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charts/chart1.xml" ContentType="application/vnd.openxmlformats-officedocument.drawingml.chart+xml"/>
  <Override PartName="/ppt/notesSlides/notesSlide27.xml" ContentType="application/vnd.openxmlformats-officedocument.presentationml.notesSlid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4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5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28.xml" ContentType="application/vnd.openxmlformats-officedocument.presentationml.notesSlide+xml"/>
  <Override PartName="/ppt/charts/chart6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7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drawings/drawing1.xml" ContentType="application/vnd.openxmlformats-officedocument.drawingml.chartshapes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charts/chart8.xml" ContentType="application/vnd.openxmlformats-officedocument.drawingml.chart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charts/chart9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36.xml" ContentType="application/vnd.openxmlformats-officedocument.presentationml.notesSlide+xml"/>
  <Override PartName="/ppt/charts/chart10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charts/chart11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5"/>
  </p:notesMasterIdLst>
  <p:sldIdLst>
    <p:sldId id="256" r:id="rId2"/>
    <p:sldId id="488" r:id="rId3"/>
    <p:sldId id="486" r:id="rId4"/>
    <p:sldId id="484" r:id="rId5"/>
    <p:sldId id="553" r:id="rId6"/>
    <p:sldId id="526" r:id="rId7"/>
    <p:sldId id="527" r:id="rId8"/>
    <p:sldId id="469" r:id="rId9"/>
    <p:sldId id="489" r:id="rId10"/>
    <p:sldId id="490" r:id="rId11"/>
    <p:sldId id="491" r:id="rId12"/>
    <p:sldId id="492" r:id="rId13"/>
    <p:sldId id="493" r:id="rId14"/>
    <p:sldId id="494" r:id="rId15"/>
    <p:sldId id="495" r:id="rId16"/>
    <p:sldId id="496" r:id="rId17"/>
    <p:sldId id="497" r:id="rId18"/>
    <p:sldId id="498" r:id="rId19"/>
    <p:sldId id="499" r:id="rId20"/>
    <p:sldId id="500" r:id="rId21"/>
    <p:sldId id="501" r:id="rId22"/>
    <p:sldId id="502" r:id="rId23"/>
    <p:sldId id="559" r:id="rId24"/>
    <p:sldId id="259" r:id="rId25"/>
    <p:sldId id="393" r:id="rId26"/>
    <p:sldId id="428" r:id="rId27"/>
    <p:sldId id="407" r:id="rId28"/>
    <p:sldId id="424" r:id="rId29"/>
    <p:sldId id="425" r:id="rId30"/>
    <p:sldId id="556" r:id="rId31"/>
    <p:sldId id="480" r:id="rId32"/>
    <p:sldId id="416" r:id="rId33"/>
    <p:sldId id="455" r:id="rId34"/>
    <p:sldId id="549" r:id="rId35"/>
    <p:sldId id="436" r:id="rId36"/>
    <p:sldId id="557" r:id="rId37"/>
    <p:sldId id="402" r:id="rId38"/>
    <p:sldId id="408" r:id="rId39"/>
    <p:sldId id="441" r:id="rId40"/>
    <p:sldId id="524" r:id="rId41"/>
    <p:sldId id="431" r:id="rId42"/>
    <p:sldId id="430" r:id="rId43"/>
    <p:sldId id="525" r:id="rId44"/>
  </p:sldIdLst>
  <p:sldSz cx="12192000" cy="6858000"/>
  <p:notesSz cx="6950075" cy="9236075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DF9FF"/>
    <a:srgbClr val="FFFFFF"/>
    <a:srgbClr val="FFFFCC"/>
    <a:srgbClr val="30F062"/>
    <a:srgbClr val="00FFFF"/>
    <a:srgbClr val="3849E8"/>
    <a:srgbClr val="FF33CC"/>
    <a:srgbClr val="FF6600"/>
    <a:srgbClr val="0957C9"/>
    <a:srgbClr val="0E0EC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35758FB7-9AC5-4552-8A53-C91805E547FA}" styleName="Themed Style 1 - Accent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593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552" y="102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D:\data\Dye%20Tracing\Areas\Mile%20Post%2031\Trace%20%232\Results\mp31%20trace%20%232%20Dec.%2021,%202016%203%20MW%20composite.xlsx" TargetMode="Externa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oleObject" Target="file:///D:\data\Dye%20Tracing\Gradient%20verses%20Dominant%20Velocity.xlsx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oleObject" Target="file:///D:\data\Dye%20Tracing\Areas\Shoshone\Trace%20%232\Brossy%20Bunkhouse%20Trace%20%231%20and%20Trace%20%232%20Plotted.xlsx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D:\data\Dye%20Tracing\Areas\Mile%20Post%2031\Trace%20%232\Results\Prescott%20Andy\MP-31%20trace%20Prescott%20Andy%2024%20results.xlsx" TargetMode="Externa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D:\data\Dye%20Tracing\Areas\Mile%20Post%2031\Trace%20%232\Results\Mclelland\McClelland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D:\data\Dye%20Tracing\Areas\Mile%20Post%2031\Trace%20%232\Results\Prescott%20office%20well\prescott%20office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D:\data\Dye%20Tracing\Areas\Mile%20Post%2031\Trace%20%232\Results\Prescott%20stock%20well\C3\prescott%20stock%20well%20all%20data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file:///D:\data\Dye%20Tracing\Areas\Mile%20Post%2031\Trace%20%232\Results\Prescott%20Transect%20Compilation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file:///D:\data\Dye%20Tracing\Areas\Mile%20Post%2031\Trace%20%232\Results\Prescott%20Transect%20Compilation.xlsx" TargetMode="External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chartUserShapes" Target="../drawings/drawing1.xm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oleObject" Target="file:///D:\data\Dye%20Tracing\Breakthrough%20Curves%20from%20Multiple%20Traces%20on%20same%20plot.xlsx" TargetMode="Externa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oleObject" Target="file:///D:\data\Dye%20Tracing\Gradient%20verses%20Dominant%20Velocity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/>
              <a:t>MP 31 All 3 MW's FL Concentrations</a:t>
            </a:r>
          </a:p>
        </c:rich>
      </c:tx>
      <c:layout>
        <c:manualLayout>
          <c:xMode val="edge"/>
          <c:yMode val="edge"/>
          <c:x val="0.31027135554958712"/>
          <c:y val="4.0189987213488113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7.6716761398202896E-2"/>
          <c:y val="0.13253041750348007"/>
          <c:w val="0.83130685156892692"/>
          <c:h val="0.71588787231555573"/>
        </c:manualLayout>
      </c:layout>
      <c:scatterChart>
        <c:scatterStyle val="lineMarker"/>
        <c:varyColors val="0"/>
        <c:ser>
          <c:idx val="2"/>
          <c:order val="0"/>
          <c:tx>
            <c:v>MP31 East MW</c:v>
          </c:tx>
          <c:spPr>
            <a:ln w="12700">
              <a:noFill/>
            </a:ln>
          </c:spPr>
          <c:marker>
            <c:symbol val="triangle"/>
            <c:size val="9"/>
            <c:spPr>
              <a:solidFill>
                <a:srgbClr val="14F83A"/>
              </a:solidFill>
              <a:ln>
                <a:solidFill>
                  <a:prstClr val="black"/>
                </a:solidFill>
              </a:ln>
            </c:spPr>
          </c:marker>
          <c:xVal>
            <c:numRef>
              <c:f>'Logger c3 7 pm'!$A$7:$A$54101</c:f>
              <c:numCache>
                <c:formatCode>m/d/yy\ h:mm;@</c:formatCode>
                <c:ptCount val="54095"/>
                <c:pt idx="0">
                  <c:v>42725.597222222219</c:v>
                </c:pt>
                <c:pt idx="1">
                  <c:v>42725.604166666664</c:v>
                </c:pt>
                <c:pt idx="2">
                  <c:v>42725.611111111109</c:v>
                </c:pt>
                <c:pt idx="3">
                  <c:v>42725.618055555555</c:v>
                </c:pt>
                <c:pt idx="4">
                  <c:v>42725.625</c:v>
                </c:pt>
                <c:pt idx="5">
                  <c:v>42725.631944444445</c:v>
                </c:pt>
                <c:pt idx="6">
                  <c:v>42725.638888888891</c:v>
                </c:pt>
                <c:pt idx="7">
                  <c:v>42725.645833333336</c:v>
                </c:pt>
                <c:pt idx="8">
                  <c:v>42725.652777777781</c:v>
                </c:pt>
                <c:pt idx="9">
                  <c:v>42725.659722222219</c:v>
                </c:pt>
                <c:pt idx="10">
                  <c:v>42725.666666666664</c:v>
                </c:pt>
                <c:pt idx="11">
                  <c:v>42725.673611111109</c:v>
                </c:pt>
                <c:pt idx="12">
                  <c:v>42725.680555555555</c:v>
                </c:pt>
                <c:pt idx="13">
                  <c:v>42725.6875</c:v>
                </c:pt>
                <c:pt idx="14">
                  <c:v>42725.694444444445</c:v>
                </c:pt>
                <c:pt idx="15">
                  <c:v>42725.701388888891</c:v>
                </c:pt>
                <c:pt idx="16">
                  <c:v>42725.708333333336</c:v>
                </c:pt>
                <c:pt idx="17">
                  <c:v>42725.715277777781</c:v>
                </c:pt>
                <c:pt idx="18">
                  <c:v>42725.722222222219</c:v>
                </c:pt>
                <c:pt idx="19">
                  <c:v>42725.729166666664</c:v>
                </c:pt>
                <c:pt idx="20">
                  <c:v>42725.736111111109</c:v>
                </c:pt>
                <c:pt idx="21">
                  <c:v>42725.743055555555</c:v>
                </c:pt>
                <c:pt idx="22">
                  <c:v>42725.75</c:v>
                </c:pt>
                <c:pt idx="23">
                  <c:v>42725.756944444445</c:v>
                </c:pt>
                <c:pt idx="24">
                  <c:v>42725.763888888891</c:v>
                </c:pt>
                <c:pt idx="25">
                  <c:v>42725.770833333336</c:v>
                </c:pt>
                <c:pt idx="26">
                  <c:v>42725.777777777781</c:v>
                </c:pt>
                <c:pt idx="27">
                  <c:v>42725.784722222219</c:v>
                </c:pt>
                <c:pt idx="28">
                  <c:v>42725.791666666664</c:v>
                </c:pt>
                <c:pt idx="29">
                  <c:v>42725.875</c:v>
                </c:pt>
                <c:pt idx="30">
                  <c:v>42725.923611111109</c:v>
                </c:pt>
                <c:pt idx="31">
                  <c:v>42725.930555555555</c:v>
                </c:pt>
                <c:pt idx="32">
                  <c:v>42725.9375</c:v>
                </c:pt>
                <c:pt idx="33">
                  <c:v>42725.944444444445</c:v>
                </c:pt>
                <c:pt idx="34">
                  <c:v>42725.951388888891</c:v>
                </c:pt>
                <c:pt idx="35">
                  <c:v>42725.958333333336</c:v>
                </c:pt>
                <c:pt idx="36">
                  <c:v>42725.965277777781</c:v>
                </c:pt>
                <c:pt idx="37">
                  <c:v>42725.972222222219</c:v>
                </c:pt>
                <c:pt idx="38">
                  <c:v>42725.979166666664</c:v>
                </c:pt>
                <c:pt idx="39">
                  <c:v>42725.986111111109</c:v>
                </c:pt>
                <c:pt idx="40">
                  <c:v>42725.993055555555</c:v>
                </c:pt>
                <c:pt idx="41">
                  <c:v>42726</c:v>
                </c:pt>
                <c:pt idx="42">
                  <c:v>42726.006944444445</c:v>
                </c:pt>
                <c:pt idx="43">
                  <c:v>42726.013888888891</c:v>
                </c:pt>
                <c:pt idx="44">
                  <c:v>42726.020833333336</c:v>
                </c:pt>
                <c:pt idx="45">
                  <c:v>42726.027777777781</c:v>
                </c:pt>
                <c:pt idx="46">
                  <c:v>42726.034722222219</c:v>
                </c:pt>
                <c:pt idx="47">
                  <c:v>42726.041666666664</c:v>
                </c:pt>
                <c:pt idx="48">
                  <c:v>42726.048611111109</c:v>
                </c:pt>
                <c:pt idx="49">
                  <c:v>42726.055555555555</c:v>
                </c:pt>
                <c:pt idx="50">
                  <c:v>42726.0625</c:v>
                </c:pt>
                <c:pt idx="51">
                  <c:v>42726.069444444445</c:v>
                </c:pt>
                <c:pt idx="52">
                  <c:v>42726.076388888891</c:v>
                </c:pt>
                <c:pt idx="53">
                  <c:v>42726.083333333336</c:v>
                </c:pt>
                <c:pt idx="54">
                  <c:v>42726.090277777781</c:v>
                </c:pt>
                <c:pt idx="55">
                  <c:v>42726.097222222219</c:v>
                </c:pt>
                <c:pt idx="56">
                  <c:v>42726.104166666664</c:v>
                </c:pt>
                <c:pt idx="57">
                  <c:v>42726.111111111109</c:v>
                </c:pt>
                <c:pt idx="58">
                  <c:v>42726.118055555555</c:v>
                </c:pt>
                <c:pt idx="59">
                  <c:v>42726.125</c:v>
                </c:pt>
                <c:pt idx="60">
                  <c:v>42726.131944444445</c:v>
                </c:pt>
                <c:pt idx="61">
                  <c:v>42726.138888888891</c:v>
                </c:pt>
                <c:pt idx="62">
                  <c:v>42726.145833333336</c:v>
                </c:pt>
                <c:pt idx="63">
                  <c:v>42726.152777777781</c:v>
                </c:pt>
                <c:pt idx="64">
                  <c:v>42726.159722222219</c:v>
                </c:pt>
                <c:pt idx="65">
                  <c:v>42726.166666666664</c:v>
                </c:pt>
                <c:pt idx="66">
                  <c:v>42726.173611111109</c:v>
                </c:pt>
                <c:pt idx="67">
                  <c:v>42726.180555555555</c:v>
                </c:pt>
                <c:pt idx="68">
                  <c:v>42726.1875</c:v>
                </c:pt>
                <c:pt idx="69">
                  <c:v>42726.194444444445</c:v>
                </c:pt>
                <c:pt idx="70">
                  <c:v>42726.201388888891</c:v>
                </c:pt>
                <c:pt idx="71">
                  <c:v>42726.208333333336</c:v>
                </c:pt>
                <c:pt idx="72">
                  <c:v>42726.215277777781</c:v>
                </c:pt>
                <c:pt idx="73">
                  <c:v>42726.222222222219</c:v>
                </c:pt>
                <c:pt idx="74">
                  <c:v>42726.229166666664</c:v>
                </c:pt>
                <c:pt idx="75">
                  <c:v>42726.236111111109</c:v>
                </c:pt>
                <c:pt idx="76">
                  <c:v>42726.243055555555</c:v>
                </c:pt>
                <c:pt idx="77">
                  <c:v>42726.25</c:v>
                </c:pt>
                <c:pt idx="78">
                  <c:v>42726.256944444445</c:v>
                </c:pt>
                <c:pt idx="79">
                  <c:v>42726.263888888891</c:v>
                </c:pt>
                <c:pt idx="80">
                  <c:v>42726.270833333336</c:v>
                </c:pt>
                <c:pt idx="81">
                  <c:v>42726.277777777781</c:v>
                </c:pt>
                <c:pt idx="82">
                  <c:v>42726.284722222219</c:v>
                </c:pt>
                <c:pt idx="83">
                  <c:v>42726.291666666664</c:v>
                </c:pt>
                <c:pt idx="84">
                  <c:v>42726.298611111109</c:v>
                </c:pt>
                <c:pt idx="85">
                  <c:v>42726.305555555555</c:v>
                </c:pt>
                <c:pt idx="86">
                  <c:v>42726.3125</c:v>
                </c:pt>
                <c:pt idx="87">
                  <c:v>42726.319444444445</c:v>
                </c:pt>
                <c:pt idx="88">
                  <c:v>42726.326388888891</c:v>
                </c:pt>
                <c:pt idx="89">
                  <c:v>42726.333333333336</c:v>
                </c:pt>
                <c:pt idx="90">
                  <c:v>42726.340277777781</c:v>
                </c:pt>
                <c:pt idx="91">
                  <c:v>42726.347222222219</c:v>
                </c:pt>
                <c:pt idx="92">
                  <c:v>42726.354166666664</c:v>
                </c:pt>
                <c:pt idx="93">
                  <c:v>42726.361111111109</c:v>
                </c:pt>
                <c:pt idx="94">
                  <c:v>42726.368055555555</c:v>
                </c:pt>
                <c:pt idx="95">
                  <c:v>42726.375</c:v>
                </c:pt>
                <c:pt idx="96">
                  <c:v>42726.458333333336</c:v>
                </c:pt>
                <c:pt idx="97">
                  <c:v>42726.506944444445</c:v>
                </c:pt>
                <c:pt idx="98">
                  <c:v>42726.513888888891</c:v>
                </c:pt>
                <c:pt idx="99">
                  <c:v>42726.520833333336</c:v>
                </c:pt>
                <c:pt idx="100">
                  <c:v>42726.527777777781</c:v>
                </c:pt>
                <c:pt idx="101">
                  <c:v>42726.534722222219</c:v>
                </c:pt>
                <c:pt idx="102">
                  <c:v>42726.541666666664</c:v>
                </c:pt>
                <c:pt idx="103">
                  <c:v>42726.548611111109</c:v>
                </c:pt>
                <c:pt idx="104">
                  <c:v>42726.555555555555</c:v>
                </c:pt>
                <c:pt idx="105">
                  <c:v>42726.5625</c:v>
                </c:pt>
                <c:pt idx="106">
                  <c:v>42726.569444444445</c:v>
                </c:pt>
                <c:pt idx="107">
                  <c:v>42726.576388888891</c:v>
                </c:pt>
                <c:pt idx="108">
                  <c:v>42726.583333333336</c:v>
                </c:pt>
                <c:pt idx="109">
                  <c:v>42726.604166666664</c:v>
                </c:pt>
                <c:pt idx="110">
                  <c:v>42726.611111111109</c:v>
                </c:pt>
                <c:pt idx="111">
                  <c:v>42726.618055555555</c:v>
                </c:pt>
                <c:pt idx="112">
                  <c:v>42726.625</c:v>
                </c:pt>
                <c:pt idx="113">
                  <c:v>42726.631944444445</c:v>
                </c:pt>
                <c:pt idx="114">
                  <c:v>42726.638888888891</c:v>
                </c:pt>
                <c:pt idx="115">
                  <c:v>42726.645833333336</c:v>
                </c:pt>
                <c:pt idx="116">
                  <c:v>42726.652777777781</c:v>
                </c:pt>
                <c:pt idx="117">
                  <c:v>42726.659722222219</c:v>
                </c:pt>
                <c:pt idx="118">
                  <c:v>42726.666666666664</c:v>
                </c:pt>
                <c:pt idx="119">
                  <c:v>42726.673611111109</c:v>
                </c:pt>
                <c:pt idx="120">
                  <c:v>42726.680555555555</c:v>
                </c:pt>
                <c:pt idx="121">
                  <c:v>42726.6875</c:v>
                </c:pt>
                <c:pt idx="122">
                  <c:v>42726.694444444445</c:v>
                </c:pt>
                <c:pt idx="123">
                  <c:v>42726.701388888891</c:v>
                </c:pt>
                <c:pt idx="124">
                  <c:v>42726.708333333336</c:v>
                </c:pt>
                <c:pt idx="125">
                  <c:v>42726.715277777781</c:v>
                </c:pt>
                <c:pt idx="126">
                  <c:v>42726.722222222219</c:v>
                </c:pt>
                <c:pt idx="127">
                  <c:v>42726.729166666664</c:v>
                </c:pt>
                <c:pt idx="128">
                  <c:v>42726.736111111109</c:v>
                </c:pt>
                <c:pt idx="129">
                  <c:v>42726.743055555555</c:v>
                </c:pt>
                <c:pt idx="130">
                  <c:v>42726.75</c:v>
                </c:pt>
                <c:pt idx="131">
                  <c:v>42726.756944444445</c:v>
                </c:pt>
                <c:pt idx="132">
                  <c:v>42726.763888888891</c:v>
                </c:pt>
                <c:pt idx="133">
                  <c:v>42726.770833333336</c:v>
                </c:pt>
                <c:pt idx="134">
                  <c:v>42726.777777777781</c:v>
                </c:pt>
                <c:pt idx="135">
                  <c:v>42726.784722222219</c:v>
                </c:pt>
                <c:pt idx="136">
                  <c:v>42726.791666666664</c:v>
                </c:pt>
                <c:pt idx="137">
                  <c:v>42726.798611111109</c:v>
                </c:pt>
                <c:pt idx="138">
                  <c:v>42726.805555555555</c:v>
                </c:pt>
                <c:pt idx="139">
                  <c:v>42726.8125</c:v>
                </c:pt>
                <c:pt idx="140">
                  <c:v>42726.819444444445</c:v>
                </c:pt>
                <c:pt idx="141">
                  <c:v>42726.826388888891</c:v>
                </c:pt>
                <c:pt idx="142">
                  <c:v>42726.833333333336</c:v>
                </c:pt>
                <c:pt idx="143">
                  <c:v>42726.840277777781</c:v>
                </c:pt>
                <c:pt idx="144">
                  <c:v>42726.847222222219</c:v>
                </c:pt>
                <c:pt idx="145">
                  <c:v>42726.854166666664</c:v>
                </c:pt>
                <c:pt idx="146">
                  <c:v>42726.861111111109</c:v>
                </c:pt>
                <c:pt idx="147">
                  <c:v>42726.868055555555</c:v>
                </c:pt>
                <c:pt idx="148">
                  <c:v>42726.875</c:v>
                </c:pt>
                <c:pt idx="149">
                  <c:v>42726.881944444445</c:v>
                </c:pt>
                <c:pt idx="150">
                  <c:v>42726.888888888891</c:v>
                </c:pt>
                <c:pt idx="151">
                  <c:v>42726.895833333336</c:v>
                </c:pt>
                <c:pt idx="152">
                  <c:v>42726.902777777781</c:v>
                </c:pt>
                <c:pt idx="153">
                  <c:v>42726.909722222219</c:v>
                </c:pt>
                <c:pt idx="154">
                  <c:v>42726.916666666664</c:v>
                </c:pt>
                <c:pt idx="155">
                  <c:v>42726.923611111109</c:v>
                </c:pt>
                <c:pt idx="156">
                  <c:v>42726.930555555555</c:v>
                </c:pt>
                <c:pt idx="157">
                  <c:v>42726.9375</c:v>
                </c:pt>
                <c:pt idx="158">
                  <c:v>42726.944444444445</c:v>
                </c:pt>
                <c:pt idx="159">
                  <c:v>42726.951388888891</c:v>
                </c:pt>
                <c:pt idx="160">
                  <c:v>42726.958333333336</c:v>
                </c:pt>
                <c:pt idx="161">
                  <c:v>42726.965277777781</c:v>
                </c:pt>
                <c:pt idx="162">
                  <c:v>42726.972222222219</c:v>
                </c:pt>
                <c:pt idx="163">
                  <c:v>42726.979166666664</c:v>
                </c:pt>
                <c:pt idx="164">
                  <c:v>42726.986111111109</c:v>
                </c:pt>
                <c:pt idx="165">
                  <c:v>42726.993055555555</c:v>
                </c:pt>
                <c:pt idx="166">
                  <c:v>42727</c:v>
                </c:pt>
                <c:pt idx="167">
                  <c:v>42727.006944444445</c:v>
                </c:pt>
                <c:pt idx="168">
                  <c:v>42727.013888888891</c:v>
                </c:pt>
                <c:pt idx="169">
                  <c:v>42727.020833333336</c:v>
                </c:pt>
                <c:pt idx="170">
                  <c:v>42727.027777777781</c:v>
                </c:pt>
                <c:pt idx="171">
                  <c:v>42727.034722222219</c:v>
                </c:pt>
                <c:pt idx="172">
                  <c:v>42727.041666666664</c:v>
                </c:pt>
                <c:pt idx="173">
                  <c:v>42727.048611111109</c:v>
                </c:pt>
                <c:pt idx="174">
                  <c:v>42727.055555555555</c:v>
                </c:pt>
                <c:pt idx="175">
                  <c:v>42727.0625</c:v>
                </c:pt>
                <c:pt idx="176">
                  <c:v>42727.069444444445</c:v>
                </c:pt>
                <c:pt idx="177">
                  <c:v>42727.076388888891</c:v>
                </c:pt>
                <c:pt idx="178">
                  <c:v>42727.083333333336</c:v>
                </c:pt>
                <c:pt idx="179">
                  <c:v>42727.090277777781</c:v>
                </c:pt>
                <c:pt idx="180">
                  <c:v>42727.097222222219</c:v>
                </c:pt>
                <c:pt idx="181">
                  <c:v>42727.104166666664</c:v>
                </c:pt>
                <c:pt idx="182">
                  <c:v>42727.111111111109</c:v>
                </c:pt>
                <c:pt idx="183">
                  <c:v>42727.118055555555</c:v>
                </c:pt>
                <c:pt idx="184">
                  <c:v>42727.125</c:v>
                </c:pt>
                <c:pt idx="185">
                  <c:v>42727.131944444445</c:v>
                </c:pt>
                <c:pt idx="186">
                  <c:v>42727.138888888891</c:v>
                </c:pt>
                <c:pt idx="187">
                  <c:v>42727.145833333336</c:v>
                </c:pt>
                <c:pt idx="188">
                  <c:v>42727.152777777781</c:v>
                </c:pt>
                <c:pt idx="189">
                  <c:v>42727.159722222219</c:v>
                </c:pt>
                <c:pt idx="190">
                  <c:v>42727.166666666664</c:v>
                </c:pt>
                <c:pt idx="191">
                  <c:v>42727.173611111109</c:v>
                </c:pt>
                <c:pt idx="192">
                  <c:v>42727.180555555555</c:v>
                </c:pt>
                <c:pt idx="193">
                  <c:v>42727.1875</c:v>
                </c:pt>
                <c:pt idx="194">
                  <c:v>42727.194444444445</c:v>
                </c:pt>
                <c:pt idx="195">
                  <c:v>42727.201388888891</c:v>
                </c:pt>
                <c:pt idx="196">
                  <c:v>42727.208333333336</c:v>
                </c:pt>
                <c:pt idx="197">
                  <c:v>42727.215277777781</c:v>
                </c:pt>
                <c:pt idx="198">
                  <c:v>42727.222222222219</c:v>
                </c:pt>
                <c:pt idx="199">
                  <c:v>42727.229166666664</c:v>
                </c:pt>
                <c:pt idx="200">
                  <c:v>42727.236111111109</c:v>
                </c:pt>
                <c:pt idx="201">
                  <c:v>42727.243055555555</c:v>
                </c:pt>
                <c:pt idx="202">
                  <c:v>42727.25</c:v>
                </c:pt>
                <c:pt idx="203">
                  <c:v>42727.256944444445</c:v>
                </c:pt>
                <c:pt idx="204">
                  <c:v>42727.263888888891</c:v>
                </c:pt>
                <c:pt idx="205">
                  <c:v>42727.270833333336</c:v>
                </c:pt>
                <c:pt idx="206">
                  <c:v>42727.277777777781</c:v>
                </c:pt>
                <c:pt idx="207">
                  <c:v>42727.284722222219</c:v>
                </c:pt>
                <c:pt idx="208">
                  <c:v>42727.291666666664</c:v>
                </c:pt>
                <c:pt idx="209">
                  <c:v>42727.298611111109</c:v>
                </c:pt>
                <c:pt idx="210">
                  <c:v>42727.305555555555</c:v>
                </c:pt>
                <c:pt idx="211">
                  <c:v>42727.3125</c:v>
                </c:pt>
                <c:pt idx="212">
                  <c:v>42727.319444444445</c:v>
                </c:pt>
                <c:pt idx="213">
                  <c:v>42727.326389004629</c:v>
                </c:pt>
                <c:pt idx="214">
                  <c:v>42727.333333506947</c:v>
                </c:pt>
                <c:pt idx="215">
                  <c:v>42727.340277951385</c:v>
                </c:pt>
                <c:pt idx="216">
                  <c:v>42727.347222453704</c:v>
                </c:pt>
                <c:pt idx="217">
                  <c:v>42727.354166956022</c:v>
                </c:pt>
                <c:pt idx="218">
                  <c:v>42727.361111458333</c:v>
                </c:pt>
                <c:pt idx="219">
                  <c:v>42727.368055960651</c:v>
                </c:pt>
                <c:pt idx="220">
                  <c:v>42727.375000462962</c:v>
                </c:pt>
                <c:pt idx="221">
                  <c:v>42727.38194496528</c:v>
                </c:pt>
                <c:pt idx="222">
                  <c:v>42727.388889467591</c:v>
                </c:pt>
                <c:pt idx="223">
                  <c:v>42727.395833969909</c:v>
                </c:pt>
                <c:pt idx="224">
                  <c:v>42727.40277847222</c:v>
                </c:pt>
                <c:pt idx="225">
                  <c:v>42727.409722974538</c:v>
                </c:pt>
                <c:pt idx="226">
                  <c:v>42727.416667476849</c:v>
                </c:pt>
                <c:pt idx="227">
                  <c:v>42727.423611979168</c:v>
                </c:pt>
                <c:pt idx="228">
                  <c:v>42727.430556481479</c:v>
                </c:pt>
                <c:pt idx="229">
                  <c:v>42727.437500983797</c:v>
                </c:pt>
                <c:pt idx="230">
                  <c:v>42727.444445486108</c:v>
                </c:pt>
                <c:pt idx="231">
                  <c:v>42727.451389988426</c:v>
                </c:pt>
                <c:pt idx="232">
                  <c:v>42727.458334490744</c:v>
                </c:pt>
                <c:pt idx="233">
                  <c:v>42727.465278993055</c:v>
                </c:pt>
                <c:pt idx="234">
                  <c:v>42727.472223495373</c:v>
                </c:pt>
                <c:pt idx="235">
                  <c:v>42727.479167997684</c:v>
                </c:pt>
                <c:pt idx="236">
                  <c:v>42727.486112500002</c:v>
                </c:pt>
                <c:pt idx="237">
                  <c:v>42727.493057002313</c:v>
                </c:pt>
                <c:pt idx="238">
                  <c:v>42727.500001504632</c:v>
                </c:pt>
                <c:pt idx="239">
                  <c:v>42727.506946006943</c:v>
                </c:pt>
                <c:pt idx="240">
                  <c:v>42727.513890509261</c:v>
                </c:pt>
                <c:pt idx="241">
                  <c:v>42727.520835011572</c:v>
                </c:pt>
                <c:pt idx="242">
                  <c:v>42727.52777951389</c:v>
                </c:pt>
                <c:pt idx="243">
                  <c:v>42727.534724016201</c:v>
                </c:pt>
                <c:pt idx="244">
                  <c:v>42727.541668518519</c:v>
                </c:pt>
                <c:pt idx="245">
                  <c:v>42727.54861302083</c:v>
                </c:pt>
                <c:pt idx="246">
                  <c:v>42727.555557523148</c:v>
                </c:pt>
                <c:pt idx="247">
                  <c:v>42727.562502025467</c:v>
                </c:pt>
                <c:pt idx="248">
                  <c:v>42727.569446527777</c:v>
                </c:pt>
                <c:pt idx="249">
                  <c:v>42727.576391030096</c:v>
                </c:pt>
                <c:pt idx="250">
                  <c:v>42727.583335532407</c:v>
                </c:pt>
                <c:pt idx="251">
                  <c:v>42727.590280034725</c:v>
                </c:pt>
                <c:pt idx="252">
                  <c:v>42727.597224537036</c:v>
                </c:pt>
                <c:pt idx="253">
                  <c:v>42727.604169039354</c:v>
                </c:pt>
                <c:pt idx="254">
                  <c:v>42727.611113541665</c:v>
                </c:pt>
                <c:pt idx="255">
                  <c:v>42727.618058043983</c:v>
                </c:pt>
                <c:pt idx="256">
                  <c:v>42727.625002546294</c:v>
                </c:pt>
                <c:pt idx="257">
                  <c:v>42727.631947048612</c:v>
                </c:pt>
                <c:pt idx="258">
                  <c:v>42727.638891550923</c:v>
                </c:pt>
                <c:pt idx="259">
                  <c:v>42727.645836053242</c:v>
                </c:pt>
                <c:pt idx="260">
                  <c:v>42727.652780555552</c:v>
                </c:pt>
                <c:pt idx="261">
                  <c:v>42727.659725057871</c:v>
                </c:pt>
                <c:pt idx="262">
                  <c:v>42727.666669560182</c:v>
                </c:pt>
                <c:pt idx="263">
                  <c:v>42727.6736140625</c:v>
                </c:pt>
                <c:pt idx="264">
                  <c:v>42727.680558564818</c:v>
                </c:pt>
                <c:pt idx="265">
                  <c:v>42727.687503067129</c:v>
                </c:pt>
                <c:pt idx="266">
                  <c:v>42727.694447569447</c:v>
                </c:pt>
                <c:pt idx="267">
                  <c:v>42727.701392071758</c:v>
                </c:pt>
                <c:pt idx="268">
                  <c:v>42727.708336574076</c:v>
                </c:pt>
                <c:pt idx="269">
                  <c:v>42727.715281076387</c:v>
                </c:pt>
                <c:pt idx="270">
                  <c:v>42727.722225578706</c:v>
                </c:pt>
                <c:pt idx="271">
                  <c:v>42727.729170081016</c:v>
                </c:pt>
                <c:pt idx="272">
                  <c:v>42727.736114583335</c:v>
                </c:pt>
                <c:pt idx="273">
                  <c:v>42727.743059085646</c:v>
                </c:pt>
                <c:pt idx="274">
                  <c:v>42727.750003587964</c:v>
                </c:pt>
                <c:pt idx="275">
                  <c:v>42727.756948090275</c:v>
                </c:pt>
                <c:pt idx="276">
                  <c:v>42727.763892592593</c:v>
                </c:pt>
                <c:pt idx="277">
                  <c:v>42727.770837094904</c:v>
                </c:pt>
                <c:pt idx="278">
                  <c:v>42727.777781597222</c:v>
                </c:pt>
                <c:pt idx="279">
                  <c:v>42727.78472609954</c:v>
                </c:pt>
                <c:pt idx="280">
                  <c:v>42727.791670601851</c:v>
                </c:pt>
                <c:pt idx="281">
                  <c:v>42727.79861510417</c:v>
                </c:pt>
                <c:pt idx="282">
                  <c:v>42727.805559606481</c:v>
                </c:pt>
                <c:pt idx="283">
                  <c:v>42727.812504108799</c:v>
                </c:pt>
                <c:pt idx="284">
                  <c:v>42727.81944861111</c:v>
                </c:pt>
                <c:pt idx="285">
                  <c:v>42727.826393113428</c:v>
                </c:pt>
                <c:pt idx="286">
                  <c:v>42727.833337615739</c:v>
                </c:pt>
                <c:pt idx="287">
                  <c:v>42727.840282118057</c:v>
                </c:pt>
                <c:pt idx="288">
                  <c:v>42727.847226620368</c:v>
                </c:pt>
                <c:pt idx="289">
                  <c:v>42727.854171122686</c:v>
                </c:pt>
                <c:pt idx="290">
                  <c:v>42727.861115624997</c:v>
                </c:pt>
                <c:pt idx="291">
                  <c:v>42727.868060127315</c:v>
                </c:pt>
                <c:pt idx="292">
                  <c:v>42727.875004629626</c:v>
                </c:pt>
                <c:pt idx="293">
                  <c:v>42727.881949131945</c:v>
                </c:pt>
                <c:pt idx="294">
                  <c:v>42727.888893634263</c:v>
                </c:pt>
                <c:pt idx="295">
                  <c:v>42727.895838136574</c:v>
                </c:pt>
                <c:pt idx="296">
                  <c:v>42727.902782638892</c:v>
                </c:pt>
                <c:pt idx="297">
                  <c:v>42727.909727141203</c:v>
                </c:pt>
                <c:pt idx="298">
                  <c:v>42727.916671643521</c:v>
                </c:pt>
                <c:pt idx="299">
                  <c:v>42727.923616145832</c:v>
                </c:pt>
                <c:pt idx="300">
                  <c:v>42727.93056064815</c:v>
                </c:pt>
                <c:pt idx="301">
                  <c:v>42727.937505150461</c:v>
                </c:pt>
                <c:pt idx="302">
                  <c:v>42727.944449652779</c:v>
                </c:pt>
                <c:pt idx="303">
                  <c:v>42727.95139415509</c:v>
                </c:pt>
                <c:pt idx="304">
                  <c:v>42727.958338657409</c:v>
                </c:pt>
                <c:pt idx="305">
                  <c:v>42727.96528315972</c:v>
                </c:pt>
                <c:pt idx="306">
                  <c:v>42727.972227662038</c:v>
                </c:pt>
                <c:pt idx="307">
                  <c:v>42727.979172164349</c:v>
                </c:pt>
                <c:pt idx="308">
                  <c:v>42727.986116666667</c:v>
                </c:pt>
                <c:pt idx="309">
                  <c:v>42727.993061168978</c:v>
                </c:pt>
                <c:pt idx="310">
                  <c:v>42728.000005671296</c:v>
                </c:pt>
                <c:pt idx="311">
                  <c:v>42728.006950173614</c:v>
                </c:pt>
                <c:pt idx="312">
                  <c:v>42728.013894675925</c:v>
                </c:pt>
                <c:pt idx="313">
                  <c:v>42728.020839178243</c:v>
                </c:pt>
                <c:pt idx="314">
                  <c:v>42728.027783680554</c:v>
                </c:pt>
                <c:pt idx="315">
                  <c:v>42728.034728182873</c:v>
                </c:pt>
                <c:pt idx="316">
                  <c:v>42728.041672685184</c:v>
                </c:pt>
                <c:pt idx="317">
                  <c:v>42728.048617187502</c:v>
                </c:pt>
                <c:pt idx="318">
                  <c:v>42728.055561689813</c:v>
                </c:pt>
                <c:pt idx="319">
                  <c:v>42728.062506192131</c:v>
                </c:pt>
                <c:pt idx="320">
                  <c:v>42728.069450694442</c:v>
                </c:pt>
                <c:pt idx="321">
                  <c:v>42728.07639519676</c:v>
                </c:pt>
                <c:pt idx="322">
                  <c:v>42728.083339699071</c:v>
                </c:pt>
                <c:pt idx="323">
                  <c:v>42728.090284201389</c:v>
                </c:pt>
                <c:pt idx="324">
                  <c:v>42728.0972287037</c:v>
                </c:pt>
                <c:pt idx="325">
                  <c:v>42728.104173206018</c:v>
                </c:pt>
                <c:pt idx="326">
                  <c:v>42728.111117708337</c:v>
                </c:pt>
                <c:pt idx="327">
                  <c:v>42728.118062210648</c:v>
                </c:pt>
                <c:pt idx="328">
                  <c:v>42728.125006712966</c:v>
                </c:pt>
                <c:pt idx="329">
                  <c:v>42728.131951215277</c:v>
                </c:pt>
                <c:pt idx="330">
                  <c:v>42728.138895717595</c:v>
                </c:pt>
                <c:pt idx="331">
                  <c:v>42728.145840219906</c:v>
                </c:pt>
                <c:pt idx="332">
                  <c:v>42728.152784722224</c:v>
                </c:pt>
                <c:pt idx="333">
                  <c:v>42728.159729224535</c:v>
                </c:pt>
                <c:pt idx="334">
                  <c:v>42728.166673726853</c:v>
                </c:pt>
                <c:pt idx="335">
                  <c:v>42728.173618229164</c:v>
                </c:pt>
                <c:pt idx="336">
                  <c:v>42728.180562731482</c:v>
                </c:pt>
                <c:pt idx="337">
                  <c:v>42728.187507233793</c:v>
                </c:pt>
                <c:pt idx="338">
                  <c:v>42728.194451736112</c:v>
                </c:pt>
                <c:pt idx="339">
                  <c:v>42728.201396238423</c:v>
                </c:pt>
                <c:pt idx="340">
                  <c:v>42728.208340740741</c:v>
                </c:pt>
                <c:pt idx="341">
                  <c:v>42728.215285243059</c:v>
                </c:pt>
                <c:pt idx="342">
                  <c:v>42728.22222974537</c:v>
                </c:pt>
                <c:pt idx="343">
                  <c:v>42728.229174247688</c:v>
                </c:pt>
                <c:pt idx="344">
                  <c:v>42728.236118749999</c:v>
                </c:pt>
                <c:pt idx="345">
                  <c:v>42728.243063252317</c:v>
                </c:pt>
                <c:pt idx="346">
                  <c:v>42728.250007754628</c:v>
                </c:pt>
                <c:pt idx="347">
                  <c:v>42728.256952256947</c:v>
                </c:pt>
                <c:pt idx="348">
                  <c:v>42728.263896759257</c:v>
                </c:pt>
                <c:pt idx="349">
                  <c:v>42728.270841261576</c:v>
                </c:pt>
                <c:pt idx="350">
                  <c:v>42728.277785763887</c:v>
                </c:pt>
                <c:pt idx="351">
                  <c:v>42728.284730266205</c:v>
                </c:pt>
                <c:pt idx="352">
                  <c:v>42728.291674768516</c:v>
                </c:pt>
                <c:pt idx="353">
                  <c:v>42728.298619270834</c:v>
                </c:pt>
                <c:pt idx="354">
                  <c:v>42728.305563773145</c:v>
                </c:pt>
                <c:pt idx="355">
                  <c:v>42728.312508275463</c:v>
                </c:pt>
                <c:pt idx="356">
                  <c:v>42728.319452777781</c:v>
                </c:pt>
                <c:pt idx="357">
                  <c:v>42728.326397280092</c:v>
                </c:pt>
                <c:pt idx="358">
                  <c:v>42728.333341782411</c:v>
                </c:pt>
                <c:pt idx="359">
                  <c:v>42728.340286284722</c:v>
                </c:pt>
                <c:pt idx="360">
                  <c:v>42728.34723078704</c:v>
                </c:pt>
                <c:pt idx="361">
                  <c:v>42728.354175289351</c:v>
                </c:pt>
                <c:pt idx="362">
                  <c:v>42728.361119791669</c:v>
                </c:pt>
                <c:pt idx="363">
                  <c:v>42728.36806429398</c:v>
                </c:pt>
                <c:pt idx="364">
                  <c:v>42728.375008796298</c:v>
                </c:pt>
                <c:pt idx="365">
                  <c:v>42728.381953298609</c:v>
                </c:pt>
                <c:pt idx="366">
                  <c:v>42728.388897800927</c:v>
                </c:pt>
                <c:pt idx="367">
                  <c:v>42728.395842303238</c:v>
                </c:pt>
                <c:pt idx="368">
                  <c:v>42728.402786805556</c:v>
                </c:pt>
                <c:pt idx="369">
                  <c:v>42728.409731307867</c:v>
                </c:pt>
                <c:pt idx="370">
                  <c:v>42728.416675810186</c:v>
                </c:pt>
                <c:pt idx="371">
                  <c:v>42728.423620312496</c:v>
                </c:pt>
                <c:pt idx="372">
                  <c:v>42728.430564814815</c:v>
                </c:pt>
                <c:pt idx="373">
                  <c:v>42728.437509317133</c:v>
                </c:pt>
                <c:pt idx="374">
                  <c:v>42728.444453819444</c:v>
                </c:pt>
                <c:pt idx="375">
                  <c:v>42728.451398321762</c:v>
                </c:pt>
                <c:pt idx="376">
                  <c:v>42728.458342824073</c:v>
                </c:pt>
                <c:pt idx="377">
                  <c:v>42728.465287326391</c:v>
                </c:pt>
                <c:pt idx="378">
                  <c:v>42728.472231828702</c:v>
                </c:pt>
                <c:pt idx="379">
                  <c:v>42728.47917633102</c:v>
                </c:pt>
                <c:pt idx="380">
                  <c:v>42728.486120833331</c:v>
                </c:pt>
                <c:pt idx="381">
                  <c:v>42728.49306533565</c:v>
                </c:pt>
                <c:pt idx="382">
                  <c:v>42728.500009837961</c:v>
                </c:pt>
                <c:pt idx="383">
                  <c:v>42728.506954340279</c:v>
                </c:pt>
                <c:pt idx="384">
                  <c:v>42728.51389884259</c:v>
                </c:pt>
                <c:pt idx="385">
                  <c:v>42728.520843344908</c:v>
                </c:pt>
                <c:pt idx="386">
                  <c:v>42728.527787847219</c:v>
                </c:pt>
                <c:pt idx="387">
                  <c:v>42728.534732349537</c:v>
                </c:pt>
                <c:pt idx="388">
                  <c:v>42728.541676851855</c:v>
                </c:pt>
                <c:pt idx="389">
                  <c:v>42728.548621354166</c:v>
                </c:pt>
                <c:pt idx="390">
                  <c:v>42728.555565856484</c:v>
                </c:pt>
                <c:pt idx="391">
                  <c:v>42728.562510358795</c:v>
                </c:pt>
                <c:pt idx="392">
                  <c:v>42728.569454861114</c:v>
                </c:pt>
                <c:pt idx="393">
                  <c:v>42728.576399363425</c:v>
                </c:pt>
                <c:pt idx="394">
                  <c:v>42728.583343865743</c:v>
                </c:pt>
                <c:pt idx="395">
                  <c:v>42728.590288368054</c:v>
                </c:pt>
                <c:pt idx="396">
                  <c:v>42728.597232870372</c:v>
                </c:pt>
                <c:pt idx="397">
                  <c:v>42728.604177372683</c:v>
                </c:pt>
                <c:pt idx="398">
                  <c:v>42728.611121875001</c:v>
                </c:pt>
                <c:pt idx="399">
                  <c:v>42728.618066377312</c:v>
                </c:pt>
                <c:pt idx="400">
                  <c:v>42728.62501087963</c:v>
                </c:pt>
                <c:pt idx="401">
                  <c:v>42728.631955381941</c:v>
                </c:pt>
                <c:pt idx="402">
                  <c:v>42728.638899884259</c:v>
                </c:pt>
                <c:pt idx="403">
                  <c:v>42728.645844386578</c:v>
                </c:pt>
                <c:pt idx="404">
                  <c:v>42728.652788888889</c:v>
                </c:pt>
                <c:pt idx="405">
                  <c:v>42728.659733391207</c:v>
                </c:pt>
                <c:pt idx="406">
                  <c:v>42728.666677893518</c:v>
                </c:pt>
                <c:pt idx="407">
                  <c:v>42728.673622395836</c:v>
                </c:pt>
                <c:pt idx="408">
                  <c:v>42728.680566898147</c:v>
                </c:pt>
                <c:pt idx="409">
                  <c:v>42728.687511400465</c:v>
                </c:pt>
                <c:pt idx="410">
                  <c:v>42728.694455902776</c:v>
                </c:pt>
                <c:pt idx="411">
                  <c:v>42728.701400405094</c:v>
                </c:pt>
                <c:pt idx="412">
                  <c:v>42728.708344907405</c:v>
                </c:pt>
                <c:pt idx="413">
                  <c:v>42728.715289409723</c:v>
                </c:pt>
                <c:pt idx="414">
                  <c:v>42728.722233912034</c:v>
                </c:pt>
                <c:pt idx="415">
                  <c:v>42728.729178414353</c:v>
                </c:pt>
                <c:pt idx="416">
                  <c:v>42728.736122916664</c:v>
                </c:pt>
                <c:pt idx="417">
                  <c:v>42728.743067418982</c:v>
                </c:pt>
                <c:pt idx="418">
                  <c:v>42728.750011921293</c:v>
                </c:pt>
                <c:pt idx="419">
                  <c:v>42728.756956423611</c:v>
                </c:pt>
                <c:pt idx="420">
                  <c:v>42728.763900925929</c:v>
                </c:pt>
                <c:pt idx="421">
                  <c:v>42728.77084542824</c:v>
                </c:pt>
                <c:pt idx="422">
                  <c:v>42728.777789930558</c:v>
                </c:pt>
                <c:pt idx="423">
                  <c:v>42728.784734432869</c:v>
                </c:pt>
                <c:pt idx="424">
                  <c:v>42728.791678935188</c:v>
                </c:pt>
                <c:pt idx="425">
                  <c:v>42728.798623437498</c:v>
                </c:pt>
                <c:pt idx="426">
                  <c:v>42728.805567939817</c:v>
                </c:pt>
                <c:pt idx="427">
                  <c:v>42728.812512442128</c:v>
                </c:pt>
                <c:pt idx="428">
                  <c:v>42728.819456944446</c:v>
                </c:pt>
                <c:pt idx="429">
                  <c:v>42728.826401446757</c:v>
                </c:pt>
                <c:pt idx="430">
                  <c:v>42728.833345949075</c:v>
                </c:pt>
                <c:pt idx="431">
                  <c:v>42728.840290451386</c:v>
                </c:pt>
                <c:pt idx="432">
                  <c:v>42728.847234953704</c:v>
                </c:pt>
                <c:pt idx="433">
                  <c:v>42728.854179456015</c:v>
                </c:pt>
                <c:pt idx="434">
                  <c:v>42728.861123958333</c:v>
                </c:pt>
                <c:pt idx="435">
                  <c:v>42728.868068460652</c:v>
                </c:pt>
                <c:pt idx="436">
                  <c:v>42728.875012962963</c:v>
                </c:pt>
                <c:pt idx="437">
                  <c:v>42728.881957465281</c:v>
                </c:pt>
                <c:pt idx="438">
                  <c:v>42728.888901967592</c:v>
                </c:pt>
                <c:pt idx="439">
                  <c:v>42728.89584646991</c:v>
                </c:pt>
                <c:pt idx="440">
                  <c:v>42728.902790972221</c:v>
                </c:pt>
                <c:pt idx="441">
                  <c:v>42728.909735474539</c:v>
                </c:pt>
                <c:pt idx="442">
                  <c:v>42728.91667997685</c:v>
                </c:pt>
                <c:pt idx="443">
                  <c:v>42728.923624479168</c:v>
                </c:pt>
                <c:pt idx="444">
                  <c:v>42728.930568981479</c:v>
                </c:pt>
                <c:pt idx="445">
                  <c:v>42728.937513483797</c:v>
                </c:pt>
                <c:pt idx="446">
                  <c:v>42728.944457986108</c:v>
                </c:pt>
                <c:pt idx="447">
                  <c:v>42728.951402488427</c:v>
                </c:pt>
                <c:pt idx="448">
                  <c:v>42728.958346990737</c:v>
                </c:pt>
                <c:pt idx="449">
                  <c:v>42728.965291493056</c:v>
                </c:pt>
                <c:pt idx="450">
                  <c:v>42728.972235995374</c:v>
                </c:pt>
                <c:pt idx="451">
                  <c:v>42728.979180497685</c:v>
                </c:pt>
                <c:pt idx="452">
                  <c:v>42728.986125000003</c:v>
                </c:pt>
                <c:pt idx="453">
                  <c:v>42728.993069502314</c:v>
                </c:pt>
                <c:pt idx="454">
                  <c:v>42729.000014004632</c:v>
                </c:pt>
                <c:pt idx="455">
                  <c:v>42729.006958506943</c:v>
                </c:pt>
                <c:pt idx="456">
                  <c:v>42729.013903009261</c:v>
                </c:pt>
                <c:pt idx="457">
                  <c:v>42729.020847511572</c:v>
                </c:pt>
                <c:pt idx="458">
                  <c:v>42729.027792013891</c:v>
                </c:pt>
                <c:pt idx="459">
                  <c:v>42729.034736516202</c:v>
                </c:pt>
                <c:pt idx="460">
                  <c:v>42729.04168101852</c:v>
                </c:pt>
                <c:pt idx="461">
                  <c:v>42729.048625520831</c:v>
                </c:pt>
                <c:pt idx="462">
                  <c:v>42729.055570023149</c:v>
                </c:pt>
                <c:pt idx="463">
                  <c:v>42729.06251452546</c:v>
                </c:pt>
                <c:pt idx="464">
                  <c:v>42729.069459027778</c:v>
                </c:pt>
                <c:pt idx="465">
                  <c:v>42729.076403530089</c:v>
                </c:pt>
                <c:pt idx="466">
                  <c:v>42729.083348032407</c:v>
                </c:pt>
                <c:pt idx="467">
                  <c:v>42729.090292534725</c:v>
                </c:pt>
                <c:pt idx="468">
                  <c:v>42729.097237037036</c:v>
                </c:pt>
                <c:pt idx="469">
                  <c:v>42729.104181539355</c:v>
                </c:pt>
                <c:pt idx="470">
                  <c:v>42729.111126041666</c:v>
                </c:pt>
                <c:pt idx="471">
                  <c:v>42729.118070543984</c:v>
                </c:pt>
                <c:pt idx="472">
                  <c:v>42729.125015046295</c:v>
                </c:pt>
                <c:pt idx="473">
                  <c:v>42729.131959548613</c:v>
                </c:pt>
                <c:pt idx="474">
                  <c:v>42729.138904050924</c:v>
                </c:pt>
                <c:pt idx="475">
                  <c:v>42729.145848553242</c:v>
                </c:pt>
                <c:pt idx="476">
                  <c:v>42729.152793055553</c:v>
                </c:pt>
                <c:pt idx="477">
                  <c:v>42729.159737557871</c:v>
                </c:pt>
                <c:pt idx="478">
                  <c:v>42729.166682060182</c:v>
                </c:pt>
                <c:pt idx="479">
                  <c:v>42729.1736265625</c:v>
                </c:pt>
                <c:pt idx="480">
                  <c:v>42729.180571064811</c:v>
                </c:pt>
                <c:pt idx="481">
                  <c:v>42729.18751556713</c:v>
                </c:pt>
                <c:pt idx="482">
                  <c:v>42729.194460069448</c:v>
                </c:pt>
                <c:pt idx="483">
                  <c:v>42729.201404571759</c:v>
                </c:pt>
                <c:pt idx="484">
                  <c:v>42729.208349074077</c:v>
                </c:pt>
                <c:pt idx="485">
                  <c:v>42729.215293576388</c:v>
                </c:pt>
                <c:pt idx="486">
                  <c:v>42729.222238078706</c:v>
                </c:pt>
                <c:pt idx="487">
                  <c:v>42729.229182581017</c:v>
                </c:pt>
                <c:pt idx="488">
                  <c:v>42729.236127083335</c:v>
                </c:pt>
                <c:pt idx="489">
                  <c:v>42729.243071585646</c:v>
                </c:pt>
                <c:pt idx="490">
                  <c:v>42729.250016087964</c:v>
                </c:pt>
                <c:pt idx="491">
                  <c:v>42729.256960590275</c:v>
                </c:pt>
                <c:pt idx="492">
                  <c:v>42729.263905092594</c:v>
                </c:pt>
                <c:pt idx="493">
                  <c:v>42729.270849594905</c:v>
                </c:pt>
                <c:pt idx="494">
                  <c:v>42729.277794097223</c:v>
                </c:pt>
                <c:pt idx="495">
                  <c:v>42729.284738599534</c:v>
                </c:pt>
                <c:pt idx="496">
                  <c:v>42729.291683101852</c:v>
                </c:pt>
                <c:pt idx="497">
                  <c:v>42729.29862760417</c:v>
                </c:pt>
                <c:pt idx="498">
                  <c:v>42729.305572106481</c:v>
                </c:pt>
                <c:pt idx="499">
                  <c:v>42729.312516608799</c:v>
                </c:pt>
                <c:pt idx="500">
                  <c:v>42729.31946111111</c:v>
                </c:pt>
                <c:pt idx="501">
                  <c:v>42729.326405613429</c:v>
                </c:pt>
                <c:pt idx="502">
                  <c:v>42729.333350115739</c:v>
                </c:pt>
                <c:pt idx="503">
                  <c:v>42729.340294618058</c:v>
                </c:pt>
                <c:pt idx="504">
                  <c:v>42729.347239120369</c:v>
                </c:pt>
                <c:pt idx="505">
                  <c:v>42729.354183622687</c:v>
                </c:pt>
                <c:pt idx="506">
                  <c:v>42729.361128124998</c:v>
                </c:pt>
                <c:pt idx="507">
                  <c:v>42729.368072627316</c:v>
                </c:pt>
                <c:pt idx="508">
                  <c:v>42729.375017129627</c:v>
                </c:pt>
                <c:pt idx="509">
                  <c:v>42729.381961631945</c:v>
                </c:pt>
                <c:pt idx="510">
                  <c:v>42729.388906134256</c:v>
                </c:pt>
                <c:pt idx="511">
                  <c:v>42729.395850636574</c:v>
                </c:pt>
                <c:pt idx="512">
                  <c:v>42729.402795138885</c:v>
                </c:pt>
                <c:pt idx="513">
                  <c:v>42729.409739641203</c:v>
                </c:pt>
                <c:pt idx="514">
                  <c:v>42729.416684143522</c:v>
                </c:pt>
                <c:pt idx="515">
                  <c:v>42729.423628645833</c:v>
                </c:pt>
                <c:pt idx="516">
                  <c:v>42729.430573148151</c:v>
                </c:pt>
                <c:pt idx="517">
                  <c:v>42729.437517650462</c:v>
                </c:pt>
                <c:pt idx="518">
                  <c:v>42729.44446215278</c:v>
                </c:pt>
                <c:pt idx="519">
                  <c:v>42729.451406655091</c:v>
                </c:pt>
                <c:pt idx="520">
                  <c:v>42729.458351157409</c:v>
                </c:pt>
                <c:pt idx="521">
                  <c:v>42729.46529565972</c:v>
                </c:pt>
                <c:pt idx="522">
                  <c:v>42729.472240162038</c:v>
                </c:pt>
                <c:pt idx="523">
                  <c:v>42729.479184664349</c:v>
                </c:pt>
                <c:pt idx="524">
                  <c:v>42729.486129166668</c:v>
                </c:pt>
                <c:pt idx="525">
                  <c:v>42729.493073668978</c:v>
                </c:pt>
                <c:pt idx="526">
                  <c:v>42729.500018171297</c:v>
                </c:pt>
                <c:pt idx="527">
                  <c:v>42729.506962673608</c:v>
                </c:pt>
                <c:pt idx="528">
                  <c:v>42729.513907175926</c:v>
                </c:pt>
                <c:pt idx="529">
                  <c:v>42729.520851678244</c:v>
                </c:pt>
                <c:pt idx="530">
                  <c:v>42729.527796180555</c:v>
                </c:pt>
                <c:pt idx="531">
                  <c:v>42729.534740682873</c:v>
                </c:pt>
                <c:pt idx="532">
                  <c:v>42729.541685185184</c:v>
                </c:pt>
                <c:pt idx="533">
                  <c:v>42729.548629687502</c:v>
                </c:pt>
                <c:pt idx="534">
                  <c:v>42729.555574189813</c:v>
                </c:pt>
                <c:pt idx="535">
                  <c:v>42729.562518692132</c:v>
                </c:pt>
                <c:pt idx="536">
                  <c:v>42729.569463194443</c:v>
                </c:pt>
                <c:pt idx="537">
                  <c:v>42729.576407696761</c:v>
                </c:pt>
                <c:pt idx="538">
                  <c:v>42729.583352199072</c:v>
                </c:pt>
                <c:pt idx="539">
                  <c:v>42729.59029670139</c:v>
                </c:pt>
                <c:pt idx="540">
                  <c:v>42729.597241203701</c:v>
                </c:pt>
                <c:pt idx="541">
                  <c:v>42729.604185706019</c:v>
                </c:pt>
                <c:pt idx="542">
                  <c:v>42729.61113020833</c:v>
                </c:pt>
                <c:pt idx="543">
                  <c:v>42729.618074710648</c:v>
                </c:pt>
                <c:pt idx="544">
                  <c:v>42729.625019212966</c:v>
                </c:pt>
                <c:pt idx="545">
                  <c:v>42729.631963715277</c:v>
                </c:pt>
                <c:pt idx="546">
                  <c:v>42729.638908217596</c:v>
                </c:pt>
                <c:pt idx="547">
                  <c:v>42729.645852719907</c:v>
                </c:pt>
                <c:pt idx="548">
                  <c:v>42729.652797222225</c:v>
                </c:pt>
                <c:pt idx="549">
                  <c:v>42729.659741724536</c:v>
                </c:pt>
                <c:pt idx="550">
                  <c:v>42729.666686226854</c:v>
                </c:pt>
                <c:pt idx="551">
                  <c:v>42729.673630729165</c:v>
                </c:pt>
                <c:pt idx="552">
                  <c:v>42729.680575231483</c:v>
                </c:pt>
                <c:pt idx="553">
                  <c:v>42729.687519733794</c:v>
                </c:pt>
                <c:pt idx="554">
                  <c:v>42729.694464236112</c:v>
                </c:pt>
                <c:pt idx="555">
                  <c:v>42729.701408738423</c:v>
                </c:pt>
                <c:pt idx="556">
                  <c:v>42729.708353240741</c:v>
                </c:pt>
                <c:pt idx="557">
                  <c:v>42729.715297743052</c:v>
                </c:pt>
                <c:pt idx="558">
                  <c:v>42729.722242245371</c:v>
                </c:pt>
                <c:pt idx="559">
                  <c:v>42729.729186747689</c:v>
                </c:pt>
                <c:pt idx="560">
                  <c:v>42729.73613125</c:v>
                </c:pt>
                <c:pt idx="561">
                  <c:v>42729.743075752318</c:v>
                </c:pt>
                <c:pt idx="562">
                  <c:v>42729.750020254629</c:v>
                </c:pt>
                <c:pt idx="563">
                  <c:v>42729.756964756947</c:v>
                </c:pt>
                <c:pt idx="564">
                  <c:v>42729.763909259258</c:v>
                </c:pt>
                <c:pt idx="565">
                  <c:v>42729.770853761576</c:v>
                </c:pt>
                <c:pt idx="566">
                  <c:v>42729.777798263887</c:v>
                </c:pt>
                <c:pt idx="567">
                  <c:v>42729.784742766205</c:v>
                </c:pt>
                <c:pt idx="568">
                  <c:v>42729.791687268516</c:v>
                </c:pt>
                <c:pt idx="569">
                  <c:v>42729.798631770835</c:v>
                </c:pt>
                <c:pt idx="570">
                  <c:v>42729.805576273146</c:v>
                </c:pt>
                <c:pt idx="571">
                  <c:v>42729.812520775464</c:v>
                </c:pt>
                <c:pt idx="572">
                  <c:v>42729.819465277775</c:v>
                </c:pt>
                <c:pt idx="573">
                  <c:v>42729.826409780093</c:v>
                </c:pt>
                <c:pt idx="574">
                  <c:v>42729.833354282404</c:v>
                </c:pt>
                <c:pt idx="575">
                  <c:v>42729.840298784722</c:v>
                </c:pt>
                <c:pt idx="576">
                  <c:v>42729.84724328704</c:v>
                </c:pt>
                <c:pt idx="577">
                  <c:v>42729.854187789351</c:v>
                </c:pt>
                <c:pt idx="578">
                  <c:v>42729.861132291669</c:v>
                </c:pt>
                <c:pt idx="579">
                  <c:v>42729.86807679398</c:v>
                </c:pt>
                <c:pt idx="580">
                  <c:v>42729.875021296299</c:v>
                </c:pt>
                <c:pt idx="581">
                  <c:v>42729.88196579861</c:v>
                </c:pt>
                <c:pt idx="582">
                  <c:v>42729.888910300928</c:v>
                </c:pt>
                <c:pt idx="583">
                  <c:v>42729.895854803239</c:v>
                </c:pt>
                <c:pt idx="584">
                  <c:v>42729.902799305557</c:v>
                </c:pt>
                <c:pt idx="585">
                  <c:v>42729.909743807868</c:v>
                </c:pt>
                <c:pt idx="586">
                  <c:v>42729.916688310186</c:v>
                </c:pt>
                <c:pt idx="587">
                  <c:v>42729.923632812497</c:v>
                </c:pt>
                <c:pt idx="588">
                  <c:v>42729.930577314815</c:v>
                </c:pt>
                <c:pt idx="589">
                  <c:v>42729.937521817126</c:v>
                </c:pt>
                <c:pt idx="590">
                  <c:v>42729.944466319444</c:v>
                </c:pt>
                <c:pt idx="591">
                  <c:v>42729.951410821763</c:v>
                </c:pt>
                <c:pt idx="592">
                  <c:v>42729.958355324074</c:v>
                </c:pt>
                <c:pt idx="593">
                  <c:v>42729.965299826392</c:v>
                </c:pt>
                <c:pt idx="594">
                  <c:v>42729.972244328703</c:v>
                </c:pt>
                <c:pt idx="595">
                  <c:v>42729.979188831021</c:v>
                </c:pt>
                <c:pt idx="596">
                  <c:v>42729.986133333332</c:v>
                </c:pt>
                <c:pt idx="597">
                  <c:v>42729.99307783565</c:v>
                </c:pt>
                <c:pt idx="598">
                  <c:v>42730.000022337961</c:v>
                </c:pt>
                <c:pt idx="599">
                  <c:v>42730.006966840279</c:v>
                </c:pt>
                <c:pt idx="600">
                  <c:v>42730.01391134259</c:v>
                </c:pt>
                <c:pt idx="601">
                  <c:v>42730.020855844909</c:v>
                </c:pt>
                <c:pt idx="602">
                  <c:v>42730.027800347219</c:v>
                </c:pt>
                <c:pt idx="603">
                  <c:v>42730.034744849538</c:v>
                </c:pt>
                <c:pt idx="604">
                  <c:v>42730.041689351849</c:v>
                </c:pt>
                <c:pt idx="605">
                  <c:v>42730.048633854167</c:v>
                </c:pt>
                <c:pt idx="606">
                  <c:v>42730.055578356485</c:v>
                </c:pt>
                <c:pt idx="607">
                  <c:v>42730.062522858796</c:v>
                </c:pt>
                <c:pt idx="608">
                  <c:v>42730.069467361114</c:v>
                </c:pt>
                <c:pt idx="609">
                  <c:v>42730.076411863425</c:v>
                </c:pt>
                <c:pt idx="610">
                  <c:v>42730.083356365743</c:v>
                </c:pt>
                <c:pt idx="611">
                  <c:v>42730.090300868054</c:v>
                </c:pt>
                <c:pt idx="612">
                  <c:v>42730.097245370373</c:v>
                </c:pt>
                <c:pt idx="613">
                  <c:v>42730.104189872683</c:v>
                </c:pt>
                <c:pt idx="614">
                  <c:v>42730.111134375002</c:v>
                </c:pt>
                <c:pt idx="615">
                  <c:v>42730.118078877313</c:v>
                </c:pt>
                <c:pt idx="616">
                  <c:v>42730.125023379631</c:v>
                </c:pt>
                <c:pt idx="617">
                  <c:v>42730.131967881942</c:v>
                </c:pt>
                <c:pt idx="618">
                  <c:v>42730.13891238426</c:v>
                </c:pt>
                <c:pt idx="619">
                  <c:v>42730.145856886571</c:v>
                </c:pt>
                <c:pt idx="620">
                  <c:v>42730.152801388889</c:v>
                </c:pt>
                <c:pt idx="621">
                  <c:v>42730.1597458912</c:v>
                </c:pt>
                <c:pt idx="622">
                  <c:v>42730.166690393518</c:v>
                </c:pt>
                <c:pt idx="623">
                  <c:v>42730.173634895837</c:v>
                </c:pt>
                <c:pt idx="624">
                  <c:v>42730.180579398148</c:v>
                </c:pt>
                <c:pt idx="625">
                  <c:v>42730.187523900466</c:v>
                </c:pt>
                <c:pt idx="626">
                  <c:v>42730.194468402777</c:v>
                </c:pt>
                <c:pt idx="627">
                  <c:v>42730.201412905095</c:v>
                </c:pt>
                <c:pt idx="628">
                  <c:v>42730.208357407406</c:v>
                </c:pt>
                <c:pt idx="629">
                  <c:v>42730.215301909724</c:v>
                </c:pt>
                <c:pt idx="630">
                  <c:v>42730.222246412035</c:v>
                </c:pt>
                <c:pt idx="631">
                  <c:v>42730.229190914353</c:v>
                </c:pt>
                <c:pt idx="632">
                  <c:v>42730.236135416664</c:v>
                </c:pt>
                <c:pt idx="633">
                  <c:v>42730.243079918982</c:v>
                </c:pt>
                <c:pt idx="634">
                  <c:v>42730.250024421293</c:v>
                </c:pt>
                <c:pt idx="635">
                  <c:v>42730.256968923612</c:v>
                </c:pt>
                <c:pt idx="636">
                  <c:v>42730.263913425923</c:v>
                </c:pt>
                <c:pt idx="637">
                  <c:v>42730.270857928241</c:v>
                </c:pt>
                <c:pt idx="638">
                  <c:v>42730.277802430559</c:v>
                </c:pt>
                <c:pt idx="639">
                  <c:v>42730.28474693287</c:v>
                </c:pt>
                <c:pt idx="640">
                  <c:v>42730.291691435188</c:v>
                </c:pt>
                <c:pt idx="641">
                  <c:v>42730.298635937499</c:v>
                </c:pt>
                <c:pt idx="642">
                  <c:v>42730.305580439817</c:v>
                </c:pt>
                <c:pt idx="643">
                  <c:v>42730.312524942128</c:v>
                </c:pt>
                <c:pt idx="644">
                  <c:v>42730.319469444446</c:v>
                </c:pt>
                <c:pt idx="645">
                  <c:v>42730.326413946757</c:v>
                </c:pt>
                <c:pt idx="646">
                  <c:v>42730.333358449076</c:v>
                </c:pt>
                <c:pt idx="647">
                  <c:v>42730.340302951387</c:v>
                </c:pt>
                <c:pt idx="648">
                  <c:v>42730.347247453705</c:v>
                </c:pt>
                <c:pt idx="649">
                  <c:v>42730.354191956016</c:v>
                </c:pt>
                <c:pt idx="650">
                  <c:v>42730.361136458334</c:v>
                </c:pt>
                <c:pt idx="651">
                  <c:v>42730.368080960645</c:v>
                </c:pt>
                <c:pt idx="652">
                  <c:v>42730.375025462963</c:v>
                </c:pt>
                <c:pt idx="653">
                  <c:v>42730.381969965281</c:v>
                </c:pt>
                <c:pt idx="654">
                  <c:v>42730.388914467592</c:v>
                </c:pt>
                <c:pt idx="655">
                  <c:v>42730.39585896991</c:v>
                </c:pt>
                <c:pt idx="656">
                  <c:v>42730.402803472221</c:v>
                </c:pt>
                <c:pt idx="657">
                  <c:v>42730.40974797454</c:v>
                </c:pt>
                <c:pt idx="658">
                  <c:v>42730.416692476851</c:v>
                </c:pt>
                <c:pt idx="659">
                  <c:v>42730.423636979169</c:v>
                </c:pt>
                <c:pt idx="660">
                  <c:v>42730.43058148148</c:v>
                </c:pt>
                <c:pt idx="661">
                  <c:v>42730.437525983798</c:v>
                </c:pt>
                <c:pt idx="662">
                  <c:v>42730.444470486109</c:v>
                </c:pt>
                <c:pt idx="663">
                  <c:v>42730.451414988427</c:v>
                </c:pt>
                <c:pt idx="664">
                  <c:v>42730.458359490738</c:v>
                </c:pt>
                <c:pt idx="665">
                  <c:v>42730.465303993056</c:v>
                </c:pt>
                <c:pt idx="666">
                  <c:v>42730.472248495367</c:v>
                </c:pt>
                <c:pt idx="667">
                  <c:v>42730.479192997685</c:v>
                </c:pt>
                <c:pt idx="668">
                  <c:v>42730.486137499996</c:v>
                </c:pt>
                <c:pt idx="669">
                  <c:v>42730.493082002315</c:v>
                </c:pt>
                <c:pt idx="670">
                  <c:v>42730.500026504633</c:v>
                </c:pt>
                <c:pt idx="671">
                  <c:v>42730.506971006944</c:v>
                </c:pt>
                <c:pt idx="672">
                  <c:v>42730.513915509262</c:v>
                </c:pt>
                <c:pt idx="673">
                  <c:v>42730.520860011573</c:v>
                </c:pt>
                <c:pt idx="674">
                  <c:v>42730.527804513891</c:v>
                </c:pt>
                <c:pt idx="675">
                  <c:v>42730.534749016202</c:v>
                </c:pt>
                <c:pt idx="676">
                  <c:v>42730.54169351852</c:v>
                </c:pt>
                <c:pt idx="677">
                  <c:v>42730.548638020831</c:v>
                </c:pt>
                <c:pt idx="678">
                  <c:v>42730.555582523149</c:v>
                </c:pt>
                <c:pt idx="679">
                  <c:v>42730.56252702546</c:v>
                </c:pt>
                <c:pt idx="680">
                  <c:v>42730.569471527779</c:v>
                </c:pt>
                <c:pt idx="681">
                  <c:v>42730.57641603009</c:v>
                </c:pt>
                <c:pt idx="682">
                  <c:v>42730.583360532408</c:v>
                </c:pt>
                <c:pt idx="683">
                  <c:v>42730.590305034719</c:v>
                </c:pt>
                <c:pt idx="684">
                  <c:v>42730.597249537037</c:v>
                </c:pt>
                <c:pt idx="685">
                  <c:v>42730.604194039355</c:v>
                </c:pt>
                <c:pt idx="686">
                  <c:v>42730.611138541666</c:v>
                </c:pt>
                <c:pt idx="687">
                  <c:v>42730.618083043984</c:v>
                </c:pt>
                <c:pt idx="688">
                  <c:v>42730.625027546295</c:v>
                </c:pt>
                <c:pt idx="689">
                  <c:v>42730.631972048614</c:v>
                </c:pt>
                <c:pt idx="690">
                  <c:v>42730.638916550924</c:v>
                </c:pt>
                <c:pt idx="691">
                  <c:v>42730.645861053243</c:v>
                </c:pt>
                <c:pt idx="692">
                  <c:v>42730.652805555554</c:v>
                </c:pt>
                <c:pt idx="693">
                  <c:v>42730.659750057872</c:v>
                </c:pt>
                <c:pt idx="694">
                  <c:v>42730.666694560183</c:v>
                </c:pt>
                <c:pt idx="695">
                  <c:v>42730.673639062501</c:v>
                </c:pt>
                <c:pt idx="696">
                  <c:v>42730.680583564812</c:v>
                </c:pt>
                <c:pt idx="697">
                  <c:v>42730.68752806713</c:v>
                </c:pt>
                <c:pt idx="698">
                  <c:v>42730.694472569441</c:v>
                </c:pt>
                <c:pt idx="699">
                  <c:v>42730.701417071759</c:v>
                </c:pt>
                <c:pt idx="700">
                  <c:v>42730.708361574078</c:v>
                </c:pt>
                <c:pt idx="701">
                  <c:v>42730.715306076389</c:v>
                </c:pt>
                <c:pt idx="702">
                  <c:v>42730.722250578707</c:v>
                </c:pt>
                <c:pt idx="703">
                  <c:v>42730.729195081018</c:v>
                </c:pt>
                <c:pt idx="704">
                  <c:v>42730.736139583336</c:v>
                </c:pt>
                <c:pt idx="705">
                  <c:v>42730.743084085647</c:v>
                </c:pt>
                <c:pt idx="706">
                  <c:v>42730.750028587965</c:v>
                </c:pt>
                <c:pt idx="707">
                  <c:v>42730.756973090276</c:v>
                </c:pt>
                <c:pt idx="708">
                  <c:v>42730.763917592594</c:v>
                </c:pt>
                <c:pt idx="709">
                  <c:v>42730.770862094905</c:v>
                </c:pt>
                <c:pt idx="710">
                  <c:v>42730.777806597223</c:v>
                </c:pt>
                <c:pt idx="711">
                  <c:v>42730.784751099534</c:v>
                </c:pt>
                <c:pt idx="712">
                  <c:v>42730.791695601853</c:v>
                </c:pt>
                <c:pt idx="713">
                  <c:v>42730.798640104163</c:v>
                </c:pt>
                <c:pt idx="714">
                  <c:v>42730.805584606482</c:v>
                </c:pt>
                <c:pt idx="715">
                  <c:v>42730.812529108793</c:v>
                </c:pt>
                <c:pt idx="716">
                  <c:v>42730.819473611111</c:v>
                </c:pt>
                <c:pt idx="717">
                  <c:v>42730.826418113429</c:v>
                </c:pt>
                <c:pt idx="718">
                  <c:v>42730.83336261574</c:v>
                </c:pt>
                <c:pt idx="719">
                  <c:v>42730.840307118058</c:v>
                </c:pt>
                <c:pt idx="720">
                  <c:v>42730.847251620369</c:v>
                </c:pt>
                <c:pt idx="721">
                  <c:v>42730.854196122687</c:v>
                </c:pt>
                <c:pt idx="722">
                  <c:v>42730.861140624998</c:v>
                </c:pt>
                <c:pt idx="723">
                  <c:v>42730.868085127317</c:v>
                </c:pt>
                <c:pt idx="724">
                  <c:v>42730.875029629628</c:v>
                </c:pt>
                <c:pt idx="725">
                  <c:v>42730.881974131946</c:v>
                </c:pt>
                <c:pt idx="726">
                  <c:v>42730.888918634257</c:v>
                </c:pt>
                <c:pt idx="727">
                  <c:v>42730.895863136575</c:v>
                </c:pt>
                <c:pt idx="728">
                  <c:v>42730.902807638886</c:v>
                </c:pt>
                <c:pt idx="729">
                  <c:v>42730.909752141204</c:v>
                </c:pt>
                <c:pt idx="730">
                  <c:v>42730.916696643515</c:v>
                </c:pt>
                <c:pt idx="731">
                  <c:v>42730.923641145833</c:v>
                </c:pt>
                <c:pt idx="732">
                  <c:v>42730.930585648151</c:v>
                </c:pt>
                <c:pt idx="733">
                  <c:v>42730.937530150462</c:v>
                </c:pt>
                <c:pt idx="734">
                  <c:v>42730.944474652781</c:v>
                </c:pt>
                <c:pt idx="735">
                  <c:v>42730.951419155092</c:v>
                </c:pt>
                <c:pt idx="736">
                  <c:v>42730.95836365741</c:v>
                </c:pt>
                <c:pt idx="737">
                  <c:v>42730.965308159721</c:v>
                </c:pt>
                <c:pt idx="738">
                  <c:v>42730.972252662039</c:v>
                </c:pt>
                <c:pt idx="739">
                  <c:v>42730.97919716435</c:v>
                </c:pt>
                <c:pt idx="740">
                  <c:v>42730.986141666668</c:v>
                </c:pt>
                <c:pt idx="741">
                  <c:v>42730.993086168979</c:v>
                </c:pt>
                <c:pt idx="742">
                  <c:v>42731.000030671297</c:v>
                </c:pt>
                <c:pt idx="743">
                  <c:v>42731.006975173608</c:v>
                </c:pt>
                <c:pt idx="744">
                  <c:v>42731.013919675926</c:v>
                </c:pt>
                <c:pt idx="745">
                  <c:v>42731.020864178237</c:v>
                </c:pt>
                <c:pt idx="746">
                  <c:v>42731.027808680556</c:v>
                </c:pt>
                <c:pt idx="747">
                  <c:v>42731.034753182874</c:v>
                </c:pt>
                <c:pt idx="748">
                  <c:v>42731.041697685185</c:v>
                </c:pt>
                <c:pt idx="749">
                  <c:v>42731.048642187503</c:v>
                </c:pt>
                <c:pt idx="750">
                  <c:v>42731.055586689814</c:v>
                </c:pt>
                <c:pt idx="751">
                  <c:v>42731.062531192132</c:v>
                </c:pt>
                <c:pt idx="752">
                  <c:v>42731.069475694443</c:v>
                </c:pt>
                <c:pt idx="753">
                  <c:v>42731.076420196761</c:v>
                </c:pt>
                <c:pt idx="754">
                  <c:v>42731.083364699072</c:v>
                </c:pt>
                <c:pt idx="755">
                  <c:v>42731.09030920139</c:v>
                </c:pt>
                <c:pt idx="756">
                  <c:v>42731.097253703701</c:v>
                </c:pt>
                <c:pt idx="757">
                  <c:v>42731.10419820602</c:v>
                </c:pt>
                <c:pt idx="758">
                  <c:v>42731.111142708331</c:v>
                </c:pt>
                <c:pt idx="759">
                  <c:v>42731.118087210649</c:v>
                </c:pt>
                <c:pt idx="760">
                  <c:v>42731.12503171296</c:v>
                </c:pt>
                <c:pt idx="761">
                  <c:v>42731.131976215278</c:v>
                </c:pt>
                <c:pt idx="762">
                  <c:v>42731.138920717596</c:v>
                </c:pt>
                <c:pt idx="763">
                  <c:v>42731.145865219907</c:v>
                </c:pt>
                <c:pt idx="764">
                  <c:v>42731.152809722225</c:v>
                </c:pt>
                <c:pt idx="765">
                  <c:v>42731.159754224536</c:v>
                </c:pt>
                <c:pt idx="766">
                  <c:v>42731.166698726855</c:v>
                </c:pt>
                <c:pt idx="767">
                  <c:v>42731.173643229165</c:v>
                </c:pt>
                <c:pt idx="768">
                  <c:v>42731.180587731484</c:v>
                </c:pt>
                <c:pt idx="769">
                  <c:v>42731.187532233795</c:v>
                </c:pt>
                <c:pt idx="770">
                  <c:v>42731.194476736113</c:v>
                </c:pt>
                <c:pt idx="771">
                  <c:v>42731.201421238424</c:v>
                </c:pt>
                <c:pt idx="772">
                  <c:v>42731.208365740742</c:v>
                </c:pt>
                <c:pt idx="773">
                  <c:v>42731.215310243053</c:v>
                </c:pt>
                <c:pt idx="774">
                  <c:v>42731.222254745371</c:v>
                </c:pt>
                <c:pt idx="775">
                  <c:v>42731.229199247682</c:v>
                </c:pt>
                <c:pt idx="776">
                  <c:v>42731.23614375</c:v>
                </c:pt>
                <c:pt idx="777">
                  <c:v>42731.243088252311</c:v>
                </c:pt>
                <c:pt idx="778">
                  <c:v>42731.25003275463</c:v>
                </c:pt>
                <c:pt idx="779">
                  <c:v>42731.256977256948</c:v>
                </c:pt>
                <c:pt idx="780">
                  <c:v>42731.263921759259</c:v>
                </c:pt>
                <c:pt idx="781">
                  <c:v>42731.270866261577</c:v>
                </c:pt>
                <c:pt idx="782">
                  <c:v>42731.277810763888</c:v>
                </c:pt>
                <c:pt idx="783">
                  <c:v>42731.284755266206</c:v>
                </c:pt>
                <c:pt idx="784">
                  <c:v>42731.291699768517</c:v>
                </c:pt>
                <c:pt idx="785">
                  <c:v>42731.298644270835</c:v>
                </c:pt>
                <c:pt idx="786">
                  <c:v>42731.305588773146</c:v>
                </c:pt>
                <c:pt idx="787">
                  <c:v>42731.312533275464</c:v>
                </c:pt>
                <c:pt idx="788">
                  <c:v>42731.319477777775</c:v>
                </c:pt>
                <c:pt idx="789">
                  <c:v>42731.326422280094</c:v>
                </c:pt>
                <c:pt idx="790">
                  <c:v>42731.333366782404</c:v>
                </c:pt>
                <c:pt idx="791">
                  <c:v>42731.340311284723</c:v>
                </c:pt>
                <c:pt idx="792">
                  <c:v>42731.347255787034</c:v>
                </c:pt>
                <c:pt idx="793">
                  <c:v>42731.354200289352</c:v>
                </c:pt>
                <c:pt idx="794">
                  <c:v>42731.36114479167</c:v>
                </c:pt>
                <c:pt idx="795">
                  <c:v>42731.368089293981</c:v>
                </c:pt>
                <c:pt idx="796">
                  <c:v>42731.375033796299</c:v>
                </c:pt>
                <c:pt idx="797">
                  <c:v>42731.38197829861</c:v>
                </c:pt>
                <c:pt idx="798">
                  <c:v>42731.388922800928</c:v>
                </c:pt>
                <c:pt idx="799">
                  <c:v>42731.395867303239</c:v>
                </c:pt>
                <c:pt idx="800">
                  <c:v>42731.402811805558</c:v>
                </c:pt>
                <c:pt idx="801">
                  <c:v>42731.409756307869</c:v>
                </c:pt>
                <c:pt idx="802">
                  <c:v>42731.416700810187</c:v>
                </c:pt>
                <c:pt idx="803">
                  <c:v>42731.423645312498</c:v>
                </c:pt>
                <c:pt idx="804">
                  <c:v>42731.430589814816</c:v>
                </c:pt>
                <c:pt idx="805">
                  <c:v>42731.437534317127</c:v>
                </c:pt>
                <c:pt idx="806">
                  <c:v>42731.444478819445</c:v>
                </c:pt>
                <c:pt idx="807">
                  <c:v>42731.451423321756</c:v>
                </c:pt>
                <c:pt idx="808">
                  <c:v>42731.458367824074</c:v>
                </c:pt>
                <c:pt idx="809">
                  <c:v>42731.465312326392</c:v>
                </c:pt>
                <c:pt idx="810">
                  <c:v>42731.472256828703</c:v>
                </c:pt>
                <c:pt idx="811">
                  <c:v>42731.479201331022</c:v>
                </c:pt>
                <c:pt idx="812">
                  <c:v>42731.486145833333</c:v>
                </c:pt>
                <c:pt idx="813">
                  <c:v>42731.493090335651</c:v>
                </c:pt>
                <c:pt idx="814">
                  <c:v>42731.500034837962</c:v>
                </c:pt>
                <c:pt idx="815">
                  <c:v>42731.50697934028</c:v>
                </c:pt>
                <c:pt idx="816">
                  <c:v>42731.513923842591</c:v>
                </c:pt>
                <c:pt idx="817">
                  <c:v>42731.520868344909</c:v>
                </c:pt>
                <c:pt idx="818">
                  <c:v>42731.52781284722</c:v>
                </c:pt>
                <c:pt idx="819">
                  <c:v>42731.534757349538</c:v>
                </c:pt>
                <c:pt idx="820">
                  <c:v>42731.541701851849</c:v>
                </c:pt>
                <c:pt idx="821">
                  <c:v>42731.548646354167</c:v>
                </c:pt>
                <c:pt idx="822">
                  <c:v>42731.555590856478</c:v>
                </c:pt>
                <c:pt idx="823">
                  <c:v>42731.562535358797</c:v>
                </c:pt>
                <c:pt idx="824">
                  <c:v>42731.569479861108</c:v>
                </c:pt>
                <c:pt idx="825">
                  <c:v>42731.576424363426</c:v>
                </c:pt>
                <c:pt idx="826">
                  <c:v>42731.583368865744</c:v>
                </c:pt>
                <c:pt idx="827">
                  <c:v>42731.590313368055</c:v>
                </c:pt>
                <c:pt idx="828">
                  <c:v>42731.597257870373</c:v>
                </c:pt>
                <c:pt idx="829">
                  <c:v>42731.604202372684</c:v>
                </c:pt>
                <c:pt idx="830">
                  <c:v>42731.611146875002</c:v>
                </c:pt>
                <c:pt idx="831">
                  <c:v>42731.618091377313</c:v>
                </c:pt>
                <c:pt idx="832">
                  <c:v>42731.625035879631</c:v>
                </c:pt>
                <c:pt idx="833">
                  <c:v>42731.631980381942</c:v>
                </c:pt>
                <c:pt idx="834">
                  <c:v>42731.638924884261</c:v>
                </c:pt>
                <c:pt idx="835">
                  <c:v>42731.645869386572</c:v>
                </c:pt>
                <c:pt idx="836">
                  <c:v>42731.65281388889</c:v>
                </c:pt>
                <c:pt idx="837">
                  <c:v>42731.659758391201</c:v>
                </c:pt>
                <c:pt idx="838">
                  <c:v>42731.666702893519</c:v>
                </c:pt>
                <c:pt idx="839">
                  <c:v>42731.67364739583</c:v>
                </c:pt>
                <c:pt idx="840">
                  <c:v>42731.680591898148</c:v>
                </c:pt>
                <c:pt idx="841">
                  <c:v>42731.687536400466</c:v>
                </c:pt>
                <c:pt idx="842">
                  <c:v>42731.694480902777</c:v>
                </c:pt>
                <c:pt idx="843">
                  <c:v>42731.701425405096</c:v>
                </c:pt>
                <c:pt idx="844">
                  <c:v>42731.708369907406</c:v>
                </c:pt>
                <c:pt idx="845">
                  <c:v>42731.715314409725</c:v>
                </c:pt>
                <c:pt idx="846">
                  <c:v>42731.722258912036</c:v>
                </c:pt>
                <c:pt idx="847">
                  <c:v>42731.729203414354</c:v>
                </c:pt>
                <c:pt idx="848">
                  <c:v>42731.736147916665</c:v>
                </c:pt>
                <c:pt idx="849">
                  <c:v>42731.743092418983</c:v>
                </c:pt>
                <c:pt idx="850">
                  <c:v>42731.750036921294</c:v>
                </c:pt>
                <c:pt idx="851">
                  <c:v>42731.756981423612</c:v>
                </c:pt>
                <c:pt idx="852">
                  <c:v>42731.763925925923</c:v>
                </c:pt>
                <c:pt idx="853">
                  <c:v>42731.770870428241</c:v>
                </c:pt>
                <c:pt idx="854">
                  <c:v>42731.777814930552</c:v>
                </c:pt>
                <c:pt idx="855">
                  <c:v>42731.78475943287</c:v>
                </c:pt>
                <c:pt idx="856">
                  <c:v>42731.791703935189</c:v>
                </c:pt>
                <c:pt idx="857">
                  <c:v>42731.7986484375</c:v>
                </c:pt>
                <c:pt idx="858">
                  <c:v>42731.805592939818</c:v>
                </c:pt>
                <c:pt idx="859">
                  <c:v>42731.812537442129</c:v>
                </c:pt>
                <c:pt idx="860">
                  <c:v>42731.819481944447</c:v>
                </c:pt>
                <c:pt idx="861">
                  <c:v>42731.826426446758</c:v>
                </c:pt>
                <c:pt idx="862">
                  <c:v>42731.833370949076</c:v>
                </c:pt>
                <c:pt idx="863">
                  <c:v>42731.840315451387</c:v>
                </c:pt>
                <c:pt idx="864">
                  <c:v>42731.847259953705</c:v>
                </c:pt>
                <c:pt idx="865">
                  <c:v>42731.854204456016</c:v>
                </c:pt>
                <c:pt idx="866">
                  <c:v>42731.861148958335</c:v>
                </c:pt>
                <c:pt idx="867">
                  <c:v>42731.868093460645</c:v>
                </c:pt>
                <c:pt idx="868">
                  <c:v>42731.875037962964</c:v>
                </c:pt>
                <c:pt idx="869">
                  <c:v>42731.881982465275</c:v>
                </c:pt>
                <c:pt idx="870">
                  <c:v>42731.888926967593</c:v>
                </c:pt>
                <c:pt idx="871">
                  <c:v>42731.895871469904</c:v>
                </c:pt>
                <c:pt idx="872">
                  <c:v>42731.902815972222</c:v>
                </c:pt>
                <c:pt idx="873">
                  <c:v>42731.90976047454</c:v>
                </c:pt>
                <c:pt idx="874">
                  <c:v>42731.916704976851</c:v>
                </c:pt>
                <c:pt idx="875">
                  <c:v>42731.923649479169</c:v>
                </c:pt>
                <c:pt idx="876">
                  <c:v>42731.93059398148</c:v>
                </c:pt>
                <c:pt idx="877">
                  <c:v>42731.937538483799</c:v>
                </c:pt>
                <c:pt idx="878">
                  <c:v>42731.94448298611</c:v>
                </c:pt>
                <c:pt idx="879">
                  <c:v>42731.951427488428</c:v>
                </c:pt>
                <c:pt idx="880">
                  <c:v>42731.958371990739</c:v>
                </c:pt>
                <c:pt idx="881">
                  <c:v>42731.965316493057</c:v>
                </c:pt>
                <c:pt idx="882">
                  <c:v>42731.972260995368</c:v>
                </c:pt>
                <c:pt idx="883">
                  <c:v>42731.979205497686</c:v>
                </c:pt>
                <c:pt idx="884">
                  <c:v>42731.986149999997</c:v>
                </c:pt>
                <c:pt idx="885">
                  <c:v>42731.993094502315</c:v>
                </c:pt>
                <c:pt idx="886">
                  <c:v>42732.000039004626</c:v>
                </c:pt>
                <c:pt idx="887">
                  <c:v>42732.006983506944</c:v>
                </c:pt>
                <c:pt idx="888">
                  <c:v>42732.013928009263</c:v>
                </c:pt>
                <c:pt idx="889">
                  <c:v>42732.020872511574</c:v>
                </c:pt>
                <c:pt idx="890">
                  <c:v>42732.027817013892</c:v>
                </c:pt>
                <c:pt idx="891">
                  <c:v>42732.034761516203</c:v>
                </c:pt>
                <c:pt idx="892">
                  <c:v>42732.041706018521</c:v>
                </c:pt>
                <c:pt idx="893">
                  <c:v>42732.048650520832</c:v>
                </c:pt>
                <c:pt idx="894">
                  <c:v>42732.05559502315</c:v>
                </c:pt>
                <c:pt idx="895">
                  <c:v>42732.062539525461</c:v>
                </c:pt>
                <c:pt idx="896">
                  <c:v>42732.069484027779</c:v>
                </c:pt>
                <c:pt idx="897">
                  <c:v>42732.07642853009</c:v>
                </c:pt>
                <c:pt idx="898">
                  <c:v>42732.083373032408</c:v>
                </c:pt>
                <c:pt idx="899">
                  <c:v>42732.090317534719</c:v>
                </c:pt>
                <c:pt idx="900">
                  <c:v>42732.097262037038</c:v>
                </c:pt>
                <c:pt idx="901">
                  <c:v>42732.104206539349</c:v>
                </c:pt>
                <c:pt idx="902">
                  <c:v>42732.111151041667</c:v>
                </c:pt>
                <c:pt idx="903">
                  <c:v>42732.118095543985</c:v>
                </c:pt>
                <c:pt idx="904">
                  <c:v>42732.125040046296</c:v>
                </c:pt>
                <c:pt idx="905">
                  <c:v>42732.131984548614</c:v>
                </c:pt>
                <c:pt idx="906">
                  <c:v>42732.138929050925</c:v>
                </c:pt>
                <c:pt idx="907">
                  <c:v>42732.145873553243</c:v>
                </c:pt>
                <c:pt idx="908">
                  <c:v>42732.152818055554</c:v>
                </c:pt>
                <c:pt idx="909">
                  <c:v>42732.159762557872</c:v>
                </c:pt>
                <c:pt idx="910">
                  <c:v>42732.166707060183</c:v>
                </c:pt>
                <c:pt idx="911">
                  <c:v>42732.173651562502</c:v>
                </c:pt>
                <c:pt idx="912">
                  <c:v>42732.180596064813</c:v>
                </c:pt>
                <c:pt idx="913">
                  <c:v>42732.187540567131</c:v>
                </c:pt>
                <c:pt idx="914">
                  <c:v>42732.194485069442</c:v>
                </c:pt>
                <c:pt idx="915">
                  <c:v>42732.20142957176</c:v>
                </c:pt>
                <c:pt idx="916">
                  <c:v>42732.208374074071</c:v>
                </c:pt>
                <c:pt idx="917">
                  <c:v>42732.215318576389</c:v>
                </c:pt>
                <c:pt idx="918">
                  <c:v>42732.222263078707</c:v>
                </c:pt>
                <c:pt idx="919">
                  <c:v>42732.229207581018</c:v>
                </c:pt>
                <c:pt idx="920">
                  <c:v>42732.236152083336</c:v>
                </c:pt>
                <c:pt idx="921">
                  <c:v>42732.243096585647</c:v>
                </c:pt>
                <c:pt idx="922">
                  <c:v>42732.250041087966</c:v>
                </c:pt>
                <c:pt idx="923">
                  <c:v>42732.256985590277</c:v>
                </c:pt>
                <c:pt idx="924">
                  <c:v>42732.263930092595</c:v>
                </c:pt>
                <c:pt idx="925">
                  <c:v>42732.270874594906</c:v>
                </c:pt>
                <c:pt idx="926">
                  <c:v>42732.277819097224</c:v>
                </c:pt>
                <c:pt idx="927">
                  <c:v>42732.284763599535</c:v>
                </c:pt>
                <c:pt idx="928">
                  <c:v>42732.291708101853</c:v>
                </c:pt>
                <c:pt idx="929">
                  <c:v>42732.298652604164</c:v>
                </c:pt>
                <c:pt idx="930">
                  <c:v>42732.305597106482</c:v>
                </c:pt>
                <c:pt idx="931">
                  <c:v>42732.312541608793</c:v>
                </c:pt>
                <c:pt idx="932">
                  <c:v>42732.319486111111</c:v>
                </c:pt>
                <c:pt idx="933">
                  <c:v>42732.326430613422</c:v>
                </c:pt>
                <c:pt idx="934">
                  <c:v>42732.333375115741</c:v>
                </c:pt>
                <c:pt idx="935">
                  <c:v>42732.340319618059</c:v>
                </c:pt>
                <c:pt idx="936">
                  <c:v>42732.34726412037</c:v>
                </c:pt>
                <c:pt idx="937">
                  <c:v>42732.354208622688</c:v>
                </c:pt>
                <c:pt idx="938">
                  <c:v>42732.361153124999</c:v>
                </c:pt>
                <c:pt idx="939">
                  <c:v>42732.368097627317</c:v>
                </c:pt>
                <c:pt idx="940">
                  <c:v>42732.375042129628</c:v>
                </c:pt>
                <c:pt idx="941">
                  <c:v>42732.381986631946</c:v>
                </c:pt>
                <c:pt idx="942">
                  <c:v>42732.388931134257</c:v>
                </c:pt>
                <c:pt idx="943">
                  <c:v>42732.395875636576</c:v>
                </c:pt>
                <c:pt idx="944">
                  <c:v>42732.402820138886</c:v>
                </c:pt>
                <c:pt idx="945">
                  <c:v>42732.409764641205</c:v>
                </c:pt>
                <c:pt idx="946">
                  <c:v>42732.416709143516</c:v>
                </c:pt>
                <c:pt idx="947">
                  <c:v>42732.423653645834</c:v>
                </c:pt>
                <c:pt idx="948">
                  <c:v>42732.430598148145</c:v>
                </c:pt>
                <c:pt idx="949">
                  <c:v>42732.437542650463</c:v>
                </c:pt>
                <c:pt idx="950">
                  <c:v>42732.444487152781</c:v>
                </c:pt>
                <c:pt idx="951">
                  <c:v>42732.451431655092</c:v>
                </c:pt>
                <c:pt idx="952">
                  <c:v>42732.45837615741</c:v>
                </c:pt>
                <c:pt idx="953">
                  <c:v>42732.465320659721</c:v>
                </c:pt>
                <c:pt idx="954">
                  <c:v>42732.47226516204</c:v>
                </c:pt>
                <c:pt idx="955">
                  <c:v>42732.47920966435</c:v>
                </c:pt>
                <c:pt idx="956">
                  <c:v>42732.486154166669</c:v>
                </c:pt>
                <c:pt idx="957">
                  <c:v>42732.49309866898</c:v>
                </c:pt>
                <c:pt idx="958">
                  <c:v>42732.500043171298</c:v>
                </c:pt>
                <c:pt idx="959">
                  <c:v>42732.506987673609</c:v>
                </c:pt>
                <c:pt idx="960">
                  <c:v>42732.513932175927</c:v>
                </c:pt>
                <c:pt idx="961">
                  <c:v>42732.520876678238</c:v>
                </c:pt>
                <c:pt idx="962">
                  <c:v>42732.527821180556</c:v>
                </c:pt>
                <c:pt idx="963">
                  <c:v>42732.534765682867</c:v>
                </c:pt>
                <c:pt idx="964">
                  <c:v>42732.541710185185</c:v>
                </c:pt>
                <c:pt idx="965">
                  <c:v>42732.548654687504</c:v>
                </c:pt>
                <c:pt idx="966">
                  <c:v>42732.555599189815</c:v>
                </c:pt>
                <c:pt idx="967">
                  <c:v>42732.562543692133</c:v>
                </c:pt>
                <c:pt idx="968">
                  <c:v>42732.569488194444</c:v>
                </c:pt>
                <c:pt idx="969">
                  <c:v>42732.576432696762</c:v>
                </c:pt>
                <c:pt idx="970">
                  <c:v>42732.583377199073</c:v>
                </c:pt>
                <c:pt idx="971">
                  <c:v>42732.590321701391</c:v>
                </c:pt>
                <c:pt idx="972">
                  <c:v>42732.597266203702</c:v>
                </c:pt>
                <c:pt idx="973">
                  <c:v>42732.60421070602</c:v>
                </c:pt>
                <c:pt idx="974">
                  <c:v>42732.611155208331</c:v>
                </c:pt>
                <c:pt idx="975">
                  <c:v>42732.618099710649</c:v>
                </c:pt>
                <c:pt idx="976">
                  <c:v>42732.62504421296</c:v>
                </c:pt>
                <c:pt idx="977">
                  <c:v>42732.631988715279</c:v>
                </c:pt>
                <c:pt idx="978">
                  <c:v>42732.63893321759</c:v>
                </c:pt>
                <c:pt idx="979">
                  <c:v>42732.645877719908</c:v>
                </c:pt>
                <c:pt idx="980">
                  <c:v>42732.652822222219</c:v>
                </c:pt>
                <c:pt idx="981">
                  <c:v>42732.659766724537</c:v>
                </c:pt>
                <c:pt idx="982">
                  <c:v>42732.666711226855</c:v>
                </c:pt>
                <c:pt idx="983">
                  <c:v>42732.673655729166</c:v>
                </c:pt>
                <c:pt idx="984">
                  <c:v>42732.680600231484</c:v>
                </c:pt>
                <c:pt idx="985">
                  <c:v>42732.687544733795</c:v>
                </c:pt>
                <c:pt idx="986">
                  <c:v>42732.694489236113</c:v>
                </c:pt>
                <c:pt idx="987">
                  <c:v>42732.701433738424</c:v>
                </c:pt>
                <c:pt idx="988">
                  <c:v>42732.708378240743</c:v>
                </c:pt>
                <c:pt idx="989">
                  <c:v>42732.715322743054</c:v>
                </c:pt>
                <c:pt idx="990">
                  <c:v>42732.722267245372</c:v>
                </c:pt>
                <c:pt idx="991">
                  <c:v>42732.729211747683</c:v>
                </c:pt>
                <c:pt idx="992">
                  <c:v>42732.736156250001</c:v>
                </c:pt>
                <c:pt idx="993">
                  <c:v>42732.743100752312</c:v>
                </c:pt>
                <c:pt idx="994">
                  <c:v>42732.75004525463</c:v>
                </c:pt>
                <c:pt idx="995">
                  <c:v>42732.756989756941</c:v>
                </c:pt>
                <c:pt idx="996">
                  <c:v>42732.763934259259</c:v>
                </c:pt>
                <c:pt idx="997">
                  <c:v>42732.770878761577</c:v>
                </c:pt>
                <c:pt idx="998">
                  <c:v>42732.777823263888</c:v>
                </c:pt>
                <c:pt idx="999">
                  <c:v>42732.784767766207</c:v>
                </c:pt>
                <c:pt idx="1000">
                  <c:v>42732.791712268518</c:v>
                </c:pt>
                <c:pt idx="1001">
                  <c:v>42732.798656770836</c:v>
                </c:pt>
                <c:pt idx="1002">
                  <c:v>42732.805601273147</c:v>
                </c:pt>
                <c:pt idx="1003">
                  <c:v>42732.812545775465</c:v>
                </c:pt>
                <c:pt idx="1004">
                  <c:v>42732.819490277776</c:v>
                </c:pt>
                <c:pt idx="1005">
                  <c:v>42732.826434780094</c:v>
                </c:pt>
                <c:pt idx="1006">
                  <c:v>42732.833379282405</c:v>
                </c:pt>
                <c:pt idx="1007">
                  <c:v>42732.840323784723</c:v>
                </c:pt>
                <c:pt idx="1008">
                  <c:v>42732.847268287034</c:v>
                </c:pt>
                <c:pt idx="1009">
                  <c:v>42732.854212789352</c:v>
                </c:pt>
                <c:pt idx="1010">
                  <c:v>42732.861157291663</c:v>
                </c:pt>
                <c:pt idx="1011">
                  <c:v>42732.868101793982</c:v>
                </c:pt>
                <c:pt idx="1012">
                  <c:v>42732.8750462963</c:v>
                </c:pt>
                <c:pt idx="1013">
                  <c:v>42732.881990798611</c:v>
                </c:pt>
                <c:pt idx="1014">
                  <c:v>42732.888935300929</c:v>
                </c:pt>
                <c:pt idx="1015">
                  <c:v>42732.89587980324</c:v>
                </c:pt>
                <c:pt idx="1016">
                  <c:v>42732.902824305558</c:v>
                </c:pt>
                <c:pt idx="1017">
                  <c:v>42732.909768807869</c:v>
                </c:pt>
                <c:pt idx="1018">
                  <c:v>42732.916713310187</c:v>
                </c:pt>
                <c:pt idx="1019">
                  <c:v>42732.923657812498</c:v>
                </c:pt>
                <c:pt idx="1020">
                  <c:v>42732.930602314816</c:v>
                </c:pt>
                <c:pt idx="1021">
                  <c:v>42732.937546817127</c:v>
                </c:pt>
                <c:pt idx="1022">
                  <c:v>42732.944491319446</c:v>
                </c:pt>
                <c:pt idx="1023">
                  <c:v>42732.951435821757</c:v>
                </c:pt>
                <c:pt idx="1024">
                  <c:v>42732.958380324075</c:v>
                </c:pt>
                <c:pt idx="1025">
                  <c:v>42732.965324826386</c:v>
                </c:pt>
                <c:pt idx="1026">
                  <c:v>42732.972269328704</c:v>
                </c:pt>
                <c:pt idx="1027">
                  <c:v>42732.979213831015</c:v>
                </c:pt>
                <c:pt idx="1028">
                  <c:v>42732.986158333333</c:v>
                </c:pt>
                <c:pt idx="1029">
                  <c:v>42732.993102835651</c:v>
                </c:pt>
                <c:pt idx="1030">
                  <c:v>42733.000047337962</c:v>
                </c:pt>
                <c:pt idx="1031">
                  <c:v>42733.006991840281</c:v>
                </c:pt>
                <c:pt idx="1032">
                  <c:v>42733.013936342591</c:v>
                </c:pt>
                <c:pt idx="1033">
                  <c:v>42733.02088084491</c:v>
                </c:pt>
                <c:pt idx="1034">
                  <c:v>42733.027825347221</c:v>
                </c:pt>
                <c:pt idx="1035">
                  <c:v>42733.034769849539</c:v>
                </c:pt>
                <c:pt idx="1036">
                  <c:v>42733.04171435185</c:v>
                </c:pt>
                <c:pt idx="1037">
                  <c:v>42733.048658854168</c:v>
                </c:pt>
                <c:pt idx="1038">
                  <c:v>42733.055603356479</c:v>
                </c:pt>
                <c:pt idx="1039">
                  <c:v>42733.062547858797</c:v>
                </c:pt>
                <c:pt idx="1040">
                  <c:v>42733.069492361108</c:v>
                </c:pt>
                <c:pt idx="1041">
                  <c:v>42733.076436863426</c:v>
                </c:pt>
                <c:pt idx="1042">
                  <c:v>42733.083381365737</c:v>
                </c:pt>
                <c:pt idx="1043">
                  <c:v>42733.090325868056</c:v>
                </c:pt>
                <c:pt idx="1044">
                  <c:v>42733.097270370374</c:v>
                </c:pt>
                <c:pt idx="1045">
                  <c:v>42733.104214872685</c:v>
                </c:pt>
                <c:pt idx="1046">
                  <c:v>42733.111159375003</c:v>
                </c:pt>
                <c:pt idx="1047">
                  <c:v>42733.118103877314</c:v>
                </c:pt>
                <c:pt idx="1048">
                  <c:v>42733.125048379632</c:v>
                </c:pt>
                <c:pt idx="1049">
                  <c:v>42733.131992881943</c:v>
                </c:pt>
                <c:pt idx="1050">
                  <c:v>42733.138937384261</c:v>
                </c:pt>
                <c:pt idx="1051">
                  <c:v>42733.145881886572</c:v>
                </c:pt>
                <c:pt idx="1052">
                  <c:v>42733.15282638889</c:v>
                </c:pt>
                <c:pt idx="1053">
                  <c:v>42733.159770891201</c:v>
                </c:pt>
                <c:pt idx="1054">
                  <c:v>42733.16671539352</c:v>
                </c:pt>
                <c:pt idx="1055">
                  <c:v>42733.17365989583</c:v>
                </c:pt>
                <c:pt idx="1056">
                  <c:v>42733.180604398149</c:v>
                </c:pt>
                <c:pt idx="1057">
                  <c:v>42733.18754890046</c:v>
                </c:pt>
                <c:pt idx="1058">
                  <c:v>42733.194493402778</c:v>
                </c:pt>
                <c:pt idx="1059">
                  <c:v>42733.201437905096</c:v>
                </c:pt>
                <c:pt idx="1060">
                  <c:v>42733.208382407407</c:v>
                </c:pt>
                <c:pt idx="1061">
                  <c:v>42733.215326909725</c:v>
                </c:pt>
                <c:pt idx="1062">
                  <c:v>42733.222271412036</c:v>
                </c:pt>
                <c:pt idx="1063">
                  <c:v>42733.229215914354</c:v>
                </c:pt>
                <c:pt idx="1064">
                  <c:v>42733.236160416665</c:v>
                </c:pt>
                <c:pt idx="1065">
                  <c:v>42733.243104918984</c:v>
                </c:pt>
                <c:pt idx="1066">
                  <c:v>42733.250049421295</c:v>
                </c:pt>
                <c:pt idx="1067">
                  <c:v>42733.256993923613</c:v>
                </c:pt>
                <c:pt idx="1068">
                  <c:v>42733.263938425924</c:v>
                </c:pt>
                <c:pt idx="1069">
                  <c:v>42733.270882928242</c:v>
                </c:pt>
                <c:pt idx="1070">
                  <c:v>42733.277827430553</c:v>
                </c:pt>
                <c:pt idx="1071">
                  <c:v>42733.284771932871</c:v>
                </c:pt>
                <c:pt idx="1072">
                  <c:v>42733.291716435182</c:v>
                </c:pt>
                <c:pt idx="1073">
                  <c:v>42733.2986609375</c:v>
                </c:pt>
                <c:pt idx="1074">
                  <c:v>42733.305605439811</c:v>
                </c:pt>
                <c:pt idx="1075">
                  <c:v>42733.312549942129</c:v>
                </c:pt>
                <c:pt idx="1076">
                  <c:v>42733.319494444448</c:v>
                </c:pt>
                <c:pt idx="1077">
                  <c:v>42733.326438946759</c:v>
                </c:pt>
                <c:pt idx="1078">
                  <c:v>42733.333383449077</c:v>
                </c:pt>
                <c:pt idx="1079">
                  <c:v>42733.340327951388</c:v>
                </c:pt>
                <c:pt idx="1080">
                  <c:v>42733.347272453706</c:v>
                </c:pt>
                <c:pt idx="1081">
                  <c:v>42733.354216956017</c:v>
                </c:pt>
                <c:pt idx="1082">
                  <c:v>42733.361161458335</c:v>
                </c:pt>
                <c:pt idx="1083">
                  <c:v>42733.368105960646</c:v>
                </c:pt>
                <c:pt idx="1084">
                  <c:v>42733.375050462964</c:v>
                </c:pt>
                <c:pt idx="1085">
                  <c:v>42733.381994965275</c:v>
                </c:pt>
                <c:pt idx="1086">
                  <c:v>42733.388939467593</c:v>
                </c:pt>
                <c:pt idx="1087">
                  <c:v>42733.395883969904</c:v>
                </c:pt>
                <c:pt idx="1088">
                  <c:v>42733.402828472223</c:v>
                </c:pt>
                <c:pt idx="1089">
                  <c:v>42733.409772974534</c:v>
                </c:pt>
                <c:pt idx="1090">
                  <c:v>42733.416717476852</c:v>
                </c:pt>
                <c:pt idx="1091">
                  <c:v>42733.42366197917</c:v>
                </c:pt>
                <c:pt idx="1092">
                  <c:v>42733.430606481481</c:v>
                </c:pt>
                <c:pt idx="1093">
                  <c:v>42733.437550983799</c:v>
                </c:pt>
                <c:pt idx="1094">
                  <c:v>42733.44449548611</c:v>
                </c:pt>
                <c:pt idx="1095">
                  <c:v>42733.451439988428</c:v>
                </c:pt>
                <c:pt idx="1096">
                  <c:v>42733.458384490739</c:v>
                </c:pt>
                <c:pt idx="1097">
                  <c:v>42733.465328993057</c:v>
                </c:pt>
                <c:pt idx="1098">
                  <c:v>42733.472273495368</c:v>
                </c:pt>
                <c:pt idx="1099">
                  <c:v>42733.479217997687</c:v>
                </c:pt>
                <c:pt idx="1100">
                  <c:v>42733.486162499998</c:v>
                </c:pt>
                <c:pt idx="1101">
                  <c:v>42733.493107002316</c:v>
                </c:pt>
                <c:pt idx="1102">
                  <c:v>42733.500051504627</c:v>
                </c:pt>
                <c:pt idx="1103">
                  <c:v>42733.506996006945</c:v>
                </c:pt>
                <c:pt idx="1104">
                  <c:v>42733.513940509256</c:v>
                </c:pt>
                <c:pt idx="1105">
                  <c:v>42733.520885011574</c:v>
                </c:pt>
                <c:pt idx="1106">
                  <c:v>42733.527829513892</c:v>
                </c:pt>
                <c:pt idx="1107">
                  <c:v>42733.534774016203</c:v>
                </c:pt>
                <c:pt idx="1108">
                  <c:v>42733.541718518522</c:v>
                </c:pt>
                <c:pt idx="1109">
                  <c:v>42733.548663020832</c:v>
                </c:pt>
                <c:pt idx="1110">
                  <c:v>42733.555607523151</c:v>
                </c:pt>
                <c:pt idx="1111">
                  <c:v>42733.562552025462</c:v>
                </c:pt>
                <c:pt idx="1112">
                  <c:v>42733.56949652778</c:v>
                </c:pt>
                <c:pt idx="1113">
                  <c:v>42733.576441030091</c:v>
                </c:pt>
                <c:pt idx="1114">
                  <c:v>42733.583385532409</c:v>
                </c:pt>
                <c:pt idx="1115">
                  <c:v>42733.59033003472</c:v>
                </c:pt>
                <c:pt idx="1116">
                  <c:v>42733.597274537038</c:v>
                </c:pt>
                <c:pt idx="1117">
                  <c:v>42733.604219039349</c:v>
                </c:pt>
                <c:pt idx="1118">
                  <c:v>42733.611163541667</c:v>
                </c:pt>
                <c:pt idx="1119">
                  <c:v>42733.618108043978</c:v>
                </c:pt>
                <c:pt idx="1120">
                  <c:v>42733.625052546297</c:v>
                </c:pt>
                <c:pt idx="1121">
                  <c:v>42733.631997048615</c:v>
                </c:pt>
                <c:pt idx="1122">
                  <c:v>42733.638941550926</c:v>
                </c:pt>
                <c:pt idx="1123">
                  <c:v>42733.645886053244</c:v>
                </c:pt>
                <c:pt idx="1124">
                  <c:v>42733.652830555555</c:v>
                </c:pt>
                <c:pt idx="1125">
                  <c:v>42733.659775057873</c:v>
                </c:pt>
                <c:pt idx="1126">
                  <c:v>42733.666719560184</c:v>
                </c:pt>
                <c:pt idx="1127">
                  <c:v>42733.673664062502</c:v>
                </c:pt>
                <c:pt idx="1128">
                  <c:v>42733.680608564813</c:v>
                </c:pt>
                <c:pt idx="1129">
                  <c:v>42733.687553067131</c:v>
                </c:pt>
                <c:pt idx="1130">
                  <c:v>42733.694497569442</c:v>
                </c:pt>
                <c:pt idx="1131">
                  <c:v>42733.701442071761</c:v>
                </c:pt>
                <c:pt idx="1132">
                  <c:v>42733.708386574071</c:v>
                </c:pt>
                <c:pt idx="1133">
                  <c:v>42733.71533107639</c:v>
                </c:pt>
                <c:pt idx="1134">
                  <c:v>42733.722275578701</c:v>
                </c:pt>
                <c:pt idx="1135">
                  <c:v>42733.729220081019</c:v>
                </c:pt>
                <c:pt idx="1136">
                  <c:v>42733.73616458333</c:v>
                </c:pt>
                <c:pt idx="1137">
                  <c:v>42733.743109085648</c:v>
                </c:pt>
                <c:pt idx="1138">
                  <c:v>42733.750053587966</c:v>
                </c:pt>
                <c:pt idx="1139">
                  <c:v>42733.756998090277</c:v>
                </c:pt>
                <c:pt idx="1140">
                  <c:v>42733.763942592595</c:v>
                </c:pt>
                <c:pt idx="1141">
                  <c:v>42733.770887094906</c:v>
                </c:pt>
                <c:pt idx="1142">
                  <c:v>42733.777831597225</c:v>
                </c:pt>
                <c:pt idx="1143">
                  <c:v>42733.784776099536</c:v>
                </c:pt>
                <c:pt idx="1144">
                  <c:v>42733.791720601854</c:v>
                </c:pt>
                <c:pt idx="1145">
                  <c:v>42733.798665104165</c:v>
                </c:pt>
                <c:pt idx="1146">
                  <c:v>42733.805609606483</c:v>
                </c:pt>
                <c:pt idx="1147">
                  <c:v>42733.812554108794</c:v>
                </c:pt>
                <c:pt idx="1148">
                  <c:v>42733.819498611112</c:v>
                </c:pt>
                <c:pt idx="1149">
                  <c:v>42733.826443113423</c:v>
                </c:pt>
                <c:pt idx="1150">
                  <c:v>42733.833387615741</c:v>
                </c:pt>
                <c:pt idx="1151">
                  <c:v>42733.840332118052</c:v>
                </c:pt>
                <c:pt idx="1152">
                  <c:v>42733.84727662037</c:v>
                </c:pt>
                <c:pt idx="1153">
                  <c:v>42733.854221122689</c:v>
                </c:pt>
                <c:pt idx="1154">
                  <c:v>42733.861165625</c:v>
                </c:pt>
                <c:pt idx="1155">
                  <c:v>42733.868110127318</c:v>
                </c:pt>
                <c:pt idx="1156">
                  <c:v>42733.875054629629</c:v>
                </c:pt>
                <c:pt idx="1157">
                  <c:v>42733.881999131947</c:v>
                </c:pt>
                <c:pt idx="1158">
                  <c:v>42733.888943634258</c:v>
                </c:pt>
                <c:pt idx="1159">
                  <c:v>42733.895888136576</c:v>
                </c:pt>
                <c:pt idx="1160">
                  <c:v>42733.902832638887</c:v>
                </c:pt>
                <c:pt idx="1161">
                  <c:v>42733.909777141205</c:v>
                </c:pt>
                <c:pt idx="1162">
                  <c:v>42733.916721643516</c:v>
                </c:pt>
                <c:pt idx="1163">
                  <c:v>42733.923666145834</c:v>
                </c:pt>
                <c:pt idx="1164">
                  <c:v>42733.930610648145</c:v>
                </c:pt>
                <c:pt idx="1165">
                  <c:v>42733.937555150464</c:v>
                </c:pt>
                <c:pt idx="1166">
                  <c:v>42733.944499652775</c:v>
                </c:pt>
                <c:pt idx="1167">
                  <c:v>42733.951444155093</c:v>
                </c:pt>
                <c:pt idx="1168">
                  <c:v>42733.958388657411</c:v>
                </c:pt>
                <c:pt idx="1169">
                  <c:v>42733.965333159722</c:v>
                </c:pt>
                <c:pt idx="1170">
                  <c:v>42733.97227766204</c:v>
                </c:pt>
                <c:pt idx="1171">
                  <c:v>42733.979222164351</c:v>
                </c:pt>
                <c:pt idx="1172">
                  <c:v>42733.986166666669</c:v>
                </c:pt>
                <c:pt idx="1173">
                  <c:v>42733.99311116898</c:v>
                </c:pt>
                <c:pt idx="1174">
                  <c:v>42734.000055671298</c:v>
                </c:pt>
                <c:pt idx="1175">
                  <c:v>42734.007000173609</c:v>
                </c:pt>
                <c:pt idx="1176">
                  <c:v>42734.013944675928</c:v>
                </c:pt>
                <c:pt idx="1177">
                  <c:v>42734.020889178239</c:v>
                </c:pt>
                <c:pt idx="1178">
                  <c:v>42734.027833680557</c:v>
                </c:pt>
                <c:pt idx="1179">
                  <c:v>42734.034778182868</c:v>
                </c:pt>
                <c:pt idx="1180">
                  <c:v>42734.041722685186</c:v>
                </c:pt>
                <c:pt idx="1181">
                  <c:v>42734.048667187497</c:v>
                </c:pt>
                <c:pt idx="1182">
                  <c:v>42734.055611689815</c:v>
                </c:pt>
                <c:pt idx="1183">
                  <c:v>42734.062556192126</c:v>
                </c:pt>
                <c:pt idx="1184">
                  <c:v>42734.069500694444</c:v>
                </c:pt>
                <c:pt idx="1185">
                  <c:v>42734.076445196763</c:v>
                </c:pt>
                <c:pt idx="1186">
                  <c:v>42734.083389699073</c:v>
                </c:pt>
                <c:pt idx="1187">
                  <c:v>42734.090334201392</c:v>
                </c:pt>
                <c:pt idx="1188">
                  <c:v>42734.097278703703</c:v>
                </c:pt>
                <c:pt idx="1189">
                  <c:v>42734.104223206021</c:v>
                </c:pt>
                <c:pt idx="1190">
                  <c:v>42734.111167708332</c:v>
                </c:pt>
                <c:pt idx="1191">
                  <c:v>42734.11811221065</c:v>
                </c:pt>
                <c:pt idx="1192">
                  <c:v>42734.125056712961</c:v>
                </c:pt>
                <c:pt idx="1193">
                  <c:v>42734.132001215279</c:v>
                </c:pt>
                <c:pt idx="1194">
                  <c:v>42734.13894571759</c:v>
                </c:pt>
                <c:pt idx="1195">
                  <c:v>42734.145890219908</c:v>
                </c:pt>
                <c:pt idx="1196">
                  <c:v>42734.152834722219</c:v>
                </c:pt>
                <c:pt idx="1197">
                  <c:v>42734.159779224537</c:v>
                </c:pt>
                <c:pt idx="1198">
                  <c:v>42734.166723726848</c:v>
                </c:pt>
                <c:pt idx="1199">
                  <c:v>42734.173668229167</c:v>
                </c:pt>
                <c:pt idx="1200">
                  <c:v>42734.180612731485</c:v>
                </c:pt>
                <c:pt idx="1201">
                  <c:v>42734.187557233796</c:v>
                </c:pt>
                <c:pt idx="1202">
                  <c:v>42734.194501736114</c:v>
                </c:pt>
                <c:pt idx="1203">
                  <c:v>42734.201446238425</c:v>
                </c:pt>
                <c:pt idx="1204">
                  <c:v>42734.208390740743</c:v>
                </c:pt>
                <c:pt idx="1205">
                  <c:v>42734.215335243054</c:v>
                </c:pt>
                <c:pt idx="1206">
                  <c:v>42734.222279745372</c:v>
                </c:pt>
                <c:pt idx="1207">
                  <c:v>42734.229224247683</c:v>
                </c:pt>
                <c:pt idx="1208">
                  <c:v>42734.236168750002</c:v>
                </c:pt>
                <c:pt idx="1209">
                  <c:v>42734.243113252312</c:v>
                </c:pt>
                <c:pt idx="1210">
                  <c:v>42734.250057754631</c:v>
                </c:pt>
                <c:pt idx="1211">
                  <c:v>42734.257002256942</c:v>
                </c:pt>
                <c:pt idx="1212">
                  <c:v>42734.26394675926</c:v>
                </c:pt>
                <c:pt idx="1213">
                  <c:v>42734.270891261571</c:v>
                </c:pt>
                <c:pt idx="1214">
                  <c:v>42734.277835763889</c:v>
                </c:pt>
                <c:pt idx="1215">
                  <c:v>42734.284780266207</c:v>
                </c:pt>
                <c:pt idx="1216">
                  <c:v>42734.291724768518</c:v>
                </c:pt>
                <c:pt idx="1217">
                  <c:v>42734.298669270836</c:v>
                </c:pt>
                <c:pt idx="1218">
                  <c:v>42734.305613773147</c:v>
                </c:pt>
                <c:pt idx="1219">
                  <c:v>42734.312558275466</c:v>
                </c:pt>
                <c:pt idx="1220">
                  <c:v>42734.319502777777</c:v>
                </c:pt>
                <c:pt idx="1221">
                  <c:v>42734.326447280095</c:v>
                </c:pt>
                <c:pt idx="1222">
                  <c:v>42734.333391782406</c:v>
                </c:pt>
                <c:pt idx="1223">
                  <c:v>42734.340336284724</c:v>
                </c:pt>
                <c:pt idx="1224">
                  <c:v>42734.347280787035</c:v>
                </c:pt>
                <c:pt idx="1225">
                  <c:v>42734.354225289353</c:v>
                </c:pt>
                <c:pt idx="1226">
                  <c:v>42734.361169791664</c:v>
                </c:pt>
                <c:pt idx="1227">
                  <c:v>42734.368114293982</c:v>
                </c:pt>
                <c:pt idx="1228">
                  <c:v>42734.375058796293</c:v>
                </c:pt>
                <c:pt idx="1229">
                  <c:v>42734.382003298611</c:v>
                </c:pt>
                <c:pt idx="1230">
                  <c:v>42734.388947800922</c:v>
                </c:pt>
                <c:pt idx="1231">
                  <c:v>42734.395892303241</c:v>
                </c:pt>
                <c:pt idx="1232">
                  <c:v>42734.402836805559</c:v>
                </c:pt>
                <c:pt idx="1233">
                  <c:v>42734.40978130787</c:v>
                </c:pt>
                <c:pt idx="1234">
                  <c:v>42734.416725810188</c:v>
                </c:pt>
                <c:pt idx="1235">
                  <c:v>42734.423670312499</c:v>
                </c:pt>
                <c:pt idx="1236">
                  <c:v>42734.430614814817</c:v>
                </c:pt>
                <c:pt idx="1237">
                  <c:v>42734.437559317128</c:v>
                </c:pt>
                <c:pt idx="1238">
                  <c:v>42734.444503819446</c:v>
                </c:pt>
                <c:pt idx="1239">
                  <c:v>42734.451448321757</c:v>
                </c:pt>
                <c:pt idx="1240">
                  <c:v>42734.458392824075</c:v>
                </c:pt>
                <c:pt idx="1241">
                  <c:v>42734.465337326386</c:v>
                </c:pt>
                <c:pt idx="1242">
                  <c:v>42734.472281828705</c:v>
                </c:pt>
                <c:pt idx="1243">
                  <c:v>42734.479226331016</c:v>
                </c:pt>
                <c:pt idx="1244">
                  <c:v>42734.486170833334</c:v>
                </c:pt>
                <c:pt idx="1245">
                  <c:v>42734.493115335645</c:v>
                </c:pt>
                <c:pt idx="1246">
                  <c:v>42734.500059837963</c:v>
                </c:pt>
                <c:pt idx="1247">
                  <c:v>42734.507004340281</c:v>
                </c:pt>
                <c:pt idx="1248">
                  <c:v>42734.513948842592</c:v>
                </c:pt>
                <c:pt idx="1249">
                  <c:v>42734.52089334491</c:v>
                </c:pt>
                <c:pt idx="1250">
                  <c:v>42734.527837847221</c:v>
                </c:pt>
                <c:pt idx="1251">
                  <c:v>42734.534782349539</c:v>
                </c:pt>
                <c:pt idx="1252">
                  <c:v>42734.54172685185</c:v>
                </c:pt>
                <c:pt idx="1253">
                  <c:v>42734.548671354169</c:v>
                </c:pt>
                <c:pt idx="1254">
                  <c:v>42734.55561585648</c:v>
                </c:pt>
                <c:pt idx="1255">
                  <c:v>42734.562560358798</c:v>
                </c:pt>
                <c:pt idx="1256">
                  <c:v>42734.569504861109</c:v>
                </c:pt>
                <c:pt idx="1257">
                  <c:v>42734.576449363427</c:v>
                </c:pt>
                <c:pt idx="1258">
                  <c:v>42734.583393865738</c:v>
                </c:pt>
                <c:pt idx="1259">
                  <c:v>42734.590338368056</c:v>
                </c:pt>
                <c:pt idx="1260">
                  <c:v>42734.597282870367</c:v>
                </c:pt>
                <c:pt idx="1261">
                  <c:v>42734.604227372685</c:v>
                </c:pt>
                <c:pt idx="1262">
                  <c:v>42734.611171875003</c:v>
                </c:pt>
                <c:pt idx="1263">
                  <c:v>42734.618116377314</c:v>
                </c:pt>
                <c:pt idx="1264">
                  <c:v>42734.625060879633</c:v>
                </c:pt>
                <c:pt idx="1265">
                  <c:v>42734.632005381944</c:v>
                </c:pt>
                <c:pt idx="1266">
                  <c:v>42734.638949884262</c:v>
                </c:pt>
                <c:pt idx="1267">
                  <c:v>42734.645894386573</c:v>
                </c:pt>
                <c:pt idx="1268">
                  <c:v>42734.652838888891</c:v>
                </c:pt>
                <c:pt idx="1269">
                  <c:v>42734.659783391202</c:v>
                </c:pt>
                <c:pt idx="1270">
                  <c:v>42734.66672789352</c:v>
                </c:pt>
                <c:pt idx="1271">
                  <c:v>42734.673672395831</c:v>
                </c:pt>
                <c:pt idx="1272">
                  <c:v>42734.680616898149</c:v>
                </c:pt>
                <c:pt idx="1273">
                  <c:v>42734.68756140046</c:v>
                </c:pt>
                <c:pt idx="1274">
                  <c:v>42734.694505902778</c:v>
                </c:pt>
                <c:pt idx="1275">
                  <c:v>42734.701450405089</c:v>
                </c:pt>
                <c:pt idx="1276">
                  <c:v>42734.708394907408</c:v>
                </c:pt>
                <c:pt idx="1277">
                  <c:v>42734.715339409726</c:v>
                </c:pt>
                <c:pt idx="1278">
                  <c:v>42734.722283912037</c:v>
                </c:pt>
                <c:pt idx="1279">
                  <c:v>42734.729228414355</c:v>
                </c:pt>
                <c:pt idx="1280">
                  <c:v>42734.736172916666</c:v>
                </c:pt>
                <c:pt idx="1281">
                  <c:v>42734.743117418984</c:v>
                </c:pt>
                <c:pt idx="1282">
                  <c:v>42734.750061921295</c:v>
                </c:pt>
                <c:pt idx="1283">
                  <c:v>42734.757006423613</c:v>
                </c:pt>
                <c:pt idx="1284">
                  <c:v>42734.763950925924</c:v>
                </c:pt>
                <c:pt idx="1285">
                  <c:v>42734.770895428243</c:v>
                </c:pt>
                <c:pt idx="1286">
                  <c:v>42734.777839930553</c:v>
                </c:pt>
                <c:pt idx="1287">
                  <c:v>42734.784784432872</c:v>
                </c:pt>
                <c:pt idx="1288">
                  <c:v>42734.791728935183</c:v>
                </c:pt>
                <c:pt idx="1289">
                  <c:v>42734.798673437501</c:v>
                </c:pt>
                <c:pt idx="1290">
                  <c:v>42734.805617939812</c:v>
                </c:pt>
                <c:pt idx="1291">
                  <c:v>42734.81256244213</c:v>
                </c:pt>
                <c:pt idx="1292">
                  <c:v>42734.819506944441</c:v>
                </c:pt>
                <c:pt idx="1293">
                  <c:v>42734.826451446759</c:v>
                </c:pt>
                <c:pt idx="1294">
                  <c:v>42734.833395949077</c:v>
                </c:pt>
                <c:pt idx="1295">
                  <c:v>42734.840340451388</c:v>
                </c:pt>
                <c:pt idx="1296">
                  <c:v>42734.847284953707</c:v>
                </c:pt>
                <c:pt idx="1297">
                  <c:v>42734.854229456017</c:v>
                </c:pt>
                <c:pt idx="1298">
                  <c:v>42734.861173958336</c:v>
                </c:pt>
                <c:pt idx="1299">
                  <c:v>42734.868118460647</c:v>
                </c:pt>
                <c:pt idx="1300">
                  <c:v>42734.875062962965</c:v>
                </c:pt>
                <c:pt idx="1301">
                  <c:v>42734.882007465276</c:v>
                </c:pt>
                <c:pt idx="1302">
                  <c:v>42734.888951967594</c:v>
                </c:pt>
                <c:pt idx="1303">
                  <c:v>42734.895896469905</c:v>
                </c:pt>
                <c:pt idx="1304">
                  <c:v>42734.902840972223</c:v>
                </c:pt>
                <c:pt idx="1305">
                  <c:v>42734.909785474534</c:v>
                </c:pt>
                <c:pt idx="1306">
                  <c:v>42734.916729976852</c:v>
                </c:pt>
                <c:pt idx="1307">
                  <c:v>42734.923674479163</c:v>
                </c:pt>
                <c:pt idx="1308">
                  <c:v>42734.930618981482</c:v>
                </c:pt>
                <c:pt idx="1309">
                  <c:v>42734.9375634838</c:v>
                </c:pt>
                <c:pt idx="1310">
                  <c:v>42734.944507986111</c:v>
                </c:pt>
                <c:pt idx="1311">
                  <c:v>42734.951452488429</c:v>
                </c:pt>
                <c:pt idx="1312">
                  <c:v>42734.95839699074</c:v>
                </c:pt>
                <c:pt idx="1313">
                  <c:v>42734.965341493058</c:v>
                </c:pt>
                <c:pt idx="1314">
                  <c:v>42734.972285995369</c:v>
                </c:pt>
                <c:pt idx="1315">
                  <c:v>42734.979230497687</c:v>
                </c:pt>
                <c:pt idx="1316">
                  <c:v>42734.986174999998</c:v>
                </c:pt>
                <c:pt idx="1317">
                  <c:v>42734.993119502316</c:v>
                </c:pt>
                <c:pt idx="1318">
                  <c:v>42735.000064004627</c:v>
                </c:pt>
                <c:pt idx="1319">
                  <c:v>42735.007008506946</c:v>
                </c:pt>
                <c:pt idx="1320">
                  <c:v>42735.013953009257</c:v>
                </c:pt>
                <c:pt idx="1321">
                  <c:v>42735.020897511575</c:v>
                </c:pt>
                <c:pt idx="1322">
                  <c:v>42735.027842013886</c:v>
                </c:pt>
                <c:pt idx="1323">
                  <c:v>42735.034786516204</c:v>
                </c:pt>
                <c:pt idx="1324">
                  <c:v>42735.041731018522</c:v>
                </c:pt>
                <c:pt idx="1325">
                  <c:v>42735.048675520833</c:v>
                </c:pt>
                <c:pt idx="1326">
                  <c:v>42735.055620023151</c:v>
                </c:pt>
                <c:pt idx="1327">
                  <c:v>42735.062564525462</c:v>
                </c:pt>
                <c:pt idx="1328">
                  <c:v>42735.06950902778</c:v>
                </c:pt>
                <c:pt idx="1329">
                  <c:v>42735.076453530091</c:v>
                </c:pt>
                <c:pt idx="1330">
                  <c:v>42735.08339803241</c:v>
                </c:pt>
                <c:pt idx="1331">
                  <c:v>42735.090342534721</c:v>
                </c:pt>
                <c:pt idx="1332">
                  <c:v>42735.097287037039</c:v>
                </c:pt>
                <c:pt idx="1333">
                  <c:v>42735.10423153935</c:v>
                </c:pt>
                <c:pt idx="1334">
                  <c:v>42735.111176041668</c:v>
                </c:pt>
                <c:pt idx="1335">
                  <c:v>42735.118120543979</c:v>
                </c:pt>
                <c:pt idx="1336">
                  <c:v>42735.125065046297</c:v>
                </c:pt>
                <c:pt idx="1337">
                  <c:v>42735.132009548608</c:v>
                </c:pt>
                <c:pt idx="1338">
                  <c:v>42735.138954050926</c:v>
                </c:pt>
                <c:pt idx="1339">
                  <c:v>42735.145898553237</c:v>
                </c:pt>
                <c:pt idx="1340">
                  <c:v>42735.152843055555</c:v>
                </c:pt>
                <c:pt idx="1341">
                  <c:v>42735.159787557874</c:v>
                </c:pt>
                <c:pt idx="1342">
                  <c:v>42735.166732060185</c:v>
                </c:pt>
                <c:pt idx="1343">
                  <c:v>42735.173676562503</c:v>
                </c:pt>
                <c:pt idx="1344">
                  <c:v>42735.180621064814</c:v>
                </c:pt>
                <c:pt idx="1345">
                  <c:v>42735.187565567132</c:v>
                </c:pt>
                <c:pt idx="1346">
                  <c:v>42735.194510069443</c:v>
                </c:pt>
                <c:pt idx="1347">
                  <c:v>42735.201454571761</c:v>
                </c:pt>
                <c:pt idx="1348">
                  <c:v>42735.208399074072</c:v>
                </c:pt>
                <c:pt idx="1349">
                  <c:v>42735.21534357639</c:v>
                </c:pt>
                <c:pt idx="1350">
                  <c:v>42735.222288078701</c:v>
                </c:pt>
                <c:pt idx="1351">
                  <c:v>42735.229232581019</c:v>
                </c:pt>
                <c:pt idx="1352">
                  <c:v>42735.23617708333</c:v>
                </c:pt>
                <c:pt idx="1353">
                  <c:v>42735.243121585649</c:v>
                </c:pt>
                <c:pt idx="1354">
                  <c:v>42735.25006608796</c:v>
                </c:pt>
                <c:pt idx="1355">
                  <c:v>42735.257010590278</c:v>
                </c:pt>
                <c:pt idx="1356">
                  <c:v>42735.263955092596</c:v>
                </c:pt>
                <c:pt idx="1357">
                  <c:v>42735.270899594907</c:v>
                </c:pt>
                <c:pt idx="1358">
                  <c:v>42735.277844097225</c:v>
                </c:pt>
                <c:pt idx="1359">
                  <c:v>42735.284788599536</c:v>
                </c:pt>
                <c:pt idx="1360">
                  <c:v>42735.291733101854</c:v>
                </c:pt>
                <c:pt idx="1361">
                  <c:v>42735.298677604165</c:v>
                </c:pt>
                <c:pt idx="1362">
                  <c:v>42735.305622106483</c:v>
                </c:pt>
                <c:pt idx="1363">
                  <c:v>42735.312566608794</c:v>
                </c:pt>
                <c:pt idx="1364">
                  <c:v>42735.319511111113</c:v>
                </c:pt>
                <c:pt idx="1365">
                  <c:v>42735.326455613424</c:v>
                </c:pt>
                <c:pt idx="1366">
                  <c:v>42735.333400115742</c:v>
                </c:pt>
                <c:pt idx="1367">
                  <c:v>42735.340344618053</c:v>
                </c:pt>
                <c:pt idx="1368">
                  <c:v>42735.347289120371</c:v>
                </c:pt>
                <c:pt idx="1369">
                  <c:v>42735.354233622682</c:v>
                </c:pt>
                <c:pt idx="1370">
                  <c:v>42735.361178125</c:v>
                </c:pt>
                <c:pt idx="1371">
                  <c:v>42735.368122627318</c:v>
                </c:pt>
                <c:pt idx="1372">
                  <c:v>42735.375067129629</c:v>
                </c:pt>
                <c:pt idx="1373">
                  <c:v>42735.382011631948</c:v>
                </c:pt>
                <c:pt idx="1374">
                  <c:v>42735.388956134258</c:v>
                </c:pt>
                <c:pt idx="1375">
                  <c:v>42735.395900636577</c:v>
                </c:pt>
                <c:pt idx="1376">
                  <c:v>42735.402845138888</c:v>
                </c:pt>
                <c:pt idx="1377">
                  <c:v>42735.409789641206</c:v>
                </c:pt>
                <c:pt idx="1378">
                  <c:v>42735.416734143517</c:v>
                </c:pt>
                <c:pt idx="1379">
                  <c:v>42735.423678645835</c:v>
                </c:pt>
                <c:pt idx="1380">
                  <c:v>42735.430623148146</c:v>
                </c:pt>
                <c:pt idx="1381">
                  <c:v>42735.437567650464</c:v>
                </c:pt>
                <c:pt idx="1382">
                  <c:v>42735.444512152775</c:v>
                </c:pt>
                <c:pt idx="1383">
                  <c:v>42735.451456655093</c:v>
                </c:pt>
                <c:pt idx="1384">
                  <c:v>42735.458401157404</c:v>
                </c:pt>
                <c:pt idx="1385">
                  <c:v>42735.465345659723</c:v>
                </c:pt>
                <c:pt idx="1386">
                  <c:v>42735.472290162033</c:v>
                </c:pt>
                <c:pt idx="1387">
                  <c:v>42735.479234664352</c:v>
                </c:pt>
                <c:pt idx="1388">
                  <c:v>42735.48617916667</c:v>
                </c:pt>
                <c:pt idx="1389">
                  <c:v>42735.493123668981</c:v>
                </c:pt>
                <c:pt idx="1390">
                  <c:v>42735.500068171299</c:v>
                </c:pt>
                <c:pt idx="1391">
                  <c:v>42735.50701267361</c:v>
                </c:pt>
                <c:pt idx="1392">
                  <c:v>42735.513957175928</c:v>
                </c:pt>
                <c:pt idx="1393">
                  <c:v>42735.520901678239</c:v>
                </c:pt>
                <c:pt idx="1394">
                  <c:v>42735.527846180557</c:v>
                </c:pt>
                <c:pt idx="1395">
                  <c:v>42735.534790682868</c:v>
                </c:pt>
                <c:pt idx="1396">
                  <c:v>42735.541735185187</c:v>
                </c:pt>
                <c:pt idx="1397">
                  <c:v>42735.548679687497</c:v>
                </c:pt>
                <c:pt idx="1398">
                  <c:v>42735.555624189816</c:v>
                </c:pt>
                <c:pt idx="1399">
                  <c:v>42735.562568692127</c:v>
                </c:pt>
                <c:pt idx="1400">
                  <c:v>42735.569513194445</c:v>
                </c:pt>
                <c:pt idx="1401">
                  <c:v>42735.576457696756</c:v>
                </c:pt>
                <c:pt idx="1402">
                  <c:v>42735.583402199074</c:v>
                </c:pt>
                <c:pt idx="1403">
                  <c:v>42735.590346701392</c:v>
                </c:pt>
                <c:pt idx="1404">
                  <c:v>42735.597291203703</c:v>
                </c:pt>
                <c:pt idx="1405">
                  <c:v>42735.604235706021</c:v>
                </c:pt>
                <c:pt idx="1406">
                  <c:v>42735.611180208332</c:v>
                </c:pt>
                <c:pt idx="1407">
                  <c:v>42735.618124710651</c:v>
                </c:pt>
                <c:pt idx="1408">
                  <c:v>42735.625069212962</c:v>
                </c:pt>
                <c:pt idx="1409">
                  <c:v>42735.63201371528</c:v>
                </c:pt>
                <c:pt idx="1410">
                  <c:v>42735.638958217591</c:v>
                </c:pt>
                <c:pt idx="1411">
                  <c:v>42735.645902719909</c:v>
                </c:pt>
                <c:pt idx="1412">
                  <c:v>42735.65284722222</c:v>
                </c:pt>
                <c:pt idx="1413">
                  <c:v>42735.659791724538</c:v>
                </c:pt>
                <c:pt idx="1414">
                  <c:v>42735.666736226849</c:v>
                </c:pt>
                <c:pt idx="1415">
                  <c:v>42735.673680729167</c:v>
                </c:pt>
                <c:pt idx="1416">
                  <c:v>42735.680625231478</c:v>
                </c:pt>
                <c:pt idx="1417">
                  <c:v>42735.687569733796</c:v>
                </c:pt>
                <c:pt idx="1418">
                  <c:v>42735.694514236115</c:v>
                </c:pt>
                <c:pt idx="1419">
                  <c:v>42735.701458738426</c:v>
                </c:pt>
                <c:pt idx="1420">
                  <c:v>42735.708403240744</c:v>
                </c:pt>
                <c:pt idx="1421">
                  <c:v>42735.715347743055</c:v>
                </c:pt>
                <c:pt idx="1422">
                  <c:v>42735.722292245373</c:v>
                </c:pt>
                <c:pt idx="1423">
                  <c:v>42735.729236747684</c:v>
                </c:pt>
                <c:pt idx="1424">
                  <c:v>42735.736181250002</c:v>
                </c:pt>
                <c:pt idx="1425">
                  <c:v>42735.743125752313</c:v>
                </c:pt>
                <c:pt idx="1426">
                  <c:v>42735.750070254631</c:v>
                </c:pt>
                <c:pt idx="1427">
                  <c:v>42735.757014756942</c:v>
                </c:pt>
                <c:pt idx="1428">
                  <c:v>42735.76395925926</c:v>
                </c:pt>
                <c:pt idx="1429">
                  <c:v>42735.770903761571</c:v>
                </c:pt>
                <c:pt idx="1430">
                  <c:v>42735.77784826389</c:v>
                </c:pt>
                <c:pt idx="1431">
                  <c:v>42735.784792766201</c:v>
                </c:pt>
                <c:pt idx="1432">
                  <c:v>42735.791737268519</c:v>
                </c:pt>
                <c:pt idx="1433">
                  <c:v>42735.79868177083</c:v>
                </c:pt>
                <c:pt idx="1434">
                  <c:v>42735.805626273148</c:v>
                </c:pt>
                <c:pt idx="1435">
                  <c:v>42735.812570775466</c:v>
                </c:pt>
                <c:pt idx="1436">
                  <c:v>42735.819515277777</c:v>
                </c:pt>
                <c:pt idx="1437">
                  <c:v>42735.826459780095</c:v>
                </c:pt>
                <c:pt idx="1438">
                  <c:v>42735.833404282406</c:v>
                </c:pt>
                <c:pt idx="1439">
                  <c:v>42735.840348784724</c:v>
                </c:pt>
                <c:pt idx="1440">
                  <c:v>42735.847293287035</c:v>
                </c:pt>
                <c:pt idx="1441">
                  <c:v>42735.854237789354</c:v>
                </c:pt>
                <c:pt idx="1442">
                  <c:v>42735.861182291665</c:v>
                </c:pt>
                <c:pt idx="1443">
                  <c:v>42735.868126793983</c:v>
                </c:pt>
                <c:pt idx="1444">
                  <c:v>42735.875071296294</c:v>
                </c:pt>
                <c:pt idx="1445">
                  <c:v>42735.882015798612</c:v>
                </c:pt>
                <c:pt idx="1446">
                  <c:v>42735.888960300923</c:v>
                </c:pt>
                <c:pt idx="1447">
                  <c:v>42735.895904803241</c:v>
                </c:pt>
                <c:pt idx="1448">
                  <c:v>42735.902849305552</c:v>
                </c:pt>
                <c:pt idx="1449">
                  <c:v>42735.90979380787</c:v>
                </c:pt>
                <c:pt idx="1450">
                  <c:v>42735.916738310189</c:v>
                </c:pt>
                <c:pt idx="1451">
                  <c:v>42735.923682812499</c:v>
                </c:pt>
                <c:pt idx="1452">
                  <c:v>42735.930627314818</c:v>
                </c:pt>
                <c:pt idx="1453">
                  <c:v>42735.937571817129</c:v>
                </c:pt>
                <c:pt idx="1454">
                  <c:v>42735.944516319447</c:v>
                </c:pt>
                <c:pt idx="1455">
                  <c:v>42735.951460821758</c:v>
                </c:pt>
                <c:pt idx="1456">
                  <c:v>42735.958405324076</c:v>
                </c:pt>
                <c:pt idx="1457">
                  <c:v>42735.965349826387</c:v>
                </c:pt>
                <c:pt idx="1458">
                  <c:v>42735.972294328705</c:v>
                </c:pt>
                <c:pt idx="1459">
                  <c:v>42735.979238831016</c:v>
                </c:pt>
                <c:pt idx="1460">
                  <c:v>42735.986183333334</c:v>
                </c:pt>
                <c:pt idx="1461">
                  <c:v>42735.993127835645</c:v>
                </c:pt>
                <c:pt idx="1462">
                  <c:v>42736.000072337964</c:v>
                </c:pt>
                <c:pt idx="1463">
                  <c:v>42736.007016840274</c:v>
                </c:pt>
                <c:pt idx="1464">
                  <c:v>42736.013961342593</c:v>
                </c:pt>
                <c:pt idx="1465">
                  <c:v>42736.020905844911</c:v>
                </c:pt>
                <c:pt idx="1466">
                  <c:v>42736.027850347222</c:v>
                </c:pt>
                <c:pt idx="1467">
                  <c:v>42736.03479484954</c:v>
                </c:pt>
                <c:pt idx="1468">
                  <c:v>42736.041739351851</c:v>
                </c:pt>
                <c:pt idx="1469">
                  <c:v>42736.048683854169</c:v>
                </c:pt>
                <c:pt idx="1470">
                  <c:v>42736.05562835648</c:v>
                </c:pt>
                <c:pt idx="1471">
                  <c:v>42736.062572858798</c:v>
                </c:pt>
                <c:pt idx="1472">
                  <c:v>42736.069517361109</c:v>
                </c:pt>
                <c:pt idx="1473">
                  <c:v>42736.076461863428</c:v>
                </c:pt>
                <c:pt idx="1474">
                  <c:v>42736.083406365738</c:v>
                </c:pt>
                <c:pt idx="1475">
                  <c:v>42736.090350868057</c:v>
                </c:pt>
                <c:pt idx="1476">
                  <c:v>42736.097295370368</c:v>
                </c:pt>
                <c:pt idx="1477">
                  <c:v>42736.104239872686</c:v>
                </c:pt>
                <c:pt idx="1478">
                  <c:v>42736.111184374997</c:v>
                </c:pt>
                <c:pt idx="1479">
                  <c:v>42736.118128877315</c:v>
                </c:pt>
                <c:pt idx="1480">
                  <c:v>42736.125073379633</c:v>
                </c:pt>
                <c:pt idx="1481">
                  <c:v>42736.132017881944</c:v>
                </c:pt>
                <c:pt idx="1482">
                  <c:v>42736.138962384262</c:v>
                </c:pt>
                <c:pt idx="1483">
                  <c:v>42736.145906886573</c:v>
                </c:pt>
                <c:pt idx="1484">
                  <c:v>42736.152851388892</c:v>
                </c:pt>
                <c:pt idx="1485">
                  <c:v>42736.159795891203</c:v>
                </c:pt>
                <c:pt idx="1486">
                  <c:v>42736.166740393521</c:v>
                </c:pt>
                <c:pt idx="1487">
                  <c:v>42736.173684895832</c:v>
                </c:pt>
                <c:pt idx="1488">
                  <c:v>42736.18062939815</c:v>
                </c:pt>
                <c:pt idx="1489">
                  <c:v>42736.187573900461</c:v>
                </c:pt>
                <c:pt idx="1490">
                  <c:v>42736.194518402779</c:v>
                </c:pt>
                <c:pt idx="1491">
                  <c:v>42736.20146290509</c:v>
                </c:pt>
                <c:pt idx="1492">
                  <c:v>42736.208407407408</c:v>
                </c:pt>
                <c:pt idx="1493">
                  <c:v>42736.215351909719</c:v>
                </c:pt>
                <c:pt idx="1494">
                  <c:v>42736.222296412037</c:v>
                </c:pt>
                <c:pt idx="1495">
                  <c:v>42736.229240914348</c:v>
                </c:pt>
                <c:pt idx="1496">
                  <c:v>42736.236185416667</c:v>
                </c:pt>
                <c:pt idx="1497">
                  <c:v>42736.243129918985</c:v>
                </c:pt>
                <c:pt idx="1498">
                  <c:v>42736.250074421296</c:v>
                </c:pt>
                <c:pt idx="1499">
                  <c:v>42736.257018923614</c:v>
                </c:pt>
                <c:pt idx="1500">
                  <c:v>42736.263963425925</c:v>
                </c:pt>
                <c:pt idx="1501">
                  <c:v>42736.270907928243</c:v>
                </c:pt>
                <c:pt idx="1502">
                  <c:v>42736.277852430554</c:v>
                </c:pt>
                <c:pt idx="1503">
                  <c:v>42736.284796932872</c:v>
                </c:pt>
                <c:pt idx="1504">
                  <c:v>42736.291741435183</c:v>
                </c:pt>
                <c:pt idx="1505">
                  <c:v>42736.298685937501</c:v>
                </c:pt>
                <c:pt idx="1506">
                  <c:v>42736.305630439812</c:v>
                </c:pt>
                <c:pt idx="1507">
                  <c:v>42736.312574942131</c:v>
                </c:pt>
                <c:pt idx="1508">
                  <c:v>42736.319519444442</c:v>
                </c:pt>
                <c:pt idx="1509">
                  <c:v>42736.32646394676</c:v>
                </c:pt>
                <c:pt idx="1510">
                  <c:v>42736.333408449071</c:v>
                </c:pt>
                <c:pt idx="1511">
                  <c:v>42736.340352951389</c:v>
                </c:pt>
                <c:pt idx="1512">
                  <c:v>42736.347297453707</c:v>
                </c:pt>
                <c:pt idx="1513">
                  <c:v>42736.354241956018</c:v>
                </c:pt>
                <c:pt idx="1514">
                  <c:v>42736.361186458336</c:v>
                </c:pt>
                <c:pt idx="1515">
                  <c:v>42736.368130960647</c:v>
                </c:pt>
                <c:pt idx="1516">
                  <c:v>42736.375075462965</c:v>
                </c:pt>
                <c:pt idx="1517">
                  <c:v>42736.382019965276</c:v>
                </c:pt>
                <c:pt idx="1518">
                  <c:v>42736.388964467595</c:v>
                </c:pt>
                <c:pt idx="1519">
                  <c:v>42736.395908969906</c:v>
                </c:pt>
                <c:pt idx="1520">
                  <c:v>42736.402853472224</c:v>
                </c:pt>
                <c:pt idx="1521">
                  <c:v>42736.409797974535</c:v>
                </c:pt>
                <c:pt idx="1522">
                  <c:v>42736.416742476853</c:v>
                </c:pt>
                <c:pt idx="1523">
                  <c:v>42736.423686979164</c:v>
                </c:pt>
                <c:pt idx="1524">
                  <c:v>42736.430631481482</c:v>
                </c:pt>
                <c:pt idx="1525">
                  <c:v>42736.437575983793</c:v>
                </c:pt>
                <c:pt idx="1526">
                  <c:v>42736.444520486111</c:v>
                </c:pt>
                <c:pt idx="1527">
                  <c:v>42736.45146498843</c:v>
                </c:pt>
                <c:pt idx="1528">
                  <c:v>42736.45840949074</c:v>
                </c:pt>
                <c:pt idx="1529">
                  <c:v>42736.465353993059</c:v>
                </c:pt>
                <c:pt idx="1530">
                  <c:v>42736.47229849537</c:v>
                </c:pt>
                <c:pt idx="1531">
                  <c:v>42736.479242997688</c:v>
                </c:pt>
                <c:pt idx="1532">
                  <c:v>42736.486187499999</c:v>
                </c:pt>
                <c:pt idx="1533">
                  <c:v>42736.493132002317</c:v>
                </c:pt>
                <c:pt idx="1534">
                  <c:v>42736.500076504628</c:v>
                </c:pt>
                <c:pt idx="1535">
                  <c:v>42736.507021006946</c:v>
                </c:pt>
                <c:pt idx="1536">
                  <c:v>42736.513965509257</c:v>
                </c:pt>
                <c:pt idx="1537">
                  <c:v>42736.520910011575</c:v>
                </c:pt>
                <c:pt idx="1538">
                  <c:v>42736.527854513886</c:v>
                </c:pt>
                <c:pt idx="1539">
                  <c:v>42736.534799016204</c:v>
                </c:pt>
                <c:pt idx="1540">
                  <c:v>42736.541743518515</c:v>
                </c:pt>
                <c:pt idx="1541">
                  <c:v>42736.548688020834</c:v>
                </c:pt>
                <c:pt idx="1542">
                  <c:v>42736.555632523145</c:v>
                </c:pt>
                <c:pt idx="1543">
                  <c:v>42736.562577025463</c:v>
                </c:pt>
                <c:pt idx="1544">
                  <c:v>42736.569521527781</c:v>
                </c:pt>
                <c:pt idx="1545">
                  <c:v>42736.576466030092</c:v>
                </c:pt>
                <c:pt idx="1546">
                  <c:v>42736.58341053241</c:v>
                </c:pt>
                <c:pt idx="1547">
                  <c:v>42736.590355034721</c:v>
                </c:pt>
                <c:pt idx="1548">
                  <c:v>42736.597299537039</c:v>
                </c:pt>
                <c:pt idx="1549">
                  <c:v>42736.60424403935</c:v>
                </c:pt>
                <c:pt idx="1550">
                  <c:v>42736.611188541669</c:v>
                </c:pt>
                <c:pt idx="1551">
                  <c:v>42736.618133043979</c:v>
                </c:pt>
                <c:pt idx="1552">
                  <c:v>42736.625077546298</c:v>
                </c:pt>
                <c:pt idx="1553">
                  <c:v>42736.632022048609</c:v>
                </c:pt>
                <c:pt idx="1554">
                  <c:v>42736.638966550927</c:v>
                </c:pt>
                <c:pt idx="1555">
                  <c:v>42736.645911053238</c:v>
                </c:pt>
                <c:pt idx="1556">
                  <c:v>42736.652855555556</c:v>
                </c:pt>
                <c:pt idx="1557">
                  <c:v>42736.659800057867</c:v>
                </c:pt>
                <c:pt idx="1558">
                  <c:v>42736.666744560185</c:v>
                </c:pt>
                <c:pt idx="1559">
                  <c:v>42736.673689062503</c:v>
                </c:pt>
                <c:pt idx="1560">
                  <c:v>42736.680633564814</c:v>
                </c:pt>
                <c:pt idx="1561">
                  <c:v>42736.687578067133</c:v>
                </c:pt>
                <c:pt idx="1562">
                  <c:v>42736.694522569444</c:v>
                </c:pt>
                <c:pt idx="1563">
                  <c:v>42736.701467071762</c:v>
                </c:pt>
                <c:pt idx="1564">
                  <c:v>42736.708411574073</c:v>
                </c:pt>
                <c:pt idx="1565">
                  <c:v>42736.715356076391</c:v>
                </c:pt>
                <c:pt idx="1566">
                  <c:v>42736.722300578702</c:v>
                </c:pt>
                <c:pt idx="1567">
                  <c:v>42736.72924508102</c:v>
                </c:pt>
                <c:pt idx="1568">
                  <c:v>42736.736189583331</c:v>
                </c:pt>
                <c:pt idx="1569">
                  <c:v>42736.743134085649</c:v>
                </c:pt>
                <c:pt idx="1570">
                  <c:v>42736.75007858796</c:v>
                </c:pt>
                <c:pt idx="1571">
                  <c:v>42736.757023090278</c:v>
                </c:pt>
                <c:pt idx="1572">
                  <c:v>42736.763967592589</c:v>
                </c:pt>
                <c:pt idx="1573">
                  <c:v>42736.770912094908</c:v>
                </c:pt>
                <c:pt idx="1574">
                  <c:v>42736.777856597226</c:v>
                </c:pt>
                <c:pt idx="1575">
                  <c:v>42736.784801099537</c:v>
                </c:pt>
                <c:pt idx="1576">
                  <c:v>42736.791745601855</c:v>
                </c:pt>
                <c:pt idx="1577">
                  <c:v>42736.798690104166</c:v>
                </c:pt>
                <c:pt idx="1578">
                  <c:v>42736.805634606484</c:v>
                </c:pt>
                <c:pt idx="1579">
                  <c:v>42736.812579108795</c:v>
                </c:pt>
                <c:pt idx="1580">
                  <c:v>42736.819523611113</c:v>
                </c:pt>
                <c:pt idx="1581">
                  <c:v>42736.826468113424</c:v>
                </c:pt>
                <c:pt idx="1582">
                  <c:v>42736.833412615742</c:v>
                </c:pt>
                <c:pt idx="1583">
                  <c:v>42736.840357118053</c:v>
                </c:pt>
                <c:pt idx="1584">
                  <c:v>42736.847301620372</c:v>
                </c:pt>
                <c:pt idx="1585">
                  <c:v>42736.854246122683</c:v>
                </c:pt>
                <c:pt idx="1586">
                  <c:v>42736.861190625001</c:v>
                </c:pt>
                <c:pt idx="1587">
                  <c:v>42736.868135127312</c:v>
                </c:pt>
                <c:pt idx="1588">
                  <c:v>42736.87507962963</c:v>
                </c:pt>
                <c:pt idx="1589">
                  <c:v>42736.882024131941</c:v>
                </c:pt>
                <c:pt idx="1590">
                  <c:v>42736.888968634259</c:v>
                </c:pt>
                <c:pt idx="1591">
                  <c:v>42736.895913136577</c:v>
                </c:pt>
                <c:pt idx="1592">
                  <c:v>42736.902857638888</c:v>
                </c:pt>
                <c:pt idx="1593">
                  <c:v>42736.909802141206</c:v>
                </c:pt>
                <c:pt idx="1594">
                  <c:v>42736.916746643517</c:v>
                </c:pt>
                <c:pt idx="1595">
                  <c:v>42736.923691145836</c:v>
                </c:pt>
                <c:pt idx="1596">
                  <c:v>42736.930635648147</c:v>
                </c:pt>
                <c:pt idx="1597">
                  <c:v>42736.937580150465</c:v>
                </c:pt>
                <c:pt idx="1598">
                  <c:v>42736.944524652776</c:v>
                </c:pt>
                <c:pt idx="1599">
                  <c:v>42736.951469155094</c:v>
                </c:pt>
                <c:pt idx="1600">
                  <c:v>42736.958413657405</c:v>
                </c:pt>
                <c:pt idx="1601">
                  <c:v>42736.965358159723</c:v>
                </c:pt>
                <c:pt idx="1602">
                  <c:v>42736.972302662034</c:v>
                </c:pt>
                <c:pt idx="1603">
                  <c:v>42736.979247164352</c:v>
                </c:pt>
                <c:pt idx="1604">
                  <c:v>42736.986191666663</c:v>
                </c:pt>
                <c:pt idx="1605">
                  <c:v>42736.993136168981</c:v>
                </c:pt>
                <c:pt idx="1606">
                  <c:v>42737.0000806713</c:v>
                </c:pt>
                <c:pt idx="1607">
                  <c:v>42737.007025173611</c:v>
                </c:pt>
                <c:pt idx="1608">
                  <c:v>42737.013969675929</c:v>
                </c:pt>
                <c:pt idx="1609">
                  <c:v>42737.02091417824</c:v>
                </c:pt>
                <c:pt idx="1610">
                  <c:v>42737.027858680558</c:v>
                </c:pt>
                <c:pt idx="1611">
                  <c:v>42737.034803182869</c:v>
                </c:pt>
                <c:pt idx="1612">
                  <c:v>42737.041747685187</c:v>
                </c:pt>
                <c:pt idx="1613">
                  <c:v>42737.048692187498</c:v>
                </c:pt>
                <c:pt idx="1614">
                  <c:v>42737.055636689816</c:v>
                </c:pt>
                <c:pt idx="1615">
                  <c:v>42737.062581192127</c:v>
                </c:pt>
                <c:pt idx="1616">
                  <c:v>42737.069525694445</c:v>
                </c:pt>
                <c:pt idx="1617">
                  <c:v>42737.076470196756</c:v>
                </c:pt>
                <c:pt idx="1618">
                  <c:v>42737.083414699075</c:v>
                </c:pt>
                <c:pt idx="1619">
                  <c:v>42737.090359201386</c:v>
                </c:pt>
                <c:pt idx="1620">
                  <c:v>42737.097303703704</c:v>
                </c:pt>
                <c:pt idx="1621">
                  <c:v>42737.104248206022</c:v>
                </c:pt>
                <c:pt idx="1622">
                  <c:v>42737.111192708333</c:v>
                </c:pt>
                <c:pt idx="1623">
                  <c:v>42737.118137210651</c:v>
                </c:pt>
                <c:pt idx="1624">
                  <c:v>42737.125081712962</c:v>
                </c:pt>
                <c:pt idx="1625">
                  <c:v>42737.13202621528</c:v>
                </c:pt>
                <c:pt idx="1626">
                  <c:v>42737.138970717591</c:v>
                </c:pt>
                <c:pt idx="1627">
                  <c:v>42737.14591521991</c:v>
                </c:pt>
                <c:pt idx="1628">
                  <c:v>42737.15285972222</c:v>
                </c:pt>
                <c:pt idx="1629">
                  <c:v>42737.159804224539</c:v>
                </c:pt>
                <c:pt idx="1630">
                  <c:v>42737.16674872685</c:v>
                </c:pt>
                <c:pt idx="1631">
                  <c:v>42737.173693229168</c:v>
                </c:pt>
                <c:pt idx="1632">
                  <c:v>42737.180637731479</c:v>
                </c:pt>
                <c:pt idx="1633">
                  <c:v>42737.187582233797</c:v>
                </c:pt>
                <c:pt idx="1634">
                  <c:v>42737.194526736108</c:v>
                </c:pt>
                <c:pt idx="1635">
                  <c:v>42737.201471238426</c:v>
                </c:pt>
                <c:pt idx="1636">
                  <c:v>42737.208415740737</c:v>
                </c:pt>
                <c:pt idx="1637">
                  <c:v>42737.215360243055</c:v>
                </c:pt>
                <c:pt idx="1638">
                  <c:v>42737.222304745374</c:v>
                </c:pt>
                <c:pt idx="1639">
                  <c:v>42737.229249247684</c:v>
                </c:pt>
                <c:pt idx="1640">
                  <c:v>42737.236193750003</c:v>
                </c:pt>
                <c:pt idx="1641">
                  <c:v>42737.243138252314</c:v>
                </c:pt>
                <c:pt idx="1642">
                  <c:v>42737.250082754632</c:v>
                </c:pt>
                <c:pt idx="1643">
                  <c:v>42737.257027256943</c:v>
                </c:pt>
                <c:pt idx="1644">
                  <c:v>42737.263971759261</c:v>
                </c:pt>
                <c:pt idx="1645">
                  <c:v>42737.270916261572</c:v>
                </c:pt>
                <c:pt idx="1646">
                  <c:v>42737.27786076389</c:v>
                </c:pt>
                <c:pt idx="1647">
                  <c:v>42737.284805266201</c:v>
                </c:pt>
                <c:pt idx="1648">
                  <c:v>42737.291749768519</c:v>
                </c:pt>
                <c:pt idx="1649">
                  <c:v>42737.29869427083</c:v>
                </c:pt>
                <c:pt idx="1650">
                  <c:v>42737.305638773149</c:v>
                </c:pt>
                <c:pt idx="1651">
                  <c:v>42737.312583275459</c:v>
                </c:pt>
                <c:pt idx="1652">
                  <c:v>42737.319527777778</c:v>
                </c:pt>
                <c:pt idx="1653">
                  <c:v>42737.326472280096</c:v>
                </c:pt>
                <c:pt idx="1654">
                  <c:v>42737.333416782407</c:v>
                </c:pt>
                <c:pt idx="1655">
                  <c:v>42737.340361284725</c:v>
                </c:pt>
                <c:pt idx="1656">
                  <c:v>42737.347305787036</c:v>
                </c:pt>
                <c:pt idx="1657">
                  <c:v>42737.354250289354</c:v>
                </c:pt>
                <c:pt idx="1658">
                  <c:v>42737.361194791665</c:v>
                </c:pt>
                <c:pt idx="1659">
                  <c:v>42737.368139293983</c:v>
                </c:pt>
                <c:pt idx="1660">
                  <c:v>42737.375083796294</c:v>
                </c:pt>
                <c:pt idx="1661">
                  <c:v>42737.382028298613</c:v>
                </c:pt>
                <c:pt idx="1662">
                  <c:v>42737.388972800924</c:v>
                </c:pt>
                <c:pt idx="1663">
                  <c:v>42737.395917303242</c:v>
                </c:pt>
                <c:pt idx="1664">
                  <c:v>42737.402861805553</c:v>
                </c:pt>
                <c:pt idx="1665">
                  <c:v>42737.409806307871</c:v>
                </c:pt>
                <c:pt idx="1666">
                  <c:v>42737.416750810182</c:v>
                </c:pt>
                <c:pt idx="1667">
                  <c:v>42737.4236953125</c:v>
                </c:pt>
                <c:pt idx="1668">
                  <c:v>42737.430639814818</c:v>
                </c:pt>
                <c:pt idx="1669">
                  <c:v>42737.437584317129</c:v>
                </c:pt>
                <c:pt idx="1670">
                  <c:v>42737.444528819447</c:v>
                </c:pt>
                <c:pt idx="1671">
                  <c:v>42737.451473321758</c:v>
                </c:pt>
                <c:pt idx="1672">
                  <c:v>42737.458417824077</c:v>
                </c:pt>
                <c:pt idx="1673">
                  <c:v>42737.465362326388</c:v>
                </c:pt>
                <c:pt idx="1674">
                  <c:v>42737.472306828706</c:v>
                </c:pt>
                <c:pt idx="1675">
                  <c:v>42737.479251331017</c:v>
                </c:pt>
                <c:pt idx="1676">
                  <c:v>42737.486195833335</c:v>
                </c:pt>
                <c:pt idx="1677">
                  <c:v>42737.493140335646</c:v>
                </c:pt>
                <c:pt idx="1678">
                  <c:v>42737.500084837964</c:v>
                </c:pt>
                <c:pt idx="1679">
                  <c:v>42737.507029340275</c:v>
                </c:pt>
                <c:pt idx="1680">
                  <c:v>42737.513973842593</c:v>
                </c:pt>
                <c:pt idx="1681">
                  <c:v>42737.520918344904</c:v>
                </c:pt>
                <c:pt idx="1682">
                  <c:v>42737.527862847222</c:v>
                </c:pt>
                <c:pt idx="1683">
                  <c:v>42737.534807349541</c:v>
                </c:pt>
                <c:pt idx="1684">
                  <c:v>42737.541751851852</c:v>
                </c:pt>
                <c:pt idx="1685">
                  <c:v>42737.54869635417</c:v>
                </c:pt>
                <c:pt idx="1686">
                  <c:v>42737.555640856481</c:v>
                </c:pt>
                <c:pt idx="1687">
                  <c:v>42737.562585358799</c:v>
                </c:pt>
                <c:pt idx="1688">
                  <c:v>42737.56952986111</c:v>
                </c:pt>
                <c:pt idx="1689">
                  <c:v>42737.576474363428</c:v>
                </c:pt>
                <c:pt idx="1690">
                  <c:v>42737.583418865739</c:v>
                </c:pt>
                <c:pt idx="1691">
                  <c:v>42737.590363368057</c:v>
                </c:pt>
                <c:pt idx="1692">
                  <c:v>42737.597307870368</c:v>
                </c:pt>
                <c:pt idx="1693">
                  <c:v>42737.604252372686</c:v>
                </c:pt>
                <c:pt idx="1694">
                  <c:v>42737.611196874997</c:v>
                </c:pt>
                <c:pt idx="1695">
                  <c:v>42737.618141377316</c:v>
                </c:pt>
                <c:pt idx="1696">
                  <c:v>42737.625085879627</c:v>
                </c:pt>
                <c:pt idx="1697">
                  <c:v>42737.632030381945</c:v>
                </c:pt>
                <c:pt idx="1698">
                  <c:v>42737.638974884256</c:v>
                </c:pt>
                <c:pt idx="1699">
                  <c:v>42737.645919386574</c:v>
                </c:pt>
                <c:pt idx="1700">
                  <c:v>42737.652863888892</c:v>
                </c:pt>
                <c:pt idx="1701">
                  <c:v>42737.659808391203</c:v>
                </c:pt>
                <c:pt idx="1702">
                  <c:v>42737.666752893521</c:v>
                </c:pt>
                <c:pt idx="1703">
                  <c:v>42737.673697395832</c:v>
                </c:pt>
                <c:pt idx="1704">
                  <c:v>42737.68064189815</c:v>
                </c:pt>
                <c:pt idx="1705">
                  <c:v>42737.687586400461</c:v>
                </c:pt>
                <c:pt idx="1706">
                  <c:v>42737.69453090278</c:v>
                </c:pt>
                <c:pt idx="1707">
                  <c:v>42737.701475405091</c:v>
                </c:pt>
                <c:pt idx="1708">
                  <c:v>42737.708419907409</c:v>
                </c:pt>
                <c:pt idx="1709">
                  <c:v>42737.71536440972</c:v>
                </c:pt>
                <c:pt idx="1710">
                  <c:v>42737.722308912038</c:v>
                </c:pt>
                <c:pt idx="1711">
                  <c:v>42737.729253414349</c:v>
                </c:pt>
                <c:pt idx="1712">
                  <c:v>42737.736197916667</c:v>
                </c:pt>
                <c:pt idx="1713">
                  <c:v>42737.743142418978</c:v>
                </c:pt>
                <c:pt idx="1714">
                  <c:v>42737.750086921296</c:v>
                </c:pt>
                <c:pt idx="1715">
                  <c:v>42737.757031423615</c:v>
                </c:pt>
                <c:pt idx="1716">
                  <c:v>42737.763975925925</c:v>
                </c:pt>
                <c:pt idx="1717">
                  <c:v>42737.770920428244</c:v>
                </c:pt>
                <c:pt idx="1718">
                  <c:v>42737.777864930555</c:v>
                </c:pt>
                <c:pt idx="1719">
                  <c:v>42737.784809432873</c:v>
                </c:pt>
                <c:pt idx="1720">
                  <c:v>42737.791753935184</c:v>
                </c:pt>
                <c:pt idx="1721">
                  <c:v>42737.798698437502</c:v>
                </c:pt>
                <c:pt idx="1722">
                  <c:v>42737.805642939813</c:v>
                </c:pt>
                <c:pt idx="1723">
                  <c:v>42737.812587442131</c:v>
                </c:pt>
                <c:pt idx="1724">
                  <c:v>42737.819531944442</c:v>
                </c:pt>
                <c:pt idx="1725">
                  <c:v>42737.82647644676</c:v>
                </c:pt>
                <c:pt idx="1726">
                  <c:v>42737.833420949071</c:v>
                </c:pt>
                <c:pt idx="1727">
                  <c:v>42737.84036545139</c:v>
                </c:pt>
                <c:pt idx="1728">
                  <c:v>42737.8473099537</c:v>
                </c:pt>
                <c:pt idx="1729">
                  <c:v>42737.854254456019</c:v>
                </c:pt>
                <c:pt idx="1730">
                  <c:v>42737.861198958337</c:v>
                </c:pt>
                <c:pt idx="1731">
                  <c:v>42737.868143460648</c:v>
                </c:pt>
                <c:pt idx="1732">
                  <c:v>42737.875087962966</c:v>
                </c:pt>
                <c:pt idx="1733">
                  <c:v>42737.882032465277</c:v>
                </c:pt>
                <c:pt idx="1734">
                  <c:v>42737.888976967595</c:v>
                </c:pt>
                <c:pt idx="1735">
                  <c:v>42737.895921469906</c:v>
                </c:pt>
                <c:pt idx="1736">
                  <c:v>42737.902865972224</c:v>
                </c:pt>
                <c:pt idx="1737">
                  <c:v>42737.909810474535</c:v>
                </c:pt>
                <c:pt idx="1738">
                  <c:v>42737.916754976854</c:v>
                </c:pt>
                <c:pt idx="1739">
                  <c:v>42737.923699479164</c:v>
                </c:pt>
                <c:pt idx="1740">
                  <c:v>42737.930643981483</c:v>
                </c:pt>
                <c:pt idx="1741">
                  <c:v>42737.937588483794</c:v>
                </c:pt>
                <c:pt idx="1742">
                  <c:v>42737.944532986112</c:v>
                </c:pt>
                <c:pt idx="1743">
                  <c:v>42737.951477488423</c:v>
                </c:pt>
                <c:pt idx="1744">
                  <c:v>42737.958421990741</c:v>
                </c:pt>
                <c:pt idx="1745">
                  <c:v>42737.965366493052</c:v>
                </c:pt>
                <c:pt idx="1746">
                  <c:v>42737.97231099537</c:v>
                </c:pt>
                <c:pt idx="1747">
                  <c:v>42737.979255497688</c:v>
                </c:pt>
                <c:pt idx="1748">
                  <c:v>42737.986199999999</c:v>
                </c:pt>
                <c:pt idx="1749">
                  <c:v>42737.993144502318</c:v>
                </c:pt>
                <c:pt idx="1750">
                  <c:v>42738.000089004629</c:v>
                </c:pt>
                <c:pt idx="1751">
                  <c:v>42738.007033506947</c:v>
                </c:pt>
                <c:pt idx="1752">
                  <c:v>42738.013978009258</c:v>
                </c:pt>
                <c:pt idx="1753">
                  <c:v>42738.020922511576</c:v>
                </c:pt>
                <c:pt idx="1754">
                  <c:v>42738.027867013887</c:v>
                </c:pt>
                <c:pt idx="1755">
                  <c:v>42738.034811516205</c:v>
                </c:pt>
                <c:pt idx="1756">
                  <c:v>42738.041756018516</c:v>
                </c:pt>
                <c:pt idx="1757">
                  <c:v>42738.048700520834</c:v>
                </c:pt>
                <c:pt idx="1758">
                  <c:v>42738.055645023145</c:v>
                </c:pt>
                <c:pt idx="1759">
                  <c:v>42738.062589525463</c:v>
                </c:pt>
                <c:pt idx="1760">
                  <c:v>42738.069534027774</c:v>
                </c:pt>
                <c:pt idx="1761">
                  <c:v>42738.076478530093</c:v>
                </c:pt>
                <c:pt idx="1762">
                  <c:v>42738.083423032411</c:v>
                </c:pt>
                <c:pt idx="1763">
                  <c:v>42738.090367534722</c:v>
                </c:pt>
                <c:pt idx="1764">
                  <c:v>42738.09731203704</c:v>
                </c:pt>
                <c:pt idx="1765">
                  <c:v>42738.104256539351</c:v>
                </c:pt>
                <c:pt idx="1766">
                  <c:v>42738.111201041669</c:v>
                </c:pt>
                <c:pt idx="1767">
                  <c:v>42738.11814554398</c:v>
                </c:pt>
                <c:pt idx="1768">
                  <c:v>42738.125090046298</c:v>
                </c:pt>
                <c:pt idx="1769">
                  <c:v>42738.132034548609</c:v>
                </c:pt>
                <c:pt idx="1770">
                  <c:v>42738.138979050927</c:v>
                </c:pt>
                <c:pt idx="1771">
                  <c:v>42738.145923553238</c:v>
                </c:pt>
                <c:pt idx="1772">
                  <c:v>42738.152868055557</c:v>
                </c:pt>
                <c:pt idx="1773">
                  <c:v>42738.159812557868</c:v>
                </c:pt>
                <c:pt idx="1774">
                  <c:v>42738.166757060186</c:v>
                </c:pt>
                <c:pt idx="1775">
                  <c:v>42738.173701562497</c:v>
                </c:pt>
                <c:pt idx="1776">
                  <c:v>42738.180646064815</c:v>
                </c:pt>
                <c:pt idx="1777">
                  <c:v>42738.187590567133</c:v>
                </c:pt>
                <c:pt idx="1778">
                  <c:v>42738.194535069444</c:v>
                </c:pt>
                <c:pt idx="1779">
                  <c:v>42738.201479571762</c:v>
                </c:pt>
                <c:pt idx="1780">
                  <c:v>42738.208424074073</c:v>
                </c:pt>
                <c:pt idx="1781">
                  <c:v>42738.215368576391</c:v>
                </c:pt>
                <c:pt idx="1782">
                  <c:v>42738.222313078702</c:v>
                </c:pt>
                <c:pt idx="1783">
                  <c:v>42738.229257581021</c:v>
                </c:pt>
                <c:pt idx="1784">
                  <c:v>42738.236202083332</c:v>
                </c:pt>
                <c:pt idx="1785">
                  <c:v>42738.24314658565</c:v>
                </c:pt>
                <c:pt idx="1786">
                  <c:v>42738.250091087961</c:v>
                </c:pt>
                <c:pt idx="1787">
                  <c:v>42738.257035590279</c:v>
                </c:pt>
                <c:pt idx="1788">
                  <c:v>42738.26398009259</c:v>
                </c:pt>
                <c:pt idx="1789">
                  <c:v>42738.270924594908</c:v>
                </c:pt>
                <c:pt idx="1790">
                  <c:v>42738.277869097219</c:v>
                </c:pt>
                <c:pt idx="1791">
                  <c:v>42738.284813599537</c:v>
                </c:pt>
                <c:pt idx="1792">
                  <c:v>42738.291758101848</c:v>
                </c:pt>
                <c:pt idx="1793">
                  <c:v>42738.298702604166</c:v>
                </c:pt>
                <c:pt idx="1794">
                  <c:v>42738.305647106485</c:v>
                </c:pt>
                <c:pt idx="1795">
                  <c:v>42738.312591608796</c:v>
                </c:pt>
                <c:pt idx="1796">
                  <c:v>42738.319536111114</c:v>
                </c:pt>
                <c:pt idx="1797">
                  <c:v>42738.326480613425</c:v>
                </c:pt>
                <c:pt idx="1798">
                  <c:v>42738.333425115743</c:v>
                </c:pt>
                <c:pt idx="1799">
                  <c:v>42738.340369618054</c:v>
                </c:pt>
                <c:pt idx="1800">
                  <c:v>42738.347314120372</c:v>
                </c:pt>
                <c:pt idx="1801">
                  <c:v>42738.354258622683</c:v>
                </c:pt>
                <c:pt idx="1802">
                  <c:v>42738.361203125001</c:v>
                </c:pt>
                <c:pt idx="1803">
                  <c:v>42738.368147627312</c:v>
                </c:pt>
                <c:pt idx="1804">
                  <c:v>42738.375092129631</c:v>
                </c:pt>
                <c:pt idx="1805">
                  <c:v>42738.382036631941</c:v>
                </c:pt>
                <c:pt idx="1806">
                  <c:v>42738.38898113426</c:v>
                </c:pt>
                <c:pt idx="1807">
                  <c:v>42738.395925636571</c:v>
                </c:pt>
                <c:pt idx="1808">
                  <c:v>42738.402870138889</c:v>
                </c:pt>
                <c:pt idx="1809">
                  <c:v>42738.409814641207</c:v>
                </c:pt>
                <c:pt idx="1810">
                  <c:v>42738.416759143518</c:v>
                </c:pt>
                <c:pt idx="1811">
                  <c:v>42738.423703645836</c:v>
                </c:pt>
                <c:pt idx="1812">
                  <c:v>42738.430648148147</c:v>
                </c:pt>
                <c:pt idx="1813">
                  <c:v>42738.437592650465</c:v>
                </c:pt>
                <c:pt idx="1814">
                  <c:v>42738.444537152776</c:v>
                </c:pt>
                <c:pt idx="1815">
                  <c:v>42738.451481655095</c:v>
                </c:pt>
                <c:pt idx="1816">
                  <c:v>42738.458426157405</c:v>
                </c:pt>
                <c:pt idx="1817">
                  <c:v>42738.465370659724</c:v>
                </c:pt>
                <c:pt idx="1818">
                  <c:v>42738.472315162035</c:v>
                </c:pt>
                <c:pt idx="1819">
                  <c:v>42738.479259664353</c:v>
                </c:pt>
                <c:pt idx="1820">
                  <c:v>42738.486204166664</c:v>
                </c:pt>
                <c:pt idx="1821">
                  <c:v>42738.493148668982</c:v>
                </c:pt>
                <c:pt idx="1822">
                  <c:v>42738.500093171293</c:v>
                </c:pt>
                <c:pt idx="1823">
                  <c:v>42738.507037673611</c:v>
                </c:pt>
                <c:pt idx="1824">
                  <c:v>42738.513982175929</c:v>
                </c:pt>
                <c:pt idx="1825">
                  <c:v>42738.52092667824</c:v>
                </c:pt>
                <c:pt idx="1826">
                  <c:v>42738.527871180559</c:v>
                </c:pt>
                <c:pt idx="1827">
                  <c:v>42738.53481568287</c:v>
                </c:pt>
                <c:pt idx="1828">
                  <c:v>42738.541760185188</c:v>
                </c:pt>
                <c:pt idx="1829">
                  <c:v>42738.548704687499</c:v>
                </c:pt>
                <c:pt idx="1830">
                  <c:v>42738.555649189817</c:v>
                </c:pt>
                <c:pt idx="1831">
                  <c:v>42738.562593692128</c:v>
                </c:pt>
                <c:pt idx="1832">
                  <c:v>42738.569538194446</c:v>
                </c:pt>
                <c:pt idx="1833">
                  <c:v>42738.576482696757</c:v>
                </c:pt>
                <c:pt idx="1834">
                  <c:v>42738.583427199075</c:v>
                </c:pt>
                <c:pt idx="1835">
                  <c:v>42738.590371701386</c:v>
                </c:pt>
                <c:pt idx="1836">
                  <c:v>42738.597316203704</c:v>
                </c:pt>
                <c:pt idx="1837">
                  <c:v>42738.604260706015</c:v>
                </c:pt>
                <c:pt idx="1838">
                  <c:v>42738.611205208334</c:v>
                </c:pt>
                <c:pt idx="1839">
                  <c:v>42738.618149710652</c:v>
                </c:pt>
                <c:pt idx="1840">
                  <c:v>42738.625094212963</c:v>
                </c:pt>
                <c:pt idx="1841">
                  <c:v>42738.632038715281</c:v>
                </c:pt>
                <c:pt idx="1842">
                  <c:v>42738.638983217592</c:v>
                </c:pt>
                <c:pt idx="1843">
                  <c:v>42738.64592771991</c:v>
                </c:pt>
                <c:pt idx="1844">
                  <c:v>42738.652872222221</c:v>
                </c:pt>
                <c:pt idx="1845">
                  <c:v>42738.659816724539</c:v>
                </c:pt>
                <c:pt idx="1846">
                  <c:v>42738.66676122685</c:v>
                </c:pt>
                <c:pt idx="1847">
                  <c:v>42738.673705729168</c:v>
                </c:pt>
                <c:pt idx="1848">
                  <c:v>42738.680650231479</c:v>
                </c:pt>
                <c:pt idx="1849">
                  <c:v>42738.687594733798</c:v>
                </c:pt>
                <c:pt idx="1850">
                  <c:v>42738.694539236109</c:v>
                </c:pt>
                <c:pt idx="1851">
                  <c:v>42738.701483738427</c:v>
                </c:pt>
                <c:pt idx="1852">
                  <c:v>42738.708428240738</c:v>
                </c:pt>
                <c:pt idx="1853">
                  <c:v>42738.715372743056</c:v>
                </c:pt>
                <c:pt idx="1854">
                  <c:v>42738.722317245367</c:v>
                </c:pt>
                <c:pt idx="1855">
                  <c:v>42738.729261747685</c:v>
                </c:pt>
                <c:pt idx="1856">
                  <c:v>42738.736206250003</c:v>
                </c:pt>
                <c:pt idx="1857">
                  <c:v>42738.743150752314</c:v>
                </c:pt>
                <c:pt idx="1858">
                  <c:v>42738.750095254632</c:v>
                </c:pt>
                <c:pt idx="1859">
                  <c:v>42738.757039756943</c:v>
                </c:pt>
                <c:pt idx="1860">
                  <c:v>42738.763984259262</c:v>
                </c:pt>
                <c:pt idx="1861">
                  <c:v>42738.770928761573</c:v>
                </c:pt>
                <c:pt idx="1862">
                  <c:v>42738.777873263891</c:v>
                </c:pt>
                <c:pt idx="1863">
                  <c:v>42738.784817766202</c:v>
                </c:pt>
                <c:pt idx="1864">
                  <c:v>42738.79176226852</c:v>
                </c:pt>
                <c:pt idx="1865">
                  <c:v>42738.798706770831</c:v>
                </c:pt>
                <c:pt idx="1866">
                  <c:v>42738.805651273149</c:v>
                </c:pt>
                <c:pt idx="1867">
                  <c:v>42738.81259577546</c:v>
                </c:pt>
                <c:pt idx="1868">
                  <c:v>42738.819540277778</c:v>
                </c:pt>
                <c:pt idx="1869">
                  <c:v>42738.826484780089</c:v>
                </c:pt>
                <c:pt idx="1870">
                  <c:v>42738.833429282407</c:v>
                </c:pt>
                <c:pt idx="1871">
                  <c:v>42738.840373784726</c:v>
                </c:pt>
                <c:pt idx="1872">
                  <c:v>42738.847318287037</c:v>
                </c:pt>
                <c:pt idx="1873">
                  <c:v>42738.854262789355</c:v>
                </c:pt>
                <c:pt idx="1874">
                  <c:v>42738.861207291666</c:v>
                </c:pt>
                <c:pt idx="1875">
                  <c:v>42738.868151793984</c:v>
                </c:pt>
                <c:pt idx="1876">
                  <c:v>42738.875096296295</c:v>
                </c:pt>
                <c:pt idx="1877">
                  <c:v>42738.882040798613</c:v>
                </c:pt>
                <c:pt idx="1878">
                  <c:v>42738.888985300924</c:v>
                </c:pt>
                <c:pt idx="1879">
                  <c:v>42738.895929803242</c:v>
                </c:pt>
                <c:pt idx="1880">
                  <c:v>42738.902874305553</c:v>
                </c:pt>
                <c:pt idx="1881">
                  <c:v>42738.909818807871</c:v>
                </c:pt>
                <c:pt idx="1882">
                  <c:v>42738.916763310182</c:v>
                </c:pt>
                <c:pt idx="1883">
                  <c:v>42738.923707812501</c:v>
                </c:pt>
                <c:pt idx="1884">
                  <c:v>42738.930652314812</c:v>
                </c:pt>
                <c:pt idx="1885">
                  <c:v>42738.93759681713</c:v>
                </c:pt>
                <c:pt idx="1886">
                  <c:v>42738.944541319448</c:v>
                </c:pt>
                <c:pt idx="1887">
                  <c:v>42738.951485821759</c:v>
                </c:pt>
                <c:pt idx="1888">
                  <c:v>42738.958430324077</c:v>
                </c:pt>
                <c:pt idx="1889">
                  <c:v>42738.965374826388</c:v>
                </c:pt>
                <c:pt idx="1890">
                  <c:v>42738.972319328706</c:v>
                </c:pt>
                <c:pt idx="1891">
                  <c:v>42738.979263831017</c:v>
                </c:pt>
                <c:pt idx="1892">
                  <c:v>42738.986208333336</c:v>
                </c:pt>
                <c:pt idx="1893">
                  <c:v>42738.993152835646</c:v>
                </c:pt>
                <c:pt idx="1894">
                  <c:v>42739.000097337965</c:v>
                </c:pt>
                <c:pt idx="1895">
                  <c:v>42739.007041840276</c:v>
                </c:pt>
                <c:pt idx="1896">
                  <c:v>42739.013986342594</c:v>
                </c:pt>
                <c:pt idx="1897">
                  <c:v>42739.020930844905</c:v>
                </c:pt>
                <c:pt idx="1898">
                  <c:v>42739.027875347223</c:v>
                </c:pt>
                <c:pt idx="1899">
                  <c:v>42739.034819849534</c:v>
                </c:pt>
                <c:pt idx="1900">
                  <c:v>42739.041764351852</c:v>
                </c:pt>
                <c:pt idx="1901">
                  <c:v>42739.048708854163</c:v>
                </c:pt>
                <c:pt idx="1902">
                  <c:v>42739.055653356481</c:v>
                </c:pt>
                <c:pt idx="1903">
                  <c:v>42739.0625978588</c:v>
                </c:pt>
                <c:pt idx="1904">
                  <c:v>42739.069542361111</c:v>
                </c:pt>
                <c:pt idx="1905">
                  <c:v>42739.076486863429</c:v>
                </c:pt>
                <c:pt idx="1906">
                  <c:v>42739.08343136574</c:v>
                </c:pt>
                <c:pt idx="1907">
                  <c:v>42739.090375868058</c:v>
                </c:pt>
                <c:pt idx="1908">
                  <c:v>42739.097320370369</c:v>
                </c:pt>
                <c:pt idx="1909">
                  <c:v>42739.104264872687</c:v>
                </c:pt>
                <c:pt idx="1910">
                  <c:v>42739.111209374998</c:v>
                </c:pt>
                <c:pt idx="1911">
                  <c:v>42739.118153877316</c:v>
                </c:pt>
                <c:pt idx="1912">
                  <c:v>42739.125098379627</c:v>
                </c:pt>
                <c:pt idx="1913">
                  <c:v>42739.132042881945</c:v>
                </c:pt>
                <c:pt idx="1914">
                  <c:v>42739.138987384256</c:v>
                </c:pt>
                <c:pt idx="1915">
                  <c:v>42739.145931886575</c:v>
                </c:pt>
                <c:pt idx="1916">
                  <c:v>42739.152876388885</c:v>
                </c:pt>
                <c:pt idx="1917">
                  <c:v>42739.159820891204</c:v>
                </c:pt>
                <c:pt idx="1918">
                  <c:v>42739.166765393522</c:v>
                </c:pt>
                <c:pt idx="1919">
                  <c:v>42739.173709895833</c:v>
                </c:pt>
                <c:pt idx="1920">
                  <c:v>42739.180654398151</c:v>
                </c:pt>
                <c:pt idx="1921">
                  <c:v>42739.187598900462</c:v>
                </c:pt>
                <c:pt idx="1922">
                  <c:v>42739.19454340278</c:v>
                </c:pt>
                <c:pt idx="1923">
                  <c:v>42739.201487905091</c:v>
                </c:pt>
                <c:pt idx="1924">
                  <c:v>42739.208432407409</c:v>
                </c:pt>
                <c:pt idx="1925">
                  <c:v>42739.21537690972</c:v>
                </c:pt>
                <c:pt idx="1926">
                  <c:v>42739.222321412039</c:v>
                </c:pt>
                <c:pt idx="1927">
                  <c:v>42739.22926591435</c:v>
                </c:pt>
                <c:pt idx="1928">
                  <c:v>42739.236210416668</c:v>
                </c:pt>
                <c:pt idx="1929">
                  <c:v>42739.243154918979</c:v>
                </c:pt>
                <c:pt idx="1930">
                  <c:v>42739.250099421297</c:v>
                </c:pt>
                <c:pt idx="1931">
                  <c:v>42739.257043923608</c:v>
                </c:pt>
                <c:pt idx="1932">
                  <c:v>42739.263988425926</c:v>
                </c:pt>
                <c:pt idx="1933">
                  <c:v>42739.270932928244</c:v>
                </c:pt>
                <c:pt idx="1934">
                  <c:v>42739.277877430555</c:v>
                </c:pt>
                <c:pt idx="1935">
                  <c:v>42739.284821932873</c:v>
                </c:pt>
                <c:pt idx="1936">
                  <c:v>42739.291766435184</c:v>
                </c:pt>
                <c:pt idx="1937">
                  <c:v>42739.298710937503</c:v>
                </c:pt>
                <c:pt idx="1938">
                  <c:v>42739.305655439814</c:v>
                </c:pt>
                <c:pt idx="1939">
                  <c:v>42739.312599942132</c:v>
                </c:pt>
                <c:pt idx="1940">
                  <c:v>42739.319544444443</c:v>
                </c:pt>
                <c:pt idx="1941">
                  <c:v>42739.326488946761</c:v>
                </c:pt>
                <c:pt idx="1942">
                  <c:v>42739.333433449072</c:v>
                </c:pt>
                <c:pt idx="1943">
                  <c:v>42739.34037795139</c:v>
                </c:pt>
                <c:pt idx="1944">
                  <c:v>42739.347322453701</c:v>
                </c:pt>
                <c:pt idx="1945">
                  <c:v>42739.354266956019</c:v>
                </c:pt>
                <c:pt idx="1946">
                  <c:v>42739.36121145833</c:v>
                </c:pt>
                <c:pt idx="1947">
                  <c:v>42739.368155960648</c:v>
                </c:pt>
                <c:pt idx="1948">
                  <c:v>42739.375100462959</c:v>
                </c:pt>
                <c:pt idx="1949">
                  <c:v>42739.382044965278</c:v>
                </c:pt>
                <c:pt idx="1950">
                  <c:v>42739.388989467596</c:v>
                </c:pt>
                <c:pt idx="1951">
                  <c:v>42739.395933969907</c:v>
                </c:pt>
                <c:pt idx="1952">
                  <c:v>42739.402878472225</c:v>
                </c:pt>
                <c:pt idx="1953">
                  <c:v>42739.409822974536</c:v>
                </c:pt>
                <c:pt idx="1954">
                  <c:v>42739.416767476854</c:v>
                </c:pt>
                <c:pt idx="1955">
                  <c:v>42739.423711979165</c:v>
                </c:pt>
                <c:pt idx="1956">
                  <c:v>42739.430656481483</c:v>
                </c:pt>
                <c:pt idx="1957">
                  <c:v>42739.437600983794</c:v>
                </c:pt>
                <c:pt idx="1958">
                  <c:v>42739.444545486112</c:v>
                </c:pt>
                <c:pt idx="1959">
                  <c:v>42739.451489988423</c:v>
                </c:pt>
                <c:pt idx="1960">
                  <c:v>42739.458434490742</c:v>
                </c:pt>
                <c:pt idx="1961">
                  <c:v>42739.465378993053</c:v>
                </c:pt>
                <c:pt idx="1962">
                  <c:v>42739.472323495371</c:v>
                </c:pt>
                <c:pt idx="1963">
                  <c:v>42739.479267997682</c:v>
                </c:pt>
                <c:pt idx="1964">
                  <c:v>42739.4862125</c:v>
                </c:pt>
                <c:pt idx="1965">
                  <c:v>42739.493157002318</c:v>
                </c:pt>
                <c:pt idx="1966">
                  <c:v>42739.500101504629</c:v>
                </c:pt>
                <c:pt idx="1967">
                  <c:v>42739.507046006947</c:v>
                </c:pt>
                <c:pt idx="1968">
                  <c:v>42739.513990509258</c:v>
                </c:pt>
                <c:pt idx="1969">
                  <c:v>42739.520935011577</c:v>
                </c:pt>
                <c:pt idx="1970">
                  <c:v>42739.527879513887</c:v>
                </c:pt>
                <c:pt idx="1971">
                  <c:v>42739.534824016206</c:v>
                </c:pt>
                <c:pt idx="1972">
                  <c:v>42739.541768518517</c:v>
                </c:pt>
                <c:pt idx="1973">
                  <c:v>42739.548713020835</c:v>
                </c:pt>
                <c:pt idx="1974">
                  <c:v>42739.555657523146</c:v>
                </c:pt>
                <c:pt idx="1975">
                  <c:v>42739.562602025464</c:v>
                </c:pt>
                <c:pt idx="1976">
                  <c:v>42739.569546527775</c:v>
                </c:pt>
                <c:pt idx="1977">
                  <c:v>42739.576491030093</c:v>
                </c:pt>
                <c:pt idx="1978">
                  <c:v>42739.583435532404</c:v>
                </c:pt>
                <c:pt idx="1979">
                  <c:v>42739.590380034722</c:v>
                </c:pt>
                <c:pt idx="1980">
                  <c:v>42739.597324537041</c:v>
                </c:pt>
                <c:pt idx="1981">
                  <c:v>42739.604269039351</c:v>
                </c:pt>
                <c:pt idx="1982">
                  <c:v>42739.61121354167</c:v>
                </c:pt>
                <c:pt idx="1983">
                  <c:v>42739.618158043981</c:v>
                </c:pt>
                <c:pt idx="1984">
                  <c:v>42739.625102546299</c:v>
                </c:pt>
                <c:pt idx="1985">
                  <c:v>42739.63204704861</c:v>
                </c:pt>
                <c:pt idx="1986">
                  <c:v>42739.638991550928</c:v>
                </c:pt>
                <c:pt idx="1987">
                  <c:v>42739.645936053239</c:v>
                </c:pt>
                <c:pt idx="1988">
                  <c:v>42739.652880555557</c:v>
                </c:pt>
                <c:pt idx="1989">
                  <c:v>42739.659825057868</c:v>
                </c:pt>
                <c:pt idx="1990">
                  <c:v>42739.666769560186</c:v>
                </c:pt>
                <c:pt idx="1991">
                  <c:v>42739.673714062497</c:v>
                </c:pt>
                <c:pt idx="1992">
                  <c:v>42739.680658564816</c:v>
                </c:pt>
                <c:pt idx="1993">
                  <c:v>42739.687603067126</c:v>
                </c:pt>
                <c:pt idx="1994">
                  <c:v>42739.694547569445</c:v>
                </c:pt>
                <c:pt idx="1995">
                  <c:v>42739.701492071756</c:v>
                </c:pt>
                <c:pt idx="1996">
                  <c:v>42739.708436574074</c:v>
                </c:pt>
                <c:pt idx="1997">
                  <c:v>42739.715381076392</c:v>
                </c:pt>
                <c:pt idx="1998">
                  <c:v>42739.722325578703</c:v>
                </c:pt>
                <c:pt idx="1999">
                  <c:v>42739.729270081021</c:v>
                </c:pt>
                <c:pt idx="2000">
                  <c:v>42739.736214583332</c:v>
                </c:pt>
                <c:pt idx="2001">
                  <c:v>42739.74315908565</c:v>
                </c:pt>
                <c:pt idx="2002">
                  <c:v>42739.750103587961</c:v>
                </c:pt>
                <c:pt idx="2003">
                  <c:v>42739.75704809028</c:v>
                </c:pt>
                <c:pt idx="2004">
                  <c:v>42739.763992592591</c:v>
                </c:pt>
                <c:pt idx="2005">
                  <c:v>42739.770937094909</c:v>
                </c:pt>
                <c:pt idx="2006">
                  <c:v>42739.77788159722</c:v>
                </c:pt>
                <c:pt idx="2007">
                  <c:v>42739.784826099538</c:v>
                </c:pt>
                <c:pt idx="2008">
                  <c:v>42739.791770601849</c:v>
                </c:pt>
                <c:pt idx="2009">
                  <c:v>42739.798715104167</c:v>
                </c:pt>
                <c:pt idx="2010">
                  <c:v>42739.805659606478</c:v>
                </c:pt>
                <c:pt idx="2011">
                  <c:v>42739.812604108796</c:v>
                </c:pt>
                <c:pt idx="2012">
                  <c:v>42739.819548611114</c:v>
                </c:pt>
                <c:pt idx="2013">
                  <c:v>42739.826493113425</c:v>
                </c:pt>
                <c:pt idx="2014">
                  <c:v>42739.833437615744</c:v>
                </c:pt>
                <c:pt idx="2015">
                  <c:v>42739.840382118055</c:v>
                </c:pt>
                <c:pt idx="2016">
                  <c:v>42739.847326620373</c:v>
                </c:pt>
                <c:pt idx="2017">
                  <c:v>42739.854271122684</c:v>
                </c:pt>
                <c:pt idx="2018">
                  <c:v>42739.861215625002</c:v>
                </c:pt>
                <c:pt idx="2019">
                  <c:v>42739.868160127313</c:v>
                </c:pt>
                <c:pt idx="2020">
                  <c:v>42739.875104629631</c:v>
                </c:pt>
                <c:pt idx="2021">
                  <c:v>42739.882049131942</c:v>
                </c:pt>
                <c:pt idx="2022">
                  <c:v>42739.88899363426</c:v>
                </c:pt>
                <c:pt idx="2023">
                  <c:v>42739.895938136571</c:v>
                </c:pt>
                <c:pt idx="2024">
                  <c:v>42739.902882638889</c:v>
                </c:pt>
                <c:pt idx="2025">
                  <c:v>42739.9098271412</c:v>
                </c:pt>
                <c:pt idx="2026">
                  <c:v>42739.916771643519</c:v>
                </c:pt>
                <c:pt idx="2027">
                  <c:v>42739.923716145837</c:v>
                </c:pt>
                <c:pt idx="2028">
                  <c:v>42739.930660648148</c:v>
                </c:pt>
                <c:pt idx="2029">
                  <c:v>42739.937605150466</c:v>
                </c:pt>
                <c:pt idx="2030">
                  <c:v>42739.944549652777</c:v>
                </c:pt>
                <c:pt idx="2031">
                  <c:v>42739.951494155095</c:v>
                </c:pt>
                <c:pt idx="2032">
                  <c:v>42739.958438657406</c:v>
                </c:pt>
                <c:pt idx="2033">
                  <c:v>42739.965383159724</c:v>
                </c:pt>
                <c:pt idx="2034">
                  <c:v>42739.972327662035</c:v>
                </c:pt>
                <c:pt idx="2035">
                  <c:v>42739.979272164353</c:v>
                </c:pt>
                <c:pt idx="2036">
                  <c:v>42739.986216666664</c:v>
                </c:pt>
                <c:pt idx="2037">
                  <c:v>42739.993161168983</c:v>
                </c:pt>
                <c:pt idx="2038">
                  <c:v>42740.000105671294</c:v>
                </c:pt>
                <c:pt idx="2039">
                  <c:v>42740.007050173612</c:v>
                </c:pt>
                <c:pt idx="2040">
                  <c:v>42740.013994675923</c:v>
                </c:pt>
                <c:pt idx="2041">
                  <c:v>42740.020939178241</c:v>
                </c:pt>
                <c:pt idx="2042">
                  <c:v>42740.027883680559</c:v>
                </c:pt>
                <c:pt idx="2043">
                  <c:v>42740.03482818287</c:v>
                </c:pt>
                <c:pt idx="2044">
                  <c:v>42740.041772685188</c:v>
                </c:pt>
                <c:pt idx="2045">
                  <c:v>42740.048717187499</c:v>
                </c:pt>
                <c:pt idx="2046">
                  <c:v>42740.055661689817</c:v>
                </c:pt>
                <c:pt idx="2047">
                  <c:v>42740.062606192128</c:v>
                </c:pt>
                <c:pt idx="2048">
                  <c:v>42740.069550694447</c:v>
                </c:pt>
                <c:pt idx="2049">
                  <c:v>42740.076495196758</c:v>
                </c:pt>
                <c:pt idx="2050">
                  <c:v>42740.083439699076</c:v>
                </c:pt>
                <c:pt idx="2051">
                  <c:v>42740.090384201387</c:v>
                </c:pt>
                <c:pt idx="2052">
                  <c:v>42740.097328703705</c:v>
                </c:pt>
                <c:pt idx="2053">
                  <c:v>42740.104273206016</c:v>
                </c:pt>
                <c:pt idx="2054">
                  <c:v>42740.111217708334</c:v>
                </c:pt>
                <c:pt idx="2055">
                  <c:v>42740.118162210645</c:v>
                </c:pt>
                <c:pt idx="2056">
                  <c:v>42740.125106712963</c:v>
                </c:pt>
                <c:pt idx="2057">
                  <c:v>42740.132051215274</c:v>
                </c:pt>
                <c:pt idx="2058">
                  <c:v>42740.138995717592</c:v>
                </c:pt>
                <c:pt idx="2059">
                  <c:v>42740.145940219911</c:v>
                </c:pt>
                <c:pt idx="2060">
                  <c:v>42740.152884722222</c:v>
                </c:pt>
                <c:pt idx="2061">
                  <c:v>42740.15982922454</c:v>
                </c:pt>
                <c:pt idx="2062">
                  <c:v>42740.166773726851</c:v>
                </c:pt>
                <c:pt idx="2063">
                  <c:v>42740.173718229169</c:v>
                </c:pt>
                <c:pt idx="2064">
                  <c:v>42740.18066273148</c:v>
                </c:pt>
                <c:pt idx="2065">
                  <c:v>42740.187607233798</c:v>
                </c:pt>
                <c:pt idx="2066">
                  <c:v>42740.194551736109</c:v>
                </c:pt>
                <c:pt idx="2067">
                  <c:v>42740.201496238427</c:v>
                </c:pt>
                <c:pt idx="2068">
                  <c:v>42740.208440740738</c:v>
                </c:pt>
                <c:pt idx="2069">
                  <c:v>42740.215385243057</c:v>
                </c:pt>
                <c:pt idx="2070">
                  <c:v>42740.222329745367</c:v>
                </c:pt>
                <c:pt idx="2071">
                  <c:v>42740.229274247686</c:v>
                </c:pt>
                <c:pt idx="2072">
                  <c:v>42740.236218749997</c:v>
                </c:pt>
                <c:pt idx="2073">
                  <c:v>42740.243163252315</c:v>
                </c:pt>
                <c:pt idx="2074">
                  <c:v>42740.250107754633</c:v>
                </c:pt>
                <c:pt idx="2075">
                  <c:v>42740.257052256944</c:v>
                </c:pt>
                <c:pt idx="2076">
                  <c:v>42740.263996759262</c:v>
                </c:pt>
                <c:pt idx="2077">
                  <c:v>42740.270941261573</c:v>
                </c:pt>
                <c:pt idx="2078">
                  <c:v>42740.277885763891</c:v>
                </c:pt>
                <c:pt idx="2079">
                  <c:v>42740.284830266202</c:v>
                </c:pt>
                <c:pt idx="2080">
                  <c:v>42740.291774768521</c:v>
                </c:pt>
                <c:pt idx="2081">
                  <c:v>42740.298719270831</c:v>
                </c:pt>
                <c:pt idx="2082">
                  <c:v>42740.30566377315</c:v>
                </c:pt>
                <c:pt idx="2083">
                  <c:v>42740.312608275461</c:v>
                </c:pt>
                <c:pt idx="2084">
                  <c:v>42740.319552777779</c:v>
                </c:pt>
                <c:pt idx="2085">
                  <c:v>42740.32649728009</c:v>
                </c:pt>
                <c:pt idx="2086">
                  <c:v>42740.333441782408</c:v>
                </c:pt>
                <c:pt idx="2087">
                  <c:v>42740.340386284719</c:v>
                </c:pt>
                <c:pt idx="2088">
                  <c:v>42740.347330787037</c:v>
                </c:pt>
                <c:pt idx="2089">
                  <c:v>42740.354275289355</c:v>
                </c:pt>
                <c:pt idx="2090">
                  <c:v>42740.361219791666</c:v>
                </c:pt>
                <c:pt idx="2091">
                  <c:v>42740.368164293985</c:v>
                </c:pt>
                <c:pt idx="2092">
                  <c:v>42740.375108796296</c:v>
                </c:pt>
                <c:pt idx="2093">
                  <c:v>42740.382053298614</c:v>
                </c:pt>
                <c:pt idx="2094">
                  <c:v>42740.388997800925</c:v>
                </c:pt>
                <c:pt idx="2095">
                  <c:v>42740.395942303243</c:v>
                </c:pt>
                <c:pt idx="2096">
                  <c:v>42740.402886805554</c:v>
                </c:pt>
                <c:pt idx="2097">
                  <c:v>42740.409831307872</c:v>
                </c:pt>
                <c:pt idx="2098">
                  <c:v>42740.416775810183</c:v>
                </c:pt>
                <c:pt idx="2099">
                  <c:v>42740.423720312501</c:v>
                </c:pt>
                <c:pt idx="2100">
                  <c:v>42740.430664814812</c:v>
                </c:pt>
                <c:pt idx="2101">
                  <c:v>42740.43760931713</c:v>
                </c:pt>
                <c:pt idx="2102">
                  <c:v>42740.444553819441</c:v>
                </c:pt>
                <c:pt idx="2103">
                  <c:v>42740.45149832176</c:v>
                </c:pt>
                <c:pt idx="2104">
                  <c:v>42740.458442824071</c:v>
                </c:pt>
                <c:pt idx="2105">
                  <c:v>42740.465387326389</c:v>
                </c:pt>
                <c:pt idx="2106">
                  <c:v>42740.472331828707</c:v>
                </c:pt>
                <c:pt idx="2107">
                  <c:v>42740.479276331018</c:v>
                </c:pt>
                <c:pt idx="2108">
                  <c:v>42740.486220833336</c:v>
                </c:pt>
                <c:pt idx="2109">
                  <c:v>42740.493165335647</c:v>
                </c:pt>
                <c:pt idx="2110">
                  <c:v>42740.500109837965</c:v>
                </c:pt>
                <c:pt idx="2111">
                  <c:v>42740.507054340276</c:v>
                </c:pt>
                <c:pt idx="2112">
                  <c:v>42740.513998842594</c:v>
                </c:pt>
                <c:pt idx="2113">
                  <c:v>42740.520943344905</c:v>
                </c:pt>
                <c:pt idx="2114">
                  <c:v>42740.527887847224</c:v>
                </c:pt>
                <c:pt idx="2115">
                  <c:v>42740.534832349535</c:v>
                </c:pt>
                <c:pt idx="2116">
                  <c:v>42740.541776851853</c:v>
                </c:pt>
                <c:pt idx="2117">
                  <c:v>42740.548721354164</c:v>
                </c:pt>
                <c:pt idx="2118">
                  <c:v>42740.555665856482</c:v>
                </c:pt>
                <c:pt idx="2119">
                  <c:v>42740.562610358793</c:v>
                </c:pt>
                <c:pt idx="2120">
                  <c:v>42740.569554861111</c:v>
                </c:pt>
                <c:pt idx="2121">
                  <c:v>42740.576499363429</c:v>
                </c:pt>
                <c:pt idx="2122">
                  <c:v>42740.58344386574</c:v>
                </c:pt>
                <c:pt idx="2123">
                  <c:v>42740.590388368058</c:v>
                </c:pt>
                <c:pt idx="2124">
                  <c:v>42740.597332870369</c:v>
                </c:pt>
                <c:pt idx="2125">
                  <c:v>42740.604277372688</c:v>
                </c:pt>
                <c:pt idx="2126">
                  <c:v>42740.611221874999</c:v>
                </c:pt>
                <c:pt idx="2127">
                  <c:v>42740.618166377317</c:v>
                </c:pt>
                <c:pt idx="2128">
                  <c:v>42740.625110879628</c:v>
                </c:pt>
                <c:pt idx="2129">
                  <c:v>42740.632055381946</c:v>
                </c:pt>
                <c:pt idx="2130">
                  <c:v>42740.638999884257</c:v>
                </c:pt>
                <c:pt idx="2131">
                  <c:v>42740.645944386575</c:v>
                </c:pt>
                <c:pt idx="2132">
                  <c:v>42740.652888888886</c:v>
                </c:pt>
                <c:pt idx="2133">
                  <c:v>42740.659833391204</c:v>
                </c:pt>
                <c:pt idx="2134">
                  <c:v>42740.666777893515</c:v>
                </c:pt>
                <c:pt idx="2135">
                  <c:v>42740.673722395833</c:v>
                </c:pt>
                <c:pt idx="2136">
                  <c:v>42740.680666898152</c:v>
                </c:pt>
                <c:pt idx="2137">
                  <c:v>42740.687611400463</c:v>
                </c:pt>
                <c:pt idx="2138">
                  <c:v>42740.694555902781</c:v>
                </c:pt>
                <c:pt idx="2139">
                  <c:v>42740.701500405092</c:v>
                </c:pt>
                <c:pt idx="2140">
                  <c:v>42740.70844490741</c:v>
                </c:pt>
                <c:pt idx="2141">
                  <c:v>42740.715389409721</c:v>
                </c:pt>
                <c:pt idx="2142">
                  <c:v>42740.722333912039</c:v>
                </c:pt>
                <c:pt idx="2143">
                  <c:v>42740.72927841435</c:v>
                </c:pt>
                <c:pt idx="2144">
                  <c:v>42740.736222916668</c:v>
                </c:pt>
                <c:pt idx="2145">
                  <c:v>42740.743167418979</c:v>
                </c:pt>
                <c:pt idx="2146">
                  <c:v>42740.750111921298</c:v>
                </c:pt>
                <c:pt idx="2147">
                  <c:v>42740.757056423608</c:v>
                </c:pt>
                <c:pt idx="2148">
                  <c:v>42740.764000925927</c:v>
                </c:pt>
                <c:pt idx="2149">
                  <c:v>42740.770945428238</c:v>
                </c:pt>
                <c:pt idx="2150">
                  <c:v>42740.777889930556</c:v>
                </c:pt>
                <c:pt idx="2151">
                  <c:v>42740.784834432867</c:v>
                </c:pt>
                <c:pt idx="2152">
                  <c:v>42740.791778935185</c:v>
                </c:pt>
                <c:pt idx="2153">
                  <c:v>42740.798723437503</c:v>
                </c:pt>
                <c:pt idx="2154">
                  <c:v>42740.805667939814</c:v>
                </c:pt>
                <c:pt idx="2155">
                  <c:v>42740.812612442132</c:v>
                </c:pt>
                <c:pt idx="2156">
                  <c:v>42740.819556944443</c:v>
                </c:pt>
                <c:pt idx="2157">
                  <c:v>42740.826501446762</c:v>
                </c:pt>
                <c:pt idx="2158">
                  <c:v>42740.833445949072</c:v>
                </c:pt>
                <c:pt idx="2159">
                  <c:v>42740.840390451391</c:v>
                </c:pt>
                <c:pt idx="2160">
                  <c:v>42740.847334953702</c:v>
                </c:pt>
                <c:pt idx="2161">
                  <c:v>42740.85427945602</c:v>
                </c:pt>
                <c:pt idx="2162">
                  <c:v>42740.861223958331</c:v>
                </c:pt>
                <c:pt idx="2163">
                  <c:v>42740.868168460649</c:v>
                </c:pt>
                <c:pt idx="2164">
                  <c:v>42740.87511296296</c:v>
                </c:pt>
                <c:pt idx="2165">
                  <c:v>42740.882057465278</c:v>
                </c:pt>
                <c:pt idx="2166">
                  <c:v>42740.889001967589</c:v>
                </c:pt>
                <c:pt idx="2167">
                  <c:v>42740.895946469907</c:v>
                </c:pt>
                <c:pt idx="2168">
                  <c:v>42740.902890972226</c:v>
                </c:pt>
                <c:pt idx="2169">
                  <c:v>42740.909835474537</c:v>
                </c:pt>
                <c:pt idx="2170">
                  <c:v>42740.916779976855</c:v>
                </c:pt>
                <c:pt idx="2171">
                  <c:v>42740.923724479166</c:v>
                </c:pt>
                <c:pt idx="2172">
                  <c:v>42740.930668981484</c:v>
                </c:pt>
                <c:pt idx="2173">
                  <c:v>42740.937613483795</c:v>
                </c:pt>
                <c:pt idx="2174">
                  <c:v>42740.944557986113</c:v>
                </c:pt>
                <c:pt idx="2175">
                  <c:v>42740.951502488424</c:v>
                </c:pt>
                <c:pt idx="2176">
                  <c:v>42740.958446990742</c:v>
                </c:pt>
                <c:pt idx="2177">
                  <c:v>42740.965391493053</c:v>
                </c:pt>
                <c:pt idx="2178">
                  <c:v>42740.972335995371</c:v>
                </c:pt>
                <c:pt idx="2179">
                  <c:v>42740.979280497682</c:v>
                </c:pt>
                <c:pt idx="2180">
                  <c:v>42740.986225000001</c:v>
                </c:pt>
                <c:pt idx="2181">
                  <c:v>42740.993169502312</c:v>
                </c:pt>
                <c:pt idx="2182">
                  <c:v>42741.00011400463</c:v>
                </c:pt>
                <c:pt idx="2183">
                  <c:v>42741.007058506948</c:v>
                </c:pt>
                <c:pt idx="2184">
                  <c:v>42741.014003009259</c:v>
                </c:pt>
                <c:pt idx="2185">
                  <c:v>42741.020947511577</c:v>
                </c:pt>
                <c:pt idx="2186">
                  <c:v>42741.027892013888</c:v>
                </c:pt>
                <c:pt idx="2187">
                  <c:v>42741.034836516206</c:v>
                </c:pt>
                <c:pt idx="2188">
                  <c:v>42741.041781018517</c:v>
                </c:pt>
                <c:pt idx="2189">
                  <c:v>42741.048725520835</c:v>
                </c:pt>
                <c:pt idx="2190">
                  <c:v>42741.055670023146</c:v>
                </c:pt>
                <c:pt idx="2191">
                  <c:v>42741.062614525465</c:v>
                </c:pt>
                <c:pt idx="2192">
                  <c:v>42741.069559027776</c:v>
                </c:pt>
                <c:pt idx="2193">
                  <c:v>42741.076503530094</c:v>
                </c:pt>
                <c:pt idx="2194">
                  <c:v>42741.083448032405</c:v>
                </c:pt>
                <c:pt idx="2195">
                  <c:v>42741.090392534723</c:v>
                </c:pt>
                <c:pt idx="2196">
                  <c:v>42741.097337037034</c:v>
                </c:pt>
                <c:pt idx="2197">
                  <c:v>42741.104281539352</c:v>
                </c:pt>
                <c:pt idx="2198">
                  <c:v>42741.11122604167</c:v>
                </c:pt>
                <c:pt idx="2199">
                  <c:v>42741.118170543981</c:v>
                </c:pt>
                <c:pt idx="2200">
                  <c:v>42741.125115046299</c:v>
                </c:pt>
                <c:pt idx="2201">
                  <c:v>42741.13205954861</c:v>
                </c:pt>
                <c:pt idx="2202">
                  <c:v>42741.139004050929</c:v>
                </c:pt>
                <c:pt idx="2203">
                  <c:v>42741.14594855324</c:v>
                </c:pt>
                <c:pt idx="2204">
                  <c:v>42741.152893055558</c:v>
                </c:pt>
                <c:pt idx="2205">
                  <c:v>42741.159837557869</c:v>
                </c:pt>
                <c:pt idx="2206">
                  <c:v>42741.166782060187</c:v>
                </c:pt>
                <c:pt idx="2207">
                  <c:v>42741.173726562498</c:v>
                </c:pt>
                <c:pt idx="2208">
                  <c:v>42741.180671064816</c:v>
                </c:pt>
                <c:pt idx="2209">
                  <c:v>42741.187615567127</c:v>
                </c:pt>
                <c:pt idx="2210">
                  <c:v>42741.194560069445</c:v>
                </c:pt>
                <c:pt idx="2211">
                  <c:v>42741.201504571756</c:v>
                </c:pt>
                <c:pt idx="2212">
                  <c:v>42741.208449074074</c:v>
                </c:pt>
                <c:pt idx="2213">
                  <c:v>42741.215393576385</c:v>
                </c:pt>
                <c:pt idx="2214">
                  <c:v>42741.222338078704</c:v>
                </c:pt>
                <c:pt idx="2215">
                  <c:v>42741.229282581022</c:v>
                </c:pt>
                <c:pt idx="2216">
                  <c:v>42741.236227083333</c:v>
                </c:pt>
                <c:pt idx="2217">
                  <c:v>42741.243171585651</c:v>
                </c:pt>
                <c:pt idx="2218">
                  <c:v>42741.250116087962</c:v>
                </c:pt>
                <c:pt idx="2219">
                  <c:v>42741.25706059028</c:v>
                </c:pt>
                <c:pt idx="2220">
                  <c:v>42741.264005092591</c:v>
                </c:pt>
                <c:pt idx="2221">
                  <c:v>42741.270949594909</c:v>
                </c:pt>
                <c:pt idx="2222">
                  <c:v>42741.27789409722</c:v>
                </c:pt>
                <c:pt idx="2223">
                  <c:v>42741.284838599538</c:v>
                </c:pt>
                <c:pt idx="2224">
                  <c:v>42741.291783101849</c:v>
                </c:pt>
                <c:pt idx="2225">
                  <c:v>42741.298727604168</c:v>
                </c:pt>
                <c:pt idx="2226">
                  <c:v>42741.305672106479</c:v>
                </c:pt>
                <c:pt idx="2227">
                  <c:v>42741.312616608797</c:v>
                </c:pt>
                <c:pt idx="2228">
                  <c:v>42741.319561111108</c:v>
                </c:pt>
                <c:pt idx="2229">
                  <c:v>42741.326505613426</c:v>
                </c:pt>
                <c:pt idx="2230">
                  <c:v>42741.333450115744</c:v>
                </c:pt>
                <c:pt idx="2231">
                  <c:v>42741.340394618055</c:v>
                </c:pt>
                <c:pt idx="2232">
                  <c:v>42741.347339120373</c:v>
                </c:pt>
                <c:pt idx="2233">
                  <c:v>42741.354283622684</c:v>
                </c:pt>
                <c:pt idx="2234">
                  <c:v>42741.361228125003</c:v>
                </c:pt>
                <c:pt idx="2235">
                  <c:v>42741.368172627313</c:v>
                </c:pt>
                <c:pt idx="2236">
                  <c:v>42741.375117129632</c:v>
                </c:pt>
                <c:pt idx="2237">
                  <c:v>42741.382061631943</c:v>
                </c:pt>
                <c:pt idx="2238">
                  <c:v>42741.389006134261</c:v>
                </c:pt>
                <c:pt idx="2239">
                  <c:v>42741.395950636572</c:v>
                </c:pt>
                <c:pt idx="2240">
                  <c:v>42741.40289513889</c:v>
                </c:pt>
                <c:pt idx="2241">
                  <c:v>42741.409839641201</c:v>
                </c:pt>
                <c:pt idx="2242">
                  <c:v>42741.416784143519</c:v>
                </c:pt>
                <c:pt idx="2243">
                  <c:v>42741.42372864583</c:v>
                </c:pt>
                <c:pt idx="2244">
                  <c:v>42741.430673148148</c:v>
                </c:pt>
                <c:pt idx="2245">
                  <c:v>42741.437617650467</c:v>
                </c:pt>
                <c:pt idx="2246">
                  <c:v>42741.444562152778</c:v>
                </c:pt>
                <c:pt idx="2247">
                  <c:v>42741.451506655096</c:v>
                </c:pt>
                <c:pt idx="2248">
                  <c:v>42741.458451157407</c:v>
                </c:pt>
                <c:pt idx="2249">
                  <c:v>42741.465395659725</c:v>
                </c:pt>
                <c:pt idx="2250">
                  <c:v>42741.472340162036</c:v>
                </c:pt>
                <c:pt idx="2251">
                  <c:v>42741.479284664354</c:v>
                </c:pt>
                <c:pt idx="2252">
                  <c:v>42741.486229166665</c:v>
                </c:pt>
                <c:pt idx="2253">
                  <c:v>42741.493173668983</c:v>
                </c:pt>
                <c:pt idx="2254">
                  <c:v>42741.500118171294</c:v>
                </c:pt>
                <c:pt idx="2255">
                  <c:v>42741.507062673612</c:v>
                </c:pt>
                <c:pt idx="2256">
                  <c:v>42741.514007175923</c:v>
                </c:pt>
                <c:pt idx="2257">
                  <c:v>42741.520951678242</c:v>
                </c:pt>
                <c:pt idx="2258">
                  <c:v>42741.527896180552</c:v>
                </c:pt>
                <c:pt idx="2259">
                  <c:v>42741.534840682871</c:v>
                </c:pt>
                <c:pt idx="2260">
                  <c:v>42741.541785185182</c:v>
                </c:pt>
                <c:pt idx="2261">
                  <c:v>42741.5487296875</c:v>
                </c:pt>
                <c:pt idx="2262">
                  <c:v>42741.555674189818</c:v>
                </c:pt>
                <c:pt idx="2263">
                  <c:v>42741.562618692129</c:v>
                </c:pt>
                <c:pt idx="2264">
                  <c:v>42741.569563194447</c:v>
                </c:pt>
                <c:pt idx="2265">
                  <c:v>42741.576507696758</c:v>
                </c:pt>
                <c:pt idx="2266">
                  <c:v>42741.583452199076</c:v>
                </c:pt>
                <c:pt idx="2267">
                  <c:v>42741.590396701387</c:v>
                </c:pt>
                <c:pt idx="2268">
                  <c:v>42741.597341203706</c:v>
                </c:pt>
                <c:pt idx="2269">
                  <c:v>42741.604285706017</c:v>
                </c:pt>
                <c:pt idx="2270">
                  <c:v>42741.611230208335</c:v>
                </c:pt>
                <c:pt idx="2271">
                  <c:v>42741.618174710646</c:v>
                </c:pt>
                <c:pt idx="2272">
                  <c:v>42741.625119212964</c:v>
                </c:pt>
                <c:pt idx="2273">
                  <c:v>42741.632063715275</c:v>
                </c:pt>
                <c:pt idx="2274">
                  <c:v>42741.639008217593</c:v>
                </c:pt>
                <c:pt idx="2275">
                  <c:v>42741.645952719904</c:v>
                </c:pt>
                <c:pt idx="2276">
                  <c:v>42741.652897222222</c:v>
                </c:pt>
                <c:pt idx="2277">
                  <c:v>42741.65984172454</c:v>
                </c:pt>
                <c:pt idx="2278">
                  <c:v>42741.666786226851</c:v>
                </c:pt>
                <c:pt idx="2279">
                  <c:v>42741.67373072917</c:v>
                </c:pt>
                <c:pt idx="2280">
                  <c:v>42741.680675231481</c:v>
                </c:pt>
                <c:pt idx="2281">
                  <c:v>42741.687619733799</c:v>
                </c:pt>
                <c:pt idx="2282">
                  <c:v>42741.69456423611</c:v>
                </c:pt>
                <c:pt idx="2283">
                  <c:v>42741.701508738428</c:v>
                </c:pt>
                <c:pt idx="2284">
                  <c:v>42741.708453240739</c:v>
                </c:pt>
                <c:pt idx="2285">
                  <c:v>42741.715397743057</c:v>
                </c:pt>
                <c:pt idx="2286">
                  <c:v>42741.722342245368</c:v>
                </c:pt>
                <c:pt idx="2287">
                  <c:v>42741.729286747686</c:v>
                </c:pt>
                <c:pt idx="2288">
                  <c:v>42741.736231249997</c:v>
                </c:pt>
                <c:pt idx="2289">
                  <c:v>42741.743175752315</c:v>
                </c:pt>
                <c:pt idx="2290">
                  <c:v>42741.750120254626</c:v>
                </c:pt>
                <c:pt idx="2291">
                  <c:v>42741.757064756945</c:v>
                </c:pt>
                <c:pt idx="2292">
                  <c:v>42741.764009259263</c:v>
                </c:pt>
                <c:pt idx="2293">
                  <c:v>42741.770953761574</c:v>
                </c:pt>
                <c:pt idx="2294">
                  <c:v>42741.777898263892</c:v>
                </c:pt>
                <c:pt idx="2295">
                  <c:v>42741.784842766203</c:v>
                </c:pt>
                <c:pt idx="2296">
                  <c:v>42741.791787268521</c:v>
                </c:pt>
                <c:pt idx="2297">
                  <c:v>42741.798731770832</c:v>
                </c:pt>
                <c:pt idx="2298">
                  <c:v>42741.80567627315</c:v>
                </c:pt>
                <c:pt idx="2299">
                  <c:v>42741.812620775461</c:v>
                </c:pt>
                <c:pt idx="2300">
                  <c:v>42741.819565277779</c:v>
                </c:pt>
                <c:pt idx="2301">
                  <c:v>42741.82650978009</c:v>
                </c:pt>
                <c:pt idx="2302">
                  <c:v>42741.833454282409</c:v>
                </c:pt>
                <c:pt idx="2303">
                  <c:v>42741.84039878472</c:v>
                </c:pt>
                <c:pt idx="2304">
                  <c:v>42741.847343287038</c:v>
                </c:pt>
                <c:pt idx="2305">
                  <c:v>42741.854287789349</c:v>
                </c:pt>
                <c:pt idx="2306">
                  <c:v>42741.861232291667</c:v>
                </c:pt>
                <c:pt idx="2307">
                  <c:v>42741.868176793978</c:v>
                </c:pt>
                <c:pt idx="2308">
                  <c:v>42741.875121296296</c:v>
                </c:pt>
                <c:pt idx="2309">
                  <c:v>42741.882065798614</c:v>
                </c:pt>
                <c:pt idx="2310">
                  <c:v>42741.889010300925</c:v>
                </c:pt>
                <c:pt idx="2311">
                  <c:v>42741.895954803244</c:v>
                </c:pt>
                <c:pt idx="2312">
                  <c:v>42741.902899305554</c:v>
                </c:pt>
                <c:pt idx="2313">
                  <c:v>42741.909843807873</c:v>
                </c:pt>
                <c:pt idx="2314">
                  <c:v>42741.916788310184</c:v>
                </c:pt>
                <c:pt idx="2315">
                  <c:v>42741.923732812502</c:v>
                </c:pt>
                <c:pt idx="2316">
                  <c:v>42741.930677314813</c:v>
                </c:pt>
                <c:pt idx="2317">
                  <c:v>42741.937621817131</c:v>
                </c:pt>
                <c:pt idx="2318">
                  <c:v>42741.944566319442</c:v>
                </c:pt>
                <c:pt idx="2319">
                  <c:v>42741.95151082176</c:v>
                </c:pt>
                <c:pt idx="2320">
                  <c:v>42741.958455324071</c:v>
                </c:pt>
                <c:pt idx="2321">
                  <c:v>42741.965399826389</c:v>
                </c:pt>
                <c:pt idx="2322">
                  <c:v>42741.9723443287</c:v>
                </c:pt>
                <c:pt idx="2323">
                  <c:v>42741.979288831018</c:v>
                </c:pt>
                <c:pt idx="2324">
                  <c:v>42741.986233333337</c:v>
                </c:pt>
                <c:pt idx="2325">
                  <c:v>42741.993177835648</c:v>
                </c:pt>
                <c:pt idx="2326">
                  <c:v>42742.000122337966</c:v>
                </c:pt>
                <c:pt idx="2327">
                  <c:v>42742.007066840277</c:v>
                </c:pt>
                <c:pt idx="2328">
                  <c:v>42742.014011342595</c:v>
                </c:pt>
                <c:pt idx="2329">
                  <c:v>42742.020955844906</c:v>
                </c:pt>
                <c:pt idx="2330">
                  <c:v>42742.027900347224</c:v>
                </c:pt>
                <c:pt idx="2331">
                  <c:v>42742.034844849535</c:v>
                </c:pt>
                <c:pt idx="2332">
                  <c:v>42742.041789351853</c:v>
                </c:pt>
                <c:pt idx="2333">
                  <c:v>42742.048733854164</c:v>
                </c:pt>
                <c:pt idx="2334">
                  <c:v>42742.055678356483</c:v>
                </c:pt>
                <c:pt idx="2335">
                  <c:v>42742.062622858793</c:v>
                </c:pt>
                <c:pt idx="2336">
                  <c:v>42742.069567361112</c:v>
                </c:pt>
                <c:pt idx="2337">
                  <c:v>42742.076511863423</c:v>
                </c:pt>
                <c:pt idx="2338">
                  <c:v>42742.083456365741</c:v>
                </c:pt>
                <c:pt idx="2339">
                  <c:v>42742.090400868059</c:v>
                </c:pt>
                <c:pt idx="2340">
                  <c:v>42742.09734537037</c:v>
                </c:pt>
                <c:pt idx="2341">
                  <c:v>42742.104289872688</c:v>
                </c:pt>
                <c:pt idx="2342">
                  <c:v>42742.111234374999</c:v>
                </c:pt>
                <c:pt idx="2343">
                  <c:v>42742.118178877317</c:v>
                </c:pt>
                <c:pt idx="2344">
                  <c:v>42742.125123379628</c:v>
                </c:pt>
                <c:pt idx="2345">
                  <c:v>42742.132067881947</c:v>
                </c:pt>
                <c:pt idx="2346">
                  <c:v>42742.139012384258</c:v>
                </c:pt>
                <c:pt idx="2347">
                  <c:v>42742.145956886576</c:v>
                </c:pt>
                <c:pt idx="2348">
                  <c:v>42742.152901388887</c:v>
                </c:pt>
                <c:pt idx="2349">
                  <c:v>42742.159845891205</c:v>
                </c:pt>
                <c:pt idx="2350">
                  <c:v>42742.166790393516</c:v>
                </c:pt>
                <c:pt idx="2351">
                  <c:v>42742.173734895834</c:v>
                </c:pt>
                <c:pt idx="2352">
                  <c:v>42742.180679398145</c:v>
                </c:pt>
                <c:pt idx="2353">
                  <c:v>42742.187623900463</c:v>
                </c:pt>
                <c:pt idx="2354">
                  <c:v>42742.194568402774</c:v>
                </c:pt>
                <c:pt idx="2355">
                  <c:v>42742.201512905092</c:v>
                </c:pt>
                <c:pt idx="2356">
                  <c:v>42742.208457407411</c:v>
                </c:pt>
                <c:pt idx="2357">
                  <c:v>42742.215401909722</c:v>
                </c:pt>
                <c:pt idx="2358">
                  <c:v>42742.22234641204</c:v>
                </c:pt>
                <c:pt idx="2359">
                  <c:v>42742.229290914351</c:v>
                </c:pt>
                <c:pt idx="2360">
                  <c:v>42742.236235416669</c:v>
                </c:pt>
                <c:pt idx="2361">
                  <c:v>42742.24317991898</c:v>
                </c:pt>
                <c:pt idx="2362">
                  <c:v>42742.250124421298</c:v>
                </c:pt>
                <c:pt idx="2363">
                  <c:v>42742.257068923609</c:v>
                </c:pt>
                <c:pt idx="2364">
                  <c:v>42742.264013425927</c:v>
                </c:pt>
                <c:pt idx="2365">
                  <c:v>42742.270957928238</c:v>
                </c:pt>
                <c:pt idx="2366">
                  <c:v>42742.277902430556</c:v>
                </c:pt>
                <c:pt idx="2367">
                  <c:v>42742.284846932867</c:v>
                </c:pt>
                <c:pt idx="2368">
                  <c:v>42742.291791435186</c:v>
                </c:pt>
                <c:pt idx="2369">
                  <c:v>42742.298735937497</c:v>
                </c:pt>
                <c:pt idx="2370">
                  <c:v>42742.305680439815</c:v>
                </c:pt>
                <c:pt idx="2371">
                  <c:v>42742.312624942133</c:v>
                </c:pt>
                <c:pt idx="2372">
                  <c:v>42742.319569444444</c:v>
                </c:pt>
                <c:pt idx="2373">
                  <c:v>42742.326513946762</c:v>
                </c:pt>
                <c:pt idx="2374">
                  <c:v>42742.333458449073</c:v>
                </c:pt>
                <c:pt idx="2375">
                  <c:v>42742.340402951391</c:v>
                </c:pt>
                <c:pt idx="2376">
                  <c:v>42742.347347453702</c:v>
                </c:pt>
                <c:pt idx="2377">
                  <c:v>42742.35429195602</c:v>
                </c:pt>
                <c:pt idx="2378">
                  <c:v>42742.361236458331</c:v>
                </c:pt>
                <c:pt idx="2379">
                  <c:v>42742.36818096065</c:v>
                </c:pt>
                <c:pt idx="2380">
                  <c:v>42742.375125462961</c:v>
                </c:pt>
                <c:pt idx="2381">
                  <c:v>42742.382069965279</c:v>
                </c:pt>
                <c:pt idx="2382">
                  <c:v>42742.38901446759</c:v>
                </c:pt>
                <c:pt idx="2383">
                  <c:v>42742.395958969908</c:v>
                </c:pt>
                <c:pt idx="2384">
                  <c:v>42742.402903472219</c:v>
                </c:pt>
                <c:pt idx="2385">
                  <c:v>42742.409847974537</c:v>
                </c:pt>
                <c:pt idx="2386">
                  <c:v>42742.416792476855</c:v>
                </c:pt>
                <c:pt idx="2387">
                  <c:v>42742.423736979166</c:v>
                </c:pt>
                <c:pt idx="2388">
                  <c:v>42742.430681481484</c:v>
                </c:pt>
                <c:pt idx="2389">
                  <c:v>42742.437625983795</c:v>
                </c:pt>
                <c:pt idx="2390">
                  <c:v>42742.444570486114</c:v>
                </c:pt>
                <c:pt idx="2391">
                  <c:v>42742.451514988425</c:v>
                </c:pt>
                <c:pt idx="2392">
                  <c:v>42742.458459490743</c:v>
                </c:pt>
                <c:pt idx="2393">
                  <c:v>42742.465403993054</c:v>
                </c:pt>
                <c:pt idx="2394">
                  <c:v>42742.472348495372</c:v>
                </c:pt>
                <c:pt idx="2395">
                  <c:v>42742.479292997683</c:v>
                </c:pt>
                <c:pt idx="2396">
                  <c:v>42742.486237500001</c:v>
                </c:pt>
                <c:pt idx="2397">
                  <c:v>42742.493182002312</c:v>
                </c:pt>
                <c:pt idx="2398">
                  <c:v>42742.50012650463</c:v>
                </c:pt>
                <c:pt idx="2399">
                  <c:v>42742.507071006941</c:v>
                </c:pt>
                <c:pt idx="2400">
                  <c:v>42742.514015509259</c:v>
                </c:pt>
                <c:pt idx="2401">
                  <c:v>42742.520960011578</c:v>
                </c:pt>
                <c:pt idx="2402">
                  <c:v>42742.527904513889</c:v>
                </c:pt>
                <c:pt idx="2403">
                  <c:v>42742.534849016207</c:v>
                </c:pt>
                <c:pt idx="2404">
                  <c:v>42742.541793518518</c:v>
                </c:pt>
                <c:pt idx="2405">
                  <c:v>42742.548738020836</c:v>
                </c:pt>
                <c:pt idx="2406">
                  <c:v>42742.555682523147</c:v>
                </c:pt>
                <c:pt idx="2407">
                  <c:v>42742.562627025465</c:v>
                </c:pt>
                <c:pt idx="2408">
                  <c:v>42742.569571527776</c:v>
                </c:pt>
                <c:pt idx="2409">
                  <c:v>42742.576516030094</c:v>
                </c:pt>
                <c:pt idx="2410">
                  <c:v>42742.583460532405</c:v>
                </c:pt>
                <c:pt idx="2411">
                  <c:v>42742.590405034724</c:v>
                </c:pt>
                <c:pt idx="2412">
                  <c:v>42742.597349537034</c:v>
                </c:pt>
                <c:pt idx="2413">
                  <c:v>42742.604294039353</c:v>
                </c:pt>
                <c:pt idx="2414">
                  <c:v>42742.611238541664</c:v>
                </c:pt>
                <c:pt idx="2415">
                  <c:v>42742.618183043982</c:v>
                </c:pt>
                <c:pt idx="2416">
                  <c:v>42742.625127546293</c:v>
                </c:pt>
                <c:pt idx="2417">
                  <c:v>42742.632072048611</c:v>
                </c:pt>
                <c:pt idx="2418">
                  <c:v>42742.639016550929</c:v>
                </c:pt>
                <c:pt idx="2419">
                  <c:v>42742.64596105324</c:v>
                </c:pt>
                <c:pt idx="2420">
                  <c:v>42742.652905555558</c:v>
                </c:pt>
                <c:pt idx="2421">
                  <c:v>42742.659850057869</c:v>
                </c:pt>
                <c:pt idx="2422">
                  <c:v>42742.666794560188</c:v>
                </c:pt>
                <c:pt idx="2423">
                  <c:v>42742.673739062498</c:v>
                </c:pt>
                <c:pt idx="2424">
                  <c:v>42742.680683564817</c:v>
                </c:pt>
                <c:pt idx="2425">
                  <c:v>42742.687628067128</c:v>
                </c:pt>
                <c:pt idx="2426">
                  <c:v>42742.694572569446</c:v>
                </c:pt>
                <c:pt idx="2427">
                  <c:v>42742.701517071757</c:v>
                </c:pt>
                <c:pt idx="2428">
                  <c:v>42742.708461574075</c:v>
                </c:pt>
                <c:pt idx="2429">
                  <c:v>42742.715406076386</c:v>
                </c:pt>
                <c:pt idx="2430">
                  <c:v>42742.722350578704</c:v>
                </c:pt>
                <c:pt idx="2431">
                  <c:v>42742.729295081015</c:v>
                </c:pt>
                <c:pt idx="2432">
                  <c:v>42742.736239583333</c:v>
                </c:pt>
                <c:pt idx="2433">
                  <c:v>42742.743184085652</c:v>
                </c:pt>
                <c:pt idx="2434">
                  <c:v>42742.750128587963</c:v>
                </c:pt>
                <c:pt idx="2435">
                  <c:v>42742.757073090281</c:v>
                </c:pt>
                <c:pt idx="2436">
                  <c:v>42742.764017592592</c:v>
                </c:pt>
                <c:pt idx="2437">
                  <c:v>42742.77096209491</c:v>
                </c:pt>
                <c:pt idx="2438">
                  <c:v>42742.777906597221</c:v>
                </c:pt>
                <c:pt idx="2439">
                  <c:v>42742.784851099539</c:v>
                </c:pt>
                <c:pt idx="2440">
                  <c:v>42742.79179560185</c:v>
                </c:pt>
                <c:pt idx="2441">
                  <c:v>42742.798740104168</c:v>
                </c:pt>
                <c:pt idx="2442">
                  <c:v>42742.805684606479</c:v>
                </c:pt>
                <c:pt idx="2443">
                  <c:v>42742.812629108797</c:v>
                </c:pt>
                <c:pt idx="2444">
                  <c:v>42742.819573611108</c:v>
                </c:pt>
                <c:pt idx="2445">
                  <c:v>42742.826518113427</c:v>
                </c:pt>
                <c:pt idx="2446">
                  <c:v>42742.833462615738</c:v>
                </c:pt>
                <c:pt idx="2447">
                  <c:v>42742.840407118056</c:v>
                </c:pt>
                <c:pt idx="2448">
                  <c:v>42742.847351620374</c:v>
                </c:pt>
                <c:pt idx="2449">
                  <c:v>42742.854296122685</c:v>
                </c:pt>
                <c:pt idx="2450">
                  <c:v>42742.861240625003</c:v>
                </c:pt>
                <c:pt idx="2451">
                  <c:v>42742.868185127314</c:v>
                </c:pt>
                <c:pt idx="2452">
                  <c:v>42742.875129629632</c:v>
                </c:pt>
                <c:pt idx="2453">
                  <c:v>42742.882074131943</c:v>
                </c:pt>
                <c:pt idx="2454">
                  <c:v>42742.889018634261</c:v>
                </c:pt>
                <c:pt idx="2455">
                  <c:v>42742.895963136572</c:v>
                </c:pt>
                <c:pt idx="2456">
                  <c:v>42742.902907638891</c:v>
                </c:pt>
                <c:pt idx="2457">
                  <c:v>42742.909852141202</c:v>
                </c:pt>
                <c:pt idx="2458">
                  <c:v>42742.91679664352</c:v>
                </c:pt>
                <c:pt idx="2459">
                  <c:v>42742.923741145831</c:v>
                </c:pt>
                <c:pt idx="2460">
                  <c:v>42742.930685648149</c:v>
                </c:pt>
                <c:pt idx="2461">
                  <c:v>42742.93763015046</c:v>
                </c:pt>
                <c:pt idx="2462">
                  <c:v>42742.944574652778</c:v>
                </c:pt>
                <c:pt idx="2463">
                  <c:v>42742.951519155089</c:v>
                </c:pt>
                <c:pt idx="2464">
                  <c:v>42742.958463657407</c:v>
                </c:pt>
                <c:pt idx="2465">
                  <c:v>42742.965408159725</c:v>
                </c:pt>
                <c:pt idx="2466">
                  <c:v>42742.972352662036</c:v>
                </c:pt>
                <c:pt idx="2467">
                  <c:v>42742.979297164355</c:v>
                </c:pt>
                <c:pt idx="2468">
                  <c:v>42742.986241666666</c:v>
                </c:pt>
                <c:pt idx="2469">
                  <c:v>42742.993186168984</c:v>
                </c:pt>
                <c:pt idx="2470">
                  <c:v>42743.000130671295</c:v>
                </c:pt>
                <c:pt idx="2471">
                  <c:v>42743.007075173613</c:v>
                </c:pt>
                <c:pt idx="2472">
                  <c:v>42743.014019675924</c:v>
                </c:pt>
                <c:pt idx="2473">
                  <c:v>42743.020964178242</c:v>
                </c:pt>
                <c:pt idx="2474">
                  <c:v>42743.027908680553</c:v>
                </c:pt>
                <c:pt idx="2475">
                  <c:v>42743.034853182871</c:v>
                </c:pt>
                <c:pt idx="2476">
                  <c:v>42743.041797685182</c:v>
                </c:pt>
                <c:pt idx="2477">
                  <c:v>42743.0487421875</c:v>
                </c:pt>
                <c:pt idx="2478">
                  <c:v>42743.055686689811</c:v>
                </c:pt>
                <c:pt idx="2479">
                  <c:v>42743.06263119213</c:v>
                </c:pt>
                <c:pt idx="2480">
                  <c:v>42743.069575694448</c:v>
                </c:pt>
                <c:pt idx="2481">
                  <c:v>42743.076520196759</c:v>
                </c:pt>
                <c:pt idx="2482">
                  <c:v>42743.083464699077</c:v>
                </c:pt>
                <c:pt idx="2483">
                  <c:v>42743.090409201388</c:v>
                </c:pt>
                <c:pt idx="2484">
                  <c:v>42743.097353703706</c:v>
                </c:pt>
                <c:pt idx="2485">
                  <c:v>42743.104298206017</c:v>
                </c:pt>
                <c:pt idx="2486">
                  <c:v>42743.111242708335</c:v>
                </c:pt>
                <c:pt idx="2487">
                  <c:v>42743.118187210646</c:v>
                </c:pt>
                <c:pt idx="2488">
                  <c:v>42743.125131712965</c:v>
                </c:pt>
                <c:pt idx="2489">
                  <c:v>42743.132076215275</c:v>
                </c:pt>
                <c:pt idx="2490">
                  <c:v>42743.139020717594</c:v>
                </c:pt>
                <c:pt idx="2491">
                  <c:v>42743.145965219905</c:v>
                </c:pt>
                <c:pt idx="2492">
                  <c:v>42743.152909722223</c:v>
                </c:pt>
                <c:pt idx="2493">
                  <c:v>42743.159854224534</c:v>
                </c:pt>
                <c:pt idx="2494">
                  <c:v>42743.166798726852</c:v>
                </c:pt>
                <c:pt idx="2495">
                  <c:v>42743.17374322917</c:v>
                </c:pt>
                <c:pt idx="2496">
                  <c:v>42743.180687731481</c:v>
                </c:pt>
                <c:pt idx="2497">
                  <c:v>42743.187632233799</c:v>
                </c:pt>
                <c:pt idx="2498">
                  <c:v>42743.19457673611</c:v>
                </c:pt>
                <c:pt idx="2499">
                  <c:v>42743.201521238429</c:v>
                </c:pt>
                <c:pt idx="2500">
                  <c:v>42743.208465740739</c:v>
                </c:pt>
                <c:pt idx="2501">
                  <c:v>42743.215410243058</c:v>
                </c:pt>
                <c:pt idx="2502">
                  <c:v>42743.222354745369</c:v>
                </c:pt>
                <c:pt idx="2503">
                  <c:v>42743.229299247687</c:v>
                </c:pt>
                <c:pt idx="2504">
                  <c:v>42743.236243749998</c:v>
                </c:pt>
                <c:pt idx="2505">
                  <c:v>42743.243188252316</c:v>
                </c:pt>
                <c:pt idx="2506">
                  <c:v>42743.250132754627</c:v>
                </c:pt>
                <c:pt idx="2507">
                  <c:v>42743.257077256945</c:v>
                </c:pt>
                <c:pt idx="2508">
                  <c:v>42743.264021759256</c:v>
                </c:pt>
                <c:pt idx="2509">
                  <c:v>42743.270966261574</c:v>
                </c:pt>
                <c:pt idx="2510">
                  <c:v>42743.277910763885</c:v>
                </c:pt>
                <c:pt idx="2511">
                  <c:v>42743.284855266204</c:v>
                </c:pt>
                <c:pt idx="2512">
                  <c:v>42743.291799768522</c:v>
                </c:pt>
                <c:pt idx="2513">
                  <c:v>42743.298744270833</c:v>
                </c:pt>
                <c:pt idx="2514">
                  <c:v>42743.305688773151</c:v>
                </c:pt>
                <c:pt idx="2515">
                  <c:v>42743.312633275462</c:v>
                </c:pt>
                <c:pt idx="2516">
                  <c:v>42743.31957777778</c:v>
                </c:pt>
                <c:pt idx="2517">
                  <c:v>42743.326522280091</c:v>
                </c:pt>
                <c:pt idx="2518">
                  <c:v>42743.333466782409</c:v>
                </c:pt>
                <c:pt idx="2519">
                  <c:v>42743.34041128472</c:v>
                </c:pt>
                <c:pt idx="2520">
                  <c:v>42743.347355787038</c:v>
                </c:pt>
                <c:pt idx="2521">
                  <c:v>42743.354300289349</c:v>
                </c:pt>
                <c:pt idx="2522">
                  <c:v>42743.361244791668</c:v>
                </c:pt>
                <c:pt idx="2523">
                  <c:v>42743.368189293979</c:v>
                </c:pt>
                <c:pt idx="2524">
                  <c:v>42743.375133796297</c:v>
                </c:pt>
                <c:pt idx="2525">
                  <c:v>42743.382078298608</c:v>
                </c:pt>
                <c:pt idx="2526">
                  <c:v>42743.389022800926</c:v>
                </c:pt>
                <c:pt idx="2527">
                  <c:v>42743.395967303244</c:v>
                </c:pt>
                <c:pt idx="2528">
                  <c:v>42743.402911805555</c:v>
                </c:pt>
                <c:pt idx="2529">
                  <c:v>42743.409856307873</c:v>
                </c:pt>
                <c:pt idx="2530">
                  <c:v>42743.416800810184</c:v>
                </c:pt>
                <c:pt idx="2531">
                  <c:v>42743.423745312502</c:v>
                </c:pt>
                <c:pt idx="2532">
                  <c:v>42743.430689814813</c:v>
                </c:pt>
                <c:pt idx="2533">
                  <c:v>42743.437634317132</c:v>
                </c:pt>
                <c:pt idx="2534">
                  <c:v>42743.444578819443</c:v>
                </c:pt>
                <c:pt idx="2535">
                  <c:v>42743.451523321761</c:v>
                </c:pt>
                <c:pt idx="2536">
                  <c:v>42743.458467824072</c:v>
                </c:pt>
                <c:pt idx="2537">
                  <c:v>42743.46541232639</c:v>
                </c:pt>
                <c:pt idx="2538">
                  <c:v>42743.472356828701</c:v>
                </c:pt>
                <c:pt idx="2539">
                  <c:v>42743.479301331019</c:v>
                </c:pt>
                <c:pt idx="2540">
                  <c:v>42743.48624583333</c:v>
                </c:pt>
                <c:pt idx="2541">
                  <c:v>42743.493190335648</c:v>
                </c:pt>
                <c:pt idx="2542">
                  <c:v>42743.500134837966</c:v>
                </c:pt>
                <c:pt idx="2543">
                  <c:v>42743.507079340277</c:v>
                </c:pt>
                <c:pt idx="2544">
                  <c:v>42743.514023842596</c:v>
                </c:pt>
                <c:pt idx="2545">
                  <c:v>42743.520968344907</c:v>
                </c:pt>
                <c:pt idx="2546">
                  <c:v>42743.527912847225</c:v>
                </c:pt>
                <c:pt idx="2547">
                  <c:v>42743.534857349536</c:v>
                </c:pt>
                <c:pt idx="2548">
                  <c:v>42743.541801851854</c:v>
                </c:pt>
                <c:pt idx="2549">
                  <c:v>42743.548746354165</c:v>
                </c:pt>
                <c:pt idx="2550">
                  <c:v>42743.555690856483</c:v>
                </c:pt>
                <c:pt idx="2551">
                  <c:v>42743.562635358794</c:v>
                </c:pt>
                <c:pt idx="2552">
                  <c:v>42743.569579861112</c:v>
                </c:pt>
                <c:pt idx="2553">
                  <c:v>42743.576524363423</c:v>
                </c:pt>
                <c:pt idx="2554">
                  <c:v>42743.583468865741</c:v>
                </c:pt>
                <c:pt idx="2555">
                  <c:v>42743.590413368052</c:v>
                </c:pt>
                <c:pt idx="2556">
                  <c:v>42743.597357870371</c:v>
                </c:pt>
                <c:pt idx="2557">
                  <c:v>42743.604302372682</c:v>
                </c:pt>
                <c:pt idx="2558">
                  <c:v>42743.611246875</c:v>
                </c:pt>
                <c:pt idx="2559">
                  <c:v>42743.618191377318</c:v>
                </c:pt>
                <c:pt idx="2560">
                  <c:v>42743.625135879629</c:v>
                </c:pt>
                <c:pt idx="2561">
                  <c:v>42743.632080381947</c:v>
                </c:pt>
                <c:pt idx="2562">
                  <c:v>42743.639024884258</c:v>
                </c:pt>
                <c:pt idx="2563">
                  <c:v>42743.645969386576</c:v>
                </c:pt>
                <c:pt idx="2564">
                  <c:v>42743.652913888887</c:v>
                </c:pt>
                <c:pt idx="2565">
                  <c:v>42743.659858391205</c:v>
                </c:pt>
                <c:pt idx="2566">
                  <c:v>42743.666802893516</c:v>
                </c:pt>
                <c:pt idx="2567">
                  <c:v>42743.673747395835</c:v>
                </c:pt>
                <c:pt idx="2568">
                  <c:v>42743.680691898146</c:v>
                </c:pt>
                <c:pt idx="2569">
                  <c:v>42743.687636400464</c:v>
                </c:pt>
                <c:pt idx="2570">
                  <c:v>42743.694580902775</c:v>
                </c:pt>
                <c:pt idx="2571">
                  <c:v>42743.701525405093</c:v>
                </c:pt>
                <c:pt idx="2572">
                  <c:v>42743.708469907404</c:v>
                </c:pt>
                <c:pt idx="2573">
                  <c:v>42743.715414409722</c:v>
                </c:pt>
                <c:pt idx="2574">
                  <c:v>42743.72235891204</c:v>
                </c:pt>
                <c:pt idx="2575">
                  <c:v>42743.729303414351</c:v>
                </c:pt>
                <c:pt idx="2576">
                  <c:v>42743.73624791667</c:v>
                </c:pt>
                <c:pt idx="2577">
                  <c:v>42743.74319241898</c:v>
                </c:pt>
                <c:pt idx="2578">
                  <c:v>42743.750136921299</c:v>
                </c:pt>
                <c:pt idx="2579">
                  <c:v>42743.75708142361</c:v>
                </c:pt>
                <c:pt idx="2580">
                  <c:v>42743.764025925928</c:v>
                </c:pt>
                <c:pt idx="2581">
                  <c:v>42743.770970428239</c:v>
                </c:pt>
                <c:pt idx="2582">
                  <c:v>42743.777914930557</c:v>
                </c:pt>
                <c:pt idx="2583">
                  <c:v>42743.784859432868</c:v>
                </c:pt>
                <c:pt idx="2584">
                  <c:v>42743.791803935186</c:v>
                </c:pt>
                <c:pt idx="2585">
                  <c:v>42743.798748437497</c:v>
                </c:pt>
                <c:pt idx="2586">
                  <c:v>42743.805692939815</c:v>
                </c:pt>
                <c:pt idx="2587">
                  <c:v>42743.812637442126</c:v>
                </c:pt>
                <c:pt idx="2588">
                  <c:v>42743.819581944445</c:v>
                </c:pt>
                <c:pt idx="2589">
                  <c:v>42743.826526446763</c:v>
                </c:pt>
                <c:pt idx="2590">
                  <c:v>42743.833470949074</c:v>
                </c:pt>
                <c:pt idx="2591">
                  <c:v>42743.840415451392</c:v>
                </c:pt>
                <c:pt idx="2592">
                  <c:v>42743.847359953703</c:v>
                </c:pt>
                <c:pt idx="2593">
                  <c:v>42743.854304456021</c:v>
                </c:pt>
                <c:pt idx="2594">
                  <c:v>42743.861248958332</c:v>
                </c:pt>
                <c:pt idx="2595">
                  <c:v>42743.86819346065</c:v>
                </c:pt>
                <c:pt idx="2596">
                  <c:v>42743.875137962961</c:v>
                </c:pt>
                <c:pt idx="2597">
                  <c:v>42743.882082465279</c:v>
                </c:pt>
                <c:pt idx="2598">
                  <c:v>42743.88902696759</c:v>
                </c:pt>
                <c:pt idx="2599">
                  <c:v>42743.895971469909</c:v>
                </c:pt>
                <c:pt idx="2600">
                  <c:v>42743.902915972219</c:v>
                </c:pt>
                <c:pt idx="2601">
                  <c:v>42743.909860474538</c:v>
                </c:pt>
                <c:pt idx="2602">
                  <c:v>42743.916804976849</c:v>
                </c:pt>
                <c:pt idx="2603">
                  <c:v>42743.923749479167</c:v>
                </c:pt>
                <c:pt idx="2604">
                  <c:v>42743.930693981485</c:v>
                </c:pt>
                <c:pt idx="2605">
                  <c:v>42743.937638483796</c:v>
                </c:pt>
                <c:pt idx="2606">
                  <c:v>42743.944582986114</c:v>
                </c:pt>
                <c:pt idx="2607">
                  <c:v>42743.951527488425</c:v>
                </c:pt>
                <c:pt idx="2608">
                  <c:v>42743.958471990743</c:v>
                </c:pt>
                <c:pt idx="2609">
                  <c:v>42743.965416493054</c:v>
                </c:pt>
                <c:pt idx="2610">
                  <c:v>42743.972360995373</c:v>
                </c:pt>
                <c:pt idx="2611">
                  <c:v>42743.979305497684</c:v>
                </c:pt>
                <c:pt idx="2612">
                  <c:v>42743.986250000002</c:v>
                </c:pt>
                <c:pt idx="2613">
                  <c:v>42743.993194502313</c:v>
                </c:pt>
                <c:pt idx="2614">
                  <c:v>42744.000139004631</c:v>
                </c:pt>
                <c:pt idx="2615">
                  <c:v>42744.007083506942</c:v>
                </c:pt>
                <c:pt idx="2616">
                  <c:v>42744.01402800926</c:v>
                </c:pt>
                <c:pt idx="2617">
                  <c:v>42744.020972511571</c:v>
                </c:pt>
                <c:pt idx="2618">
                  <c:v>42744.027917013889</c:v>
                </c:pt>
                <c:pt idx="2619">
                  <c:v>42744.0348615162</c:v>
                </c:pt>
                <c:pt idx="2620">
                  <c:v>42744.041806018518</c:v>
                </c:pt>
                <c:pt idx="2621">
                  <c:v>42744.048750520837</c:v>
                </c:pt>
                <c:pt idx="2622">
                  <c:v>42744.055695023148</c:v>
                </c:pt>
                <c:pt idx="2623">
                  <c:v>42744.062639525466</c:v>
                </c:pt>
                <c:pt idx="2624">
                  <c:v>42744.069584027777</c:v>
                </c:pt>
                <c:pt idx="2625">
                  <c:v>42744.076528530095</c:v>
                </c:pt>
                <c:pt idx="2626">
                  <c:v>42744.083473032406</c:v>
                </c:pt>
                <c:pt idx="2627">
                  <c:v>42744.090417534724</c:v>
                </c:pt>
                <c:pt idx="2628">
                  <c:v>42744.097362037035</c:v>
                </c:pt>
                <c:pt idx="2629">
                  <c:v>42744.104306539353</c:v>
                </c:pt>
                <c:pt idx="2630">
                  <c:v>42744.111251041664</c:v>
                </c:pt>
                <c:pt idx="2631">
                  <c:v>42744.118195543982</c:v>
                </c:pt>
                <c:pt idx="2632">
                  <c:v>42744.125140046293</c:v>
                </c:pt>
                <c:pt idx="2633">
                  <c:v>42744.132084548612</c:v>
                </c:pt>
                <c:pt idx="2634">
                  <c:v>42744.139029050923</c:v>
                </c:pt>
                <c:pt idx="2635">
                  <c:v>42744.145973553241</c:v>
                </c:pt>
                <c:pt idx="2636">
                  <c:v>42744.152918055559</c:v>
                </c:pt>
                <c:pt idx="2637">
                  <c:v>42744.15986255787</c:v>
                </c:pt>
                <c:pt idx="2638">
                  <c:v>42744.166807060188</c:v>
                </c:pt>
                <c:pt idx="2639">
                  <c:v>42744.173751562499</c:v>
                </c:pt>
                <c:pt idx="2640">
                  <c:v>42744.180696064817</c:v>
                </c:pt>
                <c:pt idx="2641">
                  <c:v>42744.187640567128</c:v>
                </c:pt>
                <c:pt idx="2642">
                  <c:v>42744.194585069446</c:v>
                </c:pt>
                <c:pt idx="2643">
                  <c:v>42744.201529571757</c:v>
                </c:pt>
                <c:pt idx="2644">
                  <c:v>42744.208474074076</c:v>
                </c:pt>
                <c:pt idx="2645">
                  <c:v>42744.215418576387</c:v>
                </c:pt>
                <c:pt idx="2646">
                  <c:v>42744.222363078705</c:v>
                </c:pt>
                <c:pt idx="2647">
                  <c:v>42744.229307581016</c:v>
                </c:pt>
                <c:pt idx="2648">
                  <c:v>42744.236252083334</c:v>
                </c:pt>
                <c:pt idx="2649">
                  <c:v>42744.243196585645</c:v>
                </c:pt>
                <c:pt idx="2650">
                  <c:v>42744.250141087963</c:v>
                </c:pt>
                <c:pt idx="2651">
                  <c:v>42744.257085590281</c:v>
                </c:pt>
                <c:pt idx="2652">
                  <c:v>42744.264030092592</c:v>
                </c:pt>
                <c:pt idx="2653">
                  <c:v>42744.270974594911</c:v>
                </c:pt>
                <c:pt idx="2654">
                  <c:v>42744.277919097221</c:v>
                </c:pt>
                <c:pt idx="2655">
                  <c:v>42744.28486359954</c:v>
                </c:pt>
                <c:pt idx="2656">
                  <c:v>42744.291808101851</c:v>
                </c:pt>
                <c:pt idx="2657">
                  <c:v>42744.298752604169</c:v>
                </c:pt>
                <c:pt idx="2658">
                  <c:v>42744.30569710648</c:v>
                </c:pt>
                <c:pt idx="2659">
                  <c:v>42744.312641608798</c:v>
                </c:pt>
                <c:pt idx="2660">
                  <c:v>42744.319586111109</c:v>
                </c:pt>
                <c:pt idx="2661">
                  <c:v>42744.326530613427</c:v>
                </c:pt>
                <c:pt idx="2662">
                  <c:v>42744.333475115738</c:v>
                </c:pt>
                <c:pt idx="2663">
                  <c:v>42744.340419618056</c:v>
                </c:pt>
                <c:pt idx="2664">
                  <c:v>42744.347364120367</c:v>
                </c:pt>
                <c:pt idx="2665">
                  <c:v>42744.354308622685</c:v>
                </c:pt>
                <c:pt idx="2666">
                  <c:v>42744.361253124996</c:v>
                </c:pt>
                <c:pt idx="2667">
                  <c:v>42744.368197627315</c:v>
                </c:pt>
                <c:pt idx="2668">
                  <c:v>42744.375142129633</c:v>
                </c:pt>
                <c:pt idx="2669">
                  <c:v>42744.382086631944</c:v>
                </c:pt>
                <c:pt idx="2670">
                  <c:v>42744.389031134262</c:v>
                </c:pt>
                <c:pt idx="2671">
                  <c:v>42744.395975636573</c:v>
                </c:pt>
                <c:pt idx="2672">
                  <c:v>42744.402920138891</c:v>
                </c:pt>
                <c:pt idx="2673">
                  <c:v>42744.409864641202</c:v>
                </c:pt>
                <c:pt idx="2674">
                  <c:v>42744.41680914352</c:v>
                </c:pt>
                <c:pt idx="2675">
                  <c:v>42744.423753645831</c:v>
                </c:pt>
                <c:pt idx="2676">
                  <c:v>42744.43069814815</c:v>
                </c:pt>
                <c:pt idx="2677">
                  <c:v>42744.43764265046</c:v>
                </c:pt>
                <c:pt idx="2678">
                  <c:v>42744.444587152779</c:v>
                </c:pt>
                <c:pt idx="2679">
                  <c:v>42744.45153165509</c:v>
                </c:pt>
                <c:pt idx="2680">
                  <c:v>42744.458476157408</c:v>
                </c:pt>
                <c:pt idx="2681">
                  <c:v>42744.465420659719</c:v>
                </c:pt>
                <c:pt idx="2682">
                  <c:v>42744.472365162037</c:v>
                </c:pt>
                <c:pt idx="2683">
                  <c:v>42744.479309664355</c:v>
                </c:pt>
                <c:pt idx="2684">
                  <c:v>42744.486254166666</c:v>
                </c:pt>
                <c:pt idx="2685">
                  <c:v>42744.493198668984</c:v>
                </c:pt>
                <c:pt idx="2686">
                  <c:v>42744.500143171295</c:v>
                </c:pt>
                <c:pt idx="2687">
                  <c:v>42744.507087673614</c:v>
                </c:pt>
                <c:pt idx="2688">
                  <c:v>42744.514032175925</c:v>
                </c:pt>
                <c:pt idx="2689">
                  <c:v>42744.520976678243</c:v>
                </c:pt>
                <c:pt idx="2690">
                  <c:v>42744.527921180554</c:v>
                </c:pt>
                <c:pt idx="2691">
                  <c:v>42744.534865682872</c:v>
                </c:pt>
                <c:pt idx="2692">
                  <c:v>42744.541810185183</c:v>
                </c:pt>
                <c:pt idx="2693">
                  <c:v>42744.548754687501</c:v>
                </c:pt>
                <c:pt idx="2694">
                  <c:v>42744.555699189812</c:v>
                </c:pt>
                <c:pt idx="2695">
                  <c:v>42744.56264369213</c:v>
                </c:pt>
                <c:pt idx="2696">
                  <c:v>42744.569588194441</c:v>
                </c:pt>
                <c:pt idx="2697">
                  <c:v>42744.576532696759</c:v>
                </c:pt>
                <c:pt idx="2698">
                  <c:v>42744.583477199078</c:v>
                </c:pt>
                <c:pt idx="2699">
                  <c:v>42744.590421701389</c:v>
                </c:pt>
                <c:pt idx="2700">
                  <c:v>42744.597366203707</c:v>
                </c:pt>
                <c:pt idx="2701">
                  <c:v>42744.604310706018</c:v>
                </c:pt>
                <c:pt idx="2702">
                  <c:v>42744.611255208336</c:v>
                </c:pt>
                <c:pt idx="2703">
                  <c:v>42744.618199710647</c:v>
                </c:pt>
                <c:pt idx="2704">
                  <c:v>42744.625144212965</c:v>
                </c:pt>
                <c:pt idx="2705">
                  <c:v>42744.632088715276</c:v>
                </c:pt>
                <c:pt idx="2706">
                  <c:v>42744.639033217594</c:v>
                </c:pt>
                <c:pt idx="2707">
                  <c:v>42744.645977719905</c:v>
                </c:pt>
                <c:pt idx="2708">
                  <c:v>42744.652922222223</c:v>
                </c:pt>
                <c:pt idx="2709">
                  <c:v>42744.659866724534</c:v>
                </c:pt>
                <c:pt idx="2710">
                  <c:v>42744.666811226853</c:v>
                </c:pt>
                <c:pt idx="2711">
                  <c:v>42744.673755729164</c:v>
                </c:pt>
                <c:pt idx="2712">
                  <c:v>42744.680700231482</c:v>
                </c:pt>
                <c:pt idx="2713">
                  <c:v>42744.687644733793</c:v>
                </c:pt>
                <c:pt idx="2714">
                  <c:v>42744.694589236111</c:v>
                </c:pt>
                <c:pt idx="2715">
                  <c:v>42744.701533738429</c:v>
                </c:pt>
                <c:pt idx="2716">
                  <c:v>42744.70847824074</c:v>
                </c:pt>
                <c:pt idx="2717">
                  <c:v>42744.715422743058</c:v>
                </c:pt>
                <c:pt idx="2718">
                  <c:v>42744.722367245369</c:v>
                </c:pt>
                <c:pt idx="2719">
                  <c:v>42744.729311747687</c:v>
                </c:pt>
                <c:pt idx="2720">
                  <c:v>42744.736256249998</c:v>
                </c:pt>
                <c:pt idx="2721">
                  <c:v>42744.743200752317</c:v>
                </c:pt>
                <c:pt idx="2722">
                  <c:v>42744.750145254628</c:v>
                </c:pt>
                <c:pt idx="2723">
                  <c:v>42744.757089756946</c:v>
                </c:pt>
                <c:pt idx="2724">
                  <c:v>42744.764034259257</c:v>
                </c:pt>
                <c:pt idx="2725">
                  <c:v>42744.770978761575</c:v>
                </c:pt>
                <c:pt idx="2726">
                  <c:v>42744.777923263886</c:v>
                </c:pt>
                <c:pt idx="2727">
                  <c:v>42744.784867766204</c:v>
                </c:pt>
                <c:pt idx="2728">
                  <c:v>42744.791812268515</c:v>
                </c:pt>
                <c:pt idx="2729">
                  <c:v>42744.798756770833</c:v>
                </c:pt>
                <c:pt idx="2730">
                  <c:v>42744.805701273151</c:v>
                </c:pt>
                <c:pt idx="2731">
                  <c:v>42744.812645775462</c:v>
                </c:pt>
                <c:pt idx="2732">
                  <c:v>42744.819590277781</c:v>
                </c:pt>
                <c:pt idx="2733">
                  <c:v>42744.826534780092</c:v>
                </c:pt>
                <c:pt idx="2734">
                  <c:v>42744.83347928241</c:v>
                </c:pt>
                <c:pt idx="2735">
                  <c:v>42744.840423784721</c:v>
                </c:pt>
                <c:pt idx="2736">
                  <c:v>42744.847368287039</c:v>
                </c:pt>
                <c:pt idx="2737">
                  <c:v>42744.85431278935</c:v>
                </c:pt>
                <c:pt idx="2738">
                  <c:v>42744.861257291668</c:v>
                </c:pt>
                <c:pt idx="2739">
                  <c:v>42744.868201793979</c:v>
                </c:pt>
                <c:pt idx="2740">
                  <c:v>42744.875146296297</c:v>
                </c:pt>
                <c:pt idx="2741">
                  <c:v>42744.882090798608</c:v>
                </c:pt>
                <c:pt idx="2742">
                  <c:v>42744.889035300926</c:v>
                </c:pt>
                <c:pt idx="2743">
                  <c:v>42744.895979803237</c:v>
                </c:pt>
                <c:pt idx="2744">
                  <c:v>42744.902924305556</c:v>
                </c:pt>
                <c:pt idx="2745">
                  <c:v>42744.909868807874</c:v>
                </c:pt>
                <c:pt idx="2746">
                  <c:v>42744.916813310185</c:v>
                </c:pt>
                <c:pt idx="2747">
                  <c:v>42744.923757812503</c:v>
                </c:pt>
                <c:pt idx="2748">
                  <c:v>42744.930702314814</c:v>
                </c:pt>
                <c:pt idx="2749">
                  <c:v>42744.937646817132</c:v>
                </c:pt>
                <c:pt idx="2750">
                  <c:v>42744.944591319443</c:v>
                </c:pt>
                <c:pt idx="2751">
                  <c:v>42744.951535821761</c:v>
                </c:pt>
                <c:pt idx="2752">
                  <c:v>42744.958480324072</c:v>
                </c:pt>
                <c:pt idx="2753">
                  <c:v>42744.965424826391</c:v>
                </c:pt>
                <c:pt idx="2754">
                  <c:v>42744.972369328701</c:v>
                </c:pt>
                <c:pt idx="2755">
                  <c:v>42744.97931383102</c:v>
                </c:pt>
                <c:pt idx="2756">
                  <c:v>42744.986258333331</c:v>
                </c:pt>
                <c:pt idx="2757">
                  <c:v>42744.993202835649</c:v>
                </c:pt>
                <c:pt idx="2758">
                  <c:v>42745.00014733796</c:v>
                </c:pt>
                <c:pt idx="2759">
                  <c:v>42745.007091840278</c:v>
                </c:pt>
                <c:pt idx="2760">
                  <c:v>42745.014036342589</c:v>
                </c:pt>
                <c:pt idx="2761">
                  <c:v>42745.020980844907</c:v>
                </c:pt>
                <c:pt idx="2762">
                  <c:v>42745.027925347225</c:v>
                </c:pt>
                <c:pt idx="2763">
                  <c:v>42745.034869849536</c:v>
                </c:pt>
                <c:pt idx="2764">
                  <c:v>42745.041814351855</c:v>
                </c:pt>
                <c:pt idx="2765">
                  <c:v>42745.048758854165</c:v>
                </c:pt>
                <c:pt idx="2766">
                  <c:v>42745.055703356484</c:v>
                </c:pt>
                <c:pt idx="2767">
                  <c:v>42745.062647858795</c:v>
                </c:pt>
                <c:pt idx="2768">
                  <c:v>42745.069592361113</c:v>
                </c:pt>
                <c:pt idx="2769">
                  <c:v>42745.076536863424</c:v>
                </c:pt>
                <c:pt idx="2770">
                  <c:v>42745.083481365742</c:v>
                </c:pt>
                <c:pt idx="2771">
                  <c:v>42745.090425868053</c:v>
                </c:pt>
                <c:pt idx="2772">
                  <c:v>42745.097370370371</c:v>
                </c:pt>
                <c:pt idx="2773">
                  <c:v>42745.104314872682</c:v>
                </c:pt>
                <c:pt idx="2774">
                  <c:v>42745.111259375</c:v>
                </c:pt>
                <c:pt idx="2775">
                  <c:v>42745.118203877311</c:v>
                </c:pt>
                <c:pt idx="2776">
                  <c:v>42745.12514837963</c:v>
                </c:pt>
                <c:pt idx="2777">
                  <c:v>42745.132092881948</c:v>
                </c:pt>
                <c:pt idx="2778">
                  <c:v>42745.139037384259</c:v>
                </c:pt>
                <c:pt idx="2779">
                  <c:v>42745.145981886577</c:v>
                </c:pt>
                <c:pt idx="2780">
                  <c:v>42745.152926388888</c:v>
                </c:pt>
                <c:pt idx="2781">
                  <c:v>42745.159870891206</c:v>
                </c:pt>
                <c:pt idx="2782">
                  <c:v>42745.166815393517</c:v>
                </c:pt>
                <c:pt idx="2783">
                  <c:v>42745.173759895835</c:v>
                </c:pt>
                <c:pt idx="2784">
                  <c:v>42745.180704398146</c:v>
                </c:pt>
                <c:pt idx="2785">
                  <c:v>42745.187648900464</c:v>
                </c:pt>
                <c:pt idx="2786">
                  <c:v>42745.194593402775</c:v>
                </c:pt>
                <c:pt idx="2787">
                  <c:v>42745.201537905094</c:v>
                </c:pt>
                <c:pt idx="2788">
                  <c:v>42745.208482407405</c:v>
                </c:pt>
                <c:pt idx="2789">
                  <c:v>42745.215426909723</c:v>
                </c:pt>
                <c:pt idx="2790">
                  <c:v>42745.222371412034</c:v>
                </c:pt>
                <c:pt idx="2791">
                  <c:v>42745.229315914352</c:v>
                </c:pt>
                <c:pt idx="2792">
                  <c:v>42745.23626041667</c:v>
                </c:pt>
                <c:pt idx="2793">
                  <c:v>42745.243204918981</c:v>
                </c:pt>
                <c:pt idx="2794">
                  <c:v>42745.250149421299</c:v>
                </c:pt>
                <c:pt idx="2795">
                  <c:v>42745.25709392361</c:v>
                </c:pt>
                <c:pt idx="2796">
                  <c:v>42745.264038425928</c:v>
                </c:pt>
                <c:pt idx="2797">
                  <c:v>42745.270982928239</c:v>
                </c:pt>
                <c:pt idx="2798">
                  <c:v>42745.277927430558</c:v>
                </c:pt>
                <c:pt idx="2799">
                  <c:v>42745.284871932869</c:v>
                </c:pt>
                <c:pt idx="2800">
                  <c:v>42745.291816435187</c:v>
                </c:pt>
                <c:pt idx="2801">
                  <c:v>42745.298760937498</c:v>
                </c:pt>
                <c:pt idx="2802">
                  <c:v>42745.305705439816</c:v>
                </c:pt>
                <c:pt idx="2803">
                  <c:v>42745.312649942127</c:v>
                </c:pt>
                <c:pt idx="2804">
                  <c:v>42745.319594444445</c:v>
                </c:pt>
                <c:pt idx="2805">
                  <c:v>42745.326538946756</c:v>
                </c:pt>
                <c:pt idx="2806">
                  <c:v>42745.333483449074</c:v>
                </c:pt>
                <c:pt idx="2807">
                  <c:v>42745.340427951392</c:v>
                </c:pt>
                <c:pt idx="2808">
                  <c:v>42745.347372453703</c:v>
                </c:pt>
                <c:pt idx="2809">
                  <c:v>42745.354316956022</c:v>
                </c:pt>
                <c:pt idx="2810">
                  <c:v>42745.361261458333</c:v>
                </c:pt>
                <c:pt idx="2811">
                  <c:v>42745.368205960651</c:v>
                </c:pt>
                <c:pt idx="2812">
                  <c:v>42745.375150462962</c:v>
                </c:pt>
                <c:pt idx="2813">
                  <c:v>42745.38209496528</c:v>
                </c:pt>
                <c:pt idx="2814">
                  <c:v>42745.389039467591</c:v>
                </c:pt>
                <c:pt idx="2815">
                  <c:v>42745.395983969909</c:v>
                </c:pt>
                <c:pt idx="2816">
                  <c:v>42745.40292847222</c:v>
                </c:pt>
                <c:pt idx="2817">
                  <c:v>42745.409872974538</c:v>
                </c:pt>
                <c:pt idx="2818">
                  <c:v>42745.416817476849</c:v>
                </c:pt>
                <c:pt idx="2819">
                  <c:v>42745.423761979167</c:v>
                </c:pt>
                <c:pt idx="2820">
                  <c:v>42745.430706481478</c:v>
                </c:pt>
                <c:pt idx="2821">
                  <c:v>42745.437650983797</c:v>
                </c:pt>
                <c:pt idx="2822">
                  <c:v>42745.444595486108</c:v>
                </c:pt>
                <c:pt idx="2823">
                  <c:v>42745.451539988426</c:v>
                </c:pt>
                <c:pt idx="2824">
                  <c:v>42745.458484490744</c:v>
                </c:pt>
                <c:pt idx="2825">
                  <c:v>42745.465428993055</c:v>
                </c:pt>
                <c:pt idx="2826">
                  <c:v>42745.472373495373</c:v>
                </c:pt>
                <c:pt idx="2827">
                  <c:v>42745.479317997684</c:v>
                </c:pt>
                <c:pt idx="2828">
                  <c:v>42745.486262500002</c:v>
                </c:pt>
                <c:pt idx="2829">
                  <c:v>42745.493207002313</c:v>
                </c:pt>
                <c:pt idx="2830">
                  <c:v>42745.500151504632</c:v>
                </c:pt>
                <c:pt idx="2831">
                  <c:v>42745.507096006942</c:v>
                </c:pt>
                <c:pt idx="2832">
                  <c:v>42745.514040509261</c:v>
                </c:pt>
                <c:pt idx="2833">
                  <c:v>42745.520985011572</c:v>
                </c:pt>
                <c:pt idx="2834">
                  <c:v>42745.52792951389</c:v>
                </c:pt>
                <c:pt idx="2835">
                  <c:v>42745.534874016201</c:v>
                </c:pt>
                <c:pt idx="2836">
                  <c:v>42745.541818518519</c:v>
                </c:pt>
                <c:pt idx="2837">
                  <c:v>42745.54876302083</c:v>
                </c:pt>
                <c:pt idx="2838">
                  <c:v>42745.555707523148</c:v>
                </c:pt>
                <c:pt idx="2839">
                  <c:v>42745.562652025466</c:v>
                </c:pt>
                <c:pt idx="2840">
                  <c:v>42745.569596527777</c:v>
                </c:pt>
                <c:pt idx="2841">
                  <c:v>42745.576541030096</c:v>
                </c:pt>
                <c:pt idx="2842">
                  <c:v>42745.583485532406</c:v>
                </c:pt>
                <c:pt idx="2843">
                  <c:v>42745.590430034725</c:v>
                </c:pt>
                <c:pt idx="2844">
                  <c:v>42745.597374537036</c:v>
                </c:pt>
                <c:pt idx="2845">
                  <c:v>42745.604319039354</c:v>
                </c:pt>
                <c:pt idx="2846">
                  <c:v>42745.611263541665</c:v>
                </c:pt>
                <c:pt idx="2847">
                  <c:v>42745.618208043983</c:v>
                </c:pt>
                <c:pt idx="2848">
                  <c:v>42745.625152546294</c:v>
                </c:pt>
                <c:pt idx="2849">
                  <c:v>42745.632097048612</c:v>
                </c:pt>
                <c:pt idx="2850">
                  <c:v>42745.639041550923</c:v>
                </c:pt>
                <c:pt idx="2851">
                  <c:v>42745.645986053241</c:v>
                </c:pt>
                <c:pt idx="2852">
                  <c:v>42745.652930555552</c:v>
                </c:pt>
                <c:pt idx="2853">
                  <c:v>42745.659875057871</c:v>
                </c:pt>
                <c:pt idx="2854">
                  <c:v>42745.666819560189</c:v>
                </c:pt>
                <c:pt idx="2855">
                  <c:v>42745.6737640625</c:v>
                </c:pt>
                <c:pt idx="2856">
                  <c:v>42745.680708564818</c:v>
                </c:pt>
                <c:pt idx="2857">
                  <c:v>42745.687653067129</c:v>
                </c:pt>
                <c:pt idx="2858">
                  <c:v>42745.694597569447</c:v>
                </c:pt>
                <c:pt idx="2859">
                  <c:v>42745.701542071758</c:v>
                </c:pt>
                <c:pt idx="2860">
                  <c:v>42745.708486574076</c:v>
                </c:pt>
                <c:pt idx="2861">
                  <c:v>42745.715431076387</c:v>
                </c:pt>
                <c:pt idx="2862">
                  <c:v>42745.722375578705</c:v>
                </c:pt>
                <c:pt idx="2863">
                  <c:v>42745.729320081016</c:v>
                </c:pt>
                <c:pt idx="2864">
                  <c:v>42745.736264583335</c:v>
                </c:pt>
                <c:pt idx="2865">
                  <c:v>42745.743209085646</c:v>
                </c:pt>
                <c:pt idx="2866">
                  <c:v>42745.750153587964</c:v>
                </c:pt>
                <c:pt idx="2867">
                  <c:v>42745.757098090275</c:v>
                </c:pt>
                <c:pt idx="2868">
                  <c:v>42745.764042592593</c:v>
                </c:pt>
                <c:pt idx="2869">
                  <c:v>42745.770987094904</c:v>
                </c:pt>
                <c:pt idx="2870">
                  <c:v>42745.777931597222</c:v>
                </c:pt>
                <c:pt idx="2871">
                  <c:v>42745.78487609954</c:v>
                </c:pt>
                <c:pt idx="2872">
                  <c:v>42745.791820601851</c:v>
                </c:pt>
                <c:pt idx="2873">
                  <c:v>42745.798765104169</c:v>
                </c:pt>
                <c:pt idx="2874">
                  <c:v>42745.80570960648</c:v>
                </c:pt>
                <c:pt idx="2875">
                  <c:v>42745.812654108799</c:v>
                </c:pt>
                <c:pt idx="2876">
                  <c:v>42745.81959861111</c:v>
                </c:pt>
                <c:pt idx="2877">
                  <c:v>42745.826543113428</c:v>
                </c:pt>
                <c:pt idx="2878">
                  <c:v>42745.833487615739</c:v>
                </c:pt>
                <c:pt idx="2879">
                  <c:v>42745.840432118057</c:v>
                </c:pt>
                <c:pt idx="2880">
                  <c:v>42745.847376620368</c:v>
                </c:pt>
                <c:pt idx="2881">
                  <c:v>42745.854321122686</c:v>
                </c:pt>
                <c:pt idx="2882">
                  <c:v>42745.861265624997</c:v>
                </c:pt>
                <c:pt idx="2883">
                  <c:v>42745.868210127315</c:v>
                </c:pt>
                <c:pt idx="2884">
                  <c:v>42745.875154629626</c:v>
                </c:pt>
                <c:pt idx="2885">
                  <c:v>42745.882099131944</c:v>
                </c:pt>
                <c:pt idx="2886">
                  <c:v>42745.889043634263</c:v>
                </c:pt>
                <c:pt idx="2887">
                  <c:v>42745.895988136574</c:v>
                </c:pt>
                <c:pt idx="2888">
                  <c:v>42745.902932638892</c:v>
                </c:pt>
                <c:pt idx="2889">
                  <c:v>42745.909877141203</c:v>
                </c:pt>
                <c:pt idx="2890">
                  <c:v>42745.916821643521</c:v>
                </c:pt>
                <c:pt idx="2891">
                  <c:v>42745.923766145832</c:v>
                </c:pt>
                <c:pt idx="2892">
                  <c:v>42745.93071064815</c:v>
                </c:pt>
                <c:pt idx="2893">
                  <c:v>42745.937655150461</c:v>
                </c:pt>
                <c:pt idx="2894">
                  <c:v>42745.944599652779</c:v>
                </c:pt>
                <c:pt idx="2895">
                  <c:v>42745.95154415509</c:v>
                </c:pt>
                <c:pt idx="2896">
                  <c:v>42745.958488657408</c:v>
                </c:pt>
                <c:pt idx="2897">
                  <c:v>42745.965433159719</c:v>
                </c:pt>
                <c:pt idx="2898">
                  <c:v>42745.972377662038</c:v>
                </c:pt>
                <c:pt idx="2899">
                  <c:v>42745.979322164349</c:v>
                </c:pt>
                <c:pt idx="2900">
                  <c:v>42745.986266666667</c:v>
                </c:pt>
                <c:pt idx="2901">
                  <c:v>42745.993211168985</c:v>
                </c:pt>
                <c:pt idx="2902">
                  <c:v>42746.000155671296</c:v>
                </c:pt>
                <c:pt idx="2903">
                  <c:v>42746.007100173614</c:v>
                </c:pt>
                <c:pt idx="2904">
                  <c:v>42746.014044675925</c:v>
                </c:pt>
                <c:pt idx="2905">
                  <c:v>42746.020989178243</c:v>
                </c:pt>
                <c:pt idx="2906">
                  <c:v>42746.027933680554</c:v>
                </c:pt>
                <c:pt idx="2907">
                  <c:v>42746.034878182872</c:v>
                </c:pt>
                <c:pt idx="2908">
                  <c:v>42746.041822685183</c:v>
                </c:pt>
                <c:pt idx="2909">
                  <c:v>42746.048767187502</c:v>
                </c:pt>
                <c:pt idx="2910">
                  <c:v>42746.055711689813</c:v>
                </c:pt>
                <c:pt idx="2911">
                  <c:v>42746.062656192131</c:v>
                </c:pt>
                <c:pt idx="2912">
                  <c:v>42746.069600694442</c:v>
                </c:pt>
                <c:pt idx="2913">
                  <c:v>42746.07654519676</c:v>
                </c:pt>
                <c:pt idx="2914">
                  <c:v>42746.083489699071</c:v>
                </c:pt>
                <c:pt idx="2915">
                  <c:v>42746.090434201389</c:v>
                </c:pt>
                <c:pt idx="2916">
                  <c:v>42746.0973787037</c:v>
                </c:pt>
                <c:pt idx="2917">
                  <c:v>42746.104323206018</c:v>
                </c:pt>
                <c:pt idx="2918">
                  <c:v>42746.111267708337</c:v>
                </c:pt>
                <c:pt idx="2919">
                  <c:v>42746.118212210647</c:v>
                </c:pt>
                <c:pt idx="2920">
                  <c:v>42746.125156712966</c:v>
                </c:pt>
                <c:pt idx="2921">
                  <c:v>42746.132101215277</c:v>
                </c:pt>
                <c:pt idx="2922">
                  <c:v>42746.139045717595</c:v>
                </c:pt>
                <c:pt idx="2923">
                  <c:v>42746.145990219906</c:v>
                </c:pt>
                <c:pt idx="2924">
                  <c:v>42746.152934722224</c:v>
                </c:pt>
                <c:pt idx="2925">
                  <c:v>42746.159879224535</c:v>
                </c:pt>
                <c:pt idx="2926">
                  <c:v>42746.166823726853</c:v>
                </c:pt>
                <c:pt idx="2927">
                  <c:v>42746.173768229164</c:v>
                </c:pt>
                <c:pt idx="2928">
                  <c:v>42746.180712731482</c:v>
                </c:pt>
                <c:pt idx="2929">
                  <c:v>42746.187657233793</c:v>
                </c:pt>
                <c:pt idx="2930">
                  <c:v>42746.194601736112</c:v>
                </c:pt>
                <c:pt idx="2931">
                  <c:v>42746.201546238422</c:v>
                </c:pt>
                <c:pt idx="2932">
                  <c:v>42746.208490740741</c:v>
                </c:pt>
                <c:pt idx="2933">
                  <c:v>42746.215435243059</c:v>
                </c:pt>
                <c:pt idx="2934">
                  <c:v>42746.22237974537</c:v>
                </c:pt>
                <c:pt idx="2935">
                  <c:v>42746.229324247688</c:v>
                </c:pt>
                <c:pt idx="2936">
                  <c:v>42746.236268749999</c:v>
                </c:pt>
                <c:pt idx="2937">
                  <c:v>42746.243213252317</c:v>
                </c:pt>
                <c:pt idx="2938">
                  <c:v>42746.250157754628</c:v>
                </c:pt>
                <c:pt idx="2939">
                  <c:v>42746.257102256946</c:v>
                </c:pt>
                <c:pt idx="2940">
                  <c:v>42746.264046759257</c:v>
                </c:pt>
                <c:pt idx="2941">
                  <c:v>42746.270991261576</c:v>
                </c:pt>
                <c:pt idx="2942">
                  <c:v>42746.277935763886</c:v>
                </c:pt>
                <c:pt idx="2943">
                  <c:v>42746.284880266205</c:v>
                </c:pt>
                <c:pt idx="2944">
                  <c:v>42746.291824768516</c:v>
                </c:pt>
                <c:pt idx="2945">
                  <c:v>42746.298769270834</c:v>
                </c:pt>
                <c:pt idx="2946">
                  <c:v>42746.305713773145</c:v>
                </c:pt>
                <c:pt idx="2947">
                  <c:v>42746.312658275463</c:v>
                </c:pt>
                <c:pt idx="2948">
                  <c:v>42746.319602777781</c:v>
                </c:pt>
                <c:pt idx="2949">
                  <c:v>42746.326547280092</c:v>
                </c:pt>
                <c:pt idx="2950">
                  <c:v>42746.33349178241</c:v>
                </c:pt>
                <c:pt idx="2951">
                  <c:v>42746.340436284721</c:v>
                </c:pt>
                <c:pt idx="2952">
                  <c:v>42746.34738078704</c:v>
                </c:pt>
                <c:pt idx="2953">
                  <c:v>42746.354325289351</c:v>
                </c:pt>
                <c:pt idx="2954">
                  <c:v>42746.361269791669</c:v>
                </c:pt>
                <c:pt idx="2955">
                  <c:v>42746.36821429398</c:v>
                </c:pt>
                <c:pt idx="2956">
                  <c:v>42746.375158796298</c:v>
                </c:pt>
                <c:pt idx="2957">
                  <c:v>42746.382103298609</c:v>
                </c:pt>
                <c:pt idx="2958">
                  <c:v>42746.389047800927</c:v>
                </c:pt>
                <c:pt idx="2959">
                  <c:v>42746.395992303238</c:v>
                </c:pt>
                <c:pt idx="2960">
                  <c:v>42746.402936805556</c:v>
                </c:pt>
                <c:pt idx="2961">
                  <c:v>42746.409881307867</c:v>
                </c:pt>
                <c:pt idx="2962">
                  <c:v>42746.416825810185</c:v>
                </c:pt>
                <c:pt idx="2963">
                  <c:v>42746.423770312504</c:v>
                </c:pt>
                <c:pt idx="2964">
                  <c:v>42746.430714814815</c:v>
                </c:pt>
                <c:pt idx="2965">
                  <c:v>42746.437659317133</c:v>
                </c:pt>
                <c:pt idx="2966">
                  <c:v>42746.444603819444</c:v>
                </c:pt>
                <c:pt idx="2967">
                  <c:v>42746.451548321762</c:v>
                </c:pt>
                <c:pt idx="2968">
                  <c:v>42746.458492824073</c:v>
                </c:pt>
                <c:pt idx="2969">
                  <c:v>42746.465437326391</c:v>
                </c:pt>
                <c:pt idx="2970">
                  <c:v>42746.472381828702</c:v>
                </c:pt>
                <c:pt idx="2971">
                  <c:v>42746.47932633102</c:v>
                </c:pt>
                <c:pt idx="2972">
                  <c:v>42746.486270833331</c:v>
                </c:pt>
                <c:pt idx="2973">
                  <c:v>42746.493215335649</c:v>
                </c:pt>
                <c:pt idx="2974">
                  <c:v>42746.50015983796</c:v>
                </c:pt>
                <c:pt idx="2975">
                  <c:v>42746.507104340279</c:v>
                </c:pt>
                <c:pt idx="2976">
                  <c:v>42746.51404884259</c:v>
                </c:pt>
                <c:pt idx="2977">
                  <c:v>42746.520993344908</c:v>
                </c:pt>
                <c:pt idx="2978">
                  <c:v>42746.527937847219</c:v>
                </c:pt>
                <c:pt idx="2979">
                  <c:v>42746.534882349537</c:v>
                </c:pt>
                <c:pt idx="2980">
                  <c:v>42746.541826851855</c:v>
                </c:pt>
                <c:pt idx="2981">
                  <c:v>42746.548771354166</c:v>
                </c:pt>
                <c:pt idx="2982">
                  <c:v>42746.555715856484</c:v>
                </c:pt>
                <c:pt idx="2983">
                  <c:v>42746.562660358795</c:v>
                </c:pt>
                <c:pt idx="2984">
                  <c:v>42746.569604861113</c:v>
                </c:pt>
                <c:pt idx="2985">
                  <c:v>42746.576549363424</c:v>
                </c:pt>
                <c:pt idx="2986">
                  <c:v>42746.583493865743</c:v>
                </c:pt>
                <c:pt idx="2987">
                  <c:v>42746.590438368054</c:v>
                </c:pt>
                <c:pt idx="2988">
                  <c:v>42746.597382870372</c:v>
                </c:pt>
                <c:pt idx="2989">
                  <c:v>42746.604327372683</c:v>
                </c:pt>
                <c:pt idx="2990">
                  <c:v>42746.611271875001</c:v>
                </c:pt>
                <c:pt idx="2991">
                  <c:v>42746.618216377312</c:v>
                </c:pt>
                <c:pt idx="2992">
                  <c:v>42746.62516087963</c:v>
                </c:pt>
                <c:pt idx="2993">
                  <c:v>42746.632105381941</c:v>
                </c:pt>
                <c:pt idx="2994">
                  <c:v>42746.639049884259</c:v>
                </c:pt>
                <c:pt idx="2995">
                  <c:v>42746.645994386578</c:v>
                </c:pt>
                <c:pt idx="2996">
                  <c:v>42746.652938888888</c:v>
                </c:pt>
                <c:pt idx="2997">
                  <c:v>42746.659883391207</c:v>
                </c:pt>
                <c:pt idx="2998">
                  <c:v>42746.666827893518</c:v>
                </c:pt>
                <c:pt idx="2999">
                  <c:v>42746.673772395836</c:v>
                </c:pt>
                <c:pt idx="3000">
                  <c:v>42746.680716898147</c:v>
                </c:pt>
                <c:pt idx="3001">
                  <c:v>42746.687661400465</c:v>
                </c:pt>
                <c:pt idx="3002">
                  <c:v>42746.694605902776</c:v>
                </c:pt>
                <c:pt idx="3003">
                  <c:v>42746.701550405094</c:v>
                </c:pt>
                <c:pt idx="3004">
                  <c:v>42746.708494907405</c:v>
                </c:pt>
                <c:pt idx="3005">
                  <c:v>42746.715439409723</c:v>
                </c:pt>
                <c:pt idx="3006">
                  <c:v>42746.722383912034</c:v>
                </c:pt>
                <c:pt idx="3007">
                  <c:v>42746.729328414352</c:v>
                </c:pt>
                <c:pt idx="3008">
                  <c:v>42746.736272916663</c:v>
                </c:pt>
                <c:pt idx="3009">
                  <c:v>42746.743217418982</c:v>
                </c:pt>
                <c:pt idx="3010">
                  <c:v>42746.7501619213</c:v>
                </c:pt>
                <c:pt idx="3011">
                  <c:v>42746.757106423611</c:v>
                </c:pt>
                <c:pt idx="3012">
                  <c:v>42746.764050925929</c:v>
                </c:pt>
                <c:pt idx="3013">
                  <c:v>42746.77099542824</c:v>
                </c:pt>
                <c:pt idx="3014">
                  <c:v>42746.777939930558</c:v>
                </c:pt>
                <c:pt idx="3015">
                  <c:v>42746.784884432869</c:v>
                </c:pt>
                <c:pt idx="3016">
                  <c:v>42746.791828935187</c:v>
                </c:pt>
                <c:pt idx="3017">
                  <c:v>42746.798773437498</c:v>
                </c:pt>
                <c:pt idx="3018">
                  <c:v>42746.805717939817</c:v>
                </c:pt>
                <c:pt idx="3019">
                  <c:v>42746.812662442127</c:v>
                </c:pt>
                <c:pt idx="3020">
                  <c:v>42746.819606944446</c:v>
                </c:pt>
                <c:pt idx="3021">
                  <c:v>42746.826551446757</c:v>
                </c:pt>
                <c:pt idx="3022">
                  <c:v>42746.833495949075</c:v>
                </c:pt>
                <c:pt idx="3023">
                  <c:v>42746.840440451386</c:v>
                </c:pt>
                <c:pt idx="3024">
                  <c:v>42746.847384953704</c:v>
                </c:pt>
                <c:pt idx="3025">
                  <c:v>42746.854329456015</c:v>
                </c:pt>
                <c:pt idx="3026">
                  <c:v>42746.861273958333</c:v>
                </c:pt>
                <c:pt idx="3027">
                  <c:v>42746.868218460651</c:v>
                </c:pt>
                <c:pt idx="3028">
                  <c:v>42746.875162962962</c:v>
                </c:pt>
                <c:pt idx="3029">
                  <c:v>42746.882107465281</c:v>
                </c:pt>
                <c:pt idx="3030">
                  <c:v>42746.889051967592</c:v>
                </c:pt>
                <c:pt idx="3031">
                  <c:v>42746.89599646991</c:v>
                </c:pt>
                <c:pt idx="3032">
                  <c:v>42746.902940972221</c:v>
                </c:pt>
                <c:pt idx="3033">
                  <c:v>42746.909885474539</c:v>
                </c:pt>
                <c:pt idx="3034">
                  <c:v>42746.91682997685</c:v>
                </c:pt>
                <c:pt idx="3035">
                  <c:v>42746.923774479168</c:v>
                </c:pt>
                <c:pt idx="3036">
                  <c:v>42746.930718981479</c:v>
                </c:pt>
                <c:pt idx="3037">
                  <c:v>42746.937663483797</c:v>
                </c:pt>
                <c:pt idx="3038">
                  <c:v>42746.944607986108</c:v>
                </c:pt>
                <c:pt idx="3039">
                  <c:v>42746.951552488426</c:v>
                </c:pt>
                <c:pt idx="3040">
                  <c:v>42746.958496990737</c:v>
                </c:pt>
                <c:pt idx="3041">
                  <c:v>42746.965441493056</c:v>
                </c:pt>
                <c:pt idx="3042">
                  <c:v>42746.972385995374</c:v>
                </c:pt>
                <c:pt idx="3043">
                  <c:v>42746.979330497685</c:v>
                </c:pt>
                <c:pt idx="3044">
                  <c:v>42746.986275000003</c:v>
                </c:pt>
                <c:pt idx="3045">
                  <c:v>42746.993219502314</c:v>
                </c:pt>
                <c:pt idx="3046">
                  <c:v>42747.000164004632</c:v>
                </c:pt>
                <c:pt idx="3047">
                  <c:v>42747.007108506943</c:v>
                </c:pt>
                <c:pt idx="3048">
                  <c:v>42747.014053009261</c:v>
                </c:pt>
                <c:pt idx="3049">
                  <c:v>42747.020997511572</c:v>
                </c:pt>
                <c:pt idx="3050">
                  <c:v>42747.02794201389</c:v>
                </c:pt>
                <c:pt idx="3051">
                  <c:v>42747.034886516201</c:v>
                </c:pt>
                <c:pt idx="3052">
                  <c:v>42747.04183101852</c:v>
                </c:pt>
                <c:pt idx="3053">
                  <c:v>42747.048775520831</c:v>
                </c:pt>
                <c:pt idx="3054">
                  <c:v>42747.055720023149</c:v>
                </c:pt>
                <c:pt idx="3055">
                  <c:v>42747.06266452546</c:v>
                </c:pt>
                <c:pt idx="3056">
                  <c:v>42747.069609027778</c:v>
                </c:pt>
                <c:pt idx="3057">
                  <c:v>42747.076553530096</c:v>
                </c:pt>
                <c:pt idx="3058">
                  <c:v>42747.083498032407</c:v>
                </c:pt>
                <c:pt idx="3059">
                  <c:v>42747.090442534725</c:v>
                </c:pt>
                <c:pt idx="3060">
                  <c:v>42747.097387037036</c:v>
                </c:pt>
                <c:pt idx="3061">
                  <c:v>42747.104331539354</c:v>
                </c:pt>
                <c:pt idx="3062">
                  <c:v>42747.111276041665</c:v>
                </c:pt>
                <c:pt idx="3063">
                  <c:v>42747.118220543984</c:v>
                </c:pt>
                <c:pt idx="3064">
                  <c:v>42747.125165046295</c:v>
                </c:pt>
                <c:pt idx="3065">
                  <c:v>42747.132109548613</c:v>
                </c:pt>
                <c:pt idx="3066">
                  <c:v>42747.139054050924</c:v>
                </c:pt>
                <c:pt idx="3067">
                  <c:v>42747.145998553242</c:v>
                </c:pt>
                <c:pt idx="3068">
                  <c:v>42747.152943055553</c:v>
                </c:pt>
                <c:pt idx="3069">
                  <c:v>42747.159887557871</c:v>
                </c:pt>
                <c:pt idx="3070">
                  <c:v>42747.166832060182</c:v>
                </c:pt>
                <c:pt idx="3071">
                  <c:v>42747.1737765625</c:v>
                </c:pt>
                <c:pt idx="3072">
                  <c:v>42747.180721064811</c:v>
                </c:pt>
                <c:pt idx="3073">
                  <c:v>42747.187665567129</c:v>
                </c:pt>
                <c:pt idx="3074">
                  <c:v>42747.194610069448</c:v>
                </c:pt>
                <c:pt idx="3075">
                  <c:v>42747.201554571759</c:v>
                </c:pt>
                <c:pt idx="3076">
                  <c:v>42747.208499074077</c:v>
                </c:pt>
                <c:pt idx="3077">
                  <c:v>42747.215443576388</c:v>
                </c:pt>
                <c:pt idx="3078">
                  <c:v>42747.222388078706</c:v>
                </c:pt>
                <c:pt idx="3079">
                  <c:v>42747.229332581017</c:v>
                </c:pt>
                <c:pt idx="3080">
                  <c:v>42747.236277083335</c:v>
                </c:pt>
                <c:pt idx="3081">
                  <c:v>42747.243221585646</c:v>
                </c:pt>
                <c:pt idx="3082">
                  <c:v>42747.250166087964</c:v>
                </c:pt>
                <c:pt idx="3083">
                  <c:v>42747.257110590275</c:v>
                </c:pt>
                <c:pt idx="3084">
                  <c:v>42747.264055092593</c:v>
                </c:pt>
                <c:pt idx="3085">
                  <c:v>42747.270999594904</c:v>
                </c:pt>
                <c:pt idx="3086">
                  <c:v>42747.277944097223</c:v>
                </c:pt>
                <c:pt idx="3087">
                  <c:v>42747.284888599534</c:v>
                </c:pt>
                <c:pt idx="3088">
                  <c:v>42747.291833101852</c:v>
                </c:pt>
                <c:pt idx="3089">
                  <c:v>42747.29877760417</c:v>
                </c:pt>
                <c:pt idx="3090">
                  <c:v>42747.305722106481</c:v>
                </c:pt>
                <c:pt idx="3091">
                  <c:v>42747.312666608799</c:v>
                </c:pt>
                <c:pt idx="3092">
                  <c:v>42747.31961111111</c:v>
                </c:pt>
                <c:pt idx="3093">
                  <c:v>42747.326555613428</c:v>
                </c:pt>
                <c:pt idx="3094">
                  <c:v>42747.333500115739</c:v>
                </c:pt>
                <c:pt idx="3095">
                  <c:v>42747.340444618058</c:v>
                </c:pt>
                <c:pt idx="3096">
                  <c:v>42747.347389120368</c:v>
                </c:pt>
                <c:pt idx="3097">
                  <c:v>42747.354333622687</c:v>
                </c:pt>
                <c:pt idx="3098">
                  <c:v>42747.361278124998</c:v>
                </c:pt>
                <c:pt idx="3099">
                  <c:v>42747.368222627316</c:v>
                </c:pt>
                <c:pt idx="3100">
                  <c:v>42747.375167129627</c:v>
                </c:pt>
                <c:pt idx="3101">
                  <c:v>42747.382111631945</c:v>
                </c:pt>
                <c:pt idx="3102">
                  <c:v>42747.389056134256</c:v>
                </c:pt>
                <c:pt idx="3103">
                  <c:v>42747.396000636574</c:v>
                </c:pt>
                <c:pt idx="3104">
                  <c:v>42747.402945138892</c:v>
                </c:pt>
                <c:pt idx="3105">
                  <c:v>42747.409889641203</c:v>
                </c:pt>
                <c:pt idx="3106">
                  <c:v>42747.416834143522</c:v>
                </c:pt>
                <c:pt idx="3107">
                  <c:v>42747.423778645832</c:v>
                </c:pt>
                <c:pt idx="3108">
                  <c:v>42747.430723148151</c:v>
                </c:pt>
                <c:pt idx="3109">
                  <c:v>42747.437667650462</c:v>
                </c:pt>
                <c:pt idx="3110">
                  <c:v>42747.44461215278</c:v>
                </c:pt>
                <c:pt idx="3111">
                  <c:v>42747.451556655091</c:v>
                </c:pt>
                <c:pt idx="3112">
                  <c:v>42747.458501157409</c:v>
                </c:pt>
                <c:pt idx="3113">
                  <c:v>42747.46544565972</c:v>
                </c:pt>
                <c:pt idx="3114">
                  <c:v>42747.472390162038</c:v>
                </c:pt>
                <c:pt idx="3115">
                  <c:v>42747.479334664349</c:v>
                </c:pt>
                <c:pt idx="3116">
                  <c:v>42747.486279166667</c:v>
                </c:pt>
                <c:pt idx="3117">
                  <c:v>42747.493223668978</c:v>
                </c:pt>
                <c:pt idx="3118">
                  <c:v>42747.500168171297</c:v>
                </c:pt>
                <c:pt idx="3119">
                  <c:v>42747.507112673607</c:v>
                </c:pt>
                <c:pt idx="3120">
                  <c:v>42747.514057175926</c:v>
                </c:pt>
                <c:pt idx="3121">
                  <c:v>42747.521001678244</c:v>
                </c:pt>
                <c:pt idx="3122">
                  <c:v>42747.527946180555</c:v>
                </c:pt>
                <c:pt idx="3123">
                  <c:v>42747.534890682873</c:v>
                </c:pt>
                <c:pt idx="3124">
                  <c:v>42747.541835185184</c:v>
                </c:pt>
                <c:pt idx="3125">
                  <c:v>42747.548779687502</c:v>
                </c:pt>
                <c:pt idx="3126">
                  <c:v>42747.555724189813</c:v>
                </c:pt>
                <c:pt idx="3127">
                  <c:v>42747.562668692131</c:v>
                </c:pt>
                <c:pt idx="3128">
                  <c:v>42747.569613194442</c:v>
                </c:pt>
                <c:pt idx="3129">
                  <c:v>42747.576557696761</c:v>
                </c:pt>
                <c:pt idx="3130">
                  <c:v>42747.583502199072</c:v>
                </c:pt>
                <c:pt idx="3131">
                  <c:v>42747.59044670139</c:v>
                </c:pt>
                <c:pt idx="3132">
                  <c:v>42747.597391203701</c:v>
                </c:pt>
                <c:pt idx="3133">
                  <c:v>42747.604335706019</c:v>
                </c:pt>
                <c:pt idx="3134">
                  <c:v>42747.61128020833</c:v>
                </c:pt>
                <c:pt idx="3135">
                  <c:v>42747.618224710648</c:v>
                </c:pt>
                <c:pt idx="3136">
                  <c:v>42747.625169212966</c:v>
                </c:pt>
                <c:pt idx="3137">
                  <c:v>42747.632113715277</c:v>
                </c:pt>
                <c:pt idx="3138">
                  <c:v>42747.639058217595</c:v>
                </c:pt>
                <c:pt idx="3139">
                  <c:v>42747.646002719906</c:v>
                </c:pt>
                <c:pt idx="3140">
                  <c:v>42747.652947222225</c:v>
                </c:pt>
                <c:pt idx="3141">
                  <c:v>42747.659891724536</c:v>
                </c:pt>
                <c:pt idx="3142">
                  <c:v>42747.666836226854</c:v>
                </c:pt>
                <c:pt idx="3143">
                  <c:v>42747.673780729165</c:v>
                </c:pt>
                <c:pt idx="3144">
                  <c:v>42747.680725231483</c:v>
                </c:pt>
                <c:pt idx="3145">
                  <c:v>42747.687669733794</c:v>
                </c:pt>
                <c:pt idx="3146">
                  <c:v>42747.694614236112</c:v>
                </c:pt>
                <c:pt idx="3147">
                  <c:v>42747.701558738423</c:v>
                </c:pt>
                <c:pt idx="3148">
                  <c:v>42747.708503240741</c:v>
                </c:pt>
                <c:pt idx="3149">
                  <c:v>42747.715447743052</c:v>
                </c:pt>
                <c:pt idx="3150">
                  <c:v>42747.72239224537</c:v>
                </c:pt>
                <c:pt idx="3151">
                  <c:v>42747.729336747689</c:v>
                </c:pt>
                <c:pt idx="3152">
                  <c:v>42747.73628125</c:v>
                </c:pt>
                <c:pt idx="3153">
                  <c:v>42747.743225752318</c:v>
                </c:pt>
                <c:pt idx="3154">
                  <c:v>42747.750170254629</c:v>
                </c:pt>
                <c:pt idx="3155">
                  <c:v>42747.757114756947</c:v>
                </c:pt>
                <c:pt idx="3156">
                  <c:v>42747.764059259258</c:v>
                </c:pt>
                <c:pt idx="3157">
                  <c:v>42747.771003761576</c:v>
                </c:pt>
                <c:pt idx="3158">
                  <c:v>42747.777948263887</c:v>
                </c:pt>
                <c:pt idx="3159">
                  <c:v>42747.784892766205</c:v>
                </c:pt>
                <c:pt idx="3160">
                  <c:v>42747.791837268516</c:v>
                </c:pt>
                <c:pt idx="3161">
                  <c:v>42747.798781770834</c:v>
                </c:pt>
                <c:pt idx="3162">
                  <c:v>42747.805726273145</c:v>
                </c:pt>
                <c:pt idx="3163">
                  <c:v>42747.812670775464</c:v>
                </c:pt>
                <c:pt idx="3164">
                  <c:v>42747.819615277775</c:v>
                </c:pt>
                <c:pt idx="3165">
                  <c:v>42747.826559780093</c:v>
                </c:pt>
                <c:pt idx="3166">
                  <c:v>42747.833504282411</c:v>
                </c:pt>
                <c:pt idx="3167">
                  <c:v>42747.840448784722</c:v>
                </c:pt>
                <c:pt idx="3168">
                  <c:v>42747.84739328704</c:v>
                </c:pt>
                <c:pt idx="3169">
                  <c:v>42747.854337789351</c:v>
                </c:pt>
                <c:pt idx="3170">
                  <c:v>42747.861282291669</c:v>
                </c:pt>
                <c:pt idx="3171">
                  <c:v>42747.86822679398</c:v>
                </c:pt>
                <c:pt idx="3172">
                  <c:v>42747.875171296299</c:v>
                </c:pt>
                <c:pt idx="3173">
                  <c:v>42747.882115798609</c:v>
                </c:pt>
                <c:pt idx="3174">
                  <c:v>42747.889060300928</c:v>
                </c:pt>
                <c:pt idx="3175">
                  <c:v>42747.896004803239</c:v>
                </c:pt>
                <c:pt idx="3176">
                  <c:v>42747.902949305557</c:v>
                </c:pt>
                <c:pt idx="3177">
                  <c:v>42747.909893807868</c:v>
                </c:pt>
                <c:pt idx="3178">
                  <c:v>42747.916838310186</c:v>
                </c:pt>
                <c:pt idx="3179">
                  <c:v>42747.923782812497</c:v>
                </c:pt>
                <c:pt idx="3180">
                  <c:v>42747.930727314815</c:v>
                </c:pt>
                <c:pt idx="3181">
                  <c:v>42747.937671817126</c:v>
                </c:pt>
                <c:pt idx="3182">
                  <c:v>42747.944616319444</c:v>
                </c:pt>
                <c:pt idx="3183">
                  <c:v>42747.951560821763</c:v>
                </c:pt>
                <c:pt idx="3184">
                  <c:v>42747.958505324073</c:v>
                </c:pt>
                <c:pt idx="3185">
                  <c:v>42747.965449826392</c:v>
                </c:pt>
                <c:pt idx="3186">
                  <c:v>42747.972394328703</c:v>
                </c:pt>
                <c:pt idx="3187">
                  <c:v>42747.979338831021</c:v>
                </c:pt>
                <c:pt idx="3188">
                  <c:v>42747.986283333332</c:v>
                </c:pt>
                <c:pt idx="3189">
                  <c:v>42747.99322783565</c:v>
                </c:pt>
                <c:pt idx="3190">
                  <c:v>42748.000172337961</c:v>
                </c:pt>
                <c:pt idx="3191">
                  <c:v>42748.007116840279</c:v>
                </c:pt>
                <c:pt idx="3192">
                  <c:v>42748.01406134259</c:v>
                </c:pt>
                <c:pt idx="3193">
                  <c:v>42748.021005844908</c:v>
                </c:pt>
                <c:pt idx="3194">
                  <c:v>42748.027950347219</c:v>
                </c:pt>
                <c:pt idx="3195">
                  <c:v>42748.034894849538</c:v>
                </c:pt>
                <c:pt idx="3196">
                  <c:v>42748.041839351848</c:v>
                </c:pt>
                <c:pt idx="3197">
                  <c:v>42748.048783854167</c:v>
                </c:pt>
                <c:pt idx="3198">
                  <c:v>42748.055728356485</c:v>
                </c:pt>
                <c:pt idx="3199">
                  <c:v>42748.062672858796</c:v>
                </c:pt>
                <c:pt idx="3200">
                  <c:v>42748.069617361114</c:v>
                </c:pt>
                <c:pt idx="3201">
                  <c:v>42748.076561863425</c:v>
                </c:pt>
                <c:pt idx="3202">
                  <c:v>42748.083506365743</c:v>
                </c:pt>
                <c:pt idx="3203">
                  <c:v>42748.090450868054</c:v>
                </c:pt>
                <c:pt idx="3204">
                  <c:v>42748.097395370372</c:v>
                </c:pt>
                <c:pt idx="3205">
                  <c:v>42748.104339872683</c:v>
                </c:pt>
                <c:pt idx="3206">
                  <c:v>42748.111284375002</c:v>
                </c:pt>
                <c:pt idx="3207">
                  <c:v>42748.118228877313</c:v>
                </c:pt>
                <c:pt idx="3208">
                  <c:v>42748.125173379631</c:v>
                </c:pt>
                <c:pt idx="3209">
                  <c:v>42748.132117881942</c:v>
                </c:pt>
                <c:pt idx="3210">
                  <c:v>42748.13906238426</c:v>
                </c:pt>
                <c:pt idx="3211">
                  <c:v>42748.146006886571</c:v>
                </c:pt>
                <c:pt idx="3212">
                  <c:v>42748.152951388889</c:v>
                </c:pt>
                <c:pt idx="3213">
                  <c:v>42748.159895891207</c:v>
                </c:pt>
                <c:pt idx="3214">
                  <c:v>42748.166840393518</c:v>
                </c:pt>
                <c:pt idx="3215">
                  <c:v>42748.173784895836</c:v>
                </c:pt>
                <c:pt idx="3216">
                  <c:v>42748.180729398147</c:v>
                </c:pt>
                <c:pt idx="3217">
                  <c:v>42748.187673900466</c:v>
                </c:pt>
                <c:pt idx="3218">
                  <c:v>42748.194618402777</c:v>
                </c:pt>
                <c:pt idx="3219">
                  <c:v>42748.201562905095</c:v>
                </c:pt>
                <c:pt idx="3220">
                  <c:v>42748.208507407406</c:v>
                </c:pt>
                <c:pt idx="3221">
                  <c:v>42748.215451909724</c:v>
                </c:pt>
                <c:pt idx="3222">
                  <c:v>42748.222396412035</c:v>
                </c:pt>
                <c:pt idx="3223">
                  <c:v>42748.229340914353</c:v>
                </c:pt>
                <c:pt idx="3224">
                  <c:v>42748.236285416664</c:v>
                </c:pt>
                <c:pt idx="3225">
                  <c:v>42748.243229918982</c:v>
                </c:pt>
                <c:pt idx="3226">
                  <c:v>42748.250174421293</c:v>
                </c:pt>
                <c:pt idx="3227">
                  <c:v>42748.257118923611</c:v>
                </c:pt>
                <c:pt idx="3228">
                  <c:v>42748.264063425922</c:v>
                </c:pt>
                <c:pt idx="3229">
                  <c:v>42748.271007928241</c:v>
                </c:pt>
                <c:pt idx="3230">
                  <c:v>42748.277952430559</c:v>
                </c:pt>
                <c:pt idx="3231">
                  <c:v>42748.28489693287</c:v>
                </c:pt>
                <c:pt idx="3232">
                  <c:v>42748.291841435188</c:v>
                </c:pt>
                <c:pt idx="3233">
                  <c:v>42748.298785937499</c:v>
                </c:pt>
                <c:pt idx="3234">
                  <c:v>42748.305730439817</c:v>
                </c:pt>
                <c:pt idx="3235">
                  <c:v>42748.312674942128</c:v>
                </c:pt>
                <c:pt idx="3236">
                  <c:v>42748.319619444446</c:v>
                </c:pt>
                <c:pt idx="3237">
                  <c:v>42748.326563946757</c:v>
                </c:pt>
                <c:pt idx="3238">
                  <c:v>42748.333508449075</c:v>
                </c:pt>
                <c:pt idx="3239">
                  <c:v>42748.340452951386</c:v>
                </c:pt>
                <c:pt idx="3240">
                  <c:v>42748.347397453705</c:v>
                </c:pt>
                <c:pt idx="3241">
                  <c:v>42748.354341956016</c:v>
                </c:pt>
                <c:pt idx="3242">
                  <c:v>42748.361286458334</c:v>
                </c:pt>
                <c:pt idx="3243">
                  <c:v>42748.368230960645</c:v>
                </c:pt>
                <c:pt idx="3244">
                  <c:v>42748.375175462963</c:v>
                </c:pt>
                <c:pt idx="3245">
                  <c:v>42748.382119965281</c:v>
                </c:pt>
                <c:pt idx="3246">
                  <c:v>42748.389064467592</c:v>
                </c:pt>
                <c:pt idx="3247">
                  <c:v>42748.39600896991</c:v>
                </c:pt>
                <c:pt idx="3248">
                  <c:v>42748.402953472221</c:v>
                </c:pt>
                <c:pt idx="3249">
                  <c:v>42748.409897974539</c:v>
                </c:pt>
                <c:pt idx="3250">
                  <c:v>42748.41684247685</c:v>
                </c:pt>
                <c:pt idx="3251">
                  <c:v>42748.423786979169</c:v>
                </c:pt>
                <c:pt idx="3252">
                  <c:v>42748.43073148148</c:v>
                </c:pt>
                <c:pt idx="3253">
                  <c:v>42748.437675983798</c:v>
                </c:pt>
                <c:pt idx="3254">
                  <c:v>42748.444620486109</c:v>
                </c:pt>
                <c:pt idx="3255">
                  <c:v>42748.451564988427</c:v>
                </c:pt>
                <c:pt idx="3256">
                  <c:v>42748.458509490738</c:v>
                </c:pt>
                <c:pt idx="3257">
                  <c:v>42748.465453993056</c:v>
                </c:pt>
                <c:pt idx="3258">
                  <c:v>42748.472398495367</c:v>
                </c:pt>
                <c:pt idx="3259">
                  <c:v>42748.479342997685</c:v>
                </c:pt>
                <c:pt idx="3260">
                  <c:v>42748.486287500004</c:v>
                </c:pt>
                <c:pt idx="3261">
                  <c:v>42748.493232002314</c:v>
                </c:pt>
                <c:pt idx="3262">
                  <c:v>42748.500176504633</c:v>
                </c:pt>
                <c:pt idx="3263">
                  <c:v>42748.507121006944</c:v>
                </c:pt>
                <c:pt idx="3264">
                  <c:v>42748.514065509262</c:v>
                </c:pt>
                <c:pt idx="3265">
                  <c:v>42748.521010011573</c:v>
                </c:pt>
                <c:pt idx="3266">
                  <c:v>42748.527954513891</c:v>
                </c:pt>
                <c:pt idx="3267">
                  <c:v>42748.534899016202</c:v>
                </c:pt>
                <c:pt idx="3268">
                  <c:v>42748.54184351852</c:v>
                </c:pt>
                <c:pt idx="3269">
                  <c:v>42748.548788020831</c:v>
                </c:pt>
                <c:pt idx="3270">
                  <c:v>42748.555732523149</c:v>
                </c:pt>
                <c:pt idx="3271">
                  <c:v>42748.56267702546</c:v>
                </c:pt>
                <c:pt idx="3272">
                  <c:v>42748.569621527779</c:v>
                </c:pt>
                <c:pt idx="3273">
                  <c:v>42748.576566030089</c:v>
                </c:pt>
                <c:pt idx="3274">
                  <c:v>42748.583510532408</c:v>
                </c:pt>
                <c:pt idx="3275">
                  <c:v>42748.590455034719</c:v>
                </c:pt>
                <c:pt idx="3276">
                  <c:v>42748.597399537037</c:v>
                </c:pt>
                <c:pt idx="3277">
                  <c:v>42748.604344039355</c:v>
                </c:pt>
                <c:pt idx="3278">
                  <c:v>42748.611288541666</c:v>
                </c:pt>
                <c:pt idx="3279">
                  <c:v>42748.618233043984</c:v>
                </c:pt>
                <c:pt idx="3280">
                  <c:v>42748.625177546295</c:v>
                </c:pt>
                <c:pt idx="3281">
                  <c:v>42748.632122048613</c:v>
                </c:pt>
                <c:pt idx="3282">
                  <c:v>42748.639066550924</c:v>
                </c:pt>
                <c:pt idx="3283">
                  <c:v>42748.646011053243</c:v>
                </c:pt>
                <c:pt idx="3284">
                  <c:v>42748.652955555553</c:v>
                </c:pt>
                <c:pt idx="3285">
                  <c:v>42748.659900057872</c:v>
                </c:pt>
                <c:pt idx="3286">
                  <c:v>42748.666844560183</c:v>
                </c:pt>
                <c:pt idx="3287">
                  <c:v>42748.673789062501</c:v>
                </c:pt>
                <c:pt idx="3288">
                  <c:v>42748.680733564812</c:v>
                </c:pt>
                <c:pt idx="3289">
                  <c:v>42748.68767806713</c:v>
                </c:pt>
                <c:pt idx="3290">
                  <c:v>42748.694622569441</c:v>
                </c:pt>
                <c:pt idx="3291">
                  <c:v>42748.701567071759</c:v>
                </c:pt>
                <c:pt idx="3292">
                  <c:v>42748.708511574077</c:v>
                </c:pt>
                <c:pt idx="3293">
                  <c:v>42748.715456076388</c:v>
                </c:pt>
                <c:pt idx="3294">
                  <c:v>42748.722400578707</c:v>
                </c:pt>
                <c:pt idx="3295">
                  <c:v>42748.729345081018</c:v>
                </c:pt>
                <c:pt idx="3296">
                  <c:v>42748.736289583336</c:v>
                </c:pt>
                <c:pt idx="3297">
                  <c:v>42748.743234085647</c:v>
                </c:pt>
                <c:pt idx="3298">
                  <c:v>42748.750178587965</c:v>
                </c:pt>
                <c:pt idx="3299">
                  <c:v>42748.757123090276</c:v>
                </c:pt>
                <c:pt idx="3300">
                  <c:v>42748.764067592594</c:v>
                </c:pt>
                <c:pt idx="3301">
                  <c:v>42748.771012094905</c:v>
                </c:pt>
                <c:pt idx="3302">
                  <c:v>42748.777956597223</c:v>
                </c:pt>
                <c:pt idx="3303">
                  <c:v>42748.784901099534</c:v>
                </c:pt>
                <c:pt idx="3304">
                  <c:v>42748.791845601852</c:v>
                </c:pt>
                <c:pt idx="3305">
                  <c:v>42748.798790104163</c:v>
                </c:pt>
                <c:pt idx="3306">
                  <c:v>42748.805734606482</c:v>
                </c:pt>
                <c:pt idx="3307">
                  <c:v>42748.8126791088</c:v>
                </c:pt>
                <c:pt idx="3308">
                  <c:v>42748.819623611111</c:v>
                </c:pt>
                <c:pt idx="3309">
                  <c:v>42748.826568113429</c:v>
                </c:pt>
                <c:pt idx="3310">
                  <c:v>42748.83351261574</c:v>
                </c:pt>
                <c:pt idx="3311">
                  <c:v>42748.840457118058</c:v>
                </c:pt>
                <c:pt idx="3312">
                  <c:v>42748.847401620369</c:v>
                </c:pt>
                <c:pt idx="3313">
                  <c:v>42748.854346122687</c:v>
                </c:pt>
                <c:pt idx="3314">
                  <c:v>42748.861290624998</c:v>
                </c:pt>
                <c:pt idx="3315">
                  <c:v>42748.868235127316</c:v>
                </c:pt>
                <c:pt idx="3316">
                  <c:v>42748.875179629627</c:v>
                </c:pt>
                <c:pt idx="3317">
                  <c:v>42748.882124131946</c:v>
                </c:pt>
                <c:pt idx="3318">
                  <c:v>42748.889068634257</c:v>
                </c:pt>
                <c:pt idx="3319">
                  <c:v>42748.896013136575</c:v>
                </c:pt>
                <c:pt idx="3320">
                  <c:v>42748.902957638886</c:v>
                </c:pt>
                <c:pt idx="3321">
                  <c:v>42748.909902141204</c:v>
                </c:pt>
                <c:pt idx="3322">
                  <c:v>42748.916846643522</c:v>
                </c:pt>
                <c:pt idx="3323">
                  <c:v>42748.923791145833</c:v>
                </c:pt>
                <c:pt idx="3324">
                  <c:v>42748.930735648151</c:v>
                </c:pt>
                <c:pt idx="3325">
                  <c:v>42748.937680150462</c:v>
                </c:pt>
                <c:pt idx="3326">
                  <c:v>42748.94462465278</c:v>
                </c:pt>
                <c:pt idx="3327">
                  <c:v>42748.951569155091</c:v>
                </c:pt>
                <c:pt idx="3328">
                  <c:v>42748.95851365741</c:v>
                </c:pt>
                <c:pt idx="3329">
                  <c:v>42748.965458159721</c:v>
                </c:pt>
                <c:pt idx="3330">
                  <c:v>42748.972402662039</c:v>
                </c:pt>
                <c:pt idx="3331">
                  <c:v>42748.97934716435</c:v>
                </c:pt>
                <c:pt idx="3332">
                  <c:v>42748.986291666668</c:v>
                </c:pt>
                <c:pt idx="3333">
                  <c:v>42748.993236168979</c:v>
                </c:pt>
                <c:pt idx="3334">
                  <c:v>42749.000180671297</c:v>
                </c:pt>
                <c:pt idx="3335">
                  <c:v>42749.007125173608</c:v>
                </c:pt>
                <c:pt idx="3336">
                  <c:v>42749.014069675926</c:v>
                </c:pt>
                <c:pt idx="3337">
                  <c:v>42749.021014178237</c:v>
                </c:pt>
                <c:pt idx="3338">
                  <c:v>42749.027958680555</c:v>
                </c:pt>
                <c:pt idx="3339">
                  <c:v>42749.034903182874</c:v>
                </c:pt>
                <c:pt idx="3340">
                  <c:v>42749.041847685185</c:v>
                </c:pt>
                <c:pt idx="3341">
                  <c:v>42749.048792187503</c:v>
                </c:pt>
                <c:pt idx="3342">
                  <c:v>42749.055736689814</c:v>
                </c:pt>
                <c:pt idx="3343">
                  <c:v>42749.062681192132</c:v>
                </c:pt>
                <c:pt idx="3344">
                  <c:v>42749.069625694443</c:v>
                </c:pt>
                <c:pt idx="3345">
                  <c:v>42749.076570196761</c:v>
                </c:pt>
                <c:pt idx="3346">
                  <c:v>42749.083514699072</c:v>
                </c:pt>
                <c:pt idx="3347">
                  <c:v>42749.09045920139</c:v>
                </c:pt>
                <c:pt idx="3348">
                  <c:v>42749.097403703701</c:v>
                </c:pt>
                <c:pt idx="3349">
                  <c:v>42749.104348206019</c:v>
                </c:pt>
                <c:pt idx="3350">
                  <c:v>42749.11129270833</c:v>
                </c:pt>
                <c:pt idx="3351">
                  <c:v>42749.118237210649</c:v>
                </c:pt>
                <c:pt idx="3352">
                  <c:v>42749.12518171296</c:v>
                </c:pt>
                <c:pt idx="3353">
                  <c:v>42749.132126215278</c:v>
                </c:pt>
                <c:pt idx="3354">
                  <c:v>42749.139070717596</c:v>
                </c:pt>
                <c:pt idx="3355">
                  <c:v>42749.146015219907</c:v>
                </c:pt>
                <c:pt idx="3356">
                  <c:v>42749.152959722225</c:v>
                </c:pt>
                <c:pt idx="3357">
                  <c:v>42749.159904224536</c:v>
                </c:pt>
                <c:pt idx="3358">
                  <c:v>42749.166848726854</c:v>
                </c:pt>
                <c:pt idx="3359">
                  <c:v>42749.173793229165</c:v>
                </c:pt>
                <c:pt idx="3360">
                  <c:v>42749.180737731484</c:v>
                </c:pt>
                <c:pt idx="3361">
                  <c:v>42749.187682233794</c:v>
                </c:pt>
                <c:pt idx="3362">
                  <c:v>42749.194626736113</c:v>
                </c:pt>
                <c:pt idx="3363">
                  <c:v>42749.201571238424</c:v>
                </c:pt>
                <c:pt idx="3364">
                  <c:v>42749.208515740742</c:v>
                </c:pt>
                <c:pt idx="3365">
                  <c:v>42749.215460243053</c:v>
                </c:pt>
                <c:pt idx="3366">
                  <c:v>42749.222404745371</c:v>
                </c:pt>
                <c:pt idx="3367">
                  <c:v>42749.229349247682</c:v>
                </c:pt>
                <c:pt idx="3368">
                  <c:v>42749.23629375</c:v>
                </c:pt>
                <c:pt idx="3369">
                  <c:v>42749.243238252318</c:v>
                </c:pt>
                <c:pt idx="3370">
                  <c:v>42749.250182754629</c:v>
                </c:pt>
                <c:pt idx="3371">
                  <c:v>42749.257127256948</c:v>
                </c:pt>
                <c:pt idx="3372">
                  <c:v>42749.264071759259</c:v>
                </c:pt>
                <c:pt idx="3373">
                  <c:v>42749.271016261577</c:v>
                </c:pt>
                <c:pt idx="3374">
                  <c:v>42749.277960763888</c:v>
                </c:pt>
                <c:pt idx="3375">
                  <c:v>42749.284905266206</c:v>
                </c:pt>
                <c:pt idx="3376">
                  <c:v>42749.291849768517</c:v>
                </c:pt>
                <c:pt idx="3377">
                  <c:v>42749.298794270835</c:v>
                </c:pt>
                <c:pt idx="3378">
                  <c:v>42749.305738773146</c:v>
                </c:pt>
                <c:pt idx="3379">
                  <c:v>42749.312683275464</c:v>
                </c:pt>
                <c:pt idx="3380">
                  <c:v>42749.319627777775</c:v>
                </c:pt>
                <c:pt idx="3381">
                  <c:v>42749.326572280093</c:v>
                </c:pt>
                <c:pt idx="3382">
                  <c:v>42749.333516782404</c:v>
                </c:pt>
                <c:pt idx="3383">
                  <c:v>42749.340461284723</c:v>
                </c:pt>
                <c:pt idx="3384">
                  <c:v>42749.347405787033</c:v>
                </c:pt>
                <c:pt idx="3385">
                  <c:v>42749.354350289352</c:v>
                </c:pt>
                <c:pt idx="3386">
                  <c:v>42749.36129479167</c:v>
                </c:pt>
                <c:pt idx="3387">
                  <c:v>42749.368239293981</c:v>
                </c:pt>
                <c:pt idx="3388">
                  <c:v>42749.375183796299</c:v>
                </c:pt>
                <c:pt idx="3389">
                  <c:v>42749.38212829861</c:v>
                </c:pt>
                <c:pt idx="3390">
                  <c:v>42749.389072800928</c:v>
                </c:pt>
                <c:pt idx="3391">
                  <c:v>42749.396017303239</c:v>
                </c:pt>
                <c:pt idx="3392">
                  <c:v>42749.402961805557</c:v>
                </c:pt>
                <c:pt idx="3393">
                  <c:v>42749.409906307868</c:v>
                </c:pt>
                <c:pt idx="3394">
                  <c:v>42749.416850810187</c:v>
                </c:pt>
                <c:pt idx="3395">
                  <c:v>42749.423795312498</c:v>
                </c:pt>
                <c:pt idx="3396">
                  <c:v>42749.430739814816</c:v>
                </c:pt>
                <c:pt idx="3397">
                  <c:v>42749.437684317127</c:v>
                </c:pt>
                <c:pt idx="3398">
                  <c:v>42749.444628819445</c:v>
                </c:pt>
                <c:pt idx="3399">
                  <c:v>42749.451573321756</c:v>
                </c:pt>
                <c:pt idx="3400">
                  <c:v>42749.458517824074</c:v>
                </c:pt>
                <c:pt idx="3401">
                  <c:v>42749.465462326392</c:v>
                </c:pt>
                <c:pt idx="3402">
                  <c:v>42749.472406828703</c:v>
                </c:pt>
                <c:pt idx="3403">
                  <c:v>42749.479351331021</c:v>
                </c:pt>
                <c:pt idx="3404">
                  <c:v>42749.486295833332</c:v>
                </c:pt>
                <c:pt idx="3405">
                  <c:v>42749.493240335651</c:v>
                </c:pt>
                <c:pt idx="3406">
                  <c:v>42749.500184837962</c:v>
                </c:pt>
                <c:pt idx="3407">
                  <c:v>42749.50712934028</c:v>
                </c:pt>
                <c:pt idx="3408">
                  <c:v>42749.514073842591</c:v>
                </c:pt>
                <c:pt idx="3409">
                  <c:v>42749.521018344909</c:v>
                </c:pt>
                <c:pt idx="3410">
                  <c:v>42749.52796284722</c:v>
                </c:pt>
                <c:pt idx="3411">
                  <c:v>42749.534907349538</c:v>
                </c:pt>
                <c:pt idx="3412">
                  <c:v>42749.541851851849</c:v>
                </c:pt>
                <c:pt idx="3413">
                  <c:v>42749.548796354167</c:v>
                </c:pt>
                <c:pt idx="3414">
                  <c:v>42749.555740856478</c:v>
                </c:pt>
                <c:pt idx="3415">
                  <c:v>42749.562685358796</c:v>
                </c:pt>
                <c:pt idx="3416">
                  <c:v>42749.569629861115</c:v>
                </c:pt>
                <c:pt idx="3417">
                  <c:v>42749.576574363426</c:v>
                </c:pt>
                <c:pt idx="3418">
                  <c:v>42749.583518865744</c:v>
                </c:pt>
                <c:pt idx="3419">
                  <c:v>42749.590463368055</c:v>
                </c:pt>
                <c:pt idx="3420">
                  <c:v>42749.597407870373</c:v>
                </c:pt>
                <c:pt idx="3421">
                  <c:v>42749.604352372684</c:v>
                </c:pt>
                <c:pt idx="3422">
                  <c:v>42749.611296875002</c:v>
                </c:pt>
                <c:pt idx="3423">
                  <c:v>42749.618241377313</c:v>
                </c:pt>
                <c:pt idx="3424">
                  <c:v>42749.625185879631</c:v>
                </c:pt>
                <c:pt idx="3425">
                  <c:v>42749.632130381942</c:v>
                </c:pt>
                <c:pt idx="3426">
                  <c:v>42749.63907488426</c:v>
                </c:pt>
                <c:pt idx="3427">
                  <c:v>42749.646019386571</c:v>
                </c:pt>
                <c:pt idx="3428">
                  <c:v>42749.65296388889</c:v>
                </c:pt>
                <c:pt idx="3429">
                  <c:v>42749.659908391201</c:v>
                </c:pt>
                <c:pt idx="3430">
                  <c:v>42749.666852893519</c:v>
                </c:pt>
                <c:pt idx="3431">
                  <c:v>42749.67379739583</c:v>
                </c:pt>
                <c:pt idx="3432">
                  <c:v>42749.680741898148</c:v>
                </c:pt>
                <c:pt idx="3433">
                  <c:v>42749.687686400466</c:v>
                </c:pt>
                <c:pt idx="3434">
                  <c:v>42749.694630902777</c:v>
                </c:pt>
                <c:pt idx="3435">
                  <c:v>42749.701575405095</c:v>
                </c:pt>
                <c:pt idx="3436">
                  <c:v>42749.708519907406</c:v>
                </c:pt>
                <c:pt idx="3437">
                  <c:v>42749.715464409725</c:v>
                </c:pt>
                <c:pt idx="3438">
                  <c:v>42749.722408912035</c:v>
                </c:pt>
                <c:pt idx="3439">
                  <c:v>42749.729353414354</c:v>
                </c:pt>
                <c:pt idx="3440">
                  <c:v>42749.736297916665</c:v>
                </c:pt>
                <c:pt idx="3441">
                  <c:v>42749.743242418983</c:v>
                </c:pt>
                <c:pt idx="3442">
                  <c:v>42749.750186921294</c:v>
                </c:pt>
                <c:pt idx="3443">
                  <c:v>42749.757131423612</c:v>
                </c:pt>
                <c:pt idx="3444">
                  <c:v>42749.764075925923</c:v>
                </c:pt>
                <c:pt idx="3445">
                  <c:v>42749.771020428241</c:v>
                </c:pt>
                <c:pt idx="3446">
                  <c:v>42749.777964930552</c:v>
                </c:pt>
                <c:pt idx="3447">
                  <c:v>42749.78490943287</c:v>
                </c:pt>
                <c:pt idx="3448">
                  <c:v>42749.791853935189</c:v>
                </c:pt>
                <c:pt idx="3449">
                  <c:v>42749.798798437499</c:v>
                </c:pt>
                <c:pt idx="3450">
                  <c:v>42749.805742939818</c:v>
                </c:pt>
                <c:pt idx="3451">
                  <c:v>42749.812687442129</c:v>
                </c:pt>
                <c:pt idx="3452">
                  <c:v>42749.819631944447</c:v>
                </c:pt>
                <c:pt idx="3453">
                  <c:v>42749.826576446758</c:v>
                </c:pt>
                <c:pt idx="3454">
                  <c:v>42749.833520949076</c:v>
                </c:pt>
                <c:pt idx="3455">
                  <c:v>42749.840465451387</c:v>
                </c:pt>
                <c:pt idx="3456">
                  <c:v>42749.847409953705</c:v>
                </c:pt>
                <c:pt idx="3457">
                  <c:v>42749.854354456016</c:v>
                </c:pt>
                <c:pt idx="3458">
                  <c:v>42749.861298958334</c:v>
                </c:pt>
                <c:pt idx="3459">
                  <c:v>42749.868243460645</c:v>
                </c:pt>
                <c:pt idx="3460">
                  <c:v>42749.875187962964</c:v>
                </c:pt>
                <c:pt idx="3461">
                  <c:v>42749.882132465274</c:v>
                </c:pt>
                <c:pt idx="3462">
                  <c:v>42749.889076967593</c:v>
                </c:pt>
                <c:pt idx="3463">
                  <c:v>42749.896021469911</c:v>
                </c:pt>
                <c:pt idx="3464">
                  <c:v>42749.902965972222</c:v>
                </c:pt>
                <c:pt idx="3465">
                  <c:v>42749.90991047454</c:v>
                </c:pt>
                <c:pt idx="3466">
                  <c:v>42749.916854976851</c:v>
                </c:pt>
                <c:pt idx="3467">
                  <c:v>42749.923799479169</c:v>
                </c:pt>
                <c:pt idx="3468">
                  <c:v>42749.93074398148</c:v>
                </c:pt>
                <c:pt idx="3469">
                  <c:v>42749.937688483798</c:v>
                </c:pt>
                <c:pt idx="3470">
                  <c:v>42749.944632986109</c:v>
                </c:pt>
                <c:pt idx="3471">
                  <c:v>42749.951577488428</c:v>
                </c:pt>
                <c:pt idx="3472">
                  <c:v>42749.958521990739</c:v>
                </c:pt>
                <c:pt idx="3473">
                  <c:v>42749.965466493057</c:v>
                </c:pt>
                <c:pt idx="3474">
                  <c:v>42749.972410995368</c:v>
                </c:pt>
                <c:pt idx="3475">
                  <c:v>42749.979355497686</c:v>
                </c:pt>
                <c:pt idx="3476">
                  <c:v>42749.986299999997</c:v>
                </c:pt>
                <c:pt idx="3477">
                  <c:v>42749.993244502315</c:v>
                </c:pt>
                <c:pt idx="3478">
                  <c:v>42750.000189004626</c:v>
                </c:pt>
                <c:pt idx="3479">
                  <c:v>42750.007133506944</c:v>
                </c:pt>
                <c:pt idx="3480">
                  <c:v>42750.014078009262</c:v>
                </c:pt>
                <c:pt idx="3481">
                  <c:v>42750.021022511573</c:v>
                </c:pt>
                <c:pt idx="3482">
                  <c:v>42750.027967013892</c:v>
                </c:pt>
                <c:pt idx="3483">
                  <c:v>42750.034911516203</c:v>
                </c:pt>
                <c:pt idx="3484">
                  <c:v>42750.041856018521</c:v>
                </c:pt>
                <c:pt idx="3485">
                  <c:v>42750.048800520832</c:v>
                </c:pt>
                <c:pt idx="3486">
                  <c:v>42750.05574502315</c:v>
                </c:pt>
                <c:pt idx="3487">
                  <c:v>42750.062689525461</c:v>
                </c:pt>
                <c:pt idx="3488">
                  <c:v>42750.069634027779</c:v>
                </c:pt>
                <c:pt idx="3489">
                  <c:v>42750.07657853009</c:v>
                </c:pt>
                <c:pt idx="3490">
                  <c:v>42750.083523032408</c:v>
                </c:pt>
                <c:pt idx="3491">
                  <c:v>42750.090467534719</c:v>
                </c:pt>
                <c:pt idx="3492">
                  <c:v>42750.097412037037</c:v>
                </c:pt>
                <c:pt idx="3493">
                  <c:v>42750.104356539348</c:v>
                </c:pt>
                <c:pt idx="3494">
                  <c:v>42750.111301041667</c:v>
                </c:pt>
                <c:pt idx="3495">
                  <c:v>42750.118245543985</c:v>
                </c:pt>
                <c:pt idx="3496">
                  <c:v>42750.125190046296</c:v>
                </c:pt>
                <c:pt idx="3497">
                  <c:v>42750.132134548614</c:v>
                </c:pt>
                <c:pt idx="3498">
                  <c:v>42750.139079050925</c:v>
                </c:pt>
                <c:pt idx="3499">
                  <c:v>42750.146023553243</c:v>
                </c:pt>
                <c:pt idx="3500">
                  <c:v>42750.152968055554</c:v>
                </c:pt>
                <c:pt idx="3501">
                  <c:v>42750.159912557872</c:v>
                </c:pt>
                <c:pt idx="3502">
                  <c:v>42750.166857060183</c:v>
                </c:pt>
                <c:pt idx="3503">
                  <c:v>42750.173801562501</c:v>
                </c:pt>
                <c:pt idx="3504">
                  <c:v>42750.180746064812</c:v>
                </c:pt>
                <c:pt idx="3505">
                  <c:v>42750.187690567131</c:v>
                </c:pt>
                <c:pt idx="3506">
                  <c:v>42750.194635069442</c:v>
                </c:pt>
                <c:pt idx="3507">
                  <c:v>42750.20157957176</c:v>
                </c:pt>
                <c:pt idx="3508">
                  <c:v>42750.208524074071</c:v>
                </c:pt>
                <c:pt idx="3509">
                  <c:v>42750.215468576389</c:v>
                </c:pt>
                <c:pt idx="3510">
                  <c:v>42750.222413078707</c:v>
                </c:pt>
                <c:pt idx="3511">
                  <c:v>42750.229357581018</c:v>
                </c:pt>
                <c:pt idx="3512">
                  <c:v>42750.236302083336</c:v>
                </c:pt>
                <c:pt idx="3513">
                  <c:v>42750.243246585647</c:v>
                </c:pt>
                <c:pt idx="3514">
                  <c:v>42750.250191087966</c:v>
                </c:pt>
                <c:pt idx="3515">
                  <c:v>42750.257135590276</c:v>
                </c:pt>
                <c:pt idx="3516">
                  <c:v>42750.264080092595</c:v>
                </c:pt>
                <c:pt idx="3517">
                  <c:v>42750.271024594906</c:v>
                </c:pt>
                <c:pt idx="3518">
                  <c:v>42750.277969097224</c:v>
                </c:pt>
                <c:pt idx="3519">
                  <c:v>42750.284913599535</c:v>
                </c:pt>
                <c:pt idx="3520">
                  <c:v>42750.291858101853</c:v>
                </c:pt>
                <c:pt idx="3521">
                  <c:v>42750.298802604164</c:v>
                </c:pt>
                <c:pt idx="3522">
                  <c:v>42750.305747106482</c:v>
                </c:pt>
                <c:pt idx="3523">
                  <c:v>42750.312691608793</c:v>
                </c:pt>
                <c:pt idx="3524">
                  <c:v>42750.319636111111</c:v>
                </c:pt>
                <c:pt idx="3525">
                  <c:v>42750.32658061343</c:v>
                </c:pt>
                <c:pt idx="3526">
                  <c:v>42750.33352511574</c:v>
                </c:pt>
                <c:pt idx="3527">
                  <c:v>42750.340469618059</c:v>
                </c:pt>
                <c:pt idx="3528">
                  <c:v>42750.34741412037</c:v>
                </c:pt>
                <c:pt idx="3529">
                  <c:v>42750.354358622688</c:v>
                </c:pt>
                <c:pt idx="3530">
                  <c:v>42750.361303124999</c:v>
                </c:pt>
                <c:pt idx="3531">
                  <c:v>42750.368247627317</c:v>
                </c:pt>
                <c:pt idx="3532">
                  <c:v>42750.375192129628</c:v>
                </c:pt>
                <c:pt idx="3533">
                  <c:v>42750.382136631946</c:v>
                </c:pt>
                <c:pt idx="3534">
                  <c:v>42750.389081134257</c:v>
                </c:pt>
                <c:pt idx="3535">
                  <c:v>42750.396025636575</c:v>
                </c:pt>
                <c:pt idx="3536">
                  <c:v>42750.402970138886</c:v>
                </c:pt>
                <c:pt idx="3537">
                  <c:v>42750.409914641205</c:v>
                </c:pt>
                <c:pt idx="3538">
                  <c:v>42750.416859143515</c:v>
                </c:pt>
                <c:pt idx="3539">
                  <c:v>42750.423803645834</c:v>
                </c:pt>
                <c:pt idx="3540">
                  <c:v>42750.430748148145</c:v>
                </c:pt>
                <c:pt idx="3541">
                  <c:v>42750.437692650463</c:v>
                </c:pt>
                <c:pt idx="3542">
                  <c:v>42750.444637152781</c:v>
                </c:pt>
                <c:pt idx="3543">
                  <c:v>42750.451581655092</c:v>
                </c:pt>
                <c:pt idx="3544">
                  <c:v>42750.45852615741</c:v>
                </c:pt>
                <c:pt idx="3545">
                  <c:v>42750.465470659721</c:v>
                </c:pt>
                <c:pt idx="3546">
                  <c:v>42750.472415162039</c:v>
                </c:pt>
                <c:pt idx="3547">
                  <c:v>42750.47935966435</c:v>
                </c:pt>
                <c:pt idx="3548">
                  <c:v>42750.486304166669</c:v>
                </c:pt>
                <c:pt idx="3549">
                  <c:v>42750.49324866898</c:v>
                </c:pt>
                <c:pt idx="3550">
                  <c:v>42750.500193171298</c:v>
                </c:pt>
                <c:pt idx="3551">
                  <c:v>42750.507137673609</c:v>
                </c:pt>
                <c:pt idx="3552">
                  <c:v>42750.514082175927</c:v>
                </c:pt>
                <c:pt idx="3553">
                  <c:v>42750.521026678238</c:v>
                </c:pt>
                <c:pt idx="3554">
                  <c:v>42750.527971180556</c:v>
                </c:pt>
                <c:pt idx="3555">
                  <c:v>42750.534915682867</c:v>
                </c:pt>
                <c:pt idx="3556">
                  <c:v>42750.541860185185</c:v>
                </c:pt>
                <c:pt idx="3557">
                  <c:v>42750.548804687503</c:v>
                </c:pt>
                <c:pt idx="3558">
                  <c:v>42750.555749189814</c:v>
                </c:pt>
                <c:pt idx="3559">
                  <c:v>42750.562693692133</c:v>
                </c:pt>
                <c:pt idx="3560">
                  <c:v>42750.569638194444</c:v>
                </c:pt>
                <c:pt idx="3561">
                  <c:v>42750.576582696762</c:v>
                </c:pt>
                <c:pt idx="3562">
                  <c:v>42750.583527199073</c:v>
                </c:pt>
                <c:pt idx="3563">
                  <c:v>42750.590471701391</c:v>
                </c:pt>
                <c:pt idx="3564">
                  <c:v>42750.597416203702</c:v>
                </c:pt>
                <c:pt idx="3565">
                  <c:v>42750.60436070602</c:v>
                </c:pt>
                <c:pt idx="3566">
                  <c:v>42750.611305208331</c:v>
                </c:pt>
                <c:pt idx="3567">
                  <c:v>42750.618249710649</c:v>
                </c:pt>
                <c:pt idx="3568">
                  <c:v>42750.62519421296</c:v>
                </c:pt>
                <c:pt idx="3569">
                  <c:v>42750.632138715278</c:v>
                </c:pt>
                <c:pt idx="3570">
                  <c:v>42750.639083217589</c:v>
                </c:pt>
                <c:pt idx="3571">
                  <c:v>42750.646027719908</c:v>
                </c:pt>
                <c:pt idx="3572">
                  <c:v>42750.652972222226</c:v>
                </c:pt>
                <c:pt idx="3573">
                  <c:v>42750.659916724537</c:v>
                </c:pt>
                <c:pt idx="3574">
                  <c:v>42750.666861226855</c:v>
                </c:pt>
                <c:pt idx="3575">
                  <c:v>42750.673805729166</c:v>
                </c:pt>
                <c:pt idx="3576">
                  <c:v>42750.680750231484</c:v>
                </c:pt>
                <c:pt idx="3577">
                  <c:v>42750.687694733795</c:v>
                </c:pt>
                <c:pt idx="3578">
                  <c:v>42750.694639236113</c:v>
                </c:pt>
                <c:pt idx="3579">
                  <c:v>42750.701583738424</c:v>
                </c:pt>
                <c:pt idx="3580">
                  <c:v>42750.708528240742</c:v>
                </c:pt>
                <c:pt idx="3581">
                  <c:v>42750.715472743053</c:v>
                </c:pt>
                <c:pt idx="3582">
                  <c:v>42750.722417245372</c:v>
                </c:pt>
                <c:pt idx="3583">
                  <c:v>42750.729361747683</c:v>
                </c:pt>
                <c:pt idx="3584">
                  <c:v>42750.736306250001</c:v>
                </c:pt>
                <c:pt idx="3585">
                  <c:v>42750.743250752312</c:v>
                </c:pt>
                <c:pt idx="3586">
                  <c:v>42750.75019525463</c:v>
                </c:pt>
                <c:pt idx="3587">
                  <c:v>42750.757139756941</c:v>
                </c:pt>
                <c:pt idx="3588">
                  <c:v>42750.764084259259</c:v>
                </c:pt>
                <c:pt idx="3589">
                  <c:v>42750.771028761577</c:v>
                </c:pt>
                <c:pt idx="3590">
                  <c:v>42750.777973263888</c:v>
                </c:pt>
                <c:pt idx="3591">
                  <c:v>42750.784917766206</c:v>
                </c:pt>
                <c:pt idx="3592">
                  <c:v>42750.791862268517</c:v>
                </c:pt>
                <c:pt idx="3593">
                  <c:v>42750.798806770836</c:v>
                </c:pt>
                <c:pt idx="3594">
                  <c:v>42750.805751273147</c:v>
                </c:pt>
                <c:pt idx="3595">
                  <c:v>42750.812695775465</c:v>
                </c:pt>
                <c:pt idx="3596">
                  <c:v>42750.819640277776</c:v>
                </c:pt>
                <c:pt idx="3597">
                  <c:v>42750.826584780094</c:v>
                </c:pt>
                <c:pt idx="3598">
                  <c:v>42750.833529282405</c:v>
                </c:pt>
                <c:pt idx="3599">
                  <c:v>42750.840473784723</c:v>
                </c:pt>
                <c:pt idx="3600">
                  <c:v>42750.847418287034</c:v>
                </c:pt>
                <c:pt idx="3601">
                  <c:v>42750.854362789352</c:v>
                </c:pt>
                <c:pt idx="3602">
                  <c:v>42750.861307291663</c:v>
                </c:pt>
                <c:pt idx="3603">
                  <c:v>42750.868251793981</c:v>
                </c:pt>
                <c:pt idx="3604">
                  <c:v>42750.8751962963</c:v>
                </c:pt>
                <c:pt idx="3605">
                  <c:v>42750.882140798611</c:v>
                </c:pt>
                <c:pt idx="3606">
                  <c:v>42750.889085300929</c:v>
                </c:pt>
                <c:pt idx="3607">
                  <c:v>42750.89602980324</c:v>
                </c:pt>
                <c:pt idx="3608">
                  <c:v>42750.902974305558</c:v>
                </c:pt>
                <c:pt idx="3609">
                  <c:v>42750.909918807869</c:v>
                </c:pt>
                <c:pt idx="3610">
                  <c:v>42750.916863310187</c:v>
                </c:pt>
                <c:pt idx="3611">
                  <c:v>42750.923807812498</c:v>
                </c:pt>
                <c:pt idx="3612">
                  <c:v>42750.930752314816</c:v>
                </c:pt>
                <c:pt idx="3613">
                  <c:v>42750.937696817127</c:v>
                </c:pt>
                <c:pt idx="3614">
                  <c:v>42750.944641319446</c:v>
                </c:pt>
                <c:pt idx="3615">
                  <c:v>42750.951585821756</c:v>
                </c:pt>
                <c:pt idx="3616">
                  <c:v>42750.958530324075</c:v>
                </c:pt>
                <c:pt idx="3617">
                  <c:v>42750.965474826386</c:v>
                </c:pt>
                <c:pt idx="3618">
                  <c:v>42750.972419328704</c:v>
                </c:pt>
                <c:pt idx="3619">
                  <c:v>42750.979363831022</c:v>
                </c:pt>
                <c:pt idx="3620">
                  <c:v>42750.986308333333</c:v>
                </c:pt>
                <c:pt idx="3621">
                  <c:v>42750.993252835651</c:v>
                </c:pt>
                <c:pt idx="3622">
                  <c:v>42751.000197337962</c:v>
                </c:pt>
                <c:pt idx="3623">
                  <c:v>42751.00714184028</c:v>
                </c:pt>
                <c:pt idx="3624">
                  <c:v>42751.014086342591</c:v>
                </c:pt>
                <c:pt idx="3625">
                  <c:v>42751.02103084491</c:v>
                </c:pt>
                <c:pt idx="3626">
                  <c:v>42751.02797534722</c:v>
                </c:pt>
                <c:pt idx="3627">
                  <c:v>42751.034919849539</c:v>
                </c:pt>
                <c:pt idx="3628">
                  <c:v>42751.04186435185</c:v>
                </c:pt>
                <c:pt idx="3629">
                  <c:v>42751.048808854168</c:v>
                </c:pt>
                <c:pt idx="3630">
                  <c:v>42751.055753356479</c:v>
                </c:pt>
                <c:pt idx="3631">
                  <c:v>42751.062697858797</c:v>
                </c:pt>
                <c:pt idx="3632">
                  <c:v>42751.069642361108</c:v>
                </c:pt>
                <c:pt idx="3633">
                  <c:v>42751.076586863426</c:v>
                </c:pt>
                <c:pt idx="3634">
                  <c:v>42751.083531365737</c:v>
                </c:pt>
                <c:pt idx="3635">
                  <c:v>42751.090475868055</c:v>
                </c:pt>
                <c:pt idx="3636">
                  <c:v>42751.097420370374</c:v>
                </c:pt>
                <c:pt idx="3637">
                  <c:v>42751.104364872685</c:v>
                </c:pt>
                <c:pt idx="3638">
                  <c:v>42751.111309375003</c:v>
                </c:pt>
                <c:pt idx="3639">
                  <c:v>42751.118253877314</c:v>
                </c:pt>
                <c:pt idx="3640">
                  <c:v>42751.125198379632</c:v>
                </c:pt>
                <c:pt idx="3641">
                  <c:v>42751.132142881943</c:v>
                </c:pt>
                <c:pt idx="3642">
                  <c:v>42751.139087384261</c:v>
                </c:pt>
                <c:pt idx="3643">
                  <c:v>42751.146031886572</c:v>
                </c:pt>
                <c:pt idx="3644">
                  <c:v>42751.15297638889</c:v>
                </c:pt>
                <c:pt idx="3645">
                  <c:v>42751.159920891201</c:v>
                </c:pt>
                <c:pt idx="3646">
                  <c:v>42751.166865393519</c:v>
                </c:pt>
                <c:pt idx="3647">
                  <c:v>42751.17380989583</c:v>
                </c:pt>
                <c:pt idx="3648">
                  <c:v>42751.180754398149</c:v>
                </c:pt>
                <c:pt idx="3649">
                  <c:v>42751.18769890046</c:v>
                </c:pt>
                <c:pt idx="3650">
                  <c:v>42751.194643402778</c:v>
                </c:pt>
                <c:pt idx="3651">
                  <c:v>42751.201587905096</c:v>
                </c:pt>
                <c:pt idx="3652">
                  <c:v>42751.208532407407</c:v>
                </c:pt>
                <c:pt idx="3653">
                  <c:v>42751.215476909725</c:v>
                </c:pt>
                <c:pt idx="3654">
                  <c:v>42751.222421412036</c:v>
                </c:pt>
                <c:pt idx="3655">
                  <c:v>42751.229365914354</c:v>
                </c:pt>
                <c:pt idx="3656">
                  <c:v>42751.236310416665</c:v>
                </c:pt>
                <c:pt idx="3657">
                  <c:v>42751.243254918983</c:v>
                </c:pt>
                <c:pt idx="3658">
                  <c:v>42751.250199421294</c:v>
                </c:pt>
                <c:pt idx="3659">
                  <c:v>42751.257143923613</c:v>
                </c:pt>
                <c:pt idx="3660">
                  <c:v>42751.264088425924</c:v>
                </c:pt>
                <c:pt idx="3661">
                  <c:v>42751.271032928242</c:v>
                </c:pt>
                <c:pt idx="3662">
                  <c:v>42751.277977430553</c:v>
                </c:pt>
                <c:pt idx="3663">
                  <c:v>42751.284921932871</c:v>
                </c:pt>
                <c:pt idx="3664">
                  <c:v>42751.291866435182</c:v>
                </c:pt>
                <c:pt idx="3665">
                  <c:v>42751.2988109375</c:v>
                </c:pt>
                <c:pt idx="3666">
                  <c:v>42751.305755439818</c:v>
                </c:pt>
                <c:pt idx="3667">
                  <c:v>42751.312699942129</c:v>
                </c:pt>
                <c:pt idx="3668">
                  <c:v>42751.319644444447</c:v>
                </c:pt>
                <c:pt idx="3669">
                  <c:v>42751.326588946758</c:v>
                </c:pt>
                <c:pt idx="3670">
                  <c:v>42751.333533449077</c:v>
                </c:pt>
                <c:pt idx="3671">
                  <c:v>42751.340477951388</c:v>
                </c:pt>
                <c:pt idx="3672">
                  <c:v>42751.347422453706</c:v>
                </c:pt>
                <c:pt idx="3673">
                  <c:v>42751.354366956017</c:v>
                </c:pt>
                <c:pt idx="3674">
                  <c:v>42751.361311458335</c:v>
                </c:pt>
                <c:pt idx="3675">
                  <c:v>42751.368255960646</c:v>
                </c:pt>
                <c:pt idx="3676">
                  <c:v>42751.375200462964</c:v>
                </c:pt>
                <c:pt idx="3677">
                  <c:v>42751.382144965275</c:v>
                </c:pt>
                <c:pt idx="3678">
                  <c:v>42751.389089467593</c:v>
                </c:pt>
                <c:pt idx="3679">
                  <c:v>42751.396033969904</c:v>
                </c:pt>
                <c:pt idx="3680">
                  <c:v>42751.402978472222</c:v>
                </c:pt>
                <c:pt idx="3681">
                  <c:v>42751.409922974533</c:v>
                </c:pt>
                <c:pt idx="3682">
                  <c:v>42751.416867476852</c:v>
                </c:pt>
                <c:pt idx="3683">
                  <c:v>42751.42381197917</c:v>
                </c:pt>
                <c:pt idx="3684">
                  <c:v>42751.430756481481</c:v>
                </c:pt>
                <c:pt idx="3685">
                  <c:v>42751.437700983799</c:v>
                </c:pt>
                <c:pt idx="3686">
                  <c:v>42751.44464548611</c:v>
                </c:pt>
                <c:pt idx="3687">
                  <c:v>42751.451589988428</c:v>
                </c:pt>
                <c:pt idx="3688">
                  <c:v>42751.458534490739</c:v>
                </c:pt>
                <c:pt idx="3689">
                  <c:v>42751.465478993057</c:v>
                </c:pt>
                <c:pt idx="3690">
                  <c:v>42751.472423495368</c:v>
                </c:pt>
                <c:pt idx="3691">
                  <c:v>42751.479367997686</c:v>
                </c:pt>
                <c:pt idx="3692">
                  <c:v>42751.486312499997</c:v>
                </c:pt>
                <c:pt idx="3693">
                  <c:v>42751.493257002316</c:v>
                </c:pt>
                <c:pt idx="3694">
                  <c:v>42751.500201504627</c:v>
                </c:pt>
                <c:pt idx="3695">
                  <c:v>42751.507146006945</c:v>
                </c:pt>
                <c:pt idx="3696">
                  <c:v>42751.514090509256</c:v>
                </c:pt>
                <c:pt idx="3697">
                  <c:v>42751.521035011574</c:v>
                </c:pt>
                <c:pt idx="3698">
                  <c:v>42751.527979513892</c:v>
                </c:pt>
                <c:pt idx="3699">
                  <c:v>42751.534924016203</c:v>
                </c:pt>
                <c:pt idx="3700">
                  <c:v>42751.541868518521</c:v>
                </c:pt>
                <c:pt idx="3701">
                  <c:v>42751.548813020832</c:v>
                </c:pt>
                <c:pt idx="3702">
                  <c:v>42751.555757523151</c:v>
                </c:pt>
                <c:pt idx="3703">
                  <c:v>42751.562702025461</c:v>
                </c:pt>
                <c:pt idx="3704">
                  <c:v>42751.56964652778</c:v>
                </c:pt>
                <c:pt idx="3705">
                  <c:v>42751.576591030091</c:v>
                </c:pt>
                <c:pt idx="3706">
                  <c:v>42751.583535532409</c:v>
                </c:pt>
                <c:pt idx="3707">
                  <c:v>42751.59048003472</c:v>
                </c:pt>
                <c:pt idx="3708">
                  <c:v>42751.597424537038</c:v>
                </c:pt>
                <c:pt idx="3709">
                  <c:v>42751.604369039349</c:v>
                </c:pt>
                <c:pt idx="3710">
                  <c:v>42751.611313541667</c:v>
                </c:pt>
                <c:pt idx="3711">
                  <c:v>42751.618258043978</c:v>
                </c:pt>
                <c:pt idx="3712">
                  <c:v>42751.625202546296</c:v>
                </c:pt>
                <c:pt idx="3713">
                  <c:v>42751.632147048615</c:v>
                </c:pt>
                <c:pt idx="3714">
                  <c:v>42751.639091550926</c:v>
                </c:pt>
                <c:pt idx="3715">
                  <c:v>42751.646036053244</c:v>
                </c:pt>
                <c:pt idx="3716">
                  <c:v>42751.652980555555</c:v>
                </c:pt>
                <c:pt idx="3717">
                  <c:v>42751.659925057873</c:v>
                </c:pt>
                <c:pt idx="3718">
                  <c:v>42751.666869560184</c:v>
                </c:pt>
                <c:pt idx="3719">
                  <c:v>42751.673814062502</c:v>
                </c:pt>
                <c:pt idx="3720">
                  <c:v>42751.680758564813</c:v>
                </c:pt>
                <c:pt idx="3721">
                  <c:v>42751.687703067131</c:v>
                </c:pt>
                <c:pt idx="3722">
                  <c:v>42751.694647569442</c:v>
                </c:pt>
                <c:pt idx="3723">
                  <c:v>42751.70159207176</c:v>
                </c:pt>
                <c:pt idx="3724">
                  <c:v>42751.708536574071</c:v>
                </c:pt>
                <c:pt idx="3725">
                  <c:v>42751.71548107639</c:v>
                </c:pt>
                <c:pt idx="3726">
                  <c:v>42751.7224255787</c:v>
                </c:pt>
                <c:pt idx="3727">
                  <c:v>42751.729370081019</c:v>
                </c:pt>
                <c:pt idx="3728">
                  <c:v>42751.736314583337</c:v>
                </c:pt>
                <c:pt idx="3729">
                  <c:v>42751.743259085648</c:v>
                </c:pt>
                <c:pt idx="3730">
                  <c:v>42751.750203587966</c:v>
                </c:pt>
                <c:pt idx="3731">
                  <c:v>42751.757148090277</c:v>
                </c:pt>
                <c:pt idx="3732">
                  <c:v>42751.764092592595</c:v>
                </c:pt>
                <c:pt idx="3733">
                  <c:v>42751.771037094906</c:v>
                </c:pt>
                <c:pt idx="3734">
                  <c:v>42751.777981597224</c:v>
                </c:pt>
                <c:pt idx="3735">
                  <c:v>42751.784926099535</c:v>
                </c:pt>
                <c:pt idx="3736">
                  <c:v>42751.791870601854</c:v>
                </c:pt>
                <c:pt idx="3737">
                  <c:v>42751.798815104165</c:v>
                </c:pt>
                <c:pt idx="3738">
                  <c:v>42751.805759606483</c:v>
                </c:pt>
                <c:pt idx="3739">
                  <c:v>42751.812704108794</c:v>
                </c:pt>
                <c:pt idx="3740">
                  <c:v>42751.819648611112</c:v>
                </c:pt>
                <c:pt idx="3741">
                  <c:v>42751.826593113423</c:v>
                </c:pt>
                <c:pt idx="3742">
                  <c:v>42751.833537615741</c:v>
                </c:pt>
                <c:pt idx="3743">
                  <c:v>42751.840482118052</c:v>
                </c:pt>
                <c:pt idx="3744">
                  <c:v>42751.84742662037</c:v>
                </c:pt>
                <c:pt idx="3745">
                  <c:v>42751.854371122688</c:v>
                </c:pt>
                <c:pt idx="3746">
                  <c:v>42751.861315624999</c:v>
                </c:pt>
                <c:pt idx="3747">
                  <c:v>42751.868260127318</c:v>
                </c:pt>
                <c:pt idx="3748">
                  <c:v>42751.875204629629</c:v>
                </c:pt>
                <c:pt idx="3749">
                  <c:v>42751.882149131947</c:v>
                </c:pt>
                <c:pt idx="3750">
                  <c:v>42751.889093634258</c:v>
                </c:pt>
                <c:pt idx="3751">
                  <c:v>42751.896038136576</c:v>
                </c:pt>
                <c:pt idx="3752">
                  <c:v>42751.902982638887</c:v>
                </c:pt>
                <c:pt idx="3753">
                  <c:v>42751.909927141205</c:v>
                </c:pt>
                <c:pt idx="3754">
                  <c:v>42751.916871643516</c:v>
                </c:pt>
                <c:pt idx="3755">
                  <c:v>42751.923816145834</c:v>
                </c:pt>
                <c:pt idx="3756">
                  <c:v>42751.930760648145</c:v>
                </c:pt>
                <c:pt idx="3757">
                  <c:v>42751.937705150463</c:v>
                </c:pt>
                <c:pt idx="3758">
                  <c:v>42751.944649652774</c:v>
                </c:pt>
                <c:pt idx="3759">
                  <c:v>42751.951594155093</c:v>
                </c:pt>
                <c:pt idx="3760">
                  <c:v>42751.958538657411</c:v>
                </c:pt>
                <c:pt idx="3761">
                  <c:v>42751.965483159722</c:v>
                </c:pt>
                <c:pt idx="3762">
                  <c:v>42751.97242766204</c:v>
                </c:pt>
                <c:pt idx="3763">
                  <c:v>42751.979372164351</c:v>
                </c:pt>
                <c:pt idx="3764">
                  <c:v>42751.986316666669</c:v>
                </c:pt>
                <c:pt idx="3765">
                  <c:v>42751.99326116898</c:v>
                </c:pt>
                <c:pt idx="3766">
                  <c:v>42752.000205671298</c:v>
                </c:pt>
                <c:pt idx="3767">
                  <c:v>42752.007150173609</c:v>
                </c:pt>
                <c:pt idx="3768">
                  <c:v>42752.014094675927</c:v>
                </c:pt>
                <c:pt idx="3769">
                  <c:v>42752.021039178238</c:v>
                </c:pt>
                <c:pt idx="3770">
                  <c:v>42752.027983680557</c:v>
                </c:pt>
                <c:pt idx="3771">
                  <c:v>42752.034928182868</c:v>
                </c:pt>
                <c:pt idx="3772">
                  <c:v>42752.041872685186</c:v>
                </c:pt>
                <c:pt idx="3773">
                  <c:v>42752.048817187497</c:v>
                </c:pt>
                <c:pt idx="3774">
                  <c:v>42752.055761689815</c:v>
                </c:pt>
                <c:pt idx="3775">
                  <c:v>42752.062706192133</c:v>
                </c:pt>
                <c:pt idx="3776">
                  <c:v>42752.069650694444</c:v>
                </c:pt>
                <c:pt idx="3777">
                  <c:v>42752.076595196762</c:v>
                </c:pt>
                <c:pt idx="3778">
                  <c:v>42752.083539699073</c:v>
                </c:pt>
                <c:pt idx="3779">
                  <c:v>42752.090484201392</c:v>
                </c:pt>
                <c:pt idx="3780">
                  <c:v>42752.097428703702</c:v>
                </c:pt>
                <c:pt idx="3781">
                  <c:v>42752.104373206021</c:v>
                </c:pt>
                <c:pt idx="3782">
                  <c:v>42752.111317708332</c:v>
                </c:pt>
                <c:pt idx="3783">
                  <c:v>42752.11826221065</c:v>
                </c:pt>
                <c:pt idx="3784">
                  <c:v>42752.125206712961</c:v>
                </c:pt>
                <c:pt idx="3785">
                  <c:v>42752.132151215279</c:v>
                </c:pt>
                <c:pt idx="3786">
                  <c:v>42752.13909571759</c:v>
                </c:pt>
                <c:pt idx="3787">
                  <c:v>42752.146040219908</c:v>
                </c:pt>
                <c:pt idx="3788">
                  <c:v>42752.152984722219</c:v>
                </c:pt>
                <c:pt idx="3789">
                  <c:v>42752.159929224537</c:v>
                </c:pt>
                <c:pt idx="3790">
                  <c:v>42752.166873726848</c:v>
                </c:pt>
                <c:pt idx="3791">
                  <c:v>42752.173818229166</c:v>
                </c:pt>
                <c:pt idx="3792">
                  <c:v>42752.180762731485</c:v>
                </c:pt>
                <c:pt idx="3793">
                  <c:v>42752.187707233796</c:v>
                </c:pt>
                <c:pt idx="3794">
                  <c:v>42752.194651736114</c:v>
                </c:pt>
                <c:pt idx="3795">
                  <c:v>42752.201596238425</c:v>
                </c:pt>
                <c:pt idx="3796">
                  <c:v>42752.208540740743</c:v>
                </c:pt>
                <c:pt idx="3797">
                  <c:v>42752.215485243054</c:v>
                </c:pt>
                <c:pt idx="3798">
                  <c:v>42752.222429745372</c:v>
                </c:pt>
                <c:pt idx="3799">
                  <c:v>42752.229374247683</c:v>
                </c:pt>
                <c:pt idx="3800">
                  <c:v>42752.236318750001</c:v>
                </c:pt>
                <c:pt idx="3801">
                  <c:v>42752.243263252312</c:v>
                </c:pt>
                <c:pt idx="3802">
                  <c:v>42752.250207754631</c:v>
                </c:pt>
                <c:pt idx="3803">
                  <c:v>42752.257152256941</c:v>
                </c:pt>
                <c:pt idx="3804">
                  <c:v>42752.26409675926</c:v>
                </c:pt>
                <c:pt idx="3805">
                  <c:v>42752.271041261571</c:v>
                </c:pt>
                <c:pt idx="3806">
                  <c:v>42752.277985763889</c:v>
                </c:pt>
                <c:pt idx="3807">
                  <c:v>42752.284930266207</c:v>
                </c:pt>
                <c:pt idx="3808">
                  <c:v>42752.291874768518</c:v>
                </c:pt>
                <c:pt idx="3809">
                  <c:v>42752.298819270836</c:v>
                </c:pt>
                <c:pt idx="3810">
                  <c:v>42752.305763773147</c:v>
                </c:pt>
                <c:pt idx="3811">
                  <c:v>42752.312708275465</c:v>
                </c:pt>
                <c:pt idx="3812">
                  <c:v>42752.319652777776</c:v>
                </c:pt>
                <c:pt idx="3813">
                  <c:v>42752.326597280095</c:v>
                </c:pt>
                <c:pt idx="3814">
                  <c:v>42752.333541782406</c:v>
                </c:pt>
                <c:pt idx="3815">
                  <c:v>42752.340486284724</c:v>
                </c:pt>
                <c:pt idx="3816">
                  <c:v>42752.347430787035</c:v>
                </c:pt>
                <c:pt idx="3817">
                  <c:v>42752.354375289353</c:v>
                </c:pt>
                <c:pt idx="3818">
                  <c:v>42752.361319791664</c:v>
                </c:pt>
                <c:pt idx="3819">
                  <c:v>42752.368264293982</c:v>
                </c:pt>
                <c:pt idx="3820">
                  <c:v>42752.375208796293</c:v>
                </c:pt>
                <c:pt idx="3821">
                  <c:v>42752.382153298611</c:v>
                </c:pt>
                <c:pt idx="3822">
                  <c:v>42752.389097800929</c:v>
                </c:pt>
                <c:pt idx="3823">
                  <c:v>42752.39604230324</c:v>
                </c:pt>
                <c:pt idx="3824">
                  <c:v>42752.402986805559</c:v>
                </c:pt>
                <c:pt idx="3825">
                  <c:v>42752.40993130787</c:v>
                </c:pt>
                <c:pt idx="3826">
                  <c:v>42752.416875810188</c:v>
                </c:pt>
                <c:pt idx="3827">
                  <c:v>42752.423820312499</c:v>
                </c:pt>
                <c:pt idx="3828">
                  <c:v>42752.430764814817</c:v>
                </c:pt>
                <c:pt idx="3829">
                  <c:v>42752.437709317128</c:v>
                </c:pt>
                <c:pt idx="3830">
                  <c:v>42752.444653819446</c:v>
                </c:pt>
                <c:pt idx="3831">
                  <c:v>42752.451598321757</c:v>
                </c:pt>
                <c:pt idx="3832">
                  <c:v>42752.458542824075</c:v>
                </c:pt>
                <c:pt idx="3833">
                  <c:v>42752.465487326386</c:v>
                </c:pt>
                <c:pt idx="3834">
                  <c:v>42752.472431828704</c:v>
                </c:pt>
                <c:pt idx="3835">
                  <c:v>42752.479376331015</c:v>
                </c:pt>
                <c:pt idx="3836">
                  <c:v>42752.486320833334</c:v>
                </c:pt>
                <c:pt idx="3837">
                  <c:v>42752.493265335645</c:v>
                </c:pt>
                <c:pt idx="3838">
                  <c:v>42752.500209837963</c:v>
                </c:pt>
                <c:pt idx="3839">
                  <c:v>42752.507154340281</c:v>
                </c:pt>
                <c:pt idx="3840">
                  <c:v>42752.514098842592</c:v>
                </c:pt>
                <c:pt idx="3841">
                  <c:v>42752.52104334491</c:v>
                </c:pt>
                <c:pt idx="3842">
                  <c:v>42752.527987847221</c:v>
                </c:pt>
                <c:pt idx="3843">
                  <c:v>42752.534932349539</c:v>
                </c:pt>
                <c:pt idx="3844">
                  <c:v>42752.54187685185</c:v>
                </c:pt>
                <c:pt idx="3845">
                  <c:v>42752.548821354168</c:v>
                </c:pt>
                <c:pt idx="3846">
                  <c:v>42752.555765856479</c:v>
                </c:pt>
                <c:pt idx="3847">
                  <c:v>42752.562710358798</c:v>
                </c:pt>
                <c:pt idx="3848">
                  <c:v>42752.569654861109</c:v>
                </c:pt>
                <c:pt idx="3849">
                  <c:v>42752.576599363427</c:v>
                </c:pt>
                <c:pt idx="3850">
                  <c:v>42752.583543865738</c:v>
                </c:pt>
                <c:pt idx="3851">
                  <c:v>42752.590488368056</c:v>
                </c:pt>
                <c:pt idx="3852">
                  <c:v>42752.597432870367</c:v>
                </c:pt>
                <c:pt idx="3853">
                  <c:v>42752.604377372685</c:v>
                </c:pt>
                <c:pt idx="3854">
                  <c:v>42752.611321875003</c:v>
                </c:pt>
                <c:pt idx="3855">
                  <c:v>42752.618266377314</c:v>
                </c:pt>
                <c:pt idx="3856">
                  <c:v>42752.625210879633</c:v>
                </c:pt>
                <c:pt idx="3857">
                  <c:v>42752.632155381943</c:v>
                </c:pt>
                <c:pt idx="3858">
                  <c:v>42752.639099884262</c:v>
                </c:pt>
                <c:pt idx="3859">
                  <c:v>42752.646044386573</c:v>
                </c:pt>
                <c:pt idx="3860">
                  <c:v>42752.652988888891</c:v>
                </c:pt>
                <c:pt idx="3861">
                  <c:v>42752.659933391202</c:v>
                </c:pt>
                <c:pt idx="3862">
                  <c:v>42752.66687789352</c:v>
                </c:pt>
                <c:pt idx="3863">
                  <c:v>42752.673822395831</c:v>
                </c:pt>
                <c:pt idx="3864">
                  <c:v>42752.680766898149</c:v>
                </c:pt>
                <c:pt idx="3865">
                  <c:v>42752.68771140046</c:v>
                </c:pt>
                <c:pt idx="3866">
                  <c:v>42752.694655902778</c:v>
                </c:pt>
                <c:pt idx="3867">
                  <c:v>42752.701600405089</c:v>
                </c:pt>
                <c:pt idx="3868">
                  <c:v>42752.708544907407</c:v>
                </c:pt>
                <c:pt idx="3869">
                  <c:v>42752.715489409726</c:v>
                </c:pt>
                <c:pt idx="3870">
                  <c:v>42752.722433912037</c:v>
                </c:pt>
                <c:pt idx="3871">
                  <c:v>42752.729378414355</c:v>
                </c:pt>
                <c:pt idx="3872">
                  <c:v>42752.736322916666</c:v>
                </c:pt>
                <c:pt idx="3873">
                  <c:v>42752.743267418984</c:v>
                </c:pt>
                <c:pt idx="3874">
                  <c:v>42752.750211921295</c:v>
                </c:pt>
                <c:pt idx="3875">
                  <c:v>42752.757156423613</c:v>
                </c:pt>
                <c:pt idx="3876">
                  <c:v>42752.764100925924</c:v>
                </c:pt>
                <c:pt idx="3877">
                  <c:v>42752.771045428242</c:v>
                </c:pt>
                <c:pt idx="3878">
                  <c:v>42752.777989930553</c:v>
                </c:pt>
                <c:pt idx="3879">
                  <c:v>42752.784934432872</c:v>
                </c:pt>
                <c:pt idx="3880">
                  <c:v>42752.791878935182</c:v>
                </c:pt>
                <c:pt idx="3881">
                  <c:v>42752.798823437501</c:v>
                </c:pt>
                <c:pt idx="3882">
                  <c:v>42752.805767939812</c:v>
                </c:pt>
                <c:pt idx="3883">
                  <c:v>42752.81271244213</c:v>
                </c:pt>
                <c:pt idx="3884">
                  <c:v>42752.819656944448</c:v>
                </c:pt>
                <c:pt idx="3885">
                  <c:v>42752.826601446759</c:v>
                </c:pt>
                <c:pt idx="3886">
                  <c:v>42752.833545949077</c:v>
                </c:pt>
                <c:pt idx="3887">
                  <c:v>42752.840490451388</c:v>
                </c:pt>
                <c:pt idx="3888">
                  <c:v>42752.847434953706</c:v>
                </c:pt>
                <c:pt idx="3889">
                  <c:v>42752.854379456017</c:v>
                </c:pt>
                <c:pt idx="3890">
                  <c:v>42752.861323958336</c:v>
                </c:pt>
                <c:pt idx="3891">
                  <c:v>42752.868268460647</c:v>
                </c:pt>
                <c:pt idx="3892">
                  <c:v>42752.875212962965</c:v>
                </c:pt>
                <c:pt idx="3893">
                  <c:v>42752.882157465276</c:v>
                </c:pt>
                <c:pt idx="3894">
                  <c:v>42752.889101967594</c:v>
                </c:pt>
                <c:pt idx="3895">
                  <c:v>42752.896046469905</c:v>
                </c:pt>
                <c:pt idx="3896">
                  <c:v>42752.902990972223</c:v>
                </c:pt>
                <c:pt idx="3897">
                  <c:v>42752.909935474534</c:v>
                </c:pt>
                <c:pt idx="3898">
                  <c:v>42752.916879976852</c:v>
                </c:pt>
                <c:pt idx="3899">
                  <c:v>42752.923824479163</c:v>
                </c:pt>
                <c:pt idx="3900">
                  <c:v>42752.930768981481</c:v>
                </c:pt>
                <c:pt idx="3901">
                  <c:v>42752.9377134838</c:v>
                </c:pt>
                <c:pt idx="3902">
                  <c:v>42752.944657986111</c:v>
                </c:pt>
                <c:pt idx="3903">
                  <c:v>42752.951602488429</c:v>
                </c:pt>
                <c:pt idx="3904">
                  <c:v>42752.95854699074</c:v>
                </c:pt>
                <c:pt idx="3905">
                  <c:v>42752.965491493058</c:v>
                </c:pt>
                <c:pt idx="3906">
                  <c:v>42752.972435995369</c:v>
                </c:pt>
                <c:pt idx="3907">
                  <c:v>42752.979380497687</c:v>
                </c:pt>
                <c:pt idx="3908">
                  <c:v>42752.986324999998</c:v>
                </c:pt>
                <c:pt idx="3909">
                  <c:v>42752.993269502316</c:v>
                </c:pt>
                <c:pt idx="3910">
                  <c:v>42753.000214004627</c:v>
                </c:pt>
                <c:pt idx="3911">
                  <c:v>42753.007158506945</c:v>
                </c:pt>
                <c:pt idx="3912">
                  <c:v>42753.014103009256</c:v>
                </c:pt>
                <c:pt idx="3913">
                  <c:v>42753.021047511575</c:v>
                </c:pt>
                <c:pt idx="3914">
                  <c:v>42753.027992013886</c:v>
                </c:pt>
                <c:pt idx="3915">
                  <c:v>42753.034936516204</c:v>
                </c:pt>
                <c:pt idx="3916">
                  <c:v>42753.041881018522</c:v>
                </c:pt>
                <c:pt idx="3917">
                  <c:v>42753.048825520833</c:v>
                </c:pt>
                <c:pt idx="3918">
                  <c:v>42753.055770023151</c:v>
                </c:pt>
                <c:pt idx="3919">
                  <c:v>42753.062714525462</c:v>
                </c:pt>
                <c:pt idx="3920">
                  <c:v>42753.06965902778</c:v>
                </c:pt>
                <c:pt idx="3921">
                  <c:v>42753.076603530091</c:v>
                </c:pt>
                <c:pt idx="3922">
                  <c:v>42753.083548032409</c:v>
                </c:pt>
                <c:pt idx="3923">
                  <c:v>42753.09049253472</c:v>
                </c:pt>
                <c:pt idx="3924">
                  <c:v>42753.097437037039</c:v>
                </c:pt>
                <c:pt idx="3925">
                  <c:v>42753.10438153935</c:v>
                </c:pt>
                <c:pt idx="3926">
                  <c:v>42753.111326041668</c:v>
                </c:pt>
                <c:pt idx="3927">
                  <c:v>42753.118270543979</c:v>
                </c:pt>
                <c:pt idx="3928">
                  <c:v>42753.125215046297</c:v>
                </c:pt>
                <c:pt idx="3929">
                  <c:v>42753.132159548608</c:v>
                </c:pt>
                <c:pt idx="3930">
                  <c:v>42753.139104050926</c:v>
                </c:pt>
                <c:pt idx="3931">
                  <c:v>42753.146048553244</c:v>
                </c:pt>
                <c:pt idx="3932">
                  <c:v>42753.152993055555</c:v>
                </c:pt>
                <c:pt idx="3933">
                  <c:v>42753.159937557873</c:v>
                </c:pt>
                <c:pt idx="3934">
                  <c:v>42753.166882060184</c:v>
                </c:pt>
                <c:pt idx="3935">
                  <c:v>42753.173826562503</c:v>
                </c:pt>
                <c:pt idx="3936">
                  <c:v>42753.180771064814</c:v>
                </c:pt>
                <c:pt idx="3937">
                  <c:v>42753.187715567132</c:v>
                </c:pt>
                <c:pt idx="3938">
                  <c:v>42753.194660069443</c:v>
                </c:pt>
                <c:pt idx="3939">
                  <c:v>42753.201604571761</c:v>
                </c:pt>
                <c:pt idx="3940">
                  <c:v>42753.208549074072</c:v>
                </c:pt>
                <c:pt idx="3941">
                  <c:v>42753.21549357639</c:v>
                </c:pt>
                <c:pt idx="3942">
                  <c:v>42753.222438078701</c:v>
                </c:pt>
                <c:pt idx="3943">
                  <c:v>42753.229382581019</c:v>
                </c:pt>
                <c:pt idx="3944">
                  <c:v>42753.23632708333</c:v>
                </c:pt>
                <c:pt idx="3945">
                  <c:v>42753.243271585648</c:v>
                </c:pt>
                <c:pt idx="3946">
                  <c:v>42753.250216087959</c:v>
                </c:pt>
                <c:pt idx="3947">
                  <c:v>42753.257160590278</c:v>
                </c:pt>
                <c:pt idx="3948">
                  <c:v>42753.264105092596</c:v>
                </c:pt>
                <c:pt idx="3949">
                  <c:v>42753.271049594907</c:v>
                </c:pt>
                <c:pt idx="3950">
                  <c:v>42753.277994097225</c:v>
                </c:pt>
                <c:pt idx="3951">
                  <c:v>42753.284938599536</c:v>
                </c:pt>
                <c:pt idx="3952">
                  <c:v>42753.291883101854</c:v>
                </c:pt>
                <c:pt idx="3953">
                  <c:v>42753.298827604165</c:v>
                </c:pt>
                <c:pt idx="3954">
                  <c:v>42753.305772106483</c:v>
                </c:pt>
                <c:pt idx="3955">
                  <c:v>42753.312716608794</c:v>
                </c:pt>
                <c:pt idx="3956">
                  <c:v>42753.319661111113</c:v>
                </c:pt>
                <c:pt idx="3957">
                  <c:v>42753.326605613423</c:v>
                </c:pt>
                <c:pt idx="3958">
                  <c:v>42753.333550115742</c:v>
                </c:pt>
                <c:pt idx="3959">
                  <c:v>42753.340494618053</c:v>
                </c:pt>
                <c:pt idx="3960">
                  <c:v>42753.347439120371</c:v>
                </c:pt>
                <c:pt idx="3961">
                  <c:v>42753.354383622682</c:v>
                </c:pt>
                <c:pt idx="3962">
                  <c:v>42753.361328125</c:v>
                </c:pt>
                <c:pt idx="3963">
                  <c:v>42753.368272627318</c:v>
                </c:pt>
                <c:pt idx="3964">
                  <c:v>42753.375217129629</c:v>
                </c:pt>
                <c:pt idx="3965">
                  <c:v>42753.382161631947</c:v>
                </c:pt>
                <c:pt idx="3966">
                  <c:v>42753.389106134258</c:v>
                </c:pt>
                <c:pt idx="3967">
                  <c:v>42753.396050636577</c:v>
                </c:pt>
                <c:pt idx="3968">
                  <c:v>42753.402995138887</c:v>
                </c:pt>
                <c:pt idx="3969">
                  <c:v>42753.409939641206</c:v>
                </c:pt>
                <c:pt idx="3970">
                  <c:v>42753.416884143517</c:v>
                </c:pt>
                <c:pt idx="3971">
                  <c:v>42753.423828645835</c:v>
                </c:pt>
                <c:pt idx="3972">
                  <c:v>42753.430773148146</c:v>
                </c:pt>
                <c:pt idx="3973">
                  <c:v>42753.437717650464</c:v>
                </c:pt>
                <c:pt idx="3974">
                  <c:v>42753.444662152775</c:v>
                </c:pt>
                <c:pt idx="3975">
                  <c:v>42753.451606655093</c:v>
                </c:pt>
                <c:pt idx="3976">
                  <c:v>42753.458551157404</c:v>
                </c:pt>
                <c:pt idx="3977">
                  <c:v>42753.465495659722</c:v>
                </c:pt>
                <c:pt idx="3978">
                  <c:v>42753.472440162041</c:v>
                </c:pt>
                <c:pt idx="3979">
                  <c:v>42753.479384664352</c:v>
                </c:pt>
                <c:pt idx="3980">
                  <c:v>42753.48632916667</c:v>
                </c:pt>
                <c:pt idx="3981">
                  <c:v>42753.493273668981</c:v>
                </c:pt>
                <c:pt idx="3982">
                  <c:v>42753.500218171299</c:v>
                </c:pt>
                <c:pt idx="3983">
                  <c:v>42753.50716267361</c:v>
                </c:pt>
                <c:pt idx="3984">
                  <c:v>42753.514107175928</c:v>
                </c:pt>
                <c:pt idx="3985">
                  <c:v>42753.521051678239</c:v>
                </c:pt>
                <c:pt idx="3986">
                  <c:v>42753.527996180557</c:v>
                </c:pt>
                <c:pt idx="3987">
                  <c:v>42753.534940682868</c:v>
                </c:pt>
                <c:pt idx="3988">
                  <c:v>42753.541885185186</c:v>
                </c:pt>
                <c:pt idx="3989">
                  <c:v>42753.548829687497</c:v>
                </c:pt>
                <c:pt idx="3990">
                  <c:v>42753.555774189816</c:v>
                </c:pt>
                <c:pt idx="3991">
                  <c:v>42753.562718692127</c:v>
                </c:pt>
                <c:pt idx="3992">
                  <c:v>42753.569663194445</c:v>
                </c:pt>
                <c:pt idx="3993">
                  <c:v>42753.576607696756</c:v>
                </c:pt>
                <c:pt idx="3994">
                  <c:v>42753.583552199074</c:v>
                </c:pt>
                <c:pt idx="3995">
                  <c:v>42753.590496701392</c:v>
                </c:pt>
                <c:pt idx="3996">
                  <c:v>42753.597441203703</c:v>
                </c:pt>
                <c:pt idx="3997">
                  <c:v>42753.604385706021</c:v>
                </c:pt>
                <c:pt idx="3998">
                  <c:v>42753.611330208332</c:v>
                </c:pt>
                <c:pt idx="3999">
                  <c:v>42753.61827471065</c:v>
                </c:pt>
                <c:pt idx="4000">
                  <c:v>42753.625219212961</c:v>
                </c:pt>
                <c:pt idx="4001">
                  <c:v>42753.63216371528</c:v>
                </c:pt>
                <c:pt idx="4002">
                  <c:v>42753.639108217591</c:v>
                </c:pt>
                <c:pt idx="4003">
                  <c:v>42753.646052719909</c:v>
                </c:pt>
                <c:pt idx="4004">
                  <c:v>42753.65299722222</c:v>
                </c:pt>
                <c:pt idx="4005">
                  <c:v>42753.659941724538</c:v>
                </c:pt>
                <c:pt idx="4006">
                  <c:v>42753.666886226849</c:v>
                </c:pt>
                <c:pt idx="4007">
                  <c:v>42753.673830729167</c:v>
                </c:pt>
                <c:pt idx="4008">
                  <c:v>42753.680775231478</c:v>
                </c:pt>
                <c:pt idx="4009">
                  <c:v>42753.687719733796</c:v>
                </c:pt>
                <c:pt idx="4010">
                  <c:v>42753.694664236114</c:v>
                </c:pt>
                <c:pt idx="4011">
                  <c:v>42753.701608738425</c:v>
                </c:pt>
                <c:pt idx="4012">
                  <c:v>42753.708553240744</c:v>
                </c:pt>
                <c:pt idx="4013">
                  <c:v>42753.715497743055</c:v>
                </c:pt>
                <c:pt idx="4014">
                  <c:v>42753.722442245373</c:v>
                </c:pt>
                <c:pt idx="4015">
                  <c:v>42753.729386747684</c:v>
                </c:pt>
                <c:pt idx="4016">
                  <c:v>42753.736331250002</c:v>
                </c:pt>
                <c:pt idx="4017">
                  <c:v>42753.743275752313</c:v>
                </c:pt>
                <c:pt idx="4018">
                  <c:v>42753.750220254631</c:v>
                </c:pt>
                <c:pt idx="4019">
                  <c:v>42753.757164756942</c:v>
                </c:pt>
                <c:pt idx="4020">
                  <c:v>42753.76410925926</c:v>
                </c:pt>
                <c:pt idx="4021">
                  <c:v>42753.771053761571</c:v>
                </c:pt>
                <c:pt idx="4022">
                  <c:v>42753.777998263889</c:v>
                </c:pt>
                <c:pt idx="4023">
                  <c:v>42753.7849427662</c:v>
                </c:pt>
                <c:pt idx="4024">
                  <c:v>42753.791887268519</c:v>
                </c:pt>
                <c:pt idx="4025">
                  <c:v>42753.798831770837</c:v>
                </c:pt>
                <c:pt idx="4026">
                  <c:v>42753.805776273148</c:v>
                </c:pt>
                <c:pt idx="4027">
                  <c:v>42753.812720775466</c:v>
                </c:pt>
                <c:pt idx="4028">
                  <c:v>42753.819665277777</c:v>
                </c:pt>
                <c:pt idx="4029">
                  <c:v>42753.826609780095</c:v>
                </c:pt>
                <c:pt idx="4030">
                  <c:v>42753.833554282406</c:v>
                </c:pt>
                <c:pt idx="4031">
                  <c:v>42753.840498784724</c:v>
                </c:pt>
                <c:pt idx="4032">
                  <c:v>42753.847443287035</c:v>
                </c:pt>
                <c:pt idx="4033">
                  <c:v>42753.854387789353</c:v>
                </c:pt>
                <c:pt idx="4034">
                  <c:v>42753.861332291664</c:v>
                </c:pt>
                <c:pt idx="4035">
                  <c:v>42753.868276793983</c:v>
                </c:pt>
                <c:pt idx="4036">
                  <c:v>42753.875221296294</c:v>
                </c:pt>
                <c:pt idx="4037">
                  <c:v>42753.882165798612</c:v>
                </c:pt>
                <c:pt idx="4038">
                  <c:v>42753.889110300923</c:v>
                </c:pt>
                <c:pt idx="4039">
                  <c:v>42753.896054803241</c:v>
                </c:pt>
                <c:pt idx="4040">
                  <c:v>42753.902999305552</c:v>
                </c:pt>
                <c:pt idx="4041">
                  <c:v>42753.90994380787</c:v>
                </c:pt>
                <c:pt idx="4042">
                  <c:v>42753.916888310188</c:v>
                </c:pt>
                <c:pt idx="4043">
                  <c:v>42753.923832812499</c:v>
                </c:pt>
                <c:pt idx="4044">
                  <c:v>42753.930777314818</c:v>
                </c:pt>
                <c:pt idx="4045">
                  <c:v>42753.937721817128</c:v>
                </c:pt>
                <c:pt idx="4046">
                  <c:v>42753.944666319447</c:v>
                </c:pt>
                <c:pt idx="4047">
                  <c:v>42753.951610821758</c:v>
                </c:pt>
                <c:pt idx="4048">
                  <c:v>42753.958555324076</c:v>
                </c:pt>
                <c:pt idx="4049">
                  <c:v>42753.965499826387</c:v>
                </c:pt>
                <c:pt idx="4050">
                  <c:v>42753.972444328705</c:v>
                </c:pt>
                <c:pt idx="4051">
                  <c:v>42753.979388831016</c:v>
                </c:pt>
                <c:pt idx="4052">
                  <c:v>42753.986333333334</c:v>
                </c:pt>
                <c:pt idx="4053">
                  <c:v>42753.993277835645</c:v>
                </c:pt>
                <c:pt idx="4054">
                  <c:v>42754.000222337963</c:v>
                </c:pt>
                <c:pt idx="4055">
                  <c:v>42754.007166840274</c:v>
                </c:pt>
                <c:pt idx="4056">
                  <c:v>42754.014111342593</c:v>
                </c:pt>
                <c:pt idx="4057">
                  <c:v>42754.021055844911</c:v>
                </c:pt>
                <c:pt idx="4058">
                  <c:v>42754.028000347222</c:v>
                </c:pt>
                <c:pt idx="4059">
                  <c:v>42754.03494484954</c:v>
                </c:pt>
                <c:pt idx="4060">
                  <c:v>42754.041889351851</c:v>
                </c:pt>
                <c:pt idx="4061">
                  <c:v>42754.048833854169</c:v>
                </c:pt>
                <c:pt idx="4062">
                  <c:v>42754.05577835648</c:v>
                </c:pt>
                <c:pt idx="4063">
                  <c:v>42754.062722858798</c:v>
                </c:pt>
                <c:pt idx="4064">
                  <c:v>42754.069667361109</c:v>
                </c:pt>
                <c:pt idx="4065">
                  <c:v>42754.076611863427</c:v>
                </c:pt>
                <c:pt idx="4066">
                  <c:v>42754.083556365738</c:v>
                </c:pt>
                <c:pt idx="4067">
                  <c:v>42754.090500868057</c:v>
                </c:pt>
                <c:pt idx="4068">
                  <c:v>42754.097445370367</c:v>
                </c:pt>
                <c:pt idx="4069">
                  <c:v>42754.104389872686</c:v>
                </c:pt>
                <c:pt idx="4070">
                  <c:v>42754.111334374997</c:v>
                </c:pt>
                <c:pt idx="4071">
                  <c:v>42754.118278877315</c:v>
                </c:pt>
                <c:pt idx="4072">
                  <c:v>42754.125223379633</c:v>
                </c:pt>
                <c:pt idx="4073">
                  <c:v>42754.132167881944</c:v>
                </c:pt>
                <c:pt idx="4074">
                  <c:v>42754.139112384262</c:v>
                </c:pt>
                <c:pt idx="4075">
                  <c:v>42754.146056886573</c:v>
                </c:pt>
                <c:pt idx="4076">
                  <c:v>42754.153001388891</c:v>
                </c:pt>
                <c:pt idx="4077">
                  <c:v>42754.159945891202</c:v>
                </c:pt>
                <c:pt idx="4078">
                  <c:v>42754.166890393521</c:v>
                </c:pt>
                <c:pt idx="4079">
                  <c:v>42754.173834895832</c:v>
                </c:pt>
                <c:pt idx="4080">
                  <c:v>42754.18077939815</c:v>
                </c:pt>
                <c:pt idx="4081">
                  <c:v>42754.187723900461</c:v>
                </c:pt>
                <c:pt idx="4082">
                  <c:v>42754.194668402779</c:v>
                </c:pt>
                <c:pt idx="4083">
                  <c:v>42754.20161290509</c:v>
                </c:pt>
                <c:pt idx="4084">
                  <c:v>42754.208557407408</c:v>
                </c:pt>
                <c:pt idx="4085">
                  <c:v>42754.215501909719</c:v>
                </c:pt>
                <c:pt idx="4086">
                  <c:v>42754.222446412037</c:v>
                </c:pt>
                <c:pt idx="4087">
                  <c:v>42754.229390914355</c:v>
                </c:pt>
                <c:pt idx="4088">
                  <c:v>42754.236335416666</c:v>
                </c:pt>
                <c:pt idx="4089">
                  <c:v>42754.243279918985</c:v>
                </c:pt>
                <c:pt idx="4090">
                  <c:v>42754.250224421296</c:v>
                </c:pt>
                <c:pt idx="4091">
                  <c:v>42754.257168923614</c:v>
                </c:pt>
                <c:pt idx="4092">
                  <c:v>42754.264113425925</c:v>
                </c:pt>
                <c:pt idx="4093">
                  <c:v>42754.271057928243</c:v>
                </c:pt>
                <c:pt idx="4094">
                  <c:v>42754.278002430554</c:v>
                </c:pt>
                <c:pt idx="4095">
                  <c:v>42754.284946932872</c:v>
                </c:pt>
                <c:pt idx="4096">
                  <c:v>42754.291891435183</c:v>
                </c:pt>
                <c:pt idx="4097">
                  <c:v>42754.298835937501</c:v>
                </c:pt>
                <c:pt idx="4098">
                  <c:v>42754.305780439812</c:v>
                </c:pt>
                <c:pt idx="4099">
                  <c:v>42754.31272494213</c:v>
                </c:pt>
                <c:pt idx="4100">
                  <c:v>42754.319669444441</c:v>
                </c:pt>
                <c:pt idx="4101">
                  <c:v>42754.32661394676</c:v>
                </c:pt>
                <c:pt idx="4102">
                  <c:v>42754.333558449071</c:v>
                </c:pt>
                <c:pt idx="4103">
                  <c:v>42754.340502951389</c:v>
                </c:pt>
                <c:pt idx="4104">
                  <c:v>42754.347447453707</c:v>
                </c:pt>
                <c:pt idx="4105">
                  <c:v>42754.354391956018</c:v>
                </c:pt>
                <c:pt idx="4106">
                  <c:v>42754.361336458336</c:v>
                </c:pt>
                <c:pt idx="4107">
                  <c:v>42754.368280960647</c:v>
                </c:pt>
                <c:pt idx="4108">
                  <c:v>42754.375225462965</c:v>
                </c:pt>
                <c:pt idx="4109">
                  <c:v>42754.382169965276</c:v>
                </c:pt>
                <c:pt idx="4110">
                  <c:v>42754.389114467594</c:v>
                </c:pt>
                <c:pt idx="4111">
                  <c:v>42754.396058969905</c:v>
                </c:pt>
                <c:pt idx="4112">
                  <c:v>42754.403003472224</c:v>
                </c:pt>
                <c:pt idx="4113">
                  <c:v>42754.409947974535</c:v>
                </c:pt>
                <c:pt idx="4114">
                  <c:v>42754.416892476853</c:v>
                </c:pt>
                <c:pt idx="4115">
                  <c:v>42754.423836979164</c:v>
                </c:pt>
                <c:pt idx="4116">
                  <c:v>42754.430781481482</c:v>
                </c:pt>
                <c:pt idx="4117">
                  <c:v>42754.437725983793</c:v>
                </c:pt>
                <c:pt idx="4118">
                  <c:v>42754.444670486111</c:v>
                </c:pt>
                <c:pt idx="4119">
                  <c:v>42754.451614988429</c:v>
                </c:pt>
                <c:pt idx="4120">
                  <c:v>42754.45855949074</c:v>
                </c:pt>
                <c:pt idx="4121">
                  <c:v>42754.465503993059</c:v>
                </c:pt>
                <c:pt idx="4122">
                  <c:v>42754.472448495369</c:v>
                </c:pt>
                <c:pt idx="4123">
                  <c:v>42754.479392997688</c:v>
                </c:pt>
                <c:pt idx="4124">
                  <c:v>42754.486337499999</c:v>
                </c:pt>
                <c:pt idx="4125">
                  <c:v>42754.493282002317</c:v>
                </c:pt>
                <c:pt idx="4126">
                  <c:v>42754.500226504628</c:v>
                </c:pt>
                <c:pt idx="4127">
                  <c:v>42754.507171006946</c:v>
                </c:pt>
                <c:pt idx="4128">
                  <c:v>42754.514115509257</c:v>
                </c:pt>
                <c:pt idx="4129">
                  <c:v>42754.521060011575</c:v>
                </c:pt>
                <c:pt idx="4130">
                  <c:v>42754.528004513886</c:v>
                </c:pt>
                <c:pt idx="4131">
                  <c:v>42754.534949016204</c:v>
                </c:pt>
                <c:pt idx="4132">
                  <c:v>42754.541893518515</c:v>
                </c:pt>
                <c:pt idx="4133">
                  <c:v>42754.548838020834</c:v>
                </c:pt>
                <c:pt idx="4134">
                  <c:v>42754.555782523152</c:v>
                </c:pt>
                <c:pt idx="4135">
                  <c:v>42754.562727025463</c:v>
                </c:pt>
                <c:pt idx="4136">
                  <c:v>42754.569671527781</c:v>
                </c:pt>
                <c:pt idx="4137">
                  <c:v>42754.576616030092</c:v>
                </c:pt>
                <c:pt idx="4138">
                  <c:v>42754.58356053241</c:v>
                </c:pt>
                <c:pt idx="4139">
                  <c:v>42754.590505034721</c:v>
                </c:pt>
                <c:pt idx="4140">
                  <c:v>42754.597449537039</c:v>
                </c:pt>
                <c:pt idx="4141">
                  <c:v>42754.60439403935</c:v>
                </c:pt>
                <c:pt idx="4142">
                  <c:v>42754.611338541668</c:v>
                </c:pt>
                <c:pt idx="4143">
                  <c:v>42754.618283043979</c:v>
                </c:pt>
                <c:pt idx="4144">
                  <c:v>42754.625227546298</c:v>
                </c:pt>
                <c:pt idx="4145">
                  <c:v>42754.632172048608</c:v>
                </c:pt>
                <c:pt idx="4146">
                  <c:v>42754.639116550927</c:v>
                </c:pt>
                <c:pt idx="4147">
                  <c:v>42754.646061053238</c:v>
                </c:pt>
                <c:pt idx="4148">
                  <c:v>42754.653005555556</c:v>
                </c:pt>
                <c:pt idx="4149">
                  <c:v>42754.659950057867</c:v>
                </c:pt>
                <c:pt idx="4150">
                  <c:v>42754.666894560185</c:v>
                </c:pt>
                <c:pt idx="4151">
                  <c:v>42754.673839062503</c:v>
                </c:pt>
                <c:pt idx="4152">
                  <c:v>42754.680783564814</c:v>
                </c:pt>
                <c:pt idx="4153">
                  <c:v>42754.687728067132</c:v>
                </c:pt>
                <c:pt idx="4154">
                  <c:v>42754.694672569443</c:v>
                </c:pt>
                <c:pt idx="4155">
                  <c:v>42754.701617071762</c:v>
                </c:pt>
                <c:pt idx="4156">
                  <c:v>42754.708561574073</c:v>
                </c:pt>
                <c:pt idx="4157">
                  <c:v>42754.715506076391</c:v>
                </c:pt>
                <c:pt idx="4158">
                  <c:v>42754.722450578702</c:v>
                </c:pt>
                <c:pt idx="4159">
                  <c:v>42754.72939508102</c:v>
                </c:pt>
                <c:pt idx="4160">
                  <c:v>42754.736339583331</c:v>
                </c:pt>
                <c:pt idx="4161">
                  <c:v>42754.743284085649</c:v>
                </c:pt>
                <c:pt idx="4162">
                  <c:v>42754.75022858796</c:v>
                </c:pt>
                <c:pt idx="4163">
                  <c:v>42754.757173090278</c:v>
                </c:pt>
                <c:pt idx="4164">
                  <c:v>42754.764117592589</c:v>
                </c:pt>
                <c:pt idx="4165">
                  <c:v>42754.771062094907</c:v>
                </c:pt>
                <c:pt idx="4166">
                  <c:v>42754.778006597226</c:v>
                </c:pt>
                <c:pt idx="4167">
                  <c:v>42754.784951099537</c:v>
                </c:pt>
                <c:pt idx="4168">
                  <c:v>42754.791895601855</c:v>
                </c:pt>
                <c:pt idx="4169">
                  <c:v>42754.798840104166</c:v>
                </c:pt>
                <c:pt idx="4170">
                  <c:v>42754.805784606484</c:v>
                </c:pt>
                <c:pt idx="4171">
                  <c:v>42754.812729108795</c:v>
                </c:pt>
                <c:pt idx="4172">
                  <c:v>42754.819673611113</c:v>
                </c:pt>
                <c:pt idx="4173">
                  <c:v>42754.826618113424</c:v>
                </c:pt>
                <c:pt idx="4174">
                  <c:v>42754.833562615742</c:v>
                </c:pt>
                <c:pt idx="4175">
                  <c:v>42754.840507118053</c:v>
                </c:pt>
                <c:pt idx="4176">
                  <c:v>42754.847451620371</c:v>
                </c:pt>
                <c:pt idx="4177">
                  <c:v>42754.854396122682</c:v>
                </c:pt>
                <c:pt idx="4178">
                  <c:v>42754.861340625001</c:v>
                </c:pt>
                <c:pt idx="4179">
                  <c:v>42754.868285127312</c:v>
                </c:pt>
                <c:pt idx="4180">
                  <c:v>42754.87522962963</c:v>
                </c:pt>
                <c:pt idx="4181">
                  <c:v>42754.882174131948</c:v>
                </c:pt>
                <c:pt idx="4182">
                  <c:v>42754.889118634259</c:v>
                </c:pt>
                <c:pt idx="4183">
                  <c:v>42754.896063136577</c:v>
                </c:pt>
                <c:pt idx="4184">
                  <c:v>42754.903007638888</c:v>
                </c:pt>
                <c:pt idx="4185">
                  <c:v>42754.909952141206</c:v>
                </c:pt>
                <c:pt idx="4186">
                  <c:v>42754.916896643517</c:v>
                </c:pt>
                <c:pt idx="4187">
                  <c:v>42754.923841145835</c:v>
                </c:pt>
                <c:pt idx="4188">
                  <c:v>42754.930785648146</c:v>
                </c:pt>
                <c:pt idx="4189">
                  <c:v>42754.937730150465</c:v>
                </c:pt>
                <c:pt idx="4190">
                  <c:v>42754.944674652776</c:v>
                </c:pt>
                <c:pt idx="4191">
                  <c:v>42754.951619155094</c:v>
                </c:pt>
                <c:pt idx="4192">
                  <c:v>42754.958563657405</c:v>
                </c:pt>
                <c:pt idx="4193">
                  <c:v>42754.965508159723</c:v>
                </c:pt>
                <c:pt idx="4194">
                  <c:v>42754.972452662034</c:v>
                </c:pt>
                <c:pt idx="4195">
                  <c:v>42754.979397164352</c:v>
                </c:pt>
                <c:pt idx="4196">
                  <c:v>42754.986341666663</c:v>
                </c:pt>
                <c:pt idx="4197">
                  <c:v>42754.993286168981</c:v>
                </c:pt>
                <c:pt idx="4198">
                  <c:v>42755.0002306713</c:v>
                </c:pt>
                <c:pt idx="4199">
                  <c:v>42755.00717517361</c:v>
                </c:pt>
                <c:pt idx="4200">
                  <c:v>42755.014119675929</c:v>
                </c:pt>
                <c:pt idx="4201">
                  <c:v>42755.02106417824</c:v>
                </c:pt>
                <c:pt idx="4202">
                  <c:v>42755.028008680558</c:v>
                </c:pt>
                <c:pt idx="4203">
                  <c:v>42755.034953182869</c:v>
                </c:pt>
                <c:pt idx="4204">
                  <c:v>42755.041897685187</c:v>
                </c:pt>
                <c:pt idx="4205">
                  <c:v>42755.048842187498</c:v>
                </c:pt>
                <c:pt idx="4206">
                  <c:v>42755.055786689816</c:v>
                </c:pt>
                <c:pt idx="4207">
                  <c:v>42755.062731192127</c:v>
                </c:pt>
                <c:pt idx="4208">
                  <c:v>42755.069675694445</c:v>
                </c:pt>
                <c:pt idx="4209">
                  <c:v>42755.076620196756</c:v>
                </c:pt>
                <c:pt idx="4210">
                  <c:v>42755.083564699074</c:v>
                </c:pt>
                <c:pt idx="4211">
                  <c:v>42755.090509201385</c:v>
                </c:pt>
                <c:pt idx="4212">
                  <c:v>42755.097453703704</c:v>
                </c:pt>
                <c:pt idx="4213">
                  <c:v>42755.104398206022</c:v>
                </c:pt>
                <c:pt idx="4214">
                  <c:v>42755.111342708333</c:v>
                </c:pt>
                <c:pt idx="4215">
                  <c:v>42755.118287210651</c:v>
                </c:pt>
                <c:pt idx="4216">
                  <c:v>42755.125231712962</c:v>
                </c:pt>
                <c:pt idx="4217">
                  <c:v>42755.13217621528</c:v>
                </c:pt>
                <c:pt idx="4218">
                  <c:v>42755.139120717591</c:v>
                </c:pt>
                <c:pt idx="4219">
                  <c:v>42755.146065219909</c:v>
                </c:pt>
                <c:pt idx="4220">
                  <c:v>42755.15300972222</c:v>
                </c:pt>
                <c:pt idx="4221">
                  <c:v>42755.159954224539</c:v>
                </c:pt>
                <c:pt idx="4222">
                  <c:v>42755.166898726849</c:v>
                </c:pt>
                <c:pt idx="4223">
                  <c:v>42755.173843229168</c:v>
                </c:pt>
                <c:pt idx="4224">
                  <c:v>42755.180787731479</c:v>
                </c:pt>
                <c:pt idx="4225">
                  <c:v>42755.187732233797</c:v>
                </c:pt>
                <c:pt idx="4226">
                  <c:v>42755.194676736108</c:v>
                </c:pt>
                <c:pt idx="4227">
                  <c:v>42755.201621238426</c:v>
                </c:pt>
                <c:pt idx="4228">
                  <c:v>42755.208565740744</c:v>
                </c:pt>
                <c:pt idx="4229">
                  <c:v>42755.215510243055</c:v>
                </c:pt>
                <c:pt idx="4230">
                  <c:v>42755.222454745373</c:v>
                </c:pt>
                <c:pt idx="4231">
                  <c:v>42755.229399247684</c:v>
                </c:pt>
                <c:pt idx="4232">
                  <c:v>42755.236343750003</c:v>
                </c:pt>
                <c:pt idx="4233">
                  <c:v>42755.243288252314</c:v>
                </c:pt>
                <c:pt idx="4234">
                  <c:v>42755.250232754632</c:v>
                </c:pt>
                <c:pt idx="4235">
                  <c:v>42755.257177256943</c:v>
                </c:pt>
                <c:pt idx="4236">
                  <c:v>42755.264121759261</c:v>
                </c:pt>
                <c:pt idx="4237">
                  <c:v>42755.271066261572</c:v>
                </c:pt>
                <c:pt idx="4238">
                  <c:v>42755.27801076389</c:v>
                </c:pt>
                <c:pt idx="4239">
                  <c:v>42755.284955266201</c:v>
                </c:pt>
                <c:pt idx="4240">
                  <c:v>42755.291899768519</c:v>
                </c:pt>
                <c:pt idx="4241">
                  <c:v>42755.29884427083</c:v>
                </c:pt>
                <c:pt idx="4242">
                  <c:v>42755.305788773148</c:v>
                </c:pt>
                <c:pt idx="4243">
                  <c:v>42755.312733275467</c:v>
                </c:pt>
                <c:pt idx="4244">
                  <c:v>42755.319677777778</c:v>
                </c:pt>
                <c:pt idx="4245">
                  <c:v>42755.326622280096</c:v>
                </c:pt>
                <c:pt idx="4246">
                  <c:v>42755.333566782407</c:v>
                </c:pt>
                <c:pt idx="4247">
                  <c:v>42755.340511284725</c:v>
                </c:pt>
                <c:pt idx="4248">
                  <c:v>42755.347455787036</c:v>
                </c:pt>
                <c:pt idx="4249">
                  <c:v>42755.354400289354</c:v>
                </c:pt>
                <c:pt idx="4250">
                  <c:v>42755.361344791665</c:v>
                </c:pt>
                <c:pt idx="4251">
                  <c:v>42755.368289293983</c:v>
                </c:pt>
                <c:pt idx="4252">
                  <c:v>42755.375233796294</c:v>
                </c:pt>
                <c:pt idx="4253">
                  <c:v>42755.382178298612</c:v>
                </c:pt>
                <c:pt idx="4254">
                  <c:v>42755.389122800923</c:v>
                </c:pt>
                <c:pt idx="4255">
                  <c:v>42755.396067303242</c:v>
                </c:pt>
                <c:pt idx="4256">
                  <c:v>42755.403011805553</c:v>
                </c:pt>
                <c:pt idx="4257">
                  <c:v>42755.409956307871</c:v>
                </c:pt>
                <c:pt idx="4258">
                  <c:v>42755.416900810182</c:v>
                </c:pt>
                <c:pt idx="4259">
                  <c:v>42755.4238453125</c:v>
                </c:pt>
                <c:pt idx="4260">
                  <c:v>42755.430789814818</c:v>
                </c:pt>
                <c:pt idx="4261">
                  <c:v>42755.437734317129</c:v>
                </c:pt>
                <c:pt idx="4262">
                  <c:v>42755.444678819447</c:v>
                </c:pt>
                <c:pt idx="4263">
                  <c:v>42755.451623321758</c:v>
                </c:pt>
                <c:pt idx="4264">
                  <c:v>42755.458567824076</c:v>
                </c:pt>
                <c:pt idx="4265">
                  <c:v>42755.465512326387</c:v>
                </c:pt>
                <c:pt idx="4266">
                  <c:v>42755.472456828706</c:v>
                </c:pt>
                <c:pt idx="4267">
                  <c:v>42755.479401331017</c:v>
                </c:pt>
                <c:pt idx="4268">
                  <c:v>42755.486345833335</c:v>
                </c:pt>
                <c:pt idx="4269">
                  <c:v>42755.493290335646</c:v>
                </c:pt>
                <c:pt idx="4270">
                  <c:v>42755.500234837964</c:v>
                </c:pt>
                <c:pt idx="4271">
                  <c:v>42755.507179340275</c:v>
                </c:pt>
                <c:pt idx="4272">
                  <c:v>42755.514123842593</c:v>
                </c:pt>
                <c:pt idx="4273">
                  <c:v>42755.521068344904</c:v>
                </c:pt>
                <c:pt idx="4274">
                  <c:v>42755.528012847222</c:v>
                </c:pt>
                <c:pt idx="4275">
                  <c:v>42755.53495734954</c:v>
                </c:pt>
                <c:pt idx="4276">
                  <c:v>42755.541901851851</c:v>
                </c:pt>
                <c:pt idx="4277">
                  <c:v>42755.54884635417</c:v>
                </c:pt>
                <c:pt idx="4278">
                  <c:v>42755.555790856481</c:v>
                </c:pt>
                <c:pt idx="4279">
                  <c:v>42755.562735358799</c:v>
                </c:pt>
                <c:pt idx="4280">
                  <c:v>42755.56967986111</c:v>
                </c:pt>
                <c:pt idx="4281">
                  <c:v>42755.576624363428</c:v>
                </c:pt>
                <c:pt idx="4282">
                  <c:v>42755.583568865739</c:v>
                </c:pt>
                <c:pt idx="4283">
                  <c:v>42755.590513368057</c:v>
                </c:pt>
                <c:pt idx="4284">
                  <c:v>42755.597457870368</c:v>
                </c:pt>
                <c:pt idx="4285">
                  <c:v>42755.604402372686</c:v>
                </c:pt>
                <c:pt idx="4286">
                  <c:v>42755.611346874997</c:v>
                </c:pt>
                <c:pt idx="4287">
                  <c:v>42755.618291377315</c:v>
                </c:pt>
                <c:pt idx="4288">
                  <c:v>42755.625235879626</c:v>
                </c:pt>
                <c:pt idx="4289">
                  <c:v>42755.632180381945</c:v>
                </c:pt>
                <c:pt idx="4290">
                  <c:v>42755.639124884263</c:v>
                </c:pt>
                <c:pt idx="4291">
                  <c:v>42755.646069386574</c:v>
                </c:pt>
                <c:pt idx="4292">
                  <c:v>42755.653013888892</c:v>
                </c:pt>
                <c:pt idx="4293">
                  <c:v>42755.659958391203</c:v>
                </c:pt>
                <c:pt idx="4294">
                  <c:v>42755.666902893521</c:v>
                </c:pt>
                <c:pt idx="4295">
                  <c:v>42755.673847395832</c:v>
                </c:pt>
                <c:pt idx="4296">
                  <c:v>42755.68079189815</c:v>
                </c:pt>
                <c:pt idx="4297">
                  <c:v>42755.687736400461</c:v>
                </c:pt>
                <c:pt idx="4298">
                  <c:v>42755.69468090278</c:v>
                </c:pt>
                <c:pt idx="4299">
                  <c:v>42755.70162540509</c:v>
                </c:pt>
                <c:pt idx="4300">
                  <c:v>42755.708569907409</c:v>
                </c:pt>
                <c:pt idx="4301">
                  <c:v>42755.71551440972</c:v>
                </c:pt>
                <c:pt idx="4302">
                  <c:v>42755.722458912038</c:v>
                </c:pt>
                <c:pt idx="4303">
                  <c:v>42755.729403414349</c:v>
                </c:pt>
                <c:pt idx="4304">
                  <c:v>42755.736347916667</c:v>
                </c:pt>
                <c:pt idx="4305">
                  <c:v>42755.743292418978</c:v>
                </c:pt>
                <c:pt idx="4306">
                  <c:v>42755.750236921296</c:v>
                </c:pt>
                <c:pt idx="4307">
                  <c:v>42755.757181423614</c:v>
                </c:pt>
                <c:pt idx="4308">
                  <c:v>42755.764125925925</c:v>
                </c:pt>
                <c:pt idx="4309">
                  <c:v>42755.771070428244</c:v>
                </c:pt>
                <c:pt idx="4310">
                  <c:v>42755.778014930554</c:v>
                </c:pt>
                <c:pt idx="4311">
                  <c:v>42755.784959432873</c:v>
                </c:pt>
                <c:pt idx="4312">
                  <c:v>42755.791903935184</c:v>
                </c:pt>
                <c:pt idx="4313">
                  <c:v>42755.798848437502</c:v>
                </c:pt>
                <c:pt idx="4314">
                  <c:v>42755.805792939813</c:v>
                </c:pt>
                <c:pt idx="4315">
                  <c:v>42755.812737442131</c:v>
                </c:pt>
                <c:pt idx="4316">
                  <c:v>42755.819681944442</c:v>
                </c:pt>
                <c:pt idx="4317">
                  <c:v>42755.82662644676</c:v>
                </c:pt>
                <c:pt idx="4318">
                  <c:v>42755.833570949071</c:v>
                </c:pt>
                <c:pt idx="4319">
                  <c:v>42755.840515451389</c:v>
                </c:pt>
                <c:pt idx="4320">
                  <c:v>42755.8474599537</c:v>
                </c:pt>
                <c:pt idx="4321">
                  <c:v>42755.854404456019</c:v>
                </c:pt>
                <c:pt idx="4322">
                  <c:v>42755.861348958337</c:v>
                </c:pt>
                <c:pt idx="4323">
                  <c:v>42755.868293460648</c:v>
                </c:pt>
                <c:pt idx="4324">
                  <c:v>42755.875237962966</c:v>
                </c:pt>
                <c:pt idx="4325">
                  <c:v>42755.882182465277</c:v>
                </c:pt>
                <c:pt idx="4326">
                  <c:v>42755.889126967595</c:v>
                </c:pt>
                <c:pt idx="4327">
                  <c:v>42755.896071469906</c:v>
                </c:pt>
                <c:pt idx="4328">
                  <c:v>42755.903015972224</c:v>
                </c:pt>
                <c:pt idx="4329">
                  <c:v>42755.909960474535</c:v>
                </c:pt>
                <c:pt idx="4330">
                  <c:v>42755.916904976853</c:v>
                </c:pt>
                <c:pt idx="4331">
                  <c:v>42755.923849479164</c:v>
                </c:pt>
                <c:pt idx="4332">
                  <c:v>42755.930793981483</c:v>
                </c:pt>
                <c:pt idx="4333">
                  <c:v>42755.937738483794</c:v>
                </c:pt>
                <c:pt idx="4334">
                  <c:v>42755.944682986112</c:v>
                </c:pt>
                <c:pt idx="4335">
                  <c:v>42755.951627488423</c:v>
                </c:pt>
                <c:pt idx="4336">
                  <c:v>42755.958571990741</c:v>
                </c:pt>
                <c:pt idx="4337">
                  <c:v>42755.965516493059</c:v>
                </c:pt>
                <c:pt idx="4338">
                  <c:v>42755.97246099537</c:v>
                </c:pt>
                <c:pt idx="4339">
                  <c:v>42755.979405497688</c:v>
                </c:pt>
                <c:pt idx="4340">
                  <c:v>42755.986349999999</c:v>
                </c:pt>
                <c:pt idx="4341">
                  <c:v>42755.993294502317</c:v>
                </c:pt>
                <c:pt idx="4342">
                  <c:v>42756.000239004628</c:v>
                </c:pt>
                <c:pt idx="4343">
                  <c:v>42756.007183506947</c:v>
                </c:pt>
                <c:pt idx="4344">
                  <c:v>42756.014128009258</c:v>
                </c:pt>
                <c:pt idx="4345">
                  <c:v>42756.021072511576</c:v>
                </c:pt>
                <c:pt idx="4346">
                  <c:v>42756.028017013887</c:v>
                </c:pt>
                <c:pt idx="4347">
                  <c:v>42756.034961516205</c:v>
                </c:pt>
                <c:pt idx="4348">
                  <c:v>42756.041906018516</c:v>
                </c:pt>
                <c:pt idx="4349">
                  <c:v>42756.048850520834</c:v>
                </c:pt>
                <c:pt idx="4350">
                  <c:v>42756.055795023145</c:v>
                </c:pt>
                <c:pt idx="4351">
                  <c:v>42756.062739525463</c:v>
                </c:pt>
                <c:pt idx="4352">
                  <c:v>42756.069684027774</c:v>
                </c:pt>
                <c:pt idx="4353">
                  <c:v>42756.076628530092</c:v>
                </c:pt>
                <c:pt idx="4354">
                  <c:v>42756.083573032411</c:v>
                </c:pt>
                <c:pt idx="4355">
                  <c:v>42756.090517534722</c:v>
                </c:pt>
                <c:pt idx="4356">
                  <c:v>42756.09746203704</c:v>
                </c:pt>
                <c:pt idx="4357">
                  <c:v>42756.104406539351</c:v>
                </c:pt>
                <c:pt idx="4358">
                  <c:v>42756.111351041669</c:v>
                </c:pt>
                <c:pt idx="4359">
                  <c:v>42756.11829554398</c:v>
                </c:pt>
                <c:pt idx="4360">
                  <c:v>42756.125240046298</c:v>
                </c:pt>
                <c:pt idx="4361">
                  <c:v>42756.132184548609</c:v>
                </c:pt>
                <c:pt idx="4362">
                  <c:v>42756.139129050927</c:v>
                </c:pt>
                <c:pt idx="4363">
                  <c:v>42756.146073553238</c:v>
                </c:pt>
                <c:pt idx="4364">
                  <c:v>42756.153018055556</c:v>
                </c:pt>
                <c:pt idx="4365">
                  <c:v>42756.159962557867</c:v>
                </c:pt>
                <c:pt idx="4366">
                  <c:v>42756.166907060186</c:v>
                </c:pt>
                <c:pt idx="4367">
                  <c:v>42756.173851562497</c:v>
                </c:pt>
                <c:pt idx="4368">
                  <c:v>42756.180796064815</c:v>
                </c:pt>
                <c:pt idx="4369">
                  <c:v>42756.187740567133</c:v>
                </c:pt>
                <c:pt idx="4370">
                  <c:v>42756.194685069444</c:v>
                </c:pt>
                <c:pt idx="4371">
                  <c:v>42756.201629571762</c:v>
                </c:pt>
                <c:pt idx="4372">
                  <c:v>42756.208574074073</c:v>
                </c:pt>
                <c:pt idx="4373">
                  <c:v>42756.215518576391</c:v>
                </c:pt>
                <c:pt idx="4374">
                  <c:v>42756.222463078702</c:v>
                </c:pt>
                <c:pt idx="4375">
                  <c:v>42756.22940758102</c:v>
                </c:pt>
                <c:pt idx="4376">
                  <c:v>42756.236352083331</c:v>
                </c:pt>
                <c:pt idx="4377">
                  <c:v>42756.24329658565</c:v>
                </c:pt>
                <c:pt idx="4378">
                  <c:v>42756.250241087961</c:v>
                </c:pt>
                <c:pt idx="4379">
                  <c:v>42756.257185590279</c:v>
                </c:pt>
                <c:pt idx="4380">
                  <c:v>42756.26413009259</c:v>
                </c:pt>
                <c:pt idx="4381">
                  <c:v>42756.271074594908</c:v>
                </c:pt>
                <c:pt idx="4382">
                  <c:v>42756.278019097219</c:v>
                </c:pt>
                <c:pt idx="4383">
                  <c:v>42756.284963599537</c:v>
                </c:pt>
                <c:pt idx="4384">
                  <c:v>42756.291908101855</c:v>
                </c:pt>
                <c:pt idx="4385">
                  <c:v>42756.298852604166</c:v>
                </c:pt>
                <c:pt idx="4386">
                  <c:v>42756.305797106485</c:v>
                </c:pt>
                <c:pt idx="4387">
                  <c:v>42756.312741608795</c:v>
                </c:pt>
                <c:pt idx="4388">
                  <c:v>42756.319686111114</c:v>
                </c:pt>
                <c:pt idx="4389">
                  <c:v>42756.326630613425</c:v>
                </c:pt>
                <c:pt idx="4390">
                  <c:v>42756.333575115743</c:v>
                </c:pt>
                <c:pt idx="4391">
                  <c:v>42756.340519618054</c:v>
                </c:pt>
                <c:pt idx="4392">
                  <c:v>42756.347464120372</c:v>
                </c:pt>
                <c:pt idx="4393">
                  <c:v>42756.354408622683</c:v>
                </c:pt>
                <c:pt idx="4394">
                  <c:v>42756.361353125001</c:v>
                </c:pt>
                <c:pt idx="4395">
                  <c:v>42756.368297627312</c:v>
                </c:pt>
                <c:pt idx="4396">
                  <c:v>42756.37524212963</c:v>
                </c:pt>
                <c:pt idx="4397">
                  <c:v>42756.382186631941</c:v>
                </c:pt>
                <c:pt idx="4398">
                  <c:v>42756.38913113426</c:v>
                </c:pt>
                <c:pt idx="4399">
                  <c:v>42756.39607563657</c:v>
                </c:pt>
                <c:pt idx="4400">
                  <c:v>42756.403020138889</c:v>
                </c:pt>
                <c:pt idx="4401">
                  <c:v>42756.409964641207</c:v>
                </c:pt>
                <c:pt idx="4402">
                  <c:v>42756.416909143518</c:v>
                </c:pt>
                <c:pt idx="4403">
                  <c:v>42756.423853645836</c:v>
                </c:pt>
                <c:pt idx="4404">
                  <c:v>42756.430798148147</c:v>
                </c:pt>
                <c:pt idx="4405">
                  <c:v>42756.437742650465</c:v>
                </c:pt>
                <c:pt idx="4406">
                  <c:v>42756.444687152776</c:v>
                </c:pt>
                <c:pt idx="4407">
                  <c:v>42756.451631655094</c:v>
                </c:pt>
                <c:pt idx="4408">
                  <c:v>42756.458576157405</c:v>
                </c:pt>
                <c:pt idx="4409">
                  <c:v>42756.465520659724</c:v>
                </c:pt>
                <c:pt idx="4410">
                  <c:v>42756.472465162034</c:v>
                </c:pt>
                <c:pt idx="4411">
                  <c:v>42756.479409664353</c:v>
                </c:pt>
                <c:pt idx="4412">
                  <c:v>42756.486354166664</c:v>
                </c:pt>
                <c:pt idx="4413">
                  <c:v>42756.493298668982</c:v>
                </c:pt>
                <c:pt idx="4414">
                  <c:v>42756.500243171293</c:v>
                </c:pt>
                <c:pt idx="4415">
                  <c:v>42756.507187673611</c:v>
                </c:pt>
                <c:pt idx="4416">
                  <c:v>42756.514132175929</c:v>
                </c:pt>
                <c:pt idx="4417">
                  <c:v>42756.52107667824</c:v>
                </c:pt>
                <c:pt idx="4418">
                  <c:v>42756.528021180558</c:v>
                </c:pt>
                <c:pt idx="4419">
                  <c:v>42756.534965682869</c:v>
                </c:pt>
                <c:pt idx="4420">
                  <c:v>42756.541910185188</c:v>
                </c:pt>
                <c:pt idx="4421">
                  <c:v>42756.548854687499</c:v>
                </c:pt>
                <c:pt idx="4422">
                  <c:v>42756.555799189817</c:v>
                </c:pt>
                <c:pt idx="4423">
                  <c:v>42756.562743692128</c:v>
                </c:pt>
                <c:pt idx="4424">
                  <c:v>42756.569688194446</c:v>
                </c:pt>
                <c:pt idx="4425">
                  <c:v>42756.576632696757</c:v>
                </c:pt>
                <c:pt idx="4426">
                  <c:v>42756.583577199075</c:v>
                </c:pt>
                <c:pt idx="4427">
                  <c:v>42756.590521701386</c:v>
                </c:pt>
                <c:pt idx="4428">
                  <c:v>42756.597466203704</c:v>
                </c:pt>
                <c:pt idx="4429">
                  <c:v>42756.604410706015</c:v>
                </c:pt>
                <c:pt idx="4430">
                  <c:v>42756.611355208333</c:v>
                </c:pt>
                <c:pt idx="4431">
                  <c:v>42756.618299710652</c:v>
                </c:pt>
                <c:pt idx="4432">
                  <c:v>42756.625244212963</c:v>
                </c:pt>
                <c:pt idx="4433">
                  <c:v>42756.632188715281</c:v>
                </c:pt>
                <c:pt idx="4434">
                  <c:v>42756.639133217592</c:v>
                </c:pt>
                <c:pt idx="4435">
                  <c:v>42756.64607771991</c:v>
                </c:pt>
                <c:pt idx="4436">
                  <c:v>42756.653022222221</c:v>
                </c:pt>
                <c:pt idx="4437">
                  <c:v>42756.659966724539</c:v>
                </c:pt>
                <c:pt idx="4438">
                  <c:v>42756.66691122685</c:v>
                </c:pt>
                <c:pt idx="4439">
                  <c:v>42756.673855729168</c:v>
                </c:pt>
                <c:pt idx="4440">
                  <c:v>42756.680800231479</c:v>
                </c:pt>
                <c:pt idx="4441">
                  <c:v>42756.687744733797</c:v>
                </c:pt>
                <c:pt idx="4442">
                  <c:v>42756.694689236108</c:v>
                </c:pt>
                <c:pt idx="4443">
                  <c:v>42756.701633738427</c:v>
                </c:pt>
                <c:pt idx="4444">
                  <c:v>42756.708578240738</c:v>
                </c:pt>
                <c:pt idx="4445">
                  <c:v>42756.715522743056</c:v>
                </c:pt>
                <c:pt idx="4446">
                  <c:v>42756.722467245374</c:v>
                </c:pt>
                <c:pt idx="4447">
                  <c:v>42756.729411747685</c:v>
                </c:pt>
                <c:pt idx="4448">
                  <c:v>42756.736356250003</c:v>
                </c:pt>
                <c:pt idx="4449">
                  <c:v>42756.743300752314</c:v>
                </c:pt>
                <c:pt idx="4450">
                  <c:v>42756.750245254632</c:v>
                </c:pt>
                <c:pt idx="4451">
                  <c:v>42756.757189756943</c:v>
                </c:pt>
                <c:pt idx="4452">
                  <c:v>42756.764134259261</c:v>
                </c:pt>
                <c:pt idx="4453">
                  <c:v>42756.771078761572</c:v>
                </c:pt>
                <c:pt idx="4454">
                  <c:v>42756.778023263891</c:v>
                </c:pt>
                <c:pt idx="4455">
                  <c:v>42756.784967766202</c:v>
                </c:pt>
                <c:pt idx="4456">
                  <c:v>42756.79191226852</c:v>
                </c:pt>
                <c:pt idx="4457">
                  <c:v>42756.798856770831</c:v>
                </c:pt>
                <c:pt idx="4458">
                  <c:v>42756.805801273149</c:v>
                </c:pt>
                <c:pt idx="4459">
                  <c:v>42756.81274577546</c:v>
                </c:pt>
                <c:pt idx="4460">
                  <c:v>42756.819690277778</c:v>
                </c:pt>
                <c:pt idx="4461">
                  <c:v>42756.826634780089</c:v>
                </c:pt>
                <c:pt idx="4462">
                  <c:v>42756.833579282407</c:v>
                </c:pt>
                <c:pt idx="4463">
                  <c:v>42756.840523784726</c:v>
                </c:pt>
                <c:pt idx="4464">
                  <c:v>42756.847468287036</c:v>
                </c:pt>
                <c:pt idx="4465">
                  <c:v>42756.854412789355</c:v>
                </c:pt>
                <c:pt idx="4466">
                  <c:v>42756.861357291666</c:v>
                </c:pt>
                <c:pt idx="4467">
                  <c:v>42756.868301793984</c:v>
                </c:pt>
                <c:pt idx="4468">
                  <c:v>42756.875246296295</c:v>
                </c:pt>
                <c:pt idx="4469">
                  <c:v>42756.882190798613</c:v>
                </c:pt>
                <c:pt idx="4470">
                  <c:v>42756.889135300924</c:v>
                </c:pt>
                <c:pt idx="4471">
                  <c:v>42756.896079803242</c:v>
                </c:pt>
                <c:pt idx="4472">
                  <c:v>42756.903024305553</c:v>
                </c:pt>
                <c:pt idx="4473">
                  <c:v>42756.909968807871</c:v>
                </c:pt>
                <c:pt idx="4474">
                  <c:v>42756.916913310182</c:v>
                </c:pt>
                <c:pt idx="4475">
                  <c:v>42756.923857812501</c:v>
                </c:pt>
                <c:pt idx="4476">
                  <c:v>42756.930802314811</c:v>
                </c:pt>
                <c:pt idx="4477">
                  <c:v>42756.93774681713</c:v>
                </c:pt>
                <c:pt idx="4478">
                  <c:v>42756.944691319448</c:v>
                </c:pt>
                <c:pt idx="4479">
                  <c:v>42756.951635821759</c:v>
                </c:pt>
                <c:pt idx="4480">
                  <c:v>42756.958580324077</c:v>
                </c:pt>
                <c:pt idx="4481">
                  <c:v>42756.965524826388</c:v>
                </c:pt>
                <c:pt idx="4482">
                  <c:v>42756.972469328706</c:v>
                </c:pt>
                <c:pt idx="4483">
                  <c:v>42756.979413831017</c:v>
                </c:pt>
                <c:pt idx="4484">
                  <c:v>42756.986358333335</c:v>
                </c:pt>
                <c:pt idx="4485">
                  <c:v>42756.993302835646</c:v>
                </c:pt>
                <c:pt idx="4486">
                  <c:v>42757.000247337965</c:v>
                </c:pt>
                <c:pt idx="4487">
                  <c:v>42757.007191840275</c:v>
                </c:pt>
                <c:pt idx="4488">
                  <c:v>42757.014136342594</c:v>
                </c:pt>
                <c:pt idx="4489">
                  <c:v>42757.021080844905</c:v>
                </c:pt>
                <c:pt idx="4490">
                  <c:v>42757.028025347223</c:v>
                </c:pt>
                <c:pt idx="4491">
                  <c:v>42757.034969849534</c:v>
                </c:pt>
                <c:pt idx="4492">
                  <c:v>42757.041914351852</c:v>
                </c:pt>
                <c:pt idx="4493">
                  <c:v>42757.04885885417</c:v>
                </c:pt>
                <c:pt idx="4494">
                  <c:v>42757.055803356481</c:v>
                </c:pt>
                <c:pt idx="4495">
                  <c:v>42757.062747858799</c:v>
                </c:pt>
                <c:pt idx="4496">
                  <c:v>42757.06969236111</c:v>
                </c:pt>
                <c:pt idx="4497">
                  <c:v>42757.076636863429</c:v>
                </c:pt>
                <c:pt idx="4498">
                  <c:v>42757.08358136574</c:v>
                </c:pt>
                <c:pt idx="4499">
                  <c:v>42757.090525868058</c:v>
                </c:pt>
                <c:pt idx="4500">
                  <c:v>42757.097470370369</c:v>
                </c:pt>
                <c:pt idx="4501">
                  <c:v>42757.104414872687</c:v>
                </c:pt>
                <c:pt idx="4502">
                  <c:v>42757.111359374998</c:v>
                </c:pt>
                <c:pt idx="4503">
                  <c:v>42757.118303877316</c:v>
                </c:pt>
                <c:pt idx="4504">
                  <c:v>42757.125248379627</c:v>
                </c:pt>
                <c:pt idx="4505">
                  <c:v>42757.132192881945</c:v>
                </c:pt>
                <c:pt idx="4506">
                  <c:v>42757.139137384256</c:v>
                </c:pt>
                <c:pt idx="4507">
                  <c:v>42757.146081886574</c:v>
                </c:pt>
                <c:pt idx="4508">
                  <c:v>42757.153026388885</c:v>
                </c:pt>
                <c:pt idx="4509">
                  <c:v>42757.159970891204</c:v>
                </c:pt>
                <c:pt idx="4510">
                  <c:v>42757.166915393522</c:v>
                </c:pt>
                <c:pt idx="4511">
                  <c:v>42757.173859895833</c:v>
                </c:pt>
                <c:pt idx="4512">
                  <c:v>42757.180804398151</c:v>
                </c:pt>
                <c:pt idx="4513">
                  <c:v>42757.187748900462</c:v>
                </c:pt>
                <c:pt idx="4514">
                  <c:v>42757.19469340278</c:v>
                </c:pt>
                <c:pt idx="4515">
                  <c:v>42757.201637905091</c:v>
                </c:pt>
                <c:pt idx="4516">
                  <c:v>42757.208582407409</c:v>
                </c:pt>
                <c:pt idx="4517">
                  <c:v>42757.21552690972</c:v>
                </c:pt>
                <c:pt idx="4518">
                  <c:v>42757.222471412038</c:v>
                </c:pt>
                <c:pt idx="4519">
                  <c:v>42757.229415914349</c:v>
                </c:pt>
                <c:pt idx="4520">
                  <c:v>42757.236360416668</c:v>
                </c:pt>
                <c:pt idx="4521">
                  <c:v>42757.243304918979</c:v>
                </c:pt>
                <c:pt idx="4522">
                  <c:v>42757.250249421297</c:v>
                </c:pt>
                <c:pt idx="4523">
                  <c:v>42757.257193923608</c:v>
                </c:pt>
                <c:pt idx="4524">
                  <c:v>42757.264138425926</c:v>
                </c:pt>
                <c:pt idx="4525">
                  <c:v>42757.271082928244</c:v>
                </c:pt>
                <c:pt idx="4526">
                  <c:v>42757.278027430555</c:v>
                </c:pt>
                <c:pt idx="4527">
                  <c:v>42757.284971932873</c:v>
                </c:pt>
                <c:pt idx="4528">
                  <c:v>42757.291916435184</c:v>
                </c:pt>
                <c:pt idx="4529">
                  <c:v>42757.298860937502</c:v>
                </c:pt>
                <c:pt idx="4530">
                  <c:v>42757.305805439813</c:v>
                </c:pt>
                <c:pt idx="4531">
                  <c:v>42757.312749942132</c:v>
                </c:pt>
                <c:pt idx="4532">
                  <c:v>42757.319694444443</c:v>
                </c:pt>
                <c:pt idx="4533">
                  <c:v>42757.326638946761</c:v>
                </c:pt>
                <c:pt idx="4534">
                  <c:v>42757.333583449072</c:v>
                </c:pt>
                <c:pt idx="4535">
                  <c:v>42757.34052795139</c:v>
                </c:pt>
                <c:pt idx="4536">
                  <c:v>42757.347472453701</c:v>
                </c:pt>
                <c:pt idx="4537">
                  <c:v>42757.354416956019</c:v>
                </c:pt>
                <c:pt idx="4538">
                  <c:v>42757.36136145833</c:v>
                </c:pt>
                <c:pt idx="4539">
                  <c:v>42757.368305960648</c:v>
                </c:pt>
                <c:pt idx="4540">
                  <c:v>42757.375250462967</c:v>
                </c:pt>
                <c:pt idx="4541">
                  <c:v>42757.382194965277</c:v>
                </c:pt>
                <c:pt idx="4542">
                  <c:v>42757.389139467596</c:v>
                </c:pt>
                <c:pt idx="4543">
                  <c:v>42757.396083969907</c:v>
                </c:pt>
                <c:pt idx="4544">
                  <c:v>42757.403028472225</c:v>
                </c:pt>
                <c:pt idx="4545">
                  <c:v>42757.409972974536</c:v>
                </c:pt>
                <c:pt idx="4546">
                  <c:v>42757.416917476854</c:v>
                </c:pt>
                <c:pt idx="4547">
                  <c:v>42757.423861979165</c:v>
                </c:pt>
                <c:pt idx="4548">
                  <c:v>42757.430806481483</c:v>
                </c:pt>
                <c:pt idx="4549">
                  <c:v>42757.437750983794</c:v>
                </c:pt>
                <c:pt idx="4550">
                  <c:v>42757.444695486112</c:v>
                </c:pt>
                <c:pt idx="4551">
                  <c:v>42757.451639988423</c:v>
                </c:pt>
                <c:pt idx="4552">
                  <c:v>42757.458584490741</c:v>
                </c:pt>
                <c:pt idx="4553">
                  <c:v>42757.465528993052</c:v>
                </c:pt>
                <c:pt idx="4554">
                  <c:v>42757.472473495371</c:v>
                </c:pt>
                <c:pt idx="4555">
                  <c:v>42757.479417997682</c:v>
                </c:pt>
                <c:pt idx="4556">
                  <c:v>42757.4863625</c:v>
                </c:pt>
                <c:pt idx="4557">
                  <c:v>42757.493307002318</c:v>
                </c:pt>
                <c:pt idx="4558">
                  <c:v>42757.500251504629</c:v>
                </c:pt>
                <c:pt idx="4559">
                  <c:v>42757.507196006947</c:v>
                </c:pt>
                <c:pt idx="4560">
                  <c:v>42757.514140509258</c:v>
                </c:pt>
                <c:pt idx="4561">
                  <c:v>42757.521085011576</c:v>
                </c:pt>
                <c:pt idx="4562">
                  <c:v>42757.528029513887</c:v>
                </c:pt>
                <c:pt idx="4563">
                  <c:v>42757.534974016206</c:v>
                </c:pt>
                <c:pt idx="4564">
                  <c:v>42757.541918518516</c:v>
                </c:pt>
                <c:pt idx="4565">
                  <c:v>42757.548863020835</c:v>
                </c:pt>
                <c:pt idx="4566">
                  <c:v>42757.555807523146</c:v>
                </c:pt>
                <c:pt idx="4567">
                  <c:v>42757.562752025464</c:v>
                </c:pt>
                <c:pt idx="4568">
                  <c:v>42757.569696527775</c:v>
                </c:pt>
                <c:pt idx="4569">
                  <c:v>42757.576641030093</c:v>
                </c:pt>
                <c:pt idx="4570">
                  <c:v>42757.583585532404</c:v>
                </c:pt>
                <c:pt idx="4571">
                  <c:v>42757.590530034722</c:v>
                </c:pt>
                <c:pt idx="4572">
                  <c:v>42757.59747453704</c:v>
                </c:pt>
                <c:pt idx="4573">
                  <c:v>42757.604419039351</c:v>
                </c:pt>
                <c:pt idx="4574">
                  <c:v>42757.61136354167</c:v>
                </c:pt>
                <c:pt idx="4575">
                  <c:v>42757.618308043981</c:v>
                </c:pt>
                <c:pt idx="4576">
                  <c:v>42757.625252546299</c:v>
                </c:pt>
                <c:pt idx="4577">
                  <c:v>42757.63219704861</c:v>
                </c:pt>
                <c:pt idx="4578">
                  <c:v>42757.639141550928</c:v>
                </c:pt>
                <c:pt idx="4579">
                  <c:v>42757.646086053239</c:v>
                </c:pt>
                <c:pt idx="4580">
                  <c:v>42757.653030555557</c:v>
                </c:pt>
                <c:pt idx="4581">
                  <c:v>42757.659975057868</c:v>
                </c:pt>
                <c:pt idx="4582">
                  <c:v>42757.666919560186</c:v>
                </c:pt>
                <c:pt idx="4583">
                  <c:v>42757.673864062497</c:v>
                </c:pt>
                <c:pt idx="4584">
                  <c:v>42757.680808564815</c:v>
                </c:pt>
                <c:pt idx="4585">
                  <c:v>42757.687753067126</c:v>
                </c:pt>
                <c:pt idx="4586">
                  <c:v>42757.694697569445</c:v>
                </c:pt>
                <c:pt idx="4587">
                  <c:v>42757.701642071763</c:v>
                </c:pt>
                <c:pt idx="4588">
                  <c:v>42757.708586574074</c:v>
                </c:pt>
                <c:pt idx="4589">
                  <c:v>42757.715531076392</c:v>
                </c:pt>
                <c:pt idx="4590">
                  <c:v>42757.722475578703</c:v>
                </c:pt>
                <c:pt idx="4591">
                  <c:v>42757.729420081021</c:v>
                </c:pt>
                <c:pt idx="4592">
                  <c:v>42757.736364583332</c:v>
                </c:pt>
                <c:pt idx="4593">
                  <c:v>42757.74330908565</c:v>
                </c:pt>
                <c:pt idx="4594">
                  <c:v>42757.750253587961</c:v>
                </c:pt>
                <c:pt idx="4595">
                  <c:v>42757.757198090279</c:v>
                </c:pt>
                <c:pt idx="4596">
                  <c:v>42757.76414259259</c:v>
                </c:pt>
                <c:pt idx="4597">
                  <c:v>42757.771087094909</c:v>
                </c:pt>
                <c:pt idx="4598">
                  <c:v>42757.77803159722</c:v>
                </c:pt>
                <c:pt idx="4599">
                  <c:v>42757.784976099538</c:v>
                </c:pt>
                <c:pt idx="4600">
                  <c:v>42757.791920601849</c:v>
                </c:pt>
                <c:pt idx="4601">
                  <c:v>42757.798865104167</c:v>
                </c:pt>
                <c:pt idx="4602">
                  <c:v>42757.805809606478</c:v>
                </c:pt>
                <c:pt idx="4603">
                  <c:v>42757.812754108796</c:v>
                </c:pt>
                <c:pt idx="4604">
                  <c:v>42757.819698611114</c:v>
                </c:pt>
                <c:pt idx="4605">
                  <c:v>42757.826643113425</c:v>
                </c:pt>
                <c:pt idx="4606">
                  <c:v>42757.833587615743</c:v>
                </c:pt>
                <c:pt idx="4607">
                  <c:v>42757.840532118054</c:v>
                </c:pt>
                <c:pt idx="4608">
                  <c:v>42757.847476620373</c:v>
                </c:pt>
                <c:pt idx="4609">
                  <c:v>42757.854421122684</c:v>
                </c:pt>
                <c:pt idx="4610">
                  <c:v>42757.861365625002</c:v>
                </c:pt>
                <c:pt idx="4611">
                  <c:v>42757.868310127313</c:v>
                </c:pt>
                <c:pt idx="4612">
                  <c:v>42757.875254629631</c:v>
                </c:pt>
                <c:pt idx="4613">
                  <c:v>42757.882199131942</c:v>
                </c:pt>
                <c:pt idx="4614">
                  <c:v>42757.88914363426</c:v>
                </c:pt>
                <c:pt idx="4615">
                  <c:v>42757.896088136571</c:v>
                </c:pt>
                <c:pt idx="4616">
                  <c:v>42757.903032638889</c:v>
                </c:pt>
                <c:pt idx="4617">
                  <c:v>42757.9099771412</c:v>
                </c:pt>
                <c:pt idx="4618">
                  <c:v>42757.916921643518</c:v>
                </c:pt>
                <c:pt idx="4619">
                  <c:v>42757.923866145837</c:v>
                </c:pt>
                <c:pt idx="4620">
                  <c:v>42757.930810648148</c:v>
                </c:pt>
                <c:pt idx="4621">
                  <c:v>42757.937755150466</c:v>
                </c:pt>
                <c:pt idx="4622">
                  <c:v>42757.944699652777</c:v>
                </c:pt>
                <c:pt idx="4623">
                  <c:v>42757.951644155095</c:v>
                </c:pt>
                <c:pt idx="4624">
                  <c:v>42757.958588657406</c:v>
                </c:pt>
                <c:pt idx="4625">
                  <c:v>42757.965533159724</c:v>
                </c:pt>
                <c:pt idx="4626">
                  <c:v>42757.972477662035</c:v>
                </c:pt>
                <c:pt idx="4627">
                  <c:v>42757.979422164353</c:v>
                </c:pt>
                <c:pt idx="4628">
                  <c:v>42757.986366666664</c:v>
                </c:pt>
                <c:pt idx="4629">
                  <c:v>42757.993311168982</c:v>
                </c:pt>
                <c:pt idx="4630">
                  <c:v>42758.000255671293</c:v>
                </c:pt>
                <c:pt idx="4631">
                  <c:v>42758.007200173612</c:v>
                </c:pt>
                <c:pt idx="4632">
                  <c:v>42758.014144675923</c:v>
                </c:pt>
                <c:pt idx="4633">
                  <c:v>42758.021089178241</c:v>
                </c:pt>
                <c:pt idx="4634">
                  <c:v>42758.028033680559</c:v>
                </c:pt>
                <c:pt idx="4635">
                  <c:v>42758.03497818287</c:v>
                </c:pt>
                <c:pt idx="4636">
                  <c:v>42758.041922685188</c:v>
                </c:pt>
                <c:pt idx="4637">
                  <c:v>42758.048867187499</c:v>
                </c:pt>
                <c:pt idx="4638">
                  <c:v>42758.055811689817</c:v>
                </c:pt>
                <c:pt idx="4639">
                  <c:v>42758.062756192128</c:v>
                </c:pt>
                <c:pt idx="4640">
                  <c:v>42758.069700694447</c:v>
                </c:pt>
                <c:pt idx="4641">
                  <c:v>42758.076645196757</c:v>
                </c:pt>
                <c:pt idx="4642">
                  <c:v>42758.083589699076</c:v>
                </c:pt>
                <c:pt idx="4643">
                  <c:v>42758.090534201387</c:v>
                </c:pt>
                <c:pt idx="4644">
                  <c:v>42758.097478703705</c:v>
                </c:pt>
                <c:pt idx="4645">
                  <c:v>42758.104423206016</c:v>
                </c:pt>
                <c:pt idx="4646">
                  <c:v>42758.111367708334</c:v>
                </c:pt>
                <c:pt idx="4647">
                  <c:v>42758.118312210645</c:v>
                </c:pt>
                <c:pt idx="4648">
                  <c:v>42758.125256712963</c:v>
                </c:pt>
                <c:pt idx="4649">
                  <c:v>42758.132201215281</c:v>
                </c:pt>
                <c:pt idx="4650">
                  <c:v>42758.139145717592</c:v>
                </c:pt>
                <c:pt idx="4651">
                  <c:v>42758.146090219911</c:v>
                </c:pt>
                <c:pt idx="4652">
                  <c:v>42758.153034722221</c:v>
                </c:pt>
                <c:pt idx="4653">
                  <c:v>42758.15997922454</c:v>
                </c:pt>
                <c:pt idx="4654">
                  <c:v>42758.166923726851</c:v>
                </c:pt>
                <c:pt idx="4655">
                  <c:v>42758.173868229169</c:v>
                </c:pt>
                <c:pt idx="4656">
                  <c:v>42758.18081273148</c:v>
                </c:pt>
                <c:pt idx="4657">
                  <c:v>42758.187757233798</c:v>
                </c:pt>
                <c:pt idx="4658">
                  <c:v>42758.194701736109</c:v>
                </c:pt>
                <c:pt idx="4659">
                  <c:v>42758.201646238427</c:v>
                </c:pt>
                <c:pt idx="4660">
                  <c:v>42758.208590740738</c:v>
                </c:pt>
                <c:pt idx="4661">
                  <c:v>42758.215535243056</c:v>
                </c:pt>
                <c:pt idx="4662">
                  <c:v>42758.222479745367</c:v>
                </c:pt>
                <c:pt idx="4663">
                  <c:v>42758.229424247686</c:v>
                </c:pt>
                <c:pt idx="4664">
                  <c:v>42758.236368749996</c:v>
                </c:pt>
                <c:pt idx="4665">
                  <c:v>42758.243313252315</c:v>
                </c:pt>
                <c:pt idx="4666">
                  <c:v>42758.250257754633</c:v>
                </c:pt>
                <c:pt idx="4667">
                  <c:v>42758.257202256944</c:v>
                </c:pt>
                <c:pt idx="4668">
                  <c:v>42758.264146759262</c:v>
                </c:pt>
                <c:pt idx="4669">
                  <c:v>42758.271091261573</c:v>
                </c:pt>
                <c:pt idx="4670">
                  <c:v>42758.278035763891</c:v>
                </c:pt>
                <c:pt idx="4671">
                  <c:v>42758.284980266202</c:v>
                </c:pt>
                <c:pt idx="4672">
                  <c:v>42758.29192476852</c:v>
                </c:pt>
                <c:pt idx="4673">
                  <c:v>42758.298869270831</c:v>
                </c:pt>
                <c:pt idx="4674">
                  <c:v>42758.30581377315</c:v>
                </c:pt>
                <c:pt idx="4675">
                  <c:v>42758.312758275461</c:v>
                </c:pt>
                <c:pt idx="4676">
                  <c:v>42758.319702777779</c:v>
                </c:pt>
                <c:pt idx="4677">
                  <c:v>42758.32664728009</c:v>
                </c:pt>
                <c:pt idx="4678">
                  <c:v>42758.333591782408</c:v>
                </c:pt>
                <c:pt idx="4679">
                  <c:v>42758.340536284719</c:v>
                </c:pt>
                <c:pt idx="4680">
                  <c:v>42758.347480787037</c:v>
                </c:pt>
                <c:pt idx="4681">
                  <c:v>42758.354425289355</c:v>
                </c:pt>
                <c:pt idx="4682">
                  <c:v>42758.361369791666</c:v>
                </c:pt>
                <c:pt idx="4683">
                  <c:v>42758.368314293984</c:v>
                </c:pt>
                <c:pt idx="4684">
                  <c:v>42758.375258796295</c:v>
                </c:pt>
                <c:pt idx="4685">
                  <c:v>42758.382203298614</c:v>
                </c:pt>
                <c:pt idx="4686">
                  <c:v>42758.389147800925</c:v>
                </c:pt>
                <c:pt idx="4687">
                  <c:v>42758.396092303243</c:v>
                </c:pt>
                <c:pt idx="4688">
                  <c:v>42758.403036805554</c:v>
                </c:pt>
                <c:pt idx="4689">
                  <c:v>42758.409981307872</c:v>
                </c:pt>
                <c:pt idx="4690">
                  <c:v>42758.416925810183</c:v>
                </c:pt>
                <c:pt idx="4691">
                  <c:v>42758.423870312501</c:v>
                </c:pt>
                <c:pt idx="4692">
                  <c:v>42758.430814814812</c:v>
                </c:pt>
                <c:pt idx="4693">
                  <c:v>42758.43775931713</c:v>
                </c:pt>
                <c:pt idx="4694">
                  <c:v>42758.444703819441</c:v>
                </c:pt>
                <c:pt idx="4695">
                  <c:v>42758.451648321759</c:v>
                </c:pt>
                <c:pt idx="4696">
                  <c:v>42758.458592824078</c:v>
                </c:pt>
                <c:pt idx="4697">
                  <c:v>42758.465537326389</c:v>
                </c:pt>
                <c:pt idx="4698">
                  <c:v>42758.472481828707</c:v>
                </c:pt>
                <c:pt idx="4699">
                  <c:v>42758.479426331018</c:v>
                </c:pt>
                <c:pt idx="4700">
                  <c:v>42758.486370833336</c:v>
                </c:pt>
                <c:pt idx="4701">
                  <c:v>42758.493315335647</c:v>
                </c:pt>
                <c:pt idx="4702">
                  <c:v>42758.500259837965</c:v>
                </c:pt>
                <c:pt idx="4703">
                  <c:v>42758.507204340276</c:v>
                </c:pt>
                <c:pt idx="4704">
                  <c:v>42758.514148842594</c:v>
                </c:pt>
                <c:pt idx="4705">
                  <c:v>42758.521093344905</c:v>
                </c:pt>
                <c:pt idx="4706">
                  <c:v>42758.528037847223</c:v>
                </c:pt>
                <c:pt idx="4707">
                  <c:v>42758.534982349534</c:v>
                </c:pt>
                <c:pt idx="4708">
                  <c:v>42758.541926851853</c:v>
                </c:pt>
                <c:pt idx="4709">
                  <c:v>42758.548871354164</c:v>
                </c:pt>
                <c:pt idx="4710">
                  <c:v>42758.555815856482</c:v>
                </c:pt>
                <c:pt idx="4711">
                  <c:v>42758.562760358793</c:v>
                </c:pt>
                <c:pt idx="4712">
                  <c:v>42758.569704861111</c:v>
                </c:pt>
                <c:pt idx="4713">
                  <c:v>42758.576649363429</c:v>
                </c:pt>
                <c:pt idx="4714">
                  <c:v>42758.58359386574</c:v>
                </c:pt>
                <c:pt idx="4715">
                  <c:v>42758.590538368058</c:v>
                </c:pt>
                <c:pt idx="4716">
                  <c:v>42758.597482870369</c:v>
                </c:pt>
                <c:pt idx="4717">
                  <c:v>42758.604427372687</c:v>
                </c:pt>
                <c:pt idx="4718">
                  <c:v>42758.611371874998</c:v>
                </c:pt>
                <c:pt idx="4719">
                  <c:v>42758.618316377317</c:v>
                </c:pt>
                <c:pt idx="4720">
                  <c:v>42758.625260879628</c:v>
                </c:pt>
                <c:pt idx="4721">
                  <c:v>42758.632205381946</c:v>
                </c:pt>
                <c:pt idx="4722">
                  <c:v>42758.639149884257</c:v>
                </c:pt>
                <c:pt idx="4723">
                  <c:v>42758.646094386575</c:v>
                </c:pt>
                <c:pt idx="4724">
                  <c:v>42758.653038888886</c:v>
                </c:pt>
                <c:pt idx="4725">
                  <c:v>42758.659983391204</c:v>
                </c:pt>
                <c:pt idx="4726">
                  <c:v>42758.666927893515</c:v>
                </c:pt>
                <c:pt idx="4727">
                  <c:v>42758.673872395833</c:v>
                </c:pt>
                <c:pt idx="4728">
                  <c:v>42758.680816898152</c:v>
                </c:pt>
                <c:pt idx="4729">
                  <c:v>42758.687761400462</c:v>
                </c:pt>
                <c:pt idx="4730">
                  <c:v>42758.694705902781</c:v>
                </c:pt>
                <c:pt idx="4731">
                  <c:v>42758.701650405092</c:v>
                </c:pt>
                <c:pt idx="4732">
                  <c:v>42758.70859490741</c:v>
                </c:pt>
                <c:pt idx="4733">
                  <c:v>42758.715539409721</c:v>
                </c:pt>
                <c:pt idx="4734">
                  <c:v>42758.722483912039</c:v>
                </c:pt>
                <c:pt idx="4735">
                  <c:v>42758.72942841435</c:v>
                </c:pt>
                <c:pt idx="4736">
                  <c:v>42758.736372916668</c:v>
                </c:pt>
                <c:pt idx="4737">
                  <c:v>42758.743317418979</c:v>
                </c:pt>
                <c:pt idx="4738">
                  <c:v>42758.750261921297</c:v>
                </c:pt>
                <c:pt idx="4739">
                  <c:v>42758.757206423608</c:v>
                </c:pt>
                <c:pt idx="4740">
                  <c:v>42758.764150925927</c:v>
                </c:pt>
                <c:pt idx="4741">
                  <c:v>42758.771095428237</c:v>
                </c:pt>
                <c:pt idx="4742">
                  <c:v>42758.778039930556</c:v>
                </c:pt>
                <c:pt idx="4743">
                  <c:v>42758.784984432874</c:v>
                </c:pt>
                <c:pt idx="4744">
                  <c:v>42758.791928935185</c:v>
                </c:pt>
                <c:pt idx="4745">
                  <c:v>42758.798873437503</c:v>
                </c:pt>
                <c:pt idx="4746">
                  <c:v>42758.805817939814</c:v>
                </c:pt>
                <c:pt idx="4747">
                  <c:v>42758.812762442132</c:v>
                </c:pt>
                <c:pt idx="4748">
                  <c:v>42758.819706944443</c:v>
                </c:pt>
                <c:pt idx="4749">
                  <c:v>42758.826651446761</c:v>
                </c:pt>
                <c:pt idx="4750">
                  <c:v>42758.833595949072</c:v>
                </c:pt>
                <c:pt idx="4751">
                  <c:v>42758.840540451391</c:v>
                </c:pt>
                <c:pt idx="4752">
                  <c:v>42758.847484953701</c:v>
                </c:pt>
                <c:pt idx="4753">
                  <c:v>42758.85442945602</c:v>
                </c:pt>
                <c:pt idx="4754">
                  <c:v>42758.861373958331</c:v>
                </c:pt>
                <c:pt idx="4755">
                  <c:v>42758.868318460649</c:v>
                </c:pt>
                <c:pt idx="4756">
                  <c:v>42758.87526296296</c:v>
                </c:pt>
                <c:pt idx="4757">
                  <c:v>42758.882207465278</c:v>
                </c:pt>
                <c:pt idx="4758">
                  <c:v>42758.889151967589</c:v>
                </c:pt>
                <c:pt idx="4759">
                  <c:v>42758.896096469907</c:v>
                </c:pt>
                <c:pt idx="4760">
                  <c:v>42758.903040972225</c:v>
                </c:pt>
                <c:pt idx="4761">
                  <c:v>42758.909985474536</c:v>
                </c:pt>
                <c:pt idx="4762">
                  <c:v>42758.916929976855</c:v>
                </c:pt>
                <c:pt idx="4763">
                  <c:v>42758.923874479166</c:v>
                </c:pt>
                <c:pt idx="4764">
                  <c:v>42758.930818981484</c:v>
                </c:pt>
                <c:pt idx="4765">
                  <c:v>42758.937763483795</c:v>
                </c:pt>
                <c:pt idx="4766">
                  <c:v>42758.944707986113</c:v>
                </c:pt>
                <c:pt idx="4767">
                  <c:v>42758.951652488424</c:v>
                </c:pt>
                <c:pt idx="4768">
                  <c:v>42758.958596990742</c:v>
                </c:pt>
                <c:pt idx="4769">
                  <c:v>42758.965541493053</c:v>
                </c:pt>
                <c:pt idx="4770">
                  <c:v>42758.972485995371</c:v>
                </c:pt>
                <c:pt idx="4771">
                  <c:v>42758.979430497682</c:v>
                </c:pt>
                <c:pt idx="4772">
                  <c:v>42758.986375</c:v>
                </c:pt>
                <c:pt idx="4773">
                  <c:v>42758.993319502311</c:v>
                </c:pt>
                <c:pt idx="4774">
                  <c:v>42759.00026400463</c:v>
                </c:pt>
                <c:pt idx="4775">
                  <c:v>42759.007208506948</c:v>
                </c:pt>
                <c:pt idx="4776">
                  <c:v>42759.014153009259</c:v>
                </c:pt>
                <c:pt idx="4777">
                  <c:v>42759.021097511577</c:v>
                </c:pt>
                <c:pt idx="4778">
                  <c:v>42759.028042013888</c:v>
                </c:pt>
                <c:pt idx="4779">
                  <c:v>42759.034986516206</c:v>
                </c:pt>
                <c:pt idx="4780">
                  <c:v>42759.041931018517</c:v>
                </c:pt>
                <c:pt idx="4781">
                  <c:v>42759.048875520835</c:v>
                </c:pt>
                <c:pt idx="4782">
                  <c:v>42759.055820023146</c:v>
                </c:pt>
                <c:pt idx="4783">
                  <c:v>42759.062764525464</c:v>
                </c:pt>
                <c:pt idx="4784">
                  <c:v>42759.069709027775</c:v>
                </c:pt>
                <c:pt idx="4785">
                  <c:v>42759.076653530094</c:v>
                </c:pt>
                <c:pt idx="4786">
                  <c:v>42759.083598032405</c:v>
                </c:pt>
                <c:pt idx="4787">
                  <c:v>42759.090542534723</c:v>
                </c:pt>
                <c:pt idx="4788">
                  <c:v>42759.097487037034</c:v>
                </c:pt>
                <c:pt idx="4789">
                  <c:v>42759.104431539352</c:v>
                </c:pt>
                <c:pt idx="4790">
                  <c:v>42759.11137604167</c:v>
                </c:pt>
                <c:pt idx="4791">
                  <c:v>42759.118320543981</c:v>
                </c:pt>
                <c:pt idx="4792">
                  <c:v>42759.125265046299</c:v>
                </c:pt>
                <c:pt idx="4793">
                  <c:v>42759.13220954861</c:v>
                </c:pt>
                <c:pt idx="4794">
                  <c:v>42759.139154050928</c:v>
                </c:pt>
                <c:pt idx="4795">
                  <c:v>42759.146098553239</c:v>
                </c:pt>
                <c:pt idx="4796">
                  <c:v>42759.153043055558</c:v>
                </c:pt>
                <c:pt idx="4797">
                  <c:v>42759.159987557869</c:v>
                </c:pt>
                <c:pt idx="4798">
                  <c:v>42759.166932060187</c:v>
                </c:pt>
                <c:pt idx="4799">
                  <c:v>42759.173876562498</c:v>
                </c:pt>
                <c:pt idx="4800">
                  <c:v>42759.180821064816</c:v>
                </c:pt>
                <c:pt idx="4801">
                  <c:v>42759.187765567127</c:v>
                </c:pt>
                <c:pt idx="4802">
                  <c:v>42759.194710069445</c:v>
                </c:pt>
                <c:pt idx="4803">
                  <c:v>42759.201654571756</c:v>
                </c:pt>
                <c:pt idx="4804">
                  <c:v>42759.208599074074</c:v>
                </c:pt>
                <c:pt idx="4805">
                  <c:v>42759.215543576393</c:v>
                </c:pt>
                <c:pt idx="4806">
                  <c:v>42759.222488078703</c:v>
                </c:pt>
                <c:pt idx="4807">
                  <c:v>42759.229432581022</c:v>
                </c:pt>
                <c:pt idx="4808">
                  <c:v>42759.236377083333</c:v>
                </c:pt>
                <c:pt idx="4809">
                  <c:v>42759.243321585651</c:v>
                </c:pt>
                <c:pt idx="4810">
                  <c:v>42759.250266087962</c:v>
                </c:pt>
                <c:pt idx="4811">
                  <c:v>42759.25721059028</c:v>
                </c:pt>
                <c:pt idx="4812">
                  <c:v>42759.264155092591</c:v>
                </c:pt>
                <c:pt idx="4813">
                  <c:v>42759.271099594909</c:v>
                </c:pt>
                <c:pt idx="4814">
                  <c:v>42759.27804409722</c:v>
                </c:pt>
                <c:pt idx="4815">
                  <c:v>42759.284988599538</c:v>
                </c:pt>
                <c:pt idx="4816">
                  <c:v>42759.291933101849</c:v>
                </c:pt>
                <c:pt idx="4817">
                  <c:v>42759.298877604168</c:v>
                </c:pt>
                <c:pt idx="4818">
                  <c:v>42759.305822106478</c:v>
                </c:pt>
                <c:pt idx="4819">
                  <c:v>42759.312766608797</c:v>
                </c:pt>
                <c:pt idx="4820">
                  <c:v>42759.319711111108</c:v>
                </c:pt>
                <c:pt idx="4821">
                  <c:v>42759.326655613426</c:v>
                </c:pt>
                <c:pt idx="4822">
                  <c:v>42759.333600115744</c:v>
                </c:pt>
                <c:pt idx="4823">
                  <c:v>42759.340544618055</c:v>
                </c:pt>
                <c:pt idx="4824">
                  <c:v>42759.347489120373</c:v>
                </c:pt>
                <c:pt idx="4825">
                  <c:v>42759.354433622684</c:v>
                </c:pt>
                <c:pt idx="4826">
                  <c:v>42759.361378125002</c:v>
                </c:pt>
                <c:pt idx="4827">
                  <c:v>42759.368322627313</c:v>
                </c:pt>
                <c:pt idx="4828">
                  <c:v>42759.375267129632</c:v>
                </c:pt>
                <c:pt idx="4829">
                  <c:v>42759.382211631942</c:v>
                </c:pt>
                <c:pt idx="4830">
                  <c:v>42759.389156134261</c:v>
                </c:pt>
                <c:pt idx="4831">
                  <c:v>42759.396100636572</c:v>
                </c:pt>
                <c:pt idx="4832">
                  <c:v>42759.40304513889</c:v>
                </c:pt>
                <c:pt idx="4833">
                  <c:v>42759.409989641201</c:v>
                </c:pt>
                <c:pt idx="4834">
                  <c:v>42759.416934143519</c:v>
                </c:pt>
                <c:pt idx="4835">
                  <c:v>42759.42387864583</c:v>
                </c:pt>
                <c:pt idx="4836">
                  <c:v>42759.430823148148</c:v>
                </c:pt>
                <c:pt idx="4837">
                  <c:v>42759.437767650466</c:v>
                </c:pt>
                <c:pt idx="4838">
                  <c:v>42759.444712152777</c:v>
                </c:pt>
                <c:pt idx="4839">
                  <c:v>42759.451656655096</c:v>
                </c:pt>
                <c:pt idx="4840">
                  <c:v>42759.458601157407</c:v>
                </c:pt>
                <c:pt idx="4841">
                  <c:v>42759.465545659725</c:v>
                </c:pt>
                <c:pt idx="4842">
                  <c:v>42759.472490162036</c:v>
                </c:pt>
                <c:pt idx="4843">
                  <c:v>42759.479434664354</c:v>
                </c:pt>
                <c:pt idx="4844">
                  <c:v>42759.486379166665</c:v>
                </c:pt>
                <c:pt idx="4845">
                  <c:v>42759.493323668983</c:v>
                </c:pt>
                <c:pt idx="4846">
                  <c:v>42759.500268171294</c:v>
                </c:pt>
                <c:pt idx="4847">
                  <c:v>42759.507212673612</c:v>
                </c:pt>
                <c:pt idx="4848">
                  <c:v>42759.514157175923</c:v>
                </c:pt>
                <c:pt idx="4849">
                  <c:v>42759.521101678241</c:v>
                </c:pt>
                <c:pt idx="4850">
                  <c:v>42759.528046180552</c:v>
                </c:pt>
                <c:pt idx="4851">
                  <c:v>42759.534990682871</c:v>
                </c:pt>
                <c:pt idx="4852">
                  <c:v>42759.541935185189</c:v>
                </c:pt>
                <c:pt idx="4853">
                  <c:v>42759.5488796875</c:v>
                </c:pt>
                <c:pt idx="4854">
                  <c:v>42759.555824189818</c:v>
                </c:pt>
                <c:pt idx="4855">
                  <c:v>42759.562768692129</c:v>
                </c:pt>
                <c:pt idx="4856">
                  <c:v>42759.569713194447</c:v>
                </c:pt>
                <c:pt idx="4857">
                  <c:v>42759.576657696758</c:v>
                </c:pt>
                <c:pt idx="4858">
                  <c:v>42759.583602199076</c:v>
                </c:pt>
                <c:pt idx="4859">
                  <c:v>42759.590546701387</c:v>
                </c:pt>
                <c:pt idx="4860">
                  <c:v>42759.597491203705</c:v>
                </c:pt>
                <c:pt idx="4861">
                  <c:v>42759.604435706016</c:v>
                </c:pt>
                <c:pt idx="4862">
                  <c:v>42759.611380208335</c:v>
                </c:pt>
                <c:pt idx="4863">
                  <c:v>42759.618324710646</c:v>
                </c:pt>
                <c:pt idx="4864">
                  <c:v>42759.625269212964</c:v>
                </c:pt>
                <c:pt idx="4865">
                  <c:v>42759.632213715275</c:v>
                </c:pt>
                <c:pt idx="4866">
                  <c:v>42759.639158217593</c:v>
                </c:pt>
                <c:pt idx="4867">
                  <c:v>42759.646102719904</c:v>
                </c:pt>
                <c:pt idx="4868">
                  <c:v>42759.653047222222</c:v>
                </c:pt>
                <c:pt idx="4869">
                  <c:v>42759.65999172454</c:v>
                </c:pt>
                <c:pt idx="4870">
                  <c:v>42759.666936226851</c:v>
                </c:pt>
                <c:pt idx="4871">
                  <c:v>42759.673880729169</c:v>
                </c:pt>
                <c:pt idx="4872">
                  <c:v>42759.68082523148</c:v>
                </c:pt>
                <c:pt idx="4873">
                  <c:v>42759.687769733799</c:v>
                </c:pt>
                <c:pt idx="4874">
                  <c:v>42759.69471423611</c:v>
                </c:pt>
                <c:pt idx="4875">
                  <c:v>42759.701658738428</c:v>
                </c:pt>
                <c:pt idx="4876">
                  <c:v>42759.708603240739</c:v>
                </c:pt>
                <c:pt idx="4877">
                  <c:v>42759.715547743057</c:v>
                </c:pt>
                <c:pt idx="4878">
                  <c:v>42759.722492245368</c:v>
                </c:pt>
                <c:pt idx="4879">
                  <c:v>42759.729436747686</c:v>
                </c:pt>
                <c:pt idx="4880">
                  <c:v>42759.736381249997</c:v>
                </c:pt>
                <c:pt idx="4881">
                  <c:v>42759.743325752315</c:v>
                </c:pt>
                <c:pt idx="4882">
                  <c:v>42759.750270254626</c:v>
                </c:pt>
                <c:pt idx="4883">
                  <c:v>42759.757214756944</c:v>
                </c:pt>
                <c:pt idx="4884">
                  <c:v>42759.764159259263</c:v>
                </c:pt>
                <c:pt idx="4885">
                  <c:v>42759.771103761574</c:v>
                </c:pt>
                <c:pt idx="4886">
                  <c:v>42759.778048263892</c:v>
                </c:pt>
                <c:pt idx="4887">
                  <c:v>42759.784992766203</c:v>
                </c:pt>
                <c:pt idx="4888">
                  <c:v>42759.791937268521</c:v>
                </c:pt>
                <c:pt idx="4889">
                  <c:v>42759.798881770832</c:v>
                </c:pt>
                <c:pt idx="4890">
                  <c:v>42759.80582627315</c:v>
                </c:pt>
                <c:pt idx="4891">
                  <c:v>42759.812770775461</c:v>
                </c:pt>
                <c:pt idx="4892">
                  <c:v>42759.819715277779</c:v>
                </c:pt>
                <c:pt idx="4893">
                  <c:v>42759.82665978009</c:v>
                </c:pt>
                <c:pt idx="4894">
                  <c:v>42759.833604282408</c:v>
                </c:pt>
                <c:pt idx="4895">
                  <c:v>42759.840548784719</c:v>
                </c:pt>
                <c:pt idx="4896">
                  <c:v>42759.847493287038</c:v>
                </c:pt>
                <c:pt idx="4897">
                  <c:v>42759.854437789349</c:v>
                </c:pt>
                <c:pt idx="4898">
                  <c:v>42759.861382291667</c:v>
                </c:pt>
                <c:pt idx="4899">
                  <c:v>42759.868326793985</c:v>
                </c:pt>
                <c:pt idx="4900">
                  <c:v>42759.875271296296</c:v>
                </c:pt>
                <c:pt idx="4901">
                  <c:v>42759.882215798614</c:v>
                </c:pt>
                <c:pt idx="4902">
                  <c:v>42759.889160300925</c:v>
                </c:pt>
                <c:pt idx="4903">
                  <c:v>42759.896104803243</c:v>
                </c:pt>
                <c:pt idx="4904">
                  <c:v>42759.903049305554</c:v>
                </c:pt>
                <c:pt idx="4905">
                  <c:v>42759.909993807873</c:v>
                </c:pt>
                <c:pt idx="4906">
                  <c:v>42759.916938310183</c:v>
                </c:pt>
                <c:pt idx="4907">
                  <c:v>42759.923882812502</c:v>
                </c:pt>
                <c:pt idx="4908">
                  <c:v>42759.930827314813</c:v>
                </c:pt>
                <c:pt idx="4909">
                  <c:v>42759.937771817131</c:v>
                </c:pt>
                <c:pt idx="4910">
                  <c:v>42759.944716319442</c:v>
                </c:pt>
                <c:pt idx="4911">
                  <c:v>42759.95166082176</c:v>
                </c:pt>
                <c:pt idx="4912">
                  <c:v>42759.958605324071</c:v>
                </c:pt>
                <c:pt idx="4913">
                  <c:v>42759.965549826389</c:v>
                </c:pt>
                <c:pt idx="4914">
                  <c:v>42759.9724943287</c:v>
                </c:pt>
                <c:pt idx="4915">
                  <c:v>42759.979438831018</c:v>
                </c:pt>
                <c:pt idx="4916">
                  <c:v>42759.986383333337</c:v>
                </c:pt>
                <c:pt idx="4917">
                  <c:v>42759.993327835648</c:v>
                </c:pt>
                <c:pt idx="4918">
                  <c:v>42760.000272337966</c:v>
                </c:pt>
                <c:pt idx="4919">
                  <c:v>42760.007216840277</c:v>
                </c:pt>
                <c:pt idx="4920">
                  <c:v>42760.014161342595</c:v>
                </c:pt>
                <c:pt idx="4921">
                  <c:v>42760.021105844906</c:v>
                </c:pt>
                <c:pt idx="4922">
                  <c:v>42760.028050347224</c:v>
                </c:pt>
                <c:pt idx="4923">
                  <c:v>42760.034994849535</c:v>
                </c:pt>
                <c:pt idx="4924">
                  <c:v>42760.041939351853</c:v>
                </c:pt>
                <c:pt idx="4925">
                  <c:v>42760.048883854164</c:v>
                </c:pt>
                <c:pt idx="4926">
                  <c:v>42760.055828356482</c:v>
                </c:pt>
                <c:pt idx="4927">
                  <c:v>42760.062772858793</c:v>
                </c:pt>
                <c:pt idx="4928">
                  <c:v>42760.069717361112</c:v>
                </c:pt>
                <c:pt idx="4929">
                  <c:v>42760.076661863422</c:v>
                </c:pt>
                <c:pt idx="4930">
                  <c:v>42760.083606365741</c:v>
                </c:pt>
                <c:pt idx="4931">
                  <c:v>42760.090550868059</c:v>
                </c:pt>
                <c:pt idx="4932">
                  <c:v>42760.09749537037</c:v>
                </c:pt>
                <c:pt idx="4933">
                  <c:v>42760.104439872688</c:v>
                </c:pt>
                <c:pt idx="4934">
                  <c:v>42760.111384374999</c:v>
                </c:pt>
                <c:pt idx="4935">
                  <c:v>42760.118328877317</c:v>
                </c:pt>
                <c:pt idx="4936">
                  <c:v>42760.125273379628</c:v>
                </c:pt>
                <c:pt idx="4937">
                  <c:v>42760.132217881946</c:v>
                </c:pt>
                <c:pt idx="4938">
                  <c:v>42760.139162384257</c:v>
                </c:pt>
                <c:pt idx="4939">
                  <c:v>42760.146106886576</c:v>
                </c:pt>
                <c:pt idx="4940">
                  <c:v>42760.153051388887</c:v>
                </c:pt>
                <c:pt idx="4941">
                  <c:v>42760.159995891205</c:v>
                </c:pt>
                <c:pt idx="4942">
                  <c:v>42760.166940393516</c:v>
                </c:pt>
                <c:pt idx="4943">
                  <c:v>42760.173884895834</c:v>
                </c:pt>
                <c:pt idx="4944">
                  <c:v>42760.180829398145</c:v>
                </c:pt>
                <c:pt idx="4945">
                  <c:v>42760.187773900463</c:v>
                </c:pt>
                <c:pt idx="4946">
                  <c:v>42760.194718402781</c:v>
                </c:pt>
                <c:pt idx="4947">
                  <c:v>42760.201662905092</c:v>
                </c:pt>
                <c:pt idx="4948">
                  <c:v>42760.20860740741</c:v>
                </c:pt>
                <c:pt idx="4949">
                  <c:v>42760.215551909721</c:v>
                </c:pt>
                <c:pt idx="4950">
                  <c:v>42760.22249641204</c:v>
                </c:pt>
                <c:pt idx="4951">
                  <c:v>42760.229440914351</c:v>
                </c:pt>
                <c:pt idx="4952">
                  <c:v>42760.236385416669</c:v>
                </c:pt>
                <c:pt idx="4953">
                  <c:v>42760.24332991898</c:v>
                </c:pt>
                <c:pt idx="4954">
                  <c:v>42760.250274421298</c:v>
                </c:pt>
                <c:pt idx="4955">
                  <c:v>42760.257218923609</c:v>
                </c:pt>
                <c:pt idx="4956">
                  <c:v>42760.264163425927</c:v>
                </c:pt>
                <c:pt idx="4957">
                  <c:v>42760.271107928238</c:v>
                </c:pt>
                <c:pt idx="4958">
                  <c:v>42760.278052430556</c:v>
                </c:pt>
                <c:pt idx="4959">
                  <c:v>42760.284996932867</c:v>
                </c:pt>
                <c:pt idx="4960">
                  <c:v>42760.291941435185</c:v>
                </c:pt>
                <c:pt idx="4961">
                  <c:v>42760.298885937496</c:v>
                </c:pt>
                <c:pt idx="4962">
                  <c:v>42760.305830439815</c:v>
                </c:pt>
                <c:pt idx="4963">
                  <c:v>42760.312774942133</c:v>
                </c:pt>
                <c:pt idx="4964">
                  <c:v>42760.319719444444</c:v>
                </c:pt>
                <c:pt idx="4965">
                  <c:v>42760.326663946762</c:v>
                </c:pt>
                <c:pt idx="4966">
                  <c:v>42760.333608449073</c:v>
                </c:pt>
                <c:pt idx="4967">
                  <c:v>42760.340552951391</c:v>
                </c:pt>
                <c:pt idx="4968">
                  <c:v>42760.347497453702</c:v>
                </c:pt>
                <c:pt idx="4969">
                  <c:v>42760.35444195602</c:v>
                </c:pt>
                <c:pt idx="4970">
                  <c:v>42760.361386458331</c:v>
                </c:pt>
                <c:pt idx="4971">
                  <c:v>42760.368330960649</c:v>
                </c:pt>
                <c:pt idx="4972">
                  <c:v>42760.37527546296</c:v>
                </c:pt>
                <c:pt idx="4973">
                  <c:v>42760.382219965279</c:v>
                </c:pt>
                <c:pt idx="4974">
                  <c:v>42760.38916446759</c:v>
                </c:pt>
                <c:pt idx="4975">
                  <c:v>42760.396108969908</c:v>
                </c:pt>
                <c:pt idx="4976">
                  <c:v>42760.403053472219</c:v>
                </c:pt>
                <c:pt idx="4977">
                  <c:v>42760.409997974537</c:v>
                </c:pt>
                <c:pt idx="4978">
                  <c:v>42760.416942476855</c:v>
                </c:pt>
                <c:pt idx="4979">
                  <c:v>42760.423886979166</c:v>
                </c:pt>
                <c:pt idx="4980">
                  <c:v>42760.430831481484</c:v>
                </c:pt>
                <c:pt idx="4981">
                  <c:v>42760.437775983795</c:v>
                </c:pt>
                <c:pt idx="4982">
                  <c:v>42760.444720486114</c:v>
                </c:pt>
                <c:pt idx="4983">
                  <c:v>42760.451664988424</c:v>
                </c:pt>
                <c:pt idx="4984">
                  <c:v>42760.458609490743</c:v>
                </c:pt>
                <c:pt idx="4985">
                  <c:v>42760.465553993054</c:v>
                </c:pt>
                <c:pt idx="4986">
                  <c:v>42760.472498495372</c:v>
                </c:pt>
                <c:pt idx="4987">
                  <c:v>42760.479442997683</c:v>
                </c:pt>
                <c:pt idx="4988">
                  <c:v>42760.486387500001</c:v>
                </c:pt>
                <c:pt idx="4989">
                  <c:v>42760.493332002312</c:v>
                </c:pt>
                <c:pt idx="4990">
                  <c:v>42760.50027650463</c:v>
                </c:pt>
                <c:pt idx="4991">
                  <c:v>42760.507221006941</c:v>
                </c:pt>
                <c:pt idx="4992">
                  <c:v>42760.514165509259</c:v>
                </c:pt>
                <c:pt idx="4993">
                  <c:v>42760.521110011578</c:v>
                </c:pt>
                <c:pt idx="4994">
                  <c:v>42760.528054513888</c:v>
                </c:pt>
                <c:pt idx="4995">
                  <c:v>42760.534999016207</c:v>
                </c:pt>
                <c:pt idx="4996">
                  <c:v>42760.541943518518</c:v>
                </c:pt>
                <c:pt idx="4997">
                  <c:v>42760.548888020836</c:v>
                </c:pt>
                <c:pt idx="4998">
                  <c:v>42760.555832523147</c:v>
                </c:pt>
                <c:pt idx="4999">
                  <c:v>42760.562777025465</c:v>
                </c:pt>
                <c:pt idx="5000">
                  <c:v>42760.569721527776</c:v>
                </c:pt>
                <c:pt idx="5001">
                  <c:v>42760.576666030094</c:v>
                </c:pt>
                <c:pt idx="5002">
                  <c:v>42760.583610532405</c:v>
                </c:pt>
                <c:pt idx="5003">
                  <c:v>42760.590555034723</c:v>
                </c:pt>
                <c:pt idx="5004">
                  <c:v>42760.597499537034</c:v>
                </c:pt>
                <c:pt idx="5005">
                  <c:v>42760.604444039353</c:v>
                </c:pt>
                <c:pt idx="5006">
                  <c:v>42760.611388541663</c:v>
                </c:pt>
                <c:pt idx="5007">
                  <c:v>42760.618333043982</c:v>
                </c:pt>
                <c:pt idx="5008">
                  <c:v>42760.6252775463</c:v>
                </c:pt>
                <c:pt idx="5009">
                  <c:v>42760.632222048611</c:v>
                </c:pt>
                <c:pt idx="5010">
                  <c:v>42760.639166550929</c:v>
                </c:pt>
                <c:pt idx="5011">
                  <c:v>42760.64611105324</c:v>
                </c:pt>
                <c:pt idx="5012">
                  <c:v>42760.653055555558</c:v>
                </c:pt>
                <c:pt idx="5013">
                  <c:v>42760.660000057869</c:v>
                </c:pt>
                <c:pt idx="5014">
                  <c:v>42760.666944560187</c:v>
                </c:pt>
                <c:pt idx="5015">
                  <c:v>42760.673889062498</c:v>
                </c:pt>
                <c:pt idx="5016">
                  <c:v>42760.680833564817</c:v>
                </c:pt>
                <c:pt idx="5017">
                  <c:v>42760.687778067128</c:v>
                </c:pt>
                <c:pt idx="5018">
                  <c:v>42760.694722569446</c:v>
                </c:pt>
                <c:pt idx="5019">
                  <c:v>42760.701667071757</c:v>
                </c:pt>
                <c:pt idx="5020">
                  <c:v>42760.708611574075</c:v>
                </c:pt>
                <c:pt idx="5021">
                  <c:v>42760.715556076386</c:v>
                </c:pt>
                <c:pt idx="5022">
                  <c:v>42760.722500578704</c:v>
                </c:pt>
                <c:pt idx="5023">
                  <c:v>42760.729445081015</c:v>
                </c:pt>
                <c:pt idx="5024">
                  <c:v>42760.736389583333</c:v>
                </c:pt>
                <c:pt idx="5025">
                  <c:v>42760.743334085651</c:v>
                </c:pt>
                <c:pt idx="5026">
                  <c:v>42760.750278587962</c:v>
                </c:pt>
                <c:pt idx="5027">
                  <c:v>42760.757223090281</c:v>
                </c:pt>
                <c:pt idx="5028">
                  <c:v>42760.764167592592</c:v>
                </c:pt>
                <c:pt idx="5029">
                  <c:v>42760.77111209491</c:v>
                </c:pt>
                <c:pt idx="5030">
                  <c:v>42760.778056597221</c:v>
                </c:pt>
                <c:pt idx="5031">
                  <c:v>42760.785001099539</c:v>
                </c:pt>
                <c:pt idx="5032">
                  <c:v>42760.79194560185</c:v>
                </c:pt>
                <c:pt idx="5033">
                  <c:v>42760.798890104168</c:v>
                </c:pt>
                <c:pt idx="5034">
                  <c:v>42760.805834606479</c:v>
                </c:pt>
                <c:pt idx="5035">
                  <c:v>42760.812779108797</c:v>
                </c:pt>
                <c:pt idx="5036">
                  <c:v>42760.819723611108</c:v>
                </c:pt>
                <c:pt idx="5037">
                  <c:v>42760.826668113426</c:v>
                </c:pt>
                <c:pt idx="5038">
                  <c:v>42760.833612615737</c:v>
                </c:pt>
                <c:pt idx="5039">
                  <c:v>42760.840557118056</c:v>
                </c:pt>
                <c:pt idx="5040">
                  <c:v>42760.847501620374</c:v>
                </c:pt>
                <c:pt idx="5041">
                  <c:v>42760.854446122685</c:v>
                </c:pt>
                <c:pt idx="5042">
                  <c:v>42760.861390625003</c:v>
                </c:pt>
                <c:pt idx="5043">
                  <c:v>42760.868335127314</c:v>
                </c:pt>
                <c:pt idx="5044">
                  <c:v>42760.875279629632</c:v>
                </c:pt>
                <c:pt idx="5045">
                  <c:v>42760.882224131943</c:v>
                </c:pt>
                <c:pt idx="5046">
                  <c:v>42760.889168634261</c:v>
                </c:pt>
                <c:pt idx="5047">
                  <c:v>42760.896113136572</c:v>
                </c:pt>
                <c:pt idx="5048">
                  <c:v>42760.90305763889</c:v>
                </c:pt>
                <c:pt idx="5049">
                  <c:v>42760.910002141201</c:v>
                </c:pt>
                <c:pt idx="5050">
                  <c:v>42760.91694664352</c:v>
                </c:pt>
                <c:pt idx="5051">
                  <c:v>42760.923891145831</c:v>
                </c:pt>
                <c:pt idx="5052">
                  <c:v>42760.930835648149</c:v>
                </c:pt>
                <c:pt idx="5053">
                  <c:v>42760.93778015046</c:v>
                </c:pt>
                <c:pt idx="5054">
                  <c:v>42760.944724652778</c:v>
                </c:pt>
                <c:pt idx="5055">
                  <c:v>42760.951669155096</c:v>
                </c:pt>
                <c:pt idx="5056">
                  <c:v>42760.958613657407</c:v>
                </c:pt>
                <c:pt idx="5057">
                  <c:v>42760.965558159725</c:v>
                </c:pt>
                <c:pt idx="5058">
                  <c:v>42760.972502662036</c:v>
                </c:pt>
                <c:pt idx="5059">
                  <c:v>42760.979447164354</c:v>
                </c:pt>
                <c:pt idx="5060">
                  <c:v>42760.986391666665</c:v>
                </c:pt>
                <c:pt idx="5061">
                  <c:v>42760.993336168984</c:v>
                </c:pt>
                <c:pt idx="5062">
                  <c:v>42761.000280671295</c:v>
                </c:pt>
                <c:pt idx="5063">
                  <c:v>42761.007225173613</c:v>
                </c:pt>
                <c:pt idx="5064">
                  <c:v>42761.014169675924</c:v>
                </c:pt>
                <c:pt idx="5065">
                  <c:v>42761.021114178242</c:v>
                </c:pt>
                <c:pt idx="5066">
                  <c:v>42761.028058680553</c:v>
                </c:pt>
                <c:pt idx="5067">
                  <c:v>42761.035003182871</c:v>
                </c:pt>
                <c:pt idx="5068">
                  <c:v>42761.041947685182</c:v>
                </c:pt>
                <c:pt idx="5069">
                  <c:v>42761.0488921875</c:v>
                </c:pt>
                <c:pt idx="5070">
                  <c:v>42761.055836689811</c:v>
                </c:pt>
                <c:pt idx="5071">
                  <c:v>42761.062781192129</c:v>
                </c:pt>
                <c:pt idx="5072">
                  <c:v>42761.069725694448</c:v>
                </c:pt>
                <c:pt idx="5073">
                  <c:v>42761.076670196759</c:v>
                </c:pt>
                <c:pt idx="5074">
                  <c:v>42761.083614699077</c:v>
                </c:pt>
                <c:pt idx="5075">
                  <c:v>42761.090559201388</c:v>
                </c:pt>
                <c:pt idx="5076">
                  <c:v>42761.097503703706</c:v>
                </c:pt>
                <c:pt idx="5077">
                  <c:v>42761.104448206017</c:v>
                </c:pt>
                <c:pt idx="5078">
                  <c:v>42761.111392708335</c:v>
                </c:pt>
                <c:pt idx="5079">
                  <c:v>42761.118337210646</c:v>
                </c:pt>
                <c:pt idx="5080">
                  <c:v>42761.125281712964</c:v>
                </c:pt>
                <c:pt idx="5081">
                  <c:v>42761.132226215275</c:v>
                </c:pt>
                <c:pt idx="5082">
                  <c:v>42761.139170717594</c:v>
                </c:pt>
                <c:pt idx="5083">
                  <c:v>42761.146115219904</c:v>
                </c:pt>
                <c:pt idx="5084">
                  <c:v>42761.153059722223</c:v>
                </c:pt>
                <c:pt idx="5085">
                  <c:v>42761.160004224534</c:v>
                </c:pt>
                <c:pt idx="5086">
                  <c:v>42761.166948726852</c:v>
                </c:pt>
                <c:pt idx="5087">
                  <c:v>42761.17389322917</c:v>
                </c:pt>
                <c:pt idx="5088">
                  <c:v>42761.180837731481</c:v>
                </c:pt>
                <c:pt idx="5089">
                  <c:v>42761.187782233799</c:v>
                </c:pt>
                <c:pt idx="5090">
                  <c:v>42761.19472673611</c:v>
                </c:pt>
                <c:pt idx="5091">
                  <c:v>42761.201671238428</c:v>
                </c:pt>
                <c:pt idx="5092">
                  <c:v>42761.208615740739</c:v>
                </c:pt>
                <c:pt idx="5093">
                  <c:v>42761.215560243058</c:v>
                </c:pt>
                <c:pt idx="5094">
                  <c:v>42761.222504745368</c:v>
                </c:pt>
                <c:pt idx="5095">
                  <c:v>42761.229449247687</c:v>
                </c:pt>
                <c:pt idx="5096">
                  <c:v>42761.236393749998</c:v>
                </c:pt>
                <c:pt idx="5097">
                  <c:v>42761.243338252316</c:v>
                </c:pt>
                <c:pt idx="5098">
                  <c:v>42761.250282754627</c:v>
                </c:pt>
                <c:pt idx="5099">
                  <c:v>42761.257227256945</c:v>
                </c:pt>
                <c:pt idx="5100">
                  <c:v>42761.264171759256</c:v>
                </c:pt>
                <c:pt idx="5101">
                  <c:v>42761.271116261574</c:v>
                </c:pt>
                <c:pt idx="5102">
                  <c:v>42761.278060763892</c:v>
                </c:pt>
                <c:pt idx="5103">
                  <c:v>42761.285005266203</c:v>
                </c:pt>
                <c:pt idx="5104">
                  <c:v>42761.291949768522</c:v>
                </c:pt>
                <c:pt idx="5105">
                  <c:v>42761.298894270833</c:v>
                </c:pt>
                <c:pt idx="5106">
                  <c:v>42761.305838773151</c:v>
                </c:pt>
                <c:pt idx="5107">
                  <c:v>42761.312783275462</c:v>
                </c:pt>
                <c:pt idx="5108">
                  <c:v>42761.31972777778</c:v>
                </c:pt>
                <c:pt idx="5109">
                  <c:v>42761.326672280091</c:v>
                </c:pt>
                <c:pt idx="5110">
                  <c:v>42761.333616782409</c:v>
                </c:pt>
                <c:pt idx="5111">
                  <c:v>42761.34056128472</c:v>
                </c:pt>
                <c:pt idx="5112">
                  <c:v>42761.347505787038</c:v>
                </c:pt>
                <c:pt idx="5113">
                  <c:v>42761.354450289349</c:v>
                </c:pt>
                <c:pt idx="5114">
                  <c:v>42761.361394791667</c:v>
                </c:pt>
                <c:pt idx="5115">
                  <c:v>42761.368339293978</c:v>
                </c:pt>
                <c:pt idx="5116">
                  <c:v>42761.375283796297</c:v>
                </c:pt>
                <c:pt idx="5117">
                  <c:v>42761.382228298608</c:v>
                </c:pt>
                <c:pt idx="5118">
                  <c:v>42761.389172800926</c:v>
                </c:pt>
                <c:pt idx="5119">
                  <c:v>42761.396117303244</c:v>
                </c:pt>
                <c:pt idx="5120">
                  <c:v>42761.403061805555</c:v>
                </c:pt>
                <c:pt idx="5121">
                  <c:v>42761.410006307873</c:v>
                </c:pt>
                <c:pt idx="5122">
                  <c:v>42761.416950810184</c:v>
                </c:pt>
                <c:pt idx="5123">
                  <c:v>42761.423895312502</c:v>
                </c:pt>
                <c:pt idx="5124">
                  <c:v>42761.430839814813</c:v>
                </c:pt>
                <c:pt idx="5125">
                  <c:v>42761.437784317131</c:v>
                </c:pt>
                <c:pt idx="5126">
                  <c:v>42761.444728819442</c:v>
                </c:pt>
                <c:pt idx="5127">
                  <c:v>42761.451673321761</c:v>
                </c:pt>
                <c:pt idx="5128">
                  <c:v>42761.458617824072</c:v>
                </c:pt>
                <c:pt idx="5129">
                  <c:v>42761.46556232639</c:v>
                </c:pt>
                <c:pt idx="5130">
                  <c:v>42761.472506828701</c:v>
                </c:pt>
                <c:pt idx="5131">
                  <c:v>42761.479451331019</c:v>
                </c:pt>
                <c:pt idx="5132">
                  <c:v>42761.48639583333</c:v>
                </c:pt>
                <c:pt idx="5133">
                  <c:v>42761.493340335648</c:v>
                </c:pt>
                <c:pt idx="5134">
                  <c:v>42761.500284837966</c:v>
                </c:pt>
                <c:pt idx="5135">
                  <c:v>42761.507229340277</c:v>
                </c:pt>
                <c:pt idx="5136">
                  <c:v>42761.514173842595</c:v>
                </c:pt>
                <c:pt idx="5137">
                  <c:v>42761.521118344906</c:v>
                </c:pt>
                <c:pt idx="5138">
                  <c:v>42761.528062847225</c:v>
                </c:pt>
                <c:pt idx="5139">
                  <c:v>42761.535007349536</c:v>
                </c:pt>
                <c:pt idx="5140">
                  <c:v>42761.541951851854</c:v>
                </c:pt>
                <c:pt idx="5141">
                  <c:v>42761.548896354165</c:v>
                </c:pt>
                <c:pt idx="5142">
                  <c:v>42761.555840856483</c:v>
                </c:pt>
                <c:pt idx="5143">
                  <c:v>42761.562785358794</c:v>
                </c:pt>
                <c:pt idx="5144">
                  <c:v>42761.569729861112</c:v>
                </c:pt>
                <c:pt idx="5145">
                  <c:v>42761.576674363423</c:v>
                </c:pt>
                <c:pt idx="5146">
                  <c:v>42761.583618865741</c:v>
                </c:pt>
                <c:pt idx="5147">
                  <c:v>42761.590563368052</c:v>
                </c:pt>
                <c:pt idx="5148">
                  <c:v>42761.59750787037</c:v>
                </c:pt>
                <c:pt idx="5149">
                  <c:v>42761.604452372689</c:v>
                </c:pt>
                <c:pt idx="5150">
                  <c:v>42761.611396875</c:v>
                </c:pt>
                <c:pt idx="5151">
                  <c:v>42761.618341377318</c:v>
                </c:pt>
                <c:pt idx="5152">
                  <c:v>42761.625285879629</c:v>
                </c:pt>
                <c:pt idx="5153">
                  <c:v>42761.632230381947</c:v>
                </c:pt>
                <c:pt idx="5154">
                  <c:v>42761.639174884258</c:v>
                </c:pt>
                <c:pt idx="5155">
                  <c:v>42761.646119386576</c:v>
                </c:pt>
                <c:pt idx="5156">
                  <c:v>42761.653063888887</c:v>
                </c:pt>
                <c:pt idx="5157">
                  <c:v>42761.660008391205</c:v>
                </c:pt>
                <c:pt idx="5158">
                  <c:v>42761.666952893516</c:v>
                </c:pt>
                <c:pt idx="5159">
                  <c:v>42761.673897395835</c:v>
                </c:pt>
                <c:pt idx="5160">
                  <c:v>42761.680841898145</c:v>
                </c:pt>
                <c:pt idx="5161">
                  <c:v>42761.687786400464</c:v>
                </c:pt>
                <c:pt idx="5162">
                  <c:v>42761.694730902775</c:v>
                </c:pt>
                <c:pt idx="5163">
                  <c:v>42761.701675405093</c:v>
                </c:pt>
                <c:pt idx="5164">
                  <c:v>42761.708619907404</c:v>
                </c:pt>
                <c:pt idx="5165">
                  <c:v>42761.715564409722</c:v>
                </c:pt>
                <c:pt idx="5166">
                  <c:v>42761.72250891204</c:v>
                </c:pt>
                <c:pt idx="5167">
                  <c:v>42761.729453414351</c:v>
                </c:pt>
                <c:pt idx="5168">
                  <c:v>42761.736397916669</c:v>
                </c:pt>
                <c:pt idx="5169">
                  <c:v>42761.74334241898</c:v>
                </c:pt>
                <c:pt idx="5170">
                  <c:v>42761.750286921299</c:v>
                </c:pt>
                <c:pt idx="5171">
                  <c:v>42761.757231423609</c:v>
                </c:pt>
                <c:pt idx="5172">
                  <c:v>42761.764175925928</c:v>
                </c:pt>
                <c:pt idx="5173">
                  <c:v>42761.771120428239</c:v>
                </c:pt>
                <c:pt idx="5174">
                  <c:v>42761.778064930557</c:v>
                </c:pt>
                <c:pt idx="5175">
                  <c:v>42761.785009432868</c:v>
                </c:pt>
                <c:pt idx="5176">
                  <c:v>42761.791953935186</c:v>
                </c:pt>
                <c:pt idx="5177">
                  <c:v>42761.798898437497</c:v>
                </c:pt>
                <c:pt idx="5178">
                  <c:v>42761.805842939815</c:v>
                </c:pt>
                <c:pt idx="5179">
                  <c:v>42761.812787442126</c:v>
                </c:pt>
                <c:pt idx="5180">
                  <c:v>42761.819731944444</c:v>
                </c:pt>
                <c:pt idx="5181">
                  <c:v>42761.826676446763</c:v>
                </c:pt>
                <c:pt idx="5182">
                  <c:v>42761.833620949074</c:v>
                </c:pt>
                <c:pt idx="5183">
                  <c:v>42761.840565451392</c:v>
                </c:pt>
                <c:pt idx="5184">
                  <c:v>42761.847509953703</c:v>
                </c:pt>
                <c:pt idx="5185">
                  <c:v>42761.854454456021</c:v>
                </c:pt>
                <c:pt idx="5186">
                  <c:v>42761.861398958332</c:v>
                </c:pt>
                <c:pt idx="5187">
                  <c:v>42761.86834346065</c:v>
                </c:pt>
                <c:pt idx="5188">
                  <c:v>42761.875287962961</c:v>
                </c:pt>
                <c:pt idx="5189">
                  <c:v>42761.882232465279</c:v>
                </c:pt>
                <c:pt idx="5190">
                  <c:v>42761.88917696759</c:v>
                </c:pt>
                <c:pt idx="5191">
                  <c:v>42761.896121469908</c:v>
                </c:pt>
                <c:pt idx="5192">
                  <c:v>42761.903065972219</c:v>
                </c:pt>
                <c:pt idx="5193">
                  <c:v>42761.910010474538</c:v>
                </c:pt>
                <c:pt idx="5194">
                  <c:v>42761.916954976849</c:v>
                </c:pt>
                <c:pt idx="5195">
                  <c:v>42761.923899479167</c:v>
                </c:pt>
                <c:pt idx="5196">
                  <c:v>42761.930843981485</c:v>
                </c:pt>
                <c:pt idx="5197">
                  <c:v>42761.937788483796</c:v>
                </c:pt>
                <c:pt idx="5198">
                  <c:v>42761.944732986114</c:v>
                </c:pt>
                <c:pt idx="5199">
                  <c:v>42761.951677488425</c:v>
                </c:pt>
                <c:pt idx="5200">
                  <c:v>42761.958621990743</c:v>
                </c:pt>
                <c:pt idx="5201">
                  <c:v>42761.965566493054</c:v>
                </c:pt>
                <c:pt idx="5202">
                  <c:v>42761.972510995372</c:v>
                </c:pt>
                <c:pt idx="5203">
                  <c:v>42761.979455497683</c:v>
                </c:pt>
                <c:pt idx="5204">
                  <c:v>42761.986400000002</c:v>
                </c:pt>
                <c:pt idx="5205">
                  <c:v>42761.993344502313</c:v>
                </c:pt>
                <c:pt idx="5206">
                  <c:v>42762.000289004631</c:v>
                </c:pt>
                <c:pt idx="5207">
                  <c:v>42762.007233506942</c:v>
                </c:pt>
                <c:pt idx="5208">
                  <c:v>42762.01417800926</c:v>
                </c:pt>
                <c:pt idx="5209">
                  <c:v>42762.021122511571</c:v>
                </c:pt>
                <c:pt idx="5210">
                  <c:v>42762.028067013889</c:v>
                </c:pt>
                <c:pt idx="5211">
                  <c:v>42762.035011516207</c:v>
                </c:pt>
                <c:pt idx="5212">
                  <c:v>42762.041956018518</c:v>
                </c:pt>
                <c:pt idx="5213">
                  <c:v>42762.048900520836</c:v>
                </c:pt>
                <c:pt idx="5214">
                  <c:v>42762.055845023147</c:v>
                </c:pt>
                <c:pt idx="5215">
                  <c:v>42762.062789525466</c:v>
                </c:pt>
                <c:pt idx="5216">
                  <c:v>42762.069734027777</c:v>
                </c:pt>
                <c:pt idx="5217">
                  <c:v>42762.076678530095</c:v>
                </c:pt>
                <c:pt idx="5218">
                  <c:v>42762.083623032406</c:v>
                </c:pt>
                <c:pt idx="5219">
                  <c:v>42762.090567534724</c:v>
                </c:pt>
                <c:pt idx="5220">
                  <c:v>42762.097512037035</c:v>
                </c:pt>
                <c:pt idx="5221">
                  <c:v>42762.104456539353</c:v>
                </c:pt>
                <c:pt idx="5222">
                  <c:v>42762.111401041664</c:v>
                </c:pt>
                <c:pt idx="5223">
                  <c:v>42762.118345543982</c:v>
                </c:pt>
                <c:pt idx="5224">
                  <c:v>42762.125290046293</c:v>
                </c:pt>
                <c:pt idx="5225">
                  <c:v>42762.132234548611</c:v>
                </c:pt>
                <c:pt idx="5226">
                  <c:v>42762.139179050922</c:v>
                </c:pt>
                <c:pt idx="5227">
                  <c:v>42762.146123553241</c:v>
                </c:pt>
                <c:pt idx="5228">
                  <c:v>42762.153068055559</c:v>
                </c:pt>
                <c:pt idx="5229">
                  <c:v>42762.16001255787</c:v>
                </c:pt>
                <c:pt idx="5230">
                  <c:v>42762.166957060188</c:v>
                </c:pt>
                <c:pt idx="5231">
                  <c:v>42762.173901562499</c:v>
                </c:pt>
                <c:pt idx="5232">
                  <c:v>42762.180846064817</c:v>
                </c:pt>
                <c:pt idx="5233">
                  <c:v>42762.187790567128</c:v>
                </c:pt>
                <c:pt idx="5234">
                  <c:v>42762.194735069446</c:v>
                </c:pt>
                <c:pt idx="5235">
                  <c:v>42762.201679571757</c:v>
                </c:pt>
                <c:pt idx="5236">
                  <c:v>42762.208624074075</c:v>
                </c:pt>
                <c:pt idx="5237">
                  <c:v>42762.215568576386</c:v>
                </c:pt>
                <c:pt idx="5238">
                  <c:v>42762.222513078705</c:v>
                </c:pt>
                <c:pt idx="5239">
                  <c:v>42762.229457581016</c:v>
                </c:pt>
                <c:pt idx="5240">
                  <c:v>42762.236402083334</c:v>
                </c:pt>
                <c:pt idx="5241">
                  <c:v>42762.243346585645</c:v>
                </c:pt>
                <c:pt idx="5242">
                  <c:v>42762.250291087963</c:v>
                </c:pt>
                <c:pt idx="5243">
                  <c:v>42762.257235590281</c:v>
                </c:pt>
                <c:pt idx="5244">
                  <c:v>42762.264180092592</c:v>
                </c:pt>
                <c:pt idx="5245">
                  <c:v>42762.27112459491</c:v>
                </c:pt>
                <c:pt idx="5246">
                  <c:v>42762.278069097221</c:v>
                </c:pt>
                <c:pt idx="5247">
                  <c:v>42762.28501359954</c:v>
                </c:pt>
                <c:pt idx="5248">
                  <c:v>42762.29195810185</c:v>
                </c:pt>
                <c:pt idx="5249">
                  <c:v>42762.298902604169</c:v>
                </c:pt>
                <c:pt idx="5250">
                  <c:v>42762.30584710648</c:v>
                </c:pt>
                <c:pt idx="5251">
                  <c:v>42762.312791608798</c:v>
                </c:pt>
                <c:pt idx="5252">
                  <c:v>42762.319736111109</c:v>
                </c:pt>
                <c:pt idx="5253">
                  <c:v>42762.326680613427</c:v>
                </c:pt>
                <c:pt idx="5254">
                  <c:v>42762.333625115738</c:v>
                </c:pt>
                <c:pt idx="5255">
                  <c:v>42762.340569618056</c:v>
                </c:pt>
                <c:pt idx="5256">
                  <c:v>42762.347514120367</c:v>
                </c:pt>
                <c:pt idx="5257">
                  <c:v>42762.354458622685</c:v>
                </c:pt>
                <c:pt idx="5258">
                  <c:v>42762.361403125004</c:v>
                </c:pt>
                <c:pt idx="5259">
                  <c:v>42762.368347627315</c:v>
                </c:pt>
                <c:pt idx="5260">
                  <c:v>42762.375292129633</c:v>
                </c:pt>
                <c:pt idx="5261">
                  <c:v>42762.382236631944</c:v>
                </c:pt>
                <c:pt idx="5262">
                  <c:v>42762.389181134262</c:v>
                </c:pt>
                <c:pt idx="5263">
                  <c:v>42762.396125636573</c:v>
                </c:pt>
                <c:pt idx="5264">
                  <c:v>42762.403070138891</c:v>
                </c:pt>
                <c:pt idx="5265">
                  <c:v>42762.410014641202</c:v>
                </c:pt>
                <c:pt idx="5266">
                  <c:v>42762.41695914352</c:v>
                </c:pt>
                <c:pt idx="5267">
                  <c:v>42762.423903645831</c:v>
                </c:pt>
                <c:pt idx="5268">
                  <c:v>42762.430848148149</c:v>
                </c:pt>
                <c:pt idx="5269">
                  <c:v>42762.43779265046</c:v>
                </c:pt>
                <c:pt idx="5270">
                  <c:v>42762.444737152779</c:v>
                </c:pt>
                <c:pt idx="5271">
                  <c:v>42762.451681655089</c:v>
                </c:pt>
                <c:pt idx="5272">
                  <c:v>42762.458626157408</c:v>
                </c:pt>
                <c:pt idx="5273">
                  <c:v>42762.465570659719</c:v>
                </c:pt>
                <c:pt idx="5274">
                  <c:v>42762.472515162037</c:v>
                </c:pt>
                <c:pt idx="5275">
                  <c:v>42762.479459664355</c:v>
                </c:pt>
                <c:pt idx="5276">
                  <c:v>42762.486404166666</c:v>
                </c:pt>
                <c:pt idx="5277">
                  <c:v>42762.493348668984</c:v>
                </c:pt>
                <c:pt idx="5278">
                  <c:v>42762.500293171295</c:v>
                </c:pt>
                <c:pt idx="5279">
                  <c:v>42762.507237673613</c:v>
                </c:pt>
                <c:pt idx="5280">
                  <c:v>42762.514182175924</c:v>
                </c:pt>
                <c:pt idx="5281">
                  <c:v>42762.521126678243</c:v>
                </c:pt>
                <c:pt idx="5282">
                  <c:v>42762.528071180554</c:v>
                </c:pt>
                <c:pt idx="5283">
                  <c:v>42762.535015682872</c:v>
                </c:pt>
                <c:pt idx="5284">
                  <c:v>42762.541960185183</c:v>
                </c:pt>
                <c:pt idx="5285">
                  <c:v>42762.548904687501</c:v>
                </c:pt>
                <c:pt idx="5286">
                  <c:v>42762.555849189812</c:v>
                </c:pt>
                <c:pt idx="5287">
                  <c:v>42762.56279369213</c:v>
                </c:pt>
                <c:pt idx="5288">
                  <c:v>42762.569738194441</c:v>
                </c:pt>
                <c:pt idx="5289">
                  <c:v>42762.576682696759</c:v>
                </c:pt>
                <c:pt idx="5290">
                  <c:v>42762.583627199077</c:v>
                </c:pt>
                <c:pt idx="5291">
                  <c:v>42762.590571701388</c:v>
                </c:pt>
                <c:pt idx="5292">
                  <c:v>42762.597516203707</c:v>
                </c:pt>
                <c:pt idx="5293">
                  <c:v>42762.604460706018</c:v>
                </c:pt>
                <c:pt idx="5294">
                  <c:v>42762.611405208336</c:v>
                </c:pt>
                <c:pt idx="5295">
                  <c:v>42762.618349710647</c:v>
                </c:pt>
                <c:pt idx="5296">
                  <c:v>42762.625294212965</c:v>
                </c:pt>
                <c:pt idx="5297">
                  <c:v>42762.632238715276</c:v>
                </c:pt>
                <c:pt idx="5298">
                  <c:v>42762.639183217594</c:v>
                </c:pt>
                <c:pt idx="5299">
                  <c:v>42762.646127719905</c:v>
                </c:pt>
                <c:pt idx="5300">
                  <c:v>42762.653072222223</c:v>
                </c:pt>
                <c:pt idx="5301">
                  <c:v>42762.660016724534</c:v>
                </c:pt>
                <c:pt idx="5302">
                  <c:v>42762.666961226852</c:v>
                </c:pt>
                <c:pt idx="5303">
                  <c:v>42762.673905729163</c:v>
                </c:pt>
                <c:pt idx="5304">
                  <c:v>42762.680850231482</c:v>
                </c:pt>
                <c:pt idx="5305">
                  <c:v>42762.6877947338</c:v>
                </c:pt>
                <c:pt idx="5306">
                  <c:v>42762.694739236111</c:v>
                </c:pt>
                <c:pt idx="5307">
                  <c:v>42762.701683738429</c:v>
                </c:pt>
                <c:pt idx="5308">
                  <c:v>42762.70862824074</c:v>
                </c:pt>
                <c:pt idx="5309">
                  <c:v>42762.715572743058</c:v>
                </c:pt>
                <c:pt idx="5310">
                  <c:v>42762.722517245369</c:v>
                </c:pt>
                <c:pt idx="5311">
                  <c:v>42762.729461747687</c:v>
                </c:pt>
                <c:pt idx="5312">
                  <c:v>42762.736406249998</c:v>
                </c:pt>
                <c:pt idx="5313">
                  <c:v>42762.743350752316</c:v>
                </c:pt>
                <c:pt idx="5314">
                  <c:v>42762.750295254627</c:v>
                </c:pt>
                <c:pt idx="5315">
                  <c:v>42762.757239756946</c:v>
                </c:pt>
                <c:pt idx="5316">
                  <c:v>42762.764184259257</c:v>
                </c:pt>
                <c:pt idx="5317">
                  <c:v>42762.771128761575</c:v>
                </c:pt>
                <c:pt idx="5318">
                  <c:v>42762.778073263886</c:v>
                </c:pt>
                <c:pt idx="5319">
                  <c:v>42762.785017766204</c:v>
                </c:pt>
                <c:pt idx="5320">
                  <c:v>42762.791962268515</c:v>
                </c:pt>
                <c:pt idx="5321">
                  <c:v>42762.798906770833</c:v>
                </c:pt>
                <c:pt idx="5322">
                  <c:v>42762.805851273151</c:v>
                </c:pt>
                <c:pt idx="5323">
                  <c:v>42762.812795775462</c:v>
                </c:pt>
                <c:pt idx="5324">
                  <c:v>42762.819740277781</c:v>
                </c:pt>
                <c:pt idx="5325">
                  <c:v>42762.826684780091</c:v>
                </c:pt>
                <c:pt idx="5326">
                  <c:v>42762.83362928241</c:v>
                </c:pt>
                <c:pt idx="5327">
                  <c:v>42762.840573784721</c:v>
                </c:pt>
                <c:pt idx="5328">
                  <c:v>42762.847518287039</c:v>
                </c:pt>
                <c:pt idx="5329">
                  <c:v>42762.85446278935</c:v>
                </c:pt>
                <c:pt idx="5330">
                  <c:v>42762.861407291668</c:v>
                </c:pt>
                <c:pt idx="5331">
                  <c:v>42762.868351793979</c:v>
                </c:pt>
                <c:pt idx="5332">
                  <c:v>42762.875296296297</c:v>
                </c:pt>
                <c:pt idx="5333">
                  <c:v>42762.882240798608</c:v>
                </c:pt>
                <c:pt idx="5334">
                  <c:v>42762.889185300926</c:v>
                </c:pt>
                <c:pt idx="5335">
                  <c:v>42762.896129803237</c:v>
                </c:pt>
                <c:pt idx="5336">
                  <c:v>42762.903074305555</c:v>
                </c:pt>
                <c:pt idx="5337">
                  <c:v>42762.910018807874</c:v>
                </c:pt>
                <c:pt idx="5338">
                  <c:v>42762.916963310185</c:v>
                </c:pt>
                <c:pt idx="5339">
                  <c:v>42762.923907812503</c:v>
                </c:pt>
                <c:pt idx="5340">
                  <c:v>42762.930852314814</c:v>
                </c:pt>
                <c:pt idx="5341">
                  <c:v>42762.937796817132</c:v>
                </c:pt>
                <c:pt idx="5342">
                  <c:v>42762.944741319443</c:v>
                </c:pt>
                <c:pt idx="5343">
                  <c:v>42762.951685821761</c:v>
                </c:pt>
                <c:pt idx="5344">
                  <c:v>42762.958630324072</c:v>
                </c:pt>
                <c:pt idx="5345">
                  <c:v>42762.96557482639</c:v>
                </c:pt>
                <c:pt idx="5346">
                  <c:v>42762.972519328701</c:v>
                </c:pt>
                <c:pt idx="5347">
                  <c:v>42762.97946383102</c:v>
                </c:pt>
                <c:pt idx="5348">
                  <c:v>42762.98640833333</c:v>
                </c:pt>
                <c:pt idx="5349">
                  <c:v>42762.993352835649</c:v>
                </c:pt>
                <c:pt idx="5350">
                  <c:v>42763.00029733796</c:v>
                </c:pt>
                <c:pt idx="5351">
                  <c:v>42763.007241840278</c:v>
                </c:pt>
                <c:pt idx="5352">
                  <c:v>42763.014186342596</c:v>
                </c:pt>
                <c:pt idx="5353">
                  <c:v>42763.021130844907</c:v>
                </c:pt>
                <c:pt idx="5354">
                  <c:v>42763.028075347225</c:v>
                </c:pt>
                <c:pt idx="5355">
                  <c:v>42763.035019849536</c:v>
                </c:pt>
                <c:pt idx="5356">
                  <c:v>42763.041964351854</c:v>
                </c:pt>
                <c:pt idx="5357">
                  <c:v>42763.048908854165</c:v>
                </c:pt>
                <c:pt idx="5358">
                  <c:v>42763.055853356484</c:v>
                </c:pt>
                <c:pt idx="5359">
                  <c:v>42763.062797858795</c:v>
                </c:pt>
                <c:pt idx="5360">
                  <c:v>42763.069742361113</c:v>
                </c:pt>
                <c:pt idx="5361">
                  <c:v>42763.076686863424</c:v>
                </c:pt>
                <c:pt idx="5362">
                  <c:v>42763.083631365742</c:v>
                </c:pt>
                <c:pt idx="5363">
                  <c:v>42763.090575868053</c:v>
                </c:pt>
                <c:pt idx="5364">
                  <c:v>42763.097520370371</c:v>
                </c:pt>
                <c:pt idx="5365">
                  <c:v>42763.104464872682</c:v>
                </c:pt>
                <c:pt idx="5366">
                  <c:v>42763.111409375</c:v>
                </c:pt>
                <c:pt idx="5367">
                  <c:v>42763.118353877318</c:v>
                </c:pt>
                <c:pt idx="5368">
                  <c:v>42763.125298379629</c:v>
                </c:pt>
                <c:pt idx="5369">
                  <c:v>42763.132242881948</c:v>
                </c:pt>
                <c:pt idx="5370">
                  <c:v>42763.139187384259</c:v>
                </c:pt>
                <c:pt idx="5371">
                  <c:v>42763.146131886577</c:v>
                </c:pt>
                <c:pt idx="5372">
                  <c:v>42763.153076388888</c:v>
                </c:pt>
                <c:pt idx="5373">
                  <c:v>42763.160020891206</c:v>
                </c:pt>
                <c:pt idx="5374">
                  <c:v>42763.166965393517</c:v>
                </c:pt>
                <c:pt idx="5375">
                  <c:v>42763.173909895835</c:v>
                </c:pt>
                <c:pt idx="5376">
                  <c:v>42763.180854398146</c:v>
                </c:pt>
                <c:pt idx="5377">
                  <c:v>42763.187798900464</c:v>
                </c:pt>
                <c:pt idx="5378">
                  <c:v>42763.194743402775</c:v>
                </c:pt>
                <c:pt idx="5379">
                  <c:v>42763.201687905093</c:v>
                </c:pt>
                <c:pt idx="5380">
                  <c:v>42763.208632407404</c:v>
                </c:pt>
                <c:pt idx="5381">
                  <c:v>42763.215576909723</c:v>
                </c:pt>
                <c:pt idx="5382">
                  <c:v>42763.222521412034</c:v>
                </c:pt>
                <c:pt idx="5383">
                  <c:v>42763.229465914352</c:v>
                </c:pt>
                <c:pt idx="5384">
                  <c:v>42763.23641041667</c:v>
                </c:pt>
                <c:pt idx="5385">
                  <c:v>42763.243354918981</c:v>
                </c:pt>
                <c:pt idx="5386">
                  <c:v>42763.250299421299</c:v>
                </c:pt>
                <c:pt idx="5387">
                  <c:v>42763.25724392361</c:v>
                </c:pt>
                <c:pt idx="5388">
                  <c:v>42763.264188425928</c:v>
                </c:pt>
                <c:pt idx="5389">
                  <c:v>42763.271132928239</c:v>
                </c:pt>
                <c:pt idx="5390">
                  <c:v>42763.278077430557</c:v>
                </c:pt>
                <c:pt idx="5391">
                  <c:v>42763.285021932868</c:v>
                </c:pt>
                <c:pt idx="5392">
                  <c:v>42763.291966435187</c:v>
                </c:pt>
                <c:pt idx="5393">
                  <c:v>42763.298910937498</c:v>
                </c:pt>
                <c:pt idx="5394">
                  <c:v>42763.305855439816</c:v>
                </c:pt>
                <c:pt idx="5395">
                  <c:v>42763.312799942127</c:v>
                </c:pt>
                <c:pt idx="5396">
                  <c:v>42763.319744444445</c:v>
                </c:pt>
                <c:pt idx="5397">
                  <c:v>42763.326688946756</c:v>
                </c:pt>
                <c:pt idx="5398">
                  <c:v>42763.333633449074</c:v>
                </c:pt>
                <c:pt idx="5399">
                  <c:v>42763.340577951392</c:v>
                </c:pt>
                <c:pt idx="5400">
                  <c:v>42763.347522453703</c:v>
                </c:pt>
                <c:pt idx="5401">
                  <c:v>42763.354466956021</c:v>
                </c:pt>
                <c:pt idx="5402">
                  <c:v>42763.361411458332</c:v>
                </c:pt>
                <c:pt idx="5403">
                  <c:v>42763.368355960651</c:v>
                </c:pt>
                <c:pt idx="5404">
                  <c:v>42763.375300462962</c:v>
                </c:pt>
                <c:pt idx="5405">
                  <c:v>42763.38224496528</c:v>
                </c:pt>
                <c:pt idx="5406">
                  <c:v>42763.389189467591</c:v>
                </c:pt>
                <c:pt idx="5407">
                  <c:v>42763.396133969909</c:v>
                </c:pt>
                <c:pt idx="5408">
                  <c:v>42763.40307847222</c:v>
                </c:pt>
                <c:pt idx="5409">
                  <c:v>42763.410022974538</c:v>
                </c:pt>
                <c:pt idx="5410">
                  <c:v>42763.416967476849</c:v>
                </c:pt>
                <c:pt idx="5411">
                  <c:v>42763.423911979167</c:v>
                </c:pt>
                <c:pt idx="5412">
                  <c:v>42763.430856481478</c:v>
                </c:pt>
                <c:pt idx="5413">
                  <c:v>42763.437800983796</c:v>
                </c:pt>
                <c:pt idx="5414">
                  <c:v>42763.444745486115</c:v>
                </c:pt>
                <c:pt idx="5415">
                  <c:v>42763.451689988426</c:v>
                </c:pt>
                <c:pt idx="5416">
                  <c:v>42763.458634490744</c:v>
                </c:pt>
                <c:pt idx="5417">
                  <c:v>42763.465578993055</c:v>
                </c:pt>
                <c:pt idx="5418">
                  <c:v>42763.472523495373</c:v>
                </c:pt>
                <c:pt idx="5419">
                  <c:v>42763.479467997684</c:v>
                </c:pt>
                <c:pt idx="5420">
                  <c:v>42763.486412500002</c:v>
                </c:pt>
                <c:pt idx="5421">
                  <c:v>42763.493357002313</c:v>
                </c:pt>
                <c:pt idx="5422">
                  <c:v>42763.500301504631</c:v>
                </c:pt>
                <c:pt idx="5423">
                  <c:v>42763.507246006942</c:v>
                </c:pt>
                <c:pt idx="5424">
                  <c:v>42763.514190509261</c:v>
                </c:pt>
                <c:pt idx="5425">
                  <c:v>42763.521135011571</c:v>
                </c:pt>
                <c:pt idx="5426">
                  <c:v>42763.52807951389</c:v>
                </c:pt>
                <c:pt idx="5427">
                  <c:v>42763.535024016201</c:v>
                </c:pt>
                <c:pt idx="5428">
                  <c:v>42763.541968518519</c:v>
                </c:pt>
                <c:pt idx="5429">
                  <c:v>42763.54891302083</c:v>
                </c:pt>
                <c:pt idx="5430">
                  <c:v>42763.555857523148</c:v>
                </c:pt>
                <c:pt idx="5431">
                  <c:v>42763.562802025466</c:v>
                </c:pt>
                <c:pt idx="5432">
                  <c:v>42763.569746527777</c:v>
                </c:pt>
                <c:pt idx="5433">
                  <c:v>42763.576691030095</c:v>
                </c:pt>
                <c:pt idx="5434">
                  <c:v>42763.583635532406</c:v>
                </c:pt>
                <c:pt idx="5435">
                  <c:v>42763.590580034725</c:v>
                </c:pt>
                <c:pt idx="5436">
                  <c:v>42763.597524537035</c:v>
                </c:pt>
                <c:pt idx="5437">
                  <c:v>42763.604469039354</c:v>
                </c:pt>
                <c:pt idx="5438">
                  <c:v>42763.611413541665</c:v>
                </c:pt>
                <c:pt idx="5439">
                  <c:v>42763.618358043983</c:v>
                </c:pt>
                <c:pt idx="5440">
                  <c:v>42763.625302546294</c:v>
                </c:pt>
                <c:pt idx="5441">
                  <c:v>42763.632247048612</c:v>
                </c:pt>
                <c:pt idx="5442">
                  <c:v>42763.639191550923</c:v>
                </c:pt>
                <c:pt idx="5443">
                  <c:v>42763.646136053241</c:v>
                </c:pt>
                <c:pt idx="5444">
                  <c:v>42763.653080555552</c:v>
                </c:pt>
                <c:pt idx="5445">
                  <c:v>42763.66002505787</c:v>
                </c:pt>
                <c:pt idx="5446">
                  <c:v>42763.666969560189</c:v>
                </c:pt>
                <c:pt idx="5447">
                  <c:v>42763.6739140625</c:v>
                </c:pt>
                <c:pt idx="5448">
                  <c:v>42763.680858564818</c:v>
                </c:pt>
                <c:pt idx="5449">
                  <c:v>42763.687803067129</c:v>
                </c:pt>
                <c:pt idx="5450">
                  <c:v>42763.694747569447</c:v>
                </c:pt>
                <c:pt idx="5451">
                  <c:v>42763.701692071758</c:v>
                </c:pt>
                <c:pt idx="5452">
                  <c:v>42763.708636574076</c:v>
                </c:pt>
                <c:pt idx="5453">
                  <c:v>42763.715581076387</c:v>
                </c:pt>
                <c:pt idx="5454">
                  <c:v>42763.722525578705</c:v>
                </c:pt>
                <c:pt idx="5455">
                  <c:v>42763.729470081016</c:v>
                </c:pt>
                <c:pt idx="5456">
                  <c:v>42763.736414583334</c:v>
                </c:pt>
                <c:pt idx="5457">
                  <c:v>42763.743359085645</c:v>
                </c:pt>
                <c:pt idx="5458">
                  <c:v>42763.750303587964</c:v>
                </c:pt>
                <c:pt idx="5459">
                  <c:v>42763.757248090275</c:v>
                </c:pt>
                <c:pt idx="5460">
                  <c:v>42763.764192592593</c:v>
                </c:pt>
                <c:pt idx="5461">
                  <c:v>42763.771137094911</c:v>
                </c:pt>
                <c:pt idx="5462">
                  <c:v>42763.778081597222</c:v>
                </c:pt>
                <c:pt idx="5463">
                  <c:v>42763.78502609954</c:v>
                </c:pt>
                <c:pt idx="5464">
                  <c:v>42763.791970601851</c:v>
                </c:pt>
                <c:pt idx="5465">
                  <c:v>42763.798915104169</c:v>
                </c:pt>
                <c:pt idx="5466">
                  <c:v>42763.80585960648</c:v>
                </c:pt>
                <c:pt idx="5467">
                  <c:v>42763.812804108798</c:v>
                </c:pt>
                <c:pt idx="5468">
                  <c:v>42763.819748611109</c:v>
                </c:pt>
                <c:pt idx="5469">
                  <c:v>42763.826693113428</c:v>
                </c:pt>
                <c:pt idx="5470">
                  <c:v>42763.833637615739</c:v>
                </c:pt>
                <c:pt idx="5471">
                  <c:v>42763.840582118057</c:v>
                </c:pt>
                <c:pt idx="5472">
                  <c:v>42763.847526620368</c:v>
                </c:pt>
                <c:pt idx="5473">
                  <c:v>42763.854471122686</c:v>
                </c:pt>
                <c:pt idx="5474">
                  <c:v>42763.861415624997</c:v>
                </c:pt>
                <c:pt idx="5475">
                  <c:v>42763.868360127315</c:v>
                </c:pt>
                <c:pt idx="5476">
                  <c:v>42763.875304629626</c:v>
                </c:pt>
                <c:pt idx="5477">
                  <c:v>42763.882249131944</c:v>
                </c:pt>
                <c:pt idx="5478">
                  <c:v>42763.889193634262</c:v>
                </c:pt>
                <c:pt idx="5479">
                  <c:v>42763.896138136573</c:v>
                </c:pt>
                <c:pt idx="5480">
                  <c:v>42763.903082638892</c:v>
                </c:pt>
                <c:pt idx="5481">
                  <c:v>42763.910027141203</c:v>
                </c:pt>
                <c:pt idx="5482">
                  <c:v>42763.916971643521</c:v>
                </c:pt>
                <c:pt idx="5483">
                  <c:v>42763.923916145832</c:v>
                </c:pt>
                <c:pt idx="5484">
                  <c:v>42763.93086064815</c:v>
                </c:pt>
                <c:pt idx="5485">
                  <c:v>42763.937805150461</c:v>
                </c:pt>
                <c:pt idx="5486">
                  <c:v>42763.944749652779</c:v>
                </c:pt>
                <c:pt idx="5487">
                  <c:v>42763.95169415509</c:v>
                </c:pt>
                <c:pt idx="5488">
                  <c:v>42763.958638657408</c:v>
                </c:pt>
                <c:pt idx="5489">
                  <c:v>42763.965583159719</c:v>
                </c:pt>
                <c:pt idx="5490">
                  <c:v>42763.972527662037</c:v>
                </c:pt>
                <c:pt idx="5491">
                  <c:v>42763.979472164348</c:v>
                </c:pt>
                <c:pt idx="5492">
                  <c:v>42763.986416666667</c:v>
                </c:pt>
                <c:pt idx="5493">
                  <c:v>42763.993361168985</c:v>
                </c:pt>
                <c:pt idx="5494">
                  <c:v>42764.000305671296</c:v>
                </c:pt>
                <c:pt idx="5495">
                  <c:v>42764.007250173614</c:v>
                </c:pt>
                <c:pt idx="5496">
                  <c:v>42764.014194675925</c:v>
                </c:pt>
                <c:pt idx="5497">
                  <c:v>42764.021139178243</c:v>
                </c:pt>
                <c:pt idx="5498">
                  <c:v>42764.028083680554</c:v>
                </c:pt>
                <c:pt idx="5499">
                  <c:v>42764.035028182872</c:v>
                </c:pt>
                <c:pt idx="5500">
                  <c:v>42764.041972685183</c:v>
                </c:pt>
                <c:pt idx="5501">
                  <c:v>42764.048917187502</c:v>
                </c:pt>
                <c:pt idx="5502">
                  <c:v>42764.055861689812</c:v>
                </c:pt>
                <c:pt idx="5503">
                  <c:v>42764.062806192131</c:v>
                </c:pt>
                <c:pt idx="5504">
                  <c:v>42764.069750694442</c:v>
                </c:pt>
                <c:pt idx="5505">
                  <c:v>42764.07669519676</c:v>
                </c:pt>
                <c:pt idx="5506">
                  <c:v>42764.083639699071</c:v>
                </c:pt>
                <c:pt idx="5507">
                  <c:v>42764.090584201389</c:v>
                </c:pt>
                <c:pt idx="5508">
                  <c:v>42764.097528703707</c:v>
                </c:pt>
                <c:pt idx="5509">
                  <c:v>42764.104473206018</c:v>
                </c:pt>
                <c:pt idx="5510">
                  <c:v>42764.111417708336</c:v>
                </c:pt>
                <c:pt idx="5511">
                  <c:v>42764.118362210647</c:v>
                </c:pt>
                <c:pt idx="5512">
                  <c:v>42764.125306712966</c:v>
                </c:pt>
                <c:pt idx="5513">
                  <c:v>42764.132251215276</c:v>
                </c:pt>
                <c:pt idx="5514">
                  <c:v>42764.139195717595</c:v>
                </c:pt>
                <c:pt idx="5515">
                  <c:v>42764.146140219906</c:v>
                </c:pt>
                <c:pt idx="5516">
                  <c:v>42764.153084722224</c:v>
                </c:pt>
                <c:pt idx="5517">
                  <c:v>42764.160029224535</c:v>
                </c:pt>
                <c:pt idx="5518">
                  <c:v>42764.166973726853</c:v>
                </c:pt>
                <c:pt idx="5519">
                  <c:v>42764.173918229164</c:v>
                </c:pt>
                <c:pt idx="5520">
                  <c:v>42764.180862731482</c:v>
                </c:pt>
                <c:pt idx="5521">
                  <c:v>42764.187807233793</c:v>
                </c:pt>
                <c:pt idx="5522">
                  <c:v>42764.194751736111</c:v>
                </c:pt>
                <c:pt idx="5523">
                  <c:v>42764.201696238422</c:v>
                </c:pt>
                <c:pt idx="5524">
                  <c:v>42764.208640740741</c:v>
                </c:pt>
                <c:pt idx="5525">
                  <c:v>42764.215585243059</c:v>
                </c:pt>
                <c:pt idx="5526">
                  <c:v>42764.22252974537</c:v>
                </c:pt>
                <c:pt idx="5527">
                  <c:v>42764.229474247688</c:v>
                </c:pt>
                <c:pt idx="5528">
                  <c:v>42764.236418749999</c:v>
                </c:pt>
                <c:pt idx="5529">
                  <c:v>42764.243363252317</c:v>
                </c:pt>
                <c:pt idx="5530">
                  <c:v>42764.250307754628</c:v>
                </c:pt>
                <c:pt idx="5531">
                  <c:v>42764.257252256946</c:v>
                </c:pt>
                <c:pt idx="5532">
                  <c:v>42764.264196759257</c:v>
                </c:pt>
                <c:pt idx="5533">
                  <c:v>42764.271141261575</c:v>
                </c:pt>
                <c:pt idx="5534">
                  <c:v>42764.278085763886</c:v>
                </c:pt>
                <c:pt idx="5535">
                  <c:v>42764.285030266205</c:v>
                </c:pt>
                <c:pt idx="5536">
                  <c:v>42764.291974768516</c:v>
                </c:pt>
                <c:pt idx="5537">
                  <c:v>42764.298919270834</c:v>
                </c:pt>
                <c:pt idx="5538">
                  <c:v>42764.305863773145</c:v>
                </c:pt>
                <c:pt idx="5539">
                  <c:v>42764.312808275463</c:v>
                </c:pt>
                <c:pt idx="5540">
                  <c:v>42764.319752777781</c:v>
                </c:pt>
                <c:pt idx="5541">
                  <c:v>42764.326697280092</c:v>
                </c:pt>
                <c:pt idx="5542">
                  <c:v>42764.33364178241</c:v>
                </c:pt>
                <c:pt idx="5543">
                  <c:v>42764.340586284721</c:v>
                </c:pt>
                <c:pt idx="5544">
                  <c:v>42764.347530787039</c:v>
                </c:pt>
                <c:pt idx="5545">
                  <c:v>42764.35447528935</c:v>
                </c:pt>
                <c:pt idx="5546">
                  <c:v>42764.361419791669</c:v>
                </c:pt>
                <c:pt idx="5547">
                  <c:v>42764.36836429398</c:v>
                </c:pt>
                <c:pt idx="5548">
                  <c:v>42764.375308796298</c:v>
                </c:pt>
                <c:pt idx="5549">
                  <c:v>42764.382253298609</c:v>
                </c:pt>
                <c:pt idx="5550">
                  <c:v>42764.389197800927</c:v>
                </c:pt>
                <c:pt idx="5551">
                  <c:v>42764.396142303238</c:v>
                </c:pt>
                <c:pt idx="5552">
                  <c:v>42764.403086805556</c:v>
                </c:pt>
                <c:pt idx="5553">
                  <c:v>42764.410031307867</c:v>
                </c:pt>
                <c:pt idx="5554">
                  <c:v>42764.416975810185</c:v>
                </c:pt>
                <c:pt idx="5555">
                  <c:v>42764.423920312503</c:v>
                </c:pt>
                <c:pt idx="5556">
                  <c:v>42764.430864814814</c:v>
                </c:pt>
                <c:pt idx="5557">
                  <c:v>42764.437809317133</c:v>
                </c:pt>
                <c:pt idx="5558">
                  <c:v>42764.444753819444</c:v>
                </c:pt>
                <c:pt idx="5559">
                  <c:v>42764.451698321762</c:v>
                </c:pt>
                <c:pt idx="5560">
                  <c:v>42764.458642824073</c:v>
                </c:pt>
                <c:pt idx="5561">
                  <c:v>42764.465587326391</c:v>
                </c:pt>
                <c:pt idx="5562">
                  <c:v>42764.472531828702</c:v>
                </c:pt>
                <c:pt idx="5563">
                  <c:v>42764.47947633102</c:v>
                </c:pt>
                <c:pt idx="5564">
                  <c:v>42764.486420833331</c:v>
                </c:pt>
                <c:pt idx="5565">
                  <c:v>42764.493365335649</c:v>
                </c:pt>
                <c:pt idx="5566">
                  <c:v>42764.50030983796</c:v>
                </c:pt>
                <c:pt idx="5567">
                  <c:v>42764.507254340278</c:v>
                </c:pt>
                <c:pt idx="5568">
                  <c:v>42764.514198842589</c:v>
                </c:pt>
                <c:pt idx="5569">
                  <c:v>42764.521143344908</c:v>
                </c:pt>
                <c:pt idx="5570">
                  <c:v>42764.528087847226</c:v>
                </c:pt>
                <c:pt idx="5571">
                  <c:v>42764.535032349537</c:v>
                </c:pt>
                <c:pt idx="5572">
                  <c:v>42764.541976851855</c:v>
                </c:pt>
                <c:pt idx="5573">
                  <c:v>42764.548921354166</c:v>
                </c:pt>
                <c:pt idx="5574">
                  <c:v>42764.555865856484</c:v>
                </c:pt>
                <c:pt idx="5575">
                  <c:v>42764.562810358795</c:v>
                </c:pt>
                <c:pt idx="5576">
                  <c:v>42764.569754861113</c:v>
                </c:pt>
                <c:pt idx="5577">
                  <c:v>42764.576699363424</c:v>
                </c:pt>
                <c:pt idx="5578">
                  <c:v>42764.583643865742</c:v>
                </c:pt>
                <c:pt idx="5579">
                  <c:v>42764.590588368053</c:v>
                </c:pt>
                <c:pt idx="5580">
                  <c:v>42764.597532870372</c:v>
                </c:pt>
                <c:pt idx="5581">
                  <c:v>42764.604477372683</c:v>
                </c:pt>
                <c:pt idx="5582">
                  <c:v>42764.611421875001</c:v>
                </c:pt>
                <c:pt idx="5583">
                  <c:v>42764.618366377312</c:v>
                </c:pt>
                <c:pt idx="5584">
                  <c:v>42764.62531087963</c:v>
                </c:pt>
                <c:pt idx="5585">
                  <c:v>42764.632255381941</c:v>
                </c:pt>
                <c:pt idx="5586">
                  <c:v>42764.639199884259</c:v>
                </c:pt>
                <c:pt idx="5587">
                  <c:v>42764.646144386577</c:v>
                </c:pt>
                <c:pt idx="5588">
                  <c:v>42764.653088888888</c:v>
                </c:pt>
                <c:pt idx="5589">
                  <c:v>42764.660033391207</c:v>
                </c:pt>
                <c:pt idx="5590">
                  <c:v>42764.666977893517</c:v>
                </c:pt>
                <c:pt idx="5591">
                  <c:v>42764.673922395836</c:v>
                </c:pt>
                <c:pt idx="5592">
                  <c:v>42764.680866898147</c:v>
                </c:pt>
                <c:pt idx="5593">
                  <c:v>42764.687811400465</c:v>
                </c:pt>
                <c:pt idx="5594">
                  <c:v>42764.694755902776</c:v>
                </c:pt>
                <c:pt idx="5595">
                  <c:v>42764.701700405094</c:v>
                </c:pt>
                <c:pt idx="5596">
                  <c:v>42764.708644907405</c:v>
                </c:pt>
                <c:pt idx="5597">
                  <c:v>42764.715589409723</c:v>
                </c:pt>
                <c:pt idx="5598">
                  <c:v>42764.722533912034</c:v>
                </c:pt>
                <c:pt idx="5599">
                  <c:v>42764.729478414352</c:v>
                </c:pt>
                <c:pt idx="5600">
                  <c:v>42764.736422916663</c:v>
                </c:pt>
                <c:pt idx="5601">
                  <c:v>42764.743367418982</c:v>
                </c:pt>
                <c:pt idx="5602">
                  <c:v>42764.7503119213</c:v>
                </c:pt>
                <c:pt idx="5603">
                  <c:v>42764.757256423611</c:v>
                </c:pt>
                <c:pt idx="5604">
                  <c:v>42764.764200925929</c:v>
                </c:pt>
                <c:pt idx="5605">
                  <c:v>42764.77114542824</c:v>
                </c:pt>
                <c:pt idx="5606">
                  <c:v>42764.778089930558</c:v>
                </c:pt>
                <c:pt idx="5607">
                  <c:v>42764.785034432869</c:v>
                </c:pt>
                <c:pt idx="5608">
                  <c:v>42764.791978935187</c:v>
                </c:pt>
                <c:pt idx="5609">
                  <c:v>42764.798923437498</c:v>
                </c:pt>
                <c:pt idx="5610">
                  <c:v>42764.805867939816</c:v>
                </c:pt>
                <c:pt idx="5611">
                  <c:v>42764.812812442127</c:v>
                </c:pt>
                <c:pt idx="5612">
                  <c:v>42764.819756944446</c:v>
                </c:pt>
                <c:pt idx="5613">
                  <c:v>42764.826701446756</c:v>
                </c:pt>
                <c:pt idx="5614">
                  <c:v>42764.833645949075</c:v>
                </c:pt>
                <c:pt idx="5615">
                  <c:v>42764.840590451386</c:v>
                </c:pt>
                <c:pt idx="5616">
                  <c:v>42764.847534953704</c:v>
                </c:pt>
                <c:pt idx="5617">
                  <c:v>42764.854479456022</c:v>
                </c:pt>
                <c:pt idx="5618">
                  <c:v>42764.861423958333</c:v>
                </c:pt>
                <c:pt idx="5619">
                  <c:v>42764.868368460651</c:v>
                </c:pt>
                <c:pt idx="5620">
                  <c:v>42764.875312962962</c:v>
                </c:pt>
                <c:pt idx="5621">
                  <c:v>42764.88225746528</c:v>
                </c:pt>
                <c:pt idx="5622">
                  <c:v>42764.889201967591</c:v>
                </c:pt>
                <c:pt idx="5623">
                  <c:v>42764.89614646991</c:v>
                </c:pt>
                <c:pt idx="5624">
                  <c:v>42764.903090972221</c:v>
                </c:pt>
                <c:pt idx="5625">
                  <c:v>42764.910035474539</c:v>
                </c:pt>
                <c:pt idx="5626">
                  <c:v>42764.91697997685</c:v>
                </c:pt>
                <c:pt idx="5627">
                  <c:v>42764.923924479168</c:v>
                </c:pt>
                <c:pt idx="5628">
                  <c:v>42764.930868981479</c:v>
                </c:pt>
                <c:pt idx="5629">
                  <c:v>42764.937813483797</c:v>
                </c:pt>
                <c:pt idx="5630">
                  <c:v>42764.944757986108</c:v>
                </c:pt>
                <c:pt idx="5631">
                  <c:v>42764.951702488426</c:v>
                </c:pt>
                <c:pt idx="5632">
                  <c:v>42764.958646990737</c:v>
                </c:pt>
                <c:pt idx="5633">
                  <c:v>42764.965591493055</c:v>
                </c:pt>
                <c:pt idx="5634">
                  <c:v>42764.972535995374</c:v>
                </c:pt>
                <c:pt idx="5635">
                  <c:v>42764.979480497685</c:v>
                </c:pt>
                <c:pt idx="5636">
                  <c:v>42764.986425000003</c:v>
                </c:pt>
                <c:pt idx="5637">
                  <c:v>42764.993369502314</c:v>
                </c:pt>
                <c:pt idx="5638">
                  <c:v>42765.000314004632</c:v>
                </c:pt>
                <c:pt idx="5639">
                  <c:v>42765.007258506943</c:v>
                </c:pt>
                <c:pt idx="5640">
                  <c:v>42765.014203009261</c:v>
                </c:pt>
                <c:pt idx="5641">
                  <c:v>42765.021147511572</c:v>
                </c:pt>
                <c:pt idx="5642">
                  <c:v>42765.02809201389</c:v>
                </c:pt>
                <c:pt idx="5643">
                  <c:v>42765.035036516201</c:v>
                </c:pt>
                <c:pt idx="5644">
                  <c:v>42765.041981018519</c:v>
                </c:pt>
                <c:pt idx="5645">
                  <c:v>42765.04892552083</c:v>
                </c:pt>
                <c:pt idx="5646">
                  <c:v>42765.055870023149</c:v>
                </c:pt>
                <c:pt idx="5647">
                  <c:v>42765.06281452546</c:v>
                </c:pt>
                <c:pt idx="5648">
                  <c:v>42765.069759027778</c:v>
                </c:pt>
                <c:pt idx="5649">
                  <c:v>42765.076703530096</c:v>
                </c:pt>
                <c:pt idx="5650">
                  <c:v>42765.083648032407</c:v>
                </c:pt>
                <c:pt idx="5651">
                  <c:v>42765.090592534725</c:v>
                </c:pt>
                <c:pt idx="5652">
                  <c:v>42765.097537037036</c:v>
                </c:pt>
                <c:pt idx="5653">
                  <c:v>42765.104481539354</c:v>
                </c:pt>
                <c:pt idx="5654">
                  <c:v>42765.111426041665</c:v>
                </c:pt>
                <c:pt idx="5655">
                  <c:v>42765.118370543983</c:v>
                </c:pt>
                <c:pt idx="5656">
                  <c:v>42765.125315046294</c:v>
                </c:pt>
                <c:pt idx="5657">
                  <c:v>42765.132259548613</c:v>
                </c:pt>
                <c:pt idx="5658">
                  <c:v>42765.139204050924</c:v>
                </c:pt>
                <c:pt idx="5659">
                  <c:v>42765.146148553242</c:v>
                </c:pt>
                <c:pt idx="5660">
                  <c:v>42765.153093055553</c:v>
                </c:pt>
                <c:pt idx="5661">
                  <c:v>42765.160037557871</c:v>
                </c:pt>
                <c:pt idx="5662">
                  <c:v>42765.166982060182</c:v>
                </c:pt>
                <c:pt idx="5663">
                  <c:v>42765.1739265625</c:v>
                </c:pt>
                <c:pt idx="5664">
                  <c:v>42765.180871064818</c:v>
                </c:pt>
                <c:pt idx="5665">
                  <c:v>42765.187815567129</c:v>
                </c:pt>
                <c:pt idx="5666">
                  <c:v>42765.194760069448</c:v>
                </c:pt>
                <c:pt idx="5667">
                  <c:v>42765.201704571758</c:v>
                </c:pt>
                <c:pt idx="5668">
                  <c:v>42765.208649074077</c:v>
                </c:pt>
                <c:pt idx="5669">
                  <c:v>42765.215593576388</c:v>
                </c:pt>
                <c:pt idx="5670">
                  <c:v>42765.222538078706</c:v>
                </c:pt>
                <c:pt idx="5671">
                  <c:v>42765.229482581017</c:v>
                </c:pt>
                <c:pt idx="5672">
                  <c:v>42765.236427083335</c:v>
                </c:pt>
                <c:pt idx="5673">
                  <c:v>42765.243371585646</c:v>
                </c:pt>
                <c:pt idx="5674">
                  <c:v>42765.250316087964</c:v>
                </c:pt>
                <c:pt idx="5675">
                  <c:v>42765.257260590275</c:v>
                </c:pt>
                <c:pt idx="5676">
                  <c:v>42765.264205092593</c:v>
                </c:pt>
                <c:pt idx="5677">
                  <c:v>42765.271149594904</c:v>
                </c:pt>
                <c:pt idx="5678">
                  <c:v>42765.278094097222</c:v>
                </c:pt>
                <c:pt idx="5679">
                  <c:v>42765.285038599533</c:v>
                </c:pt>
                <c:pt idx="5680">
                  <c:v>42765.291983101852</c:v>
                </c:pt>
                <c:pt idx="5681">
                  <c:v>42765.29892760417</c:v>
                </c:pt>
                <c:pt idx="5682">
                  <c:v>42765.305872106481</c:v>
                </c:pt>
                <c:pt idx="5683">
                  <c:v>42765.312816608799</c:v>
                </c:pt>
                <c:pt idx="5684">
                  <c:v>42765.31976111111</c:v>
                </c:pt>
                <c:pt idx="5685">
                  <c:v>42765.326705613428</c:v>
                </c:pt>
                <c:pt idx="5686">
                  <c:v>42765.333650115739</c:v>
                </c:pt>
                <c:pt idx="5687">
                  <c:v>42765.340594618057</c:v>
                </c:pt>
                <c:pt idx="5688">
                  <c:v>42765.347539120368</c:v>
                </c:pt>
                <c:pt idx="5689">
                  <c:v>42765.354483622687</c:v>
                </c:pt>
                <c:pt idx="5690">
                  <c:v>42765.361428124997</c:v>
                </c:pt>
                <c:pt idx="5691">
                  <c:v>42765.368372627316</c:v>
                </c:pt>
                <c:pt idx="5692">
                  <c:v>42765.375317129627</c:v>
                </c:pt>
                <c:pt idx="5693">
                  <c:v>42765.382261631945</c:v>
                </c:pt>
                <c:pt idx="5694">
                  <c:v>42765.389206134256</c:v>
                </c:pt>
                <c:pt idx="5695">
                  <c:v>42765.396150636574</c:v>
                </c:pt>
                <c:pt idx="5696">
                  <c:v>42765.403095138892</c:v>
                </c:pt>
                <c:pt idx="5697">
                  <c:v>42765.410039641203</c:v>
                </c:pt>
                <c:pt idx="5698">
                  <c:v>42765.416984143521</c:v>
                </c:pt>
                <c:pt idx="5699">
                  <c:v>42765.423928645832</c:v>
                </c:pt>
                <c:pt idx="5700">
                  <c:v>42765.430873148151</c:v>
                </c:pt>
                <c:pt idx="5701">
                  <c:v>42765.437817650462</c:v>
                </c:pt>
                <c:pt idx="5702">
                  <c:v>42765.44476215278</c:v>
                </c:pt>
                <c:pt idx="5703">
                  <c:v>42765.451706655091</c:v>
                </c:pt>
                <c:pt idx="5704">
                  <c:v>42765.458651157409</c:v>
                </c:pt>
                <c:pt idx="5705">
                  <c:v>42765.46559565972</c:v>
                </c:pt>
                <c:pt idx="5706">
                  <c:v>42765.472540162038</c:v>
                </c:pt>
                <c:pt idx="5707">
                  <c:v>42765.479484664349</c:v>
                </c:pt>
                <c:pt idx="5708">
                  <c:v>42765.486429166667</c:v>
                </c:pt>
                <c:pt idx="5709">
                  <c:v>42765.493373668978</c:v>
                </c:pt>
                <c:pt idx="5710">
                  <c:v>42765.500318171296</c:v>
                </c:pt>
                <c:pt idx="5711">
                  <c:v>42765.507262673615</c:v>
                </c:pt>
                <c:pt idx="5712">
                  <c:v>42765.514207175926</c:v>
                </c:pt>
                <c:pt idx="5713">
                  <c:v>42765.521151678244</c:v>
                </c:pt>
                <c:pt idx="5714">
                  <c:v>42765.528096180555</c:v>
                </c:pt>
                <c:pt idx="5715">
                  <c:v>42765.535040682873</c:v>
                </c:pt>
                <c:pt idx="5716">
                  <c:v>42765.541985185184</c:v>
                </c:pt>
                <c:pt idx="5717">
                  <c:v>42765.548929687502</c:v>
                </c:pt>
                <c:pt idx="5718">
                  <c:v>42765.555874189813</c:v>
                </c:pt>
                <c:pt idx="5719">
                  <c:v>42765.562818692131</c:v>
                </c:pt>
                <c:pt idx="5720">
                  <c:v>42765.569763194442</c:v>
                </c:pt>
                <c:pt idx="5721">
                  <c:v>42765.57670769676</c:v>
                </c:pt>
                <c:pt idx="5722">
                  <c:v>42765.583652199071</c:v>
                </c:pt>
                <c:pt idx="5723">
                  <c:v>42765.59059670139</c:v>
                </c:pt>
                <c:pt idx="5724">
                  <c:v>42765.597541203701</c:v>
                </c:pt>
                <c:pt idx="5725">
                  <c:v>42765.604485706019</c:v>
                </c:pt>
                <c:pt idx="5726">
                  <c:v>42765.61143020833</c:v>
                </c:pt>
                <c:pt idx="5727">
                  <c:v>42765.618374710648</c:v>
                </c:pt>
                <c:pt idx="5728">
                  <c:v>42765.625319212966</c:v>
                </c:pt>
                <c:pt idx="5729">
                  <c:v>42765.632263715277</c:v>
                </c:pt>
                <c:pt idx="5730">
                  <c:v>42765.639208217595</c:v>
                </c:pt>
                <c:pt idx="5731">
                  <c:v>42765.646152719906</c:v>
                </c:pt>
                <c:pt idx="5732">
                  <c:v>42765.653097222224</c:v>
                </c:pt>
                <c:pt idx="5733">
                  <c:v>42765.660041724535</c:v>
                </c:pt>
                <c:pt idx="5734">
                  <c:v>42765.666986226854</c:v>
                </c:pt>
                <c:pt idx="5735">
                  <c:v>42765.673930729165</c:v>
                </c:pt>
                <c:pt idx="5736">
                  <c:v>42765.680875231483</c:v>
                </c:pt>
                <c:pt idx="5737">
                  <c:v>42765.687819733794</c:v>
                </c:pt>
                <c:pt idx="5738">
                  <c:v>42765.694764236112</c:v>
                </c:pt>
                <c:pt idx="5739">
                  <c:v>42765.701708738423</c:v>
                </c:pt>
                <c:pt idx="5740">
                  <c:v>42765.708653240741</c:v>
                </c:pt>
                <c:pt idx="5741">
                  <c:v>42765.715597743052</c:v>
                </c:pt>
                <c:pt idx="5742">
                  <c:v>42765.72254224537</c:v>
                </c:pt>
                <c:pt idx="5743">
                  <c:v>42765.729486747688</c:v>
                </c:pt>
                <c:pt idx="5744">
                  <c:v>42765.736431249999</c:v>
                </c:pt>
                <c:pt idx="5745">
                  <c:v>42765.743375752318</c:v>
                </c:pt>
                <c:pt idx="5746">
                  <c:v>42765.750320254629</c:v>
                </c:pt>
                <c:pt idx="5747">
                  <c:v>42765.757264756947</c:v>
                </c:pt>
                <c:pt idx="5748">
                  <c:v>42765.764209259258</c:v>
                </c:pt>
                <c:pt idx="5749">
                  <c:v>42765.771153761576</c:v>
                </c:pt>
                <c:pt idx="5750">
                  <c:v>42765.778098263887</c:v>
                </c:pt>
                <c:pt idx="5751">
                  <c:v>42765.785042766205</c:v>
                </c:pt>
                <c:pt idx="5752">
                  <c:v>42765.791987268516</c:v>
                </c:pt>
                <c:pt idx="5753">
                  <c:v>42765.798931770834</c:v>
                </c:pt>
                <c:pt idx="5754">
                  <c:v>42765.805876273145</c:v>
                </c:pt>
                <c:pt idx="5755">
                  <c:v>42765.812820775463</c:v>
                </c:pt>
                <c:pt idx="5756">
                  <c:v>42765.819765277774</c:v>
                </c:pt>
                <c:pt idx="5757">
                  <c:v>42765.826709780093</c:v>
                </c:pt>
                <c:pt idx="5758">
                  <c:v>42765.833654282411</c:v>
                </c:pt>
                <c:pt idx="5759">
                  <c:v>42765.840598784722</c:v>
                </c:pt>
                <c:pt idx="5760">
                  <c:v>42765.84754328704</c:v>
                </c:pt>
                <c:pt idx="5761">
                  <c:v>42765.854487789351</c:v>
                </c:pt>
                <c:pt idx="5762">
                  <c:v>42765.861432291669</c:v>
                </c:pt>
                <c:pt idx="5763">
                  <c:v>42765.86837679398</c:v>
                </c:pt>
                <c:pt idx="5764">
                  <c:v>42765.875321296298</c:v>
                </c:pt>
                <c:pt idx="5765">
                  <c:v>42765.882265798609</c:v>
                </c:pt>
                <c:pt idx="5766">
                  <c:v>42765.889210300928</c:v>
                </c:pt>
                <c:pt idx="5767">
                  <c:v>42765.896154803238</c:v>
                </c:pt>
                <c:pt idx="5768">
                  <c:v>42765.903099305557</c:v>
                </c:pt>
                <c:pt idx="5769">
                  <c:v>42765.910043807868</c:v>
                </c:pt>
                <c:pt idx="5770">
                  <c:v>42765.916988310186</c:v>
                </c:pt>
                <c:pt idx="5771">
                  <c:v>42765.923932812497</c:v>
                </c:pt>
                <c:pt idx="5772">
                  <c:v>42765.930877314815</c:v>
                </c:pt>
                <c:pt idx="5773">
                  <c:v>42765.937821817133</c:v>
                </c:pt>
                <c:pt idx="5774">
                  <c:v>42765.944766319444</c:v>
                </c:pt>
                <c:pt idx="5775">
                  <c:v>42765.951710821762</c:v>
                </c:pt>
                <c:pt idx="5776">
                  <c:v>42765.958655324073</c:v>
                </c:pt>
                <c:pt idx="5777">
                  <c:v>42765.965599826392</c:v>
                </c:pt>
                <c:pt idx="5778">
                  <c:v>42765.972544328702</c:v>
                </c:pt>
                <c:pt idx="5779">
                  <c:v>42765.979488831021</c:v>
                </c:pt>
                <c:pt idx="5780">
                  <c:v>42765.986433333332</c:v>
                </c:pt>
                <c:pt idx="5781">
                  <c:v>42765.99337783565</c:v>
                </c:pt>
                <c:pt idx="5782">
                  <c:v>42766.000322337961</c:v>
                </c:pt>
                <c:pt idx="5783">
                  <c:v>42766.007266840279</c:v>
                </c:pt>
                <c:pt idx="5784">
                  <c:v>42766.01421134259</c:v>
                </c:pt>
                <c:pt idx="5785">
                  <c:v>42766.021155844908</c:v>
                </c:pt>
                <c:pt idx="5786">
                  <c:v>42766.028100347219</c:v>
                </c:pt>
                <c:pt idx="5787">
                  <c:v>42766.035044849537</c:v>
                </c:pt>
                <c:pt idx="5788">
                  <c:v>42766.041989351848</c:v>
                </c:pt>
                <c:pt idx="5789">
                  <c:v>42766.048933854167</c:v>
                </c:pt>
                <c:pt idx="5790">
                  <c:v>42766.055878356485</c:v>
                </c:pt>
                <c:pt idx="5791">
                  <c:v>42766.062822858796</c:v>
                </c:pt>
                <c:pt idx="5792">
                  <c:v>42766.069767361114</c:v>
                </c:pt>
                <c:pt idx="5793">
                  <c:v>42766.076711863425</c:v>
                </c:pt>
                <c:pt idx="5794">
                  <c:v>42766.083656365743</c:v>
                </c:pt>
                <c:pt idx="5795">
                  <c:v>42766.090600868054</c:v>
                </c:pt>
                <c:pt idx="5796">
                  <c:v>42766.097545370372</c:v>
                </c:pt>
                <c:pt idx="5797">
                  <c:v>42766.104489872683</c:v>
                </c:pt>
                <c:pt idx="5798">
                  <c:v>42766.111434375001</c:v>
                </c:pt>
                <c:pt idx="5799">
                  <c:v>42766.118378877312</c:v>
                </c:pt>
                <c:pt idx="5800">
                  <c:v>42766.125323379631</c:v>
                </c:pt>
                <c:pt idx="5801">
                  <c:v>42766.132267881942</c:v>
                </c:pt>
                <c:pt idx="5802">
                  <c:v>42766.13921238426</c:v>
                </c:pt>
                <c:pt idx="5803">
                  <c:v>42766.146156886571</c:v>
                </c:pt>
                <c:pt idx="5804">
                  <c:v>42766.153101388889</c:v>
                </c:pt>
                <c:pt idx="5805">
                  <c:v>42766.160045891207</c:v>
                </c:pt>
                <c:pt idx="5806">
                  <c:v>42766.166990393518</c:v>
                </c:pt>
                <c:pt idx="5807">
                  <c:v>42766.173934895836</c:v>
                </c:pt>
                <c:pt idx="5808">
                  <c:v>42766.180879398147</c:v>
                </c:pt>
                <c:pt idx="5809">
                  <c:v>42766.187823900465</c:v>
                </c:pt>
                <c:pt idx="5810">
                  <c:v>42766.194768402776</c:v>
                </c:pt>
                <c:pt idx="5811">
                  <c:v>42766.201712905095</c:v>
                </c:pt>
                <c:pt idx="5812">
                  <c:v>42766.208657407406</c:v>
                </c:pt>
                <c:pt idx="5813">
                  <c:v>42766.215601909724</c:v>
                </c:pt>
                <c:pt idx="5814">
                  <c:v>42766.222546412035</c:v>
                </c:pt>
                <c:pt idx="5815">
                  <c:v>42766.229490914353</c:v>
                </c:pt>
                <c:pt idx="5816">
                  <c:v>42766.236435416664</c:v>
                </c:pt>
                <c:pt idx="5817">
                  <c:v>42766.243379918982</c:v>
                </c:pt>
                <c:pt idx="5818">
                  <c:v>42766.250324421293</c:v>
                </c:pt>
                <c:pt idx="5819">
                  <c:v>42766.257268923611</c:v>
                </c:pt>
                <c:pt idx="5820">
                  <c:v>42766.264213425929</c:v>
                </c:pt>
                <c:pt idx="5821">
                  <c:v>42766.27115792824</c:v>
                </c:pt>
                <c:pt idx="5822">
                  <c:v>42766.278102430559</c:v>
                </c:pt>
                <c:pt idx="5823">
                  <c:v>42766.28504693287</c:v>
                </c:pt>
                <c:pt idx="5824">
                  <c:v>42766.291991435188</c:v>
                </c:pt>
                <c:pt idx="5825">
                  <c:v>42766.298935937499</c:v>
                </c:pt>
                <c:pt idx="5826">
                  <c:v>42766.305880439817</c:v>
                </c:pt>
                <c:pt idx="5827">
                  <c:v>42766.312824942128</c:v>
                </c:pt>
                <c:pt idx="5828">
                  <c:v>42766.319769444446</c:v>
                </c:pt>
                <c:pt idx="5829">
                  <c:v>42766.326713946757</c:v>
                </c:pt>
                <c:pt idx="5830">
                  <c:v>42766.333658449075</c:v>
                </c:pt>
                <c:pt idx="5831">
                  <c:v>42766.340602951386</c:v>
                </c:pt>
                <c:pt idx="5832">
                  <c:v>42766.347547453704</c:v>
                </c:pt>
                <c:pt idx="5833">
                  <c:v>42766.354491956015</c:v>
                </c:pt>
                <c:pt idx="5834">
                  <c:v>42766.361436458334</c:v>
                </c:pt>
                <c:pt idx="5835">
                  <c:v>42766.368380960645</c:v>
                </c:pt>
                <c:pt idx="5836">
                  <c:v>42766.375325462963</c:v>
                </c:pt>
                <c:pt idx="5837">
                  <c:v>42766.382269965281</c:v>
                </c:pt>
                <c:pt idx="5838">
                  <c:v>42766.389214467592</c:v>
                </c:pt>
                <c:pt idx="5839">
                  <c:v>42766.39615896991</c:v>
                </c:pt>
                <c:pt idx="5840">
                  <c:v>42766.403103472221</c:v>
                </c:pt>
                <c:pt idx="5841">
                  <c:v>42766.410047974539</c:v>
                </c:pt>
                <c:pt idx="5842">
                  <c:v>42766.41699247685</c:v>
                </c:pt>
                <c:pt idx="5843">
                  <c:v>42766.423936979169</c:v>
                </c:pt>
                <c:pt idx="5844">
                  <c:v>42766.430881481479</c:v>
                </c:pt>
                <c:pt idx="5845">
                  <c:v>42766.437825983798</c:v>
                </c:pt>
                <c:pt idx="5846">
                  <c:v>42766.444770486109</c:v>
                </c:pt>
                <c:pt idx="5847">
                  <c:v>42766.451714988427</c:v>
                </c:pt>
                <c:pt idx="5848">
                  <c:v>42766.458659490738</c:v>
                </c:pt>
                <c:pt idx="5849">
                  <c:v>42766.465603993056</c:v>
                </c:pt>
                <c:pt idx="5850">
                  <c:v>42766.472548495367</c:v>
                </c:pt>
                <c:pt idx="5851">
                  <c:v>42766.479492997685</c:v>
                </c:pt>
                <c:pt idx="5852">
                  <c:v>42766.486437500003</c:v>
                </c:pt>
                <c:pt idx="5853">
                  <c:v>42766.493382002314</c:v>
                </c:pt>
                <c:pt idx="5854">
                  <c:v>42766.500326504633</c:v>
                </c:pt>
                <c:pt idx="5855">
                  <c:v>42766.507271006943</c:v>
                </c:pt>
                <c:pt idx="5856">
                  <c:v>42766.514215509262</c:v>
                </c:pt>
                <c:pt idx="5857">
                  <c:v>42766.521160011573</c:v>
                </c:pt>
                <c:pt idx="5858">
                  <c:v>42766.528104513891</c:v>
                </c:pt>
                <c:pt idx="5859">
                  <c:v>42766.535049016202</c:v>
                </c:pt>
                <c:pt idx="5860">
                  <c:v>42766.54199351852</c:v>
                </c:pt>
                <c:pt idx="5861">
                  <c:v>42766.548938020831</c:v>
                </c:pt>
                <c:pt idx="5862">
                  <c:v>42766.555882523149</c:v>
                </c:pt>
                <c:pt idx="5863">
                  <c:v>42766.56282702546</c:v>
                </c:pt>
                <c:pt idx="5864">
                  <c:v>42766.569771527778</c:v>
                </c:pt>
                <c:pt idx="5865">
                  <c:v>42766.576716030089</c:v>
                </c:pt>
                <c:pt idx="5866">
                  <c:v>42766.583660532408</c:v>
                </c:pt>
                <c:pt idx="5867">
                  <c:v>42766.590605034726</c:v>
                </c:pt>
                <c:pt idx="5868">
                  <c:v>42766.597549537037</c:v>
                </c:pt>
                <c:pt idx="5869">
                  <c:v>42766.604494039355</c:v>
                </c:pt>
                <c:pt idx="5870">
                  <c:v>42766.611438541666</c:v>
                </c:pt>
                <c:pt idx="5871">
                  <c:v>42766.618383043984</c:v>
                </c:pt>
                <c:pt idx="5872">
                  <c:v>42766.625327546295</c:v>
                </c:pt>
                <c:pt idx="5873">
                  <c:v>42766.632272048613</c:v>
                </c:pt>
                <c:pt idx="5874">
                  <c:v>42766.639216550924</c:v>
                </c:pt>
                <c:pt idx="5875">
                  <c:v>42766.646161053242</c:v>
                </c:pt>
                <c:pt idx="5876">
                  <c:v>42766.653105555553</c:v>
                </c:pt>
                <c:pt idx="5877">
                  <c:v>42766.660050057872</c:v>
                </c:pt>
                <c:pt idx="5878">
                  <c:v>42766.666994560183</c:v>
                </c:pt>
                <c:pt idx="5879">
                  <c:v>42766.673939062501</c:v>
                </c:pt>
                <c:pt idx="5880">
                  <c:v>42766.680883564812</c:v>
                </c:pt>
                <c:pt idx="5881">
                  <c:v>42766.68782806713</c:v>
                </c:pt>
                <c:pt idx="5882">
                  <c:v>42766.694772569441</c:v>
                </c:pt>
                <c:pt idx="5883">
                  <c:v>42766.701717071759</c:v>
                </c:pt>
                <c:pt idx="5884">
                  <c:v>42766.708661574077</c:v>
                </c:pt>
                <c:pt idx="5885">
                  <c:v>42766.715606076388</c:v>
                </c:pt>
                <c:pt idx="5886">
                  <c:v>42766.722550578706</c:v>
                </c:pt>
                <c:pt idx="5887">
                  <c:v>42766.729495081017</c:v>
                </c:pt>
                <c:pt idx="5888">
                  <c:v>42766.736439583336</c:v>
                </c:pt>
                <c:pt idx="5889">
                  <c:v>42766.743384085647</c:v>
                </c:pt>
                <c:pt idx="5890">
                  <c:v>42766.750328587965</c:v>
                </c:pt>
                <c:pt idx="5891">
                  <c:v>42766.757273090276</c:v>
                </c:pt>
                <c:pt idx="5892">
                  <c:v>42766.764217592594</c:v>
                </c:pt>
                <c:pt idx="5893">
                  <c:v>42766.771162094905</c:v>
                </c:pt>
                <c:pt idx="5894">
                  <c:v>42766.778106597223</c:v>
                </c:pt>
                <c:pt idx="5895">
                  <c:v>42766.785051099534</c:v>
                </c:pt>
                <c:pt idx="5896">
                  <c:v>42766.791995601852</c:v>
                </c:pt>
                <c:pt idx="5897">
                  <c:v>42766.798940104163</c:v>
                </c:pt>
                <c:pt idx="5898">
                  <c:v>42766.805884606481</c:v>
                </c:pt>
                <c:pt idx="5899">
                  <c:v>42766.8128291088</c:v>
                </c:pt>
                <c:pt idx="5900">
                  <c:v>42766.819773611111</c:v>
                </c:pt>
                <c:pt idx="5901">
                  <c:v>42766.826718113429</c:v>
                </c:pt>
                <c:pt idx="5902">
                  <c:v>42766.83366261574</c:v>
                </c:pt>
                <c:pt idx="5903">
                  <c:v>42766.840607118058</c:v>
                </c:pt>
                <c:pt idx="5904">
                  <c:v>42766.847551620369</c:v>
                </c:pt>
                <c:pt idx="5905">
                  <c:v>42766.854496122687</c:v>
                </c:pt>
                <c:pt idx="5906">
                  <c:v>42766.861440624998</c:v>
                </c:pt>
                <c:pt idx="5907">
                  <c:v>42766.868385127316</c:v>
                </c:pt>
                <c:pt idx="5908">
                  <c:v>42766.875329629627</c:v>
                </c:pt>
                <c:pt idx="5909">
                  <c:v>42766.882274131945</c:v>
                </c:pt>
                <c:pt idx="5910">
                  <c:v>42766.889218634256</c:v>
                </c:pt>
                <c:pt idx="5911">
                  <c:v>42766.896163136575</c:v>
                </c:pt>
                <c:pt idx="5912">
                  <c:v>42766.903107638886</c:v>
                </c:pt>
                <c:pt idx="5913">
                  <c:v>42766.910052141204</c:v>
                </c:pt>
                <c:pt idx="5914">
                  <c:v>42766.916996643522</c:v>
                </c:pt>
                <c:pt idx="5915">
                  <c:v>42766.923941145833</c:v>
                </c:pt>
                <c:pt idx="5916">
                  <c:v>42766.930885648151</c:v>
                </c:pt>
                <c:pt idx="5917">
                  <c:v>42766.937830150462</c:v>
                </c:pt>
                <c:pt idx="5918">
                  <c:v>42766.94477465278</c:v>
                </c:pt>
                <c:pt idx="5919">
                  <c:v>42766.951719155091</c:v>
                </c:pt>
                <c:pt idx="5920">
                  <c:v>42766.958663657409</c:v>
                </c:pt>
                <c:pt idx="5921">
                  <c:v>42766.96560815972</c:v>
                </c:pt>
                <c:pt idx="5922">
                  <c:v>42766.972552662039</c:v>
                </c:pt>
                <c:pt idx="5923">
                  <c:v>42766.97949716435</c:v>
                </c:pt>
                <c:pt idx="5924">
                  <c:v>42766.986441666668</c:v>
                </c:pt>
                <c:pt idx="5925">
                  <c:v>42766.993386168979</c:v>
                </c:pt>
                <c:pt idx="5926">
                  <c:v>42767.000330671297</c:v>
                </c:pt>
                <c:pt idx="5927">
                  <c:v>42767.007275173608</c:v>
                </c:pt>
                <c:pt idx="5928">
                  <c:v>42767.014219675926</c:v>
                </c:pt>
                <c:pt idx="5929">
                  <c:v>42767.021164178244</c:v>
                </c:pt>
                <c:pt idx="5930">
                  <c:v>42767.028108680555</c:v>
                </c:pt>
                <c:pt idx="5931">
                  <c:v>42767.035053182874</c:v>
                </c:pt>
                <c:pt idx="5932">
                  <c:v>42767.041997685184</c:v>
                </c:pt>
                <c:pt idx="5933">
                  <c:v>42767.048942187503</c:v>
                </c:pt>
                <c:pt idx="5934">
                  <c:v>42767.055886689814</c:v>
                </c:pt>
                <c:pt idx="5935">
                  <c:v>42767.062831192132</c:v>
                </c:pt>
                <c:pt idx="5936">
                  <c:v>42767.069775694443</c:v>
                </c:pt>
                <c:pt idx="5937">
                  <c:v>42767.076720196761</c:v>
                </c:pt>
                <c:pt idx="5938">
                  <c:v>42767.083664699072</c:v>
                </c:pt>
                <c:pt idx="5939">
                  <c:v>42767.09060920139</c:v>
                </c:pt>
                <c:pt idx="5940">
                  <c:v>42767.097553703701</c:v>
                </c:pt>
                <c:pt idx="5941">
                  <c:v>42767.104498206019</c:v>
                </c:pt>
                <c:pt idx="5942">
                  <c:v>42767.11144270833</c:v>
                </c:pt>
                <c:pt idx="5943">
                  <c:v>42767.118387210649</c:v>
                </c:pt>
                <c:pt idx="5944">
                  <c:v>42767.125331712959</c:v>
                </c:pt>
                <c:pt idx="5945">
                  <c:v>42767.132276215278</c:v>
                </c:pt>
                <c:pt idx="5946">
                  <c:v>42767.139220717596</c:v>
                </c:pt>
                <c:pt idx="5947">
                  <c:v>42767.146165219907</c:v>
                </c:pt>
                <c:pt idx="5948">
                  <c:v>42767.153109722225</c:v>
                </c:pt>
                <c:pt idx="5949">
                  <c:v>42767.160054224536</c:v>
                </c:pt>
                <c:pt idx="5950">
                  <c:v>42767.166998726854</c:v>
                </c:pt>
                <c:pt idx="5951">
                  <c:v>42767.173943229165</c:v>
                </c:pt>
                <c:pt idx="5952">
                  <c:v>42767.180887731483</c:v>
                </c:pt>
                <c:pt idx="5953">
                  <c:v>42767.187832233794</c:v>
                </c:pt>
                <c:pt idx="5954">
                  <c:v>42767.194776736113</c:v>
                </c:pt>
                <c:pt idx="5955">
                  <c:v>42767.201721238423</c:v>
                </c:pt>
                <c:pt idx="5956">
                  <c:v>42767.208665740742</c:v>
                </c:pt>
                <c:pt idx="5957">
                  <c:v>42767.215610243053</c:v>
                </c:pt>
                <c:pt idx="5958">
                  <c:v>42767.222554745371</c:v>
                </c:pt>
                <c:pt idx="5959">
                  <c:v>42767.229499247682</c:v>
                </c:pt>
                <c:pt idx="5960">
                  <c:v>42767.23644375</c:v>
                </c:pt>
                <c:pt idx="5961">
                  <c:v>42767.243388252318</c:v>
                </c:pt>
                <c:pt idx="5962">
                  <c:v>42767.250332754629</c:v>
                </c:pt>
                <c:pt idx="5963">
                  <c:v>42767.257277256947</c:v>
                </c:pt>
                <c:pt idx="5964">
                  <c:v>42767.264221759258</c:v>
                </c:pt>
                <c:pt idx="5965">
                  <c:v>42767.271166261577</c:v>
                </c:pt>
                <c:pt idx="5966">
                  <c:v>42767.278110763888</c:v>
                </c:pt>
                <c:pt idx="5967">
                  <c:v>42767.285055266206</c:v>
                </c:pt>
                <c:pt idx="5968">
                  <c:v>42767.291999768517</c:v>
                </c:pt>
                <c:pt idx="5969">
                  <c:v>42767.298944270835</c:v>
                </c:pt>
                <c:pt idx="5970">
                  <c:v>42767.305888773146</c:v>
                </c:pt>
                <c:pt idx="5971">
                  <c:v>42767.312833275464</c:v>
                </c:pt>
                <c:pt idx="5972">
                  <c:v>42767.319777777775</c:v>
                </c:pt>
                <c:pt idx="5973">
                  <c:v>42767.326722280093</c:v>
                </c:pt>
                <c:pt idx="5974">
                  <c:v>42767.333666782404</c:v>
                </c:pt>
                <c:pt idx="5975">
                  <c:v>42767.340611284722</c:v>
                </c:pt>
                <c:pt idx="5976">
                  <c:v>42767.347555787041</c:v>
                </c:pt>
                <c:pt idx="5977">
                  <c:v>42767.354500289352</c:v>
                </c:pt>
                <c:pt idx="5978">
                  <c:v>42767.36144479167</c:v>
                </c:pt>
                <c:pt idx="5979">
                  <c:v>42767.368389293981</c:v>
                </c:pt>
                <c:pt idx="5980">
                  <c:v>42767.375333796299</c:v>
                </c:pt>
                <c:pt idx="5981">
                  <c:v>42767.38227829861</c:v>
                </c:pt>
                <c:pt idx="5982">
                  <c:v>42767.389222800928</c:v>
                </c:pt>
                <c:pt idx="5983">
                  <c:v>42767.396167303239</c:v>
                </c:pt>
                <c:pt idx="5984">
                  <c:v>42767.403111805557</c:v>
                </c:pt>
                <c:pt idx="5985">
                  <c:v>42767.410056307868</c:v>
                </c:pt>
                <c:pt idx="5986">
                  <c:v>42767.417000810186</c:v>
                </c:pt>
                <c:pt idx="5987">
                  <c:v>42767.423945312497</c:v>
                </c:pt>
                <c:pt idx="5988">
                  <c:v>42767.430889814816</c:v>
                </c:pt>
                <c:pt idx="5989">
                  <c:v>42767.437834317127</c:v>
                </c:pt>
                <c:pt idx="5990">
                  <c:v>42767.444778819445</c:v>
                </c:pt>
                <c:pt idx="5991">
                  <c:v>42767.451723321756</c:v>
                </c:pt>
                <c:pt idx="5992">
                  <c:v>42767.458667824074</c:v>
                </c:pt>
                <c:pt idx="5993">
                  <c:v>42767.465612326392</c:v>
                </c:pt>
                <c:pt idx="5994">
                  <c:v>42767.47255677083</c:v>
                </c:pt>
                <c:pt idx="5995">
                  <c:v>42767.479501273148</c:v>
                </c:pt>
                <c:pt idx="5996">
                  <c:v>42767.486445775467</c:v>
                </c:pt>
                <c:pt idx="5997">
                  <c:v>42767.493390277778</c:v>
                </c:pt>
                <c:pt idx="5998">
                  <c:v>42767.500334780096</c:v>
                </c:pt>
                <c:pt idx="5999">
                  <c:v>42767.507279282407</c:v>
                </c:pt>
                <c:pt idx="6000">
                  <c:v>42767.514223784725</c:v>
                </c:pt>
                <c:pt idx="6001">
                  <c:v>42767.521168287036</c:v>
                </c:pt>
                <c:pt idx="6002">
                  <c:v>42767.528112789354</c:v>
                </c:pt>
                <c:pt idx="6003">
                  <c:v>42767.535057291665</c:v>
                </c:pt>
                <c:pt idx="6004">
                  <c:v>42767.542001793983</c:v>
                </c:pt>
                <c:pt idx="6005">
                  <c:v>42767.548946296294</c:v>
                </c:pt>
                <c:pt idx="6006">
                  <c:v>42767.555890798612</c:v>
                </c:pt>
                <c:pt idx="6007">
                  <c:v>42767.562835300923</c:v>
                </c:pt>
                <c:pt idx="6008">
                  <c:v>42767.569779803242</c:v>
                </c:pt>
                <c:pt idx="6009">
                  <c:v>42767.576724305552</c:v>
                </c:pt>
                <c:pt idx="6010">
                  <c:v>42767.583668807871</c:v>
                </c:pt>
                <c:pt idx="6011">
                  <c:v>42767.590613310182</c:v>
                </c:pt>
                <c:pt idx="6012">
                  <c:v>42767.5975578125</c:v>
                </c:pt>
                <c:pt idx="6013">
                  <c:v>42767.604502314818</c:v>
                </c:pt>
                <c:pt idx="6014">
                  <c:v>42767.611446817129</c:v>
                </c:pt>
                <c:pt idx="6015">
                  <c:v>42767.618391319447</c:v>
                </c:pt>
                <c:pt idx="6016">
                  <c:v>42767.625335821758</c:v>
                </c:pt>
                <c:pt idx="6017">
                  <c:v>42767.632280324076</c:v>
                </c:pt>
                <c:pt idx="6018">
                  <c:v>42767.639224826387</c:v>
                </c:pt>
                <c:pt idx="6019">
                  <c:v>42767.646169328706</c:v>
                </c:pt>
                <c:pt idx="6020">
                  <c:v>42767.653113831017</c:v>
                </c:pt>
                <c:pt idx="6021">
                  <c:v>42767.660058333335</c:v>
                </c:pt>
                <c:pt idx="6022">
                  <c:v>42767.667002835646</c:v>
                </c:pt>
                <c:pt idx="6023">
                  <c:v>42767.673947337964</c:v>
                </c:pt>
                <c:pt idx="6024">
                  <c:v>42767.680891840275</c:v>
                </c:pt>
                <c:pt idx="6025">
                  <c:v>42767.687836342593</c:v>
                </c:pt>
                <c:pt idx="6026">
                  <c:v>42767.694780844904</c:v>
                </c:pt>
                <c:pt idx="6027">
                  <c:v>42767.701725347222</c:v>
                </c:pt>
                <c:pt idx="6028">
                  <c:v>42767.70866984954</c:v>
                </c:pt>
                <c:pt idx="6029">
                  <c:v>42767.715614351851</c:v>
                </c:pt>
                <c:pt idx="6030">
                  <c:v>42767.72255885417</c:v>
                </c:pt>
                <c:pt idx="6031">
                  <c:v>42767.729503356481</c:v>
                </c:pt>
                <c:pt idx="6032">
                  <c:v>42767.736447858799</c:v>
                </c:pt>
                <c:pt idx="6033">
                  <c:v>42767.74339236111</c:v>
                </c:pt>
                <c:pt idx="6034">
                  <c:v>42767.750336863428</c:v>
                </c:pt>
                <c:pt idx="6035">
                  <c:v>42767.757281365739</c:v>
                </c:pt>
                <c:pt idx="6036">
                  <c:v>42767.764225868057</c:v>
                </c:pt>
                <c:pt idx="6037">
                  <c:v>42767.771170370368</c:v>
                </c:pt>
                <c:pt idx="6038">
                  <c:v>42767.778114872686</c:v>
                </c:pt>
                <c:pt idx="6039">
                  <c:v>42767.785059374997</c:v>
                </c:pt>
                <c:pt idx="6040">
                  <c:v>42767.792003877315</c:v>
                </c:pt>
                <c:pt idx="6041">
                  <c:v>42767.798948379626</c:v>
                </c:pt>
                <c:pt idx="6042">
                  <c:v>42767.805892881945</c:v>
                </c:pt>
                <c:pt idx="6043">
                  <c:v>42767.812837384263</c:v>
                </c:pt>
                <c:pt idx="6044">
                  <c:v>42767.819781886574</c:v>
                </c:pt>
                <c:pt idx="6045">
                  <c:v>42767.826726388892</c:v>
                </c:pt>
                <c:pt idx="6046">
                  <c:v>42767.833670891203</c:v>
                </c:pt>
                <c:pt idx="6047">
                  <c:v>42767.840615393521</c:v>
                </c:pt>
                <c:pt idx="6048">
                  <c:v>42767.847559895832</c:v>
                </c:pt>
                <c:pt idx="6049">
                  <c:v>42767.85450439815</c:v>
                </c:pt>
                <c:pt idx="6050">
                  <c:v>42767.861448900461</c:v>
                </c:pt>
                <c:pt idx="6051">
                  <c:v>42767.868393402779</c:v>
                </c:pt>
                <c:pt idx="6052">
                  <c:v>42767.87533790509</c:v>
                </c:pt>
                <c:pt idx="6053">
                  <c:v>42767.882282407409</c:v>
                </c:pt>
                <c:pt idx="6054">
                  <c:v>42767.88922690972</c:v>
                </c:pt>
                <c:pt idx="6055">
                  <c:v>42767.896171412038</c:v>
                </c:pt>
                <c:pt idx="6056">
                  <c:v>42767.903115914349</c:v>
                </c:pt>
                <c:pt idx="6057">
                  <c:v>42767.910060416667</c:v>
                </c:pt>
                <c:pt idx="6058">
                  <c:v>42767.917004918978</c:v>
                </c:pt>
                <c:pt idx="6059">
                  <c:v>42767.923949421296</c:v>
                </c:pt>
                <c:pt idx="6060">
                  <c:v>42767.930893923614</c:v>
                </c:pt>
                <c:pt idx="6061">
                  <c:v>42767.937838425925</c:v>
                </c:pt>
                <c:pt idx="6062">
                  <c:v>42767.944782928244</c:v>
                </c:pt>
                <c:pt idx="6063">
                  <c:v>42767.951727430554</c:v>
                </c:pt>
                <c:pt idx="6064">
                  <c:v>42767.958671932873</c:v>
                </c:pt>
                <c:pt idx="6065">
                  <c:v>42767.965616435184</c:v>
                </c:pt>
                <c:pt idx="6066">
                  <c:v>42767.972560937502</c:v>
                </c:pt>
                <c:pt idx="6067">
                  <c:v>42767.979505439813</c:v>
                </c:pt>
                <c:pt idx="6068">
                  <c:v>42767.986449942131</c:v>
                </c:pt>
                <c:pt idx="6069">
                  <c:v>42767.993394444442</c:v>
                </c:pt>
                <c:pt idx="6070">
                  <c:v>42768.00033894676</c:v>
                </c:pt>
                <c:pt idx="6071">
                  <c:v>42768.007283449071</c:v>
                </c:pt>
                <c:pt idx="6072">
                  <c:v>42768.014227951389</c:v>
                </c:pt>
                <c:pt idx="6073">
                  <c:v>42768.0211724537</c:v>
                </c:pt>
                <c:pt idx="6074">
                  <c:v>42768.028116956018</c:v>
                </c:pt>
                <c:pt idx="6075">
                  <c:v>42768.035061458337</c:v>
                </c:pt>
                <c:pt idx="6076">
                  <c:v>42768.042005960648</c:v>
                </c:pt>
                <c:pt idx="6077">
                  <c:v>42768.048950462966</c:v>
                </c:pt>
                <c:pt idx="6078">
                  <c:v>42768.055894965277</c:v>
                </c:pt>
                <c:pt idx="6079">
                  <c:v>42768.062839467595</c:v>
                </c:pt>
                <c:pt idx="6080">
                  <c:v>42768.069783969906</c:v>
                </c:pt>
                <c:pt idx="6081">
                  <c:v>42768.076728472224</c:v>
                </c:pt>
                <c:pt idx="6082">
                  <c:v>42768.083672974535</c:v>
                </c:pt>
                <c:pt idx="6083">
                  <c:v>42768.090617476853</c:v>
                </c:pt>
                <c:pt idx="6084">
                  <c:v>42768.097561979164</c:v>
                </c:pt>
                <c:pt idx="6085">
                  <c:v>42768.104506481483</c:v>
                </c:pt>
                <c:pt idx="6086">
                  <c:v>42768.111450983793</c:v>
                </c:pt>
                <c:pt idx="6087">
                  <c:v>42768.118395486112</c:v>
                </c:pt>
                <c:pt idx="6088">
                  <c:v>42768.125339988423</c:v>
                </c:pt>
                <c:pt idx="6089">
                  <c:v>42768.132284490741</c:v>
                </c:pt>
                <c:pt idx="6090">
                  <c:v>42768.139228993059</c:v>
                </c:pt>
                <c:pt idx="6091">
                  <c:v>42768.14617349537</c:v>
                </c:pt>
                <c:pt idx="6092">
                  <c:v>42768.153117997688</c:v>
                </c:pt>
                <c:pt idx="6093">
                  <c:v>42768.160062499999</c:v>
                </c:pt>
                <c:pt idx="6094">
                  <c:v>42768.167007002317</c:v>
                </c:pt>
                <c:pt idx="6095">
                  <c:v>42768.173951504628</c:v>
                </c:pt>
                <c:pt idx="6096">
                  <c:v>42768.180896006947</c:v>
                </c:pt>
                <c:pt idx="6097">
                  <c:v>42768.187840509258</c:v>
                </c:pt>
                <c:pt idx="6098">
                  <c:v>42768.194785011576</c:v>
                </c:pt>
                <c:pt idx="6099">
                  <c:v>42768.201729513887</c:v>
                </c:pt>
                <c:pt idx="6100">
                  <c:v>42768.208674016205</c:v>
                </c:pt>
                <c:pt idx="6101">
                  <c:v>42768.215618518516</c:v>
                </c:pt>
                <c:pt idx="6102">
                  <c:v>42768.222563020834</c:v>
                </c:pt>
                <c:pt idx="6103">
                  <c:v>42768.229507523145</c:v>
                </c:pt>
                <c:pt idx="6104">
                  <c:v>42768.236452025463</c:v>
                </c:pt>
                <c:pt idx="6105">
                  <c:v>42768.243396527774</c:v>
                </c:pt>
                <c:pt idx="6106">
                  <c:v>42768.250341030092</c:v>
                </c:pt>
                <c:pt idx="6107">
                  <c:v>42768.257285532411</c:v>
                </c:pt>
                <c:pt idx="6108">
                  <c:v>42768.264230034722</c:v>
                </c:pt>
                <c:pt idx="6109">
                  <c:v>42768.27117453704</c:v>
                </c:pt>
                <c:pt idx="6110">
                  <c:v>42768.278119039351</c:v>
                </c:pt>
                <c:pt idx="6111">
                  <c:v>42768.285063541669</c:v>
                </c:pt>
                <c:pt idx="6112">
                  <c:v>42768.29200804398</c:v>
                </c:pt>
                <c:pt idx="6113">
                  <c:v>42768.298952546298</c:v>
                </c:pt>
                <c:pt idx="6114">
                  <c:v>42768.305897048609</c:v>
                </c:pt>
                <c:pt idx="6115">
                  <c:v>42768.312841550927</c:v>
                </c:pt>
                <c:pt idx="6116">
                  <c:v>42768.319786053238</c:v>
                </c:pt>
                <c:pt idx="6117">
                  <c:v>42768.326730555556</c:v>
                </c:pt>
                <c:pt idx="6118">
                  <c:v>42768.333675057867</c:v>
                </c:pt>
                <c:pt idx="6119">
                  <c:v>42768.340619560186</c:v>
                </c:pt>
                <c:pt idx="6120">
                  <c:v>42768.347564062497</c:v>
                </c:pt>
                <c:pt idx="6121">
                  <c:v>42768.354508564815</c:v>
                </c:pt>
                <c:pt idx="6122">
                  <c:v>42768.361453067133</c:v>
                </c:pt>
                <c:pt idx="6123">
                  <c:v>42768.368397569444</c:v>
                </c:pt>
                <c:pt idx="6124">
                  <c:v>42768.375342071762</c:v>
                </c:pt>
                <c:pt idx="6125">
                  <c:v>42768.382286574073</c:v>
                </c:pt>
                <c:pt idx="6126">
                  <c:v>42768.389231076391</c:v>
                </c:pt>
                <c:pt idx="6127">
                  <c:v>42768.396175578702</c:v>
                </c:pt>
                <c:pt idx="6128">
                  <c:v>42768.40312008102</c:v>
                </c:pt>
                <c:pt idx="6129">
                  <c:v>42768.410064583331</c:v>
                </c:pt>
                <c:pt idx="6130">
                  <c:v>42768.41700908565</c:v>
                </c:pt>
                <c:pt idx="6131">
                  <c:v>42768.423953587961</c:v>
                </c:pt>
                <c:pt idx="6132">
                  <c:v>42768.430898090279</c:v>
                </c:pt>
                <c:pt idx="6133">
                  <c:v>42768.43784259259</c:v>
                </c:pt>
                <c:pt idx="6134">
                  <c:v>42768.444787094908</c:v>
                </c:pt>
                <c:pt idx="6135">
                  <c:v>42768.451731597219</c:v>
                </c:pt>
                <c:pt idx="6136">
                  <c:v>42768.458676099537</c:v>
                </c:pt>
                <c:pt idx="6137">
                  <c:v>42768.465620601855</c:v>
                </c:pt>
                <c:pt idx="6138">
                  <c:v>42768.472565104166</c:v>
                </c:pt>
                <c:pt idx="6139">
                  <c:v>42768.479509606484</c:v>
                </c:pt>
                <c:pt idx="6140">
                  <c:v>42768.486454108795</c:v>
                </c:pt>
                <c:pt idx="6141">
                  <c:v>42768.493398611114</c:v>
                </c:pt>
                <c:pt idx="6142">
                  <c:v>42768.500343113425</c:v>
                </c:pt>
                <c:pt idx="6143">
                  <c:v>42768.507287615743</c:v>
                </c:pt>
                <c:pt idx="6144">
                  <c:v>42768.514232118054</c:v>
                </c:pt>
                <c:pt idx="6145">
                  <c:v>42768.521176620372</c:v>
                </c:pt>
                <c:pt idx="6146">
                  <c:v>42768.528121122683</c:v>
                </c:pt>
                <c:pt idx="6147">
                  <c:v>42768.535065625001</c:v>
                </c:pt>
                <c:pt idx="6148">
                  <c:v>42768.542010127312</c:v>
                </c:pt>
                <c:pt idx="6149">
                  <c:v>42768.54895462963</c:v>
                </c:pt>
                <c:pt idx="6150">
                  <c:v>42768.555899131941</c:v>
                </c:pt>
                <c:pt idx="6151">
                  <c:v>42768.562843634259</c:v>
                </c:pt>
                <c:pt idx="6152">
                  <c:v>42768.569788136578</c:v>
                </c:pt>
                <c:pt idx="6153">
                  <c:v>42768.576732638889</c:v>
                </c:pt>
                <c:pt idx="6154">
                  <c:v>42768.583677141207</c:v>
                </c:pt>
                <c:pt idx="6155">
                  <c:v>42768.590621643518</c:v>
                </c:pt>
                <c:pt idx="6156">
                  <c:v>42768.597566145836</c:v>
                </c:pt>
                <c:pt idx="6157">
                  <c:v>42768.604510648147</c:v>
                </c:pt>
                <c:pt idx="6158">
                  <c:v>42768.611455150465</c:v>
                </c:pt>
                <c:pt idx="6159">
                  <c:v>42768.618399652776</c:v>
                </c:pt>
                <c:pt idx="6160">
                  <c:v>42768.625344155094</c:v>
                </c:pt>
                <c:pt idx="6161">
                  <c:v>42768.632288657405</c:v>
                </c:pt>
                <c:pt idx="6162">
                  <c:v>42768.639233159724</c:v>
                </c:pt>
                <c:pt idx="6163">
                  <c:v>42768.646177662034</c:v>
                </c:pt>
                <c:pt idx="6164">
                  <c:v>42768.653122164353</c:v>
                </c:pt>
                <c:pt idx="6165">
                  <c:v>42768.660066666664</c:v>
                </c:pt>
                <c:pt idx="6166">
                  <c:v>42768.667011168982</c:v>
                </c:pt>
                <c:pt idx="6167">
                  <c:v>42768.673955671293</c:v>
                </c:pt>
                <c:pt idx="6168">
                  <c:v>42768.680900173611</c:v>
                </c:pt>
                <c:pt idx="6169">
                  <c:v>42768.687844675929</c:v>
                </c:pt>
                <c:pt idx="6170">
                  <c:v>42768.69478917824</c:v>
                </c:pt>
                <c:pt idx="6171">
                  <c:v>42768.701733680558</c:v>
                </c:pt>
                <c:pt idx="6172">
                  <c:v>42768.708678182869</c:v>
                </c:pt>
                <c:pt idx="6173">
                  <c:v>42768.715622685188</c:v>
                </c:pt>
                <c:pt idx="6174">
                  <c:v>42768.722567187498</c:v>
                </c:pt>
                <c:pt idx="6175">
                  <c:v>42768.729511689817</c:v>
                </c:pt>
                <c:pt idx="6176">
                  <c:v>42768.736456192128</c:v>
                </c:pt>
                <c:pt idx="6177">
                  <c:v>42768.743400694446</c:v>
                </c:pt>
                <c:pt idx="6178">
                  <c:v>42768.750345196757</c:v>
                </c:pt>
                <c:pt idx="6179">
                  <c:v>42768.757289699075</c:v>
                </c:pt>
                <c:pt idx="6180">
                  <c:v>42768.764234201386</c:v>
                </c:pt>
                <c:pt idx="6181">
                  <c:v>42768.771178703704</c:v>
                </c:pt>
                <c:pt idx="6182">
                  <c:v>42768.778123206015</c:v>
                </c:pt>
                <c:pt idx="6183">
                  <c:v>42768.785067708333</c:v>
                </c:pt>
                <c:pt idx="6184">
                  <c:v>42768.792012210652</c:v>
                </c:pt>
                <c:pt idx="6185">
                  <c:v>42768.798956712963</c:v>
                </c:pt>
                <c:pt idx="6186">
                  <c:v>42768.805901215281</c:v>
                </c:pt>
                <c:pt idx="6187">
                  <c:v>42768.812845717592</c:v>
                </c:pt>
                <c:pt idx="6188">
                  <c:v>42768.81979021991</c:v>
                </c:pt>
                <c:pt idx="6189">
                  <c:v>42768.826734722221</c:v>
                </c:pt>
                <c:pt idx="6190">
                  <c:v>42768.833679224539</c:v>
                </c:pt>
                <c:pt idx="6191">
                  <c:v>42768.84062372685</c:v>
                </c:pt>
                <c:pt idx="6192">
                  <c:v>42768.847568229168</c:v>
                </c:pt>
                <c:pt idx="6193">
                  <c:v>42768.854512731479</c:v>
                </c:pt>
                <c:pt idx="6194">
                  <c:v>42768.861457233797</c:v>
                </c:pt>
                <c:pt idx="6195">
                  <c:v>42768.868401736108</c:v>
                </c:pt>
                <c:pt idx="6196">
                  <c:v>42768.875346238427</c:v>
                </c:pt>
                <c:pt idx="6197">
                  <c:v>42768.882290740738</c:v>
                </c:pt>
                <c:pt idx="6198">
                  <c:v>42768.889235243056</c:v>
                </c:pt>
                <c:pt idx="6199">
                  <c:v>42768.896179745374</c:v>
                </c:pt>
                <c:pt idx="6200">
                  <c:v>42768.903124247685</c:v>
                </c:pt>
                <c:pt idx="6201">
                  <c:v>42768.910068750003</c:v>
                </c:pt>
                <c:pt idx="6202">
                  <c:v>42768.917013252314</c:v>
                </c:pt>
                <c:pt idx="6203">
                  <c:v>42768.923957754632</c:v>
                </c:pt>
                <c:pt idx="6204">
                  <c:v>42768.930902256943</c:v>
                </c:pt>
                <c:pt idx="6205">
                  <c:v>42768.937846759261</c:v>
                </c:pt>
                <c:pt idx="6206">
                  <c:v>42768.944791261572</c:v>
                </c:pt>
                <c:pt idx="6207">
                  <c:v>42768.951735763891</c:v>
                </c:pt>
                <c:pt idx="6208">
                  <c:v>42768.958680266202</c:v>
                </c:pt>
                <c:pt idx="6209">
                  <c:v>42768.96562476852</c:v>
                </c:pt>
                <c:pt idx="6210">
                  <c:v>42768.972569270831</c:v>
                </c:pt>
                <c:pt idx="6211">
                  <c:v>42768.979513773149</c:v>
                </c:pt>
                <c:pt idx="6212">
                  <c:v>42768.98645827546</c:v>
                </c:pt>
                <c:pt idx="6213">
                  <c:v>42768.993402777778</c:v>
                </c:pt>
                <c:pt idx="6214">
                  <c:v>42769.000347280089</c:v>
                </c:pt>
                <c:pt idx="6215">
                  <c:v>42769.007291782407</c:v>
                </c:pt>
                <c:pt idx="6216">
                  <c:v>42769.014236284725</c:v>
                </c:pt>
                <c:pt idx="6217">
                  <c:v>42769.021180787036</c:v>
                </c:pt>
                <c:pt idx="6218">
                  <c:v>42769.028125289355</c:v>
                </c:pt>
                <c:pt idx="6219">
                  <c:v>42769.035069791666</c:v>
                </c:pt>
                <c:pt idx="6220">
                  <c:v>42769.042014293984</c:v>
                </c:pt>
                <c:pt idx="6221">
                  <c:v>42769.048958796295</c:v>
                </c:pt>
                <c:pt idx="6222">
                  <c:v>42769.055903298613</c:v>
                </c:pt>
                <c:pt idx="6223">
                  <c:v>42769.062847800924</c:v>
                </c:pt>
                <c:pt idx="6224">
                  <c:v>42769.069792303242</c:v>
                </c:pt>
                <c:pt idx="6225">
                  <c:v>42769.076736805553</c:v>
                </c:pt>
                <c:pt idx="6226">
                  <c:v>42769.083681307871</c:v>
                </c:pt>
                <c:pt idx="6227">
                  <c:v>42769.090625810182</c:v>
                </c:pt>
                <c:pt idx="6228">
                  <c:v>42769.0975703125</c:v>
                </c:pt>
                <c:pt idx="6229">
                  <c:v>42769.104514814811</c:v>
                </c:pt>
                <c:pt idx="6230">
                  <c:v>42769.11145931713</c:v>
                </c:pt>
                <c:pt idx="6231">
                  <c:v>42769.118403819448</c:v>
                </c:pt>
                <c:pt idx="6232">
                  <c:v>42769.125348321759</c:v>
                </c:pt>
                <c:pt idx="6233">
                  <c:v>42769.132292824077</c:v>
                </c:pt>
                <c:pt idx="6234">
                  <c:v>42769.139237326388</c:v>
                </c:pt>
                <c:pt idx="6235">
                  <c:v>42769.146181828706</c:v>
                </c:pt>
                <c:pt idx="6236">
                  <c:v>42769.153126331017</c:v>
                </c:pt>
                <c:pt idx="6237">
                  <c:v>42769.160070833335</c:v>
                </c:pt>
                <c:pt idx="6238">
                  <c:v>42769.167015335646</c:v>
                </c:pt>
                <c:pt idx="6239">
                  <c:v>42769.173959837965</c:v>
                </c:pt>
                <c:pt idx="6240">
                  <c:v>42769.180904340275</c:v>
                </c:pt>
                <c:pt idx="6241">
                  <c:v>42769.187848842594</c:v>
                </c:pt>
                <c:pt idx="6242">
                  <c:v>42769.194793344905</c:v>
                </c:pt>
                <c:pt idx="6243">
                  <c:v>42769.201737847223</c:v>
                </c:pt>
                <c:pt idx="6244">
                  <c:v>42769.208682349534</c:v>
                </c:pt>
                <c:pt idx="6245">
                  <c:v>42769.215626851852</c:v>
                </c:pt>
                <c:pt idx="6246">
                  <c:v>42769.22257135417</c:v>
                </c:pt>
                <c:pt idx="6247">
                  <c:v>42769.229515856481</c:v>
                </c:pt>
                <c:pt idx="6248">
                  <c:v>42769.236460358799</c:v>
                </c:pt>
                <c:pt idx="6249">
                  <c:v>42769.24340486111</c:v>
                </c:pt>
                <c:pt idx="6250">
                  <c:v>42769.250349363429</c:v>
                </c:pt>
                <c:pt idx="6251">
                  <c:v>42769.257293865739</c:v>
                </c:pt>
                <c:pt idx="6252">
                  <c:v>42769.264238368058</c:v>
                </c:pt>
                <c:pt idx="6253">
                  <c:v>42769.271182870369</c:v>
                </c:pt>
                <c:pt idx="6254">
                  <c:v>42769.278127372687</c:v>
                </c:pt>
                <c:pt idx="6255">
                  <c:v>42769.285071874998</c:v>
                </c:pt>
                <c:pt idx="6256">
                  <c:v>42769.292016377316</c:v>
                </c:pt>
                <c:pt idx="6257">
                  <c:v>42769.298960879627</c:v>
                </c:pt>
                <c:pt idx="6258">
                  <c:v>42769.305905381945</c:v>
                </c:pt>
                <c:pt idx="6259">
                  <c:v>42769.312849884256</c:v>
                </c:pt>
                <c:pt idx="6260">
                  <c:v>42769.319794386574</c:v>
                </c:pt>
                <c:pt idx="6261">
                  <c:v>42769.326738888885</c:v>
                </c:pt>
                <c:pt idx="6262">
                  <c:v>42769.333683391204</c:v>
                </c:pt>
                <c:pt idx="6263">
                  <c:v>42769.340627893522</c:v>
                </c:pt>
                <c:pt idx="6264">
                  <c:v>42769.347572395833</c:v>
                </c:pt>
                <c:pt idx="6265">
                  <c:v>42769.354516898151</c:v>
                </c:pt>
                <c:pt idx="6266">
                  <c:v>42769.361461400462</c:v>
                </c:pt>
                <c:pt idx="6267">
                  <c:v>42769.36840590278</c:v>
                </c:pt>
                <c:pt idx="6268">
                  <c:v>42769.375350405091</c:v>
                </c:pt>
                <c:pt idx="6269">
                  <c:v>42769.382294907409</c:v>
                </c:pt>
                <c:pt idx="6270">
                  <c:v>42769.38923940972</c:v>
                </c:pt>
                <c:pt idx="6271">
                  <c:v>42769.396183912038</c:v>
                </c:pt>
                <c:pt idx="6272">
                  <c:v>42769.403128414349</c:v>
                </c:pt>
                <c:pt idx="6273">
                  <c:v>42769.410072916668</c:v>
                </c:pt>
                <c:pt idx="6274">
                  <c:v>42769.417017418979</c:v>
                </c:pt>
                <c:pt idx="6275">
                  <c:v>42769.423961921297</c:v>
                </c:pt>
                <c:pt idx="6276">
                  <c:v>42769.430906423608</c:v>
                </c:pt>
                <c:pt idx="6277">
                  <c:v>42769.437850925926</c:v>
                </c:pt>
                <c:pt idx="6278">
                  <c:v>42769.444795428244</c:v>
                </c:pt>
                <c:pt idx="6279">
                  <c:v>42769.451739930555</c:v>
                </c:pt>
                <c:pt idx="6280">
                  <c:v>42769.458684432873</c:v>
                </c:pt>
                <c:pt idx="6281">
                  <c:v>42769.465628935184</c:v>
                </c:pt>
                <c:pt idx="6282">
                  <c:v>42769.472573437502</c:v>
                </c:pt>
                <c:pt idx="6283">
                  <c:v>42769.479517939813</c:v>
                </c:pt>
                <c:pt idx="6284">
                  <c:v>42769.486462442132</c:v>
                </c:pt>
                <c:pt idx="6285">
                  <c:v>42769.493406944443</c:v>
                </c:pt>
                <c:pt idx="6286">
                  <c:v>42769.500351446761</c:v>
                </c:pt>
                <c:pt idx="6287">
                  <c:v>42769.507295949072</c:v>
                </c:pt>
                <c:pt idx="6288">
                  <c:v>42769.51424045139</c:v>
                </c:pt>
                <c:pt idx="6289">
                  <c:v>42769.521184953701</c:v>
                </c:pt>
                <c:pt idx="6290">
                  <c:v>42769.528129456019</c:v>
                </c:pt>
                <c:pt idx="6291">
                  <c:v>42769.53507395833</c:v>
                </c:pt>
                <c:pt idx="6292">
                  <c:v>42769.542018460648</c:v>
                </c:pt>
                <c:pt idx="6293">
                  <c:v>42769.548962962966</c:v>
                </c:pt>
                <c:pt idx="6294">
                  <c:v>42769.555907465277</c:v>
                </c:pt>
                <c:pt idx="6295">
                  <c:v>42769.562851967596</c:v>
                </c:pt>
                <c:pt idx="6296">
                  <c:v>42769.569796469907</c:v>
                </c:pt>
                <c:pt idx="6297">
                  <c:v>42769.576740972225</c:v>
                </c:pt>
                <c:pt idx="6298">
                  <c:v>42769.583685474536</c:v>
                </c:pt>
                <c:pt idx="6299">
                  <c:v>42769.590629976854</c:v>
                </c:pt>
                <c:pt idx="6300">
                  <c:v>42769.597574479165</c:v>
                </c:pt>
                <c:pt idx="6301">
                  <c:v>42769.604518981483</c:v>
                </c:pt>
                <c:pt idx="6302">
                  <c:v>42769.611463483794</c:v>
                </c:pt>
                <c:pt idx="6303">
                  <c:v>42769.618407986112</c:v>
                </c:pt>
                <c:pt idx="6304">
                  <c:v>42769.625352488423</c:v>
                </c:pt>
                <c:pt idx="6305">
                  <c:v>42769.632296990741</c:v>
                </c:pt>
                <c:pt idx="6306">
                  <c:v>42769.639241493052</c:v>
                </c:pt>
                <c:pt idx="6307">
                  <c:v>42769.646185995371</c:v>
                </c:pt>
                <c:pt idx="6308">
                  <c:v>42769.653130497682</c:v>
                </c:pt>
                <c:pt idx="6309">
                  <c:v>42769.660075</c:v>
                </c:pt>
                <c:pt idx="6310">
                  <c:v>42769.667019502318</c:v>
                </c:pt>
                <c:pt idx="6311">
                  <c:v>42769.673964004629</c:v>
                </c:pt>
                <c:pt idx="6312">
                  <c:v>42769.680908506947</c:v>
                </c:pt>
                <c:pt idx="6313">
                  <c:v>42769.687853009258</c:v>
                </c:pt>
                <c:pt idx="6314">
                  <c:v>42769.694797511576</c:v>
                </c:pt>
                <c:pt idx="6315">
                  <c:v>42769.701742013887</c:v>
                </c:pt>
                <c:pt idx="6316">
                  <c:v>42769.708686516205</c:v>
                </c:pt>
                <c:pt idx="6317">
                  <c:v>42769.715631018516</c:v>
                </c:pt>
                <c:pt idx="6318">
                  <c:v>42769.722575520835</c:v>
                </c:pt>
                <c:pt idx="6319">
                  <c:v>42769.729520023146</c:v>
                </c:pt>
                <c:pt idx="6320">
                  <c:v>42769.736464525464</c:v>
                </c:pt>
                <c:pt idx="6321">
                  <c:v>42769.743409027775</c:v>
                </c:pt>
                <c:pt idx="6322">
                  <c:v>42769.750353530093</c:v>
                </c:pt>
                <c:pt idx="6323">
                  <c:v>42769.757298032404</c:v>
                </c:pt>
                <c:pt idx="6324">
                  <c:v>42769.764242534722</c:v>
                </c:pt>
                <c:pt idx="6325">
                  <c:v>42769.77118703704</c:v>
                </c:pt>
                <c:pt idx="6326">
                  <c:v>42769.778131539351</c:v>
                </c:pt>
                <c:pt idx="6327">
                  <c:v>42769.78507604167</c:v>
                </c:pt>
                <c:pt idx="6328">
                  <c:v>42769.79202054398</c:v>
                </c:pt>
                <c:pt idx="6329">
                  <c:v>42769.798965046299</c:v>
                </c:pt>
                <c:pt idx="6330">
                  <c:v>42769.80590954861</c:v>
                </c:pt>
                <c:pt idx="6331">
                  <c:v>42769.812854050928</c:v>
                </c:pt>
                <c:pt idx="6332">
                  <c:v>42769.819798553239</c:v>
                </c:pt>
                <c:pt idx="6333">
                  <c:v>42769.826743055557</c:v>
                </c:pt>
                <c:pt idx="6334">
                  <c:v>42769.833687557868</c:v>
                </c:pt>
                <c:pt idx="6335">
                  <c:v>42769.840632060186</c:v>
                </c:pt>
                <c:pt idx="6336">
                  <c:v>42769.847576562497</c:v>
                </c:pt>
                <c:pt idx="6337">
                  <c:v>42769.854521064815</c:v>
                </c:pt>
                <c:pt idx="6338">
                  <c:v>42769.861465567126</c:v>
                </c:pt>
                <c:pt idx="6339">
                  <c:v>42769.868410069445</c:v>
                </c:pt>
                <c:pt idx="6340">
                  <c:v>42769.875354571763</c:v>
                </c:pt>
                <c:pt idx="6341">
                  <c:v>42769.882299074074</c:v>
                </c:pt>
                <c:pt idx="6342">
                  <c:v>42769.889243576392</c:v>
                </c:pt>
                <c:pt idx="6343">
                  <c:v>42769.896188078703</c:v>
                </c:pt>
                <c:pt idx="6344">
                  <c:v>42769.903132581021</c:v>
                </c:pt>
                <c:pt idx="6345">
                  <c:v>42769.910077083332</c:v>
                </c:pt>
                <c:pt idx="6346">
                  <c:v>42769.91702158565</c:v>
                </c:pt>
                <c:pt idx="6347">
                  <c:v>42769.923966087961</c:v>
                </c:pt>
                <c:pt idx="6348">
                  <c:v>42769.930910590279</c:v>
                </c:pt>
                <c:pt idx="6349">
                  <c:v>42769.93785509259</c:v>
                </c:pt>
                <c:pt idx="6350">
                  <c:v>42769.944799594909</c:v>
                </c:pt>
                <c:pt idx="6351">
                  <c:v>42769.951744097219</c:v>
                </c:pt>
                <c:pt idx="6352">
                  <c:v>42769.958688599538</c:v>
                </c:pt>
                <c:pt idx="6353">
                  <c:v>42769.965633101849</c:v>
                </c:pt>
                <c:pt idx="6354">
                  <c:v>42769.972577604167</c:v>
                </c:pt>
                <c:pt idx="6355">
                  <c:v>42769.979522106485</c:v>
                </c:pt>
                <c:pt idx="6356">
                  <c:v>42769.986466608796</c:v>
                </c:pt>
                <c:pt idx="6357">
                  <c:v>42769.993411111114</c:v>
                </c:pt>
                <c:pt idx="6358">
                  <c:v>42770.000355613425</c:v>
                </c:pt>
                <c:pt idx="6359">
                  <c:v>42770.007300115743</c:v>
                </c:pt>
                <c:pt idx="6360">
                  <c:v>42770.014244618054</c:v>
                </c:pt>
                <c:pt idx="6361">
                  <c:v>42770.021189120373</c:v>
                </c:pt>
                <c:pt idx="6362">
                  <c:v>42770.028133622684</c:v>
                </c:pt>
                <c:pt idx="6363">
                  <c:v>42770.035078125002</c:v>
                </c:pt>
                <c:pt idx="6364">
                  <c:v>42770.042022627313</c:v>
                </c:pt>
                <c:pt idx="6365">
                  <c:v>42770.048967129631</c:v>
                </c:pt>
                <c:pt idx="6366">
                  <c:v>42770.055911631942</c:v>
                </c:pt>
                <c:pt idx="6367">
                  <c:v>42770.06285613426</c:v>
                </c:pt>
                <c:pt idx="6368">
                  <c:v>42770.069800636571</c:v>
                </c:pt>
                <c:pt idx="6369">
                  <c:v>42770.076745138889</c:v>
                </c:pt>
                <c:pt idx="6370">
                  <c:v>42770.0836896412</c:v>
                </c:pt>
                <c:pt idx="6371">
                  <c:v>42770.090634143518</c:v>
                </c:pt>
                <c:pt idx="6372">
                  <c:v>42770.097578645837</c:v>
                </c:pt>
                <c:pt idx="6373">
                  <c:v>42770.104523148148</c:v>
                </c:pt>
                <c:pt idx="6374">
                  <c:v>42770.111467650466</c:v>
                </c:pt>
                <c:pt idx="6375">
                  <c:v>42770.118412152777</c:v>
                </c:pt>
                <c:pt idx="6376">
                  <c:v>42770.125356655095</c:v>
                </c:pt>
                <c:pt idx="6377">
                  <c:v>42770.132301157406</c:v>
                </c:pt>
                <c:pt idx="6378">
                  <c:v>42770.139245659724</c:v>
                </c:pt>
                <c:pt idx="6379">
                  <c:v>42770.146190162035</c:v>
                </c:pt>
                <c:pt idx="6380">
                  <c:v>42770.153134664353</c:v>
                </c:pt>
                <c:pt idx="6381">
                  <c:v>42770.160079166664</c:v>
                </c:pt>
                <c:pt idx="6382">
                  <c:v>42770.167023668982</c:v>
                </c:pt>
                <c:pt idx="6383">
                  <c:v>42770.173968171293</c:v>
                </c:pt>
                <c:pt idx="6384">
                  <c:v>42770.180912673612</c:v>
                </c:pt>
                <c:pt idx="6385">
                  <c:v>42770.187857175923</c:v>
                </c:pt>
                <c:pt idx="6386">
                  <c:v>42770.194801678241</c:v>
                </c:pt>
                <c:pt idx="6387">
                  <c:v>42770.201746180559</c:v>
                </c:pt>
                <c:pt idx="6388">
                  <c:v>42770.20869068287</c:v>
                </c:pt>
                <c:pt idx="6389">
                  <c:v>42770.215635185188</c:v>
                </c:pt>
                <c:pt idx="6390">
                  <c:v>42770.222579687499</c:v>
                </c:pt>
                <c:pt idx="6391">
                  <c:v>42770.229524189817</c:v>
                </c:pt>
                <c:pt idx="6392">
                  <c:v>42770.236468692128</c:v>
                </c:pt>
                <c:pt idx="6393">
                  <c:v>42770.243413194446</c:v>
                </c:pt>
                <c:pt idx="6394">
                  <c:v>42770.250357696757</c:v>
                </c:pt>
                <c:pt idx="6395">
                  <c:v>42770.257302199076</c:v>
                </c:pt>
                <c:pt idx="6396">
                  <c:v>42770.264246701387</c:v>
                </c:pt>
                <c:pt idx="6397">
                  <c:v>42770.271191203705</c:v>
                </c:pt>
                <c:pt idx="6398">
                  <c:v>42770.278135706016</c:v>
                </c:pt>
                <c:pt idx="6399">
                  <c:v>42770.285080208334</c:v>
                </c:pt>
                <c:pt idx="6400">
                  <c:v>42770.292024710645</c:v>
                </c:pt>
                <c:pt idx="6401">
                  <c:v>42770.298969212963</c:v>
                </c:pt>
                <c:pt idx="6402">
                  <c:v>42770.305913715281</c:v>
                </c:pt>
                <c:pt idx="6403">
                  <c:v>42770.312858217592</c:v>
                </c:pt>
                <c:pt idx="6404">
                  <c:v>42770.319802719911</c:v>
                </c:pt>
                <c:pt idx="6405">
                  <c:v>42770.326747222221</c:v>
                </c:pt>
                <c:pt idx="6406">
                  <c:v>42770.33369172454</c:v>
                </c:pt>
                <c:pt idx="6407">
                  <c:v>42770.340636226851</c:v>
                </c:pt>
                <c:pt idx="6408">
                  <c:v>42770.347580729169</c:v>
                </c:pt>
                <c:pt idx="6409">
                  <c:v>42770.35452523148</c:v>
                </c:pt>
                <c:pt idx="6410">
                  <c:v>42770.361469733798</c:v>
                </c:pt>
                <c:pt idx="6411">
                  <c:v>42770.368414236109</c:v>
                </c:pt>
                <c:pt idx="6412">
                  <c:v>42770.375358738427</c:v>
                </c:pt>
                <c:pt idx="6413">
                  <c:v>42770.382303240738</c:v>
                </c:pt>
                <c:pt idx="6414">
                  <c:v>42770.389247743056</c:v>
                </c:pt>
                <c:pt idx="6415">
                  <c:v>42770.396192245367</c:v>
                </c:pt>
                <c:pt idx="6416">
                  <c:v>42770.403136747685</c:v>
                </c:pt>
                <c:pt idx="6417">
                  <c:v>42770.410081249996</c:v>
                </c:pt>
                <c:pt idx="6418">
                  <c:v>42770.417025752315</c:v>
                </c:pt>
                <c:pt idx="6419">
                  <c:v>42770.423970254633</c:v>
                </c:pt>
                <c:pt idx="6420">
                  <c:v>42770.430914756944</c:v>
                </c:pt>
                <c:pt idx="6421">
                  <c:v>42770.437859259262</c:v>
                </c:pt>
                <c:pt idx="6422">
                  <c:v>42770.444803761573</c:v>
                </c:pt>
                <c:pt idx="6423">
                  <c:v>42770.451748263891</c:v>
                </c:pt>
                <c:pt idx="6424">
                  <c:v>42770.458692766202</c:v>
                </c:pt>
                <c:pt idx="6425">
                  <c:v>42770.46563726852</c:v>
                </c:pt>
                <c:pt idx="6426">
                  <c:v>42770.472581770831</c:v>
                </c:pt>
                <c:pt idx="6427">
                  <c:v>42770.47952627315</c:v>
                </c:pt>
                <c:pt idx="6428">
                  <c:v>42770.48647077546</c:v>
                </c:pt>
                <c:pt idx="6429">
                  <c:v>42770.493415277779</c:v>
                </c:pt>
                <c:pt idx="6430">
                  <c:v>42770.50035978009</c:v>
                </c:pt>
                <c:pt idx="6431">
                  <c:v>42770.507304282408</c:v>
                </c:pt>
                <c:pt idx="6432">
                  <c:v>42770.514248784719</c:v>
                </c:pt>
                <c:pt idx="6433">
                  <c:v>42770.521193287037</c:v>
                </c:pt>
                <c:pt idx="6434">
                  <c:v>42770.528137789355</c:v>
                </c:pt>
                <c:pt idx="6435">
                  <c:v>42770.535082291666</c:v>
                </c:pt>
                <c:pt idx="6436">
                  <c:v>42770.542026793984</c:v>
                </c:pt>
                <c:pt idx="6437">
                  <c:v>42770.548971296295</c:v>
                </c:pt>
                <c:pt idx="6438">
                  <c:v>42770.555915798614</c:v>
                </c:pt>
                <c:pt idx="6439">
                  <c:v>42770.562860300925</c:v>
                </c:pt>
                <c:pt idx="6440">
                  <c:v>42770.569804803243</c:v>
                </c:pt>
                <c:pt idx="6441">
                  <c:v>42770.576749305554</c:v>
                </c:pt>
                <c:pt idx="6442">
                  <c:v>42770.583693807872</c:v>
                </c:pt>
                <c:pt idx="6443">
                  <c:v>42770.590638310183</c:v>
                </c:pt>
                <c:pt idx="6444">
                  <c:v>42770.597582812501</c:v>
                </c:pt>
                <c:pt idx="6445">
                  <c:v>42770.604527314812</c:v>
                </c:pt>
                <c:pt idx="6446">
                  <c:v>42770.61147181713</c:v>
                </c:pt>
                <c:pt idx="6447">
                  <c:v>42770.618416319441</c:v>
                </c:pt>
                <c:pt idx="6448">
                  <c:v>42770.625360821759</c:v>
                </c:pt>
                <c:pt idx="6449">
                  <c:v>42770.632305324078</c:v>
                </c:pt>
                <c:pt idx="6450">
                  <c:v>42770.639249826389</c:v>
                </c:pt>
                <c:pt idx="6451">
                  <c:v>42770.646194328707</c:v>
                </c:pt>
                <c:pt idx="6452">
                  <c:v>42770.653138831018</c:v>
                </c:pt>
                <c:pt idx="6453">
                  <c:v>42770.660083333336</c:v>
                </c:pt>
                <c:pt idx="6454">
                  <c:v>42770.667027835647</c:v>
                </c:pt>
                <c:pt idx="6455">
                  <c:v>42770.673972337965</c:v>
                </c:pt>
                <c:pt idx="6456">
                  <c:v>42770.680916840276</c:v>
                </c:pt>
                <c:pt idx="6457">
                  <c:v>42770.687861342594</c:v>
                </c:pt>
                <c:pt idx="6458">
                  <c:v>42770.694805844905</c:v>
                </c:pt>
                <c:pt idx="6459">
                  <c:v>42770.701750347223</c:v>
                </c:pt>
                <c:pt idx="6460">
                  <c:v>42770.708694849534</c:v>
                </c:pt>
                <c:pt idx="6461">
                  <c:v>42770.715639351853</c:v>
                </c:pt>
                <c:pt idx="6462">
                  <c:v>42770.722583854164</c:v>
                </c:pt>
                <c:pt idx="6463">
                  <c:v>42770.729528356482</c:v>
                </c:pt>
                <c:pt idx="6464">
                  <c:v>42770.736472858793</c:v>
                </c:pt>
                <c:pt idx="6465">
                  <c:v>42770.743417361111</c:v>
                </c:pt>
                <c:pt idx="6466">
                  <c:v>42770.750361863429</c:v>
                </c:pt>
                <c:pt idx="6467">
                  <c:v>42770.75730636574</c:v>
                </c:pt>
                <c:pt idx="6468">
                  <c:v>42770.764250868058</c:v>
                </c:pt>
                <c:pt idx="6469">
                  <c:v>42770.771195370369</c:v>
                </c:pt>
                <c:pt idx="6470">
                  <c:v>42770.778139872687</c:v>
                </c:pt>
                <c:pt idx="6471">
                  <c:v>42770.785084374998</c:v>
                </c:pt>
                <c:pt idx="6472">
                  <c:v>42770.792028877317</c:v>
                </c:pt>
                <c:pt idx="6473">
                  <c:v>42770.798973379628</c:v>
                </c:pt>
                <c:pt idx="6474">
                  <c:v>42770.805917881946</c:v>
                </c:pt>
                <c:pt idx="6475">
                  <c:v>42770.812862384257</c:v>
                </c:pt>
                <c:pt idx="6476">
                  <c:v>42770.819806886575</c:v>
                </c:pt>
                <c:pt idx="6477">
                  <c:v>42770.826751388886</c:v>
                </c:pt>
                <c:pt idx="6478">
                  <c:v>42770.833695891204</c:v>
                </c:pt>
                <c:pt idx="6479">
                  <c:v>42770.840640393515</c:v>
                </c:pt>
                <c:pt idx="6480">
                  <c:v>42770.847584895833</c:v>
                </c:pt>
                <c:pt idx="6481">
                  <c:v>42770.854529398151</c:v>
                </c:pt>
                <c:pt idx="6482">
                  <c:v>42770.861473900462</c:v>
                </c:pt>
                <c:pt idx="6483">
                  <c:v>42770.868418402781</c:v>
                </c:pt>
                <c:pt idx="6484">
                  <c:v>42770.875362905092</c:v>
                </c:pt>
                <c:pt idx="6485">
                  <c:v>42770.88230740741</c:v>
                </c:pt>
                <c:pt idx="6486">
                  <c:v>42770.889251909721</c:v>
                </c:pt>
                <c:pt idx="6487">
                  <c:v>42770.896196412039</c:v>
                </c:pt>
                <c:pt idx="6488">
                  <c:v>42770.90314091435</c:v>
                </c:pt>
                <c:pt idx="6489">
                  <c:v>42770.910085416668</c:v>
                </c:pt>
                <c:pt idx="6490">
                  <c:v>42770.917029918979</c:v>
                </c:pt>
                <c:pt idx="6491">
                  <c:v>42770.923974421297</c:v>
                </c:pt>
                <c:pt idx="6492">
                  <c:v>42770.930918923608</c:v>
                </c:pt>
                <c:pt idx="6493">
                  <c:v>42770.937863425926</c:v>
                </c:pt>
                <c:pt idx="6494">
                  <c:v>42770.944807928237</c:v>
                </c:pt>
                <c:pt idx="6495">
                  <c:v>42770.951752430556</c:v>
                </c:pt>
                <c:pt idx="6496">
                  <c:v>42770.958696932874</c:v>
                </c:pt>
                <c:pt idx="6497">
                  <c:v>42770.965641435185</c:v>
                </c:pt>
                <c:pt idx="6498">
                  <c:v>42770.972585937503</c:v>
                </c:pt>
                <c:pt idx="6499">
                  <c:v>42770.979530439814</c:v>
                </c:pt>
                <c:pt idx="6500">
                  <c:v>42770.986474942132</c:v>
                </c:pt>
                <c:pt idx="6501">
                  <c:v>42770.993419444443</c:v>
                </c:pt>
                <c:pt idx="6502">
                  <c:v>42771.000363946761</c:v>
                </c:pt>
                <c:pt idx="6503">
                  <c:v>42771.007308449072</c:v>
                </c:pt>
                <c:pt idx="6504">
                  <c:v>42771.014252951391</c:v>
                </c:pt>
                <c:pt idx="6505">
                  <c:v>42771.021197453701</c:v>
                </c:pt>
                <c:pt idx="6506">
                  <c:v>42771.02814195602</c:v>
                </c:pt>
                <c:pt idx="6507">
                  <c:v>42771.035086458331</c:v>
                </c:pt>
                <c:pt idx="6508">
                  <c:v>42771.042030960649</c:v>
                </c:pt>
                <c:pt idx="6509">
                  <c:v>42771.04897546296</c:v>
                </c:pt>
                <c:pt idx="6510">
                  <c:v>42771.055919965278</c:v>
                </c:pt>
                <c:pt idx="6511">
                  <c:v>42771.062864467596</c:v>
                </c:pt>
                <c:pt idx="6512">
                  <c:v>42771.069808969907</c:v>
                </c:pt>
                <c:pt idx="6513">
                  <c:v>42771.076753472225</c:v>
                </c:pt>
                <c:pt idx="6514">
                  <c:v>42771.083697974536</c:v>
                </c:pt>
                <c:pt idx="6515">
                  <c:v>42771.090642476855</c:v>
                </c:pt>
                <c:pt idx="6516">
                  <c:v>42771.097586979165</c:v>
                </c:pt>
                <c:pt idx="6517">
                  <c:v>42771.104531481484</c:v>
                </c:pt>
                <c:pt idx="6518">
                  <c:v>42771.111475983795</c:v>
                </c:pt>
                <c:pt idx="6519">
                  <c:v>42771.118420486113</c:v>
                </c:pt>
                <c:pt idx="6520">
                  <c:v>42771.125364988424</c:v>
                </c:pt>
                <c:pt idx="6521">
                  <c:v>42771.132309490742</c:v>
                </c:pt>
                <c:pt idx="6522">
                  <c:v>42771.139253993053</c:v>
                </c:pt>
                <c:pt idx="6523">
                  <c:v>42771.146198495371</c:v>
                </c:pt>
                <c:pt idx="6524">
                  <c:v>42771.153142997682</c:v>
                </c:pt>
                <c:pt idx="6525">
                  <c:v>42771.1600875</c:v>
                </c:pt>
                <c:pt idx="6526">
                  <c:v>42771.167032002311</c:v>
                </c:pt>
                <c:pt idx="6527">
                  <c:v>42771.17397650463</c:v>
                </c:pt>
                <c:pt idx="6528">
                  <c:v>42771.180921006948</c:v>
                </c:pt>
                <c:pt idx="6529">
                  <c:v>42771.187865509259</c:v>
                </c:pt>
                <c:pt idx="6530">
                  <c:v>42771.194810011577</c:v>
                </c:pt>
                <c:pt idx="6531">
                  <c:v>42771.201754513888</c:v>
                </c:pt>
                <c:pt idx="6532">
                  <c:v>42771.208699016206</c:v>
                </c:pt>
                <c:pt idx="6533">
                  <c:v>42771.215643518517</c:v>
                </c:pt>
                <c:pt idx="6534">
                  <c:v>42771.222588020835</c:v>
                </c:pt>
                <c:pt idx="6535">
                  <c:v>42771.229532523146</c:v>
                </c:pt>
                <c:pt idx="6536">
                  <c:v>42771.236477025464</c:v>
                </c:pt>
                <c:pt idx="6537">
                  <c:v>42771.243421527775</c:v>
                </c:pt>
                <c:pt idx="6538">
                  <c:v>42771.250366030094</c:v>
                </c:pt>
                <c:pt idx="6539">
                  <c:v>42771.257310532405</c:v>
                </c:pt>
                <c:pt idx="6540">
                  <c:v>42771.264255034723</c:v>
                </c:pt>
                <c:pt idx="6541">
                  <c:v>42771.271199537034</c:v>
                </c:pt>
                <c:pt idx="6542">
                  <c:v>42771.278144039352</c:v>
                </c:pt>
                <c:pt idx="6543">
                  <c:v>42771.28508854167</c:v>
                </c:pt>
                <c:pt idx="6544">
                  <c:v>42771.292033043981</c:v>
                </c:pt>
                <c:pt idx="6545">
                  <c:v>42771.298977546299</c:v>
                </c:pt>
                <c:pt idx="6546">
                  <c:v>42771.30592204861</c:v>
                </c:pt>
                <c:pt idx="6547">
                  <c:v>42771.312866550928</c:v>
                </c:pt>
                <c:pt idx="6548">
                  <c:v>42771.319811053239</c:v>
                </c:pt>
                <c:pt idx="6549">
                  <c:v>42771.326755555558</c:v>
                </c:pt>
                <c:pt idx="6550">
                  <c:v>42771.333700057869</c:v>
                </c:pt>
                <c:pt idx="6551">
                  <c:v>42771.340644560187</c:v>
                </c:pt>
                <c:pt idx="6552">
                  <c:v>42771.347589062498</c:v>
                </c:pt>
                <c:pt idx="6553">
                  <c:v>42771.354533564816</c:v>
                </c:pt>
                <c:pt idx="6554">
                  <c:v>42771.361478067127</c:v>
                </c:pt>
                <c:pt idx="6555">
                  <c:v>42771.368422569445</c:v>
                </c:pt>
                <c:pt idx="6556">
                  <c:v>42771.375367071756</c:v>
                </c:pt>
                <c:pt idx="6557">
                  <c:v>42771.382311574074</c:v>
                </c:pt>
                <c:pt idx="6558">
                  <c:v>42771.389256076392</c:v>
                </c:pt>
                <c:pt idx="6559">
                  <c:v>42771.396200578703</c:v>
                </c:pt>
                <c:pt idx="6560">
                  <c:v>42771.403145081022</c:v>
                </c:pt>
                <c:pt idx="6561">
                  <c:v>42771.410089583333</c:v>
                </c:pt>
                <c:pt idx="6562">
                  <c:v>42771.417034085651</c:v>
                </c:pt>
                <c:pt idx="6563">
                  <c:v>42771.423978587962</c:v>
                </c:pt>
                <c:pt idx="6564">
                  <c:v>42771.43092309028</c:v>
                </c:pt>
                <c:pt idx="6565">
                  <c:v>42771.437867592591</c:v>
                </c:pt>
                <c:pt idx="6566">
                  <c:v>42771.444812094909</c:v>
                </c:pt>
                <c:pt idx="6567">
                  <c:v>42771.45175659722</c:v>
                </c:pt>
                <c:pt idx="6568">
                  <c:v>42771.458701099538</c:v>
                </c:pt>
                <c:pt idx="6569">
                  <c:v>42771.465645601849</c:v>
                </c:pt>
                <c:pt idx="6570">
                  <c:v>42771.472590104167</c:v>
                </c:pt>
                <c:pt idx="6571">
                  <c:v>42771.479534606478</c:v>
                </c:pt>
                <c:pt idx="6572">
                  <c:v>42771.486479108797</c:v>
                </c:pt>
                <c:pt idx="6573">
                  <c:v>42771.493423611108</c:v>
                </c:pt>
                <c:pt idx="6574">
                  <c:v>42771.500368113426</c:v>
                </c:pt>
                <c:pt idx="6575">
                  <c:v>42771.507312615744</c:v>
                </c:pt>
                <c:pt idx="6576">
                  <c:v>42771.514257118055</c:v>
                </c:pt>
                <c:pt idx="6577">
                  <c:v>42771.521201620373</c:v>
                </c:pt>
                <c:pt idx="6578">
                  <c:v>42771.528146122684</c:v>
                </c:pt>
                <c:pt idx="6579">
                  <c:v>42771.535090625002</c:v>
                </c:pt>
                <c:pt idx="6580">
                  <c:v>42771.542035127313</c:v>
                </c:pt>
                <c:pt idx="6581">
                  <c:v>42771.548979629632</c:v>
                </c:pt>
                <c:pt idx="6582">
                  <c:v>42771.555924131942</c:v>
                </c:pt>
                <c:pt idx="6583">
                  <c:v>42771.562868634261</c:v>
                </c:pt>
                <c:pt idx="6584">
                  <c:v>42771.569813136572</c:v>
                </c:pt>
                <c:pt idx="6585">
                  <c:v>42771.57675763889</c:v>
                </c:pt>
                <c:pt idx="6586">
                  <c:v>42771.583702141201</c:v>
                </c:pt>
                <c:pt idx="6587">
                  <c:v>42771.590646643519</c:v>
                </c:pt>
                <c:pt idx="6588">
                  <c:v>42771.59759114583</c:v>
                </c:pt>
                <c:pt idx="6589">
                  <c:v>42771.604535648148</c:v>
                </c:pt>
                <c:pt idx="6590">
                  <c:v>42771.611480150466</c:v>
                </c:pt>
                <c:pt idx="6591">
                  <c:v>42771.618424652777</c:v>
                </c:pt>
                <c:pt idx="6592">
                  <c:v>42771.625369155096</c:v>
                </c:pt>
                <c:pt idx="6593">
                  <c:v>42771.632313657406</c:v>
                </c:pt>
                <c:pt idx="6594">
                  <c:v>42771.639258159725</c:v>
                </c:pt>
                <c:pt idx="6595">
                  <c:v>42771.646202662036</c:v>
                </c:pt>
                <c:pt idx="6596">
                  <c:v>42771.653147164354</c:v>
                </c:pt>
                <c:pt idx="6597">
                  <c:v>42771.660091666665</c:v>
                </c:pt>
                <c:pt idx="6598">
                  <c:v>42771.667036168983</c:v>
                </c:pt>
                <c:pt idx="6599">
                  <c:v>42771.673980671294</c:v>
                </c:pt>
                <c:pt idx="6600">
                  <c:v>42771.680925173612</c:v>
                </c:pt>
                <c:pt idx="6601">
                  <c:v>42771.687869675923</c:v>
                </c:pt>
                <c:pt idx="6602">
                  <c:v>42771.694814178241</c:v>
                </c:pt>
                <c:pt idx="6603">
                  <c:v>42771.701758680552</c:v>
                </c:pt>
                <c:pt idx="6604">
                  <c:v>42771.708703182871</c:v>
                </c:pt>
                <c:pt idx="6605">
                  <c:v>42771.715647685189</c:v>
                </c:pt>
                <c:pt idx="6606">
                  <c:v>42771.7225921875</c:v>
                </c:pt>
                <c:pt idx="6607">
                  <c:v>42771.729536689818</c:v>
                </c:pt>
                <c:pt idx="6608">
                  <c:v>42771.736481192129</c:v>
                </c:pt>
                <c:pt idx="6609">
                  <c:v>42771.743425694447</c:v>
                </c:pt>
                <c:pt idx="6610">
                  <c:v>42771.750370196758</c:v>
                </c:pt>
                <c:pt idx="6611">
                  <c:v>42771.757314699076</c:v>
                </c:pt>
                <c:pt idx="6612">
                  <c:v>42771.764259201387</c:v>
                </c:pt>
                <c:pt idx="6613">
                  <c:v>42771.771203703705</c:v>
                </c:pt>
                <c:pt idx="6614">
                  <c:v>42771.778148206016</c:v>
                </c:pt>
                <c:pt idx="6615">
                  <c:v>42771.785092708335</c:v>
                </c:pt>
                <c:pt idx="6616">
                  <c:v>42771.792037210646</c:v>
                </c:pt>
                <c:pt idx="6617">
                  <c:v>42771.798981712964</c:v>
                </c:pt>
                <c:pt idx="6618">
                  <c:v>42771.805926215275</c:v>
                </c:pt>
                <c:pt idx="6619">
                  <c:v>42771.812870717593</c:v>
                </c:pt>
                <c:pt idx="6620">
                  <c:v>42771.819815219904</c:v>
                </c:pt>
                <c:pt idx="6621">
                  <c:v>42771.826759722222</c:v>
                </c:pt>
                <c:pt idx="6622">
                  <c:v>42771.83370422454</c:v>
                </c:pt>
                <c:pt idx="6623">
                  <c:v>42771.840648726851</c:v>
                </c:pt>
                <c:pt idx="6624">
                  <c:v>42771.847593229169</c:v>
                </c:pt>
                <c:pt idx="6625">
                  <c:v>42771.85453773148</c:v>
                </c:pt>
                <c:pt idx="6626">
                  <c:v>42771.861482233799</c:v>
                </c:pt>
                <c:pt idx="6627">
                  <c:v>42771.86842673611</c:v>
                </c:pt>
                <c:pt idx="6628">
                  <c:v>42771.875371238428</c:v>
                </c:pt>
                <c:pt idx="6629">
                  <c:v>42771.882315740739</c:v>
                </c:pt>
                <c:pt idx="6630">
                  <c:v>42771.889260243057</c:v>
                </c:pt>
                <c:pt idx="6631">
                  <c:v>42771.896204745368</c:v>
                </c:pt>
                <c:pt idx="6632">
                  <c:v>42771.903149247686</c:v>
                </c:pt>
                <c:pt idx="6633">
                  <c:v>42771.910093749997</c:v>
                </c:pt>
                <c:pt idx="6634">
                  <c:v>42771.917038252315</c:v>
                </c:pt>
                <c:pt idx="6635">
                  <c:v>42771.923982754626</c:v>
                </c:pt>
                <c:pt idx="6636">
                  <c:v>42771.930927256944</c:v>
                </c:pt>
                <c:pt idx="6637">
                  <c:v>42771.937871759263</c:v>
                </c:pt>
                <c:pt idx="6638">
                  <c:v>42771.944816261574</c:v>
                </c:pt>
                <c:pt idx="6639">
                  <c:v>42771.951760763892</c:v>
                </c:pt>
                <c:pt idx="6640">
                  <c:v>42771.958705266203</c:v>
                </c:pt>
                <c:pt idx="6641">
                  <c:v>42771.965649768521</c:v>
                </c:pt>
                <c:pt idx="6642">
                  <c:v>42771.972594270832</c:v>
                </c:pt>
                <c:pt idx="6643">
                  <c:v>42771.97953877315</c:v>
                </c:pt>
                <c:pt idx="6644">
                  <c:v>42771.986483275461</c:v>
                </c:pt>
                <c:pt idx="6645">
                  <c:v>42771.993427777779</c:v>
                </c:pt>
                <c:pt idx="6646">
                  <c:v>42772.00037228009</c:v>
                </c:pt>
                <c:pt idx="6647">
                  <c:v>42772.007316782408</c:v>
                </c:pt>
                <c:pt idx="6648">
                  <c:v>42772.014261284719</c:v>
                </c:pt>
                <c:pt idx="6649">
                  <c:v>42772.021205787038</c:v>
                </c:pt>
                <c:pt idx="6650">
                  <c:v>42772.028150289349</c:v>
                </c:pt>
                <c:pt idx="6651">
                  <c:v>42772.035094791667</c:v>
                </c:pt>
                <c:pt idx="6652">
                  <c:v>42772.042039293985</c:v>
                </c:pt>
                <c:pt idx="6653">
                  <c:v>42772.048983796296</c:v>
                </c:pt>
                <c:pt idx="6654">
                  <c:v>42772.055928298614</c:v>
                </c:pt>
                <c:pt idx="6655">
                  <c:v>42772.062872800925</c:v>
                </c:pt>
                <c:pt idx="6656">
                  <c:v>42772.069817303243</c:v>
                </c:pt>
                <c:pt idx="6657">
                  <c:v>42772.076761805554</c:v>
                </c:pt>
                <c:pt idx="6658">
                  <c:v>42772.083706307872</c:v>
                </c:pt>
                <c:pt idx="6659">
                  <c:v>42772.090650810183</c:v>
                </c:pt>
                <c:pt idx="6660">
                  <c:v>42772.097595312502</c:v>
                </c:pt>
                <c:pt idx="6661">
                  <c:v>42772.104539814813</c:v>
                </c:pt>
                <c:pt idx="6662">
                  <c:v>42772.111484317131</c:v>
                </c:pt>
                <c:pt idx="6663">
                  <c:v>42772.118428819442</c:v>
                </c:pt>
                <c:pt idx="6664">
                  <c:v>42772.12537332176</c:v>
                </c:pt>
                <c:pt idx="6665">
                  <c:v>42772.132317824071</c:v>
                </c:pt>
                <c:pt idx="6666">
                  <c:v>42772.139262326389</c:v>
                </c:pt>
                <c:pt idx="6667">
                  <c:v>42772.1462068287</c:v>
                </c:pt>
                <c:pt idx="6668">
                  <c:v>42772.153151331018</c:v>
                </c:pt>
                <c:pt idx="6669">
                  <c:v>42772.160095833337</c:v>
                </c:pt>
                <c:pt idx="6670">
                  <c:v>42772.167040335647</c:v>
                </c:pt>
                <c:pt idx="6671">
                  <c:v>42772.173984837966</c:v>
                </c:pt>
                <c:pt idx="6672">
                  <c:v>42772.180929340277</c:v>
                </c:pt>
                <c:pt idx="6673">
                  <c:v>42772.187873842595</c:v>
                </c:pt>
                <c:pt idx="6674">
                  <c:v>42772.194818344906</c:v>
                </c:pt>
                <c:pt idx="6675">
                  <c:v>42772.201762847224</c:v>
                </c:pt>
                <c:pt idx="6676">
                  <c:v>42772.208707349535</c:v>
                </c:pt>
                <c:pt idx="6677">
                  <c:v>42772.215651851853</c:v>
                </c:pt>
                <c:pt idx="6678">
                  <c:v>42772.222596354164</c:v>
                </c:pt>
                <c:pt idx="6679">
                  <c:v>42772.229540856482</c:v>
                </c:pt>
                <c:pt idx="6680">
                  <c:v>42772.236485358793</c:v>
                </c:pt>
                <c:pt idx="6681">
                  <c:v>42772.243429861112</c:v>
                </c:pt>
                <c:pt idx="6682">
                  <c:v>42772.250374363422</c:v>
                </c:pt>
                <c:pt idx="6683">
                  <c:v>42772.257318865741</c:v>
                </c:pt>
                <c:pt idx="6684">
                  <c:v>42772.264263368059</c:v>
                </c:pt>
                <c:pt idx="6685">
                  <c:v>42772.27120787037</c:v>
                </c:pt>
                <c:pt idx="6686">
                  <c:v>42772.278152372688</c:v>
                </c:pt>
                <c:pt idx="6687">
                  <c:v>42772.285096874999</c:v>
                </c:pt>
                <c:pt idx="6688">
                  <c:v>42772.292041377317</c:v>
                </c:pt>
                <c:pt idx="6689">
                  <c:v>42772.298985879628</c:v>
                </c:pt>
                <c:pt idx="6690">
                  <c:v>42772.305930381946</c:v>
                </c:pt>
                <c:pt idx="6691">
                  <c:v>42772.312874884257</c:v>
                </c:pt>
                <c:pt idx="6692">
                  <c:v>42772.319819386576</c:v>
                </c:pt>
                <c:pt idx="6693">
                  <c:v>42772.326763888886</c:v>
                </c:pt>
                <c:pt idx="6694">
                  <c:v>42772.333708391205</c:v>
                </c:pt>
                <c:pt idx="6695">
                  <c:v>42772.340652893516</c:v>
                </c:pt>
                <c:pt idx="6696">
                  <c:v>42772.347597395834</c:v>
                </c:pt>
                <c:pt idx="6697">
                  <c:v>42772.354541898145</c:v>
                </c:pt>
                <c:pt idx="6698">
                  <c:v>42772.361486400463</c:v>
                </c:pt>
                <c:pt idx="6699">
                  <c:v>42772.368430902781</c:v>
                </c:pt>
                <c:pt idx="6700">
                  <c:v>42772.375375405092</c:v>
                </c:pt>
                <c:pt idx="6701">
                  <c:v>42772.38231990741</c:v>
                </c:pt>
                <c:pt idx="6702">
                  <c:v>42772.389264409721</c:v>
                </c:pt>
                <c:pt idx="6703">
                  <c:v>42772.39620891204</c:v>
                </c:pt>
                <c:pt idx="6704">
                  <c:v>42772.403153414351</c:v>
                </c:pt>
                <c:pt idx="6705">
                  <c:v>42772.410097916669</c:v>
                </c:pt>
                <c:pt idx="6706">
                  <c:v>42772.41704241898</c:v>
                </c:pt>
                <c:pt idx="6707">
                  <c:v>42772.423986921298</c:v>
                </c:pt>
                <c:pt idx="6708">
                  <c:v>42772.430931423609</c:v>
                </c:pt>
                <c:pt idx="6709">
                  <c:v>42772.437875925927</c:v>
                </c:pt>
                <c:pt idx="6710">
                  <c:v>42772.444820428238</c:v>
                </c:pt>
                <c:pt idx="6711">
                  <c:v>42772.451764930556</c:v>
                </c:pt>
                <c:pt idx="6712">
                  <c:v>42772.458709432867</c:v>
                </c:pt>
                <c:pt idx="6713">
                  <c:v>42772.465653935185</c:v>
                </c:pt>
                <c:pt idx="6714">
                  <c:v>42772.472598437504</c:v>
                </c:pt>
                <c:pt idx="6715">
                  <c:v>42772.479542939815</c:v>
                </c:pt>
                <c:pt idx="6716">
                  <c:v>42772.486487442133</c:v>
                </c:pt>
                <c:pt idx="6717">
                  <c:v>42772.493431944444</c:v>
                </c:pt>
                <c:pt idx="6718">
                  <c:v>42772.500376446762</c:v>
                </c:pt>
                <c:pt idx="6719">
                  <c:v>42772.507320949073</c:v>
                </c:pt>
                <c:pt idx="6720">
                  <c:v>42772.514265451391</c:v>
                </c:pt>
                <c:pt idx="6721">
                  <c:v>42772.521209953702</c:v>
                </c:pt>
                <c:pt idx="6722">
                  <c:v>42772.52815445602</c:v>
                </c:pt>
                <c:pt idx="6723">
                  <c:v>42772.535098958331</c:v>
                </c:pt>
                <c:pt idx="6724">
                  <c:v>42772.542043460649</c:v>
                </c:pt>
                <c:pt idx="6725">
                  <c:v>42772.54898796296</c:v>
                </c:pt>
                <c:pt idx="6726">
                  <c:v>42772.555932465279</c:v>
                </c:pt>
                <c:pt idx="6727">
                  <c:v>42772.56287696759</c:v>
                </c:pt>
                <c:pt idx="6728">
                  <c:v>42772.569821469908</c:v>
                </c:pt>
                <c:pt idx="6729">
                  <c:v>42772.576765972219</c:v>
                </c:pt>
                <c:pt idx="6730">
                  <c:v>42772.583710474537</c:v>
                </c:pt>
                <c:pt idx="6731">
                  <c:v>42772.590654976855</c:v>
                </c:pt>
                <c:pt idx="6732">
                  <c:v>42772.597599479166</c:v>
                </c:pt>
                <c:pt idx="6733">
                  <c:v>42772.604543981484</c:v>
                </c:pt>
                <c:pt idx="6734">
                  <c:v>42772.611488483795</c:v>
                </c:pt>
                <c:pt idx="6735">
                  <c:v>42772.618432986113</c:v>
                </c:pt>
                <c:pt idx="6736">
                  <c:v>42772.625377488424</c:v>
                </c:pt>
                <c:pt idx="6737">
                  <c:v>42772.632321990743</c:v>
                </c:pt>
                <c:pt idx="6738">
                  <c:v>42772.639266493054</c:v>
                </c:pt>
                <c:pt idx="6739">
                  <c:v>42772.646210995372</c:v>
                </c:pt>
                <c:pt idx="6740">
                  <c:v>42772.653155497683</c:v>
                </c:pt>
                <c:pt idx="6741">
                  <c:v>42772.660100000001</c:v>
                </c:pt>
                <c:pt idx="6742">
                  <c:v>42772.667044502312</c:v>
                </c:pt>
                <c:pt idx="6743">
                  <c:v>42772.67398900463</c:v>
                </c:pt>
                <c:pt idx="6744">
                  <c:v>42772.680933506941</c:v>
                </c:pt>
                <c:pt idx="6745">
                  <c:v>42772.687878009259</c:v>
                </c:pt>
                <c:pt idx="6746">
                  <c:v>42772.694822511578</c:v>
                </c:pt>
                <c:pt idx="6747">
                  <c:v>42772.701767013888</c:v>
                </c:pt>
                <c:pt idx="6748">
                  <c:v>42772.708711516207</c:v>
                </c:pt>
                <c:pt idx="6749">
                  <c:v>42772.715656018518</c:v>
                </c:pt>
                <c:pt idx="6750">
                  <c:v>42772.722600520836</c:v>
                </c:pt>
                <c:pt idx="6751">
                  <c:v>42772.729545023147</c:v>
                </c:pt>
                <c:pt idx="6752">
                  <c:v>42772.736489525465</c:v>
                </c:pt>
                <c:pt idx="6753">
                  <c:v>42772.743434027776</c:v>
                </c:pt>
                <c:pt idx="6754">
                  <c:v>42772.750378530094</c:v>
                </c:pt>
                <c:pt idx="6755">
                  <c:v>42772.757323032405</c:v>
                </c:pt>
                <c:pt idx="6756">
                  <c:v>42772.764267534723</c:v>
                </c:pt>
                <c:pt idx="6757">
                  <c:v>42772.771212037034</c:v>
                </c:pt>
                <c:pt idx="6758">
                  <c:v>42772.778156539352</c:v>
                </c:pt>
                <c:pt idx="6759">
                  <c:v>42772.785101041663</c:v>
                </c:pt>
                <c:pt idx="6760">
                  <c:v>42772.792045543982</c:v>
                </c:pt>
                <c:pt idx="6761">
                  <c:v>42772.7989900463</c:v>
                </c:pt>
                <c:pt idx="6762">
                  <c:v>42772.805934548611</c:v>
                </c:pt>
                <c:pt idx="6763">
                  <c:v>42772.812879050929</c:v>
                </c:pt>
                <c:pt idx="6764">
                  <c:v>42772.81982355324</c:v>
                </c:pt>
                <c:pt idx="6765">
                  <c:v>42772.826768055558</c:v>
                </c:pt>
                <c:pt idx="6766">
                  <c:v>42772.833712557869</c:v>
                </c:pt>
                <c:pt idx="6767">
                  <c:v>42772.840657060187</c:v>
                </c:pt>
                <c:pt idx="6768">
                  <c:v>42772.847601562498</c:v>
                </c:pt>
                <c:pt idx="6769">
                  <c:v>42772.854546064817</c:v>
                </c:pt>
                <c:pt idx="6770">
                  <c:v>42772.861490567127</c:v>
                </c:pt>
                <c:pt idx="6771">
                  <c:v>42772.868435069446</c:v>
                </c:pt>
                <c:pt idx="6772">
                  <c:v>42772.875379571757</c:v>
                </c:pt>
                <c:pt idx="6773">
                  <c:v>42772.882324074075</c:v>
                </c:pt>
                <c:pt idx="6774">
                  <c:v>42772.889268576386</c:v>
                </c:pt>
                <c:pt idx="6775">
                  <c:v>42772.896213078704</c:v>
                </c:pt>
                <c:pt idx="6776">
                  <c:v>42772.903157581015</c:v>
                </c:pt>
                <c:pt idx="6777">
                  <c:v>42772.910102083333</c:v>
                </c:pt>
                <c:pt idx="6778">
                  <c:v>42772.917046585651</c:v>
                </c:pt>
                <c:pt idx="6779">
                  <c:v>42772.923991087962</c:v>
                </c:pt>
                <c:pt idx="6780">
                  <c:v>42772.930935590281</c:v>
                </c:pt>
                <c:pt idx="6781">
                  <c:v>42772.937880092592</c:v>
                </c:pt>
                <c:pt idx="6782">
                  <c:v>42772.94482459491</c:v>
                </c:pt>
                <c:pt idx="6783">
                  <c:v>42772.951769097221</c:v>
                </c:pt>
                <c:pt idx="6784">
                  <c:v>42772.958713599539</c:v>
                </c:pt>
                <c:pt idx="6785">
                  <c:v>42772.96565810185</c:v>
                </c:pt>
                <c:pt idx="6786">
                  <c:v>42772.972602604168</c:v>
                </c:pt>
                <c:pt idx="6787">
                  <c:v>42772.979547106479</c:v>
                </c:pt>
                <c:pt idx="6788">
                  <c:v>42772.986491608797</c:v>
                </c:pt>
                <c:pt idx="6789">
                  <c:v>42772.993436111108</c:v>
                </c:pt>
                <c:pt idx="6790">
                  <c:v>42773.000380613426</c:v>
                </c:pt>
                <c:pt idx="6791">
                  <c:v>42773.007325115737</c:v>
                </c:pt>
                <c:pt idx="6792">
                  <c:v>42773.014269618056</c:v>
                </c:pt>
                <c:pt idx="6793">
                  <c:v>42773.021214120374</c:v>
                </c:pt>
                <c:pt idx="6794">
                  <c:v>42773.028158622685</c:v>
                </c:pt>
                <c:pt idx="6795">
                  <c:v>42773.035103125003</c:v>
                </c:pt>
                <c:pt idx="6796">
                  <c:v>42773.042047627314</c:v>
                </c:pt>
                <c:pt idx="6797">
                  <c:v>42773.048992129632</c:v>
                </c:pt>
                <c:pt idx="6798">
                  <c:v>42773.055936631943</c:v>
                </c:pt>
                <c:pt idx="6799">
                  <c:v>42773.062881134261</c:v>
                </c:pt>
                <c:pt idx="6800">
                  <c:v>42773.069825636572</c:v>
                </c:pt>
                <c:pt idx="6801">
                  <c:v>42773.07677013889</c:v>
                </c:pt>
                <c:pt idx="6802">
                  <c:v>42773.083714641201</c:v>
                </c:pt>
                <c:pt idx="6803">
                  <c:v>42773.09065914352</c:v>
                </c:pt>
                <c:pt idx="6804">
                  <c:v>42773.097603645831</c:v>
                </c:pt>
                <c:pt idx="6805">
                  <c:v>42773.104548148149</c:v>
                </c:pt>
                <c:pt idx="6806">
                  <c:v>42773.11149265046</c:v>
                </c:pt>
                <c:pt idx="6807">
                  <c:v>42773.118437152778</c:v>
                </c:pt>
                <c:pt idx="6808">
                  <c:v>42773.125381655096</c:v>
                </c:pt>
                <c:pt idx="6809">
                  <c:v>42773.132326157407</c:v>
                </c:pt>
                <c:pt idx="6810">
                  <c:v>42773.139270659725</c:v>
                </c:pt>
                <c:pt idx="6811">
                  <c:v>42773.146215162036</c:v>
                </c:pt>
                <c:pt idx="6812">
                  <c:v>42773.153159664354</c:v>
                </c:pt>
                <c:pt idx="6813">
                  <c:v>42773.160104166665</c:v>
                </c:pt>
                <c:pt idx="6814">
                  <c:v>42773.167048668984</c:v>
                </c:pt>
                <c:pt idx="6815">
                  <c:v>42773.173993171295</c:v>
                </c:pt>
                <c:pt idx="6816">
                  <c:v>42773.180937673613</c:v>
                </c:pt>
                <c:pt idx="6817">
                  <c:v>42773.187882175924</c:v>
                </c:pt>
                <c:pt idx="6818">
                  <c:v>42773.194826678242</c:v>
                </c:pt>
                <c:pt idx="6819">
                  <c:v>42773.201771180553</c:v>
                </c:pt>
                <c:pt idx="6820">
                  <c:v>42773.208715682871</c:v>
                </c:pt>
                <c:pt idx="6821">
                  <c:v>42773.215660185182</c:v>
                </c:pt>
                <c:pt idx="6822">
                  <c:v>42773.2226046875</c:v>
                </c:pt>
                <c:pt idx="6823">
                  <c:v>42773.229549189811</c:v>
                </c:pt>
                <c:pt idx="6824">
                  <c:v>42773.236493692129</c:v>
                </c:pt>
                <c:pt idx="6825">
                  <c:v>42773.243438194448</c:v>
                </c:pt>
                <c:pt idx="6826">
                  <c:v>42773.250382696759</c:v>
                </c:pt>
                <c:pt idx="6827">
                  <c:v>42773.257327199077</c:v>
                </c:pt>
                <c:pt idx="6828">
                  <c:v>42773.264271701388</c:v>
                </c:pt>
                <c:pt idx="6829">
                  <c:v>42773.271216203706</c:v>
                </c:pt>
                <c:pt idx="6830">
                  <c:v>42773.278160706017</c:v>
                </c:pt>
                <c:pt idx="6831">
                  <c:v>42773.285105208335</c:v>
                </c:pt>
                <c:pt idx="6832">
                  <c:v>42773.292049710646</c:v>
                </c:pt>
                <c:pt idx="6833">
                  <c:v>42773.298994212964</c:v>
                </c:pt>
                <c:pt idx="6834">
                  <c:v>42773.305938715275</c:v>
                </c:pt>
                <c:pt idx="6835">
                  <c:v>42773.312883217593</c:v>
                </c:pt>
                <c:pt idx="6836">
                  <c:v>42773.319827719904</c:v>
                </c:pt>
                <c:pt idx="6837">
                  <c:v>42773.326772222223</c:v>
                </c:pt>
                <c:pt idx="6838">
                  <c:v>42773.333716724534</c:v>
                </c:pt>
                <c:pt idx="6839">
                  <c:v>42773.340661226852</c:v>
                </c:pt>
                <c:pt idx="6840">
                  <c:v>42773.34760572917</c:v>
                </c:pt>
                <c:pt idx="6841">
                  <c:v>42773.354550231481</c:v>
                </c:pt>
                <c:pt idx="6842">
                  <c:v>42773.361494733799</c:v>
                </c:pt>
                <c:pt idx="6843">
                  <c:v>42773.36843923611</c:v>
                </c:pt>
                <c:pt idx="6844">
                  <c:v>42773.375383738428</c:v>
                </c:pt>
                <c:pt idx="6845">
                  <c:v>42773.382328240739</c:v>
                </c:pt>
                <c:pt idx="6846">
                  <c:v>42773.389272743058</c:v>
                </c:pt>
                <c:pt idx="6847">
                  <c:v>42773.396217245368</c:v>
                </c:pt>
                <c:pt idx="6848">
                  <c:v>42773.403161747687</c:v>
                </c:pt>
                <c:pt idx="6849">
                  <c:v>42773.410106249998</c:v>
                </c:pt>
                <c:pt idx="6850">
                  <c:v>42773.417050752316</c:v>
                </c:pt>
                <c:pt idx="6851">
                  <c:v>42773.423995254627</c:v>
                </c:pt>
                <c:pt idx="6852">
                  <c:v>42773.430939756945</c:v>
                </c:pt>
                <c:pt idx="6853">
                  <c:v>42773.437884259256</c:v>
                </c:pt>
                <c:pt idx="6854">
                  <c:v>42773.444828761574</c:v>
                </c:pt>
                <c:pt idx="6855">
                  <c:v>42773.451773263892</c:v>
                </c:pt>
                <c:pt idx="6856">
                  <c:v>42773.458717766203</c:v>
                </c:pt>
                <c:pt idx="6857">
                  <c:v>42773.465662268522</c:v>
                </c:pt>
                <c:pt idx="6858">
                  <c:v>42773.472606770832</c:v>
                </c:pt>
                <c:pt idx="6859">
                  <c:v>42773.479551273151</c:v>
                </c:pt>
                <c:pt idx="6860">
                  <c:v>42773.486495775462</c:v>
                </c:pt>
                <c:pt idx="6861">
                  <c:v>42773.49344027778</c:v>
                </c:pt>
                <c:pt idx="6862">
                  <c:v>42773.500384780091</c:v>
                </c:pt>
                <c:pt idx="6863">
                  <c:v>42773.507329282409</c:v>
                </c:pt>
                <c:pt idx="6864">
                  <c:v>42773.51427378472</c:v>
                </c:pt>
                <c:pt idx="6865">
                  <c:v>42773.521218287038</c:v>
                </c:pt>
                <c:pt idx="6866">
                  <c:v>42773.528162789349</c:v>
                </c:pt>
                <c:pt idx="6867">
                  <c:v>42773.535107291667</c:v>
                </c:pt>
                <c:pt idx="6868">
                  <c:v>42773.542051793978</c:v>
                </c:pt>
                <c:pt idx="6869">
                  <c:v>42773.548996296297</c:v>
                </c:pt>
                <c:pt idx="6870">
                  <c:v>42773.555940798607</c:v>
                </c:pt>
                <c:pt idx="6871">
                  <c:v>42773.562885300926</c:v>
                </c:pt>
                <c:pt idx="6872">
                  <c:v>42773.569829803244</c:v>
                </c:pt>
                <c:pt idx="6873">
                  <c:v>42773.576774305555</c:v>
                </c:pt>
                <c:pt idx="6874">
                  <c:v>42773.583718807873</c:v>
                </c:pt>
                <c:pt idx="6875">
                  <c:v>42773.590663310184</c:v>
                </c:pt>
                <c:pt idx="6876">
                  <c:v>42773.597607812502</c:v>
                </c:pt>
                <c:pt idx="6877">
                  <c:v>42773.604552314813</c:v>
                </c:pt>
                <c:pt idx="6878">
                  <c:v>42773.611496817131</c:v>
                </c:pt>
                <c:pt idx="6879">
                  <c:v>42773.618441319442</c:v>
                </c:pt>
                <c:pt idx="6880">
                  <c:v>42773.625385821761</c:v>
                </c:pt>
                <c:pt idx="6881">
                  <c:v>42773.632330324072</c:v>
                </c:pt>
                <c:pt idx="6882">
                  <c:v>42773.63927482639</c:v>
                </c:pt>
                <c:pt idx="6883">
                  <c:v>42773.646219328701</c:v>
                </c:pt>
                <c:pt idx="6884">
                  <c:v>42773.653163831019</c:v>
                </c:pt>
                <c:pt idx="6885">
                  <c:v>42773.66010833333</c:v>
                </c:pt>
                <c:pt idx="6886">
                  <c:v>42773.667052835648</c:v>
                </c:pt>
                <c:pt idx="6887">
                  <c:v>42773.673997337966</c:v>
                </c:pt>
                <c:pt idx="6888">
                  <c:v>42773.680941840277</c:v>
                </c:pt>
                <c:pt idx="6889">
                  <c:v>42773.687886342595</c:v>
                </c:pt>
                <c:pt idx="6890">
                  <c:v>42773.694830844906</c:v>
                </c:pt>
                <c:pt idx="6891">
                  <c:v>42773.701775347225</c:v>
                </c:pt>
                <c:pt idx="6892">
                  <c:v>42773.708719849536</c:v>
                </c:pt>
                <c:pt idx="6893">
                  <c:v>42773.715664351854</c:v>
                </c:pt>
                <c:pt idx="6894">
                  <c:v>42773.722608854165</c:v>
                </c:pt>
                <c:pt idx="6895">
                  <c:v>42773.729553356483</c:v>
                </c:pt>
                <c:pt idx="6896">
                  <c:v>42773.736497858794</c:v>
                </c:pt>
                <c:pt idx="6897">
                  <c:v>42773.743442361112</c:v>
                </c:pt>
                <c:pt idx="6898">
                  <c:v>42773.750386863423</c:v>
                </c:pt>
                <c:pt idx="6899">
                  <c:v>42773.757331365741</c:v>
                </c:pt>
                <c:pt idx="6900">
                  <c:v>42773.764275868052</c:v>
                </c:pt>
                <c:pt idx="6901">
                  <c:v>42773.77122037037</c:v>
                </c:pt>
                <c:pt idx="6902">
                  <c:v>42773.778164872689</c:v>
                </c:pt>
                <c:pt idx="6903">
                  <c:v>42773.785109375</c:v>
                </c:pt>
                <c:pt idx="6904">
                  <c:v>42773.792053877318</c:v>
                </c:pt>
                <c:pt idx="6905">
                  <c:v>42773.798998379629</c:v>
                </c:pt>
                <c:pt idx="6906">
                  <c:v>42773.805942881947</c:v>
                </c:pt>
                <c:pt idx="6907">
                  <c:v>42773.812887384258</c:v>
                </c:pt>
                <c:pt idx="6908">
                  <c:v>42773.819831886576</c:v>
                </c:pt>
                <c:pt idx="6909">
                  <c:v>42773.826776388887</c:v>
                </c:pt>
                <c:pt idx="6910">
                  <c:v>42773.833720891205</c:v>
                </c:pt>
                <c:pt idx="6911">
                  <c:v>42773.840665393516</c:v>
                </c:pt>
                <c:pt idx="6912">
                  <c:v>42773.847609895834</c:v>
                </c:pt>
                <c:pt idx="6913">
                  <c:v>42773.854554398145</c:v>
                </c:pt>
                <c:pt idx="6914">
                  <c:v>42773.861498900464</c:v>
                </c:pt>
                <c:pt idx="6915">
                  <c:v>42773.868443402775</c:v>
                </c:pt>
                <c:pt idx="6916">
                  <c:v>42773.875387905093</c:v>
                </c:pt>
                <c:pt idx="6917">
                  <c:v>42773.882332407411</c:v>
                </c:pt>
                <c:pt idx="6918">
                  <c:v>42773.889276909722</c:v>
                </c:pt>
                <c:pt idx="6919">
                  <c:v>42773.89622141204</c:v>
                </c:pt>
                <c:pt idx="6920">
                  <c:v>42773.903165914351</c:v>
                </c:pt>
                <c:pt idx="6921">
                  <c:v>42773.910110416669</c:v>
                </c:pt>
                <c:pt idx="6922">
                  <c:v>42773.91705491898</c:v>
                </c:pt>
                <c:pt idx="6923">
                  <c:v>42773.923999421299</c:v>
                </c:pt>
                <c:pt idx="6924">
                  <c:v>42773.930943923609</c:v>
                </c:pt>
                <c:pt idx="6925">
                  <c:v>42773.937888425928</c:v>
                </c:pt>
                <c:pt idx="6926">
                  <c:v>42773.944832928239</c:v>
                </c:pt>
                <c:pt idx="6927">
                  <c:v>42773.951777430557</c:v>
                </c:pt>
                <c:pt idx="6928">
                  <c:v>42773.958721932868</c:v>
                </c:pt>
                <c:pt idx="6929">
                  <c:v>42773.965666435186</c:v>
                </c:pt>
                <c:pt idx="6930">
                  <c:v>42773.972610937497</c:v>
                </c:pt>
                <c:pt idx="6931">
                  <c:v>42773.979555439815</c:v>
                </c:pt>
                <c:pt idx="6932">
                  <c:v>42773.986499942126</c:v>
                </c:pt>
                <c:pt idx="6933">
                  <c:v>42773.993444444444</c:v>
                </c:pt>
                <c:pt idx="6934">
                  <c:v>42774.000388946763</c:v>
                </c:pt>
                <c:pt idx="6935">
                  <c:v>42774.007333449073</c:v>
                </c:pt>
                <c:pt idx="6936">
                  <c:v>42774.014277951392</c:v>
                </c:pt>
                <c:pt idx="6937">
                  <c:v>42774.021222453703</c:v>
                </c:pt>
                <c:pt idx="6938">
                  <c:v>42774.028166956021</c:v>
                </c:pt>
                <c:pt idx="6939">
                  <c:v>42774.035111458332</c:v>
                </c:pt>
                <c:pt idx="6940">
                  <c:v>42774.04205596065</c:v>
                </c:pt>
                <c:pt idx="6941">
                  <c:v>42774.049000462961</c:v>
                </c:pt>
                <c:pt idx="6942">
                  <c:v>42774.055944965279</c:v>
                </c:pt>
                <c:pt idx="6943">
                  <c:v>42774.06288946759</c:v>
                </c:pt>
                <c:pt idx="6944">
                  <c:v>42774.069833969908</c:v>
                </c:pt>
                <c:pt idx="6945">
                  <c:v>42774.076778472219</c:v>
                </c:pt>
                <c:pt idx="6946">
                  <c:v>42774.083722974538</c:v>
                </c:pt>
                <c:pt idx="6947">
                  <c:v>42774.090667476848</c:v>
                </c:pt>
                <c:pt idx="6948">
                  <c:v>42774.097611979167</c:v>
                </c:pt>
                <c:pt idx="6949">
                  <c:v>42774.104556481485</c:v>
                </c:pt>
                <c:pt idx="6950">
                  <c:v>42774.111500983796</c:v>
                </c:pt>
                <c:pt idx="6951">
                  <c:v>42774.118445486114</c:v>
                </c:pt>
                <c:pt idx="6952">
                  <c:v>42774.125389988425</c:v>
                </c:pt>
                <c:pt idx="6953">
                  <c:v>42774.132334490743</c:v>
                </c:pt>
                <c:pt idx="6954">
                  <c:v>42774.139278993054</c:v>
                </c:pt>
                <c:pt idx="6955">
                  <c:v>42774.146223495372</c:v>
                </c:pt>
                <c:pt idx="6956">
                  <c:v>42774.153167997683</c:v>
                </c:pt>
                <c:pt idx="6957">
                  <c:v>42774.160112500002</c:v>
                </c:pt>
                <c:pt idx="6958">
                  <c:v>42774.167057002313</c:v>
                </c:pt>
                <c:pt idx="6959">
                  <c:v>42774.174001504631</c:v>
                </c:pt>
                <c:pt idx="6960">
                  <c:v>42774.180946006942</c:v>
                </c:pt>
                <c:pt idx="6961">
                  <c:v>42774.18789050926</c:v>
                </c:pt>
                <c:pt idx="6962">
                  <c:v>42774.194835011571</c:v>
                </c:pt>
                <c:pt idx="6963">
                  <c:v>42774.201779513889</c:v>
                </c:pt>
                <c:pt idx="6964">
                  <c:v>42774.208724016207</c:v>
                </c:pt>
                <c:pt idx="6965">
                  <c:v>42774.215668518518</c:v>
                </c:pt>
                <c:pt idx="6966">
                  <c:v>42774.222613020836</c:v>
                </c:pt>
                <c:pt idx="6967">
                  <c:v>42774.229557523147</c:v>
                </c:pt>
                <c:pt idx="6968">
                  <c:v>42774.236502025466</c:v>
                </c:pt>
                <c:pt idx="6969">
                  <c:v>42774.243446527777</c:v>
                </c:pt>
                <c:pt idx="6970">
                  <c:v>42774.250391030095</c:v>
                </c:pt>
                <c:pt idx="6971">
                  <c:v>42774.257335532406</c:v>
                </c:pt>
                <c:pt idx="6972">
                  <c:v>42774.264280034724</c:v>
                </c:pt>
                <c:pt idx="6973">
                  <c:v>42774.271224537035</c:v>
                </c:pt>
                <c:pt idx="6974">
                  <c:v>42774.278169039353</c:v>
                </c:pt>
                <c:pt idx="6975">
                  <c:v>42774.285113541664</c:v>
                </c:pt>
                <c:pt idx="6976">
                  <c:v>42774.292058043982</c:v>
                </c:pt>
                <c:pt idx="6977">
                  <c:v>42774.299002546293</c:v>
                </c:pt>
                <c:pt idx="6978">
                  <c:v>42774.305947048611</c:v>
                </c:pt>
                <c:pt idx="6979">
                  <c:v>42774.312891550922</c:v>
                </c:pt>
                <c:pt idx="6980">
                  <c:v>42774.319836053241</c:v>
                </c:pt>
                <c:pt idx="6981">
                  <c:v>42774.326780555559</c:v>
                </c:pt>
                <c:pt idx="6982">
                  <c:v>42774.33372505787</c:v>
                </c:pt>
                <c:pt idx="6983">
                  <c:v>42774.340669560188</c:v>
                </c:pt>
                <c:pt idx="6984">
                  <c:v>42774.347614062499</c:v>
                </c:pt>
                <c:pt idx="6985">
                  <c:v>42774.354558564817</c:v>
                </c:pt>
                <c:pt idx="6986">
                  <c:v>42774.361503067128</c:v>
                </c:pt>
                <c:pt idx="6987">
                  <c:v>42774.368447569446</c:v>
                </c:pt>
                <c:pt idx="6988">
                  <c:v>42774.375392071757</c:v>
                </c:pt>
                <c:pt idx="6989">
                  <c:v>42774.382336574075</c:v>
                </c:pt>
                <c:pt idx="6990">
                  <c:v>42774.389281076386</c:v>
                </c:pt>
                <c:pt idx="6991">
                  <c:v>42774.396225578705</c:v>
                </c:pt>
                <c:pt idx="6992">
                  <c:v>42774.403170081016</c:v>
                </c:pt>
                <c:pt idx="6993">
                  <c:v>42774.410114583334</c:v>
                </c:pt>
                <c:pt idx="6994">
                  <c:v>42774.417059085645</c:v>
                </c:pt>
                <c:pt idx="6995">
                  <c:v>42774.424003587963</c:v>
                </c:pt>
                <c:pt idx="6996">
                  <c:v>42774.430948090281</c:v>
                </c:pt>
                <c:pt idx="6997">
                  <c:v>42774.437892592592</c:v>
                </c:pt>
                <c:pt idx="6998">
                  <c:v>42774.44483709491</c:v>
                </c:pt>
                <c:pt idx="6999">
                  <c:v>42774.451781597221</c:v>
                </c:pt>
                <c:pt idx="7000">
                  <c:v>42774.458726099539</c:v>
                </c:pt>
                <c:pt idx="7001">
                  <c:v>42774.46567060185</c:v>
                </c:pt>
                <c:pt idx="7002">
                  <c:v>42774.472615104169</c:v>
                </c:pt>
                <c:pt idx="7003">
                  <c:v>42774.47955960648</c:v>
                </c:pt>
                <c:pt idx="7004">
                  <c:v>42774.486504108798</c:v>
                </c:pt>
                <c:pt idx="7005">
                  <c:v>42774.493448611109</c:v>
                </c:pt>
                <c:pt idx="7006">
                  <c:v>42774.500393113427</c:v>
                </c:pt>
                <c:pt idx="7007">
                  <c:v>42774.507337615738</c:v>
                </c:pt>
                <c:pt idx="7008">
                  <c:v>42774.514282118056</c:v>
                </c:pt>
                <c:pt idx="7009">
                  <c:v>42774.521226620367</c:v>
                </c:pt>
                <c:pt idx="7010">
                  <c:v>42774.528171122685</c:v>
                </c:pt>
                <c:pt idx="7011">
                  <c:v>42774.535115625004</c:v>
                </c:pt>
                <c:pt idx="7012">
                  <c:v>42774.542060127314</c:v>
                </c:pt>
                <c:pt idx="7013">
                  <c:v>42774.549004629633</c:v>
                </c:pt>
                <c:pt idx="7014">
                  <c:v>42774.555949131944</c:v>
                </c:pt>
                <c:pt idx="7015">
                  <c:v>42774.562893634262</c:v>
                </c:pt>
                <c:pt idx="7016">
                  <c:v>42774.569838136573</c:v>
                </c:pt>
                <c:pt idx="7017">
                  <c:v>42774.576782638891</c:v>
                </c:pt>
                <c:pt idx="7018">
                  <c:v>42774.583727141202</c:v>
                </c:pt>
                <c:pt idx="7019">
                  <c:v>42774.59067164352</c:v>
                </c:pt>
                <c:pt idx="7020">
                  <c:v>42774.597616145831</c:v>
                </c:pt>
                <c:pt idx="7021">
                  <c:v>42774.604560648149</c:v>
                </c:pt>
                <c:pt idx="7022">
                  <c:v>42774.61150515046</c:v>
                </c:pt>
                <c:pt idx="7023">
                  <c:v>42774.618449652779</c:v>
                </c:pt>
                <c:pt idx="7024">
                  <c:v>42774.625394155089</c:v>
                </c:pt>
                <c:pt idx="7025">
                  <c:v>42774.632338657408</c:v>
                </c:pt>
                <c:pt idx="7026">
                  <c:v>42774.639283159719</c:v>
                </c:pt>
                <c:pt idx="7027">
                  <c:v>42774.646227662037</c:v>
                </c:pt>
                <c:pt idx="7028">
                  <c:v>42774.653172164355</c:v>
                </c:pt>
                <c:pt idx="7029">
                  <c:v>42774.660116666666</c:v>
                </c:pt>
                <c:pt idx="7030">
                  <c:v>42774.667061168984</c:v>
                </c:pt>
                <c:pt idx="7031">
                  <c:v>42774.674005671295</c:v>
                </c:pt>
                <c:pt idx="7032">
                  <c:v>42774.680950173613</c:v>
                </c:pt>
                <c:pt idx="7033">
                  <c:v>42774.687894675924</c:v>
                </c:pt>
                <c:pt idx="7034">
                  <c:v>42774.694839178243</c:v>
                </c:pt>
                <c:pt idx="7035">
                  <c:v>42774.701783680553</c:v>
                </c:pt>
                <c:pt idx="7036">
                  <c:v>42774.708728182872</c:v>
                </c:pt>
                <c:pt idx="7037">
                  <c:v>42774.715672685183</c:v>
                </c:pt>
                <c:pt idx="7038">
                  <c:v>42774.722617187501</c:v>
                </c:pt>
                <c:pt idx="7039">
                  <c:v>42774.729561689812</c:v>
                </c:pt>
                <c:pt idx="7040">
                  <c:v>42774.73650619213</c:v>
                </c:pt>
                <c:pt idx="7041">
                  <c:v>42774.743450694441</c:v>
                </c:pt>
                <c:pt idx="7042">
                  <c:v>42774.750395196759</c:v>
                </c:pt>
                <c:pt idx="7043">
                  <c:v>42774.757339699077</c:v>
                </c:pt>
                <c:pt idx="7044">
                  <c:v>42774.764284201388</c:v>
                </c:pt>
                <c:pt idx="7045">
                  <c:v>42774.771228703707</c:v>
                </c:pt>
                <c:pt idx="7046">
                  <c:v>42774.778173206018</c:v>
                </c:pt>
                <c:pt idx="7047">
                  <c:v>42774.785117708336</c:v>
                </c:pt>
                <c:pt idx="7048">
                  <c:v>42774.792062210647</c:v>
                </c:pt>
                <c:pt idx="7049">
                  <c:v>42774.799006712965</c:v>
                </c:pt>
                <c:pt idx="7050">
                  <c:v>42774.805951215276</c:v>
                </c:pt>
                <c:pt idx="7051">
                  <c:v>42774.812895717594</c:v>
                </c:pt>
                <c:pt idx="7052">
                  <c:v>42774.819840219905</c:v>
                </c:pt>
                <c:pt idx="7053">
                  <c:v>42774.826784722223</c:v>
                </c:pt>
                <c:pt idx="7054">
                  <c:v>42774.833729224534</c:v>
                </c:pt>
                <c:pt idx="7055">
                  <c:v>42774.840673726852</c:v>
                </c:pt>
                <c:pt idx="7056">
                  <c:v>42774.847618229163</c:v>
                </c:pt>
                <c:pt idx="7057">
                  <c:v>42774.854562731482</c:v>
                </c:pt>
                <c:pt idx="7058">
                  <c:v>42774.8615072338</c:v>
                </c:pt>
                <c:pt idx="7059">
                  <c:v>42774.868451736111</c:v>
                </c:pt>
                <c:pt idx="7060">
                  <c:v>42774.875396238429</c:v>
                </c:pt>
                <c:pt idx="7061">
                  <c:v>42774.88234074074</c:v>
                </c:pt>
                <c:pt idx="7062">
                  <c:v>42774.889285243058</c:v>
                </c:pt>
                <c:pt idx="7063">
                  <c:v>42774.896229745369</c:v>
                </c:pt>
                <c:pt idx="7064">
                  <c:v>42774.903174247687</c:v>
                </c:pt>
                <c:pt idx="7065">
                  <c:v>42774.910118749998</c:v>
                </c:pt>
                <c:pt idx="7066">
                  <c:v>42774.917063252316</c:v>
                </c:pt>
                <c:pt idx="7067">
                  <c:v>42774.924007754627</c:v>
                </c:pt>
                <c:pt idx="7068">
                  <c:v>42774.930952256946</c:v>
                </c:pt>
                <c:pt idx="7069">
                  <c:v>42774.937896759257</c:v>
                </c:pt>
                <c:pt idx="7070">
                  <c:v>42774.944841261575</c:v>
                </c:pt>
                <c:pt idx="7071">
                  <c:v>42774.951785763886</c:v>
                </c:pt>
                <c:pt idx="7072">
                  <c:v>42774.958730266204</c:v>
                </c:pt>
                <c:pt idx="7073">
                  <c:v>42774.965674768522</c:v>
                </c:pt>
                <c:pt idx="7074">
                  <c:v>42774.972619270833</c:v>
                </c:pt>
                <c:pt idx="7075">
                  <c:v>42774.979563773151</c:v>
                </c:pt>
                <c:pt idx="7076">
                  <c:v>42774.986508275462</c:v>
                </c:pt>
                <c:pt idx="7077">
                  <c:v>42774.99345277778</c:v>
                </c:pt>
                <c:pt idx="7078">
                  <c:v>42775.000397280091</c:v>
                </c:pt>
                <c:pt idx="7079">
                  <c:v>42775.00734178241</c:v>
                </c:pt>
                <c:pt idx="7080">
                  <c:v>42775.014286284721</c:v>
                </c:pt>
                <c:pt idx="7081">
                  <c:v>42775.021230787039</c:v>
                </c:pt>
                <c:pt idx="7082">
                  <c:v>42775.02817528935</c:v>
                </c:pt>
                <c:pt idx="7083">
                  <c:v>42775.035119791668</c:v>
                </c:pt>
                <c:pt idx="7084">
                  <c:v>42775.042064293979</c:v>
                </c:pt>
                <c:pt idx="7085">
                  <c:v>42775.049008796297</c:v>
                </c:pt>
                <c:pt idx="7086">
                  <c:v>42775.055953298608</c:v>
                </c:pt>
                <c:pt idx="7087">
                  <c:v>42775.062897800926</c:v>
                </c:pt>
                <c:pt idx="7088">
                  <c:v>42775.069842303237</c:v>
                </c:pt>
                <c:pt idx="7089">
                  <c:v>42775.076786805555</c:v>
                </c:pt>
                <c:pt idx="7090">
                  <c:v>42775.083731307874</c:v>
                </c:pt>
                <c:pt idx="7091">
                  <c:v>42775.090675810185</c:v>
                </c:pt>
                <c:pt idx="7092">
                  <c:v>42775.097620312503</c:v>
                </c:pt>
                <c:pt idx="7093">
                  <c:v>42775.104564814814</c:v>
                </c:pt>
                <c:pt idx="7094">
                  <c:v>42775.111509317132</c:v>
                </c:pt>
                <c:pt idx="7095">
                  <c:v>42775.118453819443</c:v>
                </c:pt>
                <c:pt idx="7096">
                  <c:v>42775.125398321761</c:v>
                </c:pt>
                <c:pt idx="7097">
                  <c:v>42775.132342824072</c:v>
                </c:pt>
                <c:pt idx="7098">
                  <c:v>42775.13928732639</c:v>
                </c:pt>
                <c:pt idx="7099">
                  <c:v>42775.146231828701</c:v>
                </c:pt>
                <c:pt idx="7100">
                  <c:v>42775.153176331019</c:v>
                </c:pt>
                <c:pt idx="7101">
                  <c:v>42775.16012083333</c:v>
                </c:pt>
                <c:pt idx="7102">
                  <c:v>42775.167065335649</c:v>
                </c:pt>
                <c:pt idx="7103">
                  <c:v>42775.17400983796</c:v>
                </c:pt>
                <c:pt idx="7104">
                  <c:v>42775.180954340278</c:v>
                </c:pt>
                <c:pt idx="7105">
                  <c:v>42775.187898842596</c:v>
                </c:pt>
                <c:pt idx="7106">
                  <c:v>42775.194843344907</c:v>
                </c:pt>
                <c:pt idx="7107">
                  <c:v>42775.201787847225</c:v>
                </c:pt>
                <c:pt idx="7108">
                  <c:v>42775.208732349536</c:v>
                </c:pt>
                <c:pt idx="7109">
                  <c:v>42775.215676851854</c:v>
                </c:pt>
                <c:pt idx="7110">
                  <c:v>42775.222621354165</c:v>
                </c:pt>
                <c:pt idx="7111">
                  <c:v>42775.229565856484</c:v>
                </c:pt>
                <c:pt idx="7112">
                  <c:v>42775.236510358794</c:v>
                </c:pt>
                <c:pt idx="7113">
                  <c:v>42775.243454861113</c:v>
                </c:pt>
                <c:pt idx="7114">
                  <c:v>42775.250399363424</c:v>
                </c:pt>
                <c:pt idx="7115">
                  <c:v>42775.257343865742</c:v>
                </c:pt>
                <c:pt idx="7116">
                  <c:v>42775.264288368053</c:v>
                </c:pt>
                <c:pt idx="7117">
                  <c:v>42775.271232870371</c:v>
                </c:pt>
                <c:pt idx="7118">
                  <c:v>42775.278177372682</c:v>
                </c:pt>
                <c:pt idx="7119">
                  <c:v>42775.285121875</c:v>
                </c:pt>
                <c:pt idx="7120">
                  <c:v>42775.292066377318</c:v>
                </c:pt>
                <c:pt idx="7121">
                  <c:v>42775.299010879629</c:v>
                </c:pt>
                <c:pt idx="7122">
                  <c:v>42775.305955381948</c:v>
                </c:pt>
                <c:pt idx="7123">
                  <c:v>42775.312899884259</c:v>
                </c:pt>
                <c:pt idx="7124">
                  <c:v>42775.319844386577</c:v>
                </c:pt>
                <c:pt idx="7125">
                  <c:v>42775.326788888888</c:v>
                </c:pt>
                <c:pt idx="7126">
                  <c:v>42775.333733391206</c:v>
                </c:pt>
                <c:pt idx="7127">
                  <c:v>42775.340677893517</c:v>
                </c:pt>
                <c:pt idx="7128">
                  <c:v>42775.347622395835</c:v>
                </c:pt>
                <c:pt idx="7129">
                  <c:v>42775.354566898146</c:v>
                </c:pt>
                <c:pt idx="7130">
                  <c:v>42775.361511400464</c:v>
                </c:pt>
                <c:pt idx="7131">
                  <c:v>42775.368455902775</c:v>
                </c:pt>
                <c:pt idx="7132">
                  <c:v>42775.375400405093</c:v>
                </c:pt>
                <c:pt idx="7133">
                  <c:v>42775.382344907404</c:v>
                </c:pt>
                <c:pt idx="7134">
                  <c:v>42775.389289409723</c:v>
                </c:pt>
                <c:pt idx="7135">
                  <c:v>42775.396233912033</c:v>
                </c:pt>
                <c:pt idx="7136">
                  <c:v>42775.403178414352</c:v>
                </c:pt>
                <c:pt idx="7137">
                  <c:v>42775.41012291667</c:v>
                </c:pt>
                <c:pt idx="7138">
                  <c:v>42775.417067418981</c:v>
                </c:pt>
                <c:pt idx="7139">
                  <c:v>42775.424011921299</c:v>
                </c:pt>
                <c:pt idx="7140">
                  <c:v>42775.43095642361</c:v>
                </c:pt>
                <c:pt idx="7141">
                  <c:v>42775.437900925928</c:v>
                </c:pt>
                <c:pt idx="7142">
                  <c:v>42775.444845428239</c:v>
                </c:pt>
                <c:pt idx="7143">
                  <c:v>42775.451789930557</c:v>
                </c:pt>
                <c:pt idx="7144">
                  <c:v>42775.458734432868</c:v>
                </c:pt>
                <c:pt idx="7145">
                  <c:v>42775.465678935187</c:v>
                </c:pt>
                <c:pt idx="7146">
                  <c:v>42775.472623437498</c:v>
                </c:pt>
                <c:pt idx="7147">
                  <c:v>42775.479567939816</c:v>
                </c:pt>
                <c:pt idx="7148">
                  <c:v>42775.486512442127</c:v>
                </c:pt>
                <c:pt idx="7149">
                  <c:v>42775.493456944445</c:v>
                </c:pt>
                <c:pt idx="7150">
                  <c:v>42775.500401446756</c:v>
                </c:pt>
                <c:pt idx="7151">
                  <c:v>42775.507345949074</c:v>
                </c:pt>
                <c:pt idx="7152">
                  <c:v>42775.514290451392</c:v>
                </c:pt>
                <c:pt idx="7153">
                  <c:v>42775.521234953703</c:v>
                </c:pt>
                <c:pt idx="7154">
                  <c:v>42775.528179456021</c:v>
                </c:pt>
                <c:pt idx="7155">
                  <c:v>42775.535123958332</c:v>
                </c:pt>
                <c:pt idx="7156">
                  <c:v>42775.542068460651</c:v>
                </c:pt>
                <c:pt idx="7157">
                  <c:v>42775.549012962962</c:v>
                </c:pt>
                <c:pt idx="7158">
                  <c:v>42775.55595746528</c:v>
                </c:pt>
                <c:pt idx="7159">
                  <c:v>42775.562901967591</c:v>
                </c:pt>
                <c:pt idx="7160">
                  <c:v>42775.569846469909</c:v>
                </c:pt>
                <c:pt idx="7161">
                  <c:v>42775.57679097222</c:v>
                </c:pt>
                <c:pt idx="7162">
                  <c:v>42775.583735474538</c:v>
                </c:pt>
                <c:pt idx="7163">
                  <c:v>42775.590679976849</c:v>
                </c:pt>
                <c:pt idx="7164">
                  <c:v>42775.597624479167</c:v>
                </c:pt>
                <c:pt idx="7165">
                  <c:v>42775.604568981478</c:v>
                </c:pt>
                <c:pt idx="7166">
                  <c:v>42775.611513483796</c:v>
                </c:pt>
                <c:pt idx="7167">
                  <c:v>42775.618457986115</c:v>
                </c:pt>
                <c:pt idx="7168">
                  <c:v>42775.625402488426</c:v>
                </c:pt>
                <c:pt idx="7169">
                  <c:v>42775.632346990744</c:v>
                </c:pt>
                <c:pt idx="7170">
                  <c:v>42775.639291493055</c:v>
                </c:pt>
                <c:pt idx="7171">
                  <c:v>42775.646235995373</c:v>
                </c:pt>
                <c:pt idx="7172">
                  <c:v>42775.653180497684</c:v>
                </c:pt>
                <c:pt idx="7173">
                  <c:v>42775.660125000002</c:v>
                </c:pt>
                <c:pt idx="7174">
                  <c:v>42775.667069502313</c:v>
                </c:pt>
                <c:pt idx="7175">
                  <c:v>42775.674014004631</c:v>
                </c:pt>
                <c:pt idx="7176">
                  <c:v>42775.680958506942</c:v>
                </c:pt>
                <c:pt idx="7177">
                  <c:v>42775.68790300926</c:v>
                </c:pt>
                <c:pt idx="7178">
                  <c:v>42775.694847511571</c:v>
                </c:pt>
                <c:pt idx="7179">
                  <c:v>42775.70179201389</c:v>
                </c:pt>
                <c:pt idx="7180">
                  <c:v>42775.708736516201</c:v>
                </c:pt>
                <c:pt idx="7181">
                  <c:v>42775.715681018519</c:v>
                </c:pt>
                <c:pt idx="7182">
                  <c:v>42775.72262552083</c:v>
                </c:pt>
                <c:pt idx="7183">
                  <c:v>42775.729570023148</c:v>
                </c:pt>
                <c:pt idx="7184">
                  <c:v>42775.736514525466</c:v>
                </c:pt>
                <c:pt idx="7185">
                  <c:v>42775.743459027777</c:v>
                </c:pt>
                <c:pt idx="7186">
                  <c:v>42775.750403530095</c:v>
                </c:pt>
                <c:pt idx="7187">
                  <c:v>42775.757348032406</c:v>
                </c:pt>
                <c:pt idx="7188">
                  <c:v>42775.764292534725</c:v>
                </c:pt>
                <c:pt idx="7189">
                  <c:v>42775.771237037035</c:v>
                </c:pt>
                <c:pt idx="7190">
                  <c:v>42775.778181539354</c:v>
                </c:pt>
                <c:pt idx="7191">
                  <c:v>42775.785126041665</c:v>
                </c:pt>
                <c:pt idx="7192">
                  <c:v>42775.792070543983</c:v>
                </c:pt>
                <c:pt idx="7193">
                  <c:v>42775.799015046294</c:v>
                </c:pt>
                <c:pt idx="7194">
                  <c:v>42775.805959548612</c:v>
                </c:pt>
                <c:pt idx="7195">
                  <c:v>42775.812904050923</c:v>
                </c:pt>
                <c:pt idx="7196">
                  <c:v>42775.819848553241</c:v>
                </c:pt>
                <c:pt idx="7197">
                  <c:v>42775.826793055552</c:v>
                </c:pt>
                <c:pt idx="7198">
                  <c:v>42775.83373755787</c:v>
                </c:pt>
                <c:pt idx="7199">
                  <c:v>42775.840682060189</c:v>
                </c:pt>
                <c:pt idx="7200">
                  <c:v>42775.847626562499</c:v>
                </c:pt>
                <c:pt idx="7201">
                  <c:v>42775.854571064818</c:v>
                </c:pt>
                <c:pt idx="7202">
                  <c:v>42775.861515567129</c:v>
                </c:pt>
                <c:pt idx="7203">
                  <c:v>42775.868460069447</c:v>
                </c:pt>
                <c:pt idx="7204">
                  <c:v>42775.875404571758</c:v>
                </c:pt>
                <c:pt idx="7205">
                  <c:v>42775.882349074076</c:v>
                </c:pt>
                <c:pt idx="7206">
                  <c:v>42775.889293576387</c:v>
                </c:pt>
                <c:pt idx="7207">
                  <c:v>42775.896238078705</c:v>
                </c:pt>
                <c:pt idx="7208">
                  <c:v>42775.903182581016</c:v>
                </c:pt>
                <c:pt idx="7209">
                  <c:v>42775.910127083334</c:v>
                </c:pt>
                <c:pt idx="7210">
                  <c:v>42775.917071585645</c:v>
                </c:pt>
                <c:pt idx="7211">
                  <c:v>42775.924016087964</c:v>
                </c:pt>
                <c:pt idx="7212">
                  <c:v>42775.930960590274</c:v>
                </c:pt>
                <c:pt idx="7213">
                  <c:v>42775.937905092593</c:v>
                </c:pt>
                <c:pt idx="7214">
                  <c:v>42775.944849594911</c:v>
                </c:pt>
                <c:pt idx="7215">
                  <c:v>42775.951794097222</c:v>
                </c:pt>
                <c:pt idx="7216">
                  <c:v>42775.95873859954</c:v>
                </c:pt>
                <c:pt idx="7217">
                  <c:v>42775.965683101851</c:v>
                </c:pt>
                <c:pt idx="7218">
                  <c:v>42775.972627604169</c:v>
                </c:pt>
                <c:pt idx="7219">
                  <c:v>42775.97957210648</c:v>
                </c:pt>
                <c:pt idx="7220">
                  <c:v>42775.986516608798</c:v>
                </c:pt>
                <c:pt idx="7221">
                  <c:v>42775.993461111109</c:v>
                </c:pt>
                <c:pt idx="7222">
                  <c:v>42776.000405613428</c:v>
                </c:pt>
                <c:pt idx="7223">
                  <c:v>42776.007350115739</c:v>
                </c:pt>
                <c:pt idx="7224">
                  <c:v>42776.014294618057</c:v>
                </c:pt>
                <c:pt idx="7225">
                  <c:v>42776.021239120368</c:v>
                </c:pt>
                <c:pt idx="7226">
                  <c:v>42776.028183622686</c:v>
                </c:pt>
                <c:pt idx="7227">
                  <c:v>42776.035128124997</c:v>
                </c:pt>
                <c:pt idx="7228">
                  <c:v>42776.042072627315</c:v>
                </c:pt>
                <c:pt idx="7229">
                  <c:v>42776.049017129626</c:v>
                </c:pt>
                <c:pt idx="7230">
                  <c:v>42776.055961631944</c:v>
                </c:pt>
                <c:pt idx="7231">
                  <c:v>42776.062906134262</c:v>
                </c:pt>
                <c:pt idx="7232">
                  <c:v>42776.069850636573</c:v>
                </c:pt>
                <c:pt idx="7233">
                  <c:v>42776.076795138892</c:v>
                </c:pt>
                <c:pt idx="7234">
                  <c:v>42776.083739641203</c:v>
                </c:pt>
                <c:pt idx="7235">
                  <c:v>42776.090684143521</c:v>
                </c:pt>
                <c:pt idx="7236">
                  <c:v>42776.097628645832</c:v>
                </c:pt>
                <c:pt idx="7237">
                  <c:v>42776.10457314815</c:v>
                </c:pt>
                <c:pt idx="7238">
                  <c:v>42776.111517650461</c:v>
                </c:pt>
                <c:pt idx="7239">
                  <c:v>42776.118462152779</c:v>
                </c:pt>
                <c:pt idx="7240">
                  <c:v>42776.12540665509</c:v>
                </c:pt>
                <c:pt idx="7241">
                  <c:v>42776.132351157408</c:v>
                </c:pt>
                <c:pt idx="7242">
                  <c:v>42776.139295659719</c:v>
                </c:pt>
                <c:pt idx="7243">
                  <c:v>42776.146240162037</c:v>
                </c:pt>
                <c:pt idx="7244">
                  <c:v>42776.153184664348</c:v>
                </c:pt>
                <c:pt idx="7245">
                  <c:v>42776.160129166667</c:v>
                </c:pt>
                <c:pt idx="7246">
                  <c:v>42776.167073668985</c:v>
                </c:pt>
                <c:pt idx="7247">
                  <c:v>42776.174018171296</c:v>
                </c:pt>
                <c:pt idx="7248">
                  <c:v>42776.180962673614</c:v>
                </c:pt>
                <c:pt idx="7249">
                  <c:v>42776.187907175925</c:v>
                </c:pt>
                <c:pt idx="7250">
                  <c:v>42776.194851678243</c:v>
                </c:pt>
                <c:pt idx="7251">
                  <c:v>42776.201796180554</c:v>
                </c:pt>
                <c:pt idx="7252">
                  <c:v>42776.208740682872</c:v>
                </c:pt>
                <c:pt idx="7253">
                  <c:v>42776.215685185183</c:v>
                </c:pt>
                <c:pt idx="7254">
                  <c:v>42776.222629687501</c:v>
                </c:pt>
                <c:pt idx="7255">
                  <c:v>42776.229574189812</c:v>
                </c:pt>
                <c:pt idx="7256">
                  <c:v>42776.236518692131</c:v>
                </c:pt>
                <c:pt idx="7257">
                  <c:v>42776.243463194442</c:v>
                </c:pt>
                <c:pt idx="7258">
                  <c:v>42776.25040769676</c:v>
                </c:pt>
                <c:pt idx="7259">
                  <c:v>42776.257352199071</c:v>
                </c:pt>
                <c:pt idx="7260">
                  <c:v>42776.264296701389</c:v>
                </c:pt>
                <c:pt idx="7261">
                  <c:v>42776.271241203707</c:v>
                </c:pt>
                <c:pt idx="7262">
                  <c:v>42776.278185706018</c:v>
                </c:pt>
                <c:pt idx="7263">
                  <c:v>42776.285130208336</c:v>
                </c:pt>
                <c:pt idx="7264">
                  <c:v>42776.292074710647</c:v>
                </c:pt>
                <c:pt idx="7265">
                  <c:v>42776.299019212966</c:v>
                </c:pt>
                <c:pt idx="7266">
                  <c:v>42776.305963715276</c:v>
                </c:pt>
                <c:pt idx="7267">
                  <c:v>42776.312908217595</c:v>
                </c:pt>
                <c:pt idx="7268">
                  <c:v>42776.319852719906</c:v>
                </c:pt>
                <c:pt idx="7269">
                  <c:v>42776.326797222224</c:v>
                </c:pt>
                <c:pt idx="7270">
                  <c:v>42776.333741724535</c:v>
                </c:pt>
                <c:pt idx="7271">
                  <c:v>42776.340686226853</c:v>
                </c:pt>
                <c:pt idx="7272">
                  <c:v>42776.347630729164</c:v>
                </c:pt>
                <c:pt idx="7273">
                  <c:v>42776.354575231482</c:v>
                </c:pt>
                <c:pt idx="7274">
                  <c:v>42776.361519733793</c:v>
                </c:pt>
                <c:pt idx="7275">
                  <c:v>42776.368464236111</c:v>
                </c:pt>
                <c:pt idx="7276">
                  <c:v>42776.37540873843</c:v>
                </c:pt>
                <c:pt idx="7277">
                  <c:v>42776.38235324074</c:v>
                </c:pt>
                <c:pt idx="7278">
                  <c:v>42776.389297743059</c:v>
                </c:pt>
                <c:pt idx="7279">
                  <c:v>42776.39624224537</c:v>
                </c:pt>
                <c:pt idx="7280">
                  <c:v>42776.403186747688</c:v>
                </c:pt>
                <c:pt idx="7281">
                  <c:v>42776.410131249999</c:v>
                </c:pt>
                <c:pt idx="7282">
                  <c:v>42776.417075752317</c:v>
                </c:pt>
                <c:pt idx="7283">
                  <c:v>42776.424020254628</c:v>
                </c:pt>
                <c:pt idx="7284">
                  <c:v>42776.430964756946</c:v>
                </c:pt>
                <c:pt idx="7285">
                  <c:v>42776.437909259257</c:v>
                </c:pt>
                <c:pt idx="7286">
                  <c:v>42776.444853761575</c:v>
                </c:pt>
                <c:pt idx="7287">
                  <c:v>42776.451798263886</c:v>
                </c:pt>
                <c:pt idx="7288">
                  <c:v>42776.458742766205</c:v>
                </c:pt>
                <c:pt idx="7289">
                  <c:v>42776.465687268515</c:v>
                </c:pt>
                <c:pt idx="7290">
                  <c:v>42776.472631770834</c:v>
                </c:pt>
                <c:pt idx="7291">
                  <c:v>42776.479576273145</c:v>
                </c:pt>
                <c:pt idx="7292">
                  <c:v>42776.486520775463</c:v>
                </c:pt>
                <c:pt idx="7293">
                  <c:v>42776.493465277781</c:v>
                </c:pt>
                <c:pt idx="7294">
                  <c:v>42776.500409780092</c:v>
                </c:pt>
                <c:pt idx="7295">
                  <c:v>42776.50735428241</c:v>
                </c:pt>
                <c:pt idx="7296">
                  <c:v>42776.514298784721</c:v>
                </c:pt>
                <c:pt idx="7297">
                  <c:v>42776.521243287039</c:v>
                </c:pt>
                <c:pt idx="7298">
                  <c:v>42776.52818778935</c:v>
                </c:pt>
                <c:pt idx="7299">
                  <c:v>42776.535132291669</c:v>
                </c:pt>
                <c:pt idx="7300">
                  <c:v>42776.54207679398</c:v>
                </c:pt>
                <c:pt idx="7301">
                  <c:v>42776.549021296298</c:v>
                </c:pt>
                <c:pt idx="7302">
                  <c:v>42776.555965798609</c:v>
                </c:pt>
                <c:pt idx="7303">
                  <c:v>42776.562910300927</c:v>
                </c:pt>
                <c:pt idx="7304">
                  <c:v>42776.569854803238</c:v>
                </c:pt>
                <c:pt idx="7305">
                  <c:v>42776.576799305556</c:v>
                </c:pt>
                <c:pt idx="7306">
                  <c:v>42776.583743807867</c:v>
                </c:pt>
                <c:pt idx="7307">
                  <c:v>42776.590688310185</c:v>
                </c:pt>
                <c:pt idx="7308">
                  <c:v>42776.597632812503</c:v>
                </c:pt>
                <c:pt idx="7309">
                  <c:v>42776.604577314814</c:v>
                </c:pt>
                <c:pt idx="7310">
                  <c:v>42776.611521817133</c:v>
                </c:pt>
                <c:pt idx="7311">
                  <c:v>42776.618466319444</c:v>
                </c:pt>
                <c:pt idx="7312">
                  <c:v>42776.625410821762</c:v>
                </c:pt>
                <c:pt idx="7313">
                  <c:v>42776.632355324073</c:v>
                </c:pt>
                <c:pt idx="7314">
                  <c:v>42776.639299826391</c:v>
                </c:pt>
                <c:pt idx="7315">
                  <c:v>42776.646244328702</c:v>
                </c:pt>
                <c:pt idx="7316">
                  <c:v>42776.65318883102</c:v>
                </c:pt>
                <c:pt idx="7317">
                  <c:v>42776.660133333331</c:v>
                </c:pt>
                <c:pt idx="7318">
                  <c:v>42776.667077835649</c:v>
                </c:pt>
                <c:pt idx="7319">
                  <c:v>42776.67402233796</c:v>
                </c:pt>
                <c:pt idx="7320">
                  <c:v>42776.680966840278</c:v>
                </c:pt>
                <c:pt idx="7321">
                  <c:v>42776.687911342589</c:v>
                </c:pt>
                <c:pt idx="7322">
                  <c:v>42776.694855844908</c:v>
                </c:pt>
                <c:pt idx="7323">
                  <c:v>42776.701800347226</c:v>
                </c:pt>
                <c:pt idx="7324">
                  <c:v>42776.708744849537</c:v>
                </c:pt>
                <c:pt idx="7325">
                  <c:v>42776.715689351855</c:v>
                </c:pt>
                <c:pt idx="7326">
                  <c:v>42776.722633854166</c:v>
                </c:pt>
                <c:pt idx="7327">
                  <c:v>42776.729578356484</c:v>
                </c:pt>
                <c:pt idx="7328">
                  <c:v>42776.736522858795</c:v>
                </c:pt>
                <c:pt idx="7329">
                  <c:v>42776.743467361113</c:v>
                </c:pt>
                <c:pt idx="7330">
                  <c:v>42776.750411863424</c:v>
                </c:pt>
                <c:pt idx="7331">
                  <c:v>42776.757356365742</c:v>
                </c:pt>
                <c:pt idx="7332">
                  <c:v>42776.764300868053</c:v>
                </c:pt>
                <c:pt idx="7333">
                  <c:v>42776.771245370372</c:v>
                </c:pt>
                <c:pt idx="7334">
                  <c:v>42776.778189872683</c:v>
                </c:pt>
                <c:pt idx="7335">
                  <c:v>42776.785134375001</c:v>
                </c:pt>
                <c:pt idx="7336">
                  <c:v>42776.792078877312</c:v>
                </c:pt>
                <c:pt idx="7337">
                  <c:v>42776.79902337963</c:v>
                </c:pt>
                <c:pt idx="7338">
                  <c:v>42776.805967881941</c:v>
                </c:pt>
                <c:pt idx="7339">
                  <c:v>42776.812912384259</c:v>
                </c:pt>
                <c:pt idx="7340">
                  <c:v>42776.819856886577</c:v>
                </c:pt>
                <c:pt idx="7341">
                  <c:v>42776.826801388888</c:v>
                </c:pt>
                <c:pt idx="7342">
                  <c:v>42776.833745891206</c:v>
                </c:pt>
                <c:pt idx="7343">
                  <c:v>42776.840690393517</c:v>
                </c:pt>
                <c:pt idx="7344">
                  <c:v>42776.847634895836</c:v>
                </c:pt>
                <c:pt idx="7345">
                  <c:v>42776.854579398147</c:v>
                </c:pt>
                <c:pt idx="7346">
                  <c:v>42776.861523900465</c:v>
                </c:pt>
                <c:pt idx="7347">
                  <c:v>42776.868468402776</c:v>
                </c:pt>
                <c:pt idx="7348">
                  <c:v>42776.875412905094</c:v>
                </c:pt>
                <c:pt idx="7349">
                  <c:v>42776.882357407405</c:v>
                </c:pt>
                <c:pt idx="7350">
                  <c:v>42776.889301909723</c:v>
                </c:pt>
                <c:pt idx="7351">
                  <c:v>42776.896246412034</c:v>
                </c:pt>
                <c:pt idx="7352">
                  <c:v>42776.903190914352</c:v>
                </c:pt>
                <c:pt idx="7353">
                  <c:v>42776.910135416663</c:v>
                </c:pt>
                <c:pt idx="7354">
                  <c:v>42776.917079918981</c:v>
                </c:pt>
                <c:pt idx="7355">
                  <c:v>42776.9240244213</c:v>
                </c:pt>
                <c:pt idx="7356">
                  <c:v>42776.930968923611</c:v>
                </c:pt>
                <c:pt idx="7357">
                  <c:v>42776.937913425929</c:v>
                </c:pt>
                <c:pt idx="7358">
                  <c:v>42776.94485792824</c:v>
                </c:pt>
                <c:pt idx="7359">
                  <c:v>42776.951802430558</c:v>
                </c:pt>
                <c:pt idx="7360">
                  <c:v>42776.958746932869</c:v>
                </c:pt>
                <c:pt idx="7361">
                  <c:v>42776.965691435187</c:v>
                </c:pt>
                <c:pt idx="7362">
                  <c:v>42776.972635937498</c:v>
                </c:pt>
                <c:pt idx="7363">
                  <c:v>42776.979580439816</c:v>
                </c:pt>
                <c:pt idx="7364">
                  <c:v>42776.986524942127</c:v>
                </c:pt>
                <c:pt idx="7365">
                  <c:v>42776.993469444446</c:v>
                </c:pt>
                <c:pt idx="7366">
                  <c:v>42777.000413946756</c:v>
                </c:pt>
                <c:pt idx="7367">
                  <c:v>42777.007358449075</c:v>
                </c:pt>
                <c:pt idx="7368">
                  <c:v>42777.014302951386</c:v>
                </c:pt>
                <c:pt idx="7369">
                  <c:v>42777.021247453704</c:v>
                </c:pt>
                <c:pt idx="7370">
                  <c:v>42777.028191956022</c:v>
                </c:pt>
                <c:pt idx="7371">
                  <c:v>42777.035136458333</c:v>
                </c:pt>
                <c:pt idx="7372">
                  <c:v>42777.042080960651</c:v>
                </c:pt>
                <c:pt idx="7373">
                  <c:v>42777.049025462962</c:v>
                </c:pt>
                <c:pt idx="7374">
                  <c:v>42777.05596996528</c:v>
                </c:pt>
                <c:pt idx="7375">
                  <c:v>42777.062914467591</c:v>
                </c:pt>
                <c:pt idx="7376">
                  <c:v>42777.06985896991</c:v>
                </c:pt>
                <c:pt idx="7377">
                  <c:v>42777.07680347222</c:v>
                </c:pt>
                <c:pt idx="7378">
                  <c:v>42777.083747974539</c:v>
                </c:pt>
                <c:pt idx="7379">
                  <c:v>42777.09069247685</c:v>
                </c:pt>
                <c:pt idx="7380">
                  <c:v>42777.097636979168</c:v>
                </c:pt>
                <c:pt idx="7381">
                  <c:v>42777.104581481479</c:v>
                </c:pt>
                <c:pt idx="7382">
                  <c:v>42777.111525983797</c:v>
                </c:pt>
                <c:pt idx="7383">
                  <c:v>42777.118470486108</c:v>
                </c:pt>
                <c:pt idx="7384">
                  <c:v>42777.125414988426</c:v>
                </c:pt>
                <c:pt idx="7385">
                  <c:v>42777.132359490737</c:v>
                </c:pt>
                <c:pt idx="7386">
                  <c:v>42777.139303993055</c:v>
                </c:pt>
                <c:pt idx="7387">
                  <c:v>42777.146248495374</c:v>
                </c:pt>
                <c:pt idx="7388">
                  <c:v>42777.153192997685</c:v>
                </c:pt>
                <c:pt idx="7389">
                  <c:v>42777.160137500003</c:v>
                </c:pt>
                <c:pt idx="7390">
                  <c:v>42777.167082002314</c:v>
                </c:pt>
                <c:pt idx="7391">
                  <c:v>42777.174026504632</c:v>
                </c:pt>
                <c:pt idx="7392">
                  <c:v>42777.180971006943</c:v>
                </c:pt>
                <c:pt idx="7393">
                  <c:v>42777.187915509261</c:v>
                </c:pt>
                <c:pt idx="7394">
                  <c:v>42777.194860011572</c:v>
                </c:pt>
                <c:pt idx="7395">
                  <c:v>42777.20180451389</c:v>
                </c:pt>
                <c:pt idx="7396">
                  <c:v>42777.208749016201</c:v>
                </c:pt>
                <c:pt idx="7397">
                  <c:v>42777.215693518519</c:v>
                </c:pt>
                <c:pt idx="7398">
                  <c:v>42777.22263802083</c:v>
                </c:pt>
                <c:pt idx="7399">
                  <c:v>42777.229582523149</c:v>
                </c:pt>
                <c:pt idx="7400">
                  <c:v>42777.23652702546</c:v>
                </c:pt>
                <c:pt idx="7401">
                  <c:v>42777.243471527778</c:v>
                </c:pt>
                <c:pt idx="7402">
                  <c:v>42777.250416030096</c:v>
                </c:pt>
                <c:pt idx="7403">
                  <c:v>42777.257360532407</c:v>
                </c:pt>
                <c:pt idx="7404">
                  <c:v>42777.264305034725</c:v>
                </c:pt>
                <c:pt idx="7405">
                  <c:v>42777.271249537036</c:v>
                </c:pt>
                <c:pt idx="7406">
                  <c:v>42777.278194039354</c:v>
                </c:pt>
                <c:pt idx="7407">
                  <c:v>42777.285138541665</c:v>
                </c:pt>
                <c:pt idx="7408">
                  <c:v>42777.292083043983</c:v>
                </c:pt>
                <c:pt idx="7409">
                  <c:v>42777.299027546294</c:v>
                </c:pt>
                <c:pt idx="7410">
                  <c:v>42777.305972048613</c:v>
                </c:pt>
                <c:pt idx="7411">
                  <c:v>42777.312916550924</c:v>
                </c:pt>
                <c:pt idx="7412">
                  <c:v>42777.319861053242</c:v>
                </c:pt>
                <c:pt idx="7413">
                  <c:v>42777.326805555553</c:v>
                </c:pt>
                <c:pt idx="7414">
                  <c:v>42777.333750057871</c:v>
                </c:pt>
                <c:pt idx="7415">
                  <c:v>42777.340694560182</c:v>
                </c:pt>
                <c:pt idx="7416">
                  <c:v>42777.3476390625</c:v>
                </c:pt>
                <c:pt idx="7417">
                  <c:v>42777.354583564818</c:v>
                </c:pt>
                <c:pt idx="7418">
                  <c:v>42777.361528067129</c:v>
                </c:pt>
                <c:pt idx="7419">
                  <c:v>42777.368472569447</c:v>
                </c:pt>
                <c:pt idx="7420">
                  <c:v>42777.375417071758</c:v>
                </c:pt>
                <c:pt idx="7421">
                  <c:v>42777.382361574077</c:v>
                </c:pt>
                <c:pt idx="7422">
                  <c:v>42777.389306076388</c:v>
                </c:pt>
                <c:pt idx="7423">
                  <c:v>42777.396250578706</c:v>
                </c:pt>
                <c:pt idx="7424">
                  <c:v>42777.403195081017</c:v>
                </c:pt>
                <c:pt idx="7425">
                  <c:v>42777.410139583335</c:v>
                </c:pt>
                <c:pt idx="7426">
                  <c:v>42777.417084085646</c:v>
                </c:pt>
                <c:pt idx="7427">
                  <c:v>42777.424028587964</c:v>
                </c:pt>
                <c:pt idx="7428">
                  <c:v>42777.430973090275</c:v>
                </c:pt>
                <c:pt idx="7429">
                  <c:v>42777.437917592593</c:v>
                </c:pt>
                <c:pt idx="7430">
                  <c:v>42777.444862094904</c:v>
                </c:pt>
                <c:pt idx="7431">
                  <c:v>42777.451806597222</c:v>
                </c:pt>
                <c:pt idx="7432">
                  <c:v>42777.458751099533</c:v>
                </c:pt>
                <c:pt idx="7433">
                  <c:v>42777.465695601852</c:v>
                </c:pt>
                <c:pt idx="7434">
                  <c:v>42777.47264010417</c:v>
                </c:pt>
                <c:pt idx="7435">
                  <c:v>42777.479584606481</c:v>
                </c:pt>
                <c:pt idx="7436">
                  <c:v>42777.486529108799</c:v>
                </c:pt>
                <c:pt idx="7437">
                  <c:v>42777.49347361111</c:v>
                </c:pt>
                <c:pt idx="7438">
                  <c:v>42777.500418113428</c:v>
                </c:pt>
                <c:pt idx="7439">
                  <c:v>42777.507362615739</c:v>
                </c:pt>
                <c:pt idx="7440">
                  <c:v>42777.514307118057</c:v>
                </c:pt>
                <c:pt idx="7441">
                  <c:v>42777.521251620368</c:v>
                </c:pt>
                <c:pt idx="7442">
                  <c:v>42777.528196122686</c:v>
                </c:pt>
                <c:pt idx="7443">
                  <c:v>42777.535140624997</c:v>
                </c:pt>
                <c:pt idx="7444">
                  <c:v>42777.542085127316</c:v>
                </c:pt>
                <c:pt idx="7445">
                  <c:v>42777.549029629627</c:v>
                </c:pt>
                <c:pt idx="7446">
                  <c:v>42777.555974131945</c:v>
                </c:pt>
                <c:pt idx="7447">
                  <c:v>42777.562918634256</c:v>
                </c:pt>
                <c:pt idx="7448">
                  <c:v>42777.569863136574</c:v>
                </c:pt>
                <c:pt idx="7449">
                  <c:v>42777.576807638892</c:v>
                </c:pt>
                <c:pt idx="7450">
                  <c:v>42777.583752141203</c:v>
                </c:pt>
                <c:pt idx="7451">
                  <c:v>42777.590696643521</c:v>
                </c:pt>
                <c:pt idx="7452">
                  <c:v>42777.597641145832</c:v>
                </c:pt>
                <c:pt idx="7453">
                  <c:v>42777.604585648151</c:v>
                </c:pt>
                <c:pt idx="7454">
                  <c:v>42777.611530150461</c:v>
                </c:pt>
                <c:pt idx="7455">
                  <c:v>42777.61847465278</c:v>
                </c:pt>
                <c:pt idx="7456">
                  <c:v>42777.625419155091</c:v>
                </c:pt>
                <c:pt idx="7457">
                  <c:v>42777.632363657409</c:v>
                </c:pt>
                <c:pt idx="7458">
                  <c:v>42777.63930815972</c:v>
                </c:pt>
                <c:pt idx="7459">
                  <c:v>42777.646252662038</c:v>
                </c:pt>
                <c:pt idx="7460">
                  <c:v>42777.653197164349</c:v>
                </c:pt>
                <c:pt idx="7461">
                  <c:v>42777.660141666667</c:v>
                </c:pt>
                <c:pt idx="7462">
                  <c:v>42777.667086168978</c:v>
                </c:pt>
                <c:pt idx="7463">
                  <c:v>42777.674030671296</c:v>
                </c:pt>
                <c:pt idx="7464">
                  <c:v>42777.680975173615</c:v>
                </c:pt>
                <c:pt idx="7465">
                  <c:v>42777.687919675926</c:v>
                </c:pt>
                <c:pt idx="7466">
                  <c:v>42777.694864178244</c:v>
                </c:pt>
                <c:pt idx="7467">
                  <c:v>42777.701808680555</c:v>
                </c:pt>
                <c:pt idx="7468">
                  <c:v>42777.708753182873</c:v>
                </c:pt>
                <c:pt idx="7469">
                  <c:v>42777.715697685184</c:v>
                </c:pt>
                <c:pt idx="7470">
                  <c:v>42777.722642187502</c:v>
                </c:pt>
                <c:pt idx="7471">
                  <c:v>42777.729586689813</c:v>
                </c:pt>
                <c:pt idx="7472">
                  <c:v>42777.736531192131</c:v>
                </c:pt>
                <c:pt idx="7473">
                  <c:v>42777.743475694442</c:v>
                </c:pt>
                <c:pt idx="7474">
                  <c:v>42777.75042019676</c:v>
                </c:pt>
                <c:pt idx="7475">
                  <c:v>42777.757364699071</c:v>
                </c:pt>
                <c:pt idx="7476">
                  <c:v>42777.76430920139</c:v>
                </c:pt>
                <c:pt idx="7477">
                  <c:v>42777.7712537037</c:v>
                </c:pt>
                <c:pt idx="7478">
                  <c:v>42777.778198206019</c:v>
                </c:pt>
                <c:pt idx="7479">
                  <c:v>42777.785142708337</c:v>
                </c:pt>
                <c:pt idx="7480">
                  <c:v>42777.792087210648</c:v>
                </c:pt>
                <c:pt idx="7481">
                  <c:v>42777.799031712966</c:v>
                </c:pt>
                <c:pt idx="7482">
                  <c:v>42777.805976215277</c:v>
                </c:pt>
                <c:pt idx="7483">
                  <c:v>42777.812920717595</c:v>
                </c:pt>
                <c:pt idx="7484">
                  <c:v>42777.819865219906</c:v>
                </c:pt>
                <c:pt idx="7485">
                  <c:v>42777.826809722224</c:v>
                </c:pt>
                <c:pt idx="7486">
                  <c:v>42777.833754224535</c:v>
                </c:pt>
                <c:pt idx="7487">
                  <c:v>42777.840698726854</c:v>
                </c:pt>
                <c:pt idx="7488">
                  <c:v>42777.847643229165</c:v>
                </c:pt>
                <c:pt idx="7489">
                  <c:v>42777.854587731483</c:v>
                </c:pt>
                <c:pt idx="7490">
                  <c:v>42777.861532233794</c:v>
                </c:pt>
                <c:pt idx="7491">
                  <c:v>42777.868476736112</c:v>
                </c:pt>
                <c:pt idx="7492">
                  <c:v>42777.875421238423</c:v>
                </c:pt>
                <c:pt idx="7493">
                  <c:v>42777.882365740741</c:v>
                </c:pt>
                <c:pt idx="7494">
                  <c:v>42777.889310243052</c:v>
                </c:pt>
                <c:pt idx="7495">
                  <c:v>42777.89625474537</c:v>
                </c:pt>
                <c:pt idx="7496">
                  <c:v>42777.903199247688</c:v>
                </c:pt>
                <c:pt idx="7497">
                  <c:v>42777.910143749999</c:v>
                </c:pt>
                <c:pt idx="7498">
                  <c:v>42777.917088252318</c:v>
                </c:pt>
                <c:pt idx="7499">
                  <c:v>42777.924032754629</c:v>
                </c:pt>
                <c:pt idx="7500">
                  <c:v>42777.930977256947</c:v>
                </c:pt>
                <c:pt idx="7501">
                  <c:v>42777.937921759258</c:v>
                </c:pt>
                <c:pt idx="7502">
                  <c:v>42777.944866261576</c:v>
                </c:pt>
                <c:pt idx="7503">
                  <c:v>42777.951810763887</c:v>
                </c:pt>
                <c:pt idx="7504">
                  <c:v>42777.958755266205</c:v>
                </c:pt>
                <c:pt idx="7505">
                  <c:v>42777.965699768516</c:v>
                </c:pt>
                <c:pt idx="7506">
                  <c:v>42777.972644270834</c:v>
                </c:pt>
                <c:pt idx="7507">
                  <c:v>42777.979588773145</c:v>
                </c:pt>
                <c:pt idx="7508">
                  <c:v>42777.986533275463</c:v>
                </c:pt>
                <c:pt idx="7509">
                  <c:v>42777.993477777774</c:v>
                </c:pt>
                <c:pt idx="7510">
                  <c:v>42778.000422280093</c:v>
                </c:pt>
                <c:pt idx="7511">
                  <c:v>42778.007366782411</c:v>
                </c:pt>
                <c:pt idx="7512">
                  <c:v>42778.014311284722</c:v>
                </c:pt>
                <c:pt idx="7513">
                  <c:v>42778.02125578704</c:v>
                </c:pt>
                <c:pt idx="7514">
                  <c:v>42778.028200289351</c:v>
                </c:pt>
                <c:pt idx="7515">
                  <c:v>42778.035144791669</c:v>
                </c:pt>
                <c:pt idx="7516">
                  <c:v>42778.04208929398</c:v>
                </c:pt>
                <c:pt idx="7517">
                  <c:v>42778.049033796298</c:v>
                </c:pt>
                <c:pt idx="7518">
                  <c:v>42778.055978298609</c:v>
                </c:pt>
                <c:pt idx="7519">
                  <c:v>42778.062922800927</c:v>
                </c:pt>
                <c:pt idx="7520">
                  <c:v>42778.069867303238</c:v>
                </c:pt>
                <c:pt idx="7521">
                  <c:v>42778.076811805557</c:v>
                </c:pt>
                <c:pt idx="7522">
                  <c:v>42778.083756307868</c:v>
                </c:pt>
                <c:pt idx="7523">
                  <c:v>42778.090700810186</c:v>
                </c:pt>
                <c:pt idx="7524">
                  <c:v>42778.097645312497</c:v>
                </c:pt>
                <c:pt idx="7525">
                  <c:v>42778.104589814815</c:v>
                </c:pt>
                <c:pt idx="7526">
                  <c:v>42778.111534317133</c:v>
                </c:pt>
                <c:pt idx="7527">
                  <c:v>42778.118478819444</c:v>
                </c:pt>
                <c:pt idx="7528">
                  <c:v>42778.125423321762</c:v>
                </c:pt>
                <c:pt idx="7529">
                  <c:v>42778.132367824073</c:v>
                </c:pt>
                <c:pt idx="7530">
                  <c:v>42778.139312326392</c:v>
                </c:pt>
                <c:pt idx="7531">
                  <c:v>42778.146256828702</c:v>
                </c:pt>
                <c:pt idx="7532">
                  <c:v>42778.153201331021</c:v>
                </c:pt>
                <c:pt idx="7533">
                  <c:v>42778.160145833332</c:v>
                </c:pt>
                <c:pt idx="7534">
                  <c:v>42778.16709033565</c:v>
                </c:pt>
                <c:pt idx="7535">
                  <c:v>42778.174034837961</c:v>
                </c:pt>
                <c:pt idx="7536">
                  <c:v>42778.180979340279</c:v>
                </c:pt>
                <c:pt idx="7537">
                  <c:v>42778.18792384259</c:v>
                </c:pt>
                <c:pt idx="7538">
                  <c:v>42778.194868344908</c:v>
                </c:pt>
                <c:pt idx="7539">
                  <c:v>42778.201812847219</c:v>
                </c:pt>
                <c:pt idx="7540">
                  <c:v>42778.208757349537</c:v>
                </c:pt>
                <c:pt idx="7541">
                  <c:v>42778.215701851848</c:v>
                </c:pt>
                <c:pt idx="7542">
                  <c:v>42778.222646354166</c:v>
                </c:pt>
                <c:pt idx="7543">
                  <c:v>42778.229590856485</c:v>
                </c:pt>
                <c:pt idx="7544">
                  <c:v>42778.236535358796</c:v>
                </c:pt>
                <c:pt idx="7545">
                  <c:v>42778.243479861114</c:v>
                </c:pt>
                <c:pt idx="7546">
                  <c:v>42778.250424363425</c:v>
                </c:pt>
                <c:pt idx="7547">
                  <c:v>42778.257368865743</c:v>
                </c:pt>
                <c:pt idx="7548">
                  <c:v>42778.264313368054</c:v>
                </c:pt>
                <c:pt idx="7549">
                  <c:v>42778.271257870372</c:v>
                </c:pt>
                <c:pt idx="7550">
                  <c:v>42778.278202372683</c:v>
                </c:pt>
                <c:pt idx="7551">
                  <c:v>42778.285146875001</c:v>
                </c:pt>
                <c:pt idx="7552">
                  <c:v>42778.292091377312</c:v>
                </c:pt>
                <c:pt idx="7553">
                  <c:v>42778.299035879631</c:v>
                </c:pt>
                <c:pt idx="7554">
                  <c:v>42778.305980381941</c:v>
                </c:pt>
                <c:pt idx="7555">
                  <c:v>42778.31292488426</c:v>
                </c:pt>
                <c:pt idx="7556">
                  <c:v>42778.319869386571</c:v>
                </c:pt>
                <c:pt idx="7557">
                  <c:v>42778.326813888889</c:v>
                </c:pt>
                <c:pt idx="7558">
                  <c:v>42778.333758391207</c:v>
                </c:pt>
                <c:pt idx="7559">
                  <c:v>42778.340702893518</c:v>
                </c:pt>
                <c:pt idx="7560">
                  <c:v>42778.347647395836</c:v>
                </c:pt>
                <c:pt idx="7561">
                  <c:v>42778.354591898147</c:v>
                </c:pt>
                <c:pt idx="7562">
                  <c:v>42778.361536400465</c:v>
                </c:pt>
                <c:pt idx="7563">
                  <c:v>42778.368480902776</c:v>
                </c:pt>
                <c:pt idx="7564">
                  <c:v>42778.375425405095</c:v>
                </c:pt>
                <c:pt idx="7565">
                  <c:v>42778.382369907406</c:v>
                </c:pt>
                <c:pt idx="7566">
                  <c:v>42778.389314409724</c:v>
                </c:pt>
                <c:pt idx="7567">
                  <c:v>42778.396258912035</c:v>
                </c:pt>
                <c:pt idx="7568">
                  <c:v>42778.403203414353</c:v>
                </c:pt>
                <c:pt idx="7569">
                  <c:v>42778.410147916664</c:v>
                </c:pt>
                <c:pt idx="7570">
                  <c:v>42778.417092418982</c:v>
                </c:pt>
                <c:pt idx="7571">
                  <c:v>42778.424036921293</c:v>
                </c:pt>
                <c:pt idx="7572">
                  <c:v>42778.430981423611</c:v>
                </c:pt>
                <c:pt idx="7573">
                  <c:v>42778.437925925929</c:v>
                </c:pt>
                <c:pt idx="7574">
                  <c:v>42778.44487042824</c:v>
                </c:pt>
                <c:pt idx="7575">
                  <c:v>42778.451814930559</c:v>
                </c:pt>
                <c:pt idx="7576">
                  <c:v>42778.45875943287</c:v>
                </c:pt>
                <c:pt idx="7577">
                  <c:v>42778.465703935188</c:v>
                </c:pt>
                <c:pt idx="7578">
                  <c:v>42778.472648437499</c:v>
                </c:pt>
                <c:pt idx="7579">
                  <c:v>42778.479592939817</c:v>
                </c:pt>
                <c:pt idx="7580">
                  <c:v>42778.486537442128</c:v>
                </c:pt>
                <c:pt idx="7581">
                  <c:v>42778.493481944446</c:v>
                </c:pt>
                <c:pt idx="7582">
                  <c:v>42778.500426446757</c:v>
                </c:pt>
                <c:pt idx="7583">
                  <c:v>42778.507370949075</c:v>
                </c:pt>
                <c:pt idx="7584">
                  <c:v>42778.514315451386</c:v>
                </c:pt>
                <c:pt idx="7585">
                  <c:v>42778.521259953704</c:v>
                </c:pt>
                <c:pt idx="7586">
                  <c:v>42778.528204456015</c:v>
                </c:pt>
                <c:pt idx="7587">
                  <c:v>42778.535148958334</c:v>
                </c:pt>
                <c:pt idx="7588">
                  <c:v>42778.542093460645</c:v>
                </c:pt>
                <c:pt idx="7589">
                  <c:v>42778.549037962963</c:v>
                </c:pt>
                <c:pt idx="7590">
                  <c:v>42778.555982465281</c:v>
                </c:pt>
                <c:pt idx="7591">
                  <c:v>42778.562926967592</c:v>
                </c:pt>
                <c:pt idx="7592">
                  <c:v>42778.56987146991</c:v>
                </c:pt>
                <c:pt idx="7593">
                  <c:v>42778.576815972221</c:v>
                </c:pt>
                <c:pt idx="7594">
                  <c:v>42778.583760474539</c:v>
                </c:pt>
                <c:pt idx="7595">
                  <c:v>42778.59070497685</c:v>
                </c:pt>
                <c:pt idx="7596">
                  <c:v>42778.597649479168</c:v>
                </c:pt>
                <c:pt idx="7597">
                  <c:v>42778.604593981479</c:v>
                </c:pt>
                <c:pt idx="7598">
                  <c:v>42778.611538483798</c:v>
                </c:pt>
                <c:pt idx="7599">
                  <c:v>42778.618482986109</c:v>
                </c:pt>
                <c:pt idx="7600">
                  <c:v>42778.625427488427</c:v>
                </c:pt>
                <c:pt idx="7601">
                  <c:v>42778.632371990738</c:v>
                </c:pt>
                <c:pt idx="7602">
                  <c:v>42778.639316493056</c:v>
                </c:pt>
                <c:pt idx="7603">
                  <c:v>42778.646260995367</c:v>
                </c:pt>
                <c:pt idx="7604">
                  <c:v>42778.653205497685</c:v>
                </c:pt>
                <c:pt idx="7605">
                  <c:v>42778.660150000003</c:v>
                </c:pt>
                <c:pt idx="7606">
                  <c:v>42778.667094502314</c:v>
                </c:pt>
                <c:pt idx="7607">
                  <c:v>42778.674039004633</c:v>
                </c:pt>
                <c:pt idx="7608">
                  <c:v>42778.680983506943</c:v>
                </c:pt>
                <c:pt idx="7609">
                  <c:v>42778.687928009262</c:v>
                </c:pt>
                <c:pt idx="7610">
                  <c:v>42778.694872511573</c:v>
                </c:pt>
                <c:pt idx="7611">
                  <c:v>42778.701817013891</c:v>
                </c:pt>
                <c:pt idx="7612">
                  <c:v>42778.708761516202</c:v>
                </c:pt>
                <c:pt idx="7613">
                  <c:v>42778.71570601852</c:v>
                </c:pt>
                <c:pt idx="7614">
                  <c:v>42778.722650520831</c:v>
                </c:pt>
                <c:pt idx="7615">
                  <c:v>42778.729595023149</c:v>
                </c:pt>
                <c:pt idx="7616">
                  <c:v>42778.73653952546</c:v>
                </c:pt>
                <c:pt idx="7617">
                  <c:v>42778.743484027778</c:v>
                </c:pt>
                <c:pt idx="7618">
                  <c:v>42778.750428530089</c:v>
                </c:pt>
                <c:pt idx="7619">
                  <c:v>42778.757373032407</c:v>
                </c:pt>
                <c:pt idx="7620">
                  <c:v>42778.764317534726</c:v>
                </c:pt>
                <c:pt idx="7621">
                  <c:v>42778.771262037037</c:v>
                </c:pt>
                <c:pt idx="7622">
                  <c:v>42778.778206539355</c:v>
                </c:pt>
                <c:pt idx="7623">
                  <c:v>42778.785151041666</c:v>
                </c:pt>
                <c:pt idx="7624">
                  <c:v>42778.792095543984</c:v>
                </c:pt>
                <c:pt idx="7625">
                  <c:v>42778.799040046295</c:v>
                </c:pt>
                <c:pt idx="7626">
                  <c:v>42778.805984548613</c:v>
                </c:pt>
                <c:pt idx="7627">
                  <c:v>42778.812929050924</c:v>
                </c:pt>
                <c:pt idx="7628">
                  <c:v>42778.819873553242</c:v>
                </c:pt>
                <c:pt idx="7629">
                  <c:v>42778.826818055553</c:v>
                </c:pt>
                <c:pt idx="7630">
                  <c:v>42778.833762557872</c:v>
                </c:pt>
                <c:pt idx="7631">
                  <c:v>42778.840707060182</c:v>
                </c:pt>
                <c:pt idx="7632">
                  <c:v>42778.847651562501</c:v>
                </c:pt>
                <c:pt idx="7633">
                  <c:v>42778.854596064812</c:v>
                </c:pt>
                <c:pt idx="7634">
                  <c:v>42778.86154056713</c:v>
                </c:pt>
                <c:pt idx="7635">
                  <c:v>42778.868485069448</c:v>
                </c:pt>
                <c:pt idx="7636">
                  <c:v>42778.875429571759</c:v>
                </c:pt>
                <c:pt idx="7637">
                  <c:v>42778.882374074077</c:v>
                </c:pt>
                <c:pt idx="7638">
                  <c:v>42778.889318576388</c:v>
                </c:pt>
                <c:pt idx="7639">
                  <c:v>42778.896263078706</c:v>
                </c:pt>
                <c:pt idx="7640">
                  <c:v>42778.903207581017</c:v>
                </c:pt>
                <c:pt idx="7641">
                  <c:v>42778.910152083336</c:v>
                </c:pt>
                <c:pt idx="7642">
                  <c:v>42778.917096585647</c:v>
                </c:pt>
                <c:pt idx="7643">
                  <c:v>42778.924041087965</c:v>
                </c:pt>
                <c:pt idx="7644">
                  <c:v>42778.930985590276</c:v>
                </c:pt>
                <c:pt idx="7645">
                  <c:v>42778.937930092594</c:v>
                </c:pt>
                <c:pt idx="7646">
                  <c:v>42778.944874594905</c:v>
                </c:pt>
                <c:pt idx="7647">
                  <c:v>42778.951819097223</c:v>
                </c:pt>
                <c:pt idx="7648">
                  <c:v>42778.958763599534</c:v>
                </c:pt>
                <c:pt idx="7649">
                  <c:v>42778.965708101852</c:v>
                </c:pt>
                <c:pt idx="7650">
                  <c:v>42778.972652604163</c:v>
                </c:pt>
                <c:pt idx="7651">
                  <c:v>42778.979597106481</c:v>
                </c:pt>
                <c:pt idx="7652">
                  <c:v>42778.9865416088</c:v>
                </c:pt>
                <c:pt idx="7653">
                  <c:v>42778.993486111111</c:v>
                </c:pt>
                <c:pt idx="7654">
                  <c:v>42779.000430613429</c:v>
                </c:pt>
                <c:pt idx="7655">
                  <c:v>42779.00737511574</c:v>
                </c:pt>
                <c:pt idx="7656">
                  <c:v>42779.014319618058</c:v>
                </c:pt>
                <c:pt idx="7657">
                  <c:v>42779.021264120369</c:v>
                </c:pt>
                <c:pt idx="7658">
                  <c:v>42779.028208622687</c:v>
                </c:pt>
                <c:pt idx="7659">
                  <c:v>42779.035153124998</c:v>
                </c:pt>
                <c:pt idx="7660">
                  <c:v>42779.042097627316</c:v>
                </c:pt>
                <c:pt idx="7661">
                  <c:v>42779.049042129627</c:v>
                </c:pt>
                <c:pt idx="7662">
                  <c:v>42779.055986631945</c:v>
                </c:pt>
                <c:pt idx="7663">
                  <c:v>42779.062931134256</c:v>
                </c:pt>
                <c:pt idx="7664">
                  <c:v>42779.069875636575</c:v>
                </c:pt>
                <c:pt idx="7665">
                  <c:v>42779.076820138886</c:v>
                </c:pt>
                <c:pt idx="7666">
                  <c:v>42779.083764641204</c:v>
                </c:pt>
                <c:pt idx="7667">
                  <c:v>42779.090709143522</c:v>
                </c:pt>
                <c:pt idx="7668">
                  <c:v>42779.097653645833</c:v>
                </c:pt>
                <c:pt idx="7669">
                  <c:v>42779.104598148151</c:v>
                </c:pt>
                <c:pt idx="7670">
                  <c:v>42779.111542650462</c:v>
                </c:pt>
                <c:pt idx="7671">
                  <c:v>42779.11848715278</c:v>
                </c:pt>
                <c:pt idx="7672">
                  <c:v>42779.125431655091</c:v>
                </c:pt>
                <c:pt idx="7673">
                  <c:v>42779.132376157409</c:v>
                </c:pt>
                <c:pt idx="7674">
                  <c:v>42779.13932065972</c:v>
                </c:pt>
                <c:pt idx="7675">
                  <c:v>42779.146265162039</c:v>
                </c:pt>
                <c:pt idx="7676">
                  <c:v>42779.15320966435</c:v>
                </c:pt>
                <c:pt idx="7677">
                  <c:v>42779.160154166668</c:v>
                </c:pt>
                <c:pt idx="7678">
                  <c:v>42779.167098668979</c:v>
                </c:pt>
                <c:pt idx="7679">
                  <c:v>42779.174043171297</c:v>
                </c:pt>
                <c:pt idx="7680">
                  <c:v>42779.180987673608</c:v>
                </c:pt>
                <c:pt idx="7681">
                  <c:v>42779.187932175926</c:v>
                </c:pt>
                <c:pt idx="7682">
                  <c:v>42779.194876678244</c:v>
                </c:pt>
                <c:pt idx="7683">
                  <c:v>42779.201821180555</c:v>
                </c:pt>
                <c:pt idx="7684">
                  <c:v>42779.208765682873</c:v>
                </c:pt>
                <c:pt idx="7685">
                  <c:v>42779.215710185184</c:v>
                </c:pt>
                <c:pt idx="7686">
                  <c:v>42779.222654687503</c:v>
                </c:pt>
                <c:pt idx="7687">
                  <c:v>42779.229599189814</c:v>
                </c:pt>
                <c:pt idx="7688">
                  <c:v>42779.236543692132</c:v>
                </c:pt>
                <c:pt idx="7689">
                  <c:v>42779.243488194443</c:v>
                </c:pt>
                <c:pt idx="7690">
                  <c:v>42779.250432696761</c:v>
                </c:pt>
                <c:pt idx="7691">
                  <c:v>42779.257377199072</c:v>
                </c:pt>
                <c:pt idx="7692">
                  <c:v>42779.26432170139</c:v>
                </c:pt>
                <c:pt idx="7693">
                  <c:v>42779.271266203701</c:v>
                </c:pt>
                <c:pt idx="7694">
                  <c:v>42779.278210706019</c:v>
                </c:pt>
                <c:pt idx="7695">
                  <c:v>42779.28515520833</c:v>
                </c:pt>
                <c:pt idx="7696">
                  <c:v>42779.292099710648</c:v>
                </c:pt>
                <c:pt idx="7697">
                  <c:v>42779.299044212959</c:v>
                </c:pt>
                <c:pt idx="7698">
                  <c:v>42779.305988715278</c:v>
                </c:pt>
                <c:pt idx="7699">
                  <c:v>42779.312933217596</c:v>
                </c:pt>
                <c:pt idx="7700">
                  <c:v>42779.319877719907</c:v>
                </c:pt>
                <c:pt idx="7701">
                  <c:v>42779.326822222225</c:v>
                </c:pt>
                <c:pt idx="7702">
                  <c:v>42779.333766724536</c:v>
                </c:pt>
                <c:pt idx="7703">
                  <c:v>42779.340711226854</c:v>
                </c:pt>
                <c:pt idx="7704">
                  <c:v>42779.347655729165</c:v>
                </c:pt>
                <c:pt idx="7705">
                  <c:v>42779.354600231483</c:v>
                </c:pt>
                <c:pt idx="7706">
                  <c:v>42779.361544733794</c:v>
                </c:pt>
                <c:pt idx="7707">
                  <c:v>42779.368489236113</c:v>
                </c:pt>
                <c:pt idx="7708">
                  <c:v>42779.375433738423</c:v>
                </c:pt>
                <c:pt idx="7709">
                  <c:v>42779.382378240742</c:v>
                </c:pt>
                <c:pt idx="7710">
                  <c:v>42779.389322743053</c:v>
                </c:pt>
                <c:pt idx="7711">
                  <c:v>42779.396267245371</c:v>
                </c:pt>
                <c:pt idx="7712">
                  <c:v>42779.403211747682</c:v>
                </c:pt>
                <c:pt idx="7713">
                  <c:v>42779.41015625</c:v>
                </c:pt>
                <c:pt idx="7714">
                  <c:v>42779.417100752318</c:v>
                </c:pt>
                <c:pt idx="7715">
                  <c:v>42779.424045254629</c:v>
                </c:pt>
                <c:pt idx="7716">
                  <c:v>42779.430989756947</c:v>
                </c:pt>
                <c:pt idx="7717">
                  <c:v>42779.437934259258</c:v>
                </c:pt>
                <c:pt idx="7718">
                  <c:v>42779.444878761577</c:v>
                </c:pt>
                <c:pt idx="7719">
                  <c:v>42779.451823263887</c:v>
                </c:pt>
                <c:pt idx="7720">
                  <c:v>42779.458767766206</c:v>
                </c:pt>
                <c:pt idx="7721">
                  <c:v>42779.465712268517</c:v>
                </c:pt>
                <c:pt idx="7722">
                  <c:v>42779.472656770835</c:v>
                </c:pt>
                <c:pt idx="7723">
                  <c:v>42779.479601273146</c:v>
                </c:pt>
                <c:pt idx="7724">
                  <c:v>42779.486545775464</c:v>
                </c:pt>
                <c:pt idx="7725">
                  <c:v>42779.493490277775</c:v>
                </c:pt>
                <c:pt idx="7726">
                  <c:v>42779.500434780093</c:v>
                </c:pt>
                <c:pt idx="7727">
                  <c:v>42779.507379282404</c:v>
                </c:pt>
                <c:pt idx="7728">
                  <c:v>42779.514323784722</c:v>
                </c:pt>
                <c:pt idx="7729">
                  <c:v>42779.521268287041</c:v>
                </c:pt>
                <c:pt idx="7730">
                  <c:v>42779.528212789352</c:v>
                </c:pt>
                <c:pt idx="7731">
                  <c:v>42779.53515729167</c:v>
                </c:pt>
                <c:pt idx="7732">
                  <c:v>42779.542101793981</c:v>
                </c:pt>
                <c:pt idx="7733">
                  <c:v>42779.549046296299</c:v>
                </c:pt>
                <c:pt idx="7734">
                  <c:v>42779.55599079861</c:v>
                </c:pt>
                <c:pt idx="7735">
                  <c:v>42779.562935300928</c:v>
                </c:pt>
                <c:pt idx="7736">
                  <c:v>42779.569879803239</c:v>
                </c:pt>
                <c:pt idx="7737">
                  <c:v>42779.576824305557</c:v>
                </c:pt>
                <c:pt idx="7738">
                  <c:v>42779.583768807868</c:v>
                </c:pt>
                <c:pt idx="7739">
                  <c:v>42779.590713310186</c:v>
                </c:pt>
                <c:pt idx="7740">
                  <c:v>42779.597657812497</c:v>
                </c:pt>
                <c:pt idx="7741">
                  <c:v>42779.604602314816</c:v>
                </c:pt>
                <c:pt idx="7742">
                  <c:v>42779.611546817127</c:v>
                </c:pt>
                <c:pt idx="7743">
                  <c:v>42779.618491319445</c:v>
                </c:pt>
                <c:pt idx="7744">
                  <c:v>42779.625435821756</c:v>
                </c:pt>
                <c:pt idx="7745">
                  <c:v>42779.632380324074</c:v>
                </c:pt>
                <c:pt idx="7746">
                  <c:v>42779.639324826392</c:v>
                </c:pt>
                <c:pt idx="7747">
                  <c:v>42779.646269328703</c:v>
                </c:pt>
                <c:pt idx="7748">
                  <c:v>42779.653213831021</c:v>
                </c:pt>
                <c:pt idx="7749">
                  <c:v>42779.660158333332</c:v>
                </c:pt>
                <c:pt idx="7750">
                  <c:v>42779.66710283565</c:v>
                </c:pt>
                <c:pt idx="7751">
                  <c:v>42779.674047337961</c:v>
                </c:pt>
                <c:pt idx="7752">
                  <c:v>42779.68099184028</c:v>
                </c:pt>
                <c:pt idx="7753">
                  <c:v>42779.687936342591</c:v>
                </c:pt>
                <c:pt idx="7754">
                  <c:v>42779.694880844909</c:v>
                </c:pt>
                <c:pt idx="7755">
                  <c:v>42779.70182534722</c:v>
                </c:pt>
                <c:pt idx="7756">
                  <c:v>42779.708769849538</c:v>
                </c:pt>
                <c:pt idx="7757">
                  <c:v>42779.715714351849</c:v>
                </c:pt>
                <c:pt idx="7758">
                  <c:v>42779.722658854167</c:v>
                </c:pt>
                <c:pt idx="7759">
                  <c:v>42779.729603356478</c:v>
                </c:pt>
                <c:pt idx="7760">
                  <c:v>42779.736547858796</c:v>
                </c:pt>
                <c:pt idx="7761">
                  <c:v>42779.743492361114</c:v>
                </c:pt>
                <c:pt idx="7762">
                  <c:v>42779.750436863425</c:v>
                </c:pt>
                <c:pt idx="7763">
                  <c:v>42779.757381365744</c:v>
                </c:pt>
                <c:pt idx="7764">
                  <c:v>42779.764325868055</c:v>
                </c:pt>
                <c:pt idx="7765">
                  <c:v>42779.771270370373</c:v>
                </c:pt>
                <c:pt idx="7766">
                  <c:v>42779.778214872684</c:v>
                </c:pt>
                <c:pt idx="7767">
                  <c:v>42779.785159375002</c:v>
                </c:pt>
                <c:pt idx="7768">
                  <c:v>42779.792103877313</c:v>
                </c:pt>
                <c:pt idx="7769">
                  <c:v>42779.799048379631</c:v>
                </c:pt>
                <c:pt idx="7770">
                  <c:v>42779.805992881942</c:v>
                </c:pt>
                <c:pt idx="7771">
                  <c:v>42779.81293738426</c:v>
                </c:pt>
                <c:pt idx="7772">
                  <c:v>42779.819881886571</c:v>
                </c:pt>
                <c:pt idx="7773">
                  <c:v>42779.826826388889</c:v>
                </c:pt>
                <c:pt idx="7774">
                  <c:v>42779.8337708912</c:v>
                </c:pt>
                <c:pt idx="7775">
                  <c:v>42779.840715393519</c:v>
                </c:pt>
                <c:pt idx="7776">
                  <c:v>42779.847659895837</c:v>
                </c:pt>
                <c:pt idx="7777">
                  <c:v>42779.854604398148</c:v>
                </c:pt>
                <c:pt idx="7778">
                  <c:v>42779.861548900466</c:v>
                </c:pt>
                <c:pt idx="7779">
                  <c:v>42779.868493402777</c:v>
                </c:pt>
                <c:pt idx="7780">
                  <c:v>42779.875437905095</c:v>
                </c:pt>
                <c:pt idx="7781">
                  <c:v>42779.882382407406</c:v>
                </c:pt>
                <c:pt idx="7782">
                  <c:v>42779.889326909724</c:v>
                </c:pt>
                <c:pt idx="7783">
                  <c:v>42779.896271412035</c:v>
                </c:pt>
                <c:pt idx="7784">
                  <c:v>42779.903215914353</c:v>
                </c:pt>
                <c:pt idx="7785">
                  <c:v>42779.910160416664</c:v>
                </c:pt>
                <c:pt idx="7786">
                  <c:v>42779.917104918983</c:v>
                </c:pt>
                <c:pt idx="7787">
                  <c:v>42779.924049421294</c:v>
                </c:pt>
                <c:pt idx="7788">
                  <c:v>42779.930993923612</c:v>
                </c:pt>
                <c:pt idx="7789">
                  <c:v>42779.937938425923</c:v>
                </c:pt>
                <c:pt idx="7790">
                  <c:v>42779.944882928241</c:v>
                </c:pt>
                <c:pt idx="7791">
                  <c:v>42779.951827430552</c:v>
                </c:pt>
                <c:pt idx="7792">
                  <c:v>42779.95877193287</c:v>
                </c:pt>
                <c:pt idx="7793">
                  <c:v>42779.965716435188</c:v>
                </c:pt>
                <c:pt idx="7794">
                  <c:v>42779.972660937499</c:v>
                </c:pt>
                <c:pt idx="7795">
                  <c:v>42779.979605439818</c:v>
                </c:pt>
                <c:pt idx="7796">
                  <c:v>42779.986549942128</c:v>
                </c:pt>
                <c:pt idx="7797">
                  <c:v>42779.993494444447</c:v>
                </c:pt>
                <c:pt idx="7798">
                  <c:v>42780.000438946758</c:v>
                </c:pt>
                <c:pt idx="7799">
                  <c:v>42780.007383449076</c:v>
                </c:pt>
                <c:pt idx="7800">
                  <c:v>42780.014327951387</c:v>
                </c:pt>
                <c:pt idx="7801">
                  <c:v>42780.021272453705</c:v>
                </c:pt>
                <c:pt idx="7802">
                  <c:v>42780.028216956016</c:v>
                </c:pt>
                <c:pt idx="7803">
                  <c:v>42780.035161458334</c:v>
                </c:pt>
                <c:pt idx="7804">
                  <c:v>42780.042105960645</c:v>
                </c:pt>
                <c:pt idx="7805">
                  <c:v>42780.049050462963</c:v>
                </c:pt>
                <c:pt idx="7806">
                  <c:v>42780.055994965274</c:v>
                </c:pt>
                <c:pt idx="7807">
                  <c:v>42780.062939467593</c:v>
                </c:pt>
                <c:pt idx="7808">
                  <c:v>42780.069883969911</c:v>
                </c:pt>
                <c:pt idx="7809">
                  <c:v>42780.076828472222</c:v>
                </c:pt>
                <c:pt idx="7810">
                  <c:v>42780.08377297454</c:v>
                </c:pt>
                <c:pt idx="7811">
                  <c:v>42780.090717476851</c:v>
                </c:pt>
                <c:pt idx="7812">
                  <c:v>42780.097661979169</c:v>
                </c:pt>
                <c:pt idx="7813">
                  <c:v>42780.10460648148</c:v>
                </c:pt>
                <c:pt idx="7814">
                  <c:v>42780.111550983798</c:v>
                </c:pt>
                <c:pt idx="7815">
                  <c:v>42780.118495486109</c:v>
                </c:pt>
                <c:pt idx="7816">
                  <c:v>42780.125439988427</c:v>
                </c:pt>
                <c:pt idx="7817">
                  <c:v>42780.132384490738</c:v>
                </c:pt>
                <c:pt idx="7818">
                  <c:v>42780.139328993057</c:v>
                </c:pt>
                <c:pt idx="7819">
                  <c:v>42780.146273495367</c:v>
                </c:pt>
                <c:pt idx="7820">
                  <c:v>42780.153217997686</c:v>
                </c:pt>
                <c:pt idx="7821">
                  <c:v>42780.160162499997</c:v>
                </c:pt>
                <c:pt idx="7822">
                  <c:v>42780.167107002315</c:v>
                </c:pt>
                <c:pt idx="7823">
                  <c:v>42780.174051504633</c:v>
                </c:pt>
                <c:pt idx="7824">
                  <c:v>42780.180996006944</c:v>
                </c:pt>
                <c:pt idx="7825">
                  <c:v>42780.187940509262</c:v>
                </c:pt>
                <c:pt idx="7826">
                  <c:v>42780.194885011573</c:v>
                </c:pt>
                <c:pt idx="7827">
                  <c:v>42780.201829513891</c:v>
                </c:pt>
                <c:pt idx="7828">
                  <c:v>42780.208774016202</c:v>
                </c:pt>
                <c:pt idx="7829">
                  <c:v>42780.215718518521</c:v>
                </c:pt>
                <c:pt idx="7830">
                  <c:v>42780.222663020832</c:v>
                </c:pt>
                <c:pt idx="7831">
                  <c:v>42780.22960752315</c:v>
                </c:pt>
                <c:pt idx="7832">
                  <c:v>42780.236552025461</c:v>
                </c:pt>
                <c:pt idx="7833">
                  <c:v>42780.243496527779</c:v>
                </c:pt>
                <c:pt idx="7834">
                  <c:v>42780.25044103009</c:v>
                </c:pt>
                <c:pt idx="7835">
                  <c:v>42780.257385532408</c:v>
                </c:pt>
                <c:pt idx="7836">
                  <c:v>42780.264330034719</c:v>
                </c:pt>
                <c:pt idx="7837">
                  <c:v>42780.271274537037</c:v>
                </c:pt>
                <c:pt idx="7838">
                  <c:v>42780.278219039355</c:v>
                </c:pt>
                <c:pt idx="7839">
                  <c:v>42780.285163541666</c:v>
                </c:pt>
                <c:pt idx="7840">
                  <c:v>42780.292108043985</c:v>
                </c:pt>
                <c:pt idx="7841">
                  <c:v>42780.299052546296</c:v>
                </c:pt>
                <c:pt idx="7842">
                  <c:v>42780.305997048614</c:v>
                </c:pt>
                <c:pt idx="7843">
                  <c:v>42780.312941550925</c:v>
                </c:pt>
                <c:pt idx="7844">
                  <c:v>42780.319886053243</c:v>
                </c:pt>
                <c:pt idx="7845">
                  <c:v>42780.326830555554</c:v>
                </c:pt>
                <c:pt idx="7846">
                  <c:v>42780.333775057872</c:v>
                </c:pt>
                <c:pt idx="7847">
                  <c:v>42780.340719560183</c:v>
                </c:pt>
                <c:pt idx="7848">
                  <c:v>42780.347664062501</c:v>
                </c:pt>
                <c:pt idx="7849">
                  <c:v>42780.354608564812</c:v>
                </c:pt>
                <c:pt idx="7850">
                  <c:v>42780.36155306713</c:v>
                </c:pt>
                <c:pt idx="7851">
                  <c:v>42780.368497569441</c:v>
                </c:pt>
                <c:pt idx="7852">
                  <c:v>42780.37544207176</c:v>
                </c:pt>
                <c:pt idx="7853">
                  <c:v>42780.382386574071</c:v>
                </c:pt>
                <c:pt idx="7854">
                  <c:v>42780.389331076389</c:v>
                </c:pt>
                <c:pt idx="7855">
                  <c:v>42780.396275578707</c:v>
                </c:pt>
                <c:pt idx="7856">
                  <c:v>42780.403220081018</c:v>
                </c:pt>
                <c:pt idx="7857">
                  <c:v>42780.410164583336</c:v>
                </c:pt>
                <c:pt idx="7858">
                  <c:v>42780.417109085647</c:v>
                </c:pt>
                <c:pt idx="7859">
                  <c:v>42780.424053587965</c:v>
                </c:pt>
                <c:pt idx="7860">
                  <c:v>42780.430998090276</c:v>
                </c:pt>
                <c:pt idx="7861">
                  <c:v>42780.437942592594</c:v>
                </c:pt>
                <c:pt idx="7862">
                  <c:v>42780.444887094905</c:v>
                </c:pt>
                <c:pt idx="7863">
                  <c:v>42780.451831597224</c:v>
                </c:pt>
                <c:pt idx="7864">
                  <c:v>42780.458776099535</c:v>
                </c:pt>
                <c:pt idx="7865">
                  <c:v>42780.465720601853</c:v>
                </c:pt>
                <c:pt idx="7866">
                  <c:v>42780.472665104164</c:v>
                </c:pt>
                <c:pt idx="7867">
                  <c:v>42780.479609606482</c:v>
                </c:pt>
                <c:pt idx="7868">
                  <c:v>42780.486554108793</c:v>
                </c:pt>
                <c:pt idx="7869">
                  <c:v>42780.493498611111</c:v>
                </c:pt>
                <c:pt idx="7870">
                  <c:v>42780.500443113429</c:v>
                </c:pt>
                <c:pt idx="7871">
                  <c:v>42780.50738761574</c:v>
                </c:pt>
                <c:pt idx="7872">
                  <c:v>42780.514332118059</c:v>
                </c:pt>
                <c:pt idx="7873">
                  <c:v>42780.521276620369</c:v>
                </c:pt>
                <c:pt idx="7874">
                  <c:v>42780.528221122688</c:v>
                </c:pt>
                <c:pt idx="7875">
                  <c:v>42780.535165624999</c:v>
                </c:pt>
                <c:pt idx="7876">
                  <c:v>42780.542110127317</c:v>
                </c:pt>
                <c:pt idx="7877">
                  <c:v>42780.549054629628</c:v>
                </c:pt>
                <c:pt idx="7878">
                  <c:v>42780.555999131946</c:v>
                </c:pt>
                <c:pt idx="7879">
                  <c:v>42780.562943634257</c:v>
                </c:pt>
                <c:pt idx="7880">
                  <c:v>42780.569888136575</c:v>
                </c:pt>
                <c:pt idx="7881">
                  <c:v>42780.576832638886</c:v>
                </c:pt>
                <c:pt idx="7882">
                  <c:v>42780.583777141204</c:v>
                </c:pt>
                <c:pt idx="7883">
                  <c:v>42780.590721643515</c:v>
                </c:pt>
                <c:pt idx="7884">
                  <c:v>42780.597666145834</c:v>
                </c:pt>
                <c:pt idx="7885">
                  <c:v>42780.604610648152</c:v>
                </c:pt>
                <c:pt idx="7886">
                  <c:v>42780.611555150463</c:v>
                </c:pt>
                <c:pt idx="7887">
                  <c:v>42780.618499652781</c:v>
                </c:pt>
                <c:pt idx="7888">
                  <c:v>42780.625444155092</c:v>
                </c:pt>
                <c:pt idx="7889">
                  <c:v>42780.63238865741</c:v>
                </c:pt>
                <c:pt idx="7890">
                  <c:v>42780.639333159721</c:v>
                </c:pt>
                <c:pt idx="7891">
                  <c:v>42780.646277662039</c:v>
                </c:pt>
                <c:pt idx="7892">
                  <c:v>42780.65322216435</c:v>
                </c:pt>
                <c:pt idx="7893">
                  <c:v>42780.660166666668</c:v>
                </c:pt>
                <c:pt idx="7894">
                  <c:v>42780.667111168979</c:v>
                </c:pt>
                <c:pt idx="7895">
                  <c:v>42780.674055671298</c:v>
                </c:pt>
                <c:pt idx="7896">
                  <c:v>42780.681000173608</c:v>
                </c:pt>
                <c:pt idx="7897">
                  <c:v>42780.687944675927</c:v>
                </c:pt>
                <c:pt idx="7898">
                  <c:v>42780.694889178238</c:v>
                </c:pt>
                <c:pt idx="7899">
                  <c:v>42780.701833680556</c:v>
                </c:pt>
                <c:pt idx="7900">
                  <c:v>42780.708778182867</c:v>
                </c:pt>
                <c:pt idx="7901">
                  <c:v>42780.715722685185</c:v>
                </c:pt>
                <c:pt idx="7902">
                  <c:v>42780.722667187503</c:v>
                </c:pt>
                <c:pt idx="7903">
                  <c:v>42780.729611689814</c:v>
                </c:pt>
                <c:pt idx="7904">
                  <c:v>42780.736556192132</c:v>
                </c:pt>
                <c:pt idx="7905">
                  <c:v>42780.743500694443</c:v>
                </c:pt>
                <c:pt idx="7906">
                  <c:v>42780.750445196762</c:v>
                </c:pt>
                <c:pt idx="7907">
                  <c:v>42780.757389699073</c:v>
                </c:pt>
                <c:pt idx="7908">
                  <c:v>42780.764334201391</c:v>
                </c:pt>
                <c:pt idx="7909">
                  <c:v>42780.771278703702</c:v>
                </c:pt>
                <c:pt idx="7910">
                  <c:v>42780.77822320602</c:v>
                </c:pt>
                <c:pt idx="7911">
                  <c:v>42780.785167708331</c:v>
                </c:pt>
                <c:pt idx="7912">
                  <c:v>42780.792112210649</c:v>
                </c:pt>
                <c:pt idx="7913">
                  <c:v>42780.79905671296</c:v>
                </c:pt>
                <c:pt idx="7914">
                  <c:v>42780.806001215278</c:v>
                </c:pt>
                <c:pt idx="7915">
                  <c:v>42780.812945717589</c:v>
                </c:pt>
                <c:pt idx="7916">
                  <c:v>42780.819890219907</c:v>
                </c:pt>
                <c:pt idx="7917">
                  <c:v>42780.826834722226</c:v>
                </c:pt>
                <c:pt idx="7918">
                  <c:v>42780.833779224537</c:v>
                </c:pt>
                <c:pt idx="7919">
                  <c:v>42780.840723726855</c:v>
                </c:pt>
                <c:pt idx="7920">
                  <c:v>42780.847668229166</c:v>
                </c:pt>
                <c:pt idx="7921">
                  <c:v>42780.854612731484</c:v>
                </c:pt>
                <c:pt idx="7922">
                  <c:v>42780.861557233795</c:v>
                </c:pt>
                <c:pt idx="7923">
                  <c:v>42780.868501736113</c:v>
                </c:pt>
                <c:pt idx="7924">
                  <c:v>42780.875446238424</c:v>
                </c:pt>
                <c:pt idx="7925">
                  <c:v>42780.882390740742</c:v>
                </c:pt>
                <c:pt idx="7926">
                  <c:v>42780.889335243053</c:v>
                </c:pt>
                <c:pt idx="7927">
                  <c:v>42780.896279745371</c:v>
                </c:pt>
                <c:pt idx="7928">
                  <c:v>42780.903224247682</c:v>
                </c:pt>
                <c:pt idx="7929">
                  <c:v>42780.910168750001</c:v>
                </c:pt>
                <c:pt idx="7930">
                  <c:v>42780.917113252312</c:v>
                </c:pt>
                <c:pt idx="7931">
                  <c:v>42780.92405775463</c:v>
                </c:pt>
                <c:pt idx="7932">
                  <c:v>42780.931002256948</c:v>
                </c:pt>
                <c:pt idx="7933">
                  <c:v>42780.937946759259</c:v>
                </c:pt>
                <c:pt idx="7934">
                  <c:v>42780.944891261577</c:v>
                </c:pt>
                <c:pt idx="7935">
                  <c:v>42780.951835763888</c:v>
                </c:pt>
                <c:pt idx="7936">
                  <c:v>42780.958780266206</c:v>
                </c:pt>
                <c:pt idx="7937">
                  <c:v>42780.965724768517</c:v>
                </c:pt>
                <c:pt idx="7938">
                  <c:v>42780.972669270835</c:v>
                </c:pt>
                <c:pt idx="7939">
                  <c:v>42780.979613773146</c:v>
                </c:pt>
                <c:pt idx="7940">
                  <c:v>42780.986558275465</c:v>
                </c:pt>
                <c:pt idx="7941">
                  <c:v>42780.993502777776</c:v>
                </c:pt>
                <c:pt idx="7942">
                  <c:v>42781.000447280094</c:v>
                </c:pt>
                <c:pt idx="7943">
                  <c:v>42781.007391782405</c:v>
                </c:pt>
                <c:pt idx="7944">
                  <c:v>42781.014336284723</c:v>
                </c:pt>
                <c:pt idx="7945">
                  <c:v>42781.021280787034</c:v>
                </c:pt>
                <c:pt idx="7946">
                  <c:v>42781.028225289352</c:v>
                </c:pt>
                <c:pt idx="7947">
                  <c:v>42781.035169791663</c:v>
                </c:pt>
                <c:pt idx="7948">
                  <c:v>42781.042114293981</c:v>
                </c:pt>
                <c:pt idx="7949">
                  <c:v>42781.0490587963</c:v>
                </c:pt>
                <c:pt idx="7950">
                  <c:v>42781.05600329861</c:v>
                </c:pt>
                <c:pt idx="7951">
                  <c:v>42781.062947800929</c:v>
                </c:pt>
                <c:pt idx="7952">
                  <c:v>42781.06989230324</c:v>
                </c:pt>
                <c:pt idx="7953">
                  <c:v>42781.076836805558</c:v>
                </c:pt>
                <c:pt idx="7954">
                  <c:v>42781.083781307869</c:v>
                </c:pt>
                <c:pt idx="7955">
                  <c:v>42781.090725810187</c:v>
                </c:pt>
                <c:pt idx="7956">
                  <c:v>42781.097670312498</c:v>
                </c:pt>
                <c:pt idx="7957">
                  <c:v>42781.104614814816</c:v>
                </c:pt>
                <c:pt idx="7958">
                  <c:v>42781.111559317127</c:v>
                </c:pt>
                <c:pt idx="7959">
                  <c:v>42781.118503819445</c:v>
                </c:pt>
                <c:pt idx="7960">
                  <c:v>42781.125448321756</c:v>
                </c:pt>
                <c:pt idx="7961">
                  <c:v>42781.132392824074</c:v>
                </c:pt>
                <c:pt idx="7962">
                  <c:v>42781.139337326385</c:v>
                </c:pt>
                <c:pt idx="7963">
                  <c:v>42781.146281828704</c:v>
                </c:pt>
                <c:pt idx="7964">
                  <c:v>42781.153226331022</c:v>
                </c:pt>
                <c:pt idx="7965">
                  <c:v>42781.160170833333</c:v>
                </c:pt>
                <c:pt idx="7966">
                  <c:v>42781.167115335651</c:v>
                </c:pt>
                <c:pt idx="7967">
                  <c:v>42781.174059837962</c:v>
                </c:pt>
                <c:pt idx="7968">
                  <c:v>42781.18100434028</c:v>
                </c:pt>
                <c:pt idx="7969">
                  <c:v>42781.187948842591</c:v>
                </c:pt>
                <c:pt idx="7970">
                  <c:v>42781.194893344909</c:v>
                </c:pt>
                <c:pt idx="7971">
                  <c:v>42781.20183784722</c:v>
                </c:pt>
                <c:pt idx="7972">
                  <c:v>42781.208782349539</c:v>
                </c:pt>
                <c:pt idx="7973">
                  <c:v>42781.215726851849</c:v>
                </c:pt>
                <c:pt idx="7974">
                  <c:v>42781.222671354168</c:v>
                </c:pt>
                <c:pt idx="7975">
                  <c:v>42781.229615856479</c:v>
                </c:pt>
                <c:pt idx="7976">
                  <c:v>42781.236560358797</c:v>
                </c:pt>
                <c:pt idx="7977">
                  <c:v>42781.243504861108</c:v>
                </c:pt>
                <c:pt idx="7978">
                  <c:v>42781.250449363426</c:v>
                </c:pt>
                <c:pt idx="7979">
                  <c:v>42781.257393865744</c:v>
                </c:pt>
                <c:pt idx="7980">
                  <c:v>42781.264338368055</c:v>
                </c:pt>
                <c:pt idx="7981">
                  <c:v>42781.271282870373</c:v>
                </c:pt>
                <c:pt idx="7982">
                  <c:v>42781.278227372684</c:v>
                </c:pt>
                <c:pt idx="7983">
                  <c:v>42781.285171875003</c:v>
                </c:pt>
                <c:pt idx="7984">
                  <c:v>42781.292116377314</c:v>
                </c:pt>
                <c:pt idx="7985">
                  <c:v>42781.299060879632</c:v>
                </c:pt>
                <c:pt idx="7986">
                  <c:v>42781.306005381943</c:v>
                </c:pt>
                <c:pt idx="7987">
                  <c:v>42781.312949884261</c:v>
                </c:pt>
                <c:pt idx="7988">
                  <c:v>42781.319894386572</c:v>
                </c:pt>
                <c:pt idx="7989">
                  <c:v>42781.32683888889</c:v>
                </c:pt>
                <c:pt idx="7990">
                  <c:v>42781.333783391201</c:v>
                </c:pt>
                <c:pt idx="7991">
                  <c:v>42781.340727893519</c:v>
                </c:pt>
                <c:pt idx="7992">
                  <c:v>42781.34767239583</c:v>
                </c:pt>
                <c:pt idx="7993">
                  <c:v>42781.354616898148</c:v>
                </c:pt>
                <c:pt idx="7994">
                  <c:v>42781.361561400467</c:v>
                </c:pt>
                <c:pt idx="7995">
                  <c:v>42781.368505902778</c:v>
                </c:pt>
                <c:pt idx="7996">
                  <c:v>42781.375450405096</c:v>
                </c:pt>
                <c:pt idx="7997">
                  <c:v>42781.382394907407</c:v>
                </c:pt>
                <c:pt idx="7998">
                  <c:v>42781.389339409725</c:v>
                </c:pt>
                <c:pt idx="7999">
                  <c:v>42781.396283912036</c:v>
                </c:pt>
                <c:pt idx="8000">
                  <c:v>42781.403228414354</c:v>
                </c:pt>
                <c:pt idx="8001">
                  <c:v>42781.410172916665</c:v>
                </c:pt>
                <c:pt idx="8002">
                  <c:v>42781.417117418983</c:v>
                </c:pt>
                <c:pt idx="8003">
                  <c:v>42781.424061921294</c:v>
                </c:pt>
                <c:pt idx="8004">
                  <c:v>42781.431006423612</c:v>
                </c:pt>
                <c:pt idx="8005">
                  <c:v>42781.437950925923</c:v>
                </c:pt>
                <c:pt idx="8006">
                  <c:v>42781.444895428242</c:v>
                </c:pt>
                <c:pt idx="8007">
                  <c:v>42781.451839930553</c:v>
                </c:pt>
                <c:pt idx="8008">
                  <c:v>42781.458784432871</c:v>
                </c:pt>
                <c:pt idx="8009">
                  <c:v>42781.465728935182</c:v>
                </c:pt>
                <c:pt idx="8010">
                  <c:v>42781.4726734375</c:v>
                </c:pt>
                <c:pt idx="8011">
                  <c:v>42781.479617939818</c:v>
                </c:pt>
                <c:pt idx="8012">
                  <c:v>42781.486562442129</c:v>
                </c:pt>
                <c:pt idx="8013">
                  <c:v>42781.493506944447</c:v>
                </c:pt>
                <c:pt idx="8014">
                  <c:v>42781.500451446758</c:v>
                </c:pt>
                <c:pt idx="8015">
                  <c:v>42781.507395949076</c:v>
                </c:pt>
                <c:pt idx="8016">
                  <c:v>42781.514340451387</c:v>
                </c:pt>
                <c:pt idx="8017">
                  <c:v>42781.521284953706</c:v>
                </c:pt>
                <c:pt idx="8018">
                  <c:v>42781.528229456017</c:v>
                </c:pt>
                <c:pt idx="8019">
                  <c:v>42781.535173958335</c:v>
                </c:pt>
                <c:pt idx="8020">
                  <c:v>42781.542118460646</c:v>
                </c:pt>
                <c:pt idx="8021">
                  <c:v>42781.549062962964</c:v>
                </c:pt>
                <c:pt idx="8022">
                  <c:v>42781.556007465275</c:v>
                </c:pt>
                <c:pt idx="8023">
                  <c:v>42781.562951967593</c:v>
                </c:pt>
                <c:pt idx="8024">
                  <c:v>42781.569896469904</c:v>
                </c:pt>
                <c:pt idx="8025">
                  <c:v>42781.576840972222</c:v>
                </c:pt>
                <c:pt idx="8026">
                  <c:v>42781.58378547454</c:v>
                </c:pt>
                <c:pt idx="8027">
                  <c:v>42781.590729976851</c:v>
                </c:pt>
                <c:pt idx="8028">
                  <c:v>42781.59767447917</c:v>
                </c:pt>
                <c:pt idx="8029">
                  <c:v>42781.604618981481</c:v>
                </c:pt>
                <c:pt idx="8030">
                  <c:v>42781.611563483799</c:v>
                </c:pt>
                <c:pt idx="8031">
                  <c:v>42781.61850798611</c:v>
                </c:pt>
                <c:pt idx="8032">
                  <c:v>42781.625452488428</c:v>
                </c:pt>
                <c:pt idx="8033">
                  <c:v>42781.632396990739</c:v>
                </c:pt>
                <c:pt idx="8034">
                  <c:v>42781.639341493057</c:v>
                </c:pt>
                <c:pt idx="8035">
                  <c:v>42781.646285995368</c:v>
                </c:pt>
                <c:pt idx="8036">
                  <c:v>42781.653230497686</c:v>
                </c:pt>
                <c:pt idx="8037">
                  <c:v>42781.660174999997</c:v>
                </c:pt>
                <c:pt idx="8038">
                  <c:v>42781.667119502315</c:v>
                </c:pt>
                <c:pt idx="8039">
                  <c:v>42781.674064004626</c:v>
                </c:pt>
                <c:pt idx="8040">
                  <c:v>42781.681008506945</c:v>
                </c:pt>
                <c:pt idx="8041">
                  <c:v>42781.687953009263</c:v>
                </c:pt>
                <c:pt idx="8042">
                  <c:v>42781.694897511574</c:v>
                </c:pt>
                <c:pt idx="8043">
                  <c:v>42781.701842013892</c:v>
                </c:pt>
                <c:pt idx="8044">
                  <c:v>42781.708786516203</c:v>
                </c:pt>
                <c:pt idx="8045">
                  <c:v>42781.715731018521</c:v>
                </c:pt>
                <c:pt idx="8046">
                  <c:v>42781.722675520832</c:v>
                </c:pt>
                <c:pt idx="8047">
                  <c:v>42781.72962002315</c:v>
                </c:pt>
                <c:pt idx="8048">
                  <c:v>42781.736564525461</c:v>
                </c:pt>
                <c:pt idx="8049">
                  <c:v>42781.74350902778</c:v>
                </c:pt>
                <c:pt idx="8050">
                  <c:v>42781.75045353009</c:v>
                </c:pt>
                <c:pt idx="8051">
                  <c:v>42781.757398032409</c:v>
                </c:pt>
                <c:pt idx="8052">
                  <c:v>42781.76434253472</c:v>
                </c:pt>
                <c:pt idx="8053">
                  <c:v>42781.771287037038</c:v>
                </c:pt>
                <c:pt idx="8054">
                  <c:v>42781.778231539349</c:v>
                </c:pt>
                <c:pt idx="8055">
                  <c:v>42781.785176041667</c:v>
                </c:pt>
                <c:pt idx="8056">
                  <c:v>42781.792120543978</c:v>
                </c:pt>
                <c:pt idx="8057">
                  <c:v>42781.799065046296</c:v>
                </c:pt>
                <c:pt idx="8058">
                  <c:v>42781.806009548614</c:v>
                </c:pt>
                <c:pt idx="8059">
                  <c:v>42781.812954050925</c:v>
                </c:pt>
                <c:pt idx="8060">
                  <c:v>42781.819898553244</c:v>
                </c:pt>
                <c:pt idx="8061">
                  <c:v>42781.826843055554</c:v>
                </c:pt>
                <c:pt idx="8062">
                  <c:v>42781.833787557873</c:v>
                </c:pt>
                <c:pt idx="8063">
                  <c:v>42781.840732060184</c:v>
                </c:pt>
                <c:pt idx="8064">
                  <c:v>42781.847676562502</c:v>
                </c:pt>
                <c:pt idx="8065">
                  <c:v>42781.854621064813</c:v>
                </c:pt>
                <c:pt idx="8066">
                  <c:v>42781.861565567131</c:v>
                </c:pt>
                <c:pt idx="8067">
                  <c:v>42781.868510069442</c:v>
                </c:pt>
                <c:pt idx="8068">
                  <c:v>42781.87545457176</c:v>
                </c:pt>
                <c:pt idx="8069">
                  <c:v>42781.882399074071</c:v>
                </c:pt>
                <c:pt idx="8070">
                  <c:v>42781.889343576389</c:v>
                </c:pt>
                <c:pt idx="8071">
                  <c:v>42781.8962880787</c:v>
                </c:pt>
                <c:pt idx="8072">
                  <c:v>42781.903232581019</c:v>
                </c:pt>
                <c:pt idx="8073">
                  <c:v>42781.910177083337</c:v>
                </c:pt>
                <c:pt idx="8074">
                  <c:v>42781.917121585648</c:v>
                </c:pt>
                <c:pt idx="8075">
                  <c:v>42781.924066087966</c:v>
                </c:pt>
                <c:pt idx="8076">
                  <c:v>42781.931010590277</c:v>
                </c:pt>
                <c:pt idx="8077">
                  <c:v>42781.937955092595</c:v>
                </c:pt>
                <c:pt idx="8078">
                  <c:v>42781.944899594906</c:v>
                </c:pt>
                <c:pt idx="8079">
                  <c:v>42781.951844097224</c:v>
                </c:pt>
                <c:pt idx="8080">
                  <c:v>42781.958788599535</c:v>
                </c:pt>
                <c:pt idx="8081">
                  <c:v>42781.965733101853</c:v>
                </c:pt>
                <c:pt idx="8082">
                  <c:v>42781.972677604164</c:v>
                </c:pt>
                <c:pt idx="8083">
                  <c:v>42781.979622106483</c:v>
                </c:pt>
                <c:pt idx="8084">
                  <c:v>42781.986566608794</c:v>
                </c:pt>
                <c:pt idx="8085">
                  <c:v>42781.993511111112</c:v>
                </c:pt>
                <c:pt idx="8086">
                  <c:v>42782.000455613423</c:v>
                </c:pt>
                <c:pt idx="8087">
                  <c:v>42782.007400115741</c:v>
                </c:pt>
                <c:pt idx="8088">
                  <c:v>42782.014344618059</c:v>
                </c:pt>
                <c:pt idx="8089">
                  <c:v>42782.02128912037</c:v>
                </c:pt>
                <c:pt idx="8090">
                  <c:v>42782.028233622688</c:v>
                </c:pt>
                <c:pt idx="8091">
                  <c:v>42782.035178124999</c:v>
                </c:pt>
                <c:pt idx="8092">
                  <c:v>42782.042122627317</c:v>
                </c:pt>
                <c:pt idx="8093">
                  <c:v>42782.049067129628</c:v>
                </c:pt>
                <c:pt idx="8094">
                  <c:v>42782.056011631947</c:v>
                </c:pt>
                <c:pt idx="8095">
                  <c:v>42782.062956134258</c:v>
                </c:pt>
                <c:pt idx="8096">
                  <c:v>42782.069900636576</c:v>
                </c:pt>
                <c:pt idx="8097">
                  <c:v>42782.076845138887</c:v>
                </c:pt>
                <c:pt idx="8098">
                  <c:v>42782.083789641205</c:v>
                </c:pt>
                <c:pt idx="8099">
                  <c:v>42782.090734143516</c:v>
                </c:pt>
                <c:pt idx="8100">
                  <c:v>42782.097678645834</c:v>
                </c:pt>
                <c:pt idx="8101">
                  <c:v>42782.104623148145</c:v>
                </c:pt>
                <c:pt idx="8102">
                  <c:v>42782.111567650463</c:v>
                </c:pt>
                <c:pt idx="8103">
                  <c:v>42782.118512152774</c:v>
                </c:pt>
                <c:pt idx="8104">
                  <c:v>42782.125456655092</c:v>
                </c:pt>
                <c:pt idx="8105">
                  <c:v>42782.132401157411</c:v>
                </c:pt>
                <c:pt idx="8106">
                  <c:v>42782.139345659722</c:v>
                </c:pt>
                <c:pt idx="8107">
                  <c:v>42782.14629016204</c:v>
                </c:pt>
                <c:pt idx="8108">
                  <c:v>42782.153234664351</c:v>
                </c:pt>
                <c:pt idx="8109">
                  <c:v>42782.160179166669</c:v>
                </c:pt>
                <c:pt idx="8110">
                  <c:v>42782.16712366898</c:v>
                </c:pt>
                <c:pt idx="8111">
                  <c:v>42782.174068171298</c:v>
                </c:pt>
                <c:pt idx="8112">
                  <c:v>42782.181012673609</c:v>
                </c:pt>
                <c:pt idx="8113">
                  <c:v>42782.187957175927</c:v>
                </c:pt>
                <c:pt idx="8114">
                  <c:v>42782.194901678238</c:v>
                </c:pt>
                <c:pt idx="8115">
                  <c:v>42782.201846180556</c:v>
                </c:pt>
                <c:pt idx="8116">
                  <c:v>42782.208790682867</c:v>
                </c:pt>
                <c:pt idx="8117">
                  <c:v>42782.215735185186</c:v>
                </c:pt>
                <c:pt idx="8118">
                  <c:v>42782.222679687497</c:v>
                </c:pt>
                <c:pt idx="8119">
                  <c:v>42782.229624189815</c:v>
                </c:pt>
                <c:pt idx="8120">
                  <c:v>42782.236568692133</c:v>
                </c:pt>
                <c:pt idx="8121">
                  <c:v>42782.243513194444</c:v>
                </c:pt>
                <c:pt idx="8122">
                  <c:v>42782.250457696762</c:v>
                </c:pt>
                <c:pt idx="8123">
                  <c:v>42782.257402199073</c:v>
                </c:pt>
                <c:pt idx="8124">
                  <c:v>42782.264346701391</c:v>
                </c:pt>
                <c:pt idx="8125">
                  <c:v>42782.271291203702</c:v>
                </c:pt>
                <c:pt idx="8126">
                  <c:v>42782.27823570602</c:v>
                </c:pt>
                <c:pt idx="8127">
                  <c:v>42782.285180208331</c:v>
                </c:pt>
                <c:pt idx="8128">
                  <c:v>42782.29212471065</c:v>
                </c:pt>
                <c:pt idx="8129">
                  <c:v>42782.299069212961</c:v>
                </c:pt>
                <c:pt idx="8130">
                  <c:v>42782.306013715279</c:v>
                </c:pt>
                <c:pt idx="8131">
                  <c:v>42782.31295821759</c:v>
                </c:pt>
                <c:pt idx="8132">
                  <c:v>42782.319902719908</c:v>
                </c:pt>
                <c:pt idx="8133">
                  <c:v>42782.326847222219</c:v>
                </c:pt>
                <c:pt idx="8134">
                  <c:v>42782.333791724537</c:v>
                </c:pt>
                <c:pt idx="8135">
                  <c:v>42782.340736226855</c:v>
                </c:pt>
                <c:pt idx="8136">
                  <c:v>42782.347680729166</c:v>
                </c:pt>
                <c:pt idx="8137">
                  <c:v>42782.354625231485</c:v>
                </c:pt>
                <c:pt idx="8138">
                  <c:v>42782.361569733795</c:v>
                </c:pt>
                <c:pt idx="8139">
                  <c:v>42782.368514236114</c:v>
                </c:pt>
                <c:pt idx="8140">
                  <c:v>42782.375458738425</c:v>
                </c:pt>
                <c:pt idx="8141">
                  <c:v>42782.382403240743</c:v>
                </c:pt>
                <c:pt idx="8142">
                  <c:v>42782.389347743054</c:v>
                </c:pt>
                <c:pt idx="8143">
                  <c:v>42782.396292245372</c:v>
                </c:pt>
                <c:pt idx="8144">
                  <c:v>42782.403236747683</c:v>
                </c:pt>
                <c:pt idx="8145">
                  <c:v>42782.410181250001</c:v>
                </c:pt>
                <c:pt idx="8146">
                  <c:v>42782.417125752312</c:v>
                </c:pt>
                <c:pt idx="8147">
                  <c:v>42782.42407025463</c:v>
                </c:pt>
                <c:pt idx="8148">
                  <c:v>42782.431014756941</c:v>
                </c:pt>
                <c:pt idx="8149">
                  <c:v>42782.43795925926</c:v>
                </c:pt>
                <c:pt idx="8150">
                  <c:v>42782.44490376157</c:v>
                </c:pt>
                <c:pt idx="8151">
                  <c:v>42782.451848263889</c:v>
                </c:pt>
                <c:pt idx="8152">
                  <c:v>42782.458792766207</c:v>
                </c:pt>
                <c:pt idx="8153">
                  <c:v>42782.465737268518</c:v>
                </c:pt>
                <c:pt idx="8154">
                  <c:v>42782.472681770836</c:v>
                </c:pt>
                <c:pt idx="8155">
                  <c:v>42782.479626273147</c:v>
                </c:pt>
                <c:pt idx="8156">
                  <c:v>42782.486570775465</c:v>
                </c:pt>
                <c:pt idx="8157">
                  <c:v>42782.493515277776</c:v>
                </c:pt>
                <c:pt idx="8158">
                  <c:v>42782.500459780094</c:v>
                </c:pt>
                <c:pt idx="8159">
                  <c:v>42782.507404282405</c:v>
                </c:pt>
                <c:pt idx="8160">
                  <c:v>42782.514348784724</c:v>
                </c:pt>
                <c:pt idx="8161">
                  <c:v>42782.521293287034</c:v>
                </c:pt>
                <c:pt idx="8162">
                  <c:v>42782.528237789353</c:v>
                </c:pt>
                <c:pt idx="8163">
                  <c:v>42782.535182291664</c:v>
                </c:pt>
                <c:pt idx="8164">
                  <c:v>42782.542126793982</c:v>
                </c:pt>
                <c:pt idx="8165">
                  <c:v>42782.549071296293</c:v>
                </c:pt>
                <c:pt idx="8166">
                  <c:v>42782.556015798611</c:v>
                </c:pt>
                <c:pt idx="8167">
                  <c:v>42782.562960300929</c:v>
                </c:pt>
                <c:pt idx="8168">
                  <c:v>42782.56990480324</c:v>
                </c:pt>
                <c:pt idx="8169">
                  <c:v>42782.576849305558</c:v>
                </c:pt>
                <c:pt idx="8170">
                  <c:v>42782.583793807869</c:v>
                </c:pt>
                <c:pt idx="8171">
                  <c:v>42782.590738310188</c:v>
                </c:pt>
                <c:pt idx="8172">
                  <c:v>42782.597682812499</c:v>
                </c:pt>
                <c:pt idx="8173">
                  <c:v>42782.604627314817</c:v>
                </c:pt>
                <c:pt idx="8174">
                  <c:v>42782.611571817128</c:v>
                </c:pt>
                <c:pt idx="8175">
                  <c:v>42782.618516319446</c:v>
                </c:pt>
                <c:pt idx="8176">
                  <c:v>42782.625460821757</c:v>
                </c:pt>
                <c:pt idx="8177">
                  <c:v>42782.632405324075</c:v>
                </c:pt>
                <c:pt idx="8178">
                  <c:v>42782.639349826386</c:v>
                </c:pt>
                <c:pt idx="8179">
                  <c:v>42782.646294328704</c:v>
                </c:pt>
                <c:pt idx="8180">
                  <c:v>42782.653238831015</c:v>
                </c:pt>
                <c:pt idx="8181">
                  <c:v>42782.660183333333</c:v>
                </c:pt>
                <c:pt idx="8182">
                  <c:v>42782.667127835652</c:v>
                </c:pt>
                <c:pt idx="8183">
                  <c:v>42782.674072337963</c:v>
                </c:pt>
                <c:pt idx="8184">
                  <c:v>42782.681016840281</c:v>
                </c:pt>
                <c:pt idx="8185">
                  <c:v>42782.687961342592</c:v>
                </c:pt>
                <c:pt idx="8186">
                  <c:v>42782.69490584491</c:v>
                </c:pt>
                <c:pt idx="8187">
                  <c:v>42782.701850347221</c:v>
                </c:pt>
                <c:pt idx="8188">
                  <c:v>42782.708794849539</c:v>
                </c:pt>
                <c:pt idx="8189">
                  <c:v>42782.71573935185</c:v>
                </c:pt>
                <c:pt idx="8190">
                  <c:v>42782.722683854168</c:v>
                </c:pt>
                <c:pt idx="8191">
                  <c:v>42782.729628356479</c:v>
                </c:pt>
                <c:pt idx="8192">
                  <c:v>42782.736572858797</c:v>
                </c:pt>
                <c:pt idx="8193">
                  <c:v>42782.743517361108</c:v>
                </c:pt>
                <c:pt idx="8194">
                  <c:v>42782.750461863427</c:v>
                </c:pt>
                <c:pt idx="8195">
                  <c:v>42782.757406365738</c:v>
                </c:pt>
                <c:pt idx="8196">
                  <c:v>42782.764350868056</c:v>
                </c:pt>
                <c:pt idx="8197">
                  <c:v>42782.771295370374</c:v>
                </c:pt>
                <c:pt idx="8198">
                  <c:v>42782.778239872685</c:v>
                </c:pt>
                <c:pt idx="8199">
                  <c:v>42782.785184375003</c:v>
                </c:pt>
                <c:pt idx="8200">
                  <c:v>42782.792128877314</c:v>
                </c:pt>
                <c:pt idx="8201">
                  <c:v>42782.799073379632</c:v>
                </c:pt>
                <c:pt idx="8202">
                  <c:v>42782.806017881943</c:v>
                </c:pt>
                <c:pt idx="8203">
                  <c:v>42782.812962384261</c:v>
                </c:pt>
                <c:pt idx="8204">
                  <c:v>42782.819906886572</c:v>
                </c:pt>
                <c:pt idx="8205">
                  <c:v>42782.826851388891</c:v>
                </c:pt>
                <c:pt idx="8206">
                  <c:v>42782.833795891202</c:v>
                </c:pt>
                <c:pt idx="8207">
                  <c:v>42782.84074039352</c:v>
                </c:pt>
                <c:pt idx="8208">
                  <c:v>42782.847684895831</c:v>
                </c:pt>
                <c:pt idx="8209">
                  <c:v>42782.854629398149</c:v>
                </c:pt>
                <c:pt idx="8210">
                  <c:v>42782.86157390046</c:v>
                </c:pt>
                <c:pt idx="8211">
                  <c:v>42782.868518402778</c:v>
                </c:pt>
                <c:pt idx="8212">
                  <c:v>42782.875462905089</c:v>
                </c:pt>
                <c:pt idx="8213">
                  <c:v>42782.882407407407</c:v>
                </c:pt>
                <c:pt idx="8214">
                  <c:v>42782.889351909726</c:v>
                </c:pt>
                <c:pt idx="8215">
                  <c:v>42782.896296412036</c:v>
                </c:pt>
                <c:pt idx="8216">
                  <c:v>42782.903240914355</c:v>
                </c:pt>
                <c:pt idx="8217">
                  <c:v>42782.910185416666</c:v>
                </c:pt>
                <c:pt idx="8218">
                  <c:v>42782.917129918984</c:v>
                </c:pt>
                <c:pt idx="8219">
                  <c:v>42782.924074421295</c:v>
                </c:pt>
                <c:pt idx="8220">
                  <c:v>42782.931018923613</c:v>
                </c:pt>
                <c:pt idx="8221">
                  <c:v>42782.937963425924</c:v>
                </c:pt>
                <c:pt idx="8222">
                  <c:v>42782.944907928242</c:v>
                </c:pt>
                <c:pt idx="8223">
                  <c:v>42782.951852430553</c:v>
                </c:pt>
                <c:pt idx="8224">
                  <c:v>42782.958796932871</c:v>
                </c:pt>
                <c:pt idx="8225">
                  <c:v>42782.965741435182</c:v>
                </c:pt>
                <c:pt idx="8226">
                  <c:v>42782.972685937501</c:v>
                </c:pt>
                <c:pt idx="8227">
                  <c:v>42782.979630439811</c:v>
                </c:pt>
                <c:pt idx="8228">
                  <c:v>42782.98657494213</c:v>
                </c:pt>
                <c:pt idx="8229">
                  <c:v>42782.993519444448</c:v>
                </c:pt>
                <c:pt idx="8230">
                  <c:v>42783.000463946759</c:v>
                </c:pt>
                <c:pt idx="8231">
                  <c:v>42783.007408449077</c:v>
                </c:pt>
                <c:pt idx="8232">
                  <c:v>42783.014352951388</c:v>
                </c:pt>
                <c:pt idx="8233">
                  <c:v>42783.021297453706</c:v>
                </c:pt>
                <c:pt idx="8234">
                  <c:v>42783.028241956017</c:v>
                </c:pt>
                <c:pt idx="8235">
                  <c:v>42783.035186458335</c:v>
                </c:pt>
                <c:pt idx="8236">
                  <c:v>42783.042130960646</c:v>
                </c:pt>
                <c:pt idx="8237">
                  <c:v>42783.049075462965</c:v>
                </c:pt>
                <c:pt idx="8238">
                  <c:v>42783.056019965275</c:v>
                </c:pt>
                <c:pt idx="8239">
                  <c:v>42783.062964467594</c:v>
                </c:pt>
                <c:pt idx="8240">
                  <c:v>42783.069908969905</c:v>
                </c:pt>
                <c:pt idx="8241">
                  <c:v>42783.076853472223</c:v>
                </c:pt>
                <c:pt idx="8242">
                  <c:v>42783.083797974534</c:v>
                </c:pt>
                <c:pt idx="8243">
                  <c:v>42783.090742476852</c:v>
                </c:pt>
                <c:pt idx="8244">
                  <c:v>42783.09768697917</c:v>
                </c:pt>
                <c:pt idx="8245">
                  <c:v>42783.104631481481</c:v>
                </c:pt>
                <c:pt idx="8246">
                  <c:v>42783.111575983799</c:v>
                </c:pt>
                <c:pt idx="8247">
                  <c:v>42783.11852048611</c:v>
                </c:pt>
                <c:pt idx="8248">
                  <c:v>42783.125464988429</c:v>
                </c:pt>
                <c:pt idx="8249">
                  <c:v>42783.13240949074</c:v>
                </c:pt>
                <c:pt idx="8250">
                  <c:v>42783.139353993058</c:v>
                </c:pt>
                <c:pt idx="8251">
                  <c:v>42783.146298495369</c:v>
                </c:pt>
                <c:pt idx="8252">
                  <c:v>42783.153242997687</c:v>
                </c:pt>
                <c:pt idx="8253">
                  <c:v>42783.160187499998</c:v>
                </c:pt>
                <c:pt idx="8254">
                  <c:v>42783.167132002316</c:v>
                </c:pt>
                <c:pt idx="8255">
                  <c:v>42783.174076504627</c:v>
                </c:pt>
                <c:pt idx="8256">
                  <c:v>42783.181021006945</c:v>
                </c:pt>
                <c:pt idx="8257">
                  <c:v>42783.187965509256</c:v>
                </c:pt>
                <c:pt idx="8258">
                  <c:v>42783.194910011574</c:v>
                </c:pt>
                <c:pt idx="8259">
                  <c:v>42783.201854513885</c:v>
                </c:pt>
                <c:pt idx="8260">
                  <c:v>42783.208799016204</c:v>
                </c:pt>
                <c:pt idx="8261">
                  <c:v>42783.215743518522</c:v>
                </c:pt>
                <c:pt idx="8262">
                  <c:v>42783.222688020833</c:v>
                </c:pt>
                <c:pt idx="8263">
                  <c:v>42783.229632523151</c:v>
                </c:pt>
                <c:pt idx="8264">
                  <c:v>42783.236577025462</c:v>
                </c:pt>
                <c:pt idx="8265">
                  <c:v>42783.24352152778</c:v>
                </c:pt>
                <c:pt idx="8266">
                  <c:v>42783.250466030091</c:v>
                </c:pt>
                <c:pt idx="8267">
                  <c:v>42783.257410532409</c:v>
                </c:pt>
                <c:pt idx="8268">
                  <c:v>42783.26435503472</c:v>
                </c:pt>
                <c:pt idx="8269">
                  <c:v>42783.271299537038</c:v>
                </c:pt>
                <c:pt idx="8270">
                  <c:v>42783.278244039349</c:v>
                </c:pt>
                <c:pt idx="8271">
                  <c:v>42783.285188541668</c:v>
                </c:pt>
                <c:pt idx="8272">
                  <c:v>42783.292133043979</c:v>
                </c:pt>
                <c:pt idx="8273">
                  <c:v>42783.299077546297</c:v>
                </c:pt>
                <c:pt idx="8274">
                  <c:v>42783.306022048608</c:v>
                </c:pt>
                <c:pt idx="8275">
                  <c:v>42783.312966550926</c:v>
                </c:pt>
                <c:pt idx="8276">
                  <c:v>42783.319911053244</c:v>
                </c:pt>
                <c:pt idx="8277">
                  <c:v>42783.326855555555</c:v>
                </c:pt>
                <c:pt idx="8278">
                  <c:v>42783.333800057873</c:v>
                </c:pt>
                <c:pt idx="8279">
                  <c:v>42783.340744560184</c:v>
                </c:pt>
                <c:pt idx="8280">
                  <c:v>42783.347689062502</c:v>
                </c:pt>
                <c:pt idx="8281">
                  <c:v>42783.354633564813</c:v>
                </c:pt>
                <c:pt idx="8282">
                  <c:v>42783.361578067132</c:v>
                </c:pt>
                <c:pt idx="8283">
                  <c:v>42783.368522569443</c:v>
                </c:pt>
                <c:pt idx="8284">
                  <c:v>42783.375467071761</c:v>
                </c:pt>
                <c:pt idx="8285">
                  <c:v>42783.382411574072</c:v>
                </c:pt>
                <c:pt idx="8286">
                  <c:v>42783.38935607639</c:v>
                </c:pt>
                <c:pt idx="8287">
                  <c:v>42783.396300578701</c:v>
                </c:pt>
                <c:pt idx="8288">
                  <c:v>42783.403245081019</c:v>
                </c:pt>
                <c:pt idx="8289">
                  <c:v>42783.41018958333</c:v>
                </c:pt>
                <c:pt idx="8290">
                  <c:v>42783.417134085648</c:v>
                </c:pt>
                <c:pt idx="8291">
                  <c:v>42783.424078587967</c:v>
                </c:pt>
                <c:pt idx="8292">
                  <c:v>42783.431023090277</c:v>
                </c:pt>
                <c:pt idx="8293">
                  <c:v>42783.437967592596</c:v>
                </c:pt>
                <c:pt idx="8294">
                  <c:v>42783.444912094907</c:v>
                </c:pt>
                <c:pt idx="8295">
                  <c:v>42783.451856597225</c:v>
                </c:pt>
                <c:pt idx="8296">
                  <c:v>42783.458801099536</c:v>
                </c:pt>
                <c:pt idx="8297">
                  <c:v>42783.465745601854</c:v>
                </c:pt>
                <c:pt idx="8298">
                  <c:v>42783.472690104165</c:v>
                </c:pt>
                <c:pt idx="8299">
                  <c:v>42783.479634606483</c:v>
                </c:pt>
                <c:pt idx="8300">
                  <c:v>42783.486579108794</c:v>
                </c:pt>
                <c:pt idx="8301">
                  <c:v>42783.493523611112</c:v>
                </c:pt>
                <c:pt idx="8302">
                  <c:v>42783.500468113423</c:v>
                </c:pt>
                <c:pt idx="8303">
                  <c:v>42783.507412615741</c:v>
                </c:pt>
                <c:pt idx="8304">
                  <c:v>42783.514357118052</c:v>
                </c:pt>
                <c:pt idx="8305">
                  <c:v>42783.521301620371</c:v>
                </c:pt>
                <c:pt idx="8306">
                  <c:v>42783.528246122682</c:v>
                </c:pt>
                <c:pt idx="8307">
                  <c:v>42783.535190625</c:v>
                </c:pt>
                <c:pt idx="8308">
                  <c:v>42783.542135127318</c:v>
                </c:pt>
                <c:pt idx="8309">
                  <c:v>42783.549079629629</c:v>
                </c:pt>
                <c:pt idx="8310">
                  <c:v>42783.556024131947</c:v>
                </c:pt>
                <c:pt idx="8311">
                  <c:v>42783.562968634258</c:v>
                </c:pt>
                <c:pt idx="8312">
                  <c:v>42783.569913136576</c:v>
                </c:pt>
                <c:pt idx="8313">
                  <c:v>42783.576857638887</c:v>
                </c:pt>
                <c:pt idx="8314">
                  <c:v>42783.583802141206</c:v>
                </c:pt>
                <c:pt idx="8315">
                  <c:v>42783.590746643516</c:v>
                </c:pt>
                <c:pt idx="8316">
                  <c:v>42783.597691145835</c:v>
                </c:pt>
                <c:pt idx="8317">
                  <c:v>42783.604635648146</c:v>
                </c:pt>
                <c:pt idx="8318">
                  <c:v>42783.611580150464</c:v>
                </c:pt>
                <c:pt idx="8319">
                  <c:v>42783.618524652775</c:v>
                </c:pt>
                <c:pt idx="8320">
                  <c:v>42783.625469155093</c:v>
                </c:pt>
                <c:pt idx="8321">
                  <c:v>42783.632413657404</c:v>
                </c:pt>
                <c:pt idx="8322">
                  <c:v>42783.639358159722</c:v>
                </c:pt>
                <c:pt idx="8323">
                  <c:v>42783.64630266204</c:v>
                </c:pt>
                <c:pt idx="8324">
                  <c:v>42783.653247164351</c:v>
                </c:pt>
                <c:pt idx="8325">
                  <c:v>42783.66019166667</c:v>
                </c:pt>
                <c:pt idx="8326">
                  <c:v>42783.667136168981</c:v>
                </c:pt>
                <c:pt idx="8327">
                  <c:v>42783.674080671299</c:v>
                </c:pt>
                <c:pt idx="8328">
                  <c:v>42783.68102517361</c:v>
                </c:pt>
                <c:pt idx="8329">
                  <c:v>42783.687969675928</c:v>
                </c:pt>
                <c:pt idx="8330">
                  <c:v>42783.694914178239</c:v>
                </c:pt>
                <c:pt idx="8331">
                  <c:v>42783.701858680557</c:v>
                </c:pt>
                <c:pt idx="8332">
                  <c:v>42783.708803182868</c:v>
                </c:pt>
                <c:pt idx="8333">
                  <c:v>42783.715747685186</c:v>
                </c:pt>
                <c:pt idx="8334">
                  <c:v>42783.722692187497</c:v>
                </c:pt>
                <c:pt idx="8335">
                  <c:v>42783.729636689815</c:v>
                </c:pt>
                <c:pt idx="8336">
                  <c:v>42783.736581192126</c:v>
                </c:pt>
                <c:pt idx="8337">
                  <c:v>42783.743525694445</c:v>
                </c:pt>
                <c:pt idx="8338">
                  <c:v>42783.750470196763</c:v>
                </c:pt>
                <c:pt idx="8339">
                  <c:v>42783.757414699074</c:v>
                </c:pt>
                <c:pt idx="8340">
                  <c:v>42783.764359201392</c:v>
                </c:pt>
                <c:pt idx="8341">
                  <c:v>42783.771303703703</c:v>
                </c:pt>
                <c:pt idx="8342">
                  <c:v>42783.778248206021</c:v>
                </c:pt>
                <c:pt idx="8343">
                  <c:v>42783.785192708332</c:v>
                </c:pt>
                <c:pt idx="8344">
                  <c:v>42783.79213721065</c:v>
                </c:pt>
                <c:pt idx="8345">
                  <c:v>42783.799081712961</c:v>
                </c:pt>
                <c:pt idx="8346">
                  <c:v>42783.806026215279</c:v>
                </c:pt>
                <c:pt idx="8347">
                  <c:v>42783.81297071759</c:v>
                </c:pt>
                <c:pt idx="8348">
                  <c:v>42783.819915219909</c:v>
                </c:pt>
                <c:pt idx="8349">
                  <c:v>42783.82685972222</c:v>
                </c:pt>
                <c:pt idx="8350">
                  <c:v>42783.833804224538</c:v>
                </c:pt>
                <c:pt idx="8351">
                  <c:v>42783.840748726849</c:v>
                </c:pt>
                <c:pt idx="8352">
                  <c:v>42783.847693229167</c:v>
                </c:pt>
                <c:pt idx="8353">
                  <c:v>42783.854637731478</c:v>
                </c:pt>
                <c:pt idx="8354">
                  <c:v>42783.861582233796</c:v>
                </c:pt>
                <c:pt idx="8355">
                  <c:v>42783.868526736114</c:v>
                </c:pt>
                <c:pt idx="8356">
                  <c:v>42783.875471238425</c:v>
                </c:pt>
                <c:pt idx="8357">
                  <c:v>42783.882415740743</c:v>
                </c:pt>
                <c:pt idx="8358">
                  <c:v>42783.889360243054</c:v>
                </c:pt>
                <c:pt idx="8359">
                  <c:v>42783.896304745373</c:v>
                </c:pt>
                <c:pt idx="8360">
                  <c:v>42783.903249247684</c:v>
                </c:pt>
                <c:pt idx="8361">
                  <c:v>42783.910193750002</c:v>
                </c:pt>
                <c:pt idx="8362">
                  <c:v>42783.917138252313</c:v>
                </c:pt>
                <c:pt idx="8363">
                  <c:v>42783.924082754631</c:v>
                </c:pt>
                <c:pt idx="8364">
                  <c:v>42783.931027256942</c:v>
                </c:pt>
                <c:pt idx="8365">
                  <c:v>42783.93797175926</c:v>
                </c:pt>
                <c:pt idx="8366">
                  <c:v>42783.944916261571</c:v>
                </c:pt>
                <c:pt idx="8367">
                  <c:v>42783.951860763889</c:v>
                </c:pt>
                <c:pt idx="8368">
                  <c:v>42783.9588052662</c:v>
                </c:pt>
                <c:pt idx="8369">
                  <c:v>42783.965749768518</c:v>
                </c:pt>
                <c:pt idx="8370">
                  <c:v>42783.972694270837</c:v>
                </c:pt>
                <c:pt idx="8371">
                  <c:v>42783.979638773148</c:v>
                </c:pt>
                <c:pt idx="8372">
                  <c:v>42783.986583275466</c:v>
                </c:pt>
                <c:pt idx="8373">
                  <c:v>42783.993527777777</c:v>
                </c:pt>
                <c:pt idx="8374">
                  <c:v>42784.000472280095</c:v>
                </c:pt>
                <c:pt idx="8375">
                  <c:v>42784.007416782406</c:v>
                </c:pt>
                <c:pt idx="8376">
                  <c:v>42784.014361284724</c:v>
                </c:pt>
                <c:pt idx="8377">
                  <c:v>42784.021305787035</c:v>
                </c:pt>
                <c:pt idx="8378">
                  <c:v>42784.028250289353</c:v>
                </c:pt>
                <c:pt idx="8379">
                  <c:v>42784.035194791664</c:v>
                </c:pt>
                <c:pt idx="8380">
                  <c:v>42784.042139293982</c:v>
                </c:pt>
                <c:pt idx="8381">
                  <c:v>42784.049083796293</c:v>
                </c:pt>
                <c:pt idx="8382">
                  <c:v>42784.056028298612</c:v>
                </c:pt>
                <c:pt idx="8383">
                  <c:v>42784.062972800923</c:v>
                </c:pt>
                <c:pt idx="8384">
                  <c:v>42784.069917303241</c:v>
                </c:pt>
                <c:pt idx="8385">
                  <c:v>42784.076861805559</c:v>
                </c:pt>
                <c:pt idx="8386">
                  <c:v>42784.08380630787</c:v>
                </c:pt>
                <c:pt idx="8387">
                  <c:v>42784.090750810188</c:v>
                </c:pt>
                <c:pt idx="8388">
                  <c:v>42784.097695312499</c:v>
                </c:pt>
                <c:pt idx="8389">
                  <c:v>42784.104639814817</c:v>
                </c:pt>
                <c:pt idx="8390">
                  <c:v>42784.111584317128</c:v>
                </c:pt>
                <c:pt idx="8391">
                  <c:v>42784.118528819447</c:v>
                </c:pt>
                <c:pt idx="8392">
                  <c:v>42784.125473321757</c:v>
                </c:pt>
                <c:pt idx="8393">
                  <c:v>42784.132417824076</c:v>
                </c:pt>
                <c:pt idx="8394">
                  <c:v>42784.139362326387</c:v>
                </c:pt>
                <c:pt idx="8395">
                  <c:v>42784.146306828705</c:v>
                </c:pt>
                <c:pt idx="8396">
                  <c:v>42784.153251331016</c:v>
                </c:pt>
                <c:pt idx="8397">
                  <c:v>42784.160195833334</c:v>
                </c:pt>
                <c:pt idx="8398">
                  <c:v>42784.167140335645</c:v>
                </c:pt>
                <c:pt idx="8399">
                  <c:v>42784.174084837963</c:v>
                </c:pt>
                <c:pt idx="8400">
                  <c:v>42784.181029340281</c:v>
                </c:pt>
                <c:pt idx="8401">
                  <c:v>42784.187973842592</c:v>
                </c:pt>
                <c:pt idx="8402">
                  <c:v>42784.194918344911</c:v>
                </c:pt>
                <c:pt idx="8403">
                  <c:v>42784.201862847221</c:v>
                </c:pt>
                <c:pt idx="8404">
                  <c:v>42784.20880734954</c:v>
                </c:pt>
                <c:pt idx="8405">
                  <c:v>42784.215751851851</c:v>
                </c:pt>
                <c:pt idx="8406">
                  <c:v>42784.222696354169</c:v>
                </c:pt>
                <c:pt idx="8407">
                  <c:v>42784.22964085648</c:v>
                </c:pt>
                <c:pt idx="8408">
                  <c:v>42784.236585358798</c:v>
                </c:pt>
                <c:pt idx="8409">
                  <c:v>42784.243529861109</c:v>
                </c:pt>
                <c:pt idx="8410">
                  <c:v>42784.250474363427</c:v>
                </c:pt>
                <c:pt idx="8411">
                  <c:v>42784.257418865738</c:v>
                </c:pt>
                <c:pt idx="8412">
                  <c:v>42784.264363368056</c:v>
                </c:pt>
                <c:pt idx="8413">
                  <c:v>42784.271307870367</c:v>
                </c:pt>
                <c:pt idx="8414">
                  <c:v>42784.278252372686</c:v>
                </c:pt>
                <c:pt idx="8415">
                  <c:v>42784.285196874996</c:v>
                </c:pt>
                <c:pt idx="8416">
                  <c:v>42784.292141377315</c:v>
                </c:pt>
                <c:pt idx="8417">
                  <c:v>42784.299085879633</c:v>
                </c:pt>
                <c:pt idx="8418">
                  <c:v>42784.306030381944</c:v>
                </c:pt>
                <c:pt idx="8419">
                  <c:v>42784.312974884262</c:v>
                </c:pt>
                <c:pt idx="8420">
                  <c:v>42784.319919386573</c:v>
                </c:pt>
                <c:pt idx="8421">
                  <c:v>42784.326863888891</c:v>
                </c:pt>
                <c:pt idx="8422">
                  <c:v>42784.333808391202</c:v>
                </c:pt>
                <c:pt idx="8423">
                  <c:v>42784.34075289352</c:v>
                </c:pt>
                <c:pt idx="8424">
                  <c:v>42784.347697395831</c:v>
                </c:pt>
                <c:pt idx="8425">
                  <c:v>42784.35464189815</c:v>
                </c:pt>
                <c:pt idx="8426">
                  <c:v>42784.361586400461</c:v>
                </c:pt>
                <c:pt idx="8427">
                  <c:v>42784.368530902779</c:v>
                </c:pt>
                <c:pt idx="8428">
                  <c:v>42784.37547540509</c:v>
                </c:pt>
                <c:pt idx="8429">
                  <c:v>42784.382419907408</c:v>
                </c:pt>
                <c:pt idx="8430">
                  <c:v>42784.389364409719</c:v>
                </c:pt>
                <c:pt idx="8431">
                  <c:v>42784.396308912037</c:v>
                </c:pt>
                <c:pt idx="8432">
                  <c:v>42784.403253414355</c:v>
                </c:pt>
                <c:pt idx="8433">
                  <c:v>42784.410197916666</c:v>
                </c:pt>
                <c:pt idx="8434">
                  <c:v>42784.417142418984</c:v>
                </c:pt>
                <c:pt idx="8435">
                  <c:v>42784.424086921295</c:v>
                </c:pt>
                <c:pt idx="8436">
                  <c:v>42784.431031423614</c:v>
                </c:pt>
                <c:pt idx="8437">
                  <c:v>42784.437975925925</c:v>
                </c:pt>
                <c:pt idx="8438">
                  <c:v>42784.444920428243</c:v>
                </c:pt>
                <c:pt idx="8439">
                  <c:v>42784.451864930554</c:v>
                </c:pt>
                <c:pt idx="8440">
                  <c:v>42784.458809432872</c:v>
                </c:pt>
                <c:pt idx="8441">
                  <c:v>42784.465753935183</c:v>
                </c:pt>
                <c:pt idx="8442">
                  <c:v>42784.472698437501</c:v>
                </c:pt>
                <c:pt idx="8443">
                  <c:v>42784.479642939812</c:v>
                </c:pt>
                <c:pt idx="8444">
                  <c:v>42784.48658744213</c:v>
                </c:pt>
                <c:pt idx="8445">
                  <c:v>42784.493531944441</c:v>
                </c:pt>
                <c:pt idx="8446">
                  <c:v>42784.500476446759</c:v>
                </c:pt>
                <c:pt idx="8447">
                  <c:v>42784.507420949078</c:v>
                </c:pt>
                <c:pt idx="8448">
                  <c:v>42784.514365451389</c:v>
                </c:pt>
                <c:pt idx="8449">
                  <c:v>42784.521309953707</c:v>
                </c:pt>
                <c:pt idx="8450">
                  <c:v>42784.528254456018</c:v>
                </c:pt>
                <c:pt idx="8451">
                  <c:v>42784.535198958336</c:v>
                </c:pt>
                <c:pt idx="8452">
                  <c:v>42784.542143460647</c:v>
                </c:pt>
                <c:pt idx="8453">
                  <c:v>42784.549087962965</c:v>
                </c:pt>
                <c:pt idx="8454">
                  <c:v>42784.556032465276</c:v>
                </c:pt>
                <c:pt idx="8455">
                  <c:v>42784.562976967594</c:v>
                </c:pt>
                <c:pt idx="8456">
                  <c:v>42784.569921469905</c:v>
                </c:pt>
                <c:pt idx="8457">
                  <c:v>42784.576865972223</c:v>
                </c:pt>
                <c:pt idx="8458">
                  <c:v>42784.583810474534</c:v>
                </c:pt>
                <c:pt idx="8459">
                  <c:v>42784.590754976853</c:v>
                </c:pt>
                <c:pt idx="8460">
                  <c:v>42784.597699479164</c:v>
                </c:pt>
                <c:pt idx="8461">
                  <c:v>42784.604643981482</c:v>
                </c:pt>
                <c:pt idx="8462">
                  <c:v>42784.611588483793</c:v>
                </c:pt>
                <c:pt idx="8463">
                  <c:v>42784.618532986111</c:v>
                </c:pt>
                <c:pt idx="8464">
                  <c:v>42784.625477488429</c:v>
                </c:pt>
                <c:pt idx="8465">
                  <c:v>42784.63242199074</c:v>
                </c:pt>
                <c:pt idx="8466">
                  <c:v>42784.639366493058</c:v>
                </c:pt>
                <c:pt idx="8467">
                  <c:v>42784.646310995369</c:v>
                </c:pt>
                <c:pt idx="8468">
                  <c:v>42784.653255497687</c:v>
                </c:pt>
                <c:pt idx="8469">
                  <c:v>42784.660199999998</c:v>
                </c:pt>
                <c:pt idx="8470">
                  <c:v>42784.667144502317</c:v>
                </c:pt>
                <c:pt idx="8471">
                  <c:v>42784.674089004628</c:v>
                </c:pt>
                <c:pt idx="8472">
                  <c:v>42784.681033506946</c:v>
                </c:pt>
                <c:pt idx="8473">
                  <c:v>42784.687978009257</c:v>
                </c:pt>
                <c:pt idx="8474">
                  <c:v>42784.694922511575</c:v>
                </c:pt>
                <c:pt idx="8475">
                  <c:v>42784.701867013886</c:v>
                </c:pt>
                <c:pt idx="8476">
                  <c:v>42784.708811516204</c:v>
                </c:pt>
                <c:pt idx="8477">
                  <c:v>42784.715756018515</c:v>
                </c:pt>
                <c:pt idx="8478">
                  <c:v>42784.722700520833</c:v>
                </c:pt>
                <c:pt idx="8479">
                  <c:v>42784.729645023152</c:v>
                </c:pt>
                <c:pt idx="8480">
                  <c:v>42784.736589525462</c:v>
                </c:pt>
                <c:pt idx="8481">
                  <c:v>42784.743534027781</c:v>
                </c:pt>
                <c:pt idx="8482">
                  <c:v>42784.750478530092</c:v>
                </c:pt>
                <c:pt idx="8483">
                  <c:v>42784.75742303241</c:v>
                </c:pt>
                <c:pt idx="8484">
                  <c:v>42784.764367534721</c:v>
                </c:pt>
                <c:pt idx="8485">
                  <c:v>42784.771312037039</c:v>
                </c:pt>
                <c:pt idx="8486">
                  <c:v>42784.77825653935</c:v>
                </c:pt>
                <c:pt idx="8487">
                  <c:v>42784.785201041668</c:v>
                </c:pt>
                <c:pt idx="8488">
                  <c:v>42784.792145543979</c:v>
                </c:pt>
                <c:pt idx="8489">
                  <c:v>42784.799090046297</c:v>
                </c:pt>
                <c:pt idx="8490">
                  <c:v>42784.806034548608</c:v>
                </c:pt>
                <c:pt idx="8491">
                  <c:v>42784.812979050927</c:v>
                </c:pt>
                <c:pt idx="8492">
                  <c:v>42784.819923553237</c:v>
                </c:pt>
                <c:pt idx="8493">
                  <c:v>42784.826868055556</c:v>
                </c:pt>
                <c:pt idx="8494">
                  <c:v>42784.833812557874</c:v>
                </c:pt>
                <c:pt idx="8495">
                  <c:v>42784.840757060185</c:v>
                </c:pt>
                <c:pt idx="8496">
                  <c:v>42784.847701562503</c:v>
                </c:pt>
                <c:pt idx="8497">
                  <c:v>42784.854646064814</c:v>
                </c:pt>
                <c:pt idx="8498">
                  <c:v>42784.861590567132</c:v>
                </c:pt>
                <c:pt idx="8499">
                  <c:v>42784.868535069443</c:v>
                </c:pt>
                <c:pt idx="8500">
                  <c:v>42784.875479571761</c:v>
                </c:pt>
                <c:pt idx="8501">
                  <c:v>42784.882424074072</c:v>
                </c:pt>
                <c:pt idx="8502">
                  <c:v>42784.889368576391</c:v>
                </c:pt>
                <c:pt idx="8503">
                  <c:v>42784.896313078701</c:v>
                </c:pt>
                <c:pt idx="8504">
                  <c:v>42784.90325758102</c:v>
                </c:pt>
                <c:pt idx="8505">
                  <c:v>42784.910202083331</c:v>
                </c:pt>
                <c:pt idx="8506">
                  <c:v>42784.917146585649</c:v>
                </c:pt>
                <c:pt idx="8507">
                  <c:v>42784.92409108796</c:v>
                </c:pt>
                <c:pt idx="8508">
                  <c:v>42784.931035590278</c:v>
                </c:pt>
                <c:pt idx="8509">
                  <c:v>42784.937980092589</c:v>
                </c:pt>
                <c:pt idx="8510">
                  <c:v>42784.944924594907</c:v>
                </c:pt>
                <c:pt idx="8511">
                  <c:v>42784.951869097225</c:v>
                </c:pt>
                <c:pt idx="8512">
                  <c:v>42784.958813599536</c:v>
                </c:pt>
                <c:pt idx="8513">
                  <c:v>42784.965758101855</c:v>
                </c:pt>
                <c:pt idx="8514">
                  <c:v>42784.972702604166</c:v>
                </c:pt>
                <c:pt idx="8515">
                  <c:v>42784.979647106484</c:v>
                </c:pt>
                <c:pt idx="8516">
                  <c:v>42784.986591608795</c:v>
                </c:pt>
                <c:pt idx="8517">
                  <c:v>42784.993536111113</c:v>
                </c:pt>
                <c:pt idx="8518">
                  <c:v>42785.000480613424</c:v>
                </c:pt>
                <c:pt idx="8519">
                  <c:v>42785.007425115742</c:v>
                </c:pt>
                <c:pt idx="8520">
                  <c:v>42785.014369618053</c:v>
                </c:pt>
                <c:pt idx="8521">
                  <c:v>42785.021314120371</c:v>
                </c:pt>
                <c:pt idx="8522">
                  <c:v>42785.028258622682</c:v>
                </c:pt>
                <c:pt idx="8523">
                  <c:v>42785.035203125</c:v>
                </c:pt>
                <c:pt idx="8524">
                  <c:v>42785.042147627311</c:v>
                </c:pt>
                <c:pt idx="8525">
                  <c:v>42785.04909212963</c:v>
                </c:pt>
                <c:pt idx="8526">
                  <c:v>42785.056036631948</c:v>
                </c:pt>
                <c:pt idx="8527">
                  <c:v>42785.062981134259</c:v>
                </c:pt>
                <c:pt idx="8528">
                  <c:v>42785.069925636577</c:v>
                </c:pt>
                <c:pt idx="8529">
                  <c:v>42785.076870138888</c:v>
                </c:pt>
                <c:pt idx="8530">
                  <c:v>42785.083814641206</c:v>
                </c:pt>
                <c:pt idx="8531">
                  <c:v>42785.090759143517</c:v>
                </c:pt>
                <c:pt idx="8532">
                  <c:v>42785.097703645835</c:v>
                </c:pt>
                <c:pt idx="8533">
                  <c:v>42785.104648148146</c:v>
                </c:pt>
                <c:pt idx="8534">
                  <c:v>42785.111592650464</c:v>
                </c:pt>
                <c:pt idx="8535">
                  <c:v>42785.118537152775</c:v>
                </c:pt>
                <c:pt idx="8536">
                  <c:v>42785.125481655094</c:v>
                </c:pt>
                <c:pt idx="8537">
                  <c:v>42785.132426157405</c:v>
                </c:pt>
                <c:pt idx="8538">
                  <c:v>42785.139370659723</c:v>
                </c:pt>
                <c:pt idx="8539">
                  <c:v>42785.146315162034</c:v>
                </c:pt>
                <c:pt idx="8540">
                  <c:v>42785.153259664352</c:v>
                </c:pt>
                <c:pt idx="8541">
                  <c:v>42785.16020416667</c:v>
                </c:pt>
                <c:pt idx="8542">
                  <c:v>42785.167148668981</c:v>
                </c:pt>
                <c:pt idx="8543">
                  <c:v>42785.174093171299</c:v>
                </c:pt>
                <c:pt idx="8544">
                  <c:v>42785.18103767361</c:v>
                </c:pt>
                <c:pt idx="8545">
                  <c:v>42785.187982175928</c:v>
                </c:pt>
                <c:pt idx="8546">
                  <c:v>42785.194926678239</c:v>
                </c:pt>
                <c:pt idx="8547">
                  <c:v>42785.201871180558</c:v>
                </c:pt>
                <c:pt idx="8548">
                  <c:v>42785.208815682869</c:v>
                </c:pt>
                <c:pt idx="8549">
                  <c:v>42785.215760185187</c:v>
                </c:pt>
                <c:pt idx="8550">
                  <c:v>42785.222704687498</c:v>
                </c:pt>
                <c:pt idx="8551">
                  <c:v>42785.229649189816</c:v>
                </c:pt>
                <c:pt idx="8552">
                  <c:v>42785.236593692127</c:v>
                </c:pt>
                <c:pt idx="8553">
                  <c:v>42785.243538194445</c:v>
                </c:pt>
                <c:pt idx="8554">
                  <c:v>42785.250482696756</c:v>
                </c:pt>
                <c:pt idx="8555">
                  <c:v>42785.257427199074</c:v>
                </c:pt>
                <c:pt idx="8556">
                  <c:v>42785.264371701393</c:v>
                </c:pt>
                <c:pt idx="8557">
                  <c:v>42785.271316203703</c:v>
                </c:pt>
                <c:pt idx="8558">
                  <c:v>42785.278260706022</c:v>
                </c:pt>
                <c:pt idx="8559">
                  <c:v>42785.285205208333</c:v>
                </c:pt>
                <c:pt idx="8560">
                  <c:v>42785.292149710651</c:v>
                </c:pt>
                <c:pt idx="8561">
                  <c:v>42785.299094212962</c:v>
                </c:pt>
                <c:pt idx="8562">
                  <c:v>42785.30603871528</c:v>
                </c:pt>
                <c:pt idx="8563">
                  <c:v>42785.312983217591</c:v>
                </c:pt>
                <c:pt idx="8564">
                  <c:v>42785.319927719909</c:v>
                </c:pt>
                <c:pt idx="8565">
                  <c:v>42785.32687222222</c:v>
                </c:pt>
                <c:pt idx="8566">
                  <c:v>42785.333816724538</c:v>
                </c:pt>
                <c:pt idx="8567">
                  <c:v>42785.340761226849</c:v>
                </c:pt>
                <c:pt idx="8568">
                  <c:v>42785.347705729168</c:v>
                </c:pt>
                <c:pt idx="8569">
                  <c:v>42785.354650231478</c:v>
                </c:pt>
                <c:pt idx="8570">
                  <c:v>42785.361594733797</c:v>
                </c:pt>
                <c:pt idx="8571">
                  <c:v>42785.368539236108</c:v>
                </c:pt>
                <c:pt idx="8572">
                  <c:v>42785.375483738426</c:v>
                </c:pt>
                <c:pt idx="8573">
                  <c:v>42785.382428240744</c:v>
                </c:pt>
                <c:pt idx="8574">
                  <c:v>42785.389372743055</c:v>
                </c:pt>
                <c:pt idx="8575">
                  <c:v>42785.396317245373</c:v>
                </c:pt>
                <c:pt idx="8576">
                  <c:v>42785.403261747684</c:v>
                </c:pt>
                <c:pt idx="8577">
                  <c:v>42785.410206250002</c:v>
                </c:pt>
                <c:pt idx="8578">
                  <c:v>42785.417150752313</c:v>
                </c:pt>
                <c:pt idx="8579">
                  <c:v>42785.424095254632</c:v>
                </c:pt>
                <c:pt idx="8580">
                  <c:v>42785.431039756942</c:v>
                </c:pt>
                <c:pt idx="8581">
                  <c:v>42785.437984259261</c:v>
                </c:pt>
                <c:pt idx="8582">
                  <c:v>42785.444928761572</c:v>
                </c:pt>
                <c:pt idx="8583">
                  <c:v>42785.45187326389</c:v>
                </c:pt>
                <c:pt idx="8584">
                  <c:v>42785.458817766201</c:v>
                </c:pt>
                <c:pt idx="8585">
                  <c:v>42785.465762268519</c:v>
                </c:pt>
                <c:pt idx="8586">
                  <c:v>42785.47270677083</c:v>
                </c:pt>
                <c:pt idx="8587">
                  <c:v>42785.479651273148</c:v>
                </c:pt>
                <c:pt idx="8588">
                  <c:v>42785.486595775466</c:v>
                </c:pt>
                <c:pt idx="8589">
                  <c:v>42785.493540277777</c:v>
                </c:pt>
                <c:pt idx="8590">
                  <c:v>42785.500484780096</c:v>
                </c:pt>
                <c:pt idx="8591">
                  <c:v>42785.507429282407</c:v>
                </c:pt>
                <c:pt idx="8592">
                  <c:v>42785.514373784725</c:v>
                </c:pt>
                <c:pt idx="8593">
                  <c:v>42785.521318287036</c:v>
                </c:pt>
                <c:pt idx="8594">
                  <c:v>42785.528262789354</c:v>
                </c:pt>
                <c:pt idx="8595">
                  <c:v>42785.535207291665</c:v>
                </c:pt>
                <c:pt idx="8596">
                  <c:v>42785.542151793983</c:v>
                </c:pt>
                <c:pt idx="8597">
                  <c:v>42785.549096296294</c:v>
                </c:pt>
                <c:pt idx="8598">
                  <c:v>42785.556040798612</c:v>
                </c:pt>
                <c:pt idx="8599">
                  <c:v>42785.562985300923</c:v>
                </c:pt>
                <c:pt idx="8600">
                  <c:v>42785.569929803241</c:v>
                </c:pt>
                <c:pt idx="8601">
                  <c:v>42785.576874305552</c:v>
                </c:pt>
                <c:pt idx="8602">
                  <c:v>42785.583818807871</c:v>
                </c:pt>
                <c:pt idx="8603">
                  <c:v>42785.590763310189</c:v>
                </c:pt>
                <c:pt idx="8604">
                  <c:v>42785.5977078125</c:v>
                </c:pt>
                <c:pt idx="8605">
                  <c:v>42785.604652314818</c:v>
                </c:pt>
                <c:pt idx="8606">
                  <c:v>42785.611596817129</c:v>
                </c:pt>
                <c:pt idx="8607">
                  <c:v>42785.618541319447</c:v>
                </c:pt>
                <c:pt idx="8608">
                  <c:v>42785.625485821758</c:v>
                </c:pt>
                <c:pt idx="8609">
                  <c:v>42785.632430324076</c:v>
                </c:pt>
                <c:pt idx="8610">
                  <c:v>42785.639374826387</c:v>
                </c:pt>
                <c:pt idx="8611">
                  <c:v>42785.646319328705</c:v>
                </c:pt>
                <c:pt idx="8612">
                  <c:v>42785.653263831016</c:v>
                </c:pt>
                <c:pt idx="8613">
                  <c:v>42785.660208333335</c:v>
                </c:pt>
                <c:pt idx="8614">
                  <c:v>42785.667152835646</c:v>
                </c:pt>
                <c:pt idx="8615">
                  <c:v>42785.674097337964</c:v>
                </c:pt>
                <c:pt idx="8616">
                  <c:v>42785.681041840275</c:v>
                </c:pt>
                <c:pt idx="8617">
                  <c:v>42785.687986342593</c:v>
                </c:pt>
                <c:pt idx="8618">
                  <c:v>42785.694930844904</c:v>
                </c:pt>
                <c:pt idx="8619">
                  <c:v>42785.701875347222</c:v>
                </c:pt>
                <c:pt idx="8620">
                  <c:v>42785.70881984954</c:v>
                </c:pt>
                <c:pt idx="8621">
                  <c:v>42785.715764351851</c:v>
                </c:pt>
                <c:pt idx="8622">
                  <c:v>42785.722708854169</c:v>
                </c:pt>
                <c:pt idx="8623">
                  <c:v>42785.72965335648</c:v>
                </c:pt>
                <c:pt idx="8624">
                  <c:v>42785.736597858799</c:v>
                </c:pt>
                <c:pt idx="8625">
                  <c:v>42785.74354236111</c:v>
                </c:pt>
                <c:pt idx="8626">
                  <c:v>42785.750486863428</c:v>
                </c:pt>
                <c:pt idx="8627">
                  <c:v>42785.757431365739</c:v>
                </c:pt>
                <c:pt idx="8628">
                  <c:v>42785.764375868057</c:v>
                </c:pt>
                <c:pt idx="8629">
                  <c:v>42785.771320370368</c:v>
                </c:pt>
                <c:pt idx="8630">
                  <c:v>42785.778264872686</c:v>
                </c:pt>
                <c:pt idx="8631">
                  <c:v>42785.785209374997</c:v>
                </c:pt>
                <c:pt idx="8632">
                  <c:v>42785.792153877315</c:v>
                </c:pt>
                <c:pt idx="8633">
                  <c:v>42785.799098379626</c:v>
                </c:pt>
                <c:pt idx="8634">
                  <c:v>42785.806042881944</c:v>
                </c:pt>
                <c:pt idx="8635">
                  <c:v>42785.812987384263</c:v>
                </c:pt>
                <c:pt idx="8636">
                  <c:v>42785.819931886574</c:v>
                </c:pt>
                <c:pt idx="8637">
                  <c:v>42785.826876388892</c:v>
                </c:pt>
                <c:pt idx="8638">
                  <c:v>42785.833820891203</c:v>
                </c:pt>
                <c:pt idx="8639">
                  <c:v>42785.840765393521</c:v>
                </c:pt>
                <c:pt idx="8640">
                  <c:v>42785.847709895832</c:v>
                </c:pt>
                <c:pt idx="8641">
                  <c:v>42785.85465439815</c:v>
                </c:pt>
                <c:pt idx="8642">
                  <c:v>42785.861598900461</c:v>
                </c:pt>
                <c:pt idx="8643">
                  <c:v>42785.868543402779</c:v>
                </c:pt>
                <c:pt idx="8644">
                  <c:v>42785.87548790509</c:v>
                </c:pt>
                <c:pt idx="8645">
                  <c:v>42785.882432407408</c:v>
                </c:pt>
                <c:pt idx="8646">
                  <c:v>42785.889376909719</c:v>
                </c:pt>
                <c:pt idx="8647">
                  <c:v>42785.896321412038</c:v>
                </c:pt>
                <c:pt idx="8648">
                  <c:v>42785.903265914349</c:v>
                </c:pt>
                <c:pt idx="8649">
                  <c:v>42785.910210416667</c:v>
                </c:pt>
                <c:pt idx="8650">
                  <c:v>42785.917154918985</c:v>
                </c:pt>
                <c:pt idx="8651">
                  <c:v>42785.924099421296</c:v>
                </c:pt>
                <c:pt idx="8652">
                  <c:v>42785.931043923614</c:v>
                </c:pt>
                <c:pt idx="8653">
                  <c:v>42785.937988425925</c:v>
                </c:pt>
                <c:pt idx="8654">
                  <c:v>42785.944932928243</c:v>
                </c:pt>
                <c:pt idx="8655">
                  <c:v>42785.951877430554</c:v>
                </c:pt>
                <c:pt idx="8656">
                  <c:v>42785.958821932873</c:v>
                </c:pt>
                <c:pt idx="8657">
                  <c:v>42785.965766435183</c:v>
                </c:pt>
                <c:pt idx="8658">
                  <c:v>42785.972710937502</c:v>
                </c:pt>
                <c:pt idx="8659">
                  <c:v>42785.979655439813</c:v>
                </c:pt>
                <c:pt idx="8660">
                  <c:v>42785.986599942131</c:v>
                </c:pt>
                <c:pt idx="8661">
                  <c:v>42785.993544444442</c:v>
                </c:pt>
                <c:pt idx="8662">
                  <c:v>42786.00048894676</c:v>
                </c:pt>
                <c:pt idx="8663">
                  <c:v>42786.007433449071</c:v>
                </c:pt>
                <c:pt idx="8664">
                  <c:v>42786.014377951389</c:v>
                </c:pt>
                <c:pt idx="8665">
                  <c:v>42786.0213224537</c:v>
                </c:pt>
                <c:pt idx="8666">
                  <c:v>42786.028266956018</c:v>
                </c:pt>
                <c:pt idx="8667">
                  <c:v>42786.035211458337</c:v>
                </c:pt>
                <c:pt idx="8668">
                  <c:v>42786.042155960648</c:v>
                </c:pt>
                <c:pt idx="8669">
                  <c:v>42786.049100462966</c:v>
                </c:pt>
                <c:pt idx="8670">
                  <c:v>42786.056044965277</c:v>
                </c:pt>
                <c:pt idx="8671">
                  <c:v>42786.062989467595</c:v>
                </c:pt>
                <c:pt idx="8672">
                  <c:v>42786.069933969906</c:v>
                </c:pt>
                <c:pt idx="8673">
                  <c:v>42786.076878472224</c:v>
                </c:pt>
                <c:pt idx="8674">
                  <c:v>42786.083822974535</c:v>
                </c:pt>
                <c:pt idx="8675">
                  <c:v>42786.090767476853</c:v>
                </c:pt>
                <c:pt idx="8676">
                  <c:v>42786.097711979164</c:v>
                </c:pt>
                <c:pt idx="8677">
                  <c:v>42786.104656481482</c:v>
                </c:pt>
                <c:pt idx="8678">
                  <c:v>42786.111600983793</c:v>
                </c:pt>
                <c:pt idx="8679">
                  <c:v>42786.118545486112</c:v>
                </c:pt>
                <c:pt idx="8680">
                  <c:v>42786.125489988422</c:v>
                </c:pt>
                <c:pt idx="8681">
                  <c:v>42786.132434490741</c:v>
                </c:pt>
                <c:pt idx="8682">
                  <c:v>42786.139378993059</c:v>
                </c:pt>
                <c:pt idx="8683">
                  <c:v>42786.14632349537</c:v>
                </c:pt>
                <c:pt idx="8684">
                  <c:v>42786.153267997688</c:v>
                </c:pt>
                <c:pt idx="8685">
                  <c:v>42786.160212499999</c:v>
                </c:pt>
                <c:pt idx="8686">
                  <c:v>42786.167157002317</c:v>
                </c:pt>
                <c:pt idx="8687">
                  <c:v>42786.174101504628</c:v>
                </c:pt>
                <c:pt idx="8688">
                  <c:v>42786.181046006946</c:v>
                </c:pt>
                <c:pt idx="8689">
                  <c:v>42786.187990509257</c:v>
                </c:pt>
                <c:pt idx="8690">
                  <c:v>42786.194935011576</c:v>
                </c:pt>
                <c:pt idx="8691">
                  <c:v>42786.201879513887</c:v>
                </c:pt>
                <c:pt idx="8692">
                  <c:v>42786.208824016205</c:v>
                </c:pt>
                <c:pt idx="8693">
                  <c:v>42786.215768518516</c:v>
                </c:pt>
                <c:pt idx="8694">
                  <c:v>42786.222713020834</c:v>
                </c:pt>
                <c:pt idx="8695">
                  <c:v>42786.229657523145</c:v>
                </c:pt>
                <c:pt idx="8696">
                  <c:v>42786.236602025463</c:v>
                </c:pt>
                <c:pt idx="8697">
                  <c:v>42786.243546527781</c:v>
                </c:pt>
                <c:pt idx="8698">
                  <c:v>42786.250491030092</c:v>
                </c:pt>
                <c:pt idx="8699">
                  <c:v>42786.25743553241</c:v>
                </c:pt>
                <c:pt idx="8700">
                  <c:v>42786.264380034721</c:v>
                </c:pt>
                <c:pt idx="8701">
                  <c:v>42786.27132453704</c:v>
                </c:pt>
                <c:pt idx="8702">
                  <c:v>42786.278269039351</c:v>
                </c:pt>
                <c:pt idx="8703">
                  <c:v>42786.285213541669</c:v>
                </c:pt>
                <c:pt idx="8704">
                  <c:v>42786.29215804398</c:v>
                </c:pt>
                <c:pt idx="8705">
                  <c:v>42786.299102546298</c:v>
                </c:pt>
                <c:pt idx="8706">
                  <c:v>42786.306047048609</c:v>
                </c:pt>
                <c:pt idx="8707">
                  <c:v>42786.312991550927</c:v>
                </c:pt>
                <c:pt idx="8708">
                  <c:v>42786.319936053238</c:v>
                </c:pt>
                <c:pt idx="8709">
                  <c:v>42786.326880555556</c:v>
                </c:pt>
                <c:pt idx="8710">
                  <c:v>42786.333825057867</c:v>
                </c:pt>
                <c:pt idx="8711">
                  <c:v>42786.340769560185</c:v>
                </c:pt>
                <c:pt idx="8712">
                  <c:v>42786.347714062496</c:v>
                </c:pt>
                <c:pt idx="8713">
                  <c:v>42786.354658564815</c:v>
                </c:pt>
                <c:pt idx="8714">
                  <c:v>42786.361603067133</c:v>
                </c:pt>
                <c:pt idx="8715">
                  <c:v>42786.368547569444</c:v>
                </c:pt>
                <c:pt idx="8716">
                  <c:v>42786.375492071762</c:v>
                </c:pt>
                <c:pt idx="8717">
                  <c:v>42786.382436574073</c:v>
                </c:pt>
                <c:pt idx="8718">
                  <c:v>42786.389381076391</c:v>
                </c:pt>
                <c:pt idx="8719">
                  <c:v>42786.396325578702</c:v>
                </c:pt>
                <c:pt idx="8720">
                  <c:v>42786.40327008102</c:v>
                </c:pt>
                <c:pt idx="8721">
                  <c:v>42786.410214583331</c:v>
                </c:pt>
                <c:pt idx="8722">
                  <c:v>42786.417159085649</c:v>
                </c:pt>
                <c:pt idx="8723">
                  <c:v>42786.42410358796</c:v>
                </c:pt>
                <c:pt idx="8724">
                  <c:v>42786.431048090279</c:v>
                </c:pt>
                <c:pt idx="8725">
                  <c:v>42786.43799259259</c:v>
                </c:pt>
                <c:pt idx="8726">
                  <c:v>42786.444937094908</c:v>
                </c:pt>
                <c:pt idx="8727">
                  <c:v>42786.451881597219</c:v>
                </c:pt>
                <c:pt idx="8728">
                  <c:v>42786.458826099537</c:v>
                </c:pt>
                <c:pt idx="8729">
                  <c:v>42786.465770601855</c:v>
                </c:pt>
                <c:pt idx="8730">
                  <c:v>42786.472715104166</c:v>
                </c:pt>
                <c:pt idx="8731">
                  <c:v>42786.479659606484</c:v>
                </c:pt>
                <c:pt idx="8732">
                  <c:v>42786.486604108795</c:v>
                </c:pt>
                <c:pt idx="8733">
                  <c:v>42786.493548611114</c:v>
                </c:pt>
                <c:pt idx="8734">
                  <c:v>42786.500493113424</c:v>
                </c:pt>
                <c:pt idx="8735">
                  <c:v>42786.507437615743</c:v>
                </c:pt>
                <c:pt idx="8736">
                  <c:v>42786.514382118054</c:v>
                </c:pt>
                <c:pt idx="8737">
                  <c:v>42786.521326620372</c:v>
                </c:pt>
                <c:pt idx="8738">
                  <c:v>42786.528271122683</c:v>
                </c:pt>
                <c:pt idx="8739">
                  <c:v>42786.535215625001</c:v>
                </c:pt>
                <c:pt idx="8740">
                  <c:v>42786.542160127312</c:v>
                </c:pt>
                <c:pt idx="8741">
                  <c:v>42786.54910462963</c:v>
                </c:pt>
                <c:pt idx="8742">
                  <c:v>42786.556049131941</c:v>
                </c:pt>
                <c:pt idx="8743">
                  <c:v>42786.562993634259</c:v>
                </c:pt>
                <c:pt idx="8744">
                  <c:v>42786.569938136578</c:v>
                </c:pt>
                <c:pt idx="8745">
                  <c:v>42786.576882638888</c:v>
                </c:pt>
                <c:pt idx="8746">
                  <c:v>42786.583827141207</c:v>
                </c:pt>
                <c:pt idx="8747">
                  <c:v>42786.590771643518</c:v>
                </c:pt>
                <c:pt idx="8748">
                  <c:v>42786.597716145836</c:v>
                </c:pt>
                <c:pt idx="8749">
                  <c:v>42786.604660648147</c:v>
                </c:pt>
                <c:pt idx="8750">
                  <c:v>42786.611605150465</c:v>
                </c:pt>
                <c:pt idx="8751">
                  <c:v>42786.618549652776</c:v>
                </c:pt>
                <c:pt idx="8752">
                  <c:v>42786.625494155094</c:v>
                </c:pt>
                <c:pt idx="8753">
                  <c:v>42786.632438657405</c:v>
                </c:pt>
                <c:pt idx="8754">
                  <c:v>42786.639383159723</c:v>
                </c:pt>
                <c:pt idx="8755">
                  <c:v>42786.646327662034</c:v>
                </c:pt>
                <c:pt idx="8756">
                  <c:v>42786.653272164353</c:v>
                </c:pt>
                <c:pt idx="8757">
                  <c:v>42786.660216666663</c:v>
                </c:pt>
                <c:pt idx="8758">
                  <c:v>42786.667161168982</c:v>
                </c:pt>
                <c:pt idx="8759">
                  <c:v>42786.6741056713</c:v>
                </c:pt>
                <c:pt idx="8760">
                  <c:v>42786.681050173611</c:v>
                </c:pt>
                <c:pt idx="8761">
                  <c:v>42786.687994675929</c:v>
                </c:pt>
                <c:pt idx="8762">
                  <c:v>42786.69493917824</c:v>
                </c:pt>
                <c:pt idx="8763">
                  <c:v>42786.701883680558</c:v>
                </c:pt>
                <c:pt idx="8764">
                  <c:v>42786.708828182869</c:v>
                </c:pt>
                <c:pt idx="8765">
                  <c:v>42786.715772685187</c:v>
                </c:pt>
                <c:pt idx="8766">
                  <c:v>42786.722717187498</c:v>
                </c:pt>
                <c:pt idx="8767">
                  <c:v>42786.729661689817</c:v>
                </c:pt>
                <c:pt idx="8768">
                  <c:v>42786.736606192128</c:v>
                </c:pt>
                <c:pt idx="8769">
                  <c:v>42786.743550694446</c:v>
                </c:pt>
                <c:pt idx="8770">
                  <c:v>42786.750495196757</c:v>
                </c:pt>
                <c:pt idx="8771">
                  <c:v>42786.757439699075</c:v>
                </c:pt>
                <c:pt idx="8772">
                  <c:v>42786.764384201386</c:v>
                </c:pt>
                <c:pt idx="8773">
                  <c:v>42786.771328703704</c:v>
                </c:pt>
                <c:pt idx="8774">
                  <c:v>42786.778273206015</c:v>
                </c:pt>
                <c:pt idx="8775">
                  <c:v>42786.785217708333</c:v>
                </c:pt>
                <c:pt idx="8776">
                  <c:v>42786.792162210651</c:v>
                </c:pt>
                <c:pt idx="8777">
                  <c:v>42786.799106712962</c:v>
                </c:pt>
                <c:pt idx="8778">
                  <c:v>42786.806051215281</c:v>
                </c:pt>
                <c:pt idx="8779">
                  <c:v>42786.812995717592</c:v>
                </c:pt>
                <c:pt idx="8780">
                  <c:v>42786.81994021991</c:v>
                </c:pt>
                <c:pt idx="8781">
                  <c:v>42786.826884722221</c:v>
                </c:pt>
                <c:pt idx="8782">
                  <c:v>42786.833829224539</c:v>
                </c:pt>
                <c:pt idx="8783">
                  <c:v>42786.84077372685</c:v>
                </c:pt>
                <c:pt idx="8784">
                  <c:v>42786.847718229168</c:v>
                </c:pt>
                <c:pt idx="8785">
                  <c:v>42786.854662731479</c:v>
                </c:pt>
                <c:pt idx="8786">
                  <c:v>42786.861607233797</c:v>
                </c:pt>
                <c:pt idx="8787">
                  <c:v>42786.868551736108</c:v>
                </c:pt>
                <c:pt idx="8788">
                  <c:v>42786.875496238426</c:v>
                </c:pt>
                <c:pt idx="8789">
                  <c:v>42786.882440740737</c:v>
                </c:pt>
                <c:pt idx="8790">
                  <c:v>42786.889385243056</c:v>
                </c:pt>
                <c:pt idx="8791">
                  <c:v>42786.896329745374</c:v>
                </c:pt>
                <c:pt idx="8792">
                  <c:v>42786.903274247685</c:v>
                </c:pt>
                <c:pt idx="8793">
                  <c:v>42786.910218750003</c:v>
                </c:pt>
                <c:pt idx="8794">
                  <c:v>42786.917163252314</c:v>
                </c:pt>
                <c:pt idx="8795">
                  <c:v>42786.924107754632</c:v>
                </c:pt>
                <c:pt idx="8796">
                  <c:v>42786.931052256943</c:v>
                </c:pt>
                <c:pt idx="8797">
                  <c:v>42786.937996759261</c:v>
                </c:pt>
                <c:pt idx="8798">
                  <c:v>42786.944941261572</c:v>
                </c:pt>
                <c:pt idx="8799">
                  <c:v>42786.95188576389</c:v>
                </c:pt>
                <c:pt idx="8800">
                  <c:v>42786.958830266201</c:v>
                </c:pt>
                <c:pt idx="8801">
                  <c:v>42786.96577476852</c:v>
                </c:pt>
                <c:pt idx="8802">
                  <c:v>42786.972719270831</c:v>
                </c:pt>
                <c:pt idx="8803">
                  <c:v>42786.979663773149</c:v>
                </c:pt>
                <c:pt idx="8804">
                  <c:v>42786.98660827546</c:v>
                </c:pt>
                <c:pt idx="8805">
                  <c:v>42786.993552777778</c:v>
                </c:pt>
                <c:pt idx="8806">
                  <c:v>42787.000497280096</c:v>
                </c:pt>
                <c:pt idx="8807">
                  <c:v>42787.007441782407</c:v>
                </c:pt>
                <c:pt idx="8808">
                  <c:v>42787.014386284725</c:v>
                </c:pt>
                <c:pt idx="8809">
                  <c:v>42787.021330787036</c:v>
                </c:pt>
                <c:pt idx="8810">
                  <c:v>42787.028275289354</c:v>
                </c:pt>
                <c:pt idx="8811">
                  <c:v>42787.035219791665</c:v>
                </c:pt>
                <c:pt idx="8812">
                  <c:v>42787.042164293984</c:v>
                </c:pt>
                <c:pt idx="8813">
                  <c:v>42787.049108796295</c:v>
                </c:pt>
                <c:pt idx="8814">
                  <c:v>42787.056053298613</c:v>
                </c:pt>
                <c:pt idx="8815">
                  <c:v>42787.062997800924</c:v>
                </c:pt>
                <c:pt idx="8816">
                  <c:v>42787.069942303242</c:v>
                </c:pt>
                <c:pt idx="8817">
                  <c:v>42787.076886805553</c:v>
                </c:pt>
                <c:pt idx="8818">
                  <c:v>42787.083831307871</c:v>
                </c:pt>
                <c:pt idx="8819">
                  <c:v>42787.090775810182</c:v>
                </c:pt>
                <c:pt idx="8820">
                  <c:v>42787.0977203125</c:v>
                </c:pt>
                <c:pt idx="8821">
                  <c:v>42787.104664814811</c:v>
                </c:pt>
                <c:pt idx="8822">
                  <c:v>42787.111609317129</c:v>
                </c:pt>
                <c:pt idx="8823">
                  <c:v>42787.118553819448</c:v>
                </c:pt>
                <c:pt idx="8824">
                  <c:v>42787.125498321759</c:v>
                </c:pt>
                <c:pt idx="8825">
                  <c:v>42787.132442824077</c:v>
                </c:pt>
                <c:pt idx="8826">
                  <c:v>42787.139387326388</c:v>
                </c:pt>
                <c:pt idx="8827">
                  <c:v>42787.146331828706</c:v>
                </c:pt>
                <c:pt idx="8828">
                  <c:v>42787.153276331017</c:v>
                </c:pt>
                <c:pt idx="8829">
                  <c:v>42787.160220833335</c:v>
                </c:pt>
                <c:pt idx="8830">
                  <c:v>42787.167165335646</c:v>
                </c:pt>
                <c:pt idx="8831">
                  <c:v>42787.174109837964</c:v>
                </c:pt>
                <c:pt idx="8832">
                  <c:v>42787.181054340275</c:v>
                </c:pt>
                <c:pt idx="8833">
                  <c:v>42787.187998842594</c:v>
                </c:pt>
                <c:pt idx="8834">
                  <c:v>42787.194943344904</c:v>
                </c:pt>
                <c:pt idx="8835">
                  <c:v>42787.201887847223</c:v>
                </c:pt>
                <c:pt idx="8836">
                  <c:v>42787.208832349534</c:v>
                </c:pt>
                <c:pt idx="8837">
                  <c:v>42787.215776851852</c:v>
                </c:pt>
                <c:pt idx="8838">
                  <c:v>42787.22272135417</c:v>
                </c:pt>
                <c:pt idx="8839">
                  <c:v>42787.229665856481</c:v>
                </c:pt>
                <c:pt idx="8840">
                  <c:v>42787.236610358799</c:v>
                </c:pt>
                <c:pt idx="8841">
                  <c:v>42787.24355486111</c:v>
                </c:pt>
                <c:pt idx="8842">
                  <c:v>42787.250499363428</c:v>
                </c:pt>
                <c:pt idx="8843">
                  <c:v>42787.257443865739</c:v>
                </c:pt>
                <c:pt idx="8844">
                  <c:v>42787.264388368058</c:v>
                </c:pt>
                <c:pt idx="8845">
                  <c:v>42787.271332870368</c:v>
                </c:pt>
                <c:pt idx="8846">
                  <c:v>42787.278277372687</c:v>
                </c:pt>
                <c:pt idx="8847">
                  <c:v>42787.285221874998</c:v>
                </c:pt>
                <c:pt idx="8848">
                  <c:v>42787.292166377316</c:v>
                </c:pt>
                <c:pt idx="8849">
                  <c:v>42787.299110879627</c:v>
                </c:pt>
                <c:pt idx="8850">
                  <c:v>42787.306055381945</c:v>
                </c:pt>
                <c:pt idx="8851">
                  <c:v>42787.312999884256</c:v>
                </c:pt>
                <c:pt idx="8852">
                  <c:v>42787.319944386574</c:v>
                </c:pt>
                <c:pt idx="8853">
                  <c:v>42787.326888888892</c:v>
                </c:pt>
                <c:pt idx="8854">
                  <c:v>42787.333833391203</c:v>
                </c:pt>
                <c:pt idx="8855">
                  <c:v>42787.340777893522</c:v>
                </c:pt>
                <c:pt idx="8856">
                  <c:v>42787.347722395833</c:v>
                </c:pt>
                <c:pt idx="8857">
                  <c:v>42787.354666898151</c:v>
                </c:pt>
                <c:pt idx="8858">
                  <c:v>42787.361611400462</c:v>
                </c:pt>
                <c:pt idx="8859">
                  <c:v>42787.36855590278</c:v>
                </c:pt>
                <c:pt idx="8860">
                  <c:v>42787.375500405091</c:v>
                </c:pt>
                <c:pt idx="8861">
                  <c:v>42787.382444907409</c:v>
                </c:pt>
                <c:pt idx="8862">
                  <c:v>42787.38938940972</c:v>
                </c:pt>
                <c:pt idx="8863">
                  <c:v>42787.396333912038</c:v>
                </c:pt>
                <c:pt idx="8864">
                  <c:v>42787.403278414349</c:v>
                </c:pt>
                <c:pt idx="8865">
                  <c:v>42787.410222916667</c:v>
                </c:pt>
                <c:pt idx="8866">
                  <c:v>42787.417167418978</c:v>
                </c:pt>
                <c:pt idx="8867">
                  <c:v>42787.424111921297</c:v>
                </c:pt>
                <c:pt idx="8868">
                  <c:v>42787.431056423608</c:v>
                </c:pt>
                <c:pt idx="8869">
                  <c:v>42787.438000925926</c:v>
                </c:pt>
                <c:pt idx="8870">
                  <c:v>42787.444945428244</c:v>
                </c:pt>
                <c:pt idx="8871">
                  <c:v>42787.451889930555</c:v>
                </c:pt>
                <c:pt idx="8872">
                  <c:v>42787.458834432873</c:v>
                </c:pt>
                <c:pt idx="8873">
                  <c:v>42787.465778935184</c:v>
                </c:pt>
                <c:pt idx="8874">
                  <c:v>42787.472723437502</c:v>
                </c:pt>
                <c:pt idx="8875">
                  <c:v>42787.479667939813</c:v>
                </c:pt>
                <c:pt idx="8876">
                  <c:v>42787.486612442131</c:v>
                </c:pt>
                <c:pt idx="8877">
                  <c:v>42787.493556944442</c:v>
                </c:pt>
                <c:pt idx="8878">
                  <c:v>42787.500501446761</c:v>
                </c:pt>
                <c:pt idx="8879">
                  <c:v>42787.507445949072</c:v>
                </c:pt>
                <c:pt idx="8880">
                  <c:v>42787.51439045139</c:v>
                </c:pt>
                <c:pt idx="8881">
                  <c:v>42787.521334953701</c:v>
                </c:pt>
                <c:pt idx="8882">
                  <c:v>42787.528279456019</c:v>
                </c:pt>
                <c:pt idx="8883">
                  <c:v>42787.53522395833</c:v>
                </c:pt>
                <c:pt idx="8884">
                  <c:v>42787.542168460648</c:v>
                </c:pt>
                <c:pt idx="8885">
                  <c:v>42787.549112962966</c:v>
                </c:pt>
                <c:pt idx="8886">
                  <c:v>42787.556057465277</c:v>
                </c:pt>
                <c:pt idx="8887">
                  <c:v>42787.563001967595</c:v>
                </c:pt>
                <c:pt idx="8888">
                  <c:v>42787.569946469906</c:v>
                </c:pt>
                <c:pt idx="8889">
                  <c:v>42787.576890972225</c:v>
                </c:pt>
                <c:pt idx="8890">
                  <c:v>42787.583835474536</c:v>
                </c:pt>
                <c:pt idx="8891">
                  <c:v>42787.590779976854</c:v>
                </c:pt>
                <c:pt idx="8892">
                  <c:v>42787.597724479165</c:v>
                </c:pt>
                <c:pt idx="8893">
                  <c:v>42787.604668981483</c:v>
                </c:pt>
                <c:pt idx="8894">
                  <c:v>42787.611613483794</c:v>
                </c:pt>
                <c:pt idx="8895">
                  <c:v>42787.618557986112</c:v>
                </c:pt>
                <c:pt idx="8896">
                  <c:v>42787.625502488423</c:v>
                </c:pt>
                <c:pt idx="8897">
                  <c:v>42787.632446990741</c:v>
                </c:pt>
                <c:pt idx="8898">
                  <c:v>42787.639391493052</c:v>
                </c:pt>
                <c:pt idx="8899">
                  <c:v>42787.64633599537</c:v>
                </c:pt>
                <c:pt idx="8900">
                  <c:v>42787.653280497689</c:v>
                </c:pt>
                <c:pt idx="8901">
                  <c:v>42787.660225</c:v>
                </c:pt>
                <c:pt idx="8902">
                  <c:v>42787.667169502318</c:v>
                </c:pt>
                <c:pt idx="8903">
                  <c:v>42787.674114004629</c:v>
                </c:pt>
                <c:pt idx="8904">
                  <c:v>42787.681058506947</c:v>
                </c:pt>
                <c:pt idx="8905">
                  <c:v>42787.688003009258</c:v>
                </c:pt>
                <c:pt idx="8906">
                  <c:v>42787.694947511576</c:v>
                </c:pt>
                <c:pt idx="8907">
                  <c:v>42787.701892013887</c:v>
                </c:pt>
                <c:pt idx="8908">
                  <c:v>42787.708836516205</c:v>
                </c:pt>
                <c:pt idx="8909">
                  <c:v>42787.715781018516</c:v>
                </c:pt>
                <c:pt idx="8910">
                  <c:v>42787.722725520835</c:v>
                </c:pt>
                <c:pt idx="8911">
                  <c:v>42787.729670023145</c:v>
                </c:pt>
                <c:pt idx="8912">
                  <c:v>42787.736614525464</c:v>
                </c:pt>
                <c:pt idx="8913">
                  <c:v>42787.743559027775</c:v>
                </c:pt>
                <c:pt idx="8914">
                  <c:v>42787.750503530093</c:v>
                </c:pt>
                <c:pt idx="8915">
                  <c:v>42787.757448032411</c:v>
                </c:pt>
                <c:pt idx="8916">
                  <c:v>42787.764392534722</c:v>
                </c:pt>
                <c:pt idx="8917">
                  <c:v>42787.77133703704</c:v>
                </c:pt>
                <c:pt idx="8918">
                  <c:v>42787.778281539351</c:v>
                </c:pt>
                <c:pt idx="8919">
                  <c:v>42787.785226041669</c:v>
                </c:pt>
                <c:pt idx="8920">
                  <c:v>42787.79217054398</c:v>
                </c:pt>
                <c:pt idx="8921">
                  <c:v>42787.799115046299</c:v>
                </c:pt>
                <c:pt idx="8922">
                  <c:v>42787.806059548609</c:v>
                </c:pt>
                <c:pt idx="8923">
                  <c:v>42787.813004050928</c:v>
                </c:pt>
                <c:pt idx="8924">
                  <c:v>42787.819948553239</c:v>
                </c:pt>
                <c:pt idx="8925">
                  <c:v>42787.826893055557</c:v>
                </c:pt>
                <c:pt idx="8926">
                  <c:v>42787.833837557868</c:v>
                </c:pt>
                <c:pt idx="8927">
                  <c:v>42787.840782060186</c:v>
                </c:pt>
                <c:pt idx="8928">
                  <c:v>42787.847726562497</c:v>
                </c:pt>
                <c:pt idx="8929">
                  <c:v>42787.854671064815</c:v>
                </c:pt>
                <c:pt idx="8930">
                  <c:v>42787.861615567126</c:v>
                </c:pt>
                <c:pt idx="8931">
                  <c:v>42787.868560069444</c:v>
                </c:pt>
                <c:pt idx="8932">
                  <c:v>42787.875504571763</c:v>
                </c:pt>
                <c:pt idx="8933">
                  <c:v>42787.882449074074</c:v>
                </c:pt>
                <c:pt idx="8934">
                  <c:v>42787.889393576392</c:v>
                </c:pt>
                <c:pt idx="8935">
                  <c:v>42787.896338078703</c:v>
                </c:pt>
                <c:pt idx="8936">
                  <c:v>42787.903282581021</c:v>
                </c:pt>
                <c:pt idx="8937">
                  <c:v>42787.910227083332</c:v>
                </c:pt>
                <c:pt idx="8938">
                  <c:v>42787.91717158565</c:v>
                </c:pt>
                <c:pt idx="8939">
                  <c:v>42787.924116087961</c:v>
                </c:pt>
                <c:pt idx="8940">
                  <c:v>42787.931060590279</c:v>
                </c:pt>
                <c:pt idx="8941">
                  <c:v>42787.93800509259</c:v>
                </c:pt>
                <c:pt idx="8942">
                  <c:v>42787.944949594908</c:v>
                </c:pt>
                <c:pt idx="8943">
                  <c:v>42787.951894097219</c:v>
                </c:pt>
                <c:pt idx="8944">
                  <c:v>42787.958838599538</c:v>
                </c:pt>
                <c:pt idx="8945">
                  <c:v>42787.965783101849</c:v>
                </c:pt>
                <c:pt idx="8946">
                  <c:v>42787.972727604167</c:v>
                </c:pt>
                <c:pt idx="8947">
                  <c:v>42787.979672106485</c:v>
                </c:pt>
                <c:pt idx="8948">
                  <c:v>42787.986616608796</c:v>
                </c:pt>
                <c:pt idx="8949">
                  <c:v>42787.993561111114</c:v>
                </c:pt>
                <c:pt idx="8950">
                  <c:v>42788.000505613425</c:v>
                </c:pt>
                <c:pt idx="8951">
                  <c:v>42788.007450115743</c:v>
                </c:pt>
                <c:pt idx="8952">
                  <c:v>42788.014394618054</c:v>
                </c:pt>
                <c:pt idx="8953">
                  <c:v>42788.021339120372</c:v>
                </c:pt>
                <c:pt idx="8954">
                  <c:v>42788.028283622683</c:v>
                </c:pt>
                <c:pt idx="8955">
                  <c:v>42788.035228125002</c:v>
                </c:pt>
                <c:pt idx="8956">
                  <c:v>42788.042172627313</c:v>
                </c:pt>
                <c:pt idx="8957">
                  <c:v>42788.049117129631</c:v>
                </c:pt>
                <c:pt idx="8958">
                  <c:v>42788.056061631942</c:v>
                </c:pt>
                <c:pt idx="8959">
                  <c:v>42788.06300613426</c:v>
                </c:pt>
                <c:pt idx="8960">
                  <c:v>42788.069950636571</c:v>
                </c:pt>
                <c:pt idx="8961">
                  <c:v>42788.076895138889</c:v>
                </c:pt>
                <c:pt idx="8962">
                  <c:v>42788.083839641207</c:v>
                </c:pt>
                <c:pt idx="8963">
                  <c:v>42788.090784143518</c:v>
                </c:pt>
                <c:pt idx="8964">
                  <c:v>42788.097728645836</c:v>
                </c:pt>
                <c:pt idx="8965">
                  <c:v>42788.104673148147</c:v>
                </c:pt>
                <c:pt idx="8966">
                  <c:v>42788.111617650466</c:v>
                </c:pt>
                <c:pt idx="8967">
                  <c:v>42788.118562152777</c:v>
                </c:pt>
                <c:pt idx="8968">
                  <c:v>42788.125506655095</c:v>
                </c:pt>
                <c:pt idx="8969">
                  <c:v>42788.132451157406</c:v>
                </c:pt>
                <c:pt idx="8970">
                  <c:v>42788.139395659724</c:v>
                </c:pt>
                <c:pt idx="8971">
                  <c:v>42788.146340162035</c:v>
                </c:pt>
                <c:pt idx="8972">
                  <c:v>42788.153284664353</c:v>
                </c:pt>
                <c:pt idx="8973">
                  <c:v>42788.160229166664</c:v>
                </c:pt>
                <c:pt idx="8974">
                  <c:v>42788.167173668982</c:v>
                </c:pt>
                <c:pt idx="8975">
                  <c:v>42788.174118171293</c:v>
                </c:pt>
                <c:pt idx="8976">
                  <c:v>42788.181062673611</c:v>
                </c:pt>
                <c:pt idx="8977">
                  <c:v>42788.188007175922</c:v>
                </c:pt>
                <c:pt idx="8978">
                  <c:v>42788.194951678241</c:v>
                </c:pt>
                <c:pt idx="8979">
                  <c:v>42788.201896180559</c:v>
                </c:pt>
                <c:pt idx="8980">
                  <c:v>42788.20884068287</c:v>
                </c:pt>
                <c:pt idx="8981">
                  <c:v>42788.215785185188</c:v>
                </c:pt>
                <c:pt idx="8982">
                  <c:v>42788.222729687499</c:v>
                </c:pt>
                <c:pt idx="8983">
                  <c:v>42788.229674189817</c:v>
                </c:pt>
                <c:pt idx="8984">
                  <c:v>42788.236618692128</c:v>
                </c:pt>
                <c:pt idx="8985">
                  <c:v>42788.243563194446</c:v>
                </c:pt>
                <c:pt idx="8986">
                  <c:v>42788.250507696757</c:v>
                </c:pt>
                <c:pt idx="8987">
                  <c:v>42788.257452199075</c:v>
                </c:pt>
                <c:pt idx="8988">
                  <c:v>42788.264396701386</c:v>
                </c:pt>
                <c:pt idx="8989">
                  <c:v>42788.271341203705</c:v>
                </c:pt>
                <c:pt idx="8990">
                  <c:v>42788.278285706016</c:v>
                </c:pt>
                <c:pt idx="8991">
                  <c:v>42788.285230208334</c:v>
                </c:pt>
                <c:pt idx="8992">
                  <c:v>42788.292174710645</c:v>
                </c:pt>
                <c:pt idx="8993">
                  <c:v>42788.299119212963</c:v>
                </c:pt>
                <c:pt idx="8994">
                  <c:v>42788.306063715281</c:v>
                </c:pt>
                <c:pt idx="8995">
                  <c:v>42788.313008217592</c:v>
                </c:pt>
                <c:pt idx="8996">
                  <c:v>42788.31995271991</c:v>
                </c:pt>
                <c:pt idx="8997">
                  <c:v>42788.326897222221</c:v>
                </c:pt>
                <c:pt idx="8998">
                  <c:v>42788.33384172454</c:v>
                </c:pt>
                <c:pt idx="8999">
                  <c:v>42788.34078622685</c:v>
                </c:pt>
                <c:pt idx="9000">
                  <c:v>42788.347730729169</c:v>
                </c:pt>
                <c:pt idx="9001">
                  <c:v>42788.35467523148</c:v>
                </c:pt>
                <c:pt idx="9002">
                  <c:v>42788.361619733798</c:v>
                </c:pt>
                <c:pt idx="9003">
                  <c:v>42788.368564236109</c:v>
                </c:pt>
                <c:pt idx="9004">
                  <c:v>42788.375508738427</c:v>
                </c:pt>
                <c:pt idx="9005">
                  <c:v>42788.382453240738</c:v>
                </c:pt>
                <c:pt idx="9006">
                  <c:v>42788.389397743056</c:v>
                </c:pt>
                <c:pt idx="9007">
                  <c:v>42788.396342245367</c:v>
                </c:pt>
                <c:pt idx="9008">
                  <c:v>42788.403286747685</c:v>
                </c:pt>
                <c:pt idx="9009">
                  <c:v>42788.410231250004</c:v>
                </c:pt>
                <c:pt idx="9010">
                  <c:v>42788.417175752315</c:v>
                </c:pt>
                <c:pt idx="9011">
                  <c:v>42788.424120254633</c:v>
                </c:pt>
                <c:pt idx="9012">
                  <c:v>42788.431064756944</c:v>
                </c:pt>
                <c:pt idx="9013">
                  <c:v>42788.438009259262</c:v>
                </c:pt>
                <c:pt idx="9014">
                  <c:v>42788.444953761573</c:v>
                </c:pt>
                <c:pt idx="9015">
                  <c:v>42788.451898263891</c:v>
                </c:pt>
                <c:pt idx="9016">
                  <c:v>42788.458842766202</c:v>
                </c:pt>
                <c:pt idx="9017">
                  <c:v>42788.46578726852</c:v>
                </c:pt>
                <c:pt idx="9018">
                  <c:v>42788.472731770831</c:v>
                </c:pt>
                <c:pt idx="9019">
                  <c:v>42788.479676273149</c:v>
                </c:pt>
                <c:pt idx="9020">
                  <c:v>42788.48662077546</c:v>
                </c:pt>
                <c:pt idx="9021">
                  <c:v>42788.493565277779</c:v>
                </c:pt>
                <c:pt idx="9022">
                  <c:v>42788.500509780089</c:v>
                </c:pt>
                <c:pt idx="9023">
                  <c:v>42788.507454282408</c:v>
                </c:pt>
                <c:pt idx="9024">
                  <c:v>42788.514398784719</c:v>
                </c:pt>
                <c:pt idx="9025">
                  <c:v>42788.521343287037</c:v>
                </c:pt>
                <c:pt idx="9026">
                  <c:v>42788.528287789355</c:v>
                </c:pt>
                <c:pt idx="9027">
                  <c:v>42788.535232291666</c:v>
                </c:pt>
                <c:pt idx="9028">
                  <c:v>42788.542176793984</c:v>
                </c:pt>
                <c:pt idx="9029">
                  <c:v>42788.549121296295</c:v>
                </c:pt>
                <c:pt idx="9030">
                  <c:v>42788.556065798613</c:v>
                </c:pt>
                <c:pt idx="9031">
                  <c:v>42788.563010300924</c:v>
                </c:pt>
                <c:pt idx="9032">
                  <c:v>42788.569954803243</c:v>
                </c:pt>
                <c:pt idx="9033">
                  <c:v>42788.576899305554</c:v>
                </c:pt>
                <c:pt idx="9034">
                  <c:v>42788.583843807872</c:v>
                </c:pt>
                <c:pt idx="9035">
                  <c:v>42788.590788310183</c:v>
                </c:pt>
                <c:pt idx="9036">
                  <c:v>42788.597732812501</c:v>
                </c:pt>
                <c:pt idx="9037">
                  <c:v>42788.604677314812</c:v>
                </c:pt>
                <c:pt idx="9038">
                  <c:v>42788.61162181713</c:v>
                </c:pt>
                <c:pt idx="9039">
                  <c:v>42788.618566319441</c:v>
                </c:pt>
                <c:pt idx="9040">
                  <c:v>42788.625510821759</c:v>
                </c:pt>
                <c:pt idx="9041">
                  <c:v>42788.632455324077</c:v>
                </c:pt>
                <c:pt idx="9042">
                  <c:v>42788.639399826388</c:v>
                </c:pt>
                <c:pt idx="9043">
                  <c:v>42788.646344328707</c:v>
                </c:pt>
                <c:pt idx="9044">
                  <c:v>42788.653288831018</c:v>
                </c:pt>
                <c:pt idx="9045">
                  <c:v>42788.660233333336</c:v>
                </c:pt>
                <c:pt idx="9046">
                  <c:v>42788.667177835647</c:v>
                </c:pt>
                <c:pt idx="9047">
                  <c:v>42788.674122337965</c:v>
                </c:pt>
                <c:pt idx="9048">
                  <c:v>42788.681066840276</c:v>
                </c:pt>
                <c:pt idx="9049">
                  <c:v>42788.688011342594</c:v>
                </c:pt>
                <c:pt idx="9050">
                  <c:v>42788.694955844905</c:v>
                </c:pt>
                <c:pt idx="9051">
                  <c:v>42788.701900347223</c:v>
                </c:pt>
                <c:pt idx="9052">
                  <c:v>42788.708844849534</c:v>
                </c:pt>
                <c:pt idx="9053">
                  <c:v>42788.715789351852</c:v>
                </c:pt>
                <c:pt idx="9054">
                  <c:v>42788.722733854163</c:v>
                </c:pt>
                <c:pt idx="9055">
                  <c:v>42788.729678356482</c:v>
                </c:pt>
                <c:pt idx="9056">
                  <c:v>42788.7366228588</c:v>
                </c:pt>
                <c:pt idx="9057">
                  <c:v>42788.743567361111</c:v>
                </c:pt>
                <c:pt idx="9058">
                  <c:v>42788.750511863429</c:v>
                </c:pt>
                <c:pt idx="9059">
                  <c:v>42788.75745636574</c:v>
                </c:pt>
                <c:pt idx="9060">
                  <c:v>42788.764400868058</c:v>
                </c:pt>
                <c:pt idx="9061">
                  <c:v>42788.771345370369</c:v>
                </c:pt>
                <c:pt idx="9062">
                  <c:v>42788.778289872687</c:v>
                </c:pt>
                <c:pt idx="9063">
                  <c:v>42788.785234374998</c:v>
                </c:pt>
                <c:pt idx="9064">
                  <c:v>42788.792178877316</c:v>
                </c:pt>
                <c:pt idx="9065">
                  <c:v>42788.799123379627</c:v>
                </c:pt>
                <c:pt idx="9066">
                  <c:v>42788.806067881946</c:v>
                </c:pt>
                <c:pt idx="9067">
                  <c:v>42788.813012384257</c:v>
                </c:pt>
                <c:pt idx="9068">
                  <c:v>42788.819956886575</c:v>
                </c:pt>
                <c:pt idx="9069">
                  <c:v>42788.826901388886</c:v>
                </c:pt>
                <c:pt idx="9070">
                  <c:v>42788.833845891204</c:v>
                </c:pt>
                <c:pt idx="9071">
                  <c:v>42788.840790393515</c:v>
                </c:pt>
                <c:pt idx="9072">
                  <c:v>42788.847734895833</c:v>
                </c:pt>
                <c:pt idx="9073">
                  <c:v>42788.854679398151</c:v>
                </c:pt>
                <c:pt idx="9074">
                  <c:v>42788.861623900462</c:v>
                </c:pt>
                <c:pt idx="9075">
                  <c:v>42788.868568402781</c:v>
                </c:pt>
                <c:pt idx="9076">
                  <c:v>42788.875512905091</c:v>
                </c:pt>
                <c:pt idx="9077">
                  <c:v>42788.88245740741</c:v>
                </c:pt>
                <c:pt idx="9078">
                  <c:v>42788.889401909721</c:v>
                </c:pt>
                <c:pt idx="9079">
                  <c:v>42788.896346412039</c:v>
                </c:pt>
                <c:pt idx="9080">
                  <c:v>42788.90329091435</c:v>
                </c:pt>
                <c:pt idx="9081">
                  <c:v>42788.910235416668</c:v>
                </c:pt>
                <c:pt idx="9082">
                  <c:v>42788.917179918979</c:v>
                </c:pt>
                <c:pt idx="9083">
                  <c:v>42788.924124421297</c:v>
                </c:pt>
                <c:pt idx="9084">
                  <c:v>42788.931068923608</c:v>
                </c:pt>
                <c:pt idx="9085">
                  <c:v>42788.938013425926</c:v>
                </c:pt>
                <c:pt idx="9086">
                  <c:v>42788.944957928237</c:v>
                </c:pt>
                <c:pt idx="9087">
                  <c:v>42788.951902430555</c:v>
                </c:pt>
                <c:pt idx="9088">
                  <c:v>42788.958846932874</c:v>
                </c:pt>
                <c:pt idx="9089">
                  <c:v>42788.965791435185</c:v>
                </c:pt>
                <c:pt idx="9090">
                  <c:v>42788.972735937503</c:v>
                </c:pt>
                <c:pt idx="9091">
                  <c:v>42788.979680439814</c:v>
                </c:pt>
                <c:pt idx="9092">
                  <c:v>42788.986624942132</c:v>
                </c:pt>
                <c:pt idx="9093">
                  <c:v>42788.993569444443</c:v>
                </c:pt>
                <c:pt idx="9094">
                  <c:v>42789.000513946761</c:v>
                </c:pt>
                <c:pt idx="9095">
                  <c:v>42789.007458449072</c:v>
                </c:pt>
                <c:pt idx="9096">
                  <c:v>42789.01440295139</c:v>
                </c:pt>
                <c:pt idx="9097">
                  <c:v>42789.021347453701</c:v>
                </c:pt>
                <c:pt idx="9098">
                  <c:v>42789.02829195602</c:v>
                </c:pt>
                <c:pt idx="9099">
                  <c:v>42789.03523645833</c:v>
                </c:pt>
                <c:pt idx="9100">
                  <c:v>42789.042180960649</c:v>
                </c:pt>
                <c:pt idx="9101">
                  <c:v>42789.04912546296</c:v>
                </c:pt>
                <c:pt idx="9102">
                  <c:v>42789.056069965278</c:v>
                </c:pt>
                <c:pt idx="9103">
                  <c:v>42789.063014467596</c:v>
                </c:pt>
                <c:pt idx="9104">
                  <c:v>42789.069958969907</c:v>
                </c:pt>
                <c:pt idx="9105">
                  <c:v>42789.076903472225</c:v>
                </c:pt>
                <c:pt idx="9106">
                  <c:v>42789.083847974536</c:v>
                </c:pt>
                <c:pt idx="9107">
                  <c:v>42789.090792476854</c:v>
                </c:pt>
                <c:pt idx="9108">
                  <c:v>42789.097736979165</c:v>
                </c:pt>
                <c:pt idx="9109">
                  <c:v>42789.104681481484</c:v>
                </c:pt>
                <c:pt idx="9110">
                  <c:v>42789.111625983795</c:v>
                </c:pt>
                <c:pt idx="9111">
                  <c:v>42789.118570486113</c:v>
                </c:pt>
                <c:pt idx="9112">
                  <c:v>42789.125514988424</c:v>
                </c:pt>
                <c:pt idx="9113">
                  <c:v>42789.132459490742</c:v>
                </c:pt>
                <c:pt idx="9114">
                  <c:v>42789.139403993053</c:v>
                </c:pt>
                <c:pt idx="9115">
                  <c:v>42789.146348495371</c:v>
                </c:pt>
                <c:pt idx="9116">
                  <c:v>42789.153292997682</c:v>
                </c:pt>
                <c:pt idx="9117">
                  <c:v>42789.1602375</c:v>
                </c:pt>
                <c:pt idx="9118">
                  <c:v>42789.167182002318</c:v>
                </c:pt>
                <c:pt idx="9119">
                  <c:v>42789.174126504629</c:v>
                </c:pt>
                <c:pt idx="9120">
                  <c:v>42789.181071006948</c:v>
                </c:pt>
                <c:pt idx="9121">
                  <c:v>42789.188015509259</c:v>
                </c:pt>
                <c:pt idx="9122">
                  <c:v>42789.194960011577</c:v>
                </c:pt>
                <c:pt idx="9123">
                  <c:v>42789.201904513888</c:v>
                </c:pt>
                <c:pt idx="9124">
                  <c:v>42789.208849016206</c:v>
                </c:pt>
                <c:pt idx="9125">
                  <c:v>42789.215793518517</c:v>
                </c:pt>
                <c:pt idx="9126">
                  <c:v>42789.222738020835</c:v>
                </c:pt>
                <c:pt idx="9127">
                  <c:v>42789.229682523146</c:v>
                </c:pt>
                <c:pt idx="9128">
                  <c:v>42789.236627025464</c:v>
                </c:pt>
                <c:pt idx="9129">
                  <c:v>42789.243571527775</c:v>
                </c:pt>
                <c:pt idx="9130">
                  <c:v>42789.250516030093</c:v>
                </c:pt>
                <c:pt idx="9131">
                  <c:v>42789.257460532404</c:v>
                </c:pt>
                <c:pt idx="9132">
                  <c:v>42789.264405034723</c:v>
                </c:pt>
                <c:pt idx="9133">
                  <c:v>42789.271349537034</c:v>
                </c:pt>
                <c:pt idx="9134">
                  <c:v>42789.278294039352</c:v>
                </c:pt>
                <c:pt idx="9135">
                  <c:v>42789.28523854167</c:v>
                </c:pt>
                <c:pt idx="9136">
                  <c:v>42789.292183043981</c:v>
                </c:pt>
                <c:pt idx="9137">
                  <c:v>42789.299127546299</c:v>
                </c:pt>
                <c:pt idx="9138">
                  <c:v>42789.30607204861</c:v>
                </c:pt>
                <c:pt idx="9139">
                  <c:v>42789.313016550928</c:v>
                </c:pt>
                <c:pt idx="9140">
                  <c:v>42789.319961053239</c:v>
                </c:pt>
                <c:pt idx="9141">
                  <c:v>42789.326905555557</c:v>
                </c:pt>
                <c:pt idx="9142">
                  <c:v>42789.333850057868</c:v>
                </c:pt>
                <c:pt idx="9143">
                  <c:v>42789.340794560187</c:v>
                </c:pt>
                <c:pt idx="9144">
                  <c:v>42789.347739062498</c:v>
                </c:pt>
                <c:pt idx="9145">
                  <c:v>42789.354683564816</c:v>
                </c:pt>
                <c:pt idx="9146">
                  <c:v>42789.361628067127</c:v>
                </c:pt>
                <c:pt idx="9147">
                  <c:v>42789.368572569445</c:v>
                </c:pt>
                <c:pt idx="9148">
                  <c:v>42789.375517071756</c:v>
                </c:pt>
                <c:pt idx="9149">
                  <c:v>42789.382461574074</c:v>
                </c:pt>
                <c:pt idx="9150">
                  <c:v>42789.389406076392</c:v>
                </c:pt>
                <c:pt idx="9151">
                  <c:v>42789.396350578703</c:v>
                </c:pt>
                <c:pt idx="9152">
                  <c:v>42789.403295081021</c:v>
                </c:pt>
                <c:pt idx="9153">
                  <c:v>42789.410239583332</c:v>
                </c:pt>
                <c:pt idx="9154">
                  <c:v>42789.417184085651</c:v>
                </c:pt>
                <c:pt idx="9155">
                  <c:v>42789.424128587962</c:v>
                </c:pt>
                <c:pt idx="9156">
                  <c:v>42789.43107309028</c:v>
                </c:pt>
                <c:pt idx="9157">
                  <c:v>42789.438017592591</c:v>
                </c:pt>
                <c:pt idx="9158">
                  <c:v>42789.444962094909</c:v>
                </c:pt>
                <c:pt idx="9159">
                  <c:v>42789.45190659722</c:v>
                </c:pt>
                <c:pt idx="9160">
                  <c:v>42789.458851099538</c:v>
                </c:pt>
                <c:pt idx="9161">
                  <c:v>42789.465795601849</c:v>
                </c:pt>
                <c:pt idx="9162">
                  <c:v>42789.472740104167</c:v>
                </c:pt>
                <c:pt idx="9163">
                  <c:v>42789.479684606478</c:v>
                </c:pt>
                <c:pt idx="9164">
                  <c:v>42789.486629108796</c:v>
                </c:pt>
                <c:pt idx="9165">
                  <c:v>42789.493573611115</c:v>
                </c:pt>
                <c:pt idx="9166">
                  <c:v>42789.500518113426</c:v>
                </c:pt>
                <c:pt idx="9167">
                  <c:v>42789.507462615744</c:v>
                </c:pt>
                <c:pt idx="9168">
                  <c:v>42789.514407118055</c:v>
                </c:pt>
                <c:pt idx="9169">
                  <c:v>42789.521351620373</c:v>
                </c:pt>
                <c:pt idx="9170">
                  <c:v>42789.528296122684</c:v>
                </c:pt>
                <c:pt idx="9171">
                  <c:v>42789.535240625002</c:v>
                </c:pt>
                <c:pt idx="9172">
                  <c:v>42789.542185127313</c:v>
                </c:pt>
                <c:pt idx="9173">
                  <c:v>42789.549129629631</c:v>
                </c:pt>
                <c:pt idx="9174">
                  <c:v>42789.556074131942</c:v>
                </c:pt>
                <c:pt idx="9175">
                  <c:v>42789.563018634261</c:v>
                </c:pt>
                <c:pt idx="9176">
                  <c:v>42789.569963136571</c:v>
                </c:pt>
                <c:pt idx="9177">
                  <c:v>42789.57690763889</c:v>
                </c:pt>
                <c:pt idx="9178">
                  <c:v>42789.583852141201</c:v>
                </c:pt>
                <c:pt idx="9179">
                  <c:v>42789.590796643519</c:v>
                </c:pt>
                <c:pt idx="9180">
                  <c:v>42789.59774114583</c:v>
                </c:pt>
                <c:pt idx="9181">
                  <c:v>42789.604685648148</c:v>
                </c:pt>
                <c:pt idx="9182">
                  <c:v>42789.611630150466</c:v>
                </c:pt>
                <c:pt idx="9183">
                  <c:v>42789.618574652777</c:v>
                </c:pt>
                <c:pt idx="9184">
                  <c:v>42789.625519155095</c:v>
                </c:pt>
                <c:pt idx="9185">
                  <c:v>42789.632463657406</c:v>
                </c:pt>
                <c:pt idx="9186">
                  <c:v>42789.639408159725</c:v>
                </c:pt>
                <c:pt idx="9187">
                  <c:v>42789.646352662035</c:v>
                </c:pt>
                <c:pt idx="9188">
                  <c:v>42789.653297164354</c:v>
                </c:pt>
                <c:pt idx="9189">
                  <c:v>42789.660241666665</c:v>
                </c:pt>
                <c:pt idx="9190">
                  <c:v>42789.667186168983</c:v>
                </c:pt>
                <c:pt idx="9191">
                  <c:v>42789.674130671294</c:v>
                </c:pt>
                <c:pt idx="9192">
                  <c:v>42789.681075173612</c:v>
                </c:pt>
                <c:pt idx="9193">
                  <c:v>42789.688019675923</c:v>
                </c:pt>
                <c:pt idx="9194">
                  <c:v>42789.694964178241</c:v>
                </c:pt>
                <c:pt idx="9195">
                  <c:v>42789.701908680552</c:v>
                </c:pt>
                <c:pt idx="9196">
                  <c:v>42789.70885318287</c:v>
                </c:pt>
                <c:pt idx="9197">
                  <c:v>42789.715797685189</c:v>
                </c:pt>
                <c:pt idx="9198">
                  <c:v>42789.7227421875</c:v>
                </c:pt>
                <c:pt idx="9199">
                  <c:v>42789.729686689818</c:v>
                </c:pt>
                <c:pt idx="9200">
                  <c:v>42789.736631192129</c:v>
                </c:pt>
                <c:pt idx="9201">
                  <c:v>42789.743575694447</c:v>
                </c:pt>
                <c:pt idx="9202">
                  <c:v>42789.750520196758</c:v>
                </c:pt>
                <c:pt idx="9203">
                  <c:v>42789.757464699076</c:v>
                </c:pt>
                <c:pt idx="9204">
                  <c:v>42789.764409201387</c:v>
                </c:pt>
                <c:pt idx="9205">
                  <c:v>42789.771353703705</c:v>
                </c:pt>
                <c:pt idx="9206">
                  <c:v>42789.778298206016</c:v>
                </c:pt>
                <c:pt idx="9207">
                  <c:v>42789.785242708334</c:v>
                </c:pt>
                <c:pt idx="9208">
                  <c:v>42789.792187210645</c:v>
                </c:pt>
                <c:pt idx="9209">
                  <c:v>42789.799131712964</c:v>
                </c:pt>
                <c:pt idx="9210">
                  <c:v>42789.806076215275</c:v>
                </c:pt>
                <c:pt idx="9211">
                  <c:v>42789.813020717593</c:v>
                </c:pt>
                <c:pt idx="9212">
                  <c:v>42789.819965219911</c:v>
                </c:pt>
                <c:pt idx="9213">
                  <c:v>42789.826909722222</c:v>
                </c:pt>
                <c:pt idx="9214">
                  <c:v>42789.83385422454</c:v>
                </c:pt>
                <c:pt idx="9215">
                  <c:v>42789.840798726851</c:v>
                </c:pt>
                <c:pt idx="9216">
                  <c:v>42789.847743229169</c:v>
                </c:pt>
                <c:pt idx="9217">
                  <c:v>42789.85468773148</c:v>
                </c:pt>
                <c:pt idx="9218">
                  <c:v>42789.861632233798</c:v>
                </c:pt>
                <c:pt idx="9219">
                  <c:v>42789.868576736109</c:v>
                </c:pt>
                <c:pt idx="9220">
                  <c:v>42789.875521238428</c:v>
                </c:pt>
                <c:pt idx="9221">
                  <c:v>42789.882465740739</c:v>
                </c:pt>
                <c:pt idx="9222">
                  <c:v>42789.889410243057</c:v>
                </c:pt>
                <c:pt idx="9223">
                  <c:v>42789.896354745368</c:v>
                </c:pt>
                <c:pt idx="9224">
                  <c:v>42789.903299247686</c:v>
                </c:pt>
                <c:pt idx="9225">
                  <c:v>42789.910243749997</c:v>
                </c:pt>
                <c:pt idx="9226">
                  <c:v>42789.917188252315</c:v>
                </c:pt>
                <c:pt idx="9227">
                  <c:v>42789.924132754626</c:v>
                </c:pt>
                <c:pt idx="9228">
                  <c:v>42789.931077256944</c:v>
                </c:pt>
                <c:pt idx="9229">
                  <c:v>42789.938021759262</c:v>
                </c:pt>
                <c:pt idx="9230">
                  <c:v>42789.944966261573</c:v>
                </c:pt>
                <c:pt idx="9231">
                  <c:v>42789.951910763892</c:v>
                </c:pt>
                <c:pt idx="9232">
                  <c:v>42789.958855266203</c:v>
                </c:pt>
                <c:pt idx="9233">
                  <c:v>42789.965799768521</c:v>
                </c:pt>
                <c:pt idx="9234">
                  <c:v>42789.972744270832</c:v>
                </c:pt>
                <c:pt idx="9235">
                  <c:v>42789.97968877315</c:v>
                </c:pt>
                <c:pt idx="9236">
                  <c:v>42789.986633275461</c:v>
                </c:pt>
                <c:pt idx="9237">
                  <c:v>42789.993577777779</c:v>
                </c:pt>
                <c:pt idx="9238">
                  <c:v>42790.00052228009</c:v>
                </c:pt>
                <c:pt idx="9239">
                  <c:v>42790.007466782408</c:v>
                </c:pt>
                <c:pt idx="9240">
                  <c:v>42790.014411284719</c:v>
                </c:pt>
                <c:pt idx="9241">
                  <c:v>42790.021355787037</c:v>
                </c:pt>
                <c:pt idx="9242">
                  <c:v>42790.028300289348</c:v>
                </c:pt>
                <c:pt idx="9243">
                  <c:v>42790.035244791667</c:v>
                </c:pt>
                <c:pt idx="9244">
                  <c:v>42790.042189293985</c:v>
                </c:pt>
                <c:pt idx="9245">
                  <c:v>42790.049133796296</c:v>
                </c:pt>
                <c:pt idx="9246">
                  <c:v>42790.056078298614</c:v>
                </c:pt>
                <c:pt idx="9247">
                  <c:v>42790.063022800925</c:v>
                </c:pt>
                <c:pt idx="9248">
                  <c:v>42790.069967303243</c:v>
                </c:pt>
                <c:pt idx="9249">
                  <c:v>42790.076911805554</c:v>
                </c:pt>
                <c:pt idx="9250">
                  <c:v>42790.083856307872</c:v>
                </c:pt>
                <c:pt idx="9251">
                  <c:v>42790.090800810183</c:v>
                </c:pt>
                <c:pt idx="9252">
                  <c:v>42790.097745312502</c:v>
                </c:pt>
                <c:pt idx="9253">
                  <c:v>42790.104689814812</c:v>
                </c:pt>
                <c:pt idx="9254">
                  <c:v>42790.111634317131</c:v>
                </c:pt>
                <c:pt idx="9255">
                  <c:v>42790.118578819442</c:v>
                </c:pt>
                <c:pt idx="9256">
                  <c:v>42790.12552332176</c:v>
                </c:pt>
                <c:pt idx="9257">
                  <c:v>42790.132467824071</c:v>
                </c:pt>
                <c:pt idx="9258">
                  <c:v>42790.139412326389</c:v>
                </c:pt>
                <c:pt idx="9259">
                  <c:v>42790.146356828707</c:v>
                </c:pt>
                <c:pt idx="9260">
                  <c:v>42790.153301331018</c:v>
                </c:pt>
                <c:pt idx="9261">
                  <c:v>42790.160245833336</c:v>
                </c:pt>
                <c:pt idx="9262">
                  <c:v>42790.167190335647</c:v>
                </c:pt>
                <c:pt idx="9263">
                  <c:v>42790.174134837966</c:v>
                </c:pt>
                <c:pt idx="9264">
                  <c:v>42790.181079340276</c:v>
                </c:pt>
                <c:pt idx="9265">
                  <c:v>42790.188023842595</c:v>
                </c:pt>
                <c:pt idx="9266">
                  <c:v>42790.194968344906</c:v>
                </c:pt>
                <c:pt idx="9267">
                  <c:v>42790.201912847224</c:v>
                </c:pt>
                <c:pt idx="9268">
                  <c:v>42790.208857349535</c:v>
                </c:pt>
                <c:pt idx="9269">
                  <c:v>42790.215801851853</c:v>
                </c:pt>
                <c:pt idx="9270">
                  <c:v>42790.222746354164</c:v>
                </c:pt>
                <c:pt idx="9271">
                  <c:v>42790.229690856482</c:v>
                </c:pt>
                <c:pt idx="9272">
                  <c:v>42790.236635358793</c:v>
                </c:pt>
                <c:pt idx="9273">
                  <c:v>42790.243579861111</c:v>
                </c:pt>
                <c:pt idx="9274">
                  <c:v>42790.250524363422</c:v>
                </c:pt>
                <c:pt idx="9275">
                  <c:v>42790.257468865741</c:v>
                </c:pt>
                <c:pt idx="9276">
                  <c:v>42790.264413368059</c:v>
                </c:pt>
                <c:pt idx="9277">
                  <c:v>42790.27135787037</c:v>
                </c:pt>
                <c:pt idx="9278">
                  <c:v>42790.278302372688</c:v>
                </c:pt>
                <c:pt idx="9279">
                  <c:v>42790.285246874999</c:v>
                </c:pt>
                <c:pt idx="9280">
                  <c:v>42790.292191377317</c:v>
                </c:pt>
                <c:pt idx="9281">
                  <c:v>42790.299135879628</c:v>
                </c:pt>
                <c:pt idx="9282">
                  <c:v>42790.306080381946</c:v>
                </c:pt>
                <c:pt idx="9283">
                  <c:v>42790.313024884257</c:v>
                </c:pt>
                <c:pt idx="9284">
                  <c:v>42790.319969386575</c:v>
                </c:pt>
                <c:pt idx="9285">
                  <c:v>42790.326913888886</c:v>
                </c:pt>
                <c:pt idx="9286">
                  <c:v>42790.333858391205</c:v>
                </c:pt>
                <c:pt idx="9287">
                  <c:v>42790.340802893516</c:v>
                </c:pt>
                <c:pt idx="9288">
                  <c:v>42790.347747395834</c:v>
                </c:pt>
                <c:pt idx="9289">
                  <c:v>42790.354691898145</c:v>
                </c:pt>
                <c:pt idx="9290">
                  <c:v>42790.361636400463</c:v>
                </c:pt>
                <c:pt idx="9291">
                  <c:v>42790.368580902781</c:v>
                </c:pt>
                <c:pt idx="9292">
                  <c:v>42790.375525405092</c:v>
                </c:pt>
                <c:pt idx="9293">
                  <c:v>42790.38246990741</c:v>
                </c:pt>
                <c:pt idx="9294">
                  <c:v>42790.389414409721</c:v>
                </c:pt>
                <c:pt idx="9295">
                  <c:v>42790.396358912039</c:v>
                </c:pt>
                <c:pt idx="9296">
                  <c:v>42790.40330341435</c:v>
                </c:pt>
                <c:pt idx="9297">
                  <c:v>42790.410247916669</c:v>
                </c:pt>
                <c:pt idx="9298">
                  <c:v>42790.41719241898</c:v>
                </c:pt>
                <c:pt idx="9299">
                  <c:v>42790.424136921298</c:v>
                </c:pt>
                <c:pt idx="9300">
                  <c:v>42790.431081423609</c:v>
                </c:pt>
                <c:pt idx="9301">
                  <c:v>42790.438025925927</c:v>
                </c:pt>
                <c:pt idx="9302">
                  <c:v>42790.444970428238</c:v>
                </c:pt>
                <c:pt idx="9303">
                  <c:v>42790.451914930556</c:v>
                </c:pt>
                <c:pt idx="9304">
                  <c:v>42790.458859432867</c:v>
                </c:pt>
                <c:pt idx="9305">
                  <c:v>42790.465803935185</c:v>
                </c:pt>
                <c:pt idx="9306">
                  <c:v>42790.472748437503</c:v>
                </c:pt>
                <c:pt idx="9307">
                  <c:v>42790.479692939814</c:v>
                </c:pt>
                <c:pt idx="9308">
                  <c:v>42790.486637442133</c:v>
                </c:pt>
                <c:pt idx="9309">
                  <c:v>42790.493581944444</c:v>
                </c:pt>
                <c:pt idx="9310">
                  <c:v>42790.500526446762</c:v>
                </c:pt>
                <c:pt idx="9311">
                  <c:v>42790.507470949073</c:v>
                </c:pt>
                <c:pt idx="9312">
                  <c:v>42790.514415451391</c:v>
                </c:pt>
                <c:pt idx="9313">
                  <c:v>42790.521359953702</c:v>
                </c:pt>
                <c:pt idx="9314">
                  <c:v>42790.52830445602</c:v>
                </c:pt>
                <c:pt idx="9315">
                  <c:v>42790.535248958331</c:v>
                </c:pt>
                <c:pt idx="9316">
                  <c:v>42790.542193460649</c:v>
                </c:pt>
                <c:pt idx="9317">
                  <c:v>42790.54913796296</c:v>
                </c:pt>
                <c:pt idx="9318">
                  <c:v>42790.556082465278</c:v>
                </c:pt>
                <c:pt idx="9319">
                  <c:v>42790.563026967589</c:v>
                </c:pt>
                <c:pt idx="9320">
                  <c:v>42790.569971469908</c:v>
                </c:pt>
                <c:pt idx="9321">
                  <c:v>42790.576915972226</c:v>
                </c:pt>
                <c:pt idx="9322">
                  <c:v>42790.583860474537</c:v>
                </c:pt>
                <c:pt idx="9323">
                  <c:v>42790.590804976855</c:v>
                </c:pt>
                <c:pt idx="9324">
                  <c:v>42790.597749479166</c:v>
                </c:pt>
                <c:pt idx="9325">
                  <c:v>42790.604693981484</c:v>
                </c:pt>
                <c:pt idx="9326">
                  <c:v>42790.611638483795</c:v>
                </c:pt>
                <c:pt idx="9327">
                  <c:v>42790.618582986113</c:v>
                </c:pt>
                <c:pt idx="9328">
                  <c:v>42790.625527488424</c:v>
                </c:pt>
                <c:pt idx="9329">
                  <c:v>42790.632471990742</c:v>
                </c:pt>
                <c:pt idx="9330">
                  <c:v>42790.639416493053</c:v>
                </c:pt>
                <c:pt idx="9331">
                  <c:v>42790.646360995372</c:v>
                </c:pt>
                <c:pt idx="9332">
                  <c:v>42790.653305497683</c:v>
                </c:pt>
                <c:pt idx="9333">
                  <c:v>42790.660250000001</c:v>
                </c:pt>
                <c:pt idx="9334">
                  <c:v>42790.667194502312</c:v>
                </c:pt>
                <c:pt idx="9335">
                  <c:v>42790.67413900463</c:v>
                </c:pt>
                <c:pt idx="9336">
                  <c:v>42790.681083506941</c:v>
                </c:pt>
                <c:pt idx="9337">
                  <c:v>42790.688028009259</c:v>
                </c:pt>
                <c:pt idx="9338">
                  <c:v>42790.694972511577</c:v>
                </c:pt>
                <c:pt idx="9339">
                  <c:v>42790.701917013888</c:v>
                </c:pt>
                <c:pt idx="9340">
                  <c:v>42790.708861516207</c:v>
                </c:pt>
                <c:pt idx="9341">
                  <c:v>42790.715806018517</c:v>
                </c:pt>
                <c:pt idx="9342">
                  <c:v>42790.722750520836</c:v>
                </c:pt>
                <c:pt idx="9343">
                  <c:v>42790.729695023147</c:v>
                </c:pt>
                <c:pt idx="9344">
                  <c:v>42790.736639525465</c:v>
                </c:pt>
                <c:pt idx="9345">
                  <c:v>42790.743584027776</c:v>
                </c:pt>
                <c:pt idx="9346">
                  <c:v>42790.750528530094</c:v>
                </c:pt>
                <c:pt idx="9347">
                  <c:v>42790.757473032405</c:v>
                </c:pt>
                <c:pt idx="9348">
                  <c:v>42790.764417534723</c:v>
                </c:pt>
                <c:pt idx="9349">
                  <c:v>42790.771362037034</c:v>
                </c:pt>
                <c:pt idx="9350">
                  <c:v>42790.778306539352</c:v>
                </c:pt>
                <c:pt idx="9351">
                  <c:v>42790.785251041663</c:v>
                </c:pt>
                <c:pt idx="9352">
                  <c:v>42790.792195543982</c:v>
                </c:pt>
                <c:pt idx="9353">
                  <c:v>42790.7991400463</c:v>
                </c:pt>
                <c:pt idx="9354">
                  <c:v>42790.806084548611</c:v>
                </c:pt>
                <c:pt idx="9355">
                  <c:v>42790.813029050929</c:v>
                </c:pt>
                <c:pt idx="9356">
                  <c:v>42790.81997355324</c:v>
                </c:pt>
                <c:pt idx="9357">
                  <c:v>42790.826918055558</c:v>
                </c:pt>
                <c:pt idx="9358">
                  <c:v>42790.833862557869</c:v>
                </c:pt>
                <c:pt idx="9359">
                  <c:v>42790.840807060187</c:v>
                </c:pt>
                <c:pt idx="9360">
                  <c:v>42790.847751562498</c:v>
                </c:pt>
                <c:pt idx="9361">
                  <c:v>42790.854696064816</c:v>
                </c:pt>
                <c:pt idx="9362">
                  <c:v>42790.861640567127</c:v>
                </c:pt>
                <c:pt idx="9363">
                  <c:v>42790.868585069446</c:v>
                </c:pt>
                <c:pt idx="9364">
                  <c:v>42790.875529571756</c:v>
                </c:pt>
                <c:pt idx="9365">
                  <c:v>42790.882474074075</c:v>
                </c:pt>
                <c:pt idx="9366">
                  <c:v>42790.889418576386</c:v>
                </c:pt>
                <c:pt idx="9367">
                  <c:v>42790.896363078704</c:v>
                </c:pt>
                <c:pt idx="9368">
                  <c:v>42790.903307581022</c:v>
                </c:pt>
                <c:pt idx="9369">
                  <c:v>42790.910252083333</c:v>
                </c:pt>
                <c:pt idx="9370">
                  <c:v>42790.917196585651</c:v>
                </c:pt>
                <c:pt idx="9371">
                  <c:v>42790.924141087962</c:v>
                </c:pt>
                <c:pt idx="9372">
                  <c:v>42790.93108559028</c:v>
                </c:pt>
                <c:pt idx="9373">
                  <c:v>42790.938030092591</c:v>
                </c:pt>
                <c:pt idx="9374">
                  <c:v>42790.94497459491</c:v>
                </c:pt>
                <c:pt idx="9375">
                  <c:v>42790.951919097221</c:v>
                </c:pt>
                <c:pt idx="9376">
                  <c:v>42790.958863599539</c:v>
                </c:pt>
                <c:pt idx="9377">
                  <c:v>42790.96580810185</c:v>
                </c:pt>
                <c:pt idx="9378">
                  <c:v>42790.972752604168</c:v>
                </c:pt>
                <c:pt idx="9379">
                  <c:v>42790.979697106479</c:v>
                </c:pt>
                <c:pt idx="9380">
                  <c:v>42790.986641608797</c:v>
                </c:pt>
                <c:pt idx="9381">
                  <c:v>42790.993586111108</c:v>
                </c:pt>
                <c:pt idx="9382">
                  <c:v>42791.000530613426</c:v>
                </c:pt>
                <c:pt idx="9383">
                  <c:v>42791.007475115737</c:v>
                </c:pt>
                <c:pt idx="9384">
                  <c:v>42791.014419618055</c:v>
                </c:pt>
                <c:pt idx="9385">
                  <c:v>42791.021364120374</c:v>
                </c:pt>
                <c:pt idx="9386">
                  <c:v>42791.028308622685</c:v>
                </c:pt>
                <c:pt idx="9387">
                  <c:v>42791.035253125003</c:v>
                </c:pt>
                <c:pt idx="9388">
                  <c:v>42791.042197627314</c:v>
                </c:pt>
                <c:pt idx="9389">
                  <c:v>42791.049142129632</c:v>
                </c:pt>
                <c:pt idx="9390">
                  <c:v>42791.056086631943</c:v>
                </c:pt>
                <c:pt idx="9391">
                  <c:v>42791.063031134261</c:v>
                </c:pt>
                <c:pt idx="9392">
                  <c:v>42791.069975636572</c:v>
                </c:pt>
                <c:pt idx="9393">
                  <c:v>42791.07692013889</c:v>
                </c:pt>
                <c:pt idx="9394">
                  <c:v>42791.083864641201</c:v>
                </c:pt>
                <c:pt idx="9395">
                  <c:v>42791.090809143519</c:v>
                </c:pt>
                <c:pt idx="9396">
                  <c:v>42791.09775364583</c:v>
                </c:pt>
                <c:pt idx="9397">
                  <c:v>42791.104698148149</c:v>
                </c:pt>
                <c:pt idx="9398">
                  <c:v>42791.11164265046</c:v>
                </c:pt>
                <c:pt idx="9399">
                  <c:v>42791.118587152778</c:v>
                </c:pt>
                <c:pt idx="9400">
                  <c:v>42791.125531655096</c:v>
                </c:pt>
                <c:pt idx="9401">
                  <c:v>42791.132476157407</c:v>
                </c:pt>
                <c:pt idx="9402">
                  <c:v>42791.139420659725</c:v>
                </c:pt>
                <c:pt idx="9403">
                  <c:v>42791.146365162036</c:v>
                </c:pt>
                <c:pt idx="9404">
                  <c:v>42791.153309664354</c:v>
                </c:pt>
                <c:pt idx="9405">
                  <c:v>42791.160254166665</c:v>
                </c:pt>
                <c:pt idx="9406">
                  <c:v>42791.167198668983</c:v>
                </c:pt>
                <c:pt idx="9407">
                  <c:v>42791.174143171294</c:v>
                </c:pt>
                <c:pt idx="9408">
                  <c:v>42791.181087673613</c:v>
                </c:pt>
                <c:pt idx="9409">
                  <c:v>42791.188032175924</c:v>
                </c:pt>
                <c:pt idx="9410">
                  <c:v>42791.194976678242</c:v>
                </c:pt>
                <c:pt idx="9411">
                  <c:v>42791.201921180553</c:v>
                </c:pt>
                <c:pt idx="9412">
                  <c:v>42791.208865682871</c:v>
                </c:pt>
                <c:pt idx="9413">
                  <c:v>42791.215810185182</c:v>
                </c:pt>
                <c:pt idx="9414">
                  <c:v>42791.2227546875</c:v>
                </c:pt>
                <c:pt idx="9415">
                  <c:v>42791.229699189818</c:v>
                </c:pt>
                <c:pt idx="9416">
                  <c:v>42791.236643692129</c:v>
                </c:pt>
                <c:pt idx="9417">
                  <c:v>42791.243588194448</c:v>
                </c:pt>
                <c:pt idx="9418">
                  <c:v>42791.250532696758</c:v>
                </c:pt>
                <c:pt idx="9419">
                  <c:v>42791.257477199077</c:v>
                </c:pt>
                <c:pt idx="9420">
                  <c:v>42791.264421701388</c:v>
                </c:pt>
                <c:pt idx="9421">
                  <c:v>42791.271366203706</c:v>
                </c:pt>
                <c:pt idx="9422">
                  <c:v>42791.278310706017</c:v>
                </c:pt>
                <c:pt idx="9423">
                  <c:v>42791.285255208335</c:v>
                </c:pt>
                <c:pt idx="9424">
                  <c:v>42791.292199710646</c:v>
                </c:pt>
                <c:pt idx="9425">
                  <c:v>42791.299144212964</c:v>
                </c:pt>
                <c:pt idx="9426">
                  <c:v>42791.306088715275</c:v>
                </c:pt>
                <c:pt idx="9427">
                  <c:v>42791.313033217593</c:v>
                </c:pt>
                <c:pt idx="9428">
                  <c:v>42791.319977719904</c:v>
                </c:pt>
                <c:pt idx="9429">
                  <c:v>42791.326922222222</c:v>
                </c:pt>
                <c:pt idx="9430">
                  <c:v>42791.333866724533</c:v>
                </c:pt>
                <c:pt idx="9431">
                  <c:v>42791.340811226852</c:v>
                </c:pt>
                <c:pt idx="9432">
                  <c:v>42791.34775572917</c:v>
                </c:pt>
                <c:pt idx="9433">
                  <c:v>42791.354700231481</c:v>
                </c:pt>
                <c:pt idx="9434">
                  <c:v>42791.361644733799</c:v>
                </c:pt>
                <c:pt idx="9435">
                  <c:v>42791.36858923611</c:v>
                </c:pt>
                <c:pt idx="9436">
                  <c:v>42791.375533738428</c:v>
                </c:pt>
                <c:pt idx="9437">
                  <c:v>42791.382478240739</c:v>
                </c:pt>
                <c:pt idx="9438">
                  <c:v>42791.389422743057</c:v>
                </c:pt>
                <c:pt idx="9439">
                  <c:v>42791.396367245368</c:v>
                </c:pt>
                <c:pt idx="9440">
                  <c:v>42791.403311747687</c:v>
                </c:pt>
                <c:pt idx="9441">
                  <c:v>42791.410256249997</c:v>
                </c:pt>
                <c:pt idx="9442">
                  <c:v>42791.417200752316</c:v>
                </c:pt>
                <c:pt idx="9443">
                  <c:v>42791.424145254627</c:v>
                </c:pt>
                <c:pt idx="9444">
                  <c:v>42791.431089756945</c:v>
                </c:pt>
                <c:pt idx="9445">
                  <c:v>42791.438034259256</c:v>
                </c:pt>
                <c:pt idx="9446">
                  <c:v>42791.444978761574</c:v>
                </c:pt>
                <c:pt idx="9447">
                  <c:v>42791.451923263892</c:v>
                </c:pt>
                <c:pt idx="9448">
                  <c:v>42791.458867766203</c:v>
                </c:pt>
                <c:pt idx="9449">
                  <c:v>42791.465812268521</c:v>
                </c:pt>
                <c:pt idx="9450">
                  <c:v>42791.472756770832</c:v>
                </c:pt>
                <c:pt idx="9451">
                  <c:v>42791.479701273151</c:v>
                </c:pt>
                <c:pt idx="9452">
                  <c:v>42791.486645775462</c:v>
                </c:pt>
                <c:pt idx="9453">
                  <c:v>42791.49359027778</c:v>
                </c:pt>
                <c:pt idx="9454">
                  <c:v>42791.500534780091</c:v>
                </c:pt>
                <c:pt idx="9455">
                  <c:v>42791.507479282409</c:v>
                </c:pt>
                <c:pt idx="9456">
                  <c:v>42791.51442378472</c:v>
                </c:pt>
                <c:pt idx="9457">
                  <c:v>42791.521368287038</c:v>
                </c:pt>
                <c:pt idx="9458">
                  <c:v>42791.528312789349</c:v>
                </c:pt>
                <c:pt idx="9459">
                  <c:v>42791.535257291667</c:v>
                </c:pt>
                <c:pt idx="9460">
                  <c:v>42791.542201793978</c:v>
                </c:pt>
                <c:pt idx="9461">
                  <c:v>42791.549146296296</c:v>
                </c:pt>
                <c:pt idx="9462">
                  <c:v>42791.556090798615</c:v>
                </c:pt>
                <c:pt idx="9463">
                  <c:v>42791.563035300926</c:v>
                </c:pt>
                <c:pt idx="9464">
                  <c:v>42791.569979803244</c:v>
                </c:pt>
                <c:pt idx="9465">
                  <c:v>42791.576924305555</c:v>
                </c:pt>
                <c:pt idx="9466">
                  <c:v>42791.583868807873</c:v>
                </c:pt>
                <c:pt idx="9467">
                  <c:v>42791.590813310184</c:v>
                </c:pt>
                <c:pt idx="9468">
                  <c:v>42791.597757812502</c:v>
                </c:pt>
                <c:pt idx="9469">
                  <c:v>42791.604702314813</c:v>
                </c:pt>
                <c:pt idx="9470">
                  <c:v>42791.611646817131</c:v>
                </c:pt>
                <c:pt idx="9471">
                  <c:v>42791.618591319442</c:v>
                </c:pt>
                <c:pt idx="9472">
                  <c:v>42791.62553582176</c:v>
                </c:pt>
                <c:pt idx="9473">
                  <c:v>42791.632480324071</c:v>
                </c:pt>
                <c:pt idx="9474">
                  <c:v>42791.63942482639</c:v>
                </c:pt>
                <c:pt idx="9475">
                  <c:v>42791.646369328701</c:v>
                </c:pt>
                <c:pt idx="9476">
                  <c:v>42791.653313831019</c:v>
                </c:pt>
                <c:pt idx="9477">
                  <c:v>42791.66025833333</c:v>
                </c:pt>
                <c:pt idx="9478">
                  <c:v>42791.667202835648</c:v>
                </c:pt>
                <c:pt idx="9479">
                  <c:v>42791.674147337966</c:v>
                </c:pt>
                <c:pt idx="9480">
                  <c:v>42791.681091840277</c:v>
                </c:pt>
                <c:pt idx="9481">
                  <c:v>42791.688036342595</c:v>
                </c:pt>
                <c:pt idx="9482">
                  <c:v>42791.694980844906</c:v>
                </c:pt>
                <c:pt idx="9483">
                  <c:v>42791.701925347224</c:v>
                </c:pt>
                <c:pt idx="9484">
                  <c:v>42791.708869849535</c:v>
                </c:pt>
                <c:pt idx="9485">
                  <c:v>42791.715814351854</c:v>
                </c:pt>
                <c:pt idx="9486">
                  <c:v>42791.722758854165</c:v>
                </c:pt>
                <c:pt idx="9487">
                  <c:v>42791.729703356483</c:v>
                </c:pt>
                <c:pt idx="9488">
                  <c:v>42791.736647858794</c:v>
                </c:pt>
                <c:pt idx="9489">
                  <c:v>42791.743592361112</c:v>
                </c:pt>
                <c:pt idx="9490">
                  <c:v>42791.750536863423</c:v>
                </c:pt>
                <c:pt idx="9491">
                  <c:v>42791.757481365741</c:v>
                </c:pt>
                <c:pt idx="9492">
                  <c:v>42791.764425868052</c:v>
                </c:pt>
                <c:pt idx="9493">
                  <c:v>42791.77137037037</c:v>
                </c:pt>
                <c:pt idx="9494">
                  <c:v>42791.778314872688</c:v>
                </c:pt>
                <c:pt idx="9495">
                  <c:v>42791.785259374999</c:v>
                </c:pt>
                <c:pt idx="9496">
                  <c:v>42791.792203877318</c:v>
                </c:pt>
                <c:pt idx="9497">
                  <c:v>42791.799148379629</c:v>
                </c:pt>
                <c:pt idx="9498">
                  <c:v>42791.806092881947</c:v>
                </c:pt>
                <c:pt idx="9499">
                  <c:v>42791.813037384258</c:v>
                </c:pt>
                <c:pt idx="9500">
                  <c:v>42791.819981886576</c:v>
                </c:pt>
                <c:pt idx="9501">
                  <c:v>42791.826926388887</c:v>
                </c:pt>
                <c:pt idx="9502">
                  <c:v>42791.833870891205</c:v>
                </c:pt>
                <c:pt idx="9503">
                  <c:v>42791.840815393516</c:v>
                </c:pt>
                <c:pt idx="9504">
                  <c:v>42791.847759895834</c:v>
                </c:pt>
                <c:pt idx="9505">
                  <c:v>42791.854704398145</c:v>
                </c:pt>
                <c:pt idx="9506">
                  <c:v>42791.861648900463</c:v>
                </c:pt>
                <c:pt idx="9507">
                  <c:v>42791.868593402774</c:v>
                </c:pt>
                <c:pt idx="9508">
                  <c:v>42791.875537905093</c:v>
                </c:pt>
                <c:pt idx="9509">
                  <c:v>42791.882482407411</c:v>
                </c:pt>
                <c:pt idx="9510">
                  <c:v>42791.889426909722</c:v>
                </c:pt>
                <c:pt idx="9511">
                  <c:v>42791.89637141204</c:v>
                </c:pt>
                <c:pt idx="9512">
                  <c:v>42791.903315914351</c:v>
                </c:pt>
                <c:pt idx="9513">
                  <c:v>42791.910260416669</c:v>
                </c:pt>
                <c:pt idx="9514">
                  <c:v>42791.91720491898</c:v>
                </c:pt>
                <c:pt idx="9515">
                  <c:v>42791.924149421298</c:v>
                </c:pt>
                <c:pt idx="9516">
                  <c:v>42791.931093923609</c:v>
                </c:pt>
                <c:pt idx="9517">
                  <c:v>42791.938038425928</c:v>
                </c:pt>
                <c:pt idx="9518">
                  <c:v>42791.944982928238</c:v>
                </c:pt>
                <c:pt idx="9519">
                  <c:v>42791.951927430557</c:v>
                </c:pt>
                <c:pt idx="9520">
                  <c:v>42791.958871932868</c:v>
                </c:pt>
                <c:pt idx="9521">
                  <c:v>42791.965816435186</c:v>
                </c:pt>
                <c:pt idx="9522">
                  <c:v>42791.972760937497</c:v>
                </c:pt>
                <c:pt idx="9523">
                  <c:v>42791.979705439815</c:v>
                </c:pt>
                <c:pt idx="9524">
                  <c:v>42791.986649942133</c:v>
                </c:pt>
                <c:pt idx="9525">
                  <c:v>42791.993594444444</c:v>
                </c:pt>
                <c:pt idx="9526">
                  <c:v>42792.000538946762</c:v>
                </c:pt>
                <c:pt idx="9527">
                  <c:v>42792.007483449073</c:v>
                </c:pt>
                <c:pt idx="9528">
                  <c:v>42792.014427951392</c:v>
                </c:pt>
                <c:pt idx="9529">
                  <c:v>42792.021372453702</c:v>
                </c:pt>
                <c:pt idx="9530">
                  <c:v>42792.028316956021</c:v>
                </c:pt>
                <c:pt idx="9531">
                  <c:v>42792.035261458332</c:v>
                </c:pt>
                <c:pt idx="9532">
                  <c:v>42792.04220596065</c:v>
                </c:pt>
                <c:pt idx="9533">
                  <c:v>42792.049150462961</c:v>
                </c:pt>
                <c:pt idx="9534">
                  <c:v>42792.056094965279</c:v>
                </c:pt>
                <c:pt idx="9535">
                  <c:v>42792.06303946759</c:v>
                </c:pt>
                <c:pt idx="9536">
                  <c:v>42792.069983969908</c:v>
                </c:pt>
                <c:pt idx="9537">
                  <c:v>42792.076928472219</c:v>
                </c:pt>
                <c:pt idx="9538">
                  <c:v>42792.083872974537</c:v>
                </c:pt>
                <c:pt idx="9539">
                  <c:v>42792.090817476848</c:v>
                </c:pt>
                <c:pt idx="9540">
                  <c:v>42792.097761979167</c:v>
                </c:pt>
                <c:pt idx="9541">
                  <c:v>42792.104706481485</c:v>
                </c:pt>
                <c:pt idx="9542">
                  <c:v>42792.111650983796</c:v>
                </c:pt>
                <c:pt idx="9543">
                  <c:v>42792.118595486114</c:v>
                </c:pt>
                <c:pt idx="9544">
                  <c:v>42792.125539988425</c:v>
                </c:pt>
                <c:pt idx="9545">
                  <c:v>42792.132484490743</c:v>
                </c:pt>
                <c:pt idx="9546">
                  <c:v>42792.139428993054</c:v>
                </c:pt>
                <c:pt idx="9547">
                  <c:v>42792.146373495372</c:v>
                </c:pt>
                <c:pt idx="9548">
                  <c:v>42792.153317997683</c:v>
                </c:pt>
                <c:pt idx="9549">
                  <c:v>42792.160262500001</c:v>
                </c:pt>
                <c:pt idx="9550">
                  <c:v>42792.167207002312</c:v>
                </c:pt>
                <c:pt idx="9551">
                  <c:v>42792.174151504631</c:v>
                </c:pt>
                <c:pt idx="9552">
                  <c:v>42792.181096006942</c:v>
                </c:pt>
                <c:pt idx="9553">
                  <c:v>42792.18804050926</c:v>
                </c:pt>
                <c:pt idx="9554">
                  <c:v>42792.194985011571</c:v>
                </c:pt>
                <c:pt idx="9555">
                  <c:v>42792.201929513889</c:v>
                </c:pt>
                <c:pt idx="9556">
                  <c:v>42792.208874016207</c:v>
                </c:pt>
                <c:pt idx="9557">
                  <c:v>42792.215818518518</c:v>
                </c:pt>
                <c:pt idx="9558">
                  <c:v>42792.222763020836</c:v>
                </c:pt>
                <c:pt idx="9559">
                  <c:v>42792.229707523147</c:v>
                </c:pt>
                <c:pt idx="9560">
                  <c:v>42792.236652025465</c:v>
                </c:pt>
                <c:pt idx="9561">
                  <c:v>42792.243596527776</c:v>
                </c:pt>
                <c:pt idx="9562">
                  <c:v>42792.250541030095</c:v>
                </c:pt>
                <c:pt idx="9563">
                  <c:v>42792.257485532406</c:v>
                </c:pt>
                <c:pt idx="9564">
                  <c:v>42792.264430034724</c:v>
                </c:pt>
                <c:pt idx="9565">
                  <c:v>42792.271374537035</c:v>
                </c:pt>
                <c:pt idx="9566">
                  <c:v>42792.278319039353</c:v>
                </c:pt>
                <c:pt idx="9567">
                  <c:v>42792.285263541664</c:v>
                </c:pt>
                <c:pt idx="9568">
                  <c:v>42792.292208043982</c:v>
                </c:pt>
                <c:pt idx="9569">
                  <c:v>42792.299152546293</c:v>
                </c:pt>
                <c:pt idx="9570">
                  <c:v>42792.306097048611</c:v>
                </c:pt>
                <c:pt idx="9571">
                  <c:v>42792.313041550929</c:v>
                </c:pt>
                <c:pt idx="9572">
                  <c:v>42792.31998605324</c:v>
                </c:pt>
                <c:pt idx="9573">
                  <c:v>42792.326930555559</c:v>
                </c:pt>
                <c:pt idx="9574">
                  <c:v>42792.33387505787</c:v>
                </c:pt>
                <c:pt idx="9575">
                  <c:v>42792.340819560188</c:v>
                </c:pt>
                <c:pt idx="9576">
                  <c:v>42792.347764062499</c:v>
                </c:pt>
                <c:pt idx="9577">
                  <c:v>42792.354708564817</c:v>
                </c:pt>
                <c:pt idx="9578">
                  <c:v>42792.361653067128</c:v>
                </c:pt>
                <c:pt idx="9579">
                  <c:v>42792.368597569446</c:v>
                </c:pt>
                <c:pt idx="9580">
                  <c:v>42792.375542071757</c:v>
                </c:pt>
                <c:pt idx="9581">
                  <c:v>42792.382486574075</c:v>
                </c:pt>
                <c:pt idx="9582">
                  <c:v>42792.389431076386</c:v>
                </c:pt>
                <c:pt idx="9583">
                  <c:v>42792.396375578704</c:v>
                </c:pt>
                <c:pt idx="9584">
                  <c:v>42792.403320081015</c:v>
                </c:pt>
                <c:pt idx="9585">
                  <c:v>42792.410264583334</c:v>
                </c:pt>
                <c:pt idx="9586">
                  <c:v>42792.417209085645</c:v>
                </c:pt>
                <c:pt idx="9587">
                  <c:v>42792.424153587963</c:v>
                </c:pt>
                <c:pt idx="9588">
                  <c:v>42792.431098090281</c:v>
                </c:pt>
                <c:pt idx="9589">
                  <c:v>42792.438042592592</c:v>
                </c:pt>
                <c:pt idx="9590">
                  <c:v>42792.44498709491</c:v>
                </c:pt>
                <c:pt idx="9591">
                  <c:v>42792.451931597221</c:v>
                </c:pt>
                <c:pt idx="9592">
                  <c:v>42792.458876099539</c:v>
                </c:pt>
                <c:pt idx="9593">
                  <c:v>42792.46582060185</c:v>
                </c:pt>
                <c:pt idx="9594">
                  <c:v>42792.472765104169</c:v>
                </c:pt>
                <c:pt idx="9595">
                  <c:v>42792.479709606479</c:v>
                </c:pt>
                <c:pt idx="9596">
                  <c:v>42792.486654108798</c:v>
                </c:pt>
                <c:pt idx="9597">
                  <c:v>42792.493598611109</c:v>
                </c:pt>
                <c:pt idx="9598">
                  <c:v>42792.500543113427</c:v>
                </c:pt>
                <c:pt idx="9599">
                  <c:v>42792.507487615738</c:v>
                </c:pt>
                <c:pt idx="9600">
                  <c:v>42792.514432118056</c:v>
                </c:pt>
                <c:pt idx="9601">
                  <c:v>42792.521376620367</c:v>
                </c:pt>
                <c:pt idx="9602">
                  <c:v>42792.528321122685</c:v>
                </c:pt>
                <c:pt idx="9603">
                  <c:v>42792.535265625003</c:v>
                </c:pt>
                <c:pt idx="9604">
                  <c:v>42792.542210127314</c:v>
                </c:pt>
                <c:pt idx="9605">
                  <c:v>42792.549154629633</c:v>
                </c:pt>
                <c:pt idx="9606">
                  <c:v>42792.556099131943</c:v>
                </c:pt>
                <c:pt idx="9607">
                  <c:v>42792.563043634262</c:v>
                </c:pt>
                <c:pt idx="9608">
                  <c:v>42792.569988136573</c:v>
                </c:pt>
                <c:pt idx="9609">
                  <c:v>42792.576932638891</c:v>
                </c:pt>
                <c:pt idx="9610">
                  <c:v>42792.583877141202</c:v>
                </c:pt>
                <c:pt idx="9611">
                  <c:v>42792.59082164352</c:v>
                </c:pt>
                <c:pt idx="9612">
                  <c:v>42792.597766145831</c:v>
                </c:pt>
                <c:pt idx="9613">
                  <c:v>42792.604710648149</c:v>
                </c:pt>
                <c:pt idx="9614">
                  <c:v>42792.61165515046</c:v>
                </c:pt>
                <c:pt idx="9615">
                  <c:v>42792.618599652778</c:v>
                </c:pt>
                <c:pt idx="9616">
                  <c:v>42792.625544155089</c:v>
                </c:pt>
                <c:pt idx="9617">
                  <c:v>42792.632488657408</c:v>
                </c:pt>
                <c:pt idx="9618">
                  <c:v>42792.639433159726</c:v>
                </c:pt>
                <c:pt idx="9619">
                  <c:v>42792.646377662037</c:v>
                </c:pt>
                <c:pt idx="9620">
                  <c:v>42792.653322164355</c:v>
                </c:pt>
                <c:pt idx="9621">
                  <c:v>42792.660266666666</c:v>
                </c:pt>
                <c:pt idx="9622">
                  <c:v>42792.667211168984</c:v>
                </c:pt>
                <c:pt idx="9623">
                  <c:v>42792.674155671295</c:v>
                </c:pt>
                <c:pt idx="9624">
                  <c:v>42792.681100173613</c:v>
                </c:pt>
                <c:pt idx="9625">
                  <c:v>42792.688044675924</c:v>
                </c:pt>
                <c:pt idx="9626">
                  <c:v>42792.694989178242</c:v>
                </c:pt>
                <c:pt idx="9627">
                  <c:v>42792.701933680553</c:v>
                </c:pt>
                <c:pt idx="9628">
                  <c:v>42792.708878182872</c:v>
                </c:pt>
                <c:pt idx="9629">
                  <c:v>42792.715822685183</c:v>
                </c:pt>
                <c:pt idx="9630">
                  <c:v>42792.722767187501</c:v>
                </c:pt>
                <c:pt idx="9631">
                  <c:v>42792.729711689812</c:v>
                </c:pt>
                <c:pt idx="9632">
                  <c:v>42792.73665619213</c:v>
                </c:pt>
                <c:pt idx="9633">
                  <c:v>42792.743600694441</c:v>
                </c:pt>
                <c:pt idx="9634">
                  <c:v>42792.750545196759</c:v>
                </c:pt>
                <c:pt idx="9635">
                  <c:v>42792.757489699077</c:v>
                </c:pt>
                <c:pt idx="9636">
                  <c:v>42792.764434201388</c:v>
                </c:pt>
                <c:pt idx="9637">
                  <c:v>42792.771378703706</c:v>
                </c:pt>
                <c:pt idx="9638">
                  <c:v>42792.778323206017</c:v>
                </c:pt>
                <c:pt idx="9639">
                  <c:v>42792.785267708336</c:v>
                </c:pt>
                <c:pt idx="9640">
                  <c:v>42792.792212210647</c:v>
                </c:pt>
                <c:pt idx="9641">
                  <c:v>42792.799156712965</c:v>
                </c:pt>
                <c:pt idx="9642">
                  <c:v>42792.806101215276</c:v>
                </c:pt>
                <c:pt idx="9643">
                  <c:v>42792.813045717594</c:v>
                </c:pt>
                <c:pt idx="9644">
                  <c:v>42792.819990219905</c:v>
                </c:pt>
                <c:pt idx="9645">
                  <c:v>42792.826934722223</c:v>
                </c:pt>
                <c:pt idx="9646">
                  <c:v>42792.833879224534</c:v>
                </c:pt>
                <c:pt idx="9647">
                  <c:v>42792.840823726852</c:v>
                </c:pt>
                <c:pt idx="9648">
                  <c:v>42792.847768229163</c:v>
                </c:pt>
                <c:pt idx="9649">
                  <c:v>42792.854712731481</c:v>
                </c:pt>
                <c:pt idx="9650">
                  <c:v>42792.8616572338</c:v>
                </c:pt>
                <c:pt idx="9651">
                  <c:v>42792.868601736111</c:v>
                </c:pt>
                <c:pt idx="9652">
                  <c:v>42792.875546238429</c:v>
                </c:pt>
                <c:pt idx="9653">
                  <c:v>42792.88249074074</c:v>
                </c:pt>
                <c:pt idx="9654">
                  <c:v>42792.889435243058</c:v>
                </c:pt>
                <c:pt idx="9655">
                  <c:v>42792.896379745369</c:v>
                </c:pt>
                <c:pt idx="9656">
                  <c:v>42792.903324247687</c:v>
                </c:pt>
                <c:pt idx="9657">
                  <c:v>42792.910268749998</c:v>
                </c:pt>
                <c:pt idx="9658">
                  <c:v>42792.917213252316</c:v>
                </c:pt>
                <c:pt idx="9659">
                  <c:v>42792.924157754627</c:v>
                </c:pt>
                <c:pt idx="9660">
                  <c:v>42792.931102256945</c:v>
                </c:pt>
                <c:pt idx="9661">
                  <c:v>42792.938046759256</c:v>
                </c:pt>
                <c:pt idx="9662">
                  <c:v>42792.944991261575</c:v>
                </c:pt>
                <c:pt idx="9663">
                  <c:v>42792.951935763886</c:v>
                </c:pt>
                <c:pt idx="9664">
                  <c:v>42792.958880266204</c:v>
                </c:pt>
                <c:pt idx="9665">
                  <c:v>42792.965824768522</c:v>
                </c:pt>
                <c:pt idx="9666">
                  <c:v>42792.972769270833</c:v>
                </c:pt>
                <c:pt idx="9667">
                  <c:v>42792.979713773151</c:v>
                </c:pt>
                <c:pt idx="9668">
                  <c:v>42792.986658275462</c:v>
                </c:pt>
                <c:pt idx="9669">
                  <c:v>42792.99360277778</c:v>
                </c:pt>
                <c:pt idx="9670">
                  <c:v>42793.000547280091</c:v>
                </c:pt>
                <c:pt idx="9671">
                  <c:v>42793.007491782409</c:v>
                </c:pt>
                <c:pt idx="9672">
                  <c:v>42793.01443628472</c:v>
                </c:pt>
                <c:pt idx="9673">
                  <c:v>42793.021380787039</c:v>
                </c:pt>
                <c:pt idx="9674">
                  <c:v>42793.02832528935</c:v>
                </c:pt>
                <c:pt idx="9675">
                  <c:v>42793.035269791668</c:v>
                </c:pt>
                <c:pt idx="9676">
                  <c:v>42793.042214293979</c:v>
                </c:pt>
                <c:pt idx="9677">
                  <c:v>42793.049158796297</c:v>
                </c:pt>
                <c:pt idx="9678">
                  <c:v>42793.056103298608</c:v>
                </c:pt>
                <c:pt idx="9679">
                  <c:v>42793.063047800926</c:v>
                </c:pt>
                <c:pt idx="9680">
                  <c:v>42793.069992303244</c:v>
                </c:pt>
                <c:pt idx="9681">
                  <c:v>42793.076936805555</c:v>
                </c:pt>
                <c:pt idx="9682">
                  <c:v>42793.083881307874</c:v>
                </c:pt>
                <c:pt idx="9683">
                  <c:v>42793.090825810184</c:v>
                </c:pt>
                <c:pt idx="9684">
                  <c:v>42793.097770312503</c:v>
                </c:pt>
                <c:pt idx="9685">
                  <c:v>42793.104714814814</c:v>
                </c:pt>
                <c:pt idx="9686">
                  <c:v>42793.111659317132</c:v>
                </c:pt>
                <c:pt idx="9687">
                  <c:v>42793.118603819443</c:v>
                </c:pt>
                <c:pt idx="9688">
                  <c:v>42793.125548321761</c:v>
                </c:pt>
                <c:pt idx="9689">
                  <c:v>42793.132492824072</c:v>
                </c:pt>
                <c:pt idx="9690">
                  <c:v>42793.13943732639</c:v>
                </c:pt>
                <c:pt idx="9691">
                  <c:v>42793.146381828701</c:v>
                </c:pt>
                <c:pt idx="9692">
                  <c:v>42793.153326331019</c:v>
                </c:pt>
                <c:pt idx="9693">
                  <c:v>42793.16027083333</c:v>
                </c:pt>
                <c:pt idx="9694">
                  <c:v>42793.167215335649</c:v>
                </c:pt>
                <c:pt idx="9695">
                  <c:v>42793.174159837959</c:v>
                </c:pt>
                <c:pt idx="9696">
                  <c:v>42793.181104340278</c:v>
                </c:pt>
                <c:pt idx="9697">
                  <c:v>42793.188048842596</c:v>
                </c:pt>
                <c:pt idx="9698">
                  <c:v>42793.194993344907</c:v>
                </c:pt>
                <c:pt idx="9699">
                  <c:v>42793.201937847225</c:v>
                </c:pt>
                <c:pt idx="9700">
                  <c:v>42793.208882349536</c:v>
                </c:pt>
                <c:pt idx="9701">
                  <c:v>42793.215826851854</c:v>
                </c:pt>
                <c:pt idx="9702">
                  <c:v>42793.222771354165</c:v>
                </c:pt>
                <c:pt idx="9703">
                  <c:v>42793.229715856483</c:v>
                </c:pt>
                <c:pt idx="9704">
                  <c:v>42793.236660358794</c:v>
                </c:pt>
                <c:pt idx="9705">
                  <c:v>42793.243604861113</c:v>
                </c:pt>
                <c:pt idx="9706">
                  <c:v>42793.250549363423</c:v>
                </c:pt>
                <c:pt idx="9707">
                  <c:v>42793.257493865742</c:v>
                </c:pt>
                <c:pt idx="9708">
                  <c:v>42793.264438368053</c:v>
                </c:pt>
                <c:pt idx="9709">
                  <c:v>42793.271382870371</c:v>
                </c:pt>
                <c:pt idx="9710">
                  <c:v>42793.278327372682</c:v>
                </c:pt>
                <c:pt idx="9711">
                  <c:v>42793.285271875</c:v>
                </c:pt>
                <c:pt idx="9712">
                  <c:v>42793.292216377318</c:v>
                </c:pt>
                <c:pt idx="9713">
                  <c:v>42793.299160879629</c:v>
                </c:pt>
                <c:pt idx="9714">
                  <c:v>42793.306105381947</c:v>
                </c:pt>
                <c:pt idx="9715">
                  <c:v>42793.313049884258</c:v>
                </c:pt>
                <c:pt idx="9716">
                  <c:v>42793.319994386577</c:v>
                </c:pt>
                <c:pt idx="9717">
                  <c:v>42793.326938888888</c:v>
                </c:pt>
                <c:pt idx="9718">
                  <c:v>42793.333883391206</c:v>
                </c:pt>
                <c:pt idx="9719">
                  <c:v>42793.340827893517</c:v>
                </c:pt>
                <c:pt idx="9720">
                  <c:v>42793.347772395835</c:v>
                </c:pt>
                <c:pt idx="9721">
                  <c:v>42793.354716898146</c:v>
                </c:pt>
                <c:pt idx="9722">
                  <c:v>42793.361661400464</c:v>
                </c:pt>
                <c:pt idx="9723">
                  <c:v>42793.368605902775</c:v>
                </c:pt>
                <c:pt idx="9724">
                  <c:v>42793.375550405093</c:v>
                </c:pt>
                <c:pt idx="9725">
                  <c:v>42793.382494907404</c:v>
                </c:pt>
                <c:pt idx="9726">
                  <c:v>42793.389439409722</c:v>
                </c:pt>
                <c:pt idx="9727">
                  <c:v>42793.396383912041</c:v>
                </c:pt>
                <c:pt idx="9728">
                  <c:v>42793.403328414352</c:v>
                </c:pt>
                <c:pt idx="9729">
                  <c:v>42793.41027291667</c:v>
                </c:pt>
                <c:pt idx="9730">
                  <c:v>42793.417217418981</c:v>
                </c:pt>
                <c:pt idx="9731">
                  <c:v>42793.424161921299</c:v>
                </c:pt>
                <c:pt idx="9732">
                  <c:v>42793.43110642361</c:v>
                </c:pt>
                <c:pt idx="9733">
                  <c:v>42793.438050925928</c:v>
                </c:pt>
                <c:pt idx="9734">
                  <c:v>42793.444995428239</c:v>
                </c:pt>
                <c:pt idx="9735">
                  <c:v>42793.451939930557</c:v>
                </c:pt>
                <c:pt idx="9736">
                  <c:v>42793.458884432868</c:v>
                </c:pt>
                <c:pt idx="9737">
                  <c:v>42793.465828935186</c:v>
                </c:pt>
                <c:pt idx="9738">
                  <c:v>42793.472773437497</c:v>
                </c:pt>
                <c:pt idx="9739">
                  <c:v>42793.479717939816</c:v>
                </c:pt>
                <c:pt idx="9740">
                  <c:v>42793.486662442127</c:v>
                </c:pt>
                <c:pt idx="9741">
                  <c:v>42793.493606944445</c:v>
                </c:pt>
                <c:pt idx="9742">
                  <c:v>42793.500551446756</c:v>
                </c:pt>
                <c:pt idx="9743">
                  <c:v>42793.507495949074</c:v>
                </c:pt>
                <c:pt idx="9744">
                  <c:v>42793.514440451392</c:v>
                </c:pt>
                <c:pt idx="9745">
                  <c:v>42793.521384953703</c:v>
                </c:pt>
                <c:pt idx="9746">
                  <c:v>42793.528329456021</c:v>
                </c:pt>
                <c:pt idx="9747">
                  <c:v>42793.535273958332</c:v>
                </c:pt>
                <c:pt idx="9748">
                  <c:v>42793.54221846065</c:v>
                </c:pt>
                <c:pt idx="9749">
                  <c:v>42793.549162962961</c:v>
                </c:pt>
                <c:pt idx="9750">
                  <c:v>42793.55610746528</c:v>
                </c:pt>
                <c:pt idx="9751">
                  <c:v>42793.563051967591</c:v>
                </c:pt>
                <c:pt idx="9752">
                  <c:v>42793.569996469909</c:v>
                </c:pt>
                <c:pt idx="9753">
                  <c:v>42793.57694097222</c:v>
                </c:pt>
                <c:pt idx="9754">
                  <c:v>42793.583885474538</c:v>
                </c:pt>
                <c:pt idx="9755">
                  <c:v>42793.590829976849</c:v>
                </c:pt>
                <c:pt idx="9756">
                  <c:v>42793.597774479167</c:v>
                </c:pt>
                <c:pt idx="9757">
                  <c:v>42793.604718981478</c:v>
                </c:pt>
                <c:pt idx="9758">
                  <c:v>42793.611663483796</c:v>
                </c:pt>
                <c:pt idx="9759">
                  <c:v>42793.618607986115</c:v>
                </c:pt>
                <c:pt idx="9760">
                  <c:v>42793.625552488425</c:v>
                </c:pt>
                <c:pt idx="9761">
                  <c:v>42793.632496990744</c:v>
                </c:pt>
                <c:pt idx="9762">
                  <c:v>42793.639441493055</c:v>
                </c:pt>
                <c:pt idx="9763">
                  <c:v>42793.646385995373</c:v>
                </c:pt>
                <c:pt idx="9764">
                  <c:v>42793.653330497684</c:v>
                </c:pt>
                <c:pt idx="9765">
                  <c:v>42793.660275000002</c:v>
                </c:pt>
                <c:pt idx="9766">
                  <c:v>42793.667219502313</c:v>
                </c:pt>
                <c:pt idx="9767">
                  <c:v>42793.674164004631</c:v>
                </c:pt>
                <c:pt idx="9768">
                  <c:v>42793.681108506942</c:v>
                </c:pt>
                <c:pt idx="9769">
                  <c:v>42793.68805300926</c:v>
                </c:pt>
                <c:pt idx="9770">
                  <c:v>42793.694997511571</c:v>
                </c:pt>
                <c:pt idx="9771">
                  <c:v>42793.701942013889</c:v>
                </c:pt>
                <c:pt idx="9772">
                  <c:v>42793.7088865162</c:v>
                </c:pt>
                <c:pt idx="9773">
                  <c:v>42793.715831018519</c:v>
                </c:pt>
                <c:pt idx="9774">
                  <c:v>42793.722775520837</c:v>
                </c:pt>
                <c:pt idx="9775">
                  <c:v>42793.729720023148</c:v>
                </c:pt>
                <c:pt idx="9776">
                  <c:v>42793.736664525466</c:v>
                </c:pt>
                <c:pt idx="9777">
                  <c:v>42793.743609027777</c:v>
                </c:pt>
                <c:pt idx="9778">
                  <c:v>42793.750553530095</c:v>
                </c:pt>
                <c:pt idx="9779">
                  <c:v>42793.757498032406</c:v>
                </c:pt>
                <c:pt idx="9780">
                  <c:v>42793.764442534724</c:v>
                </c:pt>
                <c:pt idx="9781">
                  <c:v>42793.771387037035</c:v>
                </c:pt>
                <c:pt idx="9782">
                  <c:v>42793.778331539354</c:v>
                </c:pt>
                <c:pt idx="9783">
                  <c:v>42793.785276041664</c:v>
                </c:pt>
                <c:pt idx="9784">
                  <c:v>42793.792220543983</c:v>
                </c:pt>
                <c:pt idx="9785">
                  <c:v>42793.799165046294</c:v>
                </c:pt>
                <c:pt idx="9786">
                  <c:v>42793.806109548612</c:v>
                </c:pt>
                <c:pt idx="9787">
                  <c:v>42793.813054050923</c:v>
                </c:pt>
                <c:pt idx="9788">
                  <c:v>42793.819998553241</c:v>
                </c:pt>
                <c:pt idx="9789">
                  <c:v>42793.826943055552</c:v>
                </c:pt>
                <c:pt idx="9790">
                  <c:v>42793.83388755787</c:v>
                </c:pt>
                <c:pt idx="9791">
                  <c:v>42793.840832060188</c:v>
                </c:pt>
                <c:pt idx="9792">
                  <c:v>42793.847776562499</c:v>
                </c:pt>
                <c:pt idx="9793">
                  <c:v>42793.854721064818</c:v>
                </c:pt>
                <c:pt idx="9794">
                  <c:v>42793.861665567129</c:v>
                </c:pt>
                <c:pt idx="9795">
                  <c:v>42793.868610069447</c:v>
                </c:pt>
                <c:pt idx="9796">
                  <c:v>42793.875554571758</c:v>
                </c:pt>
                <c:pt idx="9797">
                  <c:v>42793.882499074076</c:v>
                </c:pt>
                <c:pt idx="9798">
                  <c:v>42793.889443576387</c:v>
                </c:pt>
                <c:pt idx="9799">
                  <c:v>42793.896388078705</c:v>
                </c:pt>
                <c:pt idx="9800">
                  <c:v>42793.903332581016</c:v>
                </c:pt>
                <c:pt idx="9801">
                  <c:v>42793.910277083334</c:v>
                </c:pt>
                <c:pt idx="9802">
                  <c:v>42793.917221585645</c:v>
                </c:pt>
                <c:pt idx="9803">
                  <c:v>42793.924166087963</c:v>
                </c:pt>
                <c:pt idx="9804">
                  <c:v>42793.931110590274</c:v>
                </c:pt>
                <c:pt idx="9805">
                  <c:v>42793.938055092593</c:v>
                </c:pt>
                <c:pt idx="9806">
                  <c:v>42793.944999594911</c:v>
                </c:pt>
                <c:pt idx="9807">
                  <c:v>42793.951944097222</c:v>
                </c:pt>
                <c:pt idx="9808">
                  <c:v>42793.95888859954</c:v>
                </c:pt>
                <c:pt idx="9809">
                  <c:v>42793.965833101851</c:v>
                </c:pt>
                <c:pt idx="9810">
                  <c:v>42793.972777604169</c:v>
                </c:pt>
                <c:pt idx="9811">
                  <c:v>42793.97972210648</c:v>
                </c:pt>
                <c:pt idx="9812">
                  <c:v>42793.986666608798</c:v>
                </c:pt>
                <c:pt idx="9813">
                  <c:v>42793.993611111109</c:v>
                </c:pt>
                <c:pt idx="9814">
                  <c:v>42794.000555613427</c:v>
                </c:pt>
                <c:pt idx="9815">
                  <c:v>42794.007500115738</c:v>
                </c:pt>
                <c:pt idx="9816">
                  <c:v>42794.014444618057</c:v>
                </c:pt>
                <c:pt idx="9817">
                  <c:v>42794.021389120368</c:v>
                </c:pt>
                <c:pt idx="9818">
                  <c:v>42794.028333622686</c:v>
                </c:pt>
                <c:pt idx="9819">
                  <c:v>42794.035278124997</c:v>
                </c:pt>
                <c:pt idx="9820">
                  <c:v>42794.042222627315</c:v>
                </c:pt>
                <c:pt idx="9821">
                  <c:v>42794.049167129633</c:v>
                </c:pt>
                <c:pt idx="9822">
                  <c:v>42794.056111631944</c:v>
                </c:pt>
                <c:pt idx="9823">
                  <c:v>42794.063056134262</c:v>
                </c:pt>
                <c:pt idx="9824">
                  <c:v>42794.070000636573</c:v>
                </c:pt>
                <c:pt idx="9825">
                  <c:v>42794.076945138891</c:v>
                </c:pt>
                <c:pt idx="9826">
                  <c:v>42794.083889641202</c:v>
                </c:pt>
                <c:pt idx="9827">
                  <c:v>42794.090834143521</c:v>
                </c:pt>
                <c:pt idx="9828">
                  <c:v>42794.097778645832</c:v>
                </c:pt>
                <c:pt idx="9829">
                  <c:v>42794.10472314815</c:v>
                </c:pt>
                <c:pt idx="9830">
                  <c:v>42794.111667650461</c:v>
                </c:pt>
                <c:pt idx="9831">
                  <c:v>42794.118612152779</c:v>
                </c:pt>
                <c:pt idx="9832">
                  <c:v>42794.12555665509</c:v>
                </c:pt>
                <c:pt idx="9833">
                  <c:v>42794.132501157408</c:v>
                </c:pt>
                <c:pt idx="9834">
                  <c:v>42794.139445659719</c:v>
                </c:pt>
                <c:pt idx="9835">
                  <c:v>42794.146390162037</c:v>
                </c:pt>
                <c:pt idx="9836">
                  <c:v>42794.153334664348</c:v>
                </c:pt>
                <c:pt idx="9837">
                  <c:v>42794.160279166666</c:v>
                </c:pt>
                <c:pt idx="9838">
                  <c:v>42794.167223668985</c:v>
                </c:pt>
                <c:pt idx="9839">
                  <c:v>42794.174168171296</c:v>
                </c:pt>
                <c:pt idx="9840">
                  <c:v>42794.181112673614</c:v>
                </c:pt>
                <c:pt idx="9841">
                  <c:v>42794.188057175925</c:v>
                </c:pt>
                <c:pt idx="9842">
                  <c:v>42794.195001678243</c:v>
                </c:pt>
                <c:pt idx="9843">
                  <c:v>42794.201946180554</c:v>
                </c:pt>
                <c:pt idx="9844">
                  <c:v>42794.208890682872</c:v>
                </c:pt>
                <c:pt idx="9845">
                  <c:v>42794.215835185183</c:v>
                </c:pt>
                <c:pt idx="9846">
                  <c:v>42794.222779687501</c:v>
                </c:pt>
                <c:pt idx="9847">
                  <c:v>42794.229724189812</c:v>
                </c:pt>
                <c:pt idx="9848">
                  <c:v>42794.23666869213</c:v>
                </c:pt>
                <c:pt idx="9849">
                  <c:v>42794.243613194441</c:v>
                </c:pt>
                <c:pt idx="9850">
                  <c:v>42794.25055769676</c:v>
                </c:pt>
                <c:pt idx="9851">
                  <c:v>42794.257502199071</c:v>
                </c:pt>
                <c:pt idx="9852">
                  <c:v>42794.264446701389</c:v>
                </c:pt>
                <c:pt idx="9853">
                  <c:v>42794.271391203707</c:v>
                </c:pt>
                <c:pt idx="9854">
                  <c:v>42794.278335706018</c:v>
                </c:pt>
                <c:pt idx="9855">
                  <c:v>42794.285280208336</c:v>
                </c:pt>
                <c:pt idx="9856">
                  <c:v>42794.292224710647</c:v>
                </c:pt>
                <c:pt idx="9857">
                  <c:v>42794.299169212965</c:v>
                </c:pt>
                <c:pt idx="9858">
                  <c:v>42794.306113715276</c:v>
                </c:pt>
                <c:pt idx="9859">
                  <c:v>42794.313058217595</c:v>
                </c:pt>
                <c:pt idx="9860">
                  <c:v>42794.320002719905</c:v>
                </c:pt>
                <c:pt idx="9861">
                  <c:v>42794.326947222224</c:v>
                </c:pt>
                <c:pt idx="9862">
                  <c:v>42794.333891724535</c:v>
                </c:pt>
                <c:pt idx="9863">
                  <c:v>42794.340836226853</c:v>
                </c:pt>
                <c:pt idx="9864">
                  <c:v>42794.347780729164</c:v>
                </c:pt>
                <c:pt idx="9865">
                  <c:v>42794.354725231482</c:v>
                </c:pt>
                <c:pt idx="9866">
                  <c:v>42794.361669733793</c:v>
                </c:pt>
                <c:pt idx="9867">
                  <c:v>42794.368614236111</c:v>
                </c:pt>
                <c:pt idx="9868">
                  <c:v>42794.375558738429</c:v>
                </c:pt>
                <c:pt idx="9869">
                  <c:v>42794.38250324074</c:v>
                </c:pt>
                <c:pt idx="9870">
                  <c:v>42794.389447743059</c:v>
                </c:pt>
                <c:pt idx="9871">
                  <c:v>42794.396392245369</c:v>
                </c:pt>
                <c:pt idx="9872">
                  <c:v>42794.403336747688</c:v>
                </c:pt>
                <c:pt idx="9873">
                  <c:v>42794.410281249999</c:v>
                </c:pt>
                <c:pt idx="9874">
                  <c:v>42794.417225752317</c:v>
                </c:pt>
                <c:pt idx="9875">
                  <c:v>42794.424170254628</c:v>
                </c:pt>
                <c:pt idx="9876">
                  <c:v>42794.431114756946</c:v>
                </c:pt>
                <c:pt idx="9877">
                  <c:v>42794.438059259257</c:v>
                </c:pt>
                <c:pt idx="9878">
                  <c:v>42794.445003761575</c:v>
                </c:pt>
                <c:pt idx="9879">
                  <c:v>42794.451948263886</c:v>
                </c:pt>
                <c:pt idx="9880">
                  <c:v>42794.458892766204</c:v>
                </c:pt>
                <c:pt idx="9881">
                  <c:v>42794.465837268515</c:v>
                </c:pt>
                <c:pt idx="9882">
                  <c:v>42794.472781770834</c:v>
                </c:pt>
                <c:pt idx="9883">
                  <c:v>42794.479726273152</c:v>
                </c:pt>
                <c:pt idx="9884">
                  <c:v>42794.486670775463</c:v>
                </c:pt>
                <c:pt idx="9885">
                  <c:v>42794.493615277781</c:v>
                </c:pt>
                <c:pt idx="9886">
                  <c:v>42794.500559780092</c:v>
                </c:pt>
                <c:pt idx="9887">
                  <c:v>42794.50750428241</c:v>
                </c:pt>
                <c:pt idx="9888">
                  <c:v>42794.514448784721</c:v>
                </c:pt>
                <c:pt idx="9889">
                  <c:v>42794.521393287039</c:v>
                </c:pt>
                <c:pt idx="9890">
                  <c:v>42794.52833778935</c:v>
                </c:pt>
                <c:pt idx="9891">
                  <c:v>42794.535282291668</c:v>
                </c:pt>
                <c:pt idx="9892">
                  <c:v>42794.542226793979</c:v>
                </c:pt>
                <c:pt idx="9893">
                  <c:v>42794.549171296298</c:v>
                </c:pt>
                <c:pt idx="9894">
                  <c:v>42794.556115798609</c:v>
                </c:pt>
                <c:pt idx="9895">
                  <c:v>42794.563060300927</c:v>
                </c:pt>
                <c:pt idx="9896">
                  <c:v>42794.570004803238</c:v>
                </c:pt>
                <c:pt idx="9897">
                  <c:v>42794.576949305556</c:v>
                </c:pt>
                <c:pt idx="9898">
                  <c:v>42794.583893807867</c:v>
                </c:pt>
                <c:pt idx="9899">
                  <c:v>42794.590838310185</c:v>
                </c:pt>
                <c:pt idx="9900">
                  <c:v>42794.597782812503</c:v>
                </c:pt>
                <c:pt idx="9901">
                  <c:v>42794.604727314814</c:v>
                </c:pt>
                <c:pt idx="9902">
                  <c:v>42794.611671817132</c:v>
                </c:pt>
                <c:pt idx="9903">
                  <c:v>42794.618616319443</c:v>
                </c:pt>
                <c:pt idx="9904">
                  <c:v>42794.625560821762</c:v>
                </c:pt>
                <c:pt idx="9905">
                  <c:v>42794.632505324073</c:v>
                </c:pt>
                <c:pt idx="9906">
                  <c:v>42794.639449826391</c:v>
                </c:pt>
                <c:pt idx="9907">
                  <c:v>42794.646394328702</c:v>
                </c:pt>
                <c:pt idx="9908">
                  <c:v>42794.65333883102</c:v>
                </c:pt>
                <c:pt idx="9909">
                  <c:v>42794.660283333331</c:v>
                </c:pt>
                <c:pt idx="9910">
                  <c:v>42794.667227835649</c:v>
                </c:pt>
                <c:pt idx="9911">
                  <c:v>42794.67417233796</c:v>
                </c:pt>
                <c:pt idx="9912">
                  <c:v>42794.681116840278</c:v>
                </c:pt>
                <c:pt idx="9913">
                  <c:v>42794.688061342589</c:v>
                </c:pt>
                <c:pt idx="9914">
                  <c:v>42794.695005844907</c:v>
                </c:pt>
                <c:pt idx="9915">
                  <c:v>42794.701950347226</c:v>
                </c:pt>
                <c:pt idx="9916">
                  <c:v>42794.708894849537</c:v>
                </c:pt>
                <c:pt idx="9917">
                  <c:v>42794.715839351855</c:v>
                </c:pt>
                <c:pt idx="9918">
                  <c:v>42794.722783854166</c:v>
                </c:pt>
                <c:pt idx="9919">
                  <c:v>42794.729728356484</c:v>
                </c:pt>
                <c:pt idx="9920">
                  <c:v>42794.736672858795</c:v>
                </c:pt>
                <c:pt idx="9921">
                  <c:v>42794.743617361113</c:v>
                </c:pt>
                <c:pt idx="9922">
                  <c:v>42794.750561863424</c:v>
                </c:pt>
                <c:pt idx="9923">
                  <c:v>42794.757506365742</c:v>
                </c:pt>
                <c:pt idx="9924">
                  <c:v>42794.764450868053</c:v>
                </c:pt>
                <c:pt idx="9925">
                  <c:v>42794.771395370371</c:v>
                </c:pt>
                <c:pt idx="9926">
                  <c:v>42794.778339872682</c:v>
                </c:pt>
                <c:pt idx="9927">
                  <c:v>42794.785284375001</c:v>
                </c:pt>
                <c:pt idx="9928">
                  <c:v>42794.792228877312</c:v>
                </c:pt>
                <c:pt idx="9929">
                  <c:v>42794.79917337963</c:v>
                </c:pt>
                <c:pt idx="9930">
                  <c:v>42794.806117881948</c:v>
                </c:pt>
                <c:pt idx="9931">
                  <c:v>42794.813062384259</c:v>
                </c:pt>
                <c:pt idx="9932">
                  <c:v>42794.820006886577</c:v>
                </c:pt>
                <c:pt idx="9933">
                  <c:v>42794.826951388888</c:v>
                </c:pt>
                <c:pt idx="9934">
                  <c:v>42794.833895891206</c:v>
                </c:pt>
                <c:pt idx="9935">
                  <c:v>42794.840840393517</c:v>
                </c:pt>
                <c:pt idx="9936">
                  <c:v>42794.847784895836</c:v>
                </c:pt>
                <c:pt idx="9937">
                  <c:v>42794.854729398146</c:v>
                </c:pt>
                <c:pt idx="9938">
                  <c:v>42794.861673900465</c:v>
                </c:pt>
                <c:pt idx="9939">
                  <c:v>42794.868618402776</c:v>
                </c:pt>
                <c:pt idx="9940">
                  <c:v>42794.875562905094</c:v>
                </c:pt>
                <c:pt idx="9941">
                  <c:v>42794.882507407405</c:v>
                </c:pt>
                <c:pt idx="9942">
                  <c:v>42794.889451909723</c:v>
                </c:pt>
                <c:pt idx="9943">
                  <c:v>42794.896396412034</c:v>
                </c:pt>
                <c:pt idx="9944">
                  <c:v>42794.903340914352</c:v>
                </c:pt>
                <c:pt idx="9945">
                  <c:v>42794.910285416663</c:v>
                </c:pt>
                <c:pt idx="9946">
                  <c:v>42794.917229918981</c:v>
                </c:pt>
                <c:pt idx="9947">
                  <c:v>42794.9241744213</c:v>
                </c:pt>
                <c:pt idx="9948">
                  <c:v>42794.93111892361</c:v>
                </c:pt>
                <c:pt idx="9949">
                  <c:v>42794.938063425929</c:v>
                </c:pt>
                <c:pt idx="9950">
                  <c:v>42794.94500792824</c:v>
                </c:pt>
                <c:pt idx="9951">
                  <c:v>42794.951952430558</c:v>
                </c:pt>
                <c:pt idx="9952">
                  <c:v>42794.958896932869</c:v>
                </c:pt>
                <c:pt idx="9953">
                  <c:v>42794.965841435187</c:v>
                </c:pt>
                <c:pt idx="9954">
                  <c:v>42794.972785937498</c:v>
                </c:pt>
                <c:pt idx="9955">
                  <c:v>42794.979730439816</c:v>
                </c:pt>
                <c:pt idx="9956">
                  <c:v>42794.986674942127</c:v>
                </c:pt>
                <c:pt idx="9957">
                  <c:v>42794.993619444445</c:v>
                </c:pt>
                <c:pt idx="9958">
                  <c:v>42795.000563946756</c:v>
                </c:pt>
                <c:pt idx="9959">
                  <c:v>42795.007508449075</c:v>
                </c:pt>
                <c:pt idx="9960">
                  <c:v>42795.014452951385</c:v>
                </c:pt>
                <c:pt idx="9961">
                  <c:v>42795.021397453704</c:v>
                </c:pt>
                <c:pt idx="9962">
                  <c:v>42795.028341956022</c:v>
                </c:pt>
                <c:pt idx="9963">
                  <c:v>42795.035286458333</c:v>
                </c:pt>
                <c:pt idx="9964">
                  <c:v>42795.042230960651</c:v>
                </c:pt>
                <c:pt idx="9965">
                  <c:v>42795.049175462962</c:v>
                </c:pt>
                <c:pt idx="9966">
                  <c:v>42795.05611996528</c:v>
                </c:pt>
                <c:pt idx="9967">
                  <c:v>42795.063064467591</c:v>
                </c:pt>
                <c:pt idx="9968">
                  <c:v>42795.070008969909</c:v>
                </c:pt>
                <c:pt idx="9969">
                  <c:v>42795.07695347222</c:v>
                </c:pt>
                <c:pt idx="9970">
                  <c:v>42795.083897974539</c:v>
                </c:pt>
                <c:pt idx="9971">
                  <c:v>42795.09084247685</c:v>
                </c:pt>
                <c:pt idx="9972">
                  <c:v>42795.097786979168</c:v>
                </c:pt>
                <c:pt idx="9973">
                  <c:v>42795.104731481479</c:v>
                </c:pt>
                <c:pt idx="9974">
                  <c:v>42795.111675983797</c:v>
                </c:pt>
                <c:pt idx="9975">
                  <c:v>42795.118620486108</c:v>
                </c:pt>
                <c:pt idx="9976">
                  <c:v>42795.125564988426</c:v>
                </c:pt>
                <c:pt idx="9977">
                  <c:v>42795.132509490744</c:v>
                </c:pt>
                <c:pt idx="9978">
                  <c:v>42795.139453993055</c:v>
                </c:pt>
                <c:pt idx="9979">
                  <c:v>42795.146398495373</c:v>
                </c:pt>
                <c:pt idx="9980">
                  <c:v>42795.153342997684</c:v>
                </c:pt>
                <c:pt idx="9981">
                  <c:v>42795.160287500003</c:v>
                </c:pt>
                <c:pt idx="9982">
                  <c:v>42795.167232002314</c:v>
                </c:pt>
                <c:pt idx="9983">
                  <c:v>42795.174176504632</c:v>
                </c:pt>
                <c:pt idx="9984">
                  <c:v>42795.181121006943</c:v>
                </c:pt>
                <c:pt idx="9985">
                  <c:v>42795.188065509261</c:v>
                </c:pt>
                <c:pt idx="9986">
                  <c:v>42795.195010011572</c:v>
                </c:pt>
                <c:pt idx="9987">
                  <c:v>42795.20195451389</c:v>
                </c:pt>
                <c:pt idx="9988">
                  <c:v>42795.208899016201</c:v>
                </c:pt>
                <c:pt idx="9989">
                  <c:v>42795.215843518519</c:v>
                </c:pt>
                <c:pt idx="9990">
                  <c:v>42795.22278802083</c:v>
                </c:pt>
                <c:pt idx="9991">
                  <c:v>42795.229732523148</c:v>
                </c:pt>
                <c:pt idx="9992">
                  <c:v>42795.236677025459</c:v>
                </c:pt>
                <c:pt idx="9993">
                  <c:v>42795.243621527778</c:v>
                </c:pt>
                <c:pt idx="9994">
                  <c:v>42795.250566030096</c:v>
                </c:pt>
                <c:pt idx="9995">
                  <c:v>42795.257510532407</c:v>
                </c:pt>
                <c:pt idx="9996">
                  <c:v>42795.264455034725</c:v>
                </c:pt>
                <c:pt idx="9997">
                  <c:v>42795.271399537036</c:v>
                </c:pt>
                <c:pt idx="9998">
                  <c:v>42795.278344039354</c:v>
                </c:pt>
                <c:pt idx="9999">
                  <c:v>42795.285288541665</c:v>
                </c:pt>
                <c:pt idx="10000">
                  <c:v>42795.292233043983</c:v>
                </c:pt>
                <c:pt idx="10001">
                  <c:v>42795.299177546294</c:v>
                </c:pt>
                <c:pt idx="10002">
                  <c:v>42795.306122048612</c:v>
                </c:pt>
                <c:pt idx="10003">
                  <c:v>42795.313066550923</c:v>
                </c:pt>
                <c:pt idx="10004">
                  <c:v>42795.320011053242</c:v>
                </c:pt>
                <c:pt idx="10005">
                  <c:v>42795.326955555553</c:v>
                </c:pt>
                <c:pt idx="10006">
                  <c:v>42795.333900057871</c:v>
                </c:pt>
                <c:pt idx="10007">
                  <c:v>42795.340844560182</c:v>
                </c:pt>
                <c:pt idx="10008">
                  <c:v>42795.3477890625</c:v>
                </c:pt>
                <c:pt idx="10009">
                  <c:v>42795.354733564818</c:v>
                </c:pt>
                <c:pt idx="10010">
                  <c:v>42795.361678067129</c:v>
                </c:pt>
                <c:pt idx="10011">
                  <c:v>42795.368622569447</c:v>
                </c:pt>
                <c:pt idx="10012">
                  <c:v>42795.375567071758</c:v>
                </c:pt>
                <c:pt idx="10013">
                  <c:v>42795.382511574076</c:v>
                </c:pt>
                <c:pt idx="10014">
                  <c:v>42795.389456076387</c:v>
                </c:pt>
                <c:pt idx="10015">
                  <c:v>42795.396400578706</c:v>
                </c:pt>
                <c:pt idx="10016">
                  <c:v>42795.403345081017</c:v>
                </c:pt>
                <c:pt idx="10017">
                  <c:v>42795.410289583335</c:v>
                </c:pt>
                <c:pt idx="10018">
                  <c:v>42795.417234085646</c:v>
                </c:pt>
                <c:pt idx="10019">
                  <c:v>42795.424178587964</c:v>
                </c:pt>
                <c:pt idx="10020">
                  <c:v>42795.431123090275</c:v>
                </c:pt>
                <c:pt idx="10021">
                  <c:v>42795.438067592593</c:v>
                </c:pt>
                <c:pt idx="10022">
                  <c:v>42795.445012094904</c:v>
                </c:pt>
                <c:pt idx="10023">
                  <c:v>42795.451956597222</c:v>
                </c:pt>
                <c:pt idx="10024">
                  <c:v>42795.458901099541</c:v>
                </c:pt>
                <c:pt idx="10025">
                  <c:v>42795.465845601851</c:v>
                </c:pt>
                <c:pt idx="10026">
                  <c:v>42795.47279010417</c:v>
                </c:pt>
                <c:pt idx="10027">
                  <c:v>42795.479734606481</c:v>
                </c:pt>
                <c:pt idx="10028">
                  <c:v>42795.486679108799</c:v>
                </c:pt>
                <c:pt idx="10029">
                  <c:v>42795.49362361111</c:v>
                </c:pt>
                <c:pt idx="10030">
                  <c:v>42795.500568113428</c:v>
                </c:pt>
                <c:pt idx="10031">
                  <c:v>42795.507512615739</c:v>
                </c:pt>
                <c:pt idx="10032">
                  <c:v>42795.514457118057</c:v>
                </c:pt>
                <c:pt idx="10033">
                  <c:v>42795.521401620368</c:v>
                </c:pt>
                <c:pt idx="10034">
                  <c:v>42795.528346122686</c:v>
                </c:pt>
                <c:pt idx="10035">
                  <c:v>42795.535290624997</c:v>
                </c:pt>
                <c:pt idx="10036">
                  <c:v>42795.542235127316</c:v>
                </c:pt>
                <c:pt idx="10037">
                  <c:v>42795.549179629626</c:v>
                </c:pt>
                <c:pt idx="10038">
                  <c:v>42795.556124131945</c:v>
                </c:pt>
                <c:pt idx="10039">
                  <c:v>42795.563068634263</c:v>
                </c:pt>
                <c:pt idx="10040">
                  <c:v>42795.570013136574</c:v>
                </c:pt>
                <c:pt idx="10041">
                  <c:v>42795.576957638892</c:v>
                </c:pt>
                <c:pt idx="10042">
                  <c:v>42795.583902141203</c:v>
                </c:pt>
                <c:pt idx="10043">
                  <c:v>42795.590846643521</c:v>
                </c:pt>
                <c:pt idx="10044">
                  <c:v>42795.597791145832</c:v>
                </c:pt>
                <c:pt idx="10045">
                  <c:v>42795.60473564815</c:v>
                </c:pt>
                <c:pt idx="10046">
                  <c:v>42795.611680150461</c:v>
                </c:pt>
                <c:pt idx="10047">
                  <c:v>42795.61862465278</c:v>
                </c:pt>
                <c:pt idx="10048">
                  <c:v>42795.62556915509</c:v>
                </c:pt>
                <c:pt idx="10049">
                  <c:v>42795.632513657409</c:v>
                </c:pt>
                <c:pt idx="10050">
                  <c:v>42795.63945815972</c:v>
                </c:pt>
                <c:pt idx="10051">
                  <c:v>42795.646402662038</c:v>
                </c:pt>
                <c:pt idx="10052">
                  <c:v>42795.653347164349</c:v>
                </c:pt>
                <c:pt idx="10053">
                  <c:v>42795.660291666667</c:v>
                </c:pt>
                <c:pt idx="10054">
                  <c:v>42795.667236168978</c:v>
                </c:pt>
                <c:pt idx="10055">
                  <c:v>42795.674180671296</c:v>
                </c:pt>
                <c:pt idx="10056">
                  <c:v>42795.681125173614</c:v>
                </c:pt>
                <c:pt idx="10057">
                  <c:v>42795.688069675925</c:v>
                </c:pt>
                <c:pt idx="10058">
                  <c:v>42795.695014178244</c:v>
                </c:pt>
                <c:pt idx="10059">
                  <c:v>42795.701958680555</c:v>
                </c:pt>
                <c:pt idx="10060">
                  <c:v>42795.708903182873</c:v>
                </c:pt>
                <c:pt idx="10061">
                  <c:v>42795.715847685184</c:v>
                </c:pt>
                <c:pt idx="10062">
                  <c:v>42795.722792187502</c:v>
                </c:pt>
                <c:pt idx="10063">
                  <c:v>42795.729736689813</c:v>
                </c:pt>
                <c:pt idx="10064">
                  <c:v>42795.736681192131</c:v>
                </c:pt>
                <c:pt idx="10065">
                  <c:v>42795.743625694442</c:v>
                </c:pt>
                <c:pt idx="10066">
                  <c:v>42795.75057019676</c:v>
                </c:pt>
                <c:pt idx="10067">
                  <c:v>42795.757514699071</c:v>
                </c:pt>
                <c:pt idx="10068">
                  <c:v>42795.764459201389</c:v>
                </c:pt>
                <c:pt idx="10069">
                  <c:v>42795.7714037037</c:v>
                </c:pt>
                <c:pt idx="10070">
                  <c:v>42795.778348206019</c:v>
                </c:pt>
                <c:pt idx="10071">
                  <c:v>42795.785292708337</c:v>
                </c:pt>
                <c:pt idx="10072">
                  <c:v>42795.792237210648</c:v>
                </c:pt>
                <c:pt idx="10073">
                  <c:v>42795.799181712966</c:v>
                </c:pt>
                <c:pt idx="10074">
                  <c:v>42795.806126215277</c:v>
                </c:pt>
                <c:pt idx="10075">
                  <c:v>42795.813070717595</c:v>
                </c:pt>
                <c:pt idx="10076">
                  <c:v>42795.820015219906</c:v>
                </c:pt>
                <c:pt idx="10077">
                  <c:v>42795.826959722224</c:v>
                </c:pt>
                <c:pt idx="10078">
                  <c:v>42795.833904224535</c:v>
                </c:pt>
                <c:pt idx="10079">
                  <c:v>42795.840848726853</c:v>
                </c:pt>
                <c:pt idx="10080">
                  <c:v>42795.847793229164</c:v>
                </c:pt>
                <c:pt idx="10081">
                  <c:v>42795.854737731483</c:v>
                </c:pt>
                <c:pt idx="10082">
                  <c:v>42795.861682233794</c:v>
                </c:pt>
                <c:pt idx="10083">
                  <c:v>42795.868626736112</c:v>
                </c:pt>
                <c:pt idx="10084">
                  <c:v>42795.875571238423</c:v>
                </c:pt>
                <c:pt idx="10085">
                  <c:v>42795.882515740741</c:v>
                </c:pt>
                <c:pt idx="10086">
                  <c:v>42795.889460243059</c:v>
                </c:pt>
                <c:pt idx="10087">
                  <c:v>42795.89640474537</c:v>
                </c:pt>
                <c:pt idx="10088">
                  <c:v>42795.903349247688</c:v>
                </c:pt>
                <c:pt idx="10089">
                  <c:v>42795.910293749999</c:v>
                </c:pt>
                <c:pt idx="10090">
                  <c:v>42795.917238252317</c:v>
                </c:pt>
                <c:pt idx="10091">
                  <c:v>42795.924182754628</c:v>
                </c:pt>
                <c:pt idx="10092">
                  <c:v>42795.931127256947</c:v>
                </c:pt>
                <c:pt idx="10093">
                  <c:v>42795.938071759258</c:v>
                </c:pt>
                <c:pt idx="10094">
                  <c:v>42795.945016261576</c:v>
                </c:pt>
                <c:pt idx="10095">
                  <c:v>42795.951960763887</c:v>
                </c:pt>
                <c:pt idx="10096">
                  <c:v>42795.958905266205</c:v>
                </c:pt>
                <c:pt idx="10097">
                  <c:v>42795.965849768516</c:v>
                </c:pt>
                <c:pt idx="10098">
                  <c:v>42795.972794270834</c:v>
                </c:pt>
                <c:pt idx="10099">
                  <c:v>42795.979738773145</c:v>
                </c:pt>
                <c:pt idx="10100">
                  <c:v>42795.986683275463</c:v>
                </c:pt>
                <c:pt idx="10101">
                  <c:v>42795.993627777774</c:v>
                </c:pt>
                <c:pt idx="10102">
                  <c:v>42796.000572280092</c:v>
                </c:pt>
                <c:pt idx="10103">
                  <c:v>42796.007516782411</c:v>
                </c:pt>
                <c:pt idx="10104">
                  <c:v>42796.014461284722</c:v>
                </c:pt>
                <c:pt idx="10105">
                  <c:v>42796.02140578704</c:v>
                </c:pt>
                <c:pt idx="10106">
                  <c:v>42796.028350289351</c:v>
                </c:pt>
                <c:pt idx="10107">
                  <c:v>42796.035294791669</c:v>
                </c:pt>
                <c:pt idx="10108">
                  <c:v>42796.04223929398</c:v>
                </c:pt>
                <c:pt idx="10109">
                  <c:v>42796.049183796298</c:v>
                </c:pt>
                <c:pt idx="10110">
                  <c:v>42796.056128298609</c:v>
                </c:pt>
                <c:pt idx="10111">
                  <c:v>42796.063072800927</c:v>
                </c:pt>
                <c:pt idx="10112">
                  <c:v>42796.070017303238</c:v>
                </c:pt>
                <c:pt idx="10113">
                  <c:v>42796.076961805556</c:v>
                </c:pt>
                <c:pt idx="10114">
                  <c:v>42796.083906307867</c:v>
                </c:pt>
                <c:pt idx="10115">
                  <c:v>42796.090850810186</c:v>
                </c:pt>
                <c:pt idx="10116">
                  <c:v>42796.097795312497</c:v>
                </c:pt>
                <c:pt idx="10117">
                  <c:v>42796.104739814815</c:v>
                </c:pt>
                <c:pt idx="10118">
                  <c:v>42796.111684317133</c:v>
                </c:pt>
                <c:pt idx="10119">
                  <c:v>42796.118628819444</c:v>
                </c:pt>
                <c:pt idx="10120">
                  <c:v>42796.125573321762</c:v>
                </c:pt>
                <c:pt idx="10121">
                  <c:v>42796.132517824073</c:v>
                </c:pt>
                <c:pt idx="10122">
                  <c:v>42796.139462326391</c:v>
                </c:pt>
                <c:pt idx="10123">
                  <c:v>42796.146406828702</c:v>
                </c:pt>
                <c:pt idx="10124">
                  <c:v>42796.153351331021</c:v>
                </c:pt>
                <c:pt idx="10125">
                  <c:v>42796.160295833331</c:v>
                </c:pt>
                <c:pt idx="10126">
                  <c:v>42796.16724033565</c:v>
                </c:pt>
                <c:pt idx="10127">
                  <c:v>42796.174184837961</c:v>
                </c:pt>
                <c:pt idx="10128">
                  <c:v>42796.181129340279</c:v>
                </c:pt>
                <c:pt idx="10129">
                  <c:v>42796.18807384259</c:v>
                </c:pt>
                <c:pt idx="10130">
                  <c:v>42796.195018344908</c:v>
                </c:pt>
                <c:pt idx="10131">
                  <c:v>42796.201962847219</c:v>
                </c:pt>
                <c:pt idx="10132">
                  <c:v>42796.208907349537</c:v>
                </c:pt>
                <c:pt idx="10133">
                  <c:v>42796.215851851855</c:v>
                </c:pt>
                <c:pt idx="10134">
                  <c:v>42796.222796354166</c:v>
                </c:pt>
                <c:pt idx="10135">
                  <c:v>42796.229740856485</c:v>
                </c:pt>
                <c:pt idx="10136">
                  <c:v>42796.236685358796</c:v>
                </c:pt>
                <c:pt idx="10137">
                  <c:v>42796.243629861114</c:v>
                </c:pt>
                <c:pt idx="10138">
                  <c:v>42796.250574363425</c:v>
                </c:pt>
                <c:pt idx="10139">
                  <c:v>42796.257518865743</c:v>
                </c:pt>
                <c:pt idx="10140">
                  <c:v>42796.264463368054</c:v>
                </c:pt>
                <c:pt idx="10141">
                  <c:v>42796.271407870372</c:v>
                </c:pt>
                <c:pt idx="10142">
                  <c:v>42796.278352372683</c:v>
                </c:pt>
                <c:pt idx="10143">
                  <c:v>42796.285296875001</c:v>
                </c:pt>
                <c:pt idx="10144">
                  <c:v>42796.292241377312</c:v>
                </c:pt>
                <c:pt idx="10145">
                  <c:v>42796.29918587963</c:v>
                </c:pt>
                <c:pt idx="10146">
                  <c:v>42796.306130381941</c:v>
                </c:pt>
                <c:pt idx="10147">
                  <c:v>42796.31307488426</c:v>
                </c:pt>
                <c:pt idx="10148">
                  <c:v>42796.32001938657</c:v>
                </c:pt>
                <c:pt idx="10149">
                  <c:v>42796.326963888889</c:v>
                </c:pt>
                <c:pt idx="10150">
                  <c:v>42796.333908391207</c:v>
                </c:pt>
                <c:pt idx="10151">
                  <c:v>42796.340852893518</c:v>
                </c:pt>
                <c:pt idx="10152">
                  <c:v>42796.347797395836</c:v>
                </c:pt>
                <c:pt idx="10153">
                  <c:v>42796.354741898147</c:v>
                </c:pt>
                <c:pt idx="10154">
                  <c:v>42796.361686400465</c:v>
                </c:pt>
                <c:pt idx="10155">
                  <c:v>42796.368630902776</c:v>
                </c:pt>
                <c:pt idx="10156">
                  <c:v>42796.375575405094</c:v>
                </c:pt>
                <c:pt idx="10157">
                  <c:v>42796.382519907405</c:v>
                </c:pt>
                <c:pt idx="10158">
                  <c:v>42796.389464409724</c:v>
                </c:pt>
                <c:pt idx="10159">
                  <c:v>42796.396408912035</c:v>
                </c:pt>
                <c:pt idx="10160">
                  <c:v>42796.403353414353</c:v>
                </c:pt>
                <c:pt idx="10161">
                  <c:v>42796.410297916664</c:v>
                </c:pt>
                <c:pt idx="10162">
                  <c:v>42796.417242418982</c:v>
                </c:pt>
                <c:pt idx="10163">
                  <c:v>42796.424186921293</c:v>
                </c:pt>
                <c:pt idx="10164">
                  <c:v>42796.431131423611</c:v>
                </c:pt>
                <c:pt idx="10165">
                  <c:v>42796.438075925929</c:v>
                </c:pt>
                <c:pt idx="10166">
                  <c:v>42796.44502042824</c:v>
                </c:pt>
                <c:pt idx="10167">
                  <c:v>42796.451964930558</c:v>
                </c:pt>
                <c:pt idx="10168">
                  <c:v>42796.458909432869</c:v>
                </c:pt>
                <c:pt idx="10169">
                  <c:v>42796.465853935188</c:v>
                </c:pt>
                <c:pt idx="10170">
                  <c:v>42796.472798437499</c:v>
                </c:pt>
                <c:pt idx="10171">
                  <c:v>42796.479742939817</c:v>
                </c:pt>
                <c:pt idx="10172">
                  <c:v>42796.486687442128</c:v>
                </c:pt>
                <c:pt idx="10173">
                  <c:v>42796.493631944446</c:v>
                </c:pt>
                <c:pt idx="10174">
                  <c:v>42796.500576446757</c:v>
                </c:pt>
                <c:pt idx="10175">
                  <c:v>42796.507520949075</c:v>
                </c:pt>
                <c:pt idx="10176">
                  <c:v>42796.514465451386</c:v>
                </c:pt>
                <c:pt idx="10177">
                  <c:v>42796.521409953704</c:v>
                </c:pt>
                <c:pt idx="10178">
                  <c:v>42796.528354456015</c:v>
                </c:pt>
                <c:pt idx="10179">
                  <c:v>42796.535298958333</c:v>
                </c:pt>
                <c:pt idx="10180">
                  <c:v>42796.542243460652</c:v>
                </c:pt>
                <c:pt idx="10181">
                  <c:v>42796.549187962963</c:v>
                </c:pt>
                <c:pt idx="10182">
                  <c:v>42796.556132465281</c:v>
                </c:pt>
                <c:pt idx="10183">
                  <c:v>42796.563076967592</c:v>
                </c:pt>
                <c:pt idx="10184">
                  <c:v>42796.57002146991</c:v>
                </c:pt>
                <c:pt idx="10185">
                  <c:v>42796.576965972221</c:v>
                </c:pt>
                <c:pt idx="10186">
                  <c:v>42796.583910474539</c:v>
                </c:pt>
                <c:pt idx="10187">
                  <c:v>42796.59085497685</c:v>
                </c:pt>
                <c:pt idx="10188">
                  <c:v>42796.597799479168</c:v>
                </c:pt>
                <c:pt idx="10189">
                  <c:v>42796.604743981479</c:v>
                </c:pt>
                <c:pt idx="10190">
                  <c:v>42796.611688483797</c:v>
                </c:pt>
                <c:pt idx="10191">
                  <c:v>42796.618632986108</c:v>
                </c:pt>
                <c:pt idx="10192">
                  <c:v>42796.625577488427</c:v>
                </c:pt>
                <c:pt idx="10193">
                  <c:v>42796.632521990738</c:v>
                </c:pt>
                <c:pt idx="10194">
                  <c:v>42796.639466493056</c:v>
                </c:pt>
                <c:pt idx="10195">
                  <c:v>42796.646410995367</c:v>
                </c:pt>
                <c:pt idx="10196">
                  <c:v>42796.653355497685</c:v>
                </c:pt>
                <c:pt idx="10197">
                  <c:v>42796.660300000003</c:v>
                </c:pt>
                <c:pt idx="10198">
                  <c:v>42796.667244502314</c:v>
                </c:pt>
                <c:pt idx="10199">
                  <c:v>42796.674189004632</c:v>
                </c:pt>
                <c:pt idx="10200">
                  <c:v>42796.681133506943</c:v>
                </c:pt>
                <c:pt idx="10201">
                  <c:v>42796.688078009262</c:v>
                </c:pt>
                <c:pt idx="10202">
                  <c:v>42796.695022511572</c:v>
                </c:pt>
                <c:pt idx="10203">
                  <c:v>42796.701967013891</c:v>
                </c:pt>
                <c:pt idx="10204">
                  <c:v>42796.708911516202</c:v>
                </c:pt>
                <c:pt idx="10205">
                  <c:v>42796.71585601852</c:v>
                </c:pt>
                <c:pt idx="10206">
                  <c:v>42796.722800520831</c:v>
                </c:pt>
                <c:pt idx="10207">
                  <c:v>42796.729745023149</c:v>
                </c:pt>
                <c:pt idx="10208">
                  <c:v>42796.73668952546</c:v>
                </c:pt>
                <c:pt idx="10209">
                  <c:v>42796.743634027778</c:v>
                </c:pt>
                <c:pt idx="10210">
                  <c:v>42796.750578530089</c:v>
                </c:pt>
                <c:pt idx="10211">
                  <c:v>42796.757523032407</c:v>
                </c:pt>
                <c:pt idx="10212">
                  <c:v>42796.764467534726</c:v>
                </c:pt>
                <c:pt idx="10213">
                  <c:v>42796.771412037036</c:v>
                </c:pt>
                <c:pt idx="10214">
                  <c:v>42796.778356539355</c:v>
                </c:pt>
                <c:pt idx="10215">
                  <c:v>42796.785301041666</c:v>
                </c:pt>
                <c:pt idx="10216">
                  <c:v>42796.792245543984</c:v>
                </c:pt>
                <c:pt idx="10217">
                  <c:v>42796.799190046295</c:v>
                </c:pt>
                <c:pt idx="10218">
                  <c:v>42796.806134548613</c:v>
                </c:pt>
                <c:pt idx="10219">
                  <c:v>42796.813079050924</c:v>
                </c:pt>
                <c:pt idx="10220">
                  <c:v>42796.820023553242</c:v>
                </c:pt>
                <c:pt idx="10221">
                  <c:v>42796.826968055553</c:v>
                </c:pt>
                <c:pt idx="10222">
                  <c:v>42796.833912557871</c:v>
                </c:pt>
                <c:pt idx="10223">
                  <c:v>42796.840857060182</c:v>
                </c:pt>
                <c:pt idx="10224">
                  <c:v>42796.847801562501</c:v>
                </c:pt>
                <c:pt idx="10225">
                  <c:v>42796.854746064811</c:v>
                </c:pt>
                <c:pt idx="10226">
                  <c:v>42796.86169056713</c:v>
                </c:pt>
                <c:pt idx="10227">
                  <c:v>42796.868635069448</c:v>
                </c:pt>
                <c:pt idx="10228">
                  <c:v>42796.875579571759</c:v>
                </c:pt>
                <c:pt idx="10229">
                  <c:v>42796.882524074077</c:v>
                </c:pt>
                <c:pt idx="10230">
                  <c:v>42796.889468576388</c:v>
                </c:pt>
                <c:pt idx="10231">
                  <c:v>42796.896413078706</c:v>
                </c:pt>
                <c:pt idx="10232">
                  <c:v>42796.903357581017</c:v>
                </c:pt>
                <c:pt idx="10233">
                  <c:v>42796.910302083335</c:v>
                </c:pt>
                <c:pt idx="10234">
                  <c:v>42796.917246585646</c:v>
                </c:pt>
                <c:pt idx="10235">
                  <c:v>42796.924191087965</c:v>
                </c:pt>
                <c:pt idx="10236">
                  <c:v>42796.931135590276</c:v>
                </c:pt>
                <c:pt idx="10237">
                  <c:v>42796.938080092594</c:v>
                </c:pt>
                <c:pt idx="10238">
                  <c:v>42796.945024594905</c:v>
                </c:pt>
                <c:pt idx="10239">
                  <c:v>42796.951969097223</c:v>
                </c:pt>
                <c:pt idx="10240">
                  <c:v>42796.958913599534</c:v>
                </c:pt>
                <c:pt idx="10241">
                  <c:v>42796.965858101852</c:v>
                </c:pt>
                <c:pt idx="10242">
                  <c:v>42796.97280260417</c:v>
                </c:pt>
                <c:pt idx="10243">
                  <c:v>42796.979747106481</c:v>
                </c:pt>
                <c:pt idx="10244">
                  <c:v>42796.986691608799</c:v>
                </c:pt>
                <c:pt idx="10245">
                  <c:v>42796.99363611111</c:v>
                </c:pt>
                <c:pt idx="10246">
                  <c:v>42797.000580613429</c:v>
                </c:pt>
                <c:pt idx="10247">
                  <c:v>42797.00752511574</c:v>
                </c:pt>
                <c:pt idx="10248">
                  <c:v>42797.014469618058</c:v>
                </c:pt>
                <c:pt idx="10249">
                  <c:v>42797.021414120369</c:v>
                </c:pt>
                <c:pt idx="10250">
                  <c:v>42797.028358622687</c:v>
                </c:pt>
                <c:pt idx="10251">
                  <c:v>42797.035303124998</c:v>
                </c:pt>
                <c:pt idx="10252">
                  <c:v>42797.042247627316</c:v>
                </c:pt>
                <c:pt idx="10253">
                  <c:v>42797.049192129627</c:v>
                </c:pt>
                <c:pt idx="10254">
                  <c:v>42797.056136631945</c:v>
                </c:pt>
                <c:pt idx="10255">
                  <c:v>42797.063081134256</c:v>
                </c:pt>
                <c:pt idx="10256">
                  <c:v>42797.070025636574</c:v>
                </c:pt>
                <c:pt idx="10257">
                  <c:v>42797.076970138885</c:v>
                </c:pt>
                <c:pt idx="10258">
                  <c:v>42797.083914641204</c:v>
                </c:pt>
                <c:pt idx="10259">
                  <c:v>42797.090859143522</c:v>
                </c:pt>
                <c:pt idx="10260">
                  <c:v>42797.097803645833</c:v>
                </c:pt>
                <c:pt idx="10261">
                  <c:v>42797.104748148151</c:v>
                </c:pt>
                <c:pt idx="10262">
                  <c:v>42797.111692650462</c:v>
                </c:pt>
                <c:pt idx="10263">
                  <c:v>42797.11863715278</c:v>
                </c:pt>
                <c:pt idx="10264">
                  <c:v>42797.125581655091</c:v>
                </c:pt>
                <c:pt idx="10265">
                  <c:v>42797.132526157409</c:v>
                </c:pt>
                <c:pt idx="10266">
                  <c:v>42797.13947065972</c:v>
                </c:pt>
                <c:pt idx="10267">
                  <c:v>42797.146415162038</c:v>
                </c:pt>
                <c:pt idx="10268">
                  <c:v>42797.153359664349</c:v>
                </c:pt>
                <c:pt idx="10269">
                  <c:v>42797.160304166668</c:v>
                </c:pt>
                <c:pt idx="10270">
                  <c:v>42797.167248668979</c:v>
                </c:pt>
                <c:pt idx="10271">
                  <c:v>42797.174193171297</c:v>
                </c:pt>
                <c:pt idx="10272">
                  <c:v>42797.181137673608</c:v>
                </c:pt>
                <c:pt idx="10273">
                  <c:v>42797.188082175926</c:v>
                </c:pt>
                <c:pt idx="10274">
                  <c:v>42797.195026678244</c:v>
                </c:pt>
                <c:pt idx="10275">
                  <c:v>42797.201971180555</c:v>
                </c:pt>
                <c:pt idx="10276">
                  <c:v>42797.208915682873</c:v>
                </c:pt>
                <c:pt idx="10277">
                  <c:v>42797.215860185184</c:v>
                </c:pt>
                <c:pt idx="10278">
                  <c:v>42797.222804687503</c:v>
                </c:pt>
                <c:pt idx="10279">
                  <c:v>42797.229749189813</c:v>
                </c:pt>
                <c:pt idx="10280">
                  <c:v>42797.236693692132</c:v>
                </c:pt>
                <c:pt idx="10281">
                  <c:v>42797.243638194443</c:v>
                </c:pt>
                <c:pt idx="10282">
                  <c:v>42797.250582696761</c:v>
                </c:pt>
                <c:pt idx="10283">
                  <c:v>42797.257527199072</c:v>
                </c:pt>
                <c:pt idx="10284">
                  <c:v>42797.26447170139</c:v>
                </c:pt>
                <c:pt idx="10285">
                  <c:v>42797.271416203701</c:v>
                </c:pt>
                <c:pt idx="10286">
                  <c:v>42797.278360706019</c:v>
                </c:pt>
                <c:pt idx="10287">
                  <c:v>42797.28530520833</c:v>
                </c:pt>
                <c:pt idx="10288">
                  <c:v>42797.292249710648</c:v>
                </c:pt>
                <c:pt idx="10289">
                  <c:v>42797.299194212967</c:v>
                </c:pt>
                <c:pt idx="10290">
                  <c:v>42797.306138715277</c:v>
                </c:pt>
                <c:pt idx="10291">
                  <c:v>42797.313083217596</c:v>
                </c:pt>
                <c:pt idx="10292">
                  <c:v>42797.320027719907</c:v>
                </c:pt>
                <c:pt idx="10293">
                  <c:v>42797.326972222225</c:v>
                </c:pt>
                <c:pt idx="10294">
                  <c:v>42797.333916724536</c:v>
                </c:pt>
                <c:pt idx="10295">
                  <c:v>42797.340861226854</c:v>
                </c:pt>
                <c:pt idx="10296">
                  <c:v>42797.347805729165</c:v>
                </c:pt>
                <c:pt idx="10297">
                  <c:v>42797.354750231483</c:v>
                </c:pt>
                <c:pt idx="10298">
                  <c:v>42797.361694733794</c:v>
                </c:pt>
                <c:pt idx="10299">
                  <c:v>42797.368639236112</c:v>
                </c:pt>
                <c:pt idx="10300">
                  <c:v>42797.375583738423</c:v>
                </c:pt>
                <c:pt idx="10301">
                  <c:v>42797.382528240742</c:v>
                </c:pt>
                <c:pt idx="10302">
                  <c:v>42797.389472743052</c:v>
                </c:pt>
                <c:pt idx="10303">
                  <c:v>42797.396417245371</c:v>
                </c:pt>
                <c:pt idx="10304">
                  <c:v>42797.403361747682</c:v>
                </c:pt>
                <c:pt idx="10305">
                  <c:v>42797.41030625</c:v>
                </c:pt>
                <c:pt idx="10306">
                  <c:v>42797.417250752318</c:v>
                </c:pt>
                <c:pt idx="10307">
                  <c:v>42797.424195254629</c:v>
                </c:pt>
                <c:pt idx="10308">
                  <c:v>42797.431139756947</c:v>
                </c:pt>
                <c:pt idx="10309">
                  <c:v>42797.438084259258</c:v>
                </c:pt>
                <c:pt idx="10310">
                  <c:v>42797.445028761576</c:v>
                </c:pt>
                <c:pt idx="10311">
                  <c:v>42797.451973263887</c:v>
                </c:pt>
                <c:pt idx="10312">
                  <c:v>42797.458917766206</c:v>
                </c:pt>
                <c:pt idx="10313">
                  <c:v>42797.465862268517</c:v>
                </c:pt>
                <c:pt idx="10314">
                  <c:v>42797.472806770835</c:v>
                </c:pt>
                <c:pt idx="10315">
                  <c:v>42797.479751273146</c:v>
                </c:pt>
                <c:pt idx="10316">
                  <c:v>42797.486695775464</c:v>
                </c:pt>
                <c:pt idx="10317">
                  <c:v>42797.493640277775</c:v>
                </c:pt>
                <c:pt idx="10318">
                  <c:v>42797.500584780093</c:v>
                </c:pt>
                <c:pt idx="10319">
                  <c:v>42797.507529282404</c:v>
                </c:pt>
                <c:pt idx="10320">
                  <c:v>42797.514473784722</c:v>
                </c:pt>
                <c:pt idx="10321">
                  <c:v>42797.52141828704</c:v>
                </c:pt>
                <c:pt idx="10322">
                  <c:v>42797.528362789351</c:v>
                </c:pt>
                <c:pt idx="10323">
                  <c:v>42797.53530729167</c:v>
                </c:pt>
                <c:pt idx="10324">
                  <c:v>42797.542251793981</c:v>
                </c:pt>
                <c:pt idx="10325">
                  <c:v>42797.549196296299</c:v>
                </c:pt>
                <c:pt idx="10326">
                  <c:v>42797.55614079861</c:v>
                </c:pt>
                <c:pt idx="10327">
                  <c:v>42797.563085300928</c:v>
                </c:pt>
                <c:pt idx="10328">
                  <c:v>42797.570029803239</c:v>
                </c:pt>
                <c:pt idx="10329">
                  <c:v>42797.576974305557</c:v>
                </c:pt>
                <c:pt idx="10330">
                  <c:v>42797.583918807868</c:v>
                </c:pt>
                <c:pt idx="10331">
                  <c:v>42797.590863310186</c:v>
                </c:pt>
                <c:pt idx="10332">
                  <c:v>42797.597807812497</c:v>
                </c:pt>
                <c:pt idx="10333">
                  <c:v>42797.604752314815</c:v>
                </c:pt>
                <c:pt idx="10334">
                  <c:v>42797.611696817126</c:v>
                </c:pt>
                <c:pt idx="10335">
                  <c:v>42797.618641319445</c:v>
                </c:pt>
                <c:pt idx="10336">
                  <c:v>42797.625585821763</c:v>
                </c:pt>
                <c:pt idx="10337">
                  <c:v>42797.632530324074</c:v>
                </c:pt>
                <c:pt idx="10338">
                  <c:v>42797.639474826392</c:v>
                </c:pt>
                <c:pt idx="10339">
                  <c:v>42797.646419328703</c:v>
                </c:pt>
                <c:pt idx="10340">
                  <c:v>42797.653363831021</c:v>
                </c:pt>
                <c:pt idx="10341">
                  <c:v>42797.660308333332</c:v>
                </c:pt>
                <c:pt idx="10342">
                  <c:v>42797.66725283565</c:v>
                </c:pt>
                <c:pt idx="10343">
                  <c:v>42797.674197337961</c:v>
                </c:pt>
                <c:pt idx="10344">
                  <c:v>42797.681141840279</c:v>
                </c:pt>
                <c:pt idx="10345">
                  <c:v>42797.68808634259</c:v>
                </c:pt>
                <c:pt idx="10346">
                  <c:v>42797.695030844909</c:v>
                </c:pt>
                <c:pt idx="10347">
                  <c:v>42797.70197534722</c:v>
                </c:pt>
                <c:pt idx="10348">
                  <c:v>42797.708919849538</c:v>
                </c:pt>
                <c:pt idx="10349">
                  <c:v>42797.715864351849</c:v>
                </c:pt>
                <c:pt idx="10350">
                  <c:v>42797.722808854167</c:v>
                </c:pt>
                <c:pt idx="10351">
                  <c:v>42797.729753356478</c:v>
                </c:pt>
                <c:pt idx="10352">
                  <c:v>42797.736697858796</c:v>
                </c:pt>
                <c:pt idx="10353">
                  <c:v>42797.743642361114</c:v>
                </c:pt>
                <c:pt idx="10354">
                  <c:v>42797.750586863425</c:v>
                </c:pt>
                <c:pt idx="10355">
                  <c:v>42797.757531365743</c:v>
                </c:pt>
                <c:pt idx="10356">
                  <c:v>42797.764475868054</c:v>
                </c:pt>
                <c:pt idx="10357">
                  <c:v>42797.771420370373</c:v>
                </c:pt>
                <c:pt idx="10358">
                  <c:v>42797.778364872684</c:v>
                </c:pt>
                <c:pt idx="10359">
                  <c:v>42797.785309375002</c:v>
                </c:pt>
                <c:pt idx="10360">
                  <c:v>42797.792253877313</c:v>
                </c:pt>
                <c:pt idx="10361">
                  <c:v>42797.799198379631</c:v>
                </c:pt>
                <c:pt idx="10362">
                  <c:v>42797.806142881942</c:v>
                </c:pt>
                <c:pt idx="10363">
                  <c:v>42797.81308738426</c:v>
                </c:pt>
                <c:pt idx="10364">
                  <c:v>42797.820031886571</c:v>
                </c:pt>
                <c:pt idx="10365">
                  <c:v>42797.826976388889</c:v>
                </c:pt>
                <c:pt idx="10366">
                  <c:v>42797.8339208912</c:v>
                </c:pt>
                <c:pt idx="10367">
                  <c:v>42797.840865393518</c:v>
                </c:pt>
                <c:pt idx="10368">
                  <c:v>42797.847809895837</c:v>
                </c:pt>
                <c:pt idx="10369">
                  <c:v>42797.854754398148</c:v>
                </c:pt>
                <c:pt idx="10370">
                  <c:v>42797.861698900466</c:v>
                </c:pt>
                <c:pt idx="10371">
                  <c:v>42797.868643402777</c:v>
                </c:pt>
                <c:pt idx="10372">
                  <c:v>42797.875587905095</c:v>
                </c:pt>
                <c:pt idx="10373">
                  <c:v>42797.882532407406</c:v>
                </c:pt>
                <c:pt idx="10374">
                  <c:v>42797.889476909724</c:v>
                </c:pt>
                <c:pt idx="10375">
                  <c:v>42797.896421412035</c:v>
                </c:pt>
                <c:pt idx="10376">
                  <c:v>42797.903365914353</c:v>
                </c:pt>
                <c:pt idx="10377">
                  <c:v>42797.910310416664</c:v>
                </c:pt>
                <c:pt idx="10378">
                  <c:v>42797.917254918983</c:v>
                </c:pt>
                <c:pt idx="10379">
                  <c:v>42797.924199421293</c:v>
                </c:pt>
                <c:pt idx="10380">
                  <c:v>42797.931143923612</c:v>
                </c:pt>
                <c:pt idx="10381">
                  <c:v>42797.938088425923</c:v>
                </c:pt>
                <c:pt idx="10382">
                  <c:v>42797.945032928241</c:v>
                </c:pt>
                <c:pt idx="10383">
                  <c:v>42797.951977430559</c:v>
                </c:pt>
                <c:pt idx="10384">
                  <c:v>42797.95892193287</c:v>
                </c:pt>
                <c:pt idx="10385">
                  <c:v>42797.965866435188</c:v>
                </c:pt>
                <c:pt idx="10386">
                  <c:v>42797.972810937499</c:v>
                </c:pt>
                <c:pt idx="10387">
                  <c:v>42797.979755439817</c:v>
                </c:pt>
                <c:pt idx="10388">
                  <c:v>42797.986699942128</c:v>
                </c:pt>
                <c:pt idx="10389">
                  <c:v>42797.993644444447</c:v>
                </c:pt>
                <c:pt idx="10390">
                  <c:v>42798.000588946757</c:v>
                </c:pt>
                <c:pt idx="10391">
                  <c:v>42798.007533449076</c:v>
                </c:pt>
                <c:pt idx="10392">
                  <c:v>42798.014477951387</c:v>
                </c:pt>
                <c:pt idx="10393">
                  <c:v>42798.021422453705</c:v>
                </c:pt>
                <c:pt idx="10394">
                  <c:v>42798.028366956016</c:v>
                </c:pt>
                <c:pt idx="10395">
                  <c:v>42798.035311458334</c:v>
                </c:pt>
                <c:pt idx="10396">
                  <c:v>42798.042255960645</c:v>
                </c:pt>
                <c:pt idx="10397">
                  <c:v>42798.049200462963</c:v>
                </c:pt>
                <c:pt idx="10398">
                  <c:v>42798.056144965274</c:v>
                </c:pt>
                <c:pt idx="10399">
                  <c:v>42798.063089467592</c:v>
                </c:pt>
                <c:pt idx="10400">
                  <c:v>42798.070033969911</c:v>
                </c:pt>
                <c:pt idx="10401">
                  <c:v>42798.076978472222</c:v>
                </c:pt>
                <c:pt idx="10402">
                  <c:v>42798.08392297454</c:v>
                </c:pt>
                <c:pt idx="10403">
                  <c:v>42798.090867476851</c:v>
                </c:pt>
                <c:pt idx="10404">
                  <c:v>42798.097811979169</c:v>
                </c:pt>
                <c:pt idx="10405">
                  <c:v>42798.10475648148</c:v>
                </c:pt>
                <c:pt idx="10406">
                  <c:v>42798.111700983798</c:v>
                </c:pt>
                <c:pt idx="10407">
                  <c:v>42798.118645486109</c:v>
                </c:pt>
                <c:pt idx="10408">
                  <c:v>42798.125589988427</c:v>
                </c:pt>
                <c:pt idx="10409">
                  <c:v>42798.132534490738</c:v>
                </c:pt>
                <c:pt idx="10410">
                  <c:v>42798.139478993056</c:v>
                </c:pt>
                <c:pt idx="10411">
                  <c:v>42798.146423495367</c:v>
                </c:pt>
                <c:pt idx="10412">
                  <c:v>42798.153367997686</c:v>
                </c:pt>
                <c:pt idx="10413">
                  <c:v>42798.160312499997</c:v>
                </c:pt>
                <c:pt idx="10414">
                  <c:v>42798.167257002315</c:v>
                </c:pt>
                <c:pt idx="10415">
                  <c:v>42798.174201504633</c:v>
                </c:pt>
                <c:pt idx="10416">
                  <c:v>42798.181146006944</c:v>
                </c:pt>
                <c:pt idx="10417">
                  <c:v>42798.188090509262</c:v>
                </c:pt>
                <c:pt idx="10418">
                  <c:v>42798.195035011573</c:v>
                </c:pt>
                <c:pt idx="10419">
                  <c:v>42798.201979513891</c:v>
                </c:pt>
                <c:pt idx="10420">
                  <c:v>42798.208924016202</c:v>
                </c:pt>
                <c:pt idx="10421">
                  <c:v>42798.21586851852</c:v>
                </c:pt>
                <c:pt idx="10422">
                  <c:v>42798.222813020831</c:v>
                </c:pt>
                <c:pt idx="10423">
                  <c:v>42798.22975752315</c:v>
                </c:pt>
                <c:pt idx="10424">
                  <c:v>42798.236702025461</c:v>
                </c:pt>
                <c:pt idx="10425">
                  <c:v>42798.243646527779</c:v>
                </c:pt>
                <c:pt idx="10426">
                  <c:v>42798.25059103009</c:v>
                </c:pt>
                <c:pt idx="10427">
                  <c:v>42798.257535532408</c:v>
                </c:pt>
                <c:pt idx="10428">
                  <c:v>42798.264480034719</c:v>
                </c:pt>
                <c:pt idx="10429">
                  <c:v>42798.271424537037</c:v>
                </c:pt>
                <c:pt idx="10430">
                  <c:v>42798.278369039355</c:v>
                </c:pt>
                <c:pt idx="10431">
                  <c:v>42798.285313541666</c:v>
                </c:pt>
                <c:pt idx="10432">
                  <c:v>42798.292258043984</c:v>
                </c:pt>
                <c:pt idx="10433">
                  <c:v>42798.299202546295</c:v>
                </c:pt>
                <c:pt idx="10434">
                  <c:v>42798.306147048614</c:v>
                </c:pt>
                <c:pt idx="10435">
                  <c:v>42798.313091550925</c:v>
                </c:pt>
                <c:pt idx="10436">
                  <c:v>42798.320036053243</c:v>
                </c:pt>
                <c:pt idx="10437">
                  <c:v>42798.326980555554</c:v>
                </c:pt>
                <c:pt idx="10438">
                  <c:v>42798.333925057872</c:v>
                </c:pt>
                <c:pt idx="10439">
                  <c:v>42798.340869560183</c:v>
                </c:pt>
                <c:pt idx="10440">
                  <c:v>42798.347814062501</c:v>
                </c:pt>
                <c:pt idx="10441">
                  <c:v>42798.354758564812</c:v>
                </c:pt>
                <c:pt idx="10442">
                  <c:v>42798.36170306713</c:v>
                </c:pt>
                <c:pt idx="10443">
                  <c:v>42798.368647569441</c:v>
                </c:pt>
                <c:pt idx="10444">
                  <c:v>42798.375592071759</c:v>
                </c:pt>
                <c:pt idx="10445">
                  <c:v>42798.382536574078</c:v>
                </c:pt>
                <c:pt idx="10446">
                  <c:v>42798.389481076389</c:v>
                </c:pt>
                <c:pt idx="10447">
                  <c:v>42798.396425578707</c:v>
                </c:pt>
                <c:pt idx="10448">
                  <c:v>42798.403370081018</c:v>
                </c:pt>
                <c:pt idx="10449">
                  <c:v>42798.410314583336</c:v>
                </c:pt>
                <c:pt idx="10450">
                  <c:v>42798.417259085647</c:v>
                </c:pt>
                <c:pt idx="10451">
                  <c:v>42798.424203587965</c:v>
                </c:pt>
                <c:pt idx="10452">
                  <c:v>42798.431148090276</c:v>
                </c:pt>
                <c:pt idx="10453">
                  <c:v>42798.438092592594</c:v>
                </c:pt>
                <c:pt idx="10454">
                  <c:v>42798.445037094905</c:v>
                </c:pt>
                <c:pt idx="10455">
                  <c:v>42798.451981597223</c:v>
                </c:pt>
                <c:pt idx="10456">
                  <c:v>42798.458926099534</c:v>
                </c:pt>
                <c:pt idx="10457">
                  <c:v>42798.465870601853</c:v>
                </c:pt>
                <c:pt idx="10458">
                  <c:v>42798.472815104164</c:v>
                </c:pt>
                <c:pt idx="10459">
                  <c:v>42798.479759606482</c:v>
                </c:pt>
                <c:pt idx="10460">
                  <c:v>42798.486704108793</c:v>
                </c:pt>
                <c:pt idx="10461">
                  <c:v>42798.493648611111</c:v>
                </c:pt>
                <c:pt idx="10462">
                  <c:v>42798.500593113429</c:v>
                </c:pt>
                <c:pt idx="10463">
                  <c:v>42798.50753761574</c:v>
                </c:pt>
                <c:pt idx="10464">
                  <c:v>42798.514482118058</c:v>
                </c:pt>
                <c:pt idx="10465">
                  <c:v>42798.521426620369</c:v>
                </c:pt>
                <c:pt idx="10466">
                  <c:v>42798.528371122688</c:v>
                </c:pt>
                <c:pt idx="10467">
                  <c:v>42798.535315624998</c:v>
                </c:pt>
                <c:pt idx="10468">
                  <c:v>42798.542260127317</c:v>
                </c:pt>
                <c:pt idx="10469">
                  <c:v>42798.549204629628</c:v>
                </c:pt>
                <c:pt idx="10470">
                  <c:v>42798.556149131946</c:v>
                </c:pt>
                <c:pt idx="10471">
                  <c:v>42798.563093634257</c:v>
                </c:pt>
                <c:pt idx="10472">
                  <c:v>42798.570038136575</c:v>
                </c:pt>
                <c:pt idx="10473">
                  <c:v>42798.576982638886</c:v>
                </c:pt>
                <c:pt idx="10474">
                  <c:v>42798.583927141204</c:v>
                </c:pt>
                <c:pt idx="10475">
                  <c:v>42798.590871643515</c:v>
                </c:pt>
                <c:pt idx="10476">
                  <c:v>42798.597816145833</c:v>
                </c:pt>
                <c:pt idx="10477">
                  <c:v>42798.604760648152</c:v>
                </c:pt>
                <c:pt idx="10478">
                  <c:v>42798.611705150463</c:v>
                </c:pt>
                <c:pt idx="10479">
                  <c:v>42798.618649652781</c:v>
                </c:pt>
                <c:pt idx="10480">
                  <c:v>42798.625594155092</c:v>
                </c:pt>
                <c:pt idx="10481">
                  <c:v>42798.63253865741</c:v>
                </c:pt>
                <c:pt idx="10482">
                  <c:v>42798.639483159721</c:v>
                </c:pt>
                <c:pt idx="10483">
                  <c:v>42798.646427662039</c:v>
                </c:pt>
                <c:pt idx="10484">
                  <c:v>42798.65337216435</c:v>
                </c:pt>
                <c:pt idx="10485">
                  <c:v>42798.660316666668</c:v>
                </c:pt>
                <c:pt idx="10486">
                  <c:v>42798.667261168979</c:v>
                </c:pt>
                <c:pt idx="10487">
                  <c:v>42798.674205671297</c:v>
                </c:pt>
                <c:pt idx="10488">
                  <c:v>42798.681150173608</c:v>
                </c:pt>
                <c:pt idx="10489">
                  <c:v>42798.688094675927</c:v>
                </c:pt>
                <c:pt idx="10490">
                  <c:v>42798.695039178237</c:v>
                </c:pt>
                <c:pt idx="10491">
                  <c:v>42798.701983680556</c:v>
                </c:pt>
                <c:pt idx="10492">
                  <c:v>42798.708928182874</c:v>
                </c:pt>
                <c:pt idx="10493">
                  <c:v>42798.715872685185</c:v>
                </c:pt>
                <c:pt idx="10494">
                  <c:v>42798.722817187503</c:v>
                </c:pt>
                <c:pt idx="10495">
                  <c:v>42798.729761689814</c:v>
                </c:pt>
                <c:pt idx="10496">
                  <c:v>42798.736706192132</c:v>
                </c:pt>
                <c:pt idx="10497">
                  <c:v>42798.743650694443</c:v>
                </c:pt>
                <c:pt idx="10498">
                  <c:v>42798.750595196761</c:v>
                </c:pt>
                <c:pt idx="10499">
                  <c:v>42798.757539699072</c:v>
                </c:pt>
                <c:pt idx="10500">
                  <c:v>42798.764484201391</c:v>
                </c:pt>
                <c:pt idx="10501">
                  <c:v>42798.771428703702</c:v>
                </c:pt>
                <c:pt idx="10502">
                  <c:v>42798.77837320602</c:v>
                </c:pt>
                <c:pt idx="10503">
                  <c:v>42798.785317708331</c:v>
                </c:pt>
                <c:pt idx="10504">
                  <c:v>42798.792262210649</c:v>
                </c:pt>
                <c:pt idx="10505">
                  <c:v>42798.79920671296</c:v>
                </c:pt>
                <c:pt idx="10506">
                  <c:v>42798.806151215278</c:v>
                </c:pt>
                <c:pt idx="10507">
                  <c:v>42798.813095717589</c:v>
                </c:pt>
                <c:pt idx="10508">
                  <c:v>42798.820040219907</c:v>
                </c:pt>
                <c:pt idx="10509">
                  <c:v>42798.826984722225</c:v>
                </c:pt>
                <c:pt idx="10510">
                  <c:v>42798.833929224536</c:v>
                </c:pt>
                <c:pt idx="10511">
                  <c:v>42798.840873726855</c:v>
                </c:pt>
                <c:pt idx="10512">
                  <c:v>42798.847818229166</c:v>
                </c:pt>
                <c:pt idx="10513">
                  <c:v>42798.854762731484</c:v>
                </c:pt>
                <c:pt idx="10514">
                  <c:v>42798.861707233795</c:v>
                </c:pt>
                <c:pt idx="10515">
                  <c:v>42798.868651736113</c:v>
                </c:pt>
                <c:pt idx="10516">
                  <c:v>42798.875596238424</c:v>
                </c:pt>
                <c:pt idx="10517">
                  <c:v>42798.882540740742</c:v>
                </c:pt>
                <c:pt idx="10518">
                  <c:v>42798.889485243053</c:v>
                </c:pt>
                <c:pt idx="10519">
                  <c:v>42798.896429745371</c:v>
                </c:pt>
                <c:pt idx="10520">
                  <c:v>42798.903374247682</c:v>
                </c:pt>
                <c:pt idx="10521">
                  <c:v>42798.91031875</c:v>
                </c:pt>
                <c:pt idx="10522">
                  <c:v>42798.917263252311</c:v>
                </c:pt>
                <c:pt idx="10523">
                  <c:v>42798.92420775463</c:v>
                </c:pt>
                <c:pt idx="10524">
                  <c:v>42798.931152256948</c:v>
                </c:pt>
                <c:pt idx="10525">
                  <c:v>42798.938096759259</c:v>
                </c:pt>
                <c:pt idx="10526">
                  <c:v>42798.945041261577</c:v>
                </c:pt>
                <c:pt idx="10527">
                  <c:v>42798.951985763888</c:v>
                </c:pt>
                <c:pt idx="10528">
                  <c:v>42798.958930266206</c:v>
                </c:pt>
                <c:pt idx="10529">
                  <c:v>42798.965874768517</c:v>
                </c:pt>
                <c:pt idx="10530">
                  <c:v>42798.972819270835</c:v>
                </c:pt>
                <c:pt idx="10531">
                  <c:v>42798.979763773146</c:v>
                </c:pt>
                <c:pt idx="10532">
                  <c:v>42798.986708275464</c:v>
                </c:pt>
                <c:pt idx="10533">
                  <c:v>42798.993652777775</c:v>
                </c:pt>
                <c:pt idx="10534">
                  <c:v>42799.000597280094</c:v>
                </c:pt>
                <c:pt idx="10535">
                  <c:v>42799.007541782405</c:v>
                </c:pt>
                <c:pt idx="10536">
                  <c:v>42799.014486284723</c:v>
                </c:pt>
                <c:pt idx="10537">
                  <c:v>42799.021430787034</c:v>
                </c:pt>
                <c:pt idx="10538">
                  <c:v>42799.028375289352</c:v>
                </c:pt>
                <c:pt idx="10539">
                  <c:v>42799.03531979167</c:v>
                </c:pt>
                <c:pt idx="10540">
                  <c:v>42799.042264293981</c:v>
                </c:pt>
                <c:pt idx="10541">
                  <c:v>42799.049208796299</c:v>
                </c:pt>
                <c:pt idx="10542">
                  <c:v>42799.05615329861</c:v>
                </c:pt>
                <c:pt idx="10543">
                  <c:v>42799.063097800929</c:v>
                </c:pt>
                <c:pt idx="10544">
                  <c:v>42799.070042303239</c:v>
                </c:pt>
                <c:pt idx="10545">
                  <c:v>42799.076986805558</c:v>
                </c:pt>
                <c:pt idx="10546">
                  <c:v>42799.083931307869</c:v>
                </c:pt>
                <c:pt idx="10547">
                  <c:v>42799.090875810187</c:v>
                </c:pt>
                <c:pt idx="10548">
                  <c:v>42799.097820312498</c:v>
                </c:pt>
                <c:pt idx="10549">
                  <c:v>42799.104764814816</c:v>
                </c:pt>
                <c:pt idx="10550">
                  <c:v>42799.111709317127</c:v>
                </c:pt>
                <c:pt idx="10551">
                  <c:v>42799.118653819445</c:v>
                </c:pt>
                <c:pt idx="10552">
                  <c:v>42799.125598321756</c:v>
                </c:pt>
                <c:pt idx="10553">
                  <c:v>42799.132542824074</c:v>
                </c:pt>
                <c:pt idx="10554">
                  <c:v>42799.139487326385</c:v>
                </c:pt>
                <c:pt idx="10555">
                  <c:v>42799.146431828703</c:v>
                </c:pt>
                <c:pt idx="10556">
                  <c:v>42799.153376331022</c:v>
                </c:pt>
                <c:pt idx="10557">
                  <c:v>42799.160320833333</c:v>
                </c:pt>
                <c:pt idx="10558">
                  <c:v>42799.167265335651</c:v>
                </c:pt>
                <c:pt idx="10559">
                  <c:v>42799.174209837962</c:v>
                </c:pt>
                <c:pt idx="10560">
                  <c:v>42799.18115434028</c:v>
                </c:pt>
                <c:pt idx="10561">
                  <c:v>42799.188098842591</c:v>
                </c:pt>
                <c:pt idx="10562">
                  <c:v>42799.195043344909</c:v>
                </c:pt>
                <c:pt idx="10563">
                  <c:v>42799.20198784722</c:v>
                </c:pt>
                <c:pt idx="10564">
                  <c:v>42799.208932349538</c:v>
                </c:pt>
                <c:pt idx="10565">
                  <c:v>42799.215876851849</c:v>
                </c:pt>
                <c:pt idx="10566">
                  <c:v>42799.222821354168</c:v>
                </c:pt>
                <c:pt idx="10567">
                  <c:v>42799.229765856478</c:v>
                </c:pt>
                <c:pt idx="10568">
                  <c:v>42799.236710358797</c:v>
                </c:pt>
                <c:pt idx="10569">
                  <c:v>42799.243654861108</c:v>
                </c:pt>
                <c:pt idx="10570">
                  <c:v>42799.250599363426</c:v>
                </c:pt>
                <c:pt idx="10571">
                  <c:v>42799.257543865744</c:v>
                </c:pt>
                <c:pt idx="10572">
                  <c:v>42799.264488368055</c:v>
                </c:pt>
                <c:pt idx="10573">
                  <c:v>42799.271432870373</c:v>
                </c:pt>
                <c:pt idx="10574">
                  <c:v>42799.278377372684</c:v>
                </c:pt>
                <c:pt idx="10575">
                  <c:v>42799.285321875002</c:v>
                </c:pt>
                <c:pt idx="10576">
                  <c:v>42799.292266377313</c:v>
                </c:pt>
                <c:pt idx="10577">
                  <c:v>42799.299210879632</c:v>
                </c:pt>
                <c:pt idx="10578">
                  <c:v>42799.306155381943</c:v>
                </c:pt>
                <c:pt idx="10579">
                  <c:v>42799.313099884261</c:v>
                </c:pt>
                <c:pt idx="10580">
                  <c:v>42799.320044386572</c:v>
                </c:pt>
                <c:pt idx="10581">
                  <c:v>42799.32698888889</c:v>
                </c:pt>
                <c:pt idx="10582">
                  <c:v>42799.333933391201</c:v>
                </c:pt>
                <c:pt idx="10583">
                  <c:v>42799.340877893519</c:v>
                </c:pt>
                <c:pt idx="10584">
                  <c:v>42799.34782239583</c:v>
                </c:pt>
                <c:pt idx="10585">
                  <c:v>42799.354766898148</c:v>
                </c:pt>
                <c:pt idx="10586">
                  <c:v>42799.361711400466</c:v>
                </c:pt>
                <c:pt idx="10587">
                  <c:v>42799.368655902777</c:v>
                </c:pt>
                <c:pt idx="10588">
                  <c:v>42799.375600405096</c:v>
                </c:pt>
                <c:pt idx="10589">
                  <c:v>42799.382544907407</c:v>
                </c:pt>
                <c:pt idx="10590">
                  <c:v>42799.389489409725</c:v>
                </c:pt>
                <c:pt idx="10591">
                  <c:v>42799.396433912036</c:v>
                </c:pt>
                <c:pt idx="10592">
                  <c:v>42799.403378414354</c:v>
                </c:pt>
                <c:pt idx="10593">
                  <c:v>42799.410322916665</c:v>
                </c:pt>
                <c:pt idx="10594">
                  <c:v>42799.417267418983</c:v>
                </c:pt>
                <c:pt idx="10595">
                  <c:v>42799.424211921294</c:v>
                </c:pt>
                <c:pt idx="10596">
                  <c:v>42799.431156423612</c:v>
                </c:pt>
                <c:pt idx="10597">
                  <c:v>42799.438100925923</c:v>
                </c:pt>
                <c:pt idx="10598">
                  <c:v>42799.445045428241</c:v>
                </c:pt>
                <c:pt idx="10599">
                  <c:v>42799.451989930552</c:v>
                </c:pt>
                <c:pt idx="10600">
                  <c:v>42799.458934432871</c:v>
                </c:pt>
                <c:pt idx="10601">
                  <c:v>42799.465878935189</c:v>
                </c:pt>
                <c:pt idx="10602">
                  <c:v>42799.4728234375</c:v>
                </c:pt>
                <c:pt idx="10603">
                  <c:v>42799.479767939818</c:v>
                </c:pt>
                <c:pt idx="10604">
                  <c:v>42799.486712442129</c:v>
                </c:pt>
                <c:pt idx="10605">
                  <c:v>42799.493656944447</c:v>
                </c:pt>
                <c:pt idx="10606">
                  <c:v>42799.500601446758</c:v>
                </c:pt>
                <c:pt idx="10607">
                  <c:v>42799.507545949076</c:v>
                </c:pt>
                <c:pt idx="10608">
                  <c:v>42799.514490451387</c:v>
                </c:pt>
                <c:pt idx="10609">
                  <c:v>42799.521434953705</c:v>
                </c:pt>
                <c:pt idx="10610">
                  <c:v>42799.528379456016</c:v>
                </c:pt>
                <c:pt idx="10611">
                  <c:v>42799.535323958335</c:v>
                </c:pt>
                <c:pt idx="10612">
                  <c:v>42799.542268460646</c:v>
                </c:pt>
                <c:pt idx="10613">
                  <c:v>42799.549212962964</c:v>
                </c:pt>
                <c:pt idx="10614">
                  <c:v>42799.556157465275</c:v>
                </c:pt>
                <c:pt idx="10615">
                  <c:v>42799.563101967593</c:v>
                </c:pt>
                <c:pt idx="10616">
                  <c:v>42799.570046469904</c:v>
                </c:pt>
                <c:pt idx="10617">
                  <c:v>42799.576990972222</c:v>
                </c:pt>
                <c:pt idx="10618">
                  <c:v>42799.58393547454</c:v>
                </c:pt>
                <c:pt idx="10619">
                  <c:v>42799.590879976851</c:v>
                </c:pt>
                <c:pt idx="10620">
                  <c:v>42799.59782447917</c:v>
                </c:pt>
                <c:pt idx="10621">
                  <c:v>42799.60476898148</c:v>
                </c:pt>
                <c:pt idx="10622">
                  <c:v>42799.611713483799</c:v>
                </c:pt>
                <c:pt idx="10623">
                  <c:v>42799.61865798611</c:v>
                </c:pt>
                <c:pt idx="10624">
                  <c:v>42799.625602488428</c:v>
                </c:pt>
                <c:pt idx="10625">
                  <c:v>42799.632546990739</c:v>
                </c:pt>
                <c:pt idx="10626">
                  <c:v>42799.639491493057</c:v>
                </c:pt>
                <c:pt idx="10627">
                  <c:v>42799.646435995368</c:v>
                </c:pt>
                <c:pt idx="10628">
                  <c:v>42799.653380497686</c:v>
                </c:pt>
                <c:pt idx="10629">
                  <c:v>42799.660324999997</c:v>
                </c:pt>
                <c:pt idx="10630">
                  <c:v>42799.667269502315</c:v>
                </c:pt>
                <c:pt idx="10631">
                  <c:v>42799.674214004626</c:v>
                </c:pt>
                <c:pt idx="10632">
                  <c:v>42799.681158506944</c:v>
                </c:pt>
                <c:pt idx="10633">
                  <c:v>42799.688103009263</c:v>
                </c:pt>
                <c:pt idx="10634">
                  <c:v>42799.695047511574</c:v>
                </c:pt>
                <c:pt idx="10635">
                  <c:v>42799.701992013892</c:v>
                </c:pt>
                <c:pt idx="10636">
                  <c:v>42799.708936516203</c:v>
                </c:pt>
                <c:pt idx="10637">
                  <c:v>42799.715881018521</c:v>
                </c:pt>
                <c:pt idx="10638">
                  <c:v>42799.722825520832</c:v>
                </c:pt>
                <c:pt idx="10639">
                  <c:v>42799.72977002315</c:v>
                </c:pt>
                <c:pt idx="10640">
                  <c:v>42799.736714525461</c:v>
                </c:pt>
                <c:pt idx="10641">
                  <c:v>42799.743659027779</c:v>
                </c:pt>
                <c:pt idx="10642">
                  <c:v>42799.75060353009</c:v>
                </c:pt>
                <c:pt idx="10643">
                  <c:v>42799.757548032409</c:v>
                </c:pt>
                <c:pt idx="10644">
                  <c:v>42799.764492534719</c:v>
                </c:pt>
                <c:pt idx="10645">
                  <c:v>42799.771437037038</c:v>
                </c:pt>
                <c:pt idx="10646">
                  <c:v>42799.778381539349</c:v>
                </c:pt>
                <c:pt idx="10647">
                  <c:v>42799.785326041667</c:v>
                </c:pt>
                <c:pt idx="10648">
                  <c:v>42799.792270543985</c:v>
                </c:pt>
                <c:pt idx="10649">
                  <c:v>42799.799215046296</c:v>
                </c:pt>
                <c:pt idx="10650">
                  <c:v>42799.806159548614</c:v>
                </c:pt>
                <c:pt idx="10651">
                  <c:v>42799.813104050925</c:v>
                </c:pt>
                <c:pt idx="10652">
                  <c:v>42799.820048553243</c:v>
                </c:pt>
                <c:pt idx="10653">
                  <c:v>42799.826993055554</c:v>
                </c:pt>
                <c:pt idx="10654">
                  <c:v>42799.833937557873</c:v>
                </c:pt>
                <c:pt idx="10655">
                  <c:v>42799.840882060184</c:v>
                </c:pt>
                <c:pt idx="10656">
                  <c:v>42799.847826562502</c:v>
                </c:pt>
                <c:pt idx="10657">
                  <c:v>42799.854771064813</c:v>
                </c:pt>
                <c:pt idx="10658">
                  <c:v>42799.861715567131</c:v>
                </c:pt>
                <c:pt idx="10659">
                  <c:v>42799.868660069442</c:v>
                </c:pt>
                <c:pt idx="10660">
                  <c:v>42799.87560457176</c:v>
                </c:pt>
                <c:pt idx="10661">
                  <c:v>42799.882549074071</c:v>
                </c:pt>
                <c:pt idx="10662">
                  <c:v>42799.889493576389</c:v>
                </c:pt>
                <c:pt idx="10663">
                  <c:v>42799.8964380787</c:v>
                </c:pt>
                <c:pt idx="10664">
                  <c:v>42799.903382581018</c:v>
                </c:pt>
                <c:pt idx="10665">
                  <c:v>42799.910327083337</c:v>
                </c:pt>
                <c:pt idx="10666">
                  <c:v>42799.917271585648</c:v>
                </c:pt>
                <c:pt idx="10667">
                  <c:v>42799.924216087966</c:v>
                </c:pt>
                <c:pt idx="10668">
                  <c:v>42799.931160590277</c:v>
                </c:pt>
                <c:pt idx="10669">
                  <c:v>42799.938105092595</c:v>
                </c:pt>
                <c:pt idx="10670">
                  <c:v>42799.945049594906</c:v>
                </c:pt>
                <c:pt idx="10671">
                  <c:v>42799.951994097224</c:v>
                </c:pt>
                <c:pt idx="10672">
                  <c:v>42799.958938599535</c:v>
                </c:pt>
                <c:pt idx="10673">
                  <c:v>42799.965883101853</c:v>
                </c:pt>
                <c:pt idx="10674">
                  <c:v>42799.972827604164</c:v>
                </c:pt>
                <c:pt idx="10675">
                  <c:v>42799.979772106482</c:v>
                </c:pt>
                <c:pt idx="10676">
                  <c:v>42799.986716608793</c:v>
                </c:pt>
                <c:pt idx="10677">
                  <c:v>42799.993661111112</c:v>
                </c:pt>
                <c:pt idx="10678">
                  <c:v>42800.000605613423</c:v>
                </c:pt>
                <c:pt idx="10679">
                  <c:v>42800.007550115741</c:v>
                </c:pt>
                <c:pt idx="10680">
                  <c:v>42800.014494618059</c:v>
                </c:pt>
                <c:pt idx="10681">
                  <c:v>42800.02143912037</c:v>
                </c:pt>
                <c:pt idx="10682">
                  <c:v>42800.028383622688</c:v>
                </c:pt>
                <c:pt idx="10683">
                  <c:v>42800.035328124999</c:v>
                </c:pt>
                <c:pt idx="10684">
                  <c:v>42800.042272627317</c:v>
                </c:pt>
                <c:pt idx="10685">
                  <c:v>42800.049217129628</c:v>
                </c:pt>
                <c:pt idx="10686">
                  <c:v>42800.056161631946</c:v>
                </c:pt>
                <c:pt idx="10687">
                  <c:v>42800.063106134257</c:v>
                </c:pt>
                <c:pt idx="10688">
                  <c:v>42800.070050636576</c:v>
                </c:pt>
                <c:pt idx="10689">
                  <c:v>42800.076995138887</c:v>
                </c:pt>
                <c:pt idx="10690">
                  <c:v>42800.083939641205</c:v>
                </c:pt>
                <c:pt idx="10691">
                  <c:v>42800.090884143516</c:v>
                </c:pt>
                <c:pt idx="10692">
                  <c:v>42800.097828645834</c:v>
                </c:pt>
                <c:pt idx="10693">
                  <c:v>42800.104773148145</c:v>
                </c:pt>
                <c:pt idx="10694">
                  <c:v>42800.111717650463</c:v>
                </c:pt>
                <c:pt idx="10695">
                  <c:v>42800.118662152781</c:v>
                </c:pt>
                <c:pt idx="10696">
                  <c:v>42800.125606655092</c:v>
                </c:pt>
                <c:pt idx="10697">
                  <c:v>42800.13255115741</c:v>
                </c:pt>
                <c:pt idx="10698">
                  <c:v>42800.139495659721</c:v>
                </c:pt>
                <c:pt idx="10699">
                  <c:v>42800.14644016204</c:v>
                </c:pt>
                <c:pt idx="10700">
                  <c:v>42800.153384664351</c:v>
                </c:pt>
                <c:pt idx="10701">
                  <c:v>42800.160329166669</c:v>
                </c:pt>
                <c:pt idx="10702">
                  <c:v>42800.16727366898</c:v>
                </c:pt>
                <c:pt idx="10703">
                  <c:v>42800.174218171298</c:v>
                </c:pt>
                <c:pt idx="10704">
                  <c:v>42800.181162673609</c:v>
                </c:pt>
                <c:pt idx="10705">
                  <c:v>42800.188107175927</c:v>
                </c:pt>
                <c:pt idx="10706">
                  <c:v>42800.195051678238</c:v>
                </c:pt>
                <c:pt idx="10707">
                  <c:v>42800.201996180556</c:v>
                </c:pt>
                <c:pt idx="10708">
                  <c:v>42800.208940682867</c:v>
                </c:pt>
                <c:pt idx="10709">
                  <c:v>42800.215885185185</c:v>
                </c:pt>
                <c:pt idx="10710">
                  <c:v>42800.222829687496</c:v>
                </c:pt>
                <c:pt idx="10711">
                  <c:v>42800.229774189815</c:v>
                </c:pt>
                <c:pt idx="10712">
                  <c:v>42800.236718692133</c:v>
                </c:pt>
                <c:pt idx="10713">
                  <c:v>42800.243663194444</c:v>
                </c:pt>
                <c:pt idx="10714">
                  <c:v>42800.250607696762</c:v>
                </c:pt>
                <c:pt idx="10715">
                  <c:v>42800.257552199073</c:v>
                </c:pt>
                <c:pt idx="10716">
                  <c:v>42800.264496701391</c:v>
                </c:pt>
                <c:pt idx="10717">
                  <c:v>42800.271441203702</c:v>
                </c:pt>
                <c:pt idx="10718">
                  <c:v>42800.27838570602</c:v>
                </c:pt>
                <c:pt idx="10719">
                  <c:v>42800.285330208331</c:v>
                </c:pt>
                <c:pt idx="10720">
                  <c:v>42800.29227471065</c:v>
                </c:pt>
                <c:pt idx="10721">
                  <c:v>42800.29921921296</c:v>
                </c:pt>
                <c:pt idx="10722">
                  <c:v>42800.306163715279</c:v>
                </c:pt>
                <c:pt idx="10723">
                  <c:v>42800.31310821759</c:v>
                </c:pt>
                <c:pt idx="10724">
                  <c:v>42800.320052719908</c:v>
                </c:pt>
                <c:pt idx="10725">
                  <c:v>42800.326997222219</c:v>
                </c:pt>
                <c:pt idx="10726">
                  <c:v>42800.333941724537</c:v>
                </c:pt>
                <c:pt idx="10727">
                  <c:v>42800.340886226855</c:v>
                </c:pt>
                <c:pt idx="10728">
                  <c:v>42800.347830729166</c:v>
                </c:pt>
                <c:pt idx="10729">
                  <c:v>42800.354775231484</c:v>
                </c:pt>
                <c:pt idx="10730">
                  <c:v>42800.361719733795</c:v>
                </c:pt>
                <c:pt idx="10731">
                  <c:v>42800.368664236114</c:v>
                </c:pt>
                <c:pt idx="10732">
                  <c:v>42800.375608738424</c:v>
                </c:pt>
                <c:pt idx="10733">
                  <c:v>42800.382553240743</c:v>
                </c:pt>
                <c:pt idx="10734">
                  <c:v>42800.389497743054</c:v>
                </c:pt>
                <c:pt idx="10735">
                  <c:v>42800.396442245372</c:v>
                </c:pt>
                <c:pt idx="10736">
                  <c:v>42800.403386747683</c:v>
                </c:pt>
                <c:pt idx="10737">
                  <c:v>42800.410331250001</c:v>
                </c:pt>
                <c:pt idx="10738">
                  <c:v>42800.417275752312</c:v>
                </c:pt>
                <c:pt idx="10739">
                  <c:v>42800.42422025463</c:v>
                </c:pt>
                <c:pt idx="10740">
                  <c:v>42800.431164756941</c:v>
                </c:pt>
                <c:pt idx="10741">
                  <c:v>42800.438109259259</c:v>
                </c:pt>
                <c:pt idx="10742">
                  <c:v>42800.445053761578</c:v>
                </c:pt>
                <c:pt idx="10743">
                  <c:v>42800.451998263889</c:v>
                </c:pt>
                <c:pt idx="10744">
                  <c:v>42800.458942766207</c:v>
                </c:pt>
                <c:pt idx="10745">
                  <c:v>42800.465887268518</c:v>
                </c:pt>
                <c:pt idx="10746">
                  <c:v>42800.472831770836</c:v>
                </c:pt>
                <c:pt idx="10747">
                  <c:v>42800.479776273147</c:v>
                </c:pt>
                <c:pt idx="10748">
                  <c:v>42800.486720775465</c:v>
                </c:pt>
                <c:pt idx="10749">
                  <c:v>42800.493665277776</c:v>
                </c:pt>
                <c:pt idx="10750">
                  <c:v>42800.500609780094</c:v>
                </c:pt>
                <c:pt idx="10751">
                  <c:v>42800.507554282405</c:v>
                </c:pt>
                <c:pt idx="10752">
                  <c:v>42800.514498784723</c:v>
                </c:pt>
                <c:pt idx="10753">
                  <c:v>42800.521443287034</c:v>
                </c:pt>
                <c:pt idx="10754">
                  <c:v>42800.528387789353</c:v>
                </c:pt>
                <c:pt idx="10755">
                  <c:v>42800.535332291664</c:v>
                </c:pt>
                <c:pt idx="10756">
                  <c:v>42800.542276793982</c:v>
                </c:pt>
                <c:pt idx="10757">
                  <c:v>42800.549221296293</c:v>
                </c:pt>
                <c:pt idx="10758">
                  <c:v>42800.556165798611</c:v>
                </c:pt>
                <c:pt idx="10759">
                  <c:v>42800.563110300929</c:v>
                </c:pt>
                <c:pt idx="10760">
                  <c:v>42800.57005480324</c:v>
                </c:pt>
                <c:pt idx="10761">
                  <c:v>42800.576999305558</c:v>
                </c:pt>
                <c:pt idx="10762">
                  <c:v>42800.583943807869</c:v>
                </c:pt>
                <c:pt idx="10763">
                  <c:v>42800.590888310187</c:v>
                </c:pt>
                <c:pt idx="10764">
                  <c:v>42800.597832812498</c:v>
                </c:pt>
                <c:pt idx="10765">
                  <c:v>42800.604777314817</c:v>
                </c:pt>
                <c:pt idx="10766">
                  <c:v>42800.611721817128</c:v>
                </c:pt>
                <c:pt idx="10767">
                  <c:v>42800.618666319446</c:v>
                </c:pt>
                <c:pt idx="10768">
                  <c:v>42800.625610821757</c:v>
                </c:pt>
                <c:pt idx="10769">
                  <c:v>42800.632555324075</c:v>
                </c:pt>
                <c:pt idx="10770">
                  <c:v>42800.639499826386</c:v>
                </c:pt>
                <c:pt idx="10771">
                  <c:v>42800.646444328704</c:v>
                </c:pt>
                <c:pt idx="10772">
                  <c:v>42800.653388831015</c:v>
                </c:pt>
                <c:pt idx="10773">
                  <c:v>42800.660333333333</c:v>
                </c:pt>
                <c:pt idx="10774">
                  <c:v>42800.667277835651</c:v>
                </c:pt>
                <c:pt idx="10775">
                  <c:v>42800.674222337962</c:v>
                </c:pt>
                <c:pt idx="10776">
                  <c:v>42800.681166840281</c:v>
                </c:pt>
                <c:pt idx="10777">
                  <c:v>42800.688111342592</c:v>
                </c:pt>
                <c:pt idx="10778">
                  <c:v>42800.69505584491</c:v>
                </c:pt>
                <c:pt idx="10779">
                  <c:v>42800.702000347221</c:v>
                </c:pt>
                <c:pt idx="10780">
                  <c:v>42800.708944849539</c:v>
                </c:pt>
                <c:pt idx="10781">
                  <c:v>42800.71588935185</c:v>
                </c:pt>
                <c:pt idx="10782">
                  <c:v>42800.722833854168</c:v>
                </c:pt>
                <c:pt idx="10783">
                  <c:v>42800.729778356479</c:v>
                </c:pt>
                <c:pt idx="10784">
                  <c:v>42800.736722858797</c:v>
                </c:pt>
                <c:pt idx="10785">
                  <c:v>42800.743667361108</c:v>
                </c:pt>
                <c:pt idx="10786">
                  <c:v>42800.750611863426</c:v>
                </c:pt>
                <c:pt idx="10787">
                  <c:v>42800.757556365737</c:v>
                </c:pt>
                <c:pt idx="10788">
                  <c:v>42800.764500868056</c:v>
                </c:pt>
                <c:pt idx="10789">
                  <c:v>42800.771445370374</c:v>
                </c:pt>
                <c:pt idx="10790">
                  <c:v>42800.778389872685</c:v>
                </c:pt>
                <c:pt idx="10791">
                  <c:v>42800.785334375003</c:v>
                </c:pt>
                <c:pt idx="10792">
                  <c:v>42800.792278877314</c:v>
                </c:pt>
                <c:pt idx="10793">
                  <c:v>42800.799223379632</c:v>
                </c:pt>
                <c:pt idx="10794">
                  <c:v>42800.806167881943</c:v>
                </c:pt>
                <c:pt idx="10795">
                  <c:v>42800.813112384261</c:v>
                </c:pt>
                <c:pt idx="10796">
                  <c:v>42800.820056886572</c:v>
                </c:pt>
                <c:pt idx="10797">
                  <c:v>42800.82700138889</c:v>
                </c:pt>
                <c:pt idx="10798">
                  <c:v>42800.833945891201</c:v>
                </c:pt>
                <c:pt idx="10799">
                  <c:v>42800.84089039352</c:v>
                </c:pt>
                <c:pt idx="10800">
                  <c:v>42800.847834895831</c:v>
                </c:pt>
                <c:pt idx="10801">
                  <c:v>42800.854779398149</c:v>
                </c:pt>
                <c:pt idx="10802">
                  <c:v>42800.86172390046</c:v>
                </c:pt>
                <c:pt idx="10803">
                  <c:v>42800.868668402778</c:v>
                </c:pt>
                <c:pt idx="10804">
                  <c:v>42800.875612905096</c:v>
                </c:pt>
                <c:pt idx="10805">
                  <c:v>42800.882557407407</c:v>
                </c:pt>
                <c:pt idx="10806">
                  <c:v>42800.889501909725</c:v>
                </c:pt>
                <c:pt idx="10807">
                  <c:v>42800.896446412036</c:v>
                </c:pt>
                <c:pt idx="10808">
                  <c:v>42800.903390914355</c:v>
                </c:pt>
                <c:pt idx="10809">
                  <c:v>42800.910335416665</c:v>
                </c:pt>
                <c:pt idx="10810">
                  <c:v>42800.917279918984</c:v>
                </c:pt>
                <c:pt idx="10811">
                  <c:v>42800.924224421295</c:v>
                </c:pt>
                <c:pt idx="10812">
                  <c:v>42800.931168923613</c:v>
                </c:pt>
                <c:pt idx="10813">
                  <c:v>42800.938113425924</c:v>
                </c:pt>
                <c:pt idx="10814">
                  <c:v>42800.945057928242</c:v>
                </c:pt>
                <c:pt idx="10815">
                  <c:v>42800.952002430553</c:v>
                </c:pt>
                <c:pt idx="10816">
                  <c:v>42800.958946932871</c:v>
                </c:pt>
                <c:pt idx="10817">
                  <c:v>42800.965891435182</c:v>
                </c:pt>
                <c:pt idx="10818">
                  <c:v>42800.9728359375</c:v>
                </c:pt>
                <c:pt idx="10819">
                  <c:v>42800.979780439811</c:v>
                </c:pt>
                <c:pt idx="10820">
                  <c:v>42800.98672494213</c:v>
                </c:pt>
                <c:pt idx="10821">
                  <c:v>42800.993669444448</c:v>
                </c:pt>
                <c:pt idx="10822">
                  <c:v>42801.000613946759</c:v>
                </c:pt>
                <c:pt idx="10823">
                  <c:v>42801.007558449077</c:v>
                </c:pt>
                <c:pt idx="10824">
                  <c:v>42801.014502951388</c:v>
                </c:pt>
                <c:pt idx="10825">
                  <c:v>42801.021447453706</c:v>
                </c:pt>
                <c:pt idx="10826">
                  <c:v>42801.028391956017</c:v>
                </c:pt>
                <c:pt idx="10827">
                  <c:v>42801.035336458335</c:v>
                </c:pt>
                <c:pt idx="10828">
                  <c:v>42801.042280960646</c:v>
                </c:pt>
                <c:pt idx="10829">
                  <c:v>42801.049225462964</c:v>
                </c:pt>
                <c:pt idx="10830">
                  <c:v>42801.056169965275</c:v>
                </c:pt>
                <c:pt idx="10831">
                  <c:v>42801.063114467594</c:v>
                </c:pt>
                <c:pt idx="10832">
                  <c:v>42801.070058969904</c:v>
                </c:pt>
                <c:pt idx="10833">
                  <c:v>42801.077003472223</c:v>
                </c:pt>
                <c:pt idx="10834">
                  <c:v>42801.083947974534</c:v>
                </c:pt>
                <c:pt idx="10835">
                  <c:v>42801.090892476852</c:v>
                </c:pt>
                <c:pt idx="10836">
                  <c:v>42801.09783697917</c:v>
                </c:pt>
                <c:pt idx="10837">
                  <c:v>42801.104781481481</c:v>
                </c:pt>
                <c:pt idx="10838">
                  <c:v>42801.111725983799</c:v>
                </c:pt>
                <c:pt idx="10839">
                  <c:v>42801.11867048611</c:v>
                </c:pt>
                <c:pt idx="10840">
                  <c:v>42801.125614988428</c:v>
                </c:pt>
                <c:pt idx="10841">
                  <c:v>42801.132559490739</c:v>
                </c:pt>
                <c:pt idx="10842">
                  <c:v>42801.139503993058</c:v>
                </c:pt>
                <c:pt idx="10843">
                  <c:v>42801.146448495369</c:v>
                </c:pt>
                <c:pt idx="10844">
                  <c:v>42801.153392997687</c:v>
                </c:pt>
                <c:pt idx="10845">
                  <c:v>42801.160337499998</c:v>
                </c:pt>
                <c:pt idx="10846">
                  <c:v>42801.167282002316</c:v>
                </c:pt>
                <c:pt idx="10847">
                  <c:v>42801.174226504627</c:v>
                </c:pt>
                <c:pt idx="10848">
                  <c:v>42801.181171006945</c:v>
                </c:pt>
                <c:pt idx="10849">
                  <c:v>42801.188115509256</c:v>
                </c:pt>
                <c:pt idx="10850">
                  <c:v>42801.195060011574</c:v>
                </c:pt>
                <c:pt idx="10851">
                  <c:v>42801.202004513892</c:v>
                </c:pt>
                <c:pt idx="10852">
                  <c:v>42801.208949016203</c:v>
                </c:pt>
                <c:pt idx="10853">
                  <c:v>42801.215893518522</c:v>
                </c:pt>
                <c:pt idx="10854">
                  <c:v>42801.222838020833</c:v>
                </c:pt>
                <c:pt idx="10855">
                  <c:v>42801.229782523151</c:v>
                </c:pt>
                <c:pt idx="10856">
                  <c:v>42801.236727025462</c:v>
                </c:pt>
                <c:pt idx="10857">
                  <c:v>42801.24367152778</c:v>
                </c:pt>
                <c:pt idx="10858">
                  <c:v>42801.250616030091</c:v>
                </c:pt>
                <c:pt idx="10859">
                  <c:v>42801.257560532409</c:v>
                </c:pt>
                <c:pt idx="10860">
                  <c:v>42801.26450503472</c:v>
                </c:pt>
                <c:pt idx="10861">
                  <c:v>42801.271449537038</c:v>
                </c:pt>
                <c:pt idx="10862">
                  <c:v>42801.278394039349</c:v>
                </c:pt>
                <c:pt idx="10863">
                  <c:v>42801.285338541667</c:v>
                </c:pt>
                <c:pt idx="10864">
                  <c:v>42801.292283043978</c:v>
                </c:pt>
                <c:pt idx="10865">
                  <c:v>42801.299227546297</c:v>
                </c:pt>
                <c:pt idx="10866">
                  <c:v>42801.306172048608</c:v>
                </c:pt>
                <c:pt idx="10867">
                  <c:v>42801.313116550926</c:v>
                </c:pt>
                <c:pt idx="10868">
                  <c:v>42801.320061053244</c:v>
                </c:pt>
                <c:pt idx="10869">
                  <c:v>42801.327005555555</c:v>
                </c:pt>
                <c:pt idx="10870">
                  <c:v>42801.333950057873</c:v>
                </c:pt>
                <c:pt idx="10871">
                  <c:v>42801.340894560184</c:v>
                </c:pt>
                <c:pt idx="10872">
                  <c:v>42801.347839062502</c:v>
                </c:pt>
                <c:pt idx="10873">
                  <c:v>42801.354783564813</c:v>
                </c:pt>
                <c:pt idx="10874">
                  <c:v>42801.361728067131</c:v>
                </c:pt>
                <c:pt idx="10875">
                  <c:v>42801.368672569442</c:v>
                </c:pt>
                <c:pt idx="10876">
                  <c:v>42801.375617071761</c:v>
                </c:pt>
                <c:pt idx="10877">
                  <c:v>42801.382561574072</c:v>
                </c:pt>
                <c:pt idx="10878">
                  <c:v>42801.38950607639</c:v>
                </c:pt>
                <c:pt idx="10879">
                  <c:v>42801.396450578701</c:v>
                </c:pt>
                <c:pt idx="10880">
                  <c:v>42801.403395081019</c:v>
                </c:pt>
                <c:pt idx="10881">
                  <c:v>42801.41033958333</c:v>
                </c:pt>
                <c:pt idx="10882">
                  <c:v>42801.417284085648</c:v>
                </c:pt>
                <c:pt idx="10883">
                  <c:v>42801.424228587966</c:v>
                </c:pt>
                <c:pt idx="10884">
                  <c:v>42801.431173090277</c:v>
                </c:pt>
                <c:pt idx="10885">
                  <c:v>42801.438117592596</c:v>
                </c:pt>
                <c:pt idx="10886">
                  <c:v>42801.445062094906</c:v>
                </c:pt>
                <c:pt idx="10887">
                  <c:v>42801.452006597225</c:v>
                </c:pt>
                <c:pt idx="10888">
                  <c:v>42801.458951099536</c:v>
                </c:pt>
                <c:pt idx="10889">
                  <c:v>42801.465895601854</c:v>
                </c:pt>
                <c:pt idx="10890">
                  <c:v>42801.472840104165</c:v>
                </c:pt>
                <c:pt idx="10891">
                  <c:v>42801.479784606483</c:v>
                </c:pt>
                <c:pt idx="10892">
                  <c:v>42801.486729108794</c:v>
                </c:pt>
                <c:pt idx="10893">
                  <c:v>42801.493673611112</c:v>
                </c:pt>
                <c:pt idx="10894">
                  <c:v>42801.500618113423</c:v>
                </c:pt>
                <c:pt idx="10895">
                  <c:v>42801.507562615741</c:v>
                </c:pt>
                <c:pt idx="10896">
                  <c:v>42801.514507118052</c:v>
                </c:pt>
                <c:pt idx="10897">
                  <c:v>42801.52145162037</c:v>
                </c:pt>
                <c:pt idx="10898">
                  <c:v>42801.528396122689</c:v>
                </c:pt>
                <c:pt idx="10899">
                  <c:v>42801.535340625</c:v>
                </c:pt>
                <c:pt idx="10900">
                  <c:v>42801.542285127318</c:v>
                </c:pt>
                <c:pt idx="10901">
                  <c:v>42801.549229629629</c:v>
                </c:pt>
                <c:pt idx="10902">
                  <c:v>42801.556174131947</c:v>
                </c:pt>
                <c:pt idx="10903">
                  <c:v>42801.563118634258</c:v>
                </c:pt>
                <c:pt idx="10904">
                  <c:v>42801.570063136576</c:v>
                </c:pt>
                <c:pt idx="10905">
                  <c:v>42801.577007638887</c:v>
                </c:pt>
                <c:pt idx="10906">
                  <c:v>42801.583952141205</c:v>
                </c:pt>
                <c:pt idx="10907">
                  <c:v>42801.590896643516</c:v>
                </c:pt>
                <c:pt idx="10908">
                  <c:v>42801.597841145835</c:v>
                </c:pt>
                <c:pt idx="10909">
                  <c:v>42801.604785648145</c:v>
                </c:pt>
                <c:pt idx="10910">
                  <c:v>42801.611730150464</c:v>
                </c:pt>
                <c:pt idx="10911">
                  <c:v>42801.618674652775</c:v>
                </c:pt>
                <c:pt idx="10912">
                  <c:v>42801.625619155093</c:v>
                </c:pt>
                <c:pt idx="10913">
                  <c:v>42801.632563657404</c:v>
                </c:pt>
                <c:pt idx="10914">
                  <c:v>42801.639508159722</c:v>
                </c:pt>
                <c:pt idx="10915">
                  <c:v>42801.64645266204</c:v>
                </c:pt>
                <c:pt idx="10916">
                  <c:v>42801.653397164351</c:v>
                </c:pt>
                <c:pt idx="10917">
                  <c:v>42801.660341666669</c:v>
                </c:pt>
                <c:pt idx="10918">
                  <c:v>42801.66728616898</c:v>
                </c:pt>
                <c:pt idx="10919">
                  <c:v>42801.674230671299</c:v>
                </c:pt>
                <c:pt idx="10920">
                  <c:v>42801.68117517361</c:v>
                </c:pt>
                <c:pt idx="10921">
                  <c:v>42801.688119675928</c:v>
                </c:pt>
                <c:pt idx="10922">
                  <c:v>42801.695064178239</c:v>
                </c:pt>
                <c:pt idx="10923">
                  <c:v>42801.702008680557</c:v>
                </c:pt>
                <c:pt idx="10924">
                  <c:v>42801.708953182868</c:v>
                </c:pt>
                <c:pt idx="10925">
                  <c:v>42801.715897685186</c:v>
                </c:pt>
                <c:pt idx="10926">
                  <c:v>42801.722842187497</c:v>
                </c:pt>
                <c:pt idx="10927">
                  <c:v>42801.729786689815</c:v>
                </c:pt>
                <c:pt idx="10928">
                  <c:v>42801.736731192126</c:v>
                </c:pt>
                <c:pt idx="10929">
                  <c:v>42801.743675694444</c:v>
                </c:pt>
                <c:pt idx="10930">
                  <c:v>42801.750620196763</c:v>
                </c:pt>
                <c:pt idx="10931">
                  <c:v>42801.757564699074</c:v>
                </c:pt>
                <c:pt idx="10932">
                  <c:v>42801.764509201392</c:v>
                </c:pt>
                <c:pt idx="10933">
                  <c:v>42801.771453703703</c:v>
                </c:pt>
                <c:pt idx="10934">
                  <c:v>42801.778398206021</c:v>
                </c:pt>
                <c:pt idx="10935">
                  <c:v>42801.785342708332</c:v>
                </c:pt>
                <c:pt idx="10936">
                  <c:v>42801.79228721065</c:v>
                </c:pt>
                <c:pt idx="10937">
                  <c:v>42801.799231712961</c:v>
                </c:pt>
                <c:pt idx="10938">
                  <c:v>42801.806176215279</c:v>
                </c:pt>
                <c:pt idx="10939">
                  <c:v>42801.81312071759</c:v>
                </c:pt>
                <c:pt idx="10940">
                  <c:v>42801.820065219908</c:v>
                </c:pt>
                <c:pt idx="10941">
                  <c:v>42801.827009722219</c:v>
                </c:pt>
                <c:pt idx="10942">
                  <c:v>42801.833954224538</c:v>
                </c:pt>
                <c:pt idx="10943">
                  <c:v>42801.840898726849</c:v>
                </c:pt>
                <c:pt idx="10944">
                  <c:v>42801.847843229167</c:v>
                </c:pt>
                <c:pt idx="10945">
                  <c:v>42801.854787731485</c:v>
                </c:pt>
                <c:pt idx="10946">
                  <c:v>42801.861732233796</c:v>
                </c:pt>
                <c:pt idx="10947">
                  <c:v>42801.868676736114</c:v>
                </c:pt>
                <c:pt idx="10948">
                  <c:v>42801.875621238425</c:v>
                </c:pt>
                <c:pt idx="10949">
                  <c:v>42801.882565740743</c:v>
                </c:pt>
                <c:pt idx="10950">
                  <c:v>42801.889510243054</c:v>
                </c:pt>
                <c:pt idx="10951">
                  <c:v>42801.896454745372</c:v>
                </c:pt>
                <c:pt idx="10952">
                  <c:v>42801.903399247683</c:v>
                </c:pt>
                <c:pt idx="10953">
                  <c:v>42801.910343750002</c:v>
                </c:pt>
                <c:pt idx="10954">
                  <c:v>42801.917288252313</c:v>
                </c:pt>
                <c:pt idx="10955">
                  <c:v>42801.924232754631</c:v>
                </c:pt>
                <c:pt idx="10956">
                  <c:v>42801.931177256942</c:v>
                </c:pt>
                <c:pt idx="10957">
                  <c:v>42801.93812175926</c:v>
                </c:pt>
                <c:pt idx="10958">
                  <c:v>42801.945066261571</c:v>
                </c:pt>
                <c:pt idx="10959">
                  <c:v>42801.952010763889</c:v>
                </c:pt>
                <c:pt idx="10960">
                  <c:v>42801.958955266207</c:v>
                </c:pt>
                <c:pt idx="10961">
                  <c:v>42801.965899768518</c:v>
                </c:pt>
                <c:pt idx="10962">
                  <c:v>42801.972844270837</c:v>
                </c:pt>
                <c:pt idx="10963">
                  <c:v>42801.979788773147</c:v>
                </c:pt>
                <c:pt idx="10964">
                  <c:v>42801.986733275466</c:v>
                </c:pt>
                <c:pt idx="10965">
                  <c:v>42801.993677777777</c:v>
                </c:pt>
                <c:pt idx="10966">
                  <c:v>42802.000622280095</c:v>
                </c:pt>
                <c:pt idx="10967">
                  <c:v>42802.007566782406</c:v>
                </c:pt>
                <c:pt idx="10968">
                  <c:v>42802.014511284724</c:v>
                </c:pt>
                <c:pt idx="10969">
                  <c:v>42802.021455787035</c:v>
                </c:pt>
                <c:pt idx="10970">
                  <c:v>42802.028400289353</c:v>
                </c:pt>
                <c:pt idx="10971">
                  <c:v>42802.035344791664</c:v>
                </c:pt>
                <c:pt idx="10972">
                  <c:v>42802.042289293982</c:v>
                </c:pt>
                <c:pt idx="10973">
                  <c:v>42802.049233796293</c:v>
                </c:pt>
                <c:pt idx="10974">
                  <c:v>42802.056178298611</c:v>
                </c:pt>
                <c:pt idx="10975">
                  <c:v>42802.063122800922</c:v>
                </c:pt>
                <c:pt idx="10976">
                  <c:v>42802.070067303241</c:v>
                </c:pt>
                <c:pt idx="10977">
                  <c:v>42802.077011805559</c:v>
                </c:pt>
                <c:pt idx="10978">
                  <c:v>42802.08395630787</c:v>
                </c:pt>
                <c:pt idx="10979">
                  <c:v>42802.090900810188</c:v>
                </c:pt>
                <c:pt idx="10980">
                  <c:v>42802.097845312499</c:v>
                </c:pt>
                <c:pt idx="10981">
                  <c:v>42802.104789814817</c:v>
                </c:pt>
                <c:pt idx="10982">
                  <c:v>42802.111734317128</c:v>
                </c:pt>
                <c:pt idx="10983">
                  <c:v>42802.118678819446</c:v>
                </c:pt>
                <c:pt idx="10984">
                  <c:v>42802.125623321757</c:v>
                </c:pt>
                <c:pt idx="10985">
                  <c:v>42802.132567824076</c:v>
                </c:pt>
                <c:pt idx="10986">
                  <c:v>42802.139512326386</c:v>
                </c:pt>
                <c:pt idx="10987">
                  <c:v>42802.146456828705</c:v>
                </c:pt>
                <c:pt idx="10988">
                  <c:v>42802.153401331016</c:v>
                </c:pt>
                <c:pt idx="10989">
                  <c:v>42802.160345833334</c:v>
                </c:pt>
                <c:pt idx="10990">
                  <c:v>42802.167290335645</c:v>
                </c:pt>
                <c:pt idx="10991">
                  <c:v>42802.174234837963</c:v>
                </c:pt>
                <c:pt idx="10992">
                  <c:v>42802.181179340281</c:v>
                </c:pt>
                <c:pt idx="10993">
                  <c:v>42802.188123842592</c:v>
                </c:pt>
                <c:pt idx="10994">
                  <c:v>42802.19506834491</c:v>
                </c:pt>
                <c:pt idx="10995">
                  <c:v>42802.202012847221</c:v>
                </c:pt>
                <c:pt idx="10996">
                  <c:v>42802.20895734954</c:v>
                </c:pt>
                <c:pt idx="10997">
                  <c:v>42802.215901851851</c:v>
                </c:pt>
                <c:pt idx="10998">
                  <c:v>42802.222846354169</c:v>
                </c:pt>
                <c:pt idx="10999">
                  <c:v>42802.22979085648</c:v>
                </c:pt>
                <c:pt idx="11000">
                  <c:v>42802.236735358798</c:v>
                </c:pt>
                <c:pt idx="11001">
                  <c:v>42802.243679861109</c:v>
                </c:pt>
                <c:pt idx="11002">
                  <c:v>42802.250624363427</c:v>
                </c:pt>
                <c:pt idx="11003">
                  <c:v>42802.257568865738</c:v>
                </c:pt>
                <c:pt idx="11004">
                  <c:v>42802.264513368056</c:v>
                </c:pt>
                <c:pt idx="11005">
                  <c:v>42802.271457870367</c:v>
                </c:pt>
                <c:pt idx="11006">
                  <c:v>42802.278402372685</c:v>
                </c:pt>
                <c:pt idx="11007">
                  <c:v>42802.285346875004</c:v>
                </c:pt>
                <c:pt idx="11008">
                  <c:v>42802.292291377315</c:v>
                </c:pt>
                <c:pt idx="11009">
                  <c:v>42802.299235879633</c:v>
                </c:pt>
                <c:pt idx="11010">
                  <c:v>42802.306180381944</c:v>
                </c:pt>
                <c:pt idx="11011">
                  <c:v>42802.313124884262</c:v>
                </c:pt>
                <c:pt idx="11012">
                  <c:v>42802.320069386573</c:v>
                </c:pt>
                <c:pt idx="11013">
                  <c:v>42802.327013888891</c:v>
                </c:pt>
                <c:pt idx="11014">
                  <c:v>42802.333958391202</c:v>
                </c:pt>
                <c:pt idx="11015">
                  <c:v>42802.34090289352</c:v>
                </c:pt>
                <c:pt idx="11016">
                  <c:v>42802.347847395831</c:v>
                </c:pt>
                <c:pt idx="11017">
                  <c:v>42802.354791898149</c:v>
                </c:pt>
                <c:pt idx="11018">
                  <c:v>42802.36173640046</c:v>
                </c:pt>
                <c:pt idx="11019">
                  <c:v>42802.368680902779</c:v>
                </c:pt>
                <c:pt idx="11020">
                  <c:v>42802.37562540509</c:v>
                </c:pt>
                <c:pt idx="11021">
                  <c:v>42802.382569907408</c:v>
                </c:pt>
                <c:pt idx="11022">
                  <c:v>42802.389514409719</c:v>
                </c:pt>
                <c:pt idx="11023">
                  <c:v>42802.396458912037</c:v>
                </c:pt>
                <c:pt idx="11024">
                  <c:v>42802.403403414355</c:v>
                </c:pt>
                <c:pt idx="11025">
                  <c:v>42802.410347916666</c:v>
                </c:pt>
                <c:pt idx="11026">
                  <c:v>42802.417292418984</c:v>
                </c:pt>
                <c:pt idx="11027">
                  <c:v>42802.424236921295</c:v>
                </c:pt>
                <c:pt idx="11028">
                  <c:v>42802.431181423613</c:v>
                </c:pt>
                <c:pt idx="11029">
                  <c:v>42802.438125925924</c:v>
                </c:pt>
                <c:pt idx="11030">
                  <c:v>42802.445070428243</c:v>
                </c:pt>
                <c:pt idx="11031">
                  <c:v>42802.452014930554</c:v>
                </c:pt>
                <c:pt idx="11032">
                  <c:v>42802.458959432872</c:v>
                </c:pt>
                <c:pt idx="11033">
                  <c:v>42802.465903935183</c:v>
                </c:pt>
                <c:pt idx="11034">
                  <c:v>42802.472848437501</c:v>
                </c:pt>
                <c:pt idx="11035">
                  <c:v>42802.479792939812</c:v>
                </c:pt>
                <c:pt idx="11036">
                  <c:v>42802.48673744213</c:v>
                </c:pt>
                <c:pt idx="11037">
                  <c:v>42802.493681944441</c:v>
                </c:pt>
                <c:pt idx="11038">
                  <c:v>42802.500626446759</c:v>
                </c:pt>
                <c:pt idx="11039">
                  <c:v>42802.507570949077</c:v>
                </c:pt>
                <c:pt idx="11040">
                  <c:v>42802.514515451388</c:v>
                </c:pt>
                <c:pt idx="11041">
                  <c:v>42802.521459953707</c:v>
                </c:pt>
                <c:pt idx="11042">
                  <c:v>42802.528404456018</c:v>
                </c:pt>
                <c:pt idx="11043">
                  <c:v>42802.535348958336</c:v>
                </c:pt>
                <c:pt idx="11044">
                  <c:v>42802.542293460647</c:v>
                </c:pt>
                <c:pt idx="11045">
                  <c:v>42802.549237962965</c:v>
                </c:pt>
                <c:pt idx="11046">
                  <c:v>42802.556182465276</c:v>
                </c:pt>
                <c:pt idx="11047">
                  <c:v>42802.563126967594</c:v>
                </c:pt>
                <c:pt idx="11048">
                  <c:v>42802.570071469905</c:v>
                </c:pt>
                <c:pt idx="11049">
                  <c:v>42802.577015972223</c:v>
                </c:pt>
                <c:pt idx="11050">
                  <c:v>42802.583960474534</c:v>
                </c:pt>
                <c:pt idx="11051">
                  <c:v>42802.590904976852</c:v>
                </c:pt>
                <c:pt idx="11052">
                  <c:v>42802.597849479163</c:v>
                </c:pt>
                <c:pt idx="11053">
                  <c:v>42802.604793981482</c:v>
                </c:pt>
                <c:pt idx="11054">
                  <c:v>42802.6117384838</c:v>
                </c:pt>
                <c:pt idx="11055">
                  <c:v>42802.618682986111</c:v>
                </c:pt>
                <c:pt idx="11056">
                  <c:v>42802.625627488429</c:v>
                </c:pt>
                <c:pt idx="11057">
                  <c:v>42802.63257199074</c:v>
                </c:pt>
                <c:pt idx="11058">
                  <c:v>42802.639516493058</c:v>
                </c:pt>
                <c:pt idx="11059">
                  <c:v>42802.646460995369</c:v>
                </c:pt>
                <c:pt idx="11060">
                  <c:v>42802.653405497687</c:v>
                </c:pt>
                <c:pt idx="11061">
                  <c:v>42802.660349999998</c:v>
                </c:pt>
                <c:pt idx="11062">
                  <c:v>42802.667294502317</c:v>
                </c:pt>
                <c:pt idx="11063">
                  <c:v>42802.674239004627</c:v>
                </c:pt>
                <c:pt idx="11064">
                  <c:v>42802.681183506946</c:v>
                </c:pt>
                <c:pt idx="11065">
                  <c:v>42802.688128009257</c:v>
                </c:pt>
                <c:pt idx="11066">
                  <c:v>42802.695072511575</c:v>
                </c:pt>
                <c:pt idx="11067">
                  <c:v>42802.702017013886</c:v>
                </c:pt>
                <c:pt idx="11068">
                  <c:v>42802.708961516204</c:v>
                </c:pt>
                <c:pt idx="11069">
                  <c:v>42802.715906018515</c:v>
                </c:pt>
                <c:pt idx="11070">
                  <c:v>42802.722850520833</c:v>
                </c:pt>
                <c:pt idx="11071">
                  <c:v>42802.729795023151</c:v>
                </c:pt>
                <c:pt idx="11072">
                  <c:v>42802.736739525462</c:v>
                </c:pt>
                <c:pt idx="11073">
                  <c:v>42802.743684027781</c:v>
                </c:pt>
                <c:pt idx="11074">
                  <c:v>42802.750628530091</c:v>
                </c:pt>
                <c:pt idx="11075">
                  <c:v>42802.75757303241</c:v>
                </c:pt>
                <c:pt idx="11076">
                  <c:v>42802.764517534721</c:v>
                </c:pt>
                <c:pt idx="11077">
                  <c:v>42802.771462037039</c:v>
                </c:pt>
                <c:pt idx="11078">
                  <c:v>42802.77840653935</c:v>
                </c:pt>
                <c:pt idx="11079">
                  <c:v>42802.785351041668</c:v>
                </c:pt>
                <c:pt idx="11080">
                  <c:v>42802.792295543979</c:v>
                </c:pt>
                <c:pt idx="11081">
                  <c:v>42802.799240046297</c:v>
                </c:pt>
                <c:pt idx="11082">
                  <c:v>42802.806184548608</c:v>
                </c:pt>
                <c:pt idx="11083">
                  <c:v>42802.813129050926</c:v>
                </c:pt>
                <c:pt idx="11084">
                  <c:v>42802.820073553237</c:v>
                </c:pt>
                <c:pt idx="11085">
                  <c:v>42802.827018055556</c:v>
                </c:pt>
                <c:pt idx="11086">
                  <c:v>42802.833962557874</c:v>
                </c:pt>
                <c:pt idx="11087">
                  <c:v>42802.840907060185</c:v>
                </c:pt>
                <c:pt idx="11088">
                  <c:v>42802.847851562503</c:v>
                </c:pt>
                <c:pt idx="11089">
                  <c:v>42802.854796064814</c:v>
                </c:pt>
                <c:pt idx="11090">
                  <c:v>42802.861740567132</c:v>
                </c:pt>
                <c:pt idx="11091">
                  <c:v>42802.868685069443</c:v>
                </c:pt>
                <c:pt idx="11092">
                  <c:v>42802.875629571761</c:v>
                </c:pt>
                <c:pt idx="11093">
                  <c:v>42802.882574074072</c:v>
                </c:pt>
                <c:pt idx="11094">
                  <c:v>42802.88951857639</c:v>
                </c:pt>
                <c:pt idx="11095">
                  <c:v>42802.896463078701</c:v>
                </c:pt>
                <c:pt idx="11096">
                  <c:v>42802.90340758102</c:v>
                </c:pt>
                <c:pt idx="11097">
                  <c:v>42802.910352083331</c:v>
                </c:pt>
                <c:pt idx="11098">
                  <c:v>42802.917296585649</c:v>
                </c:pt>
                <c:pt idx="11099">
                  <c:v>42802.92424108796</c:v>
                </c:pt>
                <c:pt idx="11100">
                  <c:v>42802.931185590278</c:v>
                </c:pt>
                <c:pt idx="11101">
                  <c:v>42802.938130092596</c:v>
                </c:pt>
                <c:pt idx="11102">
                  <c:v>42802.945074594907</c:v>
                </c:pt>
                <c:pt idx="11103">
                  <c:v>42802.952019097225</c:v>
                </c:pt>
                <c:pt idx="11104">
                  <c:v>42802.958963599536</c:v>
                </c:pt>
                <c:pt idx="11105">
                  <c:v>42802.965908101854</c:v>
                </c:pt>
                <c:pt idx="11106">
                  <c:v>42802.972852604165</c:v>
                </c:pt>
                <c:pt idx="11107">
                  <c:v>42802.979797106484</c:v>
                </c:pt>
                <c:pt idx="11108">
                  <c:v>42802.986741608795</c:v>
                </c:pt>
                <c:pt idx="11109">
                  <c:v>42802.993686111113</c:v>
                </c:pt>
                <c:pt idx="11110">
                  <c:v>42803.000630613424</c:v>
                </c:pt>
                <c:pt idx="11111">
                  <c:v>42803.007575115742</c:v>
                </c:pt>
                <c:pt idx="11112">
                  <c:v>42803.014519618053</c:v>
                </c:pt>
                <c:pt idx="11113">
                  <c:v>42803.021464120371</c:v>
                </c:pt>
                <c:pt idx="11114">
                  <c:v>42803.028408622682</c:v>
                </c:pt>
                <c:pt idx="11115">
                  <c:v>42803.035353125</c:v>
                </c:pt>
                <c:pt idx="11116">
                  <c:v>42803.042297627311</c:v>
                </c:pt>
                <c:pt idx="11117">
                  <c:v>42803.049242129629</c:v>
                </c:pt>
                <c:pt idx="11118">
                  <c:v>42803.056186631948</c:v>
                </c:pt>
                <c:pt idx="11119">
                  <c:v>42803.063131134259</c:v>
                </c:pt>
                <c:pt idx="11120">
                  <c:v>42803.070075636577</c:v>
                </c:pt>
                <c:pt idx="11121">
                  <c:v>42803.077020138888</c:v>
                </c:pt>
                <c:pt idx="11122">
                  <c:v>42803.083964641206</c:v>
                </c:pt>
                <c:pt idx="11123">
                  <c:v>42803.090909143517</c:v>
                </c:pt>
                <c:pt idx="11124">
                  <c:v>42803.097853645835</c:v>
                </c:pt>
                <c:pt idx="11125">
                  <c:v>42803.104798148146</c:v>
                </c:pt>
                <c:pt idx="11126">
                  <c:v>42803.111742650464</c:v>
                </c:pt>
                <c:pt idx="11127">
                  <c:v>42803.118687152775</c:v>
                </c:pt>
                <c:pt idx="11128">
                  <c:v>42803.125631655093</c:v>
                </c:pt>
                <c:pt idx="11129">
                  <c:v>42803.132576157404</c:v>
                </c:pt>
                <c:pt idx="11130">
                  <c:v>42803.139520659723</c:v>
                </c:pt>
                <c:pt idx="11131">
                  <c:v>42803.146465162034</c:v>
                </c:pt>
                <c:pt idx="11132">
                  <c:v>42803.153409664352</c:v>
                </c:pt>
                <c:pt idx="11133">
                  <c:v>42803.16035416667</c:v>
                </c:pt>
                <c:pt idx="11134">
                  <c:v>42803.167298668981</c:v>
                </c:pt>
                <c:pt idx="11135">
                  <c:v>42803.174243171299</c:v>
                </c:pt>
                <c:pt idx="11136">
                  <c:v>42803.18118767361</c:v>
                </c:pt>
                <c:pt idx="11137">
                  <c:v>42803.188132175928</c:v>
                </c:pt>
                <c:pt idx="11138">
                  <c:v>42803.195076678239</c:v>
                </c:pt>
                <c:pt idx="11139">
                  <c:v>42803.202021180557</c:v>
                </c:pt>
                <c:pt idx="11140">
                  <c:v>42803.208965682868</c:v>
                </c:pt>
                <c:pt idx="11141">
                  <c:v>42803.215910185187</c:v>
                </c:pt>
                <c:pt idx="11142">
                  <c:v>42803.222854687498</c:v>
                </c:pt>
                <c:pt idx="11143">
                  <c:v>42803.229799189816</c:v>
                </c:pt>
                <c:pt idx="11144">
                  <c:v>42803.236743692127</c:v>
                </c:pt>
                <c:pt idx="11145">
                  <c:v>42803.243688194445</c:v>
                </c:pt>
                <c:pt idx="11146">
                  <c:v>42803.250632696756</c:v>
                </c:pt>
                <c:pt idx="11147">
                  <c:v>42803.257577199074</c:v>
                </c:pt>
                <c:pt idx="11148">
                  <c:v>42803.264521701392</c:v>
                </c:pt>
                <c:pt idx="11149">
                  <c:v>42803.271466203703</c:v>
                </c:pt>
                <c:pt idx="11150">
                  <c:v>42803.278410706022</c:v>
                </c:pt>
                <c:pt idx="11151">
                  <c:v>42803.285355208332</c:v>
                </c:pt>
                <c:pt idx="11152">
                  <c:v>42803.292299710651</c:v>
                </c:pt>
                <c:pt idx="11153">
                  <c:v>42803.299244212962</c:v>
                </c:pt>
                <c:pt idx="11154">
                  <c:v>42803.30618871528</c:v>
                </c:pt>
                <c:pt idx="11155">
                  <c:v>42803.313133217591</c:v>
                </c:pt>
                <c:pt idx="11156">
                  <c:v>42803.320077719909</c:v>
                </c:pt>
                <c:pt idx="11157">
                  <c:v>42803.32702222222</c:v>
                </c:pt>
                <c:pt idx="11158">
                  <c:v>42803.333966724538</c:v>
                </c:pt>
                <c:pt idx="11159">
                  <c:v>42803.340911226849</c:v>
                </c:pt>
                <c:pt idx="11160">
                  <c:v>42803.347855729167</c:v>
                </c:pt>
                <c:pt idx="11161">
                  <c:v>42803.354800231478</c:v>
                </c:pt>
                <c:pt idx="11162">
                  <c:v>42803.361744733797</c:v>
                </c:pt>
                <c:pt idx="11163">
                  <c:v>42803.368689236115</c:v>
                </c:pt>
                <c:pt idx="11164">
                  <c:v>42803.375633738426</c:v>
                </c:pt>
                <c:pt idx="11165">
                  <c:v>42803.382578240744</c:v>
                </c:pt>
                <c:pt idx="11166">
                  <c:v>42803.389522743055</c:v>
                </c:pt>
                <c:pt idx="11167">
                  <c:v>42803.396467245373</c:v>
                </c:pt>
                <c:pt idx="11168">
                  <c:v>42803.403411747684</c:v>
                </c:pt>
                <c:pt idx="11169">
                  <c:v>42803.410356250002</c:v>
                </c:pt>
                <c:pt idx="11170">
                  <c:v>42803.417300752313</c:v>
                </c:pt>
                <c:pt idx="11171">
                  <c:v>42803.424245254631</c:v>
                </c:pt>
                <c:pt idx="11172">
                  <c:v>42803.431189756942</c:v>
                </c:pt>
                <c:pt idx="11173">
                  <c:v>42803.438134259261</c:v>
                </c:pt>
                <c:pt idx="11174">
                  <c:v>42803.445078761571</c:v>
                </c:pt>
                <c:pt idx="11175">
                  <c:v>42803.45202326389</c:v>
                </c:pt>
                <c:pt idx="11176">
                  <c:v>42803.458967766201</c:v>
                </c:pt>
                <c:pt idx="11177">
                  <c:v>42803.465912268519</c:v>
                </c:pt>
                <c:pt idx="11178">
                  <c:v>42803.47285677083</c:v>
                </c:pt>
                <c:pt idx="11179">
                  <c:v>42803.479801273148</c:v>
                </c:pt>
                <c:pt idx="11180">
                  <c:v>42803.486745775466</c:v>
                </c:pt>
                <c:pt idx="11181">
                  <c:v>42803.493690277777</c:v>
                </c:pt>
                <c:pt idx="11182">
                  <c:v>42803.500634780095</c:v>
                </c:pt>
                <c:pt idx="11183">
                  <c:v>42803.507579282406</c:v>
                </c:pt>
                <c:pt idx="11184">
                  <c:v>42803.514523784725</c:v>
                </c:pt>
                <c:pt idx="11185">
                  <c:v>42803.521468287036</c:v>
                </c:pt>
                <c:pt idx="11186">
                  <c:v>42803.528412789354</c:v>
                </c:pt>
                <c:pt idx="11187">
                  <c:v>42803.535357291665</c:v>
                </c:pt>
                <c:pt idx="11188">
                  <c:v>42803.542301793983</c:v>
                </c:pt>
                <c:pt idx="11189">
                  <c:v>42803.549246296294</c:v>
                </c:pt>
                <c:pt idx="11190">
                  <c:v>42803.556190798612</c:v>
                </c:pt>
                <c:pt idx="11191">
                  <c:v>42803.563135300923</c:v>
                </c:pt>
                <c:pt idx="11192">
                  <c:v>42803.570079803241</c:v>
                </c:pt>
                <c:pt idx="11193">
                  <c:v>42803.577024305552</c:v>
                </c:pt>
                <c:pt idx="11194">
                  <c:v>42803.58396880787</c:v>
                </c:pt>
                <c:pt idx="11195">
                  <c:v>42803.590913310189</c:v>
                </c:pt>
                <c:pt idx="11196">
                  <c:v>42803.5978578125</c:v>
                </c:pt>
                <c:pt idx="11197">
                  <c:v>42803.604802314818</c:v>
                </c:pt>
                <c:pt idx="11198">
                  <c:v>42803.611746817129</c:v>
                </c:pt>
                <c:pt idx="11199">
                  <c:v>42803.618691319447</c:v>
                </c:pt>
                <c:pt idx="11200">
                  <c:v>42803.625635821758</c:v>
                </c:pt>
                <c:pt idx="11201">
                  <c:v>42803.632580324076</c:v>
                </c:pt>
                <c:pt idx="11202">
                  <c:v>42803.639524826387</c:v>
                </c:pt>
                <c:pt idx="11203">
                  <c:v>42803.646469328705</c:v>
                </c:pt>
                <c:pt idx="11204">
                  <c:v>42803.653413831016</c:v>
                </c:pt>
                <c:pt idx="11205">
                  <c:v>42803.660358333334</c:v>
                </c:pt>
                <c:pt idx="11206">
                  <c:v>42803.667302835645</c:v>
                </c:pt>
                <c:pt idx="11207">
                  <c:v>42803.674247337964</c:v>
                </c:pt>
                <c:pt idx="11208">
                  <c:v>42803.681191840275</c:v>
                </c:pt>
                <c:pt idx="11209">
                  <c:v>42803.688136342593</c:v>
                </c:pt>
                <c:pt idx="11210">
                  <c:v>42803.695080844911</c:v>
                </c:pt>
                <c:pt idx="11211">
                  <c:v>42803.702025347222</c:v>
                </c:pt>
                <c:pt idx="11212">
                  <c:v>42803.70896984954</c:v>
                </c:pt>
                <c:pt idx="11213">
                  <c:v>42803.715914351851</c:v>
                </c:pt>
                <c:pt idx="11214">
                  <c:v>42803.722858854169</c:v>
                </c:pt>
                <c:pt idx="11215">
                  <c:v>42803.72980335648</c:v>
                </c:pt>
                <c:pt idx="11216">
                  <c:v>42803.736747858798</c:v>
                </c:pt>
                <c:pt idx="11217">
                  <c:v>42803.743692361109</c:v>
                </c:pt>
                <c:pt idx="11218">
                  <c:v>42803.750636863428</c:v>
                </c:pt>
                <c:pt idx="11219">
                  <c:v>42803.757581365739</c:v>
                </c:pt>
                <c:pt idx="11220">
                  <c:v>42803.764525868057</c:v>
                </c:pt>
                <c:pt idx="11221">
                  <c:v>42803.771470370368</c:v>
                </c:pt>
                <c:pt idx="11222">
                  <c:v>42803.778414872686</c:v>
                </c:pt>
                <c:pt idx="11223">
                  <c:v>42803.785359374997</c:v>
                </c:pt>
                <c:pt idx="11224">
                  <c:v>42803.792303877315</c:v>
                </c:pt>
                <c:pt idx="11225">
                  <c:v>42803.799248379626</c:v>
                </c:pt>
                <c:pt idx="11226">
                  <c:v>42803.806192881944</c:v>
                </c:pt>
                <c:pt idx="11227">
                  <c:v>42803.813137384263</c:v>
                </c:pt>
                <c:pt idx="11228">
                  <c:v>42803.820081886573</c:v>
                </c:pt>
                <c:pt idx="11229">
                  <c:v>42803.827026388892</c:v>
                </c:pt>
                <c:pt idx="11230">
                  <c:v>42803.833970891203</c:v>
                </c:pt>
                <c:pt idx="11231">
                  <c:v>42803.840915393521</c:v>
                </c:pt>
                <c:pt idx="11232">
                  <c:v>42803.847859895832</c:v>
                </c:pt>
                <c:pt idx="11233">
                  <c:v>42803.85480439815</c:v>
                </c:pt>
                <c:pt idx="11234">
                  <c:v>42803.861748900461</c:v>
                </c:pt>
                <c:pt idx="11235">
                  <c:v>42803.868693402779</c:v>
                </c:pt>
                <c:pt idx="11236">
                  <c:v>42803.87563790509</c:v>
                </c:pt>
                <c:pt idx="11237">
                  <c:v>42803.882582407408</c:v>
                </c:pt>
                <c:pt idx="11238">
                  <c:v>42803.889526909719</c:v>
                </c:pt>
                <c:pt idx="11239">
                  <c:v>42803.896471412037</c:v>
                </c:pt>
                <c:pt idx="11240">
                  <c:v>42803.903415914348</c:v>
                </c:pt>
                <c:pt idx="11241">
                  <c:v>42803.910360416667</c:v>
                </c:pt>
                <c:pt idx="11242">
                  <c:v>42803.917304918985</c:v>
                </c:pt>
                <c:pt idx="11243">
                  <c:v>42803.924249421296</c:v>
                </c:pt>
                <c:pt idx="11244">
                  <c:v>42803.931193923614</c:v>
                </c:pt>
                <c:pt idx="11245">
                  <c:v>42803.938138425925</c:v>
                </c:pt>
                <c:pt idx="11246">
                  <c:v>42803.945082928243</c:v>
                </c:pt>
                <c:pt idx="11247">
                  <c:v>42803.952027430554</c:v>
                </c:pt>
                <c:pt idx="11248">
                  <c:v>42803.958971932872</c:v>
                </c:pt>
                <c:pt idx="11249">
                  <c:v>42803.965916435183</c:v>
                </c:pt>
                <c:pt idx="11250">
                  <c:v>42803.972860937502</c:v>
                </c:pt>
                <c:pt idx="11251">
                  <c:v>42803.979805439812</c:v>
                </c:pt>
                <c:pt idx="11252">
                  <c:v>42803.986749942131</c:v>
                </c:pt>
                <c:pt idx="11253">
                  <c:v>42803.993694444442</c:v>
                </c:pt>
                <c:pt idx="11254">
                  <c:v>42804.00063894676</c:v>
                </c:pt>
                <c:pt idx="11255">
                  <c:v>42804.007583449071</c:v>
                </c:pt>
                <c:pt idx="11256">
                  <c:v>42804.014527951389</c:v>
                </c:pt>
                <c:pt idx="11257">
                  <c:v>42804.021472453707</c:v>
                </c:pt>
                <c:pt idx="11258">
                  <c:v>42804.028416956018</c:v>
                </c:pt>
                <c:pt idx="11259">
                  <c:v>42804.035361458336</c:v>
                </c:pt>
                <c:pt idx="11260">
                  <c:v>42804.042305960647</c:v>
                </c:pt>
                <c:pt idx="11261">
                  <c:v>42804.049250462966</c:v>
                </c:pt>
                <c:pt idx="11262">
                  <c:v>42804.056194965277</c:v>
                </c:pt>
                <c:pt idx="11263">
                  <c:v>42804.063139467595</c:v>
                </c:pt>
                <c:pt idx="11264">
                  <c:v>42804.070083969906</c:v>
                </c:pt>
                <c:pt idx="11265">
                  <c:v>42804.077028472224</c:v>
                </c:pt>
                <c:pt idx="11266">
                  <c:v>42804.083972974535</c:v>
                </c:pt>
                <c:pt idx="11267">
                  <c:v>42804.090917476853</c:v>
                </c:pt>
                <c:pt idx="11268">
                  <c:v>42804.097861979164</c:v>
                </c:pt>
                <c:pt idx="11269">
                  <c:v>42804.104806481482</c:v>
                </c:pt>
                <c:pt idx="11270">
                  <c:v>42804.111750983793</c:v>
                </c:pt>
                <c:pt idx="11271">
                  <c:v>42804.118695486111</c:v>
                </c:pt>
                <c:pt idx="11272">
                  <c:v>42804.125639988422</c:v>
                </c:pt>
                <c:pt idx="11273">
                  <c:v>42804.132584490741</c:v>
                </c:pt>
                <c:pt idx="11274">
                  <c:v>42804.139528993059</c:v>
                </c:pt>
                <c:pt idx="11275">
                  <c:v>42804.14647349537</c:v>
                </c:pt>
                <c:pt idx="11276">
                  <c:v>42804.153417997688</c:v>
                </c:pt>
                <c:pt idx="11277">
                  <c:v>42804.160362499999</c:v>
                </c:pt>
                <c:pt idx="11278">
                  <c:v>42804.167307002317</c:v>
                </c:pt>
                <c:pt idx="11279">
                  <c:v>42804.174251504628</c:v>
                </c:pt>
                <c:pt idx="11280">
                  <c:v>42804.181196006946</c:v>
                </c:pt>
                <c:pt idx="11281">
                  <c:v>42804.188140509257</c:v>
                </c:pt>
                <c:pt idx="11282">
                  <c:v>42804.195085011575</c:v>
                </c:pt>
                <c:pt idx="11283">
                  <c:v>42804.202029513886</c:v>
                </c:pt>
                <c:pt idx="11284">
                  <c:v>42804.208974016205</c:v>
                </c:pt>
                <c:pt idx="11285">
                  <c:v>42804.215918518516</c:v>
                </c:pt>
                <c:pt idx="11286">
                  <c:v>42804.222863020834</c:v>
                </c:pt>
                <c:pt idx="11287">
                  <c:v>42804.229807523145</c:v>
                </c:pt>
                <c:pt idx="11288">
                  <c:v>42804.236752025463</c:v>
                </c:pt>
                <c:pt idx="11289">
                  <c:v>42804.243696527781</c:v>
                </c:pt>
                <c:pt idx="11290">
                  <c:v>42804.250641030092</c:v>
                </c:pt>
                <c:pt idx="11291">
                  <c:v>42804.25758553241</c:v>
                </c:pt>
                <c:pt idx="11292">
                  <c:v>42804.264530034721</c:v>
                </c:pt>
                <c:pt idx="11293">
                  <c:v>42804.271474537039</c:v>
                </c:pt>
                <c:pt idx="11294">
                  <c:v>42804.27841903935</c:v>
                </c:pt>
                <c:pt idx="11295">
                  <c:v>42804.285363541669</c:v>
                </c:pt>
                <c:pt idx="11296">
                  <c:v>42804.29230804398</c:v>
                </c:pt>
                <c:pt idx="11297">
                  <c:v>42804.299252546298</c:v>
                </c:pt>
                <c:pt idx="11298">
                  <c:v>42804.306197048609</c:v>
                </c:pt>
                <c:pt idx="11299">
                  <c:v>42804.313141550927</c:v>
                </c:pt>
                <c:pt idx="11300">
                  <c:v>42804.320086053238</c:v>
                </c:pt>
                <c:pt idx="11301">
                  <c:v>42804.327030555556</c:v>
                </c:pt>
                <c:pt idx="11302">
                  <c:v>42804.333975057867</c:v>
                </c:pt>
                <c:pt idx="11303">
                  <c:v>42804.340919560185</c:v>
                </c:pt>
                <c:pt idx="11304">
                  <c:v>42804.347864062504</c:v>
                </c:pt>
                <c:pt idx="11305">
                  <c:v>42804.354808564814</c:v>
                </c:pt>
                <c:pt idx="11306">
                  <c:v>42804.361753067133</c:v>
                </c:pt>
                <c:pt idx="11307">
                  <c:v>42804.368697569444</c:v>
                </c:pt>
                <c:pt idx="11308">
                  <c:v>42804.375642071762</c:v>
                </c:pt>
                <c:pt idx="11309">
                  <c:v>42804.382586574073</c:v>
                </c:pt>
                <c:pt idx="11310">
                  <c:v>42804.389531076391</c:v>
                </c:pt>
                <c:pt idx="11311">
                  <c:v>42804.396475578702</c:v>
                </c:pt>
                <c:pt idx="11312">
                  <c:v>42804.40342008102</c:v>
                </c:pt>
                <c:pt idx="11313">
                  <c:v>42804.410364583331</c:v>
                </c:pt>
                <c:pt idx="11314">
                  <c:v>42804.417309085649</c:v>
                </c:pt>
                <c:pt idx="11315">
                  <c:v>42804.42425358796</c:v>
                </c:pt>
                <c:pt idx="11316">
                  <c:v>42804.431198090278</c:v>
                </c:pt>
                <c:pt idx="11317">
                  <c:v>42804.438142592589</c:v>
                </c:pt>
                <c:pt idx="11318">
                  <c:v>42804.445087094908</c:v>
                </c:pt>
                <c:pt idx="11319">
                  <c:v>42804.452031597219</c:v>
                </c:pt>
                <c:pt idx="11320">
                  <c:v>42804.458976099537</c:v>
                </c:pt>
                <c:pt idx="11321">
                  <c:v>42804.465920601855</c:v>
                </c:pt>
                <c:pt idx="11322">
                  <c:v>42804.472865104166</c:v>
                </c:pt>
                <c:pt idx="11323">
                  <c:v>42804.479809606484</c:v>
                </c:pt>
                <c:pt idx="11324">
                  <c:v>42804.486754108795</c:v>
                </c:pt>
                <c:pt idx="11325">
                  <c:v>42804.493698611113</c:v>
                </c:pt>
                <c:pt idx="11326">
                  <c:v>42804.500643113424</c:v>
                </c:pt>
                <c:pt idx="11327">
                  <c:v>42804.507587615743</c:v>
                </c:pt>
                <c:pt idx="11328">
                  <c:v>42804.514532118053</c:v>
                </c:pt>
                <c:pt idx="11329">
                  <c:v>42804.521476620372</c:v>
                </c:pt>
                <c:pt idx="11330">
                  <c:v>42804.528421122683</c:v>
                </c:pt>
                <c:pt idx="11331">
                  <c:v>42804.535365625001</c:v>
                </c:pt>
                <c:pt idx="11332">
                  <c:v>42804.542310127312</c:v>
                </c:pt>
                <c:pt idx="11333">
                  <c:v>42804.54925462963</c:v>
                </c:pt>
                <c:pt idx="11334">
                  <c:v>42804.556199131941</c:v>
                </c:pt>
                <c:pt idx="11335">
                  <c:v>42804.563143634259</c:v>
                </c:pt>
                <c:pt idx="11336">
                  <c:v>42804.570088136577</c:v>
                </c:pt>
                <c:pt idx="11337">
                  <c:v>42804.577032638888</c:v>
                </c:pt>
                <c:pt idx="11338">
                  <c:v>42804.583977141207</c:v>
                </c:pt>
                <c:pt idx="11339">
                  <c:v>42804.590921643518</c:v>
                </c:pt>
                <c:pt idx="11340">
                  <c:v>42804.597866145836</c:v>
                </c:pt>
                <c:pt idx="11341">
                  <c:v>42804.604810648147</c:v>
                </c:pt>
                <c:pt idx="11342">
                  <c:v>42804.611755150465</c:v>
                </c:pt>
                <c:pt idx="11343">
                  <c:v>42804.618699652776</c:v>
                </c:pt>
                <c:pt idx="11344">
                  <c:v>42804.625644155094</c:v>
                </c:pt>
                <c:pt idx="11345">
                  <c:v>42804.632588657405</c:v>
                </c:pt>
                <c:pt idx="11346">
                  <c:v>42804.639533159723</c:v>
                </c:pt>
                <c:pt idx="11347">
                  <c:v>42804.646477662034</c:v>
                </c:pt>
                <c:pt idx="11348">
                  <c:v>42804.653422164352</c:v>
                </c:pt>
                <c:pt idx="11349">
                  <c:v>42804.660366666663</c:v>
                </c:pt>
                <c:pt idx="11350">
                  <c:v>42804.667311168982</c:v>
                </c:pt>
                <c:pt idx="11351">
                  <c:v>42804.6742556713</c:v>
                </c:pt>
                <c:pt idx="11352">
                  <c:v>42804.681200173611</c:v>
                </c:pt>
                <c:pt idx="11353">
                  <c:v>42804.688144675929</c:v>
                </c:pt>
                <c:pt idx="11354">
                  <c:v>42804.69508917824</c:v>
                </c:pt>
                <c:pt idx="11355">
                  <c:v>42804.702033680558</c:v>
                </c:pt>
                <c:pt idx="11356">
                  <c:v>42804.708978182869</c:v>
                </c:pt>
                <c:pt idx="11357">
                  <c:v>42804.715922685187</c:v>
                </c:pt>
                <c:pt idx="11358">
                  <c:v>42804.722867187498</c:v>
                </c:pt>
                <c:pt idx="11359">
                  <c:v>42804.729811689816</c:v>
                </c:pt>
                <c:pt idx="11360">
                  <c:v>42804.736756192127</c:v>
                </c:pt>
                <c:pt idx="11361">
                  <c:v>42804.743700694446</c:v>
                </c:pt>
                <c:pt idx="11362">
                  <c:v>42804.750645196757</c:v>
                </c:pt>
                <c:pt idx="11363">
                  <c:v>42804.757589699075</c:v>
                </c:pt>
                <c:pt idx="11364">
                  <c:v>42804.764534201386</c:v>
                </c:pt>
                <c:pt idx="11365">
                  <c:v>42804.771478703704</c:v>
                </c:pt>
                <c:pt idx="11366">
                  <c:v>42804.778423206022</c:v>
                </c:pt>
                <c:pt idx="11367">
                  <c:v>42804.785367708333</c:v>
                </c:pt>
                <c:pt idx="11368">
                  <c:v>42804.792312210651</c:v>
                </c:pt>
                <c:pt idx="11369">
                  <c:v>42804.799256712962</c:v>
                </c:pt>
                <c:pt idx="11370">
                  <c:v>42804.80620121528</c:v>
                </c:pt>
                <c:pt idx="11371">
                  <c:v>42804.813145717591</c:v>
                </c:pt>
                <c:pt idx="11372">
                  <c:v>42804.82009021991</c:v>
                </c:pt>
                <c:pt idx="11373">
                  <c:v>42804.827034722221</c:v>
                </c:pt>
                <c:pt idx="11374">
                  <c:v>42804.833979224539</c:v>
                </c:pt>
                <c:pt idx="11375">
                  <c:v>42804.84092372685</c:v>
                </c:pt>
                <c:pt idx="11376">
                  <c:v>42804.847868229168</c:v>
                </c:pt>
                <c:pt idx="11377">
                  <c:v>42804.854812731479</c:v>
                </c:pt>
                <c:pt idx="11378">
                  <c:v>42804.861757233797</c:v>
                </c:pt>
                <c:pt idx="11379">
                  <c:v>42804.868701736108</c:v>
                </c:pt>
                <c:pt idx="11380">
                  <c:v>42804.875646238426</c:v>
                </c:pt>
                <c:pt idx="11381">
                  <c:v>42804.882590740737</c:v>
                </c:pt>
                <c:pt idx="11382">
                  <c:v>42804.889535243055</c:v>
                </c:pt>
                <c:pt idx="11383">
                  <c:v>42804.896479745374</c:v>
                </c:pt>
                <c:pt idx="11384">
                  <c:v>42804.903424247685</c:v>
                </c:pt>
                <c:pt idx="11385">
                  <c:v>42804.910368750003</c:v>
                </c:pt>
                <c:pt idx="11386">
                  <c:v>42804.917313252314</c:v>
                </c:pt>
                <c:pt idx="11387">
                  <c:v>42804.924257754632</c:v>
                </c:pt>
                <c:pt idx="11388">
                  <c:v>42804.931202256943</c:v>
                </c:pt>
                <c:pt idx="11389">
                  <c:v>42804.938146759261</c:v>
                </c:pt>
                <c:pt idx="11390">
                  <c:v>42804.945091261572</c:v>
                </c:pt>
                <c:pt idx="11391">
                  <c:v>42804.95203576389</c:v>
                </c:pt>
                <c:pt idx="11392">
                  <c:v>42804.958980266201</c:v>
                </c:pt>
                <c:pt idx="11393">
                  <c:v>42804.965924768519</c:v>
                </c:pt>
                <c:pt idx="11394">
                  <c:v>42804.97286927083</c:v>
                </c:pt>
                <c:pt idx="11395">
                  <c:v>42804.979813773149</c:v>
                </c:pt>
                <c:pt idx="11396">
                  <c:v>42804.98675827546</c:v>
                </c:pt>
                <c:pt idx="11397">
                  <c:v>42804.993702777778</c:v>
                </c:pt>
                <c:pt idx="11398">
                  <c:v>42805.000647280096</c:v>
                </c:pt>
                <c:pt idx="11399">
                  <c:v>42805.007591782407</c:v>
                </c:pt>
                <c:pt idx="11400">
                  <c:v>42805.014536284725</c:v>
                </c:pt>
                <c:pt idx="11401">
                  <c:v>42805.021480787036</c:v>
                </c:pt>
                <c:pt idx="11402">
                  <c:v>42805.028425289354</c:v>
                </c:pt>
                <c:pt idx="11403">
                  <c:v>42805.035369791665</c:v>
                </c:pt>
                <c:pt idx="11404">
                  <c:v>42805.042314293984</c:v>
                </c:pt>
                <c:pt idx="11405">
                  <c:v>42805.049258796294</c:v>
                </c:pt>
                <c:pt idx="11406">
                  <c:v>42805.056203298613</c:v>
                </c:pt>
                <c:pt idx="11407">
                  <c:v>42805.063147800924</c:v>
                </c:pt>
                <c:pt idx="11408">
                  <c:v>42805.070092303242</c:v>
                </c:pt>
                <c:pt idx="11409">
                  <c:v>42805.077036805553</c:v>
                </c:pt>
                <c:pt idx="11410">
                  <c:v>42805.083981307871</c:v>
                </c:pt>
                <c:pt idx="11411">
                  <c:v>42805.090925810182</c:v>
                </c:pt>
                <c:pt idx="11412">
                  <c:v>42805.0978703125</c:v>
                </c:pt>
                <c:pt idx="11413">
                  <c:v>42805.104814814818</c:v>
                </c:pt>
                <c:pt idx="11414">
                  <c:v>42805.111759317129</c:v>
                </c:pt>
                <c:pt idx="11415">
                  <c:v>42805.118703819448</c:v>
                </c:pt>
                <c:pt idx="11416">
                  <c:v>42805.125648321758</c:v>
                </c:pt>
                <c:pt idx="11417">
                  <c:v>42805.132592824077</c:v>
                </c:pt>
                <c:pt idx="11418">
                  <c:v>42805.139537326388</c:v>
                </c:pt>
                <c:pt idx="11419">
                  <c:v>42805.146481828706</c:v>
                </c:pt>
                <c:pt idx="11420">
                  <c:v>42805.153426331017</c:v>
                </c:pt>
                <c:pt idx="11421">
                  <c:v>42805.160370833335</c:v>
                </c:pt>
                <c:pt idx="11422">
                  <c:v>42805.167315335646</c:v>
                </c:pt>
                <c:pt idx="11423">
                  <c:v>42805.174259837964</c:v>
                </c:pt>
                <c:pt idx="11424">
                  <c:v>42805.181204340275</c:v>
                </c:pt>
                <c:pt idx="11425">
                  <c:v>42805.188148842593</c:v>
                </c:pt>
                <c:pt idx="11426">
                  <c:v>42805.195093344904</c:v>
                </c:pt>
                <c:pt idx="11427">
                  <c:v>42805.202037847223</c:v>
                </c:pt>
                <c:pt idx="11428">
                  <c:v>42805.208982349533</c:v>
                </c:pt>
                <c:pt idx="11429">
                  <c:v>42805.215926851852</c:v>
                </c:pt>
                <c:pt idx="11430">
                  <c:v>42805.22287135417</c:v>
                </c:pt>
                <c:pt idx="11431">
                  <c:v>42805.229815856481</c:v>
                </c:pt>
                <c:pt idx="11432">
                  <c:v>42805.236760358799</c:v>
                </c:pt>
                <c:pt idx="11433">
                  <c:v>42805.24370486111</c:v>
                </c:pt>
                <c:pt idx="11434">
                  <c:v>42805.250649363428</c:v>
                </c:pt>
                <c:pt idx="11435">
                  <c:v>42805.257593865739</c:v>
                </c:pt>
                <c:pt idx="11436">
                  <c:v>42805.264538368057</c:v>
                </c:pt>
                <c:pt idx="11437">
                  <c:v>42805.271482870368</c:v>
                </c:pt>
                <c:pt idx="11438">
                  <c:v>42805.278427372687</c:v>
                </c:pt>
                <c:pt idx="11439">
                  <c:v>42805.285371874998</c:v>
                </c:pt>
                <c:pt idx="11440">
                  <c:v>42805.292316377316</c:v>
                </c:pt>
                <c:pt idx="11441">
                  <c:v>42805.299260879627</c:v>
                </c:pt>
                <c:pt idx="11442">
                  <c:v>42805.306205381945</c:v>
                </c:pt>
                <c:pt idx="11443">
                  <c:v>42805.313149884256</c:v>
                </c:pt>
                <c:pt idx="11444">
                  <c:v>42805.320094386574</c:v>
                </c:pt>
                <c:pt idx="11445">
                  <c:v>42805.327038888892</c:v>
                </c:pt>
                <c:pt idx="11446">
                  <c:v>42805.333983391203</c:v>
                </c:pt>
                <c:pt idx="11447">
                  <c:v>42805.340927893521</c:v>
                </c:pt>
                <c:pt idx="11448">
                  <c:v>42805.347872395832</c:v>
                </c:pt>
                <c:pt idx="11449">
                  <c:v>42805.354816898151</c:v>
                </c:pt>
                <c:pt idx="11450">
                  <c:v>42805.361761400462</c:v>
                </c:pt>
                <c:pt idx="11451">
                  <c:v>42805.36870590278</c:v>
                </c:pt>
                <c:pt idx="11452">
                  <c:v>42805.375650405091</c:v>
                </c:pt>
                <c:pt idx="11453">
                  <c:v>42805.382594907409</c:v>
                </c:pt>
                <c:pt idx="11454">
                  <c:v>42805.38953940972</c:v>
                </c:pt>
                <c:pt idx="11455">
                  <c:v>42805.396483912038</c:v>
                </c:pt>
                <c:pt idx="11456">
                  <c:v>42805.403428414349</c:v>
                </c:pt>
                <c:pt idx="11457">
                  <c:v>42805.410372916667</c:v>
                </c:pt>
                <c:pt idx="11458">
                  <c:v>42805.417317418978</c:v>
                </c:pt>
                <c:pt idx="11459">
                  <c:v>42805.424261921296</c:v>
                </c:pt>
                <c:pt idx="11460">
                  <c:v>42805.431206423615</c:v>
                </c:pt>
                <c:pt idx="11461">
                  <c:v>42805.438150925926</c:v>
                </c:pt>
                <c:pt idx="11462">
                  <c:v>42805.445095428244</c:v>
                </c:pt>
                <c:pt idx="11463">
                  <c:v>42805.452039930555</c:v>
                </c:pt>
                <c:pt idx="11464">
                  <c:v>42805.458984432873</c:v>
                </c:pt>
                <c:pt idx="11465">
                  <c:v>42805.465928935184</c:v>
                </c:pt>
                <c:pt idx="11466">
                  <c:v>42805.472873437502</c:v>
                </c:pt>
                <c:pt idx="11467">
                  <c:v>42805.479817939813</c:v>
                </c:pt>
                <c:pt idx="11468">
                  <c:v>42805.486762442131</c:v>
                </c:pt>
                <c:pt idx="11469">
                  <c:v>42805.493706944442</c:v>
                </c:pt>
                <c:pt idx="11470">
                  <c:v>42805.50065144676</c:v>
                </c:pt>
                <c:pt idx="11471">
                  <c:v>42805.507595949071</c:v>
                </c:pt>
                <c:pt idx="11472">
                  <c:v>42805.51454045139</c:v>
                </c:pt>
                <c:pt idx="11473">
                  <c:v>42805.521484953701</c:v>
                </c:pt>
                <c:pt idx="11474">
                  <c:v>42805.528429456019</c:v>
                </c:pt>
                <c:pt idx="11475">
                  <c:v>42805.53537395833</c:v>
                </c:pt>
                <c:pt idx="11476">
                  <c:v>42805.542318460648</c:v>
                </c:pt>
                <c:pt idx="11477">
                  <c:v>42805.549262962966</c:v>
                </c:pt>
                <c:pt idx="11478">
                  <c:v>42805.556207465277</c:v>
                </c:pt>
                <c:pt idx="11479">
                  <c:v>42805.563151967595</c:v>
                </c:pt>
                <c:pt idx="11480">
                  <c:v>42805.570096469906</c:v>
                </c:pt>
                <c:pt idx="11481">
                  <c:v>42805.577040972224</c:v>
                </c:pt>
                <c:pt idx="11482">
                  <c:v>42805.583985474535</c:v>
                </c:pt>
                <c:pt idx="11483">
                  <c:v>42805.590929976854</c:v>
                </c:pt>
                <c:pt idx="11484">
                  <c:v>42805.597874479165</c:v>
                </c:pt>
                <c:pt idx="11485">
                  <c:v>42805.604818981483</c:v>
                </c:pt>
                <c:pt idx="11486">
                  <c:v>42805.611763483794</c:v>
                </c:pt>
                <c:pt idx="11487">
                  <c:v>42805.618707986112</c:v>
                </c:pt>
                <c:pt idx="11488">
                  <c:v>42805.625652488423</c:v>
                </c:pt>
                <c:pt idx="11489">
                  <c:v>42805.632596990741</c:v>
                </c:pt>
                <c:pt idx="11490">
                  <c:v>42805.639541493052</c:v>
                </c:pt>
                <c:pt idx="11491">
                  <c:v>42805.64648599537</c:v>
                </c:pt>
                <c:pt idx="11492">
                  <c:v>42805.653430497689</c:v>
                </c:pt>
                <c:pt idx="11493">
                  <c:v>42805.660374999999</c:v>
                </c:pt>
                <c:pt idx="11494">
                  <c:v>42805.667319502318</c:v>
                </c:pt>
                <c:pt idx="11495">
                  <c:v>42805.674264004629</c:v>
                </c:pt>
                <c:pt idx="11496">
                  <c:v>42805.681208506947</c:v>
                </c:pt>
                <c:pt idx="11497">
                  <c:v>42805.688153009258</c:v>
                </c:pt>
                <c:pt idx="11498">
                  <c:v>42805.695097511576</c:v>
                </c:pt>
                <c:pt idx="11499">
                  <c:v>42805.702042013887</c:v>
                </c:pt>
                <c:pt idx="11500">
                  <c:v>42805.708986516205</c:v>
                </c:pt>
                <c:pt idx="11501">
                  <c:v>42805.715931018516</c:v>
                </c:pt>
                <c:pt idx="11502">
                  <c:v>42805.722875520834</c:v>
                </c:pt>
                <c:pt idx="11503">
                  <c:v>42805.729820023145</c:v>
                </c:pt>
                <c:pt idx="11504">
                  <c:v>42805.736764525464</c:v>
                </c:pt>
                <c:pt idx="11505">
                  <c:v>42805.743709027774</c:v>
                </c:pt>
                <c:pt idx="11506">
                  <c:v>42805.750653530093</c:v>
                </c:pt>
                <c:pt idx="11507">
                  <c:v>42805.757598032411</c:v>
                </c:pt>
                <c:pt idx="11508">
                  <c:v>42805.764542534722</c:v>
                </c:pt>
                <c:pt idx="11509">
                  <c:v>42805.77148703704</c:v>
                </c:pt>
                <c:pt idx="11510">
                  <c:v>42805.778431539351</c:v>
                </c:pt>
                <c:pt idx="11511">
                  <c:v>42805.785376041669</c:v>
                </c:pt>
                <c:pt idx="11512">
                  <c:v>42805.79232054398</c:v>
                </c:pt>
                <c:pt idx="11513">
                  <c:v>42805.799265046298</c:v>
                </c:pt>
                <c:pt idx="11514">
                  <c:v>42805.806209548609</c:v>
                </c:pt>
                <c:pt idx="11515">
                  <c:v>42805.813154050928</c:v>
                </c:pt>
                <c:pt idx="11516">
                  <c:v>42805.820098553238</c:v>
                </c:pt>
                <c:pt idx="11517">
                  <c:v>42805.827043055557</c:v>
                </c:pt>
                <c:pt idx="11518">
                  <c:v>42805.833987557868</c:v>
                </c:pt>
                <c:pt idx="11519">
                  <c:v>42805.840932060186</c:v>
                </c:pt>
                <c:pt idx="11520">
                  <c:v>42805.847876562497</c:v>
                </c:pt>
                <c:pt idx="11521">
                  <c:v>42805.854821064815</c:v>
                </c:pt>
                <c:pt idx="11522">
                  <c:v>42805.861765567133</c:v>
                </c:pt>
                <c:pt idx="11523">
                  <c:v>42805.868710069444</c:v>
                </c:pt>
                <c:pt idx="11524">
                  <c:v>42805.875654571762</c:v>
                </c:pt>
                <c:pt idx="11525">
                  <c:v>42805.882599074073</c:v>
                </c:pt>
                <c:pt idx="11526">
                  <c:v>42805.889543576392</c:v>
                </c:pt>
                <c:pt idx="11527">
                  <c:v>42805.896488078703</c:v>
                </c:pt>
                <c:pt idx="11528">
                  <c:v>42805.903432581021</c:v>
                </c:pt>
                <c:pt idx="11529">
                  <c:v>42805.910377083332</c:v>
                </c:pt>
                <c:pt idx="11530">
                  <c:v>42805.91732158565</c:v>
                </c:pt>
                <c:pt idx="11531">
                  <c:v>42805.924266087961</c:v>
                </c:pt>
                <c:pt idx="11532">
                  <c:v>42805.931210590279</c:v>
                </c:pt>
                <c:pt idx="11533">
                  <c:v>42805.93815509259</c:v>
                </c:pt>
                <c:pt idx="11534">
                  <c:v>42805.945099594908</c:v>
                </c:pt>
                <c:pt idx="11535">
                  <c:v>42805.952044097219</c:v>
                </c:pt>
                <c:pt idx="11536">
                  <c:v>42805.958988599537</c:v>
                </c:pt>
                <c:pt idx="11537">
                  <c:v>42805.965933101848</c:v>
                </c:pt>
                <c:pt idx="11538">
                  <c:v>42805.972877604167</c:v>
                </c:pt>
                <c:pt idx="11539">
                  <c:v>42805.979822106485</c:v>
                </c:pt>
                <c:pt idx="11540">
                  <c:v>42805.986766608796</c:v>
                </c:pt>
                <c:pt idx="11541">
                  <c:v>42805.993711111114</c:v>
                </c:pt>
                <c:pt idx="11542">
                  <c:v>42806.000655613425</c:v>
                </c:pt>
                <c:pt idx="11543">
                  <c:v>42806.007600115743</c:v>
                </c:pt>
                <c:pt idx="11544">
                  <c:v>42806.014544618054</c:v>
                </c:pt>
                <c:pt idx="11545">
                  <c:v>42806.021489120372</c:v>
                </c:pt>
                <c:pt idx="11546">
                  <c:v>42806.028433622683</c:v>
                </c:pt>
                <c:pt idx="11547">
                  <c:v>42806.035378125001</c:v>
                </c:pt>
                <c:pt idx="11548">
                  <c:v>42806.042322627312</c:v>
                </c:pt>
                <c:pt idx="11549">
                  <c:v>42806.049267129631</c:v>
                </c:pt>
                <c:pt idx="11550">
                  <c:v>42806.056211631942</c:v>
                </c:pt>
                <c:pt idx="11551">
                  <c:v>42806.06315613426</c:v>
                </c:pt>
                <c:pt idx="11552">
                  <c:v>42806.070100636571</c:v>
                </c:pt>
                <c:pt idx="11553">
                  <c:v>42806.077045138889</c:v>
                </c:pt>
                <c:pt idx="11554">
                  <c:v>42806.083989641207</c:v>
                </c:pt>
                <c:pt idx="11555">
                  <c:v>42806.090934143518</c:v>
                </c:pt>
                <c:pt idx="11556">
                  <c:v>42806.097878645836</c:v>
                </c:pt>
                <c:pt idx="11557">
                  <c:v>42806.104823148147</c:v>
                </c:pt>
                <c:pt idx="11558">
                  <c:v>42806.111767650465</c:v>
                </c:pt>
                <c:pt idx="11559">
                  <c:v>42806.118712152776</c:v>
                </c:pt>
                <c:pt idx="11560">
                  <c:v>42806.125656655095</c:v>
                </c:pt>
                <c:pt idx="11561">
                  <c:v>42806.132601157406</c:v>
                </c:pt>
                <c:pt idx="11562">
                  <c:v>42806.139545659724</c:v>
                </c:pt>
                <c:pt idx="11563">
                  <c:v>42806.146490162035</c:v>
                </c:pt>
                <c:pt idx="11564">
                  <c:v>42806.153434664353</c:v>
                </c:pt>
                <c:pt idx="11565">
                  <c:v>42806.160379166664</c:v>
                </c:pt>
                <c:pt idx="11566">
                  <c:v>42806.167323668982</c:v>
                </c:pt>
                <c:pt idx="11567">
                  <c:v>42806.174268171293</c:v>
                </c:pt>
                <c:pt idx="11568">
                  <c:v>42806.181212673611</c:v>
                </c:pt>
                <c:pt idx="11569">
                  <c:v>42806.18815717593</c:v>
                </c:pt>
                <c:pt idx="11570">
                  <c:v>42806.19510167824</c:v>
                </c:pt>
                <c:pt idx="11571">
                  <c:v>42806.202046180559</c:v>
                </c:pt>
                <c:pt idx="11572">
                  <c:v>42806.20899068287</c:v>
                </c:pt>
                <c:pt idx="11573">
                  <c:v>42806.215935185188</c:v>
                </c:pt>
                <c:pt idx="11574">
                  <c:v>42806.222879687499</c:v>
                </c:pt>
                <c:pt idx="11575">
                  <c:v>42806.229824189817</c:v>
                </c:pt>
                <c:pt idx="11576">
                  <c:v>42806.236768692128</c:v>
                </c:pt>
                <c:pt idx="11577">
                  <c:v>42806.243713194446</c:v>
                </c:pt>
                <c:pt idx="11578">
                  <c:v>42806.250657696757</c:v>
                </c:pt>
                <c:pt idx="11579">
                  <c:v>42806.257602199075</c:v>
                </c:pt>
                <c:pt idx="11580">
                  <c:v>42806.264546701386</c:v>
                </c:pt>
                <c:pt idx="11581">
                  <c:v>42806.271491203704</c:v>
                </c:pt>
                <c:pt idx="11582">
                  <c:v>42806.278435706015</c:v>
                </c:pt>
                <c:pt idx="11583">
                  <c:v>42806.285380208334</c:v>
                </c:pt>
                <c:pt idx="11584">
                  <c:v>42806.292324710645</c:v>
                </c:pt>
                <c:pt idx="11585">
                  <c:v>42806.299269212963</c:v>
                </c:pt>
                <c:pt idx="11586">
                  <c:v>42806.306213715281</c:v>
                </c:pt>
                <c:pt idx="11587">
                  <c:v>42806.313158217592</c:v>
                </c:pt>
                <c:pt idx="11588">
                  <c:v>42806.32010271991</c:v>
                </c:pt>
                <c:pt idx="11589">
                  <c:v>42806.327047222221</c:v>
                </c:pt>
                <c:pt idx="11590">
                  <c:v>42806.333991724539</c:v>
                </c:pt>
                <c:pt idx="11591">
                  <c:v>42806.34093622685</c:v>
                </c:pt>
                <c:pt idx="11592">
                  <c:v>42806.347880729169</c:v>
                </c:pt>
                <c:pt idx="11593">
                  <c:v>42806.354825231479</c:v>
                </c:pt>
                <c:pt idx="11594">
                  <c:v>42806.361769733798</c:v>
                </c:pt>
                <c:pt idx="11595">
                  <c:v>42806.368714236109</c:v>
                </c:pt>
                <c:pt idx="11596">
                  <c:v>42806.375658738427</c:v>
                </c:pt>
                <c:pt idx="11597">
                  <c:v>42806.382603240738</c:v>
                </c:pt>
                <c:pt idx="11598">
                  <c:v>42806.389547743056</c:v>
                </c:pt>
                <c:pt idx="11599">
                  <c:v>42806.396492245367</c:v>
                </c:pt>
                <c:pt idx="11600">
                  <c:v>42806.403436747685</c:v>
                </c:pt>
                <c:pt idx="11601">
                  <c:v>42806.410381250003</c:v>
                </c:pt>
                <c:pt idx="11602">
                  <c:v>42806.417325752314</c:v>
                </c:pt>
                <c:pt idx="11603">
                  <c:v>42806.424270254633</c:v>
                </c:pt>
                <c:pt idx="11604">
                  <c:v>42806.431214756944</c:v>
                </c:pt>
                <c:pt idx="11605">
                  <c:v>42806.438159259262</c:v>
                </c:pt>
                <c:pt idx="11606">
                  <c:v>42806.445103761573</c:v>
                </c:pt>
                <c:pt idx="11607">
                  <c:v>42806.452048263891</c:v>
                </c:pt>
                <c:pt idx="11608">
                  <c:v>42806.458992766202</c:v>
                </c:pt>
                <c:pt idx="11609">
                  <c:v>42806.46593726852</c:v>
                </c:pt>
                <c:pt idx="11610">
                  <c:v>42806.472881770831</c:v>
                </c:pt>
                <c:pt idx="11611">
                  <c:v>42806.479826273149</c:v>
                </c:pt>
                <c:pt idx="11612">
                  <c:v>42806.48677077546</c:v>
                </c:pt>
                <c:pt idx="11613">
                  <c:v>42806.493715277778</c:v>
                </c:pt>
                <c:pt idx="11614">
                  <c:v>42806.500659780089</c:v>
                </c:pt>
                <c:pt idx="11615">
                  <c:v>42806.507604282408</c:v>
                </c:pt>
                <c:pt idx="11616">
                  <c:v>42806.514548784726</c:v>
                </c:pt>
                <c:pt idx="11617">
                  <c:v>42806.521493287037</c:v>
                </c:pt>
                <c:pt idx="11618">
                  <c:v>42806.528437789355</c:v>
                </c:pt>
                <c:pt idx="11619">
                  <c:v>42806.535382291666</c:v>
                </c:pt>
                <c:pt idx="11620">
                  <c:v>42806.542326793984</c:v>
                </c:pt>
                <c:pt idx="11621">
                  <c:v>42806.549271296295</c:v>
                </c:pt>
                <c:pt idx="11622">
                  <c:v>42806.556215798613</c:v>
                </c:pt>
                <c:pt idx="11623">
                  <c:v>42806.563160300924</c:v>
                </c:pt>
                <c:pt idx="11624">
                  <c:v>42806.570104803242</c:v>
                </c:pt>
                <c:pt idx="11625">
                  <c:v>42806.577049305553</c:v>
                </c:pt>
                <c:pt idx="11626">
                  <c:v>42806.583993807872</c:v>
                </c:pt>
                <c:pt idx="11627">
                  <c:v>42806.590938310183</c:v>
                </c:pt>
                <c:pt idx="11628">
                  <c:v>42806.597882812501</c:v>
                </c:pt>
                <c:pt idx="11629">
                  <c:v>42806.604827314812</c:v>
                </c:pt>
                <c:pt idx="11630">
                  <c:v>42806.61177181713</c:v>
                </c:pt>
                <c:pt idx="11631">
                  <c:v>42806.618716319441</c:v>
                </c:pt>
                <c:pt idx="11632">
                  <c:v>42806.625660821759</c:v>
                </c:pt>
                <c:pt idx="11633">
                  <c:v>42806.632605324077</c:v>
                </c:pt>
                <c:pt idx="11634">
                  <c:v>42806.639549826388</c:v>
                </c:pt>
                <c:pt idx="11635">
                  <c:v>42806.646494328706</c:v>
                </c:pt>
                <c:pt idx="11636">
                  <c:v>42806.653438831017</c:v>
                </c:pt>
                <c:pt idx="11637">
                  <c:v>42806.660383333336</c:v>
                </c:pt>
                <c:pt idx="11638">
                  <c:v>42806.667327835647</c:v>
                </c:pt>
                <c:pt idx="11639">
                  <c:v>42806.674272337965</c:v>
                </c:pt>
                <c:pt idx="11640">
                  <c:v>42806.681216840276</c:v>
                </c:pt>
                <c:pt idx="11641">
                  <c:v>42806.688161342594</c:v>
                </c:pt>
                <c:pt idx="11642">
                  <c:v>42806.695105844905</c:v>
                </c:pt>
                <c:pt idx="11643">
                  <c:v>42806.702050347223</c:v>
                </c:pt>
                <c:pt idx="11644">
                  <c:v>42806.708994849534</c:v>
                </c:pt>
                <c:pt idx="11645">
                  <c:v>42806.715939351852</c:v>
                </c:pt>
                <c:pt idx="11646">
                  <c:v>42806.722883854163</c:v>
                </c:pt>
                <c:pt idx="11647">
                  <c:v>42806.729828356481</c:v>
                </c:pt>
                <c:pt idx="11648">
                  <c:v>42806.7367728588</c:v>
                </c:pt>
                <c:pt idx="11649">
                  <c:v>42806.743717361111</c:v>
                </c:pt>
                <c:pt idx="11650">
                  <c:v>42806.750661863429</c:v>
                </c:pt>
                <c:pt idx="11651">
                  <c:v>42806.75760636574</c:v>
                </c:pt>
                <c:pt idx="11652">
                  <c:v>42806.764550868058</c:v>
                </c:pt>
                <c:pt idx="11653">
                  <c:v>42806.771495370369</c:v>
                </c:pt>
                <c:pt idx="11654">
                  <c:v>42806.778439872687</c:v>
                </c:pt>
                <c:pt idx="11655">
                  <c:v>42806.785384374998</c:v>
                </c:pt>
                <c:pt idx="11656">
                  <c:v>42806.792328877316</c:v>
                </c:pt>
                <c:pt idx="11657">
                  <c:v>42806.799273379627</c:v>
                </c:pt>
                <c:pt idx="11658">
                  <c:v>42806.806217881945</c:v>
                </c:pt>
                <c:pt idx="11659">
                  <c:v>42806.813162384256</c:v>
                </c:pt>
                <c:pt idx="11660">
                  <c:v>42806.820106886575</c:v>
                </c:pt>
                <c:pt idx="11661">
                  <c:v>42806.827051388886</c:v>
                </c:pt>
                <c:pt idx="11662">
                  <c:v>42806.833995891204</c:v>
                </c:pt>
                <c:pt idx="11663">
                  <c:v>42806.840940393522</c:v>
                </c:pt>
                <c:pt idx="11664">
                  <c:v>42806.847884895833</c:v>
                </c:pt>
                <c:pt idx="11665">
                  <c:v>42806.854829398151</c:v>
                </c:pt>
                <c:pt idx="11666">
                  <c:v>42806.861773900462</c:v>
                </c:pt>
                <c:pt idx="11667">
                  <c:v>42806.86871840278</c:v>
                </c:pt>
                <c:pt idx="11668">
                  <c:v>42806.875662905091</c:v>
                </c:pt>
                <c:pt idx="11669">
                  <c:v>42806.88260740741</c:v>
                </c:pt>
                <c:pt idx="11670">
                  <c:v>42806.88955190972</c:v>
                </c:pt>
                <c:pt idx="11671">
                  <c:v>42806.896496412039</c:v>
                </c:pt>
                <c:pt idx="11672">
                  <c:v>42806.90344091435</c:v>
                </c:pt>
                <c:pt idx="11673">
                  <c:v>42806.910385416668</c:v>
                </c:pt>
                <c:pt idx="11674">
                  <c:v>42806.917329918979</c:v>
                </c:pt>
                <c:pt idx="11675">
                  <c:v>42806.924274421297</c:v>
                </c:pt>
                <c:pt idx="11676">
                  <c:v>42806.931218923608</c:v>
                </c:pt>
                <c:pt idx="11677">
                  <c:v>42806.938163425926</c:v>
                </c:pt>
                <c:pt idx="11678">
                  <c:v>42806.945107928237</c:v>
                </c:pt>
                <c:pt idx="11679">
                  <c:v>42806.952052430555</c:v>
                </c:pt>
                <c:pt idx="11680">
                  <c:v>42806.958996932874</c:v>
                </c:pt>
                <c:pt idx="11681">
                  <c:v>42806.965941435185</c:v>
                </c:pt>
                <c:pt idx="11682">
                  <c:v>42806.972885937503</c:v>
                </c:pt>
                <c:pt idx="11683">
                  <c:v>42806.979830439814</c:v>
                </c:pt>
                <c:pt idx="11684">
                  <c:v>42806.986774942132</c:v>
                </c:pt>
                <c:pt idx="11685">
                  <c:v>42806.993719444443</c:v>
                </c:pt>
                <c:pt idx="11686">
                  <c:v>42807.000663946761</c:v>
                </c:pt>
                <c:pt idx="11687">
                  <c:v>42807.007608449072</c:v>
                </c:pt>
                <c:pt idx="11688">
                  <c:v>42807.01455295139</c:v>
                </c:pt>
                <c:pt idx="11689">
                  <c:v>42807.021497453701</c:v>
                </c:pt>
                <c:pt idx="11690">
                  <c:v>42807.028441956019</c:v>
                </c:pt>
                <c:pt idx="11691">
                  <c:v>42807.03538645833</c:v>
                </c:pt>
                <c:pt idx="11692">
                  <c:v>42807.042330960649</c:v>
                </c:pt>
                <c:pt idx="11693">
                  <c:v>42807.049275462959</c:v>
                </c:pt>
                <c:pt idx="11694">
                  <c:v>42807.056219965278</c:v>
                </c:pt>
                <c:pt idx="11695">
                  <c:v>42807.063164467596</c:v>
                </c:pt>
                <c:pt idx="11696">
                  <c:v>42807.070108969907</c:v>
                </c:pt>
                <c:pt idx="11697">
                  <c:v>42807.077053472225</c:v>
                </c:pt>
                <c:pt idx="11698">
                  <c:v>42807.083997974536</c:v>
                </c:pt>
                <c:pt idx="11699">
                  <c:v>42807.090942476854</c:v>
                </c:pt>
                <c:pt idx="11700">
                  <c:v>42807.097886979165</c:v>
                </c:pt>
                <c:pt idx="11701">
                  <c:v>42807.104831481483</c:v>
                </c:pt>
                <c:pt idx="11702">
                  <c:v>42807.111775983794</c:v>
                </c:pt>
                <c:pt idx="11703">
                  <c:v>42807.118720486113</c:v>
                </c:pt>
                <c:pt idx="11704">
                  <c:v>42807.125664988424</c:v>
                </c:pt>
                <c:pt idx="11705">
                  <c:v>42807.132609490742</c:v>
                </c:pt>
                <c:pt idx="11706">
                  <c:v>42807.139553993053</c:v>
                </c:pt>
                <c:pt idx="11707">
                  <c:v>42807.146498495371</c:v>
                </c:pt>
                <c:pt idx="11708">
                  <c:v>42807.153442997682</c:v>
                </c:pt>
                <c:pt idx="11709">
                  <c:v>42807.1603875</c:v>
                </c:pt>
                <c:pt idx="11710">
                  <c:v>42807.167332002318</c:v>
                </c:pt>
                <c:pt idx="11711">
                  <c:v>42807.174276504629</c:v>
                </c:pt>
                <c:pt idx="11712">
                  <c:v>42807.181221006947</c:v>
                </c:pt>
                <c:pt idx="11713">
                  <c:v>42807.188165509258</c:v>
                </c:pt>
                <c:pt idx="11714">
                  <c:v>42807.195110011577</c:v>
                </c:pt>
                <c:pt idx="11715">
                  <c:v>42807.202054513888</c:v>
                </c:pt>
                <c:pt idx="11716">
                  <c:v>42807.208999016206</c:v>
                </c:pt>
                <c:pt idx="11717">
                  <c:v>42807.215943518517</c:v>
                </c:pt>
                <c:pt idx="11718">
                  <c:v>42807.222888020835</c:v>
                </c:pt>
                <c:pt idx="11719">
                  <c:v>42807.229832523146</c:v>
                </c:pt>
                <c:pt idx="11720">
                  <c:v>42807.236777025464</c:v>
                </c:pt>
                <c:pt idx="11721">
                  <c:v>42807.243721527775</c:v>
                </c:pt>
                <c:pt idx="11722">
                  <c:v>42807.250666030093</c:v>
                </c:pt>
                <c:pt idx="11723">
                  <c:v>42807.257610532404</c:v>
                </c:pt>
                <c:pt idx="11724">
                  <c:v>42807.264555034722</c:v>
                </c:pt>
                <c:pt idx="11725">
                  <c:v>42807.271499537041</c:v>
                </c:pt>
                <c:pt idx="11726">
                  <c:v>42807.278444039352</c:v>
                </c:pt>
                <c:pt idx="11727">
                  <c:v>42807.28538854167</c:v>
                </c:pt>
                <c:pt idx="11728">
                  <c:v>42807.292333043981</c:v>
                </c:pt>
                <c:pt idx="11729">
                  <c:v>42807.299277546299</c:v>
                </c:pt>
                <c:pt idx="11730">
                  <c:v>42807.30622204861</c:v>
                </c:pt>
                <c:pt idx="11731">
                  <c:v>42807.313166550928</c:v>
                </c:pt>
                <c:pt idx="11732">
                  <c:v>42807.320111053239</c:v>
                </c:pt>
                <c:pt idx="11733">
                  <c:v>42807.327055555557</c:v>
                </c:pt>
                <c:pt idx="11734">
                  <c:v>42807.334000057868</c:v>
                </c:pt>
                <c:pt idx="11735">
                  <c:v>42807.340944560186</c:v>
                </c:pt>
                <c:pt idx="11736">
                  <c:v>42807.347889062497</c:v>
                </c:pt>
                <c:pt idx="11737">
                  <c:v>42807.354833564816</c:v>
                </c:pt>
                <c:pt idx="11738">
                  <c:v>42807.361778067127</c:v>
                </c:pt>
                <c:pt idx="11739">
                  <c:v>42807.368722569445</c:v>
                </c:pt>
                <c:pt idx="11740">
                  <c:v>42807.375667071756</c:v>
                </c:pt>
                <c:pt idx="11741">
                  <c:v>42807.382611574074</c:v>
                </c:pt>
                <c:pt idx="11742">
                  <c:v>42807.389556076392</c:v>
                </c:pt>
                <c:pt idx="11743">
                  <c:v>42807.396500578703</c:v>
                </c:pt>
                <c:pt idx="11744">
                  <c:v>42807.403445081021</c:v>
                </c:pt>
                <c:pt idx="11745">
                  <c:v>42807.410389583332</c:v>
                </c:pt>
                <c:pt idx="11746">
                  <c:v>42807.417334085651</c:v>
                </c:pt>
                <c:pt idx="11747">
                  <c:v>42807.424278587961</c:v>
                </c:pt>
                <c:pt idx="11748">
                  <c:v>42807.43122309028</c:v>
                </c:pt>
                <c:pt idx="11749">
                  <c:v>42807.438167592591</c:v>
                </c:pt>
                <c:pt idx="11750">
                  <c:v>42807.445112094909</c:v>
                </c:pt>
                <c:pt idx="11751">
                  <c:v>42807.45205659722</c:v>
                </c:pt>
                <c:pt idx="11752">
                  <c:v>42807.459001099538</c:v>
                </c:pt>
                <c:pt idx="11753">
                  <c:v>42807.465945601849</c:v>
                </c:pt>
                <c:pt idx="11754">
                  <c:v>42807.472890104167</c:v>
                </c:pt>
                <c:pt idx="11755">
                  <c:v>42807.479834606478</c:v>
                </c:pt>
                <c:pt idx="11756">
                  <c:v>42807.486779108796</c:v>
                </c:pt>
                <c:pt idx="11757">
                  <c:v>42807.493723611115</c:v>
                </c:pt>
                <c:pt idx="11758">
                  <c:v>42807.500668113425</c:v>
                </c:pt>
                <c:pt idx="11759">
                  <c:v>42807.507612615744</c:v>
                </c:pt>
                <c:pt idx="11760">
                  <c:v>42807.514557118055</c:v>
                </c:pt>
                <c:pt idx="11761">
                  <c:v>42807.521501620373</c:v>
                </c:pt>
                <c:pt idx="11762">
                  <c:v>42807.528446122684</c:v>
                </c:pt>
                <c:pt idx="11763">
                  <c:v>42807.535390625002</c:v>
                </c:pt>
                <c:pt idx="11764">
                  <c:v>42807.542335127313</c:v>
                </c:pt>
                <c:pt idx="11765">
                  <c:v>42807.549279629631</c:v>
                </c:pt>
                <c:pt idx="11766">
                  <c:v>42807.556224131942</c:v>
                </c:pt>
                <c:pt idx="11767">
                  <c:v>42807.56316863426</c:v>
                </c:pt>
                <c:pt idx="11768">
                  <c:v>42807.570113136571</c:v>
                </c:pt>
                <c:pt idx="11769">
                  <c:v>42807.57705763889</c:v>
                </c:pt>
                <c:pt idx="11770">
                  <c:v>42807.5840021412</c:v>
                </c:pt>
                <c:pt idx="11771">
                  <c:v>42807.590946643519</c:v>
                </c:pt>
                <c:pt idx="11772">
                  <c:v>42807.597891145837</c:v>
                </c:pt>
                <c:pt idx="11773">
                  <c:v>42807.604835648148</c:v>
                </c:pt>
                <c:pt idx="11774">
                  <c:v>42807.611780150466</c:v>
                </c:pt>
                <c:pt idx="11775">
                  <c:v>42807.618724652777</c:v>
                </c:pt>
                <c:pt idx="11776">
                  <c:v>42807.625669155095</c:v>
                </c:pt>
                <c:pt idx="11777">
                  <c:v>42807.632613657406</c:v>
                </c:pt>
                <c:pt idx="11778">
                  <c:v>42807.639558159724</c:v>
                </c:pt>
                <c:pt idx="11779">
                  <c:v>42807.646502662035</c:v>
                </c:pt>
                <c:pt idx="11780">
                  <c:v>42807.653447164354</c:v>
                </c:pt>
                <c:pt idx="11781">
                  <c:v>42807.660391666665</c:v>
                </c:pt>
                <c:pt idx="11782">
                  <c:v>42807.667336168983</c:v>
                </c:pt>
                <c:pt idx="11783">
                  <c:v>42807.674280671294</c:v>
                </c:pt>
                <c:pt idx="11784">
                  <c:v>42807.681225173612</c:v>
                </c:pt>
                <c:pt idx="11785">
                  <c:v>42807.688169675923</c:v>
                </c:pt>
                <c:pt idx="11786">
                  <c:v>42807.695114178241</c:v>
                </c:pt>
                <c:pt idx="11787">
                  <c:v>42807.702058680552</c:v>
                </c:pt>
                <c:pt idx="11788">
                  <c:v>42807.70900318287</c:v>
                </c:pt>
                <c:pt idx="11789">
                  <c:v>42807.715947685188</c:v>
                </c:pt>
                <c:pt idx="11790">
                  <c:v>42807.722892187499</c:v>
                </c:pt>
                <c:pt idx="11791">
                  <c:v>42807.729836689818</c:v>
                </c:pt>
                <c:pt idx="11792">
                  <c:v>42807.736781192129</c:v>
                </c:pt>
                <c:pt idx="11793">
                  <c:v>42807.743725694447</c:v>
                </c:pt>
                <c:pt idx="11794">
                  <c:v>42807.750670196758</c:v>
                </c:pt>
                <c:pt idx="11795">
                  <c:v>42807.757614699076</c:v>
                </c:pt>
                <c:pt idx="11796">
                  <c:v>42807.764559201387</c:v>
                </c:pt>
                <c:pt idx="11797">
                  <c:v>42807.771503703705</c:v>
                </c:pt>
                <c:pt idx="11798">
                  <c:v>42807.778448206016</c:v>
                </c:pt>
                <c:pt idx="11799">
                  <c:v>42807.785392708334</c:v>
                </c:pt>
                <c:pt idx="11800">
                  <c:v>42807.792337210645</c:v>
                </c:pt>
                <c:pt idx="11801">
                  <c:v>42807.799281712963</c:v>
                </c:pt>
                <c:pt idx="11802">
                  <c:v>42807.806226215274</c:v>
                </c:pt>
                <c:pt idx="11803">
                  <c:v>42807.813170717593</c:v>
                </c:pt>
                <c:pt idx="11804">
                  <c:v>42807.820115219911</c:v>
                </c:pt>
                <c:pt idx="11805">
                  <c:v>42807.827059722222</c:v>
                </c:pt>
                <c:pt idx="11806">
                  <c:v>42807.83400422454</c:v>
                </c:pt>
                <c:pt idx="11807">
                  <c:v>42807.840948726851</c:v>
                </c:pt>
                <c:pt idx="11808">
                  <c:v>42807.847893229169</c:v>
                </c:pt>
                <c:pt idx="11809">
                  <c:v>42807.85483773148</c:v>
                </c:pt>
                <c:pt idx="11810">
                  <c:v>42807.861782233798</c:v>
                </c:pt>
                <c:pt idx="11811">
                  <c:v>42807.868726736109</c:v>
                </c:pt>
                <c:pt idx="11812">
                  <c:v>42807.875671238427</c:v>
                </c:pt>
                <c:pt idx="11813">
                  <c:v>42807.882615740738</c:v>
                </c:pt>
                <c:pt idx="11814">
                  <c:v>42807.889560243057</c:v>
                </c:pt>
                <c:pt idx="11815">
                  <c:v>42807.896504745368</c:v>
                </c:pt>
                <c:pt idx="11816">
                  <c:v>42807.903449247686</c:v>
                </c:pt>
                <c:pt idx="11817">
                  <c:v>42807.910393749997</c:v>
                </c:pt>
                <c:pt idx="11818">
                  <c:v>42807.917338252315</c:v>
                </c:pt>
                <c:pt idx="11819">
                  <c:v>42807.924282754633</c:v>
                </c:pt>
                <c:pt idx="11820">
                  <c:v>42807.931227256944</c:v>
                </c:pt>
                <c:pt idx="11821">
                  <c:v>42807.938171759262</c:v>
                </c:pt>
                <c:pt idx="11822">
                  <c:v>42807.945116261573</c:v>
                </c:pt>
                <c:pt idx="11823">
                  <c:v>42807.952060763891</c:v>
                </c:pt>
                <c:pt idx="11824">
                  <c:v>42807.959005266202</c:v>
                </c:pt>
                <c:pt idx="11825">
                  <c:v>42807.965949768521</c:v>
                </c:pt>
                <c:pt idx="11826">
                  <c:v>42807.972894270832</c:v>
                </c:pt>
                <c:pt idx="11827">
                  <c:v>42807.97983877315</c:v>
                </c:pt>
                <c:pt idx="11828">
                  <c:v>42807.986783275461</c:v>
                </c:pt>
                <c:pt idx="11829">
                  <c:v>42807.993727777779</c:v>
                </c:pt>
                <c:pt idx="11830">
                  <c:v>42808.00067228009</c:v>
                </c:pt>
                <c:pt idx="11831">
                  <c:v>42808.007616782408</c:v>
                </c:pt>
                <c:pt idx="11832">
                  <c:v>42808.014561284719</c:v>
                </c:pt>
                <c:pt idx="11833">
                  <c:v>42808.021505787037</c:v>
                </c:pt>
                <c:pt idx="11834">
                  <c:v>42808.028450289348</c:v>
                </c:pt>
                <c:pt idx="11835">
                  <c:v>42808.035394791666</c:v>
                </c:pt>
                <c:pt idx="11836">
                  <c:v>42808.042339293985</c:v>
                </c:pt>
                <c:pt idx="11837">
                  <c:v>42808.049283796296</c:v>
                </c:pt>
                <c:pt idx="11838">
                  <c:v>42808.056228298614</c:v>
                </c:pt>
                <c:pt idx="11839">
                  <c:v>42808.063172800925</c:v>
                </c:pt>
                <c:pt idx="11840">
                  <c:v>42808.070117303243</c:v>
                </c:pt>
                <c:pt idx="11841">
                  <c:v>42808.077061805554</c:v>
                </c:pt>
                <c:pt idx="11842">
                  <c:v>42808.084006307872</c:v>
                </c:pt>
                <c:pt idx="11843">
                  <c:v>42808.090950810183</c:v>
                </c:pt>
                <c:pt idx="11844">
                  <c:v>42808.097895312501</c:v>
                </c:pt>
                <c:pt idx="11845">
                  <c:v>42808.104839814812</c:v>
                </c:pt>
                <c:pt idx="11846">
                  <c:v>42808.111784317131</c:v>
                </c:pt>
                <c:pt idx="11847">
                  <c:v>42808.118728819441</c:v>
                </c:pt>
                <c:pt idx="11848">
                  <c:v>42808.12567332176</c:v>
                </c:pt>
                <c:pt idx="11849">
                  <c:v>42808.132617824071</c:v>
                </c:pt>
                <c:pt idx="11850">
                  <c:v>42808.139562326389</c:v>
                </c:pt>
                <c:pt idx="11851">
                  <c:v>42808.146506828707</c:v>
                </c:pt>
                <c:pt idx="11852">
                  <c:v>42808.153451331018</c:v>
                </c:pt>
                <c:pt idx="11853">
                  <c:v>42808.160395833336</c:v>
                </c:pt>
                <c:pt idx="11854">
                  <c:v>42808.167340335647</c:v>
                </c:pt>
                <c:pt idx="11855">
                  <c:v>42808.174284837965</c:v>
                </c:pt>
                <c:pt idx="11856">
                  <c:v>42808.181229340276</c:v>
                </c:pt>
                <c:pt idx="11857">
                  <c:v>42808.188173842595</c:v>
                </c:pt>
                <c:pt idx="11858">
                  <c:v>42808.195118344905</c:v>
                </c:pt>
                <c:pt idx="11859">
                  <c:v>42808.202062847224</c:v>
                </c:pt>
                <c:pt idx="11860">
                  <c:v>42808.209007349535</c:v>
                </c:pt>
                <c:pt idx="11861">
                  <c:v>42808.215951851853</c:v>
                </c:pt>
                <c:pt idx="11862">
                  <c:v>42808.222896354164</c:v>
                </c:pt>
                <c:pt idx="11863">
                  <c:v>42808.229840856482</c:v>
                </c:pt>
                <c:pt idx="11864">
                  <c:v>42808.236785358793</c:v>
                </c:pt>
                <c:pt idx="11865">
                  <c:v>42808.243729861111</c:v>
                </c:pt>
                <c:pt idx="11866">
                  <c:v>42808.250674363429</c:v>
                </c:pt>
                <c:pt idx="11867">
                  <c:v>42808.25761886574</c:v>
                </c:pt>
                <c:pt idx="11868">
                  <c:v>42808.264563368059</c:v>
                </c:pt>
                <c:pt idx="11869">
                  <c:v>42808.27150787037</c:v>
                </c:pt>
                <c:pt idx="11870">
                  <c:v>42808.278452372688</c:v>
                </c:pt>
                <c:pt idx="11871">
                  <c:v>42808.285396874999</c:v>
                </c:pt>
                <c:pt idx="11872">
                  <c:v>42808.292341377317</c:v>
                </c:pt>
                <c:pt idx="11873">
                  <c:v>42808.299285879628</c:v>
                </c:pt>
                <c:pt idx="11874">
                  <c:v>42808.306230381946</c:v>
                </c:pt>
                <c:pt idx="11875">
                  <c:v>42808.313174884257</c:v>
                </c:pt>
                <c:pt idx="11876">
                  <c:v>42808.320119386575</c:v>
                </c:pt>
                <c:pt idx="11877">
                  <c:v>42808.327063888886</c:v>
                </c:pt>
                <c:pt idx="11878">
                  <c:v>42808.334008391204</c:v>
                </c:pt>
                <c:pt idx="11879">
                  <c:v>42808.340952893515</c:v>
                </c:pt>
                <c:pt idx="11880">
                  <c:v>42808.347897395834</c:v>
                </c:pt>
                <c:pt idx="11881">
                  <c:v>42808.354841898145</c:v>
                </c:pt>
                <c:pt idx="11882">
                  <c:v>42808.361786400463</c:v>
                </c:pt>
                <c:pt idx="11883">
                  <c:v>42808.368730902781</c:v>
                </c:pt>
                <c:pt idx="11884">
                  <c:v>42808.375675405092</c:v>
                </c:pt>
                <c:pt idx="11885">
                  <c:v>42808.38261990741</c:v>
                </c:pt>
                <c:pt idx="11886">
                  <c:v>42808.389564409721</c:v>
                </c:pt>
                <c:pt idx="11887">
                  <c:v>42808.396508912039</c:v>
                </c:pt>
                <c:pt idx="11888">
                  <c:v>42808.40345341435</c:v>
                </c:pt>
                <c:pt idx="11889">
                  <c:v>42808.410397916668</c:v>
                </c:pt>
                <c:pt idx="11890">
                  <c:v>42808.417342418979</c:v>
                </c:pt>
                <c:pt idx="11891">
                  <c:v>42808.424286921298</c:v>
                </c:pt>
                <c:pt idx="11892">
                  <c:v>42808.431231423609</c:v>
                </c:pt>
                <c:pt idx="11893">
                  <c:v>42808.438175925927</c:v>
                </c:pt>
                <c:pt idx="11894">
                  <c:v>42808.445120428238</c:v>
                </c:pt>
                <c:pt idx="11895">
                  <c:v>42808.452064930556</c:v>
                </c:pt>
                <c:pt idx="11896">
                  <c:v>42808.459009432867</c:v>
                </c:pt>
                <c:pt idx="11897">
                  <c:v>42808.465953935185</c:v>
                </c:pt>
                <c:pt idx="11898">
                  <c:v>42808.472898437503</c:v>
                </c:pt>
                <c:pt idx="11899">
                  <c:v>42808.479842939814</c:v>
                </c:pt>
                <c:pt idx="11900">
                  <c:v>42808.486787442132</c:v>
                </c:pt>
                <c:pt idx="11901">
                  <c:v>42808.493731944443</c:v>
                </c:pt>
                <c:pt idx="11902">
                  <c:v>42808.500676446762</c:v>
                </c:pt>
                <c:pt idx="11903">
                  <c:v>42808.507620949073</c:v>
                </c:pt>
                <c:pt idx="11904">
                  <c:v>42808.514565451391</c:v>
                </c:pt>
                <c:pt idx="11905">
                  <c:v>42808.521509953702</c:v>
                </c:pt>
                <c:pt idx="11906">
                  <c:v>42808.52845445602</c:v>
                </c:pt>
                <c:pt idx="11907">
                  <c:v>42808.535398958331</c:v>
                </c:pt>
                <c:pt idx="11908">
                  <c:v>42808.542343460649</c:v>
                </c:pt>
                <c:pt idx="11909">
                  <c:v>42808.54928796296</c:v>
                </c:pt>
                <c:pt idx="11910">
                  <c:v>42808.556232465278</c:v>
                </c:pt>
                <c:pt idx="11911">
                  <c:v>42808.563176967589</c:v>
                </c:pt>
                <c:pt idx="11912">
                  <c:v>42808.570121469907</c:v>
                </c:pt>
                <c:pt idx="11913">
                  <c:v>42808.577065972226</c:v>
                </c:pt>
                <c:pt idx="11914">
                  <c:v>42808.584010474537</c:v>
                </c:pt>
                <c:pt idx="11915">
                  <c:v>42808.590954976855</c:v>
                </c:pt>
                <c:pt idx="11916">
                  <c:v>42808.597899479166</c:v>
                </c:pt>
                <c:pt idx="11917">
                  <c:v>42808.604843981484</c:v>
                </c:pt>
                <c:pt idx="11918">
                  <c:v>42808.611788483795</c:v>
                </c:pt>
                <c:pt idx="11919">
                  <c:v>42808.618732986113</c:v>
                </c:pt>
                <c:pt idx="11920">
                  <c:v>42808.625677488424</c:v>
                </c:pt>
                <c:pt idx="11921">
                  <c:v>42808.632621990742</c:v>
                </c:pt>
                <c:pt idx="11922">
                  <c:v>42808.639566493053</c:v>
                </c:pt>
                <c:pt idx="11923">
                  <c:v>42808.646510995372</c:v>
                </c:pt>
                <c:pt idx="11924">
                  <c:v>42808.653455497682</c:v>
                </c:pt>
                <c:pt idx="11925">
                  <c:v>42808.660400000001</c:v>
                </c:pt>
                <c:pt idx="11926">
                  <c:v>42808.667344502312</c:v>
                </c:pt>
                <c:pt idx="11927">
                  <c:v>42808.67428900463</c:v>
                </c:pt>
                <c:pt idx="11928">
                  <c:v>42808.681233506948</c:v>
                </c:pt>
                <c:pt idx="11929">
                  <c:v>42808.688178009259</c:v>
                </c:pt>
                <c:pt idx="11930">
                  <c:v>42808.695122511577</c:v>
                </c:pt>
                <c:pt idx="11931">
                  <c:v>42808.702067013888</c:v>
                </c:pt>
                <c:pt idx="11932">
                  <c:v>42808.709011516206</c:v>
                </c:pt>
                <c:pt idx="11933">
                  <c:v>42808.715956018517</c:v>
                </c:pt>
                <c:pt idx="11934">
                  <c:v>42808.722900520836</c:v>
                </c:pt>
                <c:pt idx="11935">
                  <c:v>42808.729845023146</c:v>
                </c:pt>
                <c:pt idx="11936">
                  <c:v>42808.736789525465</c:v>
                </c:pt>
                <c:pt idx="11937">
                  <c:v>42808.743734027776</c:v>
                </c:pt>
                <c:pt idx="11938">
                  <c:v>42808.750678530094</c:v>
                </c:pt>
                <c:pt idx="11939">
                  <c:v>42808.757623032405</c:v>
                </c:pt>
                <c:pt idx="11940">
                  <c:v>42808.764567534723</c:v>
                </c:pt>
                <c:pt idx="11941">
                  <c:v>42808.771512037034</c:v>
                </c:pt>
                <c:pt idx="11942">
                  <c:v>42808.778456539352</c:v>
                </c:pt>
                <c:pt idx="11943">
                  <c:v>42808.785401041663</c:v>
                </c:pt>
                <c:pt idx="11944">
                  <c:v>42808.792345543981</c:v>
                </c:pt>
                <c:pt idx="11945">
                  <c:v>42808.7992900463</c:v>
                </c:pt>
                <c:pt idx="11946">
                  <c:v>42808.806234548611</c:v>
                </c:pt>
                <c:pt idx="11947">
                  <c:v>42808.813179050929</c:v>
                </c:pt>
                <c:pt idx="11948">
                  <c:v>42808.82012355324</c:v>
                </c:pt>
                <c:pt idx="11949">
                  <c:v>42808.827068055558</c:v>
                </c:pt>
                <c:pt idx="11950">
                  <c:v>42808.834012557869</c:v>
                </c:pt>
                <c:pt idx="11951">
                  <c:v>42808.840957060187</c:v>
                </c:pt>
                <c:pt idx="11952">
                  <c:v>42808.847901562498</c:v>
                </c:pt>
                <c:pt idx="11953">
                  <c:v>42808.854846064816</c:v>
                </c:pt>
                <c:pt idx="11954">
                  <c:v>42808.861790567127</c:v>
                </c:pt>
                <c:pt idx="11955">
                  <c:v>42808.868735069445</c:v>
                </c:pt>
                <c:pt idx="11956">
                  <c:v>42808.875679571756</c:v>
                </c:pt>
                <c:pt idx="11957">
                  <c:v>42808.882624074075</c:v>
                </c:pt>
                <c:pt idx="11958">
                  <c:v>42808.889568576385</c:v>
                </c:pt>
                <c:pt idx="11959">
                  <c:v>42808.896513078704</c:v>
                </c:pt>
                <c:pt idx="11960">
                  <c:v>42808.903457581022</c:v>
                </c:pt>
                <c:pt idx="11961">
                  <c:v>42808.910402083333</c:v>
                </c:pt>
                <c:pt idx="11962">
                  <c:v>42808.917346585651</c:v>
                </c:pt>
                <c:pt idx="11963">
                  <c:v>42808.924291087962</c:v>
                </c:pt>
                <c:pt idx="11964">
                  <c:v>42808.93123559028</c:v>
                </c:pt>
                <c:pt idx="11965">
                  <c:v>42808.938180092591</c:v>
                </c:pt>
                <c:pt idx="11966">
                  <c:v>42808.945124594909</c:v>
                </c:pt>
                <c:pt idx="11967">
                  <c:v>42808.95206909722</c:v>
                </c:pt>
                <c:pt idx="11968">
                  <c:v>42808.959013599539</c:v>
                </c:pt>
                <c:pt idx="11969">
                  <c:v>42808.96595810185</c:v>
                </c:pt>
                <c:pt idx="11970">
                  <c:v>42808.972902604168</c:v>
                </c:pt>
                <c:pt idx="11971">
                  <c:v>42808.979847106479</c:v>
                </c:pt>
                <c:pt idx="11972">
                  <c:v>42808.986791608797</c:v>
                </c:pt>
                <c:pt idx="11973">
                  <c:v>42808.993736111108</c:v>
                </c:pt>
                <c:pt idx="11974">
                  <c:v>42809.000680613426</c:v>
                </c:pt>
                <c:pt idx="11975">
                  <c:v>42809.007625115744</c:v>
                </c:pt>
                <c:pt idx="11976">
                  <c:v>42809.014569618055</c:v>
                </c:pt>
                <c:pt idx="11977">
                  <c:v>42809.021514120373</c:v>
                </c:pt>
                <c:pt idx="11978">
                  <c:v>42809.028458622684</c:v>
                </c:pt>
                <c:pt idx="11979">
                  <c:v>42809.035403125003</c:v>
                </c:pt>
                <c:pt idx="11980">
                  <c:v>42809.042347627314</c:v>
                </c:pt>
                <c:pt idx="11981">
                  <c:v>42809.049292129632</c:v>
                </c:pt>
                <c:pt idx="11982">
                  <c:v>42809.056236631943</c:v>
                </c:pt>
                <c:pt idx="11983">
                  <c:v>42809.063181134261</c:v>
                </c:pt>
                <c:pt idx="11984">
                  <c:v>42809.070125636572</c:v>
                </c:pt>
                <c:pt idx="11985">
                  <c:v>42809.07707013889</c:v>
                </c:pt>
                <c:pt idx="11986">
                  <c:v>42809.084014641201</c:v>
                </c:pt>
                <c:pt idx="11987">
                  <c:v>42809.090959143519</c:v>
                </c:pt>
                <c:pt idx="11988">
                  <c:v>42809.09790364583</c:v>
                </c:pt>
                <c:pt idx="11989">
                  <c:v>42809.104848148148</c:v>
                </c:pt>
                <c:pt idx="11990">
                  <c:v>42809.111792650459</c:v>
                </c:pt>
                <c:pt idx="11991">
                  <c:v>42809.118737152778</c:v>
                </c:pt>
                <c:pt idx="11992">
                  <c:v>42809.125681655096</c:v>
                </c:pt>
                <c:pt idx="11993">
                  <c:v>42809.132626157407</c:v>
                </c:pt>
                <c:pt idx="11994">
                  <c:v>42809.139570659725</c:v>
                </c:pt>
                <c:pt idx="11995">
                  <c:v>42809.146515162036</c:v>
                </c:pt>
                <c:pt idx="11996">
                  <c:v>42809.153459664354</c:v>
                </c:pt>
                <c:pt idx="11997">
                  <c:v>42809.160404166665</c:v>
                </c:pt>
                <c:pt idx="11998">
                  <c:v>42809.167348668983</c:v>
                </c:pt>
                <c:pt idx="11999">
                  <c:v>42809.174293171294</c:v>
                </c:pt>
                <c:pt idx="12000">
                  <c:v>42809.181237673612</c:v>
                </c:pt>
                <c:pt idx="12001">
                  <c:v>42809.188182175923</c:v>
                </c:pt>
                <c:pt idx="12002">
                  <c:v>42809.195126678242</c:v>
                </c:pt>
                <c:pt idx="12003">
                  <c:v>42809.202071180553</c:v>
                </c:pt>
                <c:pt idx="12004">
                  <c:v>42809.209015682871</c:v>
                </c:pt>
                <c:pt idx="12005">
                  <c:v>42809.215960185182</c:v>
                </c:pt>
                <c:pt idx="12006">
                  <c:v>42809.2229046875</c:v>
                </c:pt>
                <c:pt idx="12007">
                  <c:v>42809.229849189818</c:v>
                </c:pt>
                <c:pt idx="12008">
                  <c:v>42809.236793692129</c:v>
                </c:pt>
                <c:pt idx="12009">
                  <c:v>42809.243738194447</c:v>
                </c:pt>
                <c:pt idx="12010">
                  <c:v>42809.250682696758</c:v>
                </c:pt>
                <c:pt idx="12011">
                  <c:v>42809.257627199077</c:v>
                </c:pt>
                <c:pt idx="12012">
                  <c:v>42809.264571701387</c:v>
                </c:pt>
                <c:pt idx="12013">
                  <c:v>42809.271516203706</c:v>
                </c:pt>
                <c:pt idx="12014">
                  <c:v>42809.278460706017</c:v>
                </c:pt>
                <c:pt idx="12015">
                  <c:v>42809.285405208335</c:v>
                </c:pt>
                <c:pt idx="12016">
                  <c:v>42809.292349710646</c:v>
                </c:pt>
                <c:pt idx="12017">
                  <c:v>42809.299294212964</c:v>
                </c:pt>
                <c:pt idx="12018">
                  <c:v>42809.306238715275</c:v>
                </c:pt>
                <c:pt idx="12019">
                  <c:v>42809.313183217593</c:v>
                </c:pt>
                <c:pt idx="12020">
                  <c:v>42809.320127719904</c:v>
                </c:pt>
                <c:pt idx="12021">
                  <c:v>42809.327072222222</c:v>
                </c:pt>
                <c:pt idx="12022">
                  <c:v>42809.334016724541</c:v>
                </c:pt>
                <c:pt idx="12023">
                  <c:v>42809.340961226852</c:v>
                </c:pt>
                <c:pt idx="12024">
                  <c:v>42809.34790572917</c:v>
                </c:pt>
                <c:pt idx="12025">
                  <c:v>42809.354850231481</c:v>
                </c:pt>
                <c:pt idx="12026">
                  <c:v>42809.361794733799</c:v>
                </c:pt>
                <c:pt idx="12027">
                  <c:v>42809.36873923611</c:v>
                </c:pt>
                <c:pt idx="12028">
                  <c:v>42809.375683738428</c:v>
                </c:pt>
                <c:pt idx="12029">
                  <c:v>42809.382628240739</c:v>
                </c:pt>
                <c:pt idx="12030">
                  <c:v>42809.389572743057</c:v>
                </c:pt>
                <c:pt idx="12031">
                  <c:v>42809.396517245368</c:v>
                </c:pt>
                <c:pt idx="12032">
                  <c:v>42809.403461747686</c:v>
                </c:pt>
                <c:pt idx="12033">
                  <c:v>42809.410406249997</c:v>
                </c:pt>
                <c:pt idx="12034">
                  <c:v>42809.417350752316</c:v>
                </c:pt>
                <c:pt idx="12035">
                  <c:v>42809.424295254626</c:v>
                </c:pt>
                <c:pt idx="12036">
                  <c:v>42809.431239756945</c:v>
                </c:pt>
                <c:pt idx="12037">
                  <c:v>42809.438184259256</c:v>
                </c:pt>
                <c:pt idx="12038">
                  <c:v>42809.445128761574</c:v>
                </c:pt>
                <c:pt idx="12039">
                  <c:v>42809.452073263892</c:v>
                </c:pt>
                <c:pt idx="12040">
                  <c:v>42809.459017766203</c:v>
                </c:pt>
                <c:pt idx="12041">
                  <c:v>42809.465962268521</c:v>
                </c:pt>
                <c:pt idx="12042">
                  <c:v>42809.472906770832</c:v>
                </c:pt>
                <c:pt idx="12043">
                  <c:v>42809.47985127315</c:v>
                </c:pt>
                <c:pt idx="12044">
                  <c:v>42809.486795775461</c:v>
                </c:pt>
                <c:pt idx="12045">
                  <c:v>42809.49374027778</c:v>
                </c:pt>
                <c:pt idx="12046">
                  <c:v>42809.500684780091</c:v>
                </c:pt>
                <c:pt idx="12047">
                  <c:v>42809.507629282409</c:v>
                </c:pt>
                <c:pt idx="12048">
                  <c:v>42809.51457378472</c:v>
                </c:pt>
                <c:pt idx="12049">
                  <c:v>42809.521518287038</c:v>
                </c:pt>
                <c:pt idx="12050">
                  <c:v>42809.528462789349</c:v>
                </c:pt>
                <c:pt idx="12051">
                  <c:v>42809.535407291667</c:v>
                </c:pt>
                <c:pt idx="12052">
                  <c:v>42809.542351793978</c:v>
                </c:pt>
                <c:pt idx="12053">
                  <c:v>42809.549296296296</c:v>
                </c:pt>
                <c:pt idx="12054">
                  <c:v>42809.556240798614</c:v>
                </c:pt>
                <c:pt idx="12055">
                  <c:v>42809.563185300925</c:v>
                </c:pt>
                <c:pt idx="12056">
                  <c:v>42809.570129803244</c:v>
                </c:pt>
                <c:pt idx="12057">
                  <c:v>42809.577074305555</c:v>
                </c:pt>
                <c:pt idx="12058">
                  <c:v>42809.584018807873</c:v>
                </c:pt>
                <c:pt idx="12059">
                  <c:v>42809.590963310184</c:v>
                </c:pt>
                <c:pt idx="12060">
                  <c:v>42809.597907812502</c:v>
                </c:pt>
                <c:pt idx="12061">
                  <c:v>42809.604852314813</c:v>
                </c:pt>
                <c:pt idx="12062">
                  <c:v>42809.611796817131</c:v>
                </c:pt>
                <c:pt idx="12063">
                  <c:v>42809.618741319442</c:v>
                </c:pt>
                <c:pt idx="12064">
                  <c:v>42809.62568582176</c:v>
                </c:pt>
                <c:pt idx="12065">
                  <c:v>42809.632630324071</c:v>
                </c:pt>
                <c:pt idx="12066">
                  <c:v>42809.639574826389</c:v>
                </c:pt>
                <c:pt idx="12067">
                  <c:v>42809.6465193287</c:v>
                </c:pt>
                <c:pt idx="12068">
                  <c:v>42809.653463831019</c:v>
                </c:pt>
                <c:pt idx="12069">
                  <c:v>42809.660408333337</c:v>
                </c:pt>
                <c:pt idx="12070">
                  <c:v>42809.667352835648</c:v>
                </c:pt>
                <c:pt idx="12071">
                  <c:v>42809.674297337966</c:v>
                </c:pt>
                <c:pt idx="12072">
                  <c:v>42809.681241840277</c:v>
                </c:pt>
                <c:pt idx="12073">
                  <c:v>42809.688186342595</c:v>
                </c:pt>
                <c:pt idx="12074">
                  <c:v>42809.695130844906</c:v>
                </c:pt>
                <c:pt idx="12075">
                  <c:v>42809.702075347224</c:v>
                </c:pt>
                <c:pt idx="12076">
                  <c:v>42809.709019849535</c:v>
                </c:pt>
                <c:pt idx="12077">
                  <c:v>42809.715964351853</c:v>
                </c:pt>
                <c:pt idx="12078">
                  <c:v>42809.722908854164</c:v>
                </c:pt>
                <c:pt idx="12079">
                  <c:v>42809.729853356483</c:v>
                </c:pt>
                <c:pt idx="12080">
                  <c:v>42809.736797858794</c:v>
                </c:pt>
                <c:pt idx="12081">
                  <c:v>42809.743742361112</c:v>
                </c:pt>
                <c:pt idx="12082">
                  <c:v>42809.750686863423</c:v>
                </c:pt>
                <c:pt idx="12083">
                  <c:v>42809.757631365741</c:v>
                </c:pt>
                <c:pt idx="12084">
                  <c:v>42809.764575868059</c:v>
                </c:pt>
                <c:pt idx="12085">
                  <c:v>42809.77152037037</c:v>
                </c:pt>
                <c:pt idx="12086">
                  <c:v>42809.778464872688</c:v>
                </c:pt>
                <c:pt idx="12087">
                  <c:v>42809.785409374999</c:v>
                </c:pt>
                <c:pt idx="12088">
                  <c:v>42809.792353877318</c:v>
                </c:pt>
                <c:pt idx="12089">
                  <c:v>42809.799298379628</c:v>
                </c:pt>
                <c:pt idx="12090">
                  <c:v>42809.806242881947</c:v>
                </c:pt>
                <c:pt idx="12091">
                  <c:v>42809.813187384258</c:v>
                </c:pt>
                <c:pt idx="12092">
                  <c:v>42809.820131886576</c:v>
                </c:pt>
                <c:pt idx="12093">
                  <c:v>42809.827076388887</c:v>
                </c:pt>
                <c:pt idx="12094">
                  <c:v>42809.834020891205</c:v>
                </c:pt>
                <c:pt idx="12095">
                  <c:v>42809.840965393516</c:v>
                </c:pt>
                <c:pt idx="12096">
                  <c:v>42809.847909895834</c:v>
                </c:pt>
                <c:pt idx="12097">
                  <c:v>42809.854854398145</c:v>
                </c:pt>
                <c:pt idx="12098">
                  <c:v>42809.861798900463</c:v>
                </c:pt>
                <c:pt idx="12099">
                  <c:v>42809.868743402774</c:v>
                </c:pt>
                <c:pt idx="12100">
                  <c:v>42809.875687905092</c:v>
                </c:pt>
                <c:pt idx="12101">
                  <c:v>42809.882632407411</c:v>
                </c:pt>
                <c:pt idx="12102">
                  <c:v>42809.889576909722</c:v>
                </c:pt>
                <c:pt idx="12103">
                  <c:v>42809.89652141204</c:v>
                </c:pt>
                <c:pt idx="12104">
                  <c:v>42809.903465914351</c:v>
                </c:pt>
                <c:pt idx="12105">
                  <c:v>42809.910410416669</c:v>
                </c:pt>
                <c:pt idx="12106">
                  <c:v>42809.91735491898</c:v>
                </c:pt>
                <c:pt idx="12107">
                  <c:v>42809.924299421298</c:v>
                </c:pt>
                <c:pt idx="12108">
                  <c:v>42809.931243923609</c:v>
                </c:pt>
                <c:pt idx="12109">
                  <c:v>42809.938188425927</c:v>
                </c:pt>
                <c:pt idx="12110">
                  <c:v>42809.945132928238</c:v>
                </c:pt>
                <c:pt idx="12111">
                  <c:v>42809.952077430557</c:v>
                </c:pt>
                <c:pt idx="12112">
                  <c:v>42809.959021932867</c:v>
                </c:pt>
                <c:pt idx="12113">
                  <c:v>42809.965966435186</c:v>
                </c:pt>
                <c:pt idx="12114">
                  <c:v>42809.972910937497</c:v>
                </c:pt>
                <c:pt idx="12115">
                  <c:v>42809.979855439815</c:v>
                </c:pt>
                <c:pt idx="12116">
                  <c:v>42809.986799942133</c:v>
                </c:pt>
                <c:pt idx="12117">
                  <c:v>42809.993744444444</c:v>
                </c:pt>
                <c:pt idx="12118">
                  <c:v>42810.000688946762</c:v>
                </c:pt>
                <c:pt idx="12119">
                  <c:v>42810.007633449073</c:v>
                </c:pt>
                <c:pt idx="12120">
                  <c:v>42810.014577951391</c:v>
                </c:pt>
                <c:pt idx="12121">
                  <c:v>42810.021522453702</c:v>
                </c:pt>
                <c:pt idx="12122">
                  <c:v>42810.028466956021</c:v>
                </c:pt>
                <c:pt idx="12123">
                  <c:v>42810.035411458332</c:v>
                </c:pt>
                <c:pt idx="12124">
                  <c:v>42810.04235596065</c:v>
                </c:pt>
                <c:pt idx="12125">
                  <c:v>42810.049300462961</c:v>
                </c:pt>
                <c:pt idx="12126">
                  <c:v>42810.056244965279</c:v>
                </c:pt>
                <c:pt idx="12127">
                  <c:v>42810.06318946759</c:v>
                </c:pt>
                <c:pt idx="12128">
                  <c:v>42810.070133969908</c:v>
                </c:pt>
                <c:pt idx="12129">
                  <c:v>42810.077078472219</c:v>
                </c:pt>
                <c:pt idx="12130">
                  <c:v>42810.084022974537</c:v>
                </c:pt>
                <c:pt idx="12131">
                  <c:v>42810.090967476855</c:v>
                </c:pt>
                <c:pt idx="12132">
                  <c:v>42810.097911979166</c:v>
                </c:pt>
                <c:pt idx="12133">
                  <c:v>42810.104856481485</c:v>
                </c:pt>
                <c:pt idx="12134">
                  <c:v>42810.111800983796</c:v>
                </c:pt>
                <c:pt idx="12135">
                  <c:v>42810.118745486114</c:v>
                </c:pt>
                <c:pt idx="12136">
                  <c:v>42810.125689988425</c:v>
                </c:pt>
                <c:pt idx="12137">
                  <c:v>42810.132634490743</c:v>
                </c:pt>
                <c:pt idx="12138">
                  <c:v>42810.139578993054</c:v>
                </c:pt>
                <c:pt idx="12139">
                  <c:v>42810.146523495372</c:v>
                </c:pt>
                <c:pt idx="12140">
                  <c:v>42810.153467997683</c:v>
                </c:pt>
                <c:pt idx="12141">
                  <c:v>42810.160412500001</c:v>
                </c:pt>
                <c:pt idx="12142">
                  <c:v>42810.167357002312</c:v>
                </c:pt>
                <c:pt idx="12143">
                  <c:v>42810.17430150463</c:v>
                </c:pt>
                <c:pt idx="12144">
                  <c:v>42810.181246006941</c:v>
                </c:pt>
                <c:pt idx="12145">
                  <c:v>42810.18819050926</c:v>
                </c:pt>
                <c:pt idx="12146">
                  <c:v>42810.195135011571</c:v>
                </c:pt>
                <c:pt idx="12147">
                  <c:v>42810.202079513889</c:v>
                </c:pt>
                <c:pt idx="12148">
                  <c:v>42810.209024016207</c:v>
                </c:pt>
                <c:pt idx="12149">
                  <c:v>42810.215968518518</c:v>
                </c:pt>
                <c:pt idx="12150">
                  <c:v>42810.222913020836</c:v>
                </c:pt>
                <c:pt idx="12151">
                  <c:v>42810.229857523147</c:v>
                </c:pt>
                <c:pt idx="12152">
                  <c:v>42810.236802025465</c:v>
                </c:pt>
                <c:pt idx="12153">
                  <c:v>42810.243746527776</c:v>
                </c:pt>
                <c:pt idx="12154">
                  <c:v>42810.250691030094</c:v>
                </c:pt>
                <c:pt idx="12155">
                  <c:v>42810.257635532405</c:v>
                </c:pt>
                <c:pt idx="12156">
                  <c:v>42810.264580034724</c:v>
                </c:pt>
                <c:pt idx="12157">
                  <c:v>42810.271524537035</c:v>
                </c:pt>
                <c:pt idx="12158">
                  <c:v>42810.278469039353</c:v>
                </c:pt>
                <c:pt idx="12159">
                  <c:v>42810.285413541664</c:v>
                </c:pt>
                <c:pt idx="12160">
                  <c:v>42810.292358043982</c:v>
                </c:pt>
                <c:pt idx="12161">
                  <c:v>42810.299302546293</c:v>
                </c:pt>
                <c:pt idx="12162">
                  <c:v>42810.306247048611</c:v>
                </c:pt>
                <c:pt idx="12163">
                  <c:v>42810.313191550929</c:v>
                </c:pt>
                <c:pt idx="12164">
                  <c:v>42810.32013605324</c:v>
                </c:pt>
                <c:pt idx="12165">
                  <c:v>42810.327080555558</c:v>
                </c:pt>
                <c:pt idx="12166">
                  <c:v>42810.334025057869</c:v>
                </c:pt>
                <c:pt idx="12167">
                  <c:v>42810.340969560188</c:v>
                </c:pt>
                <c:pt idx="12168">
                  <c:v>42810.347914062499</c:v>
                </c:pt>
                <c:pt idx="12169">
                  <c:v>42810.354858564817</c:v>
                </c:pt>
                <c:pt idx="12170">
                  <c:v>42810.361803067128</c:v>
                </c:pt>
                <c:pt idx="12171">
                  <c:v>42810.368747569446</c:v>
                </c:pt>
                <c:pt idx="12172">
                  <c:v>42810.375692071757</c:v>
                </c:pt>
                <c:pt idx="12173">
                  <c:v>42810.382636574075</c:v>
                </c:pt>
                <c:pt idx="12174">
                  <c:v>42810.389581076386</c:v>
                </c:pt>
                <c:pt idx="12175">
                  <c:v>42810.396525578704</c:v>
                </c:pt>
                <c:pt idx="12176">
                  <c:v>42810.403470081015</c:v>
                </c:pt>
                <c:pt idx="12177">
                  <c:v>42810.410414583333</c:v>
                </c:pt>
                <c:pt idx="12178">
                  <c:v>42810.417359085652</c:v>
                </c:pt>
                <c:pt idx="12179">
                  <c:v>42810.424303587963</c:v>
                </c:pt>
                <c:pt idx="12180">
                  <c:v>42810.431248090281</c:v>
                </c:pt>
                <c:pt idx="12181">
                  <c:v>42810.438192592592</c:v>
                </c:pt>
                <c:pt idx="12182">
                  <c:v>42810.44513709491</c:v>
                </c:pt>
                <c:pt idx="12183">
                  <c:v>42810.452081597221</c:v>
                </c:pt>
                <c:pt idx="12184">
                  <c:v>42810.459026099539</c:v>
                </c:pt>
                <c:pt idx="12185">
                  <c:v>42810.46597060185</c:v>
                </c:pt>
                <c:pt idx="12186">
                  <c:v>42810.472915104168</c:v>
                </c:pt>
                <c:pt idx="12187">
                  <c:v>42810.479859606479</c:v>
                </c:pt>
                <c:pt idx="12188">
                  <c:v>42810.486804108798</c:v>
                </c:pt>
                <c:pt idx="12189">
                  <c:v>42810.493748611108</c:v>
                </c:pt>
                <c:pt idx="12190">
                  <c:v>42810.500693113427</c:v>
                </c:pt>
                <c:pt idx="12191">
                  <c:v>42810.507637615738</c:v>
                </c:pt>
                <c:pt idx="12192">
                  <c:v>42810.514582118056</c:v>
                </c:pt>
                <c:pt idx="12193">
                  <c:v>42810.521526620367</c:v>
                </c:pt>
                <c:pt idx="12194">
                  <c:v>42810.528471122685</c:v>
                </c:pt>
                <c:pt idx="12195">
                  <c:v>42810.535415625003</c:v>
                </c:pt>
                <c:pt idx="12196">
                  <c:v>42810.542360127314</c:v>
                </c:pt>
                <c:pt idx="12197">
                  <c:v>42810.549304629632</c:v>
                </c:pt>
                <c:pt idx="12198">
                  <c:v>42810.556249131943</c:v>
                </c:pt>
                <c:pt idx="12199">
                  <c:v>42810.563193634262</c:v>
                </c:pt>
                <c:pt idx="12200">
                  <c:v>42810.570138136572</c:v>
                </c:pt>
                <c:pt idx="12201">
                  <c:v>42810.577082638891</c:v>
                </c:pt>
                <c:pt idx="12202">
                  <c:v>42810.584027141202</c:v>
                </c:pt>
                <c:pt idx="12203">
                  <c:v>42810.59097164352</c:v>
                </c:pt>
                <c:pt idx="12204">
                  <c:v>42810.597916145831</c:v>
                </c:pt>
                <c:pt idx="12205">
                  <c:v>42810.604860648149</c:v>
                </c:pt>
                <c:pt idx="12206">
                  <c:v>42810.61180515046</c:v>
                </c:pt>
                <c:pt idx="12207">
                  <c:v>42810.618749652778</c:v>
                </c:pt>
                <c:pt idx="12208">
                  <c:v>42810.625694155089</c:v>
                </c:pt>
                <c:pt idx="12209">
                  <c:v>42810.632638657407</c:v>
                </c:pt>
                <c:pt idx="12210">
                  <c:v>42810.639583159726</c:v>
                </c:pt>
                <c:pt idx="12211">
                  <c:v>42810.646527662037</c:v>
                </c:pt>
                <c:pt idx="12212">
                  <c:v>42810.653472164355</c:v>
                </c:pt>
                <c:pt idx="12213">
                  <c:v>42810.660416666666</c:v>
                </c:pt>
                <c:pt idx="12214">
                  <c:v>42810.667361168984</c:v>
                </c:pt>
                <c:pt idx="12215">
                  <c:v>42810.674305671295</c:v>
                </c:pt>
                <c:pt idx="12216">
                  <c:v>42810.681250173613</c:v>
                </c:pt>
                <c:pt idx="12217">
                  <c:v>42810.688194675924</c:v>
                </c:pt>
                <c:pt idx="12218">
                  <c:v>42810.695139178242</c:v>
                </c:pt>
                <c:pt idx="12219">
                  <c:v>42810.702083680553</c:v>
                </c:pt>
                <c:pt idx="12220">
                  <c:v>42810.709028182871</c:v>
                </c:pt>
                <c:pt idx="12221">
                  <c:v>42810.715972685182</c:v>
                </c:pt>
                <c:pt idx="12222">
                  <c:v>42810.722917187501</c:v>
                </c:pt>
                <c:pt idx="12223">
                  <c:v>42810.729861689812</c:v>
                </c:pt>
                <c:pt idx="12224">
                  <c:v>42810.73680619213</c:v>
                </c:pt>
                <c:pt idx="12225">
                  <c:v>42810.743750694448</c:v>
                </c:pt>
                <c:pt idx="12226">
                  <c:v>42810.750695196759</c:v>
                </c:pt>
                <c:pt idx="12227">
                  <c:v>42810.757639699077</c:v>
                </c:pt>
                <c:pt idx="12228">
                  <c:v>42810.764584201388</c:v>
                </c:pt>
                <c:pt idx="12229">
                  <c:v>42810.771528703706</c:v>
                </c:pt>
                <c:pt idx="12230">
                  <c:v>42810.778473206017</c:v>
                </c:pt>
                <c:pt idx="12231">
                  <c:v>42810.785417708335</c:v>
                </c:pt>
                <c:pt idx="12232">
                  <c:v>42810.792362210646</c:v>
                </c:pt>
                <c:pt idx="12233">
                  <c:v>42810.799306712965</c:v>
                </c:pt>
                <c:pt idx="12234">
                  <c:v>42810.806251215276</c:v>
                </c:pt>
                <c:pt idx="12235">
                  <c:v>42810.813195717594</c:v>
                </c:pt>
                <c:pt idx="12236">
                  <c:v>42810.820140219905</c:v>
                </c:pt>
                <c:pt idx="12237">
                  <c:v>42810.827084722223</c:v>
                </c:pt>
                <c:pt idx="12238">
                  <c:v>42810.834029224534</c:v>
                </c:pt>
                <c:pt idx="12239">
                  <c:v>42810.840973726852</c:v>
                </c:pt>
                <c:pt idx="12240">
                  <c:v>42810.847918229163</c:v>
                </c:pt>
                <c:pt idx="12241">
                  <c:v>42810.854862731481</c:v>
                </c:pt>
                <c:pt idx="12242">
                  <c:v>42810.861807233799</c:v>
                </c:pt>
                <c:pt idx="12243">
                  <c:v>42810.86875173611</c:v>
                </c:pt>
                <c:pt idx="12244">
                  <c:v>42810.875696238429</c:v>
                </c:pt>
                <c:pt idx="12245">
                  <c:v>42810.88264074074</c:v>
                </c:pt>
                <c:pt idx="12246">
                  <c:v>42810.889585243058</c:v>
                </c:pt>
                <c:pt idx="12247">
                  <c:v>42810.896529745369</c:v>
                </c:pt>
                <c:pt idx="12248">
                  <c:v>42810.903474247687</c:v>
                </c:pt>
                <c:pt idx="12249">
                  <c:v>42810.910418749998</c:v>
                </c:pt>
                <c:pt idx="12250">
                  <c:v>42810.917363252316</c:v>
                </c:pt>
                <c:pt idx="12251">
                  <c:v>42810.924307754627</c:v>
                </c:pt>
                <c:pt idx="12252">
                  <c:v>42810.931252256945</c:v>
                </c:pt>
                <c:pt idx="12253">
                  <c:v>42810.938196759256</c:v>
                </c:pt>
                <c:pt idx="12254">
                  <c:v>42810.945141261574</c:v>
                </c:pt>
                <c:pt idx="12255">
                  <c:v>42810.952085763885</c:v>
                </c:pt>
                <c:pt idx="12256">
                  <c:v>42810.959030266204</c:v>
                </c:pt>
                <c:pt idx="12257">
                  <c:v>42810.965974768522</c:v>
                </c:pt>
                <c:pt idx="12258">
                  <c:v>42810.972919270833</c:v>
                </c:pt>
                <c:pt idx="12259">
                  <c:v>42810.979863773151</c:v>
                </c:pt>
                <c:pt idx="12260">
                  <c:v>42810.986808275462</c:v>
                </c:pt>
                <c:pt idx="12261">
                  <c:v>42810.99375277778</c:v>
                </c:pt>
                <c:pt idx="12262">
                  <c:v>42811.000697280091</c:v>
                </c:pt>
                <c:pt idx="12263">
                  <c:v>42811.007641782409</c:v>
                </c:pt>
                <c:pt idx="12264">
                  <c:v>42811.01458628472</c:v>
                </c:pt>
                <c:pt idx="12265">
                  <c:v>42811.021530787039</c:v>
                </c:pt>
                <c:pt idx="12266">
                  <c:v>42811.028475289349</c:v>
                </c:pt>
                <c:pt idx="12267">
                  <c:v>42811.035419791668</c:v>
                </c:pt>
                <c:pt idx="12268">
                  <c:v>42811.042364293979</c:v>
                </c:pt>
                <c:pt idx="12269">
                  <c:v>42811.049308796297</c:v>
                </c:pt>
                <c:pt idx="12270">
                  <c:v>42811.056253298608</c:v>
                </c:pt>
                <c:pt idx="12271">
                  <c:v>42811.063197800926</c:v>
                </c:pt>
                <c:pt idx="12272">
                  <c:v>42811.070142303244</c:v>
                </c:pt>
                <c:pt idx="12273">
                  <c:v>42811.077086805555</c:v>
                </c:pt>
                <c:pt idx="12274">
                  <c:v>42811.084031307873</c:v>
                </c:pt>
                <c:pt idx="12275">
                  <c:v>42811.090975810184</c:v>
                </c:pt>
                <c:pt idx="12276">
                  <c:v>42811.097920312503</c:v>
                </c:pt>
                <c:pt idx="12277">
                  <c:v>42811.104864814813</c:v>
                </c:pt>
                <c:pt idx="12278">
                  <c:v>42811.111809317132</c:v>
                </c:pt>
                <c:pt idx="12279">
                  <c:v>42811.118753819443</c:v>
                </c:pt>
                <c:pt idx="12280">
                  <c:v>42811.125698321761</c:v>
                </c:pt>
                <c:pt idx="12281">
                  <c:v>42811.132642824072</c:v>
                </c:pt>
                <c:pt idx="12282">
                  <c:v>42811.13958732639</c:v>
                </c:pt>
                <c:pt idx="12283">
                  <c:v>42811.146531828701</c:v>
                </c:pt>
                <c:pt idx="12284">
                  <c:v>42811.153476331019</c:v>
                </c:pt>
                <c:pt idx="12285">
                  <c:v>42811.16042083333</c:v>
                </c:pt>
                <c:pt idx="12286">
                  <c:v>42811.167365335648</c:v>
                </c:pt>
                <c:pt idx="12287">
                  <c:v>42811.174309837967</c:v>
                </c:pt>
                <c:pt idx="12288">
                  <c:v>42811.181254340278</c:v>
                </c:pt>
                <c:pt idx="12289">
                  <c:v>42811.188198842596</c:v>
                </c:pt>
                <c:pt idx="12290">
                  <c:v>42811.195143344907</c:v>
                </c:pt>
                <c:pt idx="12291">
                  <c:v>42811.202087847225</c:v>
                </c:pt>
                <c:pt idx="12292">
                  <c:v>42811.209032349536</c:v>
                </c:pt>
                <c:pt idx="12293">
                  <c:v>42811.215976851854</c:v>
                </c:pt>
                <c:pt idx="12294">
                  <c:v>42811.222921354165</c:v>
                </c:pt>
                <c:pt idx="12295">
                  <c:v>42811.229865856483</c:v>
                </c:pt>
                <c:pt idx="12296">
                  <c:v>42811.236810358794</c:v>
                </c:pt>
                <c:pt idx="12297">
                  <c:v>42811.243754861112</c:v>
                </c:pt>
                <c:pt idx="12298">
                  <c:v>42811.250699363423</c:v>
                </c:pt>
                <c:pt idx="12299">
                  <c:v>42811.257643865742</c:v>
                </c:pt>
                <c:pt idx="12300">
                  <c:v>42811.264588368053</c:v>
                </c:pt>
                <c:pt idx="12301">
                  <c:v>42811.271532870371</c:v>
                </c:pt>
                <c:pt idx="12302">
                  <c:v>42811.278477372682</c:v>
                </c:pt>
                <c:pt idx="12303">
                  <c:v>42811.285421875</c:v>
                </c:pt>
                <c:pt idx="12304">
                  <c:v>42811.292366377318</c:v>
                </c:pt>
                <c:pt idx="12305">
                  <c:v>42811.299310879629</c:v>
                </c:pt>
                <c:pt idx="12306">
                  <c:v>42811.306255381947</c:v>
                </c:pt>
                <c:pt idx="12307">
                  <c:v>42811.313199884258</c:v>
                </c:pt>
                <c:pt idx="12308">
                  <c:v>42811.320144386576</c:v>
                </c:pt>
                <c:pt idx="12309">
                  <c:v>42811.327088888887</c:v>
                </c:pt>
                <c:pt idx="12310">
                  <c:v>42811.334033391206</c:v>
                </c:pt>
                <c:pt idx="12311">
                  <c:v>42811.340977893517</c:v>
                </c:pt>
                <c:pt idx="12312">
                  <c:v>42811.347922395835</c:v>
                </c:pt>
                <c:pt idx="12313">
                  <c:v>42811.354866898146</c:v>
                </c:pt>
                <c:pt idx="12314">
                  <c:v>42811.361811400464</c:v>
                </c:pt>
                <c:pt idx="12315">
                  <c:v>42811.368755902775</c:v>
                </c:pt>
                <c:pt idx="12316">
                  <c:v>42811.375700405093</c:v>
                </c:pt>
                <c:pt idx="12317">
                  <c:v>42811.382644907404</c:v>
                </c:pt>
                <c:pt idx="12318">
                  <c:v>42811.389589409722</c:v>
                </c:pt>
                <c:pt idx="12319">
                  <c:v>42811.39653391204</c:v>
                </c:pt>
                <c:pt idx="12320">
                  <c:v>42811.403478414351</c:v>
                </c:pt>
                <c:pt idx="12321">
                  <c:v>42811.41042291667</c:v>
                </c:pt>
                <c:pt idx="12322">
                  <c:v>42811.417367418981</c:v>
                </c:pt>
                <c:pt idx="12323">
                  <c:v>42811.424311921299</c:v>
                </c:pt>
                <c:pt idx="12324">
                  <c:v>42811.43125642361</c:v>
                </c:pt>
                <c:pt idx="12325">
                  <c:v>42811.438200925928</c:v>
                </c:pt>
                <c:pt idx="12326">
                  <c:v>42811.445145428239</c:v>
                </c:pt>
                <c:pt idx="12327">
                  <c:v>42811.452089930557</c:v>
                </c:pt>
                <c:pt idx="12328">
                  <c:v>42811.459034432868</c:v>
                </c:pt>
                <c:pt idx="12329">
                  <c:v>42811.465978935186</c:v>
                </c:pt>
                <c:pt idx="12330">
                  <c:v>42811.472923437497</c:v>
                </c:pt>
                <c:pt idx="12331">
                  <c:v>42811.479867939815</c:v>
                </c:pt>
                <c:pt idx="12332">
                  <c:v>42811.486812442126</c:v>
                </c:pt>
                <c:pt idx="12333">
                  <c:v>42811.493756944445</c:v>
                </c:pt>
                <c:pt idx="12334">
                  <c:v>42811.500701446763</c:v>
                </c:pt>
                <c:pt idx="12335">
                  <c:v>42811.507645949074</c:v>
                </c:pt>
                <c:pt idx="12336">
                  <c:v>42811.514590451392</c:v>
                </c:pt>
                <c:pt idx="12337">
                  <c:v>42811.521534953703</c:v>
                </c:pt>
                <c:pt idx="12338">
                  <c:v>42811.528479456021</c:v>
                </c:pt>
                <c:pt idx="12339">
                  <c:v>42811.535423958332</c:v>
                </c:pt>
                <c:pt idx="12340">
                  <c:v>42811.54236846065</c:v>
                </c:pt>
                <c:pt idx="12341">
                  <c:v>42811.549312962961</c:v>
                </c:pt>
                <c:pt idx="12342">
                  <c:v>42811.556257465279</c:v>
                </c:pt>
                <c:pt idx="12343">
                  <c:v>42811.56320196759</c:v>
                </c:pt>
                <c:pt idx="12344">
                  <c:v>42811.570146469909</c:v>
                </c:pt>
                <c:pt idx="12345">
                  <c:v>42811.57709097222</c:v>
                </c:pt>
                <c:pt idx="12346">
                  <c:v>42811.584035474538</c:v>
                </c:pt>
                <c:pt idx="12347">
                  <c:v>42811.590979976849</c:v>
                </c:pt>
                <c:pt idx="12348">
                  <c:v>42811.597924479167</c:v>
                </c:pt>
                <c:pt idx="12349">
                  <c:v>42811.604868981478</c:v>
                </c:pt>
                <c:pt idx="12350">
                  <c:v>42811.611813483796</c:v>
                </c:pt>
                <c:pt idx="12351">
                  <c:v>42811.618757986114</c:v>
                </c:pt>
                <c:pt idx="12352">
                  <c:v>42811.625702488425</c:v>
                </c:pt>
                <c:pt idx="12353">
                  <c:v>42811.632646990744</c:v>
                </c:pt>
                <c:pt idx="12354">
                  <c:v>42811.639591493054</c:v>
                </c:pt>
                <c:pt idx="12355">
                  <c:v>42811.646535995373</c:v>
                </c:pt>
                <c:pt idx="12356">
                  <c:v>42811.653480497684</c:v>
                </c:pt>
                <c:pt idx="12357">
                  <c:v>42811.660425000002</c:v>
                </c:pt>
                <c:pt idx="12358">
                  <c:v>42811.667369502313</c:v>
                </c:pt>
                <c:pt idx="12359">
                  <c:v>42811.674314004631</c:v>
                </c:pt>
                <c:pt idx="12360">
                  <c:v>42811.681258506942</c:v>
                </c:pt>
                <c:pt idx="12361">
                  <c:v>42811.68820300926</c:v>
                </c:pt>
                <c:pt idx="12362">
                  <c:v>42811.695147511571</c:v>
                </c:pt>
                <c:pt idx="12363">
                  <c:v>42811.702092013889</c:v>
                </c:pt>
                <c:pt idx="12364">
                  <c:v>42811.7090365162</c:v>
                </c:pt>
                <c:pt idx="12365">
                  <c:v>42811.715981018519</c:v>
                </c:pt>
                <c:pt idx="12366">
                  <c:v>42811.722925520837</c:v>
                </c:pt>
                <c:pt idx="12367">
                  <c:v>42811.729870023148</c:v>
                </c:pt>
                <c:pt idx="12368">
                  <c:v>42811.736814525466</c:v>
                </c:pt>
                <c:pt idx="12369">
                  <c:v>42811.743759027777</c:v>
                </c:pt>
                <c:pt idx="12370">
                  <c:v>42811.750703530095</c:v>
                </c:pt>
                <c:pt idx="12371">
                  <c:v>42811.757648032406</c:v>
                </c:pt>
                <c:pt idx="12372">
                  <c:v>42811.764592534724</c:v>
                </c:pt>
                <c:pt idx="12373">
                  <c:v>42811.771537037035</c:v>
                </c:pt>
                <c:pt idx="12374">
                  <c:v>42811.778481539353</c:v>
                </c:pt>
                <c:pt idx="12375">
                  <c:v>42811.785426041664</c:v>
                </c:pt>
                <c:pt idx="12376">
                  <c:v>42811.792370543983</c:v>
                </c:pt>
                <c:pt idx="12377">
                  <c:v>42811.799315046293</c:v>
                </c:pt>
                <c:pt idx="12378">
                  <c:v>42811.806259548612</c:v>
                </c:pt>
                <c:pt idx="12379">
                  <c:v>42811.813204050923</c:v>
                </c:pt>
                <c:pt idx="12380">
                  <c:v>42811.820148553241</c:v>
                </c:pt>
                <c:pt idx="12381">
                  <c:v>42811.827093055559</c:v>
                </c:pt>
                <c:pt idx="12382">
                  <c:v>42811.83403755787</c:v>
                </c:pt>
                <c:pt idx="12383">
                  <c:v>42811.840982060188</c:v>
                </c:pt>
                <c:pt idx="12384">
                  <c:v>42811.847926562499</c:v>
                </c:pt>
                <c:pt idx="12385">
                  <c:v>42811.854871064817</c:v>
                </c:pt>
                <c:pt idx="12386">
                  <c:v>42811.861815567128</c:v>
                </c:pt>
                <c:pt idx="12387">
                  <c:v>42811.868760069447</c:v>
                </c:pt>
                <c:pt idx="12388">
                  <c:v>42811.875704571758</c:v>
                </c:pt>
                <c:pt idx="12389">
                  <c:v>42811.882649074076</c:v>
                </c:pt>
                <c:pt idx="12390">
                  <c:v>42811.889593576387</c:v>
                </c:pt>
                <c:pt idx="12391">
                  <c:v>42811.896538078705</c:v>
                </c:pt>
                <c:pt idx="12392">
                  <c:v>42811.903482581016</c:v>
                </c:pt>
                <c:pt idx="12393">
                  <c:v>42811.910427083334</c:v>
                </c:pt>
                <c:pt idx="12394">
                  <c:v>42811.917371585645</c:v>
                </c:pt>
                <c:pt idx="12395">
                  <c:v>42811.924316087963</c:v>
                </c:pt>
                <c:pt idx="12396">
                  <c:v>42811.931260590274</c:v>
                </c:pt>
                <c:pt idx="12397">
                  <c:v>42811.938205092592</c:v>
                </c:pt>
                <c:pt idx="12398">
                  <c:v>42811.945149594911</c:v>
                </c:pt>
                <c:pt idx="12399">
                  <c:v>42811.952094097222</c:v>
                </c:pt>
                <c:pt idx="12400">
                  <c:v>42811.95903859954</c:v>
                </c:pt>
                <c:pt idx="12401">
                  <c:v>42811.965983101851</c:v>
                </c:pt>
                <c:pt idx="12402">
                  <c:v>42811.972927604169</c:v>
                </c:pt>
                <c:pt idx="12403">
                  <c:v>42811.97987210648</c:v>
                </c:pt>
                <c:pt idx="12404">
                  <c:v>42811.986816608798</c:v>
                </c:pt>
                <c:pt idx="12405">
                  <c:v>42811.993761111109</c:v>
                </c:pt>
                <c:pt idx="12406">
                  <c:v>42812.000705613427</c:v>
                </c:pt>
                <c:pt idx="12407">
                  <c:v>42812.007650115738</c:v>
                </c:pt>
                <c:pt idx="12408">
                  <c:v>42812.014594618056</c:v>
                </c:pt>
                <c:pt idx="12409">
                  <c:v>42812.021539120367</c:v>
                </c:pt>
                <c:pt idx="12410">
                  <c:v>42812.028483622686</c:v>
                </c:pt>
                <c:pt idx="12411">
                  <c:v>42812.035428124997</c:v>
                </c:pt>
                <c:pt idx="12412">
                  <c:v>42812.042372627315</c:v>
                </c:pt>
                <c:pt idx="12413">
                  <c:v>42812.049317129633</c:v>
                </c:pt>
                <c:pt idx="12414">
                  <c:v>42812.056261631944</c:v>
                </c:pt>
                <c:pt idx="12415">
                  <c:v>42812.063206134262</c:v>
                </c:pt>
                <c:pt idx="12416">
                  <c:v>42812.070150636573</c:v>
                </c:pt>
                <c:pt idx="12417">
                  <c:v>42812.077095138891</c:v>
                </c:pt>
                <c:pt idx="12418">
                  <c:v>42812.084039641202</c:v>
                </c:pt>
                <c:pt idx="12419">
                  <c:v>42812.09098414352</c:v>
                </c:pt>
                <c:pt idx="12420">
                  <c:v>42812.097928645831</c:v>
                </c:pt>
                <c:pt idx="12421">
                  <c:v>42812.10487314815</c:v>
                </c:pt>
                <c:pt idx="12422">
                  <c:v>42812.111817650461</c:v>
                </c:pt>
                <c:pt idx="12423">
                  <c:v>42812.118762152779</c:v>
                </c:pt>
                <c:pt idx="12424">
                  <c:v>42812.12570665509</c:v>
                </c:pt>
                <c:pt idx="12425">
                  <c:v>42812.132651157408</c:v>
                </c:pt>
                <c:pt idx="12426">
                  <c:v>42812.139595659719</c:v>
                </c:pt>
                <c:pt idx="12427">
                  <c:v>42812.146540162037</c:v>
                </c:pt>
                <c:pt idx="12428">
                  <c:v>42812.153484664355</c:v>
                </c:pt>
                <c:pt idx="12429">
                  <c:v>42812.160429166666</c:v>
                </c:pt>
                <c:pt idx="12430">
                  <c:v>42812.167373668985</c:v>
                </c:pt>
                <c:pt idx="12431">
                  <c:v>42812.174318171295</c:v>
                </c:pt>
                <c:pt idx="12432">
                  <c:v>42812.181262673614</c:v>
                </c:pt>
                <c:pt idx="12433">
                  <c:v>42812.188207175925</c:v>
                </c:pt>
                <c:pt idx="12434">
                  <c:v>42812.195151678243</c:v>
                </c:pt>
                <c:pt idx="12435">
                  <c:v>42812.202096180554</c:v>
                </c:pt>
                <c:pt idx="12436">
                  <c:v>42812.209040682872</c:v>
                </c:pt>
                <c:pt idx="12437">
                  <c:v>42812.215985185183</c:v>
                </c:pt>
                <c:pt idx="12438">
                  <c:v>42812.222929687501</c:v>
                </c:pt>
                <c:pt idx="12439">
                  <c:v>42812.229874189812</c:v>
                </c:pt>
                <c:pt idx="12440">
                  <c:v>42812.23681869213</c:v>
                </c:pt>
                <c:pt idx="12441">
                  <c:v>42812.243763194441</c:v>
                </c:pt>
                <c:pt idx="12442">
                  <c:v>42812.250707696759</c:v>
                </c:pt>
                <c:pt idx="12443">
                  <c:v>42812.25765219907</c:v>
                </c:pt>
                <c:pt idx="12444">
                  <c:v>42812.264596701389</c:v>
                </c:pt>
                <c:pt idx="12445">
                  <c:v>42812.271541203707</c:v>
                </c:pt>
                <c:pt idx="12446">
                  <c:v>42812.278485706018</c:v>
                </c:pt>
                <c:pt idx="12447">
                  <c:v>42812.285430208336</c:v>
                </c:pt>
                <c:pt idx="12448">
                  <c:v>42812.292374710647</c:v>
                </c:pt>
                <c:pt idx="12449">
                  <c:v>42812.299319212965</c:v>
                </c:pt>
                <c:pt idx="12450">
                  <c:v>42812.306263715276</c:v>
                </c:pt>
                <c:pt idx="12451">
                  <c:v>42812.313208217594</c:v>
                </c:pt>
                <c:pt idx="12452">
                  <c:v>42812.320152719905</c:v>
                </c:pt>
                <c:pt idx="12453">
                  <c:v>42812.327097222224</c:v>
                </c:pt>
                <c:pt idx="12454">
                  <c:v>42812.334041724534</c:v>
                </c:pt>
                <c:pt idx="12455">
                  <c:v>42812.340986226853</c:v>
                </c:pt>
                <c:pt idx="12456">
                  <c:v>42812.347930729164</c:v>
                </c:pt>
                <c:pt idx="12457">
                  <c:v>42812.354875231482</c:v>
                </c:pt>
                <c:pt idx="12458">
                  <c:v>42812.361819733793</c:v>
                </c:pt>
                <c:pt idx="12459">
                  <c:v>42812.368764236111</c:v>
                </c:pt>
                <c:pt idx="12460">
                  <c:v>42812.375708738429</c:v>
                </c:pt>
                <c:pt idx="12461">
                  <c:v>42812.38265324074</c:v>
                </c:pt>
                <c:pt idx="12462">
                  <c:v>42812.389597743058</c:v>
                </c:pt>
                <c:pt idx="12463">
                  <c:v>42812.396542245369</c:v>
                </c:pt>
                <c:pt idx="12464">
                  <c:v>42812.403486747688</c:v>
                </c:pt>
                <c:pt idx="12465">
                  <c:v>42812.410431249999</c:v>
                </c:pt>
                <c:pt idx="12466">
                  <c:v>42812.417375752317</c:v>
                </c:pt>
                <c:pt idx="12467">
                  <c:v>42812.424320254628</c:v>
                </c:pt>
                <c:pt idx="12468">
                  <c:v>42812.431264756946</c:v>
                </c:pt>
                <c:pt idx="12469">
                  <c:v>42812.438209259257</c:v>
                </c:pt>
                <c:pt idx="12470">
                  <c:v>42812.445153761575</c:v>
                </c:pt>
                <c:pt idx="12471">
                  <c:v>42812.452098263886</c:v>
                </c:pt>
                <c:pt idx="12472">
                  <c:v>42812.459042766204</c:v>
                </c:pt>
                <c:pt idx="12473">
                  <c:v>42812.465987268515</c:v>
                </c:pt>
                <c:pt idx="12474">
                  <c:v>42812.472931770833</c:v>
                </c:pt>
                <c:pt idx="12475">
                  <c:v>42812.479876273152</c:v>
                </c:pt>
                <c:pt idx="12476">
                  <c:v>42812.486820775463</c:v>
                </c:pt>
                <c:pt idx="12477">
                  <c:v>42812.493765277781</c:v>
                </c:pt>
                <c:pt idx="12478">
                  <c:v>42812.500709780092</c:v>
                </c:pt>
                <c:pt idx="12479">
                  <c:v>42812.50765428241</c:v>
                </c:pt>
                <c:pt idx="12480">
                  <c:v>42812.514598784721</c:v>
                </c:pt>
                <c:pt idx="12481">
                  <c:v>42812.521543287039</c:v>
                </c:pt>
                <c:pt idx="12482">
                  <c:v>42812.52848778935</c:v>
                </c:pt>
                <c:pt idx="12483">
                  <c:v>42812.535432291668</c:v>
                </c:pt>
                <c:pt idx="12484">
                  <c:v>42812.542376793979</c:v>
                </c:pt>
                <c:pt idx="12485">
                  <c:v>42812.549321296297</c:v>
                </c:pt>
                <c:pt idx="12486">
                  <c:v>42812.556265798608</c:v>
                </c:pt>
                <c:pt idx="12487">
                  <c:v>42812.563210300927</c:v>
                </c:pt>
                <c:pt idx="12488">
                  <c:v>42812.570154803238</c:v>
                </c:pt>
                <c:pt idx="12489">
                  <c:v>42812.577099305556</c:v>
                </c:pt>
                <c:pt idx="12490">
                  <c:v>42812.584043807874</c:v>
                </c:pt>
                <c:pt idx="12491">
                  <c:v>42812.590988310185</c:v>
                </c:pt>
                <c:pt idx="12492">
                  <c:v>42812.597932812503</c:v>
                </c:pt>
                <c:pt idx="12493">
                  <c:v>42812.604877314814</c:v>
                </c:pt>
                <c:pt idx="12494">
                  <c:v>42812.611821817132</c:v>
                </c:pt>
                <c:pt idx="12495">
                  <c:v>42812.618766319443</c:v>
                </c:pt>
                <c:pt idx="12496">
                  <c:v>42812.625710821761</c:v>
                </c:pt>
                <c:pt idx="12497">
                  <c:v>42812.632655324072</c:v>
                </c:pt>
                <c:pt idx="12498">
                  <c:v>42812.639599826391</c:v>
                </c:pt>
                <c:pt idx="12499">
                  <c:v>42812.646544328702</c:v>
                </c:pt>
                <c:pt idx="12500">
                  <c:v>42812.65348883102</c:v>
                </c:pt>
                <c:pt idx="12501">
                  <c:v>42812.660433333331</c:v>
                </c:pt>
                <c:pt idx="12502">
                  <c:v>42812.667377835649</c:v>
                </c:pt>
                <c:pt idx="12503">
                  <c:v>42812.67432233796</c:v>
                </c:pt>
                <c:pt idx="12504">
                  <c:v>42812.681266840278</c:v>
                </c:pt>
                <c:pt idx="12505">
                  <c:v>42812.688211342589</c:v>
                </c:pt>
                <c:pt idx="12506">
                  <c:v>42812.695155844907</c:v>
                </c:pt>
                <c:pt idx="12507">
                  <c:v>42812.702100347225</c:v>
                </c:pt>
                <c:pt idx="12508">
                  <c:v>42812.709044849536</c:v>
                </c:pt>
                <c:pt idx="12509">
                  <c:v>42812.715989351855</c:v>
                </c:pt>
                <c:pt idx="12510">
                  <c:v>42812.722933854166</c:v>
                </c:pt>
                <c:pt idx="12511">
                  <c:v>42812.729878356484</c:v>
                </c:pt>
                <c:pt idx="12512">
                  <c:v>42812.736822858795</c:v>
                </c:pt>
                <c:pt idx="12513">
                  <c:v>42812.743767361113</c:v>
                </c:pt>
                <c:pt idx="12514">
                  <c:v>42812.750711863424</c:v>
                </c:pt>
                <c:pt idx="12515">
                  <c:v>42812.757656365742</c:v>
                </c:pt>
                <c:pt idx="12516">
                  <c:v>42812.764600868053</c:v>
                </c:pt>
                <c:pt idx="12517">
                  <c:v>42812.771545370371</c:v>
                </c:pt>
                <c:pt idx="12518">
                  <c:v>42812.778489872682</c:v>
                </c:pt>
                <c:pt idx="12519">
                  <c:v>42812.785434375</c:v>
                </c:pt>
                <c:pt idx="12520">
                  <c:v>42812.792378877311</c:v>
                </c:pt>
                <c:pt idx="12521">
                  <c:v>42812.79932337963</c:v>
                </c:pt>
                <c:pt idx="12522">
                  <c:v>42812.806267881948</c:v>
                </c:pt>
                <c:pt idx="12523">
                  <c:v>42812.813212384259</c:v>
                </c:pt>
                <c:pt idx="12524">
                  <c:v>42812.820156886577</c:v>
                </c:pt>
                <c:pt idx="12525">
                  <c:v>42812.827101388888</c:v>
                </c:pt>
                <c:pt idx="12526">
                  <c:v>42812.834045891206</c:v>
                </c:pt>
                <c:pt idx="12527">
                  <c:v>42812.840990393517</c:v>
                </c:pt>
                <c:pt idx="12528">
                  <c:v>42812.847934895835</c:v>
                </c:pt>
                <c:pt idx="12529">
                  <c:v>42812.854879398146</c:v>
                </c:pt>
                <c:pt idx="12530">
                  <c:v>42812.861823900465</c:v>
                </c:pt>
                <c:pt idx="12531">
                  <c:v>42812.868768402775</c:v>
                </c:pt>
                <c:pt idx="12532">
                  <c:v>42812.875712905094</c:v>
                </c:pt>
                <c:pt idx="12533">
                  <c:v>42812.882657407405</c:v>
                </c:pt>
                <c:pt idx="12534">
                  <c:v>42812.889601909723</c:v>
                </c:pt>
                <c:pt idx="12535">
                  <c:v>42812.896546412034</c:v>
                </c:pt>
                <c:pt idx="12536">
                  <c:v>42812.903490914352</c:v>
                </c:pt>
                <c:pt idx="12537">
                  <c:v>42812.91043541667</c:v>
                </c:pt>
                <c:pt idx="12538">
                  <c:v>42812.917379918981</c:v>
                </c:pt>
                <c:pt idx="12539">
                  <c:v>42812.924324421299</c:v>
                </c:pt>
                <c:pt idx="12540">
                  <c:v>42812.93126892361</c:v>
                </c:pt>
                <c:pt idx="12541">
                  <c:v>42812.938213425929</c:v>
                </c:pt>
                <c:pt idx="12542">
                  <c:v>42812.945157928239</c:v>
                </c:pt>
                <c:pt idx="12543">
                  <c:v>42812.952102430558</c:v>
                </c:pt>
                <c:pt idx="12544">
                  <c:v>42812.959046932869</c:v>
                </c:pt>
                <c:pt idx="12545">
                  <c:v>42812.965991435187</c:v>
                </c:pt>
                <c:pt idx="12546">
                  <c:v>42812.972935937498</c:v>
                </c:pt>
                <c:pt idx="12547">
                  <c:v>42812.979880439816</c:v>
                </c:pt>
                <c:pt idx="12548">
                  <c:v>42812.986824942127</c:v>
                </c:pt>
                <c:pt idx="12549">
                  <c:v>42812.993769444445</c:v>
                </c:pt>
                <c:pt idx="12550">
                  <c:v>42813.000713946756</c:v>
                </c:pt>
                <c:pt idx="12551">
                  <c:v>42813.007658449074</c:v>
                </c:pt>
                <c:pt idx="12552">
                  <c:v>42813.014602951385</c:v>
                </c:pt>
                <c:pt idx="12553">
                  <c:v>42813.021547453704</c:v>
                </c:pt>
                <c:pt idx="12554">
                  <c:v>42813.028491956022</c:v>
                </c:pt>
                <c:pt idx="12555">
                  <c:v>42813.035436458333</c:v>
                </c:pt>
                <c:pt idx="12556">
                  <c:v>42813.042380960651</c:v>
                </c:pt>
                <c:pt idx="12557">
                  <c:v>42813.049325462962</c:v>
                </c:pt>
                <c:pt idx="12558">
                  <c:v>42813.05626996528</c:v>
                </c:pt>
                <c:pt idx="12559">
                  <c:v>42813.063214467591</c:v>
                </c:pt>
                <c:pt idx="12560">
                  <c:v>42813.070158969909</c:v>
                </c:pt>
                <c:pt idx="12561">
                  <c:v>42813.07710347222</c:v>
                </c:pt>
                <c:pt idx="12562">
                  <c:v>42813.084047974538</c:v>
                </c:pt>
                <c:pt idx="12563">
                  <c:v>42813.090992476849</c:v>
                </c:pt>
                <c:pt idx="12564">
                  <c:v>42813.097936979168</c:v>
                </c:pt>
                <c:pt idx="12565">
                  <c:v>42813.104881481479</c:v>
                </c:pt>
                <c:pt idx="12566">
                  <c:v>42813.111825983797</c:v>
                </c:pt>
                <c:pt idx="12567">
                  <c:v>42813.118770486108</c:v>
                </c:pt>
                <c:pt idx="12568">
                  <c:v>42813.125714988426</c:v>
                </c:pt>
                <c:pt idx="12569">
                  <c:v>42813.132659490744</c:v>
                </c:pt>
                <c:pt idx="12570">
                  <c:v>42813.139603993055</c:v>
                </c:pt>
                <c:pt idx="12571">
                  <c:v>42813.146548495373</c:v>
                </c:pt>
                <c:pt idx="12572">
                  <c:v>42813.153492997684</c:v>
                </c:pt>
                <c:pt idx="12573">
                  <c:v>42813.160437500002</c:v>
                </c:pt>
                <c:pt idx="12574">
                  <c:v>42813.167382002313</c:v>
                </c:pt>
                <c:pt idx="12575">
                  <c:v>42813.174326504632</c:v>
                </c:pt>
                <c:pt idx="12576">
                  <c:v>42813.181271006943</c:v>
                </c:pt>
                <c:pt idx="12577">
                  <c:v>42813.188215509261</c:v>
                </c:pt>
                <c:pt idx="12578">
                  <c:v>42813.195160011572</c:v>
                </c:pt>
                <c:pt idx="12579">
                  <c:v>42813.20210451389</c:v>
                </c:pt>
                <c:pt idx="12580">
                  <c:v>42813.209049016201</c:v>
                </c:pt>
                <c:pt idx="12581">
                  <c:v>42813.215993518519</c:v>
                </c:pt>
                <c:pt idx="12582">
                  <c:v>42813.22293802083</c:v>
                </c:pt>
                <c:pt idx="12583">
                  <c:v>42813.229882523148</c:v>
                </c:pt>
                <c:pt idx="12584">
                  <c:v>42813.236827025466</c:v>
                </c:pt>
                <c:pt idx="12585">
                  <c:v>42813.243771527777</c:v>
                </c:pt>
                <c:pt idx="12586">
                  <c:v>42813.250716030096</c:v>
                </c:pt>
                <c:pt idx="12587">
                  <c:v>42813.257660532407</c:v>
                </c:pt>
                <c:pt idx="12588">
                  <c:v>42813.264605034725</c:v>
                </c:pt>
                <c:pt idx="12589">
                  <c:v>42813.271549537036</c:v>
                </c:pt>
                <c:pt idx="12590">
                  <c:v>42813.278494039354</c:v>
                </c:pt>
                <c:pt idx="12591">
                  <c:v>42813.285438541665</c:v>
                </c:pt>
                <c:pt idx="12592">
                  <c:v>42813.292383043983</c:v>
                </c:pt>
                <c:pt idx="12593">
                  <c:v>42813.299327546294</c:v>
                </c:pt>
                <c:pt idx="12594">
                  <c:v>42813.306272048612</c:v>
                </c:pt>
                <c:pt idx="12595">
                  <c:v>42813.313216550923</c:v>
                </c:pt>
                <c:pt idx="12596">
                  <c:v>42813.320161053241</c:v>
                </c:pt>
                <c:pt idx="12597">
                  <c:v>42813.327105555552</c:v>
                </c:pt>
                <c:pt idx="12598">
                  <c:v>42813.334050057871</c:v>
                </c:pt>
                <c:pt idx="12599">
                  <c:v>42813.340994560182</c:v>
                </c:pt>
                <c:pt idx="12600">
                  <c:v>42813.3479390625</c:v>
                </c:pt>
                <c:pt idx="12601">
                  <c:v>42813.354883564818</c:v>
                </c:pt>
                <c:pt idx="12602">
                  <c:v>42813.361828067129</c:v>
                </c:pt>
                <c:pt idx="12603">
                  <c:v>42813.368772569447</c:v>
                </c:pt>
                <c:pt idx="12604">
                  <c:v>42813.375717071758</c:v>
                </c:pt>
                <c:pt idx="12605">
                  <c:v>42813.382661574076</c:v>
                </c:pt>
                <c:pt idx="12606">
                  <c:v>42813.389606076387</c:v>
                </c:pt>
                <c:pt idx="12607">
                  <c:v>42813.396550578706</c:v>
                </c:pt>
                <c:pt idx="12608">
                  <c:v>42813.403495081016</c:v>
                </c:pt>
                <c:pt idx="12609">
                  <c:v>42813.410439583335</c:v>
                </c:pt>
                <c:pt idx="12610">
                  <c:v>42813.417384085646</c:v>
                </c:pt>
                <c:pt idx="12611">
                  <c:v>42813.424328587964</c:v>
                </c:pt>
                <c:pt idx="12612">
                  <c:v>42813.431273090275</c:v>
                </c:pt>
                <c:pt idx="12613">
                  <c:v>42813.438217592593</c:v>
                </c:pt>
                <c:pt idx="12614">
                  <c:v>42813.445162094904</c:v>
                </c:pt>
                <c:pt idx="12615">
                  <c:v>42813.452106597222</c:v>
                </c:pt>
                <c:pt idx="12616">
                  <c:v>42813.45905109954</c:v>
                </c:pt>
                <c:pt idx="12617">
                  <c:v>42813.465995601851</c:v>
                </c:pt>
                <c:pt idx="12618">
                  <c:v>42813.47294010417</c:v>
                </c:pt>
                <c:pt idx="12619">
                  <c:v>42813.47988460648</c:v>
                </c:pt>
                <c:pt idx="12620">
                  <c:v>42813.486829108799</c:v>
                </c:pt>
                <c:pt idx="12621">
                  <c:v>42813.49377361111</c:v>
                </c:pt>
                <c:pt idx="12622">
                  <c:v>42813.500718113428</c:v>
                </c:pt>
                <c:pt idx="12623">
                  <c:v>42813.507662615739</c:v>
                </c:pt>
                <c:pt idx="12624">
                  <c:v>42813.514607118057</c:v>
                </c:pt>
                <c:pt idx="12625">
                  <c:v>42813.521551620368</c:v>
                </c:pt>
                <c:pt idx="12626">
                  <c:v>42813.528496122686</c:v>
                </c:pt>
                <c:pt idx="12627">
                  <c:v>42813.535440624997</c:v>
                </c:pt>
                <c:pt idx="12628">
                  <c:v>42813.542385127315</c:v>
                </c:pt>
                <c:pt idx="12629">
                  <c:v>42813.549329629626</c:v>
                </c:pt>
                <c:pt idx="12630">
                  <c:v>42813.556274131945</c:v>
                </c:pt>
                <c:pt idx="12631">
                  <c:v>42813.563218634263</c:v>
                </c:pt>
                <c:pt idx="12632">
                  <c:v>42813.570163136574</c:v>
                </c:pt>
                <c:pt idx="12633">
                  <c:v>42813.577107638892</c:v>
                </c:pt>
                <c:pt idx="12634">
                  <c:v>42813.584052141203</c:v>
                </c:pt>
                <c:pt idx="12635">
                  <c:v>42813.590996643521</c:v>
                </c:pt>
                <c:pt idx="12636">
                  <c:v>42813.597941145832</c:v>
                </c:pt>
                <c:pt idx="12637">
                  <c:v>42813.60488564815</c:v>
                </c:pt>
                <c:pt idx="12638">
                  <c:v>42813.611830150461</c:v>
                </c:pt>
                <c:pt idx="12639">
                  <c:v>42813.618774652779</c:v>
                </c:pt>
                <c:pt idx="12640">
                  <c:v>42813.62571915509</c:v>
                </c:pt>
                <c:pt idx="12641">
                  <c:v>42813.632663657409</c:v>
                </c:pt>
                <c:pt idx="12642">
                  <c:v>42813.63960815972</c:v>
                </c:pt>
                <c:pt idx="12643">
                  <c:v>42813.646552662038</c:v>
                </c:pt>
                <c:pt idx="12644">
                  <c:v>42813.653497164349</c:v>
                </c:pt>
                <c:pt idx="12645">
                  <c:v>42813.660441666667</c:v>
                </c:pt>
                <c:pt idx="12646">
                  <c:v>42813.667386168985</c:v>
                </c:pt>
                <c:pt idx="12647">
                  <c:v>42813.674330671296</c:v>
                </c:pt>
                <c:pt idx="12648">
                  <c:v>42813.681275173614</c:v>
                </c:pt>
                <c:pt idx="12649">
                  <c:v>42813.688219675925</c:v>
                </c:pt>
                <c:pt idx="12650">
                  <c:v>42813.695164178243</c:v>
                </c:pt>
                <c:pt idx="12651">
                  <c:v>42813.702108680554</c:v>
                </c:pt>
                <c:pt idx="12652">
                  <c:v>42813.709053182873</c:v>
                </c:pt>
                <c:pt idx="12653">
                  <c:v>42813.715997685184</c:v>
                </c:pt>
                <c:pt idx="12654">
                  <c:v>42813.722942187502</c:v>
                </c:pt>
                <c:pt idx="12655">
                  <c:v>42813.729886689813</c:v>
                </c:pt>
                <c:pt idx="12656">
                  <c:v>42813.736831192131</c:v>
                </c:pt>
                <c:pt idx="12657">
                  <c:v>42813.743775694442</c:v>
                </c:pt>
                <c:pt idx="12658">
                  <c:v>42813.75072019676</c:v>
                </c:pt>
                <c:pt idx="12659">
                  <c:v>42813.757664699071</c:v>
                </c:pt>
                <c:pt idx="12660">
                  <c:v>42813.764609201389</c:v>
                </c:pt>
                <c:pt idx="12661">
                  <c:v>42813.7715537037</c:v>
                </c:pt>
                <c:pt idx="12662">
                  <c:v>42813.778498206018</c:v>
                </c:pt>
                <c:pt idx="12663">
                  <c:v>42813.785442708337</c:v>
                </c:pt>
                <c:pt idx="12664">
                  <c:v>42813.792387210648</c:v>
                </c:pt>
                <c:pt idx="12665">
                  <c:v>42813.799331712966</c:v>
                </c:pt>
                <c:pt idx="12666">
                  <c:v>42813.806276215277</c:v>
                </c:pt>
                <c:pt idx="12667">
                  <c:v>42813.813220717595</c:v>
                </c:pt>
                <c:pt idx="12668">
                  <c:v>42813.820165219906</c:v>
                </c:pt>
                <c:pt idx="12669">
                  <c:v>42813.827109722224</c:v>
                </c:pt>
                <c:pt idx="12670">
                  <c:v>42813.834054224535</c:v>
                </c:pt>
                <c:pt idx="12671">
                  <c:v>42813.840998726853</c:v>
                </c:pt>
                <c:pt idx="12672">
                  <c:v>42813.847943229164</c:v>
                </c:pt>
                <c:pt idx="12673">
                  <c:v>42813.854887731482</c:v>
                </c:pt>
                <c:pt idx="12674">
                  <c:v>42813.861832233793</c:v>
                </c:pt>
                <c:pt idx="12675">
                  <c:v>42813.868776736112</c:v>
                </c:pt>
                <c:pt idx="12676">
                  <c:v>42813.875721238423</c:v>
                </c:pt>
                <c:pt idx="12677">
                  <c:v>42813.882665740741</c:v>
                </c:pt>
                <c:pt idx="12678">
                  <c:v>42813.889610243059</c:v>
                </c:pt>
                <c:pt idx="12679">
                  <c:v>42813.89655474537</c:v>
                </c:pt>
                <c:pt idx="12680">
                  <c:v>42813.903499247688</c:v>
                </c:pt>
                <c:pt idx="12681">
                  <c:v>42813.910443749999</c:v>
                </c:pt>
                <c:pt idx="12682">
                  <c:v>42813.917388252317</c:v>
                </c:pt>
                <c:pt idx="12683">
                  <c:v>42813.924332754628</c:v>
                </c:pt>
                <c:pt idx="12684">
                  <c:v>42813.931277256946</c:v>
                </c:pt>
                <c:pt idx="12685">
                  <c:v>42813.938221759257</c:v>
                </c:pt>
                <c:pt idx="12686">
                  <c:v>42813.945166261576</c:v>
                </c:pt>
                <c:pt idx="12687">
                  <c:v>42813.952110763887</c:v>
                </c:pt>
                <c:pt idx="12688">
                  <c:v>42813.959055266205</c:v>
                </c:pt>
                <c:pt idx="12689">
                  <c:v>42813.965999768516</c:v>
                </c:pt>
                <c:pt idx="12690">
                  <c:v>42813.972944270834</c:v>
                </c:pt>
                <c:pt idx="12691">
                  <c:v>42813.979888773145</c:v>
                </c:pt>
                <c:pt idx="12692">
                  <c:v>42813.986833275463</c:v>
                </c:pt>
                <c:pt idx="12693">
                  <c:v>42813.993777777781</c:v>
                </c:pt>
                <c:pt idx="12694">
                  <c:v>42814.000722280092</c:v>
                </c:pt>
                <c:pt idx="12695">
                  <c:v>42814.007666782411</c:v>
                </c:pt>
                <c:pt idx="12696">
                  <c:v>42814.014611284721</c:v>
                </c:pt>
                <c:pt idx="12697">
                  <c:v>42814.02155578704</c:v>
                </c:pt>
                <c:pt idx="12698">
                  <c:v>42814.028500289351</c:v>
                </c:pt>
                <c:pt idx="12699">
                  <c:v>42814.035444791669</c:v>
                </c:pt>
                <c:pt idx="12700">
                  <c:v>42814.04238929398</c:v>
                </c:pt>
                <c:pt idx="12701">
                  <c:v>42814.049333796298</c:v>
                </c:pt>
                <c:pt idx="12702">
                  <c:v>42814.056278298609</c:v>
                </c:pt>
                <c:pt idx="12703">
                  <c:v>42814.063222800927</c:v>
                </c:pt>
                <c:pt idx="12704">
                  <c:v>42814.070167303238</c:v>
                </c:pt>
                <c:pt idx="12705">
                  <c:v>42814.077111805556</c:v>
                </c:pt>
                <c:pt idx="12706">
                  <c:v>42814.084056307867</c:v>
                </c:pt>
                <c:pt idx="12707">
                  <c:v>42814.091000810186</c:v>
                </c:pt>
                <c:pt idx="12708">
                  <c:v>42814.097945312496</c:v>
                </c:pt>
                <c:pt idx="12709">
                  <c:v>42814.104889814815</c:v>
                </c:pt>
                <c:pt idx="12710">
                  <c:v>42814.111834317133</c:v>
                </c:pt>
                <c:pt idx="12711">
                  <c:v>42814.118778819444</c:v>
                </c:pt>
                <c:pt idx="12712">
                  <c:v>42814.125723321762</c:v>
                </c:pt>
                <c:pt idx="12713">
                  <c:v>42814.132667824073</c:v>
                </c:pt>
                <c:pt idx="12714">
                  <c:v>42814.139612326391</c:v>
                </c:pt>
                <c:pt idx="12715">
                  <c:v>42814.146556828702</c:v>
                </c:pt>
                <c:pt idx="12716">
                  <c:v>42814.15350133102</c:v>
                </c:pt>
                <c:pt idx="12717">
                  <c:v>42814.160445833331</c:v>
                </c:pt>
                <c:pt idx="12718">
                  <c:v>42814.16739033565</c:v>
                </c:pt>
                <c:pt idx="12719">
                  <c:v>42814.17433483796</c:v>
                </c:pt>
                <c:pt idx="12720">
                  <c:v>42814.181279340279</c:v>
                </c:pt>
                <c:pt idx="12721">
                  <c:v>42814.18822384259</c:v>
                </c:pt>
                <c:pt idx="12722">
                  <c:v>42814.195168344908</c:v>
                </c:pt>
                <c:pt idx="12723">
                  <c:v>42814.202112847219</c:v>
                </c:pt>
                <c:pt idx="12724">
                  <c:v>42814.209057349537</c:v>
                </c:pt>
                <c:pt idx="12725">
                  <c:v>42814.216001851855</c:v>
                </c:pt>
                <c:pt idx="12726">
                  <c:v>42814.222946354166</c:v>
                </c:pt>
                <c:pt idx="12727">
                  <c:v>42814.229890856484</c:v>
                </c:pt>
                <c:pt idx="12728">
                  <c:v>42814.236835358795</c:v>
                </c:pt>
                <c:pt idx="12729">
                  <c:v>42814.243779861114</c:v>
                </c:pt>
                <c:pt idx="12730">
                  <c:v>42814.250724363425</c:v>
                </c:pt>
                <c:pt idx="12731">
                  <c:v>42814.257668865743</c:v>
                </c:pt>
                <c:pt idx="12732">
                  <c:v>42814.264613368054</c:v>
                </c:pt>
                <c:pt idx="12733">
                  <c:v>42814.271557870372</c:v>
                </c:pt>
                <c:pt idx="12734">
                  <c:v>42814.278502372683</c:v>
                </c:pt>
                <c:pt idx="12735">
                  <c:v>42814.285446875001</c:v>
                </c:pt>
                <c:pt idx="12736">
                  <c:v>42814.292391377312</c:v>
                </c:pt>
                <c:pt idx="12737">
                  <c:v>42814.29933587963</c:v>
                </c:pt>
                <c:pt idx="12738">
                  <c:v>42814.306280381941</c:v>
                </c:pt>
                <c:pt idx="12739">
                  <c:v>42814.313224884259</c:v>
                </c:pt>
                <c:pt idx="12740">
                  <c:v>42814.320169386578</c:v>
                </c:pt>
                <c:pt idx="12741">
                  <c:v>42814.327113888889</c:v>
                </c:pt>
                <c:pt idx="12742">
                  <c:v>42814.334058391207</c:v>
                </c:pt>
                <c:pt idx="12743">
                  <c:v>42814.341002893518</c:v>
                </c:pt>
                <c:pt idx="12744">
                  <c:v>42814.347947395836</c:v>
                </c:pt>
                <c:pt idx="12745">
                  <c:v>42814.354891898147</c:v>
                </c:pt>
                <c:pt idx="12746">
                  <c:v>42814.361836400465</c:v>
                </c:pt>
                <c:pt idx="12747">
                  <c:v>42814.368780902776</c:v>
                </c:pt>
                <c:pt idx="12748">
                  <c:v>42814.375725405094</c:v>
                </c:pt>
                <c:pt idx="12749">
                  <c:v>42814.382669907405</c:v>
                </c:pt>
                <c:pt idx="12750">
                  <c:v>42814.389614409723</c:v>
                </c:pt>
                <c:pt idx="12751">
                  <c:v>42814.396558912034</c:v>
                </c:pt>
                <c:pt idx="12752">
                  <c:v>42814.403503414353</c:v>
                </c:pt>
                <c:pt idx="12753">
                  <c:v>42814.410447916664</c:v>
                </c:pt>
                <c:pt idx="12754">
                  <c:v>42814.417392418982</c:v>
                </c:pt>
                <c:pt idx="12755">
                  <c:v>42814.424336921293</c:v>
                </c:pt>
                <c:pt idx="12756">
                  <c:v>42814.431281423611</c:v>
                </c:pt>
                <c:pt idx="12757">
                  <c:v>42814.438225925929</c:v>
                </c:pt>
                <c:pt idx="12758">
                  <c:v>42814.44517042824</c:v>
                </c:pt>
                <c:pt idx="12759">
                  <c:v>42814.452114930558</c:v>
                </c:pt>
                <c:pt idx="12760">
                  <c:v>42814.459059432869</c:v>
                </c:pt>
                <c:pt idx="12761">
                  <c:v>42814.466003935187</c:v>
                </c:pt>
                <c:pt idx="12762">
                  <c:v>42814.472948437498</c:v>
                </c:pt>
                <c:pt idx="12763">
                  <c:v>42814.479892939817</c:v>
                </c:pt>
                <c:pt idx="12764">
                  <c:v>42814.486837442128</c:v>
                </c:pt>
                <c:pt idx="12765">
                  <c:v>42814.493781944446</c:v>
                </c:pt>
                <c:pt idx="12766">
                  <c:v>42814.500726446757</c:v>
                </c:pt>
                <c:pt idx="12767">
                  <c:v>42814.507670949075</c:v>
                </c:pt>
                <c:pt idx="12768">
                  <c:v>42814.514615451386</c:v>
                </c:pt>
                <c:pt idx="12769">
                  <c:v>42814.521559953704</c:v>
                </c:pt>
                <c:pt idx="12770">
                  <c:v>42814.528504456015</c:v>
                </c:pt>
                <c:pt idx="12771">
                  <c:v>42814.535448958333</c:v>
                </c:pt>
                <c:pt idx="12772">
                  <c:v>42814.542393460652</c:v>
                </c:pt>
                <c:pt idx="12773">
                  <c:v>42814.549337962962</c:v>
                </c:pt>
                <c:pt idx="12774">
                  <c:v>42814.556282465281</c:v>
                </c:pt>
                <c:pt idx="12775">
                  <c:v>42814.563226967592</c:v>
                </c:pt>
                <c:pt idx="12776">
                  <c:v>42814.57017146991</c:v>
                </c:pt>
                <c:pt idx="12777">
                  <c:v>42814.577115972221</c:v>
                </c:pt>
                <c:pt idx="12778">
                  <c:v>42814.584060474539</c:v>
                </c:pt>
                <c:pt idx="12779">
                  <c:v>42814.59100497685</c:v>
                </c:pt>
                <c:pt idx="12780">
                  <c:v>42814.597949479168</c:v>
                </c:pt>
                <c:pt idx="12781">
                  <c:v>42814.604893981479</c:v>
                </c:pt>
                <c:pt idx="12782">
                  <c:v>42814.611838483797</c:v>
                </c:pt>
                <c:pt idx="12783">
                  <c:v>42814.618782986108</c:v>
                </c:pt>
                <c:pt idx="12784">
                  <c:v>42814.625727488426</c:v>
                </c:pt>
                <c:pt idx="12785">
                  <c:v>42814.632671990737</c:v>
                </c:pt>
                <c:pt idx="12786">
                  <c:v>42814.639616493056</c:v>
                </c:pt>
                <c:pt idx="12787">
                  <c:v>42814.646560995374</c:v>
                </c:pt>
                <c:pt idx="12788">
                  <c:v>42814.653505497685</c:v>
                </c:pt>
                <c:pt idx="12789">
                  <c:v>42814.660450000003</c:v>
                </c:pt>
                <c:pt idx="12790">
                  <c:v>42814.667394502314</c:v>
                </c:pt>
                <c:pt idx="12791">
                  <c:v>42814.674339004632</c:v>
                </c:pt>
                <c:pt idx="12792">
                  <c:v>42814.681283506943</c:v>
                </c:pt>
                <c:pt idx="12793">
                  <c:v>42814.688228009261</c:v>
                </c:pt>
                <c:pt idx="12794">
                  <c:v>42814.695172511572</c:v>
                </c:pt>
                <c:pt idx="12795">
                  <c:v>42814.702117013891</c:v>
                </c:pt>
                <c:pt idx="12796">
                  <c:v>42814.709061516201</c:v>
                </c:pt>
                <c:pt idx="12797">
                  <c:v>42814.71600601852</c:v>
                </c:pt>
                <c:pt idx="12798">
                  <c:v>42814.722950520831</c:v>
                </c:pt>
                <c:pt idx="12799">
                  <c:v>42814.729895023149</c:v>
                </c:pt>
                <c:pt idx="12800">
                  <c:v>42814.73683952546</c:v>
                </c:pt>
                <c:pt idx="12801">
                  <c:v>42814.743784027778</c:v>
                </c:pt>
                <c:pt idx="12802">
                  <c:v>42814.750728530089</c:v>
                </c:pt>
                <c:pt idx="12803">
                  <c:v>42814.757673032407</c:v>
                </c:pt>
                <c:pt idx="12804">
                  <c:v>42814.764617534725</c:v>
                </c:pt>
                <c:pt idx="12805">
                  <c:v>42814.771562037036</c:v>
                </c:pt>
                <c:pt idx="12806">
                  <c:v>42814.778506539355</c:v>
                </c:pt>
                <c:pt idx="12807">
                  <c:v>42814.785451041666</c:v>
                </c:pt>
                <c:pt idx="12808">
                  <c:v>42814.792395543984</c:v>
                </c:pt>
                <c:pt idx="12809">
                  <c:v>42814.799340046295</c:v>
                </c:pt>
                <c:pt idx="12810">
                  <c:v>42814.806284548613</c:v>
                </c:pt>
                <c:pt idx="12811">
                  <c:v>42814.813229050924</c:v>
                </c:pt>
                <c:pt idx="12812">
                  <c:v>42814.820173553242</c:v>
                </c:pt>
                <c:pt idx="12813">
                  <c:v>42814.827118055553</c:v>
                </c:pt>
                <c:pt idx="12814">
                  <c:v>42814.834062557871</c:v>
                </c:pt>
                <c:pt idx="12815">
                  <c:v>42814.841007060182</c:v>
                </c:pt>
                <c:pt idx="12816">
                  <c:v>42814.8479515625</c:v>
                </c:pt>
                <c:pt idx="12817">
                  <c:v>42814.854896064811</c:v>
                </c:pt>
                <c:pt idx="12818">
                  <c:v>42814.86184056713</c:v>
                </c:pt>
                <c:pt idx="12819">
                  <c:v>42814.868785069448</c:v>
                </c:pt>
                <c:pt idx="12820">
                  <c:v>42814.875729571759</c:v>
                </c:pt>
                <c:pt idx="12821">
                  <c:v>42814.882674074077</c:v>
                </c:pt>
                <c:pt idx="12822">
                  <c:v>42814.889618576388</c:v>
                </c:pt>
                <c:pt idx="12823">
                  <c:v>42814.896563078706</c:v>
                </c:pt>
                <c:pt idx="12824">
                  <c:v>42814.903507581017</c:v>
                </c:pt>
                <c:pt idx="12825">
                  <c:v>42814.910452083335</c:v>
                </c:pt>
                <c:pt idx="12826">
                  <c:v>42814.917396585646</c:v>
                </c:pt>
                <c:pt idx="12827">
                  <c:v>42814.924341087964</c:v>
                </c:pt>
                <c:pt idx="12828">
                  <c:v>42814.931285590275</c:v>
                </c:pt>
                <c:pt idx="12829">
                  <c:v>42814.938230092594</c:v>
                </c:pt>
                <c:pt idx="12830">
                  <c:v>42814.945174594905</c:v>
                </c:pt>
                <c:pt idx="12831">
                  <c:v>42814.952119097223</c:v>
                </c:pt>
                <c:pt idx="12832">
                  <c:v>42814.959063599534</c:v>
                </c:pt>
                <c:pt idx="12833">
                  <c:v>42814.966008101852</c:v>
                </c:pt>
                <c:pt idx="12834">
                  <c:v>42814.97295260417</c:v>
                </c:pt>
                <c:pt idx="12835">
                  <c:v>42814.979897106481</c:v>
                </c:pt>
                <c:pt idx="12836">
                  <c:v>42814.986841608799</c:v>
                </c:pt>
                <c:pt idx="12837">
                  <c:v>42814.99378611111</c:v>
                </c:pt>
                <c:pt idx="12838">
                  <c:v>42815.000730613428</c:v>
                </c:pt>
                <c:pt idx="12839">
                  <c:v>42815.007675115739</c:v>
                </c:pt>
                <c:pt idx="12840">
                  <c:v>42815.014619618058</c:v>
                </c:pt>
                <c:pt idx="12841">
                  <c:v>42815.021564120369</c:v>
                </c:pt>
                <c:pt idx="12842">
                  <c:v>42815.028508622687</c:v>
                </c:pt>
                <c:pt idx="12843">
                  <c:v>42815.035453124998</c:v>
                </c:pt>
                <c:pt idx="12844">
                  <c:v>42815.042397627316</c:v>
                </c:pt>
                <c:pt idx="12845">
                  <c:v>42815.049342129627</c:v>
                </c:pt>
                <c:pt idx="12846">
                  <c:v>42815.056286631945</c:v>
                </c:pt>
                <c:pt idx="12847">
                  <c:v>42815.063231134256</c:v>
                </c:pt>
                <c:pt idx="12848">
                  <c:v>42815.070175636574</c:v>
                </c:pt>
                <c:pt idx="12849">
                  <c:v>42815.077120138892</c:v>
                </c:pt>
                <c:pt idx="12850">
                  <c:v>42815.084064641203</c:v>
                </c:pt>
                <c:pt idx="12851">
                  <c:v>42815.091009143522</c:v>
                </c:pt>
                <c:pt idx="12852">
                  <c:v>42815.097953645833</c:v>
                </c:pt>
                <c:pt idx="12853">
                  <c:v>42815.104898148151</c:v>
                </c:pt>
                <c:pt idx="12854">
                  <c:v>42815.111842650462</c:v>
                </c:pt>
                <c:pt idx="12855">
                  <c:v>42815.11878715278</c:v>
                </c:pt>
                <c:pt idx="12856">
                  <c:v>42815.125731655091</c:v>
                </c:pt>
                <c:pt idx="12857">
                  <c:v>42815.132676157409</c:v>
                </c:pt>
                <c:pt idx="12858">
                  <c:v>42815.13962065972</c:v>
                </c:pt>
                <c:pt idx="12859">
                  <c:v>42815.146565162038</c:v>
                </c:pt>
                <c:pt idx="12860">
                  <c:v>42815.153509664349</c:v>
                </c:pt>
                <c:pt idx="12861">
                  <c:v>42815.160454166667</c:v>
                </c:pt>
                <c:pt idx="12862">
                  <c:v>42815.167398668978</c:v>
                </c:pt>
                <c:pt idx="12863">
                  <c:v>42815.174343171297</c:v>
                </c:pt>
                <c:pt idx="12864">
                  <c:v>42815.181287673608</c:v>
                </c:pt>
                <c:pt idx="12865">
                  <c:v>42815.188232175926</c:v>
                </c:pt>
                <c:pt idx="12866">
                  <c:v>42815.195176678244</c:v>
                </c:pt>
                <c:pt idx="12867">
                  <c:v>42815.202121180555</c:v>
                </c:pt>
                <c:pt idx="12868">
                  <c:v>42815.209065682873</c:v>
                </c:pt>
                <c:pt idx="12869">
                  <c:v>42815.216010185184</c:v>
                </c:pt>
                <c:pt idx="12870">
                  <c:v>42815.222954687502</c:v>
                </c:pt>
                <c:pt idx="12871">
                  <c:v>42815.229899189813</c:v>
                </c:pt>
                <c:pt idx="12872">
                  <c:v>42815.236843692132</c:v>
                </c:pt>
                <c:pt idx="12873">
                  <c:v>42815.243788194442</c:v>
                </c:pt>
                <c:pt idx="12874">
                  <c:v>42815.250732696761</c:v>
                </c:pt>
                <c:pt idx="12875">
                  <c:v>42815.257677199072</c:v>
                </c:pt>
                <c:pt idx="12876">
                  <c:v>42815.26462170139</c:v>
                </c:pt>
                <c:pt idx="12877">
                  <c:v>42815.271566203701</c:v>
                </c:pt>
                <c:pt idx="12878">
                  <c:v>42815.278510706019</c:v>
                </c:pt>
                <c:pt idx="12879">
                  <c:v>42815.28545520833</c:v>
                </c:pt>
                <c:pt idx="12880">
                  <c:v>42815.292399710648</c:v>
                </c:pt>
                <c:pt idx="12881">
                  <c:v>42815.299344212966</c:v>
                </c:pt>
                <c:pt idx="12882">
                  <c:v>42815.306288715277</c:v>
                </c:pt>
                <c:pt idx="12883">
                  <c:v>42815.313233217596</c:v>
                </c:pt>
                <c:pt idx="12884">
                  <c:v>42815.320177719906</c:v>
                </c:pt>
                <c:pt idx="12885">
                  <c:v>42815.327122222225</c:v>
                </c:pt>
                <c:pt idx="12886">
                  <c:v>42815.334066724536</c:v>
                </c:pt>
                <c:pt idx="12887">
                  <c:v>42815.341011226854</c:v>
                </c:pt>
                <c:pt idx="12888">
                  <c:v>42815.347955729165</c:v>
                </c:pt>
                <c:pt idx="12889">
                  <c:v>42815.354900231483</c:v>
                </c:pt>
                <c:pt idx="12890">
                  <c:v>42815.361844733794</c:v>
                </c:pt>
                <c:pt idx="12891">
                  <c:v>42815.368789236112</c:v>
                </c:pt>
                <c:pt idx="12892">
                  <c:v>42815.375733738423</c:v>
                </c:pt>
                <c:pt idx="12893">
                  <c:v>42815.382678240741</c:v>
                </c:pt>
                <c:pt idx="12894">
                  <c:v>42815.389622743052</c:v>
                </c:pt>
                <c:pt idx="12895">
                  <c:v>42815.396567245371</c:v>
                </c:pt>
                <c:pt idx="12896">
                  <c:v>42815.403511747689</c:v>
                </c:pt>
                <c:pt idx="12897">
                  <c:v>42815.41045625</c:v>
                </c:pt>
                <c:pt idx="12898">
                  <c:v>42815.417400752318</c:v>
                </c:pt>
                <c:pt idx="12899">
                  <c:v>42815.424345254629</c:v>
                </c:pt>
                <c:pt idx="12900">
                  <c:v>42815.431289756947</c:v>
                </c:pt>
                <c:pt idx="12901">
                  <c:v>42815.438234259258</c:v>
                </c:pt>
                <c:pt idx="12902">
                  <c:v>42815.445178761576</c:v>
                </c:pt>
                <c:pt idx="12903">
                  <c:v>42815.452123263887</c:v>
                </c:pt>
                <c:pt idx="12904">
                  <c:v>42815.459067766205</c:v>
                </c:pt>
                <c:pt idx="12905">
                  <c:v>42815.466012268516</c:v>
                </c:pt>
                <c:pt idx="12906">
                  <c:v>42815.472956770835</c:v>
                </c:pt>
                <c:pt idx="12907">
                  <c:v>42815.479901273146</c:v>
                </c:pt>
                <c:pt idx="12908">
                  <c:v>42815.486845775464</c:v>
                </c:pt>
                <c:pt idx="12909">
                  <c:v>42815.493790277775</c:v>
                </c:pt>
                <c:pt idx="12910">
                  <c:v>42815.500734780093</c:v>
                </c:pt>
                <c:pt idx="12911">
                  <c:v>42815.507679282404</c:v>
                </c:pt>
                <c:pt idx="12912">
                  <c:v>42815.514623784722</c:v>
                </c:pt>
                <c:pt idx="12913">
                  <c:v>42815.52156828704</c:v>
                </c:pt>
                <c:pt idx="12914">
                  <c:v>42815.528512789351</c:v>
                </c:pt>
                <c:pt idx="12915">
                  <c:v>42815.535457291669</c:v>
                </c:pt>
                <c:pt idx="12916">
                  <c:v>42815.54240179398</c:v>
                </c:pt>
                <c:pt idx="12917">
                  <c:v>42815.549346296299</c:v>
                </c:pt>
                <c:pt idx="12918">
                  <c:v>42815.55629079861</c:v>
                </c:pt>
                <c:pt idx="12919">
                  <c:v>42815.563235300928</c:v>
                </c:pt>
                <c:pt idx="12920">
                  <c:v>42815.570179803239</c:v>
                </c:pt>
                <c:pt idx="12921">
                  <c:v>42815.577124305557</c:v>
                </c:pt>
                <c:pt idx="12922">
                  <c:v>42815.584068807868</c:v>
                </c:pt>
                <c:pt idx="12923">
                  <c:v>42815.591013310186</c:v>
                </c:pt>
                <c:pt idx="12924">
                  <c:v>42815.597957812497</c:v>
                </c:pt>
                <c:pt idx="12925">
                  <c:v>42815.604902314815</c:v>
                </c:pt>
                <c:pt idx="12926">
                  <c:v>42815.611846817126</c:v>
                </c:pt>
                <c:pt idx="12927">
                  <c:v>42815.618791319444</c:v>
                </c:pt>
                <c:pt idx="12928">
                  <c:v>42815.625735821763</c:v>
                </c:pt>
                <c:pt idx="12929">
                  <c:v>42815.632680324074</c:v>
                </c:pt>
                <c:pt idx="12930">
                  <c:v>42815.639624826392</c:v>
                </c:pt>
                <c:pt idx="12931">
                  <c:v>42815.646569328703</c:v>
                </c:pt>
                <c:pt idx="12932">
                  <c:v>42815.653513831021</c:v>
                </c:pt>
                <c:pt idx="12933">
                  <c:v>42815.660458333332</c:v>
                </c:pt>
                <c:pt idx="12934">
                  <c:v>42815.66740283565</c:v>
                </c:pt>
                <c:pt idx="12935">
                  <c:v>42815.674347337961</c:v>
                </c:pt>
                <c:pt idx="12936">
                  <c:v>42815.681291840279</c:v>
                </c:pt>
                <c:pt idx="12937">
                  <c:v>42815.68823634259</c:v>
                </c:pt>
                <c:pt idx="12938">
                  <c:v>42815.695180844908</c:v>
                </c:pt>
                <c:pt idx="12939">
                  <c:v>42815.702125347219</c:v>
                </c:pt>
                <c:pt idx="12940">
                  <c:v>42815.709069849538</c:v>
                </c:pt>
                <c:pt idx="12941">
                  <c:v>42815.716014351849</c:v>
                </c:pt>
                <c:pt idx="12942">
                  <c:v>42815.722958854167</c:v>
                </c:pt>
                <c:pt idx="12943">
                  <c:v>42815.729903356485</c:v>
                </c:pt>
                <c:pt idx="12944">
                  <c:v>42815.736847858796</c:v>
                </c:pt>
                <c:pt idx="12945">
                  <c:v>42815.743792361114</c:v>
                </c:pt>
                <c:pt idx="12946">
                  <c:v>42815.750736863425</c:v>
                </c:pt>
                <c:pt idx="12947">
                  <c:v>42815.757681365743</c:v>
                </c:pt>
                <c:pt idx="12948">
                  <c:v>42815.764625868054</c:v>
                </c:pt>
                <c:pt idx="12949">
                  <c:v>42815.771570370373</c:v>
                </c:pt>
                <c:pt idx="12950">
                  <c:v>42815.778514872683</c:v>
                </c:pt>
                <c:pt idx="12951">
                  <c:v>42815.785459375002</c:v>
                </c:pt>
                <c:pt idx="12952">
                  <c:v>42815.792403877313</c:v>
                </c:pt>
                <c:pt idx="12953">
                  <c:v>42815.799348379631</c:v>
                </c:pt>
                <c:pt idx="12954">
                  <c:v>42815.806292881942</c:v>
                </c:pt>
                <c:pt idx="12955">
                  <c:v>42815.81323738426</c:v>
                </c:pt>
                <c:pt idx="12956">
                  <c:v>42815.820181886571</c:v>
                </c:pt>
                <c:pt idx="12957">
                  <c:v>42815.827126388889</c:v>
                </c:pt>
                <c:pt idx="12958">
                  <c:v>42815.8340708912</c:v>
                </c:pt>
                <c:pt idx="12959">
                  <c:v>42815.841015393518</c:v>
                </c:pt>
                <c:pt idx="12960">
                  <c:v>42815.847959895837</c:v>
                </c:pt>
                <c:pt idx="12961">
                  <c:v>42815.854904398147</c:v>
                </c:pt>
                <c:pt idx="12962">
                  <c:v>42815.861848900466</c:v>
                </c:pt>
                <c:pt idx="12963">
                  <c:v>42815.868793402777</c:v>
                </c:pt>
                <c:pt idx="12964">
                  <c:v>42815.875737905095</c:v>
                </c:pt>
                <c:pt idx="12965">
                  <c:v>42815.882682407406</c:v>
                </c:pt>
                <c:pt idx="12966">
                  <c:v>42815.889626909724</c:v>
                </c:pt>
                <c:pt idx="12967">
                  <c:v>42815.896571412035</c:v>
                </c:pt>
                <c:pt idx="12968">
                  <c:v>42815.903515914353</c:v>
                </c:pt>
                <c:pt idx="12969">
                  <c:v>42815.910460416664</c:v>
                </c:pt>
                <c:pt idx="12970">
                  <c:v>42815.917404918982</c:v>
                </c:pt>
                <c:pt idx="12971">
                  <c:v>42815.924349421293</c:v>
                </c:pt>
                <c:pt idx="12972">
                  <c:v>42815.931293923612</c:v>
                </c:pt>
                <c:pt idx="12973">
                  <c:v>42815.938238425922</c:v>
                </c:pt>
                <c:pt idx="12974">
                  <c:v>42815.945182928241</c:v>
                </c:pt>
                <c:pt idx="12975">
                  <c:v>42815.952127430559</c:v>
                </c:pt>
                <c:pt idx="12976">
                  <c:v>42815.95907193287</c:v>
                </c:pt>
                <c:pt idx="12977">
                  <c:v>42815.966016435188</c:v>
                </c:pt>
                <c:pt idx="12978">
                  <c:v>42815.972960937499</c:v>
                </c:pt>
                <c:pt idx="12979">
                  <c:v>42815.979905439817</c:v>
                </c:pt>
                <c:pt idx="12980">
                  <c:v>42815.986849942128</c:v>
                </c:pt>
                <c:pt idx="12981">
                  <c:v>42815.993794444446</c:v>
                </c:pt>
                <c:pt idx="12982">
                  <c:v>42816.000738946757</c:v>
                </c:pt>
                <c:pt idx="12983">
                  <c:v>42816.007683449076</c:v>
                </c:pt>
                <c:pt idx="12984">
                  <c:v>42816.014627951387</c:v>
                </c:pt>
                <c:pt idx="12985">
                  <c:v>42816.021572453705</c:v>
                </c:pt>
                <c:pt idx="12986">
                  <c:v>42816.028516956016</c:v>
                </c:pt>
                <c:pt idx="12987">
                  <c:v>42816.035461458334</c:v>
                </c:pt>
                <c:pt idx="12988">
                  <c:v>42816.042405960645</c:v>
                </c:pt>
                <c:pt idx="12989">
                  <c:v>42816.049350462963</c:v>
                </c:pt>
                <c:pt idx="12990">
                  <c:v>42816.056294965281</c:v>
                </c:pt>
                <c:pt idx="12991">
                  <c:v>42816.063239467592</c:v>
                </c:pt>
                <c:pt idx="12992">
                  <c:v>42816.07018396991</c:v>
                </c:pt>
                <c:pt idx="12993">
                  <c:v>42816.077128472221</c:v>
                </c:pt>
                <c:pt idx="12994">
                  <c:v>42816.08407297454</c:v>
                </c:pt>
                <c:pt idx="12995">
                  <c:v>42816.091017476851</c:v>
                </c:pt>
                <c:pt idx="12996">
                  <c:v>42816.097961979169</c:v>
                </c:pt>
                <c:pt idx="12997">
                  <c:v>42816.10490648148</c:v>
                </c:pt>
                <c:pt idx="12998">
                  <c:v>42816.111850983798</c:v>
                </c:pt>
                <c:pt idx="12999">
                  <c:v>42816.118795486109</c:v>
                </c:pt>
                <c:pt idx="13000">
                  <c:v>42816.125739988427</c:v>
                </c:pt>
                <c:pt idx="13001">
                  <c:v>42816.132684490738</c:v>
                </c:pt>
                <c:pt idx="13002">
                  <c:v>42816.139628993056</c:v>
                </c:pt>
                <c:pt idx="13003">
                  <c:v>42816.146573495367</c:v>
                </c:pt>
                <c:pt idx="13004">
                  <c:v>42816.153517997685</c:v>
                </c:pt>
                <c:pt idx="13005">
                  <c:v>42816.160462500004</c:v>
                </c:pt>
                <c:pt idx="13006">
                  <c:v>42816.167407002315</c:v>
                </c:pt>
                <c:pt idx="13007">
                  <c:v>42816.174351504633</c:v>
                </c:pt>
                <c:pt idx="13008">
                  <c:v>42816.181296006944</c:v>
                </c:pt>
                <c:pt idx="13009">
                  <c:v>42816.188240509262</c:v>
                </c:pt>
                <c:pt idx="13010">
                  <c:v>42816.195185011573</c:v>
                </c:pt>
                <c:pt idx="13011">
                  <c:v>42816.202129513891</c:v>
                </c:pt>
                <c:pt idx="13012">
                  <c:v>42816.209074016202</c:v>
                </c:pt>
                <c:pt idx="13013">
                  <c:v>42816.21601851852</c:v>
                </c:pt>
                <c:pt idx="13014">
                  <c:v>42816.222963020831</c:v>
                </c:pt>
                <c:pt idx="13015">
                  <c:v>42816.229907523149</c:v>
                </c:pt>
                <c:pt idx="13016">
                  <c:v>42816.23685202546</c:v>
                </c:pt>
                <c:pt idx="13017">
                  <c:v>42816.243796527779</c:v>
                </c:pt>
                <c:pt idx="13018">
                  <c:v>42816.25074103009</c:v>
                </c:pt>
                <c:pt idx="13019">
                  <c:v>42816.257685532408</c:v>
                </c:pt>
                <c:pt idx="13020">
                  <c:v>42816.264630034719</c:v>
                </c:pt>
                <c:pt idx="13021">
                  <c:v>42816.271574537037</c:v>
                </c:pt>
                <c:pt idx="13022">
                  <c:v>42816.278519039355</c:v>
                </c:pt>
                <c:pt idx="13023">
                  <c:v>42816.285463541666</c:v>
                </c:pt>
                <c:pt idx="13024">
                  <c:v>42816.292408043984</c:v>
                </c:pt>
                <c:pt idx="13025">
                  <c:v>42816.299352546295</c:v>
                </c:pt>
                <c:pt idx="13026">
                  <c:v>42816.306297048613</c:v>
                </c:pt>
                <c:pt idx="13027">
                  <c:v>42816.313241550924</c:v>
                </c:pt>
                <c:pt idx="13028">
                  <c:v>42816.320186053243</c:v>
                </c:pt>
                <c:pt idx="13029">
                  <c:v>42816.327130555554</c:v>
                </c:pt>
                <c:pt idx="13030">
                  <c:v>42816.334075057872</c:v>
                </c:pt>
                <c:pt idx="13031">
                  <c:v>42816.341019560183</c:v>
                </c:pt>
                <c:pt idx="13032">
                  <c:v>42816.347964062501</c:v>
                </c:pt>
                <c:pt idx="13033">
                  <c:v>42816.354908564812</c:v>
                </c:pt>
                <c:pt idx="13034">
                  <c:v>42816.36185306713</c:v>
                </c:pt>
                <c:pt idx="13035">
                  <c:v>42816.368797569441</c:v>
                </c:pt>
                <c:pt idx="13036">
                  <c:v>42816.375742071759</c:v>
                </c:pt>
                <c:pt idx="13037">
                  <c:v>42816.382686574078</c:v>
                </c:pt>
                <c:pt idx="13038">
                  <c:v>42816.389631076388</c:v>
                </c:pt>
                <c:pt idx="13039">
                  <c:v>42816.396575578707</c:v>
                </c:pt>
                <c:pt idx="13040">
                  <c:v>42816.403520081018</c:v>
                </c:pt>
                <c:pt idx="13041">
                  <c:v>42816.410464583336</c:v>
                </c:pt>
                <c:pt idx="13042">
                  <c:v>42816.417409085647</c:v>
                </c:pt>
                <c:pt idx="13043">
                  <c:v>42816.424353587965</c:v>
                </c:pt>
                <c:pt idx="13044">
                  <c:v>42816.431298090276</c:v>
                </c:pt>
                <c:pt idx="13045">
                  <c:v>42816.438242592594</c:v>
                </c:pt>
                <c:pt idx="13046">
                  <c:v>42816.445187094905</c:v>
                </c:pt>
                <c:pt idx="13047">
                  <c:v>42816.452131597223</c:v>
                </c:pt>
                <c:pt idx="13048">
                  <c:v>42816.459076099534</c:v>
                </c:pt>
                <c:pt idx="13049">
                  <c:v>42816.466020601853</c:v>
                </c:pt>
                <c:pt idx="13050">
                  <c:v>42816.472965104163</c:v>
                </c:pt>
                <c:pt idx="13051">
                  <c:v>42816.479909606482</c:v>
                </c:pt>
                <c:pt idx="13052">
                  <c:v>42816.4868541088</c:v>
                </c:pt>
                <c:pt idx="13053">
                  <c:v>42816.493798611111</c:v>
                </c:pt>
                <c:pt idx="13054">
                  <c:v>42816.500743113429</c:v>
                </c:pt>
                <c:pt idx="13055">
                  <c:v>42816.50768761574</c:v>
                </c:pt>
                <c:pt idx="13056">
                  <c:v>42816.514632118058</c:v>
                </c:pt>
                <c:pt idx="13057">
                  <c:v>42816.521576620369</c:v>
                </c:pt>
                <c:pt idx="13058">
                  <c:v>42816.528521122687</c:v>
                </c:pt>
                <c:pt idx="13059">
                  <c:v>42816.535465624998</c:v>
                </c:pt>
                <c:pt idx="13060">
                  <c:v>42816.542410127317</c:v>
                </c:pt>
                <c:pt idx="13061">
                  <c:v>42816.549354629627</c:v>
                </c:pt>
                <c:pt idx="13062">
                  <c:v>42816.556299131946</c:v>
                </c:pt>
                <c:pt idx="13063">
                  <c:v>42816.563243634257</c:v>
                </c:pt>
                <c:pt idx="13064">
                  <c:v>42816.570188136575</c:v>
                </c:pt>
                <c:pt idx="13065">
                  <c:v>42816.577132638886</c:v>
                </c:pt>
                <c:pt idx="13066">
                  <c:v>42816.584077141204</c:v>
                </c:pt>
                <c:pt idx="13067">
                  <c:v>42816.591021643515</c:v>
                </c:pt>
                <c:pt idx="13068">
                  <c:v>42816.597966145833</c:v>
                </c:pt>
                <c:pt idx="13069">
                  <c:v>42816.604910648151</c:v>
                </c:pt>
                <c:pt idx="13070">
                  <c:v>42816.611855150462</c:v>
                </c:pt>
                <c:pt idx="13071">
                  <c:v>42816.618799652781</c:v>
                </c:pt>
                <c:pt idx="13072">
                  <c:v>42816.625744155092</c:v>
                </c:pt>
                <c:pt idx="13073">
                  <c:v>42816.63268865741</c:v>
                </c:pt>
                <c:pt idx="13074">
                  <c:v>42816.639633159721</c:v>
                </c:pt>
                <c:pt idx="13075">
                  <c:v>42816.646577662039</c:v>
                </c:pt>
                <c:pt idx="13076">
                  <c:v>42816.65352216435</c:v>
                </c:pt>
                <c:pt idx="13077">
                  <c:v>42816.660466666668</c:v>
                </c:pt>
                <c:pt idx="13078">
                  <c:v>42816.667411168979</c:v>
                </c:pt>
                <c:pt idx="13079">
                  <c:v>42816.674355671297</c:v>
                </c:pt>
                <c:pt idx="13080">
                  <c:v>42816.681300173608</c:v>
                </c:pt>
                <c:pt idx="13081">
                  <c:v>42816.688244675926</c:v>
                </c:pt>
                <c:pt idx="13082">
                  <c:v>42816.695189178237</c:v>
                </c:pt>
                <c:pt idx="13083">
                  <c:v>42816.702133680556</c:v>
                </c:pt>
                <c:pt idx="13084">
                  <c:v>42816.709078182874</c:v>
                </c:pt>
                <c:pt idx="13085">
                  <c:v>42816.716022685185</c:v>
                </c:pt>
                <c:pt idx="13086">
                  <c:v>42816.722967187503</c:v>
                </c:pt>
                <c:pt idx="13087">
                  <c:v>42816.729911689814</c:v>
                </c:pt>
                <c:pt idx="13088">
                  <c:v>42816.736856192132</c:v>
                </c:pt>
                <c:pt idx="13089">
                  <c:v>42816.743800694443</c:v>
                </c:pt>
                <c:pt idx="13090">
                  <c:v>42816.750745196761</c:v>
                </c:pt>
                <c:pt idx="13091">
                  <c:v>42816.757689699072</c:v>
                </c:pt>
                <c:pt idx="13092">
                  <c:v>42816.76463420139</c:v>
                </c:pt>
                <c:pt idx="13093">
                  <c:v>42816.771578703701</c:v>
                </c:pt>
                <c:pt idx="13094">
                  <c:v>42816.77852320602</c:v>
                </c:pt>
                <c:pt idx="13095">
                  <c:v>42816.785467708331</c:v>
                </c:pt>
                <c:pt idx="13096">
                  <c:v>42816.792412210649</c:v>
                </c:pt>
                <c:pt idx="13097">
                  <c:v>42816.79935671296</c:v>
                </c:pt>
                <c:pt idx="13098">
                  <c:v>42816.806301215278</c:v>
                </c:pt>
                <c:pt idx="13099">
                  <c:v>42816.813245717596</c:v>
                </c:pt>
                <c:pt idx="13100">
                  <c:v>42816.820190219907</c:v>
                </c:pt>
                <c:pt idx="13101">
                  <c:v>42816.827134722225</c:v>
                </c:pt>
                <c:pt idx="13102">
                  <c:v>42816.834079224536</c:v>
                </c:pt>
                <c:pt idx="13103">
                  <c:v>42816.841023726854</c:v>
                </c:pt>
                <c:pt idx="13104">
                  <c:v>42816.847968229165</c:v>
                </c:pt>
                <c:pt idx="13105">
                  <c:v>42816.854912731484</c:v>
                </c:pt>
                <c:pt idx="13106">
                  <c:v>42816.861857233795</c:v>
                </c:pt>
                <c:pt idx="13107">
                  <c:v>42816.868801736113</c:v>
                </c:pt>
                <c:pt idx="13108">
                  <c:v>42816.875746238424</c:v>
                </c:pt>
                <c:pt idx="13109">
                  <c:v>42816.882690740742</c:v>
                </c:pt>
                <c:pt idx="13110">
                  <c:v>42816.889635243053</c:v>
                </c:pt>
                <c:pt idx="13111">
                  <c:v>42816.896579745371</c:v>
                </c:pt>
                <c:pt idx="13112">
                  <c:v>42816.903524247682</c:v>
                </c:pt>
                <c:pt idx="13113">
                  <c:v>42816.91046875</c:v>
                </c:pt>
                <c:pt idx="13114">
                  <c:v>42816.917413252311</c:v>
                </c:pt>
                <c:pt idx="13115">
                  <c:v>42816.924357754629</c:v>
                </c:pt>
                <c:pt idx="13116">
                  <c:v>42816.931302256948</c:v>
                </c:pt>
                <c:pt idx="13117">
                  <c:v>42816.938246759259</c:v>
                </c:pt>
                <c:pt idx="13118">
                  <c:v>42816.945191261577</c:v>
                </c:pt>
                <c:pt idx="13119">
                  <c:v>42816.952135763888</c:v>
                </c:pt>
                <c:pt idx="13120">
                  <c:v>42816.959080266206</c:v>
                </c:pt>
                <c:pt idx="13121">
                  <c:v>42816.966024768517</c:v>
                </c:pt>
                <c:pt idx="13122">
                  <c:v>42816.972969270835</c:v>
                </c:pt>
                <c:pt idx="13123">
                  <c:v>42816.979913773146</c:v>
                </c:pt>
                <c:pt idx="13124">
                  <c:v>42816.986858275464</c:v>
                </c:pt>
                <c:pt idx="13125">
                  <c:v>42816.993802777775</c:v>
                </c:pt>
                <c:pt idx="13126">
                  <c:v>42817.000747280093</c:v>
                </c:pt>
                <c:pt idx="13127">
                  <c:v>42817.007691782404</c:v>
                </c:pt>
                <c:pt idx="13128">
                  <c:v>42817.014636284723</c:v>
                </c:pt>
                <c:pt idx="13129">
                  <c:v>42817.021580787034</c:v>
                </c:pt>
                <c:pt idx="13130">
                  <c:v>42817.028525289352</c:v>
                </c:pt>
                <c:pt idx="13131">
                  <c:v>42817.03546979167</c:v>
                </c:pt>
                <c:pt idx="13132">
                  <c:v>42817.042414293981</c:v>
                </c:pt>
                <c:pt idx="13133">
                  <c:v>42817.049358796299</c:v>
                </c:pt>
                <c:pt idx="13134">
                  <c:v>42817.05630329861</c:v>
                </c:pt>
                <c:pt idx="13135">
                  <c:v>42817.063247800928</c:v>
                </c:pt>
                <c:pt idx="13136">
                  <c:v>42817.070192303239</c:v>
                </c:pt>
                <c:pt idx="13137">
                  <c:v>42817.077136805558</c:v>
                </c:pt>
                <c:pt idx="13138">
                  <c:v>42817.084081307868</c:v>
                </c:pt>
                <c:pt idx="13139">
                  <c:v>42817.091025810187</c:v>
                </c:pt>
                <c:pt idx="13140">
                  <c:v>42817.097970312498</c:v>
                </c:pt>
                <c:pt idx="13141">
                  <c:v>42817.104914814816</c:v>
                </c:pt>
                <c:pt idx="13142">
                  <c:v>42817.111859317127</c:v>
                </c:pt>
                <c:pt idx="13143">
                  <c:v>42817.118803819445</c:v>
                </c:pt>
                <c:pt idx="13144">
                  <c:v>42817.125748321756</c:v>
                </c:pt>
                <c:pt idx="13145">
                  <c:v>42817.132692824074</c:v>
                </c:pt>
                <c:pt idx="13146">
                  <c:v>42817.139637326392</c:v>
                </c:pt>
                <c:pt idx="13147">
                  <c:v>42817.146581828703</c:v>
                </c:pt>
                <c:pt idx="13148">
                  <c:v>42817.153526331022</c:v>
                </c:pt>
                <c:pt idx="13149">
                  <c:v>42817.160470833333</c:v>
                </c:pt>
                <c:pt idx="13150">
                  <c:v>42817.167415335651</c:v>
                </c:pt>
                <c:pt idx="13151">
                  <c:v>42817.174359837962</c:v>
                </c:pt>
                <c:pt idx="13152">
                  <c:v>42817.18130434028</c:v>
                </c:pt>
                <c:pt idx="13153">
                  <c:v>42817.188248842591</c:v>
                </c:pt>
                <c:pt idx="13154">
                  <c:v>42817.195193344909</c:v>
                </c:pt>
                <c:pt idx="13155">
                  <c:v>42817.20213784722</c:v>
                </c:pt>
                <c:pt idx="13156">
                  <c:v>42817.209082349538</c:v>
                </c:pt>
                <c:pt idx="13157">
                  <c:v>42817.216026851849</c:v>
                </c:pt>
                <c:pt idx="13158">
                  <c:v>42817.222971354167</c:v>
                </c:pt>
                <c:pt idx="13159">
                  <c:v>42817.229915856478</c:v>
                </c:pt>
                <c:pt idx="13160">
                  <c:v>42817.236860358797</c:v>
                </c:pt>
                <c:pt idx="13161">
                  <c:v>42817.243804861107</c:v>
                </c:pt>
                <c:pt idx="13162">
                  <c:v>42817.250749363426</c:v>
                </c:pt>
                <c:pt idx="13163">
                  <c:v>42817.257693865744</c:v>
                </c:pt>
                <c:pt idx="13164">
                  <c:v>42817.264638368055</c:v>
                </c:pt>
                <c:pt idx="13165">
                  <c:v>42817.271582870373</c:v>
                </c:pt>
                <c:pt idx="13166">
                  <c:v>42817.278527372684</c:v>
                </c:pt>
                <c:pt idx="13167">
                  <c:v>42817.285471875002</c:v>
                </c:pt>
                <c:pt idx="13168">
                  <c:v>42817.292416377313</c:v>
                </c:pt>
                <c:pt idx="13169">
                  <c:v>42817.299360879631</c:v>
                </c:pt>
                <c:pt idx="13170">
                  <c:v>42817.306305381942</c:v>
                </c:pt>
                <c:pt idx="13171">
                  <c:v>42817.313249884261</c:v>
                </c:pt>
                <c:pt idx="13172">
                  <c:v>42817.320194386572</c:v>
                </c:pt>
                <c:pt idx="13173">
                  <c:v>42817.32713888889</c:v>
                </c:pt>
                <c:pt idx="13174">
                  <c:v>42817.334083391201</c:v>
                </c:pt>
                <c:pt idx="13175">
                  <c:v>42817.341027893519</c:v>
                </c:pt>
                <c:pt idx="13176">
                  <c:v>42817.34797239583</c:v>
                </c:pt>
                <c:pt idx="13177">
                  <c:v>42817.354916898148</c:v>
                </c:pt>
                <c:pt idx="13178">
                  <c:v>42817.361861400466</c:v>
                </c:pt>
                <c:pt idx="13179">
                  <c:v>42817.368805902777</c:v>
                </c:pt>
                <c:pt idx="13180">
                  <c:v>42817.375750405095</c:v>
                </c:pt>
                <c:pt idx="13181">
                  <c:v>42817.382694907406</c:v>
                </c:pt>
                <c:pt idx="13182">
                  <c:v>42817.389639409725</c:v>
                </c:pt>
                <c:pt idx="13183">
                  <c:v>42817.396583912036</c:v>
                </c:pt>
                <c:pt idx="13184">
                  <c:v>42817.403528414354</c:v>
                </c:pt>
                <c:pt idx="13185">
                  <c:v>42817.410472916665</c:v>
                </c:pt>
                <c:pt idx="13186">
                  <c:v>42817.417417418983</c:v>
                </c:pt>
                <c:pt idx="13187">
                  <c:v>42817.424361921294</c:v>
                </c:pt>
                <c:pt idx="13188">
                  <c:v>42817.431306423612</c:v>
                </c:pt>
                <c:pt idx="13189">
                  <c:v>42817.438250925923</c:v>
                </c:pt>
                <c:pt idx="13190">
                  <c:v>42817.445195428241</c:v>
                </c:pt>
                <c:pt idx="13191">
                  <c:v>42817.452139930552</c:v>
                </c:pt>
                <c:pt idx="13192">
                  <c:v>42817.45908443287</c:v>
                </c:pt>
                <c:pt idx="13193">
                  <c:v>42817.466028935189</c:v>
                </c:pt>
                <c:pt idx="13194">
                  <c:v>42817.4729734375</c:v>
                </c:pt>
                <c:pt idx="13195">
                  <c:v>42817.479917939818</c:v>
                </c:pt>
                <c:pt idx="13196">
                  <c:v>42817.486862442129</c:v>
                </c:pt>
                <c:pt idx="13197">
                  <c:v>42817.493806944447</c:v>
                </c:pt>
                <c:pt idx="13198">
                  <c:v>42817.500751446758</c:v>
                </c:pt>
                <c:pt idx="13199">
                  <c:v>42817.507695949076</c:v>
                </c:pt>
                <c:pt idx="13200">
                  <c:v>42817.514640451387</c:v>
                </c:pt>
                <c:pt idx="13201">
                  <c:v>42817.521584953705</c:v>
                </c:pt>
                <c:pt idx="13202">
                  <c:v>42817.528529456016</c:v>
                </c:pt>
                <c:pt idx="13203">
                  <c:v>42817.535473958334</c:v>
                </c:pt>
                <c:pt idx="13204">
                  <c:v>42817.542418460645</c:v>
                </c:pt>
                <c:pt idx="13205">
                  <c:v>42817.549362962964</c:v>
                </c:pt>
                <c:pt idx="13206">
                  <c:v>42817.556307465275</c:v>
                </c:pt>
                <c:pt idx="13207">
                  <c:v>42817.563251967593</c:v>
                </c:pt>
                <c:pt idx="13208">
                  <c:v>42817.570196469911</c:v>
                </c:pt>
                <c:pt idx="13209">
                  <c:v>42817.577140972222</c:v>
                </c:pt>
                <c:pt idx="13210">
                  <c:v>42817.58408547454</c:v>
                </c:pt>
                <c:pt idx="13211">
                  <c:v>42817.591029976851</c:v>
                </c:pt>
                <c:pt idx="13212">
                  <c:v>42817.597974479169</c:v>
                </c:pt>
                <c:pt idx="13213">
                  <c:v>42817.60491898148</c:v>
                </c:pt>
                <c:pt idx="13214">
                  <c:v>42817.611863483799</c:v>
                </c:pt>
                <c:pt idx="13215">
                  <c:v>42817.618807986109</c:v>
                </c:pt>
                <c:pt idx="13216">
                  <c:v>42817.625752488428</c:v>
                </c:pt>
                <c:pt idx="13217">
                  <c:v>42817.632696990739</c:v>
                </c:pt>
                <c:pt idx="13218">
                  <c:v>42817.639641493057</c:v>
                </c:pt>
                <c:pt idx="13219">
                  <c:v>42817.646585995368</c:v>
                </c:pt>
                <c:pt idx="13220">
                  <c:v>42817.653530497686</c:v>
                </c:pt>
                <c:pt idx="13221">
                  <c:v>42817.660474999997</c:v>
                </c:pt>
                <c:pt idx="13222">
                  <c:v>42817.667419502315</c:v>
                </c:pt>
                <c:pt idx="13223">
                  <c:v>42817.674364004626</c:v>
                </c:pt>
                <c:pt idx="13224">
                  <c:v>42817.681308506944</c:v>
                </c:pt>
                <c:pt idx="13225">
                  <c:v>42817.688253009263</c:v>
                </c:pt>
                <c:pt idx="13226">
                  <c:v>42817.695197511573</c:v>
                </c:pt>
                <c:pt idx="13227">
                  <c:v>42817.702142013892</c:v>
                </c:pt>
                <c:pt idx="13228">
                  <c:v>42817.709086516203</c:v>
                </c:pt>
                <c:pt idx="13229">
                  <c:v>42817.716031018521</c:v>
                </c:pt>
                <c:pt idx="13230">
                  <c:v>42817.722975520832</c:v>
                </c:pt>
                <c:pt idx="13231">
                  <c:v>42817.72992002315</c:v>
                </c:pt>
                <c:pt idx="13232">
                  <c:v>42817.736864525461</c:v>
                </c:pt>
                <c:pt idx="13233">
                  <c:v>42817.743809027779</c:v>
                </c:pt>
                <c:pt idx="13234">
                  <c:v>42817.75075353009</c:v>
                </c:pt>
                <c:pt idx="13235">
                  <c:v>42817.757698032408</c:v>
                </c:pt>
                <c:pt idx="13236">
                  <c:v>42817.764642534719</c:v>
                </c:pt>
                <c:pt idx="13237">
                  <c:v>42817.771587037038</c:v>
                </c:pt>
                <c:pt idx="13238">
                  <c:v>42817.778531539348</c:v>
                </c:pt>
                <c:pt idx="13239">
                  <c:v>42817.785476041667</c:v>
                </c:pt>
                <c:pt idx="13240">
                  <c:v>42817.792420543985</c:v>
                </c:pt>
                <c:pt idx="13241">
                  <c:v>42817.799365046296</c:v>
                </c:pt>
                <c:pt idx="13242">
                  <c:v>42817.806309548614</c:v>
                </c:pt>
                <c:pt idx="13243">
                  <c:v>42817.813254050925</c:v>
                </c:pt>
                <c:pt idx="13244">
                  <c:v>42817.820198553243</c:v>
                </c:pt>
                <c:pt idx="13245">
                  <c:v>42817.827143055554</c:v>
                </c:pt>
                <c:pt idx="13246">
                  <c:v>42817.834087557872</c:v>
                </c:pt>
                <c:pt idx="13247">
                  <c:v>42817.841032060183</c:v>
                </c:pt>
                <c:pt idx="13248">
                  <c:v>42817.847976562502</c:v>
                </c:pt>
                <c:pt idx="13249">
                  <c:v>42817.854921064813</c:v>
                </c:pt>
                <c:pt idx="13250">
                  <c:v>42817.861865567131</c:v>
                </c:pt>
                <c:pt idx="13251">
                  <c:v>42817.868810069442</c:v>
                </c:pt>
                <c:pt idx="13252">
                  <c:v>42817.87575457176</c:v>
                </c:pt>
                <c:pt idx="13253">
                  <c:v>42817.882699074071</c:v>
                </c:pt>
                <c:pt idx="13254">
                  <c:v>42817.889643576389</c:v>
                </c:pt>
                <c:pt idx="13255">
                  <c:v>42817.896588078707</c:v>
                </c:pt>
                <c:pt idx="13256">
                  <c:v>42817.903532581018</c:v>
                </c:pt>
                <c:pt idx="13257">
                  <c:v>42817.910477083336</c:v>
                </c:pt>
                <c:pt idx="13258">
                  <c:v>42817.917421585647</c:v>
                </c:pt>
                <c:pt idx="13259">
                  <c:v>42817.924366087966</c:v>
                </c:pt>
                <c:pt idx="13260">
                  <c:v>42817.931310590277</c:v>
                </c:pt>
                <c:pt idx="13261">
                  <c:v>42817.938255092595</c:v>
                </c:pt>
                <c:pt idx="13262">
                  <c:v>42817.945199594906</c:v>
                </c:pt>
                <c:pt idx="13263">
                  <c:v>42817.952144097224</c:v>
                </c:pt>
                <c:pt idx="13264">
                  <c:v>42817.959088599535</c:v>
                </c:pt>
                <c:pt idx="13265">
                  <c:v>42817.966033101853</c:v>
                </c:pt>
                <c:pt idx="13266">
                  <c:v>42817.972977604164</c:v>
                </c:pt>
                <c:pt idx="13267">
                  <c:v>42817.979922106482</c:v>
                </c:pt>
                <c:pt idx="13268">
                  <c:v>42817.986866608793</c:v>
                </c:pt>
                <c:pt idx="13269">
                  <c:v>42817.993811111111</c:v>
                </c:pt>
                <c:pt idx="13270">
                  <c:v>42818.000755613422</c:v>
                </c:pt>
                <c:pt idx="13271">
                  <c:v>42818.007700115741</c:v>
                </c:pt>
                <c:pt idx="13272">
                  <c:v>42818.014644618059</c:v>
                </c:pt>
                <c:pt idx="13273">
                  <c:v>42818.02158912037</c:v>
                </c:pt>
                <c:pt idx="13274">
                  <c:v>42818.028533622688</c:v>
                </c:pt>
                <c:pt idx="13275">
                  <c:v>42818.035478124999</c:v>
                </c:pt>
                <c:pt idx="13276">
                  <c:v>42818.042422627317</c:v>
                </c:pt>
                <c:pt idx="13277">
                  <c:v>42818.049367129628</c:v>
                </c:pt>
                <c:pt idx="13278">
                  <c:v>42818.056311631946</c:v>
                </c:pt>
                <c:pt idx="13279">
                  <c:v>42818.063256134257</c:v>
                </c:pt>
                <c:pt idx="13280">
                  <c:v>42818.070200636575</c:v>
                </c:pt>
                <c:pt idx="13281">
                  <c:v>42818.077145138886</c:v>
                </c:pt>
                <c:pt idx="13282">
                  <c:v>42818.084089641205</c:v>
                </c:pt>
                <c:pt idx="13283">
                  <c:v>42818.091034143516</c:v>
                </c:pt>
                <c:pt idx="13284">
                  <c:v>42818.097978645834</c:v>
                </c:pt>
                <c:pt idx="13285">
                  <c:v>42818.104923148145</c:v>
                </c:pt>
                <c:pt idx="13286">
                  <c:v>42818.111867650463</c:v>
                </c:pt>
                <c:pt idx="13287">
                  <c:v>42818.118812152781</c:v>
                </c:pt>
                <c:pt idx="13288">
                  <c:v>42818.125756655092</c:v>
                </c:pt>
                <c:pt idx="13289">
                  <c:v>42818.13270115741</c:v>
                </c:pt>
                <c:pt idx="13290">
                  <c:v>42818.139645659721</c:v>
                </c:pt>
                <c:pt idx="13291">
                  <c:v>42818.14659016204</c:v>
                </c:pt>
                <c:pt idx="13292">
                  <c:v>42818.15353466435</c:v>
                </c:pt>
                <c:pt idx="13293">
                  <c:v>42818.160479166669</c:v>
                </c:pt>
                <c:pt idx="13294">
                  <c:v>42818.16742366898</c:v>
                </c:pt>
                <c:pt idx="13295">
                  <c:v>42818.174368171298</c:v>
                </c:pt>
                <c:pt idx="13296">
                  <c:v>42818.181312673609</c:v>
                </c:pt>
                <c:pt idx="13297">
                  <c:v>42818.188257175927</c:v>
                </c:pt>
                <c:pt idx="13298">
                  <c:v>42818.195201678238</c:v>
                </c:pt>
                <c:pt idx="13299">
                  <c:v>42818.202146180556</c:v>
                </c:pt>
                <c:pt idx="13300">
                  <c:v>42818.209090682867</c:v>
                </c:pt>
                <c:pt idx="13301">
                  <c:v>42818.216035185185</c:v>
                </c:pt>
                <c:pt idx="13302">
                  <c:v>42818.222979687504</c:v>
                </c:pt>
                <c:pt idx="13303">
                  <c:v>42818.229924189814</c:v>
                </c:pt>
                <c:pt idx="13304">
                  <c:v>42818.236868692133</c:v>
                </c:pt>
                <c:pt idx="13305">
                  <c:v>42818.243813194444</c:v>
                </c:pt>
                <c:pt idx="13306">
                  <c:v>42818.250757696762</c:v>
                </c:pt>
                <c:pt idx="13307">
                  <c:v>42818.257702199073</c:v>
                </c:pt>
                <c:pt idx="13308">
                  <c:v>42818.264646701391</c:v>
                </c:pt>
                <c:pt idx="13309">
                  <c:v>42818.271591203702</c:v>
                </c:pt>
                <c:pt idx="13310">
                  <c:v>42818.27853570602</c:v>
                </c:pt>
                <c:pt idx="13311">
                  <c:v>42818.285480208331</c:v>
                </c:pt>
                <c:pt idx="13312">
                  <c:v>42818.292424710649</c:v>
                </c:pt>
                <c:pt idx="13313">
                  <c:v>42818.29936921296</c:v>
                </c:pt>
                <c:pt idx="13314">
                  <c:v>42818.306313715279</c:v>
                </c:pt>
                <c:pt idx="13315">
                  <c:v>42818.313258217589</c:v>
                </c:pt>
                <c:pt idx="13316">
                  <c:v>42818.320202719908</c:v>
                </c:pt>
                <c:pt idx="13317">
                  <c:v>42818.327147222219</c:v>
                </c:pt>
                <c:pt idx="13318">
                  <c:v>42818.334091724537</c:v>
                </c:pt>
                <c:pt idx="13319">
                  <c:v>42818.341036226855</c:v>
                </c:pt>
                <c:pt idx="13320">
                  <c:v>42818.347980729166</c:v>
                </c:pt>
                <c:pt idx="13321">
                  <c:v>42818.354925231484</c:v>
                </c:pt>
                <c:pt idx="13322">
                  <c:v>42818.361869733795</c:v>
                </c:pt>
                <c:pt idx="13323">
                  <c:v>42818.368814236113</c:v>
                </c:pt>
                <c:pt idx="13324">
                  <c:v>42818.375758738424</c:v>
                </c:pt>
                <c:pt idx="13325">
                  <c:v>42818.382703240743</c:v>
                </c:pt>
                <c:pt idx="13326">
                  <c:v>42818.389647743054</c:v>
                </c:pt>
                <c:pt idx="13327">
                  <c:v>42818.396592245372</c:v>
                </c:pt>
                <c:pt idx="13328">
                  <c:v>42818.403536747683</c:v>
                </c:pt>
                <c:pt idx="13329">
                  <c:v>42818.410481250001</c:v>
                </c:pt>
                <c:pt idx="13330">
                  <c:v>42818.417425752312</c:v>
                </c:pt>
                <c:pt idx="13331">
                  <c:v>42818.42437025463</c:v>
                </c:pt>
                <c:pt idx="13332">
                  <c:v>42818.431314756941</c:v>
                </c:pt>
                <c:pt idx="13333">
                  <c:v>42818.438259259259</c:v>
                </c:pt>
                <c:pt idx="13334">
                  <c:v>42818.445203761577</c:v>
                </c:pt>
                <c:pt idx="13335">
                  <c:v>42818.452148263888</c:v>
                </c:pt>
                <c:pt idx="13336">
                  <c:v>42818.459092766207</c:v>
                </c:pt>
                <c:pt idx="13337">
                  <c:v>42818.466037268518</c:v>
                </c:pt>
                <c:pt idx="13338">
                  <c:v>42818.472981770836</c:v>
                </c:pt>
                <c:pt idx="13339">
                  <c:v>42818.479926273147</c:v>
                </c:pt>
                <c:pt idx="13340">
                  <c:v>42818.486870775465</c:v>
                </c:pt>
                <c:pt idx="13341">
                  <c:v>42818.493815277776</c:v>
                </c:pt>
                <c:pt idx="13342">
                  <c:v>42818.500759780094</c:v>
                </c:pt>
                <c:pt idx="13343">
                  <c:v>42818.507704282405</c:v>
                </c:pt>
                <c:pt idx="13344">
                  <c:v>42818.514648784723</c:v>
                </c:pt>
                <c:pt idx="13345">
                  <c:v>42818.521593287034</c:v>
                </c:pt>
                <c:pt idx="13346">
                  <c:v>42818.528537789352</c:v>
                </c:pt>
                <c:pt idx="13347">
                  <c:v>42818.535482291663</c:v>
                </c:pt>
                <c:pt idx="13348">
                  <c:v>42818.542426793982</c:v>
                </c:pt>
                <c:pt idx="13349">
                  <c:v>42818.5493712963</c:v>
                </c:pt>
                <c:pt idx="13350">
                  <c:v>42818.556315798611</c:v>
                </c:pt>
                <c:pt idx="13351">
                  <c:v>42818.563260300929</c:v>
                </c:pt>
                <c:pt idx="13352">
                  <c:v>42818.57020480324</c:v>
                </c:pt>
                <c:pt idx="13353">
                  <c:v>42818.577149305558</c:v>
                </c:pt>
                <c:pt idx="13354">
                  <c:v>42818.584093807869</c:v>
                </c:pt>
                <c:pt idx="13355">
                  <c:v>42818.591038310187</c:v>
                </c:pt>
                <c:pt idx="13356">
                  <c:v>42818.597982812498</c:v>
                </c:pt>
                <c:pt idx="13357">
                  <c:v>42818.604927314816</c:v>
                </c:pt>
                <c:pt idx="13358">
                  <c:v>42818.611871817127</c:v>
                </c:pt>
                <c:pt idx="13359">
                  <c:v>42818.618816319446</c:v>
                </c:pt>
                <c:pt idx="13360">
                  <c:v>42818.625760821757</c:v>
                </c:pt>
                <c:pt idx="13361">
                  <c:v>42818.632705324075</c:v>
                </c:pt>
                <c:pt idx="13362">
                  <c:v>42818.639649826386</c:v>
                </c:pt>
                <c:pt idx="13363">
                  <c:v>42818.646594328704</c:v>
                </c:pt>
                <c:pt idx="13364">
                  <c:v>42818.653538831015</c:v>
                </c:pt>
                <c:pt idx="13365">
                  <c:v>42818.660483333333</c:v>
                </c:pt>
                <c:pt idx="13366">
                  <c:v>42818.667427835651</c:v>
                </c:pt>
                <c:pt idx="13367">
                  <c:v>42818.674372337962</c:v>
                </c:pt>
                <c:pt idx="13368">
                  <c:v>42818.68131684028</c:v>
                </c:pt>
                <c:pt idx="13369">
                  <c:v>42818.688261342591</c:v>
                </c:pt>
                <c:pt idx="13370">
                  <c:v>42818.69520584491</c:v>
                </c:pt>
                <c:pt idx="13371">
                  <c:v>42818.702150347221</c:v>
                </c:pt>
                <c:pt idx="13372">
                  <c:v>42818.709094849539</c:v>
                </c:pt>
                <c:pt idx="13373">
                  <c:v>42818.71603935185</c:v>
                </c:pt>
                <c:pt idx="13374">
                  <c:v>42818.722983854168</c:v>
                </c:pt>
                <c:pt idx="13375">
                  <c:v>42818.729928356479</c:v>
                </c:pt>
                <c:pt idx="13376">
                  <c:v>42818.736872858797</c:v>
                </c:pt>
                <c:pt idx="13377">
                  <c:v>42818.743817361108</c:v>
                </c:pt>
                <c:pt idx="13378">
                  <c:v>42818.750761863426</c:v>
                </c:pt>
                <c:pt idx="13379">
                  <c:v>42818.757706365737</c:v>
                </c:pt>
                <c:pt idx="13380">
                  <c:v>42818.764650868055</c:v>
                </c:pt>
                <c:pt idx="13381">
                  <c:v>42818.771595370374</c:v>
                </c:pt>
                <c:pt idx="13382">
                  <c:v>42818.778539872685</c:v>
                </c:pt>
                <c:pt idx="13383">
                  <c:v>42818.785484375003</c:v>
                </c:pt>
                <c:pt idx="13384">
                  <c:v>42818.792428877314</c:v>
                </c:pt>
                <c:pt idx="13385">
                  <c:v>42818.799373379632</c:v>
                </c:pt>
                <c:pt idx="13386">
                  <c:v>42818.806317881943</c:v>
                </c:pt>
                <c:pt idx="13387">
                  <c:v>42818.813262384261</c:v>
                </c:pt>
                <c:pt idx="13388">
                  <c:v>42818.820206886572</c:v>
                </c:pt>
                <c:pt idx="13389">
                  <c:v>42818.82715138889</c:v>
                </c:pt>
                <c:pt idx="13390">
                  <c:v>42818.834095891201</c:v>
                </c:pt>
                <c:pt idx="13391">
                  <c:v>42818.84104039352</c:v>
                </c:pt>
                <c:pt idx="13392">
                  <c:v>42818.84798489583</c:v>
                </c:pt>
                <c:pt idx="13393">
                  <c:v>42818.854929398149</c:v>
                </c:pt>
                <c:pt idx="13394">
                  <c:v>42818.86187390046</c:v>
                </c:pt>
                <c:pt idx="13395">
                  <c:v>42818.868818402778</c:v>
                </c:pt>
                <c:pt idx="13396">
                  <c:v>42818.875762905096</c:v>
                </c:pt>
                <c:pt idx="13397">
                  <c:v>42818.882707407407</c:v>
                </c:pt>
                <c:pt idx="13398">
                  <c:v>42818.889651909725</c:v>
                </c:pt>
                <c:pt idx="13399">
                  <c:v>42818.896596412036</c:v>
                </c:pt>
                <c:pt idx="13400">
                  <c:v>42818.903540914354</c:v>
                </c:pt>
                <c:pt idx="13401">
                  <c:v>42818.910485416665</c:v>
                </c:pt>
                <c:pt idx="13402">
                  <c:v>42818.917429918984</c:v>
                </c:pt>
                <c:pt idx="13403">
                  <c:v>42818.924374421294</c:v>
                </c:pt>
                <c:pt idx="13404">
                  <c:v>42818.931318923613</c:v>
                </c:pt>
                <c:pt idx="13405">
                  <c:v>42818.938263425924</c:v>
                </c:pt>
                <c:pt idx="13406">
                  <c:v>42818.945207928242</c:v>
                </c:pt>
                <c:pt idx="13407">
                  <c:v>42818.952152430553</c:v>
                </c:pt>
                <c:pt idx="13408">
                  <c:v>42818.959096932871</c:v>
                </c:pt>
                <c:pt idx="13409">
                  <c:v>42818.966041435182</c:v>
                </c:pt>
                <c:pt idx="13410">
                  <c:v>42818.9729859375</c:v>
                </c:pt>
                <c:pt idx="13411">
                  <c:v>42818.979930439818</c:v>
                </c:pt>
                <c:pt idx="13412">
                  <c:v>42818.986874942129</c:v>
                </c:pt>
                <c:pt idx="13413">
                  <c:v>42818.993819444448</c:v>
                </c:pt>
                <c:pt idx="13414">
                  <c:v>42819.000763946759</c:v>
                </c:pt>
                <c:pt idx="13415">
                  <c:v>42819.007708449077</c:v>
                </c:pt>
                <c:pt idx="13416">
                  <c:v>42819.014652951388</c:v>
                </c:pt>
                <c:pt idx="13417">
                  <c:v>42819.021597453706</c:v>
                </c:pt>
                <c:pt idx="13418">
                  <c:v>42819.028541956017</c:v>
                </c:pt>
                <c:pt idx="13419">
                  <c:v>42819.035486458335</c:v>
                </c:pt>
                <c:pt idx="13420">
                  <c:v>42819.042430960646</c:v>
                </c:pt>
                <c:pt idx="13421">
                  <c:v>42819.049375462964</c:v>
                </c:pt>
                <c:pt idx="13422">
                  <c:v>42819.056319965275</c:v>
                </c:pt>
                <c:pt idx="13423">
                  <c:v>42819.063264467593</c:v>
                </c:pt>
                <c:pt idx="13424">
                  <c:v>42819.070208969904</c:v>
                </c:pt>
                <c:pt idx="13425">
                  <c:v>42819.077153472223</c:v>
                </c:pt>
                <c:pt idx="13426">
                  <c:v>42819.084097974534</c:v>
                </c:pt>
                <c:pt idx="13427">
                  <c:v>42819.091042476852</c:v>
                </c:pt>
                <c:pt idx="13428">
                  <c:v>42819.09798697917</c:v>
                </c:pt>
                <c:pt idx="13429">
                  <c:v>42819.104931481481</c:v>
                </c:pt>
                <c:pt idx="13430">
                  <c:v>42819.111875983799</c:v>
                </c:pt>
                <c:pt idx="13431">
                  <c:v>42819.11882048611</c:v>
                </c:pt>
                <c:pt idx="13432">
                  <c:v>42819.125764988428</c:v>
                </c:pt>
                <c:pt idx="13433">
                  <c:v>42819.132709490739</c:v>
                </c:pt>
                <c:pt idx="13434">
                  <c:v>42819.139653993057</c:v>
                </c:pt>
                <c:pt idx="13435">
                  <c:v>42819.146598495368</c:v>
                </c:pt>
                <c:pt idx="13436">
                  <c:v>42819.153542997687</c:v>
                </c:pt>
                <c:pt idx="13437">
                  <c:v>42819.160487499998</c:v>
                </c:pt>
                <c:pt idx="13438">
                  <c:v>42819.167432002316</c:v>
                </c:pt>
                <c:pt idx="13439">
                  <c:v>42819.174376504627</c:v>
                </c:pt>
                <c:pt idx="13440">
                  <c:v>42819.181321006945</c:v>
                </c:pt>
                <c:pt idx="13441">
                  <c:v>42819.188265509256</c:v>
                </c:pt>
                <c:pt idx="13442">
                  <c:v>42819.195210011574</c:v>
                </c:pt>
                <c:pt idx="13443">
                  <c:v>42819.202154513892</c:v>
                </c:pt>
                <c:pt idx="13444">
                  <c:v>42819.209099016203</c:v>
                </c:pt>
                <c:pt idx="13445">
                  <c:v>42819.216043518521</c:v>
                </c:pt>
                <c:pt idx="13446">
                  <c:v>42819.222988020832</c:v>
                </c:pt>
                <c:pt idx="13447">
                  <c:v>42819.229932523151</c:v>
                </c:pt>
                <c:pt idx="13448">
                  <c:v>42819.236877025462</c:v>
                </c:pt>
                <c:pt idx="13449">
                  <c:v>42819.24382152778</c:v>
                </c:pt>
                <c:pt idx="13450">
                  <c:v>42819.250766030091</c:v>
                </c:pt>
                <c:pt idx="13451">
                  <c:v>42819.257710532409</c:v>
                </c:pt>
                <c:pt idx="13452">
                  <c:v>42819.26465503472</c:v>
                </c:pt>
                <c:pt idx="13453">
                  <c:v>42819.271599537038</c:v>
                </c:pt>
                <c:pt idx="13454">
                  <c:v>42819.278544039349</c:v>
                </c:pt>
                <c:pt idx="13455">
                  <c:v>42819.285488541667</c:v>
                </c:pt>
                <c:pt idx="13456">
                  <c:v>42819.292433043978</c:v>
                </c:pt>
                <c:pt idx="13457">
                  <c:v>42819.299377546296</c:v>
                </c:pt>
                <c:pt idx="13458">
                  <c:v>42819.306322048615</c:v>
                </c:pt>
                <c:pt idx="13459">
                  <c:v>42819.313266550926</c:v>
                </c:pt>
                <c:pt idx="13460">
                  <c:v>42819.320211053244</c:v>
                </c:pt>
                <c:pt idx="13461">
                  <c:v>42819.327155555555</c:v>
                </c:pt>
                <c:pt idx="13462">
                  <c:v>42819.334100057873</c:v>
                </c:pt>
                <c:pt idx="13463">
                  <c:v>42819.341044560184</c:v>
                </c:pt>
                <c:pt idx="13464">
                  <c:v>42819.347989062502</c:v>
                </c:pt>
                <c:pt idx="13465">
                  <c:v>42819.354933564813</c:v>
                </c:pt>
                <c:pt idx="13466">
                  <c:v>42819.361878067131</c:v>
                </c:pt>
                <c:pt idx="13467">
                  <c:v>42819.368822569442</c:v>
                </c:pt>
                <c:pt idx="13468">
                  <c:v>42819.37576707176</c:v>
                </c:pt>
                <c:pt idx="13469">
                  <c:v>42819.382711574071</c:v>
                </c:pt>
                <c:pt idx="13470">
                  <c:v>42819.38965607639</c:v>
                </c:pt>
                <c:pt idx="13471">
                  <c:v>42819.396600578701</c:v>
                </c:pt>
                <c:pt idx="13472">
                  <c:v>42819.403545081019</c:v>
                </c:pt>
                <c:pt idx="13473">
                  <c:v>42819.41048958333</c:v>
                </c:pt>
                <c:pt idx="13474">
                  <c:v>42819.417434085648</c:v>
                </c:pt>
                <c:pt idx="13475">
                  <c:v>42819.424378587966</c:v>
                </c:pt>
                <c:pt idx="13476">
                  <c:v>42819.431323090277</c:v>
                </c:pt>
                <c:pt idx="13477">
                  <c:v>42819.438267592595</c:v>
                </c:pt>
                <c:pt idx="13478">
                  <c:v>42819.445212094906</c:v>
                </c:pt>
                <c:pt idx="13479">
                  <c:v>42819.452156597225</c:v>
                </c:pt>
                <c:pt idx="13480">
                  <c:v>42819.459101099535</c:v>
                </c:pt>
                <c:pt idx="13481">
                  <c:v>42819.466045601854</c:v>
                </c:pt>
                <c:pt idx="13482">
                  <c:v>42819.472990104165</c:v>
                </c:pt>
                <c:pt idx="13483">
                  <c:v>42819.479934606483</c:v>
                </c:pt>
                <c:pt idx="13484">
                  <c:v>42819.486879108794</c:v>
                </c:pt>
                <c:pt idx="13485">
                  <c:v>42819.493823611112</c:v>
                </c:pt>
                <c:pt idx="13486">
                  <c:v>42819.500768113423</c:v>
                </c:pt>
                <c:pt idx="13487">
                  <c:v>42819.507712615741</c:v>
                </c:pt>
                <c:pt idx="13488">
                  <c:v>42819.514657118052</c:v>
                </c:pt>
                <c:pt idx="13489">
                  <c:v>42819.52160162037</c:v>
                </c:pt>
                <c:pt idx="13490">
                  <c:v>42819.528546122689</c:v>
                </c:pt>
                <c:pt idx="13491">
                  <c:v>42819.535490625</c:v>
                </c:pt>
                <c:pt idx="13492">
                  <c:v>42819.542435127318</c:v>
                </c:pt>
                <c:pt idx="13493">
                  <c:v>42819.549379629629</c:v>
                </c:pt>
                <c:pt idx="13494">
                  <c:v>42819.556324131947</c:v>
                </c:pt>
                <c:pt idx="13495">
                  <c:v>42819.563268634258</c:v>
                </c:pt>
                <c:pt idx="13496">
                  <c:v>42819.570213136576</c:v>
                </c:pt>
                <c:pt idx="13497">
                  <c:v>42819.577157638887</c:v>
                </c:pt>
                <c:pt idx="13498">
                  <c:v>42819.584102141205</c:v>
                </c:pt>
                <c:pt idx="13499">
                  <c:v>42819.591046643516</c:v>
                </c:pt>
                <c:pt idx="13500">
                  <c:v>42819.597991145834</c:v>
                </c:pt>
                <c:pt idx="13501">
                  <c:v>42819.604935648145</c:v>
                </c:pt>
                <c:pt idx="13502">
                  <c:v>42819.611880150464</c:v>
                </c:pt>
                <c:pt idx="13503">
                  <c:v>42819.618824652774</c:v>
                </c:pt>
                <c:pt idx="13504">
                  <c:v>42819.625769155093</c:v>
                </c:pt>
                <c:pt idx="13505">
                  <c:v>42819.632713657411</c:v>
                </c:pt>
                <c:pt idx="13506">
                  <c:v>42819.639658159722</c:v>
                </c:pt>
                <c:pt idx="13507">
                  <c:v>42819.64660266204</c:v>
                </c:pt>
                <c:pt idx="13508">
                  <c:v>42819.653547164351</c:v>
                </c:pt>
                <c:pt idx="13509">
                  <c:v>42819.660491666669</c:v>
                </c:pt>
                <c:pt idx="13510">
                  <c:v>42819.66743616898</c:v>
                </c:pt>
                <c:pt idx="13511">
                  <c:v>42819.674380671298</c:v>
                </c:pt>
                <c:pt idx="13512">
                  <c:v>42819.681325173609</c:v>
                </c:pt>
                <c:pt idx="13513">
                  <c:v>42819.688269675928</c:v>
                </c:pt>
                <c:pt idx="13514">
                  <c:v>42819.695214178239</c:v>
                </c:pt>
                <c:pt idx="13515">
                  <c:v>42819.702158680557</c:v>
                </c:pt>
                <c:pt idx="13516">
                  <c:v>42819.709103182868</c:v>
                </c:pt>
                <c:pt idx="13517">
                  <c:v>42819.716047685186</c:v>
                </c:pt>
                <c:pt idx="13518">
                  <c:v>42819.722992187497</c:v>
                </c:pt>
                <c:pt idx="13519">
                  <c:v>42819.729936689815</c:v>
                </c:pt>
                <c:pt idx="13520">
                  <c:v>42819.736881192126</c:v>
                </c:pt>
                <c:pt idx="13521">
                  <c:v>42819.743825694444</c:v>
                </c:pt>
                <c:pt idx="13522">
                  <c:v>42819.750770196762</c:v>
                </c:pt>
                <c:pt idx="13523">
                  <c:v>42819.757714699073</c:v>
                </c:pt>
                <c:pt idx="13524">
                  <c:v>42819.764659201392</c:v>
                </c:pt>
                <c:pt idx="13525">
                  <c:v>42819.771603703703</c:v>
                </c:pt>
                <c:pt idx="13526">
                  <c:v>42819.778548206021</c:v>
                </c:pt>
                <c:pt idx="13527">
                  <c:v>42819.785492708332</c:v>
                </c:pt>
                <c:pt idx="13528">
                  <c:v>42819.79243721065</c:v>
                </c:pt>
                <c:pt idx="13529">
                  <c:v>42819.799381712961</c:v>
                </c:pt>
                <c:pt idx="13530">
                  <c:v>42819.806326215279</c:v>
                </c:pt>
                <c:pt idx="13531">
                  <c:v>42819.81327071759</c:v>
                </c:pt>
                <c:pt idx="13532">
                  <c:v>42819.820215219908</c:v>
                </c:pt>
                <c:pt idx="13533">
                  <c:v>42819.827159722219</c:v>
                </c:pt>
                <c:pt idx="13534">
                  <c:v>42819.834104224537</c:v>
                </c:pt>
                <c:pt idx="13535">
                  <c:v>42819.841048726848</c:v>
                </c:pt>
                <c:pt idx="13536">
                  <c:v>42819.847993229167</c:v>
                </c:pt>
                <c:pt idx="13537">
                  <c:v>42819.854937731485</c:v>
                </c:pt>
                <c:pt idx="13538">
                  <c:v>42819.861882233796</c:v>
                </c:pt>
                <c:pt idx="13539">
                  <c:v>42819.868826736114</c:v>
                </c:pt>
                <c:pt idx="13540">
                  <c:v>42819.875771238425</c:v>
                </c:pt>
                <c:pt idx="13541">
                  <c:v>42819.882715740743</c:v>
                </c:pt>
                <c:pt idx="13542">
                  <c:v>42819.889660243054</c:v>
                </c:pt>
                <c:pt idx="13543">
                  <c:v>42819.896604745372</c:v>
                </c:pt>
                <c:pt idx="13544">
                  <c:v>42819.903549247683</c:v>
                </c:pt>
                <c:pt idx="13545">
                  <c:v>42819.910493750001</c:v>
                </c:pt>
                <c:pt idx="13546">
                  <c:v>42819.917438252312</c:v>
                </c:pt>
                <c:pt idx="13547">
                  <c:v>42819.924382754631</c:v>
                </c:pt>
                <c:pt idx="13548">
                  <c:v>42819.931327256942</c:v>
                </c:pt>
                <c:pt idx="13549">
                  <c:v>42819.93827175926</c:v>
                </c:pt>
                <c:pt idx="13550">
                  <c:v>42819.945216261571</c:v>
                </c:pt>
                <c:pt idx="13551">
                  <c:v>42819.952160763889</c:v>
                </c:pt>
                <c:pt idx="13552">
                  <c:v>42819.959105266207</c:v>
                </c:pt>
                <c:pt idx="13553">
                  <c:v>42819.966049768518</c:v>
                </c:pt>
                <c:pt idx="13554">
                  <c:v>42819.972994270836</c:v>
                </c:pt>
                <c:pt idx="13555">
                  <c:v>42819.979938773147</c:v>
                </c:pt>
                <c:pt idx="13556">
                  <c:v>42819.986883275466</c:v>
                </c:pt>
                <c:pt idx="13557">
                  <c:v>42819.993827777776</c:v>
                </c:pt>
                <c:pt idx="13558">
                  <c:v>42820.000772280095</c:v>
                </c:pt>
                <c:pt idx="13559">
                  <c:v>42820.007716782406</c:v>
                </c:pt>
                <c:pt idx="13560">
                  <c:v>42820.014661284724</c:v>
                </c:pt>
                <c:pt idx="13561">
                  <c:v>42820.021605787035</c:v>
                </c:pt>
                <c:pt idx="13562">
                  <c:v>42820.028550289353</c:v>
                </c:pt>
                <c:pt idx="13563">
                  <c:v>42820.035494791664</c:v>
                </c:pt>
                <c:pt idx="13564">
                  <c:v>42820.042439293982</c:v>
                </c:pt>
                <c:pt idx="13565">
                  <c:v>42820.049383796293</c:v>
                </c:pt>
                <c:pt idx="13566">
                  <c:v>42820.056328298611</c:v>
                </c:pt>
                <c:pt idx="13567">
                  <c:v>42820.06327280093</c:v>
                </c:pt>
                <c:pt idx="13568">
                  <c:v>42820.07021730324</c:v>
                </c:pt>
                <c:pt idx="13569">
                  <c:v>42820.077161805559</c:v>
                </c:pt>
                <c:pt idx="13570">
                  <c:v>42820.08410630787</c:v>
                </c:pt>
                <c:pt idx="13571">
                  <c:v>42820.091050810188</c:v>
                </c:pt>
                <c:pt idx="13572">
                  <c:v>42820.097995312499</c:v>
                </c:pt>
                <c:pt idx="13573">
                  <c:v>42820.104939814817</c:v>
                </c:pt>
                <c:pt idx="13574">
                  <c:v>42820.111884317128</c:v>
                </c:pt>
                <c:pt idx="13575">
                  <c:v>42820.118828819446</c:v>
                </c:pt>
                <c:pt idx="13576">
                  <c:v>42820.125773321757</c:v>
                </c:pt>
                <c:pt idx="13577">
                  <c:v>42820.132717824075</c:v>
                </c:pt>
                <c:pt idx="13578">
                  <c:v>42820.139662326386</c:v>
                </c:pt>
                <c:pt idx="13579">
                  <c:v>42820.146606828705</c:v>
                </c:pt>
                <c:pt idx="13580">
                  <c:v>42820.153551331015</c:v>
                </c:pt>
                <c:pt idx="13581">
                  <c:v>42820.160495833334</c:v>
                </c:pt>
                <c:pt idx="13582">
                  <c:v>42820.167440335645</c:v>
                </c:pt>
                <c:pt idx="13583">
                  <c:v>42820.174384837963</c:v>
                </c:pt>
                <c:pt idx="13584">
                  <c:v>42820.181329340281</c:v>
                </c:pt>
                <c:pt idx="13585">
                  <c:v>42820.188273842592</c:v>
                </c:pt>
                <c:pt idx="13586">
                  <c:v>42820.19521834491</c:v>
                </c:pt>
                <c:pt idx="13587">
                  <c:v>42820.202162847221</c:v>
                </c:pt>
                <c:pt idx="13588">
                  <c:v>42820.209107349539</c:v>
                </c:pt>
                <c:pt idx="13589">
                  <c:v>42820.21605185185</c:v>
                </c:pt>
                <c:pt idx="13590">
                  <c:v>42820.222996354169</c:v>
                </c:pt>
                <c:pt idx="13591">
                  <c:v>42820.22994085648</c:v>
                </c:pt>
                <c:pt idx="13592">
                  <c:v>42820.236885358798</c:v>
                </c:pt>
                <c:pt idx="13593">
                  <c:v>42820.243829861109</c:v>
                </c:pt>
                <c:pt idx="13594">
                  <c:v>42820.250774363427</c:v>
                </c:pt>
                <c:pt idx="13595">
                  <c:v>42820.257718865738</c:v>
                </c:pt>
                <c:pt idx="13596">
                  <c:v>42820.264663368056</c:v>
                </c:pt>
                <c:pt idx="13597">
                  <c:v>42820.271607870367</c:v>
                </c:pt>
                <c:pt idx="13598">
                  <c:v>42820.278552372685</c:v>
                </c:pt>
                <c:pt idx="13599">
                  <c:v>42820.285496875003</c:v>
                </c:pt>
                <c:pt idx="13600">
                  <c:v>42820.292441377314</c:v>
                </c:pt>
                <c:pt idx="13601">
                  <c:v>42820.299385879633</c:v>
                </c:pt>
                <c:pt idx="13602">
                  <c:v>42820.306330381944</c:v>
                </c:pt>
                <c:pt idx="13603">
                  <c:v>42820.313274884262</c:v>
                </c:pt>
                <c:pt idx="13604">
                  <c:v>42820.320219386573</c:v>
                </c:pt>
                <c:pt idx="13605">
                  <c:v>42820.327163888891</c:v>
                </c:pt>
                <c:pt idx="13606">
                  <c:v>42820.334108391202</c:v>
                </c:pt>
                <c:pt idx="13607">
                  <c:v>42820.34105289352</c:v>
                </c:pt>
                <c:pt idx="13608">
                  <c:v>42820.347997395831</c:v>
                </c:pt>
                <c:pt idx="13609">
                  <c:v>42820.354941898149</c:v>
                </c:pt>
                <c:pt idx="13610">
                  <c:v>42820.36188640046</c:v>
                </c:pt>
                <c:pt idx="13611">
                  <c:v>42820.368830902778</c:v>
                </c:pt>
                <c:pt idx="13612">
                  <c:v>42820.375775405089</c:v>
                </c:pt>
                <c:pt idx="13613">
                  <c:v>42820.382719907408</c:v>
                </c:pt>
                <c:pt idx="13614">
                  <c:v>42820.389664409726</c:v>
                </c:pt>
                <c:pt idx="13615">
                  <c:v>42820.396608912037</c:v>
                </c:pt>
                <c:pt idx="13616">
                  <c:v>42820.403553414355</c:v>
                </c:pt>
                <c:pt idx="13617">
                  <c:v>42820.410497916666</c:v>
                </c:pt>
                <c:pt idx="13618">
                  <c:v>42820.417442418984</c:v>
                </c:pt>
                <c:pt idx="13619">
                  <c:v>42820.424386921295</c:v>
                </c:pt>
                <c:pt idx="13620">
                  <c:v>42820.431331423613</c:v>
                </c:pt>
                <c:pt idx="13621">
                  <c:v>42820.438275925924</c:v>
                </c:pt>
                <c:pt idx="13622">
                  <c:v>42820.445220428242</c:v>
                </c:pt>
                <c:pt idx="13623">
                  <c:v>42820.452164930553</c:v>
                </c:pt>
                <c:pt idx="13624">
                  <c:v>42820.459109432872</c:v>
                </c:pt>
                <c:pt idx="13625">
                  <c:v>42820.466053935183</c:v>
                </c:pt>
                <c:pt idx="13626">
                  <c:v>42820.472998437501</c:v>
                </c:pt>
                <c:pt idx="13627">
                  <c:v>42820.479942939812</c:v>
                </c:pt>
                <c:pt idx="13628">
                  <c:v>42820.48688744213</c:v>
                </c:pt>
                <c:pt idx="13629">
                  <c:v>42820.493831944441</c:v>
                </c:pt>
                <c:pt idx="13630">
                  <c:v>42820.500776446759</c:v>
                </c:pt>
                <c:pt idx="13631">
                  <c:v>42820.507720949077</c:v>
                </c:pt>
                <c:pt idx="13632">
                  <c:v>42820.514665451388</c:v>
                </c:pt>
                <c:pt idx="13633">
                  <c:v>42820.521609953707</c:v>
                </c:pt>
                <c:pt idx="13634">
                  <c:v>42820.528554456017</c:v>
                </c:pt>
                <c:pt idx="13635">
                  <c:v>42820.535498958336</c:v>
                </c:pt>
                <c:pt idx="13636">
                  <c:v>42820.542443460647</c:v>
                </c:pt>
                <c:pt idx="13637">
                  <c:v>42820.549387962965</c:v>
                </c:pt>
                <c:pt idx="13638">
                  <c:v>42820.556332465276</c:v>
                </c:pt>
                <c:pt idx="13639">
                  <c:v>42820.563276967594</c:v>
                </c:pt>
                <c:pt idx="13640">
                  <c:v>42820.570221469905</c:v>
                </c:pt>
                <c:pt idx="13641">
                  <c:v>42820.577165972223</c:v>
                </c:pt>
                <c:pt idx="13642">
                  <c:v>42820.584110474534</c:v>
                </c:pt>
                <c:pt idx="13643">
                  <c:v>42820.591054976852</c:v>
                </c:pt>
                <c:pt idx="13644">
                  <c:v>42820.597999479163</c:v>
                </c:pt>
                <c:pt idx="13645">
                  <c:v>42820.604943981481</c:v>
                </c:pt>
                <c:pt idx="13646">
                  <c:v>42820.6118884838</c:v>
                </c:pt>
                <c:pt idx="13647">
                  <c:v>42820.618832986111</c:v>
                </c:pt>
                <c:pt idx="13648">
                  <c:v>42820.625777488429</c:v>
                </c:pt>
                <c:pt idx="13649">
                  <c:v>42820.63272199074</c:v>
                </c:pt>
                <c:pt idx="13650">
                  <c:v>42820.639666493058</c:v>
                </c:pt>
                <c:pt idx="13651">
                  <c:v>42820.646610995369</c:v>
                </c:pt>
                <c:pt idx="13652">
                  <c:v>42820.653555497687</c:v>
                </c:pt>
                <c:pt idx="13653">
                  <c:v>42820.660499999998</c:v>
                </c:pt>
                <c:pt idx="13654">
                  <c:v>42820.667444502316</c:v>
                </c:pt>
                <c:pt idx="13655">
                  <c:v>42820.674389004627</c:v>
                </c:pt>
                <c:pt idx="13656">
                  <c:v>42820.681333506946</c:v>
                </c:pt>
                <c:pt idx="13657">
                  <c:v>42820.688278009256</c:v>
                </c:pt>
                <c:pt idx="13658">
                  <c:v>42820.695222511575</c:v>
                </c:pt>
                <c:pt idx="13659">
                  <c:v>42820.702167013886</c:v>
                </c:pt>
                <c:pt idx="13660">
                  <c:v>42820.709111516204</c:v>
                </c:pt>
                <c:pt idx="13661">
                  <c:v>42820.716056018522</c:v>
                </c:pt>
                <c:pt idx="13662">
                  <c:v>42820.723000520833</c:v>
                </c:pt>
                <c:pt idx="13663">
                  <c:v>42820.729945023151</c:v>
                </c:pt>
                <c:pt idx="13664">
                  <c:v>42820.736889525462</c:v>
                </c:pt>
                <c:pt idx="13665">
                  <c:v>42820.74383402778</c:v>
                </c:pt>
                <c:pt idx="13666">
                  <c:v>42820.750778530091</c:v>
                </c:pt>
                <c:pt idx="13667">
                  <c:v>42820.75772303241</c:v>
                </c:pt>
                <c:pt idx="13668">
                  <c:v>42820.764667534721</c:v>
                </c:pt>
                <c:pt idx="13669">
                  <c:v>42820.771612037039</c:v>
                </c:pt>
                <c:pt idx="13670">
                  <c:v>42820.77855653935</c:v>
                </c:pt>
                <c:pt idx="13671">
                  <c:v>42820.785501041668</c:v>
                </c:pt>
                <c:pt idx="13672">
                  <c:v>42820.792445543979</c:v>
                </c:pt>
                <c:pt idx="13673">
                  <c:v>42820.799390046297</c:v>
                </c:pt>
                <c:pt idx="13674">
                  <c:v>42820.806334548608</c:v>
                </c:pt>
                <c:pt idx="13675">
                  <c:v>42820.813279050926</c:v>
                </c:pt>
                <c:pt idx="13676">
                  <c:v>42820.820223553237</c:v>
                </c:pt>
                <c:pt idx="13677">
                  <c:v>42820.827168055555</c:v>
                </c:pt>
                <c:pt idx="13678">
                  <c:v>42820.834112557874</c:v>
                </c:pt>
                <c:pt idx="13679">
                  <c:v>42820.841057060185</c:v>
                </c:pt>
                <c:pt idx="13680">
                  <c:v>42820.848001562503</c:v>
                </c:pt>
                <c:pt idx="13681">
                  <c:v>42820.854946064814</c:v>
                </c:pt>
                <c:pt idx="13682">
                  <c:v>42820.861890567132</c:v>
                </c:pt>
                <c:pt idx="13683">
                  <c:v>42820.868835069443</c:v>
                </c:pt>
                <c:pt idx="13684">
                  <c:v>42820.875779571761</c:v>
                </c:pt>
                <c:pt idx="13685">
                  <c:v>42820.882724074072</c:v>
                </c:pt>
                <c:pt idx="13686">
                  <c:v>42820.88966857639</c:v>
                </c:pt>
                <c:pt idx="13687">
                  <c:v>42820.896613078701</c:v>
                </c:pt>
                <c:pt idx="13688">
                  <c:v>42820.903557581019</c:v>
                </c:pt>
                <c:pt idx="13689">
                  <c:v>42820.91050208333</c:v>
                </c:pt>
                <c:pt idx="13690">
                  <c:v>42820.917446585649</c:v>
                </c:pt>
                <c:pt idx="13691">
                  <c:v>42820.92439108796</c:v>
                </c:pt>
                <c:pt idx="13692">
                  <c:v>42820.931335590278</c:v>
                </c:pt>
                <c:pt idx="13693">
                  <c:v>42820.938280092596</c:v>
                </c:pt>
                <c:pt idx="13694">
                  <c:v>42820.945224594907</c:v>
                </c:pt>
                <c:pt idx="13695">
                  <c:v>42820.952169097225</c:v>
                </c:pt>
                <c:pt idx="13696">
                  <c:v>42820.959113599536</c:v>
                </c:pt>
                <c:pt idx="13697">
                  <c:v>42820.966058101854</c:v>
                </c:pt>
                <c:pt idx="13698">
                  <c:v>42820.973002604165</c:v>
                </c:pt>
                <c:pt idx="13699">
                  <c:v>42820.979947106483</c:v>
                </c:pt>
                <c:pt idx="13700">
                  <c:v>42820.986891608794</c:v>
                </c:pt>
                <c:pt idx="13701">
                  <c:v>42820.993836111113</c:v>
                </c:pt>
                <c:pt idx="13702">
                  <c:v>42821.000780613424</c:v>
                </c:pt>
                <c:pt idx="13703">
                  <c:v>42821.007725115742</c:v>
                </c:pt>
                <c:pt idx="13704">
                  <c:v>42821.014669618053</c:v>
                </c:pt>
                <c:pt idx="13705">
                  <c:v>42821.021614120371</c:v>
                </c:pt>
                <c:pt idx="13706">
                  <c:v>42821.028558622682</c:v>
                </c:pt>
                <c:pt idx="13707">
                  <c:v>42821.035503125</c:v>
                </c:pt>
                <c:pt idx="13708">
                  <c:v>42821.042447627318</c:v>
                </c:pt>
                <c:pt idx="13709">
                  <c:v>42821.049392129629</c:v>
                </c:pt>
                <c:pt idx="13710">
                  <c:v>42821.056336631947</c:v>
                </c:pt>
                <c:pt idx="13711">
                  <c:v>42821.063281134258</c:v>
                </c:pt>
                <c:pt idx="13712">
                  <c:v>42821.070225636577</c:v>
                </c:pt>
                <c:pt idx="13713">
                  <c:v>42821.077170138888</c:v>
                </c:pt>
                <c:pt idx="13714">
                  <c:v>42821.084114641206</c:v>
                </c:pt>
                <c:pt idx="13715">
                  <c:v>42821.091059143517</c:v>
                </c:pt>
                <c:pt idx="13716">
                  <c:v>42821.098003645835</c:v>
                </c:pt>
                <c:pt idx="13717">
                  <c:v>42821.104948148146</c:v>
                </c:pt>
                <c:pt idx="13718">
                  <c:v>42821.111892650464</c:v>
                </c:pt>
                <c:pt idx="13719">
                  <c:v>42821.118837152775</c:v>
                </c:pt>
                <c:pt idx="13720">
                  <c:v>42821.125781655093</c:v>
                </c:pt>
                <c:pt idx="13721">
                  <c:v>42821.132726157404</c:v>
                </c:pt>
                <c:pt idx="13722">
                  <c:v>42821.139670659722</c:v>
                </c:pt>
                <c:pt idx="13723">
                  <c:v>42821.146615162033</c:v>
                </c:pt>
                <c:pt idx="13724">
                  <c:v>42821.153559664352</c:v>
                </c:pt>
                <c:pt idx="13725">
                  <c:v>42821.16050416667</c:v>
                </c:pt>
                <c:pt idx="13726">
                  <c:v>42821.167448668981</c:v>
                </c:pt>
                <c:pt idx="13727">
                  <c:v>42821.174393171299</c:v>
                </c:pt>
                <c:pt idx="13728">
                  <c:v>42821.18133767361</c:v>
                </c:pt>
                <c:pt idx="13729">
                  <c:v>42821.188282175928</c:v>
                </c:pt>
                <c:pt idx="13730">
                  <c:v>42821.195226678239</c:v>
                </c:pt>
                <c:pt idx="13731">
                  <c:v>42821.202171180557</c:v>
                </c:pt>
                <c:pt idx="13732">
                  <c:v>42821.209115682868</c:v>
                </c:pt>
                <c:pt idx="13733">
                  <c:v>42821.216060185187</c:v>
                </c:pt>
                <c:pt idx="13734">
                  <c:v>42821.223004687497</c:v>
                </c:pt>
                <c:pt idx="13735">
                  <c:v>42821.229949189816</c:v>
                </c:pt>
                <c:pt idx="13736">
                  <c:v>42821.236893692127</c:v>
                </c:pt>
                <c:pt idx="13737">
                  <c:v>42821.243838194445</c:v>
                </c:pt>
                <c:pt idx="13738">
                  <c:v>42821.250782696756</c:v>
                </c:pt>
                <c:pt idx="13739">
                  <c:v>42821.257727199074</c:v>
                </c:pt>
                <c:pt idx="13740">
                  <c:v>42821.264671701392</c:v>
                </c:pt>
                <c:pt idx="13741">
                  <c:v>42821.271616203703</c:v>
                </c:pt>
                <c:pt idx="13742">
                  <c:v>42821.278560706021</c:v>
                </c:pt>
                <c:pt idx="13743">
                  <c:v>42821.285505208332</c:v>
                </c:pt>
                <c:pt idx="13744">
                  <c:v>42821.292449710651</c:v>
                </c:pt>
                <c:pt idx="13745">
                  <c:v>42821.299394212961</c:v>
                </c:pt>
                <c:pt idx="13746">
                  <c:v>42821.30633871528</c:v>
                </c:pt>
                <c:pt idx="13747">
                  <c:v>42821.313283217591</c:v>
                </c:pt>
                <c:pt idx="13748">
                  <c:v>42821.320227719909</c:v>
                </c:pt>
                <c:pt idx="13749">
                  <c:v>42821.32717222222</c:v>
                </c:pt>
                <c:pt idx="13750">
                  <c:v>42821.334116724538</c:v>
                </c:pt>
                <c:pt idx="13751">
                  <c:v>42821.341061226849</c:v>
                </c:pt>
                <c:pt idx="13752">
                  <c:v>42821.348005729167</c:v>
                </c:pt>
                <c:pt idx="13753">
                  <c:v>42821.354950231478</c:v>
                </c:pt>
                <c:pt idx="13754">
                  <c:v>42821.361894733796</c:v>
                </c:pt>
                <c:pt idx="13755">
                  <c:v>42821.368839236115</c:v>
                </c:pt>
                <c:pt idx="13756">
                  <c:v>42821.375783738426</c:v>
                </c:pt>
                <c:pt idx="13757">
                  <c:v>42821.382728240744</c:v>
                </c:pt>
                <c:pt idx="13758">
                  <c:v>42821.389672743055</c:v>
                </c:pt>
                <c:pt idx="13759">
                  <c:v>42821.396617245373</c:v>
                </c:pt>
                <c:pt idx="13760">
                  <c:v>42821.403561747684</c:v>
                </c:pt>
                <c:pt idx="13761">
                  <c:v>42821.410506250002</c:v>
                </c:pt>
                <c:pt idx="13762">
                  <c:v>42821.417450752313</c:v>
                </c:pt>
                <c:pt idx="13763">
                  <c:v>42821.424395254631</c:v>
                </c:pt>
                <c:pt idx="13764">
                  <c:v>42821.431339756942</c:v>
                </c:pt>
                <c:pt idx="13765">
                  <c:v>42821.43828425926</c:v>
                </c:pt>
                <c:pt idx="13766">
                  <c:v>42821.445228761571</c:v>
                </c:pt>
                <c:pt idx="13767">
                  <c:v>42821.45217326389</c:v>
                </c:pt>
                <c:pt idx="13768">
                  <c:v>42821.459117766201</c:v>
                </c:pt>
                <c:pt idx="13769">
                  <c:v>42821.466062268519</c:v>
                </c:pt>
                <c:pt idx="13770">
                  <c:v>42821.473006770837</c:v>
                </c:pt>
                <c:pt idx="13771">
                  <c:v>42821.479951273148</c:v>
                </c:pt>
                <c:pt idx="13772">
                  <c:v>42821.486895775466</c:v>
                </c:pt>
                <c:pt idx="13773">
                  <c:v>42821.493840277777</c:v>
                </c:pt>
                <c:pt idx="13774">
                  <c:v>42821.500784780095</c:v>
                </c:pt>
                <c:pt idx="13775">
                  <c:v>42821.507729282406</c:v>
                </c:pt>
                <c:pt idx="13776">
                  <c:v>42821.514673784724</c:v>
                </c:pt>
                <c:pt idx="13777">
                  <c:v>42821.521618287035</c:v>
                </c:pt>
                <c:pt idx="13778">
                  <c:v>42821.528562789354</c:v>
                </c:pt>
                <c:pt idx="13779">
                  <c:v>42821.535507291665</c:v>
                </c:pt>
                <c:pt idx="13780">
                  <c:v>42821.542451793983</c:v>
                </c:pt>
                <c:pt idx="13781">
                  <c:v>42821.549396296294</c:v>
                </c:pt>
                <c:pt idx="13782">
                  <c:v>42821.556340798612</c:v>
                </c:pt>
                <c:pt idx="13783">
                  <c:v>42821.563285300923</c:v>
                </c:pt>
                <c:pt idx="13784">
                  <c:v>42821.570229803241</c:v>
                </c:pt>
                <c:pt idx="13785">
                  <c:v>42821.577174305552</c:v>
                </c:pt>
                <c:pt idx="13786">
                  <c:v>42821.58411880787</c:v>
                </c:pt>
                <c:pt idx="13787">
                  <c:v>42821.591063310188</c:v>
                </c:pt>
                <c:pt idx="13788">
                  <c:v>42821.598007812499</c:v>
                </c:pt>
                <c:pt idx="13789">
                  <c:v>42821.604952314818</c:v>
                </c:pt>
                <c:pt idx="13790">
                  <c:v>42821.611896817129</c:v>
                </c:pt>
                <c:pt idx="13791">
                  <c:v>42821.618841319447</c:v>
                </c:pt>
                <c:pt idx="13792">
                  <c:v>42821.625785821758</c:v>
                </c:pt>
                <c:pt idx="13793">
                  <c:v>42821.632730324076</c:v>
                </c:pt>
                <c:pt idx="13794">
                  <c:v>42821.639674826387</c:v>
                </c:pt>
                <c:pt idx="13795">
                  <c:v>42821.646619328705</c:v>
                </c:pt>
                <c:pt idx="13796">
                  <c:v>42821.653563831016</c:v>
                </c:pt>
                <c:pt idx="13797">
                  <c:v>42821.660508333334</c:v>
                </c:pt>
                <c:pt idx="13798">
                  <c:v>42821.667452835645</c:v>
                </c:pt>
                <c:pt idx="13799">
                  <c:v>42821.674397337963</c:v>
                </c:pt>
                <c:pt idx="13800">
                  <c:v>42821.681341840274</c:v>
                </c:pt>
                <c:pt idx="13801">
                  <c:v>42821.688286342593</c:v>
                </c:pt>
                <c:pt idx="13802">
                  <c:v>42821.695230844911</c:v>
                </c:pt>
                <c:pt idx="13803">
                  <c:v>42821.702175347222</c:v>
                </c:pt>
                <c:pt idx="13804">
                  <c:v>42821.70911984954</c:v>
                </c:pt>
                <c:pt idx="13805">
                  <c:v>42821.716064351851</c:v>
                </c:pt>
                <c:pt idx="13806">
                  <c:v>42821.723008854169</c:v>
                </c:pt>
                <c:pt idx="13807">
                  <c:v>42821.72995335648</c:v>
                </c:pt>
                <c:pt idx="13808">
                  <c:v>42821.736897858798</c:v>
                </c:pt>
                <c:pt idx="13809">
                  <c:v>42821.743842361109</c:v>
                </c:pt>
                <c:pt idx="13810">
                  <c:v>42821.750786863427</c:v>
                </c:pt>
                <c:pt idx="13811">
                  <c:v>42821.757731365738</c:v>
                </c:pt>
                <c:pt idx="13812">
                  <c:v>42821.764675868057</c:v>
                </c:pt>
                <c:pt idx="13813">
                  <c:v>42821.771620370368</c:v>
                </c:pt>
                <c:pt idx="13814">
                  <c:v>42821.778564872686</c:v>
                </c:pt>
                <c:pt idx="13815">
                  <c:v>42821.785509374997</c:v>
                </c:pt>
                <c:pt idx="13816">
                  <c:v>42821.792453877315</c:v>
                </c:pt>
                <c:pt idx="13817">
                  <c:v>42821.799398379633</c:v>
                </c:pt>
                <c:pt idx="13818">
                  <c:v>42821.806342881944</c:v>
                </c:pt>
                <c:pt idx="13819">
                  <c:v>42821.813287384262</c:v>
                </c:pt>
                <c:pt idx="13820">
                  <c:v>42821.820231886573</c:v>
                </c:pt>
                <c:pt idx="13821">
                  <c:v>42821.827176388892</c:v>
                </c:pt>
                <c:pt idx="13822">
                  <c:v>42821.834120891202</c:v>
                </c:pt>
                <c:pt idx="13823">
                  <c:v>42821.841065393521</c:v>
                </c:pt>
                <c:pt idx="13824">
                  <c:v>42821.848009895832</c:v>
                </c:pt>
                <c:pt idx="13825">
                  <c:v>42821.85495439815</c:v>
                </c:pt>
                <c:pt idx="13826">
                  <c:v>42821.861898900461</c:v>
                </c:pt>
                <c:pt idx="13827">
                  <c:v>42821.868843402779</c:v>
                </c:pt>
                <c:pt idx="13828">
                  <c:v>42821.87578790509</c:v>
                </c:pt>
                <c:pt idx="13829">
                  <c:v>42821.882732407408</c:v>
                </c:pt>
                <c:pt idx="13830">
                  <c:v>42821.889676909719</c:v>
                </c:pt>
                <c:pt idx="13831">
                  <c:v>42821.896621412037</c:v>
                </c:pt>
                <c:pt idx="13832">
                  <c:v>42821.903565914348</c:v>
                </c:pt>
                <c:pt idx="13833">
                  <c:v>42821.910510416667</c:v>
                </c:pt>
                <c:pt idx="13834">
                  <c:v>42821.917454918985</c:v>
                </c:pt>
                <c:pt idx="13835">
                  <c:v>42821.924399421296</c:v>
                </c:pt>
                <c:pt idx="13836">
                  <c:v>42821.931343923614</c:v>
                </c:pt>
                <c:pt idx="13837">
                  <c:v>42821.938288425925</c:v>
                </c:pt>
                <c:pt idx="13838">
                  <c:v>42821.945232928243</c:v>
                </c:pt>
                <c:pt idx="13839">
                  <c:v>42821.952177430554</c:v>
                </c:pt>
                <c:pt idx="13840">
                  <c:v>42821.959121932872</c:v>
                </c:pt>
                <c:pt idx="13841">
                  <c:v>42821.966066435183</c:v>
                </c:pt>
                <c:pt idx="13842">
                  <c:v>42821.973010937501</c:v>
                </c:pt>
                <c:pt idx="13843">
                  <c:v>42821.979955439812</c:v>
                </c:pt>
                <c:pt idx="13844">
                  <c:v>42821.986899942131</c:v>
                </c:pt>
                <c:pt idx="13845">
                  <c:v>42821.993844444441</c:v>
                </c:pt>
                <c:pt idx="13846">
                  <c:v>42822.00078894676</c:v>
                </c:pt>
                <c:pt idx="13847">
                  <c:v>42822.007733449071</c:v>
                </c:pt>
                <c:pt idx="13848">
                  <c:v>42822.014677951389</c:v>
                </c:pt>
                <c:pt idx="13849">
                  <c:v>42822.021622453707</c:v>
                </c:pt>
                <c:pt idx="13850">
                  <c:v>42822.028566956018</c:v>
                </c:pt>
                <c:pt idx="13851">
                  <c:v>42822.035511458336</c:v>
                </c:pt>
                <c:pt idx="13852">
                  <c:v>42822.042455960647</c:v>
                </c:pt>
                <c:pt idx="13853">
                  <c:v>42822.049400462965</c:v>
                </c:pt>
                <c:pt idx="13854">
                  <c:v>42822.056344965276</c:v>
                </c:pt>
                <c:pt idx="13855">
                  <c:v>42822.063289467595</c:v>
                </c:pt>
                <c:pt idx="13856">
                  <c:v>42822.070233969906</c:v>
                </c:pt>
                <c:pt idx="13857">
                  <c:v>42822.077178472224</c:v>
                </c:pt>
                <c:pt idx="13858">
                  <c:v>42822.084122974535</c:v>
                </c:pt>
                <c:pt idx="13859">
                  <c:v>42822.091067476853</c:v>
                </c:pt>
                <c:pt idx="13860">
                  <c:v>42822.098011979164</c:v>
                </c:pt>
                <c:pt idx="13861">
                  <c:v>42822.104956481482</c:v>
                </c:pt>
                <c:pt idx="13862">
                  <c:v>42822.111900983793</c:v>
                </c:pt>
                <c:pt idx="13863">
                  <c:v>42822.118845486111</c:v>
                </c:pt>
                <c:pt idx="13864">
                  <c:v>42822.125789988429</c:v>
                </c:pt>
                <c:pt idx="13865">
                  <c:v>42822.13273449074</c:v>
                </c:pt>
                <c:pt idx="13866">
                  <c:v>42822.139678993059</c:v>
                </c:pt>
                <c:pt idx="13867">
                  <c:v>42822.14662349537</c:v>
                </c:pt>
                <c:pt idx="13868">
                  <c:v>42822.153567997688</c:v>
                </c:pt>
                <c:pt idx="13869">
                  <c:v>42822.160512499999</c:v>
                </c:pt>
                <c:pt idx="13870">
                  <c:v>42822.167457002317</c:v>
                </c:pt>
                <c:pt idx="13871">
                  <c:v>42822.174401504628</c:v>
                </c:pt>
                <c:pt idx="13872">
                  <c:v>42822.181346006946</c:v>
                </c:pt>
                <c:pt idx="13873">
                  <c:v>42822.188290509257</c:v>
                </c:pt>
                <c:pt idx="13874">
                  <c:v>42822.195235011575</c:v>
                </c:pt>
                <c:pt idx="13875">
                  <c:v>42822.202179513886</c:v>
                </c:pt>
                <c:pt idx="13876">
                  <c:v>42822.209124016204</c:v>
                </c:pt>
                <c:pt idx="13877">
                  <c:v>42822.216068518515</c:v>
                </c:pt>
                <c:pt idx="13878">
                  <c:v>42822.223013020834</c:v>
                </c:pt>
                <c:pt idx="13879">
                  <c:v>42822.229957523145</c:v>
                </c:pt>
                <c:pt idx="13880">
                  <c:v>42822.236902025463</c:v>
                </c:pt>
                <c:pt idx="13881">
                  <c:v>42822.243846527781</c:v>
                </c:pt>
                <c:pt idx="13882">
                  <c:v>42822.250791030092</c:v>
                </c:pt>
                <c:pt idx="13883">
                  <c:v>42822.25773553241</c:v>
                </c:pt>
                <c:pt idx="13884">
                  <c:v>42822.264680034721</c:v>
                </c:pt>
                <c:pt idx="13885">
                  <c:v>42822.271624537039</c:v>
                </c:pt>
                <c:pt idx="13886">
                  <c:v>42822.27856903935</c:v>
                </c:pt>
                <c:pt idx="13887">
                  <c:v>42822.285513541668</c:v>
                </c:pt>
                <c:pt idx="13888">
                  <c:v>42822.292458043979</c:v>
                </c:pt>
                <c:pt idx="13889">
                  <c:v>42822.299402546298</c:v>
                </c:pt>
                <c:pt idx="13890">
                  <c:v>42822.306347048609</c:v>
                </c:pt>
                <c:pt idx="13891">
                  <c:v>42822.313291550927</c:v>
                </c:pt>
                <c:pt idx="13892">
                  <c:v>42822.320236053238</c:v>
                </c:pt>
                <c:pt idx="13893">
                  <c:v>42822.327180555556</c:v>
                </c:pt>
                <c:pt idx="13894">
                  <c:v>42822.334125057867</c:v>
                </c:pt>
                <c:pt idx="13895">
                  <c:v>42822.341069560185</c:v>
                </c:pt>
                <c:pt idx="13896">
                  <c:v>42822.348014062503</c:v>
                </c:pt>
                <c:pt idx="13897">
                  <c:v>42822.354958564814</c:v>
                </c:pt>
                <c:pt idx="13898">
                  <c:v>42822.361903067133</c:v>
                </c:pt>
                <c:pt idx="13899">
                  <c:v>42822.368847569443</c:v>
                </c:pt>
                <c:pt idx="13900">
                  <c:v>42822.375792071762</c:v>
                </c:pt>
                <c:pt idx="13901">
                  <c:v>42822.382736574073</c:v>
                </c:pt>
                <c:pt idx="13902">
                  <c:v>42822.389681076391</c:v>
                </c:pt>
                <c:pt idx="13903">
                  <c:v>42822.396625578702</c:v>
                </c:pt>
                <c:pt idx="13904">
                  <c:v>42822.40357008102</c:v>
                </c:pt>
                <c:pt idx="13905">
                  <c:v>42822.410514583331</c:v>
                </c:pt>
                <c:pt idx="13906">
                  <c:v>42822.417459085649</c:v>
                </c:pt>
                <c:pt idx="13907">
                  <c:v>42822.42440358796</c:v>
                </c:pt>
                <c:pt idx="13908">
                  <c:v>42822.431348090278</c:v>
                </c:pt>
                <c:pt idx="13909">
                  <c:v>42822.438292592589</c:v>
                </c:pt>
                <c:pt idx="13910">
                  <c:v>42822.445237094907</c:v>
                </c:pt>
                <c:pt idx="13911">
                  <c:v>42822.452181597226</c:v>
                </c:pt>
                <c:pt idx="13912">
                  <c:v>42822.459126099537</c:v>
                </c:pt>
                <c:pt idx="13913">
                  <c:v>42822.466070601855</c:v>
                </c:pt>
                <c:pt idx="13914">
                  <c:v>42822.473015104166</c:v>
                </c:pt>
                <c:pt idx="13915">
                  <c:v>42822.479959606484</c:v>
                </c:pt>
                <c:pt idx="13916">
                  <c:v>42822.486904108795</c:v>
                </c:pt>
                <c:pt idx="13917">
                  <c:v>42822.493848611113</c:v>
                </c:pt>
                <c:pt idx="13918">
                  <c:v>42822.500793113424</c:v>
                </c:pt>
                <c:pt idx="13919">
                  <c:v>42822.507737615742</c:v>
                </c:pt>
                <c:pt idx="13920">
                  <c:v>42822.514682118053</c:v>
                </c:pt>
                <c:pt idx="13921">
                  <c:v>42822.521626620372</c:v>
                </c:pt>
                <c:pt idx="13922">
                  <c:v>42822.528571122682</c:v>
                </c:pt>
                <c:pt idx="13923">
                  <c:v>42822.535515625001</c:v>
                </c:pt>
                <c:pt idx="13924">
                  <c:v>42822.542460127312</c:v>
                </c:pt>
                <c:pt idx="13925">
                  <c:v>42822.54940462963</c:v>
                </c:pt>
                <c:pt idx="13926">
                  <c:v>42822.556349131948</c:v>
                </c:pt>
                <c:pt idx="13927">
                  <c:v>42822.563293634259</c:v>
                </c:pt>
                <c:pt idx="13928">
                  <c:v>42822.570238136577</c:v>
                </c:pt>
                <c:pt idx="13929">
                  <c:v>42822.577182638888</c:v>
                </c:pt>
                <c:pt idx="13930">
                  <c:v>42822.584127141206</c:v>
                </c:pt>
                <c:pt idx="13931">
                  <c:v>42822.591071643517</c:v>
                </c:pt>
                <c:pt idx="13932">
                  <c:v>42822.598016145836</c:v>
                </c:pt>
                <c:pt idx="13933">
                  <c:v>42822.604960648147</c:v>
                </c:pt>
                <c:pt idx="13934">
                  <c:v>42822.611905150465</c:v>
                </c:pt>
                <c:pt idx="13935">
                  <c:v>42822.618849652776</c:v>
                </c:pt>
                <c:pt idx="13936">
                  <c:v>42822.625794155094</c:v>
                </c:pt>
                <c:pt idx="13937">
                  <c:v>42822.632738657405</c:v>
                </c:pt>
                <c:pt idx="13938">
                  <c:v>42822.639683159723</c:v>
                </c:pt>
                <c:pt idx="13939">
                  <c:v>42822.646627662034</c:v>
                </c:pt>
                <c:pt idx="13940">
                  <c:v>42822.653572164352</c:v>
                </c:pt>
                <c:pt idx="13941">
                  <c:v>42822.660516666663</c:v>
                </c:pt>
                <c:pt idx="13942">
                  <c:v>42822.667461168981</c:v>
                </c:pt>
                <c:pt idx="13943">
                  <c:v>42822.6744056713</c:v>
                </c:pt>
                <c:pt idx="13944">
                  <c:v>42822.681350173611</c:v>
                </c:pt>
                <c:pt idx="13945">
                  <c:v>42822.688294675929</c:v>
                </c:pt>
                <c:pt idx="13946">
                  <c:v>42822.69523917824</c:v>
                </c:pt>
                <c:pt idx="13947">
                  <c:v>42822.702183680558</c:v>
                </c:pt>
                <c:pt idx="13948">
                  <c:v>42822.709128182869</c:v>
                </c:pt>
                <c:pt idx="13949">
                  <c:v>42822.716072685187</c:v>
                </c:pt>
                <c:pt idx="13950">
                  <c:v>42822.723017187498</c:v>
                </c:pt>
                <c:pt idx="13951">
                  <c:v>42822.729961689816</c:v>
                </c:pt>
                <c:pt idx="13952">
                  <c:v>42822.736906192127</c:v>
                </c:pt>
                <c:pt idx="13953">
                  <c:v>42822.743850694445</c:v>
                </c:pt>
                <c:pt idx="13954">
                  <c:v>42822.750795196756</c:v>
                </c:pt>
                <c:pt idx="13955">
                  <c:v>42822.757739699075</c:v>
                </c:pt>
                <c:pt idx="13956">
                  <c:v>42822.764684201386</c:v>
                </c:pt>
                <c:pt idx="13957">
                  <c:v>42822.771628703704</c:v>
                </c:pt>
                <c:pt idx="13958">
                  <c:v>42822.778573206022</c:v>
                </c:pt>
                <c:pt idx="13959">
                  <c:v>42822.785517708333</c:v>
                </c:pt>
                <c:pt idx="13960">
                  <c:v>42822.792462210651</c:v>
                </c:pt>
                <c:pt idx="13961">
                  <c:v>42822.799406712962</c:v>
                </c:pt>
                <c:pt idx="13962">
                  <c:v>42822.80635121528</c:v>
                </c:pt>
                <c:pt idx="13963">
                  <c:v>42822.813295717591</c:v>
                </c:pt>
                <c:pt idx="13964">
                  <c:v>42822.820240219909</c:v>
                </c:pt>
                <c:pt idx="13965">
                  <c:v>42822.82718472222</c:v>
                </c:pt>
                <c:pt idx="13966">
                  <c:v>42822.834129224539</c:v>
                </c:pt>
                <c:pt idx="13967">
                  <c:v>42822.84107372685</c:v>
                </c:pt>
                <c:pt idx="13968">
                  <c:v>42822.848018229168</c:v>
                </c:pt>
                <c:pt idx="13969">
                  <c:v>42822.854962731479</c:v>
                </c:pt>
                <c:pt idx="13970">
                  <c:v>42822.861907233797</c:v>
                </c:pt>
                <c:pt idx="13971">
                  <c:v>42822.868851736108</c:v>
                </c:pt>
                <c:pt idx="13972">
                  <c:v>42822.875796238426</c:v>
                </c:pt>
                <c:pt idx="13973">
                  <c:v>42822.882740740744</c:v>
                </c:pt>
                <c:pt idx="13974">
                  <c:v>42822.889685243055</c:v>
                </c:pt>
                <c:pt idx="13975">
                  <c:v>42822.896629745374</c:v>
                </c:pt>
                <c:pt idx="13976">
                  <c:v>42822.903574247684</c:v>
                </c:pt>
                <c:pt idx="13977">
                  <c:v>42822.910518750003</c:v>
                </c:pt>
                <c:pt idx="13978">
                  <c:v>42822.917463252314</c:v>
                </c:pt>
                <c:pt idx="13979">
                  <c:v>42822.924407754632</c:v>
                </c:pt>
                <c:pt idx="13980">
                  <c:v>42822.931352256943</c:v>
                </c:pt>
                <c:pt idx="13981">
                  <c:v>42822.938296759261</c:v>
                </c:pt>
                <c:pt idx="13982">
                  <c:v>42822.945241261572</c:v>
                </c:pt>
                <c:pt idx="13983">
                  <c:v>42822.95218576389</c:v>
                </c:pt>
                <c:pt idx="13984">
                  <c:v>42822.959130266201</c:v>
                </c:pt>
                <c:pt idx="13985">
                  <c:v>42822.966074768519</c:v>
                </c:pt>
                <c:pt idx="13986">
                  <c:v>42822.97301927083</c:v>
                </c:pt>
                <c:pt idx="13987">
                  <c:v>42822.979963773148</c:v>
                </c:pt>
                <c:pt idx="13988">
                  <c:v>42822.986908275459</c:v>
                </c:pt>
                <c:pt idx="13989">
                  <c:v>42822.993852777778</c:v>
                </c:pt>
                <c:pt idx="13990">
                  <c:v>42823.000797280096</c:v>
                </c:pt>
                <c:pt idx="13991">
                  <c:v>42823.007741782407</c:v>
                </c:pt>
                <c:pt idx="13992">
                  <c:v>42823.014686284725</c:v>
                </c:pt>
                <c:pt idx="13993">
                  <c:v>42823.021630787036</c:v>
                </c:pt>
                <c:pt idx="13994">
                  <c:v>42823.028575289354</c:v>
                </c:pt>
                <c:pt idx="13995">
                  <c:v>42823.035519791665</c:v>
                </c:pt>
                <c:pt idx="13996">
                  <c:v>42823.042464293983</c:v>
                </c:pt>
                <c:pt idx="13997">
                  <c:v>42823.049408796294</c:v>
                </c:pt>
                <c:pt idx="13998">
                  <c:v>42823.056353298613</c:v>
                </c:pt>
                <c:pt idx="13999">
                  <c:v>42823.063297800923</c:v>
                </c:pt>
                <c:pt idx="14000">
                  <c:v>42823.070242303242</c:v>
                </c:pt>
                <c:pt idx="14001">
                  <c:v>42823.077186805553</c:v>
                </c:pt>
                <c:pt idx="14002">
                  <c:v>42823.084131307871</c:v>
                </c:pt>
                <c:pt idx="14003">
                  <c:v>42823.091075810182</c:v>
                </c:pt>
                <c:pt idx="14004">
                  <c:v>42823.0980203125</c:v>
                </c:pt>
                <c:pt idx="14005">
                  <c:v>42823.104964814818</c:v>
                </c:pt>
                <c:pt idx="14006">
                  <c:v>42823.111909317129</c:v>
                </c:pt>
                <c:pt idx="14007">
                  <c:v>42823.118853819447</c:v>
                </c:pt>
                <c:pt idx="14008">
                  <c:v>42823.125798321758</c:v>
                </c:pt>
                <c:pt idx="14009">
                  <c:v>42823.132742824077</c:v>
                </c:pt>
                <c:pt idx="14010">
                  <c:v>42823.139687326388</c:v>
                </c:pt>
                <c:pt idx="14011">
                  <c:v>42823.146631828706</c:v>
                </c:pt>
                <c:pt idx="14012">
                  <c:v>42823.153576331017</c:v>
                </c:pt>
                <c:pt idx="14013">
                  <c:v>42823.160520833335</c:v>
                </c:pt>
                <c:pt idx="14014">
                  <c:v>42823.167465335646</c:v>
                </c:pt>
                <c:pt idx="14015">
                  <c:v>42823.174409837964</c:v>
                </c:pt>
                <c:pt idx="14016">
                  <c:v>42823.181354340275</c:v>
                </c:pt>
                <c:pt idx="14017">
                  <c:v>42823.188298842593</c:v>
                </c:pt>
                <c:pt idx="14018">
                  <c:v>42823.195243344904</c:v>
                </c:pt>
                <c:pt idx="14019">
                  <c:v>42823.202187847222</c:v>
                </c:pt>
                <c:pt idx="14020">
                  <c:v>42823.209132349541</c:v>
                </c:pt>
                <c:pt idx="14021">
                  <c:v>42823.216076851852</c:v>
                </c:pt>
                <c:pt idx="14022">
                  <c:v>42823.22302135417</c:v>
                </c:pt>
                <c:pt idx="14023">
                  <c:v>42823.229965856481</c:v>
                </c:pt>
                <c:pt idx="14024">
                  <c:v>42823.236910358799</c:v>
                </c:pt>
                <c:pt idx="14025">
                  <c:v>42823.24385486111</c:v>
                </c:pt>
                <c:pt idx="14026">
                  <c:v>42823.250799363428</c:v>
                </c:pt>
                <c:pt idx="14027">
                  <c:v>42823.257743865739</c:v>
                </c:pt>
                <c:pt idx="14028">
                  <c:v>42823.264688368057</c:v>
                </c:pt>
                <c:pt idx="14029">
                  <c:v>42823.271632870368</c:v>
                </c:pt>
                <c:pt idx="14030">
                  <c:v>42823.278577372686</c:v>
                </c:pt>
                <c:pt idx="14031">
                  <c:v>42823.285521874997</c:v>
                </c:pt>
                <c:pt idx="14032">
                  <c:v>42823.292466377316</c:v>
                </c:pt>
                <c:pt idx="14033">
                  <c:v>42823.299410879627</c:v>
                </c:pt>
                <c:pt idx="14034">
                  <c:v>42823.306355381945</c:v>
                </c:pt>
                <c:pt idx="14035">
                  <c:v>42823.313299884256</c:v>
                </c:pt>
                <c:pt idx="14036">
                  <c:v>42823.320244386574</c:v>
                </c:pt>
                <c:pt idx="14037">
                  <c:v>42823.327188888892</c:v>
                </c:pt>
                <c:pt idx="14038">
                  <c:v>42823.334133391203</c:v>
                </c:pt>
                <c:pt idx="14039">
                  <c:v>42823.341077893521</c:v>
                </c:pt>
                <c:pt idx="14040">
                  <c:v>42823.348022395832</c:v>
                </c:pt>
                <c:pt idx="14041">
                  <c:v>42823.35496689815</c:v>
                </c:pt>
                <c:pt idx="14042">
                  <c:v>42823.361911400461</c:v>
                </c:pt>
                <c:pt idx="14043">
                  <c:v>42823.36885590278</c:v>
                </c:pt>
                <c:pt idx="14044">
                  <c:v>42823.375800405091</c:v>
                </c:pt>
                <c:pt idx="14045">
                  <c:v>42823.382744907409</c:v>
                </c:pt>
                <c:pt idx="14046">
                  <c:v>42823.38968940972</c:v>
                </c:pt>
                <c:pt idx="14047">
                  <c:v>42823.396633912038</c:v>
                </c:pt>
                <c:pt idx="14048">
                  <c:v>42823.403578414349</c:v>
                </c:pt>
                <c:pt idx="14049">
                  <c:v>42823.410522916667</c:v>
                </c:pt>
                <c:pt idx="14050">
                  <c:v>42823.417467418978</c:v>
                </c:pt>
                <c:pt idx="14051">
                  <c:v>42823.424411921296</c:v>
                </c:pt>
                <c:pt idx="14052">
                  <c:v>42823.431356423614</c:v>
                </c:pt>
                <c:pt idx="14053">
                  <c:v>42823.438300925925</c:v>
                </c:pt>
                <c:pt idx="14054">
                  <c:v>42823.445245428244</c:v>
                </c:pt>
                <c:pt idx="14055">
                  <c:v>42823.452189930555</c:v>
                </c:pt>
                <c:pt idx="14056">
                  <c:v>42823.459134432873</c:v>
                </c:pt>
                <c:pt idx="14057">
                  <c:v>42823.466078935184</c:v>
                </c:pt>
                <c:pt idx="14058">
                  <c:v>42823.473023437502</c:v>
                </c:pt>
                <c:pt idx="14059">
                  <c:v>42823.479967939813</c:v>
                </c:pt>
                <c:pt idx="14060">
                  <c:v>42823.486912442131</c:v>
                </c:pt>
                <c:pt idx="14061">
                  <c:v>42823.493856944442</c:v>
                </c:pt>
                <c:pt idx="14062">
                  <c:v>42823.50080144676</c:v>
                </c:pt>
                <c:pt idx="14063">
                  <c:v>42823.507745949071</c:v>
                </c:pt>
                <c:pt idx="14064">
                  <c:v>42823.514690451389</c:v>
                </c:pt>
                <c:pt idx="14065">
                  <c:v>42823.5216349537</c:v>
                </c:pt>
                <c:pt idx="14066">
                  <c:v>42823.528579456019</c:v>
                </c:pt>
                <c:pt idx="14067">
                  <c:v>42823.535523958337</c:v>
                </c:pt>
                <c:pt idx="14068">
                  <c:v>42823.542468460648</c:v>
                </c:pt>
                <c:pt idx="14069">
                  <c:v>42823.549412962966</c:v>
                </c:pt>
                <c:pt idx="14070">
                  <c:v>42823.556357465277</c:v>
                </c:pt>
                <c:pt idx="14071">
                  <c:v>42823.563301967595</c:v>
                </c:pt>
                <c:pt idx="14072">
                  <c:v>42823.570246469906</c:v>
                </c:pt>
                <c:pt idx="14073">
                  <c:v>42823.577190972224</c:v>
                </c:pt>
                <c:pt idx="14074">
                  <c:v>42823.584135474535</c:v>
                </c:pt>
                <c:pt idx="14075">
                  <c:v>42823.591079976854</c:v>
                </c:pt>
                <c:pt idx="14076">
                  <c:v>42823.598024479164</c:v>
                </c:pt>
                <c:pt idx="14077">
                  <c:v>42823.604968981483</c:v>
                </c:pt>
                <c:pt idx="14078">
                  <c:v>42823.611913483794</c:v>
                </c:pt>
                <c:pt idx="14079">
                  <c:v>42823.618857986112</c:v>
                </c:pt>
                <c:pt idx="14080">
                  <c:v>42823.625802488423</c:v>
                </c:pt>
                <c:pt idx="14081">
                  <c:v>42823.632746990741</c:v>
                </c:pt>
                <c:pt idx="14082">
                  <c:v>42823.639691493052</c:v>
                </c:pt>
                <c:pt idx="14083">
                  <c:v>42823.64663599537</c:v>
                </c:pt>
                <c:pt idx="14084">
                  <c:v>42823.653580497688</c:v>
                </c:pt>
                <c:pt idx="14085">
                  <c:v>42823.660524999999</c:v>
                </c:pt>
                <c:pt idx="14086">
                  <c:v>42823.667469502318</c:v>
                </c:pt>
                <c:pt idx="14087">
                  <c:v>42823.674414004628</c:v>
                </c:pt>
                <c:pt idx="14088">
                  <c:v>42823.681358506947</c:v>
                </c:pt>
                <c:pt idx="14089">
                  <c:v>42823.688303009258</c:v>
                </c:pt>
                <c:pt idx="14090">
                  <c:v>42823.695247511576</c:v>
                </c:pt>
                <c:pt idx="14091">
                  <c:v>42823.702192013887</c:v>
                </c:pt>
                <c:pt idx="14092">
                  <c:v>42823.709136516205</c:v>
                </c:pt>
                <c:pt idx="14093">
                  <c:v>42823.716081018516</c:v>
                </c:pt>
                <c:pt idx="14094">
                  <c:v>42823.723025520834</c:v>
                </c:pt>
                <c:pt idx="14095">
                  <c:v>42823.729970023145</c:v>
                </c:pt>
                <c:pt idx="14096">
                  <c:v>42823.736914525463</c:v>
                </c:pt>
                <c:pt idx="14097">
                  <c:v>42823.743859027774</c:v>
                </c:pt>
                <c:pt idx="14098">
                  <c:v>42823.750803530093</c:v>
                </c:pt>
                <c:pt idx="14099">
                  <c:v>42823.757748032411</c:v>
                </c:pt>
                <c:pt idx="14100">
                  <c:v>42823.764692534722</c:v>
                </c:pt>
                <c:pt idx="14101">
                  <c:v>42823.77163703704</c:v>
                </c:pt>
                <c:pt idx="14102">
                  <c:v>42823.778581539351</c:v>
                </c:pt>
                <c:pt idx="14103">
                  <c:v>42823.785526041669</c:v>
                </c:pt>
                <c:pt idx="14104">
                  <c:v>42823.79247054398</c:v>
                </c:pt>
                <c:pt idx="14105">
                  <c:v>42823.799415046298</c:v>
                </c:pt>
                <c:pt idx="14106">
                  <c:v>42823.806359548609</c:v>
                </c:pt>
                <c:pt idx="14107">
                  <c:v>42823.813304050927</c:v>
                </c:pt>
                <c:pt idx="14108">
                  <c:v>42823.820248553238</c:v>
                </c:pt>
                <c:pt idx="14109">
                  <c:v>42823.827193055557</c:v>
                </c:pt>
                <c:pt idx="14110">
                  <c:v>42823.834137557868</c:v>
                </c:pt>
                <c:pt idx="14111">
                  <c:v>42823.841082060186</c:v>
                </c:pt>
                <c:pt idx="14112">
                  <c:v>42823.848026562497</c:v>
                </c:pt>
                <c:pt idx="14113">
                  <c:v>42823.854971064815</c:v>
                </c:pt>
                <c:pt idx="14114">
                  <c:v>42823.861915567133</c:v>
                </c:pt>
                <c:pt idx="14115">
                  <c:v>42823.868860069444</c:v>
                </c:pt>
                <c:pt idx="14116">
                  <c:v>42823.875804571762</c:v>
                </c:pt>
                <c:pt idx="14117">
                  <c:v>42823.882749074073</c:v>
                </c:pt>
                <c:pt idx="14118">
                  <c:v>42823.889693576391</c:v>
                </c:pt>
                <c:pt idx="14119">
                  <c:v>42823.896638078702</c:v>
                </c:pt>
                <c:pt idx="14120">
                  <c:v>42823.903582581021</c:v>
                </c:pt>
                <c:pt idx="14121">
                  <c:v>42823.910527083332</c:v>
                </c:pt>
                <c:pt idx="14122">
                  <c:v>42823.91747158565</c:v>
                </c:pt>
                <c:pt idx="14123">
                  <c:v>42823.924416087961</c:v>
                </c:pt>
                <c:pt idx="14124">
                  <c:v>42823.931360590279</c:v>
                </c:pt>
                <c:pt idx="14125">
                  <c:v>42823.93830509259</c:v>
                </c:pt>
                <c:pt idx="14126">
                  <c:v>42823.945249594908</c:v>
                </c:pt>
                <c:pt idx="14127">
                  <c:v>42823.952194097219</c:v>
                </c:pt>
                <c:pt idx="14128">
                  <c:v>42823.959138599537</c:v>
                </c:pt>
                <c:pt idx="14129">
                  <c:v>42823.966083101855</c:v>
                </c:pt>
                <c:pt idx="14130">
                  <c:v>42823.973027604166</c:v>
                </c:pt>
                <c:pt idx="14131">
                  <c:v>42823.979972106485</c:v>
                </c:pt>
                <c:pt idx="14132">
                  <c:v>42823.986916608796</c:v>
                </c:pt>
                <c:pt idx="14133">
                  <c:v>42823.993861111114</c:v>
                </c:pt>
                <c:pt idx="14134">
                  <c:v>42824.000805613425</c:v>
                </c:pt>
                <c:pt idx="14135">
                  <c:v>42824.007750115743</c:v>
                </c:pt>
                <c:pt idx="14136">
                  <c:v>42824.014694618054</c:v>
                </c:pt>
                <c:pt idx="14137">
                  <c:v>42824.021639120372</c:v>
                </c:pt>
                <c:pt idx="14138">
                  <c:v>42824.028583622683</c:v>
                </c:pt>
                <c:pt idx="14139">
                  <c:v>42824.035528125001</c:v>
                </c:pt>
                <c:pt idx="14140">
                  <c:v>42824.042472627312</c:v>
                </c:pt>
                <c:pt idx="14141">
                  <c:v>42824.04941712963</c:v>
                </c:pt>
                <c:pt idx="14142">
                  <c:v>42824.056361631941</c:v>
                </c:pt>
                <c:pt idx="14143">
                  <c:v>42824.06330613426</c:v>
                </c:pt>
                <c:pt idx="14144">
                  <c:v>42824.070250636571</c:v>
                </c:pt>
                <c:pt idx="14145">
                  <c:v>42824.077195138889</c:v>
                </c:pt>
                <c:pt idx="14146">
                  <c:v>42824.084139641207</c:v>
                </c:pt>
                <c:pt idx="14147">
                  <c:v>42824.091084143518</c:v>
                </c:pt>
                <c:pt idx="14148">
                  <c:v>42824.098028645836</c:v>
                </c:pt>
                <c:pt idx="14149">
                  <c:v>42824.104973148147</c:v>
                </c:pt>
                <c:pt idx="14150">
                  <c:v>42824.111917650465</c:v>
                </c:pt>
                <c:pt idx="14151">
                  <c:v>42824.118862152776</c:v>
                </c:pt>
                <c:pt idx="14152">
                  <c:v>42824.125806655094</c:v>
                </c:pt>
                <c:pt idx="14153">
                  <c:v>42824.132751157405</c:v>
                </c:pt>
                <c:pt idx="14154">
                  <c:v>42824.139695659724</c:v>
                </c:pt>
                <c:pt idx="14155">
                  <c:v>42824.146640162035</c:v>
                </c:pt>
                <c:pt idx="14156">
                  <c:v>42824.153584664353</c:v>
                </c:pt>
                <c:pt idx="14157">
                  <c:v>42824.160529166664</c:v>
                </c:pt>
                <c:pt idx="14158">
                  <c:v>42824.167473668982</c:v>
                </c:pt>
                <c:pt idx="14159">
                  <c:v>42824.174418171293</c:v>
                </c:pt>
                <c:pt idx="14160">
                  <c:v>42824.181362673611</c:v>
                </c:pt>
                <c:pt idx="14161">
                  <c:v>42824.188307175929</c:v>
                </c:pt>
                <c:pt idx="14162">
                  <c:v>42824.19525167824</c:v>
                </c:pt>
                <c:pt idx="14163">
                  <c:v>42824.202196180559</c:v>
                </c:pt>
                <c:pt idx="14164">
                  <c:v>42824.209140682869</c:v>
                </c:pt>
                <c:pt idx="14165">
                  <c:v>42824.216085185188</c:v>
                </c:pt>
                <c:pt idx="14166">
                  <c:v>42824.223029687499</c:v>
                </c:pt>
                <c:pt idx="14167">
                  <c:v>42824.229974189817</c:v>
                </c:pt>
                <c:pt idx="14168">
                  <c:v>42824.236918692128</c:v>
                </c:pt>
                <c:pt idx="14169">
                  <c:v>42824.243863194446</c:v>
                </c:pt>
                <c:pt idx="14170">
                  <c:v>42824.250807696757</c:v>
                </c:pt>
                <c:pt idx="14171">
                  <c:v>42824.257752199075</c:v>
                </c:pt>
                <c:pt idx="14172">
                  <c:v>42824.264696701386</c:v>
                </c:pt>
                <c:pt idx="14173">
                  <c:v>42824.271641203704</c:v>
                </c:pt>
                <c:pt idx="14174">
                  <c:v>42824.278585706015</c:v>
                </c:pt>
                <c:pt idx="14175">
                  <c:v>42824.285530208334</c:v>
                </c:pt>
                <c:pt idx="14176">
                  <c:v>42824.292474710652</c:v>
                </c:pt>
                <c:pt idx="14177">
                  <c:v>42824.299419212963</c:v>
                </c:pt>
                <c:pt idx="14178">
                  <c:v>42824.306363715281</c:v>
                </c:pt>
                <c:pt idx="14179">
                  <c:v>42824.313308217592</c:v>
                </c:pt>
                <c:pt idx="14180">
                  <c:v>42824.32025271991</c:v>
                </c:pt>
                <c:pt idx="14181">
                  <c:v>42824.327197222221</c:v>
                </c:pt>
                <c:pt idx="14182">
                  <c:v>42824.334141724539</c:v>
                </c:pt>
                <c:pt idx="14183">
                  <c:v>42824.34108622685</c:v>
                </c:pt>
                <c:pt idx="14184">
                  <c:v>42824.348030729168</c:v>
                </c:pt>
                <c:pt idx="14185">
                  <c:v>42824.354975231479</c:v>
                </c:pt>
                <c:pt idx="14186">
                  <c:v>42824.361919733798</c:v>
                </c:pt>
                <c:pt idx="14187">
                  <c:v>42824.368864236108</c:v>
                </c:pt>
                <c:pt idx="14188">
                  <c:v>42824.375808738427</c:v>
                </c:pt>
                <c:pt idx="14189">
                  <c:v>42824.382753240738</c:v>
                </c:pt>
                <c:pt idx="14190">
                  <c:v>42824.389697743056</c:v>
                </c:pt>
                <c:pt idx="14191">
                  <c:v>42824.396642245367</c:v>
                </c:pt>
                <c:pt idx="14192">
                  <c:v>42824.403586747685</c:v>
                </c:pt>
                <c:pt idx="14193">
                  <c:v>42824.410531250003</c:v>
                </c:pt>
                <c:pt idx="14194">
                  <c:v>42824.417475752314</c:v>
                </c:pt>
                <c:pt idx="14195">
                  <c:v>42824.424420254632</c:v>
                </c:pt>
                <c:pt idx="14196">
                  <c:v>42824.431364756943</c:v>
                </c:pt>
                <c:pt idx="14197">
                  <c:v>42824.438309259262</c:v>
                </c:pt>
                <c:pt idx="14198">
                  <c:v>42824.445253761573</c:v>
                </c:pt>
                <c:pt idx="14199">
                  <c:v>42824.452198263891</c:v>
                </c:pt>
                <c:pt idx="14200">
                  <c:v>42824.459142766202</c:v>
                </c:pt>
                <c:pt idx="14201">
                  <c:v>42824.46608726852</c:v>
                </c:pt>
                <c:pt idx="14202">
                  <c:v>42824.473031770831</c:v>
                </c:pt>
                <c:pt idx="14203">
                  <c:v>42824.479976273149</c:v>
                </c:pt>
                <c:pt idx="14204">
                  <c:v>42824.48692077546</c:v>
                </c:pt>
                <c:pt idx="14205">
                  <c:v>42824.493865277778</c:v>
                </c:pt>
                <c:pt idx="14206">
                  <c:v>42824.500809780089</c:v>
                </c:pt>
                <c:pt idx="14207">
                  <c:v>42824.507754282407</c:v>
                </c:pt>
                <c:pt idx="14208">
                  <c:v>42824.514698784726</c:v>
                </c:pt>
                <c:pt idx="14209">
                  <c:v>42824.521643287037</c:v>
                </c:pt>
                <c:pt idx="14210">
                  <c:v>42824.528587789355</c:v>
                </c:pt>
                <c:pt idx="14211">
                  <c:v>42824.535532291666</c:v>
                </c:pt>
                <c:pt idx="14212">
                  <c:v>42824.542476793984</c:v>
                </c:pt>
                <c:pt idx="14213">
                  <c:v>42824.549421296295</c:v>
                </c:pt>
                <c:pt idx="14214">
                  <c:v>42824.556365798613</c:v>
                </c:pt>
                <c:pt idx="14215">
                  <c:v>42824.563310300924</c:v>
                </c:pt>
                <c:pt idx="14216">
                  <c:v>42824.570254803242</c:v>
                </c:pt>
                <c:pt idx="14217">
                  <c:v>42824.577199305553</c:v>
                </c:pt>
                <c:pt idx="14218">
                  <c:v>42824.584143807871</c:v>
                </c:pt>
                <c:pt idx="14219">
                  <c:v>42824.591088310182</c:v>
                </c:pt>
                <c:pt idx="14220">
                  <c:v>42824.598032812501</c:v>
                </c:pt>
                <c:pt idx="14221">
                  <c:v>42824.604977314812</c:v>
                </c:pt>
                <c:pt idx="14222">
                  <c:v>42824.61192181713</c:v>
                </c:pt>
                <c:pt idx="14223">
                  <c:v>42824.618866319448</c:v>
                </c:pt>
                <c:pt idx="14224">
                  <c:v>42824.625810821759</c:v>
                </c:pt>
                <c:pt idx="14225">
                  <c:v>42824.632755324077</c:v>
                </c:pt>
                <c:pt idx="14226">
                  <c:v>42824.639699826388</c:v>
                </c:pt>
                <c:pt idx="14227">
                  <c:v>42824.646644328706</c:v>
                </c:pt>
                <c:pt idx="14228">
                  <c:v>42824.653588831017</c:v>
                </c:pt>
                <c:pt idx="14229">
                  <c:v>42824.660533333335</c:v>
                </c:pt>
                <c:pt idx="14230">
                  <c:v>42824.667477835646</c:v>
                </c:pt>
                <c:pt idx="14231">
                  <c:v>42824.674422337965</c:v>
                </c:pt>
                <c:pt idx="14232">
                  <c:v>42824.681366840276</c:v>
                </c:pt>
                <c:pt idx="14233">
                  <c:v>42824.688311342594</c:v>
                </c:pt>
                <c:pt idx="14234">
                  <c:v>42824.695255844905</c:v>
                </c:pt>
                <c:pt idx="14235">
                  <c:v>42824.702200347223</c:v>
                </c:pt>
                <c:pt idx="14236">
                  <c:v>42824.709144849534</c:v>
                </c:pt>
                <c:pt idx="14237">
                  <c:v>42824.716089351852</c:v>
                </c:pt>
                <c:pt idx="14238">
                  <c:v>42824.723033854163</c:v>
                </c:pt>
                <c:pt idx="14239">
                  <c:v>42824.729978356481</c:v>
                </c:pt>
                <c:pt idx="14240">
                  <c:v>42824.7369228588</c:v>
                </c:pt>
                <c:pt idx="14241">
                  <c:v>42824.74386736111</c:v>
                </c:pt>
                <c:pt idx="14242">
                  <c:v>42824.750811863429</c:v>
                </c:pt>
                <c:pt idx="14243">
                  <c:v>42824.75775636574</c:v>
                </c:pt>
                <c:pt idx="14244">
                  <c:v>42824.764700868058</c:v>
                </c:pt>
                <c:pt idx="14245">
                  <c:v>42824.771645370369</c:v>
                </c:pt>
                <c:pt idx="14246">
                  <c:v>42824.778589872687</c:v>
                </c:pt>
                <c:pt idx="14247">
                  <c:v>42824.785534374998</c:v>
                </c:pt>
                <c:pt idx="14248">
                  <c:v>42824.792478877316</c:v>
                </c:pt>
                <c:pt idx="14249">
                  <c:v>42824.799423379627</c:v>
                </c:pt>
                <c:pt idx="14250">
                  <c:v>42824.806367881945</c:v>
                </c:pt>
                <c:pt idx="14251">
                  <c:v>42824.813312384256</c:v>
                </c:pt>
                <c:pt idx="14252">
                  <c:v>42824.820256886574</c:v>
                </c:pt>
                <c:pt idx="14253">
                  <c:v>42824.827201388885</c:v>
                </c:pt>
                <c:pt idx="14254">
                  <c:v>42824.834145891204</c:v>
                </c:pt>
                <c:pt idx="14255">
                  <c:v>42824.841090393522</c:v>
                </c:pt>
                <c:pt idx="14256">
                  <c:v>42824.848034895833</c:v>
                </c:pt>
                <c:pt idx="14257">
                  <c:v>42824.854979398151</c:v>
                </c:pt>
                <c:pt idx="14258">
                  <c:v>42824.861923900462</c:v>
                </c:pt>
                <c:pt idx="14259">
                  <c:v>42824.86886840278</c:v>
                </c:pt>
                <c:pt idx="14260">
                  <c:v>42824.875812905091</c:v>
                </c:pt>
                <c:pt idx="14261">
                  <c:v>42824.882757407409</c:v>
                </c:pt>
                <c:pt idx="14262">
                  <c:v>42824.88970190972</c:v>
                </c:pt>
                <c:pt idx="14263">
                  <c:v>42824.896646412039</c:v>
                </c:pt>
                <c:pt idx="14264">
                  <c:v>42824.903590914349</c:v>
                </c:pt>
                <c:pt idx="14265">
                  <c:v>42824.910535416668</c:v>
                </c:pt>
                <c:pt idx="14266">
                  <c:v>42824.917479918979</c:v>
                </c:pt>
                <c:pt idx="14267">
                  <c:v>42824.924424421297</c:v>
                </c:pt>
                <c:pt idx="14268">
                  <c:v>42824.931368923608</c:v>
                </c:pt>
                <c:pt idx="14269">
                  <c:v>42824.938313425926</c:v>
                </c:pt>
                <c:pt idx="14270">
                  <c:v>42824.945257928244</c:v>
                </c:pt>
                <c:pt idx="14271">
                  <c:v>42824.952202430555</c:v>
                </c:pt>
                <c:pt idx="14272">
                  <c:v>42824.959146932873</c:v>
                </c:pt>
                <c:pt idx="14273">
                  <c:v>42824.966091435184</c:v>
                </c:pt>
                <c:pt idx="14274">
                  <c:v>42824.973035937503</c:v>
                </c:pt>
                <c:pt idx="14275">
                  <c:v>42824.979980439814</c:v>
                </c:pt>
                <c:pt idx="14276">
                  <c:v>42824.986924942132</c:v>
                </c:pt>
                <c:pt idx="14277">
                  <c:v>42824.993869444443</c:v>
                </c:pt>
                <c:pt idx="14278">
                  <c:v>42825.000813946761</c:v>
                </c:pt>
                <c:pt idx="14279">
                  <c:v>42825.007758449072</c:v>
                </c:pt>
                <c:pt idx="14280">
                  <c:v>42825.01470295139</c:v>
                </c:pt>
                <c:pt idx="14281">
                  <c:v>42825.021647453701</c:v>
                </c:pt>
                <c:pt idx="14282">
                  <c:v>42825.028591956019</c:v>
                </c:pt>
                <c:pt idx="14283">
                  <c:v>42825.03553645833</c:v>
                </c:pt>
                <c:pt idx="14284">
                  <c:v>42825.042480960648</c:v>
                </c:pt>
                <c:pt idx="14285">
                  <c:v>42825.049425462959</c:v>
                </c:pt>
                <c:pt idx="14286">
                  <c:v>42825.056369965278</c:v>
                </c:pt>
                <c:pt idx="14287">
                  <c:v>42825.063314467596</c:v>
                </c:pt>
                <c:pt idx="14288">
                  <c:v>42825.070258969907</c:v>
                </c:pt>
                <c:pt idx="14289">
                  <c:v>42825.077203472225</c:v>
                </c:pt>
                <c:pt idx="14290">
                  <c:v>42825.084147974536</c:v>
                </c:pt>
                <c:pt idx="14291">
                  <c:v>42825.091092476854</c:v>
                </c:pt>
                <c:pt idx="14292">
                  <c:v>42825.098036979165</c:v>
                </c:pt>
                <c:pt idx="14293">
                  <c:v>42825.104981481483</c:v>
                </c:pt>
                <c:pt idx="14294">
                  <c:v>42825.111925983794</c:v>
                </c:pt>
                <c:pt idx="14295">
                  <c:v>42825.118870486112</c:v>
                </c:pt>
                <c:pt idx="14296">
                  <c:v>42825.125814988423</c:v>
                </c:pt>
                <c:pt idx="14297">
                  <c:v>42825.132759490742</c:v>
                </c:pt>
                <c:pt idx="14298">
                  <c:v>42825.139703993053</c:v>
                </c:pt>
                <c:pt idx="14299">
                  <c:v>42825.146648495371</c:v>
                </c:pt>
                <c:pt idx="14300">
                  <c:v>42825.153592997682</c:v>
                </c:pt>
                <c:pt idx="14301">
                  <c:v>42825.1605375</c:v>
                </c:pt>
                <c:pt idx="14302">
                  <c:v>42825.167482002318</c:v>
                </c:pt>
                <c:pt idx="14303">
                  <c:v>42825.174426504629</c:v>
                </c:pt>
                <c:pt idx="14304">
                  <c:v>42825.181371006947</c:v>
                </c:pt>
                <c:pt idx="14305">
                  <c:v>42825.188315509258</c:v>
                </c:pt>
                <c:pt idx="14306">
                  <c:v>42825.195260011576</c:v>
                </c:pt>
                <c:pt idx="14307">
                  <c:v>42825.202204513887</c:v>
                </c:pt>
                <c:pt idx="14308">
                  <c:v>42825.209149016206</c:v>
                </c:pt>
                <c:pt idx="14309">
                  <c:v>42825.216093518517</c:v>
                </c:pt>
                <c:pt idx="14310">
                  <c:v>42825.223038020835</c:v>
                </c:pt>
                <c:pt idx="14311">
                  <c:v>42825.229982523146</c:v>
                </c:pt>
                <c:pt idx="14312">
                  <c:v>42825.236927025464</c:v>
                </c:pt>
                <c:pt idx="14313">
                  <c:v>42825.243871527775</c:v>
                </c:pt>
                <c:pt idx="14314">
                  <c:v>42825.250816030093</c:v>
                </c:pt>
                <c:pt idx="14315">
                  <c:v>42825.257760532404</c:v>
                </c:pt>
                <c:pt idx="14316">
                  <c:v>42825.264705034722</c:v>
                </c:pt>
                <c:pt idx="14317">
                  <c:v>42825.271649537041</c:v>
                </c:pt>
                <c:pt idx="14318">
                  <c:v>42825.278594039351</c:v>
                </c:pt>
                <c:pt idx="14319">
                  <c:v>42825.28553854167</c:v>
                </c:pt>
                <c:pt idx="14320">
                  <c:v>42825.292483043981</c:v>
                </c:pt>
                <c:pt idx="14321">
                  <c:v>42825.299427546299</c:v>
                </c:pt>
                <c:pt idx="14322">
                  <c:v>42825.30637204861</c:v>
                </c:pt>
                <c:pt idx="14323">
                  <c:v>42825.313316550928</c:v>
                </c:pt>
                <c:pt idx="14324">
                  <c:v>42825.320261053239</c:v>
                </c:pt>
                <c:pt idx="14325">
                  <c:v>42825.327205555557</c:v>
                </c:pt>
                <c:pt idx="14326">
                  <c:v>42825.334150057868</c:v>
                </c:pt>
                <c:pt idx="14327">
                  <c:v>42825.341094560186</c:v>
                </c:pt>
                <c:pt idx="14328">
                  <c:v>42825.348039062497</c:v>
                </c:pt>
                <c:pt idx="14329">
                  <c:v>42825.354983564815</c:v>
                </c:pt>
                <c:pt idx="14330">
                  <c:v>42825.361928067126</c:v>
                </c:pt>
                <c:pt idx="14331">
                  <c:v>42825.368872569445</c:v>
                </c:pt>
                <c:pt idx="14332">
                  <c:v>42825.375817071763</c:v>
                </c:pt>
                <c:pt idx="14333">
                  <c:v>42825.382761574074</c:v>
                </c:pt>
                <c:pt idx="14334">
                  <c:v>42825.389706076392</c:v>
                </c:pt>
                <c:pt idx="14335">
                  <c:v>42825.396650578703</c:v>
                </c:pt>
                <c:pt idx="14336">
                  <c:v>42825.403595081021</c:v>
                </c:pt>
                <c:pt idx="14337">
                  <c:v>42825.410539583332</c:v>
                </c:pt>
                <c:pt idx="14338">
                  <c:v>42825.41748408565</c:v>
                </c:pt>
                <c:pt idx="14339">
                  <c:v>42825.424428587961</c:v>
                </c:pt>
                <c:pt idx="14340">
                  <c:v>42825.43137309028</c:v>
                </c:pt>
                <c:pt idx="14341">
                  <c:v>42825.43831759259</c:v>
                </c:pt>
                <c:pt idx="14342">
                  <c:v>42825.445262094909</c:v>
                </c:pt>
                <c:pt idx="14343">
                  <c:v>42825.45220659722</c:v>
                </c:pt>
                <c:pt idx="14344">
                  <c:v>42825.459151099538</c:v>
                </c:pt>
                <c:pt idx="14345">
                  <c:v>42825.466095601849</c:v>
                </c:pt>
                <c:pt idx="14346">
                  <c:v>42825.473040104167</c:v>
                </c:pt>
                <c:pt idx="14347">
                  <c:v>42825.479984606478</c:v>
                </c:pt>
                <c:pt idx="14348">
                  <c:v>42825.486929108796</c:v>
                </c:pt>
                <c:pt idx="14349">
                  <c:v>42825.493873611114</c:v>
                </c:pt>
                <c:pt idx="14350">
                  <c:v>42825.500818113425</c:v>
                </c:pt>
                <c:pt idx="14351">
                  <c:v>42825.507762615744</c:v>
                </c:pt>
                <c:pt idx="14352">
                  <c:v>42825.514707118055</c:v>
                </c:pt>
                <c:pt idx="14353">
                  <c:v>42825.521651620373</c:v>
                </c:pt>
                <c:pt idx="14354">
                  <c:v>42825.528596122684</c:v>
                </c:pt>
                <c:pt idx="14355">
                  <c:v>42825.535540625002</c:v>
                </c:pt>
                <c:pt idx="14356">
                  <c:v>42825.542485127313</c:v>
                </c:pt>
                <c:pt idx="14357">
                  <c:v>42825.549429629631</c:v>
                </c:pt>
                <c:pt idx="14358">
                  <c:v>42825.556374131942</c:v>
                </c:pt>
                <c:pt idx="14359">
                  <c:v>42825.56331863426</c:v>
                </c:pt>
                <c:pt idx="14360">
                  <c:v>42825.570263136571</c:v>
                </c:pt>
                <c:pt idx="14361">
                  <c:v>42825.577207638889</c:v>
                </c:pt>
                <c:pt idx="14362">
                  <c:v>42825.5841521412</c:v>
                </c:pt>
                <c:pt idx="14363">
                  <c:v>42825.591096643519</c:v>
                </c:pt>
                <c:pt idx="14364">
                  <c:v>42825.598041145837</c:v>
                </c:pt>
                <c:pt idx="14365">
                  <c:v>42825.604985648148</c:v>
                </c:pt>
                <c:pt idx="14366">
                  <c:v>42825.611930150466</c:v>
                </c:pt>
                <c:pt idx="14367">
                  <c:v>42825.618874652777</c:v>
                </c:pt>
                <c:pt idx="14368">
                  <c:v>42825.625819155095</c:v>
                </c:pt>
                <c:pt idx="14369">
                  <c:v>42825.632763657406</c:v>
                </c:pt>
                <c:pt idx="14370">
                  <c:v>42825.639708159724</c:v>
                </c:pt>
                <c:pt idx="14371">
                  <c:v>42825.646652662035</c:v>
                </c:pt>
                <c:pt idx="14372">
                  <c:v>42825.653597164353</c:v>
                </c:pt>
                <c:pt idx="14373">
                  <c:v>42825.660541666664</c:v>
                </c:pt>
                <c:pt idx="14374">
                  <c:v>42825.667486168983</c:v>
                </c:pt>
                <c:pt idx="14375">
                  <c:v>42825.674430671294</c:v>
                </c:pt>
                <c:pt idx="14376">
                  <c:v>42825.681375173612</c:v>
                </c:pt>
                <c:pt idx="14377">
                  <c:v>42825.688319675923</c:v>
                </c:pt>
                <c:pt idx="14378">
                  <c:v>42825.695264178241</c:v>
                </c:pt>
                <c:pt idx="14379">
                  <c:v>42825.702208680559</c:v>
                </c:pt>
                <c:pt idx="14380">
                  <c:v>42825.70915318287</c:v>
                </c:pt>
                <c:pt idx="14381">
                  <c:v>42825.716097685188</c:v>
                </c:pt>
                <c:pt idx="14382">
                  <c:v>42825.723042187499</c:v>
                </c:pt>
                <c:pt idx="14383">
                  <c:v>42825.729986689817</c:v>
                </c:pt>
                <c:pt idx="14384">
                  <c:v>42825.736931192128</c:v>
                </c:pt>
                <c:pt idx="14385">
                  <c:v>42825.743875694447</c:v>
                </c:pt>
                <c:pt idx="14386">
                  <c:v>42825.750820196758</c:v>
                </c:pt>
                <c:pt idx="14387">
                  <c:v>42825.757764699076</c:v>
                </c:pt>
                <c:pt idx="14388">
                  <c:v>42825.764709201387</c:v>
                </c:pt>
                <c:pt idx="14389">
                  <c:v>42825.771653703705</c:v>
                </c:pt>
                <c:pt idx="14390">
                  <c:v>42825.778598206016</c:v>
                </c:pt>
                <c:pt idx="14391">
                  <c:v>42825.785542708334</c:v>
                </c:pt>
                <c:pt idx="14392">
                  <c:v>42825.792487210645</c:v>
                </c:pt>
                <c:pt idx="14393">
                  <c:v>42825.799431712963</c:v>
                </c:pt>
                <c:pt idx="14394">
                  <c:v>42825.806376215274</c:v>
                </c:pt>
                <c:pt idx="14395">
                  <c:v>42825.813320717592</c:v>
                </c:pt>
                <c:pt idx="14396">
                  <c:v>42825.820265219911</c:v>
                </c:pt>
                <c:pt idx="14397">
                  <c:v>42825.827209722222</c:v>
                </c:pt>
                <c:pt idx="14398">
                  <c:v>42825.83415422454</c:v>
                </c:pt>
                <c:pt idx="14399">
                  <c:v>42825.841098726851</c:v>
                </c:pt>
                <c:pt idx="14400">
                  <c:v>42825.848043229169</c:v>
                </c:pt>
                <c:pt idx="14401">
                  <c:v>42825.85498773148</c:v>
                </c:pt>
                <c:pt idx="14402">
                  <c:v>42825.861932233798</c:v>
                </c:pt>
                <c:pt idx="14403">
                  <c:v>42825.868876736109</c:v>
                </c:pt>
                <c:pt idx="14404">
                  <c:v>42825.875821238427</c:v>
                </c:pt>
                <c:pt idx="14405">
                  <c:v>42825.882765740738</c:v>
                </c:pt>
                <c:pt idx="14406">
                  <c:v>42825.889710243056</c:v>
                </c:pt>
                <c:pt idx="14407">
                  <c:v>42825.896654745367</c:v>
                </c:pt>
                <c:pt idx="14408">
                  <c:v>42825.903599247686</c:v>
                </c:pt>
                <c:pt idx="14409">
                  <c:v>42825.910543749997</c:v>
                </c:pt>
                <c:pt idx="14410">
                  <c:v>42825.917488252315</c:v>
                </c:pt>
                <c:pt idx="14411">
                  <c:v>42825.924432754633</c:v>
                </c:pt>
                <c:pt idx="14412">
                  <c:v>42825.931377256944</c:v>
                </c:pt>
                <c:pt idx="14413">
                  <c:v>42825.938321759262</c:v>
                </c:pt>
                <c:pt idx="14414">
                  <c:v>42825.945266261573</c:v>
                </c:pt>
                <c:pt idx="14415">
                  <c:v>42825.952210763891</c:v>
                </c:pt>
                <c:pt idx="14416">
                  <c:v>42825.959155266202</c:v>
                </c:pt>
                <c:pt idx="14417">
                  <c:v>42825.966099768521</c:v>
                </c:pt>
                <c:pt idx="14418">
                  <c:v>42825.973044270831</c:v>
                </c:pt>
                <c:pt idx="14419">
                  <c:v>42825.97998877315</c:v>
                </c:pt>
                <c:pt idx="14420">
                  <c:v>42825.986933275461</c:v>
                </c:pt>
                <c:pt idx="14421">
                  <c:v>42825.993877777779</c:v>
                </c:pt>
                <c:pt idx="14422">
                  <c:v>42826.00082228009</c:v>
                </c:pt>
                <c:pt idx="14423">
                  <c:v>42826.007766782408</c:v>
                </c:pt>
                <c:pt idx="14424">
                  <c:v>42826.014711284719</c:v>
                </c:pt>
                <c:pt idx="14425">
                  <c:v>42826.021655787037</c:v>
                </c:pt>
                <c:pt idx="14426">
                  <c:v>42826.028600289355</c:v>
                </c:pt>
                <c:pt idx="14427">
                  <c:v>42826.035544791666</c:v>
                </c:pt>
                <c:pt idx="14428">
                  <c:v>42826.042489293985</c:v>
                </c:pt>
                <c:pt idx="14429">
                  <c:v>42826.049433796295</c:v>
                </c:pt>
                <c:pt idx="14430">
                  <c:v>42826.056378298614</c:v>
                </c:pt>
                <c:pt idx="14431">
                  <c:v>42826.063322800925</c:v>
                </c:pt>
                <c:pt idx="14432">
                  <c:v>42826.070267303243</c:v>
                </c:pt>
                <c:pt idx="14433">
                  <c:v>42826.077211805554</c:v>
                </c:pt>
                <c:pt idx="14434">
                  <c:v>42826.084156307872</c:v>
                </c:pt>
                <c:pt idx="14435">
                  <c:v>42826.091100810183</c:v>
                </c:pt>
                <c:pt idx="14436">
                  <c:v>42826.098045312501</c:v>
                </c:pt>
                <c:pt idx="14437">
                  <c:v>42826.104989814812</c:v>
                </c:pt>
                <c:pt idx="14438">
                  <c:v>42826.11193431713</c:v>
                </c:pt>
                <c:pt idx="14439">
                  <c:v>42826.118878819441</c:v>
                </c:pt>
                <c:pt idx="14440">
                  <c:v>42826.12582332176</c:v>
                </c:pt>
                <c:pt idx="14441">
                  <c:v>42826.13276782407</c:v>
                </c:pt>
                <c:pt idx="14442">
                  <c:v>42826.139712326389</c:v>
                </c:pt>
                <c:pt idx="14443">
                  <c:v>42826.146656828707</c:v>
                </c:pt>
                <c:pt idx="14444">
                  <c:v>42826.153601331018</c:v>
                </c:pt>
                <c:pt idx="14445">
                  <c:v>42826.160545833336</c:v>
                </c:pt>
                <c:pt idx="14446">
                  <c:v>42826.167490335647</c:v>
                </c:pt>
                <c:pt idx="14447">
                  <c:v>42826.174434837965</c:v>
                </c:pt>
                <c:pt idx="14448">
                  <c:v>42826.181379340276</c:v>
                </c:pt>
                <c:pt idx="14449">
                  <c:v>42826.188323842594</c:v>
                </c:pt>
                <c:pt idx="14450">
                  <c:v>42826.195268344905</c:v>
                </c:pt>
                <c:pt idx="14451">
                  <c:v>42826.202212847224</c:v>
                </c:pt>
                <c:pt idx="14452">
                  <c:v>42826.209157349535</c:v>
                </c:pt>
                <c:pt idx="14453">
                  <c:v>42826.216101851853</c:v>
                </c:pt>
                <c:pt idx="14454">
                  <c:v>42826.223046354164</c:v>
                </c:pt>
                <c:pt idx="14455">
                  <c:v>42826.229990856482</c:v>
                </c:pt>
                <c:pt idx="14456">
                  <c:v>42826.236935358793</c:v>
                </c:pt>
                <c:pt idx="14457">
                  <c:v>42826.243879861111</c:v>
                </c:pt>
                <c:pt idx="14458">
                  <c:v>42826.250824363429</c:v>
                </c:pt>
                <c:pt idx="14459">
                  <c:v>42826.25776886574</c:v>
                </c:pt>
                <c:pt idx="14460">
                  <c:v>42826.264713368058</c:v>
                </c:pt>
                <c:pt idx="14461">
                  <c:v>42826.271657870369</c:v>
                </c:pt>
                <c:pt idx="14462">
                  <c:v>42826.278602372688</c:v>
                </c:pt>
                <c:pt idx="14463">
                  <c:v>42826.285546874999</c:v>
                </c:pt>
                <c:pt idx="14464">
                  <c:v>42826.292491377317</c:v>
                </c:pt>
                <c:pt idx="14465">
                  <c:v>42826.299435879628</c:v>
                </c:pt>
                <c:pt idx="14466">
                  <c:v>42826.306380381946</c:v>
                </c:pt>
                <c:pt idx="14467">
                  <c:v>42826.313324884257</c:v>
                </c:pt>
                <c:pt idx="14468">
                  <c:v>42826.320269386575</c:v>
                </c:pt>
                <c:pt idx="14469">
                  <c:v>42826.327213888886</c:v>
                </c:pt>
                <c:pt idx="14470">
                  <c:v>42826.334158391204</c:v>
                </c:pt>
                <c:pt idx="14471">
                  <c:v>42826.341102893515</c:v>
                </c:pt>
                <c:pt idx="14472">
                  <c:v>42826.348047395833</c:v>
                </c:pt>
                <c:pt idx="14473">
                  <c:v>42826.354991898152</c:v>
                </c:pt>
                <c:pt idx="14474">
                  <c:v>42826.361936400463</c:v>
                </c:pt>
                <c:pt idx="14475">
                  <c:v>42826.368880902781</c:v>
                </c:pt>
                <c:pt idx="14476">
                  <c:v>42826.375825405092</c:v>
                </c:pt>
                <c:pt idx="14477">
                  <c:v>42826.38276990741</c:v>
                </c:pt>
                <c:pt idx="14478">
                  <c:v>42826.389714409721</c:v>
                </c:pt>
                <c:pt idx="14479">
                  <c:v>42826.396658912039</c:v>
                </c:pt>
                <c:pt idx="14480">
                  <c:v>42826.40360341435</c:v>
                </c:pt>
                <c:pt idx="14481">
                  <c:v>42826.410547916668</c:v>
                </c:pt>
                <c:pt idx="14482">
                  <c:v>42826.417492418979</c:v>
                </c:pt>
                <c:pt idx="14483">
                  <c:v>42826.424436921297</c:v>
                </c:pt>
                <c:pt idx="14484">
                  <c:v>42826.431381423608</c:v>
                </c:pt>
                <c:pt idx="14485">
                  <c:v>42826.438325925927</c:v>
                </c:pt>
                <c:pt idx="14486">
                  <c:v>42826.445270428238</c:v>
                </c:pt>
                <c:pt idx="14487">
                  <c:v>42826.452214930556</c:v>
                </c:pt>
                <c:pt idx="14488">
                  <c:v>42826.459159432867</c:v>
                </c:pt>
                <c:pt idx="14489">
                  <c:v>42826.466103935185</c:v>
                </c:pt>
                <c:pt idx="14490">
                  <c:v>42826.473048437503</c:v>
                </c:pt>
                <c:pt idx="14491">
                  <c:v>42826.479992939814</c:v>
                </c:pt>
                <c:pt idx="14492">
                  <c:v>42826.486937442132</c:v>
                </c:pt>
                <c:pt idx="14493">
                  <c:v>42826.493881944443</c:v>
                </c:pt>
                <c:pt idx="14494">
                  <c:v>42826.500826446761</c:v>
                </c:pt>
                <c:pt idx="14495">
                  <c:v>42826.507770949072</c:v>
                </c:pt>
                <c:pt idx="14496">
                  <c:v>42826.514715451391</c:v>
                </c:pt>
                <c:pt idx="14497">
                  <c:v>42826.521659953702</c:v>
                </c:pt>
                <c:pt idx="14498">
                  <c:v>42826.52860445602</c:v>
                </c:pt>
                <c:pt idx="14499">
                  <c:v>42826.535548958331</c:v>
                </c:pt>
                <c:pt idx="14500">
                  <c:v>42826.542493460649</c:v>
                </c:pt>
                <c:pt idx="14501">
                  <c:v>42826.54943796296</c:v>
                </c:pt>
                <c:pt idx="14502">
                  <c:v>42826.556382465278</c:v>
                </c:pt>
                <c:pt idx="14503">
                  <c:v>42826.563326967589</c:v>
                </c:pt>
                <c:pt idx="14504">
                  <c:v>42826.570271469907</c:v>
                </c:pt>
                <c:pt idx="14505">
                  <c:v>42826.577215972226</c:v>
                </c:pt>
                <c:pt idx="14506">
                  <c:v>42826.584160474536</c:v>
                </c:pt>
                <c:pt idx="14507">
                  <c:v>42826.591104976855</c:v>
                </c:pt>
                <c:pt idx="14508">
                  <c:v>42826.598049479166</c:v>
                </c:pt>
                <c:pt idx="14509">
                  <c:v>42826.604993981484</c:v>
                </c:pt>
                <c:pt idx="14510">
                  <c:v>42826.611938483795</c:v>
                </c:pt>
                <c:pt idx="14511">
                  <c:v>42826.618882986113</c:v>
                </c:pt>
                <c:pt idx="14512">
                  <c:v>42826.625827488424</c:v>
                </c:pt>
                <c:pt idx="14513">
                  <c:v>42826.632771990742</c:v>
                </c:pt>
                <c:pt idx="14514">
                  <c:v>42826.639716493053</c:v>
                </c:pt>
                <c:pt idx="14515">
                  <c:v>42826.646660995371</c:v>
                </c:pt>
                <c:pt idx="14516">
                  <c:v>42826.653605497682</c:v>
                </c:pt>
                <c:pt idx="14517">
                  <c:v>42826.660550000001</c:v>
                </c:pt>
                <c:pt idx="14518">
                  <c:v>42826.667494502311</c:v>
                </c:pt>
                <c:pt idx="14519">
                  <c:v>42826.67443900463</c:v>
                </c:pt>
                <c:pt idx="14520">
                  <c:v>42826.681383506948</c:v>
                </c:pt>
                <c:pt idx="14521">
                  <c:v>42826.688328009259</c:v>
                </c:pt>
                <c:pt idx="14522">
                  <c:v>42826.695272511577</c:v>
                </c:pt>
                <c:pt idx="14523">
                  <c:v>42826.702217013888</c:v>
                </c:pt>
                <c:pt idx="14524">
                  <c:v>42826.709161516206</c:v>
                </c:pt>
                <c:pt idx="14525">
                  <c:v>42826.716106018517</c:v>
                </c:pt>
                <c:pt idx="14526">
                  <c:v>42826.723050520835</c:v>
                </c:pt>
                <c:pt idx="14527">
                  <c:v>42826.729995023146</c:v>
                </c:pt>
                <c:pt idx="14528">
                  <c:v>42826.736939525465</c:v>
                </c:pt>
                <c:pt idx="14529">
                  <c:v>42826.743884027775</c:v>
                </c:pt>
                <c:pt idx="14530">
                  <c:v>42826.750828530094</c:v>
                </c:pt>
                <c:pt idx="14531">
                  <c:v>42826.757773032405</c:v>
                </c:pt>
                <c:pt idx="14532">
                  <c:v>42826.764717534723</c:v>
                </c:pt>
                <c:pt idx="14533">
                  <c:v>42826.771662037034</c:v>
                </c:pt>
                <c:pt idx="14534">
                  <c:v>42826.778606539352</c:v>
                </c:pt>
                <c:pt idx="14535">
                  <c:v>42826.78555104167</c:v>
                </c:pt>
                <c:pt idx="14536">
                  <c:v>42826.792495543981</c:v>
                </c:pt>
                <c:pt idx="14537">
                  <c:v>42826.799440046299</c:v>
                </c:pt>
                <c:pt idx="14538">
                  <c:v>42826.80638454861</c:v>
                </c:pt>
                <c:pt idx="14539">
                  <c:v>42826.813329050929</c:v>
                </c:pt>
                <c:pt idx="14540">
                  <c:v>42826.82027355324</c:v>
                </c:pt>
                <c:pt idx="14541">
                  <c:v>42826.827218055558</c:v>
                </c:pt>
                <c:pt idx="14542">
                  <c:v>42826.834162557869</c:v>
                </c:pt>
                <c:pt idx="14543">
                  <c:v>42826.841107060187</c:v>
                </c:pt>
                <c:pt idx="14544">
                  <c:v>42826.848051562498</c:v>
                </c:pt>
                <c:pt idx="14545">
                  <c:v>42826.854996064816</c:v>
                </c:pt>
                <c:pt idx="14546">
                  <c:v>42826.861940567127</c:v>
                </c:pt>
                <c:pt idx="14547">
                  <c:v>42826.868885069445</c:v>
                </c:pt>
                <c:pt idx="14548">
                  <c:v>42826.875829571756</c:v>
                </c:pt>
                <c:pt idx="14549">
                  <c:v>42826.882774074074</c:v>
                </c:pt>
                <c:pt idx="14550">
                  <c:v>42826.889718576385</c:v>
                </c:pt>
                <c:pt idx="14551">
                  <c:v>42826.896663078704</c:v>
                </c:pt>
                <c:pt idx="14552">
                  <c:v>42826.903607581022</c:v>
                </c:pt>
                <c:pt idx="14553">
                  <c:v>42826.910552083333</c:v>
                </c:pt>
                <c:pt idx="14554">
                  <c:v>42826.917496585651</c:v>
                </c:pt>
                <c:pt idx="14555">
                  <c:v>42826.924441087962</c:v>
                </c:pt>
                <c:pt idx="14556">
                  <c:v>42826.93138559028</c:v>
                </c:pt>
                <c:pt idx="14557">
                  <c:v>42826.938330092591</c:v>
                </c:pt>
                <c:pt idx="14558">
                  <c:v>42826.945274594909</c:v>
                </c:pt>
                <c:pt idx="14559">
                  <c:v>42826.95221909722</c:v>
                </c:pt>
                <c:pt idx="14560">
                  <c:v>42826.959163599538</c:v>
                </c:pt>
                <c:pt idx="14561">
                  <c:v>42826.966108101849</c:v>
                </c:pt>
                <c:pt idx="14562">
                  <c:v>42826.973052604168</c:v>
                </c:pt>
                <c:pt idx="14563">
                  <c:v>42826.979997106479</c:v>
                </c:pt>
                <c:pt idx="14564">
                  <c:v>42826.986941608797</c:v>
                </c:pt>
                <c:pt idx="14565">
                  <c:v>42826.993886111108</c:v>
                </c:pt>
                <c:pt idx="14566">
                  <c:v>42827.000830613426</c:v>
                </c:pt>
                <c:pt idx="14567">
                  <c:v>42827.007775115744</c:v>
                </c:pt>
                <c:pt idx="14568">
                  <c:v>42827.014719618055</c:v>
                </c:pt>
                <c:pt idx="14569">
                  <c:v>42827.021664120373</c:v>
                </c:pt>
                <c:pt idx="14570">
                  <c:v>42827.028608622684</c:v>
                </c:pt>
                <c:pt idx="14571">
                  <c:v>42827.035553125002</c:v>
                </c:pt>
                <c:pt idx="14572">
                  <c:v>42827.042497627313</c:v>
                </c:pt>
                <c:pt idx="14573">
                  <c:v>42827.049442129632</c:v>
                </c:pt>
                <c:pt idx="14574">
                  <c:v>42827.056386631943</c:v>
                </c:pt>
                <c:pt idx="14575">
                  <c:v>42827.063331134261</c:v>
                </c:pt>
                <c:pt idx="14576">
                  <c:v>42827.070275636572</c:v>
                </c:pt>
                <c:pt idx="14577">
                  <c:v>42827.07722013889</c:v>
                </c:pt>
                <c:pt idx="14578">
                  <c:v>42827.084164641201</c:v>
                </c:pt>
                <c:pt idx="14579">
                  <c:v>42827.091109143519</c:v>
                </c:pt>
                <c:pt idx="14580">
                  <c:v>42827.09805364583</c:v>
                </c:pt>
                <c:pt idx="14581">
                  <c:v>42827.104998148148</c:v>
                </c:pt>
                <c:pt idx="14582">
                  <c:v>42827.111942650467</c:v>
                </c:pt>
                <c:pt idx="14583">
                  <c:v>42827.118887152777</c:v>
                </c:pt>
                <c:pt idx="14584">
                  <c:v>42827.125831655096</c:v>
                </c:pt>
                <c:pt idx="14585">
                  <c:v>42827.132776157407</c:v>
                </c:pt>
                <c:pt idx="14586">
                  <c:v>42827.139720659725</c:v>
                </c:pt>
                <c:pt idx="14587">
                  <c:v>42827.146665162036</c:v>
                </c:pt>
                <c:pt idx="14588">
                  <c:v>42827.153609664354</c:v>
                </c:pt>
                <c:pt idx="14589">
                  <c:v>42827.160554166665</c:v>
                </c:pt>
                <c:pt idx="14590">
                  <c:v>42827.167498668983</c:v>
                </c:pt>
                <c:pt idx="14591">
                  <c:v>42827.174443171294</c:v>
                </c:pt>
                <c:pt idx="14592">
                  <c:v>42827.181387673612</c:v>
                </c:pt>
                <c:pt idx="14593">
                  <c:v>42827.188332175923</c:v>
                </c:pt>
                <c:pt idx="14594">
                  <c:v>42827.195276678241</c:v>
                </c:pt>
                <c:pt idx="14595">
                  <c:v>42827.202221180552</c:v>
                </c:pt>
                <c:pt idx="14596">
                  <c:v>42827.209165682871</c:v>
                </c:pt>
                <c:pt idx="14597">
                  <c:v>42827.216110185182</c:v>
                </c:pt>
                <c:pt idx="14598">
                  <c:v>42827.2230546875</c:v>
                </c:pt>
                <c:pt idx="14599">
                  <c:v>42827.229999189818</c:v>
                </c:pt>
                <c:pt idx="14600">
                  <c:v>42827.236943692129</c:v>
                </c:pt>
                <c:pt idx="14601">
                  <c:v>42827.243888194447</c:v>
                </c:pt>
                <c:pt idx="14602">
                  <c:v>42827.250832696758</c:v>
                </c:pt>
                <c:pt idx="14603">
                  <c:v>42827.257777199076</c:v>
                </c:pt>
                <c:pt idx="14604">
                  <c:v>42827.264721701387</c:v>
                </c:pt>
                <c:pt idx="14605">
                  <c:v>42827.271666203706</c:v>
                </c:pt>
                <c:pt idx="14606">
                  <c:v>42827.278610706016</c:v>
                </c:pt>
                <c:pt idx="14607">
                  <c:v>42827.285555208335</c:v>
                </c:pt>
                <c:pt idx="14608">
                  <c:v>42827.292499710646</c:v>
                </c:pt>
                <c:pt idx="14609">
                  <c:v>42827.299444212964</c:v>
                </c:pt>
                <c:pt idx="14610">
                  <c:v>42827.306388715275</c:v>
                </c:pt>
                <c:pt idx="14611">
                  <c:v>42827.313333217593</c:v>
                </c:pt>
                <c:pt idx="14612">
                  <c:v>42827.320277719904</c:v>
                </c:pt>
                <c:pt idx="14613">
                  <c:v>42827.327222222222</c:v>
                </c:pt>
                <c:pt idx="14614">
                  <c:v>42827.33416672454</c:v>
                </c:pt>
                <c:pt idx="14615">
                  <c:v>42827.341111226851</c:v>
                </c:pt>
                <c:pt idx="14616">
                  <c:v>42827.34805572917</c:v>
                </c:pt>
                <c:pt idx="14617">
                  <c:v>42827.355000231481</c:v>
                </c:pt>
                <c:pt idx="14618">
                  <c:v>42827.361944733799</c:v>
                </c:pt>
                <c:pt idx="14619">
                  <c:v>42827.36888923611</c:v>
                </c:pt>
                <c:pt idx="14620">
                  <c:v>42827.375833738428</c:v>
                </c:pt>
                <c:pt idx="14621">
                  <c:v>42827.382778240739</c:v>
                </c:pt>
                <c:pt idx="14622">
                  <c:v>42827.389722743057</c:v>
                </c:pt>
                <c:pt idx="14623">
                  <c:v>42827.396667245368</c:v>
                </c:pt>
                <c:pt idx="14624">
                  <c:v>42827.403611747686</c:v>
                </c:pt>
                <c:pt idx="14625">
                  <c:v>42827.410556249997</c:v>
                </c:pt>
                <c:pt idx="14626">
                  <c:v>42827.417500752315</c:v>
                </c:pt>
                <c:pt idx="14627">
                  <c:v>42827.424445254626</c:v>
                </c:pt>
                <c:pt idx="14628">
                  <c:v>42827.431389756945</c:v>
                </c:pt>
                <c:pt idx="14629">
                  <c:v>42827.438334259263</c:v>
                </c:pt>
                <c:pt idx="14630">
                  <c:v>42827.445278761574</c:v>
                </c:pt>
                <c:pt idx="14631">
                  <c:v>42827.452223263892</c:v>
                </c:pt>
                <c:pt idx="14632">
                  <c:v>42827.459167766203</c:v>
                </c:pt>
                <c:pt idx="14633">
                  <c:v>42827.466112268521</c:v>
                </c:pt>
                <c:pt idx="14634">
                  <c:v>42827.473056770832</c:v>
                </c:pt>
                <c:pt idx="14635">
                  <c:v>42827.48000127315</c:v>
                </c:pt>
                <c:pt idx="14636">
                  <c:v>42827.486945775461</c:v>
                </c:pt>
                <c:pt idx="14637">
                  <c:v>42827.493890277779</c:v>
                </c:pt>
                <c:pt idx="14638">
                  <c:v>42827.50083478009</c:v>
                </c:pt>
                <c:pt idx="14639">
                  <c:v>42827.507779282409</c:v>
                </c:pt>
                <c:pt idx="14640">
                  <c:v>42827.51472378472</c:v>
                </c:pt>
                <c:pt idx="14641">
                  <c:v>42827.521668287038</c:v>
                </c:pt>
                <c:pt idx="14642">
                  <c:v>42827.528612789349</c:v>
                </c:pt>
                <c:pt idx="14643">
                  <c:v>42827.535557291667</c:v>
                </c:pt>
                <c:pt idx="14644">
                  <c:v>42827.542501793978</c:v>
                </c:pt>
                <c:pt idx="14645">
                  <c:v>42827.549446296296</c:v>
                </c:pt>
                <c:pt idx="14646">
                  <c:v>42827.556390798614</c:v>
                </c:pt>
                <c:pt idx="14647">
                  <c:v>42827.563335300925</c:v>
                </c:pt>
                <c:pt idx="14648">
                  <c:v>42827.570279803243</c:v>
                </c:pt>
                <c:pt idx="14649">
                  <c:v>42827.577224305554</c:v>
                </c:pt>
                <c:pt idx="14650">
                  <c:v>42827.584168807873</c:v>
                </c:pt>
                <c:pt idx="14651">
                  <c:v>42827.591113310184</c:v>
                </c:pt>
                <c:pt idx="14652">
                  <c:v>42827.598057812502</c:v>
                </c:pt>
                <c:pt idx="14653">
                  <c:v>42827.605002314813</c:v>
                </c:pt>
                <c:pt idx="14654">
                  <c:v>42827.611946817131</c:v>
                </c:pt>
                <c:pt idx="14655">
                  <c:v>42827.618891319442</c:v>
                </c:pt>
                <c:pt idx="14656">
                  <c:v>42827.62583582176</c:v>
                </c:pt>
                <c:pt idx="14657">
                  <c:v>42827.632780324071</c:v>
                </c:pt>
                <c:pt idx="14658">
                  <c:v>42827.639724826389</c:v>
                </c:pt>
                <c:pt idx="14659">
                  <c:v>42827.6466693287</c:v>
                </c:pt>
                <c:pt idx="14660">
                  <c:v>42827.653613831018</c:v>
                </c:pt>
                <c:pt idx="14661">
                  <c:v>42827.660558333337</c:v>
                </c:pt>
                <c:pt idx="14662">
                  <c:v>42827.667502835648</c:v>
                </c:pt>
                <c:pt idx="14663">
                  <c:v>42827.674447337966</c:v>
                </c:pt>
                <c:pt idx="14664">
                  <c:v>42827.681391840277</c:v>
                </c:pt>
                <c:pt idx="14665">
                  <c:v>42827.688336342595</c:v>
                </c:pt>
                <c:pt idx="14666">
                  <c:v>42827.695280844906</c:v>
                </c:pt>
                <c:pt idx="14667">
                  <c:v>42827.702225347224</c:v>
                </c:pt>
                <c:pt idx="14668">
                  <c:v>42827.709169849535</c:v>
                </c:pt>
                <c:pt idx="14669">
                  <c:v>42827.716114351853</c:v>
                </c:pt>
                <c:pt idx="14670">
                  <c:v>42827.723058854164</c:v>
                </c:pt>
                <c:pt idx="14671">
                  <c:v>42827.730003356482</c:v>
                </c:pt>
                <c:pt idx="14672">
                  <c:v>42827.736947858793</c:v>
                </c:pt>
                <c:pt idx="14673">
                  <c:v>42827.743892361112</c:v>
                </c:pt>
                <c:pt idx="14674">
                  <c:v>42827.750836863423</c:v>
                </c:pt>
                <c:pt idx="14675">
                  <c:v>42827.757781365741</c:v>
                </c:pt>
                <c:pt idx="14676">
                  <c:v>42827.764725868059</c:v>
                </c:pt>
                <c:pt idx="14677">
                  <c:v>42827.77167037037</c:v>
                </c:pt>
                <c:pt idx="14678">
                  <c:v>42827.778614872688</c:v>
                </c:pt>
                <c:pt idx="14679">
                  <c:v>42827.785559374999</c:v>
                </c:pt>
                <c:pt idx="14680">
                  <c:v>42827.792503877317</c:v>
                </c:pt>
                <c:pt idx="14681">
                  <c:v>42827.799448379628</c:v>
                </c:pt>
                <c:pt idx="14682">
                  <c:v>42827.806392881947</c:v>
                </c:pt>
                <c:pt idx="14683">
                  <c:v>42827.813337384257</c:v>
                </c:pt>
                <c:pt idx="14684">
                  <c:v>42827.820281886576</c:v>
                </c:pt>
                <c:pt idx="14685">
                  <c:v>42827.827226388887</c:v>
                </c:pt>
                <c:pt idx="14686">
                  <c:v>42827.834170891205</c:v>
                </c:pt>
                <c:pt idx="14687">
                  <c:v>42827.841115393516</c:v>
                </c:pt>
                <c:pt idx="14688">
                  <c:v>42827.848059895834</c:v>
                </c:pt>
                <c:pt idx="14689">
                  <c:v>42827.855004398145</c:v>
                </c:pt>
                <c:pt idx="14690">
                  <c:v>42827.861948900463</c:v>
                </c:pt>
                <c:pt idx="14691">
                  <c:v>42827.868893402781</c:v>
                </c:pt>
                <c:pt idx="14692">
                  <c:v>42827.875837905092</c:v>
                </c:pt>
                <c:pt idx="14693">
                  <c:v>42827.882782407411</c:v>
                </c:pt>
                <c:pt idx="14694">
                  <c:v>42827.889726909722</c:v>
                </c:pt>
                <c:pt idx="14695">
                  <c:v>42827.89667141204</c:v>
                </c:pt>
                <c:pt idx="14696">
                  <c:v>42827.903615914351</c:v>
                </c:pt>
                <c:pt idx="14697">
                  <c:v>42827.910560416669</c:v>
                </c:pt>
                <c:pt idx="14698">
                  <c:v>42827.91750491898</c:v>
                </c:pt>
                <c:pt idx="14699">
                  <c:v>42827.924449421298</c:v>
                </c:pt>
                <c:pt idx="14700">
                  <c:v>42827.931393923609</c:v>
                </c:pt>
                <c:pt idx="14701">
                  <c:v>42827.938338425927</c:v>
                </c:pt>
                <c:pt idx="14702">
                  <c:v>42827.945282928238</c:v>
                </c:pt>
                <c:pt idx="14703">
                  <c:v>42827.952227430556</c:v>
                </c:pt>
                <c:pt idx="14704">
                  <c:v>42827.959171932867</c:v>
                </c:pt>
                <c:pt idx="14705">
                  <c:v>42827.966116435186</c:v>
                </c:pt>
                <c:pt idx="14706">
                  <c:v>42827.973060937496</c:v>
                </c:pt>
                <c:pt idx="14707">
                  <c:v>42827.980005439815</c:v>
                </c:pt>
                <c:pt idx="14708">
                  <c:v>42827.986949942133</c:v>
                </c:pt>
                <c:pt idx="14709">
                  <c:v>42827.993894444444</c:v>
                </c:pt>
                <c:pt idx="14710">
                  <c:v>42828.000838946762</c:v>
                </c:pt>
                <c:pt idx="14711">
                  <c:v>42828.007783449073</c:v>
                </c:pt>
                <c:pt idx="14712">
                  <c:v>42828.014727951391</c:v>
                </c:pt>
                <c:pt idx="14713">
                  <c:v>42828.021672453702</c:v>
                </c:pt>
                <c:pt idx="14714">
                  <c:v>42828.02861695602</c:v>
                </c:pt>
                <c:pt idx="14715">
                  <c:v>42828.035561458331</c:v>
                </c:pt>
                <c:pt idx="14716">
                  <c:v>42828.04250596065</c:v>
                </c:pt>
                <c:pt idx="14717">
                  <c:v>42828.049450462961</c:v>
                </c:pt>
                <c:pt idx="14718">
                  <c:v>42828.056394965279</c:v>
                </c:pt>
                <c:pt idx="14719">
                  <c:v>42828.06333946759</c:v>
                </c:pt>
                <c:pt idx="14720">
                  <c:v>42828.070283969908</c:v>
                </c:pt>
                <c:pt idx="14721">
                  <c:v>42828.077228472219</c:v>
                </c:pt>
                <c:pt idx="14722">
                  <c:v>42828.084172974537</c:v>
                </c:pt>
                <c:pt idx="14723">
                  <c:v>42828.091117476855</c:v>
                </c:pt>
                <c:pt idx="14724">
                  <c:v>42828.098061979166</c:v>
                </c:pt>
                <c:pt idx="14725">
                  <c:v>42828.105006481484</c:v>
                </c:pt>
                <c:pt idx="14726">
                  <c:v>42828.111950983795</c:v>
                </c:pt>
                <c:pt idx="14727">
                  <c:v>42828.118895486114</c:v>
                </c:pt>
                <c:pt idx="14728">
                  <c:v>42828.125839988425</c:v>
                </c:pt>
                <c:pt idx="14729">
                  <c:v>42828.132784490743</c:v>
                </c:pt>
                <c:pt idx="14730">
                  <c:v>42828.139728993054</c:v>
                </c:pt>
                <c:pt idx="14731">
                  <c:v>42828.146673495372</c:v>
                </c:pt>
                <c:pt idx="14732">
                  <c:v>42828.153617997683</c:v>
                </c:pt>
                <c:pt idx="14733">
                  <c:v>42828.160562500001</c:v>
                </c:pt>
                <c:pt idx="14734">
                  <c:v>42828.167507002312</c:v>
                </c:pt>
                <c:pt idx="14735">
                  <c:v>42828.17445150463</c:v>
                </c:pt>
                <c:pt idx="14736">
                  <c:v>42828.181396006941</c:v>
                </c:pt>
                <c:pt idx="14737">
                  <c:v>42828.188340509259</c:v>
                </c:pt>
                <c:pt idx="14738">
                  <c:v>42828.195285011578</c:v>
                </c:pt>
                <c:pt idx="14739">
                  <c:v>42828.202229513889</c:v>
                </c:pt>
                <c:pt idx="14740">
                  <c:v>42828.209174016207</c:v>
                </c:pt>
                <c:pt idx="14741">
                  <c:v>42828.216118518518</c:v>
                </c:pt>
                <c:pt idx="14742">
                  <c:v>42828.223063020836</c:v>
                </c:pt>
                <c:pt idx="14743">
                  <c:v>42828.230007523147</c:v>
                </c:pt>
                <c:pt idx="14744">
                  <c:v>42828.236952025465</c:v>
                </c:pt>
                <c:pt idx="14745">
                  <c:v>42828.243896527776</c:v>
                </c:pt>
                <c:pt idx="14746">
                  <c:v>42828.250841030094</c:v>
                </c:pt>
                <c:pt idx="14747">
                  <c:v>42828.257785532405</c:v>
                </c:pt>
                <c:pt idx="14748">
                  <c:v>42828.264730034723</c:v>
                </c:pt>
                <c:pt idx="14749">
                  <c:v>42828.271674537034</c:v>
                </c:pt>
                <c:pt idx="14750">
                  <c:v>42828.278619039353</c:v>
                </c:pt>
                <c:pt idx="14751">
                  <c:v>42828.285563541664</c:v>
                </c:pt>
                <c:pt idx="14752">
                  <c:v>42828.292508043982</c:v>
                </c:pt>
                <c:pt idx="14753">
                  <c:v>42828.299452546293</c:v>
                </c:pt>
                <c:pt idx="14754">
                  <c:v>42828.306397048611</c:v>
                </c:pt>
                <c:pt idx="14755">
                  <c:v>42828.313341550929</c:v>
                </c:pt>
                <c:pt idx="14756">
                  <c:v>42828.32028605324</c:v>
                </c:pt>
                <c:pt idx="14757">
                  <c:v>42828.327230555558</c:v>
                </c:pt>
                <c:pt idx="14758">
                  <c:v>42828.334175057869</c:v>
                </c:pt>
                <c:pt idx="14759">
                  <c:v>42828.341119560188</c:v>
                </c:pt>
                <c:pt idx="14760">
                  <c:v>42828.348064062498</c:v>
                </c:pt>
                <c:pt idx="14761">
                  <c:v>42828.355008564817</c:v>
                </c:pt>
                <c:pt idx="14762">
                  <c:v>42828.361953067128</c:v>
                </c:pt>
                <c:pt idx="14763">
                  <c:v>42828.368897569446</c:v>
                </c:pt>
                <c:pt idx="14764">
                  <c:v>42828.375842071757</c:v>
                </c:pt>
                <c:pt idx="14765">
                  <c:v>42828.382786574075</c:v>
                </c:pt>
                <c:pt idx="14766">
                  <c:v>42828.389731076386</c:v>
                </c:pt>
                <c:pt idx="14767">
                  <c:v>42828.396675578704</c:v>
                </c:pt>
                <c:pt idx="14768">
                  <c:v>42828.403620081015</c:v>
                </c:pt>
                <c:pt idx="14769">
                  <c:v>42828.410564583333</c:v>
                </c:pt>
                <c:pt idx="14770">
                  <c:v>42828.417509085652</c:v>
                </c:pt>
                <c:pt idx="14771">
                  <c:v>42828.424453587962</c:v>
                </c:pt>
                <c:pt idx="14772">
                  <c:v>42828.431398090281</c:v>
                </c:pt>
                <c:pt idx="14773">
                  <c:v>42828.438342592592</c:v>
                </c:pt>
                <c:pt idx="14774">
                  <c:v>42828.44528709491</c:v>
                </c:pt>
                <c:pt idx="14775">
                  <c:v>42828.452231597221</c:v>
                </c:pt>
                <c:pt idx="14776">
                  <c:v>42828.459176099539</c:v>
                </c:pt>
                <c:pt idx="14777">
                  <c:v>42828.46612060185</c:v>
                </c:pt>
                <c:pt idx="14778">
                  <c:v>42828.473065104168</c:v>
                </c:pt>
                <c:pt idx="14779">
                  <c:v>42828.480009606479</c:v>
                </c:pt>
                <c:pt idx="14780">
                  <c:v>42828.486954108797</c:v>
                </c:pt>
                <c:pt idx="14781">
                  <c:v>42828.493898611108</c:v>
                </c:pt>
                <c:pt idx="14782">
                  <c:v>42828.500843113427</c:v>
                </c:pt>
                <c:pt idx="14783">
                  <c:v>42828.507787615737</c:v>
                </c:pt>
                <c:pt idx="14784">
                  <c:v>42828.514732118056</c:v>
                </c:pt>
                <c:pt idx="14785">
                  <c:v>42828.521676620374</c:v>
                </c:pt>
                <c:pt idx="14786">
                  <c:v>42828.528621122685</c:v>
                </c:pt>
                <c:pt idx="14787">
                  <c:v>42828.535565625003</c:v>
                </c:pt>
                <c:pt idx="14788">
                  <c:v>42828.542510127314</c:v>
                </c:pt>
                <c:pt idx="14789">
                  <c:v>42828.549454629632</c:v>
                </c:pt>
                <c:pt idx="14790">
                  <c:v>42828.556399131943</c:v>
                </c:pt>
                <c:pt idx="14791">
                  <c:v>42828.563343634261</c:v>
                </c:pt>
                <c:pt idx="14792">
                  <c:v>42828.570288136572</c:v>
                </c:pt>
                <c:pt idx="14793">
                  <c:v>42828.577232638891</c:v>
                </c:pt>
                <c:pt idx="14794">
                  <c:v>42828.584177141202</c:v>
                </c:pt>
                <c:pt idx="14795">
                  <c:v>42828.59112164352</c:v>
                </c:pt>
                <c:pt idx="14796">
                  <c:v>42828.598066145831</c:v>
                </c:pt>
                <c:pt idx="14797">
                  <c:v>42828.605010648149</c:v>
                </c:pt>
                <c:pt idx="14798">
                  <c:v>42828.61195515046</c:v>
                </c:pt>
                <c:pt idx="14799">
                  <c:v>42828.618899652778</c:v>
                </c:pt>
                <c:pt idx="14800">
                  <c:v>42828.625844155089</c:v>
                </c:pt>
                <c:pt idx="14801">
                  <c:v>42828.632788657407</c:v>
                </c:pt>
                <c:pt idx="14802">
                  <c:v>42828.639733159725</c:v>
                </c:pt>
                <c:pt idx="14803">
                  <c:v>42828.646677662036</c:v>
                </c:pt>
                <c:pt idx="14804">
                  <c:v>42828.653622164355</c:v>
                </c:pt>
                <c:pt idx="14805">
                  <c:v>42828.660566666666</c:v>
                </c:pt>
                <c:pt idx="14806">
                  <c:v>42828.667511168984</c:v>
                </c:pt>
                <c:pt idx="14807">
                  <c:v>42828.674455671295</c:v>
                </c:pt>
                <c:pt idx="14808">
                  <c:v>42828.681400173613</c:v>
                </c:pt>
                <c:pt idx="14809">
                  <c:v>42828.688344675924</c:v>
                </c:pt>
                <c:pt idx="14810">
                  <c:v>42828.695289178242</c:v>
                </c:pt>
                <c:pt idx="14811">
                  <c:v>42828.702233680553</c:v>
                </c:pt>
                <c:pt idx="14812">
                  <c:v>42828.709178182871</c:v>
                </c:pt>
                <c:pt idx="14813">
                  <c:v>42828.716122685182</c:v>
                </c:pt>
                <c:pt idx="14814">
                  <c:v>42828.7230671875</c:v>
                </c:pt>
                <c:pt idx="14815">
                  <c:v>42828.730011689811</c:v>
                </c:pt>
                <c:pt idx="14816">
                  <c:v>42828.73695619213</c:v>
                </c:pt>
                <c:pt idx="14817">
                  <c:v>42828.743900694448</c:v>
                </c:pt>
                <c:pt idx="14818">
                  <c:v>42828.750845196759</c:v>
                </c:pt>
                <c:pt idx="14819">
                  <c:v>42828.757789699077</c:v>
                </c:pt>
                <c:pt idx="14820">
                  <c:v>42828.764734201388</c:v>
                </c:pt>
                <c:pt idx="14821">
                  <c:v>42828.771678703706</c:v>
                </c:pt>
                <c:pt idx="14822">
                  <c:v>42828.778623206017</c:v>
                </c:pt>
                <c:pt idx="14823">
                  <c:v>42828.785567708335</c:v>
                </c:pt>
                <c:pt idx="14824">
                  <c:v>42828.792512210646</c:v>
                </c:pt>
                <c:pt idx="14825">
                  <c:v>42828.799456712964</c:v>
                </c:pt>
                <c:pt idx="14826">
                  <c:v>42828.806401215275</c:v>
                </c:pt>
                <c:pt idx="14827">
                  <c:v>42828.813345717594</c:v>
                </c:pt>
                <c:pt idx="14828">
                  <c:v>42828.820290219905</c:v>
                </c:pt>
                <c:pt idx="14829">
                  <c:v>42828.827234722223</c:v>
                </c:pt>
                <c:pt idx="14830">
                  <c:v>42828.834179224534</c:v>
                </c:pt>
                <c:pt idx="14831">
                  <c:v>42828.841123726852</c:v>
                </c:pt>
                <c:pt idx="14832">
                  <c:v>42828.84806822917</c:v>
                </c:pt>
                <c:pt idx="14833">
                  <c:v>42828.855012731481</c:v>
                </c:pt>
                <c:pt idx="14834">
                  <c:v>42828.861957233799</c:v>
                </c:pt>
                <c:pt idx="14835">
                  <c:v>42828.86890173611</c:v>
                </c:pt>
                <c:pt idx="14836">
                  <c:v>42828.875846238428</c:v>
                </c:pt>
                <c:pt idx="14837">
                  <c:v>42828.882790740739</c:v>
                </c:pt>
                <c:pt idx="14838">
                  <c:v>42828.889735243058</c:v>
                </c:pt>
                <c:pt idx="14839">
                  <c:v>42828.896679745369</c:v>
                </c:pt>
                <c:pt idx="14840">
                  <c:v>42828.903624247687</c:v>
                </c:pt>
                <c:pt idx="14841">
                  <c:v>42828.910568749998</c:v>
                </c:pt>
                <c:pt idx="14842">
                  <c:v>42828.917513252316</c:v>
                </c:pt>
                <c:pt idx="14843">
                  <c:v>42828.924457754627</c:v>
                </c:pt>
                <c:pt idx="14844">
                  <c:v>42828.931402256945</c:v>
                </c:pt>
                <c:pt idx="14845">
                  <c:v>42828.938346759256</c:v>
                </c:pt>
                <c:pt idx="14846">
                  <c:v>42828.945291261574</c:v>
                </c:pt>
                <c:pt idx="14847">
                  <c:v>42828.952235763885</c:v>
                </c:pt>
                <c:pt idx="14848">
                  <c:v>42828.959180266203</c:v>
                </c:pt>
                <c:pt idx="14849">
                  <c:v>42828.966124768522</c:v>
                </c:pt>
                <c:pt idx="14850">
                  <c:v>42828.973069270833</c:v>
                </c:pt>
                <c:pt idx="14851">
                  <c:v>42828.980013773151</c:v>
                </c:pt>
                <c:pt idx="14852">
                  <c:v>42828.986958275462</c:v>
                </c:pt>
                <c:pt idx="14853">
                  <c:v>42828.99390277778</c:v>
                </c:pt>
                <c:pt idx="14854">
                  <c:v>42829.000847280091</c:v>
                </c:pt>
                <c:pt idx="14855">
                  <c:v>42829.007791782409</c:v>
                </c:pt>
                <c:pt idx="14856">
                  <c:v>42829.01473628472</c:v>
                </c:pt>
                <c:pt idx="14857">
                  <c:v>42829.021680787038</c:v>
                </c:pt>
                <c:pt idx="14858">
                  <c:v>42829.028625289349</c:v>
                </c:pt>
                <c:pt idx="14859">
                  <c:v>42829.035569791668</c:v>
                </c:pt>
                <c:pt idx="14860">
                  <c:v>42829.042514293978</c:v>
                </c:pt>
                <c:pt idx="14861">
                  <c:v>42829.049458796297</c:v>
                </c:pt>
                <c:pt idx="14862">
                  <c:v>42829.056403298608</c:v>
                </c:pt>
                <c:pt idx="14863">
                  <c:v>42829.063347800926</c:v>
                </c:pt>
                <c:pt idx="14864">
                  <c:v>42829.070292303244</c:v>
                </c:pt>
                <c:pt idx="14865">
                  <c:v>42829.077236805555</c:v>
                </c:pt>
                <c:pt idx="14866">
                  <c:v>42829.084181307873</c:v>
                </c:pt>
                <c:pt idx="14867">
                  <c:v>42829.091125810184</c:v>
                </c:pt>
                <c:pt idx="14868">
                  <c:v>42829.098070312502</c:v>
                </c:pt>
                <c:pt idx="14869">
                  <c:v>42829.105014814813</c:v>
                </c:pt>
                <c:pt idx="14870">
                  <c:v>42829.111959317132</c:v>
                </c:pt>
                <c:pt idx="14871">
                  <c:v>42829.118903819442</c:v>
                </c:pt>
                <c:pt idx="14872">
                  <c:v>42829.125848321761</c:v>
                </c:pt>
                <c:pt idx="14873">
                  <c:v>42829.132792824072</c:v>
                </c:pt>
                <c:pt idx="14874">
                  <c:v>42829.13973732639</c:v>
                </c:pt>
                <c:pt idx="14875">
                  <c:v>42829.146681828701</c:v>
                </c:pt>
                <c:pt idx="14876">
                  <c:v>42829.153626331019</c:v>
                </c:pt>
                <c:pt idx="14877">
                  <c:v>42829.16057083333</c:v>
                </c:pt>
                <c:pt idx="14878">
                  <c:v>42829.167515335648</c:v>
                </c:pt>
                <c:pt idx="14879">
                  <c:v>42829.174459837966</c:v>
                </c:pt>
                <c:pt idx="14880">
                  <c:v>42829.181404340277</c:v>
                </c:pt>
                <c:pt idx="14881">
                  <c:v>42829.188348842596</c:v>
                </c:pt>
                <c:pt idx="14882">
                  <c:v>42829.195293344907</c:v>
                </c:pt>
                <c:pt idx="14883">
                  <c:v>42829.202237847225</c:v>
                </c:pt>
                <c:pt idx="14884">
                  <c:v>42829.209182349536</c:v>
                </c:pt>
                <c:pt idx="14885">
                  <c:v>42829.216126851854</c:v>
                </c:pt>
                <c:pt idx="14886">
                  <c:v>42829.223071354165</c:v>
                </c:pt>
                <c:pt idx="14887">
                  <c:v>42829.230015856483</c:v>
                </c:pt>
                <c:pt idx="14888">
                  <c:v>42829.236960358794</c:v>
                </c:pt>
                <c:pt idx="14889">
                  <c:v>42829.243904861112</c:v>
                </c:pt>
                <c:pt idx="14890">
                  <c:v>42829.250849363423</c:v>
                </c:pt>
                <c:pt idx="14891">
                  <c:v>42829.257793865741</c:v>
                </c:pt>
                <c:pt idx="14892">
                  <c:v>42829.264738368052</c:v>
                </c:pt>
                <c:pt idx="14893">
                  <c:v>42829.271682870371</c:v>
                </c:pt>
                <c:pt idx="14894">
                  <c:v>42829.278627372689</c:v>
                </c:pt>
                <c:pt idx="14895">
                  <c:v>42829.285571875</c:v>
                </c:pt>
                <c:pt idx="14896">
                  <c:v>42829.292516377318</c:v>
                </c:pt>
                <c:pt idx="14897">
                  <c:v>42829.299460879629</c:v>
                </c:pt>
                <c:pt idx="14898">
                  <c:v>42829.306405381947</c:v>
                </c:pt>
                <c:pt idx="14899">
                  <c:v>42829.313349884258</c:v>
                </c:pt>
                <c:pt idx="14900">
                  <c:v>42829.320294386576</c:v>
                </c:pt>
                <c:pt idx="14901">
                  <c:v>42829.327238888887</c:v>
                </c:pt>
                <c:pt idx="14902">
                  <c:v>42829.334183391205</c:v>
                </c:pt>
                <c:pt idx="14903">
                  <c:v>42829.341127893516</c:v>
                </c:pt>
                <c:pt idx="14904">
                  <c:v>42829.348072395835</c:v>
                </c:pt>
                <c:pt idx="14905">
                  <c:v>42829.355016898146</c:v>
                </c:pt>
                <c:pt idx="14906">
                  <c:v>42829.361961400464</c:v>
                </c:pt>
                <c:pt idx="14907">
                  <c:v>42829.368905902775</c:v>
                </c:pt>
                <c:pt idx="14908">
                  <c:v>42829.375850405093</c:v>
                </c:pt>
                <c:pt idx="14909">
                  <c:v>42829.382794907404</c:v>
                </c:pt>
                <c:pt idx="14910">
                  <c:v>42829.389739409722</c:v>
                </c:pt>
                <c:pt idx="14911">
                  <c:v>42829.39668391204</c:v>
                </c:pt>
                <c:pt idx="14912">
                  <c:v>42829.403628414351</c:v>
                </c:pt>
                <c:pt idx="14913">
                  <c:v>42829.410572916669</c:v>
                </c:pt>
                <c:pt idx="14914">
                  <c:v>42829.41751741898</c:v>
                </c:pt>
                <c:pt idx="14915">
                  <c:v>42829.424461921299</c:v>
                </c:pt>
                <c:pt idx="14916">
                  <c:v>42829.43140642361</c:v>
                </c:pt>
                <c:pt idx="14917">
                  <c:v>42829.438350925928</c:v>
                </c:pt>
                <c:pt idx="14918">
                  <c:v>42829.445295428239</c:v>
                </c:pt>
                <c:pt idx="14919">
                  <c:v>42829.452239930557</c:v>
                </c:pt>
                <c:pt idx="14920">
                  <c:v>42829.459184432868</c:v>
                </c:pt>
                <c:pt idx="14921">
                  <c:v>42829.466128935186</c:v>
                </c:pt>
                <c:pt idx="14922">
                  <c:v>42829.473073437497</c:v>
                </c:pt>
                <c:pt idx="14923">
                  <c:v>42829.480017939815</c:v>
                </c:pt>
                <c:pt idx="14924">
                  <c:v>42829.486962442126</c:v>
                </c:pt>
                <c:pt idx="14925">
                  <c:v>42829.493906944444</c:v>
                </c:pt>
                <c:pt idx="14926">
                  <c:v>42829.500851446763</c:v>
                </c:pt>
                <c:pt idx="14927">
                  <c:v>42829.507795949074</c:v>
                </c:pt>
                <c:pt idx="14928">
                  <c:v>42829.514740451392</c:v>
                </c:pt>
                <c:pt idx="14929">
                  <c:v>42829.521684953703</c:v>
                </c:pt>
                <c:pt idx="14930">
                  <c:v>42829.528629456021</c:v>
                </c:pt>
                <c:pt idx="14931">
                  <c:v>42829.535573958332</c:v>
                </c:pt>
                <c:pt idx="14932">
                  <c:v>42829.54251846065</c:v>
                </c:pt>
                <c:pt idx="14933">
                  <c:v>42829.549462962961</c:v>
                </c:pt>
                <c:pt idx="14934">
                  <c:v>42829.556407465279</c:v>
                </c:pt>
                <c:pt idx="14935">
                  <c:v>42829.56335196759</c:v>
                </c:pt>
                <c:pt idx="14936">
                  <c:v>42829.570296469908</c:v>
                </c:pt>
                <c:pt idx="14937">
                  <c:v>42829.577240972219</c:v>
                </c:pt>
                <c:pt idx="14938">
                  <c:v>42829.584185474538</c:v>
                </c:pt>
                <c:pt idx="14939">
                  <c:v>42829.591129976849</c:v>
                </c:pt>
                <c:pt idx="14940">
                  <c:v>42829.598074479167</c:v>
                </c:pt>
                <c:pt idx="14941">
                  <c:v>42829.605018981485</c:v>
                </c:pt>
                <c:pt idx="14942">
                  <c:v>42829.611963483796</c:v>
                </c:pt>
                <c:pt idx="14943">
                  <c:v>42829.618907986114</c:v>
                </c:pt>
                <c:pt idx="14944">
                  <c:v>42829.625852488425</c:v>
                </c:pt>
                <c:pt idx="14945">
                  <c:v>42829.632796990743</c:v>
                </c:pt>
                <c:pt idx="14946">
                  <c:v>42829.639741493054</c:v>
                </c:pt>
                <c:pt idx="14947">
                  <c:v>42829.646685995373</c:v>
                </c:pt>
                <c:pt idx="14948">
                  <c:v>42829.653630497683</c:v>
                </c:pt>
                <c:pt idx="14949">
                  <c:v>42829.660575000002</c:v>
                </c:pt>
                <c:pt idx="14950">
                  <c:v>42829.667519502313</c:v>
                </c:pt>
                <c:pt idx="14951">
                  <c:v>42829.674464004631</c:v>
                </c:pt>
                <c:pt idx="14952">
                  <c:v>42829.681408506942</c:v>
                </c:pt>
                <c:pt idx="14953">
                  <c:v>42829.68835300926</c:v>
                </c:pt>
                <c:pt idx="14954">
                  <c:v>42829.695297511571</c:v>
                </c:pt>
                <c:pt idx="14955">
                  <c:v>42829.702242013889</c:v>
                </c:pt>
                <c:pt idx="14956">
                  <c:v>42829.7091865162</c:v>
                </c:pt>
                <c:pt idx="14957">
                  <c:v>42829.716131018518</c:v>
                </c:pt>
                <c:pt idx="14958">
                  <c:v>42829.723075520837</c:v>
                </c:pt>
                <c:pt idx="14959">
                  <c:v>42829.730020023148</c:v>
                </c:pt>
                <c:pt idx="14960">
                  <c:v>42829.736964525466</c:v>
                </c:pt>
                <c:pt idx="14961">
                  <c:v>42829.743909027777</c:v>
                </c:pt>
                <c:pt idx="14962">
                  <c:v>42829.750853530095</c:v>
                </c:pt>
                <c:pt idx="14963">
                  <c:v>42829.757798032406</c:v>
                </c:pt>
                <c:pt idx="14964">
                  <c:v>42829.764742534724</c:v>
                </c:pt>
                <c:pt idx="14965">
                  <c:v>42829.771687037035</c:v>
                </c:pt>
                <c:pt idx="14966">
                  <c:v>42829.778631539353</c:v>
                </c:pt>
                <c:pt idx="14967">
                  <c:v>42829.785576041664</c:v>
                </c:pt>
                <c:pt idx="14968">
                  <c:v>42829.792520543982</c:v>
                </c:pt>
                <c:pt idx="14969">
                  <c:v>42829.799465046293</c:v>
                </c:pt>
                <c:pt idx="14970">
                  <c:v>42829.806409548612</c:v>
                </c:pt>
                <c:pt idx="14971">
                  <c:v>42829.813354050922</c:v>
                </c:pt>
                <c:pt idx="14972">
                  <c:v>42829.820298553241</c:v>
                </c:pt>
                <c:pt idx="14973">
                  <c:v>42829.827243055559</c:v>
                </c:pt>
                <c:pt idx="14974">
                  <c:v>42829.83418755787</c:v>
                </c:pt>
                <c:pt idx="14975">
                  <c:v>42829.841132060188</c:v>
                </c:pt>
                <c:pt idx="14976">
                  <c:v>42829.848076562499</c:v>
                </c:pt>
                <c:pt idx="14977">
                  <c:v>42829.855021064817</c:v>
                </c:pt>
                <c:pt idx="14978">
                  <c:v>42829.861965567128</c:v>
                </c:pt>
                <c:pt idx="14979">
                  <c:v>42829.868910069446</c:v>
                </c:pt>
                <c:pt idx="14980">
                  <c:v>42829.875854571757</c:v>
                </c:pt>
                <c:pt idx="14981">
                  <c:v>42829.882799074076</c:v>
                </c:pt>
                <c:pt idx="14982">
                  <c:v>42829.889743576387</c:v>
                </c:pt>
                <c:pt idx="14983">
                  <c:v>42829.896688078705</c:v>
                </c:pt>
                <c:pt idx="14984">
                  <c:v>42829.903632581016</c:v>
                </c:pt>
                <c:pt idx="14985">
                  <c:v>42829.910577083334</c:v>
                </c:pt>
                <c:pt idx="14986">
                  <c:v>42829.917521585645</c:v>
                </c:pt>
                <c:pt idx="14987">
                  <c:v>42829.924466087963</c:v>
                </c:pt>
                <c:pt idx="14988">
                  <c:v>42829.931410590281</c:v>
                </c:pt>
                <c:pt idx="14989">
                  <c:v>42829.938355092592</c:v>
                </c:pt>
                <c:pt idx="14990">
                  <c:v>42829.94529959491</c:v>
                </c:pt>
                <c:pt idx="14991">
                  <c:v>42829.952244097221</c:v>
                </c:pt>
                <c:pt idx="14992">
                  <c:v>42829.95918859954</c:v>
                </c:pt>
                <c:pt idx="14993">
                  <c:v>42829.966133101851</c:v>
                </c:pt>
                <c:pt idx="14994">
                  <c:v>42829.973077604169</c:v>
                </c:pt>
                <c:pt idx="14995">
                  <c:v>42829.98002210648</c:v>
                </c:pt>
                <c:pt idx="14996">
                  <c:v>42829.986966608798</c:v>
                </c:pt>
                <c:pt idx="14997">
                  <c:v>42829.993911111109</c:v>
                </c:pt>
                <c:pt idx="14998">
                  <c:v>42830.000855613427</c:v>
                </c:pt>
                <c:pt idx="14999">
                  <c:v>42830.007800115738</c:v>
                </c:pt>
                <c:pt idx="15000">
                  <c:v>42830.014744618056</c:v>
                </c:pt>
                <c:pt idx="15001">
                  <c:v>42830.021689120367</c:v>
                </c:pt>
                <c:pt idx="15002">
                  <c:v>42830.028633622685</c:v>
                </c:pt>
                <c:pt idx="15003">
                  <c:v>42830.035578124996</c:v>
                </c:pt>
                <c:pt idx="15004">
                  <c:v>42830.042522627315</c:v>
                </c:pt>
                <c:pt idx="15005">
                  <c:v>42830.049467129633</c:v>
                </c:pt>
                <c:pt idx="15006">
                  <c:v>42830.056411631944</c:v>
                </c:pt>
                <c:pt idx="15007">
                  <c:v>42830.063356134262</c:v>
                </c:pt>
                <c:pt idx="15008">
                  <c:v>42830.070300636573</c:v>
                </c:pt>
                <c:pt idx="15009">
                  <c:v>42830.077245138891</c:v>
                </c:pt>
                <c:pt idx="15010">
                  <c:v>42830.084189641202</c:v>
                </c:pt>
                <c:pt idx="15011">
                  <c:v>42830.09113414352</c:v>
                </c:pt>
                <c:pt idx="15012">
                  <c:v>42830.098078645831</c:v>
                </c:pt>
                <c:pt idx="15013">
                  <c:v>42830.105023148149</c:v>
                </c:pt>
                <c:pt idx="15014">
                  <c:v>42830.11196765046</c:v>
                </c:pt>
                <c:pt idx="15015">
                  <c:v>42830.118912152779</c:v>
                </c:pt>
                <c:pt idx="15016">
                  <c:v>42830.12585665509</c:v>
                </c:pt>
                <c:pt idx="15017">
                  <c:v>42830.132801157408</c:v>
                </c:pt>
                <c:pt idx="15018">
                  <c:v>42830.139745659719</c:v>
                </c:pt>
                <c:pt idx="15019">
                  <c:v>42830.146690162037</c:v>
                </c:pt>
                <c:pt idx="15020">
                  <c:v>42830.153634664355</c:v>
                </c:pt>
                <c:pt idx="15021">
                  <c:v>42830.160579166666</c:v>
                </c:pt>
                <c:pt idx="15022">
                  <c:v>42830.167523668984</c:v>
                </c:pt>
                <c:pt idx="15023">
                  <c:v>42830.174468171295</c:v>
                </c:pt>
                <c:pt idx="15024">
                  <c:v>42830.181412673614</c:v>
                </c:pt>
                <c:pt idx="15025">
                  <c:v>42830.188357175924</c:v>
                </c:pt>
                <c:pt idx="15026">
                  <c:v>42830.195301678243</c:v>
                </c:pt>
                <c:pt idx="15027">
                  <c:v>42830.202246180554</c:v>
                </c:pt>
                <c:pt idx="15028">
                  <c:v>42830.209190682872</c:v>
                </c:pt>
                <c:pt idx="15029">
                  <c:v>42830.216135185183</c:v>
                </c:pt>
                <c:pt idx="15030">
                  <c:v>42830.223079687501</c:v>
                </c:pt>
                <c:pt idx="15031">
                  <c:v>42830.230024189812</c:v>
                </c:pt>
                <c:pt idx="15032">
                  <c:v>42830.23696869213</c:v>
                </c:pt>
                <c:pt idx="15033">
                  <c:v>42830.243913194441</c:v>
                </c:pt>
                <c:pt idx="15034">
                  <c:v>42830.250857696759</c:v>
                </c:pt>
                <c:pt idx="15035">
                  <c:v>42830.257802199078</c:v>
                </c:pt>
                <c:pt idx="15036">
                  <c:v>42830.264746701389</c:v>
                </c:pt>
                <c:pt idx="15037">
                  <c:v>42830.271691203707</c:v>
                </c:pt>
                <c:pt idx="15038">
                  <c:v>42830.278635706018</c:v>
                </c:pt>
                <c:pt idx="15039">
                  <c:v>42830.285580208336</c:v>
                </c:pt>
                <c:pt idx="15040">
                  <c:v>42830.292524710647</c:v>
                </c:pt>
                <c:pt idx="15041">
                  <c:v>42830.299469212965</c:v>
                </c:pt>
                <c:pt idx="15042">
                  <c:v>42830.306413715276</c:v>
                </c:pt>
                <c:pt idx="15043">
                  <c:v>42830.313358217594</c:v>
                </c:pt>
                <c:pt idx="15044">
                  <c:v>42830.320302719905</c:v>
                </c:pt>
                <c:pt idx="15045">
                  <c:v>42830.327247222223</c:v>
                </c:pt>
                <c:pt idx="15046">
                  <c:v>42830.334191724534</c:v>
                </c:pt>
                <c:pt idx="15047">
                  <c:v>42830.341136226853</c:v>
                </c:pt>
                <c:pt idx="15048">
                  <c:v>42830.348080729163</c:v>
                </c:pt>
                <c:pt idx="15049">
                  <c:v>42830.355025231482</c:v>
                </c:pt>
                <c:pt idx="15050">
                  <c:v>42830.3619697338</c:v>
                </c:pt>
                <c:pt idx="15051">
                  <c:v>42830.368914236111</c:v>
                </c:pt>
                <c:pt idx="15052">
                  <c:v>42830.375858738429</c:v>
                </c:pt>
                <c:pt idx="15053">
                  <c:v>42830.38280324074</c:v>
                </c:pt>
                <c:pt idx="15054">
                  <c:v>42830.389747743058</c:v>
                </c:pt>
                <c:pt idx="15055">
                  <c:v>42830.396692245369</c:v>
                </c:pt>
                <c:pt idx="15056">
                  <c:v>42830.403636747687</c:v>
                </c:pt>
                <c:pt idx="15057">
                  <c:v>42830.410581249998</c:v>
                </c:pt>
                <c:pt idx="15058">
                  <c:v>42830.417525752317</c:v>
                </c:pt>
                <c:pt idx="15059">
                  <c:v>42830.424470254628</c:v>
                </c:pt>
                <c:pt idx="15060">
                  <c:v>42830.431414756946</c:v>
                </c:pt>
                <c:pt idx="15061">
                  <c:v>42830.438359259257</c:v>
                </c:pt>
                <c:pt idx="15062">
                  <c:v>42830.445303761575</c:v>
                </c:pt>
                <c:pt idx="15063">
                  <c:v>42830.452248263886</c:v>
                </c:pt>
                <c:pt idx="15064">
                  <c:v>42830.459192766204</c:v>
                </c:pt>
                <c:pt idx="15065">
                  <c:v>42830.466137268515</c:v>
                </c:pt>
                <c:pt idx="15066">
                  <c:v>42830.473081770833</c:v>
                </c:pt>
                <c:pt idx="15067">
                  <c:v>42830.480026273151</c:v>
                </c:pt>
                <c:pt idx="15068">
                  <c:v>42830.486970775462</c:v>
                </c:pt>
                <c:pt idx="15069">
                  <c:v>42830.493915277781</c:v>
                </c:pt>
                <c:pt idx="15070">
                  <c:v>42830.500859780092</c:v>
                </c:pt>
                <c:pt idx="15071">
                  <c:v>42830.50780428241</c:v>
                </c:pt>
                <c:pt idx="15072">
                  <c:v>42830.514748784721</c:v>
                </c:pt>
                <c:pt idx="15073">
                  <c:v>42830.521693287039</c:v>
                </c:pt>
                <c:pt idx="15074">
                  <c:v>42830.52863778935</c:v>
                </c:pt>
                <c:pt idx="15075">
                  <c:v>42830.535582291668</c:v>
                </c:pt>
                <c:pt idx="15076">
                  <c:v>42830.542526793979</c:v>
                </c:pt>
                <c:pt idx="15077">
                  <c:v>42830.549471296297</c:v>
                </c:pt>
                <c:pt idx="15078">
                  <c:v>42830.556415798608</c:v>
                </c:pt>
                <c:pt idx="15079">
                  <c:v>42830.563360300926</c:v>
                </c:pt>
                <c:pt idx="15080">
                  <c:v>42830.570304803237</c:v>
                </c:pt>
                <c:pt idx="15081">
                  <c:v>42830.577249305556</c:v>
                </c:pt>
                <c:pt idx="15082">
                  <c:v>42830.584193807874</c:v>
                </c:pt>
                <c:pt idx="15083">
                  <c:v>42830.591138310185</c:v>
                </c:pt>
                <c:pt idx="15084">
                  <c:v>42830.598082812503</c:v>
                </c:pt>
                <c:pt idx="15085">
                  <c:v>42830.605027314814</c:v>
                </c:pt>
                <c:pt idx="15086">
                  <c:v>42830.611971817132</c:v>
                </c:pt>
                <c:pt idx="15087">
                  <c:v>42830.618916319443</c:v>
                </c:pt>
                <c:pt idx="15088">
                  <c:v>42830.625860821761</c:v>
                </c:pt>
                <c:pt idx="15089">
                  <c:v>42830.632805324072</c:v>
                </c:pt>
                <c:pt idx="15090">
                  <c:v>42830.63974982639</c:v>
                </c:pt>
                <c:pt idx="15091">
                  <c:v>42830.646694328701</c:v>
                </c:pt>
                <c:pt idx="15092">
                  <c:v>42830.65363883102</c:v>
                </c:pt>
                <c:pt idx="15093">
                  <c:v>42830.660583333331</c:v>
                </c:pt>
                <c:pt idx="15094">
                  <c:v>42830.667527835649</c:v>
                </c:pt>
                <c:pt idx="15095">
                  <c:v>42830.67447233796</c:v>
                </c:pt>
                <c:pt idx="15096">
                  <c:v>42830.681416840278</c:v>
                </c:pt>
                <c:pt idx="15097">
                  <c:v>42830.688361342596</c:v>
                </c:pt>
                <c:pt idx="15098">
                  <c:v>42830.695305844907</c:v>
                </c:pt>
                <c:pt idx="15099">
                  <c:v>42830.702250347225</c:v>
                </c:pt>
                <c:pt idx="15100">
                  <c:v>42830.709194849536</c:v>
                </c:pt>
                <c:pt idx="15101">
                  <c:v>42830.716139351855</c:v>
                </c:pt>
                <c:pt idx="15102">
                  <c:v>42830.723083854165</c:v>
                </c:pt>
                <c:pt idx="15103">
                  <c:v>42830.730028356484</c:v>
                </c:pt>
                <c:pt idx="15104">
                  <c:v>42830.736972858795</c:v>
                </c:pt>
                <c:pt idx="15105">
                  <c:v>42830.743917361113</c:v>
                </c:pt>
                <c:pt idx="15106">
                  <c:v>42830.750861863424</c:v>
                </c:pt>
                <c:pt idx="15107">
                  <c:v>42830.757806365742</c:v>
                </c:pt>
                <c:pt idx="15108">
                  <c:v>42830.764750868053</c:v>
                </c:pt>
                <c:pt idx="15109">
                  <c:v>42830.771695370371</c:v>
                </c:pt>
                <c:pt idx="15110">
                  <c:v>42830.778639872682</c:v>
                </c:pt>
                <c:pt idx="15111">
                  <c:v>42830.785584375</c:v>
                </c:pt>
                <c:pt idx="15112">
                  <c:v>42830.792528877311</c:v>
                </c:pt>
                <c:pt idx="15113">
                  <c:v>42830.799473379629</c:v>
                </c:pt>
                <c:pt idx="15114">
                  <c:v>42830.806417881948</c:v>
                </c:pt>
                <c:pt idx="15115">
                  <c:v>42830.813362384259</c:v>
                </c:pt>
                <c:pt idx="15116">
                  <c:v>42830.820306886577</c:v>
                </c:pt>
                <c:pt idx="15117">
                  <c:v>42830.827251388888</c:v>
                </c:pt>
                <c:pt idx="15118">
                  <c:v>42830.834195891206</c:v>
                </c:pt>
                <c:pt idx="15119">
                  <c:v>42830.841140393517</c:v>
                </c:pt>
                <c:pt idx="15120">
                  <c:v>42830.848084895835</c:v>
                </c:pt>
                <c:pt idx="15121">
                  <c:v>42830.855029398146</c:v>
                </c:pt>
                <c:pt idx="15122">
                  <c:v>42830.861973900464</c:v>
                </c:pt>
                <c:pt idx="15123">
                  <c:v>42830.868918402775</c:v>
                </c:pt>
                <c:pt idx="15124">
                  <c:v>42830.875862905094</c:v>
                </c:pt>
                <c:pt idx="15125">
                  <c:v>42830.882807407404</c:v>
                </c:pt>
                <c:pt idx="15126">
                  <c:v>42830.889751909723</c:v>
                </c:pt>
                <c:pt idx="15127">
                  <c:v>42830.896696412034</c:v>
                </c:pt>
                <c:pt idx="15128">
                  <c:v>42830.903640914352</c:v>
                </c:pt>
                <c:pt idx="15129">
                  <c:v>42830.91058541667</c:v>
                </c:pt>
                <c:pt idx="15130">
                  <c:v>42830.917529918981</c:v>
                </c:pt>
                <c:pt idx="15131">
                  <c:v>42830.924474421299</c:v>
                </c:pt>
                <c:pt idx="15132">
                  <c:v>42830.93141892361</c:v>
                </c:pt>
                <c:pt idx="15133">
                  <c:v>42830.938363425928</c:v>
                </c:pt>
                <c:pt idx="15134">
                  <c:v>42830.945307928239</c:v>
                </c:pt>
                <c:pt idx="15135">
                  <c:v>42830.952252430558</c:v>
                </c:pt>
                <c:pt idx="15136">
                  <c:v>42830.959196932869</c:v>
                </c:pt>
                <c:pt idx="15137">
                  <c:v>42830.966141435187</c:v>
                </c:pt>
                <c:pt idx="15138">
                  <c:v>42830.973085937498</c:v>
                </c:pt>
                <c:pt idx="15139">
                  <c:v>42830.980030439816</c:v>
                </c:pt>
                <c:pt idx="15140">
                  <c:v>42830.986974942127</c:v>
                </c:pt>
                <c:pt idx="15141">
                  <c:v>42830.993919444445</c:v>
                </c:pt>
                <c:pt idx="15142">
                  <c:v>42831.000863946756</c:v>
                </c:pt>
                <c:pt idx="15143">
                  <c:v>42831.007808449074</c:v>
                </c:pt>
                <c:pt idx="15144">
                  <c:v>42831.014752951392</c:v>
                </c:pt>
                <c:pt idx="15145">
                  <c:v>42831.021697453703</c:v>
                </c:pt>
                <c:pt idx="15146">
                  <c:v>42831.028641956022</c:v>
                </c:pt>
                <c:pt idx="15147">
                  <c:v>42831.035586458333</c:v>
                </c:pt>
                <c:pt idx="15148">
                  <c:v>42831.042530960651</c:v>
                </c:pt>
                <c:pt idx="15149">
                  <c:v>42831.049475462962</c:v>
                </c:pt>
                <c:pt idx="15150">
                  <c:v>42831.05641996528</c:v>
                </c:pt>
                <c:pt idx="15151">
                  <c:v>42831.063364467591</c:v>
                </c:pt>
                <c:pt idx="15152">
                  <c:v>42831.070308969909</c:v>
                </c:pt>
                <c:pt idx="15153">
                  <c:v>42831.07725347222</c:v>
                </c:pt>
                <c:pt idx="15154">
                  <c:v>42831.084197974538</c:v>
                </c:pt>
                <c:pt idx="15155">
                  <c:v>42831.091142476849</c:v>
                </c:pt>
                <c:pt idx="15156">
                  <c:v>42831.098086979167</c:v>
                </c:pt>
                <c:pt idx="15157">
                  <c:v>42831.105031481478</c:v>
                </c:pt>
                <c:pt idx="15158">
                  <c:v>42831.111975983797</c:v>
                </c:pt>
                <c:pt idx="15159">
                  <c:v>42831.118920486108</c:v>
                </c:pt>
                <c:pt idx="15160">
                  <c:v>42831.125864988426</c:v>
                </c:pt>
                <c:pt idx="15161">
                  <c:v>42831.132809490744</c:v>
                </c:pt>
                <c:pt idx="15162">
                  <c:v>42831.139753993055</c:v>
                </c:pt>
                <c:pt idx="15163">
                  <c:v>42831.146698495373</c:v>
                </c:pt>
                <c:pt idx="15164">
                  <c:v>42831.153642997684</c:v>
                </c:pt>
                <c:pt idx="15165">
                  <c:v>42831.160587500002</c:v>
                </c:pt>
                <c:pt idx="15166">
                  <c:v>42831.167532002313</c:v>
                </c:pt>
                <c:pt idx="15167">
                  <c:v>42831.174476504631</c:v>
                </c:pt>
                <c:pt idx="15168">
                  <c:v>42831.181421006942</c:v>
                </c:pt>
                <c:pt idx="15169">
                  <c:v>42831.188365509261</c:v>
                </c:pt>
                <c:pt idx="15170">
                  <c:v>42831.195310011572</c:v>
                </c:pt>
                <c:pt idx="15171">
                  <c:v>42831.20225451389</c:v>
                </c:pt>
                <c:pt idx="15172">
                  <c:v>42831.209199016201</c:v>
                </c:pt>
                <c:pt idx="15173">
                  <c:v>42831.216143518519</c:v>
                </c:pt>
                <c:pt idx="15174">
                  <c:v>42831.22308802083</c:v>
                </c:pt>
                <c:pt idx="15175">
                  <c:v>42831.230032523148</c:v>
                </c:pt>
                <c:pt idx="15176">
                  <c:v>42831.236977025466</c:v>
                </c:pt>
                <c:pt idx="15177">
                  <c:v>42831.243921527777</c:v>
                </c:pt>
                <c:pt idx="15178">
                  <c:v>42831.250866030095</c:v>
                </c:pt>
                <c:pt idx="15179">
                  <c:v>42831.257810532406</c:v>
                </c:pt>
                <c:pt idx="15180">
                  <c:v>42831.264755034725</c:v>
                </c:pt>
                <c:pt idx="15181">
                  <c:v>42831.271699537036</c:v>
                </c:pt>
                <c:pt idx="15182">
                  <c:v>42831.278644039354</c:v>
                </c:pt>
                <c:pt idx="15183">
                  <c:v>42831.285588541665</c:v>
                </c:pt>
                <c:pt idx="15184">
                  <c:v>42831.292533043983</c:v>
                </c:pt>
                <c:pt idx="15185">
                  <c:v>42831.299477546294</c:v>
                </c:pt>
                <c:pt idx="15186">
                  <c:v>42831.306422048612</c:v>
                </c:pt>
                <c:pt idx="15187">
                  <c:v>42831.313366550923</c:v>
                </c:pt>
                <c:pt idx="15188">
                  <c:v>42831.320311053241</c:v>
                </c:pt>
                <c:pt idx="15189">
                  <c:v>42831.327255555552</c:v>
                </c:pt>
                <c:pt idx="15190">
                  <c:v>42831.33420005787</c:v>
                </c:pt>
                <c:pt idx="15191">
                  <c:v>42831.341144560189</c:v>
                </c:pt>
                <c:pt idx="15192">
                  <c:v>42831.3480890625</c:v>
                </c:pt>
                <c:pt idx="15193">
                  <c:v>42831.355033564818</c:v>
                </c:pt>
                <c:pt idx="15194">
                  <c:v>42831.361978067129</c:v>
                </c:pt>
                <c:pt idx="15195">
                  <c:v>42831.368922569447</c:v>
                </c:pt>
                <c:pt idx="15196">
                  <c:v>42831.375867071758</c:v>
                </c:pt>
                <c:pt idx="15197">
                  <c:v>42831.382811574076</c:v>
                </c:pt>
                <c:pt idx="15198">
                  <c:v>42831.389756076387</c:v>
                </c:pt>
                <c:pt idx="15199">
                  <c:v>42831.396700578705</c:v>
                </c:pt>
                <c:pt idx="15200">
                  <c:v>42831.403645081016</c:v>
                </c:pt>
                <c:pt idx="15201">
                  <c:v>42831.410589583335</c:v>
                </c:pt>
                <c:pt idx="15202">
                  <c:v>42831.417534085645</c:v>
                </c:pt>
                <c:pt idx="15203">
                  <c:v>42831.424478587964</c:v>
                </c:pt>
                <c:pt idx="15204">
                  <c:v>42831.431423090275</c:v>
                </c:pt>
                <c:pt idx="15205">
                  <c:v>42831.438367592593</c:v>
                </c:pt>
                <c:pt idx="15206">
                  <c:v>42831.445312094904</c:v>
                </c:pt>
                <c:pt idx="15207">
                  <c:v>42831.452256597222</c:v>
                </c:pt>
                <c:pt idx="15208">
                  <c:v>42831.45920109954</c:v>
                </c:pt>
                <c:pt idx="15209">
                  <c:v>42831.466145601851</c:v>
                </c:pt>
                <c:pt idx="15210">
                  <c:v>42831.473090104169</c:v>
                </c:pt>
                <c:pt idx="15211">
                  <c:v>42831.48003460648</c:v>
                </c:pt>
                <c:pt idx="15212">
                  <c:v>42831.486979108799</c:v>
                </c:pt>
                <c:pt idx="15213">
                  <c:v>42831.493923611109</c:v>
                </c:pt>
                <c:pt idx="15214">
                  <c:v>42831.500868113428</c:v>
                </c:pt>
                <c:pt idx="15215">
                  <c:v>42831.507812615739</c:v>
                </c:pt>
                <c:pt idx="15216">
                  <c:v>42831.514757118057</c:v>
                </c:pt>
                <c:pt idx="15217">
                  <c:v>42831.521701620368</c:v>
                </c:pt>
                <c:pt idx="15218">
                  <c:v>42831.528646122686</c:v>
                </c:pt>
                <c:pt idx="15219">
                  <c:v>42831.535590624997</c:v>
                </c:pt>
                <c:pt idx="15220">
                  <c:v>42831.542535127315</c:v>
                </c:pt>
                <c:pt idx="15221">
                  <c:v>42831.549479629626</c:v>
                </c:pt>
                <c:pt idx="15222">
                  <c:v>42831.556424131944</c:v>
                </c:pt>
                <c:pt idx="15223">
                  <c:v>42831.563368634263</c:v>
                </c:pt>
                <c:pt idx="15224">
                  <c:v>42831.570313136574</c:v>
                </c:pt>
                <c:pt idx="15225">
                  <c:v>42831.577257638892</c:v>
                </c:pt>
                <c:pt idx="15226">
                  <c:v>42831.584202141203</c:v>
                </c:pt>
                <c:pt idx="15227">
                  <c:v>42831.591146643521</c:v>
                </c:pt>
                <c:pt idx="15228">
                  <c:v>42831.598091145832</c:v>
                </c:pt>
                <c:pt idx="15229">
                  <c:v>42831.60503564815</c:v>
                </c:pt>
                <c:pt idx="15230">
                  <c:v>42831.611980150461</c:v>
                </c:pt>
                <c:pt idx="15231">
                  <c:v>42831.618924652779</c:v>
                </c:pt>
                <c:pt idx="15232">
                  <c:v>42831.62586915509</c:v>
                </c:pt>
                <c:pt idx="15233">
                  <c:v>42831.632813657408</c:v>
                </c:pt>
                <c:pt idx="15234">
                  <c:v>42831.639758159719</c:v>
                </c:pt>
                <c:pt idx="15235">
                  <c:v>42831.646702662038</c:v>
                </c:pt>
                <c:pt idx="15236">
                  <c:v>42831.653647164349</c:v>
                </c:pt>
                <c:pt idx="15237">
                  <c:v>42831.660591666667</c:v>
                </c:pt>
                <c:pt idx="15238">
                  <c:v>42831.667536168985</c:v>
                </c:pt>
                <c:pt idx="15239">
                  <c:v>42831.674480671296</c:v>
                </c:pt>
                <c:pt idx="15240">
                  <c:v>42831.681425173614</c:v>
                </c:pt>
                <c:pt idx="15241">
                  <c:v>42831.688369675925</c:v>
                </c:pt>
                <c:pt idx="15242">
                  <c:v>42831.695314178243</c:v>
                </c:pt>
                <c:pt idx="15243">
                  <c:v>42831.702258680554</c:v>
                </c:pt>
                <c:pt idx="15244">
                  <c:v>42831.709203182872</c:v>
                </c:pt>
                <c:pt idx="15245">
                  <c:v>42831.716147685183</c:v>
                </c:pt>
                <c:pt idx="15246">
                  <c:v>42831.723092187502</c:v>
                </c:pt>
                <c:pt idx="15247">
                  <c:v>42831.730036689813</c:v>
                </c:pt>
                <c:pt idx="15248">
                  <c:v>42831.736981192131</c:v>
                </c:pt>
                <c:pt idx="15249">
                  <c:v>42831.743925694442</c:v>
                </c:pt>
                <c:pt idx="15250">
                  <c:v>42831.75087019676</c:v>
                </c:pt>
                <c:pt idx="15251">
                  <c:v>42831.757814699071</c:v>
                </c:pt>
                <c:pt idx="15252">
                  <c:v>42831.764759201389</c:v>
                </c:pt>
                <c:pt idx="15253">
                  <c:v>42831.771703703707</c:v>
                </c:pt>
                <c:pt idx="15254">
                  <c:v>42831.778648206018</c:v>
                </c:pt>
                <c:pt idx="15255">
                  <c:v>42831.785592708336</c:v>
                </c:pt>
                <c:pt idx="15256">
                  <c:v>42831.792537210647</c:v>
                </c:pt>
                <c:pt idx="15257">
                  <c:v>42831.799481712966</c:v>
                </c:pt>
                <c:pt idx="15258">
                  <c:v>42831.806426215277</c:v>
                </c:pt>
                <c:pt idx="15259">
                  <c:v>42831.813370717595</c:v>
                </c:pt>
                <c:pt idx="15260">
                  <c:v>42831.820315219906</c:v>
                </c:pt>
                <c:pt idx="15261">
                  <c:v>42831.827259722224</c:v>
                </c:pt>
                <c:pt idx="15262">
                  <c:v>42831.834204224535</c:v>
                </c:pt>
                <c:pt idx="15263">
                  <c:v>42831.841148726853</c:v>
                </c:pt>
                <c:pt idx="15264">
                  <c:v>42831.848093229164</c:v>
                </c:pt>
                <c:pt idx="15265">
                  <c:v>42831.855037731482</c:v>
                </c:pt>
                <c:pt idx="15266">
                  <c:v>42831.861982233793</c:v>
                </c:pt>
                <c:pt idx="15267">
                  <c:v>42831.868926736111</c:v>
                </c:pt>
                <c:pt idx="15268">
                  <c:v>42831.875871238422</c:v>
                </c:pt>
                <c:pt idx="15269">
                  <c:v>42831.882815740741</c:v>
                </c:pt>
                <c:pt idx="15270">
                  <c:v>42831.889760243059</c:v>
                </c:pt>
                <c:pt idx="15271">
                  <c:v>42831.89670474537</c:v>
                </c:pt>
                <c:pt idx="15272">
                  <c:v>42831.903649247688</c:v>
                </c:pt>
                <c:pt idx="15273">
                  <c:v>42831.910593749999</c:v>
                </c:pt>
                <c:pt idx="15274">
                  <c:v>42831.917538252317</c:v>
                </c:pt>
                <c:pt idx="15275">
                  <c:v>42831.924482754628</c:v>
                </c:pt>
                <c:pt idx="15276">
                  <c:v>42831.931427256946</c:v>
                </c:pt>
                <c:pt idx="15277">
                  <c:v>42831.938371759257</c:v>
                </c:pt>
                <c:pt idx="15278">
                  <c:v>42831.945316261575</c:v>
                </c:pt>
                <c:pt idx="15279">
                  <c:v>42831.952260763886</c:v>
                </c:pt>
                <c:pt idx="15280">
                  <c:v>42831.959205266205</c:v>
                </c:pt>
                <c:pt idx="15281">
                  <c:v>42831.966149768516</c:v>
                </c:pt>
                <c:pt idx="15282">
                  <c:v>42831.973094270834</c:v>
                </c:pt>
                <c:pt idx="15283">
                  <c:v>42831.980038773145</c:v>
                </c:pt>
                <c:pt idx="15284">
                  <c:v>42831.986983275463</c:v>
                </c:pt>
                <c:pt idx="15285">
                  <c:v>42831.993927777781</c:v>
                </c:pt>
                <c:pt idx="15286">
                  <c:v>42832.000872280092</c:v>
                </c:pt>
                <c:pt idx="15287">
                  <c:v>42832.00781678241</c:v>
                </c:pt>
                <c:pt idx="15288">
                  <c:v>42832.014761284721</c:v>
                </c:pt>
                <c:pt idx="15289">
                  <c:v>42832.02170578704</c:v>
                </c:pt>
                <c:pt idx="15290">
                  <c:v>42832.02865028935</c:v>
                </c:pt>
                <c:pt idx="15291">
                  <c:v>42832.035594791669</c:v>
                </c:pt>
                <c:pt idx="15292">
                  <c:v>42832.04253929398</c:v>
                </c:pt>
                <c:pt idx="15293">
                  <c:v>42832.049483796298</c:v>
                </c:pt>
                <c:pt idx="15294">
                  <c:v>42832.056428298609</c:v>
                </c:pt>
                <c:pt idx="15295">
                  <c:v>42832.063372800927</c:v>
                </c:pt>
                <c:pt idx="15296">
                  <c:v>42832.070317303238</c:v>
                </c:pt>
                <c:pt idx="15297">
                  <c:v>42832.077261805556</c:v>
                </c:pt>
                <c:pt idx="15298">
                  <c:v>42832.084206307867</c:v>
                </c:pt>
                <c:pt idx="15299">
                  <c:v>42832.091150810185</c:v>
                </c:pt>
                <c:pt idx="15300">
                  <c:v>42832.098095312504</c:v>
                </c:pt>
                <c:pt idx="15301">
                  <c:v>42832.105039814815</c:v>
                </c:pt>
                <c:pt idx="15302">
                  <c:v>42832.111984317133</c:v>
                </c:pt>
                <c:pt idx="15303">
                  <c:v>42832.118928819444</c:v>
                </c:pt>
                <c:pt idx="15304">
                  <c:v>42832.125873321762</c:v>
                </c:pt>
                <c:pt idx="15305">
                  <c:v>42832.132817824073</c:v>
                </c:pt>
                <c:pt idx="15306">
                  <c:v>42832.139762326391</c:v>
                </c:pt>
                <c:pt idx="15307">
                  <c:v>42832.146706828702</c:v>
                </c:pt>
                <c:pt idx="15308">
                  <c:v>42832.15365133102</c:v>
                </c:pt>
                <c:pt idx="15309">
                  <c:v>42832.160595833331</c:v>
                </c:pt>
                <c:pt idx="15310">
                  <c:v>42832.167540335649</c:v>
                </c:pt>
                <c:pt idx="15311">
                  <c:v>42832.17448483796</c:v>
                </c:pt>
                <c:pt idx="15312">
                  <c:v>42832.181429340279</c:v>
                </c:pt>
                <c:pt idx="15313">
                  <c:v>42832.188373842589</c:v>
                </c:pt>
                <c:pt idx="15314">
                  <c:v>42832.195318344908</c:v>
                </c:pt>
                <c:pt idx="15315">
                  <c:v>42832.202262847219</c:v>
                </c:pt>
                <c:pt idx="15316">
                  <c:v>42832.209207349537</c:v>
                </c:pt>
                <c:pt idx="15317">
                  <c:v>42832.216151851855</c:v>
                </c:pt>
                <c:pt idx="15318">
                  <c:v>42832.223096354166</c:v>
                </c:pt>
                <c:pt idx="15319">
                  <c:v>42832.230040856484</c:v>
                </c:pt>
                <c:pt idx="15320">
                  <c:v>42832.236985358795</c:v>
                </c:pt>
                <c:pt idx="15321">
                  <c:v>42832.243929861113</c:v>
                </c:pt>
                <c:pt idx="15322">
                  <c:v>42832.250874363424</c:v>
                </c:pt>
                <c:pt idx="15323">
                  <c:v>42832.257818865743</c:v>
                </c:pt>
                <c:pt idx="15324">
                  <c:v>42832.264763368054</c:v>
                </c:pt>
                <c:pt idx="15325">
                  <c:v>42832.271707870372</c:v>
                </c:pt>
                <c:pt idx="15326">
                  <c:v>42832.278652372683</c:v>
                </c:pt>
                <c:pt idx="15327">
                  <c:v>42832.285596875001</c:v>
                </c:pt>
                <c:pt idx="15328">
                  <c:v>42832.292541377312</c:v>
                </c:pt>
                <c:pt idx="15329">
                  <c:v>42832.29948587963</c:v>
                </c:pt>
                <c:pt idx="15330">
                  <c:v>42832.306430381941</c:v>
                </c:pt>
                <c:pt idx="15331">
                  <c:v>42832.313374884259</c:v>
                </c:pt>
                <c:pt idx="15332">
                  <c:v>42832.320319386577</c:v>
                </c:pt>
                <c:pt idx="15333">
                  <c:v>42832.327263888888</c:v>
                </c:pt>
                <c:pt idx="15334">
                  <c:v>42832.334208391207</c:v>
                </c:pt>
                <c:pt idx="15335">
                  <c:v>42832.341152893518</c:v>
                </c:pt>
                <c:pt idx="15336">
                  <c:v>42832.348097395836</c:v>
                </c:pt>
                <c:pt idx="15337">
                  <c:v>42832.355041898147</c:v>
                </c:pt>
                <c:pt idx="15338">
                  <c:v>42832.361986400465</c:v>
                </c:pt>
                <c:pt idx="15339">
                  <c:v>42832.368930902776</c:v>
                </c:pt>
                <c:pt idx="15340">
                  <c:v>42832.375875405094</c:v>
                </c:pt>
                <c:pt idx="15341">
                  <c:v>42832.382819907405</c:v>
                </c:pt>
                <c:pt idx="15342">
                  <c:v>42832.389764409723</c:v>
                </c:pt>
                <c:pt idx="15343">
                  <c:v>42832.396708912034</c:v>
                </c:pt>
                <c:pt idx="15344">
                  <c:v>42832.403653414352</c:v>
                </c:pt>
                <c:pt idx="15345">
                  <c:v>42832.410597916663</c:v>
                </c:pt>
                <c:pt idx="15346">
                  <c:v>42832.417542418982</c:v>
                </c:pt>
                <c:pt idx="15347">
                  <c:v>42832.4244869213</c:v>
                </c:pt>
                <c:pt idx="15348">
                  <c:v>42832.431431423611</c:v>
                </c:pt>
                <c:pt idx="15349">
                  <c:v>42832.438375925929</c:v>
                </c:pt>
                <c:pt idx="15350">
                  <c:v>42832.44532042824</c:v>
                </c:pt>
                <c:pt idx="15351">
                  <c:v>42832.452264930558</c:v>
                </c:pt>
                <c:pt idx="15352">
                  <c:v>42832.459209432869</c:v>
                </c:pt>
                <c:pt idx="15353">
                  <c:v>42832.466153935187</c:v>
                </c:pt>
                <c:pt idx="15354">
                  <c:v>42832.473098437498</c:v>
                </c:pt>
                <c:pt idx="15355">
                  <c:v>42832.480042939816</c:v>
                </c:pt>
                <c:pt idx="15356">
                  <c:v>42832.486987442127</c:v>
                </c:pt>
                <c:pt idx="15357">
                  <c:v>42832.493931944446</c:v>
                </c:pt>
                <c:pt idx="15358">
                  <c:v>42832.500876446757</c:v>
                </c:pt>
                <c:pt idx="15359">
                  <c:v>42832.507820949075</c:v>
                </c:pt>
                <c:pt idx="15360">
                  <c:v>42832.514765451386</c:v>
                </c:pt>
                <c:pt idx="15361">
                  <c:v>42832.521709953704</c:v>
                </c:pt>
                <c:pt idx="15362">
                  <c:v>42832.528654456015</c:v>
                </c:pt>
                <c:pt idx="15363">
                  <c:v>42832.535598958333</c:v>
                </c:pt>
                <c:pt idx="15364">
                  <c:v>42832.542543460651</c:v>
                </c:pt>
                <c:pt idx="15365">
                  <c:v>42832.549487962962</c:v>
                </c:pt>
                <c:pt idx="15366">
                  <c:v>42832.556432465281</c:v>
                </c:pt>
                <c:pt idx="15367">
                  <c:v>42832.563376967591</c:v>
                </c:pt>
                <c:pt idx="15368">
                  <c:v>42832.57032146991</c:v>
                </c:pt>
                <c:pt idx="15369">
                  <c:v>42832.577265972221</c:v>
                </c:pt>
                <c:pt idx="15370">
                  <c:v>42832.584210474539</c:v>
                </c:pt>
                <c:pt idx="15371">
                  <c:v>42832.59115497685</c:v>
                </c:pt>
                <c:pt idx="15372">
                  <c:v>42832.598099479168</c:v>
                </c:pt>
                <c:pt idx="15373">
                  <c:v>42832.605043981479</c:v>
                </c:pt>
                <c:pt idx="15374">
                  <c:v>42832.611988483797</c:v>
                </c:pt>
                <c:pt idx="15375">
                  <c:v>42832.618932986108</c:v>
                </c:pt>
                <c:pt idx="15376">
                  <c:v>42832.625877488426</c:v>
                </c:pt>
                <c:pt idx="15377">
                  <c:v>42832.632821990737</c:v>
                </c:pt>
                <c:pt idx="15378">
                  <c:v>42832.639766493056</c:v>
                </c:pt>
                <c:pt idx="15379">
                  <c:v>42832.646710995374</c:v>
                </c:pt>
                <c:pt idx="15380">
                  <c:v>42832.653655497685</c:v>
                </c:pt>
                <c:pt idx="15381">
                  <c:v>42832.660600000003</c:v>
                </c:pt>
                <c:pt idx="15382">
                  <c:v>42832.667544502314</c:v>
                </c:pt>
                <c:pt idx="15383">
                  <c:v>42832.674489004632</c:v>
                </c:pt>
                <c:pt idx="15384">
                  <c:v>42832.681433506943</c:v>
                </c:pt>
                <c:pt idx="15385">
                  <c:v>42832.688378009261</c:v>
                </c:pt>
                <c:pt idx="15386">
                  <c:v>42832.695322511572</c:v>
                </c:pt>
                <c:pt idx="15387">
                  <c:v>42832.70226701389</c:v>
                </c:pt>
                <c:pt idx="15388">
                  <c:v>42832.709211516201</c:v>
                </c:pt>
                <c:pt idx="15389">
                  <c:v>42832.71615601852</c:v>
                </c:pt>
                <c:pt idx="15390">
                  <c:v>42832.72310052083</c:v>
                </c:pt>
                <c:pt idx="15391">
                  <c:v>42832.730045023149</c:v>
                </c:pt>
                <c:pt idx="15392">
                  <c:v>42832.73698952546</c:v>
                </c:pt>
                <c:pt idx="15393">
                  <c:v>42832.743934027778</c:v>
                </c:pt>
                <c:pt idx="15394">
                  <c:v>42832.750878530096</c:v>
                </c:pt>
                <c:pt idx="15395">
                  <c:v>42832.757823032407</c:v>
                </c:pt>
                <c:pt idx="15396">
                  <c:v>42832.764767534725</c:v>
                </c:pt>
                <c:pt idx="15397">
                  <c:v>42832.771712037036</c:v>
                </c:pt>
                <c:pt idx="15398">
                  <c:v>42832.778656539354</c:v>
                </c:pt>
                <c:pt idx="15399">
                  <c:v>42832.785601041665</c:v>
                </c:pt>
                <c:pt idx="15400">
                  <c:v>42832.792545543984</c:v>
                </c:pt>
                <c:pt idx="15401">
                  <c:v>42832.799490046295</c:v>
                </c:pt>
                <c:pt idx="15402">
                  <c:v>42832.806434548613</c:v>
                </c:pt>
                <c:pt idx="15403">
                  <c:v>42832.813379050924</c:v>
                </c:pt>
                <c:pt idx="15404">
                  <c:v>42832.820323553242</c:v>
                </c:pt>
                <c:pt idx="15405">
                  <c:v>42832.827268055553</c:v>
                </c:pt>
                <c:pt idx="15406">
                  <c:v>42832.834212557871</c:v>
                </c:pt>
                <c:pt idx="15407">
                  <c:v>42832.841157060182</c:v>
                </c:pt>
                <c:pt idx="15408">
                  <c:v>42832.8481015625</c:v>
                </c:pt>
                <c:pt idx="15409">
                  <c:v>42832.855046064811</c:v>
                </c:pt>
                <c:pt idx="15410">
                  <c:v>42832.861990567129</c:v>
                </c:pt>
                <c:pt idx="15411">
                  <c:v>42832.868935069448</c:v>
                </c:pt>
                <c:pt idx="15412">
                  <c:v>42832.875879571759</c:v>
                </c:pt>
                <c:pt idx="15413">
                  <c:v>42832.882824074077</c:v>
                </c:pt>
                <c:pt idx="15414">
                  <c:v>42832.889768576388</c:v>
                </c:pt>
                <c:pt idx="15415">
                  <c:v>42832.896713078706</c:v>
                </c:pt>
                <c:pt idx="15416">
                  <c:v>42832.903657581017</c:v>
                </c:pt>
                <c:pt idx="15417">
                  <c:v>42832.910602083335</c:v>
                </c:pt>
                <c:pt idx="15418">
                  <c:v>42832.917546585646</c:v>
                </c:pt>
                <c:pt idx="15419">
                  <c:v>42832.924491087964</c:v>
                </c:pt>
                <c:pt idx="15420">
                  <c:v>42832.931435590275</c:v>
                </c:pt>
                <c:pt idx="15421">
                  <c:v>42832.938380092593</c:v>
                </c:pt>
                <c:pt idx="15422">
                  <c:v>42832.945324594904</c:v>
                </c:pt>
                <c:pt idx="15423">
                  <c:v>42832.952269097223</c:v>
                </c:pt>
                <c:pt idx="15424">
                  <c:v>42832.959213599534</c:v>
                </c:pt>
                <c:pt idx="15425">
                  <c:v>42832.966158101852</c:v>
                </c:pt>
                <c:pt idx="15426">
                  <c:v>42832.97310260417</c:v>
                </c:pt>
                <c:pt idx="15427">
                  <c:v>42832.980047106481</c:v>
                </c:pt>
                <c:pt idx="15428">
                  <c:v>42832.986991608799</c:v>
                </c:pt>
                <c:pt idx="15429">
                  <c:v>42832.99393611111</c:v>
                </c:pt>
                <c:pt idx="15430">
                  <c:v>42833.000880613428</c:v>
                </c:pt>
                <c:pt idx="15431">
                  <c:v>42833.007825115739</c:v>
                </c:pt>
                <c:pt idx="15432">
                  <c:v>42833.014769618057</c:v>
                </c:pt>
                <c:pt idx="15433">
                  <c:v>42833.021714120368</c:v>
                </c:pt>
                <c:pt idx="15434">
                  <c:v>42833.028658622687</c:v>
                </c:pt>
                <c:pt idx="15435">
                  <c:v>42833.035603124998</c:v>
                </c:pt>
                <c:pt idx="15436">
                  <c:v>42833.042547627316</c:v>
                </c:pt>
                <c:pt idx="15437">
                  <c:v>42833.049492129627</c:v>
                </c:pt>
                <c:pt idx="15438">
                  <c:v>42833.056436631945</c:v>
                </c:pt>
                <c:pt idx="15439">
                  <c:v>42833.063381134256</c:v>
                </c:pt>
                <c:pt idx="15440">
                  <c:v>42833.070325636574</c:v>
                </c:pt>
                <c:pt idx="15441">
                  <c:v>42833.077270138892</c:v>
                </c:pt>
                <c:pt idx="15442">
                  <c:v>42833.084214641203</c:v>
                </c:pt>
                <c:pt idx="15443">
                  <c:v>42833.091159143522</c:v>
                </c:pt>
                <c:pt idx="15444">
                  <c:v>42833.098103645832</c:v>
                </c:pt>
                <c:pt idx="15445">
                  <c:v>42833.105048148151</c:v>
                </c:pt>
                <c:pt idx="15446">
                  <c:v>42833.111992650462</c:v>
                </c:pt>
                <c:pt idx="15447">
                  <c:v>42833.11893715278</c:v>
                </c:pt>
                <c:pt idx="15448">
                  <c:v>42833.125881655091</c:v>
                </c:pt>
                <c:pt idx="15449">
                  <c:v>42833.132826157409</c:v>
                </c:pt>
                <c:pt idx="15450">
                  <c:v>42833.13977065972</c:v>
                </c:pt>
                <c:pt idx="15451">
                  <c:v>42833.146715162038</c:v>
                </c:pt>
                <c:pt idx="15452">
                  <c:v>42833.153659664349</c:v>
                </c:pt>
                <c:pt idx="15453">
                  <c:v>42833.160604166667</c:v>
                </c:pt>
                <c:pt idx="15454">
                  <c:v>42833.167548668978</c:v>
                </c:pt>
                <c:pt idx="15455">
                  <c:v>42833.174493171296</c:v>
                </c:pt>
                <c:pt idx="15456">
                  <c:v>42833.181437673615</c:v>
                </c:pt>
                <c:pt idx="15457">
                  <c:v>42833.188382175926</c:v>
                </c:pt>
                <c:pt idx="15458">
                  <c:v>42833.195326678244</c:v>
                </c:pt>
                <c:pt idx="15459">
                  <c:v>42833.202271180555</c:v>
                </c:pt>
                <c:pt idx="15460">
                  <c:v>42833.209215682873</c:v>
                </c:pt>
                <c:pt idx="15461">
                  <c:v>42833.216160185184</c:v>
                </c:pt>
                <c:pt idx="15462">
                  <c:v>42833.223104687502</c:v>
                </c:pt>
                <c:pt idx="15463">
                  <c:v>42833.230049189813</c:v>
                </c:pt>
                <c:pt idx="15464">
                  <c:v>42833.236993692131</c:v>
                </c:pt>
                <c:pt idx="15465">
                  <c:v>42833.243938194442</c:v>
                </c:pt>
                <c:pt idx="15466">
                  <c:v>42833.250882696761</c:v>
                </c:pt>
                <c:pt idx="15467">
                  <c:v>42833.257827199071</c:v>
                </c:pt>
                <c:pt idx="15468">
                  <c:v>42833.26477170139</c:v>
                </c:pt>
                <c:pt idx="15469">
                  <c:v>42833.271716203701</c:v>
                </c:pt>
                <c:pt idx="15470">
                  <c:v>42833.278660706019</c:v>
                </c:pt>
                <c:pt idx="15471">
                  <c:v>42833.28560520833</c:v>
                </c:pt>
                <c:pt idx="15472">
                  <c:v>42833.292549710648</c:v>
                </c:pt>
                <c:pt idx="15473">
                  <c:v>42833.299494212966</c:v>
                </c:pt>
                <c:pt idx="15474">
                  <c:v>42833.306438715277</c:v>
                </c:pt>
                <c:pt idx="15475">
                  <c:v>42833.313383217595</c:v>
                </c:pt>
                <c:pt idx="15476">
                  <c:v>42833.320327719906</c:v>
                </c:pt>
                <c:pt idx="15477">
                  <c:v>42833.327272222225</c:v>
                </c:pt>
                <c:pt idx="15478">
                  <c:v>42833.334216724536</c:v>
                </c:pt>
                <c:pt idx="15479">
                  <c:v>42833.341161226854</c:v>
                </c:pt>
                <c:pt idx="15480">
                  <c:v>42833.348105729165</c:v>
                </c:pt>
                <c:pt idx="15481">
                  <c:v>42833.355050231483</c:v>
                </c:pt>
                <c:pt idx="15482">
                  <c:v>42833.361994733794</c:v>
                </c:pt>
                <c:pt idx="15483">
                  <c:v>42833.368939236112</c:v>
                </c:pt>
                <c:pt idx="15484">
                  <c:v>42833.375883738423</c:v>
                </c:pt>
                <c:pt idx="15485">
                  <c:v>42833.382828240741</c:v>
                </c:pt>
                <c:pt idx="15486">
                  <c:v>42833.389772743052</c:v>
                </c:pt>
                <c:pt idx="15487">
                  <c:v>42833.39671724537</c:v>
                </c:pt>
                <c:pt idx="15488">
                  <c:v>42833.403661747689</c:v>
                </c:pt>
                <c:pt idx="15489">
                  <c:v>42833.41060625</c:v>
                </c:pt>
                <c:pt idx="15490">
                  <c:v>42833.417550752318</c:v>
                </c:pt>
                <c:pt idx="15491">
                  <c:v>42833.424495254629</c:v>
                </c:pt>
                <c:pt idx="15492">
                  <c:v>42833.431439756947</c:v>
                </c:pt>
                <c:pt idx="15493">
                  <c:v>42833.438384259258</c:v>
                </c:pt>
                <c:pt idx="15494">
                  <c:v>42833.445328761576</c:v>
                </c:pt>
                <c:pt idx="15495">
                  <c:v>42833.452273263887</c:v>
                </c:pt>
                <c:pt idx="15496">
                  <c:v>42833.459217766205</c:v>
                </c:pt>
                <c:pt idx="15497">
                  <c:v>42833.466162268516</c:v>
                </c:pt>
                <c:pt idx="15498">
                  <c:v>42833.473106770834</c:v>
                </c:pt>
                <c:pt idx="15499">
                  <c:v>42833.480051273145</c:v>
                </c:pt>
                <c:pt idx="15500">
                  <c:v>42833.486995775464</c:v>
                </c:pt>
                <c:pt idx="15501">
                  <c:v>42833.493940277775</c:v>
                </c:pt>
                <c:pt idx="15502">
                  <c:v>42833.500884780093</c:v>
                </c:pt>
                <c:pt idx="15503">
                  <c:v>42833.507829282411</c:v>
                </c:pt>
                <c:pt idx="15504">
                  <c:v>42833.514773784722</c:v>
                </c:pt>
                <c:pt idx="15505">
                  <c:v>42833.52171828704</c:v>
                </c:pt>
                <c:pt idx="15506">
                  <c:v>42833.528662789351</c:v>
                </c:pt>
                <c:pt idx="15507">
                  <c:v>42833.535607291669</c:v>
                </c:pt>
                <c:pt idx="15508">
                  <c:v>42833.54255179398</c:v>
                </c:pt>
                <c:pt idx="15509">
                  <c:v>42833.549496296298</c:v>
                </c:pt>
                <c:pt idx="15510">
                  <c:v>42833.556440798609</c:v>
                </c:pt>
                <c:pt idx="15511">
                  <c:v>42833.563385300928</c:v>
                </c:pt>
                <c:pt idx="15512">
                  <c:v>42833.570329803239</c:v>
                </c:pt>
                <c:pt idx="15513">
                  <c:v>42833.577274305557</c:v>
                </c:pt>
                <c:pt idx="15514">
                  <c:v>42833.584218807868</c:v>
                </c:pt>
                <c:pt idx="15515">
                  <c:v>42833.591163310186</c:v>
                </c:pt>
                <c:pt idx="15516">
                  <c:v>42833.598107812497</c:v>
                </c:pt>
                <c:pt idx="15517">
                  <c:v>42833.605052314815</c:v>
                </c:pt>
                <c:pt idx="15518">
                  <c:v>42833.611996817126</c:v>
                </c:pt>
                <c:pt idx="15519">
                  <c:v>42833.618941319444</c:v>
                </c:pt>
                <c:pt idx="15520">
                  <c:v>42833.625885821762</c:v>
                </c:pt>
                <c:pt idx="15521">
                  <c:v>42833.632830324073</c:v>
                </c:pt>
                <c:pt idx="15522">
                  <c:v>42833.639774826392</c:v>
                </c:pt>
                <c:pt idx="15523">
                  <c:v>42833.646719328703</c:v>
                </c:pt>
                <c:pt idx="15524">
                  <c:v>42833.653663831021</c:v>
                </c:pt>
                <c:pt idx="15525">
                  <c:v>42833.660608333332</c:v>
                </c:pt>
                <c:pt idx="15526">
                  <c:v>42833.66755283565</c:v>
                </c:pt>
                <c:pt idx="15527">
                  <c:v>42833.674497337961</c:v>
                </c:pt>
                <c:pt idx="15528">
                  <c:v>42833.681441840279</c:v>
                </c:pt>
                <c:pt idx="15529">
                  <c:v>42833.68838634259</c:v>
                </c:pt>
                <c:pt idx="15530">
                  <c:v>42833.695330844908</c:v>
                </c:pt>
                <c:pt idx="15531">
                  <c:v>42833.702275347219</c:v>
                </c:pt>
                <c:pt idx="15532">
                  <c:v>42833.709219849537</c:v>
                </c:pt>
                <c:pt idx="15533">
                  <c:v>42833.716164351848</c:v>
                </c:pt>
                <c:pt idx="15534">
                  <c:v>42833.723108854167</c:v>
                </c:pt>
                <c:pt idx="15535">
                  <c:v>42833.730053356485</c:v>
                </c:pt>
                <c:pt idx="15536">
                  <c:v>42833.736997858796</c:v>
                </c:pt>
                <c:pt idx="15537">
                  <c:v>42833.743942361114</c:v>
                </c:pt>
                <c:pt idx="15538">
                  <c:v>42833.750886863425</c:v>
                </c:pt>
                <c:pt idx="15539">
                  <c:v>42833.757831365743</c:v>
                </c:pt>
                <c:pt idx="15540">
                  <c:v>42833.764775868054</c:v>
                </c:pt>
                <c:pt idx="15541">
                  <c:v>42833.771720370372</c:v>
                </c:pt>
                <c:pt idx="15542">
                  <c:v>42833.778664872683</c:v>
                </c:pt>
                <c:pt idx="15543">
                  <c:v>42833.785609375002</c:v>
                </c:pt>
                <c:pt idx="15544">
                  <c:v>42833.792553877312</c:v>
                </c:pt>
                <c:pt idx="15545">
                  <c:v>42833.799498379631</c:v>
                </c:pt>
                <c:pt idx="15546">
                  <c:v>42833.806442881942</c:v>
                </c:pt>
                <c:pt idx="15547">
                  <c:v>42833.81338738426</c:v>
                </c:pt>
                <c:pt idx="15548">
                  <c:v>42833.820331886571</c:v>
                </c:pt>
                <c:pt idx="15549">
                  <c:v>42833.827276388889</c:v>
                </c:pt>
                <c:pt idx="15550">
                  <c:v>42833.834220891207</c:v>
                </c:pt>
                <c:pt idx="15551">
                  <c:v>42833.841165393518</c:v>
                </c:pt>
                <c:pt idx="15552">
                  <c:v>42833.848109895836</c:v>
                </c:pt>
                <c:pt idx="15553">
                  <c:v>42833.855054398147</c:v>
                </c:pt>
                <c:pt idx="15554">
                  <c:v>42833.861998900466</c:v>
                </c:pt>
                <c:pt idx="15555">
                  <c:v>42833.868943402776</c:v>
                </c:pt>
                <c:pt idx="15556">
                  <c:v>42833.875887905095</c:v>
                </c:pt>
                <c:pt idx="15557">
                  <c:v>42833.882832407406</c:v>
                </c:pt>
                <c:pt idx="15558">
                  <c:v>42833.889776909724</c:v>
                </c:pt>
                <c:pt idx="15559">
                  <c:v>42833.896721412035</c:v>
                </c:pt>
                <c:pt idx="15560">
                  <c:v>42833.903665914353</c:v>
                </c:pt>
                <c:pt idx="15561">
                  <c:v>42833.910610416664</c:v>
                </c:pt>
                <c:pt idx="15562">
                  <c:v>42833.917554918982</c:v>
                </c:pt>
                <c:pt idx="15563">
                  <c:v>42833.924499421293</c:v>
                </c:pt>
                <c:pt idx="15564">
                  <c:v>42833.931443923611</c:v>
                </c:pt>
                <c:pt idx="15565">
                  <c:v>42833.938388425922</c:v>
                </c:pt>
                <c:pt idx="15566">
                  <c:v>42833.945332928241</c:v>
                </c:pt>
                <c:pt idx="15567">
                  <c:v>42833.952277430559</c:v>
                </c:pt>
                <c:pt idx="15568">
                  <c:v>42833.95922193287</c:v>
                </c:pt>
                <c:pt idx="15569">
                  <c:v>42833.966166435188</c:v>
                </c:pt>
                <c:pt idx="15570">
                  <c:v>42833.973110937499</c:v>
                </c:pt>
                <c:pt idx="15571">
                  <c:v>42833.980055439817</c:v>
                </c:pt>
                <c:pt idx="15572">
                  <c:v>42833.986999942128</c:v>
                </c:pt>
                <c:pt idx="15573">
                  <c:v>42833.993944444446</c:v>
                </c:pt>
                <c:pt idx="15574">
                  <c:v>42834.000888946757</c:v>
                </c:pt>
                <c:pt idx="15575">
                  <c:v>42834.007833449075</c:v>
                </c:pt>
                <c:pt idx="15576">
                  <c:v>42834.014777951386</c:v>
                </c:pt>
                <c:pt idx="15577">
                  <c:v>42834.021722453705</c:v>
                </c:pt>
                <c:pt idx="15578">
                  <c:v>42834.028666956016</c:v>
                </c:pt>
                <c:pt idx="15579">
                  <c:v>42834.035611458334</c:v>
                </c:pt>
                <c:pt idx="15580">
                  <c:v>42834.042555960645</c:v>
                </c:pt>
                <c:pt idx="15581">
                  <c:v>42834.049500462963</c:v>
                </c:pt>
                <c:pt idx="15582">
                  <c:v>42834.056444965281</c:v>
                </c:pt>
                <c:pt idx="15583">
                  <c:v>42834.063389467592</c:v>
                </c:pt>
                <c:pt idx="15584">
                  <c:v>42834.07033396991</c:v>
                </c:pt>
                <c:pt idx="15585">
                  <c:v>42834.077278472221</c:v>
                </c:pt>
                <c:pt idx="15586">
                  <c:v>42834.084222974539</c:v>
                </c:pt>
                <c:pt idx="15587">
                  <c:v>42834.09116747685</c:v>
                </c:pt>
                <c:pt idx="15588">
                  <c:v>42834.098111979169</c:v>
                </c:pt>
                <c:pt idx="15589">
                  <c:v>42834.10505648148</c:v>
                </c:pt>
                <c:pt idx="15590">
                  <c:v>42834.112000983798</c:v>
                </c:pt>
                <c:pt idx="15591">
                  <c:v>42834.118945486109</c:v>
                </c:pt>
                <c:pt idx="15592">
                  <c:v>42834.125889988427</c:v>
                </c:pt>
                <c:pt idx="15593">
                  <c:v>42834.132834490738</c:v>
                </c:pt>
                <c:pt idx="15594">
                  <c:v>42834.139778993056</c:v>
                </c:pt>
                <c:pt idx="15595">
                  <c:v>42834.146723495367</c:v>
                </c:pt>
                <c:pt idx="15596">
                  <c:v>42834.153667997685</c:v>
                </c:pt>
                <c:pt idx="15597">
                  <c:v>42834.160612500003</c:v>
                </c:pt>
                <c:pt idx="15598">
                  <c:v>42834.167557002314</c:v>
                </c:pt>
                <c:pt idx="15599">
                  <c:v>42834.174501504633</c:v>
                </c:pt>
                <c:pt idx="15600">
                  <c:v>42834.181446006944</c:v>
                </c:pt>
                <c:pt idx="15601">
                  <c:v>42834.188390509262</c:v>
                </c:pt>
                <c:pt idx="15602">
                  <c:v>42834.195335011573</c:v>
                </c:pt>
                <c:pt idx="15603">
                  <c:v>42834.202279513891</c:v>
                </c:pt>
                <c:pt idx="15604">
                  <c:v>42834.209224016202</c:v>
                </c:pt>
                <c:pt idx="15605">
                  <c:v>42834.21616851852</c:v>
                </c:pt>
                <c:pt idx="15606">
                  <c:v>42834.223113020831</c:v>
                </c:pt>
                <c:pt idx="15607">
                  <c:v>42834.230057523149</c:v>
                </c:pt>
                <c:pt idx="15608">
                  <c:v>42834.23700202546</c:v>
                </c:pt>
                <c:pt idx="15609">
                  <c:v>42834.243946527778</c:v>
                </c:pt>
                <c:pt idx="15610">
                  <c:v>42834.250891030089</c:v>
                </c:pt>
                <c:pt idx="15611">
                  <c:v>42834.257835532408</c:v>
                </c:pt>
                <c:pt idx="15612">
                  <c:v>42834.264780034726</c:v>
                </c:pt>
                <c:pt idx="15613">
                  <c:v>42834.271724537037</c:v>
                </c:pt>
                <c:pt idx="15614">
                  <c:v>42834.278669039355</c:v>
                </c:pt>
                <c:pt idx="15615">
                  <c:v>42834.285613541666</c:v>
                </c:pt>
                <c:pt idx="15616">
                  <c:v>42834.292558043984</c:v>
                </c:pt>
                <c:pt idx="15617">
                  <c:v>42834.299502546295</c:v>
                </c:pt>
                <c:pt idx="15618">
                  <c:v>42834.306447048613</c:v>
                </c:pt>
                <c:pt idx="15619">
                  <c:v>42834.313391550924</c:v>
                </c:pt>
                <c:pt idx="15620">
                  <c:v>42834.320336053242</c:v>
                </c:pt>
                <c:pt idx="15621">
                  <c:v>42834.327280555553</c:v>
                </c:pt>
                <c:pt idx="15622">
                  <c:v>42834.334225057872</c:v>
                </c:pt>
                <c:pt idx="15623">
                  <c:v>42834.341169560183</c:v>
                </c:pt>
                <c:pt idx="15624">
                  <c:v>42834.348114062501</c:v>
                </c:pt>
                <c:pt idx="15625">
                  <c:v>42834.355058564812</c:v>
                </c:pt>
                <c:pt idx="15626">
                  <c:v>42834.36200306713</c:v>
                </c:pt>
                <c:pt idx="15627">
                  <c:v>42834.368947569441</c:v>
                </c:pt>
                <c:pt idx="15628">
                  <c:v>42834.375892071759</c:v>
                </c:pt>
                <c:pt idx="15629">
                  <c:v>42834.382836574077</c:v>
                </c:pt>
                <c:pt idx="15630">
                  <c:v>42834.389781076388</c:v>
                </c:pt>
                <c:pt idx="15631">
                  <c:v>42834.396725578707</c:v>
                </c:pt>
                <c:pt idx="15632">
                  <c:v>42834.403670081017</c:v>
                </c:pt>
                <c:pt idx="15633">
                  <c:v>42834.410614583336</c:v>
                </c:pt>
                <c:pt idx="15634">
                  <c:v>42834.417559085647</c:v>
                </c:pt>
                <c:pt idx="15635">
                  <c:v>42834.424503587965</c:v>
                </c:pt>
                <c:pt idx="15636">
                  <c:v>42834.431448090276</c:v>
                </c:pt>
                <c:pt idx="15637">
                  <c:v>42834.438392592594</c:v>
                </c:pt>
                <c:pt idx="15638">
                  <c:v>42834.445337094905</c:v>
                </c:pt>
                <c:pt idx="15639">
                  <c:v>42834.452281597223</c:v>
                </c:pt>
                <c:pt idx="15640">
                  <c:v>42834.459226099534</c:v>
                </c:pt>
                <c:pt idx="15641">
                  <c:v>42834.466170601852</c:v>
                </c:pt>
                <c:pt idx="15642">
                  <c:v>42834.473115104163</c:v>
                </c:pt>
                <c:pt idx="15643">
                  <c:v>42834.480059606482</c:v>
                </c:pt>
                <c:pt idx="15644">
                  <c:v>42834.4870041088</c:v>
                </c:pt>
                <c:pt idx="15645">
                  <c:v>42834.493948611111</c:v>
                </c:pt>
                <c:pt idx="15646">
                  <c:v>42834.500893113429</c:v>
                </c:pt>
                <c:pt idx="15647">
                  <c:v>42834.50783761574</c:v>
                </c:pt>
                <c:pt idx="15648">
                  <c:v>42834.514782118058</c:v>
                </c:pt>
                <c:pt idx="15649">
                  <c:v>42834.521726620369</c:v>
                </c:pt>
                <c:pt idx="15650">
                  <c:v>42834.528671122687</c:v>
                </c:pt>
                <c:pt idx="15651">
                  <c:v>42834.535615624998</c:v>
                </c:pt>
                <c:pt idx="15652">
                  <c:v>42834.542560127316</c:v>
                </c:pt>
                <c:pt idx="15653">
                  <c:v>42834.549504629627</c:v>
                </c:pt>
                <c:pt idx="15654">
                  <c:v>42834.556449131946</c:v>
                </c:pt>
                <c:pt idx="15655">
                  <c:v>42834.563393634256</c:v>
                </c:pt>
                <c:pt idx="15656">
                  <c:v>42834.570338136575</c:v>
                </c:pt>
                <c:pt idx="15657">
                  <c:v>42834.577282638886</c:v>
                </c:pt>
                <c:pt idx="15658">
                  <c:v>42834.584227141204</c:v>
                </c:pt>
                <c:pt idx="15659">
                  <c:v>42834.591171643522</c:v>
                </c:pt>
                <c:pt idx="15660">
                  <c:v>42834.598116145833</c:v>
                </c:pt>
                <c:pt idx="15661">
                  <c:v>42834.605060648151</c:v>
                </c:pt>
                <c:pt idx="15662">
                  <c:v>42834.612005150462</c:v>
                </c:pt>
                <c:pt idx="15663">
                  <c:v>42834.61894965278</c:v>
                </c:pt>
                <c:pt idx="15664">
                  <c:v>42834.625894155091</c:v>
                </c:pt>
                <c:pt idx="15665">
                  <c:v>42834.63283865741</c:v>
                </c:pt>
                <c:pt idx="15666">
                  <c:v>42834.639783159721</c:v>
                </c:pt>
                <c:pt idx="15667">
                  <c:v>42834.646727662039</c:v>
                </c:pt>
                <c:pt idx="15668">
                  <c:v>42834.65367216435</c:v>
                </c:pt>
                <c:pt idx="15669">
                  <c:v>42834.660616666668</c:v>
                </c:pt>
                <c:pt idx="15670">
                  <c:v>42834.667561168979</c:v>
                </c:pt>
                <c:pt idx="15671">
                  <c:v>42834.674505671297</c:v>
                </c:pt>
                <c:pt idx="15672">
                  <c:v>42834.681450173608</c:v>
                </c:pt>
                <c:pt idx="15673">
                  <c:v>42834.688394675926</c:v>
                </c:pt>
                <c:pt idx="15674">
                  <c:v>42834.695339178237</c:v>
                </c:pt>
                <c:pt idx="15675">
                  <c:v>42834.702283680555</c:v>
                </c:pt>
                <c:pt idx="15676">
                  <c:v>42834.709228182874</c:v>
                </c:pt>
                <c:pt idx="15677">
                  <c:v>42834.716172685185</c:v>
                </c:pt>
                <c:pt idx="15678">
                  <c:v>42834.723117187503</c:v>
                </c:pt>
                <c:pt idx="15679">
                  <c:v>42834.730061689814</c:v>
                </c:pt>
                <c:pt idx="15680">
                  <c:v>42834.737006192132</c:v>
                </c:pt>
                <c:pt idx="15681">
                  <c:v>42834.743950694443</c:v>
                </c:pt>
                <c:pt idx="15682">
                  <c:v>42834.750895196761</c:v>
                </c:pt>
                <c:pt idx="15683">
                  <c:v>42834.757839699072</c:v>
                </c:pt>
                <c:pt idx="15684">
                  <c:v>42834.76478420139</c:v>
                </c:pt>
                <c:pt idx="15685">
                  <c:v>42834.771728703701</c:v>
                </c:pt>
                <c:pt idx="15686">
                  <c:v>42834.778673206019</c:v>
                </c:pt>
                <c:pt idx="15687">
                  <c:v>42834.78561770833</c:v>
                </c:pt>
                <c:pt idx="15688">
                  <c:v>42834.792562210649</c:v>
                </c:pt>
                <c:pt idx="15689">
                  <c:v>42834.79950671296</c:v>
                </c:pt>
                <c:pt idx="15690">
                  <c:v>42834.806451215278</c:v>
                </c:pt>
                <c:pt idx="15691">
                  <c:v>42834.813395717596</c:v>
                </c:pt>
                <c:pt idx="15692">
                  <c:v>42834.820340219907</c:v>
                </c:pt>
                <c:pt idx="15693">
                  <c:v>42834.827284722225</c:v>
                </c:pt>
                <c:pt idx="15694">
                  <c:v>42834.834229224536</c:v>
                </c:pt>
                <c:pt idx="15695">
                  <c:v>42834.841173726854</c:v>
                </c:pt>
                <c:pt idx="15696">
                  <c:v>42834.848118229165</c:v>
                </c:pt>
                <c:pt idx="15697">
                  <c:v>42834.855062731483</c:v>
                </c:pt>
                <c:pt idx="15698">
                  <c:v>42834.862007233794</c:v>
                </c:pt>
                <c:pt idx="15699">
                  <c:v>42834.868951736113</c:v>
                </c:pt>
                <c:pt idx="15700">
                  <c:v>42834.875896238424</c:v>
                </c:pt>
                <c:pt idx="15701">
                  <c:v>42834.882840740742</c:v>
                </c:pt>
                <c:pt idx="15702">
                  <c:v>42834.889785243053</c:v>
                </c:pt>
                <c:pt idx="15703">
                  <c:v>42834.896729745371</c:v>
                </c:pt>
                <c:pt idx="15704">
                  <c:v>42834.903674247682</c:v>
                </c:pt>
                <c:pt idx="15705">
                  <c:v>42834.91061875</c:v>
                </c:pt>
                <c:pt idx="15706">
                  <c:v>42834.917563252318</c:v>
                </c:pt>
                <c:pt idx="15707">
                  <c:v>42834.924507754629</c:v>
                </c:pt>
                <c:pt idx="15708">
                  <c:v>42834.931452256948</c:v>
                </c:pt>
                <c:pt idx="15709">
                  <c:v>42834.938396759258</c:v>
                </c:pt>
                <c:pt idx="15710">
                  <c:v>42834.945341261577</c:v>
                </c:pt>
                <c:pt idx="15711">
                  <c:v>42834.952285763888</c:v>
                </c:pt>
                <c:pt idx="15712">
                  <c:v>42834.959230266206</c:v>
                </c:pt>
                <c:pt idx="15713">
                  <c:v>42834.966174768517</c:v>
                </c:pt>
                <c:pt idx="15714">
                  <c:v>42834.973119270835</c:v>
                </c:pt>
                <c:pt idx="15715">
                  <c:v>42834.980063773146</c:v>
                </c:pt>
                <c:pt idx="15716">
                  <c:v>42834.987008275464</c:v>
                </c:pt>
                <c:pt idx="15717">
                  <c:v>42834.993952777775</c:v>
                </c:pt>
                <c:pt idx="15718">
                  <c:v>42835.000897280093</c:v>
                </c:pt>
                <c:pt idx="15719">
                  <c:v>42835.007841782404</c:v>
                </c:pt>
                <c:pt idx="15720">
                  <c:v>42835.014786284723</c:v>
                </c:pt>
                <c:pt idx="15721">
                  <c:v>42835.021730787033</c:v>
                </c:pt>
                <c:pt idx="15722">
                  <c:v>42835.028675289352</c:v>
                </c:pt>
                <c:pt idx="15723">
                  <c:v>42835.03561979167</c:v>
                </c:pt>
                <c:pt idx="15724">
                  <c:v>42835.042564293981</c:v>
                </c:pt>
                <c:pt idx="15725">
                  <c:v>42835.049508796299</c:v>
                </c:pt>
                <c:pt idx="15726">
                  <c:v>42835.05645329861</c:v>
                </c:pt>
                <c:pt idx="15727">
                  <c:v>42835.063397800928</c:v>
                </c:pt>
                <c:pt idx="15728">
                  <c:v>42835.070342303239</c:v>
                </c:pt>
                <c:pt idx="15729">
                  <c:v>42835.077286805557</c:v>
                </c:pt>
                <c:pt idx="15730">
                  <c:v>42835.084231307868</c:v>
                </c:pt>
                <c:pt idx="15731">
                  <c:v>42835.091175810187</c:v>
                </c:pt>
                <c:pt idx="15732">
                  <c:v>42835.098120312497</c:v>
                </c:pt>
                <c:pt idx="15733">
                  <c:v>42835.105064814816</c:v>
                </c:pt>
                <c:pt idx="15734">
                  <c:v>42835.112009317127</c:v>
                </c:pt>
                <c:pt idx="15735">
                  <c:v>42835.118953819445</c:v>
                </c:pt>
                <c:pt idx="15736">
                  <c:v>42835.125898321756</c:v>
                </c:pt>
                <c:pt idx="15737">
                  <c:v>42835.132842824074</c:v>
                </c:pt>
                <c:pt idx="15738">
                  <c:v>42835.139787326392</c:v>
                </c:pt>
                <c:pt idx="15739">
                  <c:v>42835.146731828703</c:v>
                </c:pt>
                <c:pt idx="15740">
                  <c:v>42835.153676331021</c:v>
                </c:pt>
                <c:pt idx="15741">
                  <c:v>42835.160620833332</c:v>
                </c:pt>
                <c:pt idx="15742">
                  <c:v>42835.167565335651</c:v>
                </c:pt>
                <c:pt idx="15743">
                  <c:v>42835.174509837962</c:v>
                </c:pt>
                <c:pt idx="15744">
                  <c:v>42835.18145434028</c:v>
                </c:pt>
                <c:pt idx="15745">
                  <c:v>42835.188398842591</c:v>
                </c:pt>
                <c:pt idx="15746">
                  <c:v>42835.195343344909</c:v>
                </c:pt>
                <c:pt idx="15747">
                  <c:v>42835.20228784722</c:v>
                </c:pt>
                <c:pt idx="15748">
                  <c:v>42835.209232349538</c:v>
                </c:pt>
                <c:pt idx="15749">
                  <c:v>42835.216176851849</c:v>
                </c:pt>
                <c:pt idx="15750">
                  <c:v>42835.223121354167</c:v>
                </c:pt>
                <c:pt idx="15751">
                  <c:v>42835.230065856478</c:v>
                </c:pt>
                <c:pt idx="15752">
                  <c:v>42835.237010358796</c:v>
                </c:pt>
                <c:pt idx="15753">
                  <c:v>42835.243954861115</c:v>
                </c:pt>
                <c:pt idx="15754">
                  <c:v>42835.250899363426</c:v>
                </c:pt>
                <c:pt idx="15755">
                  <c:v>42835.257843865744</c:v>
                </c:pt>
                <c:pt idx="15756">
                  <c:v>42835.264788368055</c:v>
                </c:pt>
                <c:pt idx="15757">
                  <c:v>42835.271732870373</c:v>
                </c:pt>
                <c:pt idx="15758">
                  <c:v>42835.278677372684</c:v>
                </c:pt>
                <c:pt idx="15759">
                  <c:v>42835.285621875002</c:v>
                </c:pt>
                <c:pt idx="15760">
                  <c:v>42835.292566377313</c:v>
                </c:pt>
                <c:pt idx="15761">
                  <c:v>42835.299510879631</c:v>
                </c:pt>
                <c:pt idx="15762">
                  <c:v>42835.306455381942</c:v>
                </c:pt>
                <c:pt idx="15763">
                  <c:v>42835.31339988426</c:v>
                </c:pt>
                <c:pt idx="15764">
                  <c:v>42835.320344386571</c:v>
                </c:pt>
                <c:pt idx="15765">
                  <c:v>42835.32728888889</c:v>
                </c:pt>
                <c:pt idx="15766">
                  <c:v>42835.334233391201</c:v>
                </c:pt>
                <c:pt idx="15767">
                  <c:v>42835.341177893519</c:v>
                </c:pt>
                <c:pt idx="15768">
                  <c:v>42835.348122395837</c:v>
                </c:pt>
                <c:pt idx="15769">
                  <c:v>42835.355066898148</c:v>
                </c:pt>
                <c:pt idx="15770">
                  <c:v>42835.362011400466</c:v>
                </c:pt>
                <c:pt idx="15771">
                  <c:v>42835.368955902777</c:v>
                </c:pt>
                <c:pt idx="15772">
                  <c:v>42835.375900405095</c:v>
                </c:pt>
                <c:pt idx="15773">
                  <c:v>42835.382844907406</c:v>
                </c:pt>
                <c:pt idx="15774">
                  <c:v>42835.389789409724</c:v>
                </c:pt>
                <c:pt idx="15775">
                  <c:v>42835.396733912035</c:v>
                </c:pt>
                <c:pt idx="15776">
                  <c:v>42835.403678414354</c:v>
                </c:pt>
                <c:pt idx="15777">
                  <c:v>42835.410622916665</c:v>
                </c:pt>
                <c:pt idx="15778">
                  <c:v>42835.417567418983</c:v>
                </c:pt>
                <c:pt idx="15779">
                  <c:v>42835.424511921294</c:v>
                </c:pt>
                <c:pt idx="15780">
                  <c:v>42835.431456423612</c:v>
                </c:pt>
                <c:pt idx="15781">
                  <c:v>42835.438400925923</c:v>
                </c:pt>
                <c:pt idx="15782">
                  <c:v>42835.445345428241</c:v>
                </c:pt>
                <c:pt idx="15783">
                  <c:v>42835.452289930552</c:v>
                </c:pt>
                <c:pt idx="15784">
                  <c:v>42835.45923443287</c:v>
                </c:pt>
                <c:pt idx="15785">
                  <c:v>42835.466178935189</c:v>
                </c:pt>
                <c:pt idx="15786">
                  <c:v>42835.473123437499</c:v>
                </c:pt>
                <c:pt idx="15787">
                  <c:v>42835.480067939818</c:v>
                </c:pt>
                <c:pt idx="15788">
                  <c:v>42835.487012442129</c:v>
                </c:pt>
                <c:pt idx="15789">
                  <c:v>42835.493956944447</c:v>
                </c:pt>
                <c:pt idx="15790">
                  <c:v>42835.500901446758</c:v>
                </c:pt>
                <c:pt idx="15791">
                  <c:v>42835.507845949076</c:v>
                </c:pt>
                <c:pt idx="15792">
                  <c:v>42835.514790451387</c:v>
                </c:pt>
                <c:pt idx="15793">
                  <c:v>42835.521734953705</c:v>
                </c:pt>
                <c:pt idx="15794">
                  <c:v>42835.528679456016</c:v>
                </c:pt>
                <c:pt idx="15795">
                  <c:v>42835.535623958334</c:v>
                </c:pt>
                <c:pt idx="15796">
                  <c:v>42835.542568460645</c:v>
                </c:pt>
                <c:pt idx="15797">
                  <c:v>42835.549512962963</c:v>
                </c:pt>
                <c:pt idx="15798">
                  <c:v>42835.556457465274</c:v>
                </c:pt>
                <c:pt idx="15799">
                  <c:v>42835.563401967593</c:v>
                </c:pt>
                <c:pt idx="15800">
                  <c:v>42835.570346469911</c:v>
                </c:pt>
                <c:pt idx="15801">
                  <c:v>42835.577290972222</c:v>
                </c:pt>
                <c:pt idx="15802">
                  <c:v>42835.58423547454</c:v>
                </c:pt>
                <c:pt idx="15803">
                  <c:v>42835.591179976851</c:v>
                </c:pt>
                <c:pt idx="15804">
                  <c:v>42835.598124479169</c:v>
                </c:pt>
                <c:pt idx="15805">
                  <c:v>42835.60506898148</c:v>
                </c:pt>
                <c:pt idx="15806">
                  <c:v>42835.612013483798</c:v>
                </c:pt>
                <c:pt idx="15807">
                  <c:v>42835.618957986109</c:v>
                </c:pt>
                <c:pt idx="15808">
                  <c:v>42835.625902488428</c:v>
                </c:pt>
                <c:pt idx="15809">
                  <c:v>42835.632846990738</c:v>
                </c:pt>
                <c:pt idx="15810">
                  <c:v>42835.639791493057</c:v>
                </c:pt>
                <c:pt idx="15811">
                  <c:v>42835.646735995368</c:v>
                </c:pt>
                <c:pt idx="15812">
                  <c:v>42835.653680497686</c:v>
                </c:pt>
                <c:pt idx="15813">
                  <c:v>42835.660624999997</c:v>
                </c:pt>
                <c:pt idx="15814">
                  <c:v>42835.667569502315</c:v>
                </c:pt>
                <c:pt idx="15815">
                  <c:v>42835.674514004633</c:v>
                </c:pt>
                <c:pt idx="15816">
                  <c:v>42835.681458506944</c:v>
                </c:pt>
                <c:pt idx="15817">
                  <c:v>42835.688403009262</c:v>
                </c:pt>
                <c:pt idx="15818">
                  <c:v>42835.695347511573</c:v>
                </c:pt>
                <c:pt idx="15819">
                  <c:v>42835.702292013892</c:v>
                </c:pt>
                <c:pt idx="15820">
                  <c:v>42835.709236516203</c:v>
                </c:pt>
                <c:pt idx="15821">
                  <c:v>42835.716181018521</c:v>
                </c:pt>
                <c:pt idx="15822">
                  <c:v>42835.723125520832</c:v>
                </c:pt>
                <c:pt idx="15823">
                  <c:v>42835.73007002315</c:v>
                </c:pt>
                <c:pt idx="15824">
                  <c:v>42835.737014525461</c:v>
                </c:pt>
                <c:pt idx="15825">
                  <c:v>42835.743959027779</c:v>
                </c:pt>
                <c:pt idx="15826">
                  <c:v>42835.75090353009</c:v>
                </c:pt>
                <c:pt idx="15827">
                  <c:v>42835.757848032408</c:v>
                </c:pt>
                <c:pt idx="15828">
                  <c:v>42835.764792534719</c:v>
                </c:pt>
                <c:pt idx="15829">
                  <c:v>42835.771737037037</c:v>
                </c:pt>
                <c:pt idx="15830">
                  <c:v>42835.778681539348</c:v>
                </c:pt>
                <c:pt idx="15831">
                  <c:v>42835.785626041667</c:v>
                </c:pt>
                <c:pt idx="15832">
                  <c:v>42835.792570543985</c:v>
                </c:pt>
                <c:pt idx="15833">
                  <c:v>42835.799515046296</c:v>
                </c:pt>
                <c:pt idx="15834">
                  <c:v>42835.806459548614</c:v>
                </c:pt>
                <c:pt idx="15835">
                  <c:v>42835.813404050925</c:v>
                </c:pt>
                <c:pt idx="15836">
                  <c:v>42835.820348553243</c:v>
                </c:pt>
                <c:pt idx="15837">
                  <c:v>42835.827293055554</c:v>
                </c:pt>
                <c:pt idx="15838">
                  <c:v>42835.834237557872</c:v>
                </c:pt>
                <c:pt idx="15839">
                  <c:v>42835.841182060183</c:v>
                </c:pt>
                <c:pt idx="15840">
                  <c:v>42835.848126562501</c:v>
                </c:pt>
                <c:pt idx="15841">
                  <c:v>42835.855071064812</c:v>
                </c:pt>
                <c:pt idx="15842">
                  <c:v>42835.862015567131</c:v>
                </c:pt>
                <c:pt idx="15843">
                  <c:v>42835.868960069442</c:v>
                </c:pt>
                <c:pt idx="15844">
                  <c:v>42835.87590457176</c:v>
                </c:pt>
                <c:pt idx="15845">
                  <c:v>42835.882849074071</c:v>
                </c:pt>
                <c:pt idx="15846">
                  <c:v>42835.889793576389</c:v>
                </c:pt>
                <c:pt idx="15847">
                  <c:v>42835.896738078707</c:v>
                </c:pt>
                <c:pt idx="15848">
                  <c:v>42835.903682581018</c:v>
                </c:pt>
                <c:pt idx="15849">
                  <c:v>42835.910627083336</c:v>
                </c:pt>
                <c:pt idx="15850">
                  <c:v>42835.917571585647</c:v>
                </c:pt>
                <c:pt idx="15851">
                  <c:v>42835.924516087965</c:v>
                </c:pt>
                <c:pt idx="15852">
                  <c:v>42835.931460590276</c:v>
                </c:pt>
                <c:pt idx="15853">
                  <c:v>42835.938405092595</c:v>
                </c:pt>
                <c:pt idx="15854">
                  <c:v>42835.945349594906</c:v>
                </c:pt>
                <c:pt idx="15855">
                  <c:v>42835.952294097224</c:v>
                </c:pt>
                <c:pt idx="15856">
                  <c:v>42835.959238599535</c:v>
                </c:pt>
                <c:pt idx="15857">
                  <c:v>42835.966183101853</c:v>
                </c:pt>
                <c:pt idx="15858">
                  <c:v>42835.973127604164</c:v>
                </c:pt>
                <c:pt idx="15859">
                  <c:v>42835.980072106482</c:v>
                </c:pt>
                <c:pt idx="15860">
                  <c:v>42835.987016608793</c:v>
                </c:pt>
                <c:pt idx="15861">
                  <c:v>42835.993961111111</c:v>
                </c:pt>
                <c:pt idx="15862">
                  <c:v>42836.000905613429</c:v>
                </c:pt>
                <c:pt idx="15863">
                  <c:v>42836.00785011574</c:v>
                </c:pt>
                <c:pt idx="15864">
                  <c:v>42836.014794618059</c:v>
                </c:pt>
                <c:pt idx="15865">
                  <c:v>42836.02173912037</c:v>
                </c:pt>
                <c:pt idx="15866">
                  <c:v>42836.028683622688</c:v>
                </c:pt>
                <c:pt idx="15867">
                  <c:v>42836.035628124999</c:v>
                </c:pt>
                <c:pt idx="15868">
                  <c:v>42836.042572627317</c:v>
                </c:pt>
                <c:pt idx="15869">
                  <c:v>42836.049517129628</c:v>
                </c:pt>
                <c:pt idx="15870">
                  <c:v>42836.056461631946</c:v>
                </c:pt>
                <c:pt idx="15871">
                  <c:v>42836.063406134257</c:v>
                </c:pt>
                <c:pt idx="15872">
                  <c:v>42836.070350636575</c:v>
                </c:pt>
                <c:pt idx="15873">
                  <c:v>42836.077295138886</c:v>
                </c:pt>
                <c:pt idx="15874">
                  <c:v>42836.084239641204</c:v>
                </c:pt>
                <c:pt idx="15875">
                  <c:v>42836.091184143515</c:v>
                </c:pt>
                <c:pt idx="15876">
                  <c:v>42836.098128645834</c:v>
                </c:pt>
                <c:pt idx="15877">
                  <c:v>42836.105073148145</c:v>
                </c:pt>
                <c:pt idx="15878">
                  <c:v>42836.112017650463</c:v>
                </c:pt>
                <c:pt idx="15879">
                  <c:v>42836.118962152781</c:v>
                </c:pt>
                <c:pt idx="15880">
                  <c:v>42836.125906655092</c:v>
                </c:pt>
                <c:pt idx="15881">
                  <c:v>42836.13285115741</c:v>
                </c:pt>
                <c:pt idx="15882">
                  <c:v>42836.139795659721</c:v>
                </c:pt>
                <c:pt idx="15883">
                  <c:v>42836.146740162039</c:v>
                </c:pt>
                <c:pt idx="15884">
                  <c:v>42836.15368466435</c:v>
                </c:pt>
                <c:pt idx="15885">
                  <c:v>42836.160629166669</c:v>
                </c:pt>
                <c:pt idx="15886">
                  <c:v>42836.167573668979</c:v>
                </c:pt>
                <c:pt idx="15887">
                  <c:v>42836.174518171298</c:v>
                </c:pt>
                <c:pt idx="15888">
                  <c:v>42836.181462673609</c:v>
                </c:pt>
                <c:pt idx="15889">
                  <c:v>42836.188407175927</c:v>
                </c:pt>
                <c:pt idx="15890">
                  <c:v>42836.195351678238</c:v>
                </c:pt>
                <c:pt idx="15891">
                  <c:v>42836.202296180556</c:v>
                </c:pt>
                <c:pt idx="15892">
                  <c:v>42836.209240682867</c:v>
                </c:pt>
                <c:pt idx="15893">
                  <c:v>42836.216185185185</c:v>
                </c:pt>
                <c:pt idx="15894">
                  <c:v>42836.223129687503</c:v>
                </c:pt>
                <c:pt idx="15895">
                  <c:v>42836.230074189814</c:v>
                </c:pt>
                <c:pt idx="15896">
                  <c:v>42836.237018692133</c:v>
                </c:pt>
                <c:pt idx="15897">
                  <c:v>42836.243963194443</c:v>
                </c:pt>
                <c:pt idx="15898">
                  <c:v>42836.250907696762</c:v>
                </c:pt>
                <c:pt idx="15899">
                  <c:v>42836.257852199073</c:v>
                </c:pt>
                <c:pt idx="15900">
                  <c:v>42836.264796701391</c:v>
                </c:pt>
                <c:pt idx="15901">
                  <c:v>42836.271741203702</c:v>
                </c:pt>
                <c:pt idx="15902">
                  <c:v>42836.27868570602</c:v>
                </c:pt>
                <c:pt idx="15903">
                  <c:v>42836.285630208331</c:v>
                </c:pt>
                <c:pt idx="15904">
                  <c:v>42836.292574710649</c:v>
                </c:pt>
                <c:pt idx="15905">
                  <c:v>42836.29951921296</c:v>
                </c:pt>
                <c:pt idx="15906">
                  <c:v>42836.306463715278</c:v>
                </c:pt>
                <c:pt idx="15907">
                  <c:v>42836.313408217589</c:v>
                </c:pt>
                <c:pt idx="15908">
                  <c:v>42836.320352719908</c:v>
                </c:pt>
                <c:pt idx="15909">
                  <c:v>42836.327297222226</c:v>
                </c:pt>
                <c:pt idx="15910">
                  <c:v>42836.334241724537</c:v>
                </c:pt>
                <c:pt idx="15911">
                  <c:v>42836.341186226855</c:v>
                </c:pt>
                <c:pt idx="15912">
                  <c:v>42836.348130729166</c:v>
                </c:pt>
                <c:pt idx="15913">
                  <c:v>42836.355075231484</c:v>
                </c:pt>
                <c:pt idx="15914">
                  <c:v>42836.362019733795</c:v>
                </c:pt>
                <c:pt idx="15915">
                  <c:v>42836.368964236113</c:v>
                </c:pt>
                <c:pt idx="15916">
                  <c:v>42836.375908738424</c:v>
                </c:pt>
                <c:pt idx="15917">
                  <c:v>42836.382853240742</c:v>
                </c:pt>
                <c:pt idx="15918">
                  <c:v>42836.389797743053</c:v>
                </c:pt>
                <c:pt idx="15919">
                  <c:v>42836.396742245372</c:v>
                </c:pt>
                <c:pt idx="15920">
                  <c:v>42836.403686747683</c:v>
                </c:pt>
                <c:pt idx="15921">
                  <c:v>42836.410631250001</c:v>
                </c:pt>
                <c:pt idx="15922">
                  <c:v>42836.417575752312</c:v>
                </c:pt>
                <c:pt idx="15923">
                  <c:v>42836.42452025463</c:v>
                </c:pt>
                <c:pt idx="15924">
                  <c:v>42836.431464756941</c:v>
                </c:pt>
                <c:pt idx="15925">
                  <c:v>42836.438409259259</c:v>
                </c:pt>
                <c:pt idx="15926">
                  <c:v>42836.445353761577</c:v>
                </c:pt>
                <c:pt idx="15927">
                  <c:v>42836.452298263888</c:v>
                </c:pt>
                <c:pt idx="15928">
                  <c:v>42836.459242766206</c:v>
                </c:pt>
                <c:pt idx="15929">
                  <c:v>42836.466187268517</c:v>
                </c:pt>
                <c:pt idx="15930">
                  <c:v>42836.473131770836</c:v>
                </c:pt>
                <c:pt idx="15931">
                  <c:v>42836.480076273147</c:v>
                </c:pt>
                <c:pt idx="15932">
                  <c:v>42836.487020775465</c:v>
                </c:pt>
                <c:pt idx="15933">
                  <c:v>42836.493965277776</c:v>
                </c:pt>
                <c:pt idx="15934">
                  <c:v>42836.500909780094</c:v>
                </c:pt>
                <c:pt idx="15935">
                  <c:v>42836.507854282405</c:v>
                </c:pt>
                <c:pt idx="15936">
                  <c:v>42836.514798784723</c:v>
                </c:pt>
                <c:pt idx="15937">
                  <c:v>42836.521743287034</c:v>
                </c:pt>
                <c:pt idx="15938">
                  <c:v>42836.528687789352</c:v>
                </c:pt>
                <c:pt idx="15939">
                  <c:v>42836.535632291663</c:v>
                </c:pt>
                <c:pt idx="15940">
                  <c:v>42836.542576793981</c:v>
                </c:pt>
                <c:pt idx="15941">
                  <c:v>42836.5495212963</c:v>
                </c:pt>
                <c:pt idx="15942">
                  <c:v>42836.556465798611</c:v>
                </c:pt>
                <c:pt idx="15943">
                  <c:v>42836.563410300929</c:v>
                </c:pt>
                <c:pt idx="15944">
                  <c:v>42836.57035480324</c:v>
                </c:pt>
                <c:pt idx="15945">
                  <c:v>42836.577299305558</c:v>
                </c:pt>
                <c:pt idx="15946">
                  <c:v>42836.584243807869</c:v>
                </c:pt>
                <c:pt idx="15947">
                  <c:v>42836.591188310187</c:v>
                </c:pt>
                <c:pt idx="15948">
                  <c:v>42836.598132812498</c:v>
                </c:pt>
                <c:pt idx="15949">
                  <c:v>42836.605077314816</c:v>
                </c:pt>
                <c:pt idx="15950">
                  <c:v>42836.612021817127</c:v>
                </c:pt>
                <c:pt idx="15951">
                  <c:v>42836.618966319445</c:v>
                </c:pt>
                <c:pt idx="15952">
                  <c:v>42836.625910821756</c:v>
                </c:pt>
                <c:pt idx="15953">
                  <c:v>42836.632855324075</c:v>
                </c:pt>
                <c:pt idx="15954">
                  <c:v>42836.639799826386</c:v>
                </c:pt>
                <c:pt idx="15955">
                  <c:v>42836.646744328704</c:v>
                </c:pt>
                <c:pt idx="15956">
                  <c:v>42836.653688831022</c:v>
                </c:pt>
                <c:pt idx="15957">
                  <c:v>42836.660633333333</c:v>
                </c:pt>
                <c:pt idx="15958">
                  <c:v>42836.667577835651</c:v>
                </c:pt>
                <c:pt idx="15959">
                  <c:v>42836.674522337962</c:v>
                </c:pt>
                <c:pt idx="15960">
                  <c:v>42836.68146684028</c:v>
                </c:pt>
                <c:pt idx="15961">
                  <c:v>42836.688411342591</c:v>
                </c:pt>
                <c:pt idx="15962">
                  <c:v>42836.695355844909</c:v>
                </c:pt>
                <c:pt idx="15963">
                  <c:v>42836.70230034722</c:v>
                </c:pt>
                <c:pt idx="15964">
                  <c:v>42836.709244849539</c:v>
                </c:pt>
                <c:pt idx="15965">
                  <c:v>42836.71618935185</c:v>
                </c:pt>
                <c:pt idx="15966">
                  <c:v>42836.723133854168</c:v>
                </c:pt>
                <c:pt idx="15967">
                  <c:v>42836.730078356479</c:v>
                </c:pt>
                <c:pt idx="15968">
                  <c:v>42836.737022858797</c:v>
                </c:pt>
                <c:pt idx="15969">
                  <c:v>42836.743967361108</c:v>
                </c:pt>
                <c:pt idx="15970">
                  <c:v>42836.750911863426</c:v>
                </c:pt>
                <c:pt idx="15971">
                  <c:v>42836.757856365744</c:v>
                </c:pt>
                <c:pt idx="15972">
                  <c:v>42836.764800868055</c:v>
                </c:pt>
                <c:pt idx="15973">
                  <c:v>42836.771745370374</c:v>
                </c:pt>
                <c:pt idx="15974">
                  <c:v>42836.778689872684</c:v>
                </c:pt>
                <c:pt idx="15975">
                  <c:v>42836.785634375003</c:v>
                </c:pt>
                <c:pt idx="15976">
                  <c:v>42836.792578877314</c:v>
                </c:pt>
                <c:pt idx="15977">
                  <c:v>42836.799523379632</c:v>
                </c:pt>
                <c:pt idx="15978">
                  <c:v>42836.806467881943</c:v>
                </c:pt>
                <c:pt idx="15979">
                  <c:v>42836.813412384261</c:v>
                </c:pt>
                <c:pt idx="15980">
                  <c:v>42836.820356886572</c:v>
                </c:pt>
                <c:pt idx="15981">
                  <c:v>42836.82730138889</c:v>
                </c:pt>
                <c:pt idx="15982">
                  <c:v>42836.834245891201</c:v>
                </c:pt>
                <c:pt idx="15983">
                  <c:v>42836.841190393519</c:v>
                </c:pt>
                <c:pt idx="15984">
                  <c:v>42836.84813489583</c:v>
                </c:pt>
                <c:pt idx="15985">
                  <c:v>42836.855079398149</c:v>
                </c:pt>
                <c:pt idx="15986">
                  <c:v>42836.862023900459</c:v>
                </c:pt>
                <c:pt idx="15987">
                  <c:v>42836.868968402778</c:v>
                </c:pt>
                <c:pt idx="15988">
                  <c:v>42836.875912905096</c:v>
                </c:pt>
                <c:pt idx="15989">
                  <c:v>42836.882857407407</c:v>
                </c:pt>
                <c:pt idx="15990">
                  <c:v>42836.889801909725</c:v>
                </c:pt>
                <c:pt idx="15991">
                  <c:v>42836.896746412036</c:v>
                </c:pt>
                <c:pt idx="15992">
                  <c:v>42836.903690914354</c:v>
                </c:pt>
                <c:pt idx="15993">
                  <c:v>42836.910635416665</c:v>
                </c:pt>
                <c:pt idx="15994">
                  <c:v>42836.917579918983</c:v>
                </c:pt>
                <c:pt idx="15995">
                  <c:v>42836.924524421294</c:v>
                </c:pt>
                <c:pt idx="15996">
                  <c:v>42836.931468923613</c:v>
                </c:pt>
                <c:pt idx="15997">
                  <c:v>42836.938413425923</c:v>
                </c:pt>
                <c:pt idx="15998">
                  <c:v>42836.945357928242</c:v>
                </c:pt>
                <c:pt idx="15999">
                  <c:v>42836.952302430553</c:v>
                </c:pt>
                <c:pt idx="16000">
                  <c:v>42836.959246932871</c:v>
                </c:pt>
                <c:pt idx="16001">
                  <c:v>42836.966191435182</c:v>
                </c:pt>
                <c:pt idx="16002">
                  <c:v>42836.9731359375</c:v>
                </c:pt>
                <c:pt idx="16003">
                  <c:v>42836.980080439818</c:v>
                </c:pt>
                <c:pt idx="16004">
                  <c:v>42836.987024942129</c:v>
                </c:pt>
                <c:pt idx="16005">
                  <c:v>42836.993969444447</c:v>
                </c:pt>
                <c:pt idx="16006">
                  <c:v>42837.000913946758</c:v>
                </c:pt>
                <c:pt idx="16007">
                  <c:v>42837.007858449077</c:v>
                </c:pt>
                <c:pt idx="16008">
                  <c:v>42837.014802951388</c:v>
                </c:pt>
                <c:pt idx="16009">
                  <c:v>42837.021747453706</c:v>
                </c:pt>
                <c:pt idx="16010">
                  <c:v>42837.028691956017</c:v>
                </c:pt>
                <c:pt idx="16011">
                  <c:v>42837.035636458335</c:v>
                </c:pt>
                <c:pt idx="16012">
                  <c:v>42837.042580960646</c:v>
                </c:pt>
                <c:pt idx="16013">
                  <c:v>42837.049525462964</c:v>
                </c:pt>
                <c:pt idx="16014">
                  <c:v>42837.056469965275</c:v>
                </c:pt>
                <c:pt idx="16015">
                  <c:v>42837.063414467593</c:v>
                </c:pt>
                <c:pt idx="16016">
                  <c:v>42837.070358969904</c:v>
                </c:pt>
                <c:pt idx="16017">
                  <c:v>42837.077303472222</c:v>
                </c:pt>
                <c:pt idx="16018">
                  <c:v>42837.084247974541</c:v>
                </c:pt>
                <c:pt idx="16019">
                  <c:v>42837.091192476852</c:v>
                </c:pt>
                <c:pt idx="16020">
                  <c:v>42837.09813697917</c:v>
                </c:pt>
                <c:pt idx="16021">
                  <c:v>42837.105081481481</c:v>
                </c:pt>
                <c:pt idx="16022">
                  <c:v>42837.112025983799</c:v>
                </c:pt>
                <c:pt idx="16023">
                  <c:v>42837.11897048611</c:v>
                </c:pt>
                <c:pt idx="16024">
                  <c:v>42837.125914988428</c:v>
                </c:pt>
                <c:pt idx="16025">
                  <c:v>42837.132859490739</c:v>
                </c:pt>
                <c:pt idx="16026">
                  <c:v>42837.139803993057</c:v>
                </c:pt>
                <c:pt idx="16027">
                  <c:v>42837.146748495368</c:v>
                </c:pt>
                <c:pt idx="16028">
                  <c:v>42837.153692997686</c:v>
                </c:pt>
                <c:pt idx="16029">
                  <c:v>42837.160637499997</c:v>
                </c:pt>
                <c:pt idx="16030">
                  <c:v>42837.167582002316</c:v>
                </c:pt>
                <c:pt idx="16031">
                  <c:v>42837.174526504627</c:v>
                </c:pt>
                <c:pt idx="16032">
                  <c:v>42837.181471006945</c:v>
                </c:pt>
                <c:pt idx="16033">
                  <c:v>42837.188415509256</c:v>
                </c:pt>
                <c:pt idx="16034">
                  <c:v>42837.195360011574</c:v>
                </c:pt>
                <c:pt idx="16035">
                  <c:v>42837.202304513892</c:v>
                </c:pt>
                <c:pt idx="16036">
                  <c:v>42837.209249016203</c:v>
                </c:pt>
                <c:pt idx="16037">
                  <c:v>42837.216193518521</c:v>
                </c:pt>
                <c:pt idx="16038">
                  <c:v>42837.223138020832</c:v>
                </c:pt>
                <c:pt idx="16039">
                  <c:v>42837.23008252315</c:v>
                </c:pt>
                <c:pt idx="16040">
                  <c:v>42837.237027025461</c:v>
                </c:pt>
                <c:pt idx="16041">
                  <c:v>42837.24397152778</c:v>
                </c:pt>
                <c:pt idx="16042">
                  <c:v>42837.250916030091</c:v>
                </c:pt>
                <c:pt idx="16043">
                  <c:v>42837.257860532409</c:v>
                </c:pt>
                <c:pt idx="16044">
                  <c:v>42837.26480503472</c:v>
                </c:pt>
                <c:pt idx="16045">
                  <c:v>42837.271749537038</c:v>
                </c:pt>
                <c:pt idx="16046">
                  <c:v>42837.278694039349</c:v>
                </c:pt>
                <c:pt idx="16047">
                  <c:v>42837.285638541667</c:v>
                </c:pt>
                <c:pt idx="16048">
                  <c:v>42837.292583043978</c:v>
                </c:pt>
                <c:pt idx="16049">
                  <c:v>42837.299527546296</c:v>
                </c:pt>
                <c:pt idx="16050">
                  <c:v>42837.306472048615</c:v>
                </c:pt>
                <c:pt idx="16051">
                  <c:v>42837.313416550925</c:v>
                </c:pt>
                <c:pt idx="16052">
                  <c:v>42837.320361053244</c:v>
                </c:pt>
                <c:pt idx="16053">
                  <c:v>42837.327305555555</c:v>
                </c:pt>
                <c:pt idx="16054">
                  <c:v>42837.334250057873</c:v>
                </c:pt>
                <c:pt idx="16055">
                  <c:v>42837.341194560184</c:v>
                </c:pt>
                <c:pt idx="16056">
                  <c:v>42837.348139062502</c:v>
                </c:pt>
                <c:pt idx="16057">
                  <c:v>42837.355083564813</c:v>
                </c:pt>
                <c:pt idx="16058">
                  <c:v>42837.362028067131</c:v>
                </c:pt>
                <c:pt idx="16059">
                  <c:v>42837.368972569442</c:v>
                </c:pt>
                <c:pt idx="16060">
                  <c:v>42837.37591707176</c:v>
                </c:pt>
                <c:pt idx="16061">
                  <c:v>42837.382861574071</c:v>
                </c:pt>
                <c:pt idx="16062">
                  <c:v>42837.38980607639</c:v>
                </c:pt>
                <c:pt idx="16063">
                  <c:v>42837.3967505787</c:v>
                </c:pt>
                <c:pt idx="16064">
                  <c:v>42837.403695081019</c:v>
                </c:pt>
                <c:pt idx="16065">
                  <c:v>42837.410639583337</c:v>
                </c:pt>
                <c:pt idx="16066">
                  <c:v>42837.417584085648</c:v>
                </c:pt>
                <c:pt idx="16067">
                  <c:v>42837.424528587966</c:v>
                </c:pt>
                <c:pt idx="16068">
                  <c:v>42837.431473090277</c:v>
                </c:pt>
                <c:pt idx="16069">
                  <c:v>42837.438417592595</c:v>
                </c:pt>
                <c:pt idx="16070">
                  <c:v>42837.445362094906</c:v>
                </c:pt>
                <c:pt idx="16071">
                  <c:v>42837.452306597224</c:v>
                </c:pt>
                <c:pt idx="16072">
                  <c:v>42837.459251099535</c:v>
                </c:pt>
                <c:pt idx="16073">
                  <c:v>42837.466195601854</c:v>
                </c:pt>
                <c:pt idx="16074">
                  <c:v>42837.473140104164</c:v>
                </c:pt>
                <c:pt idx="16075">
                  <c:v>42837.480084606483</c:v>
                </c:pt>
                <c:pt idx="16076">
                  <c:v>42837.487029108794</c:v>
                </c:pt>
                <c:pt idx="16077">
                  <c:v>42837.493973611112</c:v>
                </c:pt>
                <c:pt idx="16078">
                  <c:v>42837.500918113423</c:v>
                </c:pt>
                <c:pt idx="16079">
                  <c:v>42837.507862615741</c:v>
                </c:pt>
                <c:pt idx="16080">
                  <c:v>42837.514807118052</c:v>
                </c:pt>
                <c:pt idx="16081">
                  <c:v>42837.52175162037</c:v>
                </c:pt>
                <c:pt idx="16082">
                  <c:v>42837.528696122688</c:v>
                </c:pt>
                <c:pt idx="16083">
                  <c:v>42837.535640624999</c:v>
                </c:pt>
                <c:pt idx="16084">
                  <c:v>42837.542585127318</c:v>
                </c:pt>
                <c:pt idx="16085">
                  <c:v>42837.549529629629</c:v>
                </c:pt>
                <c:pt idx="16086">
                  <c:v>42837.556474131947</c:v>
                </c:pt>
                <c:pt idx="16087">
                  <c:v>42837.563418634258</c:v>
                </c:pt>
                <c:pt idx="16088">
                  <c:v>42837.570363136576</c:v>
                </c:pt>
                <c:pt idx="16089">
                  <c:v>42837.577307638887</c:v>
                </c:pt>
                <c:pt idx="16090">
                  <c:v>42837.584252141205</c:v>
                </c:pt>
                <c:pt idx="16091">
                  <c:v>42837.591196643516</c:v>
                </c:pt>
                <c:pt idx="16092">
                  <c:v>42837.598141145834</c:v>
                </c:pt>
                <c:pt idx="16093">
                  <c:v>42837.605085648145</c:v>
                </c:pt>
                <c:pt idx="16094">
                  <c:v>42837.612030150463</c:v>
                </c:pt>
                <c:pt idx="16095">
                  <c:v>42837.618974652774</c:v>
                </c:pt>
                <c:pt idx="16096">
                  <c:v>42837.625919155093</c:v>
                </c:pt>
                <c:pt idx="16097">
                  <c:v>42837.632863657411</c:v>
                </c:pt>
                <c:pt idx="16098">
                  <c:v>42837.639808159722</c:v>
                </c:pt>
                <c:pt idx="16099">
                  <c:v>42837.64675266204</c:v>
                </c:pt>
                <c:pt idx="16100">
                  <c:v>42837.653697164351</c:v>
                </c:pt>
                <c:pt idx="16101">
                  <c:v>42837.660641666669</c:v>
                </c:pt>
                <c:pt idx="16102">
                  <c:v>42837.66758616898</c:v>
                </c:pt>
                <c:pt idx="16103">
                  <c:v>42837.674530671298</c:v>
                </c:pt>
                <c:pt idx="16104">
                  <c:v>42837.681475173609</c:v>
                </c:pt>
                <c:pt idx="16105">
                  <c:v>42837.688419675927</c:v>
                </c:pt>
                <c:pt idx="16106">
                  <c:v>42837.695364178238</c:v>
                </c:pt>
                <c:pt idx="16107">
                  <c:v>42837.702308680557</c:v>
                </c:pt>
                <c:pt idx="16108">
                  <c:v>42837.709253182868</c:v>
                </c:pt>
                <c:pt idx="16109">
                  <c:v>42837.716197685186</c:v>
                </c:pt>
                <c:pt idx="16110">
                  <c:v>42837.723142187497</c:v>
                </c:pt>
                <c:pt idx="16111">
                  <c:v>42837.730086689815</c:v>
                </c:pt>
                <c:pt idx="16112">
                  <c:v>42837.737031192133</c:v>
                </c:pt>
                <c:pt idx="16113">
                  <c:v>42837.743975694444</c:v>
                </c:pt>
                <c:pt idx="16114">
                  <c:v>42837.750920196762</c:v>
                </c:pt>
                <c:pt idx="16115">
                  <c:v>42837.757864699073</c:v>
                </c:pt>
                <c:pt idx="16116">
                  <c:v>42837.764809201391</c:v>
                </c:pt>
                <c:pt idx="16117">
                  <c:v>42837.771753703702</c:v>
                </c:pt>
                <c:pt idx="16118">
                  <c:v>42837.778698206021</c:v>
                </c:pt>
                <c:pt idx="16119">
                  <c:v>42837.785642708332</c:v>
                </c:pt>
                <c:pt idx="16120">
                  <c:v>42837.79258721065</c:v>
                </c:pt>
                <c:pt idx="16121">
                  <c:v>42837.799531712961</c:v>
                </c:pt>
                <c:pt idx="16122">
                  <c:v>42837.806476215279</c:v>
                </c:pt>
                <c:pt idx="16123">
                  <c:v>42837.81342071759</c:v>
                </c:pt>
                <c:pt idx="16124">
                  <c:v>42837.820365219908</c:v>
                </c:pt>
                <c:pt idx="16125">
                  <c:v>42837.827309722219</c:v>
                </c:pt>
                <c:pt idx="16126">
                  <c:v>42837.834254224537</c:v>
                </c:pt>
                <c:pt idx="16127">
                  <c:v>42837.841198726848</c:v>
                </c:pt>
                <c:pt idx="16128">
                  <c:v>42837.848143229166</c:v>
                </c:pt>
                <c:pt idx="16129">
                  <c:v>42837.855087731485</c:v>
                </c:pt>
                <c:pt idx="16130">
                  <c:v>42837.862032233796</c:v>
                </c:pt>
                <c:pt idx="16131">
                  <c:v>42837.868976736114</c:v>
                </c:pt>
                <c:pt idx="16132">
                  <c:v>42837.875921238425</c:v>
                </c:pt>
                <c:pt idx="16133">
                  <c:v>42837.882865740743</c:v>
                </c:pt>
                <c:pt idx="16134">
                  <c:v>42837.889810243054</c:v>
                </c:pt>
                <c:pt idx="16135">
                  <c:v>42837.896754745372</c:v>
                </c:pt>
                <c:pt idx="16136">
                  <c:v>42837.903699247683</c:v>
                </c:pt>
                <c:pt idx="16137">
                  <c:v>42837.910643750001</c:v>
                </c:pt>
                <c:pt idx="16138">
                  <c:v>42837.917588252312</c:v>
                </c:pt>
                <c:pt idx="16139">
                  <c:v>42837.92453275463</c:v>
                </c:pt>
                <c:pt idx="16140">
                  <c:v>42837.931477256941</c:v>
                </c:pt>
                <c:pt idx="16141">
                  <c:v>42837.93842175926</c:v>
                </c:pt>
                <c:pt idx="16142">
                  <c:v>42837.945366261571</c:v>
                </c:pt>
                <c:pt idx="16143">
                  <c:v>42837.952310763889</c:v>
                </c:pt>
                <c:pt idx="16144">
                  <c:v>42837.959255266207</c:v>
                </c:pt>
                <c:pt idx="16145">
                  <c:v>42837.966199768518</c:v>
                </c:pt>
                <c:pt idx="16146">
                  <c:v>42837.973144270836</c:v>
                </c:pt>
                <c:pt idx="16147">
                  <c:v>42837.980088773147</c:v>
                </c:pt>
                <c:pt idx="16148">
                  <c:v>42837.987033275465</c:v>
                </c:pt>
                <c:pt idx="16149">
                  <c:v>42837.993977777776</c:v>
                </c:pt>
                <c:pt idx="16150">
                  <c:v>42838.000922280095</c:v>
                </c:pt>
                <c:pt idx="16151">
                  <c:v>42838.007866782405</c:v>
                </c:pt>
                <c:pt idx="16152">
                  <c:v>42838.014811284724</c:v>
                </c:pt>
                <c:pt idx="16153">
                  <c:v>42838.021755787035</c:v>
                </c:pt>
                <c:pt idx="16154">
                  <c:v>42838.028700289353</c:v>
                </c:pt>
                <c:pt idx="16155">
                  <c:v>42838.035644791664</c:v>
                </c:pt>
                <c:pt idx="16156">
                  <c:v>42838.042589293982</c:v>
                </c:pt>
                <c:pt idx="16157">
                  <c:v>42838.049533796293</c:v>
                </c:pt>
                <c:pt idx="16158">
                  <c:v>42838.056478298611</c:v>
                </c:pt>
                <c:pt idx="16159">
                  <c:v>42838.063422800929</c:v>
                </c:pt>
                <c:pt idx="16160">
                  <c:v>42838.07036730324</c:v>
                </c:pt>
                <c:pt idx="16161">
                  <c:v>42838.077311805559</c:v>
                </c:pt>
                <c:pt idx="16162">
                  <c:v>42838.08425630787</c:v>
                </c:pt>
                <c:pt idx="16163">
                  <c:v>42838.091200810188</c:v>
                </c:pt>
                <c:pt idx="16164">
                  <c:v>42838.098145312499</c:v>
                </c:pt>
                <c:pt idx="16165">
                  <c:v>42838.105089814817</c:v>
                </c:pt>
                <c:pt idx="16166">
                  <c:v>42838.112034317128</c:v>
                </c:pt>
                <c:pt idx="16167">
                  <c:v>42838.118978819446</c:v>
                </c:pt>
                <c:pt idx="16168">
                  <c:v>42838.125923321757</c:v>
                </c:pt>
                <c:pt idx="16169">
                  <c:v>42838.132867824075</c:v>
                </c:pt>
                <c:pt idx="16170">
                  <c:v>42838.139812326386</c:v>
                </c:pt>
                <c:pt idx="16171">
                  <c:v>42838.146756828704</c:v>
                </c:pt>
                <c:pt idx="16172">
                  <c:v>42838.153701331015</c:v>
                </c:pt>
                <c:pt idx="16173">
                  <c:v>42838.160645833334</c:v>
                </c:pt>
                <c:pt idx="16174">
                  <c:v>42838.167590335652</c:v>
                </c:pt>
                <c:pt idx="16175">
                  <c:v>42838.174534837963</c:v>
                </c:pt>
                <c:pt idx="16176">
                  <c:v>42838.181479340281</c:v>
                </c:pt>
                <c:pt idx="16177">
                  <c:v>42838.188423842592</c:v>
                </c:pt>
                <c:pt idx="16178">
                  <c:v>42838.19536834491</c:v>
                </c:pt>
                <c:pt idx="16179">
                  <c:v>42838.202312847221</c:v>
                </c:pt>
                <c:pt idx="16180">
                  <c:v>42838.209257349539</c:v>
                </c:pt>
                <c:pt idx="16181">
                  <c:v>42838.21620185185</c:v>
                </c:pt>
                <c:pt idx="16182">
                  <c:v>42838.223146354168</c:v>
                </c:pt>
                <c:pt idx="16183">
                  <c:v>42838.230090856479</c:v>
                </c:pt>
                <c:pt idx="16184">
                  <c:v>42838.237035358798</c:v>
                </c:pt>
                <c:pt idx="16185">
                  <c:v>42838.243979861109</c:v>
                </c:pt>
                <c:pt idx="16186">
                  <c:v>42838.250924363427</c:v>
                </c:pt>
                <c:pt idx="16187">
                  <c:v>42838.257868865738</c:v>
                </c:pt>
                <c:pt idx="16188">
                  <c:v>42838.264813368056</c:v>
                </c:pt>
                <c:pt idx="16189">
                  <c:v>42838.271757870367</c:v>
                </c:pt>
                <c:pt idx="16190">
                  <c:v>42838.278702372685</c:v>
                </c:pt>
                <c:pt idx="16191">
                  <c:v>42838.285646875003</c:v>
                </c:pt>
                <c:pt idx="16192">
                  <c:v>42838.292591377314</c:v>
                </c:pt>
                <c:pt idx="16193">
                  <c:v>42838.299535879632</c:v>
                </c:pt>
                <c:pt idx="16194">
                  <c:v>42838.306480381943</c:v>
                </c:pt>
                <c:pt idx="16195">
                  <c:v>42838.313424884262</c:v>
                </c:pt>
                <c:pt idx="16196">
                  <c:v>42838.320369386573</c:v>
                </c:pt>
                <c:pt idx="16197">
                  <c:v>42838.327313888891</c:v>
                </c:pt>
                <c:pt idx="16198">
                  <c:v>42838.334258391202</c:v>
                </c:pt>
                <c:pt idx="16199">
                  <c:v>42838.34120289352</c:v>
                </c:pt>
                <c:pt idx="16200">
                  <c:v>42838.348147395831</c:v>
                </c:pt>
                <c:pt idx="16201">
                  <c:v>42838.355091898149</c:v>
                </c:pt>
                <c:pt idx="16202">
                  <c:v>42838.36203640046</c:v>
                </c:pt>
                <c:pt idx="16203">
                  <c:v>42838.368980902778</c:v>
                </c:pt>
                <c:pt idx="16204">
                  <c:v>42838.375925405089</c:v>
                </c:pt>
                <c:pt idx="16205">
                  <c:v>42838.382869907407</c:v>
                </c:pt>
                <c:pt idx="16206">
                  <c:v>42838.389814409726</c:v>
                </c:pt>
                <c:pt idx="16207">
                  <c:v>42838.396758912037</c:v>
                </c:pt>
                <c:pt idx="16208">
                  <c:v>42838.403703414355</c:v>
                </c:pt>
                <c:pt idx="16209">
                  <c:v>42838.410647916666</c:v>
                </c:pt>
                <c:pt idx="16210">
                  <c:v>42838.417592418984</c:v>
                </c:pt>
                <c:pt idx="16211">
                  <c:v>42838.424536921295</c:v>
                </c:pt>
                <c:pt idx="16212">
                  <c:v>42838.431481423613</c:v>
                </c:pt>
                <c:pt idx="16213">
                  <c:v>42838.438425925924</c:v>
                </c:pt>
                <c:pt idx="16214">
                  <c:v>42838.445370428242</c:v>
                </c:pt>
                <c:pt idx="16215">
                  <c:v>42838.452314930553</c:v>
                </c:pt>
                <c:pt idx="16216">
                  <c:v>42838.459259432871</c:v>
                </c:pt>
                <c:pt idx="16217">
                  <c:v>42838.466203935182</c:v>
                </c:pt>
                <c:pt idx="16218">
                  <c:v>42838.473148437501</c:v>
                </c:pt>
                <c:pt idx="16219">
                  <c:v>42838.480092939812</c:v>
                </c:pt>
                <c:pt idx="16220">
                  <c:v>42838.48703744213</c:v>
                </c:pt>
                <c:pt idx="16221">
                  <c:v>42838.493981944448</c:v>
                </c:pt>
                <c:pt idx="16222">
                  <c:v>42838.500926446759</c:v>
                </c:pt>
                <c:pt idx="16223">
                  <c:v>42838.507870949077</c:v>
                </c:pt>
                <c:pt idx="16224">
                  <c:v>42838.514815451388</c:v>
                </c:pt>
                <c:pt idx="16225">
                  <c:v>42838.521759953706</c:v>
                </c:pt>
                <c:pt idx="16226">
                  <c:v>42838.528704456017</c:v>
                </c:pt>
                <c:pt idx="16227">
                  <c:v>42838.535648958336</c:v>
                </c:pt>
                <c:pt idx="16228">
                  <c:v>42838.542593460646</c:v>
                </c:pt>
                <c:pt idx="16229">
                  <c:v>42838.549537962965</c:v>
                </c:pt>
                <c:pt idx="16230">
                  <c:v>42838.556482465276</c:v>
                </c:pt>
                <c:pt idx="16231">
                  <c:v>42838.563426967594</c:v>
                </c:pt>
                <c:pt idx="16232">
                  <c:v>42838.570371469905</c:v>
                </c:pt>
                <c:pt idx="16233">
                  <c:v>42838.577315972223</c:v>
                </c:pt>
                <c:pt idx="16234">
                  <c:v>42838.584260474534</c:v>
                </c:pt>
                <c:pt idx="16235">
                  <c:v>42838.591204976852</c:v>
                </c:pt>
                <c:pt idx="16236">
                  <c:v>42838.598149479163</c:v>
                </c:pt>
                <c:pt idx="16237">
                  <c:v>42838.605093981481</c:v>
                </c:pt>
                <c:pt idx="16238">
                  <c:v>42838.6120384838</c:v>
                </c:pt>
                <c:pt idx="16239">
                  <c:v>42838.61898298611</c:v>
                </c:pt>
                <c:pt idx="16240">
                  <c:v>42838.625927488429</c:v>
                </c:pt>
                <c:pt idx="16241">
                  <c:v>42838.63287199074</c:v>
                </c:pt>
                <c:pt idx="16242">
                  <c:v>42838.639816493058</c:v>
                </c:pt>
                <c:pt idx="16243">
                  <c:v>42838.646760995369</c:v>
                </c:pt>
                <c:pt idx="16244">
                  <c:v>42838.653705497687</c:v>
                </c:pt>
                <c:pt idx="16245">
                  <c:v>42838.660649999998</c:v>
                </c:pt>
                <c:pt idx="16246">
                  <c:v>42838.667594502316</c:v>
                </c:pt>
                <c:pt idx="16247">
                  <c:v>42838.674539004627</c:v>
                </c:pt>
                <c:pt idx="16248">
                  <c:v>42838.681483506945</c:v>
                </c:pt>
                <c:pt idx="16249">
                  <c:v>42838.688428009256</c:v>
                </c:pt>
                <c:pt idx="16250">
                  <c:v>42838.695372511575</c:v>
                </c:pt>
                <c:pt idx="16251">
                  <c:v>42838.702317013885</c:v>
                </c:pt>
                <c:pt idx="16252">
                  <c:v>42838.709261516204</c:v>
                </c:pt>
                <c:pt idx="16253">
                  <c:v>42838.716206018522</c:v>
                </c:pt>
                <c:pt idx="16254">
                  <c:v>42838.723150520833</c:v>
                </c:pt>
                <c:pt idx="16255">
                  <c:v>42838.730095023151</c:v>
                </c:pt>
                <c:pt idx="16256">
                  <c:v>42838.737039525462</c:v>
                </c:pt>
                <c:pt idx="16257">
                  <c:v>42838.74398402778</c:v>
                </c:pt>
                <c:pt idx="16258">
                  <c:v>42838.750928530091</c:v>
                </c:pt>
                <c:pt idx="16259">
                  <c:v>42838.757873032409</c:v>
                </c:pt>
                <c:pt idx="16260">
                  <c:v>42838.76481753472</c:v>
                </c:pt>
                <c:pt idx="16261">
                  <c:v>42838.771762037039</c:v>
                </c:pt>
                <c:pt idx="16262">
                  <c:v>42838.77870653935</c:v>
                </c:pt>
                <c:pt idx="16263">
                  <c:v>42838.785651041668</c:v>
                </c:pt>
                <c:pt idx="16264">
                  <c:v>42838.792595543979</c:v>
                </c:pt>
                <c:pt idx="16265">
                  <c:v>42838.799540046297</c:v>
                </c:pt>
                <c:pt idx="16266">
                  <c:v>42838.806484548608</c:v>
                </c:pt>
                <c:pt idx="16267">
                  <c:v>42838.813429050926</c:v>
                </c:pt>
                <c:pt idx="16268">
                  <c:v>42838.820373553244</c:v>
                </c:pt>
                <c:pt idx="16269">
                  <c:v>42838.827318055555</c:v>
                </c:pt>
                <c:pt idx="16270">
                  <c:v>42838.834262557873</c:v>
                </c:pt>
                <c:pt idx="16271">
                  <c:v>42838.841207060184</c:v>
                </c:pt>
                <c:pt idx="16272">
                  <c:v>42838.848151562503</c:v>
                </c:pt>
                <c:pt idx="16273">
                  <c:v>42838.855096064814</c:v>
                </c:pt>
                <c:pt idx="16274">
                  <c:v>42838.862040567132</c:v>
                </c:pt>
                <c:pt idx="16275">
                  <c:v>42838.868985069443</c:v>
                </c:pt>
                <c:pt idx="16276">
                  <c:v>42838.875929571761</c:v>
                </c:pt>
                <c:pt idx="16277">
                  <c:v>42838.882874074072</c:v>
                </c:pt>
                <c:pt idx="16278">
                  <c:v>42838.88981857639</c:v>
                </c:pt>
                <c:pt idx="16279">
                  <c:v>42838.896763078701</c:v>
                </c:pt>
                <c:pt idx="16280">
                  <c:v>42838.903707581019</c:v>
                </c:pt>
                <c:pt idx="16281">
                  <c:v>42838.91065208333</c:v>
                </c:pt>
                <c:pt idx="16282">
                  <c:v>42838.917596585648</c:v>
                </c:pt>
                <c:pt idx="16283">
                  <c:v>42838.924541087959</c:v>
                </c:pt>
                <c:pt idx="16284">
                  <c:v>42838.931485590278</c:v>
                </c:pt>
                <c:pt idx="16285">
                  <c:v>42838.938430092596</c:v>
                </c:pt>
                <c:pt idx="16286">
                  <c:v>42838.945374594907</c:v>
                </c:pt>
                <c:pt idx="16287">
                  <c:v>42838.952319097225</c:v>
                </c:pt>
                <c:pt idx="16288">
                  <c:v>42838.959263599536</c:v>
                </c:pt>
                <c:pt idx="16289">
                  <c:v>42838.966208101854</c:v>
                </c:pt>
                <c:pt idx="16290">
                  <c:v>42838.973152604165</c:v>
                </c:pt>
                <c:pt idx="16291">
                  <c:v>42838.980097106483</c:v>
                </c:pt>
                <c:pt idx="16292">
                  <c:v>42838.987041608794</c:v>
                </c:pt>
                <c:pt idx="16293">
                  <c:v>42838.993986111112</c:v>
                </c:pt>
                <c:pt idx="16294">
                  <c:v>42839.000930613423</c:v>
                </c:pt>
                <c:pt idx="16295">
                  <c:v>42839.007875115742</c:v>
                </c:pt>
                <c:pt idx="16296">
                  <c:v>42839.014819618053</c:v>
                </c:pt>
                <c:pt idx="16297">
                  <c:v>42839.021764120371</c:v>
                </c:pt>
                <c:pt idx="16298">
                  <c:v>42839.028708622682</c:v>
                </c:pt>
                <c:pt idx="16299">
                  <c:v>42839.035653125</c:v>
                </c:pt>
                <c:pt idx="16300">
                  <c:v>42839.042597627318</c:v>
                </c:pt>
                <c:pt idx="16301">
                  <c:v>42839.049542129629</c:v>
                </c:pt>
                <c:pt idx="16302">
                  <c:v>42839.056486631947</c:v>
                </c:pt>
                <c:pt idx="16303">
                  <c:v>42839.063431134258</c:v>
                </c:pt>
                <c:pt idx="16304">
                  <c:v>42839.070375636577</c:v>
                </c:pt>
                <c:pt idx="16305">
                  <c:v>42839.077320138887</c:v>
                </c:pt>
                <c:pt idx="16306">
                  <c:v>42839.084264641206</c:v>
                </c:pt>
                <c:pt idx="16307">
                  <c:v>42839.091209143517</c:v>
                </c:pt>
                <c:pt idx="16308">
                  <c:v>42839.098153645835</c:v>
                </c:pt>
                <c:pt idx="16309">
                  <c:v>42839.105098148146</c:v>
                </c:pt>
                <c:pt idx="16310">
                  <c:v>42839.112042650464</c:v>
                </c:pt>
                <c:pt idx="16311">
                  <c:v>42839.118987152775</c:v>
                </c:pt>
                <c:pt idx="16312">
                  <c:v>42839.125931655093</c:v>
                </c:pt>
                <c:pt idx="16313">
                  <c:v>42839.132876157404</c:v>
                </c:pt>
                <c:pt idx="16314">
                  <c:v>42839.139820659722</c:v>
                </c:pt>
                <c:pt idx="16315">
                  <c:v>42839.146765162041</c:v>
                </c:pt>
                <c:pt idx="16316">
                  <c:v>42839.153709664351</c:v>
                </c:pt>
                <c:pt idx="16317">
                  <c:v>42839.16065416667</c:v>
                </c:pt>
                <c:pt idx="16318">
                  <c:v>42839.167598668981</c:v>
                </c:pt>
                <c:pt idx="16319">
                  <c:v>42839.174543171299</c:v>
                </c:pt>
                <c:pt idx="16320">
                  <c:v>42839.18148767361</c:v>
                </c:pt>
                <c:pt idx="16321">
                  <c:v>42839.188432175928</c:v>
                </c:pt>
                <c:pt idx="16322">
                  <c:v>42839.195376678239</c:v>
                </c:pt>
                <c:pt idx="16323">
                  <c:v>42839.202321180557</c:v>
                </c:pt>
                <c:pt idx="16324">
                  <c:v>42839.209265682868</c:v>
                </c:pt>
                <c:pt idx="16325">
                  <c:v>42839.216210185186</c:v>
                </c:pt>
                <c:pt idx="16326">
                  <c:v>42839.223154687497</c:v>
                </c:pt>
                <c:pt idx="16327">
                  <c:v>42839.230099189816</c:v>
                </c:pt>
                <c:pt idx="16328">
                  <c:v>42839.237043692126</c:v>
                </c:pt>
                <c:pt idx="16329">
                  <c:v>42839.243988194445</c:v>
                </c:pt>
                <c:pt idx="16330">
                  <c:v>42839.250932696756</c:v>
                </c:pt>
                <c:pt idx="16331">
                  <c:v>42839.257877199074</c:v>
                </c:pt>
                <c:pt idx="16332">
                  <c:v>42839.264821701392</c:v>
                </c:pt>
                <c:pt idx="16333">
                  <c:v>42839.271766203703</c:v>
                </c:pt>
                <c:pt idx="16334">
                  <c:v>42839.278710706021</c:v>
                </c:pt>
                <c:pt idx="16335">
                  <c:v>42839.285655208332</c:v>
                </c:pt>
                <c:pt idx="16336">
                  <c:v>42839.29259971065</c:v>
                </c:pt>
                <c:pt idx="16337">
                  <c:v>42839.299544212961</c:v>
                </c:pt>
                <c:pt idx="16338">
                  <c:v>42839.30648871528</c:v>
                </c:pt>
                <c:pt idx="16339">
                  <c:v>42839.313433217591</c:v>
                </c:pt>
                <c:pt idx="16340">
                  <c:v>42839.320377719909</c:v>
                </c:pt>
                <c:pt idx="16341">
                  <c:v>42839.32732222222</c:v>
                </c:pt>
                <c:pt idx="16342">
                  <c:v>42839.334266724538</c:v>
                </c:pt>
                <c:pt idx="16343">
                  <c:v>42839.341211226849</c:v>
                </c:pt>
                <c:pt idx="16344">
                  <c:v>42839.348155729167</c:v>
                </c:pt>
                <c:pt idx="16345">
                  <c:v>42839.355100231478</c:v>
                </c:pt>
                <c:pt idx="16346">
                  <c:v>42839.362044733796</c:v>
                </c:pt>
                <c:pt idx="16347">
                  <c:v>42839.368989236114</c:v>
                </c:pt>
                <c:pt idx="16348">
                  <c:v>42839.375933738425</c:v>
                </c:pt>
                <c:pt idx="16349">
                  <c:v>42839.382878240744</c:v>
                </c:pt>
                <c:pt idx="16350">
                  <c:v>42839.389822743055</c:v>
                </c:pt>
                <c:pt idx="16351">
                  <c:v>42839.396767245373</c:v>
                </c:pt>
                <c:pt idx="16352">
                  <c:v>42839.403711747684</c:v>
                </c:pt>
                <c:pt idx="16353">
                  <c:v>42839.410656250002</c:v>
                </c:pt>
                <c:pt idx="16354">
                  <c:v>42839.417600752313</c:v>
                </c:pt>
                <c:pt idx="16355">
                  <c:v>42839.424545254631</c:v>
                </c:pt>
                <c:pt idx="16356">
                  <c:v>42839.431489756942</c:v>
                </c:pt>
                <c:pt idx="16357">
                  <c:v>42839.43843425926</c:v>
                </c:pt>
                <c:pt idx="16358">
                  <c:v>42839.445378761571</c:v>
                </c:pt>
                <c:pt idx="16359">
                  <c:v>42839.452323263889</c:v>
                </c:pt>
                <c:pt idx="16360">
                  <c:v>42839.4592677662</c:v>
                </c:pt>
                <c:pt idx="16361">
                  <c:v>42839.466212268519</c:v>
                </c:pt>
                <c:pt idx="16362">
                  <c:v>42839.473156770837</c:v>
                </c:pt>
                <c:pt idx="16363">
                  <c:v>42839.480101273148</c:v>
                </c:pt>
                <c:pt idx="16364">
                  <c:v>42839.487045775466</c:v>
                </c:pt>
                <c:pt idx="16365">
                  <c:v>42839.493990277777</c:v>
                </c:pt>
                <c:pt idx="16366">
                  <c:v>42839.500934780095</c:v>
                </c:pt>
                <c:pt idx="16367">
                  <c:v>42839.507879282406</c:v>
                </c:pt>
                <c:pt idx="16368">
                  <c:v>42839.514823784724</c:v>
                </c:pt>
                <c:pt idx="16369">
                  <c:v>42839.521768287035</c:v>
                </c:pt>
                <c:pt idx="16370">
                  <c:v>42839.528712789353</c:v>
                </c:pt>
                <c:pt idx="16371">
                  <c:v>42839.535657291664</c:v>
                </c:pt>
                <c:pt idx="16372">
                  <c:v>42839.542601793983</c:v>
                </c:pt>
                <c:pt idx="16373">
                  <c:v>42839.549546296294</c:v>
                </c:pt>
                <c:pt idx="16374">
                  <c:v>42839.556490798612</c:v>
                </c:pt>
                <c:pt idx="16375">
                  <c:v>42839.563435300923</c:v>
                </c:pt>
                <c:pt idx="16376">
                  <c:v>42839.570379803241</c:v>
                </c:pt>
                <c:pt idx="16377">
                  <c:v>42839.577324305559</c:v>
                </c:pt>
                <c:pt idx="16378">
                  <c:v>42839.58426880787</c:v>
                </c:pt>
                <c:pt idx="16379">
                  <c:v>42839.591213310188</c:v>
                </c:pt>
                <c:pt idx="16380">
                  <c:v>42839.598157812499</c:v>
                </c:pt>
                <c:pt idx="16381">
                  <c:v>42839.605102314817</c:v>
                </c:pt>
                <c:pt idx="16382">
                  <c:v>42839.612046817128</c:v>
                </c:pt>
                <c:pt idx="16383">
                  <c:v>42839.618991319447</c:v>
                </c:pt>
                <c:pt idx="16384">
                  <c:v>42839.625935821758</c:v>
                </c:pt>
                <c:pt idx="16385">
                  <c:v>42839.632880324076</c:v>
                </c:pt>
                <c:pt idx="16386">
                  <c:v>42839.639824826387</c:v>
                </c:pt>
                <c:pt idx="16387">
                  <c:v>42839.646769328705</c:v>
                </c:pt>
                <c:pt idx="16388">
                  <c:v>42839.653713831016</c:v>
                </c:pt>
                <c:pt idx="16389">
                  <c:v>42839.660658333334</c:v>
                </c:pt>
                <c:pt idx="16390">
                  <c:v>42839.667602835645</c:v>
                </c:pt>
                <c:pt idx="16391">
                  <c:v>42839.674547337963</c:v>
                </c:pt>
                <c:pt idx="16392">
                  <c:v>42839.681491840274</c:v>
                </c:pt>
                <c:pt idx="16393">
                  <c:v>42839.688436342592</c:v>
                </c:pt>
                <c:pt idx="16394">
                  <c:v>42839.695380844911</c:v>
                </c:pt>
                <c:pt idx="16395">
                  <c:v>42839.702325347222</c:v>
                </c:pt>
                <c:pt idx="16396">
                  <c:v>42839.70926984954</c:v>
                </c:pt>
                <c:pt idx="16397">
                  <c:v>42839.716214351851</c:v>
                </c:pt>
                <c:pt idx="16398">
                  <c:v>42839.723158854169</c:v>
                </c:pt>
                <c:pt idx="16399">
                  <c:v>42839.73010335648</c:v>
                </c:pt>
                <c:pt idx="16400">
                  <c:v>42839.737047858798</c:v>
                </c:pt>
                <c:pt idx="16401">
                  <c:v>42839.743992361109</c:v>
                </c:pt>
                <c:pt idx="16402">
                  <c:v>42839.750936863427</c:v>
                </c:pt>
                <c:pt idx="16403">
                  <c:v>42839.757881365738</c:v>
                </c:pt>
                <c:pt idx="16404">
                  <c:v>42839.764825868057</c:v>
                </c:pt>
                <c:pt idx="16405">
                  <c:v>42839.771770370367</c:v>
                </c:pt>
                <c:pt idx="16406">
                  <c:v>42839.778714872686</c:v>
                </c:pt>
                <c:pt idx="16407">
                  <c:v>42839.785659374997</c:v>
                </c:pt>
                <c:pt idx="16408">
                  <c:v>42839.792603877315</c:v>
                </c:pt>
                <c:pt idx="16409">
                  <c:v>42839.799548379633</c:v>
                </c:pt>
                <c:pt idx="16410">
                  <c:v>42839.806492881944</c:v>
                </c:pt>
                <c:pt idx="16411">
                  <c:v>42839.813437384262</c:v>
                </c:pt>
                <c:pt idx="16412">
                  <c:v>42839.820381886573</c:v>
                </c:pt>
                <c:pt idx="16413">
                  <c:v>42839.827326388891</c:v>
                </c:pt>
                <c:pt idx="16414">
                  <c:v>42839.834270891202</c:v>
                </c:pt>
                <c:pt idx="16415">
                  <c:v>42839.841215393521</c:v>
                </c:pt>
                <c:pt idx="16416">
                  <c:v>42839.848159895831</c:v>
                </c:pt>
                <c:pt idx="16417">
                  <c:v>42839.85510439815</c:v>
                </c:pt>
                <c:pt idx="16418">
                  <c:v>42839.862048900461</c:v>
                </c:pt>
                <c:pt idx="16419">
                  <c:v>42839.868993402779</c:v>
                </c:pt>
                <c:pt idx="16420">
                  <c:v>42839.87593790509</c:v>
                </c:pt>
                <c:pt idx="16421">
                  <c:v>42839.882882407408</c:v>
                </c:pt>
                <c:pt idx="16422">
                  <c:v>42839.889826909719</c:v>
                </c:pt>
                <c:pt idx="16423">
                  <c:v>42839.896771412037</c:v>
                </c:pt>
                <c:pt idx="16424">
                  <c:v>42839.903715914355</c:v>
                </c:pt>
                <c:pt idx="16425">
                  <c:v>42839.910660416666</c:v>
                </c:pt>
                <c:pt idx="16426">
                  <c:v>42839.917604918985</c:v>
                </c:pt>
                <c:pt idx="16427">
                  <c:v>42839.924549421296</c:v>
                </c:pt>
                <c:pt idx="16428">
                  <c:v>42839.931493923614</c:v>
                </c:pt>
                <c:pt idx="16429">
                  <c:v>42839.938438425925</c:v>
                </c:pt>
                <c:pt idx="16430">
                  <c:v>42839.945382928243</c:v>
                </c:pt>
                <c:pt idx="16431">
                  <c:v>42839.952327430554</c:v>
                </c:pt>
                <c:pt idx="16432">
                  <c:v>42839.959271932872</c:v>
                </c:pt>
                <c:pt idx="16433">
                  <c:v>42839.966216435183</c:v>
                </c:pt>
                <c:pt idx="16434">
                  <c:v>42839.973160937501</c:v>
                </c:pt>
                <c:pt idx="16435">
                  <c:v>42839.980105439812</c:v>
                </c:pt>
                <c:pt idx="16436">
                  <c:v>42839.98704994213</c:v>
                </c:pt>
                <c:pt idx="16437">
                  <c:v>42839.993994444441</c:v>
                </c:pt>
                <c:pt idx="16438">
                  <c:v>42840.00093894676</c:v>
                </c:pt>
                <c:pt idx="16439">
                  <c:v>42840.007883449071</c:v>
                </c:pt>
                <c:pt idx="16440">
                  <c:v>42840.014827951389</c:v>
                </c:pt>
                <c:pt idx="16441">
                  <c:v>42840.021772453707</c:v>
                </c:pt>
                <c:pt idx="16442">
                  <c:v>42840.028716956018</c:v>
                </c:pt>
                <c:pt idx="16443">
                  <c:v>42840.035661458336</c:v>
                </c:pt>
                <c:pt idx="16444">
                  <c:v>42840.042605960647</c:v>
                </c:pt>
                <c:pt idx="16445">
                  <c:v>42840.049550462965</c:v>
                </c:pt>
                <c:pt idx="16446">
                  <c:v>42840.056494965276</c:v>
                </c:pt>
                <c:pt idx="16447">
                  <c:v>42840.063439467594</c:v>
                </c:pt>
                <c:pt idx="16448">
                  <c:v>42840.070383969905</c:v>
                </c:pt>
                <c:pt idx="16449">
                  <c:v>42840.077328472224</c:v>
                </c:pt>
                <c:pt idx="16450">
                  <c:v>42840.084272974535</c:v>
                </c:pt>
                <c:pt idx="16451">
                  <c:v>42840.091217476853</c:v>
                </c:pt>
                <c:pt idx="16452">
                  <c:v>42840.098161979164</c:v>
                </c:pt>
                <c:pt idx="16453">
                  <c:v>42840.105106481482</c:v>
                </c:pt>
                <c:pt idx="16454">
                  <c:v>42840.112050983793</c:v>
                </c:pt>
                <c:pt idx="16455">
                  <c:v>42840.118995486111</c:v>
                </c:pt>
                <c:pt idx="16456">
                  <c:v>42840.125939988429</c:v>
                </c:pt>
                <c:pt idx="16457">
                  <c:v>42840.13288449074</c:v>
                </c:pt>
                <c:pt idx="16458">
                  <c:v>42840.139828993058</c:v>
                </c:pt>
                <c:pt idx="16459">
                  <c:v>42840.146773495369</c:v>
                </c:pt>
                <c:pt idx="16460">
                  <c:v>42840.153717997688</c:v>
                </c:pt>
                <c:pt idx="16461">
                  <c:v>42840.160662499999</c:v>
                </c:pt>
                <c:pt idx="16462">
                  <c:v>42840.167607002317</c:v>
                </c:pt>
                <c:pt idx="16463">
                  <c:v>42840.174551504628</c:v>
                </c:pt>
                <c:pt idx="16464">
                  <c:v>42840.181496006946</c:v>
                </c:pt>
                <c:pt idx="16465">
                  <c:v>42840.188440509257</c:v>
                </c:pt>
                <c:pt idx="16466">
                  <c:v>42840.195385011575</c:v>
                </c:pt>
                <c:pt idx="16467">
                  <c:v>42840.202329513886</c:v>
                </c:pt>
                <c:pt idx="16468">
                  <c:v>42840.209274016204</c:v>
                </c:pt>
                <c:pt idx="16469">
                  <c:v>42840.216218518515</c:v>
                </c:pt>
                <c:pt idx="16470">
                  <c:v>42840.223163020833</c:v>
                </c:pt>
                <c:pt idx="16471">
                  <c:v>42840.230107523152</c:v>
                </c:pt>
                <c:pt idx="16472">
                  <c:v>42840.237052025463</c:v>
                </c:pt>
                <c:pt idx="16473">
                  <c:v>42840.243996527781</c:v>
                </c:pt>
                <c:pt idx="16474">
                  <c:v>42840.250941030092</c:v>
                </c:pt>
                <c:pt idx="16475">
                  <c:v>42840.25788553241</c:v>
                </c:pt>
                <c:pt idx="16476">
                  <c:v>42840.264830034721</c:v>
                </c:pt>
                <c:pt idx="16477">
                  <c:v>42840.271774537039</c:v>
                </c:pt>
                <c:pt idx="16478">
                  <c:v>42840.27871903935</c:v>
                </c:pt>
                <c:pt idx="16479">
                  <c:v>42840.285663541668</c:v>
                </c:pt>
                <c:pt idx="16480">
                  <c:v>42840.292608043979</c:v>
                </c:pt>
                <c:pt idx="16481">
                  <c:v>42840.299552546297</c:v>
                </c:pt>
                <c:pt idx="16482">
                  <c:v>42840.306497048608</c:v>
                </c:pt>
                <c:pt idx="16483">
                  <c:v>42840.313441550927</c:v>
                </c:pt>
                <c:pt idx="16484">
                  <c:v>42840.320386053238</c:v>
                </c:pt>
                <c:pt idx="16485">
                  <c:v>42840.327330555556</c:v>
                </c:pt>
                <c:pt idx="16486">
                  <c:v>42840.334275057867</c:v>
                </c:pt>
                <c:pt idx="16487">
                  <c:v>42840.341219560185</c:v>
                </c:pt>
                <c:pt idx="16488">
                  <c:v>42840.348164062503</c:v>
                </c:pt>
                <c:pt idx="16489">
                  <c:v>42840.355108564814</c:v>
                </c:pt>
                <c:pt idx="16490">
                  <c:v>42840.362053067132</c:v>
                </c:pt>
                <c:pt idx="16491">
                  <c:v>42840.368997569443</c:v>
                </c:pt>
                <c:pt idx="16492">
                  <c:v>42840.375942071762</c:v>
                </c:pt>
                <c:pt idx="16493">
                  <c:v>42840.382886574072</c:v>
                </c:pt>
                <c:pt idx="16494">
                  <c:v>42840.389831076391</c:v>
                </c:pt>
                <c:pt idx="16495">
                  <c:v>42840.396775578702</c:v>
                </c:pt>
                <c:pt idx="16496">
                  <c:v>42840.40372008102</c:v>
                </c:pt>
                <c:pt idx="16497">
                  <c:v>42840.410664583331</c:v>
                </c:pt>
                <c:pt idx="16498">
                  <c:v>42840.417609085649</c:v>
                </c:pt>
                <c:pt idx="16499">
                  <c:v>42840.42455358796</c:v>
                </c:pt>
                <c:pt idx="16500">
                  <c:v>42840.431498090278</c:v>
                </c:pt>
                <c:pt idx="16501">
                  <c:v>42840.438442592589</c:v>
                </c:pt>
                <c:pt idx="16502">
                  <c:v>42840.445387094907</c:v>
                </c:pt>
                <c:pt idx="16503">
                  <c:v>42840.452331597226</c:v>
                </c:pt>
                <c:pt idx="16504">
                  <c:v>42840.459276099537</c:v>
                </c:pt>
                <c:pt idx="16505">
                  <c:v>42840.466220601855</c:v>
                </c:pt>
                <c:pt idx="16506">
                  <c:v>42840.473165104166</c:v>
                </c:pt>
                <c:pt idx="16507">
                  <c:v>42840.480109606484</c:v>
                </c:pt>
                <c:pt idx="16508">
                  <c:v>42840.487054108795</c:v>
                </c:pt>
                <c:pt idx="16509">
                  <c:v>42840.493998611113</c:v>
                </c:pt>
                <c:pt idx="16510">
                  <c:v>42840.500943113424</c:v>
                </c:pt>
                <c:pt idx="16511">
                  <c:v>42840.507887615742</c:v>
                </c:pt>
                <c:pt idx="16512">
                  <c:v>42840.514832118053</c:v>
                </c:pt>
                <c:pt idx="16513">
                  <c:v>42840.521776620371</c:v>
                </c:pt>
                <c:pt idx="16514">
                  <c:v>42840.528721122682</c:v>
                </c:pt>
                <c:pt idx="16515">
                  <c:v>42840.535665625001</c:v>
                </c:pt>
                <c:pt idx="16516">
                  <c:v>42840.542610127311</c:v>
                </c:pt>
                <c:pt idx="16517">
                  <c:v>42840.54955462963</c:v>
                </c:pt>
                <c:pt idx="16518">
                  <c:v>42840.556499131948</c:v>
                </c:pt>
                <c:pt idx="16519">
                  <c:v>42840.563443634259</c:v>
                </c:pt>
                <c:pt idx="16520">
                  <c:v>42840.570388136577</c:v>
                </c:pt>
                <c:pt idx="16521">
                  <c:v>42840.577332638888</c:v>
                </c:pt>
                <c:pt idx="16522">
                  <c:v>42840.584277141206</c:v>
                </c:pt>
                <c:pt idx="16523">
                  <c:v>42840.591221643517</c:v>
                </c:pt>
                <c:pt idx="16524">
                  <c:v>42840.598166145835</c:v>
                </c:pt>
                <c:pt idx="16525">
                  <c:v>42840.605110648146</c:v>
                </c:pt>
                <c:pt idx="16526">
                  <c:v>42840.612055150465</c:v>
                </c:pt>
                <c:pt idx="16527">
                  <c:v>42840.618999652776</c:v>
                </c:pt>
                <c:pt idx="16528">
                  <c:v>42840.625944155094</c:v>
                </c:pt>
                <c:pt idx="16529">
                  <c:v>42840.632888657405</c:v>
                </c:pt>
                <c:pt idx="16530">
                  <c:v>42840.639833159723</c:v>
                </c:pt>
                <c:pt idx="16531">
                  <c:v>42840.646777662034</c:v>
                </c:pt>
                <c:pt idx="16532">
                  <c:v>42840.653722164352</c:v>
                </c:pt>
                <c:pt idx="16533">
                  <c:v>42840.66066666667</c:v>
                </c:pt>
                <c:pt idx="16534">
                  <c:v>42840.667611168981</c:v>
                </c:pt>
                <c:pt idx="16535">
                  <c:v>42840.674555671299</c:v>
                </c:pt>
                <c:pt idx="16536">
                  <c:v>42840.68150017361</c:v>
                </c:pt>
                <c:pt idx="16537">
                  <c:v>42840.688444675929</c:v>
                </c:pt>
                <c:pt idx="16538">
                  <c:v>42840.69538917824</c:v>
                </c:pt>
                <c:pt idx="16539">
                  <c:v>42840.702333680558</c:v>
                </c:pt>
                <c:pt idx="16540">
                  <c:v>42840.709278182869</c:v>
                </c:pt>
                <c:pt idx="16541">
                  <c:v>42840.716222685187</c:v>
                </c:pt>
                <c:pt idx="16542">
                  <c:v>42840.723167187498</c:v>
                </c:pt>
                <c:pt idx="16543">
                  <c:v>42840.730111689816</c:v>
                </c:pt>
                <c:pt idx="16544">
                  <c:v>42840.737056192127</c:v>
                </c:pt>
                <c:pt idx="16545">
                  <c:v>42840.744000694445</c:v>
                </c:pt>
                <c:pt idx="16546">
                  <c:v>42840.750945196756</c:v>
                </c:pt>
                <c:pt idx="16547">
                  <c:v>42840.757889699074</c:v>
                </c:pt>
                <c:pt idx="16548">
                  <c:v>42840.764834201385</c:v>
                </c:pt>
                <c:pt idx="16549">
                  <c:v>42840.771778703704</c:v>
                </c:pt>
                <c:pt idx="16550">
                  <c:v>42840.778723206022</c:v>
                </c:pt>
                <c:pt idx="16551">
                  <c:v>42840.785667708333</c:v>
                </c:pt>
                <c:pt idx="16552">
                  <c:v>42840.792612210651</c:v>
                </c:pt>
                <c:pt idx="16553">
                  <c:v>42840.799556712962</c:v>
                </c:pt>
                <c:pt idx="16554">
                  <c:v>42840.80650121528</c:v>
                </c:pt>
                <c:pt idx="16555">
                  <c:v>42840.813445717591</c:v>
                </c:pt>
                <c:pt idx="16556">
                  <c:v>42840.820390219909</c:v>
                </c:pt>
                <c:pt idx="16557">
                  <c:v>42840.82733472222</c:v>
                </c:pt>
                <c:pt idx="16558">
                  <c:v>42840.834279224538</c:v>
                </c:pt>
                <c:pt idx="16559">
                  <c:v>42840.841223726849</c:v>
                </c:pt>
                <c:pt idx="16560">
                  <c:v>42840.848168229168</c:v>
                </c:pt>
                <c:pt idx="16561">
                  <c:v>42840.855112731479</c:v>
                </c:pt>
                <c:pt idx="16562">
                  <c:v>42840.862057233797</c:v>
                </c:pt>
                <c:pt idx="16563">
                  <c:v>42840.869001736108</c:v>
                </c:pt>
                <c:pt idx="16564">
                  <c:v>42840.875946238426</c:v>
                </c:pt>
                <c:pt idx="16565">
                  <c:v>42840.882890740744</c:v>
                </c:pt>
                <c:pt idx="16566">
                  <c:v>42840.889835243055</c:v>
                </c:pt>
                <c:pt idx="16567">
                  <c:v>42840.896779745373</c:v>
                </c:pt>
                <c:pt idx="16568">
                  <c:v>42840.903724247684</c:v>
                </c:pt>
                <c:pt idx="16569">
                  <c:v>42840.910668750003</c:v>
                </c:pt>
                <c:pt idx="16570">
                  <c:v>42840.917613252313</c:v>
                </c:pt>
                <c:pt idx="16571">
                  <c:v>42840.924557754632</c:v>
                </c:pt>
                <c:pt idx="16572">
                  <c:v>42840.931502256943</c:v>
                </c:pt>
                <c:pt idx="16573">
                  <c:v>42840.938446759261</c:v>
                </c:pt>
                <c:pt idx="16574">
                  <c:v>42840.945391261572</c:v>
                </c:pt>
                <c:pt idx="16575">
                  <c:v>42840.95233576389</c:v>
                </c:pt>
                <c:pt idx="16576">
                  <c:v>42840.959280266201</c:v>
                </c:pt>
                <c:pt idx="16577">
                  <c:v>42840.966224768519</c:v>
                </c:pt>
                <c:pt idx="16578">
                  <c:v>42840.97316927083</c:v>
                </c:pt>
                <c:pt idx="16579">
                  <c:v>42840.980113773148</c:v>
                </c:pt>
                <c:pt idx="16580">
                  <c:v>42840.987058275467</c:v>
                </c:pt>
                <c:pt idx="16581">
                  <c:v>42840.994002777777</c:v>
                </c:pt>
                <c:pt idx="16582">
                  <c:v>42841.000947280096</c:v>
                </c:pt>
                <c:pt idx="16583">
                  <c:v>42841.007891782407</c:v>
                </c:pt>
                <c:pt idx="16584">
                  <c:v>42841.014836284725</c:v>
                </c:pt>
                <c:pt idx="16585">
                  <c:v>42841.021780787036</c:v>
                </c:pt>
                <c:pt idx="16586">
                  <c:v>42841.028725289354</c:v>
                </c:pt>
                <c:pt idx="16587">
                  <c:v>42841.035669791665</c:v>
                </c:pt>
                <c:pt idx="16588">
                  <c:v>42841.042614293983</c:v>
                </c:pt>
                <c:pt idx="16589">
                  <c:v>42841.049558796294</c:v>
                </c:pt>
                <c:pt idx="16590">
                  <c:v>42841.056503298612</c:v>
                </c:pt>
                <c:pt idx="16591">
                  <c:v>42841.063447800923</c:v>
                </c:pt>
                <c:pt idx="16592">
                  <c:v>42841.070392303242</c:v>
                </c:pt>
                <c:pt idx="16593">
                  <c:v>42841.077336805552</c:v>
                </c:pt>
                <c:pt idx="16594">
                  <c:v>42841.084281307871</c:v>
                </c:pt>
                <c:pt idx="16595">
                  <c:v>42841.091225810182</c:v>
                </c:pt>
                <c:pt idx="16596">
                  <c:v>42841.0981703125</c:v>
                </c:pt>
                <c:pt idx="16597">
                  <c:v>42841.105114814818</c:v>
                </c:pt>
                <c:pt idx="16598">
                  <c:v>42841.112059317129</c:v>
                </c:pt>
                <c:pt idx="16599">
                  <c:v>42841.119003819447</c:v>
                </c:pt>
                <c:pt idx="16600">
                  <c:v>42841.125948321758</c:v>
                </c:pt>
                <c:pt idx="16601">
                  <c:v>42841.132892824076</c:v>
                </c:pt>
                <c:pt idx="16602">
                  <c:v>42841.139837326387</c:v>
                </c:pt>
                <c:pt idx="16603">
                  <c:v>42841.146781828706</c:v>
                </c:pt>
                <c:pt idx="16604">
                  <c:v>42841.153726331017</c:v>
                </c:pt>
                <c:pt idx="16605">
                  <c:v>42841.160670833335</c:v>
                </c:pt>
                <c:pt idx="16606">
                  <c:v>42841.167615335646</c:v>
                </c:pt>
                <c:pt idx="16607">
                  <c:v>42841.174559837964</c:v>
                </c:pt>
                <c:pt idx="16608">
                  <c:v>42841.181504340275</c:v>
                </c:pt>
                <c:pt idx="16609">
                  <c:v>42841.188448842593</c:v>
                </c:pt>
                <c:pt idx="16610">
                  <c:v>42841.195393344904</c:v>
                </c:pt>
                <c:pt idx="16611">
                  <c:v>42841.202337847222</c:v>
                </c:pt>
                <c:pt idx="16612">
                  <c:v>42841.20928234954</c:v>
                </c:pt>
                <c:pt idx="16613">
                  <c:v>42841.216226851851</c:v>
                </c:pt>
                <c:pt idx="16614">
                  <c:v>42841.22317135417</c:v>
                </c:pt>
                <c:pt idx="16615">
                  <c:v>42841.230115856481</c:v>
                </c:pt>
                <c:pt idx="16616">
                  <c:v>42841.237060358799</c:v>
                </c:pt>
                <c:pt idx="16617">
                  <c:v>42841.24400486111</c:v>
                </c:pt>
                <c:pt idx="16618">
                  <c:v>42841.250949363428</c:v>
                </c:pt>
                <c:pt idx="16619">
                  <c:v>42841.257893865739</c:v>
                </c:pt>
                <c:pt idx="16620">
                  <c:v>42841.264838368057</c:v>
                </c:pt>
                <c:pt idx="16621">
                  <c:v>42841.271782870368</c:v>
                </c:pt>
                <c:pt idx="16622">
                  <c:v>42841.278727372686</c:v>
                </c:pt>
                <c:pt idx="16623">
                  <c:v>42841.285671874997</c:v>
                </c:pt>
                <c:pt idx="16624">
                  <c:v>42841.292616377315</c:v>
                </c:pt>
                <c:pt idx="16625">
                  <c:v>42841.299560879626</c:v>
                </c:pt>
                <c:pt idx="16626">
                  <c:v>42841.306505381945</c:v>
                </c:pt>
                <c:pt idx="16627">
                  <c:v>42841.313449884263</c:v>
                </c:pt>
                <c:pt idx="16628">
                  <c:v>42841.320394386574</c:v>
                </c:pt>
                <c:pt idx="16629">
                  <c:v>42841.327338888892</c:v>
                </c:pt>
                <c:pt idx="16630">
                  <c:v>42841.334283391203</c:v>
                </c:pt>
                <c:pt idx="16631">
                  <c:v>42841.341227893521</c:v>
                </c:pt>
                <c:pt idx="16632">
                  <c:v>42841.348172395832</c:v>
                </c:pt>
                <c:pt idx="16633">
                  <c:v>42841.35511689815</c:v>
                </c:pt>
                <c:pt idx="16634">
                  <c:v>42841.362061400461</c:v>
                </c:pt>
                <c:pt idx="16635">
                  <c:v>42841.369005902779</c:v>
                </c:pt>
                <c:pt idx="16636">
                  <c:v>42841.37595040509</c:v>
                </c:pt>
                <c:pt idx="16637">
                  <c:v>42841.382894907409</c:v>
                </c:pt>
                <c:pt idx="16638">
                  <c:v>42841.38983940972</c:v>
                </c:pt>
                <c:pt idx="16639">
                  <c:v>42841.396783912038</c:v>
                </c:pt>
                <c:pt idx="16640">
                  <c:v>42841.403728414349</c:v>
                </c:pt>
                <c:pt idx="16641">
                  <c:v>42841.410672916667</c:v>
                </c:pt>
                <c:pt idx="16642">
                  <c:v>42841.417617418978</c:v>
                </c:pt>
                <c:pt idx="16643">
                  <c:v>42841.424561921296</c:v>
                </c:pt>
                <c:pt idx="16644">
                  <c:v>42841.431506423614</c:v>
                </c:pt>
                <c:pt idx="16645">
                  <c:v>42841.438450925925</c:v>
                </c:pt>
                <c:pt idx="16646">
                  <c:v>42841.445395428244</c:v>
                </c:pt>
                <c:pt idx="16647">
                  <c:v>42841.452339930554</c:v>
                </c:pt>
                <c:pt idx="16648">
                  <c:v>42841.459284432873</c:v>
                </c:pt>
                <c:pt idx="16649">
                  <c:v>42841.466228935184</c:v>
                </c:pt>
                <c:pt idx="16650">
                  <c:v>42841.473173437502</c:v>
                </c:pt>
                <c:pt idx="16651">
                  <c:v>42841.480117939813</c:v>
                </c:pt>
                <c:pt idx="16652">
                  <c:v>42841.487062442131</c:v>
                </c:pt>
                <c:pt idx="16653">
                  <c:v>42841.494006944442</c:v>
                </c:pt>
                <c:pt idx="16654">
                  <c:v>42841.50095144676</c:v>
                </c:pt>
                <c:pt idx="16655">
                  <c:v>42841.507895949071</c:v>
                </c:pt>
                <c:pt idx="16656">
                  <c:v>42841.514840451389</c:v>
                </c:pt>
                <c:pt idx="16657">
                  <c:v>42841.5217849537</c:v>
                </c:pt>
                <c:pt idx="16658">
                  <c:v>42841.528729456018</c:v>
                </c:pt>
                <c:pt idx="16659">
                  <c:v>42841.535673958337</c:v>
                </c:pt>
                <c:pt idx="16660">
                  <c:v>42841.542618460648</c:v>
                </c:pt>
                <c:pt idx="16661">
                  <c:v>42841.549562962966</c:v>
                </c:pt>
                <c:pt idx="16662">
                  <c:v>42841.556507465277</c:v>
                </c:pt>
                <c:pt idx="16663">
                  <c:v>42841.563451967595</c:v>
                </c:pt>
                <c:pt idx="16664">
                  <c:v>42841.570396469906</c:v>
                </c:pt>
                <c:pt idx="16665">
                  <c:v>42841.577340972224</c:v>
                </c:pt>
                <c:pt idx="16666">
                  <c:v>42841.584285474535</c:v>
                </c:pt>
                <c:pt idx="16667">
                  <c:v>42841.591229976853</c:v>
                </c:pt>
                <c:pt idx="16668">
                  <c:v>42841.598174479164</c:v>
                </c:pt>
                <c:pt idx="16669">
                  <c:v>42841.605118981483</c:v>
                </c:pt>
                <c:pt idx="16670">
                  <c:v>42841.612063483793</c:v>
                </c:pt>
                <c:pt idx="16671">
                  <c:v>42841.619007986112</c:v>
                </c:pt>
                <c:pt idx="16672">
                  <c:v>42841.625952488423</c:v>
                </c:pt>
                <c:pt idx="16673">
                  <c:v>42841.632896990741</c:v>
                </c:pt>
                <c:pt idx="16674">
                  <c:v>42841.639841493059</c:v>
                </c:pt>
                <c:pt idx="16675">
                  <c:v>42841.64678599537</c:v>
                </c:pt>
                <c:pt idx="16676">
                  <c:v>42841.653730497688</c:v>
                </c:pt>
                <c:pt idx="16677">
                  <c:v>42841.660674999999</c:v>
                </c:pt>
                <c:pt idx="16678">
                  <c:v>42841.667619502317</c:v>
                </c:pt>
                <c:pt idx="16679">
                  <c:v>42841.674564004628</c:v>
                </c:pt>
                <c:pt idx="16680">
                  <c:v>42841.681508506947</c:v>
                </c:pt>
                <c:pt idx="16681">
                  <c:v>42841.688453009258</c:v>
                </c:pt>
                <c:pt idx="16682">
                  <c:v>42841.695397511576</c:v>
                </c:pt>
                <c:pt idx="16683">
                  <c:v>42841.702342013887</c:v>
                </c:pt>
                <c:pt idx="16684">
                  <c:v>42841.709286516205</c:v>
                </c:pt>
                <c:pt idx="16685">
                  <c:v>42841.716231018516</c:v>
                </c:pt>
                <c:pt idx="16686">
                  <c:v>42841.723175520834</c:v>
                </c:pt>
                <c:pt idx="16687">
                  <c:v>42841.730120023145</c:v>
                </c:pt>
                <c:pt idx="16688">
                  <c:v>42841.737064525463</c:v>
                </c:pt>
                <c:pt idx="16689">
                  <c:v>42841.744009027774</c:v>
                </c:pt>
                <c:pt idx="16690">
                  <c:v>42841.750953530092</c:v>
                </c:pt>
                <c:pt idx="16691">
                  <c:v>42841.757898032411</c:v>
                </c:pt>
                <c:pt idx="16692">
                  <c:v>42841.764842534722</c:v>
                </c:pt>
                <c:pt idx="16693">
                  <c:v>42841.77178703704</c:v>
                </c:pt>
                <c:pt idx="16694">
                  <c:v>42841.778731539351</c:v>
                </c:pt>
                <c:pt idx="16695">
                  <c:v>42841.785676041669</c:v>
                </c:pt>
                <c:pt idx="16696">
                  <c:v>42841.79262054398</c:v>
                </c:pt>
                <c:pt idx="16697">
                  <c:v>42841.799565046298</c:v>
                </c:pt>
                <c:pt idx="16698">
                  <c:v>42841.806509548609</c:v>
                </c:pt>
                <c:pt idx="16699">
                  <c:v>42841.813454050927</c:v>
                </c:pt>
                <c:pt idx="16700">
                  <c:v>42841.820398553238</c:v>
                </c:pt>
                <c:pt idx="16701">
                  <c:v>42841.827343055556</c:v>
                </c:pt>
                <c:pt idx="16702">
                  <c:v>42841.834287557867</c:v>
                </c:pt>
                <c:pt idx="16703">
                  <c:v>42841.841232060186</c:v>
                </c:pt>
                <c:pt idx="16704">
                  <c:v>42841.848176562497</c:v>
                </c:pt>
                <c:pt idx="16705">
                  <c:v>42841.855121064815</c:v>
                </c:pt>
                <c:pt idx="16706">
                  <c:v>42841.862065567133</c:v>
                </c:pt>
                <c:pt idx="16707">
                  <c:v>42841.869010069444</c:v>
                </c:pt>
                <c:pt idx="16708">
                  <c:v>42841.875954571762</c:v>
                </c:pt>
                <c:pt idx="16709">
                  <c:v>42841.882899074073</c:v>
                </c:pt>
                <c:pt idx="16710">
                  <c:v>42841.889843576391</c:v>
                </c:pt>
                <c:pt idx="16711">
                  <c:v>42841.896788078702</c:v>
                </c:pt>
                <c:pt idx="16712">
                  <c:v>42841.90373258102</c:v>
                </c:pt>
                <c:pt idx="16713">
                  <c:v>42841.910677083331</c:v>
                </c:pt>
                <c:pt idx="16714">
                  <c:v>42841.91762158565</c:v>
                </c:pt>
                <c:pt idx="16715">
                  <c:v>42841.924566087961</c:v>
                </c:pt>
                <c:pt idx="16716">
                  <c:v>42841.931510590279</c:v>
                </c:pt>
                <c:pt idx="16717">
                  <c:v>42841.93845509259</c:v>
                </c:pt>
                <c:pt idx="16718">
                  <c:v>42841.945399594908</c:v>
                </c:pt>
                <c:pt idx="16719">
                  <c:v>42841.952344097219</c:v>
                </c:pt>
                <c:pt idx="16720">
                  <c:v>42841.959288599537</c:v>
                </c:pt>
                <c:pt idx="16721">
                  <c:v>42841.966233101855</c:v>
                </c:pt>
                <c:pt idx="16722">
                  <c:v>42841.973177604166</c:v>
                </c:pt>
                <c:pt idx="16723">
                  <c:v>42841.980122106484</c:v>
                </c:pt>
                <c:pt idx="16724">
                  <c:v>42841.987066608795</c:v>
                </c:pt>
                <c:pt idx="16725">
                  <c:v>42841.994011111114</c:v>
                </c:pt>
                <c:pt idx="16726">
                  <c:v>42842.000955613425</c:v>
                </c:pt>
                <c:pt idx="16727">
                  <c:v>42842.007900115743</c:v>
                </c:pt>
                <c:pt idx="16728">
                  <c:v>42842.014844618054</c:v>
                </c:pt>
                <c:pt idx="16729">
                  <c:v>42842.021789120372</c:v>
                </c:pt>
                <c:pt idx="16730">
                  <c:v>42842.028733622683</c:v>
                </c:pt>
                <c:pt idx="16731">
                  <c:v>42842.035678125001</c:v>
                </c:pt>
                <c:pt idx="16732">
                  <c:v>42842.042622627312</c:v>
                </c:pt>
                <c:pt idx="16733">
                  <c:v>42842.04956712963</c:v>
                </c:pt>
                <c:pt idx="16734">
                  <c:v>42842.056511631941</c:v>
                </c:pt>
                <c:pt idx="16735">
                  <c:v>42842.063456134259</c:v>
                </c:pt>
                <c:pt idx="16736">
                  <c:v>42842.070400636578</c:v>
                </c:pt>
                <c:pt idx="16737">
                  <c:v>42842.077345138889</c:v>
                </c:pt>
                <c:pt idx="16738">
                  <c:v>42842.084289641207</c:v>
                </c:pt>
                <c:pt idx="16739">
                  <c:v>42842.091234143518</c:v>
                </c:pt>
                <c:pt idx="16740">
                  <c:v>42842.098178645836</c:v>
                </c:pt>
                <c:pt idx="16741">
                  <c:v>42842.105123148147</c:v>
                </c:pt>
                <c:pt idx="16742">
                  <c:v>42842.112067650465</c:v>
                </c:pt>
                <c:pt idx="16743">
                  <c:v>42842.119012152776</c:v>
                </c:pt>
                <c:pt idx="16744">
                  <c:v>42842.125956655094</c:v>
                </c:pt>
                <c:pt idx="16745">
                  <c:v>42842.132901157405</c:v>
                </c:pt>
                <c:pt idx="16746">
                  <c:v>42842.139845659724</c:v>
                </c:pt>
                <c:pt idx="16747">
                  <c:v>42842.146790162034</c:v>
                </c:pt>
                <c:pt idx="16748">
                  <c:v>42842.153734664353</c:v>
                </c:pt>
                <c:pt idx="16749">
                  <c:v>42842.160679166664</c:v>
                </c:pt>
                <c:pt idx="16750">
                  <c:v>42842.167623668982</c:v>
                </c:pt>
                <c:pt idx="16751">
                  <c:v>42842.174568171293</c:v>
                </c:pt>
                <c:pt idx="16752">
                  <c:v>42842.181512673611</c:v>
                </c:pt>
                <c:pt idx="16753">
                  <c:v>42842.188457175929</c:v>
                </c:pt>
                <c:pt idx="16754">
                  <c:v>42842.19540167824</c:v>
                </c:pt>
                <c:pt idx="16755">
                  <c:v>42842.202346180558</c:v>
                </c:pt>
                <c:pt idx="16756">
                  <c:v>42842.209290682869</c:v>
                </c:pt>
                <c:pt idx="16757">
                  <c:v>42842.216235185188</c:v>
                </c:pt>
                <c:pt idx="16758">
                  <c:v>42842.223179687498</c:v>
                </c:pt>
                <c:pt idx="16759">
                  <c:v>42842.230124189817</c:v>
                </c:pt>
                <c:pt idx="16760">
                  <c:v>42842.237068692128</c:v>
                </c:pt>
                <c:pt idx="16761">
                  <c:v>42842.244013194446</c:v>
                </c:pt>
                <c:pt idx="16762">
                  <c:v>42842.250957696757</c:v>
                </c:pt>
                <c:pt idx="16763">
                  <c:v>42842.257902199075</c:v>
                </c:pt>
                <c:pt idx="16764">
                  <c:v>42842.264846701386</c:v>
                </c:pt>
                <c:pt idx="16765">
                  <c:v>42842.271791203704</c:v>
                </c:pt>
                <c:pt idx="16766">
                  <c:v>42842.278735706015</c:v>
                </c:pt>
                <c:pt idx="16767">
                  <c:v>42842.285680208333</c:v>
                </c:pt>
                <c:pt idx="16768">
                  <c:v>42842.292624710652</c:v>
                </c:pt>
                <c:pt idx="16769">
                  <c:v>42842.299569212963</c:v>
                </c:pt>
                <c:pt idx="16770">
                  <c:v>42842.306513715281</c:v>
                </c:pt>
                <c:pt idx="16771">
                  <c:v>42842.313458217592</c:v>
                </c:pt>
                <c:pt idx="16772">
                  <c:v>42842.32040271991</c:v>
                </c:pt>
                <c:pt idx="16773">
                  <c:v>42842.327347222221</c:v>
                </c:pt>
                <c:pt idx="16774">
                  <c:v>42842.334291724539</c:v>
                </c:pt>
                <c:pt idx="16775">
                  <c:v>42842.34123622685</c:v>
                </c:pt>
                <c:pt idx="16776">
                  <c:v>42842.348180729168</c:v>
                </c:pt>
                <c:pt idx="16777">
                  <c:v>42842.355125231479</c:v>
                </c:pt>
                <c:pt idx="16778">
                  <c:v>42842.362069733797</c:v>
                </c:pt>
                <c:pt idx="16779">
                  <c:v>42842.369014236108</c:v>
                </c:pt>
                <c:pt idx="16780">
                  <c:v>42842.375958738427</c:v>
                </c:pt>
                <c:pt idx="16781">
                  <c:v>42842.382903240738</c:v>
                </c:pt>
                <c:pt idx="16782">
                  <c:v>42842.389847743056</c:v>
                </c:pt>
                <c:pt idx="16783">
                  <c:v>42842.396792245374</c:v>
                </c:pt>
                <c:pt idx="16784">
                  <c:v>42842.403736747685</c:v>
                </c:pt>
                <c:pt idx="16785">
                  <c:v>42842.410681250003</c:v>
                </c:pt>
                <c:pt idx="16786">
                  <c:v>42842.417625752314</c:v>
                </c:pt>
                <c:pt idx="16787">
                  <c:v>42842.424570254632</c:v>
                </c:pt>
                <c:pt idx="16788">
                  <c:v>42842.431514756943</c:v>
                </c:pt>
                <c:pt idx="16789">
                  <c:v>42842.438459259261</c:v>
                </c:pt>
                <c:pt idx="16790">
                  <c:v>42842.445403761572</c:v>
                </c:pt>
                <c:pt idx="16791">
                  <c:v>42842.452348263891</c:v>
                </c:pt>
                <c:pt idx="16792">
                  <c:v>42842.459292766202</c:v>
                </c:pt>
                <c:pt idx="16793">
                  <c:v>42842.46623726852</c:v>
                </c:pt>
                <c:pt idx="16794">
                  <c:v>42842.473181770831</c:v>
                </c:pt>
                <c:pt idx="16795">
                  <c:v>42842.480126273149</c:v>
                </c:pt>
                <c:pt idx="16796">
                  <c:v>42842.48707077546</c:v>
                </c:pt>
                <c:pt idx="16797">
                  <c:v>42842.494015277778</c:v>
                </c:pt>
                <c:pt idx="16798">
                  <c:v>42842.500959780089</c:v>
                </c:pt>
                <c:pt idx="16799">
                  <c:v>42842.507904282407</c:v>
                </c:pt>
                <c:pt idx="16800">
                  <c:v>42842.514848784725</c:v>
                </c:pt>
                <c:pt idx="16801">
                  <c:v>42842.521793287036</c:v>
                </c:pt>
                <c:pt idx="16802">
                  <c:v>42842.528737789355</c:v>
                </c:pt>
                <c:pt idx="16803">
                  <c:v>42842.535682291666</c:v>
                </c:pt>
                <c:pt idx="16804">
                  <c:v>42842.542626793984</c:v>
                </c:pt>
                <c:pt idx="16805">
                  <c:v>42842.549571296295</c:v>
                </c:pt>
                <c:pt idx="16806">
                  <c:v>42842.556515798613</c:v>
                </c:pt>
                <c:pt idx="16807">
                  <c:v>42842.563460300924</c:v>
                </c:pt>
                <c:pt idx="16808">
                  <c:v>42842.570404803242</c:v>
                </c:pt>
                <c:pt idx="16809">
                  <c:v>42842.577349305553</c:v>
                </c:pt>
                <c:pt idx="16810">
                  <c:v>42842.584293807871</c:v>
                </c:pt>
                <c:pt idx="16811">
                  <c:v>42842.591238310182</c:v>
                </c:pt>
                <c:pt idx="16812">
                  <c:v>42842.5981828125</c:v>
                </c:pt>
                <c:pt idx="16813">
                  <c:v>42842.605127314811</c:v>
                </c:pt>
                <c:pt idx="16814">
                  <c:v>42842.61207181713</c:v>
                </c:pt>
                <c:pt idx="16815">
                  <c:v>42842.619016319448</c:v>
                </c:pt>
                <c:pt idx="16816">
                  <c:v>42842.625960821759</c:v>
                </c:pt>
                <c:pt idx="16817">
                  <c:v>42842.632905324077</c:v>
                </c:pt>
                <c:pt idx="16818">
                  <c:v>42842.639849826388</c:v>
                </c:pt>
                <c:pt idx="16819">
                  <c:v>42842.646794328706</c:v>
                </c:pt>
                <c:pt idx="16820">
                  <c:v>42842.653738831017</c:v>
                </c:pt>
                <c:pt idx="16821">
                  <c:v>42842.660683333335</c:v>
                </c:pt>
                <c:pt idx="16822">
                  <c:v>42842.667627835646</c:v>
                </c:pt>
                <c:pt idx="16823">
                  <c:v>42842.674572337964</c:v>
                </c:pt>
                <c:pt idx="16824">
                  <c:v>42842.681516840275</c:v>
                </c:pt>
                <c:pt idx="16825">
                  <c:v>42842.688461342594</c:v>
                </c:pt>
                <c:pt idx="16826">
                  <c:v>42842.695405844905</c:v>
                </c:pt>
                <c:pt idx="16827">
                  <c:v>42842.702350347223</c:v>
                </c:pt>
                <c:pt idx="16828">
                  <c:v>42842.709294849534</c:v>
                </c:pt>
                <c:pt idx="16829">
                  <c:v>42842.716239351852</c:v>
                </c:pt>
                <c:pt idx="16830">
                  <c:v>42842.72318385417</c:v>
                </c:pt>
                <c:pt idx="16831">
                  <c:v>42842.730128356481</c:v>
                </c:pt>
                <c:pt idx="16832">
                  <c:v>42842.737072858799</c:v>
                </c:pt>
                <c:pt idx="16833">
                  <c:v>42842.74401736111</c:v>
                </c:pt>
                <c:pt idx="16834">
                  <c:v>42842.750961863429</c:v>
                </c:pt>
                <c:pt idx="16835">
                  <c:v>42842.757906365739</c:v>
                </c:pt>
                <c:pt idx="16836">
                  <c:v>42842.764850868058</c:v>
                </c:pt>
                <c:pt idx="16837">
                  <c:v>42842.771795370369</c:v>
                </c:pt>
                <c:pt idx="16838">
                  <c:v>42842.778739872687</c:v>
                </c:pt>
                <c:pt idx="16839">
                  <c:v>42842.785684374998</c:v>
                </c:pt>
                <c:pt idx="16840">
                  <c:v>42842.792628877316</c:v>
                </c:pt>
                <c:pt idx="16841">
                  <c:v>42842.799573379627</c:v>
                </c:pt>
                <c:pt idx="16842">
                  <c:v>42842.806517881945</c:v>
                </c:pt>
                <c:pt idx="16843">
                  <c:v>42842.813462384256</c:v>
                </c:pt>
                <c:pt idx="16844">
                  <c:v>42842.820406886574</c:v>
                </c:pt>
                <c:pt idx="16845">
                  <c:v>42842.827351388885</c:v>
                </c:pt>
                <c:pt idx="16846">
                  <c:v>42842.834295891204</c:v>
                </c:pt>
                <c:pt idx="16847">
                  <c:v>42842.841240393522</c:v>
                </c:pt>
                <c:pt idx="16848">
                  <c:v>42842.848184895833</c:v>
                </c:pt>
                <c:pt idx="16849">
                  <c:v>42842.855129398151</c:v>
                </c:pt>
                <c:pt idx="16850">
                  <c:v>42842.862073900462</c:v>
                </c:pt>
                <c:pt idx="16851">
                  <c:v>42842.86901840278</c:v>
                </c:pt>
                <c:pt idx="16852">
                  <c:v>42842.875962905091</c:v>
                </c:pt>
                <c:pt idx="16853">
                  <c:v>42842.882907407409</c:v>
                </c:pt>
                <c:pt idx="16854">
                  <c:v>42842.88985190972</c:v>
                </c:pt>
                <c:pt idx="16855">
                  <c:v>42842.896796412038</c:v>
                </c:pt>
                <c:pt idx="16856">
                  <c:v>42842.903740914349</c:v>
                </c:pt>
                <c:pt idx="16857">
                  <c:v>42842.910685416668</c:v>
                </c:pt>
                <c:pt idx="16858">
                  <c:v>42842.917629918978</c:v>
                </c:pt>
                <c:pt idx="16859">
                  <c:v>42842.924574421297</c:v>
                </c:pt>
                <c:pt idx="16860">
                  <c:v>42842.931518923608</c:v>
                </c:pt>
                <c:pt idx="16861">
                  <c:v>42842.938463425926</c:v>
                </c:pt>
                <c:pt idx="16862">
                  <c:v>42842.945407928244</c:v>
                </c:pt>
                <c:pt idx="16863">
                  <c:v>42842.952352430555</c:v>
                </c:pt>
                <c:pt idx="16864">
                  <c:v>42842.959296932873</c:v>
                </c:pt>
                <c:pt idx="16865">
                  <c:v>42842.966241435184</c:v>
                </c:pt>
                <c:pt idx="16866">
                  <c:v>42842.973185937502</c:v>
                </c:pt>
                <c:pt idx="16867">
                  <c:v>42842.980130439813</c:v>
                </c:pt>
                <c:pt idx="16868">
                  <c:v>42842.987074942132</c:v>
                </c:pt>
                <c:pt idx="16869">
                  <c:v>42842.994019444443</c:v>
                </c:pt>
                <c:pt idx="16870">
                  <c:v>42843.000963946761</c:v>
                </c:pt>
                <c:pt idx="16871">
                  <c:v>42843.007908449072</c:v>
                </c:pt>
                <c:pt idx="16872">
                  <c:v>42843.01485295139</c:v>
                </c:pt>
                <c:pt idx="16873">
                  <c:v>42843.021797453701</c:v>
                </c:pt>
                <c:pt idx="16874">
                  <c:v>42843.028741956019</c:v>
                </c:pt>
                <c:pt idx="16875">
                  <c:v>42843.03568645833</c:v>
                </c:pt>
                <c:pt idx="16876">
                  <c:v>42843.042630960648</c:v>
                </c:pt>
                <c:pt idx="16877">
                  <c:v>42843.049575462966</c:v>
                </c:pt>
                <c:pt idx="16878">
                  <c:v>42843.056519965277</c:v>
                </c:pt>
                <c:pt idx="16879">
                  <c:v>42843.063464467596</c:v>
                </c:pt>
                <c:pt idx="16880">
                  <c:v>42843.070408969907</c:v>
                </c:pt>
                <c:pt idx="16881">
                  <c:v>42843.077353472225</c:v>
                </c:pt>
                <c:pt idx="16882">
                  <c:v>42843.084297974536</c:v>
                </c:pt>
                <c:pt idx="16883">
                  <c:v>42843.091242476854</c:v>
                </c:pt>
                <c:pt idx="16884">
                  <c:v>42843.098186979165</c:v>
                </c:pt>
                <c:pt idx="16885">
                  <c:v>42843.105131481483</c:v>
                </c:pt>
                <c:pt idx="16886">
                  <c:v>42843.112075983794</c:v>
                </c:pt>
                <c:pt idx="16887">
                  <c:v>42843.119020486112</c:v>
                </c:pt>
                <c:pt idx="16888">
                  <c:v>42843.125964988423</c:v>
                </c:pt>
                <c:pt idx="16889">
                  <c:v>42843.132909490741</c:v>
                </c:pt>
                <c:pt idx="16890">
                  <c:v>42843.139853993052</c:v>
                </c:pt>
                <c:pt idx="16891">
                  <c:v>42843.146798495371</c:v>
                </c:pt>
                <c:pt idx="16892">
                  <c:v>42843.153742997689</c:v>
                </c:pt>
                <c:pt idx="16893">
                  <c:v>42843.1606875</c:v>
                </c:pt>
                <c:pt idx="16894">
                  <c:v>42843.167632002318</c:v>
                </c:pt>
                <c:pt idx="16895">
                  <c:v>42843.174576504629</c:v>
                </c:pt>
                <c:pt idx="16896">
                  <c:v>42843.181521006947</c:v>
                </c:pt>
                <c:pt idx="16897">
                  <c:v>42843.188465509258</c:v>
                </c:pt>
                <c:pt idx="16898">
                  <c:v>42843.195410011576</c:v>
                </c:pt>
                <c:pt idx="16899">
                  <c:v>42843.202354513887</c:v>
                </c:pt>
                <c:pt idx="16900">
                  <c:v>42843.209299016205</c:v>
                </c:pt>
                <c:pt idx="16901">
                  <c:v>42843.216243518516</c:v>
                </c:pt>
                <c:pt idx="16902">
                  <c:v>42843.223188020835</c:v>
                </c:pt>
                <c:pt idx="16903">
                  <c:v>42843.230132523146</c:v>
                </c:pt>
                <c:pt idx="16904">
                  <c:v>42843.237077025464</c:v>
                </c:pt>
                <c:pt idx="16905">
                  <c:v>42843.244021527775</c:v>
                </c:pt>
                <c:pt idx="16906">
                  <c:v>42843.250966030093</c:v>
                </c:pt>
                <c:pt idx="16907">
                  <c:v>42843.257910532404</c:v>
                </c:pt>
                <c:pt idx="16908">
                  <c:v>42843.264855034722</c:v>
                </c:pt>
                <c:pt idx="16909">
                  <c:v>42843.27179953704</c:v>
                </c:pt>
                <c:pt idx="16910">
                  <c:v>42843.278744039351</c:v>
                </c:pt>
                <c:pt idx="16911">
                  <c:v>42843.28568854167</c:v>
                </c:pt>
                <c:pt idx="16912">
                  <c:v>42843.29263304398</c:v>
                </c:pt>
                <c:pt idx="16913">
                  <c:v>42843.299577546299</c:v>
                </c:pt>
                <c:pt idx="16914">
                  <c:v>42843.30652204861</c:v>
                </c:pt>
                <c:pt idx="16915">
                  <c:v>42843.313466550928</c:v>
                </c:pt>
                <c:pt idx="16916">
                  <c:v>42843.320411053239</c:v>
                </c:pt>
                <c:pt idx="16917">
                  <c:v>42843.327355555557</c:v>
                </c:pt>
                <c:pt idx="16918">
                  <c:v>42843.334300057868</c:v>
                </c:pt>
                <c:pt idx="16919">
                  <c:v>42843.341244560186</c:v>
                </c:pt>
                <c:pt idx="16920">
                  <c:v>42843.348189062497</c:v>
                </c:pt>
                <c:pt idx="16921">
                  <c:v>42843.355133564815</c:v>
                </c:pt>
                <c:pt idx="16922">
                  <c:v>42843.362078067126</c:v>
                </c:pt>
                <c:pt idx="16923">
                  <c:v>42843.369022569444</c:v>
                </c:pt>
                <c:pt idx="16924">
                  <c:v>42843.375967071763</c:v>
                </c:pt>
                <c:pt idx="16925">
                  <c:v>42843.382911574074</c:v>
                </c:pt>
                <c:pt idx="16926">
                  <c:v>42843.389856076392</c:v>
                </c:pt>
                <c:pt idx="16927">
                  <c:v>42843.396800578703</c:v>
                </c:pt>
                <c:pt idx="16928">
                  <c:v>42843.403745081021</c:v>
                </c:pt>
                <c:pt idx="16929">
                  <c:v>42843.410689583332</c:v>
                </c:pt>
                <c:pt idx="16930">
                  <c:v>42843.41763408565</c:v>
                </c:pt>
                <c:pt idx="16931">
                  <c:v>42843.424578587961</c:v>
                </c:pt>
                <c:pt idx="16932">
                  <c:v>42843.431523090279</c:v>
                </c:pt>
                <c:pt idx="16933">
                  <c:v>42843.43846759259</c:v>
                </c:pt>
                <c:pt idx="16934">
                  <c:v>42843.445412094909</c:v>
                </c:pt>
                <c:pt idx="16935">
                  <c:v>42843.452356597219</c:v>
                </c:pt>
                <c:pt idx="16936">
                  <c:v>42843.459301099538</c:v>
                </c:pt>
                <c:pt idx="16937">
                  <c:v>42843.466245601849</c:v>
                </c:pt>
                <c:pt idx="16938">
                  <c:v>42843.473190104167</c:v>
                </c:pt>
                <c:pt idx="16939">
                  <c:v>42843.480134606485</c:v>
                </c:pt>
                <c:pt idx="16940">
                  <c:v>42843.487079108796</c:v>
                </c:pt>
                <c:pt idx="16941">
                  <c:v>42843.494023611114</c:v>
                </c:pt>
                <c:pt idx="16942">
                  <c:v>42843.500968113425</c:v>
                </c:pt>
                <c:pt idx="16943">
                  <c:v>42843.507912615743</c:v>
                </c:pt>
                <c:pt idx="16944">
                  <c:v>42843.514857118054</c:v>
                </c:pt>
                <c:pt idx="16945">
                  <c:v>42843.521801620373</c:v>
                </c:pt>
                <c:pt idx="16946">
                  <c:v>42843.528746122684</c:v>
                </c:pt>
                <c:pt idx="16947">
                  <c:v>42843.535690625002</c:v>
                </c:pt>
                <c:pt idx="16948">
                  <c:v>42843.542635127313</c:v>
                </c:pt>
                <c:pt idx="16949">
                  <c:v>42843.549579629631</c:v>
                </c:pt>
                <c:pt idx="16950">
                  <c:v>42843.556524131942</c:v>
                </c:pt>
                <c:pt idx="16951">
                  <c:v>42843.56346863426</c:v>
                </c:pt>
                <c:pt idx="16952">
                  <c:v>42843.570413136571</c:v>
                </c:pt>
                <c:pt idx="16953">
                  <c:v>42843.577357638889</c:v>
                </c:pt>
                <c:pt idx="16954">
                  <c:v>42843.5843021412</c:v>
                </c:pt>
                <c:pt idx="16955">
                  <c:v>42843.591246643518</c:v>
                </c:pt>
                <c:pt idx="16956">
                  <c:v>42843.598191145837</c:v>
                </c:pt>
                <c:pt idx="16957">
                  <c:v>42843.605135648148</c:v>
                </c:pt>
                <c:pt idx="16958">
                  <c:v>42843.612080150466</c:v>
                </c:pt>
                <c:pt idx="16959">
                  <c:v>42843.619024652777</c:v>
                </c:pt>
                <c:pt idx="16960">
                  <c:v>42843.625969155095</c:v>
                </c:pt>
                <c:pt idx="16961">
                  <c:v>42843.632913657406</c:v>
                </c:pt>
                <c:pt idx="16962">
                  <c:v>42843.639858159724</c:v>
                </c:pt>
                <c:pt idx="16963">
                  <c:v>42843.646802662035</c:v>
                </c:pt>
                <c:pt idx="16964">
                  <c:v>42843.653747164353</c:v>
                </c:pt>
                <c:pt idx="16965">
                  <c:v>42843.660691666664</c:v>
                </c:pt>
                <c:pt idx="16966">
                  <c:v>42843.667636168982</c:v>
                </c:pt>
                <c:pt idx="16967">
                  <c:v>42843.674580671293</c:v>
                </c:pt>
                <c:pt idx="16968">
                  <c:v>42843.681525173612</c:v>
                </c:pt>
                <c:pt idx="16969">
                  <c:v>42843.688469675923</c:v>
                </c:pt>
                <c:pt idx="16970">
                  <c:v>42843.695414178241</c:v>
                </c:pt>
                <c:pt idx="16971">
                  <c:v>42843.702358680559</c:v>
                </c:pt>
                <c:pt idx="16972">
                  <c:v>42843.70930318287</c:v>
                </c:pt>
                <c:pt idx="16973">
                  <c:v>42843.716247685188</c:v>
                </c:pt>
                <c:pt idx="16974">
                  <c:v>42843.723192187499</c:v>
                </c:pt>
                <c:pt idx="16975">
                  <c:v>42843.730136689817</c:v>
                </c:pt>
                <c:pt idx="16976">
                  <c:v>42843.737081192128</c:v>
                </c:pt>
                <c:pt idx="16977">
                  <c:v>42843.744025694446</c:v>
                </c:pt>
                <c:pt idx="16978">
                  <c:v>42843.750970196757</c:v>
                </c:pt>
                <c:pt idx="16979">
                  <c:v>42843.757914699076</c:v>
                </c:pt>
                <c:pt idx="16980">
                  <c:v>42843.764859201387</c:v>
                </c:pt>
                <c:pt idx="16981">
                  <c:v>42843.771803703705</c:v>
                </c:pt>
                <c:pt idx="16982">
                  <c:v>42843.778748206016</c:v>
                </c:pt>
                <c:pt idx="16983">
                  <c:v>42843.785692708334</c:v>
                </c:pt>
                <c:pt idx="16984">
                  <c:v>42843.792637210645</c:v>
                </c:pt>
                <c:pt idx="16985">
                  <c:v>42843.799581712963</c:v>
                </c:pt>
                <c:pt idx="16986">
                  <c:v>42843.806526215281</c:v>
                </c:pt>
                <c:pt idx="16987">
                  <c:v>42843.813470717592</c:v>
                </c:pt>
                <c:pt idx="16988">
                  <c:v>42843.820415219911</c:v>
                </c:pt>
                <c:pt idx="16989">
                  <c:v>42843.827359722221</c:v>
                </c:pt>
                <c:pt idx="16990">
                  <c:v>42843.83430422454</c:v>
                </c:pt>
                <c:pt idx="16991">
                  <c:v>42843.841248726851</c:v>
                </c:pt>
                <c:pt idx="16992">
                  <c:v>42843.848193229169</c:v>
                </c:pt>
                <c:pt idx="16993">
                  <c:v>42843.85513773148</c:v>
                </c:pt>
                <c:pt idx="16994">
                  <c:v>42843.862082233798</c:v>
                </c:pt>
                <c:pt idx="16995">
                  <c:v>42843.869026736109</c:v>
                </c:pt>
                <c:pt idx="16996">
                  <c:v>42843.875971238427</c:v>
                </c:pt>
                <c:pt idx="16997">
                  <c:v>42843.882915740738</c:v>
                </c:pt>
                <c:pt idx="16998">
                  <c:v>42843.889860243056</c:v>
                </c:pt>
                <c:pt idx="16999">
                  <c:v>42843.896804745367</c:v>
                </c:pt>
                <c:pt idx="17000">
                  <c:v>42843.903749247685</c:v>
                </c:pt>
                <c:pt idx="17001">
                  <c:v>42843.910693749996</c:v>
                </c:pt>
                <c:pt idx="17002">
                  <c:v>42843.917638252315</c:v>
                </c:pt>
                <c:pt idx="17003">
                  <c:v>42843.924582754633</c:v>
                </c:pt>
                <c:pt idx="17004">
                  <c:v>42843.931527256944</c:v>
                </c:pt>
                <c:pt idx="17005">
                  <c:v>42843.938471759262</c:v>
                </c:pt>
                <c:pt idx="17006">
                  <c:v>42843.945416261573</c:v>
                </c:pt>
                <c:pt idx="17007">
                  <c:v>42843.952360763891</c:v>
                </c:pt>
                <c:pt idx="17008">
                  <c:v>42843.959305266202</c:v>
                </c:pt>
                <c:pt idx="17009">
                  <c:v>42843.96624976852</c:v>
                </c:pt>
                <c:pt idx="17010">
                  <c:v>42843.973194270831</c:v>
                </c:pt>
                <c:pt idx="17011">
                  <c:v>42843.98013877315</c:v>
                </c:pt>
                <c:pt idx="17012">
                  <c:v>42843.98708327546</c:v>
                </c:pt>
                <c:pt idx="17013">
                  <c:v>42843.994027777779</c:v>
                </c:pt>
                <c:pt idx="17014">
                  <c:v>42844.00097228009</c:v>
                </c:pt>
                <c:pt idx="17015">
                  <c:v>42844.007916782408</c:v>
                </c:pt>
                <c:pt idx="17016">
                  <c:v>42844.014861284719</c:v>
                </c:pt>
                <c:pt idx="17017">
                  <c:v>42844.021805787037</c:v>
                </c:pt>
                <c:pt idx="17018">
                  <c:v>42844.028750289355</c:v>
                </c:pt>
                <c:pt idx="17019">
                  <c:v>42844.035694791666</c:v>
                </c:pt>
                <c:pt idx="17020">
                  <c:v>42844.042639293984</c:v>
                </c:pt>
                <c:pt idx="17021">
                  <c:v>42844.049583796295</c:v>
                </c:pt>
                <c:pt idx="17022">
                  <c:v>42844.056528298614</c:v>
                </c:pt>
                <c:pt idx="17023">
                  <c:v>42844.063472800925</c:v>
                </c:pt>
                <c:pt idx="17024">
                  <c:v>42844.070417303243</c:v>
                </c:pt>
                <c:pt idx="17025">
                  <c:v>42844.077361805554</c:v>
                </c:pt>
                <c:pt idx="17026">
                  <c:v>42844.084306307872</c:v>
                </c:pt>
                <c:pt idx="17027">
                  <c:v>42844.091250810183</c:v>
                </c:pt>
                <c:pt idx="17028">
                  <c:v>42844.098195312501</c:v>
                </c:pt>
                <c:pt idx="17029">
                  <c:v>42844.105139814812</c:v>
                </c:pt>
                <c:pt idx="17030">
                  <c:v>42844.11208431713</c:v>
                </c:pt>
                <c:pt idx="17031">
                  <c:v>42844.119028819441</c:v>
                </c:pt>
                <c:pt idx="17032">
                  <c:v>42844.125973321759</c:v>
                </c:pt>
                <c:pt idx="17033">
                  <c:v>42844.132917824078</c:v>
                </c:pt>
                <c:pt idx="17034">
                  <c:v>42844.139862326389</c:v>
                </c:pt>
                <c:pt idx="17035">
                  <c:v>42844.146806828707</c:v>
                </c:pt>
                <c:pt idx="17036">
                  <c:v>42844.153751331018</c:v>
                </c:pt>
                <c:pt idx="17037">
                  <c:v>42844.160695833336</c:v>
                </c:pt>
                <c:pt idx="17038">
                  <c:v>42844.167640335647</c:v>
                </c:pt>
                <c:pt idx="17039">
                  <c:v>42844.174584837965</c:v>
                </c:pt>
                <c:pt idx="17040">
                  <c:v>42844.181529340276</c:v>
                </c:pt>
                <c:pt idx="17041">
                  <c:v>42844.188473842594</c:v>
                </c:pt>
                <c:pt idx="17042">
                  <c:v>42844.195418344905</c:v>
                </c:pt>
                <c:pt idx="17043">
                  <c:v>42844.202362847223</c:v>
                </c:pt>
                <c:pt idx="17044">
                  <c:v>42844.209307349534</c:v>
                </c:pt>
                <c:pt idx="17045">
                  <c:v>42844.216251851853</c:v>
                </c:pt>
                <c:pt idx="17046">
                  <c:v>42844.223196354164</c:v>
                </c:pt>
                <c:pt idx="17047">
                  <c:v>42844.230140856482</c:v>
                </c:pt>
                <c:pt idx="17048">
                  <c:v>42844.237085358793</c:v>
                </c:pt>
                <c:pt idx="17049">
                  <c:v>42844.244029861111</c:v>
                </c:pt>
                <c:pt idx="17050">
                  <c:v>42844.250974363429</c:v>
                </c:pt>
                <c:pt idx="17051">
                  <c:v>42844.25791886574</c:v>
                </c:pt>
                <c:pt idx="17052">
                  <c:v>42844.264863368058</c:v>
                </c:pt>
                <c:pt idx="17053">
                  <c:v>42844.271807870369</c:v>
                </c:pt>
                <c:pt idx="17054">
                  <c:v>42844.278752372687</c:v>
                </c:pt>
                <c:pt idx="17055">
                  <c:v>42844.285696874998</c:v>
                </c:pt>
                <c:pt idx="17056">
                  <c:v>42844.292641377317</c:v>
                </c:pt>
                <c:pt idx="17057">
                  <c:v>42844.299585879628</c:v>
                </c:pt>
                <c:pt idx="17058">
                  <c:v>42844.306530381946</c:v>
                </c:pt>
                <c:pt idx="17059">
                  <c:v>42844.313474884257</c:v>
                </c:pt>
                <c:pt idx="17060">
                  <c:v>42844.320419386575</c:v>
                </c:pt>
                <c:pt idx="17061">
                  <c:v>42844.327363888886</c:v>
                </c:pt>
                <c:pt idx="17062">
                  <c:v>42844.334308391204</c:v>
                </c:pt>
                <c:pt idx="17063">
                  <c:v>42844.341252893515</c:v>
                </c:pt>
                <c:pt idx="17064">
                  <c:v>42844.348197395833</c:v>
                </c:pt>
                <c:pt idx="17065">
                  <c:v>42844.355141898151</c:v>
                </c:pt>
                <c:pt idx="17066">
                  <c:v>42844.362086400462</c:v>
                </c:pt>
                <c:pt idx="17067">
                  <c:v>42844.369030902781</c:v>
                </c:pt>
                <c:pt idx="17068">
                  <c:v>42844.375975405092</c:v>
                </c:pt>
                <c:pt idx="17069">
                  <c:v>42844.38291990741</c:v>
                </c:pt>
                <c:pt idx="17070">
                  <c:v>42844.389864409721</c:v>
                </c:pt>
                <c:pt idx="17071">
                  <c:v>42844.396808912039</c:v>
                </c:pt>
                <c:pt idx="17072">
                  <c:v>42844.40375341435</c:v>
                </c:pt>
                <c:pt idx="17073">
                  <c:v>42844.410697916668</c:v>
                </c:pt>
                <c:pt idx="17074">
                  <c:v>42844.417642418979</c:v>
                </c:pt>
                <c:pt idx="17075">
                  <c:v>42844.424586921297</c:v>
                </c:pt>
                <c:pt idx="17076">
                  <c:v>42844.431531423608</c:v>
                </c:pt>
                <c:pt idx="17077">
                  <c:v>42844.438475925926</c:v>
                </c:pt>
                <c:pt idx="17078">
                  <c:v>42844.445420428237</c:v>
                </c:pt>
                <c:pt idx="17079">
                  <c:v>42844.452364930556</c:v>
                </c:pt>
                <c:pt idx="17080">
                  <c:v>42844.459309432874</c:v>
                </c:pt>
                <c:pt idx="17081">
                  <c:v>42844.466253935185</c:v>
                </c:pt>
                <c:pt idx="17082">
                  <c:v>42844.473198437503</c:v>
                </c:pt>
                <c:pt idx="17083">
                  <c:v>42844.480142939814</c:v>
                </c:pt>
                <c:pt idx="17084">
                  <c:v>42844.487087442132</c:v>
                </c:pt>
                <c:pt idx="17085">
                  <c:v>42844.494031944443</c:v>
                </c:pt>
                <c:pt idx="17086">
                  <c:v>42844.500976446761</c:v>
                </c:pt>
                <c:pt idx="17087">
                  <c:v>42844.507920949072</c:v>
                </c:pt>
                <c:pt idx="17088">
                  <c:v>42844.514865451391</c:v>
                </c:pt>
                <c:pt idx="17089">
                  <c:v>42844.521809953701</c:v>
                </c:pt>
                <c:pt idx="17090">
                  <c:v>42844.52875445602</c:v>
                </c:pt>
                <c:pt idx="17091">
                  <c:v>42844.535698958331</c:v>
                </c:pt>
                <c:pt idx="17092">
                  <c:v>42844.542643460649</c:v>
                </c:pt>
                <c:pt idx="17093">
                  <c:v>42844.54958796296</c:v>
                </c:pt>
                <c:pt idx="17094">
                  <c:v>42844.556532465278</c:v>
                </c:pt>
                <c:pt idx="17095">
                  <c:v>42844.563476967596</c:v>
                </c:pt>
                <c:pt idx="17096">
                  <c:v>42844.570421469907</c:v>
                </c:pt>
                <c:pt idx="17097">
                  <c:v>42844.577365972225</c:v>
                </c:pt>
                <c:pt idx="17098">
                  <c:v>42844.584310474536</c:v>
                </c:pt>
                <c:pt idx="17099">
                  <c:v>42844.591254976855</c:v>
                </c:pt>
                <c:pt idx="17100">
                  <c:v>42844.598199479165</c:v>
                </c:pt>
                <c:pt idx="17101">
                  <c:v>42844.605143981484</c:v>
                </c:pt>
                <c:pt idx="17102">
                  <c:v>42844.612088483795</c:v>
                </c:pt>
                <c:pt idx="17103">
                  <c:v>42844.619032986113</c:v>
                </c:pt>
                <c:pt idx="17104">
                  <c:v>42844.625977488424</c:v>
                </c:pt>
                <c:pt idx="17105">
                  <c:v>42844.632921990742</c:v>
                </c:pt>
                <c:pt idx="17106">
                  <c:v>42844.639866493053</c:v>
                </c:pt>
                <c:pt idx="17107">
                  <c:v>42844.646810995371</c:v>
                </c:pt>
                <c:pt idx="17108">
                  <c:v>42844.653755497682</c:v>
                </c:pt>
                <c:pt idx="17109">
                  <c:v>42844.6607</c:v>
                </c:pt>
                <c:pt idx="17110">
                  <c:v>42844.667644502311</c:v>
                </c:pt>
                <c:pt idx="17111">
                  <c:v>42844.67458900463</c:v>
                </c:pt>
                <c:pt idx="17112">
                  <c:v>42844.681533506948</c:v>
                </c:pt>
                <c:pt idx="17113">
                  <c:v>42844.688478009259</c:v>
                </c:pt>
                <c:pt idx="17114">
                  <c:v>42844.695422511577</c:v>
                </c:pt>
                <c:pt idx="17115">
                  <c:v>42844.702367013888</c:v>
                </c:pt>
                <c:pt idx="17116">
                  <c:v>42844.709311516206</c:v>
                </c:pt>
                <c:pt idx="17117">
                  <c:v>42844.716256018517</c:v>
                </c:pt>
                <c:pt idx="17118">
                  <c:v>42844.723200520835</c:v>
                </c:pt>
                <c:pt idx="17119">
                  <c:v>42844.730145023146</c:v>
                </c:pt>
                <c:pt idx="17120">
                  <c:v>42844.737089525464</c:v>
                </c:pt>
                <c:pt idx="17121">
                  <c:v>42844.744034027775</c:v>
                </c:pt>
                <c:pt idx="17122">
                  <c:v>42844.750978530094</c:v>
                </c:pt>
                <c:pt idx="17123">
                  <c:v>42844.757923032405</c:v>
                </c:pt>
                <c:pt idx="17124">
                  <c:v>42844.764867534723</c:v>
                </c:pt>
                <c:pt idx="17125">
                  <c:v>42844.771812037034</c:v>
                </c:pt>
                <c:pt idx="17126">
                  <c:v>42844.778756539352</c:v>
                </c:pt>
                <c:pt idx="17127">
                  <c:v>42844.78570104167</c:v>
                </c:pt>
                <c:pt idx="17128">
                  <c:v>42844.792645543981</c:v>
                </c:pt>
                <c:pt idx="17129">
                  <c:v>42844.799590046299</c:v>
                </c:pt>
                <c:pt idx="17130">
                  <c:v>42844.80653454861</c:v>
                </c:pt>
                <c:pt idx="17131">
                  <c:v>42844.813479050928</c:v>
                </c:pt>
                <c:pt idx="17132">
                  <c:v>42844.820423553239</c:v>
                </c:pt>
                <c:pt idx="17133">
                  <c:v>42844.827368055558</c:v>
                </c:pt>
                <c:pt idx="17134">
                  <c:v>42844.834312557869</c:v>
                </c:pt>
                <c:pt idx="17135">
                  <c:v>42844.841257060187</c:v>
                </c:pt>
                <c:pt idx="17136">
                  <c:v>42844.848201562498</c:v>
                </c:pt>
                <c:pt idx="17137">
                  <c:v>42844.855146064816</c:v>
                </c:pt>
                <c:pt idx="17138">
                  <c:v>42844.862090567127</c:v>
                </c:pt>
                <c:pt idx="17139">
                  <c:v>42844.869035069445</c:v>
                </c:pt>
                <c:pt idx="17140">
                  <c:v>42844.875979571756</c:v>
                </c:pt>
                <c:pt idx="17141">
                  <c:v>42844.882924074074</c:v>
                </c:pt>
                <c:pt idx="17142">
                  <c:v>42844.889868576392</c:v>
                </c:pt>
                <c:pt idx="17143">
                  <c:v>42844.896813078703</c:v>
                </c:pt>
                <c:pt idx="17144">
                  <c:v>42844.903757581022</c:v>
                </c:pt>
                <c:pt idx="17145">
                  <c:v>42844.910702083333</c:v>
                </c:pt>
                <c:pt idx="17146">
                  <c:v>42844.917646585651</c:v>
                </c:pt>
                <c:pt idx="17147">
                  <c:v>42844.924591087962</c:v>
                </c:pt>
                <c:pt idx="17148">
                  <c:v>42844.93153559028</c:v>
                </c:pt>
                <c:pt idx="17149">
                  <c:v>42844.938480092591</c:v>
                </c:pt>
                <c:pt idx="17150">
                  <c:v>42844.945424594909</c:v>
                </c:pt>
                <c:pt idx="17151">
                  <c:v>42844.95236909722</c:v>
                </c:pt>
                <c:pt idx="17152">
                  <c:v>42844.959313599538</c:v>
                </c:pt>
                <c:pt idx="17153">
                  <c:v>42844.966258101849</c:v>
                </c:pt>
                <c:pt idx="17154">
                  <c:v>42844.973202604167</c:v>
                </c:pt>
                <c:pt idx="17155">
                  <c:v>42844.980147106478</c:v>
                </c:pt>
                <c:pt idx="17156">
                  <c:v>42844.987091608797</c:v>
                </c:pt>
                <c:pt idx="17157">
                  <c:v>42844.994036111108</c:v>
                </c:pt>
                <c:pt idx="17158">
                  <c:v>42845.000980613426</c:v>
                </c:pt>
                <c:pt idx="17159">
                  <c:v>42845.007925115744</c:v>
                </c:pt>
                <c:pt idx="17160">
                  <c:v>42845.014869618055</c:v>
                </c:pt>
                <c:pt idx="17161">
                  <c:v>42845.021814120373</c:v>
                </c:pt>
                <c:pt idx="17162">
                  <c:v>42845.028758622684</c:v>
                </c:pt>
                <c:pt idx="17163">
                  <c:v>42845.035703125002</c:v>
                </c:pt>
                <c:pt idx="17164">
                  <c:v>42845.042647627313</c:v>
                </c:pt>
                <c:pt idx="17165">
                  <c:v>42845.049592129631</c:v>
                </c:pt>
                <c:pt idx="17166">
                  <c:v>42845.056536631942</c:v>
                </c:pt>
                <c:pt idx="17167">
                  <c:v>42845.063481134261</c:v>
                </c:pt>
                <c:pt idx="17168">
                  <c:v>42845.070425636572</c:v>
                </c:pt>
                <c:pt idx="17169">
                  <c:v>42845.07737013889</c:v>
                </c:pt>
                <c:pt idx="17170">
                  <c:v>42845.084314641201</c:v>
                </c:pt>
                <c:pt idx="17171">
                  <c:v>42845.091259143519</c:v>
                </c:pt>
                <c:pt idx="17172">
                  <c:v>42845.09820364583</c:v>
                </c:pt>
                <c:pt idx="17173">
                  <c:v>42845.105148148148</c:v>
                </c:pt>
                <c:pt idx="17174">
                  <c:v>42845.112092650466</c:v>
                </c:pt>
                <c:pt idx="17175">
                  <c:v>42845.119037152777</c:v>
                </c:pt>
                <c:pt idx="17176">
                  <c:v>42845.125981655096</c:v>
                </c:pt>
                <c:pt idx="17177">
                  <c:v>42845.132926157406</c:v>
                </c:pt>
                <c:pt idx="17178">
                  <c:v>42845.139870659725</c:v>
                </c:pt>
                <c:pt idx="17179">
                  <c:v>42845.146815162036</c:v>
                </c:pt>
                <c:pt idx="17180">
                  <c:v>42845.153759664354</c:v>
                </c:pt>
                <c:pt idx="17181">
                  <c:v>42845.160704166665</c:v>
                </c:pt>
                <c:pt idx="17182">
                  <c:v>42845.167648668983</c:v>
                </c:pt>
                <c:pt idx="17183">
                  <c:v>42845.174593171294</c:v>
                </c:pt>
                <c:pt idx="17184">
                  <c:v>42845.181537673612</c:v>
                </c:pt>
                <c:pt idx="17185">
                  <c:v>42845.188482175923</c:v>
                </c:pt>
                <c:pt idx="17186">
                  <c:v>42845.195426678241</c:v>
                </c:pt>
                <c:pt idx="17187">
                  <c:v>42845.202371180552</c:v>
                </c:pt>
                <c:pt idx="17188">
                  <c:v>42845.209315682871</c:v>
                </c:pt>
                <c:pt idx="17189">
                  <c:v>42845.216260185189</c:v>
                </c:pt>
                <c:pt idx="17190">
                  <c:v>42845.2232046875</c:v>
                </c:pt>
                <c:pt idx="17191">
                  <c:v>42845.230149189818</c:v>
                </c:pt>
                <c:pt idx="17192">
                  <c:v>42845.237093692129</c:v>
                </c:pt>
                <c:pt idx="17193">
                  <c:v>42845.244038194447</c:v>
                </c:pt>
                <c:pt idx="17194">
                  <c:v>42845.250982696758</c:v>
                </c:pt>
                <c:pt idx="17195">
                  <c:v>42845.257927199076</c:v>
                </c:pt>
                <c:pt idx="17196">
                  <c:v>42845.264871701387</c:v>
                </c:pt>
                <c:pt idx="17197">
                  <c:v>42845.271816203705</c:v>
                </c:pt>
                <c:pt idx="17198">
                  <c:v>42845.278760706016</c:v>
                </c:pt>
                <c:pt idx="17199">
                  <c:v>42845.285705208335</c:v>
                </c:pt>
                <c:pt idx="17200">
                  <c:v>42845.292649710645</c:v>
                </c:pt>
                <c:pt idx="17201">
                  <c:v>42845.299594212964</c:v>
                </c:pt>
                <c:pt idx="17202">
                  <c:v>42845.306538715275</c:v>
                </c:pt>
                <c:pt idx="17203">
                  <c:v>42845.313483217593</c:v>
                </c:pt>
                <c:pt idx="17204">
                  <c:v>42845.320427719904</c:v>
                </c:pt>
                <c:pt idx="17205">
                  <c:v>42845.327372222222</c:v>
                </c:pt>
                <c:pt idx="17206">
                  <c:v>42845.33431672454</c:v>
                </c:pt>
                <c:pt idx="17207">
                  <c:v>42845.341261226851</c:v>
                </c:pt>
                <c:pt idx="17208">
                  <c:v>42845.348205729169</c:v>
                </c:pt>
                <c:pt idx="17209">
                  <c:v>42845.35515023148</c:v>
                </c:pt>
                <c:pt idx="17210">
                  <c:v>42845.362094733799</c:v>
                </c:pt>
                <c:pt idx="17211">
                  <c:v>42845.36903923611</c:v>
                </c:pt>
                <c:pt idx="17212">
                  <c:v>42845.375983738428</c:v>
                </c:pt>
                <c:pt idx="17213">
                  <c:v>42845.382928240739</c:v>
                </c:pt>
                <c:pt idx="17214">
                  <c:v>42845.389872743057</c:v>
                </c:pt>
                <c:pt idx="17215">
                  <c:v>42845.396817245368</c:v>
                </c:pt>
                <c:pt idx="17216">
                  <c:v>42845.403761747686</c:v>
                </c:pt>
                <c:pt idx="17217">
                  <c:v>42845.410706249997</c:v>
                </c:pt>
                <c:pt idx="17218">
                  <c:v>42845.417650752315</c:v>
                </c:pt>
                <c:pt idx="17219">
                  <c:v>42845.424595254626</c:v>
                </c:pt>
                <c:pt idx="17220">
                  <c:v>42845.431539756944</c:v>
                </c:pt>
                <c:pt idx="17221">
                  <c:v>42845.438484259263</c:v>
                </c:pt>
                <c:pt idx="17222">
                  <c:v>42845.445428761574</c:v>
                </c:pt>
                <c:pt idx="17223">
                  <c:v>42845.452373263892</c:v>
                </c:pt>
                <c:pt idx="17224">
                  <c:v>42845.459317766203</c:v>
                </c:pt>
                <c:pt idx="17225">
                  <c:v>42845.466262268521</c:v>
                </c:pt>
                <c:pt idx="17226">
                  <c:v>42845.473206770832</c:v>
                </c:pt>
                <c:pt idx="17227">
                  <c:v>42845.48015127315</c:v>
                </c:pt>
                <c:pt idx="17228">
                  <c:v>42845.487095775461</c:v>
                </c:pt>
                <c:pt idx="17229">
                  <c:v>42845.494040277779</c:v>
                </c:pt>
                <c:pt idx="17230">
                  <c:v>42845.50098478009</c:v>
                </c:pt>
                <c:pt idx="17231">
                  <c:v>42845.507929282408</c:v>
                </c:pt>
                <c:pt idx="17232">
                  <c:v>42845.514873784719</c:v>
                </c:pt>
                <c:pt idx="17233">
                  <c:v>42845.521818287038</c:v>
                </c:pt>
                <c:pt idx="17234">
                  <c:v>42845.528762789349</c:v>
                </c:pt>
                <c:pt idx="17235">
                  <c:v>42845.535707291667</c:v>
                </c:pt>
                <c:pt idx="17236">
                  <c:v>42845.542651793985</c:v>
                </c:pt>
                <c:pt idx="17237">
                  <c:v>42845.549596296296</c:v>
                </c:pt>
                <c:pt idx="17238">
                  <c:v>42845.556540798614</c:v>
                </c:pt>
                <c:pt idx="17239">
                  <c:v>42845.563485300925</c:v>
                </c:pt>
                <c:pt idx="17240">
                  <c:v>42845.570429803243</c:v>
                </c:pt>
                <c:pt idx="17241">
                  <c:v>42845.577374305554</c:v>
                </c:pt>
                <c:pt idx="17242">
                  <c:v>42845.584318807872</c:v>
                </c:pt>
                <c:pt idx="17243">
                  <c:v>42845.591263310183</c:v>
                </c:pt>
                <c:pt idx="17244">
                  <c:v>42845.598207812502</c:v>
                </c:pt>
                <c:pt idx="17245">
                  <c:v>42845.605152314813</c:v>
                </c:pt>
                <c:pt idx="17246">
                  <c:v>42845.612096817131</c:v>
                </c:pt>
                <c:pt idx="17247">
                  <c:v>42845.619041319442</c:v>
                </c:pt>
                <c:pt idx="17248">
                  <c:v>42845.62598582176</c:v>
                </c:pt>
                <c:pt idx="17249">
                  <c:v>42845.632930324071</c:v>
                </c:pt>
                <c:pt idx="17250">
                  <c:v>42845.639874826389</c:v>
                </c:pt>
                <c:pt idx="17251">
                  <c:v>42845.6468193287</c:v>
                </c:pt>
                <c:pt idx="17252">
                  <c:v>42845.653763831018</c:v>
                </c:pt>
                <c:pt idx="17253">
                  <c:v>42845.660708333337</c:v>
                </c:pt>
                <c:pt idx="17254">
                  <c:v>42845.667652835647</c:v>
                </c:pt>
                <c:pt idx="17255">
                  <c:v>42845.674597337966</c:v>
                </c:pt>
                <c:pt idx="17256">
                  <c:v>42845.681541840277</c:v>
                </c:pt>
                <c:pt idx="17257">
                  <c:v>42845.688486342595</c:v>
                </c:pt>
                <c:pt idx="17258">
                  <c:v>42845.695430844906</c:v>
                </c:pt>
                <c:pt idx="17259">
                  <c:v>42845.702375347224</c:v>
                </c:pt>
                <c:pt idx="17260">
                  <c:v>42845.709319849535</c:v>
                </c:pt>
                <c:pt idx="17261">
                  <c:v>42845.716264351853</c:v>
                </c:pt>
                <c:pt idx="17262">
                  <c:v>42845.723208854164</c:v>
                </c:pt>
                <c:pt idx="17263">
                  <c:v>42845.730153356482</c:v>
                </c:pt>
                <c:pt idx="17264">
                  <c:v>42845.737097858793</c:v>
                </c:pt>
                <c:pt idx="17265">
                  <c:v>42845.744042361111</c:v>
                </c:pt>
                <c:pt idx="17266">
                  <c:v>42845.750986863422</c:v>
                </c:pt>
                <c:pt idx="17267">
                  <c:v>42845.757931365741</c:v>
                </c:pt>
                <c:pt idx="17268">
                  <c:v>42845.764875868059</c:v>
                </c:pt>
                <c:pt idx="17269">
                  <c:v>42845.77182037037</c:v>
                </c:pt>
                <c:pt idx="17270">
                  <c:v>42845.778764872688</c:v>
                </c:pt>
                <c:pt idx="17271">
                  <c:v>42845.785709374999</c:v>
                </c:pt>
                <c:pt idx="17272">
                  <c:v>42845.792653877317</c:v>
                </c:pt>
                <c:pt idx="17273">
                  <c:v>42845.799598379628</c:v>
                </c:pt>
                <c:pt idx="17274">
                  <c:v>42845.806542881946</c:v>
                </c:pt>
                <c:pt idx="17275">
                  <c:v>42845.813487384257</c:v>
                </c:pt>
                <c:pt idx="17276">
                  <c:v>42845.820431886576</c:v>
                </c:pt>
                <c:pt idx="17277">
                  <c:v>42845.827376388886</c:v>
                </c:pt>
                <c:pt idx="17278">
                  <c:v>42845.834320891205</c:v>
                </c:pt>
                <c:pt idx="17279">
                  <c:v>42845.841265393516</c:v>
                </c:pt>
                <c:pt idx="17280">
                  <c:v>42845.848209895834</c:v>
                </c:pt>
                <c:pt idx="17281">
                  <c:v>42845.855154398145</c:v>
                </c:pt>
                <c:pt idx="17282">
                  <c:v>42845.862098900463</c:v>
                </c:pt>
                <c:pt idx="17283">
                  <c:v>42845.869043402781</c:v>
                </c:pt>
                <c:pt idx="17284">
                  <c:v>42845.875987905092</c:v>
                </c:pt>
                <c:pt idx="17285">
                  <c:v>42845.88293240741</c:v>
                </c:pt>
                <c:pt idx="17286">
                  <c:v>42845.889876909721</c:v>
                </c:pt>
                <c:pt idx="17287">
                  <c:v>42845.89682141204</c:v>
                </c:pt>
                <c:pt idx="17288">
                  <c:v>42845.903765914351</c:v>
                </c:pt>
                <c:pt idx="17289">
                  <c:v>42845.910710416669</c:v>
                </c:pt>
                <c:pt idx="17290">
                  <c:v>42845.91765491898</c:v>
                </c:pt>
                <c:pt idx="17291">
                  <c:v>42845.924599421298</c:v>
                </c:pt>
                <c:pt idx="17292">
                  <c:v>42845.931543923609</c:v>
                </c:pt>
                <c:pt idx="17293">
                  <c:v>42845.938488425927</c:v>
                </c:pt>
                <c:pt idx="17294">
                  <c:v>42845.945432928238</c:v>
                </c:pt>
                <c:pt idx="17295">
                  <c:v>42845.952377430556</c:v>
                </c:pt>
                <c:pt idx="17296">
                  <c:v>42845.959321932867</c:v>
                </c:pt>
                <c:pt idx="17297">
                  <c:v>42845.966266435185</c:v>
                </c:pt>
                <c:pt idx="17298">
                  <c:v>42845.973210937504</c:v>
                </c:pt>
                <c:pt idx="17299">
                  <c:v>42845.980155439815</c:v>
                </c:pt>
                <c:pt idx="17300">
                  <c:v>42845.987099942133</c:v>
                </c:pt>
                <c:pt idx="17301">
                  <c:v>42845.994044444444</c:v>
                </c:pt>
                <c:pt idx="17302">
                  <c:v>42846.000988946762</c:v>
                </c:pt>
                <c:pt idx="17303">
                  <c:v>42846.007933449073</c:v>
                </c:pt>
                <c:pt idx="17304">
                  <c:v>42846.014877951391</c:v>
                </c:pt>
                <c:pt idx="17305">
                  <c:v>42846.021822453702</c:v>
                </c:pt>
                <c:pt idx="17306">
                  <c:v>42846.02876695602</c:v>
                </c:pt>
                <c:pt idx="17307">
                  <c:v>42846.035711458331</c:v>
                </c:pt>
                <c:pt idx="17308">
                  <c:v>42846.042655960649</c:v>
                </c:pt>
                <c:pt idx="17309">
                  <c:v>42846.04960046296</c:v>
                </c:pt>
                <c:pt idx="17310">
                  <c:v>42846.056544965279</c:v>
                </c:pt>
                <c:pt idx="17311">
                  <c:v>42846.06348946759</c:v>
                </c:pt>
                <c:pt idx="17312">
                  <c:v>42846.070433969908</c:v>
                </c:pt>
                <c:pt idx="17313">
                  <c:v>42846.077378472219</c:v>
                </c:pt>
                <c:pt idx="17314">
                  <c:v>42846.084322974537</c:v>
                </c:pt>
                <c:pt idx="17315">
                  <c:v>42846.091267476855</c:v>
                </c:pt>
                <c:pt idx="17316">
                  <c:v>42846.098211979166</c:v>
                </c:pt>
                <c:pt idx="17317">
                  <c:v>42846.105156481484</c:v>
                </c:pt>
                <c:pt idx="17318">
                  <c:v>42846.112100983795</c:v>
                </c:pt>
                <c:pt idx="17319">
                  <c:v>42846.119045486113</c:v>
                </c:pt>
                <c:pt idx="17320">
                  <c:v>42846.125989988424</c:v>
                </c:pt>
                <c:pt idx="17321">
                  <c:v>42846.132934490743</c:v>
                </c:pt>
                <c:pt idx="17322">
                  <c:v>42846.139878993054</c:v>
                </c:pt>
                <c:pt idx="17323">
                  <c:v>42846.146823495372</c:v>
                </c:pt>
                <c:pt idx="17324">
                  <c:v>42846.153767997683</c:v>
                </c:pt>
                <c:pt idx="17325">
                  <c:v>42846.160712500001</c:v>
                </c:pt>
                <c:pt idx="17326">
                  <c:v>42846.167657002312</c:v>
                </c:pt>
                <c:pt idx="17327">
                  <c:v>42846.17460150463</c:v>
                </c:pt>
                <c:pt idx="17328">
                  <c:v>42846.181546006941</c:v>
                </c:pt>
                <c:pt idx="17329">
                  <c:v>42846.188490509259</c:v>
                </c:pt>
                <c:pt idx="17330">
                  <c:v>42846.195435011578</c:v>
                </c:pt>
                <c:pt idx="17331">
                  <c:v>42846.202379513888</c:v>
                </c:pt>
                <c:pt idx="17332">
                  <c:v>42846.209324016207</c:v>
                </c:pt>
                <c:pt idx="17333">
                  <c:v>42846.216268518518</c:v>
                </c:pt>
                <c:pt idx="17334">
                  <c:v>42846.223213020836</c:v>
                </c:pt>
                <c:pt idx="17335">
                  <c:v>42846.230157523147</c:v>
                </c:pt>
                <c:pt idx="17336">
                  <c:v>42846.237102025465</c:v>
                </c:pt>
                <c:pt idx="17337">
                  <c:v>42846.244046527776</c:v>
                </c:pt>
                <c:pt idx="17338">
                  <c:v>42846.250991030094</c:v>
                </c:pt>
                <c:pt idx="17339">
                  <c:v>42846.257935532405</c:v>
                </c:pt>
                <c:pt idx="17340">
                  <c:v>42846.264880034723</c:v>
                </c:pt>
                <c:pt idx="17341">
                  <c:v>42846.271824537034</c:v>
                </c:pt>
                <c:pt idx="17342">
                  <c:v>42846.278769039352</c:v>
                </c:pt>
                <c:pt idx="17343">
                  <c:v>42846.285713541663</c:v>
                </c:pt>
                <c:pt idx="17344">
                  <c:v>42846.292658043982</c:v>
                </c:pt>
                <c:pt idx="17345">
                  <c:v>42846.2996025463</c:v>
                </c:pt>
                <c:pt idx="17346">
                  <c:v>42846.306547048611</c:v>
                </c:pt>
                <c:pt idx="17347">
                  <c:v>42846.313491550929</c:v>
                </c:pt>
                <c:pt idx="17348">
                  <c:v>42846.32043605324</c:v>
                </c:pt>
                <c:pt idx="17349">
                  <c:v>42846.327380555558</c:v>
                </c:pt>
                <c:pt idx="17350">
                  <c:v>42846.334325057869</c:v>
                </c:pt>
                <c:pt idx="17351">
                  <c:v>42846.341269560187</c:v>
                </c:pt>
                <c:pt idx="17352">
                  <c:v>42846.348214062498</c:v>
                </c:pt>
                <c:pt idx="17353">
                  <c:v>42846.355158564817</c:v>
                </c:pt>
                <c:pt idx="17354">
                  <c:v>42846.362103067127</c:v>
                </c:pt>
                <c:pt idx="17355">
                  <c:v>42846.369047569446</c:v>
                </c:pt>
                <c:pt idx="17356">
                  <c:v>42846.375992071757</c:v>
                </c:pt>
                <c:pt idx="17357">
                  <c:v>42846.382936574075</c:v>
                </c:pt>
                <c:pt idx="17358">
                  <c:v>42846.389881076386</c:v>
                </c:pt>
                <c:pt idx="17359">
                  <c:v>42846.396825578704</c:v>
                </c:pt>
                <c:pt idx="17360">
                  <c:v>42846.403770081015</c:v>
                </c:pt>
                <c:pt idx="17361">
                  <c:v>42846.410714583333</c:v>
                </c:pt>
                <c:pt idx="17362">
                  <c:v>42846.417659085651</c:v>
                </c:pt>
                <c:pt idx="17363">
                  <c:v>42846.424603587962</c:v>
                </c:pt>
                <c:pt idx="17364">
                  <c:v>42846.431548090281</c:v>
                </c:pt>
                <c:pt idx="17365">
                  <c:v>42846.438492592592</c:v>
                </c:pt>
                <c:pt idx="17366">
                  <c:v>42846.44543709491</c:v>
                </c:pt>
                <c:pt idx="17367">
                  <c:v>42846.452381597221</c:v>
                </c:pt>
                <c:pt idx="17368">
                  <c:v>42846.459326099539</c:v>
                </c:pt>
                <c:pt idx="17369">
                  <c:v>42846.46627060185</c:v>
                </c:pt>
                <c:pt idx="17370">
                  <c:v>42846.473215104168</c:v>
                </c:pt>
                <c:pt idx="17371">
                  <c:v>42846.480159606479</c:v>
                </c:pt>
                <c:pt idx="17372">
                  <c:v>42846.487104108797</c:v>
                </c:pt>
                <c:pt idx="17373">
                  <c:v>42846.494048611108</c:v>
                </c:pt>
                <c:pt idx="17374">
                  <c:v>42846.500993113426</c:v>
                </c:pt>
                <c:pt idx="17375">
                  <c:v>42846.507937615737</c:v>
                </c:pt>
                <c:pt idx="17376">
                  <c:v>42846.514882118056</c:v>
                </c:pt>
                <c:pt idx="17377">
                  <c:v>42846.521826620374</c:v>
                </c:pt>
                <c:pt idx="17378">
                  <c:v>42846.528771122685</c:v>
                </c:pt>
                <c:pt idx="17379">
                  <c:v>42846.535715625003</c:v>
                </c:pt>
                <c:pt idx="17380">
                  <c:v>42846.542660127314</c:v>
                </c:pt>
                <c:pt idx="17381">
                  <c:v>42846.549604629632</c:v>
                </c:pt>
                <c:pt idx="17382">
                  <c:v>42846.556549131943</c:v>
                </c:pt>
                <c:pt idx="17383">
                  <c:v>42846.563493634261</c:v>
                </c:pt>
                <c:pt idx="17384">
                  <c:v>42846.570438136572</c:v>
                </c:pt>
                <c:pt idx="17385">
                  <c:v>42846.57738263889</c:v>
                </c:pt>
                <c:pt idx="17386">
                  <c:v>42846.584327141201</c:v>
                </c:pt>
                <c:pt idx="17387">
                  <c:v>42846.59127164352</c:v>
                </c:pt>
                <c:pt idx="17388">
                  <c:v>42846.598216145831</c:v>
                </c:pt>
                <c:pt idx="17389">
                  <c:v>42846.605160648149</c:v>
                </c:pt>
                <c:pt idx="17390">
                  <c:v>42846.61210515046</c:v>
                </c:pt>
                <c:pt idx="17391">
                  <c:v>42846.619049652778</c:v>
                </c:pt>
                <c:pt idx="17392">
                  <c:v>42846.625994155096</c:v>
                </c:pt>
                <c:pt idx="17393">
                  <c:v>42846.632938657407</c:v>
                </c:pt>
                <c:pt idx="17394">
                  <c:v>42846.639883159725</c:v>
                </c:pt>
                <c:pt idx="17395">
                  <c:v>42846.646827662036</c:v>
                </c:pt>
                <c:pt idx="17396">
                  <c:v>42846.653772164354</c:v>
                </c:pt>
                <c:pt idx="17397">
                  <c:v>42846.660716666665</c:v>
                </c:pt>
                <c:pt idx="17398">
                  <c:v>42846.667661168984</c:v>
                </c:pt>
                <c:pt idx="17399">
                  <c:v>42846.674605671295</c:v>
                </c:pt>
                <c:pt idx="17400">
                  <c:v>42846.681550173613</c:v>
                </c:pt>
                <c:pt idx="17401">
                  <c:v>42846.688494675924</c:v>
                </c:pt>
                <c:pt idx="17402">
                  <c:v>42846.695439178242</c:v>
                </c:pt>
                <c:pt idx="17403">
                  <c:v>42846.702383680553</c:v>
                </c:pt>
                <c:pt idx="17404">
                  <c:v>42846.709328182871</c:v>
                </c:pt>
                <c:pt idx="17405">
                  <c:v>42846.716272685182</c:v>
                </c:pt>
                <c:pt idx="17406">
                  <c:v>42846.7232171875</c:v>
                </c:pt>
                <c:pt idx="17407">
                  <c:v>42846.730161689811</c:v>
                </c:pt>
                <c:pt idx="17408">
                  <c:v>42846.737106192129</c:v>
                </c:pt>
                <c:pt idx="17409">
                  <c:v>42846.744050694448</c:v>
                </c:pt>
                <c:pt idx="17410">
                  <c:v>42846.750995196759</c:v>
                </c:pt>
                <c:pt idx="17411">
                  <c:v>42846.757939699077</c:v>
                </c:pt>
                <c:pt idx="17412">
                  <c:v>42846.764884201388</c:v>
                </c:pt>
                <c:pt idx="17413">
                  <c:v>42846.771828703706</c:v>
                </c:pt>
                <c:pt idx="17414">
                  <c:v>42846.778773206017</c:v>
                </c:pt>
                <c:pt idx="17415">
                  <c:v>42846.785717708335</c:v>
                </c:pt>
                <c:pt idx="17416">
                  <c:v>42846.792662210646</c:v>
                </c:pt>
                <c:pt idx="17417">
                  <c:v>42846.799606712964</c:v>
                </c:pt>
                <c:pt idx="17418">
                  <c:v>42846.806551215275</c:v>
                </c:pt>
                <c:pt idx="17419">
                  <c:v>42846.813495717593</c:v>
                </c:pt>
                <c:pt idx="17420">
                  <c:v>42846.820440219904</c:v>
                </c:pt>
                <c:pt idx="17421">
                  <c:v>42846.827384722223</c:v>
                </c:pt>
                <c:pt idx="17422">
                  <c:v>42846.834329224534</c:v>
                </c:pt>
                <c:pt idx="17423">
                  <c:v>42846.841273726852</c:v>
                </c:pt>
                <c:pt idx="17424">
                  <c:v>42846.84821822917</c:v>
                </c:pt>
                <c:pt idx="17425">
                  <c:v>42846.855162731481</c:v>
                </c:pt>
                <c:pt idx="17426">
                  <c:v>42846.862107233799</c:v>
                </c:pt>
                <c:pt idx="17427">
                  <c:v>42846.86905173611</c:v>
                </c:pt>
                <c:pt idx="17428">
                  <c:v>42846.875996238428</c:v>
                </c:pt>
                <c:pt idx="17429">
                  <c:v>42846.882940740739</c:v>
                </c:pt>
                <c:pt idx="17430">
                  <c:v>42846.889885243058</c:v>
                </c:pt>
                <c:pt idx="17431">
                  <c:v>42846.896829745368</c:v>
                </c:pt>
                <c:pt idx="17432">
                  <c:v>42846.903774247687</c:v>
                </c:pt>
                <c:pt idx="17433">
                  <c:v>42846.910718749998</c:v>
                </c:pt>
                <c:pt idx="17434">
                  <c:v>42846.917663252316</c:v>
                </c:pt>
                <c:pt idx="17435">
                  <c:v>42846.924607754627</c:v>
                </c:pt>
                <c:pt idx="17436">
                  <c:v>42846.931552256945</c:v>
                </c:pt>
                <c:pt idx="17437">
                  <c:v>42846.938496759256</c:v>
                </c:pt>
                <c:pt idx="17438">
                  <c:v>42846.945441261574</c:v>
                </c:pt>
                <c:pt idx="17439">
                  <c:v>42846.952385763892</c:v>
                </c:pt>
                <c:pt idx="17440">
                  <c:v>42846.959330266203</c:v>
                </c:pt>
                <c:pt idx="17441">
                  <c:v>42846.966274768522</c:v>
                </c:pt>
                <c:pt idx="17442">
                  <c:v>42846.973219270832</c:v>
                </c:pt>
                <c:pt idx="17443">
                  <c:v>42846.980163773151</c:v>
                </c:pt>
                <c:pt idx="17444">
                  <c:v>42846.987108275462</c:v>
                </c:pt>
                <c:pt idx="17445">
                  <c:v>42846.99405277778</c:v>
                </c:pt>
                <c:pt idx="17446">
                  <c:v>42847.000997280091</c:v>
                </c:pt>
                <c:pt idx="17447">
                  <c:v>42847.007941782409</c:v>
                </c:pt>
                <c:pt idx="17448">
                  <c:v>42847.01488628472</c:v>
                </c:pt>
                <c:pt idx="17449">
                  <c:v>42847.021830787038</c:v>
                </c:pt>
                <c:pt idx="17450">
                  <c:v>42847.028775289349</c:v>
                </c:pt>
                <c:pt idx="17451">
                  <c:v>42847.035719791667</c:v>
                </c:pt>
                <c:pt idx="17452">
                  <c:v>42847.042664293978</c:v>
                </c:pt>
                <c:pt idx="17453">
                  <c:v>42847.049608796297</c:v>
                </c:pt>
                <c:pt idx="17454">
                  <c:v>42847.056553298615</c:v>
                </c:pt>
                <c:pt idx="17455">
                  <c:v>42847.063497800926</c:v>
                </c:pt>
                <c:pt idx="17456">
                  <c:v>42847.070442303244</c:v>
                </c:pt>
                <c:pt idx="17457">
                  <c:v>42847.077386805555</c:v>
                </c:pt>
                <c:pt idx="17458">
                  <c:v>42847.084331307873</c:v>
                </c:pt>
                <c:pt idx="17459">
                  <c:v>42847.091275810184</c:v>
                </c:pt>
                <c:pt idx="17460">
                  <c:v>42847.098220312502</c:v>
                </c:pt>
                <c:pt idx="17461">
                  <c:v>42847.105164814813</c:v>
                </c:pt>
                <c:pt idx="17462">
                  <c:v>42847.112109317131</c:v>
                </c:pt>
                <c:pt idx="17463">
                  <c:v>42847.119053819442</c:v>
                </c:pt>
                <c:pt idx="17464">
                  <c:v>42847.125998321761</c:v>
                </c:pt>
                <c:pt idx="17465">
                  <c:v>42847.132942824072</c:v>
                </c:pt>
                <c:pt idx="17466">
                  <c:v>42847.13988732639</c:v>
                </c:pt>
                <c:pt idx="17467">
                  <c:v>42847.146831828701</c:v>
                </c:pt>
                <c:pt idx="17468">
                  <c:v>42847.153776331019</c:v>
                </c:pt>
                <c:pt idx="17469">
                  <c:v>42847.16072083333</c:v>
                </c:pt>
                <c:pt idx="17470">
                  <c:v>42847.167665335648</c:v>
                </c:pt>
                <c:pt idx="17471">
                  <c:v>42847.174609837966</c:v>
                </c:pt>
                <c:pt idx="17472">
                  <c:v>42847.181554340277</c:v>
                </c:pt>
                <c:pt idx="17473">
                  <c:v>42847.188498842595</c:v>
                </c:pt>
                <c:pt idx="17474">
                  <c:v>42847.195443344906</c:v>
                </c:pt>
                <c:pt idx="17475">
                  <c:v>42847.202387847225</c:v>
                </c:pt>
                <c:pt idx="17476">
                  <c:v>42847.209332349536</c:v>
                </c:pt>
                <c:pt idx="17477">
                  <c:v>42847.216276851854</c:v>
                </c:pt>
                <c:pt idx="17478">
                  <c:v>42847.223221354165</c:v>
                </c:pt>
                <c:pt idx="17479">
                  <c:v>42847.230165856483</c:v>
                </c:pt>
                <c:pt idx="17480">
                  <c:v>42847.237110358794</c:v>
                </c:pt>
                <c:pt idx="17481">
                  <c:v>42847.244054861112</c:v>
                </c:pt>
                <c:pt idx="17482">
                  <c:v>42847.250999363423</c:v>
                </c:pt>
                <c:pt idx="17483">
                  <c:v>42847.257943865741</c:v>
                </c:pt>
                <c:pt idx="17484">
                  <c:v>42847.264888368052</c:v>
                </c:pt>
                <c:pt idx="17485">
                  <c:v>42847.27183287037</c:v>
                </c:pt>
                <c:pt idx="17486">
                  <c:v>42847.278777372689</c:v>
                </c:pt>
                <c:pt idx="17487">
                  <c:v>42847.285721875</c:v>
                </c:pt>
                <c:pt idx="17488">
                  <c:v>42847.292666377318</c:v>
                </c:pt>
                <c:pt idx="17489">
                  <c:v>42847.299610879629</c:v>
                </c:pt>
                <c:pt idx="17490">
                  <c:v>42847.306555381947</c:v>
                </c:pt>
                <c:pt idx="17491">
                  <c:v>42847.313499884258</c:v>
                </c:pt>
                <c:pt idx="17492">
                  <c:v>42847.320444386576</c:v>
                </c:pt>
                <c:pt idx="17493">
                  <c:v>42847.327388888887</c:v>
                </c:pt>
                <c:pt idx="17494">
                  <c:v>42847.334333391205</c:v>
                </c:pt>
                <c:pt idx="17495">
                  <c:v>42847.341277893516</c:v>
                </c:pt>
                <c:pt idx="17496">
                  <c:v>42847.348222395834</c:v>
                </c:pt>
                <c:pt idx="17497">
                  <c:v>42847.355166898145</c:v>
                </c:pt>
                <c:pt idx="17498">
                  <c:v>42847.362111400464</c:v>
                </c:pt>
                <c:pt idx="17499">
                  <c:v>42847.369055902775</c:v>
                </c:pt>
                <c:pt idx="17500">
                  <c:v>42847.376000405093</c:v>
                </c:pt>
                <c:pt idx="17501">
                  <c:v>42847.382944907411</c:v>
                </c:pt>
                <c:pt idx="17502">
                  <c:v>42847.389889409722</c:v>
                </c:pt>
                <c:pt idx="17503">
                  <c:v>42847.39683391204</c:v>
                </c:pt>
                <c:pt idx="17504">
                  <c:v>42847.403778414351</c:v>
                </c:pt>
                <c:pt idx="17505">
                  <c:v>42847.410722916669</c:v>
                </c:pt>
                <c:pt idx="17506">
                  <c:v>42847.41766741898</c:v>
                </c:pt>
                <c:pt idx="17507">
                  <c:v>42847.424611921298</c:v>
                </c:pt>
                <c:pt idx="17508">
                  <c:v>42847.431556423609</c:v>
                </c:pt>
                <c:pt idx="17509">
                  <c:v>42847.438500925928</c:v>
                </c:pt>
                <c:pt idx="17510">
                  <c:v>42847.445445428239</c:v>
                </c:pt>
                <c:pt idx="17511">
                  <c:v>42847.452389930557</c:v>
                </c:pt>
                <c:pt idx="17512">
                  <c:v>42847.459334432868</c:v>
                </c:pt>
                <c:pt idx="17513">
                  <c:v>42847.466278935186</c:v>
                </c:pt>
                <c:pt idx="17514">
                  <c:v>42847.473223437497</c:v>
                </c:pt>
                <c:pt idx="17515">
                  <c:v>42847.480167939815</c:v>
                </c:pt>
                <c:pt idx="17516">
                  <c:v>42847.487112442126</c:v>
                </c:pt>
                <c:pt idx="17517">
                  <c:v>42847.494056944444</c:v>
                </c:pt>
                <c:pt idx="17518">
                  <c:v>42847.501001446763</c:v>
                </c:pt>
                <c:pt idx="17519">
                  <c:v>42847.507945949073</c:v>
                </c:pt>
                <c:pt idx="17520">
                  <c:v>42847.514890451392</c:v>
                </c:pt>
                <c:pt idx="17521">
                  <c:v>42847.521834953703</c:v>
                </c:pt>
                <c:pt idx="17522">
                  <c:v>42847.528779456021</c:v>
                </c:pt>
                <c:pt idx="17523">
                  <c:v>42847.535723958332</c:v>
                </c:pt>
                <c:pt idx="17524">
                  <c:v>42847.54266846065</c:v>
                </c:pt>
                <c:pt idx="17525">
                  <c:v>42847.549612962961</c:v>
                </c:pt>
                <c:pt idx="17526">
                  <c:v>42847.556557465279</c:v>
                </c:pt>
                <c:pt idx="17527">
                  <c:v>42847.56350196759</c:v>
                </c:pt>
                <c:pt idx="17528">
                  <c:v>42847.570446469908</c:v>
                </c:pt>
                <c:pt idx="17529">
                  <c:v>42847.577390972219</c:v>
                </c:pt>
                <c:pt idx="17530">
                  <c:v>42847.584335474538</c:v>
                </c:pt>
                <c:pt idx="17531">
                  <c:v>42847.591279976848</c:v>
                </c:pt>
                <c:pt idx="17532">
                  <c:v>42847.598224479167</c:v>
                </c:pt>
                <c:pt idx="17533">
                  <c:v>42847.605168981485</c:v>
                </c:pt>
                <c:pt idx="17534">
                  <c:v>42847.612113483796</c:v>
                </c:pt>
                <c:pt idx="17535">
                  <c:v>42847.619057986114</c:v>
                </c:pt>
                <c:pt idx="17536">
                  <c:v>42847.626002488425</c:v>
                </c:pt>
                <c:pt idx="17537">
                  <c:v>42847.632946990743</c:v>
                </c:pt>
                <c:pt idx="17538">
                  <c:v>42847.639891493054</c:v>
                </c:pt>
                <c:pt idx="17539">
                  <c:v>42847.646835995372</c:v>
                </c:pt>
                <c:pt idx="17540">
                  <c:v>42847.653780497683</c:v>
                </c:pt>
                <c:pt idx="17541">
                  <c:v>42847.660725000002</c:v>
                </c:pt>
                <c:pt idx="17542">
                  <c:v>42847.667669502312</c:v>
                </c:pt>
                <c:pt idx="17543">
                  <c:v>42847.674614004631</c:v>
                </c:pt>
                <c:pt idx="17544">
                  <c:v>42847.681558506942</c:v>
                </c:pt>
                <c:pt idx="17545">
                  <c:v>42847.68850300926</c:v>
                </c:pt>
                <c:pt idx="17546">
                  <c:v>42847.695447511571</c:v>
                </c:pt>
                <c:pt idx="17547">
                  <c:v>42847.702392013889</c:v>
                </c:pt>
                <c:pt idx="17548">
                  <c:v>42847.709336516207</c:v>
                </c:pt>
                <c:pt idx="17549">
                  <c:v>42847.716281018518</c:v>
                </c:pt>
                <c:pt idx="17550">
                  <c:v>42847.723225520836</c:v>
                </c:pt>
                <c:pt idx="17551">
                  <c:v>42847.730170023147</c:v>
                </c:pt>
                <c:pt idx="17552">
                  <c:v>42847.737114525466</c:v>
                </c:pt>
                <c:pt idx="17553">
                  <c:v>42847.744059027777</c:v>
                </c:pt>
                <c:pt idx="17554">
                  <c:v>42847.751003530095</c:v>
                </c:pt>
                <c:pt idx="17555">
                  <c:v>42847.757948032406</c:v>
                </c:pt>
                <c:pt idx="17556">
                  <c:v>42847.764892534724</c:v>
                </c:pt>
                <c:pt idx="17557">
                  <c:v>42847.771837037035</c:v>
                </c:pt>
                <c:pt idx="17558">
                  <c:v>42847.778781539353</c:v>
                </c:pt>
                <c:pt idx="17559">
                  <c:v>42847.785726041664</c:v>
                </c:pt>
                <c:pt idx="17560">
                  <c:v>42847.792670543982</c:v>
                </c:pt>
                <c:pt idx="17561">
                  <c:v>42847.799615046293</c:v>
                </c:pt>
                <c:pt idx="17562">
                  <c:v>42847.806559548611</c:v>
                </c:pt>
                <c:pt idx="17563">
                  <c:v>42847.813504050922</c:v>
                </c:pt>
                <c:pt idx="17564">
                  <c:v>42847.820448553241</c:v>
                </c:pt>
                <c:pt idx="17565">
                  <c:v>42847.827393055559</c:v>
                </c:pt>
                <c:pt idx="17566">
                  <c:v>42847.83433755787</c:v>
                </c:pt>
                <c:pt idx="17567">
                  <c:v>42847.841282060188</c:v>
                </c:pt>
                <c:pt idx="17568">
                  <c:v>42847.848226562499</c:v>
                </c:pt>
                <c:pt idx="17569">
                  <c:v>42847.855171064817</c:v>
                </c:pt>
                <c:pt idx="17570">
                  <c:v>42847.862115567128</c:v>
                </c:pt>
                <c:pt idx="17571">
                  <c:v>42847.869060069446</c:v>
                </c:pt>
                <c:pt idx="17572">
                  <c:v>42847.876004571757</c:v>
                </c:pt>
                <c:pt idx="17573">
                  <c:v>42847.882949074075</c:v>
                </c:pt>
                <c:pt idx="17574">
                  <c:v>42847.889893576386</c:v>
                </c:pt>
                <c:pt idx="17575">
                  <c:v>42847.896838078705</c:v>
                </c:pt>
                <c:pt idx="17576">
                  <c:v>42847.903782581016</c:v>
                </c:pt>
                <c:pt idx="17577">
                  <c:v>42847.910727083334</c:v>
                </c:pt>
                <c:pt idx="17578">
                  <c:v>42847.917671585645</c:v>
                </c:pt>
                <c:pt idx="17579">
                  <c:v>42847.924616087963</c:v>
                </c:pt>
                <c:pt idx="17580">
                  <c:v>42847.931560590281</c:v>
                </c:pt>
                <c:pt idx="17581">
                  <c:v>42847.938505092592</c:v>
                </c:pt>
                <c:pt idx="17582">
                  <c:v>42847.94544959491</c:v>
                </c:pt>
                <c:pt idx="17583">
                  <c:v>42847.952394097221</c:v>
                </c:pt>
                <c:pt idx="17584">
                  <c:v>42847.959338599539</c:v>
                </c:pt>
                <c:pt idx="17585">
                  <c:v>42847.96628310185</c:v>
                </c:pt>
                <c:pt idx="17586">
                  <c:v>42847.973227604169</c:v>
                </c:pt>
                <c:pt idx="17587">
                  <c:v>42847.98017210648</c:v>
                </c:pt>
                <c:pt idx="17588">
                  <c:v>42847.987116608798</c:v>
                </c:pt>
                <c:pt idx="17589">
                  <c:v>42847.994061111109</c:v>
                </c:pt>
                <c:pt idx="17590">
                  <c:v>42848.001005613427</c:v>
                </c:pt>
                <c:pt idx="17591">
                  <c:v>42848.007950115738</c:v>
                </c:pt>
                <c:pt idx="17592">
                  <c:v>42848.014894618056</c:v>
                </c:pt>
                <c:pt idx="17593">
                  <c:v>42848.021839120367</c:v>
                </c:pt>
                <c:pt idx="17594">
                  <c:v>42848.028783622685</c:v>
                </c:pt>
                <c:pt idx="17595">
                  <c:v>42848.035728125004</c:v>
                </c:pt>
                <c:pt idx="17596">
                  <c:v>42848.042672627314</c:v>
                </c:pt>
                <c:pt idx="17597">
                  <c:v>42848.049617129633</c:v>
                </c:pt>
                <c:pt idx="17598">
                  <c:v>42848.056561631944</c:v>
                </c:pt>
                <c:pt idx="17599">
                  <c:v>42848.063506134262</c:v>
                </c:pt>
                <c:pt idx="17600">
                  <c:v>42848.070450636573</c:v>
                </c:pt>
                <c:pt idx="17601">
                  <c:v>42848.077395138891</c:v>
                </c:pt>
                <c:pt idx="17602">
                  <c:v>42848.084339641202</c:v>
                </c:pt>
                <c:pt idx="17603">
                  <c:v>42848.09128414352</c:v>
                </c:pt>
                <c:pt idx="17604">
                  <c:v>42848.098228645831</c:v>
                </c:pt>
                <c:pt idx="17605">
                  <c:v>42848.105173148149</c:v>
                </c:pt>
                <c:pt idx="17606">
                  <c:v>42848.11211765046</c:v>
                </c:pt>
                <c:pt idx="17607">
                  <c:v>42848.119062152778</c:v>
                </c:pt>
                <c:pt idx="17608">
                  <c:v>42848.126006655089</c:v>
                </c:pt>
                <c:pt idx="17609">
                  <c:v>42848.132951157408</c:v>
                </c:pt>
                <c:pt idx="17610">
                  <c:v>42848.139895659719</c:v>
                </c:pt>
                <c:pt idx="17611">
                  <c:v>42848.146840162037</c:v>
                </c:pt>
                <c:pt idx="17612">
                  <c:v>42848.153784664355</c:v>
                </c:pt>
                <c:pt idx="17613">
                  <c:v>42848.160729166666</c:v>
                </c:pt>
                <c:pt idx="17614">
                  <c:v>42848.167673668984</c:v>
                </c:pt>
                <c:pt idx="17615">
                  <c:v>42848.174618171295</c:v>
                </c:pt>
                <c:pt idx="17616">
                  <c:v>42848.181562673613</c:v>
                </c:pt>
                <c:pt idx="17617">
                  <c:v>42848.188507175924</c:v>
                </c:pt>
                <c:pt idx="17618">
                  <c:v>42848.195451678243</c:v>
                </c:pt>
                <c:pt idx="17619">
                  <c:v>42848.202396180553</c:v>
                </c:pt>
                <c:pt idx="17620">
                  <c:v>42848.209340682872</c:v>
                </c:pt>
                <c:pt idx="17621">
                  <c:v>42848.216285185183</c:v>
                </c:pt>
                <c:pt idx="17622">
                  <c:v>42848.223229687501</c:v>
                </c:pt>
                <c:pt idx="17623">
                  <c:v>42848.230174189812</c:v>
                </c:pt>
                <c:pt idx="17624">
                  <c:v>42848.23711869213</c:v>
                </c:pt>
                <c:pt idx="17625">
                  <c:v>42848.244063194441</c:v>
                </c:pt>
                <c:pt idx="17626">
                  <c:v>42848.251007696759</c:v>
                </c:pt>
                <c:pt idx="17627">
                  <c:v>42848.257952199077</c:v>
                </c:pt>
                <c:pt idx="17628">
                  <c:v>42848.264896701388</c:v>
                </c:pt>
                <c:pt idx="17629">
                  <c:v>42848.271841203707</c:v>
                </c:pt>
                <c:pt idx="17630">
                  <c:v>42848.278785706018</c:v>
                </c:pt>
                <c:pt idx="17631">
                  <c:v>42848.285730208336</c:v>
                </c:pt>
                <c:pt idx="17632">
                  <c:v>42848.292674710647</c:v>
                </c:pt>
                <c:pt idx="17633">
                  <c:v>42848.299619212965</c:v>
                </c:pt>
                <c:pt idx="17634">
                  <c:v>42848.306563715276</c:v>
                </c:pt>
                <c:pt idx="17635">
                  <c:v>42848.313508217594</c:v>
                </c:pt>
                <c:pt idx="17636">
                  <c:v>42848.320452719905</c:v>
                </c:pt>
                <c:pt idx="17637">
                  <c:v>42848.327397222223</c:v>
                </c:pt>
                <c:pt idx="17638">
                  <c:v>42848.334341724534</c:v>
                </c:pt>
                <c:pt idx="17639">
                  <c:v>42848.341286226852</c:v>
                </c:pt>
                <c:pt idx="17640">
                  <c:v>42848.348230729163</c:v>
                </c:pt>
                <c:pt idx="17641">
                  <c:v>42848.355175231482</c:v>
                </c:pt>
                <c:pt idx="17642">
                  <c:v>42848.3621197338</c:v>
                </c:pt>
                <c:pt idx="17643">
                  <c:v>42848.369064236111</c:v>
                </c:pt>
                <c:pt idx="17644">
                  <c:v>42848.376008738429</c:v>
                </c:pt>
                <c:pt idx="17645">
                  <c:v>42848.38295324074</c:v>
                </c:pt>
                <c:pt idx="17646">
                  <c:v>42848.389897743058</c:v>
                </c:pt>
                <c:pt idx="17647">
                  <c:v>42848.396842245369</c:v>
                </c:pt>
                <c:pt idx="17648">
                  <c:v>42848.403786747687</c:v>
                </c:pt>
                <c:pt idx="17649">
                  <c:v>42848.410731249998</c:v>
                </c:pt>
                <c:pt idx="17650">
                  <c:v>42848.417675752316</c:v>
                </c:pt>
                <c:pt idx="17651">
                  <c:v>42848.424620254627</c:v>
                </c:pt>
                <c:pt idx="17652">
                  <c:v>42848.431564756946</c:v>
                </c:pt>
                <c:pt idx="17653">
                  <c:v>42848.438509259257</c:v>
                </c:pt>
                <c:pt idx="17654">
                  <c:v>42848.445453761575</c:v>
                </c:pt>
                <c:pt idx="17655">
                  <c:v>42848.452398263886</c:v>
                </c:pt>
                <c:pt idx="17656">
                  <c:v>42848.459342766204</c:v>
                </c:pt>
                <c:pt idx="17657">
                  <c:v>42848.466287268522</c:v>
                </c:pt>
                <c:pt idx="17658">
                  <c:v>42848.473231770833</c:v>
                </c:pt>
                <c:pt idx="17659">
                  <c:v>42848.480176273151</c:v>
                </c:pt>
                <c:pt idx="17660">
                  <c:v>42848.487120775462</c:v>
                </c:pt>
                <c:pt idx="17661">
                  <c:v>42848.49406527778</c:v>
                </c:pt>
                <c:pt idx="17662">
                  <c:v>42848.501009780091</c:v>
                </c:pt>
                <c:pt idx="17663">
                  <c:v>42848.50795428241</c:v>
                </c:pt>
                <c:pt idx="17664">
                  <c:v>42848.514898784721</c:v>
                </c:pt>
                <c:pt idx="17665">
                  <c:v>42848.521843287039</c:v>
                </c:pt>
                <c:pt idx="17666">
                  <c:v>42848.52878778935</c:v>
                </c:pt>
                <c:pt idx="17667">
                  <c:v>42848.535732291668</c:v>
                </c:pt>
                <c:pt idx="17668">
                  <c:v>42848.542676793979</c:v>
                </c:pt>
                <c:pt idx="17669">
                  <c:v>42848.549621296297</c:v>
                </c:pt>
                <c:pt idx="17670">
                  <c:v>42848.556565798608</c:v>
                </c:pt>
                <c:pt idx="17671">
                  <c:v>42848.563510300926</c:v>
                </c:pt>
                <c:pt idx="17672">
                  <c:v>42848.570454803237</c:v>
                </c:pt>
                <c:pt idx="17673">
                  <c:v>42848.577399305555</c:v>
                </c:pt>
                <c:pt idx="17674">
                  <c:v>42848.584343807874</c:v>
                </c:pt>
                <c:pt idx="17675">
                  <c:v>42848.591288310185</c:v>
                </c:pt>
                <c:pt idx="17676">
                  <c:v>42848.598232812503</c:v>
                </c:pt>
                <c:pt idx="17677">
                  <c:v>42848.605177314814</c:v>
                </c:pt>
                <c:pt idx="17678">
                  <c:v>42848.612121817132</c:v>
                </c:pt>
                <c:pt idx="17679">
                  <c:v>42848.619066319443</c:v>
                </c:pt>
                <c:pt idx="17680">
                  <c:v>42848.626010821761</c:v>
                </c:pt>
                <c:pt idx="17681">
                  <c:v>42848.632955324072</c:v>
                </c:pt>
                <c:pt idx="17682">
                  <c:v>42848.63989982639</c:v>
                </c:pt>
                <c:pt idx="17683">
                  <c:v>42848.646844328701</c:v>
                </c:pt>
                <c:pt idx="17684">
                  <c:v>42848.653788831019</c:v>
                </c:pt>
                <c:pt idx="17685">
                  <c:v>42848.66073333333</c:v>
                </c:pt>
                <c:pt idx="17686">
                  <c:v>42848.667677835649</c:v>
                </c:pt>
                <c:pt idx="17687">
                  <c:v>42848.67462233796</c:v>
                </c:pt>
                <c:pt idx="17688">
                  <c:v>42848.681566840278</c:v>
                </c:pt>
                <c:pt idx="17689">
                  <c:v>42848.688511342596</c:v>
                </c:pt>
                <c:pt idx="17690">
                  <c:v>42848.695455844907</c:v>
                </c:pt>
                <c:pt idx="17691">
                  <c:v>42848.702400347225</c:v>
                </c:pt>
                <c:pt idx="17692">
                  <c:v>42848.709344849536</c:v>
                </c:pt>
                <c:pt idx="17693">
                  <c:v>42848.716289351854</c:v>
                </c:pt>
                <c:pt idx="17694">
                  <c:v>42848.723233854165</c:v>
                </c:pt>
                <c:pt idx="17695">
                  <c:v>42848.730178356484</c:v>
                </c:pt>
                <c:pt idx="17696">
                  <c:v>42848.737122858794</c:v>
                </c:pt>
                <c:pt idx="17697">
                  <c:v>42848.744067361113</c:v>
                </c:pt>
                <c:pt idx="17698">
                  <c:v>42848.751011863424</c:v>
                </c:pt>
                <c:pt idx="17699">
                  <c:v>42848.757956365742</c:v>
                </c:pt>
                <c:pt idx="17700">
                  <c:v>42848.764900868053</c:v>
                </c:pt>
                <c:pt idx="17701">
                  <c:v>42848.771845370371</c:v>
                </c:pt>
                <c:pt idx="17702">
                  <c:v>42848.778789872682</c:v>
                </c:pt>
                <c:pt idx="17703">
                  <c:v>42848.785734375</c:v>
                </c:pt>
                <c:pt idx="17704">
                  <c:v>42848.792678877318</c:v>
                </c:pt>
                <c:pt idx="17705">
                  <c:v>42848.799623379629</c:v>
                </c:pt>
                <c:pt idx="17706">
                  <c:v>42848.806567881948</c:v>
                </c:pt>
                <c:pt idx="17707">
                  <c:v>42848.813512384259</c:v>
                </c:pt>
                <c:pt idx="17708">
                  <c:v>42848.820456886577</c:v>
                </c:pt>
                <c:pt idx="17709">
                  <c:v>42848.827401388888</c:v>
                </c:pt>
                <c:pt idx="17710">
                  <c:v>42848.834345891206</c:v>
                </c:pt>
                <c:pt idx="17711">
                  <c:v>42848.841290393517</c:v>
                </c:pt>
                <c:pt idx="17712">
                  <c:v>42848.848234895835</c:v>
                </c:pt>
                <c:pt idx="17713">
                  <c:v>42848.855179398146</c:v>
                </c:pt>
                <c:pt idx="17714">
                  <c:v>42848.862123900464</c:v>
                </c:pt>
                <c:pt idx="17715">
                  <c:v>42848.869068402775</c:v>
                </c:pt>
                <c:pt idx="17716">
                  <c:v>42848.876012905093</c:v>
                </c:pt>
                <c:pt idx="17717">
                  <c:v>42848.882957407404</c:v>
                </c:pt>
                <c:pt idx="17718">
                  <c:v>42848.889901909723</c:v>
                </c:pt>
                <c:pt idx="17719">
                  <c:v>42848.896846412033</c:v>
                </c:pt>
                <c:pt idx="17720">
                  <c:v>42848.903790914352</c:v>
                </c:pt>
                <c:pt idx="17721">
                  <c:v>42848.91073541667</c:v>
                </c:pt>
                <c:pt idx="17722">
                  <c:v>42848.917679918981</c:v>
                </c:pt>
                <c:pt idx="17723">
                  <c:v>42848.924624421299</c:v>
                </c:pt>
                <c:pt idx="17724">
                  <c:v>42848.93156892361</c:v>
                </c:pt>
                <c:pt idx="17725">
                  <c:v>42848.938513425928</c:v>
                </c:pt>
                <c:pt idx="17726">
                  <c:v>42848.945457928239</c:v>
                </c:pt>
                <c:pt idx="17727">
                  <c:v>42848.952402430557</c:v>
                </c:pt>
                <c:pt idx="17728">
                  <c:v>42848.959346932868</c:v>
                </c:pt>
                <c:pt idx="17729">
                  <c:v>42848.966291435187</c:v>
                </c:pt>
                <c:pt idx="17730">
                  <c:v>42848.973235937498</c:v>
                </c:pt>
                <c:pt idx="17731">
                  <c:v>42848.980180439816</c:v>
                </c:pt>
                <c:pt idx="17732">
                  <c:v>42848.987124942127</c:v>
                </c:pt>
                <c:pt idx="17733">
                  <c:v>42848.994069444445</c:v>
                </c:pt>
                <c:pt idx="17734">
                  <c:v>42849.001013946756</c:v>
                </c:pt>
                <c:pt idx="17735">
                  <c:v>42849.007958449074</c:v>
                </c:pt>
                <c:pt idx="17736">
                  <c:v>42849.014902951392</c:v>
                </c:pt>
                <c:pt idx="17737">
                  <c:v>42849.021847453703</c:v>
                </c:pt>
                <c:pt idx="17738">
                  <c:v>42849.028791956021</c:v>
                </c:pt>
                <c:pt idx="17739">
                  <c:v>42849.035736458332</c:v>
                </c:pt>
                <c:pt idx="17740">
                  <c:v>42849.042680960651</c:v>
                </c:pt>
                <c:pt idx="17741">
                  <c:v>42849.049625462962</c:v>
                </c:pt>
                <c:pt idx="17742">
                  <c:v>42849.05656996528</c:v>
                </c:pt>
                <c:pt idx="17743">
                  <c:v>42849.063514467591</c:v>
                </c:pt>
                <c:pt idx="17744">
                  <c:v>42849.070458969909</c:v>
                </c:pt>
                <c:pt idx="17745">
                  <c:v>42849.07740347222</c:v>
                </c:pt>
                <c:pt idx="17746">
                  <c:v>42849.084347974538</c:v>
                </c:pt>
                <c:pt idx="17747">
                  <c:v>42849.091292476849</c:v>
                </c:pt>
                <c:pt idx="17748">
                  <c:v>42849.098236979167</c:v>
                </c:pt>
                <c:pt idx="17749">
                  <c:v>42849.105181481478</c:v>
                </c:pt>
                <c:pt idx="17750">
                  <c:v>42849.112125983796</c:v>
                </c:pt>
                <c:pt idx="17751">
                  <c:v>42849.119070486115</c:v>
                </c:pt>
                <c:pt idx="17752">
                  <c:v>42849.126014988426</c:v>
                </c:pt>
                <c:pt idx="17753">
                  <c:v>42849.132959490744</c:v>
                </c:pt>
                <c:pt idx="17754">
                  <c:v>42849.139903993055</c:v>
                </c:pt>
                <c:pt idx="17755">
                  <c:v>42849.146848495373</c:v>
                </c:pt>
                <c:pt idx="17756">
                  <c:v>42849.153792997684</c:v>
                </c:pt>
                <c:pt idx="17757">
                  <c:v>42849.160737500002</c:v>
                </c:pt>
                <c:pt idx="17758">
                  <c:v>42849.167682002313</c:v>
                </c:pt>
                <c:pt idx="17759">
                  <c:v>42849.174626504631</c:v>
                </c:pt>
                <c:pt idx="17760">
                  <c:v>42849.181571006942</c:v>
                </c:pt>
                <c:pt idx="17761">
                  <c:v>42849.18851550926</c:v>
                </c:pt>
                <c:pt idx="17762">
                  <c:v>42849.195460011571</c:v>
                </c:pt>
                <c:pt idx="17763">
                  <c:v>42849.20240451389</c:v>
                </c:pt>
                <c:pt idx="17764">
                  <c:v>42849.209349016201</c:v>
                </c:pt>
                <c:pt idx="17765">
                  <c:v>42849.216293518519</c:v>
                </c:pt>
                <c:pt idx="17766">
                  <c:v>42849.22323802083</c:v>
                </c:pt>
                <c:pt idx="17767">
                  <c:v>42849.230182523148</c:v>
                </c:pt>
                <c:pt idx="17768">
                  <c:v>42849.237127025466</c:v>
                </c:pt>
                <c:pt idx="17769">
                  <c:v>42849.244071527777</c:v>
                </c:pt>
                <c:pt idx="17770">
                  <c:v>42849.251016030095</c:v>
                </c:pt>
                <c:pt idx="17771">
                  <c:v>42849.257960532406</c:v>
                </c:pt>
                <c:pt idx="17772">
                  <c:v>42849.264905034725</c:v>
                </c:pt>
                <c:pt idx="17773">
                  <c:v>42849.271849537035</c:v>
                </c:pt>
                <c:pt idx="17774">
                  <c:v>42849.278794039354</c:v>
                </c:pt>
                <c:pt idx="17775">
                  <c:v>42849.285738541665</c:v>
                </c:pt>
                <c:pt idx="17776">
                  <c:v>42849.292683043983</c:v>
                </c:pt>
                <c:pt idx="17777">
                  <c:v>42849.299627546294</c:v>
                </c:pt>
                <c:pt idx="17778">
                  <c:v>42849.306572048612</c:v>
                </c:pt>
                <c:pt idx="17779">
                  <c:v>42849.313516550923</c:v>
                </c:pt>
                <c:pt idx="17780">
                  <c:v>42849.320461053241</c:v>
                </c:pt>
                <c:pt idx="17781">
                  <c:v>42849.327405555552</c:v>
                </c:pt>
                <c:pt idx="17782">
                  <c:v>42849.33435005787</c:v>
                </c:pt>
                <c:pt idx="17783">
                  <c:v>42849.341294560189</c:v>
                </c:pt>
                <c:pt idx="17784">
                  <c:v>42849.348239062499</c:v>
                </c:pt>
                <c:pt idx="17785">
                  <c:v>42849.355183564818</c:v>
                </c:pt>
                <c:pt idx="17786">
                  <c:v>42849.362128067129</c:v>
                </c:pt>
                <c:pt idx="17787">
                  <c:v>42849.369072569447</c:v>
                </c:pt>
                <c:pt idx="17788">
                  <c:v>42849.376017071758</c:v>
                </c:pt>
                <c:pt idx="17789">
                  <c:v>42849.382961574076</c:v>
                </c:pt>
                <c:pt idx="17790">
                  <c:v>42849.389906076387</c:v>
                </c:pt>
                <c:pt idx="17791">
                  <c:v>42849.396850578705</c:v>
                </c:pt>
                <c:pt idx="17792">
                  <c:v>42849.403795081016</c:v>
                </c:pt>
                <c:pt idx="17793">
                  <c:v>42849.410739583334</c:v>
                </c:pt>
                <c:pt idx="17794">
                  <c:v>42849.417684085645</c:v>
                </c:pt>
                <c:pt idx="17795">
                  <c:v>42849.424628587964</c:v>
                </c:pt>
                <c:pt idx="17796">
                  <c:v>42849.431573090274</c:v>
                </c:pt>
                <c:pt idx="17797">
                  <c:v>42849.438517592593</c:v>
                </c:pt>
                <c:pt idx="17798">
                  <c:v>42849.445462094911</c:v>
                </c:pt>
                <c:pt idx="17799">
                  <c:v>42849.452406597222</c:v>
                </c:pt>
                <c:pt idx="17800">
                  <c:v>42849.45935109954</c:v>
                </c:pt>
                <c:pt idx="17801">
                  <c:v>42849.466295601851</c:v>
                </c:pt>
                <c:pt idx="17802">
                  <c:v>42849.473240104169</c:v>
                </c:pt>
                <c:pt idx="17803">
                  <c:v>42849.48018460648</c:v>
                </c:pt>
                <c:pt idx="17804">
                  <c:v>42849.487129108798</c:v>
                </c:pt>
                <c:pt idx="17805">
                  <c:v>42849.494073611109</c:v>
                </c:pt>
                <c:pt idx="17806">
                  <c:v>42849.501018113428</c:v>
                </c:pt>
                <c:pt idx="17807">
                  <c:v>42849.507962615739</c:v>
                </c:pt>
                <c:pt idx="17808">
                  <c:v>42849.514907118057</c:v>
                </c:pt>
                <c:pt idx="17809">
                  <c:v>42849.521851620368</c:v>
                </c:pt>
                <c:pt idx="17810">
                  <c:v>42849.528796122686</c:v>
                </c:pt>
                <c:pt idx="17811">
                  <c:v>42849.535740624997</c:v>
                </c:pt>
                <c:pt idx="17812">
                  <c:v>42849.542685127315</c:v>
                </c:pt>
                <c:pt idx="17813">
                  <c:v>42849.549629629633</c:v>
                </c:pt>
                <c:pt idx="17814">
                  <c:v>42849.556574131944</c:v>
                </c:pt>
                <c:pt idx="17815">
                  <c:v>42849.563518634262</c:v>
                </c:pt>
                <c:pt idx="17816">
                  <c:v>42849.570463136573</c:v>
                </c:pt>
                <c:pt idx="17817">
                  <c:v>42849.577407638892</c:v>
                </c:pt>
                <c:pt idx="17818">
                  <c:v>42849.584352141203</c:v>
                </c:pt>
                <c:pt idx="17819">
                  <c:v>42849.591296643521</c:v>
                </c:pt>
                <c:pt idx="17820">
                  <c:v>42849.598241145832</c:v>
                </c:pt>
                <c:pt idx="17821">
                  <c:v>42849.60518564815</c:v>
                </c:pt>
                <c:pt idx="17822">
                  <c:v>42849.612130150461</c:v>
                </c:pt>
                <c:pt idx="17823">
                  <c:v>42849.619074652779</c:v>
                </c:pt>
                <c:pt idx="17824">
                  <c:v>42849.62601915509</c:v>
                </c:pt>
                <c:pt idx="17825">
                  <c:v>42849.632963657408</c:v>
                </c:pt>
                <c:pt idx="17826">
                  <c:v>42849.639908159719</c:v>
                </c:pt>
                <c:pt idx="17827">
                  <c:v>42849.646852662037</c:v>
                </c:pt>
                <c:pt idx="17828">
                  <c:v>42849.653797164348</c:v>
                </c:pt>
                <c:pt idx="17829">
                  <c:v>42849.660741666667</c:v>
                </c:pt>
                <c:pt idx="17830">
                  <c:v>42849.667686168985</c:v>
                </c:pt>
                <c:pt idx="17831">
                  <c:v>42849.674630671296</c:v>
                </c:pt>
                <c:pt idx="17832">
                  <c:v>42849.681575173614</c:v>
                </c:pt>
                <c:pt idx="17833">
                  <c:v>42849.688519675925</c:v>
                </c:pt>
                <c:pt idx="17834">
                  <c:v>42849.695464178243</c:v>
                </c:pt>
                <c:pt idx="17835">
                  <c:v>42849.702408680554</c:v>
                </c:pt>
                <c:pt idx="17836">
                  <c:v>42849.709353182872</c:v>
                </c:pt>
                <c:pt idx="17837">
                  <c:v>42849.716297685183</c:v>
                </c:pt>
                <c:pt idx="17838">
                  <c:v>42849.723242187501</c:v>
                </c:pt>
                <c:pt idx="17839">
                  <c:v>42849.730186689812</c:v>
                </c:pt>
                <c:pt idx="17840">
                  <c:v>42849.737131192131</c:v>
                </c:pt>
                <c:pt idx="17841">
                  <c:v>42849.744075694442</c:v>
                </c:pt>
                <c:pt idx="17842">
                  <c:v>42849.75102019676</c:v>
                </c:pt>
                <c:pt idx="17843">
                  <c:v>42849.757964699071</c:v>
                </c:pt>
                <c:pt idx="17844">
                  <c:v>42849.764909201389</c:v>
                </c:pt>
                <c:pt idx="17845">
                  <c:v>42849.771853703707</c:v>
                </c:pt>
                <c:pt idx="17846">
                  <c:v>42849.778798206018</c:v>
                </c:pt>
                <c:pt idx="17847">
                  <c:v>42849.785742708336</c:v>
                </c:pt>
                <c:pt idx="17848">
                  <c:v>42849.792687210647</c:v>
                </c:pt>
                <c:pt idx="17849">
                  <c:v>42849.799631712965</c:v>
                </c:pt>
                <c:pt idx="17850">
                  <c:v>42849.806576215276</c:v>
                </c:pt>
                <c:pt idx="17851">
                  <c:v>42849.813520717595</c:v>
                </c:pt>
                <c:pt idx="17852">
                  <c:v>42849.820465219906</c:v>
                </c:pt>
                <c:pt idx="17853">
                  <c:v>42849.827409722224</c:v>
                </c:pt>
                <c:pt idx="17854">
                  <c:v>42849.834354224535</c:v>
                </c:pt>
                <c:pt idx="17855">
                  <c:v>42849.841298726853</c:v>
                </c:pt>
                <c:pt idx="17856">
                  <c:v>42849.848243229164</c:v>
                </c:pt>
                <c:pt idx="17857">
                  <c:v>42849.855187731482</c:v>
                </c:pt>
                <c:pt idx="17858">
                  <c:v>42849.862132233793</c:v>
                </c:pt>
                <c:pt idx="17859">
                  <c:v>42849.869076736111</c:v>
                </c:pt>
                <c:pt idx="17860">
                  <c:v>42849.87602123843</c:v>
                </c:pt>
                <c:pt idx="17861">
                  <c:v>42849.88296574074</c:v>
                </c:pt>
                <c:pt idx="17862">
                  <c:v>42849.889910243059</c:v>
                </c:pt>
                <c:pt idx="17863">
                  <c:v>42849.89685474537</c:v>
                </c:pt>
                <c:pt idx="17864">
                  <c:v>42849.903799247688</c:v>
                </c:pt>
                <c:pt idx="17865">
                  <c:v>42849.910743749999</c:v>
                </c:pt>
                <c:pt idx="17866">
                  <c:v>42849.917688252317</c:v>
                </c:pt>
                <c:pt idx="17867">
                  <c:v>42849.924632754628</c:v>
                </c:pt>
                <c:pt idx="17868">
                  <c:v>42849.931577256946</c:v>
                </c:pt>
                <c:pt idx="17869">
                  <c:v>42849.938521759257</c:v>
                </c:pt>
                <c:pt idx="17870">
                  <c:v>42849.945466261575</c:v>
                </c:pt>
                <c:pt idx="17871">
                  <c:v>42849.952410763886</c:v>
                </c:pt>
                <c:pt idx="17872">
                  <c:v>42849.959355266205</c:v>
                </c:pt>
                <c:pt idx="17873">
                  <c:v>42849.966299768515</c:v>
                </c:pt>
                <c:pt idx="17874">
                  <c:v>42849.973244270834</c:v>
                </c:pt>
                <c:pt idx="17875">
                  <c:v>42849.980188773145</c:v>
                </c:pt>
                <c:pt idx="17876">
                  <c:v>42849.987133275463</c:v>
                </c:pt>
                <c:pt idx="17877">
                  <c:v>42849.994077777781</c:v>
                </c:pt>
                <c:pt idx="17878">
                  <c:v>42850.001022280092</c:v>
                </c:pt>
                <c:pt idx="17879">
                  <c:v>42850.00796678241</c:v>
                </c:pt>
                <c:pt idx="17880">
                  <c:v>42850.014911284721</c:v>
                </c:pt>
                <c:pt idx="17881">
                  <c:v>42850.021855787039</c:v>
                </c:pt>
                <c:pt idx="17882">
                  <c:v>42850.02880028935</c:v>
                </c:pt>
                <c:pt idx="17883">
                  <c:v>42850.035744791669</c:v>
                </c:pt>
                <c:pt idx="17884">
                  <c:v>42850.042689293979</c:v>
                </c:pt>
                <c:pt idx="17885">
                  <c:v>42850.049633796298</c:v>
                </c:pt>
                <c:pt idx="17886">
                  <c:v>42850.056578298609</c:v>
                </c:pt>
                <c:pt idx="17887">
                  <c:v>42850.063522800927</c:v>
                </c:pt>
                <c:pt idx="17888">
                  <c:v>42850.070467303238</c:v>
                </c:pt>
                <c:pt idx="17889">
                  <c:v>42850.077411805556</c:v>
                </c:pt>
                <c:pt idx="17890">
                  <c:v>42850.084356307867</c:v>
                </c:pt>
                <c:pt idx="17891">
                  <c:v>42850.091300810185</c:v>
                </c:pt>
                <c:pt idx="17892">
                  <c:v>42850.098245312503</c:v>
                </c:pt>
                <c:pt idx="17893">
                  <c:v>42850.105189814814</c:v>
                </c:pt>
                <c:pt idx="17894">
                  <c:v>42850.112134317133</c:v>
                </c:pt>
                <c:pt idx="17895">
                  <c:v>42850.119078819444</c:v>
                </c:pt>
                <c:pt idx="17896">
                  <c:v>42850.126023321762</c:v>
                </c:pt>
                <c:pt idx="17897">
                  <c:v>42850.132967824073</c:v>
                </c:pt>
                <c:pt idx="17898">
                  <c:v>42850.139912326391</c:v>
                </c:pt>
                <c:pt idx="17899">
                  <c:v>42850.146856828702</c:v>
                </c:pt>
                <c:pt idx="17900">
                  <c:v>42850.15380133102</c:v>
                </c:pt>
                <c:pt idx="17901">
                  <c:v>42850.160745833331</c:v>
                </c:pt>
                <c:pt idx="17902">
                  <c:v>42850.167690335649</c:v>
                </c:pt>
                <c:pt idx="17903">
                  <c:v>42850.17463483796</c:v>
                </c:pt>
                <c:pt idx="17904">
                  <c:v>42850.181579340278</c:v>
                </c:pt>
                <c:pt idx="17905">
                  <c:v>42850.188523842589</c:v>
                </c:pt>
                <c:pt idx="17906">
                  <c:v>42850.195468344908</c:v>
                </c:pt>
                <c:pt idx="17907">
                  <c:v>42850.202412847226</c:v>
                </c:pt>
                <c:pt idx="17908">
                  <c:v>42850.209357349537</c:v>
                </c:pt>
                <c:pt idx="17909">
                  <c:v>42850.216301851855</c:v>
                </c:pt>
                <c:pt idx="17910">
                  <c:v>42850.223246354166</c:v>
                </c:pt>
                <c:pt idx="17911">
                  <c:v>42850.230190856484</c:v>
                </c:pt>
                <c:pt idx="17912">
                  <c:v>42850.237135358795</c:v>
                </c:pt>
                <c:pt idx="17913">
                  <c:v>42850.244079861113</c:v>
                </c:pt>
                <c:pt idx="17914">
                  <c:v>42850.251024363424</c:v>
                </c:pt>
                <c:pt idx="17915">
                  <c:v>42850.257968865742</c:v>
                </c:pt>
                <c:pt idx="17916">
                  <c:v>42850.264913368053</c:v>
                </c:pt>
                <c:pt idx="17917">
                  <c:v>42850.271857870372</c:v>
                </c:pt>
                <c:pt idx="17918">
                  <c:v>42850.278802372683</c:v>
                </c:pt>
                <c:pt idx="17919">
                  <c:v>42850.285746875001</c:v>
                </c:pt>
                <c:pt idx="17920">
                  <c:v>42850.292691377312</c:v>
                </c:pt>
                <c:pt idx="17921">
                  <c:v>42850.29963587963</c:v>
                </c:pt>
                <c:pt idx="17922">
                  <c:v>42850.306580381941</c:v>
                </c:pt>
                <c:pt idx="17923">
                  <c:v>42850.313524884259</c:v>
                </c:pt>
                <c:pt idx="17924">
                  <c:v>42850.320469386577</c:v>
                </c:pt>
                <c:pt idx="17925">
                  <c:v>42850.327413888888</c:v>
                </c:pt>
                <c:pt idx="17926">
                  <c:v>42850.334358391206</c:v>
                </c:pt>
                <c:pt idx="17927">
                  <c:v>42850.341302893517</c:v>
                </c:pt>
                <c:pt idx="17928">
                  <c:v>42850.348247395836</c:v>
                </c:pt>
                <c:pt idx="17929">
                  <c:v>42850.355191898147</c:v>
                </c:pt>
                <c:pt idx="17930">
                  <c:v>42850.362136400465</c:v>
                </c:pt>
                <c:pt idx="17931">
                  <c:v>42850.369080902776</c:v>
                </c:pt>
                <c:pt idx="17932">
                  <c:v>42850.376025405094</c:v>
                </c:pt>
                <c:pt idx="17933">
                  <c:v>42850.382969907405</c:v>
                </c:pt>
                <c:pt idx="17934">
                  <c:v>42850.389914409723</c:v>
                </c:pt>
                <c:pt idx="17935">
                  <c:v>42850.396858912034</c:v>
                </c:pt>
                <c:pt idx="17936">
                  <c:v>42850.403803414352</c:v>
                </c:pt>
                <c:pt idx="17937">
                  <c:v>42850.410747916663</c:v>
                </c:pt>
                <c:pt idx="17938">
                  <c:v>42850.417692418981</c:v>
                </c:pt>
                <c:pt idx="17939">
                  <c:v>42850.4246369213</c:v>
                </c:pt>
                <c:pt idx="17940">
                  <c:v>42850.431581423611</c:v>
                </c:pt>
                <c:pt idx="17941">
                  <c:v>42850.438525925929</c:v>
                </c:pt>
                <c:pt idx="17942">
                  <c:v>42850.44547042824</c:v>
                </c:pt>
                <c:pt idx="17943">
                  <c:v>42850.452414930558</c:v>
                </c:pt>
                <c:pt idx="17944">
                  <c:v>42850.459359432869</c:v>
                </c:pt>
                <c:pt idx="17945">
                  <c:v>42850.466303935187</c:v>
                </c:pt>
                <c:pt idx="17946">
                  <c:v>42850.473248437498</c:v>
                </c:pt>
                <c:pt idx="17947">
                  <c:v>42850.480192939816</c:v>
                </c:pt>
                <c:pt idx="17948">
                  <c:v>42850.487137442127</c:v>
                </c:pt>
                <c:pt idx="17949">
                  <c:v>42850.494081944445</c:v>
                </c:pt>
                <c:pt idx="17950">
                  <c:v>42850.501026446756</c:v>
                </c:pt>
                <c:pt idx="17951">
                  <c:v>42850.507970949075</c:v>
                </c:pt>
                <c:pt idx="17952">
                  <c:v>42850.514915451386</c:v>
                </c:pt>
                <c:pt idx="17953">
                  <c:v>42850.521859953704</c:v>
                </c:pt>
                <c:pt idx="17954">
                  <c:v>42850.528804456022</c:v>
                </c:pt>
                <c:pt idx="17955">
                  <c:v>42850.535748958333</c:v>
                </c:pt>
                <c:pt idx="17956">
                  <c:v>42850.542693460651</c:v>
                </c:pt>
                <c:pt idx="17957">
                  <c:v>42850.549637962962</c:v>
                </c:pt>
                <c:pt idx="17958">
                  <c:v>42850.55658246528</c:v>
                </c:pt>
                <c:pt idx="17959">
                  <c:v>42850.563526967591</c:v>
                </c:pt>
                <c:pt idx="17960">
                  <c:v>42850.57047146991</c:v>
                </c:pt>
                <c:pt idx="17961">
                  <c:v>42850.57741597222</c:v>
                </c:pt>
                <c:pt idx="17962">
                  <c:v>42850.584360474539</c:v>
                </c:pt>
                <c:pt idx="17963">
                  <c:v>42850.59130497685</c:v>
                </c:pt>
                <c:pt idx="17964">
                  <c:v>42850.598249479168</c:v>
                </c:pt>
                <c:pt idx="17965">
                  <c:v>42850.605193981479</c:v>
                </c:pt>
                <c:pt idx="17966">
                  <c:v>42850.612138483797</c:v>
                </c:pt>
                <c:pt idx="17967">
                  <c:v>42850.619082986108</c:v>
                </c:pt>
                <c:pt idx="17968">
                  <c:v>42850.626027488426</c:v>
                </c:pt>
                <c:pt idx="17969">
                  <c:v>42850.632971990737</c:v>
                </c:pt>
                <c:pt idx="17970">
                  <c:v>42850.639916493055</c:v>
                </c:pt>
                <c:pt idx="17971">
                  <c:v>42850.646860995374</c:v>
                </c:pt>
                <c:pt idx="17972">
                  <c:v>42850.653805497685</c:v>
                </c:pt>
                <c:pt idx="17973">
                  <c:v>42850.660750000003</c:v>
                </c:pt>
                <c:pt idx="17974">
                  <c:v>42850.667694502314</c:v>
                </c:pt>
                <c:pt idx="17975">
                  <c:v>42850.674639004632</c:v>
                </c:pt>
                <c:pt idx="17976">
                  <c:v>42850.681583506943</c:v>
                </c:pt>
                <c:pt idx="17977">
                  <c:v>42850.688528009261</c:v>
                </c:pt>
                <c:pt idx="17978">
                  <c:v>42850.695472511572</c:v>
                </c:pt>
                <c:pt idx="17979">
                  <c:v>42850.70241701389</c:v>
                </c:pt>
                <c:pt idx="17980">
                  <c:v>42850.709361516201</c:v>
                </c:pt>
                <c:pt idx="17981">
                  <c:v>42850.716306018519</c:v>
                </c:pt>
                <c:pt idx="17982">
                  <c:v>42850.72325052083</c:v>
                </c:pt>
                <c:pt idx="17983">
                  <c:v>42850.730195023149</c:v>
                </c:pt>
                <c:pt idx="17984">
                  <c:v>42850.737139525459</c:v>
                </c:pt>
                <c:pt idx="17985">
                  <c:v>42850.744084027778</c:v>
                </c:pt>
                <c:pt idx="17986">
                  <c:v>42850.751028530096</c:v>
                </c:pt>
                <c:pt idx="17987">
                  <c:v>42850.757973032407</c:v>
                </c:pt>
                <c:pt idx="17988">
                  <c:v>42850.764917534725</c:v>
                </c:pt>
                <c:pt idx="17989">
                  <c:v>42850.771862037036</c:v>
                </c:pt>
                <c:pt idx="17990">
                  <c:v>42850.778806539354</c:v>
                </c:pt>
                <c:pt idx="17991">
                  <c:v>42850.785751041665</c:v>
                </c:pt>
                <c:pt idx="17992">
                  <c:v>42850.792695543983</c:v>
                </c:pt>
                <c:pt idx="17993">
                  <c:v>42850.799640046294</c:v>
                </c:pt>
                <c:pt idx="17994">
                  <c:v>42850.806584548613</c:v>
                </c:pt>
                <c:pt idx="17995">
                  <c:v>42850.813529050924</c:v>
                </c:pt>
                <c:pt idx="17996">
                  <c:v>42850.820473553242</c:v>
                </c:pt>
                <c:pt idx="17997">
                  <c:v>42850.827418055553</c:v>
                </c:pt>
                <c:pt idx="17998">
                  <c:v>42850.834362557871</c:v>
                </c:pt>
                <c:pt idx="17999">
                  <c:v>42850.841307060182</c:v>
                </c:pt>
                <c:pt idx="18000">
                  <c:v>42850.8482515625</c:v>
                </c:pt>
                <c:pt idx="18001">
                  <c:v>42850.855196064818</c:v>
                </c:pt>
                <c:pt idx="18002">
                  <c:v>42850.862140567129</c:v>
                </c:pt>
                <c:pt idx="18003">
                  <c:v>42850.869085069447</c:v>
                </c:pt>
                <c:pt idx="18004">
                  <c:v>42850.876029571758</c:v>
                </c:pt>
                <c:pt idx="18005">
                  <c:v>42850.882974074077</c:v>
                </c:pt>
                <c:pt idx="18006">
                  <c:v>42850.889918576388</c:v>
                </c:pt>
                <c:pt idx="18007">
                  <c:v>42850.896863078706</c:v>
                </c:pt>
                <c:pt idx="18008">
                  <c:v>42850.903807581017</c:v>
                </c:pt>
                <c:pt idx="18009">
                  <c:v>42850.910752083335</c:v>
                </c:pt>
                <c:pt idx="18010">
                  <c:v>42850.917696585646</c:v>
                </c:pt>
                <c:pt idx="18011">
                  <c:v>42850.924641087964</c:v>
                </c:pt>
                <c:pt idx="18012">
                  <c:v>42850.931585590275</c:v>
                </c:pt>
                <c:pt idx="18013">
                  <c:v>42850.938530092593</c:v>
                </c:pt>
                <c:pt idx="18014">
                  <c:v>42850.945474594904</c:v>
                </c:pt>
                <c:pt idx="18015">
                  <c:v>42850.952419097222</c:v>
                </c:pt>
                <c:pt idx="18016">
                  <c:v>42850.959363599541</c:v>
                </c:pt>
                <c:pt idx="18017">
                  <c:v>42850.966308101852</c:v>
                </c:pt>
                <c:pt idx="18018">
                  <c:v>42850.97325260417</c:v>
                </c:pt>
                <c:pt idx="18019">
                  <c:v>42850.980197106481</c:v>
                </c:pt>
                <c:pt idx="18020">
                  <c:v>42850.987141608799</c:v>
                </c:pt>
                <c:pt idx="18021">
                  <c:v>42850.99408611111</c:v>
                </c:pt>
                <c:pt idx="18022">
                  <c:v>42851.001030613428</c:v>
                </c:pt>
                <c:pt idx="18023">
                  <c:v>42851.007975115739</c:v>
                </c:pt>
                <c:pt idx="18024">
                  <c:v>42851.014919618057</c:v>
                </c:pt>
                <c:pt idx="18025">
                  <c:v>42851.021864120368</c:v>
                </c:pt>
                <c:pt idx="18026">
                  <c:v>42851.028808622686</c:v>
                </c:pt>
                <c:pt idx="18027">
                  <c:v>42851.035753124997</c:v>
                </c:pt>
                <c:pt idx="18028">
                  <c:v>42851.042697627316</c:v>
                </c:pt>
                <c:pt idx="18029">
                  <c:v>42851.049642129627</c:v>
                </c:pt>
                <c:pt idx="18030">
                  <c:v>42851.056586631945</c:v>
                </c:pt>
                <c:pt idx="18031">
                  <c:v>42851.063531134256</c:v>
                </c:pt>
                <c:pt idx="18032">
                  <c:v>42851.070475636574</c:v>
                </c:pt>
                <c:pt idx="18033">
                  <c:v>42851.077420138892</c:v>
                </c:pt>
                <c:pt idx="18034">
                  <c:v>42851.084364641203</c:v>
                </c:pt>
                <c:pt idx="18035">
                  <c:v>42851.091309143521</c:v>
                </c:pt>
                <c:pt idx="18036">
                  <c:v>42851.098253645832</c:v>
                </c:pt>
                <c:pt idx="18037">
                  <c:v>42851.105198148151</c:v>
                </c:pt>
                <c:pt idx="18038">
                  <c:v>42851.112142650461</c:v>
                </c:pt>
                <c:pt idx="18039">
                  <c:v>42851.11908715278</c:v>
                </c:pt>
                <c:pt idx="18040">
                  <c:v>42851.126031655091</c:v>
                </c:pt>
                <c:pt idx="18041">
                  <c:v>42851.132976157409</c:v>
                </c:pt>
                <c:pt idx="18042">
                  <c:v>42851.13992065972</c:v>
                </c:pt>
                <c:pt idx="18043">
                  <c:v>42851.146865162038</c:v>
                </c:pt>
                <c:pt idx="18044">
                  <c:v>42851.153809664349</c:v>
                </c:pt>
                <c:pt idx="18045">
                  <c:v>42851.160754166667</c:v>
                </c:pt>
                <c:pt idx="18046">
                  <c:v>42851.167698668978</c:v>
                </c:pt>
                <c:pt idx="18047">
                  <c:v>42851.174643171296</c:v>
                </c:pt>
                <c:pt idx="18048">
                  <c:v>42851.181587673615</c:v>
                </c:pt>
                <c:pt idx="18049">
                  <c:v>42851.188532175926</c:v>
                </c:pt>
                <c:pt idx="18050">
                  <c:v>42851.195476678244</c:v>
                </c:pt>
                <c:pt idx="18051">
                  <c:v>42851.202421180555</c:v>
                </c:pt>
                <c:pt idx="18052">
                  <c:v>42851.209365682873</c:v>
                </c:pt>
                <c:pt idx="18053">
                  <c:v>42851.216310185184</c:v>
                </c:pt>
                <c:pt idx="18054">
                  <c:v>42851.223254687502</c:v>
                </c:pt>
                <c:pt idx="18055">
                  <c:v>42851.230199189813</c:v>
                </c:pt>
                <c:pt idx="18056">
                  <c:v>42851.237143692131</c:v>
                </c:pt>
                <c:pt idx="18057">
                  <c:v>42851.244088194442</c:v>
                </c:pt>
                <c:pt idx="18058">
                  <c:v>42851.25103269676</c:v>
                </c:pt>
                <c:pt idx="18059">
                  <c:v>42851.257977199071</c:v>
                </c:pt>
                <c:pt idx="18060">
                  <c:v>42851.26492170139</c:v>
                </c:pt>
                <c:pt idx="18061">
                  <c:v>42851.2718662037</c:v>
                </c:pt>
                <c:pt idx="18062">
                  <c:v>42851.278810706019</c:v>
                </c:pt>
                <c:pt idx="18063">
                  <c:v>42851.285755208337</c:v>
                </c:pt>
                <c:pt idx="18064">
                  <c:v>42851.292699710648</c:v>
                </c:pt>
                <c:pt idx="18065">
                  <c:v>42851.299644212966</c:v>
                </c:pt>
                <c:pt idx="18066">
                  <c:v>42851.306588715277</c:v>
                </c:pt>
                <c:pt idx="18067">
                  <c:v>42851.313533217595</c:v>
                </c:pt>
                <c:pt idx="18068">
                  <c:v>42851.320477719906</c:v>
                </c:pt>
                <c:pt idx="18069">
                  <c:v>42851.327422222224</c:v>
                </c:pt>
                <c:pt idx="18070">
                  <c:v>42851.334366724535</c:v>
                </c:pt>
                <c:pt idx="18071">
                  <c:v>42851.341311226854</c:v>
                </c:pt>
                <c:pt idx="18072">
                  <c:v>42851.348255729165</c:v>
                </c:pt>
                <c:pt idx="18073">
                  <c:v>42851.355200231483</c:v>
                </c:pt>
                <c:pt idx="18074">
                  <c:v>42851.362144733794</c:v>
                </c:pt>
                <c:pt idx="18075">
                  <c:v>42851.369089236112</c:v>
                </c:pt>
                <c:pt idx="18076">
                  <c:v>42851.376033738423</c:v>
                </c:pt>
                <c:pt idx="18077">
                  <c:v>42851.382978240741</c:v>
                </c:pt>
                <c:pt idx="18078">
                  <c:v>42851.389922743052</c:v>
                </c:pt>
                <c:pt idx="18079">
                  <c:v>42851.39686724537</c:v>
                </c:pt>
                <c:pt idx="18080">
                  <c:v>42851.403811747688</c:v>
                </c:pt>
                <c:pt idx="18081">
                  <c:v>42851.410756249999</c:v>
                </c:pt>
                <c:pt idx="18082">
                  <c:v>42851.417700752318</c:v>
                </c:pt>
                <c:pt idx="18083">
                  <c:v>42851.424645254629</c:v>
                </c:pt>
                <c:pt idx="18084">
                  <c:v>42851.431589756947</c:v>
                </c:pt>
                <c:pt idx="18085">
                  <c:v>42851.438534259258</c:v>
                </c:pt>
                <c:pt idx="18086">
                  <c:v>42851.445478761576</c:v>
                </c:pt>
                <c:pt idx="18087">
                  <c:v>42851.452423263887</c:v>
                </c:pt>
                <c:pt idx="18088">
                  <c:v>42851.459367766205</c:v>
                </c:pt>
                <c:pt idx="18089">
                  <c:v>42851.466312268516</c:v>
                </c:pt>
                <c:pt idx="18090">
                  <c:v>42851.473256770834</c:v>
                </c:pt>
                <c:pt idx="18091">
                  <c:v>42851.480201273145</c:v>
                </c:pt>
                <c:pt idx="18092">
                  <c:v>42851.487145775463</c:v>
                </c:pt>
                <c:pt idx="18093">
                  <c:v>42851.494090277774</c:v>
                </c:pt>
                <c:pt idx="18094">
                  <c:v>42851.501034780093</c:v>
                </c:pt>
                <c:pt idx="18095">
                  <c:v>42851.507979282411</c:v>
                </c:pt>
                <c:pt idx="18096">
                  <c:v>42851.514923784722</c:v>
                </c:pt>
                <c:pt idx="18097">
                  <c:v>42851.52186828704</c:v>
                </c:pt>
                <c:pt idx="18098">
                  <c:v>42851.528812789351</c:v>
                </c:pt>
                <c:pt idx="18099">
                  <c:v>42851.535757291669</c:v>
                </c:pt>
                <c:pt idx="18100">
                  <c:v>42851.54270179398</c:v>
                </c:pt>
                <c:pt idx="18101">
                  <c:v>42851.549646296298</c:v>
                </c:pt>
                <c:pt idx="18102">
                  <c:v>42851.556590798609</c:v>
                </c:pt>
                <c:pt idx="18103">
                  <c:v>42851.563535300927</c:v>
                </c:pt>
                <c:pt idx="18104">
                  <c:v>42851.570479803238</c:v>
                </c:pt>
                <c:pt idx="18105">
                  <c:v>42851.577424305557</c:v>
                </c:pt>
                <c:pt idx="18106">
                  <c:v>42851.584368807868</c:v>
                </c:pt>
                <c:pt idx="18107">
                  <c:v>42851.591313310186</c:v>
                </c:pt>
                <c:pt idx="18108">
                  <c:v>42851.598257812497</c:v>
                </c:pt>
                <c:pt idx="18109">
                  <c:v>42851.605202314815</c:v>
                </c:pt>
                <c:pt idx="18110">
                  <c:v>42851.612146817133</c:v>
                </c:pt>
                <c:pt idx="18111">
                  <c:v>42851.619091319444</c:v>
                </c:pt>
                <c:pt idx="18112">
                  <c:v>42851.626035821762</c:v>
                </c:pt>
                <c:pt idx="18113">
                  <c:v>42851.632980324073</c:v>
                </c:pt>
                <c:pt idx="18114">
                  <c:v>42851.639924826392</c:v>
                </c:pt>
                <c:pt idx="18115">
                  <c:v>42851.646869328702</c:v>
                </c:pt>
                <c:pt idx="18116">
                  <c:v>42851.653813831021</c:v>
                </c:pt>
                <c:pt idx="18117">
                  <c:v>42851.660758333332</c:v>
                </c:pt>
                <c:pt idx="18118">
                  <c:v>42851.66770283565</c:v>
                </c:pt>
                <c:pt idx="18119">
                  <c:v>42851.674647337961</c:v>
                </c:pt>
                <c:pt idx="18120">
                  <c:v>42851.681591840279</c:v>
                </c:pt>
                <c:pt idx="18121">
                  <c:v>42851.68853634259</c:v>
                </c:pt>
                <c:pt idx="18122">
                  <c:v>42851.695480844908</c:v>
                </c:pt>
                <c:pt idx="18123">
                  <c:v>42851.702425347219</c:v>
                </c:pt>
                <c:pt idx="18124">
                  <c:v>42851.709369849537</c:v>
                </c:pt>
                <c:pt idx="18125">
                  <c:v>42851.716314351848</c:v>
                </c:pt>
                <c:pt idx="18126">
                  <c:v>42851.723258854166</c:v>
                </c:pt>
                <c:pt idx="18127">
                  <c:v>42851.730203356485</c:v>
                </c:pt>
                <c:pt idx="18128">
                  <c:v>42851.737147858796</c:v>
                </c:pt>
                <c:pt idx="18129">
                  <c:v>42851.744092361114</c:v>
                </c:pt>
                <c:pt idx="18130">
                  <c:v>42851.751036863425</c:v>
                </c:pt>
                <c:pt idx="18131">
                  <c:v>42851.757981365743</c:v>
                </c:pt>
                <c:pt idx="18132">
                  <c:v>42851.764925868054</c:v>
                </c:pt>
                <c:pt idx="18133">
                  <c:v>42851.771870370372</c:v>
                </c:pt>
                <c:pt idx="18134">
                  <c:v>42851.778814872683</c:v>
                </c:pt>
                <c:pt idx="18135">
                  <c:v>42851.785759375001</c:v>
                </c:pt>
                <c:pt idx="18136">
                  <c:v>42851.792703877312</c:v>
                </c:pt>
                <c:pt idx="18137">
                  <c:v>42851.799648379631</c:v>
                </c:pt>
                <c:pt idx="18138">
                  <c:v>42851.806592881941</c:v>
                </c:pt>
                <c:pt idx="18139">
                  <c:v>42851.81353738426</c:v>
                </c:pt>
                <c:pt idx="18140">
                  <c:v>42851.820481886571</c:v>
                </c:pt>
                <c:pt idx="18141">
                  <c:v>42851.827426388889</c:v>
                </c:pt>
                <c:pt idx="18142">
                  <c:v>42851.834370891207</c:v>
                </c:pt>
                <c:pt idx="18143">
                  <c:v>42851.841315393518</c:v>
                </c:pt>
                <c:pt idx="18144">
                  <c:v>42851.848259895836</c:v>
                </c:pt>
                <c:pt idx="18145">
                  <c:v>42851.855204398147</c:v>
                </c:pt>
                <c:pt idx="18146">
                  <c:v>42851.862148900465</c:v>
                </c:pt>
                <c:pt idx="18147">
                  <c:v>42851.869093402776</c:v>
                </c:pt>
                <c:pt idx="18148">
                  <c:v>42851.876037905095</c:v>
                </c:pt>
                <c:pt idx="18149">
                  <c:v>42851.882982407406</c:v>
                </c:pt>
                <c:pt idx="18150">
                  <c:v>42851.889926909724</c:v>
                </c:pt>
                <c:pt idx="18151">
                  <c:v>42851.896871412035</c:v>
                </c:pt>
                <c:pt idx="18152">
                  <c:v>42851.903815914353</c:v>
                </c:pt>
                <c:pt idx="18153">
                  <c:v>42851.910760416664</c:v>
                </c:pt>
                <c:pt idx="18154">
                  <c:v>42851.917704918982</c:v>
                </c:pt>
                <c:pt idx="18155">
                  <c:v>42851.924649421293</c:v>
                </c:pt>
                <c:pt idx="18156">
                  <c:v>42851.931593923611</c:v>
                </c:pt>
                <c:pt idx="18157">
                  <c:v>42851.938538425929</c:v>
                </c:pt>
                <c:pt idx="18158">
                  <c:v>42851.94548292824</c:v>
                </c:pt>
                <c:pt idx="18159">
                  <c:v>42851.952427430559</c:v>
                </c:pt>
                <c:pt idx="18160">
                  <c:v>42851.95937193287</c:v>
                </c:pt>
                <c:pt idx="18161">
                  <c:v>42851.966316435188</c:v>
                </c:pt>
                <c:pt idx="18162">
                  <c:v>42851.973260937499</c:v>
                </c:pt>
                <c:pt idx="18163">
                  <c:v>42851.980205439817</c:v>
                </c:pt>
                <c:pt idx="18164">
                  <c:v>42851.987149942128</c:v>
                </c:pt>
                <c:pt idx="18165">
                  <c:v>42851.994094444446</c:v>
                </c:pt>
                <c:pt idx="18166">
                  <c:v>42852.001038946757</c:v>
                </c:pt>
                <c:pt idx="18167">
                  <c:v>42852.007983449075</c:v>
                </c:pt>
                <c:pt idx="18168">
                  <c:v>42852.014927951386</c:v>
                </c:pt>
                <c:pt idx="18169">
                  <c:v>42852.021872453704</c:v>
                </c:pt>
                <c:pt idx="18170">
                  <c:v>42852.028816956015</c:v>
                </c:pt>
                <c:pt idx="18171">
                  <c:v>42852.035761458334</c:v>
                </c:pt>
                <c:pt idx="18172">
                  <c:v>42852.042705960645</c:v>
                </c:pt>
                <c:pt idx="18173">
                  <c:v>42852.049650462963</c:v>
                </c:pt>
                <c:pt idx="18174">
                  <c:v>42852.056594965281</c:v>
                </c:pt>
                <c:pt idx="18175">
                  <c:v>42852.063539467592</c:v>
                </c:pt>
                <c:pt idx="18176">
                  <c:v>42852.07048396991</c:v>
                </c:pt>
                <c:pt idx="18177">
                  <c:v>42852.077428472221</c:v>
                </c:pt>
                <c:pt idx="18178">
                  <c:v>42852.084372974539</c:v>
                </c:pt>
                <c:pt idx="18179">
                  <c:v>42852.09131747685</c:v>
                </c:pt>
                <c:pt idx="18180">
                  <c:v>42852.098261979168</c:v>
                </c:pt>
                <c:pt idx="18181">
                  <c:v>42852.105206481479</c:v>
                </c:pt>
                <c:pt idx="18182">
                  <c:v>42852.112150983798</c:v>
                </c:pt>
                <c:pt idx="18183">
                  <c:v>42852.119095486109</c:v>
                </c:pt>
                <c:pt idx="18184">
                  <c:v>42852.126039988427</c:v>
                </c:pt>
                <c:pt idx="18185">
                  <c:v>42852.132984490738</c:v>
                </c:pt>
                <c:pt idx="18186">
                  <c:v>42852.139928993056</c:v>
                </c:pt>
                <c:pt idx="18187">
                  <c:v>42852.146873495367</c:v>
                </c:pt>
                <c:pt idx="18188">
                  <c:v>42852.153817997685</c:v>
                </c:pt>
                <c:pt idx="18189">
                  <c:v>42852.160762500003</c:v>
                </c:pt>
                <c:pt idx="18190">
                  <c:v>42852.167707002314</c:v>
                </c:pt>
                <c:pt idx="18191">
                  <c:v>42852.174651504632</c:v>
                </c:pt>
                <c:pt idx="18192">
                  <c:v>42852.181596006943</c:v>
                </c:pt>
                <c:pt idx="18193">
                  <c:v>42852.188540509262</c:v>
                </c:pt>
                <c:pt idx="18194">
                  <c:v>42852.195485011573</c:v>
                </c:pt>
                <c:pt idx="18195">
                  <c:v>42852.202429513891</c:v>
                </c:pt>
                <c:pt idx="18196">
                  <c:v>42852.209374016202</c:v>
                </c:pt>
                <c:pt idx="18197">
                  <c:v>42852.21631851852</c:v>
                </c:pt>
                <c:pt idx="18198">
                  <c:v>42852.223263020831</c:v>
                </c:pt>
                <c:pt idx="18199">
                  <c:v>42852.230207523149</c:v>
                </c:pt>
                <c:pt idx="18200">
                  <c:v>42852.23715202546</c:v>
                </c:pt>
                <c:pt idx="18201">
                  <c:v>42852.244096527778</c:v>
                </c:pt>
                <c:pt idx="18202">
                  <c:v>42852.251041030089</c:v>
                </c:pt>
                <c:pt idx="18203">
                  <c:v>42852.257985532407</c:v>
                </c:pt>
                <c:pt idx="18204">
                  <c:v>42852.264930034726</c:v>
                </c:pt>
                <c:pt idx="18205">
                  <c:v>42852.271874537037</c:v>
                </c:pt>
                <c:pt idx="18206">
                  <c:v>42852.278819039355</c:v>
                </c:pt>
                <c:pt idx="18207">
                  <c:v>42852.285763541666</c:v>
                </c:pt>
                <c:pt idx="18208">
                  <c:v>42852.292708043984</c:v>
                </c:pt>
                <c:pt idx="18209">
                  <c:v>42852.299652546295</c:v>
                </c:pt>
                <c:pt idx="18210">
                  <c:v>42852.306597048613</c:v>
                </c:pt>
                <c:pt idx="18211">
                  <c:v>42852.313541550924</c:v>
                </c:pt>
                <c:pt idx="18212">
                  <c:v>42852.320486053242</c:v>
                </c:pt>
                <c:pt idx="18213">
                  <c:v>42852.327430555553</c:v>
                </c:pt>
                <c:pt idx="18214">
                  <c:v>42852.334375057872</c:v>
                </c:pt>
                <c:pt idx="18215">
                  <c:v>42852.341319560182</c:v>
                </c:pt>
                <c:pt idx="18216">
                  <c:v>42852.348264062501</c:v>
                </c:pt>
                <c:pt idx="18217">
                  <c:v>42852.355208564812</c:v>
                </c:pt>
                <c:pt idx="18218">
                  <c:v>42852.36215306713</c:v>
                </c:pt>
                <c:pt idx="18219">
                  <c:v>42852.369097569448</c:v>
                </c:pt>
                <c:pt idx="18220">
                  <c:v>42852.376042071759</c:v>
                </c:pt>
                <c:pt idx="18221">
                  <c:v>42852.382986574077</c:v>
                </c:pt>
                <c:pt idx="18222">
                  <c:v>42852.389931076388</c:v>
                </c:pt>
                <c:pt idx="18223">
                  <c:v>42852.396875578706</c:v>
                </c:pt>
                <c:pt idx="18224">
                  <c:v>42852.403820081017</c:v>
                </c:pt>
                <c:pt idx="18225">
                  <c:v>42852.410764583336</c:v>
                </c:pt>
                <c:pt idx="18226">
                  <c:v>42852.417709085646</c:v>
                </c:pt>
                <c:pt idx="18227">
                  <c:v>42852.424653587965</c:v>
                </c:pt>
                <c:pt idx="18228">
                  <c:v>42852.431598090276</c:v>
                </c:pt>
                <c:pt idx="18229">
                  <c:v>42852.438542592594</c:v>
                </c:pt>
                <c:pt idx="18230">
                  <c:v>42852.445487094905</c:v>
                </c:pt>
                <c:pt idx="18231">
                  <c:v>42852.452431597223</c:v>
                </c:pt>
                <c:pt idx="18232">
                  <c:v>42852.459376099534</c:v>
                </c:pt>
                <c:pt idx="18233">
                  <c:v>42852.466320601852</c:v>
                </c:pt>
                <c:pt idx="18234">
                  <c:v>42852.473265104163</c:v>
                </c:pt>
                <c:pt idx="18235">
                  <c:v>42852.480209606481</c:v>
                </c:pt>
                <c:pt idx="18236">
                  <c:v>42852.4871541088</c:v>
                </c:pt>
                <c:pt idx="18237">
                  <c:v>42852.494098611111</c:v>
                </c:pt>
                <c:pt idx="18238">
                  <c:v>42852.501043113429</c:v>
                </c:pt>
                <c:pt idx="18239">
                  <c:v>42852.50798761574</c:v>
                </c:pt>
                <c:pt idx="18240">
                  <c:v>42852.514932118058</c:v>
                </c:pt>
                <c:pt idx="18241">
                  <c:v>42852.521876620369</c:v>
                </c:pt>
                <c:pt idx="18242">
                  <c:v>42852.528821122687</c:v>
                </c:pt>
                <c:pt idx="18243">
                  <c:v>42852.535765624998</c:v>
                </c:pt>
                <c:pt idx="18244">
                  <c:v>42852.542710127316</c:v>
                </c:pt>
                <c:pt idx="18245">
                  <c:v>42852.549654629627</c:v>
                </c:pt>
                <c:pt idx="18246">
                  <c:v>42852.556599131945</c:v>
                </c:pt>
                <c:pt idx="18247">
                  <c:v>42852.563543634256</c:v>
                </c:pt>
                <c:pt idx="18248">
                  <c:v>42852.570488136575</c:v>
                </c:pt>
                <c:pt idx="18249">
                  <c:v>42852.577432638886</c:v>
                </c:pt>
                <c:pt idx="18250">
                  <c:v>42852.584377141204</c:v>
                </c:pt>
                <c:pt idx="18251">
                  <c:v>42852.591321643522</c:v>
                </c:pt>
                <c:pt idx="18252">
                  <c:v>42852.598266145833</c:v>
                </c:pt>
                <c:pt idx="18253">
                  <c:v>42852.605210648151</c:v>
                </c:pt>
                <c:pt idx="18254">
                  <c:v>42852.612155150462</c:v>
                </c:pt>
                <c:pt idx="18255">
                  <c:v>42852.61909965278</c:v>
                </c:pt>
                <c:pt idx="18256">
                  <c:v>42852.626044155091</c:v>
                </c:pt>
                <c:pt idx="18257">
                  <c:v>42852.632988657409</c:v>
                </c:pt>
                <c:pt idx="18258">
                  <c:v>42852.63993315972</c:v>
                </c:pt>
                <c:pt idx="18259">
                  <c:v>42852.646877662039</c:v>
                </c:pt>
                <c:pt idx="18260">
                  <c:v>42852.65382216435</c:v>
                </c:pt>
                <c:pt idx="18261">
                  <c:v>42852.660766666668</c:v>
                </c:pt>
                <c:pt idx="18262">
                  <c:v>42852.667711168979</c:v>
                </c:pt>
                <c:pt idx="18263">
                  <c:v>42852.674655671297</c:v>
                </c:pt>
                <c:pt idx="18264">
                  <c:v>42852.681600173608</c:v>
                </c:pt>
                <c:pt idx="18265">
                  <c:v>42852.688544675926</c:v>
                </c:pt>
                <c:pt idx="18266">
                  <c:v>42852.695489178244</c:v>
                </c:pt>
                <c:pt idx="18267">
                  <c:v>42852.702433680555</c:v>
                </c:pt>
                <c:pt idx="18268">
                  <c:v>42852.709378182873</c:v>
                </c:pt>
                <c:pt idx="18269">
                  <c:v>42852.716322685184</c:v>
                </c:pt>
                <c:pt idx="18270">
                  <c:v>42852.723267187503</c:v>
                </c:pt>
                <c:pt idx="18271">
                  <c:v>42852.730211689814</c:v>
                </c:pt>
                <c:pt idx="18272">
                  <c:v>42852.737156192132</c:v>
                </c:pt>
                <c:pt idx="18273">
                  <c:v>42852.744100694443</c:v>
                </c:pt>
                <c:pt idx="18274">
                  <c:v>42852.751045196761</c:v>
                </c:pt>
                <c:pt idx="18275">
                  <c:v>42852.757989699072</c:v>
                </c:pt>
                <c:pt idx="18276">
                  <c:v>42852.76493420139</c:v>
                </c:pt>
                <c:pt idx="18277">
                  <c:v>42852.771878703701</c:v>
                </c:pt>
                <c:pt idx="18278">
                  <c:v>42852.778823206019</c:v>
                </c:pt>
                <c:pt idx="18279">
                  <c:v>42852.78576770833</c:v>
                </c:pt>
                <c:pt idx="18280">
                  <c:v>42852.792712210648</c:v>
                </c:pt>
                <c:pt idx="18281">
                  <c:v>42852.799656712959</c:v>
                </c:pt>
                <c:pt idx="18282">
                  <c:v>42852.806601215278</c:v>
                </c:pt>
                <c:pt idx="18283">
                  <c:v>42852.813545717596</c:v>
                </c:pt>
                <c:pt idx="18284">
                  <c:v>42852.820490219907</c:v>
                </c:pt>
                <c:pt idx="18285">
                  <c:v>42852.827434722225</c:v>
                </c:pt>
                <c:pt idx="18286">
                  <c:v>42852.834379224536</c:v>
                </c:pt>
                <c:pt idx="18287">
                  <c:v>42852.841323726854</c:v>
                </c:pt>
                <c:pt idx="18288">
                  <c:v>42852.848268229165</c:v>
                </c:pt>
                <c:pt idx="18289">
                  <c:v>42852.855212731483</c:v>
                </c:pt>
                <c:pt idx="18290">
                  <c:v>42852.862157233794</c:v>
                </c:pt>
                <c:pt idx="18291">
                  <c:v>42852.869101736112</c:v>
                </c:pt>
                <c:pt idx="18292">
                  <c:v>42852.876046238423</c:v>
                </c:pt>
                <c:pt idx="18293">
                  <c:v>42852.882990740742</c:v>
                </c:pt>
                <c:pt idx="18294">
                  <c:v>42852.889935243053</c:v>
                </c:pt>
                <c:pt idx="18295">
                  <c:v>42852.896879745371</c:v>
                </c:pt>
                <c:pt idx="18296">
                  <c:v>42852.903824247682</c:v>
                </c:pt>
                <c:pt idx="18297">
                  <c:v>42852.91076875</c:v>
                </c:pt>
                <c:pt idx="18298">
                  <c:v>42852.917713252318</c:v>
                </c:pt>
                <c:pt idx="18299">
                  <c:v>42852.924657754629</c:v>
                </c:pt>
                <c:pt idx="18300">
                  <c:v>42852.931602256947</c:v>
                </c:pt>
                <c:pt idx="18301">
                  <c:v>42852.938546759258</c:v>
                </c:pt>
                <c:pt idx="18302">
                  <c:v>42852.945491261577</c:v>
                </c:pt>
                <c:pt idx="18303">
                  <c:v>42852.952435763887</c:v>
                </c:pt>
                <c:pt idx="18304">
                  <c:v>42852.959380266206</c:v>
                </c:pt>
                <c:pt idx="18305">
                  <c:v>42852.966324768517</c:v>
                </c:pt>
                <c:pt idx="18306">
                  <c:v>42852.973269270835</c:v>
                </c:pt>
                <c:pt idx="18307">
                  <c:v>42852.980213773146</c:v>
                </c:pt>
                <c:pt idx="18308">
                  <c:v>42852.987158275464</c:v>
                </c:pt>
                <c:pt idx="18309">
                  <c:v>42852.994102777775</c:v>
                </c:pt>
                <c:pt idx="18310">
                  <c:v>42853.001047280093</c:v>
                </c:pt>
                <c:pt idx="18311">
                  <c:v>42853.007991782404</c:v>
                </c:pt>
                <c:pt idx="18312">
                  <c:v>42853.014936284722</c:v>
                </c:pt>
                <c:pt idx="18313">
                  <c:v>42853.021880787041</c:v>
                </c:pt>
                <c:pt idx="18314">
                  <c:v>42853.028825289352</c:v>
                </c:pt>
                <c:pt idx="18315">
                  <c:v>42853.03576979167</c:v>
                </c:pt>
                <c:pt idx="18316">
                  <c:v>42853.042714293981</c:v>
                </c:pt>
                <c:pt idx="18317">
                  <c:v>42853.049658796299</c:v>
                </c:pt>
                <c:pt idx="18318">
                  <c:v>42853.05660329861</c:v>
                </c:pt>
                <c:pt idx="18319">
                  <c:v>42853.063547800928</c:v>
                </c:pt>
                <c:pt idx="18320">
                  <c:v>42853.070492303239</c:v>
                </c:pt>
                <c:pt idx="18321">
                  <c:v>42853.077436805557</c:v>
                </c:pt>
                <c:pt idx="18322">
                  <c:v>42853.084381307868</c:v>
                </c:pt>
                <c:pt idx="18323">
                  <c:v>42853.091325810186</c:v>
                </c:pt>
                <c:pt idx="18324">
                  <c:v>42853.098270312497</c:v>
                </c:pt>
                <c:pt idx="18325">
                  <c:v>42853.105214814816</c:v>
                </c:pt>
                <c:pt idx="18326">
                  <c:v>42853.112159317126</c:v>
                </c:pt>
                <c:pt idx="18327">
                  <c:v>42853.119103819445</c:v>
                </c:pt>
                <c:pt idx="18328">
                  <c:v>42853.126048321756</c:v>
                </c:pt>
                <c:pt idx="18329">
                  <c:v>42853.132992824074</c:v>
                </c:pt>
                <c:pt idx="18330">
                  <c:v>42853.139937326392</c:v>
                </c:pt>
                <c:pt idx="18331">
                  <c:v>42853.146881828703</c:v>
                </c:pt>
                <c:pt idx="18332">
                  <c:v>42853.153826331021</c:v>
                </c:pt>
                <c:pt idx="18333">
                  <c:v>42853.160770833332</c:v>
                </c:pt>
                <c:pt idx="18334">
                  <c:v>42853.16771533565</c:v>
                </c:pt>
                <c:pt idx="18335">
                  <c:v>42853.174659837961</c:v>
                </c:pt>
                <c:pt idx="18336">
                  <c:v>42853.18160434028</c:v>
                </c:pt>
                <c:pt idx="18337">
                  <c:v>42853.188548842591</c:v>
                </c:pt>
                <c:pt idx="18338">
                  <c:v>42853.195493344909</c:v>
                </c:pt>
                <c:pt idx="18339">
                  <c:v>42853.20243784722</c:v>
                </c:pt>
                <c:pt idx="18340">
                  <c:v>42853.209382349538</c:v>
                </c:pt>
                <c:pt idx="18341">
                  <c:v>42853.216326851849</c:v>
                </c:pt>
                <c:pt idx="18342">
                  <c:v>42853.223271354167</c:v>
                </c:pt>
                <c:pt idx="18343">
                  <c:v>42853.230215856478</c:v>
                </c:pt>
                <c:pt idx="18344">
                  <c:v>42853.237160358796</c:v>
                </c:pt>
                <c:pt idx="18345">
                  <c:v>42853.244104861114</c:v>
                </c:pt>
                <c:pt idx="18346">
                  <c:v>42853.251049363425</c:v>
                </c:pt>
                <c:pt idx="18347">
                  <c:v>42853.257993865744</c:v>
                </c:pt>
                <c:pt idx="18348">
                  <c:v>42853.264938368055</c:v>
                </c:pt>
                <c:pt idx="18349">
                  <c:v>42853.271882870373</c:v>
                </c:pt>
                <c:pt idx="18350">
                  <c:v>42853.278827372684</c:v>
                </c:pt>
                <c:pt idx="18351">
                  <c:v>42853.285771875002</c:v>
                </c:pt>
                <c:pt idx="18352">
                  <c:v>42853.292716377313</c:v>
                </c:pt>
                <c:pt idx="18353">
                  <c:v>42853.299660879631</c:v>
                </c:pt>
                <c:pt idx="18354">
                  <c:v>42853.306605381942</c:v>
                </c:pt>
                <c:pt idx="18355">
                  <c:v>42853.31354988426</c:v>
                </c:pt>
                <c:pt idx="18356">
                  <c:v>42853.320494386571</c:v>
                </c:pt>
                <c:pt idx="18357">
                  <c:v>42853.327438888889</c:v>
                </c:pt>
                <c:pt idx="18358">
                  <c:v>42853.3343833912</c:v>
                </c:pt>
                <c:pt idx="18359">
                  <c:v>42853.341327893519</c:v>
                </c:pt>
                <c:pt idx="18360">
                  <c:v>42853.348272395837</c:v>
                </c:pt>
                <c:pt idx="18361">
                  <c:v>42853.355216898148</c:v>
                </c:pt>
                <c:pt idx="18362">
                  <c:v>42853.362161400466</c:v>
                </c:pt>
                <c:pt idx="18363">
                  <c:v>42853.369105902777</c:v>
                </c:pt>
                <c:pt idx="18364">
                  <c:v>42853.376050405095</c:v>
                </c:pt>
                <c:pt idx="18365">
                  <c:v>42853.382994907406</c:v>
                </c:pt>
                <c:pt idx="18366">
                  <c:v>42853.389939409724</c:v>
                </c:pt>
                <c:pt idx="18367">
                  <c:v>42853.396883912035</c:v>
                </c:pt>
                <c:pt idx="18368">
                  <c:v>42853.403828414353</c:v>
                </c:pt>
                <c:pt idx="18369">
                  <c:v>42853.410772916664</c:v>
                </c:pt>
                <c:pt idx="18370">
                  <c:v>42853.417717418983</c:v>
                </c:pt>
                <c:pt idx="18371">
                  <c:v>42853.424661921294</c:v>
                </c:pt>
                <c:pt idx="18372">
                  <c:v>42853.431606423612</c:v>
                </c:pt>
                <c:pt idx="18373">
                  <c:v>42853.438550925923</c:v>
                </c:pt>
                <c:pt idx="18374">
                  <c:v>42853.445495428241</c:v>
                </c:pt>
                <c:pt idx="18375">
                  <c:v>42853.452439930552</c:v>
                </c:pt>
                <c:pt idx="18376">
                  <c:v>42853.45938443287</c:v>
                </c:pt>
                <c:pt idx="18377">
                  <c:v>42853.466328935188</c:v>
                </c:pt>
                <c:pt idx="18378">
                  <c:v>42853.473273437499</c:v>
                </c:pt>
                <c:pt idx="18379">
                  <c:v>42853.480217939818</c:v>
                </c:pt>
                <c:pt idx="18380">
                  <c:v>42853.487162442128</c:v>
                </c:pt>
                <c:pt idx="18381">
                  <c:v>42853.494106944447</c:v>
                </c:pt>
                <c:pt idx="18382">
                  <c:v>42853.501051446758</c:v>
                </c:pt>
                <c:pt idx="18383">
                  <c:v>42853.507995949076</c:v>
                </c:pt>
                <c:pt idx="18384">
                  <c:v>42853.514940451387</c:v>
                </c:pt>
                <c:pt idx="18385">
                  <c:v>42853.521884953705</c:v>
                </c:pt>
                <c:pt idx="18386">
                  <c:v>42853.528829456016</c:v>
                </c:pt>
                <c:pt idx="18387">
                  <c:v>42853.535773958334</c:v>
                </c:pt>
                <c:pt idx="18388">
                  <c:v>42853.542718460645</c:v>
                </c:pt>
                <c:pt idx="18389">
                  <c:v>42853.549662962963</c:v>
                </c:pt>
                <c:pt idx="18390">
                  <c:v>42853.556607465274</c:v>
                </c:pt>
                <c:pt idx="18391">
                  <c:v>42853.563551967593</c:v>
                </c:pt>
                <c:pt idx="18392">
                  <c:v>42853.570496469911</c:v>
                </c:pt>
                <c:pt idx="18393">
                  <c:v>42853.577440972222</c:v>
                </c:pt>
                <c:pt idx="18394">
                  <c:v>42853.58438547454</c:v>
                </c:pt>
                <c:pt idx="18395">
                  <c:v>42853.591329976851</c:v>
                </c:pt>
                <c:pt idx="18396">
                  <c:v>42853.598274479169</c:v>
                </c:pt>
                <c:pt idx="18397">
                  <c:v>42853.60521898148</c:v>
                </c:pt>
                <c:pt idx="18398">
                  <c:v>42853.612163483798</c:v>
                </c:pt>
                <c:pt idx="18399">
                  <c:v>42853.619107986109</c:v>
                </c:pt>
                <c:pt idx="18400">
                  <c:v>42853.626052488427</c:v>
                </c:pt>
                <c:pt idx="18401">
                  <c:v>42853.632996990738</c:v>
                </c:pt>
                <c:pt idx="18402">
                  <c:v>42853.639941493057</c:v>
                </c:pt>
                <c:pt idx="18403">
                  <c:v>42853.646885995367</c:v>
                </c:pt>
                <c:pt idx="18404">
                  <c:v>42853.653830497686</c:v>
                </c:pt>
                <c:pt idx="18405">
                  <c:v>42853.660774999997</c:v>
                </c:pt>
                <c:pt idx="18406">
                  <c:v>42853.667719502315</c:v>
                </c:pt>
                <c:pt idx="18407">
                  <c:v>42853.674664004633</c:v>
                </c:pt>
                <c:pt idx="18408">
                  <c:v>42853.681608506944</c:v>
                </c:pt>
                <c:pt idx="18409">
                  <c:v>42853.688553009262</c:v>
                </c:pt>
                <c:pt idx="18410">
                  <c:v>42853.695497511573</c:v>
                </c:pt>
                <c:pt idx="18411">
                  <c:v>42853.702442013891</c:v>
                </c:pt>
                <c:pt idx="18412">
                  <c:v>42853.709386516202</c:v>
                </c:pt>
                <c:pt idx="18413">
                  <c:v>42853.716331018521</c:v>
                </c:pt>
                <c:pt idx="18414">
                  <c:v>42853.723275520832</c:v>
                </c:pt>
                <c:pt idx="18415">
                  <c:v>42853.73022002315</c:v>
                </c:pt>
                <c:pt idx="18416">
                  <c:v>42853.737164525461</c:v>
                </c:pt>
                <c:pt idx="18417">
                  <c:v>42853.744109027779</c:v>
                </c:pt>
                <c:pt idx="18418">
                  <c:v>42853.75105353009</c:v>
                </c:pt>
                <c:pt idx="18419">
                  <c:v>42853.757998032408</c:v>
                </c:pt>
                <c:pt idx="18420">
                  <c:v>42853.764942534719</c:v>
                </c:pt>
                <c:pt idx="18421">
                  <c:v>42853.771887037037</c:v>
                </c:pt>
                <c:pt idx="18422">
                  <c:v>42853.778831539355</c:v>
                </c:pt>
                <c:pt idx="18423">
                  <c:v>42853.785776041666</c:v>
                </c:pt>
                <c:pt idx="18424">
                  <c:v>42853.792720543985</c:v>
                </c:pt>
                <c:pt idx="18425">
                  <c:v>42853.799665046296</c:v>
                </c:pt>
                <c:pt idx="18426">
                  <c:v>42853.806609548614</c:v>
                </c:pt>
                <c:pt idx="18427">
                  <c:v>42853.813554050925</c:v>
                </c:pt>
                <c:pt idx="18428">
                  <c:v>42853.820498553243</c:v>
                </c:pt>
                <c:pt idx="18429">
                  <c:v>42853.827443055554</c:v>
                </c:pt>
                <c:pt idx="18430">
                  <c:v>42853.834387557872</c:v>
                </c:pt>
                <c:pt idx="18431">
                  <c:v>42853.841332060183</c:v>
                </c:pt>
                <c:pt idx="18432">
                  <c:v>42853.848276562501</c:v>
                </c:pt>
                <c:pt idx="18433">
                  <c:v>42853.855221064812</c:v>
                </c:pt>
                <c:pt idx="18434">
                  <c:v>42853.86216556713</c:v>
                </c:pt>
                <c:pt idx="18435">
                  <c:v>42853.869110069441</c:v>
                </c:pt>
                <c:pt idx="18436">
                  <c:v>42853.87605457176</c:v>
                </c:pt>
                <c:pt idx="18437">
                  <c:v>42853.882999074071</c:v>
                </c:pt>
                <c:pt idx="18438">
                  <c:v>42853.889943576389</c:v>
                </c:pt>
                <c:pt idx="18439">
                  <c:v>42853.896888078707</c:v>
                </c:pt>
                <c:pt idx="18440">
                  <c:v>42853.903832581018</c:v>
                </c:pt>
                <c:pt idx="18441">
                  <c:v>42853.910777083336</c:v>
                </c:pt>
                <c:pt idx="18442">
                  <c:v>42853.917721585647</c:v>
                </c:pt>
                <c:pt idx="18443">
                  <c:v>42853.924666087965</c:v>
                </c:pt>
                <c:pt idx="18444">
                  <c:v>42853.931610590276</c:v>
                </c:pt>
                <c:pt idx="18445">
                  <c:v>42853.938555092594</c:v>
                </c:pt>
                <c:pt idx="18446">
                  <c:v>42853.945499594905</c:v>
                </c:pt>
                <c:pt idx="18447">
                  <c:v>42853.952444097224</c:v>
                </c:pt>
                <c:pt idx="18448">
                  <c:v>42853.959388599535</c:v>
                </c:pt>
                <c:pt idx="18449">
                  <c:v>42853.966333101853</c:v>
                </c:pt>
                <c:pt idx="18450">
                  <c:v>42853.973277604164</c:v>
                </c:pt>
                <c:pt idx="18451">
                  <c:v>42853.980222106482</c:v>
                </c:pt>
                <c:pt idx="18452">
                  <c:v>42853.987166608793</c:v>
                </c:pt>
                <c:pt idx="18453">
                  <c:v>42853.994111111111</c:v>
                </c:pt>
                <c:pt idx="18454">
                  <c:v>42854.001055613429</c:v>
                </c:pt>
                <c:pt idx="18455">
                  <c:v>42854.00800011574</c:v>
                </c:pt>
                <c:pt idx="18456">
                  <c:v>42854.014944618059</c:v>
                </c:pt>
                <c:pt idx="18457">
                  <c:v>42854.021889120369</c:v>
                </c:pt>
                <c:pt idx="18458">
                  <c:v>42854.028833622688</c:v>
                </c:pt>
                <c:pt idx="18459">
                  <c:v>42854.035778124999</c:v>
                </c:pt>
                <c:pt idx="18460">
                  <c:v>42854.042722627317</c:v>
                </c:pt>
                <c:pt idx="18461">
                  <c:v>42854.049667129628</c:v>
                </c:pt>
                <c:pt idx="18462">
                  <c:v>42854.056611631946</c:v>
                </c:pt>
                <c:pt idx="18463">
                  <c:v>42854.063556134257</c:v>
                </c:pt>
                <c:pt idx="18464">
                  <c:v>42854.070500636575</c:v>
                </c:pt>
                <c:pt idx="18465">
                  <c:v>42854.077445138886</c:v>
                </c:pt>
                <c:pt idx="18466">
                  <c:v>42854.084389641204</c:v>
                </c:pt>
                <c:pt idx="18467">
                  <c:v>42854.091334143515</c:v>
                </c:pt>
                <c:pt idx="18468">
                  <c:v>42854.098278645833</c:v>
                </c:pt>
                <c:pt idx="18469">
                  <c:v>42854.105223148152</c:v>
                </c:pt>
                <c:pt idx="18470">
                  <c:v>42854.112167650463</c:v>
                </c:pt>
                <c:pt idx="18471">
                  <c:v>42854.119112152781</c:v>
                </c:pt>
                <c:pt idx="18472">
                  <c:v>42854.126056655092</c:v>
                </c:pt>
                <c:pt idx="18473">
                  <c:v>42854.13300115741</c:v>
                </c:pt>
                <c:pt idx="18474">
                  <c:v>42854.139945659721</c:v>
                </c:pt>
                <c:pt idx="18475">
                  <c:v>42854.146890162039</c:v>
                </c:pt>
                <c:pt idx="18476">
                  <c:v>42854.15383466435</c:v>
                </c:pt>
                <c:pt idx="18477">
                  <c:v>42854.160779166668</c:v>
                </c:pt>
                <c:pt idx="18478">
                  <c:v>42854.167723668979</c:v>
                </c:pt>
                <c:pt idx="18479">
                  <c:v>42854.174668171298</c:v>
                </c:pt>
                <c:pt idx="18480">
                  <c:v>42854.181612673608</c:v>
                </c:pt>
                <c:pt idx="18481">
                  <c:v>42854.188557175927</c:v>
                </c:pt>
                <c:pt idx="18482">
                  <c:v>42854.195501678238</c:v>
                </c:pt>
                <c:pt idx="18483">
                  <c:v>42854.202446180556</c:v>
                </c:pt>
                <c:pt idx="18484">
                  <c:v>42854.209390682867</c:v>
                </c:pt>
                <c:pt idx="18485">
                  <c:v>42854.216335185185</c:v>
                </c:pt>
                <c:pt idx="18486">
                  <c:v>42854.223279687503</c:v>
                </c:pt>
                <c:pt idx="18487">
                  <c:v>42854.230224189814</c:v>
                </c:pt>
                <c:pt idx="18488">
                  <c:v>42854.237168692132</c:v>
                </c:pt>
                <c:pt idx="18489">
                  <c:v>42854.244113194443</c:v>
                </c:pt>
                <c:pt idx="18490">
                  <c:v>42854.251057696762</c:v>
                </c:pt>
                <c:pt idx="18491">
                  <c:v>42854.258002199073</c:v>
                </c:pt>
                <c:pt idx="18492">
                  <c:v>42854.264946701391</c:v>
                </c:pt>
                <c:pt idx="18493">
                  <c:v>42854.271891203702</c:v>
                </c:pt>
                <c:pt idx="18494">
                  <c:v>42854.27883570602</c:v>
                </c:pt>
                <c:pt idx="18495">
                  <c:v>42854.285780208331</c:v>
                </c:pt>
                <c:pt idx="18496">
                  <c:v>42854.292724710649</c:v>
                </c:pt>
                <c:pt idx="18497">
                  <c:v>42854.29966921296</c:v>
                </c:pt>
                <c:pt idx="18498">
                  <c:v>42854.306613715278</c:v>
                </c:pt>
                <c:pt idx="18499">
                  <c:v>42854.313558217589</c:v>
                </c:pt>
                <c:pt idx="18500">
                  <c:v>42854.320502719907</c:v>
                </c:pt>
                <c:pt idx="18501">
                  <c:v>42854.327447222226</c:v>
                </c:pt>
                <c:pt idx="18502">
                  <c:v>42854.334391724537</c:v>
                </c:pt>
                <c:pt idx="18503">
                  <c:v>42854.341336226855</c:v>
                </c:pt>
                <c:pt idx="18504">
                  <c:v>42854.348280729166</c:v>
                </c:pt>
                <c:pt idx="18505">
                  <c:v>42854.355225231484</c:v>
                </c:pt>
                <c:pt idx="18506">
                  <c:v>42854.362169733795</c:v>
                </c:pt>
                <c:pt idx="18507">
                  <c:v>42854.369114236113</c:v>
                </c:pt>
                <c:pt idx="18508">
                  <c:v>42854.376058738424</c:v>
                </c:pt>
                <c:pt idx="18509">
                  <c:v>42854.383003240742</c:v>
                </c:pt>
                <c:pt idx="18510">
                  <c:v>42854.389947743053</c:v>
                </c:pt>
                <c:pt idx="18511">
                  <c:v>42854.396892245371</c:v>
                </c:pt>
                <c:pt idx="18512">
                  <c:v>42854.403836747682</c:v>
                </c:pt>
                <c:pt idx="18513">
                  <c:v>42854.410781250001</c:v>
                </c:pt>
                <c:pt idx="18514">
                  <c:v>42854.417725752312</c:v>
                </c:pt>
                <c:pt idx="18515">
                  <c:v>42854.42467025463</c:v>
                </c:pt>
                <c:pt idx="18516">
                  <c:v>42854.431614756948</c:v>
                </c:pt>
                <c:pt idx="18517">
                  <c:v>42854.438559259259</c:v>
                </c:pt>
                <c:pt idx="18518">
                  <c:v>42854.445503761577</c:v>
                </c:pt>
                <c:pt idx="18519">
                  <c:v>42854.452448263888</c:v>
                </c:pt>
                <c:pt idx="18520">
                  <c:v>42854.459392766206</c:v>
                </c:pt>
                <c:pt idx="18521">
                  <c:v>42854.466337268517</c:v>
                </c:pt>
                <c:pt idx="18522">
                  <c:v>42854.473281770835</c:v>
                </c:pt>
                <c:pt idx="18523">
                  <c:v>42854.480226273146</c:v>
                </c:pt>
                <c:pt idx="18524">
                  <c:v>42854.487170775465</c:v>
                </c:pt>
                <c:pt idx="18525">
                  <c:v>42854.494115277776</c:v>
                </c:pt>
                <c:pt idx="18526">
                  <c:v>42854.501059780094</c:v>
                </c:pt>
                <c:pt idx="18527">
                  <c:v>42854.508004282405</c:v>
                </c:pt>
                <c:pt idx="18528">
                  <c:v>42854.514948784723</c:v>
                </c:pt>
                <c:pt idx="18529">
                  <c:v>42854.521893287034</c:v>
                </c:pt>
                <c:pt idx="18530">
                  <c:v>42854.528837789352</c:v>
                </c:pt>
                <c:pt idx="18531">
                  <c:v>42854.535782291663</c:v>
                </c:pt>
                <c:pt idx="18532">
                  <c:v>42854.542726793981</c:v>
                </c:pt>
                <c:pt idx="18533">
                  <c:v>42854.549671296299</c:v>
                </c:pt>
                <c:pt idx="18534">
                  <c:v>42854.55661579861</c:v>
                </c:pt>
                <c:pt idx="18535">
                  <c:v>42854.563560300929</c:v>
                </c:pt>
                <c:pt idx="18536">
                  <c:v>42854.57050480324</c:v>
                </c:pt>
                <c:pt idx="18537">
                  <c:v>42854.577449305558</c:v>
                </c:pt>
                <c:pt idx="18538">
                  <c:v>42854.584393807869</c:v>
                </c:pt>
                <c:pt idx="18539">
                  <c:v>42854.591338310187</c:v>
                </c:pt>
                <c:pt idx="18540">
                  <c:v>42854.598282812498</c:v>
                </c:pt>
                <c:pt idx="18541">
                  <c:v>42854.605227314816</c:v>
                </c:pt>
                <c:pt idx="18542">
                  <c:v>42854.612171817127</c:v>
                </c:pt>
                <c:pt idx="18543">
                  <c:v>42854.619116319445</c:v>
                </c:pt>
                <c:pt idx="18544">
                  <c:v>42854.626060821756</c:v>
                </c:pt>
                <c:pt idx="18545">
                  <c:v>42854.633005324074</c:v>
                </c:pt>
                <c:pt idx="18546">
                  <c:v>42854.639949826385</c:v>
                </c:pt>
                <c:pt idx="18547">
                  <c:v>42854.646894328704</c:v>
                </c:pt>
                <c:pt idx="18548">
                  <c:v>42854.653838831022</c:v>
                </c:pt>
                <c:pt idx="18549">
                  <c:v>42854.660783333333</c:v>
                </c:pt>
                <c:pt idx="18550">
                  <c:v>42854.667727835651</c:v>
                </c:pt>
                <c:pt idx="18551">
                  <c:v>42854.674672337962</c:v>
                </c:pt>
                <c:pt idx="18552">
                  <c:v>42854.68161684028</c:v>
                </c:pt>
                <c:pt idx="18553">
                  <c:v>42854.688561342591</c:v>
                </c:pt>
                <c:pt idx="18554">
                  <c:v>42854.695505844909</c:v>
                </c:pt>
                <c:pt idx="18555">
                  <c:v>42854.70245034722</c:v>
                </c:pt>
                <c:pt idx="18556">
                  <c:v>42854.709394849539</c:v>
                </c:pt>
                <c:pt idx="18557">
                  <c:v>42854.716339351849</c:v>
                </c:pt>
                <c:pt idx="18558">
                  <c:v>42854.723283854168</c:v>
                </c:pt>
                <c:pt idx="18559">
                  <c:v>42854.730228356479</c:v>
                </c:pt>
                <c:pt idx="18560">
                  <c:v>42854.737172858797</c:v>
                </c:pt>
                <c:pt idx="18561">
                  <c:v>42854.744117361108</c:v>
                </c:pt>
                <c:pt idx="18562">
                  <c:v>42854.751061863426</c:v>
                </c:pt>
                <c:pt idx="18563">
                  <c:v>42854.758006365744</c:v>
                </c:pt>
                <c:pt idx="18564">
                  <c:v>42854.764950868055</c:v>
                </c:pt>
                <c:pt idx="18565">
                  <c:v>42854.771895370373</c:v>
                </c:pt>
                <c:pt idx="18566">
                  <c:v>42854.778839872684</c:v>
                </c:pt>
                <c:pt idx="18567">
                  <c:v>42854.785784375003</c:v>
                </c:pt>
                <c:pt idx="18568">
                  <c:v>42854.792728877313</c:v>
                </c:pt>
                <c:pt idx="18569">
                  <c:v>42854.799673379632</c:v>
                </c:pt>
                <c:pt idx="18570">
                  <c:v>42854.806617881943</c:v>
                </c:pt>
                <c:pt idx="18571">
                  <c:v>42854.813562384261</c:v>
                </c:pt>
                <c:pt idx="18572">
                  <c:v>42854.820506886572</c:v>
                </c:pt>
                <c:pt idx="18573">
                  <c:v>42854.82745138889</c:v>
                </c:pt>
                <c:pt idx="18574">
                  <c:v>42854.834395891201</c:v>
                </c:pt>
                <c:pt idx="18575">
                  <c:v>42854.841340393519</c:v>
                </c:pt>
                <c:pt idx="18576">
                  <c:v>42854.84828489583</c:v>
                </c:pt>
                <c:pt idx="18577">
                  <c:v>42854.855229398148</c:v>
                </c:pt>
                <c:pt idx="18578">
                  <c:v>42854.862173900467</c:v>
                </c:pt>
                <c:pt idx="18579">
                  <c:v>42854.869118402778</c:v>
                </c:pt>
                <c:pt idx="18580">
                  <c:v>42854.876062905096</c:v>
                </c:pt>
                <c:pt idx="18581">
                  <c:v>42854.883007407407</c:v>
                </c:pt>
                <c:pt idx="18582">
                  <c:v>42854.889951909725</c:v>
                </c:pt>
                <c:pt idx="18583">
                  <c:v>42854.896896412036</c:v>
                </c:pt>
                <c:pt idx="18584">
                  <c:v>42854.903840914354</c:v>
                </c:pt>
                <c:pt idx="18585">
                  <c:v>42854.910785416665</c:v>
                </c:pt>
                <c:pt idx="18586">
                  <c:v>42854.917729918983</c:v>
                </c:pt>
                <c:pt idx="18587">
                  <c:v>42854.924674421294</c:v>
                </c:pt>
                <c:pt idx="18588">
                  <c:v>42854.931618923612</c:v>
                </c:pt>
                <c:pt idx="18589">
                  <c:v>42854.938563425923</c:v>
                </c:pt>
                <c:pt idx="18590">
                  <c:v>42854.945507928242</c:v>
                </c:pt>
                <c:pt idx="18591">
                  <c:v>42854.952452430553</c:v>
                </c:pt>
                <c:pt idx="18592">
                  <c:v>42854.959396932871</c:v>
                </c:pt>
                <c:pt idx="18593">
                  <c:v>42854.966341435182</c:v>
                </c:pt>
                <c:pt idx="18594">
                  <c:v>42854.9732859375</c:v>
                </c:pt>
                <c:pt idx="18595">
                  <c:v>42854.980230439818</c:v>
                </c:pt>
                <c:pt idx="18596">
                  <c:v>42854.987174942129</c:v>
                </c:pt>
                <c:pt idx="18597">
                  <c:v>42854.994119444447</c:v>
                </c:pt>
                <c:pt idx="18598">
                  <c:v>42855.001063946758</c:v>
                </c:pt>
                <c:pt idx="18599">
                  <c:v>42855.008008449076</c:v>
                </c:pt>
                <c:pt idx="18600">
                  <c:v>42855.014952951387</c:v>
                </c:pt>
                <c:pt idx="18601">
                  <c:v>42855.021897453706</c:v>
                </c:pt>
                <c:pt idx="18602">
                  <c:v>42855.028841956017</c:v>
                </c:pt>
                <c:pt idx="18603">
                  <c:v>42855.035786458335</c:v>
                </c:pt>
                <c:pt idx="18604">
                  <c:v>42855.042730960646</c:v>
                </c:pt>
                <c:pt idx="18605">
                  <c:v>42855.049675462964</c:v>
                </c:pt>
                <c:pt idx="18606">
                  <c:v>42855.056619965275</c:v>
                </c:pt>
                <c:pt idx="18607">
                  <c:v>42855.063564467593</c:v>
                </c:pt>
                <c:pt idx="18608">
                  <c:v>42855.070508969904</c:v>
                </c:pt>
                <c:pt idx="18609">
                  <c:v>42855.077453472222</c:v>
                </c:pt>
                <c:pt idx="18610">
                  <c:v>42855.08439797454</c:v>
                </c:pt>
                <c:pt idx="18611">
                  <c:v>42855.091342476851</c:v>
                </c:pt>
                <c:pt idx="18612">
                  <c:v>42855.09828697917</c:v>
                </c:pt>
                <c:pt idx="18613">
                  <c:v>42855.105231481481</c:v>
                </c:pt>
                <c:pt idx="18614">
                  <c:v>42855.112175983799</c:v>
                </c:pt>
                <c:pt idx="18615">
                  <c:v>42855.11912048611</c:v>
                </c:pt>
                <c:pt idx="18616">
                  <c:v>42855.126064988428</c:v>
                </c:pt>
                <c:pt idx="18617">
                  <c:v>42855.133009490739</c:v>
                </c:pt>
                <c:pt idx="18618">
                  <c:v>42855.139953993057</c:v>
                </c:pt>
                <c:pt idx="18619">
                  <c:v>42855.146898495368</c:v>
                </c:pt>
                <c:pt idx="18620">
                  <c:v>42855.153842997686</c:v>
                </c:pt>
                <c:pt idx="18621">
                  <c:v>42855.160787499997</c:v>
                </c:pt>
                <c:pt idx="18622">
                  <c:v>42855.167732002315</c:v>
                </c:pt>
                <c:pt idx="18623">
                  <c:v>42855.174676504626</c:v>
                </c:pt>
                <c:pt idx="18624">
                  <c:v>42855.181621006945</c:v>
                </c:pt>
                <c:pt idx="18625">
                  <c:v>42855.188565509263</c:v>
                </c:pt>
                <c:pt idx="18626">
                  <c:v>42855.195510011574</c:v>
                </c:pt>
                <c:pt idx="18627">
                  <c:v>42855.202454513892</c:v>
                </c:pt>
                <c:pt idx="18628">
                  <c:v>42855.209399016203</c:v>
                </c:pt>
                <c:pt idx="18629">
                  <c:v>42855.216343518521</c:v>
                </c:pt>
                <c:pt idx="18630">
                  <c:v>42855.223288020832</c:v>
                </c:pt>
                <c:pt idx="18631">
                  <c:v>42855.23023252315</c:v>
                </c:pt>
                <c:pt idx="18632">
                  <c:v>42855.237177025461</c:v>
                </c:pt>
                <c:pt idx="18633">
                  <c:v>42855.244121527779</c:v>
                </c:pt>
                <c:pt idx="18634">
                  <c:v>42855.25106603009</c:v>
                </c:pt>
                <c:pt idx="18635">
                  <c:v>42855.258010532409</c:v>
                </c:pt>
                <c:pt idx="18636">
                  <c:v>42855.26495503472</c:v>
                </c:pt>
                <c:pt idx="18637">
                  <c:v>42855.271899537038</c:v>
                </c:pt>
                <c:pt idx="18638">
                  <c:v>42855.278844039349</c:v>
                </c:pt>
                <c:pt idx="18639">
                  <c:v>42855.285788541667</c:v>
                </c:pt>
                <c:pt idx="18640">
                  <c:v>42855.292733043978</c:v>
                </c:pt>
                <c:pt idx="18641">
                  <c:v>42855.299677546296</c:v>
                </c:pt>
                <c:pt idx="18642">
                  <c:v>42855.306622048614</c:v>
                </c:pt>
                <c:pt idx="18643">
                  <c:v>42855.313566550925</c:v>
                </c:pt>
                <c:pt idx="18644">
                  <c:v>42855.320511053244</c:v>
                </c:pt>
                <c:pt idx="18645">
                  <c:v>42855.327455555554</c:v>
                </c:pt>
                <c:pt idx="18646">
                  <c:v>42855.334400057873</c:v>
                </c:pt>
                <c:pt idx="18647">
                  <c:v>42855.341344560184</c:v>
                </c:pt>
                <c:pt idx="18648">
                  <c:v>42855.348289062502</c:v>
                </c:pt>
                <c:pt idx="18649">
                  <c:v>42855.355233564813</c:v>
                </c:pt>
                <c:pt idx="18650">
                  <c:v>42855.362178067131</c:v>
                </c:pt>
                <c:pt idx="18651">
                  <c:v>42855.369122569442</c:v>
                </c:pt>
                <c:pt idx="18652">
                  <c:v>42855.37606707176</c:v>
                </c:pt>
                <c:pt idx="18653">
                  <c:v>42855.383011574071</c:v>
                </c:pt>
                <c:pt idx="18654">
                  <c:v>42855.389956076389</c:v>
                </c:pt>
                <c:pt idx="18655">
                  <c:v>42855.3969005787</c:v>
                </c:pt>
                <c:pt idx="18656">
                  <c:v>42855.403845081019</c:v>
                </c:pt>
                <c:pt idx="18657">
                  <c:v>42855.410789583337</c:v>
                </c:pt>
                <c:pt idx="18658">
                  <c:v>42855.417734085648</c:v>
                </c:pt>
                <c:pt idx="18659">
                  <c:v>42855.424678587966</c:v>
                </c:pt>
                <c:pt idx="18660">
                  <c:v>42855.431623090277</c:v>
                </c:pt>
                <c:pt idx="18661">
                  <c:v>42855.438567592595</c:v>
                </c:pt>
                <c:pt idx="18662">
                  <c:v>42855.445512094906</c:v>
                </c:pt>
                <c:pt idx="18663">
                  <c:v>42855.452456597224</c:v>
                </c:pt>
                <c:pt idx="18664">
                  <c:v>42855.459401099535</c:v>
                </c:pt>
                <c:pt idx="18665">
                  <c:v>42855.466345601853</c:v>
                </c:pt>
                <c:pt idx="18666">
                  <c:v>42855.473290104164</c:v>
                </c:pt>
                <c:pt idx="18667">
                  <c:v>42855.480234606483</c:v>
                </c:pt>
                <c:pt idx="18668">
                  <c:v>42855.487179108793</c:v>
                </c:pt>
                <c:pt idx="18669">
                  <c:v>42855.494123611112</c:v>
                </c:pt>
                <c:pt idx="18670">
                  <c:v>42855.501068113423</c:v>
                </c:pt>
                <c:pt idx="18671">
                  <c:v>42855.508012615741</c:v>
                </c:pt>
                <c:pt idx="18672">
                  <c:v>42855.514957118059</c:v>
                </c:pt>
                <c:pt idx="18673">
                  <c:v>42855.52190162037</c:v>
                </c:pt>
                <c:pt idx="18674">
                  <c:v>42855.528846122688</c:v>
                </c:pt>
                <c:pt idx="18675">
                  <c:v>42855.535790624999</c:v>
                </c:pt>
                <c:pt idx="18676">
                  <c:v>42855.542735127317</c:v>
                </c:pt>
                <c:pt idx="18677">
                  <c:v>42855.549679629628</c:v>
                </c:pt>
                <c:pt idx="18678">
                  <c:v>42855.556624131947</c:v>
                </c:pt>
                <c:pt idx="18679">
                  <c:v>42855.563568634258</c:v>
                </c:pt>
                <c:pt idx="18680">
                  <c:v>42855.570513136576</c:v>
                </c:pt>
                <c:pt idx="18681">
                  <c:v>42855.577457638887</c:v>
                </c:pt>
                <c:pt idx="18682">
                  <c:v>42855.584402141205</c:v>
                </c:pt>
                <c:pt idx="18683">
                  <c:v>42855.591346643516</c:v>
                </c:pt>
                <c:pt idx="18684">
                  <c:v>42855.598291145834</c:v>
                </c:pt>
                <c:pt idx="18685">
                  <c:v>42855.605235648145</c:v>
                </c:pt>
                <c:pt idx="18686">
                  <c:v>42855.612180150463</c:v>
                </c:pt>
                <c:pt idx="18687">
                  <c:v>42855.619124652774</c:v>
                </c:pt>
                <c:pt idx="18688">
                  <c:v>42855.626069155092</c:v>
                </c:pt>
                <c:pt idx="18689">
                  <c:v>42855.633013657411</c:v>
                </c:pt>
                <c:pt idx="18690">
                  <c:v>42855.639958159722</c:v>
                </c:pt>
                <c:pt idx="18691">
                  <c:v>42855.64690266204</c:v>
                </c:pt>
                <c:pt idx="18692">
                  <c:v>42855.653847164351</c:v>
                </c:pt>
                <c:pt idx="18693">
                  <c:v>42855.660791666669</c:v>
                </c:pt>
                <c:pt idx="18694">
                  <c:v>42855.66773616898</c:v>
                </c:pt>
                <c:pt idx="18695">
                  <c:v>42855.674680671298</c:v>
                </c:pt>
                <c:pt idx="18696">
                  <c:v>42855.681625173609</c:v>
                </c:pt>
                <c:pt idx="18697">
                  <c:v>42855.688569675927</c:v>
                </c:pt>
                <c:pt idx="18698">
                  <c:v>42855.695514178238</c:v>
                </c:pt>
                <c:pt idx="18699">
                  <c:v>42855.702458680556</c:v>
                </c:pt>
                <c:pt idx="18700">
                  <c:v>42855.709403182867</c:v>
                </c:pt>
                <c:pt idx="18701">
                  <c:v>42855.716347685186</c:v>
                </c:pt>
                <c:pt idx="18702">
                  <c:v>42855.723292187497</c:v>
                </c:pt>
                <c:pt idx="18703">
                  <c:v>42855.730236689815</c:v>
                </c:pt>
                <c:pt idx="18704">
                  <c:v>42855.737181192133</c:v>
                </c:pt>
                <c:pt idx="18705">
                  <c:v>42855.744125694444</c:v>
                </c:pt>
                <c:pt idx="18706">
                  <c:v>42855.751070196762</c:v>
                </c:pt>
                <c:pt idx="18707">
                  <c:v>42855.758014699073</c:v>
                </c:pt>
                <c:pt idx="18708">
                  <c:v>42855.764959201391</c:v>
                </c:pt>
                <c:pt idx="18709">
                  <c:v>42855.771903703702</c:v>
                </c:pt>
                <c:pt idx="18710">
                  <c:v>42855.77884820602</c:v>
                </c:pt>
                <c:pt idx="18711">
                  <c:v>42855.785792708331</c:v>
                </c:pt>
                <c:pt idx="18712">
                  <c:v>42855.79273721065</c:v>
                </c:pt>
                <c:pt idx="18713">
                  <c:v>42855.799681712961</c:v>
                </c:pt>
                <c:pt idx="18714">
                  <c:v>42855.806626215279</c:v>
                </c:pt>
                <c:pt idx="18715">
                  <c:v>42855.81357071759</c:v>
                </c:pt>
                <c:pt idx="18716">
                  <c:v>42855.820515219908</c:v>
                </c:pt>
                <c:pt idx="18717">
                  <c:v>42855.827459722219</c:v>
                </c:pt>
                <c:pt idx="18718">
                  <c:v>42855.834404224537</c:v>
                </c:pt>
                <c:pt idx="18719">
                  <c:v>42855.841348726855</c:v>
                </c:pt>
                <c:pt idx="18720">
                  <c:v>42855.848293229166</c:v>
                </c:pt>
                <c:pt idx="18721">
                  <c:v>42855.855237731485</c:v>
                </c:pt>
                <c:pt idx="18722">
                  <c:v>42855.862182233795</c:v>
                </c:pt>
                <c:pt idx="18723">
                  <c:v>42855.869126736114</c:v>
                </c:pt>
                <c:pt idx="18724">
                  <c:v>42855.876071238425</c:v>
                </c:pt>
                <c:pt idx="18725">
                  <c:v>42855.883015740743</c:v>
                </c:pt>
                <c:pt idx="18726">
                  <c:v>42855.889960243054</c:v>
                </c:pt>
                <c:pt idx="18727">
                  <c:v>42855.896904745372</c:v>
                </c:pt>
                <c:pt idx="18728">
                  <c:v>42855.903849247683</c:v>
                </c:pt>
                <c:pt idx="18729">
                  <c:v>42855.910793750001</c:v>
                </c:pt>
                <c:pt idx="18730">
                  <c:v>42855.917738252312</c:v>
                </c:pt>
                <c:pt idx="18731">
                  <c:v>42855.92468275463</c:v>
                </c:pt>
                <c:pt idx="18732">
                  <c:v>42855.931627256941</c:v>
                </c:pt>
                <c:pt idx="18733">
                  <c:v>42855.93857175926</c:v>
                </c:pt>
                <c:pt idx="18734">
                  <c:v>42855.945516261578</c:v>
                </c:pt>
                <c:pt idx="18735">
                  <c:v>42855.952460763889</c:v>
                </c:pt>
                <c:pt idx="18736">
                  <c:v>42855.959405266207</c:v>
                </c:pt>
                <c:pt idx="18737">
                  <c:v>42855.966349768518</c:v>
                </c:pt>
                <c:pt idx="18738">
                  <c:v>42855.973294270836</c:v>
                </c:pt>
                <c:pt idx="18739">
                  <c:v>42855.980238773147</c:v>
                </c:pt>
                <c:pt idx="18740">
                  <c:v>42855.987183275465</c:v>
                </c:pt>
                <c:pt idx="18741">
                  <c:v>42855.994127777776</c:v>
                </c:pt>
                <c:pt idx="18742">
                  <c:v>42856.001072280094</c:v>
                </c:pt>
                <c:pt idx="18743">
                  <c:v>42856.008016782405</c:v>
                </c:pt>
                <c:pt idx="18744">
                  <c:v>42856.014961284724</c:v>
                </c:pt>
                <c:pt idx="18745">
                  <c:v>42856.021905787034</c:v>
                </c:pt>
                <c:pt idx="18746">
                  <c:v>42856.028850289353</c:v>
                </c:pt>
                <c:pt idx="18747">
                  <c:v>42856.035794791664</c:v>
                </c:pt>
                <c:pt idx="18748">
                  <c:v>42856.042739293982</c:v>
                </c:pt>
                <c:pt idx="18749">
                  <c:v>42856.049683796293</c:v>
                </c:pt>
                <c:pt idx="18750">
                  <c:v>42856.056628298611</c:v>
                </c:pt>
                <c:pt idx="18751">
                  <c:v>42856.063572800929</c:v>
                </c:pt>
                <c:pt idx="18752">
                  <c:v>42856.07051730324</c:v>
                </c:pt>
                <c:pt idx="18753">
                  <c:v>42856.077461805558</c:v>
                </c:pt>
                <c:pt idx="18754">
                  <c:v>42856.084406307869</c:v>
                </c:pt>
                <c:pt idx="18755">
                  <c:v>42856.091350810188</c:v>
                </c:pt>
                <c:pt idx="18756">
                  <c:v>42856.098295312499</c:v>
                </c:pt>
                <c:pt idx="18757">
                  <c:v>42856.105239814817</c:v>
                </c:pt>
                <c:pt idx="18758">
                  <c:v>42856.112184317128</c:v>
                </c:pt>
                <c:pt idx="18759">
                  <c:v>42856.119128819446</c:v>
                </c:pt>
                <c:pt idx="18760">
                  <c:v>42856.126073321757</c:v>
                </c:pt>
                <c:pt idx="18761">
                  <c:v>42856.133017824075</c:v>
                </c:pt>
                <c:pt idx="18762">
                  <c:v>42856.139962326386</c:v>
                </c:pt>
                <c:pt idx="18763">
                  <c:v>42856.146906828704</c:v>
                </c:pt>
                <c:pt idx="18764">
                  <c:v>42856.153851331015</c:v>
                </c:pt>
                <c:pt idx="18765">
                  <c:v>42856.160795833333</c:v>
                </c:pt>
                <c:pt idx="18766">
                  <c:v>42856.167740335652</c:v>
                </c:pt>
                <c:pt idx="18767">
                  <c:v>42856.174684837963</c:v>
                </c:pt>
                <c:pt idx="18768">
                  <c:v>42856.181629340281</c:v>
                </c:pt>
                <c:pt idx="18769">
                  <c:v>42856.188573842592</c:v>
                </c:pt>
                <c:pt idx="18770">
                  <c:v>42856.19551834491</c:v>
                </c:pt>
                <c:pt idx="18771">
                  <c:v>42856.202462847221</c:v>
                </c:pt>
                <c:pt idx="18772">
                  <c:v>42856.209407349539</c:v>
                </c:pt>
                <c:pt idx="18773">
                  <c:v>42856.21635185185</c:v>
                </c:pt>
                <c:pt idx="18774">
                  <c:v>42856.223296354168</c:v>
                </c:pt>
                <c:pt idx="18775">
                  <c:v>42856.230240856479</c:v>
                </c:pt>
                <c:pt idx="18776">
                  <c:v>42856.237185358797</c:v>
                </c:pt>
                <c:pt idx="18777">
                  <c:v>42856.244129861108</c:v>
                </c:pt>
                <c:pt idx="18778">
                  <c:v>42856.251074363427</c:v>
                </c:pt>
                <c:pt idx="18779">
                  <c:v>42856.258018865738</c:v>
                </c:pt>
                <c:pt idx="18780">
                  <c:v>42856.264963368056</c:v>
                </c:pt>
                <c:pt idx="18781">
                  <c:v>42856.271907870374</c:v>
                </c:pt>
                <c:pt idx="18782">
                  <c:v>42856.278852372685</c:v>
                </c:pt>
                <c:pt idx="18783">
                  <c:v>42856.285796875003</c:v>
                </c:pt>
                <c:pt idx="18784">
                  <c:v>42856.292741377314</c:v>
                </c:pt>
                <c:pt idx="18785">
                  <c:v>42856.299685879632</c:v>
                </c:pt>
                <c:pt idx="18786">
                  <c:v>42856.306630381943</c:v>
                </c:pt>
                <c:pt idx="18787">
                  <c:v>42856.313574884261</c:v>
                </c:pt>
                <c:pt idx="18788">
                  <c:v>42856.320519386572</c:v>
                </c:pt>
                <c:pt idx="18789">
                  <c:v>42856.327463888891</c:v>
                </c:pt>
                <c:pt idx="18790">
                  <c:v>42856.334408391202</c:v>
                </c:pt>
                <c:pt idx="18791">
                  <c:v>42856.34135289352</c:v>
                </c:pt>
                <c:pt idx="18792">
                  <c:v>42856.348297395831</c:v>
                </c:pt>
                <c:pt idx="18793">
                  <c:v>42856.355241898149</c:v>
                </c:pt>
                <c:pt idx="18794">
                  <c:v>42856.36218640046</c:v>
                </c:pt>
                <c:pt idx="18795">
                  <c:v>42856.369130902778</c:v>
                </c:pt>
                <c:pt idx="18796">
                  <c:v>42856.376075405089</c:v>
                </c:pt>
                <c:pt idx="18797">
                  <c:v>42856.383019907407</c:v>
                </c:pt>
                <c:pt idx="18798">
                  <c:v>42856.389964409726</c:v>
                </c:pt>
                <c:pt idx="18799">
                  <c:v>42856.396908912036</c:v>
                </c:pt>
                <c:pt idx="18800">
                  <c:v>42856.403853414355</c:v>
                </c:pt>
                <c:pt idx="18801">
                  <c:v>42856.410797916666</c:v>
                </c:pt>
                <c:pt idx="18802">
                  <c:v>42856.417742418984</c:v>
                </c:pt>
                <c:pt idx="18803">
                  <c:v>42856.424686921295</c:v>
                </c:pt>
                <c:pt idx="18804">
                  <c:v>42856.431631423613</c:v>
                </c:pt>
                <c:pt idx="18805">
                  <c:v>42856.438575925924</c:v>
                </c:pt>
                <c:pt idx="18806">
                  <c:v>42856.445520428242</c:v>
                </c:pt>
                <c:pt idx="18807">
                  <c:v>42856.452464930553</c:v>
                </c:pt>
                <c:pt idx="18808">
                  <c:v>42856.459409432871</c:v>
                </c:pt>
                <c:pt idx="18809">
                  <c:v>42856.466353935182</c:v>
                </c:pt>
                <c:pt idx="18810">
                  <c:v>42856.4732984375</c:v>
                </c:pt>
                <c:pt idx="18811">
                  <c:v>42856.480242939811</c:v>
                </c:pt>
                <c:pt idx="18812">
                  <c:v>42856.48718744213</c:v>
                </c:pt>
                <c:pt idx="18813">
                  <c:v>42856.494131944448</c:v>
                </c:pt>
                <c:pt idx="18814">
                  <c:v>42856.501076446759</c:v>
                </c:pt>
                <c:pt idx="18815">
                  <c:v>42856.508020949077</c:v>
                </c:pt>
                <c:pt idx="18816">
                  <c:v>42856.514965451388</c:v>
                </c:pt>
                <c:pt idx="18817">
                  <c:v>42856.521909953706</c:v>
                </c:pt>
                <c:pt idx="18818">
                  <c:v>42856.528854456017</c:v>
                </c:pt>
                <c:pt idx="18819">
                  <c:v>42856.535798958335</c:v>
                </c:pt>
                <c:pt idx="18820">
                  <c:v>42856.542743460646</c:v>
                </c:pt>
                <c:pt idx="18821">
                  <c:v>42856.549687962965</c:v>
                </c:pt>
                <c:pt idx="18822">
                  <c:v>42856.556632465275</c:v>
                </c:pt>
                <c:pt idx="18823">
                  <c:v>42856.563576967594</c:v>
                </c:pt>
                <c:pt idx="18824">
                  <c:v>42856.570521469905</c:v>
                </c:pt>
                <c:pt idx="18825">
                  <c:v>42856.577465972223</c:v>
                </c:pt>
                <c:pt idx="18826">
                  <c:v>42856.584410474534</c:v>
                </c:pt>
                <c:pt idx="18827">
                  <c:v>42856.591354976852</c:v>
                </c:pt>
                <c:pt idx="18828">
                  <c:v>42856.59829947917</c:v>
                </c:pt>
                <c:pt idx="18829">
                  <c:v>42856.605243981481</c:v>
                </c:pt>
                <c:pt idx="18830">
                  <c:v>42856.612188483799</c:v>
                </c:pt>
                <c:pt idx="18831">
                  <c:v>42856.61913298611</c:v>
                </c:pt>
                <c:pt idx="18832">
                  <c:v>42856.626077488429</c:v>
                </c:pt>
                <c:pt idx="18833">
                  <c:v>42856.63302199074</c:v>
                </c:pt>
                <c:pt idx="18834">
                  <c:v>42856.639966493058</c:v>
                </c:pt>
                <c:pt idx="18835">
                  <c:v>42856.646910995369</c:v>
                </c:pt>
                <c:pt idx="18836">
                  <c:v>42856.653855497687</c:v>
                </c:pt>
                <c:pt idx="18837">
                  <c:v>42856.660799999998</c:v>
                </c:pt>
                <c:pt idx="18838">
                  <c:v>42856.667744502316</c:v>
                </c:pt>
                <c:pt idx="18839">
                  <c:v>42856.674689004627</c:v>
                </c:pt>
                <c:pt idx="18840">
                  <c:v>42856.681633506945</c:v>
                </c:pt>
                <c:pt idx="18841">
                  <c:v>42856.688578009256</c:v>
                </c:pt>
                <c:pt idx="18842">
                  <c:v>42856.695522511574</c:v>
                </c:pt>
                <c:pt idx="18843">
                  <c:v>42856.702467013885</c:v>
                </c:pt>
                <c:pt idx="18844">
                  <c:v>42856.709411516204</c:v>
                </c:pt>
                <c:pt idx="18845">
                  <c:v>42856.716356018522</c:v>
                </c:pt>
                <c:pt idx="18846">
                  <c:v>42856.723300520833</c:v>
                </c:pt>
                <c:pt idx="18847">
                  <c:v>42856.730245023151</c:v>
                </c:pt>
                <c:pt idx="18848">
                  <c:v>42856.737189525462</c:v>
                </c:pt>
                <c:pt idx="18849">
                  <c:v>42856.74413402778</c:v>
                </c:pt>
                <c:pt idx="18850">
                  <c:v>42856.751078530091</c:v>
                </c:pt>
                <c:pt idx="18851">
                  <c:v>42856.758023032409</c:v>
                </c:pt>
                <c:pt idx="18852">
                  <c:v>42856.76496753472</c:v>
                </c:pt>
                <c:pt idx="18853">
                  <c:v>42856.771912037038</c:v>
                </c:pt>
                <c:pt idx="18854">
                  <c:v>42856.778856539349</c:v>
                </c:pt>
                <c:pt idx="18855">
                  <c:v>42856.785801041668</c:v>
                </c:pt>
                <c:pt idx="18856">
                  <c:v>42856.792745543979</c:v>
                </c:pt>
                <c:pt idx="18857">
                  <c:v>42856.799690046297</c:v>
                </c:pt>
                <c:pt idx="18858">
                  <c:v>42856.806634548608</c:v>
                </c:pt>
                <c:pt idx="18859">
                  <c:v>42856.813579050926</c:v>
                </c:pt>
                <c:pt idx="18860">
                  <c:v>42856.820523553244</c:v>
                </c:pt>
                <c:pt idx="18861">
                  <c:v>42856.827468055555</c:v>
                </c:pt>
                <c:pt idx="18862">
                  <c:v>42856.834412557873</c:v>
                </c:pt>
                <c:pt idx="18863">
                  <c:v>42856.841357060184</c:v>
                </c:pt>
                <c:pt idx="18864">
                  <c:v>42856.848301562502</c:v>
                </c:pt>
                <c:pt idx="18865">
                  <c:v>42856.855246064813</c:v>
                </c:pt>
                <c:pt idx="18866">
                  <c:v>42856.862190567132</c:v>
                </c:pt>
                <c:pt idx="18867">
                  <c:v>42856.869135069443</c:v>
                </c:pt>
                <c:pt idx="18868">
                  <c:v>42856.876079571761</c:v>
                </c:pt>
                <c:pt idx="18869">
                  <c:v>42856.883024074072</c:v>
                </c:pt>
                <c:pt idx="18870">
                  <c:v>42856.88996857639</c:v>
                </c:pt>
                <c:pt idx="18871">
                  <c:v>42856.896913078701</c:v>
                </c:pt>
                <c:pt idx="18872">
                  <c:v>42856.903857581019</c:v>
                </c:pt>
                <c:pt idx="18873">
                  <c:v>42856.91080208333</c:v>
                </c:pt>
                <c:pt idx="18874">
                  <c:v>42856.917746585648</c:v>
                </c:pt>
                <c:pt idx="18875">
                  <c:v>42856.924691087966</c:v>
                </c:pt>
                <c:pt idx="18876">
                  <c:v>42856.931635590277</c:v>
                </c:pt>
                <c:pt idx="18877">
                  <c:v>42856.938580092596</c:v>
                </c:pt>
                <c:pt idx="18878">
                  <c:v>42856.945524594907</c:v>
                </c:pt>
                <c:pt idx="18879">
                  <c:v>42856.952469097225</c:v>
                </c:pt>
                <c:pt idx="18880">
                  <c:v>42856.959413599536</c:v>
                </c:pt>
                <c:pt idx="18881">
                  <c:v>42856.966358101854</c:v>
                </c:pt>
                <c:pt idx="18882">
                  <c:v>42856.973302604165</c:v>
                </c:pt>
                <c:pt idx="18883">
                  <c:v>42856.980247106483</c:v>
                </c:pt>
                <c:pt idx="18884">
                  <c:v>42856.987191608794</c:v>
                </c:pt>
                <c:pt idx="18885">
                  <c:v>42856.994136111112</c:v>
                </c:pt>
                <c:pt idx="18886">
                  <c:v>42857.001080613423</c:v>
                </c:pt>
                <c:pt idx="18887">
                  <c:v>42857.008025115741</c:v>
                </c:pt>
                <c:pt idx="18888">
                  <c:v>42857.014969618052</c:v>
                </c:pt>
                <c:pt idx="18889">
                  <c:v>42857.021914120371</c:v>
                </c:pt>
                <c:pt idx="18890">
                  <c:v>42857.028858622682</c:v>
                </c:pt>
                <c:pt idx="18891">
                  <c:v>42857.035803125</c:v>
                </c:pt>
                <c:pt idx="18892">
                  <c:v>42857.042747627318</c:v>
                </c:pt>
                <c:pt idx="18893">
                  <c:v>42857.049692129629</c:v>
                </c:pt>
                <c:pt idx="18894">
                  <c:v>42857.056636631947</c:v>
                </c:pt>
                <c:pt idx="18895">
                  <c:v>42857.063581134258</c:v>
                </c:pt>
                <c:pt idx="18896">
                  <c:v>42857.070525636576</c:v>
                </c:pt>
                <c:pt idx="18897">
                  <c:v>42857.077470138887</c:v>
                </c:pt>
                <c:pt idx="18898">
                  <c:v>42857.084414641206</c:v>
                </c:pt>
                <c:pt idx="18899">
                  <c:v>42857.091359143516</c:v>
                </c:pt>
                <c:pt idx="18900">
                  <c:v>42857.098303645835</c:v>
                </c:pt>
                <c:pt idx="18901">
                  <c:v>42857.105248148146</c:v>
                </c:pt>
                <c:pt idx="18902">
                  <c:v>42857.112192650464</c:v>
                </c:pt>
                <c:pt idx="18903">
                  <c:v>42857.119137152775</c:v>
                </c:pt>
                <c:pt idx="18904">
                  <c:v>42857.126081655093</c:v>
                </c:pt>
                <c:pt idx="18905">
                  <c:v>42857.133026157404</c:v>
                </c:pt>
                <c:pt idx="18906">
                  <c:v>42857.139970659722</c:v>
                </c:pt>
                <c:pt idx="18907">
                  <c:v>42857.14691516204</c:v>
                </c:pt>
                <c:pt idx="18908">
                  <c:v>42857.153859664351</c:v>
                </c:pt>
                <c:pt idx="18909">
                  <c:v>42857.16080416667</c:v>
                </c:pt>
                <c:pt idx="18910">
                  <c:v>42857.16774866898</c:v>
                </c:pt>
                <c:pt idx="18911">
                  <c:v>42857.174693171299</c:v>
                </c:pt>
                <c:pt idx="18912">
                  <c:v>42857.18163767361</c:v>
                </c:pt>
                <c:pt idx="18913">
                  <c:v>42857.188582175928</c:v>
                </c:pt>
                <c:pt idx="18914">
                  <c:v>42857.195526678239</c:v>
                </c:pt>
                <c:pt idx="18915">
                  <c:v>42857.202471180557</c:v>
                </c:pt>
                <c:pt idx="18916">
                  <c:v>42857.209415682868</c:v>
                </c:pt>
                <c:pt idx="18917">
                  <c:v>42857.216360185186</c:v>
                </c:pt>
                <c:pt idx="18918">
                  <c:v>42857.223304687497</c:v>
                </c:pt>
                <c:pt idx="18919">
                  <c:v>42857.230249189815</c:v>
                </c:pt>
                <c:pt idx="18920">
                  <c:v>42857.237193692126</c:v>
                </c:pt>
                <c:pt idx="18921">
                  <c:v>42857.244138194445</c:v>
                </c:pt>
                <c:pt idx="18922">
                  <c:v>42857.251082696763</c:v>
                </c:pt>
                <c:pt idx="18923">
                  <c:v>42857.258027199074</c:v>
                </c:pt>
                <c:pt idx="18924">
                  <c:v>42857.264971701392</c:v>
                </c:pt>
                <c:pt idx="18925">
                  <c:v>42857.271916203703</c:v>
                </c:pt>
                <c:pt idx="18926">
                  <c:v>42857.278860706021</c:v>
                </c:pt>
                <c:pt idx="18927">
                  <c:v>42857.285805208332</c:v>
                </c:pt>
                <c:pt idx="18928">
                  <c:v>42857.29274971065</c:v>
                </c:pt>
                <c:pt idx="18929">
                  <c:v>42857.299694212961</c:v>
                </c:pt>
                <c:pt idx="18930">
                  <c:v>42857.306638715279</c:v>
                </c:pt>
                <c:pt idx="18931">
                  <c:v>42857.31358321759</c:v>
                </c:pt>
                <c:pt idx="18932">
                  <c:v>42857.320527719909</c:v>
                </c:pt>
                <c:pt idx="18933">
                  <c:v>42857.32747222222</c:v>
                </c:pt>
                <c:pt idx="18934">
                  <c:v>42857.334416724538</c:v>
                </c:pt>
                <c:pt idx="18935">
                  <c:v>42857.341361226849</c:v>
                </c:pt>
                <c:pt idx="18936">
                  <c:v>42857.348305729167</c:v>
                </c:pt>
                <c:pt idx="18937">
                  <c:v>42857.355250231485</c:v>
                </c:pt>
                <c:pt idx="18938">
                  <c:v>42857.362194733796</c:v>
                </c:pt>
                <c:pt idx="18939">
                  <c:v>42857.369139236114</c:v>
                </c:pt>
                <c:pt idx="18940">
                  <c:v>42857.376083738425</c:v>
                </c:pt>
                <c:pt idx="18941">
                  <c:v>42857.383028240743</c:v>
                </c:pt>
                <c:pt idx="18942">
                  <c:v>42857.389972743054</c:v>
                </c:pt>
                <c:pt idx="18943">
                  <c:v>42857.396917245373</c:v>
                </c:pt>
                <c:pt idx="18944">
                  <c:v>42857.403861747684</c:v>
                </c:pt>
                <c:pt idx="18945">
                  <c:v>42857.410806250002</c:v>
                </c:pt>
                <c:pt idx="18946">
                  <c:v>42857.417750752313</c:v>
                </c:pt>
                <c:pt idx="18947">
                  <c:v>42857.424695254631</c:v>
                </c:pt>
                <c:pt idx="18948">
                  <c:v>42857.431639756942</c:v>
                </c:pt>
                <c:pt idx="18949">
                  <c:v>42857.43858425926</c:v>
                </c:pt>
                <c:pt idx="18950">
                  <c:v>42857.445528761571</c:v>
                </c:pt>
                <c:pt idx="18951">
                  <c:v>42857.452473263889</c:v>
                </c:pt>
                <c:pt idx="18952">
                  <c:v>42857.4594177662</c:v>
                </c:pt>
                <c:pt idx="18953">
                  <c:v>42857.466362268518</c:v>
                </c:pt>
                <c:pt idx="18954">
                  <c:v>42857.473306770837</c:v>
                </c:pt>
                <c:pt idx="18955">
                  <c:v>42857.480251273148</c:v>
                </c:pt>
                <c:pt idx="18956">
                  <c:v>42857.487195775466</c:v>
                </c:pt>
                <c:pt idx="18957">
                  <c:v>42857.494140277777</c:v>
                </c:pt>
                <c:pt idx="18958">
                  <c:v>42857.501084780095</c:v>
                </c:pt>
                <c:pt idx="18959">
                  <c:v>42857.508029282406</c:v>
                </c:pt>
                <c:pt idx="18960">
                  <c:v>42857.514973784724</c:v>
                </c:pt>
                <c:pt idx="18961">
                  <c:v>42857.521918287035</c:v>
                </c:pt>
                <c:pt idx="18962">
                  <c:v>42857.528862789353</c:v>
                </c:pt>
                <c:pt idx="18963">
                  <c:v>42857.535807291664</c:v>
                </c:pt>
                <c:pt idx="18964">
                  <c:v>42857.542751793982</c:v>
                </c:pt>
                <c:pt idx="18965">
                  <c:v>42857.549696296293</c:v>
                </c:pt>
                <c:pt idx="18966">
                  <c:v>42857.556640798612</c:v>
                </c:pt>
                <c:pt idx="18967">
                  <c:v>42857.563585300923</c:v>
                </c:pt>
                <c:pt idx="18968">
                  <c:v>42857.570529803241</c:v>
                </c:pt>
                <c:pt idx="18969">
                  <c:v>42857.577474305559</c:v>
                </c:pt>
                <c:pt idx="18970">
                  <c:v>42857.58441880787</c:v>
                </c:pt>
                <c:pt idx="18971">
                  <c:v>42857.591363310188</c:v>
                </c:pt>
                <c:pt idx="18972">
                  <c:v>42857.598307812499</c:v>
                </c:pt>
                <c:pt idx="18973">
                  <c:v>42857.605252314817</c:v>
                </c:pt>
                <c:pt idx="18974">
                  <c:v>42857.612196817128</c:v>
                </c:pt>
                <c:pt idx="18975">
                  <c:v>42857.619141319446</c:v>
                </c:pt>
                <c:pt idx="18976">
                  <c:v>42857.626085821757</c:v>
                </c:pt>
                <c:pt idx="18977">
                  <c:v>42857.633030324076</c:v>
                </c:pt>
                <c:pt idx="18978">
                  <c:v>42857.639974826387</c:v>
                </c:pt>
                <c:pt idx="18979">
                  <c:v>42857.646919328705</c:v>
                </c:pt>
                <c:pt idx="18980">
                  <c:v>42857.653863831016</c:v>
                </c:pt>
                <c:pt idx="18981">
                  <c:v>42857.660808333334</c:v>
                </c:pt>
                <c:pt idx="18982">
                  <c:v>42857.667752835645</c:v>
                </c:pt>
                <c:pt idx="18983">
                  <c:v>42857.674697337963</c:v>
                </c:pt>
                <c:pt idx="18984">
                  <c:v>42857.681641840281</c:v>
                </c:pt>
                <c:pt idx="18985">
                  <c:v>42857.688586342592</c:v>
                </c:pt>
                <c:pt idx="18986">
                  <c:v>42857.695530844911</c:v>
                </c:pt>
                <c:pt idx="18987">
                  <c:v>42857.702475347221</c:v>
                </c:pt>
                <c:pt idx="18988">
                  <c:v>42857.70941984954</c:v>
                </c:pt>
                <c:pt idx="18989">
                  <c:v>42857.716364351851</c:v>
                </c:pt>
                <c:pt idx="18990">
                  <c:v>42857.723308854169</c:v>
                </c:pt>
                <c:pt idx="18991">
                  <c:v>42857.73025335648</c:v>
                </c:pt>
                <c:pt idx="18992">
                  <c:v>42857.737197858798</c:v>
                </c:pt>
                <c:pt idx="18993">
                  <c:v>42857.744142361109</c:v>
                </c:pt>
                <c:pt idx="18994">
                  <c:v>42857.751086863427</c:v>
                </c:pt>
                <c:pt idx="18995">
                  <c:v>42857.758031365738</c:v>
                </c:pt>
                <c:pt idx="18996">
                  <c:v>42857.764975868056</c:v>
                </c:pt>
                <c:pt idx="18997">
                  <c:v>42857.771920370367</c:v>
                </c:pt>
                <c:pt idx="18998">
                  <c:v>42857.778864872686</c:v>
                </c:pt>
                <c:pt idx="18999">
                  <c:v>42857.785809374996</c:v>
                </c:pt>
                <c:pt idx="19000">
                  <c:v>42857.792753877315</c:v>
                </c:pt>
                <c:pt idx="19001">
                  <c:v>42857.799698379633</c:v>
                </c:pt>
                <c:pt idx="19002">
                  <c:v>42857.806642881944</c:v>
                </c:pt>
                <c:pt idx="19003">
                  <c:v>42857.813587384262</c:v>
                </c:pt>
                <c:pt idx="19004">
                  <c:v>42857.820531886573</c:v>
                </c:pt>
                <c:pt idx="19005">
                  <c:v>42857.827476388891</c:v>
                </c:pt>
                <c:pt idx="19006">
                  <c:v>42857.834420891202</c:v>
                </c:pt>
                <c:pt idx="19007">
                  <c:v>42857.84136539352</c:v>
                </c:pt>
                <c:pt idx="19008">
                  <c:v>42857.848309895831</c:v>
                </c:pt>
                <c:pt idx="19009">
                  <c:v>42857.85525439815</c:v>
                </c:pt>
                <c:pt idx="19010">
                  <c:v>42857.86219890046</c:v>
                </c:pt>
                <c:pt idx="19011">
                  <c:v>42857.869143402779</c:v>
                </c:pt>
                <c:pt idx="19012">
                  <c:v>42857.87608790509</c:v>
                </c:pt>
                <c:pt idx="19013">
                  <c:v>42857.883032407408</c:v>
                </c:pt>
                <c:pt idx="19014">
                  <c:v>42857.889976909719</c:v>
                </c:pt>
                <c:pt idx="19015">
                  <c:v>42857.896921412037</c:v>
                </c:pt>
                <c:pt idx="19016">
                  <c:v>42857.903865914355</c:v>
                </c:pt>
                <c:pt idx="19017">
                  <c:v>42857.910810416666</c:v>
                </c:pt>
                <c:pt idx="19018">
                  <c:v>42857.917754918984</c:v>
                </c:pt>
                <c:pt idx="19019">
                  <c:v>42857.924699421295</c:v>
                </c:pt>
                <c:pt idx="19020">
                  <c:v>42857.931643923614</c:v>
                </c:pt>
                <c:pt idx="19021">
                  <c:v>42857.938588425925</c:v>
                </c:pt>
                <c:pt idx="19022">
                  <c:v>42857.945532928243</c:v>
                </c:pt>
                <c:pt idx="19023">
                  <c:v>42857.952477430554</c:v>
                </c:pt>
                <c:pt idx="19024">
                  <c:v>42857.959421932872</c:v>
                </c:pt>
                <c:pt idx="19025">
                  <c:v>42857.966366435183</c:v>
                </c:pt>
                <c:pt idx="19026">
                  <c:v>42857.973310937501</c:v>
                </c:pt>
                <c:pt idx="19027">
                  <c:v>42857.980255439812</c:v>
                </c:pt>
                <c:pt idx="19028">
                  <c:v>42857.98719994213</c:v>
                </c:pt>
                <c:pt idx="19029">
                  <c:v>42857.994144444441</c:v>
                </c:pt>
                <c:pt idx="19030">
                  <c:v>42858.001088946759</c:v>
                </c:pt>
                <c:pt idx="19031">
                  <c:v>42858.008033449078</c:v>
                </c:pt>
                <c:pt idx="19032">
                  <c:v>42858.014977951389</c:v>
                </c:pt>
                <c:pt idx="19033">
                  <c:v>42858.021922453707</c:v>
                </c:pt>
                <c:pt idx="19034">
                  <c:v>42858.028866956018</c:v>
                </c:pt>
                <c:pt idx="19035">
                  <c:v>42858.035811458336</c:v>
                </c:pt>
                <c:pt idx="19036">
                  <c:v>42858.042755960647</c:v>
                </c:pt>
                <c:pt idx="19037">
                  <c:v>42858.049700462965</c:v>
                </c:pt>
                <c:pt idx="19038">
                  <c:v>42858.056644965276</c:v>
                </c:pt>
                <c:pt idx="19039">
                  <c:v>42858.063589467594</c:v>
                </c:pt>
                <c:pt idx="19040">
                  <c:v>42858.070533969905</c:v>
                </c:pt>
                <c:pt idx="19041">
                  <c:v>42858.077478472223</c:v>
                </c:pt>
                <c:pt idx="19042">
                  <c:v>42858.084422974534</c:v>
                </c:pt>
                <c:pt idx="19043">
                  <c:v>42858.091367476853</c:v>
                </c:pt>
                <c:pt idx="19044">
                  <c:v>42858.098311979164</c:v>
                </c:pt>
                <c:pt idx="19045">
                  <c:v>42858.105256481482</c:v>
                </c:pt>
                <c:pt idx="19046">
                  <c:v>42858.112200983793</c:v>
                </c:pt>
                <c:pt idx="19047">
                  <c:v>42858.119145486111</c:v>
                </c:pt>
                <c:pt idx="19048">
                  <c:v>42858.126089988429</c:v>
                </c:pt>
                <c:pt idx="19049">
                  <c:v>42858.13303449074</c:v>
                </c:pt>
                <c:pt idx="19050">
                  <c:v>42858.139978993058</c:v>
                </c:pt>
                <c:pt idx="19051">
                  <c:v>42858.146923495369</c:v>
                </c:pt>
                <c:pt idx="19052">
                  <c:v>42858.153867997687</c:v>
                </c:pt>
                <c:pt idx="19053">
                  <c:v>42858.160812499998</c:v>
                </c:pt>
                <c:pt idx="19054">
                  <c:v>42858.167757002317</c:v>
                </c:pt>
                <c:pt idx="19055">
                  <c:v>42858.174701504628</c:v>
                </c:pt>
                <c:pt idx="19056">
                  <c:v>42858.181646006946</c:v>
                </c:pt>
                <c:pt idx="19057">
                  <c:v>42858.188590509257</c:v>
                </c:pt>
                <c:pt idx="19058">
                  <c:v>42858.195535011575</c:v>
                </c:pt>
                <c:pt idx="19059">
                  <c:v>42858.202479513886</c:v>
                </c:pt>
                <c:pt idx="19060">
                  <c:v>42858.209424016204</c:v>
                </c:pt>
                <c:pt idx="19061">
                  <c:v>42858.216368518515</c:v>
                </c:pt>
                <c:pt idx="19062">
                  <c:v>42858.223313020833</c:v>
                </c:pt>
                <c:pt idx="19063">
                  <c:v>42858.230257523152</c:v>
                </c:pt>
                <c:pt idx="19064">
                  <c:v>42858.237202025462</c:v>
                </c:pt>
                <c:pt idx="19065">
                  <c:v>42858.244146527781</c:v>
                </c:pt>
                <c:pt idx="19066">
                  <c:v>42858.251091030092</c:v>
                </c:pt>
                <c:pt idx="19067">
                  <c:v>42858.25803553241</c:v>
                </c:pt>
                <c:pt idx="19068">
                  <c:v>42858.264980034721</c:v>
                </c:pt>
                <c:pt idx="19069">
                  <c:v>42858.271924537039</c:v>
                </c:pt>
                <c:pt idx="19070">
                  <c:v>42858.27886903935</c:v>
                </c:pt>
                <c:pt idx="19071">
                  <c:v>42858.285813541668</c:v>
                </c:pt>
                <c:pt idx="19072">
                  <c:v>42858.292758043979</c:v>
                </c:pt>
                <c:pt idx="19073">
                  <c:v>42858.299702546297</c:v>
                </c:pt>
                <c:pt idx="19074">
                  <c:v>42858.306647048608</c:v>
                </c:pt>
                <c:pt idx="19075">
                  <c:v>42858.313591550927</c:v>
                </c:pt>
                <c:pt idx="19076">
                  <c:v>42858.320536053237</c:v>
                </c:pt>
                <c:pt idx="19077">
                  <c:v>42858.327480555556</c:v>
                </c:pt>
                <c:pt idx="19078">
                  <c:v>42858.334425057874</c:v>
                </c:pt>
                <c:pt idx="19079">
                  <c:v>42858.341369560185</c:v>
                </c:pt>
                <c:pt idx="19080">
                  <c:v>42858.348314062503</c:v>
                </c:pt>
                <c:pt idx="19081">
                  <c:v>42858.355258564814</c:v>
                </c:pt>
                <c:pt idx="19082">
                  <c:v>42858.362203067132</c:v>
                </c:pt>
                <c:pt idx="19083">
                  <c:v>42858.369147569443</c:v>
                </c:pt>
                <c:pt idx="19084">
                  <c:v>42858.376092071761</c:v>
                </c:pt>
                <c:pt idx="19085">
                  <c:v>42858.383036574072</c:v>
                </c:pt>
                <c:pt idx="19086">
                  <c:v>42858.389981076391</c:v>
                </c:pt>
                <c:pt idx="19087">
                  <c:v>42858.396925578701</c:v>
                </c:pt>
                <c:pt idx="19088">
                  <c:v>42858.40387008102</c:v>
                </c:pt>
                <c:pt idx="19089">
                  <c:v>42858.410814583331</c:v>
                </c:pt>
                <c:pt idx="19090">
                  <c:v>42858.417759085649</c:v>
                </c:pt>
                <c:pt idx="19091">
                  <c:v>42858.42470358796</c:v>
                </c:pt>
                <c:pt idx="19092">
                  <c:v>42858.431648090278</c:v>
                </c:pt>
                <c:pt idx="19093">
                  <c:v>42858.438592592589</c:v>
                </c:pt>
                <c:pt idx="19094">
                  <c:v>42858.445537094907</c:v>
                </c:pt>
                <c:pt idx="19095">
                  <c:v>42858.452481597225</c:v>
                </c:pt>
                <c:pt idx="19096">
                  <c:v>42858.459426099536</c:v>
                </c:pt>
                <c:pt idx="19097">
                  <c:v>42858.466370601855</c:v>
                </c:pt>
                <c:pt idx="19098">
                  <c:v>42858.473315104166</c:v>
                </c:pt>
                <c:pt idx="19099">
                  <c:v>42858.480259606484</c:v>
                </c:pt>
                <c:pt idx="19100">
                  <c:v>42858.487204108795</c:v>
                </c:pt>
                <c:pt idx="19101">
                  <c:v>42858.494148611113</c:v>
                </c:pt>
                <c:pt idx="19102">
                  <c:v>42858.501093113424</c:v>
                </c:pt>
                <c:pt idx="19103">
                  <c:v>42858.508037615742</c:v>
                </c:pt>
                <c:pt idx="19104">
                  <c:v>42858.514982118053</c:v>
                </c:pt>
                <c:pt idx="19105">
                  <c:v>42858.521926620371</c:v>
                </c:pt>
                <c:pt idx="19106">
                  <c:v>42858.528871122682</c:v>
                </c:pt>
                <c:pt idx="19107">
                  <c:v>42858.535815625</c:v>
                </c:pt>
                <c:pt idx="19108">
                  <c:v>42858.542760127311</c:v>
                </c:pt>
                <c:pt idx="19109">
                  <c:v>42858.54970462963</c:v>
                </c:pt>
                <c:pt idx="19110">
                  <c:v>42858.556649131948</c:v>
                </c:pt>
                <c:pt idx="19111">
                  <c:v>42858.563593634259</c:v>
                </c:pt>
                <c:pt idx="19112">
                  <c:v>42858.570538136577</c:v>
                </c:pt>
                <c:pt idx="19113">
                  <c:v>42858.577482638888</c:v>
                </c:pt>
                <c:pt idx="19114">
                  <c:v>42858.584427141206</c:v>
                </c:pt>
                <c:pt idx="19115">
                  <c:v>42858.591371643517</c:v>
                </c:pt>
                <c:pt idx="19116">
                  <c:v>42858.598316145835</c:v>
                </c:pt>
                <c:pt idx="19117">
                  <c:v>42858.605260648146</c:v>
                </c:pt>
                <c:pt idx="19118">
                  <c:v>42858.612205150464</c:v>
                </c:pt>
                <c:pt idx="19119">
                  <c:v>42858.619149652775</c:v>
                </c:pt>
                <c:pt idx="19120">
                  <c:v>42858.626094155094</c:v>
                </c:pt>
                <c:pt idx="19121">
                  <c:v>42858.633038657405</c:v>
                </c:pt>
                <c:pt idx="19122">
                  <c:v>42858.639983159723</c:v>
                </c:pt>
                <c:pt idx="19123">
                  <c:v>42858.646927662034</c:v>
                </c:pt>
                <c:pt idx="19124">
                  <c:v>42858.653872164352</c:v>
                </c:pt>
                <c:pt idx="19125">
                  <c:v>42858.66081666667</c:v>
                </c:pt>
                <c:pt idx="19126">
                  <c:v>42858.667761168981</c:v>
                </c:pt>
                <c:pt idx="19127">
                  <c:v>42858.674705671299</c:v>
                </c:pt>
                <c:pt idx="19128">
                  <c:v>42858.68165017361</c:v>
                </c:pt>
                <c:pt idx="19129">
                  <c:v>42858.688594675928</c:v>
                </c:pt>
                <c:pt idx="19130">
                  <c:v>42858.695539178239</c:v>
                </c:pt>
                <c:pt idx="19131">
                  <c:v>42858.702483680558</c:v>
                </c:pt>
                <c:pt idx="19132">
                  <c:v>42858.709428182869</c:v>
                </c:pt>
                <c:pt idx="19133">
                  <c:v>42858.716372685187</c:v>
                </c:pt>
                <c:pt idx="19134">
                  <c:v>42858.723317187498</c:v>
                </c:pt>
                <c:pt idx="19135">
                  <c:v>42858.730261689816</c:v>
                </c:pt>
                <c:pt idx="19136">
                  <c:v>42858.737206192127</c:v>
                </c:pt>
                <c:pt idx="19137">
                  <c:v>42858.744150694445</c:v>
                </c:pt>
                <c:pt idx="19138">
                  <c:v>42858.751095196756</c:v>
                </c:pt>
                <c:pt idx="19139">
                  <c:v>42858.758039699074</c:v>
                </c:pt>
                <c:pt idx="19140">
                  <c:v>42858.764984201393</c:v>
                </c:pt>
                <c:pt idx="19141">
                  <c:v>42858.771928703703</c:v>
                </c:pt>
                <c:pt idx="19142">
                  <c:v>42858.778873206022</c:v>
                </c:pt>
                <c:pt idx="19143">
                  <c:v>42858.785817708333</c:v>
                </c:pt>
                <c:pt idx="19144">
                  <c:v>42858.792762210651</c:v>
                </c:pt>
                <c:pt idx="19145">
                  <c:v>42858.799706712962</c:v>
                </c:pt>
                <c:pt idx="19146">
                  <c:v>42858.80665121528</c:v>
                </c:pt>
                <c:pt idx="19147">
                  <c:v>42858.813595717591</c:v>
                </c:pt>
                <c:pt idx="19148">
                  <c:v>42858.820540219909</c:v>
                </c:pt>
                <c:pt idx="19149">
                  <c:v>42858.82748472222</c:v>
                </c:pt>
                <c:pt idx="19150">
                  <c:v>42858.834429224538</c:v>
                </c:pt>
                <c:pt idx="19151">
                  <c:v>42858.841373726849</c:v>
                </c:pt>
                <c:pt idx="19152">
                  <c:v>42858.848318229167</c:v>
                </c:pt>
                <c:pt idx="19153">
                  <c:v>42858.855262731478</c:v>
                </c:pt>
                <c:pt idx="19154">
                  <c:v>42858.862207233797</c:v>
                </c:pt>
                <c:pt idx="19155">
                  <c:v>42858.869151736108</c:v>
                </c:pt>
                <c:pt idx="19156">
                  <c:v>42858.876096238426</c:v>
                </c:pt>
                <c:pt idx="19157">
                  <c:v>42858.883040740744</c:v>
                </c:pt>
                <c:pt idx="19158">
                  <c:v>42858.889985243055</c:v>
                </c:pt>
                <c:pt idx="19159">
                  <c:v>42858.896929745373</c:v>
                </c:pt>
                <c:pt idx="19160">
                  <c:v>42858.903874247684</c:v>
                </c:pt>
                <c:pt idx="19161">
                  <c:v>42858.910818750002</c:v>
                </c:pt>
                <c:pt idx="19162">
                  <c:v>42858.917763252313</c:v>
                </c:pt>
                <c:pt idx="19163">
                  <c:v>42858.924707754632</c:v>
                </c:pt>
                <c:pt idx="19164">
                  <c:v>42858.931652256942</c:v>
                </c:pt>
                <c:pt idx="19165">
                  <c:v>42858.938596759261</c:v>
                </c:pt>
                <c:pt idx="19166">
                  <c:v>42858.945541261572</c:v>
                </c:pt>
                <c:pt idx="19167">
                  <c:v>42858.95248576389</c:v>
                </c:pt>
                <c:pt idx="19168">
                  <c:v>42858.959430266201</c:v>
                </c:pt>
                <c:pt idx="19169">
                  <c:v>42858.966374768519</c:v>
                </c:pt>
                <c:pt idx="19170">
                  <c:v>42858.97331927083</c:v>
                </c:pt>
                <c:pt idx="19171">
                  <c:v>42858.980263773148</c:v>
                </c:pt>
                <c:pt idx="19172">
                  <c:v>42858.987208275466</c:v>
                </c:pt>
                <c:pt idx="19173">
                  <c:v>42858.994152777777</c:v>
                </c:pt>
                <c:pt idx="19174">
                  <c:v>42859.001097280096</c:v>
                </c:pt>
                <c:pt idx="19175">
                  <c:v>42859.008041782407</c:v>
                </c:pt>
                <c:pt idx="19176">
                  <c:v>42859.014986284725</c:v>
                </c:pt>
                <c:pt idx="19177">
                  <c:v>42859.021930787036</c:v>
                </c:pt>
                <c:pt idx="19178">
                  <c:v>42859.028875289354</c:v>
                </c:pt>
                <c:pt idx="19179">
                  <c:v>42859.035819791665</c:v>
                </c:pt>
                <c:pt idx="19180">
                  <c:v>42859.042764293983</c:v>
                </c:pt>
                <c:pt idx="19181">
                  <c:v>42859.049708796294</c:v>
                </c:pt>
                <c:pt idx="19182">
                  <c:v>42859.056653298612</c:v>
                </c:pt>
                <c:pt idx="19183">
                  <c:v>42859.063597800923</c:v>
                </c:pt>
                <c:pt idx="19184">
                  <c:v>42859.070542303241</c:v>
                </c:pt>
                <c:pt idx="19185">
                  <c:v>42859.077486805552</c:v>
                </c:pt>
                <c:pt idx="19186">
                  <c:v>42859.084431307871</c:v>
                </c:pt>
                <c:pt idx="19187">
                  <c:v>42859.091375810189</c:v>
                </c:pt>
                <c:pt idx="19188">
                  <c:v>42859.0983203125</c:v>
                </c:pt>
                <c:pt idx="19189">
                  <c:v>42859.105264814818</c:v>
                </c:pt>
                <c:pt idx="19190">
                  <c:v>42859.112209317129</c:v>
                </c:pt>
                <c:pt idx="19191">
                  <c:v>42859.119153819447</c:v>
                </c:pt>
                <c:pt idx="19192">
                  <c:v>42859.126098321758</c:v>
                </c:pt>
                <c:pt idx="19193">
                  <c:v>42859.133042824076</c:v>
                </c:pt>
                <c:pt idx="19194">
                  <c:v>42859.139987326387</c:v>
                </c:pt>
                <c:pt idx="19195">
                  <c:v>42859.146931828705</c:v>
                </c:pt>
                <c:pt idx="19196">
                  <c:v>42859.153876331016</c:v>
                </c:pt>
                <c:pt idx="19197">
                  <c:v>42859.160820833335</c:v>
                </c:pt>
                <c:pt idx="19198">
                  <c:v>42859.167765335646</c:v>
                </c:pt>
                <c:pt idx="19199">
                  <c:v>42859.174709837964</c:v>
                </c:pt>
                <c:pt idx="19200">
                  <c:v>42859.181654340275</c:v>
                </c:pt>
                <c:pt idx="19201">
                  <c:v>42859.188598842593</c:v>
                </c:pt>
                <c:pt idx="19202">
                  <c:v>42859.195543344904</c:v>
                </c:pt>
                <c:pt idx="19203">
                  <c:v>42859.202487847222</c:v>
                </c:pt>
                <c:pt idx="19204">
                  <c:v>42859.20943234954</c:v>
                </c:pt>
                <c:pt idx="19205">
                  <c:v>42859.216376851851</c:v>
                </c:pt>
                <c:pt idx="19206">
                  <c:v>42859.223321354169</c:v>
                </c:pt>
                <c:pt idx="19207">
                  <c:v>42859.23026585648</c:v>
                </c:pt>
                <c:pt idx="19208">
                  <c:v>42859.237210358799</c:v>
                </c:pt>
                <c:pt idx="19209">
                  <c:v>42859.24415486111</c:v>
                </c:pt>
                <c:pt idx="19210">
                  <c:v>42859.251099363428</c:v>
                </c:pt>
                <c:pt idx="19211">
                  <c:v>42859.258043865739</c:v>
                </c:pt>
                <c:pt idx="19212">
                  <c:v>42859.264988368057</c:v>
                </c:pt>
                <c:pt idx="19213">
                  <c:v>42859.271932870368</c:v>
                </c:pt>
                <c:pt idx="19214">
                  <c:v>42859.278877372686</c:v>
                </c:pt>
                <c:pt idx="19215">
                  <c:v>42859.285821874997</c:v>
                </c:pt>
                <c:pt idx="19216">
                  <c:v>42859.292766377315</c:v>
                </c:pt>
                <c:pt idx="19217">
                  <c:v>42859.299710879626</c:v>
                </c:pt>
                <c:pt idx="19218">
                  <c:v>42859.306655381944</c:v>
                </c:pt>
                <c:pt idx="19219">
                  <c:v>42859.313599884263</c:v>
                </c:pt>
                <c:pt idx="19220">
                  <c:v>42859.320544386574</c:v>
                </c:pt>
                <c:pt idx="19221">
                  <c:v>42859.327488888892</c:v>
                </c:pt>
                <c:pt idx="19222">
                  <c:v>42859.334433391203</c:v>
                </c:pt>
                <c:pt idx="19223">
                  <c:v>42859.341377893521</c:v>
                </c:pt>
                <c:pt idx="19224">
                  <c:v>42859.348322395832</c:v>
                </c:pt>
                <c:pt idx="19225">
                  <c:v>42859.35526689815</c:v>
                </c:pt>
                <c:pt idx="19226">
                  <c:v>42859.362211400461</c:v>
                </c:pt>
                <c:pt idx="19227">
                  <c:v>42859.369155902779</c:v>
                </c:pt>
                <c:pt idx="19228">
                  <c:v>42859.37610040509</c:v>
                </c:pt>
                <c:pt idx="19229">
                  <c:v>42859.383044907408</c:v>
                </c:pt>
                <c:pt idx="19230">
                  <c:v>42859.389989409719</c:v>
                </c:pt>
                <c:pt idx="19231">
                  <c:v>42859.396933912038</c:v>
                </c:pt>
                <c:pt idx="19232">
                  <c:v>42859.403878414349</c:v>
                </c:pt>
                <c:pt idx="19233">
                  <c:v>42859.410822916667</c:v>
                </c:pt>
                <c:pt idx="19234">
                  <c:v>42859.417767418985</c:v>
                </c:pt>
                <c:pt idx="19235">
                  <c:v>42859.424711921296</c:v>
                </c:pt>
                <c:pt idx="19236">
                  <c:v>42859.431656423614</c:v>
                </c:pt>
                <c:pt idx="19237">
                  <c:v>42859.438600925925</c:v>
                </c:pt>
                <c:pt idx="19238">
                  <c:v>42859.445545428243</c:v>
                </c:pt>
                <c:pt idx="19239">
                  <c:v>42859.452489930554</c:v>
                </c:pt>
                <c:pt idx="19240">
                  <c:v>42859.459434432873</c:v>
                </c:pt>
                <c:pt idx="19241">
                  <c:v>42859.466378935183</c:v>
                </c:pt>
                <c:pt idx="19242">
                  <c:v>42859.473323437502</c:v>
                </c:pt>
                <c:pt idx="19243">
                  <c:v>42859.480267939813</c:v>
                </c:pt>
                <c:pt idx="19244">
                  <c:v>42859.487212442131</c:v>
                </c:pt>
                <c:pt idx="19245">
                  <c:v>42859.494156944442</c:v>
                </c:pt>
                <c:pt idx="19246">
                  <c:v>42859.50110144676</c:v>
                </c:pt>
                <c:pt idx="19247">
                  <c:v>42859.508045949071</c:v>
                </c:pt>
                <c:pt idx="19248">
                  <c:v>42859.514990451389</c:v>
                </c:pt>
                <c:pt idx="19249">
                  <c:v>42859.5219349537</c:v>
                </c:pt>
                <c:pt idx="19250">
                  <c:v>42859.528879456018</c:v>
                </c:pt>
                <c:pt idx="19251">
                  <c:v>42859.535823958337</c:v>
                </c:pt>
                <c:pt idx="19252">
                  <c:v>42859.542768460647</c:v>
                </c:pt>
                <c:pt idx="19253">
                  <c:v>42859.549712962966</c:v>
                </c:pt>
                <c:pt idx="19254">
                  <c:v>42859.556657465277</c:v>
                </c:pt>
                <c:pt idx="19255">
                  <c:v>42859.563601967595</c:v>
                </c:pt>
                <c:pt idx="19256">
                  <c:v>42859.570546469906</c:v>
                </c:pt>
                <c:pt idx="19257">
                  <c:v>42859.577490972224</c:v>
                </c:pt>
                <c:pt idx="19258">
                  <c:v>42859.584435474535</c:v>
                </c:pt>
                <c:pt idx="19259">
                  <c:v>42859.591379976853</c:v>
                </c:pt>
                <c:pt idx="19260">
                  <c:v>42859.598324479164</c:v>
                </c:pt>
                <c:pt idx="19261">
                  <c:v>42859.605268981482</c:v>
                </c:pt>
                <c:pt idx="19262">
                  <c:v>42859.612213483793</c:v>
                </c:pt>
                <c:pt idx="19263">
                  <c:v>42859.619157986112</c:v>
                </c:pt>
                <c:pt idx="19264">
                  <c:v>42859.626102488422</c:v>
                </c:pt>
                <c:pt idx="19265">
                  <c:v>42859.633046990741</c:v>
                </c:pt>
                <c:pt idx="19266">
                  <c:v>42859.639991493059</c:v>
                </c:pt>
                <c:pt idx="19267">
                  <c:v>42859.64693599537</c:v>
                </c:pt>
                <c:pt idx="19268">
                  <c:v>42859.653880497688</c:v>
                </c:pt>
                <c:pt idx="19269">
                  <c:v>42859.660824999999</c:v>
                </c:pt>
                <c:pt idx="19270">
                  <c:v>42859.667769502317</c:v>
                </c:pt>
                <c:pt idx="19271">
                  <c:v>42859.674714004628</c:v>
                </c:pt>
                <c:pt idx="19272">
                  <c:v>42859.681658506946</c:v>
                </c:pt>
                <c:pt idx="19273">
                  <c:v>42859.688603009257</c:v>
                </c:pt>
                <c:pt idx="19274">
                  <c:v>42859.695547511576</c:v>
                </c:pt>
                <c:pt idx="19275">
                  <c:v>42859.702492013887</c:v>
                </c:pt>
                <c:pt idx="19276">
                  <c:v>42859.709436516205</c:v>
                </c:pt>
                <c:pt idx="19277">
                  <c:v>42859.716381018516</c:v>
                </c:pt>
                <c:pt idx="19278">
                  <c:v>42859.723325520834</c:v>
                </c:pt>
                <c:pt idx="19279">
                  <c:v>42859.730270023145</c:v>
                </c:pt>
                <c:pt idx="19280">
                  <c:v>42859.737214525463</c:v>
                </c:pt>
                <c:pt idx="19281">
                  <c:v>42859.744159027781</c:v>
                </c:pt>
                <c:pt idx="19282">
                  <c:v>42859.751103530092</c:v>
                </c:pt>
                <c:pt idx="19283">
                  <c:v>42859.75804803241</c:v>
                </c:pt>
                <c:pt idx="19284">
                  <c:v>42859.764992534721</c:v>
                </c:pt>
                <c:pt idx="19285">
                  <c:v>42859.77193703704</c:v>
                </c:pt>
                <c:pt idx="19286">
                  <c:v>42859.778881539351</c:v>
                </c:pt>
                <c:pt idx="19287">
                  <c:v>42859.785826041669</c:v>
                </c:pt>
                <c:pt idx="19288">
                  <c:v>42859.79277054398</c:v>
                </c:pt>
                <c:pt idx="19289">
                  <c:v>42859.799715046298</c:v>
                </c:pt>
                <c:pt idx="19290">
                  <c:v>42859.806659548609</c:v>
                </c:pt>
                <c:pt idx="19291">
                  <c:v>42859.813604050927</c:v>
                </c:pt>
                <c:pt idx="19292">
                  <c:v>42859.820548553238</c:v>
                </c:pt>
                <c:pt idx="19293">
                  <c:v>42859.827493055556</c:v>
                </c:pt>
                <c:pt idx="19294">
                  <c:v>42859.834437557867</c:v>
                </c:pt>
                <c:pt idx="19295">
                  <c:v>42859.841382060185</c:v>
                </c:pt>
                <c:pt idx="19296">
                  <c:v>42859.848326562496</c:v>
                </c:pt>
                <c:pt idx="19297">
                  <c:v>42859.855271064815</c:v>
                </c:pt>
                <c:pt idx="19298">
                  <c:v>42859.862215567133</c:v>
                </c:pt>
                <c:pt idx="19299">
                  <c:v>42859.869160069444</c:v>
                </c:pt>
                <c:pt idx="19300">
                  <c:v>42859.876104571762</c:v>
                </c:pt>
                <c:pt idx="19301">
                  <c:v>42859.883049074073</c:v>
                </c:pt>
                <c:pt idx="19302">
                  <c:v>42859.889993576391</c:v>
                </c:pt>
                <c:pt idx="19303">
                  <c:v>42859.896938078702</c:v>
                </c:pt>
                <c:pt idx="19304">
                  <c:v>42859.90388258102</c:v>
                </c:pt>
                <c:pt idx="19305">
                  <c:v>42859.910827083331</c:v>
                </c:pt>
                <c:pt idx="19306">
                  <c:v>42859.917771585649</c:v>
                </c:pt>
                <c:pt idx="19307">
                  <c:v>42859.92471608796</c:v>
                </c:pt>
                <c:pt idx="19308">
                  <c:v>42859.931660590279</c:v>
                </c:pt>
                <c:pt idx="19309">
                  <c:v>42859.93860509259</c:v>
                </c:pt>
                <c:pt idx="19310">
                  <c:v>42859.945549594908</c:v>
                </c:pt>
                <c:pt idx="19311">
                  <c:v>42859.952494097219</c:v>
                </c:pt>
                <c:pt idx="19312">
                  <c:v>42859.959438599537</c:v>
                </c:pt>
                <c:pt idx="19313">
                  <c:v>42859.966383101855</c:v>
                </c:pt>
                <c:pt idx="19314">
                  <c:v>42859.973327604166</c:v>
                </c:pt>
                <c:pt idx="19315">
                  <c:v>42859.980272106484</c:v>
                </c:pt>
                <c:pt idx="19316">
                  <c:v>42859.987216608795</c:v>
                </c:pt>
                <c:pt idx="19317">
                  <c:v>42859.994161111113</c:v>
                </c:pt>
                <c:pt idx="19318">
                  <c:v>42860.001105613424</c:v>
                </c:pt>
                <c:pt idx="19319">
                  <c:v>42860.008050115743</c:v>
                </c:pt>
                <c:pt idx="19320">
                  <c:v>42860.014994618054</c:v>
                </c:pt>
                <c:pt idx="19321">
                  <c:v>42860.021939120372</c:v>
                </c:pt>
                <c:pt idx="19322">
                  <c:v>42860.028883622683</c:v>
                </c:pt>
                <c:pt idx="19323">
                  <c:v>42860.035828125001</c:v>
                </c:pt>
                <c:pt idx="19324">
                  <c:v>42860.042772627312</c:v>
                </c:pt>
                <c:pt idx="19325">
                  <c:v>42860.04971712963</c:v>
                </c:pt>
                <c:pt idx="19326">
                  <c:v>42860.056661631941</c:v>
                </c:pt>
                <c:pt idx="19327">
                  <c:v>42860.063606134259</c:v>
                </c:pt>
                <c:pt idx="19328">
                  <c:v>42860.070550636578</c:v>
                </c:pt>
                <c:pt idx="19329">
                  <c:v>42860.077495138888</c:v>
                </c:pt>
                <c:pt idx="19330">
                  <c:v>42860.084439641207</c:v>
                </c:pt>
                <c:pt idx="19331">
                  <c:v>42860.091384143518</c:v>
                </c:pt>
                <c:pt idx="19332">
                  <c:v>42860.098328645836</c:v>
                </c:pt>
                <c:pt idx="19333">
                  <c:v>42860.105273148147</c:v>
                </c:pt>
                <c:pt idx="19334">
                  <c:v>42860.112217650465</c:v>
                </c:pt>
                <c:pt idx="19335">
                  <c:v>42860.119162152776</c:v>
                </c:pt>
                <c:pt idx="19336">
                  <c:v>42860.126106655094</c:v>
                </c:pt>
                <c:pt idx="19337">
                  <c:v>42860.133051157405</c:v>
                </c:pt>
                <c:pt idx="19338">
                  <c:v>42860.139995659723</c:v>
                </c:pt>
                <c:pt idx="19339">
                  <c:v>42860.146940162034</c:v>
                </c:pt>
                <c:pt idx="19340">
                  <c:v>42860.153884664353</c:v>
                </c:pt>
                <c:pt idx="19341">
                  <c:v>42860.160829166663</c:v>
                </c:pt>
                <c:pt idx="19342">
                  <c:v>42860.167773668982</c:v>
                </c:pt>
                <c:pt idx="19343">
                  <c:v>42860.1747181713</c:v>
                </c:pt>
                <c:pt idx="19344">
                  <c:v>42860.181662673611</c:v>
                </c:pt>
                <c:pt idx="19345">
                  <c:v>42860.188607175929</c:v>
                </c:pt>
                <c:pt idx="19346">
                  <c:v>42860.19555167824</c:v>
                </c:pt>
                <c:pt idx="19347">
                  <c:v>42860.202496180558</c:v>
                </c:pt>
                <c:pt idx="19348">
                  <c:v>42860.209440682869</c:v>
                </c:pt>
                <c:pt idx="19349">
                  <c:v>42860.216385185187</c:v>
                </c:pt>
                <c:pt idx="19350">
                  <c:v>42860.223329687498</c:v>
                </c:pt>
                <c:pt idx="19351">
                  <c:v>42860.230274189817</c:v>
                </c:pt>
                <c:pt idx="19352">
                  <c:v>42860.237218692127</c:v>
                </c:pt>
                <c:pt idx="19353">
                  <c:v>42860.244163194446</c:v>
                </c:pt>
                <c:pt idx="19354">
                  <c:v>42860.251107696757</c:v>
                </c:pt>
                <c:pt idx="19355">
                  <c:v>42860.258052199075</c:v>
                </c:pt>
                <c:pt idx="19356">
                  <c:v>42860.264996701386</c:v>
                </c:pt>
                <c:pt idx="19357">
                  <c:v>42860.271941203704</c:v>
                </c:pt>
                <c:pt idx="19358">
                  <c:v>42860.278885706015</c:v>
                </c:pt>
                <c:pt idx="19359">
                  <c:v>42860.285830208333</c:v>
                </c:pt>
                <c:pt idx="19360">
                  <c:v>42860.292774710651</c:v>
                </c:pt>
                <c:pt idx="19361">
                  <c:v>42860.299719212962</c:v>
                </c:pt>
                <c:pt idx="19362">
                  <c:v>42860.306663715281</c:v>
                </c:pt>
                <c:pt idx="19363">
                  <c:v>42860.313608217592</c:v>
                </c:pt>
                <c:pt idx="19364">
                  <c:v>42860.32055271991</c:v>
                </c:pt>
                <c:pt idx="19365">
                  <c:v>42860.327497222221</c:v>
                </c:pt>
                <c:pt idx="19366">
                  <c:v>42860.334441724539</c:v>
                </c:pt>
                <c:pt idx="19367">
                  <c:v>42860.34138622685</c:v>
                </c:pt>
                <c:pt idx="19368">
                  <c:v>42860.348330729168</c:v>
                </c:pt>
                <c:pt idx="19369">
                  <c:v>42860.355275231479</c:v>
                </c:pt>
                <c:pt idx="19370">
                  <c:v>42860.362219733797</c:v>
                </c:pt>
                <c:pt idx="19371">
                  <c:v>42860.369164236108</c:v>
                </c:pt>
                <c:pt idx="19372">
                  <c:v>42860.376108738426</c:v>
                </c:pt>
                <c:pt idx="19373">
                  <c:v>42860.383053240737</c:v>
                </c:pt>
                <c:pt idx="19374">
                  <c:v>42860.389997743056</c:v>
                </c:pt>
                <c:pt idx="19375">
                  <c:v>42860.396942245374</c:v>
                </c:pt>
                <c:pt idx="19376">
                  <c:v>42860.403886747685</c:v>
                </c:pt>
                <c:pt idx="19377">
                  <c:v>42860.410831250003</c:v>
                </c:pt>
                <c:pt idx="19378">
                  <c:v>42860.417775752314</c:v>
                </c:pt>
                <c:pt idx="19379">
                  <c:v>42860.424720254632</c:v>
                </c:pt>
                <c:pt idx="19380">
                  <c:v>42860.431664756943</c:v>
                </c:pt>
                <c:pt idx="19381">
                  <c:v>42860.438609259261</c:v>
                </c:pt>
                <c:pt idx="19382">
                  <c:v>42860.445553761572</c:v>
                </c:pt>
                <c:pt idx="19383">
                  <c:v>42860.45249826389</c:v>
                </c:pt>
                <c:pt idx="19384">
                  <c:v>42860.459442766201</c:v>
                </c:pt>
                <c:pt idx="19385">
                  <c:v>42860.46638726852</c:v>
                </c:pt>
                <c:pt idx="19386">
                  <c:v>42860.473331770831</c:v>
                </c:pt>
                <c:pt idx="19387">
                  <c:v>42860.480276273149</c:v>
                </c:pt>
                <c:pt idx="19388">
                  <c:v>42860.48722077546</c:v>
                </c:pt>
                <c:pt idx="19389">
                  <c:v>42860.494165277778</c:v>
                </c:pt>
                <c:pt idx="19390">
                  <c:v>42860.501109780096</c:v>
                </c:pt>
                <c:pt idx="19391">
                  <c:v>42860.508054282407</c:v>
                </c:pt>
                <c:pt idx="19392">
                  <c:v>42860.514998784725</c:v>
                </c:pt>
                <c:pt idx="19393">
                  <c:v>42860.521943287036</c:v>
                </c:pt>
                <c:pt idx="19394">
                  <c:v>42860.528887789354</c:v>
                </c:pt>
                <c:pt idx="19395">
                  <c:v>42860.535832291665</c:v>
                </c:pt>
                <c:pt idx="19396">
                  <c:v>42860.542776793984</c:v>
                </c:pt>
                <c:pt idx="19397">
                  <c:v>42860.549721296295</c:v>
                </c:pt>
                <c:pt idx="19398">
                  <c:v>42860.556665798613</c:v>
                </c:pt>
                <c:pt idx="19399">
                  <c:v>42860.563610300924</c:v>
                </c:pt>
                <c:pt idx="19400">
                  <c:v>42860.570554803242</c:v>
                </c:pt>
                <c:pt idx="19401">
                  <c:v>42860.577499305553</c:v>
                </c:pt>
                <c:pt idx="19402">
                  <c:v>42860.584443807871</c:v>
                </c:pt>
                <c:pt idx="19403">
                  <c:v>42860.591388310182</c:v>
                </c:pt>
                <c:pt idx="19404">
                  <c:v>42860.5983328125</c:v>
                </c:pt>
                <c:pt idx="19405">
                  <c:v>42860.605277314811</c:v>
                </c:pt>
                <c:pt idx="19406">
                  <c:v>42860.612221817129</c:v>
                </c:pt>
                <c:pt idx="19407">
                  <c:v>42860.619166319448</c:v>
                </c:pt>
                <c:pt idx="19408">
                  <c:v>42860.626110821759</c:v>
                </c:pt>
                <c:pt idx="19409">
                  <c:v>42860.633055324077</c:v>
                </c:pt>
                <c:pt idx="19410">
                  <c:v>42860.639999826388</c:v>
                </c:pt>
                <c:pt idx="19411">
                  <c:v>42860.646944328706</c:v>
                </c:pt>
                <c:pt idx="19412">
                  <c:v>42860.653888831017</c:v>
                </c:pt>
                <c:pt idx="19413">
                  <c:v>42860.660833333335</c:v>
                </c:pt>
                <c:pt idx="19414">
                  <c:v>42860.667777835646</c:v>
                </c:pt>
                <c:pt idx="19415">
                  <c:v>42860.674722337964</c:v>
                </c:pt>
                <c:pt idx="19416">
                  <c:v>42860.681666840275</c:v>
                </c:pt>
                <c:pt idx="19417">
                  <c:v>42860.688611342594</c:v>
                </c:pt>
                <c:pt idx="19418">
                  <c:v>42860.695555844904</c:v>
                </c:pt>
                <c:pt idx="19419">
                  <c:v>42860.702500347223</c:v>
                </c:pt>
                <c:pt idx="19420">
                  <c:v>42860.709444849534</c:v>
                </c:pt>
                <c:pt idx="19421">
                  <c:v>42860.716389351852</c:v>
                </c:pt>
                <c:pt idx="19422">
                  <c:v>42860.72333385417</c:v>
                </c:pt>
                <c:pt idx="19423">
                  <c:v>42860.730278356481</c:v>
                </c:pt>
                <c:pt idx="19424">
                  <c:v>42860.737222858799</c:v>
                </c:pt>
                <c:pt idx="19425">
                  <c:v>42860.74416736111</c:v>
                </c:pt>
                <c:pt idx="19426">
                  <c:v>42860.751111863428</c:v>
                </c:pt>
                <c:pt idx="19427">
                  <c:v>42860.758056365739</c:v>
                </c:pt>
                <c:pt idx="19428">
                  <c:v>42860.765000868058</c:v>
                </c:pt>
                <c:pt idx="19429">
                  <c:v>42860.771945370368</c:v>
                </c:pt>
                <c:pt idx="19430">
                  <c:v>42860.778889872687</c:v>
                </c:pt>
                <c:pt idx="19431">
                  <c:v>42860.785834374998</c:v>
                </c:pt>
                <c:pt idx="19432">
                  <c:v>42860.792778877316</c:v>
                </c:pt>
                <c:pt idx="19433">
                  <c:v>42860.799723379627</c:v>
                </c:pt>
                <c:pt idx="19434">
                  <c:v>42860.806667881945</c:v>
                </c:pt>
                <c:pt idx="19435">
                  <c:v>42860.813612384256</c:v>
                </c:pt>
                <c:pt idx="19436">
                  <c:v>42860.820556886574</c:v>
                </c:pt>
                <c:pt idx="19437">
                  <c:v>42860.827501388892</c:v>
                </c:pt>
                <c:pt idx="19438">
                  <c:v>42860.834445891203</c:v>
                </c:pt>
                <c:pt idx="19439">
                  <c:v>42860.841390393522</c:v>
                </c:pt>
                <c:pt idx="19440">
                  <c:v>42860.848334895833</c:v>
                </c:pt>
                <c:pt idx="19441">
                  <c:v>42860.855279398151</c:v>
                </c:pt>
                <c:pt idx="19442">
                  <c:v>42860.862223900462</c:v>
                </c:pt>
                <c:pt idx="19443">
                  <c:v>42860.86916840278</c:v>
                </c:pt>
                <c:pt idx="19444">
                  <c:v>42860.876112905091</c:v>
                </c:pt>
                <c:pt idx="19445">
                  <c:v>42860.883057407409</c:v>
                </c:pt>
                <c:pt idx="19446">
                  <c:v>42860.89000190972</c:v>
                </c:pt>
                <c:pt idx="19447">
                  <c:v>42860.896946412038</c:v>
                </c:pt>
                <c:pt idx="19448">
                  <c:v>42860.903890914349</c:v>
                </c:pt>
                <c:pt idx="19449">
                  <c:v>42860.910835416667</c:v>
                </c:pt>
                <c:pt idx="19450">
                  <c:v>42860.917779918978</c:v>
                </c:pt>
                <c:pt idx="19451">
                  <c:v>42860.924724421297</c:v>
                </c:pt>
                <c:pt idx="19452">
                  <c:v>42860.931668923608</c:v>
                </c:pt>
                <c:pt idx="19453">
                  <c:v>42860.938613425926</c:v>
                </c:pt>
                <c:pt idx="19454">
                  <c:v>42860.945557928244</c:v>
                </c:pt>
                <c:pt idx="19455">
                  <c:v>42860.952502430555</c:v>
                </c:pt>
                <c:pt idx="19456">
                  <c:v>42860.959446932873</c:v>
                </c:pt>
                <c:pt idx="19457">
                  <c:v>42860.966391435184</c:v>
                </c:pt>
                <c:pt idx="19458">
                  <c:v>42860.973335937502</c:v>
                </c:pt>
                <c:pt idx="19459">
                  <c:v>42860.980280439813</c:v>
                </c:pt>
                <c:pt idx="19460">
                  <c:v>42860.987224942131</c:v>
                </c:pt>
                <c:pt idx="19461">
                  <c:v>42860.994169444442</c:v>
                </c:pt>
                <c:pt idx="19462">
                  <c:v>42861.001113946761</c:v>
                </c:pt>
                <c:pt idx="19463">
                  <c:v>42861.008058449072</c:v>
                </c:pt>
                <c:pt idx="19464">
                  <c:v>42861.01500295139</c:v>
                </c:pt>
                <c:pt idx="19465">
                  <c:v>42861.021947453701</c:v>
                </c:pt>
                <c:pt idx="19466">
                  <c:v>42861.028891956019</c:v>
                </c:pt>
                <c:pt idx="19467">
                  <c:v>42861.03583645833</c:v>
                </c:pt>
                <c:pt idx="19468">
                  <c:v>42861.042780960648</c:v>
                </c:pt>
                <c:pt idx="19469">
                  <c:v>42861.049725462966</c:v>
                </c:pt>
                <c:pt idx="19470">
                  <c:v>42861.056669965277</c:v>
                </c:pt>
                <c:pt idx="19471">
                  <c:v>42861.063614467595</c:v>
                </c:pt>
                <c:pt idx="19472">
                  <c:v>42861.070558969906</c:v>
                </c:pt>
                <c:pt idx="19473">
                  <c:v>42861.077503472225</c:v>
                </c:pt>
                <c:pt idx="19474">
                  <c:v>42861.084447974536</c:v>
                </c:pt>
                <c:pt idx="19475">
                  <c:v>42861.091392476854</c:v>
                </c:pt>
                <c:pt idx="19476">
                  <c:v>42861.098336979165</c:v>
                </c:pt>
                <c:pt idx="19477">
                  <c:v>42861.105281481483</c:v>
                </c:pt>
                <c:pt idx="19478">
                  <c:v>42861.112225983794</c:v>
                </c:pt>
                <c:pt idx="19479">
                  <c:v>42861.119170486112</c:v>
                </c:pt>
                <c:pt idx="19480">
                  <c:v>42861.126114988423</c:v>
                </c:pt>
                <c:pt idx="19481">
                  <c:v>42861.133059490741</c:v>
                </c:pt>
                <c:pt idx="19482">
                  <c:v>42861.140003993052</c:v>
                </c:pt>
                <c:pt idx="19483">
                  <c:v>42861.14694849537</c:v>
                </c:pt>
                <c:pt idx="19484">
                  <c:v>42861.153892997689</c:v>
                </c:pt>
                <c:pt idx="19485">
                  <c:v>42861.1608375</c:v>
                </c:pt>
                <c:pt idx="19486">
                  <c:v>42861.167782002318</c:v>
                </c:pt>
                <c:pt idx="19487">
                  <c:v>42861.174726504629</c:v>
                </c:pt>
                <c:pt idx="19488">
                  <c:v>42861.181671006947</c:v>
                </c:pt>
                <c:pt idx="19489">
                  <c:v>42861.188615509258</c:v>
                </c:pt>
                <c:pt idx="19490">
                  <c:v>42861.195560011576</c:v>
                </c:pt>
                <c:pt idx="19491">
                  <c:v>42861.202504513887</c:v>
                </c:pt>
                <c:pt idx="19492">
                  <c:v>42861.209449016205</c:v>
                </c:pt>
                <c:pt idx="19493">
                  <c:v>42861.216393518516</c:v>
                </c:pt>
                <c:pt idx="19494">
                  <c:v>42861.223338020834</c:v>
                </c:pt>
                <c:pt idx="19495">
                  <c:v>42861.230282523145</c:v>
                </c:pt>
                <c:pt idx="19496">
                  <c:v>42861.237227025464</c:v>
                </c:pt>
                <c:pt idx="19497">
                  <c:v>42861.244171527775</c:v>
                </c:pt>
                <c:pt idx="19498">
                  <c:v>42861.251116030093</c:v>
                </c:pt>
                <c:pt idx="19499">
                  <c:v>42861.258060532411</c:v>
                </c:pt>
                <c:pt idx="19500">
                  <c:v>42861.265005034722</c:v>
                </c:pt>
                <c:pt idx="19501">
                  <c:v>42861.27194953704</c:v>
                </c:pt>
                <c:pt idx="19502">
                  <c:v>42861.278894039351</c:v>
                </c:pt>
                <c:pt idx="19503">
                  <c:v>42861.285838541669</c:v>
                </c:pt>
                <c:pt idx="19504">
                  <c:v>42861.29278304398</c:v>
                </c:pt>
                <c:pt idx="19505">
                  <c:v>42861.299727546299</c:v>
                </c:pt>
                <c:pt idx="19506">
                  <c:v>42861.306672048609</c:v>
                </c:pt>
                <c:pt idx="19507">
                  <c:v>42861.313616550928</c:v>
                </c:pt>
                <c:pt idx="19508">
                  <c:v>42861.320561053239</c:v>
                </c:pt>
                <c:pt idx="19509">
                  <c:v>42861.327505555557</c:v>
                </c:pt>
                <c:pt idx="19510">
                  <c:v>42861.334450057868</c:v>
                </c:pt>
                <c:pt idx="19511">
                  <c:v>42861.341394560186</c:v>
                </c:pt>
                <c:pt idx="19512">
                  <c:v>42861.348339062497</c:v>
                </c:pt>
                <c:pt idx="19513">
                  <c:v>42861.355283564815</c:v>
                </c:pt>
                <c:pt idx="19514">
                  <c:v>42861.362228067126</c:v>
                </c:pt>
                <c:pt idx="19515">
                  <c:v>42861.369172569444</c:v>
                </c:pt>
                <c:pt idx="19516">
                  <c:v>42861.376117071763</c:v>
                </c:pt>
                <c:pt idx="19517">
                  <c:v>42861.383061574074</c:v>
                </c:pt>
                <c:pt idx="19518">
                  <c:v>42861.390006076392</c:v>
                </c:pt>
                <c:pt idx="19519">
                  <c:v>42861.396950578703</c:v>
                </c:pt>
                <c:pt idx="19520">
                  <c:v>42861.403895081021</c:v>
                </c:pt>
                <c:pt idx="19521">
                  <c:v>42861.410839583332</c:v>
                </c:pt>
                <c:pt idx="19522">
                  <c:v>42861.41778408565</c:v>
                </c:pt>
                <c:pt idx="19523">
                  <c:v>42861.424728587961</c:v>
                </c:pt>
                <c:pt idx="19524">
                  <c:v>42861.431673090279</c:v>
                </c:pt>
                <c:pt idx="19525">
                  <c:v>42861.43861759259</c:v>
                </c:pt>
                <c:pt idx="19526">
                  <c:v>42861.445562094908</c:v>
                </c:pt>
                <c:pt idx="19527">
                  <c:v>42861.452506597219</c:v>
                </c:pt>
                <c:pt idx="19528">
                  <c:v>42861.459451099538</c:v>
                </c:pt>
                <c:pt idx="19529">
                  <c:v>42861.466395601848</c:v>
                </c:pt>
                <c:pt idx="19530">
                  <c:v>42861.473340104167</c:v>
                </c:pt>
                <c:pt idx="19531">
                  <c:v>42861.480284606485</c:v>
                </c:pt>
                <c:pt idx="19532">
                  <c:v>42861.487229108796</c:v>
                </c:pt>
                <c:pt idx="19533">
                  <c:v>42861.494173611114</c:v>
                </c:pt>
                <c:pt idx="19534">
                  <c:v>42861.501118113425</c:v>
                </c:pt>
                <c:pt idx="19535">
                  <c:v>42861.508062615743</c:v>
                </c:pt>
                <c:pt idx="19536">
                  <c:v>42861.515007118054</c:v>
                </c:pt>
                <c:pt idx="19537">
                  <c:v>42861.521951620372</c:v>
                </c:pt>
                <c:pt idx="19538">
                  <c:v>42861.528896122683</c:v>
                </c:pt>
                <c:pt idx="19539">
                  <c:v>42861.535840625002</c:v>
                </c:pt>
                <c:pt idx="19540">
                  <c:v>42861.542785127313</c:v>
                </c:pt>
                <c:pt idx="19541">
                  <c:v>42861.549729629631</c:v>
                </c:pt>
                <c:pt idx="19542">
                  <c:v>42861.556674131942</c:v>
                </c:pt>
                <c:pt idx="19543">
                  <c:v>42861.56361863426</c:v>
                </c:pt>
                <c:pt idx="19544">
                  <c:v>42861.570563136571</c:v>
                </c:pt>
                <c:pt idx="19545">
                  <c:v>42861.577507638889</c:v>
                </c:pt>
                <c:pt idx="19546">
                  <c:v>42861.584452141207</c:v>
                </c:pt>
                <c:pt idx="19547">
                  <c:v>42861.591396643518</c:v>
                </c:pt>
                <c:pt idx="19548">
                  <c:v>42861.598341145836</c:v>
                </c:pt>
                <c:pt idx="19549">
                  <c:v>42861.605285648147</c:v>
                </c:pt>
                <c:pt idx="19550">
                  <c:v>42861.612230150466</c:v>
                </c:pt>
                <c:pt idx="19551">
                  <c:v>42861.619174652777</c:v>
                </c:pt>
                <c:pt idx="19552">
                  <c:v>42861.626119155095</c:v>
                </c:pt>
                <c:pt idx="19553">
                  <c:v>42861.633063657406</c:v>
                </c:pt>
                <c:pt idx="19554">
                  <c:v>42861.640008159724</c:v>
                </c:pt>
                <c:pt idx="19555">
                  <c:v>42861.646952662035</c:v>
                </c:pt>
                <c:pt idx="19556">
                  <c:v>42861.653897164353</c:v>
                </c:pt>
                <c:pt idx="19557">
                  <c:v>42861.660841666664</c:v>
                </c:pt>
                <c:pt idx="19558">
                  <c:v>42861.667786168982</c:v>
                </c:pt>
                <c:pt idx="19559">
                  <c:v>42861.674730671293</c:v>
                </c:pt>
                <c:pt idx="19560">
                  <c:v>42861.681675173611</c:v>
                </c:pt>
                <c:pt idx="19561">
                  <c:v>42861.688619675922</c:v>
                </c:pt>
                <c:pt idx="19562">
                  <c:v>42861.695564178241</c:v>
                </c:pt>
                <c:pt idx="19563">
                  <c:v>42861.702508680559</c:v>
                </c:pt>
                <c:pt idx="19564">
                  <c:v>42861.70945318287</c:v>
                </c:pt>
                <c:pt idx="19565">
                  <c:v>42861.716397685188</c:v>
                </c:pt>
                <c:pt idx="19566">
                  <c:v>42861.723342187499</c:v>
                </c:pt>
                <c:pt idx="19567">
                  <c:v>42861.730286689817</c:v>
                </c:pt>
                <c:pt idx="19568">
                  <c:v>42861.737231192128</c:v>
                </c:pt>
                <c:pt idx="19569">
                  <c:v>42861.744175694446</c:v>
                </c:pt>
                <c:pt idx="19570">
                  <c:v>42861.751120196757</c:v>
                </c:pt>
                <c:pt idx="19571">
                  <c:v>42861.758064699075</c:v>
                </c:pt>
                <c:pt idx="19572">
                  <c:v>42861.765009201386</c:v>
                </c:pt>
                <c:pt idx="19573">
                  <c:v>42861.771953703705</c:v>
                </c:pt>
                <c:pt idx="19574">
                  <c:v>42861.778898206016</c:v>
                </c:pt>
                <c:pt idx="19575">
                  <c:v>42861.785842708334</c:v>
                </c:pt>
                <c:pt idx="19576">
                  <c:v>42861.792787210645</c:v>
                </c:pt>
                <c:pt idx="19577">
                  <c:v>42861.799731712963</c:v>
                </c:pt>
                <c:pt idx="19578">
                  <c:v>42861.806676215281</c:v>
                </c:pt>
                <c:pt idx="19579">
                  <c:v>42861.813620717592</c:v>
                </c:pt>
                <c:pt idx="19580">
                  <c:v>42861.82056521991</c:v>
                </c:pt>
                <c:pt idx="19581">
                  <c:v>42861.827509722221</c:v>
                </c:pt>
                <c:pt idx="19582">
                  <c:v>42861.83445422454</c:v>
                </c:pt>
                <c:pt idx="19583">
                  <c:v>42861.84139872685</c:v>
                </c:pt>
                <c:pt idx="19584">
                  <c:v>42861.848343229169</c:v>
                </c:pt>
                <c:pt idx="19585">
                  <c:v>42861.85528773148</c:v>
                </c:pt>
                <c:pt idx="19586">
                  <c:v>42861.862232233798</c:v>
                </c:pt>
                <c:pt idx="19587">
                  <c:v>42861.869176736109</c:v>
                </c:pt>
                <c:pt idx="19588">
                  <c:v>42861.876121238427</c:v>
                </c:pt>
                <c:pt idx="19589">
                  <c:v>42861.883065740738</c:v>
                </c:pt>
                <c:pt idx="19590">
                  <c:v>42861.890010243056</c:v>
                </c:pt>
                <c:pt idx="19591">
                  <c:v>42861.896954745367</c:v>
                </c:pt>
                <c:pt idx="19592">
                  <c:v>42861.903899247685</c:v>
                </c:pt>
                <c:pt idx="19593">
                  <c:v>42861.910843750004</c:v>
                </c:pt>
                <c:pt idx="19594">
                  <c:v>42861.917788252314</c:v>
                </c:pt>
                <c:pt idx="19595">
                  <c:v>42861.924732754633</c:v>
                </c:pt>
                <c:pt idx="19596">
                  <c:v>42861.931677256944</c:v>
                </c:pt>
                <c:pt idx="19597">
                  <c:v>42861.938621759262</c:v>
                </c:pt>
                <c:pt idx="19598">
                  <c:v>42861.945566261573</c:v>
                </c:pt>
                <c:pt idx="19599">
                  <c:v>42861.952510763891</c:v>
                </c:pt>
                <c:pt idx="19600">
                  <c:v>42861.959455266202</c:v>
                </c:pt>
                <c:pt idx="19601">
                  <c:v>42861.96639976852</c:v>
                </c:pt>
                <c:pt idx="19602">
                  <c:v>42861.973344270831</c:v>
                </c:pt>
                <c:pt idx="19603">
                  <c:v>42861.980288773149</c:v>
                </c:pt>
                <c:pt idx="19604">
                  <c:v>42861.98723327546</c:v>
                </c:pt>
                <c:pt idx="19605">
                  <c:v>42861.994177777779</c:v>
                </c:pt>
                <c:pt idx="19606">
                  <c:v>42862.001122280089</c:v>
                </c:pt>
                <c:pt idx="19607">
                  <c:v>42862.008066782408</c:v>
                </c:pt>
                <c:pt idx="19608">
                  <c:v>42862.015011284719</c:v>
                </c:pt>
                <c:pt idx="19609">
                  <c:v>42862.021955787037</c:v>
                </c:pt>
                <c:pt idx="19610">
                  <c:v>42862.028900289355</c:v>
                </c:pt>
                <c:pt idx="19611">
                  <c:v>42862.035844791666</c:v>
                </c:pt>
                <c:pt idx="19612">
                  <c:v>42862.042789293984</c:v>
                </c:pt>
                <c:pt idx="19613">
                  <c:v>42862.049733796295</c:v>
                </c:pt>
                <c:pt idx="19614">
                  <c:v>42862.056678298613</c:v>
                </c:pt>
                <c:pt idx="19615">
                  <c:v>42862.063622800924</c:v>
                </c:pt>
                <c:pt idx="19616">
                  <c:v>42862.070567303243</c:v>
                </c:pt>
                <c:pt idx="19617">
                  <c:v>42862.077511805554</c:v>
                </c:pt>
                <c:pt idx="19618">
                  <c:v>42862.084456307872</c:v>
                </c:pt>
                <c:pt idx="19619">
                  <c:v>42862.091400810183</c:v>
                </c:pt>
                <c:pt idx="19620">
                  <c:v>42862.098345312501</c:v>
                </c:pt>
                <c:pt idx="19621">
                  <c:v>42862.105289814812</c:v>
                </c:pt>
                <c:pt idx="19622">
                  <c:v>42862.11223431713</c:v>
                </c:pt>
                <c:pt idx="19623">
                  <c:v>42862.119178819441</c:v>
                </c:pt>
                <c:pt idx="19624">
                  <c:v>42862.126123321759</c:v>
                </c:pt>
                <c:pt idx="19625">
                  <c:v>42862.133067824077</c:v>
                </c:pt>
                <c:pt idx="19626">
                  <c:v>42862.140012326388</c:v>
                </c:pt>
                <c:pt idx="19627">
                  <c:v>42862.146956828707</c:v>
                </c:pt>
                <c:pt idx="19628">
                  <c:v>42862.153901331018</c:v>
                </c:pt>
                <c:pt idx="19629">
                  <c:v>42862.160845833336</c:v>
                </c:pt>
                <c:pt idx="19630">
                  <c:v>42862.167790335647</c:v>
                </c:pt>
                <c:pt idx="19631">
                  <c:v>42862.174734837965</c:v>
                </c:pt>
                <c:pt idx="19632">
                  <c:v>42862.181679340276</c:v>
                </c:pt>
                <c:pt idx="19633">
                  <c:v>42862.188623842594</c:v>
                </c:pt>
                <c:pt idx="19634">
                  <c:v>42862.195568344905</c:v>
                </c:pt>
                <c:pt idx="19635">
                  <c:v>42862.202512847223</c:v>
                </c:pt>
                <c:pt idx="19636">
                  <c:v>42862.209457349534</c:v>
                </c:pt>
                <c:pt idx="19637">
                  <c:v>42862.216401851852</c:v>
                </c:pt>
                <c:pt idx="19638">
                  <c:v>42862.223346354163</c:v>
                </c:pt>
                <c:pt idx="19639">
                  <c:v>42862.230290856482</c:v>
                </c:pt>
                <c:pt idx="19640">
                  <c:v>42862.2372353588</c:v>
                </c:pt>
                <c:pt idx="19641">
                  <c:v>42862.244179861111</c:v>
                </c:pt>
                <c:pt idx="19642">
                  <c:v>42862.251124363429</c:v>
                </c:pt>
                <c:pt idx="19643">
                  <c:v>42862.25806886574</c:v>
                </c:pt>
                <c:pt idx="19644">
                  <c:v>42862.265013368058</c:v>
                </c:pt>
                <c:pt idx="19645">
                  <c:v>42862.271957870369</c:v>
                </c:pt>
                <c:pt idx="19646">
                  <c:v>42862.278902372687</c:v>
                </c:pt>
                <c:pt idx="19647">
                  <c:v>42862.285846874998</c:v>
                </c:pt>
                <c:pt idx="19648">
                  <c:v>42862.292791377316</c:v>
                </c:pt>
                <c:pt idx="19649">
                  <c:v>42862.299735879627</c:v>
                </c:pt>
                <c:pt idx="19650">
                  <c:v>42862.306680381946</c:v>
                </c:pt>
                <c:pt idx="19651">
                  <c:v>42862.313624884257</c:v>
                </c:pt>
                <c:pt idx="19652">
                  <c:v>42862.320569386575</c:v>
                </c:pt>
                <c:pt idx="19653">
                  <c:v>42862.327513888886</c:v>
                </c:pt>
                <c:pt idx="19654">
                  <c:v>42862.334458391204</c:v>
                </c:pt>
                <c:pt idx="19655">
                  <c:v>42862.341402893515</c:v>
                </c:pt>
                <c:pt idx="19656">
                  <c:v>42862.348347395833</c:v>
                </c:pt>
                <c:pt idx="19657">
                  <c:v>42862.355291898151</c:v>
                </c:pt>
                <c:pt idx="19658">
                  <c:v>42862.362236400462</c:v>
                </c:pt>
                <c:pt idx="19659">
                  <c:v>42862.36918090278</c:v>
                </c:pt>
                <c:pt idx="19660">
                  <c:v>42862.376125405091</c:v>
                </c:pt>
                <c:pt idx="19661">
                  <c:v>42862.38306990741</c:v>
                </c:pt>
                <c:pt idx="19662">
                  <c:v>42862.390014409721</c:v>
                </c:pt>
                <c:pt idx="19663">
                  <c:v>42862.396958912039</c:v>
                </c:pt>
                <c:pt idx="19664">
                  <c:v>42862.40390341435</c:v>
                </c:pt>
                <c:pt idx="19665">
                  <c:v>42862.410847916668</c:v>
                </c:pt>
                <c:pt idx="19666">
                  <c:v>42862.417792418979</c:v>
                </c:pt>
                <c:pt idx="19667">
                  <c:v>42862.424736921297</c:v>
                </c:pt>
                <c:pt idx="19668">
                  <c:v>42862.431681423608</c:v>
                </c:pt>
                <c:pt idx="19669">
                  <c:v>42862.438625925926</c:v>
                </c:pt>
                <c:pt idx="19670">
                  <c:v>42862.445570428237</c:v>
                </c:pt>
                <c:pt idx="19671">
                  <c:v>42862.452514930555</c:v>
                </c:pt>
                <c:pt idx="19672">
                  <c:v>42862.459459432874</c:v>
                </c:pt>
                <c:pt idx="19673">
                  <c:v>42862.466403935185</c:v>
                </c:pt>
                <c:pt idx="19674">
                  <c:v>42862.473348437503</c:v>
                </c:pt>
                <c:pt idx="19675">
                  <c:v>42862.480292939814</c:v>
                </c:pt>
                <c:pt idx="19676">
                  <c:v>42862.487237442132</c:v>
                </c:pt>
                <c:pt idx="19677">
                  <c:v>42862.494181944443</c:v>
                </c:pt>
                <c:pt idx="19678">
                  <c:v>42862.501126446761</c:v>
                </c:pt>
                <c:pt idx="19679">
                  <c:v>42862.508070949072</c:v>
                </c:pt>
                <c:pt idx="19680">
                  <c:v>42862.51501545139</c:v>
                </c:pt>
                <c:pt idx="19681">
                  <c:v>42862.521959953701</c:v>
                </c:pt>
                <c:pt idx="19682">
                  <c:v>42862.52890445602</c:v>
                </c:pt>
                <c:pt idx="19683">
                  <c:v>42862.53584895833</c:v>
                </c:pt>
                <c:pt idx="19684">
                  <c:v>42862.542793460649</c:v>
                </c:pt>
                <c:pt idx="19685">
                  <c:v>42862.54973796296</c:v>
                </c:pt>
                <c:pt idx="19686">
                  <c:v>42862.556682465278</c:v>
                </c:pt>
                <c:pt idx="19687">
                  <c:v>42862.563626967596</c:v>
                </c:pt>
                <c:pt idx="19688">
                  <c:v>42862.570571469907</c:v>
                </c:pt>
                <c:pt idx="19689">
                  <c:v>42862.577515972225</c:v>
                </c:pt>
                <c:pt idx="19690">
                  <c:v>42862.584460474536</c:v>
                </c:pt>
                <c:pt idx="19691">
                  <c:v>42862.591404976854</c:v>
                </c:pt>
                <c:pt idx="19692">
                  <c:v>42862.598349479165</c:v>
                </c:pt>
                <c:pt idx="19693">
                  <c:v>42862.605293981484</c:v>
                </c:pt>
                <c:pt idx="19694">
                  <c:v>42862.612238483794</c:v>
                </c:pt>
                <c:pt idx="19695">
                  <c:v>42862.619182986113</c:v>
                </c:pt>
                <c:pt idx="19696">
                  <c:v>42862.626127488424</c:v>
                </c:pt>
                <c:pt idx="19697">
                  <c:v>42862.633071990742</c:v>
                </c:pt>
                <c:pt idx="19698">
                  <c:v>42862.640016493053</c:v>
                </c:pt>
                <c:pt idx="19699">
                  <c:v>42862.646960995371</c:v>
                </c:pt>
                <c:pt idx="19700">
                  <c:v>42862.653905497682</c:v>
                </c:pt>
                <c:pt idx="19701">
                  <c:v>42862.66085</c:v>
                </c:pt>
                <c:pt idx="19702">
                  <c:v>42862.667794502318</c:v>
                </c:pt>
                <c:pt idx="19703">
                  <c:v>42862.674739004629</c:v>
                </c:pt>
                <c:pt idx="19704">
                  <c:v>42862.681683506948</c:v>
                </c:pt>
                <c:pt idx="19705">
                  <c:v>42862.688628009259</c:v>
                </c:pt>
                <c:pt idx="19706">
                  <c:v>42862.695572511577</c:v>
                </c:pt>
                <c:pt idx="19707">
                  <c:v>42862.702517013888</c:v>
                </c:pt>
                <c:pt idx="19708">
                  <c:v>42862.709461516206</c:v>
                </c:pt>
                <c:pt idx="19709">
                  <c:v>42862.716406018517</c:v>
                </c:pt>
                <c:pt idx="19710">
                  <c:v>42862.723350520835</c:v>
                </c:pt>
                <c:pt idx="19711">
                  <c:v>42862.730295023146</c:v>
                </c:pt>
                <c:pt idx="19712">
                  <c:v>42862.737239525464</c:v>
                </c:pt>
                <c:pt idx="19713">
                  <c:v>42862.744184027775</c:v>
                </c:pt>
                <c:pt idx="19714">
                  <c:v>42862.751128530093</c:v>
                </c:pt>
                <c:pt idx="19715">
                  <c:v>42862.758073032404</c:v>
                </c:pt>
                <c:pt idx="19716">
                  <c:v>42862.765017534723</c:v>
                </c:pt>
                <c:pt idx="19717">
                  <c:v>42862.771962037034</c:v>
                </c:pt>
                <c:pt idx="19718">
                  <c:v>42862.778906539352</c:v>
                </c:pt>
                <c:pt idx="19719">
                  <c:v>42862.78585104167</c:v>
                </c:pt>
                <c:pt idx="19720">
                  <c:v>42862.792795543981</c:v>
                </c:pt>
                <c:pt idx="19721">
                  <c:v>42862.799740046299</c:v>
                </c:pt>
                <c:pt idx="19722">
                  <c:v>42862.80668454861</c:v>
                </c:pt>
                <c:pt idx="19723">
                  <c:v>42862.813629050928</c:v>
                </c:pt>
                <c:pt idx="19724">
                  <c:v>42862.820573553239</c:v>
                </c:pt>
                <c:pt idx="19725">
                  <c:v>42862.827518055557</c:v>
                </c:pt>
                <c:pt idx="19726">
                  <c:v>42862.834462557868</c:v>
                </c:pt>
                <c:pt idx="19727">
                  <c:v>42862.841407060187</c:v>
                </c:pt>
                <c:pt idx="19728">
                  <c:v>42862.848351562498</c:v>
                </c:pt>
                <c:pt idx="19729">
                  <c:v>42862.855296064816</c:v>
                </c:pt>
                <c:pt idx="19730">
                  <c:v>42862.862240567127</c:v>
                </c:pt>
                <c:pt idx="19731">
                  <c:v>42862.869185069445</c:v>
                </c:pt>
                <c:pt idx="19732">
                  <c:v>42862.876129571756</c:v>
                </c:pt>
                <c:pt idx="19733">
                  <c:v>42862.883074074074</c:v>
                </c:pt>
                <c:pt idx="19734">
                  <c:v>42862.890018576392</c:v>
                </c:pt>
                <c:pt idx="19735">
                  <c:v>42862.896963078703</c:v>
                </c:pt>
                <c:pt idx="19736">
                  <c:v>42862.903907581021</c:v>
                </c:pt>
                <c:pt idx="19737">
                  <c:v>42862.910852083332</c:v>
                </c:pt>
                <c:pt idx="19738">
                  <c:v>42862.917796585651</c:v>
                </c:pt>
                <c:pt idx="19739">
                  <c:v>42862.924741087962</c:v>
                </c:pt>
                <c:pt idx="19740">
                  <c:v>42862.93168559028</c:v>
                </c:pt>
                <c:pt idx="19741">
                  <c:v>42862.938630092591</c:v>
                </c:pt>
                <c:pt idx="19742">
                  <c:v>42862.945574594909</c:v>
                </c:pt>
                <c:pt idx="19743">
                  <c:v>42862.95251909722</c:v>
                </c:pt>
                <c:pt idx="19744">
                  <c:v>42862.959463599538</c:v>
                </c:pt>
                <c:pt idx="19745">
                  <c:v>42862.966408101849</c:v>
                </c:pt>
                <c:pt idx="19746">
                  <c:v>42862.973352604167</c:v>
                </c:pt>
                <c:pt idx="19747">
                  <c:v>42862.980297106478</c:v>
                </c:pt>
                <c:pt idx="19748">
                  <c:v>42862.987241608796</c:v>
                </c:pt>
                <c:pt idx="19749">
                  <c:v>42862.994186111115</c:v>
                </c:pt>
                <c:pt idx="19750">
                  <c:v>42863.001130613426</c:v>
                </c:pt>
                <c:pt idx="19751">
                  <c:v>42863.008075115744</c:v>
                </c:pt>
                <c:pt idx="19752">
                  <c:v>42863.015019618055</c:v>
                </c:pt>
                <c:pt idx="19753">
                  <c:v>42863.021964120373</c:v>
                </c:pt>
                <c:pt idx="19754">
                  <c:v>42863.028908622684</c:v>
                </c:pt>
                <c:pt idx="19755">
                  <c:v>42863.035853125002</c:v>
                </c:pt>
                <c:pt idx="19756">
                  <c:v>42863.042797627313</c:v>
                </c:pt>
                <c:pt idx="19757">
                  <c:v>42863.049742129631</c:v>
                </c:pt>
                <c:pt idx="19758">
                  <c:v>42863.056686631942</c:v>
                </c:pt>
                <c:pt idx="19759">
                  <c:v>42863.063631134261</c:v>
                </c:pt>
                <c:pt idx="19760">
                  <c:v>42863.070575636571</c:v>
                </c:pt>
                <c:pt idx="19761">
                  <c:v>42863.07752013889</c:v>
                </c:pt>
                <c:pt idx="19762">
                  <c:v>42863.084464641201</c:v>
                </c:pt>
                <c:pt idx="19763">
                  <c:v>42863.091409143519</c:v>
                </c:pt>
                <c:pt idx="19764">
                  <c:v>42863.09835364583</c:v>
                </c:pt>
                <c:pt idx="19765">
                  <c:v>42863.105298148148</c:v>
                </c:pt>
                <c:pt idx="19766">
                  <c:v>42863.112242650466</c:v>
                </c:pt>
                <c:pt idx="19767">
                  <c:v>42863.119187152777</c:v>
                </c:pt>
                <c:pt idx="19768">
                  <c:v>42863.126131655095</c:v>
                </c:pt>
                <c:pt idx="19769">
                  <c:v>42863.133076157406</c:v>
                </c:pt>
                <c:pt idx="19770">
                  <c:v>42863.140020659725</c:v>
                </c:pt>
                <c:pt idx="19771">
                  <c:v>42863.146965162035</c:v>
                </c:pt>
                <c:pt idx="19772">
                  <c:v>42863.153909664354</c:v>
                </c:pt>
                <c:pt idx="19773">
                  <c:v>42863.160854166665</c:v>
                </c:pt>
                <c:pt idx="19774">
                  <c:v>42863.167798668983</c:v>
                </c:pt>
                <c:pt idx="19775">
                  <c:v>42863.174743171294</c:v>
                </c:pt>
                <c:pt idx="19776">
                  <c:v>42863.181687673612</c:v>
                </c:pt>
                <c:pt idx="19777">
                  <c:v>42863.188632175923</c:v>
                </c:pt>
                <c:pt idx="19778">
                  <c:v>42863.195576678241</c:v>
                </c:pt>
                <c:pt idx="19779">
                  <c:v>42863.202521180552</c:v>
                </c:pt>
                <c:pt idx="19780">
                  <c:v>42863.20946568287</c:v>
                </c:pt>
                <c:pt idx="19781">
                  <c:v>42863.216410185189</c:v>
                </c:pt>
                <c:pt idx="19782">
                  <c:v>42863.2233546875</c:v>
                </c:pt>
                <c:pt idx="19783">
                  <c:v>42863.230299189818</c:v>
                </c:pt>
                <c:pt idx="19784">
                  <c:v>42863.237243692129</c:v>
                </c:pt>
                <c:pt idx="19785">
                  <c:v>42863.244188194447</c:v>
                </c:pt>
                <c:pt idx="19786">
                  <c:v>42863.251132696758</c:v>
                </c:pt>
                <c:pt idx="19787">
                  <c:v>42863.258077199076</c:v>
                </c:pt>
                <c:pt idx="19788">
                  <c:v>42863.265021701387</c:v>
                </c:pt>
                <c:pt idx="19789">
                  <c:v>42863.271966203705</c:v>
                </c:pt>
                <c:pt idx="19790">
                  <c:v>42863.278910706016</c:v>
                </c:pt>
                <c:pt idx="19791">
                  <c:v>42863.285855208334</c:v>
                </c:pt>
                <c:pt idx="19792">
                  <c:v>42863.292799710645</c:v>
                </c:pt>
                <c:pt idx="19793">
                  <c:v>42863.299744212964</c:v>
                </c:pt>
                <c:pt idx="19794">
                  <c:v>42863.306688715275</c:v>
                </c:pt>
                <c:pt idx="19795">
                  <c:v>42863.313633217593</c:v>
                </c:pt>
                <c:pt idx="19796">
                  <c:v>42863.320577719911</c:v>
                </c:pt>
                <c:pt idx="19797">
                  <c:v>42863.327522222222</c:v>
                </c:pt>
                <c:pt idx="19798">
                  <c:v>42863.33446672454</c:v>
                </c:pt>
                <c:pt idx="19799">
                  <c:v>42863.341411226851</c:v>
                </c:pt>
                <c:pt idx="19800">
                  <c:v>42863.348355729169</c:v>
                </c:pt>
                <c:pt idx="19801">
                  <c:v>42863.35530023148</c:v>
                </c:pt>
                <c:pt idx="19802">
                  <c:v>42863.362244733798</c:v>
                </c:pt>
                <c:pt idx="19803">
                  <c:v>42863.369189236109</c:v>
                </c:pt>
                <c:pt idx="19804">
                  <c:v>42863.376133738428</c:v>
                </c:pt>
                <c:pt idx="19805">
                  <c:v>42863.383078240739</c:v>
                </c:pt>
                <c:pt idx="19806">
                  <c:v>42863.390022743057</c:v>
                </c:pt>
                <c:pt idx="19807">
                  <c:v>42863.396967245368</c:v>
                </c:pt>
                <c:pt idx="19808">
                  <c:v>42863.403911747686</c:v>
                </c:pt>
                <c:pt idx="19809">
                  <c:v>42863.410856249997</c:v>
                </c:pt>
                <c:pt idx="19810">
                  <c:v>42863.417800752315</c:v>
                </c:pt>
                <c:pt idx="19811">
                  <c:v>42863.424745254626</c:v>
                </c:pt>
                <c:pt idx="19812">
                  <c:v>42863.431689756944</c:v>
                </c:pt>
                <c:pt idx="19813">
                  <c:v>42863.438634259262</c:v>
                </c:pt>
                <c:pt idx="19814">
                  <c:v>42863.445578761573</c:v>
                </c:pt>
                <c:pt idx="19815">
                  <c:v>42863.452523263892</c:v>
                </c:pt>
                <c:pt idx="19816">
                  <c:v>42863.459467766203</c:v>
                </c:pt>
                <c:pt idx="19817">
                  <c:v>42863.466412268521</c:v>
                </c:pt>
                <c:pt idx="19818">
                  <c:v>42863.473356770832</c:v>
                </c:pt>
                <c:pt idx="19819">
                  <c:v>42863.48030127315</c:v>
                </c:pt>
                <c:pt idx="19820">
                  <c:v>42863.487245775461</c:v>
                </c:pt>
                <c:pt idx="19821">
                  <c:v>42863.494190277779</c:v>
                </c:pt>
                <c:pt idx="19822">
                  <c:v>42863.50113478009</c:v>
                </c:pt>
                <c:pt idx="19823">
                  <c:v>42863.508079282408</c:v>
                </c:pt>
                <c:pt idx="19824">
                  <c:v>42863.515023784719</c:v>
                </c:pt>
                <c:pt idx="19825">
                  <c:v>42863.521968287037</c:v>
                </c:pt>
                <c:pt idx="19826">
                  <c:v>42863.528912789348</c:v>
                </c:pt>
                <c:pt idx="19827">
                  <c:v>42863.535857291667</c:v>
                </c:pt>
                <c:pt idx="19828">
                  <c:v>42863.542801793985</c:v>
                </c:pt>
                <c:pt idx="19829">
                  <c:v>42863.549746296296</c:v>
                </c:pt>
                <c:pt idx="19830">
                  <c:v>42863.556690798614</c:v>
                </c:pt>
                <c:pt idx="19831">
                  <c:v>42863.563635300925</c:v>
                </c:pt>
                <c:pt idx="19832">
                  <c:v>42863.570579803243</c:v>
                </c:pt>
                <c:pt idx="19833">
                  <c:v>42863.577524305554</c:v>
                </c:pt>
                <c:pt idx="19834">
                  <c:v>42863.584468807872</c:v>
                </c:pt>
                <c:pt idx="19835">
                  <c:v>42863.591413310183</c:v>
                </c:pt>
                <c:pt idx="19836">
                  <c:v>42863.598357812501</c:v>
                </c:pt>
                <c:pt idx="19837">
                  <c:v>42863.605302314812</c:v>
                </c:pt>
                <c:pt idx="19838">
                  <c:v>42863.612246817131</c:v>
                </c:pt>
                <c:pt idx="19839">
                  <c:v>42863.619191319442</c:v>
                </c:pt>
                <c:pt idx="19840">
                  <c:v>42863.62613582176</c:v>
                </c:pt>
                <c:pt idx="19841">
                  <c:v>42863.633080324071</c:v>
                </c:pt>
                <c:pt idx="19842">
                  <c:v>42863.640024826389</c:v>
                </c:pt>
                <c:pt idx="19843">
                  <c:v>42863.646969328707</c:v>
                </c:pt>
                <c:pt idx="19844">
                  <c:v>42863.653913831018</c:v>
                </c:pt>
                <c:pt idx="19845">
                  <c:v>42863.660858333336</c:v>
                </c:pt>
                <c:pt idx="19846">
                  <c:v>42863.667802835647</c:v>
                </c:pt>
                <c:pt idx="19847">
                  <c:v>42863.674747337966</c:v>
                </c:pt>
                <c:pt idx="19848">
                  <c:v>42863.681691840276</c:v>
                </c:pt>
                <c:pt idx="19849">
                  <c:v>42863.688636342595</c:v>
                </c:pt>
                <c:pt idx="19850">
                  <c:v>42863.695580844906</c:v>
                </c:pt>
                <c:pt idx="19851">
                  <c:v>42863.702525347224</c:v>
                </c:pt>
                <c:pt idx="19852">
                  <c:v>42863.709469849535</c:v>
                </c:pt>
                <c:pt idx="19853">
                  <c:v>42863.716414351853</c:v>
                </c:pt>
                <c:pt idx="19854">
                  <c:v>42863.723358854164</c:v>
                </c:pt>
                <c:pt idx="19855">
                  <c:v>42863.730303356482</c:v>
                </c:pt>
                <c:pt idx="19856">
                  <c:v>42863.737247858793</c:v>
                </c:pt>
                <c:pt idx="19857">
                  <c:v>42863.744192361111</c:v>
                </c:pt>
                <c:pt idx="19858">
                  <c:v>42863.75113686343</c:v>
                </c:pt>
                <c:pt idx="19859">
                  <c:v>42863.758081365741</c:v>
                </c:pt>
                <c:pt idx="19860">
                  <c:v>42863.765025868059</c:v>
                </c:pt>
                <c:pt idx="19861">
                  <c:v>42863.77197037037</c:v>
                </c:pt>
                <c:pt idx="19862">
                  <c:v>42863.778914872688</c:v>
                </c:pt>
                <c:pt idx="19863">
                  <c:v>42863.785859374999</c:v>
                </c:pt>
                <c:pt idx="19864">
                  <c:v>42863.792803877317</c:v>
                </c:pt>
                <c:pt idx="19865">
                  <c:v>42863.799748379628</c:v>
                </c:pt>
                <c:pt idx="19866">
                  <c:v>42863.806692881946</c:v>
                </c:pt>
                <c:pt idx="19867">
                  <c:v>42863.813637384257</c:v>
                </c:pt>
                <c:pt idx="19868">
                  <c:v>42863.820581886575</c:v>
                </c:pt>
                <c:pt idx="19869">
                  <c:v>42863.827526388886</c:v>
                </c:pt>
                <c:pt idx="19870">
                  <c:v>42863.834470891205</c:v>
                </c:pt>
                <c:pt idx="19871">
                  <c:v>42863.841415393515</c:v>
                </c:pt>
                <c:pt idx="19872">
                  <c:v>42863.848359895834</c:v>
                </c:pt>
                <c:pt idx="19873">
                  <c:v>42863.855304398145</c:v>
                </c:pt>
                <c:pt idx="19874">
                  <c:v>42863.862248900463</c:v>
                </c:pt>
                <c:pt idx="19875">
                  <c:v>42863.869193402781</c:v>
                </c:pt>
                <c:pt idx="19876">
                  <c:v>42863.876137905092</c:v>
                </c:pt>
                <c:pt idx="19877">
                  <c:v>42863.88308240741</c:v>
                </c:pt>
                <c:pt idx="19878">
                  <c:v>42863.890026909721</c:v>
                </c:pt>
                <c:pt idx="19879">
                  <c:v>42863.896971412039</c:v>
                </c:pt>
                <c:pt idx="19880">
                  <c:v>42863.90391591435</c:v>
                </c:pt>
                <c:pt idx="19881">
                  <c:v>42863.910860416669</c:v>
                </c:pt>
                <c:pt idx="19882">
                  <c:v>42863.91780491898</c:v>
                </c:pt>
                <c:pt idx="19883">
                  <c:v>42863.924749421298</c:v>
                </c:pt>
                <c:pt idx="19884">
                  <c:v>42863.931693923609</c:v>
                </c:pt>
                <c:pt idx="19885">
                  <c:v>42863.938638425927</c:v>
                </c:pt>
                <c:pt idx="19886">
                  <c:v>42863.945582928238</c:v>
                </c:pt>
                <c:pt idx="19887">
                  <c:v>42863.952527430556</c:v>
                </c:pt>
                <c:pt idx="19888">
                  <c:v>42863.959471932867</c:v>
                </c:pt>
                <c:pt idx="19889">
                  <c:v>42863.966416435185</c:v>
                </c:pt>
                <c:pt idx="19890">
                  <c:v>42863.973360937503</c:v>
                </c:pt>
                <c:pt idx="19891">
                  <c:v>42863.980305439814</c:v>
                </c:pt>
                <c:pt idx="19892">
                  <c:v>42863.987249942133</c:v>
                </c:pt>
                <c:pt idx="19893">
                  <c:v>42863.994194444444</c:v>
                </c:pt>
                <c:pt idx="19894">
                  <c:v>42864.001138946762</c:v>
                </c:pt>
                <c:pt idx="19895">
                  <c:v>42864.008083449073</c:v>
                </c:pt>
                <c:pt idx="19896">
                  <c:v>42864.015027951391</c:v>
                </c:pt>
                <c:pt idx="19897">
                  <c:v>42864.021972453702</c:v>
                </c:pt>
                <c:pt idx="19898">
                  <c:v>42864.02891695602</c:v>
                </c:pt>
                <c:pt idx="19899">
                  <c:v>42864.035861458331</c:v>
                </c:pt>
                <c:pt idx="19900">
                  <c:v>42864.042805960649</c:v>
                </c:pt>
                <c:pt idx="19901">
                  <c:v>42864.04975046296</c:v>
                </c:pt>
                <c:pt idx="19902">
                  <c:v>42864.056694965278</c:v>
                </c:pt>
                <c:pt idx="19903">
                  <c:v>42864.063639467589</c:v>
                </c:pt>
                <c:pt idx="19904">
                  <c:v>42864.070583969908</c:v>
                </c:pt>
                <c:pt idx="19905">
                  <c:v>42864.077528472226</c:v>
                </c:pt>
                <c:pt idx="19906">
                  <c:v>42864.084472974537</c:v>
                </c:pt>
                <c:pt idx="19907">
                  <c:v>42864.091417476855</c:v>
                </c:pt>
                <c:pt idx="19908">
                  <c:v>42864.098361979166</c:v>
                </c:pt>
                <c:pt idx="19909">
                  <c:v>42864.105306481484</c:v>
                </c:pt>
                <c:pt idx="19910">
                  <c:v>42864.112250983795</c:v>
                </c:pt>
                <c:pt idx="19911">
                  <c:v>42864.119195486113</c:v>
                </c:pt>
                <c:pt idx="19912">
                  <c:v>42864.126139988424</c:v>
                </c:pt>
                <c:pt idx="19913">
                  <c:v>42864.133084490742</c:v>
                </c:pt>
                <c:pt idx="19914">
                  <c:v>42864.140028993053</c:v>
                </c:pt>
                <c:pt idx="19915">
                  <c:v>42864.146973495372</c:v>
                </c:pt>
                <c:pt idx="19916">
                  <c:v>42864.153917997683</c:v>
                </c:pt>
                <c:pt idx="19917">
                  <c:v>42864.160862500001</c:v>
                </c:pt>
                <c:pt idx="19918">
                  <c:v>42864.167807002312</c:v>
                </c:pt>
                <c:pt idx="19919">
                  <c:v>42864.17475150463</c:v>
                </c:pt>
                <c:pt idx="19920">
                  <c:v>42864.181696006941</c:v>
                </c:pt>
                <c:pt idx="19921">
                  <c:v>42864.188640509259</c:v>
                </c:pt>
                <c:pt idx="19922">
                  <c:v>42864.195585011577</c:v>
                </c:pt>
                <c:pt idx="19923">
                  <c:v>42864.202529513888</c:v>
                </c:pt>
                <c:pt idx="19924">
                  <c:v>42864.209474016207</c:v>
                </c:pt>
                <c:pt idx="19925">
                  <c:v>42864.216418518517</c:v>
                </c:pt>
                <c:pt idx="19926">
                  <c:v>42864.223363020836</c:v>
                </c:pt>
                <c:pt idx="19927">
                  <c:v>42864.230307523147</c:v>
                </c:pt>
                <c:pt idx="19928">
                  <c:v>42864.237252025465</c:v>
                </c:pt>
                <c:pt idx="19929">
                  <c:v>42864.244196527776</c:v>
                </c:pt>
                <c:pt idx="19930">
                  <c:v>42864.251141030094</c:v>
                </c:pt>
                <c:pt idx="19931">
                  <c:v>42864.258085532405</c:v>
                </c:pt>
                <c:pt idx="19932">
                  <c:v>42864.265030034723</c:v>
                </c:pt>
                <c:pt idx="19933">
                  <c:v>42864.271974537034</c:v>
                </c:pt>
                <c:pt idx="19934">
                  <c:v>42864.278919039352</c:v>
                </c:pt>
                <c:pt idx="19935">
                  <c:v>42864.285863541663</c:v>
                </c:pt>
                <c:pt idx="19936">
                  <c:v>42864.292808043981</c:v>
                </c:pt>
                <c:pt idx="19937">
                  <c:v>42864.2997525463</c:v>
                </c:pt>
                <c:pt idx="19938">
                  <c:v>42864.306697048611</c:v>
                </c:pt>
                <c:pt idx="19939">
                  <c:v>42864.313641550929</c:v>
                </c:pt>
                <c:pt idx="19940">
                  <c:v>42864.32058605324</c:v>
                </c:pt>
                <c:pt idx="19941">
                  <c:v>42864.327530555558</c:v>
                </c:pt>
                <c:pt idx="19942">
                  <c:v>42864.334475057869</c:v>
                </c:pt>
                <c:pt idx="19943">
                  <c:v>42864.341419560187</c:v>
                </c:pt>
                <c:pt idx="19944">
                  <c:v>42864.348364062498</c:v>
                </c:pt>
                <c:pt idx="19945">
                  <c:v>42864.355308564816</c:v>
                </c:pt>
                <c:pt idx="19946">
                  <c:v>42864.362253067127</c:v>
                </c:pt>
                <c:pt idx="19947">
                  <c:v>42864.369197569446</c:v>
                </c:pt>
                <c:pt idx="19948">
                  <c:v>42864.376142071756</c:v>
                </c:pt>
                <c:pt idx="19949">
                  <c:v>42864.383086574075</c:v>
                </c:pt>
                <c:pt idx="19950">
                  <c:v>42864.390031076386</c:v>
                </c:pt>
                <c:pt idx="19951">
                  <c:v>42864.396975578704</c:v>
                </c:pt>
                <c:pt idx="19952">
                  <c:v>42864.403920081022</c:v>
                </c:pt>
                <c:pt idx="19953">
                  <c:v>42864.410864583333</c:v>
                </c:pt>
                <c:pt idx="19954">
                  <c:v>42864.417809085651</c:v>
                </c:pt>
                <c:pt idx="19955">
                  <c:v>42864.424753587962</c:v>
                </c:pt>
                <c:pt idx="19956">
                  <c:v>42864.43169809028</c:v>
                </c:pt>
                <c:pt idx="19957">
                  <c:v>42864.438642592591</c:v>
                </c:pt>
                <c:pt idx="19958">
                  <c:v>42864.44558709491</c:v>
                </c:pt>
                <c:pt idx="19959">
                  <c:v>42864.452531597221</c:v>
                </c:pt>
                <c:pt idx="19960">
                  <c:v>42864.459476099539</c:v>
                </c:pt>
                <c:pt idx="19961">
                  <c:v>42864.46642060185</c:v>
                </c:pt>
                <c:pt idx="19962">
                  <c:v>42864.473365104168</c:v>
                </c:pt>
                <c:pt idx="19963">
                  <c:v>42864.480309606479</c:v>
                </c:pt>
                <c:pt idx="19964">
                  <c:v>42864.487254108797</c:v>
                </c:pt>
                <c:pt idx="19965">
                  <c:v>42864.494198611108</c:v>
                </c:pt>
                <c:pt idx="19966">
                  <c:v>42864.501143113426</c:v>
                </c:pt>
                <c:pt idx="19967">
                  <c:v>42864.508087615737</c:v>
                </c:pt>
                <c:pt idx="19968">
                  <c:v>42864.515032118055</c:v>
                </c:pt>
                <c:pt idx="19969">
                  <c:v>42864.521976620374</c:v>
                </c:pt>
                <c:pt idx="19970">
                  <c:v>42864.528921122685</c:v>
                </c:pt>
                <c:pt idx="19971">
                  <c:v>42864.535865625003</c:v>
                </c:pt>
                <c:pt idx="19972">
                  <c:v>42864.542810127314</c:v>
                </c:pt>
                <c:pt idx="19973">
                  <c:v>42864.549754629632</c:v>
                </c:pt>
                <c:pt idx="19974">
                  <c:v>42864.556699131943</c:v>
                </c:pt>
                <c:pt idx="19975">
                  <c:v>42864.563643634261</c:v>
                </c:pt>
                <c:pt idx="19976">
                  <c:v>42864.570588136572</c:v>
                </c:pt>
                <c:pt idx="19977">
                  <c:v>42864.57753263889</c:v>
                </c:pt>
                <c:pt idx="19978">
                  <c:v>42864.584477141201</c:v>
                </c:pt>
                <c:pt idx="19979">
                  <c:v>42864.591421643519</c:v>
                </c:pt>
                <c:pt idx="19980">
                  <c:v>42864.59836614583</c:v>
                </c:pt>
                <c:pt idx="19981">
                  <c:v>42864.605310648149</c:v>
                </c:pt>
                <c:pt idx="19982">
                  <c:v>42864.61225515046</c:v>
                </c:pt>
                <c:pt idx="19983">
                  <c:v>42864.619199652778</c:v>
                </c:pt>
                <c:pt idx="19984">
                  <c:v>42864.626144155096</c:v>
                </c:pt>
                <c:pt idx="19985">
                  <c:v>42864.633088657407</c:v>
                </c:pt>
                <c:pt idx="19986">
                  <c:v>42864.640033159725</c:v>
                </c:pt>
                <c:pt idx="19987">
                  <c:v>42864.646977662036</c:v>
                </c:pt>
                <c:pt idx="19988">
                  <c:v>42864.653922164354</c:v>
                </c:pt>
                <c:pt idx="19989">
                  <c:v>42864.660866666665</c:v>
                </c:pt>
                <c:pt idx="19990">
                  <c:v>42864.667811168983</c:v>
                </c:pt>
                <c:pt idx="19991">
                  <c:v>42864.674755671294</c:v>
                </c:pt>
                <c:pt idx="19992">
                  <c:v>42864.681700173613</c:v>
                </c:pt>
                <c:pt idx="19993">
                  <c:v>42864.688644675924</c:v>
                </c:pt>
                <c:pt idx="19994">
                  <c:v>42864.695589178242</c:v>
                </c:pt>
                <c:pt idx="19995">
                  <c:v>42864.702533680553</c:v>
                </c:pt>
                <c:pt idx="19996">
                  <c:v>42864.709478182871</c:v>
                </c:pt>
                <c:pt idx="19997">
                  <c:v>42864.716422685182</c:v>
                </c:pt>
                <c:pt idx="19998">
                  <c:v>42864.7233671875</c:v>
                </c:pt>
                <c:pt idx="19999">
                  <c:v>42864.730311689818</c:v>
                </c:pt>
                <c:pt idx="20000">
                  <c:v>42864.737256192129</c:v>
                </c:pt>
                <c:pt idx="20001">
                  <c:v>42864.744200694447</c:v>
                </c:pt>
                <c:pt idx="20002">
                  <c:v>42864.751145196758</c:v>
                </c:pt>
                <c:pt idx="20003">
                  <c:v>42864.758089699077</c:v>
                </c:pt>
                <c:pt idx="20004">
                  <c:v>42864.765034201388</c:v>
                </c:pt>
                <c:pt idx="20005">
                  <c:v>42864.771978703706</c:v>
                </c:pt>
                <c:pt idx="20006">
                  <c:v>42864.778923206017</c:v>
                </c:pt>
                <c:pt idx="20007">
                  <c:v>42864.785867708335</c:v>
                </c:pt>
                <c:pt idx="20008">
                  <c:v>42864.792812210646</c:v>
                </c:pt>
                <c:pt idx="20009">
                  <c:v>42864.799756712964</c:v>
                </c:pt>
                <c:pt idx="20010">
                  <c:v>42864.806701215275</c:v>
                </c:pt>
                <c:pt idx="20011">
                  <c:v>42864.813645717593</c:v>
                </c:pt>
                <c:pt idx="20012">
                  <c:v>42864.820590219904</c:v>
                </c:pt>
                <c:pt idx="20013">
                  <c:v>42864.827534722222</c:v>
                </c:pt>
                <c:pt idx="20014">
                  <c:v>42864.834479224533</c:v>
                </c:pt>
                <c:pt idx="20015">
                  <c:v>42864.841423726852</c:v>
                </c:pt>
                <c:pt idx="20016">
                  <c:v>42864.84836822917</c:v>
                </c:pt>
                <c:pt idx="20017">
                  <c:v>42864.855312731481</c:v>
                </c:pt>
                <c:pt idx="20018">
                  <c:v>42864.862257233799</c:v>
                </c:pt>
                <c:pt idx="20019">
                  <c:v>42864.86920173611</c:v>
                </c:pt>
                <c:pt idx="20020">
                  <c:v>42864.876146238428</c:v>
                </c:pt>
                <c:pt idx="20021">
                  <c:v>42864.883090740739</c:v>
                </c:pt>
                <c:pt idx="20022">
                  <c:v>42864.890035243057</c:v>
                </c:pt>
                <c:pt idx="20023">
                  <c:v>42864.896979745368</c:v>
                </c:pt>
                <c:pt idx="20024">
                  <c:v>42864.903924247687</c:v>
                </c:pt>
                <c:pt idx="20025">
                  <c:v>42864.910868749997</c:v>
                </c:pt>
                <c:pt idx="20026">
                  <c:v>42864.917813252316</c:v>
                </c:pt>
                <c:pt idx="20027">
                  <c:v>42864.924757754627</c:v>
                </c:pt>
                <c:pt idx="20028">
                  <c:v>42864.931702256945</c:v>
                </c:pt>
                <c:pt idx="20029">
                  <c:v>42864.938646759256</c:v>
                </c:pt>
                <c:pt idx="20030">
                  <c:v>42864.945591261574</c:v>
                </c:pt>
                <c:pt idx="20031">
                  <c:v>42864.952535763892</c:v>
                </c:pt>
                <c:pt idx="20032">
                  <c:v>42864.959480266203</c:v>
                </c:pt>
                <c:pt idx="20033">
                  <c:v>42864.966424768521</c:v>
                </c:pt>
                <c:pt idx="20034">
                  <c:v>42864.973369270832</c:v>
                </c:pt>
                <c:pt idx="20035">
                  <c:v>42864.980313773151</c:v>
                </c:pt>
                <c:pt idx="20036">
                  <c:v>42864.987258275461</c:v>
                </c:pt>
                <c:pt idx="20037">
                  <c:v>42864.99420277778</c:v>
                </c:pt>
                <c:pt idx="20038">
                  <c:v>42865.001147280091</c:v>
                </c:pt>
                <c:pt idx="20039">
                  <c:v>42865.008091782409</c:v>
                </c:pt>
                <c:pt idx="20040">
                  <c:v>42865.01503628472</c:v>
                </c:pt>
                <c:pt idx="20041">
                  <c:v>42865.021980787038</c:v>
                </c:pt>
                <c:pt idx="20042">
                  <c:v>42865.028925289349</c:v>
                </c:pt>
                <c:pt idx="20043">
                  <c:v>42865.035869791667</c:v>
                </c:pt>
                <c:pt idx="20044">
                  <c:v>42865.042814293978</c:v>
                </c:pt>
                <c:pt idx="20045">
                  <c:v>42865.049758796296</c:v>
                </c:pt>
                <c:pt idx="20046">
                  <c:v>42865.056703298615</c:v>
                </c:pt>
                <c:pt idx="20047">
                  <c:v>42865.063647800926</c:v>
                </c:pt>
                <c:pt idx="20048">
                  <c:v>42865.070592303244</c:v>
                </c:pt>
                <c:pt idx="20049">
                  <c:v>42865.077536805555</c:v>
                </c:pt>
                <c:pt idx="20050">
                  <c:v>42865.084481307873</c:v>
                </c:pt>
                <c:pt idx="20051">
                  <c:v>42865.091425810184</c:v>
                </c:pt>
                <c:pt idx="20052">
                  <c:v>42865.098370312502</c:v>
                </c:pt>
                <c:pt idx="20053">
                  <c:v>42865.105314814813</c:v>
                </c:pt>
                <c:pt idx="20054">
                  <c:v>42865.112259317131</c:v>
                </c:pt>
                <c:pt idx="20055">
                  <c:v>42865.119203819442</c:v>
                </c:pt>
                <c:pt idx="20056">
                  <c:v>42865.12614832176</c:v>
                </c:pt>
                <c:pt idx="20057">
                  <c:v>42865.133092824071</c:v>
                </c:pt>
                <c:pt idx="20058">
                  <c:v>42865.14003732639</c:v>
                </c:pt>
                <c:pt idx="20059">
                  <c:v>42865.146981828701</c:v>
                </c:pt>
                <c:pt idx="20060">
                  <c:v>42865.153926331019</c:v>
                </c:pt>
                <c:pt idx="20061">
                  <c:v>42865.160870833337</c:v>
                </c:pt>
                <c:pt idx="20062">
                  <c:v>42865.167815335648</c:v>
                </c:pt>
                <c:pt idx="20063">
                  <c:v>42865.174759837966</c:v>
                </c:pt>
                <c:pt idx="20064">
                  <c:v>42865.181704340277</c:v>
                </c:pt>
                <c:pt idx="20065">
                  <c:v>42865.188648842595</c:v>
                </c:pt>
                <c:pt idx="20066">
                  <c:v>42865.195593344906</c:v>
                </c:pt>
                <c:pt idx="20067">
                  <c:v>42865.202537847224</c:v>
                </c:pt>
                <c:pt idx="20068">
                  <c:v>42865.209482349535</c:v>
                </c:pt>
                <c:pt idx="20069">
                  <c:v>42865.216426851854</c:v>
                </c:pt>
                <c:pt idx="20070">
                  <c:v>42865.223371354165</c:v>
                </c:pt>
                <c:pt idx="20071">
                  <c:v>42865.230315856483</c:v>
                </c:pt>
                <c:pt idx="20072">
                  <c:v>42865.237260358794</c:v>
                </c:pt>
                <c:pt idx="20073">
                  <c:v>42865.244204861112</c:v>
                </c:pt>
                <c:pt idx="20074">
                  <c:v>42865.251149363423</c:v>
                </c:pt>
                <c:pt idx="20075">
                  <c:v>42865.258093865741</c:v>
                </c:pt>
                <c:pt idx="20076">
                  <c:v>42865.265038368052</c:v>
                </c:pt>
                <c:pt idx="20077">
                  <c:v>42865.27198287037</c:v>
                </c:pt>
                <c:pt idx="20078">
                  <c:v>42865.278927372688</c:v>
                </c:pt>
                <c:pt idx="20079">
                  <c:v>42865.285871874999</c:v>
                </c:pt>
                <c:pt idx="20080">
                  <c:v>42865.292816377318</c:v>
                </c:pt>
                <c:pt idx="20081">
                  <c:v>42865.299760879629</c:v>
                </c:pt>
                <c:pt idx="20082">
                  <c:v>42865.306705381947</c:v>
                </c:pt>
                <c:pt idx="20083">
                  <c:v>42865.313649884258</c:v>
                </c:pt>
                <c:pt idx="20084">
                  <c:v>42865.320594386576</c:v>
                </c:pt>
                <c:pt idx="20085">
                  <c:v>42865.327538888887</c:v>
                </c:pt>
                <c:pt idx="20086">
                  <c:v>42865.334483391205</c:v>
                </c:pt>
                <c:pt idx="20087">
                  <c:v>42865.341427893516</c:v>
                </c:pt>
                <c:pt idx="20088">
                  <c:v>42865.348372395834</c:v>
                </c:pt>
                <c:pt idx="20089">
                  <c:v>42865.355316898145</c:v>
                </c:pt>
                <c:pt idx="20090">
                  <c:v>42865.362261400463</c:v>
                </c:pt>
                <c:pt idx="20091">
                  <c:v>42865.369205902774</c:v>
                </c:pt>
                <c:pt idx="20092">
                  <c:v>42865.376150405093</c:v>
                </c:pt>
                <c:pt idx="20093">
                  <c:v>42865.383094907411</c:v>
                </c:pt>
                <c:pt idx="20094">
                  <c:v>42865.390039409722</c:v>
                </c:pt>
                <c:pt idx="20095">
                  <c:v>42865.39698391204</c:v>
                </c:pt>
                <c:pt idx="20096">
                  <c:v>42865.403928414351</c:v>
                </c:pt>
                <c:pt idx="20097">
                  <c:v>42865.410872916669</c:v>
                </c:pt>
                <c:pt idx="20098">
                  <c:v>42865.41781741898</c:v>
                </c:pt>
                <c:pt idx="20099">
                  <c:v>42865.424761921298</c:v>
                </c:pt>
                <c:pt idx="20100">
                  <c:v>42865.431706423609</c:v>
                </c:pt>
                <c:pt idx="20101">
                  <c:v>42865.438650925928</c:v>
                </c:pt>
                <c:pt idx="20102">
                  <c:v>42865.445595428238</c:v>
                </c:pt>
                <c:pt idx="20103">
                  <c:v>42865.452539930557</c:v>
                </c:pt>
                <c:pt idx="20104">
                  <c:v>42865.459484432868</c:v>
                </c:pt>
                <c:pt idx="20105">
                  <c:v>42865.466428935186</c:v>
                </c:pt>
                <c:pt idx="20106">
                  <c:v>42865.473373437497</c:v>
                </c:pt>
                <c:pt idx="20107">
                  <c:v>42865.480317939815</c:v>
                </c:pt>
                <c:pt idx="20108">
                  <c:v>42865.487262442133</c:v>
                </c:pt>
                <c:pt idx="20109">
                  <c:v>42865.494206944444</c:v>
                </c:pt>
                <c:pt idx="20110">
                  <c:v>42865.501151446762</c:v>
                </c:pt>
                <c:pt idx="20111">
                  <c:v>42865.508095949073</c:v>
                </c:pt>
                <c:pt idx="20112">
                  <c:v>42865.515040451392</c:v>
                </c:pt>
                <c:pt idx="20113">
                  <c:v>42865.521984953702</c:v>
                </c:pt>
                <c:pt idx="20114">
                  <c:v>42865.528929456021</c:v>
                </c:pt>
                <c:pt idx="20115">
                  <c:v>42865.535873958332</c:v>
                </c:pt>
                <c:pt idx="20116">
                  <c:v>42865.54281846065</c:v>
                </c:pt>
                <c:pt idx="20117">
                  <c:v>42865.549762962961</c:v>
                </c:pt>
                <c:pt idx="20118">
                  <c:v>42865.556707465279</c:v>
                </c:pt>
                <c:pt idx="20119">
                  <c:v>42865.56365196759</c:v>
                </c:pt>
                <c:pt idx="20120">
                  <c:v>42865.570596469908</c:v>
                </c:pt>
                <c:pt idx="20121">
                  <c:v>42865.577540972219</c:v>
                </c:pt>
                <c:pt idx="20122">
                  <c:v>42865.584485474537</c:v>
                </c:pt>
                <c:pt idx="20123">
                  <c:v>42865.591429976848</c:v>
                </c:pt>
                <c:pt idx="20124">
                  <c:v>42865.598374479167</c:v>
                </c:pt>
                <c:pt idx="20125">
                  <c:v>42865.605318981485</c:v>
                </c:pt>
                <c:pt idx="20126">
                  <c:v>42865.612263483796</c:v>
                </c:pt>
                <c:pt idx="20127">
                  <c:v>42865.619207986114</c:v>
                </c:pt>
                <c:pt idx="20128">
                  <c:v>42865.626152488425</c:v>
                </c:pt>
                <c:pt idx="20129">
                  <c:v>42865.633096990743</c:v>
                </c:pt>
                <c:pt idx="20130">
                  <c:v>42865.640041493054</c:v>
                </c:pt>
                <c:pt idx="20131">
                  <c:v>42865.646985995372</c:v>
                </c:pt>
                <c:pt idx="20132">
                  <c:v>42865.653930497683</c:v>
                </c:pt>
                <c:pt idx="20133">
                  <c:v>42865.660875000001</c:v>
                </c:pt>
                <c:pt idx="20134">
                  <c:v>42865.667819502312</c:v>
                </c:pt>
                <c:pt idx="20135">
                  <c:v>42865.674764004631</c:v>
                </c:pt>
                <c:pt idx="20136">
                  <c:v>42865.681708506942</c:v>
                </c:pt>
                <c:pt idx="20137">
                  <c:v>42865.68865300926</c:v>
                </c:pt>
                <c:pt idx="20138">
                  <c:v>42865.695597511571</c:v>
                </c:pt>
                <c:pt idx="20139">
                  <c:v>42865.702542013889</c:v>
                </c:pt>
                <c:pt idx="20140">
                  <c:v>42865.709486516207</c:v>
                </c:pt>
                <c:pt idx="20141">
                  <c:v>42865.716431018518</c:v>
                </c:pt>
                <c:pt idx="20142">
                  <c:v>42865.723375520836</c:v>
                </c:pt>
                <c:pt idx="20143">
                  <c:v>42865.730320023147</c:v>
                </c:pt>
                <c:pt idx="20144">
                  <c:v>42865.737264525465</c:v>
                </c:pt>
                <c:pt idx="20145">
                  <c:v>42865.744209027776</c:v>
                </c:pt>
                <c:pt idx="20146">
                  <c:v>42865.751153530095</c:v>
                </c:pt>
                <c:pt idx="20147">
                  <c:v>42865.758098032406</c:v>
                </c:pt>
                <c:pt idx="20148">
                  <c:v>42865.765042534724</c:v>
                </c:pt>
                <c:pt idx="20149">
                  <c:v>42865.771987037035</c:v>
                </c:pt>
                <c:pt idx="20150">
                  <c:v>42865.778931539353</c:v>
                </c:pt>
                <c:pt idx="20151">
                  <c:v>42865.785876041664</c:v>
                </c:pt>
                <c:pt idx="20152">
                  <c:v>42865.792820543982</c:v>
                </c:pt>
                <c:pt idx="20153">
                  <c:v>42865.799765046293</c:v>
                </c:pt>
                <c:pt idx="20154">
                  <c:v>42865.806709548611</c:v>
                </c:pt>
                <c:pt idx="20155">
                  <c:v>42865.813654050929</c:v>
                </c:pt>
                <c:pt idx="20156">
                  <c:v>42865.82059855324</c:v>
                </c:pt>
                <c:pt idx="20157">
                  <c:v>42865.827543055559</c:v>
                </c:pt>
                <c:pt idx="20158">
                  <c:v>42865.83448755787</c:v>
                </c:pt>
                <c:pt idx="20159">
                  <c:v>42865.841432060188</c:v>
                </c:pt>
                <c:pt idx="20160">
                  <c:v>42865.848376562499</c:v>
                </c:pt>
                <c:pt idx="20161">
                  <c:v>42865.855321064817</c:v>
                </c:pt>
                <c:pt idx="20162">
                  <c:v>42865.862265567128</c:v>
                </c:pt>
                <c:pt idx="20163">
                  <c:v>42865.869210069446</c:v>
                </c:pt>
                <c:pt idx="20164">
                  <c:v>42865.876154571757</c:v>
                </c:pt>
                <c:pt idx="20165">
                  <c:v>42865.883099074075</c:v>
                </c:pt>
                <c:pt idx="20166">
                  <c:v>42865.890043576386</c:v>
                </c:pt>
                <c:pt idx="20167">
                  <c:v>42865.896988078704</c:v>
                </c:pt>
                <c:pt idx="20168">
                  <c:v>42865.903932581015</c:v>
                </c:pt>
                <c:pt idx="20169">
                  <c:v>42865.910877083334</c:v>
                </c:pt>
                <c:pt idx="20170">
                  <c:v>42865.917821585645</c:v>
                </c:pt>
                <c:pt idx="20171">
                  <c:v>42865.924766087963</c:v>
                </c:pt>
                <c:pt idx="20172">
                  <c:v>42865.931710590281</c:v>
                </c:pt>
                <c:pt idx="20173">
                  <c:v>42865.938655092592</c:v>
                </c:pt>
                <c:pt idx="20174">
                  <c:v>42865.94559959491</c:v>
                </c:pt>
                <c:pt idx="20175">
                  <c:v>42865.952544097221</c:v>
                </c:pt>
                <c:pt idx="20176">
                  <c:v>42865.959488599539</c:v>
                </c:pt>
                <c:pt idx="20177">
                  <c:v>42865.96643310185</c:v>
                </c:pt>
                <c:pt idx="20178">
                  <c:v>42865.973377604168</c:v>
                </c:pt>
                <c:pt idx="20179">
                  <c:v>42865.980322106479</c:v>
                </c:pt>
                <c:pt idx="20180">
                  <c:v>42865.987266608798</c:v>
                </c:pt>
                <c:pt idx="20181">
                  <c:v>42865.994211111109</c:v>
                </c:pt>
                <c:pt idx="20182">
                  <c:v>42866.001155613427</c:v>
                </c:pt>
                <c:pt idx="20183">
                  <c:v>42866.008100115738</c:v>
                </c:pt>
                <c:pt idx="20184">
                  <c:v>42866.015044618056</c:v>
                </c:pt>
                <c:pt idx="20185">
                  <c:v>42866.021989120367</c:v>
                </c:pt>
                <c:pt idx="20186">
                  <c:v>42866.028933622685</c:v>
                </c:pt>
                <c:pt idx="20187">
                  <c:v>42866.035878125003</c:v>
                </c:pt>
                <c:pt idx="20188">
                  <c:v>42866.042822627314</c:v>
                </c:pt>
                <c:pt idx="20189">
                  <c:v>42866.049767129633</c:v>
                </c:pt>
                <c:pt idx="20190">
                  <c:v>42866.056711631943</c:v>
                </c:pt>
                <c:pt idx="20191">
                  <c:v>42866.063656134262</c:v>
                </c:pt>
                <c:pt idx="20192">
                  <c:v>42866.070600636573</c:v>
                </c:pt>
                <c:pt idx="20193">
                  <c:v>42866.077545138891</c:v>
                </c:pt>
                <c:pt idx="20194">
                  <c:v>42866.084489641202</c:v>
                </c:pt>
                <c:pt idx="20195">
                  <c:v>42866.09143414352</c:v>
                </c:pt>
                <c:pt idx="20196">
                  <c:v>42866.098378645831</c:v>
                </c:pt>
                <c:pt idx="20197">
                  <c:v>42866.105323148149</c:v>
                </c:pt>
                <c:pt idx="20198">
                  <c:v>42866.11226765046</c:v>
                </c:pt>
                <c:pt idx="20199">
                  <c:v>42866.119212152778</c:v>
                </c:pt>
                <c:pt idx="20200">
                  <c:v>42866.126156655089</c:v>
                </c:pt>
                <c:pt idx="20201">
                  <c:v>42866.133101157408</c:v>
                </c:pt>
                <c:pt idx="20202">
                  <c:v>42866.140045659726</c:v>
                </c:pt>
                <c:pt idx="20203">
                  <c:v>42866.146990162037</c:v>
                </c:pt>
                <c:pt idx="20204">
                  <c:v>42866.153934664355</c:v>
                </c:pt>
                <c:pt idx="20205">
                  <c:v>42866.160879166666</c:v>
                </c:pt>
                <c:pt idx="20206">
                  <c:v>42866.167823668984</c:v>
                </c:pt>
                <c:pt idx="20207">
                  <c:v>42866.174768171295</c:v>
                </c:pt>
                <c:pt idx="20208">
                  <c:v>42866.181712673613</c:v>
                </c:pt>
                <c:pt idx="20209">
                  <c:v>42866.188657175924</c:v>
                </c:pt>
                <c:pt idx="20210">
                  <c:v>42866.195601678242</c:v>
                </c:pt>
                <c:pt idx="20211">
                  <c:v>42866.202546180553</c:v>
                </c:pt>
                <c:pt idx="20212">
                  <c:v>42866.209490682872</c:v>
                </c:pt>
                <c:pt idx="20213">
                  <c:v>42866.216435185182</c:v>
                </c:pt>
                <c:pt idx="20214">
                  <c:v>42866.223379687501</c:v>
                </c:pt>
                <c:pt idx="20215">
                  <c:v>42866.230324189812</c:v>
                </c:pt>
                <c:pt idx="20216">
                  <c:v>42866.23726869213</c:v>
                </c:pt>
                <c:pt idx="20217">
                  <c:v>42866.244213194441</c:v>
                </c:pt>
                <c:pt idx="20218">
                  <c:v>42866.251157696759</c:v>
                </c:pt>
                <c:pt idx="20219">
                  <c:v>42866.258102199077</c:v>
                </c:pt>
                <c:pt idx="20220">
                  <c:v>42866.265046701388</c:v>
                </c:pt>
                <c:pt idx="20221">
                  <c:v>42866.271991203706</c:v>
                </c:pt>
                <c:pt idx="20222">
                  <c:v>42866.278935706017</c:v>
                </c:pt>
                <c:pt idx="20223">
                  <c:v>42866.285880208336</c:v>
                </c:pt>
                <c:pt idx="20224">
                  <c:v>42866.292824710647</c:v>
                </c:pt>
                <c:pt idx="20225">
                  <c:v>42866.299769212965</c:v>
                </c:pt>
                <c:pt idx="20226">
                  <c:v>42866.306713715276</c:v>
                </c:pt>
                <c:pt idx="20227">
                  <c:v>42866.313658217594</c:v>
                </c:pt>
                <c:pt idx="20228">
                  <c:v>42866.320602719905</c:v>
                </c:pt>
                <c:pt idx="20229">
                  <c:v>42866.327547222223</c:v>
                </c:pt>
                <c:pt idx="20230">
                  <c:v>42866.334491724534</c:v>
                </c:pt>
                <c:pt idx="20231">
                  <c:v>42866.341436226852</c:v>
                </c:pt>
                <c:pt idx="20232">
                  <c:v>42866.348380729163</c:v>
                </c:pt>
                <c:pt idx="20233">
                  <c:v>42866.355325231481</c:v>
                </c:pt>
                <c:pt idx="20234">
                  <c:v>42866.3622697338</c:v>
                </c:pt>
                <c:pt idx="20235">
                  <c:v>42866.369214236111</c:v>
                </c:pt>
                <c:pt idx="20236">
                  <c:v>42866.376158738429</c:v>
                </c:pt>
                <c:pt idx="20237">
                  <c:v>42866.38310324074</c:v>
                </c:pt>
                <c:pt idx="20238">
                  <c:v>42866.390047743058</c:v>
                </c:pt>
                <c:pt idx="20239">
                  <c:v>42866.396992245369</c:v>
                </c:pt>
                <c:pt idx="20240">
                  <c:v>42866.403936747687</c:v>
                </c:pt>
                <c:pt idx="20241">
                  <c:v>42866.410881249998</c:v>
                </c:pt>
                <c:pt idx="20242">
                  <c:v>42866.417825752316</c:v>
                </c:pt>
                <c:pt idx="20243">
                  <c:v>42866.424770254627</c:v>
                </c:pt>
                <c:pt idx="20244">
                  <c:v>42866.431714756945</c:v>
                </c:pt>
                <c:pt idx="20245">
                  <c:v>42866.438659259256</c:v>
                </c:pt>
                <c:pt idx="20246">
                  <c:v>42866.445603761575</c:v>
                </c:pt>
                <c:pt idx="20247">
                  <c:v>42866.452548263886</c:v>
                </c:pt>
                <c:pt idx="20248">
                  <c:v>42866.459492766204</c:v>
                </c:pt>
                <c:pt idx="20249">
                  <c:v>42866.466437268522</c:v>
                </c:pt>
                <c:pt idx="20250">
                  <c:v>42866.473381770833</c:v>
                </c:pt>
                <c:pt idx="20251">
                  <c:v>42866.480326273151</c:v>
                </c:pt>
                <c:pt idx="20252">
                  <c:v>42866.487270775462</c:v>
                </c:pt>
                <c:pt idx="20253">
                  <c:v>42866.49421527778</c:v>
                </c:pt>
                <c:pt idx="20254">
                  <c:v>42866.501159780091</c:v>
                </c:pt>
                <c:pt idx="20255">
                  <c:v>42866.508104282409</c:v>
                </c:pt>
                <c:pt idx="20256">
                  <c:v>42866.51504878472</c:v>
                </c:pt>
                <c:pt idx="20257">
                  <c:v>42866.521993287039</c:v>
                </c:pt>
                <c:pt idx="20258">
                  <c:v>42866.52893778935</c:v>
                </c:pt>
                <c:pt idx="20259">
                  <c:v>42866.535882291668</c:v>
                </c:pt>
                <c:pt idx="20260">
                  <c:v>42866.542826793979</c:v>
                </c:pt>
                <c:pt idx="20261">
                  <c:v>42866.549771296297</c:v>
                </c:pt>
                <c:pt idx="20262">
                  <c:v>42866.556715798608</c:v>
                </c:pt>
                <c:pt idx="20263">
                  <c:v>42866.563660300926</c:v>
                </c:pt>
                <c:pt idx="20264">
                  <c:v>42866.570604803244</c:v>
                </c:pt>
                <c:pt idx="20265">
                  <c:v>42866.577549305555</c:v>
                </c:pt>
                <c:pt idx="20266">
                  <c:v>42866.584493807874</c:v>
                </c:pt>
                <c:pt idx="20267">
                  <c:v>42866.591438310184</c:v>
                </c:pt>
                <c:pt idx="20268">
                  <c:v>42866.598382812503</c:v>
                </c:pt>
                <c:pt idx="20269">
                  <c:v>42866.605327314814</c:v>
                </c:pt>
                <c:pt idx="20270">
                  <c:v>42866.612271817132</c:v>
                </c:pt>
                <c:pt idx="20271">
                  <c:v>42866.619216319443</c:v>
                </c:pt>
                <c:pt idx="20272">
                  <c:v>42866.626160821761</c:v>
                </c:pt>
                <c:pt idx="20273">
                  <c:v>42866.633105324072</c:v>
                </c:pt>
                <c:pt idx="20274">
                  <c:v>42866.64004982639</c:v>
                </c:pt>
                <c:pt idx="20275">
                  <c:v>42866.646994328701</c:v>
                </c:pt>
                <c:pt idx="20276">
                  <c:v>42866.653938831019</c:v>
                </c:pt>
                <c:pt idx="20277">
                  <c:v>42866.66088333333</c:v>
                </c:pt>
                <c:pt idx="20278">
                  <c:v>42866.667827835648</c:v>
                </c:pt>
                <c:pt idx="20279">
                  <c:v>42866.674772337959</c:v>
                </c:pt>
                <c:pt idx="20280">
                  <c:v>42866.681716840278</c:v>
                </c:pt>
                <c:pt idx="20281">
                  <c:v>42866.688661342596</c:v>
                </c:pt>
                <c:pt idx="20282">
                  <c:v>42866.695605844907</c:v>
                </c:pt>
                <c:pt idx="20283">
                  <c:v>42866.702550347225</c:v>
                </c:pt>
                <c:pt idx="20284">
                  <c:v>42866.709494849536</c:v>
                </c:pt>
                <c:pt idx="20285">
                  <c:v>42866.716439351854</c:v>
                </c:pt>
                <c:pt idx="20286">
                  <c:v>42866.723383854165</c:v>
                </c:pt>
                <c:pt idx="20287">
                  <c:v>42866.730328356483</c:v>
                </c:pt>
                <c:pt idx="20288">
                  <c:v>42866.737272858794</c:v>
                </c:pt>
                <c:pt idx="20289">
                  <c:v>42866.744217361113</c:v>
                </c:pt>
                <c:pt idx="20290">
                  <c:v>42866.751161863423</c:v>
                </c:pt>
                <c:pt idx="20291">
                  <c:v>42866.758106365742</c:v>
                </c:pt>
                <c:pt idx="20292">
                  <c:v>42866.765050868053</c:v>
                </c:pt>
                <c:pt idx="20293">
                  <c:v>42866.771995370371</c:v>
                </c:pt>
                <c:pt idx="20294">
                  <c:v>42866.778939872682</c:v>
                </c:pt>
                <c:pt idx="20295">
                  <c:v>42866.785884375</c:v>
                </c:pt>
                <c:pt idx="20296">
                  <c:v>42866.792828877318</c:v>
                </c:pt>
                <c:pt idx="20297">
                  <c:v>42866.799773379629</c:v>
                </c:pt>
                <c:pt idx="20298">
                  <c:v>42866.806717881947</c:v>
                </c:pt>
                <c:pt idx="20299">
                  <c:v>42866.813662384258</c:v>
                </c:pt>
                <c:pt idx="20300">
                  <c:v>42866.820606886577</c:v>
                </c:pt>
                <c:pt idx="20301">
                  <c:v>42866.827551388888</c:v>
                </c:pt>
                <c:pt idx="20302">
                  <c:v>42866.834495891206</c:v>
                </c:pt>
                <c:pt idx="20303">
                  <c:v>42866.841440393517</c:v>
                </c:pt>
                <c:pt idx="20304">
                  <c:v>42866.848384895835</c:v>
                </c:pt>
                <c:pt idx="20305">
                  <c:v>42866.855329398146</c:v>
                </c:pt>
                <c:pt idx="20306">
                  <c:v>42866.862273900464</c:v>
                </c:pt>
                <c:pt idx="20307">
                  <c:v>42866.869218402775</c:v>
                </c:pt>
                <c:pt idx="20308">
                  <c:v>42866.876162905093</c:v>
                </c:pt>
                <c:pt idx="20309">
                  <c:v>42866.883107407404</c:v>
                </c:pt>
                <c:pt idx="20310">
                  <c:v>42866.890051909722</c:v>
                </c:pt>
                <c:pt idx="20311">
                  <c:v>42866.896996412041</c:v>
                </c:pt>
                <c:pt idx="20312">
                  <c:v>42866.903940914352</c:v>
                </c:pt>
                <c:pt idx="20313">
                  <c:v>42866.91088541667</c:v>
                </c:pt>
                <c:pt idx="20314">
                  <c:v>42866.917829918981</c:v>
                </c:pt>
                <c:pt idx="20315">
                  <c:v>42866.924774421299</c:v>
                </c:pt>
                <c:pt idx="20316">
                  <c:v>42866.93171892361</c:v>
                </c:pt>
                <c:pt idx="20317">
                  <c:v>42866.938663425928</c:v>
                </c:pt>
                <c:pt idx="20318">
                  <c:v>42866.945607928239</c:v>
                </c:pt>
                <c:pt idx="20319">
                  <c:v>42866.952552430557</c:v>
                </c:pt>
                <c:pt idx="20320">
                  <c:v>42866.959496932868</c:v>
                </c:pt>
                <c:pt idx="20321">
                  <c:v>42866.966441435186</c:v>
                </c:pt>
                <c:pt idx="20322">
                  <c:v>42866.973385937497</c:v>
                </c:pt>
                <c:pt idx="20323">
                  <c:v>42866.980330439816</c:v>
                </c:pt>
                <c:pt idx="20324">
                  <c:v>42866.987274942127</c:v>
                </c:pt>
                <c:pt idx="20325">
                  <c:v>42866.994219444445</c:v>
                </c:pt>
                <c:pt idx="20326">
                  <c:v>42867.001163946756</c:v>
                </c:pt>
                <c:pt idx="20327">
                  <c:v>42867.008108449074</c:v>
                </c:pt>
                <c:pt idx="20328">
                  <c:v>42867.015052951392</c:v>
                </c:pt>
                <c:pt idx="20329">
                  <c:v>42867.021997453703</c:v>
                </c:pt>
                <c:pt idx="20330">
                  <c:v>42867.028941956021</c:v>
                </c:pt>
                <c:pt idx="20331">
                  <c:v>42867.035886458332</c:v>
                </c:pt>
                <c:pt idx="20332">
                  <c:v>42867.04283096065</c:v>
                </c:pt>
                <c:pt idx="20333">
                  <c:v>42867.049775462961</c:v>
                </c:pt>
                <c:pt idx="20334">
                  <c:v>42867.05671996528</c:v>
                </c:pt>
                <c:pt idx="20335">
                  <c:v>42867.063664467591</c:v>
                </c:pt>
                <c:pt idx="20336">
                  <c:v>42867.070608969909</c:v>
                </c:pt>
                <c:pt idx="20337">
                  <c:v>42867.07755347222</c:v>
                </c:pt>
                <c:pt idx="20338">
                  <c:v>42867.084497974538</c:v>
                </c:pt>
                <c:pt idx="20339">
                  <c:v>42867.091442476849</c:v>
                </c:pt>
                <c:pt idx="20340">
                  <c:v>42867.098386979167</c:v>
                </c:pt>
                <c:pt idx="20341">
                  <c:v>42867.105331481478</c:v>
                </c:pt>
                <c:pt idx="20342">
                  <c:v>42867.112275983796</c:v>
                </c:pt>
                <c:pt idx="20343">
                  <c:v>42867.119220486115</c:v>
                </c:pt>
                <c:pt idx="20344">
                  <c:v>42867.126164988425</c:v>
                </c:pt>
                <c:pt idx="20345">
                  <c:v>42867.133109490744</c:v>
                </c:pt>
                <c:pt idx="20346">
                  <c:v>42867.140053993055</c:v>
                </c:pt>
                <c:pt idx="20347">
                  <c:v>42867.146998495373</c:v>
                </c:pt>
                <c:pt idx="20348">
                  <c:v>42867.153942997684</c:v>
                </c:pt>
                <c:pt idx="20349">
                  <c:v>42867.160887500002</c:v>
                </c:pt>
                <c:pt idx="20350">
                  <c:v>42867.167832002313</c:v>
                </c:pt>
                <c:pt idx="20351">
                  <c:v>42867.174776504631</c:v>
                </c:pt>
                <c:pt idx="20352">
                  <c:v>42867.181721006942</c:v>
                </c:pt>
                <c:pt idx="20353">
                  <c:v>42867.18866550926</c:v>
                </c:pt>
                <c:pt idx="20354">
                  <c:v>42867.195610011571</c:v>
                </c:pt>
                <c:pt idx="20355">
                  <c:v>42867.202554513889</c:v>
                </c:pt>
                <c:pt idx="20356">
                  <c:v>42867.2094990162</c:v>
                </c:pt>
                <c:pt idx="20357">
                  <c:v>42867.216443518519</c:v>
                </c:pt>
                <c:pt idx="20358">
                  <c:v>42867.223388020837</c:v>
                </c:pt>
                <c:pt idx="20359">
                  <c:v>42867.230332523148</c:v>
                </c:pt>
                <c:pt idx="20360">
                  <c:v>42867.237277025466</c:v>
                </c:pt>
                <c:pt idx="20361">
                  <c:v>42867.244221527777</c:v>
                </c:pt>
                <c:pt idx="20362">
                  <c:v>42867.251166030095</c:v>
                </c:pt>
                <c:pt idx="20363">
                  <c:v>42867.258110532406</c:v>
                </c:pt>
                <c:pt idx="20364">
                  <c:v>42867.265055034724</c:v>
                </c:pt>
                <c:pt idx="20365">
                  <c:v>42867.271999537035</c:v>
                </c:pt>
                <c:pt idx="20366">
                  <c:v>42867.278944039354</c:v>
                </c:pt>
                <c:pt idx="20367">
                  <c:v>42867.285888541664</c:v>
                </c:pt>
                <c:pt idx="20368">
                  <c:v>42867.292833043983</c:v>
                </c:pt>
                <c:pt idx="20369">
                  <c:v>42867.299777546294</c:v>
                </c:pt>
                <c:pt idx="20370">
                  <c:v>42867.306722048612</c:v>
                </c:pt>
                <c:pt idx="20371">
                  <c:v>42867.313666550923</c:v>
                </c:pt>
                <c:pt idx="20372">
                  <c:v>42867.320611053241</c:v>
                </c:pt>
                <c:pt idx="20373">
                  <c:v>42867.327555555552</c:v>
                </c:pt>
                <c:pt idx="20374">
                  <c:v>42867.33450005787</c:v>
                </c:pt>
                <c:pt idx="20375">
                  <c:v>42867.341444560188</c:v>
                </c:pt>
                <c:pt idx="20376">
                  <c:v>42867.348389062499</c:v>
                </c:pt>
                <c:pt idx="20377">
                  <c:v>42867.355333564818</c:v>
                </c:pt>
                <c:pt idx="20378">
                  <c:v>42867.362278067128</c:v>
                </c:pt>
                <c:pt idx="20379">
                  <c:v>42867.369222569447</c:v>
                </c:pt>
                <c:pt idx="20380">
                  <c:v>42867.376167071758</c:v>
                </c:pt>
                <c:pt idx="20381">
                  <c:v>42867.383111574076</c:v>
                </c:pt>
                <c:pt idx="20382">
                  <c:v>42867.390056076387</c:v>
                </c:pt>
                <c:pt idx="20383">
                  <c:v>42867.397000578705</c:v>
                </c:pt>
                <c:pt idx="20384">
                  <c:v>42867.403945081016</c:v>
                </c:pt>
                <c:pt idx="20385">
                  <c:v>42867.410889583334</c:v>
                </c:pt>
                <c:pt idx="20386">
                  <c:v>42867.417834085645</c:v>
                </c:pt>
                <c:pt idx="20387">
                  <c:v>42867.424778587963</c:v>
                </c:pt>
                <c:pt idx="20388">
                  <c:v>42867.431723090274</c:v>
                </c:pt>
                <c:pt idx="20389">
                  <c:v>42867.438667592593</c:v>
                </c:pt>
                <c:pt idx="20390">
                  <c:v>42867.445612094911</c:v>
                </c:pt>
                <c:pt idx="20391">
                  <c:v>42867.452556597222</c:v>
                </c:pt>
                <c:pt idx="20392">
                  <c:v>42867.45950109954</c:v>
                </c:pt>
                <c:pt idx="20393">
                  <c:v>42867.466445601851</c:v>
                </c:pt>
                <c:pt idx="20394">
                  <c:v>42867.473390104169</c:v>
                </c:pt>
                <c:pt idx="20395">
                  <c:v>42867.48033460648</c:v>
                </c:pt>
                <c:pt idx="20396">
                  <c:v>42867.487279108798</c:v>
                </c:pt>
                <c:pt idx="20397">
                  <c:v>42867.494223611109</c:v>
                </c:pt>
                <c:pt idx="20398">
                  <c:v>42867.501168113427</c:v>
                </c:pt>
                <c:pt idx="20399">
                  <c:v>42867.508112615738</c:v>
                </c:pt>
                <c:pt idx="20400">
                  <c:v>42867.515057118057</c:v>
                </c:pt>
                <c:pt idx="20401">
                  <c:v>42867.522001620368</c:v>
                </c:pt>
                <c:pt idx="20402">
                  <c:v>42867.528946122686</c:v>
                </c:pt>
                <c:pt idx="20403">
                  <c:v>42867.535890624997</c:v>
                </c:pt>
                <c:pt idx="20404">
                  <c:v>42867.542835127315</c:v>
                </c:pt>
                <c:pt idx="20405">
                  <c:v>42867.549779629633</c:v>
                </c:pt>
                <c:pt idx="20406">
                  <c:v>42867.556724131944</c:v>
                </c:pt>
                <c:pt idx="20407">
                  <c:v>42867.563668634262</c:v>
                </c:pt>
                <c:pt idx="20408">
                  <c:v>42867.570613136573</c:v>
                </c:pt>
                <c:pt idx="20409">
                  <c:v>42867.577557638891</c:v>
                </c:pt>
                <c:pt idx="20410">
                  <c:v>42867.584502141202</c:v>
                </c:pt>
                <c:pt idx="20411">
                  <c:v>42867.591446643521</c:v>
                </c:pt>
                <c:pt idx="20412">
                  <c:v>42867.598391145832</c:v>
                </c:pt>
                <c:pt idx="20413">
                  <c:v>42867.60533564815</c:v>
                </c:pt>
                <c:pt idx="20414">
                  <c:v>42867.612280150461</c:v>
                </c:pt>
                <c:pt idx="20415">
                  <c:v>42867.619224652779</c:v>
                </c:pt>
                <c:pt idx="20416">
                  <c:v>42867.62616915509</c:v>
                </c:pt>
                <c:pt idx="20417">
                  <c:v>42867.633113657408</c:v>
                </c:pt>
                <c:pt idx="20418">
                  <c:v>42867.640058159719</c:v>
                </c:pt>
                <c:pt idx="20419">
                  <c:v>42867.647002662037</c:v>
                </c:pt>
                <c:pt idx="20420">
                  <c:v>42867.653947164355</c:v>
                </c:pt>
                <c:pt idx="20421">
                  <c:v>42867.660891666666</c:v>
                </c:pt>
                <c:pt idx="20422">
                  <c:v>42867.667836168985</c:v>
                </c:pt>
                <c:pt idx="20423">
                  <c:v>42867.674780671296</c:v>
                </c:pt>
                <c:pt idx="20424">
                  <c:v>42867.681725173614</c:v>
                </c:pt>
                <c:pt idx="20425">
                  <c:v>42867.688669675925</c:v>
                </c:pt>
                <c:pt idx="20426">
                  <c:v>42867.695614178243</c:v>
                </c:pt>
                <c:pt idx="20427">
                  <c:v>42867.702558680554</c:v>
                </c:pt>
                <c:pt idx="20428">
                  <c:v>42867.709503182872</c:v>
                </c:pt>
                <c:pt idx="20429">
                  <c:v>42867.716447685183</c:v>
                </c:pt>
                <c:pt idx="20430">
                  <c:v>42867.723392187501</c:v>
                </c:pt>
                <c:pt idx="20431">
                  <c:v>42867.730336689812</c:v>
                </c:pt>
                <c:pt idx="20432">
                  <c:v>42867.73728119213</c:v>
                </c:pt>
                <c:pt idx="20433">
                  <c:v>42867.744225694441</c:v>
                </c:pt>
                <c:pt idx="20434">
                  <c:v>42867.75117019676</c:v>
                </c:pt>
                <c:pt idx="20435">
                  <c:v>42867.758114699071</c:v>
                </c:pt>
                <c:pt idx="20436">
                  <c:v>42867.765059201389</c:v>
                </c:pt>
                <c:pt idx="20437">
                  <c:v>42867.772003703707</c:v>
                </c:pt>
                <c:pt idx="20438">
                  <c:v>42867.778948206018</c:v>
                </c:pt>
                <c:pt idx="20439">
                  <c:v>42867.785892708336</c:v>
                </c:pt>
                <c:pt idx="20440">
                  <c:v>42867.792837210647</c:v>
                </c:pt>
                <c:pt idx="20441">
                  <c:v>42867.799781712965</c:v>
                </c:pt>
                <c:pt idx="20442">
                  <c:v>42867.806726215276</c:v>
                </c:pt>
                <c:pt idx="20443">
                  <c:v>42867.813670717595</c:v>
                </c:pt>
                <c:pt idx="20444">
                  <c:v>42867.820615219905</c:v>
                </c:pt>
                <c:pt idx="20445">
                  <c:v>42867.827559722224</c:v>
                </c:pt>
                <c:pt idx="20446">
                  <c:v>42867.834504224535</c:v>
                </c:pt>
                <c:pt idx="20447">
                  <c:v>42867.841448726853</c:v>
                </c:pt>
                <c:pt idx="20448">
                  <c:v>42867.848393229164</c:v>
                </c:pt>
                <c:pt idx="20449">
                  <c:v>42867.855337731482</c:v>
                </c:pt>
                <c:pt idx="20450">
                  <c:v>42867.862282233793</c:v>
                </c:pt>
                <c:pt idx="20451">
                  <c:v>42867.869226736111</c:v>
                </c:pt>
                <c:pt idx="20452">
                  <c:v>42867.876171238429</c:v>
                </c:pt>
                <c:pt idx="20453">
                  <c:v>42867.88311574074</c:v>
                </c:pt>
                <c:pt idx="20454">
                  <c:v>42867.890060243059</c:v>
                </c:pt>
                <c:pt idx="20455">
                  <c:v>42867.897004745369</c:v>
                </c:pt>
                <c:pt idx="20456">
                  <c:v>42867.903949247688</c:v>
                </c:pt>
                <c:pt idx="20457">
                  <c:v>42867.910893749999</c:v>
                </c:pt>
                <c:pt idx="20458">
                  <c:v>42867.917838252317</c:v>
                </c:pt>
                <c:pt idx="20459">
                  <c:v>42867.924782754628</c:v>
                </c:pt>
                <c:pt idx="20460">
                  <c:v>42867.931727256946</c:v>
                </c:pt>
                <c:pt idx="20461">
                  <c:v>42867.938671759257</c:v>
                </c:pt>
                <c:pt idx="20462">
                  <c:v>42867.945616261575</c:v>
                </c:pt>
                <c:pt idx="20463">
                  <c:v>42867.952560763886</c:v>
                </c:pt>
                <c:pt idx="20464">
                  <c:v>42867.959505266204</c:v>
                </c:pt>
                <c:pt idx="20465">
                  <c:v>42867.966449768515</c:v>
                </c:pt>
                <c:pt idx="20466">
                  <c:v>42867.973394270834</c:v>
                </c:pt>
                <c:pt idx="20467">
                  <c:v>42867.980338773152</c:v>
                </c:pt>
                <c:pt idx="20468">
                  <c:v>42867.987283275463</c:v>
                </c:pt>
                <c:pt idx="20469">
                  <c:v>42867.994227777781</c:v>
                </c:pt>
                <c:pt idx="20470">
                  <c:v>42868.001172280092</c:v>
                </c:pt>
                <c:pt idx="20471">
                  <c:v>42868.00811678241</c:v>
                </c:pt>
                <c:pt idx="20472">
                  <c:v>42868.015061284721</c:v>
                </c:pt>
                <c:pt idx="20473">
                  <c:v>42868.022005787039</c:v>
                </c:pt>
                <c:pt idx="20474">
                  <c:v>42868.02895028935</c:v>
                </c:pt>
                <c:pt idx="20475">
                  <c:v>42868.035894791668</c:v>
                </c:pt>
                <c:pt idx="20476">
                  <c:v>42868.042839293979</c:v>
                </c:pt>
                <c:pt idx="20477">
                  <c:v>42868.049783796298</c:v>
                </c:pt>
                <c:pt idx="20478">
                  <c:v>42868.056728298609</c:v>
                </c:pt>
                <c:pt idx="20479">
                  <c:v>42868.063672800927</c:v>
                </c:pt>
                <c:pt idx="20480">
                  <c:v>42868.070617303238</c:v>
                </c:pt>
                <c:pt idx="20481">
                  <c:v>42868.077561805556</c:v>
                </c:pt>
                <c:pt idx="20482">
                  <c:v>42868.084506307867</c:v>
                </c:pt>
                <c:pt idx="20483">
                  <c:v>42868.091450810185</c:v>
                </c:pt>
                <c:pt idx="20484">
                  <c:v>42868.098395312503</c:v>
                </c:pt>
                <c:pt idx="20485">
                  <c:v>42868.105339814814</c:v>
                </c:pt>
                <c:pt idx="20486">
                  <c:v>42868.112284317132</c:v>
                </c:pt>
                <c:pt idx="20487">
                  <c:v>42868.119228819443</c:v>
                </c:pt>
                <c:pt idx="20488">
                  <c:v>42868.126173321762</c:v>
                </c:pt>
                <c:pt idx="20489">
                  <c:v>42868.133117824073</c:v>
                </c:pt>
                <c:pt idx="20490">
                  <c:v>42868.140062326391</c:v>
                </c:pt>
                <c:pt idx="20491">
                  <c:v>42868.147006828702</c:v>
                </c:pt>
                <c:pt idx="20492">
                  <c:v>42868.15395133102</c:v>
                </c:pt>
                <c:pt idx="20493">
                  <c:v>42868.160895833331</c:v>
                </c:pt>
                <c:pt idx="20494">
                  <c:v>42868.167840335649</c:v>
                </c:pt>
                <c:pt idx="20495">
                  <c:v>42868.17478483796</c:v>
                </c:pt>
                <c:pt idx="20496">
                  <c:v>42868.181729340278</c:v>
                </c:pt>
                <c:pt idx="20497">
                  <c:v>42868.188673842589</c:v>
                </c:pt>
                <c:pt idx="20498">
                  <c:v>42868.195618344907</c:v>
                </c:pt>
                <c:pt idx="20499">
                  <c:v>42868.202562847226</c:v>
                </c:pt>
                <c:pt idx="20500">
                  <c:v>42868.209507349537</c:v>
                </c:pt>
                <c:pt idx="20501">
                  <c:v>42868.216451851855</c:v>
                </c:pt>
                <c:pt idx="20502">
                  <c:v>42868.223396354166</c:v>
                </c:pt>
                <c:pt idx="20503">
                  <c:v>42868.230340856484</c:v>
                </c:pt>
                <c:pt idx="20504">
                  <c:v>42868.237285358795</c:v>
                </c:pt>
                <c:pt idx="20505">
                  <c:v>42868.244229861113</c:v>
                </c:pt>
                <c:pt idx="20506">
                  <c:v>42868.251174363424</c:v>
                </c:pt>
                <c:pt idx="20507">
                  <c:v>42868.258118865742</c:v>
                </c:pt>
                <c:pt idx="20508">
                  <c:v>42868.265063368053</c:v>
                </c:pt>
                <c:pt idx="20509">
                  <c:v>42868.272007870371</c:v>
                </c:pt>
                <c:pt idx="20510">
                  <c:v>42868.278952372682</c:v>
                </c:pt>
                <c:pt idx="20511">
                  <c:v>42868.285896875001</c:v>
                </c:pt>
                <c:pt idx="20512">
                  <c:v>42868.292841377312</c:v>
                </c:pt>
                <c:pt idx="20513">
                  <c:v>42868.29978587963</c:v>
                </c:pt>
                <c:pt idx="20514">
                  <c:v>42868.306730381948</c:v>
                </c:pt>
                <c:pt idx="20515">
                  <c:v>42868.313674884259</c:v>
                </c:pt>
                <c:pt idx="20516">
                  <c:v>42868.320619386577</c:v>
                </c:pt>
                <c:pt idx="20517">
                  <c:v>42868.327563888888</c:v>
                </c:pt>
                <c:pt idx="20518">
                  <c:v>42868.334508391206</c:v>
                </c:pt>
                <c:pt idx="20519">
                  <c:v>42868.341452893517</c:v>
                </c:pt>
                <c:pt idx="20520">
                  <c:v>42868.348397395835</c:v>
                </c:pt>
                <c:pt idx="20521">
                  <c:v>42868.355341898146</c:v>
                </c:pt>
                <c:pt idx="20522">
                  <c:v>42868.362286400465</c:v>
                </c:pt>
                <c:pt idx="20523">
                  <c:v>42868.369230902776</c:v>
                </c:pt>
                <c:pt idx="20524">
                  <c:v>42868.376175405094</c:v>
                </c:pt>
                <c:pt idx="20525">
                  <c:v>42868.383119907405</c:v>
                </c:pt>
                <c:pt idx="20526">
                  <c:v>42868.390064409723</c:v>
                </c:pt>
                <c:pt idx="20527">
                  <c:v>42868.397008912034</c:v>
                </c:pt>
                <c:pt idx="20528">
                  <c:v>42868.403953414352</c:v>
                </c:pt>
                <c:pt idx="20529">
                  <c:v>42868.410897916663</c:v>
                </c:pt>
                <c:pt idx="20530">
                  <c:v>42868.417842418981</c:v>
                </c:pt>
                <c:pt idx="20531">
                  <c:v>42868.4247869213</c:v>
                </c:pt>
                <c:pt idx="20532">
                  <c:v>42868.43173142361</c:v>
                </c:pt>
                <c:pt idx="20533">
                  <c:v>42868.438675925929</c:v>
                </c:pt>
                <c:pt idx="20534">
                  <c:v>42868.44562042824</c:v>
                </c:pt>
                <c:pt idx="20535">
                  <c:v>42868.452564930558</c:v>
                </c:pt>
                <c:pt idx="20536">
                  <c:v>42868.459509432869</c:v>
                </c:pt>
                <c:pt idx="20537">
                  <c:v>42868.466453935187</c:v>
                </c:pt>
                <c:pt idx="20538">
                  <c:v>42868.473398437498</c:v>
                </c:pt>
                <c:pt idx="20539">
                  <c:v>42868.480342939816</c:v>
                </c:pt>
                <c:pt idx="20540">
                  <c:v>42868.487287442127</c:v>
                </c:pt>
                <c:pt idx="20541">
                  <c:v>42868.494231944445</c:v>
                </c:pt>
                <c:pt idx="20542">
                  <c:v>42868.501176446756</c:v>
                </c:pt>
                <c:pt idx="20543">
                  <c:v>42868.508120949075</c:v>
                </c:pt>
                <c:pt idx="20544">
                  <c:v>42868.515065451385</c:v>
                </c:pt>
                <c:pt idx="20545">
                  <c:v>42868.522009953704</c:v>
                </c:pt>
                <c:pt idx="20546">
                  <c:v>42868.528954456022</c:v>
                </c:pt>
                <c:pt idx="20547">
                  <c:v>42868.535898958333</c:v>
                </c:pt>
                <c:pt idx="20548">
                  <c:v>42868.542843460651</c:v>
                </c:pt>
                <c:pt idx="20549">
                  <c:v>42868.549787962962</c:v>
                </c:pt>
                <c:pt idx="20550">
                  <c:v>42868.55673246528</c:v>
                </c:pt>
                <c:pt idx="20551">
                  <c:v>42868.563676967591</c:v>
                </c:pt>
                <c:pt idx="20552">
                  <c:v>42868.570621469909</c:v>
                </c:pt>
                <c:pt idx="20553">
                  <c:v>42868.57756597222</c:v>
                </c:pt>
                <c:pt idx="20554">
                  <c:v>42868.584510474539</c:v>
                </c:pt>
                <c:pt idx="20555">
                  <c:v>42868.591454976849</c:v>
                </c:pt>
                <c:pt idx="20556">
                  <c:v>42868.598399479168</c:v>
                </c:pt>
                <c:pt idx="20557">
                  <c:v>42868.605343981479</c:v>
                </c:pt>
                <c:pt idx="20558">
                  <c:v>42868.612288483797</c:v>
                </c:pt>
                <c:pt idx="20559">
                  <c:v>42868.619232986108</c:v>
                </c:pt>
                <c:pt idx="20560">
                  <c:v>42868.626177488426</c:v>
                </c:pt>
                <c:pt idx="20561">
                  <c:v>42868.633121990744</c:v>
                </c:pt>
                <c:pt idx="20562">
                  <c:v>42868.640066493055</c:v>
                </c:pt>
                <c:pt idx="20563">
                  <c:v>42868.647010995373</c:v>
                </c:pt>
                <c:pt idx="20564">
                  <c:v>42868.653955497684</c:v>
                </c:pt>
                <c:pt idx="20565">
                  <c:v>42868.660900000003</c:v>
                </c:pt>
                <c:pt idx="20566">
                  <c:v>42868.667844502314</c:v>
                </c:pt>
                <c:pt idx="20567">
                  <c:v>42868.674789004632</c:v>
                </c:pt>
                <c:pt idx="20568">
                  <c:v>42868.681733506943</c:v>
                </c:pt>
                <c:pt idx="20569">
                  <c:v>42868.688678009261</c:v>
                </c:pt>
                <c:pt idx="20570">
                  <c:v>42868.695622511572</c:v>
                </c:pt>
                <c:pt idx="20571">
                  <c:v>42868.70256701389</c:v>
                </c:pt>
                <c:pt idx="20572">
                  <c:v>42868.709511516201</c:v>
                </c:pt>
                <c:pt idx="20573">
                  <c:v>42868.716456018519</c:v>
                </c:pt>
                <c:pt idx="20574">
                  <c:v>42868.72340052083</c:v>
                </c:pt>
                <c:pt idx="20575">
                  <c:v>42868.730345023148</c:v>
                </c:pt>
                <c:pt idx="20576">
                  <c:v>42868.737289525459</c:v>
                </c:pt>
                <c:pt idx="20577">
                  <c:v>42868.744234027778</c:v>
                </c:pt>
                <c:pt idx="20578">
                  <c:v>42868.751178530096</c:v>
                </c:pt>
                <c:pt idx="20579">
                  <c:v>42868.758123032407</c:v>
                </c:pt>
                <c:pt idx="20580">
                  <c:v>42868.765067534725</c:v>
                </c:pt>
                <c:pt idx="20581">
                  <c:v>42868.772012037036</c:v>
                </c:pt>
                <c:pt idx="20582">
                  <c:v>42868.778956539354</c:v>
                </c:pt>
                <c:pt idx="20583">
                  <c:v>42868.785901041665</c:v>
                </c:pt>
                <c:pt idx="20584">
                  <c:v>42868.792845543983</c:v>
                </c:pt>
                <c:pt idx="20585">
                  <c:v>42868.799790046294</c:v>
                </c:pt>
                <c:pt idx="20586">
                  <c:v>42868.806734548612</c:v>
                </c:pt>
                <c:pt idx="20587">
                  <c:v>42868.813679050923</c:v>
                </c:pt>
                <c:pt idx="20588">
                  <c:v>42868.820623553242</c:v>
                </c:pt>
                <c:pt idx="20589">
                  <c:v>42868.827568055553</c:v>
                </c:pt>
                <c:pt idx="20590">
                  <c:v>42868.834512557871</c:v>
                </c:pt>
                <c:pt idx="20591">
                  <c:v>42868.841457060182</c:v>
                </c:pt>
                <c:pt idx="20592">
                  <c:v>42868.8484015625</c:v>
                </c:pt>
                <c:pt idx="20593">
                  <c:v>42868.855346064818</c:v>
                </c:pt>
                <c:pt idx="20594">
                  <c:v>42868.862290567129</c:v>
                </c:pt>
                <c:pt idx="20595">
                  <c:v>42868.869235069447</c:v>
                </c:pt>
                <c:pt idx="20596">
                  <c:v>42868.876179571758</c:v>
                </c:pt>
                <c:pt idx="20597">
                  <c:v>42868.883124074076</c:v>
                </c:pt>
                <c:pt idx="20598">
                  <c:v>42868.890068576387</c:v>
                </c:pt>
                <c:pt idx="20599">
                  <c:v>42868.897013078706</c:v>
                </c:pt>
                <c:pt idx="20600">
                  <c:v>42868.903957581017</c:v>
                </c:pt>
                <c:pt idx="20601">
                  <c:v>42868.910902083335</c:v>
                </c:pt>
                <c:pt idx="20602">
                  <c:v>42868.917846585646</c:v>
                </c:pt>
                <c:pt idx="20603">
                  <c:v>42868.924791087964</c:v>
                </c:pt>
                <c:pt idx="20604">
                  <c:v>42868.931735590275</c:v>
                </c:pt>
                <c:pt idx="20605">
                  <c:v>42868.938680092593</c:v>
                </c:pt>
                <c:pt idx="20606">
                  <c:v>42868.945624594904</c:v>
                </c:pt>
                <c:pt idx="20607">
                  <c:v>42868.952569097222</c:v>
                </c:pt>
                <c:pt idx="20608">
                  <c:v>42868.959513599541</c:v>
                </c:pt>
                <c:pt idx="20609">
                  <c:v>42868.966458101851</c:v>
                </c:pt>
                <c:pt idx="20610">
                  <c:v>42868.97340260417</c:v>
                </c:pt>
                <c:pt idx="20611">
                  <c:v>42868.980347106481</c:v>
                </c:pt>
                <c:pt idx="20612">
                  <c:v>42868.987291608799</c:v>
                </c:pt>
                <c:pt idx="20613">
                  <c:v>42868.99423611111</c:v>
                </c:pt>
                <c:pt idx="20614">
                  <c:v>42869.001180613428</c:v>
                </c:pt>
                <c:pt idx="20615">
                  <c:v>42869.008125115739</c:v>
                </c:pt>
                <c:pt idx="20616">
                  <c:v>42869.015069618057</c:v>
                </c:pt>
                <c:pt idx="20617">
                  <c:v>42869.022014120368</c:v>
                </c:pt>
                <c:pt idx="20618">
                  <c:v>42869.028958622686</c:v>
                </c:pt>
                <c:pt idx="20619">
                  <c:v>42869.035903124997</c:v>
                </c:pt>
                <c:pt idx="20620">
                  <c:v>42869.042847627315</c:v>
                </c:pt>
                <c:pt idx="20621">
                  <c:v>42869.049792129626</c:v>
                </c:pt>
                <c:pt idx="20622">
                  <c:v>42869.056736631945</c:v>
                </c:pt>
                <c:pt idx="20623">
                  <c:v>42869.063681134263</c:v>
                </c:pt>
                <c:pt idx="20624">
                  <c:v>42869.070625636574</c:v>
                </c:pt>
                <c:pt idx="20625">
                  <c:v>42869.077570138892</c:v>
                </c:pt>
                <c:pt idx="20626">
                  <c:v>42869.084514641203</c:v>
                </c:pt>
                <c:pt idx="20627">
                  <c:v>42869.091459143521</c:v>
                </c:pt>
                <c:pt idx="20628">
                  <c:v>42869.098403645832</c:v>
                </c:pt>
                <c:pt idx="20629">
                  <c:v>42869.10534814815</c:v>
                </c:pt>
                <c:pt idx="20630">
                  <c:v>42869.112292650461</c:v>
                </c:pt>
                <c:pt idx="20631">
                  <c:v>42869.11923715278</c:v>
                </c:pt>
                <c:pt idx="20632">
                  <c:v>42869.12618165509</c:v>
                </c:pt>
                <c:pt idx="20633">
                  <c:v>42869.133126157409</c:v>
                </c:pt>
                <c:pt idx="20634">
                  <c:v>42869.14007065972</c:v>
                </c:pt>
                <c:pt idx="20635">
                  <c:v>42869.147015162038</c:v>
                </c:pt>
                <c:pt idx="20636">
                  <c:v>42869.153959664349</c:v>
                </c:pt>
                <c:pt idx="20637">
                  <c:v>42869.160904166667</c:v>
                </c:pt>
                <c:pt idx="20638">
                  <c:v>42869.167848668978</c:v>
                </c:pt>
                <c:pt idx="20639">
                  <c:v>42869.174793171296</c:v>
                </c:pt>
                <c:pt idx="20640">
                  <c:v>42869.181737673614</c:v>
                </c:pt>
                <c:pt idx="20641">
                  <c:v>42869.188682175925</c:v>
                </c:pt>
                <c:pt idx="20642">
                  <c:v>42869.195626678244</c:v>
                </c:pt>
                <c:pt idx="20643">
                  <c:v>42869.202571180555</c:v>
                </c:pt>
                <c:pt idx="20644">
                  <c:v>42869.209515682873</c:v>
                </c:pt>
                <c:pt idx="20645">
                  <c:v>42869.216460185184</c:v>
                </c:pt>
                <c:pt idx="20646">
                  <c:v>42869.223404687502</c:v>
                </c:pt>
                <c:pt idx="20647">
                  <c:v>42869.230349189813</c:v>
                </c:pt>
                <c:pt idx="20648">
                  <c:v>42869.237293692131</c:v>
                </c:pt>
                <c:pt idx="20649">
                  <c:v>42869.244238194442</c:v>
                </c:pt>
                <c:pt idx="20650">
                  <c:v>42869.25118269676</c:v>
                </c:pt>
                <c:pt idx="20651">
                  <c:v>42869.258127199071</c:v>
                </c:pt>
                <c:pt idx="20652">
                  <c:v>42869.265071701389</c:v>
                </c:pt>
                <c:pt idx="20653">
                  <c:v>42869.2720162037</c:v>
                </c:pt>
                <c:pt idx="20654">
                  <c:v>42869.278960706019</c:v>
                </c:pt>
                <c:pt idx="20655">
                  <c:v>42869.285905208337</c:v>
                </c:pt>
                <c:pt idx="20656">
                  <c:v>42869.292849710648</c:v>
                </c:pt>
                <c:pt idx="20657">
                  <c:v>42869.299794212966</c:v>
                </c:pt>
                <c:pt idx="20658">
                  <c:v>42869.306738715277</c:v>
                </c:pt>
                <c:pt idx="20659">
                  <c:v>42869.313683217595</c:v>
                </c:pt>
                <c:pt idx="20660">
                  <c:v>42869.320627719906</c:v>
                </c:pt>
                <c:pt idx="20661">
                  <c:v>42869.327572222224</c:v>
                </c:pt>
                <c:pt idx="20662">
                  <c:v>42869.334516724535</c:v>
                </c:pt>
                <c:pt idx="20663">
                  <c:v>42869.341461226853</c:v>
                </c:pt>
                <c:pt idx="20664">
                  <c:v>42869.348405729164</c:v>
                </c:pt>
                <c:pt idx="20665">
                  <c:v>42869.355350231483</c:v>
                </c:pt>
                <c:pt idx="20666">
                  <c:v>42869.362294733794</c:v>
                </c:pt>
                <c:pt idx="20667">
                  <c:v>42869.369239236112</c:v>
                </c:pt>
                <c:pt idx="20668">
                  <c:v>42869.376183738423</c:v>
                </c:pt>
                <c:pt idx="20669">
                  <c:v>42869.383128240741</c:v>
                </c:pt>
                <c:pt idx="20670">
                  <c:v>42869.390072743059</c:v>
                </c:pt>
                <c:pt idx="20671">
                  <c:v>42869.39701724537</c:v>
                </c:pt>
                <c:pt idx="20672">
                  <c:v>42869.403961747688</c:v>
                </c:pt>
                <c:pt idx="20673">
                  <c:v>42869.410906249999</c:v>
                </c:pt>
                <c:pt idx="20674">
                  <c:v>42869.417850752317</c:v>
                </c:pt>
                <c:pt idx="20675">
                  <c:v>42869.424795254628</c:v>
                </c:pt>
                <c:pt idx="20676">
                  <c:v>42869.431739756947</c:v>
                </c:pt>
                <c:pt idx="20677">
                  <c:v>42869.438684259258</c:v>
                </c:pt>
                <c:pt idx="20678">
                  <c:v>42869.445628761576</c:v>
                </c:pt>
                <c:pt idx="20679">
                  <c:v>42869.452573263887</c:v>
                </c:pt>
                <c:pt idx="20680">
                  <c:v>42869.459517766205</c:v>
                </c:pt>
                <c:pt idx="20681">
                  <c:v>42869.466462268516</c:v>
                </c:pt>
                <c:pt idx="20682">
                  <c:v>42869.473406770834</c:v>
                </c:pt>
                <c:pt idx="20683">
                  <c:v>42869.480351273145</c:v>
                </c:pt>
                <c:pt idx="20684">
                  <c:v>42869.487295775463</c:v>
                </c:pt>
                <c:pt idx="20685">
                  <c:v>42869.494240277774</c:v>
                </c:pt>
                <c:pt idx="20686">
                  <c:v>42869.501184780092</c:v>
                </c:pt>
                <c:pt idx="20687">
                  <c:v>42869.508129282411</c:v>
                </c:pt>
                <c:pt idx="20688">
                  <c:v>42869.515073784722</c:v>
                </c:pt>
                <c:pt idx="20689">
                  <c:v>42869.52201828704</c:v>
                </c:pt>
                <c:pt idx="20690">
                  <c:v>42869.528962789351</c:v>
                </c:pt>
                <c:pt idx="20691">
                  <c:v>42869.535907291669</c:v>
                </c:pt>
                <c:pt idx="20692">
                  <c:v>42869.54285179398</c:v>
                </c:pt>
                <c:pt idx="20693">
                  <c:v>42869.549796296298</c:v>
                </c:pt>
                <c:pt idx="20694">
                  <c:v>42869.556740798609</c:v>
                </c:pt>
                <c:pt idx="20695">
                  <c:v>42869.563685300927</c:v>
                </c:pt>
                <c:pt idx="20696">
                  <c:v>42869.570629803238</c:v>
                </c:pt>
                <c:pt idx="20697">
                  <c:v>42869.577574305556</c:v>
                </c:pt>
                <c:pt idx="20698">
                  <c:v>42869.584518807867</c:v>
                </c:pt>
                <c:pt idx="20699">
                  <c:v>42869.591463310186</c:v>
                </c:pt>
                <c:pt idx="20700">
                  <c:v>42869.598407812497</c:v>
                </c:pt>
                <c:pt idx="20701">
                  <c:v>42869.605352314815</c:v>
                </c:pt>
                <c:pt idx="20702">
                  <c:v>42869.612296817133</c:v>
                </c:pt>
                <c:pt idx="20703">
                  <c:v>42869.619241319444</c:v>
                </c:pt>
                <c:pt idx="20704">
                  <c:v>42869.626185821762</c:v>
                </c:pt>
                <c:pt idx="20705">
                  <c:v>42869.633130324073</c:v>
                </c:pt>
                <c:pt idx="20706">
                  <c:v>42869.640074826391</c:v>
                </c:pt>
                <c:pt idx="20707">
                  <c:v>42869.647019328702</c:v>
                </c:pt>
                <c:pt idx="20708">
                  <c:v>42869.653963831021</c:v>
                </c:pt>
                <c:pt idx="20709">
                  <c:v>42869.660908333331</c:v>
                </c:pt>
                <c:pt idx="20710">
                  <c:v>42869.66785283565</c:v>
                </c:pt>
                <c:pt idx="20711">
                  <c:v>42869.674797337961</c:v>
                </c:pt>
                <c:pt idx="20712">
                  <c:v>42869.681741840279</c:v>
                </c:pt>
                <c:pt idx="20713">
                  <c:v>42869.68868634259</c:v>
                </c:pt>
                <c:pt idx="20714">
                  <c:v>42869.695630844908</c:v>
                </c:pt>
                <c:pt idx="20715">
                  <c:v>42869.702575347219</c:v>
                </c:pt>
                <c:pt idx="20716">
                  <c:v>42869.709519849537</c:v>
                </c:pt>
                <c:pt idx="20717">
                  <c:v>42869.716464351855</c:v>
                </c:pt>
                <c:pt idx="20718">
                  <c:v>42869.723408854166</c:v>
                </c:pt>
                <c:pt idx="20719">
                  <c:v>42869.730353356485</c:v>
                </c:pt>
                <c:pt idx="20720">
                  <c:v>42869.737297858796</c:v>
                </c:pt>
                <c:pt idx="20721">
                  <c:v>42869.744242361114</c:v>
                </c:pt>
                <c:pt idx="20722">
                  <c:v>42869.751186863425</c:v>
                </c:pt>
                <c:pt idx="20723">
                  <c:v>42869.758131365743</c:v>
                </c:pt>
                <c:pt idx="20724">
                  <c:v>42869.765075868054</c:v>
                </c:pt>
                <c:pt idx="20725">
                  <c:v>42869.772020370372</c:v>
                </c:pt>
                <c:pt idx="20726">
                  <c:v>42869.778964872683</c:v>
                </c:pt>
                <c:pt idx="20727">
                  <c:v>42869.785909375001</c:v>
                </c:pt>
                <c:pt idx="20728">
                  <c:v>42869.792853877312</c:v>
                </c:pt>
                <c:pt idx="20729">
                  <c:v>42869.79979837963</c:v>
                </c:pt>
                <c:pt idx="20730">
                  <c:v>42869.806742881941</c:v>
                </c:pt>
                <c:pt idx="20731">
                  <c:v>42869.81368738426</c:v>
                </c:pt>
                <c:pt idx="20732">
                  <c:v>42869.82063188657</c:v>
                </c:pt>
                <c:pt idx="20733">
                  <c:v>42869.827576388889</c:v>
                </c:pt>
                <c:pt idx="20734">
                  <c:v>42869.834520891207</c:v>
                </c:pt>
                <c:pt idx="20735">
                  <c:v>42869.841465393518</c:v>
                </c:pt>
                <c:pt idx="20736">
                  <c:v>42869.848409895836</c:v>
                </c:pt>
                <c:pt idx="20737">
                  <c:v>42869.855354398147</c:v>
                </c:pt>
                <c:pt idx="20738">
                  <c:v>42869.862298900465</c:v>
                </c:pt>
                <c:pt idx="20739">
                  <c:v>42869.869243402776</c:v>
                </c:pt>
                <c:pt idx="20740">
                  <c:v>42869.876187905094</c:v>
                </c:pt>
                <c:pt idx="20741">
                  <c:v>42869.883132407405</c:v>
                </c:pt>
                <c:pt idx="20742">
                  <c:v>42869.890076909724</c:v>
                </c:pt>
                <c:pt idx="20743">
                  <c:v>42869.897021412035</c:v>
                </c:pt>
                <c:pt idx="20744">
                  <c:v>42869.903965914353</c:v>
                </c:pt>
                <c:pt idx="20745">
                  <c:v>42869.910910416664</c:v>
                </c:pt>
                <c:pt idx="20746">
                  <c:v>42869.917854918982</c:v>
                </c:pt>
                <c:pt idx="20747">
                  <c:v>42869.924799421293</c:v>
                </c:pt>
                <c:pt idx="20748">
                  <c:v>42869.931743923611</c:v>
                </c:pt>
                <c:pt idx="20749">
                  <c:v>42869.938688425929</c:v>
                </c:pt>
                <c:pt idx="20750">
                  <c:v>42869.94563292824</c:v>
                </c:pt>
                <c:pt idx="20751">
                  <c:v>42869.952577430558</c:v>
                </c:pt>
                <c:pt idx="20752">
                  <c:v>42869.959521932869</c:v>
                </c:pt>
                <c:pt idx="20753">
                  <c:v>42869.966466435188</c:v>
                </c:pt>
                <c:pt idx="20754">
                  <c:v>42869.973410937499</c:v>
                </c:pt>
                <c:pt idx="20755">
                  <c:v>42869.980355439817</c:v>
                </c:pt>
                <c:pt idx="20756">
                  <c:v>42869.987299942128</c:v>
                </c:pt>
                <c:pt idx="20757">
                  <c:v>42869.994244444446</c:v>
                </c:pt>
                <c:pt idx="20758">
                  <c:v>42870.001188946757</c:v>
                </c:pt>
                <c:pt idx="20759">
                  <c:v>42870.008133449075</c:v>
                </c:pt>
                <c:pt idx="20760">
                  <c:v>42870.015077951386</c:v>
                </c:pt>
                <c:pt idx="20761">
                  <c:v>42870.022022453704</c:v>
                </c:pt>
                <c:pt idx="20762">
                  <c:v>42870.028966956015</c:v>
                </c:pt>
                <c:pt idx="20763">
                  <c:v>42870.035911458333</c:v>
                </c:pt>
                <c:pt idx="20764">
                  <c:v>42870.042855960652</c:v>
                </c:pt>
                <c:pt idx="20765">
                  <c:v>42870.049800462963</c:v>
                </c:pt>
                <c:pt idx="20766">
                  <c:v>42870.056744965281</c:v>
                </c:pt>
                <c:pt idx="20767">
                  <c:v>42870.063689467592</c:v>
                </c:pt>
                <c:pt idx="20768">
                  <c:v>42870.07063396991</c:v>
                </c:pt>
                <c:pt idx="20769">
                  <c:v>42870.077578472221</c:v>
                </c:pt>
                <c:pt idx="20770">
                  <c:v>42870.084522974539</c:v>
                </c:pt>
                <c:pt idx="20771">
                  <c:v>42870.09146747685</c:v>
                </c:pt>
                <c:pt idx="20772">
                  <c:v>42870.098411979168</c:v>
                </c:pt>
                <c:pt idx="20773">
                  <c:v>42870.105356481479</c:v>
                </c:pt>
                <c:pt idx="20774">
                  <c:v>42870.112300983797</c:v>
                </c:pt>
                <c:pt idx="20775">
                  <c:v>42870.119245486108</c:v>
                </c:pt>
                <c:pt idx="20776">
                  <c:v>42870.126189988427</c:v>
                </c:pt>
                <c:pt idx="20777">
                  <c:v>42870.133134490738</c:v>
                </c:pt>
                <c:pt idx="20778">
                  <c:v>42870.140078993056</c:v>
                </c:pt>
                <c:pt idx="20779">
                  <c:v>42870.147023495374</c:v>
                </c:pt>
                <c:pt idx="20780">
                  <c:v>42870.153967997685</c:v>
                </c:pt>
                <c:pt idx="20781">
                  <c:v>42870.160912500003</c:v>
                </c:pt>
                <c:pt idx="20782">
                  <c:v>42870.167857002314</c:v>
                </c:pt>
                <c:pt idx="20783">
                  <c:v>42870.174801504632</c:v>
                </c:pt>
                <c:pt idx="20784">
                  <c:v>42870.181746006943</c:v>
                </c:pt>
                <c:pt idx="20785">
                  <c:v>42870.188690509262</c:v>
                </c:pt>
                <c:pt idx="20786">
                  <c:v>42870.195635011572</c:v>
                </c:pt>
                <c:pt idx="20787">
                  <c:v>42870.202579513891</c:v>
                </c:pt>
                <c:pt idx="20788">
                  <c:v>42870.209524016202</c:v>
                </c:pt>
                <c:pt idx="20789">
                  <c:v>42870.21646851852</c:v>
                </c:pt>
                <c:pt idx="20790">
                  <c:v>42870.223413020831</c:v>
                </c:pt>
                <c:pt idx="20791">
                  <c:v>42870.230357523149</c:v>
                </c:pt>
                <c:pt idx="20792">
                  <c:v>42870.23730202546</c:v>
                </c:pt>
                <c:pt idx="20793">
                  <c:v>42870.244246527778</c:v>
                </c:pt>
                <c:pt idx="20794">
                  <c:v>42870.251191030089</c:v>
                </c:pt>
                <c:pt idx="20795">
                  <c:v>42870.258135532407</c:v>
                </c:pt>
                <c:pt idx="20796">
                  <c:v>42870.265080034726</c:v>
                </c:pt>
                <c:pt idx="20797">
                  <c:v>42870.272024537036</c:v>
                </c:pt>
                <c:pt idx="20798">
                  <c:v>42870.278969039355</c:v>
                </c:pt>
                <c:pt idx="20799">
                  <c:v>42870.285913541666</c:v>
                </c:pt>
                <c:pt idx="20800">
                  <c:v>42870.292858043984</c:v>
                </c:pt>
                <c:pt idx="20801">
                  <c:v>42870.299802546295</c:v>
                </c:pt>
                <c:pt idx="20802">
                  <c:v>42870.306747048613</c:v>
                </c:pt>
                <c:pt idx="20803">
                  <c:v>42870.313691550924</c:v>
                </c:pt>
                <c:pt idx="20804">
                  <c:v>42870.320636053242</c:v>
                </c:pt>
                <c:pt idx="20805">
                  <c:v>42870.327580555553</c:v>
                </c:pt>
                <c:pt idx="20806">
                  <c:v>42870.334525057871</c:v>
                </c:pt>
                <c:pt idx="20807">
                  <c:v>42870.341469560182</c:v>
                </c:pt>
                <c:pt idx="20808">
                  <c:v>42870.348414062501</c:v>
                </c:pt>
                <c:pt idx="20809">
                  <c:v>42870.355358564811</c:v>
                </c:pt>
                <c:pt idx="20810">
                  <c:v>42870.36230306713</c:v>
                </c:pt>
                <c:pt idx="20811">
                  <c:v>42870.369247569448</c:v>
                </c:pt>
                <c:pt idx="20812">
                  <c:v>42870.376192071759</c:v>
                </c:pt>
                <c:pt idx="20813">
                  <c:v>42870.383136574077</c:v>
                </c:pt>
                <c:pt idx="20814">
                  <c:v>42870.390081076388</c:v>
                </c:pt>
                <c:pt idx="20815">
                  <c:v>42870.397025578706</c:v>
                </c:pt>
                <c:pt idx="20816">
                  <c:v>42870.403970081017</c:v>
                </c:pt>
                <c:pt idx="20817">
                  <c:v>42870.410914583335</c:v>
                </c:pt>
                <c:pt idx="20818">
                  <c:v>42870.417859085646</c:v>
                </c:pt>
                <c:pt idx="20819">
                  <c:v>42870.424803587965</c:v>
                </c:pt>
                <c:pt idx="20820">
                  <c:v>42870.431748090276</c:v>
                </c:pt>
                <c:pt idx="20821">
                  <c:v>42870.438692592594</c:v>
                </c:pt>
                <c:pt idx="20822">
                  <c:v>42870.445637094905</c:v>
                </c:pt>
                <c:pt idx="20823">
                  <c:v>42870.452581597223</c:v>
                </c:pt>
                <c:pt idx="20824">
                  <c:v>42870.459526099534</c:v>
                </c:pt>
                <c:pt idx="20825">
                  <c:v>42870.466470601852</c:v>
                </c:pt>
                <c:pt idx="20826">
                  <c:v>42870.47341510417</c:v>
                </c:pt>
                <c:pt idx="20827">
                  <c:v>42870.480359606481</c:v>
                </c:pt>
                <c:pt idx="20828">
                  <c:v>42870.487304108799</c:v>
                </c:pt>
                <c:pt idx="20829">
                  <c:v>42870.49424861111</c:v>
                </c:pt>
                <c:pt idx="20830">
                  <c:v>42870.501193113429</c:v>
                </c:pt>
                <c:pt idx="20831">
                  <c:v>42870.50813761574</c:v>
                </c:pt>
                <c:pt idx="20832">
                  <c:v>42870.515082118058</c:v>
                </c:pt>
                <c:pt idx="20833">
                  <c:v>42870.522026620369</c:v>
                </c:pt>
                <c:pt idx="20834">
                  <c:v>42870.528971122687</c:v>
                </c:pt>
                <c:pt idx="20835">
                  <c:v>42870.535915624998</c:v>
                </c:pt>
                <c:pt idx="20836">
                  <c:v>42870.542860127316</c:v>
                </c:pt>
                <c:pt idx="20837">
                  <c:v>42870.549804629627</c:v>
                </c:pt>
                <c:pt idx="20838">
                  <c:v>42870.556749131945</c:v>
                </c:pt>
                <c:pt idx="20839">
                  <c:v>42870.563693634256</c:v>
                </c:pt>
                <c:pt idx="20840">
                  <c:v>42870.570638136574</c:v>
                </c:pt>
                <c:pt idx="20841">
                  <c:v>42870.577582638885</c:v>
                </c:pt>
                <c:pt idx="20842">
                  <c:v>42870.584527141204</c:v>
                </c:pt>
                <c:pt idx="20843">
                  <c:v>42870.591471643522</c:v>
                </c:pt>
                <c:pt idx="20844">
                  <c:v>42870.598416145833</c:v>
                </c:pt>
                <c:pt idx="20845">
                  <c:v>42870.605360648151</c:v>
                </c:pt>
                <c:pt idx="20846">
                  <c:v>42870.612305150462</c:v>
                </c:pt>
                <c:pt idx="20847">
                  <c:v>42870.61924965278</c:v>
                </c:pt>
                <c:pt idx="20848">
                  <c:v>42870.626194155091</c:v>
                </c:pt>
                <c:pt idx="20849">
                  <c:v>42870.633138657409</c:v>
                </c:pt>
                <c:pt idx="20850">
                  <c:v>42870.64008315972</c:v>
                </c:pt>
                <c:pt idx="20851">
                  <c:v>42870.647027662038</c:v>
                </c:pt>
                <c:pt idx="20852">
                  <c:v>42870.653972164349</c:v>
                </c:pt>
                <c:pt idx="20853">
                  <c:v>42870.660916666668</c:v>
                </c:pt>
                <c:pt idx="20854">
                  <c:v>42870.667861168979</c:v>
                </c:pt>
                <c:pt idx="20855">
                  <c:v>42870.674805671297</c:v>
                </c:pt>
                <c:pt idx="20856">
                  <c:v>42870.681750173608</c:v>
                </c:pt>
                <c:pt idx="20857">
                  <c:v>42870.688694675926</c:v>
                </c:pt>
                <c:pt idx="20858">
                  <c:v>42870.695639178244</c:v>
                </c:pt>
                <c:pt idx="20859">
                  <c:v>42870.702583680555</c:v>
                </c:pt>
                <c:pt idx="20860">
                  <c:v>42870.709528182873</c:v>
                </c:pt>
                <c:pt idx="20861">
                  <c:v>42870.716472685184</c:v>
                </c:pt>
                <c:pt idx="20862">
                  <c:v>42870.723417187502</c:v>
                </c:pt>
                <c:pt idx="20863">
                  <c:v>42870.730361689813</c:v>
                </c:pt>
                <c:pt idx="20864">
                  <c:v>42870.737306192132</c:v>
                </c:pt>
                <c:pt idx="20865">
                  <c:v>42870.744250694443</c:v>
                </c:pt>
                <c:pt idx="20866">
                  <c:v>42870.751195196761</c:v>
                </c:pt>
                <c:pt idx="20867">
                  <c:v>42870.758139699072</c:v>
                </c:pt>
                <c:pt idx="20868">
                  <c:v>42870.76508420139</c:v>
                </c:pt>
                <c:pt idx="20869">
                  <c:v>42870.772028703701</c:v>
                </c:pt>
                <c:pt idx="20870">
                  <c:v>42870.778973206019</c:v>
                </c:pt>
                <c:pt idx="20871">
                  <c:v>42870.78591770833</c:v>
                </c:pt>
                <c:pt idx="20872">
                  <c:v>42870.792862210648</c:v>
                </c:pt>
                <c:pt idx="20873">
                  <c:v>42870.799806712967</c:v>
                </c:pt>
                <c:pt idx="20874">
                  <c:v>42870.806751215277</c:v>
                </c:pt>
                <c:pt idx="20875">
                  <c:v>42870.813695717596</c:v>
                </c:pt>
                <c:pt idx="20876">
                  <c:v>42870.820640219907</c:v>
                </c:pt>
                <c:pt idx="20877">
                  <c:v>42870.827584722225</c:v>
                </c:pt>
                <c:pt idx="20878">
                  <c:v>42870.834529224536</c:v>
                </c:pt>
                <c:pt idx="20879">
                  <c:v>42870.841473726854</c:v>
                </c:pt>
                <c:pt idx="20880">
                  <c:v>42870.848418229165</c:v>
                </c:pt>
                <c:pt idx="20881">
                  <c:v>42870.855362731483</c:v>
                </c:pt>
                <c:pt idx="20882">
                  <c:v>42870.862307233794</c:v>
                </c:pt>
                <c:pt idx="20883">
                  <c:v>42870.869251736112</c:v>
                </c:pt>
                <c:pt idx="20884">
                  <c:v>42870.876196238423</c:v>
                </c:pt>
                <c:pt idx="20885">
                  <c:v>42870.883140740742</c:v>
                </c:pt>
                <c:pt idx="20886">
                  <c:v>42870.890085243052</c:v>
                </c:pt>
                <c:pt idx="20887">
                  <c:v>42870.897029745371</c:v>
                </c:pt>
                <c:pt idx="20888">
                  <c:v>42870.903974247682</c:v>
                </c:pt>
                <c:pt idx="20889">
                  <c:v>42870.91091875</c:v>
                </c:pt>
                <c:pt idx="20890">
                  <c:v>42870.917863252318</c:v>
                </c:pt>
                <c:pt idx="20891">
                  <c:v>42870.924807754629</c:v>
                </c:pt>
                <c:pt idx="20892">
                  <c:v>42870.931752256947</c:v>
                </c:pt>
                <c:pt idx="20893">
                  <c:v>42870.938696759258</c:v>
                </c:pt>
                <c:pt idx="20894">
                  <c:v>42870.945641261576</c:v>
                </c:pt>
                <c:pt idx="20895">
                  <c:v>42870.952585763887</c:v>
                </c:pt>
                <c:pt idx="20896">
                  <c:v>42870.959530266206</c:v>
                </c:pt>
                <c:pt idx="20897">
                  <c:v>42870.966474768516</c:v>
                </c:pt>
                <c:pt idx="20898">
                  <c:v>42870.973419270835</c:v>
                </c:pt>
                <c:pt idx="20899">
                  <c:v>42870.980363773146</c:v>
                </c:pt>
                <c:pt idx="20900">
                  <c:v>42870.987308275464</c:v>
                </c:pt>
                <c:pt idx="20901">
                  <c:v>42870.994252777775</c:v>
                </c:pt>
                <c:pt idx="20902">
                  <c:v>42871.001197280093</c:v>
                </c:pt>
                <c:pt idx="20903">
                  <c:v>42871.008141782404</c:v>
                </c:pt>
                <c:pt idx="20904">
                  <c:v>42871.015086284722</c:v>
                </c:pt>
                <c:pt idx="20905">
                  <c:v>42871.02203078704</c:v>
                </c:pt>
                <c:pt idx="20906">
                  <c:v>42871.028975289351</c:v>
                </c:pt>
                <c:pt idx="20907">
                  <c:v>42871.03591979167</c:v>
                </c:pt>
                <c:pt idx="20908">
                  <c:v>42871.042864293981</c:v>
                </c:pt>
                <c:pt idx="20909">
                  <c:v>42871.049808796299</c:v>
                </c:pt>
                <c:pt idx="20910">
                  <c:v>42871.05675329861</c:v>
                </c:pt>
                <c:pt idx="20911">
                  <c:v>42871.063697800928</c:v>
                </c:pt>
                <c:pt idx="20912">
                  <c:v>42871.070642303239</c:v>
                </c:pt>
                <c:pt idx="20913">
                  <c:v>42871.077586805557</c:v>
                </c:pt>
                <c:pt idx="20914">
                  <c:v>42871.084531307868</c:v>
                </c:pt>
                <c:pt idx="20915">
                  <c:v>42871.091475810186</c:v>
                </c:pt>
                <c:pt idx="20916">
                  <c:v>42871.098420312497</c:v>
                </c:pt>
                <c:pt idx="20917">
                  <c:v>42871.105364814815</c:v>
                </c:pt>
                <c:pt idx="20918">
                  <c:v>42871.112309317126</c:v>
                </c:pt>
                <c:pt idx="20919">
                  <c:v>42871.119253819445</c:v>
                </c:pt>
                <c:pt idx="20920">
                  <c:v>42871.126198321763</c:v>
                </c:pt>
                <c:pt idx="20921">
                  <c:v>42871.133142824074</c:v>
                </c:pt>
                <c:pt idx="20922">
                  <c:v>42871.140087326392</c:v>
                </c:pt>
                <c:pt idx="20923">
                  <c:v>42871.147031828703</c:v>
                </c:pt>
                <c:pt idx="20924">
                  <c:v>42871.153976331021</c:v>
                </c:pt>
                <c:pt idx="20925">
                  <c:v>42871.160920833332</c:v>
                </c:pt>
                <c:pt idx="20926">
                  <c:v>42871.16786533565</c:v>
                </c:pt>
                <c:pt idx="20927">
                  <c:v>42871.174809837961</c:v>
                </c:pt>
                <c:pt idx="20928">
                  <c:v>42871.181754340279</c:v>
                </c:pt>
                <c:pt idx="20929">
                  <c:v>42871.18869884259</c:v>
                </c:pt>
                <c:pt idx="20930">
                  <c:v>42871.195643344909</c:v>
                </c:pt>
                <c:pt idx="20931">
                  <c:v>42871.20258784722</c:v>
                </c:pt>
                <c:pt idx="20932">
                  <c:v>42871.209532349538</c:v>
                </c:pt>
                <c:pt idx="20933">
                  <c:v>42871.216476851849</c:v>
                </c:pt>
                <c:pt idx="20934">
                  <c:v>42871.223421354167</c:v>
                </c:pt>
                <c:pt idx="20935">
                  <c:v>42871.230365856478</c:v>
                </c:pt>
                <c:pt idx="20936">
                  <c:v>42871.237310358796</c:v>
                </c:pt>
                <c:pt idx="20937">
                  <c:v>42871.244254861114</c:v>
                </c:pt>
                <c:pt idx="20938">
                  <c:v>42871.251199363425</c:v>
                </c:pt>
                <c:pt idx="20939">
                  <c:v>42871.258143865743</c:v>
                </c:pt>
                <c:pt idx="20940">
                  <c:v>42871.265088368054</c:v>
                </c:pt>
                <c:pt idx="20941">
                  <c:v>42871.272032870373</c:v>
                </c:pt>
                <c:pt idx="20942">
                  <c:v>42871.278977372684</c:v>
                </c:pt>
                <c:pt idx="20943">
                  <c:v>42871.285921875002</c:v>
                </c:pt>
                <c:pt idx="20944">
                  <c:v>42871.292866377313</c:v>
                </c:pt>
                <c:pt idx="20945">
                  <c:v>42871.299810879631</c:v>
                </c:pt>
                <c:pt idx="20946">
                  <c:v>42871.306755381942</c:v>
                </c:pt>
                <c:pt idx="20947">
                  <c:v>42871.31369988426</c:v>
                </c:pt>
                <c:pt idx="20948">
                  <c:v>42871.320644386571</c:v>
                </c:pt>
                <c:pt idx="20949">
                  <c:v>42871.327588888889</c:v>
                </c:pt>
                <c:pt idx="20950">
                  <c:v>42871.3345333912</c:v>
                </c:pt>
                <c:pt idx="20951">
                  <c:v>42871.341477893518</c:v>
                </c:pt>
                <c:pt idx="20952">
                  <c:v>42871.348422395837</c:v>
                </c:pt>
                <c:pt idx="20953">
                  <c:v>42871.355366898148</c:v>
                </c:pt>
                <c:pt idx="20954">
                  <c:v>42871.362311400466</c:v>
                </c:pt>
                <c:pt idx="20955">
                  <c:v>42871.369255902777</c:v>
                </c:pt>
                <c:pt idx="20956">
                  <c:v>42871.376200405095</c:v>
                </c:pt>
                <c:pt idx="20957">
                  <c:v>42871.383144907406</c:v>
                </c:pt>
                <c:pt idx="20958">
                  <c:v>42871.390089409724</c:v>
                </c:pt>
                <c:pt idx="20959">
                  <c:v>42871.397033912035</c:v>
                </c:pt>
                <c:pt idx="20960">
                  <c:v>42871.403978414353</c:v>
                </c:pt>
                <c:pt idx="20961">
                  <c:v>42871.410922916664</c:v>
                </c:pt>
                <c:pt idx="20962">
                  <c:v>42871.417867418982</c:v>
                </c:pt>
                <c:pt idx="20963">
                  <c:v>42871.424811921293</c:v>
                </c:pt>
                <c:pt idx="20964">
                  <c:v>42871.431756423612</c:v>
                </c:pt>
                <c:pt idx="20965">
                  <c:v>42871.438700925923</c:v>
                </c:pt>
                <c:pt idx="20966">
                  <c:v>42871.445645428241</c:v>
                </c:pt>
                <c:pt idx="20967">
                  <c:v>42871.452589930559</c:v>
                </c:pt>
                <c:pt idx="20968">
                  <c:v>42871.45953443287</c:v>
                </c:pt>
                <c:pt idx="20969">
                  <c:v>42871.466478935188</c:v>
                </c:pt>
                <c:pt idx="20970">
                  <c:v>42871.473423437499</c:v>
                </c:pt>
                <c:pt idx="20971">
                  <c:v>42871.480367939817</c:v>
                </c:pt>
                <c:pt idx="20972">
                  <c:v>42871.487312442128</c:v>
                </c:pt>
                <c:pt idx="20973">
                  <c:v>42871.494256944447</c:v>
                </c:pt>
                <c:pt idx="20974">
                  <c:v>42871.501201446757</c:v>
                </c:pt>
                <c:pt idx="20975">
                  <c:v>42871.508145949076</c:v>
                </c:pt>
                <c:pt idx="20976">
                  <c:v>42871.515090451387</c:v>
                </c:pt>
                <c:pt idx="20977">
                  <c:v>42871.522034953705</c:v>
                </c:pt>
                <c:pt idx="20978">
                  <c:v>42871.528979456016</c:v>
                </c:pt>
                <c:pt idx="20979">
                  <c:v>42871.535923958334</c:v>
                </c:pt>
                <c:pt idx="20980">
                  <c:v>42871.542868460645</c:v>
                </c:pt>
                <c:pt idx="20981">
                  <c:v>42871.549812962963</c:v>
                </c:pt>
                <c:pt idx="20982">
                  <c:v>42871.556757465281</c:v>
                </c:pt>
                <c:pt idx="20983">
                  <c:v>42871.563701967592</c:v>
                </c:pt>
                <c:pt idx="20984">
                  <c:v>42871.570646469911</c:v>
                </c:pt>
                <c:pt idx="20985">
                  <c:v>42871.577590972222</c:v>
                </c:pt>
                <c:pt idx="20986">
                  <c:v>42871.58453547454</c:v>
                </c:pt>
                <c:pt idx="20987">
                  <c:v>42871.591479976851</c:v>
                </c:pt>
                <c:pt idx="20988">
                  <c:v>42871.598424479169</c:v>
                </c:pt>
                <c:pt idx="20989">
                  <c:v>42871.60536898148</c:v>
                </c:pt>
                <c:pt idx="20990">
                  <c:v>42871.612313483798</c:v>
                </c:pt>
                <c:pt idx="20991">
                  <c:v>42871.619257986109</c:v>
                </c:pt>
                <c:pt idx="20992">
                  <c:v>42871.626202488427</c:v>
                </c:pt>
                <c:pt idx="20993">
                  <c:v>42871.633146990738</c:v>
                </c:pt>
                <c:pt idx="20994">
                  <c:v>42871.640091493056</c:v>
                </c:pt>
                <c:pt idx="20995">
                  <c:v>42871.647035995367</c:v>
                </c:pt>
                <c:pt idx="20996">
                  <c:v>42871.653980497686</c:v>
                </c:pt>
                <c:pt idx="20997">
                  <c:v>42871.660924999996</c:v>
                </c:pt>
                <c:pt idx="20998">
                  <c:v>42871.667869502315</c:v>
                </c:pt>
                <c:pt idx="20999">
                  <c:v>42871.674814004633</c:v>
                </c:pt>
                <c:pt idx="21000">
                  <c:v>42871.681758506944</c:v>
                </c:pt>
                <c:pt idx="21001">
                  <c:v>42871.688703009262</c:v>
                </c:pt>
                <c:pt idx="21002">
                  <c:v>42871.695647511573</c:v>
                </c:pt>
                <c:pt idx="21003">
                  <c:v>42871.702592013891</c:v>
                </c:pt>
                <c:pt idx="21004">
                  <c:v>42871.709536516202</c:v>
                </c:pt>
                <c:pt idx="21005">
                  <c:v>42871.71648101852</c:v>
                </c:pt>
                <c:pt idx="21006">
                  <c:v>42871.723425520831</c:v>
                </c:pt>
                <c:pt idx="21007">
                  <c:v>42871.73037002315</c:v>
                </c:pt>
                <c:pt idx="21008">
                  <c:v>42871.737314525461</c:v>
                </c:pt>
                <c:pt idx="21009">
                  <c:v>42871.744259027779</c:v>
                </c:pt>
                <c:pt idx="21010">
                  <c:v>42871.75120353009</c:v>
                </c:pt>
                <c:pt idx="21011">
                  <c:v>42871.758148032408</c:v>
                </c:pt>
                <c:pt idx="21012">
                  <c:v>42871.765092534719</c:v>
                </c:pt>
                <c:pt idx="21013">
                  <c:v>42871.772037037037</c:v>
                </c:pt>
                <c:pt idx="21014">
                  <c:v>42871.778981539355</c:v>
                </c:pt>
                <c:pt idx="21015">
                  <c:v>42871.785926041666</c:v>
                </c:pt>
                <c:pt idx="21016">
                  <c:v>42871.792870543984</c:v>
                </c:pt>
                <c:pt idx="21017">
                  <c:v>42871.799815046295</c:v>
                </c:pt>
                <c:pt idx="21018">
                  <c:v>42871.806759548614</c:v>
                </c:pt>
                <c:pt idx="21019">
                  <c:v>42871.813704050925</c:v>
                </c:pt>
                <c:pt idx="21020">
                  <c:v>42871.820648553243</c:v>
                </c:pt>
                <c:pt idx="21021">
                  <c:v>42871.827593055554</c:v>
                </c:pt>
                <c:pt idx="21022">
                  <c:v>42871.834537557872</c:v>
                </c:pt>
                <c:pt idx="21023">
                  <c:v>42871.841482060183</c:v>
                </c:pt>
                <c:pt idx="21024">
                  <c:v>42871.848426562501</c:v>
                </c:pt>
                <c:pt idx="21025">
                  <c:v>42871.855371064812</c:v>
                </c:pt>
                <c:pt idx="21026">
                  <c:v>42871.86231556713</c:v>
                </c:pt>
                <c:pt idx="21027">
                  <c:v>42871.869260069441</c:v>
                </c:pt>
                <c:pt idx="21028">
                  <c:v>42871.876204571759</c:v>
                </c:pt>
                <c:pt idx="21029">
                  <c:v>42871.883149074078</c:v>
                </c:pt>
                <c:pt idx="21030">
                  <c:v>42871.890093576389</c:v>
                </c:pt>
                <c:pt idx="21031">
                  <c:v>42871.897038078707</c:v>
                </c:pt>
                <c:pt idx="21032">
                  <c:v>42871.903982581018</c:v>
                </c:pt>
                <c:pt idx="21033">
                  <c:v>42871.910927083336</c:v>
                </c:pt>
                <c:pt idx="21034">
                  <c:v>42871.917871585647</c:v>
                </c:pt>
                <c:pt idx="21035">
                  <c:v>42871.924816087965</c:v>
                </c:pt>
                <c:pt idx="21036">
                  <c:v>42871.931760590276</c:v>
                </c:pt>
                <c:pt idx="21037">
                  <c:v>42871.938705092594</c:v>
                </c:pt>
                <c:pt idx="21038">
                  <c:v>42871.945649594905</c:v>
                </c:pt>
                <c:pt idx="21039">
                  <c:v>42871.952594097223</c:v>
                </c:pt>
                <c:pt idx="21040">
                  <c:v>42871.959538599534</c:v>
                </c:pt>
                <c:pt idx="21041">
                  <c:v>42871.966483101853</c:v>
                </c:pt>
                <c:pt idx="21042">
                  <c:v>42871.973427604164</c:v>
                </c:pt>
                <c:pt idx="21043">
                  <c:v>42871.980372106482</c:v>
                </c:pt>
                <c:pt idx="21044">
                  <c:v>42871.987316608793</c:v>
                </c:pt>
                <c:pt idx="21045">
                  <c:v>42871.994261111111</c:v>
                </c:pt>
                <c:pt idx="21046">
                  <c:v>42872.001205613429</c:v>
                </c:pt>
                <c:pt idx="21047">
                  <c:v>42872.00815011574</c:v>
                </c:pt>
                <c:pt idx="21048">
                  <c:v>42872.015094618058</c:v>
                </c:pt>
                <c:pt idx="21049">
                  <c:v>42872.022039120369</c:v>
                </c:pt>
                <c:pt idx="21050">
                  <c:v>42872.028983622688</c:v>
                </c:pt>
                <c:pt idx="21051">
                  <c:v>42872.035928124998</c:v>
                </c:pt>
                <c:pt idx="21052">
                  <c:v>42872.042872627317</c:v>
                </c:pt>
                <c:pt idx="21053">
                  <c:v>42872.049817129628</c:v>
                </c:pt>
                <c:pt idx="21054">
                  <c:v>42872.056761631946</c:v>
                </c:pt>
                <c:pt idx="21055">
                  <c:v>42872.063706134257</c:v>
                </c:pt>
                <c:pt idx="21056">
                  <c:v>42872.070650636575</c:v>
                </c:pt>
                <c:pt idx="21057">
                  <c:v>42872.077595138886</c:v>
                </c:pt>
                <c:pt idx="21058">
                  <c:v>42872.084539641204</c:v>
                </c:pt>
                <c:pt idx="21059">
                  <c:v>42872.091484143515</c:v>
                </c:pt>
                <c:pt idx="21060">
                  <c:v>42872.098428645833</c:v>
                </c:pt>
                <c:pt idx="21061">
                  <c:v>42872.105373148152</c:v>
                </c:pt>
                <c:pt idx="21062">
                  <c:v>42872.112317650463</c:v>
                </c:pt>
                <c:pt idx="21063">
                  <c:v>42872.119262152781</c:v>
                </c:pt>
                <c:pt idx="21064">
                  <c:v>42872.126206655092</c:v>
                </c:pt>
                <c:pt idx="21065">
                  <c:v>42872.13315115741</c:v>
                </c:pt>
                <c:pt idx="21066">
                  <c:v>42872.140095659721</c:v>
                </c:pt>
                <c:pt idx="21067">
                  <c:v>42872.147040162039</c:v>
                </c:pt>
                <c:pt idx="21068">
                  <c:v>42872.15398466435</c:v>
                </c:pt>
                <c:pt idx="21069">
                  <c:v>42872.160929166668</c:v>
                </c:pt>
                <c:pt idx="21070">
                  <c:v>42872.167873668979</c:v>
                </c:pt>
                <c:pt idx="21071">
                  <c:v>42872.174818171297</c:v>
                </c:pt>
                <c:pt idx="21072">
                  <c:v>42872.181762673608</c:v>
                </c:pt>
                <c:pt idx="21073">
                  <c:v>42872.188707175927</c:v>
                </c:pt>
                <c:pt idx="21074">
                  <c:v>42872.195651678237</c:v>
                </c:pt>
                <c:pt idx="21075">
                  <c:v>42872.202596180556</c:v>
                </c:pt>
                <c:pt idx="21076">
                  <c:v>42872.209540682874</c:v>
                </c:pt>
                <c:pt idx="21077">
                  <c:v>42872.216485185185</c:v>
                </c:pt>
                <c:pt idx="21078">
                  <c:v>42872.223429687503</c:v>
                </c:pt>
                <c:pt idx="21079">
                  <c:v>42872.230374189814</c:v>
                </c:pt>
                <c:pt idx="21080">
                  <c:v>42872.237318692132</c:v>
                </c:pt>
                <c:pt idx="21081">
                  <c:v>42872.244263194443</c:v>
                </c:pt>
                <c:pt idx="21082">
                  <c:v>42872.251207696761</c:v>
                </c:pt>
                <c:pt idx="21083">
                  <c:v>42872.258152199072</c:v>
                </c:pt>
                <c:pt idx="21084">
                  <c:v>42872.265096701391</c:v>
                </c:pt>
                <c:pt idx="21085">
                  <c:v>42872.272041203702</c:v>
                </c:pt>
                <c:pt idx="21086">
                  <c:v>42872.27898570602</c:v>
                </c:pt>
                <c:pt idx="21087">
                  <c:v>42872.285930208331</c:v>
                </c:pt>
                <c:pt idx="21088">
                  <c:v>42872.292874710649</c:v>
                </c:pt>
                <c:pt idx="21089">
                  <c:v>42872.29981921296</c:v>
                </c:pt>
                <c:pt idx="21090">
                  <c:v>42872.306763715278</c:v>
                </c:pt>
                <c:pt idx="21091">
                  <c:v>42872.313708217589</c:v>
                </c:pt>
                <c:pt idx="21092">
                  <c:v>42872.320652719907</c:v>
                </c:pt>
                <c:pt idx="21093">
                  <c:v>42872.327597222225</c:v>
                </c:pt>
                <c:pt idx="21094">
                  <c:v>42872.334541724536</c:v>
                </c:pt>
                <c:pt idx="21095">
                  <c:v>42872.341486226855</c:v>
                </c:pt>
                <c:pt idx="21096">
                  <c:v>42872.348430729166</c:v>
                </c:pt>
                <c:pt idx="21097">
                  <c:v>42872.355375231484</c:v>
                </c:pt>
                <c:pt idx="21098">
                  <c:v>42872.362319733795</c:v>
                </c:pt>
                <c:pt idx="21099">
                  <c:v>42872.369264236113</c:v>
                </c:pt>
                <c:pt idx="21100">
                  <c:v>42872.376208738424</c:v>
                </c:pt>
                <c:pt idx="21101">
                  <c:v>42872.383153240742</c:v>
                </c:pt>
                <c:pt idx="21102">
                  <c:v>42872.390097743053</c:v>
                </c:pt>
                <c:pt idx="21103">
                  <c:v>42872.397042245371</c:v>
                </c:pt>
                <c:pt idx="21104">
                  <c:v>42872.403986747682</c:v>
                </c:pt>
                <c:pt idx="21105">
                  <c:v>42872.41093125</c:v>
                </c:pt>
                <c:pt idx="21106">
                  <c:v>42872.417875752311</c:v>
                </c:pt>
                <c:pt idx="21107">
                  <c:v>42872.42482025463</c:v>
                </c:pt>
                <c:pt idx="21108">
                  <c:v>42872.431764756948</c:v>
                </c:pt>
                <c:pt idx="21109">
                  <c:v>42872.438709259259</c:v>
                </c:pt>
                <c:pt idx="21110">
                  <c:v>42872.445653761577</c:v>
                </c:pt>
                <c:pt idx="21111">
                  <c:v>42872.452598263888</c:v>
                </c:pt>
                <c:pt idx="21112">
                  <c:v>42872.459542766206</c:v>
                </c:pt>
                <c:pt idx="21113">
                  <c:v>42872.466487268517</c:v>
                </c:pt>
                <c:pt idx="21114">
                  <c:v>42872.473431770835</c:v>
                </c:pt>
                <c:pt idx="21115">
                  <c:v>42872.480376273146</c:v>
                </c:pt>
                <c:pt idx="21116">
                  <c:v>42872.487320775464</c:v>
                </c:pt>
                <c:pt idx="21117">
                  <c:v>42872.494265277775</c:v>
                </c:pt>
                <c:pt idx="21118">
                  <c:v>42872.501209780094</c:v>
                </c:pt>
                <c:pt idx="21119">
                  <c:v>42872.508154282405</c:v>
                </c:pt>
                <c:pt idx="21120">
                  <c:v>42872.515098784723</c:v>
                </c:pt>
                <c:pt idx="21121">
                  <c:v>42872.522043287034</c:v>
                </c:pt>
                <c:pt idx="21122">
                  <c:v>42872.528987789352</c:v>
                </c:pt>
                <c:pt idx="21123">
                  <c:v>42872.53593229167</c:v>
                </c:pt>
                <c:pt idx="21124">
                  <c:v>42872.542876793981</c:v>
                </c:pt>
                <c:pt idx="21125">
                  <c:v>42872.549821296299</c:v>
                </c:pt>
                <c:pt idx="21126">
                  <c:v>42872.55676579861</c:v>
                </c:pt>
                <c:pt idx="21127">
                  <c:v>42872.563710300929</c:v>
                </c:pt>
                <c:pt idx="21128">
                  <c:v>42872.570654803239</c:v>
                </c:pt>
                <c:pt idx="21129">
                  <c:v>42872.577599305558</c:v>
                </c:pt>
                <c:pt idx="21130">
                  <c:v>42872.584543807869</c:v>
                </c:pt>
                <c:pt idx="21131">
                  <c:v>42872.591488310187</c:v>
                </c:pt>
                <c:pt idx="21132">
                  <c:v>42872.598432812498</c:v>
                </c:pt>
                <c:pt idx="21133">
                  <c:v>42872.605377314816</c:v>
                </c:pt>
                <c:pt idx="21134">
                  <c:v>42872.612321817127</c:v>
                </c:pt>
                <c:pt idx="21135">
                  <c:v>42872.619266319445</c:v>
                </c:pt>
                <c:pt idx="21136">
                  <c:v>42872.626210821756</c:v>
                </c:pt>
                <c:pt idx="21137">
                  <c:v>42872.633155324074</c:v>
                </c:pt>
                <c:pt idx="21138">
                  <c:v>42872.640099826385</c:v>
                </c:pt>
                <c:pt idx="21139">
                  <c:v>42872.647044328703</c:v>
                </c:pt>
                <c:pt idx="21140">
                  <c:v>42872.653988831022</c:v>
                </c:pt>
                <c:pt idx="21141">
                  <c:v>42872.660933333333</c:v>
                </c:pt>
                <c:pt idx="21142">
                  <c:v>42872.667877835651</c:v>
                </c:pt>
                <c:pt idx="21143">
                  <c:v>42872.674822337962</c:v>
                </c:pt>
                <c:pt idx="21144">
                  <c:v>42872.68176684028</c:v>
                </c:pt>
                <c:pt idx="21145">
                  <c:v>42872.688711342591</c:v>
                </c:pt>
                <c:pt idx="21146">
                  <c:v>42872.695655844909</c:v>
                </c:pt>
                <c:pt idx="21147">
                  <c:v>42872.70260034722</c:v>
                </c:pt>
                <c:pt idx="21148">
                  <c:v>42872.709544849538</c:v>
                </c:pt>
                <c:pt idx="21149">
                  <c:v>42872.716489351849</c:v>
                </c:pt>
                <c:pt idx="21150">
                  <c:v>42872.723433854168</c:v>
                </c:pt>
                <c:pt idx="21151">
                  <c:v>42872.730378356478</c:v>
                </c:pt>
                <c:pt idx="21152">
                  <c:v>42872.737322858797</c:v>
                </c:pt>
                <c:pt idx="21153">
                  <c:v>42872.744267361108</c:v>
                </c:pt>
                <c:pt idx="21154">
                  <c:v>42872.751211863426</c:v>
                </c:pt>
                <c:pt idx="21155">
                  <c:v>42872.758156365744</c:v>
                </c:pt>
                <c:pt idx="21156">
                  <c:v>42872.765100868055</c:v>
                </c:pt>
                <c:pt idx="21157">
                  <c:v>42872.772045370373</c:v>
                </c:pt>
                <c:pt idx="21158">
                  <c:v>42872.778989872684</c:v>
                </c:pt>
                <c:pt idx="21159">
                  <c:v>42872.785934375002</c:v>
                </c:pt>
                <c:pt idx="21160">
                  <c:v>42872.792878877313</c:v>
                </c:pt>
                <c:pt idx="21161">
                  <c:v>42872.799823379632</c:v>
                </c:pt>
                <c:pt idx="21162">
                  <c:v>42872.806767881943</c:v>
                </c:pt>
                <c:pt idx="21163">
                  <c:v>42872.813712384261</c:v>
                </c:pt>
                <c:pt idx="21164">
                  <c:v>42872.820656886572</c:v>
                </c:pt>
                <c:pt idx="21165">
                  <c:v>42872.82760138889</c:v>
                </c:pt>
                <c:pt idx="21166">
                  <c:v>42872.834545891201</c:v>
                </c:pt>
                <c:pt idx="21167">
                  <c:v>42872.841490393519</c:v>
                </c:pt>
                <c:pt idx="21168">
                  <c:v>42872.84843489583</c:v>
                </c:pt>
                <c:pt idx="21169">
                  <c:v>42872.855379398148</c:v>
                </c:pt>
                <c:pt idx="21170">
                  <c:v>42872.862323900466</c:v>
                </c:pt>
                <c:pt idx="21171">
                  <c:v>42872.869268402777</c:v>
                </c:pt>
                <c:pt idx="21172">
                  <c:v>42872.876212905096</c:v>
                </c:pt>
                <c:pt idx="21173">
                  <c:v>42872.883157407407</c:v>
                </c:pt>
                <c:pt idx="21174">
                  <c:v>42872.890101909725</c:v>
                </c:pt>
                <c:pt idx="21175">
                  <c:v>42872.897046412036</c:v>
                </c:pt>
                <c:pt idx="21176">
                  <c:v>42872.903990914354</c:v>
                </c:pt>
                <c:pt idx="21177">
                  <c:v>42872.910935416665</c:v>
                </c:pt>
                <c:pt idx="21178">
                  <c:v>42872.917879918983</c:v>
                </c:pt>
                <c:pt idx="21179">
                  <c:v>42872.924824421294</c:v>
                </c:pt>
                <c:pt idx="21180">
                  <c:v>42872.931768923612</c:v>
                </c:pt>
                <c:pt idx="21181">
                  <c:v>42872.938713425923</c:v>
                </c:pt>
                <c:pt idx="21182">
                  <c:v>42872.945657928241</c:v>
                </c:pt>
                <c:pt idx="21183">
                  <c:v>42872.952602430552</c:v>
                </c:pt>
                <c:pt idx="21184">
                  <c:v>42872.959546932871</c:v>
                </c:pt>
                <c:pt idx="21185">
                  <c:v>42872.966491435189</c:v>
                </c:pt>
                <c:pt idx="21186">
                  <c:v>42872.9734359375</c:v>
                </c:pt>
                <c:pt idx="21187">
                  <c:v>42872.980380439818</c:v>
                </c:pt>
                <c:pt idx="21188">
                  <c:v>42872.987324942129</c:v>
                </c:pt>
                <c:pt idx="21189">
                  <c:v>42872.994269444447</c:v>
                </c:pt>
                <c:pt idx="21190">
                  <c:v>42873.001213946758</c:v>
                </c:pt>
                <c:pt idx="21191">
                  <c:v>42873.008158449076</c:v>
                </c:pt>
                <c:pt idx="21192">
                  <c:v>42873.015102951387</c:v>
                </c:pt>
                <c:pt idx="21193">
                  <c:v>42873.022047453705</c:v>
                </c:pt>
                <c:pt idx="21194">
                  <c:v>42873.028991956016</c:v>
                </c:pt>
                <c:pt idx="21195">
                  <c:v>42873.035936458335</c:v>
                </c:pt>
                <c:pt idx="21196">
                  <c:v>42873.042880960646</c:v>
                </c:pt>
                <c:pt idx="21197">
                  <c:v>42873.049825462964</c:v>
                </c:pt>
                <c:pt idx="21198">
                  <c:v>42873.056769965275</c:v>
                </c:pt>
                <c:pt idx="21199">
                  <c:v>42873.063714467593</c:v>
                </c:pt>
                <c:pt idx="21200">
                  <c:v>42873.070658969904</c:v>
                </c:pt>
                <c:pt idx="21201">
                  <c:v>42873.077603472222</c:v>
                </c:pt>
                <c:pt idx="21202">
                  <c:v>42873.08454797454</c:v>
                </c:pt>
                <c:pt idx="21203">
                  <c:v>42873.091492476851</c:v>
                </c:pt>
                <c:pt idx="21204">
                  <c:v>42873.098436979169</c:v>
                </c:pt>
                <c:pt idx="21205">
                  <c:v>42873.10538148148</c:v>
                </c:pt>
                <c:pt idx="21206">
                  <c:v>42873.112325983799</c:v>
                </c:pt>
                <c:pt idx="21207">
                  <c:v>42873.11927048611</c:v>
                </c:pt>
                <c:pt idx="21208">
                  <c:v>42873.126214988428</c:v>
                </c:pt>
                <c:pt idx="21209">
                  <c:v>42873.133159490739</c:v>
                </c:pt>
                <c:pt idx="21210">
                  <c:v>42873.140103993057</c:v>
                </c:pt>
                <c:pt idx="21211">
                  <c:v>42873.147048495368</c:v>
                </c:pt>
                <c:pt idx="21212">
                  <c:v>42873.153992997686</c:v>
                </c:pt>
                <c:pt idx="21213">
                  <c:v>42873.160937499997</c:v>
                </c:pt>
                <c:pt idx="21214">
                  <c:v>42873.167882002315</c:v>
                </c:pt>
                <c:pt idx="21215">
                  <c:v>42873.174826504626</c:v>
                </c:pt>
                <c:pt idx="21216">
                  <c:v>42873.181771006944</c:v>
                </c:pt>
                <c:pt idx="21217">
                  <c:v>42873.188715509263</c:v>
                </c:pt>
                <c:pt idx="21218">
                  <c:v>42873.195660011574</c:v>
                </c:pt>
                <c:pt idx="21219">
                  <c:v>42873.202604513892</c:v>
                </c:pt>
                <c:pt idx="21220">
                  <c:v>42873.209549016203</c:v>
                </c:pt>
                <c:pt idx="21221">
                  <c:v>42873.216493518521</c:v>
                </c:pt>
                <c:pt idx="21222">
                  <c:v>42873.223438020832</c:v>
                </c:pt>
                <c:pt idx="21223">
                  <c:v>42873.23038252315</c:v>
                </c:pt>
                <c:pt idx="21224">
                  <c:v>42873.237327025461</c:v>
                </c:pt>
                <c:pt idx="21225">
                  <c:v>42873.244271527779</c:v>
                </c:pt>
                <c:pt idx="21226">
                  <c:v>42873.25121603009</c:v>
                </c:pt>
                <c:pt idx="21227">
                  <c:v>42873.258160532409</c:v>
                </c:pt>
                <c:pt idx="21228">
                  <c:v>42873.265105034719</c:v>
                </c:pt>
                <c:pt idx="21229">
                  <c:v>42873.272049537038</c:v>
                </c:pt>
                <c:pt idx="21230">
                  <c:v>42873.278994039349</c:v>
                </c:pt>
                <c:pt idx="21231">
                  <c:v>42873.285938541667</c:v>
                </c:pt>
                <c:pt idx="21232">
                  <c:v>42873.292883043985</c:v>
                </c:pt>
                <c:pt idx="21233">
                  <c:v>42873.299827546296</c:v>
                </c:pt>
                <c:pt idx="21234">
                  <c:v>42873.306772048614</c:v>
                </c:pt>
                <c:pt idx="21235">
                  <c:v>42873.313716550925</c:v>
                </c:pt>
                <c:pt idx="21236">
                  <c:v>42873.320661053243</c:v>
                </c:pt>
                <c:pt idx="21237">
                  <c:v>42873.327605555554</c:v>
                </c:pt>
                <c:pt idx="21238">
                  <c:v>42873.334550057873</c:v>
                </c:pt>
                <c:pt idx="21239">
                  <c:v>42873.341494560183</c:v>
                </c:pt>
                <c:pt idx="21240">
                  <c:v>42873.348439062502</c:v>
                </c:pt>
                <c:pt idx="21241">
                  <c:v>42873.355383564813</c:v>
                </c:pt>
                <c:pt idx="21242">
                  <c:v>42873.362328067131</c:v>
                </c:pt>
                <c:pt idx="21243">
                  <c:v>42873.369272569442</c:v>
                </c:pt>
                <c:pt idx="21244">
                  <c:v>42873.37621707176</c:v>
                </c:pt>
                <c:pt idx="21245">
                  <c:v>42873.383161574071</c:v>
                </c:pt>
                <c:pt idx="21246">
                  <c:v>42873.390106076389</c:v>
                </c:pt>
                <c:pt idx="21247">
                  <c:v>42873.3970505787</c:v>
                </c:pt>
                <c:pt idx="21248">
                  <c:v>42873.403995081018</c:v>
                </c:pt>
                <c:pt idx="21249">
                  <c:v>42873.410939583337</c:v>
                </c:pt>
                <c:pt idx="21250">
                  <c:v>42873.417884085648</c:v>
                </c:pt>
                <c:pt idx="21251">
                  <c:v>42873.424828587966</c:v>
                </c:pt>
                <c:pt idx="21252">
                  <c:v>42873.431773090277</c:v>
                </c:pt>
                <c:pt idx="21253">
                  <c:v>42873.438717592595</c:v>
                </c:pt>
                <c:pt idx="21254">
                  <c:v>42873.445662094906</c:v>
                </c:pt>
                <c:pt idx="21255">
                  <c:v>42873.452606597224</c:v>
                </c:pt>
                <c:pt idx="21256">
                  <c:v>42873.459551099535</c:v>
                </c:pt>
                <c:pt idx="21257">
                  <c:v>42873.466495601853</c:v>
                </c:pt>
                <c:pt idx="21258">
                  <c:v>42873.473440104164</c:v>
                </c:pt>
                <c:pt idx="21259">
                  <c:v>42873.480384606482</c:v>
                </c:pt>
                <c:pt idx="21260">
                  <c:v>42873.487329108793</c:v>
                </c:pt>
                <c:pt idx="21261">
                  <c:v>42873.494273611112</c:v>
                </c:pt>
                <c:pt idx="21262">
                  <c:v>42873.501218113423</c:v>
                </c:pt>
                <c:pt idx="21263">
                  <c:v>42873.508162615741</c:v>
                </c:pt>
                <c:pt idx="21264">
                  <c:v>42873.515107118059</c:v>
                </c:pt>
                <c:pt idx="21265">
                  <c:v>42873.52205162037</c:v>
                </c:pt>
                <c:pt idx="21266">
                  <c:v>42873.528996122688</c:v>
                </c:pt>
                <c:pt idx="21267">
                  <c:v>42873.535940624999</c:v>
                </c:pt>
                <c:pt idx="21268">
                  <c:v>42873.542885127317</c:v>
                </c:pt>
                <c:pt idx="21269">
                  <c:v>42873.549829629628</c:v>
                </c:pt>
                <c:pt idx="21270">
                  <c:v>42873.556774131946</c:v>
                </c:pt>
                <c:pt idx="21271">
                  <c:v>42873.563718634257</c:v>
                </c:pt>
                <c:pt idx="21272">
                  <c:v>42873.570663136576</c:v>
                </c:pt>
                <c:pt idx="21273">
                  <c:v>42873.577607638887</c:v>
                </c:pt>
                <c:pt idx="21274">
                  <c:v>42873.584552141205</c:v>
                </c:pt>
                <c:pt idx="21275">
                  <c:v>42873.591496643516</c:v>
                </c:pt>
                <c:pt idx="21276">
                  <c:v>42873.598441145834</c:v>
                </c:pt>
                <c:pt idx="21277">
                  <c:v>42873.605385648145</c:v>
                </c:pt>
                <c:pt idx="21278">
                  <c:v>42873.612330150463</c:v>
                </c:pt>
                <c:pt idx="21279">
                  <c:v>42873.619274652781</c:v>
                </c:pt>
                <c:pt idx="21280">
                  <c:v>42873.626219155092</c:v>
                </c:pt>
                <c:pt idx="21281">
                  <c:v>42873.63316365741</c:v>
                </c:pt>
                <c:pt idx="21282">
                  <c:v>42873.640108159721</c:v>
                </c:pt>
                <c:pt idx="21283">
                  <c:v>42873.64705266204</c:v>
                </c:pt>
                <c:pt idx="21284">
                  <c:v>42873.653997164351</c:v>
                </c:pt>
                <c:pt idx="21285">
                  <c:v>42873.660941666669</c:v>
                </c:pt>
                <c:pt idx="21286">
                  <c:v>42873.66788616898</c:v>
                </c:pt>
                <c:pt idx="21287">
                  <c:v>42873.674830671298</c:v>
                </c:pt>
                <c:pt idx="21288">
                  <c:v>42873.681775173609</c:v>
                </c:pt>
                <c:pt idx="21289">
                  <c:v>42873.688719675927</c:v>
                </c:pt>
                <c:pt idx="21290">
                  <c:v>42873.695664178238</c:v>
                </c:pt>
                <c:pt idx="21291">
                  <c:v>42873.702608680556</c:v>
                </c:pt>
                <c:pt idx="21292">
                  <c:v>42873.709553182867</c:v>
                </c:pt>
                <c:pt idx="21293">
                  <c:v>42873.716497685185</c:v>
                </c:pt>
                <c:pt idx="21294">
                  <c:v>42873.723442187496</c:v>
                </c:pt>
                <c:pt idx="21295">
                  <c:v>42873.730386689815</c:v>
                </c:pt>
                <c:pt idx="21296">
                  <c:v>42873.737331192133</c:v>
                </c:pt>
                <c:pt idx="21297">
                  <c:v>42873.744275694444</c:v>
                </c:pt>
                <c:pt idx="21298">
                  <c:v>42873.751220196762</c:v>
                </c:pt>
                <c:pt idx="21299">
                  <c:v>42873.758164699073</c:v>
                </c:pt>
                <c:pt idx="21300">
                  <c:v>42873.765109201391</c:v>
                </c:pt>
                <c:pt idx="21301">
                  <c:v>42873.772053703702</c:v>
                </c:pt>
                <c:pt idx="21302">
                  <c:v>42873.77899820602</c:v>
                </c:pt>
                <c:pt idx="21303">
                  <c:v>42873.785942708331</c:v>
                </c:pt>
                <c:pt idx="21304">
                  <c:v>42873.792887210649</c:v>
                </c:pt>
                <c:pt idx="21305">
                  <c:v>42873.79983171296</c:v>
                </c:pt>
                <c:pt idx="21306">
                  <c:v>42873.806776215279</c:v>
                </c:pt>
                <c:pt idx="21307">
                  <c:v>42873.81372071759</c:v>
                </c:pt>
                <c:pt idx="21308">
                  <c:v>42873.820665219908</c:v>
                </c:pt>
                <c:pt idx="21309">
                  <c:v>42873.827609722219</c:v>
                </c:pt>
                <c:pt idx="21310">
                  <c:v>42873.834554224537</c:v>
                </c:pt>
                <c:pt idx="21311">
                  <c:v>42873.841498726855</c:v>
                </c:pt>
                <c:pt idx="21312">
                  <c:v>42873.848443229166</c:v>
                </c:pt>
                <c:pt idx="21313">
                  <c:v>42873.855387731484</c:v>
                </c:pt>
                <c:pt idx="21314">
                  <c:v>42873.862332233795</c:v>
                </c:pt>
                <c:pt idx="21315">
                  <c:v>42873.869276736114</c:v>
                </c:pt>
                <c:pt idx="21316">
                  <c:v>42873.876221238424</c:v>
                </c:pt>
                <c:pt idx="21317">
                  <c:v>42873.883165740743</c:v>
                </c:pt>
                <c:pt idx="21318">
                  <c:v>42873.890110243054</c:v>
                </c:pt>
                <c:pt idx="21319">
                  <c:v>42873.897054745372</c:v>
                </c:pt>
                <c:pt idx="21320">
                  <c:v>42873.903999247683</c:v>
                </c:pt>
                <c:pt idx="21321">
                  <c:v>42873.910943750001</c:v>
                </c:pt>
                <c:pt idx="21322">
                  <c:v>42873.917888252312</c:v>
                </c:pt>
                <c:pt idx="21323">
                  <c:v>42873.92483275463</c:v>
                </c:pt>
                <c:pt idx="21324">
                  <c:v>42873.931777256941</c:v>
                </c:pt>
                <c:pt idx="21325">
                  <c:v>42873.938721759259</c:v>
                </c:pt>
                <c:pt idx="21326">
                  <c:v>42873.945666261578</c:v>
                </c:pt>
                <c:pt idx="21327">
                  <c:v>42873.952610763889</c:v>
                </c:pt>
                <c:pt idx="21328">
                  <c:v>42873.959555266207</c:v>
                </c:pt>
                <c:pt idx="21329">
                  <c:v>42873.966499768518</c:v>
                </c:pt>
                <c:pt idx="21330">
                  <c:v>42873.973444270836</c:v>
                </c:pt>
                <c:pt idx="21331">
                  <c:v>42873.980388773147</c:v>
                </c:pt>
                <c:pt idx="21332">
                  <c:v>42873.987333275465</c:v>
                </c:pt>
                <c:pt idx="21333">
                  <c:v>42873.994277777776</c:v>
                </c:pt>
                <c:pt idx="21334">
                  <c:v>42874.001222280094</c:v>
                </c:pt>
                <c:pt idx="21335">
                  <c:v>42874.008166782405</c:v>
                </c:pt>
                <c:pt idx="21336">
                  <c:v>42874.015111284723</c:v>
                </c:pt>
                <c:pt idx="21337">
                  <c:v>42874.022055787034</c:v>
                </c:pt>
                <c:pt idx="21338">
                  <c:v>42874.029000289353</c:v>
                </c:pt>
                <c:pt idx="21339">
                  <c:v>42874.035944791663</c:v>
                </c:pt>
                <c:pt idx="21340">
                  <c:v>42874.042889293982</c:v>
                </c:pt>
                <c:pt idx="21341">
                  <c:v>42874.049833796293</c:v>
                </c:pt>
                <c:pt idx="21342">
                  <c:v>42874.056778298611</c:v>
                </c:pt>
                <c:pt idx="21343">
                  <c:v>42874.063722800929</c:v>
                </c:pt>
                <c:pt idx="21344">
                  <c:v>42874.07066730324</c:v>
                </c:pt>
                <c:pt idx="21345">
                  <c:v>42874.077611805558</c:v>
                </c:pt>
                <c:pt idx="21346">
                  <c:v>42874.084556307869</c:v>
                </c:pt>
                <c:pt idx="21347">
                  <c:v>42874.091500810187</c:v>
                </c:pt>
                <c:pt idx="21348">
                  <c:v>42874.098445312498</c:v>
                </c:pt>
                <c:pt idx="21349">
                  <c:v>42874.105389814817</c:v>
                </c:pt>
                <c:pt idx="21350">
                  <c:v>42874.112334317128</c:v>
                </c:pt>
                <c:pt idx="21351">
                  <c:v>42874.119278819446</c:v>
                </c:pt>
                <c:pt idx="21352">
                  <c:v>42874.126223321757</c:v>
                </c:pt>
                <c:pt idx="21353">
                  <c:v>42874.133167824075</c:v>
                </c:pt>
                <c:pt idx="21354">
                  <c:v>42874.140112326386</c:v>
                </c:pt>
                <c:pt idx="21355">
                  <c:v>42874.147056828704</c:v>
                </c:pt>
                <c:pt idx="21356">
                  <c:v>42874.154001331015</c:v>
                </c:pt>
                <c:pt idx="21357">
                  <c:v>42874.160945833333</c:v>
                </c:pt>
                <c:pt idx="21358">
                  <c:v>42874.167890335651</c:v>
                </c:pt>
                <c:pt idx="21359">
                  <c:v>42874.174834837962</c:v>
                </c:pt>
                <c:pt idx="21360">
                  <c:v>42874.181779340281</c:v>
                </c:pt>
                <c:pt idx="21361">
                  <c:v>42874.188723842592</c:v>
                </c:pt>
                <c:pt idx="21362">
                  <c:v>42874.19566834491</c:v>
                </c:pt>
                <c:pt idx="21363">
                  <c:v>42874.202612847221</c:v>
                </c:pt>
                <c:pt idx="21364">
                  <c:v>42874.209557349539</c:v>
                </c:pt>
                <c:pt idx="21365">
                  <c:v>42874.21650185185</c:v>
                </c:pt>
                <c:pt idx="21366">
                  <c:v>42874.223446354168</c:v>
                </c:pt>
                <c:pt idx="21367">
                  <c:v>42874.230390856479</c:v>
                </c:pt>
                <c:pt idx="21368">
                  <c:v>42874.237335358797</c:v>
                </c:pt>
                <c:pt idx="21369">
                  <c:v>42874.244279861108</c:v>
                </c:pt>
                <c:pt idx="21370">
                  <c:v>42874.251224363426</c:v>
                </c:pt>
                <c:pt idx="21371">
                  <c:v>42874.258168865737</c:v>
                </c:pt>
                <c:pt idx="21372">
                  <c:v>42874.265113368056</c:v>
                </c:pt>
                <c:pt idx="21373">
                  <c:v>42874.272057870374</c:v>
                </c:pt>
                <c:pt idx="21374">
                  <c:v>42874.279002372685</c:v>
                </c:pt>
                <c:pt idx="21375">
                  <c:v>42874.285946875003</c:v>
                </c:pt>
                <c:pt idx="21376">
                  <c:v>42874.292891377314</c:v>
                </c:pt>
                <c:pt idx="21377">
                  <c:v>42874.299835879632</c:v>
                </c:pt>
                <c:pt idx="21378">
                  <c:v>42874.306780381943</c:v>
                </c:pt>
                <c:pt idx="21379">
                  <c:v>42874.313724884261</c:v>
                </c:pt>
                <c:pt idx="21380">
                  <c:v>42874.320669386572</c:v>
                </c:pt>
                <c:pt idx="21381">
                  <c:v>42874.32761388889</c:v>
                </c:pt>
                <c:pt idx="21382">
                  <c:v>42874.334558391201</c:v>
                </c:pt>
                <c:pt idx="21383">
                  <c:v>42874.34150289352</c:v>
                </c:pt>
                <c:pt idx="21384">
                  <c:v>42874.348447395831</c:v>
                </c:pt>
                <c:pt idx="21385">
                  <c:v>42874.355391898149</c:v>
                </c:pt>
                <c:pt idx="21386">
                  <c:v>42874.36233640046</c:v>
                </c:pt>
                <c:pt idx="21387">
                  <c:v>42874.369280902778</c:v>
                </c:pt>
                <c:pt idx="21388">
                  <c:v>42874.376225405096</c:v>
                </c:pt>
                <c:pt idx="21389">
                  <c:v>42874.383169907407</c:v>
                </c:pt>
                <c:pt idx="21390">
                  <c:v>42874.390114409725</c:v>
                </c:pt>
                <c:pt idx="21391">
                  <c:v>42874.397058912036</c:v>
                </c:pt>
                <c:pt idx="21392">
                  <c:v>42874.404003414355</c:v>
                </c:pt>
                <c:pt idx="21393">
                  <c:v>42874.410947916665</c:v>
                </c:pt>
                <c:pt idx="21394">
                  <c:v>42874.417892418984</c:v>
                </c:pt>
                <c:pt idx="21395">
                  <c:v>42874.424836921295</c:v>
                </c:pt>
                <c:pt idx="21396">
                  <c:v>42874.431781423613</c:v>
                </c:pt>
                <c:pt idx="21397">
                  <c:v>42874.438725925924</c:v>
                </c:pt>
                <c:pt idx="21398">
                  <c:v>42874.445670428242</c:v>
                </c:pt>
                <c:pt idx="21399">
                  <c:v>42874.452614930553</c:v>
                </c:pt>
                <c:pt idx="21400">
                  <c:v>42874.459559432871</c:v>
                </c:pt>
                <c:pt idx="21401">
                  <c:v>42874.466503935182</c:v>
                </c:pt>
                <c:pt idx="21402">
                  <c:v>42874.4734484375</c:v>
                </c:pt>
                <c:pt idx="21403">
                  <c:v>42874.480392939811</c:v>
                </c:pt>
                <c:pt idx="21404">
                  <c:v>42874.48733744213</c:v>
                </c:pt>
                <c:pt idx="21405">
                  <c:v>42874.494281944448</c:v>
                </c:pt>
                <c:pt idx="21406">
                  <c:v>42874.501226446759</c:v>
                </c:pt>
                <c:pt idx="21407">
                  <c:v>42874.508170949077</c:v>
                </c:pt>
                <c:pt idx="21408">
                  <c:v>42874.515115451388</c:v>
                </c:pt>
                <c:pt idx="21409">
                  <c:v>42874.522059953706</c:v>
                </c:pt>
                <c:pt idx="21410">
                  <c:v>42874.529004456017</c:v>
                </c:pt>
                <c:pt idx="21411">
                  <c:v>42874.535948958335</c:v>
                </c:pt>
                <c:pt idx="21412">
                  <c:v>42874.542893460646</c:v>
                </c:pt>
                <c:pt idx="21413">
                  <c:v>42874.549837962964</c:v>
                </c:pt>
                <c:pt idx="21414">
                  <c:v>42874.556782465275</c:v>
                </c:pt>
                <c:pt idx="21415">
                  <c:v>42874.563726967594</c:v>
                </c:pt>
                <c:pt idx="21416">
                  <c:v>42874.570671469904</c:v>
                </c:pt>
                <c:pt idx="21417">
                  <c:v>42874.577615972223</c:v>
                </c:pt>
                <c:pt idx="21418">
                  <c:v>42874.584560474534</c:v>
                </c:pt>
                <c:pt idx="21419">
                  <c:v>42874.591504976852</c:v>
                </c:pt>
                <c:pt idx="21420">
                  <c:v>42874.59844947917</c:v>
                </c:pt>
                <c:pt idx="21421">
                  <c:v>42874.605393981481</c:v>
                </c:pt>
                <c:pt idx="21422">
                  <c:v>42874.612338483799</c:v>
                </c:pt>
                <c:pt idx="21423">
                  <c:v>42874.61928298611</c:v>
                </c:pt>
                <c:pt idx="21424">
                  <c:v>42874.626227488428</c:v>
                </c:pt>
                <c:pt idx="21425">
                  <c:v>42874.633171990739</c:v>
                </c:pt>
                <c:pt idx="21426">
                  <c:v>42874.640116493058</c:v>
                </c:pt>
                <c:pt idx="21427">
                  <c:v>42874.647060995369</c:v>
                </c:pt>
                <c:pt idx="21428">
                  <c:v>42874.654005497687</c:v>
                </c:pt>
                <c:pt idx="21429">
                  <c:v>42874.660949999998</c:v>
                </c:pt>
                <c:pt idx="21430">
                  <c:v>42874.667894502316</c:v>
                </c:pt>
                <c:pt idx="21431">
                  <c:v>42874.674839004627</c:v>
                </c:pt>
                <c:pt idx="21432">
                  <c:v>42874.681783506945</c:v>
                </c:pt>
                <c:pt idx="21433">
                  <c:v>42874.688728009256</c:v>
                </c:pt>
                <c:pt idx="21434">
                  <c:v>42874.695672511574</c:v>
                </c:pt>
                <c:pt idx="21435">
                  <c:v>42874.702617013892</c:v>
                </c:pt>
                <c:pt idx="21436">
                  <c:v>42874.709561516203</c:v>
                </c:pt>
                <c:pt idx="21437">
                  <c:v>42874.716506018522</c:v>
                </c:pt>
                <c:pt idx="21438">
                  <c:v>42874.723450520833</c:v>
                </c:pt>
                <c:pt idx="21439">
                  <c:v>42874.730395023151</c:v>
                </c:pt>
                <c:pt idx="21440">
                  <c:v>42874.737339525462</c:v>
                </c:pt>
                <c:pt idx="21441">
                  <c:v>42874.74428402778</c:v>
                </c:pt>
                <c:pt idx="21442">
                  <c:v>42874.751228530091</c:v>
                </c:pt>
                <c:pt idx="21443">
                  <c:v>42874.758173032409</c:v>
                </c:pt>
                <c:pt idx="21444">
                  <c:v>42874.76511753472</c:v>
                </c:pt>
                <c:pt idx="21445">
                  <c:v>42874.772062037038</c:v>
                </c:pt>
                <c:pt idx="21446">
                  <c:v>42874.779006539349</c:v>
                </c:pt>
                <c:pt idx="21447">
                  <c:v>42874.785951041667</c:v>
                </c:pt>
                <c:pt idx="21448">
                  <c:v>42874.792895543978</c:v>
                </c:pt>
                <c:pt idx="21449">
                  <c:v>42874.799840046297</c:v>
                </c:pt>
                <c:pt idx="21450">
                  <c:v>42874.806784548608</c:v>
                </c:pt>
                <c:pt idx="21451">
                  <c:v>42874.813729050926</c:v>
                </c:pt>
                <c:pt idx="21452">
                  <c:v>42874.820673553244</c:v>
                </c:pt>
                <c:pt idx="21453">
                  <c:v>42874.827618055555</c:v>
                </c:pt>
                <c:pt idx="21454">
                  <c:v>42874.834562557873</c:v>
                </c:pt>
                <c:pt idx="21455">
                  <c:v>42874.841507060184</c:v>
                </c:pt>
                <c:pt idx="21456">
                  <c:v>42874.848451562502</c:v>
                </c:pt>
                <c:pt idx="21457">
                  <c:v>42874.855396064813</c:v>
                </c:pt>
                <c:pt idx="21458">
                  <c:v>42874.862340567131</c:v>
                </c:pt>
                <c:pt idx="21459">
                  <c:v>42874.869285069442</c:v>
                </c:pt>
                <c:pt idx="21460">
                  <c:v>42874.876229571761</c:v>
                </c:pt>
                <c:pt idx="21461">
                  <c:v>42874.883174074072</c:v>
                </c:pt>
                <c:pt idx="21462">
                  <c:v>42874.89011857639</c:v>
                </c:pt>
                <c:pt idx="21463">
                  <c:v>42874.897063078701</c:v>
                </c:pt>
                <c:pt idx="21464">
                  <c:v>42874.904007581019</c:v>
                </c:pt>
                <c:pt idx="21465">
                  <c:v>42874.91095208333</c:v>
                </c:pt>
                <c:pt idx="21466">
                  <c:v>42874.917896585648</c:v>
                </c:pt>
                <c:pt idx="21467">
                  <c:v>42874.924841087966</c:v>
                </c:pt>
                <c:pt idx="21468">
                  <c:v>42874.931785590277</c:v>
                </c:pt>
                <c:pt idx="21469">
                  <c:v>42874.938730092596</c:v>
                </c:pt>
                <c:pt idx="21470">
                  <c:v>42874.945674594906</c:v>
                </c:pt>
                <c:pt idx="21471">
                  <c:v>42874.952619097225</c:v>
                </c:pt>
                <c:pt idx="21472">
                  <c:v>42874.959563599536</c:v>
                </c:pt>
                <c:pt idx="21473">
                  <c:v>42874.966508101854</c:v>
                </c:pt>
                <c:pt idx="21474">
                  <c:v>42874.973452604165</c:v>
                </c:pt>
                <c:pt idx="21475">
                  <c:v>42874.980397106483</c:v>
                </c:pt>
                <c:pt idx="21476">
                  <c:v>42874.987341608794</c:v>
                </c:pt>
                <c:pt idx="21477">
                  <c:v>42874.994286111112</c:v>
                </c:pt>
                <c:pt idx="21478">
                  <c:v>42875.001230613423</c:v>
                </c:pt>
                <c:pt idx="21479">
                  <c:v>42875.008175115741</c:v>
                </c:pt>
                <c:pt idx="21480">
                  <c:v>42875.015119618052</c:v>
                </c:pt>
                <c:pt idx="21481">
                  <c:v>42875.02206412037</c:v>
                </c:pt>
                <c:pt idx="21482">
                  <c:v>42875.029008622689</c:v>
                </c:pt>
                <c:pt idx="21483">
                  <c:v>42875.035953125</c:v>
                </c:pt>
                <c:pt idx="21484">
                  <c:v>42875.042897627318</c:v>
                </c:pt>
                <c:pt idx="21485">
                  <c:v>42875.049842129629</c:v>
                </c:pt>
                <c:pt idx="21486">
                  <c:v>42875.056786631947</c:v>
                </c:pt>
                <c:pt idx="21487">
                  <c:v>42875.063731134258</c:v>
                </c:pt>
                <c:pt idx="21488">
                  <c:v>42875.070675636576</c:v>
                </c:pt>
                <c:pt idx="21489">
                  <c:v>42875.077620138887</c:v>
                </c:pt>
                <c:pt idx="21490">
                  <c:v>42875.084564641205</c:v>
                </c:pt>
                <c:pt idx="21491">
                  <c:v>42875.091509143516</c:v>
                </c:pt>
                <c:pt idx="21492">
                  <c:v>42875.098453645835</c:v>
                </c:pt>
                <c:pt idx="21493">
                  <c:v>42875.105398148145</c:v>
                </c:pt>
                <c:pt idx="21494">
                  <c:v>42875.112342650464</c:v>
                </c:pt>
                <c:pt idx="21495">
                  <c:v>42875.119287152775</c:v>
                </c:pt>
                <c:pt idx="21496">
                  <c:v>42875.126231655093</c:v>
                </c:pt>
                <c:pt idx="21497">
                  <c:v>42875.133176157404</c:v>
                </c:pt>
                <c:pt idx="21498">
                  <c:v>42875.140120659722</c:v>
                </c:pt>
                <c:pt idx="21499">
                  <c:v>42875.14706516204</c:v>
                </c:pt>
                <c:pt idx="21500">
                  <c:v>42875.154009664351</c:v>
                </c:pt>
                <c:pt idx="21501">
                  <c:v>42875.160954166669</c:v>
                </c:pt>
                <c:pt idx="21502">
                  <c:v>42875.16789866898</c:v>
                </c:pt>
                <c:pt idx="21503">
                  <c:v>42875.174843171299</c:v>
                </c:pt>
                <c:pt idx="21504">
                  <c:v>42875.18178767361</c:v>
                </c:pt>
                <c:pt idx="21505">
                  <c:v>42875.188732175928</c:v>
                </c:pt>
                <c:pt idx="21506">
                  <c:v>42875.195676678239</c:v>
                </c:pt>
                <c:pt idx="21507">
                  <c:v>42875.202621180557</c:v>
                </c:pt>
                <c:pt idx="21508">
                  <c:v>42875.209565682868</c:v>
                </c:pt>
                <c:pt idx="21509">
                  <c:v>42875.216510185186</c:v>
                </c:pt>
                <c:pt idx="21510">
                  <c:v>42875.223454687497</c:v>
                </c:pt>
                <c:pt idx="21511">
                  <c:v>42875.230399189815</c:v>
                </c:pt>
                <c:pt idx="21512">
                  <c:v>42875.237343692126</c:v>
                </c:pt>
                <c:pt idx="21513">
                  <c:v>42875.244288194444</c:v>
                </c:pt>
                <c:pt idx="21514">
                  <c:v>42875.251232696763</c:v>
                </c:pt>
                <c:pt idx="21515">
                  <c:v>42875.258177199074</c:v>
                </c:pt>
                <c:pt idx="21516">
                  <c:v>42875.265121701392</c:v>
                </c:pt>
                <c:pt idx="21517">
                  <c:v>42875.272066203703</c:v>
                </c:pt>
                <c:pt idx="21518">
                  <c:v>42875.279010706021</c:v>
                </c:pt>
                <c:pt idx="21519">
                  <c:v>42875.285955208332</c:v>
                </c:pt>
                <c:pt idx="21520">
                  <c:v>42875.29289971065</c:v>
                </c:pt>
                <c:pt idx="21521">
                  <c:v>42875.299844212961</c:v>
                </c:pt>
                <c:pt idx="21522">
                  <c:v>42875.306788715279</c:v>
                </c:pt>
                <c:pt idx="21523">
                  <c:v>42875.31373321759</c:v>
                </c:pt>
                <c:pt idx="21524">
                  <c:v>42875.320677719908</c:v>
                </c:pt>
                <c:pt idx="21525">
                  <c:v>42875.327622222219</c:v>
                </c:pt>
                <c:pt idx="21526">
                  <c:v>42875.334566724538</c:v>
                </c:pt>
                <c:pt idx="21527">
                  <c:v>42875.341511226849</c:v>
                </c:pt>
                <c:pt idx="21528">
                  <c:v>42875.348455729167</c:v>
                </c:pt>
                <c:pt idx="21529">
                  <c:v>42875.355400231485</c:v>
                </c:pt>
                <c:pt idx="21530">
                  <c:v>42875.362344733796</c:v>
                </c:pt>
                <c:pt idx="21531">
                  <c:v>42875.369289236114</c:v>
                </c:pt>
                <c:pt idx="21532">
                  <c:v>42875.376233738425</c:v>
                </c:pt>
                <c:pt idx="21533">
                  <c:v>42875.383178240743</c:v>
                </c:pt>
                <c:pt idx="21534">
                  <c:v>42875.390122743054</c:v>
                </c:pt>
                <c:pt idx="21535">
                  <c:v>42875.397067245372</c:v>
                </c:pt>
                <c:pt idx="21536">
                  <c:v>42875.404011747683</c:v>
                </c:pt>
                <c:pt idx="21537">
                  <c:v>42875.410956250002</c:v>
                </c:pt>
                <c:pt idx="21538">
                  <c:v>42875.417900752313</c:v>
                </c:pt>
                <c:pt idx="21539">
                  <c:v>42875.424845254631</c:v>
                </c:pt>
                <c:pt idx="21540">
                  <c:v>42875.431789756942</c:v>
                </c:pt>
                <c:pt idx="21541">
                  <c:v>42875.43873425926</c:v>
                </c:pt>
                <c:pt idx="21542">
                  <c:v>42875.445678761571</c:v>
                </c:pt>
                <c:pt idx="21543">
                  <c:v>42875.452623263889</c:v>
                </c:pt>
                <c:pt idx="21544">
                  <c:v>42875.459567766207</c:v>
                </c:pt>
                <c:pt idx="21545">
                  <c:v>42875.466512268518</c:v>
                </c:pt>
                <c:pt idx="21546">
                  <c:v>42875.473456770836</c:v>
                </c:pt>
                <c:pt idx="21547">
                  <c:v>42875.480401273147</c:v>
                </c:pt>
                <c:pt idx="21548">
                  <c:v>42875.487345775466</c:v>
                </c:pt>
                <c:pt idx="21549">
                  <c:v>42875.494290277777</c:v>
                </c:pt>
                <c:pt idx="21550">
                  <c:v>42875.501234780095</c:v>
                </c:pt>
                <c:pt idx="21551">
                  <c:v>42875.508179282406</c:v>
                </c:pt>
                <c:pt idx="21552">
                  <c:v>42875.515123784724</c:v>
                </c:pt>
                <c:pt idx="21553">
                  <c:v>42875.522068287035</c:v>
                </c:pt>
                <c:pt idx="21554">
                  <c:v>42875.529012789353</c:v>
                </c:pt>
                <c:pt idx="21555">
                  <c:v>42875.535957291664</c:v>
                </c:pt>
                <c:pt idx="21556">
                  <c:v>42875.542901793982</c:v>
                </c:pt>
                <c:pt idx="21557">
                  <c:v>42875.549846296293</c:v>
                </c:pt>
                <c:pt idx="21558">
                  <c:v>42875.556790798611</c:v>
                </c:pt>
                <c:pt idx="21559">
                  <c:v>42875.563735300922</c:v>
                </c:pt>
                <c:pt idx="21560">
                  <c:v>42875.570679803241</c:v>
                </c:pt>
                <c:pt idx="21561">
                  <c:v>42875.577624305559</c:v>
                </c:pt>
                <c:pt idx="21562">
                  <c:v>42875.58456880787</c:v>
                </c:pt>
                <c:pt idx="21563">
                  <c:v>42875.591513310188</c:v>
                </c:pt>
                <c:pt idx="21564">
                  <c:v>42875.598457812499</c:v>
                </c:pt>
                <c:pt idx="21565">
                  <c:v>42875.605402314817</c:v>
                </c:pt>
                <c:pt idx="21566">
                  <c:v>42875.612346817128</c:v>
                </c:pt>
                <c:pt idx="21567">
                  <c:v>42875.619291319446</c:v>
                </c:pt>
                <c:pt idx="21568">
                  <c:v>42875.626235821757</c:v>
                </c:pt>
                <c:pt idx="21569">
                  <c:v>42875.633180324076</c:v>
                </c:pt>
                <c:pt idx="21570">
                  <c:v>42875.640124826386</c:v>
                </c:pt>
                <c:pt idx="21571">
                  <c:v>42875.647069328705</c:v>
                </c:pt>
                <c:pt idx="21572">
                  <c:v>42875.654013831016</c:v>
                </c:pt>
                <c:pt idx="21573">
                  <c:v>42875.660958333334</c:v>
                </c:pt>
                <c:pt idx="21574">
                  <c:v>42875.667902835645</c:v>
                </c:pt>
                <c:pt idx="21575">
                  <c:v>42875.674847337963</c:v>
                </c:pt>
                <c:pt idx="21576">
                  <c:v>42875.681791840281</c:v>
                </c:pt>
                <c:pt idx="21577">
                  <c:v>42875.688736342592</c:v>
                </c:pt>
                <c:pt idx="21578">
                  <c:v>42875.69568084491</c:v>
                </c:pt>
                <c:pt idx="21579">
                  <c:v>42875.702625347221</c:v>
                </c:pt>
                <c:pt idx="21580">
                  <c:v>42875.70956984954</c:v>
                </c:pt>
                <c:pt idx="21581">
                  <c:v>42875.71651435185</c:v>
                </c:pt>
                <c:pt idx="21582">
                  <c:v>42875.723458854169</c:v>
                </c:pt>
                <c:pt idx="21583">
                  <c:v>42875.73040335648</c:v>
                </c:pt>
                <c:pt idx="21584">
                  <c:v>42875.737347858798</c:v>
                </c:pt>
                <c:pt idx="21585">
                  <c:v>42875.744292361109</c:v>
                </c:pt>
                <c:pt idx="21586">
                  <c:v>42875.751236863427</c:v>
                </c:pt>
                <c:pt idx="21587">
                  <c:v>42875.758181365738</c:v>
                </c:pt>
                <c:pt idx="21588">
                  <c:v>42875.765125868056</c:v>
                </c:pt>
                <c:pt idx="21589">
                  <c:v>42875.772070370367</c:v>
                </c:pt>
                <c:pt idx="21590">
                  <c:v>42875.779014872685</c:v>
                </c:pt>
                <c:pt idx="21591">
                  <c:v>42875.785959375004</c:v>
                </c:pt>
                <c:pt idx="21592">
                  <c:v>42875.792903877315</c:v>
                </c:pt>
                <c:pt idx="21593">
                  <c:v>42875.799848379633</c:v>
                </c:pt>
                <c:pt idx="21594">
                  <c:v>42875.806792881944</c:v>
                </c:pt>
                <c:pt idx="21595">
                  <c:v>42875.813737384262</c:v>
                </c:pt>
                <c:pt idx="21596">
                  <c:v>42875.820681886573</c:v>
                </c:pt>
                <c:pt idx="21597">
                  <c:v>42875.827626388891</c:v>
                </c:pt>
                <c:pt idx="21598">
                  <c:v>42875.834570891202</c:v>
                </c:pt>
                <c:pt idx="21599">
                  <c:v>42875.84151539352</c:v>
                </c:pt>
                <c:pt idx="21600">
                  <c:v>42875.848459895831</c:v>
                </c:pt>
                <c:pt idx="21601">
                  <c:v>42875.855404398149</c:v>
                </c:pt>
                <c:pt idx="21602">
                  <c:v>42875.86234890046</c:v>
                </c:pt>
                <c:pt idx="21603">
                  <c:v>42875.869293402779</c:v>
                </c:pt>
                <c:pt idx="21604">
                  <c:v>42875.87623790509</c:v>
                </c:pt>
                <c:pt idx="21605">
                  <c:v>42875.883182407408</c:v>
                </c:pt>
                <c:pt idx="21606">
                  <c:v>42875.890126909719</c:v>
                </c:pt>
                <c:pt idx="21607">
                  <c:v>42875.897071412037</c:v>
                </c:pt>
                <c:pt idx="21608">
                  <c:v>42875.904015914355</c:v>
                </c:pt>
                <c:pt idx="21609">
                  <c:v>42875.910960416666</c:v>
                </c:pt>
                <c:pt idx="21610">
                  <c:v>42875.917904918984</c:v>
                </c:pt>
                <c:pt idx="21611">
                  <c:v>42875.924849421295</c:v>
                </c:pt>
                <c:pt idx="21612">
                  <c:v>42875.931793923613</c:v>
                </c:pt>
                <c:pt idx="21613">
                  <c:v>42875.938738425924</c:v>
                </c:pt>
                <c:pt idx="21614">
                  <c:v>42875.945682928243</c:v>
                </c:pt>
                <c:pt idx="21615">
                  <c:v>42875.952627430554</c:v>
                </c:pt>
                <c:pt idx="21616">
                  <c:v>42875.959571932872</c:v>
                </c:pt>
                <c:pt idx="21617">
                  <c:v>42875.966516435183</c:v>
                </c:pt>
                <c:pt idx="21618">
                  <c:v>42875.973460937501</c:v>
                </c:pt>
                <c:pt idx="21619">
                  <c:v>42875.980405439812</c:v>
                </c:pt>
                <c:pt idx="21620">
                  <c:v>42875.98734994213</c:v>
                </c:pt>
                <c:pt idx="21621">
                  <c:v>42875.994294444441</c:v>
                </c:pt>
                <c:pt idx="21622">
                  <c:v>42876.001238946759</c:v>
                </c:pt>
                <c:pt idx="21623">
                  <c:v>42876.008183449077</c:v>
                </c:pt>
                <c:pt idx="21624">
                  <c:v>42876.015127951388</c:v>
                </c:pt>
                <c:pt idx="21625">
                  <c:v>42876.022072453707</c:v>
                </c:pt>
                <c:pt idx="21626">
                  <c:v>42876.029016956018</c:v>
                </c:pt>
                <c:pt idx="21627">
                  <c:v>42876.035961458336</c:v>
                </c:pt>
                <c:pt idx="21628">
                  <c:v>42876.042905960647</c:v>
                </c:pt>
                <c:pt idx="21629">
                  <c:v>42876.049850462965</c:v>
                </c:pt>
                <c:pt idx="21630">
                  <c:v>42876.056794965276</c:v>
                </c:pt>
                <c:pt idx="21631">
                  <c:v>42876.063739467594</c:v>
                </c:pt>
                <c:pt idx="21632">
                  <c:v>42876.070683969905</c:v>
                </c:pt>
                <c:pt idx="21633">
                  <c:v>42876.077628472223</c:v>
                </c:pt>
                <c:pt idx="21634">
                  <c:v>42876.084572974534</c:v>
                </c:pt>
                <c:pt idx="21635">
                  <c:v>42876.091517476852</c:v>
                </c:pt>
                <c:pt idx="21636">
                  <c:v>42876.098461979163</c:v>
                </c:pt>
                <c:pt idx="21637">
                  <c:v>42876.105406481482</c:v>
                </c:pt>
                <c:pt idx="21638">
                  <c:v>42876.1123509838</c:v>
                </c:pt>
                <c:pt idx="21639">
                  <c:v>42876.119295486111</c:v>
                </c:pt>
                <c:pt idx="21640">
                  <c:v>42876.126239988429</c:v>
                </c:pt>
                <c:pt idx="21641">
                  <c:v>42876.13318449074</c:v>
                </c:pt>
                <c:pt idx="21642">
                  <c:v>42876.140128993058</c:v>
                </c:pt>
                <c:pt idx="21643">
                  <c:v>42876.147073495369</c:v>
                </c:pt>
                <c:pt idx="21644">
                  <c:v>42876.154017997687</c:v>
                </c:pt>
                <c:pt idx="21645">
                  <c:v>42876.160962499998</c:v>
                </c:pt>
                <c:pt idx="21646">
                  <c:v>42876.167907002316</c:v>
                </c:pt>
                <c:pt idx="21647">
                  <c:v>42876.174851504627</c:v>
                </c:pt>
                <c:pt idx="21648">
                  <c:v>42876.181796006946</c:v>
                </c:pt>
                <c:pt idx="21649">
                  <c:v>42876.188740509257</c:v>
                </c:pt>
                <c:pt idx="21650">
                  <c:v>42876.195685011575</c:v>
                </c:pt>
                <c:pt idx="21651">
                  <c:v>42876.202629513886</c:v>
                </c:pt>
                <c:pt idx="21652">
                  <c:v>42876.209574016204</c:v>
                </c:pt>
                <c:pt idx="21653">
                  <c:v>42876.216518518515</c:v>
                </c:pt>
                <c:pt idx="21654">
                  <c:v>42876.223463020833</c:v>
                </c:pt>
                <c:pt idx="21655">
                  <c:v>42876.230407523151</c:v>
                </c:pt>
                <c:pt idx="21656">
                  <c:v>42876.237352025462</c:v>
                </c:pt>
                <c:pt idx="21657">
                  <c:v>42876.244296527781</c:v>
                </c:pt>
                <c:pt idx="21658">
                  <c:v>42876.251241030091</c:v>
                </c:pt>
                <c:pt idx="21659">
                  <c:v>42876.25818553241</c:v>
                </c:pt>
                <c:pt idx="21660">
                  <c:v>42876.265130034721</c:v>
                </c:pt>
                <c:pt idx="21661">
                  <c:v>42876.272074537039</c:v>
                </c:pt>
                <c:pt idx="21662">
                  <c:v>42876.27901903935</c:v>
                </c:pt>
                <c:pt idx="21663">
                  <c:v>42876.285963541668</c:v>
                </c:pt>
                <c:pt idx="21664">
                  <c:v>42876.292908043979</c:v>
                </c:pt>
                <c:pt idx="21665">
                  <c:v>42876.299852546297</c:v>
                </c:pt>
                <c:pt idx="21666">
                  <c:v>42876.306797048608</c:v>
                </c:pt>
                <c:pt idx="21667">
                  <c:v>42876.313741550926</c:v>
                </c:pt>
                <c:pt idx="21668">
                  <c:v>42876.320686053237</c:v>
                </c:pt>
                <c:pt idx="21669">
                  <c:v>42876.327630555556</c:v>
                </c:pt>
                <c:pt idx="21670">
                  <c:v>42876.334575057874</c:v>
                </c:pt>
                <c:pt idx="21671">
                  <c:v>42876.341519560185</c:v>
                </c:pt>
                <c:pt idx="21672">
                  <c:v>42876.348464062503</c:v>
                </c:pt>
                <c:pt idx="21673">
                  <c:v>42876.355408564814</c:v>
                </c:pt>
                <c:pt idx="21674">
                  <c:v>42876.362353067132</c:v>
                </c:pt>
                <c:pt idx="21675">
                  <c:v>42876.369297569443</c:v>
                </c:pt>
                <c:pt idx="21676">
                  <c:v>42876.376242071761</c:v>
                </c:pt>
                <c:pt idx="21677">
                  <c:v>42876.383186574072</c:v>
                </c:pt>
                <c:pt idx="21678">
                  <c:v>42876.39013107639</c:v>
                </c:pt>
                <c:pt idx="21679">
                  <c:v>42876.397075578701</c:v>
                </c:pt>
                <c:pt idx="21680">
                  <c:v>42876.40402008102</c:v>
                </c:pt>
                <c:pt idx="21681">
                  <c:v>42876.41096458333</c:v>
                </c:pt>
                <c:pt idx="21682">
                  <c:v>42876.417909085649</c:v>
                </c:pt>
                <c:pt idx="21683">
                  <c:v>42876.42485358796</c:v>
                </c:pt>
                <c:pt idx="21684">
                  <c:v>42876.431798090278</c:v>
                </c:pt>
                <c:pt idx="21685">
                  <c:v>42876.438742592596</c:v>
                </c:pt>
                <c:pt idx="21686">
                  <c:v>42876.445687094907</c:v>
                </c:pt>
                <c:pt idx="21687">
                  <c:v>42876.452631597225</c:v>
                </c:pt>
                <c:pt idx="21688">
                  <c:v>42876.459576099536</c:v>
                </c:pt>
                <c:pt idx="21689">
                  <c:v>42876.466520601854</c:v>
                </c:pt>
                <c:pt idx="21690">
                  <c:v>42876.473465104165</c:v>
                </c:pt>
                <c:pt idx="21691">
                  <c:v>42876.480409606484</c:v>
                </c:pt>
                <c:pt idx="21692">
                  <c:v>42876.487354108795</c:v>
                </c:pt>
                <c:pt idx="21693">
                  <c:v>42876.494298611113</c:v>
                </c:pt>
                <c:pt idx="21694">
                  <c:v>42876.501243113424</c:v>
                </c:pt>
                <c:pt idx="21695">
                  <c:v>42876.508187615742</c:v>
                </c:pt>
                <c:pt idx="21696">
                  <c:v>42876.515132118053</c:v>
                </c:pt>
                <c:pt idx="21697">
                  <c:v>42876.522076620371</c:v>
                </c:pt>
                <c:pt idx="21698">
                  <c:v>42876.529021122682</c:v>
                </c:pt>
                <c:pt idx="21699">
                  <c:v>42876.535965625</c:v>
                </c:pt>
                <c:pt idx="21700">
                  <c:v>42876.542910127318</c:v>
                </c:pt>
                <c:pt idx="21701">
                  <c:v>42876.549854629629</c:v>
                </c:pt>
                <c:pt idx="21702">
                  <c:v>42876.556799131948</c:v>
                </c:pt>
                <c:pt idx="21703">
                  <c:v>42876.563743634259</c:v>
                </c:pt>
                <c:pt idx="21704">
                  <c:v>42876.570688136577</c:v>
                </c:pt>
                <c:pt idx="21705">
                  <c:v>42876.577632638888</c:v>
                </c:pt>
                <c:pt idx="21706">
                  <c:v>42876.584577141206</c:v>
                </c:pt>
                <c:pt idx="21707">
                  <c:v>42876.591521643517</c:v>
                </c:pt>
                <c:pt idx="21708">
                  <c:v>42876.598466145835</c:v>
                </c:pt>
                <c:pt idx="21709">
                  <c:v>42876.605410648146</c:v>
                </c:pt>
                <c:pt idx="21710">
                  <c:v>42876.612355150464</c:v>
                </c:pt>
                <c:pt idx="21711">
                  <c:v>42876.619299652775</c:v>
                </c:pt>
                <c:pt idx="21712">
                  <c:v>42876.626244155093</c:v>
                </c:pt>
                <c:pt idx="21713">
                  <c:v>42876.633188657404</c:v>
                </c:pt>
                <c:pt idx="21714">
                  <c:v>42876.640133159723</c:v>
                </c:pt>
                <c:pt idx="21715">
                  <c:v>42876.647077662034</c:v>
                </c:pt>
                <c:pt idx="21716">
                  <c:v>42876.654022164352</c:v>
                </c:pt>
                <c:pt idx="21717">
                  <c:v>42876.66096666667</c:v>
                </c:pt>
                <c:pt idx="21718">
                  <c:v>42876.667911168981</c:v>
                </c:pt>
                <c:pt idx="21719">
                  <c:v>42876.674855671299</c:v>
                </c:pt>
                <c:pt idx="21720">
                  <c:v>42876.68180017361</c:v>
                </c:pt>
                <c:pt idx="21721">
                  <c:v>42876.688744675928</c:v>
                </c:pt>
                <c:pt idx="21722">
                  <c:v>42876.695689178239</c:v>
                </c:pt>
                <c:pt idx="21723">
                  <c:v>42876.702633680557</c:v>
                </c:pt>
                <c:pt idx="21724">
                  <c:v>42876.709578182868</c:v>
                </c:pt>
                <c:pt idx="21725">
                  <c:v>42876.716522685187</c:v>
                </c:pt>
                <c:pt idx="21726">
                  <c:v>42876.723467187498</c:v>
                </c:pt>
                <c:pt idx="21727">
                  <c:v>42876.730411689816</c:v>
                </c:pt>
                <c:pt idx="21728">
                  <c:v>42876.737356192127</c:v>
                </c:pt>
                <c:pt idx="21729">
                  <c:v>42876.744300694445</c:v>
                </c:pt>
                <c:pt idx="21730">
                  <c:v>42876.751245196756</c:v>
                </c:pt>
                <c:pt idx="21731">
                  <c:v>42876.758189699074</c:v>
                </c:pt>
                <c:pt idx="21732">
                  <c:v>42876.765134201392</c:v>
                </c:pt>
                <c:pt idx="21733">
                  <c:v>42876.772078703703</c:v>
                </c:pt>
                <c:pt idx="21734">
                  <c:v>42876.779023206022</c:v>
                </c:pt>
                <c:pt idx="21735">
                  <c:v>42876.785967708332</c:v>
                </c:pt>
                <c:pt idx="21736">
                  <c:v>42876.792912210651</c:v>
                </c:pt>
                <c:pt idx="21737">
                  <c:v>42876.799856712962</c:v>
                </c:pt>
                <c:pt idx="21738">
                  <c:v>42876.80680121528</c:v>
                </c:pt>
                <c:pt idx="21739">
                  <c:v>42876.813745717591</c:v>
                </c:pt>
                <c:pt idx="21740">
                  <c:v>42876.820690219909</c:v>
                </c:pt>
                <c:pt idx="21741">
                  <c:v>42876.82763472222</c:v>
                </c:pt>
                <c:pt idx="21742">
                  <c:v>42876.834579224538</c:v>
                </c:pt>
                <c:pt idx="21743">
                  <c:v>42876.841523726849</c:v>
                </c:pt>
                <c:pt idx="21744">
                  <c:v>42876.848468229167</c:v>
                </c:pt>
                <c:pt idx="21745">
                  <c:v>42876.855412731478</c:v>
                </c:pt>
                <c:pt idx="21746">
                  <c:v>42876.862357233797</c:v>
                </c:pt>
                <c:pt idx="21747">
                  <c:v>42876.869301736115</c:v>
                </c:pt>
                <c:pt idx="21748">
                  <c:v>42876.876246238426</c:v>
                </c:pt>
                <c:pt idx="21749">
                  <c:v>42876.883190740744</c:v>
                </c:pt>
                <c:pt idx="21750">
                  <c:v>42876.890135243055</c:v>
                </c:pt>
                <c:pt idx="21751">
                  <c:v>42876.897079745373</c:v>
                </c:pt>
                <c:pt idx="21752">
                  <c:v>42876.904024247684</c:v>
                </c:pt>
                <c:pt idx="21753">
                  <c:v>42876.910968750002</c:v>
                </c:pt>
                <c:pt idx="21754">
                  <c:v>42876.917913252313</c:v>
                </c:pt>
                <c:pt idx="21755">
                  <c:v>42876.924857754631</c:v>
                </c:pt>
                <c:pt idx="21756">
                  <c:v>42876.931802256942</c:v>
                </c:pt>
                <c:pt idx="21757">
                  <c:v>42876.938746759261</c:v>
                </c:pt>
                <c:pt idx="21758">
                  <c:v>42876.945691261571</c:v>
                </c:pt>
                <c:pt idx="21759">
                  <c:v>42876.95263576389</c:v>
                </c:pt>
                <c:pt idx="21760">
                  <c:v>42876.959580266201</c:v>
                </c:pt>
                <c:pt idx="21761">
                  <c:v>42876.966524768519</c:v>
                </c:pt>
                <c:pt idx="21762">
                  <c:v>42876.97346927083</c:v>
                </c:pt>
                <c:pt idx="21763">
                  <c:v>42876.980413773148</c:v>
                </c:pt>
                <c:pt idx="21764">
                  <c:v>42876.987358275466</c:v>
                </c:pt>
                <c:pt idx="21765">
                  <c:v>42876.994302777777</c:v>
                </c:pt>
                <c:pt idx="21766">
                  <c:v>42877.001247280095</c:v>
                </c:pt>
                <c:pt idx="21767">
                  <c:v>42877.008191782406</c:v>
                </c:pt>
                <c:pt idx="21768">
                  <c:v>42877.015136284725</c:v>
                </c:pt>
                <c:pt idx="21769">
                  <c:v>42877.022080787036</c:v>
                </c:pt>
                <c:pt idx="21770">
                  <c:v>42877.029025289354</c:v>
                </c:pt>
                <c:pt idx="21771">
                  <c:v>42877.035969791665</c:v>
                </c:pt>
                <c:pt idx="21772">
                  <c:v>42877.042914293983</c:v>
                </c:pt>
                <c:pt idx="21773">
                  <c:v>42877.049858796294</c:v>
                </c:pt>
                <c:pt idx="21774">
                  <c:v>42877.056803298612</c:v>
                </c:pt>
                <c:pt idx="21775">
                  <c:v>42877.063747800923</c:v>
                </c:pt>
                <c:pt idx="21776">
                  <c:v>42877.070692303241</c:v>
                </c:pt>
                <c:pt idx="21777">
                  <c:v>42877.077636805552</c:v>
                </c:pt>
                <c:pt idx="21778">
                  <c:v>42877.08458130787</c:v>
                </c:pt>
                <c:pt idx="21779">
                  <c:v>42877.091525810189</c:v>
                </c:pt>
                <c:pt idx="21780">
                  <c:v>42877.0984703125</c:v>
                </c:pt>
                <c:pt idx="21781">
                  <c:v>42877.105414814818</c:v>
                </c:pt>
                <c:pt idx="21782">
                  <c:v>42877.112359317129</c:v>
                </c:pt>
                <c:pt idx="21783">
                  <c:v>42877.119303819447</c:v>
                </c:pt>
                <c:pt idx="21784">
                  <c:v>42877.126248321758</c:v>
                </c:pt>
                <c:pt idx="21785">
                  <c:v>42877.133192824076</c:v>
                </c:pt>
                <c:pt idx="21786">
                  <c:v>42877.140137326387</c:v>
                </c:pt>
                <c:pt idx="21787">
                  <c:v>42877.147081828705</c:v>
                </c:pt>
                <c:pt idx="21788">
                  <c:v>42877.154026331016</c:v>
                </c:pt>
                <c:pt idx="21789">
                  <c:v>42877.160970833334</c:v>
                </c:pt>
                <c:pt idx="21790">
                  <c:v>42877.167915335645</c:v>
                </c:pt>
                <c:pt idx="21791">
                  <c:v>42877.174859837964</c:v>
                </c:pt>
                <c:pt idx="21792">
                  <c:v>42877.181804340275</c:v>
                </c:pt>
                <c:pt idx="21793">
                  <c:v>42877.188748842593</c:v>
                </c:pt>
                <c:pt idx="21794">
                  <c:v>42877.195693344911</c:v>
                </c:pt>
                <c:pt idx="21795">
                  <c:v>42877.202637847222</c:v>
                </c:pt>
                <c:pt idx="21796">
                  <c:v>42877.20958234954</c:v>
                </c:pt>
                <c:pt idx="21797">
                  <c:v>42877.216526851851</c:v>
                </c:pt>
                <c:pt idx="21798">
                  <c:v>42877.223471354169</c:v>
                </c:pt>
                <c:pt idx="21799">
                  <c:v>42877.23041585648</c:v>
                </c:pt>
                <c:pt idx="21800">
                  <c:v>42877.237360358798</c:v>
                </c:pt>
                <c:pt idx="21801">
                  <c:v>42877.244304861109</c:v>
                </c:pt>
                <c:pt idx="21802">
                  <c:v>42877.251249363428</c:v>
                </c:pt>
                <c:pt idx="21803">
                  <c:v>42877.258193865739</c:v>
                </c:pt>
                <c:pt idx="21804">
                  <c:v>42877.265138368057</c:v>
                </c:pt>
                <c:pt idx="21805">
                  <c:v>42877.272082870368</c:v>
                </c:pt>
                <c:pt idx="21806">
                  <c:v>42877.279027372686</c:v>
                </c:pt>
                <c:pt idx="21807">
                  <c:v>42877.285971874997</c:v>
                </c:pt>
                <c:pt idx="21808">
                  <c:v>42877.292916377315</c:v>
                </c:pt>
                <c:pt idx="21809">
                  <c:v>42877.299860879626</c:v>
                </c:pt>
                <c:pt idx="21810">
                  <c:v>42877.306805381944</c:v>
                </c:pt>
                <c:pt idx="21811">
                  <c:v>42877.313749884263</c:v>
                </c:pt>
                <c:pt idx="21812">
                  <c:v>42877.320694386573</c:v>
                </c:pt>
                <c:pt idx="21813">
                  <c:v>42877.327638888892</c:v>
                </c:pt>
                <c:pt idx="21814">
                  <c:v>42877.334583391203</c:v>
                </c:pt>
                <c:pt idx="21815">
                  <c:v>42877.341527893521</c:v>
                </c:pt>
                <c:pt idx="21816">
                  <c:v>42877.348472395832</c:v>
                </c:pt>
                <c:pt idx="21817">
                  <c:v>42877.35541689815</c:v>
                </c:pt>
                <c:pt idx="21818">
                  <c:v>42877.362361400461</c:v>
                </c:pt>
                <c:pt idx="21819">
                  <c:v>42877.369305902779</c:v>
                </c:pt>
                <c:pt idx="21820">
                  <c:v>42877.37625040509</c:v>
                </c:pt>
                <c:pt idx="21821">
                  <c:v>42877.383194907408</c:v>
                </c:pt>
                <c:pt idx="21822">
                  <c:v>42877.390139409719</c:v>
                </c:pt>
                <c:pt idx="21823">
                  <c:v>42877.397083912037</c:v>
                </c:pt>
                <c:pt idx="21824">
                  <c:v>42877.404028414348</c:v>
                </c:pt>
                <c:pt idx="21825">
                  <c:v>42877.410972916667</c:v>
                </c:pt>
                <c:pt idx="21826">
                  <c:v>42877.417917418985</c:v>
                </c:pt>
                <c:pt idx="21827">
                  <c:v>42877.424861921296</c:v>
                </c:pt>
                <c:pt idx="21828">
                  <c:v>42877.431806423614</c:v>
                </c:pt>
                <c:pt idx="21829">
                  <c:v>42877.438750925925</c:v>
                </c:pt>
                <c:pt idx="21830">
                  <c:v>42877.445695428243</c:v>
                </c:pt>
                <c:pt idx="21831">
                  <c:v>42877.452639930554</c:v>
                </c:pt>
                <c:pt idx="21832">
                  <c:v>42877.459584432872</c:v>
                </c:pt>
                <c:pt idx="21833">
                  <c:v>42877.466528935183</c:v>
                </c:pt>
                <c:pt idx="21834">
                  <c:v>42877.473473437502</c:v>
                </c:pt>
                <c:pt idx="21835">
                  <c:v>42877.480417939812</c:v>
                </c:pt>
                <c:pt idx="21836">
                  <c:v>42877.487362442131</c:v>
                </c:pt>
                <c:pt idx="21837">
                  <c:v>42877.494306944442</c:v>
                </c:pt>
                <c:pt idx="21838">
                  <c:v>42877.50125144676</c:v>
                </c:pt>
                <c:pt idx="21839">
                  <c:v>42877.508195949071</c:v>
                </c:pt>
                <c:pt idx="21840">
                  <c:v>42877.515140451389</c:v>
                </c:pt>
                <c:pt idx="21841">
                  <c:v>42877.522084953707</c:v>
                </c:pt>
                <c:pt idx="21842">
                  <c:v>42877.529029456018</c:v>
                </c:pt>
                <c:pt idx="21843">
                  <c:v>42877.535973958336</c:v>
                </c:pt>
                <c:pt idx="21844">
                  <c:v>42877.542918460647</c:v>
                </c:pt>
                <c:pt idx="21845">
                  <c:v>42877.549862962966</c:v>
                </c:pt>
                <c:pt idx="21846">
                  <c:v>42877.556807465277</c:v>
                </c:pt>
                <c:pt idx="21847">
                  <c:v>42877.563751967595</c:v>
                </c:pt>
                <c:pt idx="21848">
                  <c:v>42877.570696469906</c:v>
                </c:pt>
                <c:pt idx="21849">
                  <c:v>42877.577640972224</c:v>
                </c:pt>
                <c:pt idx="21850">
                  <c:v>42877.584585474535</c:v>
                </c:pt>
                <c:pt idx="21851">
                  <c:v>42877.591529976853</c:v>
                </c:pt>
                <c:pt idx="21852">
                  <c:v>42877.598474479164</c:v>
                </c:pt>
                <c:pt idx="21853">
                  <c:v>42877.605418981482</c:v>
                </c:pt>
                <c:pt idx="21854">
                  <c:v>42877.612363483793</c:v>
                </c:pt>
                <c:pt idx="21855">
                  <c:v>42877.619307986111</c:v>
                </c:pt>
                <c:pt idx="21856">
                  <c:v>42877.626252488422</c:v>
                </c:pt>
                <c:pt idx="21857">
                  <c:v>42877.633196990741</c:v>
                </c:pt>
                <c:pt idx="21858">
                  <c:v>42877.640141493059</c:v>
                </c:pt>
                <c:pt idx="21859">
                  <c:v>42877.64708599537</c:v>
                </c:pt>
                <c:pt idx="21860">
                  <c:v>42877.654030497688</c:v>
                </c:pt>
                <c:pt idx="21861">
                  <c:v>42877.660974999999</c:v>
                </c:pt>
                <c:pt idx="21862">
                  <c:v>42877.667919502317</c:v>
                </c:pt>
                <c:pt idx="21863">
                  <c:v>42877.674864004628</c:v>
                </c:pt>
                <c:pt idx="21864">
                  <c:v>42877.681808506946</c:v>
                </c:pt>
                <c:pt idx="21865">
                  <c:v>42877.688753009257</c:v>
                </c:pt>
                <c:pt idx="21866">
                  <c:v>42877.695697511575</c:v>
                </c:pt>
                <c:pt idx="21867">
                  <c:v>42877.702642013886</c:v>
                </c:pt>
                <c:pt idx="21868">
                  <c:v>42877.709586516205</c:v>
                </c:pt>
                <c:pt idx="21869">
                  <c:v>42877.716531018516</c:v>
                </c:pt>
                <c:pt idx="21870">
                  <c:v>42877.723475520834</c:v>
                </c:pt>
                <c:pt idx="21871">
                  <c:v>42877.730420023145</c:v>
                </c:pt>
                <c:pt idx="21872">
                  <c:v>42877.737364525463</c:v>
                </c:pt>
                <c:pt idx="21873">
                  <c:v>42877.744309027781</c:v>
                </c:pt>
                <c:pt idx="21874">
                  <c:v>42877.751253530092</c:v>
                </c:pt>
                <c:pt idx="21875">
                  <c:v>42877.75819803241</c:v>
                </c:pt>
                <c:pt idx="21876">
                  <c:v>42877.765142534721</c:v>
                </c:pt>
                <c:pt idx="21877">
                  <c:v>42877.772087037039</c:v>
                </c:pt>
                <c:pt idx="21878">
                  <c:v>42877.77903153935</c:v>
                </c:pt>
                <c:pt idx="21879">
                  <c:v>42877.785976041669</c:v>
                </c:pt>
                <c:pt idx="21880">
                  <c:v>42877.79292054398</c:v>
                </c:pt>
                <c:pt idx="21881">
                  <c:v>42877.799865046298</c:v>
                </c:pt>
                <c:pt idx="21882">
                  <c:v>42877.806809548609</c:v>
                </c:pt>
                <c:pt idx="21883">
                  <c:v>42877.813754050927</c:v>
                </c:pt>
                <c:pt idx="21884">
                  <c:v>42877.820698553238</c:v>
                </c:pt>
                <c:pt idx="21885">
                  <c:v>42877.827643055556</c:v>
                </c:pt>
                <c:pt idx="21886">
                  <c:v>42877.834587557867</c:v>
                </c:pt>
                <c:pt idx="21887">
                  <c:v>42877.841532060185</c:v>
                </c:pt>
                <c:pt idx="21888">
                  <c:v>42877.848476562503</c:v>
                </c:pt>
                <c:pt idx="21889">
                  <c:v>42877.855421064814</c:v>
                </c:pt>
                <c:pt idx="21890">
                  <c:v>42877.862365567133</c:v>
                </c:pt>
                <c:pt idx="21891">
                  <c:v>42877.869310069444</c:v>
                </c:pt>
                <c:pt idx="21892">
                  <c:v>42877.876254571762</c:v>
                </c:pt>
                <c:pt idx="21893">
                  <c:v>42877.883199074073</c:v>
                </c:pt>
                <c:pt idx="21894">
                  <c:v>42877.890143576391</c:v>
                </c:pt>
                <c:pt idx="21895">
                  <c:v>42877.897088078702</c:v>
                </c:pt>
                <c:pt idx="21896">
                  <c:v>42877.90403258102</c:v>
                </c:pt>
                <c:pt idx="21897">
                  <c:v>42877.910977083331</c:v>
                </c:pt>
                <c:pt idx="21898">
                  <c:v>42877.917921585649</c:v>
                </c:pt>
                <c:pt idx="21899">
                  <c:v>42877.92486608796</c:v>
                </c:pt>
                <c:pt idx="21900">
                  <c:v>42877.931810590278</c:v>
                </c:pt>
                <c:pt idx="21901">
                  <c:v>42877.938755092589</c:v>
                </c:pt>
                <c:pt idx="21902">
                  <c:v>42877.945699594908</c:v>
                </c:pt>
                <c:pt idx="21903">
                  <c:v>42877.952644097226</c:v>
                </c:pt>
                <c:pt idx="21904">
                  <c:v>42877.959588599537</c:v>
                </c:pt>
                <c:pt idx="21905">
                  <c:v>42877.966533101855</c:v>
                </c:pt>
                <c:pt idx="21906">
                  <c:v>42877.973477604166</c:v>
                </c:pt>
                <c:pt idx="21907">
                  <c:v>42877.980422106484</c:v>
                </c:pt>
                <c:pt idx="21908">
                  <c:v>42877.987366608795</c:v>
                </c:pt>
                <c:pt idx="21909">
                  <c:v>42877.994311111113</c:v>
                </c:pt>
                <c:pt idx="21910">
                  <c:v>42878.001255613424</c:v>
                </c:pt>
                <c:pt idx="21911">
                  <c:v>42878.008200115743</c:v>
                </c:pt>
                <c:pt idx="21912">
                  <c:v>42878.015144618053</c:v>
                </c:pt>
                <c:pt idx="21913">
                  <c:v>42878.022089120372</c:v>
                </c:pt>
                <c:pt idx="21914">
                  <c:v>42878.029033622683</c:v>
                </c:pt>
                <c:pt idx="21915">
                  <c:v>42878.035978125001</c:v>
                </c:pt>
                <c:pt idx="21916">
                  <c:v>42878.042922627312</c:v>
                </c:pt>
                <c:pt idx="21917">
                  <c:v>42878.04986712963</c:v>
                </c:pt>
                <c:pt idx="21918">
                  <c:v>42878.056811631941</c:v>
                </c:pt>
                <c:pt idx="21919">
                  <c:v>42878.063756134259</c:v>
                </c:pt>
                <c:pt idx="21920">
                  <c:v>42878.070700636577</c:v>
                </c:pt>
                <c:pt idx="21921">
                  <c:v>42878.077645138888</c:v>
                </c:pt>
                <c:pt idx="21922">
                  <c:v>42878.084589641207</c:v>
                </c:pt>
                <c:pt idx="21923">
                  <c:v>42878.091534143517</c:v>
                </c:pt>
                <c:pt idx="21924">
                  <c:v>42878.098478645836</c:v>
                </c:pt>
                <c:pt idx="21925">
                  <c:v>42878.105423148147</c:v>
                </c:pt>
                <c:pt idx="21926">
                  <c:v>42878.112367650465</c:v>
                </c:pt>
                <c:pt idx="21927">
                  <c:v>42878.119312152776</c:v>
                </c:pt>
                <c:pt idx="21928">
                  <c:v>42878.126256655094</c:v>
                </c:pt>
                <c:pt idx="21929">
                  <c:v>42878.133201157405</c:v>
                </c:pt>
                <c:pt idx="21930">
                  <c:v>42878.140145659723</c:v>
                </c:pt>
                <c:pt idx="21931">
                  <c:v>42878.147090162034</c:v>
                </c:pt>
                <c:pt idx="21932">
                  <c:v>42878.154034664352</c:v>
                </c:pt>
                <c:pt idx="21933">
                  <c:v>42878.160979166663</c:v>
                </c:pt>
                <c:pt idx="21934">
                  <c:v>42878.167923668982</c:v>
                </c:pt>
                <c:pt idx="21935">
                  <c:v>42878.1748681713</c:v>
                </c:pt>
                <c:pt idx="21936">
                  <c:v>42878.181812673611</c:v>
                </c:pt>
                <c:pt idx="21937">
                  <c:v>42878.188757175929</c:v>
                </c:pt>
                <c:pt idx="21938">
                  <c:v>42878.19570167824</c:v>
                </c:pt>
                <c:pt idx="21939">
                  <c:v>42878.202646180558</c:v>
                </c:pt>
                <c:pt idx="21940">
                  <c:v>42878.209590682869</c:v>
                </c:pt>
                <c:pt idx="21941">
                  <c:v>42878.216535185187</c:v>
                </c:pt>
                <c:pt idx="21942">
                  <c:v>42878.223479687498</c:v>
                </c:pt>
                <c:pt idx="21943">
                  <c:v>42878.230424189816</c:v>
                </c:pt>
                <c:pt idx="21944">
                  <c:v>42878.237368692127</c:v>
                </c:pt>
                <c:pt idx="21945">
                  <c:v>42878.244313194446</c:v>
                </c:pt>
                <c:pt idx="21946">
                  <c:v>42878.251257696757</c:v>
                </c:pt>
                <c:pt idx="21947">
                  <c:v>42878.258202199075</c:v>
                </c:pt>
                <c:pt idx="21948">
                  <c:v>42878.265146701386</c:v>
                </c:pt>
                <c:pt idx="21949">
                  <c:v>42878.272091203704</c:v>
                </c:pt>
                <c:pt idx="21950">
                  <c:v>42878.279035706022</c:v>
                </c:pt>
                <c:pt idx="21951">
                  <c:v>42878.285980208333</c:v>
                </c:pt>
                <c:pt idx="21952">
                  <c:v>42878.292924710651</c:v>
                </c:pt>
                <c:pt idx="21953">
                  <c:v>42878.299869212962</c:v>
                </c:pt>
                <c:pt idx="21954">
                  <c:v>42878.30681371528</c:v>
                </c:pt>
                <c:pt idx="21955">
                  <c:v>42878.313758217591</c:v>
                </c:pt>
                <c:pt idx="21956">
                  <c:v>42878.32070271991</c:v>
                </c:pt>
                <c:pt idx="21957">
                  <c:v>42878.327647222221</c:v>
                </c:pt>
                <c:pt idx="21958">
                  <c:v>42878.334591724539</c:v>
                </c:pt>
                <c:pt idx="21959">
                  <c:v>42878.34153622685</c:v>
                </c:pt>
                <c:pt idx="21960">
                  <c:v>42878.348480729168</c:v>
                </c:pt>
                <c:pt idx="21961">
                  <c:v>42878.355425231479</c:v>
                </c:pt>
                <c:pt idx="21962">
                  <c:v>42878.362369733797</c:v>
                </c:pt>
                <c:pt idx="21963">
                  <c:v>42878.369314236108</c:v>
                </c:pt>
                <c:pt idx="21964">
                  <c:v>42878.376258738426</c:v>
                </c:pt>
                <c:pt idx="21965">
                  <c:v>42878.383203240737</c:v>
                </c:pt>
                <c:pt idx="21966">
                  <c:v>42878.390147743055</c:v>
                </c:pt>
                <c:pt idx="21967">
                  <c:v>42878.397092245374</c:v>
                </c:pt>
                <c:pt idx="21968">
                  <c:v>42878.404036747685</c:v>
                </c:pt>
                <c:pt idx="21969">
                  <c:v>42878.410981250003</c:v>
                </c:pt>
                <c:pt idx="21970">
                  <c:v>42878.417925752314</c:v>
                </c:pt>
                <c:pt idx="21971">
                  <c:v>42878.424870254632</c:v>
                </c:pt>
                <c:pt idx="21972">
                  <c:v>42878.431814756943</c:v>
                </c:pt>
                <c:pt idx="21973">
                  <c:v>42878.438759259261</c:v>
                </c:pt>
                <c:pt idx="21974">
                  <c:v>42878.445703761572</c:v>
                </c:pt>
                <c:pt idx="21975">
                  <c:v>42878.45264826389</c:v>
                </c:pt>
                <c:pt idx="21976">
                  <c:v>42878.459592766201</c:v>
                </c:pt>
                <c:pt idx="21977">
                  <c:v>42878.466537268519</c:v>
                </c:pt>
                <c:pt idx="21978">
                  <c:v>42878.47348177083</c:v>
                </c:pt>
                <c:pt idx="21979">
                  <c:v>42878.480426273149</c:v>
                </c:pt>
                <c:pt idx="21980">
                  <c:v>42878.48737077546</c:v>
                </c:pt>
                <c:pt idx="21981">
                  <c:v>42878.494315277778</c:v>
                </c:pt>
                <c:pt idx="21982">
                  <c:v>42878.501259780096</c:v>
                </c:pt>
                <c:pt idx="21983">
                  <c:v>42878.508204282407</c:v>
                </c:pt>
                <c:pt idx="21984">
                  <c:v>42878.515148784725</c:v>
                </c:pt>
                <c:pt idx="21985">
                  <c:v>42878.522093287036</c:v>
                </c:pt>
                <c:pt idx="21986">
                  <c:v>42878.529037789354</c:v>
                </c:pt>
                <c:pt idx="21987">
                  <c:v>42878.535982291665</c:v>
                </c:pt>
                <c:pt idx="21988">
                  <c:v>42878.542926793983</c:v>
                </c:pt>
                <c:pt idx="21989">
                  <c:v>42878.549871296294</c:v>
                </c:pt>
                <c:pt idx="21990">
                  <c:v>42878.556815798613</c:v>
                </c:pt>
                <c:pt idx="21991">
                  <c:v>42878.563760300924</c:v>
                </c:pt>
                <c:pt idx="21992">
                  <c:v>42878.570704803242</c:v>
                </c:pt>
                <c:pt idx="21993">
                  <c:v>42878.577649305553</c:v>
                </c:pt>
                <c:pt idx="21994">
                  <c:v>42878.584593807871</c:v>
                </c:pt>
                <c:pt idx="21995">
                  <c:v>42878.591538310182</c:v>
                </c:pt>
                <c:pt idx="21996">
                  <c:v>42878.5984828125</c:v>
                </c:pt>
                <c:pt idx="21997">
                  <c:v>42878.605427314818</c:v>
                </c:pt>
                <c:pt idx="21998">
                  <c:v>42878.612371817129</c:v>
                </c:pt>
                <c:pt idx="21999">
                  <c:v>42878.619316319448</c:v>
                </c:pt>
                <c:pt idx="22000">
                  <c:v>42878.626260821758</c:v>
                </c:pt>
                <c:pt idx="22001">
                  <c:v>42878.633205324077</c:v>
                </c:pt>
                <c:pt idx="22002">
                  <c:v>42878.640149826388</c:v>
                </c:pt>
                <c:pt idx="22003">
                  <c:v>42878.647094328706</c:v>
                </c:pt>
                <c:pt idx="22004">
                  <c:v>42878.654038831017</c:v>
                </c:pt>
                <c:pt idx="22005">
                  <c:v>42878.660983333335</c:v>
                </c:pt>
                <c:pt idx="22006">
                  <c:v>42878.667927835646</c:v>
                </c:pt>
                <c:pt idx="22007">
                  <c:v>42878.674872337964</c:v>
                </c:pt>
                <c:pt idx="22008">
                  <c:v>42878.681816840275</c:v>
                </c:pt>
                <c:pt idx="22009">
                  <c:v>42878.688761342593</c:v>
                </c:pt>
                <c:pt idx="22010">
                  <c:v>42878.695705844904</c:v>
                </c:pt>
                <c:pt idx="22011">
                  <c:v>42878.702650347223</c:v>
                </c:pt>
                <c:pt idx="22012">
                  <c:v>42878.709594849533</c:v>
                </c:pt>
                <c:pt idx="22013">
                  <c:v>42878.716539351852</c:v>
                </c:pt>
                <c:pt idx="22014">
                  <c:v>42878.72348385417</c:v>
                </c:pt>
                <c:pt idx="22015">
                  <c:v>42878.730428356481</c:v>
                </c:pt>
                <c:pt idx="22016">
                  <c:v>42878.737372858799</c:v>
                </c:pt>
                <c:pt idx="22017">
                  <c:v>42878.74431736111</c:v>
                </c:pt>
                <c:pt idx="22018">
                  <c:v>42878.751261863428</c:v>
                </c:pt>
                <c:pt idx="22019">
                  <c:v>42878.758206365739</c:v>
                </c:pt>
                <c:pt idx="22020">
                  <c:v>42878.765150868057</c:v>
                </c:pt>
                <c:pt idx="22021">
                  <c:v>42878.772095370368</c:v>
                </c:pt>
                <c:pt idx="22022">
                  <c:v>42878.779039872687</c:v>
                </c:pt>
                <c:pt idx="22023">
                  <c:v>42878.785984374997</c:v>
                </c:pt>
                <c:pt idx="22024">
                  <c:v>42878.792928877316</c:v>
                </c:pt>
                <c:pt idx="22025">
                  <c:v>42878.799873379627</c:v>
                </c:pt>
                <c:pt idx="22026">
                  <c:v>42878.806817881945</c:v>
                </c:pt>
                <c:pt idx="22027">
                  <c:v>42878.813762384256</c:v>
                </c:pt>
                <c:pt idx="22028">
                  <c:v>42878.820706886574</c:v>
                </c:pt>
                <c:pt idx="22029">
                  <c:v>42878.827651388892</c:v>
                </c:pt>
                <c:pt idx="22030">
                  <c:v>42878.834595891203</c:v>
                </c:pt>
                <c:pt idx="22031">
                  <c:v>42878.841540393521</c:v>
                </c:pt>
                <c:pt idx="22032">
                  <c:v>42878.848484895832</c:v>
                </c:pt>
                <c:pt idx="22033">
                  <c:v>42878.855429398151</c:v>
                </c:pt>
                <c:pt idx="22034">
                  <c:v>42878.862373900462</c:v>
                </c:pt>
                <c:pt idx="22035">
                  <c:v>42878.86931840278</c:v>
                </c:pt>
                <c:pt idx="22036">
                  <c:v>42878.876262905091</c:v>
                </c:pt>
                <c:pt idx="22037">
                  <c:v>42878.883207407409</c:v>
                </c:pt>
                <c:pt idx="22038">
                  <c:v>42878.89015190972</c:v>
                </c:pt>
                <c:pt idx="22039">
                  <c:v>42878.897096412038</c:v>
                </c:pt>
                <c:pt idx="22040">
                  <c:v>42878.904040914349</c:v>
                </c:pt>
                <c:pt idx="22041">
                  <c:v>42878.910985416667</c:v>
                </c:pt>
                <c:pt idx="22042">
                  <c:v>42878.917929918978</c:v>
                </c:pt>
                <c:pt idx="22043">
                  <c:v>42878.924874421296</c:v>
                </c:pt>
                <c:pt idx="22044">
                  <c:v>42878.931818923615</c:v>
                </c:pt>
                <c:pt idx="22045">
                  <c:v>42878.938763425926</c:v>
                </c:pt>
                <c:pt idx="22046">
                  <c:v>42878.945707928244</c:v>
                </c:pt>
                <c:pt idx="22047">
                  <c:v>42878.952652430555</c:v>
                </c:pt>
                <c:pt idx="22048">
                  <c:v>42878.959596932873</c:v>
                </c:pt>
                <c:pt idx="22049">
                  <c:v>42878.966541435184</c:v>
                </c:pt>
                <c:pt idx="22050">
                  <c:v>42878.973485937502</c:v>
                </c:pt>
                <c:pt idx="22051">
                  <c:v>42878.980430439813</c:v>
                </c:pt>
                <c:pt idx="22052">
                  <c:v>42878.987374942131</c:v>
                </c:pt>
                <c:pt idx="22053">
                  <c:v>42878.994319444442</c:v>
                </c:pt>
                <c:pt idx="22054">
                  <c:v>42879.00126394676</c:v>
                </c:pt>
                <c:pt idx="22055">
                  <c:v>42879.008208449071</c:v>
                </c:pt>
                <c:pt idx="22056">
                  <c:v>42879.01515295139</c:v>
                </c:pt>
                <c:pt idx="22057">
                  <c:v>42879.022097453701</c:v>
                </c:pt>
                <c:pt idx="22058">
                  <c:v>42879.029041956019</c:v>
                </c:pt>
                <c:pt idx="22059">
                  <c:v>42879.03598645833</c:v>
                </c:pt>
                <c:pt idx="22060">
                  <c:v>42879.042930960648</c:v>
                </c:pt>
                <c:pt idx="22061">
                  <c:v>42879.049875462966</c:v>
                </c:pt>
                <c:pt idx="22062">
                  <c:v>42879.056819965277</c:v>
                </c:pt>
                <c:pt idx="22063">
                  <c:v>42879.063764467595</c:v>
                </c:pt>
                <c:pt idx="22064">
                  <c:v>42879.070708969906</c:v>
                </c:pt>
                <c:pt idx="22065">
                  <c:v>42879.077653472224</c:v>
                </c:pt>
                <c:pt idx="22066">
                  <c:v>42879.084597974535</c:v>
                </c:pt>
                <c:pt idx="22067">
                  <c:v>42879.091542476854</c:v>
                </c:pt>
                <c:pt idx="22068">
                  <c:v>42879.098486979165</c:v>
                </c:pt>
                <c:pt idx="22069">
                  <c:v>42879.105431481483</c:v>
                </c:pt>
                <c:pt idx="22070">
                  <c:v>42879.112375983794</c:v>
                </c:pt>
                <c:pt idx="22071">
                  <c:v>42879.119320486112</c:v>
                </c:pt>
                <c:pt idx="22072">
                  <c:v>42879.126264988423</c:v>
                </c:pt>
                <c:pt idx="22073">
                  <c:v>42879.133209490741</c:v>
                </c:pt>
                <c:pt idx="22074">
                  <c:v>42879.140153993052</c:v>
                </c:pt>
                <c:pt idx="22075">
                  <c:v>42879.14709849537</c:v>
                </c:pt>
                <c:pt idx="22076">
                  <c:v>42879.154042997689</c:v>
                </c:pt>
                <c:pt idx="22077">
                  <c:v>42879.160987499999</c:v>
                </c:pt>
                <c:pt idx="22078">
                  <c:v>42879.167932002318</c:v>
                </c:pt>
                <c:pt idx="22079">
                  <c:v>42879.174876504629</c:v>
                </c:pt>
                <c:pt idx="22080">
                  <c:v>42879.181821006947</c:v>
                </c:pt>
                <c:pt idx="22081">
                  <c:v>42879.188765509258</c:v>
                </c:pt>
                <c:pt idx="22082">
                  <c:v>42879.195710011576</c:v>
                </c:pt>
                <c:pt idx="22083">
                  <c:v>42879.202654513887</c:v>
                </c:pt>
                <c:pt idx="22084">
                  <c:v>42879.209599016205</c:v>
                </c:pt>
                <c:pt idx="22085">
                  <c:v>42879.216543518516</c:v>
                </c:pt>
                <c:pt idx="22086">
                  <c:v>42879.223488020834</c:v>
                </c:pt>
                <c:pt idx="22087">
                  <c:v>42879.230432523145</c:v>
                </c:pt>
                <c:pt idx="22088">
                  <c:v>42879.237377025464</c:v>
                </c:pt>
                <c:pt idx="22089">
                  <c:v>42879.244321527774</c:v>
                </c:pt>
                <c:pt idx="22090">
                  <c:v>42879.251266030093</c:v>
                </c:pt>
                <c:pt idx="22091">
                  <c:v>42879.258210532411</c:v>
                </c:pt>
                <c:pt idx="22092">
                  <c:v>42879.265155034722</c:v>
                </c:pt>
                <c:pt idx="22093">
                  <c:v>42879.27209953704</c:v>
                </c:pt>
                <c:pt idx="22094">
                  <c:v>42879.279044039351</c:v>
                </c:pt>
                <c:pt idx="22095">
                  <c:v>42879.285988541669</c:v>
                </c:pt>
                <c:pt idx="22096">
                  <c:v>42879.29293304398</c:v>
                </c:pt>
                <c:pt idx="22097">
                  <c:v>42879.299877546298</c:v>
                </c:pt>
                <c:pt idx="22098">
                  <c:v>42879.306822048609</c:v>
                </c:pt>
                <c:pt idx="22099">
                  <c:v>42879.313766550928</c:v>
                </c:pt>
                <c:pt idx="22100">
                  <c:v>42879.320711053238</c:v>
                </c:pt>
                <c:pt idx="22101">
                  <c:v>42879.327655555557</c:v>
                </c:pt>
                <c:pt idx="22102">
                  <c:v>42879.334600057868</c:v>
                </c:pt>
                <c:pt idx="22103">
                  <c:v>42879.341544560186</c:v>
                </c:pt>
                <c:pt idx="22104">
                  <c:v>42879.348489062497</c:v>
                </c:pt>
                <c:pt idx="22105">
                  <c:v>42879.355433564815</c:v>
                </c:pt>
                <c:pt idx="22106">
                  <c:v>42879.362378067133</c:v>
                </c:pt>
                <c:pt idx="22107">
                  <c:v>42879.369322569444</c:v>
                </c:pt>
                <c:pt idx="22108">
                  <c:v>42879.376267071762</c:v>
                </c:pt>
                <c:pt idx="22109">
                  <c:v>42879.383211574073</c:v>
                </c:pt>
                <c:pt idx="22110">
                  <c:v>42879.390156076392</c:v>
                </c:pt>
                <c:pt idx="22111">
                  <c:v>42879.397100578703</c:v>
                </c:pt>
                <c:pt idx="22112">
                  <c:v>42879.404045081021</c:v>
                </c:pt>
                <c:pt idx="22113">
                  <c:v>42879.410989583332</c:v>
                </c:pt>
                <c:pt idx="22114">
                  <c:v>42879.41793408565</c:v>
                </c:pt>
                <c:pt idx="22115">
                  <c:v>42879.424878587961</c:v>
                </c:pt>
                <c:pt idx="22116">
                  <c:v>42879.431823090279</c:v>
                </c:pt>
                <c:pt idx="22117">
                  <c:v>42879.43876759259</c:v>
                </c:pt>
                <c:pt idx="22118">
                  <c:v>42879.445712094908</c:v>
                </c:pt>
                <c:pt idx="22119">
                  <c:v>42879.452656597219</c:v>
                </c:pt>
                <c:pt idx="22120">
                  <c:v>42879.459601099537</c:v>
                </c:pt>
                <c:pt idx="22121">
                  <c:v>42879.466545601848</c:v>
                </c:pt>
                <c:pt idx="22122">
                  <c:v>42879.473490104167</c:v>
                </c:pt>
                <c:pt idx="22123">
                  <c:v>42879.480434606485</c:v>
                </c:pt>
                <c:pt idx="22124">
                  <c:v>42879.487379108796</c:v>
                </c:pt>
                <c:pt idx="22125">
                  <c:v>42879.494323611114</c:v>
                </c:pt>
                <c:pt idx="22126">
                  <c:v>42879.501268113425</c:v>
                </c:pt>
                <c:pt idx="22127">
                  <c:v>42879.508212615743</c:v>
                </c:pt>
                <c:pt idx="22128">
                  <c:v>42879.515157118054</c:v>
                </c:pt>
                <c:pt idx="22129">
                  <c:v>42879.522101620372</c:v>
                </c:pt>
                <c:pt idx="22130">
                  <c:v>42879.529046122683</c:v>
                </c:pt>
                <c:pt idx="22131">
                  <c:v>42879.535990625001</c:v>
                </c:pt>
                <c:pt idx="22132">
                  <c:v>42879.542935127312</c:v>
                </c:pt>
                <c:pt idx="22133">
                  <c:v>42879.549879629631</c:v>
                </c:pt>
                <c:pt idx="22134">
                  <c:v>42879.556824131942</c:v>
                </c:pt>
                <c:pt idx="22135">
                  <c:v>42879.56376863426</c:v>
                </c:pt>
                <c:pt idx="22136">
                  <c:v>42879.570713136571</c:v>
                </c:pt>
                <c:pt idx="22137">
                  <c:v>42879.577657638889</c:v>
                </c:pt>
                <c:pt idx="22138">
                  <c:v>42879.584602141207</c:v>
                </c:pt>
                <c:pt idx="22139">
                  <c:v>42879.591546643518</c:v>
                </c:pt>
                <c:pt idx="22140">
                  <c:v>42879.598491145836</c:v>
                </c:pt>
                <c:pt idx="22141">
                  <c:v>42879.605435648147</c:v>
                </c:pt>
                <c:pt idx="22142">
                  <c:v>42879.612380150465</c:v>
                </c:pt>
                <c:pt idx="22143">
                  <c:v>42879.619324652776</c:v>
                </c:pt>
                <c:pt idx="22144">
                  <c:v>42879.626269155095</c:v>
                </c:pt>
                <c:pt idx="22145">
                  <c:v>42879.633213657406</c:v>
                </c:pt>
                <c:pt idx="22146">
                  <c:v>42879.640158159724</c:v>
                </c:pt>
                <c:pt idx="22147">
                  <c:v>42879.647102662035</c:v>
                </c:pt>
                <c:pt idx="22148">
                  <c:v>42879.654047164353</c:v>
                </c:pt>
                <c:pt idx="22149">
                  <c:v>42879.660991666664</c:v>
                </c:pt>
                <c:pt idx="22150">
                  <c:v>42879.667936168982</c:v>
                </c:pt>
                <c:pt idx="22151">
                  <c:v>42879.674880671293</c:v>
                </c:pt>
                <c:pt idx="22152">
                  <c:v>42879.681825173611</c:v>
                </c:pt>
                <c:pt idx="22153">
                  <c:v>42879.68876967593</c:v>
                </c:pt>
                <c:pt idx="22154">
                  <c:v>42879.69571417824</c:v>
                </c:pt>
                <c:pt idx="22155">
                  <c:v>42879.702658680559</c:v>
                </c:pt>
                <c:pt idx="22156">
                  <c:v>42879.70960318287</c:v>
                </c:pt>
                <c:pt idx="22157">
                  <c:v>42879.716547685188</c:v>
                </c:pt>
                <c:pt idx="22158">
                  <c:v>42879.723492187499</c:v>
                </c:pt>
                <c:pt idx="22159">
                  <c:v>42879.730436689817</c:v>
                </c:pt>
                <c:pt idx="22160">
                  <c:v>42879.737381192128</c:v>
                </c:pt>
                <c:pt idx="22161">
                  <c:v>42879.744325694446</c:v>
                </c:pt>
                <c:pt idx="22162">
                  <c:v>42879.751270196757</c:v>
                </c:pt>
                <c:pt idx="22163">
                  <c:v>42879.758214699075</c:v>
                </c:pt>
                <c:pt idx="22164">
                  <c:v>42879.765159201386</c:v>
                </c:pt>
                <c:pt idx="22165">
                  <c:v>42879.772103703704</c:v>
                </c:pt>
                <c:pt idx="22166">
                  <c:v>42879.779048206015</c:v>
                </c:pt>
                <c:pt idx="22167">
                  <c:v>42879.785992708334</c:v>
                </c:pt>
                <c:pt idx="22168">
                  <c:v>42879.792937210645</c:v>
                </c:pt>
                <c:pt idx="22169">
                  <c:v>42879.799881712963</c:v>
                </c:pt>
                <c:pt idx="22170">
                  <c:v>42879.806826215281</c:v>
                </c:pt>
                <c:pt idx="22171">
                  <c:v>42879.813770717592</c:v>
                </c:pt>
                <c:pt idx="22172">
                  <c:v>42879.82071521991</c:v>
                </c:pt>
                <c:pt idx="22173">
                  <c:v>42879.827659722221</c:v>
                </c:pt>
                <c:pt idx="22174">
                  <c:v>42879.834604224539</c:v>
                </c:pt>
                <c:pt idx="22175">
                  <c:v>42879.84154872685</c:v>
                </c:pt>
                <c:pt idx="22176">
                  <c:v>42879.848493229169</c:v>
                </c:pt>
                <c:pt idx="22177">
                  <c:v>42879.855437731479</c:v>
                </c:pt>
                <c:pt idx="22178">
                  <c:v>42879.862382233798</c:v>
                </c:pt>
                <c:pt idx="22179">
                  <c:v>42879.869326736109</c:v>
                </c:pt>
                <c:pt idx="22180">
                  <c:v>42879.876271238427</c:v>
                </c:pt>
                <c:pt idx="22181">
                  <c:v>42879.883215740738</c:v>
                </c:pt>
                <c:pt idx="22182">
                  <c:v>42879.890160243056</c:v>
                </c:pt>
                <c:pt idx="22183">
                  <c:v>42879.897104745367</c:v>
                </c:pt>
                <c:pt idx="22184">
                  <c:v>42879.904049247685</c:v>
                </c:pt>
                <c:pt idx="22185">
                  <c:v>42879.910993750003</c:v>
                </c:pt>
                <c:pt idx="22186">
                  <c:v>42879.917938252314</c:v>
                </c:pt>
                <c:pt idx="22187">
                  <c:v>42879.924882754633</c:v>
                </c:pt>
                <c:pt idx="22188">
                  <c:v>42879.931827256944</c:v>
                </c:pt>
                <c:pt idx="22189">
                  <c:v>42879.938771759262</c:v>
                </c:pt>
                <c:pt idx="22190">
                  <c:v>42879.945716261573</c:v>
                </c:pt>
                <c:pt idx="22191">
                  <c:v>42879.952660763891</c:v>
                </c:pt>
                <c:pt idx="22192">
                  <c:v>42879.959605266202</c:v>
                </c:pt>
                <c:pt idx="22193">
                  <c:v>42879.96654976852</c:v>
                </c:pt>
                <c:pt idx="22194">
                  <c:v>42879.973494270831</c:v>
                </c:pt>
                <c:pt idx="22195">
                  <c:v>42879.980438773149</c:v>
                </c:pt>
                <c:pt idx="22196">
                  <c:v>42879.98738327546</c:v>
                </c:pt>
                <c:pt idx="22197">
                  <c:v>42879.994327777778</c:v>
                </c:pt>
                <c:pt idx="22198">
                  <c:v>42880.001272280089</c:v>
                </c:pt>
                <c:pt idx="22199">
                  <c:v>42880.008216782408</c:v>
                </c:pt>
                <c:pt idx="22200">
                  <c:v>42880.015161284726</c:v>
                </c:pt>
                <c:pt idx="22201">
                  <c:v>42880.022105787037</c:v>
                </c:pt>
                <c:pt idx="22202">
                  <c:v>42880.029050289355</c:v>
                </c:pt>
                <c:pt idx="22203">
                  <c:v>42880.035994791666</c:v>
                </c:pt>
                <c:pt idx="22204">
                  <c:v>42880.042939293984</c:v>
                </c:pt>
                <c:pt idx="22205">
                  <c:v>42880.049883796295</c:v>
                </c:pt>
                <c:pt idx="22206">
                  <c:v>42880.056828298613</c:v>
                </c:pt>
                <c:pt idx="22207">
                  <c:v>42880.063772800924</c:v>
                </c:pt>
                <c:pt idx="22208">
                  <c:v>42880.070717303242</c:v>
                </c:pt>
                <c:pt idx="22209">
                  <c:v>42880.077661805553</c:v>
                </c:pt>
                <c:pt idx="22210">
                  <c:v>42880.084606307872</c:v>
                </c:pt>
                <c:pt idx="22211">
                  <c:v>42880.091550810183</c:v>
                </c:pt>
                <c:pt idx="22212">
                  <c:v>42880.098495312501</c:v>
                </c:pt>
                <c:pt idx="22213">
                  <c:v>42880.105439814812</c:v>
                </c:pt>
                <c:pt idx="22214">
                  <c:v>42880.11238431713</c:v>
                </c:pt>
                <c:pt idx="22215">
                  <c:v>42880.119328819441</c:v>
                </c:pt>
                <c:pt idx="22216">
                  <c:v>42880.126273321759</c:v>
                </c:pt>
                <c:pt idx="22217">
                  <c:v>42880.133217824077</c:v>
                </c:pt>
                <c:pt idx="22218">
                  <c:v>42880.140162326388</c:v>
                </c:pt>
                <c:pt idx="22219">
                  <c:v>42880.147106828706</c:v>
                </c:pt>
                <c:pt idx="22220">
                  <c:v>42880.154051331017</c:v>
                </c:pt>
                <c:pt idx="22221">
                  <c:v>42880.160995833336</c:v>
                </c:pt>
                <c:pt idx="22222">
                  <c:v>42880.167940335647</c:v>
                </c:pt>
                <c:pt idx="22223">
                  <c:v>42880.174884837965</c:v>
                </c:pt>
                <c:pt idx="22224">
                  <c:v>42880.181829340276</c:v>
                </c:pt>
                <c:pt idx="22225">
                  <c:v>42880.188773842594</c:v>
                </c:pt>
                <c:pt idx="22226">
                  <c:v>42880.195718344905</c:v>
                </c:pt>
                <c:pt idx="22227">
                  <c:v>42880.202662847223</c:v>
                </c:pt>
                <c:pt idx="22228">
                  <c:v>42880.209607349534</c:v>
                </c:pt>
                <c:pt idx="22229">
                  <c:v>42880.216551851852</c:v>
                </c:pt>
                <c:pt idx="22230">
                  <c:v>42880.223496354163</c:v>
                </c:pt>
                <c:pt idx="22231">
                  <c:v>42880.230440856481</c:v>
                </c:pt>
                <c:pt idx="22232">
                  <c:v>42880.2373853588</c:v>
                </c:pt>
                <c:pt idx="22233">
                  <c:v>42880.244329861111</c:v>
                </c:pt>
                <c:pt idx="22234">
                  <c:v>42880.251274363429</c:v>
                </c:pt>
                <c:pt idx="22235">
                  <c:v>42880.25821886574</c:v>
                </c:pt>
                <c:pt idx="22236">
                  <c:v>42880.265163368058</c:v>
                </c:pt>
                <c:pt idx="22237">
                  <c:v>42880.272107870369</c:v>
                </c:pt>
                <c:pt idx="22238">
                  <c:v>42880.279052372687</c:v>
                </c:pt>
                <c:pt idx="22239">
                  <c:v>42880.285996874998</c:v>
                </c:pt>
                <c:pt idx="22240">
                  <c:v>42880.292941377316</c:v>
                </c:pt>
                <c:pt idx="22241">
                  <c:v>42880.299885879627</c:v>
                </c:pt>
                <c:pt idx="22242">
                  <c:v>42880.306830381945</c:v>
                </c:pt>
                <c:pt idx="22243">
                  <c:v>42880.313774884256</c:v>
                </c:pt>
                <c:pt idx="22244">
                  <c:v>42880.320719386575</c:v>
                </c:pt>
                <c:pt idx="22245">
                  <c:v>42880.327663888886</c:v>
                </c:pt>
                <c:pt idx="22246">
                  <c:v>42880.334608391204</c:v>
                </c:pt>
                <c:pt idx="22247">
                  <c:v>42880.341552893522</c:v>
                </c:pt>
                <c:pt idx="22248">
                  <c:v>42880.348497395833</c:v>
                </c:pt>
                <c:pt idx="22249">
                  <c:v>42880.355441898151</c:v>
                </c:pt>
                <c:pt idx="22250">
                  <c:v>42880.362386400462</c:v>
                </c:pt>
                <c:pt idx="22251">
                  <c:v>42880.36933090278</c:v>
                </c:pt>
                <c:pt idx="22252">
                  <c:v>42880.376275405091</c:v>
                </c:pt>
                <c:pt idx="22253">
                  <c:v>42880.38321990741</c:v>
                </c:pt>
                <c:pt idx="22254">
                  <c:v>42880.39016440972</c:v>
                </c:pt>
                <c:pt idx="22255">
                  <c:v>42880.397108912039</c:v>
                </c:pt>
                <c:pt idx="22256">
                  <c:v>42880.40405341435</c:v>
                </c:pt>
                <c:pt idx="22257">
                  <c:v>42880.410997916668</c:v>
                </c:pt>
                <c:pt idx="22258">
                  <c:v>42880.417942418979</c:v>
                </c:pt>
                <c:pt idx="22259">
                  <c:v>42880.424886921297</c:v>
                </c:pt>
                <c:pt idx="22260">
                  <c:v>42880.431831423608</c:v>
                </c:pt>
                <c:pt idx="22261">
                  <c:v>42880.438775925926</c:v>
                </c:pt>
                <c:pt idx="22262">
                  <c:v>42880.445720428237</c:v>
                </c:pt>
                <c:pt idx="22263">
                  <c:v>42880.452664930555</c:v>
                </c:pt>
                <c:pt idx="22264">
                  <c:v>42880.459609432874</c:v>
                </c:pt>
                <c:pt idx="22265">
                  <c:v>42880.466553935184</c:v>
                </c:pt>
                <c:pt idx="22266">
                  <c:v>42880.473498437503</c:v>
                </c:pt>
                <c:pt idx="22267">
                  <c:v>42880.480442939814</c:v>
                </c:pt>
                <c:pt idx="22268">
                  <c:v>42880.487387442132</c:v>
                </c:pt>
                <c:pt idx="22269">
                  <c:v>42880.494331944443</c:v>
                </c:pt>
                <c:pt idx="22270">
                  <c:v>42880.501276446761</c:v>
                </c:pt>
                <c:pt idx="22271">
                  <c:v>42880.508220949072</c:v>
                </c:pt>
                <c:pt idx="22272">
                  <c:v>42880.51516545139</c:v>
                </c:pt>
                <c:pt idx="22273">
                  <c:v>42880.522109953701</c:v>
                </c:pt>
                <c:pt idx="22274">
                  <c:v>42880.529054456019</c:v>
                </c:pt>
                <c:pt idx="22275">
                  <c:v>42880.53599895833</c:v>
                </c:pt>
                <c:pt idx="22276">
                  <c:v>42880.542943460649</c:v>
                </c:pt>
                <c:pt idx="22277">
                  <c:v>42880.549887962959</c:v>
                </c:pt>
                <c:pt idx="22278">
                  <c:v>42880.556832465278</c:v>
                </c:pt>
                <c:pt idx="22279">
                  <c:v>42880.563776967596</c:v>
                </c:pt>
                <c:pt idx="22280">
                  <c:v>42880.570721469907</c:v>
                </c:pt>
                <c:pt idx="22281">
                  <c:v>42880.577665972225</c:v>
                </c:pt>
                <c:pt idx="22282">
                  <c:v>42880.584610474536</c:v>
                </c:pt>
                <c:pt idx="22283">
                  <c:v>42880.591554976854</c:v>
                </c:pt>
                <c:pt idx="22284">
                  <c:v>42880.598499479165</c:v>
                </c:pt>
                <c:pt idx="22285">
                  <c:v>42880.605443981483</c:v>
                </c:pt>
                <c:pt idx="22286">
                  <c:v>42880.612388483794</c:v>
                </c:pt>
                <c:pt idx="22287">
                  <c:v>42880.619332986113</c:v>
                </c:pt>
                <c:pt idx="22288">
                  <c:v>42880.626277488424</c:v>
                </c:pt>
                <c:pt idx="22289">
                  <c:v>42880.633221990742</c:v>
                </c:pt>
                <c:pt idx="22290">
                  <c:v>42880.640166493053</c:v>
                </c:pt>
                <c:pt idx="22291">
                  <c:v>42880.647110995371</c:v>
                </c:pt>
                <c:pt idx="22292">
                  <c:v>42880.654055497682</c:v>
                </c:pt>
                <c:pt idx="22293">
                  <c:v>42880.661</c:v>
                </c:pt>
                <c:pt idx="22294">
                  <c:v>42880.667944502318</c:v>
                </c:pt>
                <c:pt idx="22295">
                  <c:v>42880.674889004629</c:v>
                </c:pt>
                <c:pt idx="22296">
                  <c:v>42880.681833506947</c:v>
                </c:pt>
                <c:pt idx="22297">
                  <c:v>42880.688778009258</c:v>
                </c:pt>
                <c:pt idx="22298">
                  <c:v>42880.695722511577</c:v>
                </c:pt>
                <c:pt idx="22299">
                  <c:v>42880.702667013888</c:v>
                </c:pt>
                <c:pt idx="22300">
                  <c:v>42880.709611516206</c:v>
                </c:pt>
                <c:pt idx="22301">
                  <c:v>42880.716556018517</c:v>
                </c:pt>
                <c:pt idx="22302">
                  <c:v>42880.723500520835</c:v>
                </c:pt>
                <c:pt idx="22303">
                  <c:v>42880.730445023146</c:v>
                </c:pt>
                <c:pt idx="22304">
                  <c:v>42880.737389525464</c:v>
                </c:pt>
                <c:pt idx="22305">
                  <c:v>42880.744334027775</c:v>
                </c:pt>
                <c:pt idx="22306">
                  <c:v>42880.751278530093</c:v>
                </c:pt>
                <c:pt idx="22307">
                  <c:v>42880.758223032404</c:v>
                </c:pt>
                <c:pt idx="22308">
                  <c:v>42880.765167534722</c:v>
                </c:pt>
                <c:pt idx="22309">
                  <c:v>42880.772112037041</c:v>
                </c:pt>
                <c:pt idx="22310">
                  <c:v>42880.779056539352</c:v>
                </c:pt>
                <c:pt idx="22311">
                  <c:v>42880.78600104167</c:v>
                </c:pt>
                <c:pt idx="22312">
                  <c:v>42880.792945543981</c:v>
                </c:pt>
                <c:pt idx="22313">
                  <c:v>42880.799890046299</c:v>
                </c:pt>
                <c:pt idx="22314">
                  <c:v>42880.80683454861</c:v>
                </c:pt>
                <c:pt idx="22315">
                  <c:v>42880.813779050928</c:v>
                </c:pt>
                <c:pt idx="22316">
                  <c:v>42880.820723553239</c:v>
                </c:pt>
                <c:pt idx="22317">
                  <c:v>42880.827668055557</c:v>
                </c:pt>
                <c:pt idx="22318">
                  <c:v>42880.834612557868</c:v>
                </c:pt>
                <c:pt idx="22319">
                  <c:v>42880.841557060186</c:v>
                </c:pt>
                <c:pt idx="22320">
                  <c:v>42880.848501562497</c:v>
                </c:pt>
                <c:pt idx="22321">
                  <c:v>42880.855446064816</c:v>
                </c:pt>
                <c:pt idx="22322">
                  <c:v>42880.862390567127</c:v>
                </c:pt>
                <c:pt idx="22323">
                  <c:v>42880.869335069445</c:v>
                </c:pt>
                <c:pt idx="22324">
                  <c:v>42880.876279571756</c:v>
                </c:pt>
                <c:pt idx="22325">
                  <c:v>42880.883224074074</c:v>
                </c:pt>
                <c:pt idx="22326">
                  <c:v>42880.890168576392</c:v>
                </c:pt>
                <c:pt idx="22327">
                  <c:v>42880.897113078703</c:v>
                </c:pt>
                <c:pt idx="22328">
                  <c:v>42880.904057581021</c:v>
                </c:pt>
                <c:pt idx="22329">
                  <c:v>42880.911002083332</c:v>
                </c:pt>
                <c:pt idx="22330">
                  <c:v>42880.91794658565</c:v>
                </c:pt>
                <c:pt idx="22331">
                  <c:v>42880.924891087961</c:v>
                </c:pt>
                <c:pt idx="22332">
                  <c:v>42880.93183559028</c:v>
                </c:pt>
                <c:pt idx="22333">
                  <c:v>42880.938780092591</c:v>
                </c:pt>
                <c:pt idx="22334">
                  <c:v>42880.945724594909</c:v>
                </c:pt>
                <c:pt idx="22335">
                  <c:v>42880.95266909722</c:v>
                </c:pt>
                <c:pt idx="22336">
                  <c:v>42880.959613599538</c:v>
                </c:pt>
                <c:pt idx="22337">
                  <c:v>42880.966558101849</c:v>
                </c:pt>
                <c:pt idx="22338">
                  <c:v>42880.973502604167</c:v>
                </c:pt>
                <c:pt idx="22339">
                  <c:v>42880.980447106478</c:v>
                </c:pt>
                <c:pt idx="22340">
                  <c:v>42880.987391608796</c:v>
                </c:pt>
                <c:pt idx="22341">
                  <c:v>42880.994336111115</c:v>
                </c:pt>
                <c:pt idx="22342">
                  <c:v>42881.001280613425</c:v>
                </c:pt>
                <c:pt idx="22343">
                  <c:v>42881.008225115744</c:v>
                </c:pt>
                <c:pt idx="22344">
                  <c:v>42881.015169618055</c:v>
                </c:pt>
                <c:pt idx="22345">
                  <c:v>42881.022114120373</c:v>
                </c:pt>
                <c:pt idx="22346">
                  <c:v>42881.029058622684</c:v>
                </c:pt>
                <c:pt idx="22347">
                  <c:v>42881.036003125002</c:v>
                </c:pt>
                <c:pt idx="22348">
                  <c:v>42881.042947627313</c:v>
                </c:pt>
                <c:pt idx="22349">
                  <c:v>42881.049892129631</c:v>
                </c:pt>
                <c:pt idx="22350">
                  <c:v>42881.056836631942</c:v>
                </c:pt>
                <c:pt idx="22351">
                  <c:v>42881.06378113426</c:v>
                </c:pt>
                <c:pt idx="22352">
                  <c:v>42881.070725636571</c:v>
                </c:pt>
                <c:pt idx="22353">
                  <c:v>42881.07767013889</c:v>
                </c:pt>
                <c:pt idx="22354">
                  <c:v>42881.0846146412</c:v>
                </c:pt>
                <c:pt idx="22355">
                  <c:v>42881.091559143519</c:v>
                </c:pt>
                <c:pt idx="22356">
                  <c:v>42881.098503645837</c:v>
                </c:pt>
                <c:pt idx="22357">
                  <c:v>42881.105448148148</c:v>
                </c:pt>
                <c:pt idx="22358">
                  <c:v>42881.112392650466</c:v>
                </c:pt>
                <c:pt idx="22359">
                  <c:v>42881.119337152777</c:v>
                </c:pt>
                <c:pt idx="22360">
                  <c:v>42881.126281655095</c:v>
                </c:pt>
                <c:pt idx="22361">
                  <c:v>42881.133226157406</c:v>
                </c:pt>
                <c:pt idx="22362">
                  <c:v>42881.140170659724</c:v>
                </c:pt>
                <c:pt idx="22363">
                  <c:v>42881.147115162035</c:v>
                </c:pt>
                <c:pt idx="22364">
                  <c:v>42881.154059664354</c:v>
                </c:pt>
                <c:pt idx="22365">
                  <c:v>42881.161004166664</c:v>
                </c:pt>
                <c:pt idx="22366">
                  <c:v>42881.167948668983</c:v>
                </c:pt>
                <c:pt idx="22367">
                  <c:v>42881.174893171294</c:v>
                </c:pt>
                <c:pt idx="22368">
                  <c:v>42881.181837673612</c:v>
                </c:pt>
                <c:pt idx="22369">
                  <c:v>42881.188782175923</c:v>
                </c:pt>
                <c:pt idx="22370">
                  <c:v>42881.195726678241</c:v>
                </c:pt>
                <c:pt idx="22371">
                  <c:v>42881.202671180552</c:v>
                </c:pt>
                <c:pt idx="22372">
                  <c:v>42881.20961568287</c:v>
                </c:pt>
                <c:pt idx="22373">
                  <c:v>42881.216560185188</c:v>
                </c:pt>
                <c:pt idx="22374">
                  <c:v>42881.223504687499</c:v>
                </c:pt>
                <c:pt idx="22375">
                  <c:v>42881.230449189818</c:v>
                </c:pt>
                <c:pt idx="22376">
                  <c:v>42881.237393692129</c:v>
                </c:pt>
                <c:pt idx="22377">
                  <c:v>42881.244338194447</c:v>
                </c:pt>
                <c:pt idx="22378">
                  <c:v>42881.251282696758</c:v>
                </c:pt>
                <c:pt idx="22379">
                  <c:v>42881.258227199076</c:v>
                </c:pt>
                <c:pt idx="22380">
                  <c:v>42881.265171701387</c:v>
                </c:pt>
                <c:pt idx="22381">
                  <c:v>42881.272116203705</c:v>
                </c:pt>
                <c:pt idx="22382">
                  <c:v>42881.279060706016</c:v>
                </c:pt>
                <c:pt idx="22383">
                  <c:v>42881.286005208334</c:v>
                </c:pt>
                <c:pt idx="22384">
                  <c:v>42881.292949710645</c:v>
                </c:pt>
                <c:pt idx="22385">
                  <c:v>42881.299894212963</c:v>
                </c:pt>
                <c:pt idx="22386">
                  <c:v>42881.306838715274</c:v>
                </c:pt>
                <c:pt idx="22387">
                  <c:v>42881.313783217593</c:v>
                </c:pt>
                <c:pt idx="22388">
                  <c:v>42881.320727719911</c:v>
                </c:pt>
                <c:pt idx="22389">
                  <c:v>42881.327672222222</c:v>
                </c:pt>
                <c:pt idx="22390">
                  <c:v>42881.33461672454</c:v>
                </c:pt>
                <c:pt idx="22391">
                  <c:v>42881.341561226851</c:v>
                </c:pt>
                <c:pt idx="22392">
                  <c:v>42881.348505729169</c:v>
                </c:pt>
                <c:pt idx="22393">
                  <c:v>42881.35545023148</c:v>
                </c:pt>
                <c:pt idx="22394">
                  <c:v>42881.362394733798</c:v>
                </c:pt>
                <c:pt idx="22395">
                  <c:v>42881.369339236109</c:v>
                </c:pt>
                <c:pt idx="22396">
                  <c:v>42881.376283738427</c:v>
                </c:pt>
                <c:pt idx="22397">
                  <c:v>42881.383228240738</c:v>
                </c:pt>
                <c:pt idx="22398">
                  <c:v>42881.390172743057</c:v>
                </c:pt>
                <c:pt idx="22399">
                  <c:v>42881.397117245368</c:v>
                </c:pt>
                <c:pt idx="22400">
                  <c:v>42881.404061747686</c:v>
                </c:pt>
                <c:pt idx="22401">
                  <c:v>42881.411006249997</c:v>
                </c:pt>
                <c:pt idx="22402">
                  <c:v>42881.417950752315</c:v>
                </c:pt>
                <c:pt idx="22403">
                  <c:v>42881.424895254633</c:v>
                </c:pt>
                <c:pt idx="22404">
                  <c:v>42881.431839756944</c:v>
                </c:pt>
                <c:pt idx="22405">
                  <c:v>42881.438784259262</c:v>
                </c:pt>
                <c:pt idx="22406">
                  <c:v>42881.445728761573</c:v>
                </c:pt>
                <c:pt idx="22407">
                  <c:v>42881.452673263891</c:v>
                </c:pt>
                <c:pt idx="22408">
                  <c:v>42881.459617766202</c:v>
                </c:pt>
                <c:pt idx="22409">
                  <c:v>42881.466562268521</c:v>
                </c:pt>
                <c:pt idx="22410">
                  <c:v>42881.473506770832</c:v>
                </c:pt>
                <c:pt idx="22411">
                  <c:v>42881.48045127315</c:v>
                </c:pt>
                <c:pt idx="22412">
                  <c:v>42881.487395775461</c:v>
                </c:pt>
                <c:pt idx="22413">
                  <c:v>42881.494340277779</c:v>
                </c:pt>
                <c:pt idx="22414">
                  <c:v>42881.50128478009</c:v>
                </c:pt>
                <c:pt idx="22415">
                  <c:v>42881.508229282408</c:v>
                </c:pt>
                <c:pt idx="22416">
                  <c:v>42881.515173784719</c:v>
                </c:pt>
                <c:pt idx="22417">
                  <c:v>42881.522118287037</c:v>
                </c:pt>
                <c:pt idx="22418">
                  <c:v>42881.529062789348</c:v>
                </c:pt>
                <c:pt idx="22419">
                  <c:v>42881.536007291666</c:v>
                </c:pt>
                <c:pt idx="22420">
                  <c:v>42881.542951793985</c:v>
                </c:pt>
                <c:pt idx="22421">
                  <c:v>42881.549896296296</c:v>
                </c:pt>
                <c:pt idx="22422">
                  <c:v>42881.556840798614</c:v>
                </c:pt>
                <c:pt idx="22423">
                  <c:v>42881.563785300925</c:v>
                </c:pt>
                <c:pt idx="22424">
                  <c:v>42881.570729803243</c:v>
                </c:pt>
                <c:pt idx="22425">
                  <c:v>42881.577674305554</c:v>
                </c:pt>
                <c:pt idx="22426">
                  <c:v>42881.584618807872</c:v>
                </c:pt>
                <c:pt idx="22427">
                  <c:v>42881.591563310183</c:v>
                </c:pt>
                <c:pt idx="22428">
                  <c:v>42881.598507812501</c:v>
                </c:pt>
                <c:pt idx="22429">
                  <c:v>42881.605452314812</c:v>
                </c:pt>
                <c:pt idx="22430">
                  <c:v>42881.612396817131</c:v>
                </c:pt>
                <c:pt idx="22431">
                  <c:v>42881.619341319441</c:v>
                </c:pt>
                <c:pt idx="22432">
                  <c:v>42881.62628582176</c:v>
                </c:pt>
                <c:pt idx="22433">
                  <c:v>42881.633230324071</c:v>
                </c:pt>
                <c:pt idx="22434">
                  <c:v>42881.640174826389</c:v>
                </c:pt>
                <c:pt idx="22435">
                  <c:v>42881.647119328707</c:v>
                </c:pt>
                <c:pt idx="22436">
                  <c:v>42881.654063831018</c:v>
                </c:pt>
                <c:pt idx="22437">
                  <c:v>42881.661008333336</c:v>
                </c:pt>
                <c:pt idx="22438">
                  <c:v>42881.667952835647</c:v>
                </c:pt>
                <c:pt idx="22439">
                  <c:v>42881.674897337965</c:v>
                </c:pt>
                <c:pt idx="22440">
                  <c:v>42881.681841840276</c:v>
                </c:pt>
                <c:pt idx="22441">
                  <c:v>42881.688786342595</c:v>
                </c:pt>
                <c:pt idx="22442">
                  <c:v>42881.695730844905</c:v>
                </c:pt>
                <c:pt idx="22443">
                  <c:v>42881.702675347224</c:v>
                </c:pt>
                <c:pt idx="22444">
                  <c:v>42881.709619849535</c:v>
                </c:pt>
                <c:pt idx="22445">
                  <c:v>42881.716564351853</c:v>
                </c:pt>
                <c:pt idx="22446">
                  <c:v>42881.723508854164</c:v>
                </c:pt>
                <c:pt idx="22447">
                  <c:v>42881.730453356482</c:v>
                </c:pt>
                <c:pt idx="22448">
                  <c:v>42881.737397858793</c:v>
                </c:pt>
                <c:pt idx="22449">
                  <c:v>42881.744342361111</c:v>
                </c:pt>
                <c:pt idx="22450">
                  <c:v>42881.751286863429</c:v>
                </c:pt>
                <c:pt idx="22451">
                  <c:v>42881.75823136574</c:v>
                </c:pt>
                <c:pt idx="22452">
                  <c:v>42881.765175868059</c:v>
                </c:pt>
                <c:pt idx="22453">
                  <c:v>42881.77212037037</c:v>
                </c:pt>
                <c:pt idx="22454">
                  <c:v>42881.779064872688</c:v>
                </c:pt>
                <c:pt idx="22455">
                  <c:v>42881.786009374999</c:v>
                </c:pt>
                <c:pt idx="22456">
                  <c:v>42881.792953877317</c:v>
                </c:pt>
                <c:pt idx="22457">
                  <c:v>42881.799898379628</c:v>
                </c:pt>
                <c:pt idx="22458">
                  <c:v>42881.806842881946</c:v>
                </c:pt>
                <c:pt idx="22459">
                  <c:v>42881.813787384257</c:v>
                </c:pt>
                <c:pt idx="22460">
                  <c:v>42881.820731886575</c:v>
                </c:pt>
                <c:pt idx="22461">
                  <c:v>42881.827676388886</c:v>
                </c:pt>
                <c:pt idx="22462">
                  <c:v>42881.834620891204</c:v>
                </c:pt>
                <c:pt idx="22463">
                  <c:v>42881.841565393515</c:v>
                </c:pt>
                <c:pt idx="22464">
                  <c:v>42881.848509895834</c:v>
                </c:pt>
                <c:pt idx="22465">
                  <c:v>42881.855454398152</c:v>
                </c:pt>
                <c:pt idx="22466">
                  <c:v>42881.862398900463</c:v>
                </c:pt>
                <c:pt idx="22467">
                  <c:v>42881.869343402781</c:v>
                </c:pt>
                <c:pt idx="22468">
                  <c:v>42881.876287905092</c:v>
                </c:pt>
                <c:pt idx="22469">
                  <c:v>42881.88323240741</c:v>
                </c:pt>
                <c:pt idx="22470">
                  <c:v>42881.890176909721</c:v>
                </c:pt>
                <c:pt idx="22471">
                  <c:v>42881.897121412039</c:v>
                </c:pt>
                <c:pt idx="22472">
                  <c:v>42881.90406591435</c:v>
                </c:pt>
                <c:pt idx="22473">
                  <c:v>42881.911010416668</c:v>
                </c:pt>
                <c:pt idx="22474">
                  <c:v>42881.917954918979</c:v>
                </c:pt>
                <c:pt idx="22475">
                  <c:v>42881.924899421298</c:v>
                </c:pt>
                <c:pt idx="22476">
                  <c:v>42881.931843923609</c:v>
                </c:pt>
                <c:pt idx="22477">
                  <c:v>42881.938788425927</c:v>
                </c:pt>
                <c:pt idx="22478">
                  <c:v>42881.945732928238</c:v>
                </c:pt>
                <c:pt idx="22479">
                  <c:v>42881.952677430556</c:v>
                </c:pt>
                <c:pt idx="22480">
                  <c:v>42881.959621932867</c:v>
                </c:pt>
                <c:pt idx="22481">
                  <c:v>42881.966566435185</c:v>
                </c:pt>
                <c:pt idx="22482">
                  <c:v>42881.973510937503</c:v>
                </c:pt>
                <c:pt idx="22483">
                  <c:v>42881.980455439814</c:v>
                </c:pt>
                <c:pt idx="22484">
                  <c:v>42881.987399942132</c:v>
                </c:pt>
                <c:pt idx="22485">
                  <c:v>42881.994344444443</c:v>
                </c:pt>
                <c:pt idx="22486">
                  <c:v>42882.001288946762</c:v>
                </c:pt>
                <c:pt idx="22487">
                  <c:v>42882.008233449073</c:v>
                </c:pt>
                <c:pt idx="22488">
                  <c:v>42882.015177951391</c:v>
                </c:pt>
                <c:pt idx="22489">
                  <c:v>42882.022122453702</c:v>
                </c:pt>
                <c:pt idx="22490">
                  <c:v>42882.02906695602</c:v>
                </c:pt>
                <c:pt idx="22491">
                  <c:v>42882.036011458331</c:v>
                </c:pt>
                <c:pt idx="22492">
                  <c:v>42882.042955960649</c:v>
                </c:pt>
                <c:pt idx="22493">
                  <c:v>42882.04990046296</c:v>
                </c:pt>
                <c:pt idx="22494">
                  <c:v>42882.056844965278</c:v>
                </c:pt>
                <c:pt idx="22495">
                  <c:v>42882.063789467589</c:v>
                </c:pt>
                <c:pt idx="22496">
                  <c:v>42882.070733969907</c:v>
                </c:pt>
                <c:pt idx="22497">
                  <c:v>42882.077678472226</c:v>
                </c:pt>
                <c:pt idx="22498">
                  <c:v>42882.084622974537</c:v>
                </c:pt>
                <c:pt idx="22499">
                  <c:v>42882.091567476855</c:v>
                </c:pt>
                <c:pt idx="22500">
                  <c:v>42882.098511979166</c:v>
                </c:pt>
                <c:pt idx="22501">
                  <c:v>42882.105456481484</c:v>
                </c:pt>
                <c:pt idx="22502">
                  <c:v>42882.112400983795</c:v>
                </c:pt>
                <c:pt idx="22503">
                  <c:v>42882.119345486113</c:v>
                </c:pt>
                <c:pt idx="22504">
                  <c:v>42882.126289988424</c:v>
                </c:pt>
                <c:pt idx="22505">
                  <c:v>42882.133234490742</c:v>
                </c:pt>
                <c:pt idx="22506">
                  <c:v>42882.140178993053</c:v>
                </c:pt>
                <c:pt idx="22507">
                  <c:v>42882.147123495371</c:v>
                </c:pt>
                <c:pt idx="22508">
                  <c:v>42882.154067997682</c:v>
                </c:pt>
                <c:pt idx="22509">
                  <c:v>42882.161012500001</c:v>
                </c:pt>
                <c:pt idx="22510">
                  <c:v>42882.167957002312</c:v>
                </c:pt>
                <c:pt idx="22511">
                  <c:v>42882.17490150463</c:v>
                </c:pt>
                <c:pt idx="22512">
                  <c:v>42882.181846006948</c:v>
                </c:pt>
                <c:pt idx="22513">
                  <c:v>42882.188790509259</c:v>
                </c:pt>
                <c:pt idx="22514">
                  <c:v>42882.195735011577</c:v>
                </c:pt>
                <c:pt idx="22515">
                  <c:v>42882.202679513888</c:v>
                </c:pt>
                <c:pt idx="22516">
                  <c:v>42882.209624016206</c:v>
                </c:pt>
                <c:pt idx="22517">
                  <c:v>42882.216568518517</c:v>
                </c:pt>
                <c:pt idx="22518">
                  <c:v>42882.223513020836</c:v>
                </c:pt>
                <c:pt idx="22519">
                  <c:v>42882.230457523146</c:v>
                </c:pt>
                <c:pt idx="22520">
                  <c:v>42882.237402025465</c:v>
                </c:pt>
                <c:pt idx="22521">
                  <c:v>42882.244346527776</c:v>
                </c:pt>
                <c:pt idx="22522">
                  <c:v>42882.251291030094</c:v>
                </c:pt>
                <c:pt idx="22523">
                  <c:v>42882.258235532405</c:v>
                </c:pt>
                <c:pt idx="22524">
                  <c:v>42882.265180034723</c:v>
                </c:pt>
                <c:pt idx="22525">
                  <c:v>42882.272124537034</c:v>
                </c:pt>
                <c:pt idx="22526">
                  <c:v>42882.279069039352</c:v>
                </c:pt>
                <c:pt idx="22527">
                  <c:v>42882.286013541663</c:v>
                </c:pt>
                <c:pt idx="22528">
                  <c:v>42882.292958043981</c:v>
                </c:pt>
                <c:pt idx="22529">
                  <c:v>42882.2999025463</c:v>
                </c:pt>
                <c:pt idx="22530">
                  <c:v>42882.306847048611</c:v>
                </c:pt>
                <c:pt idx="22531">
                  <c:v>42882.313791550929</c:v>
                </c:pt>
                <c:pt idx="22532">
                  <c:v>42882.32073605324</c:v>
                </c:pt>
                <c:pt idx="22533">
                  <c:v>42882.327680555558</c:v>
                </c:pt>
                <c:pt idx="22534">
                  <c:v>42882.334625057869</c:v>
                </c:pt>
                <c:pt idx="22535">
                  <c:v>42882.341569560187</c:v>
                </c:pt>
                <c:pt idx="22536">
                  <c:v>42882.348514062498</c:v>
                </c:pt>
                <c:pt idx="22537">
                  <c:v>42882.355458564816</c:v>
                </c:pt>
                <c:pt idx="22538">
                  <c:v>42882.362403067127</c:v>
                </c:pt>
                <c:pt idx="22539">
                  <c:v>42882.369347569445</c:v>
                </c:pt>
                <c:pt idx="22540">
                  <c:v>42882.376292071756</c:v>
                </c:pt>
                <c:pt idx="22541">
                  <c:v>42882.383236574075</c:v>
                </c:pt>
                <c:pt idx="22542">
                  <c:v>42882.390181076385</c:v>
                </c:pt>
                <c:pt idx="22543">
                  <c:v>42882.397125578704</c:v>
                </c:pt>
                <c:pt idx="22544">
                  <c:v>42882.404070081022</c:v>
                </c:pt>
                <c:pt idx="22545">
                  <c:v>42882.411014583333</c:v>
                </c:pt>
                <c:pt idx="22546">
                  <c:v>42882.417959085651</c:v>
                </c:pt>
                <c:pt idx="22547">
                  <c:v>42882.424903587962</c:v>
                </c:pt>
                <c:pt idx="22548">
                  <c:v>42882.43184809028</c:v>
                </c:pt>
                <c:pt idx="22549">
                  <c:v>42882.438792592591</c:v>
                </c:pt>
                <c:pt idx="22550">
                  <c:v>42882.445737094909</c:v>
                </c:pt>
                <c:pt idx="22551">
                  <c:v>42882.45268159722</c:v>
                </c:pt>
                <c:pt idx="22552">
                  <c:v>42882.459626099539</c:v>
                </c:pt>
                <c:pt idx="22553">
                  <c:v>42882.46657060185</c:v>
                </c:pt>
                <c:pt idx="22554">
                  <c:v>42882.473515104168</c:v>
                </c:pt>
                <c:pt idx="22555">
                  <c:v>42882.480459606479</c:v>
                </c:pt>
                <c:pt idx="22556">
                  <c:v>42882.487404108797</c:v>
                </c:pt>
                <c:pt idx="22557">
                  <c:v>42882.494348611108</c:v>
                </c:pt>
                <c:pt idx="22558">
                  <c:v>42882.501293113426</c:v>
                </c:pt>
                <c:pt idx="22559">
                  <c:v>42882.508237615744</c:v>
                </c:pt>
                <c:pt idx="22560">
                  <c:v>42882.515182118055</c:v>
                </c:pt>
                <c:pt idx="22561">
                  <c:v>42882.522126620373</c:v>
                </c:pt>
                <c:pt idx="22562">
                  <c:v>42882.529071122684</c:v>
                </c:pt>
                <c:pt idx="22563">
                  <c:v>42882.536015625003</c:v>
                </c:pt>
                <c:pt idx="22564">
                  <c:v>42882.542960127314</c:v>
                </c:pt>
                <c:pt idx="22565">
                  <c:v>42882.549904629632</c:v>
                </c:pt>
                <c:pt idx="22566">
                  <c:v>42882.556849131943</c:v>
                </c:pt>
                <c:pt idx="22567">
                  <c:v>42882.563793634261</c:v>
                </c:pt>
                <c:pt idx="22568">
                  <c:v>42882.570738136572</c:v>
                </c:pt>
                <c:pt idx="22569">
                  <c:v>42882.57768263889</c:v>
                </c:pt>
                <c:pt idx="22570">
                  <c:v>42882.584627141201</c:v>
                </c:pt>
                <c:pt idx="22571">
                  <c:v>42882.591571643519</c:v>
                </c:pt>
                <c:pt idx="22572">
                  <c:v>42882.59851614583</c:v>
                </c:pt>
                <c:pt idx="22573">
                  <c:v>42882.605460648148</c:v>
                </c:pt>
                <c:pt idx="22574">
                  <c:v>42882.612405150459</c:v>
                </c:pt>
                <c:pt idx="22575">
                  <c:v>42882.619349652778</c:v>
                </c:pt>
                <c:pt idx="22576">
                  <c:v>42882.626294155096</c:v>
                </c:pt>
                <c:pt idx="22577">
                  <c:v>42882.633238657407</c:v>
                </c:pt>
                <c:pt idx="22578">
                  <c:v>42882.640183159725</c:v>
                </c:pt>
                <c:pt idx="22579">
                  <c:v>42882.647127662036</c:v>
                </c:pt>
                <c:pt idx="22580">
                  <c:v>42882.654072164354</c:v>
                </c:pt>
                <c:pt idx="22581">
                  <c:v>42882.661016666665</c:v>
                </c:pt>
                <c:pt idx="22582">
                  <c:v>42882.667961168983</c:v>
                </c:pt>
                <c:pt idx="22583">
                  <c:v>42882.674905671294</c:v>
                </c:pt>
                <c:pt idx="22584">
                  <c:v>42882.681850173612</c:v>
                </c:pt>
                <c:pt idx="22585">
                  <c:v>42882.688794675923</c:v>
                </c:pt>
                <c:pt idx="22586">
                  <c:v>42882.695739178242</c:v>
                </c:pt>
                <c:pt idx="22587">
                  <c:v>42882.702683680553</c:v>
                </c:pt>
                <c:pt idx="22588">
                  <c:v>42882.709628182871</c:v>
                </c:pt>
                <c:pt idx="22589">
                  <c:v>42882.716572685182</c:v>
                </c:pt>
                <c:pt idx="22590">
                  <c:v>42882.7235171875</c:v>
                </c:pt>
                <c:pt idx="22591">
                  <c:v>42882.730461689818</c:v>
                </c:pt>
                <c:pt idx="22592">
                  <c:v>42882.737406192129</c:v>
                </c:pt>
                <c:pt idx="22593">
                  <c:v>42882.744350694447</c:v>
                </c:pt>
                <c:pt idx="22594">
                  <c:v>42882.751295196758</c:v>
                </c:pt>
                <c:pt idx="22595">
                  <c:v>42882.758239699077</c:v>
                </c:pt>
                <c:pt idx="22596">
                  <c:v>42882.765184201387</c:v>
                </c:pt>
                <c:pt idx="22597">
                  <c:v>42882.772128703706</c:v>
                </c:pt>
                <c:pt idx="22598">
                  <c:v>42882.779073206017</c:v>
                </c:pt>
                <c:pt idx="22599">
                  <c:v>42882.786017708335</c:v>
                </c:pt>
                <c:pt idx="22600">
                  <c:v>42882.792962210646</c:v>
                </c:pt>
                <c:pt idx="22601">
                  <c:v>42882.799906712964</c:v>
                </c:pt>
                <c:pt idx="22602">
                  <c:v>42882.806851215275</c:v>
                </c:pt>
                <c:pt idx="22603">
                  <c:v>42882.813795717593</c:v>
                </c:pt>
                <c:pt idx="22604">
                  <c:v>42882.820740219904</c:v>
                </c:pt>
                <c:pt idx="22605">
                  <c:v>42882.827684722222</c:v>
                </c:pt>
                <c:pt idx="22606">
                  <c:v>42882.834629224541</c:v>
                </c:pt>
                <c:pt idx="22607">
                  <c:v>42882.841573726851</c:v>
                </c:pt>
                <c:pt idx="22608">
                  <c:v>42882.84851822917</c:v>
                </c:pt>
                <c:pt idx="22609">
                  <c:v>42882.855462731481</c:v>
                </c:pt>
                <c:pt idx="22610">
                  <c:v>42882.862407233799</c:v>
                </c:pt>
                <c:pt idx="22611">
                  <c:v>42882.86935173611</c:v>
                </c:pt>
                <c:pt idx="22612">
                  <c:v>42882.876296238428</c:v>
                </c:pt>
                <c:pt idx="22613">
                  <c:v>42882.883240740739</c:v>
                </c:pt>
                <c:pt idx="22614">
                  <c:v>42882.890185243057</c:v>
                </c:pt>
                <c:pt idx="22615">
                  <c:v>42882.897129745368</c:v>
                </c:pt>
                <c:pt idx="22616">
                  <c:v>42882.904074247686</c:v>
                </c:pt>
                <c:pt idx="22617">
                  <c:v>42882.911018749997</c:v>
                </c:pt>
                <c:pt idx="22618">
                  <c:v>42882.917963252316</c:v>
                </c:pt>
                <c:pt idx="22619">
                  <c:v>42882.924907754626</c:v>
                </c:pt>
                <c:pt idx="22620">
                  <c:v>42882.931852256945</c:v>
                </c:pt>
                <c:pt idx="22621">
                  <c:v>42882.938796759256</c:v>
                </c:pt>
                <c:pt idx="22622">
                  <c:v>42882.945741261574</c:v>
                </c:pt>
                <c:pt idx="22623">
                  <c:v>42882.952685763892</c:v>
                </c:pt>
                <c:pt idx="22624">
                  <c:v>42882.959630266203</c:v>
                </c:pt>
                <c:pt idx="22625">
                  <c:v>42882.966574768521</c:v>
                </c:pt>
                <c:pt idx="22626">
                  <c:v>42882.973519270832</c:v>
                </c:pt>
                <c:pt idx="22627">
                  <c:v>42882.98046377315</c:v>
                </c:pt>
                <c:pt idx="22628">
                  <c:v>42882.987408275461</c:v>
                </c:pt>
                <c:pt idx="22629">
                  <c:v>42882.99435277778</c:v>
                </c:pt>
                <c:pt idx="22630">
                  <c:v>42883.001297280091</c:v>
                </c:pt>
                <c:pt idx="22631">
                  <c:v>42883.008241782409</c:v>
                </c:pt>
                <c:pt idx="22632">
                  <c:v>42883.01518628472</c:v>
                </c:pt>
                <c:pt idx="22633">
                  <c:v>42883.022130787038</c:v>
                </c:pt>
                <c:pt idx="22634">
                  <c:v>42883.029075289349</c:v>
                </c:pt>
                <c:pt idx="22635">
                  <c:v>42883.036019791667</c:v>
                </c:pt>
                <c:pt idx="22636">
                  <c:v>42883.042964293978</c:v>
                </c:pt>
                <c:pt idx="22637">
                  <c:v>42883.049908796296</c:v>
                </c:pt>
                <c:pt idx="22638">
                  <c:v>42883.056853298614</c:v>
                </c:pt>
                <c:pt idx="22639">
                  <c:v>42883.063797800925</c:v>
                </c:pt>
                <c:pt idx="22640">
                  <c:v>42883.070742303244</c:v>
                </c:pt>
                <c:pt idx="22641">
                  <c:v>42883.077686805555</c:v>
                </c:pt>
                <c:pt idx="22642">
                  <c:v>42883.084631307873</c:v>
                </c:pt>
                <c:pt idx="22643">
                  <c:v>42883.091575810184</c:v>
                </c:pt>
                <c:pt idx="22644">
                  <c:v>42883.098520312502</c:v>
                </c:pt>
                <c:pt idx="22645">
                  <c:v>42883.105464814813</c:v>
                </c:pt>
                <c:pt idx="22646">
                  <c:v>42883.112409317131</c:v>
                </c:pt>
                <c:pt idx="22647">
                  <c:v>42883.119353819442</c:v>
                </c:pt>
                <c:pt idx="22648">
                  <c:v>42883.12629832176</c:v>
                </c:pt>
                <c:pt idx="22649">
                  <c:v>42883.133242824071</c:v>
                </c:pt>
                <c:pt idx="22650">
                  <c:v>42883.140187326389</c:v>
                </c:pt>
                <c:pt idx="22651">
                  <c:v>42883.1471318287</c:v>
                </c:pt>
                <c:pt idx="22652">
                  <c:v>42883.154076331019</c:v>
                </c:pt>
                <c:pt idx="22653">
                  <c:v>42883.161020833337</c:v>
                </c:pt>
                <c:pt idx="22654">
                  <c:v>42883.167965335648</c:v>
                </c:pt>
                <c:pt idx="22655">
                  <c:v>42883.174909837966</c:v>
                </c:pt>
                <c:pt idx="22656">
                  <c:v>42883.181854340277</c:v>
                </c:pt>
                <c:pt idx="22657">
                  <c:v>42883.188798842595</c:v>
                </c:pt>
                <c:pt idx="22658">
                  <c:v>42883.195743344906</c:v>
                </c:pt>
                <c:pt idx="22659">
                  <c:v>42883.202687847224</c:v>
                </c:pt>
                <c:pt idx="22660">
                  <c:v>42883.209632349535</c:v>
                </c:pt>
                <c:pt idx="22661">
                  <c:v>42883.216576851853</c:v>
                </c:pt>
                <c:pt idx="22662">
                  <c:v>42883.223521354164</c:v>
                </c:pt>
                <c:pt idx="22663">
                  <c:v>42883.230465856483</c:v>
                </c:pt>
                <c:pt idx="22664">
                  <c:v>42883.237410358794</c:v>
                </c:pt>
                <c:pt idx="22665">
                  <c:v>42883.244354861112</c:v>
                </c:pt>
                <c:pt idx="22666">
                  <c:v>42883.251299363423</c:v>
                </c:pt>
                <c:pt idx="22667">
                  <c:v>42883.258243865741</c:v>
                </c:pt>
                <c:pt idx="22668">
                  <c:v>42883.265188368059</c:v>
                </c:pt>
                <c:pt idx="22669">
                  <c:v>42883.27213287037</c:v>
                </c:pt>
                <c:pt idx="22670">
                  <c:v>42883.279077372688</c:v>
                </c:pt>
                <c:pt idx="22671">
                  <c:v>42883.286021874999</c:v>
                </c:pt>
                <c:pt idx="22672">
                  <c:v>42883.292966377317</c:v>
                </c:pt>
                <c:pt idx="22673">
                  <c:v>42883.299910879628</c:v>
                </c:pt>
                <c:pt idx="22674">
                  <c:v>42883.306855381947</c:v>
                </c:pt>
                <c:pt idx="22675">
                  <c:v>42883.313799884258</c:v>
                </c:pt>
                <c:pt idx="22676">
                  <c:v>42883.320744386576</c:v>
                </c:pt>
                <c:pt idx="22677">
                  <c:v>42883.327688888887</c:v>
                </c:pt>
                <c:pt idx="22678">
                  <c:v>42883.334633391205</c:v>
                </c:pt>
                <c:pt idx="22679">
                  <c:v>42883.341577893516</c:v>
                </c:pt>
                <c:pt idx="22680">
                  <c:v>42883.348522395834</c:v>
                </c:pt>
                <c:pt idx="22681">
                  <c:v>42883.355466898145</c:v>
                </c:pt>
                <c:pt idx="22682">
                  <c:v>42883.362411400463</c:v>
                </c:pt>
                <c:pt idx="22683">
                  <c:v>42883.369355902774</c:v>
                </c:pt>
                <c:pt idx="22684">
                  <c:v>42883.376300405092</c:v>
                </c:pt>
                <c:pt idx="22685">
                  <c:v>42883.383244907411</c:v>
                </c:pt>
                <c:pt idx="22686">
                  <c:v>42883.390189409722</c:v>
                </c:pt>
                <c:pt idx="22687">
                  <c:v>42883.39713391204</c:v>
                </c:pt>
                <c:pt idx="22688">
                  <c:v>42883.404078414351</c:v>
                </c:pt>
                <c:pt idx="22689">
                  <c:v>42883.411022916669</c:v>
                </c:pt>
                <c:pt idx="22690">
                  <c:v>42883.41796741898</c:v>
                </c:pt>
                <c:pt idx="22691">
                  <c:v>42883.424911921298</c:v>
                </c:pt>
                <c:pt idx="22692">
                  <c:v>42883.431856423609</c:v>
                </c:pt>
                <c:pt idx="22693">
                  <c:v>42883.438800925927</c:v>
                </c:pt>
                <c:pt idx="22694">
                  <c:v>42883.445745428238</c:v>
                </c:pt>
                <c:pt idx="22695">
                  <c:v>42883.452689930557</c:v>
                </c:pt>
                <c:pt idx="22696">
                  <c:v>42883.459634432867</c:v>
                </c:pt>
                <c:pt idx="22697">
                  <c:v>42883.466578935186</c:v>
                </c:pt>
                <c:pt idx="22698">
                  <c:v>42883.473523437497</c:v>
                </c:pt>
                <c:pt idx="22699">
                  <c:v>42883.480467939815</c:v>
                </c:pt>
                <c:pt idx="22700">
                  <c:v>42883.487412442133</c:v>
                </c:pt>
                <c:pt idx="22701">
                  <c:v>42883.494356944444</c:v>
                </c:pt>
                <c:pt idx="22702">
                  <c:v>42883.501301446762</c:v>
                </c:pt>
                <c:pt idx="22703">
                  <c:v>42883.508245949073</c:v>
                </c:pt>
                <c:pt idx="22704">
                  <c:v>42883.515190451391</c:v>
                </c:pt>
                <c:pt idx="22705">
                  <c:v>42883.522134953702</c:v>
                </c:pt>
                <c:pt idx="22706">
                  <c:v>42883.529079456021</c:v>
                </c:pt>
                <c:pt idx="22707">
                  <c:v>42883.536023958331</c:v>
                </c:pt>
                <c:pt idx="22708">
                  <c:v>42883.54296846065</c:v>
                </c:pt>
                <c:pt idx="22709">
                  <c:v>42883.549912962961</c:v>
                </c:pt>
                <c:pt idx="22710">
                  <c:v>42883.556857465279</c:v>
                </c:pt>
                <c:pt idx="22711">
                  <c:v>42883.56380196759</c:v>
                </c:pt>
                <c:pt idx="22712">
                  <c:v>42883.570746469908</c:v>
                </c:pt>
                <c:pt idx="22713">
                  <c:v>42883.577690972219</c:v>
                </c:pt>
                <c:pt idx="22714">
                  <c:v>42883.584635474537</c:v>
                </c:pt>
                <c:pt idx="22715">
                  <c:v>42883.591579976855</c:v>
                </c:pt>
                <c:pt idx="22716">
                  <c:v>42883.598524479166</c:v>
                </c:pt>
                <c:pt idx="22717">
                  <c:v>42883.605468981485</c:v>
                </c:pt>
                <c:pt idx="22718">
                  <c:v>42883.612413483796</c:v>
                </c:pt>
                <c:pt idx="22719">
                  <c:v>42883.619357986114</c:v>
                </c:pt>
                <c:pt idx="22720">
                  <c:v>42883.626302488425</c:v>
                </c:pt>
                <c:pt idx="22721">
                  <c:v>42883.633246990743</c:v>
                </c:pt>
                <c:pt idx="22722">
                  <c:v>42883.640191493054</c:v>
                </c:pt>
                <c:pt idx="22723">
                  <c:v>42883.647135995372</c:v>
                </c:pt>
                <c:pt idx="22724">
                  <c:v>42883.654080497683</c:v>
                </c:pt>
                <c:pt idx="22725">
                  <c:v>42883.661025000001</c:v>
                </c:pt>
                <c:pt idx="22726">
                  <c:v>42883.667969502312</c:v>
                </c:pt>
                <c:pt idx="22727">
                  <c:v>42883.67491400463</c:v>
                </c:pt>
                <c:pt idx="22728">
                  <c:v>42883.681858506941</c:v>
                </c:pt>
                <c:pt idx="22729">
                  <c:v>42883.68880300926</c:v>
                </c:pt>
                <c:pt idx="22730">
                  <c:v>42883.695747511571</c:v>
                </c:pt>
                <c:pt idx="22731">
                  <c:v>42883.702692013889</c:v>
                </c:pt>
                <c:pt idx="22732">
                  <c:v>42883.709636516207</c:v>
                </c:pt>
                <c:pt idx="22733">
                  <c:v>42883.716581018518</c:v>
                </c:pt>
                <c:pt idx="22734">
                  <c:v>42883.723525520836</c:v>
                </c:pt>
                <c:pt idx="22735">
                  <c:v>42883.730470023147</c:v>
                </c:pt>
                <c:pt idx="22736">
                  <c:v>42883.737414525465</c:v>
                </c:pt>
                <c:pt idx="22737">
                  <c:v>42883.744359027776</c:v>
                </c:pt>
                <c:pt idx="22738">
                  <c:v>42883.751303530094</c:v>
                </c:pt>
                <c:pt idx="22739">
                  <c:v>42883.758248032405</c:v>
                </c:pt>
                <c:pt idx="22740">
                  <c:v>42883.765192534724</c:v>
                </c:pt>
                <c:pt idx="22741">
                  <c:v>42883.772137037035</c:v>
                </c:pt>
                <c:pt idx="22742">
                  <c:v>42883.779081539353</c:v>
                </c:pt>
                <c:pt idx="22743">
                  <c:v>42883.786026041664</c:v>
                </c:pt>
                <c:pt idx="22744">
                  <c:v>42883.792970543982</c:v>
                </c:pt>
                <c:pt idx="22745">
                  <c:v>42883.799915046293</c:v>
                </c:pt>
                <c:pt idx="22746">
                  <c:v>42883.806859548611</c:v>
                </c:pt>
                <c:pt idx="22747">
                  <c:v>42883.813804050929</c:v>
                </c:pt>
                <c:pt idx="22748">
                  <c:v>42883.82074855324</c:v>
                </c:pt>
                <c:pt idx="22749">
                  <c:v>42883.827693055558</c:v>
                </c:pt>
                <c:pt idx="22750">
                  <c:v>42883.834637557869</c:v>
                </c:pt>
                <c:pt idx="22751">
                  <c:v>42883.841582060188</c:v>
                </c:pt>
                <c:pt idx="22752">
                  <c:v>42883.848526562499</c:v>
                </c:pt>
                <c:pt idx="22753">
                  <c:v>42883.855471064817</c:v>
                </c:pt>
                <c:pt idx="22754">
                  <c:v>42883.862415567128</c:v>
                </c:pt>
                <c:pt idx="22755">
                  <c:v>42883.869360069446</c:v>
                </c:pt>
                <c:pt idx="22756">
                  <c:v>42883.876304571757</c:v>
                </c:pt>
                <c:pt idx="22757">
                  <c:v>42883.883249074075</c:v>
                </c:pt>
                <c:pt idx="22758">
                  <c:v>42883.890193576386</c:v>
                </c:pt>
                <c:pt idx="22759">
                  <c:v>42883.897138078704</c:v>
                </c:pt>
                <c:pt idx="22760">
                  <c:v>42883.904082581015</c:v>
                </c:pt>
                <c:pt idx="22761">
                  <c:v>42883.911027083333</c:v>
                </c:pt>
                <c:pt idx="22762">
                  <c:v>42883.917971585652</c:v>
                </c:pt>
                <c:pt idx="22763">
                  <c:v>42883.924916087963</c:v>
                </c:pt>
                <c:pt idx="22764">
                  <c:v>42883.931860590281</c:v>
                </c:pt>
                <c:pt idx="22765">
                  <c:v>42883.938805092592</c:v>
                </c:pt>
                <c:pt idx="22766">
                  <c:v>42883.94574959491</c:v>
                </c:pt>
                <c:pt idx="22767">
                  <c:v>42883.952694097221</c:v>
                </c:pt>
                <c:pt idx="22768">
                  <c:v>42883.959638599539</c:v>
                </c:pt>
                <c:pt idx="22769">
                  <c:v>42883.96658310185</c:v>
                </c:pt>
                <c:pt idx="22770">
                  <c:v>42883.973527604168</c:v>
                </c:pt>
                <c:pt idx="22771">
                  <c:v>42883.980472106479</c:v>
                </c:pt>
                <c:pt idx="22772">
                  <c:v>42883.987416608798</c:v>
                </c:pt>
                <c:pt idx="22773">
                  <c:v>42883.994361111108</c:v>
                </c:pt>
                <c:pt idx="22774">
                  <c:v>42884.001305613427</c:v>
                </c:pt>
                <c:pt idx="22775">
                  <c:v>42884.008250115738</c:v>
                </c:pt>
                <c:pt idx="22776">
                  <c:v>42884.015194618056</c:v>
                </c:pt>
                <c:pt idx="22777">
                  <c:v>42884.022139120367</c:v>
                </c:pt>
                <c:pt idx="22778">
                  <c:v>42884.029083622685</c:v>
                </c:pt>
                <c:pt idx="22779">
                  <c:v>42884.036028125003</c:v>
                </c:pt>
                <c:pt idx="22780">
                  <c:v>42884.042972627314</c:v>
                </c:pt>
                <c:pt idx="22781">
                  <c:v>42884.049917129632</c:v>
                </c:pt>
                <c:pt idx="22782">
                  <c:v>42884.056861631943</c:v>
                </c:pt>
                <c:pt idx="22783">
                  <c:v>42884.063806134262</c:v>
                </c:pt>
                <c:pt idx="22784">
                  <c:v>42884.070750636572</c:v>
                </c:pt>
                <c:pt idx="22785">
                  <c:v>42884.077695138891</c:v>
                </c:pt>
                <c:pt idx="22786">
                  <c:v>42884.084639641202</c:v>
                </c:pt>
                <c:pt idx="22787">
                  <c:v>42884.09158414352</c:v>
                </c:pt>
                <c:pt idx="22788">
                  <c:v>42884.098528645831</c:v>
                </c:pt>
                <c:pt idx="22789">
                  <c:v>42884.105473148149</c:v>
                </c:pt>
                <c:pt idx="22790">
                  <c:v>42884.11241765046</c:v>
                </c:pt>
                <c:pt idx="22791">
                  <c:v>42884.119362152778</c:v>
                </c:pt>
                <c:pt idx="22792">
                  <c:v>42884.126306655089</c:v>
                </c:pt>
                <c:pt idx="22793">
                  <c:v>42884.133251157407</c:v>
                </c:pt>
                <c:pt idx="22794">
                  <c:v>42884.140195659726</c:v>
                </c:pt>
                <c:pt idx="22795">
                  <c:v>42884.147140162037</c:v>
                </c:pt>
                <c:pt idx="22796">
                  <c:v>42884.154084664355</c:v>
                </c:pt>
                <c:pt idx="22797">
                  <c:v>42884.161029166666</c:v>
                </c:pt>
                <c:pt idx="22798">
                  <c:v>42884.167973668984</c:v>
                </c:pt>
                <c:pt idx="22799">
                  <c:v>42884.174918171295</c:v>
                </c:pt>
                <c:pt idx="22800">
                  <c:v>42884.181862673613</c:v>
                </c:pt>
                <c:pt idx="22801">
                  <c:v>42884.188807175924</c:v>
                </c:pt>
                <c:pt idx="22802">
                  <c:v>42884.195751678242</c:v>
                </c:pt>
                <c:pt idx="22803">
                  <c:v>42884.202696180553</c:v>
                </c:pt>
                <c:pt idx="22804">
                  <c:v>42884.209640682871</c:v>
                </c:pt>
                <c:pt idx="22805">
                  <c:v>42884.216585185182</c:v>
                </c:pt>
                <c:pt idx="22806">
                  <c:v>42884.223529687501</c:v>
                </c:pt>
                <c:pt idx="22807">
                  <c:v>42884.230474189812</c:v>
                </c:pt>
                <c:pt idx="22808">
                  <c:v>42884.23741869213</c:v>
                </c:pt>
                <c:pt idx="22809">
                  <c:v>42884.244363194448</c:v>
                </c:pt>
                <c:pt idx="22810">
                  <c:v>42884.251307696759</c:v>
                </c:pt>
                <c:pt idx="22811">
                  <c:v>42884.258252199077</c:v>
                </c:pt>
                <c:pt idx="22812">
                  <c:v>42884.265196701388</c:v>
                </c:pt>
                <c:pt idx="22813">
                  <c:v>42884.272141203706</c:v>
                </c:pt>
                <c:pt idx="22814">
                  <c:v>42884.279085706017</c:v>
                </c:pt>
                <c:pt idx="22815">
                  <c:v>42884.286030208335</c:v>
                </c:pt>
                <c:pt idx="22816">
                  <c:v>42884.292974710646</c:v>
                </c:pt>
                <c:pt idx="22817">
                  <c:v>42884.299919212965</c:v>
                </c:pt>
                <c:pt idx="22818">
                  <c:v>42884.306863715276</c:v>
                </c:pt>
                <c:pt idx="22819">
                  <c:v>42884.313808217594</c:v>
                </c:pt>
                <c:pt idx="22820">
                  <c:v>42884.320752719905</c:v>
                </c:pt>
                <c:pt idx="22821">
                  <c:v>42884.327697222223</c:v>
                </c:pt>
                <c:pt idx="22822">
                  <c:v>42884.334641724534</c:v>
                </c:pt>
                <c:pt idx="22823">
                  <c:v>42884.341586226852</c:v>
                </c:pt>
                <c:pt idx="22824">
                  <c:v>42884.34853072917</c:v>
                </c:pt>
                <c:pt idx="22825">
                  <c:v>42884.355475231481</c:v>
                </c:pt>
                <c:pt idx="22826">
                  <c:v>42884.362419733799</c:v>
                </c:pt>
                <c:pt idx="22827">
                  <c:v>42884.36936423611</c:v>
                </c:pt>
                <c:pt idx="22828">
                  <c:v>42884.376308738429</c:v>
                </c:pt>
                <c:pt idx="22829">
                  <c:v>42884.38325324074</c:v>
                </c:pt>
                <c:pt idx="22830">
                  <c:v>42884.390197743058</c:v>
                </c:pt>
                <c:pt idx="22831">
                  <c:v>42884.397142245369</c:v>
                </c:pt>
                <c:pt idx="22832">
                  <c:v>42884.404086747687</c:v>
                </c:pt>
                <c:pt idx="22833">
                  <c:v>42884.411031249998</c:v>
                </c:pt>
                <c:pt idx="22834">
                  <c:v>42884.417975752316</c:v>
                </c:pt>
                <c:pt idx="22835">
                  <c:v>42884.424920254627</c:v>
                </c:pt>
                <c:pt idx="22836">
                  <c:v>42884.431864756945</c:v>
                </c:pt>
                <c:pt idx="22837">
                  <c:v>42884.438809259256</c:v>
                </c:pt>
                <c:pt idx="22838">
                  <c:v>42884.445753761574</c:v>
                </c:pt>
                <c:pt idx="22839">
                  <c:v>42884.452698263885</c:v>
                </c:pt>
                <c:pt idx="22840">
                  <c:v>42884.459642766204</c:v>
                </c:pt>
                <c:pt idx="22841">
                  <c:v>42884.466587268522</c:v>
                </c:pt>
                <c:pt idx="22842">
                  <c:v>42884.473531770833</c:v>
                </c:pt>
                <c:pt idx="22843">
                  <c:v>42884.480476273151</c:v>
                </c:pt>
                <c:pt idx="22844">
                  <c:v>42884.487420775462</c:v>
                </c:pt>
                <c:pt idx="22845">
                  <c:v>42884.49436527778</c:v>
                </c:pt>
                <c:pt idx="22846">
                  <c:v>42884.501309780091</c:v>
                </c:pt>
                <c:pt idx="22847">
                  <c:v>42884.508254282409</c:v>
                </c:pt>
                <c:pt idx="22848">
                  <c:v>42884.51519878472</c:v>
                </c:pt>
                <c:pt idx="22849">
                  <c:v>42884.522143287038</c:v>
                </c:pt>
                <c:pt idx="22850">
                  <c:v>42884.529087789349</c:v>
                </c:pt>
                <c:pt idx="22851">
                  <c:v>42884.536032291668</c:v>
                </c:pt>
                <c:pt idx="22852">
                  <c:v>42884.542976793979</c:v>
                </c:pt>
                <c:pt idx="22853">
                  <c:v>42884.549921296297</c:v>
                </c:pt>
                <c:pt idx="22854">
                  <c:v>42884.556865798608</c:v>
                </c:pt>
                <c:pt idx="22855">
                  <c:v>42884.563810300926</c:v>
                </c:pt>
                <c:pt idx="22856">
                  <c:v>42884.570754803244</c:v>
                </c:pt>
                <c:pt idx="22857">
                  <c:v>42884.577699305555</c:v>
                </c:pt>
                <c:pt idx="22858">
                  <c:v>42884.584643807873</c:v>
                </c:pt>
                <c:pt idx="22859">
                  <c:v>42884.591588310184</c:v>
                </c:pt>
                <c:pt idx="22860">
                  <c:v>42884.598532812503</c:v>
                </c:pt>
                <c:pt idx="22861">
                  <c:v>42884.605477314813</c:v>
                </c:pt>
                <c:pt idx="22862">
                  <c:v>42884.612421817132</c:v>
                </c:pt>
                <c:pt idx="22863">
                  <c:v>42884.619366319443</c:v>
                </c:pt>
                <c:pt idx="22864">
                  <c:v>42884.626310821761</c:v>
                </c:pt>
                <c:pt idx="22865">
                  <c:v>42884.633255324072</c:v>
                </c:pt>
                <c:pt idx="22866">
                  <c:v>42884.64019982639</c:v>
                </c:pt>
                <c:pt idx="22867">
                  <c:v>42884.647144328701</c:v>
                </c:pt>
                <c:pt idx="22868">
                  <c:v>42884.654088831019</c:v>
                </c:pt>
                <c:pt idx="22869">
                  <c:v>42884.66103333333</c:v>
                </c:pt>
                <c:pt idx="22870">
                  <c:v>42884.667977835648</c:v>
                </c:pt>
                <c:pt idx="22871">
                  <c:v>42884.674922337967</c:v>
                </c:pt>
                <c:pt idx="22872">
                  <c:v>42884.681866840278</c:v>
                </c:pt>
                <c:pt idx="22873">
                  <c:v>42884.688811342596</c:v>
                </c:pt>
                <c:pt idx="22874">
                  <c:v>42884.695755844907</c:v>
                </c:pt>
                <c:pt idx="22875">
                  <c:v>42884.702700347225</c:v>
                </c:pt>
                <c:pt idx="22876">
                  <c:v>42884.709644849536</c:v>
                </c:pt>
                <c:pt idx="22877">
                  <c:v>42884.716589351854</c:v>
                </c:pt>
                <c:pt idx="22878">
                  <c:v>42884.723533854165</c:v>
                </c:pt>
                <c:pt idx="22879">
                  <c:v>42884.730478356483</c:v>
                </c:pt>
                <c:pt idx="22880">
                  <c:v>42884.737422858794</c:v>
                </c:pt>
                <c:pt idx="22881">
                  <c:v>42884.744367361112</c:v>
                </c:pt>
                <c:pt idx="22882">
                  <c:v>42884.751311863423</c:v>
                </c:pt>
                <c:pt idx="22883">
                  <c:v>42884.758256365742</c:v>
                </c:pt>
                <c:pt idx="22884">
                  <c:v>42884.765200868052</c:v>
                </c:pt>
                <c:pt idx="22885">
                  <c:v>42884.772145370371</c:v>
                </c:pt>
                <c:pt idx="22886">
                  <c:v>42884.779089872682</c:v>
                </c:pt>
                <c:pt idx="22887">
                  <c:v>42884.786034375</c:v>
                </c:pt>
                <c:pt idx="22888">
                  <c:v>42884.792978877318</c:v>
                </c:pt>
                <c:pt idx="22889">
                  <c:v>42884.799923379629</c:v>
                </c:pt>
                <c:pt idx="22890">
                  <c:v>42884.806867881947</c:v>
                </c:pt>
                <c:pt idx="22891">
                  <c:v>42884.813812384258</c:v>
                </c:pt>
                <c:pt idx="22892">
                  <c:v>42884.820756886576</c:v>
                </c:pt>
                <c:pt idx="22893">
                  <c:v>42884.827701388887</c:v>
                </c:pt>
                <c:pt idx="22894">
                  <c:v>42884.834645891206</c:v>
                </c:pt>
                <c:pt idx="22895">
                  <c:v>42884.841590393517</c:v>
                </c:pt>
                <c:pt idx="22896">
                  <c:v>42884.848534895835</c:v>
                </c:pt>
                <c:pt idx="22897">
                  <c:v>42884.855479398146</c:v>
                </c:pt>
                <c:pt idx="22898">
                  <c:v>42884.862423900464</c:v>
                </c:pt>
                <c:pt idx="22899">
                  <c:v>42884.869368402775</c:v>
                </c:pt>
                <c:pt idx="22900">
                  <c:v>42884.876312905093</c:v>
                </c:pt>
                <c:pt idx="22901">
                  <c:v>42884.883257407404</c:v>
                </c:pt>
                <c:pt idx="22902">
                  <c:v>42884.890201909722</c:v>
                </c:pt>
                <c:pt idx="22903">
                  <c:v>42884.89714641204</c:v>
                </c:pt>
                <c:pt idx="22904">
                  <c:v>42884.904090914351</c:v>
                </c:pt>
                <c:pt idx="22905">
                  <c:v>42884.91103541667</c:v>
                </c:pt>
                <c:pt idx="22906">
                  <c:v>42884.917979918981</c:v>
                </c:pt>
                <c:pt idx="22907">
                  <c:v>42884.924924421299</c:v>
                </c:pt>
                <c:pt idx="22908">
                  <c:v>42884.93186892361</c:v>
                </c:pt>
                <c:pt idx="22909">
                  <c:v>42884.938813425928</c:v>
                </c:pt>
                <c:pt idx="22910">
                  <c:v>42884.945757928239</c:v>
                </c:pt>
                <c:pt idx="22911">
                  <c:v>42884.952702430557</c:v>
                </c:pt>
                <c:pt idx="22912">
                  <c:v>42884.959646932868</c:v>
                </c:pt>
                <c:pt idx="22913">
                  <c:v>42884.966591435186</c:v>
                </c:pt>
                <c:pt idx="22914">
                  <c:v>42884.973535937497</c:v>
                </c:pt>
                <c:pt idx="22915">
                  <c:v>42884.980480439815</c:v>
                </c:pt>
                <c:pt idx="22916">
                  <c:v>42884.987424942126</c:v>
                </c:pt>
                <c:pt idx="22917">
                  <c:v>42884.994369444445</c:v>
                </c:pt>
                <c:pt idx="22918">
                  <c:v>42885.001313946763</c:v>
                </c:pt>
                <c:pt idx="22919">
                  <c:v>42885.008258449074</c:v>
                </c:pt>
                <c:pt idx="22920">
                  <c:v>42885.015202951392</c:v>
                </c:pt>
                <c:pt idx="22921">
                  <c:v>42885.022147453703</c:v>
                </c:pt>
                <c:pt idx="22922">
                  <c:v>42885.029091956021</c:v>
                </c:pt>
                <c:pt idx="22923">
                  <c:v>42885.036036458332</c:v>
                </c:pt>
                <c:pt idx="22924">
                  <c:v>42885.04298096065</c:v>
                </c:pt>
                <c:pt idx="22925">
                  <c:v>42885.049925462961</c:v>
                </c:pt>
                <c:pt idx="22926">
                  <c:v>42885.056869965279</c:v>
                </c:pt>
                <c:pt idx="22927">
                  <c:v>42885.06381446759</c:v>
                </c:pt>
                <c:pt idx="22928">
                  <c:v>42885.070758969909</c:v>
                </c:pt>
                <c:pt idx="22929">
                  <c:v>42885.07770347222</c:v>
                </c:pt>
                <c:pt idx="22930">
                  <c:v>42885.084647974538</c:v>
                </c:pt>
                <c:pt idx="22931">
                  <c:v>42885.091592476849</c:v>
                </c:pt>
                <c:pt idx="22932">
                  <c:v>42885.098536979167</c:v>
                </c:pt>
                <c:pt idx="22933">
                  <c:v>42885.105481481478</c:v>
                </c:pt>
                <c:pt idx="22934">
                  <c:v>42885.112425983796</c:v>
                </c:pt>
                <c:pt idx="22935">
                  <c:v>42885.119370486114</c:v>
                </c:pt>
                <c:pt idx="22936">
                  <c:v>42885.126314988425</c:v>
                </c:pt>
                <c:pt idx="22937">
                  <c:v>42885.133259490744</c:v>
                </c:pt>
                <c:pt idx="22938">
                  <c:v>42885.140203993054</c:v>
                </c:pt>
                <c:pt idx="22939">
                  <c:v>42885.147148495373</c:v>
                </c:pt>
                <c:pt idx="22940">
                  <c:v>42885.154092997684</c:v>
                </c:pt>
                <c:pt idx="22941">
                  <c:v>42885.161037500002</c:v>
                </c:pt>
                <c:pt idx="22942">
                  <c:v>42885.167982002313</c:v>
                </c:pt>
                <c:pt idx="22943">
                  <c:v>42885.174926504631</c:v>
                </c:pt>
                <c:pt idx="22944">
                  <c:v>42885.181871006942</c:v>
                </c:pt>
                <c:pt idx="22945">
                  <c:v>42885.18881550926</c:v>
                </c:pt>
                <c:pt idx="22946">
                  <c:v>42885.195760011571</c:v>
                </c:pt>
                <c:pt idx="22947">
                  <c:v>42885.202704513889</c:v>
                </c:pt>
                <c:pt idx="22948">
                  <c:v>42885.2096490162</c:v>
                </c:pt>
                <c:pt idx="22949">
                  <c:v>42885.216593518518</c:v>
                </c:pt>
                <c:pt idx="22950">
                  <c:v>42885.223538020837</c:v>
                </c:pt>
                <c:pt idx="22951">
                  <c:v>42885.230482523148</c:v>
                </c:pt>
                <c:pt idx="22952">
                  <c:v>42885.237427025466</c:v>
                </c:pt>
                <c:pt idx="22953">
                  <c:v>42885.244371527777</c:v>
                </c:pt>
                <c:pt idx="22954">
                  <c:v>42885.251316030095</c:v>
                </c:pt>
                <c:pt idx="22955">
                  <c:v>42885.258260532406</c:v>
                </c:pt>
                <c:pt idx="22956">
                  <c:v>42885.265205034724</c:v>
                </c:pt>
                <c:pt idx="22957">
                  <c:v>42885.272149537035</c:v>
                </c:pt>
                <c:pt idx="22958">
                  <c:v>42885.279094039353</c:v>
                </c:pt>
                <c:pt idx="22959">
                  <c:v>42885.286038541664</c:v>
                </c:pt>
                <c:pt idx="22960">
                  <c:v>42885.292983043983</c:v>
                </c:pt>
                <c:pt idx="22961">
                  <c:v>42885.299927546293</c:v>
                </c:pt>
                <c:pt idx="22962">
                  <c:v>42885.306872048612</c:v>
                </c:pt>
                <c:pt idx="22963">
                  <c:v>42885.313816550923</c:v>
                </c:pt>
                <c:pt idx="22964">
                  <c:v>42885.320761053241</c:v>
                </c:pt>
                <c:pt idx="22965">
                  <c:v>42885.327705555559</c:v>
                </c:pt>
                <c:pt idx="22966">
                  <c:v>42885.33465005787</c:v>
                </c:pt>
                <c:pt idx="22967">
                  <c:v>42885.341594560188</c:v>
                </c:pt>
                <c:pt idx="22968">
                  <c:v>42885.348539062499</c:v>
                </c:pt>
                <c:pt idx="22969">
                  <c:v>42885.355483564817</c:v>
                </c:pt>
                <c:pt idx="22970">
                  <c:v>42885.362428067128</c:v>
                </c:pt>
                <c:pt idx="22971">
                  <c:v>42885.369372569447</c:v>
                </c:pt>
                <c:pt idx="22972">
                  <c:v>42885.376317071758</c:v>
                </c:pt>
                <c:pt idx="22973">
                  <c:v>42885.383261574076</c:v>
                </c:pt>
                <c:pt idx="22974">
                  <c:v>42885.390206076387</c:v>
                </c:pt>
                <c:pt idx="22975">
                  <c:v>42885.397150578705</c:v>
                </c:pt>
                <c:pt idx="22976">
                  <c:v>42885.404095081016</c:v>
                </c:pt>
                <c:pt idx="22977">
                  <c:v>42885.411039583334</c:v>
                </c:pt>
                <c:pt idx="22978">
                  <c:v>42885.417984085645</c:v>
                </c:pt>
                <c:pt idx="22979">
                  <c:v>42885.424928587963</c:v>
                </c:pt>
                <c:pt idx="22980">
                  <c:v>42885.431873090274</c:v>
                </c:pt>
                <c:pt idx="22981">
                  <c:v>42885.438817592592</c:v>
                </c:pt>
                <c:pt idx="22982">
                  <c:v>42885.445762094911</c:v>
                </c:pt>
                <c:pt idx="22983">
                  <c:v>42885.452706597222</c:v>
                </c:pt>
                <c:pt idx="22984">
                  <c:v>42885.45965109954</c:v>
                </c:pt>
                <c:pt idx="22985">
                  <c:v>42885.466595601851</c:v>
                </c:pt>
                <c:pt idx="22986">
                  <c:v>42885.473540104169</c:v>
                </c:pt>
                <c:pt idx="22987">
                  <c:v>42885.48048460648</c:v>
                </c:pt>
                <c:pt idx="22988">
                  <c:v>42885.487429108798</c:v>
                </c:pt>
                <c:pt idx="22989">
                  <c:v>42885.494373611109</c:v>
                </c:pt>
                <c:pt idx="22990">
                  <c:v>42885.501318113427</c:v>
                </c:pt>
                <c:pt idx="22991">
                  <c:v>42885.508262615738</c:v>
                </c:pt>
                <c:pt idx="22992">
                  <c:v>42885.515207118056</c:v>
                </c:pt>
                <c:pt idx="22993">
                  <c:v>42885.522151620367</c:v>
                </c:pt>
                <c:pt idx="22994">
                  <c:v>42885.529096122686</c:v>
                </c:pt>
                <c:pt idx="22995">
                  <c:v>42885.536040624997</c:v>
                </c:pt>
                <c:pt idx="22996">
                  <c:v>42885.542985127315</c:v>
                </c:pt>
                <c:pt idx="22997">
                  <c:v>42885.549929629633</c:v>
                </c:pt>
                <c:pt idx="22998">
                  <c:v>42885.556874131944</c:v>
                </c:pt>
                <c:pt idx="22999">
                  <c:v>42885.563818634262</c:v>
                </c:pt>
                <c:pt idx="23000">
                  <c:v>42885.570763136573</c:v>
                </c:pt>
                <c:pt idx="23001">
                  <c:v>42885.577707638891</c:v>
                </c:pt>
                <c:pt idx="23002">
                  <c:v>42885.584652141202</c:v>
                </c:pt>
                <c:pt idx="23003">
                  <c:v>42885.59159664352</c:v>
                </c:pt>
                <c:pt idx="23004">
                  <c:v>42885.598541145831</c:v>
                </c:pt>
                <c:pt idx="23005">
                  <c:v>42885.60548564815</c:v>
                </c:pt>
                <c:pt idx="23006">
                  <c:v>42885.612430150461</c:v>
                </c:pt>
                <c:pt idx="23007">
                  <c:v>42885.619374652779</c:v>
                </c:pt>
                <c:pt idx="23008">
                  <c:v>42885.62631915509</c:v>
                </c:pt>
                <c:pt idx="23009">
                  <c:v>42885.633263657408</c:v>
                </c:pt>
                <c:pt idx="23010">
                  <c:v>42885.640208159719</c:v>
                </c:pt>
                <c:pt idx="23011">
                  <c:v>42885.647152662037</c:v>
                </c:pt>
                <c:pt idx="23012">
                  <c:v>42885.654097164355</c:v>
                </c:pt>
                <c:pt idx="23013">
                  <c:v>42885.661041666666</c:v>
                </c:pt>
                <c:pt idx="23014">
                  <c:v>42885.667986168984</c:v>
                </c:pt>
                <c:pt idx="23015">
                  <c:v>42885.674930671295</c:v>
                </c:pt>
                <c:pt idx="23016">
                  <c:v>42885.681875173614</c:v>
                </c:pt>
                <c:pt idx="23017">
                  <c:v>42885.688819675925</c:v>
                </c:pt>
                <c:pt idx="23018">
                  <c:v>42885.695764178243</c:v>
                </c:pt>
                <c:pt idx="23019">
                  <c:v>42885.702708680554</c:v>
                </c:pt>
                <c:pt idx="23020">
                  <c:v>42885.709653182872</c:v>
                </c:pt>
                <c:pt idx="23021">
                  <c:v>42885.716597685183</c:v>
                </c:pt>
                <c:pt idx="23022">
                  <c:v>42885.723542187501</c:v>
                </c:pt>
                <c:pt idx="23023">
                  <c:v>42885.730486689812</c:v>
                </c:pt>
                <c:pt idx="23024">
                  <c:v>42885.73743119213</c:v>
                </c:pt>
                <c:pt idx="23025">
                  <c:v>42885.744375694441</c:v>
                </c:pt>
                <c:pt idx="23026">
                  <c:v>42885.751320196759</c:v>
                </c:pt>
                <c:pt idx="23027">
                  <c:v>42885.758264699078</c:v>
                </c:pt>
                <c:pt idx="23028">
                  <c:v>42885.765209201389</c:v>
                </c:pt>
                <c:pt idx="23029">
                  <c:v>42885.772153703707</c:v>
                </c:pt>
                <c:pt idx="23030">
                  <c:v>42885.779098206018</c:v>
                </c:pt>
                <c:pt idx="23031">
                  <c:v>42885.786042708336</c:v>
                </c:pt>
                <c:pt idx="23032">
                  <c:v>42885.792987210647</c:v>
                </c:pt>
                <c:pt idx="23033">
                  <c:v>42885.799931712965</c:v>
                </c:pt>
                <c:pt idx="23034">
                  <c:v>42885.806876215276</c:v>
                </c:pt>
                <c:pt idx="23035">
                  <c:v>42885.813820717594</c:v>
                </c:pt>
                <c:pt idx="23036">
                  <c:v>42885.820765219905</c:v>
                </c:pt>
                <c:pt idx="23037">
                  <c:v>42885.827709722224</c:v>
                </c:pt>
                <c:pt idx="23038">
                  <c:v>42885.834654224534</c:v>
                </c:pt>
                <c:pt idx="23039">
                  <c:v>42885.841598726853</c:v>
                </c:pt>
                <c:pt idx="23040">
                  <c:v>42885.848543229164</c:v>
                </c:pt>
                <c:pt idx="23041">
                  <c:v>42885.855487731482</c:v>
                </c:pt>
                <c:pt idx="23042">
                  <c:v>42885.862432233793</c:v>
                </c:pt>
                <c:pt idx="23043">
                  <c:v>42885.869376736111</c:v>
                </c:pt>
                <c:pt idx="23044">
                  <c:v>42885.876321238429</c:v>
                </c:pt>
                <c:pt idx="23045">
                  <c:v>42885.88326574074</c:v>
                </c:pt>
                <c:pt idx="23046">
                  <c:v>42885.890210243058</c:v>
                </c:pt>
                <c:pt idx="23047">
                  <c:v>42885.897154745369</c:v>
                </c:pt>
                <c:pt idx="23048">
                  <c:v>42885.904099247688</c:v>
                </c:pt>
                <c:pt idx="23049">
                  <c:v>42885.911043749998</c:v>
                </c:pt>
                <c:pt idx="23050">
                  <c:v>42885.917988252317</c:v>
                </c:pt>
                <c:pt idx="23051">
                  <c:v>42885.924932754628</c:v>
                </c:pt>
                <c:pt idx="23052">
                  <c:v>42885.931877256946</c:v>
                </c:pt>
                <c:pt idx="23053">
                  <c:v>42885.938821759257</c:v>
                </c:pt>
                <c:pt idx="23054">
                  <c:v>42885.945766261575</c:v>
                </c:pt>
                <c:pt idx="23055">
                  <c:v>42885.952710763886</c:v>
                </c:pt>
                <c:pt idx="23056">
                  <c:v>42885.959655266204</c:v>
                </c:pt>
                <c:pt idx="23057">
                  <c:v>42885.966599768515</c:v>
                </c:pt>
                <c:pt idx="23058">
                  <c:v>42885.973544270833</c:v>
                </c:pt>
                <c:pt idx="23059">
                  <c:v>42885.980488773152</c:v>
                </c:pt>
                <c:pt idx="23060">
                  <c:v>42885.987433275463</c:v>
                </c:pt>
                <c:pt idx="23061">
                  <c:v>42885.994377777781</c:v>
                </c:pt>
                <c:pt idx="23062">
                  <c:v>42886.001322280092</c:v>
                </c:pt>
                <c:pt idx="23063">
                  <c:v>42886.00826678241</c:v>
                </c:pt>
                <c:pt idx="23064">
                  <c:v>42886.015211284721</c:v>
                </c:pt>
                <c:pt idx="23065">
                  <c:v>42886.022155787039</c:v>
                </c:pt>
                <c:pt idx="23066">
                  <c:v>42886.02910028935</c:v>
                </c:pt>
                <c:pt idx="23067">
                  <c:v>42886.036044791668</c:v>
                </c:pt>
                <c:pt idx="23068">
                  <c:v>42886.042989293979</c:v>
                </c:pt>
                <c:pt idx="23069">
                  <c:v>42886.049933796297</c:v>
                </c:pt>
                <c:pt idx="23070">
                  <c:v>42886.056878298608</c:v>
                </c:pt>
                <c:pt idx="23071">
                  <c:v>42886.063822800927</c:v>
                </c:pt>
                <c:pt idx="23072">
                  <c:v>42886.070767303238</c:v>
                </c:pt>
                <c:pt idx="23073">
                  <c:v>42886.077711805556</c:v>
                </c:pt>
                <c:pt idx="23074">
                  <c:v>42886.084656307874</c:v>
                </c:pt>
                <c:pt idx="23075">
                  <c:v>42886.091600810185</c:v>
                </c:pt>
                <c:pt idx="23076">
                  <c:v>42886.098545312503</c:v>
                </c:pt>
                <c:pt idx="23077">
                  <c:v>42886.105489814814</c:v>
                </c:pt>
                <c:pt idx="23078">
                  <c:v>42886.112434317132</c:v>
                </c:pt>
                <c:pt idx="23079">
                  <c:v>42886.119378819443</c:v>
                </c:pt>
                <c:pt idx="23080">
                  <c:v>42886.126323321761</c:v>
                </c:pt>
                <c:pt idx="23081">
                  <c:v>42886.133267824072</c:v>
                </c:pt>
                <c:pt idx="23082">
                  <c:v>42886.140212326391</c:v>
                </c:pt>
                <c:pt idx="23083">
                  <c:v>42886.147156828702</c:v>
                </c:pt>
                <c:pt idx="23084">
                  <c:v>42886.15410133102</c:v>
                </c:pt>
                <c:pt idx="23085">
                  <c:v>42886.161045833331</c:v>
                </c:pt>
                <c:pt idx="23086">
                  <c:v>42886.167990335649</c:v>
                </c:pt>
                <c:pt idx="23087">
                  <c:v>42886.17493483796</c:v>
                </c:pt>
                <c:pt idx="23088">
                  <c:v>42886.181879340278</c:v>
                </c:pt>
                <c:pt idx="23089">
                  <c:v>42886.188823842589</c:v>
                </c:pt>
                <c:pt idx="23090">
                  <c:v>42886.195768344907</c:v>
                </c:pt>
                <c:pt idx="23091">
                  <c:v>42886.202712847225</c:v>
                </c:pt>
                <c:pt idx="23092">
                  <c:v>42886.209657349536</c:v>
                </c:pt>
                <c:pt idx="23093">
                  <c:v>42886.216601851855</c:v>
                </c:pt>
                <c:pt idx="23094">
                  <c:v>42886.223546354166</c:v>
                </c:pt>
                <c:pt idx="23095">
                  <c:v>42886.230490856484</c:v>
                </c:pt>
                <c:pt idx="23096">
                  <c:v>42886.237435358795</c:v>
                </c:pt>
                <c:pt idx="23097">
                  <c:v>42886.244379861113</c:v>
                </c:pt>
                <c:pt idx="23098">
                  <c:v>42886.251324363424</c:v>
                </c:pt>
                <c:pt idx="23099">
                  <c:v>42886.258268865742</c:v>
                </c:pt>
                <c:pt idx="23100">
                  <c:v>42886.265213368053</c:v>
                </c:pt>
                <c:pt idx="23101">
                  <c:v>42886.272157870371</c:v>
                </c:pt>
                <c:pt idx="23102">
                  <c:v>42886.279102372682</c:v>
                </c:pt>
                <c:pt idx="23103">
                  <c:v>42886.286046875</c:v>
                </c:pt>
                <c:pt idx="23104">
                  <c:v>42886.292991377311</c:v>
                </c:pt>
                <c:pt idx="23105">
                  <c:v>42886.29993587963</c:v>
                </c:pt>
                <c:pt idx="23106">
                  <c:v>42886.306880381948</c:v>
                </c:pt>
                <c:pt idx="23107">
                  <c:v>42886.313824884259</c:v>
                </c:pt>
                <c:pt idx="23108">
                  <c:v>42886.320769386577</c:v>
                </c:pt>
                <c:pt idx="23109">
                  <c:v>42886.327713888888</c:v>
                </c:pt>
                <c:pt idx="23110">
                  <c:v>42886.334658391206</c:v>
                </c:pt>
                <c:pt idx="23111">
                  <c:v>42886.341602893517</c:v>
                </c:pt>
                <c:pt idx="23112">
                  <c:v>42886.348547395835</c:v>
                </c:pt>
                <c:pt idx="23113">
                  <c:v>42886.355491898146</c:v>
                </c:pt>
                <c:pt idx="23114">
                  <c:v>42886.362436400465</c:v>
                </c:pt>
                <c:pt idx="23115">
                  <c:v>42886.369380902775</c:v>
                </c:pt>
                <c:pt idx="23116">
                  <c:v>42886.376325405094</c:v>
                </c:pt>
                <c:pt idx="23117">
                  <c:v>42886.383269907405</c:v>
                </c:pt>
                <c:pt idx="23118">
                  <c:v>42886.390214409723</c:v>
                </c:pt>
                <c:pt idx="23119">
                  <c:v>42886.397158912034</c:v>
                </c:pt>
                <c:pt idx="23120">
                  <c:v>42886.404103414352</c:v>
                </c:pt>
                <c:pt idx="23121">
                  <c:v>42886.41104791667</c:v>
                </c:pt>
                <c:pt idx="23122">
                  <c:v>42886.417992418981</c:v>
                </c:pt>
                <c:pt idx="23123">
                  <c:v>42886.424936921299</c:v>
                </c:pt>
                <c:pt idx="23124">
                  <c:v>42886.43188142361</c:v>
                </c:pt>
                <c:pt idx="23125">
                  <c:v>42886.438825925929</c:v>
                </c:pt>
                <c:pt idx="23126">
                  <c:v>42886.445770428239</c:v>
                </c:pt>
                <c:pt idx="23127">
                  <c:v>42886.452714930558</c:v>
                </c:pt>
                <c:pt idx="23128">
                  <c:v>42886.459659432869</c:v>
                </c:pt>
                <c:pt idx="23129">
                  <c:v>42886.466603935187</c:v>
                </c:pt>
                <c:pt idx="23130">
                  <c:v>42886.473548437498</c:v>
                </c:pt>
                <c:pt idx="23131">
                  <c:v>42886.480492939816</c:v>
                </c:pt>
                <c:pt idx="23132">
                  <c:v>42886.487437442127</c:v>
                </c:pt>
                <c:pt idx="23133">
                  <c:v>42886.494381944445</c:v>
                </c:pt>
                <c:pt idx="23134">
                  <c:v>42886.501326446756</c:v>
                </c:pt>
                <c:pt idx="23135">
                  <c:v>42886.508270949074</c:v>
                </c:pt>
                <c:pt idx="23136">
                  <c:v>42886.515215451385</c:v>
                </c:pt>
                <c:pt idx="23137">
                  <c:v>42886.522159953704</c:v>
                </c:pt>
                <c:pt idx="23138">
                  <c:v>42886.529104456022</c:v>
                </c:pt>
                <c:pt idx="23139">
                  <c:v>42886.536048958333</c:v>
                </c:pt>
                <c:pt idx="23140">
                  <c:v>42886.542993460651</c:v>
                </c:pt>
                <c:pt idx="23141">
                  <c:v>42886.549937962962</c:v>
                </c:pt>
                <c:pt idx="23142">
                  <c:v>42886.55688246528</c:v>
                </c:pt>
                <c:pt idx="23143">
                  <c:v>42886.563826967591</c:v>
                </c:pt>
                <c:pt idx="23144">
                  <c:v>42886.570771469909</c:v>
                </c:pt>
                <c:pt idx="23145">
                  <c:v>42886.57771597222</c:v>
                </c:pt>
                <c:pt idx="23146">
                  <c:v>42886.584660474538</c:v>
                </c:pt>
                <c:pt idx="23147">
                  <c:v>42886.591604976849</c:v>
                </c:pt>
                <c:pt idx="23148">
                  <c:v>42886.598549479168</c:v>
                </c:pt>
                <c:pt idx="23149">
                  <c:v>42886.605493981479</c:v>
                </c:pt>
                <c:pt idx="23150">
                  <c:v>42886.612438483797</c:v>
                </c:pt>
                <c:pt idx="23151">
                  <c:v>42886.619382986108</c:v>
                </c:pt>
                <c:pt idx="23152">
                  <c:v>42886.626327488426</c:v>
                </c:pt>
                <c:pt idx="23153">
                  <c:v>42886.633271990744</c:v>
                </c:pt>
                <c:pt idx="23154">
                  <c:v>42886.640216493055</c:v>
                </c:pt>
                <c:pt idx="23155">
                  <c:v>42886.647160995373</c:v>
                </c:pt>
                <c:pt idx="23156">
                  <c:v>42886.654105497684</c:v>
                </c:pt>
                <c:pt idx="23157">
                  <c:v>42886.661050000002</c:v>
                </c:pt>
                <c:pt idx="23158">
                  <c:v>42886.667994502313</c:v>
                </c:pt>
                <c:pt idx="23159">
                  <c:v>42886.674939004632</c:v>
                </c:pt>
                <c:pt idx="23160">
                  <c:v>42886.681883506943</c:v>
                </c:pt>
                <c:pt idx="23161">
                  <c:v>42886.688828009261</c:v>
                </c:pt>
                <c:pt idx="23162">
                  <c:v>42886.695772511572</c:v>
                </c:pt>
                <c:pt idx="23163">
                  <c:v>42886.70271701389</c:v>
                </c:pt>
                <c:pt idx="23164">
                  <c:v>42886.709661516201</c:v>
                </c:pt>
                <c:pt idx="23165">
                  <c:v>42886.716606018519</c:v>
                </c:pt>
                <c:pt idx="23166">
                  <c:v>42886.72355052083</c:v>
                </c:pt>
                <c:pt idx="23167">
                  <c:v>42886.730495023148</c:v>
                </c:pt>
                <c:pt idx="23168">
                  <c:v>42886.737439525466</c:v>
                </c:pt>
                <c:pt idx="23169">
                  <c:v>42886.744384027777</c:v>
                </c:pt>
                <c:pt idx="23170">
                  <c:v>42886.751328530096</c:v>
                </c:pt>
                <c:pt idx="23171">
                  <c:v>42886.758273032407</c:v>
                </c:pt>
                <c:pt idx="23172">
                  <c:v>42886.765217534725</c:v>
                </c:pt>
                <c:pt idx="23173">
                  <c:v>42886.772162037036</c:v>
                </c:pt>
                <c:pt idx="23174">
                  <c:v>42886.779106539354</c:v>
                </c:pt>
                <c:pt idx="23175">
                  <c:v>42886.786051041665</c:v>
                </c:pt>
                <c:pt idx="23176">
                  <c:v>42886.792995543983</c:v>
                </c:pt>
                <c:pt idx="23177">
                  <c:v>42886.799940046294</c:v>
                </c:pt>
                <c:pt idx="23178">
                  <c:v>42886.806884548612</c:v>
                </c:pt>
                <c:pt idx="23179">
                  <c:v>42886.813829050923</c:v>
                </c:pt>
                <c:pt idx="23180">
                  <c:v>42886.820773553241</c:v>
                </c:pt>
                <c:pt idx="23181">
                  <c:v>42886.827718055552</c:v>
                </c:pt>
                <c:pt idx="23182">
                  <c:v>42886.834662557871</c:v>
                </c:pt>
                <c:pt idx="23183">
                  <c:v>42886.841607060182</c:v>
                </c:pt>
                <c:pt idx="23184">
                  <c:v>42886.8485515625</c:v>
                </c:pt>
                <c:pt idx="23185">
                  <c:v>42886.855496064818</c:v>
                </c:pt>
                <c:pt idx="23186">
                  <c:v>42886.862440567129</c:v>
                </c:pt>
                <c:pt idx="23187">
                  <c:v>42886.869385069447</c:v>
                </c:pt>
                <c:pt idx="23188">
                  <c:v>42886.876329571758</c:v>
                </c:pt>
                <c:pt idx="23189">
                  <c:v>42886.883274074076</c:v>
                </c:pt>
                <c:pt idx="23190">
                  <c:v>42886.890218576387</c:v>
                </c:pt>
                <c:pt idx="23191">
                  <c:v>42886.897163078705</c:v>
                </c:pt>
                <c:pt idx="23192">
                  <c:v>42886.904107581016</c:v>
                </c:pt>
                <c:pt idx="23193">
                  <c:v>42886.911052083335</c:v>
                </c:pt>
                <c:pt idx="23194">
                  <c:v>42886.917996585646</c:v>
                </c:pt>
                <c:pt idx="23195">
                  <c:v>42886.924941087964</c:v>
                </c:pt>
                <c:pt idx="23196">
                  <c:v>42886.931885590275</c:v>
                </c:pt>
                <c:pt idx="23197">
                  <c:v>42886.938830092593</c:v>
                </c:pt>
                <c:pt idx="23198">
                  <c:v>42886.945774594904</c:v>
                </c:pt>
                <c:pt idx="23199">
                  <c:v>42886.952719097222</c:v>
                </c:pt>
                <c:pt idx="23200">
                  <c:v>42886.95966359954</c:v>
                </c:pt>
                <c:pt idx="23201">
                  <c:v>42886.966608101851</c:v>
                </c:pt>
                <c:pt idx="23202">
                  <c:v>42886.97355260417</c:v>
                </c:pt>
                <c:pt idx="23203">
                  <c:v>42886.98049710648</c:v>
                </c:pt>
                <c:pt idx="23204">
                  <c:v>42886.987441608799</c:v>
                </c:pt>
                <c:pt idx="23205">
                  <c:v>42886.99438611111</c:v>
                </c:pt>
                <c:pt idx="23206">
                  <c:v>42887.001330613428</c:v>
                </c:pt>
                <c:pt idx="23207">
                  <c:v>42887.008275115739</c:v>
                </c:pt>
                <c:pt idx="23208">
                  <c:v>42887.015219618057</c:v>
                </c:pt>
                <c:pt idx="23209">
                  <c:v>42887.022164120368</c:v>
                </c:pt>
                <c:pt idx="23210">
                  <c:v>42887.029108622686</c:v>
                </c:pt>
                <c:pt idx="23211">
                  <c:v>42887.036053124997</c:v>
                </c:pt>
                <c:pt idx="23212">
                  <c:v>42887.042997627315</c:v>
                </c:pt>
                <c:pt idx="23213">
                  <c:v>42887.049942129626</c:v>
                </c:pt>
                <c:pt idx="23214">
                  <c:v>42887.056886631945</c:v>
                </c:pt>
                <c:pt idx="23215">
                  <c:v>42887.063831134263</c:v>
                </c:pt>
                <c:pt idx="23216">
                  <c:v>42887.070775636574</c:v>
                </c:pt>
                <c:pt idx="23217">
                  <c:v>42887.077720138892</c:v>
                </c:pt>
                <c:pt idx="23218">
                  <c:v>42887.084664641203</c:v>
                </c:pt>
                <c:pt idx="23219">
                  <c:v>42887.091609143521</c:v>
                </c:pt>
                <c:pt idx="23220">
                  <c:v>42887.098553645832</c:v>
                </c:pt>
                <c:pt idx="23221">
                  <c:v>42887.10549814815</c:v>
                </c:pt>
                <c:pt idx="23222">
                  <c:v>42887.112442650461</c:v>
                </c:pt>
                <c:pt idx="23223">
                  <c:v>42887.119387152779</c:v>
                </c:pt>
                <c:pt idx="23224">
                  <c:v>42887.12633165509</c:v>
                </c:pt>
                <c:pt idx="23225">
                  <c:v>42887.133276157409</c:v>
                </c:pt>
                <c:pt idx="23226">
                  <c:v>42887.140220659719</c:v>
                </c:pt>
                <c:pt idx="23227">
                  <c:v>42887.147165162038</c:v>
                </c:pt>
                <c:pt idx="23228">
                  <c:v>42887.154109664349</c:v>
                </c:pt>
                <c:pt idx="23229">
                  <c:v>42887.161054166667</c:v>
                </c:pt>
                <c:pt idx="23230">
                  <c:v>42887.167998668985</c:v>
                </c:pt>
                <c:pt idx="23231">
                  <c:v>42887.174943171296</c:v>
                </c:pt>
                <c:pt idx="23232">
                  <c:v>42887.181887673614</c:v>
                </c:pt>
                <c:pt idx="23233">
                  <c:v>42887.188832175925</c:v>
                </c:pt>
                <c:pt idx="23234">
                  <c:v>42887.195776678243</c:v>
                </c:pt>
                <c:pt idx="23235">
                  <c:v>42887.202721180554</c:v>
                </c:pt>
                <c:pt idx="23236">
                  <c:v>42887.209665682873</c:v>
                </c:pt>
                <c:pt idx="23237">
                  <c:v>42887.216610185184</c:v>
                </c:pt>
                <c:pt idx="23238">
                  <c:v>42887.223554687502</c:v>
                </c:pt>
                <c:pt idx="23239">
                  <c:v>42887.230499189813</c:v>
                </c:pt>
                <c:pt idx="23240">
                  <c:v>42887.237443692131</c:v>
                </c:pt>
                <c:pt idx="23241">
                  <c:v>42887.244388194442</c:v>
                </c:pt>
                <c:pt idx="23242">
                  <c:v>42887.25133269676</c:v>
                </c:pt>
                <c:pt idx="23243">
                  <c:v>42887.258277199071</c:v>
                </c:pt>
                <c:pt idx="23244">
                  <c:v>42887.265221701389</c:v>
                </c:pt>
                <c:pt idx="23245">
                  <c:v>42887.2721662037</c:v>
                </c:pt>
                <c:pt idx="23246">
                  <c:v>42887.279110706018</c:v>
                </c:pt>
                <c:pt idx="23247">
                  <c:v>42887.286055208337</c:v>
                </c:pt>
                <c:pt idx="23248">
                  <c:v>42887.292999710648</c:v>
                </c:pt>
                <c:pt idx="23249">
                  <c:v>42887.299944212966</c:v>
                </c:pt>
                <c:pt idx="23250">
                  <c:v>42887.306888715277</c:v>
                </c:pt>
                <c:pt idx="23251">
                  <c:v>42887.313833217595</c:v>
                </c:pt>
                <c:pt idx="23252">
                  <c:v>42887.320777719906</c:v>
                </c:pt>
                <c:pt idx="23253">
                  <c:v>42887.327722222224</c:v>
                </c:pt>
                <c:pt idx="23254">
                  <c:v>42887.334666724535</c:v>
                </c:pt>
                <c:pt idx="23255">
                  <c:v>42887.341611226853</c:v>
                </c:pt>
                <c:pt idx="23256">
                  <c:v>42887.348555729164</c:v>
                </c:pt>
                <c:pt idx="23257">
                  <c:v>42887.355500231482</c:v>
                </c:pt>
                <c:pt idx="23258">
                  <c:v>42887.362444733793</c:v>
                </c:pt>
                <c:pt idx="23259">
                  <c:v>42887.369389236112</c:v>
                </c:pt>
                <c:pt idx="23260">
                  <c:v>42887.376333738423</c:v>
                </c:pt>
                <c:pt idx="23261">
                  <c:v>42887.383278240741</c:v>
                </c:pt>
                <c:pt idx="23262">
                  <c:v>42887.390222743059</c:v>
                </c:pt>
                <c:pt idx="23263">
                  <c:v>42887.39716724537</c:v>
                </c:pt>
                <c:pt idx="23264">
                  <c:v>42887.404111747688</c:v>
                </c:pt>
                <c:pt idx="23265">
                  <c:v>42887.411056249999</c:v>
                </c:pt>
                <c:pt idx="23266">
                  <c:v>42887.418000752317</c:v>
                </c:pt>
                <c:pt idx="23267">
                  <c:v>42887.424945254628</c:v>
                </c:pt>
                <c:pt idx="23268">
                  <c:v>42887.431889756946</c:v>
                </c:pt>
                <c:pt idx="23269">
                  <c:v>42887.438834259257</c:v>
                </c:pt>
                <c:pt idx="23270">
                  <c:v>42887.445778761576</c:v>
                </c:pt>
                <c:pt idx="23271">
                  <c:v>42887.452723263887</c:v>
                </c:pt>
                <c:pt idx="23272">
                  <c:v>42887.459667766205</c:v>
                </c:pt>
                <c:pt idx="23273">
                  <c:v>42887.466612268516</c:v>
                </c:pt>
                <c:pt idx="23274">
                  <c:v>42887.473556770834</c:v>
                </c:pt>
                <c:pt idx="23275">
                  <c:v>42887.480501273145</c:v>
                </c:pt>
                <c:pt idx="23276">
                  <c:v>42887.487445775463</c:v>
                </c:pt>
                <c:pt idx="23277">
                  <c:v>42887.494390277781</c:v>
                </c:pt>
                <c:pt idx="23278">
                  <c:v>42887.501334780092</c:v>
                </c:pt>
                <c:pt idx="23279">
                  <c:v>42887.508279282411</c:v>
                </c:pt>
                <c:pt idx="23280">
                  <c:v>42887.515223784721</c:v>
                </c:pt>
                <c:pt idx="23281">
                  <c:v>42887.52216828704</c:v>
                </c:pt>
                <c:pt idx="23282">
                  <c:v>42887.529112789351</c:v>
                </c:pt>
                <c:pt idx="23283">
                  <c:v>42887.536057291669</c:v>
                </c:pt>
                <c:pt idx="23284">
                  <c:v>42887.54300179398</c:v>
                </c:pt>
                <c:pt idx="23285">
                  <c:v>42887.549946296298</c:v>
                </c:pt>
                <c:pt idx="23286">
                  <c:v>42887.556890798609</c:v>
                </c:pt>
                <c:pt idx="23287">
                  <c:v>42887.563835300927</c:v>
                </c:pt>
                <c:pt idx="23288">
                  <c:v>42887.570779803238</c:v>
                </c:pt>
                <c:pt idx="23289">
                  <c:v>42887.577724305556</c:v>
                </c:pt>
                <c:pt idx="23290">
                  <c:v>42887.584668807867</c:v>
                </c:pt>
                <c:pt idx="23291">
                  <c:v>42887.591613310185</c:v>
                </c:pt>
                <c:pt idx="23292">
                  <c:v>42887.598557812496</c:v>
                </c:pt>
                <c:pt idx="23293">
                  <c:v>42887.605502314815</c:v>
                </c:pt>
                <c:pt idx="23294">
                  <c:v>42887.612446817133</c:v>
                </c:pt>
                <c:pt idx="23295">
                  <c:v>42887.619391319444</c:v>
                </c:pt>
                <c:pt idx="23296">
                  <c:v>42887.626335821762</c:v>
                </c:pt>
                <c:pt idx="23297">
                  <c:v>42887.633280324073</c:v>
                </c:pt>
                <c:pt idx="23298">
                  <c:v>42887.640224826391</c:v>
                </c:pt>
                <c:pt idx="23299">
                  <c:v>42887.647169328702</c:v>
                </c:pt>
                <c:pt idx="23300">
                  <c:v>42887.65411383102</c:v>
                </c:pt>
                <c:pt idx="23301">
                  <c:v>42887.661058333331</c:v>
                </c:pt>
                <c:pt idx="23302">
                  <c:v>42887.66800283565</c:v>
                </c:pt>
                <c:pt idx="23303">
                  <c:v>42887.67494733796</c:v>
                </c:pt>
                <c:pt idx="23304">
                  <c:v>42887.681891840279</c:v>
                </c:pt>
                <c:pt idx="23305">
                  <c:v>42887.68883634259</c:v>
                </c:pt>
                <c:pt idx="23306">
                  <c:v>42887.695780844908</c:v>
                </c:pt>
                <c:pt idx="23307">
                  <c:v>42887.702725347219</c:v>
                </c:pt>
                <c:pt idx="23308">
                  <c:v>42887.709669849537</c:v>
                </c:pt>
                <c:pt idx="23309">
                  <c:v>42887.716614351855</c:v>
                </c:pt>
                <c:pt idx="23310">
                  <c:v>42887.723558854166</c:v>
                </c:pt>
                <c:pt idx="23311">
                  <c:v>42887.730503356484</c:v>
                </c:pt>
                <c:pt idx="23312">
                  <c:v>42887.737447858795</c:v>
                </c:pt>
                <c:pt idx="23313">
                  <c:v>42887.744392361114</c:v>
                </c:pt>
                <c:pt idx="23314">
                  <c:v>42887.751336863425</c:v>
                </c:pt>
                <c:pt idx="23315">
                  <c:v>42887.758281365743</c:v>
                </c:pt>
                <c:pt idx="23316">
                  <c:v>42887.765225868054</c:v>
                </c:pt>
                <c:pt idx="23317">
                  <c:v>42887.772170370372</c:v>
                </c:pt>
                <c:pt idx="23318">
                  <c:v>42887.779114872683</c:v>
                </c:pt>
                <c:pt idx="23319">
                  <c:v>42887.786059375001</c:v>
                </c:pt>
                <c:pt idx="23320">
                  <c:v>42887.793003877312</c:v>
                </c:pt>
                <c:pt idx="23321">
                  <c:v>42887.79994837963</c:v>
                </c:pt>
                <c:pt idx="23322">
                  <c:v>42887.806892881941</c:v>
                </c:pt>
                <c:pt idx="23323">
                  <c:v>42887.813837384259</c:v>
                </c:pt>
                <c:pt idx="23324">
                  <c:v>42887.820781886578</c:v>
                </c:pt>
                <c:pt idx="23325">
                  <c:v>42887.827726388889</c:v>
                </c:pt>
                <c:pt idx="23326">
                  <c:v>42887.834670891207</c:v>
                </c:pt>
                <c:pt idx="23327">
                  <c:v>42887.841615393518</c:v>
                </c:pt>
                <c:pt idx="23328">
                  <c:v>42887.848559895836</c:v>
                </c:pt>
                <c:pt idx="23329">
                  <c:v>42887.855504398147</c:v>
                </c:pt>
                <c:pt idx="23330">
                  <c:v>42887.862448900465</c:v>
                </c:pt>
                <c:pt idx="23331">
                  <c:v>42887.869393402776</c:v>
                </c:pt>
                <c:pt idx="23332">
                  <c:v>42887.876337905094</c:v>
                </c:pt>
                <c:pt idx="23333">
                  <c:v>42887.883282407405</c:v>
                </c:pt>
                <c:pt idx="23334">
                  <c:v>42887.890226909723</c:v>
                </c:pt>
                <c:pt idx="23335">
                  <c:v>42887.897171412034</c:v>
                </c:pt>
                <c:pt idx="23336">
                  <c:v>42887.904115914353</c:v>
                </c:pt>
                <c:pt idx="23337">
                  <c:v>42887.911060416664</c:v>
                </c:pt>
                <c:pt idx="23338">
                  <c:v>42887.918004918982</c:v>
                </c:pt>
                <c:pt idx="23339">
                  <c:v>42887.924949421293</c:v>
                </c:pt>
                <c:pt idx="23340">
                  <c:v>42887.931893923611</c:v>
                </c:pt>
                <c:pt idx="23341">
                  <c:v>42887.938838425929</c:v>
                </c:pt>
                <c:pt idx="23342">
                  <c:v>42887.94578292824</c:v>
                </c:pt>
                <c:pt idx="23343">
                  <c:v>42887.952727430558</c:v>
                </c:pt>
                <c:pt idx="23344">
                  <c:v>42887.959671932869</c:v>
                </c:pt>
                <c:pt idx="23345">
                  <c:v>42887.966616435187</c:v>
                </c:pt>
                <c:pt idx="23346">
                  <c:v>42887.973560937498</c:v>
                </c:pt>
                <c:pt idx="23347">
                  <c:v>42887.980505439817</c:v>
                </c:pt>
                <c:pt idx="23348">
                  <c:v>42887.987449942128</c:v>
                </c:pt>
                <c:pt idx="23349">
                  <c:v>42887.994394444446</c:v>
                </c:pt>
                <c:pt idx="23350">
                  <c:v>42888.001338946757</c:v>
                </c:pt>
                <c:pt idx="23351">
                  <c:v>42888.008283449075</c:v>
                </c:pt>
                <c:pt idx="23352">
                  <c:v>42888.015227951386</c:v>
                </c:pt>
                <c:pt idx="23353">
                  <c:v>42888.022172453704</c:v>
                </c:pt>
                <c:pt idx="23354">
                  <c:v>42888.029116956015</c:v>
                </c:pt>
                <c:pt idx="23355">
                  <c:v>42888.036061458333</c:v>
                </c:pt>
                <c:pt idx="23356">
                  <c:v>42888.043005960651</c:v>
                </c:pt>
                <c:pt idx="23357">
                  <c:v>42888.049950462962</c:v>
                </c:pt>
                <c:pt idx="23358">
                  <c:v>42888.056894965281</c:v>
                </c:pt>
                <c:pt idx="23359">
                  <c:v>42888.063839467592</c:v>
                </c:pt>
                <c:pt idx="23360">
                  <c:v>42888.07078396991</c:v>
                </c:pt>
                <c:pt idx="23361">
                  <c:v>42888.077728472221</c:v>
                </c:pt>
                <c:pt idx="23362">
                  <c:v>42888.084672974539</c:v>
                </c:pt>
                <c:pt idx="23363">
                  <c:v>42888.09161747685</c:v>
                </c:pt>
                <c:pt idx="23364">
                  <c:v>42888.098561979168</c:v>
                </c:pt>
                <c:pt idx="23365">
                  <c:v>42888.105506481479</c:v>
                </c:pt>
                <c:pt idx="23366">
                  <c:v>42888.112450983797</c:v>
                </c:pt>
                <c:pt idx="23367">
                  <c:v>42888.119395486108</c:v>
                </c:pt>
                <c:pt idx="23368">
                  <c:v>42888.126339988426</c:v>
                </c:pt>
                <c:pt idx="23369">
                  <c:v>42888.133284490737</c:v>
                </c:pt>
                <c:pt idx="23370">
                  <c:v>42888.140228993056</c:v>
                </c:pt>
                <c:pt idx="23371">
                  <c:v>42888.147173495374</c:v>
                </c:pt>
                <c:pt idx="23372">
                  <c:v>42888.154117997685</c:v>
                </c:pt>
                <c:pt idx="23373">
                  <c:v>42888.161062500003</c:v>
                </c:pt>
                <c:pt idx="23374">
                  <c:v>42888.168007002314</c:v>
                </c:pt>
                <c:pt idx="23375">
                  <c:v>42888.174951504632</c:v>
                </c:pt>
                <c:pt idx="23376">
                  <c:v>42888.181896006943</c:v>
                </c:pt>
                <c:pt idx="23377">
                  <c:v>42888.188840509261</c:v>
                </c:pt>
                <c:pt idx="23378">
                  <c:v>42888.195785011572</c:v>
                </c:pt>
                <c:pt idx="23379">
                  <c:v>42888.202729513891</c:v>
                </c:pt>
                <c:pt idx="23380">
                  <c:v>42888.209674016201</c:v>
                </c:pt>
                <c:pt idx="23381">
                  <c:v>42888.21661851852</c:v>
                </c:pt>
                <c:pt idx="23382">
                  <c:v>42888.223563020831</c:v>
                </c:pt>
                <c:pt idx="23383">
                  <c:v>42888.230507523149</c:v>
                </c:pt>
                <c:pt idx="23384">
                  <c:v>42888.23745202546</c:v>
                </c:pt>
                <c:pt idx="23385">
                  <c:v>42888.244396527778</c:v>
                </c:pt>
                <c:pt idx="23386">
                  <c:v>42888.251341030096</c:v>
                </c:pt>
                <c:pt idx="23387">
                  <c:v>42888.258285532407</c:v>
                </c:pt>
                <c:pt idx="23388">
                  <c:v>42888.265230034725</c:v>
                </c:pt>
                <c:pt idx="23389">
                  <c:v>42888.272174537036</c:v>
                </c:pt>
                <c:pt idx="23390">
                  <c:v>42888.279119039355</c:v>
                </c:pt>
                <c:pt idx="23391">
                  <c:v>42888.286063541665</c:v>
                </c:pt>
                <c:pt idx="23392">
                  <c:v>42888.293008043984</c:v>
                </c:pt>
                <c:pt idx="23393">
                  <c:v>42888.299952546295</c:v>
                </c:pt>
                <c:pt idx="23394">
                  <c:v>42888.306897048613</c:v>
                </c:pt>
                <c:pt idx="23395">
                  <c:v>42888.313841550924</c:v>
                </c:pt>
                <c:pt idx="23396">
                  <c:v>42888.320786053242</c:v>
                </c:pt>
                <c:pt idx="23397">
                  <c:v>42888.327730555553</c:v>
                </c:pt>
                <c:pt idx="23398">
                  <c:v>42888.334675057871</c:v>
                </c:pt>
                <c:pt idx="23399">
                  <c:v>42888.341619560182</c:v>
                </c:pt>
                <c:pt idx="23400">
                  <c:v>42888.3485640625</c:v>
                </c:pt>
                <c:pt idx="23401">
                  <c:v>42888.355508564811</c:v>
                </c:pt>
                <c:pt idx="23402">
                  <c:v>42888.36245306713</c:v>
                </c:pt>
                <c:pt idx="23403">
                  <c:v>42888.369397569448</c:v>
                </c:pt>
                <c:pt idx="23404">
                  <c:v>42888.376342071759</c:v>
                </c:pt>
                <c:pt idx="23405">
                  <c:v>42888.383286574077</c:v>
                </c:pt>
                <c:pt idx="23406">
                  <c:v>42888.390231076388</c:v>
                </c:pt>
                <c:pt idx="23407">
                  <c:v>42888.397175578706</c:v>
                </c:pt>
                <c:pt idx="23408">
                  <c:v>42888.404120081017</c:v>
                </c:pt>
                <c:pt idx="23409">
                  <c:v>42888.411064583335</c:v>
                </c:pt>
                <c:pt idx="23410">
                  <c:v>42888.418009085646</c:v>
                </c:pt>
                <c:pt idx="23411">
                  <c:v>42888.424953587964</c:v>
                </c:pt>
                <c:pt idx="23412">
                  <c:v>42888.431898090275</c:v>
                </c:pt>
                <c:pt idx="23413">
                  <c:v>42888.438842592594</c:v>
                </c:pt>
                <c:pt idx="23414">
                  <c:v>42888.445787094905</c:v>
                </c:pt>
                <c:pt idx="23415">
                  <c:v>42888.452731597223</c:v>
                </c:pt>
                <c:pt idx="23416">
                  <c:v>42888.459676099534</c:v>
                </c:pt>
                <c:pt idx="23417">
                  <c:v>42888.466620601852</c:v>
                </c:pt>
                <c:pt idx="23418">
                  <c:v>42888.47356510417</c:v>
                </c:pt>
                <c:pt idx="23419">
                  <c:v>42888.480509606481</c:v>
                </c:pt>
                <c:pt idx="23420">
                  <c:v>42888.487454108799</c:v>
                </c:pt>
                <c:pt idx="23421">
                  <c:v>42888.49439861111</c:v>
                </c:pt>
                <c:pt idx="23422">
                  <c:v>42888.501343113428</c:v>
                </c:pt>
                <c:pt idx="23423">
                  <c:v>42888.508287615739</c:v>
                </c:pt>
                <c:pt idx="23424">
                  <c:v>42888.515232118058</c:v>
                </c:pt>
                <c:pt idx="23425">
                  <c:v>42888.522176620369</c:v>
                </c:pt>
                <c:pt idx="23426">
                  <c:v>42888.529121122687</c:v>
                </c:pt>
                <c:pt idx="23427">
                  <c:v>42888.536065624998</c:v>
                </c:pt>
                <c:pt idx="23428">
                  <c:v>42888.543010127316</c:v>
                </c:pt>
                <c:pt idx="23429">
                  <c:v>42888.549954629627</c:v>
                </c:pt>
                <c:pt idx="23430">
                  <c:v>42888.556899131945</c:v>
                </c:pt>
                <c:pt idx="23431">
                  <c:v>42888.563843634256</c:v>
                </c:pt>
                <c:pt idx="23432">
                  <c:v>42888.570788136574</c:v>
                </c:pt>
                <c:pt idx="23433">
                  <c:v>42888.577732638892</c:v>
                </c:pt>
                <c:pt idx="23434">
                  <c:v>42888.584677141203</c:v>
                </c:pt>
                <c:pt idx="23435">
                  <c:v>42888.591621643522</c:v>
                </c:pt>
                <c:pt idx="23436">
                  <c:v>42888.598566145833</c:v>
                </c:pt>
                <c:pt idx="23437">
                  <c:v>42888.605510648151</c:v>
                </c:pt>
                <c:pt idx="23438">
                  <c:v>42888.612455150462</c:v>
                </c:pt>
                <c:pt idx="23439">
                  <c:v>42888.61939965278</c:v>
                </c:pt>
                <c:pt idx="23440">
                  <c:v>42888.626344155091</c:v>
                </c:pt>
                <c:pt idx="23441">
                  <c:v>42888.633288657409</c:v>
                </c:pt>
                <c:pt idx="23442">
                  <c:v>42888.64023315972</c:v>
                </c:pt>
                <c:pt idx="23443">
                  <c:v>42888.647177662038</c:v>
                </c:pt>
                <c:pt idx="23444">
                  <c:v>42888.654122164349</c:v>
                </c:pt>
                <c:pt idx="23445">
                  <c:v>42888.661066666667</c:v>
                </c:pt>
                <c:pt idx="23446">
                  <c:v>42888.668011168978</c:v>
                </c:pt>
                <c:pt idx="23447">
                  <c:v>42888.674955671297</c:v>
                </c:pt>
                <c:pt idx="23448">
                  <c:v>42888.681900173608</c:v>
                </c:pt>
                <c:pt idx="23449">
                  <c:v>42888.688844675926</c:v>
                </c:pt>
                <c:pt idx="23450">
                  <c:v>42888.695789178244</c:v>
                </c:pt>
                <c:pt idx="23451">
                  <c:v>42888.702733680555</c:v>
                </c:pt>
                <c:pt idx="23452">
                  <c:v>42888.709678182873</c:v>
                </c:pt>
                <c:pt idx="23453">
                  <c:v>42888.716622685184</c:v>
                </c:pt>
                <c:pt idx="23454">
                  <c:v>42888.723567187502</c:v>
                </c:pt>
                <c:pt idx="23455">
                  <c:v>42888.730511689813</c:v>
                </c:pt>
                <c:pt idx="23456">
                  <c:v>42888.737456192132</c:v>
                </c:pt>
                <c:pt idx="23457">
                  <c:v>42888.744400694442</c:v>
                </c:pt>
                <c:pt idx="23458">
                  <c:v>42888.751345196761</c:v>
                </c:pt>
                <c:pt idx="23459">
                  <c:v>42888.758289699072</c:v>
                </c:pt>
                <c:pt idx="23460">
                  <c:v>42888.76523420139</c:v>
                </c:pt>
                <c:pt idx="23461">
                  <c:v>42888.772178703701</c:v>
                </c:pt>
                <c:pt idx="23462">
                  <c:v>42888.779123206019</c:v>
                </c:pt>
                <c:pt idx="23463">
                  <c:v>42888.78606770833</c:v>
                </c:pt>
                <c:pt idx="23464">
                  <c:v>42888.793012210648</c:v>
                </c:pt>
                <c:pt idx="23465">
                  <c:v>42888.799956712966</c:v>
                </c:pt>
                <c:pt idx="23466">
                  <c:v>42888.806901215277</c:v>
                </c:pt>
                <c:pt idx="23467">
                  <c:v>42888.813845717596</c:v>
                </c:pt>
                <c:pt idx="23468">
                  <c:v>42888.820790219906</c:v>
                </c:pt>
                <c:pt idx="23469">
                  <c:v>42888.827734722225</c:v>
                </c:pt>
                <c:pt idx="23470">
                  <c:v>42888.834679224536</c:v>
                </c:pt>
                <c:pt idx="23471">
                  <c:v>42888.841623726854</c:v>
                </c:pt>
                <c:pt idx="23472">
                  <c:v>42888.848568229165</c:v>
                </c:pt>
                <c:pt idx="23473">
                  <c:v>42888.855512731483</c:v>
                </c:pt>
                <c:pt idx="23474">
                  <c:v>42888.862457233794</c:v>
                </c:pt>
                <c:pt idx="23475">
                  <c:v>42888.869401736112</c:v>
                </c:pt>
                <c:pt idx="23476">
                  <c:v>42888.876346238423</c:v>
                </c:pt>
                <c:pt idx="23477">
                  <c:v>42888.883290740741</c:v>
                </c:pt>
                <c:pt idx="23478">
                  <c:v>42888.890235243052</c:v>
                </c:pt>
                <c:pt idx="23479">
                  <c:v>42888.897179745371</c:v>
                </c:pt>
                <c:pt idx="23480">
                  <c:v>42888.904124247689</c:v>
                </c:pt>
                <c:pt idx="23481">
                  <c:v>42888.91106875</c:v>
                </c:pt>
                <c:pt idx="23482">
                  <c:v>42888.918013252318</c:v>
                </c:pt>
                <c:pt idx="23483">
                  <c:v>42888.924957754629</c:v>
                </c:pt>
                <c:pt idx="23484">
                  <c:v>42888.931902256947</c:v>
                </c:pt>
                <c:pt idx="23485">
                  <c:v>42888.938846759258</c:v>
                </c:pt>
                <c:pt idx="23486">
                  <c:v>42888.945791261576</c:v>
                </c:pt>
                <c:pt idx="23487">
                  <c:v>42888.952735763887</c:v>
                </c:pt>
                <c:pt idx="23488">
                  <c:v>42888.959680266205</c:v>
                </c:pt>
                <c:pt idx="23489">
                  <c:v>42888.966624768516</c:v>
                </c:pt>
                <c:pt idx="23490">
                  <c:v>42888.973569270835</c:v>
                </c:pt>
                <c:pt idx="23491">
                  <c:v>42888.980513773146</c:v>
                </c:pt>
                <c:pt idx="23492">
                  <c:v>42888.987458275464</c:v>
                </c:pt>
                <c:pt idx="23493">
                  <c:v>42888.994402777775</c:v>
                </c:pt>
                <c:pt idx="23494">
                  <c:v>42889.001347280093</c:v>
                </c:pt>
                <c:pt idx="23495">
                  <c:v>42889.008291782404</c:v>
                </c:pt>
                <c:pt idx="23496">
                  <c:v>42889.015236284722</c:v>
                </c:pt>
                <c:pt idx="23497">
                  <c:v>42889.02218078704</c:v>
                </c:pt>
                <c:pt idx="23498">
                  <c:v>42889.029125289351</c:v>
                </c:pt>
                <c:pt idx="23499">
                  <c:v>42889.036069791669</c:v>
                </c:pt>
                <c:pt idx="23500">
                  <c:v>42889.04301429398</c:v>
                </c:pt>
                <c:pt idx="23501">
                  <c:v>42889.049958796299</c:v>
                </c:pt>
                <c:pt idx="23502">
                  <c:v>42889.05690329861</c:v>
                </c:pt>
                <c:pt idx="23503">
                  <c:v>42889.063847800928</c:v>
                </c:pt>
                <c:pt idx="23504">
                  <c:v>42889.070792303239</c:v>
                </c:pt>
                <c:pt idx="23505">
                  <c:v>42889.077736805557</c:v>
                </c:pt>
                <c:pt idx="23506">
                  <c:v>42889.084681307868</c:v>
                </c:pt>
                <c:pt idx="23507">
                  <c:v>42889.091625810186</c:v>
                </c:pt>
                <c:pt idx="23508">
                  <c:v>42889.098570312497</c:v>
                </c:pt>
                <c:pt idx="23509">
                  <c:v>42889.105514814815</c:v>
                </c:pt>
                <c:pt idx="23510">
                  <c:v>42889.112459317126</c:v>
                </c:pt>
                <c:pt idx="23511">
                  <c:v>42889.119403819444</c:v>
                </c:pt>
                <c:pt idx="23512">
                  <c:v>42889.126348321763</c:v>
                </c:pt>
                <c:pt idx="23513">
                  <c:v>42889.133292824074</c:v>
                </c:pt>
                <c:pt idx="23514">
                  <c:v>42889.140237326392</c:v>
                </c:pt>
                <c:pt idx="23515">
                  <c:v>42889.147181828703</c:v>
                </c:pt>
                <c:pt idx="23516">
                  <c:v>42889.154126331021</c:v>
                </c:pt>
                <c:pt idx="23517">
                  <c:v>42889.161070833332</c:v>
                </c:pt>
                <c:pt idx="23518">
                  <c:v>42889.16801533565</c:v>
                </c:pt>
                <c:pt idx="23519">
                  <c:v>42889.174959837961</c:v>
                </c:pt>
                <c:pt idx="23520">
                  <c:v>42889.181904340279</c:v>
                </c:pt>
                <c:pt idx="23521">
                  <c:v>42889.18884884259</c:v>
                </c:pt>
                <c:pt idx="23522">
                  <c:v>42889.195793344908</c:v>
                </c:pt>
                <c:pt idx="23523">
                  <c:v>42889.202737847219</c:v>
                </c:pt>
                <c:pt idx="23524">
                  <c:v>42889.209682349538</c:v>
                </c:pt>
                <c:pt idx="23525">
                  <c:v>42889.216626851849</c:v>
                </c:pt>
                <c:pt idx="23526">
                  <c:v>42889.223571354167</c:v>
                </c:pt>
                <c:pt idx="23527">
                  <c:v>42889.230515856485</c:v>
                </c:pt>
                <c:pt idx="23528">
                  <c:v>42889.237460358796</c:v>
                </c:pt>
                <c:pt idx="23529">
                  <c:v>42889.244404861114</c:v>
                </c:pt>
                <c:pt idx="23530">
                  <c:v>42889.251349363425</c:v>
                </c:pt>
                <c:pt idx="23531">
                  <c:v>42889.258293865743</c:v>
                </c:pt>
                <c:pt idx="23532">
                  <c:v>42889.265238368054</c:v>
                </c:pt>
                <c:pt idx="23533">
                  <c:v>42889.272182870372</c:v>
                </c:pt>
                <c:pt idx="23534">
                  <c:v>42889.279127372683</c:v>
                </c:pt>
                <c:pt idx="23535">
                  <c:v>42889.286071875002</c:v>
                </c:pt>
                <c:pt idx="23536">
                  <c:v>42889.293016377313</c:v>
                </c:pt>
                <c:pt idx="23537">
                  <c:v>42889.299960879631</c:v>
                </c:pt>
                <c:pt idx="23538">
                  <c:v>42889.306905381942</c:v>
                </c:pt>
                <c:pt idx="23539">
                  <c:v>42889.31384988426</c:v>
                </c:pt>
                <c:pt idx="23540">
                  <c:v>42889.320794386571</c:v>
                </c:pt>
                <c:pt idx="23541">
                  <c:v>42889.327738888889</c:v>
                </c:pt>
                <c:pt idx="23542">
                  <c:v>42889.3346833912</c:v>
                </c:pt>
                <c:pt idx="23543">
                  <c:v>42889.341627893518</c:v>
                </c:pt>
                <c:pt idx="23544">
                  <c:v>42889.348572395837</c:v>
                </c:pt>
                <c:pt idx="23545">
                  <c:v>42889.355516898147</c:v>
                </c:pt>
                <c:pt idx="23546">
                  <c:v>42889.362461400466</c:v>
                </c:pt>
                <c:pt idx="23547">
                  <c:v>42889.369405902777</c:v>
                </c:pt>
                <c:pt idx="23548">
                  <c:v>42889.376350405095</c:v>
                </c:pt>
                <c:pt idx="23549">
                  <c:v>42889.383294907406</c:v>
                </c:pt>
                <c:pt idx="23550">
                  <c:v>42889.390239409724</c:v>
                </c:pt>
                <c:pt idx="23551">
                  <c:v>42889.397183912035</c:v>
                </c:pt>
                <c:pt idx="23552">
                  <c:v>42889.404128414353</c:v>
                </c:pt>
                <c:pt idx="23553">
                  <c:v>42889.411072916664</c:v>
                </c:pt>
                <c:pt idx="23554">
                  <c:v>42889.418017418982</c:v>
                </c:pt>
                <c:pt idx="23555">
                  <c:v>42889.424961921293</c:v>
                </c:pt>
                <c:pt idx="23556">
                  <c:v>42889.431906423612</c:v>
                </c:pt>
                <c:pt idx="23557">
                  <c:v>42889.438850925922</c:v>
                </c:pt>
                <c:pt idx="23558">
                  <c:v>42889.445795428241</c:v>
                </c:pt>
                <c:pt idx="23559">
                  <c:v>42889.452739930559</c:v>
                </c:pt>
                <c:pt idx="23560">
                  <c:v>42889.45968443287</c:v>
                </c:pt>
                <c:pt idx="23561">
                  <c:v>42889.466628935188</c:v>
                </c:pt>
                <c:pt idx="23562">
                  <c:v>42889.473573437499</c:v>
                </c:pt>
                <c:pt idx="23563">
                  <c:v>42889.480517939817</c:v>
                </c:pt>
                <c:pt idx="23564">
                  <c:v>42889.487462442128</c:v>
                </c:pt>
                <c:pt idx="23565">
                  <c:v>42889.494406944446</c:v>
                </c:pt>
                <c:pt idx="23566">
                  <c:v>42889.501351446757</c:v>
                </c:pt>
                <c:pt idx="23567">
                  <c:v>42889.508295949076</c:v>
                </c:pt>
                <c:pt idx="23568">
                  <c:v>42889.515240451386</c:v>
                </c:pt>
                <c:pt idx="23569">
                  <c:v>42889.522184953705</c:v>
                </c:pt>
                <c:pt idx="23570">
                  <c:v>42889.529129456016</c:v>
                </c:pt>
                <c:pt idx="23571">
                  <c:v>42889.536073958334</c:v>
                </c:pt>
                <c:pt idx="23572">
                  <c:v>42889.543018460645</c:v>
                </c:pt>
                <c:pt idx="23573">
                  <c:v>42889.549962962963</c:v>
                </c:pt>
                <c:pt idx="23574">
                  <c:v>42889.556907465281</c:v>
                </c:pt>
                <c:pt idx="23575">
                  <c:v>42889.563851967592</c:v>
                </c:pt>
                <c:pt idx="23576">
                  <c:v>42889.57079646991</c:v>
                </c:pt>
                <c:pt idx="23577">
                  <c:v>42889.577740972221</c:v>
                </c:pt>
                <c:pt idx="23578">
                  <c:v>42889.58468547454</c:v>
                </c:pt>
                <c:pt idx="23579">
                  <c:v>42889.591629976851</c:v>
                </c:pt>
                <c:pt idx="23580">
                  <c:v>42889.598574479169</c:v>
                </c:pt>
                <c:pt idx="23581">
                  <c:v>42889.60551898148</c:v>
                </c:pt>
                <c:pt idx="23582">
                  <c:v>42889.612463483798</c:v>
                </c:pt>
                <c:pt idx="23583">
                  <c:v>42889.619407986109</c:v>
                </c:pt>
                <c:pt idx="23584">
                  <c:v>42889.626352488427</c:v>
                </c:pt>
                <c:pt idx="23585">
                  <c:v>42889.633296990738</c:v>
                </c:pt>
                <c:pt idx="23586">
                  <c:v>42889.640241493056</c:v>
                </c:pt>
                <c:pt idx="23587">
                  <c:v>42889.647185995367</c:v>
                </c:pt>
                <c:pt idx="23588">
                  <c:v>42889.654130497685</c:v>
                </c:pt>
                <c:pt idx="23589">
                  <c:v>42889.661075000004</c:v>
                </c:pt>
                <c:pt idx="23590">
                  <c:v>42889.668019502315</c:v>
                </c:pt>
                <c:pt idx="23591">
                  <c:v>42889.674964004633</c:v>
                </c:pt>
                <c:pt idx="23592">
                  <c:v>42889.681908506944</c:v>
                </c:pt>
                <c:pt idx="23593">
                  <c:v>42889.688853009262</c:v>
                </c:pt>
                <c:pt idx="23594">
                  <c:v>42889.695797511573</c:v>
                </c:pt>
                <c:pt idx="23595">
                  <c:v>42889.702742013891</c:v>
                </c:pt>
                <c:pt idx="23596">
                  <c:v>42889.709686516202</c:v>
                </c:pt>
                <c:pt idx="23597">
                  <c:v>42889.71663101852</c:v>
                </c:pt>
                <c:pt idx="23598">
                  <c:v>42889.723575520831</c:v>
                </c:pt>
                <c:pt idx="23599">
                  <c:v>42889.730520023149</c:v>
                </c:pt>
                <c:pt idx="23600">
                  <c:v>42889.73746452546</c:v>
                </c:pt>
                <c:pt idx="23601">
                  <c:v>42889.744409027779</c:v>
                </c:pt>
                <c:pt idx="23602">
                  <c:v>42889.75135353009</c:v>
                </c:pt>
                <c:pt idx="23603">
                  <c:v>42889.758298032408</c:v>
                </c:pt>
                <c:pt idx="23604">
                  <c:v>42889.765242534719</c:v>
                </c:pt>
                <c:pt idx="23605">
                  <c:v>42889.772187037037</c:v>
                </c:pt>
                <c:pt idx="23606">
                  <c:v>42889.779131539355</c:v>
                </c:pt>
                <c:pt idx="23607">
                  <c:v>42889.786076041666</c:v>
                </c:pt>
                <c:pt idx="23608">
                  <c:v>42889.793020543984</c:v>
                </c:pt>
                <c:pt idx="23609">
                  <c:v>42889.799965046295</c:v>
                </c:pt>
                <c:pt idx="23610">
                  <c:v>42889.806909548613</c:v>
                </c:pt>
                <c:pt idx="23611">
                  <c:v>42889.813854050924</c:v>
                </c:pt>
                <c:pt idx="23612">
                  <c:v>42889.820798553243</c:v>
                </c:pt>
                <c:pt idx="23613">
                  <c:v>42889.827743055554</c:v>
                </c:pt>
                <c:pt idx="23614">
                  <c:v>42889.834687557872</c:v>
                </c:pt>
                <c:pt idx="23615">
                  <c:v>42889.841632060183</c:v>
                </c:pt>
                <c:pt idx="23616">
                  <c:v>42889.848576562501</c:v>
                </c:pt>
                <c:pt idx="23617">
                  <c:v>42889.855521064812</c:v>
                </c:pt>
                <c:pt idx="23618">
                  <c:v>42889.86246556713</c:v>
                </c:pt>
                <c:pt idx="23619">
                  <c:v>42889.869410069441</c:v>
                </c:pt>
                <c:pt idx="23620">
                  <c:v>42889.876354571759</c:v>
                </c:pt>
                <c:pt idx="23621">
                  <c:v>42889.883299074078</c:v>
                </c:pt>
                <c:pt idx="23622">
                  <c:v>42889.890243576388</c:v>
                </c:pt>
                <c:pt idx="23623">
                  <c:v>42889.897188078707</c:v>
                </c:pt>
                <c:pt idx="23624">
                  <c:v>42889.904132581018</c:v>
                </c:pt>
                <c:pt idx="23625">
                  <c:v>42889.911077083336</c:v>
                </c:pt>
                <c:pt idx="23626">
                  <c:v>42889.918021585647</c:v>
                </c:pt>
                <c:pt idx="23627">
                  <c:v>42889.924966087965</c:v>
                </c:pt>
                <c:pt idx="23628">
                  <c:v>42889.931910590276</c:v>
                </c:pt>
                <c:pt idx="23629">
                  <c:v>42889.938855092594</c:v>
                </c:pt>
                <c:pt idx="23630">
                  <c:v>42889.945799594905</c:v>
                </c:pt>
                <c:pt idx="23631">
                  <c:v>42889.952744097223</c:v>
                </c:pt>
                <c:pt idx="23632">
                  <c:v>42889.959688599534</c:v>
                </c:pt>
                <c:pt idx="23633">
                  <c:v>42889.966633101852</c:v>
                </c:pt>
                <c:pt idx="23634">
                  <c:v>42889.973577604163</c:v>
                </c:pt>
                <c:pt idx="23635">
                  <c:v>42889.980522106482</c:v>
                </c:pt>
                <c:pt idx="23636">
                  <c:v>42889.9874666088</c:v>
                </c:pt>
                <c:pt idx="23637">
                  <c:v>42889.994411111111</c:v>
                </c:pt>
                <c:pt idx="23638">
                  <c:v>42890.001355613429</c:v>
                </c:pt>
                <c:pt idx="23639">
                  <c:v>42890.00830011574</c:v>
                </c:pt>
                <c:pt idx="23640">
                  <c:v>42890.015244618058</c:v>
                </c:pt>
                <c:pt idx="23641">
                  <c:v>42890.022189120369</c:v>
                </c:pt>
                <c:pt idx="23642">
                  <c:v>42890.029133622687</c:v>
                </c:pt>
                <c:pt idx="23643">
                  <c:v>42890.036078124998</c:v>
                </c:pt>
                <c:pt idx="23644">
                  <c:v>42890.043022627317</c:v>
                </c:pt>
                <c:pt idx="23645">
                  <c:v>42890.049967129627</c:v>
                </c:pt>
                <c:pt idx="23646">
                  <c:v>42890.056911631946</c:v>
                </c:pt>
                <c:pt idx="23647">
                  <c:v>42890.063856134257</c:v>
                </c:pt>
                <c:pt idx="23648">
                  <c:v>42890.070800636575</c:v>
                </c:pt>
                <c:pt idx="23649">
                  <c:v>42890.077745138886</c:v>
                </c:pt>
                <c:pt idx="23650">
                  <c:v>42890.084689641204</c:v>
                </c:pt>
                <c:pt idx="23651">
                  <c:v>42890.091634143515</c:v>
                </c:pt>
                <c:pt idx="23652">
                  <c:v>42890.098578645833</c:v>
                </c:pt>
                <c:pt idx="23653">
                  <c:v>42890.105523148151</c:v>
                </c:pt>
                <c:pt idx="23654">
                  <c:v>42890.112467650462</c:v>
                </c:pt>
                <c:pt idx="23655">
                  <c:v>42890.119412152781</c:v>
                </c:pt>
                <c:pt idx="23656">
                  <c:v>42890.126356655092</c:v>
                </c:pt>
                <c:pt idx="23657">
                  <c:v>42890.13330115741</c:v>
                </c:pt>
                <c:pt idx="23658">
                  <c:v>42890.140245659721</c:v>
                </c:pt>
                <c:pt idx="23659">
                  <c:v>42890.147190162039</c:v>
                </c:pt>
                <c:pt idx="23660">
                  <c:v>42890.15413466435</c:v>
                </c:pt>
                <c:pt idx="23661">
                  <c:v>42890.161079166668</c:v>
                </c:pt>
                <c:pt idx="23662">
                  <c:v>42890.168023668979</c:v>
                </c:pt>
                <c:pt idx="23663">
                  <c:v>42890.174968171297</c:v>
                </c:pt>
                <c:pt idx="23664">
                  <c:v>42890.181912673608</c:v>
                </c:pt>
                <c:pt idx="23665">
                  <c:v>42890.188857175926</c:v>
                </c:pt>
                <c:pt idx="23666">
                  <c:v>42890.195801678237</c:v>
                </c:pt>
                <c:pt idx="23667">
                  <c:v>42890.202746180556</c:v>
                </c:pt>
                <c:pt idx="23668">
                  <c:v>42890.209690682874</c:v>
                </c:pt>
                <c:pt idx="23669">
                  <c:v>42890.216635185185</c:v>
                </c:pt>
                <c:pt idx="23670">
                  <c:v>42890.223579687503</c:v>
                </c:pt>
                <c:pt idx="23671">
                  <c:v>42890.230524189814</c:v>
                </c:pt>
                <c:pt idx="23672">
                  <c:v>42890.237468692132</c:v>
                </c:pt>
                <c:pt idx="23673">
                  <c:v>42890.244413194443</c:v>
                </c:pt>
                <c:pt idx="23674">
                  <c:v>42890.251357696761</c:v>
                </c:pt>
                <c:pt idx="23675">
                  <c:v>42890.258302199072</c:v>
                </c:pt>
                <c:pt idx="23676">
                  <c:v>42890.26524670139</c:v>
                </c:pt>
                <c:pt idx="23677">
                  <c:v>42890.272191203701</c:v>
                </c:pt>
                <c:pt idx="23678">
                  <c:v>42890.27913570602</c:v>
                </c:pt>
                <c:pt idx="23679">
                  <c:v>42890.286080208331</c:v>
                </c:pt>
                <c:pt idx="23680">
                  <c:v>42890.293024710649</c:v>
                </c:pt>
                <c:pt idx="23681">
                  <c:v>42890.29996921296</c:v>
                </c:pt>
                <c:pt idx="23682">
                  <c:v>42890.306913715278</c:v>
                </c:pt>
                <c:pt idx="23683">
                  <c:v>42890.313858217596</c:v>
                </c:pt>
                <c:pt idx="23684">
                  <c:v>42890.320802719907</c:v>
                </c:pt>
                <c:pt idx="23685">
                  <c:v>42890.327747222225</c:v>
                </c:pt>
                <c:pt idx="23686">
                  <c:v>42890.334691724536</c:v>
                </c:pt>
                <c:pt idx="23687">
                  <c:v>42890.341636226854</c:v>
                </c:pt>
                <c:pt idx="23688">
                  <c:v>42890.348580729165</c:v>
                </c:pt>
                <c:pt idx="23689">
                  <c:v>42890.355525231484</c:v>
                </c:pt>
                <c:pt idx="23690">
                  <c:v>42890.362469733795</c:v>
                </c:pt>
                <c:pt idx="23691">
                  <c:v>42890.369414236113</c:v>
                </c:pt>
                <c:pt idx="23692">
                  <c:v>42890.376358738424</c:v>
                </c:pt>
                <c:pt idx="23693">
                  <c:v>42890.383303240742</c:v>
                </c:pt>
                <c:pt idx="23694">
                  <c:v>42890.390247743053</c:v>
                </c:pt>
                <c:pt idx="23695">
                  <c:v>42890.397192245371</c:v>
                </c:pt>
                <c:pt idx="23696">
                  <c:v>42890.404136747682</c:v>
                </c:pt>
                <c:pt idx="23697">
                  <c:v>42890.41108125</c:v>
                </c:pt>
                <c:pt idx="23698">
                  <c:v>42890.418025752311</c:v>
                </c:pt>
                <c:pt idx="23699">
                  <c:v>42890.424970254629</c:v>
                </c:pt>
                <c:pt idx="23700">
                  <c:v>42890.431914756948</c:v>
                </c:pt>
                <c:pt idx="23701">
                  <c:v>42890.438859259259</c:v>
                </c:pt>
                <c:pt idx="23702">
                  <c:v>42890.445803761577</c:v>
                </c:pt>
                <c:pt idx="23703">
                  <c:v>42890.452748263888</c:v>
                </c:pt>
                <c:pt idx="23704">
                  <c:v>42890.459692766206</c:v>
                </c:pt>
                <c:pt idx="23705">
                  <c:v>42890.466637268517</c:v>
                </c:pt>
                <c:pt idx="23706">
                  <c:v>42890.473581770835</c:v>
                </c:pt>
                <c:pt idx="23707">
                  <c:v>42890.480526273146</c:v>
                </c:pt>
                <c:pt idx="23708">
                  <c:v>42890.487470775464</c:v>
                </c:pt>
                <c:pt idx="23709">
                  <c:v>42890.494415277775</c:v>
                </c:pt>
                <c:pt idx="23710">
                  <c:v>42890.501359780093</c:v>
                </c:pt>
                <c:pt idx="23711">
                  <c:v>42890.508304282404</c:v>
                </c:pt>
                <c:pt idx="23712">
                  <c:v>42890.515248784723</c:v>
                </c:pt>
                <c:pt idx="23713">
                  <c:v>42890.522193287034</c:v>
                </c:pt>
                <c:pt idx="23714">
                  <c:v>42890.529137789352</c:v>
                </c:pt>
                <c:pt idx="23715">
                  <c:v>42890.53608229167</c:v>
                </c:pt>
                <c:pt idx="23716">
                  <c:v>42890.543026793981</c:v>
                </c:pt>
                <c:pt idx="23717">
                  <c:v>42890.549971296299</c:v>
                </c:pt>
                <c:pt idx="23718">
                  <c:v>42890.55691579861</c:v>
                </c:pt>
                <c:pt idx="23719">
                  <c:v>42890.563860300928</c:v>
                </c:pt>
                <c:pt idx="23720">
                  <c:v>42890.570804803239</c:v>
                </c:pt>
                <c:pt idx="23721">
                  <c:v>42890.577749305558</c:v>
                </c:pt>
                <c:pt idx="23722">
                  <c:v>42890.584693807868</c:v>
                </c:pt>
                <c:pt idx="23723">
                  <c:v>42890.591638310187</c:v>
                </c:pt>
                <c:pt idx="23724">
                  <c:v>42890.598582812498</c:v>
                </c:pt>
                <c:pt idx="23725">
                  <c:v>42890.605527314816</c:v>
                </c:pt>
                <c:pt idx="23726">
                  <c:v>42890.612471817127</c:v>
                </c:pt>
                <c:pt idx="23727">
                  <c:v>42890.619416319445</c:v>
                </c:pt>
                <c:pt idx="23728">
                  <c:v>42890.626360821756</c:v>
                </c:pt>
                <c:pt idx="23729">
                  <c:v>42890.633305324074</c:v>
                </c:pt>
                <c:pt idx="23730">
                  <c:v>42890.640249826392</c:v>
                </c:pt>
                <c:pt idx="23731">
                  <c:v>42890.647194328703</c:v>
                </c:pt>
                <c:pt idx="23732">
                  <c:v>42890.654138831022</c:v>
                </c:pt>
                <c:pt idx="23733">
                  <c:v>42890.661083333332</c:v>
                </c:pt>
                <c:pt idx="23734">
                  <c:v>42890.668027835651</c:v>
                </c:pt>
                <c:pt idx="23735">
                  <c:v>42890.674972337962</c:v>
                </c:pt>
                <c:pt idx="23736">
                  <c:v>42890.68191684028</c:v>
                </c:pt>
                <c:pt idx="23737">
                  <c:v>42890.688861342591</c:v>
                </c:pt>
                <c:pt idx="23738">
                  <c:v>42890.695805844909</c:v>
                </c:pt>
                <c:pt idx="23739">
                  <c:v>42890.70275034722</c:v>
                </c:pt>
                <c:pt idx="23740">
                  <c:v>42890.709694849538</c:v>
                </c:pt>
                <c:pt idx="23741">
                  <c:v>42890.716639351849</c:v>
                </c:pt>
                <c:pt idx="23742">
                  <c:v>42890.723583854167</c:v>
                </c:pt>
                <c:pt idx="23743">
                  <c:v>42890.730528356478</c:v>
                </c:pt>
                <c:pt idx="23744">
                  <c:v>42890.737472858797</c:v>
                </c:pt>
                <c:pt idx="23745">
                  <c:v>42890.744417361115</c:v>
                </c:pt>
                <c:pt idx="23746">
                  <c:v>42890.751361863426</c:v>
                </c:pt>
                <c:pt idx="23747">
                  <c:v>42890.758306365744</c:v>
                </c:pt>
                <c:pt idx="23748">
                  <c:v>42890.765250868055</c:v>
                </c:pt>
                <c:pt idx="23749">
                  <c:v>42890.772195370373</c:v>
                </c:pt>
                <c:pt idx="23750">
                  <c:v>42890.779139872684</c:v>
                </c:pt>
                <c:pt idx="23751">
                  <c:v>42890.786084375002</c:v>
                </c:pt>
                <c:pt idx="23752">
                  <c:v>42890.793028877313</c:v>
                </c:pt>
                <c:pt idx="23753">
                  <c:v>42890.799973379631</c:v>
                </c:pt>
                <c:pt idx="23754">
                  <c:v>42890.806917881942</c:v>
                </c:pt>
                <c:pt idx="23755">
                  <c:v>42890.813862384261</c:v>
                </c:pt>
                <c:pt idx="23756">
                  <c:v>42890.820806886572</c:v>
                </c:pt>
                <c:pt idx="23757">
                  <c:v>42890.82775138889</c:v>
                </c:pt>
                <c:pt idx="23758">
                  <c:v>42890.834695891201</c:v>
                </c:pt>
                <c:pt idx="23759">
                  <c:v>42890.841640393519</c:v>
                </c:pt>
                <c:pt idx="23760">
                  <c:v>42890.84858489583</c:v>
                </c:pt>
                <c:pt idx="23761">
                  <c:v>42890.855529398148</c:v>
                </c:pt>
                <c:pt idx="23762">
                  <c:v>42890.862473900466</c:v>
                </c:pt>
                <c:pt idx="23763">
                  <c:v>42890.869418402777</c:v>
                </c:pt>
                <c:pt idx="23764">
                  <c:v>42890.876362905095</c:v>
                </c:pt>
                <c:pt idx="23765">
                  <c:v>42890.883307407406</c:v>
                </c:pt>
                <c:pt idx="23766">
                  <c:v>42890.890251909725</c:v>
                </c:pt>
                <c:pt idx="23767">
                  <c:v>42890.897196412036</c:v>
                </c:pt>
                <c:pt idx="23768">
                  <c:v>42890.904140914354</c:v>
                </c:pt>
                <c:pt idx="23769">
                  <c:v>42890.911085416665</c:v>
                </c:pt>
                <c:pt idx="23770">
                  <c:v>42890.918029918983</c:v>
                </c:pt>
                <c:pt idx="23771">
                  <c:v>42890.924974421294</c:v>
                </c:pt>
                <c:pt idx="23772">
                  <c:v>42890.931918923612</c:v>
                </c:pt>
                <c:pt idx="23773">
                  <c:v>42890.938863425923</c:v>
                </c:pt>
                <c:pt idx="23774">
                  <c:v>42890.945807928241</c:v>
                </c:pt>
                <c:pt idx="23775">
                  <c:v>42890.952752430552</c:v>
                </c:pt>
                <c:pt idx="23776">
                  <c:v>42890.95969693287</c:v>
                </c:pt>
                <c:pt idx="23777">
                  <c:v>42890.966641435189</c:v>
                </c:pt>
                <c:pt idx="23778">
                  <c:v>42890.9735859375</c:v>
                </c:pt>
                <c:pt idx="23779">
                  <c:v>42890.980530439818</c:v>
                </c:pt>
                <c:pt idx="23780">
                  <c:v>42890.987474942129</c:v>
                </c:pt>
                <c:pt idx="23781">
                  <c:v>42890.994419444447</c:v>
                </c:pt>
                <c:pt idx="23782">
                  <c:v>42891.001363946758</c:v>
                </c:pt>
                <c:pt idx="23783">
                  <c:v>42891.008308449076</c:v>
                </c:pt>
                <c:pt idx="23784">
                  <c:v>42891.015252951387</c:v>
                </c:pt>
                <c:pt idx="23785">
                  <c:v>42891.022197453705</c:v>
                </c:pt>
                <c:pt idx="23786">
                  <c:v>42891.029141956016</c:v>
                </c:pt>
                <c:pt idx="23787">
                  <c:v>42891.036086458334</c:v>
                </c:pt>
                <c:pt idx="23788">
                  <c:v>42891.043030960645</c:v>
                </c:pt>
                <c:pt idx="23789">
                  <c:v>42891.049975462964</c:v>
                </c:pt>
                <c:pt idx="23790">
                  <c:v>42891.056919965275</c:v>
                </c:pt>
                <c:pt idx="23791">
                  <c:v>42891.063864467593</c:v>
                </c:pt>
                <c:pt idx="23792">
                  <c:v>42891.070808969911</c:v>
                </c:pt>
                <c:pt idx="23793">
                  <c:v>42891.077753472222</c:v>
                </c:pt>
                <c:pt idx="23794">
                  <c:v>42891.08469797454</c:v>
                </c:pt>
                <c:pt idx="23795">
                  <c:v>42891.091642476851</c:v>
                </c:pt>
                <c:pt idx="23796">
                  <c:v>42891.098586979169</c:v>
                </c:pt>
                <c:pt idx="23797">
                  <c:v>42891.10553148148</c:v>
                </c:pt>
                <c:pt idx="23798">
                  <c:v>42891.112475983799</c:v>
                </c:pt>
                <c:pt idx="23799">
                  <c:v>42891.119420486109</c:v>
                </c:pt>
                <c:pt idx="23800">
                  <c:v>42891.126364988428</c:v>
                </c:pt>
                <c:pt idx="23801">
                  <c:v>42891.133309490739</c:v>
                </c:pt>
                <c:pt idx="23802">
                  <c:v>42891.140253993057</c:v>
                </c:pt>
                <c:pt idx="23803">
                  <c:v>42891.147198495368</c:v>
                </c:pt>
                <c:pt idx="23804">
                  <c:v>42891.154142997686</c:v>
                </c:pt>
                <c:pt idx="23805">
                  <c:v>42891.161087499997</c:v>
                </c:pt>
                <c:pt idx="23806">
                  <c:v>42891.168032002315</c:v>
                </c:pt>
                <c:pt idx="23807">
                  <c:v>42891.174976504626</c:v>
                </c:pt>
                <c:pt idx="23808">
                  <c:v>42891.181921006944</c:v>
                </c:pt>
                <c:pt idx="23809">
                  <c:v>42891.188865509263</c:v>
                </c:pt>
                <c:pt idx="23810">
                  <c:v>42891.195810011573</c:v>
                </c:pt>
                <c:pt idx="23811">
                  <c:v>42891.202754513892</c:v>
                </c:pt>
                <c:pt idx="23812">
                  <c:v>42891.209699016203</c:v>
                </c:pt>
                <c:pt idx="23813">
                  <c:v>42891.216643518521</c:v>
                </c:pt>
                <c:pt idx="23814">
                  <c:v>42891.223588020832</c:v>
                </c:pt>
                <c:pt idx="23815">
                  <c:v>42891.23053252315</c:v>
                </c:pt>
                <c:pt idx="23816">
                  <c:v>42891.237477025461</c:v>
                </c:pt>
                <c:pt idx="23817">
                  <c:v>42891.244421527779</c:v>
                </c:pt>
                <c:pt idx="23818">
                  <c:v>42891.25136603009</c:v>
                </c:pt>
                <c:pt idx="23819">
                  <c:v>42891.258310532408</c:v>
                </c:pt>
                <c:pt idx="23820">
                  <c:v>42891.265255034719</c:v>
                </c:pt>
                <c:pt idx="23821">
                  <c:v>42891.272199537038</c:v>
                </c:pt>
                <c:pt idx="23822">
                  <c:v>42891.279144039348</c:v>
                </c:pt>
                <c:pt idx="23823">
                  <c:v>42891.286088541667</c:v>
                </c:pt>
                <c:pt idx="23824">
                  <c:v>42891.293033043985</c:v>
                </c:pt>
                <c:pt idx="23825">
                  <c:v>42891.299977546296</c:v>
                </c:pt>
                <c:pt idx="23826">
                  <c:v>42891.306922048614</c:v>
                </c:pt>
                <c:pt idx="23827">
                  <c:v>42891.313866550925</c:v>
                </c:pt>
                <c:pt idx="23828">
                  <c:v>42891.320811053243</c:v>
                </c:pt>
                <c:pt idx="23829">
                  <c:v>42891.327755555554</c:v>
                </c:pt>
                <c:pt idx="23830">
                  <c:v>42891.334700057872</c:v>
                </c:pt>
                <c:pt idx="23831">
                  <c:v>42891.341644560183</c:v>
                </c:pt>
                <c:pt idx="23832">
                  <c:v>42891.348589062502</c:v>
                </c:pt>
                <c:pt idx="23833">
                  <c:v>42891.355533564813</c:v>
                </c:pt>
                <c:pt idx="23834">
                  <c:v>42891.362478067131</c:v>
                </c:pt>
                <c:pt idx="23835">
                  <c:v>42891.369422569442</c:v>
                </c:pt>
                <c:pt idx="23836">
                  <c:v>42891.37636707176</c:v>
                </c:pt>
                <c:pt idx="23837">
                  <c:v>42891.383311574071</c:v>
                </c:pt>
                <c:pt idx="23838">
                  <c:v>42891.390256076389</c:v>
                </c:pt>
                <c:pt idx="23839">
                  <c:v>42891.397200578707</c:v>
                </c:pt>
                <c:pt idx="23840">
                  <c:v>42891.404145081018</c:v>
                </c:pt>
                <c:pt idx="23841">
                  <c:v>42891.411089583336</c:v>
                </c:pt>
                <c:pt idx="23842">
                  <c:v>42891.418034085647</c:v>
                </c:pt>
                <c:pt idx="23843">
                  <c:v>42891.424978587966</c:v>
                </c:pt>
                <c:pt idx="23844">
                  <c:v>42891.431923090277</c:v>
                </c:pt>
                <c:pt idx="23845">
                  <c:v>42891.438867592595</c:v>
                </c:pt>
                <c:pt idx="23846">
                  <c:v>42891.445812094906</c:v>
                </c:pt>
                <c:pt idx="23847">
                  <c:v>42891.452756597224</c:v>
                </c:pt>
                <c:pt idx="23848">
                  <c:v>42891.459701099535</c:v>
                </c:pt>
                <c:pt idx="23849">
                  <c:v>42891.466645601853</c:v>
                </c:pt>
                <c:pt idx="23850">
                  <c:v>42891.473590104164</c:v>
                </c:pt>
                <c:pt idx="23851">
                  <c:v>42891.480534606482</c:v>
                </c:pt>
                <c:pt idx="23852">
                  <c:v>42891.487479108793</c:v>
                </c:pt>
                <c:pt idx="23853">
                  <c:v>42891.494423611111</c:v>
                </c:pt>
                <c:pt idx="23854">
                  <c:v>42891.501368113422</c:v>
                </c:pt>
                <c:pt idx="23855">
                  <c:v>42891.508312615741</c:v>
                </c:pt>
                <c:pt idx="23856">
                  <c:v>42891.515257118059</c:v>
                </c:pt>
                <c:pt idx="23857">
                  <c:v>42891.52220162037</c:v>
                </c:pt>
                <c:pt idx="23858">
                  <c:v>42891.529146122688</c:v>
                </c:pt>
                <c:pt idx="23859">
                  <c:v>42891.536090624999</c:v>
                </c:pt>
                <c:pt idx="23860">
                  <c:v>42891.543035127317</c:v>
                </c:pt>
                <c:pt idx="23861">
                  <c:v>42891.549979629628</c:v>
                </c:pt>
                <c:pt idx="23862">
                  <c:v>42891.556924131946</c:v>
                </c:pt>
                <c:pt idx="23863">
                  <c:v>42891.563868634257</c:v>
                </c:pt>
                <c:pt idx="23864">
                  <c:v>42891.570813136575</c:v>
                </c:pt>
                <c:pt idx="23865">
                  <c:v>42891.577757638886</c:v>
                </c:pt>
                <c:pt idx="23866">
                  <c:v>42891.584702141205</c:v>
                </c:pt>
                <c:pt idx="23867">
                  <c:v>42891.591646643516</c:v>
                </c:pt>
                <c:pt idx="23868">
                  <c:v>42891.598591145834</c:v>
                </c:pt>
                <c:pt idx="23869">
                  <c:v>42891.605535648145</c:v>
                </c:pt>
                <c:pt idx="23870">
                  <c:v>42891.612480150463</c:v>
                </c:pt>
                <c:pt idx="23871">
                  <c:v>42891.619424652781</c:v>
                </c:pt>
                <c:pt idx="23872">
                  <c:v>42891.626369155092</c:v>
                </c:pt>
                <c:pt idx="23873">
                  <c:v>42891.63331365741</c:v>
                </c:pt>
                <c:pt idx="23874">
                  <c:v>42891.640258159721</c:v>
                </c:pt>
                <c:pt idx="23875">
                  <c:v>42891.647202662039</c:v>
                </c:pt>
                <c:pt idx="23876">
                  <c:v>42891.65414716435</c:v>
                </c:pt>
                <c:pt idx="23877">
                  <c:v>42891.661091666669</c:v>
                </c:pt>
                <c:pt idx="23878">
                  <c:v>42891.66803616898</c:v>
                </c:pt>
                <c:pt idx="23879">
                  <c:v>42891.674980671298</c:v>
                </c:pt>
                <c:pt idx="23880">
                  <c:v>42891.681925173609</c:v>
                </c:pt>
                <c:pt idx="23881">
                  <c:v>42891.688869675927</c:v>
                </c:pt>
                <c:pt idx="23882">
                  <c:v>42891.695814178238</c:v>
                </c:pt>
                <c:pt idx="23883">
                  <c:v>42891.702758680556</c:v>
                </c:pt>
                <c:pt idx="23884">
                  <c:v>42891.709703182867</c:v>
                </c:pt>
                <c:pt idx="23885">
                  <c:v>42891.716647685185</c:v>
                </c:pt>
                <c:pt idx="23886">
                  <c:v>42891.723592187504</c:v>
                </c:pt>
                <c:pt idx="23887">
                  <c:v>42891.730536689814</c:v>
                </c:pt>
                <c:pt idx="23888">
                  <c:v>42891.737481192133</c:v>
                </c:pt>
                <c:pt idx="23889">
                  <c:v>42891.744425694444</c:v>
                </c:pt>
                <c:pt idx="23890">
                  <c:v>42891.751370196762</c:v>
                </c:pt>
                <c:pt idx="23891">
                  <c:v>42891.758314699073</c:v>
                </c:pt>
                <c:pt idx="23892">
                  <c:v>42891.765259201391</c:v>
                </c:pt>
                <c:pt idx="23893">
                  <c:v>42891.772203703702</c:v>
                </c:pt>
                <c:pt idx="23894">
                  <c:v>42891.77914820602</c:v>
                </c:pt>
                <c:pt idx="23895">
                  <c:v>42891.786092708331</c:v>
                </c:pt>
                <c:pt idx="23896">
                  <c:v>42891.793037210649</c:v>
                </c:pt>
                <c:pt idx="23897">
                  <c:v>42891.79998171296</c:v>
                </c:pt>
                <c:pt idx="23898">
                  <c:v>42891.806926215279</c:v>
                </c:pt>
                <c:pt idx="23899">
                  <c:v>42891.813870717589</c:v>
                </c:pt>
                <c:pt idx="23900">
                  <c:v>42891.820815219908</c:v>
                </c:pt>
                <c:pt idx="23901">
                  <c:v>42891.827759722219</c:v>
                </c:pt>
                <c:pt idx="23902">
                  <c:v>42891.834704224537</c:v>
                </c:pt>
                <c:pt idx="23903">
                  <c:v>42891.841648726855</c:v>
                </c:pt>
                <c:pt idx="23904">
                  <c:v>42891.848593229166</c:v>
                </c:pt>
                <c:pt idx="23905">
                  <c:v>42891.855537731484</c:v>
                </c:pt>
                <c:pt idx="23906">
                  <c:v>42891.862482233795</c:v>
                </c:pt>
                <c:pt idx="23907">
                  <c:v>42891.869426736113</c:v>
                </c:pt>
                <c:pt idx="23908">
                  <c:v>42891.876371238424</c:v>
                </c:pt>
                <c:pt idx="23909">
                  <c:v>42891.883315740743</c:v>
                </c:pt>
                <c:pt idx="23910">
                  <c:v>42891.890260243053</c:v>
                </c:pt>
                <c:pt idx="23911">
                  <c:v>42891.897204745372</c:v>
                </c:pt>
                <c:pt idx="23912">
                  <c:v>42891.904149247683</c:v>
                </c:pt>
                <c:pt idx="23913">
                  <c:v>42891.911093750001</c:v>
                </c:pt>
                <c:pt idx="23914">
                  <c:v>42891.918038252312</c:v>
                </c:pt>
                <c:pt idx="23915">
                  <c:v>42891.92498275463</c:v>
                </c:pt>
                <c:pt idx="23916">
                  <c:v>42891.931927256941</c:v>
                </c:pt>
                <c:pt idx="23917">
                  <c:v>42891.938871759259</c:v>
                </c:pt>
                <c:pt idx="23918">
                  <c:v>42891.945816261577</c:v>
                </c:pt>
                <c:pt idx="23919">
                  <c:v>42891.952760763888</c:v>
                </c:pt>
                <c:pt idx="23920">
                  <c:v>42891.959705266207</c:v>
                </c:pt>
                <c:pt idx="23921">
                  <c:v>42891.966649768518</c:v>
                </c:pt>
                <c:pt idx="23922">
                  <c:v>42891.973594270836</c:v>
                </c:pt>
                <c:pt idx="23923">
                  <c:v>42891.980538773147</c:v>
                </c:pt>
                <c:pt idx="23924">
                  <c:v>42891.987483275465</c:v>
                </c:pt>
                <c:pt idx="23925">
                  <c:v>42891.994427777776</c:v>
                </c:pt>
                <c:pt idx="23926">
                  <c:v>42892.001372280094</c:v>
                </c:pt>
                <c:pt idx="23927">
                  <c:v>42892.008316782405</c:v>
                </c:pt>
                <c:pt idx="23928">
                  <c:v>42892.015261284723</c:v>
                </c:pt>
                <c:pt idx="23929">
                  <c:v>42892.022205787034</c:v>
                </c:pt>
                <c:pt idx="23930">
                  <c:v>42892.029150289352</c:v>
                </c:pt>
                <c:pt idx="23931">
                  <c:v>42892.036094791663</c:v>
                </c:pt>
                <c:pt idx="23932">
                  <c:v>42892.043039293982</c:v>
                </c:pt>
                <c:pt idx="23933">
                  <c:v>42892.0499837963</c:v>
                </c:pt>
                <c:pt idx="23934">
                  <c:v>42892.056928298611</c:v>
                </c:pt>
                <c:pt idx="23935">
                  <c:v>42892.063872800929</c:v>
                </c:pt>
                <c:pt idx="23936">
                  <c:v>42892.07081730324</c:v>
                </c:pt>
                <c:pt idx="23937">
                  <c:v>42892.077761805558</c:v>
                </c:pt>
                <c:pt idx="23938">
                  <c:v>42892.084706307869</c:v>
                </c:pt>
                <c:pt idx="23939">
                  <c:v>42892.091650810187</c:v>
                </c:pt>
                <c:pt idx="23940">
                  <c:v>42892.098595312498</c:v>
                </c:pt>
                <c:pt idx="23941">
                  <c:v>42892.105539814816</c:v>
                </c:pt>
                <c:pt idx="23942">
                  <c:v>42892.112484317127</c:v>
                </c:pt>
                <c:pt idx="23943">
                  <c:v>42892.119428819446</c:v>
                </c:pt>
                <c:pt idx="23944">
                  <c:v>42892.126373321757</c:v>
                </c:pt>
                <c:pt idx="23945">
                  <c:v>42892.133317824075</c:v>
                </c:pt>
                <c:pt idx="23946">
                  <c:v>42892.140262326386</c:v>
                </c:pt>
                <c:pt idx="23947">
                  <c:v>42892.147206828704</c:v>
                </c:pt>
                <c:pt idx="23948">
                  <c:v>42892.154151331022</c:v>
                </c:pt>
                <c:pt idx="23949">
                  <c:v>42892.161095833333</c:v>
                </c:pt>
                <c:pt idx="23950">
                  <c:v>42892.168040335651</c:v>
                </c:pt>
                <c:pt idx="23951">
                  <c:v>42892.174984837962</c:v>
                </c:pt>
                <c:pt idx="23952">
                  <c:v>42892.18192934028</c:v>
                </c:pt>
                <c:pt idx="23953">
                  <c:v>42892.188873842591</c:v>
                </c:pt>
                <c:pt idx="23954">
                  <c:v>42892.19581834491</c:v>
                </c:pt>
                <c:pt idx="23955">
                  <c:v>42892.202762847221</c:v>
                </c:pt>
                <c:pt idx="23956">
                  <c:v>42892.209707349539</c:v>
                </c:pt>
                <c:pt idx="23957">
                  <c:v>42892.21665185185</c:v>
                </c:pt>
                <c:pt idx="23958">
                  <c:v>42892.223596354168</c:v>
                </c:pt>
                <c:pt idx="23959">
                  <c:v>42892.230540856479</c:v>
                </c:pt>
                <c:pt idx="23960">
                  <c:v>42892.237485358797</c:v>
                </c:pt>
                <c:pt idx="23961">
                  <c:v>42892.244429861108</c:v>
                </c:pt>
                <c:pt idx="23962">
                  <c:v>42892.251374363426</c:v>
                </c:pt>
                <c:pt idx="23963">
                  <c:v>42892.258318865737</c:v>
                </c:pt>
                <c:pt idx="23964">
                  <c:v>42892.265263368055</c:v>
                </c:pt>
                <c:pt idx="23965">
                  <c:v>42892.272207870374</c:v>
                </c:pt>
                <c:pt idx="23966">
                  <c:v>42892.279152372685</c:v>
                </c:pt>
                <c:pt idx="23967">
                  <c:v>42892.286096875003</c:v>
                </c:pt>
                <c:pt idx="23968">
                  <c:v>42892.293041377314</c:v>
                </c:pt>
                <c:pt idx="23969">
                  <c:v>42892.299985879632</c:v>
                </c:pt>
                <c:pt idx="23970">
                  <c:v>42892.306930381943</c:v>
                </c:pt>
                <c:pt idx="23971">
                  <c:v>42892.313874884261</c:v>
                </c:pt>
                <c:pt idx="23972">
                  <c:v>42892.320819386572</c:v>
                </c:pt>
                <c:pt idx="23973">
                  <c:v>42892.32776388889</c:v>
                </c:pt>
                <c:pt idx="23974">
                  <c:v>42892.334708391201</c:v>
                </c:pt>
                <c:pt idx="23975">
                  <c:v>42892.341652893519</c:v>
                </c:pt>
                <c:pt idx="23976">
                  <c:v>42892.34859739583</c:v>
                </c:pt>
                <c:pt idx="23977">
                  <c:v>42892.355541898149</c:v>
                </c:pt>
                <c:pt idx="23978">
                  <c:v>42892.36248640046</c:v>
                </c:pt>
                <c:pt idx="23979">
                  <c:v>42892.369430902778</c:v>
                </c:pt>
                <c:pt idx="23980">
                  <c:v>42892.376375405096</c:v>
                </c:pt>
                <c:pt idx="23981">
                  <c:v>42892.383319907407</c:v>
                </c:pt>
                <c:pt idx="23982">
                  <c:v>42892.390264409725</c:v>
                </c:pt>
                <c:pt idx="23983">
                  <c:v>42892.397208912036</c:v>
                </c:pt>
                <c:pt idx="23984">
                  <c:v>42892.404153414354</c:v>
                </c:pt>
                <c:pt idx="23985">
                  <c:v>42892.411097916665</c:v>
                </c:pt>
                <c:pt idx="23986">
                  <c:v>42892.418042418984</c:v>
                </c:pt>
                <c:pt idx="23987">
                  <c:v>42892.424986921294</c:v>
                </c:pt>
                <c:pt idx="23988">
                  <c:v>42892.431931423613</c:v>
                </c:pt>
                <c:pt idx="23989">
                  <c:v>42892.438875925924</c:v>
                </c:pt>
                <c:pt idx="23990">
                  <c:v>42892.445820428242</c:v>
                </c:pt>
                <c:pt idx="23991">
                  <c:v>42892.452764930553</c:v>
                </c:pt>
                <c:pt idx="23992">
                  <c:v>42892.459709432871</c:v>
                </c:pt>
                <c:pt idx="23993">
                  <c:v>42892.466653935182</c:v>
                </c:pt>
                <c:pt idx="23994">
                  <c:v>42892.4735984375</c:v>
                </c:pt>
                <c:pt idx="23995">
                  <c:v>42892.480542939818</c:v>
                </c:pt>
                <c:pt idx="23996">
                  <c:v>42892.487487442129</c:v>
                </c:pt>
                <c:pt idx="23997">
                  <c:v>42892.494431944448</c:v>
                </c:pt>
                <c:pt idx="23998">
                  <c:v>42892.501376446759</c:v>
                </c:pt>
                <c:pt idx="23999">
                  <c:v>42892.508320949077</c:v>
                </c:pt>
                <c:pt idx="24000">
                  <c:v>42892.515265451388</c:v>
                </c:pt>
                <c:pt idx="24001">
                  <c:v>42892.522209953706</c:v>
                </c:pt>
                <c:pt idx="24002">
                  <c:v>42892.529154456017</c:v>
                </c:pt>
                <c:pt idx="24003">
                  <c:v>42892.536098958335</c:v>
                </c:pt>
                <c:pt idx="24004">
                  <c:v>42892.543043460646</c:v>
                </c:pt>
                <c:pt idx="24005">
                  <c:v>42892.549987962964</c:v>
                </c:pt>
                <c:pt idx="24006">
                  <c:v>42892.556932465275</c:v>
                </c:pt>
                <c:pt idx="24007">
                  <c:v>42892.563876967593</c:v>
                </c:pt>
                <c:pt idx="24008">
                  <c:v>42892.570821469904</c:v>
                </c:pt>
                <c:pt idx="24009">
                  <c:v>42892.577765972223</c:v>
                </c:pt>
                <c:pt idx="24010">
                  <c:v>42892.584710474533</c:v>
                </c:pt>
                <c:pt idx="24011">
                  <c:v>42892.591654976852</c:v>
                </c:pt>
                <c:pt idx="24012">
                  <c:v>42892.59859947917</c:v>
                </c:pt>
                <c:pt idx="24013">
                  <c:v>42892.605543981481</c:v>
                </c:pt>
                <c:pt idx="24014">
                  <c:v>42892.612488483799</c:v>
                </c:pt>
                <c:pt idx="24015">
                  <c:v>42892.61943298611</c:v>
                </c:pt>
                <c:pt idx="24016">
                  <c:v>42892.626377488428</c:v>
                </c:pt>
                <c:pt idx="24017">
                  <c:v>42892.633321990739</c:v>
                </c:pt>
                <c:pt idx="24018">
                  <c:v>42892.640266493057</c:v>
                </c:pt>
                <c:pt idx="24019">
                  <c:v>42892.647210995368</c:v>
                </c:pt>
                <c:pt idx="24020">
                  <c:v>42892.654155497687</c:v>
                </c:pt>
                <c:pt idx="24021">
                  <c:v>42892.661099999998</c:v>
                </c:pt>
                <c:pt idx="24022">
                  <c:v>42892.668044502316</c:v>
                </c:pt>
                <c:pt idx="24023">
                  <c:v>42892.674989004627</c:v>
                </c:pt>
                <c:pt idx="24024">
                  <c:v>42892.681933506945</c:v>
                </c:pt>
                <c:pt idx="24025">
                  <c:v>42892.688878009256</c:v>
                </c:pt>
                <c:pt idx="24026">
                  <c:v>42892.695822511574</c:v>
                </c:pt>
                <c:pt idx="24027">
                  <c:v>42892.702767013892</c:v>
                </c:pt>
                <c:pt idx="24028">
                  <c:v>42892.709711516203</c:v>
                </c:pt>
                <c:pt idx="24029">
                  <c:v>42892.716656018521</c:v>
                </c:pt>
                <c:pt idx="24030">
                  <c:v>42892.723600520832</c:v>
                </c:pt>
                <c:pt idx="24031">
                  <c:v>42892.730545023151</c:v>
                </c:pt>
                <c:pt idx="24032">
                  <c:v>42892.737489525462</c:v>
                </c:pt>
                <c:pt idx="24033">
                  <c:v>42892.74443402778</c:v>
                </c:pt>
                <c:pt idx="24034">
                  <c:v>42892.751378530091</c:v>
                </c:pt>
                <c:pt idx="24035">
                  <c:v>42892.758323032409</c:v>
                </c:pt>
                <c:pt idx="24036">
                  <c:v>42892.76526753472</c:v>
                </c:pt>
                <c:pt idx="24037">
                  <c:v>42892.772212037038</c:v>
                </c:pt>
                <c:pt idx="24038">
                  <c:v>42892.779156539349</c:v>
                </c:pt>
                <c:pt idx="24039">
                  <c:v>42892.786101041667</c:v>
                </c:pt>
                <c:pt idx="24040">
                  <c:v>42892.793045543978</c:v>
                </c:pt>
                <c:pt idx="24041">
                  <c:v>42892.799990046296</c:v>
                </c:pt>
                <c:pt idx="24042">
                  <c:v>42892.806934548615</c:v>
                </c:pt>
                <c:pt idx="24043">
                  <c:v>42892.813879050926</c:v>
                </c:pt>
                <c:pt idx="24044">
                  <c:v>42892.820823553244</c:v>
                </c:pt>
                <c:pt idx="24045">
                  <c:v>42892.827768055555</c:v>
                </c:pt>
                <c:pt idx="24046">
                  <c:v>42892.834712557873</c:v>
                </c:pt>
                <c:pt idx="24047">
                  <c:v>42892.841657060184</c:v>
                </c:pt>
                <c:pt idx="24048">
                  <c:v>42892.848601562502</c:v>
                </c:pt>
                <c:pt idx="24049">
                  <c:v>42892.855546064813</c:v>
                </c:pt>
                <c:pt idx="24050">
                  <c:v>42892.862490567131</c:v>
                </c:pt>
                <c:pt idx="24051">
                  <c:v>42892.869435069442</c:v>
                </c:pt>
                <c:pt idx="24052">
                  <c:v>42892.87637957176</c:v>
                </c:pt>
                <c:pt idx="24053">
                  <c:v>42892.883324074071</c:v>
                </c:pt>
                <c:pt idx="24054">
                  <c:v>42892.89026857639</c:v>
                </c:pt>
                <c:pt idx="24055">
                  <c:v>42892.897213078701</c:v>
                </c:pt>
                <c:pt idx="24056">
                  <c:v>42892.904157581019</c:v>
                </c:pt>
                <c:pt idx="24057">
                  <c:v>42892.91110208333</c:v>
                </c:pt>
                <c:pt idx="24058">
                  <c:v>42892.918046585648</c:v>
                </c:pt>
                <c:pt idx="24059">
                  <c:v>42892.924991087966</c:v>
                </c:pt>
                <c:pt idx="24060">
                  <c:v>42892.931935590277</c:v>
                </c:pt>
                <c:pt idx="24061">
                  <c:v>42892.938880092595</c:v>
                </c:pt>
                <c:pt idx="24062">
                  <c:v>42892.945824594906</c:v>
                </c:pt>
                <c:pt idx="24063">
                  <c:v>42892.952769097225</c:v>
                </c:pt>
                <c:pt idx="24064">
                  <c:v>42892.959713599535</c:v>
                </c:pt>
                <c:pt idx="24065">
                  <c:v>42892.966658101854</c:v>
                </c:pt>
                <c:pt idx="24066">
                  <c:v>42892.973602604165</c:v>
                </c:pt>
                <c:pt idx="24067">
                  <c:v>42892.980547106483</c:v>
                </c:pt>
                <c:pt idx="24068">
                  <c:v>42892.987491608794</c:v>
                </c:pt>
                <c:pt idx="24069">
                  <c:v>42892.994436111112</c:v>
                </c:pt>
                <c:pt idx="24070">
                  <c:v>42893.001380613423</c:v>
                </c:pt>
                <c:pt idx="24071">
                  <c:v>42893.008325115741</c:v>
                </c:pt>
                <c:pt idx="24072">
                  <c:v>42893.015269618052</c:v>
                </c:pt>
                <c:pt idx="24073">
                  <c:v>42893.02221412037</c:v>
                </c:pt>
                <c:pt idx="24074">
                  <c:v>42893.029158622689</c:v>
                </c:pt>
                <c:pt idx="24075">
                  <c:v>42893.036103124999</c:v>
                </c:pt>
                <c:pt idx="24076">
                  <c:v>42893.043047627318</c:v>
                </c:pt>
                <c:pt idx="24077">
                  <c:v>42893.049992129629</c:v>
                </c:pt>
                <c:pt idx="24078">
                  <c:v>42893.056936631947</c:v>
                </c:pt>
                <c:pt idx="24079">
                  <c:v>42893.063881134258</c:v>
                </c:pt>
                <c:pt idx="24080">
                  <c:v>42893.070825636576</c:v>
                </c:pt>
                <c:pt idx="24081">
                  <c:v>42893.077770138887</c:v>
                </c:pt>
                <c:pt idx="24082">
                  <c:v>42893.084714641205</c:v>
                </c:pt>
                <c:pt idx="24083">
                  <c:v>42893.091659143516</c:v>
                </c:pt>
                <c:pt idx="24084">
                  <c:v>42893.098603645834</c:v>
                </c:pt>
                <c:pt idx="24085">
                  <c:v>42893.105548148145</c:v>
                </c:pt>
                <c:pt idx="24086">
                  <c:v>42893.112492650464</c:v>
                </c:pt>
                <c:pt idx="24087">
                  <c:v>42893.119437152774</c:v>
                </c:pt>
                <c:pt idx="24088">
                  <c:v>42893.126381655093</c:v>
                </c:pt>
                <c:pt idx="24089">
                  <c:v>42893.133326157411</c:v>
                </c:pt>
                <c:pt idx="24090">
                  <c:v>42893.140270659722</c:v>
                </c:pt>
                <c:pt idx="24091">
                  <c:v>42893.14721516204</c:v>
                </c:pt>
                <c:pt idx="24092">
                  <c:v>42893.154159664351</c:v>
                </c:pt>
                <c:pt idx="24093">
                  <c:v>42893.161104166669</c:v>
                </c:pt>
                <c:pt idx="24094">
                  <c:v>42893.16804866898</c:v>
                </c:pt>
                <c:pt idx="24095">
                  <c:v>42893.174993171298</c:v>
                </c:pt>
                <c:pt idx="24096">
                  <c:v>42893.181937673609</c:v>
                </c:pt>
                <c:pt idx="24097">
                  <c:v>42893.188882175928</c:v>
                </c:pt>
                <c:pt idx="24098">
                  <c:v>42893.195826678239</c:v>
                </c:pt>
                <c:pt idx="24099">
                  <c:v>42893.202771180557</c:v>
                </c:pt>
                <c:pt idx="24100">
                  <c:v>42893.209715682868</c:v>
                </c:pt>
                <c:pt idx="24101">
                  <c:v>42893.216660185186</c:v>
                </c:pt>
                <c:pt idx="24102">
                  <c:v>42893.223604687497</c:v>
                </c:pt>
                <c:pt idx="24103">
                  <c:v>42893.230549189815</c:v>
                </c:pt>
                <c:pt idx="24104">
                  <c:v>42893.237493692126</c:v>
                </c:pt>
                <c:pt idx="24105">
                  <c:v>42893.244438194444</c:v>
                </c:pt>
                <c:pt idx="24106">
                  <c:v>42893.251382696762</c:v>
                </c:pt>
                <c:pt idx="24107">
                  <c:v>42893.258327199073</c:v>
                </c:pt>
                <c:pt idx="24108">
                  <c:v>42893.265271701392</c:v>
                </c:pt>
                <c:pt idx="24109">
                  <c:v>42893.272216203703</c:v>
                </c:pt>
                <c:pt idx="24110">
                  <c:v>42893.279160706021</c:v>
                </c:pt>
                <c:pt idx="24111">
                  <c:v>42893.286105208332</c:v>
                </c:pt>
                <c:pt idx="24112">
                  <c:v>42893.29304971065</c:v>
                </c:pt>
                <c:pt idx="24113">
                  <c:v>42893.299994212961</c:v>
                </c:pt>
                <c:pt idx="24114">
                  <c:v>42893.306938715279</c:v>
                </c:pt>
                <c:pt idx="24115">
                  <c:v>42893.31388321759</c:v>
                </c:pt>
                <c:pt idx="24116">
                  <c:v>42893.320827719908</c:v>
                </c:pt>
                <c:pt idx="24117">
                  <c:v>42893.327772222219</c:v>
                </c:pt>
                <c:pt idx="24118">
                  <c:v>42893.334716724537</c:v>
                </c:pt>
                <c:pt idx="24119">
                  <c:v>42893.341661226848</c:v>
                </c:pt>
                <c:pt idx="24120">
                  <c:v>42893.348605729167</c:v>
                </c:pt>
                <c:pt idx="24121">
                  <c:v>42893.355550231485</c:v>
                </c:pt>
                <c:pt idx="24122">
                  <c:v>42893.362494733796</c:v>
                </c:pt>
                <c:pt idx="24123">
                  <c:v>42893.369439236114</c:v>
                </c:pt>
                <c:pt idx="24124">
                  <c:v>42893.376383738425</c:v>
                </c:pt>
                <c:pt idx="24125">
                  <c:v>42893.383328240743</c:v>
                </c:pt>
                <c:pt idx="24126">
                  <c:v>42893.390272743054</c:v>
                </c:pt>
                <c:pt idx="24127">
                  <c:v>42893.397217245372</c:v>
                </c:pt>
                <c:pt idx="24128">
                  <c:v>42893.404161747683</c:v>
                </c:pt>
                <c:pt idx="24129">
                  <c:v>42893.411106250001</c:v>
                </c:pt>
                <c:pt idx="24130">
                  <c:v>42893.418050752312</c:v>
                </c:pt>
                <c:pt idx="24131">
                  <c:v>42893.424995254631</c:v>
                </c:pt>
                <c:pt idx="24132">
                  <c:v>42893.431939756942</c:v>
                </c:pt>
                <c:pt idx="24133">
                  <c:v>42893.43888425926</c:v>
                </c:pt>
                <c:pt idx="24134">
                  <c:v>42893.445828761571</c:v>
                </c:pt>
                <c:pt idx="24135">
                  <c:v>42893.452773263889</c:v>
                </c:pt>
                <c:pt idx="24136">
                  <c:v>42893.459717766207</c:v>
                </c:pt>
                <c:pt idx="24137">
                  <c:v>42893.466662268518</c:v>
                </c:pt>
                <c:pt idx="24138">
                  <c:v>42893.473606770836</c:v>
                </c:pt>
                <c:pt idx="24139">
                  <c:v>42893.480551273147</c:v>
                </c:pt>
                <c:pt idx="24140">
                  <c:v>42893.487495775466</c:v>
                </c:pt>
                <c:pt idx="24141">
                  <c:v>42893.494440277776</c:v>
                </c:pt>
                <c:pt idx="24142">
                  <c:v>42893.501384780095</c:v>
                </c:pt>
                <c:pt idx="24143">
                  <c:v>42893.508329282406</c:v>
                </c:pt>
                <c:pt idx="24144">
                  <c:v>42893.515273784724</c:v>
                </c:pt>
                <c:pt idx="24145">
                  <c:v>42893.522218287035</c:v>
                </c:pt>
                <c:pt idx="24146">
                  <c:v>42893.529162789353</c:v>
                </c:pt>
                <c:pt idx="24147">
                  <c:v>42893.536107291664</c:v>
                </c:pt>
                <c:pt idx="24148">
                  <c:v>42893.543051793982</c:v>
                </c:pt>
                <c:pt idx="24149">
                  <c:v>42893.549996296293</c:v>
                </c:pt>
                <c:pt idx="24150">
                  <c:v>42893.556940798611</c:v>
                </c:pt>
                <c:pt idx="24151">
                  <c:v>42893.56388530093</c:v>
                </c:pt>
                <c:pt idx="24152">
                  <c:v>42893.57082980324</c:v>
                </c:pt>
                <c:pt idx="24153">
                  <c:v>42893.577774305559</c:v>
                </c:pt>
                <c:pt idx="24154">
                  <c:v>42893.58471880787</c:v>
                </c:pt>
                <c:pt idx="24155">
                  <c:v>42893.591663310188</c:v>
                </c:pt>
                <c:pt idx="24156">
                  <c:v>42893.598607812499</c:v>
                </c:pt>
                <c:pt idx="24157">
                  <c:v>42893.605552314817</c:v>
                </c:pt>
                <c:pt idx="24158">
                  <c:v>42893.612496817128</c:v>
                </c:pt>
                <c:pt idx="24159">
                  <c:v>42893.619441319446</c:v>
                </c:pt>
                <c:pt idx="24160">
                  <c:v>42893.626385821757</c:v>
                </c:pt>
                <c:pt idx="24161">
                  <c:v>42893.633330324075</c:v>
                </c:pt>
                <c:pt idx="24162">
                  <c:v>42893.640274826386</c:v>
                </c:pt>
                <c:pt idx="24163">
                  <c:v>42893.647219328705</c:v>
                </c:pt>
                <c:pt idx="24164">
                  <c:v>42893.654163831015</c:v>
                </c:pt>
                <c:pt idx="24165">
                  <c:v>42893.661108333334</c:v>
                </c:pt>
                <c:pt idx="24166">
                  <c:v>42893.668052835645</c:v>
                </c:pt>
                <c:pt idx="24167">
                  <c:v>42893.674997337963</c:v>
                </c:pt>
                <c:pt idx="24168">
                  <c:v>42893.681941840281</c:v>
                </c:pt>
                <c:pt idx="24169">
                  <c:v>42893.688886342592</c:v>
                </c:pt>
                <c:pt idx="24170">
                  <c:v>42893.69583084491</c:v>
                </c:pt>
                <c:pt idx="24171">
                  <c:v>42893.702775347221</c:v>
                </c:pt>
                <c:pt idx="24172">
                  <c:v>42893.709719849539</c:v>
                </c:pt>
                <c:pt idx="24173">
                  <c:v>42893.71666435185</c:v>
                </c:pt>
                <c:pt idx="24174">
                  <c:v>42893.723608854169</c:v>
                </c:pt>
                <c:pt idx="24175">
                  <c:v>42893.73055335648</c:v>
                </c:pt>
                <c:pt idx="24176">
                  <c:v>42893.737497858798</c:v>
                </c:pt>
                <c:pt idx="24177">
                  <c:v>42893.744442361109</c:v>
                </c:pt>
                <c:pt idx="24178">
                  <c:v>42893.751386863427</c:v>
                </c:pt>
                <c:pt idx="24179">
                  <c:v>42893.758331365738</c:v>
                </c:pt>
                <c:pt idx="24180">
                  <c:v>42893.765275868056</c:v>
                </c:pt>
                <c:pt idx="24181">
                  <c:v>42893.772220370367</c:v>
                </c:pt>
                <c:pt idx="24182">
                  <c:v>42893.779164872685</c:v>
                </c:pt>
                <c:pt idx="24183">
                  <c:v>42893.786109375003</c:v>
                </c:pt>
                <c:pt idx="24184">
                  <c:v>42893.793053877314</c:v>
                </c:pt>
                <c:pt idx="24185">
                  <c:v>42893.799998379633</c:v>
                </c:pt>
                <c:pt idx="24186">
                  <c:v>42893.806942881944</c:v>
                </c:pt>
                <c:pt idx="24187">
                  <c:v>42893.813887384262</c:v>
                </c:pt>
                <c:pt idx="24188">
                  <c:v>42893.820831886573</c:v>
                </c:pt>
                <c:pt idx="24189">
                  <c:v>42893.827776388891</c:v>
                </c:pt>
                <c:pt idx="24190">
                  <c:v>42893.834720891202</c:v>
                </c:pt>
                <c:pt idx="24191">
                  <c:v>42893.84166539352</c:v>
                </c:pt>
                <c:pt idx="24192">
                  <c:v>42893.848609895831</c:v>
                </c:pt>
                <c:pt idx="24193">
                  <c:v>42893.855554398149</c:v>
                </c:pt>
                <c:pt idx="24194">
                  <c:v>42893.86249890046</c:v>
                </c:pt>
                <c:pt idx="24195">
                  <c:v>42893.869443402778</c:v>
                </c:pt>
                <c:pt idx="24196">
                  <c:v>42893.876387905089</c:v>
                </c:pt>
                <c:pt idx="24197">
                  <c:v>42893.883332407408</c:v>
                </c:pt>
                <c:pt idx="24198">
                  <c:v>42893.890276909726</c:v>
                </c:pt>
                <c:pt idx="24199">
                  <c:v>42893.897221412037</c:v>
                </c:pt>
                <c:pt idx="24200">
                  <c:v>42893.904165914355</c:v>
                </c:pt>
                <c:pt idx="24201">
                  <c:v>42893.911110416666</c:v>
                </c:pt>
                <c:pt idx="24202">
                  <c:v>42893.918054918984</c:v>
                </c:pt>
                <c:pt idx="24203">
                  <c:v>42893.924999421295</c:v>
                </c:pt>
                <c:pt idx="24204">
                  <c:v>42893.931943923613</c:v>
                </c:pt>
                <c:pt idx="24205">
                  <c:v>42893.938888425924</c:v>
                </c:pt>
                <c:pt idx="24206">
                  <c:v>42893.945832928242</c:v>
                </c:pt>
                <c:pt idx="24207">
                  <c:v>42893.952777430553</c:v>
                </c:pt>
                <c:pt idx="24208">
                  <c:v>42893.959721932872</c:v>
                </c:pt>
                <c:pt idx="24209">
                  <c:v>42893.966666435183</c:v>
                </c:pt>
                <c:pt idx="24210">
                  <c:v>42893.973610937501</c:v>
                </c:pt>
                <c:pt idx="24211">
                  <c:v>42893.980555439812</c:v>
                </c:pt>
                <c:pt idx="24212">
                  <c:v>42893.98749994213</c:v>
                </c:pt>
                <c:pt idx="24213">
                  <c:v>42893.994444444441</c:v>
                </c:pt>
                <c:pt idx="24214">
                  <c:v>42894.001388946759</c:v>
                </c:pt>
                <c:pt idx="24215">
                  <c:v>42894.008333449077</c:v>
                </c:pt>
                <c:pt idx="24216">
                  <c:v>42894.015277951388</c:v>
                </c:pt>
                <c:pt idx="24217">
                  <c:v>42894.022222453706</c:v>
                </c:pt>
                <c:pt idx="24218">
                  <c:v>42894.029166956017</c:v>
                </c:pt>
                <c:pt idx="24219">
                  <c:v>42894.036111458336</c:v>
                </c:pt>
                <c:pt idx="24220">
                  <c:v>42894.043055960647</c:v>
                </c:pt>
                <c:pt idx="24221">
                  <c:v>42894.050000462965</c:v>
                </c:pt>
                <c:pt idx="24222">
                  <c:v>42894.056944965276</c:v>
                </c:pt>
                <c:pt idx="24223">
                  <c:v>42894.063889467594</c:v>
                </c:pt>
                <c:pt idx="24224">
                  <c:v>42894.070833969905</c:v>
                </c:pt>
                <c:pt idx="24225">
                  <c:v>42894.077778472223</c:v>
                </c:pt>
                <c:pt idx="24226">
                  <c:v>42894.084722974534</c:v>
                </c:pt>
                <c:pt idx="24227">
                  <c:v>42894.091667476852</c:v>
                </c:pt>
                <c:pt idx="24228">
                  <c:v>42894.098611979163</c:v>
                </c:pt>
                <c:pt idx="24229">
                  <c:v>42894.105556481481</c:v>
                </c:pt>
                <c:pt idx="24230">
                  <c:v>42894.1125009838</c:v>
                </c:pt>
                <c:pt idx="24231">
                  <c:v>42894.119445486111</c:v>
                </c:pt>
                <c:pt idx="24232">
                  <c:v>42894.126389988429</c:v>
                </c:pt>
                <c:pt idx="24233">
                  <c:v>42894.13333449074</c:v>
                </c:pt>
                <c:pt idx="24234">
                  <c:v>42894.140278993058</c:v>
                </c:pt>
                <c:pt idx="24235">
                  <c:v>42894.147223495369</c:v>
                </c:pt>
                <c:pt idx="24236">
                  <c:v>42894.154167997687</c:v>
                </c:pt>
                <c:pt idx="24237">
                  <c:v>42894.161112499998</c:v>
                </c:pt>
                <c:pt idx="24238">
                  <c:v>42894.168057002316</c:v>
                </c:pt>
                <c:pt idx="24239">
                  <c:v>42894.175001504627</c:v>
                </c:pt>
                <c:pt idx="24240">
                  <c:v>42894.181946006946</c:v>
                </c:pt>
                <c:pt idx="24241">
                  <c:v>42894.188890509256</c:v>
                </c:pt>
                <c:pt idx="24242">
                  <c:v>42894.195835011575</c:v>
                </c:pt>
                <c:pt idx="24243">
                  <c:v>42894.202779513886</c:v>
                </c:pt>
                <c:pt idx="24244">
                  <c:v>42894.209724016204</c:v>
                </c:pt>
                <c:pt idx="24245">
                  <c:v>42894.216668518522</c:v>
                </c:pt>
                <c:pt idx="24246">
                  <c:v>42894.223613020833</c:v>
                </c:pt>
                <c:pt idx="24247">
                  <c:v>42894.230557523151</c:v>
                </c:pt>
                <c:pt idx="24248">
                  <c:v>42894.237502025462</c:v>
                </c:pt>
                <c:pt idx="24249">
                  <c:v>42894.24444652778</c:v>
                </c:pt>
                <c:pt idx="24250">
                  <c:v>42894.251391030091</c:v>
                </c:pt>
                <c:pt idx="24251">
                  <c:v>42894.25833553241</c:v>
                </c:pt>
                <c:pt idx="24252">
                  <c:v>42894.26528003472</c:v>
                </c:pt>
                <c:pt idx="24253">
                  <c:v>42894.272224537039</c:v>
                </c:pt>
                <c:pt idx="24254">
                  <c:v>42894.27916903935</c:v>
                </c:pt>
                <c:pt idx="24255">
                  <c:v>42894.286113541668</c:v>
                </c:pt>
                <c:pt idx="24256">
                  <c:v>42894.293058043979</c:v>
                </c:pt>
                <c:pt idx="24257">
                  <c:v>42894.300002546297</c:v>
                </c:pt>
                <c:pt idx="24258">
                  <c:v>42894.306947048608</c:v>
                </c:pt>
                <c:pt idx="24259">
                  <c:v>42894.313891550926</c:v>
                </c:pt>
                <c:pt idx="24260">
                  <c:v>42894.320836053237</c:v>
                </c:pt>
                <c:pt idx="24261">
                  <c:v>42894.327780555555</c:v>
                </c:pt>
                <c:pt idx="24262">
                  <c:v>42894.334725057874</c:v>
                </c:pt>
                <c:pt idx="24263">
                  <c:v>42894.341669560185</c:v>
                </c:pt>
                <c:pt idx="24264">
                  <c:v>42894.348614062503</c:v>
                </c:pt>
                <c:pt idx="24265">
                  <c:v>42894.355558564814</c:v>
                </c:pt>
                <c:pt idx="24266">
                  <c:v>42894.362503067132</c:v>
                </c:pt>
                <c:pt idx="24267">
                  <c:v>42894.369447569443</c:v>
                </c:pt>
                <c:pt idx="24268">
                  <c:v>42894.376392071761</c:v>
                </c:pt>
                <c:pt idx="24269">
                  <c:v>42894.383336574072</c:v>
                </c:pt>
                <c:pt idx="24270">
                  <c:v>42894.39028107639</c:v>
                </c:pt>
                <c:pt idx="24271">
                  <c:v>42894.397225578701</c:v>
                </c:pt>
                <c:pt idx="24272">
                  <c:v>42894.404170081019</c:v>
                </c:pt>
                <c:pt idx="24273">
                  <c:v>42894.41111458333</c:v>
                </c:pt>
                <c:pt idx="24274">
                  <c:v>42894.418059085649</c:v>
                </c:pt>
                <c:pt idx="24275">
                  <c:v>42894.42500358796</c:v>
                </c:pt>
                <c:pt idx="24276">
                  <c:v>42894.431948090278</c:v>
                </c:pt>
                <c:pt idx="24277">
                  <c:v>42894.438892592596</c:v>
                </c:pt>
                <c:pt idx="24278">
                  <c:v>42894.445837094907</c:v>
                </c:pt>
                <c:pt idx="24279">
                  <c:v>42894.452781597225</c:v>
                </c:pt>
                <c:pt idx="24280">
                  <c:v>42894.459726099536</c:v>
                </c:pt>
                <c:pt idx="24281">
                  <c:v>42894.466670601854</c:v>
                </c:pt>
                <c:pt idx="24282">
                  <c:v>42894.473615104165</c:v>
                </c:pt>
                <c:pt idx="24283">
                  <c:v>42894.480559606483</c:v>
                </c:pt>
                <c:pt idx="24284">
                  <c:v>42894.487504108794</c:v>
                </c:pt>
                <c:pt idx="24285">
                  <c:v>42894.494448611113</c:v>
                </c:pt>
                <c:pt idx="24286">
                  <c:v>42894.501393113424</c:v>
                </c:pt>
                <c:pt idx="24287">
                  <c:v>42894.508337615742</c:v>
                </c:pt>
                <c:pt idx="24288">
                  <c:v>42894.515282118053</c:v>
                </c:pt>
                <c:pt idx="24289">
                  <c:v>42894.522226620371</c:v>
                </c:pt>
                <c:pt idx="24290">
                  <c:v>42894.529171122682</c:v>
                </c:pt>
                <c:pt idx="24291">
                  <c:v>42894.536115625</c:v>
                </c:pt>
                <c:pt idx="24292">
                  <c:v>42894.543060127318</c:v>
                </c:pt>
                <c:pt idx="24293">
                  <c:v>42894.550004629629</c:v>
                </c:pt>
                <c:pt idx="24294">
                  <c:v>42894.556949131947</c:v>
                </c:pt>
                <c:pt idx="24295">
                  <c:v>42894.563893634258</c:v>
                </c:pt>
                <c:pt idx="24296">
                  <c:v>42894.570838136577</c:v>
                </c:pt>
                <c:pt idx="24297">
                  <c:v>42894.577782638888</c:v>
                </c:pt>
                <c:pt idx="24298">
                  <c:v>42894.584727141206</c:v>
                </c:pt>
                <c:pt idx="24299">
                  <c:v>42894.591671643517</c:v>
                </c:pt>
                <c:pt idx="24300">
                  <c:v>42894.598616145835</c:v>
                </c:pt>
                <c:pt idx="24301">
                  <c:v>42894.605560648146</c:v>
                </c:pt>
                <c:pt idx="24302">
                  <c:v>42894.612505150464</c:v>
                </c:pt>
                <c:pt idx="24303">
                  <c:v>42894.619449652775</c:v>
                </c:pt>
                <c:pt idx="24304">
                  <c:v>42894.626394155093</c:v>
                </c:pt>
                <c:pt idx="24305">
                  <c:v>42894.633338657404</c:v>
                </c:pt>
                <c:pt idx="24306">
                  <c:v>42894.640283159722</c:v>
                </c:pt>
                <c:pt idx="24307">
                  <c:v>42894.647227662033</c:v>
                </c:pt>
                <c:pt idx="24308">
                  <c:v>42894.654172164352</c:v>
                </c:pt>
                <c:pt idx="24309">
                  <c:v>42894.66111666667</c:v>
                </c:pt>
                <c:pt idx="24310">
                  <c:v>42894.668061168981</c:v>
                </c:pt>
                <c:pt idx="24311">
                  <c:v>42894.675005671299</c:v>
                </c:pt>
                <c:pt idx="24312">
                  <c:v>42894.68195017361</c:v>
                </c:pt>
                <c:pt idx="24313">
                  <c:v>42894.688894675928</c:v>
                </c:pt>
                <c:pt idx="24314">
                  <c:v>42894.695839178239</c:v>
                </c:pt>
                <c:pt idx="24315">
                  <c:v>42894.702783680557</c:v>
                </c:pt>
                <c:pt idx="24316">
                  <c:v>42894.709728182868</c:v>
                </c:pt>
                <c:pt idx="24317">
                  <c:v>42894.716672685186</c:v>
                </c:pt>
                <c:pt idx="24318">
                  <c:v>42894.723617187497</c:v>
                </c:pt>
                <c:pt idx="24319">
                  <c:v>42894.730561689816</c:v>
                </c:pt>
                <c:pt idx="24320">
                  <c:v>42894.737506192127</c:v>
                </c:pt>
                <c:pt idx="24321">
                  <c:v>42894.744450694445</c:v>
                </c:pt>
                <c:pt idx="24322">
                  <c:v>42894.751395196756</c:v>
                </c:pt>
                <c:pt idx="24323">
                  <c:v>42894.758339699074</c:v>
                </c:pt>
                <c:pt idx="24324">
                  <c:v>42894.765284201392</c:v>
                </c:pt>
                <c:pt idx="24325">
                  <c:v>42894.772228703703</c:v>
                </c:pt>
                <c:pt idx="24326">
                  <c:v>42894.779173206021</c:v>
                </c:pt>
                <c:pt idx="24327">
                  <c:v>42894.786117708332</c:v>
                </c:pt>
                <c:pt idx="24328">
                  <c:v>42894.793062210651</c:v>
                </c:pt>
                <c:pt idx="24329">
                  <c:v>42894.800006712961</c:v>
                </c:pt>
                <c:pt idx="24330">
                  <c:v>42894.80695121528</c:v>
                </c:pt>
                <c:pt idx="24331">
                  <c:v>42894.813895717591</c:v>
                </c:pt>
                <c:pt idx="24332">
                  <c:v>42894.820840219909</c:v>
                </c:pt>
                <c:pt idx="24333">
                  <c:v>42894.82778472222</c:v>
                </c:pt>
                <c:pt idx="24334">
                  <c:v>42894.834729224538</c:v>
                </c:pt>
                <c:pt idx="24335">
                  <c:v>42894.841673726849</c:v>
                </c:pt>
                <c:pt idx="24336">
                  <c:v>42894.848618229167</c:v>
                </c:pt>
                <c:pt idx="24337">
                  <c:v>42894.855562731478</c:v>
                </c:pt>
                <c:pt idx="24338">
                  <c:v>42894.862507233796</c:v>
                </c:pt>
                <c:pt idx="24339">
                  <c:v>42894.869451736115</c:v>
                </c:pt>
                <c:pt idx="24340">
                  <c:v>42894.876396238426</c:v>
                </c:pt>
                <c:pt idx="24341">
                  <c:v>42894.883340740744</c:v>
                </c:pt>
                <c:pt idx="24342">
                  <c:v>42894.890285243055</c:v>
                </c:pt>
                <c:pt idx="24343">
                  <c:v>42894.897229745373</c:v>
                </c:pt>
                <c:pt idx="24344">
                  <c:v>42894.904174247684</c:v>
                </c:pt>
                <c:pt idx="24345">
                  <c:v>42894.911118750002</c:v>
                </c:pt>
                <c:pt idx="24346">
                  <c:v>42894.918063252313</c:v>
                </c:pt>
                <c:pt idx="24347">
                  <c:v>42894.925007754631</c:v>
                </c:pt>
                <c:pt idx="24348">
                  <c:v>42894.931952256942</c:v>
                </c:pt>
                <c:pt idx="24349">
                  <c:v>42894.93889675926</c:v>
                </c:pt>
                <c:pt idx="24350">
                  <c:v>42894.945841261571</c:v>
                </c:pt>
                <c:pt idx="24351">
                  <c:v>42894.95278576389</c:v>
                </c:pt>
                <c:pt idx="24352">
                  <c:v>42894.9597302662</c:v>
                </c:pt>
                <c:pt idx="24353">
                  <c:v>42894.966674768519</c:v>
                </c:pt>
                <c:pt idx="24354">
                  <c:v>42894.973619270837</c:v>
                </c:pt>
                <c:pt idx="24355">
                  <c:v>42894.980563773148</c:v>
                </c:pt>
                <c:pt idx="24356">
                  <c:v>42894.987508275466</c:v>
                </c:pt>
                <c:pt idx="24357">
                  <c:v>42894.994452777777</c:v>
                </c:pt>
                <c:pt idx="24358">
                  <c:v>42895.001397280095</c:v>
                </c:pt>
                <c:pt idx="24359">
                  <c:v>42895.008341782406</c:v>
                </c:pt>
                <c:pt idx="24360">
                  <c:v>42895.015286284724</c:v>
                </c:pt>
                <c:pt idx="24361">
                  <c:v>42895.022230787035</c:v>
                </c:pt>
                <c:pt idx="24362">
                  <c:v>42895.029175289354</c:v>
                </c:pt>
                <c:pt idx="24363">
                  <c:v>42895.036119791665</c:v>
                </c:pt>
                <c:pt idx="24364">
                  <c:v>42895.043064293983</c:v>
                </c:pt>
                <c:pt idx="24365">
                  <c:v>42895.050008796294</c:v>
                </c:pt>
                <c:pt idx="24366">
                  <c:v>42895.056953298612</c:v>
                </c:pt>
                <c:pt idx="24367">
                  <c:v>42895.063897800923</c:v>
                </c:pt>
                <c:pt idx="24368">
                  <c:v>42895.070842303241</c:v>
                </c:pt>
                <c:pt idx="24369">
                  <c:v>42895.077786805552</c:v>
                </c:pt>
                <c:pt idx="24370">
                  <c:v>42895.08473130787</c:v>
                </c:pt>
                <c:pt idx="24371">
                  <c:v>42895.091675810188</c:v>
                </c:pt>
                <c:pt idx="24372">
                  <c:v>42895.098620312499</c:v>
                </c:pt>
                <c:pt idx="24373">
                  <c:v>42895.105564814818</c:v>
                </c:pt>
                <c:pt idx="24374">
                  <c:v>42895.112509317129</c:v>
                </c:pt>
                <c:pt idx="24375">
                  <c:v>42895.119453819447</c:v>
                </c:pt>
                <c:pt idx="24376">
                  <c:v>42895.126398321758</c:v>
                </c:pt>
                <c:pt idx="24377">
                  <c:v>42895.133342824076</c:v>
                </c:pt>
                <c:pt idx="24378">
                  <c:v>42895.140287326387</c:v>
                </c:pt>
                <c:pt idx="24379">
                  <c:v>42895.147231828705</c:v>
                </c:pt>
                <c:pt idx="24380">
                  <c:v>42895.154176331016</c:v>
                </c:pt>
                <c:pt idx="24381">
                  <c:v>42895.161120833334</c:v>
                </c:pt>
                <c:pt idx="24382">
                  <c:v>42895.168065335645</c:v>
                </c:pt>
                <c:pt idx="24383">
                  <c:v>42895.175009837963</c:v>
                </c:pt>
                <c:pt idx="24384">
                  <c:v>42895.181954340274</c:v>
                </c:pt>
                <c:pt idx="24385">
                  <c:v>42895.188898842593</c:v>
                </c:pt>
                <c:pt idx="24386">
                  <c:v>42895.195843344911</c:v>
                </c:pt>
                <c:pt idx="24387">
                  <c:v>42895.202787847222</c:v>
                </c:pt>
                <c:pt idx="24388">
                  <c:v>42895.20973234954</c:v>
                </c:pt>
                <c:pt idx="24389">
                  <c:v>42895.216676851851</c:v>
                </c:pt>
                <c:pt idx="24390">
                  <c:v>42895.223621354169</c:v>
                </c:pt>
                <c:pt idx="24391">
                  <c:v>42895.23056585648</c:v>
                </c:pt>
                <c:pt idx="24392">
                  <c:v>42895.237510358798</c:v>
                </c:pt>
                <c:pt idx="24393">
                  <c:v>42895.244454861109</c:v>
                </c:pt>
                <c:pt idx="24394">
                  <c:v>42895.251399363427</c:v>
                </c:pt>
                <c:pt idx="24395">
                  <c:v>42895.258343865738</c:v>
                </c:pt>
                <c:pt idx="24396">
                  <c:v>42895.265288368057</c:v>
                </c:pt>
                <c:pt idx="24397">
                  <c:v>42895.272232870368</c:v>
                </c:pt>
                <c:pt idx="24398">
                  <c:v>42895.279177372686</c:v>
                </c:pt>
                <c:pt idx="24399">
                  <c:v>42895.286121874997</c:v>
                </c:pt>
                <c:pt idx="24400">
                  <c:v>42895.293066377315</c:v>
                </c:pt>
                <c:pt idx="24401">
                  <c:v>42895.300010879633</c:v>
                </c:pt>
                <c:pt idx="24402">
                  <c:v>42895.306955381944</c:v>
                </c:pt>
                <c:pt idx="24403">
                  <c:v>42895.313899884262</c:v>
                </c:pt>
                <c:pt idx="24404">
                  <c:v>42895.320844386573</c:v>
                </c:pt>
                <c:pt idx="24405">
                  <c:v>42895.327788888892</c:v>
                </c:pt>
                <c:pt idx="24406">
                  <c:v>42895.334733391202</c:v>
                </c:pt>
                <c:pt idx="24407">
                  <c:v>42895.341677893521</c:v>
                </c:pt>
                <c:pt idx="24408">
                  <c:v>42895.348622395832</c:v>
                </c:pt>
                <c:pt idx="24409">
                  <c:v>42895.35556689815</c:v>
                </c:pt>
                <c:pt idx="24410">
                  <c:v>42895.362511400461</c:v>
                </c:pt>
                <c:pt idx="24411">
                  <c:v>42895.369455902779</c:v>
                </c:pt>
                <c:pt idx="24412">
                  <c:v>42895.37640040509</c:v>
                </c:pt>
                <c:pt idx="24413">
                  <c:v>42895.383344907408</c:v>
                </c:pt>
                <c:pt idx="24414">
                  <c:v>42895.390289409719</c:v>
                </c:pt>
                <c:pt idx="24415">
                  <c:v>42895.397233912037</c:v>
                </c:pt>
                <c:pt idx="24416">
                  <c:v>42895.404178414348</c:v>
                </c:pt>
                <c:pt idx="24417">
                  <c:v>42895.411122916666</c:v>
                </c:pt>
                <c:pt idx="24418">
                  <c:v>42895.418067418985</c:v>
                </c:pt>
                <c:pt idx="24419">
                  <c:v>42895.425011921296</c:v>
                </c:pt>
                <c:pt idx="24420">
                  <c:v>42895.431956423614</c:v>
                </c:pt>
                <c:pt idx="24421">
                  <c:v>42895.438900925925</c:v>
                </c:pt>
                <c:pt idx="24422">
                  <c:v>42895.445845428243</c:v>
                </c:pt>
                <c:pt idx="24423">
                  <c:v>42895.452789930554</c:v>
                </c:pt>
                <c:pt idx="24424">
                  <c:v>42895.459734432872</c:v>
                </c:pt>
                <c:pt idx="24425">
                  <c:v>42895.466678935183</c:v>
                </c:pt>
                <c:pt idx="24426">
                  <c:v>42895.473623437501</c:v>
                </c:pt>
                <c:pt idx="24427">
                  <c:v>42895.480567939812</c:v>
                </c:pt>
                <c:pt idx="24428">
                  <c:v>42895.487512442131</c:v>
                </c:pt>
                <c:pt idx="24429">
                  <c:v>42895.494456944441</c:v>
                </c:pt>
                <c:pt idx="24430">
                  <c:v>42895.50140144676</c:v>
                </c:pt>
                <c:pt idx="24431">
                  <c:v>42895.508345949071</c:v>
                </c:pt>
                <c:pt idx="24432">
                  <c:v>42895.515290451389</c:v>
                </c:pt>
                <c:pt idx="24433">
                  <c:v>42895.522234953707</c:v>
                </c:pt>
                <c:pt idx="24434">
                  <c:v>42895.529179456018</c:v>
                </c:pt>
                <c:pt idx="24435">
                  <c:v>42895.536123958336</c:v>
                </c:pt>
                <c:pt idx="24436">
                  <c:v>42895.543068460647</c:v>
                </c:pt>
                <c:pt idx="24437">
                  <c:v>42895.550012962965</c:v>
                </c:pt>
                <c:pt idx="24438">
                  <c:v>42895.556957465276</c:v>
                </c:pt>
                <c:pt idx="24439">
                  <c:v>42895.563901967595</c:v>
                </c:pt>
                <c:pt idx="24440">
                  <c:v>42895.570846469906</c:v>
                </c:pt>
                <c:pt idx="24441">
                  <c:v>42895.577790972224</c:v>
                </c:pt>
                <c:pt idx="24442">
                  <c:v>42895.584735474535</c:v>
                </c:pt>
                <c:pt idx="24443">
                  <c:v>42895.591679976853</c:v>
                </c:pt>
                <c:pt idx="24444">
                  <c:v>42895.598624479164</c:v>
                </c:pt>
                <c:pt idx="24445">
                  <c:v>42895.605568981482</c:v>
                </c:pt>
                <c:pt idx="24446">
                  <c:v>42895.612513483793</c:v>
                </c:pt>
                <c:pt idx="24447">
                  <c:v>42895.619457986111</c:v>
                </c:pt>
                <c:pt idx="24448">
                  <c:v>42895.626402488429</c:v>
                </c:pt>
                <c:pt idx="24449">
                  <c:v>42895.63334699074</c:v>
                </c:pt>
                <c:pt idx="24450">
                  <c:v>42895.640291493059</c:v>
                </c:pt>
                <c:pt idx="24451">
                  <c:v>42895.64723599537</c:v>
                </c:pt>
                <c:pt idx="24452">
                  <c:v>42895.654180497688</c:v>
                </c:pt>
                <c:pt idx="24453">
                  <c:v>42895.661124999999</c:v>
                </c:pt>
                <c:pt idx="24454">
                  <c:v>42895.668069502317</c:v>
                </c:pt>
                <c:pt idx="24455">
                  <c:v>42895.675014004628</c:v>
                </c:pt>
                <c:pt idx="24456">
                  <c:v>42895.681958506946</c:v>
                </c:pt>
                <c:pt idx="24457">
                  <c:v>42895.688903009257</c:v>
                </c:pt>
                <c:pt idx="24458">
                  <c:v>42895.695847511575</c:v>
                </c:pt>
                <c:pt idx="24459">
                  <c:v>42895.702792013886</c:v>
                </c:pt>
                <c:pt idx="24460">
                  <c:v>42895.709736516204</c:v>
                </c:pt>
                <c:pt idx="24461">
                  <c:v>42895.716681018515</c:v>
                </c:pt>
                <c:pt idx="24462">
                  <c:v>42895.723625520834</c:v>
                </c:pt>
                <c:pt idx="24463">
                  <c:v>42895.730570023145</c:v>
                </c:pt>
                <c:pt idx="24464">
                  <c:v>42895.737514525463</c:v>
                </c:pt>
                <c:pt idx="24465">
                  <c:v>42895.744459027781</c:v>
                </c:pt>
                <c:pt idx="24466">
                  <c:v>42895.751403530092</c:v>
                </c:pt>
                <c:pt idx="24467">
                  <c:v>42895.75834803241</c:v>
                </c:pt>
                <c:pt idx="24468">
                  <c:v>42895.765292534721</c:v>
                </c:pt>
                <c:pt idx="24469">
                  <c:v>42895.772237037039</c:v>
                </c:pt>
                <c:pt idx="24470">
                  <c:v>42895.77918153935</c:v>
                </c:pt>
                <c:pt idx="24471">
                  <c:v>42895.786126041668</c:v>
                </c:pt>
                <c:pt idx="24472">
                  <c:v>42895.793070543979</c:v>
                </c:pt>
                <c:pt idx="24473">
                  <c:v>42895.800015046298</c:v>
                </c:pt>
                <c:pt idx="24474">
                  <c:v>42895.806959548609</c:v>
                </c:pt>
                <c:pt idx="24475">
                  <c:v>42895.813904050927</c:v>
                </c:pt>
                <c:pt idx="24476">
                  <c:v>42895.820848553238</c:v>
                </c:pt>
                <c:pt idx="24477">
                  <c:v>42895.827793055556</c:v>
                </c:pt>
                <c:pt idx="24478">
                  <c:v>42895.834737557867</c:v>
                </c:pt>
                <c:pt idx="24479">
                  <c:v>42895.841682060185</c:v>
                </c:pt>
                <c:pt idx="24480">
                  <c:v>42895.848626562503</c:v>
                </c:pt>
                <c:pt idx="24481">
                  <c:v>42895.855571064814</c:v>
                </c:pt>
                <c:pt idx="24482">
                  <c:v>42895.862515567133</c:v>
                </c:pt>
                <c:pt idx="24483">
                  <c:v>42895.869460069443</c:v>
                </c:pt>
                <c:pt idx="24484">
                  <c:v>42895.876404571762</c:v>
                </c:pt>
                <c:pt idx="24485">
                  <c:v>42895.883349074073</c:v>
                </c:pt>
                <c:pt idx="24486">
                  <c:v>42895.890293576391</c:v>
                </c:pt>
                <c:pt idx="24487">
                  <c:v>42895.897238078702</c:v>
                </c:pt>
                <c:pt idx="24488">
                  <c:v>42895.90418258102</c:v>
                </c:pt>
                <c:pt idx="24489">
                  <c:v>42895.911127083331</c:v>
                </c:pt>
                <c:pt idx="24490">
                  <c:v>42895.918071585649</c:v>
                </c:pt>
                <c:pt idx="24491">
                  <c:v>42895.92501608796</c:v>
                </c:pt>
                <c:pt idx="24492">
                  <c:v>42895.931960590278</c:v>
                </c:pt>
                <c:pt idx="24493">
                  <c:v>42895.938905092589</c:v>
                </c:pt>
                <c:pt idx="24494">
                  <c:v>42895.945849594907</c:v>
                </c:pt>
                <c:pt idx="24495">
                  <c:v>42895.952794097226</c:v>
                </c:pt>
                <c:pt idx="24496">
                  <c:v>42895.959738599537</c:v>
                </c:pt>
                <c:pt idx="24497">
                  <c:v>42895.966683101855</c:v>
                </c:pt>
                <c:pt idx="24498">
                  <c:v>42895.973627604166</c:v>
                </c:pt>
                <c:pt idx="24499">
                  <c:v>42895.980572106484</c:v>
                </c:pt>
                <c:pt idx="24500">
                  <c:v>42895.987516608795</c:v>
                </c:pt>
                <c:pt idx="24501">
                  <c:v>42895.994461111113</c:v>
                </c:pt>
                <c:pt idx="24502">
                  <c:v>42896.001405613424</c:v>
                </c:pt>
                <c:pt idx="24503">
                  <c:v>42896.008350115742</c:v>
                </c:pt>
                <c:pt idx="24504">
                  <c:v>42896.015294618053</c:v>
                </c:pt>
                <c:pt idx="24505">
                  <c:v>42896.022239120372</c:v>
                </c:pt>
                <c:pt idx="24506">
                  <c:v>42896.029183622682</c:v>
                </c:pt>
                <c:pt idx="24507">
                  <c:v>42896.036128125001</c:v>
                </c:pt>
                <c:pt idx="24508">
                  <c:v>42896.043072627312</c:v>
                </c:pt>
                <c:pt idx="24509">
                  <c:v>42896.05001712963</c:v>
                </c:pt>
                <c:pt idx="24510">
                  <c:v>42896.056961631941</c:v>
                </c:pt>
                <c:pt idx="24511">
                  <c:v>42896.063906134259</c:v>
                </c:pt>
                <c:pt idx="24512">
                  <c:v>42896.070850636577</c:v>
                </c:pt>
                <c:pt idx="24513">
                  <c:v>42896.077795138888</c:v>
                </c:pt>
                <c:pt idx="24514">
                  <c:v>42896.084739641206</c:v>
                </c:pt>
                <c:pt idx="24515">
                  <c:v>42896.091684143517</c:v>
                </c:pt>
                <c:pt idx="24516">
                  <c:v>42896.098628645836</c:v>
                </c:pt>
                <c:pt idx="24517">
                  <c:v>42896.105573148147</c:v>
                </c:pt>
                <c:pt idx="24518">
                  <c:v>42896.112517650465</c:v>
                </c:pt>
                <c:pt idx="24519">
                  <c:v>42896.119462152776</c:v>
                </c:pt>
                <c:pt idx="24520">
                  <c:v>42896.126406655094</c:v>
                </c:pt>
                <c:pt idx="24521">
                  <c:v>42896.133351157405</c:v>
                </c:pt>
                <c:pt idx="24522">
                  <c:v>42896.140295659723</c:v>
                </c:pt>
                <c:pt idx="24523">
                  <c:v>42896.147240162034</c:v>
                </c:pt>
                <c:pt idx="24524">
                  <c:v>42896.154184664352</c:v>
                </c:pt>
                <c:pt idx="24525">
                  <c:v>42896.161129166663</c:v>
                </c:pt>
                <c:pt idx="24526">
                  <c:v>42896.168073668981</c:v>
                </c:pt>
                <c:pt idx="24527">
                  <c:v>42896.1750181713</c:v>
                </c:pt>
                <c:pt idx="24528">
                  <c:v>42896.181962673611</c:v>
                </c:pt>
                <c:pt idx="24529">
                  <c:v>42896.188907175929</c:v>
                </c:pt>
                <c:pt idx="24530">
                  <c:v>42896.19585167824</c:v>
                </c:pt>
                <c:pt idx="24531">
                  <c:v>42896.202796180558</c:v>
                </c:pt>
                <c:pt idx="24532">
                  <c:v>42896.209740682869</c:v>
                </c:pt>
                <c:pt idx="24533">
                  <c:v>42896.216685185187</c:v>
                </c:pt>
                <c:pt idx="24534">
                  <c:v>42896.223629687498</c:v>
                </c:pt>
                <c:pt idx="24535">
                  <c:v>42896.230574189816</c:v>
                </c:pt>
                <c:pt idx="24536">
                  <c:v>42896.237518692127</c:v>
                </c:pt>
                <c:pt idx="24537">
                  <c:v>42896.244463194445</c:v>
                </c:pt>
                <c:pt idx="24538">
                  <c:v>42896.251407696756</c:v>
                </c:pt>
                <c:pt idx="24539">
                  <c:v>42896.258352199075</c:v>
                </c:pt>
                <c:pt idx="24540">
                  <c:v>42896.265296701386</c:v>
                </c:pt>
                <c:pt idx="24541">
                  <c:v>42896.272241203704</c:v>
                </c:pt>
                <c:pt idx="24542">
                  <c:v>42896.279185706022</c:v>
                </c:pt>
                <c:pt idx="24543">
                  <c:v>42896.286130208333</c:v>
                </c:pt>
                <c:pt idx="24544">
                  <c:v>42896.293074710651</c:v>
                </c:pt>
                <c:pt idx="24545">
                  <c:v>42896.300019212962</c:v>
                </c:pt>
                <c:pt idx="24546">
                  <c:v>42896.30696371528</c:v>
                </c:pt>
                <c:pt idx="24547">
                  <c:v>42896.313908217591</c:v>
                </c:pt>
                <c:pt idx="24548">
                  <c:v>42896.320852719909</c:v>
                </c:pt>
                <c:pt idx="24549">
                  <c:v>42896.32779722222</c:v>
                </c:pt>
                <c:pt idx="24550">
                  <c:v>42896.334741724539</c:v>
                </c:pt>
                <c:pt idx="24551">
                  <c:v>42896.34168622685</c:v>
                </c:pt>
                <c:pt idx="24552">
                  <c:v>42896.348630729168</c:v>
                </c:pt>
                <c:pt idx="24553">
                  <c:v>42896.355575231479</c:v>
                </c:pt>
                <c:pt idx="24554">
                  <c:v>42896.362519733797</c:v>
                </c:pt>
                <c:pt idx="24555">
                  <c:v>42896.369464236108</c:v>
                </c:pt>
                <c:pt idx="24556">
                  <c:v>42896.376408738426</c:v>
                </c:pt>
                <c:pt idx="24557">
                  <c:v>42896.383353240744</c:v>
                </c:pt>
                <c:pt idx="24558">
                  <c:v>42896.390297743055</c:v>
                </c:pt>
                <c:pt idx="24559">
                  <c:v>42896.397242245373</c:v>
                </c:pt>
                <c:pt idx="24560">
                  <c:v>42896.404186747684</c:v>
                </c:pt>
                <c:pt idx="24561">
                  <c:v>42896.411131250003</c:v>
                </c:pt>
                <c:pt idx="24562">
                  <c:v>42896.418075752314</c:v>
                </c:pt>
                <c:pt idx="24563">
                  <c:v>42896.425020254632</c:v>
                </c:pt>
                <c:pt idx="24564">
                  <c:v>42896.431964756943</c:v>
                </c:pt>
                <c:pt idx="24565">
                  <c:v>42896.438909259261</c:v>
                </c:pt>
                <c:pt idx="24566">
                  <c:v>42896.445853761572</c:v>
                </c:pt>
                <c:pt idx="24567">
                  <c:v>42896.45279826389</c:v>
                </c:pt>
                <c:pt idx="24568">
                  <c:v>42896.459742766201</c:v>
                </c:pt>
                <c:pt idx="24569">
                  <c:v>42896.466687268519</c:v>
                </c:pt>
                <c:pt idx="24570">
                  <c:v>42896.47363177083</c:v>
                </c:pt>
                <c:pt idx="24571">
                  <c:v>42896.480576273148</c:v>
                </c:pt>
                <c:pt idx="24572">
                  <c:v>42896.487520775459</c:v>
                </c:pt>
                <c:pt idx="24573">
                  <c:v>42896.494465277778</c:v>
                </c:pt>
                <c:pt idx="24574">
                  <c:v>42896.501409780096</c:v>
                </c:pt>
                <c:pt idx="24575">
                  <c:v>42896.508354282407</c:v>
                </c:pt>
                <c:pt idx="24576">
                  <c:v>42896.515298784725</c:v>
                </c:pt>
                <c:pt idx="24577">
                  <c:v>42896.522243287036</c:v>
                </c:pt>
                <c:pt idx="24578">
                  <c:v>42896.529187789354</c:v>
                </c:pt>
                <c:pt idx="24579">
                  <c:v>42896.536132291665</c:v>
                </c:pt>
                <c:pt idx="24580">
                  <c:v>42896.543076793983</c:v>
                </c:pt>
                <c:pt idx="24581">
                  <c:v>42896.550021296294</c:v>
                </c:pt>
                <c:pt idx="24582">
                  <c:v>42896.556965798613</c:v>
                </c:pt>
                <c:pt idx="24583">
                  <c:v>42896.563910300923</c:v>
                </c:pt>
                <c:pt idx="24584">
                  <c:v>42896.570854803242</c:v>
                </c:pt>
                <c:pt idx="24585">
                  <c:v>42896.577799305553</c:v>
                </c:pt>
                <c:pt idx="24586">
                  <c:v>42896.584743807871</c:v>
                </c:pt>
                <c:pt idx="24587">
                  <c:v>42896.591688310182</c:v>
                </c:pt>
                <c:pt idx="24588">
                  <c:v>42896.5986328125</c:v>
                </c:pt>
                <c:pt idx="24589">
                  <c:v>42896.605577314818</c:v>
                </c:pt>
                <c:pt idx="24590">
                  <c:v>42896.612521817129</c:v>
                </c:pt>
                <c:pt idx="24591">
                  <c:v>42896.619466319447</c:v>
                </c:pt>
                <c:pt idx="24592">
                  <c:v>42896.626410821758</c:v>
                </c:pt>
                <c:pt idx="24593">
                  <c:v>42896.633355324077</c:v>
                </c:pt>
                <c:pt idx="24594">
                  <c:v>42896.640299826387</c:v>
                </c:pt>
                <c:pt idx="24595">
                  <c:v>42896.647244328706</c:v>
                </c:pt>
                <c:pt idx="24596">
                  <c:v>42896.654188831017</c:v>
                </c:pt>
                <c:pt idx="24597">
                  <c:v>42896.661133333335</c:v>
                </c:pt>
                <c:pt idx="24598">
                  <c:v>42896.668077835646</c:v>
                </c:pt>
                <c:pt idx="24599">
                  <c:v>42896.675022337964</c:v>
                </c:pt>
                <c:pt idx="24600">
                  <c:v>42896.681966840275</c:v>
                </c:pt>
                <c:pt idx="24601">
                  <c:v>42896.688911342593</c:v>
                </c:pt>
                <c:pt idx="24602">
                  <c:v>42896.695855844904</c:v>
                </c:pt>
                <c:pt idx="24603">
                  <c:v>42896.702800347222</c:v>
                </c:pt>
                <c:pt idx="24604">
                  <c:v>42896.709744849541</c:v>
                </c:pt>
                <c:pt idx="24605">
                  <c:v>42896.716689351852</c:v>
                </c:pt>
                <c:pt idx="24606">
                  <c:v>42896.72363385417</c:v>
                </c:pt>
                <c:pt idx="24607">
                  <c:v>42896.730578356481</c:v>
                </c:pt>
                <c:pt idx="24608">
                  <c:v>42896.737522858799</c:v>
                </c:pt>
                <c:pt idx="24609">
                  <c:v>42896.74446736111</c:v>
                </c:pt>
                <c:pt idx="24610">
                  <c:v>42896.751411863428</c:v>
                </c:pt>
                <c:pt idx="24611">
                  <c:v>42896.758356365739</c:v>
                </c:pt>
                <c:pt idx="24612">
                  <c:v>42896.765300868057</c:v>
                </c:pt>
                <c:pt idx="24613">
                  <c:v>42896.772245370368</c:v>
                </c:pt>
                <c:pt idx="24614">
                  <c:v>42896.779189872686</c:v>
                </c:pt>
                <c:pt idx="24615">
                  <c:v>42896.786134374997</c:v>
                </c:pt>
                <c:pt idx="24616">
                  <c:v>42896.793078877316</c:v>
                </c:pt>
                <c:pt idx="24617">
                  <c:v>42896.800023379627</c:v>
                </c:pt>
                <c:pt idx="24618">
                  <c:v>42896.806967881945</c:v>
                </c:pt>
                <c:pt idx="24619">
                  <c:v>42896.813912384256</c:v>
                </c:pt>
                <c:pt idx="24620">
                  <c:v>42896.820856886574</c:v>
                </c:pt>
                <c:pt idx="24621">
                  <c:v>42896.827801388892</c:v>
                </c:pt>
                <c:pt idx="24622">
                  <c:v>42896.834745891203</c:v>
                </c:pt>
                <c:pt idx="24623">
                  <c:v>42896.841690393521</c:v>
                </c:pt>
                <c:pt idx="24624">
                  <c:v>42896.848634895832</c:v>
                </c:pt>
                <c:pt idx="24625">
                  <c:v>42896.85557939815</c:v>
                </c:pt>
                <c:pt idx="24626">
                  <c:v>42896.862523900461</c:v>
                </c:pt>
                <c:pt idx="24627">
                  <c:v>42896.86946840278</c:v>
                </c:pt>
                <c:pt idx="24628">
                  <c:v>42896.876412905091</c:v>
                </c:pt>
                <c:pt idx="24629">
                  <c:v>42896.883357407409</c:v>
                </c:pt>
                <c:pt idx="24630">
                  <c:v>42896.89030190972</c:v>
                </c:pt>
                <c:pt idx="24631">
                  <c:v>42896.897246412038</c:v>
                </c:pt>
                <c:pt idx="24632">
                  <c:v>42896.904190914349</c:v>
                </c:pt>
                <c:pt idx="24633">
                  <c:v>42896.911135416667</c:v>
                </c:pt>
                <c:pt idx="24634">
                  <c:v>42896.918079918978</c:v>
                </c:pt>
                <c:pt idx="24635">
                  <c:v>42896.925024421296</c:v>
                </c:pt>
                <c:pt idx="24636">
                  <c:v>42896.931968923614</c:v>
                </c:pt>
                <c:pt idx="24637">
                  <c:v>42896.938913425925</c:v>
                </c:pt>
                <c:pt idx="24638">
                  <c:v>42896.945857928244</c:v>
                </c:pt>
                <c:pt idx="24639">
                  <c:v>42896.952802430555</c:v>
                </c:pt>
                <c:pt idx="24640">
                  <c:v>42896.959746932873</c:v>
                </c:pt>
                <c:pt idx="24641">
                  <c:v>42896.966691435184</c:v>
                </c:pt>
                <c:pt idx="24642">
                  <c:v>42896.973635937502</c:v>
                </c:pt>
                <c:pt idx="24643">
                  <c:v>42896.980580439813</c:v>
                </c:pt>
                <c:pt idx="24644">
                  <c:v>42896.987524942131</c:v>
                </c:pt>
                <c:pt idx="24645">
                  <c:v>42896.994469444442</c:v>
                </c:pt>
                <c:pt idx="24646">
                  <c:v>42897.00141394676</c:v>
                </c:pt>
                <c:pt idx="24647">
                  <c:v>42897.008358449071</c:v>
                </c:pt>
                <c:pt idx="24648">
                  <c:v>42897.015302951389</c:v>
                </c:pt>
                <c:pt idx="24649">
                  <c:v>42897.0222474537</c:v>
                </c:pt>
                <c:pt idx="24650">
                  <c:v>42897.029191956019</c:v>
                </c:pt>
                <c:pt idx="24651">
                  <c:v>42897.036136458337</c:v>
                </c:pt>
                <c:pt idx="24652">
                  <c:v>42897.043080960648</c:v>
                </c:pt>
                <c:pt idx="24653">
                  <c:v>42897.050025462966</c:v>
                </c:pt>
                <c:pt idx="24654">
                  <c:v>42897.056969965277</c:v>
                </c:pt>
                <c:pt idx="24655">
                  <c:v>42897.063914467595</c:v>
                </c:pt>
                <c:pt idx="24656">
                  <c:v>42897.070858969906</c:v>
                </c:pt>
                <c:pt idx="24657">
                  <c:v>42897.077803472224</c:v>
                </c:pt>
                <c:pt idx="24658">
                  <c:v>42897.084747974535</c:v>
                </c:pt>
                <c:pt idx="24659">
                  <c:v>42897.091692476853</c:v>
                </c:pt>
                <c:pt idx="24660">
                  <c:v>42897.098636979164</c:v>
                </c:pt>
                <c:pt idx="24661">
                  <c:v>42897.105581481483</c:v>
                </c:pt>
                <c:pt idx="24662">
                  <c:v>42897.112525983794</c:v>
                </c:pt>
                <c:pt idx="24663">
                  <c:v>42897.119470486112</c:v>
                </c:pt>
                <c:pt idx="24664">
                  <c:v>42897.126414988423</c:v>
                </c:pt>
                <c:pt idx="24665">
                  <c:v>42897.133359490741</c:v>
                </c:pt>
                <c:pt idx="24666">
                  <c:v>42897.140303993052</c:v>
                </c:pt>
                <c:pt idx="24667">
                  <c:v>42897.14724849537</c:v>
                </c:pt>
                <c:pt idx="24668">
                  <c:v>42897.154192997688</c:v>
                </c:pt>
                <c:pt idx="24669">
                  <c:v>42897.161137499999</c:v>
                </c:pt>
                <c:pt idx="24670">
                  <c:v>42897.168082002318</c:v>
                </c:pt>
                <c:pt idx="24671">
                  <c:v>42897.175026504628</c:v>
                </c:pt>
                <c:pt idx="24672">
                  <c:v>42897.181971006947</c:v>
                </c:pt>
                <c:pt idx="24673">
                  <c:v>42897.188915509258</c:v>
                </c:pt>
                <c:pt idx="24674">
                  <c:v>42897.195860011576</c:v>
                </c:pt>
                <c:pt idx="24675">
                  <c:v>42897.202804513887</c:v>
                </c:pt>
                <c:pt idx="24676">
                  <c:v>42897.209749016205</c:v>
                </c:pt>
                <c:pt idx="24677">
                  <c:v>42897.216693518516</c:v>
                </c:pt>
                <c:pt idx="24678">
                  <c:v>42897.223638020834</c:v>
                </c:pt>
                <c:pt idx="24679">
                  <c:v>42897.230582523145</c:v>
                </c:pt>
                <c:pt idx="24680">
                  <c:v>42897.237527025463</c:v>
                </c:pt>
                <c:pt idx="24681">
                  <c:v>42897.244471527774</c:v>
                </c:pt>
                <c:pt idx="24682">
                  <c:v>42897.251416030093</c:v>
                </c:pt>
                <c:pt idx="24683">
                  <c:v>42897.258360532411</c:v>
                </c:pt>
                <c:pt idx="24684">
                  <c:v>42897.265305034722</c:v>
                </c:pt>
                <c:pt idx="24685">
                  <c:v>42897.27224953704</c:v>
                </c:pt>
                <c:pt idx="24686">
                  <c:v>42897.279194039351</c:v>
                </c:pt>
                <c:pt idx="24687">
                  <c:v>42897.286138541669</c:v>
                </c:pt>
                <c:pt idx="24688">
                  <c:v>42897.29308304398</c:v>
                </c:pt>
                <c:pt idx="24689">
                  <c:v>42897.300027546298</c:v>
                </c:pt>
                <c:pt idx="24690">
                  <c:v>42897.306972048609</c:v>
                </c:pt>
                <c:pt idx="24691">
                  <c:v>42897.313916550927</c:v>
                </c:pt>
                <c:pt idx="24692">
                  <c:v>42897.320861053238</c:v>
                </c:pt>
                <c:pt idx="24693">
                  <c:v>42897.327805555557</c:v>
                </c:pt>
                <c:pt idx="24694">
                  <c:v>42897.334750057867</c:v>
                </c:pt>
                <c:pt idx="24695">
                  <c:v>42897.341694560186</c:v>
                </c:pt>
                <c:pt idx="24696">
                  <c:v>42897.348639062497</c:v>
                </c:pt>
                <c:pt idx="24697">
                  <c:v>42897.355583564815</c:v>
                </c:pt>
                <c:pt idx="24698">
                  <c:v>42897.362528067133</c:v>
                </c:pt>
                <c:pt idx="24699">
                  <c:v>42897.369472569444</c:v>
                </c:pt>
                <c:pt idx="24700">
                  <c:v>42897.376417071762</c:v>
                </c:pt>
                <c:pt idx="24701">
                  <c:v>42897.383361574073</c:v>
                </c:pt>
                <c:pt idx="24702">
                  <c:v>42897.390306076391</c:v>
                </c:pt>
                <c:pt idx="24703">
                  <c:v>42897.397250578702</c:v>
                </c:pt>
                <c:pt idx="24704">
                  <c:v>42897.404195081021</c:v>
                </c:pt>
                <c:pt idx="24705">
                  <c:v>42897.411139583332</c:v>
                </c:pt>
                <c:pt idx="24706">
                  <c:v>42897.41808408565</c:v>
                </c:pt>
                <c:pt idx="24707">
                  <c:v>42897.425028587961</c:v>
                </c:pt>
                <c:pt idx="24708">
                  <c:v>42897.431973090279</c:v>
                </c:pt>
                <c:pt idx="24709">
                  <c:v>42897.43891759259</c:v>
                </c:pt>
                <c:pt idx="24710">
                  <c:v>42897.445862094908</c:v>
                </c:pt>
                <c:pt idx="24711">
                  <c:v>42897.452806597219</c:v>
                </c:pt>
                <c:pt idx="24712">
                  <c:v>42897.459751099537</c:v>
                </c:pt>
                <c:pt idx="24713">
                  <c:v>42897.466695601855</c:v>
                </c:pt>
                <c:pt idx="24714">
                  <c:v>42897.473640104166</c:v>
                </c:pt>
                <c:pt idx="24715">
                  <c:v>42897.480584606485</c:v>
                </c:pt>
                <c:pt idx="24716">
                  <c:v>42897.487529108796</c:v>
                </c:pt>
                <c:pt idx="24717">
                  <c:v>42897.494473611114</c:v>
                </c:pt>
                <c:pt idx="24718">
                  <c:v>42897.501418113425</c:v>
                </c:pt>
                <c:pt idx="24719">
                  <c:v>42897.508362615743</c:v>
                </c:pt>
                <c:pt idx="24720">
                  <c:v>42897.515307118054</c:v>
                </c:pt>
                <c:pt idx="24721">
                  <c:v>42897.522251620372</c:v>
                </c:pt>
                <c:pt idx="24722">
                  <c:v>42897.529196122683</c:v>
                </c:pt>
                <c:pt idx="24723">
                  <c:v>42897.536140625001</c:v>
                </c:pt>
                <c:pt idx="24724">
                  <c:v>42897.543085127312</c:v>
                </c:pt>
                <c:pt idx="24725">
                  <c:v>42897.55002962963</c:v>
                </c:pt>
                <c:pt idx="24726">
                  <c:v>42897.556974131941</c:v>
                </c:pt>
                <c:pt idx="24727">
                  <c:v>42897.56391863426</c:v>
                </c:pt>
                <c:pt idx="24728">
                  <c:v>42897.570863136571</c:v>
                </c:pt>
                <c:pt idx="24729">
                  <c:v>42897.577807638889</c:v>
                </c:pt>
                <c:pt idx="24730">
                  <c:v>42897.584752141207</c:v>
                </c:pt>
                <c:pt idx="24731">
                  <c:v>42897.591696643518</c:v>
                </c:pt>
                <c:pt idx="24732">
                  <c:v>42897.598641145836</c:v>
                </c:pt>
                <c:pt idx="24733">
                  <c:v>42897.605585648147</c:v>
                </c:pt>
                <c:pt idx="24734">
                  <c:v>42897.612530150465</c:v>
                </c:pt>
                <c:pt idx="24735">
                  <c:v>42897.619474652776</c:v>
                </c:pt>
                <c:pt idx="24736">
                  <c:v>42897.626419155094</c:v>
                </c:pt>
                <c:pt idx="24737">
                  <c:v>42897.633363657405</c:v>
                </c:pt>
                <c:pt idx="24738">
                  <c:v>42897.640308159724</c:v>
                </c:pt>
                <c:pt idx="24739">
                  <c:v>42897.647252662035</c:v>
                </c:pt>
                <c:pt idx="24740">
                  <c:v>42897.654197164353</c:v>
                </c:pt>
                <c:pt idx="24741">
                  <c:v>42897.661141666664</c:v>
                </c:pt>
                <c:pt idx="24742">
                  <c:v>42897.668086168982</c:v>
                </c:pt>
                <c:pt idx="24743">
                  <c:v>42897.675030671293</c:v>
                </c:pt>
                <c:pt idx="24744">
                  <c:v>42897.681975173611</c:v>
                </c:pt>
                <c:pt idx="24745">
                  <c:v>42897.688919675929</c:v>
                </c:pt>
                <c:pt idx="24746">
                  <c:v>42897.69586417824</c:v>
                </c:pt>
                <c:pt idx="24747">
                  <c:v>42897.702808680559</c:v>
                </c:pt>
                <c:pt idx="24748">
                  <c:v>42897.709753182869</c:v>
                </c:pt>
                <c:pt idx="24749">
                  <c:v>42897.716697685188</c:v>
                </c:pt>
                <c:pt idx="24750">
                  <c:v>42897.723642187499</c:v>
                </c:pt>
                <c:pt idx="24751">
                  <c:v>42897.730586689817</c:v>
                </c:pt>
                <c:pt idx="24752">
                  <c:v>42897.737531192128</c:v>
                </c:pt>
                <c:pt idx="24753">
                  <c:v>42897.744475694446</c:v>
                </c:pt>
                <c:pt idx="24754">
                  <c:v>42897.751420196757</c:v>
                </c:pt>
                <c:pt idx="24755">
                  <c:v>42897.758364699075</c:v>
                </c:pt>
                <c:pt idx="24756">
                  <c:v>42897.765309201386</c:v>
                </c:pt>
                <c:pt idx="24757">
                  <c:v>42897.772253703704</c:v>
                </c:pt>
                <c:pt idx="24758">
                  <c:v>42897.779198206015</c:v>
                </c:pt>
                <c:pt idx="24759">
                  <c:v>42897.786142708334</c:v>
                </c:pt>
                <c:pt idx="24760">
                  <c:v>42897.793087210652</c:v>
                </c:pt>
                <c:pt idx="24761">
                  <c:v>42897.800031712963</c:v>
                </c:pt>
                <c:pt idx="24762">
                  <c:v>42897.806976215281</c:v>
                </c:pt>
                <c:pt idx="24763">
                  <c:v>42897.813920717592</c:v>
                </c:pt>
                <c:pt idx="24764">
                  <c:v>42897.82086521991</c:v>
                </c:pt>
                <c:pt idx="24765">
                  <c:v>42897.827809722221</c:v>
                </c:pt>
                <c:pt idx="24766">
                  <c:v>42897.834754224539</c:v>
                </c:pt>
                <c:pt idx="24767">
                  <c:v>42897.84169872685</c:v>
                </c:pt>
                <c:pt idx="24768">
                  <c:v>42897.848643229168</c:v>
                </c:pt>
                <c:pt idx="24769">
                  <c:v>42897.855587731479</c:v>
                </c:pt>
                <c:pt idx="24770">
                  <c:v>42897.862532233798</c:v>
                </c:pt>
                <c:pt idx="24771">
                  <c:v>42897.869476736108</c:v>
                </c:pt>
                <c:pt idx="24772">
                  <c:v>42897.876421238427</c:v>
                </c:pt>
                <c:pt idx="24773">
                  <c:v>42897.883365740738</c:v>
                </c:pt>
                <c:pt idx="24774">
                  <c:v>42897.890310243056</c:v>
                </c:pt>
                <c:pt idx="24775">
                  <c:v>42897.897254745367</c:v>
                </c:pt>
                <c:pt idx="24776">
                  <c:v>42897.904199247685</c:v>
                </c:pt>
                <c:pt idx="24777">
                  <c:v>42897.911143750003</c:v>
                </c:pt>
                <c:pt idx="24778">
                  <c:v>42897.918088252314</c:v>
                </c:pt>
                <c:pt idx="24779">
                  <c:v>42897.925032754632</c:v>
                </c:pt>
                <c:pt idx="24780">
                  <c:v>42897.931977256943</c:v>
                </c:pt>
                <c:pt idx="24781">
                  <c:v>42897.938921759262</c:v>
                </c:pt>
                <c:pt idx="24782">
                  <c:v>42897.945866261573</c:v>
                </c:pt>
                <c:pt idx="24783">
                  <c:v>42897.952810763891</c:v>
                </c:pt>
                <c:pt idx="24784">
                  <c:v>42897.959755266202</c:v>
                </c:pt>
                <c:pt idx="24785">
                  <c:v>42897.96669976852</c:v>
                </c:pt>
                <c:pt idx="24786">
                  <c:v>42897.973644270831</c:v>
                </c:pt>
                <c:pt idx="24787">
                  <c:v>42897.980588773149</c:v>
                </c:pt>
                <c:pt idx="24788">
                  <c:v>42897.98753327546</c:v>
                </c:pt>
                <c:pt idx="24789">
                  <c:v>42897.994477777778</c:v>
                </c:pt>
                <c:pt idx="24790">
                  <c:v>42898.001422280089</c:v>
                </c:pt>
                <c:pt idx="24791">
                  <c:v>42898.008366782407</c:v>
                </c:pt>
                <c:pt idx="24792">
                  <c:v>42898.015311284726</c:v>
                </c:pt>
                <c:pt idx="24793">
                  <c:v>42898.022255787037</c:v>
                </c:pt>
                <c:pt idx="24794">
                  <c:v>42898.029200289355</c:v>
                </c:pt>
                <c:pt idx="24795">
                  <c:v>42898.036144791666</c:v>
                </c:pt>
                <c:pt idx="24796">
                  <c:v>42898.043089293984</c:v>
                </c:pt>
                <c:pt idx="24797">
                  <c:v>42898.050033796295</c:v>
                </c:pt>
                <c:pt idx="24798">
                  <c:v>42898.056978298613</c:v>
                </c:pt>
                <c:pt idx="24799">
                  <c:v>42898.063922800924</c:v>
                </c:pt>
                <c:pt idx="24800">
                  <c:v>42898.070867303242</c:v>
                </c:pt>
                <c:pt idx="24801">
                  <c:v>42898.077811805553</c:v>
                </c:pt>
                <c:pt idx="24802">
                  <c:v>42898.084756307871</c:v>
                </c:pt>
                <c:pt idx="24803">
                  <c:v>42898.091700810182</c:v>
                </c:pt>
                <c:pt idx="24804">
                  <c:v>42898.098645312501</c:v>
                </c:pt>
                <c:pt idx="24805">
                  <c:v>42898.105589814812</c:v>
                </c:pt>
                <c:pt idx="24806">
                  <c:v>42898.11253431713</c:v>
                </c:pt>
                <c:pt idx="24807">
                  <c:v>42898.119478819448</c:v>
                </c:pt>
                <c:pt idx="24808">
                  <c:v>42898.126423321759</c:v>
                </c:pt>
                <c:pt idx="24809">
                  <c:v>42898.133367824077</c:v>
                </c:pt>
                <c:pt idx="24810">
                  <c:v>42898.140312326388</c:v>
                </c:pt>
                <c:pt idx="24811">
                  <c:v>42898.147256828706</c:v>
                </c:pt>
                <c:pt idx="24812">
                  <c:v>42898.154201331017</c:v>
                </c:pt>
                <c:pt idx="24813">
                  <c:v>42898.161145833335</c:v>
                </c:pt>
                <c:pt idx="24814">
                  <c:v>42898.168090335646</c:v>
                </c:pt>
                <c:pt idx="24815">
                  <c:v>42898.175034837965</c:v>
                </c:pt>
                <c:pt idx="24816">
                  <c:v>42898.181979340276</c:v>
                </c:pt>
                <c:pt idx="24817">
                  <c:v>42898.188923842594</c:v>
                </c:pt>
                <c:pt idx="24818">
                  <c:v>42898.195868344905</c:v>
                </c:pt>
                <c:pt idx="24819">
                  <c:v>42898.202812847223</c:v>
                </c:pt>
                <c:pt idx="24820">
                  <c:v>42898.209757349534</c:v>
                </c:pt>
                <c:pt idx="24821">
                  <c:v>42898.216701851852</c:v>
                </c:pt>
                <c:pt idx="24822">
                  <c:v>42898.223646354163</c:v>
                </c:pt>
                <c:pt idx="24823">
                  <c:v>42898.230590856481</c:v>
                </c:pt>
                <c:pt idx="24824">
                  <c:v>42898.2375353588</c:v>
                </c:pt>
                <c:pt idx="24825">
                  <c:v>42898.24447986111</c:v>
                </c:pt>
                <c:pt idx="24826">
                  <c:v>42898.251424363429</c:v>
                </c:pt>
                <c:pt idx="24827">
                  <c:v>42898.25836886574</c:v>
                </c:pt>
                <c:pt idx="24828">
                  <c:v>42898.265313368058</c:v>
                </c:pt>
                <c:pt idx="24829">
                  <c:v>42898.272257870369</c:v>
                </c:pt>
                <c:pt idx="24830">
                  <c:v>42898.279202372687</c:v>
                </c:pt>
                <c:pt idx="24831">
                  <c:v>42898.286146874998</c:v>
                </c:pt>
                <c:pt idx="24832">
                  <c:v>42898.293091377316</c:v>
                </c:pt>
                <c:pt idx="24833">
                  <c:v>42898.300035879627</c:v>
                </c:pt>
                <c:pt idx="24834">
                  <c:v>42898.306980381945</c:v>
                </c:pt>
                <c:pt idx="24835">
                  <c:v>42898.313924884256</c:v>
                </c:pt>
                <c:pt idx="24836">
                  <c:v>42898.320869386574</c:v>
                </c:pt>
                <c:pt idx="24837">
                  <c:v>42898.327813888885</c:v>
                </c:pt>
                <c:pt idx="24838">
                  <c:v>42898.334758391204</c:v>
                </c:pt>
                <c:pt idx="24839">
                  <c:v>42898.341702893522</c:v>
                </c:pt>
                <c:pt idx="24840">
                  <c:v>42898.348647395833</c:v>
                </c:pt>
                <c:pt idx="24841">
                  <c:v>42898.355591898151</c:v>
                </c:pt>
                <c:pt idx="24842">
                  <c:v>42898.362536400462</c:v>
                </c:pt>
                <c:pt idx="24843">
                  <c:v>42898.36948090278</c:v>
                </c:pt>
                <c:pt idx="24844">
                  <c:v>42898.376425405091</c:v>
                </c:pt>
                <c:pt idx="24845">
                  <c:v>42898.383369907409</c:v>
                </c:pt>
                <c:pt idx="24846">
                  <c:v>42898.39031440972</c:v>
                </c:pt>
                <c:pt idx="24847">
                  <c:v>42898.397258912039</c:v>
                </c:pt>
                <c:pt idx="24848">
                  <c:v>42898.404203414349</c:v>
                </c:pt>
                <c:pt idx="24849">
                  <c:v>42898.411147916668</c:v>
                </c:pt>
                <c:pt idx="24850">
                  <c:v>42898.418092418979</c:v>
                </c:pt>
                <c:pt idx="24851">
                  <c:v>42898.425036921297</c:v>
                </c:pt>
                <c:pt idx="24852">
                  <c:v>42898.431981423608</c:v>
                </c:pt>
                <c:pt idx="24853">
                  <c:v>42898.438925925926</c:v>
                </c:pt>
                <c:pt idx="24854">
                  <c:v>42898.445870428244</c:v>
                </c:pt>
                <c:pt idx="24855">
                  <c:v>42898.452814930555</c:v>
                </c:pt>
                <c:pt idx="24856">
                  <c:v>42898.459759432873</c:v>
                </c:pt>
                <c:pt idx="24857">
                  <c:v>42898.466703935184</c:v>
                </c:pt>
                <c:pt idx="24858">
                  <c:v>42898.473648437503</c:v>
                </c:pt>
                <c:pt idx="24859">
                  <c:v>42898.480592939814</c:v>
                </c:pt>
                <c:pt idx="24860">
                  <c:v>42898.487537442132</c:v>
                </c:pt>
                <c:pt idx="24861">
                  <c:v>42898.494481944443</c:v>
                </c:pt>
                <c:pt idx="24862">
                  <c:v>42898.501426446761</c:v>
                </c:pt>
                <c:pt idx="24863">
                  <c:v>42898.508370949072</c:v>
                </c:pt>
                <c:pt idx="24864">
                  <c:v>42898.51531545139</c:v>
                </c:pt>
                <c:pt idx="24865">
                  <c:v>42898.522259953701</c:v>
                </c:pt>
                <c:pt idx="24866">
                  <c:v>42898.529204456019</c:v>
                </c:pt>
                <c:pt idx="24867">
                  <c:v>42898.53614895833</c:v>
                </c:pt>
                <c:pt idx="24868">
                  <c:v>42898.543093460648</c:v>
                </c:pt>
                <c:pt idx="24869">
                  <c:v>42898.550037962967</c:v>
                </c:pt>
                <c:pt idx="24870">
                  <c:v>42898.556982465278</c:v>
                </c:pt>
                <c:pt idx="24871">
                  <c:v>42898.563926967596</c:v>
                </c:pt>
                <c:pt idx="24872">
                  <c:v>42898.570871469907</c:v>
                </c:pt>
                <c:pt idx="24873">
                  <c:v>42898.577815972225</c:v>
                </c:pt>
                <c:pt idx="24874">
                  <c:v>42898.584760474536</c:v>
                </c:pt>
                <c:pt idx="24875">
                  <c:v>42898.591704976854</c:v>
                </c:pt>
                <c:pt idx="24876">
                  <c:v>42898.598649479165</c:v>
                </c:pt>
                <c:pt idx="24877">
                  <c:v>42898.605593981483</c:v>
                </c:pt>
                <c:pt idx="24878">
                  <c:v>42898.612538483794</c:v>
                </c:pt>
                <c:pt idx="24879">
                  <c:v>42898.619482986112</c:v>
                </c:pt>
                <c:pt idx="24880">
                  <c:v>42898.626427488423</c:v>
                </c:pt>
                <c:pt idx="24881">
                  <c:v>42898.633371990742</c:v>
                </c:pt>
                <c:pt idx="24882">
                  <c:v>42898.640316493053</c:v>
                </c:pt>
                <c:pt idx="24883">
                  <c:v>42898.647260995371</c:v>
                </c:pt>
                <c:pt idx="24884">
                  <c:v>42898.654205497682</c:v>
                </c:pt>
                <c:pt idx="24885">
                  <c:v>42898.66115</c:v>
                </c:pt>
                <c:pt idx="24886">
                  <c:v>42898.668094502318</c:v>
                </c:pt>
                <c:pt idx="24887">
                  <c:v>42898.675039004629</c:v>
                </c:pt>
                <c:pt idx="24888">
                  <c:v>42898.681983506947</c:v>
                </c:pt>
                <c:pt idx="24889">
                  <c:v>42898.688928009258</c:v>
                </c:pt>
                <c:pt idx="24890">
                  <c:v>42898.695872511576</c:v>
                </c:pt>
                <c:pt idx="24891">
                  <c:v>42898.702817013887</c:v>
                </c:pt>
                <c:pt idx="24892">
                  <c:v>42898.709761516206</c:v>
                </c:pt>
                <c:pt idx="24893">
                  <c:v>42898.716706018517</c:v>
                </c:pt>
                <c:pt idx="24894">
                  <c:v>42898.723650520835</c:v>
                </c:pt>
                <c:pt idx="24895">
                  <c:v>42898.730595023146</c:v>
                </c:pt>
                <c:pt idx="24896">
                  <c:v>42898.737539525464</c:v>
                </c:pt>
                <c:pt idx="24897">
                  <c:v>42898.744484027775</c:v>
                </c:pt>
                <c:pt idx="24898">
                  <c:v>42898.751428530093</c:v>
                </c:pt>
                <c:pt idx="24899">
                  <c:v>42898.758373032404</c:v>
                </c:pt>
                <c:pt idx="24900">
                  <c:v>42898.765317534722</c:v>
                </c:pt>
                <c:pt idx="24901">
                  <c:v>42898.77226203704</c:v>
                </c:pt>
                <c:pt idx="24902">
                  <c:v>42898.779206539351</c:v>
                </c:pt>
                <c:pt idx="24903">
                  <c:v>42898.78615104167</c:v>
                </c:pt>
                <c:pt idx="24904">
                  <c:v>42898.793095543981</c:v>
                </c:pt>
                <c:pt idx="24905">
                  <c:v>42898.800040046299</c:v>
                </c:pt>
                <c:pt idx="24906">
                  <c:v>42898.80698454861</c:v>
                </c:pt>
                <c:pt idx="24907">
                  <c:v>42898.813929050928</c:v>
                </c:pt>
                <c:pt idx="24908">
                  <c:v>42898.820873553239</c:v>
                </c:pt>
                <c:pt idx="24909">
                  <c:v>42898.827818055557</c:v>
                </c:pt>
                <c:pt idx="24910">
                  <c:v>42898.834762557868</c:v>
                </c:pt>
                <c:pt idx="24911">
                  <c:v>42898.841707060186</c:v>
                </c:pt>
                <c:pt idx="24912">
                  <c:v>42898.848651562497</c:v>
                </c:pt>
                <c:pt idx="24913">
                  <c:v>42898.855596064815</c:v>
                </c:pt>
                <c:pt idx="24914">
                  <c:v>42898.862540567126</c:v>
                </c:pt>
                <c:pt idx="24915">
                  <c:v>42898.869485069445</c:v>
                </c:pt>
                <c:pt idx="24916">
                  <c:v>42898.876429571763</c:v>
                </c:pt>
                <c:pt idx="24917">
                  <c:v>42898.883374074074</c:v>
                </c:pt>
                <c:pt idx="24918">
                  <c:v>42898.890318576392</c:v>
                </c:pt>
                <c:pt idx="24919">
                  <c:v>42898.897263078703</c:v>
                </c:pt>
                <c:pt idx="24920">
                  <c:v>42898.904207581021</c:v>
                </c:pt>
                <c:pt idx="24921">
                  <c:v>42898.911152083332</c:v>
                </c:pt>
                <c:pt idx="24922">
                  <c:v>42898.91809658565</c:v>
                </c:pt>
                <c:pt idx="24923">
                  <c:v>42898.925041087961</c:v>
                </c:pt>
                <c:pt idx="24924">
                  <c:v>42898.93198559028</c:v>
                </c:pt>
                <c:pt idx="24925">
                  <c:v>42898.93893009259</c:v>
                </c:pt>
                <c:pt idx="24926">
                  <c:v>42898.945874594909</c:v>
                </c:pt>
                <c:pt idx="24927">
                  <c:v>42898.95281909722</c:v>
                </c:pt>
                <c:pt idx="24928">
                  <c:v>42898.959763599538</c:v>
                </c:pt>
                <c:pt idx="24929">
                  <c:v>42898.966708101849</c:v>
                </c:pt>
                <c:pt idx="24930">
                  <c:v>42898.973652604167</c:v>
                </c:pt>
                <c:pt idx="24931">
                  <c:v>42898.980597106478</c:v>
                </c:pt>
                <c:pt idx="24932">
                  <c:v>42898.987541608796</c:v>
                </c:pt>
                <c:pt idx="24933">
                  <c:v>42898.994486111114</c:v>
                </c:pt>
                <c:pt idx="24934">
                  <c:v>42899.001430613425</c:v>
                </c:pt>
                <c:pt idx="24935">
                  <c:v>42899.008375115744</c:v>
                </c:pt>
                <c:pt idx="24936">
                  <c:v>42899.015319618054</c:v>
                </c:pt>
                <c:pt idx="24937">
                  <c:v>42899.022264120373</c:v>
                </c:pt>
                <c:pt idx="24938">
                  <c:v>42899.029208622684</c:v>
                </c:pt>
                <c:pt idx="24939">
                  <c:v>42899.036153125002</c:v>
                </c:pt>
                <c:pt idx="24940">
                  <c:v>42899.043097627313</c:v>
                </c:pt>
                <c:pt idx="24941">
                  <c:v>42899.050042129631</c:v>
                </c:pt>
                <c:pt idx="24942">
                  <c:v>42899.056986631942</c:v>
                </c:pt>
                <c:pt idx="24943">
                  <c:v>42899.06393113426</c:v>
                </c:pt>
                <c:pt idx="24944">
                  <c:v>42899.070875636571</c:v>
                </c:pt>
                <c:pt idx="24945">
                  <c:v>42899.077820138889</c:v>
                </c:pt>
                <c:pt idx="24946">
                  <c:v>42899.0847646412</c:v>
                </c:pt>
                <c:pt idx="24947">
                  <c:v>42899.091709143519</c:v>
                </c:pt>
                <c:pt idx="24948">
                  <c:v>42899.098653645837</c:v>
                </c:pt>
                <c:pt idx="24949">
                  <c:v>42899.105598148148</c:v>
                </c:pt>
                <c:pt idx="24950">
                  <c:v>42899.112542650466</c:v>
                </c:pt>
                <c:pt idx="24951">
                  <c:v>42899.119487152777</c:v>
                </c:pt>
                <c:pt idx="24952">
                  <c:v>42899.126431655095</c:v>
                </c:pt>
                <c:pt idx="24953">
                  <c:v>42899.133376157406</c:v>
                </c:pt>
                <c:pt idx="24954">
                  <c:v>42899.140320659724</c:v>
                </c:pt>
                <c:pt idx="24955">
                  <c:v>42899.147265162035</c:v>
                </c:pt>
                <c:pt idx="24956">
                  <c:v>42899.154209664353</c:v>
                </c:pt>
                <c:pt idx="24957">
                  <c:v>42899.161154166664</c:v>
                </c:pt>
                <c:pt idx="24958">
                  <c:v>42899.168098668983</c:v>
                </c:pt>
                <c:pt idx="24959">
                  <c:v>42899.175043171294</c:v>
                </c:pt>
                <c:pt idx="24960">
                  <c:v>42899.181987673612</c:v>
                </c:pt>
                <c:pt idx="24961">
                  <c:v>42899.188932175923</c:v>
                </c:pt>
                <c:pt idx="24962">
                  <c:v>42899.195876678241</c:v>
                </c:pt>
                <c:pt idx="24963">
                  <c:v>42899.202821180559</c:v>
                </c:pt>
                <c:pt idx="24964">
                  <c:v>42899.20976568287</c:v>
                </c:pt>
                <c:pt idx="24965">
                  <c:v>42899.216710185188</c:v>
                </c:pt>
                <c:pt idx="24966">
                  <c:v>42899.223654687499</c:v>
                </c:pt>
                <c:pt idx="24967">
                  <c:v>42899.230599189817</c:v>
                </c:pt>
                <c:pt idx="24968">
                  <c:v>42899.237543692128</c:v>
                </c:pt>
                <c:pt idx="24969">
                  <c:v>42899.244488194447</c:v>
                </c:pt>
                <c:pt idx="24970">
                  <c:v>42899.251432696758</c:v>
                </c:pt>
                <c:pt idx="24971">
                  <c:v>42899.258377199076</c:v>
                </c:pt>
                <c:pt idx="24972">
                  <c:v>42899.265321701387</c:v>
                </c:pt>
                <c:pt idx="24973">
                  <c:v>42899.272266203705</c:v>
                </c:pt>
                <c:pt idx="24974">
                  <c:v>42899.279210706016</c:v>
                </c:pt>
                <c:pt idx="24975">
                  <c:v>42899.286155208334</c:v>
                </c:pt>
                <c:pt idx="24976">
                  <c:v>42899.293099710645</c:v>
                </c:pt>
                <c:pt idx="24977">
                  <c:v>42899.300044212963</c:v>
                </c:pt>
                <c:pt idx="24978">
                  <c:v>42899.306988715274</c:v>
                </c:pt>
                <c:pt idx="24979">
                  <c:v>42899.313933217592</c:v>
                </c:pt>
                <c:pt idx="24980">
                  <c:v>42899.320877719911</c:v>
                </c:pt>
                <c:pt idx="24981">
                  <c:v>42899.327822222222</c:v>
                </c:pt>
                <c:pt idx="24982">
                  <c:v>42899.33476672454</c:v>
                </c:pt>
                <c:pt idx="24983">
                  <c:v>42899.341711226851</c:v>
                </c:pt>
                <c:pt idx="24984">
                  <c:v>42899.348655729169</c:v>
                </c:pt>
                <c:pt idx="24985">
                  <c:v>42899.35560023148</c:v>
                </c:pt>
                <c:pt idx="24986">
                  <c:v>42899.362544733798</c:v>
                </c:pt>
                <c:pt idx="24987">
                  <c:v>42899.369489236109</c:v>
                </c:pt>
                <c:pt idx="24988">
                  <c:v>42899.376433738427</c:v>
                </c:pt>
                <c:pt idx="24989">
                  <c:v>42899.383378240738</c:v>
                </c:pt>
                <c:pt idx="24990">
                  <c:v>42899.390322743056</c:v>
                </c:pt>
                <c:pt idx="24991">
                  <c:v>42899.397267245367</c:v>
                </c:pt>
                <c:pt idx="24992">
                  <c:v>42899.404211747686</c:v>
                </c:pt>
                <c:pt idx="24993">
                  <c:v>42899.411156249997</c:v>
                </c:pt>
                <c:pt idx="24994">
                  <c:v>42899.418100752315</c:v>
                </c:pt>
                <c:pt idx="24995">
                  <c:v>42899.425045254633</c:v>
                </c:pt>
                <c:pt idx="24996">
                  <c:v>42899.431989756944</c:v>
                </c:pt>
                <c:pt idx="24997">
                  <c:v>42899.438934259262</c:v>
                </c:pt>
                <c:pt idx="24998">
                  <c:v>42899.445878761573</c:v>
                </c:pt>
                <c:pt idx="24999">
                  <c:v>42899.452823263891</c:v>
                </c:pt>
                <c:pt idx="25000">
                  <c:v>42899.459767766202</c:v>
                </c:pt>
                <c:pt idx="25001">
                  <c:v>42899.46671226852</c:v>
                </c:pt>
                <c:pt idx="25002">
                  <c:v>42899.473656770831</c:v>
                </c:pt>
                <c:pt idx="25003">
                  <c:v>42899.48060127315</c:v>
                </c:pt>
                <c:pt idx="25004">
                  <c:v>42899.487545775461</c:v>
                </c:pt>
                <c:pt idx="25005">
                  <c:v>42899.494490277779</c:v>
                </c:pt>
                <c:pt idx="25006">
                  <c:v>42899.50143478009</c:v>
                </c:pt>
                <c:pt idx="25007">
                  <c:v>42899.508379282408</c:v>
                </c:pt>
                <c:pt idx="25008">
                  <c:v>42899.515323784719</c:v>
                </c:pt>
                <c:pt idx="25009">
                  <c:v>42899.522268287037</c:v>
                </c:pt>
                <c:pt idx="25010">
                  <c:v>42899.529212789355</c:v>
                </c:pt>
                <c:pt idx="25011">
                  <c:v>42899.536157291666</c:v>
                </c:pt>
                <c:pt idx="25012">
                  <c:v>42899.543101793985</c:v>
                </c:pt>
                <c:pt idx="25013">
                  <c:v>42899.550046296295</c:v>
                </c:pt>
                <c:pt idx="25014">
                  <c:v>42899.556990798614</c:v>
                </c:pt>
                <c:pt idx="25015">
                  <c:v>42899.563935300925</c:v>
                </c:pt>
                <c:pt idx="25016">
                  <c:v>42899.570879803243</c:v>
                </c:pt>
                <c:pt idx="25017">
                  <c:v>42899.577824305554</c:v>
                </c:pt>
                <c:pt idx="25018">
                  <c:v>42899.584768807872</c:v>
                </c:pt>
                <c:pt idx="25019">
                  <c:v>42899.591713310183</c:v>
                </c:pt>
                <c:pt idx="25020">
                  <c:v>42899.598657812501</c:v>
                </c:pt>
                <c:pt idx="25021">
                  <c:v>42899.605602314812</c:v>
                </c:pt>
                <c:pt idx="25022">
                  <c:v>42899.61254681713</c:v>
                </c:pt>
                <c:pt idx="25023">
                  <c:v>42899.619491319441</c:v>
                </c:pt>
                <c:pt idx="25024">
                  <c:v>42899.62643582176</c:v>
                </c:pt>
                <c:pt idx="25025">
                  <c:v>42899.63338032407</c:v>
                </c:pt>
                <c:pt idx="25026">
                  <c:v>42899.640324826389</c:v>
                </c:pt>
                <c:pt idx="25027">
                  <c:v>42899.647269328707</c:v>
                </c:pt>
                <c:pt idx="25028">
                  <c:v>42899.654213831018</c:v>
                </c:pt>
                <c:pt idx="25029">
                  <c:v>42899.661158333336</c:v>
                </c:pt>
                <c:pt idx="25030">
                  <c:v>42899.668102835647</c:v>
                </c:pt>
                <c:pt idx="25031">
                  <c:v>42899.675047337965</c:v>
                </c:pt>
                <c:pt idx="25032">
                  <c:v>42899.681991840276</c:v>
                </c:pt>
                <c:pt idx="25033">
                  <c:v>42899.688936342594</c:v>
                </c:pt>
                <c:pt idx="25034">
                  <c:v>42899.695880844905</c:v>
                </c:pt>
                <c:pt idx="25035">
                  <c:v>42899.702825347224</c:v>
                </c:pt>
                <c:pt idx="25036">
                  <c:v>42899.709769849534</c:v>
                </c:pt>
                <c:pt idx="25037">
                  <c:v>42899.716714351853</c:v>
                </c:pt>
                <c:pt idx="25038">
                  <c:v>42899.723658854164</c:v>
                </c:pt>
                <c:pt idx="25039">
                  <c:v>42899.730603356482</c:v>
                </c:pt>
                <c:pt idx="25040">
                  <c:v>42899.737547858793</c:v>
                </c:pt>
                <c:pt idx="25041">
                  <c:v>42899.744492361111</c:v>
                </c:pt>
                <c:pt idx="25042">
                  <c:v>42899.751436863429</c:v>
                </c:pt>
                <c:pt idx="25043">
                  <c:v>42899.75838136574</c:v>
                </c:pt>
                <c:pt idx="25044">
                  <c:v>42899.765325868058</c:v>
                </c:pt>
                <c:pt idx="25045">
                  <c:v>42899.772270370369</c:v>
                </c:pt>
                <c:pt idx="25046">
                  <c:v>42899.779214872688</c:v>
                </c:pt>
                <c:pt idx="25047">
                  <c:v>42899.786159374999</c:v>
                </c:pt>
                <c:pt idx="25048">
                  <c:v>42899.793103877317</c:v>
                </c:pt>
                <c:pt idx="25049">
                  <c:v>42899.800048379628</c:v>
                </c:pt>
                <c:pt idx="25050">
                  <c:v>42899.806992881946</c:v>
                </c:pt>
                <c:pt idx="25051">
                  <c:v>42899.813937384257</c:v>
                </c:pt>
                <c:pt idx="25052">
                  <c:v>42899.820881886575</c:v>
                </c:pt>
                <c:pt idx="25053">
                  <c:v>42899.827826388886</c:v>
                </c:pt>
                <c:pt idx="25054">
                  <c:v>42899.834770891204</c:v>
                </c:pt>
                <c:pt idx="25055">
                  <c:v>42899.841715393515</c:v>
                </c:pt>
                <c:pt idx="25056">
                  <c:v>42899.848659895833</c:v>
                </c:pt>
                <c:pt idx="25057">
                  <c:v>42899.855604398152</c:v>
                </c:pt>
                <c:pt idx="25058">
                  <c:v>42899.862548900463</c:v>
                </c:pt>
                <c:pt idx="25059">
                  <c:v>42899.869493402781</c:v>
                </c:pt>
                <c:pt idx="25060">
                  <c:v>42899.876437905092</c:v>
                </c:pt>
                <c:pt idx="25061">
                  <c:v>42899.88338240741</c:v>
                </c:pt>
                <c:pt idx="25062">
                  <c:v>42899.890326909721</c:v>
                </c:pt>
                <c:pt idx="25063">
                  <c:v>42899.897271412039</c:v>
                </c:pt>
                <c:pt idx="25064">
                  <c:v>42899.90421591435</c:v>
                </c:pt>
                <c:pt idx="25065">
                  <c:v>42899.911160416668</c:v>
                </c:pt>
                <c:pt idx="25066">
                  <c:v>42899.918104918979</c:v>
                </c:pt>
                <c:pt idx="25067">
                  <c:v>42899.925049421297</c:v>
                </c:pt>
                <c:pt idx="25068">
                  <c:v>42899.931993923608</c:v>
                </c:pt>
                <c:pt idx="25069">
                  <c:v>42899.938938425927</c:v>
                </c:pt>
                <c:pt idx="25070">
                  <c:v>42899.945882928238</c:v>
                </c:pt>
                <c:pt idx="25071">
                  <c:v>42899.952827430556</c:v>
                </c:pt>
                <c:pt idx="25072">
                  <c:v>42899.959771932874</c:v>
                </c:pt>
                <c:pt idx="25073">
                  <c:v>42899.966716435185</c:v>
                </c:pt>
                <c:pt idx="25074">
                  <c:v>42899.973660937503</c:v>
                </c:pt>
                <c:pt idx="25075">
                  <c:v>42899.980605439814</c:v>
                </c:pt>
                <c:pt idx="25076">
                  <c:v>42899.987549942132</c:v>
                </c:pt>
                <c:pt idx="25077">
                  <c:v>42899.994494444443</c:v>
                </c:pt>
                <c:pt idx="25078">
                  <c:v>42900.001438946761</c:v>
                </c:pt>
                <c:pt idx="25079">
                  <c:v>42900.008383449072</c:v>
                </c:pt>
                <c:pt idx="25080">
                  <c:v>42900.015327951391</c:v>
                </c:pt>
                <c:pt idx="25081">
                  <c:v>42900.022272453702</c:v>
                </c:pt>
                <c:pt idx="25082">
                  <c:v>42900.02921695602</c:v>
                </c:pt>
                <c:pt idx="25083">
                  <c:v>42900.036161458331</c:v>
                </c:pt>
                <c:pt idx="25084">
                  <c:v>42900.043105960649</c:v>
                </c:pt>
                <c:pt idx="25085">
                  <c:v>42900.05005046296</c:v>
                </c:pt>
                <c:pt idx="25086">
                  <c:v>42900.056994965278</c:v>
                </c:pt>
                <c:pt idx="25087">
                  <c:v>42900.063939467589</c:v>
                </c:pt>
                <c:pt idx="25088">
                  <c:v>42900.070883969907</c:v>
                </c:pt>
                <c:pt idx="25089">
                  <c:v>42900.077828472226</c:v>
                </c:pt>
                <c:pt idx="25090">
                  <c:v>42900.084772974536</c:v>
                </c:pt>
                <c:pt idx="25091">
                  <c:v>42900.091717476855</c:v>
                </c:pt>
                <c:pt idx="25092">
                  <c:v>42900.098661979166</c:v>
                </c:pt>
                <c:pt idx="25093">
                  <c:v>42900.105606481484</c:v>
                </c:pt>
                <c:pt idx="25094">
                  <c:v>42900.112550983795</c:v>
                </c:pt>
                <c:pt idx="25095">
                  <c:v>42900.119495486113</c:v>
                </c:pt>
                <c:pt idx="25096">
                  <c:v>42900.126439988424</c:v>
                </c:pt>
                <c:pt idx="25097">
                  <c:v>42900.133384490742</c:v>
                </c:pt>
                <c:pt idx="25098">
                  <c:v>42900.140328993053</c:v>
                </c:pt>
                <c:pt idx="25099">
                  <c:v>42900.147273495371</c:v>
                </c:pt>
                <c:pt idx="25100">
                  <c:v>42900.154217997682</c:v>
                </c:pt>
                <c:pt idx="25101">
                  <c:v>42900.161162500001</c:v>
                </c:pt>
                <c:pt idx="25102">
                  <c:v>42900.168107002311</c:v>
                </c:pt>
                <c:pt idx="25103">
                  <c:v>42900.17505150463</c:v>
                </c:pt>
                <c:pt idx="25104">
                  <c:v>42900.181996006948</c:v>
                </c:pt>
                <c:pt idx="25105">
                  <c:v>42900.188940509259</c:v>
                </c:pt>
                <c:pt idx="25106">
                  <c:v>42900.195885011577</c:v>
                </c:pt>
                <c:pt idx="25107">
                  <c:v>42900.202829513888</c:v>
                </c:pt>
                <c:pt idx="25108">
                  <c:v>42900.209774016206</c:v>
                </c:pt>
                <c:pt idx="25109">
                  <c:v>42900.216718518517</c:v>
                </c:pt>
                <c:pt idx="25110">
                  <c:v>42900.223663020835</c:v>
                </c:pt>
                <c:pt idx="25111">
                  <c:v>42900.230607523146</c:v>
                </c:pt>
                <c:pt idx="25112">
                  <c:v>42900.237552025465</c:v>
                </c:pt>
                <c:pt idx="25113">
                  <c:v>42900.244496527775</c:v>
                </c:pt>
                <c:pt idx="25114">
                  <c:v>42900.251441030094</c:v>
                </c:pt>
                <c:pt idx="25115">
                  <c:v>42900.258385532405</c:v>
                </c:pt>
                <c:pt idx="25116">
                  <c:v>42900.265330034723</c:v>
                </c:pt>
                <c:pt idx="25117">
                  <c:v>42900.272274537034</c:v>
                </c:pt>
                <c:pt idx="25118">
                  <c:v>42900.279219039352</c:v>
                </c:pt>
                <c:pt idx="25119">
                  <c:v>42900.28616354167</c:v>
                </c:pt>
                <c:pt idx="25120">
                  <c:v>42900.293108043981</c:v>
                </c:pt>
                <c:pt idx="25121">
                  <c:v>42900.300052546299</c:v>
                </c:pt>
                <c:pt idx="25122">
                  <c:v>42900.30699704861</c:v>
                </c:pt>
                <c:pt idx="25123">
                  <c:v>42900.313941550929</c:v>
                </c:pt>
                <c:pt idx="25124">
                  <c:v>42900.32088605324</c:v>
                </c:pt>
                <c:pt idx="25125">
                  <c:v>42900.327830555558</c:v>
                </c:pt>
                <c:pt idx="25126">
                  <c:v>42900.334775057869</c:v>
                </c:pt>
                <c:pt idx="25127">
                  <c:v>42900.341719560187</c:v>
                </c:pt>
                <c:pt idx="25128">
                  <c:v>42900.348664062498</c:v>
                </c:pt>
                <c:pt idx="25129">
                  <c:v>42900.355608564816</c:v>
                </c:pt>
                <c:pt idx="25130">
                  <c:v>42900.362553067127</c:v>
                </c:pt>
                <c:pt idx="25131">
                  <c:v>42900.369497569445</c:v>
                </c:pt>
                <c:pt idx="25132">
                  <c:v>42900.376442071756</c:v>
                </c:pt>
                <c:pt idx="25133">
                  <c:v>42900.383386574074</c:v>
                </c:pt>
                <c:pt idx="25134">
                  <c:v>42900.390331076385</c:v>
                </c:pt>
                <c:pt idx="25135">
                  <c:v>42900.397275578704</c:v>
                </c:pt>
                <c:pt idx="25136">
                  <c:v>42900.404220081022</c:v>
                </c:pt>
                <c:pt idx="25137">
                  <c:v>42900.411164583333</c:v>
                </c:pt>
                <c:pt idx="25138">
                  <c:v>42900.418109085651</c:v>
                </c:pt>
                <c:pt idx="25139">
                  <c:v>42900.425053587962</c:v>
                </c:pt>
                <c:pt idx="25140">
                  <c:v>42900.43199809028</c:v>
                </c:pt>
                <c:pt idx="25141">
                  <c:v>42900.438942592591</c:v>
                </c:pt>
                <c:pt idx="25142">
                  <c:v>42900.445887094909</c:v>
                </c:pt>
                <c:pt idx="25143">
                  <c:v>42900.45283159722</c:v>
                </c:pt>
                <c:pt idx="25144">
                  <c:v>42900.459776099538</c:v>
                </c:pt>
                <c:pt idx="25145">
                  <c:v>42900.466720601849</c:v>
                </c:pt>
                <c:pt idx="25146">
                  <c:v>42900.473665104168</c:v>
                </c:pt>
                <c:pt idx="25147">
                  <c:v>42900.480609606479</c:v>
                </c:pt>
                <c:pt idx="25148">
                  <c:v>42900.487554108797</c:v>
                </c:pt>
                <c:pt idx="25149">
                  <c:v>42900.494498611108</c:v>
                </c:pt>
                <c:pt idx="25150">
                  <c:v>42900.501443113426</c:v>
                </c:pt>
                <c:pt idx="25151">
                  <c:v>42900.508387615744</c:v>
                </c:pt>
                <c:pt idx="25152">
                  <c:v>42900.515332118055</c:v>
                </c:pt>
                <c:pt idx="25153">
                  <c:v>42900.522276620373</c:v>
                </c:pt>
                <c:pt idx="25154">
                  <c:v>42900.529221122684</c:v>
                </c:pt>
                <c:pt idx="25155">
                  <c:v>42900.536165625002</c:v>
                </c:pt>
                <c:pt idx="25156">
                  <c:v>42900.543110127313</c:v>
                </c:pt>
                <c:pt idx="25157">
                  <c:v>42900.550054629632</c:v>
                </c:pt>
                <c:pt idx="25158">
                  <c:v>42900.556999131943</c:v>
                </c:pt>
                <c:pt idx="25159">
                  <c:v>42900.563943634261</c:v>
                </c:pt>
                <c:pt idx="25160">
                  <c:v>42900.570888136572</c:v>
                </c:pt>
                <c:pt idx="25161">
                  <c:v>42900.57783263889</c:v>
                </c:pt>
                <c:pt idx="25162">
                  <c:v>42900.584777141201</c:v>
                </c:pt>
                <c:pt idx="25163">
                  <c:v>42900.591721643519</c:v>
                </c:pt>
                <c:pt idx="25164">
                  <c:v>42900.59866614583</c:v>
                </c:pt>
                <c:pt idx="25165">
                  <c:v>42900.605610648148</c:v>
                </c:pt>
                <c:pt idx="25166">
                  <c:v>42900.612555150467</c:v>
                </c:pt>
                <c:pt idx="25167">
                  <c:v>42900.619499652777</c:v>
                </c:pt>
                <c:pt idx="25168">
                  <c:v>42900.626444155096</c:v>
                </c:pt>
                <c:pt idx="25169">
                  <c:v>42900.633388657407</c:v>
                </c:pt>
                <c:pt idx="25170">
                  <c:v>42900.640333159725</c:v>
                </c:pt>
                <c:pt idx="25171">
                  <c:v>42900.647277662036</c:v>
                </c:pt>
                <c:pt idx="25172">
                  <c:v>42900.654222164354</c:v>
                </c:pt>
                <c:pt idx="25173">
                  <c:v>42900.661166666665</c:v>
                </c:pt>
                <c:pt idx="25174">
                  <c:v>42900.668111168983</c:v>
                </c:pt>
                <c:pt idx="25175">
                  <c:v>42900.675055671294</c:v>
                </c:pt>
                <c:pt idx="25176">
                  <c:v>42900.682000173612</c:v>
                </c:pt>
                <c:pt idx="25177">
                  <c:v>42900.688944675923</c:v>
                </c:pt>
                <c:pt idx="25178">
                  <c:v>42900.695889178241</c:v>
                </c:pt>
                <c:pt idx="25179">
                  <c:v>42900.702833680552</c:v>
                </c:pt>
                <c:pt idx="25180">
                  <c:v>42900.709778182871</c:v>
                </c:pt>
                <c:pt idx="25181">
                  <c:v>42900.716722685182</c:v>
                </c:pt>
                <c:pt idx="25182">
                  <c:v>42900.7236671875</c:v>
                </c:pt>
                <c:pt idx="25183">
                  <c:v>42900.730611689818</c:v>
                </c:pt>
                <c:pt idx="25184">
                  <c:v>42900.737556192129</c:v>
                </c:pt>
                <c:pt idx="25185">
                  <c:v>42900.744500694447</c:v>
                </c:pt>
                <c:pt idx="25186">
                  <c:v>42900.751445196758</c:v>
                </c:pt>
                <c:pt idx="25187">
                  <c:v>42900.758389699076</c:v>
                </c:pt>
                <c:pt idx="25188">
                  <c:v>42900.765334201387</c:v>
                </c:pt>
                <c:pt idx="25189">
                  <c:v>42900.772278703706</c:v>
                </c:pt>
                <c:pt idx="25190">
                  <c:v>42900.779223206016</c:v>
                </c:pt>
                <c:pt idx="25191">
                  <c:v>42900.786167708335</c:v>
                </c:pt>
                <c:pt idx="25192">
                  <c:v>42900.793112210646</c:v>
                </c:pt>
                <c:pt idx="25193">
                  <c:v>42900.800056712964</c:v>
                </c:pt>
                <c:pt idx="25194">
                  <c:v>42900.807001215275</c:v>
                </c:pt>
                <c:pt idx="25195">
                  <c:v>42900.813945717593</c:v>
                </c:pt>
                <c:pt idx="25196">
                  <c:v>42900.820890219904</c:v>
                </c:pt>
                <c:pt idx="25197">
                  <c:v>42900.827834722222</c:v>
                </c:pt>
                <c:pt idx="25198">
                  <c:v>42900.83477922454</c:v>
                </c:pt>
                <c:pt idx="25199">
                  <c:v>42900.841723726851</c:v>
                </c:pt>
                <c:pt idx="25200">
                  <c:v>42900.84866822917</c:v>
                </c:pt>
                <c:pt idx="25201">
                  <c:v>42900.855612731481</c:v>
                </c:pt>
                <c:pt idx="25202">
                  <c:v>42900.862557233799</c:v>
                </c:pt>
                <c:pt idx="25203">
                  <c:v>42900.86950173611</c:v>
                </c:pt>
                <c:pt idx="25204">
                  <c:v>42900.876446238428</c:v>
                </c:pt>
                <c:pt idx="25205">
                  <c:v>42900.883390740739</c:v>
                </c:pt>
                <c:pt idx="25206">
                  <c:v>42900.890335243057</c:v>
                </c:pt>
                <c:pt idx="25207">
                  <c:v>42900.897279745368</c:v>
                </c:pt>
                <c:pt idx="25208">
                  <c:v>42900.904224247686</c:v>
                </c:pt>
                <c:pt idx="25209">
                  <c:v>42900.911168749997</c:v>
                </c:pt>
                <c:pt idx="25210">
                  <c:v>42900.918113252315</c:v>
                </c:pt>
                <c:pt idx="25211">
                  <c:v>42900.925057754626</c:v>
                </c:pt>
                <c:pt idx="25212">
                  <c:v>42900.932002256945</c:v>
                </c:pt>
                <c:pt idx="25213">
                  <c:v>42900.938946759263</c:v>
                </c:pt>
                <c:pt idx="25214">
                  <c:v>42900.945891261574</c:v>
                </c:pt>
                <c:pt idx="25215">
                  <c:v>42900.952835763892</c:v>
                </c:pt>
                <c:pt idx="25216">
                  <c:v>42900.959780266203</c:v>
                </c:pt>
                <c:pt idx="25217">
                  <c:v>42900.966724768521</c:v>
                </c:pt>
                <c:pt idx="25218">
                  <c:v>42900.973669270832</c:v>
                </c:pt>
                <c:pt idx="25219">
                  <c:v>42900.98061377315</c:v>
                </c:pt>
                <c:pt idx="25220">
                  <c:v>42900.987558275461</c:v>
                </c:pt>
                <c:pt idx="25221">
                  <c:v>42900.994502777779</c:v>
                </c:pt>
                <c:pt idx="25222">
                  <c:v>42901.00144728009</c:v>
                </c:pt>
                <c:pt idx="25223">
                  <c:v>42901.008391782409</c:v>
                </c:pt>
                <c:pt idx="25224">
                  <c:v>42901.01533628472</c:v>
                </c:pt>
                <c:pt idx="25225">
                  <c:v>42901.022280787038</c:v>
                </c:pt>
                <c:pt idx="25226">
                  <c:v>42901.029225289349</c:v>
                </c:pt>
                <c:pt idx="25227">
                  <c:v>42901.036169791667</c:v>
                </c:pt>
                <c:pt idx="25228">
                  <c:v>42901.043114293978</c:v>
                </c:pt>
                <c:pt idx="25229">
                  <c:v>42901.050058796296</c:v>
                </c:pt>
                <c:pt idx="25230">
                  <c:v>42901.057003298614</c:v>
                </c:pt>
                <c:pt idx="25231">
                  <c:v>42901.063947800925</c:v>
                </c:pt>
                <c:pt idx="25232">
                  <c:v>42901.070892303243</c:v>
                </c:pt>
                <c:pt idx="25233">
                  <c:v>42901.077836805554</c:v>
                </c:pt>
                <c:pt idx="25234">
                  <c:v>42901.084781307873</c:v>
                </c:pt>
                <c:pt idx="25235">
                  <c:v>42901.091725810184</c:v>
                </c:pt>
                <c:pt idx="25236">
                  <c:v>42901.098670312502</c:v>
                </c:pt>
                <c:pt idx="25237">
                  <c:v>42901.105614814813</c:v>
                </c:pt>
                <c:pt idx="25238">
                  <c:v>42901.112559317131</c:v>
                </c:pt>
                <c:pt idx="25239">
                  <c:v>42901.119503819442</c:v>
                </c:pt>
                <c:pt idx="25240">
                  <c:v>42901.12644832176</c:v>
                </c:pt>
                <c:pt idx="25241">
                  <c:v>42901.133392824071</c:v>
                </c:pt>
                <c:pt idx="25242">
                  <c:v>42901.140337326389</c:v>
                </c:pt>
                <c:pt idx="25243">
                  <c:v>42901.1472818287</c:v>
                </c:pt>
                <c:pt idx="25244">
                  <c:v>42901.154226331018</c:v>
                </c:pt>
                <c:pt idx="25245">
                  <c:v>42901.161170833337</c:v>
                </c:pt>
                <c:pt idx="25246">
                  <c:v>42901.168115335648</c:v>
                </c:pt>
                <c:pt idx="25247">
                  <c:v>42901.175059837966</c:v>
                </c:pt>
                <c:pt idx="25248">
                  <c:v>42901.182004340277</c:v>
                </c:pt>
                <c:pt idx="25249">
                  <c:v>42901.188948842595</c:v>
                </c:pt>
                <c:pt idx="25250">
                  <c:v>42901.195893344906</c:v>
                </c:pt>
                <c:pt idx="25251">
                  <c:v>42901.202837847224</c:v>
                </c:pt>
                <c:pt idx="25252">
                  <c:v>42901.209782349535</c:v>
                </c:pt>
                <c:pt idx="25253">
                  <c:v>42901.216726851853</c:v>
                </c:pt>
                <c:pt idx="25254">
                  <c:v>42901.223671354164</c:v>
                </c:pt>
                <c:pt idx="25255">
                  <c:v>42901.230615856482</c:v>
                </c:pt>
                <c:pt idx="25256">
                  <c:v>42901.237560358793</c:v>
                </c:pt>
                <c:pt idx="25257">
                  <c:v>42901.244504861112</c:v>
                </c:pt>
                <c:pt idx="25258">
                  <c:v>42901.251449363423</c:v>
                </c:pt>
                <c:pt idx="25259">
                  <c:v>42901.258393865741</c:v>
                </c:pt>
                <c:pt idx="25260">
                  <c:v>42901.265338368059</c:v>
                </c:pt>
                <c:pt idx="25261">
                  <c:v>42901.27228287037</c:v>
                </c:pt>
                <c:pt idx="25262">
                  <c:v>42901.279227372688</c:v>
                </c:pt>
                <c:pt idx="25263">
                  <c:v>42901.286171874999</c:v>
                </c:pt>
                <c:pt idx="25264">
                  <c:v>42901.293116377317</c:v>
                </c:pt>
                <c:pt idx="25265">
                  <c:v>42901.300060879628</c:v>
                </c:pt>
                <c:pt idx="25266">
                  <c:v>42901.307005381947</c:v>
                </c:pt>
                <c:pt idx="25267">
                  <c:v>42901.313949884257</c:v>
                </c:pt>
                <c:pt idx="25268">
                  <c:v>42901.320894386576</c:v>
                </c:pt>
                <c:pt idx="25269">
                  <c:v>42901.327838888887</c:v>
                </c:pt>
                <c:pt idx="25270">
                  <c:v>42901.334783391205</c:v>
                </c:pt>
                <c:pt idx="25271">
                  <c:v>42901.341727893516</c:v>
                </c:pt>
                <c:pt idx="25272">
                  <c:v>42901.348672395834</c:v>
                </c:pt>
                <c:pt idx="25273">
                  <c:v>42901.355616898145</c:v>
                </c:pt>
                <c:pt idx="25274">
                  <c:v>42901.362561400463</c:v>
                </c:pt>
                <c:pt idx="25275">
                  <c:v>42901.369505902781</c:v>
                </c:pt>
                <c:pt idx="25276">
                  <c:v>42901.376450405092</c:v>
                </c:pt>
                <c:pt idx="25277">
                  <c:v>42901.383394907411</c:v>
                </c:pt>
                <c:pt idx="25278">
                  <c:v>42901.390339409721</c:v>
                </c:pt>
                <c:pt idx="25279">
                  <c:v>42901.39728391204</c:v>
                </c:pt>
                <c:pt idx="25280">
                  <c:v>42901.404228414351</c:v>
                </c:pt>
                <c:pt idx="25281">
                  <c:v>42901.411172916669</c:v>
                </c:pt>
                <c:pt idx="25282">
                  <c:v>42901.41811741898</c:v>
                </c:pt>
                <c:pt idx="25283">
                  <c:v>42901.425061921298</c:v>
                </c:pt>
                <c:pt idx="25284">
                  <c:v>42901.432006423609</c:v>
                </c:pt>
                <c:pt idx="25285">
                  <c:v>42901.438950925927</c:v>
                </c:pt>
                <c:pt idx="25286">
                  <c:v>42901.445895428238</c:v>
                </c:pt>
                <c:pt idx="25287">
                  <c:v>42901.452839930556</c:v>
                </c:pt>
                <c:pt idx="25288">
                  <c:v>42901.459784432867</c:v>
                </c:pt>
                <c:pt idx="25289">
                  <c:v>42901.466728935186</c:v>
                </c:pt>
                <c:pt idx="25290">
                  <c:v>42901.473673437496</c:v>
                </c:pt>
                <c:pt idx="25291">
                  <c:v>42901.480617939815</c:v>
                </c:pt>
                <c:pt idx="25292">
                  <c:v>42901.487562442133</c:v>
                </c:pt>
                <c:pt idx="25293">
                  <c:v>42901.494506944444</c:v>
                </c:pt>
                <c:pt idx="25294">
                  <c:v>42901.501451446762</c:v>
                </c:pt>
                <c:pt idx="25295">
                  <c:v>42901.508395949073</c:v>
                </c:pt>
                <c:pt idx="25296">
                  <c:v>42901.515340451391</c:v>
                </c:pt>
                <c:pt idx="25297">
                  <c:v>42901.522284953702</c:v>
                </c:pt>
                <c:pt idx="25298">
                  <c:v>42901.52922945602</c:v>
                </c:pt>
                <c:pt idx="25299">
                  <c:v>42901.536173958331</c:v>
                </c:pt>
                <c:pt idx="25300">
                  <c:v>42901.54311846065</c:v>
                </c:pt>
                <c:pt idx="25301">
                  <c:v>42901.550062962961</c:v>
                </c:pt>
                <c:pt idx="25302">
                  <c:v>42901.557007465279</c:v>
                </c:pt>
                <c:pt idx="25303">
                  <c:v>42901.56395196759</c:v>
                </c:pt>
                <c:pt idx="25304">
                  <c:v>42901.570896469908</c:v>
                </c:pt>
                <c:pt idx="25305">
                  <c:v>42901.577840972219</c:v>
                </c:pt>
                <c:pt idx="25306">
                  <c:v>42901.584785474537</c:v>
                </c:pt>
                <c:pt idx="25307">
                  <c:v>42901.591729976855</c:v>
                </c:pt>
                <c:pt idx="25308">
                  <c:v>42901.598674479166</c:v>
                </c:pt>
                <c:pt idx="25309">
                  <c:v>42901.605618981484</c:v>
                </c:pt>
                <c:pt idx="25310">
                  <c:v>42901.612563483795</c:v>
                </c:pt>
                <c:pt idx="25311">
                  <c:v>42901.619507986114</c:v>
                </c:pt>
                <c:pt idx="25312">
                  <c:v>42901.626452488425</c:v>
                </c:pt>
                <c:pt idx="25313">
                  <c:v>42901.633396990743</c:v>
                </c:pt>
                <c:pt idx="25314">
                  <c:v>42901.640341493054</c:v>
                </c:pt>
                <c:pt idx="25315">
                  <c:v>42901.647285995372</c:v>
                </c:pt>
                <c:pt idx="25316">
                  <c:v>42901.654230497683</c:v>
                </c:pt>
                <c:pt idx="25317">
                  <c:v>42901.661175000001</c:v>
                </c:pt>
                <c:pt idx="25318">
                  <c:v>42901.668119502312</c:v>
                </c:pt>
                <c:pt idx="25319">
                  <c:v>42901.67506400463</c:v>
                </c:pt>
                <c:pt idx="25320">
                  <c:v>42901.682008506941</c:v>
                </c:pt>
                <c:pt idx="25321">
                  <c:v>42901.688953009259</c:v>
                </c:pt>
                <c:pt idx="25322">
                  <c:v>42901.695897511578</c:v>
                </c:pt>
                <c:pt idx="25323">
                  <c:v>42901.702842013889</c:v>
                </c:pt>
                <c:pt idx="25324">
                  <c:v>42901.709786516207</c:v>
                </c:pt>
                <c:pt idx="25325">
                  <c:v>42901.716731018518</c:v>
                </c:pt>
                <c:pt idx="25326">
                  <c:v>42901.723675520836</c:v>
                </c:pt>
                <c:pt idx="25327">
                  <c:v>42901.730620023147</c:v>
                </c:pt>
                <c:pt idx="25328">
                  <c:v>42901.737564525465</c:v>
                </c:pt>
                <c:pt idx="25329">
                  <c:v>42901.744509027776</c:v>
                </c:pt>
                <c:pt idx="25330">
                  <c:v>42901.751453530094</c:v>
                </c:pt>
                <c:pt idx="25331">
                  <c:v>42901.758398032405</c:v>
                </c:pt>
                <c:pt idx="25332">
                  <c:v>42901.765342534723</c:v>
                </c:pt>
                <c:pt idx="25333">
                  <c:v>42901.772287037034</c:v>
                </c:pt>
                <c:pt idx="25334">
                  <c:v>42901.779231539353</c:v>
                </c:pt>
                <c:pt idx="25335">
                  <c:v>42901.786176041664</c:v>
                </c:pt>
                <c:pt idx="25336">
                  <c:v>42901.793120543982</c:v>
                </c:pt>
                <c:pt idx="25337">
                  <c:v>42901.800065046293</c:v>
                </c:pt>
                <c:pt idx="25338">
                  <c:v>42901.807009548611</c:v>
                </c:pt>
                <c:pt idx="25339">
                  <c:v>42901.813954050929</c:v>
                </c:pt>
                <c:pt idx="25340">
                  <c:v>42901.82089855324</c:v>
                </c:pt>
                <c:pt idx="25341">
                  <c:v>42901.827843055558</c:v>
                </c:pt>
                <c:pt idx="25342">
                  <c:v>42901.834787557869</c:v>
                </c:pt>
                <c:pt idx="25343">
                  <c:v>42901.841732060187</c:v>
                </c:pt>
                <c:pt idx="25344">
                  <c:v>42901.848676562498</c:v>
                </c:pt>
                <c:pt idx="25345">
                  <c:v>42901.855621064817</c:v>
                </c:pt>
                <c:pt idx="25346">
                  <c:v>42901.862565567128</c:v>
                </c:pt>
                <c:pt idx="25347">
                  <c:v>42901.869510069446</c:v>
                </c:pt>
                <c:pt idx="25348">
                  <c:v>42901.876454571757</c:v>
                </c:pt>
                <c:pt idx="25349">
                  <c:v>42901.883399074075</c:v>
                </c:pt>
                <c:pt idx="25350">
                  <c:v>42901.890343576386</c:v>
                </c:pt>
                <c:pt idx="25351">
                  <c:v>42901.897288078704</c:v>
                </c:pt>
                <c:pt idx="25352">
                  <c:v>42901.904232581015</c:v>
                </c:pt>
                <c:pt idx="25353">
                  <c:v>42901.911177083333</c:v>
                </c:pt>
                <c:pt idx="25354">
                  <c:v>42901.918121585652</c:v>
                </c:pt>
                <c:pt idx="25355">
                  <c:v>42901.925066087962</c:v>
                </c:pt>
                <c:pt idx="25356">
                  <c:v>42901.932010590281</c:v>
                </c:pt>
                <c:pt idx="25357">
                  <c:v>42901.938955092592</c:v>
                </c:pt>
                <c:pt idx="25358">
                  <c:v>42901.94589959491</c:v>
                </c:pt>
                <c:pt idx="25359">
                  <c:v>42901.952844097221</c:v>
                </c:pt>
                <c:pt idx="25360">
                  <c:v>42901.959788599539</c:v>
                </c:pt>
                <c:pt idx="25361">
                  <c:v>42901.96673310185</c:v>
                </c:pt>
                <c:pt idx="25362">
                  <c:v>42901.973677604168</c:v>
                </c:pt>
                <c:pt idx="25363">
                  <c:v>42901.980622106479</c:v>
                </c:pt>
                <c:pt idx="25364">
                  <c:v>42901.987566608797</c:v>
                </c:pt>
                <c:pt idx="25365">
                  <c:v>42901.994511111108</c:v>
                </c:pt>
                <c:pt idx="25366">
                  <c:v>42902.001455613427</c:v>
                </c:pt>
                <c:pt idx="25367">
                  <c:v>42902.008400115737</c:v>
                </c:pt>
                <c:pt idx="25368">
                  <c:v>42902.015344618056</c:v>
                </c:pt>
                <c:pt idx="25369">
                  <c:v>42902.022289120374</c:v>
                </c:pt>
                <c:pt idx="25370">
                  <c:v>42902.029233622685</c:v>
                </c:pt>
                <c:pt idx="25371">
                  <c:v>42902.036178125003</c:v>
                </c:pt>
                <c:pt idx="25372">
                  <c:v>42902.043122627314</c:v>
                </c:pt>
                <c:pt idx="25373">
                  <c:v>42902.050067129632</c:v>
                </c:pt>
                <c:pt idx="25374">
                  <c:v>42902.057011631943</c:v>
                </c:pt>
                <c:pt idx="25375">
                  <c:v>42902.063956134261</c:v>
                </c:pt>
                <c:pt idx="25376">
                  <c:v>42902.070900636572</c:v>
                </c:pt>
                <c:pt idx="25377">
                  <c:v>42902.077845138891</c:v>
                </c:pt>
                <c:pt idx="25378">
                  <c:v>42902.084789641201</c:v>
                </c:pt>
                <c:pt idx="25379">
                  <c:v>42902.09173414352</c:v>
                </c:pt>
                <c:pt idx="25380">
                  <c:v>42902.098678645831</c:v>
                </c:pt>
                <c:pt idx="25381">
                  <c:v>42902.105623148149</c:v>
                </c:pt>
                <c:pt idx="25382">
                  <c:v>42902.11256765046</c:v>
                </c:pt>
                <c:pt idx="25383">
                  <c:v>42902.119512152778</c:v>
                </c:pt>
                <c:pt idx="25384">
                  <c:v>42902.126456655089</c:v>
                </c:pt>
                <c:pt idx="25385">
                  <c:v>42902.133401157407</c:v>
                </c:pt>
                <c:pt idx="25386">
                  <c:v>42902.140345659725</c:v>
                </c:pt>
                <c:pt idx="25387">
                  <c:v>42902.147290162036</c:v>
                </c:pt>
                <c:pt idx="25388">
                  <c:v>42902.154234664355</c:v>
                </c:pt>
                <c:pt idx="25389">
                  <c:v>42902.161179166666</c:v>
                </c:pt>
                <c:pt idx="25390">
                  <c:v>42902.168123668984</c:v>
                </c:pt>
                <c:pt idx="25391">
                  <c:v>42902.175068171295</c:v>
                </c:pt>
                <c:pt idx="25392">
                  <c:v>42902.182012673613</c:v>
                </c:pt>
                <c:pt idx="25393">
                  <c:v>42902.188957175924</c:v>
                </c:pt>
                <c:pt idx="25394">
                  <c:v>42902.195901678242</c:v>
                </c:pt>
                <c:pt idx="25395">
                  <c:v>42902.202846180553</c:v>
                </c:pt>
                <c:pt idx="25396">
                  <c:v>42902.209790682871</c:v>
                </c:pt>
                <c:pt idx="25397">
                  <c:v>42902.216735185182</c:v>
                </c:pt>
                <c:pt idx="25398">
                  <c:v>42902.2236796875</c:v>
                </c:pt>
                <c:pt idx="25399">
                  <c:v>42902.230624189811</c:v>
                </c:pt>
                <c:pt idx="25400">
                  <c:v>42902.23756869213</c:v>
                </c:pt>
                <c:pt idx="25401">
                  <c:v>42902.244513194448</c:v>
                </c:pt>
                <c:pt idx="25402">
                  <c:v>42902.251457696759</c:v>
                </c:pt>
                <c:pt idx="25403">
                  <c:v>42902.258402199077</c:v>
                </c:pt>
                <c:pt idx="25404">
                  <c:v>42902.265346701388</c:v>
                </c:pt>
                <c:pt idx="25405">
                  <c:v>42902.272291203706</c:v>
                </c:pt>
                <c:pt idx="25406">
                  <c:v>42902.279235706017</c:v>
                </c:pt>
                <c:pt idx="25407">
                  <c:v>42902.286180208335</c:v>
                </c:pt>
                <c:pt idx="25408">
                  <c:v>42902.293124710646</c:v>
                </c:pt>
                <c:pt idx="25409">
                  <c:v>42902.300069212964</c:v>
                </c:pt>
                <c:pt idx="25410">
                  <c:v>42902.307013715275</c:v>
                </c:pt>
                <c:pt idx="25411">
                  <c:v>42902.313958217594</c:v>
                </c:pt>
                <c:pt idx="25412">
                  <c:v>42902.320902719905</c:v>
                </c:pt>
                <c:pt idx="25413">
                  <c:v>42902.327847222223</c:v>
                </c:pt>
                <c:pt idx="25414">
                  <c:v>42902.334791724534</c:v>
                </c:pt>
                <c:pt idx="25415">
                  <c:v>42902.341736226852</c:v>
                </c:pt>
                <c:pt idx="25416">
                  <c:v>42902.34868072917</c:v>
                </c:pt>
                <c:pt idx="25417">
                  <c:v>42902.355625231481</c:v>
                </c:pt>
                <c:pt idx="25418">
                  <c:v>42902.362569733799</c:v>
                </c:pt>
                <c:pt idx="25419">
                  <c:v>42902.36951423611</c:v>
                </c:pt>
                <c:pt idx="25420">
                  <c:v>42902.376458738428</c:v>
                </c:pt>
                <c:pt idx="25421">
                  <c:v>42902.383403240739</c:v>
                </c:pt>
                <c:pt idx="25422">
                  <c:v>42902.390347743058</c:v>
                </c:pt>
                <c:pt idx="25423">
                  <c:v>42902.397292245369</c:v>
                </c:pt>
                <c:pt idx="25424">
                  <c:v>42902.404236747687</c:v>
                </c:pt>
                <c:pt idx="25425">
                  <c:v>42902.411181249998</c:v>
                </c:pt>
                <c:pt idx="25426">
                  <c:v>42902.418125752316</c:v>
                </c:pt>
                <c:pt idx="25427">
                  <c:v>42902.425070254627</c:v>
                </c:pt>
                <c:pt idx="25428">
                  <c:v>42902.432014756945</c:v>
                </c:pt>
                <c:pt idx="25429">
                  <c:v>42902.438959259256</c:v>
                </c:pt>
                <c:pt idx="25430">
                  <c:v>42902.445903761574</c:v>
                </c:pt>
                <c:pt idx="25431">
                  <c:v>42902.452848263885</c:v>
                </c:pt>
                <c:pt idx="25432">
                  <c:v>42902.459792766203</c:v>
                </c:pt>
                <c:pt idx="25433">
                  <c:v>42902.466737268522</c:v>
                </c:pt>
                <c:pt idx="25434">
                  <c:v>42902.473681770833</c:v>
                </c:pt>
                <c:pt idx="25435">
                  <c:v>42902.480626273151</c:v>
                </c:pt>
                <c:pt idx="25436">
                  <c:v>42902.487570775462</c:v>
                </c:pt>
                <c:pt idx="25437">
                  <c:v>42902.49451527778</c:v>
                </c:pt>
                <c:pt idx="25438">
                  <c:v>42902.501459780091</c:v>
                </c:pt>
                <c:pt idx="25439">
                  <c:v>42902.508404282409</c:v>
                </c:pt>
                <c:pt idx="25440">
                  <c:v>42902.51534878472</c:v>
                </c:pt>
                <c:pt idx="25441">
                  <c:v>42902.522293287038</c:v>
                </c:pt>
                <c:pt idx="25442">
                  <c:v>42902.529237789349</c:v>
                </c:pt>
                <c:pt idx="25443">
                  <c:v>42902.536182291668</c:v>
                </c:pt>
                <c:pt idx="25444">
                  <c:v>42902.543126793978</c:v>
                </c:pt>
                <c:pt idx="25445">
                  <c:v>42902.550071296297</c:v>
                </c:pt>
                <c:pt idx="25446">
                  <c:v>42902.557015798608</c:v>
                </c:pt>
                <c:pt idx="25447">
                  <c:v>42902.563960300926</c:v>
                </c:pt>
                <c:pt idx="25448">
                  <c:v>42902.570904803244</c:v>
                </c:pt>
                <c:pt idx="25449">
                  <c:v>42902.577849305555</c:v>
                </c:pt>
                <c:pt idx="25450">
                  <c:v>42902.584793807873</c:v>
                </c:pt>
                <c:pt idx="25451">
                  <c:v>42902.591738310184</c:v>
                </c:pt>
                <c:pt idx="25452">
                  <c:v>42902.598682812502</c:v>
                </c:pt>
                <c:pt idx="25453">
                  <c:v>42902.605627314813</c:v>
                </c:pt>
                <c:pt idx="25454">
                  <c:v>42902.612571817132</c:v>
                </c:pt>
                <c:pt idx="25455">
                  <c:v>42902.619516319442</c:v>
                </c:pt>
                <c:pt idx="25456">
                  <c:v>42902.626460821761</c:v>
                </c:pt>
                <c:pt idx="25457">
                  <c:v>42902.633405324072</c:v>
                </c:pt>
                <c:pt idx="25458">
                  <c:v>42902.64034982639</c:v>
                </c:pt>
                <c:pt idx="25459">
                  <c:v>42902.647294328701</c:v>
                </c:pt>
                <c:pt idx="25460">
                  <c:v>42902.654238831019</c:v>
                </c:pt>
                <c:pt idx="25461">
                  <c:v>42902.66118333333</c:v>
                </c:pt>
                <c:pt idx="25462">
                  <c:v>42902.668127835648</c:v>
                </c:pt>
                <c:pt idx="25463">
                  <c:v>42902.675072337966</c:v>
                </c:pt>
                <c:pt idx="25464">
                  <c:v>42902.682016840277</c:v>
                </c:pt>
                <c:pt idx="25465">
                  <c:v>42902.688961342596</c:v>
                </c:pt>
                <c:pt idx="25466">
                  <c:v>42902.695905844907</c:v>
                </c:pt>
                <c:pt idx="25467">
                  <c:v>42902.702850347225</c:v>
                </c:pt>
                <c:pt idx="25468">
                  <c:v>42902.709794849536</c:v>
                </c:pt>
                <c:pt idx="25469">
                  <c:v>42902.716739351854</c:v>
                </c:pt>
                <c:pt idx="25470">
                  <c:v>42902.723683854165</c:v>
                </c:pt>
                <c:pt idx="25471">
                  <c:v>42902.730628356483</c:v>
                </c:pt>
                <c:pt idx="25472">
                  <c:v>42902.737572858794</c:v>
                </c:pt>
                <c:pt idx="25473">
                  <c:v>42902.744517361112</c:v>
                </c:pt>
                <c:pt idx="25474">
                  <c:v>42902.751461863423</c:v>
                </c:pt>
                <c:pt idx="25475">
                  <c:v>42902.758406365741</c:v>
                </c:pt>
                <c:pt idx="25476">
                  <c:v>42902.765350868052</c:v>
                </c:pt>
                <c:pt idx="25477">
                  <c:v>42902.772295370371</c:v>
                </c:pt>
                <c:pt idx="25478">
                  <c:v>42902.779239872689</c:v>
                </c:pt>
                <c:pt idx="25479">
                  <c:v>42902.786184375</c:v>
                </c:pt>
                <c:pt idx="25480">
                  <c:v>42902.793128877318</c:v>
                </c:pt>
                <c:pt idx="25481">
                  <c:v>42902.800073379629</c:v>
                </c:pt>
                <c:pt idx="25482">
                  <c:v>42902.807017881947</c:v>
                </c:pt>
                <c:pt idx="25483">
                  <c:v>42902.813962384258</c:v>
                </c:pt>
                <c:pt idx="25484">
                  <c:v>42902.820906886576</c:v>
                </c:pt>
                <c:pt idx="25485">
                  <c:v>42902.827851388887</c:v>
                </c:pt>
                <c:pt idx="25486">
                  <c:v>42902.834795891205</c:v>
                </c:pt>
                <c:pt idx="25487">
                  <c:v>42902.841740393516</c:v>
                </c:pt>
                <c:pt idx="25488">
                  <c:v>42902.848684895835</c:v>
                </c:pt>
                <c:pt idx="25489">
                  <c:v>42902.855629398146</c:v>
                </c:pt>
                <c:pt idx="25490">
                  <c:v>42902.862573900464</c:v>
                </c:pt>
                <c:pt idx="25491">
                  <c:v>42902.869518402775</c:v>
                </c:pt>
                <c:pt idx="25492">
                  <c:v>42902.876462905093</c:v>
                </c:pt>
                <c:pt idx="25493">
                  <c:v>42902.883407407404</c:v>
                </c:pt>
                <c:pt idx="25494">
                  <c:v>42902.890351909722</c:v>
                </c:pt>
                <c:pt idx="25495">
                  <c:v>42902.89729641204</c:v>
                </c:pt>
                <c:pt idx="25496">
                  <c:v>42902.904240914351</c:v>
                </c:pt>
                <c:pt idx="25497">
                  <c:v>42902.911185416669</c:v>
                </c:pt>
                <c:pt idx="25498">
                  <c:v>42902.91812991898</c:v>
                </c:pt>
                <c:pt idx="25499">
                  <c:v>42902.925074421299</c:v>
                </c:pt>
                <c:pt idx="25500">
                  <c:v>42902.93201892361</c:v>
                </c:pt>
                <c:pt idx="25501">
                  <c:v>42902.938963425928</c:v>
                </c:pt>
                <c:pt idx="25502">
                  <c:v>42902.945907928239</c:v>
                </c:pt>
                <c:pt idx="25503">
                  <c:v>42902.952852430557</c:v>
                </c:pt>
                <c:pt idx="25504">
                  <c:v>42902.959796932868</c:v>
                </c:pt>
                <c:pt idx="25505">
                  <c:v>42902.966741435186</c:v>
                </c:pt>
                <c:pt idx="25506">
                  <c:v>42902.973685937497</c:v>
                </c:pt>
                <c:pt idx="25507">
                  <c:v>42902.980630439815</c:v>
                </c:pt>
                <c:pt idx="25508">
                  <c:v>42902.987574942126</c:v>
                </c:pt>
                <c:pt idx="25509">
                  <c:v>42902.994519444444</c:v>
                </c:pt>
                <c:pt idx="25510">
                  <c:v>42903.001463946763</c:v>
                </c:pt>
                <c:pt idx="25511">
                  <c:v>42903.008408449074</c:v>
                </c:pt>
                <c:pt idx="25512">
                  <c:v>42903.015352951392</c:v>
                </c:pt>
                <c:pt idx="25513">
                  <c:v>42903.022297453703</c:v>
                </c:pt>
                <c:pt idx="25514">
                  <c:v>42903.029241956021</c:v>
                </c:pt>
                <c:pt idx="25515">
                  <c:v>42903.036186458332</c:v>
                </c:pt>
                <c:pt idx="25516">
                  <c:v>42903.04313096065</c:v>
                </c:pt>
                <c:pt idx="25517">
                  <c:v>42903.050075462961</c:v>
                </c:pt>
                <c:pt idx="25518">
                  <c:v>42903.057019965279</c:v>
                </c:pt>
                <c:pt idx="25519">
                  <c:v>42903.06396446759</c:v>
                </c:pt>
                <c:pt idx="25520">
                  <c:v>42903.070908969908</c:v>
                </c:pt>
                <c:pt idx="25521">
                  <c:v>42903.077853472219</c:v>
                </c:pt>
                <c:pt idx="25522">
                  <c:v>42903.084797974538</c:v>
                </c:pt>
                <c:pt idx="25523">
                  <c:v>42903.091742476849</c:v>
                </c:pt>
                <c:pt idx="25524">
                  <c:v>42903.098686979167</c:v>
                </c:pt>
                <c:pt idx="25525">
                  <c:v>42903.105631481485</c:v>
                </c:pt>
                <c:pt idx="25526">
                  <c:v>42903.112575983796</c:v>
                </c:pt>
                <c:pt idx="25527">
                  <c:v>42903.119520486114</c:v>
                </c:pt>
                <c:pt idx="25528">
                  <c:v>42903.126464988425</c:v>
                </c:pt>
                <c:pt idx="25529">
                  <c:v>42903.133409490743</c:v>
                </c:pt>
                <c:pt idx="25530">
                  <c:v>42903.140353993054</c:v>
                </c:pt>
                <c:pt idx="25531">
                  <c:v>42903.147298495373</c:v>
                </c:pt>
                <c:pt idx="25532">
                  <c:v>42903.154242997683</c:v>
                </c:pt>
                <c:pt idx="25533">
                  <c:v>42903.161187500002</c:v>
                </c:pt>
                <c:pt idx="25534">
                  <c:v>42903.168132002313</c:v>
                </c:pt>
                <c:pt idx="25535">
                  <c:v>42903.175076504631</c:v>
                </c:pt>
                <c:pt idx="25536">
                  <c:v>42903.182021006942</c:v>
                </c:pt>
                <c:pt idx="25537">
                  <c:v>42903.18896550926</c:v>
                </c:pt>
                <c:pt idx="25538">
                  <c:v>42903.195910011571</c:v>
                </c:pt>
                <c:pt idx="25539">
                  <c:v>42903.202854513889</c:v>
                </c:pt>
                <c:pt idx="25540">
                  <c:v>42903.2097990162</c:v>
                </c:pt>
                <c:pt idx="25541">
                  <c:v>42903.216743518518</c:v>
                </c:pt>
                <c:pt idx="25542">
                  <c:v>42903.223688020837</c:v>
                </c:pt>
                <c:pt idx="25543">
                  <c:v>42903.230632523148</c:v>
                </c:pt>
                <c:pt idx="25544">
                  <c:v>42903.237577025466</c:v>
                </c:pt>
                <c:pt idx="25545">
                  <c:v>42903.244521527777</c:v>
                </c:pt>
                <c:pt idx="25546">
                  <c:v>42903.251466030095</c:v>
                </c:pt>
                <c:pt idx="25547">
                  <c:v>42903.258410532406</c:v>
                </c:pt>
                <c:pt idx="25548">
                  <c:v>42903.265355034724</c:v>
                </c:pt>
                <c:pt idx="25549">
                  <c:v>42903.272299537035</c:v>
                </c:pt>
                <c:pt idx="25550">
                  <c:v>42903.279244039353</c:v>
                </c:pt>
                <c:pt idx="25551">
                  <c:v>42903.286188541664</c:v>
                </c:pt>
                <c:pt idx="25552">
                  <c:v>42903.293133043982</c:v>
                </c:pt>
                <c:pt idx="25553">
                  <c:v>42903.300077546293</c:v>
                </c:pt>
                <c:pt idx="25554">
                  <c:v>42903.307022048612</c:v>
                </c:pt>
                <c:pt idx="25555">
                  <c:v>42903.313966550922</c:v>
                </c:pt>
                <c:pt idx="25556">
                  <c:v>42903.320911053241</c:v>
                </c:pt>
                <c:pt idx="25557">
                  <c:v>42903.327855555559</c:v>
                </c:pt>
                <c:pt idx="25558">
                  <c:v>42903.33480005787</c:v>
                </c:pt>
                <c:pt idx="25559">
                  <c:v>42903.341744560188</c:v>
                </c:pt>
                <c:pt idx="25560">
                  <c:v>42903.348689062499</c:v>
                </c:pt>
                <c:pt idx="25561">
                  <c:v>42903.355633564817</c:v>
                </c:pt>
                <c:pt idx="25562">
                  <c:v>42903.362578067128</c:v>
                </c:pt>
                <c:pt idx="25563">
                  <c:v>42903.369522569446</c:v>
                </c:pt>
                <c:pt idx="25564">
                  <c:v>42903.376467071757</c:v>
                </c:pt>
                <c:pt idx="25565">
                  <c:v>42903.383411574076</c:v>
                </c:pt>
                <c:pt idx="25566">
                  <c:v>42903.390356076387</c:v>
                </c:pt>
                <c:pt idx="25567">
                  <c:v>42903.397300578705</c:v>
                </c:pt>
                <c:pt idx="25568">
                  <c:v>42903.404245081016</c:v>
                </c:pt>
                <c:pt idx="25569">
                  <c:v>42903.411189583334</c:v>
                </c:pt>
                <c:pt idx="25570">
                  <c:v>42903.418134085645</c:v>
                </c:pt>
                <c:pt idx="25571">
                  <c:v>42903.425078587963</c:v>
                </c:pt>
                <c:pt idx="25572">
                  <c:v>42903.432023090281</c:v>
                </c:pt>
                <c:pt idx="25573">
                  <c:v>42903.438967592592</c:v>
                </c:pt>
                <c:pt idx="25574">
                  <c:v>42903.44591209491</c:v>
                </c:pt>
                <c:pt idx="25575">
                  <c:v>42903.452856597221</c:v>
                </c:pt>
                <c:pt idx="25576">
                  <c:v>42903.45980109954</c:v>
                </c:pt>
                <c:pt idx="25577">
                  <c:v>42903.466745601851</c:v>
                </c:pt>
                <c:pt idx="25578">
                  <c:v>42903.473690104169</c:v>
                </c:pt>
                <c:pt idx="25579">
                  <c:v>42903.48063460648</c:v>
                </c:pt>
                <c:pt idx="25580">
                  <c:v>42903.487579108798</c:v>
                </c:pt>
                <c:pt idx="25581">
                  <c:v>42903.494523611109</c:v>
                </c:pt>
                <c:pt idx="25582">
                  <c:v>42903.501468113427</c:v>
                </c:pt>
                <c:pt idx="25583">
                  <c:v>42903.508412615738</c:v>
                </c:pt>
                <c:pt idx="25584">
                  <c:v>42903.515357118056</c:v>
                </c:pt>
                <c:pt idx="25585">
                  <c:v>42903.522301620367</c:v>
                </c:pt>
                <c:pt idx="25586">
                  <c:v>42903.529246122685</c:v>
                </c:pt>
                <c:pt idx="25587">
                  <c:v>42903.536190624996</c:v>
                </c:pt>
                <c:pt idx="25588">
                  <c:v>42903.543135127315</c:v>
                </c:pt>
                <c:pt idx="25589">
                  <c:v>42903.550079629633</c:v>
                </c:pt>
                <c:pt idx="25590">
                  <c:v>42903.557024131944</c:v>
                </c:pt>
                <c:pt idx="25591">
                  <c:v>42903.563968634262</c:v>
                </c:pt>
                <c:pt idx="25592">
                  <c:v>42903.570913136573</c:v>
                </c:pt>
                <c:pt idx="25593">
                  <c:v>42903.577857638891</c:v>
                </c:pt>
                <c:pt idx="25594">
                  <c:v>42903.584802141202</c:v>
                </c:pt>
                <c:pt idx="25595">
                  <c:v>42903.59174664352</c:v>
                </c:pt>
                <c:pt idx="25596">
                  <c:v>42903.598691145831</c:v>
                </c:pt>
                <c:pt idx="25597">
                  <c:v>42903.605635648149</c:v>
                </c:pt>
                <c:pt idx="25598">
                  <c:v>42903.61258015046</c:v>
                </c:pt>
                <c:pt idx="25599">
                  <c:v>42903.619524652779</c:v>
                </c:pt>
                <c:pt idx="25600">
                  <c:v>42903.62646915509</c:v>
                </c:pt>
                <c:pt idx="25601">
                  <c:v>42903.633413657408</c:v>
                </c:pt>
                <c:pt idx="25602">
                  <c:v>42903.640358159719</c:v>
                </c:pt>
                <c:pt idx="25603">
                  <c:v>42903.647302662037</c:v>
                </c:pt>
                <c:pt idx="25604">
                  <c:v>42903.654247164355</c:v>
                </c:pt>
                <c:pt idx="25605">
                  <c:v>42903.661191666666</c:v>
                </c:pt>
                <c:pt idx="25606">
                  <c:v>42903.668136168984</c:v>
                </c:pt>
                <c:pt idx="25607">
                  <c:v>42903.675080671295</c:v>
                </c:pt>
                <c:pt idx="25608">
                  <c:v>42903.682025173614</c:v>
                </c:pt>
                <c:pt idx="25609">
                  <c:v>42903.688969675924</c:v>
                </c:pt>
                <c:pt idx="25610">
                  <c:v>42903.695914178243</c:v>
                </c:pt>
                <c:pt idx="25611">
                  <c:v>42903.702858680554</c:v>
                </c:pt>
                <c:pt idx="25612">
                  <c:v>42903.709803182872</c:v>
                </c:pt>
                <c:pt idx="25613">
                  <c:v>42903.716747685183</c:v>
                </c:pt>
                <c:pt idx="25614">
                  <c:v>42903.723692187501</c:v>
                </c:pt>
                <c:pt idx="25615">
                  <c:v>42903.730636689812</c:v>
                </c:pt>
                <c:pt idx="25616">
                  <c:v>42903.73758119213</c:v>
                </c:pt>
                <c:pt idx="25617">
                  <c:v>42903.744525694441</c:v>
                </c:pt>
                <c:pt idx="25618">
                  <c:v>42903.751470196759</c:v>
                </c:pt>
                <c:pt idx="25619">
                  <c:v>42903.758414699078</c:v>
                </c:pt>
                <c:pt idx="25620">
                  <c:v>42903.765359201388</c:v>
                </c:pt>
                <c:pt idx="25621">
                  <c:v>42903.772303703707</c:v>
                </c:pt>
                <c:pt idx="25622">
                  <c:v>42903.779248206018</c:v>
                </c:pt>
                <c:pt idx="25623">
                  <c:v>42903.786192708336</c:v>
                </c:pt>
                <c:pt idx="25624">
                  <c:v>42903.793137210647</c:v>
                </c:pt>
                <c:pt idx="25625">
                  <c:v>42903.800081712965</c:v>
                </c:pt>
                <c:pt idx="25626">
                  <c:v>42903.807026215276</c:v>
                </c:pt>
                <c:pt idx="25627">
                  <c:v>42903.813970717594</c:v>
                </c:pt>
                <c:pt idx="25628">
                  <c:v>42903.820915219905</c:v>
                </c:pt>
                <c:pt idx="25629">
                  <c:v>42903.827859722223</c:v>
                </c:pt>
                <c:pt idx="25630">
                  <c:v>42903.834804224534</c:v>
                </c:pt>
                <c:pt idx="25631">
                  <c:v>42903.841748726853</c:v>
                </c:pt>
                <c:pt idx="25632">
                  <c:v>42903.848693229163</c:v>
                </c:pt>
                <c:pt idx="25633">
                  <c:v>42903.855637731482</c:v>
                </c:pt>
                <c:pt idx="25634">
                  <c:v>42903.862582233793</c:v>
                </c:pt>
                <c:pt idx="25635">
                  <c:v>42903.869526736111</c:v>
                </c:pt>
                <c:pt idx="25636">
                  <c:v>42903.876471238429</c:v>
                </c:pt>
                <c:pt idx="25637">
                  <c:v>42903.88341574074</c:v>
                </c:pt>
                <c:pt idx="25638">
                  <c:v>42903.890360243058</c:v>
                </c:pt>
                <c:pt idx="25639">
                  <c:v>42903.897304745369</c:v>
                </c:pt>
                <c:pt idx="25640">
                  <c:v>42903.904249247687</c:v>
                </c:pt>
                <c:pt idx="25641">
                  <c:v>42903.911193749998</c:v>
                </c:pt>
                <c:pt idx="25642">
                  <c:v>42903.918138252317</c:v>
                </c:pt>
                <c:pt idx="25643">
                  <c:v>42903.925082754628</c:v>
                </c:pt>
                <c:pt idx="25644">
                  <c:v>42903.932027256946</c:v>
                </c:pt>
                <c:pt idx="25645">
                  <c:v>42903.938971759257</c:v>
                </c:pt>
                <c:pt idx="25646">
                  <c:v>42903.945916261575</c:v>
                </c:pt>
                <c:pt idx="25647">
                  <c:v>42903.952860763886</c:v>
                </c:pt>
                <c:pt idx="25648">
                  <c:v>42903.959805266204</c:v>
                </c:pt>
                <c:pt idx="25649">
                  <c:v>42903.966749768515</c:v>
                </c:pt>
                <c:pt idx="25650">
                  <c:v>42903.973694270833</c:v>
                </c:pt>
                <c:pt idx="25651">
                  <c:v>42903.980638773151</c:v>
                </c:pt>
                <c:pt idx="25652">
                  <c:v>42903.987583275462</c:v>
                </c:pt>
                <c:pt idx="25653">
                  <c:v>42903.994527777781</c:v>
                </c:pt>
                <c:pt idx="25654">
                  <c:v>42904.001472280092</c:v>
                </c:pt>
                <c:pt idx="25655">
                  <c:v>42904.00841678241</c:v>
                </c:pt>
                <c:pt idx="25656">
                  <c:v>42904.015361284721</c:v>
                </c:pt>
                <c:pt idx="25657">
                  <c:v>42904.022305787039</c:v>
                </c:pt>
                <c:pt idx="25658">
                  <c:v>42904.02925028935</c:v>
                </c:pt>
                <c:pt idx="25659">
                  <c:v>42904.036194791668</c:v>
                </c:pt>
                <c:pt idx="25660">
                  <c:v>42904.043139293979</c:v>
                </c:pt>
                <c:pt idx="25661">
                  <c:v>42904.050083796297</c:v>
                </c:pt>
                <c:pt idx="25662">
                  <c:v>42904.057028298608</c:v>
                </c:pt>
                <c:pt idx="25663">
                  <c:v>42904.063972800926</c:v>
                </c:pt>
                <c:pt idx="25664">
                  <c:v>42904.070917303237</c:v>
                </c:pt>
                <c:pt idx="25665">
                  <c:v>42904.077861805556</c:v>
                </c:pt>
                <c:pt idx="25666">
                  <c:v>42904.084806307874</c:v>
                </c:pt>
                <c:pt idx="25667">
                  <c:v>42904.091750810185</c:v>
                </c:pt>
                <c:pt idx="25668">
                  <c:v>42904.098695312503</c:v>
                </c:pt>
                <c:pt idx="25669">
                  <c:v>42904.105639814814</c:v>
                </c:pt>
                <c:pt idx="25670">
                  <c:v>42904.112584317132</c:v>
                </c:pt>
                <c:pt idx="25671">
                  <c:v>42904.119528819443</c:v>
                </c:pt>
                <c:pt idx="25672">
                  <c:v>42904.126473321761</c:v>
                </c:pt>
                <c:pt idx="25673">
                  <c:v>42904.133417824072</c:v>
                </c:pt>
                <c:pt idx="25674">
                  <c:v>42904.14036232639</c:v>
                </c:pt>
                <c:pt idx="25675">
                  <c:v>42904.147306828701</c:v>
                </c:pt>
                <c:pt idx="25676">
                  <c:v>42904.15425133102</c:v>
                </c:pt>
                <c:pt idx="25677">
                  <c:v>42904.161195833331</c:v>
                </c:pt>
                <c:pt idx="25678">
                  <c:v>42904.168140335649</c:v>
                </c:pt>
                <c:pt idx="25679">
                  <c:v>42904.17508483796</c:v>
                </c:pt>
                <c:pt idx="25680">
                  <c:v>42904.182029340278</c:v>
                </c:pt>
                <c:pt idx="25681">
                  <c:v>42904.188973842596</c:v>
                </c:pt>
                <c:pt idx="25682">
                  <c:v>42904.195918344907</c:v>
                </c:pt>
                <c:pt idx="25683">
                  <c:v>42904.202862847225</c:v>
                </c:pt>
                <c:pt idx="25684">
                  <c:v>42904.209807349536</c:v>
                </c:pt>
                <c:pt idx="25685">
                  <c:v>42904.216751851854</c:v>
                </c:pt>
                <c:pt idx="25686">
                  <c:v>42904.223696354165</c:v>
                </c:pt>
                <c:pt idx="25687">
                  <c:v>42904.230640856484</c:v>
                </c:pt>
                <c:pt idx="25688">
                  <c:v>42904.237585358795</c:v>
                </c:pt>
                <c:pt idx="25689">
                  <c:v>42904.244529861113</c:v>
                </c:pt>
                <c:pt idx="25690">
                  <c:v>42904.251474363424</c:v>
                </c:pt>
                <c:pt idx="25691">
                  <c:v>42904.258418865742</c:v>
                </c:pt>
                <c:pt idx="25692">
                  <c:v>42904.265363368053</c:v>
                </c:pt>
                <c:pt idx="25693">
                  <c:v>42904.272307870371</c:v>
                </c:pt>
                <c:pt idx="25694">
                  <c:v>42904.279252372682</c:v>
                </c:pt>
                <c:pt idx="25695">
                  <c:v>42904.286196875</c:v>
                </c:pt>
                <c:pt idx="25696">
                  <c:v>42904.293141377311</c:v>
                </c:pt>
                <c:pt idx="25697">
                  <c:v>42904.300085879629</c:v>
                </c:pt>
                <c:pt idx="25698">
                  <c:v>42904.307030381948</c:v>
                </c:pt>
                <c:pt idx="25699">
                  <c:v>42904.313974884259</c:v>
                </c:pt>
                <c:pt idx="25700">
                  <c:v>42904.320919386577</c:v>
                </c:pt>
                <c:pt idx="25701">
                  <c:v>42904.327863888888</c:v>
                </c:pt>
                <c:pt idx="25702">
                  <c:v>42904.334808391206</c:v>
                </c:pt>
                <c:pt idx="25703">
                  <c:v>42904.341752893517</c:v>
                </c:pt>
                <c:pt idx="25704">
                  <c:v>42904.348697395835</c:v>
                </c:pt>
                <c:pt idx="25705">
                  <c:v>42904.355641898146</c:v>
                </c:pt>
                <c:pt idx="25706">
                  <c:v>42904.362586400464</c:v>
                </c:pt>
                <c:pt idx="25707">
                  <c:v>42904.369530902775</c:v>
                </c:pt>
                <c:pt idx="25708">
                  <c:v>42904.376475405094</c:v>
                </c:pt>
                <c:pt idx="25709">
                  <c:v>42904.383419907404</c:v>
                </c:pt>
                <c:pt idx="25710">
                  <c:v>42904.390364409723</c:v>
                </c:pt>
                <c:pt idx="25711">
                  <c:v>42904.397308912034</c:v>
                </c:pt>
                <c:pt idx="25712">
                  <c:v>42904.404253414352</c:v>
                </c:pt>
                <c:pt idx="25713">
                  <c:v>42904.41119791667</c:v>
                </c:pt>
                <c:pt idx="25714">
                  <c:v>42904.418142418981</c:v>
                </c:pt>
                <c:pt idx="25715">
                  <c:v>42904.425086921299</c:v>
                </c:pt>
                <c:pt idx="25716">
                  <c:v>42904.43203142361</c:v>
                </c:pt>
                <c:pt idx="25717">
                  <c:v>42904.438975925928</c:v>
                </c:pt>
                <c:pt idx="25718">
                  <c:v>42904.445920428239</c:v>
                </c:pt>
                <c:pt idx="25719">
                  <c:v>42904.452864930558</c:v>
                </c:pt>
                <c:pt idx="25720">
                  <c:v>42904.459809432868</c:v>
                </c:pt>
                <c:pt idx="25721">
                  <c:v>42904.466753935187</c:v>
                </c:pt>
                <c:pt idx="25722">
                  <c:v>42904.473698437498</c:v>
                </c:pt>
                <c:pt idx="25723">
                  <c:v>42904.480642939816</c:v>
                </c:pt>
                <c:pt idx="25724">
                  <c:v>42904.487587442127</c:v>
                </c:pt>
                <c:pt idx="25725">
                  <c:v>42904.494531944445</c:v>
                </c:pt>
                <c:pt idx="25726">
                  <c:v>42904.501476446756</c:v>
                </c:pt>
                <c:pt idx="25727">
                  <c:v>42904.508420949074</c:v>
                </c:pt>
                <c:pt idx="25728">
                  <c:v>42904.515365451392</c:v>
                </c:pt>
                <c:pt idx="25729">
                  <c:v>42904.522309953703</c:v>
                </c:pt>
                <c:pt idx="25730">
                  <c:v>42904.529254456022</c:v>
                </c:pt>
                <c:pt idx="25731">
                  <c:v>42904.536198958333</c:v>
                </c:pt>
                <c:pt idx="25732">
                  <c:v>42904.543143460651</c:v>
                </c:pt>
                <c:pt idx="25733">
                  <c:v>42904.550087962962</c:v>
                </c:pt>
                <c:pt idx="25734">
                  <c:v>42904.55703246528</c:v>
                </c:pt>
                <c:pt idx="25735">
                  <c:v>42904.563976967591</c:v>
                </c:pt>
                <c:pt idx="25736">
                  <c:v>42904.570921469909</c:v>
                </c:pt>
                <c:pt idx="25737">
                  <c:v>42904.57786597222</c:v>
                </c:pt>
                <c:pt idx="25738">
                  <c:v>42904.584810474538</c:v>
                </c:pt>
                <c:pt idx="25739">
                  <c:v>42904.591754976849</c:v>
                </c:pt>
                <c:pt idx="25740">
                  <c:v>42904.598699479167</c:v>
                </c:pt>
                <c:pt idx="25741">
                  <c:v>42904.605643981478</c:v>
                </c:pt>
                <c:pt idx="25742">
                  <c:v>42904.612588483797</c:v>
                </c:pt>
                <c:pt idx="25743">
                  <c:v>42904.619532986108</c:v>
                </c:pt>
                <c:pt idx="25744">
                  <c:v>42904.626477488426</c:v>
                </c:pt>
                <c:pt idx="25745">
                  <c:v>42904.633421990744</c:v>
                </c:pt>
                <c:pt idx="25746">
                  <c:v>42904.640366493055</c:v>
                </c:pt>
                <c:pt idx="25747">
                  <c:v>42904.647310995373</c:v>
                </c:pt>
                <c:pt idx="25748">
                  <c:v>42904.654255497684</c:v>
                </c:pt>
                <c:pt idx="25749">
                  <c:v>42904.661200000002</c:v>
                </c:pt>
                <c:pt idx="25750">
                  <c:v>42904.668144502313</c:v>
                </c:pt>
                <c:pt idx="25751">
                  <c:v>42904.675089004631</c:v>
                </c:pt>
                <c:pt idx="25752">
                  <c:v>42904.682033506942</c:v>
                </c:pt>
                <c:pt idx="25753">
                  <c:v>42904.688978009261</c:v>
                </c:pt>
                <c:pt idx="25754">
                  <c:v>42904.695922511572</c:v>
                </c:pt>
                <c:pt idx="25755">
                  <c:v>42904.70286701389</c:v>
                </c:pt>
                <c:pt idx="25756">
                  <c:v>42904.709811516201</c:v>
                </c:pt>
                <c:pt idx="25757">
                  <c:v>42904.716756018519</c:v>
                </c:pt>
                <c:pt idx="25758">
                  <c:v>42904.72370052083</c:v>
                </c:pt>
                <c:pt idx="25759">
                  <c:v>42904.730645023148</c:v>
                </c:pt>
                <c:pt idx="25760">
                  <c:v>42904.737589525466</c:v>
                </c:pt>
                <c:pt idx="25761">
                  <c:v>42904.744534027777</c:v>
                </c:pt>
                <c:pt idx="25762">
                  <c:v>42904.751478530095</c:v>
                </c:pt>
                <c:pt idx="25763">
                  <c:v>42904.758423032406</c:v>
                </c:pt>
                <c:pt idx="25764">
                  <c:v>42904.765367534725</c:v>
                </c:pt>
                <c:pt idx="25765">
                  <c:v>42904.772312037036</c:v>
                </c:pt>
                <c:pt idx="25766">
                  <c:v>42904.779256539354</c:v>
                </c:pt>
                <c:pt idx="25767">
                  <c:v>42904.786201041665</c:v>
                </c:pt>
                <c:pt idx="25768">
                  <c:v>42904.793145543983</c:v>
                </c:pt>
                <c:pt idx="25769">
                  <c:v>42904.800090046294</c:v>
                </c:pt>
                <c:pt idx="25770">
                  <c:v>42904.807034548612</c:v>
                </c:pt>
                <c:pt idx="25771">
                  <c:v>42904.813979050923</c:v>
                </c:pt>
                <c:pt idx="25772">
                  <c:v>42904.820923553241</c:v>
                </c:pt>
                <c:pt idx="25773">
                  <c:v>42904.827868055552</c:v>
                </c:pt>
                <c:pt idx="25774">
                  <c:v>42904.83481255787</c:v>
                </c:pt>
                <c:pt idx="25775">
                  <c:v>42904.841757060189</c:v>
                </c:pt>
                <c:pt idx="25776">
                  <c:v>42904.8487015625</c:v>
                </c:pt>
                <c:pt idx="25777">
                  <c:v>42904.855646064818</c:v>
                </c:pt>
                <c:pt idx="25778">
                  <c:v>42904.862590567129</c:v>
                </c:pt>
                <c:pt idx="25779">
                  <c:v>42904.869535069447</c:v>
                </c:pt>
                <c:pt idx="25780">
                  <c:v>42904.876479571758</c:v>
                </c:pt>
                <c:pt idx="25781">
                  <c:v>42904.883424074076</c:v>
                </c:pt>
                <c:pt idx="25782">
                  <c:v>42904.890368576387</c:v>
                </c:pt>
                <c:pt idx="25783">
                  <c:v>42904.897313078705</c:v>
                </c:pt>
                <c:pt idx="25784">
                  <c:v>42904.904257581016</c:v>
                </c:pt>
                <c:pt idx="25785">
                  <c:v>42904.911202083335</c:v>
                </c:pt>
                <c:pt idx="25786">
                  <c:v>42904.918146585645</c:v>
                </c:pt>
                <c:pt idx="25787">
                  <c:v>42904.925091087964</c:v>
                </c:pt>
                <c:pt idx="25788">
                  <c:v>42904.932035590275</c:v>
                </c:pt>
                <c:pt idx="25789">
                  <c:v>42904.938980092593</c:v>
                </c:pt>
                <c:pt idx="25790">
                  <c:v>42904.945924594911</c:v>
                </c:pt>
                <c:pt idx="25791">
                  <c:v>42904.952869097222</c:v>
                </c:pt>
                <c:pt idx="25792">
                  <c:v>42904.95981359954</c:v>
                </c:pt>
                <c:pt idx="25793">
                  <c:v>42904.966758101851</c:v>
                </c:pt>
                <c:pt idx="25794">
                  <c:v>42904.973702604169</c:v>
                </c:pt>
                <c:pt idx="25795">
                  <c:v>42904.98064710648</c:v>
                </c:pt>
                <c:pt idx="25796">
                  <c:v>42904.987591608799</c:v>
                </c:pt>
                <c:pt idx="25797">
                  <c:v>42904.994536111109</c:v>
                </c:pt>
                <c:pt idx="25798">
                  <c:v>42905.001480613428</c:v>
                </c:pt>
                <c:pt idx="25799">
                  <c:v>42905.008425115739</c:v>
                </c:pt>
                <c:pt idx="25800">
                  <c:v>42905.015369618057</c:v>
                </c:pt>
                <c:pt idx="25801">
                  <c:v>42905.022314120368</c:v>
                </c:pt>
                <c:pt idx="25802">
                  <c:v>42905.029258622686</c:v>
                </c:pt>
                <c:pt idx="25803">
                  <c:v>42905.036203124997</c:v>
                </c:pt>
                <c:pt idx="25804">
                  <c:v>42905.043147627315</c:v>
                </c:pt>
                <c:pt idx="25805">
                  <c:v>42905.050092129626</c:v>
                </c:pt>
                <c:pt idx="25806">
                  <c:v>42905.057036631944</c:v>
                </c:pt>
                <c:pt idx="25807">
                  <c:v>42905.063981134263</c:v>
                </c:pt>
                <c:pt idx="25808">
                  <c:v>42905.070925636574</c:v>
                </c:pt>
                <c:pt idx="25809">
                  <c:v>42905.077870138892</c:v>
                </c:pt>
                <c:pt idx="25810">
                  <c:v>42905.084814641203</c:v>
                </c:pt>
                <c:pt idx="25811">
                  <c:v>42905.091759143521</c:v>
                </c:pt>
                <c:pt idx="25812">
                  <c:v>42905.098703645832</c:v>
                </c:pt>
                <c:pt idx="25813">
                  <c:v>42905.10564814815</c:v>
                </c:pt>
                <c:pt idx="25814">
                  <c:v>42905.112592650461</c:v>
                </c:pt>
                <c:pt idx="25815">
                  <c:v>42905.119537152779</c:v>
                </c:pt>
                <c:pt idx="25816">
                  <c:v>42905.12648165509</c:v>
                </c:pt>
                <c:pt idx="25817">
                  <c:v>42905.133426157408</c:v>
                </c:pt>
                <c:pt idx="25818">
                  <c:v>42905.140370659719</c:v>
                </c:pt>
                <c:pt idx="25819">
                  <c:v>42905.147315162038</c:v>
                </c:pt>
                <c:pt idx="25820">
                  <c:v>42905.154259664349</c:v>
                </c:pt>
                <c:pt idx="25821">
                  <c:v>42905.161204166667</c:v>
                </c:pt>
                <c:pt idx="25822">
                  <c:v>42905.168148668985</c:v>
                </c:pt>
                <c:pt idx="25823">
                  <c:v>42905.175093171296</c:v>
                </c:pt>
                <c:pt idx="25824">
                  <c:v>42905.182037673614</c:v>
                </c:pt>
                <c:pt idx="25825">
                  <c:v>42905.188982175925</c:v>
                </c:pt>
                <c:pt idx="25826">
                  <c:v>42905.195926678243</c:v>
                </c:pt>
                <c:pt idx="25827">
                  <c:v>42905.202871180554</c:v>
                </c:pt>
                <c:pt idx="25828">
                  <c:v>42905.209815682872</c:v>
                </c:pt>
                <c:pt idx="25829">
                  <c:v>42905.216760185183</c:v>
                </c:pt>
                <c:pt idx="25830">
                  <c:v>42905.223704687502</c:v>
                </c:pt>
                <c:pt idx="25831">
                  <c:v>42905.230649189813</c:v>
                </c:pt>
                <c:pt idx="25832">
                  <c:v>42905.237593692131</c:v>
                </c:pt>
                <c:pt idx="25833">
                  <c:v>42905.244538194442</c:v>
                </c:pt>
                <c:pt idx="25834">
                  <c:v>42905.25148269676</c:v>
                </c:pt>
                <c:pt idx="25835">
                  <c:v>42905.258427199071</c:v>
                </c:pt>
                <c:pt idx="25836">
                  <c:v>42905.265371701389</c:v>
                </c:pt>
                <c:pt idx="25837">
                  <c:v>42905.272316203707</c:v>
                </c:pt>
                <c:pt idx="25838">
                  <c:v>42905.279260706018</c:v>
                </c:pt>
                <c:pt idx="25839">
                  <c:v>42905.286205208336</c:v>
                </c:pt>
                <c:pt idx="25840">
                  <c:v>42905.293149710647</c:v>
                </c:pt>
                <c:pt idx="25841">
                  <c:v>42905.300094212966</c:v>
                </c:pt>
                <c:pt idx="25842">
                  <c:v>42905.307038715277</c:v>
                </c:pt>
                <c:pt idx="25843">
                  <c:v>42905.313983217595</c:v>
                </c:pt>
                <c:pt idx="25844">
                  <c:v>42905.320927719906</c:v>
                </c:pt>
                <c:pt idx="25845">
                  <c:v>42905.327872222224</c:v>
                </c:pt>
                <c:pt idx="25846">
                  <c:v>42905.334816724535</c:v>
                </c:pt>
                <c:pt idx="25847">
                  <c:v>42905.341761226853</c:v>
                </c:pt>
                <c:pt idx="25848">
                  <c:v>42905.348705729164</c:v>
                </c:pt>
                <c:pt idx="25849">
                  <c:v>42905.355650231482</c:v>
                </c:pt>
                <c:pt idx="25850">
                  <c:v>42905.362594733793</c:v>
                </c:pt>
                <c:pt idx="25851">
                  <c:v>42905.369539236111</c:v>
                </c:pt>
                <c:pt idx="25852">
                  <c:v>42905.376483738422</c:v>
                </c:pt>
                <c:pt idx="25853">
                  <c:v>42905.383428240741</c:v>
                </c:pt>
                <c:pt idx="25854">
                  <c:v>42905.390372743059</c:v>
                </c:pt>
                <c:pt idx="25855">
                  <c:v>42905.39731724537</c:v>
                </c:pt>
                <c:pt idx="25856">
                  <c:v>42905.404261747688</c:v>
                </c:pt>
                <c:pt idx="25857">
                  <c:v>42905.411206249999</c:v>
                </c:pt>
                <c:pt idx="25858">
                  <c:v>42905.418150752317</c:v>
                </c:pt>
                <c:pt idx="25859">
                  <c:v>42905.425095254628</c:v>
                </c:pt>
                <c:pt idx="25860">
                  <c:v>42905.432039756946</c:v>
                </c:pt>
                <c:pt idx="25861">
                  <c:v>42905.438984259257</c:v>
                </c:pt>
                <c:pt idx="25862">
                  <c:v>42905.445928761575</c:v>
                </c:pt>
                <c:pt idx="25863">
                  <c:v>42905.452873263886</c:v>
                </c:pt>
                <c:pt idx="25864">
                  <c:v>42905.459817766205</c:v>
                </c:pt>
                <c:pt idx="25865">
                  <c:v>42905.466762268516</c:v>
                </c:pt>
                <c:pt idx="25866">
                  <c:v>42905.473706770834</c:v>
                </c:pt>
                <c:pt idx="25867">
                  <c:v>42905.480651273145</c:v>
                </c:pt>
                <c:pt idx="25868">
                  <c:v>42905.487595775463</c:v>
                </c:pt>
                <c:pt idx="25869">
                  <c:v>42905.494540277781</c:v>
                </c:pt>
                <c:pt idx="25870">
                  <c:v>42905.501484780092</c:v>
                </c:pt>
                <c:pt idx="25871">
                  <c:v>42905.50842928241</c:v>
                </c:pt>
                <c:pt idx="25872">
                  <c:v>42905.515373784721</c:v>
                </c:pt>
                <c:pt idx="25873">
                  <c:v>42905.52231828704</c:v>
                </c:pt>
                <c:pt idx="25874">
                  <c:v>42905.52926278935</c:v>
                </c:pt>
                <c:pt idx="25875">
                  <c:v>42905.536207291669</c:v>
                </c:pt>
                <c:pt idx="25876">
                  <c:v>42905.54315179398</c:v>
                </c:pt>
                <c:pt idx="25877">
                  <c:v>42905.550096296298</c:v>
                </c:pt>
                <c:pt idx="25878">
                  <c:v>42905.557040798609</c:v>
                </c:pt>
                <c:pt idx="25879">
                  <c:v>42905.563985300927</c:v>
                </c:pt>
                <c:pt idx="25880">
                  <c:v>42905.570929803238</c:v>
                </c:pt>
                <c:pt idx="25881">
                  <c:v>42905.577874305556</c:v>
                </c:pt>
                <c:pt idx="25882">
                  <c:v>42905.584818807867</c:v>
                </c:pt>
                <c:pt idx="25883">
                  <c:v>42905.591763310185</c:v>
                </c:pt>
                <c:pt idx="25884">
                  <c:v>42905.598707812504</c:v>
                </c:pt>
                <c:pt idx="25885">
                  <c:v>42905.605652314815</c:v>
                </c:pt>
                <c:pt idx="25886">
                  <c:v>42905.612596817133</c:v>
                </c:pt>
                <c:pt idx="25887">
                  <c:v>42905.619541319444</c:v>
                </c:pt>
                <c:pt idx="25888">
                  <c:v>42905.626485821762</c:v>
                </c:pt>
                <c:pt idx="25889">
                  <c:v>42905.633430324073</c:v>
                </c:pt>
                <c:pt idx="25890">
                  <c:v>42905.640374826391</c:v>
                </c:pt>
                <c:pt idx="25891">
                  <c:v>42905.647319328702</c:v>
                </c:pt>
                <c:pt idx="25892">
                  <c:v>42905.65426383102</c:v>
                </c:pt>
                <c:pt idx="25893">
                  <c:v>42905.661208333331</c:v>
                </c:pt>
                <c:pt idx="25894">
                  <c:v>42905.668152835649</c:v>
                </c:pt>
                <c:pt idx="25895">
                  <c:v>42905.67509733796</c:v>
                </c:pt>
                <c:pt idx="25896">
                  <c:v>42905.682041840279</c:v>
                </c:pt>
                <c:pt idx="25897">
                  <c:v>42905.688986342589</c:v>
                </c:pt>
                <c:pt idx="25898">
                  <c:v>42905.695930844908</c:v>
                </c:pt>
                <c:pt idx="25899">
                  <c:v>42905.702875347219</c:v>
                </c:pt>
                <c:pt idx="25900">
                  <c:v>42905.709819849537</c:v>
                </c:pt>
                <c:pt idx="25901">
                  <c:v>42905.716764351855</c:v>
                </c:pt>
                <c:pt idx="25902">
                  <c:v>42905.723708854166</c:v>
                </c:pt>
                <c:pt idx="25903">
                  <c:v>42905.730653356484</c:v>
                </c:pt>
                <c:pt idx="25904">
                  <c:v>42905.737597858795</c:v>
                </c:pt>
                <c:pt idx="25905">
                  <c:v>42905.744542361113</c:v>
                </c:pt>
                <c:pt idx="25906">
                  <c:v>42905.751486863424</c:v>
                </c:pt>
                <c:pt idx="25907">
                  <c:v>42905.758431365743</c:v>
                </c:pt>
                <c:pt idx="25908">
                  <c:v>42905.765375868054</c:v>
                </c:pt>
                <c:pt idx="25909">
                  <c:v>42905.772320370372</c:v>
                </c:pt>
                <c:pt idx="25910">
                  <c:v>42905.779264872683</c:v>
                </c:pt>
                <c:pt idx="25911">
                  <c:v>42905.786209375001</c:v>
                </c:pt>
                <c:pt idx="25912">
                  <c:v>42905.793153877312</c:v>
                </c:pt>
                <c:pt idx="25913">
                  <c:v>42905.80009837963</c:v>
                </c:pt>
                <c:pt idx="25914">
                  <c:v>42905.807042881941</c:v>
                </c:pt>
                <c:pt idx="25915">
                  <c:v>42905.813987384259</c:v>
                </c:pt>
                <c:pt idx="25916">
                  <c:v>42905.820931886577</c:v>
                </c:pt>
                <c:pt idx="25917">
                  <c:v>42905.827876388888</c:v>
                </c:pt>
                <c:pt idx="25918">
                  <c:v>42905.834820891207</c:v>
                </c:pt>
                <c:pt idx="25919">
                  <c:v>42905.841765393518</c:v>
                </c:pt>
                <c:pt idx="25920">
                  <c:v>42905.848709895836</c:v>
                </c:pt>
                <c:pt idx="25921">
                  <c:v>42905.855654398147</c:v>
                </c:pt>
                <c:pt idx="25922">
                  <c:v>42905.862598900465</c:v>
                </c:pt>
                <c:pt idx="25923">
                  <c:v>42905.869543402776</c:v>
                </c:pt>
                <c:pt idx="25924">
                  <c:v>42905.876487905094</c:v>
                </c:pt>
                <c:pt idx="25925">
                  <c:v>42905.883432407405</c:v>
                </c:pt>
                <c:pt idx="25926">
                  <c:v>42905.890376909723</c:v>
                </c:pt>
                <c:pt idx="25927">
                  <c:v>42905.897321412034</c:v>
                </c:pt>
                <c:pt idx="25928">
                  <c:v>42905.904265914352</c:v>
                </c:pt>
                <c:pt idx="25929">
                  <c:v>42905.911210416663</c:v>
                </c:pt>
                <c:pt idx="25930">
                  <c:v>42905.918154918982</c:v>
                </c:pt>
                <c:pt idx="25931">
                  <c:v>42905.9250994213</c:v>
                </c:pt>
                <c:pt idx="25932">
                  <c:v>42905.932043923611</c:v>
                </c:pt>
                <c:pt idx="25933">
                  <c:v>42905.938988425929</c:v>
                </c:pt>
                <c:pt idx="25934">
                  <c:v>42905.94593292824</c:v>
                </c:pt>
                <c:pt idx="25935">
                  <c:v>42905.952877430558</c:v>
                </c:pt>
                <c:pt idx="25936">
                  <c:v>42905.959821932869</c:v>
                </c:pt>
                <c:pt idx="25937">
                  <c:v>42905.966766435187</c:v>
                </c:pt>
                <c:pt idx="25938">
                  <c:v>42905.973710937498</c:v>
                </c:pt>
                <c:pt idx="25939">
                  <c:v>42905.980655439816</c:v>
                </c:pt>
                <c:pt idx="25940">
                  <c:v>42905.987599942127</c:v>
                </c:pt>
                <c:pt idx="25941">
                  <c:v>42905.994544444446</c:v>
                </c:pt>
                <c:pt idx="25942">
                  <c:v>42906.001488946757</c:v>
                </c:pt>
                <c:pt idx="25943">
                  <c:v>42906.008433449075</c:v>
                </c:pt>
                <c:pt idx="25944">
                  <c:v>42906.015377951386</c:v>
                </c:pt>
                <c:pt idx="25945">
                  <c:v>42906.022322453704</c:v>
                </c:pt>
                <c:pt idx="25946">
                  <c:v>42906.029266956015</c:v>
                </c:pt>
                <c:pt idx="25947">
                  <c:v>42906.036211458333</c:v>
                </c:pt>
                <c:pt idx="25948">
                  <c:v>42906.043155960651</c:v>
                </c:pt>
                <c:pt idx="25949">
                  <c:v>42906.050100462962</c:v>
                </c:pt>
                <c:pt idx="25950">
                  <c:v>42906.057044965281</c:v>
                </c:pt>
                <c:pt idx="25951">
                  <c:v>42906.063989467591</c:v>
                </c:pt>
                <c:pt idx="25952">
                  <c:v>42906.07093396991</c:v>
                </c:pt>
                <c:pt idx="25953">
                  <c:v>42906.077878472221</c:v>
                </c:pt>
                <c:pt idx="25954">
                  <c:v>42906.084822974539</c:v>
                </c:pt>
                <c:pt idx="25955">
                  <c:v>42906.09176747685</c:v>
                </c:pt>
                <c:pt idx="25956">
                  <c:v>42906.098711979168</c:v>
                </c:pt>
                <c:pt idx="25957">
                  <c:v>42906.105656481479</c:v>
                </c:pt>
                <c:pt idx="25958">
                  <c:v>42906.112600983797</c:v>
                </c:pt>
                <c:pt idx="25959">
                  <c:v>42906.119545486108</c:v>
                </c:pt>
                <c:pt idx="25960">
                  <c:v>42906.126489988426</c:v>
                </c:pt>
                <c:pt idx="25961">
                  <c:v>42906.133434490737</c:v>
                </c:pt>
                <c:pt idx="25962">
                  <c:v>42906.140378993055</c:v>
                </c:pt>
                <c:pt idx="25963">
                  <c:v>42906.147323495374</c:v>
                </c:pt>
                <c:pt idx="25964">
                  <c:v>42906.154267997685</c:v>
                </c:pt>
                <c:pt idx="25965">
                  <c:v>42906.161212500003</c:v>
                </c:pt>
                <c:pt idx="25966">
                  <c:v>42906.168157002314</c:v>
                </c:pt>
                <c:pt idx="25967">
                  <c:v>42906.175101504632</c:v>
                </c:pt>
                <c:pt idx="25968">
                  <c:v>42906.182046006943</c:v>
                </c:pt>
                <c:pt idx="25969">
                  <c:v>42906.188990509261</c:v>
                </c:pt>
                <c:pt idx="25970">
                  <c:v>42906.195935011572</c:v>
                </c:pt>
                <c:pt idx="25971">
                  <c:v>42906.20287951389</c:v>
                </c:pt>
                <c:pt idx="25972">
                  <c:v>42906.209824016201</c:v>
                </c:pt>
                <c:pt idx="25973">
                  <c:v>42906.21676851852</c:v>
                </c:pt>
                <c:pt idx="25974">
                  <c:v>42906.22371302083</c:v>
                </c:pt>
                <c:pt idx="25975">
                  <c:v>42906.230657523149</c:v>
                </c:pt>
                <c:pt idx="25976">
                  <c:v>42906.23760202546</c:v>
                </c:pt>
                <c:pt idx="25977">
                  <c:v>42906.244546527778</c:v>
                </c:pt>
                <c:pt idx="25978">
                  <c:v>42906.251491030096</c:v>
                </c:pt>
                <c:pt idx="25979">
                  <c:v>42906.258435532407</c:v>
                </c:pt>
                <c:pt idx="25980">
                  <c:v>42906.265380034725</c:v>
                </c:pt>
                <c:pt idx="25981">
                  <c:v>42906.272324537036</c:v>
                </c:pt>
                <c:pt idx="25982">
                  <c:v>42906.279269039354</c:v>
                </c:pt>
                <c:pt idx="25983">
                  <c:v>42906.286213541665</c:v>
                </c:pt>
                <c:pt idx="25984">
                  <c:v>42906.293158043984</c:v>
                </c:pt>
                <c:pt idx="25985">
                  <c:v>42906.300102546295</c:v>
                </c:pt>
                <c:pt idx="25986">
                  <c:v>42906.307047048613</c:v>
                </c:pt>
                <c:pt idx="25987">
                  <c:v>42906.313991550924</c:v>
                </c:pt>
                <c:pt idx="25988">
                  <c:v>42906.320936053242</c:v>
                </c:pt>
                <c:pt idx="25989">
                  <c:v>42906.327880555553</c:v>
                </c:pt>
                <c:pt idx="25990">
                  <c:v>42906.334825057871</c:v>
                </c:pt>
                <c:pt idx="25991">
                  <c:v>42906.341769560182</c:v>
                </c:pt>
                <c:pt idx="25992">
                  <c:v>42906.3487140625</c:v>
                </c:pt>
                <c:pt idx="25993">
                  <c:v>42906.355658564818</c:v>
                </c:pt>
                <c:pt idx="25994">
                  <c:v>42906.362603067129</c:v>
                </c:pt>
                <c:pt idx="25995">
                  <c:v>42906.369547569448</c:v>
                </c:pt>
                <c:pt idx="25996">
                  <c:v>42906.376492071759</c:v>
                </c:pt>
                <c:pt idx="25997">
                  <c:v>42906.383436574077</c:v>
                </c:pt>
                <c:pt idx="25998">
                  <c:v>42906.390381076388</c:v>
                </c:pt>
                <c:pt idx="25999">
                  <c:v>42906.397325578706</c:v>
                </c:pt>
                <c:pt idx="26000">
                  <c:v>42906.404270081017</c:v>
                </c:pt>
                <c:pt idx="26001">
                  <c:v>42906.411214583335</c:v>
                </c:pt>
                <c:pt idx="26002">
                  <c:v>42906.418159085646</c:v>
                </c:pt>
                <c:pt idx="26003">
                  <c:v>42906.425103587964</c:v>
                </c:pt>
                <c:pt idx="26004">
                  <c:v>42906.432048090275</c:v>
                </c:pt>
                <c:pt idx="26005">
                  <c:v>42906.438992592593</c:v>
                </c:pt>
                <c:pt idx="26006">
                  <c:v>42906.445937094904</c:v>
                </c:pt>
                <c:pt idx="26007">
                  <c:v>42906.452881597223</c:v>
                </c:pt>
                <c:pt idx="26008">
                  <c:v>42906.459826099534</c:v>
                </c:pt>
                <c:pt idx="26009">
                  <c:v>42906.466770601852</c:v>
                </c:pt>
                <c:pt idx="26010">
                  <c:v>42906.47371510417</c:v>
                </c:pt>
                <c:pt idx="26011">
                  <c:v>42906.480659606481</c:v>
                </c:pt>
                <c:pt idx="26012">
                  <c:v>42906.487604108799</c:v>
                </c:pt>
                <c:pt idx="26013">
                  <c:v>42906.49454861111</c:v>
                </c:pt>
                <c:pt idx="26014">
                  <c:v>42906.501493113428</c:v>
                </c:pt>
                <c:pt idx="26015">
                  <c:v>42906.508437615739</c:v>
                </c:pt>
                <c:pt idx="26016">
                  <c:v>42906.515382118057</c:v>
                </c:pt>
                <c:pt idx="26017">
                  <c:v>42906.522326620368</c:v>
                </c:pt>
                <c:pt idx="26018">
                  <c:v>42906.529271122687</c:v>
                </c:pt>
                <c:pt idx="26019">
                  <c:v>42906.536215624998</c:v>
                </c:pt>
                <c:pt idx="26020">
                  <c:v>42906.543160127316</c:v>
                </c:pt>
                <c:pt idx="26021">
                  <c:v>42906.550104629627</c:v>
                </c:pt>
                <c:pt idx="26022">
                  <c:v>42906.557049131945</c:v>
                </c:pt>
                <c:pt idx="26023">
                  <c:v>42906.563993634256</c:v>
                </c:pt>
                <c:pt idx="26024">
                  <c:v>42906.570938136574</c:v>
                </c:pt>
                <c:pt idx="26025">
                  <c:v>42906.577882638892</c:v>
                </c:pt>
                <c:pt idx="26026">
                  <c:v>42906.584827141203</c:v>
                </c:pt>
                <c:pt idx="26027">
                  <c:v>42906.591771643521</c:v>
                </c:pt>
                <c:pt idx="26028">
                  <c:v>42906.598716145832</c:v>
                </c:pt>
                <c:pt idx="26029">
                  <c:v>42906.605660648151</c:v>
                </c:pt>
                <c:pt idx="26030">
                  <c:v>42906.612605150462</c:v>
                </c:pt>
                <c:pt idx="26031">
                  <c:v>42906.61954965278</c:v>
                </c:pt>
                <c:pt idx="26032">
                  <c:v>42906.626494155091</c:v>
                </c:pt>
                <c:pt idx="26033">
                  <c:v>42906.633438657409</c:v>
                </c:pt>
                <c:pt idx="26034">
                  <c:v>42906.64038315972</c:v>
                </c:pt>
                <c:pt idx="26035">
                  <c:v>42906.647327662038</c:v>
                </c:pt>
                <c:pt idx="26036">
                  <c:v>42906.654272164349</c:v>
                </c:pt>
                <c:pt idx="26037">
                  <c:v>42906.661216666667</c:v>
                </c:pt>
                <c:pt idx="26038">
                  <c:v>42906.668161168978</c:v>
                </c:pt>
                <c:pt idx="26039">
                  <c:v>42906.675105671296</c:v>
                </c:pt>
                <c:pt idx="26040">
                  <c:v>42906.682050173615</c:v>
                </c:pt>
                <c:pt idx="26041">
                  <c:v>42906.688994675926</c:v>
                </c:pt>
                <c:pt idx="26042">
                  <c:v>42906.695939178244</c:v>
                </c:pt>
                <c:pt idx="26043">
                  <c:v>42906.702883680555</c:v>
                </c:pt>
                <c:pt idx="26044">
                  <c:v>42906.709828182873</c:v>
                </c:pt>
                <c:pt idx="26045">
                  <c:v>42906.716772685184</c:v>
                </c:pt>
                <c:pt idx="26046">
                  <c:v>42906.723717187502</c:v>
                </c:pt>
                <c:pt idx="26047">
                  <c:v>42906.730661689813</c:v>
                </c:pt>
                <c:pt idx="26048">
                  <c:v>42906.737606192131</c:v>
                </c:pt>
                <c:pt idx="26049">
                  <c:v>42906.744550694442</c:v>
                </c:pt>
                <c:pt idx="26050">
                  <c:v>42906.751495196761</c:v>
                </c:pt>
                <c:pt idx="26051">
                  <c:v>42906.758439699071</c:v>
                </c:pt>
                <c:pt idx="26052">
                  <c:v>42906.76538420139</c:v>
                </c:pt>
                <c:pt idx="26053">
                  <c:v>42906.772328703701</c:v>
                </c:pt>
                <c:pt idx="26054">
                  <c:v>42906.779273206019</c:v>
                </c:pt>
                <c:pt idx="26055">
                  <c:v>42906.78621770833</c:v>
                </c:pt>
                <c:pt idx="26056">
                  <c:v>42906.793162210648</c:v>
                </c:pt>
                <c:pt idx="26057">
                  <c:v>42906.800106712966</c:v>
                </c:pt>
                <c:pt idx="26058">
                  <c:v>42906.807051215277</c:v>
                </c:pt>
                <c:pt idx="26059">
                  <c:v>42906.813995717595</c:v>
                </c:pt>
                <c:pt idx="26060">
                  <c:v>42906.820940219906</c:v>
                </c:pt>
                <c:pt idx="26061">
                  <c:v>42906.827884722225</c:v>
                </c:pt>
                <c:pt idx="26062">
                  <c:v>42906.834829224535</c:v>
                </c:pt>
                <c:pt idx="26063">
                  <c:v>42906.841773726854</c:v>
                </c:pt>
                <c:pt idx="26064">
                  <c:v>42906.848718229165</c:v>
                </c:pt>
                <c:pt idx="26065">
                  <c:v>42906.855662731483</c:v>
                </c:pt>
                <c:pt idx="26066">
                  <c:v>42906.862607233794</c:v>
                </c:pt>
                <c:pt idx="26067">
                  <c:v>42906.869551736112</c:v>
                </c:pt>
                <c:pt idx="26068">
                  <c:v>42906.876496238423</c:v>
                </c:pt>
                <c:pt idx="26069">
                  <c:v>42906.883440740741</c:v>
                </c:pt>
                <c:pt idx="26070">
                  <c:v>42906.890385243052</c:v>
                </c:pt>
                <c:pt idx="26071">
                  <c:v>42906.89732974537</c:v>
                </c:pt>
                <c:pt idx="26072">
                  <c:v>42906.904274247689</c:v>
                </c:pt>
                <c:pt idx="26073">
                  <c:v>42906.91121875</c:v>
                </c:pt>
                <c:pt idx="26074">
                  <c:v>42906.918163252318</c:v>
                </c:pt>
                <c:pt idx="26075">
                  <c:v>42906.925107754629</c:v>
                </c:pt>
                <c:pt idx="26076">
                  <c:v>42906.932052256947</c:v>
                </c:pt>
                <c:pt idx="26077">
                  <c:v>42906.938996759258</c:v>
                </c:pt>
                <c:pt idx="26078">
                  <c:v>42906.945941261576</c:v>
                </c:pt>
                <c:pt idx="26079">
                  <c:v>42906.952885763887</c:v>
                </c:pt>
                <c:pt idx="26080">
                  <c:v>42906.959830266205</c:v>
                </c:pt>
                <c:pt idx="26081">
                  <c:v>42906.966774768516</c:v>
                </c:pt>
                <c:pt idx="26082">
                  <c:v>42906.973719270834</c:v>
                </c:pt>
                <c:pt idx="26083">
                  <c:v>42906.980663773145</c:v>
                </c:pt>
                <c:pt idx="26084">
                  <c:v>42906.987608275464</c:v>
                </c:pt>
                <c:pt idx="26085">
                  <c:v>42906.994552777775</c:v>
                </c:pt>
                <c:pt idx="26086">
                  <c:v>42907.001497280093</c:v>
                </c:pt>
                <c:pt idx="26087">
                  <c:v>42907.008441782411</c:v>
                </c:pt>
                <c:pt idx="26088">
                  <c:v>42907.015386284722</c:v>
                </c:pt>
                <c:pt idx="26089">
                  <c:v>42907.02233078704</c:v>
                </c:pt>
                <c:pt idx="26090">
                  <c:v>42907.029275289351</c:v>
                </c:pt>
                <c:pt idx="26091">
                  <c:v>42907.036219791669</c:v>
                </c:pt>
                <c:pt idx="26092">
                  <c:v>42907.04316429398</c:v>
                </c:pt>
                <c:pt idx="26093">
                  <c:v>42907.050108796298</c:v>
                </c:pt>
                <c:pt idx="26094">
                  <c:v>42907.057053298609</c:v>
                </c:pt>
                <c:pt idx="26095">
                  <c:v>42907.063997800928</c:v>
                </c:pt>
                <c:pt idx="26096">
                  <c:v>42907.070942303239</c:v>
                </c:pt>
                <c:pt idx="26097">
                  <c:v>42907.077886805557</c:v>
                </c:pt>
                <c:pt idx="26098">
                  <c:v>42907.084831307868</c:v>
                </c:pt>
                <c:pt idx="26099">
                  <c:v>42907.091775810186</c:v>
                </c:pt>
                <c:pt idx="26100">
                  <c:v>42907.098720312497</c:v>
                </c:pt>
                <c:pt idx="26101">
                  <c:v>42907.105664814815</c:v>
                </c:pt>
                <c:pt idx="26102">
                  <c:v>42907.112609317126</c:v>
                </c:pt>
                <c:pt idx="26103">
                  <c:v>42907.119553819444</c:v>
                </c:pt>
                <c:pt idx="26104">
                  <c:v>42907.126498321762</c:v>
                </c:pt>
                <c:pt idx="26105">
                  <c:v>42907.133442824073</c:v>
                </c:pt>
                <c:pt idx="26106">
                  <c:v>42907.140387326392</c:v>
                </c:pt>
                <c:pt idx="26107">
                  <c:v>42907.147331828703</c:v>
                </c:pt>
                <c:pt idx="26108">
                  <c:v>42907.154276331021</c:v>
                </c:pt>
                <c:pt idx="26109">
                  <c:v>42907.161220833332</c:v>
                </c:pt>
                <c:pt idx="26110">
                  <c:v>42907.16816533565</c:v>
                </c:pt>
                <c:pt idx="26111">
                  <c:v>42907.175109837961</c:v>
                </c:pt>
                <c:pt idx="26112">
                  <c:v>42907.182054340279</c:v>
                </c:pt>
                <c:pt idx="26113">
                  <c:v>42907.18899884259</c:v>
                </c:pt>
                <c:pt idx="26114">
                  <c:v>42907.195943344908</c:v>
                </c:pt>
                <c:pt idx="26115">
                  <c:v>42907.202887847219</c:v>
                </c:pt>
                <c:pt idx="26116">
                  <c:v>42907.209832349537</c:v>
                </c:pt>
                <c:pt idx="26117">
                  <c:v>42907.216776851848</c:v>
                </c:pt>
                <c:pt idx="26118">
                  <c:v>42907.223721354167</c:v>
                </c:pt>
                <c:pt idx="26119">
                  <c:v>42907.230665856485</c:v>
                </c:pt>
                <c:pt idx="26120">
                  <c:v>42907.237610358796</c:v>
                </c:pt>
                <c:pt idx="26121">
                  <c:v>42907.244554861114</c:v>
                </c:pt>
                <c:pt idx="26122">
                  <c:v>42907.251499363425</c:v>
                </c:pt>
                <c:pt idx="26123">
                  <c:v>42907.258443865743</c:v>
                </c:pt>
                <c:pt idx="26124">
                  <c:v>42907.265388368054</c:v>
                </c:pt>
                <c:pt idx="26125">
                  <c:v>42907.272332870372</c:v>
                </c:pt>
                <c:pt idx="26126">
                  <c:v>42907.279277372683</c:v>
                </c:pt>
                <c:pt idx="26127">
                  <c:v>42907.286221875002</c:v>
                </c:pt>
                <c:pt idx="26128">
                  <c:v>42907.293166377312</c:v>
                </c:pt>
                <c:pt idx="26129">
                  <c:v>42907.300110879631</c:v>
                </c:pt>
                <c:pt idx="26130">
                  <c:v>42907.307055381942</c:v>
                </c:pt>
                <c:pt idx="26131">
                  <c:v>42907.31399988426</c:v>
                </c:pt>
                <c:pt idx="26132">
                  <c:v>42907.320944386571</c:v>
                </c:pt>
                <c:pt idx="26133">
                  <c:v>42907.327888888889</c:v>
                </c:pt>
                <c:pt idx="26134">
                  <c:v>42907.334833391207</c:v>
                </c:pt>
                <c:pt idx="26135">
                  <c:v>42907.341777893518</c:v>
                </c:pt>
                <c:pt idx="26136">
                  <c:v>42907.348722395836</c:v>
                </c:pt>
                <c:pt idx="26137">
                  <c:v>42907.355666898147</c:v>
                </c:pt>
                <c:pt idx="26138">
                  <c:v>42907.362611400466</c:v>
                </c:pt>
                <c:pt idx="26139">
                  <c:v>42907.369555902776</c:v>
                </c:pt>
                <c:pt idx="26140">
                  <c:v>42907.376500405095</c:v>
                </c:pt>
                <c:pt idx="26141">
                  <c:v>42907.383444907406</c:v>
                </c:pt>
                <c:pt idx="26142">
                  <c:v>42907.390389409724</c:v>
                </c:pt>
                <c:pt idx="26143">
                  <c:v>42907.397333912035</c:v>
                </c:pt>
                <c:pt idx="26144">
                  <c:v>42907.404278414353</c:v>
                </c:pt>
                <c:pt idx="26145">
                  <c:v>42907.411222916664</c:v>
                </c:pt>
                <c:pt idx="26146">
                  <c:v>42907.418167418982</c:v>
                </c:pt>
                <c:pt idx="26147">
                  <c:v>42907.425111921293</c:v>
                </c:pt>
                <c:pt idx="26148">
                  <c:v>42907.432056423611</c:v>
                </c:pt>
                <c:pt idx="26149">
                  <c:v>42907.439000925922</c:v>
                </c:pt>
                <c:pt idx="26150">
                  <c:v>42907.445945428241</c:v>
                </c:pt>
                <c:pt idx="26151">
                  <c:v>42907.452889930559</c:v>
                </c:pt>
                <c:pt idx="26152">
                  <c:v>42907.45983443287</c:v>
                </c:pt>
                <c:pt idx="26153">
                  <c:v>42907.466778935188</c:v>
                </c:pt>
                <c:pt idx="26154">
                  <c:v>42907.473723437499</c:v>
                </c:pt>
                <c:pt idx="26155">
                  <c:v>42907.480667939817</c:v>
                </c:pt>
                <c:pt idx="26156">
                  <c:v>42907.487612442128</c:v>
                </c:pt>
                <c:pt idx="26157">
                  <c:v>42907.494556944446</c:v>
                </c:pt>
                <c:pt idx="26158">
                  <c:v>42907.501501446757</c:v>
                </c:pt>
                <c:pt idx="26159">
                  <c:v>42907.508445949075</c:v>
                </c:pt>
                <c:pt idx="26160">
                  <c:v>42907.515390451386</c:v>
                </c:pt>
                <c:pt idx="26161">
                  <c:v>42907.522334953705</c:v>
                </c:pt>
                <c:pt idx="26162">
                  <c:v>42907.529279456016</c:v>
                </c:pt>
                <c:pt idx="26163">
                  <c:v>42907.536223958334</c:v>
                </c:pt>
                <c:pt idx="26164">
                  <c:v>42907.543168460645</c:v>
                </c:pt>
                <c:pt idx="26165">
                  <c:v>42907.550112962963</c:v>
                </c:pt>
                <c:pt idx="26166">
                  <c:v>42907.557057465281</c:v>
                </c:pt>
                <c:pt idx="26167">
                  <c:v>42907.564001967592</c:v>
                </c:pt>
                <c:pt idx="26168">
                  <c:v>42907.57094646991</c:v>
                </c:pt>
                <c:pt idx="26169">
                  <c:v>42907.577890972221</c:v>
                </c:pt>
                <c:pt idx="26170">
                  <c:v>42907.584835474539</c:v>
                </c:pt>
                <c:pt idx="26171">
                  <c:v>42907.59177997685</c:v>
                </c:pt>
                <c:pt idx="26172">
                  <c:v>42907.598724479169</c:v>
                </c:pt>
                <c:pt idx="26173">
                  <c:v>42907.60566898148</c:v>
                </c:pt>
                <c:pt idx="26174">
                  <c:v>42907.612613483798</c:v>
                </c:pt>
                <c:pt idx="26175">
                  <c:v>42907.619557986109</c:v>
                </c:pt>
                <c:pt idx="26176">
                  <c:v>42907.626502488427</c:v>
                </c:pt>
                <c:pt idx="26177">
                  <c:v>42907.633446990738</c:v>
                </c:pt>
                <c:pt idx="26178">
                  <c:v>42907.640391493056</c:v>
                </c:pt>
                <c:pt idx="26179">
                  <c:v>42907.647335995367</c:v>
                </c:pt>
                <c:pt idx="26180">
                  <c:v>42907.654280497685</c:v>
                </c:pt>
                <c:pt idx="26181">
                  <c:v>42907.661225000003</c:v>
                </c:pt>
                <c:pt idx="26182">
                  <c:v>42907.668169502314</c:v>
                </c:pt>
                <c:pt idx="26183">
                  <c:v>42907.675114004633</c:v>
                </c:pt>
                <c:pt idx="26184">
                  <c:v>42907.682058506944</c:v>
                </c:pt>
                <c:pt idx="26185">
                  <c:v>42907.689003009262</c:v>
                </c:pt>
                <c:pt idx="26186">
                  <c:v>42907.695947511573</c:v>
                </c:pt>
                <c:pt idx="26187">
                  <c:v>42907.702892013891</c:v>
                </c:pt>
                <c:pt idx="26188">
                  <c:v>42907.709836516202</c:v>
                </c:pt>
                <c:pt idx="26189">
                  <c:v>42907.71678101852</c:v>
                </c:pt>
                <c:pt idx="26190">
                  <c:v>42907.723725520831</c:v>
                </c:pt>
                <c:pt idx="26191">
                  <c:v>42907.730670023149</c:v>
                </c:pt>
                <c:pt idx="26192">
                  <c:v>42907.73761452546</c:v>
                </c:pt>
                <c:pt idx="26193">
                  <c:v>42907.744559027778</c:v>
                </c:pt>
                <c:pt idx="26194">
                  <c:v>42907.751503530089</c:v>
                </c:pt>
                <c:pt idx="26195">
                  <c:v>42907.758448032408</c:v>
                </c:pt>
                <c:pt idx="26196">
                  <c:v>42907.765392534726</c:v>
                </c:pt>
                <c:pt idx="26197">
                  <c:v>42907.772337037037</c:v>
                </c:pt>
                <c:pt idx="26198">
                  <c:v>42907.779281539355</c:v>
                </c:pt>
                <c:pt idx="26199">
                  <c:v>42907.786226041666</c:v>
                </c:pt>
                <c:pt idx="26200">
                  <c:v>42907.793170543984</c:v>
                </c:pt>
                <c:pt idx="26201">
                  <c:v>42907.800115046295</c:v>
                </c:pt>
                <c:pt idx="26202">
                  <c:v>42907.807059548613</c:v>
                </c:pt>
                <c:pt idx="26203">
                  <c:v>42907.814004050924</c:v>
                </c:pt>
                <c:pt idx="26204">
                  <c:v>42907.820948553242</c:v>
                </c:pt>
                <c:pt idx="26205">
                  <c:v>42907.827893055553</c:v>
                </c:pt>
                <c:pt idx="26206">
                  <c:v>42907.834837557872</c:v>
                </c:pt>
                <c:pt idx="26207">
                  <c:v>42907.841782060183</c:v>
                </c:pt>
                <c:pt idx="26208">
                  <c:v>42907.848726562501</c:v>
                </c:pt>
                <c:pt idx="26209">
                  <c:v>42907.855671064812</c:v>
                </c:pt>
                <c:pt idx="26210">
                  <c:v>42907.86261556713</c:v>
                </c:pt>
                <c:pt idx="26211">
                  <c:v>42907.869560069441</c:v>
                </c:pt>
                <c:pt idx="26212">
                  <c:v>42907.876504571759</c:v>
                </c:pt>
                <c:pt idx="26213">
                  <c:v>42907.883449074077</c:v>
                </c:pt>
                <c:pt idx="26214">
                  <c:v>42907.890393576388</c:v>
                </c:pt>
                <c:pt idx="26215">
                  <c:v>42907.897338078707</c:v>
                </c:pt>
                <c:pt idx="26216">
                  <c:v>42907.904282581017</c:v>
                </c:pt>
                <c:pt idx="26217">
                  <c:v>42907.911227083336</c:v>
                </c:pt>
                <c:pt idx="26218">
                  <c:v>42907.918171585647</c:v>
                </c:pt>
                <c:pt idx="26219">
                  <c:v>42907.925116087965</c:v>
                </c:pt>
                <c:pt idx="26220">
                  <c:v>42907.932060590276</c:v>
                </c:pt>
                <c:pt idx="26221">
                  <c:v>42907.939005092594</c:v>
                </c:pt>
                <c:pt idx="26222">
                  <c:v>42907.945949594905</c:v>
                </c:pt>
                <c:pt idx="26223">
                  <c:v>42907.952894097223</c:v>
                </c:pt>
                <c:pt idx="26224">
                  <c:v>42907.959838599534</c:v>
                </c:pt>
                <c:pt idx="26225">
                  <c:v>42907.966783101852</c:v>
                </c:pt>
                <c:pt idx="26226">
                  <c:v>42907.973727604163</c:v>
                </c:pt>
                <c:pt idx="26227">
                  <c:v>42907.980672106482</c:v>
                </c:pt>
                <c:pt idx="26228">
                  <c:v>42907.9876166088</c:v>
                </c:pt>
                <c:pt idx="26229">
                  <c:v>42907.994561111111</c:v>
                </c:pt>
                <c:pt idx="26230">
                  <c:v>42908.001505613429</c:v>
                </c:pt>
                <c:pt idx="26231">
                  <c:v>42908.00845011574</c:v>
                </c:pt>
                <c:pt idx="26232">
                  <c:v>42908.015394618058</c:v>
                </c:pt>
                <c:pt idx="26233">
                  <c:v>42908.022339120369</c:v>
                </c:pt>
                <c:pt idx="26234">
                  <c:v>42908.029283622687</c:v>
                </c:pt>
                <c:pt idx="26235">
                  <c:v>42908.036228124998</c:v>
                </c:pt>
                <c:pt idx="26236">
                  <c:v>42908.043172627316</c:v>
                </c:pt>
                <c:pt idx="26237">
                  <c:v>42908.050117129627</c:v>
                </c:pt>
                <c:pt idx="26238">
                  <c:v>42908.057061631946</c:v>
                </c:pt>
                <c:pt idx="26239">
                  <c:v>42908.064006134256</c:v>
                </c:pt>
                <c:pt idx="26240">
                  <c:v>42908.070950636575</c:v>
                </c:pt>
                <c:pt idx="26241">
                  <c:v>42908.077895138886</c:v>
                </c:pt>
                <c:pt idx="26242">
                  <c:v>42908.084839641204</c:v>
                </c:pt>
                <c:pt idx="26243">
                  <c:v>42908.091784143522</c:v>
                </c:pt>
                <c:pt idx="26244">
                  <c:v>42908.098728645833</c:v>
                </c:pt>
                <c:pt idx="26245">
                  <c:v>42908.105673148151</c:v>
                </c:pt>
                <c:pt idx="26246">
                  <c:v>42908.112617650462</c:v>
                </c:pt>
                <c:pt idx="26247">
                  <c:v>42908.11956215278</c:v>
                </c:pt>
                <c:pt idx="26248">
                  <c:v>42908.126506655091</c:v>
                </c:pt>
                <c:pt idx="26249">
                  <c:v>42908.13345115741</c:v>
                </c:pt>
                <c:pt idx="26250">
                  <c:v>42908.140395659721</c:v>
                </c:pt>
                <c:pt idx="26251">
                  <c:v>42908.147340162039</c:v>
                </c:pt>
                <c:pt idx="26252">
                  <c:v>42908.15428466435</c:v>
                </c:pt>
                <c:pt idx="26253">
                  <c:v>42908.161229166668</c:v>
                </c:pt>
                <c:pt idx="26254">
                  <c:v>42908.168173668979</c:v>
                </c:pt>
                <c:pt idx="26255">
                  <c:v>42908.175118171297</c:v>
                </c:pt>
                <c:pt idx="26256">
                  <c:v>42908.182062673608</c:v>
                </c:pt>
                <c:pt idx="26257">
                  <c:v>42908.189007175926</c:v>
                </c:pt>
                <c:pt idx="26258">
                  <c:v>42908.195951678237</c:v>
                </c:pt>
                <c:pt idx="26259">
                  <c:v>42908.202896180555</c:v>
                </c:pt>
                <c:pt idx="26260">
                  <c:v>42908.209840682874</c:v>
                </c:pt>
                <c:pt idx="26261">
                  <c:v>42908.216785185185</c:v>
                </c:pt>
                <c:pt idx="26262">
                  <c:v>42908.223729687503</c:v>
                </c:pt>
                <c:pt idx="26263">
                  <c:v>42908.230674189814</c:v>
                </c:pt>
                <c:pt idx="26264">
                  <c:v>42908.237618692132</c:v>
                </c:pt>
                <c:pt idx="26265">
                  <c:v>42908.244563194443</c:v>
                </c:pt>
                <c:pt idx="26266">
                  <c:v>42908.251507696761</c:v>
                </c:pt>
                <c:pt idx="26267">
                  <c:v>42908.258452199072</c:v>
                </c:pt>
                <c:pt idx="26268">
                  <c:v>42908.26539670139</c:v>
                </c:pt>
                <c:pt idx="26269">
                  <c:v>42908.272341203701</c:v>
                </c:pt>
                <c:pt idx="26270">
                  <c:v>42908.279285706019</c:v>
                </c:pt>
                <c:pt idx="26271">
                  <c:v>42908.28623020833</c:v>
                </c:pt>
                <c:pt idx="26272">
                  <c:v>42908.293174710649</c:v>
                </c:pt>
                <c:pt idx="26273">
                  <c:v>42908.30011921296</c:v>
                </c:pt>
                <c:pt idx="26274">
                  <c:v>42908.307063715278</c:v>
                </c:pt>
                <c:pt idx="26275">
                  <c:v>42908.314008217596</c:v>
                </c:pt>
                <c:pt idx="26276">
                  <c:v>42908.320952719907</c:v>
                </c:pt>
                <c:pt idx="26277">
                  <c:v>42908.327897222225</c:v>
                </c:pt>
                <c:pt idx="26278">
                  <c:v>42908.334841724536</c:v>
                </c:pt>
                <c:pt idx="26279">
                  <c:v>42908.341786226854</c:v>
                </c:pt>
                <c:pt idx="26280">
                  <c:v>42908.348730729165</c:v>
                </c:pt>
                <c:pt idx="26281">
                  <c:v>42908.355675231483</c:v>
                </c:pt>
                <c:pt idx="26282">
                  <c:v>42908.362619733794</c:v>
                </c:pt>
                <c:pt idx="26283">
                  <c:v>42908.369564236113</c:v>
                </c:pt>
                <c:pt idx="26284">
                  <c:v>42908.376508738424</c:v>
                </c:pt>
                <c:pt idx="26285">
                  <c:v>42908.383453240742</c:v>
                </c:pt>
                <c:pt idx="26286">
                  <c:v>42908.390397743053</c:v>
                </c:pt>
                <c:pt idx="26287">
                  <c:v>42908.397342245371</c:v>
                </c:pt>
                <c:pt idx="26288">
                  <c:v>42908.404286747682</c:v>
                </c:pt>
                <c:pt idx="26289">
                  <c:v>42908.41123125</c:v>
                </c:pt>
                <c:pt idx="26290">
                  <c:v>42908.418175752318</c:v>
                </c:pt>
                <c:pt idx="26291">
                  <c:v>42908.425120254629</c:v>
                </c:pt>
                <c:pt idx="26292">
                  <c:v>42908.432064756948</c:v>
                </c:pt>
                <c:pt idx="26293">
                  <c:v>42908.439009259258</c:v>
                </c:pt>
                <c:pt idx="26294">
                  <c:v>42908.445953761577</c:v>
                </c:pt>
                <c:pt idx="26295">
                  <c:v>42908.452898263888</c:v>
                </c:pt>
                <c:pt idx="26296">
                  <c:v>42908.459842766206</c:v>
                </c:pt>
                <c:pt idx="26297">
                  <c:v>42908.466787268517</c:v>
                </c:pt>
                <c:pt idx="26298">
                  <c:v>42908.473731770835</c:v>
                </c:pt>
                <c:pt idx="26299">
                  <c:v>42908.480676273146</c:v>
                </c:pt>
                <c:pt idx="26300">
                  <c:v>42908.487620775464</c:v>
                </c:pt>
                <c:pt idx="26301">
                  <c:v>42908.494565277775</c:v>
                </c:pt>
                <c:pt idx="26302">
                  <c:v>42908.501509780093</c:v>
                </c:pt>
                <c:pt idx="26303">
                  <c:v>42908.508454282404</c:v>
                </c:pt>
                <c:pt idx="26304">
                  <c:v>42908.515398784722</c:v>
                </c:pt>
                <c:pt idx="26305">
                  <c:v>42908.522343287033</c:v>
                </c:pt>
                <c:pt idx="26306">
                  <c:v>42908.529287789352</c:v>
                </c:pt>
                <c:pt idx="26307">
                  <c:v>42908.53623229167</c:v>
                </c:pt>
                <c:pt idx="26308">
                  <c:v>42908.543176793981</c:v>
                </c:pt>
                <c:pt idx="26309">
                  <c:v>42908.550121296299</c:v>
                </c:pt>
                <c:pt idx="26310">
                  <c:v>42908.55706579861</c:v>
                </c:pt>
                <c:pt idx="26311">
                  <c:v>42908.564010300928</c:v>
                </c:pt>
                <c:pt idx="26312">
                  <c:v>42908.570954803239</c:v>
                </c:pt>
                <c:pt idx="26313">
                  <c:v>42908.577899305557</c:v>
                </c:pt>
                <c:pt idx="26314">
                  <c:v>42908.584843807868</c:v>
                </c:pt>
                <c:pt idx="26315">
                  <c:v>42908.591788310187</c:v>
                </c:pt>
                <c:pt idx="26316">
                  <c:v>42908.598732812497</c:v>
                </c:pt>
                <c:pt idx="26317">
                  <c:v>42908.605677314816</c:v>
                </c:pt>
                <c:pt idx="26318">
                  <c:v>42908.612621817127</c:v>
                </c:pt>
                <c:pt idx="26319">
                  <c:v>42908.619566319445</c:v>
                </c:pt>
                <c:pt idx="26320">
                  <c:v>42908.626510821756</c:v>
                </c:pt>
                <c:pt idx="26321">
                  <c:v>42908.633455324074</c:v>
                </c:pt>
                <c:pt idx="26322">
                  <c:v>42908.640399826392</c:v>
                </c:pt>
                <c:pt idx="26323">
                  <c:v>42908.647344328703</c:v>
                </c:pt>
                <c:pt idx="26324">
                  <c:v>42908.654288831021</c:v>
                </c:pt>
                <c:pt idx="26325">
                  <c:v>42908.661233333332</c:v>
                </c:pt>
                <c:pt idx="26326">
                  <c:v>42908.668177835651</c:v>
                </c:pt>
                <c:pt idx="26327">
                  <c:v>42908.675122337962</c:v>
                </c:pt>
                <c:pt idx="26328">
                  <c:v>42908.68206684028</c:v>
                </c:pt>
                <c:pt idx="26329">
                  <c:v>42908.689011342591</c:v>
                </c:pt>
                <c:pt idx="26330">
                  <c:v>42908.695955844909</c:v>
                </c:pt>
                <c:pt idx="26331">
                  <c:v>42908.70290034722</c:v>
                </c:pt>
                <c:pt idx="26332">
                  <c:v>42908.709844849538</c:v>
                </c:pt>
                <c:pt idx="26333">
                  <c:v>42908.716789351849</c:v>
                </c:pt>
                <c:pt idx="26334">
                  <c:v>42908.723733854167</c:v>
                </c:pt>
                <c:pt idx="26335">
                  <c:v>42908.730678356478</c:v>
                </c:pt>
                <c:pt idx="26336">
                  <c:v>42908.737622858796</c:v>
                </c:pt>
                <c:pt idx="26337">
                  <c:v>42908.744567361115</c:v>
                </c:pt>
                <c:pt idx="26338">
                  <c:v>42908.751511863426</c:v>
                </c:pt>
                <c:pt idx="26339">
                  <c:v>42908.758456365744</c:v>
                </c:pt>
                <c:pt idx="26340">
                  <c:v>42908.765400868055</c:v>
                </c:pt>
                <c:pt idx="26341">
                  <c:v>42908.772345370373</c:v>
                </c:pt>
                <c:pt idx="26342">
                  <c:v>42908.779289872684</c:v>
                </c:pt>
                <c:pt idx="26343">
                  <c:v>42908.786234375002</c:v>
                </c:pt>
                <c:pt idx="26344">
                  <c:v>42908.793178877313</c:v>
                </c:pt>
                <c:pt idx="26345">
                  <c:v>42908.800123379631</c:v>
                </c:pt>
                <c:pt idx="26346">
                  <c:v>42908.807067881942</c:v>
                </c:pt>
                <c:pt idx="26347">
                  <c:v>42908.81401238426</c:v>
                </c:pt>
                <c:pt idx="26348">
                  <c:v>42908.820956886571</c:v>
                </c:pt>
                <c:pt idx="26349">
                  <c:v>42908.82790138889</c:v>
                </c:pt>
                <c:pt idx="26350">
                  <c:v>42908.834845891201</c:v>
                </c:pt>
                <c:pt idx="26351">
                  <c:v>42908.841790393519</c:v>
                </c:pt>
                <c:pt idx="26352">
                  <c:v>42908.84873489583</c:v>
                </c:pt>
                <c:pt idx="26353">
                  <c:v>42908.855679398148</c:v>
                </c:pt>
                <c:pt idx="26354">
                  <c:v>42908.862623900466</c:v>
                </c:pt>
                <c:pt idx="26355">
                  <c:v>42908.869568402777</c:v>
                </c:pt>
                <c:pt idx="26356">
                  <c:v>42908.876512905095</c:v>
                </c:pt>
                <c:pt idx="26357">
                  <c:v>42908.883457407406</c:v>
                </c:pt>
                <c:pt idx="26358">
                  <c:v>42908.890401909724</c:v>
                </c:pt>
                <c:pt idx="26359">
                  <c:v>42908.897346412035</c:v>
                </c:pt>
                <c:pt idx="26360">
                  <c:v>42908.904290914354</c:v>
                </c:pt>
                <c:pt idx="26361">
                  <c:v>42908.911235416665</c:v>
                </c:pt>
                <c:pt idx="26362">
                  <c:v>42908.918179918983</c:v>
                </c:pt>
                <c:pt idx="26363">
                  <c:v>42908.925124421294</c:v>
                </c:pt>
                <c:pt idx="26364">
                  <c:v>42908.932068923612</c:v>
                </c:pt>
                <c:pt idx="26365">
                  <c:v>42908.939013425923</c:v>
                </c:pt>
                <c:pt idx="26366">
                  <c:v>42908.945957928241</c:v>
                </c:pt>
                <c:pt idx="26367">
                  <c:v>42908.952902430552</c:v>
                </c:pt>
                <c:pt idx="26368">
                  <c:v>42908.95984693287</c:v>
                </c:pt>
                <c:pt idx="26369">
                  <c:v>42908.966791435188</c:v>
                </c:pt>
                <c:pt idx="26370">
                  <c:v>42908.973735937499</c:v>
                </c:pt>
                <c:pt idx="26371">
                  <c:v>42908.980680439818</c:v>
                </c:pt>
                <c:pt idx="26372">
                  <c:v>42908.987624942129</c:v>
                </c:pt>
                <c:pt idx="26373">
                  <c:v>42908.994569444447</c:v>
                </c:pt>
                <c:pt idx="26374">
                  <c:v>42909.001513946758</c:v>
                </c:pt>
                <c:pt idx="26375">
                  <c:v>42909.008458449076</c:v>
                </c:pt>
                <c:pt idx="26376">
                  <c:v>42909.015402951387</c:v>
                </c:pt>
                <c:pt idx="26377">
                  <c:v>42909.022347453705</c:v>
                </c:pt>
                <c:pt idx="26378">
                  <c:v>42909.029291956016</c:v>
                </c:pt>
                <c:pt idx="26379">
                  <c:v>42909.036236458334</c:v>
                </c:pt>
                <c:pt idx="26380">
                  <c:v>42909.043180960645</c:v>
                </c:pt>
                <c:pt idx="26381">
                  <c:v>42909.050125462963</c:v>
                </c:pt>
                <c:pt idx="26382">
                  <c:v>42909.057069965274</c:v>
                </c:pt>
                <c:pt idx="26383">
                  <c:v>42909.064014467593</c:v>
                </c:pt>
                <c:pt idx="26384">
                  <c:v>42909.070958969911</c:v>
                </c:pt>
                <c:pt idx="26385">
                  <c:v>42909.077903472222</c:v>
                </c:pt>
                <c:pt idx="26386">
                  <c:v>42909.08484797454</c:v>
                </c:pt>
                <c:pt idx="26387">
                  <c:v>42909.091792476851</c:v>
                </c:pt>
                <c:pt idx="26388">
                  <c:v>42909.098736979169</c:v>
                </c:pt>
                <c:pt idx="26389">
                  <c:v>42909.10568148148</c:v>
                </c:pt>
                <c:pt idx="26390">
                  <c:v>42909.112625983798</c:v>
                </c:pt>
                <c:pt idx="26391">
                  <c:v>42909.119570486109</c:v>
                </c:pt>
                <c:pt idx="26392">
                  <c:v>42909.126514988428</c:v>
                </c:pt>
                <c:pt idx="26393">
                  <c:v>42909.133459490738</c:v>
                </c:pt>
                <c:pt idx="26394">
                  <c:v>42909.140403993057</c:v>
                </c:pt>
                <c:pt idx="26395">
                  <c:v>42909.147348495368</c:v>
                </c:pt>
                <c:pt idx="26396">
                  <c:v>42909.154292997686</c:v>
                </c:pt>
                <c:pt idx="26397">
                  <c:v>42909.161237499997</c:v>
                </c:pt>
                <c:pt idx="26398">
                  <c:v>42909.168182002315</c:v>
                </c:pt>
                <c:pt idx="26399">
                  <c:v>42909.175126504633</c:v>
                </c:pt>
                <c:pt idx="26400">
                  <c:v>42909.182071006944</c:v>
                </c:pt>
                <c:pt idx="26401">
                  <c:v>42909.189015509262</c:v>
                </c:pt>
                <c:pt idx="26402">
                  <c:v>42909.195960011573</c:v>
                </c:pt>
                <c:pt idx="26403">
                  <c:v>42909.202904513892</c:v>
                </c:pt>
                <c:pt idx="26404">
                  <c:v>42909.209849016202</c:v>
                </c:pt>
                <c:pt idx="26405">
                  <c:v>42909.216793518521</c:v>
                </c:pt>
                <c:pt idx="26406">
                  <c:v>42909.223738020832</c:v>
                </c:pt>
                <c:pt idx="26407">
                  <c:v>42909.23068252315</c:v>
                </c:pt>
                <c:pt idx="26408">
                  <c:v>42909.237627025461</c:v>
                </c:pt>
                <c:pt idx="26409">
                  <c:v>42909.244571527779</c:v>
                </c:pt>
                <c:pt idx="26410">
                  <c:v>42909.25151603009</c:v>
                </c:pt>
                <c:pt idx="26411">
                  <c:v>42909.258460532408</c:v>
                </c:pt>
                <c:pt idx="26412">
                  <c:v>42909.265405034719</c:v>
                </c:pt>
                <c:pt idx="26413">
                  <c:v>42909.272349537037</c:v>
                </c:pt>
                <c:pt idx="26414">
                  <c:v>42909.279294039348</c:v>
                </c:pt>
                <c:pt idx="26415">
                  <c:v>42909.286238541667</c:v>
                </c:pt>
                <c:pt idx="26416">
                  <c:v>42909.293183043985</c:v>
                </c:pt>
                <c:pt idx="26417">
                  <c:v>42909.300127546296</c:v>
                </c:pt>
                <c:pt idx="26418">
                  <c:v>42909.307072048614</c:v>
                </c:pt>
                <c:pt idx="26419">
                  <c:v>42909.314016550925</c:v>
                </c:pt>
                <c:pt idx="26420">
                  <c:v>42909.320961053243</c:v>
                </c:pt>
                <c:pt idx="26421">
                  <c:v>42909.327905555554</c:v>
                </c:pt>
                <c:pt idx="26422">
                  <c:v>42909.334850057872</c:v>
                </c:pt>
                <c:pt idx="26423">
                  <c:v>42909.341794560183</c:v>
                </c:pt>
                <c:pt idx="26424">
                  <c:v>42909.348739062501</c:v>
                </c:pt>
                <c:pt idx="26425">
                  <c:v>42909.355683564812</c:v>
                </c:pt>
                <c:pt idx="26426">
                  <c:v>42909.362628067131</c:v>
                </c:pt>
                <c:pt idx="26427">
                  <c:v>42909.369572569442</c:v>
                </c:pt>
                <c:pt idx="26428">
                  <c:v>42909.37651707176</c:v>
                </c:pt>
                <c:pt idx="26429">
                  <c:v>42909.383461574071</c:v>
                </c:pt>
                <c:pt idx="26430">
                  <c:v>42909.390406076389</c:v>
                </c:pt>
                <c:pt idx="26431">
                  <c:v>42909.397350578707</c:v>
                </c:pt>
                <c:pt idx="26432">
                  <c:v>42909.404295081018</c:v>
                </c:pt>
                <c:pt idx="26433">
                  <c:v>42909.411239583336</c:v>
                </c:pt>
                <c:pt idx="26434">
                  <c:v>42909.418184085647</c:v>
                </c:pt>
                <c:pt idx="26435">
                  <c:v>42909.425128587965</c:v>
                </c:pt>
                <c:pt idx="26436">
                  <c:v>42909.432073090276</c:v>
                </c:pt>
                <c:pt idx="26437">
                  <c:v>42909.439017592595</c:v>
                </c:pt>
                <c:pt idx="26438">
                  <c:v>42909.445962094906</c:v>
                </c:pt>
                <c:pt idx="26439">
                  <c:v>42909.452906597224</c:v>
                </c:pt>
                <c:pt idx="26440">
                  <c:v>42909.459851099535</c:v>
                </c:pt>
                <c:pt idx="26441">
                  <c:v>42909.466795601853</c:v>
                </c:pt>
                <c:pt idx="26442">
                  <c:v>42909.473740104164</c:v>
                </c:pt>
                <c:pt idx="26443">
                  <c:v>42909.480684606482</c:v>
                </c:pt>
                <c:pt idx="26444">
                  <c:v>42909.487629108793</c:v>
                </c:pt>
                <c:pt idx="26445">
                  <c:v>42909.494573611111</c:v>
                </c:pt>
                <c:pt idx="26446">
                  <c:v>42909.501518113429</c:v>
                </c:pt>
                <c:pt idx="26447">
                  <c:v>42909.50846261574</c:v>
                </c:pt>
                <c:pt idx="26448">
                  <c:v>42909.515407118059</c:v>
                </c:pt>
                <c:pt idx="26449">
                  <c:v>42909.52235162037</c:v>
                </c:pt>
                <c:pt idx="26450">
                  <c:v>42909.529296122688</c:v>
                </c:pt>
                <c:pt idx="26451">
                  <c:v>42909.536240624999</c:v>
                </c:pt>
                <c:pt idx="26452">
                  <c:v>42909.543185127317</c:v>
                </c:pt>
                <c:pt idx="26453">
                  <c:v>42909.550129629628</c:v>
                </c:pt>
                <c:pt idx="26454">
                  <c:v>42909.557074131946</c:v>
                </c:pt>
                <c:pt idx="26455">
                  <c:v>42909.564018634257</c:v>
                </c:pt>
                <c:pt idx="26456">
                  <c:v>42909.570963136575</c:v>
                </c:pt>
                <c:pt idx="26457">
                  <c:v>42909.577907638886</c:v>
                </c:pt>
                <c:pt idx="26458">
                  <c:v>42909.584852141204</c:v>
                </c:pt>
                <c:pt idx="26459">
                  <c:v>42909.591796643515</c:v>
                </c:pt>
                <c:pt idx="26460">
                  <c:v>42909.598741145834</c:v>
                </c:pt>
                <c:pt idx="26461">
                  <c:v>42909.605685648145</c:v>
                </c:pt>
                <c:pt idx="26462">
                  <c:v>42909.612630150463</c:v>
                </c:pt>
                <c:pt idx="26463">
                  <c:v>42909.619574652781</c:v>
                </c:pt>
                <c:pt idx="26464">
                  <c:v>42909.626519155092</c:v>
                </c:pt>
                <c:pt idx="26465">
                  <c:v>42909.63346365741</c:v>
                </c:pt>
                <c:pt idx="26466">
                  <c:v>42909.640408159721</c:v>
                </c:pt>
                <c:pt idx="26467">
                  <c:v>42909.647352662039</c:v>
                </c:pt>
                <c:pt idx="26468">
                  <c:v>42909.65429716435</c:v>
                </c:pt>
                <c:pt idx="26469">
                  <c:v>42909.661241666669</c:v>
                </c:pt>
                <c:pt idx="26470">
                  <c:v>42909.668186168979</c:v>
                </c:pt>
                <c:pt idx="26471">
                  <c:v>42909.675130671298</c:v>
                </c:pt>
                <c:pt idx="26472">
                  <c:v>42909.682075173609</c:v>
                </c:pt>
                <c:pt idx="26473">
                  <c:v>42909.689019675927</c:v>
                </c:pt>
                <c:pt idx="26474">
                  <c:v>42909.695964178238</c:v>
                </c:pt>
                <c:pt idx="26475">
                  <c:v>42909.702908680556</c:v>
                </c:pt>
                <c:pt idx="26476">
                  <c:v>42909.709853182867</c:v>
                </c:pt>
                <c:pt idx="26477">
                  <c:v>42909.716797685185</c:v>
                </c:pt>
                <c:pt idx="26478">
                  <c:v>42909.723742187503</c:v>
                </c:pt>
                <c:pt idx="26479">
                  <c:v>42909.730686689814</c:v>
                </c:pt>
                <c:pt idx="26480">
                  <c:v>42909.737631192133</c:v>
                </c:pt>
                <c:pt idx="26481">
                  <c:v>42909.744575694443</c:v>
                </c:pt>
                <c:pt idx="26482">
                  <c:v>42909.751520196762</c:v>
                </c:pt>
                <c:pt idx="26483">
                  <c:v>42909.758464699073</c:v>
                </c:pt>
                <c:pt idx="26484">
                  <c:v>42909.765409201391</c:v>
                </c:pt>
                <c:pt idx="26485">
                  <c:v>42909.772353703702</c:v>
                </c:pt>
                <c:pt idx="26486">
                  <c:v>42909.77929820602</c:v>
                </c:pt>
                <c:pt idx="26487">
                  <c:v>42909.786242708331</c:v>
                </c:pt>
                <c:pt idx="26488">
                  <c:v>42909.793187210649</c:v>
                </c:pt>
                <c:pt idx="26489">
                  <c:v>42909.80013171296</c:v>
                </c:pt>
                <c:pt idx="26490">
                  <c:v>42909.807076215278</c:v>
                </c:pt>
                <c:pt idx="26491">
                  <c:v>42909.814020717589</c:v>
                </c:pt>
                <c:pt idx="26492">
                  <c:v>42909.820965219908</c:v>
                </c:pt>
                <c:pt idx="26493">
                  <c:v>42909.827909722226</c:v>
                </c:pt>
                <c:pt idx="26494">
                  <c:v>42909.834854224537</c:v>
                </c:pt>
                <c:pt idx="26495">
                  <c:v>42909.841798726855</c:v>
                </c:pt>
                <c:pt idx="26496">
                  <c:v>42909.848743229166</c:v>
                </c:pt>
                <c:pt idx="26497">
                  <c:v>42909.855687731484</c:v>
                </c:pt>
                <c:pt idx="26498">
                  <c:v>42909.862632233795</c:v>
                </c:pt>
                <c:pt idx="26499">
                  <c:v>42909.869576736113</c:v>
                </c:pt>
                <c:pt idx="26500">
                  <c:v>42909.876521238424</c:v>
                </c:pt>
                <c:pt idx="26501">
                  <c:v>42909.883465740742</c:v>
                </c:pt>
                <c:pt idx="26502">
                  <c:v>42909.890410243053</c:v>
                </c:pt>
                <c:pt idx="26503">
                  <c:v>42909.897354745372</c:v>
                </c:pt>
                <c:pt idx="26504">
                  <c:v>42909.904299247683</c:v>
                </c:pt>
                <c:pt idx="26505">
                  <c:v>42909.911243750001</c:v>
                </c:pt>
                <c:pt idx="26506">
                  <c:v>42909.918188252312</c:v>
                </c:pt>
                <c:pt idx="26507">
                  <c:v>42909.92513275463</c:v>
                </c:pt>
                <c:pt idx="26508">
                  <c:v>42909.932077256941</c:v>
                </c:pt>
                <c:pt idx="26509">
                  <c:v>42909.939021759259</c:v>
                </c:pt>
                <c:pt idx="26510">
                  <c:v>42909.945966261577</c:v>
                </c:pt>
                <c:pt idx="26511">
                  <c:v>42909.952910763888</c:v>
                </c:pt>
                <c:pt idx="26512">
                  <c:v>42909.959855266206</c:v>
                </c:pt>
                <c:pt idx="26513">
                  <c:v>42909.966799768517</c:v>
                </c:pt>
                <c:pt idx="26514">
                  <c:v>42909.973744270836</c:v>
                </c:pt>
                <c:pt idx="26515">
                  <c:v>42909.980688773147</c:v>
                </c:pt>
                <c:pt idx="26516">
                  <c:v>42909.987633275465</c:v>
                </c:pt>
                <c:pt idx="26517">
                  <c:v>42909.994577777776</c:v>
                </c:pt>
                <c:pt idx="26518">
                  <c:v>42910.001522280094</c:v>
                </c:pt>
                <c:pt idx="26519">
                  <c:v>42910.008466782405</c:v>
                </c:pt>
                <c:pt idx="26520">
                  <c:v>42910.015411284723</c:v>
                </c:pt>
                <c:pt idx="26521">
                  <c:v>42910.022355787034</c:v>
                </c:pt>
                <c:pt idx="26522">
                  <c:v>42910.029300289352</c:v>
                </c:pt>
                <c:pt idx="26523">
                  <c:v>42910.036244791663</c:v>
                </c:pt>
                <c:pt idx="26524">
                  <c:v>42910.043189293981</c:v>
                </c:pt>
                <c:pt idx="26525">
                  <c:v>42910.0501337963</c:v>
                </c:pt>
                <c:pt idx="26526">
                  <c:v>42910.057078298611</c:v>
                </c:pt>
                <c:pt idx="26527">
                  <c:v>42910.064022800929</c:v>
                </c:pt>
                <c:pt idx="26528">
                  <c:v>42910.07096730324</c:v>
                </c:pt>
                <c:pt idx="26529">
                  <c:v>42910.077911805558</c:v>
                </c:pt>
                <c:pt idx="26530">
                  <c:v>42910.084856307869</c:v>
                </c:pt>
                <c:pt idx="26531">
                  <c:v>42910.091800810187</c:v>
                </c:pt>
                <c:pt idx="26532">
                  <c:v>42910.098745312498</c:v>
                </c:pt>
                <c:pt idx="26533">
                  <c:v>42910.105689814816</c:v>
                </c:pt>
                <c:pt idx="26534">
                  <c:v>42910.112634317127</c:v>
                </c:pt>
                <c:pt idx="26535">
                  <c:v>42910.119578819445</c:v>
                </c:pt>
                <c:pt idx="26536">
                  <c:v>42910.126523321756</c:v>
                </c:pt>
                <c:pt idx="26537">
                  <c:v>42910.133467824075</c:v>
                </c:pt>
                <c:pt idx="26538">
                  <c:v>42910.140412326386</c:v>
                </c:pt>
                <c:pt idx="26539">
                  <c:v>42910.147356828704</c:v>
                </c:pt>
                <c:pt idx="26540">
                  <c:v>42910.154301331022</c:v>
                </c:pt>
                <c:pt idx="26541">
                  <c:v>42910.161245833333</c:v>
                </c:pt>
                <c:pt idx="26542">
                  <c:v>42910.168190335651</c:v>
                </c:pt>
                <c:pt idx="26543">
                  <c:v>42910.175134837962</c:v>
                </c:pt>
                <c:pt idx="26544">
                  <c:v>42910.18207934028</c:v>
                </c:pt>
                <c:pt idx="26545">
                  <c:v>42910.189023842591</c:v>
                </c:pt>
                <c:pt idx="26546">
                  <c:v>42910.195968344909</c:v>
                </c:pt>
                <c:pt idx="26547">
                  <c:v>42910.20291284722</c:v>
                </c:pt>
                <c:pt idx="26548">
                  <c:v>42910.209857349539</c:v>
                </c:pt>
                <c:pt idx="26549">
                  <c:v>42910.21680185185</c:v>
                </c:pt>
                <c:pt idx="26550">
                  <c:v>42910.223746354168</c:v>
                </c:pt>
                <c:pt idx="26551">
                  <c:v>42910.230690856479</c:v>
                </c:pt>
                <c:pt idx="26552">
                  <c:v>42910.237635358797</c:v>
                </c:pt>
                <c:pt idx="26553">
                  <c:v>42910.244579861108</c:v>
                </c:pt>
                <c:pt idx="26554">
                  <c:v>42910.251524363426</c:v>
                </c:pt>
                <c:pt idx="26555">
                  <c:v>42910.258468865737</c:v>
                </c:pt>
                <c:pt idx="26556">
                  <c:v>42910.265413368055</c:v>
                </c:pt>
                <c:pt idx="26557">
                  <c:v>42910.272357870374</c:v>
                </c:pt>
                <c:pt idx="26558">
                  <c:v>42910.279302372684</c:v>
                </c:pt>
                <c:pt idx="26559">
                  <c:v>42910.286246875003</c:v>
                </c:pt>
                <c:pt idx="26560">
                  <c:v>42910.293191377314</c:v>
                </c:pt>
                <c:pt idx="26561">
                  <c:v>42910.300135879632</c:v>
                </c:pt>
                <c:pt idx="26562">
                  <c:v>42910.307080381943</c:v>
                </c:pt>
                <c:pt idx="26563">
                  <c:v>42910.314024884261</c:v>
                </c:pt>
                <c:pt idx="26564">
                  <c:v>42910.320969386572</c:v>
                </c:pt>
                <c:pt idx="26565">
                  <c:v>42910.32791388889</c:v>
                </c:pt>
                <c:pt idx="26566">
                  <c:v>42910.334858391201</c:v>
                </c:pt>
                <c:pt idx="26567">
                  <c:v>42910.341802893519</c:v>
                </c:pt>
                <c:pt idx="26568">
                  <c:v>42910.34874739583</c:v>
                </c:pt>
                <c:pt idx="26569">
                  <c:v>42910.355691898149</c:v>
                </c:pt>
                <c:pt idx="26570">
                  <c:v>42910.362636400459</c:v>
                </c:pt>
                <c:pt idx="26571">
                  <c:v>42910.369580902778</c:v>
                </c:pt>
                <c:pt idx="26572">
                  <c:v>42910.376525405096</c:v>
                </c:pt>
                <c:pt idx="26573">
                  <c:v>42910.383469907407</c:v>
                </c:pt>
                <c:pt idx="26574">
                  <c:v>42910.390414409725</c:v>
                </c:pt>
                <c:pt idx="26575">
                  <c:v>42910.397358912036</c:v>
                </c:pt>
                <c:pt idx="26576">
                  <c:v>42910.404303414354</c:v>
                </c:pt>
                <c:pt idx="26577">
                  <c:v>42910.411247916665</c:v>
                </c:pt>
                <c:pt idx="26578">
                  <c:v>42910.418192418983</c:v>
                </c:pt>
                <c:pt idx="26579">
                  <c:v>42910.425136921294</c:v>
                </c:pt>
                <c:pt idx="26580">
                  <c:v>42910.432081423613</c:v>
                </c:pt>
                <c:pt idx="26581">
                  <c:v>42910.439025925923</c:v>
                </c:pt>
                <c:pt idx="26582">
                  <c:v>42910.445970428242</c:v>
                </c:pt>
                <c:pt idx="26583">
                  <c:v>42910.452914930553</c:v>
                </c:pt>
                <c:pt idx="26584">
                  <c:v>42910.459859432871</c:v>
                </c:pt>
                <c:pt idx="26585">
                  <c:v>42910.466803935182</c:v>
                </c:pt>
                <c:pt idx="26586">
                  <c:v>42910.4737484375</c:v>
                </c:pt>
                <c:pt idx="26587">
                  <c:v>42910.480692939818</c:v>
                </c:pt>
                <c:pt idx="26588">
                  <c:v>42910.487637442129</c:v>
                </c:pt>
                <c:pt idx="26589">
                  <c:v>42910.494581944447</c:v>
                </c:pt>
                <c:pt idx="26590">
                  <c:v>42910.501526446758</c:v>
                </c:pt>
                <c:pt idx="26591">
                  <c:v>42910.508470949077</c:v>
                </c:pt>
                <c:pt idx="26592">
                  <c:v>42910.515415451388</c:v>
                </c:pt>
                <c:pt idx="26593">
                  <c:v>42910.522359953706</c:v>
                </c:pt>
                <c:pt idx="26594">
                  <c:v>42910.529304456017</c:v>
                </c:pt>
                <c:pt idx="26595">
                  <c:v>42910.536248958335</c:v>
                </c:pt>
                <c:pt idx="26596">
                  <c:v>42910.543193460646</c:v>
                </c:pt>
                <c:pt idx="26597">
                  <c:v>42910.550137962964</c:v>
                </c:pt>
                <c:pt idx="26598">
                  <c:v>42910.557082465275</c:v>
                </c:pt>
                <c:pt idx="26599">
                  <c:v>42910.564026967593</c:v>
                </c:pt>
                <c:pt idx="26600">
                  <c:v>42910.570971469904</c:v>
                </c:pt>
                <c:pt idx="26601">
                  <c:v>42910.577915972222</c:v>
                </c:pt>
                <c:pt idx="26602">
                  <c:v>42910.584860474541</c:v>
                </c:pt>
                <c:pt idx="26603">
                  <c:v>42910.591804976852</c:v>
                </c:pt>
                <c:pt idx="26604">
                  <c:v>42910.59874947917</c:v>
                </c:pt>
                <c:pt idx="26605">
                  <c:v>42910.605693981481</c:v>
                </c:pt>
                <c:pt idx="26606">
                  <c:v>42910.612638483799</c:v>
                </c:pt>
                <c:pt idx="26607">
                  <c:v>42910.61958298611</c:v>
                </c:pt>
                <c:pt idx="26608">
                  <c:v>42910.626527488428</c:v>
                </c:pt>
                <c:pt idx="26609">
                  <c:v>42910.633471990739</c:v>
                </c:pt>
                <c:pt idx="26610">
                  <c:v>42910.640416493057</c:v>
                </c:pt>
                <c:pt idx="26611">
                  <c:v>42910.647360995368</c:v>
                </c:pt>
                <c:pt idx="26612">
                  <c:v>42910.654305497686</c:v>
                </c:pt>
                <c:pt idx="26613">
                  <c:v>42910.661249999997</c:v>
                </c:pt>
                <c:pt idx="26614">
                  <c:v>42910.668194502316</c:v>
                </c:pt>
                <c:pt idx="26615">
                  <c:v>42910.675139004627</c:v>
                </c:pt>
                <c:pt idx="26616">
                  <c:v>42910.682083506945</c:v>
                </c:pt>
                <c:pt idx="26617">
                  <c:v>42910.689028009256</c:v>
                </c:pt>
                <c:pt idx="26618">
                  <c:v>42910.695972511574</c:v>
                </c:pt>
                <c:pt idx="26619">
                  <c:v>42910.702917013892</c:v>
                </c:pt>
                <c:pt idx="26620">
                  <c:v>42910.709861516203</c:v>
                </c:pt>
                <c:pt idx="26621">
                  <c:v>42910.716806018521</c:v>
                </c:pt>
                <c:pt idx="26622">
                  <c:v>42910.723750520832</c:v>
                </c:pt>
                <c:pt idx="26623">
                  <c:v>42910.73069502315</c:v>
                </c:pt>
                <c:pt idx="26624">
                  <c:v>42910.737639525461</c:v>
                </c:pt>
                <c:pt idx="26625">
                  <c:v>42910.74458402778</c:v>
                </c:pt>
                <c:pt idx="26626">
                  <c:v>42910.751528530091</c:v>
                </c:pt>
                <c:pt idx="26627">
                  <c:v>42910.758473032409</c:v>
                </c:pt>
                <c:pt idx="26628">
                  <c:v>42910.76541753472</c:v>
                </c:pt>
                <c:pt idx="26629">
                  <c:v>42910.772362037038</c:v>
                </c:pt>
                <c:pt idx="26630">
                  <c:v>42910.779306539349</c:v>
                </c:pt>
                <c:pt idx="26631">
                  <c:v>42910.786251041667</c:v>
                </c:pt>
                <c:pt idx="26632">
                  <c:v>42910.793195543978</c:v>
                </c:pt>
                <c:pt idx="26633">
                  <c:v>42910.800140046296</c:v>
                </c:pt>
                <c:pt idx="26634">
                  <c:v>42910.807084548615</c:v>
                </c:pt>
                <c:pt idx="26635">
                  <c:v>42910.814029050925</c:v>
                </c:pt>
                <c:pt idx="26636">
                  <c:v>42910.820973553244</c:v>
                </c:pt>
                <c:pt idx="26637">
                  <c:v>42910.827918055555</c:v>
                </c:pt>
                <c:pt idx="26638">
                  <c:v>42910.834862557873</c:v>
                </c:pt>
                <c:pt idx="26639">
                  <c:v>42910.841807060184</c:v>
                </c:pt>
                <c:pt idx="26640">
                  <c:v>42910.848751562502</c:v>
                </c:pt>
                <c:pt idx="26641">
                  <c:v>42910.855696064813</c:v>
                </c:pt>
                <c:pt idx="26642">
                  <c:v>42910.862640567131</c:v>
                </c:pt>
                <c:pt idx="26643">
                  <c:v>42910.869585069442</c:v>
                </c:pt>
                <c:pt idx="26644">
                  <c:v>42910.87652957176</c:v>
                </c:pt>
                <c:pt idx="26645">
                  <c:v>42910.883474074071</c:v>
                </c:pt>
                <c:pt idx="26646">
                  <c:v>42910.890418576389</c:v>
                </c:pt>
                <c:pt idx="26647">
                  <c:v>42910.8973630787</c:v>
                </c:pt>
                <c:pt idx="26648">
                  <c:v>42910.904307581019</c:v>
                </c:pt>
                <c:pt idx="26649">
                  <c:v>42910.911252083337</c:v>
                </c:pt>
                <c:pt idx="26650">
                  <c:v>42910.918196585648</c:v>
                </c:pt>
                <c:pt idx="26651">
                  <c:v>42910.925141087966</c:v>
                </c:pt>
                <c:pt idx="26652">
                  <c:v>42910.932085590277</c:v>
                </c:pt>
                <c:pt idx="26653">
                  <c:v>42910.939030092595</c:v>
                </c:pt>
                <c:pt idx="26654">
                  <c:v>42910.945974594906</c:v>
                </c:pt>
                <c:pt idx="26655">
                  <c:v>42910.952919097224</c:v>
                </c:pt>
                <c:pt idx="26656">
                  <c:v>42910.959863599535</c:v>
                </c:pt>
                <c:pt idx="26657">
                  <c:v>42910.966808101854</c:v>
                </c:pt>
                <c:pt idx="26658">
                  <c:v>42910.973752604164</c:v>
                </c:pt>
                <c:pt idx="26659">
                  <c:v>42910.980697106483</c:v>
                </c:pt>
                <c:pt idx="26660">
                  <c:v>42910.987641608794</c:v>
                </c:pt>
                <c:pt idx="26661">
                  <c:v>42910.994586111112</c:v>
                </c:pt>
                <c:pt idx="26662">
                  <c:v>42911.001530613423</c:v>
                </c:pt>
                <c:pt idx="26663">
                  <c:v>42911.008475115741</c:v>
                </c:pt>
                <c:pt idx="26664">
                  <c:v>42911.015419618052</c:v>
                </c:pt>
                <c:pt idx="26665">
                  <c:v>42911.02236412037</c:v>
                </c:pt>
                <c:pt idx="26666">
                  <c:v>42911.029308622688</c:v>
                </c:pt>
                <c:pt idx="26667">
                  <c:v>42911.036253124999</c:v>
                </c:pt>
                <c:pt idx="26668">
                  <c:v>42911.043197627318</c:v>
                </c:pt>
                <c:pt idx="26669">
                  <c:v>42911.050142129629</c:v>
                </c:pt>
                <c:pt idx="26670">
                  <c:v>42911.057086631947</c:v>
                </c:pt>
                <c:pt idx="26671">
                  <c:v>42911.064031134258</c:v>
                </c:pt>
                <c:pt idx="26672">
                  <c:v>42911.070975636576</c:v>
                </c:pt>
                <c:pt idx="26673">
                  <c:v>42911.077920138887</c:v>
                </c:pt>
                <c:pt idx="26674">
                  <c:v>42911.084864641205</c:v>
                </c:pt>
                <c:pt idx="26675">
                  <c:v>42911.091809143516</c:v>
                </c:pt>
                <c:pt idx="26676">
                  <c:v>42911.098753645834</c:v>
                </c:pt>
                <c:pt idx="26677">
                  <c:v>42911.105698148145</c:v>
                </c:pt>
                <c:pt idx="26678">
                  <c:v>42911.112642650463</c:v>
                </c:pt>
                <c:pt idx="26679">
                  <c:v>42911.119587152774</c:v>
                </c:pt>
                <c:pt idx="26680">
                  <c:v>42911.126531655093</c:v>
                </c:pt>
                <c:pt idx="26681">
                  <c:v>42911.133476157411</c:v>
                </c:pt>
                <c:pt idx="26682">
                  <c:v>42911.140420659722</c:v>
                </c:pt>
                <c:pt idx="26683">
                  <c:v>42911.14736516204</c:v>
                </c:pt>
                <c:pt idx="26684">
                  <c:v>42911.154309664351</c:v>
                </c:pt>
                <c:pt idx="26685">
                  <c:v>42911.161254166669</c:v>
                </c:pt>
                <c:pt idx="26686">
                  <c:v>42911.16819866898</c:v>
                </c:pt>
                <c:pt idx="26687">
                  <c:v>42911.175143171298</c:v>
                </c:pt>
                <c:pt idx="26688">
                  <c:v>42911.182087673609</c:v>
                </c:pt>
                <c:pt idx="26689">
                  <c:v>42911.189032175927</c:v>
                </c:pt>
                <c:pt idx="26690">
                  <c:v>42911.195976678238</c:v>
                </c:pt>
                <c:pt idx="26691">
                  <c:v>42911.202921180557</c:v>
                </c:pt>
                <c:pt idx="26692">
                  <c:v>42911.209865682868</c:v>
                </c:pt>
                <c:pt idx="26693">
                  <c:v>42911.216810185186</c:v>
                </c:pt>
                <c:pt idx="26694">
                  <c:v>42911.223754687497</c:v>
                </c:pt>
                <c:pt idx="26695">
                  <c:v>42911.230699189815</c:v>
                </c:pt>
                <c:pt idx="26696">
                  <c:v>42911.237643692133</c:v>
                </c:pt>
                <c:pt idx="26697">
                  <c:v>42911.244588194444</c:v>
                </c:pt>
                <c:pt idx="26698">
                  <c:v>42911.251532696762</c:v>
                </c:pt>
                <c:pt idx="26699">
                  <c:v>42911.258477199073</c:v>
                </c:pt>
                <c:pt idx="26700">
                  <c:v>42911.265421701391</c:v>
                </c:pt>
                <c:pt idx="26701">
                  <c:v>42911.272366203702</c:v>
                </c:pt>
                <c:pt idx="26702">
                  <c:v>42911.279310706021</c:v>
                </c:pt>
                <c:pt idx="26703">
                  <c:v>42911.286255208332</c:v>
                </c:pt>
                <c:pt idx="26704">
                  <c:v>42911.29319971065</c:v>
                </c:pt>
                <c:pt idx="26705">
                  <c:v>42911.300144212961</c:v>
                </c:pt>
                <c:pt idx="26706">
                  <c:v>42911.307088715279</c:v>
                </c:pt>
                <c:pt idx="26707">
                  <c:v>42911.31403321759</c:v>
                </c:pt>
                <c:pt idx="26708">
                  <c:v>42911.320977719908</c:v>
                </c:pt>
                <c:pt idx="26709">
                  <c:v>42911.327922222219</c:v>
                </c:pt>
                <c:pt idx="26710">
                  <c:v>42911.334866724537</c:v>
                </c:pt>
                <c:pt idx="26711">
                  <c:v>42911.341811226848</c:v>
                </c:pt>
                <c:pt idx="26712">
                  <c:v>42911.348755729166</c:v>
                </c:pt>
                <c:pt idx="26713">
                  <c:v>42911.355700231485</c:v>
                </c:pt>
                <c:pt idx="26714">
                  <c:v>42911.362644733796</c:v>
                </c:pt>
                <c:pt idx="26715">
                  <c:v>42911.369589236114</c:v>
                </c:pt>
                <c:pt idx="26716">
                  <c:v>42911.376533738425</c:v>
                </c:pt>
                <c:pt idx="26717">
                  <c:v>42911.383478240743</c:v>
                </c:pt>
                <c:pt idx="26718">
                  <c:v>42911.390422743054</c:v>
                </c:pt>
                <c:pt idx="26719">
                  <c:v>42911.397367245372</c:v>
                </c:pt>
                <c:pt idx="26720">
                  <c:v>42911.404311747683</c:v>
                </c:pt>
                <c:pt idx="26721">
                  <c:v>42911.411256250001</c:v>
                </c:pt>
                <c:pt idx="26722">
                  <c:v>42911.418200752312</c:v>
                </c:pt>
                <c:pt idx="26723">
                  <c:v>42911.42514525463</c:v>
                </c:pt>
                <c:pt idx="26724">
                  <c:v>42911.432089756941</c:v>
                </c:pt>
                <c:pt idx="26725">
                  <c:v>42911.43903425926</c:v>
                </c:pt>
                <c:pt idx="26726">
                  <c:v>42911.445978761571</c:v>
                </c:pt>
                <c:pt idx="26727">
                  <c:v>42911.452923263889</c:v>
                </c:pt>
                <c:pt idx="26728">
                  <c:v>42911.459867766207</c:v>
                </c:pt>
                <c:pt idx="26729">
                  <c:v>42911.466812268518</c:v>
                </c:pt>
                <c:pt idx="26730">
                  <c:v>42911.473756770836</c:v>
                </c:pt>
                <c:pt idx="26731">
                  <c:v>42911.480701273147</c:v>
                </c:pt>
                <c:pt idx="26732">
                  <c:v>42911.487645775465</c:v>
                </c:pt>
                <c:pt idx="26733">
                  <c:v>42911.494590277776</c:v>
                </c:pt>
                <c:pt idx="26734">
                  <c:v>42911.501534780095</c:v>
                </c:pt>
                <c:pt idx="26735">
                  <c:v>42911.508479282405</c:v>
                </c:pt>
                <c:pt idx="26736">
                  <c:v>42911.515423784724</c:v>
                </c:pt>
                <c:pt idx="26737">
                  <c:v>42911.522368287035</c:v>
                </c:pt>
                <c:pt idx="26738">
                  <c:v>42911.529312789353</c:v>
                </c:pt>
                <c:pt idx="26739">
                  <c:v>42911.536257291664</c:v>
                </c:pt>
                <c:pt idx="26740">
                  <c:v>42911.543201793982</c:v>
                </c:pt>
                <c:pt idx="26741">
                  <c:v>42911.550146296293</c:v>
                </c:pt>
                <c:pt idx="26742">
                  <c:v>42911.557090798611</c:v>
                </c:pt>
                <c:pt idx="26743">
                  <c:v>42911.564035300929</c:v>
                </c:pt>
                <c:pt idx="26744">
                  <c:v>42911.57097980324</c:v>
                </c:pt>
                <c:pt idx="26745">
                  <c:v>42911.577924305559</c:v>
                </c:pt>
                <c:pt idx="26746">
                  <c:v>42911.584868807869</c:v>
                </c:pt>
                <c:pt idx="26747">
                  <c:v>42911.591813310188</c:v>
                </c:pt>
                <c:pt idx="26748">
                  <c:v>42911.598757812499</c:v>
                </c:pt>
                <c:pt idx="26749">
                  <c:v>42911.605702314817</c:v>
                </c:pt>
                <c:pt idx="26750">
                  <c:v>42911.612646817128</c:v>
                </c:pt>
                <c:pt idx="26751">
                  <c:v>42911.619591319446</c:v>
                </c:pt>
                <c:pt idx="26752">
                  <c:v>42911.626535821757</c:v>
                </c:pt>
                <c:pt idx="26753">
                  <c:v>42911.633480324075</c:v>
                </c:pt>
                <c:pt idx="26754">
                  <c:v>42911.640424826386</c:v>
                </c:pt>
                <c:pt idx="26755">
                  <c:v>42911.647369328704</c:v>
                </c:pt>
                <c:pt idx="26756">
                  <c:v>42911.654313831015</c:v>
                </c:pt>
                <c:pt idx="26757">
                  <c:v>42911.661258333334</c:v>
                </c:pt>
                <c:pt idx="26758">
                  <c:v>42911.668202835652</c:v>
                </c:pt>
                <c:pt idx="26759">
                  <c:v>42911.675147337963</c:v>
                </c:pt>
                <c:pt idx="26760">
                  <c:v>42911.682091840281</c:v>
                </c:pt>
                <c:pt idx="26761">
                  <c:v>42911.689036342592</c:v>
                </c:pt>
                <c:pt idx="26762">
                  <c:v>42911.69598084491</c:v>
                </c:pt>
                <c:pt idx="26763">
                  <c:v>42911.702925347221</c:v>
                </c:pt>
                <c:pt idx="26764">
                  <c:v>42911.709869849539</c:v>
                </c:pt>
                <c:pt idx="26765">
                  <c:v>42911.71681435185</c:v>
                </c:pt>
                <c:pt idx="26766">
                  <c:v>42911.723758854168</c:v>
                </c:pt>
                <c:pt idx="26767">
                  <c:v>42911.730703356479</c:v>
                </c:pt>
                <c:pt idx="26768">
                  <c:v>42911.737647858798</c:v>
                </c:pt>
                <c:pt idx="26769">
                  <c:v>42911.744592361109</c:v>
                </c:pt>
                <c:pt idx="26770">
                  <c:v>42911.751536863427</c:v>
                </c:pt>
                <c:pt idx="26771">
                  <c:v>42911.758481365738</c:v>
                </c:pt>
                <c:pt idx="26772">
                  <c:v>42911.765425868056</c:v>
                </c:pt>
                <c:pt idx="26773">
                  <c:v>42911.772370370367</c:v>
                </c:pt>
                <c:pt idx="26774">
                  <c:v>42911.779314872685</c:v>
                </c:pt>
                <c:pt idx="26775">
                  <c:v>42911.786259375003</c:v>
                </c:pt>
                <c:pt idx="26776">
                  <c:v>42911.793203877314</c:v>
                </c:pt>
                <c:pt idx="26777">
                  <c:v>42911.800148379632</c:v>
                </c:pt>
                <c:pt idx="26778">
                  <c:v>42911.807092881943</c:v>
                </c:pt>
                <c:pt idx="26779">
                  <c:v>42911.814037384262</c:v>
                </c:pt>
                <c:pt idx="26780">
                  <c:v>42911.820981886573</c:v>
                </c:pt>
                <c:pt idx="26781">
                  <c:v>42911.827926388891</c:v>
                </c:pt>
                <c:pt idx="26782">
                  <c:v>42911.834870891202</c:v>
                </c:pt>
                <c:pt idx="26783">
                  <c:v>42911.84181539352</c:v>
                </c:pt>
                <c:pt idx="26784">
                  <c:v>42911.848759895831</c:v>
                </c:pt>
                <c:pt idx="26785">
                  <c:v>42911.855704398149</c:v>
                </c:pt>
                <c:pt idx="26786">
                  <c:v>42911.86264890046</c:v>
                </c:pt>
                <c:pt idx="26787">
                  <c:v>42911.869593402778</c:v>
                </c:pt>
                <c:pt idx="26788">
                  <c:v>42911.876537905089</c:v>
                </c:pt>
                <c:pt idx="26789">
                  <c:v>42911.883482407407</c:v>
                </c:pt>
                <c:pt idx="26790">
                  <c:v>42911.890426909726</c:v>
                </c:pt>
                <c:pt idx="26791">
                  <c:v>42911.897371412037</c:v>
                </c:pt>
                <c:pt idx="26792">
                  <c:v>42911.904315914355</c:v>
                </c:pt>
                <c:pt idx="26793">
                  <c:v>42911.911260416666</c:v>
                </c:pt>
                <c:pt idx="26794">
                  <c:v>42911.918204918984</c:v>
                </c:pt>
                <c:pt idx="26795">
                  <c:v>42911.925149421295</c:v>
                </c:pt>
                <c:pt idx="26796">
                  <c:v>42911.932093923613</c:v>
                </c:pt>
                <c:pt idx="26797">
                  <c:v>42911.939038425924</c:v>
                </c:pt>
                <c:pt idx="26798">
                  <c:v>42911.945982928242</c:v>
                </c:pt>
                <c:pt idx="26799">
                  <c:v>42911.952927430553</c:v>
                </c:pt>
                <c:pt idx="26800">
                  <c:v>42911.959871932871</c:v>
                </c:pt>
                <c:pt idx="26801">
                  <c:v>42911.966816435182</c:v>
                </c:pt>
                <c:pt idx="26802">
                  <c:v>42911.973760937501</c:v>
                </c:pt>
                <c:pt idx="26803">
                  <c:v>42911.980705439812</c:v>
                </c:pt>
                <c:pt idx="26804">
                  <c:v>42911.98764994213</c:v>
                </c:pt>
                <c:pt idx="26805">
                  <c:v>42911.994594444448</c:v>
                </c:pt>
                <c:pt idx="26806">
                  <c:v>42912.001538946759</c:v>
                </c:pt>
                <c:pt idx="26807">
                  <c:v>42912.008483449077</c:v>
                </c:pt>
                <c:pt idx="26808">
                  <c:v>42912.015427951388</c:v>
                </c:pt>
                <c:pt idx="26809">
                  <c:v>42912.022372453706</c:v>
                </c:pt>
                <c:pt idx="26810">
                  <c:v>42912.029316956017</c:v>
                </c:pt>
                <c:pt idx="26811">
                  <c:v>42912.036261458336</c:v>
                </c:pt>
                <c:pt idx="26812">
                  <c:v>42912.043205960646</c:v>
                </c:pt>
                <c:pt idx="26813">
                  <c:v>42912.050150462965</c:v>
                </c:pt>
                <c:pt idx="26814">
                  <c:v>42912.057094965276</c:v>
                </c:pt>
                <c:pt idx="26815">
                  <c:v>42912.064039467594</c:v>
                </c:pt>
                <c:pt idx="26816">
                  <c:v>42912.070983969905</c:v>
                </c:pt>
                <c:pt idx="26817">
                  <c:v>42912.077928472223</c:v>
                </c:pt>
                <c:pt idx="26818">
                  <c:v>42912.084872974534</c:v>
                </c:pt>
                <c:pt idx="26819">
                  <c:v>42912.091817476852</c:v>
                </c:pt>
                <c:pt idx="26820">
                  <c:v>42912.098761979163</c:v>
                </c:pt>
                <c:pt idx="26821">
                  <c:v>42912.105706481481</c:v>
                </c:pt>
                <c:pt idx="26822">
                  <c:v>42912.1126509838</c:v>
                </c:pt>
                <c:pt idx="26823">
                  <c:v>42912.11959548611</c:v>
                </c:pt>
                <c:pt idx="26824">
                  <c:v>42912.126539988429</c:v>
                </c:pt>
                <c:pt idx="26825">
                  <c:v>42912.13348449074</c:v>
                </c:pt>
                <c:pt idx="26826">
                  <c:v>42912.140428993058</c:v>
                </c:pt>
                <c:pt idx="26827">
                  <c:v>42912.147373495369</c:v>
                </c:pt>
                <c:pt idx="26828">
                  <c:v>42912.154317997687</c:v>
                </c:pt>
                <c:pt idx="26829">
                  <c:v>42912.161262499998</c:v>
                </c:pt>
                <c:pt idx="26830">
                  <c:v>42912.168207002316</c:v>
                </c:pt>
                <c:pt idx="26831">
                  <c:v>42912.175151504627</c:v>
                </c:pt>
                <c:pt idx="26832">
                  <c:v>42912.182096006945</c:v>
                </c:pt>
                <c:pt idx="26833">
                  <c:v>42912.189040509256</c:v>
                </c:pt>
                <c:pt idx="26834">
                  <c:v>42912.195985011575</c:v>
                </c:pt>
                <c:pt idx="26835">
                  <c:v>42912.202929513885</c:v>
                </c:pt>
                <c:pt idx="26836">
                  <c:v>42912.209874016204</c:v>
                </c:pt>
                <c:pt idx="26837">
                  <c:v>42912.216818518522</c:v>
                </c:pt>
                <c:pt idx="26838">
                  <c:v>42912.223763020833</c:v>
                </c:pt>
                <c:pt idx="26839">
                  <c:v>42912.230707523151</c:v>
                </c:pt>
                <c:pt idx="26840">
                  <c:v>42912.237652025462</c:v>
                </c:pt>
                <c:pt idx="26841">
                  <c:v>42912.24459652778</c:v>
                </c:pt>
                <c:pt idx="26842">
                  <c:v>42912.251541030091</c:v>
                </c:pt>
                <c:pt idx="26843">
                  <c:v>42912.258485532409</c:v>
                </c:pt>
                <c:pt idx="26844">
                  <c:v>42912.26543003472</c:v>
                </c:pt>
                <c:pt idx="26845">
                  <c:v>42912.272374537039</c:v>
                </c:pt>
                <c:pt idx="26846">
                  <c:v>42912.27931903935</c:v>
                </c:pt>
                <c:pt idx="26847">
                  <c:v>42912.286263541668</c:v>
                </c:pt>
                <c:pt idx="26848">
                  <c:v>42912.293208043979</c:v>
                </c:pt>
                <c:pt idx="26849">
                  <c:v>42912.300152546297</c:v>
                </c:pt>
                <c:pt idx="26850">
                  <c:v>42912.307097048608</c:v>
                </c:pt>
                <c:pt idx="26851">
                  <c:v>42912.314041550926</c:v>
                </c:pt>
                <c:pt idx="26852">
                  <c:v>42912.320986053244</c:v>
                </c:pt>
                <c:pt idx="26853">
                  <c:v>42912.327930555555</c:v>
                </c:pt>
                <c:pt idx="26854">
                  <c:v>42912.334875057873</c:v>
                </c:pt>
                <c:pt idx="26855">
                  <c:v>42912.341819560184</c:v>
                </c:pt>
                <c:pt idx="26856">
                  <c:v>42912.348764062503</c:v>
                </c:pt>
                <c:pt idx="26857">
                  <c:v>42912.355708564814</c:v>
                </c:pt>
                <c:pt idx="26858">
                  <c:v>42912.362653067132</c:v>
                </c:pt>
                <c:pt idx="26859">
                  <c:v>42912.369597569443</c:v>
                </c:pt>
                <c:pt idx="26860">
                  <c:v>42912.376542071761</c:v>
                </c:pt>
                <c:pt idx="26861">
                  <c:v>42912.383486574072</c:v>
                </c:pt>
                <c:pt idx="26862">
                  <c:v>42912.39043107639</c:v>
                </c:pt>
                <c:pt idx="26863">
                  <c:v>42912.397375578701</c:v>
                </c:pt>
                <c:pt idx="26864">
                  <c:v>42912.404320081019</c:v>
                </c:pt>
                <c:pt idx="26865">
                  <c:v>42912.41126458333</c:v>
                </c:pt>
                <c:pt idx="26866">
                  <c:v>42912.418209085648</c:v>
                </c:pt>
                <c:pt idx="26867">
                  <c:v>42912.425153587959</c:v>
                </c:pt>
                <c:pt idx="26868">
                  <c:v>42912.432098090278</c:v>
                </c:pt>
                <c:pt idx="26869">
                  <c:v>42912.439042592596</c:v>
                </c:pt>
                <c:pt idx="26870">
                  <c:v>42912.445987094907</c:v>
                </c:pt>
                <c:pt idx="26871">
                  <c:v>42912.452931597225</c:v>
                </c:pt>
                <c:pt idx="26872">
                  <c:v>42912.459876099536</c:v>
                </c:pt>
                <c:pt idx="26873">
                  <c:v>42912.466820601854</c:v>
                </c:pt>
                <c:pt idx="26874">
                  <c:v>42912.473765104165</c:v>
                </c:pt>
                <c:pt idx="26875">
                  <c:v>42912.480709606483</c:v>
                </c:pt>
                <c:pt idx="26876">
                  <c:v>42912.487654108794</c:v>
                </c:pt>
                <c:pt idx="26877">
                  <c:v>42912.494598611112</c:v>
                </c:pt>
                <c:pt idx="26878">
                  <c:v>42912.501543113423</c:v>
                </c:pt>
                <c:pt idx="26879">
                  <c:v>42912.508487615742</c:v>
                </c:pt>
                <c:pt idx="26880">
                  <c:v>42912.515432118053</c:v>
                </c:pt>
                <c:pt idx="26881">
                  <c:v>42912.522376620371</c:v>
                </c:pt>
                <c:pt idx="26882">
                  <c:v>42912.529321122682</c:v>
                </c:pt>
                <c:pt idx="26883">
                  <c:v>42912.536265625</c:v>
                </c:pt>
                <c:pt idx="26884">
                  <c:v>42912.543210127318</c:v>
                </c:pt>
                <c:pt idx="26885">
                  <c:v>42912.550154629629</c:v>
                </c:pt>
                <c:pt idx="26886">
                  <c:v>42912.557099131947</c:v>
                </c:pt>
                <c:pt idx="26887">
                  <c:v>42912.564043634258</c:v>
                </c:pt>
                <c:pt idx="26888">
                  <c:v>42912.570988136576</c:v>
                </c:pt>
                <c:pt idx="26889">
                  <c:v>42912.577932638887</c:v>
                </c:pt>
                <c:pt idx="26890">
                  <c:v>42912.584877141206</c:v>
                </c:pt>
                <c:pt idx="26891">
                  <c:v>42912.591821643517</c:v>
                </c:pt>
                <c:pt idx="26892">
                  <c:v>42912.598766145835</c:v>
                </c:pt>
                <c:pt idx="26893">
                  <c:v>42912.605710648146</c:v>
                </c:pt>
                <c:pt idx="26894">
                  <c:v>42912.612655150464</c:v>
                </c:pt>
                <c:pt idx="26895">
                  <c:v>42912.619599652775</c:v>
                </c:pt>
                <c:pt idx="26896">
                  <c:v>42912.626544155093</c:v>
                </c:pt>
                <c:pt idx="26897">
                  <c:v>42912.633488657404</c:v>
                </c:pt>
                <c:pt idx="26898">
                  <c:v>42912.640433159722</c:v>
                </c:pt>
                <c:pt idx="26899">
                  <c:v>42912.647377662041</c:v>
                </c:pt>
                <c:pt idx="26900">
                  <c:v>42912.654322164351</c:v>
                </c:pt>
                <c:pt idx="26901">
                  <c:v>42912.66126666667</c:v>
                </c:pt>
                <c:pt idx="26902">
                  <c:v>42912.668211168981</c:v>
                </c:pt>
                <c:pt idx="26903">
                  <c:v>42912.675155671299</c:v>
                </c:pt>
                <c:pt idx="26904">
                  <c:v>42912.68210017361</c:v>
                </c:pt>
                <c:pt idx="26905">
                  <c:v>42912.689044675928</c:v>
                </c:pt>
                <c:pt idx="26906">
                  <c:v>42912.695989178239</c:v>
                </c:pt>
                <c:pt idx="26907">
                  <c:v>42912.702933680557</c:v>
                </c:pt>
                <c:pt idx="26908">
                  <c:v>42912.709878182868</c:v>
                </c:pt>
                <c:pt idx="26909">
                  <c:v>42912.716822685186</c:v>
                </c:pt>
                <c:pt idx="26910">
                  <c:v>42912.723767187497</c:v>
                </c:pt>
                <c:pt idx="26911">
                  <c:v>42912.730711689816</c:v>
                </c:pt>
                <c:pt idx="26912">
                  <c:v>42912.737656192126</c:v>
                </c:pt>
                <c:pt idx="26913">
                  <c:v>42912.744600694445</c:v>
                </c:pt>
                <c:pt idx="26914">
                  <c:v>42912.751545196763</c:v>
                </c:pt>
                <c:pt idx="26915">
                  <c:v>42912.758489699074</c:v>
                </c:pt>
                <c:pt idx="26916">
                  <c:v>42912.765434201392</c:v>
                </c:pt>
                <c:pt idx="26917">
                  <c:v>42912.772378703703</c:v>
                </c:pt>
                <c:pt idx="26918">
                  <c:v>42912.779323206021</c:v>
                </c:pt>
                <c:pt idx="26919">
                  <c:v>42912.786267708332</c:v>
                </c:pt>
                <c:pt idx="26920">
                  <c:v>42912.79321221065</c:v>
                </c:pt>
                <c:pt idx="26921">
                  <c:v>42912.800156712961</c:v>
                </c:pt>
                <c:pt idx="26922">
                  <c:v>42912.80710121528</c:v>
                </c:pt>
                <c:pt idx="26923">
                  <c:v>42912.81404571759</c:v>
                </c:pt>
                <c:pt idx="26924">
                  <c:v>42912.820990219909</c:v>
                </c:pt>
                <c:pt idx="26925">
                  <c:v>42912.82793472222</c:v>
                </c:pt>
                <c:pt idx="26926">
                  <c:v>42912.834879224538</c:v>
                </c:pt>
                <c:pt idx="26927">
                  <c:v>42912.841823726849</c:v>
                </c:pt>
                <c:pt idx="26928">
                  <c:v>42912.848768229167</c:v>
                </c:pt>
                <c:pt idx="26929">
                  <c:v>42912.855712731478</c:v>
                </c:pt>
                <c:pt idx="26930">
                  <c:v>42912.862657233796</c:v>
                </c:pt>
                <c:pt idx="26931">
                  <c:v>42912.869601736114</c:v>
                </c:pt>
                <c:pt idx="26932">
                  <c:v>42912.876546238425</c:v>
                </c:pt>
                <c:pt idx="26933">
                  <c:v>42912.883490740744</c:v>
                </c:pt>
                <c:pt idx="26934">
                  <c:v>42912.890435243055</c:v>
                </c:pt>
                <c:pt idx="26935">
                  <c:v>42912.897379745373</c:v>
                </c:pt>
                <c:pt idx="26936">
                  <c:v>42912.904324247684</c:v>
                </c:pt>
                <c:pt idx="26937">
                  <c:v>42912.911268750002</c:v>
                </c:pt>
                <c:pt idx="26938">
                  <c:v>42912.918213252313</c:v>
                </c:pt>
                <c:pt idx="26939">
                  <c:v>42912.925157754631</c:v>
                </c:pt>
                <c:pt idx="26940">
                  <c:v>42912.932102256942</c:v>
                </c:pt>
                <c:pt idx="26941">
                  <c:v>42912.93904675926</c:v>
                </c:pt>
                <c:pt idx="26942">
                  <c:v>42912.945991261571</c:v>
                </c:pt>
                <c:pt idx="26943">
                  <c:v>42912.952935763889</c:v>
                </c:pt>
                <c:pt idx="26944">
                  <c:v>42912.9598802662</c:v>
                </c:pt>
                <c:pt idx="26945">
                  <c:v>42912.966824768519</c:v>
                </c:pt>
                <c:pt idx="26946">
                  <c:v>42912.973769270837</c:v>
                </c:pt>
                <c:pt idx="26947">
                  <c:v>42912.980713773148</c:v>
                </c:pt>
                <c:pt idx="26948">
                  <c:v>42912.987658275466</c:v>
                </c:pt>
                <c:pt idx="26949">
                  <c:v>42912.994602777777</c:v>
                </c:pt>
                <c:pt idx="26950">
                  <c:v>42913.001547280095</c:v>
                </c:pt>
                <c:pt idx="26951">
                  <c:v>42913.008491782406</c:v>
                </c:pt>
                <c:pt idx="26952">
                  <c:v>42913.015436284724</c:v>
                </c:pt>
                <c:pt idx="26953">
                  <c:v>42913.022380787035</c:v>
                </c:pt>
                <c:pt idx="26954">
                  <c:v>42913.029325289353</c:v>
                </c:pt>
                <c:pt idx="26955">
                  <c:v>42913.036269791664</c:v>
                </c:pt>
                <c:pt idx="26956">
                  <c:v>42913.043214293983</c:v>
                </c:pt>
                <c:pt idx="26957">
                  <c:v>42913.050158796294</c:v>
                </c:pt>
                <c:pt idx="26958">
                  <c:v>42913.057103298612</c:v>
                </c:pt>
                <c:pt idx="26959">
                  <c:v>42913.064047800923</c:v>
                </c:pt>
                <c:pt idx="26960">
                  <c:v>42913.070992303241</c:v>
                </c:pt>
                <c:pt idx="26961">
                  <c:v>42913.077936805559</c:v>
                </c:pt>
                <c:pt idx="26962">
                  <c:v>42913.08488130787</c:v>
                </c:pt>
                <c:pt idx="26963">
                  <c:v>42913.091825810188</c:v>
                </c:pt>
                <c:pt idx="26964">
                  <c:v>42913.098770312499</c:v>
                </c:pt>
                <c:pt idx="26965">
                  <c:v>42913.105714814817</c:v>
                </c:pt>
                <c:pt idx="26966">
                  <c:v>42913.112659317128</c:v>
                </c:pt>
                <c:pt idx="26967">
                  <c:v>42913.119603819447</c:v>
                </c:pt>
                <c:pt idx="26968">
                  <c:v>42913.126548321758</c:v>
                </c:pt>
                <c:pt idx="26969">
                  <c:v>42913.133492824076</c:v>
                </c:pt>
                <c:pt idx="26970">
                  <c:v>42913.140437326387</c:v>
                </c:pt>
                <c:pt idx="26971">
                  <c:v>42913.147381828705</c:v>
                </c:pt>
                <c:pt idx="26972">
                  <c:v>42913.154326331016</c:v>
                </c:pt>
                <c:pt idx="26973">
                  <c:v>42913.161270833334</c:v>
                </c:pt>
                <c:pt idx="26974">
                  <c:v>42913.168215335645</c:v>
                </c:pt>
                <c:pt idx="26975">
                  <c:v>42913.175159837963</c:v>
                </c:pt>
                <c:pt idx="26976">
                  <c:v>42913.182104340274</c:v>
                </c:pt>
                <c:pt idx="26977">
                  <c:v>42913.189048842592</c:v>
                </c:pt>
                <c:pt idx="26978">
                  <c:v>42913.195993344911</c:v>
                </c:pt>
                <c:pt idx="26979">
                  <c:v>42913.202937847222</c:v>
                </c:pt>
                <c:pt idx="26980">
                  <c:v>42913.20988234954</c:v>
                </c:pt>
                <c:pt idx="26981">
                  <c:v>42913.216826851851</c:v>
                </c:pt>
                <c:pt idx="26982">
                  <c:v>42913.223771354169</c:v>
                </c:pt>
                <c:pt idx="26983">
                  <c:v>42913.23071585648</c:v>
                </c:pt>
                <c:pt idx="26984">
                  <c:v>42913.237660358798</c:v>
                </c:pt>
                <c:pt idx="26985">
                  <c:v>42913.244604861109</c:v>
                </c:pt>
                <c:pt idx="26986">
                  <c:v>42913.251549363427</c:v>
                </c:pt>
                <c:pt idx="26987">
                  <c:v>42913.258493865738</c:v>
                </c:pt>
                <c:pt idx="26988">
                  <c:v>42913.265438368056</c:v>
                </c:pt>
                <c:pt idx="26989">
                  <c:v>42913.272382870367</c:v>
                </c:pt>
                <c:pt idx="26990">
                  <c:v>42913.279327372686</c:v>
                </c:pt>
                <c:pt idx="26991">
                  <c:v>42913.286271874997</c:v>
                </c:pt>
                <c:pt idx="26992">
                  <c:v>42913.293216377315</c:v>
                </c:pt>
                <c:pt idx="26993">
                  <c:v>42913.300160879633</c:v>
                </c:pt>
                <c:pt idx="26994">
                  <c:v>42913.307105381944</c:v>
                </c:pt>
                <c:pt idx="26995">
                  <c:v>42913.314049884262</c:v>
                </c:pt>
                <c:pt idx="26996">
                  <c:v>42913.320994386573</c:v>
                </c:pt>
                <c:pt idx="26997">
                  <c:v>42913.327938888891</c:v>
                </c:pt>
                <c:pt idx="26998">
                  <c:v>42913.334883391202</c:v>
                </c:pt>
                <c:pt idx="26999">
                  <c:v>42913.341827893521</c:v>
                </c:pt>
                <c:pt idx="27000">
                  <c:v>42913.348772395831</c:v>
                </c:pt>
                <c:pt idx="27001">
                  <c:v>42913.35571689815</c:v>
                </c:pt>
                <c:pt idx="27002">
                  <c:v>42913.362661400461</c:v>
                </c:pt>
                <c:pt idx="27003">
                  <c:v>42913.369605902779</c:v>
                </c:pt>
                <c:pt idx="27004">
                  <c:v>42913.37655040509</c:v>
                </c:pt>
                <c:pt idx="27005">
                  <c:v>42913.383494907408</c:v>
                </c:pt>
                <c:pt idx="27006">
                  <c:v>42913.390439409719</c:v>
                </c:pt>
                <c:pt idx="27007">
                  <c:v>42913.397383912037</c:v>
                </c:pt>
                <c:pt idx="27008">
                  <c:v>42913.404328414355</c:v>
                </c:pt>
                <c:pt idx="27009">
                  <c:v>42913.411272916666</c:v>
                </c:pt>
                <c:pt idx="27010">
                  <c:v>42913.418217418985</c:v>
                </c:pt>
                <c:pt idx="27011">
                  <c:v>42913.425161921296</c:v>
                </c:pt>
                <c:pt idx="27012">
                  <c:v>42913.432106423614</c:v>
                </c:pt>
                <c:pt idx="27013">
                  <c:v>42913.439050925925</c:v>
                </c:pt>
                <c:pt idx="27014">
                  <c:v>42913.445995428243</c:v>
                </c:pt>
                <c:pt idx="27015">
                  <c:v>42913.452939930554</c:v>
                </c:pt>
                <c:pt idx="27016">
                  <c:v>42913.459884432872</c:v>
                </c:pt>
                <c:pt idx="27017">
                  <c:v>42913.466828935183</c:v>
                </c:pt>
                <c:pt idx="27018">
                  <c:v>42913.473773437501</c:v>
                </c:pt>
                <c:pt idx="27019">
                  <c:v>42913.480717939812</c:v>
                </c:pt>
                <c:pt idx="27020">
                  <c:v>42913.48766244213</c:v>
                </c:pt>
                <c:pt idx="27021">
                  <c:v>42913.494606944441</c:v>
                </c:pt>
                <c:pt idx="27022">
                  <c:v>42913.50155144676</c:v>
                </c:pt>
                <c:pt idx="27023">
                  <c:v>42913.50849594907</c:v>
                </c:pt>
                <c:pt idx="27024">
                  <c:v>42913.515440451389</c:v>
                </c:pt>
                <c:pt idx="27025">
                  <c:v>42913.522384953707</c:v>
                </c:pt>
                <c:pt idx="27026">
                  <c:v>42913.529329456018</c:v>
                </c:pt>
                <c:pt idx="27027">
                  <c:v>42913.536273958336</c:v>
                </c:pt>
                <c:pt idx="27028">
                  <c:v>42913.543218460647</c:v>
                </c:pt>
                <c:pt idx="27029">
                  <c:v>42913.550162962965</c:v>
                </c:pt>
                <c:pt idx="27030">
                  <c:v>42913.557107465276</c:v>
                </c:pt>
                <c:pt idx="27031">
                  <c:v>42913.564051967594</c:v>
                </c:pt>
                <c:pt idx="27032">
                  <c:v>42913.570996469905</c:v>
                </c:pt>
                <c:pt idx="27033">
                  <c:v>42913.577940972224</c:v>
                </c:pt>
                <c:pt idx="27034">
                  <c:v>42913.584885474535</c:v>
                </c:pt>
                <c:pt idx="27035">
                  <c:v>42913.591829976853</c:v>
                </c:pt>
                <c:pt idx="27036">
                  <c:v>42913.598774479164</c:v>
                </c:pt>
                <c:pt idx="27037">
                  <c:v>42913.605718981482</c:v>
                </c:pt>
                <c:pt idx="27038">
                  <c:v>42913.612663483793</c:v>
                </c:pt>
                <c:pt idx="27039">
                  <c:v>42913.619607986111</c:v>
                </c:pt>
                <c:pt idx="27040">
                  <c:v>42913.626552488429</c:v>
                </c:pt>
                <c:pt idx="27041">
                  <c:v>42913.63349699074</c:v>
                </c:pt>
                <c:pt idx="27042">
                  <c:v>42913.640441493058</c:v>
                </c:pt>
                <c:pt idx="27043">
                  <c:v>42913.647385995369</c:v>
                </c:pt>
                <c:pt idx="27044">
                  <c:v>42913.654330497688</c:v>
                </c:pt>
                <c:pt idx="27045">
                  <c:v>42913.661274999999</c:v>
                </c:pt>
                <c:pt idx="27046">
                  <c:v>42913.668219502317</c:v>
                </c:pt>
                <c:pt idx="27047">
                  <c:v>42913.675164004628</c:v>
                </c:pt>
                <c:pt idx="27048">
                  <c:v>42913.682108506946</c:v>
                </c:pt>
                <c:pt idx="27049">
                  <c:v>42913.689053009257</c:v>
                </c:pt>
                <c:pt idx="27050">
                  <c:v>42913.695997511575</c:v>
                </c:pt>
                <c:pt idx="27051">
                  <c:v>42913.702942013886</c:v>
                </c:pt>
                <c:pt idx="27052">
                  <c:v>42913.709886516204</c:v>
                </c:pt>
                <c:pt idx="27053">
                  <c:v>42913.716831018515</c:v>
                </c:pt>
                <c:pt idx="27054">
                  <c:v>42913.723775520833</c:v>
                </c:pt>
                <c:pt idx="27055">
                  <c:v>42913.730720023152</c:v>
                </c:pt>
                <c:pt idx="27056">
                  <c:v>42913.737664525463</c:v>
                </c:pt>
                <c:pt idx="27057">
                  <c:v>42913.744609027781</c:v>
                </c:pt>
                <c:pt idx="27058">
                  <c:v>42913.751553530092</c:v>
                </c:pt>
                <c:pt idx="27059">
                  <c:v>42913.75849803241</c:v>
                </c:pt>
                <c:pt idx="27060">
                  <c:v>42913.765442534721</c:v>
                </c:pt>
                <c:pt idx="27061">
                  <c:v>42913.772387037039</c:v>
                </c:pt>
                <c:pt idx="27062">
                  <c:v>42913.77933153935</c:v>
                </c:pt>
                <c:pt idx="27063">
                  <c:v>42913.786276041668</c:v>
                </c:pt>
                <c:pt idx="27064">
                  <c:v>42913.793220543979</c:v>
                </c:pt>
                <c:pt idx="27065">
                  <c:v>42913.800165046297</c:v>
                </c:pt>
                <c:pt idx="27066">
                  <c:v>42913.807109548608</c:v>
                </c:pt>
                <c:pt idx="27067">
                  <c:v>42913.814054050927</c:v>
                </c:pt>
                <c:pt idx="27068">
                  <c:v>42913.820998553238</c:v>
                </c:pt>
                <c:pt idx="27069">
                  <c:v>42913.827943055556</c:v>
                </c:pt>
                <c:pt idx="27070">
                  <c:v>42913.834887557867</c:v>
                </c:pt>
                <c:pt idx="27071">
                  <c:v>42913.841832060185</c:v>
                </c:pt>
                <c:pt idx="27072">
                  <c:v>42913.848776562503</c:v>
                </c:pt>
                <c:pt idx="27073">
                  <c:v>42913.855721064814</c:v>
                </c:pt>
                <c:pt idx="27074">
                  <c:v>42913.862665567132</c:v>
                </c:pt>
                <c:pt idx="27075">
                  <c:v>42913.869610069443</c:v>
                </c:pt>
                <c:pt idx="27076">
                  <c:v>42913.876554571762</c:v>
                </c:pt>
                <c:pt idx="27077">
                  <c:v>42913.883499074072</c:v>
                </c:pt>
                <c:pt idx="27078">
                  <c:v>42913.890443576391</c:v>
                </c:pt>
                <c:pt idx="27079">
                  <c:v>42913.897388078702</c:v>
                </c:pt>
                <c:pt idx="27080">
                  <c:v>42913.90433258102</c:v>
                </c:pt>
                <c:pt idx="27081">
                  <c:v>42913.911277083331</c:v>
                </c:pt>
                <c:pt idx="27082">
                  <c:v>42913.918221585649</c:v>
                </c:pt>
                <c:pt idx="27083">
                  <c:v>42913.92516608796</c:v>
                </c:pt>
                <c:pt idx="27084">
                  <c:v>42913.932110590278</c:v>
                </c:pt>
                <c:pt idx="27085">
                  <c:v>42913.939055092589</c:v>
                </c:pt>
                <c:pt idx="27086">
                  <c:v>42913.945999594907</c:v>
                </c:pt>
                <c:pt idx="27087">
                  <c:v>42913.952944097226</c:v>
                </c:pt>
                <c:pt idx="27088">
                  <c:v>42913.959888599536</c:v>
                </c:pt>
                <c:pt idx="27089">
                  <c:v>42913.966833101855</c:v>
                </c:pt>
                <c:pt idx="27090">
                  <c:v>42913.973777604166</c:v>
                </c:pt>
                <c:pt idx="27091">
                  <c:v>42913.980722106484</c:v>
                </c:pt>
                <c:pt idx="27092">
                  <c:v>42913.987666608795</c:v>
                </c:pt>
                <c:pt idx="27093">
                  <c:v>42913.994611111113</c:v>
                </c:pt>
                <c:pt idx="27094">
                  <c:v>42914.001555613424</c:v>
                </c:pt>
                <c:pt idx="27095">
                  <c:v>42914.008500115742</c:v>
                </c:pt>
                <c:pt idx="27096">
                  <c:v>42914.015444618053</c:v>
                </c:pt>
                <c:pt idx="27097">
                  <c:v>42914.022389120371</c:v>
                </c:pt>
                <c:pt idx="27098">
                  <c:v>42914.029333622682</c:v>
                </c:pt>
                <c:pt idx="27099">
                  <c:v>42914.036278125001</c:v>
                </c:pt>
                <c:pt idx="27100">
                  <c:v>42914.043222627311</c:v>
                </c:pt>
                <c:pt idx="27101">
                  <c:v>42914.05016712963</c:v>
                </c:pt>
                <c:pt idx="27102">
                  <c:v>42914.057111631948</c:v>
                </c:pt>
                <c:pt idx="27103">
                  <c:v>42914.064056134259</c:v>
                </c:pt>
                <c:pt idx="27104">
                  <c:v>42914.071000636577</c:v>
                </c:pt>
                <c:pt idx="27105">
                  <c:v>42914.077945138888</c:v>
                </c:pt>
                <c:pt idx="27106">
                  <c:v>42914.084889641206</c:v>
                </c:pt>
                <c:pt idx="27107">
                  <c:v>42914.091834143517</c:v>
                </c:pt>
                <c:pt idx="27108">
                  <c:v>42914.098778645835</c:v>
                </c:pt>
                <c:pt idx="27109">
                  <c:v>42914.105723148146</c:v>
                </c:pt>
                <c:pt idx="27110">
                  <c:v>42914.112667650465</c:v>
                </c:pt>
                <c:pt idx="27111">
                  <c:v>42914.119612152776</c:v>
                </c:pt>
                <c:pt idx="27112">
                  <c:v>42914.126556655094</c:v>
                </c:pt>
                <c:pt idx="27113">
                  <c:v>42914.133501157405</c:v>
                </c:pt>
                <c:pt idx="27114">
                  <c:v>42914.140445659723</c:v>
                </c:pt>
                <c:pt idx="27115">
                  <c:v>42914.147390162034</c:v>
                </c:pt>
                <c:pt idx="27116">
                  <c:v>42914.154334664352</c:v>
                </c:pt>
                <c:pt idx="27117">
                  <c:v>42914.16127916667</c:v>
                </c:pt>
                <c:pt idx="27118">
                  <c:v>42914.168223668981</c:v>
                </c:pt>
                <c:pt idx="27119">
                  <c:v>42914.175168171299</c:v>
                </c:pt>
                <c:pt idx="27120">
                  <c:v>42914.18211267361</c:v>
                </c:pt>
                <c:pt idx="27121">
                  <c:v>42914.189057175929</c:v>
                </c:pt>
                <c:pt idx="27122">
                  <c:v>42914.19600167824</c:v>
                </c:pt>
                <c:pt idx="27123">
                  <c:v>42914.202946180558</c:v>
                </c:pt>
                <c:pt idx="27124">
                  <c:v>42914.209890682869</c:v>
                </c:pt>
                <c:pt idx="27125">
                  <c:v>42914.216835185187</c:v>
                </c:pt>
                <c:pt idx="27126">
                  <c:v>42914.223779687498</c:v>
                </c:pt>
                <c:pt idx="27127">
                  <c:v>42914.230724189816</c:v>
                </c:pt>
                <c:pt idx="27128">
                  <c:v>42914.237668692127</c:v>
                </c:pt>
                <c:pt idx="27129">
                  <c:v>42914.244613194445</c:v>
                </c:pt>
                <c:pt idx="27130">
                  <c:v>42914.251557696756</c:v>
                </c:pt>
                <c:pt idx="27131">
                  <c:v>42914.258502199074</c:v>
                </c:pt>
                <c:pt idx="27132">
                  <c:v>42914.265446701385</c:v>
                </c:pt>
                <c:pt idx="27133">
                  <c:v>42914.272391203704</c:v>
                </c:pt>
                <c:pt idx="27134">
                  <c:v>42914.279335706022</c:v>
                </c:pt>
                <c:pt idx="27135">
                  <c:v>42914.286280208333</c:v>
                </c:pt>
                <c:pt idx="27136">
                  <c:v>42914.293224710651</c:v>
                </c:pt>
                <c:pt idx="27137">
                  <c:v>42914.300169212962</c:v>
                </c:pt>
                <c:pt idx="27138">
                  <c:v>42914.30711371528</c:v>
                </c:pt>
                <c:pt idx="27139">
                  <c:v>42914.314058217591</c:v>
                </c:pt>
                <c:pt idx="27140">
                  <c:v>42914.321002719909</c:v>
                </c:pt>
                <c:pt idx="27141">
                  <c:v>42914.32794722222</c:v>
                </c:pt>
                <c:pt idx="27142">
                  <c:v>42914.334891724538</c:v>
                </c:pt>
                <c:pt idx="27143">
                  <c:v>42914.341836226849</c:v>
                </c:pt>
                <c:pt idx="27144">
                  <c:v>42914.348780729168</c:v>
                </c:pt>
                <c:pt idx="27145">
                  <c:v>42914.355725231479</c:v>
                </c:pt>
                <c:pt idx="27146">
                  <c:v>42914.362669733797</c:v>
                </c:pt>
                <c:pt idx="27147">
                  <c:v>42914.369614236108</c:v>
                </c:pt>
                <c:pt idx="27148">
                  <c:v>42914.376558738426</c:v>
                </c:pt>
                <c:pt idx="27149">
                  <c:v>42914.383503240744</c:v>
                </c:pt>
                <c:pt idx="27150">
                  <c:v>42914.390447743055</c:v>
                </c:pt>
                <c:pt idx="27151">
                  <c:v>42914.397392245373</c:v>
                </c:pt>
                <c:pt idx="27152">
                  <c:v>42914.404336747684</c:v>
                </c:pt>
                <c:pt idx="27153">
                  <c:v>42914.411281250003</c:v>
                </c:pt>
                <c:pt idx="27154">
                  <c:v>42914.418225752313</c:v>
                </c:pt>
                <c:pt idx="27155">
                  <c:v>42914.425170254632</c:v>
                </c:pt>
                <c:pt idx="27156">
                  <c:v>42914.432114756943</c:v>
                </c:pt>
                <c:pt idx="27157">
                  <c:v>42914.439059259261</c:v>
                </c:pt>
                <c:pt idx="27158">
                  <c:v>42914.446003761572</c:v>
                </c:pt>
                <c:pt idx="27159">
                  <c:v>42914.45294826389</c:v>
                </c:pt>
                <c:pt idx="27160">
                  <c:v>42914.459892766201</c:v>
                </c:pt>
                <c:pt idx="27161">
                  <c:v>42914.466837268519</c:v>
                </c:pt>
                <c:pt idx="27162">
                  <c:v>42914.47378177083</c:v>
                </c:pt>
                <c:pt idx="27163">
                  <c:v>42914.480726273148</c:v>
                </c:pt>
                <c:pt idx="27164">
                  <c:v>42914.487670775467</c:v>
                </c:pt>
                <c:pt idx="27165">
                  <c:v>42914.494615277777</c:v>
                </c:pt>
                <c:pt idx="27166">
                  <c:v>42914.501559780096</c:v>
                </c:pt>
                <c:pt idx="27167">
                  <c:v>42914.508504282407</c:v>
                </c:pt>
                <c:pt idx="27168">
                  <c:v>42914.515448784725</c:v>
                </c:pt>
                <c:pt idx="27169">
                  <c:v>42914.522393287036</c:v>
                </c:pt>
                <c:pt idx="27170">
                  <c:v>42914.529337789354</c:v>
                </c:pt>
                <c:pt idx="27171">
                  <c:v>42914.536282291665</c:v>
                </c:pt>
                <c:pt idx="27172">
                  <c:v>42914.543226793983</c:v>
                </c:pt>
                <c:pt idx="27173">
                  <c:v>42914.550171296294</c:v>
                </c:pt>
                <c:pt idx="27174">
                  <c:v>42914.557115798612</c:v>
                </c:pt>
                <c:pt idx="27175">
                  <c:v>42914.564060300923</c:v>
                </c:pt>
                <c:pt idx="27176">
                  <c:v>42914.571004803242</c:v>
                </c:pt>
                <c:pt idx="27177">
                  <c:v>42914.577949305552</c:v>
                </c:pt>
                <c:pt idx="27178">
                  <c:v>42914.584893807871</c:v>
                </c:pt>
                <c:pt idx="27179">
                  <c:v>42914.591838310182</c:v>
                </c:pt>
                <c:pt idx="27180">
                  <c:v>42914.5987828125</c:v>
                </c:pt>
                <c:pt idx="27181">
                  <c:v>42914.605727314818</c:v>
                </c:pt>
                <c:pt idx="27182">
                  <c:v>42914.612671817129</c:v>
                </c:pt>
                <c:pt idx="27183">
                  <c:v>42914.619616319447</c:v>
                </c:pt>
                <c:pt idx="27184">
                  <c:v>42914.626560821758</c:v>
                </c:pt>
                <c:pt idx="27185">
                  <c:v>42914.633505324076</c:v>
                </c:pt>
                <c:pt idx="27186">
                  <c:v>42914.640449826387</c:v>
                </c:pt>
                <c:pt idx="27187">
                  <c:v>42914.647394328706</c:v>
                </c:pt>
                <c:pt idx="27188">
                  <c:v>42914.654338831017</c:v>
                </c:pt>
                <c:pt idx="27189">
                  <c:v>42914.661283333335</c:v>
                </c:pt>
                <c:pt idx="27190">
                  <c:v>42914.668227835646</c:v>
                </c:pt>
                <c:pt idx="27191">
                  <c:v>42914.675172337964</c:v>
                </c:pt>
                <c:pt idx="27192">
                  <c:v>42914.682116840275</c:v>
                </c:pt>
                <c:pt idx="27193">
                  <c:v>42914.689061342593</c:v>
                </c:pt>
                <c:pt idx="27194">
                  <c:v>42914.696005844904</c:v>
                </c:pt>
                <c:pt idx="27195">
                  <c:v>42914.702950347222</c:v>
                </c:pt>
                <c:pt idx="27196">
                  <c:v>42914.70989484954</c:v>
                </c:pt>
                <c:pt idx="27197">
                  <c:v>42914.716839351851</c:v>
                </c:pt>
                <c:pt idx="27198">
                  <c:v>42914.72378385417</c:v>
                </c:pt>
                <c:pt idx="27199">
                  <c:v>42914.730728356481</c:v>
                </c:pt>
                <c:pt idx="27200">
                  <c:v>42914.737672858799</c:v>
                </c:pt>
                <c:pt idx="27201">
                  <c:v>42914.74461736111</c:v>
                </c:pt>
                <c:pt idx="27202">
                  <c:v>42914.751561863428</c:v>
                </c:pt>
                <c:pt idx="27203">
                  <c:v>42914.758506365739</c:v>
                </c:pt>
                <c:pt idx="27204">
                  <c:v>42914.765450868057</c:v>
                </c:pt>
                <c:pt idx="27205">
                  <c:v>42914.772395370368</c:v>
                </c:pt>
                <c:pt idx="27206">
                  <c:v>42914.779339872686</c:v>
                </c:pt>
                <c:pt idx="27207">
                  <c:v>42914.786284374997</c:v>
                </c:pt>
                <c:pt idx="27208">
                  <c:v>42914.793228877315</c:v>
                </c:pt>
                <c:pt idx="27209">
                  <c:v>42914.800173379626</c:v>
                </c:pt>
                <c:pt idx="27210">
                  <c:v>42914.807117881945</c:v>
                </c:pt>
                <c:pt idx="27211">
                  <c:v>42914.814062384263</c:v>
                </c:pt>
                <c:pt idx="27212">
                  <c:v>42914.821006886574</c:v>
                </c:pt>
                <c:pt idx="27213">
                  <c:v>42914.827951388892</c:v>
                </c:pt>
                <c:pt idx="27214">
                  <c:v>42914.834895891203</c:v>
                </c:pt>
                <c:pt idx="27215">
                  <c:v>42914.841840393521</c:v>
                </c:pt>
                <c:pt idx="27216">
                  <c:v>42914.848784895832</c:v>
                </c:pt>
                <c:pt idx="27217">
                  <c:v>42914.85572939815</c:v>
                </c:pt>
                <c:pt idx="27218">
                  <c:v>42914.862673900461</c:v>
                </c:pt>
                <c:pt idx="27219">
                  <c:v>42914.869618402779</c:v>
                </c:pt>
                <c:pt idx="27220">
                  <c:v>42914.87656290509</c:v>
                </c:pt>
                <c:pt idx="27221">
                  <c:v>42914.883507407409</c:v>
                </c:pt>
                <c:pt idx="27222">
                  <c:v>42914.89045190972</c:v>
                </c:pt>
                <c:pt idx="27223">
                  <c:v>42914.897396412038</c:v>
                </c:pt>
                <c:pt idx="27224">
                  <c:v>42914.904340914349</c:v>
                </c:pt>
                <c:pt idx="27225">
                  <c:v>42914.911285416667</c:v>
                </c:pt>
                <c:pt idx="27226">
                  <c:v>42914.918229918978</c:v>
                </c:pt>
                <c:pt idx="27227">
                  <c:v>42914.925174421296</c:v>
                </c:pt>
                <c:pt idx="27228">
                  <c:v>42914.932118923614</c:v>
                </c:pt>
                <c:pt idx="27229">
                  <c:v>42914.939063425925</c:v>
                </c:pt>
                <c:pt idx="27230">
                  <c:v>42914.946007928243</c:v>
                </c:pt>
                <c:pt idx="27231">
                  <c:v>42914.952952430554</c:v>
                </c:pt>
                <c:pt idx="27232">
                  <c:v>42914.959896932873</c:v>
                </c:pt>
                <c:pt idx="27233">
                  <c:v>42914.966841435184</c:v>
                </c:pt>
                <c:pt idx="27234">
                  <c:v>42914.973785937502</c:v>
                </c:pt>
                <c:pt idx="27235">
                  <c:v>42914.980730439813</c:v>
                </c:pt>
                <c:pt idx="27236">
                  <c:v>42914.987674942131</c:v>
                </c:pt>
                <c:pt idx="27237">
                  <c:v>42914.994619444442</c:v>
                </c:pt>
                <c:pt idx="27238">
                  <c:v>42915.00156394676</c:v>
                </c:pt>
                <c:pt idx="27239">
                  <c:v>42915.008508449071</c:v>
                </c:pt>
                <c:pt idx="27240">
                  <c:v>42915.015452951389</c:v>
                </c:pt>
                <c:pt idx="27241">
                  <c:v>42915.0223974537</c:v>
                </c:pt>
                <c:pt idx="27242">
                  <c:v>42915.029341956018</c:v>
                </c:pt>
                <c:pt idx="27243">
                  <c:v>42915.036286458337</c:v>
                </c:pt>
                <c:pt idx="27244">
                  <c:v>42915.043230960648</c:v>
                </c:pt>
                <c:pt idx="27245">
                  <c:v>42915.050175462966</c:v>
                </c:pt>
                <c:pt idx="27246">
                  <c:v>42915.057119965277</c:v>
                </c:pt>
                <c:pt idx="27247">
                  <c:v>42915.064064467595</c:v>
                </c:pt>
                <c:pt idx="27248">
                  <c:v>42915.071008969906</c:v>
                </c:pt>
                <c:pt idx="27249">
                  <c:v>42915.077953472224</c:v>
                </c:pt>
                <c:pt idx="27250">
                  <c:v>42915.084897974535</c:v>
                </c:pt>
                <c:pt idx="27251">
                  <c:v>42915.091842476853</c:v>
                </c:pt>
                <c:pt idx="27252">
                  <c:v>42915.098786979164</c:v>
                </c:pt>
                <c:pt idx="27253">
                  <c:v>42915.105731481483</c:v>
                </c:pt>
                <c:pt idx="27254">
                  <c:v>42915.112675983793</c:v>
                </c:pt>
                <c:pt idx="27255">
                  <c:v>42915.119620486112</c:v>
                </c:pt>
                <c:pt idx="27256">
                  <c:v>42915.126564988423</c:v>
                </c:pt>
                <c:pt idx="27257">
                  <c:v>42915.133509490741</c:v>
                </c:pt>
                <c:pt idx="27258">
                  <c:v>42915.140453993059</c:v>
                </c:pt>
                <c:pt idx="27259">
                  <c:v>42915.14739849537</c:v>
                </c:pt>
                <c:pt idx="27260">
                  <c:v>42915.154342997688</c:v>
                </c:pt>
                <c:pt idx="27261">
                  <c:v>42915.161287499999</c:v>
                </c:pt>
                <c:pt idx="27262">
                  <c:v>42915.168232002317</c:v>
                </c:pt>
                <c:pt idx="27263">
                  <c:v>42915.175176504628</c:v>
                </c:pt>
                <c:pt idx="27264">
                  <c:v>42915.182121006947</c:v>
                </c:pt>
                <c:pt idx="27265">
                  <c:v>42915.189065509257</c:v>
                </c:pt>
                <c:pt idx="27266">
                  <c:v>42915.196010011576</c:v>
                </c:pt>
                <c:pt idx="27267">
                  <c:v>42915.202954513887</c:v>
                </c:pt>
                <c:pt idx="27268">
                  <c:v>42915.209899016205</c:v>
                </c:pt>
                <c:pt idx="27269">
                  <c:v>42915.216843518516</c:v>
                </c:pt>
                <c:pt idx="27270">
                  <c:v>42915.223788020834</c:v>
                </c:pt>
                <c:pt idx="27271">
                  <c:v>42915.230732523145</c:v>
                </c:pt>
                <c:pt idx="27272">
                  <c:v>42915.237677025463</c:v>
                </c:pt>
                <c:pt idx="27273">
                  <c:v>42915.244621527774</c:v>
                </c:pt>
                <c:pt idx="27274">
                  <c:v>42915.251566030092</c:v>
                </c:pt>
                <c:pt idx="27275">
                  <c:v>42915.258510532411</c:v>
                </c:pt>
                <c:pt idx="27276">
                  <c:v>42915.265455034722</c:v>
                </c:pt>
                <c:pt idx="27277">
                  <c:v>42915.27239953704</c:v>
                </c:pt>
                <c:pt idx="27278">
                  <c:v>42915.279344039351</c:v>
                </c:pt>
                <c:pt idx="27279">
                  <c:v>42915.286288541669</c:v>
                </c:pt>
                <c:pt idx="27280">
                  <c:v>42915.29323304398</c:v>
                </c:pt>
                <c:pt idx="27281">
                  <c:v>42915.300177546298</c:v>
                </c:pt>
                <c:pt idx="27282">
                  <c:v>42915.307122048609</c:v>
                </c:pt>
                <c:pt idx="27283">
                  <c:v>42915.314066550927</c:v>
                </c:pt>
                <c:pt idx="27284">
                  <c:v>42915.321011053238</c:v>
                </c:pt>
                <c:pt idx="27285">
                  <c:v>42915.327955555556</c:v>
                </c:pt>
                <c:pt idx="27286">
                  <c:v>42915.334900057867</c:v>
                </c:pt>
                <c:pt idx="27287">
                  <c:v>42915.341844560186</c:v>
                </c:pt>
                <c:pt idx="27288">
                  <c:v>42915.348789062497</c:v>
                </c:pt>
                <c:pt idx="27289">
                  <c:v>42915.355733564815</c:v>
                </c:pt>
                <c:pt idx="27290">
                  <c:v>42915.362678067133</c:v>
                </c:pt>
                <c:pt idx="27291">
                  <c:v>42915.369622569444</c:v>
                </c:pt>
                <c:pt idx="27292">
                  <c:v>42915.376567071762</c:v>
                </c:pt>
                <c:pt idx="27293">
                  <c:v>42915.383511574073</c:v>
                </c:pt>
                <c:pt idx="27294">
                  <c:v>42915.390456076391</c:v>
                </c:pt>
                <c:pt idx="27295">
                  <c:v>42915.397400578702</c:v>
                </c:pt>
                <c:pt idx="27296">
                  <c:v>42915.40434508102</c:v>
                </c:pt>
                <c:pt idx="27297">
                  <c:v>42915.411289583331</c:v>
                </c:pt>
                <c:pt idx="27298">
                  <c:v>42915.41823408565</c:v>
                </c:pt>
                <c:pt idx="27299">
                  <c:v>42915.425178587961</c:v>
                </c:pt>
                <c:pt idx="27300">
                  <c:v>42915.432123090279</c:v>
                </c:pt>
                <c:pt idx="27301">
                  <c:v>42915.43906759259</c:v>
                </c:pt>
                <c:pt idx="27302">
                  <c:v>42915.446012094908</c:v>
                </c:pt>
                <c:pt idx="27303">
                  <c:v>42915.452956597219</c:v>
                </c:pt>
                <c:pt idx="27304">
                  <c:v>42915.459901099537</c:v>
                </c:pt>
                <c:pt idx="27305">
                  <c:v>42915.466845601855</c:v>
                </c:pt>
                <c:pt idx="27306">
                  <c:v>42915.473790104166</c:v>
                </c:pt>
                <c:pt idx="27307">
                  <c:v>42915.480734606484</c:v>
                </c:pt>
                <c:pt idx="27308">
                  <c:v>42915.487679108795</c:v>
                </c:pt>
                <c:pt idx="27309">
                  <c:v>42915.494623611114</c:v>
                </c:pt>
                <c:pt idx="27310">
                  <c:v>42915.501568113425</c:v>
                </c:pt>
                <c:pt idx="27311">
                  <c:v>42915.508512615743</c:v>
                </c:pt>
                <c:pt idx="27312">
                  <c:v>42915.515457118054</c:v>
                </c:pt>
                <c:pt idx="27313">
                  <c:v>42915.522401620372</c:v>
                </c:pt>
                <c:pt idx="27314">
                  <c:v>42915.529346122683</c:v>
                </c:pt>
                <c:pt idx="27315">
                  <c:v>42915.536290625001</c:v>
                </c:pt>
                <c:pt idx="27316">
                  <c:v>42915.543235127312</c:v>
                </c:pt>
                <c:pt idx="27317">
                  <c:v>42915.55017962963</c:v>
                </c:pt>
                <c:pt idx="27318">
                  <c:v>42915.557124131941</c:v>
                </c:pt>
                <c:pt idx="27319">
                  <c:v>42915.564068634259</c:v>
                </c:pt>
                <c:pt idx="27320">
                  <c:v>42915.571013136578</c:v>
                </c:pt>
                <c:pt idx="27321">
                  <c:v>42915.577957638889</c:v>
                </c:pt>
                <c:pt idx="27322">
                  <c:v>42915.584902141207</c:v>
                </c:pt>
                <c:pt idx="27323">
                  <c:v>42915.591846643518</c:v>
                </c:pt>
                <c:pt idx="27324">
                  <c:v>42915.598791145836</c:v>
                </c:pt>
                <c:pt idx="27325">
                  <c:v>42915.605735648147</c:v>
                </c:pt>
                <c:pt idx="27326">
                  <c:v>42915.612680150465</c:v>
                </c:pt>
                <c:pt idx="27327">
                  <c:v>42915.619624652776</c:v>
                </c:pt>
                <c:pt idx="27328">
                  <c:v>42915.626569155094</c:v>
                </c:pt>
                <c:pt idx="27329">
                  <c:v>42915.633513657405</c:v>
                </c:pt>
                <c:pt idx="27330">
                  <c:v>42915.640458159723</c:v>
                </c:pt>
                <c:pt idx="27331">
                  <c:v>42915.647402662034</c:v>
                </c:pt>
                <c:pt idx="27332">
                  <c:v>42915.654347164353</c:v>
                </c:pt>
                <c:pt idx="27333">
                  <c:v>42915.661291666664</c:v>
                </c:pt>
                <c:pt idx="27334">
                  <c:v>42915.668236168982</c:v>
                </c:pt>
                <c:pt idx="27335">
                  <c:v>42915.675180671293</c:v>
                </c:pt>
                <c:pt idx="27336">
                  <c:v>42915.682125173611</c:v>
                </c:pt>
                <c:pt idx="27337">
                  <c:v>42915.689069675929</c:v>
                </c:pt>
                <c:pt idx="27338">
                  <c:v>42915.69601417824</c:v>
                </c:pt>
                <c:pt idx="27339">
                  <c:v>42915.702958680558</c:v>
                </c:pt>
                <c:pt idx="27340">
                  <c:v>42915.709903182869</c:v>
                </c:pt>
                <c:pt idx="27341">
                  <c:v>42915.716847685188</c:v>
                </c:pt>
                <c:pt idx="27342">
                  <c:v>42915.723792187498</c:v>
                </c:pt>
                <c:pt idx="27343">
                  <c:v>42915.730736689817</c:v>
                </c:pt>
                <c:pt idx="27344">
                  <c:v>42915.737681192128</c:v>
                </c:pt>
                <c:pt idx="27345">
                  <c:v>42915.744625694446</c:v>
                </c:pt>
                <c:pt idx="27346">
                  <c:v>42915.751570196757</c:v>
                </c:pt>
                <c:pt idx="27347">
                  <c:v>42915.758514699075</c:v>
                </c:pt>
                <c:pt idx="27348">
                  <c:v>42915.765459201386</c:v>
                </c:pt>
                <c:pt idx="27349">
                  <c:v>42915.772403703704</c:v>
                </c:pt>
                <c:pt idx="27350">
                  <c:v>42915.779348206015</c:v>
                </c:pt>
                <c:pt idx="27351">
                  <c:v>42915.786292708333</c:v>
                </c:pt>
                <c:pt idx="27352">
                  <c:v>42915.793237210652</c:v>
                </c:pt>
                <c:pt idx="27353">
                  <c:v>42915.800181712963</c:v>
                </c:pt>
                <c:pt idx="27354">
                  <c:v>42915.807126215281</c:v>
                </c:pt>
                <c:pt idx="27355">
                  <c:v>42915.814070717592</c:v>
                </c:pt>
                <c:pt idx="27356">
                  <c:v>42915.82101521991</c:v>
                </c:pt>
                <c:pt idx="27357">
                  <c:v>42915.827959722221</c:v>
                </c:pt>
                <c:pt idx="27358">
                  <c:v>42915.834904224539</c:v>
                </c:pt>
                <c:pt idx="27359">
                  <c:v>42915.84184872685</c:v>
                </c:pt>
                <c:pt idx="27360">
                  <c:v>42915.848793229168</c:v>
                </c:pt>
                <c:pt idx="27361">
                  <c:v>42915.855737731479</c:v>
                </c:pt>
                <c:pt idx="27362">
                  <c:v>42915.862682233797</c:v>
                </c:pt>
                <c:pt idx="27363">
                  <c:v>42915.869626736108</c:v>
                </c:pt>
                <c:pt idx="27364">
                  <c:v>42915.876571238427</c:v>
                </c:pt>
                <c:pt idx="27365">
                  <c:v>42915.883515740737</c:v>
                </c:pt>
                <c:pt idx="27366">
                  <c:v>42915.890460243056</c:v>
                </c:pt>
                <c:pt idx="27367">
                  <c:v>42915.897404745374</c:v>
                </c:pt>
                <c:pt idx="27368">
                  <c:v>42915.904349247685</c:v>
                </c:pt>
                <c:pt idx="27369">
                  <c:v>42915.911293750003</c:v>
                </c:pt>
                <c:pt idx="27370">
                  <c:v>42915.918238252314</c:v>
                </c:pt>
                <c:pt idx="27371">
                  <c:v>42915.925182754632</c:v>
                </c:pt>
                <c:pt idx="27372">
                  <c:v>42915.932127256943</c:v>
                </c:pt>
                <c:pt idx="27373">
                  <c:v>42915.939071759261</c:v>
                </c:pt>
                <c:pt idx="27374">
                  <c:v>42915.946016261572</c:v>
                </c:pt>
                <c:pt idx="27375">
                  <c:v>42915.952960763891</c:v>
                </c:pt>
                <c:pt idx="27376">
                  <c:v>42915.959905266202</c:v>
                </c:pt>
                <c:pt idx="27377">
                  <c:v>42915.96684976852</c:v>
                </c:pt>
                <c:pt idx="27378">
                  <c:v>42915.973794270831</c:v>
                </c:pt>
                <c:pt idx="27379">
                  <c:v>42915.980738773149</c:v>
                </c:pt>
                <c:pt idx="27380">
                  <c:v>42915.98768327546</c:v>
                </c:pt>
                <c:pt idx="27381">
                  <c:v>42915.994627777778</c:v>
                </c:pt>
                <c:pt idx="27382">
                  <c:v>42916.001572280089</c:v>
                </c:pt>
                <c:pt idx="27383">
                  <c:v>42916.008516782407</c:v>
                </c:pt>
                <c:pt idx="27384">
                  <c:v>42916.015461284725</c:v>
                </c:pt>
                <c:pt idx="27385">
                  <c:v>42916.022405787036</c:v>
                </c:pt>
                <c:pt idx="27386">
                  <c:v>42916.029350289355</c:v>
                </c:pt>
                <c:pt idx="27387">
                  <c:v>42916.036294791666</c:v>
                </c:pt>
                <c:pt idx="27388">
                  <c:v>42916.043239293984</c:v>
                </c:pt>
                <c:pt idx="27389">
                  <c:v>42916.050183796295</c:v>
                </c:pt>
                <c:pt idx="27390">
                  <c:v>42916.057128298613</c:v>
                </c:pt>
                <c:pt idx="27391">
                  <c:v>42916.064072800924</c:v>
                </c:pt>
                <c:pt idx="27392">
                  <c:v>42916.071017303242</c:v>
                </c:pt>
                <c:pt idx="27393">
                  <c:v>42916.077961805553</c:v>
                </c:pt>
                <c:pt idx="27394">
                  <c:v>42916.084906307871</c:v>
                </c:pt>
                <c:pt idx="27395">
                  <c:v>42916.091850810182</c:v>
                </c:pt>
                <c:pt idx="27396">
                  <c:v>42916.0987953125</c:v>
                </c:pt>
                <c:pt idx="27397">
                  <c:v>42916.105739814811</c:v>
                </c:pt>
                <c:pt idx="27398">
                  <c:v>42916.11268431713</c:v>
                </c:pt>
                <c:pt idx="27399">
                  <c:v>42916.119628819448</c:v>
                </c:pt>
                <c:pt idx="27400">
                  <c:v>42916.126573321759</c:v>
                </c:pt>
                <c:pt idx="27401">
                  <c:v>42916.133517824077</c:v>
                </c:pt>
                <c:pt idx="27402">
                  <c:v>42916.140462326388</c:v>
                </c:pt>
                <c:pt idx="27403">
                  <c:v>42916.147406828706</c:v>
                </c:pt>
                <c:pt idx="27404">
                  <c:v>42916.154351331017</c:v>
                </c:pt>
                <c:pt idx="27405">
                  <c:v>42916.161295833335</c:v>
                </c:pt>
                <c:pt idx="27406">
                  <c:v>42916.168240335646</c:v>
                </c:pt>
                <c:pt idx="27407">
                  <c:v>42916.175184837964</c:v>
                </c:pt>
                <c:pt idx="27408">
                  <c:v>42916.182129340275</c:v>
                </c:pt>
                <c:pt idx="27409">
                  <c:v>42916.189073842594</c:v>
                </c:pt>
                <c:pt idx="27410">
                  <c:v>42916.196018344905</c:v>
                </c:pt>
                <c:pt idx="27411">
                  <c:v>42916.202962847223</c:v>
                </c:pt>
                <c:pt idx="27412">
                  <c:v>42916.209907349534</c:v>
                </c:pt>
                <c:pt idx="27413">
                  <c:v>42916.216851851852</c:v>
                </c:pt>
                <c:pt idx="27414">
                  <c:v>42916.22379635417</c:v>
                </c:pt>
                <c:pt idx="27415">
                  <c:v>42916.230740856481</c:v>
                </c:pt>
                <c:pt idx="27416">
                  <c:v>42916.237685358799</c:v>
                </c:pt>
                <c:pt idx="27417">
                  <c:v>42916.24462986111</c:v>
                </c:pt>
                <c:pt idx="27418">
                  <c:v>42916.251574363429</c:v>
                </c:pt>
                <c:pt idx="27419">
                  <c:v>42916.258518865739</c:v>
                </c:pt>
                <c:pt idx="27420">
                  <c:v>42916.265463368058</c:v>
                </c:pt>
                <c:pt idx="27421">
                  <c:v>42916.272407870369</c:v>
                </c:pt>
                <c:pt idx="27422">
                  <c:v>42916.279352372687</c:v>
                </c:pt>
                <c:pt idx="27423">
                  <c:v>42916.286296874998</c:v>
                </c:pt>
                <c:pt idx="27424">
                  <c:v>42916.293241377316</c:v>
                </c:pt>
                <c:pt idx="27425">
                  <c:v>42916.300185879627</c:v>
                </c:pt>
                <c:pt idx="27426">
                  <c:v>42916.307130381945</c:v>
                </c:pt>
                <c:pt idx="27427">
                  <c:v>42916.314074884256</c:v>
                </c:pt>
                <c:pt idx="27428">
                  <c:v>42916.321019386574</c:v>
                </c:pt>
                <c:pt idx="27429">
                  <c:v>42916.327963888885</c:v>
                </c:pt>
                <c:pt idx="27430">
                  <c:v>42916.334908391203</c:v>
                </c:pt>
                <c:pt idx="27431">
                  <c:v>42916.341852893522</c:v>
                </c:pt>
                <c:pt idx="27432">
                  <c:v>42916.348797395833</c:v>
                </c:pt>
                <c:pt idx="27433">
                  <c:v>42916.355741898151</c:v>
                </c:pt>
                <c:pt idx="27434">
                  <c:v>42916.362686400462</c:v>
                </c:pt>
                <c:pt idx="27435">
                  <c:v>42916.36963090278</c:v>
                </c:pt>
                <c:pt idx="27436">
                  <c:v>42916.376575405091</c:v>
                </c:pt>
                <c:pt idx="27437">
                  <c:v>42916.383519907409</c:v>
                </c:pt>
                <c:pt idx="27438">
                  <c:v>42916.39046440972</c:v>
                </c:pt>
                <c:pt idx="27439">
                  <c:v>42916.397408912038</c:v>
                </c:pt>
                <c:pt idx="27440">
                  <c:v>42916.404353414349</c:v>
                </c:pt>
                <c:pt idx="27441">
                  <c:v>42916.411297916668</c:v>
                </c:pt>
                <c:pt idx="27442">
                  <c:v>42916.418242418978</c:v>
                </c:pt>
                <c:pt idx="27443">
                  <c:v>42916.425186921297</c:v>
                </c:pt>
                <c:pt idx="27444">
                  <c:v>42916.432131423608</c:v>
                </c:pt>
                <c:pt idx="27445">
                  <c:v>42916.439075925926</c:v>
                </c:pt>
                <c:pt idx="27446">
                  <c:v>42916.446020428244</c:v>
                </c:pt>
                <c:pt idx="27447">
                  <c:v>42916.452964930555</c:v>
                </c:pt>
                <c:pt idx="27448">
                  <c:v>42916.459909432873</c:v>
                </c:pt>
                <c:pt idx="27449">
                  <c:v>42916.466853935184</c:v>
                </c:pt>
                <c:pt idx="27450">
                  <c:v>42916.473798437502</c:v>
                </c:pt>
                <c:pt idx="27451">
                  <c:v>42916.480742939813</c:v>
                </c:pt>
                <c:pt idx="27452">
                  <c:v>42916.487687442132</c:v>
                </c:pt>
                <c:pt idx="27453">
                  <c:v>42916.494631944443</c:v>
                </c:pt>
                <c:pt idx="27454">
                  <c:v>42916.501576446761</c:v>
                </c:pt>
                <c:pt idx="27455">
                  <c:v>42916.508520949072</c:v>
                </c:pt>
                <c:pt idx="27456">
                  <c:v>42916.51546545139</c:v>
                </c:pt>
                <c:pt idx="27457">
                  <c:v>42916.522409953701</c:v>
                </c:pt>
                <c:pt idx="27458">
                  <c:v>42916.529354456019</c:v>
                </c:pt>
                <c:pt idx="27459">
                  <c:v>42916.53629895833</c:v>
                </c:pt>
                <c:pt idx="27460">
                  <c:v>42916.543243460648</c:v>
                </c:pt>
                <c:pt idx="27461">
                  <c:v>42916.550187962966</c:v>
                </c:pt>
                <c:pt idx="27462">
                  <c:v>42916.557132465277</c:v>
                </c:pt>
                <c:pt idx="27463">
                  <c:v>42916.564076967596</c:v>
                </c:pt>
                <c:pt idx="27464">
                  <c:v>42916.571021469907</c:v>
                </c:pt>
                <c:pt idx="27465">
                  <c:v>42916.577965972225</c:v>
                </c:pt>
                <c:pt idx="27466">
                  <c:v>42916.584910474536</c:v>
                </c:pt>
                <c:pt idx="27467">
                  <c:v>42916.591854976854</c:v>
                </c:pt>
                <c:pt idx="27468">
                  <c:v>42916.598799479165</c:v>
                </c:pt>
                <c:pt idx="27469">
                  <c:v>42916.605743981483</c:v>
                </c:pt>
                <c:pt idx="27470">
                  <c:v>42916.612688483794</c:v>
                </c:pt>
                <c:pt idx="27471">
                  <c:v>42916.619632986112</c:v>
                </c:pt>
                <c:pt idx="27472">
                  <c:v>42916.626577488423</c:v>
                </c:pt>
                <c:pt idx="27473">
                  <c:v>42916.633521990741</c:v>
                </c:pt>
                <c:pt idx="27474">
                  <c:v>42916.640466493052</c:v>
                </c:pt>
                <c:pt idx="27475">
                  <c:v>42916.647410995371</c:v>
                </c:pt>
                <c:pt idx="27476">
                  <c:v>42916.654355497682</c:v>
                </c:pt>
                <c:pt idx="27477">
                  <c:v>42916.6613</c:v>
                </c:pt>
                <c:pt idx="27478">
                  <c:v>42916.668244502318</c:v>
                </c:pt>
                <c:pt idx="27479">
                  <c:v>42916.675189004629</c:v>
                </c:pt>
                <c:pt idx="27480">
                  <c:v>42916.682133506947</c:v>
                </c:pt>
                <c:pt idx="27481">
                  <c:v>42916.689078009258</c:v>
                </c:pt>
                <c:pt idx="27482">
                  <c:v>42916.696022511576</c:v>
                </c:pt>
                <c:pt idx="27483">
                  <c:v>42916.702967013887</c:v>
                </c:pt>
                <c:pt idx="27484">
                  <c:v>42916.709911516205</c:v>
                </c:pt>
                <c:pt idx="27485">
                  <c:v>42916.716856018516</c:v>
                </c:pt>
                <c:pt idx="27486">
                  <c:v>42916.723800520835</c:v>
                </c:pt>
                <c:pt idx="27487">
                  <c:v>42916.730745023146</c:v>
                </c:pt>
                <c:pt idx="27488">
                  <c:v>42916.737689525464</c:v>
                </c:pt>
                <c:pt idx="27489">
                  <c:v>42916.744634027775</c:v>
                </c:pt>
                <c:pt idx="27490">
                  <c:v>42916.751578530093</c:v>
                </c:pt>
                <c:pt idx="27491">
                  <c:v>42916.758523032404</c:v>
                </c:pt>
                <c:pt idx="27492">
                  <c:v>42916.765467534722</c:v>
                </c:pt>
                <c:pt idx="27493">
                  <c:v>42916.77241203704</c:v>
                </c:pt>
                <c:pt idx="27494">
                  <c:v>42916.779356539351</c:v>
                </c:pt>
                <c:pt idx="27495">
                  <c:v>42916.78630104167</c:v>
                </c:pt>
                <c:pt idx="27496">
                  <c:v>42916.79324554398</c:v>
                </c:pt>
                <c:pt idx="27497">
                  <c:v>42916.800190046299</c:v>
                </c:pt>
                <c:pt idx="27498">
                  <c:v>42916.80713454861</c:v>
                </c:pt>
                <c:pt idx="27499">
                  <c:v>42916.814079050928</c:v>
                </c:pt>
                <c:pt idx="27500">
                  <c:v>42916.821023553239</c:v>
                </c:pt>
                <c:pt idx="27501">
                  <c:v>42916.827968055557</c:v>
                </c:pt>
                <c:pt idx="27502">
                  <c:v>42916.834912557868</c:v>
                </c:pt>
                <c:pt idx="27503">
                  <c:v>42916.841857060186</c:v>
                </c:pt>
                <c:pt idx="27504">
                  <c:v>42916.848801562497</c:v>
                </c:pt>
                <c:pt idx="27505">
                  <c:v>42916.855746064815</c:v>
                </c:pt>
                <c:pt idx="27506">
                  <c:v>42916.862690567126</c:v>
                </c:pt>
                <c:pt idx="27507">
                  <c:v>42916.869635069444</c:v>
                </c:pt>
                <c:pt idx="27508">
                  <c:v>42916.876579571763</c:v>
                </c:pt>
                <c:pt idx="27509">
                  <c:v>42916.883524074074</c:v>
                </c:pt>
                <c:pt idx="27510">
                  <c:v>42916.890468576392</c:v>
                </c:pt>
                <c:pt idx="27511">
                  <c:v>42916.897413078703</c:v>
                </c:pt>
                <c:pt idx="27512">
                  <c:v>42916.904357581021</c:v>
                </c:pt>
                <c:pt idx="27513">
                  <c:v>42916.911302083332</c:v>
                </c:pt>
                <c:pt idx="27514">
                  <c:v>42916.91824658565</c:v>
                </c:pt>
                <c:pt idx="27515">
                  <c:v>42916.925191087961</c:v>
                </c:pt>
                <c:pt idx="27516">
                  <c:v>42916.932135590279</c:v>
                </c:pt>
                <c:pt idx="27517">
                  <c:v>42916.93908009259</c:v>
                </c:pt>
                <c:pt idx="27518">
                  <c:v>42916.946024594909</c:v>
                </c:pt>
                <c:pt idx="27519">
                  <c:v>42916.952969097219</c:v>
                </c:pt>
                <c:pt idx="27520">
                  <c:v>42916.959913599538</c:v>
                </c:pt>
                <c:pt idx="27521">
                  <c:v>42916.966858101849</c:v>
                </c:pt>
                <c:pt idx="27522">
                  <c:v>42916.973802604167</c:v>
                </c:pt>
                <c:pt idx="27523">
                  <c:v>42916.980747106485</c:v>
                </c:pt>
                <c:pt idx="27524">
                  <c:v>42916.987691608796</c:v>
                </c:pt>
                <c:pt idx="27525">
                  <c:v>42916.994636111114</c:v>
                </c:pt>
                <c:pt idx="27526">
                  <c:v>42917.001580613425</c:v>
                </c:pt>
                <c:pt idx="27527">
                  <c:v>42917.008525115743</c:v>
                </c:pt>
                <c:pt idx="27528">
                  <c:v>42917.015469618054</c:v>
                </c:pt>
                <c:pt idx="27529">
                  <c:v>42917.022414120373</c:v>
                </c:pt>
                <c:pt idx="27530">
                  <c:v>42917.029358622684</c:v>
                </c:pt>
                <c:pt idx="27531">
                  <c:v>42917.036303125002</c:v>
                </c:pt>
                <c:pt idx="27532">
                  <c:v>42917.043247627313</c:v>
                </c:pt>
                <c:pt idx="27533">
                  <c:v>42917.050192129631</c:v>
                </c:pt>
                <c:pt idx="27534">
                  <c:v>42917.057136631942</c:v>
                </c:pt>
                <c:pt idx="27535">
                  <c:v>42917.06408113426</c:v>
                </c:pt>
                <c:pt idx="27536">
                  <c:v>42917.071025636571</c:v>
                </c:pt>
                <c:pt idx="27537">
                  <c:v>42917.077970138889</c:v>
                </c:pt>
                <c:pt idx="27538">
                  <c:v>42917.0849146412</c:v>
                </c:pt>
                <c:pt idx="27539">
                  <c:v>42917.091859143518</c:v>
                </c:pt>
                <c:pt idx="27540">
                  <c:v>42917.098803645837</c:v>
                </c:pt>
                <c:pt idx="27541">
                  <c:v>42917.105748148148</c:v>
                </c:pt>
                <c:pt idx="27542">
                  <c:v>42917.112692650466</c:v>
                </c:pt>
                <c:pt idx="27543">
                  <c:v>42917.119637152777</c:v>
                </c:pt>
                <c:pt idx="27544">
                  <c:v>42917.126581655095</c:v>
                </c:pt>
                <c:pt idx="27545">
                  <c:v>42917.133526157406</c:v>
                </c:pt>
                <c:pt idx="27546">
                  <c:v>42917.140470659724</c:v>
                </c:pt>
                <c:pt idx="27547">
                  <c:v>42917.147415162035</c:v>
                </c:pt>
                <c:pt idx="27548">
                  <c:v>42917.154359664353</c:v>
                </c:pt>
                <c:pt idx="27549">
                  <c:v>42917.161304166664</c:v>
                </c:pt>
                <c:pt idx="27550">
                  <c:v>42917.168248668982</c:v>
                </c:pt>
                <c:pt idx="27551">
                  <c:v>42917.175193171293</c:v>
                </c:pt>
                <c:pt idx="27552">
                  <c:v>42917.182137673612</c:v>
                </c:pt>
                <c:pt idx="27553">
                  <c:v>42917.189082175923</c:v>
                </c:pt>
                <c:pt idx="27554">
                  <c:v>42917.196026678241</c:v>
                </c:pt>
                <c:pt idx="27555">
                  <c:v>42917.202971180559</c:v>
                </c:pt>
                <c:pt idx="27556">
                  <c:v>42917.20991568287</c:v>
                </c:pt>
                <c:pt idx="27557">
                  <c:v>42917.216860185188</c:v>
                </c:pt>
                <c:pt idx="27558">
                  <c:v>42917.223804687499</c:v>
                </c:pt>
                <c:pt idx="27559">
                  <c:v>42917.230749189817</c:v>
                </c:pt>
                <c:pt idx="27560">
                  <c:v>42917.237693692128</c:v>
                </c:pt>
                <c:pt idx="27561">
                  <c:v>42917.244638194446</c:v>
                </c:pt>
                <c:pt idx="27562">
                  <c:v>42917.251582696757</c:v>
                </c:pt>
                <c:pt idx="27563">
                  <c:v>42917.258527199076</c:v>
                </c:pt>
                <c:pt idx="27564">
                  <c:v>42917.265471701387</c:v>
                </c:pt>
                <c:pt idx="27565">
                  <c:v>42917.272416203705</c:v>
                </c:pt>
                <c:pt idx="27566">
                  <c:v>42917.279360706016</c:v>
                </c:pt>
                <c:pt idx="27567">
                  <c:v>42917.286305208334</c:v>
                </c:pt>
                <c:pt idx="27568">
                  <c:v>42917.293249710645</c:v>
                </c:pt>
                <c:pt idx="27569">
                  <c:v>42917.300194212963</c:v>
                </c:pt>
                <c:pt idx="27570">
                  <c:v>42917.307138715281</c:v>
                </c:pt>
                <c:pt idx="27571">
                  <c:v>42917.314083217592</c:v>
                </c:pt>
                <c:pt idx="27572">
                  <c:v>42917.32102771991</c:v>
                </c:pt>
                <c:pt idx="27573">
                  <c:v>42917.327972222221</c:v>
                </c:pt>
                <c:pt idx="27574">
                  <c:v>42917.33491672454</c:v>
                </c:pt>
                <c:pt idx="27575">
                  <c:v>42917.341861226851</c:v>
                </c:pt>
                <c:pt idx="27576">
                  <c:v>42917.348805729169</c:v>
                </c:pt>
                <c:pt idx="27577">
                  <c:v>42917.35575023148</c:v>
                </c:pt>
                <c:pt idx="27578">
                  <c:v>42917.362694733798</c:v>
                </c:pt>
                <c:pt idx="27579">
                  <c:v>42917.369639236109</c:v>
                </c:pt>
                <c:pt idx="27580">
                  <c:v>42917.376583738427</c:v>
                </c:pt>
                <c:pt idx="27581">
                  <c:v>42917.383528240738</c:v>
                </c:pt>
                <c:pt idx="27582">
                  <c:v>42917.390472743056</c:v>
                </c:pt>
                <c:pt idx="27583">
                  <c:v>42917.397417245367</c:v>
                </c:pt>
                <c:pt idx="27584">
                  <c:v>42917.404361747685</c:v>
                </c:pt>
                <c:pt idx="27585">
                  <c:v>42917.411306249996</c:v>
                </c:pt>
                <c:pt idx="27586">
                  <c:v>42917.418250752315</c:v>
                </c:pt>
                <c:pt idx="27587">
                  <c:v>42917.425195254633</c:v>
                </c:pt>
                <c:pt idx="27588">
                  <c:v>42917.432139756944</c:v>
                </c:pt>
                <c:pt idx="27589">
                  <c:v>42917.439084259262</c:v>
                </c:pt>
                <c:pt idx="27590">
                  <c:v>42917.446028761573</c:v>
                </c:pt>
                <c:pt idx="27591">
                  <c:v>42917.452973263891</c:v>
                </c:pt>
                <c:pt idx="27592">
                  <c:v>42917.459917766202</c:v>
                </c:pt>
                <c:pt idx="27593">
                  <c:v>42917.46686226852</c:v>
                </c:pt>
                <c:pt idx="27594">
                  <c:v>42917.473806770831</c:v>
                </c:pt>
                <c:pt idx="27595">
                  <c:v>42917.48075127315</c:v>
                </c:pt>
                <c:pt idx="27596">
                  <c:v>42917.48769577546</c:v>
                </c:pt>
                <c:pt idx="27597">
                  <c:v>42917.494640277779</c:v>
                </c:pt>
                <c:pt idx="27598">
                  <c:v>42917.50158478009</c:v>
                </c:pt>
                <c:pt idx="27599">
                  <c:v>42917.508529282408</c:v>
                </c:pt>
                <c:pt idx="27600">
                  <c:v>42917.515473784719</c:v>
                </c:pt>
                <c:pt idx="27601">
                  <c:v>42917.522418287037</c:v>
                </c:pt>
                <c:pt idx="27602">
                  <c:v>42917.529362789355</c:v>
                </c:pt>
                <c:pt idx="27603">
                  <c:v>42917.536307291666</c:v>
                </c:pt>
                <c:pt idx="27604">
                  <c:v>42917.543251793984</c:v>
                </c:pt>
                <c:pt idx="27605">
                  <c:v>42917.550196296295</c:v>
                </c:pt>
                <c:pt idx="27606">
                  <c:v>42917.557140798614</c:v>
                </c:pt>
                <c:pt idx="27607">
                  <c:v>42917.564085300924</c:v>
                </c:pt>
                <c:pt idx="27608">
                  <c:v>42917.571029803243</c:v>
                </c:pt>
                <c:pt idx="27609">
                  <c:v>42917.577974305554</c:v>
                </c:pt>
                <c:pt idx="27610">
                  <c:v>42917.584918807872</c:v>
                </c:pt>
                <c:pt idx="27611">
                  <c:v>42917.591863310183</c:v>
                </c:pt>
                <c:pt idx="27612">
                  <c:v>42917.598807812501</c:v>
                </c:pt>
                <c:pt idx="27613">
                  <c:v>42917.605752314812</c:v>
                </c:pt>
                <c:pt idx="27614">
                  <c:v>42917.61269681713</c:v>
                </c:pt>
                <c:pt idx="27615">
                  <c:v>42917.619641319441</c:v>
                </c:pt>
                <c:pt idx="27616">
                  <c:v>42917.626585821759</c:v>
                </c:pt>
                <c:pt idx="27617">
                  <c:v>42917.633530324078</c:v>
                </c:pt>
                <c:pt idx="27618">
                  <c:v>42917.640474826389</c:v>
                </c:pt>
                <c:pt idx="27619">
                  <c:v>42917.647419328707</c:v>
                </c:pt>
                <c:pt idx="27620">
                  <c:v>42917.654363831018</c:v>
                </c:pt>
                <c:pt idx="27621">
                  <c:v>42917.661308333336</c:v>
                </c:pt>
                <c:pt idx="27622">
                  <c:v>42917.668252835647</c:v>
                </c:pt>
                <c:pt idx="27623">
                  <c:v>42917.675197337965</c:v>
                </c:pt>
                <c:pt idx="27624">
                  <c:v>42917.682141840276</c:v>
                </c:pt>
                <c:pt idx="27625">
                  <c:v>42917.689086342594</c:v>
                </c:pt>
                <c:pt idx="27626">
                  <c:v>42917.696030844905</c:v>
                </c:pt>
                <c:pt idx="27627">
                  <c:v>42917.702975347223</c:v>
                </c:pt>
                <c:pt idx="27628">
                  <c:v>42917.709919849534</c:v>
                </c:pt>
                <c:pt idx="27629">
                  <c:v>42917.716864351853</c:v>
                </c:pt>
                <c:pt idx="27630">
                  <c:v>42917.723808854164</c:v>
                </c:pt>
                <c:pt idx="27631">
                  <c:v>42917.730753356482</c:v>
                </c:pt>
                <c:pt idx="27632">
                  <c:v>42917.737697858793</c:v>
                </c:pt>
                <c:pt idx="27633">
                  <c:v>42917.744642361111</c:v>
                </c:pt>
                <c:pt idx="27634">
                  <c:v>42917.751586863429</c:v>
                </c:pt>
                <c:pt idx="27635">
                  <c:v>42917.75853136574</c:v>
                </c:pt>
                <c:pt idx="27636">
                  <c:v>42917.765475868058</c:v>
                </c:pt>
                <c:pt idx="27637">
                  <c:v>42917.772420370369</c:v>
                </c:pt>
                <c:pt idx="27638">
                  <c:v>42917.779364872687</c:v>
                </c:pt>
                <c:pt idx="27639">
                  <c:v>42917.786309374998</c:v>
                </c:pt>
                <c:pt idx="27640">
                  <c:v>42917.793253877317</c:v>
                </c:pt>
                <c:pt idx="27641">
                  <c:v>42917.800198379628</c:v>
                </c:pt>
                <c:pt idx="27642">
                  <c:v>42917.807142881946</c:v>
                </c:pt>
                <c:pt idx="27643">
                  <c:v>42917.814087384257</c:v>
                </c:pt>
                <c:pt idx="27644">
                  <c:v>42917.821031886575</c:v>
                </c:pt>
                <c:pt idx="27645">
                  <c:v>42917.827976388886</c:v>
                </c:pt>
                <c:pt idx="27646">
                  <c:v>42917.834920891204</c:v>
                </c:pt>
                <c:pt idx="27647">
                  <c:v>42917.841865393515</c:v>
                </c:pt>
                <c:pt idx="27648">
                  <c:v>42917.848809895833</c:v>
                </c:pt>
                <c:pt idx="27649">
                  <c:v>42917.855754398151</c:v>
                </c:pt>
                <c:pt idx="27650">
                  <c:v>42917.862698900462</c:v>
                </c:pt>
                <c:pt idx="27651">
                  <c:v>42917.869643402781</c:v>
                </c:pt>
                <c:pt idx="27652">
                  <c:v>42917.876587905092</c:v>
                </c:pt>
                <c:pt idx="27653">
                  <c:v>42917.88353240741</c:v>
                </c:pt>
                <c:pt idx="27654">
                  <c:v>42917.890476909721</c:v>
                </c:pt>
                <c:pt idx="27655">
                  <c:v>42917.897421412039</c:v>
                </c:pt>
                <c:pt idx="27656">
                  <c:v>42917.90436591435</c:v>
                </c:pt>
                <c:pt idx="27657">
                  <c:v>42917.911310416668</c:v>
                </c:pt>
                <c:pt idx="27658">
                  <c:v>42917.918254918979</c:v>
                </c:pt>
                <c:pt idx="27659">
                  <c:v>42917.925199421297</c:v>
                </c:pt>
                <c:pt idx="27660">
                  <c:v>42917.932143923608</c:v>
                </c:pt>
                <c:pt idx="27661">
                  <c:v>42917.939088425926</c:v>
                </c:pt>
                <c:pt idx="27662">
                  <c:v>42917.946032928237</c:v>
                </c:pt>
                <c:pt idx="27663">
                  <c:v>42917.952977430556</c:v>
                </c:pt>
                <c:pt idx="27664">
                  <c:v>42917.959921932874</c:v>
                </c:pt>
                <c:pt idx="27665">
                  <c:v>42917.966866435185</c:v>
                </c:pt>
                <c:pt idx="27666">
                  <c:v>42917.973810937503</c:v>
                </c:pt>
                <c:pt idx="27667">
                  <c:v>42917.980755439814</c:v>
                </c:pt>
                <c:pt idx="27668">
                  <c:v>42917.987699942132</c:v>
                </c:pt>
                <c:pt idx="27669">
                  <c:v>42917.994644444443</c:v>
                </c:pt>
                <c:pt idx="27670">
                  <c:v>42918.001588946761</c:v>
                </c:pt>
                <c:pt idx="27671">
                  <c:v>42918.008533449072</c:v>
                </c:pt>
                <c:pt idx="27672">
                  <c:v>42918.01547795139</c:v>
                </c:pt>
                <c:pt idx="27673">
                  <c:v>42918.022422453701</c:v>
                </c:pt>
                <c:pt idx="27674">
                  <c:v>42918.02936695602</c:v>
                </c:pt>
                <c:pt idx="27675">
                  <c:v>42918.036311458331</c:v>
                </c:pt>
                <c:pt idx="27676">
                  <c:v>42918.043255960649</c:v>
                </c:pt>
                <c:pt idx="27677">
                  <c:v>42918.05020046296</c:v>
                </c:pt>
                <c:pt idx="27678">
                  <c:v>42918.057144965278</c:v>
                </c:pt>
                <c:pt idx="27679">
                  <c:v>42918.064089467596</c:v>
                </c:pt>
                <c:pt idx="27680">
                  <c:v>42918.071033969907</c:v>
                </c:pt>
                <c:pt idx="27681">
                  <c:v>42918.077978472225</c:v>
                </c:pt>
                <c:pt idx="27682">
                  <c:v>42918.084922974536</c:v>
                </c:pt>
                <c:pt idx="27683">
                  <c:v>42918.091867476855</c:v>
                </c:pt>
                <c:pt idx="27684">
                  <c:v>42918.098811979165</c:v>
                </c:pt>
                <c:pt idx="27685">
                  <c:v>42918.105756481484</c:v>
                </c:pt>
                <c:pt idx="27686">
                  <c:v>42918.112700983795</c:v>
                </c:pt>
                <c:pt idx="27687">
                  <c:v>42918.119645486113</c:v>
                </c:pt>
                <c:pt idx="27688">
                  <c:v>42918.126589988424</c:v>
                </c:pt>
                <c:pt idx="27689">
                  <c:v>42918.133534490742</c:v>
                </c:pt>
                <c:pt idx="27690">
                  <c:v>42918.140478993053</c:v>
                </c:pt>
                <c:pt idx="27691">
                  <c:v>42918.147423495371</c:v>
                </c:pt>
                <c:pt idx="27692">
                  <c:v>42918.154367997682</c:v>
                </c:pt>
                <c:pt idx="27693">
                  <c:v>42918.1613125</c:v>
                </c:pt>
                <c:pt idx="27694">
                  <c:v>42918.168257002311</c:v>
                </c:pt>
                <c:pt idx="27695">
                  <c:v>42918.17520150463</c:v>
                </c:pt>
                <c:pt idx="27696">
                  <c:v>42918.182146006948</c:v>
                </c:pt>
                <c:pt idx="27697">
                  <c:v>42918.189090509259</c:v>
                </c:pt>
                <c:pt idx="27698">
                  <c:v>42918.196035011577</c:v>
                </c:pt>
                <c:pt idx="27699">
                  <c:v>42918.202979513888</c:v>
                </c:pt>
                <c:pt idx="27700">
                  <c:v>42918.209924016206</c:v>
                </c:pt>
                <c:pt idx="27701">
                  <c:v>42918.216868518517</c:v>
                </c:pt>
                <c:pt idx="27702">
                  <c:v>42918.223813020835</c:v>
                </c:pt>
                <c:pt idx="27703">
                  <c:v>42918.230757523146</c:v>
                </c:pt>
                <c:pt idx="27704">
                  <c:v>42918.237702025464</c:v>
                </c:pt>
                <c:pt idx="27705">
                  <c:v>42918.244646527775</c:v>
                </c:pt>
                <c:pt idx="27706">
                  <c:v>42918.251591030094</c:v>
                </c:pt>
                <c:pt idx="27707">
                  <c:v>42918.258535532404</c:v>
                </c:pt>
                <c:pt idx="27708">
                  <c:v>42918.265480034723</c:v>
                </c:pt>
                <c:pt idx="27709">
                  <c:v>42918.272424537034</c:v>
                </c:pt>
                <c:pt idx="27710">
                  <c:v>42918.279369039352</c:v>
                </c:pt>
                <c:pt idx="27711">
                  <c:v>42918.28631354167</c:v>
                </c:pt>
                <c:pt idx="27712">
                  <c:v>42918.293258043981</c:v>
                </c:pt>
                <c:pt idx="27713">
                  <c:v>42918.300202546299</c:v>
                </c:pt>
                <c:pt idx="27714">
                  <c:v>42918.30714704861</c:v>
                </c:pt>
                <c:pt idx="27715">
                  <c:v>42918.314091550928</c:v>
                </c:pt>
                <c:pt idx="27716">
                  <c:v>42918.321036053239</c:v>
                </c:pt>
                <c:pt idx="27717">
                  <c:v>42918.327980555558</c:v>
                </c:pt>
                <c:pt idx="27718">
                  <c:v>42918.334925057869</c:v>
                </c:pt>
                <c:pt idx="27719">
                  <c:v>42918.341869560187</c:v>
                </c:pt>
                <c:pt idx="27720">
                  <c:v>42918.348814062498</c:v>
                </c:pt>
                <c:pt idx="27721">
                  <c:v>42918.355758564816</c:v>
                </c:pt>
                <c:pt idx="27722">
                  <c:v>42918.362703067127</c:v>
                </c:pt>
                <c:pt idx="27723">
                  <c:v>42918.369647569445</c:v>
                </c:pt>
                <c:pt idx="27724">
                  <c:v>42918.376592071756</c:v>
                </c:pt>
                <c:pt idx="27725">
                  <c:v>42918.383536574074</c:v>
                </c:pt>
                <c:pt idx="27726">
                  <c:v>42918.390481076392</c:v>
                </c:pt>
                <c:pt idx="27727">
                  <c:v>42918.397425578703</c:v>
                </c:pt>
                <c:pt idx="27728">
                  <c:v>42918.404370081022</c:v>
                </c:pt>
                <c:pt idx="27729">
                  <c:v>42918.411314583333</c:v>
                </c:pt>
                <c:pt idx="27730">
                  <c:v>42918.418259085651</c:v>
                </c:pt>
                <c:pt idx="27731">
                  <c:v>42918.425203587962</c:v>
                </c:pt>
                <c:pt idx="27732">
                  <c:v>42918.43214809028</c:v>
                </c:pt>
                <c:pt idx="27733">
                  <c:v>42918.439092592591</c:v>
                </c:pt>
                <c:pt idx="27734">
                  <c:v>42918.446037094909</c:v>
                </c:pt>
                <c:pt idx="27735">
                  <c:v>42918.45298159722</c:v>
                </c:pt>
                <c:pt idx="27736">
                  <c:v>42918.459926099538</c:v>
                </c:pt>
                <c:pt idx="27737">
                  <c:v>42918.466870601849</c:v>
                </c:pt>
                <c:pt idx="27738">
                  <c:v>42918.473815104167</c:v>
                </c:pt>
                <c:pt idx="27739">
                  <c:v>42918.480759606478</c:v>
                </c:pt>
                <c:pt idx="27740">
                  <c:v>42918.487704108797</c:v>
                </c:pt>
                <c:pt idx="27741">
                  <c:v>42918.494648611108</c:v>
                </c:pt>
                <c:pt idx="27742">
                  <c:v>42918.501593113426</c:v>
                </c:pt>
                <c:pt idx="27743">
                  <c:v>42918.508537615744</c:v>
                </c:pt>
                <c:pt idx="27744">
                  <c:v>42918.515482118055</c:v>
                </c:pt>
                <c:pt idx="27745">
                  <c:v>42918.522426620373</c:v>
                </c:pt>
                <c:pt idx="27746">
                  <c:v>42918.529371122684</c:v>
                </c:pt>
                <c:pt idx="27747">
                  <c:v>42918.536315625002</c:v>
                </c:pt>
                <c:pt idx="27748">
                  <c:v>42918.543260127313</c:v>
                </c:pt>
                <c:pt idx="27749">
                  <c:v>42918.550204629631</c:v>
                </c:pt>
                <c:pt idx="27750">
                  <c:v>42918.557149131942</c:v>
                </c:pt>
                <c:pt idx="27751">
                  <c:v>42918.564093634261</c:v>
                </c:pt>
                <c:pt idx="27752">
                  <c:v>42918.571038136572</c:v>
                </c:pt>
                <c:pt idx="27753">
                  <c:v>42918.57798263889</c:v>
                </c:pt>
                <c:pt idx="27754">
                  <c:v>42918.584927141201</c:v>
                </c:pt>
                <c:pt idx="27755">
                  <c:v>42918.591871643519</c:v>
                </c:pt>
                <c:pt idx="27756">
                  <c:v>42918.59881614583</c:v>
                </c:pt>
                <c:pt idx="27757">
                  <c:v>42918.605760648148</c:v>
                </c:pt>
                <c:pt idx="27758">
                  <c:v>42918.612705150466</c:v>
                </c:pt>
                <c:pt idx="27759">
                  <c:v>42918.619649652777</c:v>
                </c:pt>
                <c:pt idx="27760">
                  <c:v>42918.626594155096</c:v>
                </c:pt>
                <c:pt idx="27761">
                  <c:v>42918.633538657406</c:v>
                </c:pt>
                <c:pt idx="27762">
                  <c:v>42918.640483159725</c:v>
                </c:pt>
                <c:pt idx="27763">
                  <c:v>42918.647427662036</c:v>
                </c:pt>
                <c:pt idx="27764">
                  <c:v>42918.654372164354</c:v>
                </c:pt>
                <c:pt idx="27765">
                  <c:v>42918.661316666665</c:v>
                </c:pt>
                <c:pt idx="27766">
                  <c:v>42918.668261168983</c:v>
                </c:pt>
                <c:pt idx="27767">
                  <c:v>42918.675205671294</c:v>
                </c:pt>
                <c:pt idx="27768">
                  <c:v>42918.682150173612</c:v>
                </c:pt>
                <c:pt idx="27769">
                  <c:v>42918.689094675923</c:v>
                </c:pt>
                <c:pt idx="27770">
                  <c:v>42918.696039178241</c:v>
                </c:pt>
                <c:pt idx="27771">
                  <c:v>42918.702983680552</c:v>
                </c:pt>
                <c:pt idx="27772">
                  <c:v>42918.70992818287</c:v>
                </c:pt>
                <c:pt idx="27773">
                  <c:v>42918.716872685189</c:v>
                </c:pt>
                <c:pt idx="27774">
                  <c:v>42918.7238171875</c:v>
                </c:pt>
                <c:pt idx="27775">
                  <c:v>42918.730761689818</c:v>
                </c:pt>
                <c:pt idx="27776">
                  <c:v>42918.737706192129</c:v>
                </c:pt>
                <c:pt idx="27777">
                  <c:v>42918.744650694447</c:v>
                </c:pt>
                <c:pt idx="27778">
                  <c:v>42918.751595196758</c:v>
                </c:pt>
                <c:pt idx="27779">
                  <c:v>42918.758539699076</c:v>
                </c:pt>
                <c:pt idx="27780">
                  <c:v>42918.765484201387</c:v>
                </c:pt>
                <c:pt idx="27781">
                  <c:v>42918.772428703705</c:v>
                </c:pt>
                <c:pt idx="27782">
                  <c:v>42918.779373206016</c:v>
                </c:pt>
                <c:pt idx="27783">
                  <c:v>42918.786317708335</c:v>
                </c:pt>
                <c:pt idx="27784">
                  <c:v>42918.793262210645</c:v>
                </c:pt>
                <c:pt idx="27785">
                  <c:v>42918.800206712964</c:v>
                </c:pt>
                <c:pt idx="27786">
                  <c:v>42918.807151215275</c:v>
                </c:pt>
                <c:pt idx="27787">
                  <c:v>42918.814095717593</c:v>
                </c:pt>
                <c:pt idx="27788">
                  <c:v>42918.821040219904</c:v>
                </c:pt>
                <c:pt idx="27789">
                  <c:v>42918.827984722222</c:v>
                </c:pt>
                <c:pt idx="27790">
                  <c:v>42918.83492922454</c:v>
                </c:pt>
                <c:pt idx="27791">
                  <c:v>42918.841873726851</c:v>
                </c:pt>
                <c:pt idx="27792">
                  <c:v>42918.848818229169</c:v>
                </c:pt>
                <c:pt idx="27793">
                  <c:v>42918.85576273148</c:v>
                </c:pt>
                <c:pt idx="27794">
                  <c:v>42918.862707233799</c:v>
                </c:pt>
                <c:pt idx="27795">
                  <c:v>42918.86965173611</c:v>
                </c:pt>
                <c:pt idx="27796">
                  <c:v>42918.876596238428</c:v>
                </c:pt>
                <c:pt idx="27797">
                  <c:v>42918.883540740739</c:v>
                </c:pt>
                <c:pt idx="27798">
                  <c:v>42918.890485243057</c:v>
                </c:pt>
                <c:pt idx="27799">
                  <c:v>42918.897429745368</c:v>
                </c:pt>
                <c:pt idx="27800">
                  <c:v>42918.904374247686</c:v>
                </c:pt>
                <c:pt idx="27801">
                  <c:v>42918.911318749997</c:v>
                </c:pt>
                <c:pt idx="27802">
                  <c:v>42918.918263252315</c:v>
                </c:pt>
                <c:pt idx="27803">
                  <c:v>42918.925207754626</c:v>
                </c:pt>
                <c:pt idx="27804">
                  <c:v>42918.932152256944</c:v>
                </c:pt>
                <c:pt idx="27805">
                  <c:v>42918.939096759263</c:v>
                </c:pt>
                <c:pt idx="27806">
                  <c:v>42918.946041261574</c:v>
                </c:pt>
                <c:pt idx="27807">
                  <c:v>42918.952985763892</c:v>
                </c:pt>
                <c:pt idx="27808">
                  <c:v>42918.959930266203</c:v>
                </c:pt>
                <c:pt idx="27809">
                  <c:v>42918.966874768521</c:v>
                </c:pt>
                <c:pt idx="27810">
                  <c:v>42918.973819270832</c:v>
                </c:pt>
                <c:pt idx="27811">
                  <c:v>42918.98076377315</c:v>
                </c:pt>
                <c:pt idx="27812">
                  <c:v>42918.987708275461</c:v>
                </c:pt>
                <c:pt idx="27813">
                  <c:v>42918.994652777779</c:v>
                </c:pt>
                <c:pt idx="27814">
                  <c:v>42919.00159728009</c:v>
                </c:pt>
                <c:pt idx="27815">
                  <c:v>42919.008541782408</c:v>
                </c:pt>
                <c:pt idx="27816">
                  <c:v>42919.015486284719</c:v>
                </c:pt>
                <c:pt idx="27817">
                  <c:v>42919.022430787038</c:v>
                </c:pt>
                <c:pt idx="27818">
                  <c:v>42919.029375289349</c:v>
                </c:pt>
                <c:pt idx="27819">
                  <c:v>42919.036319791667</c:v>
                </c:pt>
                <c:pt idx="27820">
                  <c:v>42919.043264293985</c:v>
                </c:pt>
                <c:pt idx="27821">
                  <c:v>42919.050208796296</c:v>
                </c:pt>
                <c:pt idx="27822">
                  <c:v>42919.057153298614</c:v>
                </c:pt>
                <c:pt idx="27823">
                  <c:v>42919.064097800925</c:v>
                </c:pt>
                <c:pt idx="27824">
                  <c:v>42919.071042303243</c:v>
                </c:pt>
                <c:pt idx="27825">
                  <c:v>42919.077986805554</c:v>
                </c:pt>
                <c:pt idx="27826">
                  <c:v>42919.084931307872</c:v>
                </c:pt>
                <c:pt idx="27827">
                  <c:v>42919.091875810183</c:v>
                </c:pt>
                <c:pt idx="27828">
                  <c:v>42919.098820312502</c:v>
                </c:pt>
                <c:pt idx="27829">
                  <c:v>42919.105764814813</c:v>
                </c:pt>
                <c:pt idx="27830">
                  <c:v>42919.112709317131</c:v>
                </c:pt>
                <c:pt idx="27831">
                  <c:v>42919.119653819442</c:v>
                </c:pt>
                <c:pt idx="27832">
                  <c:v>42919.12659832176</c:v>
                </c:pt>
                <c:pt idx="27833">
                  <c:v>42919.133542824071</c:v>
                </c:pt>
                <c:pt idx="27834">
                  <c:v>42919.140487326389</c:v>
                </c:pt>
                <c:pt idx="27835">
                  <c:v>42919.147431828707</c:v>
                </c:pt>
                <c:pt idx="27836">
                  <c:v>42919.154376331018</c:v>
                </c:pt>
                <c:pt idx="27837">
                  <c:v>42919.161320833337</c:v>
                </c:pt>
                <c:pt idx="27838">
                  <c:v>42919.168265335647</c:v>
                </c:pt>
                <c:pt idx="27839">
                  <c:v>42919.175209837966</c:v>
                </c:pt>
                <c:pt idx="27840">
                  <c:v>42919.182154340277</c:v>
                </c:pt>
                <c:pt idx="27841">
                  <c:v>42919.189098842595</c:v>
                </c:pt>
                <c:pt idx="27842">
                  <c:v>42919.196043344906</c:v>
                </c:pt>
                <c:pt idx="27843">
                  <c:v>42919.202987847224</c:v>
                </c:pt>
                <c:pt idx="27844">
                  <c:v>42919.209932349535</c:v>
                </c:pt>
                <c:pt idx="27845">
                  <c:v>42919.216876851853</c:v>
                </c:pt>
                <c:pt idx="27846">
                  <c:v>42919.223821354164</c:v>
                </c:pt>
                <c:pt idx="27847">
                  <c:v>42919.230765856482</c:v>
                </c:pt>
                <c:pt idx="27848">
                  <c:v>42919.237710358793</c:v>
                </c:pt>
                <c:pt idx="27849">
                  <c:v>42919.244654861111</c:v>
                </c:pt>
                <c:pt idx="27850">
                  <c:v>42919.251599363422</c:v>
                </c:pt>
                <c:pt idx="27851">
                  <c:v>42919.258543865741</c:v>
                </c:pt>
                <c:pt idx="27852">
                  <c:v>42919.265488368059</c:v>
                </c:pt>
                <c:pt idx="27853">
                  <c:v>42919.27243287037</c:v>
                </c:pt>
                <c:pt idx="27854">
                  <c:v>42919.279377372688</c:v>
                </c:pt>
                <c:pt idx="27855">
                  <c:v>42919.286321874999</c:v>
                </c:pt>
                <c:pt idx="27856">
                  <c:v>42919.293266377317</c:v>
                </c:pt>
                <c:pt idx="27857">
                  <c:v>42919.300210879628</c:v>
                </c:pt>
                <c:pt idx="27858">
                  <c:v>42919.307155381946</c:v>
                </c:pt>
                <c:pt idx="27859">
                  <c:v>42919.314099884257</c:v>
                </c:pt>
                <c:pt idx="27860">
                  <c:v>42919.321044386576</c:v>
                </c:pt>
                <c:pt idx="27861">
                  <c:v>42919.327988888886</c:v>
                </c:pt>
                <c:pt idx="27862">
                  <c:v>42919.334933391205</c:v>
                </c:pt>
                <c:pt idx="27863">
                  <c:v>42919.341877893516</c:v>
                </c:pt>
                <c:pt idx="27864">
                  <c:v>42919.348822395834</c:v>
                </c:pt>
                <c:pt idx="27865">
                  <c:v>42919.355766898145</c:v>
                </c:pt>
                <c:pt idx="27866">
                  <c:v>42919.362711400463</c:v>
                </c:pt>
                <c:pt idx="27867">
                  <c:v>42919.369655902781</c:v>
                </c:pt>
                <c:pt idx="27868">
                  <c:v>42919.376600405092</c:v>
                </c:pt>
                <c:pt idx="27869">
                  <c:v>42919.38354490741</c:v>
                </c:pt>
                <c:pt idx="27870">
                  <c:v>42919.390489409721</c:v>
                </c:pt>
                <c:pt idx="27871">
                  <c:v>42919.39743391204</c:v>
                </c:pt>
                <c:pt idx="27872">
                  <c:v>42919.404378414351</c:v>
                </c:pt>
                <c:pt idx="27873">
                  <c:v>42919.411322916669</c:v>
                </c:pt>
                <c:pt idx="27874">
                  <c:v>42919.41826741898</c:v>
                </c:pt>
                <c:pt idx="27875">
                  <c:v>42919.425211921298</c:v>
                </c:pt>
                <c:pt idx="27876">
                  <c:v>42919.432156423609</c:v>
                </c:pt>
                <c:pt idx="27877">
                  <c:v>42919.439100925927</c:v>
                </c:pt>
                <c:pt idx="27878">
                  <c:v>42919.446045428238</c:v>
                </c:pt>
                <c:pt idx="27879">
                  <c:v>42919.452989930556</c:v>
                </c:pt>
                <c:pt idx="27880">
                  <c:v>42919.459934432867</c:v>
                </c:pt>
                <c:pt idx="27881">
                  <c:v>42919.466878935185</c:v>
                </c:pt>
                <c:pt idx="27882">
                  <c:v>42919.473823437504</c:v>
                </c:pt>
                <c:pt idx="27883">
                  <c:v>42919.480767939815</c:v>
                </c:pt>
                <c:pt idx="27884">
                  <c:v>42919.487712442133</c:v>
                </c:pt>
                <c:pt idx="27885">
                  <c:v>42919.494656944444</c:v>
                </c:pt>
                <c:pt idx="27886">
                  <c:v>42919.501601446762</c:v>
                </c:pt>
                <c:pt idx="27887">
                  <c:v>42919.508545949073</c:v>
                </c:pt>
                <c:pt idx="27888">
                  <c:v>42919.515490451391</c:v>
                </c:pt>
                <c:pt idx="27889">
                  <c:v>42919.522434953702</c:v>
                </c:pt>
                <c:pt idx="27890">
                  <c:v>42919.52937945602</c:v>
                </c:pt>
                <c:pt idx="27891">
                  <c:v>42919.536323958331</c:v>
                </c:pt>
                <c:pt idx="27892">
                  <c:v>42919.543268460649</c:v>
                </c:pt>
                <c:pt idx="27893">
                  <c:v>42919.55021296296</c:v>
                </c:pt>
                <c:pt idx="27894">
                  <c:v>42919.557157465279</c:v>
                </c:pt>
                <c:pt idx="27895">
                  <c:v>42919.56410196759</c:v>
                </c:pt>
                <c:pt idx="27896">
                  <c:v>42919.571046469908</c:v>
                </c:pt>
                <c:pt idx="27897">
                  <c:v>42919.577990972219</c:v>
                </c:pt>
                <c:pt idx="27898">
                  <c:v>42919.584935474537</c:v>
                </c:pt>
                <c:pt idx="27899">
                  <c:v>42919.591879976855</c:v>
                </c:pt>
                <c:pt idx="27900">
                  <c:v>42919.598824479166</c:v>
                </c:pt>
                <c:pt idx="27901">
                  <c:v>42919.605768981484</c:v>
                </c:pt>
                <c:pt idx="27902">
                  <c:v>42919.612713483795</c:v>
                </c:pt>
                <c:pt idx="27903">
                  <c:v>42919.619657986113</c:v>
                </c:pt>
                <c:pt idx="27904">
                  <c:v>42919.626602488424</c:v>
                </c:pt>
                <c:pt idx="27905">
                  <c:v>42919.633546990743</c:v>
                </c:pt>
                <c:pt idx="27906">
                  <c:v>42919.640491493054</c:v>
                </c:pt>
                <c:pt idx="27907">
                  <c:v>42919.647435995372</c:v>
                </c:pt>
                <c:pt idx="27908">
                  <c:v>42919.654380497683</c:v>
                </c:pt>
                <c:pt idx="27909">
                  <c:v>42919.661325000001</c:v>
                </c:pt>
                <c:pt idx="27910">
                  <c:v>42919.668269502312</c:v>
                </c:pt>
                <c:pt idx="27911">
                  <c:v>42919.67521400463</c:v>
                </c:pt>
                <c:pt idx="27912">
                  <c:v>42919.682158506941</c:v>
                </c:pt>
                <c:pt idx="27913">
                  <c:v>42919.689103009259</c:v>
                </c:pt>
                <c:pt idx="27914">
                  <c:v>42919.696047511577</c:v>
                </c:pt>
                <c:pt idx="27915">
                  <c:v>42919.702992013888</c:v>
                </c:pt>
                <c:pt idx="27916">
                  <c:v>42919.709936516207</c:v>
                </c:pt>
                <c:pt idx="27917">
                  <c:v>42919.716881018518</c:v>
                </c:pt>
                <c:pt idx="27918">
                  <c:v>42919.723825520836</c:v>
                </c:pt>
                <c:pt idx="27919">
                  <c:v>42919.730770023147</c:v>
                </c:pt>
                <c:pt idx="27920">
                  <c:v>42919.737714525465</c:v>
                </c:pt>
                <c:pt idx="27921">
                  <c:v>42919.744659027776</c:v>
                </c:pt>
                <c:pt idx="27922">
                  <c:v>42919.751603530094</c:v>
                </c:pt>
                <c:pt idx="27923">
                  <c:v>42919.758548032405</c:v>
                </c:pt>
                <c:pt idx="27924">
                  <c:v>42919.765492534723</c:v>
                </c:pt>
                <c:pt idx="27925">
                  <c:v>42919.772437037034</c:v>
                </c:pt>
                <c:pt idx="27926">
                  <c:v>42919.779381539352</c:v>
                </c:pt>
                <c:pt idx="27927">
                  <c:v>42919.786326041663</c:v>
                </c:pt>
                <c:pt idx="27928">
                  <c:v>42919.793270543982</c:v>
                </c:pt>
                <c:pt idx="27929">
                  <c:v>42919.8002150463</c:v>
                </c:pt>
                <c:pt idx="27930">
                  <c:v>42919.807159664349</c:v>
                </c:pt>
                <c:pt idx="27931">
                  <c:v>42919.814104224541</c:v>
                </c:pt>
                <c:pt idx="27932">
                  <c:v>42919.821048784725</c:v>
                </c:pt>
                <c:pt idx="27933">
                  <c:v>42919.827993344908</c:v>
                </c:pt>
                <c:pt idx="27934">
                  <c:v>42919.834937905092</c:v>
                </c:pt>
                <c:pt idx="27935">
                  <c:v>42919.841882465276</c:v>
                </c:pt>
                <c:pt idx="27936">
                  <c:v>42919.84882702546</c:v>
                </c:pt>
                <c:pt idx="27937">
                  <c:v>42919.855771585651</c:v>
                </c:pt>
                <c:pt idx="27938">
                  <c:v>42919.862716145835</c:v>
                </c:pt>
                <c:pt idx="27939">
                  <c:v>42919.869660706019</c:v>
                </c:pt>
                <c:pt idx="27940">
                  <c:v>42919.876605266203</c:v>
                </c:pt>
                <c:pt idx="27941">
                  <c:v>42919.883549826387</c:v>
                </c:pt>
                <c:pt idx="27942">
                  <c:v>42919.890494386571</c:v>
                </c:pt>
                <c:pt idx="27943">
                  <c:v>42919.897438946762</c:v>
                </c:pt>
                <c:pt idx="27944">
                  <c:v>42919.904383506946</c:v>
                </c:pt>
                <c:pt idx="27945">
                  <c:v>42919.91132806713</c:v>
                </c:pt>
                <c:pt idx="27946">
                  <c:v>42919.918272627314</c:v>
                </c:pt>
                <c:pt idx="27947">
                  <c:v>42919.925217187498</c:v>
                </c:pt>
                <c:pt idx="27948">
                  <c:v>42919.932161747682</c:v>
                </c:pt>
                <c:pt idx="27949">
                  <c:v>42919.939106307873</c:v>
                </c:pt>
                <c:pt idx="27950">
                  <c:v>42919.946050868057</c:v>
                </c:pt>
                <c:pt idx="27951">
                  <c:v>42919.952995428241</c:v>
                </c:pt>
                <c:pt idx="27952">
                  <c:v>42919.959939988425</c:v>
                </c:pt>
                <c:pt idx="27953">
                  <c:v>42919.966884548609</c:v>
                </c:pt>
                <c:pt idx="27954">
                  <c:v>42919.9738291088</c:v>
                </c:pt>
                <c:pt idx="27955">
                  <c:v>42919.980773668984</c:v>
                </c:pt>
                <c:pt idx="27956">
                  <c:v>42919.987718229168</c:v>
                </c:pt>
                <c:pt idx="27957">
                  <c:v>42919.994662789351</c:v>
                </c:pt>
                <c:pt idx="27958">
                  <c:v>42920.001607349535</c:v>
                </c:pt>
                <c:pt idx="27959">
                  <c:v>42920.008551909719</c:v>
                </c:pt>
                <c:pt idx="27960">
                  <c:v>42920.01549646991</c:v>
                </c:pt>
                <c:pt idx="27961">
                  <c:v>42920.022441030094</c:v>
                </c:pt>
                <c:pt idx="27962">
                  <c:v>42920.029385590278</c:v>
                </c:pt>
                <c:pt idx="27963">
                  <c:v>42920.036330150462</c:v>
                </c:pt>
                <c:pt idx="27964">
                  <c:v>42920.043274710646</c:v>
                </c:pt>
                <c:pt idx="27965">
                  <c:v>42920.05021927083</c:v>
                </c:pt>
                <c:pt idx="27966">
                  <c:v>42920.057163831021</c:v>
                </c:pt>
                <c:pt idx="27967">
                  <c:v>42920.064108391205</c:v>
                </c:pt>
                <c:pt idx="27968">
                  <c:v>42920.071052951389</c:v>
                </c:pt>
                <c:pt idx="27969">
                  <c:v>42920.077997511573</c:v>
                </c:pt>
                <c:pt idx="27970">
                  <c:v>42920.084942071757</c:v>
                </c:pt>
                <c:pt idx="27971">
                  <c:v>42920.091886631948</c:v>
                </c:pt>
                <c:pt idx="27972">
                  <c:v>42920.098831192132</c:v>
                </c:pt>
                <c:pt idx="27973">
                  <c:v>42920.105775752316</c:v>
                </c:pt>
                <c:pt idx="27974">
                  <c:v>42920.1127203125</c:v>
                </c:pt>
                <c:pt idx="27975">
                  <c:v>42920.119664872684</c:v>
                </c:pt>
                <c:pt idx="27976">
                  <c:v>42920.126609432868</c:v>
                </c:pt>
                <c:pt idx="27977">
                  <c:v>42920.133553993059</c:v>
                </c:pt>
                <c:pt idx="27978">
                  <c:v>42920.140498553243</c:v>
                </c:pt>
                <c:pt idx="27979">
                  <c:v>42920.147443113427</c:v>
                </c:pt>
                <c:pt idx="27980">
                  <c:v>42920.15438767361</c:v>
                </c:pt>
                <c:pt idx="27981">
                  <c:v>42920.161332233794</c:v>
                </c:pt>
                <c:pt idx="27982">
                  <c:v>42920.168276793978</c:v>
                </c:pt>
                <c:pt idx="27983">
                  <c:v>42920.175221354169</c:v>
                </c:pt>
                <c:pt idx="27984">
                  <c:v>42920.182165914353</c:v>
                </c:pt>
                <c:pt idx="27985">
                  <c:v>42920.189110474537</c:v>
                </c:pt>
                <c:pt idx="27986">
                  <c:v>42920.196055034721</c:v>
                </c:pt>
                <c:pt idx="27987">
                  <c:v>42920.202999594905</c:v>
                </c:pt>
                <c:pt idx="27988">
                  <c:v>42920.209944155089</c:v>
                </c:pt>
                <c:pt idx="27989">
                  <c:v>42920.21688871528</c:v>
                </c:pt>
                <c:pt idx="27990">
                  <c:v>42920.223833275464</c:v>
                </c:pt>
                <c:pt idx="27991">
                  <c:v>42920.230777835648</c:v>
                </c:pt>
                <c:pt idx="27992">
                  <c:v>42920.237722395832</c:v>
                </c:pt>
                <c:pt idx="27993">
                  <c:v>42920.244666956016</c:v>
                </c:pt>
                <c:pt idx="27994">
                  <c:v>42920.251611516207</c:v>
                </c:pt>
                <c:pt idx="27995">
                  <c:v>42920.258556076391</c:v>
                </c:pt>
                <c:pt idx="27996">
                  <c:v>42920.265500636575</c:v>
                </c:pt>
                <c:pt idx="27997">
                  <c:v>42920.272445196759</c:v>
                </c:pt>
                <c:pt idx="27998">
                  <c:v>42920.279389756943</c:v>
                </c:pt>
                <c:pt idx="27999">
                  <c:v>42920.286334317127</c:v>
                </c:pt>
                <c:pt idx="28000">
                  <c:v>42920.293278877318</c:v>
                </c:pt>
                <c:pt idx="28001">
                  <c:v>42920.300223437502</c:v>
                </c:pt>
                <c:pt idx="28002">
                  <c:v>42920.307167997686</c:v>
                </c:pt>
                <c:pt idx="28003">
                  <c:v>42920.31411255787</c:v>
                </c:pt>
                <c:pt idx="28004">
                  <c:v>42920.321057118053</c:v>
                </c:pt>
                <c:pt idx="28005">
                  <c:v>42920.328001678237</c:v>
                </c:pt>
                <c:pt idx="28006">
                  <c:v>42920.334946238429</c:v>
                </c:pt>
                <c:pt idx="28007">
                  <c:v>42920.341890798612</c:v>
                </c:pt>
                <c:pt idx="28008">
                  <c:v>42920.348835358796</c:v>
                </c:pt>
                <c:pt idx="28009">
                  <c:v>42920.35577991898</c:v>
                </c:pt>
                <c:pt idx="28010">
                  <c:v>42920.362724479164</c:v>
                </c:pt>
                <c:pt idx="28011">
                  <c:v>42920.369669039355</c:v>
                </c:pt>
                <c:pt idx="28012">
                  <c:v>42920.376613599539</c:v>
                </c:pt>
                <c:pt idx="28013">
                  <c:v>42920.383558159723</c:v>
                </c:pt>
                <c:pt idx="28014">
                  <c:v>42920.390502719907</c:v>
                </c:pt>
                <c:pt idx="28015">
                  <c:v>42920.397447280091</c:v>
                </c:pt>
                <c:pt idx="28016">
                  <c:v>42920.404391840275</c:v>
                </c:pt>
                <c:pt idx="28017">
                  <c:v>42920.411336400466</c:v>
                </c:pt>
                <c:pt idx="28018">
                  <c:v>42920.41828096065</c:v>
                </c:pt>
                <c:pt idx="28019">
                  <c:v>42920.425225520834</c:v>
                </c:pt>
                <c:pt idx="28020">
                  <c:v>42920.432170081018</c:v>
                </c:pt>
                <c:pt idx="28021">
                  <c:v>42920.439114641202</c:v>
                </c:pt>
                <c:pt idx="28022">
                  <c:v>42920.446059201386</c:v>
                </c:pt>
                <c:pt idx="28023">
                  <c:v>42920.453003761577</c:v>
                </c:pt>
                <c:pt idx="28024">
                  <c:v>42920.459948321761</c:v>
                </c:pt>
                <c:pt idx="28025">
                  <c:v>42920.466892881945</c:v>
                </c:pt>
                <c:pt idx="28026">
                  <c:v>42920.473837442129</c:v>
                </c:pt>
                <c:pt idx="28027">
                  <c:v>42920.480782002312</c:v>
                </c:pt>
                <c:pt idx="28028">
                  <c:v>42920.487726562496</c:v>
                </c:pt>
                <c:pt idx="28029">
                  <c:v>42920.494671122688</c:v>
                </c:pt>
                <c:pt idx="28030">
                  <c:v>42920.501615682871</c:v>
                </c:pt>
                <c:pt idx="28031">
                  <c:v>42920.508560243055</c:v>
                </c:pt>
                <c:pt idx="28032">
                  <c:v>42920.515504803239</c:v>
                </c:pt>
                <c:pt idx="28033">
                  <c:v>42920.522449363423</c:v>
                </c:pt>
                <c:pt idx="28034">
                  <c:v>42920.529393923614</c:v>
                </c:pt>
                <c:pt idx="28035">
                  <c:v>42920.536338483798</c:v>
                </c:pt>
                <c:pt idx="28036">
                  <c:v>42920.543283043982</c:v>
                </c:pt>
                <c:pt idx="28037">
                  <c:v>42920.550227604166</c:v>
                </c:pt>
                <c:pt idx="28038">
                  <c:v>42920.55717216435</c:v>
                </c:pt>
                <c:pt idx="28039">
                  <c:v>42920.564116724534</c:v>
                </c:pt>
                <c:pt idx="28040">
                  <c:v>42920.571061284725</c:v>
                </c:pt>
                <c:pt idx="28041">
                  <c:v>42920.578005844909</c:v>
                </c:pt>
                <c:pt idx="28042">
                  <c:v>42920.584950405093</c:v>
                </c:pt>
                <c:pt idx="28043">
                  <c:v>42920.591894965277</c:v>
                </c:pt>
                <c:pt idx="28044">
                  <c:v>42920.598839525461</c:v>
                </c:pt>
                <c:pt idx="28045">
                  <c:v>42920.605784085645</c:v>
                </c:pt>
                <c:pt idx="28046">
                  <c:v>42920.612728645836</c:v>
                </c:pt>
                <c:pt idx="28047">
                  <c:v>42920.61967320602</c:v>
                </c:pt>
                <c:pt idx="28048">
                  <c:v>42920.626617766204</c:v>
                </c:pt>
                <c:pt idx="28049">
                  <c:v>42920.633562326388</c:v>
                </c:pt>
                <c:pt idx="28050">
                  <c:v>42920.640506886572</c:v>
                </c:pt>
                <c:pt idx="28051">
                  <c:v>42920.647451446763</c:v>
                </c:pt>
                <c:pt idx="28052">
                  <c:v>42920.654396006947</c:v>
                </c:pt>
                <c:pt idx="28053">
                  <c:v>42920.661340567131</c:v>
                </c:pt>
                <c:pt idx="28054">
                  <c:v>42920.668285127314</c:v>
                </c:pt>
                <c:pt idx="28055">
                  <c:v>42920.675229687498</c:v>
                </c:pt>
                <c:pt idx="28056">
                  <c:v>42920.682174247682</c:v>
                </c:pt>
                <c:pt idx="28057">
                  <c:v>42920.689118807873</c:v>
                </c:pt>
                <c:pt idx="28058">
                  <c:v>42920.696063368057</c:v>
                </c:pt>
                <c:pt idx="28059">
                  <c:v>42920.703007928241</c:v>
                </c:pt>
                <c:pt idx="28060">
                  <c:v>42920.709952488425</c:v>
                </c:pt>
                <c:pt idx="28061">
                  <c:v>42920.716897048609</c:v>
                </c:pt>
                <c:pt idx="28062">
                  <c:v>42920.723841608793</c:v>
                </c:pt>
                <c:pt idx="28063">
                  <c:v>42920.730786168984</c:v>
                </c:pt>
                <c:pt idx="28064">
                  <c:v>42920.737730729168</c:v>
                </c:pt>
                <c:pt idx="28065">
                  <c:v>42920.744675289352</c:v>
                </c:pt>
                <c:pt idx="28066">
                  <c:v>42920.751619849536</c:v>
                </c:pt>
                <c:pt idx="28067">
                  <c:v>42920.75856440972</c:v>
                </c:pt>
                <c:pt idx="28068">
                  <c:v>42920.765508969911</c:v>
                </c:pt>
                <c:pt idx="28069">
                  <c:v>42920.772453530095</c:v>
                </c:pt>
                <c:pt idx="28070">
                  <c:v>42920.779398090279</c:v>
                </c:pt>
                <c:pt idx="28071">
                  <c:v>42920.786342650463</c:v>
                </c:pt>
                <c:pt idx="28072">
                  <c:v>42920.793287210647</c:v>
                </c:pt>
                <c:pt idx="28073">
                  <c:v>42920.800231770831</c:v>
                </c:pt>
                <c:pt idx="28074">
                  <c:v>42920.807176331022</c:v>
                </c:pt>
                <c:pt idx="28075">
                  <c:v>42920.814120891206</c:v>
                </c:pt>
                <c:pt idx="28076">
                  <c:v>42920.82106545139</c:v>
                </c:pt>
                <c:pt idx="28077">
                  <c:v>42920.828010011573</c:v>
                </c:pt>
                <c:pt idx="28078">
                  <c:v>42920.834954571757</c:v>
                </c:pt>
                <c:pt idx="28079">
                  <c:v>42920.841899131941</c:v>
                </c:pt>
                <c:pt idx="28080">
                  <c:v>42920.848843692133</c:v>
                </c:pt>
                <c:pt idx="28081">
                  <c:v>42920.855788252316</c:v>
                </c:pt>
                <c:pt idx="28082">
                  <c:v>42920.8627328125</c:v>
                </c:pt>
                <c:pt idx="28083">
                  <c:v>42920.869677372684</c:v>
                </c:pt>
                <c:pt idx="28084">
                  <c:v>42920.876621932868</c:v>
                </c:pt>
                <c:pt idx="28085">
                  <c:v>42920.883566493052</c:v>
                </c:pt>
                <c:pt idx="28086">
                  <c:v>42920.890511053243</c:v>
                </c:pt>
                <c:pt idx="28087">
                  <c:v>42920.897455613427</c:v>
                </c:pt>
                <c:pt idx="28088">
                  <c:v>42920.904400173611</c:v>
                </c:pt>
                <c:pt idx="28089">
                  <c:v>42920.911344733795</c:v>
                </c:pt>
                <c:pt idx="28090">
                  <c:v>42920.918289293979</c:v>
                </c:pt>
                <c:pt idx="28091">
                  <c:v>42920.92523385417</c:v>
                </c:pt>
                <c:pt idx="28092">
                  <c:v>42920.932178414354</c:v>
                </c:pt>
                <c:pt idx="28093">
                  <c:v>42920.939122974538</c:v>
                </c:pt>
                <c:pt idx="28094">
                  <c:v>42920.946067534722</c:v>
                </c:pt>
                <c:pt idx="28095">
                  <c:v>42920.953012094906</c:v>
                </c:pt>
                <c:pt idx="28096">
                  <c:v>42920.95995665509</c:v>
                </c:pt>
                <c:pt idx="28097">
                  <c:v>42920.966901215281</c:v>
                </c:pt>
                <c:pt idx="28098">
                  <c:v>42920.973845775465</c:v>
                </c:pt>
                <c:pt idx="28099">
                  <c:v>42920.980790335649</c:v>
                </c:pt>
                <c:pt idx="28100">
                  <c:v>42920.987734895833</c:v>
                </c:pt>
                <c:pt idx="28101">
                  <c:v>42920.994679456016</c:v>
                </c:pt>
                <c:pt idx="28102">
                  <c:v>42921.0016240162</c:v>
                </c:pt>
                <c:pt idx="28103">
                  <c:v>42921.008568576392</c:v>
                </c:pt>
                <c:pt idx="28104">
                  <c:v>42921.015513136575</c:v>
                </c:pt>
                <c:pt idx="28105">
                  <c:v>42921.022457696759</c:v>
                </c:pt>
                <c:pt idx="28106">
                  <c:v>42921.029402256943</c:v>
                </c:pt>
                <c:pt idx="28107">
                  <c:v>42921.036346817127</c:v>
                </c:pt>
                <c:pt idx="28108">
                  <c:v>42921.043291377318</c:v>
                </c:pt>
                <c:pt idx="28109">
                  <c:v>42921.050235937502</c:v>
                </c:pt>
                <c:pt idx="28110">
                  <c:v>42921.057180497686</c:v>
                </c:pt>
                <c:pt idx="28111">
                  <c:v>42921.06412505787</c:v>
                </c:pt>
                <c:pt idx="28112">
                  <c:v>42921.071069618054</c:v>
                </c:pt>
                <c:pt idx="28113">
                  <c:v>42921.078014178238</c:v>
                </c:pt>
                <c:pt idx="28114">
                  <c:v>42921.084958738429</c:v>
                </c:pt>
                <c:pt idx="28115">
                  <c:v>42921.091903298613</c:v>
                </c:pt>
                <c:pt idx="28116">
                  <c:v>42921.098847858797</c:v>
                </c:pt>
                <c:pt idx="28117">
                  <c:v>42921.105792418981</c:v>
                </c:pt>
                <c:pt idx="28118">
                  <c:v>42921.112736979165</c:v>
                </c:pt>
                <c:pt idx="28119">
                  <c:v>42921.119681539349</c:v>
                </c:pt>
                <c:pt idx="28120">
                  <c:v>42921.12662609954</c:v>
                </c:pt>
                <c:pt idx="28121">
                  <c:v>42921.133570659724</c:v>
                </c:pt>
                <c:pt idx="28122">
                  <c:v>42921.140515219908</c:v>
                </c:pt>
                <c:pt idx="28123">
                  <c:v>42921.147459780092</c:v>
                </c:pt>
                <c:pt idx="28124">
                  <c:v>42921.154404340276</c:v>
                </c:pt>
                <c:pt idx="28125">
                  <c:v>42921.161348900459</c:v>
                </c:pt>
                <c:pt idx="28126">
                  <c:v>42921.168293460651</c:v>
                </c:pt>
                <c:pt idx="28127">
                  <c:v>42921.175238020835</c:v>
                </c:pt>
                <c:pt idx="28128">
                  <c:v>42921.182182581018</c:v>
                </c:pt>
                <c:pt idx="28129">
                  <c:v>42921.189127141202</c:v>
                </c:pt>
                <c:pt idx="28130">
                  <c:v>42921.196071701386</c:v>
                </c:pt>
                <c:pt idx="28131">
                  <c:v>42921.203016261577</c:v>
                </c:pt>
                <c:pt idx="28132">
                  <c:v>42921.209960821761</c:v>
                </c:pt>
                <c:pt idx="28133">
                  <c:v>42921.216905381945</c:v>
                </c:pt>
                <c:pt idx="28134">
                  <c:v>42921.223849942129</c:v>
                </c:pt>
                <c:pt idx="28135">
                  <c:v>42921.230794502313</c:v>
                </c:pt>
                <c:pt idx="28136">
                  <c:v>42921.237739062497</c:v>
                </c:pt>
                <c:pt idx="28137">
                  <c:v>42921.244683622688</c:v>
                </c:pt>
                <c:pt idx="28138">
                  <c:v>42921.251628182872</c:v>
                </c:pt>
                <c:pt idx="28139">
                  <c:v>42921.258572743056</c:v>
                </c:pt>
                <c:pt idx="28140">
                  <c:v>42921.26551730324</c:v>
                </c:pt>
                <c:pt idx="28141">
                  <c:v>42921.272461863424</c:v>
                </c:pt>
                <c:pt idx="28142">
                  <c:v>42921.279406423608</c:v>
                </c:pt>
                <c:pt idx="28143">
                  <c:v>42921.286350983799</c:v>
                </c:pt>
                <c:pt idx="28144">
                  <c:v>42921.293295543983</c:v>
                </c:pt>
                <c:pt idx="28145">
                  <c:v>42921.300240104167</c:v>
                </c:pt>
                <c:pt idx="28146">
                  <c:v>42921.307184664351</c:v>
                </c:pt>
                <c:pt idx="28147">
                  <c:v>42921.314129224535</c:v>
                </c:pt>
                <c:pt idx="28148">
                  <c:v>42921.321073784726</c:v>
                </c:pt>
                <c:pt idx="28149">
                  <c:v>42921.32801834491</c:v>
                </c:pt>
                <c:pt idx="28150">
                  <c:v>42921.334962905094</c:v>
                </c:pt>
                <c:pt idx="28151">
                  <c:v>42921.341907465277</c:v>
                </c:pt>
                <c:pt idx="28152">
                  <c:v>42921.348852025461</c:v>
                </c:pt>
                <c:pt idx="28153">
                  <c:v>42921.355796585645</c:v>
                </c:pt>
                <c:pt idx="28154">
                  <c:v>42921.362741145836</c:v>
                </c:pt>
                <c:pt idx="28155">
                  <c:v>42921.36968570602</c:v>
                </c:pt>
                <c:pt idx="28156">
                  <c:v>42921.376630266204</c:v>
                </c:pt>
                <c:pt idx="28157">
                  <c:v>42921.383574826388</c:v>
                </c:pt>
                <c:pt idx="28158">
                  <c:v>42921.390519386572</c:v>
                </c:pt>
                <c:pt idx="28159">
                  <c:v>42921.397463946756</c:v>
                </c:pt>
                <c:pt idx="28160">
                  <c:v>42921.404408506947</c:v>
                </c:pt>
                <c:pt idx="28161">
                  <c:v>42921.411353067131</c:v>
                </c:pt>
                <c:pt idx="28162">
                  <c:v>42921.418297627315</c:v>
                </c:pt>
                <c:pt idx="28163">
                  <c:v>42921.425242187499</c:v>
                </c:pt>
                <c:pt idx="28164">
                  <c:v>42921.432186747683</c:v>
                </c:pt>
                <c:pt idx="28165">
                  <c:v>42921.439131307867</c:v>
                </c:pt>
                <c:pt idx="28166">
                  <c:v>42921.446075868058</c:v>
                </c:pt>
                <c:pt idx="28167">
                  <c:v>42921.453020428242</c:v>
                </c:pt>
                <c:pt idx="28168">
                  <c:v>42921.459964988426</c:v>
                </c:pt>
                <c:pt idx="28169">
                  <c:v>42921.46690954861</c:v>
                </c:pt>
                <c:pt idx="28170">
                  <c:v>42921.473854108794</c:v>
                </c:pt>
                <c:pt idx="28171">
                  <c:v>42921.480798668985</c:v>
                </c:pt>
                <c:pt idx="28172">
                  <c:v>42921.487743229169</c:v>
                </c:pt>
                <c:pt idx="28173">
                  <c:v>42921.494687789353</c:v>
                </c:pt>
                <c:pt idx="28174">
                  <c:v>42921.501632349537</c:v>
                </c:pt>
                <c:pt idx="28175">
                  <c:v>42921.50857690972</c:v>
                </c:pt>
                <c:pt idx="28176">
                  <c:v>42921.515521469904</c:v>
                </c:pt>
                <c:pt idx="28177">
                  <c:v>42921.522466030096</c:v>
                </c:pt>
                <c:pt idx="28178">
                  <c:v>42921.529410590279</c:v>
                </c:pt>
                <c:pt idx="28179">
                  <c:v>42921.536355150463</c:v>
                </c:pt>
                <c:pt idx="28180">
                  <c:v>42921.543299710647</c:v>
                </c:pt>
                <c:pt idx="28181">
                  <c:v>42921.550244270831</c:v>
                </c:pt>
                <c:pt idx="28182">
                  <c:v>42921.557188831015</c:v>
                </c:pt>
                <c:pt idx="28183">
                  <c:v>42921.564133391206</c:v>
                </c:pt>
                <c:pt idx="28184">
                  <c:v>42921.57107795139</c:v>
                </c:pt>
                <c:pt idx="28185">
                  <c:v>42921.578022511574</c:v>
                </c:pt>
                <c:pt idx="28186">
                  <c:v>42921.584967071758</c:v>
                </c:pt>
                <c:pt idx="28187">
                  <c:v>42921.591911631942</c:v>
                </c:pt>
                <c:pt idx="28188">
                  <c:v>42921.598856192133</c:v>
                </c:pt>
                <c:pt idx="28189">
                  <c:v>42921.605800752317</c:v>
                </c:pt>
                <c:pt idx="28190">
                  <c:v>42921.612745312501</c:v>
                </c:pt>
                <c:pt idx="28191">
                  <c:v>42921.619689872685</c:v>
                </c:pt>
                <c:pt idx="28192">
                  <c:v>42921.626634432869</c:v>
                </c:pt>
                <c:pt idx="28193">
                  <c:v>42921.633578993053</c:v>
                </c:pt>
                <c:pt idx="28194">
                  <c:v>42921.640523553244</c:v>
                </c:pt>
                <c:pt idx="28195">
                  <c:v>42921.647468113428</c:v>
                </c:pt>
                <c:pt idx="28196">
                  <c:v>42921.654412673612</c:v>
                </c:pt>
                <c:pt idx="28197">
                  <c:v>42921.661357233796</c:v>
                </c:pt>
                <c:pt idx="28198">
                  <c:v>42921.668301793979</c:v>
                </c:pt>
                <c:pt idx="28199">
                  <c:v>42921.675246354163</c:v>
                </c:pt>
                <c:pt idx="28200">
                  <c:v>42921.682190914355</c:v>
                </c:pt>
                <c:pt idx="28201">
                  <c:v>42921.689135474538</c:v>
                </c:pt>
                <c:pt idx="28202">
                  <c:v>42921.696080034722</c:v>
                </c:pt>
                <c:pt idx="28203">
                  <c:v>42921.703024594906</c:v>
                </c:pt>
                <c:pt idx="28204">
                  <c:v>42921.70996915509</c:v>
                </c:pt>
                <c:pt idx="28205">
                  <c:v>42921.716913715281</c:v>
                </c:pt>
                <c:pt idx="28206">
                  <c:v>42921.723858275465</c:v>
                </c:pt>
                <c:pt idx="28207">
                  <c:v>42921.730802835649</c:v>
                </c:pt>
                <c:pt idx="28208">
                  <c:v>42921.737747395833</c:v>
                </c:pt>
                <c:pt idx="28209">
                  <c:v>42921.744691956017</c:v>
                </c:pt>
                <c:pt idx="28210">
                  <c:v>42921.751636516201</c:v>
                </c:pt>
                <c:pt idx="28211">
                  <c:v>42921.758581076392</c:v>
                </c:pt>
                <c:pt idx="28212">
                  <c:v>42921.765525636576</c:v>
                </c:pt>
                <c:pt idx="28213">
                  <c:v>42921.77247019676</c:v>
                </c:pt>
                <c:pt idx="28214">
                  <c:v>42921.779414756944</c:v>
                </c:pt>
                <c:pt idx="28215">
                  <c:v>42921.786359317128</c:v>
                </c:pt>
                <c:pt idx="28216">
                  <c:v>42921.793303877312</c:v>
                </c:pt>
                <c:pt idx="28217">
                  <c:v>42921.800248437503</c:v>
                </c:pt>
                <c:pt idx="28218">
                  <c:v>42921.807192997687</c:v>
                </c:pt>
                <c:pt idx="28219">
                  <c:v>42921.814137557871</c:v>
                </c:pt>
                <c:pt idx="28220">
                  <c:v>42921.821082118055</c:v>
                </c:pt>
                <c:pt idx="28221">
                  <c:v>42921.828026678239</c:v>
                </c:pt>
                <c:pt idx="28222">
                  <c:v>42921.834971238422</c:v>
                </c:pt>
                <c:pt idx="28223">
                  <c:v>42921.841915798614</c:v>
                </c:pt>
                <c:pt idx="28224">
                  <c:v>42921.848860358798</c:v>
                </c:pt>
                <c:pt idx="28225">
                  <c:v>42921.855804918981</c:v>
                </c:pt>
                <c:pt idx="28226">
                  <c:v>42921.862749479165</c:v>
                </c:pt>
                <c:pt idx="28227">
                  <c:v>42921.869694039349</c:v>
                </c:pt>
                <c:pt idx="28228">
                  <c:v>42921.87663859954</c:v>
                </c:pt>
                <c:pt idx="28229">
                  <c:v>42921.883583159724</c:v>
                </c:pt>
                <c:pt idx="28230">
                  <c:v>42921.890527719908</c:v>
                </c:pt>
                <c:pt idx="28231">
                  <c:v>42921.897472280092</c:v>
                </c:pt>
                <c:pt idx="28232">
                  <c:v>42921.904416840276</c:v>
                </c:pt>
                <c:pt idx="28233">
                  <c:v>42921.91136140046</c:v>
                </c:pt>
                <c:pt idx="28234">
                  <c:v>42921.918305960651</c:v>
                </c:pt>
                <c:pt idx="28235">
                  <c:v>42921.925250520835</c:v>
                </c:pt>
                <c:pt idx="28236">
                  <c:v>42921.932195081019</c:v>
                </c:pt>
                <c:pt idx="28237">
                  <c:v>42921.939139641203</c:v>
                </c:pt>
                <c:pt idx="28238">
                  <c:v>42921.946084201387</c:v>
                </c:pt>
                <c:pt idx="28239">
                  <c:v>42921.953028761571</c:v>
                </c:pt>
                <c:pt idx="28240">
                  <c:v>42921.959973321762</c:v>
                </c:pt>
                <c:pt idx="28241">
                  <c:v>42921.966917881946</c:v>
                </c:pt>
                <c:pt idx="28242">
                  <c:v>42921.97386244213</c:v>
                </c:pt>
                <c:pt idx="28243">
                  <c:v>42921.980807002314</c:v>
                </c:pt>
                <c:pt idx="28244">
                  <c:v>42921.987751562498</c:v>
                </c:pt>
                <c:pt idx="28245">
                  <c:v>42921.994696122689</c:v>
                </c:pt>
                <c:pt idx="28246">
                  <c:v>42922.001640682873</c:v>
                </c:pt>
                <c:pt idx="28247">
                  <c:v>42922.008585243057</c:v>
                </c:pt>
                <c:pt idx="28248">
                  <c:v>42922.01552980324</c:v>
                </c:pt>
                <c:pt idx="28249">
                  <c:v>42922.022474363424</c:v>
                </c:pt>
                <c:pt idx="28250">
                  <c:v>42922.029418923608</c:v>
                </c:pt>
                <c:pt idx="28251">
                  <c:v>42922.0363634838</c:v>
                </c:pt>
                <c:pt idx="28252">
                  <c:v>42922.043308043983</c:v>
                </c:pt>
                <c:pt idx="28253">
                  <c:v>42922.050252604167</c:v>
                </c:pt>
                <c:pt idx="28254">
                  <c:v>42922.057197164351</c:v>
                </c:pt>
                <c:pt idx="28255">
                  <c:v>42922.064141724535</c:v>
                </c:pt>
                <c:pt idx="28256">
                  <c:v>42922.071086284719</c:v>
                </c:pt>
                <c:pt idx="28257">
                  <c:v>42922.07803084491</c:v>
                </c:pt>
                <c:pt idx="28258">
                  <c:v>42922.084975405094</c:v>
                </c:pt>
                <c:pt idx="28259">
                  <c:v>42922.091919965278</c:v>
                </c:pt>
                <c:pt idx="28260">
                  <c:v>42922.098864525462</c:v>
                </c:pt>
                <c:pt idx="28261">
                  <c:v>42922.105809085646</c:v>
                </c:pt>
                <c:pt idx="28262">
                  <c:v>42922.11275364583</c:v>
                </c:pt>
                <c:pt idx="28263">
                  <c:v>42922.119698206021</c:v>
                </c:pt>
                <c:pt idx="28264">
                  <c:v>42922.126642766205</c:v>
                </c:pt>
                <c:pt idx="28265">
                  <c:v>42922.133587326389</c:v>
                </c:pt>
                <c:pt idx="28266">
                  <c:v>42922.140531886573</c:v>
                </c:pt>
                <c:pt idx="28267">
                  <c:v>42922.147476446757</c:v>
                </c:pt>
                <c:pt idx="28268">
                  <c:v>42922.154421006948</c:v>
                </c:pt>
                <c:pt idx="28269">
                  <c:v>42922.161365567132</c:v>
                </c:pt>
                <c:pt idx="28270">
                  <c:v>42922.168310127316</c:v>
                </c:pt>
                <c:pt idx="28271">
                  <c:v>42922.1752546875</c:v>
                </c:pt>
                <c:pt idx="28272">
                  <c:v>42922.182199247683</c:v>
                </c:pt>
                <c:pt idx="28273">
                  <c:v>42922.189143807867</c:v>
                </c:pt>
                <c:pt idx="28274">
                  <c:v>42922.196088368059</c:v>
                </c:pt>
                <c:pt idx="28275">
                  <c:v>42922.203032928242</c:v>
                </c:pt>
                <c:pt idx="28276">
                  <c:v>42922.209977488426</c:v>
                </c:pt>
                <c:pt idx="28277">
                  <c:v>42922.21692204861</c:v>
                </c:pt>
                <c:pt idx="28278">
                  <c:v>42922.223866608794</c:v>
                </c:pt>
                <c:pt idx="28279">
                  <c:v>42922.230811168978</c:v>
                </c:pt>
                <c:pt idx="28280">
                  <c:v>42922.237755729169</c:v>
                </c:pt>
                <c:pt idx="28281">
                  <c:v>42922.244700289353</c:v>
                </c:pt>
                <c:pt idx="28282">
                  <c:v>42922.251644849537</c:v>
                </c:pt>
                <c:pt idx="28283">
                  <c:v>42922.258589409721</c:v>
                </c:pt>
                <c:pt idx="28284">
                  <c:v>42922.265533969905</c:v>
                </c:pt>
                <c:pt idx="28285">
                  <c:v>42922.272478530096</c:v>
                </c:pt>
                <c:pt idx="28286">
                  <c:v>42922.27942309028</c:v>
                </c:pt>
                <c:pt idx="28287">
                  <c:v>42922.286367650464</c:v>
                </c:pt>
                <c:pt idx="28288">
                  <c:v>42922.293312210648</c:v>
                </c:pt>
                <c:pt idx="28289">
                  <c:v>42922.300256770832</c:v>
                </c:pt>
                <c:pt idx="28290">
                  <c:v>42922.307201331016</c:v>
                </c:pt>
                <c:pt idx="28291">
                  <c:v>42922.314145891207</c:v>
                </c:pt>
                <c:pt idx="28292">
                  <c:v>42922.321090451391</c:v>
                </c:pt>
                <c:pt idx="28293">
                  <c:v>42922.328035011575</c:v>
                </c:pt>
                <c:pt idx="28294">
                  <c:v>42922.334979571759</c:v>
                </c:pt>
                <c:pt idx="28295">
                  <c:v>42922.341924131943</c:v>
                </c:pt>
                <c:pt idx="28296">
                  <c:v>42922.348868692126</c:v>
                </c:pt>
                <c:pt idx="28297">
                  <c:v>42922.355813252318</c:v>
                </c:pt>
                <c:pt idx="28298">
                  <c:v>42922.362757812502</c:v>
                </c:pt>
                <c:pt idx="28299">
                  <c:v>42922.369702372685</c:v>
                </c:pt>
                <c:pt idx="28300">
                  <c:v>42922.376646932869</c:v>
                </c:pt>
                <c:pt idx="28301">
                  <c:v>42922.383591493053</c:v>
                </c:pt>
                <c:pt idx="28302">
                  <c:v>42922.390536053237</c:v>
                </c:pt>
                <c:pt idx="28303">
                  <c:v>42922.397480613428</c:v>
                </c:pt>
                <c:pt idx="28304">
                  <c:v>42922.404425173612</c:v>
                </c:pt>
                <c:pt idx="28305">
                  <c:v>42922.411369733796</c:v>
                </c:pt>
                <c:pt idx="28306">
                  <c:v>42922.41831429398</c:v>
                </c:pt>
                <c:pt idx="28307">
                  <c:v>42922.425258854164</c:v>
                </c:pt>
                <c:pt idx="28308">
                  <c:v>42922.432203414355</c:v>
                </c:pt>
                <c:pt idx="28309">
                  <c:v>42922.439147974539</c:v>
                </c:pt>
                <c:pt idx="28310">
                  <c:v>42922.446092534723</c:v>
                </c:pt>
                <c:pt idx="28311">
                  <c:v>42922.453037094907</c:v>
                </c:pt>
                <c:pt idx="28312">
                  <c:v>42922.459981655091</c:v>
                </c:pt>
                <c:pt idx="28313">
                  <c:v>42922.466926215275</c:v>
                </c:pt>
                <c:pt idx="28314">
                  <c:v>42922.473870775466</c:v>
                </c:pt>
                <c:pt idx="28315">
                  <c:v>42922.48081533565</c:v>
                </c:pt>
                <c:pt idx="28316">
                  <c:v>42922.487759895834</c:v>
                </c:pt>
                <c:pt idx="28317">
                  <c:v>42922.494704456018</c:v>
                </c:pt>
                <c:pt idx="28318">
                  <c:v>42922.501649016202</c:v>
                </c:pt>
                <c:pt idx="28319">
                  <c:v>42922.508593576385</c:v>
                </c:pt>
                <c:pt idx="28320">
                  <c:v>42922.515538136577</c:v>
                </c:pt>
                <c:pt idx="28321">
                  <c:v>42922.522482696761</c:v>
                </c:pt>
                <c:pt idx="28322">
                  <c:v>42922.529427256944</c:v>
                </c:pt>
                <c:pt idx="28323">
                  <c:v>42922.536371817128</c:v>
                </c:pt>
                <c:pt idx="28324">
                  <c:v>42922.543316377312</c:v>
                </c:pt>
                <c:pt idx="28325">
                  <c:v>42922.550260937503</c:v>
                </c:pt>
                <c:pt idx="28326">
                  <c:v>42922.557205497687</c:v>
                </c:pt>
                <c:pt idx="28327">
                  <c:v>42922.564150057871</c:v>
                </c:pt>
                <c:pt idx="28328">
                  <c:v>42922.571094618055</c:v>
                </c:pt>
                <c:pt idx="28329">
                  <c:v>42922.578039178239</c:v>
                </c:pt>
                <c:pt idx="28330">
                  <c:v>42922.584983738423</c:v>
                </c:pt>
                <c:pt idx="28331">
                  <c:v>42922.591928298614</c:v>
                </c:pt>
                <c:pt idx="28332">
                  <c:v>42922.598872858798</c:v>
                </c:pt>
                <c:pt idx="28333">
                  <c:v>42922.605817418982</c:v>
                </c:pt>
                <c:pt idx="28334">
                  <c:v>42922.612761979166</c:v>
                </c:pt>
                <c:pt idx="28335">
                  <c:v>42922.61970653935</c:v>
                </c:pt>
                <c:pt idx="28336">
                  <c:v>42922.626651099534</c:v>
                </c:pt>
                <c:pt idx="28337">
                  <c:v>42922.633595659725</c:v>
                </c:pt>
                <c:pt idx="28338">
                  <c:v>42922.640540219909</c:v>
                </c:pt>
                <c:pt idx="28339">
                  <c:v>42922.647484780093</c:v>
                </c:pt>
                <c:pt idx="28340">
                  <c:v>42922.654429340277</c:v>
                </c:pt>
                <c:pt idx="28341">
                  <c:v>42922.661373900461</c:v>
                </c:pt>
                <c:pt idx="28342">
                  <c:v>42922.668318460645</c:v>
                </c:pt>
                <c:pt idx="28343">
                  <c:v>42922.675263020836</c:v>
                </c:pt>
                <c:pt idx="28344">
                  <c:v>42922.68220758102</c:v>
                </c:pt>
                <c:pt idx="28345">
                  <c:v>42922.689152141204</c:v>
                </c:pt>
                <c:pt idx="28346">
                  <c:v>42922.696096701387</c:v>
                </c:pt>
                <c:pt idx="28347">
                  <c:v>42922.703041261571</c:v>
                </c:pt>
                <c:pt idx="28348">
                  <c:v>42922.709985821763</c:v>
                </c:pt>
                <c:pt idx="28349">
                  <c:v>42922.716930381946</c:v>
                </c:pt>
                <c:pt idx="28350">
                  <c:v>42922.72387494213</c:v>
                </c:pt>
                <c:pt idx="28351">
                  <c:v>42922.730819502314</c:v>
                </c:pt>
                <c:pt idx="28352">
                  <c:v>42922.737764062498</c:v>
                </c:pt>
                <c:pt idx="28353">
                  <c:v>42922.744708622682</c:v>
                </c:pt>
                <c:pt idx="28354">
                  <c:v>42922.751653182873</c:v>
                </c:pt>
                <c:pt idx="28355">
                  <c:v>42922.758597743057</c:v>
                </c:pt>
                <c:pt idx="28356">
                  <c:v>42922.765542303241</c:v>
                </c:pt>
                <c:pt idx="28357">
                  <c:v>42922.772486863425</c:v>
                </c:pt>
                <c:pt idx="28358">
                  <c:v>42922.779431423609</c:v>
                </c:pt>
                <c:pt idx="28359">
                  <c:v>42922.786375983793</c:v>
                </c:pt>
                <c:pt idx="28360">
                  <c:v>42922.793320543984</c:v>
                </c:pt>
                <c:pt idx="28361">
                  <c:v>42922.800265104168</c:v>
                </c:pt>
                <c:pt idx="28362">
                  <c:v>42922.807209664352</c:v>
                </c:pt>
                <c:pt idx="28363">
                  <c:v>42922.814154224536</c:v>
                </c:pt>
                <c:pt idx="28364">
                  <c:v>42922.82109878472</c:v>
                </c:pt>
                <c:pt idx="28365">
                  <c:v>42922.828043344911</c:v>
                </c:pt>
                <c:pt idx="28366">
                  <c:v>42922.834987905095</c:v>
                </c:pt>
                <c:pt idx="28367">
                  <c:v>42922.841932465279</c:v>
                </c:pt>
                <c:pt idx="28368">
                  <c:v>42922.848877025463</c:v>
                </c:pt>
                <c:pt idx="28369">
                  <c:v>42922.855821585646</c:v>
                </c:pt>
                <c:pt idx="28370">
                  <c:v>42922.86276614583</c:v>
                </c:pt>
                <c:pt idx="28371">
                  <c:v>42922.869710706022</c:v>
                </c:pt>
                <c:pt idx="28372">
                  <c:v>42922.876655266205</c:v>
                </c:pt>
                <c:pt idx="28373">
                  <c:v>42922.883599826389</c:v>
                </c:pt>
                <c:pt idx="28374">
                  <c:v>42922.890544386573</c:v>
                </c:pt>
                <c:pt idx="28375">
                  <c:v>42922.897488946757</c:v>
                </c:pt>
                <c:pt idx="28376">
                  <c:v>42922.904433506941</c:v>
                </c:pt>
                <c:pt idx="28377">
                  <c:v>42922.911378067132</c:v>
                </c:pt>
                <c:pt idx="28378">
                  <c:v>42922.918322627316</c:v>
                </c:pt>
                <c:pt idx="28379">
                  <c:v>42922.9252671875</c:v>
                </c:pt>
                <c:pt idx="28380">
                  <c:v>42922.932211747684</c:v>
                </c:pt>
                <c:pt idx="28381">
                  <c:v>42922.939156307868</c:v>
                </c:pt>
                <c:pt idx="28382">
                  <c:v>42922.946100868059</c:v>
                </c:pt>
                <c:pt idx="28383">
                  <c:v>42922.953045428243</c:v>
                </c:pt>
                <c:pt idx="28384">
                  <c:v>42922.959989988427</c:v>
                </c:pt>
                <c:pt idx="28385">
                  <c:v>42922.966934548611</c:v>
                </c:pt>
                <c:pt idx="28386">
                  <c:v>42922.973879108795</c:v>
                </c:pt>
                <c:pt idx="28387">
                  <c:v>42922.980823668979</c:v>
                </c:pt>
                <c:pt idx="28388">
                  <c:v>42922.98776822917</c:v>
                </c:pt>
                <c:pt idx="28389">
                  <c:v>42922.994712789354</c:v>
                </c:pt>
                <c:pt idx="28390">
                  <c:v>42923.001657349538</c:v>
                </c:pt>
                <c:pt idx="28391">
                  <c:v>42923.008601909722</c:v>
                </c:pt>
                <c:pt idx="28392">
                  <c:v>42923.015546469906</c:v>
                </c:pt>
                <c:pt idx="28393">
                  <c:v>42923.022491030089</c:v>
                </c:pt>
                <c:pt idx="28394">
                  <c:v>42923.029435590281</c:v>
                </c:pt>
                <c:pt idx="28395">
                  <c:v>42923.036380150465</c:v>
                </c:pt>
                <c:pt idx="28396">
                  <c:v>42923.043324710648</c:v>
                </c:pt>
                <c:pt idx="28397">
                  <c:v>42923.050269270832</c:v>
                </c:pt>
                <c:pt idx="28398">
                  <c:v>42923.057213831016</c:v>
                </c:pt>
                <c:pt idx="28399">
                  <c:v>42923.0641583912</c:v>
                </c:pt>
                <c:pt idx="28400">
                  <c:v>42923.071102951391</c:v>
                </c:pt>
                <c:pt idx="28401">
                  <c:v>42923.078047511575</c:v>
                </c:pt>
                <c:pt idx="28402">
                  <c:v>42923.084992071759</c:v>
                </c:pt>
                <c:pt idx="28403">
                  <c:v>42923.091936631943</c:v>
                </c:pt>
                <c:pt idx="28404">
                  <c:v>42923.098881192127</c:v>
                </c:pt>
                <c:pt idx="28405">
                  <c:v>42923.105825752318</c:v>
                </c:pt>
                <c:pt idx="28406">
                  <c:v>42923.112770312502</c:v>
                </c:pt>
                <c:pt idx="28407">
                  <c:v>42923.119714872686</c:v>
                </c:pt>
                <c:pt idx="28408">
                  <c:v>42923.12665943287</c:v>
                </c:pt>
                <c:pt idx="28409">
                  <c:v>42923.133603993054</c:v>
                </c:pt>
                <c:pt idx="28410">
                  <c:v>42923.140548553238</c:v>
                </c:pt>
                <c:pt idx="28411">
                  <c:v>42923.147493113429</c:v>
                </c:pt>
                <c:pt idx="28412">
                  <c:v>42923.154437673613</c:v>
                </c:pt>
                <c:pt idx="28413">
                  <c:v>42923.161382233797</c:v>
                </c:pt>
                <c:pt idx="28414">
                  <c:v>42923.168326793981</c:v>
                </c:pt>
                <c:pt idx="28415">
                  <c:v>42923.175271354165</c:v>
                </c:pt>
                <c:pt idx="28416">
                  <c:v>42923.182215914348</c:v>
                </c:pt>
                <c:pt idx="28417">
                  <c:v>42923.18916047454</c:v>
                </c:pt>
                <c:pt idx="28418">
                  <c:v>42923.196105034724</c:v>
                </c:pt>
                <c:pt idx="28419">
                  <c:v>42923.203049594907</c:v>
                </c:pt>
                <c:pt idx="28420">
                  <c:v>42923.209994155091</c:v>
                </c:pt>
                <c:pt idx="28421">
                  <c:v>42923.216938715275</c:v>
                </c:pt>
                <c:pt idx="28422">
                  <c:v>42923.223883275467</c:v>
                </c:pt>
                <c:pt idx="28423">
                  <c:v>42923.23082783565</c:v>
                </c:pt>
                <c:pt idx="28424">
                  <c:v>42923.237772395834</c:v>
                </c:pt>
                <c:pt idx="28425">
                  <c:v>42923.244716956018</c:v>
                </c:pt>
                <c:pt idx="28426">
                  <c:v>42923.251661516202</c:v>
                </c:pt>
                <c:pt idx="28427">
                  <c:v>42923.258606076386</c:v>
                </c:pt>
                <c:pt idx="28428">
                  <c:v>42923.265550636577</c:v>
                </c:pt>
                <c:pt idx="28429">
                  <c:v>42923.272495196761</c:v>
                </c:pt>
                <c:pt idx="28430">
                  <c:v>42923.279439756945</c:v>
                </c:pt>
                <c:pt idx="28431">
                  <c:v>42923.286384317129</c:v>
                </c:pt>
                <c:pt idx="28432">
                  <c:v>42923.293328877313</c:v>
                </c:pt>
                <c:pt idx="28433">
                  <c:v>42923.300273437497</c:v>
                </c:pt>
                <c:pt idx="28434">
                  <c:v>42923.307217997688</c:v>
                </c:pt>
                <c:pt idx="28435">
                  <c:v>42923.314162557872</c:v>
                </c:pt>
                <c:pt idx="28436">
                  <c:v>42923.321107118056</c:v>
                </c:pt>
                <c:pt idx="28437">
                  <c:v>42923.32805167824</c:v>
                </c:pt>
                <c:pt idx="28438">
                  <c:v>42923.334996238424</c:v>
                </c:pt>
                <c:pt idx="28439">
                  <c:v>42923.341940798608</c:v>
                </c:pt>
                <c:pt idx="28440">
                  <c:v>42923.348885358799</c:v>
                </c:pt>
                <c:pt idx="28441">
                  <c:v>42923.355829918983</c:v>
                </c:pt>
                <c:pt idx="28442">
                  <c:v>42923.362774479167</c:v>
                </c:pt>
                <c:pt idx="28443">
                  <c:v>42923.36971903935</c:v>
                </c:pt>
                <c:pt idx="28444">
                  <c:v>42923.376663599534</c:v>
                </c:pt>
                <c:pt idx="28445">
                  <c:v>42923.383608159726</c:v>
                </c:pt>
                <c:pt idx="28446">
                  <c:v>42923.390552719909</c:v>
                </c:pt>
                <c:pt idx="28447">
                  <c:v>42923.397497280093</c:v>
                </c:pt>
                <c:pt idx="28448">
                  <c:v>42923.404441840277</c:v>
                </c:pt>
                <c:pt idx="28449">
                  <c:v>42923.411386400461</c:v>
                </c:pt>
                <c:pt idx="28450">
                  <c:v>42923.418330960645</c:v>
                </c:pt>
                <c:pt idx="28451">
                  <c:v>42923.425275520836</c:v>
                </c:pt>
                <c:pt idx="28452">
                  <c:v>42923.43222008102</c:v>
                </c:pt>
                <c:pt idx="28453">
                  <c:v>42923.439164641204</c:v>
                </c:pt>
                <c:pt idx="28454">
                  <c:v>42923.446109201388</c:v>
                </c:pt>
                <c:pt idx="28455">
                  <c:v>42923.453053761572</c:v>
                </c:pt>
                <c:pt idx="28456">
                  <c:v>42923.459998321756</c:v>
                </c:pt>
                <c:pt idx="28457">
                  <c:v>42923.466942881947</c:v>
                </c:pt>
                <c:pt idx="28458">
                  <c:v>42923.473887442131</c:v>
                </c:pt>
                <c:pt idx="28459">
                  <c:v>42923.480832002315</c:v>
                </c:pt>
                <c:pt idx="28460">
                  <c:v>42923.487776562499</c:v>
                </c:pt>
                <c:pt idx="28461">
                  <c:v>42923.494721122683</c:v>
                </c:pt>
                <c:pt idx="28462">
                  <c:v>42923.501665682874</c:v>
                </c:pt>
                <c:pt idx="28463">
                  <c:v>42923.508610243058</c:v>
                </c:pt>
                <c:pt idx="28464">
                  <c:v>42923.515554803242</c:v>
                </c:pt>
                <c:pt idx="28465">
                  <c:v>42923.522499363426</c:v>
                </c:pt>
                <c:pt idx="28466">
                  <c:v>42923.52944392361</c:v>
                </c:pt>
                <c:pt idx="28467">
                  <c:v>42923.536388483793</c:v>
                </c:pt>
                <c:pt idx="28468">
                  <c:v>42923.543333043985</c:v>
                </c:pt>
                <c:pt idx="28469">
                  <c:v>42923.550277604169</c:v>
                </c:pt>
                <c:pt idx="28470">
                  <c:v>42923.557222164352</c:v>
                </c:pt>
                <c:pt idx="28471">
                  <c:v>42923.564166724536</c:v>
                </c:pt>
                <c:pt idx="28472">
                  <c:v>42923.57111128472</c:v>
                </c:pt>
                <c:pt idx="28473">
                  <c:v>42923.578055844904</c:v>
                </c:pt>
                <c:pt idx="28474">
                  <c:v>42923.585000405095</c:v>
                </c:pt>
                <c:pt idx="28475">
                  <c:v>42923.591944965279</c:v>
                </c:pt>
                <c:pt idx="28476">
                  <c:v>42923.598889525463</c:v>
                </c:pt>
                <c:pt idx="28477">
                  <c:v>42923.605834085647</c:v>
                </c:pt>
                <c:pt idx="28478">
                  <c:v>42923.612778645831</c:v>
                </c:pt>
                <c:pt idx="28479">
                  <c:v>42923.619723206015</c:v>
                </c:pt>
                <c:pt idx="28480">
                  <c:v>42923.626667766206</c:v>
                </c:pt>
                <c:pt idx="28481">
                  <c:v>42923.63361232639</c:v>
                </c:pt>
                <c:pt idx="28482">
                  <c:v>42923.640556886574</c:v>
                </c:pt>
                <c:pt idx="28483">
                  <c:v>42923.647501446758</c:v>
                </c:pt>
                <c:pt idx="28484">
                  <c:v>42923.654446006942</c:v>
                </c:pt>
                <c:pt idx="28485">
                  <c:v>42923.661390567133</c:v>
                </c:pt>
                <c:pt idx="28486">
                  <c:v>42923.668335127317</c:v>
                </c:pt>
                <c:pt idx="28487">
                  <c:v>42923.675279687501</c:v>
                </c:pt>
                <c:pt idx="28488">
                  <c:v>42923.682224247685</c:v>
                </c:pt>
                <c:pt idx="28489">
                  <c:v>42923.689168807869</c:v>
                </c:pt>
                <c:pt idx="28490">
                  <c:v>42923.696113368052</c:v>
                </c:pt>
                <c:pt idx="28491">
                  <c:v>42923.703057928244</c:v>
                </c:pt>
                <c:pt idx="28492">
                  <c:v>42923.710002488428</c:v>
                </c:pt>
                <c:pt idx="28493">
                  <c:v>42923.716947048611</c:v>
                </c:pt>
                <c:pt idx="28494">
                  <c:v>42923.723891608795</c:v>
                </c:pt>
                <c:pt idx="28495">
                  <c:v>42923.730836168979</c:v>
                </c:pt>
                <c:pt idx="28496">
                  <c:v>42923.737780729163</c:v>
                </c:pt>
                <c:pt idx="28497">
                  <c:v>42923.744725289354</c:v>
                </c:pt>
                <c:pt idx="28498">
                  <c:v>42923.751669849538</c:v>
                </c:pt>
                <c:pt idx="28499">
                  <c:v>42923.758614409722</c:v>
                </c:pt>
                <c:pt idx="28500">
                  <c:v>42923.765558969906</c:v>
                </c:pt>
                <c:pt idx="28501">
                  <c:v>42923.77250353009</c:v>
                </c:pt>
                <c:pt idx="28502">
                  <c:v>42923.779448090281</c:v>
                </c:pt>
                <c:pt idx="28503">
                  <c:v>42923.786392650465</c:v>
                </c:pt>
                <c:pt idx="28504">
                  <c:v>42923.793337210649</c:v>
                </c:pt>
                <c:pt idx="28505">
                  <c:v>42923.800281770833</c:v>
                </c:pt>
                <c:pt idx="28506">
                  <c:v>42923.807226331017</c:v>
                </c:pt>
                <c:pt idx="28507">
                  <c:v>42923.814170891201</c:v>
                </c:pt>
                <c:pt idx="28508">
                  <c:v>42923.821115451392</c:v>
                </c:pt>
                <c:pt idx="28509">
                  <c:v>42923.828060011576</c:v>
                </c:pt>
                <c:pt idx="28510">
                  <c:v>42923.83500457176</c:v>
                </c:pt>
                <c:pt idx="28511">
                  <c:v>42923.841949131944</c:v>
                </c:pt>
                <c:pt idx="28512">
                  <c:v>42923.848893692128</c:v>
                </c:pt>
                <c:pt idx="28513">
                  <c:v>42923.855838252312</c:v>
                </c:pt>
                <c:pt idx="28514">
                  <c:v>42923.862782812503</c:v>
                </c:pt>
                <c:pt idx="28515">
                  <c:v>42923.869727372687</c:v>
                </c:pt>
                <c:pt idx="28516">
                  <c:v>42923.876671932871</c:v>
                </c:pt>
                <c:pt idx="28517">
                  <c:v>42923.883616493054</c:v>
                </c:pt>
                <c:pt idx="28518">
                  <c:v>42923.890561053238</c:v>
                </c:pt>
                <c:pt idx="28519">
                  <c:v>42923.89750561343</c:v>
                </c:pt>
                <c:pt idx="28520">
                  <c:v>42923.904450173613</c:v>
                </c:pt>
                <c:pt idx="28521">
                  <c:v>42923.911394733797</c:v>
                </c:pt>
                <c:pt idx="28522">
                  <c:v>42923.918339293981</c:v>
                </c:pt>
                <c:pt idx="28523">
                  <c:v>42923.925283854165</c:v>
                </c:pt>
                <c:pt idx="28524">
                  <c:v>42923.932228414349</c:v>
                </c:pt>
                <c:pt idx="28525">
                  <c:v>42923.93917297454</c:v>
                </c:pt>
                <c:pt idx="28526">
                  <c:v>42923.946117534724</c:v>
                </c:pt>
                <c:pt idx="28527">
                  <c:v>42923.953062094908</c:v>
                </c:pt>
                <c:pt idx="28528">
                  <c:v>42923.960006655092</c:v>
                </c:pt>
                <c:pt idx="28529">
                  <c:v>42923.966951215276</c:v>
                </c:pt>
                <c:pt idx="28530">
                  <c:v>42923.97389577546</c:v>
                </c:pt>
                <c:pt idx="28531">
                  <c:v>42923.980840335651</c:v>
                </c:pt>
                <c:pt idx="28532">
                  <c:v>42923.987784895835</c:v>
                </c:pt>
                <c:pt idx="28533">
                  <c:v>42923.994729456019</c:v>
                </c:pt>
                <c:pt idx="28534">
                  <c:v>42924.001674016203</c:v>
                </c:pt>
                <c:pt idx="28535">
                  <c:v>42924.008618576387</c:v>
                </c:pt>
                <c:pt idx="28536">
                  <c:v>42924.015563136571</c:v>
                </c:pt>
                <c:pt idx="28537">
                  <c:v>42924.022507696762</c:v>
                </c:pt>
                <c:pt idx="28538">
                  <c:v>42924.029452256946</c:v>
                </c:pt>
                <c:pt idx="28539">
                  <c:v>42924.03639681713</c:v>
                </c:pt>
                <c:pt idx="28540">
                  <c:v>42924.043341377313</c:v>
                </c:pt>
                <c:pt idx="28541">
                  <c:v>42924.050285937497</c:v>
                </c:pt>
                <c:pt idx="28542">
                  <c:v>42924.057230497689</c:v>
                </c:pt>
                <c:pt idx="28543">
                  <c:v>42924.064175057872</c:v>
                </c:pt>
                <c:pt idx="28544">
                  <c:v>42924.071119618056</c:v>
                </c:pt>
                <c:pt idx="28545">
                  <c:v>42924.07806417824</c:v>
                </c:pt>
                <c:pt idx="28546">
                  <c:v>42924.085008738424</c:v>
                </c:pt>
                <c:pt idx="28547">
                  <c:v>42924.091953298608</c:v>
                </c:pt>
                <c:pt idx="28548">
                  <c:v>42924.098897858799</c:v>
                </c:pt>
                <c:pt idx="28549">
                  <c:v>42924.105842418983</c:v>
                </c:pt>
                <c:pt idx="28550">
                  <c:v>42924.112786979167</c:v>
                </c:pt>
                <c:pt idx="28551">
                  <c:v>42924.119731539351</c:v>
                </c:pt>
                <c:pt idx="28552">
                  <c:v>42924.126676099535</c:v>
                </c:pt>
                <c:pt idx="28553">
                  <c:v>42924.133620659719</c:v>
                </c:pt>
                <c:pt idx="28554">
                  <c:v>42924.14056521991</c:v>
                </c:pt>
                <c:pt idx="28555">
                  <c:v>42924.147509780094</c:v>
                </c:pt>
                <c:pt idx="28556">
                  <c:v>42924.154454340278</c:v>
                </c:pt>
                <c:pt idx="28557">
                  <c:v>42924.161398900462</c:v>
                </c:pt>
                <c:pt idx="28558">
                  <c:v>42924.168343460646</c:v>
                </c:pt>
                <c:pt idx="28559">
                  <c:v>42924.175288020837</c:v>
                </c:pt>
                <c:pt idx="28560">
                  <c:v>42924.182232581021</c:v>
                </c:pt>
                <c:pt idx="28561">
                  <c:v>42924.189177141205</c:v>
                </c:pt>
                <c:pt idx="28562">
                  <c:v>42924.196121701389</c:v>
                </c:pt>
                <c:pt idx="28563">
                  <c:v>42924.203066261573</c:v>
                </c:pt>
                <c:pt idx="28564">
                  <c:v>42924.210010821756</c:v>
                </c:pt>
                <c:pt idx="28565">
                  <c:v>42924.216955381948</c:v>
                </c:pt>
                <c:pt idx="28566">
                  <c:v>42924.223899942132</c:v>
                </c:pt>
                <c:pt idx="28567">
                  <c:v>42924.230844502315</c:v>
                </c:pt>
                <c:pt idx="28568">
                  <c:v>42924.237789062499</c:v>
                </c:pt>
                <c:pt idx="28569">
                  <c:v>42924.244733622683</c:v>
                </c:pt>
                <c:pt idx="28570">
                  <c:v>42924.251678182867</c:v>
                </c:pt>
                <c:pt idx="28571">
                  <c:v>42924.258622743058</c:v>
                </c:pt>
                <c:pt idx="28572">
                  <c:v>42924.265567303242</c:v>
                </c:pt>
                <c:pt idx="28573">
                  <c:v>42924.272511863426</c:v>
                </c:pt>
                <c:pt idx="28574">
                  <c:v>42924.27945642361</c:v>
                </c:pt>
                <c:pt idx="28575">
                  <c:v>42924.286400983794</c:v>
                </c:pt>
                <c:pt idx="28576">
                  <c:v>42924.293345543978</c:v>
                </c:pt>
                <c:pt idx="28577">
                  <c:v>42924.300290104169</c:v>
                </c:pt>
                <c:pt idx="28578">
                  <c:v>42924.307234664353</c:v>
                </c:pt>
                <c:pt idx="28579">
                  <c:v>42924.314179224537</c:v>
                </c:pt>
                <c:pt idx="28580">
                  <c:v>42924.321123784721</c:v>
                </c:pt>
                <c:pt idx="28581">
                  <c:v>42924.328068344905</c:v>
                </c:pt>
                <c:pt idx="28582">
                  <c:v>42924.335012905096</c:v>
                </c:pt>
                <c:pt idx="28583">
                  <c:v>42924.34195746528</c:v>
                </c:pt>
                <c:pt idx="28584">
                  <c:v>42924.348902025464</c:v>
                </c:pt>
                <c:pt idx="28585">
                  <c:v>42924.355846585648</c:v>
                </c:pt>
                <c:pt idx="28586">
                  <c:v>42924.362791145832</c:v>
                </c:pt>
                <c:pt idx="28587">
                  <c:v>42924.369735706015</c:v>
                </c:pt>
                <c:pt idx="28588">
                  <c:v>42924.376680266207</c:v>
                </c:pt>
                <c:pt idx="28589">
                  <c:v>42924.383624826391</c:v>
                </c:pt>
                <c:pt idx="28590">
                  <c:v>42924.390569386574</c:v>
                </c:pt>
                <c:pt idx="28591">
                  <c:v>42924.397513946758</c:v>
                </c:pt>
                <c:pt idx="28592">
                  <c:v>42924.404458506942</c:v>
                </c:pt>
                <c:pt idx="28593">
                  <c:v>42924.411403067126</c:v>
                </c:pt>
                <c:pt idx="28594">
                  <c:v>42924.418347627317</c:v>
                </c:pt>
                <c:pt idx="28595">
                  <c:v>42924.425292187501</c:v>
                </c:pt>
                <c:pt idx="28596">
                  <c:v>42924.432236747685</c:v>
                </c:pt>
                <c:pt idx="28597">
                  <c:v>42924.439181307869</c:v>
                </c:pt>
                <c:pt idx="28598">
                  <c:v>42924.446125868053</c:v>
                </c:pt>
                <c:pt idx="28599">
                  <c:v>42924.453070428244</c:v>
                </c:pt>
                <c:pt idx="28600">
                  <c:v>42924.460014988428</c:v>
                </c:pt>
                <c:pt idx="28601">
                  <c:v>42924.466959548612</c:v>
                </c:pt>
                <c:pt idx="28602">
                  <c:v>42924.473904108796</c:v>
                </c:pt>
                <c:pt idx="28603">
                  <c:v>42924.48084866898</c:v>
                </c:pt>
                <c:pt idx="28604">
                  <c:v>42924.487793229164</c:v>
                </c:pt>
                <c:pt idx="28605">
                  <c:v>42924.494737789355</c:v>
                </c:pt>
                <c:pt idx="28606">
                  <c:v>42924.501682349539</c:v>
                </c:pt>
                <c:pt idx="28607">
                  <c:v>42924.508626909723</c:v>
                </c:pt>
                <c:pt idx="28608">
                  <c:v>42924.515571469907</c:v>
                </c:pt>
                <c:pt idx="28609">
                  <c:v>42924.522516030091</c:v>
                </c:pt>
                <c:pt idx="28610">
                  <c:v>42924.529460590275</c:v>
                </c:pt>
                <c:pt idx="28611">
                  <c:v>42924.536405150466</c:v>
                </c:pt>
                <c:pt idx="28612">
                  <c:v>42924.54334971065</c:v>
                </c:pt>
                <c:pt idx="28613">
                  <c:v>42924.550294270834</c:v>
                </c:pt>
                <c:pt idx="28614">
                  <c:v>42924.557238831017</c:v>
                </c:pt>
                <c:pt idx="28615">
                  <c:v>42924.564183391201</c:v>
                </c:pt>
                <c:pt idx="28616">
                  <c:v>42924.571127951385</c:v>
                </c:pt>
                <c:pt idx="28617">
                  <c:v>42924.578072511576</c:v>
                </c:pt>
                <c:pt idx="28618">
                  <c:v>42924.58501707176</c:v>
                </c:pt>
                <c:pt idx="28619">
                  <c:v>42924.591961631944</c:v>
                </c:pt>
                <c:pt idx="28620">
                  <c:v>42924.598906192128</c:v>
                </c:pt>
                <c:pt idx="28621">
                  <c:v>42924.605850752312</c:v>
                </c:pt>
                <c:pt idx="28622">
                  <c:v>42924.612795312503</c:v>
                </c:pt>
                <c:pt idx="28623">
                  <c:v>42924.619739872687</c:v>
                </c:pt>
                <c:pt idx="28624">
                  <c:v>42924.626684432871</c:v>
                </c:pt>
                <c:pt idx="28625">
                  <c:v>42924.633628993055</c:v>
                </c:pt>
                <c:pt idx="28626">
                  <c:v>42924.640573553239</c:v>
                </c:pt>
                <c:pt idx="28627">
                  <c:v>42924.647518113423</c:v>
                </c:pt>
                <c:pt idx="28628">
                  <c:v>42924.654462673614</c:v>
                </c:pt>
                <c:pt idx="28629">
                  <c:v>42924.661407233798</c:v>
                </c:pt>
                <c:pt idx="28630">
                  <c:v>42924.668351793982</c:v>
                </c:pt>
                <c:pt idx="28631">
                  <c:v>42924.675296354166</c:v>
                </c:pt>
                <c:pt idx="28632">
                  <c:v>42924.68224091435</c:v>
                </c:pt>
                <c:pt idx="28633">
                  <c:v>42924.689185474534</c:v>
                </c:pt>
                <c:pt idx="28634">
                  <c:v>42924.696130034725</c:v>
                </c:pt>
                <c:pt idx="28635">
                  <c:v>42924.703074594909</c:v>
                </c:pt>
                <c:pt idx="28636">
                  <c:v>42924.710019155093</c:v>
                </c:pt>
                <c:pt idx="28637">
                  <c:v>42924.716963715277</c:v>
                </c:pt>
                <c:pt idx="28638">
                  <c:v>42924.72390827546</c:v>
                </c:pt>
                <c:pt idx="28639">
                  <c:v>42924.730852835652</c:v>
                </c:pt>
                <c:pt idx="28640">
                  <c:v>42924.737797395836</c:v>
                </c:pt>
                <c:pt idx="28641">
                  <c:v>42924.744741956019</c:v>
                </c:pt>
                <c:pt idx="28642">
                  <c:v>42924.751686516203</c:v>
                </c:pt>
                <c:pt idx="28643">
                  <c:v>42924.758631076387</c:v>
                </c:pt>
                <c:pt idx="28644">
                  <c:v>42924.765575636571</c:v>
                </c:pt>
                <c:pt idx="28645">
                  <c:v>42924.772520196762</c:v>
                </c:pt>
                <c:pt idx="28646">
                  <c:v>42924.779464756946</c:v>
                </c:pt>
                <c:pt idx="28647">
                  <c:v>42924.78640931713</c:v>
                </c:pt>
                <c:pt idx="28648">
                  <c:v>42924.793353877314</c:v>
                </c:pt>
                <c:pt idx="28649">
                  <c:v>42924.800298437498</c:v>
                </c:pt>
                <c:pt idx="28650">
                  <c:v>42924.807242997682</c:v>
                </c:pt>
                <c:pt idx="28651">
                  <c:v>42924.814187557873</c:v>
                </c:pt>
                <c:pt idx="28652">
                  <c:v>42924.821132118057</c:v>
                </c:pt>
                <c:pt idx="28653">
                  <c:v>42924.828076678241</c:v>
                </c:pt>
                <c:pt idx="28654">
                  <c:v>42924.835021238425</c:v>
                </c:pt>
                <c:pt idx="28655">
                  <c:v>42924.841965798609</c:v>
                </c:pt>
                <c:pt idx="28656">
                  <c:v>42924.8489103588</c:v>
                </c:pt>
                <c:pt idx="28657">
                  <c:v>42924.855854918984</c:v>
                </c:pt>
                <c:pt idx="28658">
                  <c:v>42924.862799479168</c:v>
                </c:pt>
                <c:pt idx="28659">
                  <c:v>42924.869744039352</c:v>
                </c:pt>
                <c:pt idx="28660">
                  <c:v>42924.876688599536</c:v>
                </c:pt>
                <c:pt idx="28661">
                  <c:v>42924.883633159719</c:v>
                </c:pt>
                <c:pt idx="28662">
                  <c:v>42924.890577719911</c:v>
                </c:pt>
                <c:pt idx="28663">
                  <c:v>42924.897522280095</c:v>
                </c:pt>
                <c:pt idx="28664">
                  <c:v>42924.904466840278</c:v>
                </c:pt>
                <c:pt idx="28665">
                  <c:v>42924.911411400462</c:v>
                </c:pt>
                <c:pt idx="28666">
                  <c:v>42924.918355960646</c:v>
                </c:pt>
                <c:pt idx="28667">
                  <c:v>42924.92530052083</c:v>
                </c:pt>
                <c:pt idx="28668">
                  <c:v>42924.932245081021</c:v>
                </c:pt>
                <c:pt idx="28669">
                  <c:v>42924.939189641205</c:v>
                </c:pt>
                <c:pt idx="28670">
                  <c:v>42924.946134201389</c:v>
                </c:pt>
                <c:pt idx="28671">
                  <c:v>42924.953078761573</c:v>
                </c:pt>
                <c:pt idx="28672">
                  <c:v>42924.960023321757</c:v>
                </c:pt>
                <c:pt idx="28673">
                  <c:v>42924.966967881941</c:v>
                </c:pt>
                <c:pt idx="28674">
                  <c:v>42924.973912442132</c:v>
                </c:pt>
                <c:pt idx="28675">
                  <c:v>42924.980857002316</c:v>
                </c:pt>
                <c:pt idx="28676">
                  <c:v>42924.9878015625</c:v>
                </c:pt>
                <c:pt idx="28677">
                  <c:v>42924.994746122684</c:v>
                </c:pt>
                <c:pt idx="28678">
                  <c:v>42925.001690682868</c:v>
                </c:pt>
                <c:pt idx="28679">
                  <c:v>42925.008635243059</c:v>
                </c:pt>
                <c:pt idx="28680">
                  <c:v>42925.015579803243</c:v>
                </c:pt>
                <c:pt idx="28681">
                  <c:v>42925.022524363427</c:v>
                </c:pt>
                <c:pt idx="28682">
                  <c:v>42925.029468923611</c:v>
                </c:pt>
                <c:pt idx="28683">
                  <c:v>42925.036413483795</c:v>
                </c:pt>
                <c:pt idx="28684">
                  <c:v>42925.043358043979</c:v>
                </c:pt>
                <c:pt idx="28685">
                  <c:v>42925.05030260417</c:v>
                </c:pt>
                <c:pt idx="28686">
                  <c:v>42925.057247164354</c:v>
                </c:pt>
                <c:pt idx="28687">
                  <c:v>42925.064191724538</c:v>
                </c:pt>
                <c:pt idx="28688">
                  <c:v>42925.071136284721</c:v>
                </c:pt>
                <c:pt idx="28689">
                  <c:v>42925.078080844905</c:v>
                </c:pt>
                <c:pt idx="28690">
                  <c:v>42925.085025405089</c:v>
                </c:pt>
                <c:pt idx="28691">
                  <c:v>42925.09196996528</c:v>
                </c:pt>
                <c:pt idx="28692">
                  <c:v>42925.098914525464</c:v>
                </c:pt>
                <c:pt idx="28693">
                  <c:v>42925.105859085648</c:v>
                </c:pt>
                <c:pt idx="28694">
                  <c:v>42925.112803645832</c:v>
                </c:pt>
                <c:pt idx="28695">
                  <c:v>42925.119748206016</c:v>
                </c:pt>
                <c:pt idx="28696">
                  <c:v>42925.126692766207</c:v>
                </c:pt>
                <c:pt idx="28697">
                  <c:v>42925.133637326391</c:v>
                </c:pt>
                <c:pt idx="28698">
                  <c:v>42925.140581886575</c:v>
                </c:pt>
                <c:pt idx="28699">
                  <c:v>42925.147526446759</c:v>
                </c:pt>
                <c:pt idx="28700">
                  <c:v>42925.154471006943</c:v>
                </c:pt>
                <c:pt idx="28701">
                  <c:v>42925.161415567127</c:v>
                </c:pt>
                <c:pt idx="28702">
                  <c:v>42925.168360127318</c:v>
                </c:pt>
                <c:pt idx="28703">
                  <c:v>42925.175304687502</c:v>
                </c:pt>
                <c:pt idx="28704">
                  <c:v>42925.182249247686</c:v>
                </c:pt>
                <c:pt idx="28705">
                  <c:v>42925.18919380787</c:v>
                </c:pt>
                <c:pt idx="28706">
                  <c:v>42925.196138368054</c:v>
                </c:pt>
                <c:pt idx="28707">
                  <c:v>42925.203082928238</c:v>
                </c:pt>
                <c:pt idx="28708">
                  <c:v>42925.210027488429</c:v>
                </c:pt>
                <c:pt idx="28709">
                  <c:v>42925.216972048613</c:v>
                </c:pt>
                <c:pt idx="28710">
                  <c:v>42925.223916608797</c:v>
                </c:pt>
                <c:pt idx="28711">
                  <c:v>42925.23086116898</c:v>
                </c:pt>
                <c:pt idx="28712">
                  <c:v>42925.237805729164</c:v>
                </c:pt>
                <c:pt idx="28713">
                  <c:v>42925.244750289348</c:v>
                </c:pt>
                <c:pt idx="28714">
                  <c:v>42925.251694849539</c:v>
                </c:pt>
                <c:pt idx="28715">
                  <c:v>42925.258639409723</c:v>
                </c:pt>
                <c:pt idx="28716">
                  <c:v>42925.265583969907</c:v>
                </c:pt>
                <c:pt idx="28717">
                  <c:v>42925.272528530091</c:v>
                </c:pt>
                <c:pt idx="28718">
                  <c:v>42925.279473090275</c:v>
                </c:pt>
                <c:pt idx="28719">
                  <c:v>42925.286417650466</c:v>
                </c:pt>
                <c:pt idx="28720">
                  <c:v>42925.29336221065</c:v>
                </c:pt>
                <c:pt idx="28721">
                  <c:v>42925.300306770834</c:v>
                </c:pt>
                <c:pt idx="28722">
                  <c:v>42925.307251331018</c:v>
                </c:pt>
                <c:pt idx="28723">
                  <c:v>42925.314195891202</c:v>
                </c:pt>
                <c:pt idx="28724">
                  <c:v>42925.321140451386</c:v>
                </c:pt>
                <c:pt idx="28725">
                  <c:v>42925.328085011577</c:v>
                </c:pt>
                <c:pt idx="28726">
                  <c:v>42925.335029571761</c:v>
                </c:pt>
                <c:pt idx="28727">
                  <c:v>42925.341974131945</c:v>
                </c:pt>
                <c:pt idx="28728">
                  <c:v>42925.348918692129</c:v>
                </c:pt>
                <c:pt idx="28729">
                  <c:v>42925.355863252313</c:v>
                </c:pt>
                <c:pt idx="28730">
                  <c:v>42925.362807812497</c:v>
                </c:pt>
                <c:pt idx="28731">
                  <c:v>42925.369752372688</c:v>
                </c:pt>
                <c:pt idx="28732">
                  <c:v>42925.376696932872</c:v>
                </c:pt>
                <c:pt idx="28733">
                  <c:v>42925.383641493056</c:v>
                </c:pt>
                <c:pt idx="28734">
                  <c:v>42925.39058605324</c:v>
                </c:pt>
                <c:pt idx="28735">
                  <c:v>42925.397530613423</c:v>
                </c:pt>
                <c:pt idx="28736">
                  <c:v>42925.404475173615</c:v>
                </c:pt>
                <c:pt idx="28737">
                  <c:v>42925.411419733799</c:v>
                </c:pt>
                <c:pt idx="28738">
                  <c:v>42925.418364293982</c:v>
                </c:pt>
                <c:pt idx="28739">
                  <c:v>42925.425308854166</c:v>
                </c:pt>
                <c:pt idx="28740">
                  <c:v>42925.43225341435</c:v>
                </c:pt>
                <c:pt idx="28741">
                  <c:v>42925.439197974534</c:v>
                </c:pt>
                <c:pt idx="28742">
                  <c:v>42925.446142534725</c:v>
                </c:pt>
                <c:pt idx="28743">
                  <c:v>42925.453087094909</c:v>
                </c:pt>
                <c:pt idx="28744">
                  <c:v>42925.460031655093</c:v>
                </c:pt>
                <c:pt idx="28745">
                  <c:v>42925.466976215277</c:v>
                </c:pt>
                <c:pt idx="28746">
                  <c:v>42925.473920775461</c:v>
                </c:pt>
                <c:pt idx="28747">
                  <c:v>42925.480865335645</c:v>
                </c:pt>
                <c:pt idx="28748">
                  <c:v>42925.487809895836</c:v>
                </c:pt>
                <c:pt idx="28749">
                  <c:v>42925.49475445602</c:v>
                </c:pt>
                <c:pt idx="28750">
                  <c:v>42925.501699016204</c:v>
                </c:pt>
                <c:pt idx="28751">
                  <c:v>42925.508643576388</c:v>
                </c:pt>
                <c:pt idx="28752">
                  <c:v>42925.515588136572</c:v>
                </c:pt>
                <c:pt idx="28753">
                  <c:v>42925.522532696756</c:v>
                </c:pt>
                <c:pt idx="28754">
                  <c:v>42925.529477256947</c:v>
                </c:pt>
                <c:pt idx="28755">
                  <c:v>42925.536421817131</c:v>
                </c:pt>
                <c:pt idx="28756">
                  <c:v>42925.543366377315</c:v>
                </c:pt>
                <c:pt idx="28757">
                  <c:v>42925.550310937499</c:v>
                </c:pt>
                <c:pt idx="28758">
                  <c:v>42925.557255497682</c:v>
                </c:pt>
                <c:pt idx="28759">
                  <c:v>42925.564200057874</c:v>
                </c:pt>
                <c:pt idx="28760">
                  <c:v>42925.571144618058</c:v>
                </c:pt>
                <c:pt idx="28761">
                  <c:v>42925.578089178241</c:v>
                </c:pt>
                <c:pt idx="28762">
                  <c:v>42925.585033738425</c:v>
                </c:pt>
                <c:pt idx="28763">
                  <c:v>42925.591978298609</c:v>
                </c:pt>
                <c:pt idx="28764">
                  <c:v>42925.598922858793</c:v>
                </c:pt>
                <c:pt idx="28765">
                  <c:v>42925.605867418984</c:v>
                </c:pt>
                <c:pt idx="28766">
                  <c:v>42925.612811979168</c:v>
                </c:pt>
                <c:pt idx="28767">
                  <c:v>42925.619756539352</c:v>
                </c:pt>
                <c:pt idx="28768">
                  <c:v>42925.626701099536</c:v>
                </c:pt>
                <c:pt idx="28769">
                  <c:v>42925.63364565972</c:v>
                </c:pt>
                <c:pt idx="28770">
                  <c:v>42925.640590219904</c:v>
                </c:pt>
                <c:pt idx="28771">
                  <c:v>42925.647534780095</c:v>
                </c:pt>
                <c:pt idx="28772">
                  <c:v>42925.654479340279</c:v>
                </c:pt>
                <c:pt idx="28773">
                  <c:v>42925.661423900463</c:v>
                </c:pt>
                <c:pt idx="28774">
                  <c:v>42925.668368460647</c:v>
                </c:pt>
                <c:pt idx="28775">
                  <c:v>42925.675313020831</c:v>
                </c:pt>
                <c:pt idx="28776">
                  <c:v>42925.682257581022</c:v>
                </c:pt>
                <c:pt idx="28777">
                  <c:v>42925.689202141206</c:v>
                </c:pt>
                <c:pt idx="28778">
                  <c:v>42925.69614670139</c:v>
                </c:pt>
                <c:pt idx="28779">
                  <c:v>42925.703091261574</c:v>
                </c:pt>
                <c:pt idx="28780">
                  <c:v>42925.710035821758</c:v>
                </c:pt>
                <c:pt idx="28781">
                  <c:v>42925.716980381942</c:v>
                </c:pt>
                <c:pt idx="28782">
                  <c:v>42925.723924942133</c:v>
                </c:pt>
                <c:pt idx="28783">
                  <c:v>42925.730869502317</c:v>
                </c:pt>
                <c:pt idx="28784">
                  <c:v>42925.737814062501</c:v>
                </c:pt>
                <c:pt idx="28785">
                  <c:v>42925.744758622684</c:v>
                </c:pt>
                <c:pt idx="28786">
                  <c:v>42925.751703182868</c:v>
                </c:pt>
                <c:pt idx="28787">
                  <c:v>42925.758647743052</c:v>
                </c:pt>
                <c:pt idx="28788">
                  <c:v>42925.765592303243</c:v>
                </c:pt>
                <c:pt idx="28789">
                  <c:v>42925.772536863427</c:v>
                </c:pt>
                <c:pt idx="28790">
                  <c:v>42925.779481423611</c:v>
                </c:pt>
                <c:pt idx="28791">
                  <c:v>42925.786425983795</c:v>
                </c:pt>
                <c:pt idx="28792">
                  <c:v>42925.793370543979</c:v>
                </c:pt>
                <c:pt idx="28793">
                  <c:v>42925.80031510417</c:v>
                </c:pt>
                <c:pt idx="28794">
                  <c:v>42925.807259664354</c:v>
                </c:pt>
                <c:pt idx="28795">
                  <c:v>42925.814204224538</c:v>
                </c:pt>
                <c:pt idx="28796">
                  <c:v>42925.821148784722</c:v>
                </c:pt>
                <c:pt idx="28797">
                  <c:v>42925.828093344906</c:v>
                </c:pt>
                <c:pt idx="28798">
                  <c:v>42925.83503790509</c:v>
                </c:pt>
                <c:pt idx="28799">
                  <c:v>42925.841982465281</c:v>
                </c:pt>
                <c:pt idx="28800">
                  <c:v>42925.848927025465</c:v>
                </c:pt>
                <c:pt idx="28801">
                  <c:v>42925.855871585649</c:v>
                </c:pt>
                <c:pt idx="28802">
                  <c:v>42925.862816145833</c:v>
                </c:pt>
                <c:pt idx="28803">
                  <c:v>42925.869760706017</c:v>
                </c:pt>
                <c:pt idx="28804">
                  <c:v>42925.876705266201</c:v>
                </c:pt>
                <c:pt idx="28805">
                  <c:v>42925.883649826392</c:v>
                </c:pt>
                <c:pt idx="28806">
                  <c:v>42925.890594386576</c:v>
                </c:pt>
                <c:pt idx="28807">
                  <c:v>42925.89753894676</c:v>
                </c:pt>
                <c:pt idx="28808">
                  <c:v>42925.904483506944</c:v>
                </c:pt>
                <c:pt idx="28809">
                  <c:v>42925.911428067127</c:v>
                </c:pt>
                <c:pt idx="28810">
                  <c:v>42925.918372627311</c:v>
                </c:pt>
                <c:pt idx="28811">
                  <c:v>42925.925317187503</c:v>
                </c:pt>
                <c:pt idx="28812">
                  <c:v>42925.932261747686</c:v>
                </c:pt>
                <c:pt idx="28813">
                  <c:v>42925.93920630787</c:v>
                </c:pt>
                <c:pt idx="28814">
                  <c:v>42925.946150868054</c:v>
                </c:pt>
                <c:pt idx="28815">
                  <c:v>42925.953095428238</c:v>
                </c:pt>
                <c:pt idx="28816">
                  <c:v>42925.960039988429</c:v>
                </c:pt>
                <c:pt idx="28817">
                  <c:v>42925.966984548613</c:v>
                </c:pt>
                <c:pt idx="28818">
                  <c:v>42925.973929108797</c:v>
                </c:pt>
                <c:pt idx="28819">
                  <c:v>42925.980873668981</c:v>
                </c:pt>
                <c:pt idx="28820">
                  <c:v>42925.987818229165</c:v>
                </c:pt>
                <c:pt idx="28821">
                  <c:v>42925.994762789349</c:v>
                </c:pt>
                <c:pt idx="28822">
                  <c:v>42926.00170734954</c:v>
                </c:pt>
                <c:pt idx="28823">
                  <c:v>42926.008651909724</c:v>
                </c:pt>
                <c:pt idx="28824">
                  <c:v>42926.015596469908</c:v>
                </c:pt>
                <c:pt idx="28825">
                  <c:v>42926.022541030092</c:v>
                </c:pt>
                <c:pt idx="28826">
                  <c:v>42926.029485590276</c:v>
                </c:pt>
                <c:pt idx="28827">
                  <c:v>42926.03643015046</c:v>
                </c:pt>
                <c:pt idx="28828">
                  <c:v>42926.043374710651</c:v>
                </c:pt>
                <c:pt idx="28829">
                  <c:v>42926.050319270835</c:v>
                </c:pt>
                <c:pt idx="28830">
                  <c:v>42926.057263831019</c:v>
                </c:pt>
                <c:pt idx="28831">
                  <c:v>42926.064208391203</c:v>
                </c:pt>
                <c:pt idx="28832">
                  <c:v>42926.071152951386</c:v>
                </c:pt>
                <c:pt idx="28833">
                  <c:v>42926.078097511578</c:v>
                </c:pt>
                <c:pt idx="28834">
                  <c:v>42926.085042071762</c:v>
                </c:pt>
                <c:pt idx="28835">
                  <c:v>42926.091986631945</c:v>
                </c:pt>
                <c:pt idx="28836">
                  <c:v>42926.098931192129</c:v>
                </c:pt>
                <c:pt idx="28837">
                  <c:v>42926.105875752313</c:v>
                </c:pt>
                <c:pt idx="28838">
                  <c:v>42926.112820312497</c:v>
                </c:pt>
                <c:pt idx="28839">
                  <c:v>42926.119764872688</c:v>
                </c:pt>
                <c:pt idx="28840">
                  <c:v>42926.126709432872</c:v>
                </c:pt>
                <c:pt idx="28841">
                  <c:v>42926.133653993056</c:v>
                </c:pt>
                <c:pt idx="28842">
                  <c:v>42926.14059855324</c:v>
                </c:pt>
                <c:pt idx="28843">
                  <c:v>42926.147543113424</c:v>
                </c:pt>
                <c:pt idx="28844">
                  <c:v>42926.154487673608</c:v>
                </c:pt>
                <c:pt idx="28845">
                  <c:v>42926.161432233799</c:v>
                </c:pt>
                <c:pt idx="28846">
                  <c:v>42926.168376793983</c:v>
                </c:pt>
                <c:pt idx="28847">
                  <c:v>42926.175321354167</c:v>
                </c:pt>
                <c:pt idx="28848">
                  <c:v>42926.182265914351</c:v>
                </c:pt>
                <c:pt idx="28849">
                  <c:v>42926.189210474535</c:v>
                </c:pt>
                <c:pt idx="28850">
                  <c:v>42926.196155034719</c:v>
                </c:pt>
                <c:pt idx="28851">
                  <c:v>42926.20309959491</c:v>
                </c:pt>
                <c:pt idx="28852">
                  <c:v>42926.210044155094</c:v>
                </c:pt>
                <c:pt idx="28853">
                  <c:v>42926.216988715278</c:v>
                </c:pt>
                <c:pt idx="28854">
                  <c:v>42926.223933275462</c:v>
                </c:pt>
                <c:pt idx="28855">
                  <c:v>42926.230877835646</c:v>
                </c:pt>
                <c:pt idx="28856">
                  <c:v>42926.237822395837</c:v>
                </c:pt>
                <c:pt idx="28857">
                  <c:v>42926.244766956021</c:v>
                </c:pt>
                <c:pt idx="28858">
                  <c:v>42926.251711516205</c:v>
                </c:pt>
                <c:pt idx="28859">
                  <c:v>42926.258656076388</c:v>
                </c:pt>
                <c:pt idx="28860">
                  <c:v>42926.265600636572</c:v>
                </c:pt>
                <c:pt idx="28861">
                  <c:v>42926.272545196756</c:v>
                </c:pt>
                <c:pt idx="28862">
                  <c:v>42926.279489756947</c:v>
                </c:pt>
                <c:pt idx="28863">
                  <c:v>42926.286434317131</c:v>
                </c:pt>
                <c:pt idx="28864">
                  <c:v>42926.293378877315</c:v>
                </c:pt>
                <c:pt idx="28865">
                  <c:v>42926.300323437499</c:v>
                </c:pt>
                <c:pt idx="28866">
                  <c:v>42926.307267997683</c:v>
                </c:pt>
                <c:pt idx="28867">
                  <c:v>42926.314212557867</c:v>
                </c:pt>
                <c:pt idx="28868">
                  <c:v>42926.321157118058</c:v>
                </c:pt>
                <c:pt idx="28869">
                  <c:v>42926.328101678242</c:v>
                </c:pt>
                <c:pt idx="28870">
                  <c:v>42926.335046238426</c:v>
                </c:pt>
                <c:pt idx="28871">
                  <c:v>42926.34199079861</c:v>
                </c:pt>
                <c:pt idx="28872">
                  <c:v>42926.348935358794</c:v>
                </c:pt>
                <c:pt idx="28873">
                  <c:v>42926.355879918985</c:v>
                </c:pt>
                <c:pt idx="28874">
                  <c:v>42926.362824479169</c:v>
                </c:pt>
                <c:pt idx="28875">
                  <c:v>42926.369769039353</c:v>
                </c:pt>
                <c:pt idx="28876">
                  <c:v>42926.376713599537</c:v>
                </c:pt>
                <c:pt idx="28877">
                  <c:v>42926.383658159721</c:v>
                </c:pt>
                <c:pt idx="28878">
                  <c:v>42926.390602719905</c:v>
                </c:pt>
                <c:pt idx="28879">
                  <c:v>42926.397547280096</c:v>
                </c:pt>
                <c:pt idx="28880">
                  <c:v>42926.40449184028</c:v>
                </c:pt>
                <c:pt idx="28881">
                  <c:v>42926.411436400464</c:v>
                </c:pt>
                <c:pt idx="28882">
                  <c:v>42926.418380960647</c:v>
                </c:pt>
                <c:pt idx="28883">
                  <c:v>42926.425325520831</c:v>
                </c:pt>
                <c:pt idx="28884">
                  <c:v>42926.432270081015</c:v>
                </c:pt>
                <c:pt idx="28885">
                  <c:v>42926.439214641206</c:v>
                </c:pt>
                <c:pt idx="28886">
                  <c:v>42926.44615920139</c:v>
                </c:pt>
                <c:pt idx="28887">
                  <c:v>42926.453103761574</c:v>
                </c:pt>
                <c:pt idx="28888">
                  <c:v>42926.460048321758</c:v>
                </c:pt>
                <c:pt idx="28889">
                  <c:v>42926.466992881942</c:v>
                </c:pt>
                <c:pt idx="28890">
                  <c:v>42926.473937442126</c:v>
                </c:pt>
                <c:pt idx="28891">
                  <c:v>42926.480882002317</c:v>
                </c:pt>
                <c:pt idx="28892">
                  <c:v>42926.487826562501</c:v>
                </c:pt>
                <c:pt idx="28893">
                  <c:v>42926.494771122685</c:v>
                </c:pt>
                <c:pt idx="28894">
                  <c:v>42926.501715682869</c:v>
                </c:pt>
                <c:pt idx="28895">
                  <c:v>42926.508660243053</c:v>
                </c:pt>
                <c:pt idx="28896">
                  <c:v>42926.515604803244</c:v>
                </c:pt>
                <c:pt idx="28897">
                  <c:v>42926.522549363428</c:v>
                </c:pt>
                <c:pt idx="28898">
                  <c:v>42926.529493923612</c:v>
                </c:pt>
                <c:pt idx="28899">
                  <c:v>42926.536438483796</c:v>
                </c:pt>
                <c:pt idx="28900">
                  <c:v>42926.54338304398</c:v>
                </c:pt>
                <c:pt idx="28901">
                  <c:v>42926.550327604164</c:v>
                </c:pt>
                <c:pt idx="28902">
                  <c:v>42926.557272164355</c:v>
                </c:pt>
                <c:pt idx="28903">
                  <c:v>42926.564216724539</c:v>
                </c:pt>
                <c:pt idx="28904">
                  <c:v>42926.571161284723</c:v>
                </c:pt>
                <c:pt idx="28905">
                  <c:v>42926.578105844907</c:v>
                </c:pt>
                <c:pt idx="28906">
                  <c:v>42926.58505040509</c:v>
                </c:pt>
                <c:pt idx="28907">
                  <c:v>42926.591994965274</c:v>
                </c:pt>
                <c:pt idx="28908">
                  <c:v>42926.598939525466</c:v>
                </c:pt>
                <c:pt idx="28909">
                  <c:v>42926.605884085649</c:v>
                </c:pt>
                <c:pt idx="28910">
                  <c:v>42926.612828645833</c:v>
                </c:pt>
                <c:pt idx="28911">
                  <c:v>42926.619773206017</c:v>
                </c:pt>
                <c:pt idx="28912">
                  <c:v>42926.626717766201</c:v>
                </c:pt>
                <c:pt idx="28913">
                  <c:v>42926.633662326392</c:v>
                </c:pt>
                <c:pt idx="28914">
                  <c:v>42926.640606886576</c:v>
                </c:pt>
                <c:pt idx="28915">
                  <c:v>42926.64755144676</c:v>
                </c:pt>
                <c:pt idx="28916">
                  <c:v>42926.654496006944</c:v>
                </c:pt>
                <c:pt idx="28917">
                  <c:v>42926.661440567128</c:v>
                </c:pt>
                <c:pt idx="28918">
                  <c:v>42926.668385127312</c:v>
                </c:pt>
                <c:pt idx="28919">
                  <c:v>42926.675329687503</c:v>
                </c:pt>
                <c:pt idx="28920">
                  <c:v>42926.682274247687</c:v>
                </c:pt>
                <c:pt idx="28921">
                  <c:v>42926.689218807871</c:v>
                </c:pt>
                <c:pt idx="28922">
                  <c:v>42926.696163368055</c:v>
                </c:pt>
                <c:pt idx="28923">
                  <c:v>42926.703107928239</c:v>
                </c:pt>
                <c:pt idx="28924">
                  <c:v>42926.710052488423</c:v>
                </c:pt>
                <c:pt idx="28925">
                  <c:v>42926.716997048614</c:v>
                </c:pt>
                <c:pt idx="28926">
                  <c:v>42926.723941608798</c:v>
                </c:pt>
                <c:pt idx="28927">
                  <c:v>42926.730886168982</c:v>
                </c:pt>
                <c:pt idx="28928">
                  <c:v>42926.737830729166</c:v>
                </c:pt>
                <c:pt idx="28929">
                  <c:v>42926.744775289349</c:v>
                </c:pt>
                <c:pt idx="28930">
                  <c:v>42926.751719849533</c:v>
                </c:pt>
                <c:pt idx="28931">
                  <c:v>42926.758664409725</c:v>
                </c:pt>
                <c:pt idx="28932">
                  <c:v>42926.765608969908</c:v>
                </c:pt>
                <c:pt idx="28933">
                  <c:v>42926.772553530092</c:v>
                </c:pt>
                <c:pt idx="28934">
                  <c:v>42926.779498090276</c:v>
                </c:pt>
                <c:pt idx="28935">
                  <c:v>42926.78644265046</c:v>
                </c:pt>
                <c:pt idx="28936">
                  <c:v>42926.793387210651</c:v>
                </c:pt>
                <c:pt idx="28937">
                  <c:v>42926.800331770835</c:v>
                </c:pt>
                <c:pt idx="28938">
                  <c:v>42926.807276331019</c:v>
                </c:pt>
                <c:pt idx="28939">
                  <c:v>42926.814220891203</c:v>
                </c:pt>
                <c:pt idx="28940">
                  <c:v>42926.821165451387</c:v>
                </c:pt>
                <c:pt idx="28941">
                  <c:v>42926.828110011571</c:v>
                </c:pt>
                <c:pt idx="28942">
                  <c:v>42926.835054571762</c:v>
                </c:pt>
                <c:pt idx="28943">
                  <c:v>42926.841999131946</c:v>
                </c:pt>
                <c:pt idx="28944">
                  <c:v>42926.84894369213</c:v>
                </c:pt>
                <c:pt idx="28945">
                  <c:v>42926.855888252314</c:v>
                </c:pt>
                <c:pt idx="28946">
                  <c:v>42926.862832812498</c:v>
                </c:pt>
                <c:pt idx="28947">
                  <c:v>42926.869777372682</c:v>
                </c:pt>
                <c:pt idx="28948">
                  <c:v>42926.876721932873</c:v>
                </c:pt>
                <c:pt idx="28949">
                  <c:v>42926.883666493057</c:v>
                </c:pt>
                <c:pt idx="28950">
                  <c:v>42926.890611053241</c:v>
                </c:pt>
                <c:pt idx="28951">
                  <c:v>42926.897555613425</c:v>
                </c:pt>
                <c:pt idx="28952">
                  <c:v>42926.904500173609</c:v>
                </c:pt>
                <c:pt idx="28953">
                  <c:v>42926.9114447338</c:v>
                </c:pt>
                <c:pt idx="28954">
                  <c:v>42926.918389293984</c:v>
                </c:pt>
                <c:pt idx="28955">
                  <c:v>42926.925333854168</c:v>
                </c:pt>
                <c:pt idx="28956">
                  <c:v>42926.932278414351</c:v>
                </c:pt>
                <c:pt idx="28957">
                  <c:v>42926.939222974535</c:v>
                </c:pt>
                <c:pt idx="28958">
                  <c:v>42926.946167534719</c:v>
                </c:pt>
                <c:pt idx="28959">
                  <c:v>42926.95311209491</c:v>
                </c:pt>
                <c:pt idx="28960">
                  <c:v>42926.960056655094</c:v>
                </c:pt>
                <c:pt idx="28961">
                  <c:v>42926.967001215278</c:v>
                </c:pt>
                <c:pt idx="28962">
                  <c:v>42926.973945775462</c:v>
                </c:pt>
                <c:pt idx="28963">
                  <c:v>42926.980890335646</c:v>
                </c:pt>
                <c:pt idx="28964">
                  <c:v>42926.98783489583</c:v>
                </c:pt>
                <c:pt idx="28965">
                  <c:v>42926.994779456021</c:v>
                </c:pt>
                <c:pt idx="28966">
                  <c:v>42927.001724016205</c:v>
                </c:pt>
                <c:pt idx="28967">
                  <c:v>42927.008668576389</c:v>
                </c:pt>
                <c:pt idx="28968">
                  <c:v>42927.015613136573</c:v>
                </c:pt>
                <c:pt idx="28969">
                  <c:v>42927.022557696757</c:v>
                </c:pt>
                <c:pt idx="28970">
                  <c:v>42927.029502256948</c:v>
                </c:pt>
                <c:pt idx="28971">
                  <c:v>42927.036446817132</c:v>
                </c:pt>
                <c:pt idx="28972">
                  <c:v>42927.043391377316</c:v>
                </c:pt>
                <c:pt idx="28973">
                  <c:v>42927.0503359375</c:v>
                </c:pt>
                <c:pt idx="28974">
                  <c:v>42927.057280497684</c:v>
                </c:pt>
                <c:pt idx="28975">
                  <c:v>42927.064225057868</c:v>
                </c:pt>
                <c:pt idx="28976">
                  <c:v>42927.071169618059</c:v>
                </c:pt>
                <c:pt idx="28977">
                  <c:v>42927.078114178243</c:v>
                </c:pt>
                <c:pt idx="28978">
                  <c:v>42927.085058738427</c:v>
                </c:pt>
                <c:pt idx="28979">
                  <c:v>42927.092003298611</c:v>
                </c:pt>
                <c:pt idx="28980">
                  <c:v>42927.098947858794</c:v>
                </c:pt>
                <c:pt idx="28981">
                  <c:v>42927.105892418978</c:v>
                </c:pt>
                <c:pt idx="28982">
                  <c:v>42927.11283697917</c:v>
                </c:pt>
                <c:pt idx="28983">
                  <c:v>42927.119781539353</c:v>
                </c:pt>
                <c:pt idx="28984">
                  <c:v>42927.126726099537</c:v>
                </c:pt>
                <c:pt idx="28985">
                  <c:v>42927.133670659721</c:v>
                </c:pt>
                <c:pt idx="28986">
                  <c:v>42927.140615219905</c:v>
                </c:pt>
                <c:pt idx="28987">
                  <c:v>42927.147559780089</c:v>
                </c:pt>
                <c:pt idx="28988">
                  <c:v>42927.15450434028</c:v>
                </c:pt>
                <c:pt idx="28989">
                  <c:v>42927.161448900464</c:v>
                </c:pt>
                <c:pt idx="28990">
                  <c:v>42927.168393460648</c:v>
                </c:pt>
                <c:pt idx="28991">
                  <c:v>42927.175338020832</c:v>
                </c:pt>
                <c:pt idx="28992">
                  <c:v>42927.182282581016</c:v>
                </c:pt>
                <c:pt idx="28993">
                  <c:v>42927.189227141207</c:v>
                </c:pt>
                <c:pt idx="28994">
                  <c:v>42927.196171701391</c:v>
                </c:pt>
                <c:pt idx="28995">
                  <c:v>42927.203116261575</c:v>
                </c:pt>
                <c:pt idx="28996">
                  <c:v>42927.210060821759</c:v>
                </c:pt>
                <c:pt idx="28997">
                  <c:v>42927.217005381943</c:v>
                </c:pt>
                <c:pt idx="28998">
                  <c:v>42927.223949942127</c:v>
                </c:pt>
                <c:pt idx="28999">
                  <c:v>42927.230894502318</c:v>
                </c:pt>
                <c:pt idx="29000">
                  <c:v>42927.237839062502</c:v>
                </c:pt>
                <c:pt idx="29001">
                  <c:v>42927.244783622686</c:v>
                </c:pt>
                <c:pt idx="29002">
                  <c:v>42927.25172818287</c:v>
                </c:pt>
                <c:pt idx="29003">
                  <c:v>42927.258672743053</c:v>
                </c:pt>
                <c:pt idx="29004">
                  <c:v>42927.265617303237</c:v>
                </c:pt>
                <c:pt idx="29005">
                  <c:v>42927.272561863429</c:v>
                </c:pt>
                <c:pt idx="29006">
                  <c:v>42927.279506423612</c:v>
                </c:pt>
                <c:pt idx="29007">
                  <c:v>42927.286450983796</c:v>
                </c:pt>
                <c:pt idx="29008">
                  <c:v>42927.29339554398</c:v>
                </c:pt>
                <c:pt idx="29009">
                  <c:v>42927.300340104164</c:v>
                </c:pt>
                <c:pt idx="29010">
                  <c:v>42927.307284664355</c:v>
                </c:pt>
                <c:pt idx="29011">
                  <c:v>42927.314229224539</c:v>
                </c:pt>
                <c:pt idx="29012">
                  <c:v>42927.321173784723</c:v>
                </c:pt>
                <c:pt idx="29013">
                  <c:v>42927.328118344907</c:v>
                </c:pt>
                <c:pt idx="29014">
                  <c:v>42927.335062905091</c:v>
                </c:pt>
                <c:pt idx="29015">
                  <c:v>42927.342007465275</c:v>
                </c:pt>
                <c:pt idx="29016">
                  <c:v>42927.348952025466</c:v>
                </c:pt>
                <c:pt idx="29017">
                  <c:v>42927.35589658565</c:v>
                </c:pt>
                <c:pt idx="29018">
                  <c:v>42927.362841145834</c:v>
                </c:pt>
                <c:pt idx="29019">
                  <c:v>42927.369785706018</c:v>
                </c:pt>
                <c:pt idx="29020">
                  <c:v>42927.376730266202</c:v>
                </c:pt>
                <c:pt idx="29021">
                  <c:v>42927.383674826386</c:v>
                </c:pt>
                <c:pt idx="29022">
                  <c:v>42927.390619386577</c:v>
                </c:pt>
                <c:pt idx="29023">
                  <c:v>42927.397563946761</c:v>
                </c:pt>
                <c:pt idx="29024">
                  <c:v>42927.404508506945</c:v>
                </c:pt>
                <c:pt idx="29025">
                  <c:v>42927.411453067129</c:v>
                </c:pt>
                <c:pt idx="29026">
                  <c:v>42927.418397627313</c:v>
                </c:pt>
                <c:pt idx="29027">
                  <c:v>42927.425342187496</c:v>
                </c:pt>
                <c:pt idx="29028">
                  <c:v>42927.432286747688</c:v>
                </c:pt>
                <c:pt idx="29029">
                  <c:v>42927.439231307872</c:v>
                </c:pt>
                <c:pt idx="29030">
                  <c:v>42927.446175868055</c:v>
                </c:pt>
                <c:pt idx="29031">
                  <c:v>42927.453120428239</c:v>
                </c:pt>
                <c:pt idx="29032">
                  <c:v>42927.460064988423</c:v>
                </c:pt>
                <c:pt idx="29033">
                  <c:v>42927.467009548614</c:v>
                </c:pt>
                <c:pt idx="29034">
                  <c:v>42927.473954108798</c:v>
                </c:pt>
                <c:pt idx="29035">
                  <c:v>42927.480898668982</c:v>
                </c:pt>
                <c:pt idx="29036">
                  <c:v>42927.487843229166</c:v>
                </c:pt>
                <c:pt idx="29037">
                  <c:v>42927.49478778935</c:v>
                </c:pt>
                <c:pt idx="29038">
                  <c:v>42927.501732349534</c:v>
                </c:pt>
                <c:pt idx="29039">
                  <c:v>42927.508676909725</c:v>
                </c:pt>
                <c:pt idx="29040">
                  <c:v>42927.515621469909</c:v>
                </c:pt>
                <c:pt idx="29041">
                  <c:v>42927.522566030093</c:v>
                </c:pt>
                <c:pt idx="29042">
                  <c:v>42927.529510590277</c:v>
                </c:pt>
                <c:pt idx="29043">
                  <c:v>42927.536455150461</c:v>
                </c:pt>
                <c:pt idx="29044">
                  <c:v>42927.543399710645</c:v>
                </c:pt>
                <c:pt idx="29045">
                  <c:v>42927.550344270836</c:v>
                </c:pt>
                <c:pt idx="29046">
                  <c:v>42927.55728883102</c:v>
                </c:pt>
                <c:pt idx="29047">
                  <c:v>42927.564233391204</c:v>
                </c:pt>
                <c:pt idx="29048">
                  <c:v>42927.571177951388</c:v>
                </c:pt>
                <c:pt idx="29049">
                  <c:v>42927.578122511572</c:v>
                </c:pt>
                <c:pt idx="29050">
                  <c:v>42927.585067071763</c:v>
                </c:pt>
                <c:pt idx="29051">
                  <c:v>42927.592011631947</c:v>
                </c:pt>
                <c:pt idx="29052">
                  <c:v>42927.598956192131</c:v>
                </c:pt>
                <c:pt idx="29053">
                  <c:v>42927.605900752314</c:v>
                </c:pt>
                <c:pt idx="29054">
                  <c:v>42927.612845312498</c:v>
                </c:pt>
                <c:pt idx="29055">
                  <c:v>42927.619789872682</c:v>
                </c:pt>
                <c:pt idx="29056">
                  <c:v>42927.626734432873</c:v>
                </c:pt>
                <c:pt idx="29057">
                  <c:v>42927.633678993057</c:v>
                </c:pt>
                <c:pt idx="29058">
                  <c:v>42927.640623553241</c:v>
                </c:pt>
                <c:pt idx="29059">
                  <c:v>42927.647568113425</c:v>
                </c:pt>
                <c:pt idx="29060">
                  <c:v>42927.654512673609</c:v>
                </c:pt>
                <c:pt idx="29061">
                  <c:v>42927.661457233793</c:v>
                </c:pt>
                <c:pt idx="29062">
                  <c:v>42927.668401793984</c:v>
                </c:pt>
                <c:pt idx="29063">
                  <c:v>42927.675346354168</c:v>
                </c:pt>
                <c:pt idx="29064">
                  <c:v>42927.682290914352</c:v>
                </c:pt>
                <c:pt idx="29065">
                  <c:v>42927.689235474536</c:v>
                </c:pt>
                <c:pt idx="29066">
                  <c:v>42927.69618003472</c:v>
                </c:pt>
                <c:pt idx="29067">
                  <c:v>42927.703124594904</c:v>
                </c:pt>
                <c:pt idx="29068">
                  <c:v>42927.710069155095</c:v>
                </c:pt>
                <c:pt idx="29069">
                  <c:v>42927.717013715279</c:v>
                </c:pt>
                <c:pt idx="29070">
                  <c:v>42927.723958275463</c:v>
                </c:pt>
                <c:pt idx="29071">
                  <c:v>42927.730902835647</c:v>
                </c:pt>
                <c:pt idx="29072">
                  <c:v>42927.737847395831</c:v>
                </c:pt>
                <c:pt idx="29073">
                  <c:v>42927.744791956022</c:v>
                </c:pt>
                <c:pt idx="29074">
                  <c:v>42927.751736516206</c:v>
                </c:pt>
                <c:pt idx="29075">
                  <c:v>42927.75868107639</c:v>
                </c:pt>
                <c:pt idx="29076">
                  <c:v>42927.765625636574</c:v>
                </c:pt>
                <c:pt idx="29077">
                  <c:v>42927.772570196757</c:v>
                </c:pt>
                <c:pt idx="29078">
                  <c:v>42927.779514756941</c:v>
                </c:pt>
                <c:pt idx="29079">
                  <c:v>42927.786459317133</c:v>
                </c:pt>
                <c:pt idx="29080">
                  <c:v>42927.793403877316</c:v>
                </c:pt>
                <c:pt idx="29081">
                  <c:v>42927.8003484375</c:v>
                </c:pt>
                <c:pt idx="29082">
                  <c:v>42927.807292997684</c:v>
                </c:pt>
                <c:pt idx="29083">
                  <c:v>42927.814237557868</c:v>
                </c:pt>
                <c:pt idx="29084">
                  <c:v>42927.821182118052</c:v>
                </c:pt>
                <c:pt idx="29085">
                  <c:v>42927.828126678243</c:v>
                </c:pt>
                <c:pt idx="29086">
                  <c:v>42927.835071238427</c:v>
                </c:pt>
                <c:pt idx="29087">
                  <c:v>42927.842015798611</c:v>
                </c:pt>
                <c:pt idx="29088">
                  <c:v>42927.848960358795</c:v>
                </c:pt>
                <c:pt idx="29089">
                  <c:v>42927.855904918979</c:v>
                </c:pt>
                <c:pt idx="29090">
                  <c:v>42927.86284947917</c:v>
                </c:pt>
                <c:pt idx="29091">
                  <c:v>42927.869794039354</c:v>
                </c:pt>
                <c:pt idx="29092">
                  <c:v>42927.876738599538</c:v>
                </c:pt>
                <c:pt idx="29093">
                  <c:v>42927.883683159722</c:v>
                </c:pt>
                <c:pt idx="29094">
                  <c:v>42927.890627719906</c:v>
                </c:pt>
                <c:pt idx="29095">
                  <c:v>42927.89757228009</c:v>
                </c:pt>
                <c:pt idx="29096">
                  <c:v>42927.904516840281</c:v>
                </c:pt>
                <c:pt idx="29097">
                  <c:v>42927.911461400465</c:v>
                </c:pt>
                <c:pt idx="29098">
                  <c:v>42927.918405960649</c:v>
                </c:pt>
                <c:pt idx="29099">
                  <c:v>42927.925350520833</c:v>
                </c:pt>
                <c:pt idx="29100">
                  <c:v>42927.932295081016</c:v>
                </c:pt>
                <c:pt idx="29101">
                  <c:v>42927.9392396412</c:v>
                </c:pt>
                <c:pt idx="29102">
                  <c:v>42927.946184201392</c:v>
                </c:pt>
                <c:pt idx="29103">
                  <c:v>42927.953128761575</c:v>
                </c:pt>
                <c:pt idx="29104">
                  <c:v>42927.960073321759</c:v>
                </c:pt>
                <c:pt idx="29105">
                  <c:v>42927.967017881943</c:v>
                </c:pt>
                <c:pt idx="29106">
                  <c:v>42927.973962442127</c:v>
                </c:pt>
                <c:pt idx="29107">
                  <c:v>42927.980907002318</c:v>
                </c:pt>
                <c:pt idx="29108">
                  <c:v>42927.987851562502</c:v>
                </c:pt>
                <c:pt idx="29109">
                  <c:v>42927.994796122686</c:v>
                </c:pt>
                <c:pt idx="29110">
                  <c:v>42928.00174068287</c:v>
                </c:pt>
                <c:pt idx="29111">
                  <c:v>42928.008685243054</c:v>
                </c:pt>
                <c:pt idx="29112">
                  <c:v>42928.015629803238</c:v>
                </c:pt>
                <c:pt idx="29113">
                  <c:v>42928.022574363429</c:v>
                </c:pt>
                <c:pt idx="29114">
                  <c:v>42928.029518923613</c:v>
                </c:pt>
                <c:pt idx="29115">
                  <c:v>42928.036463483797</c:v>
                </c:pt>
                <c:pt idx="29116">
                  <c:v>42928.043408043981</c:v>
                </c:pt>
                <c:pt idx="29117">
                  <c:v>42928.050352604165</c:v>
                </c:pt>
                <c:pt idx="29118">
                  <c:v>42928.057297164349</c:v>
                </c:pt>
                <c:pt idx="29119">
                  <c:v>42928.06424172454</c:v>
                </c:pt>
                <c:pt idx="29120">
                  <c:v>42928.071186284724</c:v>
                </c:pt>
                <c:pt idx="29121">
                  <c:v>42928.078130844908</c:v>
                </c:pt>
                <c:pt idx="29122">
                  <c:v>42928.085075405092</c:v>
                </c:pt>
                <c:pt idx="29123">
                  <c:v>42928.092019965276</c:v>
                </c:pt>
                <c:pt idx="29124">
                  <c:v>42928.098964525459</c:v>
                </c:pt>
                <c:pt idx="29125">
                  <c:v>42928.105909085651</c:v>
                </c:pt>
                <c:pt idx="29126">
                  <c:v>42928.112853645835</c:v>
                </c:pt>
                <c:pt idx="29127">
                  <c:v>42928.119798206018</c:v>
                </c:pt>
                <c:pt idx="29128">
                  <c:v>42928.126742766202</c:v>
                </c:pt>
                <c:pt idx="29129">
                  <c:v>42928.133687326386</c:v>
                </c:pt>
                <c:pt idx="29130">
                  <c:v>42928.140631886577</c:v>
                </c:pt>
                <c:pt idx="29131">
                  <c:v>42928.147576446761</c:v>
                </c:pt>
                <c:pt idx="29132">
                  <c:v>42928.154521006945</c:v>
                </c:pt>
                <c:pt idx="29133">
                  <c:v>42928.161465567129</c:v>
                </c:pt>
                <c:pt idx="29134">
                  <c:v>42928.168410127313</c:v>
                </c:pt>
                <c:pt idx="29135">
                  <c:v>42928.175354687497</c:v>
                </c:pt>
                <c:pt idx="29136">
                  <c:v>42928.182299247688</c:v>
                </c:pt>
                <c:pt idx="29137">
                  <c:v>42928.189243807872</c:v>
                </c:pt>
                <c:pt idx="29138">
                  <c:v>42928.196188368056</c:v>
                </c:pt>
                <c:pt idx="29139">
                  <c:v>42928.20313292824</c:v>
                </c:pt>
                <c:pt idx="29140">
                  <c:v>42928.210077488424</c:v>
                </c:pt>
                <c:pt idx="29141">
                  <c:v>42928.217022048608</c:v>
                </c:pt>
                <c:pt idx="29142">
                  <c:v>42928.223966608799</c:v>
                </c:pt>
                <c:pt idx="29143">
                  <c:v>42928.230911168983</c:v>
                </c:pt>
                <c:pt idx="29144">
                  <c:v>42928.237855729167</c:v>
                </c:pt>
                <c:pt idx="29145">
                  <c:v>42928.244800289351</c:v>
                </c:pt>
                <c:pt idx="29146">
                  <c:v>42928.251744849535</c:v>
                </c:pt>
                <c:pt idx="29147">
                  <c:v>42928.258689409726</c:v>
                </c:pt>
                <c:pt idx="29148">
                  <c:v>42928.26563396991</c:v>
                </c:pt>
                <c:pt idx="29149">
                  <c:v>42928.272578530094</c:v>
                </c:pt>
                <c:pt idx="29150">
                  <c:v>42928.279523090278</c:v>
                </c:pt>
                <c:pt idx="29151">
                  <c:v>42928.286467650461</c:v>
                </c:pt>
                <c:pt idx="29152">
                  <c:v>42928.293412210645</c:v>
                </c:pt>
                <c:pt idx="29153">
                  <c:v>42928.300356770837</c:v>
                </c:pt>
                <c:pt idx="29154">
                  <c:v>42928.30730133102</c:v>
                </c:pt>
                <c:pt idx="29155">
                  <c:v>42928.314245891204</c:v>
                </c:pt>
                <c:pt idx="29156">
                  <c:v>42928.321190451388</c:v>
                </c:pt>
                <c:pt idx="29157">
                  <c:v>42928.328135011572</c:v>
                </c:pt>
                <c:pt idx="29158">
                  <c:v>42928.335079571756</c:v>
                </c:pt>
                <c:pt idx="29159">
                  <c:v>42928.342024131947</c:v>
                </c:pt>
                <c:pt idx="29160">
                  <c:v>42928.348968692131</c:v>
                </c:pt>
                <c:pt idx="29161">
                  <c:v>42928.355913252315</c:v>
                </c:pt>
                <c:pt idx="29162">
                  <c:v>42928.362857812499</c:v>
                </c:pt>
                <c:pt idx="29163">
                  <c:v>42928.369802372683</c:v>
                </c:pt>
                <c:pt idx="29164">
                  <c:v>42928.376746932867</c:v>
                </c:pt>
                <c:pt idx="29165">
                  <c:v>42928.383691493058</c:v>
                </c:pt>
                <c:pt idx="29166">
                  <c:v>42928.390636053242</c:v>
                </c:pt>
                <c:pt idx="29167">
                  <c:v>42928.397580613426</c:v>
                </c:pt>
                <c:pt idx="29168">
                  <c:v>42928.40452517361</c:v>
                </c:pt>
                <c:pt idx="29169">
                  <c:v>42928.411469733794</c:v>
                </c:pt>
                <c:pt idx="29170">
                  <c:v>42928.418414293985</c:v>
                </c:pt>
                <c:pt idx="29171">
                  <c:v>42928.425358854169</c:v>
                </c:pt>
                <c:pt idx="29172">
                  <c:v>42928.432303414353</c:v>
                </c:pt>
                <c:pt idx="29173">
                  <c:v>42928.439247974537</c:v>
                </c:pt>
                <c:pt idx="29174">
                  <c:v>42928.44619253472</c:v>
                </c:pt>
                <c:pt idx="29175">
                  <c:v>42928.453137094904</c:v>
                </c:pt>
                <c:pt idx="29176">
                  <c:v>42928.460081655096</c:v>
                </c:pt>
                <c:pt idx="29177">
                  <c:v>42928.467026215279</c:v>
                </c:pt>
                <c:pt idx="29178">
                  <c:v>42928.473970775463</c:v>
                </c:pt>
                <c:pt idx="29179">
                  <c:v>42928.480915335647</c:v>
                </c:pt>
                <c:pt idx="29180">
                  <c:v>42928.487859895831</c:v>
                </c:pt>
                <c:pt idx="29181">
                  <c:v>42928.494804456015</c:v>
                </c:pt>
                <c:pt idx="29182">
                  <c:v>42928.501749016206</c:v>
                </c:pt>
                <c:pt idx="29183">
                  <c:v>42928.50869357639</c:v>
                </c:pt>
                <c:pt idx="29184">
                  <c:v>42928.515638136574</c:v>
                </c:pt>
                <c:pt idx="29185">
                  <c:v>42928.522582696758</c:v>
                </c:pt>
                <c:pt idx="29186">
                  <c:v>42928.529527256942</c:v>
                </c:pt>
                <c:pt idx="29187">
                  <c:v>42928.536471817133</c:v>
                </c:pt>
                <c:pt idx="29188">
                  <c:v>42928.543416377317</c:v>
                </c:pt>
                <c:pt idx="29189">
                  <c:v>42928.550360937501</c:v>
                </c:pt>
                <c:pt idx="29190">
                  <c:v>42928.557305497685</c:v>
                </c:pt>
                <c:pt idx="29191">
                  <c:v>42928.564250057869</c:v>
                </c:pt>
                <c:pt idx="29192">
                  <c:v>42928.571194618053</c:v>
                </c:pt>
                <c:pt idx="29193">
                  <c:v>42928.578139178244</c:v>
                </c:pt>
                <c:pt idx="29194">
                  <c:v>42928.585083738428</c:v>
                </c:pt>
                <c:pt idx="29195">
                  <c:v>42928.592028298612</c:v>
                </c:pt>
                <c:pt idx="29196">
                  <c:v>42928.598972858796</c:v>
                </c:pt>
                <c:pt idx="29197">
                  <c:v>42928.60591741898</c:v>
                </c:pt>
                <c:pt idx="29198">
                  <c:v>42928.612861979163</c:v>
                </c:pt>
                <c:pt idx="29199">
                  <c:v>42928.619806539355</c:v>
                </c:pt>
                <c:pt idx="29200">
                  <c:v>42928.626751099539</c:v>
                </c:pt>
                <c:pt idx="29201">
                  <c:v>42928.633695659722</c:v>
                </c:pt>
                <c:pt idx="29202">
                  <c:v>42928.640640219906</c:v>
                </c:pt>
                <c:pt idx="29203">
                  <c:v>42928.64758478009</c:v>
                </c:pt>
                <c:pt idx="29204">
                  <c:v>42928.654529340274</c:v>
                </c:pt>
                <c:pt idx="29205">
                  <c:v>42928.661473900465</c:v>
                </c:pt>
                <c:pt idx="29206">
                  <c:v>42928.668418460649</c:v>
                </c:pt>
                <c:pt idx="29207">
                  <c:v>42928.675363020833</c:v>
                </c:pt>
                <c:pt idx="29208">
                  <c:v>42928.682307581017</c:v>
                </c:pt>
                <c:pt idx="29209">
                  <c:v>42928.689252141201</c:v>
                </c:pt>
                <c:pt idx="29210">
                  <c:v>42928.696196701392</c:v>
                </c:pt>
                <c:pt idx="29211">
                  <c:v>42928.703141261576</c:v>
                </c:pt>
                <c:pt idx="29212">
                  <c:v>42928.71008582176</c:v>
                </c:pt>
                <c:pt idx="29213">
                  <c:v>42928.717030381944</c:v>
                </c:pt>
                <c:pt idx="29214">
                  <c:v>42928.723974942128</c:v>
                </c:pt>
                <c:pt idx="29215">
                  <c:v>42928.730919502312</c:v>
                </c:pt>
                <c:pt idx="29216">
                  <c:v>42928.737864062503</c:v>
                </c:pt>
                <c:pt idx="29217">
                  <c:v>42928.744808622687</c:v>
                </c:pt>
                <c:pt idx="29218">
                  <c:v>42928.751753182871</c:v>
                </c:pt>
                <c:pt idx="29219">
                  <c:v>42928.758697743055</c:v>
                </c:pt>
                <c:pt idx="29220">
                  <c:v>42928.765642303239</c:v>
                </c:pt>
                <c:pt idx="29221">
                  <c:v>42928.772586863422</c:v>
                </c:pt>
                <c:pt idx="29222">
                  <c:v>42928.779531423614</c:v>
                </c:pt>
                <c:pt idx="29223">
                  <c:v>42928.786475983798</c:v>
                </c:pt>
                <c:pt idx="29224">
                  <c:v>42928.793420543981</c:v>
                </c:pt>
                <c:pt idx="29225">
                  <c:v>42928.800365104165</c:v>
                </c:pt>
                <c:pt idx="29226">
                  <c:v>42928.807309664349</c:v>
                </c:pt>
                <c:pt idx="29227">
                  <c:v>42928.81425422454</c:v>
                </c:pt>
                <c:pt idx="29228">
                  <c:v>42928.821198784724</c:v>
                </c:pt>
                <c:pt idx="29229">
                  <c:v>42928.828143344908</c:v>
                </c:pt>
                <c:pt idx="29230">
                  <c:v>42928.835087905092</c:v>
                </c:pt>
                <c:pt idx="29231">
                  <c:v>42928.842032465276</c:v>
                </c:pt>
                <c:pt idx="29232">
                  <c:v>42928.84897702546</c:v>
                </c:pt>
                <c:pt idx="29233">
                  <c:v>42928.855921585651</c:v>
                </c:pt>
                <c:pt idx="29234">
                  <c:v>42928.862866145835</c:v>
                </c:pt>
                <c:pt idx="29235">
                  <c:v>42928.869810706019</c:v>
                </c:pt>
                <c:pt idx="29236">
                  <c:v>42928.876755266203</c:v>
                </c:pt>
                <c:pt idx="29237">
                  <c:v>42928.883699826387</c:v>
                </c:pt>
                <c:pt idx="29238">
                  <c:v>42928.890644386571</c:v>
                </c:pt>
                <c:pt idx="29239">
                  <c:v>42928.897588946762</c:v>
                </c:pt>
                <c:pt idx="29240">
                  <c:v>42928.904533506946</c:v>
                </c:pt>
                <c:pt idx="29241">
                  <c:v>42928.91147806713</c:v>
                </c:pt>
                <c:pt idx="29242">
                  <c:v>42928.918422627314</c:v>
                </c:pt>
                <c:pt idx="29243">
                  <c:v>42928.925367187498</c:v>
                </c:pt>
                <c:pt idx="29244">
                  <c:v>42928.932311747689</c:v>
                </c:pt>
                <c:pt idx="29245">
                  <c:v>42928.939256307873</c:v>
                </c:pt>
                <c:pt idx="29246">
                  <c:v>42928.946200868057</c:v>
                </c:pt>
                <c:pt idx="29247">
                  <c:v>42928.953145428241</c:v>
                </c:pt>
                <c:pt idx="29248">
                  <c:v>42928.960089988424</c:v>
                </c:pt>
                <c:pt idx="29249">
                  <c:v>42928.967034548608</c:v>
                </c:pt>
                <c:pt idx="29250">
                  <c:v>42928.9739791088</c:v>
                </c:pt>
                <c:pt idx="29251">
                  <c:v>42928.980923668983</c:v>
                </c:pt>
                <c:pt idx="29252">
                  <c:v>42928.987868229167</c:v>
                </c:pt>
                <c:pt idx="29253">
                  <c:v>42928.994812789351</c:v>
                </c:pt>
                <c:pt idx="29254">
                  <c:v>42929.001757349535</c:v>
                </c:pt>
                <c:pt idx="29255">
                  <c:v>42929.008701909719</c:v>
                </c:pt>
                <c:pt idx="29256">
                  <c:v>42929.01564646991</c:v>
                </c:pt>
                <c:pt idx="29257">
                  <c:v>42929.022591030094</c:v>
                </c:pt>
                <c:pt idx="29258">
                  <c:v>42929.029535590278</c:v>
                </c:pt>
                <c:pt idx="29259">
                  <c:v>42929.036480150462</c:v>
                </c:pt>
                <c:pt idx="29260">
                  <c:v>42929.043424710646</c:v>
                </c:pt>
                <c:pt idx="29261">
                  <c:v>42929.05036927083</c:v>
                </c:pt>
                <c:pt idx="29262">
                  <c:v>42929.057313831021</c:v>
                </c:pt>
                <c:pt idx="29263">
                  <c:v>42929.064258391205</c:v>
                </c:pt>
                <c:pt idx="29264">
                  <c:v>42929.071202951389</c:v>
                </c:pt>
                <c:pt idx="29265">
                  <c:v>42929.078147511573</c:v>
                </c:pt>
                <c:pt idx="29266">
                  <c:v>42929.085092071757</c:v>
                </c:pt>
                <c:pt idx="29267">
                  <c:v>42929.092036631948</c:v>
                </c:pt>
                <c:pt idx="29268">
                  <c:v>42929.098981192132</c:v>
                </c:pt>
                <c:pt idx="29269">
                  <c:v>42929.105925752316</c:v>
                </c:pt>
                <c:pt idx="29270">
                  <c:v>42929.1128703125</c:v>
                </c:pt>
                <c:pt idx="29271">
                  <c:v>42929.119814872683</c:v>
                </c:pt>
                <c:pt idx="29272">
                  <c:v>42929.126759432867</c:v>
                </c:pt>
                <c:pt idx="29273">
                  <c:v>42929.133703993059</c:v>
                </c:pt>
                <c:pt idx="29274">
                  <c:v>42929.140648553242</c:v>
                </c:pt>
                <c:pt idx="29275">
                  <c:v>42929.147593113426</c:v>
                </c:pt>
                <c:pt idx="29276">
                  <c:v>42929.15453767361</c:v>
                </c:pt>
                <c:pt idx="29277">
                  <c:v>42929.161482233794</c:v>
                </c:pt>
                <c:pt idx="29278">
                  <c:v>42929.168426793978</c:v>
                </c:pt>
                <c:pt idx="29279">
                  <c:v>42929.175371354169</c:v>
                </c:pt>
                <c:pt idx="29280">
                  <c:v>42929.182315914353</c:v>
                </c:pt>
                <c:pt idx="29281">
                  <c:v>42929.189260474537</c:v>
                </c:pt>
                <c:pt idx="29282">
                  <c:v>42929.196205034721</c:v>
                </c:pt>
                <c:pt idx="29283">
                  <c:v>42929.203149594905</c:v>
                </c:pt>
                <c:pt idx="29284">
                  <c:v>42929.210094155096</c:v>
                </c:pt>
                <c:pt idx="29285">
                  <c:v>42929.21703871528</c:v>
                </c:pt>
                <c:pt idx="29286">
                  <c:v>42929.223983275464</c:v>
                </c:pt>
                <c:pt idx="29287">
                  <c:v>42929.230927835648</c:v>
                </c:pt>
                <c:pt idx="29288">
                  <c:v>42929.237872395832</c:v>
                </c:pt>
                <c:pt idx="29289">
                  <c:v>42929.244816956016</c:v>
                </c:pt>
                <c:pt idx="29290">
                  <c:v>42929.251761516207</c:v>
                </c:pt>
                <c:pt idx="29291">
                  <c:v>42929.258706076391</c:v>
                </c:pt>
                <c:pt idx="29292">
                  <c:v>42929.265650636575</c:v>
                </c:pt>
                <c:pt idx="29293">
                  <c:v>42929.272595196759</c:v>
                </c:pt>
                <c:pt idx="29294">
                  <c:v>42929.279539756943</c:v>
                </c:pt>
                <c:pt idx="29295">
                  <c:v>42929.286484317126</c:v>
                </c:pt>
                <c:pt idx="29296">
                  <c:v>42929.293428877318</c:v>
                </c:pt>
                <c:pt idx="29297">
                  <c:v>42929.300373437502</c:v>
                </c:pt>
                <c:pt idx="29298">
                  <c:v>42929.307317997685</c:v>
                </c:pt>
                <c:pt idx="29299">
                  <c:v>42929.314262557869</c:v>
                </c:pt>
                <c:pt idx="29300">
                  <c:v>42929.321207118053</c:v>
                </c:pt>
                <c:pt idx="29301">
                  <c:v>42929.328151678237</c:v>
                </c:pt>
                <c:pt idx="29302">
                  <c:v>42929.335096238428</c:v>
                </c:pt>
                <c:pt idx="29303">
                  <c:v>42929.342040798612</c:v>
                </c:pt>
                <c:pt idx="29304">
                  <c:v>42929.348985358796</c:v>
                </c:pt>
                <c:pt idx="29305">
                  <c:v>42929.35592991898</c:v>
                </c:pt>
                <c:pt idx="29306">
                  <c:v>42929.362874479164</c:v>
                </c:pt>
                <c:pt idx="29307">
                  <c:v>42929.369819039355</c:v>
                </c:pt>
                <c:pt idx="29308">
                  <c:v>42929.376763599539</c:v>
                </c:pt>
                <c:pt idx="29309">
                  <c:v>42929.383708159723</c:v>
                </c:pt>
                <c:pt idx="29310">
                  <c:v>42929.390652719907</c:v>
                </c:pt>
                <c:pt idx="29311">
                  <c:v>42929.397597280091</c:v>
                </c:pt>
                <c:pt idx="29312">
                  <c:v>42929.404541840275</c:v>
                </c:pt>
                <c:pt idx="29313">
                  <c:v>42929.411486400466</c:v>
                </c:pt>
                <c:pt idx="29314">
                  <c:v>42929.41843096065</c:v>
                </c:pt>
                <c:pt idx="29315">
                  <c:v>42929.425375520834</c:v>
                </c:pt>
                <c:pt idx="29316">
                  <c:v>42929.432320081018</c:v>
                </c:pt>
                <c:pt idx="29317">
                  <c:v>42929.439264641202</c:v>
                </c:pt>
                <c:pt idx="29318">
                  <c:v>42929.446209201385</c:v>
                </c:pt>
                <c:pt idx="29319">
                  <c:v>42929.453153761577</c:v>
                </c:pt>
                <c:pt idx="29320">
                  <c:v>42929.460098321761</c:v>
                </c:pt>
                <c:pt idx="29321">
                  <c:v>42929.467042881945</c:v>
                </c:pt>
                <c:pt idx="29322">
                  <c:v>42929.473987442128</c:v>
                </c:pt>
                <c:pt idx="29323">
                  <c:v>42929.480932002312</c:v>
                </c:pt>
                <c:pt idx="29324">
                  <c:v>42929.487876562504</c:v>
                </c:pt>
                <c:pt idx="29325">
                  <c:v>42929.494821122687</c:v>
                </c:pt>
                <c:pt idx="29326">
                  <c:v>42929.501765682871</c:v>
                </c:pt>
                <c:pt idx="29327">
                  <c:v>42929.508710243055</c:v>
                </c:pt>
                <c:pt idx="29328">
                  <c:v>42929.515654803239</c:v>
                </c:pt>
                <c:pt idx="29329">
                  <c:v>42929.522599363423</c:v>
                </c:pt>
                <c:pt idx="29330">
                  <c:v>42929.529543923614</c:v>
                </c:pt>
                <c:pt idx="29331">
                  <c:v>42929.536488483798</c:v>
                </c:pt>
                <c:pt idx="29332">
                  <c:v>42929.543433043982</c:v>
                </c:pt>
                <c:pt idx="29333">
                  <c:v>42929.550377604166</c:v>
                </c:pt>
                <c:pt idx="29334">
                  <c:v>42929.55732216435</c:v>
                </c:pt>
                <c:pt idx="29335">
                  <c:v>42929.564266724534</c:v>
                </c:pt>
                <c:pt idx="29336">
                  <c:v>42929.571211284725</c:v>
                </c:pt>
                <c:pt idx="29337">
                  <c:v>42929.578155844909</c:v>
                </c:pt>
                <c:pt idx="29338">
                  <c:v>42929.585100405093</c:v>
                </c:pt>
                <c:pt idx="29339">
                  <c:v>42929.592044965277</c:v>
                </c:pt>
                <c:pt idx="29340">
                  <c:v>42929.598989525461</c:v>
                </c:pt>
                <c:pt idx="29341">
                  <c:v>42929.605934085645</c:v>
                </c:pt>
                <c:pt idx="29342">
                  <c:v>42929.612878645836</c:v>
                </c:pt>
                <c:pt idx="29343">
                  <c:v>42929.61982320602</c:v>
                </c:pt>
                <c:pt idx="29344">
                  <c:v>42929.626767766204</c:v>
                </c:pt>
                <c:pt idx="29345">
                  <c:v>42929.633712326387</c:v>
                </c:pt>
                <c:pt idx="29346">
                  <c:v>42929.640656886571</c:v>
                </c:pt>
                <c:pt idx="29347">
                  <c:v>42929.647601446763</c:v>
                </c:pt>
                <c:pt idx="29348">
                  <c:v>42929.654546006946</c:v>
                </c:pt>
                <c:pt idx="29349">
                  <c:v>42929.66149056713</c:v>
                </c:pt>
                <c:pt idx="29350">
                  <c:v>42929.668435127314</c:v>
                </c:pt>
                <c:pt idx="29351">
                  <c:v>42929.675379687498</c:v>
                </c:pt>
                <c:pt idx="29352">
                  <c:v>42929.682324247682</c:v>
                </c:pt>
                <c:pt idx="29353">
                  <c:v>42929.689268807873</c:v>
                </c:pt>
                <c:pt idx="29354">
                  <c:v>42929.696213368057</c:v>
                </c:pt>
                <c:pt idx="29355">
                  <c:v>42929.703157928241</c:v>
                </c:pt>
                <c:pt idx="29356">
                  <c:v>42929.710102488425</c:v>
                </c:pt>
                <c:pt idx="29357">
                  <c:v>42929.717047048609</c:v>
                </c:pt>
                <c:pt idx="29358">
                  <c:v>42929.723991608793</c:v>
                </c:pt>
                <c:pt idx="29359">
                  <c:v>42929.730936168984</c:v>
                </c:pt>
                <c:pt idx="29360">
                  <c:v>42929.737880729168</c:v>
                </c:pt>
                <c:pt idx="29361">
                  <c:v>42929.744825289352</c:v>
                </c:pt>
                <c:pt idx="29362">
                  <c:v>42929.751769849536</c:v>
                </c:pt>
                <c:pt idx="29363">
                  <c:v>42929.75871440972</c:v>
                </c:pt>
                <c:pt idx="29364">
                  <c:v>42929.765658969911</c:v>
                </c:pt>
                <c:pt idx="29365">
                  <c:v>42929.772603530095</c:v>
                </c:pt>
                <c:pt idx="29366">
                  <c:v>42929.779548090279</c:v>
                </c:pt>
                <c:pt idx="29367">
                  <c:v>42929.786492650463</c:v>
                </c:pt>
                <c:pt idx="29368">
                  <c:v>42929.793437210647</c:v>
                </c:pt>
                <c:pt idx="29369">
                  <c:v>42929.80038177083</c:v>
                </c:pt>
                <c:pt idx="29370">
                  <c:v>42929.807326331022</c:v>
                </c:pt>
                <c:pt idx="29371">
                  <c:v>42929.814270891206</c:v>
                </c:pt>
                <c:pt idx="29372">
                  <c:v>42929.821215451389</c:v>
                </c:pt>
                <c:pt idx="29373">
                  <c:v>42929.828160011573</c:v>
                </c:pt>
                <c:pt idx="29374">
                  <c:v>42929.835104571757</c:v>
                </c:pt>
                <c:pt idx="29375">
                  <c:v>42929.842049131941</c:v>
                </c:pt>
                <c:pt idx="29376">
                  <c:v>42929.848993692132</c:v>
                </c:pt>
                <c:pt idx="29377">
                  <c:v>42929.855938252316</c:v>
                </c:pt>
                <c:pt idx="29378">
                  <c:v>42929.8628828125</c:v>
                </c:pt>
                <c:pt idx="29379">
                  <c:v>42929.869827372684</c:v>
                </c:pt>
                <c:pt idx="29380">
                  <c:v>42929.876771932868</c:v>
                </c:pt>
                <c:pt idx="29381">
                  <c:v>42929.883716493059</c:v>
                </c:pt>
                <c:pt idx="29382">
                  <c:v>42929.890661053243</c:v>
                </c:pt>
                <c:pt idx="29383">
                  <c:v>42929.897605613427</c:v>
                </c:pt>
                <c:pt idx="29384">
                  <c:v>42929.904550173611</c:v>
                </c:pt>
                <c:pt idx="29385">
                  <c:v>42929.911494733795</c:v>
                </c:pt>
                <c:pt idx="29386">
                  <c:v>42929.918439293979</c:v>
                </c:pt>
                <c:pt idx="29387">
                  <c:v>42929.92538385417</c:v>
                </c:pt>
                <c:pt idx="29388">
                  <c:v>42929.932328414354</c:v>
                </c:pt>
                <c:pt idx="29389">
                  <c:v>42929.939272974538</c:v>
                </c:pt>
                <c:pt idx="29390">
                  <c:v>42929.946217534722</c:v>
                </c:pt>
                <c:pt idx="29391">
                  <c:v>42929.953162094906</c:v>
                </c:pt>
                <c:pt idx="29392">
                  <c:v>42929.960106655089</c:v>
                </c:pt>
                <c:pt idx="29393">
                  <c:v>42929.967051215281</c:v>
                </c:pt>
                <c:pt idx="29394">
                  <c:v>42929.973995775465</c:v>
                </c:pt>
                <c:pt idx="29395">
                  <c:v>42929.980940335648</c:v>
                </c:pt>
                <c:pt idx="29396">
                  <c:v>42929.987884895832</c:v>
                </c:pt>
                <c:pt idx="29397">
                  <c:v>42929.994829456016</c:v>
                </c:pt>
                <c:pt idx="29398">
                  <c:v>42930.0017740162</c:v>
                </c:pt>
                <c:pt idx="29399">
                  <c:v>42930.008718576391</c:v>
                </c:pt>
                <c:pt idx="29400">
                  <c:v>42930.015663136575</c:v>
                </c:pt>
                <c:pt idx="29401">
                  <c:v>42930.022607696759</c:v>
                </c:pt>
                <c:pt idx="29402">
                  <c:v>42930.029552256943</c:v>
                </c:pt>
                <c:pt idx="29403">
                  <c:v>42930.036496817127</c:v>
                </c:pt>
                <c:pt idx="29404">
                  <c:v>42930.043441377318</c:v>
                </c:pt>
                <c:pt idx="29405">
                  <c:v>42930.050385937502</c:v>
                </c:pt>
                <c:pt idx="29406">
                  <c:v>42930.057330497686</c:v>
                </c:pt>
                <c:pt idx="29407">
                  <c:v>42930.06427505787</c:v>
                </c:pt>
                <c:pt idx="29408">
                  <c:v>42930.071219618054</c:v>
                </c:pt>
                <c:pt idx="29409">
                  <c:v>42930.078164178238</c:v>
                </c:pt>
                <c:pt idx="29410">
                  <c:v>42930.085108738429</c:v>
                </c:pt>
                <c:pt idx="29411">
                  <c:v>42930.092053298613</c:v>
                </c:pt>
                <c:pt idx="29412">
                  <c:v>42930.098997858797</c:v>
                </c:pt>
                <c:pt idx="29413">
                  <c:v>42930.105942418981</c:v>
                </c:pt>
                <c:pt idx="29414">
                  <c:v>42930.112886979165</c:v>
                </c:pt>
                <c:pt idx="29415">
                  <c:v>42930.119831539349</c:v>
                </c:pt>
                <c:pt idx="29416">
                  <c:v>42930.12677609954</c:v>
                </c:pt>
                <c:pt idx="29417">
                  <c:v>42930.133720659724</c:v>
                </c:pt>
                <c:pt idx="29418">
                  <c:v>42930.140665219908</c:v>
                </c:pt>
                <c:pt idx="29419">
                  <c:v>42930.147609780091</c:v>
                </c:pt>
                <c:pt idx="29420">
                  <c:v>42930.154554340275</c:v>
                </c:pt>
                <c:pt idx="29421">
                  <c:v>42930.161498900467</c:v>
                </c:pt>
                <c:pt idx="29422">
                  <c:v>42930.16844346065</c:v>
                </c:pt>
                <c:pt idx="29423">
                  <c:v>42930.175388020834</c:v>
                </c:pt>
                <c:pt idx="29424">
                  <c:v>42930.182332581018</c:v>
                </c:pt>
                <c:pt idx="29425">
                  <c:v>42930.189277141202</c:v>
                </c:pt>
                <c:pt idx="29426">
                  <c:v>42930.196221701386</c:v>
                </c:pt>
                <c:pt idx="29427">
                  <c:v>42930.203166261577</c:v>
                </c:pt>
                <c:pt idx="29428">
                  <c:v>42930.210110821761</c:v>
                </c:pt>
                <c:pt idx="29429">
                  <c:v>42930.217055381945</c:v>
                </c:pt>
                <c:pt idx="29430">
                  <c:v>42930.223999942129</c:v>
                </c:pt>
                <c:pt idx="29431">
                  <c:v>42930.230944502313</c:v>
                </c:pt>
                <c:pt idx="29432">
                  <c:v>42930.237889062497</c:v>
                </c:pt>
                <c:pt idx="29433">
                  <c:v>42930.244833622688</c:v>
                </c:pt>
                <c:pt idx="29434">
                  <c:v>42930.251778182872</c:v>
                </c:pt>
                <c:pt idx="29435">
                  <c:v>42930.258722743056</c:v>
                </c:pt>
                <c:pt idx="29436">
                  <c:v>42930.26566730324</c:v>
                </c:pt>
                <c:pt idx="29437">
                  <c:v>42930.272611863424</c:v>
                </c:pt>
                <c:pt idx="29438">
                  <c:v>42930.279556423608</c:v>
                </c:pt>
                <c:pt idx="29439">
                  <c:v>42930.286500983799</c:v>
                </c:pt>
                <c:pt idx="29440">
                  <c:v>42930.293445543983</c:v>
                </c:pt>
                <c:pt idx="29441">
                  <c:v>42930.300390104167</c:v>
                </c:pt>
                <c:pt idx="29442">
                  <c:v>42930.30733466435</c:v>
                </c:pt>
                <c:pt idx="29443">
                  <c:v>42930.314279224534</c:v>
                </c:pt>
                <c:pt idx="29444">
                  <c:v>42930.321223784726</c:v>
                </c:pt>
                <c:pt idx="29445">
                  <c:v>42930.328168344909</c:v>
                </c:pt>
                <c:pt idx="29446">
                  <c:v>42930.335112905093</c:v>
                </c:pt>
                <c:pt idx="29447">
                  <c:v>42930.342057465277</c:v>
                </c:pt>
                <c:pt idx="29448">
                  <c:v>42930.349002025461</c:v>
                </c:pt>
                <c:pt idx="29449">
                  <c:v>42930.355946585645</c:v>
                </c:pt>
                <c:pt idx="29450">
                  <c:v>42930.362891145836</c:v>
                </c:pt>
                <c:pt idx="29451">
                  <c:v>42930.36983570602</c:v>
                </c:pt>
                <c:pt idx="29452">
                  <c:v>42930.376780266204</c:v>
                </c:pt>
                <c:pt idx="29453">
                  <c:v>42930.383724826388</c:v>
                </c:pt>
                <c:pt idx="29454">
                  <c:v>42930.390669386572</c:v>
                </c:pt>
                <c:pt idx="29455">
                  <c:v>42930.397613946756</c:v>
                </c:pt>
                <c:pt idx="29456">
                  <c:v>42930.404558506947</c:v>
                </c:pt>
                <c:pt idx="29457">
                  <c:v>42930.411503067131</c:v>
                </c:pt>
                <c:pt idx="29458">
                  <c:v>42930.418447627315</c:v>
                </c:pt>
                <c:pt idx="29459">
                  <c:v>42930.425392187499</c:v>
                </c:pt>
                <c:pt idx="29460">
                  <c:v>42930.432336747683</c:v>
                </c:pt>
                <c:pt idx="29461">
                  <c:v>42930.439281307874</c:v>
                </c:pt>
                <c:pt idx="29462">
                  <c:v>42930.446225868058</c:v>
                </c:pt>
                <c:pt idx="29463">
                  <c:v>42930.453170428242</c:v>
                </c:pt>
                <c:pt idx="29464">
                  <c:v>42930.460114988426</c:v>
                </c:pt>
                <c:pt idx="29465">
                  <c:v>42930.46705954861</c:v>
                </c:pt>
                <c:pt idx="29466">
                  <c:v>42930.474004108793</c:v>
                </c:pt>
                <c:pt idx="29467">
                  <c:v>42930.480948668985</c:v>
                </c:pt>
                <c:pt idx="29468">
                  <c:v>42930.487893229169</c:v>
                </c:pt>
                <c:pt idx="29469">
                  <c:v>42930.494837789352</c:v>
                </c:pt>
                <c:pt idx="29470">
                  <c:v>42930.501782349536</c:v>
                </c:pt>
                <c:pt idx="29471">
                  <c:v>42930.50872690972</c:v>
                </c:pt>
                <c:pt idx="29472">
                  <c:v>42930.515671469904</c:v>
                </c:pt>
                <c:pt idx="29473">
                  <c:v>42930.522616030095</c:v>
                </c:pt>
                <c:pt idx="29474">
                  <c:v>42930.529560590279</c:v>
                </c:pt>
                <c:pt idx="29475">
                  <c:v>42930.536505150463</c:v>
                </c:pt>
                <c:pt idx="29476">
                  <c:v>42930.543449710647</c:v>
                </c:pt>
                <c:pt idx="29477">
                  <c:v>42930.550394270831</c:v>
                </c:pt>
                <c:pt idx="29478">
                  <c:v>42930.557338831015</c:v>
                </c:pt>
                <c:pt idx="29479">
                  <c:v>42930.564283391206</c:v>
                </c:pt>
                <c:pt idx="29480">
                  <c:v>42930.57122795139</c:v>
                </c:pt>
                <c:pt idx="29481">
                  <c:v>42930.578172511574</c:v>
                </c:pt>
                <c:pt idx="29482">
                  <c:v>42930.585117071758</c:v>
                </c:pt>
                <c:pt idx="29483">
                  <c:v>42930.592061631942</c:v>
                </c:pt>
                <c:pt idx="29484">
                  <c:v>42930.599006192133</c:v>
                </c:pt>
                <c:pt idx="29485">
                  <c:v>42930.605950752317</c:v>
                </c:pt>
                <c:pt idx="29486">
                  <c:v>42930.612895312501</c:v>
                </c:pt>
                <c:pt idx="29487">
                  <c:v>42930.619839872685</c:v>
                </c:pt>
                <c:pt idx="29488">
                  <c:v>42930.626784432869</c:v>
                </c:pt>
                <c:pt idx="29489">
                  <c:v>42930.633728993053</c:v>
                </c:pt>
                <c:pt idx="29490">
                  <c:v>42930.640673553244</c:v>
                </c:pt>
                <c:pt idx="29491">
                  <c:v>42930.647618113428</c:v>
                </c:pt>
                <c:pt idx="29492">
                  <c:v>42930.654562673612</c:v>
                </c:pt>
                <c:pt idx="29493">
                  <c:v>42930.661507233795</c:v>
                </c:pt>
                <c:pt idx="29494">
                  <c:v>42930.668451793979</c:v>
                </c:pt>
                <c:pt idx="29495">
                  <c:v>42930.675396354163</c:v>
                </c:pt>
                <c:pt idx="29496">
                  <c:v>42930.682340914354</c:v>
                </c:pt>
                <c:pt idx="29497">
                  <c:v>42930.689285474538</c:v>
                </c:pt>
                <c:pt idx="29498">
                  <c:v>42930.696230034722</c:v>
                </c:pt>
                <c:pt idx="29499">
                  <c:v>42930.703174594906</c:v>
                </c:pt>
                <c:pt idx="29500">
                  <c:v>42930.71011915509</c:v>
                </c:pt>
                <c:pt idx="29501">
                  <c:v>42930.717063715281</c:v>
                </c:pt>
                <c:pt idx="29502">
                  <c:v>42930.724008275465</c:v>
                </c:pt>
                <c:pt idx="29503">
                  <c:v>42930.730952835649</c:v>
                </c:pt>
                <c:pt idx="29504">
                  <c:v>42930.737897395833</c:v>
                </c:pt>
                <c:pt idx="29505">
                  <c:v>42930.744841956017</c:v>
                </c:pt>
                <c:pt idx="29506">
                  <c:v>42930.751786516201</c:v>
                </c:pt>
                <c:pt idx="29507">
                  <c:v>42930.758731076392</c:v>
                </c:pt>
                <c:pt idx="29508">
                  <c:v>42930.765675636576</c:v>
                </c:pt>
                <c:pt idx="29509">
                  <c:v>42930.77262019676</c:v>
                </c:pt>
                <c:pt idx="29510">
                  <c:v>42930.779564756944</c:v>
                </c:pt>
                <c:pt idx="29511">
                  <c:v>42930.786509317128</c:v>
                </c:pt>
                <c:pt idx="29512">
                  <c:v>42930.793453877312</c:v>
                </c:pt>
                <c:pt idx="29513">
                  <c:v>42930.800398437503</c:v>
                </c:pt>
                <c:pt idx="29514">
                  <c:v>42930.807342997687</c:v>
                </c:pt>
                <c:pt idx="29515">
                  <c:v>42930.814287557871</c:v>
                </c:pt>
                <c:pt idx="29516">
                  <c:v>42930.821232118054</c:v>
                </c:pt>
                <c:pt idx="29517">
                  <c:v>42930.828176678238</c:v>
                </c:pt>
                <c:pt idx="29518">
                  <c:v>42930.83512123843</c:v>
                </c:pt>
                <c:pt idx="29519">
                  <c:v>42930.842065798613</c:v>
                </c:pt>
                <c:pt idx="29520">
                  <c:v>42930.849010358797</c:v>
                </c:pt>
                <c:pt idx="29521">
                  <c:v>42930.855954918981</c:v>
                </c:pt>
                <c:pt idx="29522">
                  <c:v>42930.862899479165</c:v>
                </c:pt>
                <c:pt idx="29523">
                  <c:v>42930.869844039349</c:v>
                </c:pt>
                <c:pt idx="29524">
                  <c:v>42930.87678859954</c:v>
                </c:pt>
                <c:pt idx="29525">
                  <c:v>42930.883733159724</c:v>
                </c:pt>
                <c:pt idx="29526">
                  <c:v>42930.890677719908</c:v>
                </c:pt>
                <c:pt idx="29527">
                  <c:v>42930.897622280092</c:v>
                </c:pt>
                <c:pt idx="29528">
                  <c:v>42930.904566840276</c:v>
                </c:pt>
                <c:pt idx="29529">
                  <c:v>42930.91151140046</c:v>
                </c:pt>
                <c:pt idx="29530">
                  <c:v>42930.918455960651</c:v>
                </c:pt>
                <c:pt idx="29531">
                  <c:v>42930.925400520835</c:v>
                </c:pt>
                <c:pt idx="29532">
                  <c:v>42930.932345081019</c:v>
                </c:pt>
                <c:pt idx="29533">
                  <c:v>42930.939289641203</c:v>
                </c:pt>
                <c:pt idx="29534">
                  <c:v>42930.946234201387</c:v>
                </c:pt>
                <c:pt idx="29535">
                  <c:v>42930.953178761571</c:v>
                </c:pt>
                <c:pt idx="29536">
                  <c:v>42930.960123321762</c:v>
                </c:pt>
                <c:pt idx="29537">
                  <c:v>42930.967067881946</c:v>
                </c:pt>
                <c:pt idx="29538">
                  <c:v>42930.97401244213</c:v>
                </c:pt>
                <c:pt idx="29539">
                  <c:v>42930.980957002314</c:v>
                </c:pt>
                <c:pt idx="29540">
                  <c:v>42930.987901562497</c:v>
                </c:pt>
                <c:pt idx="29541">
                  <c:v>42930.994846122689</c:v>
                </c:pt>
                <c:pt idx="29542">
                  <c:v>42931.001790682873</c:v>
                </c:pt>
                <c:pt idx="29543">
                  <c:v>42931.008735243056</c:v>
                </c:pt>
                <c:pt idx="29544">
                  <c:v>42931.01567980324</c:v>
                </c:pt>
                <c:pt idx="29545">
                  <c:v>42931.022624363424</c:v>
                </c:pt>
                <c:pt idx="29546">
                  <c:v>42931.029568923608</c:v>
                </c:pt>
                <c:pt idx="29547">
                  <c:v>42931.036513483799</c:v>
                </c:pt>
                <c:pt idx="29548">
                  <c:v>42931.043458043983</c:v>
                </c:pt>
                <c:pt idx="29549">
                  <c:v>42931.050402604167</c:v>
                </c:pt>
                <c:pt idx="29550">
                  <c:v>42931.057347164351</c:v>
                </c:pt>
                <c:pt idx="29551">
                  <c:v>42931.064291724535</c:v>
                </c:pt>
                <c:pt idx="29552">
                  <c:v>42931.071236284719</c:v>
                </c:pt>
                <c:pt idx="29553">
                  <c:v>42931.07818084491</c:v>
                </c:pt>
                <c:pt idx="29554">
                  <c:v>42931.085125405094</c:v>
                </c:pt>
                <c:pt idx="29555">
                  <c:v>42931.092069965278</c:v>
                </c:pt>
                <c:pt idx="29556">
                  <c:v>42931.099014525462</c:v>
                </c:pt>
                <c:pt idx="29557">
                  <c:v>42931.105959085646</c:v>
                </c:pt>
                <c:pt idx="29558">
                  <c:v>42931.112903645837</c:v>
                </c:pt>
                <c:pt idx="29559">
                  <c:v>42931.119848206021</c:v>
                </c:pt>
                <c:pt idx="29560">
                  <c:v>42931.126792766205</c:v>
                </c:pt>
                <c:pt idx="29561">
                  <c:v>42931.133737326389</c:v>
                </c:pt>
                <c:pt idx="29562">
                  <c:v>42931.140681886573</c:v>
                </c:pt>
                <c:pt idx="29563">
                  <c:v>42931.147626446756</c:v>
                </c:pt>
                <c:pt idx="29564">
                  <c:v>42931.154571006948</c:v>
                </c:pt>
                <c:pt idx="29565">
                  <c:v>42931.161515567132</c:v>
                </c:pt>
                <c:pt idx="29566">
                  <c:v>42931.168460127315</c:v>
                </c:pt>
                <c:pt idx="29567">
                  <c:v>42931.175404687499</c:v>
                </c:pt>
                <c:pt idx="29568">
                  <c:v>42931.182349247683</c:v>
                </c:pt>
                <c:pt idx="29569">
                  <c:v>42931.189293807867</c:v>
                </c:pt>
                <c:pt idx="29570">
                  <c:v>42931.196238368058</c:v>
                </c:pt>
                <c:pt idx="29571">
                  <c:v>42931.203182928242</c:v>
                </c:pt>
                <c:pt idx="29572">
                  <c:v>42931.210127488426</c:v>
                </c:pt>
                <c:pt idx="29573">
                  <c:v>42931.21707204861</c:v>
                </c:pt>
                <c:pt idx="29574">
                  <c:v>42931.224016608794</c:v>
                </c:pt>
                <c:pt idx="29575">
                  <c:v>42931.230961168978</c:v>
                </c:pt>
                <c:pt idx="29576">
                  <c:v>42931.237905729169</c:v>
                </c:pt>
                <c:pt idx="29577">
                  <c:v>42931.244850289353</c:v>
                </c:pt>
                <c:pt idx="29578">
                  <c:v>42931.251794849537</c:v>
                </c:pt>
                <c:pt idx="29579">
                  <c:v>42931.258739409721</c:v>
                </c:pt>
                <c:pt idx="29580">
                  <c:v>42931.265683969905</c:v>
                </c:pt>
                <c:pt idx="29581">
                  <c:v>42931.272628530096</c:v>
                </c:pt>
                <c:pt idx="29582">
                  <c:v>42931.27957309028</c:v>
                </c:pt>
                <c:pt idx="29583">
                  <c:v>42931.286517650464</c:v>
                </c:pt>
                <c:pt idx="29584">
                  <c:v>42931.293462210648</c:v>
                </c:pt>
                <c:pt idx="29585">
                  <c:v>42931.300406770832</c:v>
                </c:pt>
                <c:pt idx="29586">
                  <c:v>42931.307351331016</c:v>
                </c:pt>
                <c:pt idx="29587">
                  <c:v>42931.314295891207</c:v>
                </c:pt>
                <c:pt idx="29588">
                  <c:v>42931.321240451391</c:v>
                </c:pt>
                <c:pt idx="29589">
                  <c:v>42931.328185011575</c:v>
                </c:pt>
                <c:pt idx="29590">
                  <c:v>42931.335129571758</c:v>
                </c:pt>
                <c:pt idx="29591">
                  <c:v>42931.342074131942</c:v>
                </c:pt>
                <c:pt idx="29592">
                  <c:v>42931.349018692126</c:v>
                </c:pt>
                <c:pt idx="29593">
                  <c:v>42931.355963252317</c:v>
                </c:pt>
                <c:pt idx="29594">
                  <c:v>42931.362907812501</c:v>
                </c:pt>
                <c:pt idx="29595">
                  <c:v>42931.369852372685</c:v>
                </c:pt>
                <c:pt idx="29596">
                  <c:v>42931.376796932869</c:v>
                </c:pt>
                <c:pt idx="29597">
                  <c:v>42931.383741493053</c:v>
                </c:pt>
                <c:pt idx="29598">
                  <c:v>42931.390686053244</c:v>
                </c:pt>
                <c:pt idx="29599">
                  <c:v>42931.397630613428</c:v>
                </c:pt>
                <c:pt idx="29600">
                  <c:v>42931.404575173612</c:v>
                </c:pt>
                <c:pt idx="29601">
                  <c:v>42931.411519733796</c:v>
                </c:pt>
                <c:pt idx="29602">
                  <c:v>42931.41846429398</c:v>
                </c:pt>
                <c:pt idx="29603">
                  <c:v>42931.425408854164</c:v>
                </c:pt>
                <c:pt idx="29604">
                  <c:v>42931.432353414355</c:v>
                </c:pt>
                <c:pt idx="29605">
                  <c:v>42931.439297974539</c:v>
                </c:pt>
                <c:pt idx="29606">
                  <c:v>42931.446242534723</c:v>
                </c:pt>
                <c:pt idx="29607">
                  <c:v>42931.453187094907</c:v>
                </c:pt>
                <c:pt idx="29608">
                  <c:v>42931.460131655091</c:v>
                </c:pt>
                <c:pt idx="29609">
                  <c:v>42931.467076215275</c:v>
                </c:pt>
                <c:pt idx="29610">
                  <c:v>42931.474020775466</c:v>
                </c:pt>
                <c:pt idx="29611">
                  <c:v>42931.48096533565</c:v>
                </c:pt>
                <c:pt idx="29612">
                  <c:v>42931.487909895834</c:v>
                </c:pt>
                <c:pt idx="29613">
                  <c:v>42931.494854456017</c:v>
                </c:pt>
                <c:pt idx="29614">
                  <c:v>42931.501799016201</c:v>
                </c:pt>
                <c:pt idx="29615">
                  <c:v>42931.508743576385</c:v>
                </c:pt>
                <c:pt idx="29616">
                  <c:v>42931.515688136577</c:v>
                </c:pt>
                <c:pt idx="29617">
                  <c:v>42931.52263269676</c:v>
                </c:pt>
                <c:pt idx="29618">
                  <c:v>42931.529577256944</c:v>
                </c:pt>
                <c:pt idx="29619">
                  <c:v>42931.536521817128</c:v>
                </c:pt>
                <c:pt idx="29620">
                  <c:v>42931.543466377312</c:v>
                </c:pt>
                <c:pt idx="29621">
                  <c:v>42931.550410937503</c:v>
                </c:pt>
                <c:pt idx="29622">
                  <c:v>42931.557355497687</c:v>
                </c:pt>
                <c:pt idx="29623">
                  <c:v>42931.564300057871</c:v>
                </c:pt>
                <c:pt idx="29624">
                  <c:v>42931.571244618055</c:v>
                </c:pt>
                <c:pt idx="29625">
                  <c:v>42931.578189178239</c:v>
                </c:pt>
                <c:pt idx="29626">
                  <c:v>42931.585133738423</c:v>
                </c:pt>
                <c:pt idx="29627">
                  <c:v>42931.592078298614</c:v>
                </c:pt>
                <c:pt idx="29628">
                  <c:v>42931.599022858798</c:v>
                </c:pt>
                <c:pt idx="29629">
                  <c:v>42931.605967418982</c:v>
                </c:pt>
                <c:pt idx="29630">
                  <c:v>42931.612911979166</c:v>
                </c:pt>
                <c:pt idx="29631">
                  <c:v>42931.61985653935</c:v>
                </c:pt>
                <c:pt idx="29632">
                  <c:v>42931.626801099534</c:v>
                </c:pt>
                <c:pt idx="29633">
                  <c:v>42931.633745659725</c:v>
                </c:pt>
                <c:pt idx="29634">
                  <c:v>42931.640690219909</c:v>
                </c:pt>
                <c:pt idx="29635">
                  <c:v>42931.647634780093</c:v>
                </c:pt>
                <c:pt idx="29636">
                  <c:v>42931.654579340277</c:v>
                </c:pt>
                <c:pt idx="29637">
                  <c:v>42931.66152390046</c:v>
                </c:pt>
                <c:pt idx="29638">
                  <c:v>42931.668468460652</c:v>
                </c:pt>
                <c:pt idx="29639">
                  <c:v>42931.675413020836</c:v>
                </c:pt>
                <c:pt idx="29640">
                  <c:v>42931.682357581019</c:v>
                </c:pt>
                <c:pt idx="29641">
                  <c:v>42931.689302141203</c:v>
                </c:pt>
                <c:pt idx="29642">
                  <c:v>42931.696246701387</c:v>
                </c:pt>
                <c:pt idx="29643">
                  <c:v>42931.703191261571</c:v>
                </c:pt>
                <c:pt idx="29644">
                  <c:v>42931.710135821762</c:v>
                </c:pt>
                <c:pt idx="29645">
                  <c:v>42931.717080381946</c:v>
                </c:pt>
                <c:pt idx="29646">
                  <c:v>42931.72402494213</c:v>
                </c:pt>
                <c:pt idx="29647">
                  <c:v>42931.730969502314</c:v>
                </c:pt>
                <c:pt idx="29648">
                  <c:v>42931.737914062498</c:v>
                </c:pt>
                <c:pt idx="29649">
                  <c:v>42931.744858622682</c:v>
                </c:pt>
                <c:pt idx="29650">
                  <c:v>42931.751803182873</c:v>
                </c:pt>
                <c:pt idx="29651">
                  <c:v>42931.758747743057</c:v>
                </c:pt>
                <c:pt idx="29652">
                  <c:v>42931.765692303241</c:v>
                </c:pt>
                <c:pt idx="29653">
                  <c:v>42931.772636863425</c:v>
                </c:pt>
                <c:pt idx="29654">
                  <c:v>42931.779581423609</c:v>
                </c:pt>
                <c:pt idx="29655">
                  <c:v>42931.786525983793</c:v>
                </c:pt>
                <c:pt idx="29656">
                  <c:v>42931.793470543984</c:v>
                </c:pt>
                <c:pt idx="29657">
                  <c:v>42931.800415104168</c:v>
                </c:pt>
                <c:pt idx="29658">
                  <c:v>42931.807359664352</c:v>
                </c:pt>
                <c:pt idx="29659">
                  <c:v>42931.814304224536</c:v>
                </c:pt>
                <c:pt idx="29660">
                  <c:v>42931.82124878472</c:v>
                </c:pt>
                <c:pt idx="29661">
                  <c:v>42931.828193344911</c:v>
                </c:pt>
                <c:pt idx="29662">
                  <c:v>42931.835137905095</c:v>
                </c:pt>
                <c:pt idx="29663">
                  <c:v>42931.842082465279</c:v>
                </c:pt>
                <c:pt idx="29664">
                  <c:v>42931.849027025462</c:v>
                </c:pt>
                <c:pt idx="29665">
                  <c:v>42931.855971585646</c:v>
                </c:pt>
                <c:pt idx="29666">
                  <c:v>42931.86291614583</c:v>
                </c:pt>
                <c:pt idx="29667">
                  <c:v>42931.869860706021</c:v>
                </c:pt>
                <c:pt idx="29668">
                  <c:v>42931.876805266205</c:v>
                </c:pt>
                <c:pt idx="29669">
                  <c:v>42931.883749826389</c:v>
                </c:pt>
                <c:pt idx="29670">
                  <c:v>42931.890694386573</c:v>
                </c:pt>
                <c:pt idx="29671">
                  <c:v>42931.897638946757</c:v>
                </c:pt>
                <c:pt idx="29672">
                  <c:v>42931.904583506941</c:v>
                </c:pt>
                <c:pt idx="29673">
                  <c:v>42931.911528067132</c:v>
                </c:pt>
                <c:pt idx="29674">
                  <c:v>42931.918472627316</c:v>
                </c:pt>
                <c:pt idx="29675">
                  <c:v>42931.9254171875</c:v>
                </c:pt>
                <c:pt idx="29676">
                  <c:v>42931.932361747684</c:v>
                </c:pt>
                <c:pt idx="29677">
                  <c:v>42931.939306307868</c:v>
                </c:pt>
                <c:pt idx="29678">
                  <c:v>42931.946250868059</c:v>
                </c:pt>
                <c:pt idx="29679">
                  <c:v>42931.953195428243</c:v>
                </c:pt>
                <c:pt idx="29680">
                  <c:v>42931.960139988427</c:v>
                </c:pt>
                <c:pt idx="29681">
                  <c:v>42931.967084548611</c:v>
                </c:pt>
                <c:pt idx="29682">
                  <c:v>42931.974029108795</c:v>
                </c:pt>
                <c:pt idx="29683">
                  <c:v>42931.980973668979</c:v>
                </c:pt>
                <c:pt idx="29684">
                  <c:v>42931.98791822917</c:v>
                </c:pt>
                <c:pt idx="29685">
                  <c:v>42931.994862789354</c:v>
                </c:pt>
                <c:pt idx="29686">
                  <c:v>42932.001807349538</c:v>
                </c:pt>
                <c:pt idx="29687">
                  <c:v>42932.008751909721</c:v>
                </c:pt>
                <c:pt idx="29688">
                  <c:v>42932.015696469905</c:v>
                </c:pt>
                <c:pt idx="29689">
                  <c:v>42932.022641030089</c:v>
                </c:pt>
                <c:pt idx="29690">
                  <c:v>42932.02958559028</c:v>
                </c:pt>
                <c:pt idx="29691">
                  <c:v>42932.036530150464</c:v>
                </c:pt>
                <c:pt idx="29692">
                  <c:v>42932.043474710648</c:v>
                </c:pt>
                <c:pt idx="29693">
                  <c:v>42932.050419270832</c:v>
                </c:pt>
                <c:pt idx="29694">
                  <c:v>42932.057363831016</c:v>
                </c:pt>
                <c:pt idx="29695">
                  <c:v>42932.064308391207</c:v>
                </c:pt>
                <c:pt idx="29696">
                  <c:v>42932.071252951391</c:v>
                </c:pt>
                <c:pt idx="29697">
                  <c:v>42932.078197511575</c:v>
                </c:pt>
                <c:pt idx="29698">
                  <c:v>42932.085142071759</c:v>
                </c:pt>
                <c:pt idx="29699">
                  <c:v>42932.092086631943</c:v>
                </c:pt>
                <c:pt idx="29700">
                  <c:v>42932.099031192127</c:v>
                </c:pt>
                <c:pt idx="29701">
                  <c:v>42932.105975752318</c:v>
                </c:pt>
                <c:pt idx="29702">
                  <c:v>42932.112920312502</c:v>
                </c:pt>
                <c:pt idx="29703">
                  <c:v>42932.119864872686</c:v>
                </c:pt>
                <c:pt idx="29704">
                  <c:v>42932.12680943287</c:v>
                </c:pt>
                <c:pt idx="29705">
                  <c:v>42932.133753993054</c:v>
                </c:pt>
                <c:pt idx="29706">
                  <c:v>42932.140698553238</c:v>
                </c:pt>
                <c:pt idx="29707">
                  <c:v>42932.147643113429</c:v>
                </c:pt>
                <c:pt idx="29708">
                  <c:v>42932.154587673613</c:v>
                </c:pt>
                <c:pt idx="29709">
                  <c:v>42932.161532233797</c:v>
                </c:pt>
                <c:pt idx="29710">
                  <c:v>42932.168476793981</c:v>
                </c:pt>
                <c:pt idx="29711">
                  <c:v>42932.175421354164</c:v>
                </c:pt>
                <c:pt idx="29712">
                  <c:v>42932.182365914348</c:v>
                </c:pt>
                <c:pt idx="29713">
                  <c:v>42932.18931047454</c:v>
                </c:pt>
                <c:pt idx="29714">
                  <c:v>42932.196255034723</c:v>
                </c:pt>
                <c:pt idx="29715">
                  <c:v>42932.203199594907</c:v>
                </c:pt>
                <c:pt idx="29716">
                  <c:v>42932.210144155091</c:v>
                </c:pt>
                <c:pt idx="29717">
                  <c:v>42932.217088715275</c:v>
                </c:pt>
                <c:pt idx="29718">
                  <c:v>42932.224033275466</c:v>
                </c:pt>
                <c:pt idx="29719">
                  <c:v>42932.23097783565</c:v>
                </c:pt>
                <c:pt idx="29720">
                  <c:v>42932.237922395834</c:v>
                </c:pt>
                <c:pt idx="29721">
                  <c:v>42932.244866956018</c:v>
                </c:pt>
                <c:pt idx="29722">
                  <c:v>42932.251811516202</c:v>
                </c:pt>
                <c:pt idx="29723">
                  <c:v>42932.258756076386</c:v>
                </c:pt>
                <c:pt idx="29724">
                  <c:v>42932.265700636577</c:v>
                </c:pt>
                <c:pt idx="29725">
                  <c:v>42932.272645196761</c:v>
                </c:pt>
                <c:pt idx="29726">
                  <c:v>42932.279589756945</c:v>
                </c:pt>
                <c:pt idx="29727">
                  <c:v>42932.286534317129</c:v>
                </c:pt>
                <c:pt idx="29728">
                  <c:v>42932.293478877313</c:v>
                </c:pt>
                <c:pt idx="29729">
                  <c:v>42932.300423437497</c:v>
                </c:pt>
                <c:pt idx="29730">
                  <c:v>42932.307367997688</c:v>
                </c:pt>
                <c:pt idx="29731">
                  <c:v>42932.314312557872</c:v>
                </c:pt>
                <c:pt idx="29732">
                  <c:v>42932.321257118056</c:v>
                </c:pt>
                <c:pt idx="29733">
                  <c:v>42932.32820167824</c:v>
                </c:pt>
                <c:pt idx="29734">
                  <c:v>42932.335146238423</c:v>
                </c:pt>
                <c:pt idx="29735">
                  <c:v>42932.342090798615</c:v>
                </c:pt>
                <c:pt idx="29736">
                  <c:v>42932.349035358799</c:v>
                </c:pt>
                <c:pt idx="29737">
                  <c:v>42932.355979918982</c:v>
                </c:pt>
                <c:pt idx="29738">
                  <c:v>42932.362924479166</c:v>
                </c:pt>
                <c:pt idx="29739">
                  <c:v>42932.36986903935</c:v>
                </c:pt>
                <c:pt idx="29740">
                  <c:v>42932.376813599534</c:v>
                </c:pt>
                <c:pt idx="29741">
                  <c:v>42932.383758159725</c:v>
                </c:pt>
                <c:pt idx="29742">
                  <c:v>42932.390702719909</c:v>
                </c:pt>
                <c:pt idx="29743">
                  <c:v>42932.397647280093</c:v>
                </c:pt>
                <c:pt idx="29744">
                  <c:v>42932.404591840277</c:v>
                </c:pt>
                <c:pt idx="29745">
                  <c:v>42932.411536400461</c:v>
                </c:pt>
                <c:pt idx="29746">
                  <c:v>42932.418480960645</c:v>
                </c:pt>
                <c:pt idx="29747">
                  <c:v>42932.425425520836</c:v>
                </c:pt>
                <c:pt idx="29748">
                  <c:v>42932.43237008102</c:v>
                </c:pt>
                <c:pt idx="29749">
                  <c:v>42932.439314641204</c:v>
                </c:pt>
                <c:pt idx="29750">
                  <c:v>42932.446259201388</c:v>
                </c:pt>
                <c:pt idx="29751">
                  <c:v>42932.453203761572</c:v>
                </c:pt>
                <c:pt idx="29752">
                  <c:v>42932.460148321756</c:v>
                </c:pt>
                <c:pt idx="29753">
                  <c:v>42932.467092881947</c:v>
                </c:pt>
                <c:pt idx="29754">
                  <c:v>42932.474037442131</c:v>
                </c:pt>
                <c:pt idx="29755">
                  <c:v>42932.480982002315</c:v>
                </c:pt>
                <c:pt idx="29756">
                  <c:v>42932.487926562499</c:v>
                </c:pt>
                <c:pt idx="29757">
                  <c:v>42932.494871122683</c:v>
                </c:pt>
                <c:pt idx="29758">
                  <c:v>42932.501815682874</c:v>
                </c:pt>
                <c:pt idx="29759">
                  <c:v>42932.508760243058</c:v>
                </c:pt>
                <c:pt idx="29760">
                  <c:v>42932.515704803242</c:v>
                </c:pt>
                <c:pt idx="29761">
                  <c:v>42932.522649363425</c:v>
                </c:pt>
                <c:pt idx="29762">
                  <c:v>42932.529593923609</c:v>
                </c:pt>
                <c:pt idx="29763">
                  <c:v>42932.536538483793</c:v>
                </c:pt>
                <c:pt idx="29764">
                  <c:v>42932.543483043984</c:v>
                </c:pt>
                <c:pt idx="29765">
                  <c:v>42932.550427604168</c:v>
                </c:pt>
                <c:pt idx="29766">
                  <c:v>42932.557372164352</c:v>
                </c:pt>
                <c:pt idx="29767">
                  <c:v>42932.564316724536</c:v>
                </c:pt>
                <c:pt idx="29768">
                  <c:v>42932.57126128472</c:v>
                </c:pt>
                <c:pt idx="29769">
                  <c:v>42932.578205844904</c:v>
                </c:pt>
                <c:pt idx="29770">
                  <c:v>42932.585150405095</c:v>
                </c:pt>
                <c:pt idx="29771">
                  <c:v>42932.592094965279</c:v>
                </c:pt>
                <c:pt idx="29772">
                  <c:v>42932.599039525463</c:v>
                </c:pt>
                <c:pt idx="29773">
                  <c:v>42932.605984085647</c:v>
                </c:pt>
                <c:pt idx="29774">
                  <c:v>42932.612928645831</c:v>
                </c:pt>
                <c:pt idx="29775">
                  <c:v>42932.619873206022</c:v>
                </c:pt>
                <c:pt idx="29776">
                  <c:v>42932.626817766206</c:v>
                </c:pt>
                <c:pt idx="29777">
                  <c:v>42932.63376232639</c:v>
                </c:pt>
                <c:pt idx="29778">
                  <c:v>42932.640706886574</c:v>
                </c:pt>
                <c:pt idx="29779">
                  <c:v>42932.647651446758</c:v>
                </c:pt>
                <c:pt idx="29780">
                  <c:v>42932.654596006942</c:v>
                </c:pt>
                <c:pt idx="29781">
                  <c:v>42932.661540567133</c:v>
                </c:pt>
                <c:pt idx="29782">
                  <c:v>42932.668485127317</c:v>
                </c:pt>
                <c:pt idx="29783">
                  <c:v>42932.675429687501</c:v>
                </c:pt>
                <c:pt idx="29784">
                  <c:v>42932.682374247684</c:v>
                </c:pt>
                <c:pt idx="29785">
                  <c:v>42932.689318807868</c:v>
                </c:pt>
                <c:pt idx="29786">
                  <c:v>42932.696263368052</c:v>
                </c:pt>
                <c:pt idx="29787">
                  <c:v>42932.703207928244</c:v>
                </c:pt>
                <c:pt idx="29788">
                  <c:v>42932.710152488427</c:v>
                </c:pt>
                <c:pt idx="29789">
                  <c:v>42932.717097048611</c:v>
                </c:pt>
                <c:pt idx="29790">
                  <c:v>42932.724041608795</c:v>
                </c:pt>
                <c:pt idx="29791">
                  <c:v>42932.730986168979</c:v>
                </c:pt>
                <c:pt idx="29792">
                  <c:v>42932.737930729163</c:v>
                </c:pt>
                <c:pt idx="29793">
                  <c:v>42932.744875289354</c:v>
                </c:pt>
                <c:pt idx="29794">
                  <c:v>42932.751819849538</c:v>
                </c:pt>
                <c:pt idx="29795">
                  <c:v>42932.758764409722</c:v>
                </c:pt>
                <c:pt idx="29796">
                  <c:v>42932.765708969906</c:v>
                </c:pt>
                <c:pt idx="29797">
                  <c:v>42932.77265353009</c:v>
                </c:pt>
                <c:pt idx="29798">
                  <c:v>42932.779598090281</c:v>
                </c:pt>
                <c:pt idx="29799">
                  <c:v>42932.786542650465</c:v>
                </c:pt>
                <c:pt idx="29800">
                  <c:v>42932.793487210649</c:v>
                </c:pt>
                <c:pt idx="29801">
                  <c:v>42932.800431770833</c:v>
                </c:pt>
                <c:pt idx="29802">
                  <c:v>42932.807376331017</c:v>
                </c:pt>
                <c:pt idx="29803">
                  <c:v>42932.814320891201</c:v>
                </c:pt>
                <c:pt idx="29804">
                  <c:v>42932.821265451392</c:v>
                </c:pt>
                <c:pt idx="29805">
                  <c:v>42932.828210011576</c:v>
                </c:pt>
                <c:pt idx="29806">
                  <c:v>42932.83515457176</c:v>
                </c:pt>
                <c:pt idx="29807">
                  <c:v>42932.842099131944</c:v>
                </c:pt>
                <c:pt idx="29808">
                  <c:v>42932.849043692127</c:v>
                </c:pt>
                <c:pt idx="29809">
                  <c:v>42932.855988252311</c:v>
                </c:pt>
                <c:pt idx="29810">
                  <c:v>42932.862932812503</c:v>
                </c:pt>
                <c:pt idx="29811">
                  <c:v>42932.869877372686</c:v>
                </c:pt>
                <c:pt idx="29812">
                  <c:v>42932.87682193287</c:v>
                </c:pt>
                <c:pt idx="29813">
                  <c:v>42932.883766493054</c:v>
                </c:pt>
                <c:pt idx="29814">
                  <c:v>42932.890711053238</c:v>
                </c:pt>
                <c:pt idx="29815">
                  <c:v>42932.897655613429</c:v>
                </c:pt>
                <c:pt idx="29816">
                  <c:v>42932.904600173613</c:v>
                </c:pt>
                <c:pt idx="29817">
                  <c:v>42932.911544733797</c:v>
                </c:pt>
                <c:pt idx="29818">
                  <c:v>42932.918489293981</c:v>
                </c:pt>
                <c:pt idx="29819">
                  <c:v>42932.925433854165</c:v>
                </c:pt>
                <c:pt idx="29820">
                  <c:v>42932.932378414349</c:v>
                </c:pt>
                <c:pt idx="29821">
                  <c:v>42932.93932297454</c:v>
                </c:pt>
                <c:pt idx="29822">
                  <c:v>42932.946267534724</c:v>
                </c:pt>
                <c:pt idx="29823">
                  <c:v>42932.953212094908</c:v>
                </c:pt>
                <c:pt idx="29824">
                  <c:v>42932.960156655092</c:v>
                </c:pt>
                <c:pt idx="29825">
                  <c:v>42932.967101215276</c:v>
                </c:pt>
                <c:pt idx="29826">
                  <c:v>42932.97404577546</c:v>
                </c:pt>
                <c:pt idx="29827">
                  <c:v>42932.980990335651</c:v>
                </c:pt>
                <c:pt idx="29828">
                  <c:v>42932.987934895835</c:v>
                </c:pt>
                <c:pt idx="29829">
                  <c:v>42932.994879456019</c:v>
                </c:pt>
                <c:pt idx="29830">
                  <c:v>42933.001824016203</c:v>
                </c:pt>
                <c:pt idx="29831">
                  <c:v>42933.008768576387</c:v>
                </c:pt>
                <c:pt idx="29832">
                  <c:v>42933.015713136578</c:v>
                </c:pt>
                <c:pt idx="29833">
                  <c:v>42933.022657696762</c:v>
                </c:pt>
                <c:pt idx="29834">
                  <c:v>42933.029602256946</c:v>
                </c:pt>
                <c:pt idx="29835">
                  <c:v>42933.036546817129</c:v>
                </c:pt>
                <c:pt idx="29836">
                  <c:v>42933.043491377313</c:v>
                </c:pt>
                <c:pt idx="29837">
                  <c:v>42933.050435937497</c:v>
                </c:pt>
                <c:pt idx="29838">
                  <c:v>42933.057380497688</c:v>
                </c:pt>
                <c:pt idx="29839">
                  <c:v>42933.064325057872</c:v>
                </c:pt>
                <c:pt idx="29840">
                  <c:v>42933.071269618056</c:v>
                </c:pt>
                <c:pt idx="29841">
                  <c:v>42933.07821417824</c:v>
                </c:pt>
                <c:pt idx="29842">
                  <c:v>42933.085158738424</c:v>
                </c:pt>
                <c:pt idx="29843">
                  <c:v>42933.092103298608</c:v>
                </c:pt>
                <c:pt idx="29844">
                  <c:v>42933.099047858799</c:v>
                </c:pt>
                <c:pt idx="29845">
                  <c:v>42933.105992418983</c:v>
                </c:pt>
                <c:pt idx="29846">
                  <c:v>42933.112936979167</c:v>
                </c:pt>
                <c:pt idx="29847">
                  <c:v>42933.119881539351</c:v>
                </c:pt>
                <c:pt idx="29848">
                  <c:v>42933.126826099535</c:v>
                </c:pt>
                <c:pt idx="29849">
                  <c:v>42933.133770659719</c:v>
                </c:pt>
                <c:pt idx="29850">
                  <c:v>42933.14071521991</c:v>
                </c:pt>
                <c:pt idx="29851">
                  <c:v>42933.147659780094</c:v>
                </c:pt>
                <c:pt idx="29852">
                  <c:v>42933.154604340278</c:v>
                </c:pt>
                <c:pt idx="29853">
                  <c:v>42933.161548900462</c:v>
                </c:pt>
                <c:pt idx="29854">
                  <c:v>42933.168493460646</c:v>
                </c:pt>
                <c:pt idx="29855">
                  <c:v>42933.175438020837</c:v>
                </c:pt>
                <c:pt idx="29856">
                  <c:v>42933.182382581021</c:v>
                </c:pt>
                <c:pt idx="29857">
                  <c:v>42933.189327141205</c:v>
                </c:pt>
                <c:pt idx="29858">
                  <c:v>42933.196271701388</c:v>
                </c:pt>
                <c:pt idx="29859">
                  <c:v>42933.203216261572</c:v>
                </c:pt>
                <c:pt idx="29860">
                  <c:v>42933.210160821756</c:v>
                </c:pt>
                <c:pt idx="29861">
                  <c:v>42933.217105381947</c:v>
                </c:pt>
                <c:pt idx="29862">
                  <c:v>42933.224049942131</c:v>
                </c:pt>
                <c:pt idx="29863">
                  <c:v>42933.230994502315</c:v>
                </c:pt>
                <c:pt idx="29864">
                  <c:v>42933.237939062499</c:v>
                </c:pt>
                <c:pt idx="29865">
                  <c:v>42933.244883622683</c:v>
                </c:pt>
                <c:pt idx="29866">
                  <c:v>42933.251828182867</c:v>
                </c:pt>
                <c:pt idx="29867">
                  <c:v>42933.258772743058</c:v>
                </c:pt>
                <c:pt idx="29868">
                  <c:v>42933.265717303242</c:v>
                </c:pt>
                <c:pt idx="29869">
                  <c:v>42933.272661863426</c:v>
                </c:pt>
                <c:pt idx="29870">
                  <c:v>42933.27960642361</c:v>
                </c:pt>
                <c:pt idx="29871">
                  <c:v>42933.286550983794</c:v>
                </c:pt>
                <c:pt idx="29872">
                  <c:v>42933.293495543985</c:v>
                </c:pt>
                <c:pt idx="29873">
                  <c:v>42933.300440104169</c:v>
                </c:pt>
                <c:pt idx="29874">
                  <c:v>42933.307384664353</c:v>
                </c:pt>
                <c:pt idx="29875">
                  <c:v>42933.314329224537</c:v>
                </c:pt>
                <c:pt idx="29876">
                  <c:v>42933.321273784721</c:v>
                </c:pt>
                <c:pt idx="29877">
                  <c:v>42933.328218344905</c:v>
                </c:pt>
                <c:pt idx="29878">
                  <c:v>42933.335162905096</c:v>
                </c:pt>
                <c:pt idx="29879">
                  <c:v>42933.34210746528</c:v>
                </c:pt>
                <c:pt idx="29880">
                  <c:v>42933.349052025464</c:v>
                </c:pt>
                <c:pt idx="29881">
                  <c:v>42933.355996585648</c:v>
                </c:pt>
                <c:pt idx="29882">
                  <c:v>42933.362941145831</c:v>
                </c:pt>
                <c:pt idx="29883">
                  <c:v>42933.369885706015</c:v>
                </c:pt>
                <c:pt idx="29884">
                  <c:v>42933.376830266207</c:v>
                </c:pt>
                <c:pt idx="29885">
                  <c:v>42933.38377482639</c:v>
                </c:pt>
                <c:pt idx="29886">
                  <c:v>42933.390719386574</c:v>
                </c:pt>
                <c:pt idx="29887">
                  <c:v>42933.397663946758</c:v>
                </c:pt>
                <c:pt idx="29888">
                  <c:v>42933.404608506942</c:v>
                </c:pt>
                <c:pt idx="29889">
                  <c:v>42933.411553067126</c:v>
                </c:pt>
                <c:pt idx="29890">
                  <c:v>42933.418497627317</c:v>
                </c:pt>
                <c:pt idx="29891">
                  <c:v>42933.425442187501</c:v>
                </c:pt>
                <c:pt idx="29892">
                  <c:v>42933.432386747685</c:v>
                </c:pt>
                <c:pt idx="29893">
                  <c:v>42933.439331307869</c:v>
                </c:pt>
                <c:pt idx="29894">
                  <c:v>42933.446275868053</c:v>
                </c:pt>
                <c:pt idx="29895">
                  <c:v>42933.453220428244</c:v>
                </c:pt>
                <c:pt idx="29896">
                  <c:v>42933.460164988428</c:v>
                </c:pt>
                <c:pt idx="29897">
                  <c:v>42933.467109548612</c:v>
                </c:pt>
                <c:pt idx="29898">
                  <c:v>42933.474054108796</c:v>
                </c:pt>
                <c:pt idx="29899">
                  <c:v>42933.48099866898</c:v>
                </c:pt>
                <c:pt idx="29900">
                  <c:v>42933.487943229164</c:v>
                </c:pt>
                <c:pt idx="29901">
                  <c:v>42933.494887789355</c:v>
                </c:pt>
                <c:pt idx="29902">
                  <c:v>42933.501832349539</c:v>
                </c:pt>
                <c:pt idx="29903">
                  <c:v>42933.508776909723</c:v>
                </c:pt>
                <c:pt idx="29904">
                  <c:v>42933.515721469907</c:v>
                </c:pt>
                <c:pt idx="29905">
                  <c:v>42933.52266603009</c:v>
                </c:pt>
                <c:pt idx="29906">
                  <c:v>42933.529610590274</c:v>
                </c:pt>
                <c:pt idx="29907">
                  <c:v>42933.536555150466</c:v>
                </c:pt>
                <c:pt idx="29908">
                  <c:v>42933.543499710649</c:v>
                </c:pt>
                <c:pt idx="29909">
                  <c:v>42933.550444270833</c:v>
                </c:pt>
                <c:pt idx="29910">
                  <c:v>42933.557388831017</c:v>
                </c:pt>
                <c:pt idx="29911">
                  <c:v>42933.564333391201</c:v>
                </c:pt>
                <c:pt idx="29912">
                  <c:v>42933.571277951392</c:v>
                </c:pt>
                <c:pt idx="29913">
                  <c:v>42933.578222511576</c:v>
                </c:pt>
                <c:pt idx="29914">
                  <c:v>42933.58516707176</c:v>
                </c:pt>
                <c:pt idx="29915">
                  <c:v>42933.592111631944</c:v>
                </c:pt>
                <c:pt idx="29916">
                  <c:v>42933.599056192128</c:v>
                </c:pt>
                <c:pt idx="29917">
                  <c:v>42933.606000752312</c:v>
                </c:pt>
                <c:pt idx="29918">
                  <c:v>42933.612945312503</c:v>
                </c:pt>
                <c:pt idx="29919">
                  <c:v>42933.619889872687</c:v>
                </c:pt>
                <c:pt idx="29920">
                  <c:v>42933.626834432871</c:v>
                </c:pt>
                <c:pt idx="29921">
                  <c:v>42933.633778993055</c:v>
                </c:pt>
                <c:pt idx="29922">
                  <c:v>42933.640723553239</c:v>
                </c:pt>
                <c:pt idx="29923">
                  <c:v>42933.647668113423</c:v>
                </c:pt>
                <c:pt idx="29924">
                  <c:v>42933.654612673614</c:v>
                </c:pt>
                <c:pt idx="29925">
                  <c:v>42933.661557233798</c:v>
                </c:pt>
                <c:pt idx="29926">
                  <c:v>42933.668501793982</c:v>
                </c:pt>
                <c:pt idx="29927">
                  <c:v>42933.675446354166</c:v>
                </c:pt>
                <c:pt idx="29928">
                  <c:v>42933.68239091435</c:v>
                </c:pt>
                <c:pt idx="29929">
                  <c:v>42933.689335474533</c:v>
                </c:pt>
                <c:pt idx="29930">
                  <c:v>42933.696280034725</c:v>
                </c:pt>
                <c:pt idx="29931">
                  <c:v>42933.703224594909</c:v>
                </c:pt>
                <c:pt idx="29932">
                  <c:v>42933.710169155092</c:v>
                </c:pt>
                <c:pt idx="29933">
                  <c:v>42933.717113715276</c:v>
                </c:pt>
                <c:pt idx="29934">
                  <c:v>42933.72405827546</c:v>
                </c:pt>
                <c:pt idx="29935">
                  <c:v>42933.731002835651</c:v>
                </c:pt>
                <c:pt idx="29936">
                  <c:v>42933.737947395835</c:v>
                </c:pt>
                <c:pt idx="29937">
                  <c:v>42933.744891956019</c:v>
                </c:pt>
                <c:pt idx="29938">
                  <c:v>42933.751836516203</c:v>
                </c:pt>
                <c:pt idx="29939">
                  <c:v>42933.758781076387</c:v>
                </c:pt>
                <c:pt idx="29940">
                  <c:v>42933.765725636571</c:v>
                </c:pt>
                <c:pt idx="29941">
                  <c:v>42933.772670196762</c:v>
                </c:pt>
                <c:pt idx="29942">
                  <c:v>42933.779614756946</c:v>
                </c:pt>
                <c:pt idx="29943">
                  <c:v>42933.78655931713</c:v>
                </c:pt>
                <c:pt idx="29944">
                  <c:v>42933.793503877314</c:v>
                </c:pt>
                <c:pt idx="29945">
                  <c:v>42933.800448437498</c:v>
                </c:pt>
                <c:pt idx="29946">
                  <c:v>42933.807392997682</c:v>
                </c:pt>
                <c:pt idx="29947">
                  <c:v>42933.814337557873</c:v>
                </c:pt>
                <c:pt idx="29948">
                  <c:v>42933.821282118057</c:v>
                </c:pt>
                <c:pt idx="29949">
                  <c:v>42933.828226678241</c:v>
                </c:pt>
                <c:pt idx="29950">
                  <c:v>42933.835171238425</c:v>
                </c:pt>
                <c:pt idx="29951">
                  <c:v>42933.842115798609</c:v>
                </c:pt>
                <c:pt idx="29952">
                  <c:v>42933.8490603588</c:v>
                </c:pt>
                <c:pt idx="29953">
                  <c:v>42933.856004918984</c:v>
                </c:pt>
                <c:pt idx="29954">
                  <c:v>42933.862949479168</c:v>
                </c:pt>
                <c:pt idx="29955">
                  <c:v>42933.869894039351</c:v>
                </c:pt>
                <c:pt idx="29956">
                  <c:v>42933.876838599535</c:v>
                </c:pt>
                <c:pt idx="29957">
                  <c:v>42933.883783159719</c:v>
                </c:pt>
                <c:pt idx="29958">
                  <c:v>42933.890727719911</c:v>
                </c:pt>
                <c:pt idx="29959">
                  <c:v>42933.897672280094</c:v>
                </c:pt>
                <c:pt idx="29960">
                  <c:v>42933.904616840278</c:v>
                </c:pt>
                <c:pt idx="29961">
                  <c:v>42933.911561400462</c:v>
                </c:pt>
                <c:pt idx="29962">
                  <c:v>42933.918505960646</c:v>
                </c:pt>
                <c:pt idx="29963">
                  <c:v>42933.92545052083</c:v>
                </c:pt>
                <c:pt idx="29964">
                  <c:v>42933.932395081021</c:v>
                </c:pt>
                <c:pt idx="29965">
                  <c:v>42933.939339641205</c:v>
                </c:pt>
                <c:pt idx="29966">
                  <c:v>42933.946284201389</c:v>
                </c:pt>
                <c:pt idx="29967">
                  <c:v>42933.953228761573</c:v>
                </c:pt>
                <c:pt idx="29968">
                  <c:v>42933.960173321757</c:v>
                </c:pt>
                <c:pt idx="29969">
                  <c:v>42933.967117881948</c:v>
                </c:pt>
                <c:pt idx="29970">
                  <c:v>42933.974062442132</c:v>
                </c:pt>
                <c:pt idx="29971">
                  <c:v>42933.981007002316</c:v>
                </c:pt>
                <c:pt idx="29972">
                  <c:v>42933.9879515625</c:v>
                </c:pt>
                <c:pt idx="29973">
                  <c:v>42933.994896122684</c:v>
                </c:pt>
                <c:pt idx="29974">
                  <c:v>42934.001840682868</c:v>
                </c:pt>
                <c:pt idx="29975">
                  <c:v>42934.008785243059</c:v>
                </c:pt>
                <c:pt idx="29976">
                  <c:v>42934.015729803243</c:v>
                </c:pt>
                <c:pt idx="29977">
                  <c:v>42934.022674363427</c:v>
                </c:pt>
                <c:pt idx="29978">
                  <c:v>42934.029618923611</c:v>
                </c:pt>
                <c:pt idx="29979">
                  <c:v>42934.036563483794</c:v>
                </c:pt>
                <c:pt idx="29980">
                  <c:v>42934.043508043978</c:v>
                </c:pt>
                <c:pt idx="29981">
                  <c:v>42934.05045260417</c:v>
                </c:pt>
                <c:pt idx="29982">
                  <c:v>42934.057397164353</c:v>
                </c:pt>
                <c:pt idx="29983">
                  <c:v>42934.064341724537</c:v>
                </c:pt>
                <c:pt idx="29984">
                  <c:v>42934.071286284721</c:v>
                </c:pt>
                <c:pt idx="29985">
                  <c:v>42934.078230844905</c:v>
                </c:pt>
                <c:pt idx="29986">
                  <c:v>42934.085175405089</c:v>
                </c:pt>
                <c:pt idx="29987">
                  <c:v>42934.09211996528</c:v>
                </c:pt>
                <c:pt idx="29988">
                  <c:v>42934.099064525464</c:v>
                </c:pt>
                <c:pt idx="29989">
                  <c:v>42934.106009085648</c:v>
                </c:pt>
                <c:pt idx="29990">
                  <c:v>42934.112953645832</c:v>
                </c:pt>
                <c:pt idx="29991">
                  <c:v>42934.119898206016</c:v>
                </c:pt>
                <c:pt idx="29992">
                  <c:v>42934.126842766207</c:v>
                </c:pt>
                <c:pt idx="29993">
                  <c:v>42934.133787326391</c:v>
                </c:pt>
                <c:pt idx="29994">
                  <c:v>42934.140731886575</c:v>
                </c:pt>
                <c:pt idx="29995">
                  <c:v>42934.147676446759</c:v>
                </c:pt>
                <c:pt idx="29996">
                  <c:v>42934.154621006943</c:v>
                </c:pt>
                <c:pt idx="29997">
                  <c:v>42934.161565567127</c:v>
                </c:pt>
                <c:pt idx="29998">
                  <c:v>42934.168510127318</c:v>
                </c:pt>
                <c:pt idx="29999">
                  <c:v>42934.175454687502</c:v>
                </c:pt>
                <c:pt idx="30000">
                  <c:v>42934.182399247686</c:v>
                </c:pt>
                <c:pt idx="30001">
                  <c:v>42934.18934380787</c:v>
                </c:pt>
                <c:pt idx="30002">
                  <c:v>42934.196288368054</c:v>
                </c:pt>
                <c:pt idx="30003">
                  <c:v>42934.203232928237</c:v>
                </c:pt>
                <c:pt idx="30004">
                  <c:v>42934.210177488429</c:v>
                </c:pt>
                <c:pt idx="30005">
                  <c:v>42934.217122048613</c:v>
                </c:pt>
                <c:pt idx="30006">
                  <c:v>42934.224066608796</c:v>
                </c:pt>
                <c:pt idx="30007">
                  <c:v>42934.23101116898</c:v>
                </c:pt>
                <c:pt idx="30008">
                  <c:v>42934.237955729164</c:v>
                </c:pt>
                <c:pt idx="30009">
                  <c:v>42934.244900289355</c:v>
                </c:pt>
                <c:pt idx="30010">
                  <c:v>42934.251844849539</c:v>
                </c:pt>
                <c:pt idx="30011">
                  <c:v>42934.258789409723</c:v>
                </c:pt>
                <c:pt idx="30012">
                  <c:v>42934.265733969907</c:v>
                </c:pt>
                <c:pt idx="30013">
                  <c:v>42934.272678530091</c:v>
                </c:pt>
                <c:pt idx="30014">
                  <c:v>42934.279623090275</c:v>
                </c:pt>
                <c:pt idx="30015">
                  <c:v>42934.286567650466</c:v>
                </c:pt>
                <c:pt idx="30016">
                  <c:v>42934.29351221065</c:v>
                </c:pt>
                <c:pt idx="30017">
                  <c:v>42934.300456770834</c:v>
                </c:pt>
                <c:pt idx="30018">
                  <c:v>42934.307401331018</c:v>
                </c:pt>
                <c:pt idx="30019">
                  <c:v>42934.314345891202</c:v>
                </c:pt>
                <c:pt idx="30020">
                  <c:v>42934.321290451386</c:v>
                </c:pt>
                <c:pt idx="30021">
                  <c:v>42934.328235011577</c:v>
                </c:pt>
                <c:pt idx="30022">
                  <c:v>42934.335179571761</c:v>
                </c:pt>
                <c:pt idx="30023">
                  <c:v>42934.342124131945</c:v>
                </c:pt>
                <c:pt idx="30024">
                  <c:v>42934.349068692129</c:v>
                </c:pt>
                <c:pt idx="30025">
                  <c:v>42934.356013252313</c:v>
                </c:pt>
                <c:pt idx="30026">
                  <c:v>42934.362957812496</c:v>
                </c:pt>
                <c:pt idx="30027">
                  <c:v>42934.369902372688</c:v>
                </c:pt>
                <c:pt idx="30028">
                  <c:v>42934.376846932872</c:v>
                </c:pt>
                <c:pt idx="30029">
                  <c:v>42934.383791493055</c:v>
                </c:pt>
                <c:pt idx="30030">
                  <c:v>42934.390736053239</c:v>
                </c:pt>
                <c:pt idx="30031">
                  <c:v>42934.397680613423</c:v>
                </c:pt>
                <c:pt idx="30032">
                  <c:v>42934.404625173614</c:v>
                </c:pt>
                <c:pt idx="30033">
                  <c:v>42934.411569733798</c:v>
                </c:pt>
                <c:pt idx="30034">
                  <c:v>42934.418514293982</c:v>
                </c:pt>
                <c:pt idx="30035">
                  <c:v>42934.425458854166</c:v>
                </c:pt>
                <c:pt idx="30036">
                  <c:v>42934.43240341435</c:v>
                </c:pt>
                <c:pt idx="30037">
                  <c:v>42934.439347974534</c:v>
                </c:pt>
                <c:pt idx="30038">
                  <c:v>42934.446292534725</c:v>
                </c:pt>
                <c:pt idx="30039">
                  <c:v>42934.453237094909</c:v>
                </c:pt>
                <c:pt idx="30040">
                  <c:v>42934.460181655093</c:v>
                </c:pt>
                <c:pt idx="30041">
                  <c:v>42934.467126215277</c:v>
                </c:pt>
                <c:pt idx="30042">
                  <c:v>42934.474070775461</c:v>
                </c:pt>
                <c:pt idx="30043">
                  <c:v>42934.481015335645</c:v>
                </c:pt>
                <c:pt idx="30044">
                  <c:v>42934.487959895836</c:v>
                </c:pt>
                <c:pt idx="30045">
                  <c:v>42934.49490445602</c:v>
                </c:pt>
                <c:pt idx="30046">
                  <c:v>42934.501849016204</c:v>
                </c:pt>
                <c:pt idx="30047">
                  <c:v>42934.508793576388</c:v>
                </c:pt>
                <c:pt idx="30048">
                  <c:v>42934.515738136572</c:v>
                </c:pt>
                <c:pt idx="30049">
                  <c:v>42934.522682696763</c:v>
                </c:pt>
                <c:pt idx="30050">
                  <c:v>42934.529627256947</c:v>
                </c:pt>
                <c:pt idx="30051">
                  <c:v>42934.536571817131</c:v>
                </c:pt>
                <c:pt idx="30052">
                  <c:v>42934.543516377315</c:v>
                </c:pt>
                <c:pt idx="30053">
                  <c:v>42934.550460937498</c:v>
                </c:pt>
                <c:pt idx="30054">
                  <c:v>42934.557405497682</c:v>
                </c:pt>
                <c:pt idx="30055">
                  <c:v>42934.564350057874</c:v>
                </c:pt>
                <c:pt idx="30056">
                  <c:v>42934.571294618057</c:v>
                </c:pt>
                <c:pt idx="30057">
                  <c:v>42934.578239178241</c:v>
                </c:pt>
                <c:pt idx="30058">
                  <c:v>42934.585183738425</c:v>
                </c:pt>
                <c:pt idx="30059">
                  <c:v>42934.592128298609</c:v>
                </c:pt>
                <c:pt idx="30060">
                  <c:v>42934.599072858793</c:v>
                </c:pt>
                <c:pt idx="30061">
                  <c:v>42934.606017418984</c:v>
                </c:pt>
                <c:pt idx="30062">
                  <c:v>42934.612961979168</c:v>
                </c:pt>
                <c:pt idx="30063">
                  <c:v>42934.619906539352</c:v>
                </c:pt>
                <c:pt idx="30064">
                  <c:v>42934.626851099536</c:v>
                </c:pt>
                <c:pt idx="30065">
                  <c:v>42934.63379565972</c:v>
                </c:pt>
                <c:pt idx="30066">
                  <c:v>42934.640740219904</c:v>
                </c:pt>
                <c:pt idx="30067">
                  <c:v>42934.647684780095</c:v>
                </c:pt>
                <c:pt idx="30068">
                  <c:v>42934.654629340279</c:v>
                </c:pt>
                <c:pt idx="30069">
                  <c:v>42934.661573900463</c:v>
                </c:pt>
                <c:pt idx="30070">
                  <c:v>42934.668518460647</c:v>
                </c:pt>
                <c:pt idx="30071">
                  <c:v>42934.675463020831</c:v>
                </c:pt>
                <c:pt idx="30072">
                  <c:v>42934.682407581022</c:v>
                </c:pt>
                <c:pt idx="30073">
                  <c:v>42934.689352141206</c:v>
                </c:pt>
                <c:pt idx="30074">
                  <c:v>42934.69629670139</c:v>
                </c:pt>
                <c:pt idx="30075">
                  <c:v>42934.703241261574</c:v>
                </c:pt>
                <c:pt idx="30076">
                  <c:v>42934.710185821757</c:v>
                </c:pt>
                <c:pt idx="30077">
                  <c:v>42934.717130381941</c:v>
                </c:pt>
                <c:pt idx="30078">
                  <c:v>42934.724074942133</c:v>
                </c:pt>
                <c:pt idx="30079">
                  <c:v>42934.731019502316</c:v>
                </c:pt>
                <c:pt idx="30080">
                  <c:v>42934.7379640625</c:v>
                </c:pt>
                <c:pt idx="30081">
                  <c:v>42934.744908622684</c:v>
                </c:pt>
                <c:pt idx="30082">
                  <c:v>42934.751853182868</c:v>
                </c:pt>
                <c:pt idx="30083">
                  <c:v>42934.758797743052</c:v>
                </c:pt>
                <c:pt idx="30084">
                  <c:v>42934.765742303243</c:v>
                </c:pt>
                <c:pt idx="30085">
                  <c:v>42934.772686863427</c:v>
                </c:pt>
                <c:pt idx="30086">
                  <c:v>42934.779631423611</c:v>
                </c:pt>
                <c:pt idx="30087">
                  <c:v>42934.786575983795</c:v>
                </c:pt>
                <c:pt idx="30088">
                  <c:v>42934.793520543979</c:v>
                </c:pt>
                <c:pt idx="30089">
                  <c:v>42934.80046510417</c:v>
                </c:pt>
                <c:pt idx="30090">
                  <c:v>42934.807409664354</c:v>
                </c:pt>
                <c:pt idx="30091">
                  <c:v>42934.814354224538</c:v>
                </c:pt>
                <c:pt idx="30092">
                  <c:v>42934.821298784722</c:v>
                </c:pt>
                <c:pt idx="30093">
                  <c:v>42934.828243344906</c:v>
                </c:pt>
                <c:pt idx="30094">
                  <c:v>42934.83518790509</c:v>
                </c:pt>
                <c:pt idx="30095">
                  <c:v>42934.842132465281</c:v>
                </c:pt>
                <c:pt idx="30096">
                  <c:v>42934.849077025465</c:v>
                </c:pt>
                <c:pt idx="30097">
                  <c:v>42934.856021585649</c:v>
                </c:pt>
                <c:pt idx="30098">
                  <c:v>42934.862966145833</c:v>
                </c:pt>
                <c:pt idx="30099">
                  <c:v>42934.869910706017</c:v>
                </c:pt>
                <c:pt idx="30100">
                  <c:v>42934.8768552662</c:v>
                </c:pt>
                <c:pt idx="30101">
                  <c:v>42934.883799826392</c:v>
                </c:pt>
                <c:pt idx="30102">
                  <c:v>42934.890744386576</c:v>
                </c:pt>
                <c:pt idx="30103">
                  <c:v>42934.897688946759</c:v>
                </c:pt>
                <c:pt idx="30104">
                  <c:v>42934.904633506943</c:v>
                </c:pt>
                <c:pt idx="30105">
                  <c:v>42934.911578067127</c:v>
                </c:pt>
                <c:pt idx="30106">
                  <c:v>42934.918522627311</c:v>
                </c:pt>
                <c:pt idx="30107">
                  <c:v>42934.925467187502</c:v>
                </c:pt>
                <c:pt idx="30108">
                  <c:v>42934.932411747686</c:v>
                </c:pt>
                <c:pt idx="30109">
                  <c:v>42934.93935630787</c:v>
                </c:pt>
                <c:pt idx="30110">
                  <c:v>42934.946300868054</c:v>
                </c:pt>
                <c:pt idx="30111">
                  <c:v>42934.953245428238</c:v>
                </c:pt>
                <c:pt idx="30112">
                  <c:v>42934.960189988429</c:v>
                </c:pt>
                <c:pt idx="30113">
                  <c:v>42934.967134548613</c:v>
                </c:pt>
                <c:pt idx="30114">
                  <c:v>42934.974079108797</c:v>
                </c:pt>
                <c:pt idx="30115">
                  <c:v>42934.981023668981</c:v>
                </c:pt>
                <c:pt idx="30116">
                  <c:v>42934.987968229165</c:v>
                </c:pt>
                <c:pt idx="30117">
                  <c:v>42934.994912789349</c:v>
                </c:pt>
                <c:pt idx="30118">
                  <c:v>42935.00185734954</c:v>
                </c:pt>
                <c:pt idx="30119">
                  <c:v>42935.008801909724</c:v>
                </c:pt>
                <c:pt idx="30120">
                  <c:v>42935.015746469908</c:v>
                </c:pt>
                <c:pt idx="30121">
                  <c:v>42935.022691030092</c:v>
                </c:pt>
                <c:pt idx="30122">
                  <c:v>42935.029635590276</c:v>
                </c:pt>
                <c:pt idx="30123">
                  <c:v>42935.036580150459</c:v>
                </c:pt>
                <c:pt idx="30124">
                  <c:v>42935.043524710651</c:v>
                </c:pt>
                <c:pt idx="30125">
                  <c:v>42935.050469270835</c:v>
                </c:pt>
                <c:pt idx="30126">
                  <c:v>42935.057413831018</c:v>
                </c:pt>
                <c:pt idx="30127">
                  <c:v>42935.064358391202</c:v>
                </c:pt>
                <c:pt idx="30128">
                  <c:v>42935.071302951386</c:v>
                </c:pt>
                <c:pt idx="30129">
                  <c:v>42935.078247511578</c:v>
                </c:pt>
                <c:pt idx="30130">
                  <c:v>42935.085192071761</c:v>
                </c:pt>
                <c:pt idx="30131">
                  <c:v>42935.092136631945</c:v>
                </c:pt>
                <c:pt idx="30132">
                  <c:v>42935.099081192129</c:v>
                </c:pt>
                <c:pt idx="30133">
                  <c:v>42935.106025752313</c:v>
                </c:pt>
                <c:pt idx="30134">
                  <c:v>42935.112970312497</c:v>
                </c:pt>
                <c:pt idx="30135">
                  <c:v>42935.119914872688</c:v>
                </c:pt>
                <c:pt idx="30136">
                  <c:v>42935.126859432872</c:v>
                </c:pt>
                <c:pt idx="30137">
                  <c:v>42935.133803993056</c:v>
                </c:pt>
                <c:pt idx="30138">
                  <c:v>42935.14074855324</c:v>
                </c:pt>
                <c:pt idx="30139">
                  <c:v>42935.147693113424</c:v>
                </c:pt>
                <c:pt idx="30140">
                  <c:v>42935.154637673608</c:v>
                </c:pt>
                <c:pt idx="30141">
                  <c:v>42935.161582233799</c:v>
                </c:pt>
                <c:pt idx="30142">
                  <c:v>42935.168526793983</c:v>
                </c:pt>
                <c:pt idx="30143">
                  <c:v>42935.175471354167</c:v>
                </c:pt>
                <c:pt idx="30144">
                  <c:v>42935.182415914351</c:v>
                </c:pt>
                <c:pt idx="30145">
                  <c:v>42935.189360474535</c:v>
                </c:pt>
                <c:pt idx="30146">
                  <c:v>42935.196305034726</c:v>
                </c:pt>
                <c:pt idx="30147">
                  <c:v>42935.20324959491</c:v>
                </c:pt>
                <c:pt idx="30148">
                  <c:v>42935.210194155094</c:v>
                </c:pt>
                <c:pt idx="30149">
                  <c:v>42935.217138715278</c:v>
                </c:pt>
                <c:pt idx="30150">
                  <c:v>42935.224083275461</c:v>
                </c:pt>
                <c:pt idx="30151">
                  <c:v>42935.231027835645</c:v>
                </c:pt>
                <c:pt idx="30152">
                  <c:v>42935.237972395837</c:v>
                </c:pt>
                <c:pt idx="30153">
                  <c:v>42935.24491695602</c:v>
                </c:pt>
                <c:pt idx="30154">
                  <c:v>42935.251861516204</c:v>
                </c:pt>
                <c:pt idx="30155">
                  <c:v>42935.258806076388</c:v>
                </c:pt>
                <c:pt idx="30156">
                  <c:v>42935.265750636572</c:v>
                </c:pt>
                <c:pt idx="30157">
                  <c:v>42935.272695196756</c:v>
                </c:pt>
                <c:pt idx="30158">
                  <c:v>42935.279639756947</c:v>
                </c:pt>
                <c:pt idx="30159">
                  <c:v>42935.286584317131</c:v>
                </c:pt>
                <c:pt idx="30160">
                  <c:v>42935.293528877315</c:v>
                </c:pt>
                <c:pt idx="30161">
                  <c:v>42935.300473437499</c:v>
                </c:pt>
                <c:pt idx="30162">
                  <c:v>42935.307417997683</c:v>
                </c:pt>
                <c:pt idx="30163">
                  <c:v>42935.314362557867</c:v>
                </c:pt>
                <c:pt idx="30164">
                  <c:v>42935.321307118058</c:v>
                </c:pt>
                <c:pt idx="30165">
                  <c:v>42935.328251678242</c:v>
                </c:pt>
                <c:pt idx="30166">
                  <c:v>42935.335196238426</c:v>
                </c:pt>
                <c:pt idx="30167">
                  <c:v>42935.34214079861</c:v>
                </c:pt>
                <c:pt idx="30168">
                  <c:v>42935.349085358794</c:v>
                </c:pt>
                <c:pt idx="30169">
                  <c:v>42935.356029918985</c:v>
                </c:pt>
                <c:pt idx="30170">
                  <c:v>42935.362974479169</c:v>
                </c:pt>
                <c:pt idx="30171">
                  <c:v>42935.369919039353</c:v>
                </c:pt>
                <c:pt idx="30172">
                  <c:v>42935.376863599537</c:v>
                </c:pt>
                <c:pt idx="30173">
                  <c:v>42935.383808159721</c:v>
                </c:pt>
                <c:pt idx="30174">
                  <c:v>42935.390752719904</c:v>
                </c:pt>
                <c:pt idx="30175">
                  <c:v>42935.397697280096</c:v>
                </c:pt>
                <c:pt idx="30176">
                  <c:v>42935.40464184028</c:v>
                </c:pt>
                <c:pt idx="30177">
                  <c:v>42935.411586400463</c:v>
                </c:pt>
                <c:pt idx="30178">
                  <c:v>42935.418530960647</c:v>
                </c:pt>
                <c:pt idx="30179">
                  <c:v>42935.425475520831</c:v>
                </c:pt>
                <c:pt idx="30180">
                  <c:v>42935.432420081015</c:v>
                </c:pt>
                <c:pt idx="30181">
                  <c:v>42935.439364641206</c:v>
                </c:pt>
                <c:pt idx="30182">
                  <c:v>42935.44630920139</c:v>
                </c:pt>
                <c:pt idx="30183">
                  <c:v>42935.453253761574</c:v>
                </c:pt>
                <c:pt idx="30184">
                  <c:v>42935.460198321758</c:v>
                </c:pt>
                <c:pt idx="30185">
                  <c:v>42935.467142881942</c:v>
                </c:pt>
                <c:pt idx="30186">
                  <c:v>42935.474087442133</c:v>
                </c:pt>
                <c:pt idx="30187">
                  <c:v>42935.481032002317</c:v>
                </c:pt>
                <c:pt idx="30188">
                  <c:v>42935.487976562501</c:v>
                </c:pt>
                <c:pt idx="30189">
                  <c:v>42935.494921122685</c:v>
                </c:pt>
                <c:pt idx="30190">
                  <c:v>42935.501865682869</c:v>
                </c:pt>
                <c:pt idx="30191">
                  <c:v>42935.508810243053</c:v>
                </c:pt>
                <c:pt idx="30192">
                  <c:v>42935.515754803244</c:v>
                </c:pt>
                <c:pt idx="30193">
                  <c:v>42935.522699363428</c:v>
                </c:pt>
                <c:pt idx="30194">
                  <c:v>42935.529643923612</c:v>
                </c:pt>
                <c:pt idx="30195">
                  <c:v>42935.536588483796</c:v>
                </c:pt>
                <c:pt idx="30196">
                  <c:v>42935.54353304398</c:v>
                </c:pt>
                <c:pt idx="30197">
                  <c:v>42935.550477604163</c:v>
                </c:pt>
                <c:pt idx="30198">
                  <c:v>42935.557422164355</c:v>
                </c:pt>
                <c:pt idx="30199">
                  <c:v>42935.564366724539</c:v>
                </c:pt>
                <c:pt idx="30200">
                  <c:v>42935.571311284722</c:v>
                </c:pt>
                <c:pt idx="30201">
                  <c:v>42935.578255844906</c:v>
                </c:pt>
                <c:pt idx="30202">
                  <c:v>42935.58520040509</c:v>
                </c:pt>
                <c:pt idx="30203">
                  <c:v>42935.592144965274</c:v>
                </c:pt>
                <c:pt idx="30204">
                  <c:v>42935.599089525465</c:v>
                </c:pt>
                <c:pt idx="30205">
                  <c:v>42935.606034085649</c:v>
                </c:pt>
                <c:pt idx="30206">
                  <c:v>42935.612978645833</c:v>
                </c:pt>
                <c:pt idx="30207">
                  <c:v>42935.619923206017</c:v>
                </c:pt>
                <c:pt idx="30208">
                  <c:v>42935.626867766201</c:v>
                </c:pt>
                <c:pt idx="30209">
                  <c:v>42935.633812326392</c:v>
                </c:pt>
                <c:pt idx="30210">
                  <c:v>42935.640756886576</c:v>
                </c:pt>
                <c:pt idx="30211">
                  <c:v>42935.64770144676</c:v>
                </c:pt>
                <c:pt idx="30212">
                  <c:v>42935.654646006944</c:v>
                </c:pt>
                <c:pt idx="30213">
                  <c:v>42935.661590567128</c:v>
                </c:pt>
                <c:pt idx="30214">
                  <c:v>42935.668535127312</c:v>
                </c:pt>
                <c:pt idx="30215">
                  <c:v>42935.675479687503</c:v>
                </c:pt>
                <c:pt idx="30216">
                  <c:v>42935.682424247687</c:v>
                </c:pt>
                <c:pt idx="30217">
                  <c:v>42935.689368807871</c:v>
                </c:pt>
                <c:pt idx="30218">
                  <c:v>42935.696313368055</c:v>
                </c:pt>
                <c:pt idx="30219">
                  <c:v>42935.703257928239</c:v>
                </c:pt>
                <c:pt idx="30220">
                  <c:v>42935.710202488423</c:v>
                </c:pt>
                <c:pt idx="30221">
                  <c:v>42935.717147048614</c:v>
                </c:pt>
                <c:pt idx="30222">
                  <c:v>42935.724091608798</c:v>
                </c:pt>
                <c:pt idx="30223">
                  <c:v>42935.731036168982</c:v>
                </c:pt>
                <c:pt idx="30224">
                  <c:v>42935.737980729165</c:v>
                </c:pt>
                <c:pt idx="30225">
                  <c:v>42935.744925289349</c:v>
                </c:pt>
                <c:pt idx="30226">
                  <c:v>42935.751869849541</c:v>
                </c:pt>
                <c:pt idx="30227">
                  <c:v>42935.758814409724</c:v>
                </c:pt>
                <c:pt idx="30228">
                  <c:v>42935.765758969908</c:v>
                </c:pt>
                <c:pt idx="30229">
                  <c:v>42935.772703530092</c:v>
                </c:pt>
                <c:pt idx="30230">
                  <c:v>42935.779648090276</c:v>
                </c:pt>
                <c:pt idx="30231">
                  <c:v>42935.78659265046</c:v>
                </c:pt>
                <c:pt idx="30232">
                  <c:v>42935.793537210651</c:v>
                </c:pt>
                <c:pt idx="30233">
                  <c:v>42935.800481770835</c:v>
                </c:pt>
                <c:pt idx="30234">
                  <c:v>42935.807426331019</c:v>
                </c:pt>
                <c:pt idx="30235">
                  <c:v>42935.814370891203</c:v>
                </c:pt>
                <c:pt idx="30236">
                  <c:v>42935.821315451387</c:v>
                </c:pt>
                <c:pt idx="30237">
                  <c:v>42935.828260011571</c:v>
                </c:pt>
                <c:pt idx="30238">
                  <c:v>42935.835204571762</c:v>
                </c:pt>
                <c:pt idx="30239">
                  <c:v>42935.842149131946</c:v>
                </c:pt>
                <c:pt idx="30240">
                  <c:v>42935.84909369213</c:v>
                </c:pt>
                <c:pt idx="30241">
                  <c:v>42935.856038252314</c:v>
                </c:pt>
                <c:pt idx="30242">
                  <c:v>42935.862982812498</c:v>
                </c:pt>
                <c:pt idx="30243">
                  <c:v>42935.869927372682</c:v>
                </c:pt>
                <c:pt idx="30244">
                  <c:v>42935.876871932873</c:v>
                </c:pt>
                <c:pt idx="30245">
                  <c:v>42935.883816493057</c:v>
                </c:pt>
                <c:pt idx="30246">
                  <c:v>42935.890761053241</c:v>
                </c:pt>
                <c:pt idx="30247">
                  <c:v>42935.897705613424</c:v>
                </c:pt>
                <c:pt idx="30248">
                  <c:v>42935.904650173608</c:v>
                </c:pt>
                <c:pt idx="30249">
                  <c:v>42935.9115947338</c:v>
                </c:pt>
                <c:pt idx="30250">
                  <c:v>42935.918539293983</c:v>
                </c:pt>
                <c:pt idx="30251">
                  <c:v>42935.925483854167</c:v>
                </c:pt>
                <c:pt idx="30252">
                  <c:v>42935.932428414351</c:v>
                </c:pt>
                <c:pt idx="30253">
                  <c:v>42935.939372974535</c:v>
                </c:pt>
                <c:pt idx="30254">
                  <c:v>42935.946317534719</c:v>
                </c:pt>
                <c:pt idx="30255">
                  <c:v>42935.95326209491</c:v>
                </c:pt>
                <c:pt idx="30256">
                  <c:v>42935.960206655094</c:v>
                </c:pt>
                <c:pt idx="30257">
                  <c:v>42935.967151215278</c:v>
                </c:pt>
                <c:pt idx="30258">
                  <c:v>42935.974095775462</c:v>
                </c:pt>
                <c:pt idx="30259">
                  <c:v>42935.981040335646</c:v>
                </c:pt>
                <c:pt idx="30260">
                  <c:v>42935.98798489583</c:v>
                </c:pt>
                <c:pt idx="30261">
                  <c:v>42935.994929456021</c:v>
                </c:pt>
                <c:pt idx="30262">
                  <c:v>42936.001874016205</c:v>
                </c:pt>
                <c:pt idx="30263">
                  <c:v>42936.008818576389</c:v>
                </c:pt>
                <c:pt idx="30264">
                  <c:v>42936.015763136573</c:v>
                </c:pt>
                <c:pt idx="30265">
                  <c:v>42936.022707696757</c:v>
                </c:pt>
                <c:pt idx="30266">
                  <c:v>42936.029652256948</c:v>
                </c:pt>
                <c:pt idx="30267">
                  <c:v>42936.036596817132</c:v>
                </c:pt>
                <c:pt idx="30268">
                  <c:v>42936.043541377316</c:v>
                </c:pt>
                <c:pt idx="30269">
                  <c:v>42936.0504859375</c:v>
                </c:pt>
                <c:pt idx="30270">
                  <c:v>42936.057430497684</c:v>
                </c:pt>
                <c:pt idx="30271">
                  <c:v>42936.064375057867</c:v>
                </c:pt>
                <c:pt idx="30272">
                  <c:v>42936.071319618059</c:v>
                </c:pt>
                <c:pt idx="30273">
                  <c:v>42936.078264178243</c:v>
                </c:pt>
                <c:pt idx="30274">
                  <c:v>42936.085208738426</c:v>
                </c:pt>
                <c:pt idx="30275">
                  <c:v>42936.09215329861</c:v>
                </c:pt>
                <c:pt idx="30276">
                  <c:v>42936.099097858794</c:v>
                </c:pt>
                <c:pt idx="30277">
                  <c:v>42936.106042418978</c:v>
                </c:pt>
                <c:pt idx="30278">
                  <c:v>42936.112986979169</c:v>
                </c:pt>
                <c:pt idx="30279">
                  <c:v>42936.119931539353</c:v>
                </c:pt>
                <c:pt idx="30280">
                  <c:v>42936.126876099537</c:v>
                </c:pt>
                <c:pt idx="30281">
                  <c:v>42936.133820659721</c:v>
                </c:pt>
                <c:pt idx="30282">
                  <c:v>42936.140765219905</c:v>
                </c:pt>
                <c:pt idx="30283">
                  <c:v>42936.147709780096</c:v>
                </c:pt>
                <c:pt idx="30284">
                  <c:v>42936.15465434028</c:v>
                </c:pt>
                <c:pt idx="30285">
                  <c:v>42936.161598900464</c:v>
                </c:pt>
                <c:pt idx="30286">
                  <c:v>42936.168543460648</c:v>
                </c:pt>
                <c:pt idx="30287">
                  <c:v>42936.175488020832</c:v>
                </c:pt>
                <c:pt idx="30288">
                  <c:v>42936.182432581016</c:v>
                </c:pt>
                <c:pt idx="30289">
                  <c:v>42936.189377141207</c:v>
                </c:pt>
                <c:pt idx="30290">
                  <c:v>42936.196321701391</c:v>
                </c:pt>
                <c:pt idx="30291">
                  <c:v>42936.203266261575</c:v>
                </c:pt>
                <c:pt idx="30292">
                  <c:v>42936.210210821759</c:v>
                </c:pt>
                <c:pt idx="30293">
                  <c:v>42936.217155381943</c:v>
                </c:pt>
                <c:pt idx="30294">
                  <c:v>42936.224099942126</c:v>
                </c:pt>
                <c:pt idx="30295">
                  <c:v>42936.231044502318</c:v>
                </c:pt>
                <c:pt idx="30296">
                  <c:v>42936.237989062502</c:v>
                </c:pt>
                <c:pt idx="30297">
                  <c:v>42936.244933622685</c:v>
                </c:pt>
                <c:pt idx="30298">
                  <c:v>42936.251878182869</c:v>
                </c:pt>
                <c:pt idx="30299">
                  <c:v>42936.258822743053</c:v>
                </c:pt>
                <c:pt idx="30300">
                  <c:v>42936.265767303237</c:v>
                </c:pt>
                <c:pt idx="30301">
                  <c:v>42936.272711863428</c:v>
                </c:pt>
                <c:pt idx="30302">
                  <c:v>42936.279656423612</c:v>
                </c:pt>
                <c:pt idx="30303">
                  <c:v>42936.286600983796</c:v>
                </c:pt>
                <c:pt idx="30304">
                  <c:v>42936.29354554398</c:v>
                </c:pt>
                <c:pt idx="30305">
                  <c:v>42936.300490104164</c:v>
                </c:pt>
                <c:pt idx="30306">
                  <c:v>42936.307434664355</c:v>
                </c:pt>
                <c:pt idx="30307">
                  <c:v>42936.314379224539</c:v>
                </c:pt>
                <c:pt idx="30308">
                  <c:v>42936.321323784723</c:v>
                </c:pt>
                <c:pt idx="30309">
                  <c:v>42936.328268344907</c:v>
                </c:pt>
                <c:pt idx="30310">
                  <c:v>42936.335212905091</c:v>
                </c:pt>
                <c:pt idx="30311">
                  <c:v>42936.342157465275</c:v>
                </c:pt>
                <c:pt idx="30312">
                  <c:v>42936.349102025466</c:v>
                </c:pt>
                <c:pt idx="30313">
                  <c:v>42936.35604658565</c:v>
                </c:pt>
                <c:pt idx="30314">
                  <c:v>42936.362991145834</c:v>
                </c:pt>
                <c:pt idx="30315">
                  <c:v>42936.369935706018</c:v>
                </c:pt>
                <c:pt idx="30316">
                  <c:v>42936.376880266202</c:v>
                </c:pt>
                <c:pt idx="30317">
                  <c:v>42936.383824826386</c:v>
                </c:pt>
                <c:pt idx="30318">
                  <c:v>42936.390769386577</c:v>
                </c:pt>
                <c:pt idx="30319">
                  <c:v>42936.397713946761</c:v>
                </c:pt>
                <c:pt idx="30320">
                  <c:v>42936.404658506945</c:v>
                </c:pt>
                <c:pt idx="30321">
                  <c:v>42936.411603067128</c:v>
                </c:pt>
                <c:pt idx="30322">
                  <c:v>42936.418547627312</c:v>
                </c:pt>
                <c:pt idx="30323">
                  <c:v>42936.425492187504</c:v>
                </c:pt>
                <c:pt idx="30324">
                  <c:v>42936.432436747687</c:v>
                </c:pt>
                <c:pt idx="30325">
                  <c:v>42936.439381307871</c:v>
                </c:pt>
                <c:pt idx="30326">
                  <c:v>42936.446325868055</c:v>
                </c:pt>
                <c:pt idx="30327">
                  <c:v>42936.453270428239</c:v>
                </c:pt>
                <c:pt idx="30328">
                  <c:v>42936.460214988423</c:v>
                </c:pt>
                <c:pt idx="30329">
                  <c:v>42936.467159548614</c:v>
                </c:pt>
                <c:pt idx="30330">
                  <c:v>42936.474104108798</c:v>
                </c:pt>
                <c:pt idx="30331">
                  <c:v>42936.481048668982</c:v>
                </c:pt>
                <c:pt idx="30332">
                  <c:v>42936.487993229166</c:v>
                </c:pt>
                <c:pt idx="30333">
                  <c:v>42936.49493778935</c:v>
                </c:pt>
                <c:pt idx="30334">
                  <c:v>42936.501882349534</c:v>
                </c:pt>
                <c:pt idx="30335">
                  <c:v>42936.508826909725</c:v>
                </c:pt>
                <c:pt idx="30336">
                  <c:v>42936.515771469909</c:v>
                </c:pt>
                <c:pt idx="30337">
                  <c:v>42936.522716030093</c:v>
                </c:pt>
                <c:pt idx="30338">
                  <c:v>42936.529660590277</c:v>
                </c:pt>
                <c:pt idx="30339">
                  <c:v>42936.536605150461</c:v>
                </c:pt>
                <c:pt idx="30340">
                  <c:v>42936.543549710645</c:v>
                </c:pt>
                <c:pt idx="30341">
                  <c:v>42936.550494270836</c:v>
                </c:pt>
                <c:pt idx="30342">
                  <c:v>42936.55743883102</c:v>
                </c:pt>
                <c:pt idx="30343">
                  <c:v>42936.564383391204</c:v>
                </c:pt>
                <c:pt idx="30344">
                  <c:v>42936.571327951388</c:v>
                </c:pt>
                <c:pt idx="30345">
                  <c:v>42936.578272511571</c:v>
                </c:pt>
                <c:pt idx="30346">
                  <c:v>42936.585217071763</c:v>
                </c:pt>
                <c:pt idx="30347">
                  <c:v>42936.592161631947</c:v>
                </c:pt>
                <c:pt idx="30348">
                  <c:v>42936.59910619213</c:v>
                </c:pt>
                <c:pt idx="30349">
                  <c:v>42936.606050752314</c:v>
                </c:pt>
                <c:pt idx="30350">
                  <c:v>42936.612995312498</c:v>
                </c:pt>
                <c:pt idx="30351">
                  <c:v>42936.619939872682</c:v>
                </c:pt>
                <c:pt idx="30352">
                  <c:v>42936.626884432873</c:v>
                </c:pt>
                <c:pt idx="30353">
                  <c:v>42936.633828993057</c:v>
                </c:pt>
                <c:pt idx="30354">
                  <c:v>42936.640773553241</c:v>
                </c:pt>
                <c:pt idx="30355">
                  <c:v>42936.647718113425</c:v>
                </c:pt>
                <c:pt idx="30356">
                  <c:v>42936.654662673609</c:v>
                </c:pt>
                <c:pt idx="30357">
                  <c:v>42936.661607233793</c:v>
                </c:pt>
                <c:pt idx="30358">
                  <c:v>42936.668551793984</c:v>
                </c:pt>
                <c:pt idx="30359">
                  <c:v>42936.675496354168</c:v>
                </c:pt>
                <c:pt idx="30360">
                  <c:v>42936.682440914352</c:v>
                </c:pt>
                <c:pt idx="30361">
                  <c:v>42936.689385474536</c:v>
                </c:pt>
                <c:pt idx="30362">
                  <c:v>42936.69633003472</c:v>
                </c:pt>
                <c:pt idx="30363">
                  <c:v>42936.703274594911</c:v>
                </c:pt>
                <c:pt idx="30364">
                  <c:v>42936.710219155095</c:v>
                </c:pt>
                <c:pt idx="30365">
                  <c:v>42936.717163715279</c:v>
                </c:pt>
                <c:pt idx="30366">
                  <c:v>42936.724108275463</c:v>
                </c:pt>
                <c:pt idx="30367">
                  <c:v>42936.731052835647</c:v>
                </c:pt>
                <c:pt idx="30368">
                  <c:v>42936.73799739583</c:v>
                </c:pt>
                <c:pt idx="30369">
                  <c:v>42936.744941956022</c:v>
                </c:pt>
                <c:pt idx="30370">
                  <c:v>42936.751886516206</c:v>
                </c:pt>
                <c:pt idx="30371">
                  <c:v>42936.758831076389</c:v>
                </c:pt>
                <c:pt idx="30372">
                  <c:v>42936.765775636573</c:v>
                </c:pt>
                <c:pt idx="30373">
                  <c:v>42936.772720196757</c:v>
                </c:pt>
                <c:pt idx="30374">
                  <c:v>42936.779664756941</c:v>
                </c:pt>
                <c:pt idx="30375">
                  <c:v>42936.786609317132</c:v>
                </c:pt>
                <c:pt idx="30376">
                  <c:v>42936.793553877316</c:v>
                </c:pt>
                <c:pt idx="30377">
                  <c:v>42936.8004984375</c:v>
                </c:pt>
                <c:pt idx="30378">
                  <c:v>42936.807442997684</c:v>
                </c:pt>
                <c:pt idx="30379">
                  <c:v>42936.814387557868</c:v>
                </c:pt>
                <c:pt idx="30380">
                  <c:v>42936.821332118052</c:v>
                </c:pt>
                <c:pt idx="30381">
                  <c:v>42936.828276678243</c:v>
                </c:pt>
                <c:pt idx="30382">
                  <c:v>42936.835221238427</c:v>
                </c:pt>
                <c:pt idx="30383">
                  <c:v>42936.842165798611</c:v>
                </c:pt>
                <c:pt idx="30384">
                  <c:v>42936.849110358795</c:v>
                </c:pt>
                <c:pt idx="30385">
                  <c:v>42936.856054918979</c:v>
                </c:pt>
                <c:pt idx="30386">
                  <c:v>42936.86299947917</c:v>
                </c:pt>
                <c:pt idx="30387">
                  <c:v>42936.869944039354</c:v>
                </c:pt>
                <c:pt idx="30388">
                  <c:v>42936.876888599538</c:v>
                </c:pt>
                <c:pt idx="30389">
                  <c:v>42936.883833159722</c:v>
                </c:pt>
                <c:pt idx="30390">
                  <c:v>42936.890777719906</c:v>
                </c:pt>
                <c:pt idx="30391">
                  <c:v>42936.89772228009</c:v>
                </c:pt>
                <c:pt idx="30392">
                  <c:v>42936.904666840281</c:v>
                </c:pt>
                <c:pt idx="30393">
                  <c:v>42936.911611400465</c:v>
                </c:pt>
                <c:pt idx="30394">
                  <c:v>42936.918555960649</c:v>
                </c:pt>
                <c:pt idx="30395">
                  <c:v>42936.925500520832</c:v>
                </c:pt>
                <c:pt idx="30396">
                  <c:v>42936.932445081016</c:v>
                </c:pt>
                <c:pt idx="30397">
                  <c:v>42936.9393896412</c:v>
                </c:pt>
                <c:pt idx="30398">
                  <c:v>42936.946334201391</c:v>
                </c:pt>
                <c:pt idx="30399">
                  <c:v>42936.953278761575</c:v>
                </c:pt>
                <c:pt idx="30400">
                  <c:v>42936.960223321759</c:v>
                </c:pt>
                <c:pt idx="30401">
                  <c:v>42936.967167881943</c:v>
                </c:pt>
                <c:pt idx="30402">
                  <c:v>42936.974112442127</c:v>
                </c:pt>
                <c:pt idx="30403">
                  <c:v>42936.981057002318</c:v>
                </c:pt>
                <c:pt idx="30404">
                  <c:v>42936.988001562502</c:v>
                </c:pt>
                <c:pt idx="30405">
                  <c:v>42936.994946122686</c:v>
                </c:pt>
                <c:pt idx="30406">
                  <c:v>42937.00189068287</c:v>
                </c:pt>
                <c:pt idx="30407">
                  <c:v>42937.008835243054</c:v>
                </c:pt>
                <c:pt idx="30408">
                  <c:v>42937.015779803238</c:v>
                </c:pt>
                <c:pt idx="30409">
                  <c:v>42937.022724363429</c:v>
                </c:pt>
                <c:pt idx="30410">
                  <c:v>42937.029668923613</c:v>
                </c:pt>
                <c:pt idx="30411">
                  <c:v>42937.036613483797</c:v>
                </c:pt>
                <c:pt idx="30412">
                  <c:v>42937.043558043981</c:v>
                </c:pt>
                <c:pt idx="30413">
                  <c:v>42937.050502604165</c:v>
                </c:pt>
                <c:pt idx="30414">
                  <c:v>42937.057447164349</c:v>
                </c:pt>
                <c:pt idx="30415">
                  <c:v>42937.06439172454</c:v>
                </c:pt>
                <c:pt idx="30416">
                  <c:v>42937.071336284724</c:v>
                </c:pt>
                <c:pt idx="30417">
                  <c:v>42937.078280844908</c:v>
                </c:pt>
                <c:pt idx="30418">
                  <c:v>42937.085225405091</c:v>
                </c:pt>
                <c:pt idx="30419">
                  <c:v>42937.092169965275</c:v>
                </c:pt>
                <c:pt idx="30420">
                  <c:v>42937.099114525467</c:v>
                </c:pt>
                <c:pt idx="30421">
                  <c:v>42937.10605908565</c:v>
                </c:pt>
                <c:pt idx="30422">
                  <c:v>42937.113003645834</c:v>
                </c:pt>
                <c:pt idx="30423">
                  <c:v>42937.119948206018</c:v>
                </c:pt>
                <c:pt idx="30424">
                  <c:v>42937.126892766202</c:v>
                </c:pt>
                <c:pt idx="30425">
                  <c:v>42937.133837326386</c:v>
                </c:pt>
                <c:pt idx="30426">
                  <c:v>42937.140781886577</c:v>
                </c:pt>
                <c:pt idx="30427">
                  <c:v>42937.147726446761</c:v>
                </c:pt>
                <c:pt idx="30428">
                  <c:v>42937.154671006945</c:v>
                </c:pt>
                <c:pt idx="30429">
                  <c:v>42937.161615567129</c:v>
                </c:pt>
                <c:pt idx="30430">
                  <c:v>42937.168560127313</c:v>
                </c:pt>
                <c:pt idx="30431">
                  <c:v>42937.175504687497</c:v>
                </c:pt>
                <c:pt idx="30432">
                  <c:v>42937.182449247688</c:v>
                </c:pt>
                <c:pt idx="30433">
                  <c:v>42937.189393807872</c:v>
                </c:pt>
                <c:pt idx="30434">
                  <c:v>42937.196338368056</c:v>
                </c:pt>
                <c:pt idx="30435">
                  <c:v>42937.20328292824</c:v>
                </c:pt>
                <c:pt idx="30436">
                  <c:v>42937.210227488424</c:v>
                </c:pt>
                <c:pt idx="30437">
                  <c:v>42937.217172048608</c:v>
                </c:pt>
                <c:pt idx="30438">
                  <c:v>42937.224116608799</c:v>
                </c:pt>
                <c:pt idx="30439">
                  <c:v>42937.231061168983</c:v>
                </c:pt>
                <c:pt idx="30440">
                  <c:v>42937.238005729167</c:v>
                </c:pt>
                <c:pt idx="30441">
                  <c:v>42937.244950289351</c:v>
                </c:pt>
                <c:pt idx="30442">
                  <c:v>42937.251894849534</c:v>
                </c:pt>
                <c:pt idx="30443">
                  <c:v>42937.258839409726</c:v>
                </c:pt>
                <c:pt idx="30444">
                  <c:v>42937.26578396991</c:v>
                </c:pt>
                <c:pt idx="30445">
                  <c:v>42937.272728530093</c:v>
                </c:pt>
                <c:pt idx="30446">
                  <c:v>42937.279673090277</c:v>
                </c:pt>
                <c:pt idx="30447">
                  <c:v>42937.286617650461</c:v>
                </c:pt>
                <c:pt idx="30448">
                  <c:v>42937.293562210645</c:v>
                </c:pt>
                <c:pt idx="30449">
                  <c:v>42937.300506770836</c:v>
                </c:pt>
                <c:pt idx="30450">
                  <c:v>42937.30745133102</c:v>
                </c:pt>
                <c:pt idx="30451">
                  <c:v>42937.314395891204</c:v>
                </c:pt>
                <c:pt idx="30452">
                  <c:v>42937.321340451388</c:v>
                </c:pt>
                <c:pt idx="30453">
                  <c:v>42937.328285011572</c:v>
                </c:pt>
                <c:pt idx="30454">
                  <c:v>42937.335229571756</c:v>
                </c:pt>
                <c:pt idx="30455">
                  <c:v>42937.342174131947</c:v>
                </c:pt>
                <c:pt idx="30456">
                  <c:v>42937.349118692131</c:v>
                </c:pt>
                <c:pt idx="30457">
                  <c:v>42937.356063252315</c:v>
                </c:pt>
                <c:pt idx="30458">
                  <c:v>42937.363007812499</c:v>
                </c:pt>
                <c:pt idx="30459">
                  <c:v>42937.369952372683</c:v>
                </c:pt>
                <c:pt idx="30460">
                  <c:v>42937.376896932874</c:v>
                </c:pt>
                <c:pt idx="30461">
                  <c:v>42937.383841493058</c:v>
                </c:pt>
                <c:pt idx="30462">
                  <c:v>42937.390786053242</c:v>
                </c:pt>
                <c:pt idx="30463">
                  <c:v>42937.397730613426</c:v>
                </c:pt>
                <c:pt idx="30464">
                  <c:v>42937.40467517361</c:v>
                </c:pt>
                <c:pt idx="30465">
                  <c:v>42937.411619733793</c:v>
                </c:pt>
                <c:pt idx="30466">
                  <c:v>42937.418564293985</c:v>
                </c:pt>
                <c:pt idx="30467">
                  <c:v>42937.425508854169</c:v>
                </c:pt>
                <c:pt idx="30468">
                  <c:v>42937.432453414352</c:v>
                </c:pt>
                <c:pt idx="30469">
                  <c:v>42937.439397974536</c:v>
                </c:pt>
                <c:pt idx="30470">
                  <c:v>42937.44634253472</c:v>
                </c:pt>
                <c:pt idx="30471">
                  <c:v>42937.453287094904</c:v>
                </c:pt>
                <c:pt idx="30472">
                  <c:v>42937.460231655095</c:v>
                </c:pt>
                <c:pt idx="30473">
                  <c:v>42937.467176215279</c:v>
                </c:pt>
                <c:pt idx="30474">
                  <c:v>42937.474120775463</c:v>
                </c:pt>
                <c:pt idx="30475">
                  <c:v>42937.481065335647</c:v>
                </c:pt>
                <c:pt idx="30476">
                  <c:v>42937.488009895831</c:v>
                </c:pt>
                <c:pt idx="30477">
                  <c:v>42937.494954456015</c:v>
                </c:pt>
                <c:pt idx="30478">
                  <c:v>42937.501899016206</c:v>
                </c:pt>
                <c:pt idx="30479">
                  <c:v>42937.50884357639</c:v>
                </c:pt>
                <c:pt idx="30480">
                  <c:v>42937.515788136574</c:v>
                </c:pt>
                <c:pt idx="30481">
                  <c:v>42937.522732696758</c:v>
                </c:pt>
                <c:pt idx="30482">
                  <c:v>42937.529677256942</c:v>
                </c:pt>
                <c:pt idx="30483">
                  <c:v>42937.536621817133</c:v>
                </c:pt>
                <c:pt idx="30484">
                  <c:v>42937.543566377317</c:v>
                </c:pt>
                <c:pt idx="30485">
                  <c:v>42937.550510937501</c:v>
                </c:pt>
                <c:pt idx="30486">
                  <c:v>42937.557455497685</c:v>
                </c:pt>
                <c:pt idx="30487">
                  <c:v>42937.564400057869</c:v>
                </c:pt>
                <c:pt idx="30488">
                  <c:v>42937.571344618053</c:v>
                </c:pt>
                <c:pt idx="30489">
                  <c:v>42937.578289178244</c:v>
                </c:pt>
                <c:pt idx="30490">
                  <c:v>42937.585233738428</c:v>
                </c:pt>
                <c:pt idx="30491">
                  <c:v>42937.592178298612</c:v>
                </c:pt>
                <c:pt idx="30492">
                  <c:v>42937.599122858795</c:v>
                </c:pt>
                <c:pt idx="30493">
                  <c:v>42937.606067418979</c:v>
                </c:pt>
                <c:pt idx="30494">
                  <c:v>42937.613011979163</c:v>
                </c:pt>
                <c:pt idx="30495">
                  <c:v>42937.619956539354</c:v>
                </c:pt>
                <c:pt idx="30496">
                  <c:v>42937.626901099538</c:v>
                </c:pt>
                <c:pt idx="30497">
                  <c:v>42937.633845659722</c:v>
                </c:pt>
                <c:pt idx="30498">
                  <c:v>42937.640790219906</c:v>
                </c:pt>
                <c:pt idx="30499">
                  <c:v>42937.64773478009</c:v>
                </c:pt>
                <c:pt idx="30500">
                  <c:v>42937.654679340281</c:v>
                </c:pt>
                <c:pt idx="30501">
                  <c:v>42937.661623900465</c:v>
                </c:pt>
                <c:pt idx="30502">
                  <c:v>42937.668568460649</c:v>
                </c:pt>
                <c:pt idx="30503">
                  <c:v>42937.675513020833</c:v>
                </c:pt>
                <c:pt idx="30504">
                  <c:v>42937.682457581017</c:v>
                </c:pt>
                <c:pt idx="30505">
                  <c:v>42937.689402141201</c:v>
                </c:pt>
                <c:pt idx="30506">
                  <c:v>42937.696346701392</c:v>
                </c:pt>
                <c:pt idx="30507">
                  <c:v>42937.703291261576</c:v>
                </c:pt>
                <c:pt idx="30508">
                  <c:v>42937.71023582176</c:v>
                </c:pt>
                <c:pt idx="30509">
                  <c:v>42937.717180381944</c:v>
                </c:pt>
                <c:pt idx="30510">
                  <c:v>42937.724124942128</c:v>
                </c:pt>
                <c:pt idx="30511">
                  <c:v>42937.731069502312</c:v>
                </c:pt>
                <c:pt idx="30512">
                  <c:v>42937.738014062503</c:v>
                </c:pt>
                <c:pt idx="30513">
                  <c:v>42937.744958622687</c:v>
                </c:pt>
                <c:pt idx="30514">
                  <c:v>42937.751903182871</c:v>
                </c:pt>
                <c:pt idx="30515">
                  <c:v>42937.758847743055</c:v>
                </c:pt>
                <c:pt idx="30516">
                  <c:v>42937.765792303238</c:v>
                </c:pt>
                <c:pt idx="30517">
                  <c:v>42937.772736863422</c:v>
                </c:pt>
                <c:pt idx="30518">
                  <c:v>42937.779681423614</c:v>
                </c:pt>
                <c:pt idx="30519">
                  <c:v>42937.786625983797</c:v>
                </c:pt>
                <c:pt idx="30520">
                  <c:v>42937.793570543981</c:v>
                </c:pt>
                <c:pt idx="30521">
                  <c:v>42937.800515104165</c:v>
                </c:pt>
                <c:pt idx="30522">
                  <c:v>42937.807459664349</c:v>
                </c:pt>
                <c:pt idx="30523">
                  <c:v>42937.81440422454</c:v>
                </c:pt>
                <c:pt idx="30524">
                  <c:v>42937.821348784724</c:v>
                </c:pt>
                <c:pt idx="30525">
                  <c:v>42937.828293344908</c:v>
                </c:pt>
                <c:pt idx="30526">
                  <c:v>42937.835237905092</c:v>
                </c:pt>
                <c:pt idx="30527">
                  <c:v>42937.842182465276</c:v>
                </c:pt>
                <c:pt idx="30528">
                  <c:v>42937.84912702546</c:v>
                </c:pt>
                <c:pt idx="30529">
                  <c:v>42937.856071585651</c:v>
                </c:pt>
                <c:pt idx="30530">
                  <c:v>42937.863016145835</c:v>
                </c:pt>
                <c:pt idx="30531">
                  <c:v>42937.869960706019</c:v>
                </c:pt>
                <c:pt idx="30532">
                  <c:v>42937.876905266203</c:v>
                </c:pt>
                <c:pt idx="30533">
                  <c:v>42937.883849826387</c:v>
                </c:pt>
                <c:pt idx="30534">
                  <c:v>42937.890794386571</c:v>
                </c:pt>
                <c:pt idx="30535">
                  <c:v>42937.897738946762</c:v>
                </c:pt>
                <c:pt idx="30536">
                  <c:v>42937.904683506946</c:v>
                </c:pt>
                <c:pt idx="30537">
                  <c:v>42937.91162806713</c:v>
                </c:pt>
                <c:pt idx="30538">
                  <c:v>42937.918572627314</c:v>
                </c:pt>
                <c:pt idx="30539">
                  <c:v>42937.925517187497</c:v>
                </c:pt>
                <c:pt idx="30540">
                  <c:v>42937.932461747689</c:v>
                </c:pt>
                <c:pt idx="30541">
                  <c:v>42937.939406307873</c:v>
                </c:pt>
                <c:pt idx="30542">
                  <c:v>42937.946350868056</c:v>
                </c:pt>
                <c:pt idx="30543">
                  <c:v>42937.95329542824</c:v>
                </c:pt>
                <c:pt idx="30544">
                  <c:v>42937.960239988424</c:v>
                </c:pt>
                <c:pt idx="30545">
                  <c:v>42937.967184548608</c:v>
                </c:pt>
                <c:pt idx="30546">
                  <c:v>42937.974129108799</c:v>
                </c:pt>
                <c:pt idx="30547">
                  <c:v>42937.981073668983</c:v>
                </c:pt>
                <c:pt idx="30548">
                  <c:v>42937.988018229167</c:v>
                </c:pt>
                <c:pt idx="30549">
                  <c:v>42937.994962789351</c:v>
                </c:pt>
                <c:pt idx="30550">
                  <c:v>42938.001907349535</c:v>
                </c:pt>
                <c:pt idx="30551">
                  <c:v>42938.008851909719</c:v>
                </c:pt>
                <c:pt idx="30552">
                  <c:v>42938.01579646991</c:v>
                </c:pt>
                <c:pt idx="30553">
                  <c:v>42938.022741030094</c:v>
                </c:pt>
                <c:pt idx="30554">
                  <c:v>42938.029685590278</c:v>
                </c:pt>
                <c:pt idx="30555">
                  <c:v>42938.036630150462</c:v>
                </c:pt>
                <c:pt idx="30556">
                  <c:v>42938.043574710646</c:v>
                </c:pt>
                <c:pt idx="30557">
                  <c:v>42938.050519270837</c:v>
                </c:pt>
                <c:pt idx="30558">
                  <c:v>42938.057463831021</c:v>
                </c:pt>
                <c:pt idx="30559">
                  <c:v>42938.064408391205</c:v>
                </c:pt>
                <c:pt idx="30560">
                  <c:v>42938.071352951389</c:v>
                </c:pt>
                <c:pt idx="30561">
                  <c:v>42938.078297511573</c:v>
                </c:pt>
                <c:pt idx="30562">
                  <c:v>42938.085242071757</c:v>
                </c:pt>
                <c:pt idx="30563">
                  <c:v>42938.092186631948</c:v>
                </c:pt>
                <c:pt idx="30564">
                  <c:v>42938.099131192132</c:v>
                </c:pt>
                <c:pt idx="30565">
                  <c:v>42938.106075752316</c:v>
                </c:pt>
                <c:pt idx="30566">
                  <c:v>42938.113020312499</c:v>
                </c:pt>
                <c:pt idx="30567">
                  <c:v>42938.119964872683</c:v>
                </c:pt>
                <c:pt idx="30568">
                  <c:v>42938.126909432867</c:v>
                </c:pt>
                <c:pt idx="30569">
                  <c:v>42938.133853993058</c:v>
                </c:pt>
                <c:pt idx="30570">
                  <c:v>42938.140798553242</c:v>
                </c:pt>
                <c:pt idx="30571">
                  <c:v>42938.147743113426</c:v>
                </c:pt>
                <c:pt idx="30572">
                  <c:v>42938.15468767361</c:v>
                </c:pt>
                <c:pt idx="30573">
                  <c:v>42938.161632233794</c:v>
                </c:pt>
                <c:pt idx="30574">
                  <c:v>42938.168576793978</c:v>
                </c:pt>
                <c:pt idx="30575">
                  <c:v>42938.175521354169</c:v>
                </c:pt>
                <c:pt idx="30576">
                  <c:v>42938.182465914353</c:v>
                </c:pt>
                <c:pt idx="30577">
                  <c:v>42938.189410474537</c:v>
                </c:pt>
                <c:pt idx="30578">
                  <c:v>42938.196355034721</c:v>
                </c:pt>
                <c:pt idx="30579">
                  <c:v>42938.203299594905</c:v>
                </c:pt>
                <c:pt idx="30580">
                  <c:v>42938.210244155096</c:v>
                </c:pt>
                <c:pt idx="30581">
                  <c:v>42938.21718871528</c:v>
                </c:pt>
                <c:pt idx="30582">
                  <c:v>42938.224133275464</c:v>
                </c:pt>
                <c:pt idx="30583">
                  <c:v>42938.231077835648</c:v>
                </c:pt>
                <c:pt idx="30584">
                  <c:v>42938.238022395832</c:v>
                </c:pt>
                <c:pt idx="30585">
                  <c:v>42938.244966956016</c:v>
                </c:pt>
                <c:pt idx="30586">
                  <c:v>42938.251911516207</c:v>
                </c:pt>
                <c:pt idx="30587">
                  <c:v>42938.258856076391</c:v>
                </c:pt>
                <c:pt idx="30588">
                  <c:v>42938.265800636575</c:v>
                </c:pt>
                <c:pt idx="30589">
                  <c:v>42938.272745196758</c:v>
                </c:pt>
                <c:pt idx="30590">
                  <c:v>42938.279689756942</c:v>
                </c:pt>
                <c:pt idx="30591">
                  <c:v>42938.286634317126</c:v>
                </c:pt>
                <c:pt idx="30592">
                  <c:v>42938.293578877317</c:v>
                </c:pt>
                <c:pt idx="30593">
                  <c:v>42938.300523437501</c:v>
                </c:pt>
                <c:pt idx="30594">
                  <c:v>42938.307467997685</c:v>
                </c:pt>
                <c:pt idx="30595">
                  <c:v>42938.314412557869</c:v>
                </c:pt>
                <c:pt idx="30596">
                  <c:v>42938.321357118053</c:v>
                </c:pt>
                <c:pt idx="30597">
                  <c:v>42938.328301678244</c:v>
                </c:pt>
                <c:pt idx="30598">
                  <c:v>42938.335246238428</c:v>
                </c:pt>
                <c:pt idx="30599">
                  <c:v>42938.342190798612</c:v>
                </c:pt>
                <c:pt idx="30600">
                  <c:v>42938.349135358796</c:v>
                </c:pt>
                <c:pt idx="30601">
                  <c:v>42938.35607991898</c:v>
                </c:pt>
                <c:pt idx="30602">
                  <c:v>42938.363024479164</c:v>
                </c:pt>
                <c:pt idx="30603">
                  <c:v>42938.369969039355</c:v>
                </c:pt>
                <c:pt idx="30604">
                  <c:v>42938.376913599539</c:v>
                </c:pt>
                <c:pt idx="30605">
                  <c:v>42938.383858159723</c:v>
                </c:pt>
                <c:pt idx="30606">
                  <c:v>42938.390802719907</c:v>
                </c:pt>
                <c:pt idx="30607">
                  <c:v>42938.397747280091</c:v>
                </c:pt>
                <c:pt idx="30608">
                  <c:v>42938.404691840275</c:v>
                </c:pt>
                <c:pt idx="30609">
                  <c:v>42938.411636400466</c:v>
                </c:pt>
                <c:pt idx="30610">
                  <c:v>42938.41858096065</c:v>
                </c:pt>
                <c:pt idx="30611">
                  <c:v>42938.425525520834</c:v>
                </c:pt>
                <c:pt idx="30612">
                  <c:v>42938.432470081018</c:v>
                </c:pt>
                <c:pt idx="30613">
                  <c:v>42938.439414641201</c:v>
                </c:pt>
                <c:pt idx="30614">
                  <c:v>42938.446359201385</c:v>
                </c:pt>
                <c:pt idx="30615">
                  <c:v>42938.453303761577</c:v>
                </c:pt>
                <c:pt idx="30616">
                  <c:v>42938.46024832176</c:v>
                </c:pt>
                <c:pt idx="30617">
                  <c:v>42938.467192881944</c:v>
                </c:pt>
                <c:pt idx="30618">
                  <c:v>42938.474137442128</c:v>
                </c:pt>
                <c:pt idx="30619">
                  <c:v>42938.481082002312</c:v>
                </c:pt>
                <c:pt idx="30620">
                  <c:v>42938.488026562503</c:v>
                </c:pt>
                <c:pt idx="30621">
                  <c:v>42938.494971122687</c:v>
                </c:pt>
                <c:pt idx="30622">
                  <c:v>42938.501915682871</c:v>
                </c:pt>
                <c:pt idx="30623">
                  <c:v>42938.508860243055</c:v>
                </c:pt>
                <c:pt idx="30624">
                  <c:v>42938.515804803239</c:v>
                </c:pt>
                <c:pt idx="30625">
                  <c:v>42938.522749363423</c:v>
                </c:pt>
                <c:pt idx="30626">
                  <c:v>42938.529693923614</c:v>
                </c:pt>
                <c:pt idx="30627">
                  <c:v>42938.536638483798</c:v>
                </c:pt>
                <c:pt idx="30628">
                  <c:v>42938.543583043982</c:v>
                </c:pt>
                <c:pt idx="30629">
                  <c:v>42938.550527604166</c:v>
                </c:pt>
                <c:pt idx="30630">
                  <c:v>42938.55747216435</c:v>
                </c:pt>
                <c:pt idx="30631">
                  <c:v>42938.564416724534</c:v>
                </c:pt>
                <c:pt idx="30632">
                  <c:v>42938.571361284725</c:v>
                </c:pt>
                <c:pt idx="30633">
                  <c:v>42938.578305844909</c:v>
                </c:pt>
                <c:pt idx="30634">
                  <c:v>42938.585250405093</c:v>
                </c:pt>
                <c:pt idx="30635">
                  <c:v>42938.592194965277</c:v>
                </c:pt>
                <c:pt idx="30636">
                  <c:v>42938.59913952546</c:v>
                </c:pt>
                <c:pt idx="30637">
                  <c:v>42938.606084085652</c:v>
                </c:pt>
                <c:pt idx="30638">
                  <c:v>42938.613028645836</c:v>
                </c:pt>
                <c:pt idx="30639">
                  <c:v>42938.619973206019</c:v>
                </c:pt>
                <c:pt idx="30640">
                  <c:v>42938.626917766203</c:v>
                </c:pt>
                <c:pt idx="30641">
                  <c:v>42938.633862326387</c:v>
                </c:pt>
                <c:pt idx="30642">
                  <c:v>42938.640806886571</c:v>
                </c:pt>
                <c:pt idx="30643">
                  <c:v>42938.647751446762</c:v>
                </c:pt>
                <c:pt idx="30644">
                  <c:v>42938.654696006946</c:v>
                </c:pt>
                <c:pt idx="30645">
                  <c:v>42938.66164056713</c:v>
                </c:pt>
                <c:pt idx="30646">
                  <c:v>42938.668585127314</c:v>
                </c:pt>
                <c:pt idx="30647">
                  <c:v>42938.675529687498</c:v>
                </c:pt>
                <c:pt idx="30648">
                  <c:v>42938.682474247682</c:v>
                </c:pt>
                <c:pt idx="30649">
                  <c:v>42938.689418807873</c:v>
                </c:pt>
                <c:pt idx="30650">
                  <c:v>42938.696363368057</c:v>
                </c:pt>
                <c:pt idx="30651">
                  <c:v>42938.703307928241</c:v>
                </c:pt>
                <c:pt idx="30652">
                  <c:v>42938.710252488425</c:v>
                </c:pt>
                <c:pt idx="30653">
                  <c:v>42938.717197048609</c:v>
                </c:pt>
                <c:pt idx="30654">
                  <c:v>42938.724141608793</c:v>
                </c:pt>
                <c:pt idx="30655">
                  <c:v>42938.731086168984</c:v>
                </c:pt>
                <c:pt idx="30656">
                  <c:v>42938.738030729168</c:v>
                </c:pt>
                <c:pt idx="30657">
                  <c:v>42938.744975289352</c:v>
                </c:pt>
                <c:pt idx="30658">
                  <c:v>42938.751919849536</c:v>
                </c:pt>
                <c:pt idx="30659">
                  <c:v>42938.75886440972</c:v>
                </c:pt>
                <c:pt idx="30660">
                  <c:v>42938.765808969911</c:v>
                </c:pt>
                <c:pt idx="30661">
                  <c:v>42938.772753530095</c:v>
                </c:pt>
                <c:pt idx="30662">
                  <c:v>42938.779698090279</c:v>
                </c:pt>
                <c:pt idx="30663">
                  <c:v>42938.786642650462</c:v>
                </c:pt>
                <c:pt idx="30664">
                  <c:v>42938.793587210646</c:v>
                </c:pt>
                <c:pt idx="30665">
                  <c:v>42938.80053177083</c:v>
                </c:pt>
                <c:pt idx="30666">
                  <c:v>42938.807476331021</c:v>
                </c:pt>
                <c:pt idx="30667">
                  <c:v>42938.814420891205</c:v>
                </c:pt>
                <c:pt idx="30668">
                  <c:v>42938.821365451389</c:v>
                </c:pt>
                <c:pt idx="30669">
                  <c:v>42938.828310011573</c:v>
                </c:pt>
                <c:pt idx="30670">
                  <c:v>42938.835254571757</c:v>
                </c:pt>
                <c:pt idx="30671">
                  <c:v>42938.842199131941</c:v>
                </c:pt>
                <c:pt idx="30672">
                  <c:v>42938.849143692132</c:v>
                </c:pt>
                <c:pt idx="30673">
                  <c:v>42938.856088252316</c:v>
                </c:pt>
                <c:pt idx="30674">
                  <c:v>42938.8630328125</c:v>
                </c:pt>
                <c:pt idx="30675">
                  <c:v>42938.869977372684</c:v>
                </c:pt>
                <c:pt idx="30676">
                  <c:v>42938.876921932868</c:v>
                </c:pt>
                <c:pt idx="30677">
                  <c:v>42938.883866493059</c:v>
                </c:pt>
                <c:pt idx="30678">
                  <c:v>42938.890811053243</c:v>
                </c:pt>
                <c:pt idx="30679">
                  <c:v>42938.897755613427</c:v>
                </c:pt>
                <c:pt idx="30680">
                  <c:v>42938.904700173611</c:v>
                </c:pt>
                <c:pt idx="30681">
                  <c:v>42938.911644733795</c:v>
                </c:pt>
                <c:pt idx="30682">
                  <c:v>42938.918589293979</c:v>
                </c:pt>
                <c:pt idx="30683">
                  <c:v>42938.92553385417</c:v>
                </c:pt>
                <c:pt idx="30684">
                  <c:v>42938.932478414354</c:v>
                </c:pt>
                <c:pt idx="30685">
                  <c:v>42938.939422974538</c:v>
                </c:pt>
                <c:pt idx="30686">
                  <c:v>42938.946367534722</c:v>
                </c:pt>
                <c:pt idx="30687">
                  <c:v>42938.953312094905</c:v>
                </c:pt>
                <c:pt idx="30688">
                  <c:v>42938.960256655089</c:v>
                </c:pt>
                <c:pt idx="30689">
                  <c:v>42938.967201215281</c:v>
                </c:pt>
                <c:pt idx="30690">
                  <c:v>42938.974145775464</c:v>
                </c:pt>
                <c:pt idx="30691">
                  <c:v>42938.981090335648</c:v>
                </c:pt>
                <c:pt idx="30692">
                  <c:v>42938.988034895832</c:v>
                </c:pt>
                <c:pt idx="30693">
                  <c:v>42938.994979456016</c:v>
                </c:pt>
                <c:pt idx="30694">
                  <c:v>42939.001924016207</c:v>
                </c:pt>
                <c:pt idx="30695">
                  <c:v>42939.008868576391</c:v>
                </c:pt>
                <c:pt idx="30696">
                  <c:v>42939.015813136575</c:v>
                </c:pt>
                <c:pt idx="30697">
                  <c:v>42939.022757696759</c:v>
                </c:pt>
                <c:pt idx="30698">
                  <c:v>42939.029702256943</c:v>
                </c:pt>
                <c:pt idx="30699">
                  <c:v>42939.036646817127</c:v>
                </c:pt>
                <c:pt idx="30700">
                  <c:v>42939.043591377318</c:v>
                </c:pt>
                <c:pt idx="30701">
                  <c:v>42939.050535937502</c:v>
                </c:pt>
                <c:pt idx="30702">
                  <c:v>42939.057480497686</c:v>
                </c:pt>
                <c:pt idx="30703">
                  <c:v>42939.06442505787</c:v>
                </c:pt>
                <c:pt idx="30704">
                  <c:v>42939.071369618054</c:v>
                </c:pt>
                <c:pt idx="30705">
                  <c:v>42939.078314178238</c:v>
                </c:pt>
                <c:pt idx="30706">
                  <c:v>42939.085258738429</c:v>
                </c:pt>
                <c:pt idx="30707">
                  <c:v>42939.092203298613</c:v>
                </c:pt>
                <c:pt idx="30708">
                  <c:v>42939.099147858797</c:v>
                </c:pt>
                <c:pt idx="30709">
                  <c:v>42939.106092418981</c:v>
                </c:pt>
                <c:pt idx="30710">
                  <c:v>42939.113036979164</c:v>
                </c:pt>
                <c:pt idx="30711">
                  <c:v>42939.119981539348</c:v>
                </c:pt>
                <c:pt idx="30712">
                  <c:v>42939.12692609954</c:v>
                </c:pt>
                <c:pt idx="30713">
                  <c:v>42939.133870659723</c:v>
                </c:pt>
                <c:pt idx="30714">
                  <c:v>42939.140815219907</c:v>
                </c:pt>
                <c:pt idx="30715">
                  <c:v>42939.147759780091</c:v>
                </c:pt>
                <c:pt idx="30716">
                  <c:v>42939.154704340275</c:v>
                </c:pt>
                <c:pt idx="30717">
                  <c:v>42939.161648900466</c:v>
                </c:pt>
                <c:pt idx="30718">
                  <c:v>42939.16859346065</c:v>
                </c:pt>
                <c:pt idx="30719">
                  <c:v>42939.175538020834</c:v>
                </c:pt>
                <c:pt idx="30720">
                  <c:v>42939.182482581018</c:v>
                </c:pt>
                <c:pt idx="30721">
                  <c:v>42939.189427141202</c:v>
                </c:pt>
                <c:pt idx="30722">
                  <c:v>42939.196371701386</c:v>
                </c:pt>
                <c:pt idx="30723">
                  <c:v>42939.203316261577</c:v>
                </c:pt>
                <c:pt idx="30724">
                  <c:v>42939.210260821761</c:v>
                </c:pt>
                <c:pt idx="30725">
                  <c:v>42939.217205381945</c:v>
                </c:pt>
                <c:pt idx="30726">
                  <c:v>42939.224149942129</c:v>
                </c:pt>
                <c:pt idx="30727">
                  <c:v>42939.231094502313</c:v>
                </c:pt>
                <c:pt idx="30728">
                  <c:v>42939.238039062497</c:v>
                </c:pt>
                <c:pt idx="30729">
                  <c:v>42939.244983622688</c:v>
                </c:pt>
                <c:pt idx="30730">
                  <c:v>42939.251928182872</c:v>
                </c:pt>
                <c:pt idx="30731">
                  <c:v>42939.258872743056</c:v>
                </c:pt>
                <c:pt idx="30732">
                  <c:v>42939.26581730324</c:v>
                </c:pt>
                <c:pt idx="30733">
                  <c:v>42939.272761863424</c:v>
                </c:pt>
                <c:pt idx="30734">
                  <c:v>42939.279706423615</c:v>
                </c:pt>
                <c:pt idx="30735">
                  <c:v>42939.286650983799</c:v>
                </c:pt>
                <c:pt idx="30736">
                  <c:v>42939.293595543983</c:v>
                </c:pt>
                <c:pt idx="30737">
                  <c:v>42939.300540104166</c:v>
                </c:pt>
                <c:pt idx="30738">
                  <c:v>42939.30748466435</c:v>
                </c:pt>
                <c:pt idx="30739">
                  <c:v>42939.314429224534</c:v>
                </c:pt>
                <c:pt idx="30740">
                  <c:v>42939.321373784725</c:v>
                </c:pt>
                <c:pt idx="30741">
                  <c:v>42939.328318344909</c:v>
                </c:pt>
                <c:pt idx="30742">
                  <c:v>42939.335262905093</c:v>
                </c:pt>
                <c:pt idx="30743">
                  <c:v>42939.342207465277</c:v>
                </c:pt>
                <c:pt idx="30744">
                  <c:v>42939.349152025461</c:v>
                </c:pt>
                <c:pt idx="30745">
                  <c:v>42939.356096585645</c:v>
                </c:pt>
                <c:pt idx="30746">
                  <c:v>42939.363041145836</c:v>
                </c:pt>
                <c:pt idx="30747">
                  <c:v>42939.36998570602</c:v>
                </c:pt>
                <c:pt idx="30748">
                  <c:v>42939.376930266204</c:v>
                </c:pt>
                <c:pt idx="30749">
                  <c:v>42939.383874826388</c:v>
                </c:pt>
                <c:pt idx="30750">
                  <c:v>42939.390819386572</c:v>
                </c:pt>
                <c:pt idx="30751">
                  <c:v>42939.397763946756</c:v>
                </c:pt>
                <c:pt idx="30752">
                  <c:v>42939.404708506947</c:v>
                </c:pt>
                <c:pt idx="30753">
                  <c:v>42939.411653067131</c:v>
                </c:pt>
                <c:pt idx="30754">
                  <c:v>42939.418597627315</c:v>
                </c:pt>
                <c:pt idx="30755">
                  <c:v>42939.425542187499</c:v>
                </c:pt>
                <c:pt idx="30756">
                  <c:v>42939.432486747683</c:v>
                </c:pt>
                <c:pt idx="30757">
                  <c:v>42939.439431307874</c:v>
                </c:pt>
                <c:pt idx="30758">
                  <c:v>42939.446375868058</c:v>
                </c:pt>
                <c:pt idx="30759">
                  <c:v>42939.453320428242</c:v>
                </c:pt>
                <c:pt idx="30760">
                  <c:v>42939.460264988425</c:v>
                </c:pt>
                <c:pt idx="30761">
                  <c:v>42939.467209548609</c:v>
                </c:pt>
                <c:pt idx="30762">
                  <c:v>42939.474154108793</c:v>
                </c:pt>
                <c:pt idx="30763">
                  <c:v>42939.481098668984</c:v>
                </c:pt>
                <c:pt idx="30764">
                  <c:v>42939.488043229168</c:v>
                </c:pt>
                <c:pt idx="30765">
                  <c:v>42939.494987789352</c:v>
                </c:pt>
                <c:pt idx="30766">
                  <c:v>42939.501932349536</c:v>
                </c:pt>
                <c:pt idx="30767">
                  <c:v>42939.50887690972</c:v>
                </c:pt>
                <c:pt idx="30768">
                  <c:v>42939.515821469904</c:v>
                </c:pt>
                <c:pt idx="30769">
                  <c:v>42939.522766030095</c:v>
                </c:pt>
                <c:pt idx="30770">
                  <c:v>42939.529710590279</c:v>
                </c:pt>
                <c:pt idx="30771">
                  <c:v>42939.536655150463</c:v>
                </c:pt>
                <c:pt idx="30772">
                  <c:v>42939.543599710647</c:v>
                </c:pt>
                <c:pt idx="30773">
                  <c:v>42939.550544270831</c:v>
                </c:pt>
                <c:pt idx="30774">
                  <c:v>42939.557488831022</c:v>
                </c:pt>
                <c:pt idx="30775">
                  <c:v>42939.564433391206</c:v>
                </c:pt>
                <c:pt idx="30776">
                  <c:v>42939.57137795139</c:v>
                </c:pt>
                <c:pt idx="30777">
                  <c:v>42939.578322511574</c:v>
                </c:pt>
                <c:pt idx="30778">
                  <c:v>42939.585267071758</c:v>
                </c:pt>
                <c:pt idx="30779">
                  <c:v>42939.592211631942</c:v>
                </c:pt>
                <c:pt idx="30780">
                  <c:v>42939.599156192133</c:v>
                </c:pt>
                <c:pt idx="30781">
                  <c:v>42939.606100752317</c:v>
                </c:pt>
                <c:pt idx="30782">
                  <c:v>42939.613045312501</c:v>
                </c:pt>
                <c:pt idx="30783">
                  <c:v>42939.619989872685</c:v>
                </c:pt>
                <c:pt idx="30784">
                  <c:v>42939.626934432868</c:v>
                </c:pt>
                <c:pt idx="30785">
                  <c:v>42939.633878993052</c:v>
                </c:pt>
                <c:pt idx="30786">
                  <c:v>42939.640823553244</c:v>
                </c:pt>
                <c:pt idx="30787">
                  <c:v>42939.647768113427</c:v>
                </c:pt>
                <c:pt idx="30788">
                  <c:v>42939.654712673611</c:v>
                </c:pt>
                <c:pt idx="30789">
                  <c:v>42939.661657233795</c:v>
                </c:pt>
                <c:pt idx="30790">
                  <c:v>42939.668601793979</c:v>
                </c:pt>
                <c:pt idx="30791">
                  <c:v>42939.675546354163</c:v>
                </c:pt>
                <c:pt idx="30792">
                  <c:v>42939.682490914354</c:v>
                </c:pt>
                <c:pt idx="30793">
                  <c:v>42939.689435474538</c:v>
                </c:pt>
                <c:pt idx="30794">
                  <c:v>42939.696380034722</c:v>
                </c:pt>
                <c:pt idx="30795">
                  <c:v>42939.703324594906</c:v>
                </c:pt>
                <c:pt idx="30796">
                  <c:v>42939.71026915509</c:v>
                </c:pt>
                <c:pt idx="30797">
                  <c:v>42939.717213715281</c:v>
                </c:pt>
                <c:pt idx="30798">
                  <c:v>42939.724158275465</c:v>
                </c:pt>
                <c:pt idx="30799">
                  <c:v>42939.731102835649</c:v>
                </c:pt>
                <c:pt idx="30800">
                  <c:v>42939.738047395833</c:v>
                </c:pt>
                <c:pt idx="30801">
                  <c:v>42939.744991956017</c:v>
                </c:pt>
                <c:pt idx="30802">
                  <c:v>42939.751936516201</c:v>
                </c:pt>
                <c:pt idx="30803">
                  <c:v>42939.758881076392</c:v>
                </c:pt>
                <c:pt idx="30804">
                  <c:v>42939.765825636576</c:v>
                </c:pt>
                <c:pt idx="30805">
                  <c:v>42939.77277019676</c:v>
                </c:pt>
                <c:pt idx="30806">
                  <c:v>42939.779714756944</c:v>
                </c:pt>
                <c:pt idx="30807">
                  <c:v>42939.786659317127</c:v>
                </c:pt>
                <c:pt idx="30808">
                  <c:v>42939.793603877311</c:v>
                </c:pt>
                <c:pt idx="30809">
                  <c:v>42939.800548437503</c:v>
                </c:pt>
                <c:pt idx="30810">
                  <c:v>42939.807492997686</c:v>
                </c:pt>
                <c:pt idx="30811">
                  <c:v>42939.81443755787</c:v>
                </c:pt>
                <c:pt idx="30812">
                  <c:v>42939.821382118054</c:v>
                </c:pt>
                <c:pt idx="30813">
                  <c:v>42939.828326678238</c:v>
                </c:pt>
                <c:pt idx="30814">
                  <c:v>42939.835271238429</c:v>
                </c:pt>
                <c:pt idx="30815">
                  <c:v>42939.842215798613</c:v>
                </c:pt>
                <c:pt idx="30816">
                  <c:v>42939.849160358797</c:v>
                </c:pt>
                <c:pt idx="30817">
                  <c:v>42939.856104918981</c:v>
                </c:pt>
                <c:pt idx="30818">
                  <c:v>42939.863049479165</c:v>
                </c:pt>
                <c:pt idx="30819">
                  <c:v>42939.869994039349</c:v>
                </c:pt>
                <c:pt idx="30820">
                  <c:v>42939.87693859954</c:v>
                </c:pt>
                <c:pt idx="30821">
                  <c:v>42939.883883159724</c:v>
                </c:pt>
                <c:pt idx="30822">
                  <c:v>42939.890827719908</c:v>
                </c:pt>
                <c:pt idx="30823">
                  <c:v>42939.897772280092</c:v>
                </c:pt>
                <c:pt idx="30824">
                  <c:v>42939.904716840276</c:v>
                </c:pt>
                <c:pt idx="30825">
                  <c:v>42939.91166140046</c:v>
                </c:pt>
                <c:pt idx="30826">
                  <c:v>42939.918605960651</c:v>
                </c:pt>
                <c:pt idx="30827">
                  <c:v>42939.925550520835</c:v>
                </c:pt>
                <c:pt idx="30828">
                  <c:v>42939.932495081019</c:v>
                </c:pt>
                <c:pt idx="30829">
                  <c:v>42939.939439641203</c:v>
                </c:pt>
                <c:pt idx="30830">
                  <c:v>42939.946384201387</c:v>
                </c:pt>
                <c:pt idx="30831">
                  <c:v>42939.95332876157</c:v>
                </c:pt>
                <c:pt idx="30832">
                  <c:v>42939.960273321762</c:v>
                </c:pt>
                <c:pt idx="30833">
                  <c:v>42939.967217881946</c:v>
                </c:pt>
                <c:pt idx="30834">
                  <c:v>42939.974162442129</c:v>
                </c:pt>
                <c:pt idx="30835">
                  <c:v>42939.981107002313</c:v>
                </c:pt>
                <c:pt idx="30836">
                  <c:v>42939.988051562497</c:v>
                </c:pt>
                <c:pt idx="30837">
                  <c:v>42939.994996122688</c:v>
                </c:pt>
                <c:pt idx="30838">
                  <c:v>42940.001940682872</c:v>
                </c:pt>
                <c:pt idx="30839">
                  <c:v>42940.008885243056</c:v>
                </c:pt>
                <c:pt idx="30840">
                  <c:v>42940.01582980324</c:v>
                </c:pt>
                <c:pt idx="30841">
                  <c:v>42940.022774363424</c:v>
                </c:pt>
                <c:pt idx="30842">
                  <c:v>42940.029718923608</c:v>
                </c:pt>
                <c:pt idx="30843">
                  <c:v>42940.036663483799</c:v>
                </c:pt>
                <c:pt idx="30844">
                  <c:v>42940.043608043983</c:v>
                </c:pt>
                <c:pt idx="30845">
                  <c:v>42940.050552604167</c:v>
                </c:pt>
                <c:pt idx="30846">
                  <c:v>42940.057497164351</c:v>
                </c:pt>
                <c:pt idx="30847">
                  <c:v>42940.064441724535</c:v>
                </c:pt>
                <c:pt idx="30848">
                  <c:v>42940.071386284719</c:v>
                </c:pt>
                <c:pt idx="30849">
                  <c:v>42940.07833084491</c:v>
                </c:pt>
                <c:pt idx="30850">
                  <c:v>42940.085275405094</c:v>
                </c:pt>
                <c:pt idx="30851">
                  <c:v>42940.092219965278</c:v>
                </c:pt>
                <c:pt idx="30852">
                  <c:v>42940.099164525462</c:v>
                </c:pt>
                <c:pt idx="30853">
                  <c:v>42940.106109085646</c:v>
                </c:pt>
                <c:pt idx="30854">
                  <c:v>42940.113053645837</c:v>
                </c:pt>
                <c:pt idx="30855">
                  <c:v>42940.119998206021</c:v>
                </c:pt>
                <c:pt idx="30856">
                  <c:v>42940.126942766205</c:v>
                </c:pt>
                <c:pt idx="30857">
                  <c:v>42940.133887326389</c:v>
                </c:pt>
                <c:pt idx="30858">
                  <c:v>42940.140831886572</c:v>
                </c:pt>
                <c:pt idx="30859">
                  <c:v>42940.147776446756</c:v>
                </c:pt>
                <c:pt idx="30860">
                  <c:v>42940.154721006948</c:v>
                </c:pt>
                <c:pt idx="30861">
                  <c:v>42940.161665567131</c:v>
                </c:pt>
                <c:pt idx="30862">
                  <c:v>42940.168610127315</c:v>
                </c:pt>
                <c:pt idx="30863">
                  <c:v>42940.175554687499</c:v>
                </c:pt>
                <c:pt idx="30864">
                  <c:v>42940.182499247683</c:v>
                </c:pt>
                <c:pt idx="30865">
                  <c:v>42940.189443807867</c:v>
                </c:pt>
                <c:pt idx="30866">
                  <c:v>42940.196388368058</c:v>
                </c:pt>
                <c:pt idx="30867">
                  <c:v>42940.203332928242</c:v>
                </c:pt>
                <c:pt idx="30868">
                  <c:v>42940.210277488426</c:v>
                </c:pt>
                <c:pt idx="30869">
                  <c:v>42940.21722204861</c:v>
                </c:pt>
                <c:pt idx="30870">
                  <c:v>42940.224166608794</c:v>
                </c:pt>
                <c:pt idx="30871">
                  <c:v>42940.231111168985</c:v>
                </c:pt>
                <c:pt idx="30872">
                  <c:v>42940.238055729169</c:v>
                </c:pt>
                <c:pt idx="30873">
                  <c:v>42940.245000289353</c:v>
                </c:pt>
                <c:pt idx="30874">
                  <c:v>42940.251944849537</c:v>
                </c:pt>
                <c:pt idx="30875">
                  <c:v>42940.258889409721</c:v>
                </c:pt>
                <c:pt idx="30876">
                  <c:v>42940.265833969905</c:v>
                </c:pt>
                <c:pt idx="30877">
                  <c:v>42940.272778530096</c:v>
                </c:pt>
                <c:pt idx="30878">
                  <c:v>42940.27972309028</c:v>
                </c:pt>
                <c:pt idx="30879">
                  <c:v>42940.286667650464</c:v>
                </c:pt>
                <c:pt idx="30880">
                  <c:v>42940.293612210648</c:v>
                </c:pt>
                <c:pt idx="30881">
                  <c:v>42940.300556770831</c:v>
                </c:pt>
                <c:pt idx="30882">
                  <c:v>42940.307501331015</c:v>
                </c:pt>
                <c:pt idx="30883">
                  <c:v>42940.314445891207</c:v>
                </c:pt>
                <c:pt idx="30884">
                  <c:v>42940.32139045139</c:v>
                </c:pt>
                <c:pt idx="30885">
                  <c:v>42940.328335011574</c:v>
                </c:pt>
                <c:pt idx="30886">
                  <c:v>42940.335279571758</c:v>
                </c:pt>
                <c:pt idx="30887">
                  <c:v>42940.342224131942</c:v>
                </c:pt>
                <c:pt idx="30888">
                  <c:v>42940.349168692126</c:v>
                </c:pt>
                <c:pt idx="30889">
                  <c:v>42940.356113252317</c:v>
                </c:pt>
                <c:pt idx="30890">
                  <c:v>42940.363057812501</c:v>
                </c:pt>
                <c:pt idx="30891">
                  <c:v>42940.370002372685</c:v>
                </c:pt>
                <c:pt idx="30892">
                  <c:v>42940.376946932869</c:v>
                </c:pt>
                <c:pt idx="30893">
                  <c:v>42940.383891493053</c:v>
                </c:pt>
                <c:pt idx="30894">
                  <c:v>42940.390836053244</c:v>
                </c:pt>
                <c:pt idx="30895">
                  <c:v>42940.397780613428</c:v>
                </c:pt>
                <c:pt idx="30896">
                  <c:v>42940.404725173612</c:v>
                </c:pt>
                <c:pt idx="30897">
                  <c:v>42940.411669733796</c:v>
                </c:pt>
                <c:pt idx="30898">
                  <c:v>42940.41861429398</c:v>
                </c:pt>
                <c:pt idx="30899">
                  <c:v>42940.425558854164</c:v>
                </c:pt>
                <c:pt idx="30900">
                  <c:v>42940.432503414355</c:v>
                </c:pt>
                <c:pt idx="30901">
                  <c:v>42940.439447974539</c:v>
                </c:pt>
                <c:pt idx="30902">
                  <c:v>42940.446392534723</c:v>
                </c:pt>
                <c:pt idx="30903">
                  <c:v>42940.453337094907</c:v>
                </c:pt>
                <c:pt idx="30904">
                  <c:v>42940.460281655091</c:v>
                </c:pt>
                <c:pt idx="30905">
                  <c:v>42940.467226215274</c:v>
                </c:pt>
                <c:pt idx="30906">
                  <c:v>42940.474170775466</c:v>
                </c:pt>
                <c:pt idx="30907">
                  <c:v>42940.48111533565</c:v>
                </c:pt>
                <c:pt idx="30908">
                  <c:v>42940.488059895833</c:v>
                </c:pt>
                <c:pt idx="30909">
                  <c:v>42940.495004456017</c:v>
                </c:pt>
                <c:pt idx="30910">
                  <c:v>42940.501949016201</c:v>
                </c:pt>
                <c:pt idx="30911">
                  <c:v>42940.508893576392</c:v>
                </c:pt>
                <c:pt idx="30912">
                  <c:v>42940.515838136576</c:v>
                </c:pt>
                <c:pt idx="30913">
                  <c:v>42940.52278269676</c:v>
                </c:pt>
                <c:pt idx="30914">
                  <c:v>42940.529727256944</c:v>
                </c:pt>
                <c:pt idx="30915">
                  <c:v>42940.536671817128</c:v>
                </c:pt>
                <c:pt idx="30916">
                  <c:v>42940.543616377312</c:v>
                </c:pt>
                <c:pt idx="30917">
                  <c:v>42940.550560937503</c:v>
                </c:pt>
                <c:pt idx="30918">
                  <c:v>42940.557505497687</c:v>
                </c:pt>
                <c:pt idx="30919">
                  <c:v>42940.564450057871</c:v>
                </c:pt>
                <c:pt idx="30920">
                  <c:v>42940.571394618055</c:v>
                </c:pt>
                <c:pt idx="30921">
                  <c:v>42940.578339178239</c:v>
                </c:pt>
                <c:pt idx="30922">
                  <c:v>42940.585283738423</c:v>
                </c:pt>
                <c:pt idx="30923">
                  <c:v>42940.592228298614</c:v>
                </c:pt>
                <c:pt idx="30924">
                  <c:v>42940.599172858798</c:v>
                </c:pt>
                <c:pt idx="30925">
                  <c:v>42940.606117418982</c:v>
                </c:pt>
                <c:pt idx="30926">
                  <c:v>42940.613061979166</c:v>
                </c:pt>
                <c:pt idx="30927">
                  <c:v>42940.62000653935</c:v>
                </c:pt>
                <c:pt idx="30928">
                  <c:v>42940.626951099533</c:v>
                </c:pt>
                <c:pt idx="30929">
                  <c:v>42940.633895659725</c:v>
                </c:pt>
                <c:pt idx="30930">
                  <c:v>42940.640840219909</c:v>
                </c:pt>
                <c:pt idx="30931">
                  <c:v>42940.647784780092</c:v>
                </c:pt>
                <c:pt idx="30932">
                  <c:v>42940.654729340276</c:v>
                </c:pt>
                <c:pt idx="30933">
                  <c:v>42940.66167390046</c:v>
                </c:pt>
                <c:pt idx="30934">
                  <c:v>42940.668618460651</c:v>
                </c:pt>
                <c:pt idx="30935">
                  <c:v>42940.675563020835</c:v>
                </c:pt>
                <c:pt idx="30936">
                  <c:v>42940.682507581019</c:v>
                </c:pt>
                <c:pt idx="30937">
                  <c:v>42940.689452141203</c:v>
                </c:pt>
                <c:pt idx="30938">
                  <c:v>42940.696396701387</c:v>
                </c:pt>
                <c:pt idx="30939">
                  <c:v>42940.703341261571</c:v>
                </c:pt>
                <c:pt idx="30940">
                  <c:v>42940.710285821762</c:v>
                </c:pt>
                <c:pt idx="30941">
                  <c:v>42940.717230381946</c:v>
                </c:pt>
                <c:pt idx="30942">
                  <c:v>42940.72417494213</c:v>
                </c:pt>
                <c:pt idx="30943">
                  <c:v>42940.731119502314</c:v>
                </c:pt>
                <c:pt idx="30944">
                  <c:v>42940.738064062498</c:v>
                </c:pt>
                <c:pt idx="30945">
                  <c:v>42940.745008622682</c:v>
                </c:pt>
                <c:pt idx="30946">
                  <c:v>42940.751953182873</c:v>
                </c:pt>
                <c:pt idx="30947">
                  <c:v>42940.758897743057</c:v>
                </c:pt>
                <c:pt idx="30948">
                  <c:v>42940.765842303241</c:v>
                </c:pt>
                <c:pt idx="30949">
                  <c:v>42940.772786863425</c:v>
                </c:pt>
                <c:pt idx="30950">
                  <c:v>42940.779731423609</c:v>
                </c:pt>
                <c:pt idx="30951">
                  <c:v>42940.7866759838</c:v>
                </c:pt>
                <c:pt idx="30952">
                  <c:v>42940.793620543984</c:v>
                </c:pt>
                <c:pt idx="30953">
                  <c:v>42940.800565104168</c:v>
                </c:pt>
                <c:pt idx="30954">
                  <c:v>42940.807509664352</c:v>
                </c:pt>
                <c:pt idx="30955">
                  <c:v>42940.814454224535</c:v>
                </c:pt>
                <c:pt idx="30956">
                  <c:v>42940.821398784719</c:v>
                </c:pt>
                <c:pt idx="30957">
                  <c:v>42940.828343344911</c:v>
                </c:pt>
                <c:pt idx="30958">
                  <c:v>42940.835287905094</c:v>
                </c:pt>
                <c:pt idx="30959">
                  <c:v>42940.842232465278</c:v>
                </c:pt>
                <c:pt idx="30960">
                  <c:v>42940.849177025462</c:v>
                </c:pt>
                <c:pt idx="30961">
                  <c:v>42940.856121585646</c:v>
                </c:pt>
                <c:pt idx="30962">
                  <c:v>42940.86306614583</c:v>
                </c:pt>
                <c:pt idx="30963">
                  <c:v>42940.870010706021</c:v>
                </c:pt>
                <c:pt idx="30964">
                  <c:v>42940.876955266205</c:v>
                </c:pt>
                <c:pt idx="30965">
                  <c:v>42940.883899826389</c:v>
                </c:pt>
                <c:pt idx="30966">
                  <c:v>42940.890844386573</c:v>
                </c:pt>
                <c:pt idx="30967">
                  <c:v>42940.897788946757</c:v>
                </c:pt>
                <c:pt idx="30968">
                  <c:v>42940.904733506941</c:v>
                </c:pt>
                <c:pt idx="30969">
                  <c:v>42940.911678067132</c:v>
                </c:pt>
                <c:pt idx="30970">
                  <c:v>42940.918622627316</c:v>
                </c:pt>
                <c:pt idx="30971">
                  <c:v>42940.9255671875</c:v>
                </c:pt>
                <c:pt idx="30972">
                  <c:v>42940.932511747684</c:v>
                </c:pt>
                <c:pt idx="30973">
                  <c:v>42940.939456307868</c:v>
                </c:pt>
                <c:pt idx="30974">
                  <c:v>42940.946400868059</c:v>
                </c:pt>
                <c:pt idx="30975">
                  <c:v>42940.953345428243</c:v>
                </c:pt>
                <c:pt idx="30976">
                  <c:v>42940.960289988427</c:v>
                </c:pt>
                <c:pt idx="30977">
                  <c:v>42940.967234548611</c:v>
                </c:pt>
                <c:pt idx="30978">
                  <c:v>42940.974179108794</c:v>
                </c:pt>
                <c:pt idx="30979">
                  <c:v>42940.981123668978</c:v>
                </c:pt>
                <c:pt idx="30980">
                  <c:v>42940.98806822917</c:v>
                </c:pt>
                <c:pt idx="30981">
                  <c:v>42940.995012789353</c:v>
                </c:pt>
                <c:pt idx="30982">
                  <c:v>42941.001957349537</c:v>
                </c:pt>
                <c:pt idx="30983">
                  <c:v>42941.008901909721</c:v>
                </c:pt>
                <c:pt idx="30984">
                  <c:v>42941.015846469905</c:v>
                </c:pt>
                <c:pt idx="30985">
                  <c:v>42941.022791030089</c:v>
                </c:pt>
                <c:pt idx="30986">
                  <c:v>42941.02973559028</c:v>
                </c:pt>
                <c:pt idx="30987">
                  <c:v>42941.036680150464</c:v>
                </c:pt>
                <c:pt idx="30988">
                  <c:v>42941.043624710648</c:v>
                </c:pt>
                <c:pt idx="30989">
                  <c:v>42941.050569270832</c:v>
                </c:pt>
                <c:pt idx="30990">
                  <c:v>42941.057513831016</c:v>
                </c:pt>
                <c:pt idx="30991">
                  <c:v>42941.064458391207</c:v>
                </c:pt>
                <c:pt idx="30992">
                  <c:v>42941.071402951391</c:v>
                </c:pt>
                <c:pt idx="30993">
                  <c:v>42941.078347511575</c:v>
                </c:pt>
                <c:pt idx="30994">
                  <c:v>42941.085292071759</c:v>
                </c:pt>
                <c:pt idx="30995">
                  <c:v>42941.092236631943</c:v>
                </c:pt>
                <c:pt idx="30996">
                  <c:v>42941.099181192127</c:v>
                </c:pt>
                <c:pt idx="30997">
                  <c:v>42941.106125752318</c:v>
                </c:pt>
                <c:pt idx="30998">
                  <c:v>42941.113070312502</c:v>
                </c:pt>
                <c:pt idx="30999">
                  <c:v>42941.120014872686</c:v>
                </c:pt>
                <c:pt idx="31000">
                  <c:v>42941.12695943287</c:v>
                </c:pt>
                <c:pt idx="31001">
                  <c:v>42941.133903993054</c:v>
                </c:pt>
                <c:pt idx="31002">
                  <c:v>42941.140848553237</c:v>
                </c:pt>
                <c:pt idx="31003">
                  <c:v>42941.147793113429</c:v>
                </c:pt>
                <c:pt idx="31004">
                  <c:v>42941.154737673613</c:v>
                </c:pt>
                <c:pt idx="31005">
                  <c:v>42941.161682233796</c:v>
                </c:pt>
                <c:pt idx="31006">
                  <c:v>42941.16862679398</c:v>
                </c:pt>
                <c:pt idx="31007">
                  <c:v>42941.175571354164</c:v>
                </c:pt>
                <c:pt idx="31008">
                  <c:v>42941.182515914355</c:v>
                </c:pt>
                <c:pt idx="31009">
                  <c:v>42941.189460474539</c:v>
                </c:pt>
                <c:pt idx="31010">
                  <c:v>42941.196405034723</c:v>
                </c:pt>
                <c:pt idx="31011">
                  <c:v>42941.203349594907</c:v>
                </c:pt>
                <c:pt idx="31012">
                  <c:v>42941.210294155091</c:v>
                </c:pt>
                <c:pt idx="31013">
                  <c:v>42941.217238715275</c:v>
                </c:pt>
                <c:pt idx="31014">
                  <c:v>42941.224183275466</c:v>
                </c:pt>
                <c:pt idx="31015">
                  <c:v>42941.23112783565</c:v>
                </c:pt>
                <c:pt idx="31016">
                  <c:v>42941.238072395834</c:v>
                </c:pt>
                <c:pt idx="31017">
                  <c:v>42941.245016956018</c:v>
                </c:pt>
                <c:pt idx="31018">
                  <c:v>42941.251961516202</c:v>
                </c:pt>
                <c:pt idx="31019">
                  <c:v>42941.258906076386</c:v>
                </c:pt>
                <c:pt idx="31020">
                  <c:v>42941.265850636577</c:v>
                </c:pt>
                <c:pt idx="31021">
                  <c:v>42941.272795196761</c:v>
                </c:pt>
                <c:pt idx="31022">
                  <c:v>42941.279739756945</c:v>
                </c:pt>
                <c:pt idx="31023">
                  <c:v>42941.286684317129</c:v>
                </c:pt>
                <c:pt idx="31024">
                  <c:v>42941.293628877313</c:v>
                </c:pt>
                <c:pt idx="31025">
                  <c:v>42941.300573437496</c:v>
                </c:pt>
                <c:pt idx="31026">
                  <c:v>42941.307517997688</c:v>
                </c:pt>
                <c:pt idx="31027">
                  <c:v>42941.314462557872</c:v>
                </c:pt>
                <c:pt idx="31028">
                  <c:v>42941.321407118056</c:v>
                </c:pt>
                <c:pt idx="31029">
                  <c:v>42941.328351678239</c:v>
                </c:pt>
                <c:pt idx="31030">
                  <c:v>42941.335296238423</c:v>
                </c:pt>
                <c:pt idx="31031">
                  <c:v>42941.342240798615</c:v>
                </c:pt>
                <c:pt idx="31032">
                  <c:v>42941.349185358798</c:v>
                </c:pt>
                <c:pt idx="31033">
                  <c:v>42941.356129918982</c:v>
                </c:pt>
                <c:pt idx="31034">
                  <c:v>42941.363074479166</c:v>
                </c:pt>
                <c:pt idx="31035">
                  <c:v>42941.37001903935</c:v>
                </c:pt>
                <c:pt idx="31036">
                  <c:v>42941.376963599534</c:v>
                </c:pt>
                <c:pt idx="31037">
                  <c:v>42941.383908159725</c:v>
                </c:pt>
                <c:pt idx="31038">
                  <c:v>42941.390852719909</c:v>
                </c:pt>
                <c:pt idx="31039">
                  <c:v>42941.397797280093</c:v>
                </c:pt>
                <c:pt idx="31040">
                  <c:v>42941.404741840277</c:v>
                </c:pt>
                <c:pt idx="31041">
                  <c:v>42941.411686400461</c:v>
                </c:pt>
                <c:pt idx="31042">
                  <c:v>42941.418630960645</c:v>
                </c:pt>
                <c:pt idx="31043">
                  <c:v>42941.425575520836</c:v>
                </c:pt>
                <c:pt idx="31044">
                  <c:v>42941.43252008102</c:v>
                </c:pt>
                <c:pt idx="31045">
                  <c:v>42941.439464641204</c:v>
                </c:pt>
                <c:pt idx="31046">
                  <c:v>42941.446409201388</c:v>
                </c:pt>
                <c:pt idx="31047">
                  <c:v>42941.453353761572</c:v>
                </c:pt>
                <c:pt idx="31048">
                  <c:v>42941.460298321763</c:v>
                </c:pt>
                <c:pt idx="31049">
                  <c:v>42941.467242881947</c:v>
                </c:pt>
                <c:pt idx="31050">
                  <c:v>42941.474187442131</c:v>
                </c:pt>
                <c:pt idx="31051">
                  <c:v>42941.481132002315</c:v>
                </c:pt>
                <c:pt idx="31052">
                  <c:v>42941.488076562498</c:v>
                </c:pt>
                <c:pt idx="31053">
                  <c:v>42941.495021122682</c:v>
                </c:pt>
                <c:pt idx="31054">
                  <c:v>42941.501965682874</c:v>
                </c:pt>
                <c:pt idx="31055">
                  <c:v>42941.508910243057</c:v>
                </c:pt>
                <c:pt idx="31056">
                  <c:v>42941.515854803241</c:v>
                </c:pt>
                <c:pt idx="31057">
                  <c:v>42941.522799363425</c:v>
                </c:pt>
                <c:pt idx="31058">
                  <c:v>42941.529743923609</c:v>
                </c:pt>
                <c:pt idx="31059">
                  <c:v>42941.536688483793</c:v>
                </c:pt>
                <c:pt idx="31060">
                  <c:v>42941.543633043984</c:v>
                </c:pt>
                <c:pt idx="31061">
                  <c:v>42941.550577604168</c:v>
                </c:pt>
                <c:pt idx="31062">
                  <c:v>42941.557522164352</c:v>
                </c:pt>
                <c:pt idx="31063">
                  <c:v>42941.564466724536</c:v>
                </c:pt>
                <c:pt idx="31064">
                  <c:v>42941.57141128472</c:v>
                </c:pt>
                <c:pt idx="31065">
                  <c:v>42941.578355844904</c:v>
                </c:pt>
                <c:pt idx="31066">
                  <c:v>42941.585300405095</c:v>
                </c:pt>
                <c:pt idx="31067">
                  <c:v>42941.592244965279</c:v>
                </c:pt>
                <c:pt idx="31068">
                  <c:v>42941.599189525463</c:v>
                </c:pt>
                <c:pt idx="31069">
                  <c:v>42941.606134085647</c:v>
                </c:pt>
                <c:pt idx="31070">
                  <c:v>42941.613078645831</c:v>
                </c:pt>
                <c:pt idx="31071">
                  <c:v>42941.620023206022</c:v>
                </c:pt>
                <c:pt idx="31072">
                  <c:v>42941.626967766206</c:v>
                </c:pt>
                <c:pt idx="31073">
                  <c:v>42941.63391232639</c:v>
                </c:pt>
                <c:pt idx="31074">
                  <c:v>42941.640856886574</c:v>
                </c:pt>
                <c:pt idx="31075">
                  <c:v>42941.647801446758</c:v>
                </c:pt>
                <c:pt idx="31076">
                  <c:v>42941.654746006941</c:v>
                </c:pt>
                <c:pt idx="31077">
                  <c:v>42941.661690567133</c:v>
                </c:pt>
                <c:pt idx="31078">
                  <c:v>42941.668635127317</c:v>
                </c:pt>
                <c:pt idx="31079">
                  <c:v>42941.6755796875</c:v>
                </c:pt>
                <c:pt idx="31080">
                  <c:v>42941.682524247684</c:v>
                </c:pt>
                <c:pt idx="31081">
                  <c:v>42941.689468807868</c:v>
                </c:pt>
                <c:pt idx="31082">
                  <c:v>42941.696413368052</c:v>
                </c:pt>
                <c:pt idx="31083">
                  <c:v>42941.703357928243</c:v>
                </c:pt>
                <c:pt idx="31084">
                  <c:v>42941.710302488427</c:v>
                </c:pt>
                <c:pt idx="31085">
                  <c:v>42941.717247048611</c:v>
                </c:pt>
                <c:pt idx="31086">
                  <c:v>42941.724191608795</c:v>
                </c:pt>
                <c:pt idx="31087">
                  <c:v>42941.731136168979</c:v>
                </c:pt>
                <c:pt idx="31088">
                  <c:v>42941.73808072917</c:v>
                </c:pt>
                <c:pt idx="31089">
                  <c:v>42941.745025289354</c:v>
                </c:pt>
                <c:pt idx="31090">
                  <c:v>42941.751969849538</c:v>
                </c:pt>
                <c:pt idx="31091">
                  <c:v>42941.758914409722</c:v>
                </c:pt>
                <c:pt idx="31092">
                  <c:v>42941.765858969906</c:v>
                </c:pt>
                <c:pt idx="31093">
                  <c:v>42941.77280353009</c:v>
                </c:pt>
                <c:pt idx="31094">
                  <c:v>42941.779748090281</c:v>
                </c:pt>
                <c:pt idx="31095">
                  <c:v>42941.786692650465</c:v>
                </c:pt>
                <c:pt idx="31096">
                  <c:v>42941.793637210649</c:v>
                </c:pt>
                <c:pt idx="31097">
                  <c:v>42941.800581770833</c:v>
                </c:pt>
                <c:pt idx="31098">
                  <c:v>42941.807526331017</c:v>
                </c:pt>
                <c:pt idx="31099">
                  <c:v>42941.8144708912</c:v>
                </c:pt>
                <c:pt idx="31100">
                  <c:v>42941.821415451392</c:v>
                </c:pt>
                <c:pt idx="31101">
                  <c:v>42941.828360011576</c:v>
                </c:pt>
                <c:pt idx="31102">
                  <c:v>42941.835304571759</c:v>
                </c:pt>
                <c:pt idx="31103">
                  <c:v>42941.842249131943</c:v>
                </c:pt>
                <c:pt idx="31104">
                  <c:v>42941.849193692127</c:v>
                </c:pt>
                <c:pt idx="31105">
                  <c:v>42941.856138252311</c:v>
                </c:pt>
                <c:pt idx="31106">
                  <c:v>42941.863082812502</c:v>
                </c:pt>
                <c:pt idx="31107">
                  <c:v>42941.870027372686</c:v>
                </c:pt>
                <c:pt idx="31108">
                  <c:v>42941.87697193287</c:v>
                </c:pt>
                <c:pt idx="31109">
                  <c:v>42941.883916493054</c:v>
                </c:pt>
                <c:pt idx="31110">
                  <c:v>42941.890861053238</c:v>
                </c:pt>
                <c:pt idx="31111">
                  <c:v>42941.897805613429</c:v>
                </c:pt>
                <c:pt idx="31112">
                  <c:v>42941.904750173613</c:v>
                </c:pt>
                <c:pt idx="31113">
                  <c:v>42941.911694733797</c:v>
                </c:pt>
                <c:pt idx="31114">
                  <c:v>42941.918639293981</c:v>
                </c:pt>
                <c:pt idx="31115">
                  <c:v>42941.925583854165</c:v>
                </c:pt>
                <c:pt idx="31116">
                  <c:v>42941.932528414349</c:v>
                </c:pt>
                <c:pt idx="31117">
                  <c:v>42941.93947297454</c:v>
                </c:pt>
                <c:pt idx="31118">
                  <c:v>42941.946417534724</c:v>
                </c:pt>
                <c:pt idx="31119">
                  <c:v>42941.953362094908</c:v>
                </c:pt>
                <c:pt idx="31120">
                  <c:v>42941.960306655092</c:v>
                </c:pt>
                <c:pt idx="31121">
                  <c:v>42941.967251215276</c:v>
                </c:pt>
                <c:pt idx="31122">
                  <c:v>42941.97419577546</c:v>
                </c:pt>
                <c:pt idx="31123">
                  <c:v>42941.981140335651</c:v>
                </c:pt>
                <c:pt idx="31124">
                  <c:v>42941.988084895835</c:v>
                </c:pt>
                <c:pt idx="31125">
                  <c:v>42941.995029456019</c:v>
                </c:pt>
                <c:pt idx="31126">
                  <c:v>42942.001974016202</c:v>
                </c:pt>
                <c:pt idx="31127">
                  <c:v>42942.008918576386</c:v>
                </c:pt>
                <c:pt idx="31128">
                  <c:v>42942.015863136578</c:v>
                </c:pt>
                <c:pt idx="31129">
                  <c:v>42942.022807696761</c:v>
                </c:pt>
                <c:pt idx="31130">
                  <c:v>42942.029752256945</c:v>
                </c:pt>
                <c:pt idx="31131">
                  <c:v>42942.036696817129</c:v>
                </c:pt>
                <c:pt idx="31132">
                  <c:v>42942.043641377313</c:v>
                </c:pt>
                <c:pt idx="31133">
                  <c:v>42942.050585937497</c:v>
                </c:pt>
                <c:pt idx="31134">
                  <c:v>42942.057530497688</c:v>
                </c:pt>
                <c:pt idx="31135">
                  <c:v>42942.064475057872</c:v>
                </c:pt>
                <c:pt idx="31136">
                  <c:v>42942.071419618056</c:v>
                </c:pt>
                <c:pt idx="31137">
                  <c:v>42942.07836417824</c:v>
                </c:pt>
                <c:pt idx="31138">
                  <c:v>42942.085308738424</c:v>
                </c:pt>
                <c:pt idx="31139">
                  <c:v>42942.092253298608</c:v>
                </c:pt>
                <c:pt idx="31140">
                  <c:v>42942.099197858799</c:v>
                </c:pt>
                <c:pt idx="31141">
                  <c:v>42942.106142418983</c:v>
                </c:pt>
                <c:pt idx="31142">
                  <c:v>42942.113086979167</c:v>
                </c:pt>
                <c:pt idx="31143">
                  <c:v>42942.120031539351</c:v>
                </c:pt>
                <c:pt idx="31144">
                  <c:v>42942.126976099535</c:v>
                </c:pt>
                <c:pt idx="31145">
                  <c:v>42942.133920659726</c:v>
                </c:pt>
                <c:pt idx="31146">
                  <c:v>42942.14086521991</c:v>
                </c:pt>
                <c:pt idx="31147">
                  <c:v>42942.147809780094</c:v>
                </c:pt>
                <c:pt idx="31148">
                  <c:v>42942.154754340278</c:v>
                </c:pt>
                <c:pt idx="31149">
                  <c:v>42942.161698900461</c:v>
                </c:pt>
                <c:pt idx="31150">
                  <c:v>42942.168643460645</c:v>
                </c:pt>
                <c:pt idx="31151">
                  <c:v>42942.175588020837</c:v>
                </c:pt>
                <c:pt idx="31152">
                  <c:v>42942.18253258102</c:v>
                </c:pt>
                <c:pt idx="31153">
                  <c:v>42942.189477141204</c:v>
                </c:pt>
                <c:pt idx="31154">
                  <c:v>42942.196421701388</c:v>
                </c:pt>
                <c:pt idx="31155">
                  <c:v>42942.203366261572</c:v>
                </c:pt>
                <c:pt idx="31156">
                  <c:v>42942.210310821756</c:v>
                </c:pt>
                <c:pt idx="31157">
                  <c:v>42942.217255381947</c:v>
                </c:pt>
                <c:pt idx="31158">
                  <c:v>42942.224199942131</c:v>
                </c:pt>
                <c:pt idx="31159">
                  <c:v>42942.231144502315</c:v>
                </c:pt>
                <c:pt idx="31160">
                  <c:v>42942.238089062499</c:v>
                </c:pt>
                <c:pt idx="31161">
                  <c:v>42942.245033622683</c:v>
                </c:pt>
                <c:pt idx="31162">
                  <c:v>42942.251978182867</c:v>
                </c:pt>
                <c:pt idx="31163">
                  <c:v>42942.258922743058</c:v>
                </c:pt>
                <c:pt idx="31164">
                  <c:v>42942.265867303242</c:v>
                </c:pt>
                <c:pt idx="31165">
                  <c:v>42942.272811863426</c:v>
                </c:pt>
                <c:pt idx="31166">
                  <c:v>42942.27975642361</c:v>
                </c:pt>
                <c:pt idx="31167">
                  <c:v>42942.286700983794</c:v>
                </c:pt>
                <c:pt idx="31168">
                  <c:v>42942.293645543985</c:v>
                </c:pt>
                <c:pt idx="31169">
                  <c:v>42942.300590104169</c:v>
                </c:pt>
                <c:pt idx="31170">
                  <c:v>42942.307534664353</c:v>
                </c:pt>
                <c:pt idx="31171">
                  <c:v>42942.314479224537</c:v>
                </c:pt>
                <c:pt idx="31172">
                  <c:v>42942.321423784721</c:v>
                </c:pt>
                <c:pt idx="31173">
                  <c:v>42942.328368344904</c:v>
                </c:pt>
                <c:pt idx="31174">
                  <c:v>42942.335312905096</c:v>
                </c:pt>
                <c:pt idx="31175">
                  <c:v>42942.34225746528</c:v>
                </c:pt>
                <c:pt idx="31176">
                  <c:v>42942.349202025463</c:v>
                </c:pt>
                <c:pt idx="31177">
                  <c:v>42942.356146585647</c:v>
                </c:pt>
                <c:pt idx="31178">
                  <c:v>42942.363091145831</c:v>
                </c:pt>
                <c:pt idx="31179">
                  <c:v>42942.370035706015</c:v>
                </c:pt>
                <c:pt idx="31180">
                  <c:v>42942.376980266206</c:v>
                </c:pt>
                <c:pt idx="31181">
                  <c:v>42942.38392482639</c:v>
                </c:pt>
                <c:pt idx="31182">
                  <c:v>42942.390869386574</c:v>
                </c:pt>
                <c:pt idx="31183">
                  <c:v>42942.397813946758</c:v>
                </c:pt>
                <c:pt idx="31184">
                  <c:v>42942.404758506942</c:v>
                </c:pt>
                <c:pt idx="31185">
                  <c:v>42942.411703067133</c:v>
                </c:pt>
                <c:pt idx="31186">
                  <c:v>42942.418647627317</c:v>
                </c:pt>
                <c:pt idx="31187">
                  <c:v>42942.425592187501</c:v>
                </c:pt>
                <c:pt idx="31188">
                  <c:v>42942.432536747685</c:v>
                </c:pt>
                <c:pt idx="31189">
                  <c:v>42942.439481307869</c:v>
                </c:pt>
                <c:pt idx="31190">
                  <c:v>42942.446425868053</c:v>
                </c:pt>
                <c:pt idx="31191">
                  <c:v>42942.453370428244</c:v>
                </c:pt>
                <c:pt idx="31192">
                  <c:v>42942.460314988428</c:v>
                </c:pt>
                <c:pt idx="31193">
                  <c:v>42942.467259548612</c:v>
                </c:pt>
                <c:pt idx="31194">
                  <c:v>42942.474204108796</c:v>
                </c:pt>
                <c:pt idx="31195">
                  <c:v>42942.48114866898</c:v>
                </c:pt>
                <c:pt idx="31196">
                  <c:v>42942.488093229163</c:v>
                </c:pt>
                <c:pt idx="31197">
                  <c:v>42942.495037789355</c:v>
                </c:pt>
                <c:pt idx="31198">
                  <c:v>42942.501982349539</c:v>
                </c:pt>
                <c:pt idx="31199">
                  <c:v>42942.508926909723</c:v>
                </c:pt>
                <c:pt idx="31200">
                  <c:v>42942.515871469906</c:v>
                </c:pt>
                <c:pt idx="31201">
                  <c:v>42942.52281603009</c:v>
                </c:pt>
                <c:pt idx="31202">
                  <c:v>42942.529760590274</c:v>
                </c:pt>
                <c:pt idx="31203">
                  <c:v>42942.536705150465</c:v>
                </c:pt>
                <c:pt idx="31204">
                  <c:v>42942.543649710649</c:v>
                </c:pt>
                <c:pt idx="31205">
                  <c:v>42942.550594270833</c:v>
                </c:pt>
                <c:pt idx="31206">
                  <c:v>42942.557538831017</c:v>
                </c:pt>
                <c:pt idx="31207">
                  <c:v>42942.564483391201</c:v>
                </c:pt>
                <c:pt idx="31208">
                  <c:v>42942.571427951392</c:v>
                </c:pt>
                <c:pt idx="31209">
                  <c:v>42942.578372511576</c:v>
                </c:pt>
                <c:pt idx="31210">
                  <c:v>42942.58531707176</c:v>
                </c:pt>
                <c:pt idx="31211">
                  <c:v>42942.592261631944</c:v>
                </c:pt>
                <c:pt idx="31212">
                  <c:v>42942.599206192128</c:v>
                </c:pt>
                <c:pt idx="31213">
                  <c:v>42942.606150752312</c:v>
                </c:pt>
                <c:pt idx="31214">
                  <c:v>42942.613095312503</c:v>
                </c:pt>
                <c:pt idx="31215">
                  <c:v>42942.620039872687</c:v>
                </c:pt>
                <c:pt idx="31216">
                  <c:v>42942.626984432871</c:v>
                </c:pt>
                <c:pt idx="31217">
                  <c:v>42942.633928993055</c:v>
                </c:pt>
                <c:pt idx="31218">
                  <c:v>42942.640873553239</c:v>
                </c:pt>
                <c:pt idx="31219">
                  <c:v>42942.647818113423</c:v>
                </c:pt>
                <c:pt idx="31220">
                  <c:v>42942.654762673614</c:v>
                </c:pt>
                <c:pt idx="31221">
                  <c:v>42942.661707233798</c:v>
                </c:pt>
                <c:pt idx="31222">
                  <c:v>42942.668651793982</c:v>
                </c:pt>
                <c:pt idx="31223">
                  <c:v>42942.675596354165</c:v>
                </c:pt>
                <c:pt idx="31224">
                  <c:v>42942.682540914349</c:v>
                </c:pt>
                <c:pt idx="31225">
                  <c:v>42942.689485474541</c:v>
                </c:pt>
                <c:pt idx="31226">
                  <c:v>42942.696430034724</c:v>
                </c:pt>
                <c:pt idx="31227">
                  <c:v>42942.703374594908</c:v>
                </c:pt>
                <c:pt idx="31228">
                  <c:v>42942.710319155092</c:v>
                </c:pt>
                <c:pt idx="31229">
                  <c:v>42942.717263715276</c:v>
                </c:pt>
                <c:pt idx="31230">
                  <c:v>42942.72420827546</c:v>
                </c:pt>
                <c:pt idx="31231">
                  <c:v>42942.731152835651</c:v>
                </c:pt>
                <c:pt idx="31232">
                  <c:v>42942.738097395835</c:v>
                </c:pt>
                <c:pt idx="31233">
                  <c:v>42942.745041956019</c:v>
                </c:pt>
                <c:pt idx="31234">
                  <c:v>42942.751986516203</c:v>
                </c:pt>
                <c:pt idx="31235">
                  <c:v>42942.758931076387</c:v>
                </c:pt>
                <c:pt idx="31236">
                  <c:v>42942.765875636571</c:v>
                </c:pt>
                <c:pt idx="31237">
                  <c:v>42942.772820196762</c:v>
                </c:pt>
                <c:pt idx="31238">
                  <c:v>42942.779764756946</c:v>
                </c:pt>
                <c:pt idx="31239">
                  <c:v>42942.78670931713</c:v>
                </c:pt>
                <c:pt idx="31240">
                  <c:v>42942.793653877314</c:v>
                </c:pt>
                <c:pt idx="31241">
                  <c:v>42942.800598437498</c:v>
                </c:pt>
                <c:pt idx="31242">
                  <c:v>42942.807542997682</c:v>
                </c:pt>
                <c:pt idx="31243">
                  <c:v>42942.814487557873</c:v>
                </c:pt>
                <c:pt idx="31244">
                  <c:v>42942.821432118057</c:v>
                </c:pt>
                <c:pt idx="31245">
                  <c:v>42942.828376678241</c:v>
                </c:pt>
                <c:pt idx="31246">
                  <c:v>42942.835321238425</c:v>
                </c:pt>
                <c:pt idx="31247">
                  <c:v>42942.842265798608</c:v>
                </c:pt>
                <c:pt idx="31248">
                  <c:v>42942.8492103588</c:v>
                </c:pt>
                <c:pt idx="31249">
                  <c:v>42942.856154918984</c:v>
                </c:pt>
                <c:pt idx="31250">
                  <c:v>42942.863099479167</c:v>
                </c:pt>
                <c:pt idx="31251">
                  <c:v>42942.870044039351</c:v>
                </c:pt>
                <c:pt idx="31252">
                  <c:v>42942.876988599535</c:v>
                </c:pt>
                <c:pt idx="31253">
                  <c:v>42942.883933159719</c:v>
                </c:pt>
                <c:pt idx="31254">
                  <c:v>42942.89087771991</c:v>
                </c:pt>
                <c:pt idx="31255">
                  <c:v>42942.897822280094</c:v>
                </c:pt>
                <c:pt idx="31256">
                  <c:v>42942.904766840278</c:v>
                </c:pt>
                <c:pt idx="31257">
                  <c:v>42942.911711400462</c:v>
                </c:pt>
                <c:pt idx="31258">
                  <c:v>42942.918655960646</c:v>
                </c:pt>
                <c:pt idx="31259">
                  <c:v>42942.92560052083</c:v>
                </c:pt>
                <c:pt idx="31260">
                  <c:v>42942.932545081021</c:v>
                </c:pt>
                <c:pt idx="31261">
                  <c:v>42942.939489641205</c:v>
                </c:pt>
                <c:pt idx="31262">
                  <c:v>42942.946434201389</c:v>
                </c:pt>
                <c:pt idx="31263">
                  <c:v>42942.953378761573</c:v>
                </c:pt>
                <c:pt idx="31264">
                  <c:v>42942.960323321757</c:v>
                </c:pt>
                <c:pt idx="31265">
                  <c:v>42942.967267881948</c:v>
                </c:pt>
                <c:pt idx="31266">
                  <c:v>42942.974212442132</c:v>
                </c:pt>
                <c:pt idx="31267">
                  <c:v>42942.981157002316</c:v>
                </c:pt>
                <c:pt idx="31268">
                  <c:v>42942.9881015625</c:v>
                </c:pt>
                <c:pt idx="31269">
                  <c:v>42942.995046122684</c:v>
                </c:pt>
                <c:pt idx="31270">
                  <c:v>42943.001990682867</c:v>
                </c:pt>
                <c:pt idx="31271">
                  <c:v>42943.008935243059</c:v>
                </c:pt>
                <c:pt idx="31272">
                  <c:v>42943.015879803243</c:v>
                </c:pt>
                <c:pt idx="31273">
                  <c:v>42943.022824363426</c:v>
                </c:pt>
                <c:pt idx="31274">
                  <c:v>42943.02976892361</c:v>
                </c:pt>
                <c:pt idx="31275">
                  <c:v>42943.036713483794</c:v>
                </c:pt>
                <c:pt idx="31276">
                  <c:v>42943.043658043978</c:v>
                </c:pt>
                <c:pt idx="31277">
                  <c:v>42943.050602604169</c:v>
                </c:pt>
                <c:pt idx="31278">
                  <c:v>42943.057547164353</c:v>
                </c:pt>
                <c:pt idx="31279">
                  <c:v>42943.064491724537</c:v>
                </c:pt>
                <c:pt idx="31280">
                  <c:v>42943.071436284721</c:v>
                </c:pt>
                <c:pt idx="31281">
                  <c:v>42943.078380844905</c:v>
                </c:pt>
                <c:pt idx="31282">
                  <c:v>42943.085325405089</c:v>
                </c:pt>
                <c:pt idx="31283">
                  <c:v>42943.09226996528</c:v>
                </c:pt>
                <c:pt idx="31284">
                  <c:v>42943.099214525464</c:v>
                </c:pt>
                <c:pt idx="31285">
                  <c:v>42943.106159085648</c:v>
                </c:pt>
                <c:pt idx="31286">
                  <c:v>42943.113103645832</c:v>
                </c:pt>
                <c:pt idx="31287">
                  <c:v>42943.120048206016</c:v>
                </c:pt>
                <c:pt idx="31288">
                  <c:v>42943.126992766207</c:v>
                </c:pt>
                <c:pt idx="31289">
                  <c:v>42943.133937326391</c:v>
                </c:pt>
                <c:pt idx="31290">
                  <c:v>42943.140881886575</c:v>
                </c:pt>
                <c:pt idx="31291">
                  <c:v>42943.147826446759</c:v>
                </c:pt>
                <c:pt idx="31292">
                  <c:v>42943.154771006943</c:v>
                </c:pt>
                <c:pt idx="31293">
                  <c:v>42943.161715567127</c:v>
                </c:pt>
                <c:pt idx="31294">
                  <c:v>42943.168660127318</c:v>
                </c:pt>
                <c:pt idx="31295">
                  <c:v>42943.175604687502</c:v>
                </c:pt>
                <c:pt idx="31296">
                  <c:v>42943.182549247686</c:v>
                </c:pt>
                <c:pt idx="31297">
                  <c:v>42943.189493807869</c:v>
                </c:pt>
                <c:pt idx="31298">
                  <c:v>42943.196438368053</c:v>
                </c:pt>
                <c:pt idx="31299">
                  <c:v>42943.203382928237</c:v>
                </c:pt>
                <c:pt idx="31300">
                  <c:v>42943.210327488428</c:v>
                </c:pt>
                <c:pt idx="31301">
                  <c:v>42943.217272048612</c:v>
                </c:pt>
                <c:pt idx="31302">
                  <c:v>42943.224216608796</c:v>
                </c:pt>
                <c:pt idx="31303">
                  <c:v>42943.23116116898</c:v>
                </c:pt>
                <c:pt idx="31304">
                  <c:v>42943.238105729164</c:v>
                </c:pt>
                <c:pt idx="31305">
                  <c:v>42943.245050289355</c:v>
                </c:pt>
                <c:pt idx="31306">
                  <c:v>42943.251994849539</c:v>
                </c:pt>
                <c:pt idx="31307">
                  <c:v>42943.258939409723</c:v>
                </c:pt>
                <c:pt idx="31308">
                  <c:v>42943.265883969907</c:v>
                </c:pt>
                <c:pt idx="31309">
                  <c:v>42943.272828530091</c:v>
                </c:pt>
                <c:pt idx="31310">
                  <c:v>42943.279773090275</c:v>
                </c:pt>
                <c:pt idx="31311">
                  <c:v>42943.286717650466</c:v>
                </c:pt>
                <c:pt idx="31312">
                  <c:v>42943.29366221065</c:v>
                </c:pt>
                <c:pt idx="31313">
                  <c:v>42943.300606770834</c:v>
                </c:pt>
                <c:pt idx="31314">
                  <c:v>42943.307551331018</c:v>
                </c:pt>
                <c:pt idx="31315">
                  <c:v>42943.314495891202</c:v>
                </c:pt>
                <c:pt idx="31316">
                  <c:v>42943.321440451386</c:v>
                </c:pt>
                <c:pt idx="31317">
                  <c:v>42943.328385011577</c:v>
                </c:pt>
                <c:pt idx="31318">
                  <c:v>42943.335329571761</c:v>
                </c:pt>
                <c:pt idx="31319">
                  <c:v>42943.342274131945</c:v>
                </c:pt>
                <c:pt idx="31320">
                  <c:v>42943.349218692128</c:v>
                </c:pt>
                <c:pt idx="31321">
                  <c:v>42943.356163252312</c:v>
                </c:pt>
                <c:pt idx="31322">
                  <c:v>42943.363107812504</c:v>
                </c:pt>
                <c:pt idx="31323">
                  <c:v>42943.370052372687</c:v>
                </c:pt>
                <c:pt idx="31324">
                  <c:v>42943.376996932871</c:v>
                </c:pt>
                <c:pt idx="31325">
                  <c:v>42943.383941493055</c:v>
                </c:pt>
                <c:pt idx="31326">
                  <c:v>42943.390886053239</c:v>
                </c:pt>
                <c:pt idx="31327">
                  <c:v>42943.397830613423</c:v>
                </c:pt>
                <c:pt idx="31328">
                  <c:v>42943.404775173614</c:v>
                </c:pt>
                <c:pt idx="31329">
                  <c:v>42943.411719733798</c:v>
                </c:pt>
                <c:pt idx="31330">
                  <c:v>42943.418664293982</c:v>
                </c:pt>
                <c:pt idx="31331">
                  <c:v>42943.425608854166</c:v>
                </c:pt>
                <c:pt idx="31332">
                  <c:v>42943.43255341435</c:v>
                </c:pt>
                <c:pt idx="31333">
                  <c:v>42943.439497974534</c:v>
                </c:pt>
                <c:pt idx="31334">
                  <c:v>42943.446442534725</c:v>
                </c:pt>
                <c:pt idx="31335">
                  <c:v>42943.453387094909</c:v>
                </c:pt>
                <c:pt idx="31336">
                  <c:v>42943.460331655093</c:v>
                </c:pt>
                <c:pt idx="31337">
                  <c:v>42943.467276215277</c:v>
                </c:pt>
                <c:pt idx="31338">
                  <c:v>42943.474220775461</c:v>
                </c:pt>
                <c:pt idx="31339">
                  <c:v>42943.481165335645</c:v>
                </c:pt>
                <c:pt idx="31340">
                  <c:v>42943.488109895836</c:v>
                </c:pt>
                <c:pt idx="31341">
                  <c:v>42943.49505445602</c:v>
                </c:pt>
                <c:pt idx="31342">
                  <c:v>42943.501999016204</c:v>
                </c:pt>
                <c:pt idx="31343">
                  <c:v>42943.508943576388</c:v>
                </c:pt>
                <c:pt idx="31344">
                  <c:v>42943.515888136571</c:v>
                </c:pt>
                <c:pt idx="31345">
                  <c:v>42943.522832696763</c:v>
                </c:pt>
                <c:pt idx="31346">
                  <c:v>42943.529777256947</c:v>
                </c:pt>
                <c:pt idx="31347">
                  <c:v>42943.53672181713</c:v>
                </c:pt>
                <c:pt idx="31348">
                  <c:v>42943.543666377314</c:v>
                </c:pt>
                <c:pt idx="31349">
                  <c:v>42943.550610937498</c:v>
                </c:pt>
                <c:pt idx="31350">
                  <c:v>42943.557555497682</c:v>
                </c:pt>
                <c:pt idx="31351">
                  <c:v>42943.564500057873</c:v>
                </c:pt>
                <c:pt idx="31352">
                  <c:v>42943.571444618057</c:v>
                </c:pt>
                <c:pt idx="31353">
                  <c:v>42943.578389178241</c:v>
                </c:pt>
                <c:pt idx="31354">
                  <c:v>42943.585333738425</c:v>
                </c:pt>
                <c:pt idx="31355">
                  <c:v>42943.592278298609</c:v>
                </c:pt>
                <c:pt idx="31356">
                  <c:v>42943.599222858793</c:v>
                </c:pt>
                <c:pt idx="31357">
                  <c:v>42943.606167418984</c:v>
                </c:pt>
                <c:pt idx="31358">
                  <c:v>42943.613111979168</c:v>
                </c:pt>
                <c:pt idx="31359">
                  <c:v>42943.620056539352</c:v>
                </c:pt>
                <c:pt idx="31360">
                  <c:v>42943.627001099536</c:v>
                </c:pt>
                <c:pt idx="31361">
                  <c:v>42943.63394565972</c:v>
                </c:pt>
                <c:pt idx="31362">
                  <c:v>42943.640890219911</c:v>
                </c:pt>
                <c:pt idx="31363">
                  <c:v>42943.647834780095</c:v>
                </c:pt>
                <c:pt idx="31364">
                  <c:v>42943.654779340279</c:v>
                </c:pt>
                <c:pt idx="31365">
                  <c:v>42943.661723900463</c:v>
                </c:pt>
                <c:pt idx="31366">
                  <c:v>42943.668668460647</c:v>
                </c:pt>
                <c:pt idx="31367">
                  <c:v>42943.67561302083</c:v>
                </c:pt>
                <c:pt idx="31368">
                  <c:v>42943.682557581022</c:v>
                </c:pt>
                <c:pt idx="31369">
                  <c:v>42943.689502141206</c:v>
                </c:pt>
                <c:pt idx="31370">
                  <c:v>42943.69644670139</c:v>
                </c:pt>
                <c:pt idx="31371">
                  <c:v>42943.703391261573</c:v>
                </c:pt>
                <c:pt idx="31372">
                  <c:v>42943.710335821757</c:v>
                </c:pt>
                <c:pt idx="31373">
                  <c:v>42943.717280381941</c:v>
                </c:pt>
                <c:pt idx="31374">
                  <c:v>42943.724224942132</c:v>
                </c:pt>
                <c:pt idx="31375">
                  <c:v>42943.731169502316</c:v>
                </c:pt>
                <c:pt idx="31376">
                  <c:v>42943.7381140625</c:v>
                </c:pt>
                <c:pt idx="31377">
                  <c:v>42943.745058622684</c:v>
                </c:pt>
                <c:pt idx="31378">
                  <c:v>42943.752003182868</c:v>
                </c:pt>
                <c:pt idx="31379">
                  <c:v>42943.758947743052</c:v>
                </c:pt>
                <c:pt idx="31380">
                  <c:v>42943.765892303243</c:v>
                </c:pt>
                <c:pt idx="31381">
                  <c:v>42943.772836863427</c:v>
                </c:pt>
                <c:pt idx="31382">
                  <c:v>42943.779781423611</c:v>
                </c:pt>
                <c:pt idx="31383">
                  <c:v>42943.786725983795</c:v>
                </c:pt>
                <c:pt idx="31384">
                  <c:v>42943.793670543979</c:v>
                </c:pt>
                <c:pt idx="31385">
                  <c:v>42943.80061510417</c:v>
                </c:pt>
                <c:pt idx="31386">
                  <c:v>42943.807559664354</c:v>
                </c:pt>
                <c:pt idx="31387">
                  <c:v>42943.814504224538</c:v>
                </c:pt>
                <c:pt idx="31388">
                  <c:v>42943.821448784722</c:v>
                </c:pt>
                <c:pt idx="31389">
                  <c:v>42943.828393344906</c:v>
                </c:pt>
                <c:pt idx="31390">
                  <c:v>42943.83533790509</c:v>
                </c:pt>
                <c:pt idx="31391">
                  <c:v>42943.842282465281</c:v>
                </c:pt>
                <c:pt idx="31392">
                  <c:v>42943.849227025465</c:v>
                </c:pt>
                <c:pt idx="31393">
                  <c:v>42943.856171585649</c:v>
                </c:pt>
                <c:pt idx="31394">
                  <c:v>42943.863116145832</c:v>
                </c:pt>
                <c:pt idx="31395">
                  <c:v>42943.870060706016</c:v>
                </c:pt>
                <c:pt idx="31396">
                  <c:v>42943.8770052662</c:v>
                </c:pt>
                <c:pt idx="31397">
                  <c:v>42943.883949826391</c:v>
                </c:pt>
                <c:pt idx="31398">
                  <c:v>42943.890894386575</c:v>
                </c:pt>
                <c:pt idx="31399">
                  <c:v>42943.897838946759</c:v>
                </c:pt>
                <c:pt idx="31400">
                  <c:v>42943.904783506943</c:v>
                </c:pt>
                <c:pt idx="31401">
                  <c:v>42943.911728067127</c:v>
                </c:pt>
                <c:pt idx="31402">
                  <c:v>42943.918672627318</c:v>
                </c:pt>
                <c:pt idx="31403">
                  <c:v>42943.925617187502</c:v>
                </c:pt>
                <c:pt idx="31404">
                  <c:v>42943.932561747686</c:v>
                </c:pt>
                <c:pt idx="31405">
                  <c:v>42943.93950630787</c:v>
                </c:pt>
                <c:pt idx="31406">
                  <c:v>42943.946450868054</c:v>
                </c:pt>
                <c:pt idx="31407">
                  <c:v>42943.953395428238</c:v>
                </c:pt>
                <c:pt idx="31408">
                  <c:v>42943.960339988429</c:v>
                </c:pt>
                <c:pt idx="31409">
                  <c:v>42943.967284548613</c:v>
                </c:pt>
                <c:pt idx="31410">
                  <c:v>42943.974229108797</c:v>
                </c:pt>
                <c:pt idx="31411">
                  <c:v>42943.981173668981</c:v>
                </c:pt>
                <c:pt idx="31412">
                  <c:v>42943.988118229165</c:v>
                </c:pt>
                <c:pt idx="31413">
                  <c:v>42943.995062789349</c:v>
                </c:pt>
                <c:pt idx="31414">
                  <c:v>42944.00200734954</c:v>
                </c:pt>
                <c:pt idx="31415">
                  <c:v>42944.008951909724</c:v>
                </c:pt>
                <c:pt idx="31416">
                  <c:v>42944.015896469908</c:v>
                </c:pt>
                <c:pt idx="31417">
                  <c:v>42944.022841030092</c:v>
                </c:pt>
                <c:pt idx="31418">
                  <c:v>42944.029785590275</c:v>
                </c:pt>
                <c:pt idx="31419">
                  <c:v>42944.036730150459</c:v>
                </c:pt>
                <c:pt idx="31420">
                  <c:v>42944.043674710651</c:v>
                </c:pt>
                <c:pt idx="31421">
                  <c:v>42944.050619270834</c:v>
                </c:pt>
                <c:pt idx="31422">
                  <c:v>42944.057563831018</c:v>
                </c:pt>
                <c:pt idx="31423">
                  <c:v>42944.064508391202</c:v>
                </c:pt>
                <c:pt idx="31424">
                  <c:v>42944.071452951386</c:v>
                </c:pt>
                <c:pt idx="31425">
                  <c:v>42944.078397511577</c:v>
                </c:pt>
                <c:pt idx="31426">
                  <c:v>42944.085342071761</c:v>
                </c:pt>
                <c:pt idx="31427">
                  <c:v>42944.092286631945</c:v>
                </c:pt>
                <c:pt idx="31428">
                  <c:v>42944.099231192129</c:v>
                </c:pt>
                <c:pt idx="31429">
                  <c:v>42944.106175752313</c:v>
                </c:pt>
                <c:pt idx="31430">
                  <c:v>42944.113120312497</c:v>
                </c:pt>
                <c:pt idx="31431">
                  <c:v>42944.120064872688</c:v>
                </c:pt>
                <c:pt idx="31432">
                  <c:v>42944.127009432872</c:v>
                </c:pt>
                <c:pt idx="31433">
                  <c:v>42944.133953993056</c:v>
                </c:pt>
                <c:pt idx="31434">
                  <c:v>42944.14089855324</c:v>
                </c:pt>
                <c:pt idx="31435">
                  <c:v>42944.147843113424</c:v>
                </c:pt>
                <c:pt idx="31436">
                  <c:v>42944.154787673608</c:v>
                </c:pt>
                <c:pt idx="31437">
                  <c:v>42944.161732233799</c:v>
                </c:pt>
                <c:pt idx="31438">
                  <c:v>42944.168676793983</c:v>
                </c:pt>
                <c:pt idx="31439">
                  <c:v>42944.175621354167</c:v>
                </c:pt>
                <c:pt idx="31440">
                  <c:v>42944.182565914351</c:v>
                </c:pt>
                <c:pt idx="31441">
                  <c:v>42944.189510474534</c:v>
                </c:pt>
                <c:pt idx="31442">
                  <c:v>42944.196455034726</c:v>
                </c:pt>
                <c:pt idx="31443">
                  <c:v>42944.20339959491</c:v>
                </c:pt>
                <c:pt idx="31444">
                  <c:v>42944.210344155093</c:v>
                </c:pt>
                <c:pt idx="31445">
                  <c:v>42944.217288715277</c:v>
                </c:pt>
                <c:pt idx="31446">
                  <c:v>42944.224233275461</c:v>
                </c:pt>
                <c:pt idx="31447">
                  <c:v>42944.231177835645</c:v>
                </c:pt>
                <c:pt idx="31448">
                  <c:v>42944.238122395836</c:v>
                </c:pt>
                <c:pt idx="31449">
                  <c:v>42944.24506695602</c:v>
                </c:pt>
                <c:pt idx="31450">
                  <c:v>42944.252011516204</c:v>
                </c:pt>
                <c:pt idx="31451">
                  <c:v>42944.258956076388</c:v>
                </c:pt>
                <c:pt idx="31452">
                  <c:v>42944.265900636572</c:v>
                </c:pt>
                <c:pt idx="31453">
                  <c:v>42944.272845196756</c:v>
                </c:pt>
                <c:pt idx="31454">
                  <c:v>42944.279789756947</c:v>
                </c:pt>
                <c:pt idx="31455">
                  <c:v>42944.286734317131</c:v>
                </c:pt>
                <c:pt idx="31456">
                  <c:v>42944.293678877315</c:v>
                </c:pt>
                <c:pt idx="31457">
                  <c:v>42944.300623437499</c:v>
                </c:pt>
                <c:pt idx="31458">
                  <c:v>42944.307567997683</c:v>
                </c:pt>
                <c:pt idx="31459">
                  <c:v>42944.314512557874</c:v>
                </c:pt>
                <c:pt idx="31460">
                  <c:v>42944.321457118058</c:v>
                </c:pt>
                <c:pt idx="31461">
                  <c:v>42944.328401678242</c:v>
                </c:pt>
                <c:pt idx="31462">
                  <c:v>42944.335346238426</c:v>
                </c:pt>
                <c:pt idx="31463">
                  <c:v>42944.34229079861</c:v>
                </c:pt>
                <c:pt idx="31464">
                  <c:v>42944.349235358794</c:v>
                </c:pt>
                <c:pt idx="31465">
                  <c:v>42944.356179918985</c:v>
                </c:pt>
                <c:pt idx="31466">
                  <c:v>42944.363124479169</c:v>
                </c:pt>
                <c:pt idx="31467">
                  <c:v>42944.370069039353</c:v>
                </c:pt>
                <c:pt idx="31468">
                  <c:v>42944.377013599536</c:v>
                </c:pt>
                <c:pt idx="31469">
                  <c:v>42944.38395815972</c:v>
                </c:pt>
                <c:pt idx="31470">
                  <c:v>42944.390902719904</c:v>
                </c:pt>
                <c:pt idx="31471">
                  <c:v>42944.397847280095</c:v>
                </c:pt>
                <c:pt idx="31472">
                  <c:v>42944.404791840279</c:v>
                </c:pt>
                <c:pt idx="31473">
                  <c:v>42944.411736400463</c:v>
                </c:pt>
                <c:pt idx="31474">
                  <c:v>42944.418680960647</c:v>
                </c:pt>
                <c:pt idx="31475">
                  <c:v>42944.425625520831</c:v>
                </c:pt>
                <c:pt idx="31476">
                  <c:v>42944.432570081015</c:v>
                </c:pt>
                <c:pt idx="31477">
                  <c:v>42944.439514641206</c:v>
                </c:pt>
                <c:pt idx="31478">
                  <c:v>42944.44645920139</c:v>
                </c:pt>
                <c:pt idx="31479">
                  <c:v>42944.453403761574</c:v>
                </c:pt>
                <c:pt idx="31480">
                  <c:v>42944.460348321758</c:v>
                </c:pt>
                <c:pt idx="31481">
                  <c:v>42944.467292881942</c:v>
                </c:pt>
                <c:pt idx="31482">
                  <c:v>42944.474237442133</c:v>
                </c:pt>
                <c:pt idx="31483">
                  <c:v>42944.481182002317</c:v>
                </c:pt>
                <c:pt idx="31484">
                  <c:v>42944.488126562501</c:v>
                </c:pt>
                <c:pt idx="31485">
                  <c:v>42944.495071122685</c:v>
                </c:pt>
                <c:pt idx="31486">
                  <c:v>42944.502015682869</c:v>
                </c:pt>
                <c:pt idx="31487">
                  <c:v>42944.508960243053</c:v>
                </c:pt>
                <c:pt idx="31488">
                  <c:v>42944.515904803244</c:v>
                </c:pt>
                <c:pt idx="31489">
                  <c:v>42944.522849363428</c:v>
                </c:pt>
                <c:pt idx="31490">
                  <c:v>42944.529793923612</c:v>
                </c:pt>
                <c:pt idx="31491">
                  <c:v>42944.536738483795</c:v>
                </c:pt>
                <c:pt idx="31492">
                  <c:v>42944.543683043979</c:v>
                </c:pt>
                <c:pt idx="31493">
                  <c:v>42944.550627604163</c:v>
                </c:pt>
                <c:pt idx="31494">
                  <c:v>42944.557572164354</c:v>
                </c:pt>
                <c:pt idx="31495">
                  <c:v>42944.564516724538</c:v>
                </c:pt>
                <c:pt idx="31496">
                  <c:v>42944.571461284722</c:v>
                </c:pt>
                <c:pt idx="31497">
                  <c:v>42944.578405844906</c:v>
                </c:pt>
                <c:pt idx="31498">
                  <c:v>42944.58535040509</c:v>
                </c:pt>
                <c:pt idx="31499">
                  <c:v>42944.592294965281</c:v>
                </c:pt>
                <c:pt idx="31500">
                  <c:v>42944.599239525465</c:v>
                </c:pt>
                <c:pt idx="31501">
                  <c:v>42944.606184085649</c:v>
                </c:pt>
                <c:pt idx="31502">
                  <c:v>42944.613128645833</c:v>
                </c:pt>
                <c:pt idx="31503">
                  <c:v>42944.620073206017</c:v>
                </c:pt>
                <c:pt idx="31504">
                  <c:v>42944.627017766201</c:v>
                </c:pt>
                <c:pt idx="31505">
                  <c:v>42944.633962326392</c:v>
                </c:pt>
                <c:pt idx="31506">
                  <c:v>42944.640906886576</c:v>
                </c:pt>
                <c:pt idx="31507">
                  <c:v>42944.64785144676</c:v>
                </c:pt>
                <c:pt idx="31508">
                  <c:v>42944.654796006944</c:v>
                </c:pt>
                <c:pt idx="31509">
                  <c:v>42944.661740567128</c:v>
                </c:pt>
                <c:pt idx="31510">
                  <c:v>42944.668685127312</c:v>
                </c:pt>
                <c:pt idx="31511">
                  <c:v>42944.675629687503</c:v>
                </c:pt>
                <c:pt idx="31512">
                  <c:v>42944.682574247687</c:v>
                </c:pt>
                <c:pt idx="31513">
                  <c:v>42944.689518807871</c:v>
                </c:pt>
                <c:pt idx="31514">
                  <c:v>42944.696463368055</c:v>
                </c:pt>
                <c:pt idx="31515">
                  <c:v>42944.703407928238</c:v>
                </c:pt>
                <c:pt idx="31516">
                  <c:v>42944.710352488422</c:v>
                </c:pt>
                <c:pt idx="31517">
                  <c:v>42944.717297048614</c:v>
                </c:pt>
                <c:pt idx="31518">
                  <c:v>42944.724241608797</c:v>
                </c:pt>
                <c:pt idx="31519">
                  <c:v>42944.731186168981</c:v>
                </c:pt>
                <c:pt idx="31520">
                  <c:v>42944.738130729165</c:v>
                </c:pt>
                <c:pt idx="31521">
                  <c:v>42944.745075289349</c:v>
                </c:pt>
                <c:pt idx="31522">
                  <c:v>42944.75201984954</c:v>
                </c:pt>
                <c:pt idx="31523">
                  <c:v>42944.758964409724</c:v>
                </c:pt>
                <c:pt idx="31524">
                  <c:v>42944.765908969908</c:v>
                </c:pt>
                <c:pt idx="31525">
                  <c:v>42944.772853530092</c:v>
                </c:pt>
                <c:pt idx="31526">
                  <c:v>42944.779798090276</c:v>
                </c:pt>
                <c:pt idx="31527">
                  <c:v>42944.78674265046</c:v>
                </c:pt>
                <c:pt idx="31528">
                  <c:v>42944.793687210651</c:v>
                </c:pt>
                <c:pt idx="31529">
                  <c:v>42944.800631770835</c:v>
                </c:pt>
                <c:pt idx="31530">
                  <c:v>42944.807576331019</c:v>
                </c:pt>
                <c:pt idx="31531">
                  <c:v>42944.814520891203</c:v>
                </c:pt>
                <c:pt idx="31532">
                  <c:v>42944.821465451387</c:v>
                </c:pt>
                <c:pt idx="31533">
                  <c:v>42944.828410011571</c:v>
                </c:pt>
                <c:pt idx="31534">
                  <c:v>42944.835354571762</c:v>
                </c:pt>
                <c:pt idx="31535">
                  <c:v>42944.842299131946</c:v>
                </c:pt>
                <c:pt idx="31536">
                  <c:v>42944.84924369213</c:v>
                </c:pt>
                <c:pt idx="31537">
                  <c:v>42944.856188252314</c:v>
                </c:pt>
                <c:pt idx="31538">
                  <c:v>42944.863132812497</c:v>
                </c:pt>
                <c:pt idx="31539">
                  <c:v>42944.870077372689</c:v>
                </c:pt>
                <c:pt idx="31540">
                  <c:v>42944.877021932873</c:v>
                </c:pt>
                <c:pt idx="31541">
                  <c:v>42944.883966493057</c:v>
                </c:pt>
                <c:pt idx="31542">
                  <c:v>42944.89091105324</c:v>
                </c:pt>
                <c:pt idx="31543">
                  <c:v>42944.897855613424</c:v>
                </c:pt>
                <c:pt idx="31544">
                  <c:v>42944.904800173608</c:v>
                </c:pt>
                <c:pt idx="31545">
                  <c:v>42944.911744733799</c:v>
                </c:pt>
                <c:pt idx="31546">
                  <c:v>42944.918689293983</c:v>
                </c:pt>
                <c:pt idx="31547">
                  <c:v>42944.925633854167</c:v>
                </c:pt>
                <c:pt idx="31548">
                  <c:v>42944.932578414351</c:v>
                </c:pt>
                <c:pt idx="31549">
                  <c:v>42944.939522974535</c:v>
                </c:pt>
                <c:pt idx="31550">
                  <c:v>42944.946467534719</c:v>
                </c:pt>
                <c:pt idx="31551">
                  <c:v>42944.95341209491</c:v>
                </c:pt>
                <c:pt idx="31552">
                  <c:v>42944.960356655094</c:v>
                </c:pt>
                <c:pt idx="31553">
                  <c:v>42944.967301215278</c:v>
                </c:pt>
                <c:pt idx="31554">
                  <c:v>42944.974245775462</c:v>
                </c:pt>
                <c:pt idx="31555">
                  <c:v>42944.981190335646</c:v>
                </c:pt>
                <c:pt idx="31556">
                  <c:v>42944.98813489583</c:v>
                </c:pt>
                <c:pt idx="31557">
                  <c:v>42944.995079456021</c:v>
                </c:pt>
                <c:pt idx="31558">
                  <c:v>42945.002024016205</c:v>
                </c:pt>
                <c:pt idx="31559">
                  <c:v>42945.008968576389</c:v>
                </c:pt>
                <c:pt idx="31560">
                  <c:v>42945.015913136573</c:v>
                </c:pt>
                <c:pt idx="31561">
                  <c:v>42945.022857696757</c:v>
                </c:pt>
                <c:pt idx="31562">
                  <c:v>42945.029802256948</c:v>
                </c:pt>
                <c:pt idx="31563">
                  <c:v>42945.036746817132</c:v>
                </c:pt>
                <c:pt idx="31564">
                  <c:v>42945.043691377316</c:v>
                </c:pt>
                <c:pt idx="31565">
                  <c:v>42945.050635937499</c:v>
                </c:pt>
                <c:pt idx="31566">
                  <c:v>42945.057580497683</c:v>
                </c:pt>
                <c:pt idx="31567">
                  <c:v>42945.064525057867</c:v>
                </c:pt>
                <c:pt idx="31568">
                  <c:v>42945.071469618058</c:v>
                </c:pt>
                <c:pt idx="31569">
                  <c:v>42945.078414178242</c:v>
                </c:pt>
                <c:pt idx="31570">
                  <c:v>42945.085358738426</c:v>
                </c:pt>
                <c:pt idx="31571">
                  <c:v>42945.09230329861</c:v>
                </c:pt>
                <c:pt idx="31572">
                  <c:v>42945.099247858794</c:v>
                </c:pt>
                <c:pt idx="31573">
                  <c:v>42945.106192418978</c:v>
                </c:pt>
                <c:pt idx="31574">
                  <c:v>42945.113136979169</c:v>
                </c:pt>
                <c:pt idx="31575">
                  <c:v>42945.120081539353</c:v>
                </c:pt>
                <c:pt idx="31576">
                  <c:v>42945.127026099537</c:v>
                </c:pt>
                <c:pt idx="31577">
                  <c:v>42945.133970659721</c:v>
                </c:pt>
                <c:pt idx="31578">
                  <c:v>42945.140915219905</c:v>
                </c:pt>
                <c:pt idx="31579">
                  <c:v>42945.147859780096</c:v>
                </c:pt>
                <c:pt idx="31580">
                  <c:v>42945.15480434028</c:v>
                </c:pt>
                <c:pt idx="31581">
                  <c:v>42945.161748900464</c:v>
                </c:pt>
                <c:pt idx="31582">
                  <c:v>42945.168693460648</c:v>
                </c:pt>
                <c:pt idx="31583">
                  <c:v>42945.175638020832</c:v>
                </c:pt>
                <c:pt idx="31584">
                  <c:v>42945.182582581016</c:v>
                </c:pt>
                <c:pt idx="31585">
                  <c:v>42945.189527141207</c:v>
                </c:pt>
                <c:pt idx="31586">
                  <c:v>42945.196471701391</c:v>
                </c:pt>
                <c:pt idx="31587">
                  <c:v>42945.203416261575</c:v>
                </c:pt>
                <c:pt idx="31588">
                  <c:v>42945.210360821759</c:v>
                </c:pt>
                <c:pt idx="31589">
                  <c:v>42945.217305381942</c:v>
                </c:pt>
                <c:pt idx="31590">
                  <c:v>42945.224249942126</c:v>
                </c:pt>
                <c:pt idx="31591">
                  <c:v>42945.231194502318</c:v>
                </c:pt>
                <c:pt idx="31592">
                  <c:v>42945.238139062501</c:v>
                </c:pt>
                <c:pt idx="31593">
                  <c:v>42945.245083622685</c:v>
                </c:pt>
                <c:pt idx="31594">
                  <c:v>42945.252028182869</c:v>
                </c:pt>
                <c:pt idx="31595">
                  <c:v>42945.258972743053</c:v>
                </c:pt>
                <c:pt idx="31596">
                  <c:v>42945.265917303244</c:v>
                </c:pt>
                <c:pt idx="31597">
                  <c:v>42945.272861863428</c:v>
                </c:pt>
                <c:pt idx="31598">
                  <c:v>42945.279806423612</c:v>
                </c:pt>
                <c:pt idx="31599">
                  <c:v>42945.286750983796</c:v>
                </c:pt>
                <c:pt idx="31600">
                  <c:v>42945.29369554398</c:v>
                </c:pt>
                <c:pt idx="31601">
                  <c:v>42945.300640104164</c:v>
                </c:pt>
                <c:pt idx="31602">
                  <c:v>42945.307584664355</c:v>
                </c:pt>
                <c:pt idx="31603">
                  <c:v>42945.314529224539</c:v>
                </c:pt>
                <c:pt idx="31604">
                  <c:v>42945.321473784723</c:v>
                </c:pt>
                <c:pt idx="31605">
                  <c:v>42945.328418344907</c:v>
                </c:pt>
                <c:pt idx="31606">
                  <c:v>42945.335362905091</c:v>
                </c:pt>
                <c:pt idx="31607">
                  <c:v>42945.342307465275</c:v>
                </c:pt>
                <c:pt idx="31608">
                  <c:v>42945.349252025466</c:v>
                </c:pt>
                <c:pt idx="31609">
                  <c:v>42945.35619658565</c:v>
                </c:pt>
                <c:pt idx="31610">
                  <c:v>42945.363141145834</c:v>
                </c:pt>
                <c:pt idx="31611">
                  <c:v>42945.370085706018</c:v>
                </c:pt>
                <c:pt idx="31612">
                  <c:v>42945.377030266201</c:v>
                </c:pt>
                <c:pt idx="31613">
                  <c:v>42945.383974826385</c:v>
                </c:pt>
                <c:pt idx="31614">
                  <c:v>42945.390919386577</c:v>
                </c:pt>
                <c:pt idx="31615">
                  <c:v>42945.39786394676</c:v>
                </c:pt>
                <c:pt idx="31616">
                  <c:v>42945.404808506944</c:v>
                </c:pt>
                <c:pt idx="31617">
                  <c:v>42945.411753067128</c:v>
                </c:pt>
                <c:pt idx="31618">
                  <c:v>42945.418697627312</c:v>
                </c:pt>
                <c:pt idx="31619">
                  <c:v>42945.425642187503</c:v>
                </c:pt>
                <c:pt idx="31620">
                  <c:v>42945.432586747687</c:v>
                </c:pt>
                <c:pt idx="31621">
                  <c:v>42945.439531307871</c:v>
                </c:pt>
                <c:pt idx="31622">
                  <c:v>42945.446475868055</c:v>
                </c:pt>
                <c:pt idx="31623">
                  <c:v>42945.453420428239</c:v>
                </c:pt>
                <c:pt idx="31624">
                  <c:v>42945.460364988423</c:v>
                </c:pt>
                <c:pt idx="31625">
                  <c:v>42945.467309548614</c:v>
                </c:pt>
                <c:pt idx="31626">
                  <c:v>42945.474254108798</c:v>
                </c:pt>
                <c:pt idx="31627">
                  <c:v>42945.481198668982</c:v>
                </c:pt>
                <c:pt idx="31628">
                  <c:v>42945.488143229166</c:v>
                </c:pt>
                <c:pt idx="31629">
                  <c:v>42945.49508778935</c:v>
                </c:pt>
                <c:pt idx="31630">
                  <c:v>42945.502032349534</c:v>
                </c:pt>
                <c:pt idx="31631">
                  <c:v>42945.508976909725</c:v>
                </c:pt>
                <c:pt idx="31632">
                  <c:v>42945.515921469909</c:v>
                </c:pt>
                <c:pt idx="31633">
                  <c:v>42945.522866030093</c:v>
                </c:pt>
                <c:pt idx="31634">
                  <c:v>42945.529810590277</c:v>
                </c:pt>
                <c:pt idx="31635">
                  <c:v>42945.536755150461</c:v>
                </c:pt>
                <c:pt idx="31636">
                  <c:v>42945.543699710652</c:v>
                </c:pt>
                <c:pt idx="31637">
                  <c:v>42945.550644270836</c:v>
                </c:pt>
                <c:pt idx="31638">
                  <c:v>42945.55758883102</c:v>
                </c:pt>
                <c:pt idx="31639">
                  <c:v>42945.564533391203</c:v>
                </c:pt>
                <c:pt idx="31640">
                  <c:v>42945.571477951387</c:v>
                </c:pt>
                <c:pt idx="31641">
                  <c:v>42945.578422511571</c:v>
                </c:pt>
                <c:pt idx="31642">
                  <c:v>42945.585367071762</c:v>
                </c:pt>
                <c:pt idx="31643">
                  <c:v>42945.592311631946</c:v>
                </c:pt>
                <c:pt idx="31644">
                  <c:v>42945.59925619213</c:v>
                </c:pt>
                <c:pt idx="31645">
                  <c:v>42945.606200752314</c:v>
                </c:pt>
                <c:pt idx="31646">
                  <c:v>42945.613145312498</c:v>
                </c:pt>
                <c:pt idx="31647">
                  <c:v>42945.620089872682</c:v>
                </c:pt>
                <c:pt idx="31648">
                  <c:v>42945.627034432873</c:v>
                </c:pt>
                <c:pt idx="31649">
                  <c:v>42945.633978993057</c:v>
                </c:pt>
                <c:pt idx="31650">
                  <c:v>42945.640923553241</c:v>
                </c:pt>
                <c:pt idx="31651">
                  <c:v>42945.647868113425</c:v>
                </c:pt>
                <c:pt idx="31652">
                  <c:v>42945.654812673609</c:v>
                </c:pt>
                <c:pt idx="31653">
                  <c:v>42945.661757233793</c:v>
                </c:pt>
                <c:pt idx="31654">
                  <c:v>42945.668701793984</c:v>
                </c:pt>
                <c:pt idx="31655">
                  <c:v>42945.675646354168</c:v>
                </c:pt>
                <c:pt idx="31656">
                  <c:v>42945.682590914352</c:v>
                </c:pt>
                <c:pt idx="31657">
                  <c:v>42945.689535474536</c:v>
                </c:pt>
                <c:pt idx="31658">
                  <c:v>42945.69648003472</c:v>
                </c:pt>
                <c:pt idx="31659">
                  <c:v>42945.703424594911</c:v>
                </c:pt>
                <c:pt idx="31660">
                  <c:v>42945.710369155095</c:v>
                </c:pt>
                <c:pt idx="31661">
                  <c:v>42945.717313715279</c:v>
                </c:pt>
                <c:pt idx="31662">
                  <c:v>42945.724258275462</c:v>
                </c:pt>
                <c:pt idx="31663">
                  <c:v>42945.731202835646</c:v>
                </c:pt>
                <c:pt idx="31664">
                  <c:v>42945.73814739583</c:v>
                </c:pt>
                <c:pt idx="31665">
                  <c:v>42945.745091956021</c:v>
                </c:pt>
                <c:pt idx="31666">
                  <c:v>42945.752036516205</c:v>
                </c:pt>
                <c:pt idx="31667">
                  <c:v>42945.758981076389</c:v>
                </c:pt>
                <c:pt idx="31668">
                  <c:v>42945.765925636573</c:v>
                </c:pt>
                <c:pt idx="31669">
                  <c:v>42945.772870196757</c:v>
                </c:pt>
                <c:pt idx="31670">
                  <c:v>42945.779814756941</c:v>
                </c:pt>
                <c:pt idx="31671">
                  <c:v>42945.786759317132</c:v>
                </c:pt>
                <c:pt idx="31672">
                  <c:v>42945.793703877316</c:v>
                </c:pt>
                <c:pt idx="31673">
                  <c:v>42945.8006484375</c:v>
                </c:pt>
                <c:pt idx="31674">
                  <c:v>42945.807592997684</c:v>
                </c:pt>
                <c:pt idx="31675">
                  <c:v>42945.814537557868</c:v>
                </c:pt>
                <c:pt idx="31676">
                  <c:v>42945.821482118059</c:v>
                </c:pt>
                <c:pt idx="31677">
                  <c:v>42945.828426678243</c:v>
                </c:pt>
                <c:pt idx="31678">
                  <c:v>42945.835371238427</c:v>
                </c:pt>
                <c:pt idx="31679">
                  <c:v>42945.842315798611</c:v>
                </c:pt>
                <c:pt idx="31680">
                  <c:v>42945.849260358795</c:v>
                </c:pt>
                <c:pt idx="31681">
                  <c:v>42945.856204918979</c:v>
                </c:pt>
                <c:pt idx="31682">
                  <c:v>42945.86314947917</c:v>
                </c:pt>
                <c:pt idx="31683">
                  <c:v>42945.870094039354</c:v>
                </c:pt>
                <c:pt idx="31684">
                  <c:v>42945.877038599538</c:v>
                </c:pt>
                <c:pt idx="31685">
                  <c:v>42945.883983159722</c:v>
                </c:pt>
                <c:pt idx="31686">
                  <c:v>42945.890927719905</c:v>
                </c:pt>
                <c:pt idx="31687">
                  <c:v>42945.897872280089</c:v>
                </c:pt>
                <c:pt idx="31688">
                  <c:v>42945.904816840281</c:v>
                </c:pt>
                <c:pt idx="31689">
                  <c:v>42945.911761400464</c:v>
                </c:pt>
                <c:pt idx="31690">
                  <c:v>42945.918705960648</c:v>
                </c:pt>
                <c:pt idx="31691">
                  <c:v>42945.925650520832</c:v>
                </c:pt>
                <c:pt idx="31692">
                  <c:v>42945.932595081016</c:v>
                </c:pt>
                <c:pt idx="31693">
                  <c:v>42945.9395396412</c:v>
                </c:pt>
                <c:pt idx="31694">
                  <c:v>42945.946484201391</c:v>
                </c:pt>
                <c:pt idx="31695">
                  <c:v>42945.953428761575</c:v>
                </c:pt>
                <c:pt idx="31696">
                  <c:v>42945.960373321759</c:v>
                </c:pt>
                <c:pt idx="31697">
                  <c:v>42945.967317881943</c:v>
                </c:pt>
                <c:pt idx="31698">
                  <c:v>42945.974262442127</c:v>
                </c:pt>
                <c:pt idx="31699">
                  <c:v>42945.981207002318</c:v>
                </c:pt>
                <c:pt idx="31700">
                  <c:v>42945.988151562502</c:v>
                </c:pt>
                <c:pt idx="31701">
                  <c:v>42945.995096122686</c:v>
                </c:pt>
                <c:pt idx="31702">
                  <c:v>42946.00204068287</c:v>
                </c:pt>
                <c:pt idx="31703">
                  <c:v>42946.008985243054</c:v>
                </c:pt>
                <c:pt idx="31704">
                  <c:v>42946.015929803238</c:v>
                </c:pt>
                <c:pt idx="31705">
                  <c:v>42946.022874363429</c:v>
                </c:pt>
                <c:pt idx="31706">
                  <c:v>42946.029818923613</c:v>
                </c:pt>
                <c:pt idx="31707">
                  <c:v>42946.036763483797</c:v>
                </c:pt>
                <c:pt idx="31708">
                  <c:v>42946.043708043981</c:v>
                </c:pt>
                <c:pt idx="31709">
                  <c:v>42946.050652604164</c:v>
                </c:pt>
                <c:pt idx="31710">
                  <c:v>42946.057597164348</c:v>
                </c:pt>
                <c:pt idx="31711">
                  <c:v>42946.06454172454</c:v>
                </c:pt>
                <c:pt idx="31712">
                  <c:v>42946.071486284724</c:v>
                </c:pt>
                <c:pt idx="31713">
                  <c:v>42946.078430844907</c:v>
                </c:pt>
                <c:pt idx="31714">
                  <c:v>42946.085375405091</c:v>
                </c:pt>
                <c:pt idx="31715">
                  <c:v>42946.092319965275</c:v>
                </c:pt>
                <c:pt idx="31716">
                  <c:v>42946.099264525466</c:v>
                </c:pt>
                <c:pt idx="31717">
                  <c:v>42946.10620908565</c:v>
                </c:pt>
                <c:pt idx="31718">
                  <c:v>42946.113153645834</c:v>
                </c:pt>
                <c:pt idx="31719">
                  <c:v>42946.120098206018</c:v>
                </c:pt>
                <c:pt idx="31720">
                  <c:v>42946.127042766202</c:v>
                </c:pt>
                <c:pt idx="31721">
                  <c:v>42946.133987326386</c:v>
                </c:pt>
                <c:pt idx="31722">
                  <c:v>42946.140931886577</c:v>
                </c:pt>
                <c:pt idx="31723">
                  <c:v>42946.147876446761</c:v>
                </c:pt>
                <c:pt idx="31724">
                  <c:v>42946.154821006945</c:v>
                </c:pt>
                <c:pt idx="31725">
                  <c:v>42946.161765567129</c:v>
                </c:pt>
                <c:pt idx="31726">
                  <c:v>42946.168710127313</c:v>
                </c:pt>
                <c:pt idx="31727">
                  <c:v>42946.175654687497</c:v>
                </c:pt>
                <c:pt idx="31728">
                  <c:v>42946.182599247688</c:v>
                </c:pt>
                <c:pt idx="31729">
                  <c:v>42946.189543807872</c:v>
                </c:pt>
                <c:pt idx="31730">
                  <c:v>42946.196488368056</c:v>
                </c:pt>
                <c:pt idx="31731">
                  <c:v>42946.20343292824</c:v>
                </c:pt>
                <c:pt idx="31732">
                  <c:v>42946.210377488424</c:v>
                </c:pt>
                <c:pt idx="31733">
                  <c:v>42946.217322048615</c:v>
                </c:pt>
                <c:pt idx="31734">
                  <c:v>42946.224266608799</c:v>
                </c:pt>
                <c:pt idx="31735">
                  <c:v>42946.231211168983</c:v>
                </c:pt>
                <c:pt idx="31736">
                  <c:v>42946.238155729166</c:v>
                </c:pt>
                <c:pt idx="31737">
                  <c:v>42946.24510028935</c:v>
                </c:pt>
                <c:pt idx="31738">
                  <c:v>42946.252044849534</c:v>
                </c:pt>
                <c:pt idx="31739">
                  <c:v>42946.258989409725</c:v>
                </c:pt>
                <c:pt idx="31740">
                  <c:v>42946.265933969909</c:v>
                </c:pt>
                <c:pt idx="31741">
                  <c:v>42946.272878530093</c:v>
                </c:pt>
                <c:pt idx="31742">
                  <c:v>42946.279823090277</c:v>
                </c:pt>
                <c:pt idx="31743">
                  <c:v>42946.286767650461</c:v>
                </c:pt>
                <c:pt idx="31744">
                  <c:v>42946.293712210645</c:v>
                </c:pt>
                <c:pt idx="31745">
                  <c:v>42946.300656770836</c:v>
                </c:pt>
                <c:pt idx="31746">
                  <c:v>42946.30760133102</c:v>
                </c:pt>
                <c:pt idx="31747">
                  <c:v>42946.314545891204</c:v>
                </c:pt>
                <c:pt idx="31748">
                  <c:v>42946.321490451388</c:v>
                </c:pt>
                <c:pt idx="31749">
                  <c:v>42946.328435011572</c:v>
                </c:pt>
                <c:pt idx="31750">
                  <c:v>42946.335379571756</c:v>
                </c:pt>
                <c:pt idx="31751">
                  <c:v>42946.342324131947</c:v>
                </c:pt>
                <c:pt idx="31752">
                  <c:v>42946.349268692131</c:v>
                </c:pt>
                <c:pt idx="31753">
                  <c:v>42946.356213252315</c:v>
                </c:pt>
                <c:pt idx="31754">
                  <c:v>42946.363157812499</c:v>
                </c:pt>
                <c:pt idx="31755">
                  <c:v>42946.370102372683</c:v>
                </c:pt>
                <c:pt idx="31756">
                  <c:v>42946.377046932874</c:v>
                </c:pt>
                <c:pt idx="31757">
                  <c:v>42946.383991493058</c:v>
                </c:pt>
                <c:pt idx="31758">
                  <c:v>42946.390936053242</c:v>
                </c:pt>
                <c:pt idx="31759">
                  <c:v>42946.397880613426</c:v>
                </c:pt>
                <c:pt idx="31760">
                  <c:v>42946.404825173609</c:v>
                </c:pt>
                <c:pt idx="31761">
                  <c:v>42946.411769733793</c:v>
                </c:pt>
                <c:pt idx="31762">
                  <c:v>42946.418714293985</c:v>
                </c:pt>
                <c:pt idx="31763">
                  <c:v>42946.425658854168</c:v>
                </c:pt>
                <c:pt idx="31764">
                  <c:v>42946.432603414352</c:v>
                </c:pt>
                <c:pt idx="31765">
                  <c:v>42946.439547974536</c:v>
                </c:pt>
                <c:pt idx="31766">
                  <c:v>42946.44649253472</c:v>
                </c:pt>
                <c:pt idx="31767">
                  <c:v>42946.453437094904</c:v>
                </c:pt>
                <c:pt idx="31768">
                  <c:v>42946.460381655095</c:v>
                </c:pt>
                <c:pt idx="31769">
                  <c:v>42946.467326215279</c:v>
                </c:pt>
                <c:pt idx="31770">
                  <c:v>42946.474270775463</c:v>
                </c:pt>
                <c:pt idx="31771">
                  <c:v>42946.481215335647</c:v>
                </c:pt>
                <c:pt idx="31772">
                  <c:v>42946.488159895831</c:v>
                </c:pt>
                <c:pt idx="31773">
                  <c:v>42946.495104456022</c:v>
                </c:pt>
                <c:pt idx="31774">
                  <c:v>42946.502049016206</c:v>
                </c:pt>
                <c:pt idx="31775">
                  <c:v>42946.50899357639</c:v>
                </c:pt>
                <c:pt idx="31776">
                  <c:v>42946.515938136574</c:v>
                </c:pt>
                <c:pt idx="31777">
                  <c:v>42946.522882696758</c:v>
                </c:pt>
                <c:pt idx="31778">
                  <c:v>42946.529827256942</c:v>
                </c:pt>
                <c:pt idx="31779">
                  <c:v>42946.536771817133</c:v>
                </c:pt>
                <c:pt idx="31780">
                  <c:v>42946.543716377317</c:v>
                </c:pt>
                <c:pt idx="31781">
                  <c:v>42946.550660937501</c:v>
                </c:pt>
                <c:pt idx="31782">
                  <c:v>42946.557605497685</c:v>
                </c:pt>
                <c:pt idx="31783">
                  <c:v>42946.564550057868</c:v>
                </c:pt>
                <c:pt idx="31784">
                  <c:v>42946.571494618052</c:v>
                </c:pt>
                <c:pt idx="31785">
                  <c:v>42946.578439178244</c:v>
                </c:pt>
                <c:pt idx="31786">
                  <c:v>42946.585383738427</c:v>
                </c:pt>
                <c:pt idx="31787">
                  <c:v>42946.592328298611</c:v>
                </c:pt>
                <c:pt idx="31788">
                  <c:v>42946.599272858795</c:v>
                </c:pt>
                <c:pt idx="31789">
                  <c:v>42946.606217418979</c:v>
                </c:pt>
                <c:pt idx="31790">
                  <c:v>42946.613161979163</c:v>
                </c:pt>
                <c:pt idx="31791">
                  <c:v>42946.620106539354</c:v>
                </c:pt>
                <c:pt idx="31792">
                  <c:v>42946.627051099538</c:v>
                </c:pt>
                <c:pt idx="31793">
                  <c:v>42946.633995659722</c:v>
                </c:pt>
                <c:pt idx="31794">
                  <c:v>42946.640940219906</c:v>
                </c:pt>
                <c:pt idx="31795">
                  <c:v>42946.64788478009</c:v>
                </c:pt>
                <c:pt idx="31796">
                  <c:v>42946.654829340281</c:v>
                </c:pt>
                <c:pt idx="31797">
                  <c:v>42946.661773900465</c:v>
                </c:pt>
                <c:pt idx="31798">
                  <c:v>42946.668718460649</c:v>
                </c:pt>
                <c:pt idx="31799">
                  <c:v>42946.675663020833</c:v>
                </c:pt>
                <c:pt idx="31800">
                  <c:v>42946.682607581017</c:v>
                </c:pt>
                <c:pt idx="31801">
                  <c:v>42946.689552141201</c:v>
                </c:pt>
                <c:pt idx="31802">
                  <c:v>42946.696496701392</c:v>
                </c:pt>
                <c:pt idx="31803">
                  <c:v>42946.703441261576</c:v>
                </c:pt>
                <c:pt idx="31804">
                  <c:v>42946.71038582176</c:v>
                </c:pt>
                <c:pt idx="31805">
                  <c:v>42946.717330381944</c:v>
                </c:pt>
                <c:pt idx="31806">
                  <c:v>42946.724274942128</c:v>
                </c:pt>
                <c:pt idx="31807">
                  <c:v>42946.731219502311</c:v>
                </c:pt>
                <c:pt idx="31808">
                  <c:v>42946.738164062503</c:v>
                </c:pt>
                <c:pt idx="31809">
                  <c:v>42946.745108622687</c:v>
                </c:pt>
                <c:pt idx="31810">
                  <c:v>42946.75205318287</c:v>
                </c:pt>
                <c:pt idx="31811">
                  <c:v>42946.758997743054</c:v>
                </c:pt>
                <c:pt idx="31812">
                  <c:v>42946.765942303238</c:v>
                </c:pt>
                <c:pt idx="31813">
                  <c:v>42946.772886863429</c:v>
                </c:pt>
                <c:pt idx="31814">
                  <c:v>42946.779831423613</c:v>
                </c:pt>
                <c:pt idx="31815">
                  <c:v>42946.786775983797</c:v>
                </c:pt>
                <c:pt idx="31816">
                  <c:v>42946.793720543981</c:v>
                </c:pt>
                <c:pt idx="31817">
                  <c:v>42946.800665104165</c:v>
                </c:pt>
                <c:pt idx="31818">
                  <c:v>42946.807609664349</c:v>
                </c:pt>
                <c:pt idx="31819">
                  <c:v>42946.81455422454</c:v>
                </c:pt>
                <c:pt idx="31820">
                  <c:v>42946.821498784724</c:v>
                </c:pt>
                <c:pt idx="31821">
                  <c:v>42946.828443344908</c:v>
                </c:pt>
                <c:pt idx="31822">
                  <c:v>42946.835387905092</c:v>
                </c:pt>
                <c:pt idx="31823">
                  <c:v>42946.842332465276</c:v>
                </c:pt>
                <c:pt idx="31824">
                  <c:v>42946.84927702546</c:v>
                </c:pt>
                <c:pt idx="31825">
                  <c:v>42946.856221585651</c:v>
                </c:pt>
                <c:pt idx="31826">
                  <c:v>42946.863166145835</c:v>
                </c:pt>
                <c:pt idx="31827">
                  <c:v>42946.870110706019</c:v>
                </c:pt>
                <c:pt idx="31828">
                  <c:v>42946.877055266203</c:v>
                </c:pt>
                <c:pt idx="31829">
                  <c:v>42946.883999826387</c:v>
                </c:pt>
                <c:pt idx="31830">
                  <c:v>42946.89094438657</c:v>
                </c:pt>
                <c:pt idx="31831">
                  <c:v>42946.897888946762</c:v>
                </c:pt>
                <c:pt idx="31832">
                  <c:v>42946.904833506946</c:v>
                </c:pt>
                <c:pt idx="31833">
                  <c:v>42946.911778067129</c:v>
                </c:pt>
                <c:pt idx="31834">
                  <c:v>42946.918722627313</c:v>
                </c:pt>
                <c:pt idx="31835">
                  <c:v>42946.925667187497</c:v>
                </c:pt>
                <c:pt idx="31836">
                  <c:v>42946.932611747688</c:v>
                </c:pt>
                <c:pt idx="31837">
                  <c:v>42946.939556307872</c:v>
                </c:pt>
                <c:pt idx="31838">
                  <c:v>42946.946500868056</c:v>
                </c:pt>
                <c:pt idx="31839">
                  <c:v>42946.95344542824</c:v>
                </c:pt>
                <c:pt idx="31840">
                  <c:v>42946.960389988424</c:v>
                </c:pt>
                <c:pt idx="31841">
                  <c:v>42946.967334548608</c:v>
                </c:pt>
                <c:pt idx="31842">
                  <c:v>42946.974279108799</c:v>
                </c:pt>
                <c:pt idx="31843">
                  <c:v>42946.981223668983</c:v>
                </c:pt>
                <c:pt idx="31844">
                  <c:v>42946.988168229167</c:v>
                </c:pt>
                <c:pt idx="31845">
                  <c:v>42946.995112789351</c:v>
                </c:pt>
                <c:pt idx="31846">
                  <c:v>42947.002057349535</c:v>
                </c:pt>
                <c:pt idx="31847">
                  <c:v>42947.009001909719</c:v>
                </c:pt>
                <c:pt idx="31848">
                  <c:v>42947.01594646991</c:v>
                </c:pt>
                <c:pt idx="31849">
                  <c:v>42947.022891030094</c:v>
                </c:pt>
                <c:pt idx="31850">
                  <c:v>42947.029835590278</c:v>
                </c:pt>
                <c:pt idx="31851">
                  <c:v>42947.036780150462</c:v>
                </c:pt>
                <c:pt idx="31852">
                  <c:v>42947.043724710646</c:v>
                </c:pt>
                <c:pt idx="31853">
                  <c:v>42947.050669270837</c:v>
                </c:pt>
                <c:pt idx="31854">
                  <c:v>42947.057613831021</c:v>
                </c:pt>
                <c:pt idx="31855">
                  <c:v>42947.064558391205</c:v>
                </c:pt>
                <c:pt idx="31856">
                  <c:v>42947.071502951389</c:v>
                </c:pt>
                <c:pt idx="31857">
                  <c:v>42947.078447511572</c:v>
                </c:pt>
                <c:pt idx="31858">
                  <c:v>42947.085392071756</c:v>
                </c:pt>
                <c:pt idx="31859">
                  <c:v>42947.092336631948</c:v>
                </c:pt>
                <c:pt idx="31860">
                  <c:v>42947.099281192131</c:v>
                </c:pt>
                <c:pt idx="31861">
                  <c:v>42947.106225752315</c:v>
                </c:pt>
                <c:pt idx="31862">
                  <c:v>42947.113170312499</c:v>
                </c:pt>
                <c:pt idx="31863">
                  <c:v>42947.120114872683</c:v>
                </c:pt>
                <c:pt idx="31864">
                  <c:v>42947.127059432867</c:v>
                </c:pt>
                <c:pt idx="31865">
                  <c:v>42947.134003993058</c:v>
                </c:pt>
                <c:pt idx="31866">
                  <c:v>42947.140948553242</c:v>
                </c:pt>
                <c:pt idx="31867">
                  <c:v>42947.147893113426</c:v>
                </c:pt>
                <c:pt idx="31868">
                  <c:v>42947.15483767361</c:v>
                </c:pt>
                <c:pt idx="31869">
                  <c:v>42947.161782233794</c:v>
                </c:pt>
                <c:pt idx="31870">
                  <c:v>42947.168726793985</c:v>
                </c:pt>
                <c:pt idx="31871">
                  <c:v>42947.175671354169</c:v>
                </c:pt>
                <c:pt idx="31872">
                  <c:v>42947.182615914353</c:v>
                </c:pt>
                <c:pt idx="31873">
                  <c:v>42947.189560474537</c:v>
                </c:pt>
                <c:pt idx="31874">
                  <c:v>42947.196505034721</c:v>
                </c:pt>
                <c:pt idx="31875">
                  <c:v>42947.203449594905</c:v>
                </c:pt>
                <c:pt idx="31876">
                  <c:v>42947.210394155096</c:v>
                </c:pt>
                <c:pt idx="31877">
                  <c:v>42947.21733871528</c:v>
                </c:pt>
                <c:pt idx="31878">
                  <c:v>42947.224283275464</c:v>
                </c:pt>
                <c:pt idx="31879">
                  <c:v>42947.231227835648</c:v>
                </c:pt>
                <c:pt idx="31880">
                  <c:v>42947.238172395831</c:v>
                </c:pt>
                <c:pt idx="31881">
                  <c:v>42947.245116956015</c:v>
                </c:pt>
                <c:pt idx="31882">
                  <c:v>42947.252061516207</c:v>
                </c:pt>
                <c:pt idx="31883">
                  <c:v>42947.259006076391</c:v>
                </c:pt>
                <c:pt idx="31884">
                  <c:v>42947.265950636574</c:v>
                </c:pt>
                <c:pt idx="31885">
                  <c:v>42947.272895196758</c:v>
                </c:pt>
                <c:pt idx="31886">
                  <c:v>42947.279839756942</c:v>
                </c:pt>
                <c:pt idx="31887">
                  <c:v>42947.286784317126</c:v>
                </c:pt>
                <c:pt idx="31888">
                  <c:v>42947.293728877317</c:v>
                </c:pt>
                <c:pt idx="31889">
                  <c:v>42947.300673437501</c:v>
                </c:pt>
                <c:pt idx="31890">
                  <c:v>42947.307617997685</c:v>
                </c:pt>
                <c:pt idx="31891">
                  <c:v>42947.314562557869</c:v>
                </c:pt>
                <c:pt idx="31892">
                  <c:v>42947.321507118053</c:v>
                </c:pt>
                <c:pt idx="31893">
                  <c:v>42947.328451678244</c:v>
                </c:pt>
                <c:pt idx="31894">
                  <c:v>42947.335396238428</c:v>
                </c:pt>
                <c:pt idx="31895">
                  <c:v>42947.342340798612</c:v>
                </c:pt>
                <c:pt idx="31896">
                  <c:v>42947.349285358796</c:v>
                </c:pt>
                <c:pt idx="31897">
                  <c:v>42947.35622991898</c:v>
                </c:pt>
                <c:pt idx="31898">
                  <c:v>42947.363174479164</c:v>
                </c:pt>
                <c:pt idx="31899">
                  <c:v>42947.370119039355</c:v>
                </c:pt>
                <c:pt idx="31900">
                  <c:v>42947.377063599539</c:v>
                </c:pt>
                <c:pt idx="31901">
                  <c:v>42947.384008159723</c:v>
                </c:pt>
                <c:pt idx="31902">
                  <c:v>42947.390952719907</c:v>
                </c:pt>
                <c:pt idx="31903">
                  <c:v>42947.397897280091</c:v>
                </c:pt>
                <c:pt idx="31904">
                  <c:v>42947.404841840274</c:v>
                </c:pt>
                <c:pt idx="31905">
                  <c:v>42947.411786400466</c:v>
                </c:pt>
                <c:pt idx="31906">
                  <c:v>42947.41873096065</c:v>
                </c:pt>
                <c:pt idx="31907">
                  <c:v>42947.425675520833</c:v>
                </c:pt>
                <c:pt idx="31908">
                  <c:v>42947.432620081017</c:v>
                </c:pt>
                <c:pt idx="31909">
                  <c:v>42947.439564641201</c:v>
                </c:pt>
                <c:pt idx="31910">
                  <c:v>42947.446509201392</c:v>
                </c:pt>
                <c:pt idx="31911">
                  <c:v>42947.453453761576</c:v>
                </c:pt>
                <c:pt idx="31912">
                  <c:v>42947.46039832176</c:v>
                </c:pt>
                <c:pt idx="31913">
                  <c:v>42947.467342881944</c:v>
                </c:pt>
                <c:pt idx="31914">
                  <c:v>42947.474287442128</c:v>
                </c:pt>
                <c:pt idx="31915">
                  <c:v>42947.481232002312</c:v>
                </c:pt>
                <c:pt idx="31916">
                  <c:v>42947.488176562503</c:v>
                </c:pt>
                <c:pt idx="31917">
                  <c:v>42947.495121122687</c:v>
                </c:pt>
                <c:pt idx="31918">
                  <c:v>42947.502065682871</c:v>
                </c:pt>
                <c:pt idx="31919">
                  <c:v>42947.509010243055</c:v>
                </c:pt>
                <c:pt idx="31920">
                  <c:v>42947.515954803239</c:v>
                </c:pt>
                <c:pt idx="31921">
                  <c:v>42947.522899363423</c:v>
                </c:pt>
                <c:pt idx="31922">
                  <c:v>42947.529843923614</c:v>
                </c:pt>
                <c:pt idx="31923">
                  <c:v>42947.536788483798</c:v>
                </c:pt>
                <c:pt idx="31924">
                  <c:v>42947.543733043982</c:v>
                </c:pt>
                <c:pt idx="31925">
                  <c:v>42947.550677604166</c:v>
                </c:pt>
                <c:pt idx="31926">
                  <c:v>42947.55762216435</c:v>
                </c:pt>
                <c:pt idx="31927">
                  <c:v>42947.564566724534</c:v>
                </c:pt>
                <c:pt idx="31928">
                  <c:v>42947.571511284725</c:v>
                </c:pt>
                <c:pt idx="31929">
                  <c:v>42947.578455844909</c:v>
                </c:pt>
                <c:pt idx="31930">
                  <c:v>42947.585400405093</c:v>
                </c:pt>
                <c:pt idx="31931">
                  <c:v>42947.592344965276</c:v>
                </c:pt>
                <c:pt idx="31932">
                  <c:v>42947.59928952546</c:v>
                </c:pt>
                <c:pt idx="31933">
                  <c:v>42947.606234085652</c:v>
                </c:pt>
                <c:pt idx="31934">
                  <c:v>42947.613178645835</c:v>
                </c:pt>
                <c:pt idx="31935">
                  <c:v>42947.620123206019</c:v>
                </c:pt>
                <c:pt idx="31936">
                  <c:v>42947.627067766203</c:v>
                </c:pt>
                <c:pt idx="31937">
                  <c:v>42947.634012326387</c:v>
                </c:pt>
                <c:pt idx="31938">
                  <c:v>42947.640956886571</c:v>
                </c:pt>
                <c:pt idx="31939">
                  <c:v>42947.647901446762</c:v>
                </c:pt>
                <c:pt idx="31940">
                  <c:v>42947.654846006946</c:v>
                </c:pt>
                <c:pt idx="31941">
                  <c:v>42947.66179056713</c:v>
                </c:pt>
                <c:pt idx="31942">
                  <c:v>42947.668735127314</c:v>
                </c:pt>
                <c:pt idx="31943">
                  <c:v>42947.675679687498</c:v>
                </c:pt>
                <c:pt idx="31944">
                  <c:v>42947.682624247682</c:v>
                </c:pt>
                <c:pt idx="31945">
                  <c:v>42947.689568807873</c:v>
                </c:pt>
                <c:pt idx="31946">
                  <c:v>42947.696513368057</c:v>
                </c:pt>
                <c:pt idx="31947">
                  <c:v>42947.703457928241</c:v>
                </c:pt>
                <c:pt idx="31948">
                  <c:v>42947.710402488425</c:v>
                </c:pt>
                <c:pt idx="31949">
                  <c:v>42947.717347048609</c:v>
                </c:pt>
                <c:pt idx="31950">
                  <c:v>42947.7242916088</c:v>
                </c:pt>
                <c:pt idx="31951">
                  <c:v>42947.731236168984</c:v>
                </c:pt>
                <c:pt idx="31952">
                  <c:v>42947.738180729168</c:v>
                </c:pt>
                <c:pt idx="31953">
                  <c:v>42947.745125289352</c:v>
                </c:pt>
                <c:pt idx="31954">
                  <c:v>42947.752069849535</c:v>
                </c:pt>
                <c:pt idx="31955">
                  <c:v>42947.759014409719</c:v>
                </c:pt>
                <c:pt idx="31956">
                  <c:v>42947.765958969911</c:v>
                </c:pt>
                <c:pt idx="31957">
                  <c:v>42947.772903530094</c:v>
                </c:pt>
                <c:pt idx="31958">
                  <c:v>42947.779848090278</c:v>
                </c:pt>
                <c:pt idx="31959">
                  <c:v>42947.786792650462</c:v>
                </c:pt>
                <c:pt idx="31960">
                  <c:v>42947.793737210646</c:v>
                </c:pt>
                <c:pt idx="31961">
                  <c:v>42947.80068177083</c:v>
                </c:pt>
                <c:pt idx="31962">
                  <c:v>42947.807626331021</c:v>
                </c:pt>
                <c:pt idx="31963">
                  <c:v>42947.814570891205</c:v>
                </c:pt>
                <c:pt idx="31964">
                  <c:v>42947.821515451389</c:v>
                </c:pt>
                <c:pt idx="31965">
                  <c:v>42947.828460011573</c:v>
                </c:pt>
                <c:pt idx="31966">
                  <c:v>42947.835404571757</c:v>
                </c:pt>
                <c:pt idx="31967">
                  <c:v>42947.842349131941</c:v>
                </c:pt>
                <c:pt idx="31968">
                  <c:v>42947.849293692132</c:v>
                </c:pt>
                <c:pt idx="31969">
                  <c:v>42947.856238252316</c:v>
                </c:pt>
                <c:pt idx="31970">
                  <c:v>42947.8631828125</c:v>
                </c:pt>
                <c:pt idx="31971">
                  <c:v>42947.870127372684</c:v>
                </c:pt>
                <c:pt idx="31972">
                  <c:v>42947.877071932868</c:v>
                </c:pt>
                <c:pt idx="31973">
                  <c:v>42947.884016493059</c:v>
                </c:pt>
                <c:pt idx="31974">
                  <c:v>42947.890961053243</c:v>
                </c:pt>
                <c:pt idx="31975">
                  <c:v>42947.897905613427</c:v>
                </c:pt>
                <c:pt idx="31976">
                  <c:v>42947.904850173611</c:v>
                </c:pt>
                <c:pt idx="31977">
                  <c:v>42947.911794733795</c:v>
                </c:pt>
                <c:pt idx="31978">
                  <c:v>42947.918739293978</c:v>
                </c:pt>
                <c:pt idx="31979">
                  <c:v>42947.92568385417</c:v>
                </c:pt>
                <c:pt idx="31980">
                  <c:v>42947.932628414354</c:v>
                </c:pt>
                <c:pt idx="31981">
                  <c:v>42947.939572974537</c:v>
                </c:pt>
                <c:pt idx="31982">
                  <c:v>42947.946517534721</c:v>
                </c:pt>
                <c:pt idx="31983">
                  <c:v>42947.953462094905</c:v>
                </c:pt>
                <c:pt idx="31984">
                  <c:v>42947.960406655089</c:v>
                </c:pt>
                <c:pt idx="31985">
                  <c:v>42947.96735121528</c:v>
                </c:pt>
                <c:pt idx="31986">
                  <c:v>42947.974295775464</c:v>
                </c:pt>
                <c:pt idx="31987">
                  <c:v>42947.981240335648</c:v>
                </c:pt>
                <c:pt idx="31988">
                  <c:v>42947.988184895832</c:v>
                </c:pt>
                <c:pt idx="31989">
                  <c:v>42947.995129456016</c:v>
                </c:pt>
                <c:pt idx="31990">
                  <c:v>42948.002074016207</c:v>
                </c:pt>
                <c:pt idx="31991">
                  <c:v>42948.009018576391</c:v>
                </c:pt>
                <c:pt idx="31992">
                  <c:v>42948.015963136575</c:v>
                </c:pt>
                <c:pt idx="31993">
                  <c:v>42948.022907696759</c:v>
                </c:pt>
                <c:pt idx="31994">
                  <c:v>42948.029852256943</c:v>
                </c:pt>
                <c:pt idx="31995">
                  <c:v>42948.036796817127</c:v>
                </c:pt>
                <c:pt idx="31996">
                  <c:v>42948.043741377318</c:v>
                </c:pt>
                <c:pt idx="31997">
                  <c:v>42948.050685937502</c:v>
                </c:pt>
                <c:pt idx="31998">
                  <c:v>42948.057630497686</c:v>
                </c:pt>
                <c:pt idx="31999">
                  <c:v>42948.06457505787</c:v>
                </c:pt>
                <c:pt idx="32000">
                  <c:v>42948.071519618054</c:v>
                </c:pt>
                <c:pt idx="32001">
                  <c:v>42948.078464178237</c:v>
                </c:pt>
                <c:pt idx="32002">
                  <c:v>42948.085408738429</c:v>
                </c:pt>
                <c:pt idx="32003">
                  <c:v>42948.092353298613</c:v>
                </c:pt>
                <c:pt idx="32004">
                  <c:v>42948.099297858796</c:v>
                </c:pt>
                <c:pt idx="32005">
                  <c:v>42948.10624241898</c:v>
                </c:pt>
                <c:pt idx="32006">
                  <c:v>42948.113186979164</c:v>
                </c:pt>
                <c:pt idx="32007">
                  <c:v>42948.120131539348</c:v>
                </c:pt>
                <c:pt idx="32008">
                  <c:v>42948.127076099539</c:v>
                </c:pt>
                <c:pt idx="32009">
                  <c:v>42948.134020659723</c:v>
                </c:pt>
                <c:pt idx="32010">
                  <c:v>42948.140965219907</c:v>
                </c:pt>
                <c:pt idx="32011">
                  <c:v>42948.147909780091</c:v>
                </c:pt>
                <c:pt idx="32012">
                  <c:v>42948.154854340275</c:v>
                </c:pt>
                <c:pt idx="32013">
                  <c:v>42948.161798900466</c:v>
                </c:pt>
                <c:pt idx="32014">
                  <c:v>42948.16874346065</c:v>
                </c:pt>
                <c:pt idx="32015">
                  <c:v>42948.175688020834</c:v>
                </c:pt>
                <c:pt idx="32016">
                  <c:v>42948.182632581018</c:v>
                </c:pt>
                <c:pt idx="32017">
                  <c:v>42948.189577141202</c:v>
                </c:pt>
                <c:pt idx="32018">
                  <c:v>42948.196521701386</c:v>
                </c:pt>
                <c:pt idx="32019">
                  <c:v>42948.203466261577</c:v>
                </c:pt>
                <c:pt idx="32020">
                  <c:v>42948.210410821761</c:v>
                </c:pt>
                <c:pt idx="32021">
                  <c:v>42948.217355381945</c:v>
                </c:pt>
                <c:pt idx="32022">
                  <c:v>42948.224299942129</c:v>
                </c:pt>
                <c:pt idx="32023">
                  <c:v>42948.231244502313</c:v>
                </c:pt>
                <c:pt idx="32024">
                  <c:v>42948.238189062497</c:v>
                </c:pt>
                <c:pt idx="32025">
                  <c:v>42948.245133622688</c:v>
                </c:pt>
                <c:pt idx="32026">
                  <c:v>42948.252078182872</c:v>
                </c:pt>
                <c:pt idx="32027">
                  <c:v>42948.259022743056</c:v>
                </c:pt>
                <c:pt idx="32028">
                  <c:v>42948.265967303239</c:v>
                </c:pt>
                <c:pt idx="32029">
                  <c:v>42948.272911863423</c:v>
                </c:pt>
                <c:pt idx="32030">
                  <c:v>42948.279856423615</c:v>
                </c:pt>
                <c:pt idx="32031">
                  <c:v>42948.286800983798</c:v>
                </c:pt>
                <c:pt idx="32032">
                  <c:v>42948.293745543982</c:v>
                </c:pt>
                <c:pt idx="32033">
                  <c:v>42948.300690104166</c:v>
                </c:pt>
                <c:pt idx="32034">
                  <c:v>42948.30763466435</c:v>
                </c:pt>
                <c:pt idx="32035">
                  <c:v>42948.314579224534</c:v>
                </c:pt>
                <c:pt idx="32036">
                  <c:v>42948.321523784725</c:v>
                </c:pt>
                <c:pt idx="32037">
                  <c:v>42948.328468344909</c:v>
                </c:pt>
                <c:pt idx="32038">
                  <c:v>42948.335412905093</c:v>
                </c:pt>
                <c:pt idx="32039">
                  <c:v>42948.342357465277</c:v>
                </c:pt>
                <c:pt idx="32040">
                  <c:v>42948.349302025461</c:v>
                </c:pt>
                <c:pt idx="32041">
                  <c:v>42948.356246585645</c:v>
                </c:pt>
                <c:pt idx="32042">
                  <c:v>42948.363191145836</c:v>
                </c:pt>
                <c:pt idx="32043">
                  <c:v>42948.37013570602</c:v>
                </c:pt>
                <c:pt idx="32044">
                  <c:v>42948.377080266204</c:v>
                </c:pt>
                <c:pt idx="32045">
                  <c:v>42948.384024826388</c:v>
                </c:pt>
                <c:pt idx="32046">
                  <c:v>42948.390969386572</c:v>
                </c:pt>
                <c:pt idx="32047">
                  <c:v>42948.397913946763</c:v>
                </c:pt>
                <c:pt idx="32048">
                  <c:v>42948.404858506947</c:v>
                </c:pt>
                <c:pt idx="32049">
                  <c:v>42948.411803067131</c:v>
                </c:pt>
                <c:pt idx="32050">
                  <c:v>42948.418747627315</c:v>
                </c:pt>
                <c:pt idx="32051">
                  <c:v>42948.425692187498</c:v>
                </c:pt>
                <c:pt idx="32052">
                  <c:v>42948.432636747682</c:v>
                </c:pt>
                <c:pt idx="32053">
                  <c:v>42948.439581307874</c:v>
                </c:pt>
                <c:pt idx="32054">
                  <c:v>42948.446525868058</c:v>
                </c:pt>
                <c:pt idx="32055">
                  <c:v>42948.453470428241</c:v>
                </c:pt>
                <c:pt idx="32056">
                  <c:v>42948.460414988425</c:v>
                </c:pt>
                <c:pt idx="32057">
                  <c:v>42948.467359548609</c:v>
                </c:pt>
                <c:pt idx="32058">
                  <c:v>42948.474304108793</c:v>
                </c:pt>
                <c:pt idx="32059">
                  <c:v>42948.481248668984</c:v>
                </c:pt>
                <c:pt idx="32060">
                  <c:v>42948.488193229168</c:v>
                </c:pt>
                <c:pt idx="32061">
                  <c:v>42948.495137789352</c:v>
                </c:pt>
                <c:pt idx="32062">
                  <c:v>42948.502082349536</c:v>
                </c:pt>
                <c:pt idx="32063">
                  <c:v>42948.50902690972</c:v>
                </c:pt>
                <c:pt idx="32064">
                  <c:v>42948.515971469904</c:v>
                </c:pt>
                <c:pt idx="32065">
                  <c:v>42948.522916030095</c:v>
                </c:pt>
                <c:pt idx="32066">
                  <c:v>42948.529860590279</c:v>
                </c:pt>
                <c:pt idx="32067">
                  <c:v>42948.536805150463</c:v>
                </c:pt>
                <c:pt idx="32068">
                  <c:v>42948.543749710647</c:v>
                </c:pt>
                <c:pt idx="32069">
                  <c:v>42948.550694270831</c:v>
                </c:pt>
                <c:pt idx="32070">
                  <c:v>42948.557638831022</c:v>
                </c:pt>
                <c:pt idx="32071">
                  <c:v>42948.564583391206</c:v>
                </c:pt>
                <c:pt idx="32072">
                  <c:v>42948.57152795139</c:v>
                </c:pt>
                <c:pt idx="32073">
                  <c:v>42948.578472511574</c:v>
                </c:pt>
                <c:pt idx="32074">
                  <c:v>42948.585417071758</c:v>
                </c:pt>
                <c:pt idx="32075">
                  <c:v>42948.592361631941</c:v>
                </c:pt>
                <c:pt idx="32076">
                  <c:v>42948.599306192133</c:v>
                </c:pt>
                <c:pt idx="32077">
                  <c:v>42948.606250752317</c:v>
                </c:pt>
                <c:pt idx="32078">
                  <c:v>42948.6131953125</c:v>
                </c:pt>
                <c:pt idx="32079">
                  <c:v>42948.620139872684</c:v>
                </c:pt>
                <c:pt idx="32080">
                  <c:v>42948.627084432868</c:v>
                </c:pt>
                <c:pt idx="32081">
                  <c:v>42948.634028993052</c:v>
                </c:pt>
                <c:pt idx="32082">
                  <c:v>42948.640973553243</c:v>
                </c:pt>
                <c:pt idx="32083">
                  <c:v>42948.647918113427</c:v>
                </c:pt>
                <c:pt idx="32084">
                  <c:v>42948.654862673611</c:v>
                </c:pt>
                <c:pt idx="32085">
                  <c:v>42948.661807233795</c:v>
                </c:pt>
                <c:pt idx="32086">
                  <c:v>42948.668751793979</c:v>
                </c:pt>
                <c:pt idx="32087">
                  <c:v>42948.67569635417</c:v>
                </c:pt>
                <c:pt idx="32088">
                  <c:v>42948.682640914354</c:v>
                </c:pt>
                <c:pt idx="32089">
                  <c:v>42948.689585474538</c:v>
                </c:pt>
                <c:pt idx="32090">
                  <c:v>42948.696530034722</c:v>
                </c:pt>
                <c:pt idx="32091">
                  <c:v>42948.703474594906</c:v>
                </c:pt>
                <c:pt idx="32092">
                  <c:v>42948.71041915509</c:v>
                </c:pt>
                <c:pt idx="32093">
                  <c:v>42948.717363715281</c:v>
                </c:pt>
                <c:pt idx="32094">
                  <c:v>42948.724308275465</c:v>
                </c:pt>
                <c:pt idx="32095">
                  <c:v>42948.731252835649</c:v>
                </c:pt>
                <c:pt idx="32096">
                  <c:v>42948.738197395833</c:v>
                </c:pt>
                <c:pt idx="32097">
                  <c:v>42948.745141956017</c:v>
                </c:pt>
                <c:pt idx="32098">
                  <c:v>42948.752086516201</c:v>
                </c:pt>
                <c:pt idx="32099">
                  <c:v>42948.759031076392</c:v>
                </c:pt>
                <c:pt idx="32100">
                  <c:v>42948.765975636576</c:v>
                </c:pt>
                <c:pt idx="32101">
                  <c:v>42948.77292019676</c:v>
                </c:pt>
                <c:pt idx="32102">
                  <c:v>42948.779864756943</c:v>
                </c:pt>
                <c:pt idx="32103">
                  <c:v>42948.786809317127</c:v>
                </c:pt>
                <c:pt idx="32104">
                  <c:v>42948.793753877311</c:v>
                </c:pt>
                <c:pt idx="32105">
                  <c:v>42948.800698437502</c:v>
                </c:pt>
                <c:pt idx="32106">
                  <c:v>42948.807642997686</c:v>
                </c:pt>
                <c:pt idx="32107">
                  <c:v>42948.81458755787</c:v>
                </c:pt>
                <c:pt idx="32108">
                  <c:v>42948.821532118054</c:v>
                </c:pt>
                <c:pt idx="32109">
                  <c:v>42948.828476678238</c:v>
                </c:pt>
                <c:pt idx="32110">
                  <c:v>42948.835421238429</c:v>
                </c:pt>
                <c:pt idx="32111">
                  <c:v>42948.842365798613</c:v>
                </c:pt>
                <c:pt idx="32112">
                  <c:v>42948.849310358797</c:v>
                </c:pt>
                <c:pt idx="32113">
                  <c:v>42948.856254918981</c:v>
                </c:pt>
                <c:pt idx="32114">
                  <c:v>42948.863199479165</c:v>
                </c:pt>
                <c:pt idx="32115">
                  <c:v>42948.870144039349</c:v>
                </c:pt>
                <c:pt idx="32116">
                  <c:v>42948.87708859954</c:v>
                </c:pt>
                <c:pt idx="32117">
                  <c:v>42948.884033159724</c:v>
                </c:pt>
                <c:pt idx="32118">
                  <c:v>42948.890977719908</c:v>
                </c:pt>
                <c:pt idx="32119">
                  <c:v>42948.897922280092</c:v>
                </c:pt>
                <c:pt idx="32120">
                  <c:v>42948.904866840276</c:v>
                </c:pt>
                <c:pt idx="32121">
                  <c:v>42948.91181140046</c:v>
                </c:pt>
                <c:pt idx="32122">
                  <c:v>42948.918755960651</c:v>
                </c:pt>
                <c:pt idx="32123">
                  <c:v>42948.925700520835</c:v>
                </c:pt>
                <c:pt idx="32124">
                  <c:v>42948.932645081019</c:v>
                </c:pt>
                <c:pt idx="32125">
                  <c:v>42948.939589641202</c:v>
                </c:pt>
                <c:pt idx="32126">
                  <c:v>42948.946534201386</c:v>
                </c:pt>
                <c:pt idx="32127">
                  <c:v>42948.953478761578</c:v>
                </c:pt>
                <c:pt idx="32128">
                  <c:v>42948.960423321761</c:v>
                </c:pt>
                <c:pt idx="32129">
                  <c:v>42948.967367881945</c:v>
                </c:pt>
                <c:pt idx="32130">
                  <c:v>42948.974312442129</c:v>
                </c:pt>
                <c:pt idx="32131">
                  <c:v>42948.981257002313</c:v>
                </c:pt>
                <c:pt idx="32132">
                  <c:v>42948.988201562497</c:v>
                </c:pt>
                <c:pt idx="32133">
                  <c:v>42948.995146122688</c:v>
                </c:pt>
                <c:pt idx="32134">
                  <c:v>42949.002090682872</c:v>
                </c:pt>
                <c:pt idx="32135">
                  <c:v>42949.009035243056</c:v>
                </c:pt>
                <c:pt idx="32136">
                  <c:v>42949.01597980324</c:v>
                </c:pt>
                <c:pt idx="32137">
                  <c:v>42949.022924363424</c:v>
                </c:pt>
                <c:pt idx="32138">
                  <c:v>42949.029868923608</c:v>
                </c:pt>
                <c:pt idx="32139">
                  <c:v>42949.036813483799</c:v>
                </c:pt>
                <c:pt idx="32140">
                  <c:v>42949.043758043983</c:v>
                </c:pt>
                <c:pt idx="32141">
                  <c:v>42949.050702604167</c:v>
                </c:pt>
                <c:pt idx="32142">
                  <c:v>42949.057647164351</c:v>
                </c:pt>
                <c:pt idx="32143">
                  <c:v>42949.064591724535</c:v>
                </c:pt>
                <c:pt idx="32144">
                  <c:v>42949.071536284719</c:v>
                </c:pt>
                <c:pt idx="32145">
                  <c:v>42949.07848084491</c:v>
                </c:pt>
                <c:pt idx="32146">
                  <c:v>42949.085425405094</c:v>
                </c:pt>
                <c:pt idx="32147">
                  <c:v>42949.092369965278</c:v>
                </c:pt>
                <c:pt idx="32148">
                  <c:v>42949.099314525462</c:v>
                </c:pt>
                <c:pt idx="32149">
                  <c:v>42949.106259085645</c:v>
                </c:pt>
                <c:pt idx="32150">
                  <c:v>42949.113203645837</c:v>
                </c:pt>
                <c:pt idx="32151">
                  <c:v>42949.120148206021</c:v>
                </c:pt>
                <c:pt idx="32152">
                  <c:v>42949.127092766204</c:v>
                </c:pt>
                <c:pt idx="32153">
                  <c:v>42949.134037326388</c:v>
                </c:pt>
                <c:pt idx="32154">
                  <c:v>42949.140981886572</c:v>
                </c:pt>
                <c:pt idx="32155">
                  <c:v>42949.147926446756</c:v>
                </c:pt>
                <c:pt idx="32156">
                  <c:v>42949.154871006947</c:v>
                </c:pt>
                <c:pt idx="32157">
                  <c:v>42949.161815567131</c:v>
                </c:pt>
                <c:pt idx="32158">
                  <c:v>42949.168760127315</c:v>
                </c:pt>
                <c:pt idx="32159">
                  <c:v>42949.175704687499</c:v>
                </c:pt>
                <c:pt idx="32160">
                  <c:v>42949.182649247683</c:v>
                </c:pt>
                <c:pt idx="32161">
                  <c:v>42949.189593807867</c:v>
                </c:pt>
                <c:pt idx="32162">
                  <c:v>42949.196538368058</c:v>
                </c:pt>
                <c:pt idx="32163">
                  <c:v>42949.203482928242</c:v>
                </c:pt>
                <c:pt idx="32164">
                  <c:v>42949.210427488426</c:v>
                </c:pt>
                <c:pt idx="32165">
                  <c:v>42949.21737204861</c:v>
                </c:pt>
                <c:pt idx="32166">
                  <c:v>42949.224316608794</c:v>
                </c:pt>
                <c:pt idx="32167">
                  <c:v>42949.231261168985</c:v>
                </c:pt>
                <c:pt idx="32168">
                  <c:v>42949.238205729169</c:v>
                </c:pt>
                <c:pt idx="32169">
                  <c:v>42949.245150289353</c:v>
                </c:pt>
                <c:pt idx="32170">
                  <c:v>42949.252094849537</c:v>
                </c:pt>
                <c:pt idx="32171">
                  <c:v>42949.259039409721</c:v>
                </c:pt>
                <c:pt idx="32172">
                  <c:v>42949.265983969904</c:v>
                </c:pt>
                <c:pt idx="32173">
                  <c:v>42949.272928530096</c:v>
                </c:pt>
                <c:pt idx="32174">
                  <c:v>42949.27987309028</c:v>
                </c:pt>
                <c:pt idx="32175">
                  <c:v>42949.286817650463</c:v>
                </c:pt>
                <c:pt idx="32176">
                  <c:v>42949.293762210647</c:v>
                </c:pt>
                <c:pt idx="32177">
                  <c:v>42949.300706770831</c:v>
                </c:pt>
                <c:pt idx="32178">
                  <c:v>42949.307651331015</c:v>
                </c:pt>
                <c:pt idx="32179">
                  <c:v>42949.314595891206</c:v>
                </c:pt>
                <c:pt idx="32180">
                  <c:v>42949.32154045139</c:v>
                </c:pt>
                <c:pt idx="32181">
                  <c:v>42949.328485011574</c:v>
                </c:pt>
                <c:pt idx="32182">
                  <c:v>42949.335429571758</c:v>
                </c:pt>
                <c:pt idx="32183">
                  <c:v>42949.342374131942</c:v>
                </c:pt>
                <c:pt idx="32184">
                  <c:v>42949.349318692133</c:v>
                </c:pt>
                <c:pt idx="32185">
                  <c:v>42949.356263252317</c:v>
                </c:pt>
                <c:pt idx="32186">
                  <c:v>42949.363207812501</c:v>
                </c:pt>
                <c:pt idx="32187">
                  <c:v>42949.370152372685</c:v>
                </c:pt>
                <c:pt idx="32188">
                  <c:v>42949.377096932869</c:v>
                </c:pt>
                <c:pt idx="32189">
                  <c:v>42949.384041493053</c:v>
                </c:pt>
                <c:pt idx="32190">
                  <c:v>42949.390986053244</c:v>
                </c:pt>
                <c:pt idx="32191">
                  <c:v>42949.397930613428</c:v>
                </c:pt>
                <c:pt idx="32192">
                  <c:v>42949.404875173612</c:v>
                </c:pt>
                <c:pt idx="32193">
                  <c:v>42949.411819733796</c:v>
                </c:pt>
                <c:pt idx="32194">
                  <c:v>42949.41876429398</c:v>
                </c:pt>
                <c:pt idx="32195">
                  <c:v>42949.425708854164</c:v>
                </c:pt>
                <c:pt idx="32196">
                  <c:v>42949.432653414355</c:v>
                </c:pt>
                <c:pt idx="32197">
                  <c:v>42949.439597974539</c:v>
                </c:pt>
                <c:pt idx="32198">
                  <c:v>42949.446542534723</c:v>
                </c:pt>
                <c:pt idx="32199">
                  <c:v>42949.453487094906</c:v>
                </c:pt>
                <c:pt idx="32200">
                  <c:v>42949.46043165509</c:v>
                </c:pt>
                <c:pt idx="32201">
                  <c:v>42949.467376215274</c:v>
                </c:pt>
                <c:pt idx="32202">
                  <c:v>42949.474320775465</c:v>
                </c:pt>
                <c:pt idx="32203">
                  <c:v>42949.481265335649</c:v>
                </c:pt>
                <c:pt idx="32204">
                  <c:v>42949.488209895833</c:v>
                </c:pt>
                <c:pt idx="32205">
                  <c:v>42949.495154456017</c:v>
                </c:pt>
                <c:pt idx="32206">
                  <c:v>42949.502099016201</c:v>
                </c:pt>
                <c:pt idx="32207">
                  <c:v>42949.509043576392</c:v>
                </c:pt>
                <c:pt idx="32208">
                  <c:v>42949.515988136576</c:v>
                </c:pt>
                <c:pt idx="32209">
                  <c:v>42949.52293269676</c:v>
                </c:pt>
                <c:pt idx="32210">
                  <c:v>42949.529877256944</c:v>
                </c:pt>
                <c:pt idx="32211">
                  <c:v>42949.536821817128</c:v>
                </c:pt>
                <c:pt idx="32212">
                  <c:v>42949.543766377312</c:v>
                </c:pt>
                <c:pt idx="32213">
                  <c:v>42949.550710937503</c:v>
                </c:pt>
                <c:pt idx="32214">
                  <c:v>42949.557655497687</c:v>
                </c:pt>
                <c:pt idx="32215">
                  <c:v>42949.564600057871</c:v>
                </c:pt>
                <c:pt idx="32216">
                  <c:v>42949.571544618055</c:v>
                </c:pt>
                <c:pt idx="32217">
                  <c:v>42949.578489178239</c:v>
                </c:pt>
                <c:pt idx="32218">
                  <c:v>42949.585433738423</c:v>
                </c:pt>
                <c:pt idx="32219">
                  <c:v>42949.592378298614</c:v>
                </c:pt>
                <c:pt idx="32220">
                  <c:v>42949.599322858798</c:v>
                </c:pt>
                <c:pt idx="32221">
                  <c:v>42949.606267418982</c:v>
                </c:pt>
                <c:pt idx="32222">
                  <c:v>42949.613211979165</c:v>
                </c:pt>
                <c:pt idx="32223">
                  <c:v>42949.620156539349</c:v>
                </c:pt>
                <c:pt idx="32224">
                  <c:v>42949.627101099541</c:v>
                </c:pt>
                <c:pt idx="32225">
                  <c:v>42949.634045659725</c:v>
                </c:pt>
                <c:pt idx="32226">
                  <c:v>42949.640990219908</c:v>
                </c:pt>
                <c:pt idx="32227">
                  <c:v>42949.647934780092</c:v>
                </c:pt>
                <c:pt idx="32228">
                  <c:v>42949.654879340276</c:v>
                </c:pt>
                <c:pt idx="32229">
                  <c:v>42949.66182390046</c:v>
                </c:pt>
                <c:pt idx="32230">
                  <c:v>42949.668768460651</c:v>
                </c:pt>
                <c:pt idx="32231">
                  <c:v>42949.675713020835</c:v>
                </c:pt>
                <c:pt idx="32232">
                  <c:v>42949.682657581019</c:v>
                </c:pt>
                <c:pt idx="32233">
                  <c:v>42949.689602141203</c:v>
                </c:pt>
                <c:pt idx="32234">
                  <c:v>42949.696546701387</c:v>
                </c:pt>
                <c:pt idx="32235">
                  <c:v>42949.703491261571</c:v>
                </c:pt>
                <c:pt idx="32236">
                  <c:v>42949.710435821762</c:v>
                </c:pt>
                <c:pt idx="32237">
                  <c:v>42949.717380381946</c:v>
                </c:pt>
                <c:pt idx="32238">
                  <c:v>42949.72432494213</c:v>
                </c:pt>
                <c:pt idx="32239">
                  <c:v>42949.731269502314</c:v>
                </c:pt>
                <c:pt idx="32240">
                  <c:v>42949.738214062498</c:v>
                </c:pt>
                <c:pt idx="32241">
                  <c:v>42949.745158622682</c:v>
                </c:pt>
                <c:pt idx="32242">
                  <c:v>42949.752103182873</c:v>
                </c:pt>
                <c:pt idx="32243">
                  <c:v>42949.759047743057</c:v>
                </c:pt>
                <c:pt idx="32244">
                  <c:v>42949.765992303241</c:v>
                </c:pt>
                <c:pt idx="32245">
                  <c:v>42949.772936863425</c:v>
                </c:pt>
                <c:pt idx="32246">
                  <c:v>42949.779881423608</c:v>
                </c:pt>
                <c:pt idx="32247">
                  <c:v>42949.7868259838</c:v>
                </c:pt>
                <c:pt idx="32248">
                  <c:v>42949.793770543984</c:v>
                </c:pt>
                <c:pt idx="32249">
                  <c:v>42949.800715104167</c:v>
                </c:pt>
                <c:pt idx="32250">
                  <c:v>42949.807659664351</c:v>
                </c:pt>
                <c:pt idx="32251">
                  <c:v>42949.814604224535</c:v>
                </c:pt>
                <c:pt idx="32252">
                  <c:v>42949.821548784719</c:v>
                </c:pt>
                <c:pt idx="32253">
                  <c:v>42949.82849334491</c:v>
                </c:pt>
                <c:pt idx="32254">
                  <c:v>42949.835437905094</c:v>
                </c:pt>
                <c:pt idx="32255">
                  <c:v>42949.842382465278</c:v>
                </c:pt>
                <c:pt idx="32256">
                  <c:v>42949.849327025462</c:v>
                </c:pt>
                <c:pt idx="32257">
                  <c:v>42949.856271585646</c:v>
                </c:pt>
                <c:pt idx="32258">
                  <c:v>42949.86321614583</c:v>
                </c:pt>
                <c:pt idx="32259">
                  <c:v>42949.870160706021</c:v>
                </c:pt>
                <c:pt idx="32260">
                  <c:v>42949.877105266205</c:v>
                </c:pt>
                <c:pt idx="32261">
                  <c:v>42949.884049826389</c:v>
                </c:pt>
                <c:pt idx="32262">
                  <c:v>42949.890994386573</c:v>
                </c:pt>
                <c:pt idx="32263">
                  <c:v>42949.897938946757</c:v>
                </c:pt>
                <c:pt idx="32264">
                  <c:v>42949.904883506948</c:v>
                </c:pt>
                <c:pt idx="32265">
                  <c:v>42949.911828067132</c:v>
                </c:pt>
                <c:pt idx="32266">
                  <c:v>42949.918772627316</c:v>
                </c:pt>
                <c:pt idx="32267">
                  <c:v>42949.9257171875</c:v>
                </c:pt>
                <c:pt idx="32268">
                  <c:v>42949.932661747684</c:v>
                </c:pt>
                <c:pt idx="32269">
                  <c:v>42949.939606307868</c:v>
                </c:pt>
                <c:pt idx="32270">
                  <c:v>42949.946550868059</c:v>
                </c:pt>
                <c:pt idx="32271">
                  <c:v>42949.953495428243</c:v>
                </c:pt>
                <c:pt idx="32272">
                  <c:v>42949.960439988427</c:v>
                </c:pt>
                <c:pt idx="32273">
                  <c:v>42949.96738454861</c:v>
                </c:pt>
                <c:pt idx="32274">
                  <c:v>42949.974329108794</c:v>
                </c:pt>
                <c:pt idx="32275">
                  <c:v>42949.981273668978</c:v>
                </c:pt>
                <c:pt idx="32276">
                  <c:v>42949.988218229169</c:v>
                </c:pt>
                <c:pt idx="32277">
                  <c:v>42949.995162789353</c:v>
                </c:pt>
                <c:pt idx="32278">
                  <c:v>42950.002107349537</c:v>
                </c:pt>
                <c:pt idx="32279">
                  <c:v>42950.009051909721</c:v>
                </c:pt>
                <c:pt idx="32280">
                  <c:v>42950.015996469905</c:v>
                </c:pt>
                <c:pt idx="32281">
                  <c:v>42950.022941030089</c:v>
                </c:pt>
                <c:pt idx="32282">
                  <c:v>42950.02988559028</c:v>
                </c:pt>
                <c:pt idx="32283">
                  <c:v>42950.036830150464</c:v>
                </c:pt>
                <c:pt idx="32284">
                  <c:v>42950.043774710648</c:v>
                </c:pt>
                <c:pt idx="32285">
                  <c:v>42950.050719270832</c:v>
                </c:pt>
                <c:pt idx="32286">
                  <c:v>42950.057663831016</c:v>
                </c:pt>
                <c:pt idx="32287">
                  <c:v>42950.064608391207</c:v>
                </c:pt>
                <c:pt idx="32288">
                  <c:v>42950.071552951391</c:v>
                </c:pt>
                <c:pt idx="32289">
                  <c:v>42950.078497511575</c:v>
                </c:pt>
                <c:pt idx="32290">
                  <c:v>42950.085442071759</c:v>
                </c:pt>
                <c:pt idx="32291">
                  <c:v>42950.092386631943</c:v>
                </c:pt>
                <c:pt idx="32292">
                  <c:v>42950.099331192127</c:v>
                </c:pt>
                <c:pt idx="32293">
                  <c:v>42950.106275752318</c:v>
                </c:pt>
                <c:pt idx="32294">
                  <c:v>42950.113220312502</c:v>
                </c:pt>
                <c:pt idx="32295">
                  <c:v>42950.120164872686</c:v>
                </c:pt>
                <c:pt idx="32296">
                  <c:v>42950.127109432869</c:v>
                </c:pt>
                <c:pt idx="32297">
                  <c:v>42950.134053993053</c:v>
                </c:pt>
                <c:pt idx="32298">
                  <c:v>42950.140998553237</c:v>
                </c:pt>
                <c:pt idx="32299">
                  <c:v>42950.147943113428</c:v>
                </c:pt>
                <c:pt idx="32300">
                  <c:v>42950.154887673612</c:v>
                </c:pt>
                <c:pt idx="32301">
                  <c:v>42950.161832233796</c:v>
                </c:pt>
                <c:pt idx="32302">
                  <c:v>42950.16877679398</c:v>
                </c:pt>
                <c:pt idx="32303">
                  <c:v>42950.175721354164</c:v>
                </c:pt>
                <c:pt idx="32304">
                  <c:v>42950.182665914355</c:v>
                </c:pt>
                <c:pt idx="32305">
                  <c:v>42950.189610474539</c:v>
                </c:pt>
                <c:pt idx="32306">
                  <c:v>42950.196555034723</c:v>
                </c:pt>
                <c:pt idx="32307">
                  <c:v>42950.203499594907</c:v>
                </c:pt>
                <c:pt idx="32308">
                  <c:v>42950.210444155091</c:v>
                </c:pt>
                <c:pt idx="32309">
                  <c:v>42950.217388715275</c:v>
                </c:pt>
                <c:pt idx="32310">
                  <c:v>42950.224333275466</c:v>
                </c:pt>
                <c:pt idx="32311">
                  <c:v>42950.23127783565</c:v>
                </c:pt>
                <c:pt idx="32312">
                  <c:v>42950.238222395834</c:v>
                </c:pt>
                <c:pt idx="32313">
                  <c:v>42950.245166956018</c:v>
                </c:pt>
                <c:pt idx="32314">
                  <c:v>42950.252111516202</c:v>
                </c:pt>
                <c:pt idx="32315">
                  <c:v>42950.259056076386</c:v>
                </c:pt>
                <c:pt idx="32316">
                  <c:v>42950.266000636577</c:v>
                </c:pt>
                <c:pt idx="32317">
                  <c:v>42950.272945196761</c:v>
                </c:pt>
                <c:pt idx="32318">
                  <c:v>42950.279889756945</c:v>
                </c:pt>
                <c:pt idx="32319">
                  <c:v>42950.286834317129</c:v>
                </c:pt>
                <c:pt idx="32320">
                  <c:v>42950.293778877312</c:v>
                </c:pt>
                <c:pt idx="32321">
                  <c:v>42950.300723437504</c:v>
                </c:pt>
                <c:pt idx="32322">
                  <c:v>42950.307667997688</c:v>
                </c:pt>
                <c:pt idx="32323">
                  <c:v>42950.314612557871</c:v>
                </c:pt>
                <c:pt idx="32324">
                  <c:v>42950.321557118055</c:v>
                </c:pt>
                <c:pt idx="32325">
                  <c:v>42950.328501678239</c:v>
                </c:pt>
                <c:pt idx="32326">
                  <c:v>42950.335446238423</c:v>
                </c:pt>
                <c:pt idx="32327">
                  <c:v>42950.342390798614</c:v>
                </c:pt>
                <c:pt idx="32328">
                  <c:v>42950.349335358798</c:v>
                </c:pt>
                <c:pt idx="32329">
                  <c:v>42950.356279918982</c:v>
                </c:pt>
                <c:pt idx="32330">
                  <c:v>42950.363224479166</c:v>
                </c:pt>
                <c:pt idx="32331">
                  <c:v>42950.37016903935</c:v>
                </c:pt>
                <c:pt idx="32332">
                  <c:v>42950.377113599534</c:v>
                </c:pt>
                <c:pt idx="32333">
                  <c:v>42950.384058159725</c:v>
                </c:pt>
                <c:pt idx="32334">
                  <c:v>42950.391002719909</c:v>
                </c:pt>
                <c:pt idx="32335">
                  <c:v>42950.397947280093</c:v>
                </c:pt>
                <c:pt idx="32336">
                  <c:v>42950.404891840277</c:v>
                </c:pt>
                <c:pt idx="32337">
                  <c:v>42950.411836400461</c:v>
                </c:pt>
                <c:pt idx="32338">
                  <c:v>42950.418780960645</c:v>
                </c:pt>
                <c:pt idx="32339">
                  <c:v>42950.425725520836</c:v>
                </c:pt>
                <c:pt idx="32340">
                  <c:v>42950.43267008102</c:v>
                </c:pt>
                <c:pt idx="32341">
                  <c:v>42950.439614641204</c:v>
                </c:pt>
                <c:pt idx="32342">
                  <c:v>42950.446559201388</c:v>
                </c:pt>
                <c:pt idx="32343">
                  <c:v>42950.453503761571</c:v>
                </c:pt>
                <c:pt idx="32344">
                  <c:v>42950.460448321763</c:v>
                </c:pt>
                <c:pt idx="32345">
                  <c:v>42950.467392881947</c:v>
                </c:pt>
                <c:pt idx="32346">
                  <c:v>42950.47433744213</c:v>
                </c:pt>
                <c:pt idx="32347">
                  <c:v>42950.481282002314</c:v>
                </c:pt>
                <c:pt idx="32348">
                  <c:v>42950.488226562498</c:v>
                </c:pt>
                <c:pt idx="32349">
                  <c:v>42950.495171122682</c:v>
                </c:pt>
                <c:pt idx="32350">
                  <c:v>42950.502115682873</c:v>
                </c:pt>
                <c:pt idx="32351">
                  <c:v>42950.509060243057</c:v>
                </c:pt>
                <c:pt idx="32352">
                  <c:v>42950.516004803241</c:v>
                </c:pt>
                <c:pt idx="32353">
                  <c:v>42950.522949363425</c:v>
                </c:pt>
                <c:pt idx="32354">
                  <c:v>42950.529893923609</c:v>
                </c:pt>
                <c:pt idx="32355">
                  <c:v>42950.536838483793</c:v>
                </c:pt>
                <c:pt idx="32356">
                  <c:v>42950.543783043984</c:v>
                </c:pt>
                <c:pt idx="32357">
                  <c:v>42950.550727604168</c:v>
                </c:pt>
                <c:pt idx="32358">
                  <c:v>42950.557672164352</c:v>
                </c:pt>
                <c:pt idx="32359">
                  <c:v>42950.564616724536</c:v>
                </c:pt>
                <c:pt idx="32360">
                  <c:v>42950.57156128472</c:v>
                </c:pt>
                <c:pt idx="32361">
                  <c:v>42950.578505844911</c:v>
                </c:pt>
                <c:pt idx="32362">
                  <c:v>42950.585450405095</c:v>
                </c:pt>
                <c:pt idx="32363">
                  <c:v>42950.592394965279</c:v>
                </c:pt>
                <c:pt idx="32364">
                  <c:v>42950.599339525463</c:v>
                </c:pt>
                <c:pt idx="32365">
                  <c:v>42950.606284085647</c:v>
                </c:pt>
                <c:pt idx="32366">
                  <c:v>42950.613228645831</c:v>
                </c:pt>
                <c:pt idx="32367">
                  <c:v>42950.620173206022</c:v>
                </c:pt>
                <c:pt idx="32368">
                  <c:v>42950.627117766206</c:v>
                </c:pt>
                <c:pt idx="32369">
                  <c:v>42950.63406232639</c:v>
                </c:pt>
                <c:pt idx="32370">
                  <c:v>42950.641006886573</c:v>
                </c:pt>
                <c:pt idx="32371">
                  <c:v>42950.647951446757</c:v>
                </c:pt>
                <c:pt idx="32372">
                  <c:v>42950.654896006941</c:v>
                </c:pt>
                <c:pt idx="32373">
                  <c:v>42950.661840567132</c:v>
                </c:pt>
                <c:pt idx="32374">
                  <c:v>42950.668785127316</c:v>
                </c:pt>
                <c:pt idx="32375">
                  <c:v>42950.6757296875</c:v>
                </c:pt>
                <c:pt idx="32376">
                  <c:v>42950.682674247684</c:v>
                </c:pt>
                <c:pt idx="32377">
                  <c:v>42950.689618807868</c:v>
                </c:pt>
                <c:pt idx="32378">
                  <c:v>42950.696563368052</c:v>
                </c:pt>
                <c:pt idx="32379">
                  <c:v>42950.703507928243</c:v>
                </c:pt>
                <c:pt idx="32380">
                  <c:v>42950.710452488427</c:v>
                </c:pt>
                <c:pt idx="32381">
                  <c:v>42950.717397048611</c:v>
                </c:pt>
                <c:pt idx="32382">
                  <c:v>42950.724341608795</c:v>
                </c:pt>
                <c:pt idx="32383">
                  <c:v>42950.731286168979</c:v>
                </c:pt>
                <c:pt idx="32384">
                  <c:v>42950.73823072917</c:v>
                </c:pt>
                <c:pt idx="32385">
                  <c:v>42950.745175289354</c:v>
                </c:pt>
                <c:pt idx="32386">
                  <c:v>42950.752119849538</c:v>
                </c:pt>
                <c:pt idx="32387">
                  <c:v>42950.759064409722</c:v>
                </c:pt>
                <c:pt idx="32388">
                  <c:v>42950.766008969906</c:v>
                </c:pt>
                <c:pt idx="32389">
                  <c:v>42950.77295353009</c:v>
                </c:pt>
                <c:pt idx="32390">
                  <c:v>42950.779898090281</c:v>
                </c:pt>
                <c:pt idx="32391">
                  <c:v>42950.786842650465</c:v>
                </c:pt>
                <c:pt idx="32392">
                  <c:v>42950.793787210649</c:v>
                </c:pt>
                <c:pt idx="32393">
                  <c:v>42950.800731770832</c:v>
                </c:pt>
                <c:pt idx="32394">
                  <c:v>42950.807676331016</c:v>
                </c:pt>
                <c:pt idx="32395">
                  <c:v>42950.8146208912</c:v>
                </c:pt>
                <c:pt idx="32396">
                  <c:v>42950.821565451392</c:v>
                </c:pt>
                <c:pt idx="32397">
                  <c:v>42950.828510011575</c:v>
                </c:pt>
                <c:pt idx="32398">
                  <c:v>42950.835454571759</c:v>
                </c:pt>
                <c:pt idx="32399">
                  <c:v>42950.842399131943</c:v>
                </c:pt>
                <c:pt idx="32400">
                  <c:v>42950.849343692127</c:v>
                </c:pt>
                <c:pt idx="32401">
                  <c:v>42950.856288252318</c:v>
                </c:pt>
                <c:pt idx="32402">
                  <c:v>42950.863232812502</c:v>
                </c:pt>
                <c:pt idx="32403">
                  <c:v>42950.870177372686</c:v>
                </c:pt>
                <c:pt idx="32404">
                  <c:v>42950.87712193287</c:v>
                </c:pt>
                <c:pt idx="32405">
                  <c:v>42950.884066493054</c:v>
                </c:pt>
                <c:pt idx="32406">
                  <c:v>42950.891011053238</c:v>
                </c:pt>
                <c:pt idx="32407">
                  <c:v>42950.897955613429</c:v>
                </c:pt>
                <c:pt idx="32408">
                  <c:v>42950.904900173613</c:v>
                </c:pt>
                <c:pt idx="32409">
                  <c:v>42950.911844733797</c:v>
                </c:pt>
                <c:pt idx="32410">
                  <c:v>42950.918789293981</c:v>
                </c:pt>
                <c:pt idx="32411">
                  <c:v>42950.925733854165</c:v>
                </c:pt>
                <c:pt idx="32412">
                  <c:v>42950.932678414349</c:v>
                </c:pt>
                <c:pt idx="32413">
                  <c:v>42950.93962297454</c:v>
                </c:pt>
                <c:pt idx="32414">
                  <c:v>42950.946567534724</c:v>
                </c:pt>
                <c:pt idx="32415">
                  <c:v>42950.953512094908</c:v>
                </c:pt>
                <c:pt idx="32416">
                  <c:v>42950.960456655092</c:v>
                </c:pt>
                <c:pt idx="32417">
                  <c:v>42950.967401215275</c:v>
                </c:pt>
                <c:pt idx="32418">
                  <c:v>42950.974345775459</c:v>
                </c:pt>
                <c:pt idx="32419">
                  <c:v>42950.981290335651</c:v>
                </c:pt>
                <c:pt idx="32420">
                  <c:v>42950.988234895834</c:v>
                </c:pt>
                <c:pt idx="32421">
                  <c:v>42950.995179456018</c:v>
                </c:pt>
                <c:pt idx="32422">
                  <c:v>42951.002124016202</c:v>
                </c:pt>
                <c:pt idx="32423">
                  <c:v>42951.009068576386</c:v>
                </c:pt>
                <c:pt idx="32424">
                  <c:v>42951.016013136577</c:v>
                </c:pt>
                <c:pt idx="32425">
                  <c:v>42951.022957696761</c:v>
                </c:pt>
                <c:pt idx="32426">
                  <c:v>42951.029902256945</c:v>
                </c:pt>
                <c:pt idx="32427">
                  <c:v>42951.036846817129</c:v>
                </c:pt>
                <c:pt idx="32428">
                  <c:v>42951.043791377313</c:v>
                </c:pt>
                <c:pt idx="32429">
                  <c:v>42951.050735937497</c:v>
                </c:pt>
                <c:pt idx="32430">
                  <c:v>42951.057680497688</c:v>
                </c:pt>
                <c:pt idx="32431">
                  <c:v>42951.064625057872</c:v>
                </c:pt>
                <c:pt idx="32432">
                  <c:v>42951.071569618056</c:v>
                </c:pt>
                <c:pt idx="32433">
                  <c:v>42951.07851417824</c:v>
                </c:pt>
                <c:pt idx="32434">
                  <c:v>42951.085458738424</c:v>
                </c:pt>
                <c:pt idx="32435">
                  <c:v>42951.092403298608</c:v>
                </c:pt>
                <c:pt idx="32436">
                  <c:v>42951.099347858799</c:v>
                </c:pt>
                <c:pt idx="32437">
                  <c:v>42951.106292418983</c:v>
                </c:pt>
                <c:pt idx="32438">
                  <c:v>42951.113236979167</c:v>
                </c:pt>
                <c:pt idx="32439">
                  <c:v>42951.120181539351</c:v>
                </c:pt>
                <c:pt idx="32440">
                  <c:v>42951.127126099535</c:v>
                </c:pt>
                <c:pt idx="32441">
                  <c:v>42951.134070659726</c:v>
                </c:pt>
                <c:pt idx="32442">
                  <c:v>42951.14101521991</c:v>
                </c:pt>
                <c:pt idx="32443">
                  <c:v>42951.147959780094</c:v>
                </c:pt>
                <c:pt idx="32444">
                  <c:v>42951.154904340277</c:v>
                </c:pt>
                <c:pt idx="32445">
                  <c:v>42951.161848900461</c:v>
                </c:pt>
                <c:pt idx="32446">
                  <c:v>42951.168793460645</c:v>
                </c:pt>
                <c:pt idx="32447">
                  <c:v>42951.175738020836</c:v>
                </c:pt>
                <c:pt idx="32448">
                  <c:v>42951.18268258102</c:v>
                </c:pt>
                <c:pt idx="32449">
                  <c:v>42951.189627141204</c:v>
                </c:pt>
                <c:pt idx="32450">
                  <c:v>42951.196571701388</c:v>
                </c:pt>
                <c:pt idx="32451">
                  <c:v>42951.203516261572</c:v>
                </c:pt>
                <c:pt idx="32452">
                  <c:v>42951.210460821756</c:v>
                </c:pt>
                <c:pt idx="32453">
                  <c:v>42951.217405381947</c:v>
                </c:pt>
                <c:pt idx="32454">
                  <c:v>42951.224349942131</c:v>
                </c:pt>
                <c:pt idx="32455">
                  <c:v>42951.231294502315</c:v>
                </c:pt>
                <c:pt idx="32456">
                  <c:v>42951.238239062499</c:v>
                </c:pt>
                <c:pt idx="32457">
                  <c:v>42951.245183622683</c:v>
                </c:pt>
                <c:pt idx="32458">
                  <c:v>42951.252128182874</c:v>
                </c:pt>
                <c:pt idx="32459">
                  <c:v>42951.259072743058</c:v>
                </c:pt>
                <c:pt idx="32460">
                  <c:v>42951.266017303242</c:v>
                </c:pt>
                <c:pt idx="32461">
                  <c:v>42951.272961863426</c:v>
                </c:pt>
                <c:pt idx="32462">
                  <c:v>42951.27990642361</c:v>
                </c:pt>
                <c:pt idx="32463">
                  <c:v>42951.286850983794</c:v>
                </c:pt>
                <c:pt idx="32464">
                  <c:v>42951.293795543985</c:v>
                </c:pt>
                <c:pt idx="32465">
                  <c:v>42951.300740104169</c:v>
                </c:pt>
                <c:pt idx="32466">
                  <c:v>42951.307684664353</c:v>
                </c:pt>
                <c:pt idx="32467">
                  <c:v>42951.314629224536</c:v>
                </c:pt>
                <c:pt idx="32468">
                  <c:v>42951.32157378472</c:v>
                </c:pt>
                <c:pt idx="32469">
                  <c:v>42951.328518344904</c:v>
                </c:pt>
                <c:pt idx="32470">
                  <c:v>42951.335462905095</c:v>
                </c:pt>
                <c:pt idx="32471">
                  <c:v>42951.342407465279</c:v>
                </c:pt>
                <c:pt idx="32472">
                  <c:v>42951.349352025463</c:v>
                </c:pt>
                <c:pt idx="32473">
                  <c:v>42951.356296585647</c:v>
                </c:pt>
                <c:pt idx="32474">
                  <c:v>42951.363241145831</c:v>
                </c:pt>
                <c:pt idx="32475">
                  <c:v>42951.370185706015</c:v>
                </c:pt>
                <c:pt idx="32476">
                  <c:v>42951.377130266206</c:v>
                </c:pt>
                <c:pt idx="32477">
                  <c:v>42951.38407482639</c:v>
                </c:pt>
                <c:pt idx="32478">
                  <c:v>42951.391019386574</c:v>
                </c:pt>
                <c:pt idx="32479">
                  <c:v>42951.397963946758</c:v>
                </c:pt>
                <c:pt idx="32480">
                  <c:v>42951.404908506942</c:v>
                </c:pt>
                <c:pt idx="32481">
                  <c:v>42951.411853067133</c:v>
                </c:pt>
                <c:pt idx="32482">
                  <c:v>42951.418797627317</c:v>
                </c:pt>
                <c:pt idx="32483">
                  <c:v>42951.425742187501</c:v>
                </c:pt>
                <c:pt idx="32484">
                  <c:v>42951.432686747685</c:v>
                </c:pt>
                <c:pt idx="32485">
                  <c:v>42951.439631307869</c:v>
                </c:pt>
                <c:pt idx="32486">
                  <c:v>42951.446575868053</c:v>
                </c:pt>
                <c:pt idx="32487">
                  <c:v>42951.453520428244</c:v>
                </c:pt>
                <c:pt idx="32488">
                  <c:v>42951.460464988428</c:v>
                </c:pt>
                <c:pt idx="32489">
                  <c:v>42951.467409548612</c:v>
                </c:pt>
                <c:pt idx="32490">
                  <c:v>42951.474354108796</c:v>
                </c:pt>
                <c:pt idx="32491">
                  <c:v>42951.481298668979</c:v>
                </c:pt>
                <c:pt idx="32492">
                  <c:v>42951.488243229163</c:v>
                </c:pt>
                <c:pt idx="32493">
                  <c:v>42951.495187789355</c:v>
                </c:pt>
                <c:pt idx="32494">
                  <c:v>42951.502132349538</c:v>
                </c:pt>
                <c:pt idx="32495">
                  <c:v>42951.509076909722</c:v>
                </c:pt>
                <c:pt idx="32496">
                  <c:v>42951.516021469906</c:v>
                </c:pt>
                <c:pt idx="32497">
                  <c:v>42951.52296603009</c:v>
                </c:pt>
                <c:pt idx="32498">
                  <c:v>42951.529910590281</c:v>
                </c:pt>
                <c:pt idx="32499">
                  <c:v>42951.536855150465</c:v>
                </c:pt>
                <c:pt idx="32500">
                  <c:v>42951.543799710649</c:v>
                </c:pt>
                <c:pt idx="32501">
                  <c:v>42951.550744270833</c:v>
                </c:pt>
                <c:pt idx="32502">
                  <c:v>42951.557688831017</c:v>
                </c:pt>
                <c:pt idx="32503">
                  <c:v>42951.564633391201</c:v>
                </c:pt>
                <c:pt idx="32504">
                  <c:v>42951.571577951392</c:v>
                </c:pt>
                <c:pt idx="32505">
                  <c:v>42951.578522511576</c:v>
                </c:pt>
                <c:pt idx="32506">
                  <c:v>42951.58546707176</c:v>
                </c:pt>
                <c:pt idx="32507">
                  <c:v>42951.592411631944</c:v>
                </c:pt>
                <c:pt idx="32508">
                  <c:v>42951.599356192128</c:v>
                </c:pt>
                <c:pt idx="32509">
                  <c:v>42951.606300752312</c:v>
                </c:pt>
                <c:pt idx="32510">
                  <c:v>42951.613245312503</c:v>
                </c:pt>
                <c:pt idx="32511">
                  <c:v>42951.620189872687</c:v>
                </c:pt>
                <c:pt idx="32512">
                  <c:v>42951.627134432871</c:v>
                </c:pt>
                <c:pt idx="32513">
                  <c:v>42951.634078993055</c:v>
                </c:pt>
                <c:pt idx="32514">
                  <c:v>42951.641023553238</c:v>
                </c:pt>
                <c:pt idx="32515">
                  <c:v>42951.647968113422</c:v>
                </c:pt>
                <c:pt idx="32516">
                  <c:v>42951.654912673614</c:v>
                </c:pt>
                <c:pt idx="32517">
                  <c:v>42951.661857233797</c:v>
                </c:pt>
                <c:pt idx="32518">
                  <c:v>42951.668801793981</c:v>
                </c:pt>
                <c:pt idx="32519">
                  <c:v>42951.675746354165</c:v>
                </c:pt>
                <c:pt idx="32520">
                  <c:v>42951.682690914349</c:v>
                </c:pt>
                <c:pt idx="32521">
                  <c:v>42951.68963547454</c:v>
                </c:pt>
                <c:pt idx="32522">
                  <c:v>42951.696580034724</c:v>
                </c:pt>
                <c:pt idx="32523">
                  <c:v>42951.703524594908</c:v>
                </c:pt>
                <c:pt idx="32524">
                  <c:v>42951.710469155092</c:v>
                </c:pt>
                <c:pt idx="32525">
                  <c:v>42951.717413715276</c:v>
                </c:pt>
                <c:pt idx="32526">
                  <c:v>42951.72435827546</c:v>
                </c:pt>
                <c:pt idx="32527">
                  <c:v>42951.731302835651</c:v>
                </c:pt>
                <c:pt idx="32528">
                  <c:v>42951.738247395835</c:v>
                </c:pt>
                <c:pt idx="32529">
                  <c:v>42951.745191956019</c:v>
                </c:pt>
                <c:pt idx="32530">
                  <c:v>42951.752136516203</c:v>
                </c:pt>
                <c:pt idx="32531">
                  <c:v>42951.759081076387</c:v>
                </c:pt>
                <c:pt idx="32532">
                  <c:v>42951.766025636571</c:v>
                </c:pt>
                <c:pt idx="32533">
                  <c:v>42951.772970196762</c:v>
                </c:pt>
                <c:pt idx="32534">
                  <c:v>42951.779914756946</c:v>
                </c:pt>
                <c:pt idx="32535">
                  <c:v>42951.78685931713</c:v>
                </c:pt>
                <c:pt idx="32536">
                  <c:v>42951.793803877314</c:v>
                </c:pt>
                <c:pt idx="32537">
                  <c:v>42951.800748437498</c:v>
                </c:pt>
                <c:pt idx="32538">
                  <c:v>42951.807692997689</c:v>
                </c:pt>
                <c:pt idx="32539">
                  <c:v>42951.814637557873</c:v>
                </c:pt>
                <c:pt idx="32540">
                  <c:v>42951.821582118057</c:v>
                </c:pt>
                <c:pt idx="32541">
                  <c:v>42951.82852667824</c:v>
                </c:pt>
                <c:pt idx="32542">
                  <c:v>42951.835471238424</c:v>
                </c:pt>
                <c:pt idx="32543">
                  <c:v>42951.842415798608</c:v>
                </c:pt>
                <c:pt idx="32544">
                  <c:v>42951.849360358799</c:v>
                </c:pt>
                <c:pt idx="32545">
                  <c:v>42951.856304918983</c:v>
                </c:pt>
                <c:pt idx="32546">
                  <c:v>42951.863249479167</c:v>
                </c:pt>
                <c:pt idx="32547">
                  <c:v>42951.870194039351</c:v>
                </c:pt>
                <c:pt idx="32548">
                  <c:v>42951.877138599535</c:v>
                </c:pt>
                <c:pt idx="32549">
                  <c:v>42951.884083159719</c:v>
                </c:pt>
                <c:pt idx="32550">
                  <c:v>42951.89102771991</c:v>
                </c:pt>
                <c:pt idx="32551">
                  <c:v>42951.897972280094</c:v>
                </c:pt>
                <c:pt idx="32552">
                  <c:v>42951.904916840278</c:v>
                </c:pt>
                <c:pt idx="32553">
                  <c:v>42951.911861400462</c:v>
                </c:pt>
                <c:pt idx="32554">
                  <c:v>42951.918805960646</c:v>
                </c:pt>
                <c:pt idx="32555">
                  <c:v>42951.92575052083</c:v>
                </c:pt>
                <c:pt idx="32556">
                  <c:v>42951.932695081021</c:v>
                </c:pt>
                <c:pt idx="32557">
                  <c:v>42951.939639641205</c:v>
                </c:pt>
                <c:pt idx="32558">
                  <c:v>42951.946584201389</c:v>
                </c:pt>
                <c:pt idx="32559">
                  <c:v>42951.953528761573</c:v>
                </c:pt>
                <c:pt idx="32560">
                  <c:v>42951.960473321757</c:v>
                </c:pt>
                <c:pt idx="32561">
                  <c:v>42951.967417881948</c:v>
                </c:pt>
                <c:pt idx="32562">
                  <c:v>42951.974362442132</c:v>
                </c:pt>
                <c:pt idx="32563">
                  <c:v>42951.981307002316</c:v>
                </c:pt>
                <c:pt idx="32564">
                  <c:v>42951.988251562499</c:v>
                </c:pt>
                <c:pt idx="32565">
                  <c:v>42951.995196122683</c:v>
                </c:pt>
                <c:pt idx="32566">
                  <c:v>42952.002140682867</c:v>
                </c:pt>
                <c:pt idx="32567">
                  <c:v>42952.009085243059</c:v>
                </c:pt>
                <c:pt idx="32568">
                  <c:v>42952.016029803242</c:v>
                </c:pt>
                <c:pt idx="32569">
                  <c:v>42952.022974363426</c:v>
                </c:pt>
                <c:pt idx="32570">
                  <c:v>42952.02991892361</c:v>
                </c:pt>
                <c:pt idx="32571">
                  <c:v>42952.036863483794</c:v>
                </c:pt>
                <c:pt idx="32572">
                  <c:v>42952.043808043978</c:v>
                </c:pt>
                <c:pt idx="32573">
                  <c:v>42952.050752604169</c:v>
                </c:pt>
                <c:pt idx="32574">
                  <c:v>42952.057697164353</c:v>
                </c:pt>
                <c:pt idx="32575">
                  <c:v>42952.064641724537</c:v>
                </c:pt>
                <c:pt idx="32576">
                  <c:v>42952.071586284721</c:v>
                </c:pt>
                <c:pt idx="32577">
                  <c:v>42952.078530844905</c:v>
                </c:pt>
                <c:pt idx="32578">
                  <c:v>42952.085475405096</c:v>
                </c:pt>
                <c:pt idx="32579">
                  <c:v>42952.09241996528</c:v>
                </c:pt>
                <c:pt idx="32580">
                  <c:v>42952.099364525464</c:v>
                </c:pt>
                <c:pt idx="32581">
                  <c:v>42952.106309085648</c:v>
                </c:pt>
                <c:pt idx="32582">
                  <c:v>42952.113253645832</c:v>
                </c:pt>
                <c:pt idx="32583">
                  <c:v>42952.120198206016</c:v>
                </c:pt>
                <c:pt idx="32584">
                  <c:v>42952.127142766207</c:v>
                </c:pt>
                <c:pt idx="32585">
                  <c:v>42952.134087326391</c:v>
                </c:pt>
                <c:pt idx="32586">
                  <c:v>42952.141031886575</c:v>
                </c:pt>
                <c:pt idx="32587">
                  <c:v>42952.147976446759</c:v>
                </c:pt>
                <c:pt idx="32588">
                  <c:v>42952.154921006942</c:v>
                </c:pt>
                <c:pt idx="32589">
                  <c:v>42952.161865567126</c:v>
                </c:pt>
                <c:pt idx="32590">
                  <c:v>42952.168810127318</c:v>
                </c:pt>
                <c:pt idx="32591">
                  <c:v>42952.175754687501</c:v>
                </c:pt>
                <c:pt idx="32592">
                  <c:v>42952.182699247685</c:v>
                </c:pt>
                <c:pt idx="32593">
                  <c:v>42952.189643807869</c:v>
                </c:pt>
                <c:pt idx="32594">
                  <c:v>42952.196588368053</c:v>
                </c:pt>
                <c:pt idx="32595">
                  <c:v>42952.203532928237</c:v>
                </c:pt>
                <c:pt idx="32596">
                  <c:v>42952.210477488428</c:v>
                </c:pt>
                <c:pt idx="32597">
                  <c:v>42952.217422048612</c:v>
                </c:pt>
                <c:pt idx="32598">
                  <c:v>42952.224366608796</c:v>
                </c:pt>
                <c:pt idx="32599">
                  <c:v>42952.23131116898</c:v>
                </c:pt>
                <c:pt idx="32600">
                  <c:v>42952.238255729164</c:v>
                </c:pt>
                <c:pt idx="32601">
                  <c:v>42952.245200289355</c:v>
                </c:pt>
                <c:pt idx="32602">
                  <c:v>42952.252144849539</c:v>
                </c:pt>
                <c:pt idx="32603">
                  <c:v>42952.259089409723</c:v>
                </c:pt>
                <c:pt idx="32604">
                  <c:v>42952.266033969907</c:v>
                </c:pt>
                <c:pt idx="32605">
                  <c:v>42952.272978530091</c:v>
                </c:pt>
                <c:pt idx="32606">
                  <c:v>42952.279923090275</c:v>
                </c:pt>
                <c:pt idx="32607">
                  <c:v>42952.286867650466</c:v>
                </c:pt>
                <c:pt idx="32608">
                  <c:v>42952.29381221065</c:v>
                </c:pt>
                <c:pt idx="32609">
                  <c:v>42952.300756770834</c:v>
                </c:pt>
                <c:pt idx="32610">
                  <c:v>42952.307701331018</c:v>
                </c:pt>
                <c:pt idx="32611">
                  <c:v>42952.314645891202</c:v>
                </c:pt>
                <c:pt idx="32612">
                  <c:v>42952.321590451385</c:v>
                </c:pt>
                <c:pt idx="32613">
                  <c:v>42952.328535011577</c:v>
                </c:pt>
                <c:pt idx="32614">
                  <c:v>42952.335479571761</c:v>
                </c:pt>
                <c:pt idx="32615">
                  <c:v>42952.342424131944</c:v>
                </c:pt>
                <c:pt idx="32616">
                  <c:v>42952.349368692128</c:v>
                </c:pt>
                <c:pt idx="32617">
                  <c:v>42952.356313252312</c:v>
                </c:pt>
                <c:pt idx="32618">
                  <c:v>42952.363257812503</c:v>
                </c:pt>
                <c:pt idx="32619">
                  <c:v>42952.370202372687</c:v>
                </c:pt>
                <c:pt idx="32620">
                  <c:v>42952.377146932871</c:v>
                </c:pt>
                <c:pt idx="32621">
                  <c:v>42952.384091493055</c:v>
                </c:pt>
                <c:pt idx="32622">
                  <c:v>42952.391036053239</c:v>
                </c:pt>
                <c:pt idx="32623">
                  <c:v>42952.397980613423</c:v>
                </c:pt>
                <c:pt idx="32624">
                  <c:v>42952.404925173614</c:v>
                </c:pt>
                <c:pt idx="32625">
                  <c:v>42952.411869733798</c:v>
                </c:pt>
                <c:pt idx="32626">
                  <c:v>42952.418814293982</c:v>
                </c:pt>
                <c:pt idx="32627">
                  <c:v>42952.425758854166</c:v>
                </c:pt>
                <c:pt idx="32628">
                  <c:v>42952.43270341435</c:v>
                </c:pt>
                <c:pt idx="32629">
                  <c:v>42952.439647974534</c:v>
                </c:pt>
                <c:pt idx="32630">
                  <c:v>42952.446592534725</c:v>
                </c:pt>
                <c:pt idx="32631">
                  <c:v>42952.453537094909</c:v>
                </c:pt>
                <c:pt idx="32632">
                  <c:v>42952.460481655093</c:v>
                </c:pt>
                <c:pt idx="32633">
                  <c:v>42952.467426215277</c:v>
                </c:pt>
                <c:pt idx="32634">
                  <c:v>42952.474370775461</c:v>
                </c:pt>
                <c:pt idx="32635">
                  <c:v>42952.481315335652</c:v>
                </c:pt>
                <c:pt idx="32636">
                  <c:v>42952.488259895836</c:v>
                </c:pt>
                <c:pt idx="32637">
                  <c:v>42952.49520445602</c:v>
                </c:pt>
                <c:pt idx="32638">
                  <c:v>42952.502149016203</c:v>
                </c:pt>
                <c:pt idx="32639">
                  <c:v>42952.509093576387</c:v>
                </c:pt>
                <c:pt idx="32640">
                  <c:v>42952.516038136571</c:v>
                </c:pt>
                <c:pt idx="32641">
                  <c:v>42952.522982696762</c:v>
                </c:pt>
                <c:pt idx="32642">
                  <c:v>42952.529927256946</c:v>
                </c:pt>
                <c:pt idx="32643">
                  <c:v>42952.53687181713</c:v>
                </c:pt>
                <c:pt idx="32644">
                  <c:v>42952.543816377314</c:v>
                </c:pt>
                <c:pt idx="32645">
                  <c:v>42952.550760937498</c:v>
                </c:pt>
                <c:pt idx="32646">
                  <c:v>42952.557705497682</c:v>
                </c:pt>
                <c:pt idx="32647">
                  <c:v>42952.564650057873</c:v>
                </c:pt>
                <c:pt idx="32648">
                  <c:v>42952.571594618057</c:v>
                </c:pt>
                <c:pt idx="32649">
                  <c:v>42952.578539178241</c:v>
                </c:pt>
                <c:pt idx="32650">
                  <c:v>42952.585483738425</c:v>
                </c:pt>
                <c:pt idx="32651">
                  <c:v>42952.592428298609</c:v>
                </c:pt>
                <c:pt idx="32652">
                  <c:v>42952.599372858793</c:v>
                </c:pt>
                <c:pt idx="32653">
                  <c:v>42952.606317418984</c:v>
                </c:pt>
                <c:pt idx="32654">
                  <c:v>42952.613261979168</c:v>
                </c:pt>
                <c:pt idx="32655">
                  <c:v>42952.620206539352</c:v>
                </c:pt>
                <c:pt idx="32656">
                  <c:v>42952.627151099536</c:v>
                </c:pt>
                <c:pt idx="32657">
                  <c:v>42952.63409565972</c:v>
                </c:pt>
                <c:pt idx="32658">
                  <c:v>42952.641040219911</c:v>
                </c:pt>
                <c:pt idx="32659">
                  <c:v>42952.647984780095</c:v>
                </c:pt>
                <c:pt idx="32660">
                  <c:v>42952.654929340279</c:v>
                </c:pt>
                <c:pt idx="32661">
                  <c:v>42952.661873900463</c:v>
                </c:pt>
                <c:pt idx="32662">
                  <c:v>42952.668818460646</c:v>
                </c:pt>
                <c:pt idx="32663">
                  <c:v>42952.67576302083</c:v>
                </c:pt>
                <c:pt idx="32664">
                  <c:v>42952.682707581022</c:v>
                </c:pt>
                <c:pt idx="32665">
                  <c:v>42952.689652141205</c:v>
                </c:pt>
                <c:pt idx="32666">
                  <c:v>42952.696596701389</c:v>
                </c:pt>
                <c:pt idx="32667">
                  <c:v>42952.703541261573</c:v>
                </c:pt>
                <c:pt idx="32668">
                  <c:v>42952.710485821757</c:v>
                </c:pt>
                <c:pt idx="32669">
                  <c:v>42952.717430381941</c:v>
                </c:pt>
                <c:pt idx="32670">
                  <c:v>42952.724374942132</c:v>
                </c:pt>
                <c:pt idx="32671">
                  <c:v>42952.731319502316</c:v>
                </c:pt>
                <c:pt idx="32672">
                  <c:v>42952.7382640625</c:v>
                </c:pt>
                <c:pt idx="32673">
                  <c:v>42952.745208622684</c:v>
                </c:pt>
                <c:pt idx="32674">
                  <c:v>42952.752153182868</c:v>
                </c:pt>
                <c:pt idx="32675">
                  <c:v>42952.759097743059</c:v>
                </c:pt>
                <c:pt idx="32676">
                  <c:v>42952.766042303243</c:v>
                </c:pt>
                <c:pt idx="32677">
                  <c:v>42952.772986863427</c:v>
                </c:pt>
                <c:pt idx="32678">
                  <c:v>42952.779931423611</c:v>
                </c:pt>
                <c:pt idx="32679">
                  <c:v>42952.786875983795</c:v>
                </c:pt>
                <c:pt idx="32680">
                  <c:v>42952.793820543979</c:v>
                </c:pt>
                <c:pt idx="32681">
                  <c:v>42952.80076510417</c:v>
                </c:pt>
                <c:pt idx="32682">
                  <c:v>42952.807709664354</c:v>
                </c:pt>
                <c:pt idx="32683">
                  <c:v>42952.814654224538</c:v>
                </c:pt>
                <c:pt idx="32684">
                  <c:v>42952.821598784722</c:v>
                </c:pt>
                <c:pt idx="32685">
                  <c:v>42952.828543344905</c:v>
                </c:pt>
                <c:pt idx="32686">
                  <c:v>42952.835487905089</c:v>
                </c:pt>
                <c:pt idx="32687">
                  <c:v>42952.842432465281</c:v>
                </c:pt>
                <c:pt idx="32688">
                  <c:v>42952.849377025464</c:v>
                </c:pt>
                <c:pt idx="32689">
                  <c:v>42952.856321585648</c:v>
                </c:pt>
                <c:pt idx="32690">
                  <c:v>42952.863266145832</c:v>
                </c:pt>
                <c:pt idx="32691">
                  <c:v>42952.870210706016</c:v>
                </c:pt>
                <c:pt idx="32692">
                  <c:v>42952.8771552662</c:v>
                </c:pt>
                <c:pt idx="32693">
                  <c:v>42952.884099826391</c:v>
                </c:pt>
                <c:pt idx="32694">
                  <c:v>42952.891044386575</c:v>
                </c:pt>
                <c:pt idx="32695">
                  <c:v>42952.897988946759</c:v>
                </c:pt>
                <c:pt idx="32696">
                  <c:v>42952.904933506943</c:v>
                </c:pt>
                <c:pt idx="32697">
                  <c:v>42952.911878067127</c:v>
                </c:pt>
                <c:pt idx="32698">
                  <c:v>42952.918822627318</c:v>
                </c:pt>
                <c:pt idx="32699">
                  <c:v>42952.925767187502</c:v>
                </c:pt>
                <c:pt idx="32700">
                  <c:v>42952.932711747686</c:v>
                </c:pt>
                <c:pt idx="32701">
                  <c:v>42952.93965630787</c:v>
                </c:pt>
                <c:pt idx="32702">
                  <c:v>42952.946600868054</c:v>
                </c:pt>
                <c:pt idx="32703">
                  <c:v>42952.953545428238</c:v>
                </c:pt>
                <c:pt idx="32704">
                  <c:v>42952.960489988429</c:v>
                </c:pt>
                <c:pt idx="32705">
                  <c:v>42952.967434548613</c:v>
                </c:pt>
                <c:pt idx="32706">
                  <c:v>42952.974379108797</c:v>
                </c:pt>
                <c:pt idx="32707">
                  <c:v>42952.981323668981</c:v>
                </c:pt>
                <c:pt idx="32708">
                  <c:v>42952.988268229165</c:v>
                </c:pt>
                <c:pt idx="32709">
                  <c:v>42952.995212789348</c:v>
                </c:pt>
                <c:pt idx="32710">
                  <c:v>42953.00215734954</c:v>
                </c:pt>
                <c:pt idx="32711">
                  <c:v>42953.009101909724</c:v>
                </c:pt>
                <c:pt idx="32712">
                  <c:v>42953.016046469907</c:v>
                </c:pt>
                <c:pt idx="32713">
                  <c:v>42953.022991030091</c:v>
                </c:pt>
                <c:pt idx="32714">
                  <c:v>42953.029935590275</c:v>
                </c:pt>
                <c:pt idx="32715">
                  <c:v>42953.036880150466</c:v>
                </c:pt>
                <c:pt idx="32716">
                  <c:v>42953.04382471065</c:v>
                </c:pt>
                <c:pt idx="32717">
                  <c:v>42953.050769270834</c:v>
                </c:pt>
                <c:pt idx="32718">
                  <c:v>42953.057713831018</c:v>
                </c:pt>
                <c:pt idx="32719">
                  <c:v>42953.064658391202</c:v>
                </c:pt>
                <c:pt idx="32720">
                  <c:v>42953.071602951386</c:v>
                </c:pt>
                <c:pt idx="32721">
                  <c:v>42953.078547511577</c:v>
                </c:pt>
                <c:pt idx="32722">
                  <c:v>42953.085492071761</c:v>
                </c:pt>
                <c:pt idx="32723">
                  <c:v>42953.092436631945</c:v>
                </c:pt>
                <c:pt idx="32724">
                  <c:v>42953.099381192129</c:v>
                </c:pt>
                <c:pt idx="32725">
                  <c:v>42953.106325752313</c:v>
                </c:pt>
                <c:pt idx="32726">
                  <c:v>42953.113270312497</c:v>
                </c:pt>
                <c:pt idx="32727">
                  <c:v>42953.120214872688</c:v>
                </c:pt>
                <c:pt idx="32728">
                  <c:v>42953.127159432872</c:v>
                </c:pt>
                <c:pt idx="32729">
                  <c:v>42953.134103993056</c:v>
                </c:pt>
                <c:pt idx="32730">
                  <c:v>42953.14104855324</c:v>
                </c:pt>
                <c:pt idx="32731">
                  <c:v>42953.147993113424</c:v>
                </c:pt>
                <c:pt idx="32732">
                  <c:v>42953.154937673607</c:v>
                </c:pt>
                <c:pt idx="32733">
                  <c:v>42953.161882233799</c:v>
                </c:pt>
                <c:pt idx="32734">
                  <c:v>42953.168826793983</c:v>
                </c:pt>
                <c:pt idx="32735">
                  <c:v>42953.175771354166</c:v>
                </c:pt>
                <c:pt idx="32736">
                  <c:v>42953.18271591435</c:v>
                </c:pt>
                <c:pt idx="32737">
                  <c:v>42953.189660474534</c:v>
                </c:pt>
                <c:pt idx="32738">
                  <c:v>42953.196605034726</c:v>
                </c:pt>
                <c:pt idx="32739">
                  <c:v>42953.203549594909</c:v>
                </c:pt>
                <c:pt idx="32740">
                  <c:v>42953.210494155093</c:v>
                </c:pt>
                <c:pt idx="32741">
                  <c:v>42953.217438715277</c:v>
                </c:pt>
                <c:pt idx="32742">
                  <c:v>42953.224383275461</c:v>
                </c:pt>
                <c:pt idx="32743">
                  <c:v>42953.231327835645</c:v>
                </c:pt>
                <c:pt idx="32744">
                  <c:v>42953.238272395836</c:v>
                </c:pt>
                <c:pt idx="32745">
                  <c:v>42953.24521695602</c:v>
                </c:pt>
                <c:pt idx="32746">
                  <c:v>42953.252161516204</c:v>
                </c:pt>
                <c:pt idx="32747">
                  <c:v>42953.259106076388</c:v>
                </c:pt>
                <c:pt idx="32748">
                  <c:v>42953.266050636572</c:v>
                </c:pt>
                <c:pt idx="32749">
                  <c:v>42953.272995196756</c:v>
                </c:pt>
                <c:pt idx="32750">
                  <c:v>42953.279939756947</c:v>
                </c:pt>
                <c:pt idx="32751">
                  <c:v>42953.286884317131</c:v>
                </c:pt>
                <c:pt idx="32752">
                  <c:v>42953.293828877315</c:v>
                </c:pt>
                <c:pt idx="32753">
                  <c:v>42953.300773437499</c:v>
                </c:pt>
                <c:pt idx="32754">
                  <c:v>42953.307717997683</c:v>
                </c:pt>
                <c:pt idx="32755">
                  <c:v>42953.314662557874</c:v>
                </c:pt>
                <c:pt idx="32756">
                  <c:v>42953.321607118058</c:v>
                </c:pt>
                <c:pt idx="32757">
                  <c:v>42953.328551678242</c:v>
                </c:pt>
                <c:pt idx="32758">
                  <c:v>42953.335496238426</c:v>
                </c:pt>
                <c:pt idx="32759">
                  <c:v>42953.342440798609</c:v>
                </c:pt>
                <c:pt idx="32760">
                  <c:v>42953.349385358793</c:v>
                </c:pt>
                <c:pt idx="32761">
                  <c:v>42953.356329918985</c:v>
                </c:pt>
                <c:pt idx="32762">
                  <c:v>42953.363274479168</c:v>
                </c:pt>
                <c:pt idx="32763">
                  <c:v>42953.370219039352</c:v>
                </c:pt>
                <c:pt idx="32764">
                  <c:v>42953.377163599536</c:v>
                </c:pt>
                <c:pt idx="32765">
                  <c:v>42953.38410815972</c:v>
                </c:pt>
                <c:pt idx="32766">
                  <c:v>42953.391052719904</c:v>
                </c:pt>
                <c:pt idx="32767">
                  <c:v>42953.397997280095</c:v>
                </c:pt>
                <c:pt idx="32768">
                  <c:v>42953.404941840279</c:v>
                </c:pt>
                <c:pt idx="32769">
                  <c:v>42953.411886400463</c:v>
                </c:pt>
                <c:pt idx="32770">
                  <c:v>42953.418830960647</c:v>
                </c:pt>
                <c:pt idx="32771">
                  <c:v>42953.425775520831</c:v>
                </c:pt>
                <c:pt idx="32772">
                  <c:v>42953.432720081022</c:v>
                </c:pt>
                <c:pt idx="32773">
                  <c:v>42953.439664641206</c:v>
                </c:pt>
                <c:pt idx="32774">
                  <c:v>42953.44660920139</c:v>
                </c:pt>
                <c:pt idx="32775">
                  <c:v>42953.453553761574</c:v>
                </c:pt>
                <c:pt idx="32776">
                  <c:v>42953.460498321758</c:v>
                </c:pt>
                <c:pt idx="32777">
                  <c:v>42953.467442881942</c:v>
                </c:pt>
                <c:pt idx="32778">
                  <c:v>42953.474387442133</c:v>
                </c:pt>
                <c:pt idx="32779">
                  <c:v>42953.481332002317</c:v>
                </c:pt>
                <c:pt idx="32780">
                  <c:v>42953.488276562501</c:v>
                </c:pt>
                <c:pt idx="32781">
                  <c:v>42953.495221122685</c:v>
                </c:pt>
                <c:pt idx="32782">
                  <c:v>42953.502165682869</c:v>
                </c:pt>
                <c:pt idx="32783">
                  <c:v>42953.509110243052</c:v>
                </c:pt>
                <c:pt idx="32784">
                  <c:v>42953.516054803244</c:v>
                </c:pt>
                <c:pt idx="32785">
                  <c:v>42953.522999363428</c:v>
                </c:pt>
                <c:pt idx="32786">
                  <c:v>42953.529943923611</c:v>
                </c:pt>
                <c:pt idx="32787">
                  <c:v>42953.536888483795</c:v>
                </c:pt>
                <c:pt idx="32788">
                  <c:v>42953.543833043979</c:v>
                </c:pt>
                <c:pt idx="32789">
                  <c:v>42953.550777604163</c:v>
                </c:pt>
                <c:pt idx="32790">
                  <c:v>42953.557722164354</c:v>
                </c:pt>
                <c:pt idx="32791">
                  <c:v>42953.564666724538</c:v>
                </c:pt>
                <c:pt idx="32792">
                  <c:v>42953.571611284722</c:v>
                </c:pt>
                <c:pt idx="32793">
                  <c:v>42953.578555844906</c:v>
                </c:pt>
                <c:pt idx="32794">
                  <c:v>42953.58550040509</c:v>
                </c:pt>
                <c:pt idx="32795">
                  <c:v>42953.592444965281</c:v>
                </c:pt>
                <c:pt idx="32796">
                  <c:v>42953.599389525465</c:v>
                </c:pt>
                <c:pt idx="32797">
                  <c:v>42953.606334085649</c:v>
                </c:pt>
                <c:pt idx="32798">
                  <c:v>42953.613278645833</c:v>
                </c:pt>
                <c:pt idx="32799">
                  <c:v>42953.620223206017</c:v>
                </c:pt>
                <c:pt idx="32800">
                  <c:v>42953.627167766201</c:v>
                </c:pt>
                <c:pt idx="32801">
                  <c:v>42953.634112326392</c:v>
                </c:pt>
                <c:pt idx="32802">
                  <c:v>42953.641056886576</c:v>
                </c:pt>
                <c:pt idx="32803">
                  <c:v>42953.64800144676</c:v>
                </c:pt>
                <c:pt idx="32804">
                  <c:v>42953.654946006944</c:v>
                </c:pt>
                <c:pt idx="32805">
                  <c:v>42953.661890567128</c:v>
                </c:pt>
                <c:pt idx="32806">
                  <c:v>42953.668835127311</c:v>
                </c:pt>
                <c:pt idx="32807">
                  <c:v>42953.675779687503</c:v>
                </c:pt>
                <c:pt idx="32808">
                  <c:v>42953.682724247687</c:v>
                </c:pt>
                <c:pt idx="32809">
                  <c:v>42953.68966880787</c:v>
                </c:pt>
                <c:pt idx="32810">
                  <c:v>42953.696613368054</c:v>
                </c:pt>
                <c:pt idx="32811">
                  <c:v>42953.703557928238</c:v>
                </c:pt>
                <c:pt idx="32812">
                  <c:v>42953.710502488429</c:v>
                </c:pt>
                <c:pt idx="32813">
                  <c:v>42953.717447048613</c:v>
                </c:pt>
                <c:pt idx="32814">
                  <c:v>42953.724391608797</c:v>
                </c:pt>
                <c:pt idx="32815">
                  <c:v>42953.731336168981</c:v>
                </c:pt>
                <c:pt idx="32816">
                  <c:v>42953.738280729165</c:v>
                </c:pt>
                <c:pt idx="32817">
                  <c:v>42953.745225289349</c:v>
                </c:pt>
                <c:pt idx="32818">
                  <c:v>42953.75216984954</c:v>
                </c:pt>
                <c:pt idx="32819">
                  <c:v>42953.759114409724</c:v>
                </c:pt>
                <c:pt idx="32820">
                  <c:v>42953.766058969908</c:v>
                </c:pt>
                <c:pt idx="32821">
                  <c:v>42953.773003530092</c:v>
                </c:pt>
                <c:pt idx="32822">
                  <c:v>42953.779948090276</c:v>
                </c:pt>
                <c:pt idx="32823">
                  <c:v>42953.78689265046</c:v>
                </c:pt>
                <c:pt idx="32824">
                  <c:v>42953.793837210651</c:v>
                </c:pt>
                <c:pt idx="32825">
                  <c:v>42953.800781770835</c:v>
                </c:pt>
                <c:pt idx="32826">
                  <c:v>42953.807726331019</c:v>
                </c:pt>
                <c:pt idx="32827">
                  <c:v>42953.814670891203</c:v>
                </c:pt>
                <c:pt idx="32828">
                  <c:v>42953.821615451387</c:v>
                </c:pt>
                <c:pt idx="32829">
                  <c:v>42953.828560011571</c:v>
                </c:pt>
                <c:pt idx="32830">
                  <c:v>42953.835504571762</c:v>
                </c:pt>
                <c:pt idx="32831">
                  <c:v>42953.842449131946</c:v>
                </c:pt>
                <c:pt idx="32832">
                  <c:v>42953.84939369213</c:v>
                </c:pt>
                <c:pt idx="32833">
                  <c:v>42953.856338252313</c:v>
                </c:pt>
                <c:pt idx="32834">
                  <c:v>42953.863282812497</c:v>
                </c:pt>
                <c:pt idx="32835">
                  <c:v>42953.870227372689</c:v>
                </c:pt>
                <c:pt idx="32836">
                  <c:v>42953.877171932872</c:v>
                </c:pt>
                <c:pt idx="32837">
                  <c:v>42953.884116493056</c:v>
                </c:pt>
                <c:pt idx="32838">
                  <c:v>42953.89106105324</c:v>
                </c:pt>
                <c:pt idx="32839">
                  <c:v>42953.898005613424</c:v>
                </c:pt>
                <c:pt idx="32840">
                  <c:v>42953.904950173608</c:v>
                </c:pt>
                <c:pt idx="32841">
                  <c:v>42953.911894733799</c:v>
                </c:pt>
                <c:pt idx="32842">
                  <c:v>42953.918839293983</c:v>
                </c:pt>
                <c:pt idx="32843">
                  <c:v>42953.925783854167</c:v>
                </c:pt>
                <c:pt idx="32844">
                  <c:v>42953.932728414351</c:v>
                </c:pt>
                <c:pt idx="32845">
                  <c:v>42953.939672974535</c:v>
                </c:pt>
                <c:pt idx="32846">
                  <c:v>42953.946617534719</c:v>
                </c:pt>
                <c:pt idx="32847">
                  <c:v>42953.95356209491</c:v>
                </c:pt>
                <c:pt idx="32848">
                  <c:v>42953.960506655094</c:v>
                </c:pt>
                <c:pt idx="32849">
                  <c:v>42953.967451215278</c:v>
                </c:pt>
                <c:pt idx="32850">
                  <c:v>42953.974395775462</c:v>
                </c:pt>
                <c:pt idx="32851">
                  <c:v>42953.981340335646</c:v>
                </c:pt>
                <c:pt idx="32852">
                  <c:v>42953.988284895837</c:v>
                </c:pt>
                <c:pt idx="32853">
                  <c:v>42953.995229456021</c:v>
                </c:pt>
                <c:pt idx="32854">
                  <c:v>42954.002174016205</c:v>
                </c:pt>
                <c:pt idx="32855">
                  <c:v>42954.009118576389</c:v>
                </c:pt>
                <c:pt idx="32856">
                  <c:v>42954.016063136572</c:v>
                </c:pt>
                <c:pt idx="32857">
                  <c:v>42954.023007696756</c:v>
                </c:pt>
                <c:pt idx="32858">
                  <c:v>42954.029952256948</c:v>
                </c:pt>
                <c:pt idx="32859">
                  <c:v>42954.036896817131</c:v>
                </c:pt>
                <c:pt idx="32860">
                  <c:v>42954.043841377315</c:v>
                </c:pt>
                <c:pt idx="32861">
                  <c:v>42954.050785937499</c:v>
                </c:pt>
                <c:pt idx="32862">
                  <c:v>42954.057730497683</c:v>
                </c:pt>
                <c:pt idx="32863">
                  <c:v>42954.064675057867</c:v>
                </c:pt>
                <c:pt idx="32864">
                  <c:v>42954.071619618058</c:v>
                </c:pt>
                <c:pt idx="32865">
                  <c:v>42954.078564178242</c:v>
                </c:pt>
                <c:pt idx="32866">
                  <c:v>42954.085508738426</c:v>
                </c:pt>
                <c:pt idx="32867">
                  <c:v>42954.09245329861</c:v>
                </c:pt>
                <c:pt idx="32868">
                  <c:v>42954.099397858794</c:v>
                </c:pt>
                <c:pt idx="32869">
                  <c:v>42954.106342418978</c:v>
                </c:pt>
                <c:pt idx="32870">
                  <c:v>42954.113286979169</c:v>
                </c:pt>
                <c:pt idx="32871">
                  <c:v>42954.120231539353</c:v>
                </c:pt>
                <c:pt idx="32872">
                  <c:v>42954.127176099537</c:v>
                </c:pt>
                <c:pt idx="32873">
                  <c:v>42954.134120659721</c:v>
                </c:pt>
                <c:pt idx="32874">
                  <c:v>42954.141065219905</c:v>
                </c:pt>
                <c:pt idx="32875">
                  <c:v>42954.148009780096</c:v>
                </c:pt>
                <c:pt idx="32876">
                  <c:v>42954.15495434028</c:v>
                </c:pt>
                <c:pt idx="32877">
                  <c:v>42954.161898900464</c:v>
                </c:pt>
                <c:pt idx="32878">
                  <c:v>42954.168843460648</c:v>
                </c:pt>
                <c:pt idx="32879">
                  <c:v>42954.175788020832</c:v>
                </c:pt>
                <c:pt idx="32880">
                  <c:v>42954.182732581015</c:v>
                </c:pt>
                <c:pt idx="32881">
                  <c:v>42954.189677141207</c:v>
                </c:pt>
                <c:pt idx="32882">
                  <c:v>42954.196621701391</c:v>
                </c:pt>
                <c:pt idx="32883">
                  <c:v>42954.203566261574</c:v>
                </c:pt>
                <c:pt idx="32884">
                  <c:v>42954.210510821758</c:v>
                </c:pt>
                <c:pt idx="32885">
                  <c:v>42954.217455381942</c:v>
                </c:pt>
                <c:pt idx="32886">
                  <c:v>42954.224399942126</c:v>
                </c:pt>
                <c:pt idx="32887">
                  <c:v>42954.231344502317</c:v>
                </c:pt>
                <c:pt idx="32888">
                  <c:v>42954.238289062501</c:v>
                </c:pt>
                <c:pt idx="32889">
                  <c:v>42954.245233622685</c:v>
                </c:pt>
                <c:pt idx="32890">
                  <c:v>42954.252178182869</c:v>
                </c:pt>
                <c:pt idx="32891">
                  <c:v>42954.259122743053</c:v>
                </c:pt>
                <c:pt idx="32892">
                  <c:v>42954.266067303244</c:v>
                </c:pt>
                <c:pt idx="32893">
                  <c:v>42954.273011863428</c:v>
                </c:pt>
                <c:pt idx="32894">
                  <c:v>42954.279956423612</c:v>
                </c:pt>
                <c:pt idx="32895">
                  <c:v>42954.286900983796</c:v>
                </c:pt>
                <c:pt idx="32896">
                  <c:v>42954.29384554398</c:v>
                </c:pt>
                <c:pt idx="32897">
                  <c:v>42954.300790104164</c:v>
                </c:pt>
                <c:pt idx="32898">
                  <c:v>42954.307734664355</c:v>
                </c:pt>
                <c:pt idx="32899">
                  <c:v>42954.314679224539</c:v>
                </c:pt>
                <c:pt idx="32900">
                  <c:v>42954.321623784723</c:v>
                </c:pt>
                <c:pt idx="32901">
                  <c:v>42954.328568344907</c:v>
                </c:pt>
                <c:pt idx="32902">
                  <c:v>42954.335512905091</c:v>
                </c:pt>
                <c:pt idx="32903">
                  <c:v>42954.342457465274</c:v>
                </c:pt>
                <c:pt idx="32904">
                  <c:v>42954.349402025466</c:v>
                </c:pt>
                <c:pt idx="32905">
                  <c:v>42954.35634658565</c:v>
                </c:pt>
                <c:pt idx="32906">
                  <c:v>42954.363291145834</c:v>
                </c:pt>
                <c:pt idx="32907">
                  <c:v>42954.370235706017</c:v>
                </c:pt>
                <c:pt idx="32908">
                  <c:v>42954.377180266201</c:v>
                </c:pt>
                <c:pt idx="32909">
                  <c:v>42954.384124826393</c:v>
                </c:pt>
                <c:pt idx="32910">
                  <c:v>42954.391069386576</c:v>
                </c:pt>
                <c:pt idx="32911">
                  <c:v>42954.39801394676</c:v>
                </c:pt>
                <c:pt idx="32912">
                  <c:v>42954.404958506944</c:v>
                </c:pt>
                <c:pt idx="32913">
                  <c:v>42954.411903067128</c:v>
                </c:pt>
                <c:pt idx="32914">
                  <c:v>42954.418847627312</c:v>
                </c:pt>
                <c:pt idx="32915">
                  <c:v>42954.425792187503</c:v>
                </c:pt>
                <c:pt idx="32916">
                  <c:v>42954.432736747687</c:v>
                </c:pt>
                <c:pt idx="32917">
                  <c:v>42954.439681307871</c:v>
                </c:pt>
                <c:pt idx="32918">
                  <c:v>42954.446625868055</c:v>
                </c:pt>
                <c:pt idx="32919">
                  <c:v>42954.453570428239</c:v>
                </c:pt>
                <c:pt idx="32920">
                  <c:v>42954.460514988423</c:v>
                </c:pt>
                <c:pt idx="32921">
                  <c:v>42954.467459548614</c:v>
                </c:pt>
                <c:pt idx="32922">
                  <c:v>42954.474404108798</c:v>
                </c:pt>
                <c:pt idx="32923">
                  <c:v>42954.481348668982</c:v>
                </c:pt>
                <c:pt idx="32924">
                  <c:v>42954.488293229166</c:v>
                </c:pt>
                <c:pt idx="32925">
                  <c:v>42954.49523778935</c:v>
                </c:pt>
                <c:pt idx="32926">
                  <c:v>42954.502182349534</c:v>
                </c:pt>
                <c:pt idx="32927">
                  <c:v>42954.509126909725</c:v>
                </c:pt>
                <c:pt idx="32928">
                  <c:v>42954.516071469909</c:v>
                </c:pt>
                <c:pt idx="32929">
                  <c:v>42954.523016030093</c:v>
                </c:pt>
                <c:pt idx="32930">
                  <c:v>42954.529960590276</c:v>
                </c:pt>
                <c:pt idx="32931">
                  <c:v>42954.53690515046</c:v>
                </c:pt>
                <c:pt idx="32932">
                  <c:v>42954.543849710652</c:v>
                </c:pt>
                <c:pt idx="32933">
                  <c:v>42954.550794270835</c:v>
                </c:pt>
                <c:pt idx="32934">
                  <c:v>42954.557738831019</c:v>
                </c:pt>
                <c:pt idx="32935">
                  <c:v>42954.564683391203</c:v>
                </c:pt>
                <c:pt idx="32936">
                  <c:v>42954.571627951387</c:v>
                </c:pt>
                <c:pt idx="32937">
                  <c:v>42954.578572511571</c:v>
                </c:pt>
                <c:pt idx="32938">
                  <c:v>42954.585517071762</c:v>
                </c:pt>
                <c:pt idx="32939">
                  <c:v>42954.592461631946</c:v>
                </c:pt>
                <c:pt idx="32940">
                  <c:v>42954.59940619213</c:v>
                </c:pt>
                <c:pt idx="32941">
                  <c:v>42954.606350752314</c:v>
                </c:pt>
                <c:pt idx="32942">
                  <c:v>42954.613295312498</c:v>
                </c:pt>
                <c:pt idx="32943">
                  <c:v>42954.620239872682</c:v>
                </c:pt>
                <c:pt idx="32944">
                  <c:v>42954.627184432873</c:v>
                </c:pt>
                <c:pt idx="32945">
                  <c:v>42954.634128993057</c:v>
                </c:pt>
                <c:pt idx="32946">
                  <c:v>42954.641073553241</c:v>
                </c:pt>
                <c:pt idx="32947">
                  <c:v>42954.648018113425</c:v>
                </c:pt>
                <c:pt idx="32948">
                  <c:v>42954.654962673609</c:v>
                </c:pt>
                <c:pt idx="32949">
                  <c:v>42954.6619072338</c:v>
                </c:pt>
                <c:pt idx="32950">
                  <c:v>42954.668851793984</c:v>
                </c:pt>
                <c:pt idx="32951">
                  <c:v>42954.675796354168</c:v>
                </c:pt>
                <c:pt idx="32952">
                  <c:v>42954.682740914352</c:v>
                </c:pt>
                <c:pt idx="32953">
                  <c:v>42954.689685474536</c:v>
                </c:pt>
                <c:pt idx="32954">
                  <c:v>42954.696630034719</c:v>
                </c:pt>
                <c:pt idx="32955">
                  <c:v>42954.703574594911</c:v>
                </c:pt>
                <c:pt idx="32956">
                  <c:v>42954.710519155095</c:v>
                </c:pt>
                <c:pt idx="32957">
                  <c:v>42954.717463715278</c:v>
                </c:pt>
                <c:pt idx="32958">
                  <c:v>42954.724408275462</c:v>
                </c:pt>
                <c:pt idx="32959">
                  <c:v>42954.731352835646</c:v>
                </c:pt>
                <c:pt idx="32960">
                  <c:v>42954.73829739583</c:v>
                </c:pt>
                <c:pt idx="32961">
                  <c:v>42954.745241956021</c:v>
                </c:pt>
                <c:pt idx="32962">
                  <c:v>42954.752186516205</c:v>
                </c:pt>
                <c:pt idx="32963">
                  <c:v>42954.759131076389</c:v>
                </c:pt>
                <c:pt idx="32964">
                  <c:v>42954.766075636573</c:v>
                </c:pt>
                <c:pt idx="32965">
                  <c:v>42954.773020196757</c:v>
                </c:pt>
                <c:pt idx="32966">
                  <c:v>42954.779964756941</c:v>
                </c:pt>
                <c:pt idx="32967">
                  <c:v>42954.786909317132</c:v>
                </c:pt>
                <c:pt idx="32968">
                  <c:v>42954.793853877316</c:v>
                </c:pt>
                <c:pt idx="32969">
                  <c:v>42954.8007984375</c:v>
                </c:pt>
                <c:pt idx="32970">
                  <c:v>42954.807742997684</c:v>
                </c:pt>
                <c:pt idx="32971">
                  <c:v>42954.814687557868</c:v>
                </c:pt>
                <c:pt idx="32972">
                  <c:v>42954.821632118059</c:v>
                </c:pt>
                <c:pt idx="32973">
                  <c:v>42954.828576678243</c:v>
                </c:pt>
                <c:pt idx="32974">
                  <c:v>42954.835521238427</c:v>
                </c:pt>
                <c:pt idx="32975">
                  <c:v>42954.842465798611</c:v>
                </c:pt>
                <c:pt idx="32976">
                  <c:v>42954.849410358795</c:v>
                </c:pt>
                <c:pt idx="32977">
                  <c:v>42954.856354918978</c:v>
                </c:pt>
                <c:pt idx="32978">
                  <c:v>42954.86329947917</c:v>
                </c:pt>
                <c:pt idx="32979">
                  <c:v>42954.870244039354</c:v>
                </c:pt>
                <c:pt idx="32980">
                  <c:v>42954.877188599537</c:v>
                </c:pt>
                <c:pt idx="32981">
                  <c:v>42954.884133159721</c:v>
                </c:pt>
                <c:pt idx="32982">
                  <c:v>42954.891077719905</c:v>
                </c:pt>
                <c:pt idx="32983">
                  <c:v>42954.898022280089</c:v>
                </c:pt>
                <c:pt idx="32984">
                  <c:v>42954.90496684028</c:v>
                </c:pt>
                <c:pt idx="32985">
                  <c:v>42954.911911400464</c:v>
                </c:pt>
                <c:pt idx="32986">
                  <c:v>42954.918855960648</c:v>
                </c:pt>
                <c:pt idx="32987">
                  <c:v>42954.925800520832</c:v>
                </c:pt>
                <c:pt idx="32988">
                  <c:v>42954.932745081016</c:v>
                </c:pt>
                <c:pt idx="32989">
                  <c:v>42954.939689641207</c:v>
                </c:pt>
                <c:pt idx="32990">
                  <c:v>42954.946634201391</c:v>
                </c:pt>
                <c:pt idx="32991">
                  <c:v>42954.953578761575</c:v>
                </c:pt>
                <c:pt idx="32992">
                  <c:v>42954.960523321759</c:v>
                </c:pt>
                <c:pt idx="32993">
                  <c:v>42954.967467881943</c:v>
                </c:pt>
                <c:pt idx="32994">
                  <c:v>42954.974412442127</c:v>
                </c:pt>
                <c:pt idx="32995">
                  <c:v>42954.981357002318</c:v>
                </c:pt>
                <c:pt idx="32996">
                  <c:v>42954.988301562502</c:v>
                </c:pt>
                <c:pt idx="32997">
                  <c:v>42954.995246122686</c:v>
                </c:pt>
                <c:pt idx="32998">
                  <c:v>42955.00219068287</c:v>
                </c:pt>
                <c:pt idx="32999">
                  <c:v>42955.009135243054</c:v>
                </c:pt>
                <c:pt idx="33000">
                  <c:v>42955.016079803238</c:v>
                </c:pt>
                <c:pt idx="33001">
                  <c:v>42955.023024363429</c:v>
                </c:pt>
                <c:pt idx="33002">
                  <c:v>42955.029968923613</c:v>
                </c:pt>
                <c:pt idx="33003">
                  <c:v>42955.036913483797</c:v>
                </c:pt>
                <c:pt idx="33004">
                  <c:v>42955.04385804398</c:v>
                </c:pt>
                <c:pt idx="33005">
                  <c:v>42955.050802604164</c:v>
                </c:pt>
                <c:pt idx="33006">
                  <c:v>42955.057747164348</c:v>
                </c:pt>
                <c:pt idx="33007">
                  <c:v>42955.064691724539</c:v>
                </c:pt>
                <c:pt idx="33008">
                  <c:v>42955.071636284723</c:v>
                </c:pt>
                <c:pt idx="33009">
                  <c:v>42955.078580844907</c:v>
                </c:pt>
                <c:pt idx="33010">
                  <c:v>42955.085525405091</c:v>
                </c:pt>
                <c:pt idx="33011">
                  <c:v>42955.092469965275</c:v>
                </c:pt>
                <c:pt idx="33012">
                  <c:v>42955.099414525466</c:v>
                </c:pt>
                <c:pt idx="33013">
                  <c:v>42955.10635908565</c:v>
                </c:pt>
                <c:pt idx="33014">
                  <c:v>42955.113303645834</c:v>
                </c:pt>
                <c:pt idx="33015">
                  <c:v>42955.120248206018</c:v>
                </c:pt>
                <c:pt idx="33016">
                  <c:v>42955.127192766202</c:v>
                </c:pt>
                <c:pt idx="33017">
                  <c:v>42955.134137326386</c:v>
                </c:pt>
                <c:pt idx="33018">
                  <c:v>42955.141081886577</c:v>
                </c:pt>
                <c:pt idx="33019">
                  <c:v>42955.148026446761</c:v>
                </c:pt>
                <c:pt idx="33020">
                  <c:v>42955.154971006945</c:v>
                </c:pt>
                <c:pt idx="33021">
                  <c:v>42955.161915567129</c:v>
                </c:pt>
                <c:pt idx="33022">
                  <c:v>42955.168860127313</c:v>
                </c:pt>
                <c:pt idx="33023">
                  <c:v>42955.175804687497</c:v>
                </c:pt>
                <c:pt idx="33024">
                  <c:v>42955.182749247688</c:v>
                </c:pt>
                <c:pt idx="33025">
                  <c:v>42955.189693807872</c:v>
                </c:pt>
                <c:pt idx="33026">
                  <c:v>42955.196638368056</c:v>
                </c:pt>
                <c:pt idx="33027">
                  <c:v>42955.203582928239</c:v>
                </c:pt>
                <c:pt idx="33028">
                  <c:v>42955.210527488423</c:v>
                </c:pt>
                <c:pt idx="33029">
                  <c:v>42955.217472048615</c:v>
                </c:pt>
                <c:pt idx="33030">
                  <c:v>42955.224416608798</c:v>
                </c:pt>
                <c:pt idx="33031">
                  <c:v>42955.231361168982</c:v>
                </c:pt>
                <c:pt idx="33032">
                  <c:v>42955.238305729166</c:v>
                </c:pt>
                <c:pt idx="33033">
                  <c:v>42955.24525028935</c:v>
                </c:pt>
                <c:pt idx="33034">
                  <c:v>42955.252194849534</c:v>
                </c:pt>
                <c:pt idx="33035">
                  <c:v>42955.259139409725</c:v>
                </c:pt>
                <c:pt idx="33036">
                  <c:v>42955.266083969909</c:v>
                </c:pt>
                <c:pt idx="33037">
                  <c:v>42955.273028530093</c:v>
                </c:pt>
                <c:pt idx="33038">
                  <c:v>42955.279973090277</c:v>
                </c:pt>
                <c:pt idx="33039">
                  <c:v>42955.286917650461</c:v>
                </c:pt>
                <c:pt idx="33040">
                  <c:v>42955.293862210645</c:v>
                </c:pt>
                <c:pt idx="33041">
                  <c:v>42955.300806770836</c:v>
                </c:pt>
                <c:pt idx="33042">
                  <c:v>42955.30775133102</c:v>
                </c:pt>
                <c:pt idx="33043">
                  <c:v>42955.314695891204</c:v>
                </c:pt>
                <c:pt idx="33044">
                  <c:v>42955.321640451388</c:v>
                </c:pt>
                <c:pt idx="33045">
                  <c:v>42955.328585011572</c:v>
                </c:pt>
                <c:pt idx="33046">
                  <c:v>42955.335529571763</c:v>
                </c:pt>
                <c:pt idx="33047">
                  <c:v>42955.342474131947</c:v>
                </c:pt>
                <c:pt idx="33048">
                  <c:v>42955.349418692131</c:v>
                </c:pt>
                <c:pt idx="33049">
                  <c:v>42955.356363252315</c:v>
                </c:pt>
                <c:pt idx="33050">
                  <c:v>42955.363307812499</c:v>
                </c:pt>
                <c:pt idx="33051">
                  <c:v>42955.370252372682</c:v>
                </c:pt>
                <c:pt idx="33052">
                  <c:v>42955.377196932874</c:v>
                </c:pt>
                <c:pt idx="33053">
                  <c:v>42955.384141493058</c:v>
                </c:pt>
                <c:pt idx="33054">
                  <c:v>42955.391086053241</c:v>
                </c:pt>
                <c:pt idx="33055">
                  <c:v>42955.398030613425</c:v>
                </c:pt>
                <c:pt idx="33056">
                  <c:v>42955.404975173609</c:v>
                </c:pt>
                <c:pt idx="33057">
                  <c:v>42955.411919733793</c:v>
                </c:pt>
                <c:pt idx="33058">
                  <c:v>42955.418864293984</c:v>
                </c:pt>
                <c:pt idx="33059">
                  <c:v>42955.425808854168</c:v>
                </c:pt>
                <c:pt idx="33060">
                  <c:v>42955.432753414352</c:v>
                </c:pt>
                <c:pt idx="33061">
                  <c:v>42955.439697974536</c:v>
                </c:pt>
                <c:pt idx="33062">
                  <c:v>42955.44664253472</c:v>
                </c:pt>
                <c:pt idx="33063">
                  <c:v>42955.453587094904</c:v>
                </c:pt>
                <c:pt idx="33064">
                  <c:v>42955.460531655095</c:v>
                </c:pt>
                <c:pt idx="33065">
                  <c:v>42955.467476215279</c:v>
                </c:pt>
                <c:pt idx="33066">
                  <c:v>42955.474420775463</c:v>
                </c:pt>
                <c:pt idx="33067">
                  <c:v>42955.481365335647</c:v>
                </c:pt>
                <c:pt idx="33068">
                  <c:v>42955.488309895831</c:v>
                </c:pt>
                <c:pt idx="33069">
                  <c:v>42955.495254456022</c:v>
                </c:pt>
                <c:pt idx="33070">
                  <c:v>42955.502199016206</c:v>
                </c:pt>
                <c:pt idx="33071">
                  <c:v>42955.50914357639</c:v>
                </c:pt>
                <c:pt idx="33072">
                  <c:v>42955.516088136574</c:v>
                </c:pt>
                <c:pt idx="33073">
                  <c:v>42955.523032696758</c:v>
                </c:pt>
                <c:pt idx="33074">
                  <c:v>42955.529977256941</c:v>
                </c:pt>
                <c:pt idx="33075">
                  <c:v>42955.536921817133</c:v>
                </c:pt>
                <c:pt idx="33076">
                  <c:v>42955.543866377317</c:v>
                </c:pt>
                <c:pt idx="33077">
                  <c:v>42955.550810937501</c:v>
                </c:pt>
                <c:pt idx="33078">
                  <c:v>42955.557755497684</c:v>
                </c:pt>
                <c:pt idx="33079">
                  <c:v>42955.564700057868</c:v>
                </c:pt>
                <c:pt idx="33080">
                  <c:v>42955.571644618052</c:v>
                </c:pt>
                <c:pt idx="33081">
                  <c:v>42955.578589178243</c:v>
                </c:pt>
                <c:pt idx="33082">
                  <c:v>42955.585533738427</c:v>
                </c:pt>
                <c:pt idx="33083">
                  <c:v>42955.592478298611</c:v>
                </c:pt>
                <c:pt idx="33084">
                  <c:v>42955.599422858795</c:v>
                </c:pt>
                <c:pt idx="33085">
                  <c:v>42955.606367418979</c:v>
                </c:pt>
                <c:pt idx="33086">
                  <c:v>42955.61331197917</c:v>
                </c:pt>
                <c:pt idx="33087">
                  <c:v>42955.620256539354</c:v>
                </c:pt>
                <c:pt idx="33088">
                  <c:v>42955.627201099538</c:v>
                </c:pt>
                <c:pt idx="33089">
                  <c:v>42955.634145659722</c:v>
                </c:pt>
                <c:pt idx="33090">
                  <c:v>42955.641090219906</c:v>
                </c:pt>
                <c:pt idx="33091">
                  <c:v>42955.64803478009</c:v>
                </c:pt>
                <c:pt idx="33092">
                  <c:v>42955.654979340281</c:v>
                </c:pt>
                <c:pt idx="33093">
                  <c:v>42955.661923900465</c:v>
                </c:pt>
                <c:pt idx="33094">
                  <c:v>42955.668868460649</c:v>
                </c:pt>
                <c:pt idx="33095">
                  <c:v>42955.675813020833</c:v>
                </c:pt>
                <c:pt idx="33096">
                  <c:v>42955.682757581017</c:v>
                </c:pt>
                <c:pt idx="33097">
                  <c:v>42955.689702141201</c:v>
                </c:pt>
                <c:pt idx="33098">
                  <c:v>42955.696646701392</c:v>
                </c:pt>
                <c:pt idx="33099">
                  <c:v>42955.703591261576</c:v>
                </c:pt>
                <c:pt idx="33100">
                  <c:v>42955.71053582176</c:v>
                </c:pt>
                <c:pt idx="33101">
                  <c:v>42955.717480381943</c:v>
                </c:pt>
                <c:pt idx="33102">
                  <c:v>42955.724424942127</c:v>
                </c:pt>
                <c:pt idx="33103">
                  <c:v>42955.731369502311</c:v>
                </c:pt>
                <c:pt idx="33104">
                  <c:v>42955.738314062502</c:v>
                </c:pt>
                <c:pt idx="33105">
                  <c:v>42955.745258622686</c:v>
                </c:pt>
                <c:pt idx="33106">
                  <c:v>42955.75220318287</c:v>
                </c:pt>
                <c:pt idx="33107">
                  <c:v>42955.759147743054</c:v>
                </c:pt>
                <c:pt idx="33108">
                  <c:v>42955.766092303238</c:v>
                </c:pt>
                <c:pt idx="33109">
                  <c:v>42955.773036863429</c:v>
                </c:pt>
                <c:pt idx="33110">
                  <c:v>42955.779981423613</c:v>
                </c:pt>
                <c:pt idx="33111">
                  <c:v>42955.786925983797</c:v>
                </c:pt>
                <c:pt idx="33112">
                  <c:v>42955.793870543981</c:v>
                </c:pt>
                <c:pt idx="33113">
                  <c:v>42955.800815104165</c:v>
                </c:pt>
                <c:pt idx="33114">
                  <c:v>42955.807759664349</c:v>
                </c:pt>
                <c:pt idx="33115">
                  <c:v>42955.81470422454</c:v>
                </c:pt>
                <c:pt idx="33116">
                  <c:v>42955.821648784724</c:v>
                </c:pt>
                <c:pt idx="33117">
                  <c:v>42955.828593344908</c:v>
                </c:pt>
                <c:pt idx="33118">
                  <c:v>42955.835537905092</c:v>
                </c:pt>
                <c:pt idx="33119">
                  <c:v>42955.842482465276</c:v>
                </c:pt>
                <c:pt idx="33120">
                  <c:v>42955.84942702546</c:v>
                </c:pt>
                <c:pt idx="33121">
                  <c:v>42955.856371585651</c:v>
                </c:pt>
                <c:pt idx="33122">
                  <c:v>42955.863316145835</c:v>
                </c:pt>
                <c:pt idx="33123">
                  <c:v>42955.870260706019</c:v>
                </c:pt>
                <c:pt idx="33124">
                  <c:v>42955.877205266203</c:v>
                </c:pt>
                <c:pt idx="33125">
                  <c:v>42955.884149826386</c:v>
                </c:pt>
                <c:pt idx="33126">
                  <c:v>42955.891094386578</c:v>
                </c:pt>
                <c:pt idx="33127">
                  <c:v>42955.898038946762</c:v>
                </c:pt>
                <c:pt idx="33128">
                  <c:v>42955.904983506945</c:v>
                </c:pt>
                <c:pt idx="33129">
                  <c:v>42955.911928067129</c:v>
                </c:pt>
                <c:pt idx="33130">
                  <c:v>42955.918872627313</c:v>
                </c:pt>
                <c:pt idx="33131">
                  <c:v>42955.925817187497</c:v>
                </c:pt>
                <c:pt idx="33132">
                  <c:v>42955.932761747688</c:v>
                </c:pt>
                <c:pt idx="33133">
                  <c:v>42955.939706307872</c:v>
                </c:pt>
                <c:pt idx="33134">
                  <c:v>42955.946650868056</c:v>
                </c:pt>
                <c:pt idx="33135">
                  <c:v>42955.95359542824</c:v>
                </c:pt>
                <c:pt idx="33136">
                  <c:v>42955.960539988424</c:v>
                </c:pt>
                <c:pt idx="33137">
                  <c:v>42955.967484548608</c:v>
                </c:pt>
                <c:pt idx="33138">
                  <c:v>42955.974429108799</c:v>
                </c:pt>
                <c:pt idx="33139">
                  <c:v>42955.981373668983</c:v>
                </c:pt>
                <c:pt idx="33140">
                  <c:v>42955.988318229167</c:v>
                </c:pt>
                <c:pt idx="33141">
                  <c:v>42955.995262789351</c:v>
                </c:pt>
                <c:pt idx="33142">
                  <c:v>42956.002207349535</c:v>
                </c:pt>
                <c:pt idx="33143">
                  <c:v>42956.009151909719</c:v>
                </c:pt>
                <c:pt idx="33144">
                  <c:v>42956.01609646991</c:v>
                </c:pt>
                <c:pt idx="33145">
                  <c:v>42956.023041030094</c:v>
                </c:pt>
                <c:pt idx="33146">
                  <c:v>42956.029985590278</c:v>
                </c:pt>
                <c:pt idx="33147">
                  <c:v>42956.036930150462</c:v>
                </c:pt>
                <c:pt idx="33148">
                  <c:v>42956.043874710645</c:v>
                </c:pt>
                <c:pt idx="33149">
                  <c:v>42956.050819270837</c:v>
                </c:pt>
                <c:pt idx="33150">
                  <c:v>42956.057763831021</c:v>
                </c:pt>
                <c:pt idx="33151">
                  <c:v>42956.064708391204</c:v>
                </c:pt>
                <c:pt idx="33152">
                  <c:v>42956.071652951388</c:v>
                </c:pt>
                <c:pt idx="33153">
                  <c:v>42956.078597511572</c:v>
                </c:pt>
                <c:pt idx="33154">
                  <c:v>42956.085542071756</c:v>
                </c:pt>
                <c:pt idx="33155">
                  <c:v>42956.092486631947</c:v>
                </c:pt>
                <c:pt idx="33156">
                  <c:v>42956.099431192131</c:v>
                </c:pt>
                <c:pt idx="33157">
                  <c:v>42956.106375752315</c:v>
                </c:pt>
                <c:pt idx="33158">
                  <c:v>42956.113320312499</c:v>
                </c:pt>
                <c:pt idx="33159">
                  <c:v>42956.120264872683</c:v>
                </c:pt>
                <c:pt idx="33160">
                  <c:v>42956.127209432867</c:v>
                </c:pt>
                <c:pt idx="33161">
                  <c:v>42956.134153993058</c:v>
                </c:pt>
                <c:pt idx="33162">
                  <c:v>42956.141098553242</c:v>
                </c:pt>
                <c:pt idx="33163">
                  <c:v>42956.148043113426</c:v>
                </c:pt>
                <c:pt idx="33164">
                  <c:v>42956.15498767361</c:v>
                </c:pt>
                <c:pt idx="33165">
                  <c:v>42956.161932233794</c:v>
                </c:pt>
                <c:pt idx="33166">
                  <c:v>42956.168876793985</c:v>
                </c:pt>
                <c:pt idx="33167">
                  <c:v>42956.175821354169</c:v>
                </c:pt>
                <c:pt idx="33168">
                  <c:v>42956.182765914353</c:v>
                </c:pt>
                <c:pt idx="33169">
                  <c:v>42956.189710474537</c:v>
                </c:pt>
                <c:pt idx="33170">
                  <c:v>42956.196655034721</c:v>
                </c:pt>
                <c:pt idx="33171">
                  <c:v>42956.203599594905</c:v>
                </c:pt>
                <c:pt idx="33172">
                  <c:v>42956.210544155096</c:v>
                </c:pt>
                <c:pt idx="33173">
                  <c:v>42956.21748871528</c:v>
                </c:pt>
                <c:pt idx="33174">
                  <c:v>42956.224433275464</c:v>
                </c:pt>
                <c:pt idx="33175">
                  <c:v>42956.231377835647</c:v>
                </c:pt>
                <c:pt idx="33176">
                  <c:v>42956.238322395831</c:v>
                </c:pt>
                <c:pt idx="33177">
                  <c:v>42956.245266956015</c:v>
                </c:pt>
                <c:pt idx="33178">
                  <c:v>42956.252211516206</c:v>
                </c:pt>
                <c:pt idx="33179">
                  <c:v>42956.25915607639</c:v>
                </c:pt>
                <c:pt idx="33180">
                  <c:v>42956.266100636574</c:v>
                </c:pt>
                <c:pt idx="33181">
                  <c:v>42956.273045196758</c:v>
                </c:pt>
                <c:pt idx="33182">
                  <c:v>42956.279989756942</c:v>
                </c:pt>
                <c:pt idx="33183">
                  <c:v>42956.286934317126</c:v>
                </c:pt>
                <c:pt idx="33184">
                  <c:v>42956.293878877317</c:v>
                </c:pt>
                <c:pt idx="33185">
                  <c:v>42956.300823437501</c:v>
                </c:pt>
                <c:pt idx="33186">
                  <c:v>42956.307767997685</c:v>
                </c:pt>
                <c:pt idx="33187">
                  <c:v>42956.314712557869</c:v>
                </c:pt>
                <c:pt idx="33188">
                  <c:v>42956.321657118053</c:v>
                </c:pt>
                <c:pt idx="33189">
                  <c:v>42956.328601678244</c:v>
                </c:pt>
                <c:pt idx="33190">
                  <c:v>42956.335546238428</c:v>
                </c:pt>
                <c:pt idx="33191">
                  <c:v>42956.342490798612</c:v>
                </c:pt>
                <c:pt idx="33192">
                  <c:v>42956.349435358796</c:v>
                </c:pt>
                <c:pt idx="33193">
                  <c:v>42956.35637991898</c:v>
                </c:pt>
                <c:pt idx="33194">
                  <c:v>42956.363324479164</c:v>
                </c:pt>
                <c:pt idx="33195">
                  <c:v>42956.370269039355</c:v>
                </c:pt>
                <c:pt idx="33196">
                  <c:v>42956.377213599539</c:v>
                </c:pt>
                <c:pt idx="33197">
                  <c:v>42956.384158159723</c:v>
                </c:pt>
                <c:pt idx="33198">
                  <c:v>42956.391102719906</c:v>
                </c:pt>
                <c:pt idx="33199">
                  <c:v>42956.39804728009</c:v>
                </c:pt>
                <c:pt idx="33200">
                  <c:v>42956.404991840274</c:v>
                </c:pt>
                <c:pt idx="33201">
                  <c:v>42956.411936400465</c:v>
                </c:pt>
                <c:pt idx="33202">
                  <c:v>42956.418880960649</c:v>
                </c:pt>
                <c:pt idx="33203">
                  <c:v>42956.425825520833</c:v>
                </c:pt>
                <c:pt idx="33204">
                  <c:v>42956.432770081017</c:v>
                </c:pt>
                <c:pt idx="33205">
                  <c:v>42956.439714641201</c:v>
                </c:pt>
                <c:pt idx="33206">
                  <c:v>42956.446659201392</c:v>
                </c:pt>
                <c:pt idx="33207">
                  <c:v>42956.453603761576</c:v>
                </c:pt>
                <c:pt idx="33208">
                  <c:v>42956.46054832176</c:v>
                </c:pt>
                <c:pt idx="33209">
                  <c:v>42956.467492881944</c:v>
                </c:pt>
                <c:pt idx="33210">
                  <c:v>42956.474437442128</c:v>
                </c:pt>
                <c:pt idx="33211">
                  <c:v>42956.481382002312</c:v>
                </c:pt>
                <c:pt idx="33212">
                  <c:v>42956.488326562503</c:v>
                </c:pt>
                <c:pt idx="33213">
                  <c:v>42956.495271122687</c:v>
                </c:pt>
                <c:pt idx="33214">
                  <c:v>42956.502215682871</c:v>
                </c:pt>
                <c:pt idx="33215">
                  <c:v>42956.509160243055</c:v>
                </c:pt>
                <c:pt idx="33216">
                  <c:v>42956.516104803239</c:v>
                </c:pt>
                <c:pt idx="33217">
                  <c:v>42956.523049363423</c:v>
                </c:pt>
                <c:pt idx="33218">
                  <c:v>42956.529993923614</c:v>
                </c:pt>
                <c:pt idx="33219">
                  <c:v>42956.536938483798</c:v>
                </c:pt>
                <c:pt idx="33220">
                  <c:v>42956.543883043982</c:v>
                </c:pt>
                <c:pt idx="33221">
                  <c:v>42956.550827604166</c:v>
                </c:pt>
                <c:pt idx="33222">
                  <c:v>42956.557772164349</c:v>
                </c:pt>
                <c:pt idx="33223">
                  <c:v>42956.564716724541</c:v>
                </c:pt>
                <c:pt idx="33224">
                  <c:v>42956.571661284725</c:v>
                </c:pt>
                <c:pt idx="33225">
                  <c:v>42956.578605844908</c:v>
                </c:pt>
                <c:pt idx="33226">
                  <c:v>42956.585550405092</c:v>
                </c:pt>
                <c:pt idx="33227">
                  <c:v>42956.592494965276</c:v>
                </c:pt>
                <c:pt idx="33228">
                  <c:v>42956.59943952546</c:v>
                </c:pt>
                <c:pt idx="33229">
                  <c:v>42956.606384085651</c:v>
                </c:pt>
                <c:pt idx="33230">
                  <c:v>42956.613328645835</c:v>
                </c:pt>
                <c:pt idx="33231">
                  <c:v>42956.620273206019</c:v>
                </c:pt>
                <c:pt idx="33232">
                  <c:v>42956.627217766203</c:v>
                </c:pt>
                <c:pt idx="33233">
                  <c:v>42956.634162326387</c:v>
                </c:pt>
                <c:pt idx="33234">
                  <c:v>42956.641106886571</c:v>
                </c:pt>
                <c:pt idx="33235">
                  <c:v>42956.648051446762</c:v>
                </c:pt>
                <c:pt idx="33236">
                  <c:v>42956.654996006946</c:v>
                </c:pt>
                <c:pt idx="33237">
                  <c:v>42956.66194056713</c:v>
                </c:pt>
                <c:pt idx="33238">
                  <c:v>42956.668885127314</c:v>
                </c:pt>
                <c:pt idx="33239">
                  <c:v>42956.675829687498</c:v>
                </c:pt>
                <c:pt idx="33240">
                  <c:v>42956.682774247682</c:v>
                </c:pt>
                <c:pt idx="33241">
                  <c:v>42956.689718807873</c:v>
                </c:pt>
                <c:pt idx="33242">
                  <c:v>42956.696663368057</c:v>
                </c:pt>
                <c:pt idx="33243">
                  <c:v>42956.703607928241</c:v>
                </c:pt>
                <c:pt idx="33244">
                  <c:v>42956.710552488425</c:v>
                </c:pt>
                <c:pt idx="33245">
                  <c:v>42956.717497048608</c:v>
                </c:pt>
                <c:pt idx="33246">
                  <c:v>42956.7244416088</c:v>
                </c:pt>
                <c:pt idx="33247">
                  <c:v>42956.731386168984</c:v>
                </c:pt>
                <c:pt idx="33248">
                  <c:v>42956.738330729168</c:v>
                </c:pt>
                <c:pt idx="33249">
                  <c:v>42956.745275289351</c:v>
                </c:pt>
                <c:pt idx="33250">
                  <c:v>42956.752219849535</c:v>
                </c:pt>
                <c:pt idx="33251">
                  <c:v>42956.759164409719</c:v>
                </c:pt>
                <c:pt idx="33252">
                  <c:v>42956.76610896991</c:v>
                </c:pt>
                <c:pt idx="33253">
                  <c:v>42956.773053530094</c:v>
                </c:pt>
                <c:pt idx="33254">
                  <c:v>42956.779998090278</c:v>
                </c:pt>
                <c:pt idx="33255">
                  <c:v>42956.786942650462</c:v>
                </c:pt>
                <c:pt idx="33256">
                  <c:v>42956.793887210646</c:v>
                </c:pt>
                <c:pt idx="33257">
                  <c:v>42956.80083177083</c:v>
                </c:pt>
                <c:pt idx="33258">
                  <c:v>42956.807776331021</c:v>
                </c:pt>
                <c:pt idx="33259">
                  <c:v>42956.814720891205</c:v>
                </c:pt>
                <c:pt idx="33260">
                  <c:v>42956.821665451389</c:v>
                </c:pt>
                <c:pt idx="33261">
                  <c:v>42956.828610011573</c:v>
                </c:pt>
                <c:pt idx="33262">
                  <c:v>42956.835554571757</c:v>
                </c:pt>
                <c:pt idx="33263">
                  <c:v>42956.842499131948</c:v>
                </c:pt>
                <c:pt idx="33264">
                  <c:v>42956.849443692132</c:v>
                </c:pt>
                <c:pt idx="33265">
                  <c:v>42956.856388252316</c:v>
                </c:pt>
                <c:pt idx="33266">
                  <c:v>42956.8633328125</c:v>
                </c:pt>
                <c:pt idx="33267">
                  <c:v>42956.870277372684</c:v>
                </c:pt>
                <c:pt idx="33268">
                  <c:v>42956.877221932868</c:v>
                </c:pt>
                <c:pt idx="33269">
                  <c:v>42956.884166493059</c:v>
                </c:pt>
                <c:pt idx="33270">
                  <c:v>42956.891111053243</c:v>
                </c:pt>
                <c:pt idx="33271">
                  <c:v>42956.898055613427</c:v>
                </c:pt>
                <c:pt idx="33272">
                  <c:v>42956.90500017361</c:v>
                </c:pt>
                <c:pt idx="33273">
                  <c:v>42956.911944733794</c:v>
                </c:pt>
                <c:pt idx="33274">
                  <c:v>42956.918889293978</c:v>
                </c:pt>
                <c:pt idx="33275">
                  <c:v>42956.925833854169</c:v>
                </c:pt>
                <c:pt idx="33276">
                  <c:v>42956.932778414353</c:v>
                </c:pt>
                <c:pt idx="33277">
                  <c:v>42956.939722974537</c:v>
                </c:pt>
                <c:pt idx="33278">
                  <c:v>42956.946667534721</c:v>
                </c:pt>
                <c:pt idx="33279">
                  <c:v>42956.953612094905</c:v>
                </c:pt>
                <c:pt idx="33280">
                  <c:v>42956.960556655089</c:v>
                </c:pt>
                <c:pt idx="33281">
                  <c:v>42956.96750121528</c:v>
                </c:pt>
                <c:pt idx="33282">
                  <c:v>42956.974445775464</c:v>
                </c:pt>
                <c:pt idx="33283">
                  <c:v>42956.981390335648</c:v>
                </c:pt>
                <c:pt idx="33284">
                  <c:v>42956.988334895832</c:v>
                </c:pt>
                <c:pt idx="33285">
                  <c:v>42956.995279456016</c:v>
                </c:pt>
                <c:pt idx="33286">
                  <c:v>42957.002224016207</c:v>
                </c:pt>
                <c:pt idx="33287">
                  <c:v>42957.009168576391</c:v>
                </c:pt>
                <c:pt idx="33288">
                  <c:v>42957.016113136575</c:v>
                </c:pt>
                <c:pt idx="33289">
                  <c:v>42957.023057696759</c:v>
                </c:pt>
                <c:pt idx="33290">
                  <c:v>42957.030002256943</c:v>
                </c:pt>
                <c:pt idx="33291">
                  <c:v>42957.036946817127</c:v>
                </c:pt>
                <c:pt idx="33292">
                  <c:v>42957.043891377318</c:v>
                </c:pt>
                <c:pt idx="33293">
                  <c:v>42957.050835937502</c:v>
                </c:pt>
                <c:pt idx="33294">
                  <c:v>42957.057780497686</c:v>
                </c:pt>
                <c:pt idx="33295">
                  <c:v>42957.06472505787</c:v>
                </c:pt>
                <c:pt idx="33296">
                  <c:v>42957.071669618053</c:v>
                </c:pt>
                <c:pt idx="33297">
                  <c:v>42957.078614178237</c:v>
                </c:pt>
                <c:pt idx="33298">
                  <c:v>42957.085558738429</c:v>
                </c:pt>
                <c:pt idx="33299">
                  <c:v>42957.092503298612</c:v>
                </c:pt>
                <c:pt idx="33300">
                  <c:v>42957.099447858796</c:v>
                </c:pt>
                <c:pt idx="33301">
                  <c:v>42957.10639241898</c:v>
                </c:pt>
                <c:pt idx="33302">
                  <c:v>42957.113336979164</c:v>
                </c:pt>
                <c:pt idx="33303">
                  <c:v>42957.120281539355</c:v>
                </c:pt>
                <c:pt idx="33304">
                  <c:v>42957.127226099539</c:v>
                </c:pt>
                <c:pt idx="33305">
                  <c:v>42957.134170659723</c:v>
                </c:pt>
                <c:pt idx="33306">
                  <c:v>42957.141115219907</c:v>
                </c:pt>
                <c:pt idx="33307">
                  <c:v>42957.148059780091</c:v>
                </c:pt>
                <c:pt idx="33308">
                  <c:v>42957.155004340275</c:v>
                </c:pt>
                <c:pt idx="33309">
                  <c:v>42957.161948900466</c:v>
                </c:pt>
                <c:pt idx="33310">
                  <c:v>42957.16889346065</c:v>
                </c:pt>
                <c:pt idx="33311">
                  <c:v>42957.175838020834</c:v>
                </c:pt>
                <c:pt idx="33312">
                  <c:v>42957.182782581018</c:v>
                </c:pt>
                <c:pt idx="33313">
                  <c:v>42957.189727141202</c:v>
                </c:pt>
                <c:pt idx="33314">
                  <c:v>42957.196671701386</c:v>
                </c:pt>
                <c:pt idx="33315">
                  <c:v>42957.203616261577</c:v>
                </c:pt>
                <c:pt idx="33316">
                  <c:v>42957.210560821761</c:v>
                </c:pt>
                <c:pt idx="33317">
                  <c:v>42957.217505381945</c:v>
                </c:pt>
                <c:pt idx="33318">
                  <c:v>42957.224449942129</c:v>
                </c:pt>
                <c:pt idx="33319">
                  <c:v>42957.231394502312</c:v>
                </c:pt>
                <c:pt idx="33320">
                  <c:v>42957.238339062496</c:v>
                </c:pt>
                <c:pt idx="33321">
                  <c:v>42957.245283622688</c:v>
                </c:pt>
                <c:pt idx="33322">
                  <c:v>42957.252228182871</c:v>
                </c:pt>
                <c:pt idx="33323">
                  <c:v>42957.259172743055</c:v>
                </c:pt>
                <c:pt idx="33324">
                  <c:v>42957.266117303239</c:v>
                </c:pt>
                <c:pt idx="33325">
                  <c:v>42957.273061863423</c:v>
                </c:pt>
                <c:pt idx="33326">
                  <c:v>42957.280006423614</c:v>
                </c:pt>
                <c:pt idx="33327">
                  <c:v>42957.286950983798</c:v>
                </c:pt>
                <c:pt idx="33328">
                  <c:v>42957.293895543982</c:v>
                </c:pt>
                <c:pt idx="33329">
                  <c:v>42957.300840104166</c:v>
                </c:pt>
                <c:pt idx="33330">
                  <c:v>42957.30778466435</c:v>
                </c:pt>
                <c:pt idx="33331">
                  <c:v>42957.314729224534</c:v>
                </c:pt>
                <c:pt idx="33332">
                  <c:v>42957.321673784725</c:v>
                </c:pt>
                <c:pt idx="33333">
                  <c:v>42957.328618344909</c:v>
                </c:pt>
                <c:pt idx="33334">
                  <c:v>42957.335562905093</c:v>
                </c:pt>
                <c:pt idx="33335">
                  <c:v>42957.342507465277</c:v>
                </c:pt>
                <c:pt idx="33336">
                  <c:v>42957.349452025461</c:v>
                </c:pt>
                <c:pt idx="33337">
                  <c:v>42957.356396585645</c:v>
                </c:pt>
                <c:pt idx="33338">
                  <c:v>42957.363341145836</c:v>
                </c:pt>
                <c:pt idx="33339">
                  <c:v>42957.37028570602</c:v>
                </c:pt>
                <c:pt idx="33340">
                  <c:v>42957.377230266204</c:v>
                </c:pt>
                <c:pt idx="33341">
                  <c:v>42957.384174826388</c:v>
                </c:pt>
                <c:pt idx="33342">
                  <c:v>42957.391119386572</c:v>
                </c:pt>
                <c:pt idx="33343">
                  <c:v>42957.398063946763</c:v>
                </c:pt>
                <c:pt idx="33344">
                  <c:v>42957.405008506947</c:v>
                </c:pt>
                <c:pt idx="33345">
                  <c:v>42957.411953067131</c:v>
                </c:pt>
                <c:pt idx="33346">
                  <c:v>42957.418897627314</c:v>
                </c:pt>
                <c:pt idx="33347">
                  <c:v>42957.425842187498</c:v>
                </c:pt>
                <c:pt idx="33348">
                  <c:v>42957.432786747682</c:v>
                </c:pt>
                <c:pt idx="33349">
                  <c:v>42957.439731307873</c:v>
                </c:pt>
                <c:pt idx="33350">
                  <c:v>42957.446675868057</c:v>
                </c:pt>
                <c:pt idx="33351">
                  <c:v>42957.453620428241</c:v>
                </c:pt>
                <c:pt idx="33352">
                  <c:v>42957.460564988425</c:v>
                </c:pt>
                <c:pt idx="33353">
                  <c:v>42957.467509548609</c:v>
                </c:pt>
                <c:pt idx="33354">
                  <c:v>42957.474454108793</c:v>
                </c:pt>
                <c:pt idx="33355">
                  <c:v>42957.481398668984</c:v>
                </c:pt>
                <c:pt idx="33356">
                  <c:v>42957.488343229168</c:v>
                </c:pt>
                <c:pt idx="33357">
                  <c:v>42957.495287789352</c:v>
                </c:pt>
                <c:pt idx="33358">
                  <c:v>42957.502232349536</c:v>
                </c:pt>
                <c:pt idx="33359">
                  <c:v>42957.50917690972</c:v>
                </c:pt>
                <c:pt idx="33360">
                  <c:v>42957.516121469911</c:v>
                </c:pt>
                <c:pt idx="33361">
                  <c:v>42957.523066030095</c:v>
                </c:pt>
                <c:pt idx="33362">
                  <c:v>42957.530010590279</c:v>
                </c:pt>
                <c:pt idx="33363">
                  <c:v>42957.536955150463</c:v>
                </c:pt>
                <c:pt idx="33364">
                  <c:v>42957.543899710647</c:v>
                </c:pt>
                <c:pt idx="33365">
                  <c:v>42957.550844270831</c:v>
                </c:pt>
                <c:pt idx="33366">
                  <c:v>42957.557788831022</c:v>
                </c:pt>
                <c:pt idx="33367">
                  <c:v>42957.564733391206</c:v>
                </c:pt>
                <c:pt idx="33368">
                  <c:v>42957.57167795139</c:v>
                </c:pt>
                <c:pt idx="33369">
                  <c:v>42957.578622511573</c:v>
                </c:pt>
                <c:pt idx="33370">
                  <c:v>42957.585567071757</c:v>
                </c:pt>
                <c:pt idx="33371">
                  <c:v>42957.592511631941</c:v>
                </c:pt>
                <c:pt idx="33372">
                  <c:v>42957.599456192132</c:v>
                </c:pt>
                <c:pt idx="33373">
                  <c:v>42957.606400752316</c:v>
                </c:pt>
                <c:pt idx="33374">
                  <c:v>42957.6133453125</c:v>
                </c:pt>
                <c:pt idx="33375">
                  <c:v>42957.620289872684</c:v>
                </c:pt>
                <c:pt idx="33376">
                  <c:v>42957.627234432868</c:v>
                </c:pt>
                <c:pt idx="33377">
                  <c:v>42957.634178993052</c:v>
                </c:pt>
                <c:pt idx="33378">
                  <c:v>42957.641123553243</c:v>
                </c:pt>
                <c:pt idx="33379">
                  <c:v>42957.648068113427</c:v>
                </c:pt>
                <c:pt idx="33380">
                  <c:v>42957.655012673611</c:v>
                </c:pt>
                <c:pt idx="33381">
                  <c:v>42957.661957233795</c:v>
                </c:pt>
                <c:pt idx="33382">
                  <c:v>42957.668901793979</c:v>
                </c:pt>
                <c:pt idx="33383">
                  <c:v>42957.67584635417</c:v>
                </c:pt>
                <c:pt idx="33384">
                  <c:v>42957.682790914354</c:v>
                </c:pt>
                <c:pt idx="33385">
                  <c:v>42957.689735474538</c:v>
                </c:pt>
                <c:pt idx="33386">
                  <c:v>42957.696680034722</c:v>
                </c:pt>
                <c:pt idx="33387">
                  <c:v>42957.703624594906</c:v>
                </c:pt>
                <c:pt idx="33388">
                  <c:v>42957.71056915509</c:v>
                </c:pt>
                <c:pt idx="33389">
                  <c:v>42957.717513715281</c:v>
                </c:pt>
                <c:pt idx="33390">
                  <c:v>42957.724458275465</c:v>
                </c:pt>
                <c:pt idx="33391">
                  <c:v>42957.731402835649</c:v>
                </c:pt>
                <c:pt idx="33392">
                  <c:v>42957.738347395833</c:v>
                </c:pt>
                <c:pt idx="33393">
                  <c:v>42957.745291956016</c:v>
                </c:pt>
                <c:pt idx="33394">
                  <c:v>42957.7522365162</c:v>
                </c:pt>
                <c:pt idx="33395">
                  <c:v>42957.759181076392</c:v>
                </c:pt>
                <c:pt idx="33396">
                  <c:v>42957.766125636575</c:v>
                </c:pt>
                <c:pt idx="33397">
                  <c:v>42957.773070196759</c:v>
                </c:pt>
                <c:pt idx="33398">
                  <c:v>42957.780014756943</c:v>
                </c:pt>
                <c:pt idx="33399">
                  <c:v>42957.786959317127</c:v>
                </c:pt>
                <c:pt idx="33400">
                  <c:v>42957.793903877318</c:v>
                </c:pt>
                <c:pt idx="33401">
                  <c:v>42957.800848437502</c:v>
                </c:pt>
                <c:pt idx="33402">
                  <c:v>42957.807792997686</c:v>
                </c:pt>
                <c:pt idx="33403">
                  <c:v>42957.81473755787</c:v>
                </c:pt>
                <c:pt idx="33404">
                  <c:v>42957.821682118054</c:v>
                </c:pt>
                <c:pt idx="33405">
                  <c:v>42957.828626678238</c:v>
                </c:pt>
                <c:pt idx="33406">
                  <c:v>42957.835571238429</c:v>
                </c:pt>
                <c:pt idx="33407">
                  <c:v>42957.842515798613</c:v>
                </c:pt>
                <c:pt idx="33408">
                  <c:v>42957.849460358797</c:v>
                </c:pt>
                <c:pt idx="33409">
                  <c:v>42957.856404918981</c:v>
                </c:pt>
                <c:pt idx="33410">
                  <c:v>42957.863349479165</c:v>
                </c:pt>
                <c:pt idx="33411">
                  <c:v>42957.870294039349</c:v>
                </c:pt>
                <c:pt idx="33412">
                  <c:v>42957.87723859954</c:v>
                </c:pt>
                <c:pt idx="33413">
                  <c:v>42957.884183159724</c:v>
                </c:pt>
                <c:pt idx="33414">
                  <c:v>42957.891127719908</c:v>
                </c:pt>
                <c:pt idx="33415">
                  <c:v>42957.898072280092</c:v>
                </c:pt>
                <c:pt idx="33416">
                  <c:v>42957.905016840275</c:v>
                </c:pt>
                <c:pt idx="33417">
                  <c:v>42957.911961400459</c:v>
                </c:pt>
                <c:pt idx="33418">
                  <c:v>42957.918905960651</c:v>
                </c:pt>
                <c:pt idx="33419">
                  <c:v>42957.925850520835</c:v>
                </c:pt>
                <c:pt idx="33420">
                  <c:v>42957.932795081018</c:v>
                </c:pt>
                <c:pt idx="33421">
                  <c:v>42957.939739641202</c:v>
                </c:pt>
                <c:pt idx="33422">
                  <c:v>42957.946684201386</c:v>
                </c:pt>
                <c:pt idx="33423">
                  <c:v>42957.953628761577</c:v>
                </c:pt>
                <c:pt idx="33424">
                  <c:v>42957.960573321761</c:v>
                </c:pt>
                <c:pt idx="33425">
                  <c:v>42957.967517881945</c:v>
                </c:pt>
                <c:pt idx="33426">
                  <c:v>42957.974462442129</c:v>
                </c:pt>
                <c:pt idx="33427">
                  <c:v>42957.981407002313</c:v>
                </c:pt>
                <c:pt idx="33428">
                  <c:v>42957.988351562497</c:v>
                </c:pt>
                <c:pt idx="33429">
                  <c:v>42957.995296122688</c:v>
                </c:pt>
                <c:pt idx="33430">
                  <c:v>42958.002240682872</c:v>
                </c:pt>
                <c:pt idx="33431">
                  <c:v>42958.009185243056</c:v>
                </c:pt>
                <c:pt idx="33432">
                  <c:v>42958.01612980324</c:v>
                </c:pt>
                <c:pt idx="33433">
                  <c:v>42958.023074363424</c:v>
                </c:pt>
                <c:pt idx="33434">
                  <c:v>42958.030018923608</c:v>
                </c:pt>
                <c:pt idx="33435">
                  <c:v>42958.036963483799</c:v>
                </c:pt>
                <c:pt idx="33436">
                  <c:v>42958.043908043983</c:v>
                </c:pt>
                <c:pt idx="33437">
                  <c:v>42958.050852604167</c:v>
                </c:pt>
                <c:pt idx="33438">
                  <c:v>42958.057797164351</c:v>
                </c:pt>
                <c:pt idx="33439">
                  <c:v>42958.064741724535</c:v>
                </c:pt>
                <c:pt idx="33440">
                  <c:v>42958.071686284726</c:v>
                </c:pt>
                <c:pt idx="33441">
                  <c:v>42958.07863084491</c:v>
                </c:pt>
                <c:pt idx="33442">
                  <c:v>42958.085575405094</c:v>
                </c:pt>
                <c:pt idx="33443">
                  <c:v>42958.092519965277</c:v>
                </c:pt>
                <c:pt idx="33444">
                  <c:v>42958.099464525461</c:v>
                </c:pt>
                <c:pt idx="33445">
                  <c:v>42958.106409085645</c:v>
                </c:pt>
                <c:pt idx="33446">
                  <c:v>42958.113353645836</c:v>
                </c:pt>
                <c:pt idx="33447">
                  <c:v>42958.12029820602</c:v>
                </c:pt>
                <c:pt idx="33448">
                  <c:v>42958.127242766204</c:v>
                </c:pt>
                <c:pt idx="33449">
                  <c:v>42958.134187326388</c:v>
                </c:pt>
                <c:pt idx="33450">
                  <c:v>42958.141131886572</c:v>
                </c:pt>
                <c:pt idx="33451">
                  <c:v>42958.148076446756</c:v>
                </c:pt>
                <c:pt idx="33452">
                  <c:v>42958.155021006947</c:v>
                </c:pt>
                <c:pt idx="33453">
                  <c:v>42958.161965567131</c:v>
                </c:pt>
                <c:pt idx="33454">
                  <c:v>42958.168910127315</c:v>
                </c:pt>
                <c:pt idx="33455">
                  <c:v>42958.175854687499</c:v>
                </c:pt>
                <c:pt idx="33456">
                  <c:v>42958.182799247683</c:v>
                </c:pt>
                <c:pt idx="33457">
                  <c:v>42958.189743807867</c:v>
                </c:pt>
                <c:pt idx="33458">
                  <c:v>42958.196688368058</c:v>
                </c:pt>
                <c:pt idx="33459">
                  <c:v>42958.203632928242</c:v>
                </c:pt>
                <c:pt idx="33460">
                  <c:v>42958.210577488426</c:v>
                </c:pt>
                <c:pt idx="33461">
                  <c:v>42958.21752204861</c:v>
                </c:pt>
                <c:pt idx="33462">
                  <c:v>42958.224466608794</c:v>
                </c:pt>
                <c:pt idx="33463">
                  <c:v>42958.231411168985</c:v>
                </c:pt>
                <c:pt idx="33464">
                  <c:v>42958.238355729169</c:v>
                </c:pt>
                <c:pt idx="33465">
                  <c:v>42958.245300289353</c:v>
                </c:pt>
                <c:pt idx="33466">
                  <c:v>42958.252244849537</c:v>
                </c:pt>
                <c:pt idx="33467">
                  <c:v>42958.25918940972</c:v>
                </c:pt>
                <c:pt idx="33468">
                  <c:v>42958.266133969904</c:v>
                </c:pt>
                <c:pt idx="33469">
                  <c:v>42958.273078530096</c:v>
                </c:pt>
                <c:pt idx="33470">
                  <c:v>42958.280023090279</c:v>
                </c:pt>
                <c:pt idx="33471">
                  <c:v>42958.286967650463</c:v>
                </c:pt>
                <c:pt idx="33472">
                  <c:v>42958.293912210647</c:v>
                </c:pt>
                <c:pt idx="33473">
                  <c:v>42958.300856770831</c:v>
                </c:pt>
                <c:pt idx="33474">
                  <c:v>42958.307801331015</c:v>
                </c:pt>
                <c:pt idx="33475">
                  <c:v>42958.314745891206</c:v>
                </c:pt>
                <c:pt idx="33476">
                  <c:v>42958.32169045139</c:v>
                </c:pt>
                <c:pt idx="33477">
                  <c:v>42958.328635011574</c:v>
                </c:pt>
                <c:pt idx="33478">
                  <c:v>42958.335579571758</c:v>
                </c:pt>
                <c:pt idx="33479">
                  <c:v>42958.342524131942</c:v>
                </c:pt>
                <c:pt idx="33480">
                  <c:v>42958.349468692133</c:v>
                </c:pt>
                <c:pt idx="33481">
                  <c:v>42958.356413252317</c:v>
                </c:pt>
                <c:pt idx="33482">
                  <c:v>42958.363357812501</c:v>
                </c:pt>
                <c:pt idx="33483">
                  <c:v>42958.370302372685</c:v>
                </c:pt>
                <c:pt idx="33484">
                  <c:v>42958.377246932869</c:v>
                </c:pt>
                <c:pt idx="33485">
                  <c:v>42958.384191493053</c:v>
                </c:pt>
                <c:pt idx="33486">
                  <c:v>42958.391136053244</c:v>
                </c:pt>
                <c:pt idx="33487">
                  <c:v>42958.398080613428</c:v>
                </c:pt>
                <c:pt idx="33488">
                  <c:v>42958.405025173612</c:v>
                </c:pt>
                <c:pt idx="33489">
                  <c:v>42958.411969733796</c:v>
                </c:pt>
                <c:pt idx="33490">
                  <c:v>42958.418914293979</c:v>
                </c:pt>
                <c:pt idx="33491">
                  <c:v>42958.425858854163</c:v>
                </c:pt>
                <c:pt idx="33492">
                  <c:v>42958.432803414355</c:v>
                </c:pt>
                <c:pt idx="33493">
                  <c:v>42958.439747974538</c:v>
                </c:pt>
                <c:pt idx="33494">
                  <c:v>42958.446692534722</c:v>
                </c:pt>
                <c:pt idx="33495">
                  <c:v>42958.453637094906</c:v>
                </c:pt>
                <c:pt idx="33496">
                  <c:v>42958.46058165509</c:v>
                </c:pt>
                <c:pt idx="33497">
                  <c:v>42958.467526215281</c:v>
                </c:pt>
                <c:pt idx="33498">
                  <c:v>42958.474470775465</c:v>
                </c:pt>
                <c:pt idx="33499">
                  <c:v>42958.481415335649</c:v>
                </c:pt>
                <c:pt idx="33500">
                  <c:v>42958.488359895833</c:v>
                </c:pt>
                <c:pt idx="33501">
                  <c:v>42958.495304456017</c:v>
                </c:pt>
                <c:pt idx="33502">
                  <c:v>42958.502249016201</c:v>
                </c:pt>
                <c:pt idx="33503">
                  <c:v>42958.509193576392</c:v>
                </c:pt>
                <c:pt idx="33504">
                  <c:v>42958.516138136576</c:v>
                </c:pt>
                <c:pt idx="33505">
                  <c:v>42958.52308269676</c:v>
                </c:pt>
                <c:pt idx="33506">
                  <c:v>42958.530027256944</c:v>
                </c:pt>
                <c:pt idx="33507">
                  <c:v>42958.536971817128</c:v>
                </c:pt>
                <c:pt idx="33508">
                  <c:v>42958.543916377312</c:v>
                </c:pt>
                <c:pt idx="33509">
                  <c:v>42958.550860937503</c:v>
                </c:pt>
                <c:pt idx="33510">
                  <c:v>42958.557805497687</c:v>
                </c:pt>
                <c:pt idx="33511">
                  <c:v>42958.564750057871</c:v>
                </c:pt>
                <c:pt idx="33512">
                  <c:v>42958.571694618055</c:v>
                </c:pt>
                <c:pt idx="33513">
                  <c:v>42958.578639178239</c:v>
                </c:pt>
                <c:pt idx="33514">
                  <c:v>42958.585583738422</c:v>
                </c:pt>
                <c:pt idx="33515">
                  <c:v>42958.592528298614</c:v>
                </c:pt>
                <c:pt idx="33516">
                  <c:v>42958.599472858798</c:v>
                </c:pt>
                <c:pt idx="33517">
                  <c:v>42958.606417418981</c:v>
                </c:pt>
                <c:pt idx="33518">
                  <c:v>42958.613361979165</c:v>
                </c:pt>
                <c:pt idx="33519">
                  <c:v>42958.620306539349</c:v>
                </c:pt>
                <c:pt idx="33520">
                  <c:v>42958.62725109954</c:v>
                </c:pt>
                <c:pt idx="33521">
                  <c:v>42958.634195659724</c:v>
                </c:pt>
                <c:pt idx="33522">
                  <c:v>42958.641140219908</c:v>
                </c:pt>
                <c:pt idx="33523">
                  <c:v>42958.648084780092</c:v>
                </c:pt>
                <c:pt idx="33524">
                  <c:v>42958.655029340276</c:v>
                </c:pt>
                <c:pt idx="33525">
                  <c:v>42958.66197390046</c:v>
                </c:pt>
                <c:pt idx="33526">
                  <c:v>42958.668918460651</c:v>
                </c:pt>
                <c:pt idx="33527">
                  <c:v>42958.675863020835</c:v>
                </c:pt>
                <c:pt idx="33528">
                  <c:v>42958.682807581019</c:v>
                </c:pt>
                <c:pt idx="33529">
                  <c:v>42958.689752141203</c:v>
                </c:pt>
                <c:pt idx="33530">
                  <c:v>42958.696696701387</c:v>
                </c:pt>
                <c:pt idx="33531">
                  <c:v>42958.703641261571</c:v>
                </c:pt>
                <c:pt idx="33532">
                  <c:v>42958.710585821762</c:v>
                </c:pt>
                <c:pt idx="33533">
                  <c:v>42958.717530381946</c:v>
                </c:pt>
                <c:pt idx="33534">
                  <c:v>42958.72447494213</c:v>
                </c:pt>
                <c:pt idx="33535">
                  <c:v>42958.731419502314</c:v>
                </c:pt>
                <c:pt idx="33536">
                  <c:v>42958.738364062498</c:v>
                </c:pt>
                <c:pt idx="33537">
                  <c:v>42958.745308622689</c:v>
                </c:pt>
                <c:pt idx="33538">
                  <c:v>42958.752253182873</c:v>
                </c:pt>
                <c:pt idx="33539">
                  <c:v>42958.759197743057</c:v>
                </c:pt>
                <c:pt idx="33540">
                  <c:v>42958.76614230324</c:v>
                </c:pt>
                <c:pt idx="33541">
                  <c:v>42958.773086863424</c:v>
                </c:pt>
                <c:pt idx="33542">
                  <c:v>42958.780031423608</c:v>
                </c:pt>
                <c:pt idx="33543">
                  <c:v>42958.786975983799</c:v>
                </c:pt>
                <c:pt idx="33544">
                  <c:v>42958.793920543983</c:v>
                </c:pt>
                <c:pt idx="33545">
                  <c:v>42958.800865104167</c:v>
                </c:pt>
                <c:pt idx="33546">
                  <c:v>42958.807809664351</c:v>
                </c:pt>
                <c:pt idx="33547">
                  <c:v>42958.814754224535</c:v>
                </c:pt>
                <c:pt idx="33548">
                  <c:v>42958.821698784719</c:v>
                </c:pt>
                <c:pt idx="33549">
                  <c:v>42958.82864334491</c:v>
                </c:pt>
                <c:pt idx="33550">
                  <c:v>42958.835587905094</c:v>
                </c:pt>
                <c:pt idx="33551">
                  <c:v>42958.842532465278</c:v>
                </c:pt>
                <c:pt idx="33552">
                  <c:v>42958.849477025462</c:v>
                </c:pt>
                <c:pt idx="33553">
                  <c:v>42958.856421585646</c:v>
                </c:pt>
                <c:pt idx="33554">
                  <c:v>42958.86336614583</c:v>
                </c:pt>
                <c:pt idx="33555">
                  <c:v>42958.870310706021</c:v>
                </c:pt>
                <c:pt idx="33556">
                  <c:v>42958.877255266205</c:v>
                </c:pt>
                <c:pt idx="33557">
                  <c:v>42958.884199826389</c:v>
                </c:pt>
                <c:pt idx="33558">
                  <c:v>42958.891144386573</c:v>
                </c:pt>
                <c:pt idx="33559">
                  <c:v>42958.898088946757</c:v>
                </c:pt>
                <c:pt idx="33560">
                  <c:v>42958.905033506948</c:v>
                </c:pt>
                <c:pt idx="33561">
                  <c:v>42958.911978067132</c:v>
                </c:pt>
                <c:pt idx="33562">
                  <c:v>42958.918922627316</c:v>
                </c:pt>
                <c:pt idx="33563">
                  <c:v>42958.9258671875</c:v>
                </c:pt>
                <c:pt idx="33564">
                  <c:v>42958.932811747683</c:v>
                </c:pt>
                <c:pt idx="33565">
                  <c:v>42958.939756307867</c:v>
                </c:pt>
                <c:pt idx="33566">
                  <c:v>42958.946700868059</c:v>
                </c:pt>
                <c:pt idx="33567">
                  <c:v>42958.953645428242</c:v>
                </c:pt>
                <c:pt idx="33568">
                  <c:v>42958.960589988426</c:v>
                </c:pt>
                <c:pt idx="33569">
                  <c:v>42958.96753454861</c:v>
                </c:pt>
                <c:pt idx="33570">
                  <c:v>42958.974479108794</c:v>
                </c:pt>
                <c:pt idx="33571">
                  <c:v>42958.981423668978</c:v>
                </c:pt>
                <c:pt idx="33572">
                  <c:v>42958.988368229169</c:v>
                </c:pt>
                <c:pt idx="33573">
                  <c:v>42958.995312789353</c:v>
                </c:pt>
                <c:pt idx="33574">
                  <c:v>42959.002257349537</c:v>
                </c:pt>
                <c:pt idx="33575">
                  <c:v>42959.009201909721</c:v>
                </c:pt>
                <c:pt idx="33576">
                  <c:v>42959.016146469905</c:v>
                </c:pt>
                <c:pt idx="33577">
                  <c:v>42959.023091030096</c:v>
                </c:pt>
                <c:pt idx="33578">
                  <c:v>42959.03003559028</c:v>
                </c:pt>
                <c:pt idx="33579">
                  <c:v>42959.036980150464</c:v>
                </c:pt>
                <c:pt idx="33580">
                  <c:v>42959.043924710648</c:v>
                </c:pt>
                <c:pt idx="33581">
                  <c:v>42959.050869270832</c:v>
                </c:pt>
                <c:pt idx="33582">
                  <c:v>42959.057813831016</c:v>
                </c:pt>
                <c:pt idx="33583">
                  <c:v>42959.064758391207</c:v>
                </c:pt>
                <c:pt idx="33584">
                  <c:v>42959.071702951391</c:v>
                </c:pt>
                <c:pt idx="33585">
                  <c:v>42959.078647511575</c:v>
                </c:pt>
                <c:pt idx="33586">
                  <c:v>42959.085592071759</c:v>
                </c:pt>
                <c:pt idx="33587">
                  <c:v>42959.092536631942</c:v>
                </c:pt>
                <c:pt idx="33588">
                  <c:v>42959.099481192126</c:v>
                </c:pt>
                <c:pt idx="33589">
                  <c:v>42959.106425752318</c:v>
                </c:pt>
                <c:pt idx="33590">
                  <c:v>42959.113370312502</c:v>
                </c:pt>
                <c:pt idx="33591">
                  <c:v>42959.120314872685</c:v>
                </c:pt>
                <c:pt idx="33592">
                  <c:v>42959.127259432869</c:v>
                </c:pt>
                <c:pt idx="33593">
                  <c:v>42959.134203993053</c:v>
                </c:pt>
                <c:pt idx="33594">
                  <c:v>42959.141148553237</c:v>
                </c:pt>
                <c:pt idx="33595">
                  <c:v>42959.148093113428</c:v>
                </c:pt>
                <c:pt idx="33596">
                  <c:v>42959.155037673612</c:v>
                </c:pt>
                <c:pt idx="33597">
                  <c:v>42959.161982233796</c:v>
                </c:pt>
                <c:pt idx="33598">
                  <c:v>42959.16892679398</c:v>
                </c:pt>
                <c:pt idx="33599">
                  <c:v>42959.175871354164</c:v>
                </c:pt>
                <c:pt idx="33600">
                  <c:v>42959.182815914355</c:v>
                </c:pt>
                <c:pt idx="33601">
                  <c:v>42959.189760474539</c:v>
                </c:pt>
                <c:pt idx="33602">
                  <c:v>42959.196705034723</c:v>
                </c:pt>
                <c:pt idx="33603">
                  <c:v>42959.203649594907</c:v>
                </c:pt>
                <c:pt idx="33604">
                  <c:v>42959.210594155091</c:v>
                </c:pt>
                <c:pt idx="33605">
                  <c:v>42959.217538715275</c:v>
                </c:pt>
                <c:pt idx="33606">
                  <c:v>42959.224483275466</c:v>
                </c:pt>
                <c:pt idx="33607">
                  <c:v>42959.23142783565</c:v>
                </c:pt>
                <c:pt idx="33608">
                  <c:v>42959.238372395834</c:v>
                </c:pt>
                <c:pt idx="33609">
                  <c:v>42959.245316956018</c:v>
                </c:pt>
                <c:pt idx="33610">
                  <c:v>42959.252261516202</c:v>
                </c:pt>
                <c:pt idx="33611">
                  <c:v>42959.259206076385</c:v>
                </c:pt>
                <c:pt idx="33612">
                  <c:v>42959.266150636577</c:v>
                </c:pt>
                <c:pt idx="33613">
                  <c:v>42959.273095196761</c:v>
                </c:pt>
                <c:pt idx="33614">
                  <c:v>42959.280039756944</c:v>
                </c:pt>
                <c:pt idx="33615">
                  <c:v>42959.286984317128</c:v>
                </c:pt>
                <c:pt idx="33616">
                  <c:v>42959.293928877312</c:v>
                </c:pt>
                <c:pt idx="33617">
                  <c:v>42959.300873437503</c:v>
                </c:pt>
                <c:pt idx="33618">
                  <c:v>42959.307817997687</c:v>
                </c:pt>
                <c:pt idx="33619">
                  <c:v>42959.314762557871</c:v>
                </c:pt>
                <c:pt idx="33620">
                  <c:v>42959.321707118055</c:v>
                </c:pt>
                <c:pt idx="33621">
                  <c:v>42959.328651678239</c:v>
                </c:pt>
                <c:pt idx="33622">
                  <c:v>42959.335596238423</c:v>
                </c:pt>
                <c:pt idx="33623">
                  <c:v>42959.342540798614</c:v>
                </c:pt>
                <c:pt idx="33624">
                  <c:v>42959.349485358798</c:v>
                </c:pt>
                <c:pt idx="33625">
                  <c:v>42959.356429918982</c:v>
                </c:pt>
                <c:pt idx="33626">
                  <c:v>42959.363374479166</c:v>
                </c:pt>
                <c:pt idx="33627">
                  <c:v>42959.37031903935</c:v>
                </c:pt>
                <c:pt idx="33628">
                  <c:v>42959.377263599534</c:v>
                </c:pt>
                <c:pt idx="33629">
                  <c:v>42959.384208159725</c:v>
                </c:pt>
                <c:pt idx="33630">
                  <c:v>42959.391152719909</c:v>
                </c:pt>
                <c:pt idx="33631">
                  <c:v>42959.398097280093</c:v>
                </c:pt>
                <c:pt idx="33632">
                  <c:v>42959.405041840277</c:v>
                </c:pt>
                <c:pt idx="33633">
                  <c:v>42959.411986400461</c:v>
                </c:pt>
                <c:pt idx="33634">
                  <c:v>42959.418930960652</c:v>
                </c:pt>
                <c:pt idx="33635">
                  <c:v>42959.425875520836</c:v>
                </c:pt>
                <c:pt idx="33636">
                  <c:v>42959.43282008102</c:v>
                </c:pt>
                <c:pt idx="33637">
                  <c:v>42959.439764641204</c:v>
                </c:pt>
                <c:pt idx="33638">
                  <c:v>42959.446709201387</c:v>
                </c:pt>
                <c:pt idx="33639">
                  <c:v>42959.453653761571</c:v>
                </c:pt>
                <c:pt idx="33640">
                  <c:v>42959.460598321763</c:v>
                </c:pt>
                <c:pt idx="33641">
                  <c:v>42959.467542881946</c:v>
                </c:pt>
                <c:pt idx="33642">
                  <c:v>42959.47448744213</c:v>
                </c:pt>
                <c:pt idx="33643">
                  <c:v>42959.481432002314</c:v>
                </c:pt>
                <c:pt idx="33644">
                  <c:v>42959.488376562498</c:v>
                </c:pt>
                <c:pt idx="33645">
                  <c:v>42959.495321122682</c:v>
                </c:pt>
                <c:pt idx="33646">
                  <c:v>42959.502265682873</c:v>
                </c:pt>
                <c:pt idx="33647">
                  <c:v>42959.509210243057</c:v>
                </c:pt>
                <c:pt idx="33648">
                  <c:v>42959.516154803241</c:v>
                </c:pt>
                <c:pt idx="33649">
                  <c:v>42959.523099363425</c:v>
                </c:pt>
                <c:pt idx="33650">
                  <c:v>42959.530043923609</c:v>
                </c:pt>
                <c:pt idx="33651">
                  <c:v>42959.536988483793</c:v>
                </c:pt>
                <c:pt idx="33652">
                  <c:v>42959.543933043984</c:v>
                </c:pt>
                <c:pt idx="33653">
                  <c:v>42959.550877604168</c:v>
                </c:pt>
                <c:pt idx="33654">
                  <c:v>42959.557822164352</c:v>
                </c:pt>
                <c:pt idx="33655">
                  <c:v>42959.564766724536</c:v>
                </c:pt>
                <c:pt idx="33656">
                  <c:v>42959.57171128472</c:v>
                </c:pt>
                <c:pt idx="33657">
                  <c:v>42959.578655844911</c:v>
                </c:pt>
                <c:pt idx="33658">
                  <c:v>42959.585600405095</c:v>
                </c:pt>
                <c:pt idx="33659">
                  <c:v>42959.592544965279</c:v>
                </c:pt>
                <c:pt idx="33660">
                  <c:v>42959.599489525463</c:v>
                </c:pt>
                <c:pt idx="33661">
                  <c:v>42959.606434085646</c:v>
                </c:pt>
                <c:pt idx="33662">
                  <c:v>42959.61337864583</c:v>
                </c:pt>
                <c:pt idx="33663">
                  <c:v>42959.620323206022</c:v>
                </c:pt>
                <c:pt idx="33664">
                  <c:v>42959.627267766205</c:v>
                </c:pt>
                <c:pt idx="33665">
                  <c:v>42959.634212326389</c:v>
                </c:pt>
                <c:pt idx="33666">
                  <c:v>42959.641156886573</c:v>
                </c:pt>
                <c:pt idx="33667">
                  <c:v>42959.648101446757</c:v>
                </c:pt>
                <c:pt idx="33668">
                  <c:v>42959.655046006941</c:v>
                </c:pt>
                <c:pt idx="33669">
                  <c:v>42959.661990567132</c:v>
                </c:pt>
                <c:pt idx="33670">
                  <c:v>42959.668935127316</c:v>
                </c:pt>
                <c:pt idx="33671">
                  <c:v>42959.6758796875</c:v>
                </c:pt>
                <c:pt idx="33672">
                  <c:v>42959.682824247684</c:v>
                </c:pt>
                <c:pt idx="33673">
                  <c:v>42959.689768807868</c:v>
                </c:pt>
                <c:pt idx="33674">
                  <c:v>42959.696713368059</c:v>
                </c:pt>
                <c:pt idx="33675">
                  <c:v>42959.703657928243</c:v>
                </c:pt>
                <c:pt idx="33676">
                  <c:v>42959.710602488427</c:v>
                </c:pt>
                <c:pt idx="33677">
                  <c:v>42959.717547048611</c:v>
                </c:pt>
                <c:pt idx="33678">
                  <c:v>42959.724491608795</c:v>
                </c:pt>
                <c:pt idx="33679">
                  <c:v>42959.731436168979</c:v>
                </c:pt>
                <c:pt idx="33680">
                  <c:v>42959.73838072917</c:v>
                </c:pt>
                <c:pt idx="33681">
                  <c:v>42959.745325289354</c:v>
                </c:pt>
                <c:pt idx="33682">
                  <c:v>42959.752269849538</c:v>
                </c:pt>
                <c:pt idx="33683">
                  <c:v>42959.759214409722</c:v>
                </c:pt>
                <c:pt idx="33684">
                  <c:v>42959.766158969906</c:v>
                </c:pt>
                <c:pt idx="33685">
                  <c:v>42959.773103530089</c:v>
                </c:pt>
                <c:pt idx="33686">
                  <c:v>42959.780048090281</c:v>
                </c:pt>
                <c:pt idx="33687">
                  <c:v>42959.786992650465</c:v>
                </c:pt>
                <c:pt idx="33688">
                  <c:v>42959.793937210648</c:v>
                </c:pt>
                <c:pt idx="33689">
                  <c:v>42959.800881770832</c:v>
                </c:pt>
                <c:pt idx="33690">
                  <c:v>42959.807826331016</c:v>
                </c:pt>
                <c:pt idx="33691">
                  <c:v>42959.8147708912</c:v>
                </c:pt>
                <c:pt idx="33692">
                  <c:v>42959.821715451391</c:v>
                </c:pt>
                <c:pt idx="33693">
                  <c:v>42959.828660011575</c:v>
                </c:pt>
                <c:pt idx="33694">
                  <c:v>42959.835604571759</c:v>
                </c:pt>
                <c:pt idx="33695">
                  <c:v>42959.842549131943</c:v>
                </c:pt>
                <c:pt idx="33696">
                  <c:v>42959.849493692127</c:v>
                </c:pt>
                <c:pt idx="33697">
                  <c:v>42959.856438252318</c:v>
                </c:pt>
                <c:pt idx="33698">
                  <c:v>42959.863382812502</c:v>
                </c:pt>
                <c:pt idx="33699">
                  <c:v>42959.870327372686</c:v>
                </c:pt>
                <c:pt idx="33700">
                  <c:v>42959.87727193287</c:v>
                </c:pt>
                <c:pt idx="33701">
                  <c:v>42959.884216493054</c:v>
                </c:pt>
                <c:pt idx="33702">
                  <c:v>42959.891161053238</c:v>
                </c:pt>
                <c:pt idx="33703">
                  <c:v>42959.898105613429</c:v>
                </c:pt>
                <c:pt idx="33704">
                  <c:v>42959.905050173613</c:v>
                </c:pt>
                <c:pt idx="33705">
                  <c:v>42959.911994733797</c:v>
                </c:pt>
                <c:pt idx="33706">
                  <c:v>42959.918939293981</c:v>
                </c:pt>
                <c:pt idx="33707">
                  <c:v>42959.925883854165</c:v>
                </c:pt>
                <c:pt idx="33708">
                  <c:v>42959.932828414348</c:v>
                </c:pt>
                <c:pt idx="33709">
                  <c:v>42959.93977297454</c:v>
                </c:pt>
                <c:pt idx="33710">
                  <c:v>42959.946717534724</c:v>
                </c:pt>
                <c:pt idx="33711">
                  <c:v>42959.953662094907</c:v>
                </c:pt>
                <c:pt idx="33712">
                  <c:v>42959.960606655091</c:v>
                </c:pt>
                <c:pt idx="33713">
                  <c:v>42959.967551215275</c:v>
                </c:pt>
                <c:pt idx="33714">
                  <c:v>42959.974495775466</c:v>
                </c:pt>
                <c:pt idx="33715">
                  <c:v>42959.98144033565</c:v>
                </c:pt>
                <c:pt idx="33716">
                  <c:v>42959.988384895834</c:v>
                </c:pt>
                <c:pt idx="33717">
                  <c:v>42959.995329456018</c:v>
                </c:pt>
                <c:pt idx="33718">
                  <c:v>42960.002274016202</c:v>
                </c:pt>
                <c:pt idx="33719">
                  <c:v>42960.009218576386</c:v>
                </c:pt>
                <c:pt idx="33720">
                  <c:v>42960.016163136577</c:v>
                </c:pt>
                <c:pt idx="33721">
                  <c:v>42960.023107696761</c:v>
                </c:pt>
                <c:pt idx="33722">
                  <c:v>42960.030052256945</c:v>
                </c:pt>
                <c:pt idx="33723">
                  <c:v>42960.036996817129</c:v>
                </c:pt>
                <c:pt idx="33724">
                  <c:v>42960.043941377313</c:v>
                </c:pt>
                <c:pt idx="33725">
                  <c:v>42960.050885937497</c:v>
                </c:pt>
                <c:pt idx="33726">
                  <c:v>42960.057830497688</c:v>
                </c:pt>
                <c:pt idx="33727">
                  <c:v>42960.064775057872</c:v>
                </c:pt>
                <c:pt idx="33728">
                  <c:v>42960.071719618056</c:v>
                </c:pt>
                <c:pt idx="33729">
                  <c:v>42960.07866417824</c:v>
                </c:pt>
                <c:pt idx="33730">
                  <c:v>42960.085608738424</c:v>
                </c:pt>
                <c:pt idx="33731">
                  <c:v>42960.092553298608</c:v>
                </c:pt>
                <c:pt idx="33732">
                  <c:v>42960.099497858799</c:v>
                </c:pt>
                <c:pt idx="33733">
                  <c:v>42960.106442418983</c:v>
                </c:pt>
                <c:pt idx="33734">
                  <c:v>42960.113386979167</c:v>
                </c:pt>
                <c:pt idx="33735">
                  <c:v>42960.12033153935</c:v>
                </c:pt>
                <c:pt idx="33736">
                  <c:v>42960.127276099534</c:v>
                </c:pt>
                <c:pt idx="33737">
                  <c:v>42960.134220659726</c:v>
                </c:pt>
                <c:pt idx="33738">
                  <c:v>42960.141165219909</c:v>
                </c:pt>
                <c:pt idx="33739">
                  <c:v>42960.148109780093</c:v>
                </c:pt>
                <c:pt idx="33740">
                  <c:v>42960.155054340277</c:v>
                </c:pt>
                <c:pt idx="33741">
                  <c:v>42960.161998900461</c:v>
                </c:pt>
                <c:pt idx="33742">
                  <c:v>42960.168943460645</c:v>
                </c:pt>
                <c:pt idx="33743">
                  <c:v>42960.175888020836</c:v>
                </c:pt>
                <c:pt idx="33744">
                  <c:v>42960.18283258102</c:v>
                </c:pt>
                <c:pt idx="33745">
                  <c:v>42960.189777141204</c:v>
                </c:pt>
                <c:pt idx="33746">
                  <c:v>42960.196721701388</c:v>
                </c:pt>
                <c:pt idx="33747">
                  <c:v>42960.203666261572</c:v>
                </c:pt>
                <c:pt idx="33748">
                  <c:v>42960.210610821756</c:v>
                </c:pt>
                <c:pt idx="33749">
                  <c:v>42960.217555381947</c:v>
                </c:pt>
                <c:pt idx="33750">
                  <c:v>42960.224499942131</c:v>
                </c:pt>
                <c:pt idx="33751">
                  <c:v>42960.231444502315</c:v>
                </c:pt>
                <c:pt idx="33752">
                  <c:v>42960.238389062499</c:v>
                </c:pt>
                <c:pt idx="33753">
                  <c:v>42960.245333622683</c:v>
                </c:pt>
                <c:pt idx="33754">
                  <c:v>42960.252278182874</c:v>
                </c:pt>
                <c:pt idx="33755">
                  <c:v>42960.259222743058</c:v>
                </c:pt>
                <c:pt idx="33756">
                  <c:v>42960.266167303242</c:v>
                </c:pt>
                <c:pt idx="33757">
                  <c:v>42960.273111863426</c:v>
                </c:pt>
                <c:pt idx="33758">
                  <c:v>42960.280056423609</c:v>
                </c:pt>
                <c:pt idx="33759">
                  <c:v>42960.287000983793</c:v>
                </c:pt>
                <c:pt idx="33760">
                  <c:v>42960.293945543985</c:v>
                </c:pt>
                <c:pt idx="33761">
                  <c:v>42960.300890104169</c:v>
                </c:pt>
                <c:pt idx="33762">
                  <c:v>42960.307834664352</c:v>
                </c:pt>
                <c:pt idx="33763">
                  <c:v>42960.314779224536</c:v>
                </c:pt>
                <c:pt idx="33764">
                  <c:v>42960.32172378472</c:v>
                </c:pt>
                <c:pt idx="33765">
                  <c:v>42960.328668344904</c:v>
                </c:pt>
                <c:pt idx="33766">
                  <c:v>42960.335612905095</c:v>
                </c:pt>
                <c:pt idx="33767">
                  <c:v>42960.342557465279</c:v>
                </c:pt>
                <c:pt idx="33768">
                  <c:v>42960.349502025463</c:v>
                </c:pt>
                <c:pt idx="33769">
                  <c:v>42960.356446585647</c:v>
                </c:pt>
                <c:pt idx="33770">
                  <c:v>42960.363391145831</c:v>
                </c:pt>
                <c:pt idx="33771">
                  <c:v>42960.370335706015</c:v>
                </c:pt>
                <c:pt idx="33772">
                  <c:v>42960.377280266206</c:v>
                </c:pt>
                <c:pt idx="33773">
                  <c:v>42960.38422482639</c:v>
                </c:pt>
                <c:pt idx="33774">
                  <c:v>42960.391169386574</c:v>
                </c:pt>
                <c:pt idx="33775">
                  <c:v>42960.398113946758</c:v>
                </c:pt>
                <c:pt idx="33776">
                  <c:v>42960.405058506942</c:v>
                </c:pt>
                <c:pt idx="33777">
                  <c:v>42960.412003067133</c:v>
                </c:pt>
                <c:pt idx="33778">
                  <c:v>42960.418947627317</c:v>
                </c:pt>
                <c:pt idx="33779">
                  <c:v>42960.425892187501</c:v>
                </c:pt>
                <c:pt idx="33780">
                  <c:v>42960.432836747685</c:v>
                </c:pt>
                <c:pt idx="33781">
                  <c:v>42960.439781307869</c:v>
                </c:pt>
                <c:pt idx="33782">
                  <c:v>42960.446725868052</c:v>
                </c:pt>
                <c:pt idx="33783">
                  <c:v>42960.453670428244</c:v>
                </c:pt>
                <c:pt idx="33784">
                  <c:v>42960.460614988428</c:v>
                </c:pt>
                <c:pt idx="33785">
                  <c:v>42960.467559548611</c:v>
                </c:pt>
                <c:pt idx="33786">
                  <c:v>42960.474504108795</c:v>
                </c:pt>
                <c:pt idx="33787">
                  <c:v>42960.481448668979</c:v>
                </c:pt>
                <c:pt idx="33788">
                  <c:v>42960.488393229163</c:v>
                </c:pt>
                <c:pt idx="33789">
                  <c:v>42960.495337789354</c:v>
                </c:pt>
                <c:pt idx="33790">
                  <c:v>42960.502282349538</c:v>
                </c:pt>
                <c:pt idx="33791">
                  <c:v>42960.509226909722</c:v>
                </c:pt>
                <c:pt idx="33792">
                  <c:v>42960.516171469906</c:v>
                </c:pt>
                <c:pt idx="33793">
                  <c:v>42960.52311603009</c:v>
                </c:pt>
                <c:pt idx="33794">
                  <c:v>42960.530060590281</c:v>
                </c:pt>
                <c:pt idx="33795">
                  <c:v>42960.537005150465</c:v>
                </c:pt>
                <c:pt idx="33796">
                  <c:v>42960.543949710649</c:v>
                </c:pt>
                <c:pt idx="33797">
                  <c:v>42960.550894270833</c:v>
                </c:pt>
                <c:pt idx="33798">
                  <c:v>42960.557838831017</c:v>
                </c:pt>
                <c:pt idx="33799">
                  <c:v>42960.564783391201</c:v>
                </c:pt>
                <c:pt idx="33800">
                  <c:v>42960.571727951392</c:v>
                </c:pt>
                <c:pt idx="33801">
                  <c:v>42960.578672511576</c:v>
                </c:pt>
                <c:pt idx="33802">
                  <c:v>42960.58561707176</c:v>
                </c:pt>
                <c:pt idx="33803">
                  <c:v>42960.592561631944</c:v>
                </c:pt>
                <c:pt idx="33804">
                  <c:v>42960.599506192128</c:v>
                </c:pt>
                <c:pt idx="33805">
                  <c:v>42960.606450752312</c:v>
                </c:pt>
                <c:pt idx="33806">
                  <c:v>42960.613395312503</c:v>
                </c:pt>
                <c:pt idx="33807">
                  <c:v>42960.620339872687</c:v>
                </c:pt>
                <c:pt idx="33808">
                  <c:v>42960.627284432871</c:v>
                </c:pt>
                <c:pt idx="33809">
                  <c:v>42960.634228993054</c:v>
                </c:pt>
                <c:pt idx="33810">
                  <c:v>42960.641173553238</c:v>
                </c:pt>
                <c:pt idx="33811">
                  <c:v>42960.64811811343</c:v>
                </c:pt>
                <c:pt idx="33812">
                  <c:v>42960.655062673613</c:v>
                </c:pt>
                <c:pt idx="33813">
                  <c:v>42960.662007233797</c:v>
                </c:pt>
                <c:pt idx="33814">
                  <c:v>42960.668951793981</c:v>
                </c:pt>
                <c:pt idx="33815">
                  <c:v>42960.675896354165</c:v>
                </c:pt>
                <c:pt idx="33816">
                  <c:v>42960.682840914349</c:v>
                </c:pt>
                <c:pt idx="33817">
                  <c:v>42960.68978547454</c:v>
                </c:pt>
                <c:pt idx="33818">
                  <c:v>42960.696730034724</c:v>
                </c:pt>
                <c:pt idx="33819">
                  <c:v>42960.703674594908</c:v>
                </c:pt>
                <c:pt idx="33820">
                  <c:v>42960.710619155092</c:v>
                </c:pt>
                <c:pt idx="33821">
                  <c:v>42960.717563715276</c:v>
                </c:pt>
                <c:pt idx="33822">
                  <c:v>42960.72450827546</c:v>
                </c:pt>
                <c:pt idx="33823">
                  <c:v>42960.731452835651</c:v>
                </c:pt>
                <c:pt idx="33824">
                  <c:v>42960.738397395835</c:v>
                </c:pt>
                <c:pt idx="33825">
                  <c:v>42960.745341956019</c:v>
                </c:pt>
                <c:pt idx="33826">
                  <c:v>42960.752286516203</c:v>
                </c:pt>
                <c:pt idx="33827">
                  <c:v>42960.759231076387</c:v>
                </c:pt>
                <c:pt idx="33828">
                  <c:v>42960.766175636571</c:v>
                </c:pt>
                <c:pt idx="33829">
                  <c:v>42960.773120196762</c:v>
                </c:pt>
                <c:pt idx="33830">
                  <c:v>42960.780064756946</c:v>
                </c:pt>
                <c:pt idx="33831">
                  <c:v>42960.78700931713</c:v>
                </c:pt>
                <c:pt idx="33832">
                  <c:v>42960.793953877313</c:v>
                </c:pt>
                <c:pt idx="33833">
                  <c:v>42960.800898437497</c:v>
                </c:pt>
                <c:pt idx="33834">
                  <c:v>42960.807842997689</c:v>
                </c:pt>
                <c:pt idx="33835">
                  <c:v>42960.814787557872</c:v>
                </c:pt>
                <c:pt idx="33836">
                  <c:v>42960.821732118056</c:v>
                </c:pt>
                <c:pt idx="33837">
                  <c:v>42960.82867667824</c:v>
                </c:pt>
                <c:pt idx="33838">
                  <c:v>42960.835621238424</c:v>
                </c:pt>
                <c:pt idx="33839">
                  <c:v>42960.842565798608</c:v>
                </c:pt>
                <c:pt idx="33840">
                  <c:v>42960.849510358799</c:v>
                </c:pt>
                <c:pt idx="33841">
                  <c:v>42960.856454918983</c:v>
                </c:pt>
                <c:pt idx="33842">
                  <c:v>42960.863399479167</c:v>
                </c:pt>
                <c:pt idx="33843">
                  <c:v>42960.870344039351</c:v>
                </c:pt>
                <c:pt idx="33844">
                  <c:v>42960.877288599535</c:v>
                </c:pt>
                <c:pt idx="33845">
                  <c:v>42960.884233159719</c:v>
                </c:pt>
                <c:pt idx="33846">
                  <c:v>42960.89117771991</c:v>
                </c:pt>
                <c:pt idx="33847">
                  <c:v>42960.898122280094</c:v>
                </c:pt>
                <c:pt idx="33848">
                  <c:v>42960.905066840278</c:v>
                </c:pt>
                <c:pt idx="33849">
                  <c:v>42960.912011400462</c:v>
                </c:pt>
                <c:pt idx="33850">
                  <c:v>42960.918955960646</c:v>
                </c:pt>
                <c:pt idx="33851">
                  <c:v>42960.925900520837</c:v>
                </c:pt>
                <c:pt idx="33852">
                  <c:v>42960.932845081021</c:v>
                </c:pt>
                <c:pt idx="33853">
                  <c:v>42960.939789641205</c:v>
                </c:pt>
                <c:pt idx="33854">
                  <c:v>42960.946734201389</c:v>
                </c:pt>
                <c:pt idx="33855">
                  <c:v>42960.953678761573</c:v>
                </c:pt>
                <c:pt idx="33856">
                  <c:v>42960.960623321756</c:v>
                </c:pt>
                <c:pt idx="33857">
                  <c:v>42960.967567881948</c:v>
                </c:pt>
                <c:pt idx="33858">
                  <c:v>42960.974512442132</c:v>
                </c:pt>
                <c:pt idx="33859">
                  <c:v>42960.981457002315</c:v>
                </c:pt>
                <c:pt idx="33860">
                  <c:v>42960.988401562499</c:v>
                </c:pt>
                <c:pt idx="33861">
                  <c:v>42960.995346122683</c:v>
                </c:pt>
                <c:pt idx="33862">
                  <c:v>42961.002290682867</c:v>
                </c:pt>
                <c:pt idx="33863">
                  <c:v>42961.009235243058</c:v>
                </c:pt>
                <c:pt idx="33864">
                  <c:v>42961.016179803242</c:v>
                </c:pt>
                <c:pt idx="33865">
                  <c:v>42961.023124363426</c:v>
                </c:pt>
                <c:pt idx="33866">
                  <c:v>42961.03006892361</c:v>
                </c:pt>
                <c:pt idx="33867">
                  <c:v>42961.037013483794</c:v>
                </c:pt>
                <c:pt idx="33868">
                  <c:v>42961.043958043978</c:v>
                </c:pt>
                <c:pt idx="33869">
                  <c:v>42961.050902604169</c:v>
                </c:pt>
                <c:pt idx="33870">
                  <c:v>42961.057847164353</c:v>
                </c:pt>
                <c:pt idx="33871">
                  <c:v>42961.064791724537</c:v>
                </c:pt>
                <c:pt idx="33872">
                  <c:v>42961.071736284721</c:v>
                </c:pt>
                <c:pt idx="33873">
                  <c:v>42961.078680844905</c:v>
                </c:pt>
                <c:pt idx="33874">
                  <c:v>42961.085625405096</c:v>
                </c:pt>
                <c:pt idx="33875">
                  <c:v>42961.09256996528</c:v>
                </c:pt>
                <c:pt idx="33876">
                  <c:v>42961.099514525464</c:v>
                </c:pt>
                <c:pt idx="33877">
                  <c:v>42961.106459085648</c:v>
                </c:pt>
                <c:pt idx="33878">
                  <c:v>42961.113403645832</c:v>
                </c:pt>
                <c:pt idx="33879">
                  <c:v>42961.120348206015</c:v>
                </c:pt>
                <c:pt idx="33880">
                  <c:v>42961.127292766207</c:v>
                </c:pt>
                <c:pt idx="33881">
                  <c:v>42961.134237326391</c:v>
                </c:pt>
                <c:pt idx="33882">
                  <c:v>42961.141181886574</c:v>
                </c:pt>
                <c:pt idx="33883">
                  <c:v>42961.148126446758</c:v>
                </c:pt>
                <c:pt idx="33884">
                  <c:v>42961.155071006942</c:v>
                </c:pt>
                <c:pt idx="33885">
                  <c:v>42961.162015567126</c:v>
                </c:pt>
                <c:pt idx="33886">
                  <c:v>42961.168960127317</c:v>
                </c:pt>
                <c:pt idx="33887">
                  <c:v>42961.175904687501</c:v>
                </c:pt>
                <c:pt idx="33888">
                  <c:v>42961.182849247685</c:v>
                </c:pt>
                <c:pt idx="33889">
                  <c:v>42961.189793807869</c:v>
                </c:pt>
                <c:pt idx="33890">
                  <c:v>42961.196738368053</c:v>
                </c:pt>
                <c:pt idx="33891">
                  <c:v>42961.203682928244</c:v>
                </c:pt>
                <c:pt idx="33892">
                  <c:v>42961.210627488428</c:v>
                </c:pt>
                <c:pt idx="33893">
                  <c:v>42961.217572048612</c:v>
                </c:pt>
                <c:pt idx="33894">
                  <c:v>42961.224516608796</c:v>
                </c:pt>
                <c:pt idx="33895">
                  <c:v>42961.23146116898</c:v>
                </c:pt>
                <c:pt idx="33896">
                  <c:v>42961.238405729164</c:v>
                </c:pt>
                <c:pt idx="33897">
                  <c:v>42961.245350289355</c:v>
                </c:pt>
                <c:pt idx="33898">
                  <c:v>42961.252294849539</c:v>
                </c:pt>
                <c:pt idx="33899">
                  <c:v>42961.259239409723</c:v>
                </c:pt>
                <c:pt idx="33900">
                  <c:v>42961.266183969907</c:v>
                </c:pt>
                <c:pt idx="33901">
                  <c:v>42961.273128530091</c:v>
                </c:pt>
                <c:pt idx="33902">
                  <c:v>42961.280073090275</c:v>
                </c:pt>
                <c:pt idx="33903">
                  <c:v>42961.287017650466</c:v>
                </c:pt>
                <c:pt idx="33904">
                  <c:v>42961.29396221065</c:v>
                </c:pt>
                <c:pt idx="33905">
                  <c:v>42961.300906770834</c:v>
                </c:pt>
                <c:pt idx="33906">
                  <c:v>42961.307851331017</c:v>
                </c:pt>
                <c:pt idx="33907">
                  <c:v>42961.314795891201</c:v>
                </c:pt>
                <c:pt idx="33908">
                  <c:v>42961.321740451385</c:v>
                </c:pt>
                <c:pt idx="33909">
                  <c:v>42961.328685011576</c:v>
                </c:pt>
                <c:pt idx="33910">
                  <c:v>42961.33562957176</c:v>
                </c:pt>
                <c:pt idx="33911">
                  <c:v>42961.342574131944</c:v>
                </c:pt>
                <c:pt idx="33912">
                  <c:v>42961.349518692128</c:v>
                </c:pt>
                <c:pt idx="33913">
                  <c:v>42961.356463252312</c:v>
                </c:pt>
                <c:pt idx="33914">
                  <c:v>42961.363407812503</c:v>
                </c:pt>
                <c:pt idx="33915">
                  <c:v>42961.370352372687</c:v>
                </c:pt>
                <c:pt idx="33916">
                  <c:v>42961.377296932871</c:v>
                </c:pt>
                <c:pt idx="33917">
                  <c:v>42961.384241493055</c:v>
                </c:pt>
                <c:pt idx="33918">
                  <c:v>42961.391186053239</c:v>
                </c:pt>
                <c:pt idx="33919">
                  <c:v>42961.398130613423</c:v>
                </c:pt>
                <c:pt idx="33920">
                  <c:v>42961.405075173614</c:v>
                </c:pt>
                <c:pt idx="33921">
                  <c:v>42961.412019733798</c:v>
                </c:pt>
                <c:pt idx="33922">
                  <c:v>42961.418964293982</c:v>
                </c:pt>
                <c:pt idx="33923">
                  <c:v>42961.425908854166</c:v>
                </c:pt>
                <c:pt idx="33924">
                  <c:v>42961.43285341435</c:v>
                </c:pt>
                <c:pt idx="33925">
                  <c:v>42961.439797974534</c:v>
                </c:pt>
                <c:pt idx="33926">
                  <c:v>42961.446742534725</c:v>
                </c:pt>
                <c:pt idx="33927">
                  <c:v>42961.453687094909</c:v>
                </c:pt>
                <c:pt idx="33928">
                  <c:v>42961.460631655093</c:v>
                </c:pt>
                <c:pt idx="33929">
                  <c:v>42961.467576215276</c:v>
                </c:pt>
                <c:pt idx="33930">
                  <c:v>42961.47452077546</c:v>
                </c:pt>
                <c:pt idx="33931">
                  <c:v>42961.481465335652</c:v>
                </c:pt>
                <c:pt idx="33932">
                  <c:v>42961.488409895836</c:v>
                </c:pt>
                <c:pt idx="33933">
                  <c:v>42961.495354456019</c:v>
                </c:pt>
                <c:pt idx="33934">
                  <c:v>42961.502299016203</c:v>
                </c:pt>
                <c:pt idx="33935">
                  <c:v>42961.509243576387</c:v>
                </c:pt>
                <c:pt idx="33936">
                  <c:v>42961.516188136571</c:v>
                </c:pt>
                <c:pt idx="33937">
                  <c:v>42961.523132696762</c:v>
                </c:pt>
                <c:pt idx="33938">
                  <c:v>42961.530077256946</c:v>
                </c:pt>
                <c:pt idx="33939">
                  <c:v>42961.53702181713</c:v>
                </c:pt>
                <c:pt idx="33940">
                  <c:v>42961.543966377314</c:v>
                </c:pt>
                <c:pt idx="33941">
                  <c:v>42961.550910937498</c:v>
                </c:pt>
                <c:pt idx="33942">
                  <c:v>42961.557855497682</c:v>
                </c:pt>
                <c:pt idx="33943">
                  <c:v>42961.564800057873</c:v>
                </c:pt>
                <c:pt idx="33944">
                  <c:v>42961.571744618057</c:v>
                </c:pt>
                <c:pt idx="33945">
                  <c:v>42961.578689178241</c:v>
                </c:pt>
                <c:pt idx="33946">
                  <c:v>42961.585633738425</c:v>
                </c:pt>
                <c:pt idx="33947">
                  <c:v>42961.592578298609</c:v>
                </c:pt>
                <c:pt idx="33948">
                  <c:v>42961.5995228588</c:v>
                </c:pt>
                <c:pt idx="33949">
                  <c:v>42961.606467418984</c:v>
                </c:pt>
                <c:pt idx="33950">
                  <c:v>42961.613411979168</c:v>
                </c:pt>
                <c:pt idx="33951">
                  <c:v>42961.620356539352</c:v>
                </c:pt>
                <c:pt idx="33952">
                  <c:v>42961.627301099536</c:v>
                </c:pt>
                <c:pt idx="33953">
                  <c:v>42961.634245659719</c:v>
                </c:pt>
                <c:pt idx="33954">
                  <c:v>42961.641190219911</c:v>
                </c:pt>
                <c:pt idx="33955">
                  <c:v>42961.648134780095</c:v>
                </c:pt>
                <c:pt idx="33956">
                  <c:v>42961.655079340278</c:v>
                </c:pt>
                <c:pt idx="33957">
                  <c:v>42961.662023900462</c:v>
                </c:pt>
                <c:pt idx="33958">
                  <c:v>42961.668968460646</c:v>
                </c:pt>
                <c:pt idx="33959">
                  <c:v>42961.67591302083</c:v>
                </c:pt>
                <c:pt idx="33960">
                  <c:v>42961.682857581021</c:v>
                </c:pt>
                <c:pt idx="33961">
                  <c:v>42961.689802141205</c:v>
                </c:pt>
                <c:pt idx="33962">
                  <c:v>42961.696746701389</c:v>
                </c:pt>
                <c:pt idx="33963">
                  <c:v>42961.703691261573</c:v>
                </c:pt>
                <c:pt idx="33964">
                  <c:v>42961.710635821757</c:v>
                </c:pt>
                <c:pt idx="33965">
                  <c:v>42961.717580381941</c:v>
                </c:pt>
                <c:pt idx="33966">
                  <c:v>42961.724524942132</c:v>
                </c:pt>
                <c:pt idx="33967">
                  <c:v>42961.731469502316</c:v>
                </c:pt>
                <c:pt idx="33968">
                  <c:v>42961.7384140625</c:v>
                </c:pt>
                <c:pt idx="33969">
                  <c:v>42961.745358622684</c:v>
                </c:pt>
                <c:pt idx="33970">
                  <c:v>42961.752303182868</c:v>
                </c:pt>
                <c:pt idx="33971">
                  <c:v>42961.759247743059</c:v>
                </c:pt>
                <c:pt idx="33972">
                  <c:v>42961.766192303243</c:v>
                </c:pt>
                <c:pt idx="33973">
                  <c:v>42961.773136863427</c:v>
                </c:pt>
                <c:pt idx="33974">
                  <c:v>42961.780081423611</c:v>
                </c:pt>
                <c:pt idx="33975">
                  <c:v>42961.787025983795</c:v>
                </c:pt>
                <c:pt idx="33976">
                  <c:v>42961.793970543979</c:v>
                </c:pt>
                <c:pt idx="33977">
                  <c:v>42961.80091510417</c:v>
                </c:pt>
                <c:pt idx="33978">
                  <c:v>42961.807859664354</c:v>
                </c:pt>
                <c:pt idx="33979">
                  <c:v>42961.814804224538</c:v>
                </c:pt>
                <c:pt idx="33980">
                  <c:v>42961.821748784721</c:v>
                </c:pt>
                <c:pt idx="33981">
                  <c:v>42961.828693344905</c:v>
                </c:pt>
                <c:pt idx="33982">
                  <c:v>42961.835637905089</c:v>
                </c:pt>
                <c:pt idx="33983">
                  <c:v>42961.84258246528</c:v>
                </c:pt>
                <c:pt idx="33984">
                  <c:v>42961.849527025464</c:v>
                </c:pt>
                <c:pt idx="33985">
                  <c:v>42961.856471585648</c:v>
                </c:pt>
                <c:pt idx="33986">
                  <c:v>42961.863416145832</c:v>
                </c:pt>
                <c:pt idx="33987">
                  <c:v>42961.870360706016</c:v>
                </c:pt>
                <c:pt idx="33988">
                  <c:v>42961.877305266207</c:v>
                </c:pt>
                <c:pt idx="33989">
                  <c:v>42961.884249826391</c:v>
                </c:pt>
                <c:pt idx="33990">
                  <c:v>42961.891194386575</c:v>
                </c:pt>
                <c:pt idx="33991">
                  <c:v>42961.898138946759</c:v>
                </c:pt>
                <c:pt idx="33992">
                  <c:v>42961.905083506943</c:v>
                </c:pt>
                <c:pt idx="33993">
                  <c:v>42961.912028067127</c:v>
                </c:pt>
                <c:pt idx="33994">
                  <c:v>42961.918972627318</c:v>
                </c:pt>
                <c:pt idx="33995">
                  <c:v>42961.925917187502</c:v>
                </c:pt>
                <c:pt idx="33996">
                  <c:v>42961.932861747686</c:v>
                </c:pt>
                <c:pt idx="33997">
                  <c:v>42961.93980630787</c:v>
                </c:pt>
                <c:pt idx="33998">
                  <c:v>42961.946750868054</c:v>
                </c:pt>
                <c:pt idx="33999">
                  <c:v>42961.953695428238</c:v>
                </c:pt>
                <c:pt idx="34000">
                  <c:v>42961.960639988429</c:v>
                </c:pt>
                <c:pt idx="34001">
                  <c:v>42961.967584548613</c:v>
                </c:pt>
                <c:pt idx="34002">
                  <c:v>42961.974529108797</c:v>
                </c:pt>
                <c:pt idx="34003">
                  <c:v>42961.98147366898</c:v>
                </c:pt>
                <c:pt idx="34004">
                  <c:v>42961.988418229164</c:v>
                </c:pt>
                <c:pt idx="34005">
                  <c:v>42961.995362789348</c:v>
                </c:pt>
                <c:pt idx="34006">
                  <c:v>42962.002307349539</c:v>
                </c:pt>
                <c:pt idx="34007">
                  <c:v>42962.009251909723</c:v>
                </c:pt>
                <c:pt idx="34008">
                  <c:v>42962.016196469907</c:v>
                </c:pt>
                <c:pt idx="34009">
                  <c:v>42962.023141030091</c:v>
                </c:pt>
                <c:pt idx="34010">
                  <c:v>42962.030085590275</c:v>
                </c:pt>
                <c:pt idx="34011">
                  <c:v>42962.037030150466</c:v>
                </c:pt>
                <c:pt idx="34012">
                  <c:v>42962.04397471065</c:v>
                </c:pt>
                <c:pt idx="34013">
                  <c:v>42962.050919270834</c:v>
                </c:pt>
                <c:pt idx="34014">
                  <c:v>42962.057863831018</c:v>
                </c:pt>
                <c:pt idx="34015">
                  <c:v>42962.064808391202</c:v>
                </c:pt>
                <c:pt idx="34016">
                  <c:v>42962.071752951386</c:v>
                </c:pt>
                <c:pt idx="34017">
                  <c:v>42962.078697511577</c:v>
                </c:pt>
                <c:pt idx="34018">
                  <c:v>42962.085642071761</c:v>
                </c:pt>
                <c:pt idx="34019">
                  <c:v>42962.092586631945</c:v>
                </c:pt>
                <c:pt idx="34020">
                  <c:v>42962.099531192129</c:v>
                </c:pt>
                <c:pt idx="34021">
                  <c:v>42962.106475752313</c:v>
                </c:pt>
                <c:pt idx="34022">
                  <c:v>42962.113420312497</c:v>
                </c:pt>
                <c:pt idx="34023">
                  <c:v>42962.120364872688</c:v>
                </c:pt>
                <c:pt idx="34024">
                  <c:v>42962.127309432872</c:v>
                </c:pt>
                <c:pt idx="34025">
                  <c:v>42962.134253993056</c:v>
                </c:pt>
                <c:pt idx="34026">
                  <c:v>42962.14119855324</c:v>
                </c:pt>
                <c:pt idx="34027">
                  <c:v>42962.148143113423</c:v>
                </c:pt>
                <c:pt idx="34028">
                  <c:v>42962.155087673615</c:v>
                </c:pt>
                <c:pt idx="34029">
                  <c:v>42962.162032233799</c:v>
                </c:pt>
                <c:pt idx="34030">
                  <c:v>42962.168976793982</c:v>
                </c:pt>
                <c:pt idx="34031">
                  <c:v>42962.175921354166</c:v>
                </c:pt>
                <c:pt idx="34032">
                  <c:v>42962.18286591435</c:v>
                </c:pt>
                <c:pt idx="34033">
                  <c:v>42962.189810474534</c:v>
                </c:pt>
                <c:pt idx="34034">
                  <c:v>42962.196755034725</c:v>
                </c:pt>
                <c:pt idx="34035">
                  <c:v>42962.203699594909</c:v>
                </c:pt>
                <c:pt idx="34036">
                  <c:v>42962.210644155093</c:v>
                </c:pt>
                <c:pt idx="34037">
                  <c:v>42962.217588715277</c:v>
                </c:pt>
                <c:pt idx="34038">
                  <c:v>42962.224533275461</c:v>
                </c:pt>
                <c:pt idx="34039">
                  <c:v>42962.231477835645</c:v>
                </c:pt>
                <c:pt idx="34040">
                  <c:v>42962.238422395836</c:v>
                </c:pt>
                <c:pt idx="34041">
                  <c:v>42962.24536695602</c:v>
                </c:pt>
                <c:pt idx="34042">
                  <c:v>42962.252311516204</c:v>
                </c:pt>
                <c:pt idx="34043">
                  <c:v>42962.259256076388</c:v>
                </c:pt>
                <c:pt idx="34044">
                  <c:v>42962.266200636572</c:v>
                </c:pt>
                <c:pt idx="34045">
                  <c:v>42962.273145196756</c:v>
                </c:pt>
                <c:pt idx="34046">
                  <c:v>42962.280089756947</c:v>
                </c:pt>
                <c:pt idx="34047">
                  <c:v>42962.287034317131</c:v>
                </c:pt>
                <c:pt idx="34048">
                  <c:v>42962.293978877315</c:v>
                </c:pt>
                <c:pt idx="34049">
                  <c:v>42962.300923437499</c:v>
                </c:pt>
                <c:pt idx="34050">
                  <c:v>42962.307867997682</c:v>
                </c:pt>
                <c:pt idx="34051">
                  <c:v>42962.314812557874</c:v>
                </c:pt>
                <c:pt idx="34052">
                  <c:v>42962.321757118058</c:v>
                </c:pt>
                <c:pt idx="34053">
                  <c:v>42962.328701678241</c:v>
                </c:pt>
                <c:pt idx="34054">
                  <c:v>42962.335646238425</c:v>
                </c:pt>
                <c:pt idx="34055">
                  <c:v>42962.342590798609</c:v>
                </c:pt>
                <c:pt idx="34056">
                  <c:v>42962.349535358793</c:v>
                </c:pt>
                <c:pt idx="34057">
                  <c:v>42962.356479918984</c:v>
                </c:pt>
                <c:pt idx="34058">
                  <c:v>42962.363424479168</c:v>
                </c:pt>
                <c:pt idx="34059">
                  <c:v>42962.370369039352</c:v>
                </c:pt>
                <c:pt idx="34060">
                  <c:v>42962.377313599536</c:v>
                </c:pt>
                <c:pt idx="34061">
                  <c:v>42962.38425815972</c:v>
                </c:pt>
                <c:pt idx="34062">
                  <c:v>42962.391202719904</c:v>
                </c:pt>
                <c:pt idx="34063">
                  <c:v>42962.398147280095</c:v>
                </c:pt>
                <c:pt idx="34064">
                  <c:v>42962.405091840279</c:v>
                </c:pt>
                <c:pt idx="34065">
                  <c:v>42962.412036400463</c:v>
                </c:pt>
                <c:pt idx="34066">
                  <c:v>42962.418980960647</c:v>
                </c:pt>
                <c:pt idx="34067">
                  <c:v>42962.425925520831</c:v>
                </c:pt>
                <c:pt idx="34068">
                  <c:v>42962.432870081022</c:v>
                </c:pt>
                <c:pt idx="34069">
                  <c:v>42962.439814641206</c:v>
                </c:pt>
                <c:pt idx="34070">
                  <c:v>42962.44675920139</c:v>
                </c:pt>
                <c:pt idx="34071">
                  <c:v>42962.453703761574</c:v>
                </c:pt>
                <c:pt idx="34072">
                  <c:v>42962.460648321758</c:v>
                </c:pt>
                <c:pt idx="34073">
                  <c:v>42962.467592881942</c:v>
                </c:pt>
                <c:pt idx="34074">
                  <c:v>42962.474537442133</c:v>
                </c:pt>
                <c:pt idx="34075">
                  <c:v>42962.481482002317</c:v>
                </c:pt>
                <c:pt idx="34076">
                  <c:v>42962.488426562501</c:v>
                </c:pt>
                <c:pt idx="34077">
                  <c:v>42962.495371122684</c:v>
                </c:pt>
                <c:pt idx="34078">
                  <c:v>42962.502315682868</c:v>
                </c:pt>
                <c:pt idx="34079">
                  <c:v>42962.509260243052</c:v>
                </c:pt>
                <c:pt idx="34080">
                  <c:v>42962.516204803243</c:v>
                </c:pt>
                <c:pt idx="34081">
                  <c:v>42962.523149363427</c:v>
                </c:pt>
                <c:pt idx="34082">
                  <c:v>42962.530093923611</c:v>
                </c:pt>
                <c:pt idx="34083">
                  <c:v>42962.537038483795</c:v>
                </c:pt>
                <c:pt idx="34084">
                  <c:v>42962.543983043979</c:v>
                </c:pt>
                <c:pt idx="34085">
                  <c:v>42962.55092760417</c:v>
                </c:pt>
                <c:pt idx="34086">
                  <c:v>42962.557872164354</c:v>
                </c:pt>
                <c:pt idx="34087">
                  <c:v>42962.564816724538</c:v>
                </c:pt>
                <c:pt idx="34088">
                  <c:v>42962.571761284722</c:v>
                </c:pt>
                <c:pt idx="34089">
                  <c:v>42962.578705844906</c:v>
                </c:pt>
                <c:pt idx="34090">
                  <c:v>42962.58565040509</c:v>
                </c:pt>
                <c:pt idx="34091">
                  <c:v>42962.592594965281</c:v>
                </c:pt>
                <c:pt idx="34092">
                  <c:v>42962.599539525465</c:v>
                </c:pt>
                <c:pt idx="34093">
                  <c:v>42962.606484085649</c:v>
                </c:pt>
                <c:pt idx="34094">
                  <c:v>42962.613428645833</c:v>
                </c:pt>
                <c:pt idx="34095">
                  <c:v>42962.620373206017</c:v>
                </c:pt>
                <c:pt idx="34096">
                  <c:v>42962.627317766201</c:v>
                </c:pt>
                <c:pt idx="34097">
                  <c:v>42962.634262326392</c:v>
                </c:pt>
                <c:pt idx="34098">
                  <c:v>42962.641206886576</c:v>
                </c:pt>
                <c:pt idx="34099">
                  <c:v>42962.64815144676</c:v>
                </c:pt>
                <c:pt idx="34100">
                  <c:v>42962.655096006943</c:v>
                </c:pt>
                <c:pt idx="34101">
                  <c:v>42962.662040567127</c:v>
                </c:pt>
                <c:pt idx="34102">
                  <c:v>42962.668985127311</c:v>
                </c:pt>
                <c:pt idx="34103">
                  <c:v>42962.675929687503</c:v>
                </c:pt>
                <c:pt idx="34104">
                  <c:v>42962.682874247686</c:v>
                </c:pt>
                <c:pt idx="34105">
                  <c:v>42962.68981880787</c:v>
                </c:pt>
                <c:pt idx="34106">
                  <c:v>42962.696763368054</c:v>
                </c:pt>
                <c:pt idx="34107">
                  <c:v>42962.703707928238</c:v>
                </c:pt>
                <c:pt idx="34108">
                  <c:v>42962.710652488429</c:v>
                </c:pt>
                <c:pt idx="34109">
                  <c:v>42962.717597048613</c:v>
                </c:pt>
                <c:pt idx="34110">
                  <c:v>42962.724541608797</c:v>
                </c:pt>
                <c:pt idx="34111">
                  <c:v>42962.731486168981</c:v>
                </c:pt>
                <c:pt idx="34112">
                  <c:v>42962.738430729165</c:v>
                </c:pt>
                <c:pt idx="34113">
                  <c:v>42962.745375289349</c:v>
                </c:pt>
                <c:pt idx="34114">
                  <c:v>42962.75231984954</c:v>
                </c:pt>
                <c:pt idx="34115">
                  <c:v>42962.759264409724</c:v>
                </c:pt>
                <c:pt idx="34116">
                  <c:v>42962.766208969908</c:v>
                </c:pt>
                <c:pt idx="34117">
                  <c:v>42962.773153530092</c:v>
                </c:pt>
                <c:pt idx="34118">
                  <c:v>42962.780098090276</c:v>
                </c:pt>
                <c:pt idx="34119">
                  <c:v>42962.78704265046</c:v>
                </c:pt>
                <c:pt idx="34120">
                  <c:v>42962.793987210651</c:v>
                </c:pt>
                <c:pt idx="34121">
                  <c:v>42962.800931770835</c:v>
                </c:pt>
                <c:pt idx="34122">
                  <c:v>42962.807876331019</c:v>
                </c:pt>
                <c:pt idx="34123">
                  <c:v>42962.814820891203</c:v>
                </c:pt>
                <c:pt idx="34124">
                  <c:v>42962.821765451386</c:v>
                </c:pt>
                <c:pt idx="34125">
                  <c:v>42962.828710011578</c:v>
                </c:pt>
                <c:pt idx="34126">
                  <c:v>42962.835654571762</c:v>
                </c:pt>
                <c:pt idx="34127">
                  <c:v>42962.842599131945</c:v>
                </c:pt>
                <c:pt idx="34128">
                  <c:v>42962.849543692129</c:v>
                </c:pt>
                <c:pt idx="34129">
                  <c:v>42962.856488252313</c:v>
                </c:pt>
                <c:pt idx="34130">
                  <c:v>42962.863432812497</c:v>
                </c:pt>
                <c:pt idx="34131">
                  <c:v>42962.870377372688</c:v>
                </c:pt>
                <c:pt idx="34132">
                  <c:v>42962.877321932872</c:v>
                </c:pt>
                <c:pt idx="34133">
                  <c:v>42962.884266493056</c:v>
                </c:pt>
                <c:pt idx="34134">
                  <c:v>42962.89121105324</c:v>
                </c:pt>
                <c:pt idx="34135">
                  <c:v>42962.898155613424</c:v>
                </c:pt>
                <c:pt idx="34136">
                  <c:v>42962.905100173608</c:v>
                </c:pt>
                <c:pt idx="34137">
                  <c:v>42962.912044733799</c:v>
                </c:pt>
                <c:pt idx="34138">
                  <c:v>42962.918989293983</c:v>
                </c:pt>
                <c:pt idx="34139">
                  <c:v>42962.925933854167</c:v>
                </c:pt>
                <c:pt idx="34140">
                  <c:v>42962.932878414351</c:v>
                </c:pt>
                <c:pt idx="34141">
                  <c:v>42962.939822974535</c:v>
                </c:pt>
                <c:pt idx="34142">
                  <c:v>42962.946767534719</c:v>
                </c:pt>
                <c:pt idx="34143">
                  <c:v>42962.95371209491</c:v>
                </c:pt>
                <c:pt idx="34144">
                  <c:v>42962.960656655094</c:v>
                </c:pt>
                <c:pt idx="34145">
                  <c:v>42962.967601215278</c:v>
                </c:pt>
                <c:pt idx="34146">
                  <c:v>42962.974545775462</c:v>
                </c:pt>
                <c:pt idx="34147">
                  <c:v>42962.981490335646</c:v>
                </c:pt>
                <c:pt idx="34148">
                  <c:v>42962.988434895837</c:v>
                </c:pt>
                <c:pt idx="34149">
                  <c:v>42962.995379456021</c:v>
                </c:pt>
                <c:pt idx="34150">
                  <c:v>42963.002324016205</c:v>
                </c:pt>
                <c:pt idx="34151">
                  <c:v>42963.009268576388</c:v>
                </c:pt>
                <c:pt idx="34152">
                  <c:v>42963.016213136572</c:v>
                </c:pt>
                <c:pt idx="34153">
                  <c:v>42963.023157696756</c:v>
                </c:pt>
                <c:pt idx="34154">
                  <c:v>42963.030102256947</c:v>
                </c:pt>
                <c:pt idx="34155">
                  <c:v>42963.037046817131</c:v>
                </c:pt>
                <c:pt idx="34156">
                  <c:v>42963.043991377315</c:v>
                </c:pt>
                <c:pt idx="34157">
                  <c:v>42963.050935937499</c:v>
                </c:pt>
                <c:pt idx="34158">
                  <c:v>42963.057880497683</c:v>
                </c:pt>
                <c:pt idx="34159">
                  <c:v>42963.064825057867</c:v>
                </c:pt>
                <c:pt idx="34160">
                  <c:v>42963.071769618058</c:v>
                </c:pt>
                <c:pt idx="34161">
                  <c:v>42963.078714178242</c:v>
                </c:pt>
                <c:pt idx="34162">
                  <c:v>42963.085658738426</c:v>
                </c:pt>
                <c:pt idx="34163">
                  <c:v>42963.09260329861</c:v>
                </c:pt>
                <c:pt idx="34164">
                  <c:v>42963.099547858794</c:v>
                </c:pt>
                <c:pt idx="34165">
                  <c:v>42963.106492418985</c:v>
                </c:pt>
                <c:pt idx="34166">
                  <c:v>42963.113436979169</c:v>
                </c:pt>
                <c:pt idx="34167">
                  <c:v>42963.120381539353</c:v>
                </c:pt>
                <c:pt idx="34168">
                  <c:v>42963.127326099537</c:v>
                </c:pt>
                <c:pt idx="34169">
                  <c:v>42963.134270659721</c:v>
                </c:pt>
                <c:pt idx="34170">
                  <c:v>42963.141215219905</c:v>
                </c:pt>
                <c:pt idx="34171">
                  <c:v>42963.148159780096</c:v>
                </c:pt>
                <c:pt idx="34172">
                  <c:v>42963.15510434028</c:v>
                </c:pt>
                <c:pt idx="34173">
                  <c:v>42963.162048900464</c:v>
                </c:pt>
                <c:pt idx="34174">
                  <c:v>42963.168993460647</c:v>
                </c:pt>
                <c:pt idx="34175">
                  <c:v>42963.175938020831</c:v>
                </c:pt>
                <c:pt idx="34176">
                  <c:v>42963.182882581015</c:v>
                </c:pt>
                <c:pt idx="34177">
                  <c:v>42963.189827141206</c:v>
                </c:pt>
                <c:pt idx="34178">
                  <c:v>42963.19677170139</c:v>
                </c:pt>
                <c:pt idx="34179">
                  <c:v>42963.203716261574</c:v>
                </c:pt>
                <c:pt idx="34180">
                  <c:v>42963.210660821758</c:v>
                </c:pt>
                <c:pt idx="34181">
                  <c:v>42963.217605381942</c:v>
                </c:pt>
                <c:pt idx="34182">
                  <c:v>42963.224549942126</c:v>
                </c:pt>
                <c:pt idx="34183">
                  <c:v>42963.231494502317</c:v>
                </c:pt>
                <c:pt idx="34184">
                  <c:v>42963.238439062501</c:v>
                </c:pt>
                <c:pt idx="34185">
                  <c:v>42963.245383622685</c:v>
                </c:pt>
                <c:pt idx="34186">
                  <c:v>42963.252328182869</c:v>
                </c:pt>
                <c:pt idx="34187">
                  <c:v>42963.259272743053</c:v>
                </c:pt>
                <c:pt idx="34188">
                  <c:v>42963.266217303244</c:v>
                </c:pt>
                <c:pt idx="34189">
                  <c:v>42963.273161863428</c:v>
                </c:pt>
                <c:pt idx="34190">
                  <c:v>42963.280106423612</c:v>
                </c:pt>
                <c:pt idx="34191">
                  <c:v>42963.287050983796</c:v>
                </c:pt>
                <c:pt idx="34192">
                  <c:v>42963.29399554398</c:v>
                </c:pt>
                <c:pt idx="34193">
                  <c:v>42963.300940104164</c:v>
                </c:pt>
                <c:pt idx="34194">
                  <c:v>42963.307884664355</c:v>
                </c:pt>
                <c:pt idx="34195">
                  <c:v>42963.314829224539</c:v>
                </c:pt>
                <c:pt idx="34196">
                  <c:v>42963.321773784723</c:v>
                </c:pt>
                <c:pt idx="34197">
                  <c:v>42963.328718344907</c:v>
                </c:pt>
                <c:pt idx="34198">
                  <c:v>42963.33566290509</c:v>
                </c:pt>
                <c:pt idx="34199">
                  <c:v>42963.342607465274</c:v>
                </c:pt>
                <c:pt idx="34200">
                  <c:v>42963.349552025466</c:v>
                </c:pt>
                <c:pt idx="34201">
                  <c:v>42963.356496585649</c:v>
                </c:pt>
                <c:pt idx="34202">
                  <c:v>42963.363441145833</c:v>
                </c:pt>
                <c:pt idx="34203">
                  <c:v>42963.370385706017</c:v>
                </c:pt>
                <c:pt idx="34204">
                  <c:v>42963.377330266201</c:v>
                </c:pt>
                <c:pt idx="34205">
                  <c:v>42963.384274826392</c:v>
                </c:pt>
                <c:pt idx="34206">
                  <c:v>42963.391219386576</c:v>
                </c:pt>
                <c:pt idx="34207">
                  <c:v>42963.39816394676</c:v>
                </c:pt>
                <c:pt idx="34208">
                  <c:v>42963.405108506944</c:v>
                </c:pt>
                <c:pt idx="34209">
                  <c:v>42963.412053067128</c:v>
                </c:pt>
                <c:pt idx="34210">
                  <c:v>42963.418997627312</c:v>
                </c:pt>
                <c:pt idx="34211">
                  <c:v>42963.425942187503</c:v>
                </c:pt>
                <c:pt idx="34212">
                  <c:v>42963.432886747687</c:v>
                </c:pt>
                <c:pt idx="34213">
                  <c:v>42963.439831307871</c:v>
                </c:pt>
                <c:pt idx="34214">
                  <c:v>42963.446775868055</c:v>
                </c:pt>
                <c:pt idx="34215">
                  <c:v>42963.453720428239</c:v>
                </c:pt>
                <c:pt idx="34216">
                  <c:v>42963.460664988423</c:v>
                </c:pt>
                <c:pt idx="34217">
                  <c:v>42963.467609548614</c:v>
                </c:pt>
                <c:pt idx="34218">
                  <c:v>42963.474554108798</c:v>
                </c:pt>
                <c:pt idx="34219">
                  <c:v>42963.481498668982</c:v>
                </c:pt>
                <c:pt idx="34220">
                  <c:v>42963.488443229166</c:v>
                </c:pt>
                <c:pt idx="34221">
                  <c:v>42963.495387789349</c:v>
                </c:pt>
                <c:pt idx="34222">
                  <c:v>42963.502332349541</c:v>
                </c:pt>
                <c:pt idx="34223">
                  <c:v>42963.509276909725</c:v>
                </c:pt>
                <c:pt idx="34224">
                  <c:v>42963.516221469908</c:v>
                </c:pt>
                <c:pt idx="34225">
                  <c:v>42963.523166030092</c:v>
                </c:pt>
                <c:pt idx="34226">
                  <c:v>42963.530110590276</c:v>
                </c:pt>
                <c:pt idx="34227">
                  <c:v>42963.53705515046</c:v>
                </c:pt>
                <c:pt idx="34228">
                  <c:v>42963.543999710651</c:v>
                </c:pt>
                <c:pt idx="34229">
                  <c:v>42963.550944270835</c:v>
                </c:pt>
                <c:pt idx="34230">
                  <c:v>42963.557888831019</c:v>
                </c:pt>
                <c:pt idx="34231">
                  <c:v>42963.564833391203</c:v>
                </c:pt>
                <c:pt idx="34232">
                  <c:v>42963.571777951387</c:v>
                </c:pt>
                <c:pt idx="34233">
                  <c:v>42963.578722511571</c:v>
                </c:pt>
                <c:pt idx="34234">
                  <c:v>42963.585667071762</c:v>
                </c:pt>
                <c:pt idx="34235">
                  <c:v>42963.592611631946</c:v>
                </c:pt>
                <c:pt idx="34236">
                  <c:v>42963.59955619213</c:v>
                </c:pt>
                <c:pt idx="34237">
                  <c:v>42963.606500752314</c:v>
                </c:pt>
                <c:pt idx="34238">
                  <c:v>42963.613445312498</c:v>
                </c:pt>
                <c:pt idx="34239">
                  <c:v>42963.620389872682</c:v>
                </c:pt>
                <c:pt idx="34240">
                  <c:v>42963.627334432873</c:v>
                </c:pt>
                <c:pt idx="34241">
                  <c:v>42963.634278993057</c:v>
                </c:pt>
                <c:pt idx="34242">
                  <c:v>42963.641223553241</c:v>
                </c:pt>
                <c:pt idx="34243">
                  <c:v>42963.648168113425</c:v>
                </c:pt>
                <c:pt idx="34244">
                  <c:v>42963.655112673609</c:v>
                </c:pt>
                <c:pt idx="34245">
                  <c:v>42963.6620572338</c:v>
                </c:pt>
                <c:pt idx="34246">
                  <c:v>42963.669001793984</c:v>
                </c:pt>
                <c:pt idx="34247">
                  <c:v>42963.675946354168</c:v>
                </c:pt>
                <c:pt idx="34248">
                  <c:v>42963.682890914351</c:v>
                </c:pt>
                <c:pt idx="34249">
                  <c:v>42963.689835474535</c:v>
                </c:pt>
                <c:pt idx="34250">
                  <c:v>42963.696780034719</c:v>
                </c:pt>
                <c:pt idx="34251">
                  <c:v>42963.70372459491</c:v>
                </c:pt>
                <c:pt idx="34252">
                  <c:v>42963.710669155094</c:v>
                </c:pt>
                <c:pt idx="34253">
                  <c:v>42963.717613715278</c:v>
                </c:pt>
                <c:pt idx="34254">
                  <c:v>42963.724558275462</c:v>
                </c:pt>
                <c:pt idx="34255">
                  <c:v>42963.731502835646</c:v>
                </c:pt>
                <c:pt idx="34256">
                  <c:v>42963.73844739583</c:v>
                </c:pt>
                <c:pt idx="34257">
                  <c:v>42963.745391956021</c:v>
                </c:pt>
                <c:pt idx="34258">
                  <c:v>42963.752336516205</c:v>
                </c:pt>
                <c:pt idx="34259">
                  <c:v>42963.759281076389</c:v>
                </c:pt>
                <c:pt idx="34260">
                  <c:v>42963.766225636573</c:v>
                </c:pt>
                <c:pt idx="34261">
                  <c:v>42963.773170196757</c:v>
                </c:pt>
                <c:pt idx="34262">
                  <c:v>42963.780114756948</c:v>
                </c:pt>
                <c:pt idx="34263">
                  <c:v>42963.787059317132</c:v>
                </c:pt>
                <c:pt idx="34264">
                  <c:v>42963.794003877316</c:v>
                </c:pt>
                <c:pt idx="34265">
                  <c:v>42963.8009484375</c:v>
                </c:pt>
                <c:pt idx="34266">
                  <c:v>42963.807892997684</c:v>
                </c:pt>
                <c:pt idx="34267">
                  <c:v>42963.814837557868</c:v>
                </c:pt>
                <c:pt idx="34268">
                  <c:v>42963.821782118059</c:v>
                </c:pt>
                <c:pt idx="34269">
                  <c:v>42963.828726678243</c:v>
                </c:pt>
                <c:pt idx="34270">
                  <c:v>42963.835671238427</c:v>
                </c:pt>
                <c:pt idx="34271">
                  <c:v>42963.84261579861</c:v>
                </c:pt>
                <c:pt idx="34272">
                  <c:v>42963.849560358794</c:v>
                </c:pt>
                <c:pt idx="34273">
                  <c:v>42963.856504918978</c:v>
                </c:pt>
                <c:pt idx="34274">
                  <c:v>42963.86344947917</c:v>
                </c:pt>
                <c:pt idx="34275">
                  <c:v>42963.870394039353</c:v>
                </c:pt>
                <c:pt idx="34276">
                  <c:v>42963.877338599537</c:v>
                </c:pt>
                <c:pt idx="34277">
                  <c:v>42963.884283159721</c:v>
                </c:pt>
                <c:pt idx="34278">
                  <c:v>42963.891227719905</c:v>
                </c:pt>
                <c:pt idx="34279">
                  <c:v>42963.898172280089</c:v>
                </c:pt>
                <c:pt idx="34280">
                  <c:v>42963.90511684028</c:v>
                </c:pt>
                <c:pt idx="34281">
                  <c:v>42963.912061400464</c:v>
                </c:pt>
                <c:pt idx="34282">
                  <c:v>42963.919005960648</c:v>
                </c:pt>
                <c:pt idx="34283">
                  <c:v>42963.925950520832</c:v>
                </c:pt>
                <c:pt idx="34284">
                  <c:v>42963.932895081016</c:v>
                </c:pt>
                <c:pt idx="34285">
                  <c:v>42963.939839641207</c:v>
                </c:pt>
                <c:pt idx="34286">
                  <c:v>42963.946784201391</c:v>
                </c:pt>
                <c:pt idx="34287">
                  <c:v>42963.953728761575</c:v>
                </c:pt>
                <c:pt idx="34288">
                  <c:v>42963.960673321759</c:v>
                </c:pt>
                <c:pt idx="34289">
                  <c:v>42963.967617881943</c:v>
                </c:pt>
                <c:pt idx="34290">
                  <c:v>42963.974562442127</c:v>
                </c:pt>
                <c:pt idx="34291">
                  <c:v>42963.981507002318</c:v>
                </c:pt>
                <c:pt idx="34292">
                  <c:v>42963.988451562502</c:v>
                </c:pt>
                <c:pt idx="34293">
                  <c:v>42963.995396122686</c:v>
                </c:pt>
                <c:pt idx="34294">
                  <c:v>42964.00234068287</c:v>
                </c:pt>
                <c:pt idx="34295">
                  <c:v>42964.009285243053</c:v>
                </c:pt>
                <c:pt idx="34296">
                  <c:v>42964.016229803237</c:v>
                </c:pt>
                <c:pt idx="34297">
                  <c:v>42964.023174363429</c:v>
                </c:pt>
                <c:pt idx="34298">
                  <c:v>42964.030118923612</c:v>
                </c:pt>
                <c:pt idx="34299">
                  <c:v>42964.037063483796</c:v>
                </c:pt>
                <c:pt idx="34300">
                  <c:v>42964.04400804398</c:v>
                </c:pt>
                <c:pt idx="34301">
                  <c:v>42964.050952604164</c:v>
                </c:pt>
                <c:pt idx="34302">
                  <c:v>42964.057897164355</c:v>
                </c:pt>
                <c:pt idx="34303">
                  <c:v>42964.064841724539</c:v>
                </c:pt>
                <c:pt idx="34304">
                  <c:v>42964.071786284723</c:v>
                </c:pt>
                <c:pt idx="34305">
                  <c:v>42964.078730844907</c:v>
                </c:pt>
                <c:pt idx="34306">
                  <c:v>42964.085675405091</c:v>
                </c:pt>
                <c:pt idx="34307">
                  <c:v>42964.092619965275</c:v>
                </c:pt>
                <c:pt idx="34308">
                  <c:v>42964.099564525466</c:v>
                </c:pt>
                <c:pt idx="34309">
                  <c:v>42964.10650908565</c:v>
                </c:pt>
                <c:pt idx="34310">
                  <c:v>42964.113453645834</c:v>
                </c:pt>
                <c:pt idx="34311">
                  <c:v>42964.120398206018</c:v>
                </c:pt>
                <c:pt idx="34312">
                  <c:v>42964.127342766202</c:v>
                </c:pt>
                <c:pt idx="34313">
                  <c:v>42964.134287326386</c:v>
                </c:pt>
                <c:pt idx="34314">
                  <c:v>42964.141231886577</c:v>
                </c:pt>
                <c:pt idx="34315">
                  <c:v>42964.148176446761</c:v>
                </c:pt>
                <c:pt idx="34316">
                  <c:v>42964.155121006945</c:v>
                </c:pt>
                <c:pt idx="34317">
                  <c:v>42964.162065567129</c:v>
                </c:pt>
                <c:pt idx="34318">
                  <c:v>42964.169010127313</c:v>
                </c:pt>
                <c:pt idx="34319">
                  <c:v>42964.175954687496</c:v>
                </c:pt>
                <c:pt idx="34320">
                  <c:v>42964.182899247688</c:v>
                </c:pt>
                <c:pt idx="34321">
                  <c:v>42964.189843807872</c:v>
                </c:pt>
                <c:pt idx="34322">
                  <c:v>42964.196788368055</c:v>
                </c:pt>
                <c:pt idx="34323">
                  <c:v>42964.203732928239</c:v>
                </c:pt>
                <c:pt idx="34324">
                  <c:v>42964.210677488423</c:v>
                </c:pt>
                <c:pt idx="34325">
                  <c:v>42964.217622048614</c:v>
                </c:pt>
                <c:pt idx="34326">
                  <c:v>42964.224566608798</c:v>
                </c:pt>
                <c:pt idx="34327">
                  <c:v>42964.231511168982</c:v>
                </c:pt>
                <c:pt idx="34328">
                  <c:v>42964.238455729166</c:v>
                </c:pt>
                <c:pt idx="34329">
                  <c:v>42964.24540028935</c:v>
                </c:pt>
                <c:pt idx="34330">
                  <c:v>42964.252344849534</c:v>
                </c:pt>
                <c:pt idx="34331">
                  <c:v>42964.259289409725</c:v>
                </c:pt>
                <c:pt idx="34332">
                  <c:v>42964.266233969909</c:v>
                </c:pt>
                <c:pt idx="34333">
                  <c:v>42964.273178530093</c:v>
                </c:pt>
                <c:pt idx="34334">
                  <c:v>42964.280123090277</c:v>
                </c:pt>
                <c:pt idx="34335">
                  <c:v>42964.287067650461</c:v>
                </c:pt>
                <c:pt idx="34336">
                  <c:v>42964.294012210645</c:v>
                </c:pt>
                <c:pt idx="34337">
                  <c:v>42964.300956770836</c:v>
                </c:pt>
                <c:pt idx="34338">
                  <c:v>42964.30790133102</c:v>
                </c:pt>
                <c:pt idx="34339">
                  <c:v>42964.314845891204</c:v>
                </c:pt>
                <c:pt idx="34340">
                  <c:v>42964.321790451388</c:v>
                </c:pt>
                <c:pt idx="34341">
                  <c:v>42964.328735011572</c:v>
                </c:pt>
                <c:pt idx="34342">
                  <c:v>42964.335679571763</c:v>
                </c:pt>
                <c:pt idx="34343">
                  <c:v>42964.342624131947</c:v>
                </c:pt>
                <c:pt idx="34344">
                  <c:v>42964.349568692131</c:v>
                </c:pt>
                <c:pt idx="34345">
                  <c:v>42964.356513252314</c:v>
                </c:pt>
                <c:pt idx="34346">
                  <c:v>42964.363457812498</c:v>
                </c:pt>
                <c:pt idx="34347">
                  <c:v>42964.370402372682</c:v>
                </c:pt>
                <c:pt idx="34348">
                  <c:v>42964.377346932873</c:v>
                </c:pt>
                <c:pt idx="34349">
                  <c:v>42964.384291493057</c:v>
                </c:pt>
                <c:pt idx="34350">
                  <c:v>42964.391236053241</c:v>
                </c:pt>
                <c:pt idx="34351">
                  <c:v>42964.398180613425</c:v>
                </c:pt>
                <c:pt idx="34352">
                  <c:v>42964.405125173609</c:v>
                </c:pt>
                <c:pt idx="34353">
                  <c:v>42964.412069733793</c:v>
                </c:pt>
                <c:pt idx="34354">
                  <c:v>42964.419014293984</c:v>
                </c:pt>
                <c:pt idx="34355">
                  <c:v>42964.425958854168</c:v>
                </c:pt>
                <c:pt idx="34356">
                  <c:v>42964.432903414352</c:v>
                </c:pt>
                <c:pt idx="34357">
                  <c:v>42964.439847974536</c:v>
                </c:pt>
                <c:pt idx="34358">
                  <c:v>42964.44679253472</c:v>
                </c:pt>
                <c:pt idx="34359">
                  <c:v>42964.453737094904</c:v>
                </c:pt>
                <c:pt idx="34360">
                  <c:v>42964.460681655095</c:v>
                </c:pt>
                <c:pt idx="34361">
                  <c:v>42964.467626215279</c:v>
                </c:pt>
                <c:pt idx="34362">
                  <c:v>42964.474570775463</c:v>
                </c:pt>
                <c:pt idx="34363">
                  <c:v>42964.481515335647</c:v>
                </c:pt>
                <c:pt idx="34364">
                  <c:v>42964.488459895831</c:v>
                </c:pt>
                <c:pt idx="34365">
                  <c:v>42964.495404456022</c:v>
                </c:pt>
                <c:pt idx="34366">
                  <c:v>42964.502349016206</c:v>
                </c:pt>
                <c:pt idx="34367">
                  <c:v>42964.50929357639</c:v>
                </c:pt>
                <c:pt idx="34368">
                  <c:v>42964.516238136574</c:v>
                </c:pt>
                <c:pt idx="34369">
                  <c:v>42964.523182696757</c:v>
                </c:pt>
                <c:pt idx="34370">
                  <c:v>42964.530127256941</c:v>
                </c:pt>
                <c:pt idx="34371">
                  <c:v>42964.537071817133</c:v>
                </c:pt>
                <c:pt idx="34372">
                  <c:v>42964.544016377316</c:v>
                </c:pt>
                <c:pt idx="34373">
                  <c:v>42964.5509609375</c:v>
                </c:pt>
                <c:pt idx="34374">
                  <c:v>42964.557905497684</c:v>
                </c:pt>
                <c:pt idx="34375">
                  <c:v>42964.564850057868</c:v>
                </c:pt>
                <c:pt idx="34376">
                  <c:v>42964.571794618052</c:v>
                </c:pt>
                <c:pt idx="34377">
                  <c:v>42964.578739178243</c:v>
                </c:pt>
                <c:pt idx="34378">
                  <c:v>42964.585683738427</c:v>
                </c:pt>
                <c:pt idx="34379">
                  <c:v>42964.592628298611</c:v>
                </c:pt>
                <c:pt idx="34380">
                  <c:v>42964.599572858795</c:v>
                </c:pt>
                <c:pt idx="34381">
                  <c:v>42964.606517418979</c:v>
                </c:pt>
                <c:pt idx="34382">
                  <c:v>42964.61346197917</c:v>
                </c:pt>
                <c:pt idx="34383">
                  <c:v>42964.620406539354</c:v>
                </c:pt>
                <c:pt idx="34384">
                  <c:v>42964.627351099538</c:v>
                </c:pt>
                <c:pt idx="34385">
                  <c:v>42964.634295659722</c:v>
                </c:pt>
                <c:pt idx="34386">
                  <c:v>42964.641240219906</c:v>
                </c:pt>
                <c:pt idx="34387">
                  <c:v>42964.64818478009</c:v>
                </c:pt>
                <c:pt idx="34388">
                  <c:v>42964.655129340281</c:v>
                </c:pt>
                <c:pt idx="34389">
                  <c:v>42964.662073900465</c:v>
                </c:pt>
                <c:pt idx="34390">
                  <c:v>42964.669018460649</c:v>
                </c:pt>
                <c:pt idx="34391">
                  <c:v>42964.675963020833</c:v>
                </c:pt>
                <c:pt idx="34392">
                  <c:v>42964.682907581016</c:v>
                </c:pt>
                <c:pt idx="34393">
                  <c:v>42964.6898521412</c:v>
                </c:pt>
                <c:pt idx="34394">
                  <c:v>42964.696796701392</c:v>
                </c:pt>
                <c:pt idx="34395">
                  <c:v>42964.703741261575</c:v>
                </c:pt>
                <c:pt idx="34396">
                  <c:v>42964.710685821759</c:v>
                </c:pt>
                <c:pt idx="34397">
                  <c:v>42964.717630381943</c:v>
                </c:pt>
                <c:pt idx="34398">
                  <c:v>42964.724574942127</c:v>
                </c:pt>
                <c:pt idx="34399">
                  <c:v>42964.731519502318</c:v>
                </c:pt>
                <c:pt idx="34400">
                  <c:v>42964.738464062502</c:v>
                </c:pt>
                <c:pt idx="34401">
                  <c:v>42964.745408622686</c:v>
                </c:pt>
                <c:pt idx="34402">
                  <c:v>42964.75235318287</c:v>
                </c:pt>
                <c:pt idx="34403">
                  <c:v>42964.759297743054</c:v>
                </c:pt>
                <c:pt idx="34404">
                  <c:v>42964.766242303238</c:v>
                </c:pt>
                <c:pt idx="34405">
                  <c:v>42964.773186863429</c:v>
                </c:pt>
                <c:pt idx="34406">
                  <c:v>42964.780131423613</c:v>
                </c:pt>
                <c:pt idx="34407">
                  <c:v>42964.787075983797</c:v>
                </c:pt>
                <c:pt idx="34408">
                  <c:v>42964.794020543981</c:v>
                </c:pt>
                <c:pt idx="34409">
                  <c:v>42964.800965104165</c:v>
                </c:pt>
                <c:pt idx="34410">
                  <c:v>42964.807909664349</c:v>
                </c:pt>
                <c:pt idx="34411">
                  <c:v>42964.81485422454</c:v>
                </c:pt>
                <c:pt idx="34412">
                  <c:v>42964.821798784724</c:v>
                </c:pt>
                <c:pt idx="34413">
                  <c:v>42964.828743344908</c:v>
                </c:pt>
                <c:pt idx="34414">
                  <c:v>42964.835687905092</c:v>
                </c:pt>
                <c:pt idx="34415">
                  <c:v>42964.842632465276</c:v>
                </c:pt>
                <c:pt idx="34416">
                  <c:v>42964.849577025459</c:v>
                </c:pt>
                <c:pt idx="34417">
                  <c:v>42964.856521585651</c:v>
                </c:pt>
                <c:pt idx="34418">
                  <c:v>42964.863466145835</c:v>
                </c:pt>
                <c:pt idx="34419">
                  <c:v>42964.870410706018</c:v>
                </c:pt>
                <c:pt idx="34420">
                  <c:v>42964.877355266202</c:v>
                </c:pt>
                <c:pt idx="34421">
                  <c:v>42964.884299826386</c:v>
                </c:pt>
                <c:pt idx="34422">
                  <c:v>42964.891244386577</c:v>
                </c:pt>
                <c:pt idx="34423">
                  <c:v>42964.898188946761</c:v>
                </c:pt>
                <c:pt idx="34424">
                  <c:v>42964.905133506945</c:v>
                </c:pt>
                <c:pt idx="34425">
                  <c:v>42964.912078067129</c:v>
                </c:pt>
                <c:pt idx="34426">
                  <c:v>42964.919022627313</c:v>
                </c:pt>
                <c:pt idx="34427">
                  <c:v>42964.925967187497</c:v>
                </c:pt>
                <c:pt idx="34428">
                  <c:v>42964.932911747688</c:v>
                </c:pt>
                <c:pt idx="34429">
                  <c:v>42964.939856307872</c:v>
                </c:pt>
                <c:pt idx="34430">
                  <c:v>42964.946800868056</c:v>
                </c:pt>
                <c:pt idx="34431">
                  <c:v>42964.95374542824</c:v>
                </c:pt>
                <c:pt idx="34432">
                  <c:v>42964.960689988424</c:v>
                </c:pt>
                <c:pt idx="34433">
                  <c:v>42964.967634548608</c:v>
                </c:pt>
                <c:pt idx="34434">
                  <c:v>42964.974579108799</c:v>
                </c:pt>
                <c:pt idx="34435">
                  <c:v>42964.981523668983</c:v>
                </c:pt>
                <c:pt idx="34436">
                  <c:v>42964.988468229167</c:v>
                </c:pt>
                <c:pt idx="34437">
                  <c:v>42964.995412789351</c:v>
                </c:pt>
                <c:pt idx="34438">
                  <c:v>42965.002357349535</c:v>
                </c:pt>
                <c:pt idx="34439">
                  <c:v>42965.009301909726</c:v>
                </c:pt>
                <c:pt idx="34440">
                  <c:v>42965.01624646991</c:v>
                </c:pt>
                <c:pt idx="34441">
                  <c:v>42965.023191030094</c:v>
                </c:pt>
                <c:pt idx="34442">
                  <c:v>42965.030135590277</c:v>
                </c:pt>
                <c:pt idx="34443">
                  <c:v>42965.037080150461</c:v>
                </c:pt>
                <c:pt idx="34444">
                  <c:v>42965.044024710645</c:v>
                </c:pt>
                <c:pt idx="34445">
                  <c:v>42965.050969270837</c:v>
                </c:pt>
                <c:pt idx="34446">
                  <c:v>42965.05791383102</c:v>
                </c:pt>
                <c:pt idx="34447">
                  <c:v>42965.064858391204</c:v>
                </c:pt>
                <c:pt idx="34448">
                  <c:v>42965.071802951388</c:v>
                </c:pt>
                <c:pt idx="34449">
                  <c:v>42965.078747511572</c:v>
                </c:pt>
                <c:pt idx="34450">
                  <c:v>42965.085692071756</c:v>
                </c:pt>
                <c:pt idx="34451">
                  <c:v>42965.092636631947</c:v>
                </c:pt>
                <c:pt idx="34452">
                  <c:v>42965.099581192131</c:v>
                </c:pt>
                <c:pt idx="34453">
                  <c:v>42965.106525752315</c:v>
                </c:pt>
                <c:pt idx="34454">
                  <c:v>42965.113470312499</c:v>
                </c:pt>
                <c:pt idx="34455">
                  <c:v>42965.120414872683</c:v>
                </c:pt>
                <c:pt idx="34456">
                  <c:v>42965.127359432867</c:v>
                </c:pt>
                <c:pt idx="34457">
                  <c:v>42965.134303993058</c:v>
                </c:pt>
                <c:pt idx="34458">
                  <c:v>42965.141248553242</c:v>
                </c:pt>
                <c:pt idx="34459">
                  <c:v>42965.148193113426</c:v>
                </c:pt>
                <c:pt idx="34460">
                  <c:v>42965.15513767361</c:v>
                </c:pt>
                <c:pt idx="34461">
                  <c:v>42965.162082233794</c:v>
                </c:pt>
                <c:pt idx="34462">
                  <c:v>42965.169026793985</c:v>
                </c:pt>
                <c:pt idx="34463">
                  <c:v>42965.175971354169</c:v>
                </c:pt>
                <c:pt idx="34464">
                  <c:v>42965.182915914353</c:v>
                </c:pt>
                <c:pt idx="34465">
                  <c:v>42965.189860474537</c:v>
                </c:pt>
                <c:pt idx="34466">
                  <c:v>42965.19680503472</c:v>
                </c:pt>
                <c:pt idx="34467">
                  <c:v>42965.203749594904</c:v>
                </c:pt>
                <c:pt idx="34468">
                  <c:v>42965.210694155096</c:v>
                </c:pt>
                <c:pt idx="34469">
                  <c:v>42965.217638715279</c:v>
                </c:pt>
                <c:pt idx="34470">
                  <c:v>42965.224583275463</c:v>
                </c:pt>
                <c:pt idx="34471">
                  <c:v>42965.231527835647</c:v>
                </c:pt>
                <c:pt idx="34472">
                  <c:v>42965.238472395831</c:v>
                </c:pt>
                <c:pt idx="34473">
                  <c:v>42965.245416956015</c:v>
                </c:pt>
                <c:pt idx="34474">
                  <c:v>42965.252361516206</c:v>
                </c:pt>
                <c:pt idx="34475">
                  <c:v>42965.25930607639</c:v>
                </c:pt>
                <c:pt idx="34476">
                  <c:v>42965.266250636574</c:v>
                </c:pt>
                <c:pt idx="34477">
                  <c:v>42965.273195196758</c:v>
                </c:pt>
                <c:pt idx="34478">
                  <c:v>42965.280139756942</c:v>
                </c:pt>
                <c:pt idx="34479">
                  <c:v>42965.287084317133</c:v>
                </c:pt>
                <c:pt idx="34480">
                  <c:v>42965.294028877317</c:v>
                </c:pt>
                <c:pt idx="34481">
                  <c:v>42965.300973437501</c:v>
                </c:pt>
                <c:pt idx="34482">
                  <c:v>42965.307917997685</c:v>
                </c:pt>
                <c:pt idx="34483">
                  <c:v>42965.314862557869</c:v>
                </c:pt>
                <c:pt idx="34484">
                  <c:v>42965.321807118053</c:v>
                </c:pt>
                <c:pt idx="34485">
                  <c:v>42965.328751678244</c:v>
                </c:pt>
                <c:pt idx="34486">
                  <c:v>42965.335696238428</c:v>
                </c:pt>
                <c:pt idx="34487">
                  <c:v>42965.342640798612</c:v>
                </c:pt>
                <c:pt idx="34488">
                  <c:v>42965.349585358796</c:v>
                </c:pt>
                <c:pt idx="34489">
                  <c:v>42965.35652991898</c:v>
                </c:pt>
                <c:pt idx="34490">
                  <c:v>42965.363474479163</c:v>
                </c:pt>
                <c:pt idx="34491">
                  <c:v>42965.370419039355</c:v>
                </c:pt>
                <c:pt idx="34492">
                  <c:v>42965.377363599539</c:v>
                </c:pt>
                <c:pt idx="34493">
                  <c:v>42965.384308159722</c:v>
                </c:pt>
                <c:pt idx="34494">
                  <c:v>42965.391252719906</c:v>
                </c:pt>
                <c:pt idx="34495">
                  <c:v>42965.39819728009</c:v>
                </c:pt>
                <c:pt idx="34496">
                  <c:v>42965.405141840274</c:v>
                </c:pt>
                <c:pt idx="34497">
                  <c:v>42965.412086400465</c:v>
                </c:pt>
                <c:pt idx="34498">
                  <c:v>42965.419030960649</c:v>
                </c:pt>
                <c:pt idx="34499">
                  <c:v>42965.425975520833</c:v>
                </c:pt>
                <c:pt idx="34500">
                  <c:v>42965.432920081017</c:v>
                </c:pt>
                <c:pt idx="34501">
                  <c:v>42965.439864641201</c:v>
                </c:pt>
                <c:pt idx="34502">
                  <c:v>42965.446809201392</c:v>
                </c:pt>
                <c:pt idx="34503">
                  <c:v>42965.453753761576</c:v>
                </c:pt>
                <c:pt idx="34504">
                  <c:v>42965.46069832176</c:v>
                </c:pt>
                <c:pt idx="34505">
                  <c:v>42965.467642881944</c:v>
                </c:pt>
                <c:pt idx="34506">
                  <c:v>42965.474587442128</c:v>
                </c:pt>
                <c:pt idx="34507">
                  <c:v>42965.481532002312</c:v>
                </c:pt>
                <c:pt idx="34508">
                  <c:v>42965.488476562503</c:v>
                </c:pt>
                <c:pt idx="34509">
                  <c:v>42965.495421122687</c:v>
                </c:pt>
                <c:pt idx="34510">
                  <c:v>42965.502365682871</c:v>
                </c:pt>
                <c:pt idx="34511">
                  <c:v>42965.509310243055</c:v>
                </c:pt>
                <c:pt idx="34512">
                  <c:v>42965.516254803239</c:v>
                </c:pt>
                <c:pt idx="34513">
                  <c:v>42965.523199363422</c:v>
                </c:pt>
                <c:pt idx="34514">
                  <c:v>42965.530143923614</c:v>
                </c:pt>
                <c:pt idx="34515">
                  <c:v>42965.537088483798</c:v>
                </c:pt>
                <c:pt idx="34516">
                  <c:v>42965.544033043981</c:v>
                </c:pt>
                <c:pt idx="34517">
                  <c:v>42965.550977604165</c:v>
                </c:pt>
                <c:pt idx="34518">
                  <c:v>42965.557922164349</c:v>
                </c:pt>
                <c:pt idx="34519">
                  <c:v>42965.56486672454</c:v>
                </c:pt>
                <c:pt idx="34520">
                  <c:v>42965.571811284724</c:v>
                </c:pt>
                <c:pt idx="34521">
                  <c:v>42965.578755844908</c:v>
                </c:pt>
                <c:pt idx="34522">
                  <c:v>42965.585700405092</c:v>
                </c:pt>
                <c:pt idx="34523">
                  <c:v>42965.592644965276</c:v>
                </c:pt>
                <c:pt idx="34524">
                  <c:v>42965.59958952546</c:v>
                </c:pt>
                <c:pt idx="34525">
                  <c:v>42965.606534085651</c:v>
                </c:pt>
                <c:pt idx="34526">
                  <c:v>42965.613478645835</c:v>
                </c:pt>
                <c:pt idx="34527">
                  <c:v>42965.620423206019</c:v>
                </c:pt>
                <c:pt idx="34528">
                  <c:v>42965.627367766203</c:v>
                </c:pt>
                <c:pt idx="34529">
                  <c:v>42965.634312326387</c:v>
                </c:pt>
                <c:pt idx="34530">
                  <c:v>42965.641256886571</c:v>
                </c:pt>
                <c:pt idx="34531">
                  <c:v>42965.648201446762</c:v>
                </c:pt>
                <c:pt idx="34532">
                  <c:v>42965.655146006946</c:v>
                </c:pt>
                <c:pt idx="34533">
                  <c:v>42965.66209056713</c:v>
                </c:pt>
                <c:pt idx="34534">
                  <c:v>42965.669035127314</c:v>
                </c:pt>
                <c:pt idx="34535">
                  <c:v>42965.675979687498</c:v>
                </c:pt>
                <c:pt idx="34536">
                  <c:v>42965.682924247689</c:v>
                </c:pt>
                <c:pt idx="34537">
                  <c:v>42965.689868807873</c:v>
                </c:pt>
                <c:pt idx="34538">
                  <c:v>42965.696813368057</c:v>
                </c:pt>
                <c:pt idx="34539">
                  <c:v>42965.703757928241</c:v>
                </c:pt>
                <c:pt idx="34540">
                  <c:v>42965.710702488424</c:v>
                </c:pt>
                <c:pt idx="34541">
                  <c:v>42965.717647048608</c:v>
                </c:pt>
                <c:pt idx="34542">
                  <c:v>42965.7245916088</c:v>
                </c:pt>
                <c:pt idx="34543">
                  <c:v>42965.731536168983</c:v>
                </c:pt>
                <c:pt idx="34544">
                  <c:v>42965.738480729167</c:v>
                </c:pt>
                <c:pt idx="34545">
                  <c:v>42965.745425289351</c:v>
                </c:pt>
                <c:pt idx="34546">
                  <c:v>42965.752369849535</c:v>
                </c:pt>
                <c:pt idx="34547">
                  <c:v>42965.759314409719</c:v>
                </c:pt>
                <c:pt idx="34548">
                  <c:v>42965.76625896991</c:v>
                </c:pt>
                <c:pt idx="34549">
                  <c:v>42965.773203530094</c:v>
                </c:pt>
                <c:pt idx="34550">
                  <c:v>42965.780148090278</c:v>
                </c:pt>
                <c:pt idx="34551">
                  <c:v>42965.787092650462</c:v>
                </c:pt>
                <c:pt idx="34552">
                  <c:v>42965.794037210646</c:v>
                </c:pt>
                <c:pt idx="34553">
                  <c:v>42965.80098177083</c:v>
                </c:pt>
                <c:pt idx="34554">
                  <c:v>42965.807926331021</c:v>
                </c:pt>
                <c:pt idx="34555">
                  <c:v>42965.814870891205</c:v>
                </c:pt>
                <c:pt idx="34556">
                  <c:v>42965.821815451389</c:v>
                </c:pt>
                <c:pt idx="34557">
                  <c:v>42965.828760011573</c:v>
                </c:pt>
                <c:pt idx="34558">
                  <c:v>42965.835704571757</c:v>
                </c:pt>
                <c:pt idx="34559">
                  <c:v>42965.842649131948</c:v>
                </c:pt>
                <c:pt idx="34560">
                  <c:v>42965.849593692132</c:v>
                </c:pt>
                <c:pt idx="34561">
                  <c:v>42965.856538252316</c:v>
                </c:pt>
                <c:pt idx="34562">
                  <c:v>42965.8634828125</c:v>
                </c:pt>
                <c:pt idx="34563">
                  <c:v>42965.870427372683</c:v>
                </c:pt>
                <c:pt idx="34564">
                  <c:v>42965.877371932867</c:v>
                </c:pt>
                <c:pt idx="34565">
                  <c:v>42965.884316493059</c:v>
                </c:pt>
                <c:pt idx="34566">
                  <c:v>42965.891261053242</c:v>
                </c:pt>
                <c:pt idx="34567">
                  <c:v>42965.898205613426</c:v>
                </c:pt>
                <c:pt idx="34568">
                  <c:v>42965.90515017361</c:v>
                </c:pt>
                <c:pt idx="34569">
                  <c:v>42965.912094733794</c:v>
                </c:pt>
                <c:pt idx="34570">
                  <c:v>42965.919039293978</c:v>
                </c:pt>
                <c:pt idx="34571">
                  <c:v>42965.925983854169</c:v>
                </c:pt>
                <c:pt idx="34572">
                  <c:v>42965.932928414353</c:v>
                </c:pt>
                <c:pt idx="34573">
                  <c:v>42965.939872974537</c:v>
                </c:pt>
                <c:pt idx="34574">
                  <c:v>42965.946817534721</c:v>
                </c:pt>
                <c:pt idx="34575">
                  <c:v>42965.953762094905</c:v>
                </c:pt>
                <c:pt idx="34576">
                  <c:v>42965.960706655096</c:v>
                </c:pt>
                <c:pt idx="34577">
                  <c:v>42965.96765121528</c:v>
                </c:pt>
                <c:pt idx="34578">
                  <c:v>42965.974595775464</c:v>
                </c:pt>
                <c:pt idx="34579">
                  <c:v>42965.981540335648</c:v>
                </c:pt>
                <c:pt idx="34580">
                  <c:v>42965.988484895832</c:v>
                </c:pt>
                <c:pt idx="34581">
                  <c:v>42965.995429456016</c:v>
                </c:pt>
                <c:pt idx="34582">
                  <c:v>42966.002374016207</c:v>
                </c:pt>
                <c:pt idx="34583">
                  <c:v>42966.009318576391</c:v>
                </c:pt>
                <c:pt idx="34584">
                  <c:v>42966.016263136575</c:v>
                </c:pt>
                <c:pt idx="34585">
                  <c:v>42966.023207696759</c:v>
                </c:pt>
                <c:pt idx="34586">
                  <c:v>42966.030152256943</c:v>
                </c:pt>
                <c:pt idx="34587">
                  <c:v>42966.037096817126</c:v>
                </c:pt>
                <c:pt idx="34588">
                  <c:v>42966.044041377318</c:v>
                </c:pt>
                <c:pt idx="34589">
                  <c:v>42966.050985937502</c:v>
                </c:pt>
                <c:pt idx="34590">
                  <c:v>42966.057930497685</c:v>
                </c:pt>
                <c:pt idx="34591">
                  <c:v>42966.064875057869</c:v>
                </c:pt>
                <c:pt idx="34592">
                  <c:v>42966.071819618053</c:v>
                </c:pt>
                <c:pt idx="34593">
                  <c:v>42966.078764178237</c:v>
                </c:pt>
                <c:pt idx="34594">
                  <c:v>42966.085708738428</c:v>
                </c:pt>
                <c:pt idx="34595">
                  <c:v>42966.092653298612</c:v>
                </c:pt>
                <c:pt idx="34596">
                  <c:v>42966.099597858796</c:v>
                </c:pt>
                <c:pt idx="34597">
                  <c:v>42966.10654241898</c:v>
                </c:pt>
                <c:pt idx="34598">
                  <c:v>42966.113486979164</c:v>
                </c:pt>
                <c:pt idx="34599">
                  <c:v>42966.120431539355</c:v>
                </c:pt>
                <c:pt idx="34600">
                  <c:v>42966.127376099539</c:v>
                </c:pt>
                <c:pt idx="34601">
                  <c:v>42966.134320659723</c:v>
                </c:pt>
                <c:pt idx="34602">
                  <c:v>42966.141265219907</c:v>
                </c:pt>
                <c:pt idx="34603">
                  <c:v>42966.148209780091</c:v>
                </c:pt>
                <c:pt idx="34604">
                  <c:v>42966.155154340275</c:v>
                </c:pt>
                <c:pt idx="34605">
                  <c:v>42966.162098900466</c:v>
                </c:pt>
                <c:pt idx="34606">
                  <c:v>42966.16904346065</c:v>
                </c:pt>
                <c:pt idx="34607">
                  <c:v>42966.175988020834</c:v>
                </c:pt>
                <c:pt idx="34608">
                  <c:v>42966.182932581018</c:v>
                </c:pt>
                <c:pt idx="34609">
                  <c:v>42966.189877141202</c:v>
                </c:pt>
                <c:pt idx="34610">
                  <c:v>42966.196821701385</c:v>
                </c:pt>
                <c:pt idx="34611">
                  <c:v>42966.203766261577</c:v>
                </c:pt>
                <c:pt idx="34612">
                  <c:v>42966.210710821761</c:v>
                </c:pt>
                <c:pt idx="34613">
                  <c:v>42966.217655381944</c:v>
                </c:pt>
                <c:pt idx="34614">
                  <c:v>42966.224599942128</c:v>
                </c:pt>
                <c:pt idx="34615">
                  <c:v>42966.231544502312</c:v>
                </c:pt>
                <c:pt idx="34616">
                  <c:v>42966.238489062504</c:v>
                </c:pt>
                <c:pt idx="34617">
                  <c:v>42966.245433622687</c:v>
                </c:pt>
                <c:pt idx="34618">
                  <c:v>42966.252378182871</c:v>
                </c:pt>
                <c:pt idx="34619">
                  <c:v>42966.259322743055</c:v>
                </c:pt>
                <c:pt idx="34620">
                  <c:v>42966.266267303239</c:v>
                </c:pt>
                <c:pt idx="34621">
                  <c:v>42966.273211863423</c:v>
                </c:pt>
                <c:pt idx="34622">
                  <c:v>42966.280156423614</c:v>
                </c:pt>
                <c:pt idx="34623">
                  <c:v>42966.287100983798</c:v>
                </c:pt>
                <c:pt idx="34624">
                  <c:v>42966.294045543982</c:v>
                </c:pt>
                <c:pt idx="34625">
                  <c:v>42966.300990104166</c:v>
                </c:pt>
                <c:pt idx="34626">
                  <c:v>42966.30793466435</c:v>
                </c:pt>
                <c:pt idx="34627">
                  <c:v>42966.314879224534</c:v>
                </c:pt>
                <c:pt idx="34628">
                  <c:v>42966.321823784725</c:v>
                </c:pt>
                <c:pt idx="34629">
                  <c:v>42966.328768344909</c:v>
                </c:pt>
                <c:pt idx="34630">
                  <c:v>42966.335712905093</c:v>
                </c:pt>
                <c:pt idx="34631">
                  <c:v>42966.342657465277</c:v>
                </c:pt>
                <c:pt idx="34632">
                  <c:v>42966.349602025461</c:v>
                </c:pt>
                <c:pt idx="34633">
                  <c:v>42966.356546585645</c:v>
                </c:pt>
                <c:pt idx="34634">
                  <c:v>42966.363491145836</c:v>
                </c:pt>
                <c:pt idx="34635">
                  <c:v>42966.37043570602</c:v>
                </c:pt>
                <c:pt idx="34636">
                  <c:v>42966.377380266204</c:v>
                </c:pt>
                <c:pt idx="34637">
                  <c:v>42966.384324826387</c:v>
                </c:pt>
                <c:pt idx="34638">
                  <c:v>42966.391269386571</c:v>
                </c:pt>
                <c:pt idx="34639">
                  <c:v>42966.398213946763</c:v>
                </c:pt>
                <c:pt idx="34640">
                  <c:v>42966.405158506946</c:v>
                </c:pt>
                <c:pt idx="34641">
                  <c:v>42966.41210306713</c:v>
                </c:pt>
                <c:pt idx="34642">
                  <c:v>42966.419047627314</c:v>
                </c:pt>
                <c:pt idx="34643">
                  <c:v>42966.425992187498</c:v>
                </c:pt>
                <c:pt idx="34644">
                  <c:v>42966.432936747682</c:v>
                </c:pt>
                <c:pt idx="34645">
                  <c:v>42966.439881307873</c:v>
                </c:pt>
                <c:pt idx="34646">
                  <c:v>42966.446825868057</c:v>
                </c:pt>
                <c:pt idx="34647">
                  <c:v>42966.453770428241</c:v>
                </c:pt>
                <c:pt idx="34648">
                  <c:v>42966.460714988425</c:v>
                </c:pt>
                <c:pt idx="34649">
                  <c:v>42966.467659548609</c:v>
                </c:pt>
                <c:pt idx="34650">
                  <c:v>42966.474604108793</c:v>
                </c:pt>
                <c:pt idx="34651">
                  <c:v>42966.481548668984</c:v>
                </c:pt>
                <c:pt idx="34652">
                  <c:v>42966.488493229168</c:v>
                </c:pt>
                <c:pt idx="34653">
                  <c:v>42966.495437789352</c:v>
                </c:pt>
                <c:pt idx="34654">
                  <c:v>42966.502382349536</c:v>
                </c:pt>
                <c:pt idx="34655">
                  <c:v>42966.50932690972</c:v>
                </c:pt>
                <c:pt idx="34656">
                  <c:v>42966.516271469911</c:v>
                </c:pt>
                <c:pt idx="34657">
                  <c:v>42966.523216030095</c:v>
                </c:pt>
                <c:pt idx="34658">
                  <c:v>42966.530160590279</c:v>
                </c:pt>
                <c:pt idx="34659">
                  <c:v>42966.537105150463</c:v>
                </c:pt>
                <c:pt idx="34660">
                  <c:v>42966.544049710647</c:v>
                </c:pt>
                <c:pt idx="34661">
                  <c:v>42966.55099427083</c:v>
                </c:pt>
                <c:pt idx="34662">
                  <c:v>42966.557938831022</c:v>
                </c:pt>
                <c:pt idx="34663">
                  <c:v>42966.564883391206</c:v>
                </c:pt>
                <c:pt idx="34664">
                  <c:v>42966.571827951389</c:v>
                </c:pt>
                <c:pt idx="34665">
                  <c:v>42966.578772511573</c:v>
                </c:pt>
                <c:pt idx="34666">
                  <c:v>42966.585717071757</c:v>
                </c:pt>
                <c:pt idx="34667">
                  <c:v>42966.592661631941</c:v>
                </c:pt>
                <c:pt idx="34668">
                  <c:v>42966.599606192132</c:v>
                </c:pt>
                <c:pt idx="34669">
                  <c:v>42966.606550752316</c:v>
                </c:pt>
                <c:pt idx="34670">
                  <c:v>42966.6134953125</c:v>
                </c:pt>
                <c:pt idx="34671">
                  <c:v>42966.620439872684</c:v>
                </c:pt>
                <c:pt idx="34672">
                  <c:v>42966.627384432868</c:v>
                </c:pt>
                <c:pt idx="34673">
                  <c:v>42966.634328993059</c:v>
                </c:pt>
                <c:pt idx="34674">
                  <c:v>42966.641273553243</c:v>
                </c:pt>
                <c:pt idx="34675">
                  <c:v>42966.648218113427</c:v>
                </c:pt>
                <c:pt idx="34676">
                  <c:v>42966.655162673611</c:v>
                </c:pt>
                <c:pt idx="34677">
                  <c:v>42966.662107233795</c:v>
                </c:pt>
                <c:pt idx="34678">
                  <c:v>42966.669051793979</c:v>
                </c:pt>
                <c:pt idx="34679">
                  <c:v>42966.67599635417</c:v>
                </c:pt>
                <c:pt idx="34680">
                  <c:v>42966.682940914354</c:v>
                </c:pt>
                <c:pt idx="34681">
                  <c:v>42966.689885474538</c:v>
                </c:pt>
                <c:pt idx="34682">
                  <c:v>42966.696830034722</c:v>
                </c:pt>
                <c:pt idx="34683">
                  <c:v>42966.703774594906</c:v>
                </c:pt>
                <c:pt idx="34684">
                  <c:v>42966.710719155089</c:v>
                </c:pt>
                <c:pt idx="34685">
                  <c:v>42966.717663715281</c:v>
                </c:pt>
                <c:pt idx="34686">
                  <c:v>42966.724608275465</c:v>
                </c:pt>
                <c:pt idx="34687">
                  <c:v>42966.731552835648</c:v>
                </c:pt>
                <c:pt idx="34688">
                  <c:v>42966.738497395832</c:v>
                </c:pt>
                <c:pt idx="34689">
                  <c:v>42966.745441956016</c:v>
                </c:pt>
                <c:pt idx="34690">
                  <c:v>42966.7523865162</c:v>
                </c:pt>
                <c:pt idx="34691">
                  <c:v>42966.759331076391</c:v>
                </c:pt>
                <c:pt idx="34692">
                  <c:v>42966.766275636575</c:v>
                </c:pt>
                <c:pt idx="34693">
                  <c:v>42966.773220196759</c:v>
                </c:pt>
                <c:pt idx="34694">
                  <c:v>42966.780164756943</c:v>
                </c:pt>
                <c:pt idx="34695">
                  <c:v>42966.787109317127</c:v>
                </c:pt>
                <c:pt idx="34696">
                  <c:v>42966.794053877318</c:v>
                </c:pt>
                <c:pt idx="34697">
                  <c:v>42966.800998437502</c:v>
                </c:pt>
                <c:pt idx="34698">
                  <c:v>42966.807942997686</c:v>
                </c:pt>
                <c:pt idx="34699">
                  <c:v>42966.81488755787</c:v>
                </c:pt>
                <c:pt idx="34700">
                  <c:v>42966.821832118054</c:v>
                </c:pt>
                <c:pt idx="34701">
                  <c:v>42966.828776678238</c:v>
                </c:pt>
                <c:pt idx="34702">
                  <c:v>42966.835721238429</c:v>
                </c:pt>
                <c:pt idx="34703">
                  <c:v>42966.842665798613</c:v>
                </c:pt>
                <c:pt idx="34704">
                  <c:v>42966.849610358797</c:v>
                </c:pt>
                <c:pt idx="34705">
                  <c:v>42966.856554918981</c:v>
                </c:pt>
                <c:pt idx="34706">
                  <c:v>42966.863499479165</c:v>
                </c:pt>
                <c:pt idx="34707">
                  <c:v>42966.870444039349</c:v>
                </c:pt>
                <c:pt idx="34708">
                  <c:v>42966.87738859954</c:v>
                </c:pt>
                <c:pt idx="34709">
                  <c:v>42966.884333159724</c:v>
                </c:pt>
                <c:pt idx="34710">
                  <c:v>42966.891277719908</c:v>
                </c:pt>
                <c:pt idx="34711">
                  <c:v>42966.898222280091</c:v>
                </c:pt>
                <c:pt idx="34712">
                  <c:v>42966.905166840275</c:v>
                </c:pt>
                <c:pt idx="34713">
                  <c:v>42966.912111400467</c:v>
                </c:pt>
                <c:pt idx="34714">
                  <c:v>42966.91905596065</c:v>
                </c:pt>
                <c:pt idx="34715">
                  <c:v>42966.926000520834</c:v>
                </c:pt>
                <c:pt idx="34716">
                  <c:v>42966.932945081018</c:v>
                </c:pt>
                <c:pt idx="34717">
                  <c:v>42966.939889641202</c:v>
                </c:pt>
                <c:pt idx="34718">
                  <c:v>42966.946834201386</c:v>
                </c:pt>
                <c:pt idx="34719">
                  <c:v>42966.953778761577</c:v>
                </c:pt>
                <c:pt idx="34720">
                  <c:v>42966.960723321761</c:v>
                </c:pt>
                <c:pt idx="34721">
                  <c:v>42966.967667881945</c:v>
                </c:pt>
                <c:pt idx="34722">
                  <c:v>42966.974612442129</c:v>
                </c:pt>
                <c:pt idx="34723">
                  <c:v>42966.981557002313</c:v>
                </c:pt>
                <c:pt idx="34724">
                  <c:v>42966.988501562497</c:v>
                </c:pt>
                <c:pt idx="34725">
                  <c:v>42966.995446122688</c:v>
                </c:pt>
                <c:pt idx="34726">
                  <c:v>42967.002390682872</c:v>
                </c:pt>
                <c:pt idx="34727">
                  <c:v>42967.009335243056</c:v>
                </c:pt>
                <c:pt idx="34728">
                  <c:v>42967.01627980324</c:v>
                </c:pt>
                <c:pt idx="34729">
                  <c:v>42967.023224363424</c:v>
                </c:pt>
                <c:pt idx="34730">
                  <c:v>42967.030168923608</c:v>
                </c:pt>
                <c:pt idx="34731">
                  <c:v>42967.037113483799</c:v>
                </c:pt>
                <c:pt idx="34732">
                  <c:v>42967.044058043983</c:v>
                </c:pt>
                <c:pt idx="34733">
                  <c:v>42967.051002604167</c:v>
                </c:pt>
                <c:pt idx="34734">
                  <c:v>42967.05794716435</c:v>
                </c:pt>
                <c:pt idx="34735">
                  <c:v>42967.064891724534</c:v>
                </c:pt>
                <c:pt idx="34736">
                  <c:v>42967.071836284726</c:v>
                </c:pt>
                <c:pt idx="34737">
                  <c:v>42967.078780844909</c:v>
                </c:pt>
                <c:pt idx="34738">
                  <c:v>42967.085725405093</c:v>
                </c:pt>
                <c:pt idx="34739">
                  <c:v>42967.092669965277</c:v>
                </c:pt>
                <c:pt idx="34740">
                  <c:v>42967.099614525461</c:v>
                </c:pt>
                <c:pt idx="34741">
                  <c:v>42967.106559085645</c:v>
                </c:pt>
                <c:pt idx="34742">
                  <c:v>42967.113503645836</c:v>
                </c:pt>
                <c:pt idx="34743">
                  <c:v>42967.12044820602</c:v>
                </c:pt>
                <c:pt idx="34744">
                  <c:v>42967.127392766204</c:v>
                </c:pt>
                <c:pt idx="34745">
                  <c:v>42967.134337326388</c:v>
                </c:pt>
                <c:pt idx="34746">
                  <c:v>42967.141281886572</c:v>
                </c:pt>
                <c:pt idx="34747">
                  <c:v>42967.148226446756</c:v>
                </c:pt>
                <c:pt idx="34748">
                  <c:v>42967.155171006947</c:v>
                </c:pt>
                <c:pt idx="34749">
                  <c:v>42967.162115567131</c:v>
                </c:pt>
                <c:pt idx="34750">
                  <c:v>42967.169060127315</c:v>
                </c:pt>
                <c:pt idx="34751">
                  <c:v>42967.176004687499</c:v>
                </c:pt>
                <c:pt idx="34752">
                  <c:v>42967.182949247683</c:v>
                </c:pt>
                <c:pt idx="34753">
                  <c:v>42967.189893807874</c:v>
                </c:pt>
                <c:pt idx="34754">
                  <c:v>42967.196838368058</c:v>
                </c:pt>
                <c:pt idx="34755">
                  <c:v>42967.203782928242</c:v>
                </c:pt>
                <c:pt idx="34756">
                  <c:v>42967.210727488426</c:v>
                </c:pt>
                <c:pt idx="34757">
                  <c:v>42967.21767204861</c:v>
                </c:pt>
                <c:pt idx="34758">
                  <c:v>42967.224616608793</c:v>
                </c:pt>
                <c:pt idx="34759">
                  <c:v>42967.231561168985</c:v>
                </c:pt>
                <c:pt idx="34760">
                  <c:v>42967.238505729169</c:v>
                </c:pt>
                <c:pt idx="34761">
                  <c:v>42967.245450289352</c:v>
                </c:pt>
                <c:pt idx="34762">
                  <c:v>42967.252394849536</c:v>
                </c:pt>
                <c:pt idx="34763">
                  <c:v>42967.25933940972</c:v>
                </c:pt>
                <c:pt idx="34764">
                  <c:v>42967.266283969904</c:v>
                </c:pt>
                <c:pt idx="34765">
                  <c:v>42967.273228530095</c:v>
                </c:pt>
                <c:pt idx="34766">
                  <c:v>42967.280173090279</c:v>
                </c:pt>
                <c:pt idx="34767">
                  <c:v>42967.287117650463</c:v>
                </c:pt>
                <c:pt idx="34768">
                  <c:v>42967.294062210647</c:v>
                </c:pt>
                <c:pt idx="34769">
                  <c:v>42967.301006770831</c:v>
                </c:pt>
                <c:pt idx="34770">
                  <c:v>42967.307951331015</c:v>
                </c:pt>
                <c:pt idx="34771">
                  <c:v>42967.314895891206</c:v>
                </c:pt>
                <c:pt idx="34772">
                  <c:v>42967.32184045139</c:v>
                </c:pt>
                <c:pt idx="34773">
                  <c:v>42967.328785011574</c:v>
                </c:pt>
                <c:pt idx="34774">
                  <c:v>42967.335729571758</c:v>
                </c:pt>
                <c:pt idx="34775">
                  <c:v>42967.342674131942</c:v>
                </c:pt>
                <c:pt idx="34776">
                  <c:v>42967.349618692133</c:v>
                </c:pt>
                <c:pt idx="34777">
                  <c:v>42967.356563252317</c:v>
                </c:pt>
                <c:pt idx="34778">
                  <c:v>42967.363507812501</c:v>
                </c:pt>
                <c:pt idx="34779">
                  <c:v>42967.370452372685</c:v>
                </c:pt>
                <c:pt idx="34780">
                  <c:v>42967.377396932869</c:v>
                </c:pt>
                <c:pt idx="34781">
                  <c:v>42967.384341493052</c:v>
                </c:pt>
                <c:pt idx="34782">
                  <c:v>42967.391286053244</c:v>
                </c:pt>
                <c:pt idx="34783">
                  <c:v>42967.398230613428</c:v>
                </c:pt>
                <c:pt idx="34784">
                  <c:v>42967.405175173611</c:v>
                </c:pt>
                <c:pt idx="34785">
                  <c:v>42967.412119733795</c:v>
                </c:pt>
                <c:pt idx="34786">
                  <c:v>42967.419064293979</c:v>
                </c:pt>
                <c:pt idx="34787">
                  <c:v>42967.426008854163</c:v>
                </c:pt>
                <c:pt idx="34788">
                  <c:v>42967.432953414354</c:v>
                </c:pt>
                <c:pt idx="34789">
                  <c:v>42967.439897974538</c:v>
                </c:pt>
                <c:pt idx="34790">
                  <c:v>42967.446842534722</c:v>
                </c:pt>
                <c:pt idx="34791">
                  <c:v>42967.453787094906</c:v>
                </c:pt>
                <c:pt idx="34792">
                  <c:v>42967.46073165509</c:v>
                </c:pt>
                <c:pt idx="34793">
                  <c:v>42967.467676215281</c:v>
                </c:pt>
                <c:pt idx="34794">
                  <c:v>42967.474620775465</c:v>
                </c:pt>
                <c:pt idx="34795">
                  <c:v>42967.481565335649</c:v>
                </c:pt>
                <c:pt idx="34796">
                  <c:v>42967.488509895833</c:v>
                </c:pt>
                <c:pt idx="34797">
                  <c:v>42967.495454456017</c:v>
                </c:pt>
                <c:pt idx="34798">
                  <c:v>42967.502399016201</c:v>
                </c:pt>
                <c:pt idx="34799">
                  <c:v>42967.509343576392</c:v>
                </c:pt>
                <c:pt idx="34800">
                  <c:v>42967.516288136576</c:v>
                </c:pt>
                <c:pt idx="34801">
                  <c:v>42967.52323269676</c:v>
                </c:pt>
                <c:pt idx="34802">
                  <c:v>42967.530177256944</c:v>
                </c:pt>
                <c:pt idx="34803">
                  <c:v>42967.537121817128</c:v>
                </c:pt>
                <c:pt idx="34804">
                  <c:v>42967.544066377312</c:v>
                </c:pt>
                <c:pt idx="34805">
                  <c:v>42967.551010937503</c:v>
                </c:pt>
                <c:pt idx="34806">
                  <c:v>42967.557955497687</c:v>
                </c:pt>
                <c:pt idx="34807">
                  <c:v>42967.564900057871</c:v>
                </c:pt>
                <c:pt idx="34808">
                  <c:v>42967.571844618054</c:v>
                </c:pt>
                <c:pt idx="34809">
                  <c:v>42967.578789178238</c:v>
                </c:pt>
                <c:pt idx="34810">
                  <c:v>42967.58573373843</c:v>
                </c:pt>
                <c:pt idx="34811">
                  <c:v>42967.592678298613</c:v>
                </c:pt>
                <c:pt idx="34812">
                  <c:v>42967.599622858797</c:v>
                </c:pt>
                <c:pt idx="34813">
                  <c:v>42967.606567418981</c:v>
                </c:pt>
                <c:pt idx="34814">
                  <c:v>42967.613511979165</c:v>
                </c:pt>
                <c:pt idx="34815">
                  <c:v>42967.620456539349</c:v>
                </c:pt>
                <c:pt idx="34816">
                  <c:v>42967.62740109954</c:v>
                </c:pt>
                <c:pt idx="34817">
                  <c:v>42967.634345659724</c:v>
                </c:pt>
                <c:pt idx="34818">
                  <c:v>42967.641290219908</c:v>
                </c:pt>
                <c:pt idx="34819">
                  <c:v>42967.648234780092</c:v>
                </c:pt>
                <c:pt idx="34820">
                  <c:v>42967.655179340276</c:v>
                </c:pt>
                <c:pt idx="34821">
                  <c:v>42967.66212390046</c:v>
                </c:pt>
                <c:pt idx="34822">
                  <c:v>42967.669068460651</c:v>
                </c:pt>
                <c:pt idx="34823">
                  <c:v>42967.676013020835</c:v>
                </c:pt>
                <c:pt idx="34824">
                  <c:v>42967.682957581019</c:v>
                </c:pt>
                <c:pt idx="34825">
                  <c:v>42967.689902141203</c:v>
                </c:pt>
                <c:pt idx="34826">
                  <c:v>42967.696846701387</c:v>
                </c:pt>
                <c:pt idx="34827">
                  <c:v>42967.703791261571</c:v>
                </c:pt>
                <c:pt idx="34828">
                  <c:v>42967.710735821762</c:v>
                </c:pt>
                <c:pt idx="34829">
                  <c:v>42967.717680381946</c:v>
                </c:pt>
                <c:pt idx="34830">
                  <c:v>42967.72462494213</c:v>
                </c:pt>
                <c:pt idx="34831">
                  <c:v>42967.731569502314</c:v>
                </c:pt>
                <c:pt idx="34832">
                  <c:v>42967.738514062497</c:v>
                </c:pt>
                <c:pt idx="34833">
                  <c:v>42967.745458622689</c:v>
                </c:pt>
                <c:pt idx="34834">
                  <c:v>42967.752403182873</c:v>
                </c:pt>
                <c:pt idx="34835">
                  <c:v>42967.759347743056</c:v>
                </c:pt>
                <c:pt idx="34836">
                  <c:v>42967.76629230324</c:v>
                </c:pt>
                <c:pt idx="34837">
                  <c:v>42967.773236863424</c:v>
                </c:pt>
                <c:pt idx="34838">
                  <c:v>42967.780181423608</c:v>
                </c:pt>
                <c:pt idx="34839">
                  <c:v>42967.787125983799</c:v>
                </c:pt>
                <c:pt idx="34840">
                  <c:v>42967.794070543983</c:v>
                </c:pt>
                <c:pt idx="34841">
                  <c:v>42967.801015104167</c:v>
                </c:pt>
                <c:pt idx="34842">
                  <c:v>42967.807959664351</c:v>
                </c:pt>
                <c:pt idx="34843">
                  <c:v>42967.814904224535</c:v>
                </c:pt>
                <c:pt idx="34844">
                  <c:v>42967.821848784719</c:v>
                </c:pt>
                <c:pt idx="34845">
                  <c:v>42967.82879334491</c:v>
                </c:pt>
                <c:pt idx="34846">
                  <c:v>42967.835737905094</c:v>
                </c:pt>
                <c:pt idx="34847">
                  <c:v>42967.842682465278</c:v>
                </c:pt>
                <c:pt idx="34848">
                  <c:v>42967.849627025462</c:v>
                </c:pt>
                <c:pt idx="34849">
                  <c:v>42967.856571585646</c:v>
                </c:pt>
                <c:pt idx="34850">
                  <c:v>42967.863516145837</c:v>
                </c:pt>
                <c:pt idx="34851">
                  <c:v>42967.870460706021</c:v>
                </c:pt>
                <c:pt idx="34852">
                  <c:v>42967.877405266205</c:v>
                </c:pt>
                <c:pt idx="34853">
                  <c:v>42967.884349826389</c:v>
                </c:pt>
                <c:pt idx="34854">
                  <c:v>42967.891294386573</c:v>
                </c:pt>
                <c:pt idx="34855">
                  <c:v>42967.898238946756</c:v>
                </c:pt>
                <c:pt idx="34856">
                  <c:v>42967.905183506948</c:v>
                </c:pt>
                <c:pt idx="34857">
                  <c:v>42967.912128067132</c:v>
                </c:pt>
                <c:pt idx="34858">
                  <c:v>42967.919072627315</c:v>
                </c:pt>
                <c:pt idx="34859">
                  <c:v>42967.926017187499</c:v>
                </c:pt>
                <c:pt idx="34860">
                  <c:v>42967.932961747683</c:v>
                </c:pt>
                <c:pt idx="34861">
                  <c:v>42967.939906307867</c:v>
                </c:pt>
                <c:pt idx="34862">
                  <c:v>42967.946850868058</c:v>
                </c:pt>
                <c:pt idx="34863">
                  <c:v>42967.953795428242</c:v>
                </c:pt>
                <c:pt idx="34864">
                  <c:v>42967.960739988426</c:v>
                </c:pt>
                <c:pt idx="34865">
                  <c:v>42967.96768454861</c:v>
                </c:pt>
                <c:pt idx="34866">
                  <c:v>42967.974629108794</c:v>
                </c:pt>
                <c:pt idx="34867">
                  <c:v>42967.981573668978</c:v>
                </c:pt>
                <c:pt idx="34868">
                  <c:v>42967.988518229169</c:v>
                </c:pt>
                <c:pt idx="34869">
                  <c:v>42967.995462789353</c:v>
                </c:pt>
                <c:pt idx="34870">
                  <c:v>42968.002407349537</c:v>
                </c:pt>
                <c:pt idx="34871">
                  <c:v>42968.009351909721</c:v>
                </c:pt>
                <c:pt idx="34872">
                  <c:v>42968.016296469905</c:v>
                </c:pt>
                <c:pt idx="34873">
                  <c:v>42968.023241030096</c:v>
                </c:pt>
                <c:pt idx="34874">
                  <c:v>42968.03018559028</c:v>
                </c:pt>
                <c:pt idx="34875">
                  <c:v>42968.037130150464</c:v>
                </c:pt>
                <c:pt idx="34876">
                  <c:v>42968.044074710648</c:v>
                </c:pt>
                <c:pt idx="34877">
                  <c:v>42968.051019270832</c:v>
                </c:pt>
                <c:pt idx="34878">
                  <c:v>42968.057963831016</c:v>
                </c:pt>
                <c:pt idx="34879">
                  <c:v>42968.064908391207</c:v>
                </c:pt>
                <c:pt idx="34880">
                  <c:v>42968.071852951391</c:v>
                </c:pt>
                <c:pt idx="34881">
                  <c:v>42968.078797511575</c:v>
                </c:pt>
                <c:pt idx="34882">
                  <c:v>42968.085742071758</c:v>
                </c:pt>
                <c:pt idx="34883">
                  <c:v>42968.092686631942</c:v>
                </c:pt>
                <c:pt idx="34884">
                  <c:v>42968.099631192126</c:v>
                </c:pt>
                <c:pt idx="34885">
                  <c:v>42968.106575752317</c:v>
                </c:pt>
                <c:pt idx="34886">
                  <c:v>42968.113520312501</c:v>
                </c:pt>
                <c:pt idx="34887">
                  <c:v>42968.120464872685</c:v>
                </c:pt>
                <c:pt idx="34888">
                  <c:v>42968.127409432869</c:v>
                </c:pt>
                <c:pt idx="34889">
                  <c:v>42968.134353993053</c:v>
                </c:pt>
                <c:pt idx="34890">
                  <c:v>42968.141298553244</c:v>
                </c:pt>
                <c:pt idx="34891">
                  <c:v>42968.148243113428</c:v>
                </c:pt>
                <c:pt idx="34892">
                  <c:v>42968.155187673612</c:v>
                </c:pt>
                <c:pt idx="34893">
                  <c:v>42968.162132233796</c:v>
                </c:pt>
                <c:pt idx="34894">
                  <c:v>42968.16907679398</c:v>
                </c:pt>
                <c:pt idx="34895">
                  <c:v>42968.176021354164</c:v>
                </c:pt>
                <c:pt idx="34896">
                  <c:v>42968.182965914355</c:v>
                </c:pt>
                <c:pt idx="34897">
                  <c:v>42968.189910474539</c:v>
                </c:pt>
                <c:pt idx="34898">
                  <c:v>42968.196855034723</c:v>
                </c:pt>
                <c:pt idx="34899">
                  <c:v>42968.203799594907</c:v>
                </c:pt>
                <c:pt idx="34900">
                  <c:v>42968.210744155091</c:v>
                </c:pt>
                <c:pt idx="34901">
                  <c:v>42968.217688715275</c:v>
                </c:pt>
                <c:pt idx="34902">
                  <c:v>42968.224633275466</c:v>
                </c:pt>
                <c:pt idx="34903">
                  <c:v>42968.23157783565</c:v>
                </c:pt>
                <c:pt idx="34904">
                  <c:v>42968.238522395834</c:v>
                </c:pt>
                <c:pt idx="34905">
                  <c:v>42968.245466956017</c:v>
                </c:pt>
                <c:pt idx="34906">
                  <c:v>42968.252411516201</c:v>
                </c:pt>
                <c:pt idx="34907">
                  <c:v>42968.259356076385</c:v>
                </c:pt>
                <c:pt idx="34908">
                  <c:v>42968.266300636576</c:v>
                </c:pt>
                <c:pt idx="34909">
                  <c:v>42968.27324519676</c:v>
                </c:pt>
                <c:pt idx="34910">
                  <c:v>42968.280189756944</c:v>
                </c:pt>
                <c:pt idx="34911">
                  <c:v>42968.287134317128</c:v>
                </c:pt>
                <c:pt idx="34912">
                  <c:v>42968.294078877312</c:v>
                </c:pt>
                <c:pt idx="34913">
                  <c:v>42968.301023437503</c:v>
                </c:pt>
                <c:pt idx="34914">
                  <c:v>42968.307967997687</c:v>
                </c:pt>
                <c:pt idx="34915">
                  <c:v>42968.314912557871</c:v>
                </c:pt>
                <c:pt idx="34916">
                  <c:v>42968.321857118055</c:v>
                </c:pt>
                <c:pt idx="34917">
                  <c:v>42968.328801678239</c:v>
                </c:pt>
                <c:pt idx="34918">
                  <c:v>42968.335746238423</c:v>
                </c:pt>
                <c:pt idx="34919">
                  <c:v>42968.342690798614</c:v>
                </c:pt>
                <c:pt idx="34920">
                  <c:v>42968.349635358798</c:v>
                </c:pt>
                <c:pt idx="34921">
                  <c:v>42968.356579918982</c:v>
                </c:pt>
                <c:pt idx="34922">
                  <c:v>42968.363524479166</c:v>
                </c:pt>
                <c:pt idx="34923">
                  <c:v>42968.37046903935</c:v>
                </c:pt>
                <c:pt idx="34924">
                  <c:v>42968.377413599534</c:v>
                </c:pt>
                <c:pt idx="34925">
                  <c:v>42968.384358159725</c:v>
                </c:pt>
                <c:pt idx="34926">
                  <c:v>42968.391302719909</c:v>
                </c:pt>
                <c:pt idx="34927">
                  <c:v>42968.398247280093</c:v>
                </c:pt>
                <c:pt idx="34928">
                  <c:v>42968.405191840277</c:v>
                </c:pt>
                <c:pt idx="34929">
                  <c:v>42968.41213640046</c:v>
                </c:pt>
                <c:pt idx="34930">
                  <c:v>42968.419080960652</c:v>
                </c:pt>
                <c:pt idx="34931">
                  <c:v>42968.426025520836</c:v>
                </c:pt>
                <c:pt idx="34932">
                  <c:v>42968.432970081019</c:v>
                </c:pt>
                <c:pt idx="34933">
                  <c:v>42968.439914641203</c:v>
                </c:pt>
                <c:pt idx="34934">
                  <c:v>42968.446859201387</c:v>
                </c:pt>
                <c:pt idx="34935">
                  <c:v>42968.453803761571</c:v>
                </c:pt>
                <c:pt idx="34936">
                  <c:v>42968.460748321762</c:v>
                </c:pt>
                <c:pt idx="34937">
                  <c:v>42968.467692881946</c:v>
                </c:pt>
                <c:pt idx="34938">
                  <c:v>42968.47463744213</c:v>
                </c:pt>
                <c:pt idx="34939">
                  <c:v>42968.481582002314</c:v>
                </c:pt>
                <c:pt idx="34940">
                  <c:v>42968.488526562498</c:v>
                </c:pt>
                <c:pt idx="34941">
                  <c:v>42968.495471122682</c:v>
                </c:pt>
                <c:pt idx="34942">
                  <c:v>42968.502415682873</c:v>
                </c:pt>
                <c:pt idx="34943">
                  <c:v>42968.509360243057</c:v>
                </c:pt>
                <c:pt idx="34944">
                  <c:v>42968.516304803241</c:v>
                </c:pt>
                <c:pt idx="34945">
                  <c:v>42968.523249363425</c:v>
                </c:pt>
                <c:pt idx="34946">
                  <c:v>42968.530193923609</c:v>
                </c:pt>
                <c:pt idx="34947">
                  <c:v>42968.537138483793</c:v>
                </c:pt>
                <c:pt idx="34948">
                  <c:v>42968.544083043984</c:v>
                </c:pt>
                <c:pt idx="34949">
                  <c:v>42968.551027604168</c:v>
                </c:pt>
                <c:pt idx="34950">
                  <c:v>42968.557972164352</c:v>
                </c:pt>
                <c:pt idx="34951">
                  <c:v>42968.564916724536</c:v>
                </c:pt>
                <c:pt idx="34952">
                  <c:v>42968.571861284719</c:v>
                </c:pt>
                <c:pt idx="34953">
                  <c:v>42968.578805844911</c:v>
                </c:pt>
                <c:pt idx="34954">
                  <c:v>42968.585750405095</c:v>
                </c:pt>
                <c:pt idx="34955">
                  <c:v>42968.592694965278</c:v>
                </c:pt>
                <c:pt idx="34956">
                  <c:v>42968.599639525462</c:v>
                </c:pt>
                <c:pt idx="34957">
                  <c:v>42968.606584085646</c:v>
                </c:pt>
                <c:pt idx="34958">
                  <c:v>42968.61352864583</c:v>
                </c:pt>
                <c:pt idx="34959">
                  <c:v>42968.620473206021</c:v>
                </c:pt>
                <c:pt idx="34960">
                  <c:v>42968.627417766205</c:v>
                </c:pt>
                <c:pt idx="34961">
                  <c:v>42968.634362326389</c:v>
                </c:pt>
                <c:pt idx="34962">
                  <c:v>42968.641306886573</c:v>
                </c:pt>
                <c:pt idx="34963">
                  <c:v>42968.648251446757</c:v>
                </c:pt>
                <c:pt idx="34964">
                  <c:v>42968.655196006941</c:v>
                </c:pt>
                <c:pt idx="34965">
                  <c:v>42968.662140567132</c:v>
                </c:pt>
                <c:pt idx="34966">
                  <c:v>42968.669085127316</c:v>
                </c:pt>
                <c:pt idx="34967">
                  <c:v>42968.6760296875</c:v>
                </c:pt>
                <c:pt idx="34968">
                  <c:v>42968.682974247684</c:v>
                </c:pt>
                <c:pt idx="34969">
                  <c:v>42968.689918807868</c:v>
                </c:pt>
                <c:pt idx="34970">
                  <c:v>42968.696863368059</c:v>
                </c:pt>
                <c:pt idx="34971">
                  <c:v>42968.703807928243</c:v>
                </c:pt>
                <c:pt idx="34972">
                  <c:v>42968.710752488427</c:v>
                </c:pt>
                <c:pt idx="34973">
                  <c:v>42968.717697048611</c:v>
                </c:pt>
                <c:pt idx="34974">
                  <c:v>42968.724641608795</c:v>
                </c:pt>
                <c:pt idx="34975">
                  <c:v>42968.731586168979</c:v>
                </c:pt>
                <c:pt idx="34976">
                  <c:v>42968.73853072917</c:v>
                </c:pt>
                <c:pt idx="34977">
                  <c:v>42968.745475289354</c:v>
                </c:pt>
                <c:pt idx="34978">
                  <c:v>42968.752419849538</c:v>
                </c:pt>
                <c:pt idx="34979">
                  <c:v>42968.759364409721</c:v>
                </c:pt>
                <c:pt idx="34980">
                  <c:v>42968.766308969905</c:v>
                </c:pt>
                <c:pt idx="34981">
                  <c:v>42968.773253530089</c:v>
                </c:pt>
                <c:pt idx="34982">
                  <c:v>42968.78019809028</c:v>
                </c:pt>
                <c:pt idx="34983">
                  <c:v>42968.787142650464</c:v>
                </c:pt>
                <c:pt idx="34984">
                  <c:v>42968.794087210648</c:v>
                </c:pt>
                <c:pt idx="34985">
                  <c:v>42968.801031770832</c:v>
                </c:pt>
                <c:pt idx="34986">
                  <c:v>42968.807976331016</c:v>
                </c:pt>
                <c:pt idx="34987">
                  <c:v>42968.814920891207</c:v>
                </c:pt>
                <c:pt idx="34988">
                  <c:v>42968.821865451391</c:v>
                </c:pt>
                <c:pt idx="34989">
                  <c:v>42968.828810011575</c:v>
                </c:pt>
                <c:pt idx="34990">
                  <c:v>42968.835754571759</c:v>
                </c:pt>
                <c:pt idx="34991">
                  <c:v>42968.842699131943</c:v>
                </c:pt>
                <c:pt idx="34992">
                  <c:v>42968.849643692127</c:v>
                </c:pt>
                <c:pt idx="34993">
                  <c:v>42968.856588252318</c:v>
                </c:pt>
                <c:pt idx="34994">
                  <c:v>42968.863532812502</c:v>
                </c:pt>
                <c:pt idx="34995">
                  <c:v>42968.870477372686</c:v>
                </c:pt>
                <c:pt idx="34996">
                  <c:v>42968.87742193287</c:v>
                </c:pt>
                <c:pt idx="34997">
                  <c:v>42968.884366493054</c:v>
                </c:pt>
                <c:pt idx="34998">
                  <c:v>42968.891311053238</c:v>
                </c:pt>
                <c:pt idx="34999">
                  <c:v>42968.898255613429</c:v>
                </c:pt>
                <c:pt idx="35000">
                  <c:v>42968.905200173613</c:v>
                </c:pt>
                <c:pt idx="35001">
                  <c:v>42968.912144733797</c:v>
                </c:pt>
                <c:pt idx="35002">
                  <c:v>42968.919089293981</c:v>
                </c:pt>
                <c:pt idx="35003">
                  <c:v>42968.926033854164</c:v>
                </c:pt>
                <c:pt idx="35004">
                  <c:v>42968.932978414348</c:v>
                </c:pt>
                <c:pt idx="35005">
                  <c:v>42968.93992297454</c:v>
                </c:pt>
                <c:pt idx="35006">
                  <c:v>42968.946867534723</c:v>
                </c:pt>
                <c:pt idx="35007">
                  <c:v>42968.953812094907</c:v>
                </c:pt>
                <c:pt idx="35008">
                  <c:v>42968.960756655091</c:v>
                </c:pt>
                <c:pt idx="35009">
                  <c:v>42968.967701215275</c:v>
                </c:pt>
                <c:pt idx="35010">
                  <c:v>42968.974645775466</c:v>
                </c:pt>
                <c:pt idx="35011">
                  <c:v>42968.98159033565</c:v>
                </c:pt>
                <c:pt idx="35012">
                  <c:v>42968.988534895834</c:v>
                </c:pt>
                <c:pt idx="35013">
                  <c:v>42968.995479456018</c:v>
                </c:pt>
                <c:pt idx="35014">
                  <c:v>42969.002424016202</c:v>
                </c:pt>
                <c:pt idx="35015">
                  <c:v>42969.009368576386</c:v>
                </c:pt>
                <c:pt idx="35016">
                  <c:v>42969.016313136577</c:v>
                </c:pt>
                <c:pt idx="35017">
                  <c:v>42969.023257696761</c:v>
                </c:pt>
                <c:pt idx="35018">
                  <c:v>42969.030202256945</c:v>
                </c:pt>
                <c:pt idx="35019">
                  <c:v>42969.037146817129</c:v>
                </c:pt>
                <c:pt idx="35020">
                  <c:v>42969.044091377313</c:v>
                </c:pt>
                <c:pt idx="35021">
                  <c:v>42969.051035937497</c:v>
                </c:pt>
                <c:pt idx="35022">
                  <c:v>42969.057980497688</c:v>
                </c:pt>
                <c:pt idx="35023">
                  <c:v>42969.064925057872</c:v>
                </c:pt>
                <c:pt idx="35024">
                  <c:v>42969.071869618056</c:v>
                </c:pt>
                <c:pt idx="35025">
                  <c:v>42969.07881417824</c:v>
                </c:pt>
                <c:pt idx="35026">
                  <c:v>42969.085758738423</c:v>
                </c:pt>
                <c:pt idx="35027">
                  <c:v>42969.092703298615</c:v>
                </c:pt>
                <c:pt idx="35028">
                  <c:v>42969.099647858799</c:v>
                </c:pt>
                <c:pt idx="35029">
                  <c:v>42969.106592418982</c:v>
                </c:pt>
                <c:pt idx="35030">
                  <c:v>42969.113536979166</c:v>
                </c:pt>
                <c:pt idx="35031">
                  <c:v>42969.12048153935</c:v>
                </c:pt>
                <c:pt idx="35032">
                  <c:v>42969.127426099534</c:v>
                </c:pt>
                <c:pt idx="35033">
                  <c:v>42969.134370659725</c:v>
                </c:pt>
                <c:pt idx="35034">
                  <c:v>42969.141315219909</c:v>
                </c:pt>
                <c:pt idx="35035">
                  <c:v>42969.148259780093</c:v>
                </c:pt>
                <c:pt idx="35036">
                  <c:v>42969.155204340277</c:v>
                </c:pt>
                <c:pt idx="35037">
                  <c:v>42969.162148900461</c:v>
                </c:pt>
                <c:pt idx="35038">
                  <c:v>42969.169093460645</c:v>
                </c:pt>
                <c:pt idx="35039">
                  <c:v>42969.176038020836</c:v>
                </c:pt>
                <c:pt idx="35040">
                  <c:v>42969.18298258102</c:v>
                </c:pt>
                <c:pt idx="35041">
                  <c:v>42969.189927141204</c:v>
                </c:pt>
                <c:pt idx="35042">
                  <c:v>42969.196871701388</c:v>
                </c:pt>
                <c:pt idx="35043">
                  <c:v>42969.203816261572</c:v>
                </c:pt>
                <c:pt idx="35044">
                  <c:v>42969.210760821756</c:v>
                </c:pt>
                <c:pt idx="35045">
                  <c:v>42969.217705381947</c:v>
                </c:pt>
                <c:pt idx="35046">
                  <c:v>42969.224649942131</c:v>
                </c:pt>
                <c:pt idx="35047">
                  <c:v>42969.231594502315</c:v>
                </c:pt>
                <c:pt idx="35048">
                  <c:v>42969.238539062499</c:v>
                </c:pt>
                <c:pt idx="35049">
                  <c:v>42969.245483622683</c:v>
                </c:pt>
                <c:pt idx="35050">
                  <c:v>42969.252428182874</c:v>
                </c:pt>
                <c:pt idx="35051">
                  <c:v>42969.259372743058</c:v>
                </c:pt>
                <c:pt idx="35052">
                  <c:v>42969.266317303242</c:v>
                </c:pt>
                <c:pt idx="35053">
                  <c:v>42969.273261863425</c:v>
                </c:pt>
                <c:pt idx="35054">
                  <c:v>42969.280206423609</c:v>
                </c:pt>
                <c:pt idx="35055">
                  <c:v>42969.287150983793</c:v>
                </c:pt>
                <c:pt idx="35056">
                  <c:v>42969.294095543984</c:v>
                </c:pt>
                <c:pt idx="35057">
                  <c:v>42969.301040104168</c:v>
                </c:pt>
                <c:pt idx="35058">
                  <c:v>42969.307984664352</c:v>
                </c:pt>
                <c:pt idx="35059">
                  <c:v>42969.314929224536</c:v>
                </c:pt>
                <c:pt idx="35060">
                  <c:v>42969.32187378472</c:v>
                </c:pt>
                <c:pt idx="35061">
                  <c:v>42969.328818344904</c:v>
                </c:pt>
                <c:pt idx="35062">
                  <c:v>42969.335762905095</c:v>
                </c:pt>
                <c:pt idx="35063">
                  <c:v>42969.342707465279</c:v>
                </c:pt>
                <c:pt idx="35064">
                  <c:v>42969.349652025463</c:v>
                </c:pt>
                <c:pt idx="35065">
                  <c:v>42969.356596585647</c:v>
                </c:pt>
                <c:pt idx="35066">
                  <c:v>42969.363541145831</c:v>
                </c:pt>
                <c:pt idx="35067">
                  <c:v>42969.370485706022</c:v>
                </c:pt>
                <c:pt idx="35068">
                  <c:v>42969.377430266206</c:v>
                </c:pt>
                <c:pt idx="35069">
                  <c:v>42969.38437482639</c:v>
                </c:pt>
                <c:pt idx="35070">
                  <c:v>42969.391319386574</c:v>
                </c:pt>
                <c:pt idx="35071">
                  <c:v>42969.398263946758</c:v>
                </c:pt>
                <c:pt idx="35072">
                  <c:v>42969.405208506942</c:v>
                </c:pt>
                <c:pt idx="35073">
                  <c:v>42969.412153067133</c:v>
                </c:pt>
                <c:pt idx="35074">
                  <c:v>42969.419097627317</c:v>
                </c:pt>
                <c:pt idx="35075">
                  <c:v>42969.426042187501</c:v>
                </c:pt>
                <c:pt idx="35076">
                  <c:v>42969.432986747684</c:v>
                </c:pt>
                <c:pt idx="35077">
                  <c:v>42969.439931307868</c:v>
                </c:pt>
                <c:pt idx="35078">
                  <c:v>42969.446875868052</c:v>
                </c:pt>
                <c:pt idx="35079">
                  <c:v>42969.453820428243</c:v>
                </c:pt>
                <c:pt idx="35080">
                  <c:v>42969.460764988427</c:v>
                </c:pt>
                <c:pt idx="35081">
                  <c:v>42969.467709548611</c:v>
                </c:pt>
                <c:pt idx="35082">
                  <c:v>42969.474654108795</c:v>
                </c:pt>
                <c:pt idx="35083">
                  <c:v>42969.481598668979</c:v>
                </c:pt>
                <c:pt idx="35084">
                  <c:v>42969.488543229163</c:v>
                </c:pt>
                <c:pt idx="35085">
                  <c:v>42969.495487789354</c:v>
                </c:pt>
                <c:pt idx="35086">
                  <c:v>42969.502432349538</c:v>
                </c:pt>
                <c:pt idx="35087">
                  <c:v>42969.509376909722</c:v>
                </c:pt>
                <c:pt idx="35088">
                  <c:v>42969.516321469906</c:v>
                </c:pt>
                <c:pt idx="35089">
                  <c:v>42969.52326603009</c:v>
                </c:pt>
                <c:pt idx="35090">
                  <c:v>42969.530210590281</c:v>
                </c:pt>
                <c:pt idx="35091">
                  <c:v>42969.537155150465</c:v>
                </c:pt>
                <c:pt idx="35092">
                  <c:v>42969.544099710649</c:v>
                </c:pt>
                <c:pt idx="35093">
                  <c:v>42969.551044270833</c:v>
                </c:pt>
                <c:pt idx="35094">
                  <c:v>42969.557988831017</c:v>
                </c:pt>
                <c:pt idx="35095">
                  <c:v>42969.564933391201</c:v>
                </c:pt>
                <c:pt idx="35096">
                  <c:v>42969.571877951392</c:v>
                </c:pt>
                <c:pt idx="35097">
                  <c:v>42969.578822511576</c:v>
                </c:pt>
                <c:pt idx="35098">
                  <c:v>42969.58576707176</c:v>
                </c:pt>
                <c:pt idx="35099">
                  <c:v>42969.592711631944</c:v>
                </c:pt>
                <c:pt idx="35100">
                  <c:v>42969.599656192127</c:v>
                </c:pt>
                <c:pt idx="35101">
                  <c:v>42969.606600752311</c:v>
                </c:pt>
                <c:pt idx="35102">
                  <c:v>42969.613545312503</c:v>
                </c:pt>
                <c:pt idx="35103">
                  <c:v>42969.620489872686</c:v>
                </c:pt>
                <c:pt idx="35104">
                  <c:v>42969.62743443287</c:v>
                </c:pt>
                <c:pt idx="35105">
                  <c:v>42969.634378993054</c:v>
                </c:pt>
                <c:pt idx="35106">
                  <c:v>42969.641323553238</c:v>
                </c:pt>
                <c:pt idx="35107">
                  <c:v>42969.648268113429</c:v>
                </c:pt>
                <c:pt idx="35108">
                  <c:v>42969.655212673613</c:v>
                </c:pt>
                <c:pt idx="35109">
                  <c:v>42969.662157233797</c:v>
                </c:pt>
                <c:pt idx="35110">
                  <c:v>42969.669101793981</c:v>
                </c:pt>
                <c:pt idx="35111">
                  <c:v>42969.676046354165</c:v>
                </c:pt>
                <c:pt idx="35112">
                  <c:v>42969.682990914349</c:v>
                </c:pt>
                <c:pt idx="35113">
                  <c:v>42969.68993547454</c:v>
                </c:pt>
                <c:pt idx="35114">
                  <c:v>42969.696880034724</c:v>
                </c:pt>
                <c:pt idx="35115">
                  <c:v>42969.703824594908</c:v>
                </c:pt>
                <c:pt idx="35116">
                  <c:v>42969.710769155092</c:v>
                </c:pt>
                <c:pt idx="35117">
                  <c:v>42969.717713715276</c:v>
                </c:pt>
                <c:pt idx="35118">
                  <c:v>42969.72465827546</c:v>
                </c:pt>
                <c:pt idx="35119">
                  <c:v>42969.731602835651</c:v>
                </c:pt>
                <c:pt idx="35120">
                  <c:v>42969.738547395835</c:v>
                </c:pt>
                <c:pt idx="35121">
                  <c:v>42969.745491956019</c:v>
                </c:pt>
                <c:pt idx="35122">
                  <c:v>42969.752436516203</c:v>
                </c:pt>
                <c:pt idx="35123">
                  <c:v>42969.759381076386</c:v>
                </c:pt>
                <c:pt idx="35124">
                  <c:v>42969.766325636578</c:v>
                </c:pt>
                <c:pt idx="35125">
                  <c:v>42969.773270196762</c:v>
                </c:pt>
                <c:pt idx="35126">
                  <c:v>42969.780214756945</c:v>
                </c:pt>
                <c:pt idx="35127">
                  <c:v>42969.787159317129</c:v>
                </c:pt>
                <c:pt idx="35128">
                  <c:v>42969.794103877313</c:v>
                </c:pt>
                <c:pt idx="35129">
                  <c:v>42969.801048437497</c:v>
                </c:pt>
                <c:pt idx="35130">
                  <c:v>42969.807992997688</c:v>
                </c:pt>
                <c:pt idx="35131">
                  <c:v>42969.814937557872</c:v>
                </c:pt>
                <c:pt idx="35132">
                  <c:v>42969.821882118056</c:v>
                </c:pt>
                <c:pt idx="35133">
                  <c:v>42969.82882667824</c:v>
                </c:pt>
                <c:pt idx="35134">
                  <c:v>42969.835771238424</c:v>
                </c:pt>
                <c:pt idx="35135">
                  <c:v>42969.842715798608</c:v>
                </c:pt>
                <c:pt idx="35136">
                  <c:v>42969.849660358799</c:v>
                </c:pt>
                <c:pt idx="35137">
                  <c:v>42969.856604918983</c:v>
                </c:pt>
                <c:pt idx="35138">
                  <c:v>42969.863549479167</c:v>
                </c:pt>
                <c:pt idx="35139">
                  <c:v>42969.870494039351</c:v>
                </c:pt>
                <c:pt idx="35140">
                  <c:v>42969.877438599535</c:v>
                </c:pt>
                <c:pt idx="35141">
                  <c:v>42969.884383159719</c:v>
                </c:pt>
                <c:pt idx="35142">
                  <c:v>42969.89132771991</c:v>
                </c:pt>
                <c:pt idx="35143">
                  <c:v>42969.898272280094</c:v>
                </c:pt>
                <c:pt idx="35144">
                  <c:v>42969.905216840278</c:v>
                </c:pt>
                <c:pt idx="35145">
                  <c:v>42969.912161400462</c:v>
                </c:pt>
                <c:pt idx="35146">
                  <c:v>42969.919105960646</c:v>
                </c:pt>
                <c:pt idx="35147">
                  <c:v>42969.926050520837</c:v>
                </c:pt>
                <c:pt idx="35148">
                  <c:v>42969.932995081021</c:v>
                </c:pt>
                <c:pt idx="35149">
                  <c:v>42969.939939641205</c:v>
                </c:pt>
                <c:pt idx="35150">
                  <c:v>42969.946884201388</c:v>
                </c:pt>
                <c:pt idx="35151">
                  <c:v>42969.953828761572</c:v>
                </c:pt>
                <c:pt idx="35152">
                  <c:v>42969.960773321756</c:v>
                </c:pt>
                <c:pt idx="35153">
                  <c:v>42969.967717881947</c:v>
                </c:pt>
                <c:pt idx="35154">
                  <c:v>42969.974662442131</c:v>
                </c:pt>
                <c:pt idx="35155">
                  <c:v>42969.981607002315</c:v>
                </c:pt>
                <c:pt idx="35156">
                  <c:v>42969.988551562499</c:v>
                </c:pt>
                <c:pt idx="35157">
                  <c:v>42969.995496122683</c:v>
                </c:pt>
                <c:pt idx="35158">
                  <c:v>42970.002440682867</c:v>
                </c:pt>
                <c:pt idx="35159">
                  <c:v>42970.009385243058</c:v>
                </c:pt>
                <c:pt idx="35160">
                  <c:v>42970.016329803242</c:v>
                </c:pt>
                <c:pt idx="35161">
                  <c:v>42970.023274363426</c:v>
                </c:pt>
                <c:pt idx="35162">
                  <c:v>42970.03021892361</c:v>
                </c:pt>
                <c:pt idx="35163">
                  <c:v>42970.037163483794</c:v>
                </c:pt>
                <c:pt idx="35164">
                  <c:v>42970.044108043985</c:v>
                </c:pt>
                <c:pt idx="35165">
                  <c:v>42970.051052604169</c:v>
                </c:pt>
                <c:pt idx="35166">
                  <c:v>42970.057997164353</c:v>
                </c:pt>
                <c:pt idx="35167">
                  <c:v>42970.064941724537</c:v>
                </c:pt>
                <c:pt idx="35168">
                  <c:v>42970.071886284721</c:v>
                </c:pt>
                <c:pt idx="35169">
                  <c:v>42970.078830844905</c:v>
                </c:pt>
                <c:pt idx="35170">
                  <c:v>42970.085775405096</c:v>
                </c:pt>
                <c:pt idx="35171">
                  <c:v>42970.09271996528</c:v>
                </c:pt>
                <c:pt idx="35172">
                  <c:v>42970.099664525464</c:v>
                </c:pt>
                <c:pt idx="35173">
                  <c:v>42970.106609085648</c:v>
                </c:pt>
                <c:pt idx="35174">
                  <c:v>42970.113553645831</c:v>
                </c:pt>
                <c:pt idx="35175">
                  <c:v>42970.120498206015</c:v>
                </c:pt>
                <c:pt idx="35176">
                  <c:v>42970.127442766207</c:v>
                </c:pt>
                <c:pt idx="35177">
                  <c:v>42970.13438732639</c:v>
                </c:pt>
                <c:pt idx="35178">
                  <c:v>42970.141331886574</c:v>
                </c:pt>
                <c:pt idx="35179">
                  <c:v>42970.148276446758</c:v>
                </c:pt>
                <c:pt idx="35180">
                  <c:v>42970.155221006942</c:v>
                </c:pt>
                <c:pt idx="35181">
                  <c:v>42970.162165567126</c:v>
                </c:pt>
                <c:pt idx="35182">
                  <c:v>42970.169110127317</c:v>
                </c:pt>
                <c:pt idx="35183">
                  <c:v>42970.176054687501</c:v>
                </c:pt>
                <c:pt idx="35184">
                  <c:v>42970.182999247685</c:v>
                </c:pt>
                <c:pt idx="35185">
                  <c:v>42970.189943807869</c:v>
                </c:pt>
                <c:pt idx="35186">
                  <c:v>42970.196888368053</c:v>
                </c:pt>
                <c:pt idx="35187">
                  <c:v>42970.203832928244</c:v>
                </c:pt>
                <c:pt idx="35188">
                  <c:v>42970.210777488428</c:v>
                </c:pt>
                <c:pt idx="35189">
                  <c:v>42970.217722048612</c:v>
                </c:pt>
                <c:pt idx="35190">
                  <c:v>42970.224666608796</c:v>
                </c:pt>
                <c:pt idx="35191">
                  <c:v>42970.23161116898</c:v>
                </c:pt>
                <c:pt idx="35192">
                  <c:v>42970.238555729164</c:v>
                </c:pt>
                <c:pt idx="35193">
                  <c:v>42970.245500289355</c:v>
                </c:pt>
                <c:pt idx="35194">
                  <c:v>42970.252444849539</c:v>
                </c:pt>
                <c:pt idx="35195">
                  <c:v>42970.259389409723</c:v>
                </c:pt>
                <c:pt idx="35196">
                  <c:v>42970.266333969907</c:v>
                </c:pt>
                <c:pt idx="35197">
                  <c:v>42970.27327853009</c:v>
                </c:pt>
                <c:pt idx="35198">
                  <c:v>42970.280223090274</c:v>
                </c:pt>
                <c:pt idx="35199">
                  <c:v>42970.287167650466</c:v>
                </c:pt>
                <c:pt idx="35200">
                  <c:v>42970.294112210649</c:v>
                </c:pt>
                <c:pt idx="35201">
                  <c:v>42970.301056770833</c:v>
                </c:pt>
                <c:pt idx="35202">
                  <c:v>42970.308001331017</c:v>
                </c:pt>
                <c:pt idx="35203">
                  <c:v>42970.314945891201</c:v>
                </c:pt>
                <c:pt idx="35204">
                  <c:v>42970.321890451392</c:v>
                </c:pt>
                <c:pt idx="35205">
                  <c:v>42970.328835011576</c:v>
                </c:pt>
                <c:pt idx="35206">
                  <c:v>42970.33577957176</c:v>
                </c:pt>
                <c:pt idx="35207">
                  <c:v>42970.342724131944</c:v>
                </c:pt>
                <c:pt idx="35208">
                  <c:v>42970.349668692128</c:v>
                </c:pt>
                <c:pt idx="35209">
                  <c:v>42970.356613252312</c:v>
                </c:pt>
                <c:pt idx="35210">
                  <c:v>42970.363557812503</c:v>
                </c:pt>
                <c:pt idx="35211">
                  <c:v>42970.370502372687</c:v>
                </c:pt>
                <c:pt idx="35212">
                  <c:v>42970.377446932871</c:v>
                </c:pt>
                <c:pt idx="35213">
                  <c:v>42970.384391493055</c:v>
                </c:pt>
                <c:pt idx="35214">
                  <c:v>42970.391336053239</c:v>
                </c:pt>
                <c:pt idx="35215">
                  <c:v>42970.398280613423</c:v>
                </c:pt>
                <c:pt idx="35216">
                  <c:v>42970.405225173614</c:v>
                </c:pt>
                <c:pt idx="35217">
                  <c:v>42970.412169733798</c:v>
                </c:pt>
                <c:pt idx="35218">
                  <c:v>42970.419114293982</c:v>
                </c:pt>
                <c:pt idx="35219">
                  <c:v>42970.426058854166</c:v>
                </c:pt>
                <c:pt idx="35220">
                  <c:v>42970.43300341435</c:v>
                </c:pt>
                <c:pt idx="35221">
                  <c:v>42970.439947974533</c:v>
                </c:pt>
                <c:pt idx="35222">
                  <c:v>42970.446892534725</c:v>
                </c:pt>
                <c:pt idx="35223">
                  <c:v>42970.453837094909</c:v>
                </c:pt>
                <c:pt idx="35224">
                  <c:v>42970.460781655092</c:v>
                </c:pt>
                <c:pt idx="35225">
                  <c:v>42970.467726215276</c:v>
                </c:pt>
                <c:pt idx="35226">
                  <c:v>42970.47467077546</c:v>
                </c:pt>
                <c:pt idx="35227">
                  <c:v>42970.481615335651</c:v>
                </c:pt>
                <c:pt idx="35228">
                  <c:v>42970.488559895835</c:v>
                </c:pt>
                <c:pt idx="35229">
                  <c:v>42970.495504456019</c:v>
                </c:pt>
                <c:pt idx="35230">
                  <c:v>42970.502449016203</c:v>
                </c:pt>
                <c:pt idx="35231">
                  <c:v>42970.509393576387</c:v>
                </c:pt>
                <c:pt idx="35232">
                  <c:v>42970.516338136571</c:v>
                </c:pt>
                <c:pt idx="35233">
                  <c:v>42970.523282696762</c:v>
                </c:pt>
                <c:pt idx="35234">
                  <c:v>42970.530227256946</c:v>
                </c:pt>
                <c:pt idx="35235">
                  <c:v>42970.53717181713</c:v>
                </c:pt>
                <c:pt idx="35236">
                  <c:v>42970.544116377314</c:v>
                </c:pt>
                <c:pt idx="35237">
                  <c:v>42970.551060937498</c:v>
                </c:pt>
                <c:pt idx="35238">
                  <c:v>42970.558005497682</c:v>
                </c:pt>
                <c:pt idx="35239">
                  <c:v>42970.564950057873</c:v>
                </c:pt>
                <c:pt idx="35240">
                  <c:v>42970.571894618057</c:v>
                </c:pt>
                <c:pt idx="35241">
                  <c:v>42970.578839178241</c:v>
                </c:pt>
                <c:pt idx="35242">
                  <c:v>42970.585783738425</c:v>
                </c:pt>
                <c:pt idx="35243">
                  <c:v>42970.592728298609</c:v>
                </c:pt>
                <c:pt idx="35244">
                  <c:v>42970.5996728588</c:v>
                </c:pt>
                <c:pt idx="35245">
                  <c:v>42970.606617418984</c:v>
                </c:pt>
                <c:pt idx="35246">
                  <c:v>42970.613561979168</c:v>
                </c:pt>
                <c:pt idx="35247">
                  <c:v>42970.620506539351</c:v>
                </c:pt>
                <c:pt idx="35248">
                  <c:v>42970.627451099535</c:v>
                </c:pt>
                <c:pt idx="35249">
                  <c:v>42970.634395659719</c:v>
                </c:pt>
                <c:pt idx="35250">
                  <c:v>42970.64134021991</c:v>
                </c:pt>
                <c:pt idx="35251">
                  <c:v>42970.648284780094</c:v>
                </c:pt>
                <c:pt idx="35252">
                  <c:v>42970.655229340278</c:v>
                </c:pt>
                <c:pt idx="35253">
                  <c:v>42970.662173900462</c:v>
                </c:pt>
                <c:pt idx="35254">
                  <c:v>42970.669118460646</c:v>
                </c:pt>
                <c:pt idx="35255">
                  <c:v>42970.67606302083</c:v>
                </c:pt>
                <c:pt idx="35256">
                  <c:v>42970.683007581021</c:v>
                </c:pt>
                <c:pt idx="35257">
                  <c:v>42970.689952141205</c:v>
                </c:pt>
                <c:pt idx="35258">
                  <c:v>42970.696896701389</c:v>
                </c:pt>
                <c:pt idx="35259">
                  <c:v>42970.703841261573</c:v>
                </c:pt>
                <c:pt idx="35260">
                  <c:v>42970.710785821757</c:v>
                </c:pt>
                <c:pt idx="35261">
                  <c:v>42970.717730381948</c:v>
                </c:pt>
                <c:pt idx="35262">
                  <c:v>42970.724674942132</c:v>
                </c:pt>
                <c:pt idx="35263">
                  <c:v>42970.731619502316</c:v>
                </c:pt>
                <c:pt idx="35264">
                  <c:v>42970.7385640625</c:v>
                </c:pt>
                <c:pt idx="35265">
                  <c:v>42970.745508622684</c:v>
                </c:pt>
                <c:pt idx="35266">
                  <c:v>42970.752453182868</c:v>
                </c:pt>
                <c:pt idx="35267">
                  <c:v>42970.759397743059</c:v>
                </c:pt>
                <c:pt idx="35268">
                  <c:v>42970.766342303243</c:v>
                </c:pt>
                <c:pt idx="35269">
                  <c:v>42970.773286863427</c:v>
                </c:pt>
                <c:pt idx="35270">
                  <c:v>42970.780231423611</c:v>
                </c:pt>
                <c:pt idx="35271">
                  <c:v>42970.787175983794</c:v>
                </c:pt>
                <c:pt idx="35272">
                  <c:v>42970.794120543978</c:v>
                </c:pt>
                <c:pt idx="35273">
                  <c:v>42970.80106510417</c:v>
                </c:pt>
                <c:pt idx="35274">
                  <c:v>42970.808009664353</c:v>
                </c:pt>
                <c:pt idx="35275">
                  <c:v>42970.814954224537</c:v>
                </c:pt>
                <c:pt idx="35276">
                  <c:v>42970.821898784721</c:v>
                </c:pt>
                <c:pt idx="35277">
                  <c:v>42970.828843344905</c:v>
                </c:pt>
                <c:pt idx="35278">
                  <c:v>42970.835787905089</c:v>
                </c:pt>
                <c:pt idx="35279">
                  <c:v>42970.84273246528</c:v>
                </c:pt>
                <c:pt idx="35280">
                  <c:v>42970.849677025464</c:v>
                </c:pt>
                <c:pt idx="35281">
                  <c:v>42970.856621585648</c:v>
                </c:pt>
                <c:pt idx="35282">
                  <c:v>42970.863566145832</c:v>
                </c:pt>
                <c:pt idx="35283">
                  <c:v>42970.870510706016</c:v>
                </c:pt>
                <c:pt idx="35284">
                  <c:v>42970.877455266207</c:v>
                </c:pt>
                <c:pt idx="35285">
                  <c:v>42970.884399826391</c:v>
                </c:pt>
                <c:pt idx="35286">
                  <c:v>42970.891344386575</c:v>
                </c:pt>
                <c:pt idx="35287">
                  <c:v>42970.898288946759</c:v>
                </c:pt>
                <c:pt idx="35288">
                  <c:v>42970.905233506943</c:v>
                </c:pt>
                <c:pt idx="35289">
                  <c:v>42970.912178067127</c:v>
                </c:pt>
                <c:pt idx="35290">
                  <c:v>42970.919122627318</c:v>
                </c:pt>
                <c:pt idx="35291">
                  <c:v>42970.926067187502</c:v>
                </c:pt>
                <c:pt idx="35292">
                  <c:v>42970.933011747686</c:v>
                </c:pt>
                <c:pt idx="35293">
                  <c:v>42970.93995630787</c:v>
                </c:pt>
                <c:pt idx="35294">
                  <c:v>42970.946900868053</c:v>
                </c:pt>
                <c:pt idx="35295">
                  <c:v>42970.953845428237</c:v>
                </c:pt>
                <c:pt idx="35296">
                  <c:v>42970.960789988429</c:v>
                </c:pt>
                <c:pt idx="35297">
                  <c:v>42970.967734548612</c:v>
                </c:pt>
                <c:pt idx="35298">
                  <c:v>42970.974679108796</c:v>
                </c:pt>
                <c:pt idx="35299">
                  <c:v>42970.98162366898</c:v>
                </c:pt>
                <c:pt idx="35300">
                  <c:v>42970.988568229164</c:v>
                </c:pt>
                <c:pt idx="35301">
                  <c:v>42970.995512789355</c:v>
                </c:pt>
                <c:pt idx="35302">
                  <c:v>42971.002457349539</c:v>
                </c:pt>
                <c:pt idx="35303">
                  <c:v>42971.009401909723</c:v>
                </c:pt>
                <c:pt idx="35304">
                  <c:v>42971.016346469907</c:v>
                </c:pt>
                <c:pt idx="35305">
                  <c:v>42971.023291030091</c:v>
                </c:pt>
                <c:pt idx="35306">
                  <c:v>42971.030235590275</c:v>
                </c:pt>
                <c:pt idx="35307">
                  <c:v>42971.037180150466</c:v>
                </c:pt>
                <c:pt idx="35308">
                  <c:v>42971.04412471065</c:v>
                </c:pt>
                <c:pt idx="35309">
                  <c:v>42971.051069270834</c:v>
                </c:pt>
                <c:pt idx="35310">
                  <c:v>42971.058013831018</c:v>
                </c:pt>
                <c:pt idx="35311">
                  <c:v>42971.064958391202</c:v>
                </c:pt>
                <c:pt idx="35312">
                  <c:v>42971.071902951386</c:v>
                </c:pt>
                <c:pt idx="35313">
                  <c:v>42971.078847511577</c:v>
                </c:pt>
                <c:pt idx="35314">
                  <c:v>42971.085792071761</c:v>
                </c:pt>
                <c:pt idx="35315">
                  <c:v>42971.092736631945</c:v>
                </c:pt>
                <c:pt idx="35316">
                  <c:v>42971.099681192129</c:v>
                </c:pt>
                <c:pt idx="35317">
                  <c:v>42971.106625752313</c:v>
                </c:pt>
                <c:pt idx="35318">
                  <c:v>42971.113570312496</c:v>
                </c:pt>
                <c:pt idx="35319">
                  <c:v>42971.120514872688</c:v>
                </c:pt>
                <c:pt idx="35320">
                  <c:v>42971.127459432872</c:v>
                </c:pt>
                <c:pt idx="35321">
                  <c:v>42971.134403993055</c:v>
                </c:pt>
                <c:pt idx="35322">
                  <c:v>42971.141348553239</c:v>
                </c:pt>
                <c:pt idx="35323">
                  <c:v>42971.148293113423</c:v>
                </c:pt>
                <c:pt idx="35324">
                  <c:v>42971.155237673614</c:v>
                </c:pt>
                <c:pt idx="35325">
                  <c:v>42971.162182233798</c:v>
                </c:pt>
                <c:pt idx="35326">
                  <c:v>42971.169126793982</c:v>
                </c:pt>
                <c:pt idx="35327">
                  <c:v>42971.176071354166</c:v>
                </c:pt>
                <c:pt idx="35328">
                  <c:v>42971.18301591435</c:v>
                </c:pt>
                <c:pt idx="35329">
                  <c:v>42971.189960474534</c:v>
                </c:pt>
                <c:pt idx="35330">
                  <c:v>42971.196905034725</c:v>
                </c:pt>
                <c:pt idx="35331">
                  <c:v>42971.203849594909</c:v>
                </c:pt>
                <c:pt idx="35332">
                  <c:v>42971.210794155093</c:v>
                </c:pt>
                <c:pt idx="35333">
                  <c:v>42971.217738715277</c:v>
                </c:pt>
                <c:pt idx="35334">
                  <c:v>42971.224683275461</c:v>
                </c:pt>
                <c:pt idx="35335">
                  <c:v>42971.231627835645</c:v>
                </c:pt>
                <c:pt idx="35336">
                  <c:v>42971.238572395836</c:v>
                </c:pt>
                <c:pt idx="35337">
                  <c:v>42971.24551695602</c:v>
                </c:pt>
                <c:pt idx="35338">
                  <c:v>42971.252461516204</c:v>
                </c:pt>
                <c:pt idx="35339">
                  <c:v>42971.259406076388</c:v>
                </c:pt>
                <c:pt idx="35340">
                  <c:v>42971.266350636572</c:v>
                </c:pt>
                <c:pt idx="35341">
                  <c:v>42971.273295196763</c:v>
                </c:pt>
                <c:pt idx="35342">
                  <c:v>42971.280239756947</c:v>
                </c:pt>
                <c:pt idx="35343">
                  <c:v>42971.287184317131</c:v>
                </c:pt>
                <c:pt idx="35344">
                  <c:v>42971.294128877315</c:v>
                </c:pt>
                <c:pt idx="35345">
                  <c:v>42971.301073437498</c:v>
                </c:pt>
                <c:pt idx="35346">
                  <c:v>42971.308017997682</c:v>
                </c:pt>
                <c:pt idx="35347">
                  <c:v>42971.314962557874</c:v>
                </c:pt>
                <c:pt idx="35348">
                  <c:v>42971.321907118057</c:v>
                </c:pt>
                <c:pt idx="35349">
                  <c:v>42971.328851678241</c:v>
                </c:pt>
                <c:pt idx="35350">
                  <c:v>42971.335796238425</c:v>
                </c:pt>
                <c:pt idx="35351">
                  <c:v>42971.342740798609</c:v>
                </c:pt>
                <c:pt idx="35352">
                  <c:v>42971.349685358793</c:v>
                </c:pt>
                <c:pt idx="35353">
                  <c:v>42971.356629918984</c:v>
                </c:pt>
                <c:pt idx="35354">
                  <c:v>42971.363574479168</c:v>
                </c:pt>
                <c:pt idx="35355">
                  <c:v>42971.370519039352</c:v>
                </c:pt>
                <c:pt idx="35356">
                  <c:v>42971.377463599536</c:v>
                </c:pt>
                <c:pt idx="35357">
                  <c:v>42971.38440815972</c:v>
                </c:pt>
                <c:pt idx="35358">
                  <c:v>42971.391352719904</c:v>
                </c:pt>
                <c:pt idx="35359">
                  <c:v>42971.398297280095</c:v>
                </c:pt>
                <c:pt idx="35360">
                  <c:v>42971.405241840279</c:v>
                </c:pt>
                <c:pt idx="35361">
                  <c:v>42971.412186400463</c:v>
                </c:pt>
                <c:pt idx="35362">
                  <c:v>42971.419130960647</c:v>
                </c:pt>
                <c:pt idx="35363">
                  <c:v>42971.426075520831</c:v>
                </c:pt>
                <c:pt idx="35364">
                  <c:v>42971.433020081022</c:v>
                </c:pt>
                <c:pt idx="35365">
                  <c:v>42971.439964641206</c:v>
                </c:pt>
                <c:pt idx="35366">
                  <c:v>42971.44690920139</c:v>
                </c:pt>
                <c:pt idx="35367">
                  <c:v>42971.453853761574</c:v>
                </c:pt>
                <c:pt idx="35368">
                  <c:v>42971.460798321757</c:v>
                </c:pt>
                <c:pt idx="35369">
                  <c:v>42971.467742881941</c:v>
                </c:pt>
                <c:pt idx="35370">
                  <c:v>42971.474687442133</c:v>
                </c:pt>
                <c:pt idx="35371">
                  <c:v>42971.481632002316</c:v>
                </c:pt>
                <c:pt idx="35372">
                  <c:v>42971.4885765625</c:v>
                </c:pt>
                <c:pt idx="35373">
                  <c:v>42971.495521122684</c:v>
                </c:pt>
                <c:pt idx="35374">
                  <c:v>42971.502465682868</c:v>
                </c:pt>
                <c:pt idx="35375">
                  <c:v>42971.509410243052</c:v>
                </c:pt>
                <c:pt idx="35376">
                  <c:v>42971.516354803243</c:v>
                </c:pt>
                <c:pt idx="35377">
                  <c:v>42971.523299363427</c:v>
                </c:pt>
                <c:pt idx="35378">
                  <c:v>42971.530243923611</c:v>
                </c:pt>
                <c:pt idx="35379">
                  <c:v>42971.537188483795</c:v>
                </c:pt>
                <c:pt idx="35380">
                  <c:v>42971.544133043979</c:v>
                </c:pt>
                <c:pt idx="35381">
                  <c:v>42971.55107760417</c:v>
                </c:pt>
                <c:pt idx="35382">
                  <c:v>42971.558022164354</c:v>
                </c:pt>
                <c:pt idx="35383">
                  <c:v>42971.564966724538</c:v>
                </c:pt>
                <c:pt idx="35384">
                  <c:v>42971.571911284722</c:v>
                </c:pt>
                <c:pt idx="35385">
                  <c:v>42971.578855844906</c:v>
                </c:pt>
                <c:pt idx="35386">
                  <c:v>42971.58580040509</c:v>
                </c:pt>
                <c:pt idx="35387">
                  <c:v>42971.592744965281</c:v>
                </c:pt>
                <c:pt idx="35388">
                  <c:v>42971.599689525465</c:v>
                </c:pt>
                <c:pt idx="35389">
                  <c:v>42971.606634085649</c:v>
                </c:pt>
                <c:pt idx="35390">
                  <c:v>42971.613578645833</c:v>
                </c:pt>
                <c:pt idx="35391">
                  <c:v>42971.620523206017</c:v>
                </c:pt>
                <c:pt idx="35392">
                  <c:v>42971.6274677662</c:v>
                </c:pt>
                <c:pt idx="35393">
                  <c:v>42971.634412326392</c:v>
                </c:pt>
                <c:pt idx="35394">
                  <c:v>42971.641356886576</c:v>
                </c:pt>
                <c:pt idx="35395">
                  <c:v>42971.648301446759</c:v>
                </c:pt>
                <c:pt idx="35396">
                  <c:v>42971.655246006943</c:v>
                </c:pt>
                <c:pt idx="35397">
                  <c:v>42971.662190567127</c:v>
                </c:pt>
                <c:pt idx="35398">
                  <c:v>42971.669135127318</c:v>
                </c:pt>
                <c:pt idx="35399">
                  <c:v>42971.676079687502</c:v>
                </c:pt>
                <c:pt idx="35400">
                  <c:v>42971.683024247686</c:v>
                </c:pt>
                <c:pt idx="35401">
                  <c:v>42971.68996880787</c:v>
                </c:pt>
                <c:pt idx="35402">
                  <c:v>42971.696913368054</c:v>
                </c:pt>
                <c:pt idx="35403">
                  <c:v>42971.703857928238</c:v>
                </c:pt>
                <c:pt idx="35404">
                  <c:v>42971.710802488429</c:v>
                </c:pt>
                <c:pt idx="35405">
                  <c:v>42971.717747048613</c:v>
                </c:pt>
                <c:pt idx="35406">
                  <c:v>42971.724691608797</c:v>
                </c:pt>
                <c:pt idx="35407">
                  <c:v>42971.731636168981</c:v>
                </c:pt>
                <c:pt idx="35408">
                  <c:v>42971.738580729165</c:v>
                </c:pt>
                <c:pt idx="35409">
                  <c:v>42971.745525289349</c:v>
                </c:pt>
                <c:pt idx="35410">
                  <c:v>42971.75246984954</c:v>
                </c:pt>
                <c:pt idx="35411">
                  <c:v>42971.759414409724</c:v>
                </c:pt>
                <c:pt idx="35412">
                  <c:v>42971.766358969908</c:v>
                </c:pt>
                <c:pt idx="35413">
                  <c:v>42971.773303530092</c:v>
                </c:pt>
                <c:pt idx="35414">
                  <c:v>42971.780248090276</c:v>
                </c:pt>
                <c:pt idx="35415">
                  <c:v>42971.787192650459</c:v>
                </c:pt>
                <c:pt idx="35416">
                  <c:v>42971.794137210651</c:v>
                </c:pt>
                <c:pt idx="35417">
                  <c:v>42971.801081770835</c:v>
                </c:pt>
                <c:pt idx="35418">
                  <c:v>42971.808026331018</c:v>
                </c:pt>
                <c:pt idx="35419">
                  <c:v>42971.814970891202</c:v>
                </c:pt>
                <c:pt idx="35420">
                  <c:v>42971.821915451386</c:v>
                </c:pt>
                <c:pt idx="35421">
                  <c:v>42971.828860011577</c:v>
                </c:pt>
                <c:pt idx="35422">
                  <c:v>42971.835804571761</c:v>
                </c:pt>
                <c:pt idx="35423">
                  <c:v>42971.842749131945</c:v>
                </c:pt>
                <c:pt idx="35424">
                  <c:v>42971.849693692129</c:v>
                </c:pt>
                <c:pt idx="35425">
                  <c:v>42971.856638252313</c:v>
                </c:pt>
                <c:pt idx="35426">
                  <c:v>42971.863582812497</c:v>
                </c:pt>
                <c:pt idx="35427">
                  <c:v>42971.870527372688</c:v>
                </c:pt>
                <c:pt idx="35428">
                  <c:v>42971.877471932872</c:v>
                </c:pt>
                <c:pt idx="35429">
                  <c:v>42971.884416493056</c:v>
                </c:pt>
                <c:pt idx="35430">
                  <c:v>42971.89136105324</c:v>
                </c:pt>
                <c:pt idx="35431">
                  <c:v>42971.898305613424</c:v>
                </c:pt>
                <c:pt idx="35432">
                  <c:v>42971.905250173608</c:v>
                </c:pt>
                <c:pt idx="35433">
                  <c:v>42971.912194733799</c:v>
                </c:pt>
                <c:pt idx="35434">
                  <c:v>42971.919139293983</c:v>
                </c:pt>
                <c:pt idx="35435">
                  <c:v>42971.926083854167</c:v>
                </c:pt>
                <c:pt idx="35436">
                  <c:v>42971.933028414351</c:v>
                </c:pt>
                <c:pt idx="35437">
                  <c:v>42971.939972974535</c:v>
                </c:pt>
                <c:pt idx="35438">
                  <c:v>42971.946917534726</c:v>
                </c:pt>
                <c:pt idx="35439">
                  <c:v>42971.95386209491</c:v>
                </c:pt>
                <c:pt idx="35440">
                  <c:v>42971.960806655094</c:v>
                </c:pt>
                <c:pt idx="35441">
                  <c:v>42971.967751215278</c:v>
                </c:pt>
                <c:pt idx="35442">
                  <c:v>42971.974695775461</c:v>
                </c:pt>
                <c:pt idx="35443">
                  <c:v>42971.981640335645</c:v>
                </c:pt>
                <c:pt idx="35444">
                  <c:v>42971.988584895837</c:v>
                </c:pt>
                <c:pt idx="35445">
                  <c:v>42971.99552945602</c:v>
                </c:pt>
                <c:pt idx="35446">
                  <c:v>42972.002474016204</c:v>
                </c:pt>
                <c:pt idx="35447">
                  <c:v>42972.009418576388</c:v>
                </c:pt>
                <c:pt idx="35448">
                  <c:v>42972.016363136572</c:v>
                </c:pt>
                <c:pt idx="35449">
                  <c:v>42972.023307696756</c:v>
                </c:pt>
                <c:pt idx="35450">
                  <c:v>42972.030252256947</c:v>
                </c:pt>
                <c:pt idx="35451">
                  <c:v>42972.037196817131</c:v>
                </c:pt>
                <c:pt idx="35452">
                  <c:v>42972.044141377315</c:v>
                </c:pt>
                <c:pt idx="35453">
                  <c:v>42972.051085937499</c:v>
                </c:pt>
                <c:pt idx="35454">
                  <c:v>42972.058030497683</c:v>
                </c:pt>
                <c:pt idx="35455">
                  <c:v>42972.064975057867</c:v>
                </c:pt>
                <c:pt idx="35456">
                  <c:v>42972.071919618058</c:v>
                </c:pt>
                <c:pt idx="35457">
                  <c:v>42972.078864178242</c:v>
                </c:pt>
                <c:pt idx="35458">
                  <c:v>42972.085808738426</c:v>
                </c:pt>
                <c:pt idx="35459">
                  <c:v>42972.09275329861</c:v>
                </c:pt>
                <c:pt idx="35460">
                  <c:v>42972.099697858794</c:v>
                </c:pt>
                <c:pt idx="35461">
                  <c:v>42972.106642418985</c:v>
                </c:pt>
                <c:pt idx="35462">
                  <c:v>42972.113586979169</c:v>
                </c:pt>
                <c:pt idx="35463">
                  <c:v>42972.120531539353</c:v>
                </c:pt>
                <c:pt idx="35464">
                  <c:v>42972.127476099537</c:v>
                </c:pt>
                <c:pt idx="35465">
                  <c:v>42972.13442065972</c:v>
                </c:pt>
                <c:pt idx="35466">
                  <c:v>42972.141365219904</c:v>
                </c:pt>
                <c:pt idx="35467">
                  <c:v>42972.148309780096</c:v>
                </c:pt>
                <c:pt idx="35468">
                  <c:v>42972.155254340279</c:v>
                </c:pt>
                <c:pt idx="35469">
                  <c:v>42972.162198900463</c:v>
                </c:pt>
                <c:pt idx="35470">
                  <c:v>42972.169143460647</c:v>
                </c:pt>
                <c:pt idx="35471">
                  <c:v>42972.176088020831</c:v>
                </c:pt>
                <c:pt idx="35472">
                  <c:v>42972.183032581015</c:v>
                </c:pt>
                <c:pt idx="35473">
                  <c:v>42972.189977141206</c:v>
                </c:pt>
                <c:pt idx="35474">
                  <c:v>42972.19692170139</c:v>
                </c:pt>
                <c:pt idx="35475">
                  <c:v>42972.203866261574</c:v>
                </c:pt>
                <c:pt idx="35476">
                  <c:v>42972.210810821758</c:v>
                </c:pt>
                <c:pt idx="35477">
                  <c:v>42972.217755381942</c:v>
                </c:pt>
                <c:pt idx="35478">
                  <c:v>42972.224699942133</c:v>
                </c:pt>
                <c:pt idx="35479">
                  <c:v>42972.231644502317</c:v>
                </c:pt>
                <c:pt idx="35480">
                  <c:v>42972.238589062501</c:v>
                </c:pt>
                <c:pt idx="35481">
                  <c:v>42972.245533622685</c:v>
                </c:pt>
                <c:pt idx="35482">
                  <c:v>42972.252478182869</c:v>
                </c:pt>
                <c:pt idx="35483">
                  <c:v>42972.259422743053</c:v>
                </c:pt>
                <c:pt idx="35484">
                  <c:v>42972.266367303244</c:v>
                </c:pt>
                <c:pt idx="35485">
                  <c:v>42972.273311863428</c:v>
                </c:pt>
                <c:pt idx="35486">
                  <c:v>42972.280256423612</c:v>
                </c:pt>
                <c:pt idx="35487">
                  <c:v>42972.287200983796</c:v>
                </c:pt>
                <c:pt idx="35488">
                  <c:v>42972.29414554398</c:v>
                </c:pt>
                <c:pt idx="35489">
                  <c:v>42972.301090104163</c:v>
                </c:pt>
                <c:pt idx="35490">
                  <c:v>42972.308034664355</c:v>
                </c:pt>
                <c:pt idx="35491">
                  <c:v>42972.314979224539</c:v>
                </c:pt>
                <c:pt idx="35492">
                  <c:v>42972.321923784722</c:v>
                </c:pt>
                <c:pt idx="35493">
                  <c:v>42972.328868344906</c:v>
                </c:pt>
                <c:pt idx="35494">
                  <c:v>42972.33581290509</c:v>
                </c:pt>
                <c:pt idx="35495">
                  <c:v>42972.342757465274</c:v>
                </c:pt>
                <c:pt idx="35496">
                  <c:v>42972.349702025465</c:v>
                </c:pt>
                <c:pt idx="35497">
                  <c:v>42972.356646585649</c:v>
                </c:pt>
                <c:pt idx="35498">
                  <c:v>42972.363591145833</c:v>
                </c:pt>
                <c:pt idx="35499">
                  <c:v>42972.370535706017</c:v>
                </c:pt>
                <c:pt idx="35500">
                  <c:v>42972.377480266201</c:v>
                </c:pt>
                <c:pt idx="35501">
                  <c:v>42972.384424826392</c:v>
                </c:pt>
                <c:pt idx="35502">
                  <c:v>42972.391369386576</c:v>
                </c:pt>
                <c:pt idx="35503">
                  <c:v>42972.39831394676</c:v>
                </c:pt>
                <c:pt idx="35504">
                  <c:v>42972.405258506944</c:v>
                </c:pt>
                <c:pt idx="35505">
                  <c:v>42972.412203067128</c:v>
                </c:pt>
                <c:pt idx="35506">
                  <c:v>42972.419147627312</c:v>
                </c:pt>
                <c:pt idx="35507">
                  <c:v>42972.426092187503</c:v>
                </c:pt>
                <c:pt idx="35508">
                  <c:v>42972.433036747687</c:v>
                </c:pt>
                <c:pt idx="35509">
                  <c:v>42972.439981307871</c:v>
                </c:pt>
                <c:pt idx="35510">
                  <c:v>42972.446925868055</c:v>
                </c:pt>
                <c:pt idx="35511">
                  <c:v>42972.453870428239</c:v>
                </c:pt>
                <c:pt idx="35512">
                  <c:v>42972.460814988422</c:v>
                </c:pt>
                <c:pt idx="35513">
                  <c:v>42972.467759548614</c:v>
                </c:pt>
                <c:pt idx="35514">
                  <c:v>42972.474704108798</c:v>
                </c:pt>
                <c:pt idx="35515">
                  <c:v>42972.481648668982</c:v>
                </c:pt>
                <c:pt idx="35516">
                  <c:v>42972.488593229165</c:v>
                </c:pt>
                <c:pt idx="35517">
                  <c:v>42972.495537789349</c:v>
                </c:pt>
                <c:pt idx="35518">
                  <c:v>42972.502482349541</c:v>
                </c:pt>
                <c:pt idx="35519">
                  <c:v>42972.509426909724</c:v>
                </c:pt>
                <c:pt idx="35520">
                  <c:v>42972.516371469908</c:v>
                </c:pt>
                <c:pt idx="35521">
                  <c:v>42972.523316030092</c:v>
                </c:pt>
                <c:pt idx="35522">
                  <c:v>42972.530260590276</c:v>
                </c:pt>
                <c:pt idx="35523">
                  <c:v>42972.53720515046</c:v>
                </c:pt>
                <c:pt idx="35524">
                  <c:v>42972.544149710651</c:v>
                </c:pt>
                <c:pt idx="35525">
                  <c:v>42972.551094270835</c:v>
                </c:pt>
                <c:pt idx="35526">
                  <c:v>42972.558038831019</c:v>
                </c:pt>
                <c:pt idx="35527">
                  <c:v>42972.564983391203</c:v>
                </c:pt>
                <c:pt idx="35528">
                  <c:v>42972.571927951387</c:v>
                </c:pt>
                <c:pt idx="35529">
                  <c:v>42972.578872511571</c:v>
                </c:pt>
                <c:pt idx="35530">
                  <c:v>42972.585817071762</c:v>
                </c:pt>
                <c:pt idx="35531">
                  <c:v>42972.592761631946</c:v>
                </c:pt>
                <c:pt idx="35532">
                  <c:v>42972.59970619213</c:v>
                </c:pt>
                <c:pt idx="35533">
                  <c:v>42972.606650752314</c:v>
                </c:pt>
                <c:pt idx="35534">
                  <c:v>42972.613595312498</c:v>
                </c:pt>
                <c:pt idx="35535">
                  <c:v>42972.620539872682</c:v>
                </c:pt>
                <c:pt idx="35536">
                  <c:v>42972.627484432873</c:v>
                </c:pt>
                <c:pt idx="35537">
                  <c:v>42972.634428993057</c:v>
                </c:pt>
                <c:pt idx="35538">
                  <c:v>42972.641373553241</c:v>
                </c:pt>
                <c:pt idx="35539">
                  <c:v>42972.648318113424</c:v>
                </c:pt>
                <c:pt idx="35540">
                  <c:v>42972.655262673608</c:v>
                </c:pt>
                <c:pt idx="35541">
                  <c:v>42972.6622072338</c:v>
                </c:pt>
                <c:pt idx="35542">
                  <c:v>42972.669151793983</c:v>
                </c:pt>
                <c:pt idx="35543">
                  <c:v>42972.676096354167</c:v>
                </c:pt>
                <c:pt idx="35544">
                  <c:v>42972.683040914351</c:v>
                </c:pt>
                <c:pt idx="35545">
                  <c:v>42972.689985474535</c:v>
                </c:pt>
                <c:pt idx="35546">
                  <c:v>42972.696930034719</c:v>
                </c:pt>
                <c:pt idx="35547">
                  <c:v>42972.70387459491</c:v>
                </c:pt>
                <c:pt idx="35548">
                  <c:v>42972.710819155094</c:v>
                </c:pt>
                <c:pt idx="35549">
                  <c:v>42972.717763715278</c:v>
                </c:pt>
                <c:pt idx="35550">
                  <c:v>42972.724708275462</c:v>
                </c:pt>
                <c:pt idx="35551">
                  <c:v>42972.731652835646</c:v>
                </c:pt>
                <c:pt idx="35552">
                  <c:v>42972.73859739583</c:v>
                </c:pt>
                <c:pt idx="35553">
                  <c:v>42972.745541956021</c:v>
                </c:pt>
                <c:pt idx="35554">
                  <c:v>42972.752486516205</c:v>
                </c:pt>
                <c:pt idx="35555">
                  <c:v>42972.759431076389</c:v>
                </c:pt>
                <c:pt idx="35556">
                  <c:v>42972.766375636573</c:v>
                </c:pt>
                <c:pt idx="35557">
                  <c:v>42972.773320196757</c:v>
                </c:pt>
                <c:pt idx="35558">
                  <c:v>42972.780264756948</c:v>
                </c:pt>
                <c:pt idx="35559">
                  <c:v>42972.787209317132</c:v>
                </c:pt>
                <c:pt idx="35560">
                  <c:v>42972.794153877316</c:v>
                </c:pt>
                <c:pt idx="35561">
                  <c:v>42972.8010984375</c:v>
                </c:pt>
                <c:pt idx="35562">
                  <c:v>42972.808042997684</c:v>
                </c:pt>
                <c:pt idx="35563">
                  <c:v>42972.814987557867</c:v>
                </c:pt>
                <c:pt idx="35564">
                  <c:v>42972.821932118059</c:v>
                </c:pt>
                <c:pt idx="35565">
                  <c:v>42972.828876678243</c:v>
                </c:pt>
                <c:pt idx="35566">
                  <c:v>42972.835821238426</c:v>
                </c:pt>
                <c:pt idx="35567">
                  <c:v>42972.84276579861</c:v>
                </c:pt>
                <c:pt idx="35568">
                  <c:v>42972.849710358794</c:v>
                </c:pt>
                <c:pt idx="35569">
                  <c:v>42972.856654918978</c:v>
                </c:pt>
                <c:pt idx="35570">
                  <c:v>42972.863599479169</c:v>
                </c:pt>
                <c:pt idx="35571">
                  <c:v>42972.870544039353</c:v>
                </c:pt>
                <c:pt idx="35572">
                  <c:v>42972.877488599537</c:v>
                </c:pt>
                <c:pt idx="35573">
                  <c:v>42972.884433159721</c:v>
                </c:pt>
                <c:pt idx="35574">
                  <c:v>42972.891377719905</c:v>
                </c:pt>
                <c:pt idx="35575">
                  <c:v>42972.898322280096</c:v>
                </c:pt>
                <c:pt idx="35576">
                  <c:v>42972.90526684028</c:v>
                </c:pt>
                <c:pt idx="35577">
                  <c:v>42972.912211400464</c:v>
                </c:pt>
                <c:pt idx="35578">
                  <c:v>42972.919155960648</c:v>
                </c:pt>
                <c:pt idx="35579">
                  <c:v>42972.926100520832</c:v>
                </c:pt>
                <c:pt idx="35580">
                  <c:v>42972.933045081016</c:v>
                </c:pt>
                <c:pt idx="35581">
                  <c:v>42972.939989641207</c:v>
                </c:pt>
                <c:pt idx="35582">
                  <c:v>42972.946934201391</c:v>
                </c:pt>
                <c:pt idx="35583">
                  <c:v>42972.953878761575</c:v>
                </c:pt>
                <c:pt idx="35584">
                  <c:v>42972.960823321759</c:v>
                </c:pt>
                <c:pt idx="35585">
                  <c:v>42972.967767881943</c:v>
                </c:pt>
                <c:pt idx="35586">
                  <c:v>42972.974712442126</c:v>
                </c:pt>
                <c:pt idx="35587">
                  <c:v>42972.981657002318</c:v>
                </c:pt>
                <c:pt idx="35588">
                  <c:v>42972.988601562502</c:v>
                </c:pt>
                <c:pt idx="35589">
                  <c:v>42972.995546122685</c:v>
                </c:pt>
                <c:pt idx="35590">
                  <c:v>42973.002490682869</c:v>
                </c:pt>
                <c:pt idx="35591">
                  <c:v>42973.009435243053</c:v>
                </c:pt>
                <c:pt idx="35592">
                  <c:v>42973.016379803237</c:v>
                </c:pt>
                <c:pt idx="35593">
                  <c:v>42973.023324363428</c:v>
                </c:pt>
                <c:pt idx="35594">
                  <c:v>42973.030268923612</c:v>
                </c:pt>
                <c:pt idx="35595">
                  <c:v>42973.037213483796</c:v>
                </c:pt>
                <c:pt idx="35596">
                  <c:v>42973.04415804398</c:v>
                </c:pt>
                <c:pt idx="35597">
                  <c:v>42973.051102604164</c:v>
                </c:pt>
                <c:pt idx="35598">
                  <c:v>42973.058047164355</c:v>
                </c:pt>
                <c:pt idx="35599">
                  <c:v>42973.064991724539</c:v>
                </c:pt>
                <c:pt idx="35600">
                  <c:v>42973.071936284723</c:v>
                </c:pt>
                <c:pt idx="35601">
                  <c:v>42973.078880844907</c:v>
                </c:pt>
                <c:pt idx="35602">
                  <c:v>42973.085825405091</c:v>
                </c:pt>
                <c:pt idx="35603">
                  <c:v>42973.092769965275</c:v>
                </c:pt>
                <c:pt idx="35604">
                  <c:v>42973.099714525466</c:v>
                </c:pt>
                <c:pt idx="35605">
                  <c:v>42973.10665908565</c:v>
                </c:pt>
                <c:pt idx="35606">
                  <c:v>42973.113603645834</c:v>
                </c:pt>
                <c:pt idx="35607">
                  <c:v>42973.120548206018</c:v>
                </c:pt>
                <c:pt idx="35608">
                  <c:v>42973.127492766202</c:v>
                </c:pt>
                <c:pt idx="35609">
                  <c:v>42973.134437326386</c:v>
                </c:pt>
                <c:pt idx="35610">
                  <c:v>42973.141381886577</c:v>
                </c:pt>
                <c:pt idx="35611">
                  <c:v>42973.148326446761</c:v>
                </c:pt>
                <c:pt idx="35612">
                  <c:v>42973.155271006945</c:v>
                </c:pt>
                <c:pt idx="35613">
                  <c:v>42973.162215567128</c:v>
                </c:pt>
                <c:pt idx="35614">
                  <c:v>42973.169160127312</c:v>
                </c:pt>
                <c:pt idx="35615">
                  <c:v>42973.176104687504</c:v>
                </c:pt>
                <c:pt idx="35616">
                  <c:v>42973.183049247687</c:v>
                </c:pt>
                <c:pt idx="35617">
                  <c:v>42973.189993807871</c:v>
                </c:pt>
                <c:pt idx="35618">
                  <c:v>42973.196938368055</c:v>
                </c:pt>
                <c:pt idx="35619">
                  <c:v>42973.203882928239</c:v>
                </c:pt>
                <c:pt idx="35620">
                  <c:v>42973.210827488423</c:v>
                </c:pt>
                <c:pt idx="35621">
                  <c:v>42973.217772048614</c:v>
                </c:pt>
                <c:pt idx="35622">
                  <c:v>42973.224716608798</c:v>
                </c:pt>
                <c:pt idx="35623">
                  <c:v>42973.231661168982</c:v>
                </c:pt>
                <c:pt idx="35624">
                  <c:v>42973.238605729166</c:v>
                </c:pt>
                <c:pt idx="35625">
                  <c:v>42973.24555028935</c:v>
                </c:pt>
                <c:pt idx="35626">
                  <c:v>42973.252494849534</c:v>
                </c:pt>
                <c:pt idx="35627">
                  <c:v>42973.259439409725</c:v>
                </c:pt>
                <c:pt idx="35628">
                  <c:v>42973.266383969909</c:v>
                </c:pt>
                <c:pt idx="35629">
                  <c:v>42973.273328530093</c:v>
                </c:pt>
                <c:pt idx="35630">
                  <c:v>42973.280273090277</c:v>
                </c:pt>
                <c:pt idx="35631">
                  <c:v>42973.287217650461</c:v>
                </c:pt>
                <c:pt idx="35632">
                  <c:v>42973.294162210645</c:v>
                </c:pt>
                <c:pt idx="35633">
                  <c:v>42973.301106770836</c:v>
                </c:pt>
                <c:pt idx="35634">
                  <c:v>42973.30805133102</c:v>
                </c:pt>
                <c:pt idx="35635">
                  <c:v>42973.314995891204</c:v>
                </c:pt>
                <c:pt idx="35636">
                  <c:v>42973.321940451387</c:v>
                </c:pt>
                <c:pt idx="35637">
                  <c:v>42973.328885011571</c:v>
                </c:pt>
                <c:pt idx="35638">
                  <c:v>42973.335829571763</c:v>
                </c:pt>
                <c:pt idx="35639">
                  <c:v>42973.342774131946</c:v>
                </c:pt>
                <c:pt idx="35640">
                  <c:v>42973.34971869213</c:v>
                </c:pt>
                <c:pt idx="35641">
                  <c:v>42973.356663252314</c:v>
                </c:pt>
                <c:pt idx="35642">
                  <c:v>42973.363607812498</c:v>
                </c:pt>
                <c:pt idx="35643">
                  <c:v>42973.370552372682</c:v>
                </c:pt>
                <c:pt idx="35644">
                  <c:v>42973.377496932873</c:v>
                </c:pt>
                <c:pt idx="35645">
                  <c:v>42973.384441493057</c:v>
                </c:pt>
                <c:pt idx="35646">
                  <c:v>42973.391386053241</c:v>
                </c:pt>
                <c:pt idx="35647">
                  <c:v>42973.398330613425</c:v>
                </c:pt>
                <c:pt idx="35648">
                  <c:v>42973.405275173609</c:v>
                </c:pt>
                <c:pt idx="35649">
                  <c:v>42973.412219733793</c:v>
                </c:pt>
                <c:pt idx="35650">
                  <c:v>42973.419164293984</c:v>
                </c:pt>
                <c:pt idx="35651">
                  <c:v>42973.426108854168</c:v>
                </c:pt>
                <c:pt idx="35652">
                  <c:v>42973.433053414352</c:v>
                </c:pt>
                <c:pt idx="35653">
                  <c:v>42973.439997974536</c:v>
                </c:pt>
                <c:pt idx="35654">
                  <c:v>42973.44694253472</c:v>
                </c:pt>
                <c:pt idx="35655">
                  <c:v>42973.453887094911</c:v>
                </c:pt>
                <c:pt idx="35656">
                  <c:v>42973.460831655095</c:v>
                </c:pt>
                <c:pt idx="35657">
                  <c:v>42973.467776215279</c:v>
                </c:pt>
                <c:pt idx="35658">
                  <c:v>42973.474720775463</c:v>
                </c:pt>
                <c:pt idx="35659">
                  <c:v>42973.481665335647</c:v>
                </c:pt>
                <c:pt idx="35660">
                  <c:v>42973.48860989583</c:v>
                </c:pt>
                <c:pt idx="35661">
                  <c:v>42973.495554456022</c:v>
                </c:pt>
                <c:pt idx="35662">
                  <c:v>42973.502499016206</c:v>
                </c:pt>
                <c:pt idx="35663">
                  <c:v>42973.509443576389</c:v>
                </c:pt>
                <c:pt idx="35664">
                  <c:v>42973.516388136573</c:v>
                </c:pt>
                <c:pt idx="35665">
                  <c:v>42973.523332696757</c:v>
                </c:pt>
                <c:pt idx="35666">
                  <c:v>42973.530277256941</c:v>
                </c:pt>
                <c:pt idx="35667">
                  <c:v>42973.537221817132</c:v>
                </c:pt>
                <c:pt idx="35668">
                  <c:v>42973.544166377316</c:v>
                </c:pt>
                <c:pt idx="35669">
                  <c:v>42973.5511109375</c:v>
                </c:pt>
                <c:pt idx="35670">
                  <c:v>42973.558055497684</c:v>
                </c:pt>
                <c:pt idx="35671">
                  <c:v>42973.565000057868</c:v>
                </c:pt>
                <c:pt idx="35672">
                  <c:v>42973.571944618052</c:v>
                </c:pt>
                <c:pt idx="35673">
                  <c:v>42973.578889178243</c:v>
                </c:pt>
                <c:pt idx="35674">
                  <c:v>42973.585833738427</c:v>
                </c:pt>
                <c:pt idx="35675">
                  <c:v>42973.592778298611</c:v>
                </c:pt>
                <c:pt idx="35676">
                  <c:v>42973.599722858795</c:v>
                </c:pt>
                <c:pt idx="35677">
                  <c:v>42973.606667418979</c:v>
                </c:pt>
                <c:pt idx="35678">
                  <c:v>42973.61361197917</c:v>
                </c:pt>
                <c:pt idx="35679">
                  <c:v>42973.620556539354</c:v>
                </c:pt>
                <c:pt idx="35680">
                  <c:v>42973.627501099538</c:v>
                </c:pt>
                <c:pt idx="35681">
                  <c:v>42973.634445659722</c:v>
                </c:pt>
                <c:pt idx="35682">
                  <c:v>42973.641390219906</c:v>
                </c:pt>
                <c:pt idx="35683">
                  <c:v>42973.648334780089</c:v>
                </c:pt>
                <c:pt idx="35684">
                  <c:v>42973.655279340281</c:v>
                </c:pt>
                <c:pt idx="35685">
                  <c:v>42973.662223900465</c:v>
                </c:pt>
                <c:pt idx="35686">
                  <c:v>42973.669168460649</c:v>
                </c:pt>
                <c:pt idx="35687">
                  <c:v>42973.676113020832</c:v>
                </c:pt>
                <c:pt idx="35688">
                  <c:v>42973.683057581016</c:v>
                </c:pt>
                <c:pt idx="35689">
                  <c:v>42973.6900021412</c:v>
                </c:pt>
                <c:pt idx="35690">
                  <c:v>42973.696946701391</c:v>
                </c:pt>
                <c:pt idx="35691">
                  <c:v>42973.703891261575</c:v>
                </c:pt>
                <c:pt idx="35692">
                  <c:v>42973.710835821759</c:v>
                </c:pt>
                <c:pt idx="35693">
                  <c:v>42973.717780381943</c:v>
                </c:pt>
                <c:pt idx="35694">
                  <c:v>42973.724724942127</c:v>
                </c:pt>
                <c:pt idx="35695">
                  <c:v>42973.731669502318</c:v>
                </c:pt>
                <c:pt idx="35696">
                  <c:v>42973.738614062502</c:v>
                </c:pt>
                <c:pt idx="35697">
                  <c:v>42973.745558622686</c:v>
                </c:pt>
                <c:pt idx="35698">
                  <c:v>42973.75250318287</c:v>
                </c:pt>
                <c:pt idx="35699">
                  <c:v>42973.759447743054</c:v>
                </c:pt>
                <c:pt idx="35700">
                  <c:v>42973.766392303238</c:v>
                </c:pt>
                <c:pt idx="35701">
                  <c:v>42973.773336863429</c:v>
                </c:pt>
                <c:pt idx="35702">
                  <c:v>42973.780281423613</c:v>
                </c:pt>
                <c:pt idx="35703">
                  <c:v>42973.787225983797</c:v>
                </c:pt>
                <c:pt idx="35704">
                  <c:v>42973.794170543981</c:v>
                </c:pt>
                <c:pt idx="35705">
                  <c:v>42973.801115104165</c:v>
                </c:pt>
                <c:pt idx="35706">
                  <c:v>42973.808059664349</c:v>
                </c:pt>
                <c:pt idx="35707">
                  <c:v>42973.81500422454</c:v>
                </c:pt>
                <c:pt idx="35708">
                  <c:v>42973.821948784724</c:v>
                </c:pt>
                <c:pt idx="35709">
                  <c:v>42973.828893344908</c:v>
                </c:pt>
                <c:pt idx="35710">
                  <c:v>42973.835837905091</c:v>
                </c:pt>
                <c:pt idx="35711">
                  <c:v>42973.842782465275</c:v>
                </c:pt>
                <c:pt idx="35712">
                  <c:v>42973.849727025467</c:v>
                </c:pt>
                <c:pt idx="35713">
                  <c:v>42973.85667158565</c:v>
                </c:pt>
                <c:pt idx="35714">
                  <c:v>42973.863616145834</c:v>
                </c:pt>
                <c:pt idx="35715">
                  <c:v>42973.870560706018</c:v>
                </c:pt>
                <c:pt idx="35716">
                  <c:v>42973.877505266202</c:v>
                </c:pt>
                <c:pt idx="35717">
                  <c:v>42973.884449826386</c:v>
                </c:pt>
                <c:pt idx="35718">
                  <c:v>42973.891394386577</c:v>
                </c:pt>
                <c:pt idx="35719">
                  <c:v>42973.898338946761</c:v>
                </c:pt>
                <c:pt idx="35720">
                  <c:v>42973.905283506945</c:v>
                </c:pt>
                <c:pt idx="35721">
                  <c:v>42973.912228067129</c:v>
                </c:pt>
                <c:pt idx="35722">
                  <c:v>42973.919172627313</c:v>
                </c:pt>
                <c:pt idx="35723">
                  <c:v>42973.926117187497</c:v>
                </c:pt>
                <c:pt idx="35724">
                  <c:v>42973.933061747688</c:v>
                </c:pt>
                <c:pt idx="35725">
                  <c:v>42973.940006307872</c:v>
                </c:pt>
                <c:pt idx="35726">
                  <c:v>42973.946950868056</c:v>
                </c:pt>
                <c:pt idx="35727">
                  <c:v>42973.95389542824</c:v>
                </c:pt>
                <c:pt idx="35728">
                  <c:v>42973.960839988424</c:v>
                </c:pt>
                <c:pt idx="35729">
                  <c:v>42973.967784548608</c:v>
                </c:pt>
                <c:pt idx="35730">
                  <c:v>42973.974729108799</c:v>
                </c:pt>
                <c:pt idx="35731">
                  <c:v>42973.981673668983</c:v>
                </c:pt>
                <c:pt idx="35732">
                  <c:v>42973.988618229167</c:v>
                </c:pt>
                <c:pt idx="35733">
                  <c:v>42973.995562789351</c:v>
                </c:pt>
                <c:pt idx="35734">
                  <c:v>42974.002507349534</c:v>
                </c:pt>
                <c:pt idx="35735">
                  <c:v>42974.009451909726</c:v>
                </c:pt>
                <c:pt idx="35736">
                  <c:v>42974.01639646991</c:v>
                </c:pt>
                <c:pt idx="35737">
                  <c:v>42974.023341030093</c:v>
                </c:pt>
                <c:pt idx="35738">
                  <c:v>42974.030285590277</c:v>
                </c:pt>
                <c:pt idx="35739">
                  <c:v>42974.037230150461</c:v>
                </c:pt>
                <c:pt idx="35740">
                  <c:v>42974.044174710645</c:v>
                </c:pt>
                <c:pt idx="35741">
                  <c:v>42974.051119270836</c:v>
                </c:pt>
                <c:pt idx="35742">
                  <c:v>42974.05806383102</c:v>
                </c:pt>
                <c:pt idx="35743">
                  <c:v>42974.065008391204</c:v>
                </c:pt>
                <c:pt idx="35744">
                  <c:v>42974.071952951388</c:v>
                </c:pt>
                <c:pt idx="35745">
                  <c:v>42974.078897511572</c:v>
                </c:pt>
                <c:pt idx="35746">
                  <c:v>42974.085842071756</c:v>
                </c:pt>
                <c:pt idx="35747">
                  <c:v>42974.092786631947</c:v>
                </c:pt>
                <c:pt idx="35748">
                  <c:v>42974.099731192131</c:v>
                </c:pt>
                <c:pt idx="35749">
                  <c:v>42974.106675752315</c:v>
                </c:pt>
                <c:pt idx="35750">
                  <c:v>42974.113620312499</c:v>
                </c:pt>
                <c:pt idx="35751">
                  <c:v>42974.120564872683</c:v>
                </c:pt>
                <c:pt idx="35752">
                  <c:v>42974.127509432874</c:v>
                </c:pt>
                <c:pt idx="35753">
                  <c:v>42974.134453993058</c:v>
                </c:pt>
                <c:pt idx="35754">
                  <c:v>42974.141398553242</c:v>
                </c:pt>
                <c:pt idx="35755">
                  <c:v>42974.148343113426</c:v>
                </c:pt>
                <c:pt idx="35756">
                  <c:v>42974.15528767361</c:v>
                </c:pt>
                <c:pt idx="35757">
                  <c:v>42974.162232233793</c:v>
                </c:pt>
                <c:pt idx="35758">
                  <c:v>42974.169176793985</c:v>
                </c:pt>
                <c:pt idx="35759">
                  <c:v>42974.176121354169</c:v>
                </c:pt>
                <c:pt idx="35760">
                  <c:v>42974.183065914352</c:v>
                </c:pt>
                <c:pt idx="35761">
                  <c:v>42974.190010474536</c:v>
                </c:pt>
                <c:pt idx="35762">
                  <c:v>42974.19695503472</c:v>
                </c:pt>
                <c:pt idx="35763">
                  <c:v>42974.203899594904</c:v>
                </c:pt>
                <c:pt idx="35764">
                  <c:v>42974.210844155095</c:v>
                </c:pt>
                <c:pt idx="35765">
                  <c:v>42974.217788715279</c:v>
                </c:pt>
                <c:pt idx="35766">
                  <c:v>42974.224733275463</c:v>
                </c:pt>
                <c:pt idx="35767">
                  <c:v>42974.231677835647</c:v>
                </c:pt>
                <c:pt idx="35768">
                  <c:v>42974.238622395831</c:v>
                </c:pt>
                <c:pt idx="35769">
                  <c:v>42974.245566956015</c:v>
                </c:pt>
                <c:pt idx="35770">
                  <c:v>42974.252511516206</c:v>
                </c:pt>
                <c:pt idx="35771">
                  <c:v>42974.25945607639</c:v>
                </c:pt>
                <c:pt idx="35772">
                  <c:v>42974.266400636574</c:v>
                </c:pt>
                <c:pt idx="35773">
                  <c:v>42974.273345196758</c:v>
                </c:pt>
                <c:pt idx="35774">
                  <c:v>42974.280289756942</c:v>
                </c:pt>
                <c:pt idx="35775">
                  <c:v>42974.287234317133</c:v>
                </c:pt>
                <c:pt idx="35776">
                  <c:v>42974.294178877317</c:v>
                </c:pt>
                <c:pt idx="35777">
                  <c:v>42974.301123437501</c:v>
                </c:pt>
                <c:pt idx="35778">
                  <c:v>42974.308067997685</c:v>
                </c:pt>
                <c:pt idx="35779">
                  <c:v>42974.315012557869</c:v>
                </c:pt>
                <c:pt idx="35780">
                  <c:v>42974.321957118053</c:v>
                </c:pt>
                <c:pt idx="35781">
                  <c:v>42974.328901678244</c:v>
                </c:pt>
                <c:pt idx="35782">
                  <c:v>42974.335846238428</c:v>
                </c:pt>
                <c:pt idx="35783">
                  <c:v>42974.342790798612</c:v>
                </c:pt>
                <c:pt idx="35784">
                  <c:v>42974.349735358795</c:v>
                </c:pt>
                <c:pt idx="35785">
                  <c:v>42974.356679918979</c:v>
                </c:pt>
                <c:pt idx="35786">
                  <c:v>42974.363624479163</c:v>
                </c:pt>
                <c:pt idx="35787">
                  <c:v>42974.370569039354</c:v>
                </c:pt>
                <c:pt idx="35788">
                  <c:v>42974.377513599538</c:v>
                </c:pt>
                <c:pt idx="35789">
                  <c:v>42974.384458159722</c:v>
                </c:pt>
                <c:pt idx="35790">
                  <c:v>42974.391402719906</c:v>
                </c:pt>
                <c:pt idx="35791">
                  <c:v>42974.39834728009</c:v>
                </c:pt>
                <c:pt idx="35792">
                  <c:v>42974.405291840281</c:v>
                </c:pt>
                <c:pt idx="35793">
                  <c:v>42974.412236400465</c:v>
                </c:pt>
                <c:pt idx="35794">
                  <c:v>42974.419180960649</c:v>
                </c:pt>
                <c:pt idx="35795">
                  <c:v>42974.426125520833</c:v>
                </c:pt>
                <c:pt idx="35796">
                  <c:v>42974.433070081017</c:v>
                </c:pt>
                <c:pt idx="35797">
                  <c:v>42974.440014641201</c:v>
                </c:pt>
                <c:pt idx="35798">
                  <c:v>42974.446959201392</c:v>
                </c:pt>
                <c:pt idx="35799">
                  <c:v>42974.453903761576</c:v>
                </c:pt>
                <c:pt idx="35800">
                  <c:v>42974.46084832176</c:v>
                </c:pt>
                <c:pt idx="35801">
                  <c:v>42974.467792881944</c:v>
                </c:pt>
                <c:pt idx="35802">
                  <c:v>42974.474737442128</c:v>
                </c:pt>
                <c:pt idx="35803">
                  <c:v>42974.481682002312</c:v>
                </c:pt>
                <c:pt idx="35804">
                  <c:v>42974.488626562503</c:v>
                </c:pt>
                <c:pt idx="35805">
                  <c:v>42974.495571122687</c:v>
                </c:pt>
                <c:pt idx="35806">
                  <c:v>42974.502515682871</c:v>
                </c:pt>
                <c:pt idx="35807">
                  <c:v>42974.509460243054</c:v>
                </c:pt>
                <c:pt idx="35808">
                  <c:v>42974.516404803238</c:v>
                </c:pt>
                <c:pt idx="35809">
                  <c:v>42974.523349363422</c:v>
                </c:pt>
                <c:pt idx="35810">
                  <c:v>42974.530293923613</c:v>
                </c:pt>
                <c:pt idx="35811">
                  <c:v>42974.537238483797</c:v>
                </c:pt>
                <c:pt idx="35812">
                  <c:v>42974.544183043981</c:v>
                </c:pt>
                <c:pt idx="35813">
                  <c:v>42974.551127604165</c:v>
                </c:pt>
                <c:pt idx="35814">
                  <c:v>42974.558072164349</c:v>
                </c:pt>
                <c:pt idx="35815">
                  <c:v>42974.56501672454</c:v>
                </c:pt>
                <c:pt idx="35816">
                  <c:v>42974.571961284724</c:v>
                </c:pt>
                <c:pt idx="35817">
                  <c:v>42974.578905844908</c:v>
                </c:pt>
                <c:pt idx="35818">
                  <c:v>42974.585850405092</c:v>
                </c:pt>
                <c:pt idx="35819">
                  <c:v>42974.592794965276</c:v>
                </c:pt>
                <c:pt idx="35820">
                  <c:v>42974.59973952546</c:v>
                </c:pt>
                <c:pt idx="35821">
                  <c:v>42974.606684085651</c:v>
                </c:pt>
                <c:pt idx="35822">
                  <c:v>42974.613628645835</c:v>
                </c:pt>
                <c:pt idx="35823">
                  <c:v>42974.620573206019</c:v>
                </c:pt>
                <c:pt idx="35824">
                  <c:v>42974.627517766203</c:v>
                </c:pt>
                <c:pt idx="35825">
                  <c:v>42974.634462326387</c:v>
                </c:pt>
                <c:pt idx="35826">
                  <c:v>42974.641406886571</c:v>
                </c:pt>
                <c:pt idx="35827">
                  <c:v>42974.648351446762</c:v>
                </c:pt>
                <c:pt idx="35828">
                  <c:v>42974.655296006946</c:v>
                </c:pt>
                <c:pt idx="35829">
                  <c:v>42974.66224056713</c:v>
                </c:pt>
                <c:pt idx="35830">
                  <c:v>42974.669185127314</c:v>
                </c:pt>
                <c:pt idx="35831">
                  <c:v>42974.676129687497</c:v>
                </c:pt>
                <c:pt idx="35832">
                  <c:v>42974.683074247689</c:v>
                </c:pt>
                <c:pt idx="35833">
                  <c:v>42974.690018807873</c:v>
                </c:pt>
                <c:pt idx="35834">
                  <c:v>42974.696963368056</c:v>
                </c:pt>
                <c:pt idx="35835">
                  <c:v>42974.70390792824</c:v>
                </c:pt>
                <c:pt idx="35836">
                  <c:v>42974.710852488424</c:v>
                </c:pt>
                <c:pt idx="35837">
                  <c:v>42974.717797048608</c:v>
                </c:pt>
                <c:pt idx="35838">
                  <c:v>42974.724741608799</c:v>
                </c:pt>
                <c:pt idx="35839">
                  <c:v>42974.731686168983</c:v>
                </c:pt>
                <c:pt idx="35840">
                  <c:v>42974.738630729167</c:v>
                </c:pt>
                <c:pt idx="35841">
                  <c:v>42974.745575289351</c:v>
                </c:pt>
                <c:pt idx="35842">
                  <c:v>42974.752519849535</c:v>
                </c:pt>
                <c:pt idx="35843">
                  <c:v>42974.759464409719</c:v>
                </c:pt>
                <c:pt idx="35844">
                  <c:v>42974.76640896991</c:v>
                </c:pt>
                <c:pt idx="35845">
                  <c:v>42974.773353530094</c:v>
                </c:pt>
                <c:pt idx="35846">
                  <c:v>42974.780298090278</c:v>
                </c:pt>
                <c:pt idx="35847">
                  <c:v>42974.787242650462</c:v>
                </c:pt>
                <c:pt idx="35848">
                  <c:v>42974.794187210646</c:v>
                </c:pt>
                <c:pt idx="35849">
                  <c:v>42974.801131770837</c:v>
                </c:pt>
                <c:pt idx="35850">
                  <c:v>42974.808076331021</c:v>
                </c:pt>
                <c:pt idx="35851">
                  <c:v>42974.815020891205</c:v>
                </c:pt>
                <c:pt idx="35852">
                  <c:v>42974.821965451389</c:v>
                </c:pt>
                <c:pt idx="35853">
                  <c:v>42974.828910011573</c:v>
                </c:pt>
                <c:pt idx="35854">
                  <c:v>42974.835854571756</c:v>
                </c:pt>
                <c:pt idx="35855">
                  <c:v>42974.842799131948</c:v>
                </c:pt>
                <c:pt idx="35856">
                  <c:v>42974.849743692132</c:v>
                </c:pt>
                <c:pt idx="35857">
                  <c:v>42974.856688252316</c:v>
                </c:pt>
                <c:pt idx="35858">
                  <c:v>42974.863632812499</c:v>
                </c:pt>
                <c:pt idx="35859">
                  <c:v>42974.870577372683</c:v>
                </c:pt>
                <c:pt idx="35860">
                  <c:v>42974.877521932867</c:v>
                </c:pt>
                <c:pt idx="35861">
                  <c:v>42974.884466493058</c:v>
                </c:pt>
                <c:pt idx="35862">
                  <c:v>42974.891411053242</c:v>
                </c:pt>
                <c:pt idx="35863">
                  <c:v>42974.898355613426</c:v>
                </c:pt>
                <c:pt idx="35864">
                  <c:v>42974.90530017361</c:v>
                </c:pt>
                <c:pt idx="35865">
                  <c:v>42974.912244733794</c:v>
                </c:pt>
                <c:pt idx="35866">
                  <c:v>42974.919189293978</c:v>
                </c:pt>
                <c:pt idx="35867">
                  <c:v>42974.926133854169</c:v>
                </c:pt>
                <c:pt idx="35868">
                  <c:v>42974.933078414353</c:v>
                </c:pt>
                <c:pt idx="35869">
                  <c:v>42974.940022974537</c:v>
                </c:pt>
                <c:pt idx="35870">
                  <c:v>42974.946967534721</c:v>
                </c:pt>
                <c:pt idx="35871">
                  <c:v>42974.953912094905</c:v>
                </c:pt>
                <c:pt idx="35872">
                  <c:v>42974.960856655096</c:v>
                </c:pt>
                <c:pt idx="35873">
                  <c:v>42974.96780121528</c:v>
                </c:pt>
                <c:pt idx="35874">
                  <c:v>42974.974745775464</c:v>
                </c:pt>
                <c:pt idx="35875">
                  <c:v>42974.981690335648</c:v>
                </c:pt>
                <c:pt idx="35876">
                  <c:v>42974.988634895832</c:v>
                </c:pt>
                <c:pt idx="35877">
                  <c:v>42974.995579456016</c:v>
                </c:pt>
                <c:pt idx="35878">
                  <c:v>42975.002524016207</c:v>
                </c:pt>
                <c:pt idx="35879">
                  <c:v>42975.009468576391</c:v>
                </c:pt>
                <c:pt idx="35880">
                  <c:v>42975.016413136575</c:v>
                </c:pt>
                <c:pt idx="35881">
                  <c:v>42975.023357696758</c:v>
                </c:pt>
                <c:pt idx="35882">
                  <c:v>42975.030302256942</c:v>
                </c:pt>
                <c:pt idx="35883">
                  <c:v>42975.037246817126</c:v>
                </c:pt>
                <c:pt idx="35884">
                  <c:v>42975.044191377317</c:v>
                </c:pt>
                <c:pt idx="35885">
                  <c:v>42975.051135937501</c:v>
                </c:pt>
                <c:pt idx="35886">
                  <c:v>42975.058080497685</c:v>
                </c:pt>
                <c:pt idx="35887">
                  <c:v>42975.065025057869</c:v>
                </c:pt>
                <c:pt idx="35888">
                  <c:v>42975.071969618053</c:v>
                </c:pt>
                <c:pt idx="35889">
                  <c:v>42975.078914178244</c:v>
                </c:pt>
                <c:pt idx="35890">
                  <c:v>42975.085858738428</c:v>
                </c:pt>
                <c:pt idx="35891">
                  <c:v>42975.092803298612</c:v>
                </c:pt>
                <c:pt idx="35892">
                  <c:v>42975.099747858796</c:v>
                </c:pt>
                <c:pt idx="35893">
                  <c:v>42975.10669241898</c:v>
                </c:pt>
                <c:pt idx="35894">
                  <c:v>42975.113636979164</c:v>
                </c:pt>
                <c:pt idx="35895">
                  <c:v>42975.120581539355</c:v>
                </c:pt>
                <c:pt idx="35896">
                  <c:v>42975.127526099539</c:v>
                </c:pt>
                <c:pt idx="35897">
                  <c:v>42975.134470659723</c:v>
                </c:pt>
                <c:pt idx="35898">
                  <c:v>42975.141415219907</c:v>
                </c:pt>
                <c:pt idx="35899">
                  <c:v>42975.148359780091</c:v>
                </c:pt>
                <c:pt idx="35900">
                  <c:v>42975.155304340275</c:v>
                </c:pt>
                <c:pt idx="35901">
                  <c:v>42975.162248900466</c:v>
                </c:pt>
                <c:pt idx="35902">
                  <c:v>42975.16919346065</c:v>
                </c:pt>
                <c:pt idx="35903">
                  <c:v>42975.176138020834</c:v>
                </c:pt>
                <c:pt idx="35904">
                  <c:v>42975.183082581018</c:v>
                </c:pt>
                <c:pt idx="35905">
                  <c:v>42975.190027141201</c:v>
                </c:pt>
                <c:pt idx="35906">
                  <c:v>42975.196971701385</c:v>
                </c:pt>
                <c:pt idx="35907">
                  <c:v>42975.203916261577</c:v>
                </c:pt>
                <c:pt idx="35908">
                  <c:v>42975.21086082176</c:v>
                </c:pt>
                <c:pt idx="35909">
                  <c:v>42975.217805381944</c:v>
                </c:pt>
                <c:pt idx="35910">
                  <c:v>42975.224749942128</c:v>
                </c:pt>
                <c:pt idx="35911">
                  <c:v>42975.231694502312</c:v>
                </c:pt>
                <c:pt idx="35912">
                  <c:v>42975.238639062503</c:v>
                </c:pt>
                <c:pt idx="35913">
                  <c:v>42975.245583622687</c:v>
                </c:pt>
                <c:pt idx="35914">
                  <c:v>42975.252528182871</c:v>
                </c:pt>
                <c:pt idx="35915">
                  <c:v>42975.259472743055</c:v>
                </c:pt>
                <c:pt idx="35916">
                  <c:v>42975.266417303239</c:v>
                </c:pt>
                <c:pt idx="35917">
                  <c:v>42975.273361863423</c:v>
                </c:pt>
                <c:pt idx="35918">
                  <c:v>42975.280306423614</c:v>
                </c:pt>
                <c:pt idx="35919">
                  <c:v>42975.287250983798</c:v>
                </c:pt>
                <c:pt idx="35920">
                  <c:v>42975.294195543982</c:v>
                </c:pt>
                <c:pt idx="35921">
                  <c:v>42975.301140104166</c:v>
                </c:pt>
                <c:pt idx="35922">
                  <c:v>42975.30808466435</c:v>
                </c:pt>
                <c:pt idx="35923">
                  <c:v>42975.315029224534</c:v>
                </c:pt>
                <c:pt idx="35924">
                  <c:v>42975.321973784725</c:v>
                </c:pt>
                <c:pt idx="35925">
                  <c:v>42975.328918344909</c:v>
                </c:pt>
                <c:pt idx="35926">
                  <c:v>42975.335862905093</c:v>
                </c:pt>
                <c:pt idx="35927">
                  <c:v>42975.342807465277</c:v>
                </c:pt>
                <c:pt idx="35928">
                  <c:v>42975.34975202546</c:v>
                </c:pt>
                <c:pt idx="35929">
                  <c:v>42975.356696585652</c:v>
                </c:pt>
                <c:pt idx="35930">
                  <c:v>42975.363641145836</c:v>
                </c:pt>
                <c:pt idx="35931">
                  <c:v>42975.370585706019</c:v>
                </c:pt>
                <c:pt idx="35932">
                  <c:v>42975.377530266203</c:v>
                </c:pt>
                <c:pt idx="35933">
                  <c:v>42975.384474826387</c:v>
                </c:pt>
                <c:pt idx="35934">
                  <c:v>42975.391419386571</c:v>
                </c:pt>
                <c:pt idx="35935">
                  <c:v>42975.398363946762</c:v>
                </c:pt>
                <c:pt idx="35936">
                  <c:v>42975.405308506946</c:v>
                </c:pt>
                <c:pt idx="35937">
                  <c:v>42975.41225306713</c:v>
                </c:pt>
                <c:pt idx="35938">
                  <c:v>42975.419197627314</c:v>
                </c:pt>
                <c:pt idx="35939">
                  <c:v>42975.426142187498</c:v>
                </c:pt>
                <c:pt idx="35940">
                  <c:v>42975.433086747682</c:v>
                </c:pt>
                <c:pt idx="35941">
                  <c:v>42975.440031307873</c:v>
                </c:pt>
                <c:pt idx="35942">
                  <c:v>42975.446975868057</c:v>
                </c:pt>
                <c:pt idx="35943">
                  <c:v>42975.453920428241</c:v>
                </c:pt>
                <c:pt idx="35944">
                  <c:v>42975.460864988425</c:v>
                </c:pt>
                <c:pt idx="35945">
                  <c:v>42975.467809548609</c:v>
                </c:pt>
                <c:pt idx="35946">
                  <c:v>42975.474754108793</c:v>
                </c:pt>
                <c:pt idx="35947">
                  <c:v>42975.481698668984</c:v>
                </c:pt>
                <c:pt idx="35948">
                  <c:v>42975.488643229168</c:v>
                </c:pt>
                <c:pt idx="35949">
                  <c:v>42975.495587789352</c:v>
                </c:pt>
                <c:pt idx="35950">
                  <c:v>42975.502532349536</c:v>
                </c:pt>
                <c:pt idx="35951">
                  <c:v>42975.50947690972</c:v>
                </c:pt>
                <c:pt idx="35952">
                  <c:v>42975.516421469911</c:v>
                </c:pt>
                <c:pt idx="35953">
                  <c:v>42975.523366030095</c:v>
                </c:pt>
                <c:pt idx="35954">
                  <c:v>42975.530310590279</c:v>
                </c:pt>
                <c:pt idx="35955">
                  <c:v>42975.537255150462</c:v>
                </c:pt>
                <c:pt idx="35956">
                  <c:v>42975.544199710646</c:v>
                </c:pt>
                <c:pt idx="35957">
                  <c:v>42975.55114427083</c:v>
                </c:pt>
                <c:pt idx="35958">
                  <c:v>42975.558088831021</c:v>
                </c:pt>
                <c:pt idx="35959">
                  <c:v>42975.565033391205</c:v>
                </c:pt>
                <c:pt idx="35960">
                  <c:v>42975.571977951389</c:v>
                </c:pt>
                <c:pt idx="35961">
                  <c:v>42975.578922511573</c:v>
                </c:pt>
                <c:pt idx="35962">
                  <c:v>42975.585867071757</c:v>
                </c:pt>
                <c:pt idx="35963">
                  <c:v>42975.592811631941</c:v>
                </c:pt>
                <c:pt idx="35964">
                  <c:v>42975.599756192132</c:v>
                </c:pt>
                <c:pt idx="35965">
                  <c:v>42975.606700752316</c:v>
                </c:pt>
                <c:pt idx="35966">
                  <c:v>42975.6136453125</c:v>
                </c:pt>
                <c:pt idx="35967">
                  <c:v>42975.620589872684</c:v>
                </c:pt>
                <c:pt idx="35968">
                  <c:v>42975.627534432868</c:v>
                </c:pt>
                <c:pt idx="35969">
                  <c:v>42975.634478993059</c:v>
                </c:pt>
                <c:pt idx="35970">
                  <c:v>42975.641423553243</c:v>
                </c:pt>
                <c:pt idx="35971">
                  <c:v>42975.648368113427</c:v>
                </c:pt>
                <c:pt idx="35972">
                  <c:v>42975.655312673611</c:v>
                </c:pt>
                <c:pt idx="35973">
                  <c:v>42975.662257233795</c:v>
                </c:pt>
                <c:pt idx="35974">
                  <c:v>42975.669201793979</c:v>
                </c:pt>
                <c:pt idx="35975">
                  <c:v>42975.67614635417</c:v>
                </c:pt>
                <c:pt idx="35976">
                  <c:v>42975.683090914354</c:v>
                </c:pt>
                <c:pt idx="35977">
                  <c:v>42975.690035474538</c:v>
                </c:pt>
                <c:pt idx="35978">
                  <c:v>42975.696980034721</c:v>
                </c:pt>
                <c:pt idx="35979">
                  <c:v>42975.703924594905</c:v>
                </c:pt>
                <c:pt idx="35980">
                  <c:v>42975.710869155089</c:v>
                </c:pt>
                <c:pt idx="35981">
                  <c:v>42975.71781371528</c:v>
                </c:pt>
                <c:pt idx="35982">
                  <c:v>42975.724758275464</c:v>
                </c:pt>
                <c:pt idx="35983">
                  <c:v>42975.731702835648</c:v>
                </c:pt>
                <c:pt idx="35984">
                  <c:v>42975.738647395832</c:v>
                </c:pt>
                <c:pt idx="35985">
                  <c:v>42975.745591956016</c:v>
                </c:pt>
                <c:pt idx="35986">
                  <c:v>42975.752536516207</c:v>
                </c:pt>
                <c:pt idx="35987">
                  <c:v>42975.759481076391</c:v>
                </c:pt>
                <c:pt idx="35988">
                  <c:v>42975.766425636575</c:v>
                </c:pt>
                <c:pt idx="35989">
                  <c:v>42975.773370196759</c:v>
                </c:pt>
                <c:pt idx="35990">
                  <c:v>42975.780314756943</c:v>
                </c:pt>
                <c:pt idx="35991">
                  <c:v>42975.787259317127</c:v>
                </c:pt>
                <c:pt idx="35992">
                  <c:v>42975.794203877318</c:v>
                </c:pt>
                <c:pt idx="35993">
                  <c:v>42975.801148437502</c:v>
                </c:pt>
                <c:pt idx="35994">
                  <c:v>42975.808092997686</c:v>
                </c:pt>
                <c:pt idx="35995">
                  <c:v>42975.81503755787</c:v>
                </c:pt>
                <c:pt idx="35996">
                  <c:v>42975.821982118054</c:v>
                </c:pt>
                <c:pt idx="35997">
                  <c:v>42975.828926678238</c:v>
                </c:pt>
                <c:pt idx="35998">
                  <c:v>42975.835871238429</c:v>
                </c:pt>
                <c:pt idx="35999">
                  <c:v>42975.842815798613</c:v>
                </c:pt>
                <c:pt idx="36000">
                  <c:v>42975.849760358797</c:v>
                </c:pt>
                <c:pt idx="36001">
                  <c:v>42975.856704918981</c:v>
                </c:pt>
                <c:pt idx="36002">
                  <c:v>42975.863649479164</c:v>
                </c:pt>
                <c:pt idx="36003">
                  <c:v>42975.870594039348</c:v>
                </c:pt>
                <c:pt idx="36004">
                  <c:v>42975.87753859954</c:v>
                </c:pt>
                <c:pt idx="36005">
                  <c:v>42975.884483159723</c:v>
                </c:pt>
                <c:pt idx="36006">
                  <c:v>42975.891427719907</c:v>
                </c:pt>
                <c:pt idx="36007">
                  <c:v>42975.898372280091</c:v>
                </c:pt>
                <c:pt idx="36008">
                  <c:v>42975.905316840275</c:v>
                </c:pt>
                <c:pt idx="36009">
                  <c:v>42975.912261400466</c:v>
                </c:pt>
                <c:pt idx="36010">
                  <c:v>42975.91920596065</c:v>
                </c:pt>
                <c:pt idx="36011">
                  <c:v>42975.926150520834</c:v>
                </c:pt>
                <c:pt idx="36012">
                  <c:v>42975.933095081018</c:v>
                </c:pt>
                <c:pt idx="36013">
                  <c:v>42975.940039641202</c:v>
                </c:pt>
                <c:pt idx="36014">
                  <c:v>42975.946984201386</c:v>
                </c:pt>
                <c:pt idx="36015">
                  <c:v>42975.953928761577</c:v>
                </c:pt>
                <c:pt idx="36016">
                  <c:v>42975.960873321761</c:v>
                </c:pt>
                <c:pt idx="36017">
                  <c:v>42975.967817881945</c:v>
                </c:pt>
                <c:pt idx="36018">
                  <c:v>42975.974762442129</c:v>
                </c:pt>
                <c:pt idx="36019">
                  <c:v>42975.981707002313</c:v>
                </c:pt>
                <c:pt idx="36020">
                  <c:v>42975.988651562497</c:v>
                </c:pt>
                <c:pt idx="36021">
                  <c:v>42975.995596122688</c:v>
                </c:pt>
                <c:pt idx="36022">
                  <c:v>42976.002540682872</c:v>
                </c:pt>
                <c:pt idx="36023">
                  <c:v>42976.009485243056</c:v>
                </c:pt>
                <c:pt idx="36024">
                  <c:v>42976.01642980324</c:v>
                </c:pt>
                <c:pt idx="36025">
                  <c:v>42976.023374363423</c:v>
                </c:pt>
                <c:pt idx="36026">
                  <c:v>42976.030318923615</c:v>
                </c:pt>
                <c:pt idx="36027">
                  <c:v>42976.037263483799</c:v>
                </c:pt>
                <c:pt idx="36028">
                  <c:v>42976.044208043983</c:v>
                </c:pt>
                <c:pt idx="36029">
                  <c:v>42976.051152604166</c:v>
                </c:pt>
                <c:pt idx="36030">
                  <c:v>42976.05809716435</c:v>
                </c:pt>
                <c:pt idx="36031">
                  <c:v>42976.065041724534</c:v>
                </c:pt>
                <c:pt idx="36032">
                  <c:v>42976.071986284725</c:v>
                </c:pt>
                <c:pt idx="36033">
                  <c:v>42976.078930844909</c:v>
                </c:pt>
                <c:pt idx="36034">
                  <c:v>42976.085875405093</c:v>
                </c:pt>
                <c:pt idx="36035">
                  <c:v>42976.092819965277</c:v>
                </c:pt>
                <c:pt idx="36036">
                  <c:v>42976.099764525461</c:v>
                </c:pt>
                <c:pt idx="36037">
                  <c:v>42976.106709085645</c:v>
                </c:pt>
                <c:pt idx="36038">
                  <c:v>42976.113653645836</c:v>
                </c:pt>
                <c:pt idx="36039">
                  <c:v>42976.12059820602</c:v>
                </c:pt>
                <c:pt idx="36040">
                  <c:v>42976.127542766204</c:v>
                </c:pt>
                <c:pt idx="36041">
                  <c:v>42976.134487326388</c:v>
                </c:pt>
                <c:pt idx="36042">
                  <c:v>42976.141431886572</c:v>
                </c:pt>
                <c:pt idx="36043">
                  <c:v>42976.148376446756</c:v>
                </c:pt>
                <c:pt idx="36044">
                  <c:v>42976.155321006947</c:v>
                </c:pt>
                <c:pt idx="36045">
                  <c:v>42976.162265567131</c:v>
                </c:pt>
                <c:pt idx="36046">
                  <c:v>42976.169210127315</c:v>
                </c:pt>
                <c:pt idx="36047">
                  <c:v>42976.176154687499</c:v>
                </c:pt>
                <c:pt idx="36048">
                  <c:v>42976.183099247683</c:v>
                </c:pt>
                <c:pt idx="36049">
                  <c:v>42976.190043807874</c:v>
                </c:pt>
                <c:pt idx="36050">
                  <c:v>42976.196988368058</c:v>
                </c:pt>
                <c:pt idx="36051">
                  <c:v>42976.203932928242</c:v>
                </c:pt>
                <c:pt idx="36052">
                  <c:v>42976.210877488425</c:v>
                </c:pt>
                <c:pt idx="36053">
                  <c:v>42976.217822048609</c:v>
                </c:pt>
                <c:pt idx="36054">
                  <c:v>42976.224766608793</c:v>
                </c:pt>
                <c:pt idx="36055">
                  <c:v>42976.231711168984</c:v>
                </c:pt>
                <c:pt idx="36056">
                  <c:v>42976.238655729168</c:v>
                </c:pt>
                <c:pt idx="36057">
                  <c:v>42976.245600289352</c:v>
                </c:pt>
                <c:pt idx="36058">
                  <c:v>42976.252544849536</c:v>
                </c:pt>
                <c:pt idx="36059">
                  <c:v>42976.25948940972</c:v>
                </c:pt>
                <c:pt idx="36060">
                  <c:v>42976.266433969904</c:v>
                </c:pt>
                <c:pt idx="36061">
                  <c:v>42976.273378530095</c:v>
                </c:pt>
                <c:pt idx="36062">
                  <c:v>42976.280323090279</c:v>
                </c:pt>
                <c:pt idx="36063">
                  <c:v>42976.287267650463</c:v>
                </c:pt>
                <c:pt idx="36064">
                  <c:v>42976.294212210647</c:v>
                </c:pt>
                <c:pt idx="36065">
                  <c:v>42976.301156770831</c:v>
                </c:pt>
                <c:pt idx="36066">
                  <c:v>42976.308101331022</c:v>
                </c:pt>
                <c:pt idx="36067">
                  <c:v>42976.315045891206</c:v>
                </c:pt>
                <c:pt idx="36068">
                  <c:v>42976.32199045139</c:v>
                </c:pt>
                <c:pt idx="36069">
                  <c:v>42976.328935011574</c:v>
                </c:pt>
                <c:pt idx="36070">
                  <c:v>42976.335879571758</c:v>
                </c:pt>
                <c:pt idx="36071">
                  <c:v>42976.342824131942</c:v>
                </c:pt>
                <c:pt idx="36072">
                  <c:v>42976.349768692133</c:v>
                </c:pt>
                <c:pt idx="36073">
                  <c:v>42976.356713252317</c:v>
                </c:pt>
                <c:pt idx="36074">
                  <c:v>42976.363657812501</c:v>
                </c:pt>
                <c:pt idx="36075">
                  <c:v>42976.370602372685</c:v>
                </c:pt>
                <c:pt idx="36076">
                  <c:v>42976.377546932868</c:v>
                </c:pt>
                <c:pt idx="36077">
                  <c:v>42976.384491493052</c:v>
                </c:pt>
                <c:pt idx="36078">
                  <c:v>42976.391436053244</c:v>
                </c:pt>
                <c:pt idx="36079">
                  <c:v>42976.398380613427</c:v>
                </c:pt>
                <c:pt idx="36080">
                  <c:v>42976.405325173611</c:v>
                </c:pt>
                <c:pt idx="36081">
                  <c:v>42976.412269733795</c:v>
                </c:pt>
                <c:pt idx="36082">
                  <c:v>42976.419214293979</c:v>
                </c:pt>
                <c:pt idx="36083">
                  <c:v>42976.426158854163</c:v>
                </c:pt>
                <c:pt idx="36084">
                  <c:v>42976.433103414354</c:v>
                </c:pt>
                <c:pt idx="36085">
                  <c:v>42976.440047974538</c:v>
                </c:pt>
                <c:pt idx="36086">
                  <c:v>42976.446992534722</c:v>
                </c:pt>
                <c:pt idx="36087">
                  <c:v>42976.453937094906</c:v>
                </c:pt>
                <c:pt idx="36088">
                  <c:v>42976.46088165509</c:v>
                </c:pt>
                <c:pt idx="36089">
                  <c:v>42976.467826215281</c:v>
                </c:pt>
                <c:pt idx="36090">
                  <c:v>42976.474770775465</c:v>
                </c:pt>
                <c:pt idx="36091">
                  <c:v>42976.481715335649</c:v>
                </c:pt>
                <c:pt idx="36092">
                  <c:v>42976.488659895833</c:v>
                </c:pt>
                <c:pt idx="36093">
                  <c:v>42976.495604456017</c:v>
                </c:pt>
                <c:pt idx="36094">
                  <c:v>42976.502549016201</c:v>
                </c:pt>
                <c:pt idx="36095">
                  <c:v>42976.509493576392</c:v>
                </c:pt>
                <c:pt idx="36096">
                  <c:v>42976.516438136576</c:v>
                </c:pt>
                <c:pt idx="36097">
                  <c:v>42976.52338269676</c:v>
                </c:pt>
                <c:pt idx="36098">
                  <c:v>42976.530327256944</c:v>
                </c:pt>
                <c:pt idx="36099">
                  <c:v>42976.537271817127</c:v>
                </c:pt>
                <c:pt idx="36100">
                  <c:v>42976.544216377311</c:v>
                </c:pt>
                <c:pt idx="36101">
                  <c:v>42976.551160937503</c:v>
                </c:pt>
                <c:pt idx="36102">
                  <c:v>42976.558105497686</c:v>
                </c:pt>
                <c:pt idx="36103">
                  <c:v>42976.56505005787</c:v>
                </c:pt>
                <c:pt idx="36104">
                  <c:v>42976.571994618054</c:v>
                </c:pt>
                <c:pt idx="36105">
                  <c:v>42976.578939178238</c:v>
                </c:pt>
                <c:pt idx="36106">
                  <c:v>42976.585883738429</c:v>
                </c:pt>
                <c:pt idx="36107">
                  <c:v>42976.592828298613</c:v>
                </c:pt>
                <c:pt idx="36108">
                  <c:v>42976.599772858797</c:v>
                </c:pt>
                <c:pt idx="36109">
                  <c:v>42976.606717418981</c:v>
                </c:pt>
                <c:pt idx="36110">
                  <c:v>42976.613661979165</c:v>
                </c:pt>
                <c:pt idx="36111">
                  <c:v>42976.620606539349</c:v>
                </c:pt>
                <c:pt idx="36112">
                  <c:v>42976.62755109954</c:v>
                </c:pt>
                <c:pt idx="36113">
                  <c:v>42976.634495659724</c:v>
                </c:pt>
                <c:pt idx="36114">
                  <c:v>42976.641440219908</c:v>
                </c:pt>
                <c:pt idx="36115">
                  <c:v>42976.648384780092</c:v>
                </c:pt>
                <c:pt idx="36116">
                  <c:v>42976.655329340276</c:v>
                </c:pt>
                <c:pt idx="36117">
                  <c:v>42976.66227390046</c:v>
                </c:pt>
                <c:pt idx="36118">
                  <c:v>42976.669218460651</c:v>
                </c:pt>
                <c:pt idx="36119">
                  <c:v>42976.676163020835</c:v>
                </c:pt>
                <c:pt idx="36120">
                  <c:v>42976.683107581019</c:v>
                </c:pt>
                <c:pt idx="36121">
                  <c:v>42976.690052141203</c:v>
                </c:pt>
                <c:pt idx="36122">
                  <c:v>42976.696996701387</c:v>
                </c:pt>
                <c:pt idx="36123">
                  <c:v>42976.70394126157</c:v>
                </c:pt>
                <c:pt idx="36124">
                  <c:v>42976.710885821762</c:v>
                </c:pt>
                <c:pt idx="36125">
                  <c:v>42976.717830381946</c:v>
                </c:pt>
                <c:pt idx="36126">
                  <c:v>42976.724774942129</c:v>
                </c:pt>
                <c:pt idx="36127">
                  <c:v>42976.731719502313</c:v>
                </c:pt>
                <c:pt idx="36128">
                  <c:v>42976.738664062497</c:v>
                </c:pt>
                <c:pt idx="36129">
                  <c:v>42976.745608622688</c:v>
                </c:pt>
                <c:pt idx="36130">
                  <c:v>42976.752553182872</c:v>
                </c:pt>
                <c:pt idx="36131">
                  <c:v>42976.759497743056</c:v>
                </c:pt>
                <c:pt idx="36132">
                  <c:v>42976.76644230324</c:v>
                </c:pt>
                <c:pt idx="36133">
                  <c:v>42976.773386863424</c:v>
                </c:pt>
                <c:pt idx="36134">
                  <c:v>42976.780331423608</c:v>
                </c:pt>
                <c:pt idx="36135">
                  <c:v>42976.787275983799</c:v>
                </c:pt>
                <c:pt idx="36136">
                  <c:v>42976.794220543983</c:v>
                </c:pt>
                <c:pt idx="36137">
                  <c:v>42976.801165104167</c:v>
                </c:pt>
                <c:pt idx="36138">
                  <c:v>42976.808109664351</c:v>
                </c:pt>
                <c:pt idx="36139">
                  <c:v>42976.815054224535</c:v>
                </c:pt>
                <c:pt idx="36140">
                  <c:v>42976.821998784719</c:v>
                </c:pt>
                <c:pt idx="36141">
                  <c:v>42976.82894334491</c:v>
                </c:pt>
                <c:pt idx="36142">
                  <c:v>42976.835887905094</c:v>
                </c:pt>
                <c:pt idx="36143">
                  <c:v>42976.842832465278</c:v>
                </c:pt>
                <c:pt idx="36144">
                  <c:v>42976.849777025462</c:v>
                </c:pt>
                <c:pt idx="36145">
                  <c:v>42976.856721585646</c:v>
                </c:pt>
                <c:pt idx="36146">
                  <c:v>42976.863666145837</c:v>
                </c:pt>
                <c:pt idx="36147">
                  <c:v>42976.870610706021</c:v>
                </c:pt>
                <c:pt idx="36148">
                  <c:v>42976.877555266205</c:v>
                </c:pt>
                <c:pt idx="36149">
                  <c:v>42976.884499826388</c:v>
                </c:pt>
                <c:pt idx="36150">
                  <c:v>42976.891444386572</c:v>
                </c:pt>
                <c:pt idx="36151">
                  <c:v>42976.898388946756</c:v>
                </c:pt>
                <c:pt idx="36152">
                  <c:v>42976.905333506947</c:v>
                </c:pt>
                <c:pt idx="36153">
                  <c:v>42976.912278067131</c:v>
                </c:pt>
                <c:pt idx="36154">
                  <c:v>42976.919222627315</c:v>
                </c:pt>
                <c:pt idx="36155">
                  <c:v>42976.926167187499</c:v>
                </c:pt>
                <c:pt idx="36156">
                  <c:v>42976.933111747683</c:v>
                </c:pt>
                <c:pt idx="36157">
                  <c:v>42976.940056307867</c:v>
                </c:pt>
                <c:pt idx="36158">
                  <c:v>42976.947000868058</c:v>
                </c:pt>
                <c:pt idx="36159">
                  <c:v>42976.953945428242</c:v>
                </c:pt>
                <c:pt idx="36160">
                  <c:v>42976.960889988426</c:v>
                </c:pt>
                <c:pt idx="36161">
                  <c:v>42976.96783454861</c:v>
                </c:pt>
                <c:pt idx="36162">
                  <c:v>42976.974779108794</c:v>
                </c:pt>
                <c:pt idx="36163">
                  <c:v>42976.981723668985</c:v>
                </c:pt>
                <c:pt idx="36164">
                  <c:v>42976.988668229169</c:v>
                </c:pt>
                <c:pt idx="36165">
                  <c:v>42976.995612789353</c:v>
                </c:pt>
                <c:pt idx="36166">
                  <c:v>42977.002557349537</c:v>
                </c:pt>
                <c:pt idx="36167">
                  <c:v>42977.009501909721</c:v>
                </c:pt>
                <c:pt idx="36168">
                  <c:v>42977.016446469905</c:v>
                </c:pt>
                <c:pt idx="36169">
                  <c:v>42977.023391030096</c:v>
                </c:pt>
                <c:pt idx="36170">
                  <c:v>42977.03033559028</c:v>
                </c:pt>
                <c:pt idx="36171">
                  <c:v>42977.037280150464</c:v>
                </c:pt>
                <c:pt idx="36172">
                  <c:v>42977.044224710648</c:v>
                </c:pt>
                <c:pt idx="36173">
                  <c:v>42977.051169270831</c:v>
                </c:pt>
                <c:pt idx="36174">
                  <c:v>42977.058113831015</c:v>
                </c:pt>
                <c:pt idx="36175">
                  <c:v>42977.065058391207</c:v>
                </c:pt>
                <c:pt idx="36176">
                  <c:v>42977.07200295139</c:v>
                </c:pt>
                <c:pt idx="36177">
                  <c:v>42977.078947511574</c:v>
                </c:pt>
                <c:pt idx="36178">
                  <c:v>42977.085892071758</c:v>
                </c:pt>
                <c:pt idx="36179">
                  <c:v>42977.092836631942</c:v>
                </c:pt>
                <c:pt idx="36180">
                  <c:v>42977.099781192126</c:v>
                </c:pt>
                <c:pt idx="36181">
                  <c:v>42977.106725752317</c:v>
                </c:pt>
                <c:pt idx="36182">
                  <c:v>42977.113670312501</c:v>
                </c:pt>
                <c:pt idx="36183">
                  <c:v>42977.120614872685</c:v>
                </c:pt>
                <c:pt idx="36184">
                  <c:v>42977.127559432869</c:v>
                </c:pt>
                <c:pt idx="36185">
                  <c:v>42977.134503993053</c:v>
                </c:pt>
                <c:pt idx="36186">
                  <c:v>42977.141448553244</c:v>
                </c:pt>
                <c:pt idx="36187">
                  <c:v>42977.148393113428</c:v>
                </c:pt>
                <c:pt idx="36188">
                  <c:v>42977.155337673612</c:v>
                </c:pt>
                <c:pt idx="36189">
                  <c:v>42977.162282233796</c:v>
                </c:pt>
                <c:pt idx="36190">
                  <c:v>42977.16922679398</c:v>
                </c:pt>
                <c:pt idx="36191">
                  <c:v>42977.176171354164</c:v>
                </c:pt>
                <c:pt idx="36192">
                  <c:v>42977.183115914355</c:v>
                </c:pt>
                <c:pt idx="36193">
                  <c:v>42977.190060474539</c:v>
                </c:pt>
                <c:pt idx="36194">
                  <c:v>42977.197005034723</c:v>
                </c:pt>
                <c:pt idx="36195">
                  <c:v>42977.203949594907</c:v>
                </c:pt>
                <c:pt idx="36196">
                  <c:v>42977.210894155091</c:v>
                </c:pt>
                <c:pt idx="36197">
                  <c:v>42977.217838715274</c:v>
                </c:pt>
                <c:pt idx="36198">
                  <c:v>42977.224783275466</c:v>
                </c:pt>
                <c:pt idx="36199">
                  <c:v>42977.23172783565</c:v>
                </c:pt>
                <c:pt idx="36200">
                  <c:v>42977.238672395833</c:v>
                </c:pt>
                <c:pt idx="36201">
                  <c:v>42977.245616956017</c:v>
                </c:pt>
                <c:pt idx="36202">
                  <c:v>42977.252561516201</c:v>
                </c:pt>
                <c:pt idx="36203">
                  <c:v>42977.259506076392</c:v>
                </c:pt>
                <c:pt idx="36204">
                  <c:v>42977.266450636576</c:v>
                </c:pt>
                <c:pt idx="36205">
                  <c:v>42977.27339519676</c:v>
                </c:pt>
                <c:pt idx="36206">
                  <c:v>42977.280339756944</c:v>
                </c:pt>
                <c:pt idx="36207">
                  <c:v>42977.287284317128</c:v>
                </c:pt>
                <c:pt idx="36208">
                  <c:v>42977.294228877312</c:v>
                </c:pt>
                <c:pt idx="36209">
                  <c:v>42977.301173437503</c:v>
                </c:pt>
                <c:pt idx="36210">
                  <c:v>42977.308117997687</c:v>
                </c:pt>
                <c:pt idx="36211">
                  <c:v>42977.315062557871</c:v>
                </c:pt>
                <c:pt idx="36212">
                  <c:v>42977.322007118055</c:v>
                </c:pt>
                <c:pt idx="36213">
                  <c:v>42977.328951678239</c:v>
                </c:pt>
                <c:pt idx="36214">
                  <c:v>42977.335896238423</c:v>
                </c:pt>
                <c:pt idx="36215">
                  <c:v>42977.342840798614</c:v>
                </c:pt>
                <c:pt idx="36216">
                  <c:v>42977.349785358798</c:v>
                </c:pt>
                <c:pt idx="36217">
                  <c:v>42977.356729918982</c:v>
                </c:pt>
                <c:pt idx="36218">
                  <c:v>42977.363674479166</c:v>
                </c:pt>
                <c:pt idx="36219">
                  <c:v>42977.37061903935</c:v>
                </c:pt>
                <c:pt idx="36220">
                  <c:v>42977.377563599533</c:v>
                </c:pt>
                <c:pt idx="36221">
                  <c:v>42977.384508159725</c:v>
                </c:pt>
                <c:pt idx="36222">
                  <c:v>42977.391452719909</c:v>
                </c:pt>
                <c:pt idx="36223">
                  <c:v>42977.398397280092</c:v>
                </c:pt>
                <c:pt idx="36224">
                  <c:v>42977.405341840276</c:v>
                </c:pt>
                <c:pt idx="36225">
                  <c:v>42977.41228640046</c:v>
                </c:pt>
                <c:pt idx="36226">
                  <c:v>42977.419230960651</c:v>
                </c:pt>
                <c:pt idx="36227">
                  <c:v>42977.426175520835</c:v>
                </c:pt>
                <c:pt idx="36228">
                  <c:v>42977.433120081019</c:v>
                </c:pt>
                <c:pt idx="36229">
                  <c:v>42977.440064641203</c:v>
                </c:pt>
                <c:pt idx="36230">
                  <c:v>42977.447009201387</c:v>
                </c:pt>
                <c:pt idx="36231">
                  <c:v>42977.453953761571</c:v>
                </c:pt>
                <c:pt idx="36232">
                  <c:v>42977.460898321762</c:v>
                </c:pt>
                <c:pt idx="36233">
                  <c:v>42977.467842881946</c:v>
                </c:pt>
                <c:pt idx="36234">
                  <c:v>42977.47478744213</c:v>
                </c:pt>
                <c:pt idx="36235">
                  <c:v>42977.481732002314</c:v>
                </c:pt>
                <c:pt idx="36236">
                  <c:v>42977.488676562498</c:v>
                </c:pt>
                <c:pt idx="36237">
                  <c:v>42977.495621122682</c:v>
                </c:pt>
                <c:pt idx="36238">
                  <c:v>42977.502565682873</c:v>
                </c:pt>
                <c:pt idx="36239">
                  <c:v>42977.509510243057</c:v>
                </c:pt>
                <c:pt idx="36240">
                  <c:v>42977.516454803241</c:v>
                </c:pt>
                <c:pt idx="36241">
                  <c:v>42977.523399363425</c:v>
                </c:pt>
                <c:pt idx="36242">
                  <c:v>42977.530343923609</c:v>
                </c:pt>
                <c:pt idx="36243">
                  <c:v>42977.5372884838</c:v>
                </c:pt>
                <c:pt idx="36244">
                  <c:v>42977.544233043984</c:v>
                </c:pt>
                <c:pt idx="36245">
                  <c:v>42977.551177604168</c:v>
                </c:pt>
                <c:pt idx="36246">
                  <c:v>42977.558122164352</c:v>
                </c:pt>
                <c:pt idx="36247">
                  <c:v>42977.565066724535</c:v>
                </c:pt>
                <c:pt idx="36248">
                  <c:v>42977.572011284719</c:v>
                </c:pt>
                <c:pt idx="36249">
                  <c:v>42977.578955844911</c:v>
                </c:pt>
                <c:pt idx="36250">
                  <c:v>42977.585900405094</c:v>
                </c:pt>
                <c:pt idx="36251">
                  <c:v>42977.592844965278</c:v>
                </c:pt>
                <c:pt idx="36252">
                  <c:v>42977.599789525462</c:v>
                </c:pt>
                <c:pt idx="36253">
                  <c:v>42977.606734085646</c:v>
                </c:pt>
                <c:pt idx="36254">
                  <c:v>42977.61367864583</c:v>
                </c:pt>
                <c:pt idx="36255">
                  <c:v>42977.620623206021</c:v>
                </c:pt>
                <c:pt idx="36256">
                  <c:v>42977.627567766205</c:v>
                </c:pt>
                <c:pt idx="36257">
                  <c:v>42977.634512326389</c:v>
                </c:pt>
                <c:pt idx="36258">
                  <c:v>42977.641456886573</c:v>
                </c:pt>
                <c:pt idx="36259">
                  <c:v>42977.648401446757</c:v>
                </c:pt>
                <c:pt idx="36260">
                  <c:v>42977.655346006941</c:v>
                </c:pt>
                <c:pt idx="36261">
                  <c:v>42977.662290567132</c:v>
                </c:pt>
                <c:pt idx="36262">
                  <c:v>42977.669235127316</c:v>
                </c:pt>
                <c:pt idx="36263">
                  <c:v>42977.6761796875</c:v>
                </c:pt>
                <c:pt idx="36264">
                  <c:v>42977.683124247684</c:v>
                </c:pt>
                <c:pt idx="36265">
                  <c:v>42977.690068807868</c:v>
                </c:pt>
                <c:pt idx="36266">
                  <c:v>42977.697013368059</c:v>
                </c:pt>
                <c:pt idx="36267">
                  <c:v>42977.703957928243</c:v>
                </c:pt>
                <c:pt idx="36268">
                  <c:v>42977.710902488427</c:v>
                </c:pt>
                <c:pt idx="36269">
                  <c:v>42977.717847048611</c:v>
                </c:pt>
                <c:pt idx="36270">
                  <c:v>42977.724791608794</c:v>
                </c:pt>
                <c:pt idx="36271">
                  <c:v>42977.731736168978</c:v>
                </c:pt>
                <c:pt idx="36272">
                  <c:v>42977.73868072917</c:v>
                </c:pt>
                <c:pt idx="36273">
                  <c:v>42977.745625289353</c:v>
                </c:pt>
                <c:pt idx="36274">
                  <c:v>42977.752569849537</c:v>
                </c:pt>
                <c:pt idx="36275">
                  <c:v>42977.759514409721</c:v>
                </c:pt>
                <c:pt idx="36276">
                  <c:v>42977.766458969905</c:v>
                </c:pt>
                <c:pt idx="36277">
                  <c:v>42977.773403530089</c:v>
                </c:pt>
                <c:pt idx="36278">
                  <c:v>42977.78034809028</c:v>
                </c:pt>
                <c:pt idx="36279">
                  <c:v>42977.787292650464</c:v>
                </c:pt>
                <c:pt idx="36280">
                  <c:v>42977.794237210648</c:v>
                </c:pt>
                <c:pt idx="36281">
                  <c:v>42977.801181770832</c:v>
                </c:pt>
                <c:pt idx="36282">
                  <c:v>42977.808126331016</c:v>
                </c:pt>
                <c:pt idx="36283">
                  <c:v>42977.815070891207</c:v>
                </c:pt>
                <c:pt idx="36284">
                  <c:v>42977.822015451391</c:v>
                </c:pt>
                <c:pt idx="36285">
                  <c:v>42977.828960011575</c:v>
                </c:pt>
                <c:pt idx="36286">
                  <c:v>42977.835904571759</c:v>
                </c:pt>
                <c:pt idx="36287">
                  <c:v>42977.842849131943</c:v>
                </c:pt>
                <c:pt idx="36288">
                  <c:v>42977.849793692127</c:v>
                </c:pt>
                <c:pt idx="36289">
                  <c:v>42977.856738252318</c:v>
                </c:pt>
                <c:pt idx="36290">
                  <c:v>42977.863682812502</c:v>
                </c:pt>
                <c:pt idx="36291">
                  <c:v>42977.870627372686</c:v>
                </c:pt>
                <c:pt idx="36292">
                  <c:v>42977.87757193287</c:v>
                </c:pt>
                <c:pt idx="36293">
                  <c:v>42977.884516493054</c:v>
                </c:pt>
                <c:pt idx="36294">
                  <c:v>42977.891461053237</c:v>
                </c:pt>
                <c:pt idx="36295">
                  <c:v>42977.898405613429</c:v>
                </c:pt>
                <c:pt idx="36296">
                  <c:v>42977.905350173613</c:v>
                </c:pt>
                <c:pt idx="36297">
                  <c:v>42977.912294733796</c:v>
                </c:pt>
                <c:pt idx="36298">
                  <c:v>42977.91923929398</c:v>
                </c:pt>
                <c:pt idx="36299">
                  <c:v>42977.926183854164</c:v>
                </c:pt>
                <c:pt idx="36300">
                  <c:v>42977.933128414355</c:v>
                </c:pt>
                <c:pt idx="36301">
                  <c:v>42977.940072974539</c:v>
                </c:pt>
                <c:pt idx="36302">
                  <c:v>42977.947017534723</c:v>
                </c:pt>
                <c:pt idx="36303">
                  <c:v>42977.953962094907</c:v>
                </c:pt>
                <c:pt idx="36304">
                  <c:v>42977.960906655091</c:v>
                </c:pt>
                <c:pt idx="36305">
                  <c:v>42977.967851215275</c:v>
                </c:pt>
                <c:pt idx="36306">
                  <c:v>42977.974795775466</c:v>
                </c:pt>
                <c:pt idx="36307">
                  <c:v>42977.98174033565</c:v>
                </c:pt>
                <c:pt idx="36308">
                  <c:v>42977.988684895834</c:v>
                </c:pt>
                <c:pt idx="36309">
                  <c:v>42977.995629456018</c:v>
                </c:pt>
                <c:pt idx="36310">
                  <c:v>42978.002574016202</c:v>
                </c:pt>
                <c:pt idx="36311">
                  <c:v>42978.009518576386</c:v>
                </c:pt>
                <c:pt idx="36312">
                  <c:v>42978.016463136577</c:v>
                </c:pt>
                <c:pt idx="36313">
                  <c:v>42978.023407696761</c:v>
                </c:pt>
                <c:pt idx="36314">
                  <c:v>42978.030352256945</c:v>
                </c:pt>
                <c:pt idx="36315">
                  <c:v>42978.037296817129</c:v>
                </c:pt>
                <c:pt idx="36316">
                  <c:v>42978.044241377313</c:v>
                </c:pt>
                <c:pt idx="36317">
                  <c:v>42978.051185937496</c:v>
                </c:pt>
                <c:pt idx="36318">
                  <c:v>42978.058130497688</c:v>
                </c:pt>
                <c:pt idx="36319">
                  <c:v>42978.065075057872</c:v>
                </c:pt>
                <c:pt idx="36320">
                  <c:v>42978.072019618055</c:v>
                </c:pt>
                <c:pt idx="36321">
                  <c:v>42978.078964178239</c:v>
                </c:pt>
                <c:pt idx="36322">
                  <c:v>42978.085908738423</c:v>
                </c:pt>
                <c:pt idx="36323">
                  <c:v>42978.092853298615</c:v>
                </c:pt>
                <c:pt idx="36324">
                  <c:v>42978.099797858798</c:v>
                </c:pt>
                <c:pt idx="36325">
                  <c:v>42978.106742418982</c:v>
                </c:pt>
                <c:pt idx="36326">
                  <c:v>42978.113686979166</c:v>
                </c:pt>
                <c:pt idx="36327">
                  <c:v>42978.12063153935</c:v>
                </c:pt>
                <c:pt idx="36328">
                  <c:v>42978.127576099534</c:v>
                </c:pt>
                <c:pt idx="36329">
                  <c:v>42978.134520659725</c:v>
                </c:pt>
                <c:pt idx="36330">
                  <c:v>42978.141465219909</c:v>
                </c:pt>
                <c:pt idx="36331">
                  <c:v>42978.148409780093</c:v>
                </c:pt>
                <c:pt idx="36332">
                  <c:v>42978.155354340277</c:v>
                </c:pt>
                <c:pt idx="36333">
                  <c:v>42978.162298900461</c:v>
                </c:pt>
                <c:pt idx="36334">
                  <c:v>42978.169243460645</c:v>
                </c:pt>
                <c:pt idx="36335">
                  <c:v>42978.176188020836</c:v>
                </c:pt>
                <c:pt idx="36336">
                  <c:v>42978.18313258102</c:v>
                </c:pt>
                <c:pt idx="36337">
                  <c:v>42978.190077141204</c:v>
                </c:pt>
                <c:pt idx="36338">
                  <c:v>42978.197021701388</c:v>
                </c:pt>
                <c:pt idx="36339">
                  <c:v>42978.203966261572</c:v>
                </c:pt>
                <c:pt idx="36340">
                  <c:v>42978.210910821763</c:v>
                </c:pt>
                <c:pt idx="36341">
                  <c:v>42978.217855381947</c:v>
                </c:pt>
                <c:pt idx="36342">
                  <c:v>42978.224799942131</c:v>
                </c:pt>
                <c:pt idx="36343">
                  <c:v>42978.231744502315</c:v>
                </c:pt>
                <c:pt idx="36344">
                  <c:v>42978.238689062498</c:v>
                </c:pt>
                <c:pt idx="36345">
                  <c:v>42978.245633622682</c:v>
                </c:pt>
                <c:pt idx="36346">
                  <c:v>42978.252578182874</c:v>
                </c:pt>
                <c:pt idx="36347">
                  <c:v>42978.259522743057</c:v>
                </c:pt>
                <c:pt idx="36348">
                  <c:v>42978.266467303241</c:v>
                </c:pt>
                <c:pt idx="36349">
                  <c:v>42978.273411863425</c:v>
                </c:pt>
                <c:pt idx="36350">
                  <c:v>42978.280356423609</c:v>
                </c:pt>
                <c:pt idx="36351">
                  <c:v>42978.287300983793</c:v>
                </c:pt>
                <c:pt idx="36352">
                  <c:v>42978.294245543984</c:v>
                </c:pt>
                <c:pt idx="36353">
                  <c:v>42978.301190104168</c:v>
                </c:pt>
                <c:pt idx="36354">
                  <c:v>42978.308134664352</c:v>
                </c:pt>
                <c:pt idx="36355">
                  <c:v>42978.315079224536</c:v>
                </c:pt>
                <c:pt idx="36356">
                  <c:v>42978.32202378472</c:v>
                </c:pt>
                <c:pt idx="36357">
                  <c:v>42978.328968344904</c:v>
                </c:pt>
                <c:pt idx="36358">
                  <c:v>42978.335912905095</c:v>
                </c:pt>
                <c:pt idx="36359">
                  <c:v>42978.342857465279</c:v>
                </c:pt>
                <c:pt idx="36360">
                  <c:v>42978.349802025463</c:v>
                </c:pt>
                <c:pt idx="36361">
                  <c:v>42978.356746585647</c:v>
                </c:pt>
                <c:pt idx="36362">
                  <c:v>42978.363691145831</c:v>
                </c:pt>
                <c:pt idx="36363">
                  <c:v>42978.370635706022</c:v>
                </c:pt>
                <c:pt idx="36364">
                  <c:v>42978.377580266206</c:v>
                </c:pt>
                <c:pt idx="36365">
                  <c:v>42978.38452482639</c:v>
                </c:pt>
                <c:pt idx="36366">
                  <c:v>42978.391469386574</c:v>
                </c:pt>
                <c:pt idx="36367">
                  <c:v>42978.398413946758</c:v>
                </c:pt>
                <c:pt idx="36368">
                  <c:v>42978.405358506941</c:v>
                </c:pt>
                <c:pt idx="36369">
                  <c:v>42978.412303067133</c:v>
                </c:pt>
                <c:pt idx="36370">
                  <c:v>42978.419247627317</c:v>
                </c:pt>
                <c:pt idx="36371">
                  <c:v>42978.4261921875</c:v>
                </c:pt>
                <c:pt idx="36372">
                  <c:v>42978.433136747684</c:v>
                </c:pt>
                <c:pt idx="36373">
                  <c:v>42978.440081307868</c:v>
                </c:pt>
                <c:pt idx="36374">
                  <c:v>42978.447025868052</c:v>
                </c:pt>
                <c:pt idx="36375">
                  <c:v>42978.453970428243</c:v>
                </c:pt>
                <c:pt idx="36376">
                  <c:v>42978.460914988427</c:v>
                </c:pt>
                <c:pt idx="36377">
                  <c:v>42978.467859548611</c:v>
                </c:pt>
                <c:pt idx="36378">
                  <c:v>42978.474804108795</c:v>
                </c:pt>
                <c:pt idx="36379">
                  <c:v>42978.481748668979</c:v>
                </c:pt>
                <c:pt idx="36380">
                  <c:v>42978.48869322917</c:v>
                </c:pt>
                <c:pt idx="36381">
                  <c:v>42978.495637789354</c:v>
                </c:pt>
                <c:pt idx="36382">
                  <c:v>42978.502582349538</c:v>
                </c:pt>
                <c:pt idx="36383">
                  <c:v>42978.509526909722</c:v>
                </c:pt>
                <c:pt idx="36384">
                  <c:v>42978.516471469906</c:v>
                </c:pt>
                <c:pt idx="36385">
                  <c:v>42978.52341603009</c:v>
                </c:pt>
                <c:pt idx="36386">
                  <c:v>42978.530360590281</c:v>
                </c:pt>
                <c:pt idx="36387">
                  <c:v>42978.537305150465</c:v>
                </c:pt>
                <c:pt idx="36388">
                  <c:v>42978.544249710649</c:v>
                </c:pt>
                <c:pt idx="36389">
                  <c:v>42978.551194270833</c:v>
                </c:pt>
                <c:pt idx="36390">
                  <c:v>42978.558138831017</c:v>
                </c:pt>
                <c:pt idx="36391">
                  <c:v>42978.5650833912</c:v>
                </c:pt>
                <c:pt idx="36392">
                  <c:v>42978.572027951392</c:v>
                </c:pt>
                <c:pt idx="36393">
                  <c:v>42978.578972511576</c:v>
                </c:pt>
                <c:pt idx="36394">
                  <c:v>42978.585917071759</c:v>
                </c:pt>
                <c:pt idx="36395">
                  <c:v>42978.592861631943</c:v>
                </c:pt>
                <c:pt idx="36396">
                  <c:v>42978.599806192127</c:v>
                </c:pt>
                <c:pt idx="36397">
                  <c:v>42978.606750752311</c:v>
                </c:pt>
                <c:pt idx="36398">
                  <c:v>42978.613695312502</c:v>
                </c:pt>
                <c:pt idx="36399">
                  <c:v>42978.620639872686</c:v>
                </c:pt>
                <c:pt idx="36400">
                  <c:v>42978.62758443287</c:v>
                </c:pt>
                <c:pt idx="36401">
                  <c:v>42978.634528993054</c:v>
                </c:pt>
                <c:pt idx="36402">
                  <c:v>42978.641473553238</c:v>
                </c:pt>
                <c:pt idx="36403">
                  <c:v>42978.648418113429</c:v>
                </c:pt>
                <c:pt idx="36404">
                  <c:v>42978.655362673613</c:v>
                </c:pt>
                <c:pt idx="36405">
                  <c:v>42978.662307233797</c:v>
                </c:pt>
                <c:pt idx="36406">
                  <c:v>42978.669251793981</c:v>
                </c:pt>
                <c:pt idx="36407">
                  <c:v>42978.676196354165</c:v>
                </c:pt>
                <c:pt idx="36408">
                  <c:v>42978.683140914349</c:v>
                </c:pt>
                <c:pt idx="36409">
                  <c:v>42978.69008547454</c:v>
                </c:pt>
                <c:pt idx="36410">
                  <c:v>42978.697030034724</c:v>
                </c:pt>
                <c:pt idx="36411">
                  <c:v>42978.703974594908</c:v>
                </c:pt>
                <c:pt idx="36412">
                  <c:v>42978.710919155092</c:v>
                </c:pt>
                <c:pt idx="36413">
                  <c:v>42978.717863715276</c:v>
                </c:pt>
                <c:pt idx="36414">
                  <c:v>42978.72480827546</c:v>
                </c:pt>
                <c:pt idx="36415">
                  <c:v>42978.731752835651</c:v>
                </c:pt>
                <c:pt idx="36416">
                  <c:v>42978.738697395835</c:v>
                </c:pt>
                <c:pt idx="36417">
                  <c:v>42978.745641956019</c:v>
                </c:pt>
                <c:pt idx="36418">
                  <c:v>42978.752586516202</c:v>
                </c:pt>
                <c:pt idx="36419">
                  <c:v>42978.759531076386</c:v>
                </c:pt>
                <c:pt idx="36420">
                  <c:v>42978.766475636578</c:v>
                </c:pt>
                <c:pt idx="36421">
                  <c:v>42978.773420196761</c:v>
                </c:pt>
                <c:pt idx="36422">
                  <c:v>42978.780364756945</c:v>
                </c:pt>
                <c:pt idx="36423">
                  <c:v>42978.787309317129</c:v>
                </c:pt>
                <c:pt idx="36424">
                  <c:v>42978.794253877313</c:v>
                </c:pt>
                <c:pt idx="36425">
                  <c:v>42978.801198437497</c:v>
                </c:pt>
                <c:pt idx="36426">
                  <c:v>42978.808142997688</c:v>
                </c:pt>
                <c:pt idx="36427">
                  <c:v>42978.815087557872</c:v>
                </c:pt>
                <c:pt idx="36428">
                  <c:v>42978.822032118056</c:v>
                </c:pt>
                <c:pt idx="36429">
                  <c:v>42978.82897667824</c:v>
                </c:pt>
                <c:pt idx="36430">
                  <c:v>42978.835921238424</c:v>
                </c:pt>
                <c:pt idx="36431">
                  <c:v>42978.842865798608</c:v>
                </c:pt>
                <c:pt idx="36432">
                  <c:v>42978.849810358799</c:v>
                </c:pt>
                <c:pt idx="36433">
                  <c:v>42978.856754918983</c:v>
                </c:pt>
                <c:pt idx="36434">
                  <c:v>42978.863699479167</c:v>
                </c:pt>
                <c:pt idx="36435">
                  <c:v>42978.870644039351</c:v>
                </c:pt>
                <c:pt idx="36436">
                  <c:v>42978.877588599535</c:v>
                </c:pt>
                <c:pt idx="36437">
                  <c:v>42978.884533159726</c:v>
                </c:pt>
                <c:pt idx="36438">
                  <c:v>42978.89147771991</c:v>
                </c:pt>
                <c:pt idx="36439">
                  <c:v>42978.898422280094</c:v>
                </c:pt>
                <c:pt idx="36440">
                  <c:v>42978.905366840278</c:v>
                </c:pt>
                <c:pt idx="36441">
                  <c:v>42978.912311400461</c:v>
                </c:pt>
                <c:pt idx="36442">
                  <c:v>42978.919255960645</c:v>
                </c:pt>
                <c:pt idx="36443">
                  <c:v>42978.926200520837</c:v>
                </c:pt>
                <c:pt idx="36444">
                  <c:v>42978.93314508102</c:v>
                </c:pt>
                <c:pt idx="36445">
                  <c:v>42978.940089641204</c:v>
                </c:pt>
                <c:pt idx="36446">
                  <c:v>42978.947034201388</c:v>
                </c:pt>
                <c:pt idx="36447">
                  <c:v>42978.953978761572</c:v>
                </c:pt>
                <c:pt idx="36448">
                  <c:v>42978.960923321756</c:v>
                </c:pt>
                <c:pt idx="36449">
                  <c:v>42978.967867881947</c:v>
                </c:pt>
                <c:pt idx="36450">
                  <c:v>42978.974812442131</c:v>
                </c:pt>
                <c:pt idx="36451">
                  <c:v>42978.981757002315</c:v>
                </c:pt>
                <c:pt idx="36452">
                  <c:v>42978.988701562499</c:v>
                </c:pt>
                <c:pt idx="36453">
                  <c:v>42978.995646122683</c:v>
                </c:pt>
                <c:pt idx="36454">
                  <c:v>42979.002590682867</c:v>
                </c:pt>
                <c:pt idx="36455">
                  <c:v>42979.009535243058</c:v>
                </c:pt>
                <c:pt idx="36456">
                  <c:v>42979.016479803242</c:v>
                </c:pt>
                <c:pt idx="36457">
                  <c:v>42979.023424363426</c:v>
                </c:pt>
                <c:pt idx="36458">
                  <c:v>42979.03036892361</c:v>
                </c:pt>
                <c:pt idx="36459">
                  <c:v>42979.037313483794</c:v>
                </c:pt>
                <c:pt idx="36460">
                  <c:v>42979.044258043985</c:v>
                </c:pt>
                <c:pt idx="36461">
                  <c:v>42979.051202604169</c:v>
                </c:pt>
                <c:pt idx="36462">
                  <c:v>42979.058147164353</c:v>
                </c:pt>
                <c:pt idx="36463">
                  <c:v>42979.065091724537</c:v>
                </c:pt>
                <c:pt idx="36464">
                  <c:v>42979.072036284721</c:v>
                </c:pt>
                <c:pt idx="36465">
                  <c:v>42979.078980844904</c:v>
                </c:pt>
                <c:pt idx="36466">
                  <c:v>42979.085925405096</c:v>
                </c:pt>
                <c:pt idx="36467">
                  <c:v>42979.09286996528</c:v>
                </c:pt>
                <c:pt idx="36468">
                  <c:v>42979.099814525463</c:v>
                </c:pt>
                <c:pt idx="36469">
                  <c:v>42979.106759085647</c:v>
                </c:pt>
                <c:pt idx="36470">
                  <c:v>42979.113703645831</c:v>
                </c:pt>
                <c:pt idx="36471">
                  <c:v>42979.120648206015</c:v>
                </c:pt>
                <c:pt idx="36472">
                  <c:v>42979.127592766206</c:v>
                </c:pt>
                <c:pt idx="36473">
                  <c:v>42979.13453732639</c:v>
                </c:pt>
                <c:pt idx="36474">
                  <c:v>42979.141481886574</c:v>
                </c:pt>
                <c:pt idx="36475">
                  <c:v>42979.148426446758</c:v>
                </c:pt>
                <c:pt idx="36476">
                  <c:v>42979.155371006942</c:v>
                </c:pt>
                <c:pt idx="36477">
                  <c:v>42979.162315567133</c:v>
                </c:pt>
                <c:pt idx="36478">
                  <c:v>42979.169260127317</c:v>
                </c:pt>
                <c:pt idx="36479">
                  <c:v>42979.176204687501</c:v>
                </c:pt>
                <c:pt idx="36480">
                  <c:v>42979.183149247685</c:v>
                </c:pt>
                <c:pt idx="36481">
                  <c:v>42979.190093807869</c:v>
                </c:pt>
                <c:pt idx="36482">
                  <c:v>42979.197038368053</c:v>
                </c:pt>
                <c:pt idx="36483">
                  <c:v>42979.203982928244</c:v>
                </c:pt>
                <c:pt idx="36484">
                  <c:v>42979.210927488428</c:v>
                </c:pt>
                <c:pt idx="36485">
                  <c:v>42979.217872048612</c:v>
                </c:pt>
                <c:pt idx="36486">
                  <c:v>42979.224816608796</c:v>
                </c:pt>
                <c:pt idx="36487">
                  <c:v>42979.23176116898</c:v>
                </c:pt>
                <c:pt idx="36488">
                  <c:v>42979.238705729163</c:v>
                </c:pt>
                <c:pt idx="36489">
                  <c:v>42979.245650289355</c:v>
                </c:pt>
                <c:pt idx="36490">
                  <c:v>42979.252594849539</c:v>
                </c:pt>
                <c:pt idx="36491">
                  <c:v>42979.259539409722</c:v>
                </c:pt>
                <c:pt idx="36492">
                  <c:v>42979.266483969906</c:v>
                </c:pt>
                <c:pt idx="36493">
                  <c:v>42979.27342853009</c:v>
                </c:pt>
                <c:pt idx="36494">
                  <c:v>42979.280373090274</c:v>
                </c:pt>
                <c:pt idx="36495">
                  <c:v>42979.287317650465</c:v>
                </c:pt>
                <c:pt idx="36496">
                  <c:v>42979.294262210649</c:v>
                </c:pt>
                <c:pt idx="36497">
                  <c:v>42979.301206770833</c:v>
                </c:pt>
                <c:pt idx="36498">
                  <c:v>42979.308151331017</c:v>
                </c:pt>
                <c:pt idx="36499">
                  <c:v>42979.315095891201</c:v>
                </c:pt>
                <c:pt idx="36500">
                  <c:v>42979.322040451392</c:v>
                </c:pt>
                <c:pt idx="36501">
                  <c:v>42979.328985011576</c:v>
                </c:pt>
                <c:pt idx="36502">
                  <c:v>42979.33592957176</c:v>
                </c:pt>
                <c:pt idx="36503">
                  <c:v>42979.342874131944</c:v>
                </c:pt>
                <c:pt idx="36504">
                  <c:v>42979.349818692128</c:v>
                </c:pt>
                <c:pt idx="36505">
                  <c:v>42979.356763252312</c:v>
                </c:pt>
                <c:pt idx="36506">
                  <c:v>42979.363707812503</c:v>
                </c:pt>
                <c:pt idx="36507">
                  <c:v>42979.370652372687</c:v>
                </c:pt>
                <c:pt idx="36508">
                  <c:v>42979.377596932871</c:v>
                </c:pt>
                <c:pt idx="36509">
                  <c:v>42979.384541493055</c:v>
                </c:pt>
                <c:pt idx="36510">
                  <c:v>42979.391486053239</c:v>
                </c:pt>
                <c:pt idx="36511">
                  <c:v>42979.398430613423</c:v>
                </c:pt>
                <c:pt idx="36512">
                  <c:v>42979.405375173614</c:v>
                </c:pt>
                <c:pt idx="36513">
                  <c:v>42979.412319733798</c:v>
                </c:pt>
                <c:pt idx="36514">
                  <c:v>42979.419264293982</c:v>
                </c:pt>
                <c:pt idx="36515">
                  <c:v>42979.426208854165</c:v>
                </c:pt>
                <c:pt idx="36516">
                  <c:v>42979.433153414349</c:v>
                </c:pt>
                <c:pt idx="36517">
                  <c:v>42979.440097974541</c:v>
                </c:pt>
                <c:pt idx="36518">
                  <c:v>42979.447042534724</c:v>
                </c:pt>
                <c:pt idx="36519">
                  <c:v>42979.453987094908</c:v>
                </c:pt>
                <c:pt idx="36520">
                  <c:v>42979.460931655092</c:v>
                </c:pt>
                <c:pt idx="36521">
                  <c:v>42979.467876215276</c:v>
                </c:pt>
                <c:pt idx="36522">
                  <c:v>42979.47482077546</c:v>
                </c:pt>
                <c:pt idx="36523">
                  <c:v>42979.481765335651</c:v>
                </c:pt>
                <c:pt idx="36524">
                  <c:v>42979.488709895835</c:v>
                </c:pt>
                <c:pt idx="36525">
                  <c:v>42979.495654456019</c:v>
                </c:pt>
                <c:pt idx="36526">
                  <c:v>42979.502599016203</c:v>
                </c:pt>
                <c:pt idx="36527">
                  <c:v>42979.509543576387</c:v>
                </c:pt>
                <c:pt idx="36528">
                  <c:v>42979.516488136571</c:v>
                </c:pt>
                <c:pt idx="36529">
                  <c:v>42979.523432696762</c:v>
                </c:pt>
                <c:pt idx="36530">
                  <c:v>42979.530377256946</c:v>
                </c:pt>
                <c:pt idx="36531">
                  <c:v>42979.53732181713</c:v>
                </c:pt>
                <c:pt idx="36532">
                  <c:v>42979.544266377314</c:v>
                </c:pt>
                <c:pt idx="36533">
                  <c:v>42979.551210937498</c:v>
                </c:pt>
                <c:pt idx="36534">
                  <c:v>42979.558155497682</c:v>
                </c:pt>
                <c:pt idx="36535">
                  <c:v>42979.565100057873</c:v>
                </c:pt>
                <c:pt idx="36536">
                  <c:v>42979.572044618057</c:v>
                </c:pt>
                <c:pt idx="36537">
                  <c:v>42979.578989178241</c:v>
                </c:pt>
                <c:pt idx="36538">
                  <c:v>42979.585933738425</c:v>
                </c:pt>
                <c:pt idx="36539">
                  <c:v>42979.592878298608</c:v>
                </c:pt>
                <c:pt idx="36540">
                  <c:v>42979.5998228588</c:v>
                </c:pt>
                <c:pt idx="36541">
                  <c:v>42979.606767418984</c:v>
                </c:pt>
                <c:pt idx="36542">
                  <c:v>42979.613711979167</c:v>
                </c:pt>
                <c:pt idx="36543">
                  <c:v>42979.620656539351</c:v>
                </c:pt>
                <c:pt idx="36544">
                  <c:v>42979.627601099535</c:v>
                </c:pt>
                <c:pt idx="36545">
                  <c:v>42979.634545659719</c:v>
                </c:pt>
                <c:pt idx="36546">
                  <c:v>42979.64149021991</c:v>
                </c:pt>
                <c:pt idx="36547">
                  <c:v>42979.648434780094</c:v>
                </c:pt>
                <c:pt idx="36548">
                  <c:v>42979.655379340278</c:v>
                </c:pt>
                <c:pt idx="36549">
                  <c:v>42979.662323900462</c:v>
                </c:pt>
                <c:pt idx="36550">
                  <c:v>42979.669268460646</c:v>
                </c:pt>
                <c:pt idx="36551">
                  <c:v>42979.67621302083</c:v>
                </c:pt>
                <c:pt idx="36552">
                  <c:v>42979.683157581021</c:v>
                </c:pt>
                <c:pt idx="36553">
                  <c:v>42979.690102141205</c:v>
                </c:pt>
                <c:pt idx="36554">
                  <c:v>42979.697046701389</c:v>
                </c:pt>
                <c:pt idx="36555">
                  <c:v>42979.703991261573</c:v>
                </c:pt>
                <c:pt idx="36556">
                  <c:v>42979.710935821757</c:v>
                </c:pt>
                <c:pt idx="36557">
                  <c:v>42979.717880381948</c:v>
                </c:pt>
                <c:pt idx="36558">
                  <c:v>42979.724824942132</c:v>
                </c:pt>
                <c:pt idx="36559">
                  <c:v>42979.731769502316</c:v>
                </c:pt>
                <c:pt idx="36560">
                  <c:v>42979.7387140625</c:v>
                </c:pt>
                <c:pt idx="36561">
                  <c:v>42979.745658622684</c:v>
                </c:pt>
                <c:pt idx="36562">
                  <c:v>42979.752603182867</c:v>
                </c:pt>
                <c:pt idx="36563">
                  <c:v>42979.759547743059</c:v>
                </c:pt>
                <c:pt idx="36564">
                  <c:v>42979.766492303243</c:v>
                </c:pt>
                <c:pt idx="36565">
                  <c:v>42979.773436863426</c:v>
                </c:pt>
                <c:pt idx="36566">
                  <c:v>42979.78038142361</c:v>
                </c:pt>
                <c:pt idx="36567">
                  <c:v>42979.787325983794</c:v>
                </c:pt>
                <c:pt idx="36568">
                  <c:v>42979.794270543978</c:v>
                </c:pt>
                <c:pt idx="36569">
                  <c:v>42979.801215104169</c:v>
                </c:pt>
                <c:pt idx="36570">
                  <c:v>42979.808159664353</c:v>
                </c:pt>
                <c:pt idx="36571">
                  <c:v>42979.815104224537</c:v>
                </c:pt>
                <c:pt idx="36572">
                  <c:v>42979.822048784721</c:v>
                </c:pt>
                <c:pt idx="36573">
                  <c:v>42979.828993344905</c:v>
                </c:pt>
                <c:pt idx="36574">
                  <c:v>42979.835937905096</c:v>
                </c:pt>
                <c:pt idx="36575">
                  <c:v>42979.84288246528</c:v>
                </c:pt>
                <c:pt idx="36576">
                  <c:v>42979.849827025464</c:v>
                </c:pt>
                <c:pt idx="36577">
                  <c:v>42979.856771585648</c:v>
                </c:pt>
                <c:pt idx="36578">
                  <c:v>42979.863716145832</c:v>
                </c:pt>
                <c:pt idx="36579">
                  <c:v>42979.870660706016</c:v>
                </c:pt>
                <c:pt idx="36580">
                  <c:v>42979.877605266207</c:v>
                </c:pt>
                <c:pt idx="36581">
                  <c:v>42979.884549826391</c:v>
                </c:pt>
                <c:pt idx="36582">
                  <c:v>42979.891494386575</c:v>
                </c:pt>
                <c:pt idx="36583">
                  <c:v>42979.898438946759</c:v>
                </c:pt>
                <c:pt idx="36584">
                  <c:v>42979.905383506943</c:v>
                </c:pt>
                <c:pt idx="36585">
                  <c:v>42979.912328067127</c:v>
                </c:pt>
                <c:pt idx="36586">
                  <c:v>42979.919272627318</c:v>
                </c:pt>
                <c:pt idx="36587">
                  <c:v>42979.926217187502</c:v>
                </c:pt>
                <c:pt idx="36588">
                  <c:v>42979.933161747686</c:v>
                </c:pt>
                <c:pt idx="36589">
                  <c:v>42979.940106307869</c:v>
                </c:pt>
                <c:pt idx="36590">
                  <c:v>42979.947050868053</c:v>
                </c:pt>
                <c:pt idx="36591">
                  <c:v>42979.953995428237</c:v>
                </c:pt>
                <c:pt idx="36592">
                  <c:v>42979.960939988428</c:v>
                </c:pt>
                <c:pt idx="36593">
                  <c:v>42979.967884548612</c:v>
                </c:pt>
                <c:pt idx="36594">
                  <c:v>42979.974829108796</c:v>
                </c:pt>
                <c:pt idx="36595">
                  <c:v>42979.98177366898</c:v>
                </c:pt>
                <c:pt idx="36596">
                  <c:v>42979.988718229164</c:v>
                </c:pt>
                <c:pt idx="36597">
                  <c:v>42979.995662789355</c:v>
                </c:pt>
                <c:pt idx="36598">
                  <c:v>42980.002607349539</c:v>
                </c:pt>
                <c:pt idx="36599">
                  <c:v>42980.009551909723</c:v>
                </c:pt>
                <c:pt idx="36600">
                  <c:v>42980.016496469907</c:v>
                </c:pt>
                <c:pt idx="36601">
                  <c:v>42980.023441030091</c:v>
                </c:pt>
                <c:pt idx="36602">
                  <c:v>42980.030385590275</c:v>
                </c:pt>
                <c:pt idx="36603">
                  <c:v>42980.037330150466</c:v>
                </c:pt>
                <c:pt idx="36604">
                  <c:v>42980.04427471065</c:v>
                </c:pt>
                <c:pt idx="36605">
                  <c:v>42980.051219270834</c:v>
                </c:pt>
                <c:pt idx="36606">
                  <c:v>42980.058163831018</c:v>
                </c:pt>
                <c:pt idx="36607">
                  <c:v>42980.065108391202</c:v>
                </c:pt>
                <c:pt idx="36608">
                  <c:v>42980.072052951386</c:v>
                </c:pt>
                <c:pt idx="36609">
                  <c:v>42980.078997511577</c:v>
                </c:pt>
                <c:pt idx="36610">
                  <c:v>42980.085942071761</c:v>
                </c:pt>
                <c:pt idx="36611">
                  <c:v>42980.092886631945</c:v>
                </c:pt>
                <c:pt idx="36612">
                  <c:v>42980.099831192128</c:v>
                </c:pt>
                <c:pt idx="36613">
                  <c:v>42980.106775752312</c:v>
                </c:pt>
                <c:pt idx="36614">
                  <c:v>42980.113720312504</c:v>
                </c:pt>
                <c:pt idx="36615">
                  <c:v>42980.120664872687</c:v>
                </c:pt>
                <c:pt idx="36616">
                  <c:v>42980.127609432871</c:v>
                </c:pt>
                <c:pt idx="36617">
                  <c:v>42980.134553993055</c:v>
                </c:pt>
                <c:pt idx="36618">
                  <c:v>42980.141498553239</c:v>
                </c:pt>
                <c:pt idx="36619">
                  <c:v>42980.148443113423</c:v>
                </c:pt>
                <c:pt idx="36620">
                  <c:v>42980.155387673614</c:v>
                </c:pt>
                <c:pt idx="36621">
                  <c:v>42980.162332233798</c:v>
                </c:pt>
                <c:pt idx="36622">
                  <c:v>42980.169276793982</c:v>
                </c:pt>
                <c:pt idx="36623">
                  <c:v>42980.176221354166</c:v>
                </c:pt>
                <c:pt idx="36624">
                  <c:v>42980.18316591435</c:v>
                </c:pt>
                <c:pt idx="36625">
                  <c:v>42980.190110474534</c:v>
                </c:pt>
                <c:pt idx="36626">
                  <c:v>42980.197055034725</c:v>
                </c:pt>
                <c:pt idx="36627">
                  <c:v>42980.203999594909</c:v>
                </c:pt>
                <c:pt idx="36628">
                  <c:v>42980.210944155093</c:v>
                </c:pt>
                <c:pt idx="36629">
                  <c:v>42980.217888715277</c:v>
                </c:pt>
                <c:pt idx="36630">
                  <c:v>42980.224833275461</c:v>
                </c:pt>
                <c:pt idx="36631">
                  <c:v>42980.231777835645</c:v>
                </c:pt>
                <c:pt idx="36632">
                  <c:v>42980.238722395836</c:v>
                </c:pt>
                <c:pt idx="36633">
                  <c:v>42980.24566695602</c:v>
                </c:pt>
                <c:pt idx="36634">
                  <c:v>42980.252611516204</c:v>
                </c:pt>
                <c:pt idx="36635">
                  <c:v>42980.259556076388</c:v>
                </c:pt>
                <c:pt idx="36636">
                  <c:v>42980.266500636571</c:v>
                </c:pt>
                <c:pt idx="36637">
                  <c:v>42980.273445196763</c:v>
                </c:pt>
                <c:pt idx="36638">
                  <c:v>42980.280389756947</c:v>
                </c:pt>
                <c:pt idx="36639">
                  <c:v>42980.28733431713</c:v>
                </c:pt>
                <c:pt idx="36640">
                  <c:v>42980.294278877314</c:v>
                </c:pt>
                <c:pt idx="36641">
                  <c:v>42980.301223437498</c:v>
                </c:pt>
                <c:pt idx="36642">
                  <c:v>42980.308167997682</c:v>
                </c:pt>
                <c:pt idx="36643">
                  <c:v>42980.315112557873</c:v>
                </c:pt>
                <c:pt idx="36644">
                  <c:v>42980.322057118057</c:v>
                </c:pt>
                <c:pt idx="36645">
                  <c:v>42980.329001678241</c:v>
                </c:pt>
                <c:pt idx="36646">
                  <c:v>42980.335946238425</c:v>
                </c:pt>
                <c:pt idx="36647">
                  <c:v>42980.342890798609</c:v>
                </c:pt>
                <c:pt idx="36648">
                  <c:v>42980.349835358793</c:v>
                </c:pt>
                <c:pt idx="36649">
                  <c:v>42980.356779918984</c:v>
                </c:pt>
                <c:pt idx="36650">
                  <c:v>42980.363724479168</c:v>
                </c:pt>
                <c:pt idx="36651">
                  <c:v>42980.370669039352</c:v>
                </c:pt>
                <c:pt idx="36652">
                  <c:v>42980.377613599536</c:v>
                </c:pt>
                <c:pt idx="36653">
                  <c:v>42980.38455815972</c:v>
                </c:pt>
                <c:pt idx="36654">
                  <c:v>42980.391502719911</c:v>
                </c:pt>
                <c:pt idx="36655">
                  <c:v>42980.398447280095</c:v>
                </c:pt>
                <c:pt idx="36656">
                  <c:v>42980.405391840279</c:v>
                </c:pt>
                <c:pt idx="36657">
                  <c:v>42980.412336400463</c:v>
                </c:pt>
                <c:pt idx="36658">
                  <c:v>42980.419280960647</c:v>
                </c:pt>
                <c:pt idx="36659">
                  <c:v>42980.42622552083</c:v>
                </c:pt>
                <c:pt idx="36660">
                  <c:v>42980.433170081022</c:v>
                </c:pt>
                <c:pt idx="36661">
                  <c:v>42980.440114641206</c:v>
                </c:pt>
                <c:pt idx="36662">
                  <c:v>42980.447059201389</c:v>
                </c:pt>
                <c:pt idx="36663">
                  <c:v>42980.454003761573</c:v>
                </c:pt>
                <c:pt idx="36664">
                  <c:v>42980.460948321757</c:v>
                </c:pt>
                <c:pt idx="36665">
                  <c:v>42980.467892881941</c:v>
                </c:pt>
                <c:pt idx="36666">
                  <c:v>42980.474837442132</c:v>
                </c:pt>
                <c:pt idx="36667">
                  <c:v>42980.481782002316</c:v>
                </c:pt>
                <c:pt idx="36668">
                  <c:v>42980.4887265625</c:v>
                </c:pt>
                <c:pt idx="36669">
                  <c:v>42980.495671122684</c:v>
                </c:pt>
                <c:pt idx="36670">
                  <c:v>42980.502615682868</c:v>
                </c:pt>
                <c:pt idx="36671">
                  <c:v>42980.509560243052</c:v>
                </c:pt>
                <c:pt idx="36672">
                  <c:v>42980.516504803243</c:v>
                </c:pt>
                <c:pt idx="36673">
                  <c:v>42980.523449363427</c:v>
                </c:pt>
                <c:pt idx="36674">
                  <c:v>42980.530393923611</c:v>
                </c:pt>
                <c:pt idx="36675">
                  <c:v>42980.537338483795</c:v>
                </c:pt>
                <c:pt idx="36676">
                  <c:v>42980.544283043979</c:v>
                </c:pt>
                <c:pt idx="36677">
                  <c:v>42980.55122760417</c:v>
                </c:pt>
                <c:pt idx="36678">
                  <c:v>42980.558172164354</c:v>
                </c:pt>
                <c:pt idx="36679">
                  <c:v>42980.565116724538</c:v>
                </c:pt>
                <c:pt idx="36680">
                  <c:v>42980.572061284722</c:v>
                </c:pt>
                <c:pt idx="36681">
                  <c:v>42980.579005844906</c:v>
                </c:pt>
                <c:pt idx="36682">
                  <c:v>42980.58595040509</c:v>
                </c:pt>
                <c:pt idx="36683">
                  <c:v>42980.592894965281</c:v>
                </c:pt>
                <c:pt idx="36684">
                  <c:v>42980.599839525465</c:v>
                </c:pt>
                <c:pt idx="36685">
                  <c:v>42980.606784085649</c:v>
                </c:pt>
                <c:pt idx="36686">
                  <c:v>42980.613728645832</c:v>
                </c:pt>
                <c:pt idx="36687">
                  <c:v>42980.620673206016</c:v>
                </c:pt>
                <c:pt idx="36688">
                  <c:v>42980.6276177662</c:v>
                </c:pt>
                <c:pt idx="36689">
                  <c:v>42980.634562326391</c:v>
                </c:pt>
                <c:pt idx="36690">
                  <c:v>42980.641506886575</c:v>
                </c:pt>
                <c:pt idx="36691">
                  <c:v>42980.648451446759</c:v>
                </c:pt>
                <c:pt idx="36692">
                  <c:v>42980.655396006943</c:v>
                </c:pt>
                <c:pt idx="36693">
                  <c:v>42980.662340567127</c:v>
                </c:pt>
                <c:pt idx="36694">
                  <c:v>42980.669285127318</c:v>
                </c:pt>
                <c:pt idx="36695">
                  <c:v>42980.676229687502</c:v>
                </c:pt>
                <c:pt idx="36696">
                  <c:v>42980.683174247686</c:v>
                </c:pt>
                <c:pt idx="36697">
                  <c:v>42980.69011880787</c:v>
                </c:pt>
                <c:pt idx="36698">
                  <c:v>42980.697063368054</c:v>
                </c:pt>
                <c:pt idx="36699">
                  <c:v>42980.704007928238</c:v>
                </c:pt>
                <c:pt idx="36700">
                  <c:v>42980.710952488429</c:v>
                </c:pt>
                <c:pt idx="36701">
                  <c:v>42980.717897048613</c:v>
                </c:pt>
                <c:pt idx="36702">
                  <c:v>42980.724841608797</c:v>
                </c:pt>
                <c:pt idx="36703">
                  <c:v>42980.731786168981</c:v>
                </c:pt>
                <c:pt idx="36704">
                  <c:v>42980.738730729165</c:v>
                </c:pt>
                <c:pt idx="36705">
                  <c:v>42980.745675289349</c:v>
                </c:pt>
                <c:pt idx="36706">
                  <c:v>42980.75261984954</c:v>
                </c:pt>
                <c:pt idx="36707">
                  <c:v>42980.759564409724</c:v>
                </c:pt>
                <c:pt idx="36708">
                  <c:v>42980.766508969908</c:v>
                </c:pt>
                <c:pt idx="36709">
                  <c:v>42980.773453530092</c:v>
                </c:pt>
                <c:pt idx="36710">
                  <c:v>42980.780398090275</c:v>
                </c:pt>
                <c:pt idx="36711">
                  <c:v>42980.787342650467</c:v>
                </c:pt>
                <c:pt idx="36712">
                  <c:v>42980.794287210651</c:v>
                </c:pt>
                <c:pt idx="36713">
                  <c:v>42980.801231770834</c:v>
                </c:pt>
                <c:pt idx="36714">
                  <c:v>42980.808176331018</c:v>
                </c:pt>
                <c:pt idx="36715">
                  <c:v>42980.815120891202</c:v>
                </c:pt>
                <c:pt idx="36716">
                  <c:v>42980.822065451386</c:v>
                </c:pt>
                <c:pt idx="36717">
                  <c:v>42980.829010011577</c:v>
                </c:pt>
                <c:pt idx="36718">
                  <c:v>42980.835954571761</c:v>
                </c:pt>
                <c:pt idx="36719">
                  <c:v>42980.842899131945</c:v>
                </c:pt>
                <c:pt idx="36720">
                  <c:v>42980.849843692129</c:v>
                </c:pt>
                <c:pt idx="36721">
                  <c:v>42980.856788252313</c:v>
                </c:pt>
                <c:pt idx="36722">
                  <c:v>42980.863732812497</c:v>
                </c:pt>
                <c:pt idx="36723">
                  <c:v>42980.870677372688</c:v>
                </c:pt>
                <c:pt idx="36724">
                  <c:v>42980.877621932872</c:v>
                </c:pt>
                <c:pt idx="36725">
                  <c:v>42980.884566493056</c:v>
                </c:pt>
                <c:pt idx="36726">
                  <c:v>42980.89151105324</c:v>
                </c:pt>
                <c:pt idx="36727">
                  <c:v>42980.898455613424</c:v>
                </c:pt>
                <c:pt idx="36728">
                  <c:v>42980.905400173608</c:v>
                </c:pt>
                <c:pt idx="36729">
                  <c:v>42980.912344733799</c:v>
                </c:pt>
                <c:pt idx="36730">
                  <c:v>42980.919289293983</c:v>
                </c:pt>
                <c:pt idx="36731">
                  <c:v>42980.926233854167</c:v>
                </c:pt>
                <c:pt idx="36732">
                  <c:v>42980.933178414351</c:v>
                </c:pt>
                <c:pt idx="36733">
                  <c:v>42980.940122974534</c:v>
                </c:pt>
                <c:pt idx="36734">
                  <c:v>42980.947067534726</c:v>
                </c:pt>
                <c:pt idx="36735">
                  <c:v>42980.95401209491</c:v>
                </c:pt>
                <c:pt idx="36736">
                  <c:v>42980.960956655093</c:v>
                </c:pt>
                <c:pt idx="36737">
                  <c:v>42980.967901215277</c:v>
                </c:pt>
                <c:pt idx="36738">
                  <c:v>42980.974845775461</c:v>
                </c:pt>
                <c:pt idx="36739">
                  <c:v>42980.981790335645</c:v>
                </c:pt>
                <c:pt idx="36740">
                  <c:v>42980.988734895836</c:v>
                </c:pt>
                <c:pt idx="36741">
                  <c:v>42980.99567945602</c:v>
                </c:pt>
                <c:pt idx="36742">
                  <c:v>42981.002624016204</c:v>
                </c:pt>
                <c:pt idx="36743">
                  <c:v>42981.009568576388</c:v>
                </c:pt>
                <c:pt idx="36744">
                  <c:v>42981.016513136572</c:v>
                </c:pt>
                <c:pt idx="36745">
                  <c:v>42981.023457696756</c:v>
                </c:pt>
                <c:pt idx="36746">
                  <c:v>42981.030402256947</c:v>
                </c:pt>
                <c:pt idx="36747">
                  <c:v>42981.037346817131</c:v>
                </c:pt>
                <c:pt idx="36748">
                  <c:v>42981.044291377315</c:v>
                </c:pt>
                <c:pt idx="36749">
                  <c:v>42981.051235937499</c:v>
                </c:pt>
                <c:pt idx="36750">
                  <c:v>42981.058180497683</c:v>
                </c:pt>
                <c:pt idx="36751">
                  <c:v>42981.065125057874</c:v>
                </c:pt>
                <c:pt idx="36752">
                  <c:v>42981.072069618058</c:v>
                </c:pt>
                <c:pt idx="36753">
                  <c:v>42981.079014178242</c:v>
                </c:pt>
                <c:pt idx="36754">
                  <c:v>42981.085958738426</c:v>
                </c:pt>
                <c:pt idx="36755">
                  <c:v>42981.09290329861</c:v>
                </c:pt>
                <c:pt idx="36756">
                  <c:v>42981.099847858794</c:v>
                </c:pt>
                <c:pt idx="36757">
                  <c:v>42981.106792418985</c:v>
                </c:pt>
                <c:pt idx="36758">
                  <c:v>42981.113736979169</c:v>
                </c:pt>
                <c:pt idx="36759">
                  <c:v>42981.120681539353</c:v>
                </c:pt>
                <c:pt idx="36760">
                  <c:v>42981.127626099536</c:v>
                </c:pt>
                <c:pt idx="36761">
                  <c:v>42981.13457065972</c:v>
                </c:pt>
                <c:pt idx="36762">
                  <c:v>42981.141515219904</c:v>
                </c:pt>
                <c:pt idx="36763">
                  <c:v>42981.148459780095</c:v>
                </c:pt>
                <c:pt idx="36764">
                  <c:v>42981.155404340279</c:v>
                </c:pt>
                <c:pt idx="36765">
                  <c:v>42981.162348900463</c:v>
                </c:pt>
                <c:pt idx="36766">
                  <c:v>42981.169293460647</c:v>
                </c:pt>
                <c:pt idx="36767">
                  <c:v>42981.176238020831</c:v>
                </c:pt>
                <c:pt idx="36768">
                  <c:v>42981.183182581015</c:v>
                </c:pt>
                <c:pt idx="36769">
                  <c:v>42981.190127141206</c:v>
                </c:pt>
                <c:pt idx="36770">
                  <c:v>42981.19707170139</c:v>
                </c:pt>
                <c:pt idx="36771">
                  <c:v>42981.204016261574</c:v>
                </c:pt>
                <c:pt idx="36772">
                  <c:v>42981.210960821758</c:v>
                </c:pt>
                <c:pt idx="36773">
                  <c:v>42981.217905381942</c:v>
                </c:pt>
                <c:pt idx="36774">
                  <c:v>42981.224849942133</c:v>
                </c:pt>
                <c:pt idx="36775">
                  <c:v>42981.231794502317</c:v>
                </c:pt>
                <c:pt idx="36776">
                  <c:v>42981.238739062501</c:v>
                </c:pt>
                <c:pt idx="36777">
                  <c:v>42981.245683622685</c:v>
                </c:pt>
                <c:pt idx="36778">
                  <c:v>42981.252628182869</c:v>
                </c:pt>
                <c:pt idx="36779">
                  <c:v>42981.259572743053</c:v>
                </c:pt>
                <c:pt idx="36780">
                  <c:v>42981.266517303244</c:v>
                </c:pt>
                <c:pt idx="36781">
                  <c:v>42981.273461863428</c:v>
                </c:pt>
                <c:pt idx="36782">
                  <c:v>42981.280406423612</c:v>
                </c:pt>
                <c:pt idx="36783">
                  <c:v>42981.287350983795</c:v>
                </c:pt>
                <c:pt idx="36784">
                  <c:v>42981.294295543979</c:v>
                </c:pt>
                <c:pt idx="36785">
                  <c:v>42981.301240104163</c:v>
                </c:pt>
                <c:pt idx="36786">
                  <c:v>42981.308184664354</c:v>
                </c:pt>
                <c:pt idx="36787">
                  <c:v>42981.315129224538</c:v>
                </c:pt>
                <c:pt idx="36788">
                  <c:v>42981.322073784722</c:v>
                </c:pt>
                <c:pt idx="36789">
                  <c:v>42981.329018344906</c:v>
                </c:pt>
                <c:pt idx="36790">
                  <c:v>42981.33596290509</c:v>
                </c:pt>
                <c:pt idx="36791">
                  <c:v>42981.342907465281</c:v>
                </c:pt>
                <c:pt idx="36792">
                  <c:v>42981.349852025465</c:v>
                </c:pt>
                <c:pt idx="36793">
                  <c:v>42981.356796585649</c:v>
                </c:pt>
                <c:pt idx="36794">
                  <c:v>42981.363741145833</c:v>
                </c:pt>
                <c:pt idx="36795">
                  <c:v>42981.370685706017</c:v>
                </c:pt>
                <c:pt idx="36796">
                  <c:v>42981.377630266201</c:v>
                </c:pt>
                <c:pt idx="36797">
                  <c:v>42981.384574826392</c:v>
                </c:pt>
                <c:pt idx="36798">
                  <c:v>42981.391519386576</c:v>
                </c:pt>
                <c:pt idx="36799">
                  <c:v>42981.39846394676</c:v>
                </c:pt>
                <c:pt idx="36800">
                  <c:v>42981.405408506944</c:v>
                </c:pt>
                <c:pt idx="36801">
                  <c:v>42981.412353067128</c:v>
                </c:pt>
                <c:pt idx="36802">
                  <c:v>42981.419297627312</c:v>
                </c:pt>
                <c:pt idx="36803">
                  <c:v>42981.426242187503</c:v>
                </c:pt>
                <c:pt idx="36804">
                  <c:v>42981.433186747687</c:v>
                </c:pt>
                <c:pt idx="36805">
                  <c:v>42981.440131307871</c:v>
                </c:pt>
                <c:pt idx="36806">
                  <c:v>42981.447075868055</c:v>
                </c:pt>
                <c:pt idx="36807">
                  <c:v>42981.454020428238</c:v>
                </c:pt>
                <c:pt idx="36808">
                  <c:v>42981.460964988422</c:v>
                </c:pt>
                <c:pt idx="36809">
                  <c:v>42981.467909548614</c:v>
                </c:pt>
                <c:pt idx="36810">
                  <c:v>42981.474854108797</c:v>
                </c:pt>
                <c:pt idx="36811">
                  <c:v>42981.481798668981</c:v>
                </c:pt>
                <c:pt idx="36812">
                  <c:v>42981.488743229165</c:v>
                </c:pt>
                <c:pt idx="36813">
                  <c:v>42981.495687789349</c:v>
                </c:pt>
                <c:pt idx="36814">
                  <c:v>42981.50263234954</c:v>
                </c:pt>
                <c:pt idx="36815">
                  <c:v>42981.509576909724</c:v>
                </c:pt>
                <c:pt idx="36816">
                  <c:v>42981.516521469908</c:v>
                </c:pt>
                <c:pt idx="36817">
                  <c:v>42981.523466030092</c:v>
                </c:pt>
                <c:pt idx="36818">
                  <c:v>42981.530410590276</c:v>
                </c:pt>
                <c:pt idx="36819">
                  <c:v>42981.53735515046</c:v>
                </c:pt>
                <c:pt idx="36820">
                  <c:v>42981.544299710651</c:v>
                </c:pt>
                <c:pt idx="36821">
                  <c:v>42981.551244270835</c:v>
                </c:pt>
                <c:pt idx="36822">
                  <c:v>42981.558188831019</c:v>
                </c:pt>
                <c:pt idx="36823">
                  <c:v>42981.565133391203</c:v>
                </c:pt>
                <c:pt idx="36824">
                  <c:v>42981.572077951387</c:v>
                </c:pt>
                <c:pt idx="36825">
                  <c:v>42981.579022511571</c:v>
                </c:pt>
                <c:pt idx="36826">
                  <c:v>42981.585967071762</c:v>
                </c:pt>
                <c:pt idx="36827">
                  <c:v>42981.592911631946</c:v>
                </c:pt>
                <c:pt idx="36828">
                  <c:v>42981.59985619213</c:v>
                </c:pt>
                <c:pt idx="36829">
                  <c:v>42981.606800752314</c:v>
                </c:pt>
                <c:pt idx="36830">
                  <c:v>42981.613745312497</c:v>
                </c:pt>
                <c:pt idx="36831">
                  <c:v>42981.620689872689</c:v>
                </c:pt>
                <c:pt idx="36832">
                  <c:v>42981.627634432873</c:v>
                </c:pt>
                <c:pt idx="36833">
                  <c:v>42981.634578993056</c:v>
                </c:pt>
                <c:pt idx="36834">
                  <c:v>42981.64152355324</c:v>
                </c:pt>
                <c:pt idx="36835">
                  <c:v>42981.648468113424</c:v>
                </c:pt>
                <c:pt idx="36836">
                  <c:v>42981.655412673608</c:v>
                </c:pt>
                <c:pt idx="36837">
                  <c:v>42981.662357233799</c:v>
                </c:pt>
                <c:pt idx="36838">
                  <c:v>42981.669301793983</c:v>
                </c:pt>
                <c:pt idx="36839">
                  <c:v>42981.676246354167</c:v>
                </c:pt>
                <c:pt idx="36840">
                  <c:v>42981.683190914351</c:v>
                </c:pt>
                <c:pt idx="36841">
                  <c:v>42981.690135474535</c:v>
                </c:pt>
                <c:pt idx="36842">
                  <c:v>42981.697080034719</c:v>
                </c:pt>
                <c:pt idx="36843">
                  <c:v>42981.70402459491</c:v>
                </c:pt>
                <c:pt idx="36844">
                  <c:v>42981.710969155094</c:v>
                </c:pt>
                <c:pt idx="36845">
                  <c:v>42981.717913715278</c:v>
                </c:pt>
                <c:pt idx="36846">
                  <c:v>42981.724858275462</c:v>
                </c:pt>
                <c:pt idx="36847">
                  <c:v>42981.731802835646</c:v>
                </c:pt>
                <c:pt idx="36848">
                  <c:v>42981.73874739583</c:v>
                </c:pt>
                <c:pt idx="36849">
                  <c:v>42981.745691956021</c:v>
                </c:pt>
                <c:pt idx="36850">
                  <c:v>42981.752636516205</c:v>
                </c:pt>
                <c:pt idx="36851">
                  <c:v>42981.759581076389</c:v>
                </c:pt>
                <c:pt idx="36852">
                  <c:v>42981.766525636573</c:v>
                </c:pt>
                <c:pt idx="36853">
                  <c:v>42981.773470196757</c:v>
                </c:pt>
                <c:pt idx="36854">
                  <c:v>42981.780414756948</c:v>
                </c:pt>
                <c:pt idx="36855">
                  <c:v>42981.787359317132</c:v>
                </c:pt>
                <c:pt idx="36856">
                  <c:v>42981.794303877316</c:v>
                </c:pt>
                <c:pt idx="36857">
                  <c:v>42981.801248437499</c:v>
                </c:pt>
                <c:pt idx="36858">
                  <c:v>42981.808192997683</c:v>
                </c:pt>
                <c:pt idx="36859">
                  <c:v>42981.815137557867</c:v>
                </c:pt>
                <c:pt idx="36860">
                  <c:v>42981.822082118058</c:v>
                </c:pt>
                <c:pt idx="36861">
                  <c:v>42981.829026678242</c:v>
                </c:pt>
                <c:pt idx="36862">
                  <c:v>42981.835971238426</c:v>
                </c:pt>
                <c:pt idx="36863">
                  <c:v>42981.84291579861</c:v>
                </c:pt>
                <c:pt idx="36864">
                  <c:v>42981.849860358794</c:v>
                </c:pt>
                <c:pt idx="36865">
                  <c:v>42981.856804918978</c:v>
                </c:pt>
                <c:pt idx="36866">
                  <c:v>42981.863749479169</c:v>
                </c:pt>
                <c:pt idx="36867">
                  <c:v>42981.870694039353</c:v>
                </c:pt>
                <c:pt idx="36868">
                  <c:v>42981.877638599537</c:v>
                </c:pt>
                <c:pt idx="36869">
                  <c:v>42981.884583159721</c:v>
                </c:pt>
                <c:pt idx="36870">
                  <c:v>42981.891527719905</c:v>
                </c:pt>
                <c:pt idx="36871">
                  <c:v>42981.898472280096</c:v>
                </c:pt>
                <c:pt idx="36872">
                  <c:v>42981.90541684028</c:v>
                </c:pt>
                <c:pt idx="36873">
                  <c:v>42981.912361400464</c:v>
                </c:pt>
                <c:pt idx="36874">
                  <c:v>42981.919305960648</c:v>
                </c:pt>
                <c:pt idx="36875">
                  <c:v>42981.926250520832</c:v>
                </c:pt>
                <c:pt idx="36876">
                  <c:v>42981.933195081016</c:v>
                </c:pt>
                <c:pt idx="36877">
                  <c:v>42981.940139641207</c:v>
                </c:pt>
                <c:pt idx="36878">
                  <c:v>42981.947084201391</c:v>
                </c:pt>
                <c:pt idx="36879">
                  <c:v>42981.954028761575</c:v>
                </c:pt>
                <c:pt idx="36880">
                  <c:v>42981.960973321759</c:v>
                </c:pt>
                <c:pt idx="36881">
                  <c:v>42981.967917881942</c:v>
                </c:pt>
                <c:pt idx="36882">
                  <c:v>42981.974862442126</c:v>
                </c:pt>
                <c:pt idx="36883">
                  <c:v>42981.981807002318</c:v>
                </c:pt>
                <c:pt idx="36884">
                  <c:v>42981.988751562501</c:v>
                </c:pt>
                <c:pt idx="36885">
                  <c:v>42981.995696122685</c:v>
                </c:pt>
                <c:pt idx="36886">
                  <c:v>42982.002640682869</c:v>
                </c:pt>
                <c:pt idx="36887">
                  <c:v>42982.009585243053</c:v>
                </c:pt>
                <c:pt idx="36888">
                  <c:v>42982.016529803244</c:v>
                </c:pt>
                <c:pt idx="36889">
                  <c:v>42982.023474363428</c:v>
                </c:pt>
                <c:pt idx="36890">
                  <c:v>42982.030418923612</c:v>
                </c:pt>
                <c:pt idx="36891">
                  <c:v>42982.037363483796</c:v>
                </c:pt>
                <c:pt idx="36892">
                  <c:v>42982.04430804398</c:v>
                </c:pt>
                <c:pt idx="36893">
                  <c:v>42982.051252604164</c:v>
                </c:pt>
                <c:pt idx="36894">
                  <c:v>42982.058197164355</c:v>
                </c:pt>
                <c:pt idx="36895">
                  <c:v>42982.065141724539</c:v>
                </c:pt>
                <c:pt idx="36896">
                  <c:v>42982.072086284723</c:v>
                </c:pt>
                <c:pt idx="36897">
                  <c:v>42982.079030844907</c:v>
                </c:pt>
                <c:pt idx="36898">
                  <c:v>42982.085975405091</c:v>
                </c:pt>
                <c:pt idx="36899">
                  <c:v>42982.092919965275</c:v>
                </c:pt>
                <c:pt idx="36900">
                  <c:v>42982.099864525466</c:v>
                </c:pt>
                <c:pt idx="36901">
                  <c:v>42982.10680908565</c:v>
                </c:pt>
                <c:pt idx="36902">
                  <c:v>42982.113753645834</c:v>
                </c:pt>
                <c:pt idx="36903">
                  <c:v>42982.120698206018</c:v>
                </c:pt>
                <c:pt idx="36904">
                  <c:v>42982.127642766201</c:v>
                </c:pt>
                <c:pt idx="36905">
                  <c:v>42982.134587326385</c:v>
                </c:pt>
                <c:pt idx="36906">
                  <c:v>42982.141531886577</c:v>
                </c:pt>
                <c:pt idx="36907">
                  <c:v>42982.14847644676</c:v>
                </c:pt>
                <c:pt idx="36908">
                  <c:v>42982.155421006944</c:v>
                </c:pt>
                <c:pt idx="36909">
                  <c:v>42982.162365567128</c:v>
                </c:pt>
                <c:pt idx="36910">
                  <c:v>42982.169310127312</c:v>
                </c:pt>
                <c:pt idx="36911">
                  <c:v>42982.176254687503</c:v>
                </c:pt>
                <c:pt idx="36912">
                  <c:v>42982.183199247687</c:v>
                </c:pt>
                <c:pt idx="36913">
                  <c:v>42982.190143807871</c:v>
                </c:pt>
                <c:pt idx="36914">
                  <c:v>42982.197088368055</c:v>
                </c:pt>
                <c:pt idx="36915">
                  <c:v>42982.204032928239</c:v>
                </c:pt>
                <c:pt idx="36916">
                  <c:v>42982.210977488423</c:v>
                </c:pt>
                <c:pt idx="36917">
                  <c:v>42982.217922048614</c:v>
                </c:pt>
                <c:pt idx="36918">
                  <c:v>42982.224866608798</c:v>
                </c:pt>
                <c:pt idx="36919">
                  <c:v>42982.231811168982</c:v>
                </c:pt>
                <c:pt idx="36920">
                  <c:v>42982.238755729166</c:v>
                </c:pt>
                <c:pt idx="36921">
                  <c:v>42982.24570028935</c:v>
                </c:pt>
                <c:pt idx="36922">
                  <c:v>42982.252644849534</c:v>
                </c:pt>
                <c:pt idx="36923">
                  <c:v>42982.259589409725</c:v>
                </c:pt>
                <c:pt idx="36924">
                  <c:v>42982.266533969909</c:v>
                </c:pt>
                <c:pt idx="36925">
                  <c:v>42982.273478530093</c:v>
                </c:pt>
                <c:pt idx="36926">
                  <c:v>42982.280423090277</c:v>
                </c:pt>
                <c:pt idx="36927">
                  <c:v>42982.287367650461</c:v>
                </c:pt>
                <c:pt idx="36928">
                  <c:v>42982.294312210652</c:v>
                </c:pt>
                <c:pt idx="36929">
                  <c:v>42982.301256770836</c:v>
                </c:pt>
                <c:pt idx="36930">
                  <c:v>42982.30820133102</c:v>
                </c:pt>
                <c:pt idx="36931">
                  <c:v>42982.315145891203</c:v>
                </c:pt>
                <c:pt idx="36932">
                  <c:v>42982.322090451387</c:v>
                </c:pt>
                <c:pt idx="36933">
                  <c:v>42982.329035011571</c:v>
                </c:pt>
                <c:pt idx="36934">
                  <c:v>42982.335979571762</c:v>
                </c:pt>
                <c:pt idx="36935">
                  <c:v>42982.342924131946</c:v>
                </c:pt>
                <c:pt idx="36936">
                  <c:v>42982.34986869213</c:v>
                </c:pt>
                <c:pt idx="36937">
                  <c:v>42982.356813252314</c:v>
                </c:pt>
                <c:pt idx="36938">
                  <c:v>42982.363757812498</c:v>
                </c:pt>
                <c:pt idx="36939">
                  <c:v>42982.370702372682</c:v>
                </c:pt>
                <c:pt idx="36940">
                  <c:v>42982.377646932873</c:v>
                </c:pt>
                <c:pt idx="36941">
                  <c:v>42982.384591493057</c:v>
                </c:pt>
                <c:pt idx="36942">
                  <c:v>42982.391536053241</c:v>
                </c:pt>
                <c:pt idx="36943">
                  <c:v>42982.398480613425</c:v>
                </c:pt>
                <c:pt idx="36944">
                  <c:v>42982.405425173609</c:v>
                </c:pt>
                <c:pt idx="36945">
                  <c:v>42982.412369733793</c:v>
                </c:pt>
                <c:pt idx="36946">
                  <c:v>42982.419314293984</c:v>
                </c:pt>
                <c:pt idx="36947">
                  <c:v>42982.426258854168</c:v>
                </c:pt>
                <c:pt idx="36948">
                  <c:v>42982.433203414352</c:v>
                </c:pt>
                <c:pt idx="36949">
                  <c:v>42982.440147974536</c:v>
                </c:pt>
                <c:pt idx="36950">
                  <c:v>42982.44709253472</c:v>
                </c:pt>
                <c:pt idx="36951">
                  <c:v>42982.454037094911</c:v>
                </c:pt>
                <c:pt idx="36952">
                  <c:v>42982.460981655095</c:v>
                </c:pt>
                <c:pt idx="36953">
                  <c:v>42982.467926215279</c:v>
                </c:pt>
                <c:pt idx="36954">
                  <c:v>42982.474870775462</c:v>
                </c:pt>
                <c:pt idx="36955">
                  <c:v>42982.481815335646</c:v>
                </c:pt>
                <c:pt idx="36956">
                  <c:v>42982.48875989583</c:v>
                </c:pt>
                <c:pt idx="36957">
                  <c:v>42982.495704456021</c:v>
                </c:pt>
                <c:pt idx="36958">
                  <c:v>42982.502649016205</c:v>
                </c:pt>
                <c:pt idx="36959">
                  <c:v>42982.509593576389</c:v>
                </c:pt>
                <c:pt idx="36960">
                  <c:v>42982.516538136573</c:v>
                </c:pt>
                <c:pt idx="36961">
                  <c:v>42982.523482696757</c:v>
                </c:pt>
                <c:pt idx="36962">
                  <c:v>42982.530427256941</c:v>
                </c:pt>
                <c:pt idx="36963">
                  <c:v>42982.537371817132</c:v>
                </c:pt>
                <c:pt idx="36964">
                  <c:v>42982.544316377316</c:v>
                </c:pt>
                <c:pt idx="36965">
                  <c:v>42982.5512609375</c:v>
                </c:pt>
                <c:pt idx="36966">
                  <c:v>42982.558205497684</c:v>
                </c:pt>
                <c:pt idx="36967">
                  <c:v>42982.565150057868</c:v>
                </c:pt>
                <c:pt idx="36968">
                  <c:v>42982.572094618059</c:v>
                </c:pt>
                <c:pt idx="36969">
                  <c:v>42982.579039178243</c:v>
                </c:pt>
                <c:pt idx="36970">
                  <c:v>42982.585983738427</c:v>
                </c:pt>
                <c:pt idx="36971">
                  <c:v>42982.592928298611</c:v>
                </c:pt>
                <c:pt idx="36972">
                  <c:v>42982.599872858795</c:v>
                </c:pt>
                <c:pt idx="36973">
                  <c:v>42982.606817418979</c:v>
                </c:pt>
                <c:pt idx="36974">
                  <c:v>42982.61376197917</c:v>
                </c:pt>
                <c:pt idx="36975">
                  <c:v>42982.620706539354</c:v>
                </c:pt>
                <c:pt idx="36976">
                  <c:v>42982.627651099538</c:v>
                </c:pt>
                <c:pt idx="36977">
                  <c:v>42982.634595659722</c:v>
                </c:pt>
                <c:pt idx="36978">
                  <c:v>42982.641540219905</c:v>
                </c:pt>
                <c:pt idx="36979">
                  <c:v>42982.648484780089</c:v>
                </c:pt>
                <c:pt idx="36980">
                  <c:v>42982.655429340281</c:v>
                </c:pt>
                <c:pt idx="36981">
                  <c:v>42982.662373900464</c:v>
                </c:pt>
                <c:pt idx="36982">
                  <c:v>42982.669318460648</c:v>
                </c:pt>
                <c:pt idx="36983">
                  <c:v>42982.676263020832</c:v>
                </c:pt>
                <c:pt idx="36984">
                  <c:v>42982.683207581016</c:v>
                </c:pt>
                <c:pt idx="36985">
                  <c:v>42982.6901521412</c:v>
                </c:pt>
                <c:pt idx="36986">
                  <c:v>42982.697096701391</c:v>
                </c:pt>
                <c:pt idx="36987">
                  <c:v>42982.704041261575</c:v>
                </c:pt>
                <c:pt idx="36988">
                  <c:v>42982.710985821759</c:v>
                </c:pt>
                <c:pt idx="36989">
                  <c:v>42982.717930381943</c:v>
                </c:pt>
                <c:pt idx="36990">
                  <c:v>42982.724874942127</c:v>
                </c:pt>
                <c:pt idx="36991">
                  <c:v>42982.731819502318</c:v>
                </c:pt>
                <c:pt idx="36992">
                  <c:v>42982.738764062502</c:v>
                </c:pt>
                <c:pt idx="36993">
                  <c:v>42982.745708622686</c:v>
                </c:pt>
                <c:pt idx="36994">
                  <c:v>42982.75265318287</c:v>
                </c:pt>
                <c:pt idx="36995">
                  <c:v>42982.759597743054</c:v>
                </c:pt>
                <c:pt idx="36996">
                  <c:v>42982.766542303238</c:v>
                </c:pt>
                <c:pt idx="36997">
                  <c:v>42982.773486863429</c:v>
                </c:pt>
                <c:pt idx="36998">
                  <c:v>42982.780431423613</c:v>
                </c:pt>
                <c:pt idx="36999">
                  <c:v>42982.787375983797</c:v>
                </c:pt>
                <c:pt idx="37000">
                  <c:v>42982.794320543981</c:v>
                </c:pt>
                <c:pt idx="37001">
                  <c:v>42982.801265104164</c:v>
                </c:pt>
                <c:pt idx="37002">
                  <c:v>42982.808209664348</c:v>
                </c:pt>
                <c:pt idx="37003">
                  <c:v>42982.81515422454</c:v>
                </c:pt>
                <c:pt idx="37004">
                  <c:v>42982.822098784723</c:v>
                </c:pt>
                <c:pt idx="37005">
                  <c:v>42982.829043344907</c:v>
                </c:pt>
                <c:pt idx="37006">
                  <c:v>42982.835987905091</c:v>
                </c:pt>
                <c:pt idx="37007">
                  <c:v>42982.842932465275</c:v>
                </c:pt>
                <c:pt idx="37008">
                  <c:v>42982.849877025466</c:v>
                </c:pt>
                <c:pt idx="37009">
                  <c:v>42982.85682158565</c:v>
                </c:pt>
                <c:pt idx="37010">
                  <c:v>42982.863766145834</c:v>
                </c:pt>
                <c:pt idx="37011">
                  <c:v>42982.870710706018</c:v>
                </c:pt>
                <c:pt idx="37012">
                  <c:v>42982.877655266202</c:v>
                </c:pt>
                <c:pt idx="37013">
                  <c:v>42982.884599826386</c:v>
                </c:pt>
                <c:pt idx="37014">
                  <c:v>42982.891544386577</c:v>
                </c:pt>
                <c:pt idx="37015">
                  <c:v>42982.898488946761</c:v>
                </c:pt>
                <c:pt idx="37016">
                  <c:v>42982.905433506945</c:v>
                </c:pt>
                <c:pt idx="37017">
                  <c:v>42982.912378067129</c:v>
                </c:pt>
                <c:pt idx="37018">
                  <c:v>42982.919322627313</c:v>
                </c:pt>
                <c:pt idx="37019">
                  <c:v>42982.926267187497</c:v>
                </c:pt>
                <c:pt idx="37020">
                  <c:v>42982.933211747688</c:v>
                </c:pt>
                <c:pt idx="37021">
                  <c:v>42982.940156307872</c:v>
                </c:pt>
                <c:pt idx="37022">
                  <c:v>42982.947100868056</c:v>
                </c:pt>
                <c:pt idx="37023">
                  <c:v>42982.95404542824</c:v>
                </c:pt>
                <c:pt idx="37024">
                  <c:v>42982.960989988424</c:v>
                </c:pt>
                <c:pt idx="37025">
                  <c:v>42982.967934548615</c:v>
                </c:pt>
                <c:pt idx="37026">
                  <c:v>42982.974879108799</c:v>
                </c:pt>
                <c:pt idx="37027">
                  <c:v>42982.981823668983</c:v>
                </c:pt>
                <c:pt idx="37028">
                  <c:v>42982.988768229166</c:v>
                </c:pt>
                <c:pt idx="37029">
                  <c:v>42982.99571278935</c:v>
                </c:pt>
                <c:pt idx="37030">
                  <c:v>42983.002657349534</c:v>
                </c:pt>
                <c:pt idx="37031">
                  <c:v>42983.009601909725</c:v>
                </c:pt>
                <c:pt idx="37032">
                  <c:v>42983.016546469909</c:v>
                </c:pt>
                <c:pt idx="37033">
                  <c:v>42983.023491030093</c:v>
                </c:pt>
                <c:pt idx="37034">
                  <c:v>42983.030435590277</c:v>
                </c:pt>
                <c:pt idx="37035">
                  <c:v>42983.037380150461</c:v>
                </c:pt>
                <c:pt idx="37036">
                  <c:v>42983.044324710645</c:v>
                </c:pt>
                <c:pt idx="37037">
                  <c:v>42983.051269270836</c:v>
                </c:pt>
                <c:pt idx="37038">
                  <c:v>42983.05821383102</c:v>
                </c:pt>
                <c:pt idx="37039">
                  <c:v>42983.065158391204</c:v>
                </c:pt>
                <c:pt idx="37040">
                  <c:v>42983.072102951388</c:v>
                </c:pt>
                <c:pt idx="37041">
                  <c:v>42983.079047511572</c:v>
                </c:pt>
                <c:pt idx="37042">
                  <c:v>42983.085992071756</c:v>
                </c:pt>
                <c:pt idx="37043">
                  <c:v>42983.092936631947</c:v>
                </c:pt>
                <c:pt idx="37044">
                  <c:v>42983.099881192131</c:v>
                </c:pt>
                <c:pt idx="37045">
                  <c:v>42983.106825752315</c:v>
                </c:pt>
                <c:pt idx="37046">
                  <c:v>42983.113770312499</c:v>
                </c:pt>
                <c:pt idx="37047">
                  <c:v>42983.120714872683</c:v>
                </c:pt>
                <c:pt idx="37048">
                  <c:v>42983.127659432874</c:v>
                </c:pt>
                <c:pt idx="37049">
                  <c:v>42983.134603993058</c:v>
                </c:pt>
                <c:pt idx="37050">
                  <c:v>42983.141548553242</c:v>
                </c:pt>
                <c:pt idx="37051">
                  <c:v>42983.148493113426</c:v>
                </c:pt>
                <c:pt idx="37052">
                  <c:v>42983.155437673609</c:v>
                </c:pt>
                <c:pt idx="37053">
                  <c:v>42983.162382233793</c:v>
                </c:pt>
                <c:pt idx="37054">
                  <c:v>42983.169326793985</c:v>
                </c:pt>
                <c:pt idx="37055">
                  <c:v>42983.176271354168</c:v>
                </c:pt>
                <c:pt idx="37056">
                  <c:v>42983.183215914352</c:v>
                </c:pt>
                <c:pt idx="37057">
                  <c:v>42983.190160474536</c:v>
                </c:pt>
                <c:pt idx="37058">
                  <c:v>42983.19710503472</c:v>
                </c:pt>
                <c:pt idx="37059">
                  <c:v>42983.204049594904</c:v>
                </c:pt>
                <c:pt idx="37060">
                  <c:v>42983.210994155095</c:v>
                </c:pt>
                <c:pt idx="37061">
                  <c:v>42983.217938715279</c:v>
                </c:pt>
                <c:pt idx="37062">
                  <c:v>42983.224883275463</c:v>
                </c:pt>
                <c:pt idx="37063">
                  <c:v>42983.231827835647</c:v>
                </c:pt>
                <c:pt idx="37064">
                  <c:v>42983.238772395831</c:v>
                </c:pt>
                <c:pt idx="37065">
                  <c:v>42983.245716956022</c:v>
                </c:pt>
                <c:pt idx="37066">
                  <c:v>42983.252661516206</c:v>
                </c:pt>
                <c:pt idx="37067">
                  <c:v>42983.25960607639</c:v>
                </c:pt>
                <c:pt idx="37068">
                  <c:v>42983.266550636574</c:v>
                </c:pt>
                <c:pt idx="37069">
                  <c:v>42983.273495196758</c:v>
                </c:pt>
                <c:pt idx="37070">
                  <c:v>42983.280439756942</c:v>
                </c:pt>
                <c:pt idx="37071">
                  <c:v>42983.287384317133</c:v>
                </c:pt>
                <c:pt idx="37072">
                  <c:v>42983.294328877317</c:v>
                </c:pt>
                <c:pt idx="37073">
                  <c:v>42983.301273437501</c:v>
                </c:pt>
                <c:pt idx="37074">
                  <c:v>42983.308217997685</c:v>
                </c:pt>
                <c:pt idx="37075">
                  <c:v>42983.315162557868</c:v>
                </c:pt>
                <c:pt idx="37076">
                  <c:v>42983.322107118052</c:v>
                </c:pt>
                <c:pt idx="37077">
                  <c:v>42983.329051678244</c:v>
                </c:pt>
                <c:pt idx="37078">
                  <c:v>42983.335996238427</c:v>
                </c:pt>
                <c:pt idx="37079">
                  <c:v>42983.342940798611</c:v>
                </c:pt>
                <c:pt idx="37080">
                  <c:v>42983.349885358795</c:v>
                </c:pt>
                <c:pt idx="37081">
                  <c:v>42983.356829918979</c:v>
                </c:pt>
                <c:pt idx="37082">
                  <c:v>42983.363774479163</c:v>
                </c:pt>
                <c:pt idx="37083">
                  <c:v>42983.370719039354</c:v>
                </c:pt>
                <c:pt idx="37084">
                  <c:v>42983.377663599538</c:v>
                </c:pt>
                <c:pt idx="37085">
                  <c:v>42983.384608159722</c:v>
                </c:pt>
                <c:pt idx="37086">
                  <c:v>42983.391552719906</c:v>
                </c:pt>
                <c:pt idx="37087">
                  <c:v>42983.39849728009</c:v>
                </c:pt>
                <c:pt idx="37088">
                  <c:v>42983.405441840281</c:v>
                </c:pt>
                <c:pt idx="37089">
                  <c:v>42983.412386400465</c:v>
                </c:pt>
                <c:pt idx="37090">
                  <c:v>42983.419330960649</c:v>
                </c:pt>
                <c:pt idx="37091">
                  <c:v>42983.426275520833</c:v>
                </c:pt>
                <c:pt idx="37092">
                  <c:v>42983.433220081017</c:v>
                </c:pt>
                <c:pt idx="37093">
                  <c:v>42983.440164641201</c:v>
                </c:pt>
                <c:pt idx="37094">
                  <c:v>42983.447109201392</c:v>
                </c:pt>
                <c:pt idx="37095">
                  <c:v>42983.454053761576</c:v>
                </c:pt>
                <c:pt idx="37096">
                  <c:v>42983.46099832176</c:v>
                </c:pt>
                <c:pt idx="37097">
                  <c:v>42983.467942881944</c:v>
                </c:pt>
                <c:pt idx="37098">
                  <c:v>42983.474887442128</c:v>
                </c:pt>
                <c:pt idx="37099">
                  <c:v>42983.481832002311</c:v>
                </c:pt>
                <c:pt idx="37100">
                  <c:v>42983.488776562503</c:v>
                </c:pt>
                <c:pt idx="37101">
                  <c:v>42983.495721122687</c:v>
                </c:pt>
                <c:pt idx="37102">
                  <c:v>42983.50266568287</c:v>
                </c:pt>
                <c:pt idx="37103">
                  <c:v>42983.509610243054</c:v>
                </c:pt>
                <c:pt idx="37104">
                  <c:v>42983.516554803238</c:v>
                </c:pt>
                <c:pt idx="37105">
                  <c:v>42983.523499363429</c:v>
                </c:pt>
                <c:pt idx="37106">
                  <c:v>42983.530443923613</c:v>
                </c:pt>
                <c:pt idx="37107">
                  <c:v>42983.537388483797</c:v>
                </c:pt>
                <c:pt idx="37108">
                  <c:v>42983.544333043981</c:v>
                </c:pt>
                <c:pt idx="37109">
                  <c:v>42983.551277604165</c:v>
                </c:pt>
                <c:pt idx="37110">
                  <c:v>42983.558222164349</c:v>
                </c:pt>
                <c:pt idx="37111">
                  <c:v>42983.56516672454</c:v>
                </c:pt>
                <c:pt idx="37112">
                  <c:v>42983.572111284724</c:v>
                </c:pt>
                <c:pt idx="37113">
                  <c:v>42983.579055844908</c:v>
                </c:pt>
                <c:pt idx="37114">
                  <c:v>42983.586000405092</c:v>
                </c:pt>
                <c:pt idx="37115">
                  <c:v>42983.592944965276</c:v>
                </c:pt>
                <c:pt idx="37116">
                  <c:v>42983.59988952546</c:v>
                </c:pt>
                <c:pt idx="37117">
                  <c:v>42983.606834085651</c:v>
                </c:pt>
                <c:pt idx="37118">
                  <c:v>42983.613778645835</c:v>
                </c:pt>
                <c:pt idx="37119">
                  <c:v>42983.620723206019</c:v>
                </c:pt>
                <c:pt idx="37120">
                  <c:v>42983.627667766203</c:v>
                </c:pt>
                <c:pt idx="37121">
                  <c:v>42983.634612326387</c:v>
                </c:pt>
                <c:pt idx="37122">
                  <c:v>42983.64155688657</c:v>
                </c:pt>
                <c:pt idx="37123">
                  <c:v>42983.648501446762</c:v>
                </c:pt>
                <c:pt idx="37124">
                  <c:v>42983.655446006946</c:v>
                </c:pt>
                <c:pt idx="37125">
                  <c:v>42983.662390567129</c:v>
                </c:pt>
                <c:pt idx="37126">
                  <c:v>42983.669335127313</c:v>
                </c:pt>
                <c:pt idx="37127">
                  <c:v>42983.676279687497</c:v>
                </c:pt>
                <c:pt idx="37128">
                  <c:v>42983.683224247688</c:v>
                </c:pt>
                <c:pt idx="37129">
                  <c:v>42983.690168807872</c:v>
                </c:pt>
                <c:pt idx="37130">
                  <c:v>42983.697113368056</c:v>
                </c:pt>
                <c:pt idx="37131">
                  <c:v>42983.70405792824</c:v>
                </c:pt>
                <c:pt idx="37132">
                  <c:v>42983.711002488424</c:v>
                </c:pt>
                <c:pt idx="37133">
                  <c:v>42983.717947048608</c:v>
                </c:pt>
                <c:pt idx="37134">
                  <c:v>42983.724891608799</c:v>
                </c:pt>
                <c:pt idx="37135">
                  <c:v>42983.731836168983</c:v>
                </c:pt>
                <c:pt idx="37136">
                  <c:v>42983.738780729167</c:v>
                </c:pt>
                <c:pt idx="37137">
                  <c:v>42983.745725289351</c:v>
                </c:pt>
                <c:pt idx="37138">
                  <c:v>42983.752669849535</c:v>
                </c:pt>
                <c:pt idx="37139">
                  <c:v>42983.759614409719</c:v>
                </c:pt>
                <c:pt idx="37140">
                  <c:v>42983.76655896991</c:v>
                </c:pt>
                <c:pt idx="37141">
                  <c:v>42983.773503530094</c:v>
                </c:pt>
                <c:pt idx="37142">
                  <c:v>42983.780448090278</c:v>
                </c:pt>
                <c:pt idx="37143">
                  <c:v>42983.787392650462</c:v>
                </c:pt>
                <c:pt idx="37144">
                  <c:v>42983.794337210646</c:v>
                </c:pt>
                <c:pt idx="37145">
                  <c:v>42983.801281770837</c:v>
                </c:pt>
                <c:pt idx="37146">
                  <c:v>42983.808226331021</c:v>
                </c:pt>
                <c:pt idx="37147">
                  <c:v>42983.815170891205</c:v>
                </c:pt>
                <c:pt idx="37148">
                  <c:v>42983.822115451389</c:v>
                </c:pt>
                <c:pt idx="37149">
                  <c:v>42983.829060011572</c:v>
                </c:pt>
                <c:pt idx="37150">
                  <c:v>42983.836004571756</c:v>
                </c:pt>
                <c:pt idx="37151">
                  <c:v>42983.842949131948</c:v>
                </c:pt>
                <c:pt idx="37152">
                  <c:v>42983.849893692131</c:v>
                </c:pt>
                <c:pt idx="37153">
                  <c:v>42983.856838252315</c:v>
                </c:pt>
                <c:pt idx="37154">
                  <c:v>42983.863782812499</c:v>
                </c:pt>
                <c:pt idx="37155">
                  <c:v>42983.870727372683</c:v>
                </c:pt>
                <c:pt idx="37156">
                  <c:v>42983.877671932867</c:v>
                </c:pt>
                <c:pt idx="37157">
                  <c:v>42983.884616493058</c:v>
                </c:pt>
                <c:pt idx="37158">
                  <c:v>42983.891561053242</c:v>
                </c:pt>
                <c:pt idx="37159">
                  <c:v>42983.898505613426</c:v>
                </c:pt>
                <c:pt idx="37160">
                  <c:v>42983.90545017361</c:v>
                </c:pt>
                <c:pt idx="37161">
                  <c:v>42983.912394733794</c:v>
                </c:pt>
                <c:pt idx="37162">
                  <c:v>42983.919339293985</c:v>
                </c:pt>
                <c:pt idx="37163">
                  <c:v>42983.926283854169</c:v>
                </c:pt>
                <c:pt idx="37164">
                  <c:v>42983.933228414353</c:v>
                </c:pt>
                <c:pt idx="37165">
                  <c:v>42983.940172974537</c:v>
                </c:pt>
                <c:pt idx="37166">
                  <c:v>42983.947117534721</c:v>
                </c:pt>
                <c:pt idx="37167">
                  <c:v>42983.954062094905</c:v>
                </c:pt>
                <c:pt idx="37168">
                  <c:v>42983.961006655096</c:v>
                </c:pt>
                <c:pt idx="37169">
                  <c:v>42983.96795121528</c:v>
                </c:pt>
                <c:pt idx="37170">
                  <c:v>42983.974895775464</c:v>
                </c:pt>
                <c:pt idx="37171">
                  <c:v>42983.981840335648</c:v>
                </c:pt>
                <c:pt idx="37172">
                  <c:v>42983.988784895831</c:v>
                </c:pt>
                <c:pt idx="37173">
                  <c:v>42983.995729456015</c:v>
                </c:pt>
                <c:pt idx="37174">
                  <c:v>42984.002674016207</c:v>
                </c:pt>
                <c:pt idx="37175">
                  <c:v>42984.00961857639</c:v>
                </c:pt>
                <c:pt idx="37176">
                  <c:v>42984.016563136574</c:v>
                </c:pt>
                <c:pt idx="37177">
                  <c:v>42984.023507696758</c:v>
                </c:pt>
                <c:pt idx="37178">
                  <c:v>42984.030452256942</c:v>
                </c:pt>
                <c:pt idx="37179">
                  <c:v>42984.037396817126</c:v>
                </c:pt>
                <c:pt idx="37180">
                  <c:v>42984.044341377317</c:v>
                </c:pt>
                <c:pt idx="37181">
                  <c:v>42984.051285937501</c:v>
                </c:pt>
                <c:pt idx="37182">
                  <c:v>42984.058230497685</c:v>
                </c:pt>
                <c:pt idx="37183">
                  <c:v>42984.065175057869</c:v>
                </c:pt>
                <c:pt idx="37184">
                  <c:v>42984.072119618053</c:v>
                </c:pt>
                <c:pt idx="37185">
                  <c:v>42984.079064178244</c:v>
                </c:pt>
                <c:pt idx="37186">
                  <c:v>42984.086008738428</c:v>
                </c:pt>
                <c:pt idx="37187">
                  <c:v>42984.092953298612</c:v>
                </c:pt>
                <c:pt idx="37188">
                  <c:v>42984.099897858796</c:v>
                </c:pt>
                <c:pt idx="37189">
                  <c:v>42984.10684241898</c:v>
                </c:pt>
                <c:pt idx="37190">
                  <c:v>42984.113786979164</c:v>
                </c:pt>
                <c:pt idx="37191">
                  <c:v>42984.120731539355</c:v>
                </c:pt>
                <c:pt idx="37192">
                  <c:v>42984.127676099539</c:v>
                </c:pt>
                <c:pt idx="37193">
                  <c:v>42984.134620659723</c:v>
                </c:pt>
                <c:pt idx="37194">
                  <c:v>42984.141565219907</c:v>
                </c:pt>
                <c:pt idx="37195">
                  <c:v>42984.148509780091</c:v>
                </c:pt>
                <c:pt idx="37196">
                  <c:v>42984.155454340274</c:v>
                </c:pt>
                <c:pt idx="37197">
                  <c:v>42984.162398900466</c:v>
                </c:pt>
                <c:pt idx="37198">
                  <c:v>42984.16934346065</c:v>
                </c:pt>
                <c:pt idx="37199">
                  <c:v>42984.176288020833</c:v>
                </c:pt>
                <c:pt idx="37200">
                  <c:v>42984.183232581017</c:v>
                </c:pt>
                <c:pt idx="37201">
                  <c:v>42984.190177141201</c:v>
                </c:pt>
                <c:pt idx="37202">
                  <c:v>42984.197121701392</c:v>
                </c:pt>
                <c:pt idx="37203">
                  <c:v>42984.204066261576</c:v>
                </c:pt>
                <c:pt idx="37204">
                  <c:v>42984.21101082176</c:v>
                </c:pt>
                <c:pt idx="37205">
                  <c:v>42984.217955381944</c:v>
                </c:pt>
                <c:pt idx="37206">
                  <c:v>42984.224899942128</c:v>
                </c:pt>
                <c:pt idx="37207">
                  <c:v>42984.231844502312</c:v>
                </c:pt>
                <c:pt idx="37208">
                  <c:v>42984.238789062503</c:v>
                </c:pt>
                <c:pt idx="37209">
                  <c:v>42984.245733622687</c:v>
                </c:pt>
                <c:pt idx="37210">
                  <c:v>42984.252678182871</c:v>
                </c:pt>
                <c:pt idx="37211">
                  <c:v>42984.259622743055</c:v>
                </c:pt>
                <c:pt idx="37212">
                  <c:v>42984.266567303239</c:v>
                </c:pt>
                <c:pt idx="37213">
                  <c:v>42984.273511863423</c:v>
                </c:pt>
                <c:pt idx="37214">
                  <c:v>42984.280456423614</c:v>
                </c:pt>
                <c:pt idx="37215">
                  <c:v>42984.287400983798</c:v>
                </c:pt>
                <c:pt idx="37216">
                  <c:v>42984.294345543982</c:v>
                </c:pt>
                <c:pt idx="37217">
                  <c:v>42984.301290104166</c:v>
                </c:pt>
                <c:pt idx="37218">
                  <c:v>42984.30823466435</c:v>
                </c:pt>
                <c:pt idx="37219">
                  <c:v>42984.315179224533</c:v>
                </c:pt>
                <c:pt idx="37220">
                  <c:v>42984.322123784725</c:v>
                </c:pt>
                <c:pt idx="37221">
                  <c:v>42984.329068344909</c:v>
                </c:pt>
                <c:pt idx="37222">
                  <c:v>42984.336012905093</c:v>
                </c:pt>
                <c:pt idx="37223">
                  <c:v>42984.342957465276</c:v>
                </c:pt>
                <c:pt idx="37224">
                  <c:v>42984.34990202546</c:v>
                </c:pt>
                <c:pt idx="37225">
                  <c:v>42984.356846585652</c:v>
                </c:pt>
                <c:pt idx="37226">
                  <c:v>42984.363791145835</c:v>
                </c:pt>
                <c:pt idx="37227">
                  <c:v>42984.370735706019</c:v>
                </c:pt>
                <c:pt idx="37228">
                  <c:v>42984.377680266203</c:v>
                </c:pt>
                <c:pt idx="37229">
                  <c:v>42984.384624826387</c:v>
                </c:pt>
                <c:pt idx="37230">
                  <c:v>42984.391569386571</c:v>
                </c:pt>
                <c:pt idx="37231">
                  <c:v>42984.398513946762</c:v>
                </c:pt>
                <c:pt idx="37232">
                  <c:v>42984.405458506946</c:v>
                </c:pt>
                <c:pt idx="37233">
                  <c:v>42984.41240306713</c:v>
                </c:pt>
                <c:pt idx="37234">
                  <c:v>42984.419347627314</c:v>
                </c:pt>
                <c:pt idx="37235">
                  <c:v>42984.426292187498</c:v>
                </c:pt>
                <c:pt idx="37236">
                  <c:v>42984.433236747682</c:v>
                </c:pt>
                <c:pt idx="37237">
                  <c:v>42984.440181307873</c:v>
                </c:pt>
                <c:pt idx="37238">
                  <c:v>42984.447125868057</c:v>
                </c:pt>
                <c:pt idx="37239">
                  <c:v>42984.454070428241</c:v>
                </c:pt>
                <c:pt idx="37240">
                  <c:v>42984.461014988425</c:v>
                </c:pt>
                <c:pt idx="37241">
                  <c:v>42984.467959548609</c:v>
                </c:pt>
                <c:pt idx="37242">
                  <c:v>42984.4749041088</c:v>
                </c:pt>
                <c:pt idx="37243">
                  <c:v>42984.481848668984</c:v>
                </c:pt>
                <c:pt idx="37244">
                  <c:v>42984.488793229168</c:v>
                </c:pt>
                <c:pt idx="37245">
                  <c:v>42984.495737789352</c:v>
                </c:pt>
                <c:pt idx="37246">
                  <c:v>42984.502682349535</c:v>
                </c:pt>
                <c:pt idx="37247">
                  <c:v>42984.509626909719</c:v>
                </c:pt>
                <c:pt idx="37248">
                  <c:v>42984.516571469911</c:v>
                </c:pt>
                <c:pt idx="37249">
                  <c:v>42984.523516030094</c:v>
                </c:pt>
                <c:pt idx="37250">
                  <c:v>42984.530460590278</c:v>
                </c:pt>
                <c:pt idx="37251">
                  <c:v>42984.537405150462</c:v>
                </c:pt>
                <c:pt idx="37252">
                  <c:v>42984.544349710646</c:v>
                </c:pt>
                <c:pt idx="37253">
                  <c:v>42984.55129427083</c:v>
                </c:pt>
                <c:pt idx="37254">
                  <c:v>42984.558238831021</c:v>
                </c:pt>
                <c:pt idx="37255">
                  <c:v>42984.565183391205</c:v>
                </c:pt>
                <c:pt idx="37256">
                  <c:v>42984.572127951389</c:v>
                </c:pt>
                <c:pt idx="37257">
                  <c:v>42984.579072511573</c:v>
                </c:pt>
                <c:pt idx="37258">
                  <c:v>42984.586017071757</c:v>
                </c:pt>
                <c:pt idx="37259">
                  <c:v>42984.592961631941</c:v>
                </c:pt>
                <c:pt idx="37260">
                  <c:v>42984.599906192132</c:v>
                </c:pt>
                <c:pt idx="37261">
                  <c:v>42984.606850752316</c:v>
                </c:pt>
                <c:pt idx="37262">
                  <c:v>42984.6137953125</c:v>
                </c:pt>
                <c:pt idx="37263">
                  <c:v>42984.620739872684</c:v>
                </c:pt>
                <c:pt idx="37264">
                  <c:v>42984.627684432868</c:v>
                </c:pt>
                <c:pt idx="37265">
                  <c:v>42984.634628993059</c:v>
                </c:pt>
                <c:pt idx="37266">
                  <c:v>42984.641573553243</c:v>
                </c:pt>
                <c:pt idx="37267">
                  <c:v>42984.648518113427</c:v>
                </c:pt>
                <c:pt idx="37268">
                  <c:v>42984.655462673611</c:v>
                </c:pt>
                <c:pt idx="37269">
                  <c:v>42984.662407233795</c:v>
                </c:pt>
                <c:pt idx="37270">
                  <c:v>42984.669351793978</c:v>
                </c:pt>
                <c:pt idx="37271">
                  <c:v>42984.67629635417</c:v>
                </c:pt>
                <c:pt idx="37272">
                  <c:v>42984.683240914354</c:v>
                </c:pt>
                <c:pt idx="37273">
                  <c:v>42984.690185474537</c:v>
                </c:pt>
                <c:pt idx="37274">
                  <c:v>42984.697130034721</c:v>
                </c:pt>
                <c:pt idx="37275">
                  <c:v>42984.704074594905</c:v>
                </c:pt>
                <c:pt idx="37276">
                  <c:v>42984.711019155089</c:v>
                </c:pt>
                <c:pt idx="37277">
                  <c:v>42984.71796371528</c:v>
                </c:pt>
                <c:pt idx="37278">
                  <c:v>42984.724908275464</c:v>
                </c:pt>
                <c:pt idx="37279">
                  <c:v>42984.731852835648</c:v>
                </c:pt>
                <c:pt idx="37280">
                  <c:v>42984.738797395832</c:v>
                </c:pt>
                <c:pt idx="37281">
                  <c:v>42984.745741956016</c:v>
                </c:pt>
                <c:pt idx="37282">
                  <c:v>42984.752686516207</c:v>
                </c:pt>
                <c:pt idx="37283">
                  <c:v>42984.759631076391</c:v>
                </c:pt>
                <c:pt idx="37284">
                  <c:v>42984.766575636575</c:v>
                </c:pt>
                <c:pt idx="37285">
                  <c:v>42984.773520196759</c:v>
                </c:pt>
                <c:pt idx="37286">
                  <c:v>42984.780464756943</c:v>
                </c:pt>
                <c:pt idx="37287">
                  <c:v>42984.787409317127</c:v>
                </c:pt>
                <c:pt idx="37288">
                  <c:v>42984.794353877318</c:v>
                </c:pt>
                <c:pt idx="37289">
                  <c:v>42984.801298437502</c:v>
                </c:pt>
                <c:pt idx="37290">
                  <c:v>42984.808242997686</c:v>
                </c:pt>
                <c:pt idx="37291">
                  <c:v>42984.81518755787</c:v>
                </c:pt>
                <c:pt idx="37292">
                  <c:v>42984.822132118054</c:v>
                </c:pt>
                <c:pt idx="37293">
                  <c:v>42984.829076678237</c:v>
                </c:pt>
                <c:pt idx="37294">
                  <c:v>42984.836021238429</c:v>
                </c:pt>
                <c:pt idx="37295">
                  <c:v>42984.842965798613</c:v>
                </c:pt>
                <c:pt idx="37296">
                  <c:v>42984.849910358796</c:v>
                </c:pt>
                <c:pt idx="37297">
                  <c:v>42984.85685491898</c:v>
                </c:pt>
                <c:pt idx="37298">
                  <c:v>42984.863799479164</c:v>
                </c:pt>
                <c:pt idx="37299">
                  <c:v>42984.870744039348</c:v>
                </c:pt>
                <c:pt idx="37300">
                  <c:v>42984.877688599539</c:v>
                </c:pt>
                <c:pt idx="37301">
                  <c:v>42984.884633159723</c:v>
                </c:pt>
                <c:pt idx="37302">
                  <c:v>42984.891577719907</c:v>
                </c:pt>
                <c:pt idx="37303">
                  <c:v>42984.898522280091</c:v>
                </c:pt>
                <c:pt idx="37304">
                  <c:v>42984.905466840275</c:v>
                </c:pt>
                <c:pt idx="37305">
                  <c:v>42984.912411400466</c:v>
                </c:pt>
                <c:pt idx="37306">
                  <c:v>42984.91935596065</c:v>
                </c:pt>
                <c:pt idx="37307">
                  <c:v>42984.926300520834</c:v>
                </c:pt>
                <c:pt idx="37308">
                  <c:v>42984.933245081018</c:v>
                </c:pt>
                <c:pt idx="37309">
                  <c:v>42984.940189641202</c:v>
                </c:pt>
                <c:pt idx="37310">
                  <c:v>42984.947134201386</c:v>
                </c:pt>
                <c:pt idx="37311">
                  <c:v>42984.954078761577</c:v>
                </c:pt>
                <c:pt idx="37312">
                  <c:v>42984.961023321761</c:v>
                </c:pt>
                <c:pt idx="37313">
                  <c:v>42984.967967881945</c:v>
                </c:pt>
                <c:pt idx="37314">
                  <c:v>42984.974912442129</c:v>
                </c:pt>
                <c:pt idx="37315">
                  <c:v>42984.981857002313</c:v>
                </c:pt>
                <c:pt idx="37316">
                  <c:v>42984.988801562497</c:v>
                </c:pt>
                <c:pt idx="37317">
                  <c:v>42984.995746122688</c:v>
                </c:pt>
                <c:pt idx="37318">
                  <c:v>42985.002690682872</c:v>
                </c:pt>
                <c:pt idx="37319">
                  <c:v>42985.009635243056</c:v>
                </c:pt>
                <c:pt idx="37320">
                  <c:v>42985.016579803239</c:v>
                </c:pt>
                <c:pt idx="37321">
                  <c:v>42985.023524363423</c:v>
                </c:pt>
                <c:pt idx="37322">
                  <c:v>42985.030468923615</c:v>
                </c:pt>
                <c:pt idx="37323">
                  <c:v>42985.037413483798</c:v>
                </c:pt>
                <c:pt idx="37324">
                  <c:v>42985.044358043982</c:v>
                </c:pt>
                <c:pt idx="37325">
                  <c:v>42985.051302604166</c:v>
                </c:pt>
                <c:pt idx="37326">
                  <c:v>42985.05824716435</c:v>
                </c:pt>
                <c:pt idx="37327">
                  <c:v>42985.065191724534</c:v>
                </c:pt>
                <c:pt idx="37328">
                  <c:v>42985.072136284725</c:v>
                </c:pt>
                <c:pt idx="37329">
                  <c:v>42985.079080844909</c:v>
                </c:pt>
                <c:pt idx="37330">
                  <c:v>42985.086025405093</c:v>
                </c:pt>
                <c:pt idx="37331">
                  <c:v>42985.092969965277</c:v>
                </c:pt>
                <c:pt idx="37332">
                  <c:v>42985.099914525461</c:v>
                </c:pt>
                <c:pt idx="37333">
                  <c:v>42985.106859085645</c:v>
                </c:pt>
                <c:pt idx="37334">
                  <c:v>42985.113803645836</c:v>
                </c:pt>
                <c:pt idx="37335">
                  <c:v>42985.12074820602</c:v>
                </c:pt>
                <c:pt idx="37336">
                  <c:v>42985.127692766204</c:v>
                </c:pt>
                <c:pt idx="37337">
                  <c:v>42985.134637326388</c:v>
                </c:pt>
                <c:pt idx="37338">
                  <c:v>42985.141581886572</c:v>
                </c:pt>
                <c:pt idx="37339">
                  <c:v>42985.148526446763</c:v>
                </c:pt>
                <c:pt idx="37340">
                  <c:v>42985.155471006947</c:v>
                </c:pt>
                <c:pt idx="37341">
                  <c:v>42985.162415567131</c:v>
                </c:pt>
                <c:pt idx="37342">
                  <c:v>42985.169360127315</c:v>
                </c:pt>
                <c:pt idx="37343">
                  <c:v>42985.176304687498</c:v>
                </c:pt>
                <c:pt idx="37344">
                  <c:v>42985.183249247682</c:v>
                </c:pt>
                <c:pt idx="37345">
                  <c:v>42985.190193807874</c:v>
                </c:pt>
                <c:pt idx="37346">
                  <c:v>42985.197138368057</c:v>
                </c:pt>
                <c:pt idx="37347">
                  <c:v>42985.204082928241</c:v>
                </c:pt>
                <c:pt idx="37348">
                  <c:v>42985.211027488425</c:v>
                </c:pt>
                <c:pt idx="37349">
                  <c:v>42985.217972048609</c:v>
                </c:pt>
                <c:pt idx="37350">
                  <c:v>42985.224916608793</c:v>
                </c:pt>
                <c:pt idx="37351">
                  <c:v>42985.231861168984</c:v>
                </c:pt>
                <c:pt idx="37352">
                  <c:v>42985.238805729168</c:v>
                </c:pt>
                <c:pt idx="37353">
                  <c:v>42985.245750289352</c:v>
                </c:pt>
                <c:pt idx="37354">
                  <c:v>42985.252694849536</c:v>
                </c:pt>
                <c:pt idx="37355">
                  <c:v>42985.25963940972</c:v>
                </c:pt>
                <c:pt idx="37356">
                  <c:v>42985.266583969904</c:v>
                </c:pt>
                <c:pt idx="37357">
                  <c:v>42985.273528530095</c:v>
                </c:pt>
                <c:pt idx="37358">
                  <c:v>42985.280473090279</c:v>
                </c:pt>
                <c:pt idx="37359">
                  <c:v>42985.287417650463</c:v>
                </c:pt>
                <c:pt idx="37360">
                  <c:v>42985.294362210647</c:v>
                </c:pt>
                <c:pt idx="37361">
                  <c:v>42985.301306770831</c:v>
                </c:pt>
                <c:pt idx="37362">
                  <c:v>42985.308251331022</c:v>
                </c:pt>
                <c:pt idx="37363">
                  <c:v>42985.315195891206</c:v>
                </c:pt>
                <c:pt idx="37364">
                  <c:v>42985.32214045139</c:v>
                </c:pt>
                <c:pt idx="37365">
                  <c:v>42985.329085011574</c:v>
                </c:pt>
                <c:pt idx="37366">
                  <c:v>42985.336029571758</c:v>
                </c:pt>
                <c:pt idx="37367">
                  <c:v>42985.342974131941</c:v>
                </c:pt>
                <c:pt idx="37368">
                  <c:v>42985.349918692133</c:v>
                </c:pt>
                <c:pt idx="37369">
                  <c:v>42985.356863252317</c:v>
                </c:pt>
                <c:pt idx="37370">
                  <c:v>42985.3638078125</c:v>
                </c:pt>
                <c:pt idx="37371">
                  <c:v>42985.370752372684</c:v>
                </c:pt>
                <c:pt idx="37372">
                  <c:v>42985.377696932868</c:v>
                </c:pt>
                <c:pt idx="37373">
                  <c:v>42985.384641493052</c:v>
                </c:pt>
                <c:pt idx="37374">
                  <c:v>42985.391586053243</c:v>
                </c:pt>
                <c:pt idx="37375">
                  <c:v>42985.398530613427</c:v>
                </c:pt>
                <c:pt idx="37376">
                  <c:v>42985.405475173611</c:v>
                </c:pt>
                <c:pt idx="37377">
                  <c:v>42985.412419733795</c:v>
                </c:pt>
                <c:pt idx="37378">
                  <c:v>42985.419364293979</c:v>
                </c:pt>
                <c:pt idx="37379">
                  <c:v>42985.42630885417</c:v>
                </c:pt>
                <c:pt idx="37380">
                  <c:v>42985.433253414354</c:v>
                </c:pt>
                <c:pt idx="37381">
                  <c:v>42985.440197974538</c:v>
                </c:pt>
                <c:pt idx="37382">
                  <c:v>42985.447142534722</c:v>
                </c:pt>
                <c:pt idx="37383">
                  <c:v>42985.454087094906</c:v>
                </c:pt>
                <c:pt idx="37384">
                  <c:v>42985.46103165509</c:v>
                </c:pt>
                <c:pt idx="37385">
                  <c:v>42985.467976215281</c:v>
                </c:pt>
                <c:pt idx="37386">
                  <c:v>42985.474920775465</c:v>
                </c:pt>
                <c:pt idx="37387">
                  <c:v>42985.481865335649</c:v>
                </c:pt>
                <c:pt idx="37388">
                  <c:v>42985.488809895833</c:v>
                </c:pt>
                <c:pt idx="37389">
                  <c:v>42985.495754456017</c:v>
                </c:pt>
                <c:pt idx="37390">
                  <c:v>42985.5026990162</c:v>
                </c:pt>
                <c:pt idx="37391">
                  <c:v>42985.509643576392</c:v>
                </c:pt>
                <c:pt idx="37392">
                  <c:v>42985.516588136576</c:v>
                </c:pt>
                <c:pt idx="37393">
                  <c:v>42985.52353269676</c:v>
                </c:pt>
                <c:pt idx="37394">
                  <c:v>42985.530477256943</c:v>
                </c:pt>
                <c:pt idx="37395">
                  <c:v>42985.537421817127</c:v>
                </c:pt>
                <c:pt idx="37396">
                  <c:v>42985.544366377311</c:v>
                </c:pt>
                <c:pt idx="37397">
                  <c:v>42985.551310937502</c:v>
                </c:pt>
                <c:pt idx="37398">
                  <c:v>42985.558255497686</c:v>
                </c:pt>
                <c:pt idx="37399">
                  <c:v>42985.56520005787</c:v>
                </c:pt>
                <c:pt idx="37400">
                  <c:v>42985.572144618054</c:v>
                </c:pt>
                <c:pt idx="37401">
                  <c:v>42985.579089178238</c:v>
                </c:pt>
                <c:pt idx="37402">
                  <c:v>42985.586033738429</c:v>
                </c:pt>
                <c:pt idx="37403">
                  <c:v>42985.592978298613</c:v>
                </c:pt>
                <c:pt idx="37404">
                  <c:v>42985.599922858797</c:v>
                </c:pt>
                <c:pt idx="37405">
                  <c:v>42985.606867418981</c:v>
                </c:pt>
                <c:pt idx="37406">
                  <c:v>42985.613811979165</c:v>
                </c:pt>
                <c:pt idx="37407">
                  <c:v>42985.620756539349</c:v>
                </c:pt>
                <c:pt idx="37408">
                  <c:v>42985.62770109954</c:v>
                </c:pt>
                <c:pt idx="37409">
                  <c:v>42985.634645659724</c:v>
                </c:pt>
                <c:pt idx="37410">
                  <c:v>42985.641590219908</c:v>
                </c:pt>
                <c:pt idx="37411">
                  <c:v>42985.648534780092</c:v>
                </c:pt>
                <c:pt idx="37412">
                  <c:v>42985.655479340276</c:v>
                </c:pt>
                <c:pt idx="37413">
                  <c:v>42985.66242390046</c:v>
                </c:pt>
                <c:pt idx="37414">
                  <c:v>42985.669368460651</c:v>
                </c:pt>
                <c:pt idx="37415">
                  <c:v>42985.676313020835</c:v>
                </c:pt>
                <c:pt idx="37416">
                  <c:v>42985.683257581019</c:v>
                </c:pt>
                <c:pt idx="37417">
                  <c:v>42985.690202141202</c:v>
                </c:pt>
                <c:pt idx="37418">
                  <c:v>42985.697146701386</c:v>
                </c:pt>
                <c:pt idx="37419">
                  <c:v>42985.704091261578</c:v>
                </c:pt>
                <c:pt idx="37420">
                  <c:v>42985.711035821761</c:v>
                </c:pt>
                <c:pt idx="37421">
                  <c:v>42985.717980381945</c:v>
                </c:pt>
                <c:pt idx="37422">
                  <c:v>42985.724924942129</c:v>
                </c:pt>
                <c:pt idx="37423">
                  <c:v>42985.731869502313</c:v>
                </c:pt>
                <c:pt idx="37424">
                  <c:v>42985.738814062497</c:v>
                </c:pt>
                <c:pt idx="37425">
                  <c:v>42985.745758622688</c:v>
                </c:pt>
                <c:pt idx="37426">
                  <c:v>42985.752703182872</c:v>
                </c:pt>
                <c:pt idx="37427">
                  <c:v>42985.759647743056</c:v>
                </c:pt>
                <c:pt idx="37428">
                  <c:v>42985.76659230324</c:v>
                </c:pt>
                <c:pt idx="37429">
                  <c:v>42985.773536863424</c:v>
                </c:pt>
                <c:pt idx="37430">
                  <c:v>42985.780481423608</c:v>
                </c:pt>
                <c:pt idx="37431">
                  <c:v>42985.787425983799</c:v>
                </c:pt>
                <c:pt idx="37432">
                  <c:v>42985.794370543983</c:v>
                </c:pt>
                <c:pt idx="37433">
                  <c:v>42985.801315104167</c:v>
                </c:pt>
                <c:pt idx="37434">
                  <c:v>42985.808259664351</c:v>
                </c:pt>
                <c:pt idx="37435">
                  <c:v>42985.815204224535</c:v>
                </c:pt>
                <c:pt idx="37436">
                  <c:v>42985.822148784719</c:v>
                </c:pt>
                <c:pt idx="37437">
                  <c:v>42985.82909334491</c:v>
                </c:pt>
                <c:pt idx="37438">
                  <c:v>42985.836037905094</c:v>
                </c:pt>
                <c:pt idx="37439">
                  <c:v>42985.842982465278</c:v>
                </c:pt>
                <c:pt idx="37440">
                  <c:v>42985.849927025462</c:v>
                </c:pt>
                <c:pt idx="37441">
                  <c:v>42985.856871585645</c:v>
                </c:pt>
                <c:pt idx="37442">
                  <c:v>42985.863816145837</c:v>
                </c:pt>
                <c:pt idx="37443">
                  <c:v>42985.870760706021</c:v>
                </c:pt>
                <c:pt idx="37444">
                  <c:v>42985.877705266204</c:v>
                </c:pt>
                <c:pt idx="37445">
                  <c:v>42985.884649826388</c:v>
                </c:pt>
                <c:pt idx="37446">
                  <c:v>42985.891594386572</c:v>
                </c:pt>
                <c:pt idx="37447">
                  <c:v>42985.898538946756</c:v>
                </c:pt>
                <c:pt idx="37448">
                  <c:v>42985.905483506947</c:v>
                </c:pt>
                <c:pt idx="37449">
                  <c:v>42985.912428067131</c:v>
                </c:pt>
                <c:pt idx="37450">
                  <c:v>42985.919372627315</c:v>
                </c:pt>
                <c:pt idx="37451">
                  <c:v>42985.926317187499</c:v>
                </c:pt>
                <c:pt idx="37452">
                  <c:v>42985.933261747683</c:v>
                </c:pt>
                <c:pt idx="37453">
                  <c:v>42985.940206307867</c:v>
                </c:pt>
                <c:pt idx="37454">
                  <c:v>42985.947150868058</c:v>
                </c:pt>
                <c:pt idx="37455">
                  <c:v>42985.954095428242</c:v>
                </c:pt>
                <c:pt idx="37456">
                  <c:v>42985.961039988426</c:v>
                </c:pt>
                <c:pt idx="37457">
                  <c:v>42985.96798454861</c:v>
                </c:pt>
                <c:pt idx="37458">
                  <c:v>42985.974929108794</c:v>
                </c:pt>
                <c:pt idx="37459">
                  <c:v>42985.981873668985</c:v>
                </c:pt>
                <c:pt idx="37460">
                  <c:v>42985.988818229169</c:v>
                </c:pt>
                <c:pt idx="37461">
                  <c:v>42985.995762789353</c:v>
                </c:pt>
                <c:pt idx="37462">
                  <c:v>42986.002707349537</c:v>
                </c:pt>
                <c:pt idx="37463">
                  <c:v>42986.009651909721</c:v>
                </c:pt>
                <c:pt idx="37464">
                  <c:v>42986.016596469904</c:v>
                </c:pt>
                <c:pt idx="37465">
                  <c:v>42986.023541030096</c:v>
                </c:pt>
                <c:pt idx="37466">
                  <c:v>42986.03048559028</c:v>
                </c:pt>
                <c:pt idx="37467">
                  <c:v>42986.037430150463</c:v>
                </c:pt>
                <c:pt idx="37468">
                  <c:v>42986.044374710647</c:v>
                </c:pt>
                <c:pt idx="37469">
                  <c:v>42986.051319270831</c:v>
                </c:pt>
                <c:pt idx="37470">
                  <c:v>42986.058263831015</c:v>
                </c:pt>
                <c:pt idx="37471">
                  <c:v>42986.065208391206</c:v>
                </c:pt>
                <c:pt idx="37472">
                  <c:v>42986.07215295139</c:v>
                </c:pt>
                <c:pt idx="37473">
                  <c:v>42986.079097511574</c:v>
                </c:pt>
                <c:pt idx="37474">
                  <c:v>42986.086042071758</c:v>
                </c:pt>
                <c:pt idx="37475">
                  <c:v>42986.092986631942</c:v>
                </c:pt>
                <c:pt idx="37476">
                  <c:v>42986.099931192133</c:v>
                </c:pt>
                <c:pt idx="37477">
                  <c:v>42986.106875752317</c:v>
                </c:pt>
                <c:pt idx="37478">
                  <c:v>42986.113820312501</c:v>
                </c:pt>
                <c:pt idx="37479">
                  <c:v>42986.120764872685</c:v>
                </c:pt>
                <c:pt idx="37480">
                  <c:v>42986.127709432869</c:v>
                </c:pt>
                <c:pt idx="37481">
                  <c:v>42986.134653993053</c:v>
                </c:pt>
                <c:pt idx="37482">
                  <c:v>42986.141598553244</c:v>
                </c:pt>
                <c:pt idx="37483">
                  <c:v>42986.148543113428</c:v>
                </c:pt>
                <c:pt idx="37484">
                  <c:v>42986.155487673612</c:v>
                </c:pt>
                <c:pt idx="37485">
                  <c:v>42986.162432233796</c:v>
                </c:pt>
                <c:pt idx="37486">
                  <c:v>42986.16937679398</c:v>
                </c:pt>
                <c:pt idx="37487">
                  <c:v>42986.176321354164</c:v>
                </c:pt>
                <c:pt idx="37488">
                  <c:v>42986.183265914355</c:v>
                </c:pt>
                <c:pt idx="37489">
                  <c:v>42986.190210474539</c:v>
                </c:pt>
                <c:pt idx="37490">
                  <c:v>42986.197155034723</c:v>
                </c:pt>
                <c:pt idx="37491">
                  <c:v>42986.204099594906</c:v>
                </c:pt>
                <c:pt idx="37492">
                  <c:v>42986.21104415509</c:v>
                </c:pt>
                <c:pt idx="37493">
                  <c:v>42986.217988715274</c:v>
                </c:pt>
                <c:pt idx="37494">
                  <c:v>42986.224933275465</c:v>
                </c:pt>
                <c:pt idx="37495">
                  <c:v>42986.231877835649</c:v>
                </c:pt>
                <c:pt idx="37496">
                  <c:v>42986.238822395833</c:v>
                </c:pt>
                <c:pt idx="37497">
                  <c:v>42986.245766956017</c:v>
                </c:pt>
                <c:pt idx="37498">
                  <c:v>42986.252711516201</c:v>
                </c:pt>
                <c:pt idx="37499">
                  <c:v>42986.259656076392</c:v>
                </c:pt>
                <c:pt idx="37500">
                  <c:v>42986.266600636576</c:v>
                </c:pt>
                <c:pt idx="37501">
                  <c:v>42986.27354519676</c:v>
                </c:pt>
                <c:pt idx="37502">
                  <c:v>42986.280489756944</c:v>
                </c:pt>
                <c:pt idx="37503">
                  <c:v>42986.287434317128</c:v>
                </c:pt>
                <c:pt idx="37504">
                  <c:v>42986.294378877312</c:v>
                </c:pt>
                <c:pt idx="37505">
                  <c:v>42986.301323437503</c:v>
                </c:pt>
                <c:pt idx="37506">
                  <c:v>42986.308267997687</c:v>
                </c:pt>
                <c:pt idx="37507">
                  <c:v>42986.315212557871</c:v>
                </c:pt>
                <c:pt idx="37508">
                  <c:v>42986.322157118055</c:v>
                </c:pt>
                <c:pt idx="37509">
                  <c:v>42986.329101678239</c:v>
                </c:pt>
                <c:pt idx="37510">
                  <c:v>42986.336046238423</c:v>
                </c:pt>
                <c:pt idx="37511">
                  <c:v>42986.342990798614</c:v>
                </c:pt>
                <c:pt idx="37512">
                  <c:v>42986.349935358798</c:v>
                </c:pt>
                <c:pt idx="37513">
                  <c:v>42986.356879918982</c:v>
                </c:pt>
                <c:pt idx="37514">
                  <c:v>42986.363824479165</c:v>
                </c:pt>
                <c:pt idx="37515">
                  <c:v>42986.370769039349</c:v>
                </c:pt>
                <c:pt idx="37516">
                  <c:v>42986.377713599541</c:v>
                </c:pt>
                <c:pt idx="37517">
                  <c:v>42986.384658159724</c:v>
                </c:pt>
                <c:pt idx="37518">
                  <c:v>42986.391602719908</c:v>
                </c:pt>
                <c:pt idx="37519">
                  <c:v>42986.398547280092</c:v>
                </c:pt>
                <c:pt idx="37520">
                  <c:v>42986.405491840276</c:v>
                </c:pt>
                <c:pt idx="37521">
                  <c:v>42986.41243640046</c:v>
                </c:pt>
                <c:pt idx="37522">
                  <c:v>42986.419380960651</c:v>
                </c:pt>
                <c:pt idx="37523">
                  <c:v>42986.426325520835</c:v>
                </c:pt>
                <c:pt idx="37524">
                  <c:v>42986.433270081019</c:v>
                </c:pt>
                <c:pt idx="37525">
                  <c:v>42986.440214641203</c:v>
                </c:pt>
                <c:pt idx="37526">
                  <c:v>42986.447159201387</c:v>
                </c:pt>
                <c:pt idx="37527">
                  <c:v>42986.454103761571</c:v>
                </c:pt>
                <c:pt idx="37528">
                  <c:v>42986.461048321762</c:v>
                </c:pt>
                <c:pt idx="37529">
                  <c:v>42986.467992881946</c:v>
                </c:pt>
                <c:pt idx="37530">
                  <c:v>42986.47493744213</c:v>
                </c:pt>
                <c:pt idx="37531">
                  <c:v>42986.481882002314</c:v>
                </c:pt>
                <c:pt idx="37532">
                  <c:v>42986.488826562498</c:v>
                </c:pt>
                <c:pt idx="37533">
                  <c:v>42986.495771122682</c:v>
                </c:pt>
                <c:pt idx="37534">
                  <c:v>42986.502715682873</c:v>
                </c:pt>
                <c:pt idx="37535">
                  <c:v>42986.509660243057</c:v>
                </c:pt>
                <c:pt idx="37536">
                  <c:v>42986.516604803241</c:v>
                </c:pt>
                <c:pt idx="37537">
                  <c:v>42986.523549363425</c:v>
                </c:pt>
                <c:pt idx="37538">
                  <c:v>42986.530493923608</c:v>
                </c:pt>
                <c:pt idx="37539">
                  <c:v>42986.5374384838</c:v>
                </c:pt>
                <c:pt idx="37540">
                  <c:v>42986.544383043984</c:v>
                </c:pt>
                <c:pt idx="37541">
                  <c:v>42986.551327604167</c:v>
                </c:pt>
                <c:pt idx="37542">
                  <c:v>42986.558272164351</c:v>
                </c:pt>
                <c:pt idx="37543">
                  <c:v>42986.565216724535</c:v>
                </c:pt>
                <c:pt idx="37544">
                  <c:v>42986.572161284719</c:v>
                </c:pt>
                <c:pt idx="37545">
                  <c:v>42986.57910584491</c:v>
                </c:pt>
                <c:pt idx="37546">
                  <c:v>42986.586050405094</c:v>
                </c:pt>
                <c:pt idx="37547">
                  <c:v>42986.592994965278</c:v>
                </c:pt>
                <c:pt idx="37548">
                  <c:v>42986.599939525462</c:v>
                </c:pt>
                <c:pt idx="37549">
                  <c:v>42986.606884085646</c:v>
                </c:pt>
                <c:pt idx="37550">
                  <c:v>42986.61382864583</c:v>
                </c:pt>
                <c:pt idx="37551">
                  <c:v>42986.620773206021</c:v>
                </c:pt>
                <c:pt idx="37552">
                  <c:v>42986.627717766205</c:v>
                </c:pt>
                <c:pt idx="37553">
                  <c:v>42986.634662326389</c:v>
                </c:pt>
                <c:pt idx="37554">
                  <c:v>42986.641606886573</c:v>
                </c:pt>
                <c:pt idx="37555">
                  <c:v>42986.648551446757</c:v>
                </c:pt>
                <c:pt idx="37556">
                  <c:v>42986.655496006948</c:v>
                </c:pt>
                <c:pt idx="37557">
                  <c:v>42986.662440567132</c:v>
                </c:pt>
                <c:pt idx="37558">
                  <c:v>42986.669385127316</c:v>
                </c:pt>
                <c:pt idx="37559">
                  <c:v>42986.6763296875</c:v>
                </c:pt>
                <c:pt idx="37560">
                  <c:v>42986.683274247684</c:v>
                </c:pt>
                <c:pt idx="37561">
                  <c:v>42986.690218807867</c:v>
                </c:pt>
                <c:pt idx="37562">
                  <c:v>42986.697163368059</c:v>
                </c:pt>
                <c:pt idx="37563">
                  <c:v>42986.704107928243</c:v>
                </c:pt>
                <c:pt idx="37564">
                  <c:v>42986.711052488427</c:v>
                </c:pt>
                <c:pt idx="37565">
                  <c:v>42986.71799704861</c:v>
                </c:pt>
                <c:pt idx="37566">
                  <c:v>42986.724941608794</c:v>
                </c:pt>
                <c:pt idx="37567">
                  <c:v>42986.731886168978</c:v>
                </c:pt>
                <c:pt idx="37568">
                  <c:v>42986.738830729169</c:v>
                </c:pt>
                <c:pt idx="37569">
                  <c:v>42986.745775289353</c:v>
                </c:pt>
                <c:pt idx="37570">
                  <c:v>42986.752719849537</c:v>
                </c:pt>
                <c:pt idx="37571">
                  <c:v>42986.759664409721</c:v>
                </c:pt>
                <c:pt idx="37572">
                  <c:v>42986.766608969905</c:v>
                </c:pt>
                <c:pt idx="37573">
                  <c:v>42986.773553530089</c:v>
                </c:pt>
                <c:pt idx="37574">
                  <c:v>42986.78049809028</c:v>
                </c:pt>
                <c:pt idx="37575">
                  <c:v>42986.787442650464</c:v>
                </c:pt>
                <c:pt idx="37576">
                  <c:v>42986.794387210648</c:v>
                </c:pt>
                <c:pt idx="37577">
                  <c:v>42986.801331770832</c:v>
                </c:pt>
                <c:pt idx="37578">
                  <c:v>42986.808276331016</c:v>
                </c:pt>
                <c:pt idx="37579">
                  <c:v>42986.815220891207</c:v>
                </c:pt>
                <c:pt idx="37580">
                  <c:v>42986.822165451391</c:v>
                </c:pt>
                <c:pt idx="37581">
                  <c:v>42986.829110011575</c:v>
                </c:pt>
                <c:pt idx="37582">
                  <c:v>42986.836054571759</c:v>
                </c:pt>
                <c:pt idx="37583">
                  <c:v>42986.842999131943</c:v>
                </c:pt>
                <c:pt idx="37584">
                  <c:v>42986.849943692127</c:v>
                </c:pt>
                <c:pt idx="37585">
                  <c:v>42986.856888252318</c:v>
                </c:pt>
                <c:pt idx="37586">
                  <c:v>42986.863832812502</c:v>
                </c:pt>
                <c:pt idx="37587">
                  <c:v>42986.870777372686</c:v>
                </c:pt>
                <c:pt idx="37588">
                  <c:v>42986.877721932869</c:v>
                </c:pt>
                <c:pt idx="37589">
                  <c:v>42986.884666493053</c:v>
                </c:pt>
                <c:pt idx="37590">
                  <c:v>42986.891611053237</c:v>
                </c:pt>
                <c:pt idx="37591">
                  <c:v>42986.898555613428</c:v>
                </c:pt>
                <c:pt idx="37592">
                  <c:v>42986.905500173612</c:v>
                </c:pt>
                <c:pt idx="37593">
                  <c:v>42986.912444733796</c:v>
                </c:pt>
                <c:pt idx="37594">
                  <c:v>42986.91938929398</c:v>
                </c:pt>
                <c:pt idx="37595">
                  <c:v>42986.926333854164</c:v>
                </c:pt>
                <c:pt idx="37596">
                  <c:v>42986.933278414355</c:v>
                </c:pt>
                <c:pt idx="37597">
                  <c:v>42986.940222974539</c:v>
                </c:pt>
                <c:pt idx="37598">
                  <c:v>42986.947167534723</c:v>
                </c:pt>
                <c:pt idx="37599">
                  <c:v>42986.954112094907</c:v>
                </c:pt>
                <c:pt idx="37600">
                  <c:v>42986.961056655091</c:v>
                </c:pt>
                <c:pt idx="37601">
                  <c:v>42986.968001215275</c:v>
                </c:pt>
                <c:pt idx="37602">
                  <c:v>42986.974945775466</c:v>
                </c:pt>
                <c:pt idx="37603">
                  <c:v>42986.98189033565</c:v>
                </c:pt>
                <c:pt idx="37604">
                  <c:v>42986.988834895834</c:v>
                </c:pt>
                <c:pt idx="37605">
                  <c:v>42986.995779456018</c:v>
                </c:pt>
                <c:pt idx="37606">
                  <c:v>42987.002724016202</c:v>
                </c:pt>
                <c:pt idx="37607">
                  <c:v>42987.009668576386</c:v>
                </c:pt>
                <c:pt idx="37608">
                  <c:v>42987.016613136577</c:v>
                </c:pt>
                <c:pt idx="37609">
                  <c:v>42987.023557696761</c:v>
                </c:pt>
                <c:pt idx="37610">
                  <c:v>42987.030502256945</c:v>
                </c:pt>
                <c:pt idx="37611">
                  <c:v>42987.037446817129</c:v>
                </c:pt>
                <c:pt idx="37612">
                  <c:v>42987.044391377312</c:v>
                </c:pt>
                <c:pt idx="37613">
                  <c:v>42987.051335937504</c:v>
                </c:pt>
                <c:pt idx="37614">
                  <c:v>42987.058280497688</c:v>
                </c:pt>
                <c:pt idx="37615">
                  <c:v>42987.065225057871</c:v>
                </c:pt>
                <c:pt idx="37616">
                  <c:v>42987.072169618055</c:v>
                </c:pt>
                <c:pt idx="37617">
                  <c:v>42987.079114178239</c:v>
                </c:pt>
                <c:pt idx="37618">
                  <c:v>42987.086058738423</c:v>
                </c:pt>
                <c:pt idx="37619">
                  <c:v>42987.093003298614</c:v>
                </c:pt>
                <c:pt idx="37620">
                  <c:v>42987.099947858798</c:v>
                </c:pt>
                <c:pt idx="37621">
                  <c:v>42987.106892418982</c:v>
                </c:pt>
                <c:pt idx="37622">
                  <c:v>42987.113836979166</c:v>
                </c:pt>
                <c:pt idx="37623">
                  <c:v>42987.12078153935</c:v>
                </c:pt>
                <c:pt idx="37624">
                  <c:v>42987.127726099534</c:v>
                </c:pt>
                <c:pt idx="37625">
                  <c:v>42987.134670659725</c:v>
                </c:pt>
                <c:pt idx="37626">
                  <c:v>42987.141615219909</c:v>
                </c:pt>
                <c:pt idx="37627">
                  <c:v>42987.148559780093</c:v>
                </c:pt>
                <c:pt idx="37628">
                  <c:v>42987.155504340277</c:v>
                </c:pt>
                <c:pt idx="37629">
                  <c:v>42987.162448900461</c:v>
                </c:pt>
                <c:pt idx="37630">
                  <c:v>42987.169393460645</c:v>
                </c:pt>
                <c:pt idx="37631">
                  <c:v>42987.176338020836</c:v>
                </c:pt>
                <c:pt idx="37632">
                  <c:v>42987.18328258102</c:v>
                </c:pt>
                <c:pt idx="37633">
                  <c:v>42987.190227141204</c:v>
                </c:pt>
                <c:pt idx="37634">
                  <c:v>42987.197171701388</c:v>
                </c:pt>
                <c:pt idx="37635">
                  <c:v>42987.204116261571</c:v>
                </c:pt>
                <c:pt idx="37636">
                  <c:v>42987.211060821763</c:v>
                </c:pt>
                <c:pt idx="37637">
                  <c:v>42987.218005381947</c:v>
                </c:pt>
                <c:pt idx="37638">
                  <c:v>42987.22494994213</c:v>
                </c:pt>
                <c:pt idx="37639">
                  <c:v>42987.231894502314</c:v>
                </c:pt>
                <c:pt idx="37640">
                  <c:v>42987.238839062498</c:v>
                </c:pt>
                <c:pt idx="37641">
                  <c:v>42987.245783622682</c:v>
                </c:pt>
                <c:pt idx="37642">
                  <c:v>42987.252728182873</c:v>
                </c:pt>
                <c:pt idx="37643">
                  <c:v>42987.259672743057</c:v>
                </c:pt>
                <c:pt idx="37644">
                  <c:v>42987.266617303241</c:v>
                </c:pt>
                <c:pt idx="37645">
                  <c:v>42987.273561863425</c:v>
                </c:pt>
                <c:pt idx="37646">
                  <c:v>42987.280506423609</c:v>
                </c:pt>
                <c:pt idx="37647">
                  <c:v>42987.287450983793</c:v>
                </c:pt>
                <c:pt idx="37648">
                  <c:v>42987.294395543984</c:v>
                </c:pt>
                <c:pt idx="37649">
                  <c:v>42987.301340104168</c:v>
                </c:pt>
                <c:pt idx="37650">
                  <c:v>42987.308284664352</c:v>
                </c:pt>
                <c:pt idx="37651">
                  <c:v>42987.315229224536</c:v>
                </c:pt>
                <c:pt idx="37652">
                  <c:v>42987.32217378472</c:v>
                </c:pt>
                <c:pt idx="37653">
                  <c:v>42987.329118344911</c:v>
                </c:pt>
                <c:pt idx="37654">
                  <c:v>42987.336062905095</c:v>
                </c:pt>
                <c:pt idx="37655">
                  <c:v>42987.343007465279</c:v>
                </c:pt>
                <c:pt idx="37656">
                  <c:v>42987.349952025463</c:v>
                </c:pt>
                <c:pt idx="37657">
                  <c:v>42987.356896585647</c:v>
                </c:pt>
                <c:pt idx="37658">
                  <c:v>42987.363841145831</c:v>
                </c:pt>
                <c:pt idx="37659">
                  <c:v>42987.370785706022</c:v>
                </c:pt>
                <c:pt idx="37660">
                  <c:v>42987.377730266206</c:v>
                </c:pt>
                <c:pt idx="37661">
                  <c:v>42987.38467482639</c:v>
                </c:pt>
                <c:pt idx="37662">
                  <c:v>42987.391619386573</c:v>
                </c:pt>
                <c:pt idx="37663">
                  <c:v>42987.398563946757</c:v>
                </c:pt>
                <c:pt idx="37664">
                  <c:v>42987.405508506941</c:v>
                </c:pt>
                <c:pt idx="37665">
                  <c:v>42987.412453067132</c:v>
                </c:pt>
                <c:pt idx="37666">
                  <c:v>42987.419397627316</c:v>
                </c:pt>
                <c:pt idx="37667">
                  <c:v>42987.4263421875</c:v>
                </c:pt>
                <c:pt idx="37668">
                  <c:v>42987.433286747684</c:v>
                </c:pt>
                <c:pt idx="37669">
                  <c:v>42987.440231307868</c:v>
                </c:pt>
                <c:pt idx="37670">
                  <c:v>42987.447175868052</c:v>
                </c:pt>
                <c:pt idx="37671">
                  <c:v>42987.454120428243</c:v>
                </c:pt>
                <c:pt idx="37672">
                  <c:v>42987.461064988427</c:v>
                </c:pt>
                <c:pt idx="37673">
                  <c:v>42987.468009548611</c:v>
                </c:pt>
                <c:pt idx="37674">
                  <c:v>42987.474954108795</c:v>
                </c:pt>
                <c:pt idx="37675">
                  <c:v>42987.481898668979</c:v>
                </c:pt>
                <c:pt idx="37676">
                  <c:v>42987.48884322917</c:v>
                </c:pt>
                <c:pt idx="37677">
                  <c:v>42987.495787789354</c:v>
                </c:pt>
                <c:pt idx="37678">
                  <c:v>42987.502732349538</c:v>
                </c:pt>
                <c:pt idx="37679">
                  <c:v>42987.509676909722</c:v>
                </c:pt>
                <c:pt idx="37680">
                  <c:v>42987.516621469906</c:v>
                </c:pt>
                <c:pt idx="37681">
                  <c:v>42987.52356603009</c:v>
                </c:pt>
                <c:pt idx="37682">
                  <c:v>42987.530510590281</c:v>
                </c:pt>
                <c:pt idx="37683">
                  <c:v>42987.537455150465</c:v>
                </c:pt>
                <c:pt idx="37684">
                  <c:v>42987.544399710649</c:v>
                </c:pt>
                <c:pt idx="37685">
                  <c:v>42987.551344270832</c:v>
                </c:pt>
                <c:pt idx="37686">
                  <c:v>42987.558288831016</c:v>
                </c:pt>
                <c:pt idx="37687">
                  <c:v>42987.5652333912</c:v>
                </c:pt>
                <c:pt idx="37688">
                  <c:v>42987.572177951391</c:v>
                </c:pt>
                <c:pt idx="37689">
                  <c:v>42987.579122511575</c:v>
                </c:pt>
                <c:pt idx="37690">
                  <c:v>42987.586067071759</c:v>
                </c:pt>
                <c:pt idx="37691">
                  <c:v>42987.593011631943</c:v>
                </c:pt>
                <c:pt idx="37692">
                  <c:v>42987.599956192127</c:v>
                </c:pt>
                <c:pt idx="37693">
                  <c:v>42987.606900752318</c:v>
                </c:pt>
                <c:pt idx="37694">
                  <c:v>42987.613845312502</c:v>
                </c:pt>
                <c:pt idx="37695">
                  <c:v>42987.620789872686</c:v>
                </c:pt>
                <c:pt idx="37696">
                  <c:v>42987.62773443287</c:v>
                </c:pt>
                <c:pt idx="37697">
                  <c:v>42987.634678993054</c:v>
                </c:pt>
                <c:pt idx="37698">
                  <c:v>42987.641623553238</c:v>
                </c:pt>
                <c:pt idx="37699">
                  <c:v>42987.648568113429</c:v>
                </c:pt>
                <c:pt idx="37700">
                  <c:v>42987.655512673613</c:v>
                </c:pt>
                <c:pt idx="37701">
                  <c:v>42987.662457233797</c:v>
                </c:pt>
                <c:pt idx="37702">
                  <c:v>42987.669401793981</c:v>
                </c:pt>
                <c:pt idx="37703">
                  <c:v>42987.676346354165</c:v>
                </c:pt>
                <c:pt idx="37704">
                  <c:v>42987.683290914349</c:v>
                </c:pt>
                <c:pt idx="37705">
                  <c:v>42987.69023547454</c:v>
                </c:pt>
                <c:pt idx="37706">
                  <c:v>42987.697180034724</c:v>
                </c:pt>
                <c:pt idx="37707">
                  <c:v>42987.704124594908</c:v>
                </c:pt>
                <c:pt idx="37708">
                  <c:v>42987.711069155092</c:v>
                </c:pt>
                <c:pt idx="37709">
                  <c:v>42987.718013715275</c:v>
                </c:pt>
                <c:pt idx="37710">
                  <c:v>42987.724958275459</c:v>
                </c:pt>
                <c:pt idx="37711">
                  <c:v>42987.731902835651</c:v>
                </c:pt>
                <c:pt idx="37712">
                  <c:v>42987.738847395834</c:v>
                </c:pt>
                <c:pt idx="37713">
                  <c:v>42987.745791956018</c:v>
                </c:pt>
                <c:pt idx="37714">
                  <c:v>42987.752736516202</c:v>
                </c:pt>
                <c:pt idx="37715">
                  <c:v>42987.759681076386</c:v>
                </c:pt>
                <c:pt idx="37716">
                  <c:v>42987.766625636577</c:v>
                </c:pt>
                <c:pt idx="37717">
                  <c:v>42987.773570196761</c:v>
                </c:pt>
                <c:pt idx="37718">
                  <c:v>42987.780514756945</c:v>
                </c:pt>
                <c:pt idx="37719">
                  <c:v>42987.787459317129</c:v>
                </c:pt>
                <c:pt idx="37720">
                  <c:v>42987.794403877313</c:v>
                </c:pt>
                <c:pt idx="37721">
                  <c:v>42987.801348437497</c:v>
                </c:pt>
                <c:pt idx="37722">
                  <c:v>42987.808292997688</c:v>
                </c:pt>
                <c:pt idx="37723">
                  <c:v>42987.815237557872</c:v>
                </c:pt>
                <c:pt idx="37724">
                  <c:v>42987.822182118056</c:v>
                </c:pt>
                <c:pt idx="37725">
                  <c:v>42987.82912667824</c:v>
                </c:pt>
                <c:pt idx="37726">
                  <c:v>42987.836071238424</c:v>
                </c:pt>
                <c:pt idx="37727">
                  <c:v>42987.843015798608</c:v>
                </c:pt>
                <c:pt idx="37728">
                  <c:v>42987.849960358799</c:v>
                </c:pt>
                <c:pt idx="37729">
                  <c:v>42987.856904918983</c:v>
                </c:pt>
                <c:pt idx="37730">
                  <c:v>42987.863849479167</c:v>
                </c:pt>
                <c:pt idx="37731">
                  <c:v>42987.870794039351</c:v>
                </c:pt>
                <c:pt idx="37732">
                  <c:v>42987.877738599534</c:v>
                </c:pt>
                <c:pt idx="37733">
                  <c:v>42987.884683159726</c:v>
                </c:pt>
                <c:pt idx="37734">
                  <c:v>42987.89162771991</c:v>
                </c:pt>
                <c:pt idx="37735">
                  <c:v>42987.898572280094</c:v>
                </c:pt>
                <c:pt idx="37736">
                  <c:v>42987.905516840277</c:v>
                </c:pt>
                <c:pt idx="37737">
                  <c:v>42987.912461400461</c:v>
                </c:pt>
                <c:pt idx="37738">
                  <c:v>42987.919405960645</c:v>
                </c:pt>
                <c:pt idx="37739">
                  <c:v>42987.926350520836</c:v>
                </c:pt>
                <c:pt idx="37740">
                  <c:v>42987.93329508102</c:v>
                </c:pt>
                <c:pt idx="37741">
                  <c:v>42987.940239641204</c:v>
                </c:pt>
                <c:pt idx="37742">
                  <c:v>42987.947184201388</c:v>
                </c:pt>
                <c:pt idx="37743">
                  <c:v>42987.954128761572</c:v>
                </c:pt>
                <c:pt idx="37744">
                  <c:v>42987.961073321756</c:v>
                </c:pt>
                <c:pt idx="37745">
                  <c:v>42987.968017881947</c:v>
                </c:pt>
                <c:pt idx="37746">
                  <c:v>42987.974962442131</c:v>
                </c:pt>
                <c:pt idx="37747">
                  <c:v>42987.981907002315</c:v>
                </c:pt>
                <c:pt idx="37748">
                  <c:v>42987.988851562499</c:v>
                </c:pt>
                <c:pt idx="37749">
                  <c:v>42987.995796122683</c:v>
                </c:pt>
                <c:pt idx="37750">
                  <c:v>42988.002740682874</c:v>
                </c:pt>
                <c:pt idx="37751">
                  <c:v>42988.009685243058</c:v>
                </c:pt>
                <c:pt idx="37752">
                  <c:v>42988.016629803242</c:v>
                </c:pt>
                <c:pt idx="37753">
                  <c:v>42988.023574363426</c:v>
                </c:pt>
                <c:pt idx="37754">
                  <c:v>42988.03051892361</c:v>
                </c:pt>
                <c:pt idx="37755">
                  <c:v>42988.037463483794</c:v>
                </c:pt>
                <c:pt idx="37756">
                  <c:v>42988.044408043985</c:v>
                </c:pt>
                <c:pt idx="37757">
                  <c:v>42988.051352604169</c:v>
                </c:pt>
                <c:pt idx="37758">
                  <c:v>42988.058297164353</c:v>
                </c:pt>
                <c:pt idx="37759">
                  <c:v>42988.065241724536</c:v>
                </c:pt>
                <c:pt idx="37760">
                  <c:v>42988.07218628472</c:v>
                </c:pt>
                <c:pt idx="37761">
                  <c:v>42988.079130844904</c:v>
                </c:pt>
                <c:pt idx="37762">
                  <c:v>42988.086075405095</c:v>
                </c:pt>
                <c:pt idx="37763">
                  <c:v>42988.093019965279</c:v>
                </c:pt>
                <c:pt idx="37764">
                  <c:v>42988.099964525463</c:v>
                </c:pt>
                <c:pt idx="37765">
                  <c:v>42988.106909085647</c:v>
                </c:pt>
                <c:pt idx="37766">
                  <c:v>42988.113853645831</c:v>
                </c:pt>
                <c:pt idx="37767">
                  <c:v>42988.120798206015</c:v>
                </c:pt>
                <c:pt idx="37768">
                  <c:v>42988.127742766206</c:v>
                </c:pt>
                <c:pt idx="37769">
                  <c:v>42988.13468732639</c:v>
                </c:pt>
                <c:pt idx="37770">
                  <c:v>42988.141631886574</c:v>
                </c:pt>
                <c:pt idx="37771">
                  <c:v>42988.148576446758</c:v>
                </c:pt>
                <c:pt idx="37772">
                  <c:v>42988.155521006942</c:v>
                </c:pt>
                <c:pt idx="37773">
                  <c:v>42988.162465567133</c:v>
                </c:pt>
                <c:pt idx="37774">
                  <c:v>42988.169410127317</c:v>
                </c:pt>
                <c:pt idx="37775">
                  <c:v>42988.176354687501</c:v>
                </c:pt>
                <c:pt idx="37776">
                  <c:v>42988.183299247685</c:v>
                </c:pt>
                <c:pt idx="37777">
                  <c:v>42988.190243807869</c:v>
                </c:pt>
                <c:pt idx="37778">
                  <c:v>42988.197188368053</c:v>
                </c:pt>
                <c:pt idx="37779">
                  <c:v>42988.204132928244</c:v>
                </c:pt>
                <c:pt idx="37780">
                  <c:v>42988.211077488428</c:v>
                </c:pt>
                <c:pt idx="37781">
                  <c:v>42988.218022048612</c:v>
                </c:pt>
                <c:pt idx="37782">
                  <c:v>42988.224966608796</c:v>
                </c:pt>
                <c:pt idx="37783">
                  <c:v>42988.231911168979</c:v>
                </c:pt>
                <c:pt idx="37784">
                  <c:v>42988.238855729163</c:v>
                </c:pt>
                <c:pt idx="37785">
                  <c:v>42988.245800289355</c:v>
                </c:pt>
                <c:pt idx="37786">
                  <c:v>42988.252744849538</c:v>
                </c:pt>
                <c:pt idx="37787">
                  <c:v>42988.259689409722</c:v>
                </c:pt>
                <c:pt idx="37788">
                  <c:v>42988.266633969906</c:v>
                </c:pt>
                <c:pt idx="37789">
                  <c:v>42988.27357853009</c:v>
                </c:pt>
                <c:pt idx="37790">
                  <c:v>42988.280523090281</c:v>
                </c:pt>
                <c:pt idx="37791">
                  <c:v>42988.287467650465</c:v>
                </c:pt>
                <c:pt idx="37792">
                  <c:v>42988.294412210649</c:v>
                </c:pt>
                <c:pt idx="37793">
                  <c:v>42988.301356770833</c:v>
                </c:pt>
                <c:pt idx="37794">
                  <c:v>42988.308301331017</c:v>
                </c:pt>
                <c:pt idx="37795">
                  <c:v>42988.315245891201</c:v>
                </c:pt>
                <c:pt idx="37796">
                  <c:v>42988.322190451392</c:v>
                </c:pt>
                <c:pt idx="37797">
                  <c:v>42988.329135011576</c:v>
                </c:pt>
                <c:pt idx="37798">
                  <c:v>42988.33607957176</c:v>
                </c:pt>
                <c:pt idx="37799">
                  <c:v>42988.343024131944</c:v>
                </c:pt>
                <c:pt idx="37800">
                  <c:v>42988.349968692128</c:v>
                </c:pt>
                <c:pt idx="37801">
                  <c:v>42988.356913252312</c:v>
                </c:pt>
                <c:pt idx="37802">
                  <c:v>42988.363857812503</c:v>
                </c:pt>
                <c:pt idx="37803">
                  <c:v>42988.370802372687</c:v>
                </c:pt>
                <c:pt idx="37804">
                  <c:v>42988.377746932871</c:v>
                </c:pt>
                <c:pt idx="37805">
                  <c:v>42988.384691493055</c:v>
                </c:pt>
                <c:pt idx="37806">
                  <c:v>42988.391636053238</c:v>
                </c:pt>
                <c:pt idx="37807">
                  <c:v>42988.398580613422</c:v>
                </c:pt>
                <c:pt idx="37808">
                  <c:v>42988.405525173614</c:v>
                </c:pt>
                <c:pt idx="37809">
                  <c:v>42988.412469733797</c:v>
                </c:pt>
                <c:pt idx="37810">
                  <c:v>42988.419414293981</c:v>
                </c:pt>
                <c:pt idx="37811">
                  <c:v>42988.426358854165</c:v>
                </c:pt>
                <c:pt idx="37812">
                  <c:v>42988.433303414349</c:v>
                </c:pt>
                <c:pt idx="37813">
                  <c:v>42988.44024797454</c:v>
                </c:pt>
                <c:pt idx="37814">
                  <c:v>42988.447192534724</c:v>
                </c:pt>
                <c:pt idx="37815">
                  <c:v>42988.454137094908</c:v>
                </c:pt>
                <c:pt idx="37816">
                  <c:v>42988.461081655092</c:v>
                </c:pt>
                <c:pt idx="37817">
                  <c:v>42988.468026215276</c:v>
                </c:pt>
                <c:pt idx="37818">
                  <c:v>42988.47497077546</c:v>
                </c:pt>
                <c:pt idx="37819">
                  <c:v>42988.481915335651</c:v>
                </c:pt>
                <c:pt idx="37820">
                  <c:v>42988.488859895835</c:v>
                </c:pt>
                <c:pt idx="37821">
                  <c:v>42988.495804456019</c:v>
                </c:pt>
                <c:pt idx="37822">
                  <c:v>42988.502749016203</c:v>
                </c:pt>
                <c:pt idx="37823">
                  <c:v>42988.509693576387</c:v>
                </c:pt>
                <c:pt idx="37824">
                  <c:v>42988.516638136571</c:v>
                </c:pt>
                <c:pt idx="37825">
                  <c:v>42988.523582696762</c:v>
                </c:pt>
                <c:pt idx="37826">
                  <c:v>42988.530527256946</c:v>
                </c:pt>
                <c:pt idx="37827">
                  <c:v>42988.53747181713</c:v>
                </c:pt>
                <c:pt idx="37828">
                  <c:v>42988.544416377314</c:v>
                </c:pt>
                <c:pt idx="37829">
                  <c:v>42988.551360937498</c:v>
                </c:pt>
                <c:pt idx="37830">
                  <c:v>42988.558305497689</c:v>
                </c:pt>
                <c:pt idx="37831">
                  <c:v>42988.565250057873</c:v>
                </c:pt>
                <c:pt idx="37832">
                  <c:v>42988.572194618057</c:v>
                </c:pt>
                <c:pt idx="37833">
                  <c:v>42988.57913917824</c:v>
                </c:pt>
                <c:pt idx="37834">
                  <c:v>42988.586083738424</c:v>
                </c:pt>
                <c:pt idx="37835">
                  <c:v>42988.593028298608</c:v>
                </c:pt>
                <c:pt idx="37836">
                  <c:v>42988.599972858799</c:v>
                </c:pt>
                <c:pt idx="37837">
                  <c:v>42988.606917418983</c:v>
                </c:pt>
                <c:pt idx="37838">
                  <c:v>42988.613861979167</c:v>
                </c:pt>
                <c:pt idx="37839">
                  <c:v>42988.620806539351</c:v>
                </c:pt>
                <c:pt idx="37840">
                  <c:v>42988.627751099535</c:v>
                </c:pt>
                <c:pt idx="37841">
                  <c:v>42988.634695659719</c:v>
                </c:pt>
                <c:pt idx="37842">
                  <c:v>42988.64164021991</c:v>
                </c:pt>
                <c:pt idx="37843">
                  <c:v>42988.648584780094</c:v>
                </c:pt>
                <c:pt idx="37844">
                  <c:v>42988.655529340278</c:v>
                </c:pt>
                <c:pt idx="37845">
                  <c:v>42988.662473900462</c:v>
                </c:pt>
                <c:pt idx="37846">
                  <c:v>42988.669418460646</c:v>
                </c:pt>
                <c:pt idx="37847">
                  <c:v>42988.67636302083</c:v>
                </c:pt>
                <c:pt idx="37848">
                  <c:v>42988.683307581021</c:v>
                </c:pt>
                <c:pt idx="37849">
                  <c:v>42988.690252141205</c:v>
                </c:pt>
                <c:pt idx="37850">
                  <c:v>42988.697196701389</c:v>
                </c:pt>
                <c:pt idx="37851">
                  <c:v>42988.704141261573</c:v>
                </c:pt>
                <c:pt idx="37852">
                  <c:v>42988.711085821757</c:v>
                </c:pt>
                <c:pt idx="37853">
                  <c:v>42988.718030381948</c:v>
                </c:pt>
                <c:pt idx="37854">
                  <c:v>42988.724974942132</c:v>
                </c:pt>
                <c:pt idx="37855">
                  <c:v>42988.731919502316</c:v>
                </c:pt>
                <c:pt idx="37856">
                  <c:v>42988.738864062499</c:v>
                </c:pt>
                <c:pt idx="37857">
                  <c:v>42988.745808622683</c:v>
                </c:pt>
                <c:pt idx="37858">
                  <c:v>42988.752753182867</c:v>
                </c:pt>
                <c:pt idx="37859">
                  <c:v>42988.759697743058</c:v>
                </c:pt>
                <c:pt idx="37860">
                  <c:v>42988.766642303242</c:v>
                </c:pt>
                <c:pt idx="37861">
                  <c:v>42988.773586863426</c:v>
                </c:pt>
                <c:pt idx="37862">
                  <c:v>42988.78053142361</c:v>
                </c:pt>
                <c:pt idx="37863">
                  <c:v>42988.787475983794</c:v>
                </c:pt>
                <c:pt idx="37864">
                  <c:v>42988.794420543978</c:v>
                </c:pt>
                <c:pt idx="37865">
                  <c:v>42988.801365104169</c:v>
                </c:pt>
                <c:pt idx="37866">
                  <c:v>42988.808309664353</c:v>
                </c:pt>
                <c:pt idx="37867">
                  <c:v>42988.815254224537</c:v>
                </c:pt>
                <c:pt idx="37868">
                  <c:v>42988.822198784721</c:v>
                </c:pt>
                <c:pt idx="37869">
                  <c:v>42988.829143344905</c:v>
                </c:pt>
                <c:pt idx="37870">
                  <c:v>42988.836087905096</c:v>
                </c:pt>
                <c:pt idx="37871">
                  <c:v>42988.84303246528</c:v>
                </c:pt>
                <c:pt idx="37872">
                  <c:v>42988.849977025464</c:v>
                </c:pt>
                <c:pt idx="37873">
                  <c:v>42988.856921585648</c:v>
                </c:pt>
                <c:pt idx="37874">
                  <c:v>42988.863866145832</c:v>
                </c:pt>
                <c:pt idx="37875">
                  <c:v>42988.870810706016</c:v>
                </c:pt>
                <c:pt idx="37876">
                  <c:v>42988.877755266207</c:v>
                </c:pt>
                <c:pt idx="37877">
                  <c:v>42988.884699826391</c:v>
                </c:pt>
                <c:pt idx="37878">
                  <c:v>42988.891644386575</c:v>
                </c:pt>
                <c:pt idx="37879">
                  <c:v>42988.898588946759</c:v>
                </c:pt>
                <c:pt idx="37880">
                  <c:v>42988.905533506942</c:v>
                </c:pt>
                <c:pt idx="37881">
                  <c:v>42988.912478067126</c:v>
                </c:pt>
                <c:pt idx="37882">
                  <c:v>42988.919422627318</c:v>
                </c:pt>
                <c:pt idx="37883">
                  <c:v>42988.926367187501</c:v>
                </c:pt>
                <c:pt idx="37884">
                  <c:v>42988.933311747685</c:v>
                </c:pt>
                <c:pt idx="37885">
                  <c:v>42988.940256307869</c:v>
                </c:pt>
                <c:pt idx="37886">
                  <c:v>42988.947200868053</c:v>
                </c:pt>
                <c:pt idx="37887">
                  <c:v>42988.954145428244</c:v>
                </c:pt>
                <c:pt idx="37888">
                  <c:v>42988.961089988428</c:v>
                </c:pt>
                <c:pt idx="37889">
                  <c:v>42988.968034548612</c:v>
                </c:pt>
                <c:pt idx="37890">
                  <c:v>42988.974979108796</c:v>
                </c:pt>
                <c:pt idx="37891">
                  <c:v>42988.98192366898</c:v>
                </c:pt>
                <c:pt idx="37892">
                  <c:v>42988.988868229164</c:v>
                </c:pt>
                <c:pt idx="37893">
                  <c:v>42988.995812789355</c:v>
                </c:pt>
                <c:pt idx="37894">
                  <c:v>42989.002757349539</c:v>
                </c:pt>
                <c:pt idx="37895">
                  <c:v>42989.009701909723</c:v>
                </c:pt>
                <c:pt idx="37896">
                  <c:v>42989.016646469907</c:v>
                </c:pt>
                <c:pt idx="37897">
                  <c:v>42989.023591030091</c:v>
                </c:pt>
                <c:pt idx="37898">
                  <c:v>42989.030535590275</c:v>
                </c:pt>
                <c:pt idx="37899">
                  <c:v>42989.037480150466</c:v>
                </c:pt>
                <c:pt idx="37900">
                  <c:v>42989.04442471065</c:v>
                </c:pt>
                <c:pt idx="37901">
                  <c:v>42989.051369270834</c:v>
                </c:pt>
                <c:pt idx="37902">
                  <c:v>42989.058313831018</c:v>
                </c:pt>
                <c:pt idx="37903">
                  <c:v>42989.065258391201</c:v>
                </c:pt>
                <c:pt idx="37904">
                  <c:v>42989.072202951385</c:v>
                </c:pt>
                <c:pt idx="37905">
                  <c:v>42989.079147511577</c:v>
                </c:pt>
                <c:pt idx="37906">
                  <c:v>42989.086092071761</c:v>
                </c:pt>
                <c:pt idx="37907">
                  <c:v>42989.093036631944</c:v>
                </c:pt>
                <c:pt idx="37908">
                  <c:v>42989.099981192128</c:v>
                </c:pt>
                <c:pt idx="37909">
                  <c:v>42989.106925752312</c:v>
                </c:pt>
                <c:pt idx="37910">
                  <c:v>42989.113870312503</c:v>
                </c:pt>
                <c:pt idx="37911">
                  <c:v>42989.120814872687</c:v>
                </c:pt>
                <c:pt idx="37912">
                  <c:v>42989.127759432871</c:v>
                </c:pt>
                <c:pt idx="37913">
                  <c:v>42989.134703993055</c:v>
                </c:pt>
                <c:pt idx="37914">
                  <c:v>42989.141648553239</c:v>
                </c:pt>
                <c:pt idx="37915">
                  <c:v>42989.148593113423</c:v>
                </c:pt>
                <c:pt idx="37916">
                  <c:v>42989.155537673614</c:v>
                </c:pt>
                <c:pt idx="37917">
                  <c:v>42989.162482233798</c:v>
                </c:pt>
                <c:pt idx="37918">
                  <c:v>42989.169426793982</c:v>
                </c:pt>
                <c:pt idx="37919">
                  <c:v>42989.176371354166</c:v>
                </c:pt>
                <c:pt idx="37920">
                  <c:v>42989.18331591435</c:v>
                </c:pt>
                <c:pt idx="37921">
                  <c:v>42989.190260474534</c:v>
                </c:pt>
                <c:pt idx="37922">
                  <c:v>42989.197205034725</c:v>
                </c:pt>
                <c:pt idx="37923">
                  <c:v>42989.204149594909</c:v>
                </c:pt>
                <c:pt idx="37924">
                  <c:v>42989.211094155093</c:v>
                </c:pt>
                <c:pt idx="37925">
                  <c:v>42989.218038715277</c:v>
                </c:pt>
                <c:pt idx="37926">
                  <c:v>42989.224983275461</c:v>
                </c:pt>
                <c:pt idx="37927">
                  <c:v>42989.231927835652</c:v>
                </c:pt>
                <c:pt idx="37928">
                  <c:v>42989.238872395836</c:v>
                </c:pt>
                <c:pt idx="37929">
                  <c:v>42989.24581695602</c:v>
                </c:pt>
                <c:pt idx="37930">
                  <c:v>42989.252761516203</c:v>
                </c:pt>
                <c:pt idx="37931">
                  <c:v>42989.259706076387</c:v>
                </c:pt>
                <c:pt idx="37932">
                  <c:v>42989.266650636571</c:v>
                </c:pt>
                <c:pt idx="37933">
                  <c:v>42989.273595196762</c:v>
                </c:pt>
                <c:pt idx="37934">
                  <c:v>42989.280539756946</c:v>
                </c:pt>
                <c:pt idx="37935">
                  <c:v>42989.28748431713</c:v>
                </c:pt>
                <c:pt idx="37936">
                  <c:v>42989.294428877314</c:v>
                </c:pt>
                <c:pt idx="37937">
                  <c:v>42989.301373437498</c:v>
                </c:pt>
                <c:pt idx="37938">
                  <c:v>42989.308317997682</c:v>
                </c:pt>
                <c:pt idx="37939">
                  <c:v>42989.315262557873</c:v>
                </c:pt>
                <c:pt idx="37940">
                  <c:v>42989.322207118057</c:v>
                </c:pt>
                <c:pt idx="37941">
                  <c:v>42989.329151678241</c:v>
                </c:pt>
                <c:pt idx="37942">
                  <c:v>42989.336096238425</c:v>
                </c:pt>
                <c:pt idx="37943">
                  <c:v>42989.343040798609</c:v>
                </c:pt>
                <c:pt idx="37944">
                  <c:v>42989.349985358793</c:v>
                </c:pt>
                <c:pt idx="37945">
                  <c:v>42989.356929918984</c:v>
                </c:pt>
                <c:pt idx="37946">
                  <c:v>42989.363874479168</c:v>
                </c:pt>
                <c:pt idx="37947">
                  <c:v>42989.370819039352</c:v>
                </c:pt>
                <c:pt idx="37948">
                  <c:v>42989.377763599536</c:v>
                </c:pt>
                <c:pt idx="37949">
                  <c:v>42989.38470815972</c:v>
                </c:pt>
                <c:pt idx="37950">
                  <c:v>42989.391652719911</c:v>
                </c:pt>
                <c:pt idx="37951">
                  <c:v>42989.398597280095</c:v>
                </c:pt>
                <c:pt idx="37952">
                  <c:v>42989.405541840279</c:v>
                </c:pt>
                <c:pt idx="37953">
                  <c:v>42989.412486400463</c:v>
                </c:pt>
                <c:pt idx="37954">
                  <c:v>42989.419430960646</c:v>
                </c:pt>
                <c:pt idx="37955">
                  <c:v>42989.42637552083</c:v>
                </c:pt>
                <c:pt idx="37956">
                  <c:v>42989.433320081022</c:v>
                </c:pt>
                <c:pt idx="37957">
                  <c:v>42989.440264641205</c:v>
                </c:pt>
                <c:pt idx="37958">
                  <c:v>42989.447209201389</c:v>
                </c:pt>
                <c:pt idx="37959">
                  <c:v>42989.454153761573</c:v>
                </c:pt>
                <c:pt idx="37960">
                  <c:v>42989.461098321757</c:v>
                </c:pt>
                <c:pt idx="37961">
                  <c:v>42989.468042881941</c:v>
                </c:pt>
                <c:pt idx="37962">
                  <c:v>42989.474987442132</c:v>
                </c:pt>
                <c:pt idx="37963">
                  <c:v>42989.481932002316</c:v>
                </c:pt>
                <c:pt idx="37964">
                  <c:v>42989.4888765625</c:v>
                </c:pt>
                <c:pt idx="37965">
                  <c:v>42989.495821122684</c:v>
                </c:pt>
                <c:pt idx="37966">
                  <c:v>42989.502765682868</c:v>
                </c:pt>
                <c:pt idx="37967">
                  <c:v>42989.509710243059</c:v>
                </c:pt>
                <c:pt idx="37968">
                  <c:v>42989.516654803243</c:v>
                </c:pt>
                <c:pt idx="37969">
                  <c:v>42989.523599363427</c:v>
                </c:pt>
                <c:pt idx="37970">
                  <c:v>42989.530543923611</c:v>
                </c:pt>
                <c:pt idx="37971">
                  <c:v>42989.537488483795</c:v>
                </c:pt>
                <c:pt idx="37972">
                  <c:v>42989.544433043979</c:v>
                </c:pt>
                <c:pt idx="37973">
                  <c:v>42989.55137760417</c:v>
                </c:pt>
                <c:pt idx="37974">
                  <c:v>42989.558322164354</c:v>
                </c:pt>
                <c:pt idx="37975">
                  <c:v>42989.565266724538</c:v>
                </c:pt>
                <c:pt idx="37976">
                  <c:v>42989.572211284722</c:v>
                </c:pt>
                <c:pt idx="37977">
                  <c:v>42989.579155844905</c:v>
                </c:pt>
                <c:pt idx="37978">
                  <c:v>42989.586100405089</c:v>
                </c:pt>
                <c:pt idx="37979">
                  <c:v>42989.593044965281</c:v>
                </c:pt>
                <c:pt idx="37980">
                  <c:v>42989.599989525464</c:v>
                </c:pt>
                <c:pt idx="37981">
                  <c:v>42989.606934085648</c:v>
                </c:pt>
                <c:pt idx="37982">
                  <c:v>42989.613878645832</c:v>
                </c:pt>
                <c:pt idx="37983">
                  <c:v>42989.620823206016</c:v>
                </c:pt>
                <c:pt idx="37984">
                  <c:v>42989.6277677662</c:v>
                </c:pt>
                <c:pt idx="37985">
                  <c:v>42989.634712326391</c:v>
                </c:pt>
                <c:pt idx="37986">
                  <c:v>42989.641656886575</c:v>
                </c:pt>
                <c:pt idx="37987">
                  <c:v>42989.648601446759</c:v>
                </c:pt>
                <c:pt idx="37988">
                  <c:v>42989.655546006943</c:v>
                </c:pt>
                <c:pt idx="37989">
                  <c:v>42989.662490567127</c:v>
                </c:pt>
                <c:pt idx="37990">
                  <c:v>42989.669435127318</c:v>
                </c:pt>
                <c:pt idx="37991">
                  <c:v>42989.676379687502</c:v>
                </c:pt>
                <c:pt idx="37992">
                  <c:v>42989.683324247686</c:v>
                </c:pt>
                <c:pt idx="37993">
                  <c:v>42989.69026880787</c:v>
                </c:pt>
                <c:pt idx="37994">
                  <c:v>42989.697213368054</c:v>
                </c:pt>
                <c:pt idx="37995">
                  <c:v>42989.704157928238</c:v>
                </c:pt>
                <c:pt idx="37996">
                  <c:v>42989.711102488429</c:v>
                </c:pt>
                <c:pt idx="37997">
                  <c:v>42989.718047048613</c:v>
                </c:pt>
                <c:pt idx="37998">
                  <c:v>42989.724991608797</c:v>
                </c:pt>
                <c:pt idx="37999">
                  <c:v>42989.731936168981</c:v>
                </c:pt>
                <c:pt idx="38000">
                  <c:v>42989.738880729165</c:v>
                </c:pt>
                <c:pt idx="38001">
                  <c:v>42989.745825289348</c:v>
                </c:pt>
                <c:pt idx="38002">
                  <c:v>42989.75276984954</c:v>
                </c:pt>
                <c:pt idx="38003">
                  <c:v>42989.759714409724</c:v>
                </c:pt>
                <c:pt idx="38004">
                  <c:v>42989.766658969907</c:v>
                </c:pt>
                <c:pt idx="38005">
                  <c:v>42989.773603530091</c:v>
                </c:pt>
                <c:pt idx="38006">
                  <c:v>42989.780548090275</c:v>
                </c:pt>
                <c:pt idx="38007">
                  <c:v>42989.787492650466</c:v>
                </c:pt>
                <c:pt idx="38008">
                  <c:v>42989.79443721065</c:v>
                </c:pt>
                <c:pt idx="38009">
                  <c:v>42989.801381770834</c:v>
                </c:pt>
                <c:pt idx="38010">
                  <c:v>42989.808326331018</c:v>
                </c:pt>
                <c:pt idx="38011">
                  <c:v>42989.815270891202</c:v>
                </c:pt>
                <c:pt idx="38012">
                  <c:v>42989.822215451386</c:v>
                </c:pt>
                <c:pt idx="38013">
                  <c:v>42989.829160011577</c:v>
                </c:pt>
                <c:pt idx="38014">
                  <c:v>42989.836104571761</c:v>
                </c:pt>
                <c:pt idx="38015">
                  <c:v>42989.843049131945</c:v>
                </c:pt>
                <c:pt idx="38016">
                  <c:v>42989.849993692129</c:v>
                </c:pt>
                <c:pt idx="38017">
                  <c:v>42989.856938252313</c:v>
                </c:pt>
                <c:pt idx="38018">
                  <c:v>42989.863882812497</c:v>
                </c:pt>
                <c:pt idx="38019">
                  <c:v>42989.870827372688</c:v>
                </c:pt>
                <c:pt idx="38020">
                  <c:v>42989.877771932872</c:v>
                </c:pt>
                <c:pt idx="38021">
                  <c:v>42989.884716493056</c:v>
                </c:pt>
                <c:pt idx="38022">
                  <c:v>42989.89166105324</c:v>
                </c:pt>
                <c:pt idx="38023">
                  <c:v>42989.898605613424</c:v>
                </c:pt>
                <c:pt idx="38024">
                  <c:v>42989.905550173615</c:v>
                </c:pt>
                <c:pt idx="38025">
                  <c:v>42989.912494733799</c:v>
                </c:pt>
                <c:pt idx="38026">
                  <c:v>42989.919439293983</c:v>
                </c:pt>
                <c:pt idx="38027">
                  <c:v>42989.926383854166</c:v>
                </c:pt>
                <c:pt idx="38028">
                  <c:v>42989.93332841435</c:v>
                </c:pt>
                <c:pt idx="38029">
                  <c:v>42989.940272974534</c:v>
                </c:pt>
                <c:pt idx="38030">
                  <c:v>42989.947217534725</c:v>
                </c:pt>
                <c:pt idx="38031">
                  <c:v>42989.954162094909</c:v>
                </c:pt>
                <c:pt idx="38032">
                  <c:v>42989.961106655093</c:v>
                </c:pt>
                <c:pt idx="38033">
                  <c:v>42989.968051215277</c:v>
                </c:pt>
                <c:pt idx="38034">
                  <c:v>42989.974995775461</c:v>
                </c:pt>
                <c:pt idx="38035">
                  <c:v>42989.981940335645</c:v>
                </c:pt>
                <c:pt idx="38036">
                  <c:v>42989.988884895836</c:v>
                </c:pt>
                <c:pt idx="38037">
                  <c:v>42989.99582945602</c:v>
                </c:pt>
                <c:pt idx="38038">
                  <c:v>42990.002774016204</c:v>
                </c:pt>
                <c:pt idx="38039">
                  <c:v>42990.009718576388</c:v>
                </c:pt>
                <c:pt idx="38040">
                  <c:v>42990.016663136572</c:v>
                </c:pt>
                <c:pt idx="38041">
                  <c:v>42990.023607696756</c:v>
                </c:pt>
                <c:pt idx="38042">
                  <c:v>42990.030552256947</c:v>
                </c:pt>
                <c:pt idx="38043">
                  <c:v>42990.037496817131</c:v>
                </c:pt>
                <c:pt idx="38044">
                  <c:v>42990.044441377315</c:v>
                </c:pt>
                <c:pt idx="38045">
                  <c:v>42990.051385937499</c:v>
                </c:pt>
                <c:pt idx="38046">
                  <c:v>42990.058330497683</c:v>
                </c:pt>
                <c:pt idx="38047">
                  <c:v>42990.065275057874</c:v>
                </c:pt>
                <c:pt idx="38048">
                  <c:v>42990.072219618058</c:v>
                </c:pt>
                <c:pt idx="38049">
                  <c:v>42990.079164178242</c:v>
                </c:pt>
                <c:pt idx="38050">
                  <c:v>42990.086108738426</c:v>
                </c:pt>
                <c:pt idx="38051">
                  <c:v>42990.093053298609</c:v>
                </c:pt>
                <c:pt idx="38052">
                  <c:v>42990.099997858793</c:v>
                </c:pt>
                <c:pt idx="38053">
                  <c:v>42990.106942418985</c:v>
                </c:pt>
                <c:pt idx="38054">
                  <c:v>42990.113886979168</c:v>
                </c:pt>
                <c:pt idx="38055">
                  <c:v>42990.120831539352</c:v>
                </c:pt>
                <c:pt idx="38056">
                  <c:v>42990.127776099536</c:v>
                </c:pt>
                <c:pt idx="38057">
                  <c:v>42990.13472065972</c:v>
                </c:pt>
                <c:pt idx="38058">
                  <c:v>42990.141665219904</c:v>
                </c:pt>
                <c:pt idx="38059">
                  <c:v>42990.148609780095</c:v>
                </c:pt>
                <c:pt idx="38060">
                  <c:v>42990.155554340279</c:v>
                </c:pt>
                <c:pt idx="38061">
                  <c:v>42990.162498900463</c:v>
                </c:pt>
                <c:pt idx="38062">
                  <c:v>42990.169443460647</c:v>
                </c:pt>
                <c:pt idx="38063">
                  <c:v>42990.176388020831</c:v>
                </c:pt>
                <c:pt idx="38064">
                  <c:v>42990.183332581022</c:v>
                </c:pt>
                <c:pt idx="38065">
                  <c:v>42990.190277141206</c:v>
                </c:pt>
                <c:pt idx="38066">
                  <c:v>42990.19722170139</c:v>
                </c:pt>
                <c:pt idx="38067">
                  <c:v>42990.204166261574</c:v>
                </c:pt>
                <c:pt idx="38068">
                  <c:v>42990.211110821758</c:v>
                </c:pt>
                <c:pt idx="38069">
                  <c:v>42990.218055381942</c:v>
                </c:pt>
                <c:pt idx="38070">
                  <c:v>42990.224999942133</c:v>
                </c:pt>
                <c:pt idx="38071">
                  <c:v>42990.231944502317</c:v>
                </c:pt>
                <c:pt idx="38072">
                  <c:v>42990.238889062501</c:v>
                </c:pt>
                <c:pt idx="38073">
                  <c:v>42990.245833622685</c:v>
                </c:pt>
                <c:pt idx="38074">
                  <c:v>42990.252778182868</c:v>
                </c:pt>
                <c:pt idx="38075">
                  <c:v>42990.259722743052</c:v>
                </c:pt>
                <c:pt idx="38076">
                  <c:v>42990.266667303244</c:v>
                </c:pt>
                <c:pt idx="38077">
                  <c:v>42990.273611863428</c:v>
                </c:pt>
                <c:pt idx="38078">
                  <c:v>42990.280556423611</c:v>
                </c:pt>
                <c:pt idx="38079">
                  <c:v>42990.287500983795</c:v>
                </c:pt>
                <c:pt idx="38080">
                  <c:v>42990.294445543979</c:v>
                </c:pt>
                <c:pt idx="38081">
                  <c:v>42990.301390104163</c:v>
                </c:pt>
                <c:pt idx="38082">
                  <c:v>42990.308334664354</c:v>
                </c:pt>
                <c:pt idx="38083">
                  <c:v>42990.315279224538</c:v>
                </c:pt>
                <c:pt idx="38084">
                  <c:v>42990.322223784722</c:v>
                </c:pt>
                <c:pt idx="38085">
                  <c:v>42990.329168344906</c:v>
                </c:pt>
                <c:pt idx="38086">
                  <c:v>42990.33611290509</c:v>
                </c:pt>
                <c:pt idx="38087">
                  <c:v>42990.343057465281</c:v>
                </c:pt>
                <c:pt idx="38088">
                  <c:v>42990.350002025465</c:v>
                </c:pt>
                <c:pt idx="38089">
                  <c:v>42990.356946585649</c:v>
                </c:pt>
                <c:pt idx="38090">
                  <c:v>42990.363891145833</c:v>
                </c:pt>
                <c:pt idx="38091">
                  <c:v>42990.370835706017</c:v>
                </c:pt>
                <c:pt idx="38092">
                  <c:v>42990.377780266201</c:v>
                </c:pt>
                <c:pt idx="38093">
                  <c:v>42990.384724826392</c:v>
                </c:pt>
                <c:pt idx="38094">
                  <c:v>42990.391669386576</c:v>
                </c:pt>
                <c:pt idx="38095">
                  <c:v>42990.39861394676</c:v>
                </c:pt>
                <c:pt idx="38096">
                  <c:v>42990.405558506944</c:v>
                </c:pt>
                <c:pt idx="38097">
                  <c:v>42990.412503067128</c:v>
                </c:pt>
                <c:pt idx="38098">
                  <c:v>42990.419447627311</c:v>
                </c:pt>
                <c:pt idx="38099">
                  <c:v>42990.426392187503</c:v>
                </c:pt>
                <c:pt idx="38100">
                  <c:v>42990.433336747687</c:v>
                </c:pt>
                <c:pt idx="38101">
                  <c:v>42990.44028130787</c:v>
                </c:pt>
                <c:pt idx="38102">
                  <c:v>42990.447225868054</c:v>
                </c:pt>
                <c:pt idx="38103">
                  <c:v>42990.454170428238</c:v>
                </c:pt>
                <c:pt idx="38104">
                  <c:v>42990.461114988429</c:v>
                </c:pt>
                <c:pt idx="38105">
                  <c:v>42990.468059548613</c:v>
                </c:pt>
                <c:pt idx="38106">
                  <c:v>42990.475004108797</c:v>
                </c:pt>
                <c:pt idx="38107">
                  <c:v>42990.481948668981</c:v>
                </c:pt>
                <c:pt idx="38108">
                  <c:v>42990.488893229165</c:v>
                </c:pt>
                <c:pt idx="38109">
                  <c:v>42990.495837789349</c:v>
                </c:pt>
                <c:pt idx="38110">
                  <c:v>42990.50278234954</c:v>
                </c:pt>
                <c:pt idx="38111">
                  <c:v>42990.509726909724</c:v>
                </c:pt>
                <c:pt idx="38112">
                  <c:v>42990.516671469908</c:v>
                </c:pt>
                <c:pt idx="38113">
                  <c:v>42990.523616030092</c:v>
                </c:pt>
                <c:pt idx="38114">
                  <c:v>42990.530560590276</c:v>
                </c:pt>
                <c:pt idx="38115">
                  <c:v>42990.53750515046</c:v>
                </c:pt>
                <c:pt idx="38116">
                  <c:v>42990.544449710651</c:v>
                </c:pt>
                <c:pt idx="38117">
                  <c:v>42990.551394270835</c:v>
                </c:pt>
                <c:pt idx="38118">
                  <c:v>42990.558338831019</c:v>
                </c:pt>
                <c:pt idx="38119">
                  <c:v>42990.565283391203</c:v>
                </c:pt>
                <c:pt idx="38120">
                  <c:v>42990.572227951387</c:v>
                </c:pt>
                <c:pt idx="38121">
                  <c:v>42990.579172511571</c:v>
                </c:pt>
                <c:pt idx="38122">
                  <c:v>42990.586117071762</c:v>
                </c:pt>
                <c:pt idx="38123">
                  <c:v>42990.593061631946</c:v>
                </c:pt>
                <c:pt idx="38124">
                  <c:v>42990.60000619213</c:v>
                </c:pt>
                <c:pt idx="38125">
                  <c:v>42990.606950752313</c:v>
                </c:pt>
                <c:pt idx="38126">
                  <c:v>42990.613895312497</c:v>
                </c:pt>
                <c:pt idx="38127">
                  <c:v>42990.620839872689</c:v>
                </c:pt>
                <c:pt idx="38128">
                  <c:v>42990.627784432872</c:v>
                </c:pt>
                <c:pt idx="38129">
                  <c:v>42990.634728993056</c:v>
                </c:pt>
                <c:pt idx="38130">
                  <c:v>42990.64167355324</c:v>
                </c:pt>
                <c:pt idx="38131">
                  <c:v>42990.648618113424</c:v>
                </c:pt>
                <c:pt idx="38132">
                  <c:v>42990.655562673608</c:v>
                </c:pt>
                <c:pt idx="38133">
                  <c:v>42990.662507233799</c:v>
                </c:pt>
                <c:pt idx="38134">
                  <c:v>42990.669451793983</c:v>
                </c:pt>
                <c:pt idx="38135">
                  <c:v>42990.676396354167</c:v>
                </c:pt>
                <c:pt idx="38136">
                  <c:v>42990.683340914351</c:v>
                </c:pt>
                <c:pt idx="38137">
                  <c:v>42990.690285474535</c:v>
                </c:pt>
                <c:pt idx="38138">
                  <c:v>42990.697230034719</c:v>
                </c:pt>
                <c:pt idx="38139">
                  <c:v>42990.70417459491</c:v>
                </c:pt>
                <c:pt idx="38140">
                  <c:v>42990.711119155094</c:v>
                </c:pt>
                <c:pt idx="38141">
                  <c:v>42990.718063715278</c:v>
                </c:pt>
                <c:pt idx="38142">
                  <c:v>42990.725008275462</c:v>
                </c:pt>
                <c:pt idx="38143">
                  <c:v>42990.731952835646</c:v>
                </c:pt>
                <c:pt idx="38144">
                  <c:v>42990.738897395837</c:v>
                </c:pt>
                <c:pt idx="38145">
                  <c:v>42990.745841956021</c:v>
                </c:pt>
                <c:pt idx="38146">
                  <c:v>42990.752786516205</c:v>
                </c:pt>
                <c:pt idx="38147">
                  <c:v>42990.759731076389</c:v>
                </c:pt>
                <c:pt idx="38148">
                  <c:v>42990.766675636572</c:v>
                </c:pt>
                <c:pt idx="38149">
                  <c:v>42990.773620196756</c:v>
                </c:pt>
                <c:pt idx="38150">
                  <c:v>42990.780564756948</c:v>
                </c:pt>
                <c:pt idx="38151">
                  <c:v>42990.787509317131</c:v>
                </c:pt>
                <c:pt idx="38152">
                  <c:v>42990.794453877315</c:v>
                </c:pt>
                <c:pt idx="38153">
                  <c:v>42990.801398437499</c:v>
                </c:pt>
                <c:pt idx="38154">
                  <c:v>42990.808342997683</c:v>
                </c:pt>
                <c:pt idx="38155">
                  <c:v>42990.815287557867</c:v>
                </c:pt>
                <c:pt idx="38156">
                  <c:v>42990.822232118058</c:v>
                </c:pt>
                <c:pt idx="38157">
                  <c:v>42990.829176678242</c:v>
                </c:pt>
                <c:pt idx="38158">
                  <c:v>42990.836121238426</c:v>
                </c:pt>
                <c:pt idx="38159">
                  <c:v>42990.84306579861</c:v>
                </c:pt>
                <c:pt idx="38160">
                  <c:v>42990.850010358794</c:v>
                </c:pt>
                <c:pt idx="38161">
                  <c:v>42990.856954918978</c:v>
                </c:pt>
                <c:pt idx="38162">
                  <c:v>42990.863899479169</c:v>
                </c:pt>
                <c:pt idx="38163">
                  <c:v>42990.870844039353</c:v>
                </c:pt>
                <c:pt idx="38164">
                  <c:v>42990.877788599537</c:v>
                </c:pt>
                <c:pt idx="38165">
                  <c:v>42990.884733159721</c:v>
                </c:pt>
                <c:pt idx="38166">
                  <c:v>42990.891677719905</c:v>
                </c:pt>
                <c:pt idx="38167">
                  <c:v>42990.898622280096</c:v>
                </c:pt>
                <c:pt idx="38168">
                  <c:v>42990.90556684028</c:v>
                </c:pt>
                <c:pt idx="38169">
                  <c:v>42990.912511400464</c:v>
                </c:pt>
                <c:pt idx="38170">
                  <c:v>42990.919455960648</c:v>
                </c:pt>
                <c:pt idx="38171">
                  <c:v>42990.926400520832</c:v>
                </c:pt>
                <c:pt idx="38172">
                  <c:v>42990.933345081015</c:v>
                </c:pt>
                <c:pt idx="38173">
                  <c:v>42990.940289641207</c:v>
                </c:pt>
                <c:pt idx="38174">
                  <c:v>42990.947234201391</c:v>
                </c:pt>
                <c:pt idx="38175">
                  <c:v>42990.954178761574</c:v>
                </c:pt>
                <c:pt idx="38176">
                  <c:v>42990.961123321758</c:v>
                </c:pt>
                <c:pt idx="38177">
                  <c:v>42990.968067881942</c:v>
                </c:pt>
                <c:pt idx="38178">
                  <c:v>42990.975012442126</c:v>
                </c:pt>
                <c:pt idx="38179">
                  <c:v>42990.981957002317</c:v>
                </c:pt>
                <c:pt idx="38180">
                  <c:v>42990.988901562501</c:v>
                </c:pt>
                <c:pt idx="38181">
                  <c:v>42990.995846122685</c:v>
                </c:pt>
                <c:pt idx="38182">
                  <c:v>42991.002790682869</c:v>
                </c:pt>
                <c:pt idx="38183">
                  <c:v>42991.009735243053</c:v>
                </c:pt>
                <c:pt idx="38184">
                  <c:v>42991.016679803244</c:v>
                </c:pt>
                <c:pt idx="38185">
                  <c:v>42991.023624363428</c:v>
                </c:pt>
                <c:pt idx="38186">
                  <c:v>42991.030568923612</c:v>
                </c:pt>
                <c:pt idx="38187">
                  <c:v>42991.037513483796</c:v>
                </c:pt>
                <c:pt idx="38188">
                  <c:v>42991.04445804398</c:v>
                </c:pt>
                <c:pt idx="38189">
                  <c:v>42991.051402604164</c:v>
                </c:pt>
                <c:pt idx="38190">
                  <c:v>42991.058347164355</c:v>
                </c:pt>
                <c:pt idx="38191">
                  <c:v>42991.065291724539</c:v>
                </c:pt>
                <c:pt idx="38192">
                  <c:v>42991.072236284723</c:v>
                </c:pt>
                <c:pt idx="38193">
                  <c:v>42991.079180844907</c:v>
                </c:pt>
                <c:pt idx="38194">
                  <c:v>42991.086125405091</c:v>
                </c:pt>
                <c:pt idx="38195">
                  <c:v>42991.093069965274</c:v>
                </c:pt>
                <c:pt idx="38196">
                  <c:v>42991.100014525466</c:v>
                </c:pt>
                <c:pt idx="38197">
                  <c:v>42991.10695908565</c:v>
                </c:pt>
                <c:pt idx="38198">
                  <c:v>42991.113903645833</c:v>
                </c:pt>
                <c:pt idx="38199">
                  <c:v>42991.120848206017</c:v>
                </c:pt>
                <c:pt idx="38200">
                  <c:v>42991.127792766201</c:v>
                </c:pt>
                <c:pt idx="38201">
                  <c:v>42991.134737326392</c:v>
                </c:pt>
                <c:pt idx="38202">
                  <c:v>42991.141681886576</c:v>
                </c:pt>
                <c:pt idx="38203">
                  <c:v>42991.14862644676</c:v>
                </c:pt>
                <c:pt idx="38204">
                  <c:v>42991.155571006944</c:v>
                </c:pt>
                <c:pt idx="38205">
                  <c:v>42991.162515567128</c:v>
                </c:pt>
                <c:pt idx="38206">
                  <c:v>42991.169460127312</c:v>
                </c:pt>
                <c:pt idx="38207">
                  <c:v>42991.176404687503</c:v>
                </c:pt>
                <c:pt idx="38208">
                  <c:v>42991.183349247687</c:v>
                </c:pt>
                <c:pt idx="38209">
                  <c:v>42991.190293807871</c:v>
                </c:pt>
                <c:pt idx="38210">
                  <c:v>42991.197238368055</c:v>
                </c:pt>
                <c:pt idx="38211">
                  <c:v>42991.204182928239</c:v>
                </c:pt>
                <c:pt idx="38212">
                  <c:v>42991.211127488423</c:v>
                </c:pt>
                <c:pt idx="38213">
                  <c:v>42991.218072048614</c:v>
                </c:pt>
                <c:pt idx="38214">
                  <c:v>42991.225016608798</c:v>
                </c:pt>
                <c:pt idx="38215">
                  <c:v>42991.231961168982</c:v>
                </c:pt>
                <c:pt idx="38216">
                  <c:v>42991.238905729166</c:v>
                </c:pt>
                <c:pt idx="38217">
                  <c:v>42991.24585028935</c:v>
                </c:pt>
                <c:pt idx="38218">
                  <c:v>42991.252794849534</c:v>
                </c:pt>
                <c:pt idx="38219">
                  <c:v>42991.259739409725</c:v>
                </c:pt>
                <c:pt idx="38220">
                  <c:v>42991.266683969909</c:v>
                </c:pt>
                <c:pt idx="38221">
                  <c:v>42991.273628530093</c:v>
                </c:pt>
                <c:pt idx="38222">
                  <c:v>42991.280573090276</c:v>
                </c:pt>
                <c:pt idx="38223">
                  <c:v>42991.28751765046</c:v>
                </c:pt>
                <c:pt idx="38224">
                  <c:v>42991.294462210652</c:v>
                </c:pt>
                <c:pt idx="38225">
                  <c:v>42991.301406770835</c:v>
                </c:pt>
                <c:pt idx="38226">
                  <c:v>42991.308351331019</c:v>
                </c:pt>
                <c:pt idx="38227">
                  <c:v>42991.315295891203</c:v>
                </c:pt>
                <c:pt idx="38228">
                  <c:v>42991.322240451387</c:v>
                </c:pt>
                <c:pt idx="38229">
                  <c:v>42991.329185011571</c:v>
                </c:pt>
                <c:pt idx="38230">
                  <c:v>42991.336129571762</c:v>
                </c:pt>
                <c:pt idx="38231">
                  <c:v>42991.343074131946</c:v>
                </c:pt>
                <c:pt idx="38232">
                  <c:v>42991.35001869213</c:v>
                </c:pt>
                <c:pt idx="38233">
                  <c:v>42991.356963252314</c:v>
                </c:pt>
                <c:pt idx="38234">
                  <c:v>42991.363907812498</c:v>
                </c:pt>
                <c:pt idx="38235">
                  <c:v>42991.370852372682</c:v>
                </c:pt>
                <c:pt idx="38236">
                  <c:v>42991.377796932873</c:v>
                </c:pt>
                <c:pt idx="38237">
                  <c:v>42991.384741493057</c:v>
                </c:pt>
                <c:pt idx="38238">
                  <c:v>42991.391686053241</c:v>
                </c:pt>
                <c:pt idx="38239">
                  <c:v>42991.398630613425</c:v>
                </c:pt>
                <c:pt idx="38240">
                  <c:v>42991.405575173609</c:v>
                </c:pt>
                <c:pt idx="38241">
                  <c:v>42991.4125197338</c:v>
                </c:pt>
                <c:pt idx="38242">
                  <c:v>42991.419464293984</c:v>
                </c:pt>
                <c:pt idx="38243">
                  <c:v>42991.426408854168</c:v>
                </c:pt>
                <c:pt idx="38244">
                  <c:v>42991.433353414352</c:v>
                </c:pt>
                <c:pt idx="38245">
                  <c:v>42991.440297974535</c:v>
                </c:pt>
                <c:pt idx="38246">
                  <c:v>42991.447242534719</c:v>
                </c:pt>
                <c:pt idx="38247">
                  <c:v>42991.454187094911</c:v>
                </c:pt>
                <c:pt idx="38248">
                  <c:v>42991.461131655095</c:v>
                </c:pt>
                <c:pt idx="38249">
                  <c:v>42991.468076215278</c:v>
                </c:pt>
                <c:pt idx="38250">
                  <c:v>42991.475020775462</c:v>
                </c:pt>
                <c:pt idx="38251">
                  <c:v>42991.481965335646</c:v>
                </c:pt>
                <c:pt idx="38252">
                  <c:v>42991.48890989583</c:v>
                </c:pt>
                <c:pt idx="38253">
                  <c:v>42991.495854456021</c:v>
                </c:pt>
                <c:pt idx="38254">
                  <c:v>42991.502799016205</c:v>
                </c:pt>
                <c:pt idx="38255">
                  <c:v>42991.509743576389</c:v>
                </c:pt>
                <c:pt idx="38256">
                  <c:v>42991.516688136573</c:v>
                </c:pt>
                <c:pt idx="38257">
                  <c:v>42991.523632696757</c:v>
                </c:pt>
                <c:pt idx="38258">
                  <c:v>42991.530577256941</c:v>
                </c:pt>
                <c:pt idx="38259">
                  <c:v>42991.537521817132</c:v>
                </c:pt>
                <c:pt idx="38260">
                  <c:v>42991.544466377316</c:v>
                </c:pt>
                <c:pt idx="38261">
                  <c:v>42991.5514109375</c:v>
                </c:pt>
                <c:pt idx="38262">
                  <c:v>42991.558355497684</c:v>
                </c:pt>
                <c:pt idx="38263">
                  <c:v>42991.565300057868</c:v>
                </c:pt>
                <c:pt idx="38264">
                  <c:v>42991.572244618059</c:v>
                </c:pt>
                <c:pt idx="38265">
                  <c:v>42991.579189178243</c:v>
                </c:pt>
                <c:pt idx="38266">
                  <c:v>42991.586133738427</c:v>
                </c:pt>
                <c:pt idx="38267">
                  <c:v>42991.593078298611</c:v>
                </c:pt>
                <c:pt idx="38268">
                  <c:v>42991.600022858795</c:v>
                </c:pt>
                <c:pt idx="38269">
                  <c:v>42991.606967418978</c:v>
                </c:pt>
                <c:pt idx="38270">
                  <c:v>42991.61391197917</c:v>
                </c:pt>
                <c:pt idx="38271">
                  <c:v>42991.620856539354</c:v>
                </c:pt>
                <c:pt idx="38272">
                  <c:v>42991.627801099537</c:v>
                </c:pt>
                <c:pt idx="38273">
                  <c:v>42991.634745659721</c:v>
                </c:pt>
                <c:pt idx="38274">
                  <c:v>42991.641690219905</c:v>
                </c:pt>
                <c:pt idx="38275">
                  <c:v>42991.648634780089</c:v>
                </c:pt>
                <c:pt idx="38276">
                  <c:v>42991.65557934028</c:v>
                </c:pt>
                <c:pt idx="38277">
                  <c:v>42991.662523900464</c:v>
                </c:pt>
                <c:pt idx="38278">
                  <c:v>42991.669468460648</c:v>
                </c:pt>
                <c:pt idx="38279">
                  <c:v>42991.676413020832</c:v>
                </c:pt>
                <c:pt idx="38280">
                  <c:v>42991.683357581016</c:v>
                </c:pt>
                <c:pt idx="38281">
                  <c:v>42991.690302141207</c:v>
                </c:pt>
                <c:pt idx="38282">
                  <c:v>42991.697246701391</c:v>
                </c:pt>
                <c:pt idx="38283">
                  <c:v>42991.704191261575</c:v>
                </c:pt>
                <c:pt idx="38284">
                  <c:v>42991.711135821759</c:v>
                </c:pt>
                <c:pt idx="38285">
                  <c:v>42991.718080381943</c:v>
                </c:pt>
                <c:pt idx="38286">
                  <c:v>42991.725024942127</c:v>
                </c:pt>
                <c:pt idx="38287">
                  <c:v>42991.731969502318</c:v>
                </c:pt>
                <c:pt idx="38288">
                  <c:v>42991.738914062502</c:v>
                </c:pt>
                <c:pt idx="38289">
                  <c:v>42991.745858622686</c:v>
                </c:pt>
                <c:pt idx="38290">
                  <c:v>42991.75280318287</c:v>
                </c:pt>
                <c:pt idx="38291">
                  <c:v>42991.759747743054</c:v>
                </c:pt>
                <c:pt idx="38292">
                  <c:v>42991.766692303238</c:v>
                </c:pt>
                <c:pt idx="38293">
                  <c:v>42991.773636863429</c:v>
                </c:pt>
                <c:pt idx="38294">
                  <c:v>42991.780581423613</c:v>
                </c:pt>
                <c:pt idx="38295">
                  <c:v>42991.787525983797</c:v>
                </c:pt>
                <c:pt idx="38296">
                  <c:v>42991.79447054398</c:v>
                </c:pt>
                <c:pt idx="38297">
                  <c:v>42991.801415104164</c:v>
                </c:pt>
                <c:pt idx="38298">
                  <c:v>42991.808359664348</c:v>
                </c:pt>
                <c:pt idx="38299">
                  <c:v>42991.815304224539</c:v>
                </c:pt>
                <c:pt idx="38300">
                  <c:v>42991.822248784723</c:v>
                </c:pt>
                <c:pt idx="38301">
                  <c:v>42991.829193344907</c:v>
                </c:pt>
                <c:pt idx="38302">
                  <c:v>42991.836137905091</c:v>
                </c:pt>
                <c:pt idx="38303">
                  <c:v>42991.843082465275</c:v>
                </c:pt>
                <c:pt idx="38304">
                  <c:v>42991.850027025466</c:v>
                </c:pt>
                <c:pt idx="38305">
                  <c:v>42991.85697158565</c:v>
                </c:pt>
                <c:pt idx="38306">
                  <c:v>42991.863916145834</c:v>
                </c:pt>
                <c:pt idx="38307">
                  <c:v>42991.870860706018</c:v>
                </c:pt>
                <c:pt idx="38308">
                  <c:v>42991.877805266202</c:v>
                </c:pt>
                <c:pt idx="38309">
                  <c:v>42991.884749826386</c:v>
                </c:pt>
                <c:pt idx="38310">
                  <c:v>42991.891694386577</c:v>
                </c:pt>
                <c:pt idx="38311">
                  <c:v>42991.898638946761</c:v>
                </c:pt>
                <c:pt idx="38312">
                  <c:v>42991.905583506945</c:v>
                </c:pt>
                <c:pt idx="38313">
                  <c:v>42991.912528067129</c:v>
                </c:pt>
                <c:pt idx="38314">
                  <c:v>42991.919472627313</c:v>
                </c:pt>
                <c:pt idx="38315">
                  <c:v>42991.926417187497</c:v>
                </c:pt>
                <c:pt idx="38316">
                  <c:v>42991.933361747688</c:v>
                </c:pt>
                <c:pt idx="38317">
                  <c:v>42991.940306307872</c:v>
                </c:pt>
                <c:pt idx="38318">
                  <c:v>42991.947250868056</c:v>
                </c:pt>
                <c:pt idx="38319">
                  <c:v>42991.954195428239</c:v>
                </c:pt>
                <c:pt idx="38320">
                  <c:v>42991.961139988423</c:v>
                </c:pt>
                <c:pt idx="38321">
                  <c:v>42991.968084548615</c:v>
                </c:pt>
                <c:pt idx="38322">
                  <c:v>42991.975029108798</c:v>
                </c:pt>
                <c:pt idx="38323">
                  <c:v>42991.981973668982</c:v>
                </c:pt>
                <c:pt idx="38324">
                  <c:v>42991.988918229166</c:v>
                </c:pt>
                <c:pt idx="38325">
                  <c:v>42991.99586278935</c:v>
                </c:pt>
                <c:pt idx="38326">
                  <c:v>42992.002807349534</c:v>
                </c:pt>
                <c:pt idx="38327">
                  <c:v>42992.009751909725</c:v>
                </c:pt>
                <c:pt idx="38328">
                  <c:v>42992.016696469909</c:v>
                </c:pt>
                <c:pt idx="38329">
                  <c:v>42992.023641030093</c:v>
                </c:pt>
                <c:pt idx="38330">
                  <c:v>42992.030585590277</c:v>
                </c:pt>
                <c:pt idx="38331">
                  <c:v>42992.037530150461</c:v>
                </c:pt>
                <c:pt idx="38332">
                  <c:v>42992.044474710645</c:v>
                </c:pt>
                <c:pt idx="38333">
                  <c:v>42992.051419270836</c:v>
                </c:pt>
                <c:pt idx="38334">
                  <c:v>42992.05836383102</c:v>
                </c:pt>
                <c:pt idx="38335">
                  <c:v>42992.065308391204</c:v>
                </c:pt>
                <c:pt idx="38336">
                  <c:v>42992.072252951388</c:v>
                </c:pt>
                <c:pt idx="38337">
                  <c:v>42992.079197511572</c:v>
                </c:pt>
                <c:pt idx="38338">
                  <c:v>42992.086142071763</c:v>
                </c:pt>
                <c:pt idx="38339">
                  <c:v>42992.093086631947</c:v>
                </c:pt>
                <c:pt idx="38340">
                  <c:v>42992.100031192131</c:v>
                </c:pt>
                <c:pt idx="38341">
                  <c:v>42992.106975752315</c:v>
                </c:pt>
                <c:pt idx="38342">
                  <c:v>42992.113920312499</c:v>
                </c:pt>
                <c:pt idx="38343">
                  <c:v>42992.120864872682</c:v>
                </c:pt>
                <c:pt idx="38344">
                  <c:v>42992.127809432874</c:v>
                </c:pt>
                <c:pt idx="38345">
                  <c:v>42992.134753993058</c:v>
                </c:pt>
                <c:pt idx="38346">
                  <c:v>42992.141698553241</c:v>
                </c:pt>
                <c:pt idx="38347">
                  <c:v>42992.148643113425</c:v>
                </c:pt>
                <c:pt idx="38348">
                  <c:v>42992.155587673609</c:v>
                </c:pt>
                <c:pt idx="38349">
                  <c:v>42992.162532233793</c:v>
                </c:pt>
                <c:pt idx="38350">
                  <c:v>42992.169476793984</c:v>
                </c:pt>
                <c:pt idx="38351">
                  <c:v>42992.176421354168</c:v>
                </c:pt>
                <c:pt idx="38352">
                  <c:v>42992.183365914352</c:v>
                </c:pt>
                <c:pt idx="38353">
                  <c:v>42992.190310474536</c:v>
                </c:pt>
                <c:pt idx="38354">
                  <c:v>42992.19725503472</c:v>
                </c:pt>
                <c:pt idx="38355">
                  <c:v>42992.204199594904</c:v>
                </c:pt>
                <c:pt idx="38356">
                  <c:v>42992.211144155095</c:v>
                </c:pt>
                <c:pt idx="38357">
                  <c:v>42992.218088715279</c:v>
                </c:pt>
                <c:pt idx="38358">
                  <c:v>42992.225033275463</c:v>
                </c:pt>
                <c:pt idx="38359">
                  <c:v>42992.231977835647</c:v>
                </c:pt>
                <c:pt idx="38360">
                  <c:v>42992.238922395831</c:v>
                </c:pt>
                <c:pt idx="38361">
                  <c:v>42992.245866956022</c:v>
                </c:pt>
                <c:pt idx="38362">
                  <c:v>42992.252811516206</c:v>
                </c:pt>
                <c:pt idx="38363">
                  <c:v>42992.25975607639</c:v>
                </c:pt>
                <c:pt idx="38364">
                  <c:v>42992.266700636574</c:v>
                </c:pt>
                <c:pt idx="38365">
                  <c:v>42992.273645196758</c:v>
                </c:pt>
                <c:pt idx="38366">
                  <c:v>42992.280589756941</c:v>
                </c:pt>
                <c:pt idx="38367">
                  <c:v>42992.287534317133</c:v>
                </c:pt>
                <c:pt idx="38368">
                  <c:v>42992.294478877317</c:v>
                </c:pt>
                <c:pt idx="38369">
                  <c:v>42992.3014234375</c:v>
                </c:pt>
                <c:pt idx="38370">
                  <c:v>42992.308367997684</c:v>
                </c:pt>
                <c:pt idx="38371">
                  <c:v>42992.315312557868</c:v>
                </c:pt>
                <c:pt idx="38372">
                  <c:v>42992.322257118052</c:v>
                </c:pt>
                <c:pt idx="38373">
                  <c:v>42992.329201678243</c:v>
                </c:pt>
                <c:pt idx="38374">
                  <c:v>42992.336146238427</c:v>
                </c:pt>
                <c:pt idx="38375">
                  <c:v>42992.343090798611</c:v>
                </c:pt>
                <c:pt idx="38376">
                  <c:v>42992.350035358795</c:v>
                </c:pt>
                <c:pt idx="38377">
                  <c:v>42992.356979918979</c:v>
                </c:pt>
                <c:pt idx="38378">
                  <c:v>42992.36392447917</c:v>
                </c:pt>
                <c:pt idx="38379">
                  <c:v>42992.370869039354</c:v>
                </c:pt>
                <c:pt idx="38380">
                  <c:v>42992.377813599538</c:v>
                </c:pt>
                <c:pt idx="38381">
                  <c:v>42992.384758159722</c:v>
                </c:pt>
                <c:pt idx="38382">
                  <c:v>42992.391702719906</c:v>
                </c:pt>
                <c:pt idx="38383">
                  <c:v>42992.39864728009</c:v>
                </c:pt>
                <c:pt idx="38384">
                  <c:v>42992.405591840281</c:v>
                </c:pt>
                <c:pt idx="38385">
                  <c:v>42992.412536400465</c:v>
                </c:pt>
                <c:pt idx="38386">
                  <c:v>42992.419480960649</c:v>
                </c:pt>
                <c:pt idx="38387">
                  <c:v>42992.426425520833</c:v>
                </c:pt>
                <c:pt idx="38388">
                  <c:v>42992.433370081017</c:v>
                </c:pt>
                <c:pt idx="38389">
                  <c:v>42992.440314641201</c:v>
                </c:pt>
                <c:pt idx="38390">
                  <c:v>42992.447259201392</c:v>
                </c:pt>
                <c:pt idx="38391">
                  <c:v>42992.454203761576</c:v>
                </c:pt>
                <c:pt idx="38392">
                  <c:v>42992.46114832176</c:v>
                </c:pt>
                <c:pt idx="38393">
                  <c:v>42992.468092881943</c:v>
                </c:pt>
                <c:pt idx="38394">
                  <c:v>42992.475037442127</c:v>
                </c:pt>
                <c:pt idx="38395">
                  <c:v>42992.481982002311</c:v>
                </c:pt>
                <c:pt idx="38396">
                  <c:v>42992.488926562502</c:v>
                </c:pt>
                <c:pt idx="38397">
                  <c:v>42992.495871122686</c:v>
                </c:pt>
                <c:pt idx="38398">
                  <c:v>42992.50281568287</c:v>
                </c:pt>
                <c:pt idx="38399">
                  <c:v>42992.509760243054</c:v>
                </c:pt>
                <c:pt idx="38400">
                  <c:v>42992.516704803238</c:v>
                </c:pt>
                <c:pt idx="38401">
                  <c:v>42992.523649363429</c:v>
                </c:pt>
                <c:pt idx="38402">
                  <c:v>42992.530593923613</c:v>
                </c:pt>
                <c:pt idx="38403">
                  <c:v>42992.537538483797</c:v>
                </c:pt>
                <c:pt idx="38404">
                  <c:v>42992.544483043981</c:v>
                </c:pt>
                <c:pt idx="38405">
                  <c:v>42992.551427604165</c:v>
                </c:pt>
                <c:pt idx="38406">
                  <c:v>42992.558372164349</c:v>
                </c:pt>
                <c:pt idx="38407">
                  <c:v>42992.56531672454</c:v>
                </c:pt>
                <c:pt idx="38408">
                  <c:v>42992.572261284724</c:v>
                </c:pt>
                <c:pt idx="38409">
                  <c:v>42992.579205844908</c:v>
                </c:pt>
                <c:pt idx="38410">
                  <c:v>42992.586150405092</c:v>
                </c:pt>
                <c:pt idx="38411">
                  <c:v>42992.593094965276</c:v>
                </c:pt>
                <c:pt idx="38412">
                  <c:v>42992.60003952546</c:v>
                </c:pt>
                <c:pt idx="38413">
                  <c:v>42992.606984085651</c:v>
                </c:pt>
                <c:pt idx="38414">
                  <c:v>42992.613928645835</c:v>
                </c:pt>
                <c:pt idx="38415">
                  <c:v>42992.620873206019</c:v>
                </c:pt>
                <c:pt idx="38416">
                  <c:v>42992.627817766202</c:v>
                </c:pt>
                <c:pt idx="38417">
                  <c:v>42992.634762326386</c:v>
                </c:pt>
                <c:pt idx="38418">
                  <c:v>42992.641706886578</c:v>
                </c:pt>
                <c:pt idx="38419">
                  <c:v>42992.648651446762</c:v>
                </c:pt>
                <c:pt idx="38420">
                  <c:v>42992.655596006945</c:v>
                </c:pt>
                <c:pt idx="38421">
                  <c:v>42992.662540567129</c:v>
                </c:pt>
                <c:pt idx="38422">
                  <c:v>42992.669485127313</c:v>
                </c:pt>
                <c:pt idx="38423">
                  <c:v>42992.676429687497</c:v>
                </c:pt>
                <c:pt idx="38424">
                  <c:v>42992.683374247688</c:v>
                </c:pt>
                <c:pt idx="38425">
                  <c:v>42992.690318807872</c:v>
                </c:pt>
                <c:pt idx="38426">
                  <c:v>42992.697263368056</c:v>
                </c:pt>
                <c:pt idx="38427">
                  <c:v>42992.70420792824</c:v>
                </c:pt>
                <c:pt idx="38428">
                  <c:v>42992.711152488424</c:v>
                </c:pt>
                <c:pt idx="38429">
                  <c:v>42992.718097048608</c:v>
                </c:pt>
                <c:pt idx="38430">
                  <c:v>42992.725041608799</c:v>
                </c:pt>
                <c:pt idx="38431">
                  <c:v>42992.731986168983</c:v>
                </c:pt>
                <c:pt idx="38432">
                  <c:v>42992.738930729167</c:v>
                </c:pt>
                <c:pt idx="38433">
                  <c:v>42992.745875289351</c:v>
                </c:pt>
                <c:pt idx="38434">
                  <c:v>42992.752819849535</c:v>
                </c:pt>
                <c:pt idx="38435">
                  <c:v>42992.759764409719</c:v>
                </c:pt>
                <c:pt idx="38436">
                  <c:v>42992.76670896991</c:v>
                </c:pt>
                <c:pt idx="38437">
                  <c:v>42992.773653530094</c:v>
                </c:pt>
                <c:pt idx="38438">
                  <c:v>42992.780598090278</c:v>
                </c:pt>
                <c:pt idx="38439">
                  <c:v>42992.787542650462</c:v>
                </c:pt>
                <c:pt idx="38440">
                  <c:v>42992.794487210645</c:v>
                </c:pt>
                <c:pt idx="38441">
                  <c:v>42992.801431770837</c:v>
                </c:pt>
                <c:pt idx="38442">
                  <c:v>42992.808376331021</c:v>
                </c:pt>
                <c:pt idx="38443">
                  <c:v>42992.815320891204</c:v>
                </c:pt>
                <c:pt idx="38444">
                  <c:v>42992.822265451388</c:v>
                </c:pt>
                <c:pt idx="38445">
                  <c:v>42992.829210011572</c:v>
                </c:pt>
                <c:pt idx="38446">
                  <c:v>42992.836154571756</c:v>
                </c:pt>
                <c:pt idx="38447">
                  <c:v>42992.843099131947</c:v>
                </c:pt>
                <c:pt idx="38448">
                  <c:v>42992.850043692131</c:v>
                </c:pt>
                <c:pt idx="38449">
                  <c:v>42992.856988252315</c:v>
                </c:pt>
                <c:pt idx="38450">
                  <c:v>42992.863932812499</c:v>
                </c:pt>
                <c:pt idx="38451">
                  <c:v>42992.870877372683</c:v>
                </c:pt>
                <c:pt idx="38452">
                  <c:v>42992.877821932867</c:v>
                </c:pt>
                <c:pt idx="38453">
                  <c:v>42992.884766493058</c:v>
                </c:pt>
                <c:pt idx="38454">
                  <c:v>42992.891711053242</c:v>
                </c:pt>
                <c:pt idx="38455">
                  <c:v>42992.898655613426</c:v>
                </c:pt>
                <c:pt idx="38456">
                  <c:v>42992.90560017361</c:v>
                </c:pt>
                <c:pt idx="38457">
                  <c:v>42992.912544733794</c:v>
                </c:pt>
                <c:pt idx="38458">
                  <c:v>42992.919489293985</c:v>
                </c:pt>
                <c:pt idx="38459">
                  <c:v>42992.926433854169</c:v>
                </c:pt>
                <c:pt idx="38460">
                  <c:v>42992.933378414353</c:v>
                </c:pt>
                <c:pt idx="38461">
                  <c:v>42992.940322974537</c:v>
                </c:pt>
                <c:pt idx="38462">
                  <c:v>42992.947267534721</c:v>
                </c:pt>
                <c:pt idx="38463">
                  <c:v>42992.954212094905</c:v>
                </c:pt>
                <c:pt idx="38464">
                  <c:v>42992.961156655096</c:v>
                </c:pt>
                <c:pt idx="38465">
                  <c:v>42992.96810121528</c:v>
                </c:pt>
                <c:pt idx="38466">
                  <c:v>42992.975045775464</c:v>
                </c:pt>
                <c:pt idx="38467">
                  <c:v>42992.981990335647</c:v>
                </c:pt>
                <c:pt idx="38468">
                  <c:v>42992.988934895831</c:v>
                </c:pt>
                <c:pt idx="38469">
                  <c:v>42992.995879456015</c:v>
                </c:pt>
                <c:pt idx="38470">
                  <c:v>42993.002824016206</c:v>
                </c:pt>
                <c:pt idx="38471">
                  <c:v>42993.00976857639</c:v>
                </c:pt>
                <c:pt idx="38472">
                  <c:v>42993.016713136574</c:v>
                </c:pt>
                <c:pt idx="38473">
                  <c:v>42993.023657696758</c:v>
                </c:pt>
                <c:pt idx="38474">
                  <c:v>42993.030602256942</c:v>
                </c:pt>
                <c:pt idx="38475">
                  <c:v>42993.037546817133</c:v>
                </c:pt>
                <c:pt idx="38476">
                  <c:v>42993.044491377317</c:v>
                </c:pt>
                <c:pt idx="38477">
                  <c:v>42993.051435937501</c:v>
                </c:pt>
                <c:pt idx="38478">
                  <c:v>42993.058380497685</c:v>
                </c:pt>
                <c:pt idx="38479">
                  <c:v>42993.065325057869</c:v>
                </c:pt>
                <c:pt idx="38480">
                  <c:v>42993.072269618053</c:v>
                </c:pt>
                <c:pt idx="38481">
                  <c:v>42993.079214178244</c:v>
                </c:pt>
                <c:pt idx="38482">
                  <c:v>42993.086158738428</c:v>
                </c:pt>
                <c:pt idx="38483">
                  <c:v>42993.093103298612</c:v>
                </c:pt>
                <c:pt idx="38484">
                  <c:v>42993.100047858796</c:v>
                </c:pt>
                <c:pt idx="38485">
                  <c:v>42993.10699241898</c:v>
                </c:pt>
                <c:pt idx="38486">
                  <c:v>42993.113936979164</c:v>
                </c:pt>
                <c:pt idx="38487">
                  <c:v>42993.120881539355</c:v>
                </c:pt>
                <c:pt idx="38488">
                  <c:v>42993.127826099539</c:v>
                </c:pt>
                <c:pt idx="38489">
                  <c:v>42993.134770659723</c:v>
                </c:pt>
                <c:pt idx="38490">
                  <c:v>42993.141715219906</c:v>
                </c:pt>
                <c:pt idx="38491">
                  <c:v>42993.14865978009</c:v>
                </c:pt>
                <c:pt idx="38492">
                  <c:v>42993.155604340274</c:v>
                </c:pt>
                <c:pt idx="38493">
                  <c:v>42993.162548900465</c:v>
                </c:pt>
                <c:pt idx="38494">
                  <c:v>42993.169493460649</c:v>
                </c:pt>
                <c:pt idx="38495">
                  <c:v>42993.176438020833</c:v>
                </c:pt>
                <c:pt idx="38496">
                  <c:v>42993.183382581017</c:v>
                </c:pt>
                <c:pt idx="38497">
                  <c:v>42993.190327141201</c:v>
                </c:pt>
                <c:pt idx="38498">
                  <c:v>42993.197271701392</c:v>
                </c:pt>
                <c:pt idx="38499">
                  <c:v>42993.204216261576</c:v>
                </c:pt>
                <c:pt idx="38500">
                  <c:v>42993.21116082176</c:v>
                </c:pt>
                <c:pt idx="38501">
                  <c:v>42993.218105381944</c:v>
                </c:pt>
                <c:pt idx="38502">
                  <c:v>42993.225049942128</c:v>
                </c:pt>
                <c:pt idx="38503">
                  <c:v>42993.231994502312</c:v>
                </c:pt>
                <c:pt idx="38504">
                  <c:v>42993.238939062503</c:v>
                </c:pt>
                <c:pt idx="38505">
                  <c:v>42993.245883622687</c:v>
                </c:pt>
                <c:pt idx="38506">
                  <c:v>42993.252828182871</c:v>
                </c:pt>
                <c:pt idx="38507">
                  <c:v>42993.259772743055</c:v>
                </c:pt>
                <c:pt idx="38508">
                  <c:v>42993.266717303239</c:v>
                </c:pt>
                <c:pt idx="38509">
                  <c:v>42993.273661863423</c:v>
                </c:pt>
                <c:pt idx="38510">
                  <c:v>42993.280606423614</c:v>
                </c:pt>
                <c:pt idx="38511">
                  <c:v>42993.287550983798</c:v>
                </c:pt>
                <c:pt idx="38512">
                  <c:v>42993.294495543982</c:v>
                </c:pt>
                <c:pt idx="38513">
                  <c:v>42993.301440104166</c:v>
                </c:pt>
                <c:pt idx="38514">
                  <c:v>42993.308384664349</c:v>
                </c:pt>
                <c:pt idx="38515">
                  <c:v>42993.315329224541</c:v>
                </c:pt>
                <c:pt idx="38516">
                  <c:v>42993.322273784725</c:v>
                </c:pt>
                <c:pt idx="38517">
                  <c:v>42993.329218344908</c:v>
                </c:pt>
                <c:pt idx="38518">
                  <c:v>42993.336162905092</c:v>
                </c:pt>
                <c:pt idx="38519">
                  <c:v>42993.343107465276</c:v>
                </c:pt>
                <c:pt idx="38520">
                  <c:v>42993.35005202546</c:v>
                </c:pt>
                <c:pt idx="38521">
                  <c:v>42993.356996585651</c:v>
                </c:pt>
                <c:pt idx="38522">
                  <c:v>42993.363941145835</c:v>
                </c:pt>
                <c:pt idx="38523">
                  <c:v>42993.370885706019</c:v>
                </c:pt>
                <c:pt idx="38524">
                  <c:v>42993.377830266203</c:v>
                </c:pt>
                <c:pt idx="38525">
                  <c:v>42993.384774826387</c:v>
                </c:pt>
                <c:pt idx="38526">
                  <c:v>42993.391719386571</c:v>
                </c:pt>
                <c:pt idx="38527">
                  <c:v>42993.398663946762</c:v>
                </c:pt>
                <c:pt idx="38528">
                  <c:v>42993.405608506946</c:v>
                </c:pt>
                <c:pt idx="38529">
                  <c:v>42993.41255306713</c:v>
                </c:pt>
                <c:pt idx="38530">
                  <c:v>42993.419497627314</c:v>
                </c:pt>
                <c:pt idx="38531">
                  <c:v>42993.426442187498</c:v>
                </c:pt>
                <c:pt idx="38532">
                  <c:v>42993.433386747682</c:v>
                </c:pt>
                <c:pt idx="38533">
                  <c:v>42993.440331307873</c:v>
                </c:pt>
                <c:pt idx="38534">
                  <c:v>42993.447275868057</c:v>
                </c:pt>
                <c:pt idx="38535">
                  <c:v>42993.454220428241</c:v>
                </c:pt>
                <c:pt idx="38536">
                  <c:v>42993.461164988425</c:v>
                </c:pt>
                <c:pt idx="38537">
                  <c:v>42993.468109548608</c:v>
                </c:pt>
                <c:pt idx="38538">
                  <c:v>42993.4750541088</c:v>
                </c:pt>
                <c:pt idx="38539">
                  <c:v>42993.481998668984</c:v>
                </c:pt>
                <c:pt idx="38540">
                  <c:v>42993.488943229167</c:v>
                </c:pt>
                <c:pt idx="38541">
                  <c:v>42993.495887789351</c:v>
                </c:pt>
                <c:pt idx="38542">
                  <c:v>42993.502832349535</c:v>
                </c:pt>
                <c:pt idx="38543">
                  <c:v>42993.509776909719</c:v>
                </c:pt>
                <c:pt idx="38544">
                  <c:v>42993.51672146991</c:v>
                </c:pt>
                <c:pt idx="38545">
                  <c:v>42993.523666030094</c:v>
                </c:pt>
                <c:pt idx="38546">
                  <c:v>42993.530610590278</c:v>
                </c:pt>
                <c:pt idx="38547">
                  <c:v>42993.537555150462</c:v>
                </c:pt>
                <c:pt idx="38548">
                  <c:v>42993.544499710646</c:v>
                </c:pt>
                <c:pt idx="38549">
                  <c:v>42993.55144427083</c:v>
                </c:pt>
                <c:pt idx="38550">
                  <c:v>42993.558388831021</c:v>
                </c:pt>
                <c:pt idx="38551">
                  <c:v>42993.565333391205</c:v>
                </c:pt>
                <c:pt idx="38552">
                  <c:v>42993.572277951389</c:v>
                </c:pt>
                <c:pt idx="38553">
                  <c:v>42993.579222511573</c:v>
                </c:pt>
                <c:pt idx="38554">
                  <c:v>42993.586167071757</c:v>
                </c:pt>
                <c:pt idx="38555">
                  <c:v>42993.593111631948</c:v>
                </c:pt>
                <c:pt idx="38556">
                  <c:v>42993.600056192132</c:v>
                </c:pt>
                <c:pt idx="38557">
                  <c:v>42993.607000752316</c:v>
                </c:pt>
                <c:pt idx="38558">
                  <c:v>42993.6139453125</c:v>
                </c:pt>
                <c:pt idx="38559">
                  <c:v>42993.620889872684</c:v>
                </c:pt>
                <c:pt idx="38560">
                  <c:v>42993.627834432868</c:v>
                </c:pt>
                <c:pt idx="38561">
                  <c:v>42993.634778993059</c:v>
                </c:pt>
                <c:pt idx="38562">
                  <c:v>42993.641723553243</c:v>
                </c:pt>
                <c:pt idx="38563">
                  <c:v>42993.648668113427</c:v>
                </c:pt>
                <c:pt idx="38564">
                  <c:v>42993.65561267361</c:v>
                </c:pt>
                <c:pt idx="38565">
                  <c:v>42993.662557233794</c:v>
                </c:pt>
                <c:pt idx="38566">
                  <c:v>42993.669501793978</c:v>
                </c:pt>
                <c:pt idx="38567">
                  <c:v>42993.676446354169</c:v>
                </c:pt>
                <c:pt idx="38568">
                  <c:v>42993.683390914353</c:v>
                </c:pt>
                <c:pt idx="38569">
                  <c:v>42993.690335474537</c:v>
                </c:pt>
                <c:pt idx="38570">
                  <c:v>42993.697280034721</c:v>
                </c:pt>
                <c:pt idx="38571">
                  <c:v>42993.704224594905</c:v>
                </c:pt>
                <c:pt idx="38572">
                  <c:v>42993.711169155089</c:v>
                </c:pt>
                <c:pt idx="38573">
                  <c:v>42993.71811371528</c:v>
                </c:pt>
                <c:pt idx="38574">
                  <c:v>42993.725058275464</c:v>
                </c:pt>
                <c:pt idx="38575">
                  <c:v>42993.732002835648</c:v>
                </c:pt>
                <c:pt idx="38576">
                  <c:v>42993.738947395832</c:v>
                </c:pt>
                <c:pt idx="38577">
                  <c:v>42993.745891956016</c:v>
                </c:pt>
                <c:pt idx="38578">
                  <c:v>42993.752836516207</c:v>
                </c:pt>
                <c:pt idx="38579">
                  <c:v>42993.759781076391</c:v>
                </c:pt>
                <c:pt idx="38580">
                  <c:v>42993.766725636575</c:v>
                </c:pt>
                <c:pt idx="38581">
                  <c:v>42993.773670196759</c:v>
                </c:pt>
                <c:pt idx="38582">
                  <c:v>42993.780614756943</c:v>
                </c:pt>
                <c:pt idx="38583">
                  <c:v>42993.787559317127</c:v>
                </c:pt>
                <c:pt idx="38584">
                  <c:v>42993.794503877318</c:v>
                </c:pt>
                <c:pt idx="38585">
                  <c:v>42993.801448437502</c:v>
                </c:pt>
                <c:pt idx="38586">
                  <c:v>42993.808392997686</c:v>
                </c:pt>
                <c:pt idx="38587">
                  <c:v>42993.815337557869</c:v>
                </c:pt>
                <c:pt idx="38588">
                  <c:v>42993.822282118053</c:v>
                </c:pt>
                <c:pt idx="38589">
                  <c:v>42993.829226678237</c:v>
                </c:pt>
                <c:pt idx="38590">
                  <c:v>42993.836171238429</c:v>
                </c:pt>
                <c:pt idx="38591">
                  <c:v>42993.843115798612</c:v>
                </c:pt>
                <c:pt idx="38592">
                  <c:v>42993.850060358796</c:v>
                </c:pt>
                <c:pt idx="38593">
                  <c:v>42993.85700491898</c:v>
                </c:pt>
                <c:pt idx="38594">
                  <c:v>42993.863949479164</c:v>
                </c:pt>
                <c:pt idx="38595">
                  <c:v>42993.870894039355</c:v>
                </c:pt>
                <c:pt idx="38596">
                  <c:v>42993.877838599539</c:v>
                </c:pt>
                <c:pt idx="38597">
                  <c:v>42993.884783159723</c:v>
                </c:pt>
                <c:pt idx="38598">
                  <c:v>42993.891727719907</c:v>
                </c:pt>
                <c:pt idx="38599">
                  <c:v>42993.898672280091</c:v>
                </c:pt>
                <c:pt idx="38600">
                  <c:v>42993.905616840275</c:v>
                </c:pt>
                <c:pt idx="38601">
                  <c:v>42993.912561400466</c:v>
                </c:pt>
                <c:pt idx="38602">
                  <c:v>42993.91950596065</c:v>
                </c:pt>
                <c:pt idx="38603">
                  <c:v>42993.926450520834</c:v>
                </c:pt>
                <c:pt idx="38604">
                  <c:v>42993.933395081018</c:v>
                </c:pt>
                <c:pt idx="38605">
                  <c:v>42993.940339641202</c:v>
                </c:pt>
                <c:pt idx="38606">
                  <c:v>42993.947284201386</c:v>
                </c:pt>
                <c:pt idx="38607">
                  <c:v>42993.954228761577</c:v>
                </c:pt>
                <c:pt idx="38608">
                  <c:v>42993.961173321761</c:v>
                </c:pt>
                <c:pt idx="38609">
                  <c:v>42993.968117881945</c:v>
                </c:pt>
                <c:pt idx="38610">
                  <c:v>42993.975062442129</c:v>
                </c:pt>
                <c:pt idx="38611">
                  <c:v>42993.982007002312</c:v>
                </c:pt>
                <c:pt idx="38612">
                  <c:v>42993.988951562496</c:v>
                </c:pt>
                <c:pt idx="38613">
                  <c:v>42993.995896122688</c:v>
                </c:pt>
                <c:pt idx="38614">
                  <c:v>42994.002840682871</c:v>
                </c:pt>
                <c:pt idx="38615">
                  <c:v>42994.009785243055</c:v>
                </c:pt>
                <c:pt idx="38616">
                  <c:v>42994.016729803239</c:v>
                </c:pt>
                <c:pt idx="38617">
                  <c:v>42994.023674363423</c:v>
                </c:pt>
                <c:pt idx="38618">
                  <c:v>42994.030618923614</c:v>
                </c:pt>
                <c:pt idx="38619">
                  <c:v>42994.037563483798</c:v>
                </c:pt>
                <c:pt idx="38620">
                  <c:v>42994.044508043982</c:v>
                </c:pt>
                <c:pt idx="38621">
                  <c:v>42994.051452604166</c:v>
                </c:pt>
                <c:pt idx="38622">
                  <c:v>42994.05839716435</c:v>
                </c:pt>
                <c:pt idx="38623">
                  <c:v>42994.065341724534</c:v>
                </c:pt>
                <c:pt idx="38624">
                  <c:v>42994.072286284725</c:v>
                </c:pt>
                <c:pt idx="38625">
                  <c:v>42994.079230844909</c:v>
                </c:pt>
                <c:pt idx="38626">
                  <c:v>42994.086175405093</c:v>
                </c:pt>
                <c:pt idx="38627">
                  <c:v>42994.093119965277</c:v>
                </c:pt>
                <c:pt idx="38628">
                  <c:v>42994.100064525461</c:v>
                </c:pt>
                <c:pt idx="38629">
                  <c:v>42994.107009085645</c:v>
                </c:pt>
                <c:pt idx="38630">
                  <c:v>42994.113953645836</c:v>
                </c:pt>
                <c:pt idx="38631">
                  <c:v>42994.12089820602</c:v>
                </c:pt>
                <c:pt idx="38632">
                  <c:v>42994.127842766204</c:v>
                </c:pt>
                <c:pt idx="38633">
                  <c:v>42994.134787326388</c:v>
                </c:pt>
                <c:pt idx="38634">
                  <c:v>42994.141731886572</c:v>
                </c:pt>
                <c:pt idx="38635">
                  <c:v>42994.148676446763</c:v>
                </c:pt>
                <c:pt idx="38636">
                  <c:v>42994.155621006947</c:v>
                </c:pt>
                <c:pt idx="38637">
                  <c:v>42994.162565567131</c:v>
                </c:pt>
                <c:pt idx="38638">
                  <c:v>42994.169510127314</c:v>
                </c:pt>
                <c:pt idx="38639">
                  <c:v>42994.176454687498</c:v>
                </c:pt>
                <c:pt idx="38640">
                  <c:v>42994.183399247682</c:v>
                </c:pt>
                <c:pt idx="38641">
                  <c:v>42994.190343807873</c:v>
                </c:pt>
                <c:pt idx="38642">
                  <c:v>42994.197288368057</c:v>
                </c:pt>
                <c:pt idx="38643">
                  <c:v>42994.204232928241</c:v>
                </c:pt>
                <c:pt idx="38644">
                  <c:v>42994.211177488425</c:v>
                </c:pt>
                <c:pt idx="38645">
                  <c:v>42994.218122048609</c:v>
                </c:pt>
                <c:pt idx="38646">
                  <c:v>42994.225066608793</c:v>
                </c:pt>
                <c:pt idx="38647">
                  <c:v>42994.232011168984</c:v>
                </c:pt>
                <c:pt idx="38648">
                  <c:v>42994.238955729168</c:v>
                </c:pt>
                <c:pt idx="38649">
                  <c:v>42994.245900289352</c:v>
                </c:pt>
                <c:pt idx="38650">
                  <c:v>42994.252844849536</c:v>
                </c:pt>
                <c:pt idx="38651">
                  <c:v>42994.25978940972</c:v>
                </c:pt>
                <c:pt idx="38652">
                  <c:v>42994.266733969911</c:v>
                </c:pt>
                <c:pt idx="38653">
                  <c:v>42994.273678530095</c:v>
                </c:pt>
                <c:pt idx="38654">
                  <c:v>42994.280623090279</c:v>
                </c:pt>
                <c:pt idx="38655">
                  <c:v>42994.287567650463</c:v>
                </c:pt>
                <c:pt idx="38656">
                  <c:v>42994.294512210647</c:v>
                </c:pt>
                <c:pt idx="38657">
                  <c:v>42994.301456770831</c:v>
                </c:pt>
                <c:pt idx="38658">
                  <c:v>42994.308401331022</c:v>
                </c:pt>
                <c:pt idx="38659">
                  <c:v>42994.315345891206</c:v>
                </c:pt>
                <c:pt idx="38660">
                  <c:v>42994.32229045139</c:v>
                </c:pt>
                <c:pt idx="38661">
                  <c:v>42994.329235011573</c:v>
                </c:pt>
                <c:pt idx="38662">
                  <c:v>42994.336179571757</c:v>
                </c:pt>
                <c:pt idx="38663">
                  <c:v>42994.343124131941</c:v>
                </c:pt>
                <c:pt idx="38664">
                  <c:v>42994.350068692132</c:v>
                </c:pt>
                <c:pt idx="38665">
                  <c:v>42994.357013252316</c:v>
                </c:pt>
                <c:pt idx="38666">
                  <c:v>42994.3639578125</c:v>
                </c:pt>
                <c:pt idx="38667">
                  <c:v>42994.370902372684</c:v>
                </c:pt>
                <c:pt idx="38668">
                  <c:v>42994.377846932868</c:v>
                </c:pt>
                <c:pt idx="38669">
                  <c:v>42994.384791493052</c:v>
                </c:pt>
                <c:pt idx="38670">
                  <c:v>42994.391736053243</c:v>
                </c:pt>
                <c:pt idx="38671">
                  <c:v>42994.398680613427</c:v>
                </c:pt>
                <c:pt idx="38672">
                  <c:v>42994.405625173611</c:v>
                </c:pt>
                <c:pt idx="38673">
                  <c:v>42994.412569733795</c:v>
                </c:pt>
                <c:pt idx="38674">
                  <c:v>42994.419514293979</c:v>
                </c:pt>
                <c:pt idx="38675">
                  <c:v>42994.42645885417</c:v>
                </c:pt>
                <c:pt idx="38676">
                  <c:v>42994.433403414354</c:v>
                </c:pt>
                <c:pt idx="38677">
                  <c:v>42994.440347974538</c:v>
                </c:pt>
                <c:pt idx="38678">
                  <c:v>42994.447292534722</c:v>
                </c:pt>
                <c:pt idx="38679">
                  <c:v>42994.454237094906</c:v>
                </c:pt>
                <c:pt idx="38680">
                  <c:v>42994.46118165509</c:v>
                </c:pt>
                <c:pt idx="38681">
                  <c:v>42994.468126215281</c:v>
                </c:pt>
                <c:pt idx="38682">
                  <c:v>42994.475070775465</c:v>
                </c:pt>
                <c:pt idx="38683">
                  <c:v>42994.482015335649</c:v>
                </c:pt>
                <c:pt idx="38684">
                  <c:v>42994.488959895833</c:v>
                </c:pt>
                <c:pt idx="38685">
                  <c:v>42994.495904456016</c:v>
                </c:pt>
                <c:pt idx="38686">
                  <c:v>42994.5028490162</c:v>
                </c:pt>
                <c:pt idx="38687">
                  <c:v>42994.509793576392</c:v>
                </c:pt>
                <c:pt idx="38688">
                  <c:v>42994.516738136575</c:v>
                </c:pt>
                <c:pt idx="38689">
                  <c:v>42994.523682696759</c:v>
                </c:pt>
                <c:pt idx="38690">
                  <c:v>42994.530627256943</c:v>
                </c:pt>
                <c:pt idx="38691">
                  <c:v>42994.537571817127</c:v>
                </c:pt>
                <c:pt idx="38692">
                  <c:v>42994.544516377318</c:v>
                </c:pt>
                <c:pt idx="38693">
                  <c:v>42994.551460937502</c:v>
                </c:pt>
                <c:pt idx="38694">
                  <c:v>42994.558405497686</c:v>
                </c:pt>
                <c:pt idx="38695">
                  <c:v>42994.56535005787</c:v>
                </c:pt>
                <c:pt idx="38696">
                  <c:v>42994.572294618054</c:v>
                </c:pt>
                <c:pt idx="38697">
                  <c:v>42994.579239178238</c:v>
                </c:pt>
                <c:pt idx="38698">
                  <c:v>42994.586183738429</c:v>
                </c:pt>
                <c:pt idx="38699">
                  <c:v>42994.593128298613</c:v>
                </c:pt>
                <c:pt idx="38700">
                  <c:v>42994.600072858797</c:v>
                </c:pt>
                <c:pt idx="38701">
                  <c:v>42994.607017418981</c:v>
                </c:pt>
                <c:pt idx="38702">
                  <c:v>42994.613961979165</c:v>
                </c:pt>
                <c:pt idx="38703">
                  <c:v>42994.620906539349</c:v>
                </c:pt>
                <c:pt idx="38704">
                  <c:v>42994.62785109954</c:v>
                </c:pt>
                <c:pt idx="38705">
                  <c:v>42994.634795659724</c:v>
                </c:pt>
                <c:pt idx="38706">
                  <c:v>42994.641740219908</c:v>
                </c:pt>
                <c:pt idx="38707">
                  <c:v>42994.648684780092</c:v>
                </c:pt>
                <c:pt idx="38708">
                  <c:v>42994.655629340275</c:v>
                </c:pt>
                <c:pt idx="38709">
                  <c:v>42994.662573900459</c:v>
                </c:pt>
                <c:pt idx="38710">
                  <c:v>42994.669518460651</c:v>
                </c:pt>
                <c:pt idx="38711">
                  <c:v>42994.676463020834</c:v>
                </c:pt>
                <c:pt idx="38712">
                  <c:v>42994.683407581018</c:v>
                </c:pt>
                <c:pt idx="38713">
                  <c:v>42994.690352141202</c:v>
                </c:pt>
                <c:pt idx="38714">
                  <c:v>42994.697296701386</c:v>
                </c:pt>
                <c:pt idx="38715">
                  <c:v>42994.704241261577</c:v>
                </c:pt>
                <c:pt idx="38716">
                  <c:v>42994.711185821761</c:v>
                </c:pt>
                <c:pt idx="38717">
                  <c:v>42994.718130381945</c:v>
                </c:pt>
                <c:pt idx="38718">
                  <c:v>42994.725074942129</c:v>
                </c:pt>
                <c:pt idx="38719">
                  <c:v>42994.732019502313</c:v>
                </c:pt>
                <c:pt idx="38720">
                  <c:v>42994.738964062497</c:v>
                </c:pt>
                <c:pt idx="38721">
                  <c:v>42994.745908622688</c:v>
                </c:pt>
                <c:pt idx="38722">
                  <c:v>42994.752853182872</c:v>
                </c:pt>
                <c:pt idx="38723">
                  <c:v>42994.759797743056</c:v>
                </c:pt>
                <c:pt idx="38724">
                  <c:v>42994.76674230324</c:v>
                </c:pt>
                <c:pt idx="38725">
                  <c:v>42994.773686863424</c:v>
                </c:pt>
                <c:pt idx="38726">
                  <c:v>42994.780631423608</c:v>
                </c:pt>
                <c:pt idx="38727">
                  <c:v>42994.787575983799</c:v>
                </c:pt>
                <c:pt idx="38728">
                  <c:v>42994.794520543983</c:v>
                </c:pt>
                <c:pt idx="38729">
                  <c:v>42994.801465104167</c:v>
                </c:pt>
                <c:pt idx="38730">
                  <c:v>42994.808409664351</c:v>
                </c:pt>
                <c:pt idx="38731">
                  <c:v>42994.815354224535</c:v>
                </c:pt>
                <c:pt idx="38732">
                  <c:v>42994.822298784726</c:v>
                </c:pt>
                <c:pt idx="38733">
                  <c:v>42994.82924334491</c:v>
                </c:pt>
                <c:pt idx="38734">
                  <c:v>42994.836187905094</c:v>
                </c:pt>
                <c:pt idx="38735">
                  <c:v>42994.843132465277</c:v>
                </c:pt>
                <c:pt idx="38736">
                  <c:v>42994.850077025461</c:v>
                </c:pt>
                <c:pt idx="38737">
                  <c:v>42994.857021585645</c:v>
                </c:pt>
                <c:pt idx="38738">
                  <c:v>42994.863966145836</c:v>
                </c:pt>
                <c:pt idx="38739">
                  <c:v>42994.87091070602</c:v>
                </c:pt>
                <c:pt idx="38740">
                  <c:v>42994.877855266204</c:v>
                </c:pt>
                <c:pt idx="38741">
                  <c:v>42994.884799826388</c:v>
                </c:pt>
                <c:pt idx="38742">
                  <c:v>42994.891744386572</c:v>
                </c:pt>
                <c:pt idx="38743">
                  <c:v>42994.898688946756</c:v>
                </c:pt>
                <c:pt idx="38744">
                  <c:v>42994.905633506947</c:v>
                </c:pt>
                <c:pt idx="38745">
                  <c:v>42994.912578067131</c:v>
                </c:pt>
                <c:pt idx="38746">
                  <c:v>42994.919522627315</c:v>
                </c:pt>
                <c:pt idx="38747">
                  <c:v>42994.926467187499</c:v>
                </c:pt>
                <c:pt idx="38748">
                  <c:v>42994.933411747683</c:v>
                </c:pt>
                <c:pt idx="38749">
                  <c:v>42994.940356307867</c:v>
                </c:pt>
                <c:pt idx="38750">
                  <c:v>42994.947300868058</c:v>
                </c:pt>
                <c:pt idx="38751">
                  <c:v>42994.954245428242</c:v>
                </c:pt>
                <c:pt idx="38752">
                  <c:v>42994.961189988426</c:v>
                </c:pt>
                <c:pt idx="38753">
                  <c:v>42994.96813454861</c:v>
                </c:pt>
                <c:pt idx="38754">
                  <c:v>42994.975079108794</c:v>
                </c:pt>
                <c:pt idx="38755">
                  <c:v>42994.982023668985</c:v>
                </c:pt>
                <c:pt idx="38756">
                  <c:v>42994.988968229169</c:v>
                </c:pt>
                <c:pt idx="38757">
                  <c:v>42994.995912789353</c:v>
                </c:pt>
                <c:pt idx="38758">
                  <c:v>42995.002857349536</c:v>
                </c:pt>
                <c:pt idx="38759">
                  <c:v>42995.00980190972</c:v>
                </c:pt>
                <c:pt idx="38760">
                  <c:v>42995.016746469904</c:v>
                </c:pt>
                <c:pt idx="38761">
                  <c:v>42995.023691030096</c:v>
                </c:pt>
                <c:pt idx="38762">
                  <c:v>42995.030635590279</c:v>
                </c:pt>
                <c:pt idx="38763">
                  <c:v>42995.037580150463</c:v>
                </c:pt>
                <c:pt idx="38764">
                  <c:v>42995.044524710647</c:v>
                </c:pt>
                <c:pt idx="38765">
                  <c:v>42995.051469270831</c:v>
                </c:pt>
                <c:pt idx="38766">
                  <c:v>42995.058413831015</c:v>
                </c:pt>
                <c:pt idx="38767">
                  <c:v>42995.065358391206</c:v>
                </c:pt>
                <c:pt idx="38768">
                  <c:v>42995.07230295139</c:v>
                </c:pt>
                <c:pt idx="38769">
                  <c:v>42995.079247511574</c:v>
                </c:pt>
                <c:pt idx="38770">
                  <c:v>42995.086192071758</c:v>
                </c:pt>
                <c:pt idx="38771">
                  <c:v>42995.093136631942</c:v>
                </c:pt>
                <c:pt idx="38772">
                  <c:v>42995.100081192133</c:v>
                </c:pt>
                <c:pt idx="38773">
                  <c:v>42995.107025752317</c:v>
                </c:pt>
                <c:pt idx="38774">
                  <c:v>42995.113970312501</c:v>
                </c:pt>
                <c:pt idx="38775">
                  <c:v>42995.120914872685</c:v>
                </c:pt>
                <c:pt idx="38776">
                  <c:v>42995.127859432869</c:v>
                </c:pt>
                <c:pt idx="38777">
                  <c:v>42995.134803993053</c:v>
                </c:pt>
                <c:pt idx="38778">
                  <c:v>42995.141748553244</c:v>
                </c:pt>
                <c:pt idx="38779">
                  <c:v>42995.148693113428</c:v>
                </c:pt>
                <c:pt idx="38780">
                  <c:v>42995.155637673612</c:v>
                </c:pt>
                <c:pt idx="38781">
                  <c:v>42995.162582233796</c:v>
                </c:pt>
                <c:pt idx="38782">
                  <c:v>42995.169526793979</c:v>
                </c:pt>
                <c:pt idx="38783">
                  <c:v>42995.176471354163</c:v>
                </c:pt>
                <c:pt idx="38784">
                  <c:v>42995.183415914355</c:v>
                </c:pt>
                <c:pt idx="38785">
                  <c:v>42995.190360474538</c:v>
                </c:pt>
                <c:pt idx="38786">
                  <c:v>42995.197305034722</c:v>
                </c:pt>
                <c:pt idx="38787">
                  <c:v>42995.204249594906</c:v>
                </c:pt>
                <c:pt idx="38788">
                  <c:v>42995.21119415509</c:v>
                </c:pt>
                <c:pt idx="38789">
                  <c:v>42995.218138715281</c:v>
                </c:pt>
                <c:pt idx="38790">
                  <c:v>42995.225083275465</c:v>
                </c:pt>
                <c:pt idx="38791">
                  <c:v>42995.232027835649</c:v>
                </c:pt>
                <c:pt idx="38792">
                  <c:v>42995.238972395833</c:v>
                </c:pt>
                <c:pt idx="38793">
                  <c:v>42995.245916956017</c:v>
                </c:pt>
                <c:pt idx="38794">
                  <c:v>42995.252861516201</c:v>
                </c:pt>
                <c:pt idx="38795">
                  <c:v>42995.259806076392</c:v>
                </c:pt>
                <c:pt idx="38796">
                  <c:v>42995.266750636576</c:v>
                </c:pt>
                <c:pt idx="38797">
                  <c:v>42995.27369519676</c:v>
                </c:pt>
                <c:pt idx="38798">
                  <c:v>42995.280639756944</c:v>
                </c:pt>
                <c:pt idx="38799">
                  <c:v>42995.287584317128</c:v>
                </c:pt>
                <c:pt idx="38800">
                  <c:v>42995.294528877312</c:v>
                </c:pt>
                <c:pt idx="38801">
                  <c:v>42995.301473437503</c:v>
                </c:pt>
                <c:pt idx="38802">
                  <c:v>42995.308417997687</c:v>
                </c:pt>
                <c:pt idx="38803">
                  <c:v>42995.315362557871</c:v>
                </c:pt>
                <c:pt idx="38804">
                  <c:v>42995.322307118055</c:v>
                </c:pt>
                <c:pt idx="38805">
                  <c:v>42995.329251678239</c:v>
                </c:pt>
                <c:pt idx="38806">
                  <c:v>42995.336196238422</c:v>
                </c:pt>
                <c:pt idx="38807">
                  <c:v>42995.343140798614</c:v>
                </c:pt>
                <c:pt idx="38808">
                  <c:v>42995.350085358798</c:v>
                </c:pt>
                <c:pt idx="38809">
                  <c:v>42995.357029918981</c:v>
                </c:pt>
                <c:pt idx="38810">
                  <c:v>42995.363974479165</c:v>
                </c:pt>
                <c:pt idx="38811">
                  <c:v>42995.370919039349</c:v>
                </c:pt>
                <c:pt idx="38812">
                  <c:v>42995.37786359954</c:v>
                </c:pt>
                <c:pt idx="38813">
                  <c:v>42995.384808159724</c:v>
                </c:pt>
                <c:pt idx="38814">
                  <c:v>42995.391752719908</c:v>
                </c:pt>
                <c:pt idx="38815">
                  <c:v>42995.398697280092</c:v>
                </c:pt>
                <c:pt idx="38816">
                  <c:v>42995.405641840276</c:v>
                </c:pt>
                <c:pt idx="38817">
                  <c:v>42995.41258640046</c:v>
                </c:pt>
                <c:pt idx="38818">
                  <c:v>42995.419530960651</c:v>
                </c:pt>
                <c:pt idx="38819">
                  <c:v>42995.426475520835</c:v>
                </c:pt>
                <c:pt idx="38820">
                  <c:v>42995.433420081019</c:v>
                </c:pt>
                <c:pt idx="38821">
                  <c:v>42995.440364641203</c:v>
                </c:pt>
                <c:pt idx="38822">
                  <c:v>42995.447309201387</c:v>
                </c:pt>
                <c:pt idx="38823">
                  <c:v>42995.454253761571</c:v>
                </c:pt>
                <c:pt idx="38824">
                  <c:v>42995.461198321762</c:v>
                </c:pt>
                <c:pt idx="38825">
                  <c:v>42995.468142881946</c:v>
                </c:pt>
                <c:pt idx="38826">
                  <c:v>42995.47508744213</c:v>
                </c:pt>
                <c:pt idx="38827">
                  <c:v>42995.482032002314</c:v>
                </c:pt>
                <c:pt idx="38828">
                  <c:v>42995.488976562498</c:v>
                </c:pt>
                <c:pt idx="38829">
                  <c:v>42995.495921122689</c:v>
                </c:pt>
                <c:pt idx="38830">
                  <c:v>42995.502865682873</c:v>
                </c:pt>
                <c:pt idx="38831">
                  <c:v>42995.509810243057</c:v>
                </c:pt>
                <c:pt idx="38832">
                  <c:v>42995.51675480324</c:v>
                </c:pt>
                <c:pt idx="38833">
                  <c:v>42995.523699363424</c:v>
                </c:pt>
                <c:pt idx="38834">
                  <c:v>42995.530643923608</c:v>
                </c:pt>
                <c:pt idx="38835">
                  <c:v>42995.537588483799</c:v>
                </c:pt>
                <c:pt idx="38836">
                  <c:v>42995.544533043983</c:v>
                </c:pt>
                <c:pt idx="38837">
                  <c:v>42995.551477604167</c:v>
                </c:pt>
                <c:pt idx="38838">
                  <c:v>42995.558422164351</c:v>
                </c:pt>
                <c:pt idx="38839">
                  <c:v>42995.565366724535</c:v>
                </c:pt>
                <c:pt idx="38840">
                  <c:v>42995.572311284719</c:v>
                </c:pt>
                <c:pt idx="38841">
                  <c:v>42995.57925584491</c:v>
                </c:pt>
                <c:pt idx="38842">
                  <c:v>42995.586200405094</c:v>
                </c:pt>
                <c:pt idx="38843">
                  <c:v>42995.593144965278</c:v>
                </c:pt>
                <c:pt idx="38844">
                  <c:v>42995.600089525462</c:v>
                </c:pt>
                <c:pt idx="38845">
                  <c:v>42995.607034085646</c:v>
                </c:pt>
                <c:pt idx="38846">
                  <c:v>42995.61397864583</c:v>
                </c:pt>
                <c:pt idx="38847">
                  <c:v>42995.620923206021</c:v>
                </c:pt>
                <c:pt idx="38848">
                  <c:v>42995.627867766205</c:v>
                </c:pt>
                <c:pt idx="38849">
                  <c:v>42995.634812326389</c:v>
                </c:pt>
                <c:pt idx="38850">
                  <c:v>42995.641756886573</c:v>
                </c:pt>
                <c:pt idx="38851">
                  <c:v>42995.648701446757</c:v>
                </c:pt>
                <c:pt idx="38852">
                  <c:v>42995.655646006948</c:v>
                </c:pt>
                <c:pt idx="38853">
                  <c:v>42995.662590567132</c:v>
                </c:pt>
                <c:pt idx="38854">
                  <c:v>42995.669535127316</c:v>
                </c:pt>
                <c:pt idx="38855">
                  <c:v>42995.6764796875</c:v>
                </c:pt>
                <c:pt idx="38856">
                  <c:v>42995.683424247683</c:v>
                </c:pt>
                <c:pt idx="38857">
                  <c:v>42995.690368807867</c:v>
                </c:pt>
                <c:pt idx="38858">
                  <c:v>42995.697313368059</c:v>
                </c:pt>
                <c:pt idx="38859">
                  <c:v>42995.704257928242</c:v>
                </c:pt>
                <c:pt idx="38860">
                  <c:v>42995.711202488426</c:v>
                </c:pt>
                <c:pt idx="38861">
                  <c:v>42995.71814704861</c:v>
                </c:pt>
                <c:pt idx="38862">
                  <c:v>42995.725091608794</c:v>
                </c:pt>
                <c:pt idx="38863">
                  <c:v>42995.732036168978</c:v>
                </c:pt>
                <c:pt idx="38864">
                  <c:v>42995.738980729169</c:v>
                </c:pt>
                <c:pt idx="38865">
                  <c:v>42995.745925289353</c:v>
                </c:pt>
                <c:pt idx="38866">
                  <c:v>42995.752869849537</c:v>
                </c:pt>
                <c:pt idx="38867">
                  <c:v>42995.759814409721</c:v>
                </c:pt>
                <c:pt idx="38868">
                  <c:v>42995.766758969905</c:v>
                </c:pt>
                <c:pt idx="38869">
                  <c:v>42995.773703530096</c:v>
                </c:pt>
                <c:pt idx="38870">
                  <c:v>42995.78064809028</c:v>
                </c:pt>
                <c:pt idx="38871">
                  <c:v>42995.787592650464</c:v>
                </c:pt>
                <c:pt idx="38872">
                  <c:v>42995.794537210648</c:v>
                </c:pt>
                <c:pt idx="38873">
                  <c:v>42995.801481770832</c:v>
                </c:pt>
                <c:pt idx="38874">
                  <c:v>42995.808426331016</c:v>
                </c:pt>
                <c:pt idx="38875">
                  <c:v>42995.815370891207</c:v>
                </c:pt>
                <c:pt idx="38876">
                  <c:v>42995.822315451391</c:v>
                </c:pt>
                <c:pt idx="38877">
                  <c:v>42995.829260011575</c:v>
                </c:pt>
                <c:pt idx="38878">
                  <c:v>42995.836204571759</c:v>
                </c:pt>
                <c:pt idx="38879">
                  <c:v>42995.843149131942</c:v>
                </c:pt>
                <c:pt idx="38880">
                  <c:v>42995.850093692126</c:v>
                </c:pt>
                <c:pt idx="38881">
                  <c:v>42995.857038252318</c:v>
                </c:pt>
                <c:pt idx="38882">
                  <c:v>42995.863982812501</c:v>
                </c:pt>
                <c:pt idx="38883">
                  <c:v>42995.870927372685</c:v>
                </c:pt>
                <c:pt idx="38884">
                  <c:v>42995.877871932869</c:v>
                </c:pt>
                <c:pt idx="38885">
                  <c:v>42995.884816493053</c:v>
                </c:pt>
                <c:pt idx="38886">
                  <c:v>42995.891761053237</c:v>
                </c:pt>
                <c:pt idx="38887">
                  <c:v>42995.898705613428</c:v>
                </c:pt>
                <c:pt idx="38888">
                  <c:v>42995.905650173612</c:v>
                </c:pt>
                <c:pt idx="38889">
                  <c:v>42995.912594733796</c:v>
                </c:pt>
                <c:pt idx="38890">
                  <c:v>42995.91953929398</c:v>
                </c:pt>
                <c:pt idx="38891">
                  <c:v>42995.926483854164</c:v>
                </c:pt>
                <c:pt idx="38892">
                  <c:v>42995.933428414355</c:v>
                </c:pt>
                <c:pt idx="38893">
                  <c:v>42995.940372974539</c:v>
                </c:pt>
                <c:pt idx="38894">
                  <c:v>42995.947317534723</c:v>
                </c:pt>
                <c:pt idx="38895">
                  <c:v>42995.954262094907</c:v>
                </c:pt>
                <c:pt idx="38896">
                  <c:v>42995.961206655091</c:v>
                </c:pt>
                <c:pt idx="38897">
                  <c:v>42995.968151215275</c:v>
                </c:pt>
                <c:pt idx="38898">
                  <c:v>42995.975095775466</c:v>
                </c:pt>
                <c:pt idx="38899">
                  <c:v>42995.98204033565</c:v>
                </c:pt>
                <c:pt idx="38900">
                  <c:v>42995.988984895834</c:v>
                </c:pt>
                <c:pt idx="38901">
                  <c:v>42995.995929456018</c:v>
                </c:pt>
                <c:pt idx="38902">
                  <c:v>42996.002874016202</c:v>
                </c:pt>
                <c:pt idx="38903">
                  <c:v>42996.009818576385</c:v>
                </c:pt>
                <c:pt idx="38904">
                  <c:v>42996.016763136577</c:v>
                </c:pt>
                <c:pt idx="38905">
                  <c:v>42996.023707696761</c:v>
                </c:pt>
                <c:pt idx="38906">
                  <c:v>42996.030652256944</c:v>
                </c:pt>
                <c:pt idx="38907">
                  <c:v>42996.037596817128</c:v>
                </c:pt>
                <c:pt idx="38908">
                  <c:v>42996.044541377312</c:v>
                </c:pt>
                <c:pt idx="38909">
                  <c:v>42996.051485937503</c:v>
                </c:pt>
                <c:pt idx="38910">
                  <c:v>42996.058430497687</c:v>
                </c:pt>
                <c:pt idx="38911">
                  <c:v>42996.065375057871</c:v>
                </c:pt>
                <c:pt idx="38912">
                  <c:v>42996.072319618055</c:v>
                </c:pt>
                <c:pt idx="38913">
                  <c:v>42996.079264178239</c:v>
                </c:pt>
                <c:pt idx="38914">
                  <c:v>42996.086208738423</c:v>
                </c:pt>
                <c:pt idx="38915">
                  <c:v>42996.093153298614</c:v>
                </c:pt>
                <c:pt idx="38916">
                  <c:v>42996.100097858798</c:v>
                </c:pt>
                <c:pt idx="38917">
                  <c:v>42996.107042418982</c:v>
                </c:pt>
                <c:pt idx="38918">
                  <c:v>42996.113986979166</c:v>
                </c:pt>
                <c:pt idx="38919">
                  <c:v>42996.12093153935</c:v>
                </c:pt>
                <c:pt idx="38920">
                  <c:v>42996.127876099534</c:v>
                </c:pt>
                <c:pt idx="38921">
                  <c:v>42996.134820659725</c:v>
                </c:pt>
                <c:pt idx="38922">
                  <c:v>42996.141765219909</c:v>
                </c:pt>
                <c:pt idx="38923">
                  <c:v>42996.148709780093</c:v>
                </c:pt>
                <c:pt idx="38924">
                  <c:v>42996.155654340277</c:v>
                </c:pt>
                <c:pt idx="38925">
                  <c:v>42996.162598900461</c:v>
                </c:pt>
                <c:pt idx="38926">
                  <c:v>42996.169543460652</c:v>
                </c:pt>
                <c:pt idx="38927">
                  <c:v>42996.176488020836</c:v>
                </c:pt>
                <c:pt idx="38928">
                  <c:v>42996.18343258102</c:v>
                </c:pt>
                <c:pt idx="38929">
                  <c:v>42996.190377141203</c:v>
                </c:pt>
                <c:pt idx="38930">
                  <c:v>42996.197321701387</c:v>
                </c:pt>
                <c:pt idx="38931">
                  <c:v>42996.204266261571</c:v>
                </c:pt>
                <c:pt idx="38932">
                  <c:v>42996.211210821763</c:v>
                </c:pt>
                <c:pt idx="38933">
                  <c:v>42996.218155381946</c:v>
                </c:pt>
                <c:pt idx="38934">
                  <c:v>42996.22509994213</c:v>
                </c:pt>
                <c:pt idx="38935">
                  <c:v>42996.232044502314</c:v>
                </c:pt>
                <c:pt idx="38936">
                  <c:v>42996.238989062498</c:v>
                </c:pt>
                <c:pt idx="38937">
                  <c:v>42996.245933622682</c:v>
                </c:pt>
                <c:pt idx="38938">
                  <c:v>42996.252878182873</c:v>
                </c:pt>
                <c:pt idx="38939">
                  <c:v>42996.259822743057</c:v>
                </c:pt>
                <c:pt idx="38940">
                  <c:v>42996.266767303241</c:v>
                </c:pt>
                <c:pt idx="38941">
                  <c:v>42996.273711863425</c:v>
                </c:pt>
                <c:pt idx="38942">
                  <c:v>42996.280656423609</c:v>
                </c:pt>
                <c:pt idx="38943">
                  <c:v>42996.287600983793</c:v>
                </c:pt>
                <c:pt idx="38944">
                  <c:v>42996.294545543984</c:v>
                </c:pt>
                <c:pt idx="38945">
                  <c:v>42996.301490104168</c:v>
                </c:pt>
                <c:pt idx="38946">
                  <c:v>42996.308434664352</c:v>
                </c:pt>
                <c:pt idx="38947">
                  <c:v>42996.315379224536</c:v>
                </c:pt>
                <c:pt idx="38948">
                  <c:v>42996.32232378472</c:v>
                </c:pt>
                <c:pt idx="38949">
                  <c:v>42996.329268344911</c:v>
                </c:pt>
                <c:pt idx="38950">
                  <c:v>42996.336212905095</c:v>
                </c:pt>
                <c:pt idx="38951">
                  <c:v>42996.343157465279</c:v>
                </c:pt>
                <c:pt idx="38952">
                  <c:v>42996.350102025463</c:v>
                </c:pt>
                <c:pt idx="38953">
                  <c:v>42996.357046585646</c:v>
                </c:pt>
                <c:pt idx="38954">
                  <c:v>42996.36399114583</c:v>
                </c:pt>
                <c:pt idx="38955">
                  <c:v>42996.370935706022</c:v>
                </c:pt>
                <c:pt idx="38956">
                  <c:v>42996.377880266205</c:v>
                </c:pt>
                <c:pt idx="38957">
                  <c:v>42996.384824826389</c:v>
                </c:pt>
                <c:pt idx="38958">
                  <c:v>42996.391769386573</c:v>
                </c:pt>
                <c:pt idx="38959">
                  <c:v>42996.398713946757</c:v>
                </c:pt>
                <c:pt idx="38960">
                  <c:v>42996.405658506941</c:v>
                </c:pt>
                <c:pt idx="38961">
                  <c:v>42996.412603067132</c:v>
                </c:pt>
                <c:pt idx="38962">
                  <c:v>42996.419547627316</c:v>
                </c:pt>
                <c:pt idx="38963">
                  <c:v>42996.4264921875</c:v>
                </c:pt>
                <c:pt idx="38964">
                  <c:v>42996.433436747684</c:v>
                </c:pt>
                <c:pt idx="38965">
                  <c:v>42996.440381307868</c:v>
                </c:pt>
                <c:pt idx="38966">
                  <c:v>42996.447325868059</c:v>
                </c:pt>
                <c:pt idx="38967">
                  <c:v>42996.454270428243</c:v>
                </c:pt>
                <c:pt idx="38968">
                  <c:v>42996.461214988427</c:v>
                </c:pt>
                <c:pt idx="38969">
                  <c:v>42996.468159548611</c:v>
                </c:pt>
                <c:pt idx="38970">
                  <c:v>42996.475104108795</c:v>
                </c:pt>
                <c:pt idx="38971">
                  <c:v>42996.482048668979</c:v>
                </c:pt>
                <c:pt idx="38972">
                  <c:v>42996.48899322917</c:v>
                </c:pt>
                <c:pt idx="38973">
                  <c:v>42996.495937789354</c:v>
                </c:pt>
                <c:pt idx="38974">
                  <c:v>42996.502882349538</c:v>
                </c:pt>
                <c:pt idx="38975">
                  <c:v>42996.509826909722</c:v>
                </c:pt>
                <c:pt idx="38976">
                  <c:v>42996.516771469906</c:v>
                </c:pt>
                <c:pt idx="38977">
                  <c:v>42996.523716030089</c:v>
                </c:pt>
                <c:pt idx="38978">
                  <c:v>42996.530660590281</c:v>
                </c:pt>
                <c:pt idx="38979">
                  <c:v>42996.537605150465</c:v>
                </c:pt>
                <c:pt idx="38980">
                  <c:v>42996.544549710648</c:v>
                </c:pt>
                <c:pt idx="38981">
                  <c:v>42996.551494270832</c:v>
                </c:pt>
                <c:pt idx="38982">
                  <c:v>42996.558438831016</c:v>
                </c:pt>
                <c:pt idx="38983">
                  <c:v>42996.5653833912</c:v>
                </c:pt>
                <c:pt idx="38984">
                  <c:v>42996.572327951391</c:v>
                </c:pt>
                <c:pt idx="38985">
                  <c:v>42996.579272511575</c:v>
                </c:pt>
                <c:pt idx="38986">
                  <c:v>42996.586217071759</c:v>
                </c:pt>
                <c:pt idx="38987">
                  <c:v>42996.593161631943</c:v>
                </c:pt>
                <c:pt idx="38988">
                  <c:v>42996.600106192127</c:v>
                </c:pt>
                <c:pt idx="38989">
                  <c:v>42996.607050752318</c:v>
                </c:pt>
                <c:pt idx="38990">
                  <c:v>42996.613995312502</c:v>
                </c:pt>
                <c:pt idx="38991">
                  <c:v>42996.620939872686</c:v>
                </c:pt>
                <c:pt idx="38992">
                  <c:v>42996.62788443287</c:v>
                </c:pt>
                <c:pt idx="38993">
                  <c:v>42996.634828993054</c:v>
                </c:pt>
                <c:pt idx="38994">
                  <c:v>42996.641773553238</c:v>
                </c:pt>
                <c:pt idx="38995">
                  <c:v>42996.648718113429</c:v>
                </c:pt>
                <c:pt idx="38996">
                  <c:v>42996.655662673613</c:v>
                </c:pt>
                <c:pt idx="38997">
                  <c:v>42996.662607233797</c:v>
                </c:pt>
                <c:pt idx="38998">
                  <c:v>42996.669551793981</c:v>
                </c:pt>
                <c:pt idx="38999">
                  <c:v>42996.676496354165</c:v>
                </c:pt>
                <c:pt idx="39000">
                  <c:v>42996.683440914348</c:v>
                </c:pt>
                <c:pt idx="39001">
                  <c:v>42996.69038547454</c:v>
                </c:pt>
                <c:pt idx="39002">
                  <c:v>42996.697330034724</c:v>
                </c:pt>
                <c:pt idx="39003">
                  <c:v>42996.704274594907</c:v>
                </c:pt>
                <c:pt idx="39004">
                  <c:v>42996.711219155091</c:v>
                </c:pt>
                <c:pt idx="39005">
                  <c:v>42996.718163715275</c:v>
                </c:pt>
                <c:pt idx="39006">
                  <c:v>42996.725108275466</c:v>
                </c:pt>
                <c:pt idx="39007">
                  <c:v>42996.73205283565</c:v>
                </c:pt>
                <c:pt idx="39008">
                  <c:v>42996.738997395834</c:v>
                </c:pt>
                <c:pt idx="39009">
                  <c:v>42996.745941956018</c:v>
                </c:pt>
                <c:pt idx="39010">
                  <c:v>42996.752886516202</c:v>
                </c:pt>
                <c:pt idx="39011">
                  <c:v>42996.759831076386</c:v>
                </c:pt>
                <c:pt idx="39012">
                  <c:v>42996.766775636577</c:v>
                </c:pt>
                <c:pt idx="39013">
                  <c:v>42996.773720196761</c:v>
                </c:pt>
                <c:pt idx="39014">
                  <c:v>42996.780664756945</c:v>
                </c:pt>
                <c:pt idx="39015">
                  <c:v>42996.787609317129</c:v>
                </c:pt>
                <c:pt idx="39016">
                  <c:v>42996.794553877313</c:v>
                </c:pt>
                <c:pt idx="39017">
                  <c:v>42996.801498437497</c:v>
                </c:pt>
                <c:pt idx="39018">
                  <c:v>42996.808442997688</c:v>
                </c:pt>
                <c:pt idx="39019">
                  <c:v>42996.815387557872</c:v>
                </c:pt>
                <c:pt idx="39020">
                  <c:v>42996.822332118056</c:v>
                </c:pt>
                <c:pt idx="39021">
                  <c:v>42996.82927667824</c:v>
                </c:pt>
                <c:pt idx="39022">
                  <c:v>42996.836221238424</c:v>
                </c:pt>
                <c:pt idx="39023">
                  <c:v>42996.843165798608</c:v>
                </c:pt>
                <c:pt idx="39024">
                  <c:v>42996.850110358799</c:v>
                </c:pt>
                <c:pt idx="39025">
                  <c:v>42996.857054918983</c:v>
                </c:pt>
                <c:pt idx="39026">
                  <c:v>42996.863999479167</c:v>
                </c:pt>
                <c:pt idx="39027">
                  <c:v>42996.87094403935</c:v>
                </c:pt>
                <c:pt idx="39028">
                  <c:v>42996.877888599534</c:v>
                </c:pt>
                <c:pt idx="39029">
                  <c:v>42996.884833159726</c:v>
                </c:pt>
                <c:pt idx="39030">
                  <c:v>42996.891777719909</c:v>
                </c:pt>
                <c:pt idx="39031">
                  <c:v>42996.898722280093</c:v>
                </c:pt>
                <c:pt idx="39032">
                  <c:v>42996.905666840277</c:v>
                </c:pt>
                <c:pt idx="39033">
                  <c:v>42996.912611400461</c:v>
                </c:pt>
                <c:pt idx="39034">
                  <c:v>42996.919555960645</c:v>
                </c:pt>
                <c:pt idx="39035">
                  <c:v>42996.926500520836</c:v>
                </c:pt>
                <c:pt idx="39036">
                  <c:v>42996.93344508102</c:v>
                </c:pt>
                <c:pt idx="39037">
                  <c:v>42996.940389641204</c:v>
                </c:pt>
                <c:pt idx="39038">
                  <c:v>42996.947334201388</c:v>
                </c:pt>
                <c:pt idx="39039">
                  <c:v>42996.954278761572</c:v>
                </c:pt>
                <c:pt idx="39040">
                  <c:v>42996.961223321756</c:v>
                </c:pt>
                <c:pt idx="39041">
                  <c:v>42996.968167881947</c:v>
                </c:pt>
                <c:pt idx="39042">
                  <c:v>42996.975112442131</c:v>
                </c:pt>
                <c:pt idx="39043">
                  <c:v>42996.982057002315</c:v>
                </c:pt>
                <c:pt idx="39044">
                  <c:v>42996.989001562499</c:v>
                </c:pt>
                <c:pt idx="39045">
                  <c:v>42996.995946122683</c:v>
                </c:pt>
                <c:pt idx="39046">
                  <c:v>42997.002890682874</c:v>
                </c:pt>
                <c:pt idx="39047">
                  <c:v>42997.009835243058</c:v>
                </c:pt>
                <c:pt idx="39048">
                  <c:v>42997.016779803242</c:v>
                </c:pt>
                <c:pt idx="39049">
                  <c:v>42997.023724363426</c:v>
                </c:pt>
                <c:pt idx="39050">
                  <c:v>42997.030668923609</c:v>
                </c:pt>
                <c:pt idx="39051">
                  <c:v>42997.037613483793</c:v>
                </c:pt>
                <c:pt idx="39052">
                  <c:v>42997.044558043985</c:v>
                </c:pt>
                <c:pt idx="39053">
                  <c:v>42997.051502604168</c:v>
                </c:pt>
                <c:pt idx="39054">
                  <c:v>42997.058447164352</c:v>
                </c:pt>
                <c:pt idx="39055">
                  <c:v>42997.065391724536</c:v>
                </c:pt>
                <c:pt idx="39056">
                  <c:v>42997.07233628472</c:v>
                </c:pt>
                <c:pt idx="39057">
                  <c:v>42997.079280844904</c:v>
                </c:pt>
                <c:pt idx="39058">
                  <c:v>42997.086225405095</c:v>
                </c:pt>
                <c:pt idx="39059">
                  <c:v>42997.093169965279</c:v>
                </c:pt>
                <c:pt idx="39060">
                  <c:v>42997.100114525463</c:v>
                </c:pt>
                <c:pt idx="39061">
                  <c:v>42997.107059085647</c:v>
                </c:pt>
                <c:pt idx="39062">
                  <c:v>42997.114003645831</c:v>
                </c:pt>
                <c:pt idx="39063">
                  <c:v>42997.120948206022</c:v>
                </c:pt>
                <c:pt idx="39064">
                  <c:v>42997.127892766206</c:v>
                </c:pt>
                <c:pt idx="39065">
                  <c:v>42997.13483732639</c:v>
                </c:pt>
                <c:pt idx="39066">
                  <c:v>42997.141781886574</c:v>
                </c:pt>
                <c:pt idx="39067">
                  <c:v>42997.148726446758</c:v>
                </c:pt>
                <c:pt idx="39068">
                  <c:v>42997.155671006942</c:v>
                </c:pt>
                <c:pt idx="39069">
                  <c:v>42997.162615567133</c:v>
                </c:pt>
                <c:pt idx="39070">
                  <c:v>42997.169560127317</c:v>
                </c:pt>
                <c:pt idx="39071">
                  <c:v>42997.176504687501</c:v>
                </c:pt>
                <c:pt idx="39072">
                  <c:v>42997.183449247685</c:v>
                </c:pt>
                <c:pt idx="39073">
                  <c:v>42997.190393807869</c:v>
                </c:pt>
                <c:pt idx="39074">
                  <c:v>42997.197338368052</c:v>
                </c:pt>
                <c:pt idx="39075">
                  <c:v>42997.204282928244</c:v>
                </c:pt>
                <c:pt idx="39076">
                  <c:v>42997.211227488428</c:v>
                </c:pt>
                <c:pt idx="39077">
                  <c:v>42997.218172048611</c:v>
                </c:pt>
                <c:pt idx="39078">
                  <c:v>42997.225116608795</c:v>
                </c:pt>
                <c:pt idx="39079">
                  <c:v>42997.232061168979</c:v>
                </c:pt>
                <c:pt idx="39080">
                  <c:v>42997.239005729163</c:v>
                </c:pt>
                <c:pt idx="39081">
                  <c:v>42997.245950289354</c:v>
                </c:pt>
                <c:pt idx="39082">
                  <c:v>42997.252894849538</c:v>
                </c:pt>
                <c:pt idx="39083">
                  <c:v>42997.259839409722</c:v>
                </c:pt>
                <c:pt idx="39084">
                  <c:v>42997.266783969906</c:v>
                </c:pt>
                <c:pt idx="39085">
                  <c:v>42997.27372853009</c:v>
                </c:pt>
                <c:pt idx="39086">
                  <c:v>42997.280673090281</c:v>
                </c:pt>
                <c:pt idx="39087">
                  <c:v>42997.287617650465</c:v>
                </c:pt>
                <c:pt idx="39088">
                  <c:v>42997.294562210649</c:v>
                </c:pt>
                <c:pt idx="39089">
                  <c:v>42997.301506770833</c:v>
                </c:pt>
                <c:pt idx="39090">
                  <c:v>42997.308451331017</c:v>
                </c:pt>
                <c:pt idx="39091">
                  <c:v>42997.315395891201</c:v>
                </c:pt>
                <c:pt idx="39092">
                  <c:v>42997.322340451392</c:v>
                </c:pt>
                <c:pt idx="39093">
                  <c:v>42997.329285011576</c:v>
                </c:pt>
                <c:pt idx="39094">
                  <c:v>42997.33622957176</c:v>
                </c:pt>
                <c:pt idx="39095">
                  <c:v>42997.343174131944</c:v>
                </c:pt>
                <c:pt idx="39096">
                  <c:v>42997.350118692128</c:v>
                </c:pt>
                <c:pt idx="39097">
                  <c:v>42997.357063252311</c:v>
                </c:pt>
                <c:pt idx="39098">
                  <c:v>42997.364007812503</c:v>
                </c:pt>
                <c:pt idx="39099">
                  <c:v>42997.370952372687</c:v>
                </c:pt>
                <c:pt idx="39100">
                  <c:v>42997.37789693287</c:v>
                </c:pt>
                <c:pt idx="39101">
                  <c:v>42997.384841493054</c:v>
                </c:pt>
                <c:pt idx="39102">
                  <c:v>42997.391786053238</c:v>
                </c:pt>
                <c:pt idx="39103">
                  <c:v>42997.39873061343</c:v>
                </c:pt>
                <c:pt idx="39104">
                  <c:v>42997.405675173613</c:v>
                </c:pt>
                <c:pt idx="39105">
                  <c:v>42997.412619733797</c:v>
                </c:pt>
                <c:pt idx="39106">
                  <c:v>42997.419564293981</c:v>
                </c:pt>
                <c:pt idx="39107">
                  <c:v>42997.426508854165</c:v>
                </c:pt>
                <c:pt idx="39108">
                  <c:v>42997.433453414349</c:v>
                </c:pt>
                <c:pt idx="39109">
                  <c:v>42997.44039797454</c:v>
                </c:pt>
                <c:pt idx="39110">
                  <c:v>42997.447342534724</c:v>
                </c:pt>
                <c:pt idx="39111">
                  <c:v>42997.454287094908</c:v>
                </c:pt>
                <c:pt idx="39112">
                  <c:v>42997.461231655092</c:v>
                </c:pt>
                <c:pt idx="39113">
                  <c:v>42997.468176215276</c:v>
                </c:pt>
                <c:pt idx="39114">
                  <c:v>42997.47512077546</c:v>
                </c:pt>
                <c:pt idx="39115">
                  <c:v>42997.482065335651</c:v>
                </c:pt>
                <c:pt idx="39116">
                  <c:v>42997.489009895835</c:v>
                </c:pt>
                <c:pt idx="39117">
                  <c:v>42997.495954456019</c:v>
                </c:pt>
                <c:pt idx="39118">
                  <c:v>42997.502899016203</c:v>
                </c:pt>
                <c:pt idx="39119">
                  <c:v>42997.509843576387</c:v>
                </c:pt>
                <c:pt idx="39120">
                  <c:v>42997.516788136571</c:v>
                </c:pt>
                <c:pt idx="39121">
                  <c:v>42997.523732696762</c:v>
                </c:pt>
                <c:pt idx="39122">
                  <c:v>42997.530677256946</c:v>
                </c:pt>
                <c:pt idx="39123">
                  <c:v>42997.53762181713</c:v>
                </c:pt>
                <c:pt idx="39124">
                  <c:v>42997.544566377313</c:v>
                </c:pt>
                <c:pt idx="39125">
                  <c:v>42997.551510937497</c:v>
                </c:pt>
                <c:pt idx="39126">
                  <c:v>42997.558455497689</c:v>
                </c:pt>
                <c:pt idx="39127">
                  <c:v>42997.565400057872</c:v>
                </c:pt>
                <c:pt idx="39128">
                  <c:v>42997.572344618056</c:v>
                </c:pt>
                <c:pt idx="39129">
                  <c:v>42997.57928917824</c:v>
                </c:pt>
                <c:pt idx="39130">
                  <c:v>42997.586233738424</c:v>
                </c:pt>
                <c:pt idx="39131">
                  <c:v>42997.593178298608</c:v>
                </c:pt>
                <c:pt idx="39132">
                  <c:v>42997.600122858799</c:v>
                </c:pt>
                <c:pt idx="39133">
                  <c:v>42997.607067418983</c:v>
                </c:pt>
                <c:pt idx="39134">
                  <c:v>42997.614011979167</c:v>
                </c:pt>
                <c:pt idx="39135">
                  <c:v>42997.620956539351</c:v>
                </c:pt>
                <c:pt idx="39136">
                  <c:v>42997.627901099535</c:v>
                </c:pt>
                <c:pt idx="39137">
                  <c:v>42997.634845659719</c:v>
                </c:pt>
                <c:pt idx="39138">
                  <c:v>42997.64179021991</c:v>
                </c:pt>
                <c:pt idx="39139">
                  <c:v>42997.648734780094</c:v>
                </c:pt>
                <c:pt idx="39140">
                  <c:v>42997.655679340278</c:v>
                </c:pt>
                <c:pt idx="39141">
                  <c:v>42997.662623900462</c:v>
                </c:pt>
                <c:pt idx="39142">
                  <c:v>42997.669568460646</c:v>
                </c:pt>
                <c:pt idx="39143">
                  <c:v>42997.676513020837</c:v>
                </c:pt>
                <c:pt idx="39144">
                  <c:v>42997.683457581021</c:v>
                </c:pt>
                <c:pt idx="39145">
                  <c:v>42997.690402141205</c:v>
                </c:pt>
                <c:pt idx="39146">
                  <c:v>42997.697346701389</c:v>
                </c:pt>
                <c:pt idx="39147">
                  <c:v>42997.704291261573</c:v>
                </c:pt>
                <c:pt idx="39148">
                  <c:v>42997.711235821756</c:v>
                </c:pt>
                <c:pt idx="39149">
                  <c:v>42997.718180381948</c:v>
                </c:pt>
                <c:pt idx="39150">
                  <c:v>42997.725124942132</c:v>
                </c:pt>
                <c:pt idx="39151">
                  <c:v>42997.732069502315</c:v>
                </c:pt>
                <c:pt idx="39152">
                  <c:v>42997.739014062499</c:v>
                </c:pt>
                <c:pt idx="39153">
                  <c:v>42997.745958622683</c:v>
                </c:pt>
                <c:pt idx="39154">
                  <c:v>42997.752903182867</c:v>
                </c:pt>
                <c:pt idx="39155">
                  <c:v>42997.759847743058</c:v>
                </c:pt>
                <c:pt idx="39156">
                  <c:v>42997.766792303242</c:v>
                </c:pt>
                <c:pt idx="39157">
                  <c:v>42997.773736863426</c:v>
                </c:pt>
                <c:pt idx="39158">
                  <c:v>42997.78068142361</c:v>
                </c:pt>
                <c:pt idx="39159">
                  <c:v>42997.787625983794</c:v>
                </c:pt>
                <c:pt idx="39160">
                  <c:v>42997.794570543978</c:v>
                </c:pt>
                <c:pt idx="39161">
                  <c:v>42997.801515104169</c:v>
                </c:pt>
                <c:pt idx="39162">
                  <c:v>42997.808459664353</c:v>
                </c:pt>
                <c:pt idx="39163">
                  <c:v>42997.815404224537</c:v>
                </c:pt>
                <c:pt idx="39164">
                  <c:v>42997.822348784721</c:v>
                </c:pt>
                <c:pt idx="39165">
                  <c:v>42997.829293344905</c:v>
                </c:pt>
                <c:pt idx="39166">
                  <c:v>42997.836237905096</c:v>
                </c:pt>
                <c:pt idx="39167">
                  <c:v>42997.84318246528</c:v>
                </c:pt>
                <c:pt idx="39168">
                  <c:v>42997.850127025464</c:v>
                </c:pt>
                <c:pt idx="39169">
                  <c:v>42997.857071585648</c:v>
                </c:pt>
                <c:pt idx="39170">
                  <c:v>42997.864016145832</c:v>
                </c:pt>
                <c:pt idx="39171">
                  <c:v>42997.870960706015</c:v>
                </c:pt>
                <c:pt idx="39172">
                  <c:v>42997.877905266207</c:v>
                </c:pt>
                <c:pt idx="39173">
                  <c:v>42997.884849826391</c:v>
                </c:pt>
                <c:pt idx="39174">
                  <c:v>42997.891794386574</c:v>
                </c:pt>
                <c:pt idx="39175">
                  <c:v>42997.898738946758</c:v>
                </c:pt>
                <c:pt idx="39176">
                  <c:v>42997.905683506942</c:v>
                </c:pt>
                <c:pt idx="39177">
                  <c:v>42997.912628067126</c:v>
                </c:pt>
                <c:pt idx="39178">
                  <c:v>42997.919572627317</c:v>
                </c:pt>
                <c:pt idx="39179">
                  <c:v>42997.926517187501</c:v>
                </c:pt>
                <c:pt idx="39180">
                  <c:v>42997.933461747685</c:v>
                </c:pt>
                <c:pt idx="39181">
                  <c:v>42997.940406307869</c:v>
                </c:pt>
                <c:pt idx="39182">
                  <c:v>42997.947350868053</c:v>
                </c:pt>
                <c:pt idx="39183">
                  <c:v>42997.954295428244</c:v>
                </c:pt>
                <c:pt idx="39184">
                  <c:v>42997.961239988428</c:v>
                </c:pt>
                <c:pt idx="39185">
                  <c:v>42997.968184548612</c:v>
                </c:pt>
                <c:pt idx="39186">
                  <c:v>42997.975129108796</c:v>
                </c:pt>
                <c:pt idx="39187">
                  <c:v>42997.98207366898</c:v>
                </c:pt>
                <c:pt idx="39188">
                  <c:v>42997.989018229164</c:v>
                </c:pt>
                <c:pt idx="39189">
                  <c:v>42997.995962789355</c:v>
                </c:pt>
                <c:pt idx="39190">
                  <c:v>42998.002907349539</c:v>
                </c:pt>
                <c:pt idx="39191">
                  <c:v>42998.009851909723</c:v>
                </c:pt>
                <c:pt idx="39192">
                  <c:v>42998.016796469907</c:v>
                </c:pt>
                <c:pt idx="39193">
                  <c:v>42998.023741030091</c:v>
                </c:pt>
                <c:pt idx="39194">
                  <c:v>42998.030685590275</c:v>
                </c:pt>
                <c:pt idx="39195">
                  <c:v>42998.037630150466</c:v>
                </c:pt>
                <c:pt idx="39196">
                  <c:v>42998.04457471065</c:v>
                </c:pt>
                <c:pt idx="39197">
                  <c:v>42998.051519270834</c:v>
                </c:pt>
                <c:pt idx="39198">
                  <c:v>42998.058463831017</c:v>
                </c:pt>
                <c:pt idx="39199">
                  <c:v>42998.065408391201</c:v>
                </c:pt>
                <c:pt idx="39200">
                  <c:v>42998.072352951393</c:v>
                </c:pt>
                <c:pt idx="39201">
                  <c:v>42998.079297511576</c:v>
                </c:pt>
                <c:pt idx="39202">
                  <c:v>42998.08624207176</c:v>
                </c:pt>
                <c:pt idx="39203">
                  <c:v>42998.093186631944</c:v>
                </c:pt>
                <c:pt idx="39204">
                  <c:v>42998.100131192128</c:v>
                </c:pt>
                <c:pt idx="39205">
                  <c:v>42998.107075752312</c:v>
                </c:pt>
                <c:pt idx="39206">
                  <c:v>42998.114020312503</c:v>
                </c:pt>
                <c:pt idx="39207">
                  <c:v>42998.120964872687</c:v>
                </c:pt>
                <c:pt idx="39208">
                  <c:v>42998.127909432871</c:v>
                </c:pt>
                <c:pt idx="39209">
                  <c:v>42998.134853993055</c:v>
                </c:pt>
                <c:pt idx="39210">
                  <c:v>42998.141798553239</c:v>
                </c:pt>
                <c:pt idx="39211">
                  <c:v>42998.148743113423</c:v>
                </c:pt>
                <c:pt idx="39212">
                  <c:v>42998.155687673614</c:v>
                </c:pt>
                <c:pt idx="39213">
                  <c:v>42998.162632233798</c:v>
                </c:pt>
                <c:pt idx="39214">
                  <c:v>42998.169576793982</c:v>
                </c:pt>
                <c:pt idx="39215">
                  <c:v>42998.176521354166</c:v>
                </c:pt>
                <c:pt idx="39216">
                  <c:v>42998.18346591435</c:v>
                </c:pt>
                <c:pt idx="39217">
                  <c:v>42998.190410474534</c:v>
                </c:pt>
                <c:pt idx="39218">
                  <c:v>42998.197355034725</c:v>
                </c:pt>
                <c:pt idx="39219">
                  <c:v>42998.204299594909</c:v>
                </c:pt>
                <c:pt idx="39220">
                  <c:v>42998.211244155093</c:v>
                </c:pt>
                <c:pt idx="39221">
                  <c:v>42998.218188715276</c:v>
                </c:pt>
                <c:pt idx="39222">
                  <c:v>42998.22513327546</c:v>
                </c:pt>
                <c:pt idx="39223">
                  <c:v>42998.232077835652</c:v>
                </c:pt>
                <c:pt idx="39224">
                  <c:v>42998.239022395835</c:v>
                </c:pt>
                <c:pt idx="39225">
                  <c:v>42998.245966956019</c:v>
                </c:pt>
                <c:pt idx="39226">
                  <c:v>42998.252911516203</c:v>
                </c:pt>
                <c:pt idx="39227">
                  <c:v>42998.259856076387</c:v>
                </c:pt>
                <c:pt idx="39228">
                  <c:v>42998.266800636571</c:v>
                </c:pt>
                <c:pt idx="39229">
                  <c:v>42998.273745196762</c:v>
                </c:pt>
                <c:pt idx="39230">
                  <c:v>42998.280689756946</c:v>
                </c:pt>
                <c:pt idx="39231">
                  <c:v>42998.28763431713</c:v>
                </c:pt>
                <c:pt idx="39232">
                  <c:v>42998.294578877314</c:v>
                </c:pt>
                <c:pt idx="39233">
                  <c:v>42998.301523437498</c:v>
                </c:pt>
                <c:pt idx="39234">
                  <c:v>42998.308467997682</c:v>
                </c:pt>
                <c:pt idx="39235">
                  <c:v>42998.315412557873</c:v>
                </c:pt>
                <c:pt idx="39236">
                  <c:v>42998.322357118057</c:v>
                </c:pt>
                <c:pt idx="39237">
                  <c:v>42998.329301678241</c:v>
                </c:pt>
                <c:pt idx="39238">
                  <c:v>42998.336246238425</c:v>
                </c:pt>
                <c:pt idx="39239">
                  <c:v>42998.343190798609</c:v>
                </c:pt>
                <c:pt idx="39240">
                  <c:v>42998.3501353588</c:v>
                </c:pt>
                <c:pt idx="39241">
                  <c:v>42998.357079918984</c:v>
                </c:pt>
                <c:pt idx="39242">
                  <c:v>42998.364024479168</c:v>
                </c:pt>
                <c:pt idx="39243">
                  <c:v>42998.370969039352</c:v>
                </c:pt>
                <c:pt idx="39244">
                  <c:v>42998.377913599536</c:v>
                </c:pt>
                <c:pt idx="39245">
                  <c:v>42998.384858159719</c:v>
                </c:pt>
                <c:pt idx="39246">
                  <c:v>42998.391802719911</c:v>
                </c:pt>
                <c:pt idx="39247">
                  <c:v>42998.398747280095</c:v>
                </c:pt>
                <c:pt idx="39248">
                  <c:v>42998.405691840278</c:v>
                </c:pt>
                <c:pt idx="39249">
                  <c:v>42998.412636400462</c:v>
                </c:pt>
                <c:pt idx="39250">
                  <c:v>42998.419580960646</c:v>
                </c:pt>
                <c:pt idx="39251">
                  <c:v>42998.42652552083</c:v>
                </c:pt>
                <c:pt idx="39252">
                  <c:v>42998.433470081021</c:v>
                </c:pt>
                <c:pt idx="39253">
                  <c:v>42998.440414641205</c:v>
                </c:pt>
                <c:pt idx="39254">
                  <c:v>42998.447359201389</c:v>
                </c:pt>
                <c:pt idx="39255">
                  <c:v>42998.454303761573</c:v>
                </c:pt>
                <c:pt idx="39256">
                  <c:v>42998.461248321757</c:v>
                </c:pt>
                <c:pt idx="39257">
                  <c:v>42998.468192881941</c:v>
                </c:pt>
                <c:pt idx="39258">
                  <c:v>42998.475137442132</c:v>
                </c:pt>
                <c:pt idx="39259">
                  <c:v>42998.482082002316</c:v>
                </c:pt>
                <c:pt idx="39260">
                  <c:v>42998.4890265625</c:v>
                </c:pt>
                <c:pt idx="39261">
                  <c:v>42998.495971122684</c:v>
                </c:pt>
                <c:pt idx="39262">
                  <c:v>42998.502915682868</c:v>
                </c:pt>
                <c:pt idx="39263">
                  <c:v>42998.509860243059</c:v>
                </c:pt>
                <c:pt idx="39264">
                  <c:v>42998.516804803243</c:v>
                </c:pt>
                <c:pt idx="39265">
                  <c:v>42998.523749363427</c:v>
                </c:pt>
                <c:pt idx="39266">
                  <c:v>42998.530693923611</c:v>
                </c:pt>
                <c:pt idx="39267">
                  <c:v>42998.537638483795</c:v>
                </c:pt>
                <c:pt idx="39268">
                  <c:v>42998.544583043978</c:v>
                </c:pt>
                <c:pt idx="39269">
                  <c:v>42998.55152760417</c:v>
                </c:pt>
                <c:pt idx="39270">
                  <c:v>42998.558472164354</c:v>
                </c:pt>
                <c:pt idx="39271">
                  <c:v>42998.565416724537</c:v>
                </c:pt>
                <c:pt idx="39272">
                  <c:v>42998.572361284721</c:v>
                </c:pt>
                <c:pt idx="39273">
                  <c:v>42998.579305844905</c:v>
                </c:pt>
                <c:pt idx="39274">
                  <c:v>42998.586250405089</c:v>
                </c:pt>
                <c:pt idx="39275">
                  <c:v>42998.59319496528</c:v>
                </c:pt>
                <c:pt idx="39276">
                  <c:v>42998.600139525464</c:v>
                </c:pt>
                <c:pt idx="39277">
                  <c:v>42998.607084085648</c:v>
                </c:pt>
                <c:pt idx="39278">
                  <c:v>42998.614028645832</c:v>
                </c:pt>
                <c:pt idx="39279">
                  <c:v>42998.620973206016</c:v>
                </c:pt>
                <c:pt idx="39280">
                  <c:v>42998.627917766207</c:v>
                </c:pt>
                <c:pt idx="39281">
                  <c:v>42998.634862326391</c:v>
                </c:pt>
                <c:pt idx="39282">
                  <c:v>42998.641806886575</c:v>
                </c:pt>
                <c:pt idx="39283">
                  <c:v>42998.648751446759</c:v>
                </c:pt>
                <c:pt idx="39284">
                  <c:v>42998.655696006943</c:v>
                </c:pt>
                <c:pt idx="39285">
                  <c:v>42998.662640567127</c:v>
                </c:pt>
                <c:pt idx="39286">
                  <c:v>42998.669585127318</c:v>
                </c:pt>
                <c:pt idx="39287">
                  <c:v>42998.676529687502</c:v>
                </c:pt>
                <c:pt idx="39288">
                  <c:v>42998.683474247686</c:v>
                </c:pt>
                <c:pt idx="39289">
                  <c:v>42998.69041880787</c:v>
                </c:pt>
                <c:pt idx="39290">
                  <c:v>42998.697363368054</c:v>
                </c:pt>
                <c:pt idx="39291">
                  <c:v>42998.704307928238</c:v>
                </c:pt>
                <c:pt idx="39292">
                  <c:v>42998.711252488429</c:v>
                </c:pt>
                <c:pt idx="39293">
                  <c:v>42998.718197048613</c:v>
                </c:pt>
                <c:pt idx="39294">
                  <c:v>42998.725141608797</c:v>
                </c:pt>
                <c:pt idx="39295">
                  <c:v>42998.73208616898</c:v>
                </c:pt>
                <c:pt idx="39296">
                  <c:v>42998.739030729164</c:v>
                </c:pt>
                <c:pt idx="39297">
                  <c:v>42998.745975289348</c:v>
                </c:pt>
                <c:pt idx="39298">
                  <c:v>42998.752919849539</c:v>
                </c:pt>
                <c:pt idx="39299">
                  <c:v>42998.759864409723</c:v>
                </c:pt>
                <c:pt idx="39300">
                  <c:v>42998.766808969907</c:v>
                </c:pt>
                <c:pt idx="39301">
                  <c:v>42998.773753530091</c:v>
                </c:pt>
                <c:pt idx="39302">
                  <c:v>42998.780698090275</c:v>
                </c:pt>
                <c:pt idx="39303">
                  <c:v>42998.787642650466</c:v>
                </c:pt>
                <c:pt idx="39304">
                  <c:v>42998.79458721065</c:v>
                </c:pt>
                <c:pt idx="39305">
                  <c:v>42998.801531770834</c:v>
                </c:pt>
                <c:pt idx="39306">
                  <c:v>42998.808476331018</c:v>
                </c:pt>
                <c:pt idx="39307">
                  <c:v>42998.815420891202</c:v>
                </c:pt>
                <c:pt idx="39308">
                  <c:v>42998.822365451386</c:v>
                </c:pt>
                <c:pt idx="39309">
                  <c:v>42998.829310011577</c:v>
                </c:pt>
                <c:pt idx="39310">
                  <c:v>42998.836254571761</c:v>
                </c:pt>
                <c:pt idx="39311">
                  <c:v>42998.843199131945</c:v>
                </c:pt>
                <c:pt idx="39312">
                  <c:v>42998.850143692129</c:v>
                </c:pt>
                <c:pt idx="39313">
                  <c:v>42998.857088252313</c:v>
                </c:pt>
                <c:pt idx="39314">
                  <c:v>42998.864032812497</c:v>
                </c:pt>
                <c:pt idx="39315">
                  <c:v>42998.870977372688</c:v>
                </c:pt>
                <c:pt idx="39316">
                  <c:v>42998.877921932872</c:v>
                </c:pt>
                <c:pt idx="39317">
                  <c:v>42998.884866493056</c:v>
                </c:pt>
                <c:pt idx="39318">
                  <c:v>42998.89181105324</c:v>
                </c:pt>
                <c:pt idx="39319">
                  <c:v>42998.898755613423</c:v>
                </c:pt>
                <c:pt idx="39320">
                  <c:v>42998.905700173615</c:v>
                </c:pt>
                <c:pt idx="39321">
                  <c:v>42998.912644733799</c:v>
                </c:pt>
                <c:pt idx="39322">
                  <c:v>42998.919589293982</c:v>
                </c:pt>
                <c:pt idx="39323">
                  <c:v>42998.926533854166</c:v>
                </c:pt>
                <c:pt idx="39324">
                  <c:v>42998.93347841435</c:v>
                </c:pt>
                <c:pt idx="39325">
                  <c:v>42998.940422974534</c:v>
                </c:pt>
                <c:pt idx="39326">
                  <c:v>42998.947367534725</c:v>
                </c:pt>
                <c:pt idx="39327">
                  <c:v>42998.954312094909</c:v>
                </c:pt>
                <c:pt idx="39328">
                  <c:v>42998.961256655093</c:v>
                </c:pt>
                <c:pt idx="39329">
                  <c:v>42998.968201215277</c:v>
                </c:pt>
                <c:pt idx="39330">
                  <c:v>42998.975145775461</c:v>
                </c:pt>
                <c:pt idx="39331">
                  <c:v>42998.982090335645</c:v>
                </c:pt>
                <c:pt idx="39332">
                  <c:v>42998.989034895836</c:v>
                </c:pt>
                <c:pt idx="39333">
                  <c:v>42998.99597945602</c:v>
                </c:pt>
                <c:pt idx="39334">
                  <c:v>42999.002924016204</c:v>
                </c:pt>
                <c:pt idx="39335">
                  <c:v>42999.009868576388</c:v>
                </c:pt>
                <c:pt idx="39336">
                  <c:v>42999.016813136572</c:v>
                </c:pt>
                <c:pt idx="39337">
                  <c:v>42999.023757696756</c:v>
                </c:pt>
                <c:pt idx="39338">
                  <c:v>42999.030702256947</c:v>
                </c:pt>
                <c:pt idx="39339">
                  <c:v>42999.037646817131</c:v>
                </c:pt>
                <c:pt idx="39340">
                  <c:v>42999.044591377315</c:v>
                </c:pt>
                <c:pt idx="39341">
                  <c:v>42999.051535937499</c:v>
                </c:pt>
                <c:pt idx="39342">
                  <c:v>42999.058480497682</c:v>
                </c:pt>
                <c:pt idx="39343">
                  <c:v>42999.065425057874</c:v>
                </c:pt>
                <c:pt idx="39344">
                  <c:v>42999.072369618058</c:v>
                </c:pt>
                <c:pt idx="39345">
                  <c:v>42999.079314178241</c:v>
                </c:pt>
                <c:pt idx="39346">
                  <c:v>42999.086258738425</c:v>
                </c:pt>
                <c:pt idx="39347">
                  <c:v>42999.093203298609</c:v>
                </c:pt>
                <c:pt idx="39348">
                  <c:v>42999.100147858793</c:v>
                </c:pt>
                <c:pt idx="39349">
                  <c:v>42999.107092418984</c:v>
                </c:pt>
                <c:pt idx="39350">
                  <c:v>42999.114036979168</c:v>
                </c:pt>
                <c:pt idx="39351">
                  <c:v>42999.120981539352</c:v>
                </c:pt>
                <c:pt idx="39352">
                  <c:v>42999.127926099536</c:v>
                </c:pt>
                <c:pt idx="39353">
                  <c:v>42999.13487065972</c:v>
                </c:pt>
                <c:pt idx="39354">
                  <c:v>42999.141815219904</c:v>
                </c:pt>
                <c:pt idx="39355">
                  <c:v>42999.148759780095</c:v>
                </c:pt>
                <c:pt idx="39356">
                  <c:v>42999.155704340279</c:v>
                </c:pt>
                <c:pt idx="39357">
                  <c:v>42999.162648900463</c:v>
                </c:pt>
                <c:pt idx="39358">
                  <c:v>42999.169593460647</c:v>
                </c:pt>
                <c:pt idx="39359">
                  <c:v>42999.176538020831</c:v>
                </c:pt>
                <c:pt idx="39360">
                  <c:v>42999.183482581022</c:v>
                </c:pt>
                <c:pt idx="39361">
                  <c:v>42999.190427141206</c:v>
                </c:pt>
                <c:pt idx="39362">
                  <c:v>42999.19737170139</c:v>
                </c:pt>
                <c:pt idx="39363">
                  <c:v>42999.204316261574</c:v>
                </c:pt>
                <c:pt idx="39364">
                  <c:v>42999.211260821758</c:v>
                </c:pt>
                <c:pt idx="39365">
                  <c:v>42999.218205381942</c:v>
                </c:pt>
                <c:pt idx="39366">
                  <c:v>42999.225149942133</c:v>
                </c:pt>
                <c:pt idx="39367">
                  <c:v>42999.232094502317</c:v>
                </c:pt>
                <c:pt idx="39368">
                  <c:v>42999.239039062501</c:v>
                </c:pt>
                <c:pt idx="39369">
                  <c:v>42999.245983622684</c:v>
                </c:pt>
                <c:pt idx="39370">
                  <c:v>42999.252928182868</c:v>
                </c:pt>
                <c:pt idx="39371">
                  <c:v>42999.259872743052</c:v>
                </c:pt>
                <c:pt idx="39372">
                  <c:v>42999.266817303243</c:v>
                </c:pt>
                <c:pt idx="39373">
                  <c:v>42999.273761863427</c:v>
                </c:pt>
                <c:pt idx="39374">
                  <c:v>42999.280706423611</c:v>
                </c:pt>
                <c:pt idx="39375">
                  <c:v>42999.287650983795</c:v>
                </c:pt>
                <c:pt idx="39376">
                  <c:v>42999.294595543979</c:v>
                </c:pt>
                <c:pt idx="39377">
                  <c:v>42999.30154010417</c:v>
                </c:pt>
                <c:pt idx="39378">
                  <c:v>42999.308484664354</c:v>
                </c:pt>
                <c:pt idx="39379">
                  <c:v>42999.315429224538</c:v>
                </c:pt>
                <c:pt idx="39380">
                  <c:v>42999.322373784722</c:v>
                </c:pt>
                <c:pt idx="39381">
                  <c:v>42999.329318344906</c:v>
                </c:pt>
                <c:pt idx="39382">
                  <c:v>42999.33626290509</c:v>
                </c:pt>
                <c:pt idx="39383">
                  <c:v>42999.343207465281</c:v>
                </c:pt>
                <c:pt idx="39384">
                  <c:v>42999.350152025465</c:v>
                </c:pt>
                <c:pt idx="39385">
                  <c:v>42999.357096585649</c:v>
                </c:pt>
                <c:pt idx="39386">
                  <c:v>42999.364041145833</c:v>
                </c:pt>
                <c:pt idx="39387">
                  <c:v>42999.370985706017</c:v>
                </c:pt>
                <c:pt idx="39388">
                  <c:v>42999.377930266201</c:v>
                </c:pt>
                <c:pt idx="39389">
                  <c:v>42999.384874826392</c:v>
                </c:pt>
                <c:pt idx="39390">
                  <c:v>42999.391819386576</c:v>
                </c:pt>
                <c:pt idx="39391">
                  <c:v>42999.39876394676</c:v>
                </c:pt>
                <c:pt idx="39392">
                  <c:v>42999.405708506943</c:v>
                </c:pt>
                <c:pt idx="39393">
                  <c:v>42999.412653067127</c:v>
                </c:pt>
                <c:pt idx="39394">
                  <c:v>42999.419597627311</c:v>
                </c:pt>
                <c:pt idx="39395">
                  <c:v>42999.426542187502</c:v>
                </c:pt>
                <c:pt idx="39396">
                  <c:v>42999.433486747686</c:v>
                </c:pt>
                <c:pt idx="39397">
                  <c:v>42999.44043130787</c:v>
                </c:pt>
                <c:pt idx="39398">
                  <c:v>42999.447375868054</c:v>
                </c:pt>
                <c:pt idx="39399">
                  <c:v>42999.454320428238</c:v>
                </c:pt>
                <c:pt idx="39400">
                  <c:v>42999.461264988429</c:v>
                </c:pt>
                <c:pt idx="39401">
                  <c:v>42999.468209548613</c:v>
                </c:pt>
                <c:pt idx="39402">
                  <c:v>42999.475154108797</c:v>
                </c:pt>
                <c:pt idx="39403">
                  <c:v>42999.482098668981</c:v>
                </c:pt>
                <c:pt idx="39404">
                  <c:v>42999.489043229165</c:v>
                </c:pt>
                <c:pt idx="39405">
                  <c:v>42999.495987789349</c:v>
                </c:pt>
                <c:pt idx="39406">
                  <c:v>42999.50293234954</c:v>
                </c:pt>
                <c:pt idx="39407">
                  <c:v>42999.509876909724</c:v>
                </c:pt>
                <c:pt idx="39408">
                  <c:v>42999.516821469908</c:v>
                </c:pt>
                <c:pt idx="39409">
                  <c:v>42999.523766030092</c:v>
                </c:pt>
                <c:pt idx="39410">
                  <c:v>42999.530710590276</c:v>
                </c:pt>
                <c:pt idx="39411">
                  <c:v>42999.53765515046</c:v>
                </c:pt>
                <c:pt idx="39412">
                  <c:v>42999.544599710651</c:v>
                </c:pt>
                <c:pt idx="39413">
                  <c:v>42999.551544270835</c:v>
                </c:pt>
                <c:pt idx="39414">
                  <c:v>42999.558488831019</c:v>
                </c:pt>
                <c:pt idx="39415">
                  <c:v>42999.565433391203</c:v>
                </c:pt>
                <c:pt idx="39416">
                  <c:v>42999.572377951386</c:v>
                </c:pt>
                <c:pt idx="39417">
                  <c:v>42999.579322511578</c:v>
                </c:pt>
                <c:pt idx="39418">
                  <c:v>42999.586267071762</c:v>
                </c:pt>
                <c:pt idx="39419">
                  <c:v>42999.593211631945</c:v>
                </c:pt>
                <c:pt idx="39420">
                  <c:v>42999.600156192129</c:v>
                </c:pt>
                <c:pt idx="39421">
                  <c:v>42999.607100752313</c:v>
                </c:pt>
                <c:pt idx="39422">
                  <c:v>42999.614045312497</c:v>
                </c:pt>
                <c:pt idx="39423">
                  <c:v>42999.620989872688</c:v>
                </c:pt>
                <c:pt idx="39424">
                  <c:v>42999.627934432872</c:v>
                </c:pt>
                <c:pt idx="39425">
                  <c:v>42999.634878993056</c:v>
                </c:pt>
                <c:pt idx="39426">
                  <c:v>42999.64182355324</c:v>
                </c:pt>
                <c:pt idx="39427">
                  <c:v>42999.648768113424</c:v>
                </c:pt>
                <c:pt idx="39428">
                  <c:v>42999.655712673608</c:v>
                </c:pt>
                <c:pt idx="39429">
                  <c:v>42999.662657233799</c:v>
                </c:pt>
                <c:pt idx="39430">
                  <c:v>42999.669601793983</c:v>
                </c:pt>
                <c:pt idx="39431">
                  <c:v>42999.676546354167</c:v>
                </c:pt>
                <c:pt idx="39432">
                  <c:v>42999.683490914351</c:v>
                </c:pt>
                <c:pt idx="39433">
                  <c:v>42999.690435474535</c:v>
                </c:pt>
                <c:pt idx="39434">
                  <c:v>42999.697380034719</c:v>
                </c:pt>
                <c:pt idx="39435">
                  <c:v>42999.70432459491</c:v>
                </c:pt>
                <c:pt idx="39436">
                  <c:v>42999.711269155094</c:v>
                </c:pt>
                <c:pt idx="39437">
                  <c:v>42999.718213715278</c:v>
                </c:pt>
                <c:pt idx="39438">
                  <c:v>42999.725158275462</c:v>
                </c:pt>
                <c:pt idx="39439">
                  <c:v>42999.732102835645</c:v>
                </c:pt>
                <c:pt idx="39440">
                  <c:v>42999.739047395837</c:v>
                </c:pt>
                <c:pt idx="39441">
                  <c:v>42999.745991956021</c:v>
                </c:pt>
                <c:pt idx="39442">
                  <c:v>42999.752936516204</c:v>
                </c:pt>
                <c:pt idx="39443">
                  <c:v>42999.759881076388</c:v>
                </c:pt>
                <c:pt idx="39444">
                  <c:v>42999.766825636572</c:v>
                </c:pt>
                <c:pt idx="39445">
                  <c:v>42999.773770196756</c:v>
                </c:pt>
                <c:pt idx="39446">
                  <c:v>42999.780714756947</c:v>
                </c:pt>
                <c:pt idx="39447">
                  <c:v>42999.787659317131</c:v>
                </c:pt>
                <c:pt idx="39448">
                  <c:v>42999.794603877315</c:v>
                </c:pt>
                <c:pt idx="39449">
                  <c:v>42999.801548437499</c:v>
                </c:pt>
                <c:pt idx="39450">
                  <c:v>42999.808492997683</c:v>
                </c:pt>
                <c:pt idx="39451">
                  <c:v>42999.815437557867</c:v>
                </c:pt>
                <c:pt idx="39452">
                  <c:v>42999.822382118058</c:v>
                </c:pt>
                <c:pt idx="39453">
                  <c:v>42999.829326678242</c:v>
                </c:pt>
                <c:pt idx="39454">
                  <c:v>42999.836271238426</c:v>
                </c:pt>
                <c:pt idx="39455">
                  <c:v>42999.84321579861</c:v>
                </c:pt>
                <c:pt idx="39456">
                  <c:v>42999.850160358794</c:v>
                </c:pt>
                <c:pt idx="39457">
                  <c:v>42999.857104918985</c:v>
                </c:pt>
                <c:pt idx="39458">
                  <c:v>42999.864049479169</c:v>
                </c:pt>
                <c:pt idx="39459">
                  <c:v>42999.870994039353</c:v>
                </c:pt>
                <c:pt idx="39460">
                  <c:v>42999.877938599537</c:v>
                </c:pt>
                <c:pt idx="39461">
                  <c:v>42999.884883159721</c:v>
                </c:pt>
                <c:pt idx="39462">
                  <c:v>42999.891827719905</c:v>
                </c:pt>
                <c:pt idx="39463">
                  <c:v>42999.898772280096</c:v>
                </c:pt>
                <c:pt idx="39464">
                  <c:v>42999.90571684028</c:v>
                </c:pt>
                <c:pt idx="39465">
                  <c:v>42999.912661400464</c:v>
                </c:pt>
                <c:pt idx="39466">
                  <c:v>42999.919605960647</c:v>
                </c:pt>
                <c:pt idx="39467">
                  <c:v>42999.926550520831</c:v>
                </c:pt>
                <c:pt idx="39468">
                  <c:v>42999.933495081015</c:v>
                </c:pt>
                <c:pt idx="39469">
                  <c:v>42999.940439641206</c:v>
                </c:pt>
                <c:pt idx="39470">
                  <c:v>42999.94738420139</c:v>
                </c:pt>
                <c:pt idx="39471">
                  <c:v>42999.954328761574</c:v>
                </c:pt>
                <c:pt idx="39472">
                  <c:v>42999.961273321758</c:v>
                </c:pt>
                <c:pt idx="39473">
                  <c:v>42999.968217881942</c:v>
                </c:pt>
                <c:pt idx="39474">
                  <c:v>42999.975162442126</c:v>
                </c:pt>
                <c:pt idx="39475">
                  <c:v>42999.982107002317</c:v>
                </c:pt>
                <c:pt idx="39476">
                  <c:v>42999.989051562501</c:v>
                </c:pt>
                <c:pt idx="39477">
                  <c:v>42999.995996122685</c:v>
                </c:pt>
                <c:pt idx="39478">
                  <c:v>43000.002940682869</c:v>
                </c:pt>
                <c:pt idx="39479">
                  <c:v>43000.009885243053</c:v>
                </c:pt>
                <c:pt idx="39480">
                  <c:v>43000.016829803244</c:v>
                </c:pt>
                <c:pt idx="39481">
                  <c:v>43000.023774363428</c:v>
                </c:pt>
                <c:pt idx="39482">
                  <c:v>43000.030718923612</c:v>
                </c:pt>
                <c:pt idx="39483">
                  <c:v>43000.037663483796</c:v>
                </c:pt>
                <c:pt idx="39484">
                  <c:v>43000.04460804398</c:v>
                </c:pt>
                <c:pt idx="39485">
                  <c:v>43000.051552604164</c:v>
                </c:pt>
                <c:pt idx="39486">
                  <c:v>43000.058497164355</c:v>
                </c:pt>
                <c:pt idx="39487">
                  <c:v>43000.065441724539</c:v>
                </c:pt>
                <c:pt idx="39488">
                  <c:v>43000.072386284723</c:v>
                </c:pt>
                <c:pt idx="39489">
                  <c:v>43000.079330844907</c:v>
                </c:pt>
                <c:pt idx="39490">
                  <c:v>43000.08627540509</c:v>
                </c:pt>
                <c:pt idx="39491">
                  <c:v>43000.093219965274</c:v>
                </c:pt>
                <c:pt idx="39492">
                  <c:v>43000.100164525466</c:v>
                </c:pt>
                <c:pt idx="39493">
                  <c:v>43000.107109085649</c:v>
                </c:pt>
                <c:pt idx="39494">
                  <c:v>43000.114053645833</c:v>
                </c:pt>
                <c:pt idx="39495">
                  <c:v>43000.120998206017</c:v>
                </c:pt>
                <c:pt idx="39496">
                  <c:v>43000.127942766201</c:v>
                </c:pt>
                <c:pt idx="39497">
                  <c:v>43000.134887326392</c:v>
                </c:pt>
                <c:pt idx="39498">
                  <c:v>43000.141831886576</c:v>
                </c:pt>
                <c:pt idx="39499">
                  <c:v>43000.14877644676</c:v>
                </c:pt>
                <c:pt idx="39500">
                  <c:v>43000.155721006944</c:v>
                </c:pt>
                <c:pt idx="39501">
                  <c:v>43000.162665567128</c:v>
                </c:pt>
                <c:pt idx="39502">
                  <c:v>43000.169610127312</c:v>
                </c:pt>
                <c:pt idx="39503">
                  <c:v>43000.176554687503</c:v>
                </c:pt>
                <c:pt idx="39504">
                  <c:v>43000.183499247687</c:v>
                </c:pt>
                <c:pt idx="39505">
                  <c:v>43000.190443807871</c:v>
                </c:pt>
                <c:pt idx="39506">
                  <c:v>43000.197388368055</c:v>
                </c:pt>
                <c:pt idx="39507">
                  <c:v>43000.204332928239</c:v>
                </c:pt>
                <c:pt idx="39508">
                  <c:v>43000.211277488423</c:v>
                </c:pt>
                <c:pt idx="39509">
                  <c:v>43000.218222048614</c:v>
                </c:pt>
                <c:pt idx="39510">
                  <c:v>43000.225166608798</c:v>
                </c:pt>
                <c:pt idx="39511">
                  <c:v>43000.232111168982</c:v>
                </c:pt>
                <c:pt idx="39512">
                  <c:v>43000.239055729166</c:v>
                </c:pt>
                <c:pt idx="39513">
                  <c:v>43000.246000289349</c:v>
                </c:pt>
                <c:pt idx="39514">
                  <c:v>43000.252944849541</c:v>
                </c:pt>
                <c:pt idx="39515">
                  <c:v>43000.259889409725</c:v>
                </c:pt>
                <c:pt idx="39516">
                  <c:v>43000.266833969908</c:v>
                </c:pt>
                <c:pt idx="39517">
                  <c:v>43000.273778530092</c:v>
                </c:pt>
                <c:pt idx="39518">
                  <c:v>43000.280723090276</c:v>
                </c:pt>
                <c:pt idx="39519">
                  <c:v>43000.28766765046</c:v>
                </c:pt>
                <c:pt idx="39520">
                  <c:v>43000.294612210651</c:v>
                </c:pt>
                <c:pt idx="39521">
                  <c:v>43000.301556770835</c:v>
                </c:pt>
                <c:pt idx="39522">
                  <c:v>43000.308501331019</c:v>
                </c:pt>
                <c:pt idx="39523">
                  <c:v>43000.315445891203</c:v>
                </c:pt>
                <c:pt idx="39524">
                  <c:v>43000.322390451387</c:v>
                </c:pt>
                <c:pt idx="39525">
                  <c:v>43000.329335011571</c:v>
                </c:pt>
                <c:pt idx="39526">
                  <c:v>43000.336279571762</c:v>
                </c:pt>
                <c:pt idx="39527">
                  <c:v>43000.343224131946</c:v>
                </c:pt>
                <c:pt idx="39528">
                  <c:v>43000.35016869213</c:v>
                </c:pt>
                <c:pt idx="39529">
                  <c:v>43000.357113252314</c:v>
                </c:pt>
                <c:pt idx="39530">
                  <c:v>43000.364057812498</c:v>
                </c:pt>
                <c:pt idx="39531">
                  <c:v>43000.371002372682</c:v>
                </c:pt>
                <c:pt idx="39532">
                  <c:v>43000.377946932873</c:v>
                </c:pt>
                <c:pt idx="39533">
                  <c:v>43000.384891493057</c:v>
                </c:pt>
                <c:pt idx="39534">
                  <c:v>43000.391836053241</c:v>
                </c:pt>
                <c:pt idx="39535">
                  <c:v>43000.398780613425</c:v>
                </c:pt>
                <c:pt idx="39536">
                  <c:v>43000.405725173609</c:v>
                </c:pt>
                <c:pt idx="39537">
                  <c:v>43000.4126697338</c:v>
                </c:pt>
                <c:pt idx="39538">
                  <c:v>43000.419614293984</c:v>
                </c:pt>
                <c:pt idx="39539">
                  <c:v>43000.426558854168</c:v>
                </c:pt>
                <c:pt idx="39540">
                  <c:v>43000.433503414351</c:v>
                </c:pt>
                <c:pt idx="39541">
                  <c:v>43000.440447974535</c:v>
                </c:pt>
                <c:pt idx="39542">
                  <c:v>43000.447392534719</c:v>
                </c:pt>
                <c:pt idx="39543">
                  <c:v>43000.45433709491</c:v>
                </c:pt>
                <c:pt idx="39544">
                  <c:v>43000.461281655094</c:v>
                </c:pt>
                <c:pt idx="39545">
                  <c:v>43000.468226215278</c:v>
                </c:pt>
                <c:pt idx="39546">
                  <c:v>43000.475170775462</c:v>
                </c:pt>
                <c:pt idx="39547">
                  <c:v>43000.482115335646</c:v>
                </c:pt>
                <c:pt idx="39548">
                  <c:v>43000.48905989583</c:v>
                </c:pt>
                <c:pt idx="39549">
                  <c:v>43000.496004456021</c:v>
                </c:pt>
                <c:pt idx="39550">
                  <c:v>43000.502949016205</c:v>
                </c:pt>
                <c:pt idx="39551">
                  <c:v>43000.509893576389</c:v>
                </c:pt>
                <c:pt idx="39552">
                  <c:v>43000.516838136573</c:v>
                </c:pt>
                <c:pt idx="39553">
                  <c:v>43000.523782696757</c:v>
                </c:pt>
                <c:pt idx="39554">
                  <c:v>43000.530727256948</c:v>
                </c:pt>
                <c:pt idx="39555">
                  <c:v>43000.537671817132</c:v>
                </c:pt>
                <c:pt idx="39556">
                  <c:v>43000.544616377316</c:v>
                </c:pt>
                <c:pt idx="39557">
                  <c:v>43000.5515609375</c:v>
                </c:pt>
                <c:pt idx="39558">
                  <c:v>43000.558505497684</c:v>
                </c:pt>
                <c:pt idx="39559">
                  <c:v>43000.565450057868</c:v>
                </c:pt>
                <c:pt idx="39560">
                  <c:v>43000.572394618059</c:v>
                </c:pt>
                <c:pt idx="39561">
                  <c:v>43000.579339178243</c:v>
                </c:pt>
                <c:pt idx="39562">
                  <c:v>43000.586283738427</c:v>
                </c:pt>
                <c:pt idx="39563">
                  <c:v>43000.59322829861</c:v>
                </c:pt>
                <c:pt idx="39564">
                  <c:v>43000.600172858794</c:v>
                </c:pt>
                <c:pt idx="39565">
                  <c:v>43000.607117418978</c:v>
                </c:pt>
                <c:pt idx="39566">
                  <c:v>43000.614061979169</c:v>
                </c:pt>
                <c:pt idx="39567">
                  <c:v>43000.621006539353</c:v>
                </c:pt>
                <c:pt idx="39568">
                  <c:v>43000.627951099537</c:v>
                </c:pt>
                <c:pt idx="39569">
                  <c:v>43000.634895659721</c:v>
                </c:pt>
                <c:pt idx="39570">
                  <c:v>43000.641840219905</c:v>
                </c:pt>
                <c:pt idx="39571">
                  <c:v>43000.648784780089</c:v>
                </c:pt>
                <c:pt idx="39572">
                  <c:v>43000.65572934028</c:v>
                </c:pt>
                <c:pt idx="39573">
                  <c:v>43000.662673900464</c:v>
                </c:pt>
                <c:pt idx="39574">
                  <c:v>43000.669618460648</c:v>
                </c:pt>
                <c:pt idx="39575">
                  <c:v>43000.676563020832</c:v>
                </c:pt>
                <c:pt idx="39576">
                  <c:v>43000.683507581016</c:v>
                </c:pt>
                <c:pt idx="39577">
                  <c:v>43000.690452141207</c:v>
                </c:pt>
                <c:pt idx="39578">
                  <c:v>43000.697396701391</c:v>
                </c:pt>
                <c:pt idx="39579">
                  <c:v>43000.704341261575</c:v>
                </c:pt>
                <c:pt idx="39580">
                  <c:v>43000.711285821759</c:v>
                </c:pt>
                <c:pt idx="39581">
                  <c:v>43000.718230381943</c:v>
                </c:pt>
                <c:pt idx="39582">
                  <c:v>43000.725174942127</c:v>
                </c:pt>
                <c:pt idx="39583">
                  <c:v>43000.732119502318</c:v>
                </c:pt>
                <c:pt idx="39584">
                  <c:v>43000.739064062502</c:v>
                </c:pt>
                <c:pt idx="39585">
                  <c:v>43000.746008622686</c:v>
                </c:pt>
                <c:pt idx="39586">
                  <c:v>43000.75295318287</c:v>
                </c:pt>
                <c:pt idx="39587">
                  <c:v>43000.759897743053</c:v>
                </c:pt>
                <c:pt idx="39588">
                  <c:v>43000.766842303237</c:v>
                </c:pt>
                <c:pt idx="39589">
                  <c:v>43000.773786863429</c:v>
                </c:pt>
                <c:pt idx="39590">
                  <c:v>43000.780731423612</c:v>
                </c:pt>
                <c:pt idx="39591">
                  <c:v>43000.787675983796</c:v>
                </c:pt>
                <c:pt idx="39592">
                  <c:v>43000.79462054398</c:v>
                </c:pt>
                <c:pt idx="39593">
                  <c:v>43000.801565104164</c:v>
                </c:pt>
                <c:pt idx="39594">
                  <c:v>43000.808509664355</c:v>
                </c:pt>
                <c:pt idx="39595">
                  <c:v>43000.815454224539</c:v>
                </c:pt>
                <c:pt idx="39596">
                  <c:v>43000.822398784723</c:v>
                </c:pt>
                <c:pt idx="39597">
                  <c:v>43000.829343344907</c:v>
                </c:pt>
                <c:pt idx="39598">
                  <c:v>43000.836287905091</c:v>
                </c:pt>
                <c:pt idx="39599">
                  <c:v>43000.843232465275</c:v>
                </c:pt>
                <c:pt idx="39600">
                  <c:v>43000.850177025466</c:v>
                </c:pt>
                <c:pt idx="39601">
                  <c:v>43000.85712158565</c:v>
                </c:pt>
                <c:pt idx="39602">
                  <c:v>43000.864066145834</c:v>
                </c:pt>
                <c:pt idx="39603">
                  <c:v>43000.871010706018</c:v>
                </c:pt>
                <c:pt idx="39604">
                  <c:v>43000.877955266202</c:v>
                </c:pt>
                <c:pt idx="39605">
                  <c:v>43000.884899826386</c:v>
                </c:pt>
                <c:pt idx="39606">
                  <c:v>43000.891844386577</c:v>
                </c:pt>
                <c:pt idx="39607">
                  <c:v>43000.898788946761</c:v>
                </c:pt>
                <c:pt idx="39608">
                  <c:v>43000.905733506945</c:v>
                </c:pt>
                <c:pt idx="39609">
                  <c:v>43000.912678067129</c:v>
                </c:pt>
                <c:pt idx="39610">
                  <c:v>43000.919622627312</c:v>
                </c:pt>
                <c:pt idx="39611">
                  <c:v>43000.926567187496</c:v>
                </c:pt>
                <c:pt idx="39612">
                  <c:v>43000.933511747688</c:v>
                </c:pt>
                <c:pt idx="39613">
                  <c:v>43000.940456307872</c:v>
                </c:pt>
                <c:pt idx="39614">
                  <c:v>43000.947400868055</c:v>
                </c:pt>
                <c:pt idx="39615">
                  <c:v>43000.954345428239</c:v>
                </c:pt>
                <c:pt idx="39616">
                  <c:v>43000.961289988423</c:v>
                </c:pt>
                <c:pt idx="39617">
                  <c:v>43000.968234548614</c:v>
                </c:pt>
                <c:pt idx="39618">
                  <c:v>43000.975179108798</c:v>
                </c:pt>
                <c:pt idx="39619">
                  <c:v>43000.982123668982</c:v>
                </c:pt>
                <c:pt idx="39620">
                  <c:v>43000.989068229166</c:v>
                </c:pt>
                <c:pt idx="39621">
                  <c:v>43000.99601278935</c:v>
                </c:pt>
                <c:pt idx="39622">
                  <c:v>43001.002957349534</c:v>
                </c:pt>
                <c:pt idx="39623">
                  <c:v>43001.009901909725</c:v>
                </c:pt>
                <c:pt idx="39624">
                  <c:v>43001.016846469909</c:v>
                </c:pt>
                <c:pt idx="39625">
                  <c:v>43001.023791030093</c:v>
                </c:pt>
                <c:pt idx="39626">
                  <c:v>43001.030735590277</c:v>
                </c:pt>
                <c:pt idx="39627">
                  <c:v>43001.037680150461</c:v>
                </c:pt>
                <c:pt idx="39628">
                  <c:v>43001.044624710645</c:v>
                </c:pt>
                <c:pt idx="39629">
                  <c:v>43001.051569270836</c:v>
                </c:pt>
                <c:pt idx="39630">
                  <c:v>43001.05851383102</c:v>
                </c:pt>
                <c:pt idx="39631">
                  <c:v>43001.065458391204</c:v>
                </c:pt>
                <c:pt idx="39632">
                  <c:v>43001.072402951388</c:v>
                </c:pt>
                <c:pt idx="39633">
                  <c:v>43001.079347511572</c:v>
                </c:pt>
                <c:pt idx="39634">
                  <c:v>43001.086292071763</c:v>
                </c:pt>
                <c:pt idx="39635">
                  <c:v>43001.093236631947</c:v>
                </c:pt>
                <c:pt idx="39636">
                  <c:v>43001.100181192131</c:v>
                </c:pt>
                <c:pt idx="39637">
                  <c:v>43001.107125752314</c:v>
                </c:pt>
                <c:pt idx="39638">
                  <c:v>43001.114070312498</c:v>
                </c:pt>
                <c:pt idx="39639">
                  <c:v>43001.121014872682</c:v>
                </c:pt>
                <c:pt idx="39640">
                  <c:v>43001.127959432873</c:v>
                </c:pt>
                <c:pt idx="39641">
                  <c:v>43001.134903993057</c:v>
                </c:pt>
                <c:pt idx="39642">
                  <c:v>43001.141848553241</c:v>
                </c:pt>
                <c:pt idx="39643">
                  <c:v>43001.148793113425</c:v>
                </c:pt>
                <c:pt idx="39644">
                  <c:v>43001.155737673609</c:v>
                </c:pt>
                <c:pt idx="39645">
                  <c:v>43001.162682233793</c:v>
                </c:pt>
                <c:pt idx="39646">
                  <c:v>43001.169626793984</c:v>
                </c:pt>
                <c:pt idx="39647">
                  <c:v>43001.176571354168</c:v>
                </c:pt>
                <c:pt idx="39648">
                  <c:v>43001.183515914352</c:v>
                </c:pt>
                <c:pt idx="39649">
                  <c:v>43001.190460474536</c:v>
                </c:pt>
                <c:pt idx="39650">
                  <c:v>43001.19740503472</c:v>
                </c:pt>
                <c:pt idx="39651">
                  <c:v>43001.204349594911</c:v>
                </c:pt>
                <c:pt idx="39652">
                  <c:v>43001.211294155095</c:v>
                </c:pt>
                <c:pt idx="39653">
                  <c:v>43001.218238715279</c:v>
                </c:pt>
                <c:pt idx="39654">
                  <c:v>43001.225183275463</c:v>
                </c:pt>
                <c:pt idx="39655">
                  <c:v>43001.232127835647</c:v>
                </c:pt>
                <c:pt idx="39656">
                  <c:v>43001.239072395831</c:v>
                </c:pt>
                <c:pt idx="39657">
                  <c:v>43001.246016956022</c:v>
                </c:pt>
                <c:pt idx="39658">
                  <c:v>43001.252961516206</c:v>
                </c:pt>
                <c:pt idx="39659">
                  <c:v>43001.25990607639</c:v>
                </c:pt>
                <c:pt idx="39660">
                  <c:v>43001.266850636574</c:v>
                </c:pt>
                <c:pt idx="39661">
                  <c:v>43001.273795196757</c:v>
                </c:pt>
                <c:pt idx="39662">
                  <c:v>43001.280739756941</c:v>
                </c:pt>
                <c:pt idx="39663">
                  <c:v>43001.287684317133</c:v>
                </c:pt>
                <c:pt idx="39664">
                  <c:v>43001.294628877316</c:v>
                </c:pt>
                <c:pt idx="39665">
                  <c:v>43001.3015734375</c:v>
                </c:pt>
                <c:pt idx="39666">
                  <c:v>43001.308517997684</c:v>
                </c:pt>
                <c:pt idx="39667">
                  <c:v>43001.315462557868</c:v>
                </c:pt>
                <c:pt idx="39668">
                  <c:v>43001.322407118052</c:v>
                </c:pt>
                <c:pt idx="39669">
                  <c:v>43001.329351678243</c:v>
                </c:pt>
                <c:pt idx="39670">
                  <c:v>43001.336296238427</c:v>
                </c:pt>
                <c:pt idx="39671">
                  <c:v>43001.343240798611</c:v>
                </c:pt>
                <c:pt idx="39672">
                  <c:v>43001.350185358795</c:v>
                </c:pt>
                <c:pt idx="39673">
                  <c:v>43001.357129918979</c:v>
                </c:pt>
                <c:pt idx="39674">
                  <c:v>43001.36407447917</c:v>
                </c:pt>
                <c:pt idx="39675">
                  <c:v>43001.371019039354</c:v>
                </c:pt>
                <c:pt idx="39676">
                  <c:v>43001.377963599538</c:v>
                </c:pt>
                <c:pt idx="39677">
                  <c:v>43001.384908159722</c:v>
                </c:pt>
                <c:pt idx="39678">
                  <c:v>43001.391852719906</c:v>
                </c:pt>
                <c:pt idx="39679">
                  <c:v>43001.39879728009</c:v>
                </c:pt>
                <c:pt idx="39680">
                  <c:v>43001.405741840281</c:v>
                </c:pt>
                <c:pt idx="39681">
                  <c:v>43001.412686400465</c:v>
                </c:pt>
                <c:pt idx="39682">
                  <c:v>43001.419630960649</c:v>
                </c:pt>
                <c:pt idx="39683">
                  <c:v>43001.426575520833</c:v>
                </c:pt>
                <c:pt idx="39684">
                  <c:v>43001.433520081016</c:v>
                </c:pt>
                <c:pt idx="39685">
                  <c:v>43001.4404646412</c:v>
                </c:pt>
                <c:pt idx="39686">
                  <c:v>43001.447409201392</c:v>
                </c:pt>
                <c:pt idx="39687">
                  <c:v>43001.454353761575</c:v>
                </c:pt>
                <c:pt idx="39688">
                  <c:v>43001.461298321759</c:v>
                </c:pt>
                <c:pt idx="39689">
                  <c:v>43001.468242881943</c:v>
                </c:pt>
                <c:pt idx="39690">
                  <c:v>43001.475187442127</c:v>
                </c:pt>
                <c:pt idx="39691">
                  <c:v>43001.482132002318</c:v>
                </c:pt>
                <c:pt idx="39692">
                  <c:v>43001.489076562502</c:v>
                </c:pt>
                <c:pt idx="39693">
                  <c:v>43001.496021122686</c:v>
                </c:pt>
                <c:pt idx="39694">
                  <c:v>43001.50296568287</c:v>
                </c:pt>
                <c:pt idx="39695">
                  <c:v>43001.509910243054</c:v>
                </c:pt>
                <c:pt idx="39696">
                  <c:v>43001.516854803238</c:v>
                </c:pt>
                <c:pt idx="39697">
                  <c:v>43001.523799363429</c:v>
                </c:pt>
                <c:pt idx="39698">
                  <c:v>43001.530743923613</c:v>
                </c:pt>
                <c:pt idx="39699">
                  <c:v>43001.537688483797</c:v>
                </c:pt>
                <c:pt idx="39700">
                  <c:v>43001.544633043981</c:v>
                </c:pt>
                <c:pt idx="39701">
                  <c:v>43001.551577604165</c:v>
                </c:pt>
                <c:pt idx="39702">
                  <c:v>43001.558522164349</c:v>
                </c:pt>
                <c:pt idx="39703">
                  <c:v>43001.56546672454</c:v>
                </c:pt>
                <c:pt idx="39704">
                  <c:v>43001.572411284724</c:v>
                </c:pt>
                <c:pt idx="39705">
                  <c:v>43001.579355844908</c:v>
                </c:pt>
                <c:pt idx="39706">
                  <c:v>43001.586300405092</c:v>
                </c:pt>
                <c:pt idx="39707">
                  <c:v>43001.593244965276</c:v>
                </c:pt>
                <c:pt idx="39708">
                  <c:v>43001.600189525459</c:v>
                </c:pt>
                <c:pt idx="39709">
                  <c:v>43001.607134085651</c:v>
                </c:pt>
                <c:pt idx="39710">
                  <c:v>43001.614078645835</c:v>
                </c:pt>
                <c:pt idx="39711">
                  <c:v>43001.621023206018</c:v>
                </c:pt>
                <c:pt idx="39712">
                  <c:v>43001.627967766202</c:v>
                </c:pt>
                <c:pt idx="39713">
                  <c:v>43001.634912326386</c:v>
                </c:pt>
                <c:pt idx="39714">
                  <c:v>43001.641856886577</c:v>
                </c:pt>
                <c:pt idx="39715">
                  <c:v>43001.648801446761</c:v>
                </c:pt>
                <c:pt idx="39716">
                  <c:v>43001.655746006945</c:v>
                </c:pt>
                <c:pt idx="39717">
                  <c:v>43001.662690567129</c:v>
                </c:pt>
                <c:pt idx="39718">
                  <c:v>43001.669635127313</c:v>
                </c:pt>
                <c:pt idx="39719">
                  <c:v>43001.676579687497</c:v>
                </c:pt>
                <c:pt idx="39720">
                  <c:v>43001.683524247688</c:v>
                </c:pt>
                <c:pt idx="39721">
                  <c:v>43001.690468807872</c:v>
                </c:pt>
                <c:pt idx="39722">
                  <c:v>43001.697413368056</c:v>
                </c:pt>
                <c:pt idx="39723">
                  <c:v>43001.70435792824</c:v>
                </c:pt>
                <c:pt idx="39724">
                  <c:v>43001.711302488424</c:v>
                </c:pt>
                <c:pt idx="39725">
                  <c:v>43001.718247048608</c:v>
                </c:pt>
                <c:pt idx="39726">
                  <c:v>43001.725191608799</c:v>
                </c:pt>
                <c:pt idx="39727">
                  <c:v>43001.732136168983</c:v>
                </c:pt>
                <c:pt idx="39728">
                  <c:v>43001.739080729167</c:v>
                </c:pt>
                <c:pt idx="39729">
                  <c:v>43001.746025289351</c:v>
                </c:pt>
                <c:pt idx="39730">
                  <c:v>43001.752969849535</c:v>
                </c:pt>
                <c:pt idx="39731">
                  <c:v>43001.759914409726</c:v>
                </c:pt>
                <c:pt idx="39732">
                  <c:v>43001.76685896991</c:v>
                </c:pt>
                <c:pt idx="39733">
                  <c:v>43001.773803530094</c:v>
                </c:pt>
                <c:pt idx="39734">
                  <c:v>43001.780748090277</c:v>
                </c:pt>
                <c:pt idx="39735">
                  <c:v>43001.787692650461</c:v>
                </c:pt>
                <c:pt idx="39736">
                  <c:v>43001.794637210645</c:v>
                </c:pt>
                <c:pt idx="39737">
                  <c:v>43001.801581770836</c:v>
                </c:pt>
                <c:pt idx="39738">
                  <c:v>43001.80852633102</c:v>
                </c:pt>
                <c:pt idx="39739">
                  <c:v>43001.815470891204</c:v>
                </c:pt>
                <c:pt idx="39740">
                  <c:v>43001.822415451388</c:v>
                </c:pt>
                <c:pt idx="39741">
                  <c:v>43001.829360011572</c:v>
                </c:pt>
                <c:pt idx="39742">
                  <c:v>43001.836304571756</c:v>
                </c:pt>
                <c:pt idx="39743">
                  <c:v>43001.843249131947</c:v>
                </c:pt>
                <c:pt idx="39744">
                  <c:v>43001.850193692131</c:v>
                </c:pt>
                <c:pt idx="39745">
                  <c:v>43001.857138252315</c:v>
                </c:pt>
                <c:pt idx="39746">
                  <c:v>43001.864082812499</c:v>
                </c:pt>
                <c:pt idx="39747">
                  <c:v>43001.871027372683</c:v>
                </c:pt>
                <c:pt idx="39748">
                  <c:v>43001.877971932867</c:v>
                </c:pt>
                <c:pt idx="39749">
                  <c:v>43001.884916493058</c:v>
                </c:pt>
                <c:pt idx="39750">
                  <c:v>43001.891861053242</c:v>
                </c:pt>
                <c:pt idx="39751">
                  <c:v>43001.898805613426</c:v>
                </c:pt>
                <c:pt idx="39752">
                  <c:v>43001.90575017361</c:v>
                </c:pt>
                <c:pt idx="39753">
                  <c:v>43001.912694733794</c:v>
                </c:pt>
                <c:pt idx="39754">
                  <c:v>43001.919639293985</c:v>
                </c:pt>
                <c:pt idx="39755">
                  <c:v>43001.926583854169</c:v>
                </c:pt>
                <c:pt idx="39756">
                  <c:v>43001.933528414353</c:v>
                </c:pt>
                <c:pt idx="39757">
                  <c:v>43001.940472974537</c:v>
                </c:pt>
                <c:pt idx="39758">
                  <c:v>43001.94741753472</c:v>
                </c:pt>
                <c:pt idx="39759">
                  <c:v>43001.954362094904</c:v>
                </c:pt>
                <c:pt idx="39760">
                  <c:v>43001.961306655096</c:v>
                </c:pt>
                <c:pt idx="39761">
                  <c:v>43001.968251215279</c:v>
                </c:pt>
                <c:pt idx="39762">
                  <c:v>43001.975195775463</c:v>
                </c:pt>
                <c:pt idx="39763">
                  <c:v>43001.982140335647</c:v>
                </c:pt>
                <c:pt idx="39764">
                  <c:v>43001.989084895831</c:v>
                </c:pt>
                <c:pt idx="39765">
                  <c:v>43001.996029456015</c:v>
                </c:pt>
                <c:pt idx="39766">
                  <c:v>43002.002974016206</c:v>
                </c:pt>
                <c:pt idx="39767">
                  <c:v>43002.00991857639</c:v>
                </c:pt>
                <c:pt idx="39768">
                  <c:v>43002.016863136574</c:v>
                </c:pt>
                <c:pt idx="39769">
                  <c:v>43002.023807696758</c:v>
                </c:pt>
                <c:pt idx="39770">
                  <c:v>43002.030752256942</c:v>
                </c:pt>
                <c:pt idx="39771">
                  <c:v>43002.037696817133</c:v>
                </c:pt>
                <c:pt idx="39772">
                  <c:v>43002.044641377317</c:v>
                </c:pt>
                <c:pt idx="39773">
                  <c:v>43002.051585937501</c:v>
                </c:pt>
                <c:pt idx="39774">
                  <c:v>43002.058530497685</c:v>
                </c:pt>
                <c:pt idx="39775">
                  <c:v>43002.065475057869</c:v>
                </c:pt>
                <c:pt idx="39776">
                  <c:v>43002.072419618053</c:v>
                </c:pt>
                <c:pt idx="39777">
                  <c:v>43002.079364178244</c:v>
                </c:pt>
                <c:pt idx="39778">
                  <c:v>43002.086308738428</c:v>
                </c:pt>
                <c:pt idx="39779">
                  <c:v>43002.093253298612</c:v>
                </c:pt>
                <c:pt idx="39780">
                  <c:v>43002.100197858796</c:v>
                </c:pt>
                <c:pt idx="39781">
                  <c:v>43002.107142418979</c:v>
                </c:pt>
                <c:pt idx="39782">
                  <c:v>43002.114086979163</c:v>
                </c:pt>
                <c:pt idx="39783">
                  <c:v>43002.121031539355</c:v>
                </c:pt>
                <c:pt idx="39784">
                  <c:v>43002.127976099539</c:v>
                </c:pt>
                <c:pt idx="39785">
                  <c:v>43002.134920659722</c:v>
                </c:pt>
                <c:pt idx="39786">
                  <c:v>43002.141865219906</c:v>
                </c:pt>
                <c:pt idx="39787">
                  <c:v>43002.14880978009</c:v>
                </c:pt>
                <c:pt idx="39788">
                  <c:v>43002.155754340274</c:v>
                </c:pt>
                <c:pt idx="39789">
                  <c:v>43002.162698900465</c:v>
                </c:pt>
                <c:pt idx="39790">
                  <c:v>43002.169643460649</c:v>
                </c:pt>
                <c:pt idx="39791">
                  <c:v>43002.176588020833</c:v>
                </c:pt>
                <c:pt idx="39792">
                  <c:v>43002.183532581017</c:v>
                </c:pt>
                <c:pt idx="39793">
                  <c:v>43002.190477141201</c:v>
                </c:pt>
                <c:pt idx="39794">
                  <c:v>43002.197421701392</c:v>
                </c:pt>
                <c:pt idx="39795">
                  <c:v>43002.204366261576</c:v>
                </c:pt>
                <c:pt idx="39796">
                  <c:v>43002.21131082176</c:v>
                </c:pt>
                <c:pt idx="39797">
                  <c:v>43002.218255381944</c:v>
                </c:pt>
                <c:pt idx="39798">
                  <c:v>43002.225199942128</c:v>
                </c:pt>
                <c:pt idx="39799">
                  <c:v>43002.232144502312</c:v>
                </c:pt>
                <c:pt idx="39800">
                  <c:v>43002.239089062503</c:v>
                </c:pt>
                <c:pt idx="39801">
                  <c:v>43002.246033622687</c:v>
                </c:pt>
                <c:pt idx="39802">
                  <c:v>43002.252978182871</c:v>
                </c:pt>
                <c:pt idx="39803">
                  <c:v>43002.259922743055</c:v>
                </c:pt>
                <c:pt idx="39804">
                  <c:v>43002.266867303239</c:v>
                </c:pt>
                <c:pt idx="39805">
                  <c:v>43002.273811863422</c:v>
                </c:pt>
                <c:pt idx="39806">
                  <c:v>43002.280756423614</c:v>
                </c:pt>
                <c:pt idx="39807">
                  <c:v>43002.287700983798</c:v>
                </c:pt>
                <c:pt idx="39808">
                  <c:v>43002.294645543981</c:v>
                </c:pt>
                <c:pt idx="39809">
                  <c:v>43002.301590104165</c:v>
                </c:pt>
                <c:pt idx="39810">
                  <c:v>43002.308534664349</c:v>
                </c:pt>
                <c:pt idx="39811">
                  <c:v>43002.31547922454</c:v>
                </c:pt>
                <c:pt idx="39812">
                  <c:v>43002.322423784724</c:v>
                </c:pt>
                <c:pt idx="39813">
                  <c:v>43002.329368344908</c:v>
                </c:pt>
                <c:pt idx="39814">
                  <c:v>43002.336312905092</c:v>
                </c:pt>
                <c:pt idx="39815">
                  <c:v>43002.343257465276</c:v>
                </c:pt>
                <c:pt idx="39816">
                  <c:v>43002.35020202546</c:v>
                </c:pt>
                <c:pt idx="39817">
                  <c:v>43002.357146585651</c:v>
                </c:pt>
                <c:pt idx="39818">
                  <c:v>43002.364091145835</c:v>
                </c:pt>
                <c:pt idx="39819">
                  <c:v>43002.371035706019</c:v>
                </c:pt>
                <c:pt idx="39820">
                  <c:v>43002.377980266203</c:v>
                </c:pt>
                <c:pt idx="39821">
                  <c:v>43002.384924826387</c:v>
                </c:pt>
                <c:pt idx="39822">
                  <c:v>43002.391869386571</c:v>
                </c:pt>
                <c:pt idx="39823">
                  <c:v>43002.398813946762</c:v>
                </c:pt>
                <c:pt idx="39824">
                  <c:v>43002.405758506946</c:v>
                </c:pt>
                <c:pt idx="39825">
                  <c:v>43002.41270306713</c:v>
                </c:pt>
                <c:pt idx="39826">
                  <c:v>43002.419647627314</c:v>
                </c:pt>
                <c:pt idx="39827">
                  <c:v>43002.426592187498</c:v>
                </c:pt>
                <c:pt idx="39828">
                  <c:v>43002.433536747689</c:v>
                </c:pt>
                <c:pt idx="39829">
                  <c:v>43002.440481307873</c:v>
                </c:pt>
                <c:pt idx="39830">
                  <c:v>43002.447425868057</c:v>
                </c:pt>
                <c:pt idx="39831">
                  <c:v>43002.454370428241</c:v>
                </c:pt>
                <c:pt idx="39832">
                  <c:v>43002.461314988424</c:v>
                </c:pt>
                <c:pt idx="39833">
                  <c:v>43002.468259548608</c:v>
                </c:pt>
                <c:pt idx="39834">
                  <c:v>43002.4752041088</c:v>
                </c:pt>
                <c:pt idx="39835">
                  <c:v>43002.482148668983</c:v>
                </c:pt>
                <c:pt idx="39836">
                  <c:v>43002.489093229167</c:v>
                </c:pt>
                <c:pt idx="39837">
                  <c:v>43002.496037789351</c:v>
                </c:pt>
                <c:pt idx="39838">
                  <c:v>43002.502982349535</c:v>
                </c:pt>
                <c:pt idx="39839">
                  <c:v>43002.509926909719</c:v>
                </c:pt>
                <c:pt idx="39840">
                  <c:v>43002.51687146991</c:v>
                </c:pt>
                <c:pt idx="39841">
                  <c:v>43002.523816030094</c:v>
                </c:pt>
                <c:pt idx="39842">
                  <c:v>43002.530760590278</c:v>
                </c:pt>
                <c:pt idx="39843">
                  <c:v>43002.537705150462</c:v>
                </c:pt>
                <c:pt idx="39844">
                  <c:v>43002.544649710646</c:v>
                </c:pt>
                <c:pt idx="39845">
                  <c:v>43002.55159427083</c:v>
                </c:pt>
                <c:pt idx="39846">
                  <c:v>43002.558538831021</c:v>
                </c:pt>
                <c:pt idx="39847">
                  <c:v>43002.565483391205</c:v>
                </c:pt>
                <c:pt idx="39848">
                  <c:v>43002.572427951389</c:v>
                </c:pt>
                <c:pt idx="39849">
                  <c:v>43002.579372511573</c:v>
                </c:pt>
                <c:pt idx="39850">
                  <c:v>43002.586317071757</c:v>
                </c:pt>
                <c:pt idx="39851">
                  <c:v>43002.593261631948</c:v>
                </c:pt>
                <c:pt idx="39852">
                  <c:v>43002.600206192132</c:v>
                </c:pt>
                <c:pt idx="39853">
                  <c:v>43002.607150752316</c:v>
                </c:pt>
                <c:pt idx="39854">
                  <c:v>43002.6140953125</c:v>
                </c:pt>
                <c:pt idx="39855">
                  <c:v>43002.621039872683</c:v>
                </c:pt>
                <c:pt idx="39856">
                  <c:v>43002.627984432867</c:v>
                </c:pt>
                <c:pt idx="39857">
                  <c:v>43002.634928993059</c:v>
                </c:pt>
                <c:pt idx="39858">
                  <c:v>43002.641873553242</c:v>
                </c:pt>
                <c:pt idx="39859">
                  <c:v>43002.648818113426</c:v>
                </c:pt>
                <c:pt idx="39860">
                  <c:v>43002.65576267361</c:v>
                </c:pt>
                <c:pt idx="39861">
                  <c:v>43002.662707233794</c:v>
                </c:pt>
                <c:pt idx="39862">
                  <c:v>43002.669651793978</c:v>
                </c:pt>
                <c:pt idx="39863">
                  <c:v>43002.676596354169</c:v>
                </c:pt>
                <c:pt idx="39864">
                  <c:v>43002.683540914353</c:v>
                </c:pt>
                <c:pt idx="39865">
                  <c:v>43002.690485474537</c:v>
                </c:pt>
                <c:pt idx="39866">
                  <c:v>43002.697430034721</c:v>
                </c:pt>
                <c:pt idx="39867">
                  <c:v>43002.704374594905</c:v>
                </c:pt>
                <c:pt idx="39868">
                  <c:v>43002.711319155096</c:v>
                </c:pt>
                <c:pt idx="39869">
                  <c:v>43002.71826371528</c:v>
                </c:pt>
                <c:pt idx="39870">
                  <c:v>43002.725208275464</c:v>
                </c:pt>
                <c:pt idx="39871">
                  <c:v>43002.732152835648</c:v>
                </c:pt>
                <c:pt idx="39872">
                  <c:v>43002.739097395832</c:v>
                </c:pt>
                <c:pt idx="39873">
                  <c:v>43002.746041956016</c:v>
                </c:pt>
                <c:pt idx="39874">
                  <c:v>43002.752986516207</c:v>
                </c:pt>
                <c:pt idx="39875">
                  <c:v>43002.759931076391</c:v>
                </c:pt>
                <c:pt idx="39876">
                  <c:v>43002.766875636575</c:v>
                </c:pt>
                <c:pt idx="39877">
                  <c:v>43002.773820196759</c:v>
                </c:pt>
                <c:pt idx="39878">
                  <c:v>43002.780764756943</c:v>
                </c:pt>
                <c:pt idx="39879">
                  <c:v>43002.787709317126</c:v>
                </c:pt>
                <c:pt idx="39880">
                  <c:v>43002.794653877318</c:v>
                </c:pt>
                <c:pt idx="39881">
                  <c:v>43002.801598437502</c:v>
                </c:pt>
                <c:pt idx="39882">
                  <c:v>43002.808542997685</c:v>
                </c:pt>
                <c:pt idx="39883">
                  <c:v>43002.815487557869</c:v>
                </c:pt>
                <c:pt idx="39884">
                  <c:v>43002.822432118053</c:v>
                </c:pt>
                <c:pt idx="39885">
                  <c:v>43002.829376678237</c:v>
                </c:pt>
                <c:pt idx="39886">
                  <c:v>43002.836321238428</c:v>
                </c:pt>
                <c:pt idx="39887">
                  <c:v>43002.843265798612</c:v>
                </c:pt>
                <c:pt idx="39888">
                  <c:v>43002.850210358796</c:v>
                </c:pt>
                <c:pt idx="39889">
                  <c:v>43002.85715491898</c:v>
                </c:pt>
                <c:pt idx="39890">
                  <c:v>43002.864099479164</c:v>
                </c:pt>
                <c:pt idx="39891">
                  <c:v>43002.871044039355</c:v>
                </c:pt>
                <c:pt idx="39892">
                  <c:v>43002.877988599539</c:v>
                </c:pt>
                <c:pt idx="39893">
                  <c:v>43002.884933159723</c:v>
                </c:pt>
                <c:pt idx="39894">
                  <c:v>43002.891877719907</c:v>
                </c:pt>
                <c:pt idx="39895">
                  <c:v>43002.898822280091</c:v>
                </c:pt>
                <c:pt idx="39896">
                  <c:v>43002.905766840275</c:v>
                </c:pt>
                <c:pt idx="39897">
                  <c:v>43002.912711400466</c:v>
                </c:pt>
                <c:pt idx="39898">
                  <c:v>43002.91965596065</c:v>
                </c:pt>
                <c:pt idx="39899">
                  <c:v>43002.926600520834</c:v>
                </c:pt>
                <c:pt idx="39900">
                  <c:v>43002.933545081018</c:v>
                </c:pt>
                <c:pt idx="39901">
                  <c:v>43002.940489641202</c:v>
                </c:pt>
                <c:pt idx="39902">
                  <c:v>43002.947434201385</c:v>
                </c:pt>
                <c:pt idx="39903">
                  <c:v>43002.954378761577</c:v>
                </c:pt>
                <c:pt idx="39904">
                  <c:v>43002.961323321761</c:v>
                </c:pt>
                <c:pt idx="39905">
                  <c:v>43002.968267881944</c:v>
                </c:pt>
                <c:pt idx="39906">
                  <c:v>43002.975212442128</c:v>
                </c:pt>
                <c:pt idx="39907">
                  <c:v>43002.982157002312</c:v>
                </c:pt>
                <c:pt idx="39908">
                  <c:v>43002.989101562503</c:v>
                </c:pt>
                <c:pt idx="39909">
                  <c:v>43002.996046122687</c:v>
                </c:pt>
                <c:pt idx="39910">
                  <c:v>43003.002990682871</c:v>
                </c:pt>
                <c:pt idx="39911">
                  <c:v>43003.009935243055</c:v>
                </c:pt>
                <c:pt idx="39912">
                  <c:v>43003.016879803239</c:v>
                </c:pt>
                <c:pt idx="39913">
                  <c:v>43003.023824363423</c:v>
                </c:pt>
                <c:pt idx="39914">
                  <c:v>43003.030768923614</c:v>
                </c:pt>
                <c:pt idx="39915">
                  <c:v>43003.037713483798</c:v>
                </c:pt>
                <c:pt idx="39916">
                  <c:v>43003.044658043982</c:v>
                </c:pt>
                <c:pt idx="39917">
                  <c:v>43003.051602604166</c:v>
                </c:pt>
                <c:pt idx="39918">
                  <c:v>43003.05854716435</c:v>
                </c:pt>
                <c:pt idx="39919">
                  <c:v>43003.065491724534</c:v>
                </c:pt>
                <c:pt idx="39920">
                  <c:v>43003.072436284725</c:v>
                </c:pt>
                <c:pt idx="39921">
                  <c:v>43003.079380844909</c:v>
                </c:pt>
                <c:pt idx="39922">
                  <c:v>43003.086325405093</c:v>
                </c:pt>
                <c:pt idx="39923">
                  <c:v>43003.093269965277</c:v>
                </c:pt>
                <c:pt idx="39924">
                  <c:v>43003.100214525461</c:v>
                </c:pt>
                <c:pt idx="39925">
                  <c:v>43003.107159085645</c:v>
                </c:pt>
                <c:pt idx="39926">
                  <c:v>43003.114103645836</c:v>
                </c:pt>
                <c:pt idx="39927">
                  <c:v>43003.12104820602</c:v>
                </c:pt>
                <c:pt idx="39928">
                  <c:v>43003.127992766204</c:v>
                </c:pt>
                <c:pt idx="39929">
                  <c:v>43003.134937326387</c:v>
                </c:pt>
                <c:pt idx="39930">
                  <c:v>43003.141881886571</c:v>
                </c:pt>
                <c:pt idx="39931">
                  <c:v>43003.148826446763</c:v>
                </c:pt>
                <c:pt idx="39932">
                  <c:v>43003.155771006946</c:v>
                </c:pt>
                <c:pt idx="39933">
                  <c:v>43003.16271556713</c:v>
                </c:pt>
                <c:pt idx="39934">
                  <c:v>43003.169660127314</c:v>
                </c:pt>
                <c:pt idx="39935">
                  <c:v>43003.176604687498</c:v>
                </c:pt>
                <c:pt idx="39936">
                  <c:v>43003.183549247682</c:v>
                </c:pt>
                <c:pt idx="39937">
                  <c:v>43003.190493807873</c:v>
                </c:pt>
                <c:pt idx="39938">
                  <c:v>43003.197438368057</c:v>
                </c:pt>
                <c:pt idx="39939">
                  <c:v>43003.204382928241</c:v>
                </c:pt>
                <c:pt idx="39940">
                  <c:v>43003.211327488425</c:v>
                </c:pt>
                <c:pt idx="39941">
                  <c:v>43003.218272048609</c:v>
                </c:pt>
                <c:pt idx="39942">
                  <c:v>43003.225216608793</c:v>
                </c:pt>
                <c:pt idx="39943">
                  <c:v>43003.232161168984</c:v>
                </c:pt>
                <c:pt idx="39944">
                  <c:v>43003.239105729168</c:v>
                </c:pt>
                <c:pt idx="39945">
                  <c:v>43003.246050289352</c:v>
                </c:pt>
                <c:pt idx="39946">
                  <c:v>43003.252994849536</c:v>
                </c:pt>
                <c:pt idx="39947">
                  <c:v>43003.25993940972</c:v>
                </c:pt>
                <c:pt idx="39948">
                  <c:v>43003.266883969911</c:v>
                </c:pt>
                <c:pt idx="39949">
                  <c:v>43003.273828530095</c:v>
                </c:pt>
                <c:pt idx="39950">
                  <c:v>43003.280773090279</c:v>
                </c:pt>
                <c:pt idx="39951">
                  <c:v>43003.287717650463</c:v>
                </c:pt>
                <c:pt idx="39952">
                  <c:v>43003.294662210646</c:v>
                </c:pt>
                <c:pt idx="39953">
                  <c:v>43003.30160677083</c:v>
                </c:pt>
                <c:pt idx="39954">
                  <c:v>43003.308551331022</c:v>
                </c:pt>
                <c:pt idx="39955">
                  <c:v>43003.315495891206</c:v>
                </c:pt>
                <c:pt idx="39956">
                  <c:v>43003.322440451389</c:v>
                </c:pt>
                <c:pt idx="39957">
                  <c:v>43003.329385011573</c:v>
                </c:pt>
                <c:pt idx="39958">
                  <c:v>43003.336329571757</c:v>
                </c:pt>
                <c:pt idx="39959">
                  <c:v>43003.343274131941</c:v>
                </c:pt>
                <c:pt idx="39960">
                  <c:v>43003.350218692132</c:v>
                </c:pt>
                <c:pt idx="39961">
                  <c:v>43003.357163252316</c:v>
                </c:pt>
                <c:pt idx="39962">
                  <c:v>43003.3641078125</c:v>
                </c:pt>
                <c:pt idx="39963">
                  <c:v>43003.371052372684</c:v>
                </c:pt>
                <c:pt idx="39964">
                  <c:v>43003.377996932868</c:v>
                </c:pt>
                <c:pt idx="39965">
                  <c:v>43003.384941493059</c:v>
                </c:pt>
                <c:pt idx="39966">
                  <c:v>43003.391886053243</c:v>
                </c:pt>
                <c:pt idx="39967">
                  <c:v>43003.398830613427</c:v>
                </c:pt>
                <c:pt idx="39968">
                  <c:v>43003.405775173611</c:v>
                </c:pt>
                <c:pt idx="39969">
                  <c:v>43003.412719733795</c:v>
                </c:pt>
                <c:pt idx="39970">
                  <c:v>43003.419664293979</c:v>
                </c:pt>
                <c:pt idx="39971">
                  <c:v>43003.42660885417</c:v>
                </c:pt>
                <c:pt idx="39972">
                  <c:v>43003.433553414354</c:v>
                </c:pt>
                <c:pt idx="39973">
                  <c:v>43003.440497974538</c:v>
                </c:pt>
                <c:pt idx="39974">
                  <c:v>43003.447442534722</c:v>
                </c:pt>
                <c:pt idx="39975">
                  <c:v>43003.454387094906</c:v>
                </c:pt>
                <c:pt idx="39976">
                  <c:v>43003.461331655089</c:v>
                </c:pt>
                <c:pt idx="39977">
                  <c:v>43003.468276215281</c:v>
                </c:pt>
                <c:pt idx="39978">
                  <c:v>43003.475220775465</c:v>
                </c:pt>
                <c:pt idx="39979">
                  <c:v>43003.482165335648</c:v>
                </c:pt>
                <c:pt idx="39980">
                  <c:v>43003.489109895832</c:v>
                </c:pt>
                <c:pt idx="39981">
                  <c:v>43003.496054456016</c:v>
                </c:pt>
                <c:pt idx="39982">
                  <c:v>43003.5029990162</c:v>
                </c:pt>
                <c:pt idx="39983">
                  <c:v>43003.509943576391</c:v>
                </c:pt>
                <c:pt idx="39984">
                  <c:v>43003.516888136575</c:v>
                </c:pt>
                <c:pt idx="39985">
                  <c:v>43003.523832696759</c:v>
                </c:pt>
                <c:pt idx="39986">
                  <c:v>43003.530777256943</c:v>
                </c:pt>
                <c:pt idx="39987">
                  <c:v>43003.537721817127</c:v>
                </c:pt>
                <c:pt idx="39988">
                  <c:v>43003.544666377318</c:v>
                </c:pt>
                <c:pt idx="39989">
                  <c:v>43003.551610937502</c:v>
                </c:pt>
                <c:pt idx="39990">
                  <c:v>43003.558555497686</c:v>
                </c:pt>
                <c:pt idx="39991">
                  <c:v>43003.56550005787</c:v>
                </c:pt>
                <c:pt idx="39992">
                  <c:v>43003.572444618054</c:v>
                </c:pt>
                <c:pt idx="39993">
                  <c:v>43003.579389178238</c:v>
                </c:pt>
                <c:pt idx="39994">
                  <c:v>43003.586333738429</c:v>
                </c:pt>
                <c:pt idx="39995">
                  <c:v>43003.593278298613</c:v>
                </c:pt>
                <c:pt idx="39996">
                  <c:v>43003.600222858797</c:v>
                </c:pt>
                <c:pt idx="39997">
                  <c:v>43003.607167418981</c:v>
                </c:pt>
                <c:pt idx="39998">
                  <c:v>43003.614111979165</c:v>
                </c:pt>
                <c:pt idx="39999">
                  <c:v>43003.621056539349</c:v>
                </c:pt>
                <c:pt idx="40000">
                  <c:v>43003.62800109954</c:v>
                </c:pt>
                <c:pt idx="40001">
                  <c:v>43003.634945659724</c:v>
                </c:pt>
                <c:pt idx="40002">
                  <c:v>43003.641890219908</c:v>
                </c:pt>
                <c:pt idx="40003">
                  <c:v>43003.648834780091</c:v>
                </c:pt>
                <c:pt idx="40004">
                  <c:v>43003.655779340275</c:v>
                </c:pt>
                <c:pt idx="40005">
                  <c:v>43003.662723900467</c:v>
                </c:pt>
                <c:pt idx="40006">
                  <c:v>43003.66966846065</c:v>
                </c:pt>
                <c:pt idx="40007">
                  <c:v>43003.676613020834</c:v>
                </c:pt>
                <c:pt idx="40008">
                  <c:v>43003.683557581018</c:v>
                </c:pt>
                <c:pt idx="40009">
                  <c:v>43003.690502141202</c:v>
                </c:pt>
                <c:pt idx="40010">
                  <c:v>43003.697446701386</c:v>
                </c:pt>
                <c:pt idx="40011">
                  <c:v>43003.704391261577</c:v>
                </c:pt>
                <c:pt idx="40012">
                  <c:v>43003.711335821761</c:v>
                </c:pt>
                <c:pt idx="40013">
                  <c:v>43003.718280381945</c:v>
                </c:pt>
                <c:pt idx="40014">
                  <c:v>43003.725224942129</c:v>
                </c:pt>
                <c:pt idx="40015">
                  <c:v>43003.732169502313</c:v>
                </c:pt>
                <c:pt idx="40016">
                  <c:v>43003.739114062497</c:v>
                </c:pt>
                <c:pt idx="40017">
                  <c:v>43003.746058622688</c:v>
                </c:pt>
                <c:pt idx="40018">
                  <c:v>43003.753003182872</c:v>
                </c:pt>
                <c:pt idx="40019">
                  <c:v>43003.759947743056</c:v>
                </c:pt>
                <c:pt idx="40020">
                  <c:v>43003.76689230324</c:v>
                </c:pt>
                <c:pt idx="40021">
                  <c:v>43003.773836863424</c:v>
                </c:pt>
                <c:pt idx="40022">
                  <c:v>43003.780781423608</c:v>
                </c:pt>
                <c:pt idx="40023">
                  <c:v>43003.787725983799</c:v>
                </c:pt>
                <c:pt idx="40024">
                  <c:v>43003.794670543983</c:v>
                </c:pt>
                <c:pt idx="40025">
                  <c:v>43003.801615104167</c:v>
                </c:pt>
                <c:pt idx="40026">
                  <c:v>43003.80855966435</c:v>
                </c:pt>
                <c:pt idx="40027">
                  <c:v>43003.815504224534</c:v>
                </c:pt>
                <c:pt idx="40028">
                  <c:v>43003.822448784726</c:v>
                </c:pt>
                <c:pt idx="40029">
                  <c:v>43003.829393344909</c:v>
                </c:pt>
                <c:pt idx="40030">
                  <c:v>43003.836337905093</c:v>
                </c:pt>
                <c:pt idx="40031">
                  <c:v>43003.843282465277</c:v>
                </c:pt>
                <c:pt idx="40032">
                  <c:v>43003.850227025461</c:v>
                </c:pt>
                <c:pt idx="40033">
                  <c:v>43003.857171585645</c:v>
                </c:pt>
                <c:pt idx="40034">
                  <c:v>43003.864116145836</c:v>
                </c:pt>
                <c:pt idx="40035">
                  <c:v>43003.87106070602</c:v>
                </c:pt>
                <c:pt idx="40036">
                  <c:v>43003.878005266204</c:v>
                </c:pt>
                <c:pt idx="40037">
                  <c:v>43003.884949826388</c:v>
                </c:pt>
                <c:pt idx="40038">
                  <c:v>43003.891894386572</c:v>
                </c:pt>
                <c:pt idx="40039">
                  <c:v>43003.898838946756</c:v>
                </c:pt>
                <c:pt idx="40040">
                  <c:v>43003.905783506947</c:v>
                </c:pt>
                <c:pt idx="40041">
                  <c:v>43003.912728067131</c:v>
                </c:pt>
                <c:pt idx="40042">
                  <c:v>43003.919672627315</c:v>
                </c:pt>
                <c:pt idx="40043">
                  <c:v>43003.926617187499</c:v>
                </c:pt>
                <c:pt idx="40044">
                  <c:v>43003.933561747683</c:v>
                </c:pt>
                <c:pt idx="40045">
                  <c:v>43003.940506307874</c:v>
                </c:pt>
                <c:pt idx="40046">
                  <c:v>43003.947450868058</c:v>
                </c:pt>
                <c:pt idx="40047">
                  <c:v>43003.954395428242</c:v>
                </c:pt>
                <c:pt idx="40048">
                  <c:v>43003.961339988426</c:v>
                </c:pt>
                <c:pt idx="40049">
                  <c:v>43003.96828454861</c:v>
                </c:pt>
                <c:pt idx="40050">
                  <c:v>43003.975229108793</c:v>
                </c:pt>
                <c:pt idx="40051">
                  <c:v>43003.982173668985</c:v>
                </c:pt>
                <c:pt idx="40052">
                  <c:v>43003.989118229169</c:v>
                </c:pt>
                <c:pt idx="40053">
                  <c:v>43003.996062789352</c:v>
                </c:pt>
                <c:pt idx="40054">
                  <c:v>43004.003007349536</c:v>
                </c:pt>
                <c:pt idx="40055">
                  <c:v>43004.00995190972</c:v>
                </c:pt>
                <c:pt idx="40056">
                  <c:v>43004.016896469904</c:v>
                </c:pt>
                <c:pt idx="40057">
                  <c:v>43004.023841030095</c:v>
                </c:pt>
                <c:pt idx="40058">
                  <c:v>43004.030785590279</c:v>
                </c:pt>
                <c:pt idx="40059">
                  <c:v>43004.037730150463</c:v>
                </c:pt>
                <c:pt idx="40060">
                  <c:v>43004.044674710647</c:v>
                </c:pt>
                <c:pt idx="40061">
                  <c:v>43004.051619270831</c:v>
                </c:pt>
                <c:pt idx="40062">
                  <c:v>43004.058563831015</c:v>
                </c:pt>
                <c:pt idx="40063">
                  <c:v>43004.065508391206</c:v>
                </c:pt>
                <c:pt idx="40064">
                  <c:v>43004.07245295139</c:v>
                </c:pt>
                <c:pt idx="40065">
                  <c:v>43004.079397511574</c:v>
                </c:pt>
                <c:pt idx="40066">
                  <c:v>43004.086342071758</c:v>
                </c:pt>
                <c:pt idx="40067">
                  <c:v>43004.093286631942</c:v>
                </c:pt>
                <c:pt idx="40068">
                  <c:v>43004.100231192133</c:v>
                </c:pt>
                <c:pt idx="40069">
                  <c:v>43004.107175752317</c:v>
                </c:pt>
                <c:pt idx="40070">
                  <c:v>43004.114120312501</c:v>
                </c:pt>
                <c:pt idx="40071">
                  <c:v>43004.121064872685</c:v>
                </c:pt>
                <c:pt idx="40072">
                  <c:v>43004.128009432869</c:v>
                </c:pt>
                <c:pt idx="40073">
                  <c:v>43004.134953993052</c:v>
                </c:pt>
                <c:pt idx="40074">
                  <c:v>43004.141898553244</c:v>
                </c:pt>
                <c:pt idx="40075">
                  <c:v>43004.148843113428</c:v>
                </c:pt>
                <c:pt idx="40076">
                  <c:v>43004.155787673611</c:v>
                </c:pt>
                <c:pt idx="40077">
                  <c:v>43004.162732233795</c:v>
                </c:pt>
                <c:pt idx="40078">
                  <c:v>43004.169676793979</c:v>
                </c:pt>
                <c:pt idx="40079">
                  <c:v>43004.176621354163</c:v>
                </c:pt>
                <c:pt idx="40080">
                  <c:v>43004.183565914354</c:v>
                </c:pt>
                <c:pt idx="40081">
                  <c:v>43004.190510474538</c:v>
                </c:pt>
                <c:pt idx="40082">
                  <c:v>43004.197455034722</c:v>
                </c:pt>
                <c:pt idx="40083">
                  <c:v>43004.204399594906</c:v>
                </c:pt>
                <c:pt idx="40084">
                  <c:v>43004.21134415509</c:v>
                </c:pt>
                <c:pt idx="40085">
                  <c:v>43004.218288715281</c:v>
                </c:pt>
                <c:pt idx="40086">
                  <c:v>43004.225233275465</c:v>
                </c:pt>
                <c:pt idx="40087">
                  <c:v>43004.232177835649</c:v>
                </c:pt>
                <c:pt idx="40088">
                  <c:v>43004.239122395833</c:v>
                </c:pt>
                <c:pt idx="40089">
                  <c:v>43004.246066956017</c:v>
                </c:pt>
                <c:pt idx="40090">
                  <c:v>43004.253011516201</c:v>
                </c:pt>
                <c:pt idx="40091">
                  <c:v>43004.259956076392</c:v>
                </c:pt>
                <c:pt idx="40092">
                  <c:v>43004.266900636576</c:v>
                </c:pt>
                <c:pt idx="40093">
                  <c:v>43004.27384519676</c:v>
                </c:pt>
                <c:pt idx="40094">
                  <c:v>43004.280789756944</c:v>
                </c:pt>
                <c:pt idx="40095">
                  <c:v>43004.287734317128</c:v>
                </c:pt>
                <c:pt idx="40096">
                  <c:v>43004.294678877312</c:v>
                </c:pt>
                <c:pt idx="40097">
                  <c:v>43004.301623437503</c:v>
                </c:pt>
                <c:pt idx="40098">
                  <c:v>43004.308567997687</c:v>
                </c:pt>
                <c:pt idx="40099">
                  <c:v>43004.315512557871</c:v>
                </c:pt>
                <c:pt idx="40100">
                  <c:v>43004.322457118054</c:v>
                </c:pt>
                <c:pt idx="40101">
                  <c:v>43004.329401678238</c:v>
                </c:pt>
                <c:pt idx="40102">
                  <c:v>43004.33634623843</c:v>
                </c:pt>
                <c:pt idx="40103">
                  <c:v>43004.343290798613</c:v>
                </c:pt>
                <c:pt idx="40104">
                  <c:v>43004.350235358797</c:v>
                </c:pt>
                <c:pt idx="40105">
                  <c:v>43004.357179918981</c:v>
                </c:pt>
                <c:pt idx="40106">
                  <c:v>43004.364124479165</c:v>
                </c:pt>
                <c:pt idx="40107">
                  <c:v>43004.371069039349</c:v>
                </c:pt>
                <c:pt idx="40108">
                  <c:v>43004.37801359954</c:v>
                </c:pt>
                <c:pt idx="40109">
                  <c:v>43004.384958159724</c:v>
                </c:pt>
                <c:pt idx="40110">
                  <c:v>43004.391902719908</c:v>
                </c:pt>
                <c:pt idx="40111">
                  <c:v>43004.398847280092</c:v>
                </c:pt>
                <c:pt idx="40112">
                  <c:v>43004.405791840276</c:v>
                </c:pt>
                <c:pt idx="40113">
                  <c:v>43004.41273640046</c:v>
                </c:pt>
                <c:pt idx="40114">
                  <c:v>43004.419680960651</c:v>
                </c:pt>
                <c:pt idx="40115">
                  <c:v>43004.426625520835</c:v>
                </c:pt>
                <c:pt idx="40116">
                  <c:v>43004.433570081019</c:v>
                </c:pt>
                <c:pt idx="40117">
                  <c:v>43004.440514641203</c:v>
                </c:pt>
                <c:pt idx="40118">
                  <c:v>43004.447459201387</c:v>
                </c:pt>
                <c:pt idx="40119">
                  <c:v>43004.454403761571</c:v>
                </c:pt>
                <c:pt idx="40120">
                  <c:v>43004.461348321762</c:v>
                </c:pt>
                <c:pt idx="40121">
                  <c:v>43004.468292881946</c:v>
                </c:pt>
                <c:pt idx="40122">
                  <c:v>43004.47523744213</c:v>
                </c:pt>
                <c:pt idx="40123">
                  <c:v>43004.482182002313</c:v>
                </c:pt>
                <c:pt idx="40124">
                  <c:v>43004.489126562497</c:v>
                </c:pt>
                <c:pt idx="40125">
                  <c:v>43004.496071122689</c:v>
                </c:pt>
                <c:pt idx="40126">
                  <c:v>43004.503015682873</c:v>
                </c:pt>
                <c:pt idx="40127">
                  <c:v>43004.509960243056</c:v>
                </c:pt>
                <c:pt idx="40128">
                  <c:v>43004.51690480324</c:v>
                </c:pt>
                <c:pt idx="40129">
                  <c:v>43004.523849363424</c:v>
                </c:pt>
                <c:pt idx="40130">
                  <c:v>43004.530793923608</c:v>
                </c:pt>
                <c:pt idx="40131">
                  <c:v>43004.537738483799</c:v>
                </c:pt>
                <c:pt idx="40132">
                  <c:v>43004.544683043983</c:v>
                </c:pt>
                <c:pt idx="40133">
                  <c:v>43004.551627604167</c:v>
                </c:pt>
                <c:pt idx="40134">
                  <c:v>43004.558572164351</c:v>
                </c:pt>
                <c:pt idx="40135">
                  <c:v>43004.565516724535</c:v>
                </c:pt>
                <c:pt idx="40136">
                  <c:v>43004.572461284719</c:v>
                </c:pt>
                <c:pt idx="40137">
                  <c:v>43004.57940584491</c:v>
                </c:pt>
                <c:pt idx="40138">
                  <c:v>43004.586350405094</c:v>
                </c:pt>
                <c:pt idx="40139">
                  <c:v>43004.593294965278</c:v>
                </c:pt>
                <c:pt idx="40140">
                  <c:v>43004.600239525462</c:v>
                </c:pt>
                <c:pt idx="40141">
                  <c:v>43004.607184085646</c:v>
                </c:pt>
                <c:pt idx="40142">
                  <c:v>43004.614128645837</c:v>
                </c:pt>
                <c:pt idx="40143">
                  <c:v>43004.621073206021</c:v>
                </c:pt>
                <c:pt idx="40144">
                  <c:v>43004.628017766205</c:v>
                </c:pt>
                <c:pt idx="40145">
                  <c:v>43004.634962326389</c:v>
                </c:pt>
                <c:pt idx="40146">
                  <c:v>43004.641906886573</c:v>
                </c:pt>
                <c:pt idx="40147">
                  <c:v>43004.648851446756</c:v>
                </c:pt>
                <c:pt idx="40148">
                  <c:v>43004.655796006948</c:v>
                </c:pt>
                <c:pt idx="40149">
                  <c:v>43004.662740567132</c:v>
                </c:pt>
                <c:pt idx="40150">
                  <c:v>43004.669685127315</c:v>
                </c:pt>
                <c:pt idx="40151">
                  <c:v>43004.676629687499</c:v>
                </c:pt>
                <c:pt idx="40152">
                  <c:v>43004.683574247683</c:v>
                </c:pt>
                <c:pt idx="40153">
                  <c:v>43004.690518807867</c:v>
                </c:pt>
                <c:pt idx="40154">
                  <c:v>43004.697463368058</c:v>
                </c:pt>
                <c:pt idx="40155">
                  <c:v>43004.704407928242</c:v>
                </c:pt>
                <c:pt idx="40156">
                  <c:v>43004.711352488426</c:v>
                </c:pt>
                <c:pt idx="40157">
                  <c:v>43004.71829704861</c:v>
                </c:pt>
                <c:pt idx="40158">
                  <c:v>43004.725241608794</c:v>
                </c:pt>
                <c:pt idx="40159">
                  <c:v>43004.732186168978</c:v>
                </c:pt>
                <c:pt idx="40160">
                  <c:v>43004.739130729169</c:v>
                </c:pt>
                <c:pt idx="40161">
                  <c:v>43004.746075289353</c:v>
                </c:pt>
                <c:pt idx="40162">
                  <c:v>43004.753019849537</c:v>
                </c:pt>
                <c:pt idx="40163">
                  <c:v>43004.759964409721</c:v>
                </c:pt>
                <c:pt idx="40164">
                  <c:v>43004.766908969905</c:v>
                </c:pt>
                <c:pt idx="40165">
                  <c:v>43004.773853530096</c:v>
                </c:pt>
                <c:pt idx="40166">
                  <c:v>43004.78079809028</c:v>
                </c:pt>
                <c:pt idx="40167">
                  <c:v>43004.787742650464</c:v>
                </c:pt>
                <c:pt idx="40168">
                  <c:v>43004.794687210648</c:v>
                </c:pt>
                <c:pt idx="40169">
                  <c:v>43004.801631770832</c:v>
                </c:pt>
                <c:pt idx="40170">
                  <c:v>43004.808576331016</c:v>
                </c:pt>
                <c:pt idx="40171">
                  <c:v>43004.815520891207</c:v>
                </c:pt>
                <c:pt idx="40172">
                  <c:v>43004.822465451391</c:v>
                </c:pt>
                <c:pt idx="40173">
                  <c:v>43004.829410011575</c:v>
                </c:pt>
                <c:pt idx="40174">
                  <c:v>43004.836354571758</c:v>
                </c:pt>
                <c:pt idx="40175">
                  <c:v>43004.843299131942</c:v>
                </c:pt>
                <c:pt idx="40176">
                  <c:v>43004.850243692126</c:v>
                </c:pt>
                <c:pt idx="40177">
                  <c:v>43004.857188252317</c:v>
                </c:pt>
                <c:pt idx="40178">
                  <c:v>43004.864132812501</c:v>
                </c:pt>
                <c:pt idx="40179">
                  <c:v>43004.871077372685</c:v>
                </c:pt>
                <c:pt idx="40180">
                  <c:v>43004.878021932869</c:v>
                </c:pt>
                <c:pt idx="40181">
                  <c:v>43004.884966493053</c:v>
                </c:pt>
                <c:pt idx="40182">
                  <c:v>43004.891911053244</c:v>
                </c:pt>
                <c:pt idx="40183">
                  <c:v>43004.898855613428</c:v>
                </c:pt>
                <c:pt idx="40184">
                  <c:v>43004.905800173612</c:v>
                </c:pt>
                <c:pt idx="40185">
                  <c:v>43004.912744733796</c:v>
                </c:pt>
                <c:pt idx="40186">
                  <c:v>43004.91968929398</c:v>
                </c:pt>
                <c:pt idx="40187">
                  <c:v>43004.926633854164</c:v>
                </c:pt>
                <c:pt idx="40188">
                  <c:v>43004.933578414355</c:v>
                </c:pt>
                <c:pt idx="40189">
                  <c:v>43004.940522974539</c:v>
                </c:pt>
                <c:pt idx="40190">
                  <c:v>43004.947467534723</c:v>
                </c:pt>
                <c:pt idx="40191">
                  <c:v>43004.954412094907</c:v>
                </c:pt>
                <c:pt idx="40192">
                  <c:v>43004.961356655091</c:v>
                </c:pt>
                <c:pt idx="40193">
                  <c:v>43004.968301215275</c:v>
                </c:pt>
                <c:pt idx="40194">
                  <c:v>43004.975245775466</c:v>
                </c:pt>
                <c:pt idx="40195">
                  <c:v>43004.98219033565</c:v>
                </c:pt>
                <c:pt idx="40196">
                  <c:v>43004.989134895834</c:v>
                </c:pt>
                <c:pt idx="40197">
                  <c:v>43004.996079456017</c:v>
                </c:pt>
                <c:pt idx="40198">
                  <c:v>43005.003024016201</c:v>
                </c:pt>
                <c:pt idx="40199">
                  <c:v>43005.009968576385</c:v>
                </c:pt>
                <c:pt idx="40200">
                  <c:v>43005.016913136576</c:v>
                </c:pt>
                <c:pt idx="40201">
                  <c:v>43005.02385769676</c:v>
                </c:pt>
                <c:pt idx="40202">
                  <c:v>43005.030802256944</c:v>
                </c:pt>
                <c:pt idx="40203">
                  <c:v>43005.037746817128</c:v>
                </c:pt>
                <c:pt idx="40204">
                  <c:v>43005.044691377312</c:v>
                </c:pt>
                <c:pt idx="40205">
                  <c:v>43005.051635937503</c:v>
                </c:pt>
                <c:pt idx="40206">
                  <c:v>43005.058580497687</c:v>
                </c:pt>
                <c:pt idx="40207">
                  <c:v>43005.065525057871</c:v>
                </c:pt>
                <c:pt idx="40208">
                  <c:v>43005.072469618055</c:v>
                </c:pt>
                <c:pt idx="40209">
                  <c:v>43005.079414178239</c:v>
                </c:pt>
                <c:pt idx="40210">
                  <c:v>43005.086358738423</c:v>
                </c:pt>
                <c:pt idx="40211">
                  <c:v>43005.093303298614</c:v>
                </c:pt>
                <c:pt idx="40212">
                  <c:v>43005.100247858798</c:v>
                </c:pt>
                <c:pt idx="40213">
                  <c:v>43005.107192418982</c:v>
                </c:pt>
                <c:pt idx="40214">
                  <c:v>43005.114136979166</c:v>
                </c:pt>
                <c:pt idx="40215">
                  <c:v>43005.12108153935</c:v>
                </c:pt>
                <c:pt idx="40216">
                  <c:v>43005.128026099534</c:v>
                </c:pt>
                <c:pt idx="40217">
                  <c:v>43005.134970659725</c:v>
                </c:pt>
                <c:pt idx="40218">
                  <c:v>43005.141915219909</c:v>
                </c:pt>
                <c:pt idx="40219">
                  <c:v>43005.148859780093</c:v>
                </c:pt>
                <c:pt idx="40220">
                  <c:v>43005.155804340277</c:v>
                </c:pt>
                <c:pt idx="40221">
                  <c:v>43005.16274890046</c:v>
                </c:pt>
                <c:pt idx="40222">
                  <c:v>43005.169693460652</c:v>
                </c:pt>
                <c:pt idx="40223">
                  <c:v>43005.176638020836</c:v>
                </c:pt>
                <c:pt idx="40224">
                  <c:v>43005.183582581019</c:v>
                </c:pt>
                <c:pt idx="40225">
                  <c:v>43005.190527141203</c:v>
                </c:pt>
                <c:pt idx="40226">
                  <c:v>43005.197471701387</c:v>
                </c:pt>
                <c:pt idx="40227">
                  <c:v>43005.204416261571</c:v>
                </c:pt>
                <c:pt idx="40228">
                  <c:v>43005.211360821762</c:v>
                </c:pt>
                <c:pt idx="40229">
                  <c:v>43005.218305381946</c:v>
                </c:pt>
                <c:pt idx="40230">
                  <c:v>43005.22524994213</c:v>
                </c:pt>
                <c:pt idx="40231">
                  <c:v>43005.232194502314</c:v>
                </c:pt>
                <c:pt idx="40232">
                  <c:v>43005.239139062498</c:v>
                </c:pt>
                <c:pt idx="40233">
                  <c:v>43005.246083622682</c:v>
                </c:pt>
                <c:pt idx="40234">
                  <c:v>43005.253028182873</c:v>
                </c:pt>
                <c:pt idx="40235">
                  <c:v>43005.259972743057</c:v>
                </c:pt>
                <c:pt idx="40236">
                  <c:v>43005.266917303241</c:v>
                </c:pt>
                <c:pt idx="40237">
                  <c:v>43005.273861863425</c:v>
                </c:pt>
                <c:pt idx="40238">
                  <c:v>43005.280806423609</c:v>
                </c:pt>
                <c:pt idx="40239">
                  <c:v>43005.2877509838</c:v>
                </c:pt>
                <c:pt idx="40240">
                  <c:v>43005.294695543984</c:v>
                </c:pt>
                <c:pt idx="40241">
                  <c:v>43005.301640104168</c:v>
                </c:pt>
                <c:pt idx="40242">
                  <c:v>43005.308584664352</c:v>
                </c:pt>
                <c:pt idx="40243">
                  <c:v>43005.315529224536</c:v>
                </c:pt>
                <c:pt idx="40244">
                  <c:v>43005.322473784719</c:v>
                </c:pt>
                <c:pt idx="40245">
                  <c:v>43005.329418344911</c:v>
                </c:pt>
                <c:pt idx="40246">
                  <c:v>43005.336362905095</c:v>
                </c:pt>
                <c:pt idx="40247">
                  <c:v>43005.343307465278</c:v>
                </c:pt>
                <c:pt idx="40248">
                  <c:v>43005.350252025462</c:v>
                </c:pt>
                <c:pt idx="40249">
                  <c:v>43005.357196585646</c:v>
                </c:pt>
                <c:pt idx="40250">
                  <c:v>43005.36414114583</c:v>
                </c:pt>
                <c:pt idx="40251">
                  <c:v>43005.371085706021</c:v>
                </c:pt>
                <c:pt idx="40252">
                  <c:v>43005.378030266205</c:v>
                </c:pt>
                <c:pt idx="40253">
                  <c:v>43005.384974826389</c:v>
                </c:pt>
                <c:pt idx="40254">
                  <c:v>43005.391919386573</c:v>
                </c:pt>
                <c:pt idx="40255">
                  <c:v>43005.398863946757</c:v>
                </c:pt>
                <c:pt idx="40256">
                  <c:v>43005.405808506941</c:v>
                </c:pt>
                <c:pt idx="40257">
                  <c:v>43005.412753067132</c:v>
                </c:pt>
                <c:pt idx="40258">
                  <c:v>43005.419697627316</c:v>
                </c:pt>
                <c:pt idx="40259">
                  <c:v>43005.4266421875</c:v>
                </c:pt>
                <c:pt idx="40260">
                  <c:v>43005.433586747684</c:v>
                </c:pt>
                <c:pt idx="40261">
                  <c:v>43005.440531307868</c:v>
                </c:pt>
                <c:pt idx="40262">
                  <c:v>43005.447475868059</c:v>
                </c:pt>
                <c:pt idx="40263">
                  <c:v>43005.454420428243</c:v>
                </c:pt>
                <c:pt idx="40264">
                  <c:v>43005.461364988427</c:v>
                </c:pt>
                <c:pt idx="40265">
                  <c:v>43005.468309548611</c:v>
                </c:pt>
                <c:pt idx="40266">
                  <c:v>43005.475254108795</c:v>
                </c:pt>
                <c:pt idx="40267">
                  <c:v>43005.482198668979</c:v>
                </c:pt>
                <c:pt idx="40268">
                  <c:v>43005.48914322917</c:v>
                </c:pt>
                <c:pt idx="40269">
                  <c:v>43005.496087789354</c:v>
                </c:pt>
                <c:pt idx="40270">
                  <c:v>43005.503032349538</c:v>
                </c:pt>
                <c:pt idx="40271">
                  <c:v>43005.509976909721</c:v>
                </c:pt>
                <c:pt idx="40272">
                  <c:v>43005.516921469905</c:v>
                </c:pt>
                <c:pt idx="40273">
                  <c:v>43005.523866030089</c:v>
                </c:pt>
                <c:pt idx="40274">
                  <c:v>43005.53081059028</c:v>
                </c:pt>
                <c:pt idx="40275">
                  <c:v>43005.537755150464</c:v>
                </c:pt>
                <c:pt idx="40276">
                  <c:v>43005.544699710648</c:v>
                </c:pt>
                <c:pt idx="40277">
                  <c:v>43005.551644270832</c:v>
                </c:pt>
                <c:pt idx="40278">
                  <c:v>43005.558588831016</c:v>
                </c:pt>
                <c:pt idx="40279">
                  <c:v>43005.565533391207</c:v>
                </c:pt>
                <c:pt idx="40280">
                  <c:v>43005.572477951391</c:v>
                </c:pt>
                <c:pt idx="40281">
                  <c:v>43005.579422511575</c:v>
                </c:pt>
                <c:pt idx="40282">
                  <c:v>43005.586367071759</c:v>
                </c:pt>
                <c:pt idx="40283">
                  <c:v>43005.593311631943</c:v>
                </c:pt>
                <c:pt idx="40284">
                  <c:v>43005.600256192127</c:v>
                </c:pt>
                <c:pt idx="40285">
                  <c:v>43005.607200752318</c:v>
                </c:pt>
                <c:pt idx="40286">
                  <c:v>43005.614145312502</c:v>
                </c:pt>
                <c:pt idx="40287">
                  <c:v>43005.621089872686</c:v>
                </c:pt>
                <c:pt idx="40288">
                  <c:v>43005.62803443287</c:v>
                </c:pt>
                <c:pt idx="40289">
                  <c:v>43005.634978993054</c:v>
                </c:pt>
                <c:pt idx="40290">
                  <c:v>43005.641923553238</c:v>
                </c:pt>
                <c:pt idx="40291">
                  <c:v>43005.648868113429</c:v>
                </c:pt>
                <c:pt idx="40292">
                  <c:v>43005.655812673613</c:v>
                </c:pt>
                <c:pt idx="40293">
                  <c:v>43005.662757233797</c:v>
                </c:pt>
                <c:pt idx="40294">
                  <c:v>43005.66970179398</c:v>
                </c:pt>
                <c:pt idx="40295">
                  <c:v>43005.676646354164</c:v>
                </c:pt>
                <c:pt idx="40296">
                  <c:v>43005.683590914348</c:v>
                </c:pt>
                <c:pt idx="40297">
                  <c:v>43005.69053547454</c:v>
                </c:pt>
                <c:pt idx="40298">
                  <c:v>43005.697480034723</c:v>
                </c:pt>
                <c:pt idx="40299">
                  <c:v>43005.704424594907</c:v>
                </c:pt>
                <c:pt idx="40300">
                  <c:v>43005.711369155091</c:v>
                </c:pt>
                <c:pt idx="40301">
                  <c:v>43005.718313715275</c:v>
                </c:pt>
                <c:pt idx="40302">
                  <c:v>43005.725258275466</c:v>
                </c:pt>
                <c:pt idx="40303">
                  <c:v>43005.73220283565</c:v>
                </c:pt>
                <c:pt idx="40304">
                  <c:v>43005.739147395834</c:v>
                </c:pt>
                <c:pt idx="40305">
                  <c:v>43005.746091956018</c:v>
                </c:pt>
                <c:pt idx="40306">
                  <c:v>43005.753036516202</c:v>
                </c:pt>
                <c:pt idx="40307">
                  <c:v>43005.759981076386</c:v>
                </c:pt>
                <c:pt idx="40308">
                  <c:v>43005.766925636577</c:v>
                </c:pt>
                <c:pt idx="40309">
                  <c:v>43005.773870196761</c:v>
                </c:pt>
                <c:pt idx="40310">
                  <c:v>43005.780814756945</c:v>
                </c:pt>
                <c:pt idx="40311">
                  <c:v>43005.787759317129</c:v>
                </c:pt>
                <c:pt idx="40312">
                  <c:v>43005.794703877313</c:v>
                </c:pt>
                <c:pt idx="40313">
                  <c:v>43005.801648437497</c:v>
                </c:pt>
                <c:pt idx="40314">
                  <c:v>43005.808592997688</c:v>
                </c:pt>
                <c:pt idx="40315">
                  <c:v>43005.815537557872</c:v>
                </c:pt>
                <c:pt idx="40316">
                  <c:v>43005.822482118056</c:v>
                </c:pt>
                <c:pt idx="40317">
                  <c:v>43005.82942667824</c:v>
                </c:pt>
                <c:pt idx="40318">
                  <c:v>43005.836371238423</c:v>
                </c:pt>
                <c:pt idx="40319">
                  <c:v>43005.843315798615</c:v>
                </c:pt>
                <c:pt idx="40320">
                  <c:v>43005.850260358799</c:v>
                </c:pt>
                <c:pt idx="40321">
                  <c:v>43005.857204918982</c:v>
                </c:pt>
                <c:pt idx="40322">
                  <c:v>43005.864149479166</c:v>
                </c:pt>
                <c:pt idx="40323">
                  <c:v>43005.87109403935</c:v>
                </c:pt>
                <c:pt idx="40324">
                  <c:v>43005.878038599534</c:v>
                </c:pt>
                <c:pt idx="40325">
                  <c:v>43005.884983159725</c:v>
                </c:pt>
                <c:pt idx="40326">
                  <c:v>43005.891927719909</c:v>
                </c:pt>
                <c:pt idx="40327">
                  <c:v>43005.898872280093</c:v>
                </c:pt>
                <c:pt idx="40328">
                  <c:v>43005.905816840277</c:v>
                </c:pt>
                <c:pt idx="40329">
                  <c:v>43005.912761400461</c:v>
                </c:pt>
                <c:pt idx="40330">
                  <c:v>43005.919705960645</c:v>
                </c:pt>
                <c:pt idx="40331">
                  <c:v>43005.926650520836</c:v>
                </c:pt>
                <c:pt idx="40332">
                  <c:v>43005.93359508102</c:v>
                </c:pt>
                <c:pt idx="40333">
                  <c:v>43005.940539641204</c:v>
                </c:pt>
                <c:pt idx="40334">
                  <c:v>43005.947484201388</c:v>
                </c:pt>
                <c:pt idx="40335">
                  <c:v>43005.954428761572</c:v>
                </c:pt>
                <c:pt idx="40336">
                  <c:v>43005.961373321756</c:v>
                </c:pt>
                <c:pt idx="40337">
                  <c:v>43005.968317881947</c:v>
                </c:pt>
                <c:pt idx="40338">
                  <c:v>43005.975262442131</c:v>
                </c:pt>
                <c:pt idx="40339">
                  <c:v>43005.982207002315</c:v>
                </c:pt>
                <c:pt idx="40340">
                  <c:v>43005.989151562499</c:v>
                </c:pt>
                <c:pt idx="40341">
                  <c:v>43005.996096122683</c:v>
                </c:pt>
                <c:pt idx="40342">
                  <c:v>43006.003040682874</c:v>
                </c:pt>
                <c:pt idx="40343">
                  <c:v>43006.009985243058</c:v>
                </c:pt>
                <c:pt idx="40344">
                  <c:v>43006.016929803242</c:v>
                </c:pt>
                <c:pt idx="40345">
                  <c:v>43006.023874363425</c:v>
                </c:pt>
                <c:pt idx="40346">
                  <c:v>43006.030818923609</c:v>
                </c:pt>
                <c:pt idx="40347">
                  <c:v>43006.037763483793</c:v>
                </c:pt>
                <c:pt idx="40348">
                  <c:v>43006.044708043984</c:v>
                </c:pt>
                <c:pt idx="40349">
                  <c:v>43006.051652604168</c:v>
                </c:pt>
                <c:pt idx="40350">
                  <c:v>43006.058597164352</c:v>
                </c:pt>
                <c:pt idx="40351">
                  <c:v>43006.065541724536</c:v>
                </c:pt>
                <c:pt idx="40352">
                  <c:v>43006.07248628472</c:v>
                </c:pt>
                <c:pt idx="40353">
                  <c:v>43006.079430844904</c:v>
                </c:pt>
                <c:pt idx="40354">
                  <c:v>43006.086375405095</c:v>
                </c:pt>
                <c:pt idx="40355">
                  <c:v>43006.093319965279</c:v>
                </c:pt>
                <c:pt idx="40356">
                  <c:v>43006.100264525463</c:v>
                </c:pt>
                <c:pt idx="40357">
                  <c:v>43006.107209085647</c:v>
                </c:pt>
                <c:pt idx="40358">
                  <c:v>43006.114153645831</c:v>
                </c:pt>
                <c:pt idx="40359">
                  <c:v>43006.121098206022</c:v>
                </c:pt>
                <c:pt idx="40360">
                  <c:v>43006.128042766206</c:v>
                </c:pt>
                <c:pt idx="40361">
                  <c:v>43006.13498732639</c:v>
                </c:pt>
                <c:pt idx="40362">
                  <c:v>43006.141931886574</c:v>
                </c:pt>
                <c:pt idx="40363">
                  <c:v>43006.148876446758</c:v>
                </c:pt>
                <c:pt idx="40364">
                  <c:v>43006.155821006942</c:v>
                </c:pt>
                <c:pt idx="40365">
                  <c:v>43006.162765567133</c:v>
                </c:pt>
                <c:pt idx="40366">
                  <c:v>43006.169710127317</c:v>
                </c:pt>
                <c:pt idx="40367">
                  <c:v>43006.176654687501</c:v>
                </c:pt>
                <c:pt idx="40368">
                  <c:v>43006.183599247684</c:v>
                </c:pt>
                <c:pt idx="40369">
                  <c:v>43006.190543807868</c:v>
                </c:pt>
                <c:pt idx="40370">
                  <c:v>43006.197488368052</c:v>
                </c:pt>
                <c:pt idx="40371">
                  <c:v>43006.204432928243</c:v>
                </c:pt>
                <c:pt idx="40372">
                  <c:v>43006.211377488427</c:v>
                </c:pt>
                <c:pt idx="40373">
                  <c:v>43006.218322048611</c:v>
                </c:pt>
                <c:pt idx="40374">
                  <c:v>43006.225266608795</c:v>
                </c:pt>
                <c:pt idx="40375">
                  <c:v>43006.232211168979</c:v>
                </c:pt>
                <c:pt idx="40376">
                  <c:v>43006.23915572917</c:v>
                </c:pt>
                <c:pt idx="40377">
                  <c:v>43006.246100289354</c:v>
                </c:pt>
                <c:pt idx="40378">
                  <c:v>43006.253044849538</c:v>
                </c:pt>
                <c:pt idx="40379">
                  <c:v>43006.259989409722</c:v>
                </c:pt>
                <c:pt idx="40380">
                  <c:v>43006.266933969906</c:v>
                </c:pt>
                <c:pt idx="40381">
                  <c:v>43006.27387853009</c:v>
                </c:pt>
                <c:pt idx="40382">
                  <c:v>43006.280823090281</c:v>
                </c:pt>
                <c:pt idx="40383">
                  <c:v>43006.287767650465</c:v>
                </c:pt>
                <c:pt idx="40384">
                  <c:v>43006.294712210649</c:v>
                </c:pt>
                <c:pt idx="40385">
                  <c:v>43006.301656770833</c:v>
                </c:pt>
                <c:pt idx="40386">
                  <c:v>43006.308601331017</c:v>
                </c:pt>
                <c:pt idx="40387">
                  <c:v>43006.315545891201</c:v>
                </c:pt>
                <c:pt idx="40388">
                  <c:v>43006.322490451392</c:v>
                </c:pt>
                <c:pt idx="40389">
                  <c:v>43006.329435011576</c:v>
                </c:pt>
                <c:pt idx="40390">
                  <c:v>43006.33637957176</c:v>
                </c:pt>
                <c:pt idx="40391">
                  <c:v>43006.343324131944</c:v>
                </c:pt>
                <c:pt idx="40392">
                  <c:v>43006.350268692127</c:v>
                </c:pt>
                <c:pt idx="40393">
                  <c:v>43006.357213252311</c:v>
                </c:pt>
                <c:pt idx="40394">
                  <c:v>43006.364157812503</c:v>
                </c:pt>
                <c:pt idx="40395">
                  <c:v>43006.371102372686</c:v>
                </c:pt>
                <c:pt idx="40396">
                  <c:v>43006.37804693287</c:v>
                </c:pt>
                <c:pt idx="40397">
                  <c:v>43006.384991493054</c:v>
                </c:pt>
                <c:pt idx="40398">
                  <c:v>43006.391936053238</c:v>
                </c:pt>
                <c:pt idx="40399">
                  <c:v>43006.398880613429</c:v>
                </c:pt>
                <c:pt idx="40400">
                  <c:v>43006.405825173613</c:v>
                </c:pt>
                <c:pt idx="40401">
                  <c:v>43006.412769733797</c:v>
                </c:pt>
                <c:pt idx="40402">
                  <c:v>43006.419714293981</c:v>
                </c:pt>
                <c:pt idx="40403">
                  <c:v>43006.426658854165</c:v>
                </c:pt>
                <c:pt idx="40404">
                  <c:v>43006.433603414349</c:v>
                </c:pt>
                <c:pt idx="40405">
                  <c:v>43006.44054797454</c:v>
                </c:pt>
                <c:pt idx="40406">
                  <c:v>43006.447492534724</c:v>
                </c:pt>
                <c:pt idx="40407">
                  <c:v>43006.454437094908</c:v>
                </c:pt>
                <c:pt idx="40408">
                  <c:v>43006.461381655092</c:v>
                </c:pt>
                <c:pt idx="40409">
                  <c:v>43006.468326215276</c:v>
                </c:pt>
                <c:pt idx="40410">
                  <c:v>43006.47527077546</c:v>
                </c:pt>
                <c:pt idx="40411">
                  <c:v>43006.482215335651</c:v>
                </c:pt>
                <c:pt idx="40412">
                  <c:v>43006.489159895835</c:v>
                </c:pt>
                <c:pt idx="40413">
                  <c:v>43006.496104456019</c:v>
                </c:pt>
                <c:pt idx="40414">
                  <c:v>43006.503049016203</c:v>
                </c:pt>
                <c:pt idx="40415">
                  <c:v>43006.509993576386</c:v>
                </c:pt>
                <c:pt idx="40416">
                  <c:v>43006.516938136578</c:v>
                </c:pt>
                <c:pt idx="40417">
                  <c:v>43006.523882696762</c:v>
                </c:pt>
                <c:pt idx="40418">
                  <c:v>43006.530827256945</c:v>
                </c:pt>
                <c:pt idx="40419">
                  <c:v>43006.537771817129</c:v>
                </c:pt>
                <c:pt idx="40420">
                  <c:v>43006.544716377313</c:v>
                </c:pt>
                <c:pt idx="40421">
                  <c:v>43006.551660937497</c:v>
                </c:pt>
                <c:pt idx="40422">
                  <c:v>43006.558605497688</c:v>
                </c:pt>
                <c:pt idx="40423">
                  <c:v>43006.565550057872</c:v>
                </c:pt>
                <c:pt idx="40424">
                  <c:v>43006.572494618056</c:v>
                </c:pt>
                <c:pt idx="40425">
                  <c:v>43006.57943917824</c:v>
                </c:pt>
                <c:pt idx="40426">
                  <c:v>43006.586383738424</c:v>
                </c:pt>
                <c:pt idx="40427">
                  <c:v>43006.593328298608</c:v>
                </c:pt>
                <c:pt idx="40428">
                  <c:v>43006.600272858799</c:v>
                </c:pt>
                <c:pt idx="40429">
                  <c:v>43006.607217418983</c:v>
                </c:pt>
                <c:pt idx="40430">
                  <c:v>43006.614161979167</c:v>
                </c:pt>
                <c:pt idx="40431">
                  <c:v>43006.621106539351</c:v>
                </c:pt>
                <c:pt idx="40432">
                  <c:v>43006.628051099535</c:v>
                </c:pt>
                <c:pt idx="40433">
                  <c:v>43006.634995659719</c:v>
                </c:pt>
                <c:pt idx="40434">
                  <c:v>43006.64194021991</c:v>
                </c:pt>
                <c:pt idx="40435">
                  <c:v>43006.648884780094</c:v>
                </c:pt>
                <c:pt idx="40436">
                  <c:v>43006.655829340278</c:v>
                </c:pt>
                <c:pt idx="40437">
                  <c:v>43006.662773900462</c:v>
                </c:pt>
                <c:pt idx="40438">
                  <c:v>43006.669718460646</c:v>
                </c:pt>
                <c:pt idx="40439">
                  <c:v>43006.676663020837</c:v>
                </c:pt>
                <c:pt idx="40440">
                  <c:v>43006.683607581021</c:v>
                </c:pt>
                <c:pt idx="40441">
                  <c:v>43006.690552141205</c:v>
                </c:pt>
                <c:pt idx="40442">
                  <c:v>43006.697496701388</c:v>
                </c:pt>
                <c:pt idx="40443">
                  <c:v>43006.704441261572</c:v>
                </c:pt>
                <c:pt idx="40444">
                  <c:v>43006.711385821756</c:v>
                </c:pt>
                <c:pt idx="40445">
                  <c:v>43006.718330381947</c:v>
                </c:pt>
                <c:pt idx="40446">
                  <c:v>43006.725274942131</c:v>
                </c:pt>
                <c:pt idx="40447">
                  <c:v>43006.732219502315</c:v>
                </c:pt>
                <c:pt idx="40448">
                  <c:v>43006.739164062499</c:v>
                </c:pt>
                <c:pt idx="40449">
                  <c:v>43006.746108622683</c:v>
                </c:pt>
                <c:pt idx="40450">
                  <c:v>43006.753053182867</c:v>
                </c:pt>
                <c:pt idx="40451">
                  <c:v>43006.759997743058</c:v>
                </c:pt>
                <c:pt idx="40452">
                  <c:v>43006.766942303242</c:v>
                </c:pt>
                <c:pt idx="40453">
                  <c:v>43006.773886863426</c:v>
                </c:pt>
                <c:pt idx="40454">
                  <c:v>43006.78083142361</c:v>
                </c:pt>
                <c:pt idx="40455">
                  <c:v>43006.787775983794</c:v>
                </c:pt>
                <c:pt idx="40456">
                  <c:v>43006.794720543985</c:v>
                </c:pt>
                <c:pt idx="40457">
                  <c:v>43006.801665104169</c:v>
                </c:pt>
                <c:pt idx="40458">
                  <c:v>43006.808609664353</c:v>
                </c:pt>
                <c:pt idx="40459">
                  <c:v>43006.815554224537</c:v>
                </c:pt>
                <c:pt idx="40460">
                  <c:v>43006.822498784721</c:v>
                </c:pt>
                <c:pt idx="40461">
                  <c:v>43006.829443344905</c:v>
                </c:pt>
                <c:pt idx="40462">
                  <c:v>43006.836387905096</c:v>
                </c:pt>
                <c:pt idx="40463">
                  <c:v>43006.84333246528</c:v>
                </c:pt>
                <c:pt idx="40464">
                  <c:v>43006.850277025464</c:v>
                </c:pt>
                <c:pt idx="40465">
                  <c:v>43006.857221585647</c:v>
                </c:pt>
                <c:pt idx="40466">
                  <c:v>43006.864166145831</c:v>
                </c:pt>
                <c:pt idx="40467">
                  <c:v>43006.871110706015</c:v>
                </c:pt>
                <c:pt idx="40468">
                  <c:v>43006.878055266207</c:v>
                </c:pt>
                <c:pt idx="40469">
                  <c:v>43006.88499982639</c:v>
                </c:pt>
                <c:pt idx="40470">
                  <c:v>43006.891944386574</c:v>
                </c:pt>
                <c:pt idx="40471">
                  <c:v>43006.898888946758</c:v>
                </c:pt>
                <c:pt idx="40472">
                  <c:v>43006.905833506942</c:v>
                </c:pt>
                <c:pt idx="40473">
                  <c:v>43006.912778067126</c:v>
                </c:pt>
                <c:pt idx="40474">
                  <c:v>43006.919722627317</c:v>
                </c:pt>
                <c:pt idx="40475">
                  <c:v>43006.926667187501</c:v>
                </c:pt>
                <c:pt idx="40476">
                  <c:v>43006.933611747685</c:v>
                </c:pt>
                <c:pt idx="40477">
                  <c:v>43006.940556307869</c:v>
                </c:pt>
                <c:pt idx="40478">
                  <c:v>43006.947500868053</c:v>
                </c:pt>
                <c:pt idx="40479">
                  <c:v>43006.954445428244</c:v>
                </c:pt>
                <c:pt idx="40480">
                  <c:v>43006.961389988428</c:v>
                </c:pt>
                <c:pt idx="40481">
                  <c:v>43006.968334548612</c:v>
                </c:pt>
                <c:pt idx="40482">
                  <c:v>43006.975279108796</c:v>
                </c:pt>
                <c:pt idx="40483">
                  <c:v>43006.98222366898</c:v>
                </c:pt>
                <c:pt idx="40484">
                  <c:v>43006.989168229164</c:v>
                </c:pt>
                <c:pt idx="40485">
                  <c:v>43006.996112789355</c:v>
                </c:pt>
                <c:pt idx="40486">
                  <c:v>43007.003057349539</c:v>
                </c:pt>
                <c:pt idx="40487">
                  <c:v>43007.010001909723</c:v>
                </c:pt>
                <c:pt idx="40488">
                  <c:v>43007.016946469907</c:v>
                </c:pt>
                <c:pt idx="40489">
                  <c:v>43007.02389103009</c:v>
                </c:pt>
                <c:pt idx="40490">
                  <c:v>43007.030835590274</c:v>
                </c:pt>
                <c:pt idx="40491">
                  <c:v>43007.037780150466</c:v>
                </c:pt>
                <c:pt idx="40492">
                  <c:v>43007.044724710649</c:v>
                </c:pt>
                <c:pt idx="40493">
                  <c:v>43007.051669270833</c:v>
                </c:pt>
                <c:pt idx="40494">
                  <c:v>43007.058613831017</c:v>
                </c:pt>
                <c:pt idx="40495">
                  <c:v>43007.065558391201</c:v>
                </c:pt>
                <c:pt idx="40496">
                  <c:v>43007.072502951392</c:v>
                </c:pt>
                <c:pt idx="40497">
                  <c:v>43007.079447511576</c:v>
                </c:pt>
                <c:pt idx="40498">
                  <c:v>43007.08639207176</c:v>
                </c:pt>
                <c:pt idx="40499">
                  <c:v>43007.093336631944</c:v>
                </c:pt>
                <c:pt idx="40500">
                  <c:v>43007.100281192128</c:v>
                </c:pt>
                <c:pt idx="40501">
                  <c:v>43007.107225752312</c:v>
                </c:pt>
                <c:pt idx="40502">
                  <c:v>43007.114170312503</c:v>
                </c:pt>
                <c:pt idx="40503">
                  <c:v>43007.121114872687</c:v>
                </c:pt>
                <c:pt idx="40504">
                  <c:v>43007.128059432871</c:v>
                </c:pt>
                <c:pt idx="40505">
                  <c:v>43007.135003993055</c:v>
                </c:pt>
                <c:pt idx="40506">
                  <c:v>43007.141948553239</c:v>
                </c:pt>
                <c:pt idx="40507">
                  <c:v>43007.148893113423</c:v>
                </c:pt>
                <c:pt idx="40508">
                  <c:v>43007.155837673614</c:v>
                </c:pt>
                <c:pt idx="40509">
                  <c:v>43007.162782233798</c:v>
                </c:pt>
                <c:pt idx="40510">
                  <c:v>43007.169726793982</c:v>
                </c:pt>
                <c:pt idx="40511">
                  <c:v>43007.176671354166</c:v>
                </c:pt>
                <c:pt idx="40512">
                  <c:v>43007.18361591435</c:v>
                </c:pt>
                <c:pt idx="40513">
                  <c:v>43007.190560474533</c:v>
                </c:pt>
                <c:pt idx="40514">
                  <c:v>43007.197505034725</c:v>
                </c:pt>
                <c:pt idx="40515">
                  <c:v>43007.204449594909</c:v>
                </c:pt>
                <c:pt idx="40516">
                  <c:v>43007.211394155092</c:v>
                </c:pt>
                <c:pt idx="40517">
                  <c:v>43007.218338715276</c:v>
                </c:pt>
                <c:pt idx="40518">
                  <c:v>43007.22528327546</c:v>
                </c:pt>
                <c:pt idx="40519">
                  <c:v>43007.232227835651</c:v>
                </c:pt>
                <c:pt idx="40520">
                  <c:v>43007.239172395835</c:v>
                </c:pt>
                <c:pt idx="40521">
                  <c:v>43007.246116956019</c:v>
                </c:pt>
                <c:pt idx="40522">
                  <c:v>43007.253061516203</c:v>
                </c:pt>
                <c:pt idx="40523">
                  <c:v>43007.260006076387</c:v>
                </c:pt>
                <c:pt idx="40524">
                  <c:v>43007.266950636571</c:v>
                </c:pt>
                <c:pt idx="40525">
                  <c:v>43007.273895196762</c:v>
                </c:pt>
                <c:pt idx="40526">
                  <c:v>43007.280839756946</c:v>
                </c:pt>
                <c:pt idx="40527">
                  <c:v>43007.28778431713</c:v>
                </c:pt>
                <c:pt idx="40528">
                  <c:v>43007.294728877314</c:v>
                </c:pt>
                <c:pt idx="40529">
                  <c:v>43007.301673437498</c:v>
                </c:pt>
                <c:pt idx="40530">
                  <c:v>43007.308617997682</c:v>
                </c:pt>
                <c:pt idx="40531">
                  <c:v>43007.315562557873</c:v>
                </c:pt>
                <c:pt idx="40532">
                  <c:v>43007.322507118057</c:v>
                </c:pt>
                <c:pt idx="40533">
                  <c:v>43007.329451678241</c:v>
                </c:pt>
                <c:pt idx="40534">
                  <c:v>43007.336396238425</c:v>
                </c:pt>
                <c:pt idx="40535">
                  <c:v>43007.343340798609</c:v>
                </c:pt>
                <c:pt idx="40536">
                  <c:v>43007.3502853588</c:v>
                </c:pt>
                <c:pt idx="40537">
                  <c:v>43007.357229918984</c:v>
                </c:pt>
                <c:pt idx="40538">
                  <c:v>43007.364174479168</c:v>
                </c:pt>
                <c:pt idx="40539">
                  <c:v>43007.371119039351</c:v>
                </c:pt>
                <c:pt idx="40540">
                  <c:v>43007.378063599535</c:v>
                </c:pt>
                <c:pt idx="40541">
                  <c:v>43007.385008159719</c:v>
                </c:pt>
                <c:pt idx="40542">
                  <c:v>43007.39195271991</c:v>
                </c:pt>
                <c:pt idx="40543">
                  <c:v>43007.398897280094</c:v>
                </c:pt>
                <c:pt idx="40544">
                  <c:v>43007.405841840278</c:v>
                </c:pt>
                <c:pt idx="40545">
                  <c:v>43007.412786400462</c:v>
                </c:pt>
                <c:pt idx="40546">
                  <c:v>43007.419730960646</c:v>
                </c:pt>
                <c:pt idx="40547">
                  <c:v>43007.42667552083</c:v>
                </c:pt>
                <c:pt idx="40548">
                  <c:v>43007.433620081021</c:v>
                </c:pt>
                <c:pt idx="40549">
                  <c:v>43007.440564641205</c:v>
                </c:pt>
                <c:pt idx="40550">
                  <c:v>43007.447509201389</c:v>
                </c:pt>
                <c:pt idx="40551">
                  <c:v>43007.454453761573</c:v>
                </c:pt>
                <c:pt idx="40552">
                  <c:v>43007.461398321757</c:v>
                </c:pt>
                <c:pt idx="40553">
                  <c:v>43007.468342881948</c:v>
                </c:pt>
                <c:pt idx="40554">
                  <c:v>43007.475287442132</c:v>
                </c:pt>
                <c:pt idx="40555">
                  <c:v>43007.482232002316</c:v>
                </c:pt>
                <c:pt idx="40556">
                  <c:v>43007.4891765625</c:v>
                </c:pt>
                <c:pt idx="40557">
                  <c:v>43007.496121122684</c:v>
                </c:pt>
                <c:pt idx="40558">
                  <c:v>43007.503065682868</c:v>
                </c:pt>
                <c:pt idx="40559">
                  <c:v>43007.510010243059</c:v>
                </c:pt>
                <c:pt idx="40560">
                  <c:v>43007.516954803243</c:v>
                </c:pt>
                <c:pt idx="40561">
                  <c:v>43007.523899363427</c:v>
                </c:pt>
                <c:pt idx="40562">
                  <c:v>43007.530843923611</c:v>
                </c:pt>
                <c:pt idx="40563">
                  <c:v>43007.537788483794</c:v>
                </c:pt>
                <c:pt idx="40564">
                  <c:v>43007.544733043978</c:v>
                </c:pt>
                <c:pt idx="40565">
                  <c:v>43007.55167760417</c:v>
                </c:pt>
                <c:pt idx="40566">
                  <c:v>43007.558622164353</c:v>
                </c:pt>
                <c:pt idx="40567">
                  <c:v>43007.565566724537</c:v>
                </c:pt>
                <c:pt idx="40568">
                  <c:v>43007.572511284721</c:v>
                </c:pt>
                <c:pt idx="40569">
                  <c:v>43007.579455844905</c:v>
                </c:pt>
                <c:pt idx="40570">
                  <c:v>43007.586400405089</c:v>
                </c:pt>
                <c:pt idx="40571">
                  <c:v>43007.59334496528</c:v>
                </c:pt>
                <c:pt idx="40572">
                  <c:v>43007.600289525464</c:v>
                </c:pt>
                <c:pt idx="40573">
                  <c:v>43007.607234085648</c:v>
                </c:pt>
                <c:pt idx="40574">
                  <c:v>43007.614178645832</c:v>
                </c:pt>
                <c:pt idx="40575">
                  <c:v>43007.621123206016</c:v>
                </c:pt>
                <c:pt idx="40576">
                  <c:v>43007.628067766207</c:v>
                </c:pt>
                <c:pt idx="40577">
                  <c:v>43007.635012326391</c:v>
                </c:pt>
                <c:pt idx="40578">
                  <c:v>43007.641956886575</c:v>
                </c:pt>
                <c:pt idx="40579">
                  <c:v>43007.648901446759</c:v>
                </c:pt>
                <c:pt idx="40580">
                  <c:v>43007.655846006943</c:v>
                </c:pt>
                <c:pt idx="40581">
                  <c:v>43007.662790567127</c:v>
                </c:pt>
                <c:pt idx="40582">
                  <c:v>43007.669735127318</c:v>
                </c:pt>
                <c:pt idx="40583">
                  <c:v>43007.676679687502</c:v>
                </c:pt>
                <c:pt idx="40584">
                  <c:v>43007.683624247686</c:v>
                </c:pt>
                <c:pt idx="40585">
                  <c:v>43007.69056880787</c:v>
                </c:pt>
                <c:pt idx="40586">
                  <c:v>43007.697513368053</c:v>
                </c:pt>
                <c:pt idx="40587">
                  <c:v>43007.704457928237</c:v>
                </c:pt>
                <c:pt idx="40588">
                  <c:v>43007.711402488429</c:v>
                </c:pt>
                <c:pt idx="40589">
                  <c:v>43007.718347048612</c:v>
                </c:pt>
                <c:pt idx="40590">
                  <c:v>43007.725291608796</c:v>
                </c:pt>
                <c:pt idx="40591">
                  <c:v>43007.73223616898</c:v>
                </c:pt>
                <c:pt idx="40592">
                  <c:v>43007.739180729164</c:v>
                </c:pt>
                <c:pt idx="40593">
                  <c:v>43007.746125289355</c:v>
                </c:pt>
                <c:pt idx="40594">
                  <c:v>43007.753069849539</c:v>
                </c:pt>
                <c:pt idx="40595">
                  <c:v>43007.760014409723</c:v>
                </c:pt>
                <c:pt idx="40596">
                  <c:v>43007.766958969907</c:v>
                </c:pt>
                <c:pt idx="40597">
                  <c:v>43007.773903530091</c:v>
                </c:pt>
                <c:pt idx="40598">
                  <c:v>43007.780848090275</c:v>
                </c:pt>
                <c:pt idx="40599">
                  <c:v>43007.787792650466</c:v>
                </c:pt>
                <c:pt idx="40600">
                  <c:v>43007.79473721065</c:v>
                </c:pt>
                <c:pt idx="40601">
                  <c:v>43007.801681770834</c:v>
                </c:pt>
                <c:pt idx="40602">
                  <c:v>43007.808626331018</c:v>
                </c:pt>
                <c:pt idx="40603">
                  <c:v>43007.815570891202</c:v>
                </c:pt>
                <c:pt idx="40604">
                  <c:v>43007.822515451386</c:v>
                </c:pt>
                <c:pt idx="40605">
                  <c:v>43007.829460011577</c:v>
                </c:pt>
                <c:pt idx="40606">
                  <c:v>43007.836404571761</c:v>
                </c:pt>
                <c:pt idx="40607">
                  <c:v>43007.843349131945</c:v>
                </c:pt>
                <c:pt idx="40608">
                  <c:v>43007.850293692129</c:v>
                </c:pt>
                <c:pt idx="40609">
                  <c:v>43007.857238252313</c:v>
                </c:pt>
                <c:pt idx="40610">
                  <c:v>43007.864182812496</c:v>
                </c:pt>
                <c:pt idx="40611">
                  <c:v>43007.871127372688</c:v>
                </c:pt>
                <c:pt idx="40612">
                  <c:v>43007.878071932872</c:v>
                </c:pt>
                <c:pt idx="40613">
                  <c:v>43007.885016493055</c:v>
                </c:pt>
                <c:pt idx="40614">
                  <c:v>43007.891961053239</c:v>
                </c:pt>
                <c:pt idx="40615">
                  <c:v>43007.898905613423</c:v>
                </c:pt>
                <c:pt idx="40616">
                  <c:v>43007.905850173614</c:v>
                </c:pt>
                <c:pt idx="40617">
                  <c:v>43007.912794733798</c:v>
                </c:pt>
                <c:pt idx="40618">
                  <c:v>43007.919739293982</c:v>
                </c:pt>
                <c:pt idx="40619">
                  <c:v>43007.926683854166</c:v>
                </c:pt>
                <c:pt idx="40620">
                  <c:v>43007.93362841435</c:v>
                </c:pt>
                <c:pt idx="40621">
                  <c:v>43007.940572974534</c:v>
                </c:pt>
                <c:pt idx="40622">
                  <c:v>43007.947517534725</c:v>
                </c:pt>
                <c:pt idx="40623">
                  <c:v>43007.954462094909</c:v>
                </c:pt>
                <c:pt idx="40624">
                  <c:v>43007.961406655093</c:v>
                </c:pt>
                <c:pt idx="40625">
                  <c:v>43007.968351215277</c:v>
                </c:pt>
                <c:pt idx="40626">
                  <c:v>43007.975295775461</c:v>
                </c:pt>
                <c:pt idx="40627">
                  <c:v>43007.982240335645</c:v>
                </c:pt>
                <c:pt idx="40628">
                  <c:v>43007.989184895836</c:v>
                </c:pt>
                <c:pt idx="40629">
                  <c:v>43007.99612945602</c:v>
                </c:pt>
                <c:pt idx="40630">
                  <c:v>43008.003074016204</c:v>
                </c:pt>
                <c:pt idx="40631">
                  <c:v>43008.010018576388</c:v>
                </c:pt>
                <c:pt idx="40632">
                  <c:v>43008.016963136572</c:v>
                </c:pt>
                <c:pt idx="40633">
                  <c:v>43008.023907696763</c:v>
                </c:pt>
                <c:pt idx="40634">
                  <c:v>43008.030852256947</c:v>
                </c:pt>
                <c:pt idx="40635">
                  <c:v>43008.037796817131</c:v>
                </c:pt>
                <c:pt idx="40636">
                  <c:v>43008.044741377314</c:v>
                </c:pt>
                <c:pt idx="40637">
                  <c:v>43008.051685937498</c:v>
                </c:pt>
                <c:pt idx="40638">
                  <c:v>43008.058630497682</c:v>
                </c:pt>
                <c:pt idx="40639">
                  <c:v>43008.065575057874</c:v>
                </c:pt>
                <c:pt idx="40640">
                  <c:v>43008.072519618057</c:v>
                </c:pt>
                <c:pt idx="40641">
                  <c:v>43008.079464178241</c:v>
                </c:pt>
                <c:pt idx="40642">
                  <c:v>43008.086408738425</c:v>
                </c:pt>
                <c:pt idx="40643">
                  <c:v>43008.093353298609</c:v>
                </c:pt>
                <c:pt idx="40644">
                  <c:v>43008.100297858793</c:v>
                </c:pt>
                <c:pt idx="40645">
                  <c:v>43008.107242418984</c:v>
                </c:pt>
                <c:pt idx="40646">
                  <c:v>43008.114186979168</c:v>
                </c:pt>
                <c:pt idx="40647">
                  <c:v>43008.121131539352</c:v>
                </c:pt>
                <c:pt idx="40648">
                  <c:v>43008.128076099536</c:v>
                </c:pt>
                <c:pt idx="40649">
                  <c:v>43008.13502065972</c:v>
                </c:pt>
                <c:pt idx="40650">
                  <c:v>43008.141965219904</c:v>
                </c:pt>
                <c:pt idx="40651">
                  <c:v>43008.148909780095</c:v>
                </c:pt>
                <c:pt idx="40652">
                  <c:v>43008.155854340279</c:v>
                </c:pt>
                <c:pt idx="40653">
                  <c:v>43008.162798900463</c:v>
                </c:pt>
                <c:pt idx="40654">
                  <c:v>43008.169743460647</c:v>
                </c:pt>
                <c:pt idx="40655">
                  <c:v>43008.176688020831</c:v>
                </c:pt>
                <c:pt idx="40656">
                  <c:v>43008.183632581022</c:v>
                </c:pt>
                <c:pt idx="40657">
                  <c:v>43008.190577141206</c:v>
                </c:pt>
                <c:pt idx="40658">
                  <c:v>43008.19752170139</c:v>
                </c:pt>
                <c:pt idx="40659">
                  <c:v>43008.204466261574</c:v>
                </c:pt>
                <c:pt idx="40660">
                  <c:v>43008.211410821757</c:v>
                </c:pt>
                <c:pt idx="40661">
                  <c:v>43008.218355381941</c:v>
                </c:pt>
                <c:pt idx="40662">
                  <c:v>43008.225299942133</c:v>
                </c:pt>
                <c:pt idx="40663">
                  <c:v>43008.232244502316</c:v>
                </c:pt>
                <c:pt idx="40664">
                  <c:v>43008.2391890625</c:v>
                </c:pt>
                <c:pt idx="40665">
                  <c:v>43008.246133622684</c:v>
                </c:pt>
                <c:pt idx="40666">
                  <c:v>43008.253078182868</c:v>
                </c:pt>
                <c:pt idx="40667">
                  <c:v>43008.260022743052</c:v>
                </c:pt>
                <c:pt idx="40668">
                  <c:v>43008.266967303243</c:v>
                </c:pt>
                <c:pt idx="40669">
                  <c:v>43008.273911863427</c:v>
                </c:pt>
                <c:pt idx="40670">
                  <c:v>43008.280856423611</c:v>
                </c:pt>
                <c:pt idx="40671">
                  <c:v>43008.287800983795</c:v>
                </c:pt>
                <c:pt idx="40672">
                  <c:v>43008.294745543979</c:v>
                </c:pt>
                <c:pt idx="40673">
                  <c:v>43008.30169010417</c:v>
                </c:pt>
                <c:pt idx="40674">
                  <c:v>43008.308634664354</c:v>
                </c:pt>
                <c:pt idx="40675">
                  <c:v>43008.315579224538</c:v>
                </c:pt>
                <c:pt idx="40676">
                  <c:v>43008.322523784722</c:v>
                </c:pt>
                <c:pt idx="40677">
                  <c:v>43008.329468344906</c:v>
                </c:pt>
                <c:pt idx="40678">
                  <c:v>43008.33641290509</c:v>
                </c:pt>
                <c:pt idx="40679">
                  <c:v>43008.343357465281</c:v>
                </c:pt>
                <c:pt idx="40680">
                  <c:v>43008.350302025465</c:v>
                </c:pt>
                <c:pt idx="40681">
                  <c:v>43008.357246585649</c:v>
                </c:pt>
                <c:pt idx="40682">
                  <c:v>43008.364191145833</c:v>
                </c:pt>
                <c:pt idx="40683">
                  <c:v>43008.371135706017</c:v>
                </c:pt>
                <c:pt idx="40684">
                  <c:v>43008.3780802662</c:v>
                </c:pt>
                <c:pt idx="40685">
                  <c:v>43008.385024826392</c:v>
                </c:pt>
                <c:pt idx="40686">
                  <c:v>43008.391969386576</c:v>
                </c:pt>
                <c:pt idx="40687">
                  <c:v>43008.398913946759</c:v>
                </c:pt>
                <c:pt idx="40688">
                  <c:v>43008.405858506943</c:v>
                </c:pt>
                <c:pt idx="40689">
                  <c:v>43008.412803067127</c:v>
                </c:pt>
                <c:pt idx="40690">
                  <c:v>43008.419747627318</c:v>
                </c:pt>
                <c:pt idx="40691">
                  <c:v>43008.426692187502</c:v>
                </c:pt>
                <c:pt idx="40692">
                  <c:v>43008.433636747686</c:v>
                </c:pt>
                <c:pt idx="40693">
                  <c:v>43008.44058130787</c:v>
                </c:pt>
                <c:pt idx="40694">
                  <c:v>43008.447525868054</c:v>
                </c:pt>
                <c:pt idx="40695">
                  <c:v>43008.454470428238</c:v>
                </c:pt>
                <c:pt idx="40696">
                  <c:v>43008.461414988429</c:v>
                </c:pt>
                <c:pt idx="40697">
                  <c:v>43008.468359548613</c:v>
                </c:pt>
                <c:pt idx="40698">
                  <c:v>43008.475304108797</c:v>
                </c:pt>
                <c:pt idx="40699">
                  <c:v>43008.482248668981</c:v>
                </c:pt>
                <c:pt idx="40700">
                  <c:v>43008.489193229165</c:v>
                </c:pt>
                <c:pt idx="40701">
                  <c:v>43008.496137789349</c:v>
                </c:pt>
                <c:pt idx="40702">
                  <c:v>43008.50308234954</c:v>
                </c:pt>
                <c:pt idx="40703">
                  <c:v>43008.510026909724</c:v>
                </c:pt>
                <c:pt idx="40704">
                  <c:v>43008.516971469908</c:v>
                </c:pt>
                <c:pt idx="40705">
                  <c:v>43008.523916030092</c:v>
                </c:pt>
                <c:pt idx="40706">
                  <c:v>43008.530860590276</c:v>
                </c:pt>
                <c:pt idx="40707">
                  <c:v>43008.537805150459</c:v>
                </c:pt>
                <c:pt idx="40708">
                  <c:v>43008.544749710651</c:v>
                </c:pt>
                <c:pt idx="40709">
                  <c:v>43008.551694270835</c:v>
                </c:pt>
                <c:pt idx="40710">
                  <c:v>43008.558638831018</c:v>
                </c:pt>
                <c:pt idx="40711">
                  <c:v>43008.565583391202</c:v>
                </c:pt>
                <c:pt idx="40712">
                  <c:v>43008.572527951386</c:v>
                </c:pt>
                <c:pt idx="40713">
                  <c:v>43008.579472511577</c:v>
                </c:pt>
                <c:pt idx="40714">
                  <c:v>43008.586417071761</c:v>
                </c:pt>
                <c:pt idx="40715">
                  <c:v>43008.593361631945</c:v>
                </c:pt>
                <c:pt idx="40716">
                  <c:v>43008.600306192129</c:v>
                </c:pt>
                <c:pt idx="40717">
                  <c:v>43008.607250752313</c:v>
                </c:pt>
                <c:pt idx="40718">
                  <c:v>43008.614195312497</c:v>
                </c:pt>
                <c:pt idx="40719">
                  <c:v>43008.621139872688</c:v>
                </c:pt>
                <c:pt idx="40720">
                  <c:v>43008.628084432872</c:v>
                </c:pt>
                <c:pt idx="40721">
                  <c:v>43008.635028993056</c:v>
                </c:pt>
                <c:pt idx="40722">
                  <c:v>43008.64197355324</c:v>
                </c:pt>
                <c:pt idx="40723">
                  <c:v>43008.648918113424</c:v>
                </c:pt>
                <c:pt idx="40724">
                  <c:v>43008.655862673608</c:v>
                </c:pt>
                <c:pt idx="40725">
                  <c:v>43008.662807233799</c:v>
                </c:pt>
                <c:pt idx="40726">
                  <c:v>43008.669751793983</c:v>
                </c:pt>
                <c:pt idx="40727">
                  <c:v>43008.676696354167</c:v>
                </c:pt>
                <c:pt idx="40728">
                  <c:v>43008.683640914351</c:v>
                </c:pt>
                <c:pt idx="40729">
                  <c:v>43008.690585474535</c:v>
                </c:pt>
                <c:pt idx="40730">
                  <c:v>43008.697530034726</c:v>
                </c:pt>
                <c:pt idx="40731">
                  <c:v>43008.70447459491</c:v>
                </c:pt>
                <c:pt idx="40732">
                  <c:v>43008.711419155094</c:v>
                </c:pt>
                <c:pt idx="40733">
                  <c:v>43008.718363715278</c:v>
                </c:pt>
                <c:pt idx="40734">
                  <c:v>43008.725308275461</c:v>
                </c:pt>
                <c:pt idx="40735">
                  <c:v>43008.732252835645</c:v>
                </c:pt>
                <c:pt idx="40736">
                  <c:v>43008.739197395837</c:v>
                </c:pt>
                <c:pt idx="40737">
                  <c:v>43008.74614195602</c:v>
                </c:pt>
                <c:pt idx="40738">
                  <c:v>43008.753086516204</c:v>
                </c:pt>
                <c:pt idx="40739">
                  <c:v>43008.760031076388</c:v>
                </c:pt>
                <c:pt idx="40740">
                  <c:v>43008.766975636572</c:v>
                </c:pt>
                <c:pt idx="40741">
                  <c:v>43008.773920196756</c:v>
                </c:pt>
                <c:pt idx="40742">
                  <c:v>43008.780864756947</c:v>
                </c:pt>
                <c:pt idx="40743">
                  <c:v>43008.787809317131</c:v>
                </c:pt>
                <c:pt idx="40744">
                  <c:v>43008.794753877315</c:v>
                </c:pt>
                <c:pt idx="40745">
                  <c:v>43008.801698437499</c:v>
                </c:pt>
                <c:pt idx="40746">
                  <c:v>43008.808642997683</c:v>
                </c:pt>
                <c:pt idx="40747">
                  <c:v>43008.815587557867</c:v>
                </c:pt>
                <c:pt idx="40748">
                  <c:v>43008.822532118058</c:v>
                </c:pt>
                <c:pt idx="40749">
                  <c:v>43008.829476678242</c:v>
                </c:pt>
                <c:pt idx="40750">
                  <c:v>43008.836421238426</c:v>
                </c:pt>
                <c:pt idx="40751">
                  <c:v>43008.84336579861</c:v>
                </c:pt>
                <c:pt idx="40752">
                  <c:v>43008.850310358794</c:v>
                </c:pt>
                <c:pt idx="40753">
                  <c:v>43008.857254918985</c:v>
                </c:pt>
                <c:pt idx="40754">
                  <c:v>43008.864199479169</c:v>
                </c:pt>
                <c:pt idx="40755">
                  <c:v>43008.871144039353</c:v>
                </c:pt>
                <c:pt idx="40756">
                  <c:v>43008.878088599537</c:v>
                </c:pt>
                <c:pt idx="40757">
                  <c:v>43008.88503315972</c:v>
                </c:pt>
                <c:pt idx="40758">
                  <c:v>43008.891977719904</c:v>
                </c:pt>
                <c:pt idx="40759">
                  <c:v>43008.898922280096</c:v>
                </c:pt>
                <c:pt idx="40760">
                  <c:v>43008.905866840279</c:v>
                </c:pt>
                <c:pt idx="40761">
                  <c:v>43008.912811400463</c:v>
                </c:pt>
                <c:pt idx="40762">
                  <c:v>43008.919755960647</c:v>
                </c:pt>
                <c:pt idx="40763">
                  <c:v>43008.926700520831</c:v>
                </c:pt>
                <c:pt idx="40764">
                  <c:v>43008.933645081015</c:v>
                </c:pt>
                <c:pt idx="40765">
                  <c:v>43008.940589641206</c:v>
                </c:pt>
                <c:pt idx="40766">
                  <c:v>43008.94753420139</c:v>
                </c:pt>
                <c:pt idx="40767">
                  <c:v>43008.954478761574</c:v>
                </c:pt>
                <c:pt idx="40768">
                  <c:v>43008.961423321758</c:v>
                </c:pt>
                <c:pt idx="40769">
                  <c:v>43008.968367881942</c:v>
                </c:pt>
                <c:pt idx="40770">
                  <c:v>43008.975312442133</c:v>
                </c:pt>
                <c:pt idx="40771">
                  <c:v>43008.982257002317</c:v>
                </c:pt>
                <c:pt idx="40772">
                  <c:v>43008.989201562501</c:v>
                </c:pt>
                <c:pt idx="40773">
                  <c:v>43008.996146122685</c:v>
                </c:pt>
                <c:pt idx="40774">
                  <c:v>43009.003090682869</c:v>
                </c:pt>
                <c:pt idx="40775">
                  <c:v>43009.010035243053</c:v>
                </c:pt>
                <c:pt idx="40776">
                  <c:v>43009.016979803244</c:v>
                </c:pt>
                <c:pt idx="40777">
                  <c:v>43009.023924363428</c:v>
                </c:pt>
                <c:pt idx="40778">
                  <c:v>43009.030868923612</c:v>
                </c:pt>
                <c:pt idx="40779">
                  <c:v>43009.037813483796</c:v>
                </c:pt>
                <c:pt idx="40780">
                  <c:v>43009.04475804398</c:v>
                </c:pt>
                <c:pt idx="40781">
                  <c:v>43009.051702604163</c:v>
                </c:pt>
                <c:pt idx="40782">
                  <c:v>43009.058647164355</c:v>
                </c:pt>
                <c:pt idx="40783">
                  <c:v>43009.065591724539</c:v>
                </c:pt>
                <c:pt idx="40784">
                  <c:v>43009.072536284722</c:v>
                </c:pt>
                <c:pt idx="40785">
                  <c:v>43009.079480844906</c:v>
                </c:pt>
                <c:pt idx="40786">
                  <c:v>43009.08642540509</c:v>
                </c:pt>
                <c:pt idx="40787">
                  <c:v>43009.093369965274</c:v>
                </c:pt>
                <c:pt idx="40788">
                  <c:v>43009.100314525465</c:v>
                </c:pt>
                <c:pt idx="40789">
                  <c:v>43009.107259085649</c:v>
                </c:pt>
                <c:pt idx="40790">
                  <c:v>43009.114203645833</c:v>
                </c:pt>
                <c:pt idx="40791">
                  <c:v>43009.121148206017</c:v>
                </c:pt>
                <c:pt idx="40792">
                  <c:v>43009.128092766201</c:v>
                </c:pt>
                <c:pt idx="40793">
                  <c:v>43009.135037326392</c:v>
                </c:pt>
                <c:pt idx="40794">
                  <c:v>43009.141981886576</c:v>
                </c:pt>
                <c:pt idx="40795">
                  <c:v>43009.14892644676</c:v>
                </c:pt>
                <c:pt idx="40796">
                  <c:v>43009.155871006944</c:v>
                </c:pt>
                <c:pt idx="40797">
                  <c:v>43009.162815567128</c:v>
                </c:pt>
                <c:pt idx="40798">
                  <c:v>43009.169760127312</c:v>
                </c:pt>
                <c:pt idx="40799">
                  <c:v>43009.176704687503</c:v>
                </c:pt>
                <c:pt idx="40800">
                  <c:v>43009.183649247687</c:v>
                </c:pt>
                <c:pt idx="40801">
                  <c:v>43009.190593807871</c:v>
                </c:pt>
                <c:pt idx="40802">
                  <c:v>43009.197538368055</c:v>
                </c:pt>
                <c:pt idx="40803">
                  <c:v>43009.204482928239</c:v>
                </c:pt>
                <c:pt idx="40804">
                  <c:v>43009.211427488422</c:v>
                </c:pt>
                <c:pt idx="40805">
                  <c:v>43009.218372048614</c:v>
                </c:pt>
                <c:pt idx="40806">
                  <c:v>43009.225316608798</c:v>
                </c:pt>
                <c:pt idx="40807">
                  <c:v>43009.232261168981</c:v>
                </c:pt>
                <c:pt idx="40808">
                  <c:v>43009.239205729165</c:v>
                </c:pt>
                <c:pt idx="40809">
                  <c:v>43009.246150289349</c:v>
                </c:pt>
                <c:pt idx="40810">
                  <c:v>43009.253094849541</c:v>
                </c:pt>
                <c:pt idx="40811">
                  <c:v>43009.260039409724</c:v>
                </c:pt>
                <c:pt idx="40812">
                  <c:v>43009.266983969908</c:v>
                </c:pt>
                <c:pt idx="40813">
                  <c:v>43009.273928530092</c:v>
                </c:pt>
                <c:pt idx="40814">
                  <c:v>43009.280873090276</c:v>
                </c:pt>
                <c:pt idx="40815">
                  <c:v>43009.28781765046</c:v>
                </c:pt>
                <c:pt idx="40816">
                  <c:v>43009.294762210651</c:v>
                </c:pt>
                <c:pt idx="40817">
                  <c:v>43009.301706770835</c:v>
                </c:pt>
                <c:pt idx="40818">
                  <c:v>43009.308651331019</c:v>
                </c:pt>
                <c:pt idx="40819">
                  <c:v>43009.315595891203</c:v>
                </c:pt>
                <c:pt idx="40820">
                  <c:v>43009.322540451387</c:v>
                </c:pt>
                <c:pt idx="40821">
                  <c:v>43009.329485011571</c:v>
                </c:pt>
                <c:pt idx="40822">
                  <c:v>43009.336429571762</c:v>
                </c:pt>
                <c:pt idx="40823">
                  <c:v>43009.343374131946</c:v>
                </c:pt>
                <c:pt idx="40824">
                  <c:v>43009.35031869213</c:v>
                </c:pt>
                <c:pt idx="40825">
                  <c:v>43009.357263252314</c:v>
                </c:pt>
                <c:pt idx="40826">
                  <c:v>43009.364207812498</c:v>
                </c:pt>
                <c:pt idx="40827">
                  <c:v>43009.371152372689</c:v>
                </c:pt>
                <c:pt idx="40828">
                  <c:v>43009.378096932873</c:v>
                </c:pt>
                <c:pt idx="40829">
                  <c:v>43009.385041493057</c:v>
                </c:pt>
                <c:pt idx="40830">
                  <c:v>43009.391986053241</c:v>
                </c:pt>
                <c:pt idx="40831">
                  <c:v>43009.398930613424</c:v>
                </c:pt>
                <c:pt idx="40832">
                  <c:v>43009.405875173608</c:v>
                </c:pt>
                <c:pt idx="40833">
                  <c:v>43009.4128197338</c:v>
                </c:pt>
                <c:pt idx="40834">
                  <c:v>43009.419764293983</c:v>
                </c:pt>
                <c:pt idx="40835">
                  <c:v>43009.426708854167</c:v>
                </c:pt>
                <c:pt idx="40836">
                  <c:v>43009.433653414351</c:v>
                </c:pt>
                <c:pt idx="40837">
                  <c:v>43009.440597974535</c:v>
                </c:pt>
                <c:pt idx="40838">
                  <c:v>43009.447542534719</c:v>
                </c:pt>
                <c:pt idx="40839">
                  <c:v>43009.45448709491</c:v>
                </c:pt>
                <c:pt idx="40840">
                  <c:v>43009.461431655094</c:v>
                </c:pt>
                <c:pt idx="40841">
                  <c:v>43009.468376215278</c:v>
                </c:pt>
                <c:pt idx="40842">
                  <c:v>43009.475320775462</c:v>
                </c:pt>
                <c:pt idx="40843">
                  <c:v>43009.482265335646</c:v>
                </c:pt>
                <c:pt idx="40844">
                  <c:v>43009.48920989583</c:v>
                </c:pt>
                <c:pt idx="40845">
                  <c:v>43009.496154456021</c:v>
                </c:pt>
                <c:pt idx="40846">
                  <c:v>43009.503099016205</c:v>
                </c:pt>
                <c:pt idx="40847">
                  <c:v>43009.510043576389</c:v>
                </c:pt>
                <c:pt idx="40848">
                  <c:v>43009.516988136573</c:v>
                </c:pt>
                <c:pt idx="40849">
                  <c:v>43009.523932696757</c:v>
                </c:pt>
                <c:pt idx="40850">
                  <c:v>43009.530877256948</c:v>
                </c:pt>
                <c:pt idx="40851">
                  <c:v>43009.537821817132</c:v>
                </c:pt>
                <c:pt idx="40852">
                  <c:v>43009.544766377316</c:v>
                </c:pt>
                <c:pt idx="40853">
                  <c:v>43009.5517109375</c:v>
                </c:pt>
                <c:pt idx="40854">
                  <c:v>43009.558655497684</c:v>
                </c:pt>
                <c:pt idx="40855">
                  <c:v>43009.565600057867</c:v>
                </c:pt>
                <c:pt idx="40856">
                  <c:v>43009.572544618059</c:v>
                </c:pt>
                <c:pt idx="40857">
                  <c:v>43009.579489178243</c:v>
                </c:pt>
                <c:pt idx="40858">
                  <c:v>43009.586433738426</c:v>
                </c:pt>
                <c:pt idx="40859">
                  <c:v>43009.59337829861</c:v>
                </c:pt>
                <c:pt idx="40860">
                  <c:v>43009.600322858794</c:v>
                </c:pt>
                <c:pt idx="40861">
                  <c:v>43009.607267418978</c:v>
                </c:pt>
                <c:pt idx="40862">
                  <c:v>43009.614211979169</c:v>
                </c:pt>
                <c:pt idx="40863">
                  <c:v>43009.621156539353</c:v>
                </c:pt>
                <c:pt idx="40864">
                  <c:v>43009.628101099537</c:v>
                </c:pt>
                <c:pt idx="40865">
                  <c:v>43009.635045659721</c:v>
                </c:pt>
                <c:pt idx="40866">
                  <c:v>43009.641990219905</c:v>
                </c:pt>
                <c:pt idx="40867">
                  <c:v>43009.648934780096</c:v>
                </c:pt>
                <c:pt idx="40868">
                  <c:v>43009.65587934028</c:v>
                </c:pt>
                <c:pt idx="40869">
                  <c:v>43009.662823900464</c:v>
                </c:pt>
                <c:pt idx="40870">
                  <c:v>43009.669768460648</c:v>
                </c:pt>
                <c:pt idx="40871">
                  <c:v>43009.676713020832</c:v>
                </c:pt>
                <c:pt idx="40872">
                  <c:v>43009.683657581016</c:v>
                </c:pt>
                <c:pt idx="40873">
                  <c:v>43009.690602141207</c:v>
                </c:pt>
                <c:pt idx="40874">
                  <c:v>43009.697546701391</c:v>
                </c:pt>
                <c:pt idx="40875">
                  <c:v>43009.704491261575</c:v>
                </c:pt>
                <c:pt idx="40876">
                  <c:v>43009.711435821759</c:v>
                </c:pt>
                <c:pt idx="40877">
                  <c:v>43009.718380381943</c:v>
                </c:pt>
                <c:pt idx="40878">
                  <c:v>43009.725324942126</c:v>
                </c:pt>
                <c:pt idx="40879">
                  <c:v>43009.732269502318</c:v>
                </c:pt>
                <c:pt idx="40880">
                  <c:v>43009.739214062502</c:v>
                </c:pt>
                <c:pt idx="40881">
                  <c:v>43009.746158622685</c:v>
                </c:pt>
                <c:pt idx="40882">
                  <c:v>43009.753103182869</c:v>
                </c:pt>
                <c:pt idx="40883">
                  <c:v>43009.760047743053</c:v>
                </c:pt>
                <c:pt idx="40884">
                  <c:v>43009.766992303237</c:v>
                </c:pt>
                <c:pt idx="40885">
                  <c:v>43009.773936863428</c:v>
                </c:pt>
                <c:pt idx="40886">
                  <c:v>43009.780881423612</c:v>
                </c:pt>
                <c:pt idx="40887">
                  <c:v>43009.787825983796</c:v>
                </c:pt>
                <c:pt idx="40888">
                  <c:v>43009.79477054398</c:v>
                </c:pt>
                <c:pt idx="40889">
                  <c:v>43009.801715104164</c:v>
                </c:pt>
                <c:pt idx="40890">
                  <c:v>43009.808659664355</c:v>
                </c:pt>
                <c:pt idx="40891">
                  <c:v>43009.815604224539</c:v>
                </c:pt>
                <c:pt idx="40892">
                  <c:v>43009.822548784723</c:v>
                </c:pt>
                <c:pt idx="40893">
                  <c:v>43009.829493344907</c:v>
                </c:pt>
                <c:pt idx="40894">
                  <c:v>43009.836437905091</c:v>
                </c:pt>
                <c:pt idx="40895">
                  <c:v>43009.843382465275</c:v>
                </c:pt>
                <c:pt idx="40896">
                  <c:v>43009.850327025466</c:v>
                </c:pt>
                <c:pt idx="40897">
                  <c:v>43009.85727158565</c:v>
                </c:pt>
                <c:pt idx="40898">
                  <c:v>43009.864216145834</c:v>
                </c:pt>
                <c:pt idx="40899">
                  <c:v>43009.871160706018</c:v>
                </c:pt>
                <c:pt idx="40900">
                  <c:v>43009.878105266202</c:v>
                </c:pt>
                <c:pt idx="40901">
                  <c:v>43009.885049826386</c:v>
                </c:pt>
                <c:pt idx="40902">
                  <c:v>43009.891994386577</c:v>
                </c:pt>
                <c:pt idx="40903">
                  <c:v>43009.898938946761</c:v>
                </c:pt>
                <c:pt idx="40904">
                  <c:v>43009.905883506945</c:v>
                </c:pt>
                <c:pt idx="40905">
                  <c:v>43009.912828067128</c:v>
                </c:pt>
                <c:pt idx="40906">
                  <c:v>43009.919772627312</c:v>
                </c:pt>
                <c:pt idx="40907">
                  <c:v>43009.926717187504</c:v>
                </c:pt>
                <c:pt idx="40908">
                  <c:v>43009.933661747687</c:v>
                </c:pt>
                <c:pt idx="40909">
                  <c:v>43009.940606307871</c:v>
                </c:pt>
                <c:pt idx="40910">
                  <c:v>43009.947550868055</c:v>
                </c:pt>
                <c:pt idx="40911">
                  <c:v>43009.954495428239</c:v>
                </c:pt>
                <c:pt idx="40912">
                  <c:v>43009.961439988423</c:v>
                </c:pt>
                <c:pt idx="40913">
                  <c:v>43009.968384548614</c:v>
                </c:pt>
                <c:pt idx="40914">
                  <c:v>43009.975329108798</c:v>
                </c:pt>
                <c:pt idx="40915">
                  <c:v>43009.982273668982</c:v>
                </c:pt>
                <c:pt idx="40916">
                  <c:v>43009.989218229166</c:v>
                </c:pt>
                <c:pt idx="40917">
                  <c:v>43009.99616278935</c:v>
                </c:pt>
                <c:pt idx="40918">
                  <c:v>43010.003107349534</c:v>
                </c:pt>
                <c:pt idx="40919">
                  <c:v>43010.010051909725</c:v>
                </c:pt>
                <c:pt idx="40920">
                  <c:v>43010.016996469909</c:v>
                </c:pt>
                <c:pt idx="40921">
                  <c:v>43010.023941030093</c:v>
                </c:pt>
                <c:pt idx="40922">
                  <c:v>43010.030885590277</c:v>
                </c:pt>
                <c:pt idx="40923">
                  <c:v>43010.037830150461</c:v>
                </c:pt>
                <c:pt idx="40924">
                  <c:v>43010.044774710645</c:v>
                </c:pt>
                <c:pt idx="40925">
                  <c:v>43010.051719270836</c:v>
                </c:pt>
                <c:pt idx="40926">
                  <c:v>43010.05866383102</c:v>
                </c:pt>
                <c:pt idx="40927">
                  <c:v>43010.065608391204</c:v>
                </c:pt>
                <c:pt idx="40928">
                  <c:v>43010.072552951387</c:v>
                </c:pt>
                <c:pt idx="40929">
                  <c:v>43010.079497511571</c:v>
                </c:pt>
                <c:pt idx="40930">
                  <c:v>43010.086442071763</c:v>
                </c:pt>
                <c:pt idx="40931">
                  <c:v>43010.093386631946</c:v>
                </c:pt>
                <c:pt idx="40932">
                  <c:v>43010.10033119213</c:v>
                </c:pt>
                <c:pt idx="40933">
                  <c:v>43010.107275752314</c:v>
                </c:pt>
                <c:pt idx="40934">
                  <c:v>43010.114220312498</c:v>
                </c:pt>
                <c:pt idx="40935">
                  <c:v>43010.121164872682</c:v>
                </c:pt>
                <c:pt idx="40936">
                  <c:v>43010.128109432873</c:v>
                </c:pt>
                <c:pt idx="40937">
                  <c:v>43010.135053993057</c:v>
                </c:pt>
                <c:pt idx="40938">
                  <c:v>43010.141998553241</c:v>
                </c:pt>
                <c:pt idx="40939">
                  <c:v>43010.148943113425</c:v>
                </c:pt>
                <c:pt idx="40940">
                  <c:v>43010.155887673609</c:v>
                </c:pt>
                <c:pt idx="40941">
                  <c:v>43010.162832233793</c:v>
                </c:pt>
                <c:pt idx="40942">
                  <c:v>43010.169776793984</c:v>
                </c:pt>
                <c:pt idx="40943">
                  <c:v>43010.176721354168</c:v>
                </c:pt>
                <c:pt idx="40944">
                  <c:v>43010.183665914352</c:v>
                </c:pt>
                <c:pt idx="40945">
                  <c:v>43010.190610474536</c:v>
                </c:pt>
                <c:pt idx="40946">
                  <c:v>43010.19755503472</c:v>
                </c:pt>
                <c:pt idx="40947">
                  <c:v>43010.204499594911</c:v>
                </c:pt>
                <c:pt idx="40948">
                  <c:v>43010.211444155095</c:v>
                </c:pt>
                <c:pt idx="40949">
                  <c:v>43010.218388715279</c:v>
                </c:pt>
                <c:pt idx="40950">
                  <c:v>43010.225333275463</c:v>
                </c:pt>
                <c:pt idx="40951">
                  <c:v>43010.232277835647</c:v>
                </c:pt>
                <c:pt idx="40952">
                  <c:v>43010.23922239583</c:v>
                </c:pt>
                <c:pt idx="40953">
                  <c:v>43010.246166956022</c:v>
                </c:pt>
                <c:pt idx="40954">
                  <c:v>43010.253111516206</c:v>
                </c:pt>
                <c:pt idx="40955">
                  <c:v>43010.260056076389</c:v>
                </c:pt>
                <c:pt idx="40956">
                  <c:v>43010.267000636573</c:v>
                </c:pt>
                <c:pt idx="40957">
                  <c:v>43010.273945196757</c:v>
                </c:pt>
                <c:pt idx="40958">
                  <c:v>43010.280889756941</c:v>
                </c:pt>
                <c:pt idx="40959">
                  <c:v>43010.287834317132</c:v>
                </c:pt>
                <c:pt idx="40960">
                  <c:v>43010.294778877316</c:v>
                </c:pt>
                <c:pt idx="40961">
                  <c:v>43010.3017234375</c:v>
                </c:pt>
                <c:pt idx="40962">
                  <c:v>43010.308667997684</c:v>
                </c:pt>
                <c:pt idx="40963">
                  <c:v>43010.315612557868</c:v>
                </c:pt>
                <c:pt idx="40964">
                  <c:v>43010.322557118052</c:v>
                </c:pt>
                <c:pt idx="40965">
                  <c:v>43010.329501678243</c:v>
                </c:pt>
                <c:pt idx="40966">
                  <c:v>43010.336446238427</c:v>
                </c:pt>
                <c:pt idx="40967">
                  <c:v>43010.343390798611</c:v>
                </c:pt>
                <c:pt idx="40968">
                  <c:v>43010.350335358795</c:v>
                </c:pt>
                <c:pt idx="40969">
                  <c:v>43010.357279918979</c:v>
                </c:pt>
                <c:pt idx="40970">
                  <c:v>43010.36422447917</c:v>
                </c:pt>
                <c:pt idx="40971">
                  <c:v>43010.371169039354</c:v>
                </c:pt>
                <c:pt idx="40972">
                  <c:v>43010.378113599538</c:v>
                </c:pt>
                <c:pt idx="40973">
                  <c:v>43010.385058159722</c:v>
                </c:pt>
                <c:pt idx="40974">
                  <c:v>43010.392002719906</c:v>
                </c:pt>
                <c:pt idx="40975">
                  <c:v>43010.398947280089</c:v>
                </c:pt>
                <c:pt idx="40976">
                  <c:v>43010.405891840281</c:v>
                </c:pt>
                <c:pt idx="40977">
                  <c:v>43010.412836400465</c:v>
                </c:pt>
                <c:pt idx="40978">
                  <c:v>43010.419780960648</c:v>
                </c:pt>
                <c:pt idx="40979">
                  <c:v>43010.426725520832</c:v>
                </c:pt>
                <c:pt idx="40980">
                  <c:v>43010.433670081016</c:v>
                </c:pt>
                <c:pt idx="40981">
                  <c:v>43010.4406146412</c:v>
                </c:pt>
                <c:pt idx="40982">
                  <c:v>43010.447559201391</c:v>
                </c:pt>
                <c:pt idx="40983">
                  <c:v>43010.454503761575</c:v>
                </c:pt>
                <c:pt idx="40984">
                  <c:v>43010.461448321759</c:v>
                </c:pt>
                <c:pt idx="40985">
                  <c:v>43010.468392881943</c:v>
                </c:pt>
                <c:pt idx="40986">
                  <c:v>43010.475337442127</c:v>
                </c:pt>
                <c:pt idx="40987">
                  <c:v>43010.482282002318</c:v>
                </c:pt>
                <c:pt idx="40988">
                  <c:v>43010.489226562502</c:v>
                </c:pt>
                <c:pt idx="40989">
                  <c:v>43010.496171122686</c:v>
                </c:pt>
                <c:pt idx="40990">
                  <c:v>43010.50311568287</c:v>
                </c:pt>
                <c:pt idx="40991">
                  <c:v>43010.510060243054</c:v>
                </c:pt>
                <c:pt idx="40992">
                  <c:v>43010.517004803238</c:v>
                </c:pt>
                <c:pt idx="40993">
                  <c:v>43010.523949363429</c:v>
                </c:pt>
                <c:pt idx="40994">
                  <c:v>43010.530893923613</c:v>
                </c:pt>
                <c:pt idx="40995">
                  <c:v>43010.537838483797</c:v>
                </c:pt>
                <c:pt idx="40996">
                  <c:v>43010.544783043981</c:v>
                </c:pt>
                <c:pt idx="40997">
                  <c:v>43010.551727604165</c:v>
                </c:pt>
                <c:pt idx="40998">
                  <c:v>43010.558672164349</c:v>
                </c:pt>
                <c:pt idx="40999">
                  <c:v>43010.56561672454</c:v>
                </c:pt>
                <c:pt idx="41000">
                  <c:v>43010.572561284724</c:v>
                </c:pt>
                <c:pt idx="41001">
                  <c:v>43010.579505844908</c:v>
                </c:pt>
                <c:pt idx="41002">
                  <c:v>43010.586450405091</c:v>
                </c:pt>
                <c:pt idx="41003">
                  <c:v>43010.593394965275</c:v>
                </c:pt>
                <c:pt idx="41004">
                  <c:v>43010.600339525467</c:v>
                </c:pt>
                <c:pt idx="41005">
                  <c:v>43010.60728408565</c:v>
                </c:pt>
                <c:pt idx="41006">
                  <c:v>43010.614228645834</c:v>
                </c:pt>
                <c:pt idx="41007">
                  <c:v>43010.621173206018</c:v>
                </c:pt>
                <c:pt idx="41008">
                  <c:v>43010.628117766202</c:v>
                </c:pt>
                <c:pt idx="41009">
                  <c:v>43010.635062326386</c:v>
                </c:pt>
                <c:pt idx="41010">
                  <c:v>43010.642006886577</c:v>
                </c:pt>
                <c:pt idx="41011">
                  <c:v>43010.648951446761</c:v>
                </c:pt>
                <c:pt idx="41012">
                  <c:v>43010.655896006945</c:v>
                </c:pt>
                <c:pt idx="41013">
                  <c:v>43010.662840567129</c:v>
                </c:pt>
                <c:pt idx="41014">
                  <c:v>43010.669785127313</c:v>
                </c:pt>
                <c:pt idx="41015">
                  <c:v>43010.676729687497</c:v>
                </c:pt>
                <c:pt idx="41016">
                  <c:v>43010.683674247688</c:v>
                </c:pt>
                <c:pt idx="41017">
                  <c:v>43010.690618807872</c:v>
                </c:pt>
                <c:pt idx="41018">
                  <c:v>43010.697563368056</c:v>
                </c:pt>
                <c:pt idx="41019">
                  <c:v>43010.70450792824</c:v>
                </c:pt>
                <c:pt idx="41020">
                  <c:v>43010.711452488424</c:v>
                </c:pt>
                <c:pt idx="41021">
                  <c:v>43010.718397048608</c:v>
                </c:pt>
                <c:pt idx="41022">
                  <c:v>43010.725341608799</c:v>
                </c:pt>
                <c:pt idx="41023">
                  <c:v>43010.732286168983</c:v>
                </c:pt>
                <c:pt idx="41024">
                  <c:v>43010.739230729167</c:v>
                </c:pt>
                <c:pt idx="41025">
                  <c:v>43010.746175289351</c:v>
                </c:pt>
                <c:pt idx="41026">
                  <c:v>43010.753119849534</c:v>
                </c:pt>
                <c:pt idx="41027">
                  <c:v>43010.760064409726</c:v>
                </c:pt>
                <c:pt idx="41028">
                  <c:v>43010.76700896991</c:v>
                </c:pt>
                <c:pt idx="41029">
                  <c:v>43010.773953530093</c:v>
                </c:pt>
                <c:pt idx="41030">
                  <c:v>43010.780898090277</c:v>
                </c:pt>
                <c:pt idx="41031">
                  <c:v>43010.787842650461</c:v>
                </c:pt>
                <c:pt idx="41032">
                  <c:v>43010.794787210645</c:v>
                </c:pt>
                <c:pt idx="41033">
                  <c:v>43010.801731770836</c:v>
                </c:pt>
                <c:pt idx="41034">
                  <c:v>43010.80867633102</c:v>
                </c:pt>
                <c:pt idx="41035">
                  <c:v>43010.815620891204</c:v>
                </c:pt>
                <c:pt idx="41036">
                  <c:v>43010.822565451388</c:v>
                </c:pt>
                <c:pt idx="41037">
                  <c:v>43010.829510011572</c:v>
                </c:pt>
                <c:pt idx="41038">
                  <c:v>43010.836454571756</c:v>
                </c:pt>
                <c:pt idx="41039">
                  <c:v>43010.843399131947</c:v>
                </c:pt>
                <c:pt idx="41040">
                  <c:v>43010.850343692131</c:v>
                </c:pt>
                <c:pt idx="41041">
                  <c:v>43010.857288252315</c:v>
                </c:pt>
                <c:pt idx="41042">
                  <c:v>43010.864232812499</c:v>
                </c:pt>
                <c:pt idx="41043">
                  <c:v>43010.871177372683</c:v>
                </c:pt>
                <c:pt idx="41044">
                  <c:v>43010.878121932874</c:v>
                </c:pt>
                <c:pt idx="41045">
                  <c:v>43010.885066493058</c:v>
                </c:pt>
                <c:pt idx="41046">
                  <c:v>43010.892011053242</c:v>
                </c:pt>
                <c:pt idx="41047">
                  <c:v>43010.898955613426</c:v>
                </c:pt>
                <c:pt idx="41048">
                  <c:v>43010.90590017361</c:v>
                </c:pt>
                <c:pt idx="41049">
                  <c:v>43010.912844733793</c:v>
                </c:pt>
                <c:pt idx="41050">
                  <c:v>43010.919789293985</c:v>
                </c:pt>
                <c:pt idx="41051">
                  <c:v>43010.926733854169</c:v>
                </c:pt>
                <c:pt idx="41052">
                  <c:v>43010.933678414352</c:v>
                </c:pt>
                <c:pt idx="41053">
                  <c:v>43010.940622974536</c:v>
                </c:pt>
                <c:pt idx="41054">
                  <c:v>43010.94756753472</c:v>
                </c:pt>
                <c:pt idx="41055">
                  <c:v>43010.954512094904</c:v>
                </c:pt>
                <c:pt idx="41056">
                  <c:v>43010.961456655095</c:v>
                </c:pt>
                <c:pt idx="41057">
                  <c:v>43010.968401215279</c:v>
                </c:pt>
                <c:pt idx="41058">
                  <c:v>43010.975345775463</c:v>
                </c:pt>
                <c:pt idx="41059">
                  <c:v>43010.982290335647</c:v>
                </c:pt>
                <c:pt idx="41060">
                  <c:v>43010.989234895831</c:v>
                </c:pt>
                <c:pt idx="41061">
                  <c:v>43010.996179456015</c:v>
                </c:pt>
                <c:pt idx="41062">
                  <c:v>43011.003124016206</c:v>
                </c:pt>
                <c:pt idx="41063">
                  <c:v>43011.01006857639</c:v>
                </c:pt>
                <c:pt idx="41064">
                  <c:v>43011.017013136574</c:v>
                </c:pt>
                <c:pt idx="41065">
                  <c:v>43011.023957696758</c:v>
                </c:pt>
                <c:pt idx="41066">
                  <c:v>43011.030902256942</c:v>
                </c:pt>
                <c:pt idx="41067">
                  <c:v>43011.037846817133</c:v>
                </c:pt>
                <c:pt idx="41068">
                  <c:v>43011.044791377317</c:v>
                </c:pt>
                <c:pt idx="41069">
                  <c:v>43011.051735937501</c:v>
                </c:pt>
                <c:pt idx="41070">
                  <c:v>43011.058680497685</c:v>
                </c:pt>
                <c:pt idx="41071">
                  <c:v>43011.065625057869</c:v>
                </c:pt>
                <c:pt idx="41072">
                  <c:v>43011.072569618053</c:v>
                </c:pt>
                <c:pt idx="41073">
                  <c:v>43011.079514178244</c:v>
                </c:pt>
                <c:pt idx="41074">
                  <c:v>43011.086458738428</c:v>
                </c:pt>
                <c:pt idx="41075">
                  <c:v>43011.093403298612</c:v>
                </c:pt>
                <c:pt idx="41076">
                  <c:v>43011.100347858795</c:v>
                </c:pt>
                <c:pt idx="41077">
                  <c:v>43011.107292418979</c:v>
                </c:pt>
                <c:pt idx="41078">
                  <c:v>43011.114236979163</c:v>
                </c:pt>
                <c:pt idx="41079">
                  <c:v>43011.121181539354</c:v>
                </c:pt>
                <c:pt idx="41080">
                  <c:v>43011.128126099538</c:v>
                </c:pt>
                <c:pt idx="41081">
                  <c:v>43011.135070659722</c:v>
                </c:pt>
                <c:pt idx="41082">
                  <c:v>43011.142015219906</c:v>
                </c:pt>
                <c:pt idx="41083">
                  <c:v>43011.14895978009</c:v>
                </c:pt>
                <c:pt idx="41084">
                  <c:v>43011.155904340281</c:v>
                </c:pt>
                <c:pt idx="41085">
                  <c:v>43011.162848900465</c:v>
                </c:pt>
                <c:pt idx="41086">
                  <c:v>43011.169793460649</c:v>
                </c:pt>
                <c:pt idx="41087">
                  <c:v>43011.176738020833</c:v>
                </c:pt>
                <c:pt idx="41088">
                  <c:v>43011.183682581017</c:v>
                </c:pt>
                <c:pt idx="41089">
                  <c:v>43011.190627141201</c:v>
                </c:pt>
                <c:pt idx="41090">
                  <c:v>43011.197571701392</c:v>
                </c:pt>
                <c:pt idx="41091">
                  <c:v>43011.204516261576</c:v>
                </c:pt>
                <c:pt idx="41092">
                  <c:v>43011.21146082176</c:v>
                </c:pt>
                <c:pt idx="41093">
                  <c:v>43011.218405381944</c:v>
                </c:pt>
                <c:pt idx="41094">
                  <c:v>43011.225349942128</c:v>
                </c:pt>
                <c:pt idx="41095">
                  <c:v>43011.232294502312</c:v>
                </c:pt>
                <c:pt idx="41096">
                  <c:v>43011.239239062503</c:v>
                </c:pt>
                <c:pt idx="41097">
                  <c:v>43011.246183622687</c:v>
                </c:pt>
                <c:pt idx="41098">
                  <c:v>43011.253128182871</c:v>
                </c:pt>
                <c:pt idx="41099">
                  <c:v>43011.260072743054</c:v>
                </c:pt>
                <c:pt idx="41100">
                  <c:v>43011.267017303238</c:v>
                </c:pt>
                <c:pt idx="41101">
                  <c:v>43011.273961863422</c:v>
                </c:pt>
                <c:pt idx="41102">
                  <c:v>43011.280906423613</c:v>
                </c:pt>
                <c:pt idx="41103">
                  <c:v>43011.287850983797</c:v>
                </c:pt>
                <c:pt idx="41104">
                  <c:v>43011.294795543981</c:v>
                </c:pt>
                <c:pt idx="41105">
                  <c:v>43011.301740104165</c:v>
                </c:pt>
                <c:pt idx="41106">
                  <c:v>43011.308684664349</c:v>
                </c:pt>
                <c:pt idx="41107">
                  <c:v>43011.31562922454</c:v>
                </c:pt>
                <c:pt idx="41108">
                  <c:v>43011.322573784724</c:v>
                </c:pt>
                <c:pt idx="41109">
                  <c:v>43011.329518344908</c:v>
                </c:pt>
                <c:pt idx="41110">
                  <c:v>43011.336462905092</c:v>
                </c:pt>
                <c:pt idx="41111">
                  <c:v>43011.343407465276</c:v>
                </c:pt>
                <c:pt idx="41112">
                  <c:v>43011.35035202546</c:v>
                </c:pt>
                <c:pt idx="41113">
                  <c:v>43011.357296585651</c:v>
                </c:pt>
                <c:pt idx="41114">
                  <c:v>43011.364241145835</c:v>
                </c:pt>
                <c:pt idx="41115">
                  <c:v>43011.371185706019</c:v>
                </c:pt>
                <c:pt idx="41116">
                  <c:v>43011.378130266203</c:v>
                </c:pt>
                <c:pt idx="41117">
                  <c:v>43011.385074826387</c:v>
                </c:pt>
                <c:pt idx="41118">
                  <c:v>43011.392019386571</c:v>
                </c:pt>
                <c:pt idx="41119">
                  <c:v>43011.398963946762</c:v>
                </c:pt>
                <c:pt idx="41120">
                  <c:v>43011.405908506946</c:v>
                </c:pt>
                <c:pt idx="41121">
                  <c:v>43011.41285306713</c:v>
                </c:pt>
                <c:pt idx="41122">
                  <c:v>43011.419797627314</c:v>
                </c:pt>
                <c:pt idx="41123">
                  <c:v>43011.426742187497</c:v>
                </c:pt>
                <c:pt idx="41124">
                  <c:v>43011.433686747689</c:v>
                </c:pt>
                <c:pt idx="41125">
                  <c:v>43011.440631307873</c:v>
                </c:pt>
                <c:pt idx="41126">
                  <c:v>43011.447575868056</c:v>
                </c:pt>
                <c:pt idx="41127">
                  <c:v>43011.45452042824</c:v>
                </c:pt>
                <c:pt idx="41128">
                  <c:v>43011.461464988424</c:v>
                </c:pt>
                <c:pt idx="41129">
                  <c:v>43011.468409548608</c:v>
                </c:pt>
                <c:pt idx="41130">
                  <c:v>43011.475354108799</c:v>
                </c:pt>
                <c:pt idx="41131">
                  <c:v>43011.482298668983</c:v>
                </c:pt>
                <c:pt idx="41132">
                  <c:v>43011.489243229167</c:v>
                </c:pt>
                <c:pt idx="41133">
                  <c:v>43011.496187789351</c:v>
                </c:pt>
                <c:pt idx="41134">
                  <c:v>43011.503132349535</c:v>
                </c:pt>
                <c:pt idx="41135">
                  <c:v>43011.510076909719</c:v>
                </c:pt>
                <c:pt idx="41136">
                  <c:v>43011.51702146991</c:v>
                </c:pt>
                <c:pt idx="41137">
                  <c:v>43011.523966030094</c:v>
                </c:pt>
                <c:pt idx="41138">
                  <c:v>43011.530910590278</c:v>
                </c:pt>
                <c:pt idx="41139">
                  <c:v>43011.537855150462</c:v>
                </c:pt>
                <c:pt idx="41140">
                  <c:v>43011.544799710646</c:v>
                </c:pt>
                <c:pt idx="41141">
                  <c:v>43011.551744270837</c:v>
                </c:pt>
                <c:pt idx="41142">
                  <c:v>43011.558688831021</c:v>
                </c:pt>
                <c:pt idx="41143">
                  <c:v>43011.565633391205</c:v>
                </c:pt>
                <c:pt idx="41144">
                  <c:v>43011.572577951389</c:v>
                </c:pt>
                <c:pt idx="41145">
                  <c:v>43011.579522511573</c:v>
                </c:pt>
                <c:pt idx="41146">
                  <c:v>43011.586467071756</c:v>
                </c:pt>
                <c:pt idx="41147">
                  <c:v>43011.593411631948</c:v>
                </c:pt>
                <c:pt idx="41148">
                  <c:v>43011.600356192132</c:v>
                </c:pt>
                <c:pt idx="41149">
                  <c:v>43011.607300752315</c:v>
                </c:pt>
                <c:pt idx="41150">
                  <c:v>43011.614245312499</c:v>
                </c:pt>
                <c:pt idx="41151">
                  <c:v>43011.621189872683</c:v>
                </c:pt>
                <c:pt idx="41152">
                  <c:v>43011.628134432867</c:v>
                </c:pt>
                <c:pt idx="41153">
                  <c:v>43011.635078993058</c:v>
                </c:pt>
                <c:pt idx="41154">
                  <c:v>43011.642023553242</c:v>
                </c:pt>
                <c:pt idx="41155">
                  <c:v>43011.648968113426</c:v>
                </c:pt>
                <c:pt idx="41156">
                  <c:v>43011.65591267361</c:v>
                </c:pt>
                <c:pt idx="41157">
                  <c:v>43011.662857233794</c:v>
                </c:pt>
                <c:pt idx="41158">
                  <c:v>43011.669801793978</c:v>
                </c:pt>
                <c:pt idx="41159">
                  <c:v>43011.676746354169</c:v>
                </c:pt>
                <c:pt idx="41160">
                  <c:v>43011.683690914353</c:v>
                </c:pt>
                <c:pt idx="41161">
                  <c:v>43011.690635474537</c:v>
                </c:pt>
                <c:pt idx="41162">
                  <c:v>43011.697580034721</c:v>
                </c:pt>
                <c:pt idx="41163">
                  <c:v>43011.704524594905</c:v>
                </c:pt>
                <c:pt idx="41164">
                  <c:v>43011.711469155096</c:v>
                </c:pt>
                <c:pt idx="41165">
                  <c:v>43011.71841371528</c:v>
                </c:pt>
                <c:pt idx="41166">
                  <c:v>43011.725358275464</c:v>
                </c:pt>
                <c:pt idx="41167">
                  <c:v>43011.732302835648</c:v>
                </c:pt>
                <c:pt idx="41168">
                  <c:v>43011.739247395832</c:v>
                </c:pt>
                <c:pt idx="41169">
                  <c:v>43011.746191956016</c:v>
                </c:pt>
                <c:pt idx="41170">
                  <c:v>43011.753136516207</c:v>
                </c:pt>
                <c:pt idx="41171">
                  <c:v>43011.760081076391</c:v>
                </c:pt>
                <c:pt idx="41172">
                  <c:v>43011.767025636575</c:v>
                </c:pt>
                <c:pt idx="41173">
                  <c:v>43011.773970196758</c:v>
                </c:pt>
                <c:pt idx="41174">
                  <c:v>43011.780914756942</c:v>
                </c:pt>
                <c:pt idx="41175">
                  <c:v>43011.787859317126</c:v>
                </c:pt>
                <c:pt idx="41176">
                  <c:v>43011.794803877317</c:v>
                </c:pt>
                <c:pt idx="41177">
                  <c:v>43011.801748437501</c:v>
                </c:pt>
                <c:pt idx="41178">
                  <c:v>43011.808692997685</c:v>
                </c:pt>
                <c:pt idx="41179">
                  <c:v>43011.815637557869</c:v>
                </c:pt>
                <c:pt idx="41180">
                  <c:v>43011.822582118053</c:v>
                </c:pt>
                <c:pt idx="41181">
                  <c:v>43011.829526678244</c:v>
                </c:pt>
                <c:pt idx="41182">
                  <c:v>43011.836471238428</c:v>
                </c:pt>
                <c:pt idx="41183">
                  <c:v>43011.843415798612</c:v>
                </c:pt>
                <c:pt idx="41184">
                  <c:v>43011.850360358796</c:v>
                </c:pt>
                <c:pt idx="41185">
                  <c:v>43011.85730491898</c:v>
                </c:pt>
                <c:pt idx="41186">
                  <c:v>43011.864249479164</c:v>
                </c:pt>
                <c:pt idx="41187">
                  <c:v>43011.871194039355</c:v>
                </c:pt>
                <c:pt idx="41188">
                  <c:v>43011.878138599539</c:v>
                </c:pt>
                <c:pt idx="41189">
                  <c:v>43011.885083159723</c:v>
                </c:pt>
                <c:pt idx="41190">
                  <c:v>43011.892027719907</c:v>
                </c:pt>
                <c:pt idx="41191">
                  <c:v>43011.898972280091</c:v>
                </c:pt>
                <c:pt idx="41192">
                  <c:v>43011.905916840275</c:v>
                </c:pt>
                <c:pt idx="41193">
                  <c:v>43011.912861400466</c:v>
                </c:pt>
                <c:pt idx="41194">
                  <c:v>43011.91980596065</c:v>
                </c:pt>
                <c:pt idx="41195">
                  <c:v>43011.926750520834</c:v>
                </c:pt>
                <c:pt idx="41196">
                  <c:v>43011.933695081018</c:v>
                </c:pt>
                <c:pt idx="41197">
                  <c:v>43011.940639641201</c:v>
                </c:pt>
                <c:pt idx="41198">
                  <c:v>43011.947584201385</c:v>
                </c:pt>
                <c:pt idx="41199">
                  <c:v>43011.954528761577</c:v>
                </c:pt>
                <c:pt idx="41200">
                  <c:v>43011.96147332176</c:v>
                </c:pt>
                <c:pt idx="41201">
                  <c:v>43011.968417881944</c:v>
                </c:pt>
                <c:pt idx="41202">
                  <c:v>43011.975362442128</c:v>
                </c:pt>
                <c:pt idx="41203">
                  <c:v>43011.982307002312</c:v>
                </c:pt>
                <c:pt idx="41204">
                  <c:v>43011.989251562503</c:v>
                </c:pt>
                <c:pt idx="41205">
                  <c:v>43011.996196122687</c:v>
                </c:pt>
                <c:pt idx="41206">
                  <c:v>43012.003140682871</c:v>
                </c:pt>
                <c:pt idx="41207">
                  <c:v>43012.010085243055</c:v>
                </c:pt>
                <c:pt idx="41208">
                  <c:v>43012.017029803239</c:v>
                </c:pt>
                <c:pt idx="41209">
                  <c:v>43012.023974363423</c:v>
                </c:pt>
                <c:pt idx="41210">
                  <c:v>43012.030918923614</c:v>
                </c:pt>
                <c:pt idx="41211">
                  <c:v>43012.037863483798</c:v>
                </c:pt>
                <c:pt idx="41212">
                  <c:v>43012.044808043982</c:v>
                </c:pt>
                <c:pt idx="41213">
                  <c:v>43012.051752604166</c:v>
                </c:pt>
                <c:pt idx="41214">
                  <c:v>43012.05869716435</c:v>
                </c:pt>
                <c:pt idx="41215">
                  <c:v>43012.065641724534</c:v>
                </c:pt>
                <c:pt idx="41216">
                  <c:v>43012.072586284725</c:v>
                </c:pt>
                <c:pt idx="41217">
                  <c:v>43012.079530844909</c:v>
                </c:pt>
                <c:pt idx="41218">
                  <c:v>43012.086475405093</c:v>
                </c:pt>
                <c:pt idx="41219">
                  <c:v>43012.093419965277</c:v>
                </c:pt>
                <c:pt idx="41220">
                  <c:v>43012.10036452546</c:v>
                </c:pt>
                <c:pt idx="41221">
                  <c:v>43012.107309085652</c:v>
                </c:pt>
                <c:pt idx="41222">
                  <c:v>43012.114253645836</c:v>
                </c:pt>
                <c:pt idx="41223">
                  <c:v>43012.121198206019</c:v>
                </c:pt>
                <c:pt idx="41224">
                  <c:v>43012.128142766203</c:v>
                </c:pt>
                <c:pt idx="41225">
                  <c:v>43012.135087326387</c:v>
                </c:pt>
                <c:pt idx="41226">
                  <c:v>43012.142031886571</c:v>
                </c:pt>
                <c:pt idx="41227">
                  <c:v>43012.148976446762</c:v>
                </c:pt>
                <c:pt idx="41228">
                  <c:v>43012.155921006946</c:v>
                </c:pt>
                <c:pt idx="41229">
                  <c:v>43012.16286556713</c:v>
                </c:pt>
                <c:pt idx="41230">
                  <c:v>43012.169810127314</c:v>
                </c:pt>
                <c:pt idx="41231">
                  <c:v>43012.176754687498</c:v>
                </c:pt>
                <c:pt idx="41232">
                  <c:v>43012.183699247682</c:v>
                </c:pt>
                <c:pt idx="41233">
                  <c:v>43012.190643807873</c:v>
                </c:pt>
                <c:pt idx="41234">
                  <c:v>43012.197588368057</c:v>
                </c:pt>
                <c:pt idx="41235">
                  <c:v>43012.204532928241</c:v>
                </c:pt>
                <c:pt idx="41236">
                  <c:v>43012.211477488425</c:v>
                </c:pt>
                <c:pt idx="41237">
                  <c:v>43012.218422048609</c:v>
                </c:pt>
                <c:pt idx="41238">
                  <c:v>43012.225366608793</c:v>
                </c:pt>
                <c:pt idx="41239">
                  <c:v>43012.232311168984</c:v>
                </c:pt>
                <c:pt idx="41240">
                  <c:v>43012.239255729168</c:v>
                </c:pt>
                <c:pt idx="41241">
                  <c:v>43012.246200289352</c:v>
                </c:pt>
                <c:pt idx="41242">
                  <c:v>43012.253144849536</c:v>
                </c:pt>
                <c:pt idx="41243">
                  <c:v>43012.26008940972</c:v>
                </c:pt>
                <c:pt idx="41244">
                  <c:v>43012.267033969911</c:v>
                </c:pt>
                <c:pt idx="41245">
                  <c:v>43012.273978530095</c:v>
                </c:pt>
                <c:pt idx="41246">
                  <c:v>43012.280923090279</c:v>
                </c:pt>
                <c:pt idx="41247">
                  <c:v>43012.287867650462</c:v>
                </c:pt>
                <c:pt idx="41248">
                  <c:v>43012.294812210646</c:v>
                </c:pt>
                <c:pt idx="41249">
                  <c:v>43012.30175677083</c:v>
                </c:pt>
                <c:pt idx="41250">
                  <c:v>43012.308701331021</c:v>
                </c:pt>
                <c:pt idx="41251">
                  <c:v>43012.315645891205</c:v>
                </c:pt>
                <c:pt idx="41252">
                  <c:v>43012.322590451389</c:v>
                </c:pt>
                <c:pt idx="41253">
                  <c:v>43012.329535011573</c:v>
                </c:pt>
                <c:pt idx="41254">
                  <c:v>43012.336479571757</c:v>
                </c:pt>
                <c:pt idx="41255">
                  <c:v>43012.343424131941</c:v>
                </c:pt>
                <c:pt idx="41256">
                  <c:v>43012.350368692132</c:v>
                </c:pt>
                <c:pt idx="41257">
                  <c:v>43012.357313252316</c:v>
                </c:pt>
                <c:pt idx="41258">
                  <c:v>43012.3642578125</c:v>
                </c:pt>
                <c:pt idx="41259">
                  <c:v>43012.371202372684</c:v>
                </c:pt>
                <c:pt idx="41260">
                  <c:v>43012.378146932868</c:v>
                </c:pt>
                <c:pt idx="41261">
                  <c:v>43012.385091493059</c:v>
                </c:pt>
                <c:pt idx="41262">
                  <c:v>43012.392036053243</c:v>
                </c:pt>
                <c:pt idx="41263">
                  <c:v>43012.398980613427</c:v>
                </c:pt>
                <c:pt idx="41264">
                  <c:v>43012.405925173611</c:v>
                </c:pt>
                <c:pt idx="41265">
                  <c:v>43012.412869733795</c:v>
                </c:pt>
                <c:pt idx="41266">
                  <c:v>43012.419814293979</c:v>
                </c:pt>
                <c:pt idx="41267">
                  <c:v>43012.42675885417</c:v>
                </c:pt>
                <c:pt idx="41268">
                  <c:v>43012.433703414354</c:v>
                </c:pt>
                <c:pt idx="41269">
                  <c:v>43012.440647974538</c:v>
                </c:pt>
                <c:pt idx="41270">
                  <c:v>43012.447592534721</c:v>
                </c:pt>
                <c:pt idx="41271">
                  <c:v>43012.454537094905</c:v>
                </c:pt>
                <c:pt idx="41272">
                  <c:v>43012.461481655089</c:v>
                </c:pt>
                <c:pt idx="41273">
                  <c:v>43012.46842621528</c:v>
                </c:pt>
                <c:pt idx="41274">
                  <c:v>43012.475370775464</c:v>
                </c:pt>
                <c:pt idx="41275">
                  <c:v>43012.482315335648</c:v>
                </c:pt>
                <c:pt idx="41276">
                  <c:v>43012.489259895832</c:v>
                </c:pt>
                <c:pt idx="41277">
                  <c:v>43012.496204456016</c:v>
                </c:pt>
                <c:pt idx="41278">
                  <c:v>43012.503149016207</c:v>
                </c:pt>
                <c:pt idx="41279">
                  <c:v>43012.510093576391</c:v>
                </c:pt>
                <c:pt idx="41280">
                  <c:v>43012.517038136575</c:v>
                </c:pt>
                <c:pt idx="41281">
                  <c:v>43012.523982696759</c:v>
                </c:pt>
                <c:pt idx="41282">
                  <c:v>43012.530927256943</c:v>
                </c:pt>
                <c:pt idx="41283">
                  <c:v>43012.537871817127</c:v>
                </c:pt>
                <c:pt idx="41284">
                  <c:v>43012.544816377318</c:v>
                </c:pt>
                <c:pt idx="41285">
                  <c:v>43012.551760937502</c:v>
                </c:pt>
                <c:pt idx="41286">
                  <c:v>43012.558705497686</c:v>
                </c:pt>
                <c:pt idx="41287">
                  <c:v>43012.56565005787</c:v>
                </c:pt>
                <c:pt idx="41288">
                  <c:v>43012.572594618054</c:v>
                </c:pt>
                <c:pt idx="41289">
                  <c:v>43012.579539178238</c:v>
                </c:pt>
                <c:pt idx="41290">
                  <c:v>43012.586483738429</c:v>
                </c:pt>
                <c:pt idx="41291">
                  <c:v>43012.593428298613</c:v>
                </c:pt>
                <c:pt idx="41292">
                  <c:v>43012.600372858797</c:v>
                </c:pt>
                <c:pt idx="41293">
                  <c:v>43012.607317418981</c:v>
                </c:pt>
                <c:pt idx="41294">
                  <c:v>43012.614261979164</c:v>
                </c:pt>
                <c:pt idx="41295">
                  <c:v>43012.621206539348</c:v>
                </c:pt>
                <c:pt idx="41296">
                  <c:v>43012.62815109954</c:v>
                </c:pt>
                <c:pt idx="41297">
                  <c:v>43012.635095659723</c:v>
                </c:pt>
                <c:pt idx="41298">
                  <c:v>43012.642040219907</c:v>
                </c:pt>
                <c:pt idx="41299">
                  <c:v>43012.648984780091</c:v>
                </c:pt>
                <c:pt idx="41300">
                  <c:v>43012.655929340275</c:v>
                </c:pt>
                <c:pt idx="41301">
                  <c:v>43012.662873900466</c:v>
                </c:pt>
                <c:pt idx="41302">
                  <c:v>43012.66981846065</c:v>
                </c:pt>
                <c:pt idx="41303">
                  <c:v>43012.676763020834</c:v>
                </c:pt>
                <c:pt idx="41304">
                  <c:v>43012.683707581018</c:v>
                </c:pt>
                <c:pt idx="41305">
                  <c:v>43012.690652141202</c:v>
                </c:pt>
                <c:pt idx="41306">
                  <c:v>43012.697596701386</c:v>
                </c:pt>
                <c:pt idx="41307">
                  <c:v>43012.704541261577</c:v>
                </c:pt>
                <c:pt idx="41308">
                  <c:v>43012.711485821761</c:v>
                </c:pt>
                <c:pt idx="41309">
                  <c:v>43012.718430381945</c:v>
                </c:pt>
                <c:pt idx="41310">
                  <c:v>43012.725374942129</c:v>
                </c:pt>
                <c:pt idx="41311">
                  <c:v>43012.732319502313</c:v>
                </c:pt>
                <c:pt idx="41312">
                  <c:v>43012.739264062497</c:v>
                </c:pt>
                <c:pt idx="41313">
                  <c:v>43012.746208622688</c:v>
                </c:pt>
                <c:pt idx="41314">
                  <c:v>43012.753153182872</c:v>
                </c:pt>
                <c:pt idx="41315">
                  <c:v>43012.760097743056</c:v>
                </c:pt>
                <c:pt idx="41316">
                  <c:v>43012.76704230324</c:v>
                </c:pt>
                <c:pt idx="41317">
                  <c:v>43012.773986863423</c:v>
                </c:pt>
                <c:pt idx="41318">
                  <c:v>43012.780931423615</c:v>
                </c:pt>
                <c:pt idx="41319">
                  <c:v>43012.787875983799</c:v>
                </c:pt>
                <c:pt idx="41320">
                  <c:v>43012.794820543982</c:v>
                </c:pt>
                <c:pt idx="41321">
                  <c:v>43012.801765104166</c:v>
                </c:pt>
                <c:pt idx="41322">
                  <c:v>43012.80870966435</c:v>
                </c:pt>
                <c:pt idx="41323">
                  <c:v>43012.815654224534</c:v>
                </c:pt>
                <c:pt idx="41324">
                  <c:v>43012.822598784725</c:v>
                </c:pt>
                <c:pt idx="41325">
                  <c:v>43012.829543344909</c:v>
                </c:pt>
                <c:pt idx="41326">
                  <c:v>43012.836487905093</c:v>
                </c:pt>
                <c:pt idx="41327">
                  <c:v>43012.843432465277</c:v>
                </c:pt>
                <c:pt idx="41328">
                  <c:v>43012.850377025461</c:v>
                </c:pt>
                <c:pt idx="41329">
                  <c:v>43012.857321585645</c:v>
                </c:pt>
                <c:pt idx="41330">
                  <c:v>43012.864266145836</c:v>
                </c:pt>
                <c:pt idx="41331">
                  <c:v>43012.87121070602</c:v>
                </c:pt>
                <c:pt idx="41332">
                  <c:v>43012.878155266204</c:v>
                </c:pt>
                <c:pt idx="41333">
                  <c:v>43012.885099826388</c:v>
                </c:pt>
                <c:pt idx="41334">
                  <c:v>43012.892044386572</c:v>
                </c:pt>
                <c:pt idx="41335">
                  <c:v>43012.898988946756</c:v>
                </c:pt>
                <c:pt idx="41336">
                  <c:v>43012.905933506947</c:v>
                </c:pt>
                <c:pt idx="41337">
                  <c:v>43012.912878067131</c:v>
                </c:pt>
                <c:pt idx="41338">
                  <c:v>43012.919822627315</c:v>
                </c:pt>
                <c:pt idx="41339">
                  <c:v>43012.926767187499</c:v>
                </c:pt>
                <c:pt idx="41340">
                  <c:v>43012.933711747683</c:v>
                </c:pt>
                <c:pt idx="41341">
                  <c:v>43012.940656307874</c:v>
                </c:pt>
                <c:pt idx="41342">
                  <c:v>43012.947600868058</c:v>
                </c:pt>
                <c:pt idx="41343">
                  <c:v>43012.954545428242</c:v>
                </c:pt>
                <c:pt idx="41344">
                  <c:v>43012.961489988425</c:v>
                </c:pt>
                <c:pt idx="41345">
                  <c:v>43012.968434548609</c:v>
                </c:pt>
                <c:pt idx="41346">
                  <c:v>43012.975379108793</c:v>
                </c:pt>
                <c:pt idx="41347">
                  <c:v>43012.982323668984</c:v>
                </c:pt>
                <c:pt idx="41348">
                  <c:v>43012.989268229168</c:v>
                </c:pt>
                <c:pt idx="41349">
                  <c:v>43012.996212789352</c:v>
                </c:pt>
                <c:pt idx="41350">
                  <c:v>43013.003157349536</c:v>
                </c:pt>
                <c:pt idx="41351">
                  <c:v>43013.01010190972</c:v>
                </c:pt>
                <c:pt idx="41352">
                  <c:v>43013.017046469904</c:v>
                </c:pt>
                <c:pt idx="41353">
                  <c:v>43013.023991030095</c:v>
                </c:pt>
                <c:pt idx="41354">
                  <c:v>43013.030935590279</c:v>
                </c:pt>
                <c:pt idx="41355">
                  <c:v>43013.037880150463</c:v>
                </c:pt>
                <c:pt idx="41356">
                  <c:v>43013.044824710647</c:v>
                </c:pt>
                <c:pt idx="41357">
                  <c:v>43013.051769270831</c:v>
                </c:pt>
                <c:pt idx="41358">
                  <c:v>43013.058713831022</c:v>
                </c:pt>
                <c:pt idx="41359">
                  <c:v>43013.065658391206</c:v>
                </c:pt>
                <c:pt idx="41360">
                  <c:v>43013.07260295139</c:v>
                </c:pt>
                <c:pt idx="41361">
                  <c:v>43013.079547511574</c:v>
                </c:pt>
                <c:pt idx="41362">
                  <c:v>43013.086492071758</c:v>
                </c:pt>
                <c:pt idx="41363">
                  <c:v>43013.093436631942</c:v>
                </c:pt>
                <c:pt idx="41364">
                  <c:v>43013.100381192133</c:v>
                </c:pt>
                <c:pt idx="41365">
                  <c:v>43013.107325752317</c:v>
                </c:pt>
                <c:pt idx="41366">
                  <c:v>43013.114270312501</c:v>
                </c:pt>
                <c:pt idx="41367">
                  <c:v>43013.121214872685</c:v>
                </c:pt>
                <c:pt idx="41368">
                  <c:v>43013.128159432868</c:v>
                </c:pt>
                <c:pt idx="41369">
                  <c:v>43013.135103993052</c:v>
                </c:pt>
                <c:pt idx="41370">
                  <c:v>43013.142048553244</c:v>
                </c:pt>
                <c:pt idx="41371">
                  <c:v>43013.148993113427</c:v>
                </c:pt>
                <c:pt idx="41372">
                  <c:v>43013.155937673611</c:v>
                </c:pt>
                <c:pt idx="41373">
                  <c:v>43013.162882233795</c:v>
                </c:pt>
                <c:pt idx="41374">
                  <c:v>43013.169826793979</c:v>
                </c:pt>
                <c:pt idx="41375">
                  <c:v>43013.176771354163</c:v>
                </c:pt>
                <c:pt idx="41376">
                  <c:v>43013.183715914354</c:v>
                </c:pt>
                <c:pt idx="41377">
                  <c:v>43013.190660474538</c:v>
                </c:pt>
                <c:pt idx="41378">
                  <c:v>43013.197605034722</c:v>
                </c:pt>
                <c:pt idx="41379">
                  <c:v>43013.204549594906</c:v>
                </c:pt>
                <c:pt idx="41380">
                  <c:v>43013.21149415509</c:v>
                </c:pt>
                <c:pt idx="41381">
                  <c:v>43013.218438715281</c:v>
                </c:pt>
                <c:pt idx="41382">
                  <c:v>43013.225383275465</c:v>
                </c:pt>
                <c:pt idx="41383">
                  <c:v>43013.232327835649</c:v>
                </c:pt>
                <c:pt idx="41384">
                  <c:v>43013.239272395833</c:v>
                </c:pt>
                <c:pt idx="41385">
                  <c:v>43013.246216956017</c:v>
                </c:pt>
                <c:pt idx="41386">
                  <c:v>43013.253161516201</c:v>
                </c:pt>
                <c:pt idx="41387">
                  <c:v>43013.260106076392</c:v>
                </c:pt>
                <c:pt idx="41388">
                  <c:v>43013.267050636576</c:v>
                </c:pt>
                <c:pt idx="41389">
                  <c:v>43013.27399519676</c:v>
                </c:pt>
                <c:pt idx="41390">
                  <c:v>43013.280939756944</c:v>
                </c:pt>
                <c:pt idx="41391">
                  <c:v>43013.287884317127</c:v>
                </c:pt>
                <c:pt idx="41392">
                  <c:v>43013.294828877311</c:v>
                </c:pt>
                <c:pt idx="41393">
                  <c:v>43013.301773437503</c:v>
                </c:pt>
                <c:pt idx="41394">
                  <c:v>43013.308717997686</c:v>
                </c:pt>
                <c:pt idx="41395">
                  <c:v>43013.31566255787</c:v>
                </c:pt>
                <c:pt idx="41396">
                  <c:v>43013.322607118054</c:v>
                </c:pt>
                <c:pt idx="41397">
                  <c:v>43013.329551678238</c:v>
                </c:pt>
                <c:pt idx="41398">
                  <c:v>43013.336496238429</c:v>
                </c:pt>
                <c:pt idx="41399">
                  <c:v>43013.343440798613</c:v>
                </c:pt>
                <c:pt idx="41400">
                  <c:v>43013.350385358797</c:v>
                </c:pt>
                <c:pt idx="41401">
                  <c:v>43013.357329918981</c:v>
                </c:pt>
                <c:pt idx="41402">
                  <c:v>43013.364274479165</c:v>
                </c:pt>
                <c:pt idx="41403">
                  <c:v>43013.371219039349</c:v>
                </c:pt>
                <c:pt idx="41404">
                  <c:v>43013.37816359954</c:v>
                </c:pt>
                <c:pt idx="41405">
                  <c:v>43013.385108159724</c:v>
                </c:pt>
                <c:pt idx="41406">
                  <c:v>43013.392052719908</c:v>
                </c:pt>
                <c:pt idx="41407">
                  <c:v>43013.398997280092</c:v>
                </c:pt>
                <c:pt idx="41408">
                  <c:v>43013.405941840276</c:v>
                </c:pt>
                <c:pt idx="41409">
                  <c:v>43013.41288640046</c:v>
                </c:pt>
                <c:pt idx="41410">
                  <c:v>43013.419830960651</c:v>
                </c:pt>
                <c:pt idx="41411">
                  <c:v>43013.426775520835</c:v>
                </c:pt>
                <c:pt idx="41412">
                  <c:v>43013.433720081019</c:v>
                </c:pt>
                <c:pt idx="41413">
                  <c:v>43013.440664641203</c:v>
                </c:pt>
                <c:pt idx="41414">
                  <c:v>43013.447609201387</c:v>
                </c:pt>
                <c:pt idx="41415">
                  <c:v>43013.454553761578</c:v>
                </c:pt>
                <c:pt idx="41416">
                  <c:v>43013.461498321762</c:v>
                </c:pt>
                <c:pt idx="41417">
                  <c:v>43013.468442881946</c:v>
                </c:pt>
                <c:pt idx="41418">
                  <c:v>43013.475387442129</c:v>
                </c:pt>
                <c:pt idx="41419">
                  <c:v>43013.482332002313</c:v>
                </c:pt>
                <c:pt idx="41420">
                  <c:v>43013.489276562497</c:v>
                </c:pt>
                <c:pt idx="41421">
                  <c:v>43013.496221122688</c:v>
                </c:pt>
                <c:pt idx="41422">
                  <c:v>43013.503165682872</c:v>
                </c:pt>
                <c:pt idx="41423">
                  <c:v>43013.510110243056</c:v>
                </c:pt>
                <c:pt idx="41424">
                  <c:v>43013.51705480324</c:v>
                </c:pt>
                <c:pt idx="41425">
                  <c:v>43013.523999363424</c:v>
                </c:pt>
                <c:pt idx="41426">
                  <c:v>43013.530943923608</c:v>
                </c:pt>
                <c:pt idx="41427">
                  <c:v>43013.537888483799</c:v>
                </c:pt>
                <c:pt idx="41428">
                  <c:v>43013.544833043983</c:v>
                </c:pt>
                <c:pt idx="41429">
                  <c:v>43013.551777604167</c:v>
                </c:pt>
                <c:pt idx="41430">
                  <c:v>43013.558722164351</c:v>
                </c:pt>
                <c:pt idx="41431">
                  <c:v>43013.565666724535</c:v>
                </c:pt>
                <c:pt idx="41432">
                  <c:v>43013.572611284719</c:v>
                </c:pt>
                <c:pt idx="41433">
                  <c:v>43013.57955584491</c:v>
                </c:pt>
                <c:pt idx="41434">
                  <c:v>43013.586500405094</c:v>
                </c:pt>
                <c:pt idx="41435">
                  <c:v>43013.593444965278</c:v>
                </c:pt>
                <c:pt idx="41436">
                  <c:v>43013.600389525462</c:v>
                </c:pt>
                <c:pt idx="41437">
                  <c:v>43013.607334085646</c:v>
                </c:pt>
                <c:pt idx="41438">
                  <c:v>43013.614278645837</c:v>
                </c:pt>
                <c:pt idx="41439">
                  <c:v>43013.621223206021</c:v>
                </c:pt>
                <c:pt idx="41440">
                  <c:v>43013.628167766205</c:v>
                </c:pt>
                <c:pt idx="41441">
                  <c:v>43013.635112326388</c:v>
                </c:pt>
                <c:pt idx="41442">
                  <c:v>43013.642056886572</c:v>
                </c:pt>
                <c:pt idx="41443">
                  <c:v>43013.649001446756</c:v>
                </c:pt>
                <c:pt idx="41444">
                  <c:v>43013.655946006947</c:v>
                </c:pt>
                <c:pt idx="41445">
                  <c:v>43013.662890567131</c:v>
                </c:pt>
                <c:pt idx="41446">
                  <c:v>43013.669835127315</c:v>
                </c:pt>
                <c:pt idx="41447">
                  <c:v>43013.676779687499</c:v>
                </c:pt>
                <c:pt idx="41448">
                  <c:v>43013.683724247683</c:v>
                </c:pt>
                <c:pt idx="41449">
                  <c:v>43013.690668807867</c:v>
                </c:pt>
                <c:pt idx="41450">
                  <c:v>43013.697613368058</c:v>
                </c:pt>
                <c:pt idx="41451">
                  <c:v>43013.704557928242</c:v>
                </c:pt>
                <c:pt idx="41452">
                  <c:v>43013.711502488426</c:v>
                </c:pt>
                <c:pt idx="41453">
                  <c:v>43013.71844704861</c:v>
                </c:pt>
                <c:pt idx="41454">
                  <c:v>43013.725391608794</c:v>
                </c:pt>
                <c:pt idx="41455">
                  <c:v>43013.732336168985</c:v>
                </c:pt>
                <c:pt idx="41456">
                  <c:v>43013.739280729169</c:v>
                </c:pt>
                <c:pt idx="41457">
                  <c:v>43013.746225289353</c:v>
                </c:pt>
                <c:pt idx="41458">
                  <c:v>43013.753169849537</c:v>
                </c:pt>
                <c:pt idx="41459">
                  <c:v>43013.760114409721</c:v>
                </c:pt>
                <c:pt idx="41460">
                  <c:v>43013.767058969905</c:v>
                </c:pt>
                <c:pt idx="41461">
                  <c:v>43013.774003530096</c:v>
                </c:pt>
                <c:pt idx="41462">
                  <c:v>43013.78094809028</c:v>
                </c:pt>
                <c:pt idx="41463">
                  <c:v>43013.787892650464</c:v>
                </c:pt>
                <c:pt idx="41464">
                  <c:v>43013.794837210648</c:v>
                </c:pt>
                <c:pt idx="41465">
                  <c:v>43013.801781770831</c:v>
                </c:pt>
                <c:pt idx="41466">
                  <c:v>43013.808726331015</c:v>
                </c:pt>
                <c:pt idx="41467">
                  <c:v>43013.815670891207</c:v>
                </c:pt>
                <c:pt idx="41468">
                  <c:v>43013.82261545139</c:v>
                </c:pt>
                <c:pt idx="41469">
                  <c:v>43013.829560011574</c:v>
                </c:pt>
                <c:pt idx="41470">
                  <c:v>43013.836504571758</c:v>
                </c:pt>
                <c:pt idx="41471">
                  <c:v>43013.843449131942</c:v>
                </c:pt>
                <c:pt idx="41472">
                  <c:v>43013.850393692126</c:v>
                </c:pt>
                <c:pt idx="41473">
                  <c:v>43013.857338252317</c:v>
                </c:pt>
                <c:pt idx="41474">
                  <c:v>43013.864282812501</c:v>
                </c:pt>
                <c:pt idx="41475">
                  <c:v>43013.871227372685</c:v>
                </c:pt>
                <c:pt idx="41476">
                  <c:v>43013.878171932869</c:v>
                </c:pt>
                <c:pt idx="41477">
                  <c:v>43013.885116493053</c:v>
                </c:pt>
                <c:pt idx="41478">
                  <c:v>43013.892061053244</c:v>
                </c:pt>
                <c:pt idx="41479">
                  <c:v>43013.899005613428</c:v>
                </c:pt>
                <c:pt idx="41480">
                  <c:v>43013.905950173612</c:v>
                </c:pt>
                <c:pt idx="41481">
                  <c:v>43013.912894733796</c:v>
                </c:pt>
                <c:pt idx="41482">
                  <c:v>43013.91983929398</c:v>
                </c:pt>
                <c:pt idx="41483">
                  <c:v>43013.926783854164</c:v>
                </c:pt>
                <c:pt idx="41484">
                  <c:v>43013.933728414355</c:v>
                </c:pt>
                <c:pt idx="41485">
                  <c:v>43013.940672974539</c:v>
                </c:pt>
                <c:pt idx="41486">
                  <c:v>43013.947617534723</c:v>
                </c:pt>
                <c:pt idx="41487">
                  <c:v>43013.954562094907</c:v>
                </c:pt>
                <c:pt idx="41488">
                  <c:v>43013.96150665509</c:v>
                </c:pt>
                <c:pt idx="41489">
                  <c:v>43013.968451215274</c:v>
                </c:pt>
                <c:pt idx="41490">
                  <c:v>43013.975395775466</c:v>
                </c:pt>
                <c:pt idx="41491">
                  <c:v>43013.982340335649</c:v>
                </c:pt>
                <c:pt idx="41492">
                  <c:v>43013.989284895833</c:v>
                </c:pt>
                <c:pt idx="41493">
                  <c:v>43013.996229456017</c:v>
                </c:pt>
                <c:pt idx="41494">
                  <c:v>43014.003174016201</c:v>
                </c:pt>
                <c:pt idx="41495">
                  <c:v>43014.010118576392</c:v>
                </c:pt>
                <c:pt idx="41496">
                  <c:v>43014.017063136576</c:v>
                </c:pt>
                <c:pt idx="41497">
                  <c:v>43014.02400769676</c:v>
                </c:pt>
                <c:pt idx="41498">
                  <c:v>43014.030952256944</c:v>
                </c:pt>
                <c:pt idx="41499">
                  <c:v>43014.037896817128</c:v>
                </c:pt>
                <c:pt idx="41500">
                  <c:v>43014.044841377312</c:v>
                </c:pt>
                <c:pt idx="41501">
                  <c:v>43014.051785937503</c:v>
                </c:pt>
                <c:pt idx="41502">
                  <c:v>43014.058730497687</c:v>
                </c:pt>
                <c:pt idx="41503">
                  <c:v>43014.065675057871</c:v>
                </c:pt>
                <c:pt idx="41504">
                  <c:v>43014.072619618055</c:v>
                </c:pt>
                <c:pt idx="41505">
                  <c:v>43014.079564178239</c:v>
                </c:pt>
                <c:pt idx="41506">
                  <c:v>43014.086508738423</c:v>
                </c:pt>
                <c:pt idx="41507">
                  <c:v>43014.093453298614</c:v>
                </c:pt>
                <c:pt idx="41508">
                  <c:v>43014.100397858798</c:v>
                </c:pt>
                <c:pt idx="41509">
                  <c:v>43014.107342418982</c:v>
                </c:pt>
                <c:pt idx="41510">
                  <c:v>43014.114286979166</c:v>
                </c:pt>
                <c:pt idx="41511">
                  <c:v>43014.12123153935</c:v>
                </c:pt>
                <c:pt idx="41512">
                  <c:v>43014.128176099533</c:v>
                </c:pt>
                <c:pt idx="41513">
                  <c:v>43014.135120659725</c:v>
                </c:pt>
                <c:pt idx="41514">
                  <c:v>43014.142065219909</c:v>
                </c:pt>
                <c:pt idx="41515">
                  <c:v>43014.149009780092</c:v>
                </c:pt>
                <c:pt idx="41516">
                  <c:v>43014.155954340276</c:v>
                </c:pt>
                <c:pt idx="41517">
                  <c:v>43014.16289890046</c:v>
                </c:pt>
                <c:pt idx="41518">
                  <c:v>43014.169843460651</c:v>
                </c:pt>
                <c:pt idx="41519">
                  <c:v>43014.176788020835</c:v>
                </c:pt>
                <c:pt idx="41520">
                  <c:v>43014.183732581019</c:v>
                </c:pt>
                <c:pt idx="41521">
                  <c:v>43014.190677141203</c:v>
                </c:pt>
                <c:pt idx="41522">
                  <c:v>43014.197621701387</c:v>
                </c:pt>
                <c:pt idx="41523">
                  <c:v>43014.204566261571</c:v>
                </c:pt>
                <c:pt idx="41524">
                  <c:v>43014.211510821762</c:v>
                </c:pt>
                <c:pt idx="41525">
                  <c:v>43014.218455381946</c:v>
                </c:pt>
                <c:pt idx="41526">
                  <c:v>43014.22539994213</c:v>
                </c:pt>
                <c:pt idx="41527">
                  <c:v>43014.232344502314</c:v>
                </c:pt>
                <c:pt idx="41528">
                  <c:v>43014.239289062498</c:v>
                </c:pt>
                <c:pt idx="41529">
                  <c:v>43014.246233622682</c:v>
                </c:pt>
                <c:pt idx="41530">
                  <c:v>43014.253178182873</c:v>
                </c:pt>
                <c:pt idx="41531">
                  <c:v>43014.260122743057</c:v>
                </c:pt>
                <c:pt idx="41532">
                  <c:v>43014.267067303241</c:v>
                </c:pt>
                <c:pt idx="41533">
                  <c:v>43014.274011863425</c:v>
                </c:pt>
                <c:pt idx="41534">
                  <c:v>43014.280956423609</c:v>
                </c:pt>
                <c:pt idx="41535">
                  <c:v>43014.2879009838</c:v>
                </c:pt>
                <c:pt idx="41536">
                  <c:v>43014.294845543984</c:v>
                </c:pt>
                <c:pt idx="41537">
                  <c:v>43014.301790104168</c:v>
                </c:pt>
                <c:pt idx="41538">
                  <c:v>43014.308734664352</c:v>
                </c:pt>
                <c:pt idx="41539">
                  <c:v>43014.315679224535</c:v>
                </c:pt>
                <c:pt idx="41540">
                  <c:v>43014.322623784719</c:v>
                </c:pt>
                <c:pt idx="41541">
                  <c:v>43014.329568344911</c:v>
                </c:pt>
                <c:pt idx="41542">
                  <c:v>43014.336512905094</c:v>
                </c:pt>
                <c:pt idx="41543">
                  <c:v>43014.343457465278</c:v>
                </c:pt>
                <c:pt idx="41544">
                  <c:v>43014.350402025462</c:v>
                </c:pt>
                <c:pt idx="41545">
                  <c:v>43014.357346585646</c:v>
                </c:pt>
                <c:pt idx="41546">
                  <c:v>43014.36429114583</c:v>
                </c:pt>
                <c:pt idx="41547">
                  <c:v>43014.371235706021</c:v>
                </c:pt>
                <c:pt idx="41548">
                  <c:v>43014.378180266205</c:v>
                </c:pt>
                <c:pt idx="41549">
                  <c:v>43014.385124826389</c:v>
                </c:pt>
                <c:pt idx="41550">
                  <c:v>43014.392069386573</c:v>
                </c:pt>
                <c:pt idx="41551">
                  <c:v>43014.399013946757</c:v>
                </c:pt>
                <c:pt idx="41552">
                  <c:v>43014.405958506948</c:v>
                </c:pt>
                <c:pt idx="41553">
                  <c:v>43014.412903067132</c:v>
                </c:pt>
                <c:pt idx="41554">
                  <c:v>43014.419847627316</c:v>
                </c:pt>
                <c:pt idx="41555">
                  <c:v>43014.4267921875</c:v>
                </c:pt>
                <c:pt idx="41556">
                  <c:v>43014.433736747684</c:v>
                </c:pt>
                <c:pt idx="41557">
                  <c:v>43014.440681307868</c:v>
                </c:pt>
                <c:pt idx="41558">
                  <c:v>43014.447625868059</c:v>
                </c:pt>
                <c:pt idx="41559">
                  <c:v>43014.454570428243</c:v>
                </c:pt>
                <c:pt idx="41560">
                  <c:v>43014.461514988427</c:v>
                </c:pt>
                <c:pt idx="41561">
                  <c:v>43014.468459548611</c:v>
                </c:pt>
                <c:pt idx="41562">
                  <c:v>43014.475404108794</c:v>
                </c:pt>
                <c:pt idx="41563">
                  <c:v>43014.482348668978</c:v>
                </c:pt>
                <c:pt idx="41564">
                  <c:v>43014.48929322917</c:v>
                </c:pt>
                <c:pt idx="41565">
                  <c:v>43014.496237789353</c:v>
                </c:pt>
                <c:pt idx="41566">
                  <c:v>43014.503182349537</c:v>
                </c:pt>
                <c:pt idx="41567">
                  <c:v>43014.510126909721</c:v>
                </c:pt>
                <c:pt idx="41568">
                  <c:v>43014.517071469905</c:v>
                </c:pt>
                <c:pt idx="41569">
                  <c:v>43014.524016030089</c:v>
                </c:pt>
                <c:pt idx="41570">
                  <c:v>43014.53096059028</c:v>
                </c:pt>
                <c:pt idx="41571">
                  <c:v>43014.537905150464</c:v>
                </c:pt>
                <c:pt idx="41572">
                  <c:v>43014.544849710648</c:v>
                </c:pt>
                <c:pt idx="41573">
                  <c:v>43014.551794270832</c:v>
                </c:pt>
                <c:pt idx="41574">
                  <c:v>43014.558738831016</c:v>
                </c:pt>
                <c:pt idx="41575">
                  <c:v>43014.565683391207</c:v>
                </c:pt>
                <c:pt idx="41576">
                  <c:v>43014.572627951391</c:v>
                </c:pt>
                <c:pt idx="41577">
                  <c:v>43014.579572511575</c:v>
                </c:pt>
                <c:pt idx="41578">
                  <c:v>43014.586517071759</c:v>
                </c:pt>
                <c:pt idx="41579">
                  <c:v>43014.593461631943</c:v>
                </c:pt>
                <c:pt idx="41580">
                  <c:v>43014.600406192127</c:v>
                </c:pt>
                <c:pt idx="41581">
                  <c:v>43014.607350752318</c:v>
                </c:pt>
                <c:pt idx="41582">
                  <c:v>43014.614295312502</c:v>
                </c:pt>
                <c:pt idx="41583">
                  <c:v>43014.621239872686</c:v>
                </c:pt>
                <c:pt idx="41584">
                  <c:v>43014.62818443287</c:v>
                </c:pt>
                <c:pt idx="41585">
                  <c:v>43014.635128993054</c:v>
                </c:pt>
                <c:pt idx="41586">
                  <c:v>43014.642073553237</c:v>
                </c:pt>
                <c:pt idx="41587">
                  <c:v>43014.649018113429</c:v>
                </c:pt>
                <c:pt idx="41588">
                  <c:v>43014.655962673613</c:v>
                </c:pt>
                <c:pt idx="41589">
                  <c:v>43014.662907233796</c:v>
                </c:pt>
                <c:pt idx="41590">
                  <c:v>43014.66985179398</c:v>
                </c:pt>
                <c:pt idx="41591">
                  <c:v>43014.676796354164</c:v>
                </c:pt>
                <c:pt idx="41592">
                  <c:v>43014.683740914355</c:v>
                </c:pt>
                <c:pt idx="41593">
                  <c:v>43014.690685474539</c:v>
                </c:pt>
                <c:pt idx="41594">
                  <c:v>43014.697630034723</c:v>
                </c:pt>
                <c:pt idx="41595">
                  <c:v>43014.704574594907</c:v>
                </c:pt>
                <c:pt idx="41596">
                  <c:v>43014.711519155091</c:v>
                </c:pt>
                <c:pt idx="41597">
                  <c:v>43014.718463715275</c:v>
                </c:pt>
                <c:pt idx="41598">
                  <c:v>43014.725408275466</c:v>
                </c:pt>
                <c:pt idx="41599">
                  <c:v>43014.73235283565</c:v>
                </c:pt>
                <c:pt idx="41600">
                  <c:v>43014.739297395834</c:v>
                </c:pt>
                <c:pt idx="41601">
                  <c:v>43014.746241956018</c:v>
                </c:pt>
                <c:pt idx="41602">
                  <c:v>43014.753186516202</c:v>
                </c:pt>
                <c:pt idx="41603">
                  <c:v>43014.760131076386</c:v>
                </c:pt>
                <c:pt idx="41604">
                  <c:v>43014.767075636577</c:v>
                </c:pt>
                <c:pt idx="41605">
                  <c:v>43014.774020196761</c:v>
                </c:pt>
                <c:pt idx="41606">
                  <c:v>43014.780964756945</c:v>
                </c:pt>
                <c:pt idx="41607">
                  <c:v>43014.787909317129</c:v>
                </c:pt>
                <c:pt idx="41608">
                  <c:v>43014.794853877313</c:v>
                </c:pt>
                <c:pt idx="41609">
                  <c:v>43014.801798437496</c:v>
                </c:pt>
                <c:pt idx="41610">
                  <c:v>43014.808742997688</c:v>
                </c:pt>
                <c:pt idx="41611">
                  <c:v>43014.815687557872</c:v>
                </c:pt>
                <c:pt idx="41612">
                  <c:v>43014.822632118055</c:v>
                </c:pt>
                <c:pt idx="41613">
                  <c:v>43014.829576678239</c:v>
                </c:pt>
                <c:pt idx="41614">
                  <c:v>43014.836521238423</c:v>
                </c:pt>
                <c:pt idx="41615">
                  <c:v>43014.843465798614</c:v>
                </c:pt>
                <c:pt idx="41616">
                  <c:v>43014.850410358798</c:v>
                </c:pt>
                <c:pt idx="41617">
                  <c:v>43014.857354918982</c:v>
                </c:pt>
                <c:pt idx="41618">
                  <c:v>43014.864299479166</c:v>
                </c:pt>
                <c:pt idx="41619">
                  <c:v>43014.87124403935</c:v>
                </c:pt>
                <c:pt idx="41620">
                  <c:v>43014.878188599534</c:v>
                </c:pt>
                <c:pt idx="41621">
                  <c:v>43014.885133159725</c:v>
                </c:pt>
                <c:pt idx="41622">
                  <c:v>43014.892077719909</c:v>
                </c:pt>
                <c:pt idx="41623">
                  <c:v>43014.899022280093</c:v>
                </c:pt>
                <c:pt idx="41624">
                  <c:v>43014.905966840277</c:v>
                </c:pt>
                <c:pt idx="41625">
                  <c:v>43014.912911400461</c:v>
                </c:pt>
                <c:pt idx="41626">
                  <c:v>43014.919855960645</c:v>
                </c:pt>
                <c:pt idx="41627">
                  <c:v>43014.926800520836</c:v>
                </c:pt>
                <c:pt idx="41628">
                  <c:v>43014.93374508102</c:v>
                </c:pt>
                <c:pt idx="41629">
                  <c:v>43014.940689641204</c:v>
                </c:pt>
                <c:pt idx="41630">
                  <c:v>43014.947634201388</c:v>
                </c:pt>
                <c:pt idx="41631">
                  <c:v>43014.954578761572</c:v>
                </c:pt>
                <c:pt idx="41632">
                  <c:v>43014.961523321763</c:v>
                </c:pt>
                <c:pt idx="41633">
                  <c:v>43014.968467881947</c:v>
                </c:pt>
                <c:pt idx="41634">
                  <c:v>43014.975412442131</c:v>
                </c:pt>
                <c:pt idx="41635">
                  <c:v>43014.982357002315</c:v>
                </c:pt>
                <c:pt idx="41636">
                  <c:v>43014.989301562498</c:v>
                </c:pt>
                <c:pt idx="41637">
                  <c:v>43014.996246122682</c:v>
                </c:pt>
                <c:pt idx="41638">
                  <c:v>43015.003190682874</c:v>
                </c:pt>
                <c:pt idx="41639">
                  <c:v>43015.010135243057</c:v>
                </c:pt>
                <c:pt idx="41640">
                  <c:v>43015.017079803241</c:v>
                </c:pt>
                <c:pt idx="41641">
                  <c:v>43015.024024363425</c:v>
                </c:pt>
                <c:pt idx="41642">
                  <c:v>43015.030968923609</c:v>
                </c:pt>
                <c:pt idx="41643">
                  <c:v>43015.037913483793</c:v>
                </c:pt>
                <c:pt idx="41644">
                  <c:v>43015.044858043984</c:v>
                </c:pt>
                <c:pt idx="41645">
                  <c:v>43015.051802604168</c:v>
                </c:pt>
                <c:pt idx="41646">
                  <c:v>43015.058747164352</c:v>
                </c:pt>
                <c:pt idx="41647">
                  <c:v>43015.065691724536</c:v>
                </c:pt>
                <c:pt idx="41648">
                  <c:v>43015.07263628472</c:v>
                </c:pt>
                <c:pt idx="41649">
                  <c:v>43015.079580844904</c:v>
                </c:pt>
                <c:pt idx="41650">
                  <c:v>43015.086525405095</c:v>
                </c:pt>
                <c:pt idx="41651">
                  <c:v>43015.093469965279</c:v>
                </c:pt>
                <c:pt idx="41652">
                  <c:v>43015.100414525463</c:v>
                </c:pt>
                <c:pt idx="41653">
                  <c:v>43015.107359085647</c:v>
                </c:pt>
                <c:pt idx="41654">
                  <c:v>43015.114303645831</c:v>
                </c:pt>
                <c:pt idx="41655">
                  <c:v>43015.121248206022</c:v>
                </c:pt>
                <c:pt idx="41656">
                  <c:v>43015.128192766206</c:v>
                </c:pt>
                <c:pt idx="41657">
                  <c:v>43015.13513732639</c:v>
                </c:pt>
                <c:pt idx="41658">
                  <c:v>43015.142081886574</c:v>
                </c:pt>
                <c:pt idx="41659">
                  <c:v>43015.149026446757</c:v>
                </c:pt>
                <c:pt idx="41660">
                  <c:v>43015.155971006941</c:v>
                </c:pt>
                <c:pt idx="41661">
                  <c:v>43015.162915567133</c:v>
                </c:pt>
                <c:pt idx="41662">
                  <c:v>43015.169860127316</c:v>
                </c:pt>
                <c:pt idx="41663">
                  <c:v>43015.1768046875</c:v>
                </c:pt>
                <c:pt idx="41664">
                  <c:v>43015.183749247684</c:v>
                </c:pt>
                <c:pt idx="41665">
                  <c:v>43015.190693807868</c:v>
                </c:pt>
                <c:pt idx="41666">
                  <c:v>43015.197638368052</c:v>
                </c:pt>
                <c:pt idx="41667">
                  <c:v>43015.204582928243</c:v>
                </c:pt>
                <c:pt idx="41668">
                  <c:v>43015.211527488427</c:v>
                </c:pt>
                <c:pt idx="41669">
                  <c:v>43015.218472048611</c:v>
                </c:pt>
                <c:pt idx="41670">
                  <c:v>43015.225416608795</c:v>
                </c:pt>
                <c:pt idx="41671">
                  <c:v>43015.232361168979</c:v>
                </c:pt>
                <c:pt idx="41672">
                  <c:v>43015.23930572917</c:v>
                </c:pt>
                <c:pt idx="41673">
                  <c:v>43015.246250289354</c:v>
                </c:pt>
                <c:pt idx="41674">
                  <c:v>43015.253194849538</c:v>
                </c:pt>
                <c:pt idx="41675">
                  <c:v>43015.260139409722</c:v>
                </c:pt>
                <c:pt idx="41676">
                  <c:v>43015.267083969906</c:v>
                </c:pt>
                <c:pt idx="41677">
                  <c:v>43015.27402853009</c:v>
                </c:pt>
                <c:pt idx="41678">
                  <c:v>43015.280973090281</c:v>
                </c:pt>
                <c:pt idx="41679">
                  <c:v>43015.287917650465</c:v>
                </c:pt>
                <c:pt idx="41680">
                  <c:v>43015.294862210649</c:v>
                </c:pt>
                <c:pt idx="41681">
                  <c:v>43015.301806770833</c:v>
                </c:pt>
                <c:pt idx="41682">
                  <c:v>43015.308751331017</c:v>
                </c:pt>
                <c:pt idx="41683">
                  <c:v>43015.3156958912</c:v>
                </c:pt>
                <c:pt idx="41684">
                  <c:v>43015.322640451392</c:v>
                </c:pt>
                <c:pt idx="41685">
                  <c:v>43015.329585011576</c:v>
                </c:pt>
                <c:pt idx="41686">
                  <c:v>43015.336529571759</c:v>
                </c:pt>
                <c:pt idx="41687">
                  <c:v>43015.343474131943</c:v>
                </c:pt>
                <c:pt idx="41688">
                  <c:v>43015.350418692127</c:v>
                </c:pt>
                <c:pt idx="41689">
                  <c:v>43015.357363252311</c:v>
                </c:pt>
                <c:pt idx="41690">
                  <c:v>43015.364307812502</c:v>
                </c:pt>
                <c:pt idx="41691">
                  <c:v>43015.371252372686</c:v>
                </c:pt>
                <c:pt idx="41692">
                  <c:v>43015.37819693287</c:v>
                </c:pt>
                <c:pt idx="41693">
                  <c:v>43015.385141493054</c:v>
                </c:pt>
                <c:pt idx="41694">
                  <c:v>43015.392086053238</c:v>
                </c:pt>
                <c:pt idx="41695">
                  <c:v>43015.399030613429</c:v>
                </c:pt>
                <c:pt idx="41696">
                  <c:v>43015.405975173613</c:v>
                </c:pt>
                <c:pt idx="41697">
                  <c:v>43015.412919733797</c:v>
                </c:pt>
                <c:pt idx="41698">
                  <c:v>43015.419864293981</c:v>
                </c:pt>
                <c:pt idx="41699">
                  <c:v>43015.426808854165</c:v>
                </c:pt>
                <c:pt idx="41700">
                  <c:v>43015.433753414349</c:v>
                </c:pt>
                <c:pt idx="41701">
                  <c:v>43015.44069797454</c:v>
                </c:pt>
                <c:pt idx="41702">
                  <c:v>43015.447642534724</c:v>
                </c:pt>
                <c:pt idx="41703">
                  <c:v>43015.454587094908</c:v>
                </c:pt>
                <c:pt idx="41704">
                  <c:v>43015.461531655092</c:v>
                </c:pt>
                <c:pt idx="41705">
                  <c:v>43015.468476215276</c:v>
                </c:pt>
                <c:pt idx="41706">
                  <c:v>43015.475420775459</c:v>
                </c:pt>
                <c:pt idx="41707">
                  <c:v>43015.482365335651</c:v>
                </c:pt>
                <c:pt idx="41708">
                  <c:v>43015.489309895835</c:v>
                </c:pt>
                <c:pt idx="41709">
                  <c:v>43015.496254456019</c:v>
                </c:pt>
                <c:pt idx="41710">
                  <c:v>43015.503199016202</c:v>
                </c:pt>
                <c:pt idx="41711">
                  <c:v>43015.510143576386</c:v>
                </c:pt>
                <c:pt idx="41712">
                  <c:v>43015.517088136578</c:v>
                </c:pt>
                <c:pt idx="41713">
                  <c:v>43015.524032696761</c:v>
                </c:pt>
                <c:pt idx="41714">
                  <c:v>43015.530977256945</c:v>
                </c:pt>
                <c:pt idx="41715">
                  <c:v>43015.537921817129</c:v>
                </c:pt>
                <c:pt idx="41716">
                  <c:v>43015.544866377313</c:v>
                </c:pt>
                <c:pt idx="41717">
                  <c:v>43015.551810937497</c:v>
                </c:pt>
                <c:pt idx="41718">
                  <c:v>43015.558755497688</c:v>
                </c:pt>
                <c:pt idx="41719">
                  <c:v>43015.565700057872</c:v>
                </c:pt>
                <c:pt idx="41720">
                  <c:v>43015.572644618056</c:v>
                </c:pt>
                <c:pt idx="41721">
                  <c:v>43015.57958917824</c:v>
                </c:pt>
                <c:pt idx="41722">
                  <c:v>43015.586533738424</c:v>
                </c:pt>
                <c:pt idx="41723">
                  <c:v>43015.593478298608</c:v>
                </c:pt>
                <c:pt idx="41724">
                  <c:v>43015.600422858799</c:v>
                </c:pt>
                <c:pt idx="41725">
                  <c:v>43015.607367418983</c:v>
                </c:pt>
                <c:pt idx="41726">
                  <c:v>43015.614311979167</c:v>
                </c:pt>
                <c:pt idx="41727">
                  <c:v>43015.621256539351</c:v>
                </c:pt>
                <c:pt idx="41728">
                  <c:v>43015.628201099535</c:v>
                </c:pt>
                <c:pt idx="41729">
                  <c:v>43015.635145659726</c:v>
                </c:pt>
                <c:pt idx="41730">
                  <c:v>43015.64209021991</c:v>
                </c:pt>
                <c:pt idx="41731">
                  <c:v>43015.649034780094</c:v>
                </c:pt>
                <c:pt idx="41732">
                  <c:v>43015.655979340278</c:v>
                </c:pt>
                <c:pt idx="41733">
                  <c:v>43015.662923900461</c:v>
                </c:pt>
                <c:pt idx="41734">
                  <c:v>43015.669868460645</c:v>
                </c:pt>
                <c:pt idx="41735">
                  <c:v>43015.676813020837</c:v>
                </c:pt>
                <c:pt idx="41736">
                  <c:v>43015.68375758102</c:v>
                </c:pt>
                <c:pt idx="41737">
                  <c:v>43015.690702141204</c:v>
                </c:pt>
                <c:pt idx="41738">
                  <c:v>43015.697646701388</c:v>
                </c:pt>
                <c:pt idx="41739">
                  <c:v>43015.704591261572</c:v>
                </c:pt>
                <c:pt idx="41740">
                  <c:v>43015.711535821756</c:v>
                </c:pt>
                <c:pt idx="41741">
                  <c:v>43015.718480381947</c:v>
                </c:pt>
                <c:pt idx="41742">
                  <c:v>43015.725424942131</c:v>
                </c:pt>
                <c:pt idx="41743">
                  <c:v>43015.732369502315</c:v>
                </c:pt>
                <c:pt idx="41744">
                  <c:v>43015.739314062499</c:v>
                </c:pt>
                <c:pt idx="41745">
                  <c:v>43015.746258622683</c:v>
                </c:pt>
                <c:pt idx="41746">
                  <c:v>43015.753203182867</c:v>
                </c:pt>
                <c:pt idx="41747">
                  <c:v>43015.760147743058</c:v>
                </c:pt>
                <c:pt idx="41748">
                  <c:v>43015.767092303242</c:v>
                </c:pt>
                <c:pt idx="41749">
                  <c:v>43015.774036863426</c:v>
                </c:pt>
                <c:pt idx="41750">
                  <c:v>43015.78098142361</c:v>
                </c:pt>
                <c:pt idx="41751">
                  <c:v>43015.787925983794</c:v>
                </c:pt>
                <c:pt idx="41752">
                  <c:v>43015.794870543985</c:v>
                </c:pt>
                <c:pt idx="41753">
                  <c:v>43015.801815104169</c:v>
                </c:pt>
                <c:pt idx="41754">
                  <c:v>43015.808759664353</c:v>
                </c:pt>
                <c:pt idx="41755">
                  <c:v>43015.815704224537</c:v>
                </c:pt>
                <c:pt idx="41756">
                  <c:v>43015.822648784721</c:v>
                </c:pt>
                <c:pt idx="41757">
                  <c:v>43015.829593344904</c:v>
                </c:pt>
                <c:pt idx="41758">
                  <c:v>43015.836537905096</c:v>
                </c:pt>
                <c:pt idx="41759">
                  <c:v>43015.84348246528</c:v>
                </c:pt>
                <c:pt idx="41760">
                  <c:v>43015.850427025463</c:v>
                </c:pt>
                <c:pt idx="41761">
                  <c:v>43015.857371585647</c:v>
                </c:pt>
                <c:pt idx="41762">
                  <c:v>43015.864316145831</c:v>
                </c:pt>
                <c:pt idx="41763">
                  <c:v>43015.871260706015</c:v>
                </c:pt>
                <c:pt idx="41764">
                  <c:v>43015.878205266206</c:v>
                </c:pt>
                <c:pt idx="41765">
                  <c:v>43015.88514982639</c:v>
                </c:pt>
                <c:pt idx="41766">
                  <c:v>43015.892094386574</c:v>
                </c:pt>
                <c:pt idx="41767">
                  <c:v>43015.899038946758</c:v>
                </c:pt>
                <c:pt idx="41768">
                  <c:v>43015.905983506942</c:v>
                </c:pt>
                <c:pt idx="41769">
                  <c:v>43015.912928067133</c:v>
                </c:pt>
                <c:pt idx="41770">
                  <c:v>43015.919872627317</c:v>
                </c:pt>
                <c:pt idx="41771">
                  <c:v>43015.926817187501</c:v>
                </c:pt>
                <c:pt idx="41772">
                  <c:v>43015.933761747685</c:v>
                </c:pt>
                <c:pt idx="41773">
                  <c:v>43015.940706307869</c:v>
                </c:pt>
                <c:pt idx="41774">
                  <c:v>43015.947650868053</c:v>
                </c:pt>
                <c:pt idx="41775">
                  <c:v>43015.954595428244</c:v>
                </c:pt>
                <c:pt idx="41776">
                  <c:v>43015.961539988428</c:v>
                </c:pt>
                <c:pt idx="41777">
                  <c:v>43015.968484548612</c:v>
                </c:pt>
                <c:pt idx="41778">
                  <c:v>43015.975429108796</c:v>
                </c:pt>
                <c:pt idx="41779">
                  <c:v>43015.98237366898</c:v>
                </c:pt>
                <c:pt idx="41780">
                  <c:v>43015.989318229163</c:v>
                </c:pt>
                <c:pt idx="41781">
                  <c:v>43015.996262789355</c:v>
                </c:pt>
                <c:pt idx="41782">
                  <c:v>43016.003207349539</c:v>
                </c:pt>
                <c:pt idx="41783">
                  <c:v>43016.010151909722</c:v>
                </c:pt>
                <c:pt idx="41784">
                  <c:v>43016.017096469906</c:v>
                </c:pt>
                <c:pt idx="41785">
                  <c:v>43016.02404103009</c:v>
                </c:pt>
                <c:pt idx="41786">
                  <c:v>43016.030985590274</c:v>
                </c:pt>
                <c:pt idx="41787">
                  <c:v>43016.037930150465</c:v>
                </c:pt>
                <c:pt idx="41788">
                  <c:v>43016.044874710649</c:v>
                </c:pt>
                <c:pt idx="41789">
                  <c:v>43016.051819270833</c:v>
                </c:pt>
                <c:pt idx="41790">
                  <c:v>43016.058763831017</c:v>
                </c:pt>
                <c:pt idx="41791">
                  <c:v>43016.065708391201</c:v>
                </c:pt>
                <c:pt idx="41792">
                  <c:v>43016.072652951392</c:v>
                </c:pt>
                <c:pt idx="41793">
                  <c:v>43016.079597511576</c:v>
                </c:pt>
                <c:pt idx="41794">
                  <c:v>43016.08654207176</c:v>
                </c:pt>
                <c:pt idx="41795">
                  <c:v>43016.093486631944</c:v>
                </c:pt>
                <c:pt idx="41796">
                  <c:v>43016.100431192128</c:v>
                </c:pt>
                <c:pt idx="41797">
                  <c:v>43016.107375752312</c:v>
                </c:pt>
                <c:pt idx="41798">
                  <c:v>43016.114320312503</c:v>
                </c:pt>
                <c:pt idx="41799">
                  <c:v>43016.121264872687</c:v>
                </c:pt>
                <c:pt idx="41800">
                  <c:v>43016.128209432871</c:v>
                </c:pt>
                <c:pt idx="41801">
                  <c:v>43016.135153993055</c:v>
                </c:pt>
                <c:pt idx="41802">
                  <c:v>43016.142098553239</c:v>
                </c:pt>
                <c:pt idx="41803">
                  <c:v>43016.149043113423</c:v>
                </c:pt>
                <c:pt idx="41804">
                  <c:v>43016.155987673614</c:v>
                </c:pt>
                <c:pt idx="41805">
                  <c:v>43016.162932233798</c:v>
                </c:pt>
                <c:pt idx="41806">
                  <c:v>43016.169876793982</c:v>
                </c:pt>
                <c:pt idx="41807">
                  <c:v>43016.176821354165</c:v>
                </c:pt>
                <c:pt idx="41808">
                  <c:v>43016.183765914349</c:v>
                </c:pt>
                <c:pt idx="41809">
                  <c:v>43016.190710474541</c:v>
                </c:pt>
                <c:pt idx="41810">
                  <c:v>43016.197655034724</c:v>
                </c:pt>
                <c:pt idx="41811">
                  <c:v>43016.204599594908</c:v>
                </c:pt>
                <c:pt idx="41812">
                  <c:v>43016.211544155092</c:v>
                </c:pt>
                <c:pt idx="41813">
                  <c:v>43016.218488715276</c:v>
                </c:pt>
                <c:pt idx="41814">
                  <c:v>43016.22543327546</c:v>
                </c:pt>
                <c:pt idx="41815">
                  <c:v>43016.232377835651</c:v>
                </c:pt>
                <c:pt idx="41816">
                  <c:v>43016.239322395835</c:v>
                </c:pt>
                <c:pt idx="41817">
                  <c:v>43016.246266956019</c:v>
                </c:pt>
                <c:pt idx="41818">
                  <c:v>43016.253211516203</c:v>
                </c:pt>
                <c:pt idx="41819">
                  <c:v>43016.260156076387</c:v>
                </c:pt>
                <c:pt idx="41820">
                  <c:v>43016.267100636571</c:v>
                </c:pt>
                <c:pt idx="41821">
                  <c:v>43016.274045196762</c:v>
                </c:pt>
                <c:pt idx="41822">
                  <c:v>43016.280989756946</c:v>
                </c:pt>
                <c:pt idx="41823">
                  <c:v>43016.28793431713</c:v>
                </c:pt>
                <c:pt idx="41824">
                  <c:v>43016.294878877314</c:v>
                </c:pt>
                <c:pt idx="41825">
                  <c:v>43016.301823437498</c:v>
                </c:pt>
                <c:pt idx="41826">
                  <c:v>43016.308767997682</c:v>
                </c:pt>
                <c:pt idx="41827">
                  <c:v>43016.315712557873</c:v>
                </c:pt>
                <c:pt idx="41828">
                  <c:v>43016.322657118057</c:v>
                </c:pt>
                <c:pt idx="41829">
                  <c:v>43016.329601678241</c:v>
                </c:pt>
                <c:pt idx="41830">
                  <c:v>43016.336546238424</c:v>
                </c:pt>
                <c:pt idx="41831">
                  <c:v>43016.343490798608</c:v>
                </c:pt>
                <c:pt idx="41832">
                  <c:v>43016.3504353588</c:v>
                </c:pt>
                <c:pt idx="41833">
                  <c:v>43016.357379918983</c:v>
                </c:pt>
                <c:pt idx="41834">
                  <c:v>43016.364324479167</c:v>
                </c:pt>
                <c:pt idx="41835">
                  <c:v>43016.371269039351</c:v>
                </c:pt>
                <c:pt idx="41836">
                  <c:v>43016.378213599535</c:v>
                </c:pt>
                <c:pt idx="41837">
                  <c:v>43016.385158159719</c:v>
                </c:pt>
                <c:pt idx="41838">
                  <c:v>43016.39210271991</c:v>
                </c:pt>
                <c:pt idx="41839">
                  <c:v>43016.399047280094</c:v>
                </c:pt>
                <c:pt idx="41840">
                  <c:v>43016.405991840278</c:v>
                </c:pt>
                <c:pt idx="41841">
                  <c:v>43016.412936400462</c:v>
                </c:pt>
                <c:pt idx="41842">
                  <c:v>43016.419880960646</c:v>
                </c:pt>
                <c:pt idx="41843">
                  <c:v>43016.42682552083</c:v>
                </c:pt>
                <c:pt idx="41844">
                  <c:v>43016.433770081021</c:v>
                </c:pt>
                <c:pt idx="41845">
                  <c:v>43016.440714641205</c:v>
                </c:pt>
                <c:pt idx="41846">
                  <c:v>43016.447659201389</c:v>
                </c:pt>
                <c:pt idx="41847">
                  <c:v>43016.454603761573</c:v>
                </c:pt>
                <c:pt idx="41848">
                  <c:v>43016.461548321757</c:v>
                </c:pt>
                <c:pt idx="41849">
                  <c:v>43016.468492881948</c:v>
                </c:pt>
                <c:pt idx="41850">
                  <c:v>43016.475437442132</c:v>
                </c:pt>
                <c:pt idx="41851">
                  <c:v>43016.482382002316</c:v>
                </c:pt>
                <c:pt idx="41852">
                  <c:v>43016.4893265625</c:v>
                </c:pt>
                <c:pt idx="41853">
                  <c:v>43016.496271122684</c:v>
                </c:pt>
                <c:pt idx="41854">
                  <c:v>43016.503215682867</c:v>
                </c:pt>
                <c:pt idx="41855">
                  <c:v>43016.510160243059</c:v>
                </c:pt>
                <c:pt idx="41856">
                  <c:v>43016.517104803243</c:v>
                </c:pt>
                <c:pt idx="41857">
                  <c:v>43016.524049363426</c:v>
                </c:pt>
                <c:pt idx="41858">
                  <c:v>43016.53099392361</c:v>
                </c:pt>
                <c:pt idx="41859">
                  <c:v>43016.537938483794</c:v>
                </c:pt>
                <c:pt idx="41860">
                  <c:v>43016.544883043978</c:v>
                </c:pt>
                <c:pt idx="41861">
                  <c:v>43016.551827604169</c:v>
                </c:pt>
                <c:pt idx="41862">
                  <c:v>43016.558772164353</c:v>
                </c:pt>
                <c:pt idx="41863">
                  <c:v>43016.565716724537</c:v>
                </c:pt>
                <c:pt idx="41864">
                  <c:v>43016.572661284721</c:v>
                </c:pt>
                <c:pt idx="41865">
                  <c:v>43016.579605844905</c:v>
                </c:pt>
                <c:pt idx="41866">
                  <c:v>43016.586550405096</c:v>
                </c:pt>
                <c:pt idx="41867">
                  <c:v>43016.59349496528</c:v>
                </c:pt>
                <c:pt idx="41868">
                  <c:v>43016.600439525464</c:v>
                </c:pt>
                <c:pt idx="41869">
                  <c:v>43016.607384085648</c:v>
                </c:pt>
                <c:pt idx="41870">
                  <c:v>43016.614328645832</c:v>
                </c:pt>
                <c:pt idx="41871">
                  <c:v>43016.621273206016</c:v>
                </c:pt>
                <c:pt idx="41872">
                  <c:v>43016.628217766207</c:v>
                </c:pt>
                <c:pt idx="41873">
                  <c:v>43016.635162326391</c:v>
                </c:pt>
                <c:pt idx="41874">
                  <c:v>43016.642106886575</c:v>
                </c:pt>
                <c:pt idx="41875">
                  <c:v>43016.649051446759</c:v>
                </c:pt>
                <c:pt idx="41876">
                  <c:v>43016.655996006943</c:v>
                </c:pt>
                <c:pt idx="41877">
                  <c:v>43016.662940567126</c:v>
                </c:pt>
                <c:pt idx="41878">
                  <c:v>43016.669885127318</c:v>
                </c:pt>
                <c:pt idx="41879">
                  <c:v>43016.676829687502</c:v>
                </c:pt>
                <c:pt idx="41880">
                  <c:v>43016.683774247686</c:v>
                </c:pt>
                <c:pt idx="41881">
                  <c:v>43016.690718807869</c:v>
                </c:pt>
                <c:pt idx="41882">
                  <c:v>43016.697663368053</c:v>
                </c:pt>
                <c:pt idx="41883">
                  <c:v>43016.704607928237</c:v>
                </c:pt>
                <c:pt idx="41884">
                  <c:v>43016.711552488428</c:v>
                </c:pt>
                <c:pt idx="41885">
                  <c:v>43016.718497048612</c:v>
                </c:pt>
                <c:pt idx="41886">
                  <c:v>43016.725441608796</c:v>
                </c:pt>
                <c:pt idx="41887">
                  <c:v>43016.73238616898</c:v>
                </c:pt>
                <c:pt idx="41888">
                  <c:v>43016.739330729164</c:v>
                </c:pt>
                <c:pt idx="41889">
                  <c:v>43016.746275289355</c:v>
                </c:pt>
                <c:pt idx="41890">
                  <c:v>43016.753219849539</c:v>
                </c:pt>
                <c:pt idx="41891">
                  <c:v>43016.760164409723</c:v>
                </c:pt>
                <c:pt idx="41892">
                  <c:v>43016.767108969907</c:v>
                </c:pt>
                <c:pt idx="41893">
                  <c:v>43016.774053530091</c:v>
                </c:pt>
                <c:pt idx="41894">
                  <c:v>43016.780998090275</c:v>
                </c:pt>
                <c:pt idx="41895">
                  <c:v>43016.787942650466</c:v>
                </c:pt>
                <c:pt idx="41896">
                  <c:v>43016.79488721065</c:v>
                </c:pt>
                <c:pt idx="41897">
                  <c:v>43016.801831770834</c:v>
                </c:pt>
                <c:pt idx="41898">
                  <c:v>43016.808776331018</c:v>
                </c:pt>
                <c:pt idx="41899">
                  <c:v>43016.815720891202</c:v>
                </c:pt>
                <c:pt idx="41900">
                  <c:v>43016.822665451386</c:v>
                </c:pt>
                <c:pt idx="41901">
                  <c:v>43016.829610011577</c:v>
                </c:pt>
                <c:pt idx="41902">
                  <c:v>43016.836554571761</c:v>
                </c:pt>
                <c:pt idx="41903">
                  <c:v>43016.843499131945</c:v>
                </c:pt>
                <c:pt idx="41904">
                  <c:v>43016.850443692128</c:v>
                </c:pt>
                <c:pt idx="41905">
                  <c:v>43016.857388252312</c:v>
                </c:pt>
                <c:pt idx="41906">
                  <c:v>43016.864332812504</c:v>
                </c:pt>
                <c:pt idx="41907">
                  <c:v>43016.871277372687</c:v>
                </c:pt>
                <c:pt idx="41908">
                  <c:v>43016.878221932871</c:v>
                </c:pt>
                <c:pt idx="41909">
                  <c:v>43016.885166493055</c:v>
                </c:pt>
                <c:pt idx="41910">
                  <c:v>43016.892111053239</c:v>
                </c:pt>
                <c:pt idx="41911">
                  <c:v>43016.899055613423</c:v>
                </c:pt>
                <c:pt idx="41912">
                  <c:v>43016.906000173614</c:v>
                </c:pt>
                <c:pt idx="41913">
                  <c:v>43016.912944733798</c:v>
                </c:pt>
                <c:pt idx="41914">
                  <c:v>43016.919889293982</c:v>
                </c:pt>
                <c:pt idx="41915">
                  <c:v>43016.926833854166</c:v>
                </c:pt>
                <c:pt idx="41916">
                  <c:v>43016.93377841435</c:v>
                </c:pt>
                <c:pt idx="41917">
                  <c:v>43016.940722974534</c:v>
                </c:pt>
                <c:pt idx="41918">
                  <c:v>43016.947667534725</c:v>
                </c:pt>
                <c:pt idx="41919">
                  <c:v>43016.954612094909</c:v>
                </c:pt>
                <c:pt idx="41920">
                  <c:v>43016.961556655093</c:v>
                </c:pt>
                <c:pt idx="41921">
                  <c:v>43016.968501215277</c:v>
                </c:pt>
                <c:pt idx="41922">
                  <c:v>43016.975445775461</c:v>
                </c:pt>
                <c:pt idx="41923">
                  <c:v>43016.982390335645</c:v>
                </c:pt>
                <c:pt idx="41924">
                  <c:v>43016.989334895836</c:v>
                </c:pt>
                <c:pt idx="41925">
                  <c:v>43016.99627945602</c:v>
                </c:pt>
                <c:pt idx="41926">
                  <c:v>43017.003224016204</c:v>
                </c:pt>
                <c:pt idx="41927">
                  <c:v>43017.010168576388</c:v>
                </c:pt>
                <c:pt idx="41928">
                  <c:v>43017.017113136571</c:v>
                </c:pt>
                <c:pt idx="41929">
                  <c:v>43017.024057696763</c:v>
                </c:pt>
                <c:pt idx="41930">
                  <c:v>43017.031002256947</c:v>
                </c:pt>
                <c:pt idx="41931">
                  <c:v>43017.03794681713</c:v>
                </c:pt>
                <c:pt idx="41932">
                  <c:v>43017.044891377314</c:v>
                </c:pt>
                <c:pt idx="41933">
                  <c:v>43017.051835937498</c:v>
                </c:pt>
                <c:pt idx="41934">
                  <c:v>43017.058780497682</c:v>
                </c:pt>
                <c:pt idx="41935">
                  <c:v>43017.065725057873</c:v>
                </c:pt>
                <c:pt idx="41936">
                  <c:v>43017.072669618057</c:v>
                </c:pt>
                <c:pt idx="41937">
                  <c:v>43017.079614178241</c:v>
                </c:pt>
                <c:pt idx="41938">
                  <c:v>43017.086558738425</c:v>
                </c:pt>
                <c:pt idx="41939">
                  <c:v>43017.093503298609</c:v>
                </c:pt>
                <c:pt idx="41940">
                  <c:v>43017.100447858793</c:v>
                </c:pt>
                <c:pt idx="41941">
                  <c:v>43017.107392418984</c:v>
                </c:pt>
                <c:pt idx="41942">
                  <c:v>43017.114336979168</c:v>
                </c:pt>
                <c:pt idx="41943">
                  <c:v>43017.121281539352</c:v>
                </c:pt>
                <c:pt idx="41944">
                  <c:v>43017.128226099536</c:v>
                </c:pt>
                <c:pt idx="41945">
                  <c:v>43017.13517065972</c:v>
                </c:pt>
                <c:pt idx="41946">
                  <c:v>43017.142115219911</c:v>
                </c:pt>
                <c:pt idx="41947">
                  <c:v>43017.149059780095</c:v>
                </c:pt>
                <c:pt idx="41948">
                  <c:v>43017.156004340279</c:v>
                </c:pt>
                <c:pt idx="41949">
                  <c:v>43017.162948900463</c:v>
                </c:pt>
                <c:pt idx="41950">
                  <c:v>43017.169893460647</c:v>
                </c:pt>
                <c:pt idx="41951">
                  <c:v>43017.17683802083</c:v>
                </c:pt>
                <c:pt idx="41952">
                  <c:v>43017.183782581022</c:v>
                </c:pt>
                <c:pt idx="41953">
                  <c:v>43017.190727141206</c:v>
                </c:pt>
                <c:pt idx="41954">
                  <c:v>43017.197671701389</c:v>
                </c:pt>
                <c:pt idx="41955">
                  <c:v>43017.204616261573</c:v>
                </c:pt>
                <c:pt idx="41956">
                  <c:v>43017.211560821757</c:v>
                </c:pt>
                <c:pt idx="41957">
                  <c:v>43017.218505381941</c:v>
                </c:pt>
                <c:pt idx="41958">
                  <c:v>43017.225449942132</c:v>
                </c:pt>
                <c:pt idx="41959">
                  <c:v>43017.232394502316</c:v>
                </c:pt>
                <c:pt idx="41960">
                  <c:v>43017.2393390625</c:v>
                </c:pt>
                <c:pt idx="41961">
                  <c:v>43017.246283622684</c:v>
                </c:pt>
                <c:pt idx="41962">
                  <c:v>43017.253228182868</c:v>
                </c:pt>
                <c:pt idx="41963">
                  <c:v>43017.260172743052</c:v>
                </c:pt>
                <c:pt idx="41964">
                  <c:v>43017.267117303243</c:v>
                </c:pt>
                <c:pt idx="41965">
                  <c:v>43017.274061863427</c:v>
                </c:pt>
                <c:pt idx="41966">
                  <c:v>43017.281006423611</c:v>
                </c:pt>
                <c:pt idx="41967">
                  <c:v>43017.287950983795</c:v>
                </c:pt>
                <c:pt idx="41968">
                  <c:v>43017.294895543979</c:v>
                </c:pt>
                <c:pt idx="41969">
                  <c:v>43017.30184010417</c:v>
                </c:pt>
                <c:pt idx="41970">
                  <c:v>43017.308784664354</c:v>
                </c:pt>
                <c:pt idx="41971">
                  <c:v>43017.315729224538</c:v>
                </c:pt>
                <c:pt idx="41972">
                  <c:v>43017.322673784722</c:v>
                </c:pt>
                <c:pt idx="41973">
                  <c:v>43017.329618344906</c:v>
                </c:pt>
                <c:pt idx="41974">
                  <c:v>43017.33656290509</c:v>
                </c:pt>
                <c:pt idx="41975">
                  <c:v>43017.343507465281</c:v>
                </c:pt>
                <c:pt idx="41976">
                  <c:v>43017.350452025465</c:v>
                </c:pt>
                <c:pt idx="41977">
                  <c:v>43017.357396585649</c:v>
                </c:pt>
                <c:pt idx="41978">
                  <c:v>43017.364341145832</c:v>
                </c:pt>
                <c:pt idx="41979">
                  <c:v>43017.371285706016</c:v>
                </c:pt>
                <c:pt idx="41980">
                  <c:v>43017.3782302662</c:v>
                </c:pt>
                <c:pt idx="41981">
                  <c:v>43017.385174826391</c:v>
                </c:pt>
                <c:pt idx="41982">
                  <c:v>43017.392119386575</c:v>
                </c:pt>
                <c:pt idx="41983">
                  <c:v>43017.399063946759</c:v>
                </c:pt>
                <c:pt idx="41984">
                  <c:v>43017.406008506943</c:v>
                </c:pt>
                <c:pt idx="41985">
                  <c:v>43017.412953067127</c:v>
                </c:pt>
                <c:pt idx="41986">
                  <c:v>43017.419897627318</c:v>
                </c:pt>
                <c:pt idx="41987">
                  <c:v>43017.426842187502</c:v>
                </c:pt>
                <c:pt idx="41988">
                  <c:v>43017.433786747686</c:v>
                </c:pt>
                <c:pt idx="41989">
                  <c:v>43017.44073130787</c:v>
                </c:pt>
                <c:pt idx="41990">
                  <c:v>43017.447675868054</c:v>
                </c:pt>
                <c:pt idx="41991">
                  <c:v>43017.454620428238</c:v>
                </c:pt>
                <c:pt idx="41992">
                  <c:v>43017.461564988429</c:v>
                </c:pt>
                <c:pt idx="41993">
                  <c:v>43017.468509548613</c:v>
                </c:pt>
                <c:pt idx="41994">
                  <c:v>43017.475454108797</c:v>
                </c:pt>
                <c:pt idx="41995">
                  <c:v>43017.482398668981</c:v>
                </c:pt>
                <c:pt idx="41996">
                  <c:v>43017.489343229165</c:v>
                </c:pt>
                <c:pt idx="41997">
                  <c:v>43017.496287789349</c:v>
                </c:pt>
                <c:pt idx="41998">
                  <c:v>43017.50323234954</c:v>
                </c:pt>
                <c:pt idx="41999">
                  <c:v>43017.510176909724</c:v>
                </c:pt>
                <c:pt idx="42000">
                  <c:v>43017.517121469908</c:v>
                </c:pt>
                <c:pt idx="42001">
                  <c:v>43017.524066030091</c:v>
                </c:pt>
                <c:pt idx="42002">
                  <c:v>43017.531010590275</c:v>
                </c:pt>
                <c:pt idx="42003">
                  <c:v>43017.537955150467</c:v>
                </c:pt>
                <c:pt idx="42004">
                  <c:v>43017.54489971065</c:v>
                </c:pt>
                <c:pt idx="42005">
                  <c:v>43017.551844270834</c:v>
                </c:pt>
                <c:pt idx="42006">
                  <c:v>43017.558788831018</c:v>
                </c:pt>
                <c:pt idx="42007">
                  <c:v>43017.565733391202</c:v>
                </c:pt>
                <c:pt idx="42008">
                  <c:v>43017.572677951386</c:v>
                </c:pt>
                <c:pt idx="42009">
                  <c:v>43017.579622511577</c:v>
                </c:pt>
                <c:pt idx="42010">
                  <c:v>43017.586567071761</c:v>
                </c:pt>
                <c:pt idx="42011">
                  <c:v>43017.593511631945</c:v>
                </c:pt>
                <c:pt idx="42012">
                  <c:v>43017.600456192129</c:v>
                </c:pt>
                <c:pt idx="42013">
                  <c:v>43017.607400752313</c:v>
                </c:pt>
                <c:pt idx="42014">
                  <c:v>43017.614345312497</c:v>
                </c:pt>
                <c:pt idx="42015">
                  <c:v>43017.621289872688</c:v>
                </c:pt>
                <c:pt idx="42016">
                  <c:v>43017.628234432872</c:v>
                </c:pt>
                <c:pt idx="42017">
                  <c:v>43017.635178993056</c:v>
                </c:pt>
                <c:pt idx="42018">
                  <c:v>43017.64212355324</c:v>
                </c:pt>
                <c:pt idx="42019">
                  <c:v>43017.649068113424</c:v>
                </c:pt>
                <c:pt idx="42020">
                  <c:v>43017.656012673608</c:v>
                </c:pt>
                <c:pt idx="42021">
                  <c:v>43017.662957233799</c:v>
                </c:pt>
                <c:pt idx="42022">
                  <c:v>43017.669901793983</c:v>
                </c:pt>
                <c:pt idx="42023">
                  <c:v>43017.676846354167</c:v>
                </c:pt>
                <c:pt idx="42024">
                  <c:v>43017.683790914351</c:v>
                </c:pt>
                <c:pt idx="42025">
                  <c:v>43017.690735474534</c:v>
                </c:pt>
                <c:pt idx="42026">
                  <c:v>43017.697680034726</c:v>
                </c:pt>
                <c:pt idx="42027">
                  <c:v>43017.70462459491</c:v>
                </c:pt>
                <c:pt idx="42028">
                  <c:v>43017.711569155093</c:v>
                </c:pt>
                <c:pt idx="42029">
                  <c:v>43017.718513715277</c:v>
                </c:pt>
                <c:pt idx="42030">
                  <c:v>43017.725458275461</c:v>
                </c:pt>
                <c:pt idx="42031">
                  <c:v>43017.732402835645</c:v>
                </c:pt>
                <c:pt idx="42032">
                  <c:v>43017.739347395836</c:v>
                </c:pt>
                <c:pt idx="42033">
                  <c:v>43017.74629195602</c:v>
                </c:pt>
                <c:pt idx="42034">
                  <c:v>43017.753236516204</c:v>
                </c:pt>
                <c:pt idx="42035">
                  <c:v>43017.760181076388</c:v>
                </c:pt>
                <c:pt idx="42036">
                  <c:v>43017.767125636572</c:v>
                </c:pt>
                <c:pt idx="42037">
                  <c:v>43017.774070196756</c:v>
                </c:pt>
                <c:pt idx="42038">
                  <c:v>43017.781014756947</c:v>
                </c:pt>
                <c:pt idx="42039">
                  <c:v>43017.787959317131</c:v>
                </c:pt>
                <c:pt idx="42040">
                  <c:v>43017.794903877315</c:v>
                </c:pt>
                <c:pt idx="42041">
                  <c:v>43017.801848437499</c:v>
                </c:pt>
                <c:pt idx="42042">
                  <c:v>43017.808792997683</c:v>
                </c:pt>
                <c:pt idx="42043">
                  <c:v>43017.815737557874</c:v>
                </c:pt>
                <c:pt idx="42044">
                  <c:v>43017.822682118058</c:v>
                </c:pt>
                <c:pt idx="42045">
                  <c:v>43017.829626678242</c:v>
                </c:pt>
                <c:pt idx="42046">
                  <c:v>43017.836571238426</c:v>
                </c:pt>
                <c:pt idx="42047">
                  <c:v>43017.84351579861</c:v>
                </c:pt>
                <c:pt idx="42048">
                  <c:v>43017.850460358793</c:v>
                </c:pt>
                <c:pt idx="42049">
                  <c:v>43017.857404918985</c:v>
                </c:pt>
                <c:pt idx="42050">
                  <c:v>43017.864349479169</c:v>
                </c:pt>
                <c:pt idx="42051">
                  <c:v>43017.871294039353</c:v>
                </c:pt>
                <c:pt idx="42052">
                  <c:v>43017.878238599536</c:v>
                </c:pt>
                <c:pt idx="42053">
                  <c:v>43017.88518315972</c:v>
                </c:pt>
                <c:pt idx="42054">
                  <c:v>43017.892127719904</c:v>
                </c:pt>
                <c:pt idx="42055">
                  <c:v>43017.899072280095</c:v>
                </c:pt>
                <c:pt idx="42056">
                  <c:v>43017.906016840279</c:v>
                </c:pt>
                <c:pt idx="42057">
                  <c:v>43017.912961400463</c:v>
                </c:pt>
                <c:pt idx="42058">
                  <c:v>43017.919905960647</c:v>
                </c:pt>
                <c:pt idx="42059">
                  <c:v>43017.926850520831</c:v>
                </c:pt>
                <c:pt idx="42060">
                  <c:v>43017.933795081015</c:v>
                </c:pt>
                <c:pt idx="42061">
                  <c:v>43017.940739641206</c:v>
                </c:pt>
                <c:pt idx="42062">
                  <c:v>43017.94768420139</c:v>
                </c:pt>
                <c:pt idx="42063">
                  <c:v>43017.954628761574</c:v>
                </c:pt>
                <c:pt idx="42064">
                  <c:v>43017.961573321758</c:v>
                </c:pt>
                <c:pt idx="42065">
                  <c:v>43017.968517881942</c:v>
                </c:pt>
                <c:pt idx="42066">
                  <c:v>43017.975462442133</c:v>
                </c:pt>
                <c:pt idx="42067">
                  <c:v>43017.982407002317</c:v>
                </c:pt>
                <c:pt idx="42068">
                  <c:v>43017.989351562501</c:v>
                </c:pt>
                <c:pt idx="42069">
                  <c:v>43017.996296122685</c:v>
                </c:pt>
                <c:pt idx="42070">
                  <c:v>43018.003240682869</c:v>
                </c:pt>
                <c:pt idx="42071">
                  <c:v>43018.010185243053</c:v>
                </c:pt>
                <c:pt idx="42072">
                  <c:v>43018.017129803244</c:v>
                </c:pt>
                <c:pt idx="42073">
                  <c:v>43018.024074363428</c:v>
                </c:pt>
                <c:pt idx="42074">
                  <c:v>43018.031018923612</c:v>
                </c:pt>
                <c:pt idx="42075">
                  <c:v>43018.037963483795</c:v>
                </c:pt>
                <c:pt idx="42076">
                  <c:v>43018.044908043979</c:v>
                </c:pt>
                <c:pt idx="42077">
                  <c:v>43018.051852604163</c:v>
                </c:pt>
                <c:pt idx="42078">
                  <c:v>43018.058797164354</c:v>
                </c:pt>
                <c:pt idx="42079">
                  <c:v>43018.065741724538</c:v>
                </c:pt>
                <c:pt idx="42080">
                  <c:v>43018.072686284722</c:v>
                </c:pt>
                <c:pt idx="42081">
                  <c:v>43018.079630844906</c:v>
                </c:pt>
                <c:pt idx="42082">
                  <c:v>43018.08657540509</c:v>
                </c:pt>
                <c:pt idx="42083">
                  <c:v>43018.093519965281</c:v>
                </c:pt>
                <c:pt idx="42084">
                  <c:v>43018.100464525465</c:v>
                </c:pt>
                <c:pt idx="42085">
                  <c:v>43018.107409085649</c:v>
                </c:pt>
                <c:pt idx="42086">
                  <c:v>43018.114353645833</c:v>
                </c:pt>
                <c:pt idx="42087">
                  <c:v>43018.121298206017</c:v>
                </c:pt>
                <c:pt idx="42088">
                  <c:v>43018.128242766201</c:v>
                </c:pt>
                <c:pt idx="42089">
                  <c:v>43018.135187326392</c:v>
                </c:pt>
                <c:pt idx="42090">
                  <c:v>43018.142131886576</c:v>
                </c:pt>
                <c:pt idx="42091">
                  <c:v>43018.14907644676</c:v>
                </c:pt>
                <c:pt idx="42092">
                  <c:v>43018.156021006944</c:v>
                </c:pt>
                <c:pt idx="42093">
                  <c:v>43018.162965567128</c:v>
                </c:pt>
                <c:pt idx="42094">
                  <c:v>43018.169910127312</c:v>
                </c:pt>
                <c:pt idx="42095">
                  <c:v>43018.176854687503</c:v>
                </c:pt>
                <c:pt idx="42096">
                  <c:v>43018.183799247687</c:v>
                </c:pt>
                <c:pt idx="42097">
                  <c:v>43018.190743807871</c:v>
                </c:pt>
                <c:pt idx="42098">
                  <c:v>43018.197688368055</c:v>
                </c:pt>
                <c:pt idx="42099">
                  <c:v>43018.204632928238</c:v>
                </c:pt>
                <c:pt idx="42100">
                  <c:v>43018.211577488422</c:v>
                </c:pt>
                <c:pt idx="42101">
                  <c:v>43018.218522048614</c:v>
                </c:pt>
                <c:pt idx="42102">
                  <c:v>43018.225466608797</c:v>
                </c:pt>
                <c:pt idx="42103">
                  <c:v>43018.232411168981</c:v>
                </c:pt>
                <c:pt idx="42104">
                  <c:v>43018.239355729165</c:v>
                </c:pt>
                <c:pt idx="42105">
                  <c:v>43018.246300289349</c:v>
                </c:pt>
                <c:pt idx="42106">
                  <c:v>43018.25324484954</c:v>
                </c:pt>
                <c:pt idx="42107">
                  <c:v>43018.260189409724</c:v>
                </c:pt>
                <c:pt idx="42108">
                  <c:v>43018.267133969908</c:v>
                </c:pt>
                <c:pt idx="42109">
                  <c:v>43018.274078530092</c:v>
                </c:pt>
                <c:pt idx="42110">
                  <c:v>43018.281023090276</c:v>
                </c:pt>
                <c:pt idx="42111">
                  <c:v>43018.28796765046</c:v>
                </c:pt>
                <c:pt idx="42112">
                  <c:v>43018.294912210651</c:v>
                </c:pt>
                <c:pt idx="42113">
                  <c:v>43018.301856770835</c:v>
                </c:pt>
                <c:pt idx="42114">
                  <c:v>43018.308801331019</c:v>
                </c:pt>
                <c:pt idx="42115">
                  <c:v>43018.315745891203</c:v>
                </c:pt>
                <c:pt idx="42116">
                  <c:v>43018.322690451387</c:v>
                </c:pt>
                <c:pt idx="42117">
                  <c:v>43018.329635011571</c:v>
                </c:pt>
                <c:pt idx="42118">
                  <c:v>43018.336579571762</c:v>
                </c:pt>
                <c:pt idx="42119">
                  <c:v>43018.343524131946</c:v>
                </c:pt>
                <c:pt idx="42120">
                  <c:v>43018.35046869213</c:v>
                </c:pt>
                <c:pt idx="42121">
                  <c:v>43018.357413252314</c:v>
                </c:pt>
                <c:pt idx="42122">
                  <c:v>43018.364357812497</c:v>
                </c:pt>
                <c:pt idx="42123">
                  <c:v>43018.371302372689</c:v>
                </c:pt>
                <c:pt idx="42124">
                  <c:v>43018.378246932873</c:v>
                </c:pt>
                <c:pt idx="42125">
                  <c:v>43018.385191493056</c:v>
                </c:pt>
                <c:pt idx="42126">
                  <c:v>43018.39213605324</c:v>
                </c:pt>
                <c:pt idx="42127">
                  <c:v>43018.399080613424</c:v>
                </c:pt>
                <c:pt idx="42128">
                  <c:v>43018.406025173608</c:v>
                </c:pt>
                <c:pt idx="42129">
                  <c:v>43018.412969733799</c:v>
                </c:pt>
                <c:pt idx="42130">
                  <c:v>43018.419914293983</c:v>
                </c:pt>
                <c:pt idx="42131">
                  <c:v>43018.426858854167</c:v>
                </c:pt>
                <c:pt idx="42132">
                  <c:v>43018.433803414351</c:v>
                </c:pt>
                <c:pt idx="42133">
                  <c:v>43018.440747974535</c:v>
                </c:pt>
                <c:pt idx="42134">
                  <c:v>43018.447692534719</c:v>
                </c:pt>
                <c:pt idx="42135">
                  <c:v>43018.45463709491</c:v>
                </c:pt>
                <c:pt idx="42136">
                  <c:v>43018.461581655094</c:v>
                </c:pt>
                <c:pt idx="42137">
                  <c:v>43018.468526215278</c:v>
                </c:pt>
                <c:pt idx="42138">
                  <c:v>43018.475470775462</c:v>
                </c:pt>
                <c:pt idx="42139">
                  <c:v>43018.482415335646</c:v>
                </c:pt>
                <c:pt idx="42140">
                  <c:v>43018.48935989583</c:v>
                </c:pt>
                <c:pt idx="42141">
                  <c:v>43018.496304456021</c:v>
                </c:pt>
                <c:pt idx="42142">
                  <c:v>43018.503249016205</c:v>
                </c:pt>
                <c:pt idx="42143">
                  <c:v>43018.510193576389</c:v>
                </c:pt>
                <c:pt idx="42144">
                  <c:v>43018.517138136573</c:v>
                </c:pt>
                <c:pt idx="42145">
                  <c:v>43018.524082696757</c:v>
                </c:pt>
                <c:pt idx="42146">
                  <c:v>43018.531027256948</c:v>
                </c:pt>
                <c:pt idx="42147">
                  <c:v>43018.537971817132</c:v>
                </c:pt>
                <c:pt idx="42148">
                  <c:v>43018.544916377316</c:v>
                </c:pt>
                <c:pt idx="42149">
                  <c:v>43018.551860937499</c:v>
                </c:pt>
                <c:pt idx="42150">
                  <c:v>43018.558805497683</c:v>
                </c:pt>
                <c:pt idx="42151">
                  <c:v>43018.565750057867</c:v>
                </c:pt>
                <c:pt idx="42152">
                  <c:v>43018.572694618058</c:v>
                </c:pt>
                <c:pt idx="42153">
                  <c:v>43018.579639178242</c:v>
                </c:pt>
                <c:pt idx="42154">
                  <c:v>43018.586583738426</c:v>
                </c:pt>
                <c:pt idx="42155">
                  <c:v>43018.59352829861</c:v>
                </c:pt>
                <c:pt idx="42156">
                  <c:v>43018.600472858794</c:v>
                </c:pt>
                <c:pt idx="42157">
                  <c:v>43018.607417418978</c:v>
                </c:pt>
                <c:pt idx="42158">
                  <c:v>43018.614361979169</c:v>
                </c:pt>
                <c:pt idx="42159">
                  <c:v>43018.621306539353</c:v>
                </c:pt>
                <c:pt idx="42160">
                  <c:v>43018.628251099537</c:v>
                </c:pt>
                <c:pt idx="42161">
                  <c:v>43018.635195659721</c:v>
                </c:pt>
                <c:pt idx="42162">
                  <c:v>43018.642140219905</c:v>
                </c:pt>
                <c:pt idx="42163">
                  <c:v>43018.649084780096</c:v>
                </c:pt>
                <c:pt idx="42164">
                  <c:v>43018.65602934028</c:v>
                </c:pt>
                <c:pt idx="42165">
                  <c:v>43018.662973900464</c:v>
                </c:pt>
                <c:pt idx="42166">
                  <c:v>43018.669918460648</c:v>
                </c:pt>
                <c:pt idx="42167">
                  <c:v>43018.676863020832</c:v>
                </c:pt>
                <c:pt idx="42168">
                  <c:v>43018.683807581016</c:v>
                </c:pt>
                <c:pt idx="42169">
                  <c:v>43018.690752141207</c:v>
                </c:pt>
                <c:pt idx="42170">
                  <c:v>43018.697696701391</c:v>
                </c:pt>
                <c:pt idx="42171">
                  <c:v>43018.704641261575</c:v>
                </c:pt>
                <c:pt idx="42172">
                  <c:v>43018.711585821758</c:v>
                </c:pt>
                <c:pt idx="42173">
                  <c:v>43018.718530381942</c:v>
                </c:pt>
                <c:pt idx="42174">
                  <c:v>43018.725474942126</c:v>
                </c:pt>
                <c:pt idx="42175">
                  <c:v>43018.732419502317</c:v>
                </c:pt>
                <c:pt idx="42176">
                  <c:v>43018.739364062501</c:v>
                </c:pt>
                <c:pt idx="42177">
                  <c:v>43018.746308622685</c:v>
                </c:pt>
                <c:pt idx="42178">
                  <c:v>43018.753253182869</c:v>
                </c:pt>
                <c:pt idx="42179">
                  <c:v>43018.760197743053</c:v>
                </c:pt>
                <c:pt idx="42180">
                  <c:v>43018.767142303244</c:v>
                </c:pt>
                <c:pt idx="42181">
                  <c:v>43018.774086863428</c:v>
                </c:pt>
                <c:pt idx="42182">
                  <c:v>43018.781031423612</c:v>
                </c:pt>
                <c:pt idx="42183">
                  <c:v>43018.787975983796</c:v>
                </c:pt>
                <c:pt idx="42184">
                  <c:v>43018.79492054398</c:v>
                </c:pt>
                <c:pt idx="42185">
                  <c:v>43018.801865104164</c:v>
                </c:pt>
                <c:pt idx="42186">
                  <c:v>43018.808809664355</c:v>
                </c:pt>
                <c:pt idx="42187">
                  <c:v>43018.815754224539</c:v>
                </c:pt>
                <c:pt idx="42188">
                  <c:v>43018.822698784723</c:v>
                </c:pt>
                <c:pt idx="42189">
                  <c:v>43018.829643344907</c:v>
                </c:pt>
                <c:pt idx="42190">
                  <c:v>43018.836587905091</c:v>
                </c:pt>
                <c:pt idx="42191">
                  <c:v>43018.843532465275</c:v>
                </c:pt>
                <c:pt idx="42192">
                  <c:v>43018.850477025466</c:v>
                </c:pt>
                <c:pt idx="42193">
                  <c:v>43018.85742158565</c:v>
                </c:pt>
                <c:pt idx="42194">
                  <c:v>43018.864366145834</c:v>
                </c:pt>
                <c:pt idx="42195">
                  <c:v>43018.871310706018</c:v>
                </c:pt>
                <c:pt idx="42196">
                  <c:v>43018.878255266201</c:v>
                </c:pt>
                <c:pt idx="42197">
                  <c:v>43018.885199826385</c:v>
                </c:pt>
                <c:pt idx="42198">
                  <c:v>43018.892144386577</c:v>
                </c:pt>
                <c:pt idx="42199">
                  <c:v>43018.89908894676</c:v>
                </c:pt>
                <c:pt idx="42200">
                  <c:v>43018.906033506944</c:v>
                </c:pt>
                <c:pt idx="42201">
                  <c:v>43018.912978067128</c:v>
                </c:pt>
                <c:pt idx="42202">
                  <c:v>43018.919922627312</c:v>
                </c:pt>
                <c:pt idx="42203">
                  <c:v>43018.926867187503</c:v>
                </c:pt>
                <c:pt idx="42204">
                  <c:v>43018.933811747687</c:v>
                </c:pt>
                <c:pt idx="42205">
                  <c:v>43018.940756307871</c:v>
                </c:pt>
                <c:pt idx="42206">
                  <c:v>43018.947700868055</c:v>
                </c:pt>
                <c:pt idx="42207">
                  <c:v>43018.954645428239</c:v>
                </c:pt>
                <c:pt idx="42208">
                  <c:v>43018.961589988423</c:v>
                </c:pt>
                <c:pt idx="42209">
                  <c:v>43018.968534548614</c:v>
                </c:pt>
                <c:pt idx="42210">
                  <c:v>43018.975479108798</c:v>
                </c:pt>
                <c:pt idx="42211">
                  <c:v>43018.982423668982</c:v>
                </c:pt>
                <c:pt idx="42212">
                  <c:v>43018.989368229166</c:v>
                </c:pt>
                <c:pt idx="42213">
                  <c:v>43018.99631278935</c:v>
                </c:pt>
                <c:pt idx="42214">
                  <c:v>43019.003257349534</c:v>
                </c:pt>
                <c:pt idx="42215">
                  <c:v>43019.010201909725</c:v>
                </c:pt>
                <c:pt idx="42216">
                  <c:v>43019.017146469909</c:v>
                </c:pt>
                <c:pt idx="42217">
                  <c:v>43019.024091030093</c:v>
                </c:pt>
                <c:pt idx="42218">
                  <c:v>43019.031035590277</c:v>
                </c:pt>
                <c:pt idx="42219">
                  <c:v>43019.03798015046</c:v>
                </c:pt>
                <c:pt idx="42220">
                  <c:v>43019.044924710652</c:v>
                </c:pt>
                <c:pt idx="42221">
                  <c:v>43019.051869270836</c:v>
                </c:pt>
                <c:pt idx="42222">
                  <c:v>43019.05881383102</c:v>
                </c:pt>
                <c:pt idx="42223">
                  <c:v>43019.065758391203</c:v>
                </c:pt>
                <c:pt idx="42224">
                  <c:v>43019.072702951387</c:v>
                </c:pt>
                <c:pt idx="42225">
                  <c:v>43019.079647511571</c:v>
                </c:pt>
                <c:pt idx="42226">
                  <c:v>43019.086592071762</c:v>
                </c:pt>
                <c:pt idx="42227">
                  <c:v>43019.093536631946</c:v>
                </c:pt>
                <c:pt idx="42228">
                  <c:v>43019.10048119213</c:v>
                </c:pt>
                <c:pt idx="42229">
                  <c:v>43019.107425752314</c:v>
                </c:pt>
                <c:pt idx="42230">
                  <c:v>43019.114370312498</c:v>
                </c:pt>
                <c:pt idx="42231">
                  <c:v>43019.121314872682</c:v>
                </c:pt>
                <c:pt idx="42232">
                  <c:v>43019.128259432873</c:v>
                </c:pt>
                <c:pt idx="42233">
                  <c:v>43019.135203993057</c:v>
                </c:pt>
                <c:pt idx="42234">
                  <c:v>43019.142148553241</c:v>
                </c:pt>
                <c:pt idx="42235">
                  <c:v>43019.149093113425</c:v>
                </c:pt>
                <c:pt idx="42236">
                  <c:v>43019.156037673609</c:v>
                </c:pt>
                <c:pt idx="42237">
                  <c:v>43019.162982233793</c:v>
                </c:pt>
                <c:pt idx="42238">
                  <c:v>43019.169926793984</c:v>
                </c:pt>
                <c:pt idx="42239">
                  <c:v>43019.176871354168</c:v>
                </c:pt>
                <c:pt idx="42240">
                  <c:v>43019.183815914352</c:v>
                </c:pt>
                <c:pt idx="42241">
                  <c:v>43019.190760474536</c:v>
                </c:pt>
                <c:pt idx="42242">
                  <c:v>43019.19770503472</c:v>
                </c:pt>
                <c:pt idx="42243">
                  <c:v>43019.204649594911</c:v>
                </c:pt>
                <c:pt idx="42244">
                  <c:v>43019.211594155095</c:v>
                </c:pt>
                <c:pt idx="42245">
                  <c:v>43019.218538715279</c:v>
                </c:pt>
                <c:pt idx="42246">
                  <c:v>43019.225483275462</c:v>
                </c:pt>
                <c:pt idx="42247">
                  <c:v>43019.232427835646</c:v>
                </c:pt>
                <c:pt idx="42248">
                  <c:v>43019.23937239583</c:v>
                </c:pt>
                <c:pt idx="42249">
                  <c:v>43019.246316956021</c:v>
                </c:pt>
                <c:pt idx="42250">
                  <c:v>43019.253261516205</c:v>
                </c:pt>
                <c:pt idx="42251">
                  <c:v>43019.260206076389</c:v>
                </c:pt>
                <c:pt idx="42252">
                  <c:v>43019.267150636573</c:v>
                </c:pt>
                <c:pt idx="42253">
                  <c:v>43019.274095196757</c:v>
                </c:pt>
                <c:pt idx="42254">
                  <c:v>43019.281039756941</c:v>
                </c:pt>
                <c:pt idx="42255">
                  <c:v>43019.287984317132</c:v>
                </c:pt>
                <c:pt idx="42256">
                  <c:v>43019.294928877316</c:v>
                </c:pt>
                <c:pt idx="42257">
                  <c:v>43019.3018734375</c:v>
                </c:pt>
                <c:pt idx="42258">
                  <c:v>43019.308817997684</c:v>
                </c:pt>
                <c:pt idx="42259">
                  <c:v>43019.315762557868</c:v>
                </c:pt>
                <c:pt idx="42260">
                  <c:v>43019.322707118059</c:v>
                </c:pt>
                <c:pt idx="42261">
                  <c:v>43019.329651678243</c:v>
                </c:pt>
                <c:pt idx="42262">
                  <c:v>43019.336596238427</c:v>
                </c:pt>
                <c:pt idx="42263">
                  <c:v>43019.343540798611</c:v>
                </c:pt>
                <c:pt idx="42264">
                  <c:v>43019.350485358795</c:v>
                </c:pt>
                <c:pt idx="42265">
                  <c:v>43019.357429918979</c:v>
                </c:pt>
                <c:pt idx="42266">
                  <c:v>43019.36437447917</c:v>
                </c:pt>
                <c:pt idx="42267">
                  <c:v>43019.371319039354</c:v>
                </c:pt>
                <c:pt idx="42268">
                  <c:v>43019.378263599538</c:v>
                </c:pt>
                <c:pt idx="42269">
                  <c:v>43019.385208159722</c:v>
                </c:pt>
                <c:pt idx="42270">
                  <c:v>43019.392152719905</c:v>
                </c:pt>
                <c:pt idx="42271">
                  <c:v>43019.399097280089</c:v>
                </c:pt>
                <c:pt idx="42272">
                  <c:v>43019.406041840281</c:v>
                </c:pt>
                <c:pt idx="42273">
                  <c:v>43019.412986400464</c:v>
                </c:pt>
                <c:pt idx="42274">
                  <c:v>43019.419930960648</c:v>
                </c:pt>
                <c:pt idx="42275">
                  <c:v>43019.426875520832</c:v>
                </c:pt>
                <c:pt idx="42276">
                  <c:v>43019.433820081016</c:v>
                </c:pt>
                <c:pt idx="42277">
                  <c:v>43019.4407646412</c:v>
                </c:pt>
                <c:pt idx="42278">
                  <c:v>43019.447709201391</c:v>
                </c:pt>
                <c:pt idx="42279">
                  <c:v>43019.454653761575</c:v>
                </c:pt>
                <c:pt idx="42280">
                  <c:v>43019.461598321759</c:v>
                </c:pt>
                <c:pt idx="42281">
                  <c:v>43019.468542881943</c:v>
                </c:pt>
                <c:pt idx="42282">
                  <c:v>43019.475487442127</c:v>
                </c:pt>
                <c:pt idx="42283">
                  <c:v>43019.482432002318</c:v>
                </c:pt>
                <c:pt idx="42284">
                  <c:v>43019.489376562502</c:v>
                </c:pt>
                <c:pt idx="42285">
                  <c:v>43019.496321122686</c:v>
                </c:pt>
                <c:pt idx="42286">
                  <c:v>43019.50326568287</c:v>
                </c:pt>
                <c:pt idx="42287">
                  <c:v>43019.510210243054</c:v>
                </c:pt>
                <c:pt idx="42288">
                  <c:v>43019.517154803238</c:v>
                </c:pt>
                <c:pt idx="42289">
                  <c:v>43019.524099363429</c:v>
                </c:pt>
                <c:pt idx="42290">
                  <c:v>43019.531043923613</c:v>
                </c:pt>
                <c:pt idx="42291">
                  <c:v>43019.537988483797</c:v>
                </c:pt>
                <c:pt idx="42292">
                  <c:v>43019.544933043981</c:v>
                </c:pt>
                <c:pt idx="42293">
                  <c:v>43019.551877604164</c:v>
                </c:pt>
                <c:pt idx="42294">
                  <c:v>43019.558822164348</c:v>
                </c:pt>
                <c:pt idx="42295">
                  <c:v>43019.56576672454</c:v>
                </c:pt>
                <c:pt idx="42296">
                  <c:v>43019.572711284723</c:v>
                </c:pt>
                <c:pt idx="42297">
                  <c:v>43019.579655844907</c:v>
                </c:pt>
                <c:pt idx="42298">
                  <c:v>43019.586600405091</c:v>
                </c:pt>
                <c:pt idx="42299">
                  <c:v>43019.593544965275</c:v>
                </c:pt>
                <c:pt idx="42300">
                  <c:v>43019.600489525466</c:v>
                </c:pt>
                <c:pt idx="42301">
                  <c:v>43019.60743408565</c:v>
                </c:pt>
                <c:pt idx="42302">
                  <c:v>43019.614378645834</c:v>
                </c:pt>
                <c:pt idx="42303">
                  <c:v>43019.621323206018</c:v>
                </c:pt>
                <c:pt idx="42304">
                  <c:v>43019.628267766202</c:v>
                </c:pt>
                <c:pt idx="42305">
                  <c:v>43019.635212326386</c:v>
                </c:pt>
                <c:pt idx="42306">
                  <c:v>43019.642156886577</c:v>
                </c:pt>
                <c:pt idx="42307">
                  <c:v>43019.649101446761</c:v>
                </c:pt>
                <c:pt idx="42308">
                  <c:v>43019.656046006945</c:v>
                </c:pt>
                <c:pt idx="42309">
                  <c:v>43019.662990567129</c:v>
                </c:pt>
                <c:pt idx="42310">
                  <c:v>43019.669935127313</c:v>
                </c:pt>
                <c:pt idx="42311">
                  <c:v>43019.676879687497</c:v>
                </c:pt>
                <c:pt idx="42312">
                  <c:v>43019.683824247688</c:v>
                </c:pt>
                <c:pt idx="42313">
                  <c:v>43019.690768807872</c:v>
                </c:pt>
                <c:pt idx="42314">
                  <c:v>43019.697713368056</c:v>
                </c:pt>
                <c:pt idx="42315">
                  <c:v>43019.70465792824</c:v>
                </c:pt>
                <c:pt idx="42316">
                  <c:v>43019.711602488424</c:v>
                </c:pt>
                <c:pt idx="42317">
                  <c:v>43019.718547048615</c:v>
                </c:pt>
                <c:pt idx="42318">
                  <c:v>43019.725491608799</c:v>
                </c:pt>
                <c:pt idx="42319">
                  <c:v>43019.732436168983</c:v>
                </c:pt>
                <c:pt idx="42320">
                  <c:v>43019.739380729166</c:v>
                </c:pt>
                <c:pt idx="42321">
                  <c:v>43019.74632528935</c:v>
                </c:pt>
                <c:pt idx="42322">
                  <c:v>43019.753269849534</c:v>
                </c:pt>
                <c:pt idx="42323">
                  <c:v>43019.760214409725</c:v>
                </c:pt>
                <c:pt idx="42324">
                  <c:v>43019.767158969909</c:v>
                </c:pt>
                <c:pt idx="42325">
                  <c:v>43019.774103530093</c:v>
                </c:pt>
                <c:pt idx="42326">
                  <c:v>43019.781048090277</c:v>
                </c:pt>
                <c:pt idx="42327">
                  <c:v>43019.787992650461</c:v>
                </c:pt>
                <c:pt idx="42328">
                  <c:v>43019.794937210645</c:v>
                </c:pt>
                <c:pt idx="42329">
                  <c:v>43019.801881770836</c:v>
                </c:pt>
                <c:pt idx="42330">
                  <c:v>43019.80882633102</c:v>
                </c:pt>
                <c:pt idx="42331">
                  <c:v>43019.815770891204</c:v>
                </c:pt>
                <c:pt idx="42332">
                  <c:v>43019.822715451388</c:v>
                </c:pt>
                <c:pt idx="42333">
                  <c:v>43019.829660011572</c:v>
                </c:pt>
                <c:pt idx="42334">
                  <c:v>43019.836604571756</c:v>
                </c:pt>
                <c:pt idx="42335">
                  <c:v>43019.843549131947</c:v>
                </c:pt>
                <c:pt idx="42336">
                  <c:v>43019.850493692131</c:v>
                </c:pt>
                <c:pt idx="42337">
                  <c:v>43019.857438252315</c:v>
                </c:pt>
                <c:pt idx="42338">
                  <c:v>43019.864382812499</c:v>
                </c:pt>
                <c:pt idx="42339">
                  <c:v>43019.871327372683</c:v>
                </c:pt>
                <c:pt idx="42340">
                  <c:v>43019.878271932874</c:v>
                </c:pt>
                <c:pt idx="42341">
                  <c:v>43019.885216493058</c:v>
                </c:pt>
                <c:pt idx="42342">
                  <c:v>43019.892161053242</c:v>
                </c:pt>
                <c:pt idx="42343">
                  <c:v>43019.899105613425</c:v>
                </c:pt>
                <c:pt idx="42344">
                  <c:v>43019.906050173609</c:v>
                </c:pt>
                <c:pt idx="42345">
                  <c:v>43019.912994733793</c:v>
                </c:pt>
                <c:pt idx="42346">
                  <c:v>43019.919939293984</c:v>
                </c:pt>
                <c:pt idx="42347">
                  <c:v>43019.926883854168</c:v>
                </c:pt>
                <c:pt idx="42348">
                  <c:v>43019.933828414352</c:v>
                </c:pt>
                <c:pt idx="42349">
                  <c:v>43019.940772974536</c:v>
                </c:pt>
                <c:pt idx="42350">
                  <c:v>43019.94771753472</c:v>
                </c:pt>
                <c:pt idx="42351">
                  <c:v>43019.954662094904</c:v>
                </c:pt>
                <c:pt idx="42352">
                  <c:v>43019.961606655095</c:v>
                </c:pt>
                <c:pt idx="42353">
                  <c:v>43019.968551215279</c:v>
                </c:pt>
                <c:pt idx="42354">
                  <c:v>43019.975495775463</c:v>
                </c:pt>
                <c:pt idx="42355">
                  <c:v>43019.982440335647</c:v>
                </c:pt>
                <c:pt idx="42356">
                  <c:v>43019.989384895831</c:v>
                </c:pt>
                <c:pt idx="42357">
                  <c:v>43019.996329456022</c:v>
                </c:pt>
                <c:pt idx="42358">
                  <c:v>43020.003274016206</c:v>
                </c:pt>
                <c:pt idx="42359">
                  <c:v>43020.01021857639</c:v>
                </c:pt>
                <c:pt idx="42360">
                  <c:v>43020.017163136574</c:v>
                </c:pt>
                <c:pt idx="42361">
                  <c:v>43020.024107696758</c:v>
                </c:pt>
                <c:pt idx="42362">
                  <c:v>43020.031052256942</c:v>
                </c:pt>
                <c:pt idx="42363">
                  <c:v>43020.037996817133</c:v>
                </c:pt>
                <c:pt idx="42364">
                  <c:v>43020.044941377317</c:v>
                </c:pt>
                <c:pt idx="42365">
                  <c:v>43020.051885937501</c:v>
                </c:pt>
                <c:pt idx="42366">
                  <c:v>43020.058830497685</c:v>
                </c:pt>
                <c:pt idx="42367">
                  <c:v>43020.065775057868</c:v>
                </c:pt>
                <c:pt idx="42368">
                  <c:v>43020.072719618052</c:v>
                </c:pt>
                <c:pt idx="42369">
                  <c:v>43020.079664178244</c:v>
                </c:pt>
                <c:pt idx="42370">
                  <c:v>43020.086608738427</c:v>
                </c:pt>
                <c:pt idx="42371">
                  <c:v>43020.093553298611</c:v>
                </c:pt>
                <c:pt idx="42372">
                  <c:v>43020.100497858795</c:v>
                </c:pt>
                <c:pt idx="42373">
                  <c:v>43020.107442418979</c:v>
                </c:pt>
                <c:pt idx="42374">
                  <c:v>43020.114386979163</c:v>
                </c:pt>
                <c:pt idx="42375">
                  <c:v>43020.121331539354</c:v>
                </c:pt>
                <c:pt idx="42376">
                  <c:v>43020.128276099538</c:v>
                </c:pt>
                <c:pt idx="42377">
                  <c:v>43020.135220659722</c:v>
                </c:pt>
                <c:pt idx="42378">
                  <c:v>43020.142165219906</c:v>
                </c:pt>
                <c:pt idx="42379">
                  <c:v>43020.14910978009</c:v>
                </c:pt>
                <c:pt idx="42380">
                  <c:v>43020.156054340281</c:v>
                </c:pt>
                <c:pt idx="42381">
                  <c:v>43020.162998900465</c:v>
                </c:pt>
                <c:pt idx="42382">
                  <c:v>43020.169943460649</c:v>
                </c:pt>
                <c:pt idx="42383">
                  <c:v>43020.176888020833</c:v>
                </c:pt>
                <c:pt idx="42384">
                  <c:v>43020.183832581017</c:v>
                </c:pt>
                <c:pt idx="42385">
                  <c:v>43020.190777141201</c:v>
                </c:pt>
                <c:pt idx="42386">
                  <c:v>43020.197721701392</c:v>
                </c:pt>
                <c:pt idx="42387">
                  <c:v>43020.204666261576</c:v>
                </c:pt>
                <c:pt idx="42388">
                  <c:v>43020.21161082176</c:v>
                </c:pt>
                <c:pt idx="42389">
                  <c:v>43020.218555381944</c:v>
                </c:pt>
                <c:pt idx="42390">
                  <c:v>43020.225499942127</c:v>
                </c:pt>
                <c:pt idx="42391">
                  <c:v>43020.232444502311</c:v>
                </c:pt>
                <c:pt idx="42392">
                  <c:v>43020.239389062503</c:v>
                </c:pt>
                <c:pt idx="42393">
                  <c:v>43020.246333622687</c:v>
                </c:pt>
                <c:pt idx="42394">
                  <c:v>43020.25327818287</c:v>
                </c:pt>
                <c:pt idx="42395">
                  <c:v>43020.260222743054</c:v>
                </c:pt>
                <c:pt idx="42396">
                  <c:v>43020.267167303238</c:v>
                </c:pt>
                <c:pt idx="42397">
                  <c:v>43020.274111863429</c:v>
                </c:pt>
                <c:pt idx="42398">
                  <c:v>43020.281056423613</c:v>
                </c:pt>
                <c:pt idx="42399">
                  <c:v>43020.288000983797</c:v>
                </c:pt>
                <c:pt idx="42400">
                  <c:v>43020.294945543981</c:v>
                </c:pt>
                <c:pt idx="42401">
                  <c:v>43020.301890104165</c:v>
                </c:pt>
                <c:pt idx="42402">
                  <c:v>43020.308834664349</c:v>
                </c:pt>
                <c:pt idx="42403">
                  <c:v>43020.31577922454</c:v>
                </c:pt>
                <c:pt idx="42404">
                  <c:v>43020.322723784724</c:v>
                </c:pt>
                <c:pt idx="42405">
                  <c:v>43020.329668344908</c:v>
                </c:pt>
                <c:pt idx="42406">
                  <c:v>43020.336612905092</c:v>
                </c:pt>
                <c:pt idx="42407">
                  <c:v>43020.343557465276</c:v>
                </c:pt>
                <c:pt idx="42408">
                  <c:v>43020.35050202546</c:v>
                </c:pt>
                <c:pt idx="42409">
                  <c:v>43020.357446585651</c:v>
                </c:pt>
                <c:pt idx="42410">
                  <c:v>43020.364391145835</c:v>
                </c:pt>
                <c:pt idx="42411">
                  <c:v>43020.371335706019</c:v>
                </c:pt>
                <c:pt idx="42412">
                  <c:v>43020.378280266203</c:v>
                </c:pt>
                <c:pt idx="42413">
                  <c:v>43020.385224826387</c:v>
                </c:pt>
                <c:pt idx="42414">
                  <c:v>43020.39216938657</c:v>
                </c:pt>
                <c:pt idx="42415">
                  <c:v>43020.399113946762</c:v>
                </c:pt>
                <c:pt idx="42416">
                  <c:v>43020.406058506946</c:v>
                </c:pt>
                <c:pt idx="42417">
                  <c:v>43020.413003067129</c:v>
                </c:pt>
                <c:pt idx="42418">
                  <c:v>43020.419947627313</c:v>
                </c:pt>
                <c:pt idx="42419">
                  <c:v>43020.426892187497</c:v>
                </c:pt>
                <c:pt idx="42420">
                  <c:v>43020.433836747688</c:v>
                </c:pt>
                <c:pt idx="42421">
                  <c:v>43020.440781307872</c:v>
                </c:pt>
                <c:pt idx="42422">
                  <c:v>43020.447725868056</c:v>
                </c:pt>
                <c:pt idx="42423">
                  <c:v>43020.45467042824</c:v>
                </c:pt>
                <c:pt idx="42424">
                  <c:v>43020.461614988424</c:v>
                </c:pt>
                <c:pt idx="42425">
                  <c:v>43020.468559548608</c:v>
                </c:pt>
                <c:pt idx="42426">
                  <c:v>43020.475504108799</c:v>
                </c:pt>
                <c:pt idx="42427">
                  <c:v>43020.482448668983</c:v>
                </c:pt>
                <c:pt idx="42428">
                  <c:v>43020.489393229167</c:v>
                </c:pt>
                <c:pt idx="42429">
                  <c:v>43020.496337789351</c:v>
                </c:pt>
                <c:pt idx="42430">
                  <c:v>43020.503282349535</c:v>
                </c:pt>
                <c:pt idx="42431">
                  <c:v>43020.510226909719</c:v>
                </c:pt>
                <c:pt idx="42432">
                  <c:v>43020.51717146991</c:v>
                </c:pt>
                <c:pt idx="42433">
                  <c:v>43020.524116030094</c:v>
                </c:pt>
                <c:pt idx="42434">
                  <c:v>43020.531060590278</c:v>
                </c:pt>
                <c:pt idx="42435">
                  <c:v>43020.538005150462</c:v>
                </c:pt>
                <c:pt idx="42436">
                  <c:v>43020.544949710646</c:v>
                </c:pt>
                <c:pt idx="42437">
                  <c:v>43020.551894270837</c:v>
                </c:pt>
                <c:pt idx="42438">
                  <c:v>43020.558838831021</c:v>
                </c:pt>
                <c:pt idx="42439">
                  <c:v>43020.565783391205</c:v>
                </c:pt>
                <c:pt idx="42440">
                  <c:v>43020.572727951389</c:v>
                </c:pt>
                <c:pt idx="42441">
                  <c:v>43020.579672511572</c:v>
                </c:pt>
                <c:pt idx="42442">
                  <c:v>43020.586617071756</c:v>
                </c:pt>
                <c:pt idx="42443">
                  <c:v>43020.593561631948</c:v>
                </c:pt>
                <c:pt idx="42444">
                  <c:v>43020.600506192131</c:v>
                </c:pt>
                <c:pt idx="42445">
                  <c:v>43020.607450752315</c:v>
                </c:pt>
                <c:pt idx="42446">
                  <c:v>43020.614395312499</c:v>
                </c:pt>
                <c:pt idx="42447">
                  <c:v>43020.621339872683</c:v>
                </c:pt>
                <c:pt idx="42448">
                  <c:v>43020.628284432867</c:v>
                </c:pt>
                <c:pt idx="42449">
                  <c:v>43020.635228993058</c:v>
                </c:pt>
                <c:pt idx="42450">
                  <c:v>43020.642173553242</c:v>
                </c:pt>
                <c:pt idx="42451">
                  <c:v>43020.649118113426</c:v>
                </c:pt>
                <c:pt idx="42452">
                  <c:v>43020.65606267361</c:v>
                </c:pt>
                <c:pt idx="42453">
                  <c:v>43020.663007233794</c:v>
                </c:pt>
                <c:pt idx="42454">
                  <c:v>43020.669951793985</c:v>
                </c:pt>
                <c:pt idx="42455">
                  <c:v>43020.676896354169</c:v>
                </c:pt>
                <c:pt idx="42456">
                  <c:v>43020.683840914353</c:v>
                </c:pt>
                <c:pt idx="42457">
                  <c:v>43020.690785474537</c:v>
                </c:pt>
                <c:pt idx="42458">
                  <c:v>43020.697730034721</c:v>
                </c:pt>
                <c:pt idx="42459">
                  <c:v>43020.704674594905</c:v>
                </c:pt>
                <c:pt idx="42460">
                  <c:v>43020.711619155096</c:v>
                </c:pt>
                <c:pt idx="42461">
                  <c:v>43020.71856371528</c:v>
                </c:pt>
                <c:pt idx="42462">
                  <c:v>43020.725508275464</c:v>
                </c:pt>
                <c:pt idx="42463">
                  <c:v>43020.732452835648</c:v>
                </c:pt>
                <c:pt idx="42464">
                  <c:v>43020.739397395831</c:v>
                </c:pt>
                <c:pt idx="42465">
                  <c:v>43020.746341956015</c:v>
                </c:pt>
                <c:pt idx="42466">
                  <c:v>43020.753286516207</c:v>
                </c:pt>
                <c:pt idx="42467">
                  <c:v>43020.76023107639</c:v>
                </c:pt>
                <c:pt idx="42468">
                  <c:v>43020.767175636574</c:v>
                </c:pt>
                <c:pt idx="42469">
                  <c:v>43020.774120196758</c:v>
                </c:pt>
                <c:pt idx="42470">
                  <c:v>43020.781064756942</c:v>
                </c:pt>
                <c:pt idx="42471">
                  <c:v>43020.788009317126</c:v>
                </c:pt>
                <c:pt idx="42472">
                  <c:v>43020.794953877317</c:v>
                </c:pt>
                <c:pt idx="42473">
                  <c:v>43020.801898437501</c:v>
                </c:pt>
                <c:pt idx="42474">
                  <c:v>43020.808842997685</c:v>
                </c:pt>
                <c:pt idx="42475">
                  <c:v>43020.815787557869</c:v>
                </c:pt>
                <c:pt idx="42476">
                  <c:v>43020.822732118053</c:v>
                </c:pt>
                <c:pt idx="42477">
                  <c:v>43020.829676678244</c:v>
                </c:pt>
                <c:pt idx="42478">
                  <c:v>43020.836621238428</c:v>
                </c:pt>
                <c:pt idx="42479">
                  <c:v>43020.843565798612</c:v>
                </c:pt>
                <c:pt idx="42480">
                  <c:v>43020.850510358796</c:v>
                </c:pt>
                <c:pt idx="42481">
                  <c:v>43020.85745491898</c:v>
                </c:pt>
                <c:pt idx="42482">
                  <c:v>43020.864399479164</c:v>
                </c:pt>
                <c:pt idx="42483">
                  <c:v>43020.871344039355</c:v>
                </c:pt>
                <c:pt idx="42484">
                  <c:v>43020.878288599539</c:v>
                </c:pt>
                <c:pt idx="42485">
                  <c:v>43020.885233159723</c:v>
                </c:pt>
                <c:pt idx="42486">
                  <c:v>43020.892177719907</c:v>
                </c:pt>
                <c:pt idx="42487">
                  <c:v>43020.899122280091</c:v>
                </c:pt>
                <c:pt idx="42488">
                  <c:v>43020.906066840274</c:v>
                </c:pt>
                <c:pt idx="42489">
                  <c:v>43020.913011400466</c:v>
                </c:pt>
                <c:pt idx="42490">
                  <c:v>43020.91995596065</c:v>
                </c:pt>
                <c:pt idx="42491">
                  <c:v>43020.926900520833</c:v>
                </c:pt>
                <c:pt idx="42492">
                  <c:v>43020.933845081017</c:v>
                </c:pt>
                <c:pt idx="42493">
                  <c:v>43020.940789641201</c:v>
                </c:pt>
                <c:pt idx="42494">
                  <c:v>43020.947734201392</c:v>
                </c:pt>
                <c:pt idx="42495">
                  <c:v>43020.954678761576</c:v>
                </c:pt>
                <c:pt idx="42496">
                  <c:v>43020.96162332176</c:v>
                </c:pt>
                <c:pt idx="42497">
                  <c:v>43020.968567881944</c:v>
                </c:pt>
                <c:pt idx="42498">
                  <c:v>43020.975512442128</c:v>
                </c:pt>
                <c:pt idx="42499">
                  <c:v>43020.982457002312</c:v>
                </c:pt>
                <c:pt idx="42500">
                  <c:v>43020.989401562503</c:v>
                </c:pt>
                <c:pt idx="42501">
                  <c:v>43020.996346122687</c:v>
                </c:pt>
                <c:pt idx="42502">
                  <c:v>43021.003290682871</c:v>
                </c:pt>
                <c:pt idx="42503">
                  <c:v>43021.010235243055</c:v>
                </c:pt>
                <c:pt idx="42504">
                  <c:v>43021.017179803239</c:v>
                </c:pt>
                <c:pt idx="42505">
                  <c:v>43021.024124363423</c:v>
                </c:pt>
                <c:pt idx="42506">
                  <c:v>43021.031068923614</c:v>
                </c:pt>
                <c:pt idx="42507">
                  <c:v>43021.038013483798</c:v>
                </c:pt>
                <c:pt idx="42508">
                  <c:v>43021.044958043982</c:v>
                </c:pt>
                <c:pt idx="42509">
                  <c:v>43021.051902604166</c:v>
                </c:pt>
                <c:pt idx="42510">
                  <c:v>43021.05884716435</c:v>
                </c:pt>
                <c:pt idx="42511">
                  <c:v>43021.065791724533</c:v>
                </c:pt>
                <c:pt idx="42512">
                  <c:v>43021.072736284725</c:v>
                </c:pt>
                <c:pt idx="42513">
                  <c:v>43021.079680844909</c:v>
                </c:pt>
                <c:pt idx="42514">
                  <c:v>43021.086625405092</c:v>
                </c:pt>
                <c:pt idx="42515">
                  <c:v>43021.093569965276</c:v>
                </c:pt>
                <c:pt idx="42516">
                  <c:v>43021.10051452546</c:v>
                </c:pt>
                <c:pt idx="42517">
                  <c:v>43021.107459085651</c:v>
                </c:pt>
                <c:pt idx="42518">
                  <c:v>43021.114403645835</c:v>
                </c:pt>
                <c:pt idx="42519">
                  <c:v>43021.121348206019</c:v>
                </c:pt>
                <c:pt idx="42520">
                  <c:v>43021.128292766203</c:v>
                </c:pt>
                <c:pt idx="42521">
                  <c:v>43021.135237326387</c:v>
                </c:pt>
                <c:pt idx="42522">
                  <c:v>43021.142181886571</c:v>
                </c:pt>
                <c:pt idx="42523">
                  <c:v>43021.149126446762</c:v>
                </c:pt>
                <c:pt idx="42524">
                  <c:v>43021.156071006946</c:v>
                </c:pt>
                <c:pt idx="42525">
                  <c:v>43021.16301556713</c:v>
                </c:pt>
                <c:pt idx="42526">
                  <c:v>43021.169960127314</c:v>
                </c:pt>
                <c:pt idx="42527">
                  <c:v>43021.176904687498</c:v>
                </c:pt>
                <c:pt idx="42528">
                  <c:v>43021.183849247682</c:v>
                </c:pt>
                <c:pt idx="42529">
                  <c:v>43021.190793807873</c:v>
                </c:pt>
                <c:pt idx="42530">
                  <c:v>43021.197738368057</c:v>
                </c:pt>
                <c:pt idx="42531">
                  <c:v>43021.204682928241</c:v>
                </c:pt>
                <c:pt idx="42532">
                  <c:v>43021.211627488425</c:v>
                </c:pt>
                <c:pt idx="42533">
                  <c:v>43021.218572048609</c:v>
                </c:pt>
                <c:pt idx="42534">
                  <c:v>43021.2255166088</c:v>
                </c:pt>
                <c:pt idx="42535">
                  <c:v>43021.232461168984</c:v>
                </c:pt>
                <c:pt idx="42536">
                  <c:v>43021.239405729168</c:v>
                </c:pt>
                <c:pt idx="42537">
                  <c:v>43021.246350289352</c:v>
                </c:pt>
                <c:pt idx="42538">
                  <c:v>43021.253294849535</c:v>
                </c:pt>
                <c:pt idx="42539">
                  <c:v>43021.260239409719</c:v>
                </c:pt>
                <c:pt idx="42540">
                  <c:v>43021.267183969911</c:v>
                </c:pt>
                <c:pt idx="42541">
                  <c:v>43021.274128530094</c:v>
                </c:pt>
                <c:pt idx="42542">
                  <c:v>43021.281073090278</c:v>
                </c:pt>
                <c:pt idx="42543">
                  <c:v>43021.288017650462</c:v>
                </c:pt>
                <c:pt idx="42544">
                  <c:v>43021.294962210646</c:v>
                </c:pt>
                <c:pt idx="42545">
                  <c:v>43021.30190677083</c:v>
                </c:pt>
                <c:pt idx="42546">
                  <c:v>43021.308851331021</c:v>
                </c:pt>
                <c:pt idx="42547">
                  <c:v>43021.315795891205</c:v>
                </c:pt>
                <c:pt idx="42548">
                  <c:v>43021.322740451389</c:v>
                </c:pt>
                <c:pt idx="42549">
                  <c:v>43021.329685011573</c:v>
                </c:pt>
                <c:pt idx="42550">
                  <c:v>43021.336629571757</c:v>
                </c:pt>
                <c:pt idx="42551">
                  <c:v>43021.343574131941</c:v>
                </c:pt>
                <c:pt idx="42552">
                  <c:v>43021.350518692132</c:v>
                </c:pt>
                <c:pt idx="42553">
                  <c:v>43021.357463252316</c:v>
                </c:pt>
                <c:pt idx="42554">
                  <c:v>43021.3644078125</c:v>
                </c:pt>
                <c:pt idx="42555">
                  <c:v>43021.371352372684</c:v>
                </c:pt>
                <c:pt idx="42556">
                  <c:v>43021.378296932868</c:v>
                </c:pt>
                <c:pt idx="42557">
                  <c:v>43021.385241493059</c:v>
                </c:pt>
                <c:pt idx="42558">
                  <c:v>43021.392186053243</c:v>
                </c:pt>
                <c:pt idx="42559">
                  <c:v>43021.399130613427</c:v>
                </c:pt>
                <c:pt idx="42560">
                  <c:v>43021.406075173611</c:v>
                </c:pt>
                <c:pt idx="42561">
                  <c:v>43021.413019733794</c:v>
                </c:pt>
                <c:pt idx="42562">
                  <c:v>43021.419964293978</c:v>
                </c:pt>
                <c:pt idx="42563">
                  <c:v>43021.42690885417</c:v>
                </c:pt>
                <c:pt idx="42564">
                  <c:v>43021.433853414354</c:v>
                </c:pt>
                <c:pt idx="42565">
                  <c:v>43021.440797974537</c:v>
                </c:pt>
                <c:pt idx="42566">
                  <c:v>43021.447742534721</c:v>
                </c:pt>
                <c:pt idx="42567">
                  <c:v>43021.454687094905</c:v>
                </c:pt>
                <c:pt idx="42568">
                  <c:v>43021.461631655089</c:v>
                </c:pt>
                <c:pt idx="42569">
                  <c:v>43021.46857621528</c:v>
                </c:pt>
                <c:pt idx="42570">
                  <c:v>43021.475520775464</c:v>
                </c:pt>
                <c:pt idx="42571">
                  <c:v>43021.482465335648</c:v>
                </c:pt>
                <c:pt idx="42572">
                  <c:v>43021.489409895832</c:v>
                </c:pt>
                <c:pt idx="42573">
                  <c:v>43021.496354456016</c:v>
                </c:pt>
                <c:pt idx="42574">
                  <c:v>43021.503299016207</c:v>
                </c:pt>
                <c:pt idx="42575">
                  <c:v>43021.510243576391</c:v>
                </c:pt>
                <c:pt idx="42576">
                  <c:v>43021.517188136575</c:v>
                </c:pt>
                <c:pt idx="42577">
                  <c:v>43021.524132696759</c:v>
                </c:pt>
                <c:pt idx="42578">
                  <c:v>43021.531077256943</c:v>
                </c:pt>
                <c:pt idx="42579">
                  <c:v>43021.538021817127</c:v>
                </c:pt>
                <c:pt idx="42580">
                  <c:v>43021.544966377318</c:v>
                </c:pt>
                <c:pt idx="42581">
                  <c:v>43021.551910937502</c:v>
                </c:pt>
                <c:pt idx="42582">
                  <c:v>43021.558855497686</c:v>
                </c:pt>
                <c:pt idx="42583">
                  <c:v>43021.56580005787</c:v>
                </c:pt>
                <c:pt idx="42584">
                  <c:v>43021.572744618054</c:v>
                </c:pt>
                <c:pt idx="42585">
                  <c:v>43021.579689178237</c:v>
                </c:pt>
                <c:pt idx="42586">
                  <c:v>43021.586633738429</c:v>
                </c:pt>
                <c:pt idx="42587">
                  <c:v>43021.593578298613</c:v>
                </c:pt>
                <c:pt idx="42588">
                  <c:v>43021.600522858796</c:v>
                </c:pt>
                <c:pt idx="42589">
                  <c:v>43021.60746741898</c:v>
                </c:pt>
                <c:pt idx="42590">
                  <c:v>43021.614411979164</c:v>
                </c:pt>
                <c:pt idx="42591">
                  <c:v>43021.621356539355</c:v>
                </c:pt>
                <c:pt idx="42592">
                  <c:v>43021.628301099539</c:v>
                </c:pt>
                <c:pt idx="42593">
                  <c:v>43021.635245659723</c:v>
                </c:pt>
                <c:pt idx="42594">
                  <c:v>43021.642190219907</c:v>
                </c:pt>
                <c:pt idx="42595">
                  <c:v>43021.649134780091</c:v>
                </c:pt>
                <c:pt idx="42596">
                  <c:v>43021.656079340275</c:v>
                </c:pt>
                <c:pt idx="42597">
                  <c:v>43021.663023900466</c:v>
                </c:pt>
                <c:pt idx="42598">
                  <c:v>43021.66996846065</c:v>
                </c:pt>
                <c:pt idx="42599">
                  <c:v>43021.676913020834</c:v>
                </c:pt>
                <c:pt idx="42600">
                  <c:v>43021.683857581018</c:v>
                </c:pt>
                <c:pt idx="42601">
                  <c:v>43021.690802141202</c:v>
                </c:pt>
                <c:pt idx="42602">
                  <c:v>43021.697746701386</c:v>
                </c:pt>
                <c:pt idx="42603">
                  <c:v>43021.704691261577</c:v>
                </c:pt>
                <c:pt idx="42604">
                  <c:v>43021.711635821761</c:v>
                </c:pt>
                <c:pt idx="42605">
                  <c:v>43021.718580381945</c:v>
                </c:pt>
                <c:pt idx="42606">
                  <c:v>43021.725524942129</c:v>
                </c:pt>
                <c:pt idx="42607">
                  <c:v>43021.732469502313</c:v>
                </c:pt>
                <c:pt idx="42608">
                  <c:v>43021.739414062497</c:v>
                </c:pt>
                <c:pt idx="42609">
                  <c:v>43021.746358622688</c:v>
                </c:pt>
                <c:pt idx="42610">
                  <c:v>43021.753303182872</c:v>
                </c:pt>
                <c:pt idx="42611">
                  <c:v>43021.760247743056</c:v>
                </c:pt>
                <c:pt idx="42612">
                  <c:v>43021.767192303239</c:v>
                </c:pt>
                <c:pt idx="42613">
                  <c:v>43021.774136863423</c:v>
                </c:pt>
                <c:pt idx="42614">
                  <c:v>43021.781081423615</c:v>
                </c:pt>
                <c:pt idx="42615">
                  <c:v>43021.788025983798</c:v>
                </c:pt>
                <c:pt idx="42616">
                  <c:v>43021.794970543982</c:v>
                </c:pt>
                <c:pt idx="42617">
                  <c:v>43021.801915104166</c:v>
                </c:pt>
                <c:pt idx="42618">
                  <c:v>43021.80885966435</c:v>
                </c:pt>
                <c:pt idx="42619">
                  <c:v>43021.815804224534</c:v>
                </c:pt>
                <c:pt idx="42620">
                  <c:v>43021.822748784725</c:v>
                </c:pt>
                <c:pt idx="42621">
                  <c:v>43021.829693344909</c:v>
                </c:pt>
                <c:pt idx="42622">
                  <c:v>43021.836637905093</c:v>
                </c:pt>
                <c:pt idx="42623">
                  <c:v>43021.843582465277</c:v>
                </c:pt>
                <c:pt idx="42624">
                  <c:v>43021.850527025461</c:v>
                </c:pt>
                <c:pt idx="42625">
                  <c:v>43021.857471585645</c:v>
                </c:pt>
                <c:pt idx="42626">
                  <c:v>43021.864416145836</c:v>
                </c:pt>
                <c:pt idx="42627">
                  <c:v>43021.87136070602</c:v>
                </c:pt>
                <c:pt idx="42628">
                  <c:v>43021.878305266204</c:v>
                </c:pt>
                <c:pt idx="42629">
                  <c:v>43021.885249826388</c:v>
                </c:pt>
                <c:pt idx="42630">
                  <c:v>43021.892194386572</c:v>
                </c:pt>
                <c:pt idx="42631">
                  <c:v>43021.899138946763</c:v>
                </c:pt>
                <c:pt idx="42632">
                  <c:v>43021.906083506947</c:v>
                </c:pt>
                <c:pt idx="42633">
                  <c:v>43021.913028067131</c:v>
                </c:pt>
                <c:pt idx="42634">
                  <c:v>43021.919972627315</c:v>
                </c:pt>
                <c:pt idx="42635">
                  <c:v>43021.926917187498</c:v>
                </c:pt>
                <c:pt idx="42636">
                  <c:v>43021.933861747682</c:v>
                </c:pt>
                <c:pt idx="42637">
                  <c:v>43021.940806307874</c:v>
                </c:pt>
                <c:pt idx="42638">
                  <c:v>43021.947750868057</c:v>
                </c:pt>
                <c:pt idx="42639">
                  <c:v>43021.954695428241</c:v>
                </c:pt>
                <c:pt idx="42640">
                  <c:v>43021.961639988425</c:v>
                </c:pt>
                <c:pt idx="42641">
                  <c:v>43021.968584548609</c:v>
                </c:pt>
                <c:pt idx="42642">
                  <c:v>43021.975529108793</c:v>
                </c:pt>
                <c:pt idx="42643">
                  <c:v>43021.982473668984</c:v>
                </c:pt>
                <c:pt idx="42644">
                  <c:v>43021.989418229168</c:v>
                </c:pt>
                <c:pt idx="42645">
                  <c:v>43021.996362789352</c:v>
                </c:pt>
                <c:pt idx="42646">
                  <c:v>43022.003307349536</c:v>
                </c:pt>
                <c:pt idx="42647">
                  <c:v>43022.01025190972</c:v>
                </c:pt>
                <c:pt idx="42648">
                  <c:v>43022.017196469904</c:v>
                </c:pt>
                <c:pt idx="42649">
                  <c:v>43022.024141030095</c:v>
                </c:pt>
                <c:pt idx="42650">
                  <c:v>43022.031085590279</c:v>
                </c:pt>
                <c:pt idx="42651">
                  <c:v>43022.038030150463</c:v>
                </c:pt>
                <c:pt idx="42652">
                  <c:v>43022.044974710647</c:v>
                </c:pt>
                <c:pt idx="42653">
                  <c:v>43022.051919270831</c:v>
                </c:pt>
                <c:pt idx="42654">
                  <c:v>43022.058863831022</c:v>
                </c:pt>
                <c:pt idx="42655">
                  <c:v>43022.065808391206</c:v>
                </c:pt>
                <c:pt idx="42656">
                  <c:v>43022.07275295139</c:v>
                </c:pt>
                <c:pt idx="42657">
                  <c:v>43022.079697511574</c:v>
                </c:pt>
                <c:pt idx="42658">
                  <c:v>43022.086642071758</c:v>
                </c:pt>
                <c:pt idx="42659">
                  <c:v>43022.093586631941</c:v>
                </c:pt>
                <c:pt idx="42660">
                  <c:v>43022.100531192133</c:v>
                </c:pt>
                <c:pt idx="42661">
                  <c:v>43022.107475752317</c:v>
                </c:pt>
                <c:pt idx="42662">
                  <c:v>43022.1144203125</c:v>
                </c:pt>
                <c:pt idx="42663">
                  <c:v>43022.121364872684</c:v>
                </c:pt>
                <c:pt idx="42664">
                  <c:v>43022.128309432868</c:v>
                </c:pt>
                <c:pt idx="42665">
                  <c:v>43022.135253993052</c:v>
                </c:pt>
                <c:pt idx="42666">
                  <c:v>43022.142198553243</c:v>
                </c:pt>
                <c:pt idx="42667">
                  <c:v>43022.149143113427</c:v>
                </c:pt>
                <c:pt idx="42668">
                  <c:v>43022.156087673611</c:v>
                </c:pt>
                <c:pt idx="42669">
                  <c:v>43022.163032233795</c:v>
                </c:pt>
                <c:pt idx="42670">
                  <c:v>43022.169976793979</c:v>
                </c:pt>
                <c:pt idx="42671">
                  <c:v>43022.17692135417</c:v>
                </c:pt>
                <c:pt idx="42672">
                  <c:v>43022.183865914354</c:v>
                </c:pt>
                <c:pt idx="42673">
                  <c:v>43022.190810474538</c:v>
                </c:pt>
                <c:pt idx="42674">
                  <c:v>43022.197755034722</c:v>
                </c:pt>
                <c:pt idx="42675">
                  <c:v>43022.204699594906</c:v>
                </c:pt>
                <c:pt idx="42676">
                  <c:v>43022.21164415509</c:v>
                </c:pt>
                <c:pt idx="42677">
                  <c:v>43022.218588715281</c:v>
                </c:pt>
                <c:pt idx="42678">
                  <c:v>43022.225533275465</c:v>
                </c:pt>
                <c:pt idx="42679">
                  <c:v>43022.232477835649</c:v>
                </c:pt>
                <c:pt idx="42680">
                  <c:v>43022.239422395833</c:v>
                </c:pt>
                <c:pt idx="42681">
                  <c:v>43022.246366956017</c:v>
                </c:pt>
                <c:pt idx="42682">
                  <c:v>43022.2533115162</c:v>
                </c:pt>
                <c:pt idx="42683">
                  <c:v>43022.260256076392</c:v>
                </c:pt>
                <c:pt idx="42684">
                  <c:v>43022.267200636576</c:v>
                </c:pt>
                <c:pt idx="42685">
                  <c:v>43022.274145196759</c:v>
                </c:pt>
                <c:pt idx="42686">
                  <c:v>43022.281089756943</c:v>
                </c:pt>
                <c:pt idx="42687">
                  <c:v>43022.288034317127</c:v>
                </c:pt>
                <c:pt idx="42688">
                  <c:v>43022.294978877311</c:v>
                </c:pt>
                <c:pt idx="42689">
                  <c:v>43022.301923437502</c:v>
                </c:pt>
                <c:pt idx="42690">
                  <c:v>43022.308867997686</c:v>
                </c:pt>
                <c:pt idx="42691">
                  <c:v>43022.31581255787</c:v>
                </c:pt>
                <c:pt idx="42692">
                  <c:v>43022.322757118054</c:v>
                </c:pt>
                <c:pt idx="42693">
                  <c:v>43022.329701678238</c:v>
                </c:pt>
                <c:pt idx="42694">
                  <c:v>43022.336646238429</c:v>
                </c:pt>
                <c:pt idx="42695">
                  <c:v>43022.343590798613</c:v>
                </c:pt>
                <c:pt idx="42696">
                  <c:v>43022.350535358797</c:v>
                </c:pt>
                <c:pt idx="42697">
                  <c:v>43022.357479918981</c:v>
                </c:pt>
                <c:pt idx="42698">
                  <c:v>43022.364424479165</c:v>
                </c:pt>
                <c:pt idx="42699">
                  <c:v>43022.371369039349</c:v>
                </c:pt>
                <c:pt idx="42700">
                  <c:v>43022.37831359954</c:v>
                </c:pt>
                <c:pt idx="42701">
                  <c:v>43022.385258159724</c:v>
                </c:pt>
                <c:pt idx="42702">
                  <c:v>43022.392202719908</c:v>
                </c:pt>
                <c:pt idx="42703">
                  <c:v>43022.399147280092</c:v>
                </c:pt>
                <c:pt idx="42704">
                  <c:v>43022.406091840276</c:v>
                </c:pt>
                <c:pt idx="42705">
                  <c:v>43022.41303640046</c:v>
                </c:pt>
                <c:pt idx="42706">
                  <c:v>43022.419980960651</c:v>
                </c:pt>
                <c:pt idx="42707">
                  <c:v>43022.426925520835</c:v>
                </c:pt>
                <c:pt idx="42708">
                  <c:v>43022.433870081019</c:v>
                </c:pt>
                <c:pt idx="42709">
                  <c:v>43022.440814641202</c:v>
                </c:pt>
                <c:pt idx="42710">
                  <c:v>43022.447759201386</c:v>
                </c:pt>
                <c:pt idx="42711">
                  <c:v>43022.454703761578</c:v>
                </c:pt>
                <c:pt idx="42712">
                  <c:v>43022.461648321761</c:v>
                </c:pt>
                <c:pt idx="42713">
                  <c:v>43022.468592881945</c:v>
                </c:pt>
                <c:pt idx="42714">
                  <c:v>43022.475537442129</c:v>
                </c:pt>
                <c:pt idx="42715">
                  <c:v>43022.482482002313</c:v>
                </c:pt>
                <c:pt idx="42716">
                  <c:v>43022.489426562497</c:v>
                </c:pt>
                <c:pt idx="42717">
                  <c:v>43022.496371122688</c:v>
                </c:pt>
                <c:pt idx="42718">
                  <c:v>43022.503315682872</c:v>
                </c:pt>
                <c:pt idx="42719">
                  <c:v>43022.510260243056</c:v>
                </c:pt>
                <c:pt idx="42720">
                  <c:v>43022.51720480324</c:v>
                </c:pt>
                <c:pt idx="42721">
                  <c:v>43022.524149363424</c:v>
                </c:pt>
                <c:pt idx="42722">
                  <c:v>43022.531093923608</c:v>
                </c:pt>
                <c:pt idx="42723">
                  <c:v>43022.538038483799</c:v>
                </c:pt>
                <c:pt idx="42724">
                  <c:v>43022.544983043983</c:v>
                </c:pt>
                <c:pt idx="42725">
                  <c:v>43022.551927604167</c:v>
                </c:pt>
                <c:pt idx="42726">
                  <c:v>43022.558872164351</c:v>
                </c:pt>
                <c:pt idx="42727">
                  <c:v>43022.565816724535</c:v>
                </c:pt>
                <c:pt idx="42728">
                  <c:v>43022.572761284726</c:v>
                </c:pt>
                <c:pt idx="42729">
                  <c:v>43022.57970584491</c:v>
                </c:pt>
                <c:pt idx="42730">
                  <c:v>43022.586650405094</c:v>
                </c:pt>
                <c:pt idx="42731">
                  <c:v>43022.593594965278</c:v>
                </c:pt>
                <c:pt idx="42732">
                  <c:v>43022.600539525461</c:v>
                </c:pt>
                <c:pt idx="42733">
                  <c:v>43022.607484085645</c:v>
                </c:pt>
                <c:pt idx="42734">
                  <c:v>43022.614428645837</c:v>
                </c:pt>
                <c:pt idx="42735">
                  <c:v>43022.621373206021</c:v>
                </c:pt>
                <c:pt idx="42736">
                  <c:v>43022.628317766204</c:v>
                </c:pt>
                <c:pt idx="42737">
                  <c:v>43022.635262326388</c:v>
                </c:pt>
                <c:pt idx="42738">
                  <c:v>43022.642206886572</c:v>
                </c:pt>
                <c:pt idx="42739">
                  <c:v>43022.649151446756</c:v>
                </c:pt>
                <c:pt idx="42740">
                  <c:v>43022.656096006947</c:v>
                </c:pt>
                <c:pt idx="42741">
                  <c:v>43022.663040567131</c:v>
                </c:pt>
                <c:pt idx="42742">
                  <c:v>43022.669985127315</c:v>
                </c:pt>
                <c:pt idx="42743">
                  <c:v>43022.676929687499</c:v>
                </c:pt>
                <c:pt idx="42744">
                  <c:v>43022.683874247683</c:v>
                </c:pt>
                <c:pt idx="42745">
                  <c:v>43022.690818807867</c:v>
                </c:pt>
                <c:pt idx="42746">
                  <c:v>43022.697763368058</c:v>
                </c:pt>
                <c:pt idx="42747">
                  <c:v>43022.704707928242</c:v>
                </c:pt>
                <c:pt idx="42748">
                  <c:v>43022.711652488426</c:v>
                </c:pt>
                <c:pt idx="42749">
                  <c:v>43022.71859704861</c:v>
                </c:pt>
                <c:pt idx="42750">
                  <c:v>43022.725541608794</c:v>
                </c:pt>
                <c:pt idx="42751">
                  <c:v>43022.732486168985</c:v>
                </c:pt>
                <c:pt idx="42752">
                  <c:v>43022.739430729169</c:v>
                </c:pt>
                <c:pt idx="42753">
                  <c:v>43022.746375289353</c:v>
                </c:pt>
                <c:pt idx="42754">
                  <c:v>43022.753319849537</c:v>
                </c:pt>
                <c:pt idx="42755">
                  <c:v>43022.760264409721</c:v>
                </c:pt>
                <c:pt idx="42756">
                  <c:v>43022.767208969904</c:v>
                </c:pt>
                <c:pt idx="42757">
                  <c:v>43022.774153530096</c:v>
                </c:pt>
                <c:pt idx="42758">
                  <c:v>43022.78109809028</c:v>
                </c:pt>
                <c:pt idx="42759">
                  <c:v>43022.788042650463</c:v>
                </c:pt>
                <c:pt idx="42760">
                  <c:v>43022.794987210647</c:v>
                </c:pt>
                <c:pt idx="42761">
                  <c:v>43022.801931770831</c:v>
                </c:pt>
                <c:pt idx="42762">
                  <c:v>43022.808876331015</c:v>
                </c:pt>
                <c:pt idx="42763">
                  <c:v>43022.815820891206</c:v>
                </c:pt>
                <c:pt idx="42764">
                  <c:v>43022.82276545139</c:v>
                </c:pt>
                <c:pt idx="42765">
                  <c:v>43022.829710011574</c:v>
                </c:pt>
                <c:pt idx="42766">
                  <c:v>43022.836654571758</c:v>
                </c:pt>
                <c:pt idx="42767">
                  <c:v>43022.843599131942</c:v>
                </c:pt>
                <c:pt idx="42768">
                  <c:v>43022.850543692133</c:v>
                </c:pt>
                <c:pt idx="42769">
                  <c:v>43022.857488252317</c:v>
                </c:pt>
                <c:pt idx="42770">
                  <c:v>43022.864432812501</c:v>
                </c:pt>
                <c:pt idx="42771">
                  <c:v>43022.871377372685</c:v>
                </c:pt>
                <c:pt idx="42772">
                  <c:v>43022.878321932869</c:v>
                </c:pt>
                <c:pt idx="42773">
                  <c:v>43022.885266493053</c:v>
                </c:pt>
                <c:pt idx="42774">
                  <c:v>43022.892211053244</c:v>
                </c:pt>
                <c:pt idx="42775">
                  <c:v>43022.899155613428</c:v>
                </c:pt>
                <c:pt idx="42776">
                  <c:v>43022.906100173612</c:v>
                </c:pt>
                <c:pt idx="42777">
                  <c:v>43022.913044733796</c:v>
                </c:pt>
                <c:pt idx="42778">
                  <c:v>43022.91998929398</c:v>
                </c:pt>
                <c:pt idx="42779">
                  <c:v>43022.926933854164</c:v>
                </c:pt>
                <c:pt idx="42780">
                  <c:v>43022.933878414355</c:v>
                </c:pt>
                <c:pt idx="42781">
                  <c:v>43022.940822974539</c:v>
                </c:pt>
                <c:pt idx="42782">
                  <c:v>43022.947767534723</c:v>
                </c:pt>
                <c:pt idx="42783">
                  <c:v>43022.954712094906</c:v>
                </c:pt>
                <c:pt idx="42784">
                  <c:v>43022.96165665509</c:v>
                </c:pt>
                <c:pt idx="42785">
                  <c:v>43022.968601215274</c:v>
                </c:pt>
                <c:pt idx="42786">
                  <c:v>43022.975545775465</c:v>
                </c:pt>
                <c:pt idx="42787">
                  <c:v>43022.982490335649</c:v>
                </c:pt>
                <c:pt idx="42788">
                  <c:v>43022.989434895833</c:v>
                </c:pt>
                <c:pt idx="42789">
                  <c:v>43022.996379456017</c:v>
                </c:pt>
                <c:pt idx="42790">
                  <c:v>43023.003324016201</c:v>
                </c:pt>
                <c:pt idx="42791">
                  <c:v>43023.010268576392</c:v>
                </c:pt>
                <c:pt idx="42792">
                  <c:v>43023.017213136576</c:v>
                </c:pt>
                <c:pt idx="42793">
                  <c:v>43023.02415769676</c:v>
                </c:pt>
                <c:pt idx="42794">
                  <c:v>43023.031102256944</c:v>
                </c:pt>
                <c:pt idx="42795">
                  <c:v>43023.038046817128</c:v>
                </c:pt>
                <c:pt idx="42796">
                  <c:v>43023.044991377312</c:v>
                </c:pt>
                <c:pt idx="42797">
                  <c:v>43023.051935937503</c:v>
                </c:pt>
                <c:pt idx="42798">
                  <c:v>43023.058880497687</c:v>
                </c:pt>
                <c:pt idx="42799">
                  <c:v>43023.065825057871</c:v>
                </c:pt>
                <c:pt idx="42800">
                  <c:v>43023.072769618055</c:v>
                </c:pt>
                <c:pt idx="42801">
                  <c:v>43023.079714178239</c:v>
                </c:pt>
                <c:pt idx="42802">
                  <c:v>43023.086658738423</c:v>
                </c:pt>
                <c:pt idx="42803">
                  <c:v>43023.093603298614</c:v>
                </c:pt>
                <c:pt idx="42804">
                  <c:v>43023.100547858798</c:v>
                </c:pt>
                <c:pt idx="42805">
                  <c:v>43023.107492418982</c:v>
                </c:pt>
                <c:pt idx="42806">
                  <c:v>43023.114436979165</c:v>
                </c:pt>
                <c:pt idx="42807">
                  <c:v>43023.121381539349</c:v>
                </c:pt>
                <c:pt idx="42808">
                  <c:v>43023.128326099541</c:v>
                </c:pt>
                <c:pt idx="42809">
                  <c:v>43023.135270659724</c:v>
                </c:pt>
                <c:pt idx="42810">
                  <c:v>43023.142215219908</c:v>
                </c:pt>
                <c:pt idx="42811">
                  <c:v>43023.149159780092</c:v>
                </c:pt>
                <c:pt idx="42812">
                  <c:v>43023.156104340276</c:v>
                </c:pt>
                <c:pt idx="42813">
                  <c:v>43023.16304890046</c:v>
                </c:pt>
                <c:pt idx="42814">
                  <c:v>43023.169993460651</c:v>
                </c:pt>
                <c:pt idx="42815">
                  <c:v>43023.176938020835</c:v>
                </c:pt>
                <c:pt idx="42816">
                  <c:v>43023.183882581019</c:v>
                </c:pt>
                <c:pt idx="42817">
                  <c:v>43023.190827141203</c:v>
                </c:pt>
                <c:pt idx="42818">
                  <c:v>43023.197771701387</c:v>
                </c:pt>
                <c:pt idx="42819">
                  <c:v>43023.204716261571</c:v>
                </c:pt>
                <c:pt idx="42820">
                  <c:v>43023.211660821762</c:v>
                </c:pt>
                <c:pt idx="42821">
                  <c:v>43023.218605381946</c:v>
                </c:pt>
                <c:pt idx="42822">
                  <c:v>43023.22554994213</c:v>
                </c:pt>
                <c:pt idx="42823">
                  <c:v>43023.232494502314</c:v>
                </c:pt>
                <c:pt idx="42824">
                  <c:v>43023.239439062498</c:v>
                </c:pt>
                <c:pt idx="42825">
                  <c:v>43023.246383622682</c:v>
                </c:pt>
                <c:pt idx="42826">
                  <c:v>43023.253328182873</c:v>
                </c:pt>
                <c:pt idx="42827">
                  <c:v>43023.260272743057</c:v>
                </c:pt>
                <c:pt idx="42828">
                  <c:v>43023.267217303241</c:v>
                </c:pt>
                <c:pt idx="42829">
                  <c:v>43023.274161863425</c:v>
                </c:pt>
                <c:pt idx="42830">
                  <c:v>43023.281106423608</c:v>
                </c:pt>
                <c:pt idx="42831">
                  <c:v>43023.2880509838</c:v>
                </c:pt>
                <c:pt idx="42832">
                  <c:v>43023.294995543984</c:v>
                </c:pt>
                <c:pt idx="42833">
                  <c:v>43023.301940104167</c:v>
                </c:pt>
                <c:pt idx="42834">
                  <c:v>43023.308884664351</c:v>
                </c:pt>
                <c:pt idx="42835">
                  <c:v>43023.315829224535</c:v>
                </c:pt>
                <c:pt idx="42836">
                  <c:v>43023.322773784719</c:v>
                </c:pt>
                <c:pt idx="42837">
                  <c:v>43023.32971834491</c:v>
                </c:pt>
                <c:pt idx="42838">
                  <c:v>43023.336662905094</c:v>
                </c:pt>
                <c:pt idx="42839">
                  <c:v>43023.343607465278</c:v>
                </c:pt>
                <c:pt idx="42840">
                  <c:v>43023.350552025462</c:v>
                </c:pt>
                <c:pt idx="42841">
                  <c:v>43023.357496585646</c:v>
                </c:pt>
                <c:pt idx="42842">
                  <c:v>43023.36444114583</c:v>
                </c:pt>
                <c:pt idx="42843">
                  <c:v>43023.371385706021</c:v>
                </c:pt>
                <c:pt idx="42844">
                  <c:v>43023.378330266205</c:v>
                </c:pt>
                <c:pt idx="42845">
                  <c:v>43023.385274826389</c:v>
                </c:pt>
                <c:pt idx="42846">
                  <c:v>43023.392219386573</c:v>
                </c:pt>
                <c:pt idx="42847">
                  <c:v>43023.399163946757</c:v>
                </c:pt>
                <c:pt idx="42848">
                  <c:v>43023.406108506948</c:v>
                </c:pt>
                <c:pt idx="42849">
                  <c:v>43023.413053067132</c:v>
                </c:pt>
                <c:pt idx="42850">
                  <c:v>43023.419997627316</c:v>
                </c:pt>
                <c:pt idx="42851">
                  <c:v>43023.4269421875</c:v>
                </c:pt>
                <c:pt idx="42852">
                  <c:v>43023.433886747684</c:v>
                </c:pt>
                <c:pt idx="42853">
                  <c:v>43023.440831307867</c:v>
                </c:pt>
                <c:pt idx="42854">
                  <c:v>43023.447775868059</c:v>
                </c:pt>
                <c:pt idx="42855">
                  <c:v>43023.454720428243</c:v>
                </c:pt>
                <c:pt idx="42856">
                  <c:v>43023.461664988426</c:v>
                </c:pt>
                <c:pt idx="42857">
                  <c:v>43023.46860954861</c:v>
                </c:pt>
                <c:pt idx="42858">
                  <c:v>43023.475554108794</c:v>
                </c:pt>
                <c:pt idx="42859">
                  <c:v>43023.482498668978</c:v>
                </c:pt>
                <c:pt idx="42860">
                  <c:v>43023.489443229169</c:v>
                </c:pt>
                <c:pt idx="42861">
                  <c:v>43023.496387789353</c:v>
                </c:pt>
                <c:pt idx="42862">
                  <c:v>43023.503332349537</c:v>
                </c:pt>
                <c:pt idx="42863">
                  <c:v>43023.510276909721</c:v>
                </c:pt>
                <c:pt idx="42864">
                  <c:v>43023.517221469905</c:v>
                </c:pt>
                <c:pt idx="42865">
                  <c:v>43023.524166030089</c:v>
                </c:pt>
                <c:pt idx="42866">
                  <c:v>43023.53111059028</c:v>
                </c:pt>
                <c:pt idx="42867">
                  <c:v>43023.538055150464</c:v>
                </c:pt>
                <c:pt idx="42868">
                  <c:v>43023.544999710648</c:v>
                </c:pt>
                <c:pt idx="42869">
                  <c:v>43023.551944270832</c:v>
                </c:pt>
                <c:pt idx="42870">
                  <c:v>43023.558888831016</c:v>
                </c:pt>
                <c:pt idx="42871">
                  <c:v>43023.565833391207</c:v>
                </c:pt>
                <c:pt idx="42872">
                  <c:v>43023.572777951391</c:v>
                </c:pt>
                <c:pt idx="42873">
                  <c:v>43023.579722511575</c:v>
                </c:pt>
                <c:pt idx="42874">
                  <c:v>43023.586667071759</c:v>
                </c:pt>
                <c:pt idx="42875">
                  <c:v>43023.593611631943</c:v>
                </c:pt>
                <c:pt idx="42876">
                  <c:v>43023.600556192127</c:v>
                </c:pt>
                <c:pt idx="42877">
                  <c:v>43023.607500752318</c:v>
                </c:pt>
                <c:pt idx="42878">
                  <c:v>43023.614445312502</c:v>
                </c:pt>
                <c:pt idx="42879">
                  <c:v>43023.621389872686</c:v>
                </c:pt>
                <c:pt idx="42880">
                  <c:v>43023.628334432869</c:v>
                </c:pt>
                <c:pt idx="42881">
                  <c:v>43023.635278993053</c:v>
                </c:pt>
                <c:pt idx="42882">
                  <c:v>43023.642223553237</c:v>
                </c:pt>
                <c:pt idx="42883">
                  <c:v>43023.649168113428</c:v>
                </c:pt>
                <c:pt idx="42884">
                  <c:v>43023.656112673612</c:v>
                </c:pt>
                <c:pt idx="42885">
                  <c:v>43023.663057233796</c:v>
                </c:pt>
                <c:pt idx="42886">
                  <c:v>43023.67000179398</c:v>
                </c:pt>
                <c:pt idx="42887">
                  <c:v>43023.676946354164</c:v>
                </c:pt>
                <c:pt idx="42888">
                  <c:v>43023.683890914355</c:v>
                </c:pt>
                <c:pt idx="42889">
                  <c:v>43023.690835474539</c:v>
                </c:pt>
                <c:pt idx="42890">
                  <c:v>43023.697780034723</c:v>
                </c:pt>
                <c:pt idx="42891">
                  <c:v>43023.704724594907</c:v>
                </c:pt>
                <c:pt idx="42892">
                  <c:v>43023.711669155091</c:v>
                </c:pt>
                <c:pt idx="42893">
                  <c:v>43023.718613715275</c:v>
                </c:pt>
                <c:pt idx="42894">
                  <c:v>43023.725558275466</c:v>
                </c:pt>
                <c:pt idx="42895">
                  <c:v>43023.73250283565</c:v>
                </c:pt>
                <c:pt idx="42896">
                  <c:v>43023.739447395834</c:v>
                </c:pt>
                <c:pt idx="42897">
                  <c:v>43023.746391956018</c:v>
                </c:pt>
                <c:pt idx="42898">
                  <c:v>43023.753336516202</c:v>
                </c:pt>
                <c:pt idx="42899">
                  <c:v>43023.760281076386</c:v>
                </c:pt>
                <c:pt idx="42900">
                  <c:v>43023.767225636577</c:v>
                </c:pt>
                <c:pt idx="42901">
                  <c:v>43023.774170196761</c:v>
                </c:pt>
                <c:pt idx="42902">
                  <c:v>43023.781114756945</c:v>
                </c:pt>
                <c:pt idx="42903">
                  <c:v>43023.788059317128</c:v>
                </c:pt>
                <c:pt idx="42904">
                  <c:v>43023.795003877312</c:v>
                </c:pt>
                <c:pt idx="42905">
                  <c:v>43023.801948437504</c:v>
                </c:pt>
                <c:pt idx="42906">
                  <c:v>43023.808892997688</c:v>
                </c:pt>
                <c:pt idx="42907">
                  <c:v>43023.815837557871</c:v>
                </c:pt>
                <c:pt idx="42908">
                  <c:v>43023.822782118055</c:v>
                </c:pt>
                <c:pt idx="42909">
                  <c:v>43023.829726678239</c:v>
                </c:pt>
                <c:pt idx="42910">
                  <c:v>43023.836671238423</c:v>
                </c:pt>
                <c:pt idx="42911">
                  <c:v>43023.843615798614</c:v>
                </c:pt>
                <c:pt idx="42912">
                  <c:v>43023.850560358798</c:v>
                </c:pt>
                <c:pt idx="42913">
                  <c:v>43023.857504918982</c:v>
                </c:pt>
                <c:pt idx="42914">
                  <c:v>43023.864449479166</c:v>
                </c:pt>
                <c:pt idx="42915">
                  <c:v>43023.87139403935</c:v>
                </c:pt>
                <c:pt idx="42916">
                  <c:v>43023.878338599534</c:v>
                </c:pt>
                <c:pt idx="42917">
                  <c:v>43023.885283159725</c:v>
                </c:pt>
                <c:pt idx="42918">
                  <c:v>43023.892227719909</c:v>
                </c:pt>
                <c:pt idx="42919">
                  <c:v>43023.899172280093</c:v>
                </c:pt>
                <c:pt idx="42920">
                  <c:v>43023.906116840277</c:v>
                </c:pt>
                <c:pt idx="42921">
                  <c:v>43023.913061400461</c:v>
                </c:pt>
                <c:pt idx="42922">
                  <c:v>43023.920005960645</c:v>
                </c:pt>
                <c:pt idx="42923">
                  <c:v>43023.926950520836</c:v>
                </c:pt>
                <c:pt idx="42924">
                  <c:v>43023.93389508102</c:v>
                </c:pt>
                <c:pt idx="42925">
                  <c:v>43023.940839641204</c:v>
                </c:pt>
                <c:pt idx="42926">
                  <c:v>43023.947784201388</c:v>
                </c:pt>
                <c:pt idx="42927">
                  <c:v>43023.954728761571</c:v>
                </c:pt>
                <c:pt idx="42928">
                  <c:v>43023.961673321763</c:v>
                </c:pt>
                <c:pt idx="42929">
                  <c:v>43023.968617881947</c:v>
                </c:pt>
                <c:pt idx="42930">
                  <c:v>43023.97556244213</c:v>
                </c:pt>
                <c:pt idx="42931">
                  <c:v>43023.982507002314</c:v>
                </c:pt>
                <c:pt idx="42932">
                  <c:v>43023.989451562498</c:v>
                </c:pt>
                <c:pt idx="42933">
                  <c:v>43023.996396122682</c:v>
                </c:pt>
                <c:pt idx="42934">
                  <c:v>43024.003340682873</c:v>
                </c:pt>
                <c:pt idx="42935">
                  <c:v>43024.010285243057</c:v>
                </c:pt>
                <c:pt idx="42936">
                  <c:v>43024.017229803241</c:v>
                </c:pt>
                <c:pt idx="42937">
                  <c:v>43024.024174363425</c:v>
                </c:pt>
                <c:pt idx="42938">
                  <c:v>43024.031118923609</c:v>
                </c:pt>
                <c:pt idx="42939">
                  <c:v>43024.038063483793</c:v>
                </c:pt>
                <c:pt idx="42940">
                  <c:v>43024.045008043984</c:v>
                </c:pt>
                <c:pt idx="42941">
                  <c:v>43024.051952604168</c:v>
                </c:pt>
                <c:pt idx="42942">
                  <c:v>43024.058897164352</c:v>
                </c:pt>
                <c:pt idx="42943">
                  <c:v>43024.065841724536</c:v>
                </c:pt>
                <c:pt idx="42944">
                  <c:v>43024.07278628472</c:v>
                </c:pt>
                <c:pt idx="42945">
                  <c:v>43024.079730844911</c:v>
                </c:pt>
                <c:pt idx="42946">
                  <c:v>43024.086675405095</c:v>
                </c:pt>
                <c:pt idx="42947">
                  <c:v>43024.093619965279</c:v>
                </c:pt>
                <c:pt idx="42948">
                  <c:v>43024.100564525463</c:v>
                </c:pt>
                <c:pt idx="42949">
                  <c:v>43024.107509085647</c:v>
                </c:pt>
                <c:pt idx="42950">
                  <c:v>43024.114453645831</c:v>
                </c:pt>
                <c:pt idx="42951">
                  <c:v>43024.121398206022</c:v>
                </c:pt>
                <c:pt idx="42952">
                  <c:v>43024.128342766206</c:v>
                </c:pt>
                <c:pt idx="42953">
                  <c:v>43024.13528732639</c:v>
                </c:pt>
                <c:pt idx="42954">
                  <c:v>43024.142231886573</c:v>
                </c:pt>
                <c:pt idx="42955">
                  <c:v>43024.149176446757</c:v>
                </c:pt>
                <c:pt idx="42956">
                  <c:v>43024.156121006941</c:v>
                </c:pt>
                <c:pt idx="42957">
                  <c:v>43024.163065567132</c:v>
                </c:pt>
                <c:pt idx="42958">
                  <c:v>43024.170010127316</c:v>
                </c:pt>
                <c:pt idx="42959">
                  <c:v>43024.1769546875</c:v>
                </c:pt>
                <c:pt idx="42960">
                  <c:v>43024.183899247684</c:v>
                </c:pt>
                <c:pt idx="42961">
                  <c:v>43024.190843807868</c:v>
                </c:pt>
                <c:pt idx="42962">
                  <c:v>43024.197788368052</c:v>
                </c:pt>
                <c:pt idx="42963">
                  <c:v>43024.204732928243</c:v>
                </c:pt>
                <c:pt idx="42964">
                  <c:v>43024.211677488427</c:v>
                </c:pt>
                <c:pt idx="42965">
                  <c:v>43024.218622048611</c:v>
                </c:pt>
                <c:pt idx="42966">
                  <c:v>43024.225566608795</c:v>
                </c:pt>
                <c:pt idx="42967">
                  <c:v>43024.232511168979</c:v>
                </c:pt>
                <c:pt idx="42968">
                  <c:v>43024.23945572917</c:v>
                </c:pt>
                <c:pt idx="42969">
                  <c:v>43024.246400289354</c:v>
                </c:pt>
                <c:pt idx="42970">
                  <c:v>43024.253344849538</c:v>
                </c:pt>
                <c:pt idx="42971">
                  <c:v>43024.260289409722</c:v>
                </c:pt>
                <c:pt idx="42972">
                  <c:v>43024.267233969906</c:v>
                </c:pt>
                <c:pt idx="42973">
                  <c:v>43024.27417853009</c:v>
                </c:pt>
                <c:pt idx="42974">
                  <c:v>43024.281123090281</c:v>
                </c:pt>
                <c:pt idx="42975">
                  <c:v>43024.288067650465</c:v>
                </c:pt>
                <c:pt idx="42976">
                  <c:v>43024.295012210649</c:v>
                </c:pt>
                <c:pt idx="42977">
                  <c:v>43024.301956770832</c:v>
                </c:pt>
                <c:pt idx="42978">
                  <c:v>43024.308901331016</c:v>
                </c:pt>
                <c:pt idx="42979">
                  <c:v>43024.3158458912</c:v>
                </c:pt>
                <c:pt idx="42980">
                  <c:v>43024.322790451391</c:v>
                </c:pt>
                <c:pt idx="42981">
                  <c:v>43024.329735011575</c:v>
                </c:pt>
                <c:pt idx="42982">
                  <c:v>43024.336679571759</c:v>
                </c:pt>
                <c:pt idx="42983">
                  <c:v>43024.343624131943</c:v>
                </c:pt>
                <c:pt idx="42984">
                  <c:v>43024.350568692127</c:v>
                </c:pt>
                <c:pt idx="42985">
                  <c:v>43024.357513252318</c:v>
                </c:pt>
                <c:pt idx="42986">
                  <c:v>43024.364457812502</c:v>
                </c:pt>
                <c:pt idx="42987">
                  <c:v>43024.371402372686</c:v>
                </c:pt>
                <c:pt idx="42988">
                  <c:v>43024.37834693287</c:v>
                </c:pt>
                <c:pt idx="42989">
                  <c:v>43024.385291493054</c:v>
                </c:pt>
                <c:pt idx="42990">
                  <c:v>43024.392236053238</c:v>
                </c:pt>
                <c:pt idx="42991">
                  <c:v>43024.399180613429</c:v>
                </c:pt>
                <c:pt idx="42992">
                  <c:v>43024.406125173613</c:v>
                </c:pt>
                <c:pt idx="42993">
                  <c:v>43024.413069733797</c:v>
                </c:pt>
                <c:pt idx="42994">
                  <c:v>43024.420014293981</c:v>
                </c:pt>
                <c:pt idx="42995">
                  <c:v>43024.426958854165</c:v>
                </c:pt>
                <c:pt idx="42996">
                  <c:v>43024.433903414349</c:v>
                </c:pt>
                <c:pt idx="42997">
                  <c:v>43024.44084797454</c:v>
                </c:pt>
                <c:pt idx="42998">
                  <c:v>43024.447792534724</c:v>
                </c:pt>
                <c:pt idx="42999">
                  <c:v>43024.454737094908</c:v>
                </c:pt>
                <c:pt idx="43000">
                  <c:v>43024.461681655092</c:v>
                </c:pt>
                <c:pt idx="43001">
                  <c:v>43024.468626215275</c:v>
                </c:pt>
                <c:pt idx="43002">
                  <c:v>43024.475570775459</c:v>
                </c:pt>
                <c:pt idx="43003">
                  <c:v>43024.482515335651</c:v>
                </c:pt>
                <c:pt idx="43004">
                  <c:v>43024.489459895834</c:v>
                </c:pt>
                <c:pt idx="43005">
                  <c:v>43024.496404456018</c:v>
                </c:pt>
                <c:pt idx="43006">
                  <c:v>43024.503349016202</c:v>
                </c:pt>
                <c:pt idx="43007">
                  <c:v>43024.510293576386</c:v>
                </c:pt>
                <c:pt idx="43008">
                  <c:v>43024.517238136577</c:v>
                </c:pt>
                <c:pt idx="43009">
                  <c:v>43024.524182696761</c:v>
                </c:pt>
                <c:pt idx="43010">
                  <c:v>43024.531127256945</c:v>
                </c:pt>
                <c:pt idx="43011">
                  <c:v>43024.538071817129</c:v>
                </c:pt>
                <c:pt idx="43012">
                  <c:v>43024.545016377313</c:v>
                </c:pt>
                <c:pt idx="43013">
                  <c:v>43024.551960937497</c:v>
                </c:pt>
                <c:pt idx="43014">
                  <c:v>43024.558905497688</c:v>
                </c:pt>
                <c:pt idx="43015">
                  <c:v>43024.565850057872</c:v>
                </c:pt>
                <c:pt idx="43016">
                  <c:v>43024.572794618056</c:v>
                </c:pt>
                <c:pt idx="43017">
                  <c:v>43024.57973917824</c:v>
                </c:pt>
                <c:pt idx="43018">
                  <c:v>43024.586683738424</c:v>
                </c:pt>
                <c:pt idx="43019">
                  <c:v>43024.593628298608</c:v>
                </c:pt>
                <c:pt idx="43020">
                  <c:v>43024.600572858799</c:v>
                </c:pt>
                <c:pt idx="43021">
                  <c:v>43024.607517418983</c:v>
                </c:pt>
                <c:pt idx="43022">
                  <c:v>43024.614461979167</c:v>
                </c:pt>
                <c:pt idx="43023">
                  <c:v>43024.621406539351</c:v>
                </c:pt>
                <c:pt idx="43024">
                  <c:v>43024.628351099534</c:v>
                </c:pt>
                <c:pt idx="43025">
                  <c:v>43024.635295659726</c:v>
                </c:pt>
                <c:pt idx="43026">
                  <c:v>43024.64224021991</c:v>
                </c:pt>
                <c:pt idx="43027">
                  <c:v>43024.649184780093</c:v>
                </c:pt>
                <c:pt idx="43028">
                  <c:v>43024.656129340277</c:v>
                </c:pt>
                <c:pt idx="43029">
                  <c:v>43024.663073900461</c:v>
                </c:pt>
                <c:pt idx="43030">
                  <c:v>43024.670018460645</c:v>
                </c:pt>
                <c:pt idx="43031">
                  <c:v>43024.676963020836</c:v>
                </c:pt>
                <c:pt idx="43032">
                  <c:v>43024.68390758102</c:v>
                </c:pt>
                <c:pt idx="43033">
                  <c:v>43024.690852141204</c:v>
                </c:pt>
                <c:pt idx="43034">
                  <c:v>43024.697796701388</c:v>
                </c:pt>
                <c:pt idx="43035">
                  <c:v>43024.704741261572</c:v>
                </c:pt>
                <c:pt idx="43036">
                  <c:v>43024.711685821756</c:v>
                </c:pt>
                <c:pt idx="43037">
                  <c:v>43024.718630381947</c:v>
                </c:pt>
                <c:pt idx="43038">
                  <c:v>43024.725574942131</c:v>
                </c:pt>
                <c:pt idx="43039">
                  <c:v>43024.732519502315</c:v>
                </c:pt>
                <c:pt idx="43040">
                  <c:v>43024.739464062499</c:v>
                </c:pt>
                <c:pt idx="43041">
                  <c:v>43024.746408622683</c:v>
                </c:pt>
                <c:pt idx="43042">
                  <c:v>43024.753353182874</c:v>
                </c:pt>
                <c:pt idx="43043">
                  <c:v>43024.760297743058</c:v>
                </c:pt>
                <c:pt idx="43044">
                  <c:v>43024.767242303242</c:v>
                </c:pt>
                <c:pt idx="43045">
                  <c:v>43024.774186863426</c:v>
                </c:pt>
                <c:pt idx="43046">
                  <c:v>43024.78113142361</c:v>
                </c:pt>
                <c:pt idx="43047">
                  <c:v>43024.788075983794</c:v>
                </c:pt>
                <c:pt idx="43048">
                  <c:v>43024.795020543985</c:v>
                </c:pt>
                <c:pt idx="43049">
                  <c:v>43024.801965104169</c:v>
                </c:pt>
                <c:pt idx="43050">
                  <c:v>43024.808909664353</c:v>
                </c:pt>
                <c:pt idx="43051">
                  <c:v>43024.815854224536</c:v>
                </c:pt>
                <c:pt idx="43052">
                  <c:v>43024.82279878472</c:v>
                </c:pt>
                <c:pt idx="43053">
                  <c:v>43024.829743344904</c:v>
                </c:pt>
                <c:pt idx="43054">
                  <c:v>43024.836687905095</c:v>
                </c:pt>
                <c:pt idx="43055">
                  <c:v>43024.843632465279</c:v>
                </c:pt>
                <c:pt idx="43056">
                  <c:v>43024.850577025463</c:v>
                </c:pt>
                <c:pt idx="43057">
                  <c:v>43024.857521585647</c:v>
                </c:pt>
                <c:pt idx="43058">
                  <c:v>43024.864466145831</c:v>
                </c:pt>
                <c:pt idx="43059">
                  <c:v>43024.871410706015</c:v>
                </c:pt>
                <c:pt idx="43060">
                  <c:v>43024.878355266206</c:v>
                </c:pt>
                <c:pt idx="43061">
                  <c:v>43024.88529982639</c:v>
                </c:pt>
                <c:pt idx="43062">
                  <c:v>43024.892244386574</c:v>
                </c:pt>
                <c:pt idx="43063">
                  <c:v>43024.899188946758</c:v>
                </c:pt>
                <c:pt idx="43064">
                  <c:v>43024.906133506942</c:v>
                </c:pt>
                <c:pt idx="43065">
                  <c:v>43024.913078067133</c:v>
                </c:pt>
                <c:pt idx="43066">
                  <c:v>43024.920022627317</c:v>
                </c:pt>
                <c:pt idx="43067">
                  <c:v>43024.926967187501</c:v>
                </c:pt>
                <c:pt idx="43068">
                  <c:v>43024.933911747685</c:v>
                </c:pt>
                <c:pt idx="43069">
                  <c:v>43024.940856307869</c:v>
                </c:pt>
                <c:pt idx="43070">
                  <c:v>43024.947800868053</c:v>
                </c:pt>
                <c:pt idx="43071">
                  <c:v>43024.954745428244</c:v>
                </c:pt>
                <c:pt idx="43072">
                  <c:v>43024.961689988428</c:v>
                </c:pt>
                <c:pt idx="43073">
                  <c:v>43024.968634548612</c:v>
                </c:pt>
                <c:pt idx="43074">
                  <c:v>43024.975579108796</c:v>
                </c:pt>
                <c:pt idx="43075">
                  <c:v>43024.982523668979</c:v>
                </c:pt>
                <c:pt idx="43076">
                  <c:v>43024.989468229163</c:v>
                </c:pt>
                <c:pt idx="43077">
                  <c:v>43024.996412789355</c:v>
                </c:pt>
                <c:pt idx="43078">
                  <c:v>43025.003357349538</c:v>
                </c:pt>
                <c:pt idx="43079">
                  <c:v>43025.010301909722</c:v>
                </c:pt>
                <c:pt idx="43080">
                  <c:v>43025.017246469906</c:v>
                </c:pt>
                <c:pt idx="43081">
                  <c:v>43025.02419103009</c:v>
                </c:pt>
                <c:pt idx="43082">
                  <c:v>43025.031135590281</c:v>
                </c:pt>
                <c:pt idx="43083">
                  <c:v>43025.038080150465</c:v>
                </c:pt>
                <c:pt idx="43084">
                  <c:v>43025.045024710649</c:v>
                </c:pt>
                <c:pt idx="43085">
                  <c:v>43025.051969270833</c:v>
                </c:pt>
                <c:pt idx="43086">
                  <c:v>43025.058913831017</c:v>
                </c:pt>
                <c:pt idx="43087">
                  <c:v>43025.065858391201</c:v>
                </c:pt>
                <c:pt idx="43088">
                  <c:v>43025.072802951392</c:v>
                </c:pt>
                <c:pt idx="43089">
                  <c:v>43025.079747511576</c:v>
                </c:pt>
                <c:pt idx="43090">
                  <c:v>43025.08669207176</c:v>
                </c:pt>
                <c:pt idx="43091">
                  <c:v>43025.093636631944</c:v>
                </c:pt>
                <c:pt idx="43092">
                  <c:v>43025.100581192128</c:v>
                </c:pt>
                <c:pt idx="43093">
                  <c:v>43025.107525752312</c:v>
                </c:pt>
                <c:pt idx="43094">
                  <c:v>43025.114470312503</c:v>
                </c:pt>
                <c:pt idx="43095">
                  <c:v>43025.121414872687</c:v>
                </c:pt>
                <c:pt idx="43096">
                  <c:v>43025.128359432871</c:v>
                </c:pt>
                <c:pt idx="43097">
                  <c:v>43025.135303993055</c:v>
                </c:pt>
                <c:pt idx="43098">
                  <c:v>43025.142248553238</c:v>
                </c:pt>
                <c:pt idx="43099">
                  <c:v>43025.149193113422</c:v>
                </c:pt>
                <c:pt idx="43100">
                  <c:v>43025.156137673614</c:v>
                </c:pt>
                <c:pt idx="43101">
                  <c:v>43025.163082233797</c:v>
                </c:pt>
                <c:pt idx="43102">
                  <c:v>43025.170026793981</c:v>
                </c:pt>
                <c:pt idx="43103">
                  <c:v>43025.176971354165</c:v>
                </c:pt>
                <c:pt idx="43104">
                  <c:v>43025.183915914349</c:v>
                </c:pt>
                <c:pt idx="43105">
                  <c:v>43025.19086047454</c:v>
                </c:pt>
                <c:pt idx="43106">
                  <c:v>43025.197805034724</c:v>
                </c:pt>
                <c:pt idx="43107">
                  <c:v>43025.204749594908</c:v>
                </c:pt>
                <c:pt idx="43108">
                  <c:v>43025.211694155092</c:v>
                </c:pt>
                <c:pt idx="43109">
                  <c:v>43025.218638715276</c:v>
                </c:pt>
                <c:pt idx="43110">
                  <c:v>43025.22558327546</c:v>
                </c:pt>
                <c:pt idx="43111">
                  <c:v>43025.232527835651</c:v>
                </c:pt>
                <c:pt idx="43112">
                  <c:v>43025.239472395835</c:v>
                </c:pt>
                <c:pt idx="43113">
                  <c:v>43025.246416956019</c:v>
                </c:pt>
                <c:pt idx="43114">
                  <c:v>43025.253361516203</c:v>
                </c:pt>
                <c:pt idx="43115">
                  <c:v>43025.260306076387</c:v>
                </c:pt>
                <c:pt idx="43116">
                  <c:v>43025.267250636571</c:v>
                </c:pt>
                <c:pt idx="43117">
                  <c:v>43025.274195196762</c:v>
                </c:pt>
                <c:pt idx="43118">
                  <c:v>43025.281139756946</c:v>
                </c:pt>
                <c:pt idx="43119">
                  <c:v>43025.28808431713</c:v>
                </c:pt>
                <c:pt idx="43120">
                  <c:v>43025.295028877314</c:v>
                </c:pt>
                <c:pt idx="43121">
                  <c:v>43025.301973437498</c:v>
                </c:pt>
                <c:pt idx="43122">
                  <c:v>43025.308917997689</c:v>
                </c:pt>
                <c:pt idx="43123">
                  <c:v>43025.315862557873</c:v>
                </c:pt>
                <c:pt idx="43124">
                  <c:v>43025.322807118057</c:v>
                </c:pt>
                <c:pt idx="43125">
                  <c:v>43025.32975167824</c:v>
                </c:pt>
                <c:pt idx="43126">
                  <c:v>43025.336696238424</c:v>
                </c:pt>
                <c:pt idx="43127">
                  <c:v>43025.343640798608</c:v>
                </c:pt>
                <c:pt idx="43128">
                  <c:v>43025.350585358799</c:v>
                </c:pt>
                <c:pt idx="43129">
                  <c:v>43025.357529918983</c:v>
                </c:pt>
                <c:pt idx="43130">
                  <c:v>43025.364474479167</c:v>
                </c:pt>
                <c:pt idx="43131">
                  <c:v>43025.371419039351</c:v>
                </c:pt>
                <c:pt idx="43132">
                  <c:v>43025.378363599535</c:v>
                </c:pt>
                <c:pt idx="43133">
                  <c:v>43025.385308159719</c:v>
                </c:pt>
                <c:pt idx="43134">
                  <c:v>43025.39225271991</c:v>
                </c:pt>
                <c:pt idx="43135">
                  <c:v>43025.399197280094</c:v>
                </c:pt>
                <c:pt idx="43136">
                  <c:v>43025.406141840278</c:v>
                </c:pt>
                <c:pt idx="43137">
                  <c:v>43025.413086400462</c:v>
                </c:pt>
                <c:pt idx="43138">
                  <c:v>43025.420030960646</c:v>
                </c:pt>
                <c:pt idx="43139">
                  <c:v>43025.42697552083</c:v>
                </c:pt>
                <c:pt idx="43140">
                  <c:v>43025.433920081021</c:v>
                </c:pt>
                <c:pt idx="43141">
                  <c:v>43025.440864641205</c:v>
                </c:pt>
                <c:pt idx="43142">
                  <c:v>43025.447809201389</c:v>
                </c:pt>
                <c:pt idx="43143">
                  <c:v>43025.454753761573</c:v>
                </c:pt>
                <c:pt idx="43144">
                  <c:v>43025.461698321757</c:v>
                </c:pt>
                <c:pt idx="43145">
                  <c:v>43025.468642881948</c:v>
                </c:pt>
                <c:pt idx="43146">
                  <c:v>43025.475587442132</c:v>
                </c:pt>
                <c:pt idx="43147">
                  <c:v>43025.482532002316</c:v>
                </c:pt>
                <c:pt idx="43148">
                  <c:v>43025.489476562499</c:v>
                </c:pt>
                <c:pt idx="43149">
                  <c:v>43025.496421122683</c:v>
                </c:pt>
                <c:pt idx="43150">
                  <c:v>43025.503365682867</c:v>
                </c:pt>
                <c:pt idx="43151">
                  <c:v>43025.510310243058</c:v>
                </c:pt>
                <c:pt idx="43152">
                  <c:v>43025.517254803242</c:v>
                </c:pt>
                <c:pt idx="43153">
                  <c:v>43025.524199363426</c:v>
                </c:pt>
                <c:pt idx="43154">
                  <c:v>43025.53114392361</c:v>
                </c:pt>
                <c:pt idx="43155">
                  <c:v>43025.538088483794</c:v>
                </c:pt>
                <c:pt idx="43156">
                  <c:v>43025.545033043978</c:v>
                </c:pt>
                <c:pt idx="43157">
                  <c:v>43025.551977604169</c:v>
                </c:pt>
                <c:pt idx="43158">
                  <c:v>43025.558922164353</c:v>
                </c:pt>
                <c:pt idx="43159">
                  <c:v>43025.565866724537</c:v>
                </c:pt>
                <c:pt idx="43160">
                  <c:v>43025.572811284721</c:v>
                </c:pt>
                <c:pt idx="43161">
                  <c:v>43025.579755844905</c:v>
                </c:pt>
                <c:pt idx="43162">
                  <c:v>43025.586700405096</c:v>
                </c:pt>
                <c:pt idx="43163">
                  <c:v>43025.59364496528</c:v>
                </c:pt>
                <c:pt idx="43164">
                  <c:v>43025.600589525464</c:v>
                </c:pt>
                <c:pt idx="43165">
                  <c:v>43025.607534085648</c:v>
                </c:pt>
                <c:pt idx="43166">
                  <c:v>43025.614478645832</c:v>
                </c:pt>
                <c:pt idx="43167">
                  <c:v>43025.621423206016</c:v>
                </c:pt>
                <c:pt idx="43168">
                  <c:v>43025.628367766207</c:v>
                </c:pt>
                <c:pt idx="43169">
                  <c:v>43025.635312326391</c:v>
                </c:pt>
                <c:pt idx="43170">
                  <c:v>43025.642256886575</c:v>
                </c:pt>
                <c:pt idx="43171">
                  <c:v>43025.649201446759</c:v>
                </c:pt>
                <c:pt idx="43172">
                  <c:v>43025.656146006942</c:v>
                </c:pt>
                <c:pt idx="43173">
                  <c:v>43025.663090567126</c:v>
                </c:pt>
                <c:pt idx="43174">
                  <c:v>43025.670035127318</c:v>
                </c:pt>
                <c:pt idx="43175">
                  <c:v>43025.676979687501</c:v>
                </c:pt>
                <c:pt idx="43176">
                  <c:v>43025.683924247685</c:v>
                </c:pt>
                <c:pt idx="43177">
                  <c:v>43025.690868807869</c:v>
                </c:pt>
                <c:pt idx="43178">
                  <c:v>43025.697813368053</c:v>
                </c:pt>
                <c:pt idx="43179">
                  <c:v>43025.704757928244</c:v>
                </c:pt>
                <c:pt idx="43180">
                  <c:v>43025.711702488428</c:v>
                </c:pt>
                <c:pt idx="43181">
                  <c:v>43025.718647048612</c:v>
                </c:pt>
                <c:pt idx="43182">
                  <c:v>43025.725591608796</c:v>
                </c:pt>
                <c:pt idx="43183">
                  <c:v>43025.73253616898</c:v>
                </c:pt>
                <c:pt idx="43184">
                  <c:v>43025.739480729164</c:v>
                </c:pt>
                <c:pt idx="43185">
                  <c:v>43025.746425289355</c:v>
                </c:pt>
                <c:pt idx="43186">
                  <c:v>43025.753369849539</c:v>
                </c:pt>
                <c:pt idx="43187">
                  <c:v>43025.760314409723</c:v>
                </c:pt>
                <c:pt idx="43188">
                  <c:v>43025.767258969907</c:v>
                </c:pt>
                <c:pt idx="43189">
                  <c:v>43025.774203530091</c:v>
                </c:pt>
                <c:pt idx="43190">
                  <c:v>43025.781148090275</c:v>
                </c:pt>
                <c:pt idx="43191">
                  <c:v>43025.788092650466</c:v>
                </c:pt>
                <c:pt idx="43192">
                  <c:v>43025.79503721065</c:v>
                </c:pt>
                <c:pt idx="43193">
                  <c:v>43025.801981770834</c:v>
                </c:pt>
                <c:pt idx="43194">
                  <c:v>43025.808926331018</c:v>
                </c:pt>
                <c:pt idx="43195">
                  <c:v>43025.815870891201</c:v>
                </c:pt>
                <c:pt idx="43196">
                  <c:v>43025.822815451385</c:v>
                </c:pt>
                <c:pt idx="43197">
                  <c:v>43025.829760011577</c:v>
                </c:pt>
                <c:pt idx="43198">
                  <c:v>43025.83670457176</c:v>
                </c:pt>
                <c:pt idx="43199">
                  <c:v>43025.843649131944</c:v>
                </c:pt>
                <c:pt idx="43200">
                  <c:v>43025.850593692128</c:v>
                </c:pt>
                <c:pt idx="43201">
                  <c:v>43025.857538252312</c:v>
                </c:pt>
                <c:pt idx="43202">
                  <c:v>43025.864482812503</c:v>
                </c:pt>
                <c:pt idx="43203">
                  <c:v>43025.871427372687</c:v>
                </c:pt>
                <c:pt idx="43204">
                  <c:v>43025.878371932871</c:v>
                </c:pt>
                <c:pt idx="43205">
                  <c:v>43025.885316493055</c:v>
                </c:pt>
                <c:pt idx="43206">
                  <c:v>43025.892261053239</c:v>
                </c:pt>
                <c:pt idx="43207">
                  <c:v>43025.899205613423</c:v>
                </c:pt>
                <c:pt idx="43208">
                  <c:v>43025.906150173614</c:v>
                </c:pt>
                <c:pt idx="43209">
                  <c:v>43025.913094733798</c:v>
                </c:pt>
                <c:pt idx="43210">
                  <c:v>43025.920039293982</c:v>
                </c:pt>
                <c:pt idx="43211">
                  <c:v>43025.926983854166</c:v>
                </c:pt>
                <c:pt idx="43212">
                  <c:v>43025.93392841435</c:v>
                </c:pt>
                <c:pt idx="43213">
                  <c:v>43025.940872974534</c:v>
                </c:pt>
                <c:pt idx="43214">
                  <c:v>43025.947817534725</c:v>
                </c:pt>
                <c:pt idx="43215">
                  <c:v>43025.954762094909</c:v>
                </c:pt>
                <c:pt idx="43216">
                  <c:v>43025.961706655093</c:v>
                </c:pt>
                <c:pt idx="43217">
                  <c:v>43025.968651215277</c:v>
                </c:pt>
                <c:pt idx="43218">
                  <c:v>43025.975595775461</c:v>
                </c:pt>
                <c:pt idx="43219">
                  <c:v>43025.982540335652</c:v>
                </c:pt>
                <c:pt idx="43220">
                  <c:v>43025.989484895836</c:v>
                </c:pt>
                <c:pt idx="43221">
                  <c:v>43025.99642945602</c:v>
                </c:pt>
                <c:pt idx="43222">
                  <c:v>43026.003374016203</c:v>
                </c:pt>
                <c:pt idx="43223">
                  <c:v>43026.010318576387</c:v>
                </c:pt>
                <c:pt idx="43224">
                  <c:v>43026.017263136571</c:v>
                </c:pt>
                <c:pt idx="43225">
                  <c:v>43026.024207696762</c:v>
                </c:pt>
                <c:pt idx="43226">
                  <c:v>43026.031152256946</c:v>
                </c:pt>
                <c:pt idx="43227">
                  <c:v>43026.03809681713</c:v>
                </c:pt>
                <c:pt idx="43228">
                  <c:v>43026.045041377314</c:v>
                </c:pt>
                <c:pt idx="43229">
                  <c:v>43026.051985937498</c:v>
                </c:pt>
                <c:pt idx="43230">
                  <c:v>43026.058930497682</c:v>
                </c:pt>
                <c:pt idx="43231">
                  <c:v>43026.065875057873</c:v>
                </c:pt>
                <c:pt idx="43232">
                  <c:v>43026.072819618057</c:v>
                </c:pt>
                <c:pt idx="43233">
                  <c:v>43026.079764178241</c:v>
                </c:pt>
                <c:pt idx="43234">
                  <c:v>43026.086708738425</c:v>
                </c:pt>
                <c:pt idx="43235">
                  <c:v>43026.093653298609</c:v>
                </c:pt>
                <c:pt idx="43236">
                  <c:v>43026.100597858793</c:v>
                </c:pt>
                <c:pt idx="43237">
                  <c:v>43026.107542418984</c:v>
                </c:pt>
                <c:pt idx="43238">
                  <c:v>43026.114486979168</c:v>
                </c:pt>
                <c:pt idx="43239">
                  <c:v>43026.121431539352</c:v>
                </c:pt>
                <c:pt idx="43240">
                  <c:v>43026.128376099536</c:v>
                </c:pt>
                <c:pt idx="43241">
                  <c:v>43026.13532065972</c:v>
                </c:pt>
                <c:pt idx="43242">
                  <c:v>43026.142265219911</c:v>
                </c:pt>
                <c:pt idx="43243">
                  <c:v>43026.149209780095</c:v>
                </c:pt>
                <c:pt idx="43244">
                  <c:v>43026.156154340279</c:v>
                </c:pt>
                <c:pt idx="43245">
                  <c:v>43026.163098900463</c:v>
                </c:pt>
                <c:pt idx="43246">
                  <c:v>43026.170043460646</c:v>
                </c:pt>
                <c:pt idx="43247">
                  <c:v>43026.17698802083</c:v>
                </c:pt>
                <c:pt idx="43248">
                  <c:v>43026.183932581022</c:v>
                </c:pt>
                <c:pt idx="43249">
                  <c:v>43026.190877141205</c:v>
                </c:pt>
                <c:pt idx="43250">
                  <c:v>43026.197821701389</c:v>
                </c:pt>
                <c:pt idx="43251">
                  <c:v>43026.204766261573</c:v>
                </c:pt>
                <c:pt idx="43252">
                  <c:v>43026.211710821757</c:v>
                </c:pt>
                <c:pt idx="43253">
                  <c:v>43026.218655381941</c:v>
                </c:pt>
                <c:pt idx="43254">
                  <c:v>43026.225599942132</c:v>
                </c:pt>
                <c:pt idx="43255">
                  <c:v>43026.232544502316</c:v>
                </c:pt>
                <c:pt idx="43256">
                  <c:v>43026.2394890625</c:v>
                </c:pt>
                <c:pt idx="43257">
                  <c:v>43026.246433622684</c:v>
                </c:pt>
                <c:pt idx="43258">
                  <c:v>43026.253378182868</c:v>
                </c:pt>
                <c:pt idx="43259">
                  <c:v>43026.260322743059</c:v>
                </c:pt>
                <c:pt idx="43260">
                  <c:v>43026.267267303243</c:v>
                </c:pt>
                <c:pt idx="43261">
                  <c:v>43026.274211863427</c:v>
                </c:pt>
                <c:pt idx="43262">
                  <c:v>43026.281156423611</c:v>
                </c:pt>
                <c:pt idx="43263">
                  <c:v>43026.288100983795</c:v>
                </c:pt>
                <c:pt idx="43264">
                  <c:v>43026.295045543979</c:v>
                </c:pt>
                <c:pt idx="43265">
                  <c:v>43026.30199010417</c:v>
                </c:pt>
                <c:pt idx="43266">
                  <c:v>43026.308934664354</c:v>
                </c:pt>
                <c:pt idx="43267">
                  <c:v>43026.315879224538</c:v>
                </c:pt>
                <c:pt idx="43268">
                  <c:v>43026.322823784722</c:v>
                </c:pt>
                <c:pt idx="43269">
                  <c:v>43026.329768344905</c:v>
                </c:pt>
                <c:pt idx="43270">
                  <c:v>43026.336712905089</c:v>
                </c:pt>
                <c:pt idx="43271">
                  <c:v>43026.343657465281</c:v>
                </c:pt>
                <c:pt idx="43272">
                  <c:v>43026.350602025464</c:v>
                </c:pt>
                <c:pt idx="43273">
                  <c:v>43026.357546585648</c:v>
                </c:pt>
                <c:pt idx="43274">
                  <c:v>43026.364491145832</c:v>
                </c:pt>
                <c:pt idx="43275">
                  <c:v>43026.371435706016</c:v>
                </c:pt>
                <c:pt idx="43276">
                  <c:v>43026.3783802662</c:v>
                </c:pt>
                <c:pt idx="43277">
                  <c:v>43026.385324826391</c:v>
                </c:pt>
                <c:pt idx="43278">
                  <c:v>43026.392269386575</c:v>
                </c:pt>
                <c:pt idx="43279">
                  <c:v>43026.399213946759</c:v>
                </c:pt>
                <c:pt idx="43280">
                  <c:v>43026.406158506943</c:v>
                </c:pt>
                <c:pt idx="43281">
                  <c:v>43026.413103067127</c:v>
                </c:pt>
                <c:pt idx="43282">
                  <c:v>43026.420047627318</c:v>
                </c:pt>
                <c:pt idx="43283">
                  <c:v>43026.426992187502</c:v>
                </c:pt>
                <c:pt idx="43284">
                  <c:v>43026.433936747686</c:v>
                </c:pt>
                <c:pt idx="43285">
                  <c:v>43026.44088130787</c:v>
                </c:pt>
                <c:pt idx="43286">
                  <c:v>43026.447825868054</c:v>
                </c:pt>
                <c:pt idx="43287">
                  <c:v>43026.454770428238</c:v>
                </c:pt>
                <c:pt idx="43288">
                  <c:v>43026.461714988429</c:v>
                </c:pt>
                <c:pt idx="43289">
                  <c:v>43026.468659548613</c:v>
                </c:pt>
                <c:pt idx="43290">
                  <c:v>43026.475604108797</c:v>
                </c:pt>
                <c:pt idx="43291">
                  <c:v>43026.482548668981</c:v>
                </c:pt>
                <c:pt idx="43292">
                  <c:v>43026.489493229165</c:v>
                </c:pt>
                <c:pt idx="43293">
                  <c:v>43026.496437789348</c:v>
                </c:pt>
                <c:pt idx="43294">
                  <c:v>43026.50338234954</c:v>
                </c:pt>
                <c:pt idx="43295">
                  <c:v>43026.510326909724</c:v>
                </c:pt>
                <c:pt idx="43296">
                  <c:v>43026.517271469907</c:v>
                </c:pt>
                <c:pt idx="43297">
                  <c:v>43026.524216030091</c:v>
                </c:pt>
                <c:pt idx="43298">
                  <c:v>43026.531160590275</c:v>
                </c:pt>
                <c:pt idx="43299">
                  <c:v>43026.538105150466</c:v>
                </c:pt>
                <c:pt idx="43300">
                  <c:v>43026.54504971065</c:v>
                </c:pt>
                <c:pt idx="43301">
                  <c:v>43026.551994270834</c:v>
                </c:pt>
                <c:pt idx="43302">
                  <c:v>43026.558938831018</c:v>
                </c:pt>
                <c:pt idx="43303">
                  <c:v>43026.565883391202</c:v>
                </c:pt>
                <c:pt idx="43304">
                  <c:v>43026.572827951386</c:v>
                </c:pt>
                <c:pt idx="43305">
                  <c:v>43026.579772511577</c:v>
                </c:pt>
                <c:pt idx="43306">
                  <c:v>43026.586717071761</c:v>
                </c:pt>
                <c:pt idx="43307">
                  <c:v>43026.593661631945</c:v>
                </c:pt>
                <c:pt idx="43308">
                  <c:v>43026.600606192129</c:v>
                </c:pt>
                <c:pt idx="43309">
                  <c:v>43026.607550752313</c:v>
                </c:pt>
                <c:pt idx="43310">
                  <c:v>43026.614495312497</c:v>
                </c:pt>
                <c:pt idx="43311">
                  <c:v>43026.621439872688</c:v>
                </c:pt>
                <c:pt idx="43312">
                  <c:v>43026.628384432872</c:v>
                </c:pt>
                <c:pt idx="43313">
                  <c:v>43026.635328993056</c:v>
                </c:pt>
                <c:pt idx="43314">
                  <c:v>43026.64227355324</c:v>
                </c:pt>
                <c:pt idx="43315">
                  <c:v>43026.649218113424</c:v>
                </c:pt>
                <c:pt idx="43316">
                  <c:v>43026.656162673607</c:v>
                </c:pt>
                <c:pt idx="43317">
                  <c:v>43026.663107233799</c:v>
                </c:pt>
                <c:pt idx="43318">
                  <c:v>43026.670051793983</c:v>
                </c:pt>
                <c:pt idx="43319">
                  <c:v>43026.676996354166</c:v>
                </c:pt>
                <c:pt idx="43320">
                  <c:v>43026.68394091435</c:v>
                </c:pt>
                <c:pt idx="43321">
                  <c:v>43026.690885474534</c:v>
                </c:pt>
                <c:pt idx="43322">
                  <c:v>43026.697830034725</c:v>
                </c:pt>
                <c:pt idx="43323">
                  <c:v>43026.704774594909</c:v>
                </c:pt>
                <c:pt idx="43324">
                  <c:v>43026.711719155093</c:v>
                </c:pt>
                <c:pt idx="43325">
                  <c:v>43026.718663715277</c:v>
                </c:pt>
                <c:pt idx="43326">
                  <c:v>43026.725608275461</c:v>
                </c:pt>
                <c:pt idx="43327">
                  <c:v>43026.732552835645</c:v>
                </c:pt>
                <c:pt idx="43328">
                  <c:v>43026.739497395836</c:v>
                </c:pt>
                <c:pt idx="43329">
                  <c:v>43026.74644195602</c:v>
                </c:pt>
                <c:pt idx="43330">
                  <c:v>43026.753386516204</c:v>
                </c:pt>
                <c:pt idx="43331">
                  <c:v>43026.760331076388</c:v>
                </c:pt>
                <c:pt idx="43332">
                  <c:v>43026.767275636572</c:v>
                </c:pt>
                <c:pt idx="43333">
                  <c:v>43026.774220196756</c:v>
                </c:pt>
                <c:pt idx="43334">
                  <c:v>43026.781164756947</c:v>
                </c:pt>
                <c:pt idx="43335">
                  <c:v>43026.788109317131</c:v>
                </c:pt>
                <c:pt idx="43336">
                  <c:v>43026.795053877315</c:v>
                </c:pt>
                <c:pt idx="43337">
                  <c:v>43026.801998437499</c:v>
                </c:pt>
                <c:pt idx="43338">
                  <c:v>43026.808942997683</c:v>
                </c:pt>
                <c:pt idx="43339">
                  <c:v>43026.815887557874</c:v>
                </c:pt>
                <c:pt idx="43340">
                  <c:v>43026.822832118058</c:v>
                </c:pt>
                <c:pt idx="43341">
                  <c:v>43026.829776678242</c:v>
                </c:pt>
                <c:pt idx="43342">
                  <c:v>43026.836721238426</c:v>
                </c:pt>
                <c:pt idx="43343">
                  <c:v>43026.843665798609</c:v>
                </c:pt>
                <c:pt idx="43344">
                  <c:v>43026.850610358793</c:v>
                </c:pt>
                <c:pt idx="43345">
                  <c:v>43026.857554918985</c:v>
                </c:pt>
                <c:pt idx="43346">
                  <c:v>43026.864499479168</c:v>
                </c:pt>
                <c:pt idx="43347">
                  <c:v>43026.871444039352</c:v>
                </c:pt>
                <c:pt idx="43348">
                  <c:v>43026.878388599536</c:v>
                </c:pt>
                <c:pt idx="43349">
                  <c:v>43026.88533315972</c:v>
                </c:pt>
                <c:pt idx="43350">
                  <c:v>43026.892277719904</c:v>
                </c:pt>
                <c:pt idx="43351">
                  <c:v>43026.899222280095</c:v>
                </c:pt>
                <c:pt idx="43352">
                  <c:v>43026.906166840279</c:v>
                </c:pt>
                <c:pt idx="43353">
                  <c:v>43026.913111400463</c:v>
                </c:pt>
                <c:pt idx="43354">
                  <c:v>43026.920055960647</c:v>
                </c:pt>
                <c:pt idx="43355">
                  <c:v>43026.927000520831</c:v>
                </c:pt>
                <c:pt idx="43356">
                  <c:v>43026.933945081022</c:v>
                </c:pt>
                <c:pt idx="43357">
                  <c:v>43026.940889641206</c:v>
                </c:pt>
                <c:pt idx="43358">
                  <c:v>43026.94783420139</c:v>
                </c:pt>
                <c:pt idx="43359">
                  <c:v>43026.954778761574</c:v>
                </c:pt>
                <c:pt idx="43360">
                  <c:v>43026.961723321758</c:v>
                </c:pt>
                <c:pt idx="43361">
                  <c:v>43026.968667881942</c:v>
                </c:pt>
                <c:pt idx="43362">
                  <c:v>43026.975612442133</c:v>
                </c:pt>
                <c:pt idx="43363">
                  <c:v>43026.982557002317</c:v>
                </c:pt>
                <c:pt idx="43364">
                  <c:v>43026.989501562501</c:v>
                </c:pt>
                <c:pt idx="43365">
                  <c:v>43026.996446122685</c:v>
                </c:pt>
                <c:pt idx="43366">
                  <c:v>43027.003390682868</c:v>
                </c:pt>
                <c:pt idx="43367">
                  <c:v>43027.010335243052</c:v>
                </c:pt>
                <c:pt idx="43368">
                  <c:v>43027.017279803244</c:v>
                </c:pt>
                <c:pt idx="43369">
                  <c:v>43027.024224363427</c:v>
                </c:pt>
                <c:pt idx="43370">
                  <c:v>43027.031168923611</c:v>
                </c:pt>
                <c:pt idx="43371">
                  <c:v>43027.038113483795</c:v>
                </c:pt>
                <c:pt idx="43372">
                  <c:v>43027.045058043979</c:v>
                </c:pt>
                <c:pt idx="43373">
                  <c:v>43027.052002604163</c:v>
                </c:pt>
                <c:pt idx="43374">
                  <c:v>43027.058947164354</c:v>
                </c:pt>
                <c:pt idx="43375">
                  <c:v>43027.065891724538</c:v>
                </c:pt>
                <c:pt idx="43376">
                  <c:v>43027.072836284722</c:v>
                </c:pt>
                <c:pt idx="43377">
                  <c:v>43027.079780844906</c:v>
                </c:pt>
                <c:pt idx="43378">
                  <c:v>43027.08672540509</c:v>
                </c:pt>
                <c:pt idx="43379">
                  <c:v>43027.093669965281</c:v>
                </c:pt>
                <c:pt idx="43380">
                  <c:v>43027.100614525465</c:v>
                </c:pt>
                <c:pt idx="43381">
                  <c:v>43027.107559085649</c:v>
                </c:pt>
                <c:pt idx="43382">
                  <c:v>43027.114503645833</c:v>
                </c:pt>
                <c:pt idx="43383">
                  <c:v>43027.121448206017</c:v>
                </c:pt>
                <c:pt idx="43384">
                  <c:v>43027.128392766201</c:v>
                </c:pt>
                <c:pt idx="43385">
                  <c:v>43027.135337326392</c:v>
                </c:pt>
                <c:pt idx="43386">
                  <c:v>43027.142281886576</c:v>
                </c:pt>
                <c:pt idx="43387">
                  <c:v>43027.14922644676</c:v>
                </c:pt>
                <c:pt idx="43388">
                  <c:v>43027.156171006944</c:v>
                </c:pt>
                <c:pt idx="43389">
                  <c:v>43027.163115567128</c:v>
                </c:pt>
                <c:pt idx="43390">
                  <c:v>43027.170060127311</c:v>
                </c:pt>
                <c:pt idx="43391">
                  <c:v>43027.177004687503</c:v>
                </c:pt>
                <c:pt idx="43392">
                  <c:v>43027.183949247687</c:v>
                </c:pt>
                <c:pt idx="43393">
                  <c:v>43027.19089380787</c:v>
                </c:pt>
                <c:pt idx="43394">
                  <c:v>43027.197838368054</c:v>
                </c:pt>
                <c:pt idx="43395">
                  <c:v>43027.204782928238</c:v>
                </c:pt>
                <c:pt idx="43396">
                  <c:v>43027.211727488429</c:v>
                </c:pt>
                <c:pt idx="43397">
                  <c:v>43027.218672048613</c:v>
                </c:pt>
                <c:pt idx="43398">
                  <c:v>43027.225616608797</c:v>
                </c:pt>
                <c:pt idx="43399">
                  <c:v>43027.232561168981</c:v>
                </c:pt>
                <c:pt idx="43400">
                  <c:v>43027.239505729165</c:v>
                </c:pt>
                <c:pt idx="43401">
                  <c:v>43027.246450289349</c:v>
                </c:pt>
                <c:pt idx="43402">
                  <c:v>43027.25339484954</c:v>
                </c:pt>
                <c:pt idx="43403">
                  <c:v>43027.260339409724</c:v>
                </c:pt>
                <c:pt idx="43404">
                  <c:v>43027.267283969908</c:v>
                </c:pt>
                <c:pt idx="43405">
                  <c:v>43027.274228530092</c:v>
                </c:pt>
                <c:pt idx="43406">
                  <c:v>43027.281173090276</c:v>
                </c:pt>
                <c:pt idx="43407">
                  <c:v>43027.28811765046</c:v>
                </c:pt>
                <c:pt idx="43408">
                  <c:v>43027.295062210651</c:v>
                </c:pt>
                <c:pt idx="43409">
                  <c:v>43027.302006770835</c:v>
                </c:pt>
                <c:pt idx="43410">
                  <c:v>43027.308951331019</c:v>
                </c:pt>
                <c:pt idx="43411">
                  <c:v>43027.315895891203</c:v>
                </c:pt>
                <c:pt idx="43412">
                  <c:v>43027.322840451387</c:v>
                </c:pt>
                <c:pt idx="43413">
                  <c:v>43027.32978501157</c:v>
                </c:pt>
                <c:pt idx="43414">
                  <c:v>43027.336729571762</c:v>
                </c:pt>
                <c:pt idx="43415">
                  <c:v>43027.343674131946</c:v>
                </c:pt>
                <c:pt idx="43416">
                  <c:v>43027.35061869213</c:v>
                </c:pt>
                <c:pt idx="43417">
                  <c:v>43027.357563252313</c:v>
                </c:pt>
                <c:pt idx="43418">
                  <c:v>43027.364507812497</c:v>
                </c:pt>
                <c:pt idx="43419">
                  <c:v>43027.371452372689</c:v>
                </c:pt>
                <c:pt idx="43420">
                  <c:v>43027.378396932872</c:v>
                </c:pt>
                <c:pt idx="43421">
                  <c:v>43027.385341493056</c:v>
                </c:pt>
                <c:pt idx="43422">
                  <c:v>43027.39228605324</c:v>
                </c:pt>
                <c:pt idx="43423">
                  <c:v>43027.399230613424</c:v>
                </c:pt>
                <c:pt idx="43424">
                  <c:v>43027.406175173608</c:v>
                </c:pt>
                <c:pt idx="43425">
                  <c:v>43027.413119733799</c:v>
                </c:pt>
                <c:pt idx="43426">
                  <c:v>43027.420064293983</c:v>
                </c:pt>
                <c:pt idx="43427">
                  <c:v>43027.427008854167</c:v>
                </c:pt>
                <c:pt idx="43428">
                  <c:v>43027.433953414351</c:v>
                </c:pt>
                <c:pt idx="43429">
                  <c:v>43027.440897974535</c:v>
                </c:pt>
                <c:pt idx="43430">
                  <c:v>43027.447842534719</c:v>
                </c:pt>
                <c:pt idx="43431">
                  <c:v>43027.45478709491</c:v>
                </c:pt>
                <c:pt idx="43432">
                  <c:v>43027.461731655094</c:v>
                </c:pt>
                <c:pt idx="43433">
                  <c:v>43027.468676215278</c:v>
                </c:pt>
                <c:pt idx="43434">
                  <c:v>43027.475620775462</c:v>
                </c:pt>
                <c:pt idx="43435">
                  <c:v>43027.482565335646</c:v>
                </c:pt>
                <c:pt idx="43436">
                  <c:v>43027.489509895837</c:v>
                </c:pt>
                <c:pt idx="43437">
                  <c:v>43027.496454456021</c:v>
                </c:pt>
                <c:pt idx="43438">
                  <c:v>43027.503399016205</c:v>
                </c:pt>
                <c:pt idx="43439">
                  <c:v>43027.510343576389</c:v>
                </c:pt>
                <c:pt idx="43440">
                  <c:v>43027.517288136572</c:v>
                </c:pt>
                <c:pt idx="43441">
                  <c:v>43027.524232696756</c:v>
                </c:pt>
                <c:pt idx="43442">
                  <c:v>43027.531177256948</c:v>
                </c:pt>
                <c:pt idx="43443">
                  <c:v>43027.538121817131</c:v>
                </c:pt>
                <c:pt idx="43444">
                  <c:v>43027.545066377315</c:v>
                </c:pt>
                <c:pt idx="43445">
                  <c:v>43027.552010937499</c:v>
                </c:pt>
                <c:pt idx="43446">
                  <c:v>43027.558955497683</c:v>
                </c:pt>
                <c:pt idx="43447">
                  <c:v>43027.565900057867</c:v>
                </c:pt>
                <c:pt idx="43448">
                  <c:v>43027.572844618058</c:v>
                </c:pt>
                <c:pt idx="43449">
                  <c:v>43027.579789178242</c:v>
                </c:pt>
                <c:pt idx="43450">
                  <c:v>43027.586733738426</c:v>
                </c:pt>
                <c:pt idx="43451">
                  <c:v>43027.59367829861</c:v>
                </c:pt>
                <c:pt idx="43452">
                  <c:v>43027.600622858794</c:v>
                </c:pt>
                <c:pt idx="43453">
                  <c:v>43027.607567418978</c:v>
                </c:pt>
                <c:pt idx="43454">
                  <c:v>43027.614511979169</c:v>
                </c:pt>
                <c:pt idx="43455">
                  <c:v>43027.621456539353</c:v>
                </c:pt>
                <c:pt idx="43456">
                  <c:v>43027.628401099537</c:v>
                </c:pt>
                <c:pt idx="43457">
                  <c:v>43027.635345659721</c:v>
                </c:pt>
                <c:pt idx="43458">
                  <c:v>43027.642290219905</c:v>
                </c:pt>
                <c:pt idx="43459">
                  <c:v>43027.649234780096</c:v>
                </c:pt>
                <c:pt idx="43460">
                  <c:v>43027.65617934028</c:v>
                </c:pt>
                <c:pt idx="43461">
                  <c:v>43027.663123900464</c:v>
                </c:pt>
                <c:pt idx="43462">
                  <c:v>43027.670068460648</c:v>
                </c:pt>
                <c:pt idx="43463">
                  <c:v>43027.677013020832</c:v>
                </c:pt>
                <c:pt idx="43464">
                  <c:v>43027.683957581015</c:v>
                </c:pt>
                <c:pt idx="43465">
                  <c:v>43027.690902141207</c:v>
                </c:pt>
                <c:pt idx="43466">
                  <c:v>43027.697846701391</c:v>
                </c:pt>
                <c:pt idx="43467">
                  <c:v>43027.704791261574</c:v>
                </c:pt>
                <c:pt idx="43468">
                  <c:v>43027.711735821758</c:v>
                </c:pt>
                <c:pt idx="43469">
                  <c:v>43027.718680381942</c:v>
                </c:pt>
                <c:pt idx="43470">
                  <c:v>43027.725624942126</c:v>
                </c:pt>
                <c:pt idx="43471">
                  <c:v>43027.732569502317</c:v>
                </c:pt>
                <c:pt idx="43472">
                  <c:v>43027.739514062501</c:v>
                </c:pt>
                <c:pt idx="43473">
                  <c:v>43027.746458622685</c:v>
                </c:pt>
                <c:pt idx="43474">
                  <c:v>43027.753403182869</c:v>
                </c:pt>
                <c:pt idx="43475">
                  <c:v>43027.760347743053</c:v>
                </c:pt>
                <c:pt idx="43476">
                  <c:v>43027.767292303244</c:v>
                </c:pt>
                <c:pt idx="43477">
                  <c:v>43027.774236863428</c:v>
                </c:pt>
                <c:pt idx="43478">
                  <c:v>43027.781181423612</c:v>
                </c:pt>
                <c:pt idx="43479">
                  <c:v>43027.788125983796</c:v>
                </c:pt>
                <c:pt idx="43480">
                  <c:v>43027.79507054398</c:v>
                </c:pt>
                <c:pt idx="43481">
                  <c:v>43027.802015104164</c:v>
                </c:pt>
                <c:pt idx="43482">
                  <c:v>43027.808959664355</c:v>
                </c:pt>
                <c:pt idx="43483">
                  <c:v>43027.815904224539</c:v>
                </c:pt>
                <c:pt idx="43484">
                  <c:v>43027.822848784723</c:v>
                </c:pt>
                <c:pt idx="43485">
                  <c:v>43027.829793344907</c:v>
                </c:pt>
                <c:pt idx="43486">
                  <c:v>43027.836737905091</c:v>
                </c:pt>
                <c:pt idx="43487">
                  <c:v>43027.843682465274</c:v>
                </c:pt>
                <c:pt idx="43488">
                  <c:v>43027.850627025466</c:v>
                </c:pt>
                <c:pt idx="43489">
                  <c:v>43027.85757158565</c:v>
                </c:pt>
                <c:pt idx="43490">
                  <c:v>43027.864516145833</c:v>
                </c:pt>
                <c:pt idx="43491">
                  <c:v>43027.871460706017</c:v>
                </c:pt>
                <c:pt idx="43492">
                  <c:v>43027.878405266201</c:v>
                </c:pt>
                <c:pt idx="43493">
                  <c:v>43027.885349826392</c:v>
                </c:pt>
                <c:pt idx="43494">
                  <c:v>43027.892294386576</c:v>
                </c:pt>
                <c:pt idx="43495">
                  <c:v>43027.89923894676</c:v>
                </c:pt>
                <c:pt idx="43496">
                  <c:v>43027.906183506944</c:v>
                </c:pt>
                <c:pt idx="43497">
                  <c:v>43027.913128067128</c:v>
                </c:pt>
                <c:pt idx="43498">
                  <c:v>43027.920072627312</c:v>
                </c:pt>
                <c:pt idx="43499">
                  <c:v>43027.927017187503</c:v>
                </c:pt>
                <c:pt idx="43500">
                  <c:v>43027.933961747687</c:v>
                </c:pt>
                <c:pt idx="43501">
                  <c:v>43027.940906307871</c:v>
                </c:pt>
                <c:pt idx="43502">
                  <c:v>43027.947850868055</c:v>
                </c:pt>
                <c:pt idx="43503">
                  <c:v>43027.954795428239</c:v>
                </c:pt>
                <c:pt idx="43504">
                  <c:v>43027.961739988423</c:v>
                </c:pt>
                <c:pt idx="43505">
                  <c:v>43027.968684548614</c:v>
                </c:pt>
                <c:pt idx="43506">
                  <c:v>43027.975629108798</c:v>
                </c:pt>
                <c:pt idx="43507">
                  <c:v>43027.982573668982</c:v>
                </c:pt>
                <c:pt idx="43508">
                  <c:v>43027.989518229166</c:v>
                </c:pt>
                <c:pt idx="43509">
                  <c:v>43027.99646278935</c:v>
                </c:pt>
                <c:pt idx="43510">
                  <c:v>43028.003407349534</c:v>
                </c:pt>
                <c:pt idx="43511">
                  <c:v>43028.010351909725</c:v>
                </c:pt>
                <c:pt idx="43512">
                  <c:v>43028.017296469909</c:v>
                </c:pt>
                <c:pt idx="43513">
                  <c:v>43028.024241030093</c:v>
                </c:pt>
                <c:pt idx="43514">
                  <c:v>43028.031185590276</c:v>
                </c:pt>
                <c:pt idx="43515">
                  <c:v>43028.03813015046</c:v>
                </c:pt>
                <c:pt idx="43516">
                  <c:v>43028.045074710652</c:v>
                </c:pt>
                <c:pt idx="43517">
                  <c:v>43028.052019270835</c:v>
                </c:pt>
                <c:pt idx="43518">
                  <c:v>43028.058963831019</c:v>
                </c:pt>
                <c:pt idx="43519">
                  <c:v>43028.065908391203</c:v>
                </c:pt>
                <c:pt idx="43520">
                  <c:v>43028.072852951387</c:v>
                </c:pt>
                <c:pt idx="43521">
                  <c:v>43028.079797511571</c:v>
                </c:pt>
                <c:pt idx="43522">
                  <c:v>43028.086742071762</c:v>
                </c:pt>
                <c:pt idx="43523">
                  <c:v>43028.093686631946</c:v>
                </c:pt>
                <c:pt idx="43524">
                  <c:v>43028.10063119213</c:v>
                </c:pt>
                <c:pt idx="43525">
                  <c:v>43028.107575752314</c:v>
                </c:pt>
                <c:pt idx="43526">
                  <c:v>43028.114520312498</c:v>
                </c:pt>
                <c:pt idx="43527">
                  <c:v>43028.121464872682</c:v>
                </c:pt>
                <c:pt idx="43528">
                  <c:v>43028.128409432873</c:v>
                </c:pt>
                <c:pt idx="43529">
                  <c:v>43028.135353993057</c:v>
                </c:pt>
                <c:pt idx="43530">
                  <c:v>43028.142298553241</c:v>
                </c:pt>
                <c:pt idx="43531">
                  <c:v>43028.149243113425</c:v>
                </c:pt>
                <c:pt idx="43532">
                  <c:v>43028.156187673609</c:v>
                </c:pt>
                <c:pt idx="43533">
                  <c:v>43028.1631322338</c:v>
                </c:pt>
                <c:pt idx="43534">
                  <c:v>43028.170076793984</c:v>
                </c:pt>
                <c:pt idx="43535">
                  <c:v>43028.177021354168</c:v>
                </c:pt>
                <c:pt idx="43536">
                  <c:v>43028.183965914352</c:v>
                </c:pt>
                <c:pt idx="43537">
                  <c:v>43028.190910474535</c:v>
                </c:pt>
                <c:pt idx="43538">
                  <c:v>43028.197855034719</c:v>
                </c:pt>
                <c:pt idx="43539">
                  <c:v>43028.204799594911</c:v>
                </c:pt>
                <c:pt idx="43540">
                  <c:v>43028.211744155094</c:v>
                </c:pt>
                <c:pt idx="43541">
                  <c:v>43028.218688715278</c:v>
                </c:pt>
                <c:pt idx="43542">
                  <c:v>43028.225633275462</c:v>
                </c:pt>
                <c:pt idx="43543">
                  <c:v>43028.232577835646</c:v>
                </c:pt>
                <c:pt idx="43544">
                  <c:v>43028.23952239583</c:v>
                </c:pt>
                <c:pt idx="43545">
                  <c:v>43028.246466956021</c:v>
                </c:pt>
                <c:pt idx="43546">
                  <c:v>43028.253411516205</c:v>
                </c:pt>
                <c:pt idx="43547">
                  <c:v>43028.260356076389</c:v>
                </c:pt>
                <c:pt idx="43548">
                  <c:v>43028.267300636573</c:v>
                </c:pt>
                <c:pt idx="43549">
                  <c:v>43028.274245196757</c:v>
                </c:pt>
                <c:pt idx="43550">
                  <c:v>43028.281189756941</c:v>
                </c:pt>
                <c:pt idx="43551">
                  <c:v>43028.288134317132</c:v>
                </c:pt>
                <c:pt idx="43552">
                  <c:v>43028.295078877316</c:v>
                </c:pt>
                <c:pt idx="43553">
                  <c:v>43028.3020234375</c:v>
                </c:pt>
                <c:pt idx="43554">
                  <c:v>43028.308967997684</c:v>
                </c:pt>
                <c:pt idx="43555">
                  <c:v>43028.315912557868</c:v>
                </c:pt>
                <c:pt idx="43556">
                  <c:v>43028.322857118059</c:v>
                </c:pt>
                <c:pt idx="43557">
                  <c:v>43028.329801678243</c:v>
                </c:pt>
                <c:pt idx="43558">
                  <c:v>43028.336746238427</c:v>
                </c:pt>
                <c:pt idx="43559">
                  <c:v>43028.343690798611</c:v>
                </c:pt>
                <c:pt idx="43560">
                  <c:v>43028.350635358795</c:v>
                </c:pt>
                <c:pt idx="43561">
                  <c:v>43028.357579918978</c:v>
                </c:pt>
                <c:pt idx="43562">
                  <c:v>43028.36452447917</c:v>
                </c:pt>
                <c:pt idx="43563">
                  <c:v>43028.371469039354</c:v>
                </c:pt>
                <c:pt idx="43564">
                  <c:v>43028.378413599537</c:v>
                </c:pt>
                <c:pt idx="43565">
                  <c:v>43028.385358159721</c:v>
                </c:pt>
                <c:pt idx="43566">
                  <c:v>43028.392302719905</c:v>
                </c:pt>
                <c:pt idx="43567">
                  <c:v>43028.399247280089</c:v>
                </c:pt>
                <c:pt idx="43568">
                  <c:v>43028.40619184028</c:v>
                </c:pt>
                <c:pt idx="43569">
                  <c:v>43028.413136400464</c:v>
                </c:pt>
                <c:pt idx="43570">
                  <c:v>43028.420080960648</c:v>
                </c:pt>
                <c:pt idx="43571">
                  <c:v>43028.427025520832</c:v>
                </c:pt>
                <c:pt idx="43572">
                  <c:v>43028.433970081016</c:v>
                </c:pt>
                <c:pt idx="43573">
                  <c:v>43028.440914641207</c:v>
                </c:pt>
                <c:pt idx="43574">
                  <c:v>43028.447859201391</c:v>
                </c:pt>
                <c:pt idx="43575">
                  <c:v>43028.454803761575</c:v>
                </c:pt>
                <c:pt idx="43576">
                  <c:v>43028.461748321759</c:v>
                </c:pt>
                <c:pt idx="43577">
                  <c:v>43028.468692881943</c:v>
                </c:pt>
                <c:pt idx="43578">
                  <c:v>43028.475637442127</c:v>
                </c:pt>
                <c:pt idx="43579">
                  <c:v>43028.482582002318</c:v>
                </c:pt>
                <c:pt idx="43580">
                  <c:v>43028.489526562502</c:v>
                </c:pt>
                <c:pt idx="43581">
                  <c:v>43028.496471122686</c:v>
                </c:pt>
                <c:pt idx="43582">
                  <c:v>43028.50341568287</c:v>
                </c:pt>
                <c:pt idx="43583">
                  <c:v>43028.510360243054</c:v>
                </c:pt>
                <c:pt idx="43584">
                  <c:v>43028.517304803237</c:v>
                </c:pt>
                <c:pt idx="43585">
                  <c:v>43028.524249363429</c:v>
                </c:pt>
                <c:pt idx="43586">
                  <c:v>43028.531193923613</c:v>
                </c:pt>
                <c:pt idx="43587">
                  <c:v>43028.538138483797</c:v>
                </c:pt>
                <c:pt idx="43588">
                  <c:v>43028.54508304398</c:v>
                </c:pt>
                <c:pt idx="43589">
                  <c:v>43028.552027604164</c:v>
                </c:pt>
                <c:pt idx="43590">
                  <c:v>43028.558972164348</c:v>
                </c:pt>
                <c:pt idx="43591">
                  <c:v>43028.565916724539</c:v>
                </c:pt>
                <c:pt idx="43592">
                  <c:v>43028.572861284723</c:v>
                </c:pt>
                <c:pt idx="43593">
                  <c:v>43028.579805844907</c:v>
                </c:pt>
                <c:pt idx="43594">
                  <c:v>43028.586750405091</c:v>
                </c:pt>
                <c:pt idx="43595">
                  <c:v>43028.593694965275</c:v>
                </c:pt>
                <c:pt idx="43596">
                  <c:v>43028.600639525466</c:v>
                </c:pt>
                <c:pt idx="43597">
                  <c:v>43028.60758408565</c:v>
                </c:pt>
                <c:pt idx="43598">
                  <c:v>43028.614528645834</c:v>
                </c:pt>
                <c:pt idx="43599">
                  <c:v>43028.621473206018</c:v>
                </c:pt>
                <c:pt idx="43600">
                  <c:v>43028.628417766202</c:v>
                </c:pt>
                <c:pt idx="43601">
                  <c:v>43028.635362326386</c:v>
                </c:pt>
                <c:pt idx="43602">
                  <c:v>43028.642306886577</c:v>
                </c:pt>
                <c:pt idx="43603">
                  <c:v>43028.649251446761</c:v>
                </c:pt>
                <c:pt idx="43604">
                  <c:v>43028.656196006945</c:v>
                </c:pt>
                <c:pt idx="43605">
                  <c:v>43028.663140567129</c:v>
                </c:pt>
                <c:pt idx="43606">
                  <c:v>43028.670085127313</c:v>
                </c:pt>
                <c:pt idx="43607">
                  <c:v>43028.677029687497</c:v>
                </c:pt>
                <c:pt idx="43608">
                  <c:v>43028.683974247688</c:v>
                </c:pt>
                <c:pt idx="43609">
                  <c:v>43028.690918807872</c:v>
                </c:pt>
                <c:pt idx="43610">
                  <c:v>43028.697863368056</c:v>
                </c:pt>
                <c:pt idx="43611">
                  <c:v>43028.704807928239</c:v>
                </c:pt>
                <c:pt idx="43612">
                  <c:v>43028.711752488423</c:v>
                </c:pt>
                <c:pt idx="43613">
                  <c:v>43028.718697048615</c:v>
                </c:pt>
                <c:pt idx="43614">
                  <c:v>43028.725641608798</c:v>
                </c:pt>
                <c:pt idx="43615">
                  <c:v>43028.732586168982</c:v>
                </c:pt>
                <c:pt idx="43616">
                  <c:v>43028.739530729166</c:v>
                </c:pt>
                <c:pt idx="43617">
                  <c:v>43028.74647528935</c:v>
                </c:pt>
                <c:pt idx="43618">
                  <c:v>43028.753419849534</c:v>
                </c:pt>
                <c:pt idx="43619">
                  <c:v>43028.760364409725</c:v>
                </c:pt>
                <c:pt idx="43620">
                  <c:v>43028.767308969909</c:v>
                </c:pt>
                <c:pt idx="43621">
                  <c:v>43028.774253530093</c:v>
                </c:pt>
                <c:pt idx="43622">
                  <c:v>43028.781198090277</c:v>
                </c:pt>
                <c:pt idx="43623">
                  <c:v>43028.788142650461</c:v>
                </c:pt>
                <c:pt idx="43624">
                  <c:v>43028.795087210645</c:v>
                </c:pt>
                <c:pt idx="43625">
                  <c:v>43028.802031770836</c:v>
                </c:pt>
                <c:pt idx="43626">
                  <c:v>43028.80897633102</c:v>
                </c:pt>
                <c:pt idx="43627">
                  <c:v>43028.815920891204</c:v>
                </c:pt>
                <c:pt idx="43628">
                  <c:v>43028.822865451388</c:v>
                </c:pt>
                <c:pt idx="43629">
                  <c:v>43028.829810011572</c:v>
                </c:pt>
                <c:pt idx="43630">
                  <c:v>43028.836754571763</c:v>
                </c:pt>
                <c:pt idx="43631">
                  <c:v>43028.843699131947</c:v>
                </c:pt>
                <c:pt idx="43632">
                  <c:v>43028.850643692131</c:v>
                </c:pt>
                <c:pt idx="43633">
                  <c:v>43028.857588252315</c:v>
                </c:pt>
                <c:pt idx="43634">
                  <c:v>43028.864532812499</c:v>
                </c:pt>
                <c:pt idx="43635">
                  <c:v>43028.871477372682</c:v>
                </c:pt>
                <c:pt idx="43636">
                  <c:v>43028.878421932874</c:v>
                </c:pt>
                <c:pt idx="43637">
                  <c:v>43028.885366493058</c:v>
                </c:pt>
                <c:pt idx="43638">
                  <c:v>43028.892311053241</c:v>
                </c:pt>
                <c:pt idx="43639">
                  <c:v>43028.899255613425</c:v>
                </c:pt>
                <c:pt idx="43640">
                  <c:v>43028.906200173609</c:v>
                </c:pt>
                <c:pt idx="43641">
                  <c:v>43028.913144733793</c:v>
                </c:pt>
                <c:pt idx="43642">
                  <c:v>43028.920089293984</c:v>
                </c:pt>
                <c:pt idx="43643">
                  <c:v>43028.927033854168</c:v>
                </c:pt>
                <c:pt idx="43644">
                  <c:v>43028.933978414352</c:v>
                </c:pt>
                <c:pt idx="43645">
                  <c:v>43028.940922974536</c:v>
                </c:pt>
                <c:pt idx="43646">
                  <c:v>43028.94786753472</c:v>
                </c:pt>
                <c:pt idx="43647">
                  <c:v>43028.954812094904</c:v>
                </c:pt>
                <c:pt idx="43648">
                  <c:v>43028.961756655095</c:v>
                </c:pt>
                <c:pt idx="43649">
                  <c:v>43028.968701215279</c:v>
                </c:pt>
                <c:pt idx="43650">
                  <c:v>43028.975645775463</c:v>
                </c:pt>
                <c:pt idx="43651">
                  <c:v>43028.982590335647</c:v>
                </c:pt>
                <c:pt idx="43652">
                  <c:v>43028.989534895831</c:v>
                </c:pt>
                <c:pt idx="43653">
                  <c:v>43028.996479456022</c:v>
                </c:pt>
                <c:pt idx="43654">
                  <c:v>43029.003424016206</c:v>
                </c:pt>
                <c:pt idx="43655">
                  <c:v>43029.01036857639</c:v>
                </c:pt>
                <c:pt idx="43656">
                  <c:v>43029.017313136574</c:v>
                </c:pt>
                <c:pt idx="43657">
                  <c:v>43029.024257696758</c:v>
                </c:pt>
                <c:pt idx="43658">
                  <c:v>43029.031202256941</c:v>
                </c:pt>
                <c:pt idx="43659">
                  <c:v>43029.038146817133</c:v>
                </c:pt>
                <c:pt idx="43660">
                  <c:v>43029.045091377317</c:v>
                </c:pt>
                <c:pt idx="43661">
                  <c:v>43029.0520359375</c:v>
                </c:pt>
                <c:pt idx="43662">
                  <c:v>43029.058980497684</c:v>
                </c:pt>
                <c:pt idx="43663">
                  <c:v>43029.065925057868</c:v>
                </c:pt>
                <c:pt idx="43664">
                  <c:v>43029.072869618052</c:v>
                </c:pt>
                <c:pt idx="43665">
                  <c:v>43029.079814178243</c:v>
                </c:pt>
                <c:pt idx="43666">
                  <c:v>43029.086758738427</c:v>
                </c:pt>
                <c:pt idx="43667">
                  <c:v>43029.093703298611</c:v>
                </c:pt>
                <c:pt idx="43668">
                  <c:v>43029.100647858795</c:v>
                </c:pt>
                <c:pt idx="43669">
                  <c:v>43029.107592418979</c:v>
                </c:pt>
                <c:pt idx="43670">
                  <c:v>43029.11453697917</c:v>
                </c:pt>
                <c:pt idx="43671">
                  <c:v>43029.121481539354</c:v>
                </c:pt>
                <c:pt idx="43672">
                  <c:v>43029.128426099538</c:v>
                </c:pt>
                <c:pt idx="43673">
                  <c:v>43029.135370659722</c:v>
                </c:pt>
                <c:pt idx="43674">
                  <c:v>43029.142315219906</c:v>
                </c:pt>
                <c:pt idx="43675">
                  <c:v>43029.14925978009</c:v>
                </c:pt>
                <c:pt idx="43676">
                  <c:v>43029.156204340281</c:v>
                </c:pt>
                <c:pt idx="43677">
                  <c:v>43029.163148900465</c:v>
                </c:pt>
                <c:pt idx="43678">
                  <c:v>43029.170093460649</c:v>
                </c:pt>
                <c:pt idx="43679">
                  <c:v>43029.177038020833</c:v>
                </c:pt>
                <c:pt idx="43680">
                  <c:v>43029.183982581017</c:v>
                </c:pt>
                <c:pt idx="43681">
                  <c:v>43029.190927141201</c:v>
                </c:pt>
                <c:pt idx="43682">
                  <c:v>43029.197871701392</c:v>
                </c:pt>
                <c:pt idx="43683">
                  <c:v>43029.204816261576</c:v>
                </c:pt>
                <c:pt idx="43684">
                  <c:v>43029.21176082176</c:v>
                </c:pt>
                <c:pt idx="43685">
                  <c:v>43029.218705381943</c:v>
                </c:pt>
                <c:pt idx="43686">
                  <c:v>43029.225649942127</c:v>
                </c:pt>
                <c:pt idx="43687">
                  <c:v>43029.232594502311</c:v>
                </c:pt>
                <c:pt idx="43688">
                  <c:v>43029.239539062502</c:v>
                </c:pt>
                <c:pt idx="43689">
                  <c:v>43029.246483622686</c:v>
                </c:pt>
                <c:pt idx="43690">
                  <c:v>43029.25342818287</c:v>
                </c:pt>
                <c:pt idx="43691">
                  <c:v>43029.260372743054</c:v>
                </c:pt>
                <c:pt idx="43692">
                  <c:v>43029.267317303238</c:v>
                </c:pt>
                <c:pt idx="43693">
                  <c:v>43029.274261863429</c:v>
                </c:pt>
                <c:pt idx="43694">
                  <c:v>43029.281206423613</c:v>
                </c:pt>
                <c:pt idx="43695">
                  <c:v>43029.288150983797</c:v>
                </c:pt>
                <c:pt idx="43696">
                  <c:v>43029.295095543981</c:v>
                </c:pt>
                <c:pt idx="43697">
                  <c:v>43029.302040104165</c:v>
                </c:pt>
                <c:pt idx="43698">
                  <c:v>43029.308984664349</c:v>
                </c:pt>
                <c:pt idx="43699">
                  <c:v>43029.31592922454</c:v>
                </c:pt>
                <c:pt idx="43700">
                  <c:v>43029.322873784724</c:v>
                </c:pt>
                <c:pt idx="43701">
                  <c:v>43029.329818344908</c:v>
                </c:pt>
                <c:pt idx="43702">
                  <c:v>43029.336762905092</c:v>
                </c:pt>
                <c:pt idx="43703">
                  <c:v>43029.343707465276</c:v>
                </c:pt>
                <c:pt idx="43704">
                  <c:v>43029.35065202546</c:v>
                </c:pt>
                <c:pt idx="43705">
                  <c:v>43029.357596585651</c:v>
                </c:pt>
                <c:pt idx="43706">
                  <c:v>43029.364541145835</c:v>
                </c:pt>
                <c:pt idx="43707">
                  <c:v>43029.371485706019</c:v>
                </c:pt>
                <c:pt idx="43708">
                  <c:v>43029.378430266202</c:v>
                </c:pt>
                <c:pt idx="43709">
                  <c:v>43029.385374826386</c:v>
                </c:pt>
                <c:pt idx="43710">
                  <c:v>43029.392319386578</c:v>
                </c:pt>
                <c:pt idx="43711">
                  <c:v>43029.399263946761</c:v>
                </c:pt>
                <c:pt idx="43712">
                  <c:v>43029.406208506945</c:v>
                </c:pt>
                <c:pt idx="43713">
                  <c:v>43029.413153067129</c:v>
                </c:pt>
                <c:pt idx="43714">
                  <c:v>43029.420097627313</c:v>
                </c:pt>
                <c:pt idx="43715">
                  <c:v>43029.427042187497</c:v>
                </c:pt>
                <c:pt idx="43716">
                  <c:v>43029.433986747688</c:v>
                </c:pt>
                <c:pt idx="43717">
                  <c:v>43029.440931307872</c:v>
                </c:pt>
                <c:pt idx="43718">
                  <c:v>43029.447875868056</c:v>
                </c:pt>
                <c:pt idx="43719">
                  <c:v>43029.45482042824</c:v>
                </c:pt>
                <c:pt idx="43720">
                  <c:v>43029.461764988424</c:v>
                </c:pt>
                <c:pt idx="43721">
                  <c:v>43029.468709548608</c:v>
                </c:pt>
                <c:pt idx="43722">
                  <c:v>43029.475654108799</c:v>
                </c:pt>
                <c:pt idx="43723">
                  <c:v>43029.482598668983</c:v>
                </c:pt>
                <c:pt idx="43724">
                  <c:v>43029.489543229167</c:v>
                </c:pt>
                <c:pt idx="43725">
                  <c:v>43029.496487789351</c:v>
                </c:pt>
                <c:pt idx="43726">
                  <c:v>43029.503432349535</c:v>
                </c:pt>
                <c:pt idx="43727">
                  <c:v>43029.510376909719</c:v>
                </c:pt>
                <c:pt idx="43728">
                  <c:v>43029.51732146991</c:v>
                </c:pt>
                <c:pt idx="43729">
                  <c:v>43029.524266030094</c:v>
                </c:pt>
                <c:pt idx="43730">
                  <c:v>43029.531210590278</c:v>
                </c:pt>
                <c:pt idx="43731">
                  <c:v>43029.538155150462</c:v>
                </c:pt>
                <c:pt idx="43732">
                  <c:v>43029.545099710645</c:v>
                </c:pt>
                <c:pt idx="43733">
                  <c:v>43029.552044270837</c:v>
                </c:pt>
                <c:pt idx="43734">
                  <c:v>43029.558988831021</c:v>
                </c:pt>
                <c:pt idx="43735">
                  <c:v>43029.565933391204</c:v>
                </c:pt>
                <c:pt idx="43736">
                  <c:v>43029.572877951388</c:v>
                </c:pt>
                <c:pt idx="43737">
                  <c:v>43029.579822511572</c:v>
                </c:pt>
                <c:pt idx="43738">
                  <c:v>43029.586767071756</c:v>
                </c:pt>
                <c:pt idx="43739">
                  <c:v>43029.593711631947</c:v>
                </c:pt>
                <c:pt idx="43740">
                  <c:v>43029.600656192131</c:v>
                </c:pt>
                <c:pt idx="43741">
                  <c:v>43029.607600752315</c:v>
                </c:pt>
                <c:pt idx="43742">
                  <c:v>43029.614545312499</c:v>
                </c:pt>
                <c:pt idx="43743">
                  <c:v>43029.621489872683</c:v>
                </c:pt>
                <c:pt idx="43744">
                  <c:v>43029.628434432867</c:v>
                </c:pt>
                <c:pt idx="43745">
                  <c:v>43029.635378993058</c:v>
                </c:pt>
                <c:pt idx="43746">
                  <c:v>43029.642323553242</c:v>
                </c:pt>
                <c:pt idx="43747">
                  <c:v>43029.649268113426</c:v>
                </c:pt>
                <c:pt idx="43748">
                  <c:v>43029.65621267361</c:v>
                </c:pt>
                <c:pt idx="43749">
                  <c:v>43029.663157233794</c:v>
                </c:pt>
                <c:pt idx="43750">
                  <c:v>43029.670101793985</c:v>
                </c:pt>
                <c:pt idx="43751">
                  <c:v>43029.677046354169</c:v>
                </c:pt>
                <c:pt idx="43752">
                  <c:v>43029.683990914353</c:v>
                </c:pt>
                <c:pt idx="43753">
                  <c:v>43029.690935474537</c:v>
                </c:pt>
                <c:pt idx="43754">
                  <c:v>43029.697880034721</c:v>
                </c:pt>
                <c:pt idx="43755">
                  <c:v>43029.704824594904</c:v>
                </c:pt>
                <c:pt idx="43756">
                  <c:v>43029.711769155096</c:v>
                </c:pt>
                <c:pt idx="43757">
                  <c:v>43029.71871371528</c:v>
                </c:pt>
                <c:pt idx="43758">
                  <c:v>43029.725658275464</c:v>
                </c:pt>
                <c:pt idx="43759">
                  <c:v>43029.732602835647</c:v>
                </c:pt>
                <c:pt idx="43760">
                  <c:v>43029.739547395831</c:v>
                </c:pt>
                <c:pt idx="43761">
                  <c:v>43029.746491956015</c:v>
                </c:pt>
                <c:pt idx="43762">
                  <c:v>43029.753436516206</c:v>
                </c:pt>
                <c:pt idx="43763">
                  <c:v>43029.76038107639</c:v>
                </c:pt>
                <c:pt idx="43764">
                  <c:v>43029.767325636574</c:v>
                </c:pt>
                <c:pt idx="43765">
                  <c:v>43029.774270196758</c:v>
                </c:pt>
                <c:pt idx="43766">
                  <c:v>43029.781214756942</c:v>
                </c:pt>
                <c:pt idx="43767">
                  <c:v>43029.788159317133</c:v>
                </c:pt>
                <c:pt idx="43768">
                  <c:v>43029.795103877317</c:v>
                </c:pt>
                <c:pt idx="43769">
                  <c:v>43029.802048437501</c:v>
                </c:pt>
                <c:pt idx="43770">
                  <c:v>43029.808992997685</c:v>
                </c:pt>
                <c:pt idx="43771">
                  <c:v>43029.815937557869</c:v>
                </c:pt>
                <c:pt idx="43772">
                  <c:v>43029.822882118053</c:v>
                </c:pt>
                <c:pt idx="43773">
                  <c:v>43029.829826678244</c:v>
                </c:pt>
                <c:pt idx="43774">
                  <c:v>43029.836771238428</c:v>
                </c:pt>
                <c:pt idx="43775">
                  <c:v>43029.843715798612</c:v>
                </c:pt>
                <c:pt idx="43776">
                  <c:v>43029.850660358796</c:v>
                </c:pt>
                <c:pt idx="43777">
                  <c:v>43029.85760491898</c:v>
                </c:pt>
                <c:pt idx="43778">
                  <c:v>43029.864549479164</c:v>
                </c:pt>
                <c:pt idx="43779">
                  <c:v>43029.871494039355</c:v>
                </c:pt>
                <c:pt idx="43780">
                  <c:v>43029.878438599539</c:v>
                </c:pt>
                <c:pt idx="43781">
                  <c:v>43029.885383159723</c:v>
                </c:pt>
                <c:pt idx="43782">
                  <c:v>43029.892327719906</c:v>
                </c:pt>
                <c:pt idx="43783">
                  <c:v>43029.89927228009</c:v>
                </c:pt>
                <c:pt idx="43784">
                  <c:v>43029.906216840274</c:v>
                </c:pt>
                <c:pt idx="43785">
                  <c:v>43029.913161400465</c:v>
                </c:pt>
                <c:pt idx="43786">
                  <c:v>43029.920105960649</c:v>
                </c:pt>
                <c:pt idx="43787">
                  <c:v>43029.927050520833</c:v>
                </c:pt>
                <c:pt idx="43788">
                  <c:v>43029.933995081017</c:v>
                </c:pt>
                <c:pt idx="43789">
                  <c:v>43029.940939641201</c:v>
                </c:pt>
                <c:pt idx="43790">
                  <c:v>43029.947884201392</c:v>
                </c:pt>
                <c:pt idx="43791">
                  <c:v>43029.954828761576</c:v>
                </c:pt>
                <c:pt idx="43792">
                  <c:v>43029.96177332176</c:v>
                </c:pt>
                <c:pt idx="43793">
                  <c:v>43029.968717881944</c:v>
                </c:pt>
                <c:pt idx="43794">
                  <c:v>43029.975662442128</c:v>
                </c:pt>
                <c:pt idx="43795">
                  <c:v>43029.982607002312</c:v>
                </c:pt>
                <c:pt idx="43796">
                  <c:v>43029.989551562503</c:v>
                </c:pt>
                <c:pt idx="43797">
                  <c:v>43029.996496122687</c:v>
                </c:pt>
                <c:pt idx="43798">
                  <c:v>43030.003440682871</c:v>
                </c:pt>
                <c:pt idx="43799">
                  <c:v>43030.010385243055</c:v>
                </c:pt>
                <c:pt idx="43800">
                  <c:v>43030.017329803239</c:v>
                </c:pt>
                <c:pt idx="43801">
                  <c:v>43030.024274363423</c:v>
                </c:pt>
                <c:pt idx="43802">
                  <c:v>43030.031218923614</c:v>
                </c:pt>
                <c:pt idx="43803">
                  <c:v>43030.038163483798</c:v>
                </c:pt>
                <c:pt idx="43804">
                  <c:v>43030.045108043982</c:v>
                </c:pt>
                <c:pt idx="43805">
                  <c:v>43030.052052604166</c:v>
                </c:pt>
                <c:pt idx="43806">
                  <c:v>43030.058997164349</c:v>
                </c:pt>
                <c:pt idx="43807">
                  <c:v>43030.065941724541</c:v>
                </c:pt>
                <c:pt idx="43808">
                  <c:v>43030.072886284725</c:v>
                </c:pt>
                <c:pt idx="43809">
                  <c:v>43030.079830844908</c:v>
                </c:pt>
                <c:pt idx="43810">
                  <c:v>43030.086775405092</c:v>
                </c:pt>
                <c:pt idx="43811">
                  <c:v>43030.093719965276</c:v>
                </c:pt>
                <c:pt idx="43812">
                  <c:v>43030.10066452546</c:v>
                </c:pt>
                <c:pt idx="43813">
                  <c:v>43030.107609085651</c:v>
                </c:pt>
                <c:pt idx="43814">
                  <c:v>43030.114553645835</c:v>
                </c:pt>
                <c:pt idx="43815">
                  <c:v>43030.121498206019</c:v>
                </c:pt>
                <c:pt idx="43816">
                  <c:v>43030.128442766203</c:v>
                </c:pt>
                <c:pt idx="43817">
                  <c:v>43030.135387326387</c:v>
                </c:pt>
                <c:pt idx="43818">
                  <c:v>43030.142331886571</c:v>
                </c:pt>
                <c:pt idx="43819">
                  <c:v>43030.149276446762</c:v>
                </c:pt>
                <c:pt idx="43820">
                  <c:v>43030.156221006946</c:v>
                </c:pt>
                <c:pt idx="43821">
                  <c:v>43030.16316556713</c:v>
                </c:pt>
                <c:pt idx="43822">
                  <c:v>43030.170110127314</c:v>
                </c:pt>
                <c:pt idx="43823">
                  <c:v>43030.177054687498</c:v>
                </c:pt>
                <c:pt idx="43824">
                  <c:v>43030.183999247682</c:v>
                </c:pt>
                <c:pt idx="43825">
                  <c:v>43030.190943807873</c:v>
                </c:pt>
                <c:pt idx="43826">
                  <c:v>43030.197888368057</c:v>
                </c:pt>
                <c:pt idx="43827">
                  <c:v>43030.204832928241</c:v>
                </c:pt>
                <c:pt idx="43828">
                  <c:v>43030.211777488425</c:v>
                </c:pt>
                <c:pt idx="43829">
                  <c:v>43030.218722048608</c:v>
                </c:pt>
                <c:pt idx="43830">
                  <c:v>43030.2256666088</c:v>
                </c:pt>
                <c:pt idx="43831">
                  <c:v>43030.232611168984</c:v>
                </c:pt>
                <c:pt idx="43832">
                  <c:v>43030.239555729167</c:v>
                </c:pt>
                <c:pt idx="43833">
                  <c:v>43030.246500289351</c:v>
                </c:pt>
                <c:pt idx="43834">
                  <c:v>43030.253444849535</c:v>
                </c:pt>
                <c:pt idx="43835">
                  <c:v>43030.260389409719</c:v>
                </c:pt>
                <c:pt idx="43836">
                  <c:v>43030.26733396991</c:v>
                </c:pt>
                <c:pt idx="43837">
                  <c:v>43030.274278530094</c:v>
                </c:pt>
                <c:pt idx="43838">
                  <c:v>43030.281223090278</c:v>
                </c:pt>
                <c:pt idx="43839">
                  <c:v>43030.288167650462</c:v>
                </c:pt>
                <c:pt idx="43840">
                  <c:v>43030.295112210646</c:v>
                </c:pt>
                <c:pt idx="43841">
                  <c:v>43030.30205677083</c:v>
                </c:pt>
                <c:pt idx="43842">
                  <c:v>43030.309001331021</c:v>
                </c:pt>
                <c:pt idx="43843">
                  <c:v>43030.315945891205</c:v>
                </c:pt>
                <c:pt idx="43844">
                  <c:v>43030.322890451389</c:v>
                </c:pt>
                <c:pt idx="43845">
                  <c:v>43030.329835011573</c:v>
                </c:pt>
                <c:pt idx="43846">
                  <c:v>43030.336779571757</c:v>
                </c:pt>
                <c:pt idx="43847">
                  <c:v>43030.343724131948</c:v>
                </c:pt>
                <c:pt idx="43848">
                  <c:v>43030.350668692132</c:v>
                </c:pt>
                <c:pt idx="43849">
                  <c:v>43030.357613252316</c:v>
                </c:pt>
                <c:pt idx="43850">
                  <c:v>43030.3645578125</c:v>
                </c:pt>
                <c:pt idx="43851">
                  <c:v>43030.371502372684</c:v>
                </c:pt>
                <c:pt idx="43852">
                  <c:v>43030.378446932868</c:v>
                </c:pt>
                <c:pt idx="43853">
                  <c:v>43030.385391493059</c:v>
                </c:pt>
                <c:pt idx="43854">
                  <c:v>43030.392336053243</c:v>
                </c:pt>
                <c:pt idx="43855">
                  <c:v>43030.399280613427</c:v>
                </c:pt>
                <c:pt idx="43856">
                  <c:v>43030.40622517361</c:v>
                </c:pt>
                <c:pt idx="43857">
                  <c:v>43030.413169733794</c:v>
                </c:pt>
                <c:pt idx="43858">
                  <c:v>43030.420114293978</c:v>
                </c:pt>
                <c:pt idx="43859">
                  <c:v>43030.427058854169</c:v>
                </c:pt>
                <c:pt idx="43860">
                  <c:v>43030.434003414353</c:v>
                </c:pt>
                <c:pt idx="43861">
                  <c:v>43030.440947974537</c:v>
                </c:pt>
                <c:pt idx="43862">
                  <c:v>43030.447892534721</c:v>
                </c:pt>
                <c:pt idx="43863">
                  <c:v>43030.454837094905</c:v>
                </c:pt>
                <c:pt idx="43864">
                  <c:v>43030.461781655089</c:v>
                </c:pt>
                <c:pt idx="43865">
                  <c:v>43030.46872621528</c:v>
                </c:pt>
                <c:pt idx="43866">
                  <c:v>43030.475670775464</c:v>
                </c:pt>
                <c:pt idx="43867">
                  <c:v>43030.482615335648</c:v>
                </c:pt>
                <c:pt idx="43868">
                  <c:v>43030.489559895832</c:v>
                </c:pt>
                <c:pt idx="43869">
                  <c:v>43030.496504456016</c:v>
                </c:pt>
                <c:pt idx="43870">
                  <c:v>43030.503449016207</c:v>
                </c:pt>
                <c:pt idx="43871">
                  <c:v>43030.510393576391</c:v>
                </c:pt>
                <c:pt idx="43872">
                  <c:v>43030.517338136575</c:v>
                </c:pt>
                <c:pt idx="43873">
                  <c:v>43030.524282696759</c:v>
                </c:pt>
                <c:pt idx="43874">
                  <c:v>43030.531227256943</c:v>
                </c:pt>
                <c:pt idx="43875">
                  <c:v>43030.538171817127</c:v>
                </c:pt>
                <c:pt idx="43876">
                  <c:v>43030.545116377318</c:v>
                </c:pt>
                <c:pt idx="43877">
                  <c:v>43030.552060937502</c:v>
                </c:pt>
                <c:pt idx="43878">
                  <c:v>43030.559005497686</c:v>
                </c:pt>
                <c:pt idx="43879">
                  <c:v>43030.565950057869</c:v>
                </c:pt>
                <c:pt idx="43880">
                  <c:v>43030.572894618053</c:v>
                </c:pt>
                <c:pt idx="43881">
                  <c:v>43030.579839178237</c:v>
                </c:pt>
                <c:pt idx="43882">
                  <c:v>43030.586783738428</c:v>
                </c:pt>
                <c:pt idx="43883">
                  <c:v>43030.593728298612</c:v>
                </c:pt>
                <c:pt idx="43884">
                  <c:v>43030.600672858796</c:v>
                </c:pt>
                <c:pt idx="43885">
                  <c:v>43030.60761741898</c:v>
                </c:pt>
                <c:pt idx="43886">
                  <c:v>43030.614561979164</c:v>
                </c:pt>
                <c:pt idx="43887">
                  <c:v>43030.621506539355</c:v>
                </c:pt>
                <c:pt idx="43888">
                  <c:v>43030.628451099539</c:v>
                </c:pt>
                <c:pt idx="43889">
                  <c:v>43030.635395659723</c:v>
                </c:pt>
                <c:pt idx="43890">
                  <c:v>43030.642340219907</c:v>
                </c:pt>
                <c:pt idx="43891">
                  <c:v>43030.649284780091</c:v>
                </c:pt>
                <c:pt idx="43892">
                  <c:v>43030.656229340275</c:v>
                </c:pt>
                <c:pt idx="43893">
                  <c:v>43030.663173900466</c:v>
                </c:pt>
                <c:pt idx="43894">
                  <c:v>43030.67011846065</c:v>
                </c:pt>
                <c:pt idx="43895">
                  <c:v>43030.677063020834</c:v>
                </c:pt>
                <c:pt idx="43896">
                  <c:v>43030.684007581018</c:v>
                </c:pt>
                <c:pt idx="43897">
                  <c:v>43030.690952141202</c:v>
                </c:pt>
                <c:pt idx="43898">
                  <c:v>43030.697896701386</c:v>
                </c:pt>
                <c:pt idx="43899">
                  <c:v>43030.704841261577</c:v>
                </c:pt>
                <c:pt idx="43900">
                  <c:v>43030.711785821761</c:v>
                </c:pt>
                <c:pt idx="43901">
                  <c:v>43030.718730381945</c:v>
                </c:pt>
                <c:pt idx="43902">
                  <c:v>43030.725674942129</c:v>
                </c:pt>
                <c:pt idx="43903">
                  <c:v>43030.732619502312</c:v>
                </c:pt>
                <c:pt idx="43904">
                  <c:v>43030.739564062504</c:v>
                </c:pt>
                <c:pt idx="43905">
                  <c:v>43030.746508622688</c:v>
                </c:pt>
                <c:pt idx="43906">
                  <c:v>43030.753453182871</c:v>
                </c:pt>
                <c:pt idx="43907">
                  <c:v>43030.760397743055</c:v>
                </c:pt>
                <c:pt idx="43908">
                  <c:v>43030.767342303239</c:v>
                </c:pt>
                <c:pt idx="43909">
                  <c:v>43030.774286863423</c:v>
                </c:pt>
                <c:pt idx="43910">
                  <c:v>43030.781231423614</c:v>
                </c:pt>
                <c:pt idx="43911">
                  <c:v>43030.788175983798</c:v>
                </c:pt>
                <c:pt idx="43912">
                  <c:v>43030.795120543982</c:v>
                </c:pt>
                <c:pt idx="43913">
                  <c:v>43030.802065104166</c:v>
                </c:pt>
                <c:pt idx="43914">
                  <c:v>43030.80900966435</c:v>
                </c:pt>
                <c:pt idx="43915">
                  <c:v>43030.815954224534</c:v>
                </c:pt>
                <c:pt idx="43916">
                  <c:v>43030.822898784725</c:v>
                </c:pt>
                <c:pt idx="43917">
                  <c:v>43030.829843344909</c:v>
                </c:pt>
                <c:pt idx="43918">
                  <c:v>43030.836787905093</c:v>
                </c:pt>
                <c:pt idx="43919">
                  <c:v>43030.843732465277</c:v>
                </c:pt>
                <c:pt idx="43920">
                  <c:v>43030.850677025461</c:v>
                </c:pt>
                <c:pt idx="43921">
                  <c:v>43030.857621585645</c:v>
                </c:pt>
                <c:pt idx="43922">
                  <c:v>43030.864566145836</c:v>
                </c:pt>
                <c:pt idx="43923">
                  <c:v>43030.87151070602</c:v>
                </c:pt>
                <c:pt idx="43924">
                  <c:v>43030.878455266204</c:v>
                </c:pt>
                <c:pt idx="43925">
                  <c:v>43030.885399826388</c:v>
                </c:pt>
                <c:pt idx="43926">
                  <c:v>43030.892344386571</c:v>
                </c:pt>
                <c:pt idx="43927">
                  <c:v>43030.899288946763</c:v>
                </c:pt>
                <c:pt idx="43928">
                  <c:v>43030.906233506947</c:v>
                </c:pt>
                <c:pt idx="43929">
                  <c:v>43030.913178067131</c:v>
                </c:pt>
                <c:pt idx="43930">
                  <c:v>43030.920122627314</c:v>
                </c:pt>
                <c:pt idx="43931">
                  <c:v>43030.927067187498</c:v>
                </c:pt>
                <c:pt idx="43932">
                  <c:v>43030.934011747682</c:v>
                </c:pt>
                <c:pt idx="43933">
                  <c:v>43030.940956307873</c:v>
                </c:pt>
                <c:pt idx="43934">
                  <c:v>43030.947900868057</c:v>
                </c:pt>
                <c:pt idx="43935">
                  <c:v>43030.954845428241</c:v>
                </c:pt>
                <c:pt idx="43936">
                  <c:v>43030.961789988425</c:v>
                </c:pt>
                <c:pt idx="43937">
                  <c:v>43030.968734548609</c:v>
                </c:pt>
                <c:pt idx="43938">
                  <c:v>43030.975679108793</c:v>
                </c:pt>
                <c:pt idx="43939">
                  <c:v>43030.982623668984</c:v>
                </c:pt>
                <c:pt idx="43940">
                  <c:v>43030.989568229168</c:v>
                </c:pt>
                <c:pt idx="43941">
                  <c:v>43030.996512789352</c:v>
                </c:pt>
                <c:pt idx="43942">
                  <c:v>43031.003457349536</c:v>
                </c:pt>
                <c:pt idx="43943">
                  <c:v>43031.01040190972</c:v>
                </c:pt>
                <c:pt idx="43944">
                  <c:v>43031.017346469911</c:v>
                </c:pt>
                <c:pt idx="43945">
                  <c:v>43031.024291030095</c:v>
                </c:pt>
                <c:pt idx="43946">
                  <c:v>43031.031235590279</c:v>
                </c:pt>
                <c:pt idx="43947">
                  <c:v>43031.038180150463</c:v>
                </c:pt>
                <c:pt idx="43948">
                  <c:v>43031.045124710647</c:v>
                </c:pt>
                <c:pt idx="43949">
                  <c:v>43031.052069270831</c:v>
                </c:pt>
                <c:pt idx="43950">
                  <c:v>43031.059013831022</c:v>
                </c:pt>
                <c:pt idx="43951">
                  <c:v>43031.065958391206</c:v>
                </c:pt>
                <c:pt idx="43952">
                  <c:v>43031.07290295139</c:v>
                </c:pt>
                <c:pt idx="43953">
                  <c:v>43031.079847511573</c:v>
                </c:pt>
                <c:pt idx="43954">
                  <c:v>43031.086792071757</c:v>
                </c:pt>
                <c:pt idx="43955">
                  <c:v>43031.093736631941</c:v>
                </c:pt>
                <c:pt idx="43956">
                  <c:v>43031.100681192132</c:v>
                </c:pt>
                <c:pt idx="43957">
                  <c:v>43031.107625752316</c:v>
                </c:pt>
                <c:pt idx="43958">
                  <c:v>43031.1145703125</c:v>
                </c:pt>
                <c:pt idx="43959">
                  <c:v>43031.121514872684</c:v>
                </c:pt>
                <c:pt idx="43960">
                  <c:v>43031.128459432868</c:v>
                </c:pt>
                <c:pt idx="43961">
                  <c:v>43031.135403993052</c:v>
                </c:pt>
                <c:pt idx="43962">
                  <c:v>43031.142348553243</c:v>
                </c:pt>
                <c:pt idx="43963">
                  <c:v>43031.149293113427</c:v>
                </c:pt>
                <c:pt idx="43964">
                  <c:v>43031.156237673611</c:v>
                </c:pt>
                <c:pt idx="43965">
                  <c:v>43031.163182233795</c:v>
                </c:pt>
                <c:pt idx="43966">
                  <c:v>43031.170126793979</c:v>
                </c:pt>
                <c:pt idx="43967">
                  <c:v>43031.17707135417</c:v>
                </c:pt>
                <c:pt idx="43968">
                  <c:v>43031.184015914354</c:v>
                </c:pt>
                <c:pt idx="43969">
                  <c:v>43031.190960474538</c:v>
                </c:pt>
                <c:pt idx="43970">
                  <c:v>43031.197905034722</c:v>
                </c:pt>
                <c:pt idx="43971">
                  <c:v>43031.204849594906</c:v>
                </c:pt>
                <c:pt idx="43972">
                  <c:v>43031.21179415509</c:v>
                </c:pt>
                <c:pt idx="43973">
                  <c:v>43031.218738715281</c:v>
                </c:pt>
                <c:pt idx="43974">
                  <c:v>43031.225683275465</c:v>
                </c:pt>
                <c:pt idx="43975">
                  <c:v>43031.232627835649</c:v>
                </c:pt>
                <c:pt idx="43976">
                  <c:v>43031.239572395833</c:v>
                </c:pt>
                <c:pt idx="43977">
                  <c:v>43031.246516956016</c:v>
                </c:pt>
                <c:pt idx="43978">
                  <c:v>43031.2534615162</c:v>
                </c:pt>
                <c:pt idx="43979">
                  <c:v>43031.260406076392</c:v>
                </c:pt>
                <c:pt idx="43980">
                  <c:v>43031.267350636575</c:v>
                </c:pt>
                <c:pt idx="43981">
                  <c:v>43031.274295196759</c:v>
                </c:pt>
                <c:pt idx="43982">
                  <c:v>43031.281239756943</c:v>
                </c:pt>
                <c:pt idx="43983">
                  <c:v>43031.288184317127</c:v>
                </c:pt>
                <c:pt idx="43984">
                  <c:v>43031.295128877318</c:v>
                </c:pt>
                <c:pt idx="43985">
                  <c:v>43031.302073437502</c:v>
                </c:pt>
                <c:pt idx="43986">
                  <c:v>43031.309017997686</c:v>
                </c:pt>
                <c:pt idx="43987">
                  <c:v>43031.31596255787</c:v>
                </c:pt>
                <c:pt idx="43988">
                  <c:v>43031.322907118054</c:v>
                </c:pt>
                <c:pt idx="43989">
                  <c:v>43031.329851678238</c:v>
                </c:pt>
                <c:pt idx="43990">
                  <c:v>43031.336796238429</c:v>
                </c:pt>
                <c:pt idx="43991">
                  <c:v>43031.343740798613</c:v>
                </c:pt>
                <c:pt idx="43992">
                  <c:v>43031.350685358797</c:v>
                </c:pt>
                <c:pt idx="43993">
                  <c:v>43031.357629918981</c:v>
                </c:pt>
                <c:pt idx="43994">
                  <c:v>43031.364574479165</c:v>
                </c:pt>
                <c:pt idx="43995">
                  <c:v>43031.371519039349</c:v>
                </c:pt>
                <c:pt idx="43996">
                  <c:v>43031.37846359954</c:v>
                </c:pt>
                <c:pt idx="43997">
                  <c:v>43031.385408159724</c:v>
                </c:pt>
                <c:pt idx="43998">
                  <c:v>43031.392352719908</c:v>
                </c:pt>
                <c:pt idx="43999">
                  <c:v>43031.399297280092</c:v>
                </c:pt>
                <c:pt idx="44000">
                  <c:v>43031.406241840275</c:v>
                </c:pt>
                <c:pt idx="44001">
                  <c:v>43031.413186400459</c:v>
                </c:pt>
                <c:pt idx="44002">
                  <c:v>43031.420130960651</c:v>
                </c:pt>
                <c:pt idx="44003">
                  <c:v>43031.427075520834</c:v>
                </c:pt>
                <c:pt idx="44004">
                  <c:v>43031.434020081018</c:v>
                </c:pt>
                <c:pt idx="44005">
                  <c:v>43031.440964641202</c:v>
                </c:pt>
                <c:pt idx="44006">
                  <c:v>43031.447909201386</c:v>
                </c:pt>
                <c:pt idx="44007">
                  <c:v>43031.454853761577</c:v>
                </c:pt>
                <c:pt idx="44008">
                  <c:v>43031.461798321761</c:v>
                </c:pt>
                <c:pt idx="44009">
                  <c:v>43031.468742881945</c:v>
                </c:pt>
                <c:pt idx="44010">
                  <c:v>43031.475687442129</c:v>
                </c:pt>
                <c:pt idx="44011">
                  <c:v>43031.482632002313</c:v>
                </c:pt>
                <c:pt idx="44012">
                  <c:v>43031.489576562497</c:v>
                </c:pt>
                <c:pt idx="44013">
                  <c:v>43031.496521122688</c:v>
                </c:pt>
                <c:pt idx="44014">
                  <c:v>43031.503465682872</c:v>
                </c:pt>
                <c:pt idx="44015">
                  <c:v>43031.510410243056</c:v>
                </c:pt>
                <c:pt idx="44016">
                  <c:v>43031.51735480324</c:v>
                </c:pt>
                <c:pt idx="44017">
                  <c:v>43031.524299363424</c:v>
                </c:pt>
                <c:pt idx="44018">
                  <c:v>43031.531243923608</c:v>
                </c:pt>
                <c:pt idx="44019">
                  <c:v>43031.538188483799</c:v>
                </c:pt>
                <c:pt idx="44020">
                  <c:v>43031.545133043983</c:v>
                </c:pt>
                <c:pt idx="44021">
                  <c:v>43031.552077604167</c:v>
                </c:pt>
                <c:pt idx="44022">
                  <c:v>43031.559022164351</c:v>
                </c:pt>
                <c:pt idx="44023">
                  <c:v>43031.565966724535</c:v>
                </c:pt>
                <c:pt idx="44024">
                  <c:v>43031.572911284726</c:v>
                </c:pt>
                <c:pt idx="44025">
                  <c:v>43031.57985584491</c:v>
                </c:pt>
                <c:pt idx="44026">
                  <c:v>43031.586800405094</c:v>
                </c:pt>
                <c:pt idx="44027">
                  <c:v>43031.593744965277</c:v>
                </c:pt>
                <c:pt idx="44028">
                  <c:v>43031.600689525461</c:v>
                </c:pt>
                <c:pt idx="44029">
                  <c:v>43031.607634085645</c:v>
                </c:pt>
                <c:pt idx="44030">
                  <c:v>43031.614578645836</c:v>
                </c:pt>
                <c:pt idx="44031">
                  <c:v>43031.62152320602</c:v>
                </c:pt>
                <c:pt idx="44032">
                  <c:v>43031.628467766204</c:v>
                </c:pt>
                <c:pt idx="44033">
                  <c:v>43031.635412326388</c:v>
                </c:pt>
                <c:pt idx="44034">
                  <c:v>43031.642356886572</c:v>
                </c:pt>
                <c:pt idx="44035">
                  <c:v>43031.649301446756</c:v>
                </c:pt>
                <c:pt idx="44036">
                  <c:v>43031.656246006947</c:v>
                </c:pt>
                <c:pt idx="44037">
                  <c:v>43031.663190567131</c:v>
                </c:pt>
                <c:pt idx="44038">
                  <c:v>43031.670135127315</c:v>
                </c:pt>
                <c:pt idx="44039">
                  <c:v>43031.677079687499</c:v>
                </c:pt>
                <c:pt idx="44040">
                  <c:v>43031.684024247683</c:v>
                </c:pt>
                <c:pt idx="44041">
                  <c:v>43031.690968807867</c:v>
                </c:pt>
                <c:pt idx="44042">
                  <c:v>43031.697913368058</c:v>
                </c:pt>
                <c:pt idx="44043">
                  <c:v>43031.704857928242</c:v>
                </c:pt>
                <c:pt idx="44044">
                  <c:v>43031.711802488426</c:v>
                </c:pt>
                <c:pt idx="44045">
                  <c:v>43031.71874704861</c:v>
                </c:pt>
                <c:pt idx="44046">
                  <c:v>43031.725691608794</c:v>
                </c:pt>
                <c:pt idx="44047">
                  <c:v>43031.732636168985</c:v>
                </c:pt>
                <c:pt idx="44048">
                  <c:v>43031.739580729169</c:v>
                </c:pt>
                <c:pt idx="44049">
                  <c:v>43031.746525289353</c:v>
                </c:pt>
                <c:pt idx="44050">
                  <c:v>43031.753469849536</c:v>
                </c:pt>
                <c:pt idx="44051">
                  <c:v>43031.76041440972</c:v>
                </c:pt>
                <c:pt idx="44052">
                  <c:v>43031.767358969904</c:v>
                </c:pt>
                <c:pt idx="44053">
                  <c:v>43031.774303530095</c:v>
                </c:pt>
                <c:pt idx="44054">
                  <c:v>43031.781248090279</c:v>
                </c:pt>
                <c:pt idx="44055">
                  <c:v>43031.788192650463</c:v>
                </c:pt>
                <c:pt idx="44056">
                  <c:v>43031.795137210647</c:v>
                </c:pt>
                <c:pt idx="44057">
                  <c:v>43031.802081770831</c:v>
                </c:pt>
                <c:pt idx="44058">
                  <c:v>43031.809026331015</c:v>
                </c:pt>
                <c:pt idx="44059">
                  <c:v>43031.815970891206</c:v>
                </c:pt>
                <c:pt idx="44060">
                  <c:v>43031.82291545139</c:v>
                </c:pt>
                <c:pt idx="44061">
                  <c:v>43031.829860011574</c:v>
                </c:pt>
                <c:pt idx="44062">
                  <c:v>43031.836804571758</c:v>
                </c:pt>
                <c:pt idx="44063">
                  <c:v>43031.843749131942</c:v>
                </c:pt>
                <c:pt idx="44064">
                  <c:v>43031.850693692133</c:v>
                </c:pt>
                <c:pt idx="44065">
                  <c:v>43031.857638252317</c:v>
                </c:pt>
                <c:pt idx="44066">
                  <c:v>43031.864582812501</c:v>
                </c:pt>
                <c:pt idx="44067">
                  <c:v>43031.871527372685</c:v>
                </c:pt>
                <c:pt idx="44068">
                  <c:v>43031.878471932869</c:v>
                </c:pt>
                <c:pt idx="44069">
                  <c:v>43031.885416493053</c:v>
                </c:pt>
                <c:pt idx="44070">
                  <c:v>43031.892361053244</c:v>
                </c:pt>
                <c:pt idx="44071">
                  <c:v>43031.899305613428</c:v>
                </c:pt>
                <c:pt idx="44072">
                  <c:v>43031.906250173612</c:v>
                </c:pt>
                <c:pt idx="44073">
                  <c:v>43031.913194733796</c:v>
                </c:pt>
                <c:pt idx="44074">
                  <c:v>43031.920139293979</c:v>
                </c:pt>
                <c:pt idx="44075">
                  <c:v>43031.927083854163</c:v>
                </c:pt>
                <c:pt idx="44076">
                  <c:v>43031.934028414355</c:v>
                </c:pt>
                <c:pt idx="44077">
                  <c:v>43031.940972974538</c:v>
                </c:pt>
                <c:pt idx="44078">
                  <c:v>43031.947917534722</c:v>
                </c:pt>
                <c:pt idx="44079">
                  <c:v>43031.954862094906</c:v>
                </c:pt>
                <c:pt idx="44080">
                  <c:v>43031.96180665509</c:v>
                </c:pt>
                <c:pt idx="44081">
                  <c:v>43031.968751215281</c:v>
                </c:pt>
                <c:pt idx="44082">
                  <c:v>43031.975695775465</c:v>
                </c:pt>
                <c:pt idx="44083">
                  <c:v>43031.982640335649</c:v>
                </c:pt>
                <c:pt idx="44084">
                  <c:v>43031.989584895833</c:v>
                </c:pt>
                <c:pt idx="44085">
                  <c:v>43031.996529456017</c:v>
                </c:pt>
                <c:pt idx="44086">
                  <c:v>43032.003474016201</c:v>
                </c:pt>
                <c:pt idx="44087">
                  <c:v>43032.010418576392</c:v>
                </c:pt>
                <c:pt idx="44088">
                  <c:v>43032.017363136576</c:v>
                </c:pt>
                <c:pt idx="44089">
                  <c:v>43032.02430769676</c:v>
                </c:pt>
                <c:pt idx="44090">
                  <c:v>43032.031252256944</c:v>
                </c:pt>
                <c:pt idx="44091">
                  <c:v>43032.038196817128</c:v>
                </c:pt>
                <c:pt idx="44092">
                  <c:v>43032.045141377312</c:v>
                </c:pt>
                <c:pt idx="44093">
                  <c:v>43032.052085937503</c:v>
                </c:pt>
                <c:pt idx="44094">
                  <c:v>43032.059030497687</c:v>
                </c:pt>
                <c:pt idx="44095">
                  <c:v>43032.065975057871</c:v>
                </c:pt>
                <c:pt idx="44096">
                  <c:v>43032.072919618055</c:v>
                </c:pt>
                <c:pt idx="44097">
                  <c:v>43032.079864178238</c:v>
                </c:pt>
                <c:pt idx="44098">
                  <c:v>43032.086808738422</c:v>
                </c:pt>
                <c:pt idx="44099">
                  <c:v>43032.093753298614</c:v>
                </c:pt>
                <c:pt idx="44100">
                  <c:v>43032.100697858798</c:v>
                </c:pt>
                <c:pt idx="44101">
                  <c:v>43032.107642418981</c:v>
                </c:pt>
                <c:pt idx="44102">
                  <c:v>43032.114586979165</c:v>
                </c:pt>
                <c:pt idx="44103">
                  <c:v>43032.121531539349</c:v>
                </c:pt>
                <c:pt idx="44104">
                  <c:v>43032.12847609954</c:v>
                </c:pt>
                <c:pt idx="44105">
                  <c:v>43032.135420659724</c:v>
                </c:pt>
                <c:pt idx="44106">
                  <c:v>43032.142365219908</c:v>
                </c:pt>
                <c:pt idx="44107">
                  <c:v>43032.149309780092</c:v>
                </c:pt>
                <c:pt idx="44108">
                  <c:v>43032.156254340276</c:v>
                </c:pt>
                <c:pt idx="44109">
                  <c:v>43032.16319890046</c:v>
                </c:pt>
                <c:pt idx="44110">
                  <c:v>43032.170143460651</c:v>
                </c:pt>
                <c:pt idx="44111">
                  <c:v>43032.177088020835</c:v>
                </c:pt>
                <c:pt idx="44112">
                  <c:v>43032.184032581019</c:v>
                </c:pt>
                <c:pt idx="44113">
                  <c:v>43032.190977141203</c:v>
                </c:pt>
                <c:pt idx="44114">
                  <c:v>43032.197921701387</c:v>
                </c:pt>
                <c:pt idx="44115">
                  <c:v>43032.204866261571</c:v>
                </c:pt>
                <c:pt idx="44116">
                  <c:v>43032.211810821762</c:v>
                </c:pt>
                <c:pt idx="44117">
                  <c:v>43032.218755381946</c:v>
                </c:pt>
                <c:pt idx="44118">
                  <c:v>43032.22569994213</c:v>
                </c:pt>
                <c:pt idx="44119">
                  <c:v>43032.232644502314</c:v>
                </c:pt>
                <c:pt idx="44120">
                  <c:v>43032.239589062498</c:v>
                </c:pt>
                <c:pt idx="44121">
                  <c:v>43032.246533622689</c:v>
                </c:pt>
                <c:pt idx="44122">
                  <c:v>43032.253478182873</c:v>
                </c:pt>
                <c:pt idx="44123">
                  <c:v>43032.260422743057</c:v>
                </c:pt>
                <c:pt idx="44124">
                  <c:v>43032.26736730324</c:v>
                </c:pt>
                <c:pt idx="44125">
                  <c:v>43032.274311863424</c:v>
                </c:pt>
                <c:pt idx="44126">
                  <c:v>43032.281256423608</c:v>
                </c:pt>
                <c:pt idx="44127">
                  <c:v>43032.288200983799</c:v>
                </c:pt>
                <c:pt idx="44128">
                  <c:v>43032.295145543983</c:v>
                </c:pt>
                <c:pt idx="44129">
                  <c:v>43032.302090104167</c:v>
                </c:pt>
                <c:pt idx="44130">
                  <c:v>43032.309034664351</c:v>
                </c:pt>
                <c:pt idx="44131">
                  <c:v>43032.315979224535</c:v>
                </c:pt>
                <c:pt idx="44132">
                  <c:v>43032.322923784719</c:v>
                </c:pt>
                <c:pt idx="44133">
                  <c:v>43032.32986834491</c:v>
                </c:pt>
                <c:pt idx="44134">
                  <c:v>43032.336812905094</c:v>
                </c:pt>
                <c:pt idx="44135">
                  <c:v>43032.343757465278</c:v>
                </c:pt>
                <c:pt idx="44136">
                  <c:v>43032.350702025462</c:v>
                </c:pt>
                <c:pt idx="44137">
                  <c:v>43032.357646585646</c:v>
                </c:pt>
                <c:pt idx="44138">
                  <c:v>43032.36459114583</c:v>
                </c:pt>
                <c:pt idx="44139">
                  <c:v>43032.371535706021</c:v>
                </c:pt>
                <c:pt idx="44140">
                  <c:v>43032.378480266205</c:v>
                </c:pt>
                <c:pt idx="44141">
                  <c:v>43032.385424826389</c:v>
                </c:pt>
                <c:pt idx="44142">
                  <c:v>43032.392369386573</c:v>
                </c:pt>
                <c:pt idx="44143">
                  <c:v>43032.399313946757</c:v>
                </c:pt>
                <c:pt idx="44144">
                  <c:v>43032.406258506948</c:v>
                </c:pt>
                <c:pt idx="44145">
                  <c:v>43032.413203067132</c:v>
                </c:pt>
                <c:pt idx="44146">
                  <c:v>43032.420147627316</c:v>
                </c:pt>
                <c:pt idx="44147">
                  <c:v>43032.4270921875</c:v>
                </c:pt>
                <c:pt idx="44148">
                  <c:v>43032.434036747683</c:v>
                </c:pt>
                <c:pt idx="44149">
                  <c:v>43032.440981307867</c:v>
                </c:pt>
                <c:pt idx="44150">
                  <c:v>43032.447925868059</c:v>
                </c:pt>
                <c:pt idx="44151">
                  <c:v>43032.454870428242</c:v>
                </c:pt>
                <c:pt idx="44152">
                  <c:v>43032.461814988426</c:v>
                </c:pt>
                <c:pt idx="44153">
                  <c:v>43032.46875954861</c:v>
                </c:pt>
                <c:pt idx="44154">
                  <c:v>43032.475704108794</c:v>
                </c:pt>
                <c:pt idx="44155">
                  <c:v>43032.482648668978</c:v>
                </c:pt>
                <c:pt idx="44156">
                  <c:v>43032.489593229169</c:v>
                </c:pt>
                <c:pt idx="44157">
                  <c:v>43032.496537789353</c:v>
                </c:pt>
                <c:pt idx="44158">
                  <c:v>43032.503482349537</c:v>
                </c:pt>
                <c:pt idx="44159">
                  <c:v>43032.510426909721</c:v>
                </c:pt>
                <c:pt idx="44160">
                  <c:v>43032.517371469905</c:v>
                </c:pt>
                <c:pt idx="44161">
                  <c:v>43032.524316030096</c:v>
                </c:pt>
                <c:pt idx="44162">
                  <c:v>43032.53126059028</c:v>
                </c:pt>
                <c:pt idx="44163">
                  <c:v>43032.538205150464</c:v>
                </c:pt>
                <c:pt idx="44164">
                  <c:v>43032.545149710648</c:v>
                </c:pt>
                <c:pt idx="44165">
                  <c:v>43032.552094270832</c:v>
                </c:pt>
                <c:pt idx="44166">
                  <c:v>43032.559038831016</c:v>
                </c:pt>
                <c:pt idx="44167">
                  <c:v>43032.565983391207</c:v>
                </c:pt>
                <c:pt idx="44168">
                  <c:v>43032.572927951391</c:v>
                </c:pt>
                <c:pt idx="44169">
                  <c:v>43032.579872511575</c:v>
                </c:pt>
                <c:pt idx="44170">
                  <c:v>43032.586817071759</c:v>
                </c:pt>
                <c:pt idx="44171">
                  <c:v>43032.593761631942</c:v>
                </c:pt>
                <c:pt idx="44172">
                  <c:v>43032.600706192126</c:v>
                </c:pt>
                <c:pt idx="44173">
                  <c:v>43032.607650752318</c:v>
                </c:pt>
                <c:pt idx="44174">
                  <c:v>43032.614595312501</c:v>
                </c:pt>
                <c:pt idx="44175">
                  <c:v>43032.621539872685</c:v>
                </c:pt>
                <c:pt idx="44176">
                  <c:v>43032.628484432869</c:v>
                </c:pt>
                <c:pt idx="44177">
                  <c:v>43032.635428993053</c:v>
                </c:pt>
                <c:pt idx="44178">
                  <c:v>43032.642373553237</c:v>
                </c:pt>
                <c:pt idx="44179">
                  <c:v>43032.649318113428</c:v>
                </c:pt>
                <c:pt idx="44180">
                  <c:v>43032.656262673612</c:v>
                </c:pt>
                <c:pt idx="44181">
                  <c:v>43032.663207233796</c:v>
                </c:pt>
                <c:pt idx="44182">
                  <c:v>43032.67015179398</c:v>
                </c:pt>
                <c:pt idx="44183">
                  <c:v>43032.677096354164</c:v>
                </c:pt>
                <c:pt idx="44184">
                  <c:v>43032.684040914355</c:v>
                </c:pt>
                <c:pt idx="44185">
                  <c:v>43032.690985474539</c:v>
                </c:pt>
                <c:pt idx="44186">
                  <c:v>43032.697930034723</c:v>
                </c:pt>
                <c:pt idx="44187">
                  <c:v>43032.704874594907</c:v>
                </c:pt>
                <c:pt idx="44188">
                  <c:v>43032.711819155091</c:v>
                </c:pt>
                <c:pt idx="44189">
                  <c:v>43032.718763715275</c:v>
                </c:pt>
                <c:pt idx="44190">
                  <c:v>43032.725708275466</c:v>
                </c:pt>
                <c:pt idx="44191">
                  <c:v>43032.73265283565</c:v>
                </c:pt>
                <c:pt idx="44192">
                  <c:v>43032.739597395834</c:v>
                </c:pt>
                <c:pt idx="44193">
                  <c:v>43032.746541956018</c:v>
                </c:pt>
                <c:pt idx="44194">
                  <c:v>43032.753486516202</c:v>
                </c:pt>
                <c:pt idx="44195">
                  <c:v>43032.760431076385</c:v>
                </c:pt>
                <c:pt idx="44196">
                  <c:v>43032.767375636577</c:v>
                </c:pt>
                <c:pt idx="44197">
                  <c:v>43032.774320196761</c:v>
                </c:pt>
                <c:pt idx="44198">
                  <c:v>43032.781264756944</c:v>
                </c:pt>
                <c:pt idx="44199">
                  <c:v>43032.788209317128</c:v>
                </c:pt>
                <c:pt idx="44200">
                  <c:v>43032.795153877312</c:v>
                </c:pt>
                <c:pt idx="44201">
                  <c:v>43032.802098437503</c:v>
                </c:pt>
                <c:pt idx="44202">
                  <c:v>43032.809042997687</c:v>
                </c:pt>
                <c:pt idx="44203">
                  <c:v>43032.815987557871</c:v>
                </c:pt>
                <c:pt idx="44204">
                  <c:v>43032.822932118055</c:v>
                </c:pt>
                <c:pt idx="44205">
                  <c:v>43032.829876678239</c:v>
                </c:pt>
                <c:pt idx="44206">
                  <c:v>43032.836821238423</c:v>
                </c:pt>
                <c:pt idx="44207">
                  <c:v>43032.843765798614</c:v>
                </c:pt>
                <c:pt idx="44208">
                  <c:v>43032.850710358798</c:v>
                </c:pt>
                <c:pt idx="44209">
                  <c:v>43032.857654918982</c:v>
                </c:pt>
                <c:pt idx="44210">
                  <c:v>43032.864599479166</c:v>
                </c:pt>
                <c:pt idx="44211">
                  <c:v>43032.87154403935</c:v>
                </c:pt>
                <c:pt idx="44212">
                  <c:v>43032.878488599534</c:v>
                </c:pt>
                <c:pt idx="44213">
                  <c:v>43032.885433159725</c:v>
                </c:pt>
                <c:pt idx="44214">
                  <c:v>43032.892377719909</c:v>
                </c:pt>
                <c:pt idx="44215">
                  <c:v>43032.899322280093</c:v>
                </c:pt>
                <c:pt idx="44216">
                  <c:v>43032.906266840277</c:v>
                </c:pt>
                <c:pt idx="44217">
                  <c:v>43032.913211400461</c:v>
                </c:pt>
                <c:pt idx="44218">
                  <c:v>43032.920155960652</c:v>
                </c:pt>
                <c:pt idx="44219">
                  <c:v>43032.927100520836</c:v>
                </c:pt>
                <c:pt idx="44220">
                  <c:v>43032.93404508102</c:v>
                </c:pt>
                <c:pt idx="44221">
                  <c:v>43032.940989641203</c:v>
                </c:pt>
                <c:pt idx="44222">
                  <c:v>43032.947934201387</c:v>
                </c:pt>
                <c:pt idx="44223">
                  <c:v>43032.954878761571</c:v>
                </c:pt>
                <c:pt idx="44224">
                  <c:v>43032.961823321762</c:v>
                </c:pt>
                <c:pt idx="44225">
                  <c:v>43032.968767881946</c:v>
                </c:pt>
                <c:pt idx="44226">
                  <c:v>43032.97571244213</c:v>
                </c:pt>
                <c:pt idx="44227">
                  <c:v>43032.982657002314</c:v>
                </c:pt>
                <c:pt idx="44228">
                  <c:v>43032.989601562498</c:v>
                </c:pt>
                <c:pt idx="44229">
                  <c:v>43032.996546122682</c:v>
                </c:pt>
                <c:pt idx="44230">
                  <c:v>43033.003490682873</c:v>
                </c:pt>
                <c:pt idx="44231">
                  <c:v>43033.010435243057</c:v>
                </c:pt>
                <c:pt idx="44232">
                  <c:v>43033.017379803241</c:v>
                </c:pt>
                <c:pt idx="44233">
                  <c:v>43033.024324363425</c:v>
                </c:pt>
                <c:pt idx="44234">
                  <c:v>43033.031268923609</c:v>
                </c:pt>
                <c:pt idx="44235">
                  <c:v>43033.038213483793</c:v>
                </c:pt>
                <c:pt idx="44236">
                  <c:v>43033.045158043984</c:v>
                </c:pt>
                <c:pt idx="44237">
                  <c:v>43033.052102604168</c:v>
                </c:pt>
                <c:pt idx="44238">
                  <c:v>43033.059047164352</c:v>
                </c:pt>
                <c:pt idx="44239">
                  <c:v>43033.065991724536</c:v>
                </c:pt>
                <c:pt idx="44240">
                  <c:v>43033.07293628472</c:v>
                </c:pt>
                <c:pt idx="44241">
                  <c:v>43033.079880844911</c:v>
                </c:pt>
                <c:pt idx="44242">
                  <c:v>43033.086825405095</c:v>
                </c:pt>
                <c:pt idx="44243">
                  <c:v>43033.093769965279</c:v>
                </c:pt>
                <c:pt idx="44244">
                  <c:v>43033.100714525463</c:v>
                </c:pt>
                <c:pt idx="44245">
                  <c:v>43033.107659085646</c:v>
                </c:pt>
                <c:pt idx="44246">
                  <c:v>43033.11460364583</c:v>
                </c:pt>
                <c:pt idx="44247">
                  <c:v>43033.121548206022</c:v>
                </c:pt>
                <c:pt idx="44248">
                  <c:v>43033.128492766205</c:v>
                </c:pt>
                <c:pt idx="44249">
                  <c:v>43033.135437326389</c:v>
                </c:pt>
                <c:pt idx="44250">
                  <c:v>43033.142381886573</c:v>
                </c:pt>
                <c:pt idx="44251">
                  <c:v>43033.149326446757</c:v>
                </c:pt>
                <c:pt idx="44252">
                  <c:v>43033.156271006941</c:v>
                </c:pt>
                <c:pt idx="44253">
                  <c:v>43033.163215567132</c:v>
                </c:pt>
                <c:pt idx="44254">
                  <c:v>43033.170160127316</c:v>
                </c:pt>
                <c:pt idx="44255">
                  <c:v>43033.1771046875</c:v>
                </c:pt>
                <c:pt idx="44256">
                  <c:v>43033.184049247684</c:v>
                </c:pt>
                <c:pt idx="44257">
                  <c:v>43033.190993807868</c:v>
                </c:pt>
                <c:pt idx="44258">
                  <c:v>43033.197938368059</c:v>
                </c:pt>
                <c:pt idx="44259">
                  <c:v>43033.204882928243</c:v>
                </c:pt>
                <c:pt idx="44260">
                  <c:v>43033.211827488427</c:v>
                </c:pt>
                <c:pt idx="44261">
                  <c:v>43033.218772048611</c:v>
                </c:pt>
                <c:pt idx="44262">
                  <c:v>43033.225716608795</c:v>
                </c:pt>
                <c:pt idx="44263">
                  <c:v>43033.232661168979</c:v>
                </c:pt>
                <c:pt idx="44264">
                  <c:v>43033.23960572917</c:v>
                </c:pt>
                <c:pt idx="44265">
                  <c:v>43033.246550289354</c:v>
                </c:pt>
                <c:pt idx="44266">
                  <c:v>43033.253494849538</c:v>
                </c:pt>
                <c:pt idx="44267">
                  <c:v>43033.260439409722</c:v>
                </c:pt>
                <c:pt idx="44268">
                  <c:v>43033.267383969905</c:v>
                </c:pt>
                <c:pt idx="44269">
                  <c:v>43033.274328530089</c:v>
                </c:pt>
                <c:pt idx="44270">
                  <c:v>43033.281273090281</c:v>
                </c:pt>
                <c:pt idx="44271">
                  <c:v>43033.288217650465</c:v>
                </c:pt>
                <c:pt idx="44272">
                  <c:v>43033.295162210648</c:v>
                </c:pt>
                <c:pt idx="44273">
                  <c:v>43033.302106770832</c:v>
                </c:pt>
                <c:pt idx="44274">
                  <c:v>43033.309051331016</c:v>
                </c:pt>
                <c:pt idx="44275">
                  <c:v>43033.3159958912</c:v>
                </c:pt>
                <c:pt idx="44276">
                  <c:v>43033.322940451391</c:v>
                </c:pt>
                <c:pt idx="44277">
                  <c:v>43033.329885011575</c:v>
                </c:pt>
                <c:pt idx="44278">
                  <c:v>43033.336829571759</c:v>
                </c:pt>
                <c:pt idx="44279">
                  <c:v>43033.343774131943</c:v>
                </c:pt>
                <c:pt idx="44280">
                  <c:v>43033.350718692127</c:v>
                </c:pt>
                <c:pt idx="44281">
                  <c:v>43033.357663252318</c:v>
                </c:pt>
                <c:pt idx="44282">
                  <c:v>43033.364607812502</c:v>
                </c:pt>
                <c:pt idx="44283">
                  <c:v>43033.371552372686</c:v>
                </c:pt>
                <c:pt idx="44284">
                  <c:v>43033.37849693287</c:v>
                </c:pt>
                <c:pt idx="44285">
                  <c:v>43033.385441493054</c:v>
                </c:pt>
                <c:pt idx="44286">
                  <c:v>43033.392386053238</c:v>
                </c:pt>
                <c:pt idx="44287">
                  <c:v>43033.399330613429</c:v>
                </c:pt>
                <c:pt idx="44288">
                  <c:v>43033.406275173613</c:v>
                </c:pt>
                <c:pt idx="44289">
                  <c:v>43033.413219733797</c:v>
                </c:pt>
                <c:pt idx="44290">
                  <c:v>43033.420164293981</c:v>
                </c:pt>
                <c:pt idx="44291">
                  <c:v>43033.427108854165</c:v>
                </c:pt>
                <c:pt idx="44292">
                  <c:v>43033.434053414348</c:v>
                </c:pt>
                <c:pt idx="44293">
                  <c:v>43033.44099797454</c:v>
                </c:pt>
                <c:pt idx="44294">
                  <c:v>43033.447942534724</c:v>
                </c:pt>
                <c:pt idx="44295">
                  <c:v>43033.454887094907</c:v>
                </c:pt>
                <c:pt idx="44296">
                  <c:v>43033.461831655091</c:v>
                </c:pt>
                <c:pt idx="44297">
                  <c:v>43033.468776215275</c:v>
                </c:pt>
                <c:pt idx="44298">
                  <c:v>43033.475720775466</c:v>
                </c:pt>
                <c:pt idx="44299">
                  <c:v>43033.48266533565</c:v>
                </c:pt>
                <c:pt idx="44300">
                  <c:v>43033.489609895834</c:v>
                </c:pt>
                <c:pt idx="44301">
                  <c:v>43033.496554456018</c:v>
                </c:pt>
                <c:pt idx="44302">
                  <c:v>43033.503499016202</c:v>
                </c:pt>
                <c:pt idx="44303">
                  <c:v>43033.510443576386</c:v>
                </c:pt>
                <c:pt idx="44304">
                  <c:v>43033.517388136577</c:v>
                </c:pt>
                <c:pt idx="44305">
                  <c:v>43033.524332696761</c:v>
                </c:pt>
                <c:pt idx="44306">
                  <c:v>43033.531277256945</c:v>
                </c:pt>
                <c:pt idx="44307">
                  <c:v>43033.538221817129</c:v>
                </c:pt>
                <c:pt idx="44308">
                  <c:v>43033.545166377313</c:v>
                </c:pt>
                <c:pt idx="44309">
                  <c:v>43033.552110937497</c:v>
                </c:pt>
                <c:pt idx="44310">
                  <c:v>43033.559055497688</c:v>
                </c:pt>
                <c:pt idx="44311">
                  <c:v>43033.566000057872</c:v>
                </c:pt>
                <c:pt idx="44312">
                  <c:v>43033.572944618056</c:v>
                </c:pt>
                <c:pt idx="44313">
                  <c:v>43033.57988917824</c:v>
                </c:pt>
                <c:pt idx="44314">
                  <c:v>43033.586833738424</c:v>
                </c:pt>
                <c:pt idx="44315">
                  <c:v>43033.593778298608</c:v>
                </c:pt>
                <c:pt idx="44316">
                  <c:v>43033.600722858799</c:v>
                </c:pt>
                <c:pt idx="44317">
                  <c:v>43033.607667418983</c:v>
                </c:pt>
                <c:pt idx="44318">
                  <c:v>43033.614611979167</c:v>
                </c:pt>
                <c:pt idx="44319">
                  <c:v>43033.62155653935</c:v>
                </c:pt>
                <c:pt idx="44320">
                  <c:v>43033.628501099534</c:v>
                </c:pt>
                <c:pt idx="44321">
                  <c:v>43033.635445659726</c:v>
                </c:pt>
                <c:pt idx="44322">
                  <c:v>43033.642390219909</c:v>
                </c:pt>
                <c:pt idx="44323">
                  <c:v>43033.649334780093</c:v>
                </c:pt>
                <c:pt idx="44324">
                  <c:v>43033.656279340277</c:v>
                </c:pt>
                <c:pt idx="44325">
                  <c:v>43033.663223900461</c:v>
                </c:pt>
                <c:pt idx="44326">
                  <c:v>43033.670168460645</c:v>
                </c:pt>
                <c:pt idx="44327">
                  <c:v>43033.677113020836</c:v>
                </c:pt>
                <c:pt idx="44328">
                  <c:v>43033.68405758102</c:v>
                </c:pt>
                <c:pt idx="44329">
                  <c:v>43033.691002141204</c:v>
                </c:pt>
                <c:pt idx="44330">
                  <c:v>43033.697946701388</c:v>
                </c:pt>
                <c:pt idx="44331">
                  <c:v>43033.704891261572</c:v>
                </c:pt>
                <c:pt idx="44332">
                  <c:v>43033.711835821756</c:v>
                </c:pt>
                <c:pt idx="44333">
                  <c:v>43033.718780381947</c:v>
                </c:pt>
                <c:pt idx="44334">
                  <c:v>43033.725724942131</c:v>
                </c:pt>
                <c:pt idx="44335">
                  <c:v>43033.732669502315</c:v>
                </c:pt>
                <c:pt idx="44336">
                  <c:v>43033.739614062499</c:v>
                </c:pt>
                <c:pt idx="44337">
                  <c:v>43033.746558622683</c:v>
                </c:pt>
                <c:pt idx="44338">
                  <c:v>43033.753503182874</c:v>
                </c:pt>
                <c:pt idx="44339">
                  <c:v>43033.760447743058</c:v>
                </c:pt>
                <c:pt idx="44340">
                  <c:v>43033.767392303242</c:v>
                </c:pt>
                <c:pt idx="44341">
                  <c:v>43033.774336863426</c:v>
                </c:pt>
                <c:pt idx="44342">
                  <c:v>43033.781281423609</c:v>
                </c:pt>
                <c:pt idx="44343">
                  <c:v>43033.788225983793</c:v>
                </c:pt>
                <c:pt idx="44344">
                  <c:v>43033.795170543985</c:v>
                </c:pt>
                <c:pt idx="44345">
                  <c:v>43033.802115104168</c:v>
                </c:pt>
                <c:pt idx="44346">
                  <c:v>43033.809059664352</c:v>
                </c:pt>
                <c:pt idx="44347">
                  <c:v>43033.816004224536</c:v>
                </c:pt>
                <c:pt idx="44348">
                  <c:v>43033.82294878472</c:v>
                </c:pt>
                <c:pt idx="44349">
                  <c:v>43033.829893344904</c:v>
                </c:pt>
                <c:pt idx="44350">
                  <c:v>43033.836837905095</c:v>
                </c:pt>
                <c:pt idx="44351">
                  <c:v>43033.843782465279</c:v>
                </c:pt>
                <c:pt idx="44352">
                  <c:v>43033.850727025463</c:v>
                </c:pt>
                <c:pt idx="44353">
                  <c:v>43033.857671585647</c:v>
                </c:pt>
                <c:pt idx="44354">
                  <c:v>43033.864616145831</c:v>
                </c:pt>
                <c:pt idx="44355">
                  <c:v>43033.871560706022</c:v>
                </c:pt>
                <c:pt idx="44356">
                  <c:v>43033.878505266206</c:v>
                </c:pt>
                <c:pt idx="44357">
                  <c:v>43033.88544982639</c:v>
                </c:pt>
                <c:pt idx="44358">
                  <c:v>43033.892394386574</c:v>
                </c:pt>
                <c:pt idx="44359">
                  <c:v>43033.899338946758</c:v>
                </c:pt>
                <c:pt idx="44360">
                  <c:v>43033.906283506942</c:v>
                </c:pt>
                <c:pt idx="44361">
                  <c:v>43033.913228067133</c:v>
                </c:pt>
                <c:pt idx="44362">
                  <c:v>43033.920172627317</c:v>
                </c:pt>
                <c:pt idx="44363">
                  <c:v>43033.927117187501</c:v>
                </c:pt>
                <c:pt idx="44364">
                  <c:v>43033.934061747685</c:v>
                </c:pt>
                <c:pt idx="44365">
                  <c:v>43033.941006307869</c:v>
                </c:pt>
                <c:pt idx="44366">
                  <c:v>43033.947950868052</c:v>
                </c:pt>
                <c:pt idx="44367">
                  <c:v>43033.954895428244</c:v>
                </c:pt>
                <c:pt idx="44368">
                  <c:v>43033.961839988428</c:v>
                </c:pt>
                <c:pt idx="44369">
                  <c:v>43033.968784548611</c:v>
                </c:pt>
                <c:pt idx="44370">
                  <c:v>43033.975729108795</c:v>
                </c:pt>
                <c:pt idx="44371">
                  <c:v>43033.982673668979</c:v>
                </c:pt>
                <c:pt idx="44372">
                  <c:v>43033.989618229163</c:v>
                </c:pt>
                <c:pt idx="44373">
                  <c:v>43033.996562789354</c:v>
                </c:pt>
                <c:pt idx="44374">
                  <c:v>43034.003507349538</c:v>
                </c:pt>
                <c:pt idx="44375">
                  <c:v>43034.010451909722</c:v>
                </c:pt>
                <c:pt idx="44376">
                  <c:v>43034.017396469906</c:v>
                </c:pt>
                <c:pt idx="44377">
                  <c:v>43034.02434103009</c:v>
                </c:pt>
                <c:pt idx="44378">
                  <c:v>43034.031285590281</c:v>
                </c:pt>
                <c:pt idx="44379">
                  <c:v>43034.038230150465</c:v>
                </c:pt>
                <c:pt idx="44380">
                  <c:v>43034.045174710649</c:v>
                </c:pt>
                <c:pt idx="44381">
                  <c:v>43034.052119270833</c:v>
                </c:pt>
                <c:pt idx="44382">
                  <c:v>43034.059063831017</c:v>
                </c:pt>
                <c:pt idx="44383">
                  <c:v>43034.066008391201</c:v>
                </c:pt>
                <c:pt idx="44384">
                  <c:v>43034.072952951392</c:v>
                </c:pt>
                <c:pt idx="44385">
                  <c:v>43034.079897511576</c:v>
                </c:pt>
                <c:pt idx="44386">
                  <c:v>43034.08684207176</c:v>
                </c:pt>
                <c:pt idx="44387">
                  <c:v>43034.093786631944</c:v>
                </c:pt>
                <c:pt idx="44388">
                  <c:v>43034.100731192128</c:v>
                </c:pt>
                <c:pt idx="44389">
                  <c:v>43034.107675752311</c:v>
                </c:pt>
                <c:pt idx="44390">
                  <c:v>43034.114620312503</c:v>
                </c:pt>
                <c:pt idx="44391">
                  <c:v>43034.121564872687</c:v>
                </c:pt>
                <c:pt idx="44392">
                  <c:v>43034.12850943287</c:v>
                </c:pt>
                <c:pt idx="44393">
                  <c:v>43034.135453993054</c:v>
                </c:pt>
                <c:pt idx="44394">
                  <c:v>43034.142398553238</c:v>
                </c:pt>
                <c:pt idx="44395">
                  <c:v>43034.149343113429</c:v>
                </c:pt>
                <c:pt idx="44396">
                  <c:v>43034.156287673613</c:v>
                </c:pt>
                <c:pt idx="44397">
                  <c:v>43034.163232233797</c:v>
                </c:pt>
                <c:pt idx="44398">
                  <c:v>43034.170176793981</c:v>
                </c:pt>
                <c:pt idx="44399">
                  <c:v>43034.177121354165</c:v>
                </c:pt>
                <c:pt idx="44400">
                  <c:v>43034.184065914349</c:v>
                </c:pt>
                <c:pt idx="44401">
                  <c:v>43034.19101047454</c:v>
                </c:pt>
                <c:pt idx="44402">
                  <c:v>43034.197955034724</c:v>
                </c:pt>
                <c:pt idx="44403">
                  <c:v>43034.204899594908</c:v>
                </c:pt>
                <c:pt idx="44404">
                  <c:v>43034.211844155092</c:v>
                </c:pt>
                <c:pt idx="44405">
                  <c:v>43034.218788715276</c:v>
                </c:pt>
                <c:pt idx="44406">
                  <c:v>43034.22573327546</c:v>
                </c:pt>
                <c:pt idx="44407">
                  <c:v>43034.232677835651</c:v>
                </c:pt>
                <c:pt idx="44408">
                  <c:v>43034.239622395835</c:v>
                </c:pt>
                <c:pt idx="44409">
                  <c:v>43034.246566956019</c:v>
                </c:pt>
                <c:pt idx="44410">
                  <c:v>43034.253511516203</c:v>
                </c:pt>
                <c:pt idx="44411">
                  <c:v>43034.260456076387</c:v>
                </c:pt>
                <c:pt idx="44412">
                  <c:v>43034.267400636571</c:v>
                </c:pt>
                <c:pt idx="44413">
                  <c:v>43034.274345196762</c:v>
                </c:pt>
                <c:pt idx="44414">
                  <c:v>43034.281289756946</c:v>
                </c:pt>
                <c:pt idx="44415">
                  <c:v>43034.28823431713</c:v>
                </c:pt>
                <c:pt idx="44416">
                  <c:v>43034.295178877313</c:v>
                </c:pt>
                <c:pt idx="44417">
                  <c:v>43034.302123437497</c:v>
                </c:pt>
                <c:pt idx="44418">
                  <c:v>43034.309067997689</c:v>
                </c:pt>
                <c:pt idx="44419">
                  <c:v>43034.316012557872</c:v>
                </c:pt>
                <c:pt idx="44420">
                  <c:v>43034.322957118056</c:v>
                </c:pt>
                <c:pt idx="44421">
                  <c:v>43034.32990167824</c:v>
                </c:pt>
                <c:pt idx="44422">
                  <c:v>43034.336846238424</c:v>
                </c:pt>
                <c:pt idx="44423">
                  <c:v>43034.343790798608</c:v>
                </c:pt>
                <c:pt idx="44424">
                  <c:v>43034.350735358799</c:v>
                </c:pt>
                <c:pt idx="44425">
                  <c:v>43034.357679918983</c:v>
                </c:pt>
                <c:pt idx="44426">
                  <c:v>43034.364624479167</c:v>
                </c:pt>
                <c:pt idx="44427">
                  <c:v>43034.371569039351</c:v>
                </c:pt>
                <c:pt idx="44428">
                  <c:v>43034.378513599535</c:v>
                </c:pt>
                <c:pt idx="44429">
                  <c:v>43034.385458159719</c:v>
                </c:pt>
                <c:pt idx="44430">
                  <c:v>43034.39240271991</c:v>
                </c:pt>
                <c:pt idx="44431">
                  <c:v>43034.399347280094</c:v>
                </c:pt>
                <c:pt idx="44432">
                  <c:v>43034.406291840278</c:v>
                </c:pt>
                <c:pt idx="44433">
                  <c:v>43034.413236400462</c:v>
                </c:pt>
                <c:pt idx="44434">
                  <c:v>43034.420180960646</c:v>
                </c:pt>
                <c:pt idx="44435">
                  <c:v>43034.427125520837</c:v>
                </c:pt>
                <c:pt idx="44436">
                  <c:v>43034.434070081021</c:v>
                </c:pt>
                <c:pt idx="44437">
                  <c:v>43034.441014641205</c:v>
                </c:pt>
                <c:pt idx="44438">
                  <c:v>43034.447959201389</c:v>
                </c:pt>
                <c:pt idx="44439">
                  <c:v>43034.454903761572</c:v>
                </c:pt>
                <c:pt idx="44440">
                  <c:v>43034.461848321756</c:v>
                </c:pt>
                <c:pt idx="44441">
                  <c:v>43034.468792881948</c:v>
                </c:pt>
                <c:pt idx="44442">
                  <c:v>43034.475737442132</c:v>
                </c:pt>
                <c:pt idx="44443">
                  <c:v>43034.482682002315</c:v>
                </c:pt>
                <c:pt idx="44444">
                  <c:v>43034.489626562499</c:v>
                </c:pt>
                <c:pt idx="44445">
                  <c:v>43034.496571122683</c:v>
                </c:pt>
                <c:pt idx="44446">
                  <c:v>43034.503515682867</c:v>
                </c:pt>
                <c:pt idx="44447">
                  <c:v>43034.510460243058</c:v>
                </c:pt>
                <c:pt idx="44448">
                  <c:v>43034.517404803242</c:v>
                </c:pt>
                <c:pt idx="44449">
                  <c:v>43034.524349363426</c:v>
                </c:pt>
                <c:pt idx="44450">
                  <c:v>43034.53129392361</c:v>
                </c:pt>
                <c:pt idx="44451">
                  <c:v>43034.538238483794</c:v>
                </c:pt>
                <c:pt idx="44452">
                  <c:v>43034.545183043978</c:v>
                </c:pt>
                <c:pt idx="44453">
                  <c:v>43034.552127604169</c:v>
                </c:pt>
                <c:pt idx="44454">
                  <c:v>43034.559072164353</c:v>
                </c:pt>
                <c:pt idx="44455">
                  <c:v>43034.566016724537</c:v>
                </c:pt>
                <c:pt idx="44456">
                  <c:v>43034.572961284721</c:v>
                </c:pt>
                <c:pt idx="44457">
                  <c:v>43034.579905844905</c:v>
                </c:pt>
                <c:pt idx="44458">
                  <c:v>43034.586850405096</c:v>
                </c:pt>
                <c:pt idx="44459">
                  <c:v>43034.59379496528</c:v>
                </c:pt>
                <c:pt idx="44460">
                  <c:v>43034.600739525464</c:v>
                </c:pt>
                <c:pt idx="44461">
                  <c:v>43034.607684085648</c:v>
                </c:pt>
                <c:pt idx="44462">
                  <c:v>43034.614628645832</c:v>
                </c:pt>
                <c:pt idx="44463">
                  <c:v>43034.621573206015</c:v>
                </c:pt>
                <c:pt idx="44464">
                  <c:v>43034.628517766207</c:v>
                </c:pt>
                <c:pt idx="44465">
                  <c:v>43034.635462326391</c:v>
                </c:pt>
                <c:pt idx="44466">
                  <c:v>43034.642406886574</c:v>
                </c:pt>
                <c:pt idx="44467">
                  <c:v>43034.649351446758</c:v>
                </c:pt>
                <c:pt idx="44468">
                  <c:v>43034.656296006942</c:v>
                </c:pt>
                <c:pt idx="44469">
                  <c:v>43034.663240567126</c:v>
                </c:pt>
                <c:pt idx="44470">
                  <c:v>43034.670185127317</c:v>
                </c:pt>
                <c:pt idx="44471">
                  <c:v>43034.677129687501</c:v>
                </c:pt>
                <c:pt idx="44472">
                  <c:v>43034.684074247685</c:v>
                </c:pt>
                <c:pt idx="44473">
                  <c:v>43034.691018807869</c:v>
                </c:pt>
                <c:pt idx="44474">
                  <c:v>43034.697963368053</c:v>
                </c:pt>
                <c:pt idx="44475">
                  <c:v>43034.704907928244</c:v>
                </c:pt>
                <c:pt idx="44476">
                  <c:v>43034.711852488428</c:v>
                </c:pt>
                <c:pt idx="44477">
                  <c:v>43034.718797048612</c:v>
                </c:pt>
                <c:pt idx="44478">
                  <c:v>43034.725741608796</c:v>
                </c:pt>
                <c:pt idx="44479">
                  <c:v>43034.73268616898</c:v>
                </c:pt>
                <c:pt idx="44480">
                  <c:v>43034.739630729164</c:v>
                </c:pt>
                <c:pt idx="44481">
                  <c:v>43034.746575289355</c:v>
                </c:pt>
                <c:pt idx="44482">
                  <c:v>43034.753519849539</c:v>
                </c:pt>
                <c:pt idx="44483">
                  <c:v>43034.760464409723</c:v>
                </c:pt>
                <c:pt idx="44484">
                  <c:v>43034.767408969907</c:v>
                </c:pt>
                <c:pt idx="44485">
                  <c:v>43034.774353530091</c:v>
                </c:pt>
                <c:pt idx="44486">
                  <c:v>43034.781298090275</c:v>
                </c:pt>
                <c:pt idx="44487">
                  <c:v>43034.788242650466</c:v>
                </c:pt>
                <c:pt idx="44488">
                  <c:v>43034.79518721065</c:v>
                </c:pt>
                <c:pt idx="44489">
                  <c:v>43034.802131770834</c:v>
                </c:pt>
                <c:pt idx="44490">
                  <c:v>43034.809076331017</c:v>
                </c:pt>
                <c:pt idx="44491">
                  <c:v>43034.816020891201</c:v>
                </c:pt>
                <c:pt idx="44492">
                  <c:v>43034.822965451385</c:v>
                </c:pt>
                <c:pt idx="44493">
                  <c:v>43034.829910011576</c:v>
                </c:pt>
                <c:pt idx="44494">
                  <c:v>43034.83685457176</c:v>
                </c:pt>
                <c:pt idx="44495">
                  <c:v>43034.843799131944</c:v>
                </c:pt>
                <c:pt idx="44496">
                  <c:v>43034.850743692128</c:v>
                </c:pt>
                <c:pt idx="44497">
                  <c:v>43034.857688252312</c:v>
                </c:pt>
                <c:pt idx="44498">
                  <c:v>43034.864632812503</c:v>
                </c:pt>
                <c:pt idx="44499">
                  <c:v>43034.871577372687</c:v>
                </c:pt>
                <c:pt idx="44500">
                  <c:v>43034.878521932871</c:v>
                </c:pt>
                <c:pt idx="44501">
                  <c:v>43034.885466493055</c:v>
                </c:pt>
                <c:pt idx="44502">
                  <c:v>43034.892411053239</c:v>
                </c:pt>
                <c:pt idx="44503">
                  <c:v>43034.899355613423</c:v>
                </c:pt>
                <c:pt idx="44504">
                  <c:v>43034.906300173614</c:v>
                </c:pt>
                <c:pt idx="44505">
                  <c:v>43034.913244733798</c:v>
                </c:pt>
                <c:pt idx="44506">
                  <c:v>43034.920189293982</c:v>
                </c:pt>
                <c:pt idx="44507">
                  <c:v>43034.927133854166</c:v>
                </c:pt>
                <c:pt idx="44508">
                  <c:v>43034.93407841435</c:v>
                </c:pt>
                <c:pt idx="44509">
                  <c:v>43034.941022974534</c:v>
                </c:pt>
                <c:pt idx="44510">
                  <c:v>43034.947967534725</c:v>
                </c:pt>
                <c:pt idx="44511">
                  <c:v>43034.954912094909</c:v>
                </c:pt>
                <c:pt idx="44512">
                  <c:v>43034.961856655093</c:v>
                </c:pt>
                <c:pt idx="44513">
                  <c:v>43034.968801215276</c:v>
                </c:pt>
                <c:pt idx="44514">
                  <c:v>43034.97574577546</c:v>
                </c:pt>
                <c:pt idx="44515">
                  <c:v>43034.982690335652</c:v>
                </c:pt>
                <c:pt idx="44516">
                  <c:v>43034.989634895835</c:v>
                </c:pt>
                <c:pt idx="44517">
                  <c:v>43034.996579456019</c:v>
                </c:pt>
                <c:pt idx="44518">
                  <c:v>43035.003524016203</c:v>
                </c:pt>
                <c:pt idx="44519">
                  <c:v>43035.010468576387</c:v>
                </c:pt>
                <c:pt idx="44520">
                  <c:v>43035.017413136571</c:v>
                </c:pt>
                <c:pt idx="44521">
                  <c:v>43035.024357696762</c:v>
                </c:pt>
                <c:pt idx="44522">
                  <c:v>43035.031302256946</c:v>
                </c:pt>
                <c:pt idx="44523">
                  <c:v>43035.03824681713</c:v>
                </c:pt>
                <c:pt idx="44524">
                  <c:v>43035.045191377314</c:v>
                </c:pt>
                <c:pt idx="44525">
                  <c:v>43035.052135937498</c:v>
                </c:pt>
                <c:pt idx="44526">
                  <c:v>43035.059080497682</c:v>
                </c:pt>
                <c:pt idx="44527">
                  <c:v>43035.066025057873</c:v>
                </c:pt>
                <c:pt idx="44528">
                  <c:v>43035.072969618057</c:v>
                </c:pt>
                <c:pt idx="44529">
                  <c:v>43035.079914178241</c:v>
                </c:pt>
                <c:pt idx="44530">
                  <c:v>43035.086858738425</c:v>
                </c:pt>
                <c:pt idx="44531">
                  <c:v>43035.093803298609</c:v>
                </c:pt>
                <c:pt idx="44532">
                  <c:v>43035.1007478588</c:v>
                </c:pt>
                <c:pt idx="44533">
                  <c:v>43035.107692418984</c:v>
                </c:pt>
                <c:pt idx="44534">
                  <c:v>43035.114636979168</c:v>
                </c:pt>
                <c:pt idx="44535">
                  <c:v>43035.121581539352</c:v>
                </c:pt>
                <c:pt idx="44536">
                  <c:v>43035.128526099536</c:v>
                </c:pt>
                <c:pt idx="44537">
                  <c:v>43035.135470659719</c:v>
                </c:pt>
                <c:pt idx="44538">
                  <c:v>43035.142415219911</c:v>
                </c:pt>
                <c:pt idx="44539">
                  <c:v>43035.149359780095</c:v>
                </c:pt>
                <c:pt idx="44540">
                  <c:v>43035.156304340278</c:v>
                </c:pt>
                <c:pt idx="44541">
                  <c:v>43035.163248900462</c:v>
                </c:pt>
                <c:pt idx="44542">
                  <c:v>43035.170193460646</c:v>
                </c:pt>
                <c:pt idx="44543">
                  <c:v>43035.17713802083</c:v>
                </c:pt>
                <c:pt idx="44544">
                  <c:v>43035.184082581021</c:v>
                </c:pt>
                <c:pt idx="44545">
                  <c:v>43035.191027141205</c:v>
                </c:pt>
                <c:pt idx="44546">
                  <c:v>43035.197971701389</c:v>
                </c:pt>
                <c:pt idx="44547">
                  <c:v>43035.204916261573</c:v>
                </c:pt>
                <c:pt idx="44548">
                  <c:v>43035.211860821757</c:v>
                </c:pt>
                <c:pt idx="44549">
                  <c:v>43035.218805381941</c:v>
                </c:pt>
                <c:pt idx="44550">
                  <c:v>43035.225749942132</c:v>
                </c:pt>
                <c:pt idx="44551">
                  <c:v>43035.232694502316</c:v>
                </c:pt>
                <c:pt idx="44552">
                  <c:v>43035.2396390625</c:v>
                </c:pt>
                <c:pt idx="44553">
                  <c:v>43035.246583622684</c:v>
                </c:pt>
                <c:pt idx="44554">
                  <c:v>43035.253528182868</c:v>
                </c:pt>
                <c:pt idx="44555">
                  <c:v>43035.260472743059</c:v>
                </c:pt>
                <c:pt idx="44556">
                  <c:v>43035.267417303243</c:v>
                </c:pt>
                <c:pt idx="44557">
                  <c:v>43035.274361863427</c:v>
                </c:pt>
                <c:pt idx="44558">
                  <c:v>43035.281306423611</c:v>
                </c:pt>
                <c:pt idx="44559">
                  <c:v>43035.288250983795</c:v>
                </c:pt>
                <c:pt idx="44560">
                  <c:v>43035.295195543978</c:v>
                </c:pt>
                <c:pt idx="44561">
                  <c:v>43035.30214010417</c:v>
                </c:pt>
                <c:pt idx="44562">
                  <c:v>43035.309084664354</c:v>
                </c:pt>
                <c:pt idx="44563">
                  <c:v>43035.316029224537</c:v>
                </c:pt>
                <c:pt idx="44564">
                  <c:v>43035.322973784721</c:v>
                </c:pt>
                <c:pt idx="44565">
                  <c:v>43035.329918344905</c:v>
                </c:pt>
                <c:pt idx="44566">
                  <c:v>43035.336862905089</c:v>
                </c:pt>
                <c:pt idx="44567">
                  <c:v>43035.34380746528</c:v>
                </c:pt>
                <c:pt idx="44568">
                  <c:v>43035.350752025464</c:v>
                </c:pt>
                <c:pt idx="44569">
                  <c:v>43035.357696585648</c:v>
                </c:pt>
                <c:pt idx="44570">
                  <c:v>43035.364641145832</c:v>
                </c:pt>
                <c:pt idx="44571">
                  <c:v>43035.371585706016</c:v>
                </c:pt>
                <c:pt idx="44572">
                  <c:v>43035.378530266207</c:v>
                </c:pt>
                <c:pt idx="44573">
                  <c:v>43035.385474826391</c:v>
                </c:pt>
                <c:pt idx="44574">
                  <c:v>43035.392419386575</c:v>
                </c:pt>
                <c:pt idx="44575">
                  <c:v>43035.399363946759</c:v>
                </c:pt>
                <c:pt idx="44576">
                  <c:v>43035.406308506943</c:v>
                </c:pt>
                <c:pt idx="44577">
                  <c:v>43035.413253067127</c:v>
                </c:pt>
                <c:pt idx="44578">
                  <c:v>43035.420197627318</c:v>
                </c:pt>
                <c:pt idx="44579">
                  <c:v>43035.427142187502</c:v>
                </c:pt>
                <c:pt idx="44580">
                  <c:v>43035.434086747686</c:v>
                </c:pt>
                <c:pt idx="44581">
                  <c:v>43035.44103130787</c:v>
                </c:pt>
                <c:pt idx="44582">
                  <c:v>43035.447975868054</c:v>
                </c:pt>
                <c:pt idx="44583">
                  <c:v>43035.454920428238</c:v>
                </c:pt>
                <c:pt idx="44584">
                  <c:v>43035.461864988429</c:v>
                </c:pt>
                <c:pt idx="44585">
                  <c:v>43035.468809548613</c:v>
                </c:pt>
                <c:pt idx="44586">
                  <c:v>43035.475754108797</c:v>
                </c:pt>
                <c:pt idx="44587">
                  <c:v>43035.48269866898</c:v>
                </c:pt>
                <c:pt idx="44588">
                  <c:v>43035.489643229164</c:v>
                </c:pt>
                <c:pt idx="44589">
                  <c:v>43035.496587789348</c:v>
                </c:pt>
                <c:pt idx="44590">
                  <c:v>43035.503532349539</c:v>
                </c:pt>
                <c:pt idx="44591">
                  <c:v>43035.510476909723</c:v>
                </c:pt>
                <c:pt idx="44592">
                  <c:v>43035.517421469907</c:v>
                </c:pt>
                <c:pt idx="44593">
                  <c:v>43035.524366030091</c:v>
                </c:pt>
                <c:pt idx="44594">
                  <c:v>43035.531310590275</c:v>
                </c:pt>
                <c:pt idx="44595">
                  <c:v>43035.538255150466</c:v>
                </c:pt>
                <c:pt idx="44596">
                  <c:v>43035.54519971065</c:v>
                </c:pt>
                <c:pt idx="44597">
                  <c:v>43035.552144270834</c:v>
                </c:pt>
                <c:pt idx="44598">
                  <c:v>43035.559088831018</c:v>
                </c:pt>
                <c:pt idx="44599">
                  <c:v>43035.566033391202</c:v>
                </c:pt>
                <c:pt idx="44600">
                  <c:v>43035.572977951386</c:v>
                </c:pt>
                <c:pt idx="44601">
                  <c:v>43035.579922511577</c:v>
                </c:pt>
                <c:pt idx="44602">
                  <c:v>43035.586867071761</c:v>
                </c:pt>
                <c:pt idx="44603">
                  <c:v>43035.593811631945</c:v>
                </c:pt>
                <c:pt idx="44604">
                  <c:v>43035.600756192129</c:v>
                </c:pt>
                <c:pt idx="44605">
                  <c:v>43035.607700752313</c:v>
                </c:pt>
                <c:pt idx="44606">
                  <c:v>43035.614645312497</c:v>
                </c:pt>
                <c:pt idx="44607">
                  <c:v>43035.621589872688</c:v>
                </c:pt>
                <c:pt idx="44608">
                  <c:v>43035.628534432872</c:v>
                </c:pt>
                <c:pt idx="44609">
                  <c:v>43035.635478993056</c:v>
                </c:pt>
                <c:pt idx="44610">
                  <c:v>43035.642423553239</c:v>
                </c:pt>
                <c:pt idx="44611">
                  <c:v>43035.649368113423</c:v>
                </c:pt>
                <c:pt idx="44612">
                  <c:v>43035.656312673615</c:v>
                </c:pt>
                <c:pt idx="44613">
                  <c:v>43035.663257233799</c:v>
                </c:pt>
                <c:pt idx="44614">
                  <c:v>43035.670201793982</c:v>
                </c:pt>
                <c:pt idx="44615">
                  <c:v>43035.677146354166</c:v>
                </c:pt>
                <c:pt idx="44616">
                  <c:v>43035.68409091435</c:v>
                </c:pt>
                <c:pt idx="44617">
                  <c:v>43035.691035474534</c:v>
                </c:pt>
                <c:pt idx="44618">
                  <c:v>43035.697980034725</c:v>
                </c:pt>
                <c:pt idx="44619">
                  <c:v>43035.704924594909</c:v>
                </c:pt>
                <c:pt idx="44620">
                  <c:v>43035.711869155093</c:v>
                </c:pt>
                <c:pt idx="44621">
                  <c:v>43035.718813715277</c:v>
                </c:pt>
                <c:pt idx="44622">
                  <c:v>43035.725758275461</c:v>
                </c:pt>
                <c:pt idx="44623">
                  <c:v>43035.732702835645</c:v>
                </c:pt>
                <c:pt idx="44624">
                  <c:v>43035.739647395836</c:v>
                </c:pt>
                <c:pt idx="44625">
                  <c:v>43035.74659195602</c:v>
                </c:pt>
                <c:pt idx="44626">
                  <c:v>43035.753536516204</c:v>
                </c:pt>
                <c:pt idx="44627">
                  <c:v>43035.760481076388</c:v>
                </c:pt>
                <c:pt idx="44628">
                  <c:v>43035.767425636572</c:v>
                </c:pt>
                <c:pt idx="44629">
                  <c:v>43035.774370196756</c:v>
                </c:pt>
                <c:pt idx="44630">
                  <c:v>43035.781314756947</c:v>
                </c:pt>
                <c:pt idx="44631">
                  <c:v>43035.788259317131</c:v>
                </c:pt>
                <c:pt idx="44632">
                  <c:v>43035.795203877315</c:v>
                </c:pt>
                <c:pt idx="44633">
                  <c:v>43035.802148437499</c:v>
                </c:pt>
                <c:pt idx="44634">
                  <c:v>43035.809092997682</c:v>
                </c:pt>
                <c:pt idx="44635">
                  <c:v>43035.816037557874</c:v>
                </c:pt>
                <c:pt idx="44636">
                  <c:v>43035.822982118058</c:v>
                </c:pt>
                <c:pt idx="44637">
                  <c:v>43035.829926678241</c:v>
                </c:pt>
                <c:pt idx="44638">
                  <c:v>43035.836871238425</c:v>
                </c:pt>
                <c:pt idx="44639">
                  <c:v>43035.843815798609</c:v>
                </c:pt>
                <c:pt idx="44640">
                  <c:v>43035.850760358793</c:v>
                </c:pt>
                <c:pt idx="44641">
                  <c:v>43035.857704918984</c:v>
                </c:pt>
                <c:pt idx="44642">
                  <c:v>43035.864649479168</c:v>
                </c:pt>
                <c:pt idx="44643">
                  <c:v>43035.871594039352</c:v>
                </c:pt>
                <c:pt idx="44644">
                  <c:v>43035.878538599536</c:v>
                </c:pt>
                <c:pt idx="44645">
                  <c:v>43035.88548315972</c:v>
                </c:pt>
                <c:pt idx="44646">
                  <c:v>43035.892427719904</c:v>
                </c:pt>
                <c:pt idx="44647">
                  <c:v>43035.899372280095</c:v>
                </c:pt>
                <c:pt idx="44648">
                  <c:v>43035.906316840279</c:v>
                </c:pt>
                <c:pt idx="44649">
                  <c:v>43035.913261400463</c:v>
                </c:pt>
                <c:pt idx="44650">
                  <c:v>43035.920205960647</c:v>
                </c:pt>
                <c:pt idx="44651">
                  <c:v>43035.927150520831</c:v>
                </c:pt>
                <c:pt idx="44652">
                  <c:v>43035.934095081022</c:v>
                </c:pt>
                <c:pt idx="44653">
                  <c:v>43035.941039641206</c:v>
                </c:pt>
                <c:pt idx="44654">
                  <c:v>43035.94798420139</c:v>
                </c:pt>
                <c:pt idx="44655">
                  <c:v>43035.954928761574</c:v>
                </c:pt>
                <c:pt idx="44656">
                  <c:v>43035.961873321758</c:v>
                </c:pt>
                <c:pt idx="44657">
                  <c:v>43035.968817881942</c:v>
                </c:pt>
                <c:pt idx="44658">
                  <c:v>43035.975762442133</c:v>
                </c:pt>
                <c:pt idx="44659">
                  <c:v>43035.982707002317</c:v>
                </c:pt>
                <c:pt idx="44660">
                  <c:v>43035.989651562501</c:v>
                </c:pt>
                <c:pt idx="44661">
                  <c:v>43035.996596122684</c:v>
                </c:pt>
                <c:pt idx="44662">
                  <c:v>43036.003540682868</c:v>
                </c:pt>
                <c:pt idx="44663">
                  <c:v>43036.010485243052</c:v>
                </c:pt>
                <c:pt idx="44664">
                  <c:v>43036.017429803243</c:v>
                </c:pt>
                <c:pt idx="44665">
                  <c:v>43036.024374363427</c:v>
                </c:pt>
                <c:pt idx="44666">
                  <c:v>43036.031318923611</c:v>
                </c:pt>
                <c:pt idx="44667">
                  <c:v>43036.038263483795</c:v>
                </c:pt>
                <c:pt idx="44668">
                  <c:v>43036.045208043979</c:v>
                </c:pt>
                <c:pt idx="44669">
                  <c:v>43036.05215260417</c:v>
                </c:pt>
                <c:pt idx="44670">
                  <c:v>43036.059097164354</c:v>
                </c:pt>
                <c:pt idx="44671">
                  <c:v>43036.066041724538</c:v>
                </c:pt>
                <c:pt idx="44672">
                  <c:v>43036.072986284722</c:v>
                </c:pt>
                <c:pt idx="44673">
                  <c:v>43036.079930844906</c:v>
                </c:pt>
                <c:pt idx="44674">
                  <c:v>43036.08687540509</c:v>
                </c:pt>
                <c:pt idx="44675">
                  <c:v>43036.093819965281</c:v>
                </c:pt>
                <c:pt idx="44676">
                  <c:v>43036.100764525465</c:v>
                </c:pt>
                <c:pt idx="44677">
                  <c:v>43036.107709085649</c:v>
                </c:pt>
                <c:pt idx="44678">
                  <c:v>43036.114653645833</c:v>
                </c:pt>
                <c:pt idx="44679">
                  <c:v>43036.121598206017</c:v>
                </c:pt>
                <c:pt idx="44680">
                  <c:v>43036.128542766201</c:v>
                </c:pt>
                <c:pt idx="44681">
                  <c:v>43036.135487326392</c:v>
                </c:pt>
                <c:pt idx="44682">
                  <c:v>43036.142431886576</c:v>
                </c:pt>
                <c:pt idx="44683">
                  <c:v>43036.14937644676</c:v>
                </c:pt>
                <c:pt idx="44684">
                  <c:v>43036.156321006943</c:v>
                </c:pt>
                <c:pt idx="44685">
                  <c:v>43036.163265567127</c:v>
                </c:pt>
                <c:pt idx="44686">
                  <c:v>43036.170210127311</c:v>
                </c:pt>
                <c:pt idx="44687">
                  <c:v>43036.177154687502</c:v>
                </c:pt>
                <c:pt idx="44688">
                  <c:v>43036.184099247686</c:v>
                </c:pt>
                <c:pt idx="44689">
                  <c:v>43036.19104380787</c:v>
                </c:pt>
                <c:pt idx="44690">
                  <c:v>43036.197988368054</c:v>
                </c:pt>
                <c:pt idx="44691">
                  <c:v>43036.204932928238</c:v>
                </c:pt>
                <c:pt idx="44692">
                  <c:v>43036.211877488429</c:v>
                </c:pt>
                <c:pt idx="44693">
                  <c:v>43036.218822048613</c:v>
                </c:pt>
                <c:pt idx="44694">
                  <c:v>43036.225766608797</c:v>
                </c:pt>
                <c:pt idx="44695">
                  <c:v>43036.232711168981</c:v>
                </c:pt>
                <c:pt idx="44696">
                  <c:v>43036.239655729165</c:v>
                </c:pt>
                <c:pt idx="44697">
                  <c:v>43036.246600289349</c:v>
                </c:pt>
                <c:pt idx="44698">
                  <c:v>43036.25354484954</c:v>
                </c:pt>
                <c:pt idx="44699">
                  <c:v>43036.260489409724</c:v>
                </c:pt>
                <c:pt idx="44700">
                  <c:v>43036.267433969908</c:v>
                </c:pt>
                <c:pt idx="44701">
                  <c:v>43036.274378530092</c:v>
                </c:pt>
                <c:pt idx="44702">
                  <c:v>43036.281323090276</c:v>
                </c:pt>
                <c:pt idx="44703">
                  <c:v>43036.28826765046</c:v>
                </c:pt>
                <c:pt idx="44704">
                  <c:v>43036.295212210651</c:v>
                </c:pt>
                <c:pt idx="44705">
                  <c:v>43036.302156770835</c:v>
                </c:pt>
                <c:pt idx="44706">
                  <c:v>43036.309101331019</c:v>
                </c:pt>
                <c:pt idx="44707">
                  <c:v>43036.316045891203</c:v>
                </c:pt>
                <c:pt idx="44708">
                  <c:v>43036.322990451386</c:v>
                </c:pt>
                <c:pt idx="44709">
                  <c:v>43036.329935011578</c:v>
                </c:pt>
                <c:pt idx="44710">
                  <c:v>43036.336879571762</c:v>
                </c:pt>
                <c:pt idx="44711">
                  <c:v>43036.343824131945</c:v>
                </c:pt>
                <c:pt idx="44712">
                  <c:v>43036.350768692129</c:v>
                </c:pt>
                <c:pt idx="44713">
                  <c:v>43036.357713252313</c:v>
                </c:pt>
                <c:pt idx="44714">
                  <c:v>43036.364657812497</c:v>
                </c:pt>
                <c:pt idx="44715">
                  <c:v>43036.371602372688</c:v>
                </c:pt>
                <c:pt idx="44716">
                  <c:v>43036.378546932872</c:v>
                </c:pt>
                <c:pt idx="44717">
                  <c:v>43036.385491493056</c:v>
                </c:pt>
                <c:pt idx="44718">
                  <c:v>43036.39243605324</c:v>
                </c:pt>
                <c:pt idx="44719">
                  <c:v>43036.399380613424</c:v>
                </c:pt>
                <c:pt idx="44720">
                  <c:v>43036.406325173608</c:v>
                </c:pt>
                <c:pt idx="44721">
                  <c:v>43036.413269733799</c:v>
                </c:pt>
                <c:pt idx="44722">
                  <c:v>43036.420214293983</c:v>
                </c:pt>
                <c:pt idx="44723">
                  <c:v>43036.427158854167</c:v>
                </c:pt>
                <c:pt idx="44724">
                  <c:v>43036.434103414351</c:v>
                </c:pt>
                <c:pt idx="44725">
                  <c:v>43036.441047974535</c:v>
                </c:pt>
                <c:pt idx="44726">
                  <c:v>43036.447992534719</c:v>
                </c:pt>
                <c:pt idx="44727">
                  <c:v>43036.45493709491</c:v>
                </c:pt>
                <c:pt idx="44728">
                  <c:v>43036.461881655094</c:v>
                </c:pt>
                <c:pt idx="44729">
                  <c:v>43036.468826215278</c:v>
                </c:pt>
                <c:pt idx="44730">
                  <c:v>43036.475770775462</c:v>
                </c:pt>
                <c:pt idx="44731">
                  <c:v>43036.482715335645</c:v>
                </c:pt>
                <c:pt idx="44732">
                  <c:v>43036.489659895837</c:v>
                </c:pt>
                <c:pt idx="44733">
                  <c:v>43036.496604456021</c:v>
                </c:pt>
                <c:pt idx="44734">
                  <c:v>43036.503549016204</c:v>
                </c:pt>
                <c:pt idx="44735">
                  <c:v>43036.510493576388</c:v>
                </c:pt>
                <c:pt idx="44736">
                  <c:v>43036.517438136572</c:v>
                </c:pt>
                <c:pt idx="44737">
                  <c:v>43036.524382696756</c:v>
                </c:pt>
                <c:pt idx="44738">
                  <c:v>43036.531327256947</c:v>
                </c:pt>
                <c:pt idx="44739">
                  <c:v>43036.538271817131</c:v>
                </c:pt>
                <c:pt idx="44740">
                  <c:v>43036.545216377315</c:v>
                </c:pt>
                <c:pt idx="44741">
                  <c:v>43036.552160937499</c:v>
                </c:pt>
                <c:pt idx="44742">
                  <c:v>43036.559105497683</c:v>
                </c:pt>
                <c:pt idx="44743">
                  <c:v>43036.566050057867</c:v>
                </c:pt>
                <c:pt idx="44744">
                  <c:v>43036.572994618058</c:v>
                </c:pt>
                <c:pt idx="44745">
                  <c:v>43036.579939178242</c:v>
                </c:pt>
                <c:pt idx="44746">
                  <c:v>43036.586883738426</c:v>
                </c:pt>
                <c:pt idx="44747">
                  <c:v>43036.59382829861</c:v>
                </c:pt>
                <c:pt idx="44748">
                  <c:v>43036.600772858794</c:v>
                </c:pt>
                <c:pt idx="44749">
                  <c:v>43036.607717418985</c:v>
                </c:pt>
                <c:pt idx="44750">
                  <c:v>43036.614661979169</c:v>
                </c:pt>
                <c:pt idx="44751">
                  <c:v>43036.621606539353</c:v>
                </c:pt>
                <c:pt idx="44752">
                  <c:v>43036.628551099537</c:v>
                </c:pt>
                <c:pt idx="44753">
                  <c:v>43036.635495659721</c:v>
                </c:pt>
                <c:pt idx="44754">
                  <c:v>43036.642440219905</c:v>
                </c:pt>
                <c:pt idx="44755">
                  <c:v>43036.649384780096</c:v>
                </c:pt>
                <c:pt idx="44756">
                  <c:v>43036.65632934028</c:v>
                </c:pt>
                <c:pt idx="44757">
                  <c:v>43036.663273900464</c:v>
                </c:pt>
                <c:pt idx="44758">
                  <c:v>43036.670218460647</c:v>
                </c:pt>
                <c:pt idx="44759">
                  <c:v>43036.677163020831</c:v>
                </c:pt>
                <c:pt idx="44760">
                  <c:v>43036.684107581015</c:v>
                </c:pt>
                <c:pt idx="44761">
                  <c:v>43036.691052141206</c:v>
                </c:pt>
                <c:pt idx="44762">
                  <c:v>43036.69799670139</c:v>
                </c:pt>
                <c:pt idx="44763">
                  <c:v>43036.704941261574</c:v>
                </c:pt>
                <c:pt idx="44764">
                  <c:v>43036.711885821758</c:v>
                </c:pt>
                <c:pt idx="44765">
                  <c:v>43036.718830381942</c:v>
                </c:pt>
                <c:pt idx="44766">
                  <c:v>43036.725774942126</c:v>
                </c:pt>
                <c:pt idx="44767">
                  <c:v>43036.732719502317</c:v>
                </c:pt>
                <c:pt idx="44768">
                  <c:v>43036.739664062501</c:v>
                </c:pt>
                <c:pt idx="44769">
                  <c:v>43036.746608622685</c:v>
                </c:pt>
                <c:pt idx="44770">
                  <c:v>43036.753553182869</c:v>
                </c:pt>
                <c:pt idx="44771">
                  <c:v>43036.760497743053</c:v>
                </c:pt>
                <c:pt idx="44772">
                  <c:v>43036.767442303244</c:v>
                </c:pt>
                <c:pt idx="44773">
                  <c:v>43036.774386863428</c:v>
                </c:pt>
                <c:pt idx="44774">
                  <c:v>43036.781331423612</c:v>
                </c:pt>
                <c:pt idx="44775">
                  <c:v>43036.788275983796</c:v>
                </c:pt>
                <c:pt idx="44776">
                  <c:v>43036.79522054398</c:v>
                </c:pt>
                <c:pt idx="44777">
                  <c:v>43036.802165104164</c:v>
                </c:pt>
                <c:pt idx="44778">
                  <c:v>43036.809109664355</c:v>
                </c:pt>
                <c:pt idx="44779">
                  <c:v>43036.816054224539</c:v>
                </c:pt>
                <c:pt idx="44780">
                  <c:v>43036.822998784723</c:v>
                </c:pt>
                <c:pt idx="44781">
                  <c:v>43036.829943344906</c:v>
                </c:pt>
                <c:pt idx="44782">
                  <c:v>43036.83688790509</c:v>
                </c:pt>
                <c:pt idx="44783">
                  <c:v>43036.843832465274</c:v>
                </c:pt>
                <c:pt idx="44784">
                  <c:v>43036.850777025466</c:v>
                </c:pt>
                <c:pt idx="44785">
                  <c:v>43036.857721585649</c:v>
                </c:pt>
                <c:pt idx="44786">
                  <c:v>43036.864666145833</c:v>
                </c:pt>
                <c:pt idx="44787">
                  <c:v>43036.871610706017</c:v>
                </c:pt>
                <c:pt idx="44788">
                  <c:v>43036.878555266201</c:v>
                </c:pt>
                <c:pt idx="44789">
                  <c:v>43036.885499826392</c:v>
                </c:pt>
                <c:pt idx="44790">
                  <c:v>43036.892444386576</c:v>
                </c:pt>
                <c:pt idx="44791">
                  <c:v>43036.89938894676</c:v>
                </c:pt>
                <c:pt idx="44792">
                  <c:v>43036.906333506944</c:v>
                </c:pt>
                <c:pt idx="44793">
                  <c:v>43036.913278067128</c:v>
                </c:pt>
                <c:pt idx="44794">
                  <c:v>43036.920222627312</c:v>
                </c:pt>
                <c:pt idx="44795">
                  <c:v>43036.927167187503</c:v>
                </c:pt>
                <c:pt idx="44796">
                  <c:v>43036.934111747687</c:v>
                </c:pt>
                <c:pt idx="44797">
                  <c:v>43036.941056307871</c:v>
                </c:pt>
                <c:pt idx="44798">
                  <c:v>43036.948000868055</c:v>
                </c:pt>
                <c:pt idx="44799">
                  <c:v>43036.954945428239</c:v>
                </c:pt>
                <c:pt idx="44800">
                  <c:v>43036.961889988423</c:v>
                </c:pt>
                <c:pt idx="44801">
                  <c:v>43036.968834548614</c:v>
                </c:pt>
                <c:pt idx="44802">
                  <c:v>43036.975779108798</c:v>
                </c:pt>
                <c:pt idx="44803">
                  <c:v>43036.982723668982</c:v>
                </c:pt>
                <c:pt idx="44804">
                  <c:v>43036.989668229166</c:v>
                </c:pt>
                <c:pt idx="44805">
                  <c:v>43036.996612789349</c:v>
                </c:pt>
                <c:pt idx="44806">
                  <c:v>43037.003557349541</c:v>
                </c:pt>
                <c:pt idx="44807">
                  <c:v>43037.010501909725</c:v>
                </c:pt>
                <c:pt idx="44808">
                  <c:v>43037.017446469908</c:v>
                </c:pt>
                <c:pt idx="44809">
                  <c:v>43037.024391030092</c:v>
                </c:pt>
                <c:pt idx="44810">
                  <c:v>43037.031335590276</c:v>
                </c:pt>
                <c:pt idx="44811">
                  <c:v>43037.03828015046</c:v>
                </c:pt>
                <c:pt idx="44812">
                  <c:v>43037.045224710651</c:v>
                </c:pt>
                <c:pt idx="44813">
                  <c:v>43037.052169270835</c:v>
                </c:pt>
                <c:pt idx="44814">
                  <c:v>43037.059113831019</c:v>
                </c:pt>
                <c:pt idx="44815">
                  <c:v>43037.066058391203</c:v>
                </c:pt>
                <c:pt idx="44816">
                  <c:v>43037.073002951387</c:v>
                </c:pt>
                <c:pt idx="44817">
                  <c:v>43037.079947511571</c:v>
                </c:pt>
                <c:pt idx="44818">
                  <c:v>43037.086892071762</c:v>
                </c:pt>
                <c:pt idx="44819">
                  <c:v>43037.093836631946</c:v>
                </c:pt>
                <c:pt idx="44820">
                  <c:v>43037.10078119213</c:v>
                </c:pt>
                <c:pt idx="44821">
                  <c:v>43037.107725752314</c:v>
                </c:pt>
                <c:pt idx="44822">
                  <c:v>43037.114670312498</c:v>
                </c:pt>
                <c:pt idx="44823">
                  <c:v>43037.121614872682</c:v>
                </c:pt>
                <c:pt idx="44824">
                  <c:v>43037.128559432873</c:v>
                </c:pt>
                <c:pt idx="44825">
                  <c:v>43037.135503993057</c:v>
                </c:pt>
                <c:pt idx="44826">
                  <c:v>43037.142448553241</c:v>
                </c:pt>
                <c:pt idx="44827">
                  <c:v>43037.149393113425</c:v>
                </c:pt>
                <c:pt idx="44828">
                  <c:v>43037.156337673609</c:v>
                </c:pt>
                <c:pt idx="44829">
                  <c:v>43037.1632822338</c:v>
                </c:pt>
                <c:pt idx="44830">
                  <c:v>43037.170226793984</c:v>
                </c:pt>
                <c:pt idx="44831">
                  <c:v>43037.177171354168</c:v>
                </c:pt>
                <c:pt idx="44832">
                  <c:v>43037.184115914351</c:v>
                </c:pt>
                <c:pt idx="44833">
                  <c:v>43037.191060474535</c:v>
                </c:pt>
                <c:pt idx="44834">
                  <c:v>43037.198005034719</c:v>
                </c:pt>
                <c:pt idx="44835">
                  <c:v>43037.20494959491</c:v>
                </c:pt>
                <c:pt idx="44836">
                  <c:v>43037.211894155094</c:v>
                </c:pt>
                <c:pt idx="44837">
                  <c:v>43037.218838715278</c:v>
                </c:pt>
                <c:pt idx="44838">
                  <c:v>43037.225783275462</c:v>
                </c:pt>
                <c:pt idx="44839">
                  <c:v>43037.232727835646</c:v>
                </c:pt>
                <c:pt idx="44840">
                  <c:v>43037.23967239583</c:v>
                </c:pt>
                <c:pt idx="44841">
                  <c:v>43037.246616956021</c:v>
                </c:pt>
                <c:pt idx="44842">
                  <c:v>43037.253561516205</c:v>
                </c:pt>
                <c:pt idx="44843">
                  <c:v>43037.260506076389</c:v>
                </c:pt>
                <c:pt idx="44844">
                  <c:v>43037.267450636573</c:v>
                </c:pt>
                <c:pt idx="44845">
                  <c:v>43037.274395196757</c:v>
                </c:pt>
                <c:pt idx="44846">
                  <c:v>43037.281339756948</c:v>
                </c:pt>
                <c:pt idx="44847">
                  <c:v>43037.288284317132</c:v>
                </c:pt>
                <c:pt idx="44848">
                  <c:v>43037.295228877316</c:v>
                </c:pt>
                <c:pt idx="44849">
                  <c:v>43037.3021734375</c:v>
                </c:pt>
                <c:pt idx="44850">
                  <c:v>43037.309117997684</c:v>
                </c:pt>
                <c:pt idx="44851">
                  <c:v>43037.316062557868</c:v>
                </c:pt>
                <c:pt idx="44852">
                  <c:v>43037.323007118059</c:v>
                </c:pt>
                <c:pt idx="44853">
                  <c:v>43037.329951678243</c:v>
                </c:pt>
                <c:pt idx="44854">
                  <c:v>43037.336896238427</c:v>
                </c:pt>
                <c:pt idx="44855">
                  <c:v>43037.34384079861</c:v>
                </c:pt>
                <c:pt idx="44856">
                  <c:v>43037.350785358794</c:v>
                </c:pt>
                <c:pt idx="44857">
                  <c:v>43037.357729918978</c:v>
                </c:pt>
                <c:pt idx="44858">
                  <c:v>43037.364674479169</c:v>
                </c:pt>
                <c:pt idx="44859">
                  <c:v>43037.371619039353</c:v>
                </c:pt>
                <c:pt idx="44860">
                  <c:v>43037.378563599537</c:v>
                </c:pt>
                <c:pt idx="44861">
                  <c:v>43037.385508159721</c:v>
                </c:pt>
                <c:pt idx="44862">
                  <c:v>43037.392452719905</c:v>
                </c:pt>
                <c:pt idx="44863">
                  <c:v>43037.399397280089</c:v>
                </c:pt>
                <c:pt idx="44864">
                  <c:v>43037.40634184028</c:v>
                </c:pt>
                <c:pt idx="44865">
                  <c:v>43037.413286400464</c:v>
                </c:pt>
                <c:pt idx="44866">
                  <c:v>43037.420230960648</c:v>
                </c:pt>
                <c:pt idx="44867">
                  <c:v>43037.427175520832</c:v>
                </c:pt>
                <c:pt idx="44868">
                  <c:v>43037.434120081016</c:v>
                </c:pt>
                <c:pt idx="44869">
                  <c:v>43037.441064641207</c:v>
                </c:pt>
                <c:pt idx="44870">
                  <c:v>43037.448009201391</c:v>
                </c:pt>
                <c:pt idx="44871">
                  <c:v>43037.454953761575</c:v>
                </c:pt>
                <c:pt idx="44872">
                  <c:v>43037.461898321759</c:v>
                </c:pt>
                <c:pt idx="44873">
                  <c:v>43037.468842881943</c:v>
                </c:pt>
                <c:pt idx="44874">
                  <c:v>43037.475787442127</c:v>
                </c:pt>
                <c:pt idx="44875">
                  <c:v>43037.482732002318</c:v>
                </c:pt>
                <c:pt idx="44876">
                  <c:v>43037.489676562502</c:v>
                </c:pt>
                <c:pt idx="44877">
                  <c:v>43037.496621122686</c:v>
                </c:pt>
                <c:pt idx="44878">
                  <c:v>43037.50356568287</c:v>
                </c:pt>
                <c:pt idx="44879">
                  <c:v>43037.510510243053</c:v>
                </c:pt>
                <c:pt idx="44880">
                  <c:v>43037.517454803237</c:v>
                </c:pt>
                <c:pt idx="44881">
                  <c:v>43037.524399363429</c:v>
                </c:pt>
                <c:pt idx="44882">
                  <c:v>43037.531343923612</c:v>
                </c:pt>
                <c:pt idx="44883">
                  <c:v>43037.538288483796</c:v>
                </c:pt>
                <c:pt idx="44884">
                  <c:v>43037.54523304398</c:v>
                </c:pt>
                <c:pt idx="44885">
                  <c:v>43037.552177604164</c:v>
                </c:pt>
                <c:pt idx="44886">
                  <c:v>43037.559122164355</c:v>
                </c:pt>
                <c:pt idx="44887">
                  <c:v>43037.566066724539</c:v>
                </c:pt>
                <c:pt idx="44888">
                  <c:v>43037.573011284723</c:v>
                </c:pt>
                <c:pt idx="44889">
                  <c:v>43037.579955844907</c:v>
                </c:pt>
                <c:pt idx="44890">
                  <c:v>43037.586900405091</c:v>
                </c:pt>
                <c:pt idx="44891">
                  <c:v>43037.593844965275</c:v>
                </c:pt>
                <c:pt idx="44892">
                  <c:v>43037.600789525466</c:v>
                </c:pt>
                <c:pt idx="44893">
                  <c:v>43037.60773408565</c:v>
                </c:pt>
                <c:pt idx="44894">
                  <c:v>43037.614678645834</c:v>
                </c:pt>
                <c:pt idx="44895">
                  <c:v>43037.621623206018</c:v>
                </c:pt>
                <c:pt idx="44896">
                  <c:v>43037.628567766202</c:v>
                </c:pt>
                <c:pt idx="44897">
                  <c:v>43037.635512326386</c:v>
                </c:pt>
                <c:pt idx="44898">
                  <c:v>43037.642456886577</c:v>
                </c:pt>
                <c:pt idx="44899">
                  <c:v>43037.649401446761</c:v>
                </c:pt>
                <c:pt idx="44900">
                  <c:v>43037.656346006945</c:v>
                </c:pt>
                <c:pt idx="44901">
                  <c:v>43037.663290567129</c:v>
                </c:pt>
                <c:pt idx="44902">
                  <c:v>43037.670235127312</c:v>
                </c:pt>
                <c:pt idx="44903">
                  <c:v>43037.677179687496</c:v>
                </c:pt>
                <c:pt idx="44904">
                  <c:v>43037.684124247688</c:v>
                </c:pt>
                <c:pt idx="44905">
                  <c:v>43037.691068807871</c:v>
                </c:pt>
                <c:pt idx="44906">
                  <c:v>43037.698013368055</c:v>
                </c:pt>
                <c:pt idx="44907">
                  <c:v>43037.704957928239</c:v>
                </c:pt>
                <c:pt idx="44908">
                  <c:v>43037.711902488423</c:v>
                </c:pt>
                <c:pt idx="44909">
                  <c:v>43037.718847048614</c:v>
                </c:pt>
                <c:pt idx="44910">
                  <c:v>43037.725791608798</c:v>
                </c:pt>
                <c:pt idx="44911">
                  <c:v>43037.732736168982</c:v>
                </c:pt>
                <c:pt idx="44912">
                  <c:v>43037.739680729166</c:v>
                </c:pt>
                <c:pt idx="44913">
                  <c:v>43037.74662528935</c:v>
                </c:pt>
                <c:pt idx="44914">
                  <c:v>43037.753569849534</c:v>
                </c:pt>
                <c:pt idx="44915">
                  <c:v>43037.760514409725</c:v>
                </c:pt>
                <c:pt idx="44916">
                  <c:v>43037.767458969909</c:v>
                </c:pt>
                <c:pt idx="44917">
                  <c:v>43037.774403530093</c:v>
                </c:pt>
                <c:pt idx="44918">
                  <c:v>43037.781348090277</c:v>
                </c:pt>
                <c:pt idx="44919">
                  <c:v>43037.788292650461</c:v>
                </c:pt>
                <c:pt idx="44920">
                  <c:v>43037.795237210645</c:v>
                </c:pt>
                <c:pt idx="44921">
                  <c:v>43037.802181770836</c:v>
                </c:pt>
                <c:pt idx="44922">
                  <c:v>43037.80912633102</c:v>
                </c:pt>
                <c:pt idx="44923">
                  <c:v>43037.816070891204</c:v>
                </c:pt>
                <c:pt idx="44924">
                  <c:v>43037.823015451388</c:v>
                </c:pt>
                <c:pt idx="44925">
                  <c:v>43037.829960011572</c:v>
                </c:pt>
                <c:pt idx="44926">
                  <c:v>43037.836904571763</c:v>
                </c:pt>
                <c:pt idx="44927">
                  <c:v>43037.843849131947</c:v>
                </c:pt>
                <c:pt idx="44928">
                  <c:v>43037.850793692131</c:v>
                </c:pt>
                <c:pt idx="44929">
                  <c:v>43037.857738252314</c:v>
                </c:pt>
                <c:pt idx="44930">
                  <c:v>43037.864682812498</c:v>
                </c:pt>
                <c:pt idx="44931">
                  <c:v>43037.871627372682</c:v>
                </c:pt>
                <c:pt idx="44932">
                  <c:v>43037.878571932873</c:v>
                </c:pt>
                <c:pt idx="44933">
                  <c:v>43037.885516493057</c:v>
                </c:pt>
                <c:pt idx="44934">
                  <c:v>43037.892461053241</c:v>
                </c:pt>
                <c:pt idx="44935">
                  <c:v>43037.899405613425</c:v>
                </c:pt>
                <c:pt idx="44936">
                  <c:v>43037.906350173609</c:v>
                </c:pt>
                <c:pt idx="44937">
                  <c:v>43037.913294733793</c:v>
                </c:pt>
                <c:pt idx="44938">
                  <c:v>43037.920239293984</c:v>
                </c:pt>
                <c:pt idx="44939">
                  <c:v>43037.927183854168</c:v>
                </c:pt>
                <c:pt idx="44940">
                  <c:v>43037.934128414352</c:v>
                </c:pt>
                <c:pt idx="44941">
                  <c:v>43037.941072974536</c:v>
                </c:pt>
                <c:pt idx="44942">
                  <c:v>43037.94801753472</c:v>
                </c:pt>
                <c:pt idx="44943">
                  <c:v>43037.954962094911</c:v>
                </c:pt>
                <c:pt idx="44944">
                  <c:v>43037.961906655095</c:v>
                </c:pt>
                <c:pt idx="44945">
                  <c:v>43037.968851215279</c:v>
                </c:pt>
                <c:pt idx="44946">
                  <c:v>43037.975795775463</c:v>
                </c:pt>
                <c:pt idx="44947">
                  <c:v>43037.982740335647</c:v>
                </c:pt>
                <c:pt idx="44948">
                  <c:v>43037.989684895831</c:v>
                </c:pt>
                <c:pt idx="44949">
                  <c:v>43037.996629456022</c:v>
                </c:pt>
                <c:pt idx="44950">
                  <c:v>43038.003574016206</c:v>
                </c:pt>
                <c:pt idx="44951">
                  <c:v>43038.01051857639</c:v>
                </c:pt>
                <c:pt idx="44952">
                  <c:v>43038.017463136573</c:v>
                </c:pt>
                <c:pt idx="44953">
                  <c:v>43038.024407696757</c:v>
                </c:pt>
                <c:pt idx="44954">
                  <c:v>43038.031352256941</c:v>
                </c:pt>
                <c:pt idx="44955">
                  <c:v>43038.038296817133</c:v>
                </c:pt>
                <c:pt idx="44956">
                  <c:v>43038.045241377316</c:v>
                </c:pt>
                <c:pt idx="44957">
                  <c:v>43038.0521859375</c:v>
                </c:pt>
                <c:pt idx="44958">
                  <c:v>43038.059130497684</c:v>
                </c:pt>
                <c:pt idx="44959">
                  <c:v>43038.066075057868</c:v>
                </c:pt>
                <c:pt idx="44960">
                  <c:v>43038.073019618052</c:v>
                </c:pt>
                <c:pt idx="44961">
                  <c:v>43038.079964178243</c:v>
                </c:pt>
                <c:pt idx="44962">
                  <c:v>43038.086908738427</c:v>
                </c:pt>
                <c:pt idx="44963">
                  <c:v>43038.093853298611</c:v>
                </c:pt>
                <c:pt idx="44964">
                  <c:v>43038.100797858795</c:v>
                </c:pt>
                <c:pt idx="44965">
                  <c:v>43038.107742418979</c:v>
                </c:pt>
                <c:pt idx="44966">
                  <c:v>43038.11468697917</c:v>
                </c:pt>
                <c:pt idx="44967">
                  <c:v>43038.121631539354</c:v>
                </c:pt>
                <c:pt idx="44968">
                  <c:v>43038.128576099538</c:v>
                </c:pt>
                <c:pt idx="44969">
                  <c:v>43038.135520659722</c:v>
                </c:pt>
                <c:pt idx="44970">
                  <c:v>43038.142465219906</c:v>
                </c:pt>
                <c:pt idx="44971">
                  <c:v>43038.14940978009</c:v>
                </c:pt>
                <c:pt idx="44972">
                  <c:v>43038.156354340281</c:v>
                </c:pt>
                <c:pt idx="44973">
                  <c:v>43038.163298900465</c:v>
                </c:pt>
                <c:pt idx="44974">
                  <c:v>43038.170243460649</c:v>
                </c:pt>
                <c:pt idx="44975">
                  <c:v>43038.177188020833</c:v>
                </c:pt>
                <c:pt idx="44976">
                  <c:v>43038.184132581016</c:v>
                </c:pt>
                <c:pt idx="44977">
                  <c:v>43038.1910771412</c:v>
                </c:pt>
                <c:pt idx="44978">
                  <c:v>43038.198021701392</c:v>
                </c:pt>
                <c:pt idx="44979">
                  <c:v>43038.204966261575</c:v>
                </c:pt>
                <c:pt idx="44980">
                  <c:v>43038.211910821759</c:v>
                </c:pt>
                <c:pt idx="44981">
                  <c:v>43038.218855381943</c:v>
                </c:pt>
                <c:pt idx="44982">
                  <c:v>43038.225799942127</c:v>
                </c:pt>
                <c:pt idx="44983">
                  <c:v>43038.232744502318</c:v>
                </c:pt>
                <c:pt idx="44984">
                  <c:v>43038.239689062502</c:v>
                </c:pt>
                <c:pt idx="44985">
                  <c:v>43038.246633622686</c:v>
                </c:pt>
                <c:pt idx="44986">
                  <c:v>43038.25357818287</c:v>
                </c:pt>
                <c:pt idx="44987">
                  <c:v>43038.260522743054</c:v>
                </c:pt>
                <c:pt idx="44988">
                  <c:v>43038.267467303238</c:v>
                </c:pt>
                <c:pt idx="44989">
                  <c:v>43038.274411863429</c:v>
                </c:pt>
                <c:pt idx="44990">
                  <c:v>43038.281356423613</c:v>
                </c:pt>
                <c:pt idx="44991">
                  <c:v>43038.288300983797</c:v>
                </c:pt>
                <c:pt idx="44992">
                  <c:v>43038.295245543981</c:v>
                </c:pt>
                <c:pt idx="44993">
                  <c:v>43038.302190104165</c:v>
                </c:pt>
                <c:pt idx="44994">
                  <c:v>43038.309134664349</c:v>
                </c:pt>
                <c:pt idx="44995">
                  <c:v>43038.31607922454</c:v>
                </c:pt>
                <c:pt idx="44996">
                  <c:v>43038.323023784724</c:v>
                </c:pt>
                <c:pt idx="44997">
                  <c:v>43038.329968344908</c:v>
                </c:pt>
                <c:pt idx="44998">
                  <c:v>43038.336912905092</c:v>
                </c:pt>
                <c:pt idx="44999">
                  <c:v>43038.343857465276</c:v>
                </c:pt>
                <c:pt idx="45000">
                  <c:v>43038.350802025459</c:v>
                </c:pt>
                <c:pt idx="45001">
                  <c:v>43038.357746585651</c:v>
                </c:pt>
                <c:pt idx="45002">
                  <c:v>43038.364691145835</c:v>
                </c:pt>
                <c:pt idx="45003">
                  <c:v>43038.371635706018</c:v>
                </c:pt>
                <c:pt idx="45004">
                  <c:v>43038.378580266202</c:v>
                </c:pt>
                <c:pt idx="45005">
                  <c:v>43038.385524826386</c:v>
                </c:pt>
                <c:pt idx="45006">
                  <c:v>43038.392469386577</c:v>
                </c:pt>
                <c:pt idx="45007">
                  <c:v>43038.399413946761</c:v>
                </c:pt>
                <c:pt idx="45008">
                  <c:v>43038.406358506945</c:v>
                </c:pt>
                <c:pt idx="45009">
                  <c:v>43038.413303067129</c:v>
                </c:pt>
                <c:pt idx="45010">
                  <c:v>43038.420247627313</c:v>
                </c:pt>
                <c:pt idx="45011">
                  <c:v>43038.427192187497</c:v>
                </c:pt>
                <c:pt idx="45012">
                  <c:v>43038.434136747688</c:v>
                </c:pt>
                <c:pt idx="45013">
                  <c:v>43038.441081307872</c:v>
                </c:pt>
                <c:pt idx="45014">
                  <c:v>43038.448025868056</c:v>
                </c:pt>
                <c:pt idx="45015">
                  <c:v>43038.45497042824</c:v>
                </c:pt>
                <c:pt idx="45016">
                  <c:v>43038.461914988424</c:v>
                </c:pt>
                <c:pt idx="45017">
                  <c:v>43038.468859548608</c:v>
                </c:pt>
                <c:pt idx="45018">
                  <c:v>43038.475804108799</c:v>
                </c:pt>
                <c:pt idx="45019">
                  <c:v>43038.482748668983</c:v>
                </c:pt>
                <c:pt idx="45020">
                  <c:v>43038.489693229167</c:v>
                </c:pt>
                <c:pt idx="45021">
                  <c:v>43038.496637789351</c:v>
                </c:pt>
                <c:pt idx="45022">
                  <c:v>43038.503582349535</c:v>
                </c:pt>
                <c:pt idx="45023">
                  <c:v>43038.510526909726</c:v>
                </c:pt>
                <c:pt idx="45024">
                  <c:v>43038.51747146991</c:v>
                </c:pt>
                <c:pt idx="45025">
                  <c:v>43038.524416030094</c:v>
                </c:pt>
                <c:pt idx="45026">
                  <c:v>43038.531360590277</c:v>
                </c:pt>
                <c:pt idx="45027">
                  <c:v>43038.538305150461</c:v>
                </c:pt>
                <c:pt idx="45028">
                  <c:v>43038.545249710645</c:v>
                </c:pt>
                <c:pt idx="45029">
                  <c:v>43038.552194270836</c:v>
                </c:pt>
                <c:pt idx="45030">
                  <c:v>43038.55913883102</c:v>
                </c:pt>
                <c:pt idx="45031">
                  <c:v>43038.566083391204</c:v>
                </c:pt>
                <c:pt idx="45032">
                  <c:v>43038.573027951388</c:v>
                </c:pt>
                <c:pt idx="45033">
                  <c:v>43038.579972511572</c:v>
                </c:pt>
                <c:pt idx="45034">
                  <c:v>43038.586917071756</c:v>
                </c:pt>
                <c:pt idx="45035">
                  <c:v>43038.593861631947</c:v>
                </c:pt>
                <c:pt idx="45036">
                  <c:v>43038.600806192131</c:v>
                </c:pt>
                <c:pt idx="45037">
                  <c:v>43038.607750752315</c:v>
                </c:pt>
                <c:pt idx="45038">
                  <c:v>43038.614695312499</c:v>
                </c:pt>
                <c:pt idx="45039">
                  <c:v>43038.621639872683</c:v>
                </c:pt>
                <c:pt idx="45040">
                  <c:v>43038.628584432867</c:v>
                </c:pt>
                <c:pt idx="45041">
                  <c:v>43038.635528993058</c:v>
                </c:pt>
                <c:pt idx="45042">
                  <c:v>43038.642473553242</c:v>
                </c:pt>
                <c:pt idx="45043">
                  <c:v>43038.649418113426</c:v>
                </c:pt>
                <c:pt idx="45044">
                  <c:v>43038.65636267361</c:v>
                </c:pt>
                <c:pt idx="45045">
                  <c:v>43038.663307233794</c:v>
                </c:pt>
                <c:pt idx="45046">
                  <c:v>43038.670251793985</c:v>
                </c:pt>
                <c:pt idx="45047">
                  <c:v>43038.677196354169</c:v>
                </c:pt>
                <c:pt idx="45048">
                  <c:v>43038.684140914353</c:v>
                </c:pt>
                <c:pt idx="45049">
                  <c:v>43038.691085474537</c:v>
                </c:pt>
                <c:pt idx="45050">
                  <c:v>43038.69803003472</c:v>
                </c:pt>
                <c:pt idx="45051">
                  <c:v>43038.704974594904</c:v>
                </c:pt>
                <c:pt idx="45052">
                  <c:v>43038.711919155096</c:v>
                </c:pt>
                <c:pt idx="45053">
                  <c:v>43038.718863715279</c:v>
                </c:pt>
                <c:pt idx="45054">
                  <c:v>43038.725808275463</c:v>
                </c:pt>
                <c:pt idx="45055">
                  <c:v>43038.732752835647</c:v>
                </c:pt>
                <c:pt idx="45056">
                  <c:v>43038.739697395831</c:v>
                </c:pt>
                <c:pt idx="45057">
                  <c:v>43038.746641956015</c:v>
                </c:pt>
                <c:pt idx="45058">
                  <c:v>43038.753586516206</c:v>
                </c:pt>
                <c:pt idx="45059">
                  <c:v>43038.76053107639</c:v>
                </c:pt>
                <c:pt idx="45060">
                  <c:v>43038.767475636574</c:v>
                </c:pt>
                <c:pt idx="45061">
                  <c:v>43038.774420196758</c:v>
                </c:pt>
                <c:pt idx="45062">
                  <c:v>43038.781364756942</c:v>
                </c:pt>
                <c:pt idx="45063">
                  <c:v>43038.788309317133</c:v>
                </c:pt>
                <c:pt idx="45064">
                  <c:v>43038.795253877317</c:v>
                </c:pt>
                <c:pt idx="45065">
                  <c:v>43038.802198437501</c:v>
                </c:pt>
                <c:pt idx="45066">
                  <c:v>43038.809142997685</c:v>
                </c:pt>
                <c:pt idx="45067">
                  <c:v>43038.816087557869</c:v>
                </c:pt>
                <c:pt idx="45068">
                  <c:v>43038.823032118053</c:v>
                </c:pt>
                <c:pt idx="45069">
                  <c:v>43038.829976678244</c:v>
                </c:pt>
                <c:pt idx="45070">
                  <c:v>43038.836921238428</c:v>
                </c:pt>
                <c:pt idx="45071">
                  <c:v>43038.843865798612</c:v>
                </c:pt>
                <c:pt idx="45072">
                  <c:v>43038.850810358796</c:v>
                </c:pt>
                <c:pt idx="45073">
                  <c:v>43038.857754918979</c:v>
                </c:pt>
                <c:pt idx="45074">
                  <c:v>43038.864699479163</c:v>
                </c:pt>
                <c:pt idx="45075">
                  <c:v>43038.871644039355</c:v>
                </c:pt>
                <c:pt idx="45076">
                  <c:v>43038.878588599538</c:v>
                </c:pt>
                <c:pt idx="45077">
                  <c:v>43038.885533159722</c:v>
                </c:pt>
                <c:pt idx="45078">
                  <c:v>43038.892477719906</c:v>
                </c:pt>
                <c:pt idx="45079">
                  <c:v>43038.89942228009</c:v>
                </c:pt>
                <c:pt idx="45080">
                  <c:v>43038.906366840281</c:v>
                </c:pt>
                <c:pt idx="45081">
                  <c:v>43038.913311400465</c:v>
                </c:pt>
                <c:pt idx="45082">
                  <c:v>43038.920255960649</c:v>
                </c:pt>
                <c:pt idx="45083">
                  <c:v>43038.927200520833</c:v>
                </c:pt>
                <c:pt idx="45084">
                  <c:v>43038.934145081017</c:v>
                </c:pt>
                <c:pt idx="45085">
                  <c:v>43038.941089641201</c:v>
                </c:pt>
                <c:pt idx="45086">
                  <c:v>43038.948034201392</c:v>
                </c:pt>
                <c:pt idx="45087">
                  <c:v>43038.954978761576</c:v>
                </c:pt>
                <c:pt idx="45088">
                  <c:v>43038.96192332176</c:v>
                </c:pt>
                <c:pt idx="45089">
                  <c:v>43038.968867881944</c:v>
                </c:pt>
                <c:pt idx="45090">
                  <c:v>43038.975812442128</c:v>
                </c:pt>
                <c:pt idx="45091">
                  <c:v>43038.982757002312</c:v>
                </c:pt>
                <c:pt idx="45092">
                  <c:v>43038.989701562503</c:v>
                </c:pt>
                <c:pt idx="45093">
                  <c:v>43038.996646122687</c:v>
                </c:pt>
                <c:pt idx="45094">
                  <c:v>43039.003590682871</c:v>
                </c:pt>
                <c:pt idx="45095">
                  <c:v>43039.010535243055</c:v>
                </c:pt>
                <c:pt idx="45096">
                  <c:v>43039.017479803239</c:v>
                </c:pt>
                <c:pt idx="45097">
                  <c:v>43039.024424363422</c:v>
                </c:pt>
                <c:pt idx="45098">
                  <c:v>43039.031368923614</c:v>
                </c:pt>
                <c:pt idx="45099">
                  <c:v>43039.038313483798</c:v>
                </c:pt>
                <c:pt idx="45100">
                  <c:v>43039.045258043981</c:v>
                </c:pt>
                <c:pt idx="45101">
                  <c:v>43039.052202604165</c:v>
                </c:pt>
                <c:pt idx="45102">
                  <c:v>43039.059147164349</c:v>
                </c:pt>
                <c:pt idx="45103">
                  <c:v>43039.06609172454</c:v>
                </c:pt>
                <c:pt idx="45104">
                  <c:v>43039.073036284724</c:v>
                </c:pt>
                <c:pt idx="45105">
                  <c:v>43039.079980844908</c:v>
                </c:pt>
                <c:pt idx="45106">
                  <c:v>43039.086925405092</c:v>
                </c:pt>
                <c:pt idx="45107">
                  <c:v>43039.093869965276</c:v>
                </c:pt>
                <c:pt idx="45108">
                  <c:v>43039.10081452546</c:v>
                </c:pt>
                <c:pt idx="45109">
                  <c:v>43039.107759085651</c:v>
                </c:pt>
                <c:pt idx="45110">
                  <c:v>43039.114703645835</c:v>
                </c:pt>
                <c:pt idx="45111">
                  <c:v>43039.121648206019</c:v>
                </c:pt>
                <c:pt idx="45112">
                  <c:v>43039.128592766203</c:v>
                </c:pt>
                <c:pt idx="45113">
                  <c:v>43039.135537326387</c:v>
                </c:pt>
                <c:pt idx="45114">
                  <c:v>43039.142481886571</c:v>
                </c:pt>
                <c:pt idx="45115">
                  <c:v>43039.149426446762</c:v>
                </c:pt>
                <c:pt idx="45116">
                  <c:v>43039.156371006946</c:v>
                </c:pt>
                <c:pt idx="45117">
                  <c:v>43039.16331556713</c:v>
                </c:pt>
                <c:pt idx="45118">
                  <c:v>43039.170260127314</c:v>
                </c:pt>
                <c:pt idx="45119">
                  <c:v>43039.177204687498</c:v>
                </c:pt>
                <c:pt idx="45120">
                  <c:v>43039.184149247689</c:v>
                </c:pt>
                <c:pt idx="45121">
                  <c:v>43039.191093807873</c:v>
                </c:pt>
                <c:pt idx="45122">
                  <c:v>43039.198038368057</c:v>
                </c:pt>
                <c:pt idx="45123">
                  <c:v>43039.20498292824</c:v>
                </c:pt>
                <c:pt idx="45124">
                  <c:v>43039.211927488424</c:v>
                </c:pt>
                <c:pt idx="45125">
                  <c:v>43039.218872048608</c:v>
                </c:pt>
                <c:pt idx="45126">
                  <c:v>43039.2258166088</c:v>
                </c:pt>
                <c:pt idx="45127">
                  <c:v>43039.232761168983</c:v>
                </c:pt>
                <c:pt idx="45128">
                  <c:v>43039.239705729167</c:v>
                </c:pt>
                <c:pt idx="45129">
                  <c:v>43039.246650289351</c:v>
                </c:pt>
                <c:pt idx="45130">
                  <c:v>43039.253594849535</c:v>
                </c:pt>
                <c:pt idx="45131">
                  <c:v>43039.260539409719</c:v>
                </c:pt>
                <c:pt idx="45132">
                  <c:v>43039.26748396991</c:v>
                </c:pt>
                <c:pt idx="45133">
                  <c:v>43039.274428530094</c:v>
                </c:pt>
                <c:pt idx="45134">
                  <c:v>43039.281373090278</c:v>
                </c:pt>
                <c:pt idx="45135">
                  <c:v>43039.288317650462</c:v>
                </c:pt>
                <c:pt idx="45136">
                  <c:v>43039.295262210646</c:v>
                </c:pt>
                <c:pt idx="45137">
                  <c:v>43039.30220677083</c:v>
                </c:pt>
                <c:pt idx="45138">
                  <c:v>43039.309151331021</c:v>
                </c:pt>
                <c:pt idx="45139">
                  <c:v>43039.316095891205</c:v>
                </c:pt>
                <c:pt idx="45140">
                  <c:v>43039.323040451389</c:v>
                </c:pt>
                <c:pt idx="45141">
                  <c:v>43039.329985011573</c:v>
                </c:pt>
                <c:pt idx="45142">
                  <c:v>43039.336929571757</c:v>
                </c:pt>
                <c:pt idx="45143">
                  <c:v>43039.343874131948</c:v>
                </c:pt>
                <c:pt idx="45144">
                  <c:v>43039.350818692132</c:v>
                </c:pt>
                <c:pt idx="45145">
                  <c:v>43039.357763252316</c:v>
                </c:pt>
                <c:pt idx="45146">
                  <c:v>43039.3647078125</c:v>
                </c:pt>
                <c:pt idx="45147">
                  <c:v>43039.371652372683</c:v>
                </c:pt>
                <c:pt idx="45148">
                  <c:v>43039.378596932867</c:v>
                </c:pt>
                <c:pt idx="45149">
                  <c:v>43039.385541493059</c:v>
                </c:pt>
                <c:pt idx="45150">
                  <c:v>43039.392486053242</c:v>
                </c:pt>
                <c:pt idx="45151">
                  <c:v>43039.399430613426</c:v>
                </c:pt>
                <c:pt idx="45152">
                  <c:v>43039.40637517361</c:v>
                </c:pt>
                <c:pt idx="45153">
                  <c:v>43039.413319733794</c:v>
                </c:pt>
                <c:pt idx="45154">
                  <c:v>43039.420264293978</c:v>
                </c:pt>
                <c:pt idx="45155">
                  <c:v>43039.427208854169</c:v>
                </c:pt>
                <c:pt idx="45156">
                  <c:v>43039.434153414353</c:v>
                </c:pt>
                <c:pt idx="45157">
                  <c:v>43039.441097974537</c:v>
                </c:pt>
                <c:pt idx="45158">
                  <c:v>43039.448042534721</c:v>
                </c:pt>
                <c:pt idx="45159">
                  <c:v>43039.454987094905</c:v>
                </c:pt>
                <c:pt idx="45160">
                  <c:v>43039.461931655096</c:v>
                </c:pt>
                <c:pt idx="45161">
                  <c:v>43039.46887621528</c:v>
                </c:pt>
                <c:pt idx="45162">
                  <c:v>43039.475820775464</c:v>
                </c:pt>
                <c:pt idx="45163">
                  <c:v>43039.482765335648</c:v>
                </c:pt>
                <c:pt idx="45164">
                  <c:v>43039.489709895832</c:v>
                </c:pt>
                <c:pt idx="45165">
                  <c:v>43039.496654456016</c:v>
                </c:pt>
                <c:pt idx="45166">
                  <c:v>43039.503599016207</c:v>
                </c:pt>
                <c:pt idx="45167">
                  <c:v>43039.510543576391</c:v>
                </c:pt>
                <c:pt idx="45168">
                  <c:v>43039.517488136575</c:v>
                </c:pt>
                <c:pt idx="45169">
                  <c:v>43039.524432696759</c:v>
                </c:pt>
                <c:pt idx="45170">
                  <c:v>43039.531377256943</c:v>
                </c:pt>
                <c:pt idx="45171">
                  <c:v>43039.538321817126</c:v>
                </c:pt>
                <c:pt idx="45172">
                  <c:v>43039.545266377318</c:v>
                </c:pt>
                <c:pt idx="45173">
                  <c:v>43039.552210937502</c:v>
                </c:pt>
                <c:pt idx="45174">
                  <c:v>43039.559155497685</c:v>
                </c:pt>
                <c:pt idx="45175">
                  <c:v>43039.566100057869</c:v>
                </c:pt>
                <c:pt idx="45176">
                  <c:v>43039.573044618053</c:v>
                </c:pt>
                <c:pt idx="45177">
                  <c:v>43039.579989178237</c:v>
                </c:pt>
                <c:pt idx="45178">
                  <c:v>43039.586933738428</c:v>
                </c:pt>
                <c:pt idx="45179">
                  <c:v>43039.593878298612</c:v>
                </c:pt>
                <c:pt idx="45180">
                  <c:v>43039.600822858796</c:v>
                </c:pt>
                <c:pt idx="45181">
                  <c:v>43039.60776741898</c:v>
                </c:pt>
                <c:pt idx="45182">
                  <c:v>43039.614711979164</c:v>
                </c:pt>
                <c:pt idx="45183">
                  <c:v>43039.621656539355</c:v>
                </c:pt>
                <c:pt idx="45184">
                  <c:v>43039.628601099539</c:v>
                </c:pt>
                <c:pt idx="45185">
                  <c:v>43039.635545659723</c:v>
                </c:pt>
                <c:pt idx="45186">
                  <c:v>43039.642490219907</c:v>
                </c:pt>
                <c:pt idx="45187">
                  <c:v>43039.649434780091</c:v>
                </c:pt>
                <c:pt idx="45188">
                  <c:v>43039.656379340275</c:v>
                </c:pt>
                <c:pt idx="45189">
                  <c:v>43039.663323900466</c:v>
                </c:pt>
                <c:pt idx="45190">
                  <c:v>43039.67026846065</c:v>
                </c:pt>
                <c:pt idx="45191">
                  <c:v>43039.677213020834</c:v>
                </c:pt>
                <c:pt idx="45192">
                  <c:v>43039.684157581018</c:v>
                </c:pt>
                <c:pt idx="45193">
                  <c:v>43039.691102141202</c:v>
                </c:pt>
                <c:pt idx="45194">
                  <c:v>43039.698046701385</c:v>
                </c:pt>
                <c:pt idx="45195">
                  <c:v>43039.704991261577</c:v>
                </c:pt>
                <c:pt idx="45196">
                  <c:v>43039.711935821761</c:v>
                </c:pt>
                <c:pt idx="45197">
                  <c:v>43039.718880381944</c:v>
                </c:pt>
                <c:pt idx="45198">
                  <c:v>43039.725824942128</c:v>
                </c:pt>
                <c:pt idx="45199">
                  <c:v>43039.732769502312</c:v>
                </c:pt>
                <c:pt idx="45200">
                  <c:v>43039.739714062503</c:v>
                </c:pt>
                <c:pt idx="45201">
                  <c:v>43039.746658622687</c:v>
                </c:pt>
                <c:pt idx="45202">
                  <c:v>43039.753603182871</c:v>
                </c:pt>
                <c:pt idx="45203">
                  <c:v>43039.760547743055</c:v>
                </c:pt>
                <c:pt idx="45204">
                  <c:v>43039.767492303239</c:v>
                </c:pt>
                <c:pt idx="45205">
                  <c:v>43039.774436863423</c:v>
                </c:pt>
                <c:pt idx="45206">
                  <c:v>43039.781381423614</c:v>
                </c:pt>
                <c:pt idx="45207">
                  <c:v>43039.788325983798</c:v>
                </c:pt>
                <c:pt idx="45208">
                  <c:v>43039.795270543982</c:v>
                </c:pt>
                <c:pt idx="45209">
                  <c:v>43039.802215104166</c:v>
                </c:pt>
                <c:pt idx="45210">
                  <c:v>43039.80915966435</c:v>
                </c:pt>
                <c:pt idx="45211">
                  <c:v>43039.816104224534</c:v>
                </c:pt>
                <c:pt idx="45212">
                  <c:v>43039.823048784725</c:v>
                </c:pt>
                <c:pt idx="45213">
                  <c:v>43039.829993344909</c:v>
                </c:pt>
                <c:pt idx="45214">
                  <c:v>43039.836937905093</c:v>
                </c:pt>
                <c:pt idx="45215">
                  <c:v>43039.843882465277</c:v>
                </c:pt>
                <c:pt idx="45216">
                  <c:v>43039.850827025461</c:v>
                </c:pt>
                <c:pt idx="45217">
                  <c:v>43039.857771585652</c:v>
                </c:pt>
                <c:pt idx="45218">
                  <c:v>43039.864716145836</c:v>
                </c:pt>
                <c:pt idx="45219">
                  <c:v>43039.87166070602</c:v>
                </c:pt>
                <c:pt idx="45220">
                  <c:v>43039.878605266204</c:v>
                </c:pt>
                <c:pt idx="45221">
                  <c:v>43039.885549826387</c:v>
                </c:pt>
                <c:pt idx="45222">
                  <c:v>43039.892494386571</c:v>
                </c:pt>
                <c:pt idx="45223">
                  <c:v>43039.899438946763</c:v>
                </c:pt>
                <c:pt idx="45224">
                  <c:v>43039.906383506946</c:v>
                </c:pt>
                <c:pt idx="45225">
                  <c:v>43039.91332806713</c:v>
                </c:pt>
                <c:pt idx="45226">
                  <c:v>43039.920272627314</c:v>
                </c:pt>
                <c:pt idx="45227">
                  <c:v>43039.927217187498</c:v>
                </c:pt>
                <c:pt idx="45228">
                  <c:v>43039.934161747682</c:v>
                </c:pt>
                <c:pt idx="45229">
                  <c:v>43039.941106307873</c:v>
                </c:pt>
                <c:pt idx="45230">
                  <c:v>43039.948050868057</c:v>
                </c:pt>
                <c:pt idx="45231">
                  <c:v>43039.954995428241</c:v>
                </c:pt>
                <c:pt idx="45232">
                  <c:v>43039.961939988425</c:v>
                </c:pt>
                <c:pt idx="45233">
                  <c:v>43039.968884548609</c:v>
                </c:pt>
                <c:pt idx="45234">
                  <c:v>43039.975829108793</c:v>
                </c:pt>
                <c:pt idx="45235">
                  <c:v>43039.982773668984</c:v>
                </c:pt>
                <c:pt idx="45236">
                  <c:v>43039.989718229168</c:v>
                </c:pt>
                <c:pt idx="45237">
                  <c:v>43039.996662789352</c:v>
                </c:pt>
                <c:pt idx="45238">
                  <c:v>43040.003607349536</c:v>
                </c:pt>
                <c:pt idx="45239">
                  <c:v>43040.01055190972</c:v>
                </c:pt>
                <c:pt idx="45240">
                  <c:v>43040.017496469911</c:v>
                </c:pt>
                <c:pt idx="45241">
                  <c:v>43040.024441030095</c:v>
                </c:pt>
                <c:pt idx="45242">
                  <c:v>43040.031385590279</c:v>
                </c:pt>
                <c:pt idx="45243">
                  <c:v>43040.038330150463</c:v>
                </c:pt>
                <c:pt idx="45244">
                  <c:v>43040.045274710646</c:v>
                </c:pt>
                <c:pt idx="45245">
                  <c:v>43040.05221927083</c:v>
                </c:pt>
                <c:pt idx="45246">
                  <c:v>43040.059163831022</c:v>
                </c:pt>
                <c:pt idx="45247">
                  <c:v>43040.066108391205</c:v>
                </c:pt>
                <c:pt idx="45248">
                  <c:v>43040.073052951389</c:v>
                </c:pt>
                <c:pt idx="45249">
                  <c:v>43040.079997511573</c:v>
                </c:pt>
                <c:pt idx="45250">
                  <c:v>43040.086942071757</c:v>
                </c:pt>
                <c:pt idx="45251">
                  <c:v>43040.093886631941</c:v>
                </c:pt>
                <c:pt idx="45252">
                  <c:v>43040.100831192132</c:v>
                </c:pt>
                <c:pt idx="45253">
                  <c:v>43040.107775752316</c:v>
                </c:pt>
                <c:pt idx="45254">
                  <c:v>43040.1147203125</c:v>
                </c:pt>
                <c:pt idx="45255">
                  <c:v>43040.121664872684</c:v>
                </c:pt>
                <c:pt idx="45256">
                  <c:v>43040.128609432868</c:v>
                </c:pt>
                <c:pt idx="45257">
                  <c:v>43040.135553993059</c:v>
                </c:pt>
                <c:pt idx="45258">
                  <c:v>43040.142498553243</c:v>
                </c:pt>
                <c:pt idx="45259">
                  <c:v>43040.149443113427</c:v>
                </c:pt>
                <c:pt idx="45260">
                  <c:v>43040.156387673611</c:v>
                </c:pt>
                <c:pt idx="45261">
                  <c:v>43040.163332233795</c:v>
                </c:pt>
                <c:pt idx="45262">
                  <c:v>43040.170276793979</c:v>
                </c:pt>
                <c:pt idx="45263">
                  <c:v>43040.17722135417</c:v>
                </c:pt>
                <c:pt idx="45264">
                  <c:v>43040.184165914354</c:v>
                </c:pt>
                <c:pt idx="45265">
                  <c:v>43040.191110474538</c:v>
                </c:pt>
                <c:pt idx="45266">
                  <c:v>43040.198055034722</c:v>
                </c:pt>
                <c:pt idx="45267">
                  <c:v>43040.204999594906</c:v>
                </c:pt>
                <c:pt idx="45268">
                  <c:v>43040.211944155089</c:v>
                </c:pt>
                <c:pt idx="45269">
                  <c:v>43040.218888715281</c:v>
                </c:pt>
                <c:pt idx="45270">
                  <c:v>43040.225833275465</c:v>
                </c:pt>
                <c:pt idx="45271">
                  <c:v>43040.232777835648</c:v>
                </c:pt>
                <c:pt idx="45272">
                  <c:v>43040.239722395832</c:v>
                </c:pt>
                <c:pt idx="45273">
                  <c:v>43040.246666956016</c:v>
                </c:pt>
                <c:pt idx="45274">
                  <c:v>43040.2536115162</c:v>
                </c:pt>
                <c:pt idx="45275">
                  <c:v>43040.260556076391</c:v>
                </c:pt>
                <c:pt idx="45276">
                  <c:v>43040.267500636575</c:v>
                </c:pt>
                <c:pt idx="45277">
                  <c:v>43040.274445196759</c:v>
                </c:pt>
                <c:pt idx="45278">
                  <c:v>43040.281389756943</c:v>
                </c:pt>
                <c:pt idx="45279">
                  <c:v>43040.288334317127</c:v>
                </c:pt>
                <c:pt idx="45280">
                  <c:v>43040.295278877318</c:v>
                </c:pt>
                <c:pt idx="45281">
                  <c:v>43040.302223437502</c:v>
                </c:pt>
                <c:pt idx="45282">
                  <c:v>43040.309167997686</c:v>
                </c:pt>
                <c:pt idx="45283">
                  <c:v>43040.31611255787</c:v>
                </c:pt>
                <c:pt idx="45284">
                  <c:v>43040.323057118054</c:v>
                </c:pt>
                <c:pt idx="45285">
                  <c:v>43040.330001678238</c:v>
                </c:pt>
                <c:pt idx="45286">
                  <c:v>43040.336946238429</c:v>
                </c:pt>
                <c:pt idx="45287">
                  <c:v>43040.343890798613</c:v>
                </c:pt>
                <c:pt idx="45288">
                  <c:v>43040.350835358797</c:v>
                </c:pt>
                <c:pt idx="45289">
                  <c:v>43040.357779918981</c:v>
                </c:pt>
                <c:pt idx="45290">
                  <c:v>43040.364724479165</c:v>
                </c:pt>
                <c:pt idx="45291">
                  <c:v>43040.371669039348</c:v>
                </c:pt>
                <c:pt idx="45292">
                  <c:v>43040.37861359954</c:v>
                </c:pt>
                <c:pt idx="45293">
                  <c:v>43040.385558159724</c:v>
                </c:pt>
                <c:pt idx="45294">
                  <c:v>43040.392502719907</c:v>
                </c:pt>
                <c:pt idx="45295">
                  <c:v>43040.399447280091</c:v>
                </c:pt>
                <c:pt idx="45296">
                  <c:v>43040.406391840275</c:v>
                </c:pt>
                <c:pt idx="45297">
                  <c:v>43040.413336400467</c:v>
                </c:pt>
                <c:pt idx="45298">
                  <c:v>43040.42028096065</c:v>
                </c:pt>
                <c:pt idx="45299">
                  <c:v>43040.427225520834</c:v>
                </c:pt>
                <c:pt idx="45300">
                  <c:v>43040.434170081018</c:v>
                </c:pt>
                <c:pt idx="45301">
                  <c:v>43040.441114641202</c:v>
                </c:pt>
                <c:pt idx="45302">
                  <c:v>43040.448059201386</c:v>
                </c:pt>
                <c:pt idx="45303">
                  <c:v>43040.455003761577</c:v>
                </c:pt>
                <c:pt idx="45304">
                  <c:v>43040.461948321761</c:v>
                </c:pt>
                <c:pt idx="45305">
                  <c:v>43040.468892881945</c:v>
                </c:pt>
                <c:pt idx="45306">
                  <c:v>43040.475837442129</c:v>
                </c:pt>
                <c:pt idx="45307">
                  <c:v>43040.482782002313</c:v>
                </c:pt>
                <c:pt idx="45308">
                  <c:v>43040.489726562497</c:v>
                </c:pt>
                <c:pt idx="45309">
                  <c:v>43040.496671122688</c:v>
                </c:pt>
                <c:pt idx="45310">
                  <c:v>43040.503615682872</c:v>
                </c:pt>
                <c:pt idx="45311">
                  <c:v>43040.510560243056</c:v>
                </c:pt>
                <c:pt idx="45312">
                  <c:v>43040.51750480324</c:v>
                </c:pt>
                <c:pt idx="45313">
                  <c:v>43040.524449363424</c:v>
                </c:pt>
                <c:pt idx="45314">
                  <c:v>43040.531393923608</c:v>
                </c:pt>
                <c:pt idx="45315">
                  <c:v>43040.538338483799</c:v>
                </c:pt>
                <c:pt idx="45316">
                  <c:v>43040.545283043983</c:v>
                </c:pt>
                <c:pt idx="45317">
                  <c:v>43040.552227604167</c:v>
                </c:pt>
                <c:pt idx="45318">
                  <c:v>43040.55917216435</c:v>
                </c:pt>
                <c:pt idx="45319">
                  <c:v>43040.566116724534</c:v>
                </c:pt>
                <c:pt idx="45320">
                  <c:v>43040.573061284726</c:v>
                </c:pt>
                <c:pt idx="45321">
                  <c:v>43040.580005844909</c:v>
                </c:pt>
                <c:pt idx="45322">
                  <c:v>43040.586950405093</c:v>
                </c:pt>
                <c:pt idx="45323">
                  <c:v>43040.593894965277</c:v>
                </c:pt>
                <c:pt idx="45324">
                  <c:v>43040.600839525461</c:v>
                </c:pt>
                <c:pt idx="45325">
                  <c:v>43040.607784085645</c:v>
                </c:pt>
                <c:pt idx="45326">
                  <c:v>43040.614728645836</c:v>
                </c:pt>
                <c:pt idx="45327">
                  <c:v>43040.62167320602</c:v>
                </c:pt>
                <c:pt idx="45328">
                  <c:v>43040.628617766204</c:v>
                </c:pt>
                <c:pt idx="45329">
                  <c:v>43040.635562326388</c:v>
                </c:pt>
                <c:pt idx="45330">
                  <c:v>43040.642506886572</c:v>
                </c:pt>
                <c:pt idx="45331">
                  <c:v>43040.649451446756</c:v>
                </c:pt>
                <c:pt idx="45332">
                  <c:v>43040.656396006947</c:v>
                </c:pt>
                <c:pt idx="45333">
                  <c:v>43040.663340567131</c:v>
                </c:pt>
                <c:pt idx="45334">
                  <c:v>43040.670285127315</c:v>
                </c:pt>
                <c:pt idx="45335">
                  <c:v>43040.677229687499</c:v>
                </c:pt>
                <c:pt idx="45336">
                  <c:v>43040.684174247683</c:v>
                </c:pt>
                <c:pt idx="45337">
                  <c:v>43040.691118807874</c:v>
                </c:pt>
                <c:pt idx="45338">
                  <c:v>43040.698063368058</c:v>
                </c:pt>
                <c:pt idx="45339">
                  <c:v>43040.705007928242</c:v>
                </c:pt>
                <c:pt idx="45340">
                  <c:v>43040.711952488426</c:v>
                </c:pt>
                <c:pt idx="45341">
                  <c:v>43040.71889704861</c:v>
                </c:pt>
                <c:pt idx="45342">
                  <c:v>43040.725841608793</c:v>
                </c:pt>
                <c:pt idx="45343">
                  <c:v>43040.732786168985</c:v>
                </c:pt>
                <c:pt idx="45344">
                  <c:v>43040.739730729169</c:v>
                </c:pt>
                <c:pt idx="45345">
                  <c:v>43040.746675289352</c:v>
                </c:pt>
                <c:pt idx="45346">
                  <c:v>43040.753619849536</c:v>
                </c:pt>
                <c:pt idx="45347">
                  <c:v>43040.76056440972</c:v>
                </c:pt>
                <c:pt idx="45348">
                  <c:v>43040.767508969904</c:v>
                </c:pt>
                <c:pt idx="45349">
                  <c:v>43040.774453530095</c:v>
                </c:pt>
                <c:pt idx="45350">
                  <c:v>43040.781398090279</c:v>
                </c:pt>
                <c:pt idx="45351">
                  <c:v>43040.788342650463</c:v>
                </c:pt>
                <c:pt idx="45352">
                  <c:v>43040.795287210647</c:v>
                </c:pt>
                <c:pt idx="45353">
                  <c:v>43040.802231770831</c:v>
                </c:pt>
                <c:pt idx="45354">
                  <c:v>43040.809176331015</c:v>
                </c:pt>
                <c:pt idx="45355">
                  <c:v>43040.816120891206</c:v>
                </c:pt>
                <c:pt idx="45356">
                  <c:v>43040.82306545139</c:v>
                </c:pt>
                <c:pt idx="45357">
                  <c:v>43040.830010011574</c:v>
                </c:pt>
                <c:pt idx="45358">
                  <c:v>43040.836954571758</c:v>
                </c:pt>
                <c:pt idx="45359">
                  <c:v>43040.843899131942</c:v>
                </c:pt>
                <c:pt idx="45360">
                  <c:v>43040.850843692133</c:v>
                </c:pt>
                <c:pt idx="45361">
                  <c:v>43040.857788252317</c:v>
                </c:pt>
                <c:pt idx="45362">
                  <c:v>43040.864732812501</c:v>
                </c:pt>
                <c:pt idx="45363">
                  <c:v>43040.871677372685</c:v>
                </c:pt>
                <c:pt idx="45364">
                  <c:v>43040.878621932869</c:v>
                </c:pt>
                <c:pt idx="45365">
                  <c:v>43040.885566493052</c:v>
                </c:pt>
                <c:pt idx="45366">
                  <c:v>43040.892511053244</c:v>
                </c:pt>
                <c:pt idx="45367">
                  <c:v>43040.899455613428</c:v>
                </c:pt>
                <c:pt idx="45368">
                  <c:v>43040.906400173611</c:v>
                </c:pt>
                <c:pt idx="45369">
                  <c:v>43040.913344733795</c:v>
                </c:pt>
                <c:pt idx="45370">
                  <c:v>43040.920289293979</c:v>
                </c:pt>
                <c:pt idx="45371">
                  <c:v>43040.927233854163</c:v>
                </c:pt>
                <c:pt idx="45372">
                  <c:v>43040.934178414354</c:v>
                </c:pt>
                <c:pt idx="45373">
                  <c:v>43040.941122974538</c:v>
                </c:pt>
                <c:pt idx="45374">
                  <c:v>43040.948067534722</c:v>
                </c:pt>
                <c:pt idx="45375">
                  <c:v>43040.955012094906</c:v>
                </c:pt>
                <c:pt idx="45376">
                  <c:v>43040.96195665509</c:v>
                </c:pt>
                <c:pt idx="45377">
                  <c:v>43040.968901215281</c:v>
                </c:pt>
                <c:pt idx="45378">
                  <c:v>43040.975845775465</c:v>
                </c:pt>
                <c:pt idx="45379">
                  <c:v>43040.982790335649</c:v>
                </c:pt>
                <c:pt idx="45380">
                  <c:v>43040.989734895833</c:v>
                </c:pt>
                <c:pt idx="45381">
                  <c:v>43040.996679456017</c:v>
                </c:pt>
                <c:pt idx="45382">
                  <c:v>43041.003624016201</c:v>
                </c:pt>
                <c:pt idx="45383">
                  <c:v>43041.010568576392</c:v>
                </c:pt>
                <c:pt idx="45384">
                  <c:v>43041.017513136576</c:v>
                </c:pt>
                <c:pt idx="45385">
                  <c:v>43041.02445769676</c:v>
                </c:pt>
                <c:pt idx="45386">
                  <c:v>43041.031402256944</c:v>
                </c:pt>
                <c:pt idx="45387">
                  <c:v>43041.038346817128</c:v>
                </c:pt>
                <c:pt idx="45388">
                  <c:v>43041.045291377312</c:v>
                </c:pt>
                <c:pt idx="45389">
                  <c:v>43041.052235937503</c:v>
                </c:pt>
                <c:pt idx="45390">
                  <c:v>43041.059180497687</c:v>
                </c:pt>
                <c:pt idx="45391">
                  <c:v>43041.066125057871</c:v>
                </c:pt>
                <c:pt idx="45392">
                  <c:v>43041.073069618054</c:v>
                </c:pt>
                <c:pt idx="45393">
                  <c:v>43041.080014178238</c:v>
                </c:pt>
                <c:pt idx="45394">
                  <c:v>43041.08695873843</c:v>
                </c:pt>
                <c:pt idx="45395">
                  <c:v>43041.093903298613</c:v>
                </c:pt>
                <c:pt idx="45396">
                  <c:v>43041.100847858797</c:v>
                </c:pt>
                <c:pt idx="45397">
                  <c:v>43041.107792418981</c:v>
                </c:pt>
                <c:pt idx="45398">
                  <c:v>43041.114736979165</c:v>
                </c:pt>
                <c:pt idx="45399">
                  <c:v>43041.121681539349</c:v>
                </c:pt>
                <c:pt idx="45400">
                  <c:v>43041.12862609954</c:v>
                </c:pt>
                <c:pt idx="45401">
                  <c:v>43041.135570659724</c:v>
                </c:pt>
                <c:pt idx="45402">
                  <c:v>43041.142515219908</c:v>
                </c:pt>
                <c:pt idx="45403">
                  <c:v>43041.149459780092</c:v>
                </c:pt>
                <c:pt idx="45404">
                  <c:v>43041.156404340276</c:v>
                </c:pt>
                <c:pt idx="45405">
                  <c:v>43041.16334890046</c:v>
                </c:pt>
                <c:pt idx="45406">
                  <c:v>43041.170293460651</c:v>
                </c:pt>
                <c:pt idx="45407">
                  <c:v>43041.177238020835</c:v>
                </c:pt>
                <c:pt idx="45408">
                  <c:v>43041.184182581019</c:v>
                </c:pt>
                <c:pt idx="45409">
                  <c:v>43041.191127141203</c:v>
                </c:pt>
                <c:pt idx="45410">
                  <c:v>43041.198071701387</c:v>
                </c:pt>
                <c:pt idx="45411">
                  <c:v>43041.205016261571</c:v>
                </c:pt>
                <c:pt idx="45412">
                  <c:v>43041.211960821762</c:v>
                </c:pt>
                <c:pt idx="45413">
                  <c:v>43041.218905381946</c:v>
                </c:pt>
                <c:pt idx="45414">
                  <c:v>43041.22584994213</c:v>
                </c:pt>
                <c:pt idx="45415">
                  <c:v>43041.232794502313</c:v>
                </c:pt>
                <c:pt idx="45416">
                  <c:v>43041.239739062497</c:v>
                </c:pt>
                <c:pt idx="45417">
                  <c:v>43041.246683622689</c:v>
                </c:pt>
                <c:pt idx="45418">
                  <c:v>43041.253628182872</c:v>
                </c:pt>
                <c:pt idx="45419">
                  <c:v>43041.260572743056</c:v>
                </c:pt>
                <c:pt idx="45420">
                  <c:v>43041.26751730324</c:v>
                </c:pt>
                <c:pt idx="45421">
                  <c:v>43041.274461863424</c:v>
                </c:pt>
                <c:pt idx="45422">
                  <c:v>43041.281406423608</c:v>
                </c:pt>
                <c:pt idx="45423">
                  <c:v>43041.288350983799</c:v>
                </c:pt>
                <c:pt idx="45424">
                  <c:v>43041.295295543983</c:v>
                </c:pt>
                <c:pt idx="45425">
                  <c:v>43041.302240104167</c:v>
                </c:pt>
                <c:pt idx="45426">
                  <c:v>43041.309184664351</c:v>
                </c:pt>
                <c:pt idx="45427">
                  <c:v>43041.316129224535</c:v>
                </c:pt>
                <c:pt idx="45428">
                  <c:v>43041.323073784719</c:v>
                </c:pt>
                <c:pt idx="45429">
                  <c:v>43041.33001834491</c:v>
                </c:pt>
                <c:pt idx="45430">
                  <c:v>43041.336962905094</c:v>
                </c:pt>
                <c:pt idx="45431">
                  <c:v>43041.343907465278</c:v>
                </c:pt>
                <c:pt idx="45432">
                  <c:v>43041.350852025462</c:v>
                </c:pt>
                <c:pt idx="45433">
                  <c:v>43041.357796585646</c:v>
                </c:pt>
                <c:pt idx="45434">
                  <c:v>43041.364741145837</c:v>
                </c:pt>
                <c:pt idx="45435">
                  <c:v>43041.371685706021</c:v>
                </c:pt>
                <c:pt idx="45436">
                  <c:v>43041.378630266205</c:v>
                </c:pt>
                <c:pt idx="45437">
                  <c:v>43041.385574826389</c:v>
                </c:pt>
                <c:pt idx="45438">
                  <c:v>43041.392519386573</c:v>
                </c:pt>
                <c:pt idx="45439">
                  <c:v>43041.399463946756</c:v>
                </c:pt>
                <c:pt idx="45440">
                  <c:v>43041.406408506948</c:v>
                </c:pt>
                <c:pt idx="45441">
                  <c:v>43041.413353067132</c:v>
                </c:pt>
                <c:pt idx="45442">
                  <c:v>43041.420297627315</c:v>
                </c:pt>
                <c:pt idx="45443">
                  <c:v>43041.427242187499</c:v>
                </c:pt>
                <c:pt idx="45444">
                  <c:v>43041.434186747683</c:v>
                </c:pt>
                <c:pt idx="45445">
                  <c:v>43041.441131307867</c:v>
                </c:pt>
                <c:pt idx="45446">
                  <c:v>43041.448075868058</c:v>
                </c:pt>
                <c:pt idx="45447">
                  <c:v>43041.455020428242</c:v>
                </c:pt>
                <c:pt idx="45448">
                  <c:v>43041.461964988426</c:v>
                </c:pt>
                <c:pt idx="45449">
                  <c:v>43041.46890954861</c:v>
                </c:pt>
                <c:pt idx="45450">
                  <c:v>43041.475854108794</c:v>
                </c:pt>
                <c:pt idx="45451">
                  <c:v>43041.482798668978</c:v>
                </c:pt>
                <c:pt idx="45452">
                  <c:v>43041.489743229169</c:v>
                </c:pt>
                <c:pt idx="45453">
                  <c:v>43041.496687789353</c:v>
                </c:pt>
                <c:pt idx="45454">
                  <c:v>43041.503632349537</c:v>
                </c:pt>
                <c:pt idx="45455">
                  <c:v>43041.510576909721</c:v>
                </c:pt>
                <c:pt idx="45456">
                  <c:v>43041.517521469905</c:v>
                </c:pt>
                <c:pt idx="45457">
                  <c:v>43041.524466030096</c:v>
                </c:pt>
                <c:pt idx="45458">
                  <c:v>43041.53141059028</c:v>
                </c:pt>
                <c:pt idx="45459">
                  <c:v>43041.538355150464</c:v>
                </c:pt>
                <c:pt idx="45460">
                  <c:v>43041.545299710648</c:v>
                </c:pt>
                <c:pt idx="45461">
                  <c:v>43041.552244270832</c:v>
                </c:pt>
                <c:pt idx="45462">
                  <c:v>43041.559188831015</c:v>
                </c:pt>
                <c:pt idx="45463">
                  <c:v>43041.566133391207</c:v>
                </c:pt>
                <c:pt idx="45464">
                  <c:v>43041.573077951391</c:v>
                </c:pt>
                <c:pt idx="45465">
                  <c:v>43041.580022511574</c:v>
                </c:pt>
                <c:pt idx="45466">
                  <c:v>43041.586967071758</c:v>
                </c:pt>
                <c:pt idx="45467">
                  <c:v>43041.593911631942</c:v>
                </c:pt>
                <c:pt idx="45468">
                  <c:v>43041.600856192126</c:v>
                </c:pt>
                <c:pt idx="45469">
                  <c:v>43041.607800752317</c:v>
                </c:pt>
                <c:pt idx="45470">
                  <c:v>43041.614745312501</c:v>
                </c:pt>
                <c:pt idx="45471">
                  <c:v>43041.621689872685</c:v>
                </c:pt>
                <c:pt idx="45472">
                  <c:v>43041.628634432869</c:v>
                </c:pt>
                <c:pt idx="45473">
                  <c:v>43041.635578993053</c:v>
                </c:pt>
                <c:pt idx="45474">
                  <c:v>43041.642523553244</c:v>
                </c:pt>
                <c:pt idx="45475">
                  <c:v>43041.649468113428</c:v>
                </c:pt>
                <c:pt idx="45476">
                  <c:v>43041.656412673612</c:v>
                </c:pt>
                <c:pt idx="45477">
                  <c:v>43041.663357233796</c:v>
                </c:pt>
                <c:pt idx="45478">
                  <c:v>43041.67030179398</c:v>
                </c:pt>
                <c:pt idx="45479">
                  <c:v>43041.677246354164</c:v>
                </c:pt>
                <c:pt idx="45480">
                  <c:v>43041.684190914355</c:v>
                </c:pt>
                <c:pt idx="45481">
                  <c:v>43041.691135474539</c:v>
                </c:pt>
                <c:pt idx="45482">
                  <c:v>43041.698080034723</c:v>
                </c:pt>
                <c:pt idx="45483">
                  <c:v>43041.705024594907</c:v>
                </c:pt>
                <c:pt idx="45484">
                  <c:v>43041.711969155091</c:v>
                </c:pt>
                <c:pt idx="45485">
                  <c:v>43041.718913715275</c:v>
                </c:pt>
                <c:pt idx="45486">
                  <c:v>43041.725858275466</c:v>
                </c:pt>
                <c:pt idx="45487">
                  <c:v>43041.73280283565</c:v>
                </c:pt>
                <c:pt idx="45488">
                  <c:v>43041.739747395834</c:v>
                </c:pt>
                <c:pt idx="45489">
                  <c:v>43041.746691956017</c:v>
                </c:pt>
                <c:pt idx="45490">
                  <c:v>43041.753636516201</c:v>
                </c:pt>
                <c:pt idx="45491">
                  <c:v>43041.760581076385</c:v>
                </c:pt>
                <c:pt idx="45492">
                  <c:v>43041.767525636576</c:v>
                </c:pt>
                <c:pt idx="45493">
                  <c:v>43041.77447019676</c:v>
                </c:pt>
                <c:pt idx="45494">
                  <c:v>43041.781414756944</c:v>
                </c:pt>
                <c:pt idx="45495">
                  <c:v>43041.788359317128</c:v>
                </c:pt>
                <c:pt idx="45496">
                  <c:v>43041.795303877312</c:v>
                </c:pt>
                <c:pt idx="45497">
                  <c:v>43041.802248437503</c:v>
                </c:pt>
                <c:pt idx="45498">
                  <c:v>43041.809192997687</c:v>
                </c:pt>
                <c:pt idx="45499">
                  <c:v>43041.816137557871</c:v>
                </c:pt>
                <c:pt idx="45500">
                  <c:v>43041.823082118055</c:v>
                </c:pt>
                <c:pt idx="45501">
                  <c:v>43041.830026678239</c:v>
                </c:pt>
                <c:pt idx="45502">
                  <c:v>43041.836971238423</c:v>
                </c:pt>
                <c:pt idx="45503">
                  <c:v>43041.843915798614</c:v>
                </c:pt>
                <c:pt idx="45504">
                  <c:v>43041.850860358798</c:v>
                </c:pt>
                <c:pt idx="45505">
                  <c:v>43041.857804918982</c:v>
                </c:pt>
                <c:pt idx="45506">
                  <c:v>43041.864749479166</c:v>
                </c:pt>
                <c:pt idx="45507">
                  <c:v>43041.87169403935</c:v>
                </c:pt>
                <c:pt idx="45508">
                  <c:v>43041.878638599534</c:v>
                </c:pt>
                <c:pt idx="45509">
                  <c:v>43041.885583159725</c:v>
                </c:pt>
                <c:pt idx="45510">
                  <c:v>43041.892527719909</c:v>
                </c:pt>
                <c:pt idx="45511">
                  <c:v>43041.899472280093</c:v>
                </c:pt>
                <c:pt idx="45512">
                  <c:v>43041.906416840277</c:v>
                </c:pt>
                <c:pt idx="45513">
                  <c:v>43041.91336140046</c:v>
                </c:pt>
                <c:pt idx="45514">
                  <c:v>43041.920305960652</c:v>
                </c:pt>
                <c:pt idx="45515">
                  <c:v>43041.927250520836</c:v>
                </c:pt>
                <c:pt idx="45516">
                  <c:v>43041.934195081019</c:v>
                </c:pt>
                <c:pt idx="45517">
                  <c:v>43041.941139641203</c:v>
                </c:pt>
                <c:pt idx="45518">
                  <c:v>43041.948084201387</c:v>
                </c:pt>
                <c:pt idx="45519">
                  <c:v>43041.955028761571</c:v>
                </c:pt>
                <c:pt idx="45520">
                  <c:v>43041.961973321762</c:v>
                </c:pt>
                <c:pt idx="45521">
                  <c:v>43041.968917881946</c:v>
                </c:pt>
                <c:pt idx="45522">
                  <c:v>43041.97586244213</c:v>
                </c:pt>
                <c:pt idx="45523">
                  <c:v>43041.982807002314</c:v>
                </c:pt>
                <c:pt idx="45524">
                  <c:v>43041.989751562498</c:v>
                </c:pt>
                <c:pt idx="45525">
                  <c:v>43041.996696122682</c:v>
                </c:pt>
                <c:pt idx="45526">
                  <c:v>43042.003640682873</c:v>
                </c:pt>
                <c:pt idx="45527">
                  <c:v>43042.010585243057</c:v>
                </c:pt>
                <c:pt idx="45528">
                  <c:v>43042.017529803241</c:v>
                </c:pt>
                <c:pt idx="45529">
                  <c:v>43042.024474363425</c:v>
                </c:pt>
                <c:pt idx="45530">
                  <c:v>43042.031418923609</c:v>
                </c:pt>
                <c:pt idx="45531">
                  <c:v>43042.0383634838</c:v>
                </c:pt>
                <c:pt idx="45532">
                  <c:v>43042.045308043984</c:v>
                </c:pt>
                <c:pt idx="45533">
                  <c:v>43042.052252604168</c:v>
                </c:pt>
                <c:pt idx="45534">
                  <c:v>43042.059197164352</c:v>
                </c:pt>
                <c:pt idx="45535">
                  <c:v>43042.066141724536</c:v>
                </c:pt>
                <c:pt idx="45536">
                  <c:v>43042.073086284719</c:v>
                </c:pt>
                <c:pt idx="45537">
                  <c:v>43042.080030844911</c:v>
                </c:pt>
                <c:pt idx="45538">
                  <c:v>43042.086975405095</c:v>
                </c:pt>
                <c:pt idx="45539">
                  <c:v>43042.093919965278</c:v>
                </c:pt>
                <c:pt idx="45540">
                  <c:v>43042.100864525462</c:v>
                </c:pt>
                <c:pt idx="45541">
                  <c:v>43042.107809085646</c:v>
                </c:pt>
                <c:pt idx="45542">
                  <c:v>43042.11475364583</c:v>
                </c:pt>
                <c:pt idx="45543">
                  <c:v>43042.121698206021</c:v>
                </c:pt>
                <c:pt idx="45544">
                  <c:v>43042.128642766205</c:v>
                </c:pt>
                <c:pt idx="45545">
                  <c:v>43042.135587326389</c:v>
                </c:pt>
                <c:pt idx="45546">
                  <c:v>43042.142531886573</c:v>
                </c:pt>
                <c:pt idx="45547">
                  <c:v>43042.149476446757</c:v>
                </c:pt>
                <c:pt idx="45548">
                  <c:v>43042.156421006941</c:v>
                </c:pt>
                <c:pt idx="45549">
                  <c:v>43042.163365567132</c:v>
                </c:pt>
                <c:pt idx="45550">
                  <c:v>43042.170310127316</c:v>
                </c:pt>
                <c:pt idx="45551">
                  <c:v>43042.1772546875</c:v>
                </c:pt>
                <c:pt idx="45552">
                  <c:v>43042.184199247684</c:v>
                </c:pt>
                <c:pt idx="45553">
                  <c:v>43042.191143807868</c:v>
                </c:pt>
                <c:pt idx="45554">
                  <c:v>43042.198088368059</c:v>
                </c:pt>
                <c:pt idx="45555">
                  <c:v>43042.205032928243</c:v>
                </c:pt>
                <c:pt idx="45556">
                  <c:v>43042.211977488427</c:v>
                </c:pt>
                <c:pt idx="45557">
                  <c:v>43042.218922048611</c:v>
                </c:pt>
                <c:pt idx="45558">
                  <c:v>43042.225866608795</c:v>
                </c:pt>
                <c:pt idx="45559">
                  <c:v>43042.232811168979</c:v>
                </c:pt>
                <c:pt idx="45560">
                  <c:v>43042.23975572917</c:v>
                </c:pt>
                <c:pt idx="45561">
                  <c:v>43042.246700289354</c:v>
                </c:pt>
                <c:pt idx="45562">
                  <c:v>43042.253644849538</c:v>
                </c:pt>
                <c:pt idx="45563">
                  <c:v>43042.260589409721</c:v>
                </c:pt>
                <c:pt idx="45564">
                  <c:v>43042.267533969905</c:v>
                </c:pt>
                <c:pt idx="45565">
                  <c:v>43042.274478530089</c:v>
                </c:pt>
                <c:pt idx="45566">
                  <c:v>43042.28142309028</c:v>
                </c:pt>
                <c:pt idx="45567">
                  <c:v>43042.288367650464</c:v>
                </c:pt>
                <c:pt idx="45568">
                  <c:v>43042.295312210648</c:v>
                </c:pt>
                <c:pt idx="45569">
                  <c:v>43042.302256770832</c:v>
                </c:pt>
                <c:pt idx="45570">
                  <c:v>43042.309201331016</c:v>
                </c:pt>
                <c:pt idx="45571">
                  <c:v>43042.316145891207</c:v>
                </c:pt>
                <c:pt idx="45572">
                  <c:v>43042.323090451391</c:v>
                </c:pt>
                <c:pt idx="45573">
                  <c:v>43042.330035011575</c:v>
                </c:pt>
                <c:pt idx="45574">
                  <c:v>43042.336979571759</c:v>
                </c:pt>
                <c:pt idx="45575">
                  <c:v>43042.343924131943</c:v>
                </c:pt>
                <c:pt idx="45576">
                  <c:v>43042.350868692127</c:v>
                </c:pt>
                <c:pt idx="45577">
                  <c:v>43042.357813252318</c:v>
                </c:pt>
                <c:pt idx="45578">
                  <c:v>43042.364757812502</c:v>
                </c:pt>
                <c:pt idx="45579">
                  <c:v>43042.371702372686</c:v>
                </c:pt>
                <c:pt idx="45580">
                  <c:v>43042.37864693287</c:v>
                </c:pt>
                <c:pt idx="45581">
                  <c:v>43042.385591493054</c:v>
                </c:pt>
                <c:pt idx="45582">
                  <c:v>43042.392536053238</c:v>
                </c:pt>
                <c:pt idx="45583">
                  <c:v>43042.399480613429</c:v>
                </c:pt>
                <c:pt idx="45584">
                  <c:v>43042.406425173613</c:v>
                </c:pt>
                <c:pt idx="45585">
                  <c:v>43042.413369733797</c:v>
                </c:pt>
                <c:pt idx="45586">
                  <c:v>43042.42031429398</c:v>
                </c:pt>
                <c:pt idx="45587">
                  <c:v>43042.427258854164</c:v>
                </c:pt>
                <c:pt idx="45588">
                  <c:v>43042.434203414348</c:v>
                </c:pt>
                <c:pt idx="45589">
                  <c:v>43042.441147974539</c:v>
                </c:pt>
                <c:pt idx="45590">
                  <c:v>43042.448092534723</c:v>
                </c:pt>
                <c:pt idx="45591">
                  <c:v>43042.455037094907</c:v>
                </c:pt>
                <c:pt idx="45592">
                  <c:v>43042.461981655091</c:v>
                </c:pt>
                <c:pt idx="45593">
                  <c:v>43042.468926215275</c:v>
                </c:pt>
                <c:pt idx="45594">
                  <c:v>43042.475870775466</c:v>
                </c:pt>
                <c:pt idx="45595">
                  <c:v>43042.48281533565</c:v>
                </c:pt>
                <c:pt idx="45596">
                  <c:v>43042.489759895834</c:v>
                </c:pt>
                <c:pt idx="45597">
                  <c:v>43042.496704456018</c:v>
                </c:pt>
                <c:pt idx="45598">
                  <c:v>43042.503649016202</c:v>
                </c:pt>
                <c:pt idx="45599">
                  <c:v>43042.510593576386</c:v>
                </c:pt>
                <c:pt idx="45600">
                  <c:v>43042.517538136577</c:v>
                </c:pt>
                <c:pt idx="45601">
                  <c:v>43042.524482696761</c:v>
                </c:pt>
                <c:pt idx="45602">
                  <c:v>43042.531427256945</c:v>
                </c:pt>
                <c:pt idx="45603">
                  <c:v>43042.538371817129</c:v>
                </c:pt>
                <c:pt idx="45604">
                  <c:v>43042.545316377313</c:v>
                </c:pt>
                <c:pt idx="45605">
                  <c:v>43042.552260937497</c:v>
                </c:pt>
                <c:pt idx="45606">
                  <c:v>43042.559205497688</c:v>
                </c:pt>
                <c:pt idx="45607">
                  <c:v>43042.566150057872</c:v>
                </c:pt>
                <c:pt idx="45608">
                  <c:v>43042.573094618056</c:v>
                </c:pt>
                <c:pt idx="45609">
                  <c:v>43042.58003917824</c:v>
                </c:pt>
                <c:pt idx="45610">
                  <c:v>43042.586983738423</c:v>
                </c:pt>
                <c:pt idx="45611">
                  <c:v>43042.593928298615</c:v>
                </c:pt>
                <c:pt idx="45612">
                  <c:v>43042.600872858799</c:v>
                </c:pt>
                <c:pt idx="45613">
                  <c:v>43042.607817418982</c:v>
                </c:pt>
                <c:pt idx="45614">
                  <c:v>43042.614761979166</c:v>
                </c:pt>
                <c:pt idx="45615">
                  <c:v>43042.62170653935</c:v>
                </c:pt>
                <c:pt idx="45616">
                  <c:v>43042.628651099534</c:v>
                </c:pt>
                <c:pt idx="45617">
                  <c:v>43042.635595659725</c:v>
                </c:pt>
                <c:pt idx="45618">
                  <c:v>43042.642540219909</c:v>
                </c:pt>
                <c:pt idx="45619">
                  <c:v>43042.649484780093</c:v>
                </c:pt>
                <c:pt idx="45620">
                  <c:v>43042.656429340277</c:v>
                </c:pt>
                <c:pt idx="45621">
                  <c:v>43042.663373900461</c:v>
                </c:pt>
                <c:pt idx="45622">
                  <c:v>43042.670318460645</c:v>
                </c:pt>
                <c:pt idx="45623">
                  <c:v>43042.677263020836</c:v>
                </c:pt>
                <c:pt idx="45624">
                  <c:v>43042.68420758102</c:v>
                </c:pt>
                <c:pt idx="45625">
                  <c:v>43042.691152141204</c:v>
                </c:pt>
                <c:pt idx="45626">
                  <c:v>43042.698096701388</c:v>
                </c:pt>
                <c:pt idx="45627">
                  <c:v>43042.705041261572</c:v>
                </c:pt>
                <c:pt idx="45628">
                  <c:v>43042.711985821756</c:v>
                </c:pt>
                <c:pt idx="45629">
                  <c:v>43042.718930381947</c:v>
                </c:pt>
                <c:pt idx="45630">
                  <c:v>43042.725874942131</c:v>
                </c:pt>
                <c:pt idx="45631">
                  <c:v>43042.732819502315</c:v>
                </c:pt>
                <c:pt idx="45632">
                  <c:v>43042.739764062499</c:v>
                </c:pt>
                <c:pt idx="45633">
                  <c:v>43042.746708622682</c:v>
                </c:pt>
                <c:pt idx="45634">
                  <c:v>43042.753653182874</c:v>
                </c:pt>
                <c:pt idx="45635">
                  <c:v>43042.760597743058</c:v>
                </c:pt>
                <c:pt idx="45636">
                  <c:v>43042.767542303241</c:v>
                </c:pt>
                <c:pt idx="45637">
                  <c:v>43042.774486863425</c:v>
                </c:pt>
                <c:pt idx="45638">
                  <c:v>43042.781431423609</c:v>
                </c:pt>
                <c:pt idx="45639">
                  <c:v>43042.788375983793</c:v>
                </c:pt>
                <c:pt idx="45640">
                  <c:v>43042.795320543984</c:v>
                </c:pt>
                <c:pt idx="45641">
                  <c:v>43042.802265104168</c:v>
                </c:pt>
                <c:pt idx="45642">
                  <c:v>43042.809209664352</c:v>
                </c:pt>
                <c:pt idx="45643">
                  <c:v>43042.816154224536</c:v>
                </c:pt>
                <c:pt idx="45644">
                  <c:v>43042.82309878472</c:v>
                </c:pt>
                <c:pt idx="45645">
                  <c:v>43042.830043344904</c:v>
                </c:pt>
                <c:pt idx="45646">
                  <c:v>43042.836987905095</c:v>
                </c:pt>
                <c:pt idx="45647">
                  <c:v>43042.843932465279</c:v>
                </c:pt>
                <c:pt idx="45648">
                  <c:v>43042.850877025463</c:v>
                </c:pt>
                <c:pt idx="45649">
                  <c:v>43042.857821585647</c:v>
                </c:pt>
                <c:pt idx="45650">
                  <c:v>43042.864766145831</c:v>
                </c:pt>
                <c:pt idx="45651">
                  <c:v>43042.871710706022</c:v>
                </c:pt>
                <c:pt idx="45652">
                  <c:v>43042.878655266206</c:v>
                </c:pt>
                <c:pt idx="45653">
                  <c:v>43042.88559982639</c:v>
                </c:pt>
                <c:pt idx="45654">
                  <c:v>43042.892544386574</c:v>
                </c:pt>
                <c:pt idx="45655">
                  <c:v>43042.899488946758</c:v>
                </c:pt>
                <c:pt idx="45656">
                  <c:v>43042.906433506942</c:v>
                </c:pt>
                <c:pt idx="45657">
                  <c:v>43042.913378067133</c:v>
                </c:pt>
                <c:pt idx="45658">
                  <c:v>43042.920322627317</c:v>
                </c:pt>
                <c:pt idx="45659">
                  <c:v>43042.927267187501</c:v>
                </c:pt>
                <c:pt idx="45660">
                  <c:v>43042.934211747684</c:v>
                </c:pt>
                <c:pt idx="45661">
                  <c:v>43042.941156307868</c:v>
                </c:pt>
                <c:pt idx="45662">
                  <c:v>43042.948100868052</c:v>
                </c:pt>
                <c:pt idx="45663">
                  <c:v>43042.955045428243</c:v>
                </c:pt>
                <c:pt idx="45664">
                  <c:v>43042.961989988427</c:v>
                </c:pt>
                <c:pt idx="45665">
                  <c:v>43042.968934548611</c:v>
                </c:pt>
                <c:pt idx="45666">
                  <c:v>43042.975879108795</c:v>
                </c:pt>
                <c:pt idx="45667">
                  <c:v>43042.982823668979</c:v>
                </c:pt>
                <c:pt idx="45668">
                  <c:v>43042.98976822917</c:v>
                </c:pt>
                <c:pt idx="45669">
                  <c:v>43042.996712789354</c:v>
                </c:pt>
                <c:pt idx="45670">
                  <c:v>43043.003657349538</c:v>
                </c:pt>
                <c:pt idx="45671">
                  <c:v>43043.010601909722</c:v>
                </c:pt>
                <c:pt idx="45672">
                  <c:v>43043.017546469906</c:v>
                </c:pt>
                <c:pt idx="45673">
                  <c:v>43043.02449103009</c:v>
                </c:pt>
                <c:pt idx="45674">
                  <c:v>43043.031435590281</c:v>
                </c:pt>
                <c:pt idx="45675">
                  <c:v>43043.038380150465</c:v>
                </c:pt>
                <c:pt idx="45676">
                  <c:v>43043.045324710649</c:v>
                </c:pt>
                <c:pt idx="45677">
                  <c:v>43043.052269270833</c:v>
                </c:pt>
                <c:pt idx="45678">
                  <c:v>43043.059213831017</c:v>
                </c:pt>
                <c:pt idx="45679">
                  <c:v>43043.066158391201</c:v>
                </c:pt>
                <c:pt idx="45680">
                  <c:v>43043.073102951392</c:v>
                </c:pt>
                <c:pt idx="45681">
                  <c:v>43043.080047511576</c:v>
                </c:pt>
                <c:pt idx="45682">
                  <c:v>43043.08699207176</c:v>
                </c:pt>
                <c:pt idx="45683">
                  <c:v>43043.093936631944</c:v>
                </c:pt>
                <c:pt idx="45684">
                  <c:v>43043.100881192127</c:v>
                </c:pt>
                <c:pt idx="45685">
                  <c:v>43043.107825752311</c:v>
                </c:pt>
                <c:pt idx="45686">
                  <c:v>43043.114770312503</c:v>
                </c:pt>
                <c:pt idx="45687">
                  <c:v>43043.121714872686</c:v>
                </c:pt>
                <c:pt idx="45688">
                  <c:v>43043.12865943287</c:v>
                </c:pt>
                <c:pt idx="45689">
                  <c:v>43043.135603993054</c:v>
                </c:pt>
                <c:pt idx="45690">
                  <c:v>43043.142548553238</c:v>
                </c:pt>
                <c:pt idx="45691">
                  <c:v>43043.149493113429</c:v>
                </c:pt>
                <c:pt idx="45692">
                  <c:v>43043.156437673613</c:v>
                </c:pt>
                <c:pt idx="45693">
                  <c:v>43043.163382233797</c:v>
                </c:pt>
                <c:pt idx="45694">
                  <c:v>43043.170326793981</c:v>
                </c:pt>
                <c:pt idx="45695">
                  <c:v>43043.177271354165</c:v>
                </c:pt>
                <c:pt idx="45696">
                  <c:v>43043.184215914349</c:v>
                </c:pt>
                <c:pt idx="45697">
                  <c:v>43043.19116047454</c:v>
                </c:pt>
                <c:pt idx="45698">
                  <c:v>43043.198105034724</c:v>
                </c:pt>
                <c:pt idx="45699">
                  <c:v>43043.205049594908</c:v>
                </c:pt>
                <c:pt idx="45700">
                  <c:v>43043.211994155092</c:v>
                </c:pt>
                <c:pt idx="45701">
                  <c:v>43043.218938715276</c:v>
                </c:pt>
                <c:pt idx="45702">
                  <c:v>43043.22588327546</c:v>
                </c:pt>
                <c:pt idx="45703">
                  <c:v>43043.232827835651</c:v>
                </c:pt>
                <c:pt idx="45704">
                  <c:v>43043.239772395835</c:v>
                </c:pt>
                <c:pt idx="45705">
                  <c:v>43043.246716956019</c:v>
                </c:pt>
                <c:pt idx="45706">
                  <c:v>43043.253661516203</c:v>
                </c:pt>
                <c:pt idx="45707">
                  <c:v>43043.260606076386</c:v>
                </c:pt>
                <c:pt idx="45708">
                  <c:v>43043.267550636578</c:v>
                </c:pt>
                <c:pt idx="45709">
                  <c:v>43043.274495196762</c:v>
                </c:pt>
                <c:pt idx="45710">
                  <c:v>43043.281439756945</c:v>
                </c:pt>
                <c:pt idx="45711">
                  <c:v>43043.288384317129</c:v>
                </c:pt>
                <c:pt idx="45712">
                  <c:v>43043.295328877313</c:v>
                </c:pt>
                <c:pt idx="45713">
                  <c:v>43043.302273437497</c:v>
                </c:pt>
                <c:pt idx="45714">
                  <c:v>43043.309217997688</c:v>
                </c:pt>
                <c:pt idx="45715">
                  <c:v>43043.316162557872</c:v>
                </c:pt>
                <c:pt idx="45716">
                  <c:v>43043.323107118056</c:v>
                </c:pt>
                <c:pt idx="45717">
                  <c:v>43043.33005167824</c:v>
                </c:pt>
                <c:pt idx="45718">
                  <c:v>43043.336996238424</c:v>
                </c:pt>
                <c:pt idx="45719">
                  <c:v>43043.343940798608</c:v>
                </c:pt>
                <c:pt idx="45720">
                  <c:v>43043.350885358799</c:v>
                </c:pt>
                <c:pt idx="45721">
                  <c:v>43043.357829918983</c:v>
                </c:pt>
                <c:pt idx="45722">
                  <c:v>43043.364774479167</c:v>
                </c:pt>
                <c:pt idx="45723">
                  <c:v>43043.371719039351</c:v>
                </c:pt>
                <c:pt idx="45724">
                  <c:v>43043.378663599535</c:v>
                </c:pt>
                <c:pt idx="45725">
                  <c:v>43043.385608159719</c:v>
                </c:pt>
                <c:pt idx="45726">
                  <c:v>43043.39255271991</c:v>
                </c:pt>
                <c:pt idx="45727">
                  <c:v>43043.399497280094</c:v>
                </c:pt>
                <c:pt idx="45728">
                  <c:v>43043.406441840278</c:v>
                </c:pt>
                <c:pt idx="45729">
                  <c:v>43043.413386400462</c:v>
                </c:pt>
                <c:pt idx="45730">
                  <c:v>43043.420330960646</c:v>
                </c:pt>
                <c:pt idx="45731">
                  <c:v>43043.427275520837</c:v>
                </c:pt>
                <c:pt idx="45732">
                  <c:v>43043.434220081021</c:v>
                </c:pt>
                <c:pt idx="45733">
                  <c:v>43043.441164641205</c:v>
                </c:pt>
                <c:pt idx="45734">
                  <c:v>43043.448109201388</c:v>
                </c:pt>
                <c:pt idx="45735">
                  <c:v>43043.455053761572</c:v>
                </c:pt>
                <c:pt idx="45736">
                  <c:v>43043.461998321756</c:v>
                </c:pt>
                <c:pt idx="45737">
                  <c:v>43043.468942881947</c:v>
                </c:pt>
                <c:pt idx="45738">
                  <c:v>43043.475887442131</c:v>
                </c:pt>
                <c:pt idx="45739">
                  <c:v>43043.482832002315</c:v>
                </c:pt>
                <c:pt idx="45740">
                  <c:v>43043.489776562499</c:v>
                </c:pt>
                <c:pt idx="45741">
                  <c:v>43043.496721122683</c:v>
                </c:pt>
                <c:pt idx="45742">
                  <c:v>43043.503665682867</c:v>
                </c:pt>
                <c:pt idx="45743">
                  <c:v>43043.510610243058</c:v>
                </c:pt>
                <c:pt idx="45744">
                  <c:v>43043.517554803242</c:v>
                </c:pt>
                <c:pt idx="45745">
                  <c:v>43043.524499363426</c:v>
                </c:pt>
                <c:pt idx="45746">
                  <c:v>43043.53144392361</c:v>
                </c:pt>
                <c:pt idx="45747">
                  <c:v>43043.538388483794</c:v>
                </c:pt>
                <c:pt idx="45748">
                  <c:v>43043.545333043985</c:v>
                </c:pt>
                <c:pt idx="45749">
                  <c:v>43043.552277604169</c:v>
                </c:pt>
                <c:pt idx="45750">
                  <c:v>43043.559222164353</c:v>
                </c:pt>
                <c:pt idx="45751">
                  <c:v>43043.566166724537</c:v>
                </c:pt>
                <c:pt idx="45752">
                  <c:v>43043.573111284721</c:v>
                </c:pt>
                <c:pt idx="45753">
                  <c:v>43043.580055844905</c:v>
                </c:pt>
                <c:pt idx="45754">
                  <c:v>43043.587000405096</c:v>
                </c:pt>
                <c:pt idx="45755">
                  <c:v>43043.59394496528</c:v>
                </c:pt>
                <c:pt idx="45756">
                  <c:v>43043.600889525464</c:v>
                </c:pt>
                <c:pt idx="45757">
                  <c:v>43043.607834085647</c:v>
                </c:pt>
                <c:pt idx="45758">
                  <c:v>43043.614778645831</c:v>
                </c:pt>
                <c:pt idx="45759">
                  <c:v>43043.621723206015</c:v>
                </c:pt>
                <c:pt idx="45760">
                  <c:v>43043.628667766206</c:v>
                </c:pt>
                <c:pt idx="45761">
                  <c:v>43043.63561232639</c:v>
                </c:pt>
                <c:pt idx="45762">
                  <c:v>43043.642556886574</c:v>
                </c:pt>
                <c:pt idx="45763">
                  <c:v>43043.649501446758</c:v>
                </c:pt>
                <c:pt idx="45764">
                  <c:v>43043.656446006942</c:v>
                </c:pt>
                <c:pt idx="45765">
                  <c:v>43043.663390567126</c:v>
                </c:pt>
                <c:pt idx="45766">
                  <c:v>43043.670335127317</c:v>
                </c:pt>
                <c:pt idx="45767">
                  <c:v>43043.677279687501</c:v>
                </c:pt>
                <c:pt idx="45768">
                  <c:v>43043.684224247685</c:v>
                </c:pt>
                <c:pt idx="45769">
                  <c:v>43043.691168807869</c:v>
                </c:pt>
                <c:pt idx="45770">
                  <c:v>43043.698113368053</c:v>
                </c:pt>
                <c:pt idx="45771">
                  <c:v>43043.705057928244</c:v>
                </c:pt>
                <c:pt idx="45772">
                  <c:v>43043.712002488428</c:v>
                </c:pt>
                <c:pt idx="45773">
                  <c:v>43043.718947048612</c:v>
                </c:pt>
                <c:pt idx="45774">
                  <c:v>43043.725891608796</c:v>
                </c:pt>
                <c:pt idx="45775">
                  <c:v>43043.73283616898</c:v>
                </c:pt>
                <c:pt idx="45776">
                  <c:v>43043.739780729164</c:v>
                </c:pt>
                <c:pt idx="45777">
                  <c:v>43043.746725289355</c:v>
                </c:pt>
                <c:pt idx="45778">
                  <c:v>43043.753669849539</c:v>
                </c:pt>
                <c:pt idx="45779">
                  <c:v>43043.760614409723</c:v>
                </c:pt>
                <c:pt idx="45780">
                  <c:v>43043.767558969907</c:v>
                </c:pt>
                <c:pt idx="45781">
                  <c:v>43043.77450353009</c:v>
                </c:pt>
                <c:pt idx="45782">
                  <c:v>43043.781448090274</c:v>
                </c:pt>
                <c:pt idx="45783">
                  <c:v>43043.788392650466</c:v>
                </c:pt>
                <c:pt idx="45784">
                  <c:v>43043.795337210649</c:v>
                </c:pt>
                <c:pt idx="45785">
                  <c:v>43043.802281770833</c:v>
                </c:pt>
                <c:pt idx="45786">
                  <c:v>43043.809226331017</c:v>
                </c:pt>
                <c:pt idx="45787">
                  <c:v>43043.816170891201</c:v>
                </c:pt>
                <c:pt idx="45788">
                  <c:v>43043.823115451392</c:v>
                </c:pt>
                <c:pt idx="45789">
                  <c:v>43043.830060011576</c:v>
                </c:pt>
                <c:pt idx="45790">
                  <c:v>43043.83700457176</c:v>
                </c:pt>
                <c:pt idx="45791">
                  <c:v>43043.843949131944</c:v>
                </c:pt>
                <c:pt idx="45792">
                  <c:v>43043.850893692128</c:v>
                </c:pt>
                <c:pt idx="45793">
                  <c:v>43043.857838252312</c:v>
                </c:pt>
                <c:pt idx="45794">
                  <c:v>43043.864782812503</c:v>
                </c:pt>
                <c:pt idx="45795">
                  <c:v>43043.871727372687</c:v>
                </c:pt>
                <c:pt idx="45796">
                  <c:v>43043.878671932871</c:v>
                </c:pt>
                <c:pt idx="45797">
                  <c:v>43043.885616493055</c:v>
                </c:pt>
                <c:pt idx="45798">
                  <c:v>43043.892561053239</c:v>
                </c:pt>
                <c:pt idx="45799">
                  <c:v>43043.899505613423</c:v>
                </c:pt>
                <c:pt idx="45800">
                  <c:v>43043.906450173614</c:v>
                </c:pt>
                <c:pt idx="45801">
                  <c:v>43043.913394733798</c:v>
                </c:pt>
                <c:pt idx="45802">
                  <c:v>43043.920339293982</c:v>
                </c:pt>
                <c:pt idx="45803">
                  <c:v>43043.927283854166</c:v>
                </c:pt>
                <c:pt idx="45804">
                  <c:v>43043.934228414349</c:v>
                </c:pt>
                <c:pt idx="45805">
                  <c:v>43043.941172974533</c:v>
                </c:pt>
                <c:pt idx="45806">
                  <c:v>43043.948117534725</c:v>
                </c:pt>
                <c:pt idx="45807">
                  <c:v>43043.955062094908</c:v>
                </c:pt>
                <c:pt idx="45808">
                  <c:v>43043.962006655092</c:v>
                </c:pt>
                <c:pt idx="45809">
                  <c:v>43043.968951215276</c:v>
                </c:pt>
                <c:pt idx="45810">
                  <c:v>43043.97589577546</c:v>
                </c:pt>
                <c:pt idx="45811">
                  <c:v>43043.982840335651</c:v>
                </c:pt>
                <c:pt idx="45812">
                  <c:v>43043.989784895835</c:v>
                </c:pt>
                <c:pt idx="45813">
                  <c:v>43043.996729456019</c:v>
                </c:pt>
                <c:pt idx="45814">
                  <c:v>43044.003674016203</c:v>
                </c:pt>
                <c:pt idx="45815">
                  <c:v>43044.010618576387</c:v>
                </c:pt>
                <c:pt idx="45816">
                  <c:v>43044.017563136571</c:v>
                </c:pt>
                <c:pt idx="45817">
                  <c:v>43044.024507696762</c:v>
                </c:pt>
                <c:pt idx="45818">
                  <c:v>43044.031452256946</c:v>
                </c:pt>
                <c:pt idx="45819">
                  <c:v>43044.03839681713</c:v>
                </c:pt>
                <c:pt idx="45820">
                  <c:v>43044.045341377314</c:v>
                </c:pt>
                <c:pt idx="45821">
                  <c:v>43044.052285937498</c:v>
                </c:pt>
                <c:pt idx="45822">
                  <c:v>43044.059230497682</c:v>
                </c:pt>
                <c:pt idx="45823">
                  <c:v>43044.066175057873</c:v>
                </c:pt>
                <c:pt idx="45824">
                  <c:v>43044.073119618057</c:v>
                </c:pt>
                <c:pt idx="45825">
                  <c:v>43044.080064178241</c:v>
                </c:pt>
                <c:pt idx="45826">
                  <c:v>43044.087008738425</c:v>
                </c:pt>
                <c:pt idx="45827">
                  <c:v>43044.093953298609</c:v>
                </c:pt>
                <c:pt idx="45828">
                  <c:v>43044.1008978588</c:v>
                </c:pt>
                <c:pt idx="45829">
                  <c:v>43044.107842418984</c:v>
                </c:pt>
                <c:pt idx="45830">
                  <c:v>43044.114786979168</c:v>
                </c:pt>
                <c:pt idx="45831">
                  <c:v>43044.121731539351</c:v>
                </c:pt>
                <c:pt idx="45832">
                  <c:v>43044.128676099535</c:v>
                </c:pt>
                <c:pt idx="45833">
                  <c:v>43044.135620659719</c:v>
                </c:pt>
                <c:pt idx="45834">
                  <c:v>43044.14256521991</c:v>
                </c:pt>
                <c:pt idx="45835">
                  <c:v>43044.149509780094</c:v>
                </c:pt>
                <c:pt idx="45836">
                  <c:v>43044.156454340278</c:v>
                </c:pt>
                <c:pt idx="45837">
                  <c:v>43044.163398900462</c:v>
                </c:pt>
                <c:pt idx="45838">
                  <c:v>43044.170343460646</c:v>
                </c:pt>
                <c:pt idx="45839">
                  <c:v>43044.17728802083</c:v>
                </c:pt>
                <c:pt idx="45840">
                  <c:v>43044.184232581021</c:v>
                </c:pt>
                <c:pt idx="45841">
                  <c:v>43044.191177141205</c:v>
                </c:pt>
                <c:pt idx="45842">
                  <c:v>43044.198121701389</c:v>
                </c:pt>
                <c:pt idx="45843">
                  <c:v>43044.205066261573</c:v>
                </c:pt>
                <c:pt idx="45844">
                  <c:v>43044.212010821757</c:v>
                </c:pt>
                <c:pt idx="45845">
                  <c:v>43044.218955381948</c:v>
                </c:pt>
                <c:pt idx="45846">
                  <c:v>43044.225899942132</c:v>
                </c:pt>
                <c:pt idx="45847">
                  <c:v>43044.232844502316</c:v>
                </c:pt>
                <c:pt idx="45848">
                  <c:v>43044.2397890625</c:v>
                </c:pt>
                <c:pt idx="45849">
                  <c:v>43044.246733622684</c:v>
                </c:pt>
                <c:pt idx="45850">
                  <c:v>43044.253678182868</c:v>
                </c:pt>
                <c:pt idx="45851">
                  <c:v>43044.260622743059</c:v>
                </c:pt>
                <c:pt idx="45852">
                  <c:v>43044.267567303243</c:v>
                </c:pt>
                <c:pt idx="45853">
                  <c:v>43044.274511863427</c:v>
                </c:pt>
                <c:pt idx="45854">
                  <c:v>43044.281456423611</c:v>
                </c:pt>
                <c:pt idx="45855">
                  <c:v>43044.288400983794</c:v>
                </c:pt>
                <c:pt idx="45856">
                  <c:v>43044.295345543978</c:v>
                </c:pt>
                <c:pt idx="45857">
                  <c:v>43044.30229010417</c:v>
                </c:pt>
                <c:pt idx="45858">
                  <c:v>43044.309234664353</c:v>
                </c:pt>
                <c:pt idx="45859">
                  <c:v>43044.316179224537</c:v>
                </c:pt>
                <c:pt idx="45860">
                  <c:v>43044.323123784721</c:v>
                </c:pt>
                <c:pt idx="45861">
                  <c:v>43044.330068344905</c:v>
                </c:pt>
                <c:pt idx="45862">
                  <c:v>43044.337012905089</c:v>
                </c:pt>
                <c:pt idx="45863">
                  <c:v>43044.34395746528</c:v>
                </c:pt>
                <c:pt idx="45864">
                  <c:v>43044.350902025464</c:v>
                </c:pt>
                <c:pt idx="45865">
                  <c:v>43044.357846585648</c:v>
                </c:pt>
                <c:pt idx="45866">
                  <c:v>43044.364791145832</c:v>
                </c:pt>
                <c:pt idx="45867">
                  <c:v>43044.371735706016</c:v>
                </c:pt>
                <c:pt idx="45868">
                  <c:v>43044.378680266207</c:v>
                </c:pt>
                <c:pt idx="45869">
                  <c:v>43044.385624826391</c:v>
                </c:pt>
                <c:pt idx="45870">
                  <c:v>43044.392569386575</c:v>
                </c:pt>
                <c:pt idx="45871">
                  <c:v>43044.399513946759</c:v>
                </c:pt>
                <c:pt idx="45872">
                  <c:v>43044.406458506943</c:v>
                </c:pt>
                <c:pt idx="45873">
                  <c:v>43044.413403067127</c:v>
                </c:pt>
                <c:pt idx="45874">
                  <c:v>43044.420347627318</c:v>
                </c:pt>
                <c:pt idx="45875">
                  <c:v>43044.427292187502</c:v>
                </c:pt>
                <c:pt idx="45876">
                  <c:v>43044.434236747686</c:v>
                </c:pt>
                <c:pt idx="45877">
                  <c:v>43044.44118130787</c:v>
                </c:pt>
                <c:pt idx="45878">
                  <c:v>43044.448125868053</c:v>
                </c:pt>
                <c:pt idx="45879">
                  <c:v>43044.455070428237</c:v>
                </c:pt>
                <c:pt idx="45880">
                  <c:v>43044.462014988429</c:v>
                </c:pt>
                <c:pt idx="45881">
                  <c:v>43044.468959548612</c:v>
                </c:pt>
                <c:pt idx="45882">
                  <c:v>43044.475904108796</c:v>
                </c:pt>
                <c:pt idx="45883">
                  <c:v>43044.48284866898</c:v>
                </c:pt>
                <c:pt idx="45884">
                  <c:v>43044.489793229164</c:v>
                </c:pt>
                <c:pt idx="45885">
                  <c:v>43044.496737789355</c:v>
                </c:pt>
                <c:pt idx="45886">
                  <c:v>43044.503682349539</c:v>
                </c:pt>
                <c:pt idx="45887">
                  <c:v>43044.510626909723</c:v>
                </c:pt>
                <c:pt idx="45888">
                  <c:v>43044.517571469907</c:v>
                </c:pt>
                <c:pt idx="45889">
                  <c:v>43044.524516030091</c:v>
                </c:pt>
                <c:pt idx="45890">
                  <c:v>43044.531460590275</c:v>
                </c:pt>
                <c:pt idx="45891">
                  <c:v>43044.538405150466</c:v>
                </c:pt>
                <c:pt idx="45892">
                  <c:v>43044.54534971065</c:v>
                </c:pt>
                <c:pt idx="45893">
                  <c:v>43044.552294270834</c:v>
                </c:pt>
                <c:pt idx="45894">
                  <c:v>43044.559238831018</c:v>
                </c:pt>
                <c:pt idx="45895">
                  <c:v>43044.566183391202</c:v>
                </c:pt>
                <c:pt idx="45896">
                  <c:v>43044.573127951386</c:v>
                </c:pt>
                <c:pt idx="45897">
                  <c:v>43044.580072511577</c:v>
                </c:pt>
                <c:pt idx="45898">
                  <c:v>43044.587017071761</c:v>
                </c:pt>
                <c:pt idx="45899">
                  <c:v>43044.593961631945</c:v>
                </c:pt>
                <c:pt idx="45900">
                  <c:v>43044.600906192129</c:v>
                </c:pt>
                <c:pt idx="45901">
                  <c:v>43044.607850752313</c:v>
                </c:pt>
                <c:pt idx="45902">
                  <c:v>43044.614795312496</c:v>
                </c:pt>
                <c:pt idx="45903">
                  <c:v>43044.621739872688</c:v>
                </c:pt>
                <c:pt idx="45904">
                  <c:v>43044.628684432872</c:v>
                </c:pt>
                <c:pt idx="45905">
                  <c:v>43044.635628993055</c:v>
                </c:pt>
                <c:pt idx="45906">
                  <c:v>43044.642573553239</c:v>
                </c:pt>
                <c:pt idx="45907">
                  <c:v>43044.649518113423</c:v>
                </c:pt>
                <c:pt idx="45908">
                  <c:v>43044.656462673614</c:v>
                </c:pt>
                <c:pt idx="45909">
                  <c:v>43044.663407233798</c:v>
                </c:pt>
                <c:pt idx="45910">
                  <c:v>43044.670351793982</c:v>
                </c:pt>
                <c:pt idx="45911">
                  <c:v>43044.677296354166</c:v>
                </c:pt>
                <c:pt idx="45912">
                  <c:v>43044.68424091435</c:v>
                </c:pt>
                <c:pt idx="45913">
                  <c:v>43044.691185474534</c:v>
                </c:pt>
                <c:pt idx="45914">
                  <c:v>43044.698130034725</c:v>
                </c:pt>
                <c:pt idx="45915">
                  <c:v>43044.705074594909</c:v>
                </c:pt>
                <c:pt idx="45916">
                  <c:v>43044.712019155093</c:v>
                </c:pt>
                <c:pt idx="45917">
                  <c:v>43044.718963715277</c:v>
                </c:pt>
                <c:pt idx="45918">
                  <c:v>43044.725908275461</c:v>
                </c:pt>
                <c:pt idx="45919">
                  <c:v>43044.732852835645</c:v>
                </c:pt>
                <c:pt idx="45920">
                  <c:v>43044.739797395836</c:v>
                </c:pt>
                <c:pt idx="45921">
                  <c:v>43044.74674195602</c:v>
                </c:pt>
                <c:pt idx="45922">
                  <c:v>43044.753686516204</c:v>
                </c:pt>
                <c:pt idx="45923">
                  <c:v>43044.760631076388</c:v>
                </c:pt>
                <c:pt idx="45924">
                  <c:v>43044.767575636572</c:v>
                </c:pt>
                <c:pt idx="45925">
                  <c:v>43044.774520196763</c:v>
                </c:pt>
                <c:pt idx="45926">
                  <c:v>43044.781464756947</c:v>
                </c:pt>
                <c:pt idx="45927">
                  <c:v>43044.788409317131</c:v>
                </c:pt>
                <c:pt idx="45928">
                  <c:v>43044.795353877314</c:v>
                </c:pt>
                <c:pt idx="45929">
                  <c:v>43044.802298437498</c:v>
                </c:pt>
                <c:pt idx="45930">
                  <c:v>43044.809242997682</c:v>
                </c:pt>
                <c:pt idx="45931">
                  <c:v>43044.816187557873</c:v>
                </c:pt>
                <c:pt idx="45932">
                  <c:v>43044.823132118057</c:v>
                </c:pt>
                <c:pt idx="45933">
                  <c:v>43044.830076678241</c:v>
                </c:pt>
                <c:pt idx="45934">
                  <c:v>43044.837021238425</c:v>
                </c:pt>
                <c:pt idx="45935">
                  <c:v>43044.843965798609</c:v>
                </c:pt>
                <c:pt idx="45936">
                  <c:v>43044.850910358793</c:v>
                </c:pt>
                <c:pt idx="45937">
                  <c:v>43044.857854918984</c:v>
                </c:pt>
                <c:pt idx="45938">
                  <c:v>43044.864799479168</c:v>
                </c:pt>
                <c:pt idx="45939">
                  <c:v>43044.871744039352</c:v>
                </c:pt>
                <c:pt idx="45940">
                  <c:v>43044.878688599536</c:v>
                </c:pt>
                <c:pt idx="45941">
                  <c:v>43044.88563315972</c:v>
                </c:pt>
                <c:pt idx="45942">
                  <c:v>43044.892577719904</c:v>
                </c:pt>
                <c:pt idx="45943">
                  <c:v>43044.899522280095</c:v>
                </c:pt>
                <c:pt idx="45944">
                  <c:v>43044.906466840279</c:v>
                </c:pt>
                <c:pt idx="45945">
                  <c:v>43044.913411400463</c:v>
                </c:pt>
                <c:pt idx="45946">
                  <c:v>43044.920355960647</c:v>
                </c:pt>
                <c:pt idx="45947">
                  <c:v>43044.927300520831</c:v>
                </c:pt>
                <c:pt idx="45948">
                  <c:v>43044.934245081022</c:v>
                </c:pt>
                <c:pt idx="45949">
                  <c:v>43044.941189641206</c:v>
                </c:pt>
                <c:pt idx="45950">
                  <c:v>43044.94813420139</c:v>
                </c:pt>
                <c:pt idx="45951">
                  <c:v>43044.955078761574</c:v>
                </c:pt>
                <c:pt idx="45952">
                  <c:v>43044.962023321757</c:v>
                </c:pt>
                <c:pt idx="45953">
                  <c:v>43044.968967881941</c:v>
                </c:pt>
                <c:pt idx="45954">
                  <c:v>43044.975912442133</c:v>
                </c:pt>
                <c:pt idx="45955">
                  <c:v>43044.982857002316</c:v>
                </c:pt>
                <c:pt idx="45956">
                  <c:v>43044.9898015625</c:v>
                </c:pt>
                <c:pt idx="45957">
                  <c:v>43044.996746122684</c:v>
                </c:pt>
                <c:pt idx="45958">
                  <c:v>43045.003690682868</c:v>
                </c:pt>
                <c:pt idx="45959">
                  <c:v>43045.010635243052</c:v>
                </c:pt>
                <c:pt idx="45960">
                  <c:v>43045.017579803243</c:v>
                </c:pt>
                <c:pt idx="45961">
                  <c:v>43045.024524363427</c:v>
                </c:pt>
                <c:pt idx="45962">
                  <c:v>43045.031468923611</c:v>
                </c:pt>
                <c:pt idx="45963">
                  <c:v>43045.038413483795</c:v>
                </c:pt>
                <c:pt idx="45964">
                  <c:v>43045.045358043979</c:v>
                </c:pt>
                <c:pt idx="45965">
                  <c:v>43045.05230260417</c:v>
                </c:pt>
                <c:pt idx="45966">
                  <c:v>43045.059247164354</c:v>
                </c:pt>
                <c:pt idx="45967">
                  <c:v>43045.066191724538</c:v>
                </c:pt>
                <c:pt idx="45968">
                  <c:v>43045.073136284722</c:v>
                </c:pt>
                <c:pt idx="45969">
                  <c:v>43045.080080844906</c:v>
                </c:pt>
                <c:pt idx="45970">
                  <c:v>43045.08702540509</c:v>
                </c:pt>
                <c:pt idx="45971">
                  <c:v>43045.093969965281</c:v>
                </c:pt>
                <c:pt idx="45972">
                  <c:v>43045.100914525465</c:v>
                </c:pt>
                <c:pt idx="45973">
                  <c:v>43045.107859085649</c:v>
                </c:pt>
                <c:pt idx="45974">
                  <c:v>43045.114803645833</c:v>
                </c:pt>
                <c:pt idx="45975">
                  <c:v>43045.121748206016</c:v>
                </c:pt>
                <c:pt idx="45976">
                  <c:v>43045.1286927662</c:v>
                </c:pt>
                <c:pt idx="45977">
                  <c:v>43045.135637326392</c:v>
                </c:pt>
                <c:pt idx="45978">
                  <c:v>43045.142581886575</c:v>
                </c:pt>
                <c:pt idx="45979">
                  <c:v>43045.149526446759</c:v>
                </c:pt>
                <c:pt idx="45980">
                  <c:v>43045.156471006943</c:v>
                </c:pt>
                <c:pt idx="45981">
                  <c:v>43045.163415567127</c:v>
                </c:pt>
                <c:pt idx="45982">
                  <c:v>43045.170360127318</c:v>
                </c:pt>
                <c:pt idx="45983">
                  <c:v>43045.177304687502</c:v>
                </c:pt>
                <c:pt idx="45984">
                  <c:v>43045.184249247686</c:v>
                </c:pt>
                <c:pt idx="45985">
                  <c:v>43045.19119380787</c:v>
                </c:pt>
                <c:pt idx="45986">
                  <c:v>43045.198138368054</c:v>
                </c:pt>
                <c:pt idx="45987">
                  <c:v>43045.205082928238</c:v>
                </c:pt>
                <c:pt idx="45988">
                  <c:v>43045.212027488429</c:v>
                </c:pt>
                <c:pt idx="45989">
                  <c:v>43045.218972048613</c:v>
                </c:pt>
                <c:pt idx="45990">
                  <c:v>43045.225916608797</c:v>
                </c:pt>
                <c:pt idx="45991">
                  <c:v>43045.232861168981</c:v>
                </c:pt>
                <c:pt idx="45992">
                  <c:v>43045.239805729165</c:v>
                </c:pt>
                <c:pt idx="45993">
                  <c:v>43045.246750289349</c:v>
                </c:pt>
                <c:pt idx="45994">
                  <c:v>43045.25369484954</c:v>
                </c:pt>
                <c:pt idx="45995">
                  <c:v>43045.260639409724</c:v>
                </c:pt>
                <c:pt idx="45996">
                  <c:v>43045.267583969908</c:v>
                </c:pt>
                <c:pt idx="45997">
                  <c:v>43045.274528530092</c:v>
                </c:pt>
                <c:pt idx="45998">
                  <c:v>43045.281473090276</c:v>
                </c:pt>
                <c:pt idx="45999">
                  <c:v>43045.288417650459</c:v>
                </c:pt>
                <c:pt idx="46000">
                  <c:v>43045.295362210651</c:v>
                </c:pt>
                <c:pt idx="46001">
                  <c:v>43045.302306770835</c:v>
                </c:pt>
                <c:pt idx="46002">
                  <c:v>43045.309251331018</c:v>
                </c:pt>
                <c:pt idx="46003">
                  <c:v>43045.316195891202</c:v>
                </c:pt>
                <c:pt idx="46004">
                  <c:v>43045.323140451386</c:v>
                </c:pt>
                <c:pt idx="46005">
                  <c:v>43045.330085011577</c:v>
                </c:pt>
                <c:pt idx="46006">
                  <c:v>43045.337029571761</c:v>
                </c:pt>
                <c:pt idx="46007">
                  <c:v>43045.343974131945</c:v>
                </c:pt>
                <c:pt idx="46008">
                  <c:v>43045.350918692129</c:v>
                </c:pt>
                <c:pt idx="46009">
                  <c:v>43045.357863252313</c:v>
                </c:pt>
                <c:pt idx="46010">
                  <c:v>43045.364807812497</c:v>
                </c:pt>
                <c:pt idx="46011">
                  <c:v>43045.371752372688</c:v>
                </c:pt>
                <c:pt idx="46012">
                  <c:v>43045.378696932872</c:v>
                </c:pt>
                <c:pt idx="46013">
                  <c:v>43045.385641493056</c:v>
                </c:pt>
                <c:pt idx="46014">
                  <c:v>43045.39258605324</c:v>
                </c:pt>
                <c:pt idx="46015">
                  <c:v>43045.399530613424</c:v>
                </c:pt>
                <c:pt idx="46016">
                  <c:v>43045.406475173608</c:v>
                </c:pt>
                <c:pt idx="46017">
                  <c:v>43045.413419733799</c:v>
                </c:pt>
                <c:pt idx="46018">
                  <c:v>43045.420364293983</c:v>
                </c:pt>
                <c:pt idx="46019">
                  <c:v>43045.427308854167</c:v>
                </c:pt>
                <c:pt idx="46020">
                  <c:v>43045.434253414351</c:v>
                </c:pt>
                <c:pt idx="46021">
                  <c:v>43045.441197974535</c:v>
                </c:pt>
                <c:pt idx="46022">
                  <c:v>43045.448142534726</c:v>
                </c:pt>
                <c:pt idx="46023">
                  <c:v>43045.45508709491</c:v>
                </c:pt>
                <c:pt idx="46024">
                  <c:v>43045.462031655094</c:v>
                </c:pt>
                <c:pt idx="46025">
                  <c:v>43045.468976215278</c:v>
                </c:pt>
                <c:pt idx="46026">
                  <c:v>43045.475920775461</c:v>
                </c:pt>
                <c:pt idx="46027">
                  <c:v>43045.482865335645</c:v>
                </c:pt>
                <c:pt idx="46028">
                  <c:v>43045.489809895837</c:v>
                </c:pt>
                <c:pt idx="46029">
                  <c:v>43045.49675445602</c:v>
                </c:pt>
                <c:pt idx="46030">
                  <c:v>43045.503699016204</c:v>
                </c:pt>
                <c:pt idx="46031">
                  <c:v>43045.510643576388</c:v>
                </c:pt>
                <c:pt idx="46032">
                  <c:v>43045.517588136572</c:v>
                </c:pt>
                <c:pt idx="46033">
                  <c:v>43045.524532696756</c:v>
                </c:pt>
                <c:pt idx="46034">
                  <c:v>43045.531477256947</c:v>
                </c:pt>
                <c:pt idx="46035">
                  <c:v>43045.538421817131</c:v>
                </c:pt>
                <c:pt idx="46036">
                  <c:v>43045.545366377315</c:v>
                </c:pt>
                <c:pt idx="46037">
                  <c:v>43045.552310937499</c:v>
                </c:pt>
                <c:pt idx="46038">
                  <c:v>43045.559255497683</c:v>
                </c:pt>
                <c:pt idx="46039">
                  <c:v>43045.566200057867</c:v>
                </c:pt>
                <c:pt idx="46040">
                  <c:v>43045.573144618058</c:v>
                </c:pt>
                <c:pt idx="46041">
                  <c:v>43045.580089178242</c:v>
                </c:pt>
                <c:pt idx="46042">
                  <c:v>43045.587033738426</c:v>
                </c:pt>
                <c:pt idx="46043">
                  <c:v>43045.59397829861</c:v>
                </c:pt>
                <c:pt idx="46044">
                  <c:v>43045.600922858794</c:v>
                </c:pt>
                <c:pt idx="46045">
                  <c:v>43045.607867418985</c:v>
                </c:pt>
                <c:pt idx="46046">
                  <c:v>43045.614811979169</c:v>
                </c:pt>
                <c:pt idx="46047">
                  <c:v>43045.621756539353</c:v>
                </c:pt>
                <c:pt idx="46048">
                  <c:v>43045.628701099537</c:v>
                </c:pt>
                <c:pt idx="46049">
                  <c:v>43045.63564565972</c:v>
                </c:pt>
                <c:pt idx="46050">
                  <c:v>43045.642590219904</c:v>
                </c:pt>
                <c:pt idx="46051">
                  <c:v>43045.649534780096</c:v>
                </c:pt>
                <c:pt idx="46052">
                  <c:v>43045.656479340279</c:v>
                </c:pt>
                <c:pt idx="46053">
                  <c:v>43045.663423900463</c:v>
                </c:pt>
                <c:pt idx="46054">
                  <c:v>43045.670368460647</c:v>
                </c:pt>
                <c:pt idx="46055">
                  <c:v>43045.677313020831</c:v>
                </c:pt>
                <c:pt idx="46056">
                  <c:v>43045.684257581015</c:v>
                </c:pt>
                <c:pt idx="46057">
                  <c:v>43045.691202141206</c:v>
                </c:pt>
                <c:pt idx="46058">
                  <c:v>43045.69814670139</c:v>
                </c:pt>
                <c:pt idx="46059">
                  <c:v>43045.705091261574</c:v>
                </c:pt>
                <c:pt idx="46060">
                  <c:v>43045.712035821758</c:v>
                </c:pt>
                <c:pt idx="46061">
                  <c:v>43045.718980381942</c:v>
                </c:pt>
                <c:pt idx="46062">
                  <c:v>43045.725924942133</c:v>
                </c:pt>
                <c:pt idx="46063">
                  <c:v>43045.732869502317</c:v>
                </c:pt>
                <c:pt idx="46064">
                  <c:v>43045.739814062501</c:v>
                </c:pt>
                <c:pt idx="46065">
                  <c:v>43045.746758622685</c:v>
                </c:pt>
                <c:pt idx="46066">
                  <c:v>43045.753703182869</c:v>
                </c:pt>
                <c:pt idx="46067">
                  <c:v>43045.760647743053</c:v>
                </c:pt>
                <c:pt idx="46068">
                  <c:v>43045.767592303244</c:v>
                </c:pt>
                <c:pt idx="46069">
                  <c:v>43045.774536863428</c:v>
                </c:pt>
                <c:pt idx="46070">
                  <c:v>43045.781481423612</c:v>
                </c:pt>
                <c:pt idx="46071">
                  <c:v>43045.788425983796</c:v>
                </c:pt>
                <c:pt idx="46072">
                  <c:v>43045.79537054398</c:v>
                </c:pt>
                <c:pt idx="46073">
                  <c:v>43045.802315104163</c:v>
                </c:pt>
                <c:pt idx="46074">
                  <c:v>43045.809259664355</c:v>
                </c:pt>
                <c:pt idx="46075">
                  <c:v>43045.816204224539</c:v>
                </c:pt>
                <c:pt idx="46076">
                  <c:v>43045.823148784722</c:v>
                </c:pt>
                <c:pt idx="46077">
                  <c:v>43045.830093344906</c:v>
                </c:pt>
                <c:pt idx="46078">
                  <c:v>43045.83703790509</c:v>
                </c:pt>
                <c:pt idx="46079">
                  <c:v>43045.843982465274</c:v>
                </c:pt>
                <c:pt idx="46080">
                  <c:v>43045.850927025465</c:v>
                </c:pt>
                <c:pt idx="46081">
                  <c:v>43045.857871585649</c:v>
                </c:pt>
                <c:pt idx="46082">
                  <c:v>43045.864816145833</c:v>
                </c:pt>
                <c:pt idx="46083">
                  <c:v>43045.871760706017</c:v>
                </c:pt>
                <c:pt idx="46084">
                  <c:v>43045.878705266201</c:v>
                </c:pt>
                <c:pt idx="46085">
                  <c:v>43045.885649826392</c:v>
                </c:pt>
                <c:pt idx="46086">
                  <c:v>43045.892594386576</c:v>
                </c:pt>
                <c:pt idx="46087">
                  <c:v>43045.89953894676</c:v>
                </c:pt>
                <c:pt idx="46088">
                  <c:v>43045.906483506944</c:v>
                </c:pt>
                <c:pt idx="46089">
                  <c:v>43045.913428067128</c:v>
                </c:pt>
                <c:pt idx="46090">
                  <c:v>43045.920372627312</c:v>
                </c:pt>
                <c:pt idx="46091">
                  <c:v>43045.927317187503</c:v>
                </c:pt>
                <c:pt idx="46092">
                  <c:v>43045.934261747687</c:v>
                </c:pt>
                <c:pt idx="46093">
                  <c:v>43045.941206307871</c:v>
                </c:pt>
                <c:pt idx="46094">
                  <c:v>43045.948150868055</c:v>
                </c:pt>
                <c:pt idx="46095">
                  <c:v>43045.955095428239</c:v>
                </c:pt>
                <c:pt idx="46096">
                  <c:v>43045.962039988422</c:v>
                </c:pt>
                <c:pt idx="46097">
                  <c:v>43045.968984548614</c:v>
                </c:pt>
                <c:pt idx="46098">
                  <c:v>43045.975929108798</c:v>
                </c:pt>
                <c:pt idx="46099">
                  <c:v>43045.982873668981</c:v>
                </c:pt>
                <c:pt idx="46100">
                  <c:v>43045.989818229165</c:v>
                </c:pt>
                <c:pt idx="46101">
                  <c:v>43045.996762789349</c:v>
                </c:pt>
                <c:pt idx="46102">
                  <c:v>43046.00370734954</c:v>
                </c:pt>
                <c:pt idx="46103">
                  <c:v>43046.010651909724</c:v>
                </c:pt>
                <c:pt idx="46104">
                  <c:v>43046.017596469908</c:v>
                </c:pt>
                <c:pt idx="46105">
                  <c:v>43046.024541030092</c:v>
                </c:pt>
                <c:pt idx="46106">
                  <c:v>43046.031485590276</c:v>
                </c:pt>
                <c:pt idx="46107">
                  <c:v>43046.03843015046</c:v>
                </c:pt>
                <c:pt idx="46108">
                  <c:v>43046.045374710651</c:v>
                </c:pt>
                <c:pt idx="46109">
                  <c:v>43046.052319270835</c:v>
                </c:pt>
                <c:pt idx="46110">
                  <c:v>43046.059263831019</c:v>
                </c:pt>
                <c:pt idx="46111">
                  <c:v>43046.066208391203</c:v>
                </c:pt>
                <c:pt idx="46112">
                  <c:v>43046.073152951387</c:v>
                </c:pt>
                <c:pt idx="46113">
                  <c:v>43046.080097511571</c:v>
                </c:pt>
                <c:pt idx="46114">
                  <c:v>43046.087042071762</c:v>
                </c:pt>
                <c:pt idx="46115">
                  <c:v>43046.093986631946</c:v>
                </c:pt>
                <c:pt idx="46116">
                  <c:v>43046.10093119213</c:v>
                </c:pt>
                <c:pt idx="46117">
                  <c:v>43046.107875752314</c:v>
                </c:pt>
                <c:pt idx="46118">
                  <c:v>43046.114820312498</c:v>
                </c:pt>
                <c:pt idx="46119">
                  <c:v>43046.121764872689</c:v>
                </c:pt>
                <c:pt idx="46120">
                  <c:v>43046.128709432873</c:v>
                </c:pt>
                <c:pt idx="46121">
                  <c:v>43046.135653993057</c:v>
                </c:pt>
                <c:pt idx="46122">
                  <c:v>43046.142598553241</c:v>
                </c:pt>
                <c:pt idx="46123">
                  <c:v>43046.149543113424</c:v>
                </c:pt>
                <c:pt idx="46124">
                  <c:v>43046.156487673608</c:v>
                </c:pt>
                <c:pt idx="46125">
                  <c:v>43046.1634322338</c:v>
                </c:pt>
                <c:pt idx="46126">
                  <c:v>43046.170376793983</c:v>
                </c:pt>
                <c:pt idx="46127">
                  <c:v>43046.177321354167</c:v>
                </c:pt>
                <c:pt idx="46128">
                  <c:v>43046.184265914351</c:v>
                </c:pt>
                <c:pt idx="46129">
                  <c:v>43046.191210474535</c:v>
                </c:pt>
                <c:pt idx="46130">
                  <c:v>43046.198155034719</c:v>
                </c:pt>
                <c:pt idx="46131">
                  <c:v>43046.20509959491</c:v>
                </c:pt>
                <c:pt idx="46132">
                  <c:v>43046.212044155094</c:v>
                </c:pt>
                <c:pt idx="46133">
                  <c:v>43046.218988715278</c:v>
                </c:pt>
                <c:pt idx="46134">
                  <c:v>43046.225933275462</c:v>
                </c:pt>
                <c:pt idx="46135">
                  <c:v>43046.232877835646</c:v>
                </c:pt>
                <c:pt idx="46136">
                  <c:v>43046.23982239583</c:v>
                </c:pt>
                <c:pt idx="46137">
                  <c:v>43046.246766956021</c:v>
                </c:pt>
                <c:pt idx="46138">
                  <c:v>43046.253711516205</c:v>
                </c:pt>
                <c:pt idx="46139">
                  <c:v>43046.260656076389</c:v>
                </c:pt>
                <c:pt idx="46140">
                  <c:v>43046.267600636573</c:v>
                </c:pt>
                <c:pt idx="46141">
                  <c:v>43046.274545196757</c:v>
                </c:pt>
                <c:pt idx="46142">
                  <c:v>43046.281489756948</c:v>
                </c:pt>
                <c:pt idx="46143">
                  <c:v>43046.288434317132</c:v>
                </c:pt>
                <c:pt idx="46144">
                  <c:v>43046.295378877316</c:v>
                </c:pt>
                <c:pt idx="46145">
                  <c:v>43046.3023234375</c:v>
                </c:pt>
                <c:pt idx="46146">
                  <c:v>43046.309267997683</c:v>
                </c:pt>
                <c:pt idx="46147">
                  <c:v>43046.316212557867</c:v>
                </c:pt>
                <c:pt idx="46148">
                  <c:v>43046.323157118059</c:v>
                </c:pt>
                <c:pt idx="46149">
                  <c:v>43046.330101678242</c:v>
                </c:pt>
                <c:pt idx="46150">
                  <c:v>43046.337046238426</c:v>
                </c:pt>
                <c:pt idx="46151">
                  <c:v>43046.34399079861</c:v>
                </c:pt>
                <c:pt idx="46152">
                  <c:v>43046.350935358794</c:v>
                </c:pt>
                <c:pt idx="46153">
                  <c:v>43046.357879918978</c:v>
                </c:pt>
                <c:pt idx="46154">
                  <c:v>43046.364824479169</c:v>
                </c:pt>
                <c:pt idx="46155">
                  <c:v>43046.371769039353</c:v>
                </c:pt>
                <c:pt idx="46156">
                  <c:v>43046.378713599537</c:v>
                </c:pt>
                <c:pt idx="46157">
                  <c:v>43046.385658159721</c:v>
                </c:pt>
                <c:pt idx="46158">
                  <c:v>43046.392602719905</c:v>
                </c:pt>
                <c:pt idx="46159">
                  <c:v>43046.399547280096</c:v>
                </c:pt>
                <c:pt idx="46160">
                  <c:v>43046.40649184028</c:v>
                </c:pt>
                <c:pt idx="46161">
                  <c:v>43046.413436400464</c:v>
                </c:pt>
                <c:pt idx="46162">
                  <c:v>43046.420380960648</c:v>
                </c:pt>
                <c:pt idx="46163">
                  <c:v>43046.427325520832</c:v>
                </c:pt>
                <c:pt idx="46164">
                  <c:v>43046.434270081016</c:v>
                </c:pt>
                <c:pt idx="46165">
                  <c:v>43046.441214641207</c:v>
                </c:pt>
                <c:pt idx="46166">
                  <c:v>43046.448159201391</c:v>
                </c:pt>
                <c:pt idx="46167">
                  <c:v>43046.455103761575</c:v>
                </c:pt>
                <c:pt idx="46168">
                  <c:v>43046.462048321759</c:v>
                </c:pt>
                <c:pt idx="46169">
                  <c:v>43046.468992881943</c:v>
                </c:pt>
                <c:pt idx="46170">
                  <c:v>43046.475937442126</c:v>
                </c:pt>
                <c:pt idx="46171">
                  <c:v>43046.482882002318</c:v>
                </c:pt>
                <c:pt idx="46172">
                  <c:v>43046.489826562502</c:v>
                </c:pt>
                <c:pt idx="46173">
                  <c:v>43046.496771122685</c:v>
                </c:pt>
                <c:pt idx="46174">
                  <c:v>43046.503715682869</c:v>
                </c:pt>
                <c:pt idx="46175">
                  <c:v>43046.510660243053</c:v>
                </c:pt>
                <c:pt idx="46176">
                  <c:v>43046.517604803237</c:v>
                </c:pt>
                <c:pt idx="46177">
                  <c:v>43046.524549363428</c:v>
                </c:pt>
                <c:pt idx="46178">
                  <c:v>43046.531493923612</c:v>
                </c:pt>
                <c:pt idx="46179">
                  <c:v>43046.538438483796</c:v>
                </c:pt>
                <c:pt idx="46180">
                  <c:v>43046.54538304398</c:v>
                </c:pt>
                <c:pt idx="46181">
                  <c:v>43046.552327604164</c:v>
                </c:pt>
                <c:pt idx="46182">
                  <c:v>43046.559272164355</c:v>
                </c:pt>
                <c:pt idx="46183">
                  <c:v>43046.566216724539</c:v>
                </c:pt>
                <c:pt idx="46184">
                  <c:v>43046.573161284723</c:v>
                </c:pt>
                <c:pt idx="46185">
                  <c:v>43046.580105844907</c:v>
                </c:pt>
                <c:pt idx="46186">
                  <c:v>43046.587050405091</c:v>
                </c:pt>
                <c:pt idx="46187">
                  <c:v>43046.593994965275</c:v>
                </c:pt>
                <c:pt idx="46188">
                  <c:v>43046.600939525466</c:v>
                </c:pt>
                <c:pt idx="46189">
                  <c:v>43046.60788408565</c:v>
                </c:pt>
                <c:pt idx="46190">
                  <c:v>43046.614828645834</c:v>
                </c:pt>
                <c:pt idx="46191">
                  <c:v>43046.621773206018</c:v>
                </c:pt>
                <c:pt idx="46192">
                  <c:v>43046.628717766202</c:v>
                </c:pt>
                <c:pt idx="46193">
                  <c:v>43046.635662326385</c:v>
                </c:pt>
                <c:pt idx="46194">
                  <c:v>43046.642606886577</c:v>
                </c:pt>
                <c:pt idx="46195">
                  <c:v>43046.649551446761</c:v>
                </c:pt>
                <c:pt idx="46196">
                  <c:v>43046.656496006945</c:v>
                </c:pt>
                <c:pt idx="46197">
                  <c:v>43046.663440567128</c:v>
                </c:pt>
                <c:pt idx="46198">
                  <c:v>43046.670385127312</c:v>
                </c:pt>
                <c:pt idx="46199">
                  <c:v>43046.677329687504</c:v>
                </c:pt>
                <c:pt idx="46200">
                  <c:v>43046.684274247687</c:v>
                </c:pt>
                <c:pt idx="46201">
                  <c:v>43046.691218807871</c:v>
                </c:pt>
                <c:pt idx="46202">
                  <c:v>43046.698163368055</c:v>
                </c:pt>
                <c:pt idx="46203">
                  <c:v>43046.705107928239</c:v>
                </c:pt>
                <c:pt idx="46204">
                  <c:v>43046.712052488423</c:v>
                </c:pt>
                <c:pt idx="46205">
                  <c:v>43046.718997048614</c:v>
                </c:pt>
                <c:pt idx="46206">
                  <c:v>43046.725941608798</c:v>
                </c:pt>
                <c:pt idx="46207">
                  <c:v>43046.732886168982</c:v>
                </c:pt>
                <c:pt idx="46208">
                  <c:v>43046.739830729166</c:v>
                </c:pt>
                <c:pt idx="46209">
                  <c:v>43046.74677528935</c:v>
                </c:pt>
                <c:pt idx="46210">
                  <c:v>43046.753719849534</c:v>
                </c:pt>
                <c:pt idx="46211">
                  <c:v>43046.760664409725</c:v>
                </c:pt>
                <c:pt idx="46212">
                  <c:v>43046.767608969909</c:v>
                </c:pt>
                <c:pt idx="46213">
                  <c:v>43046.774553530093</c:v>
                </c:pt>
                <c:pt idx="46214">
                  <c:v>43046.781498090277</c:v>
                </c:pt>
                <c:pt idx="46215">
                  <c:v>43046.788442650461</c:v>
                </c:pt>
                <c:pt idx="46216">
                  <c:v>43046.795387210645</c:v>
                </c:pt>
                <c:pt idx="46217">
                  <c:v>43046.802331770836</c:v>
                </c:pt>
                <c:pt idx="46218">
                  <c:v>43046.80927633102</c:v>
                </c:pt>
                <c:pt idx="46219">
                  <c:v>43046.816220891204</c:v>
                </c:pt>
                <c:pt idx="46220">
                  <c:v>43046.823165451387</c:v>
                </c:pt>
                <c:pt idx="46221">
                  <c:v>43046.830110011571</c:v>
                </c:pt>
                <c:pt idx="46222">
                  <c:v>43046.837054571763</c:v>
                </c:pt>
                <c:pt idx="46223">
                  <c:v>43046.843999131946</c:v>
                </c:pt>
                <c:pt idx="46224">
                  <c:v>43046.85094369213</c:v>
                </c:pt>
                <c:pt idx="46225">
                  <c:v>43046.857888252314</c:v>
                </c:pt>
                <c:pt idx="46226">
                  <c:v>43046.864832812498</c:v>
                </c:pt>
                <c:pt idx="46227">
                  <c:v>43046.871777372682</c:v>
                </c:pt>
                <c:pt idx="46228">
                  <c:v>43046.878721932873</c:v>
                </c:pt>
                <c:pt idx="46229">
                  <c:v>43046.885666493057</c:v>
                </c:pt>
                <c:pt idx="46230">
                  <c:v>43046.892611053241</c:v>
                </c:pt>
                <c:pt idx="46231">
                  <c:v>43046.899555613425</c:v>
                </c:pt>
                <c:pt idx="46232">
                  <c:v>43046.906500173609</c:v>
                </c:pt>
                <c:pt idx="46233">
                  <c:v>43046.913444733793</c:v>
                </c:pt>
                <c:pt idx="46234">
                  <c:v>43046.920389293984</c:v>
                </c:pt>
                <c:pt idx="46235">
                  <c:v>43046.927333854168</c:v>
                </c:pt>
                <c:pt idx="46236">
                  <c:v>43046.934278414352</c:v>
                </c:pt>
                <c:pt idx="46237">
                  <c:v>43046.941222974536</c:v>
                </c:pt>
                <c:pt idx="46238">
                  <c:v>43046.94816753472</c:v>
                </c:pt>
                <c:pt idx="46239">
                  <c:v>43046.955112094911</c:v>
                </c:pt>
                <c:pt idx="46240">
                  <c:v>43046.962056655095</c:v>
                </c:pt>
                <c:pt idx="46241">
                  <c:v>43046.969001215279</c:v>
                </c:pt>
                <c:pt idx="46242">
                  <c:v>43046.975945775463</c:v>
                </c:pt>
                <c:pt idx="46243">
                  <c:v>43046.982890335647</c:v>
                </c:pt>
                <c:pt idx="46244">
                  <c:v>43046.98983489583</c:v>
                </c:pt>
                <c:pt idx="46245">
                  <c:v>43046.996779456022</c:v>
                </c:pt>
                <c:pt idx="46246">
                  <c:v>43047.003724016206</c:v>
                </c:pt>
                <c:pt idx="46247">
                  <c:v>43047.010668576389</c:v>
                </c:pt>
                <c:pt idx="46248">
                  <c:v>43047.017613136573</c:v>
                </c:pt>
                <c:pt idx="46249">
                  <c:v>43047.024557696757</c:v>
                </c:pt>
                <c:pt idx="46250">
                  <c:v>43047.031502256941</c:v>
                </c:pt>
                <c:pt idx="46251">
                  <c:v>43047.038446817132</c:v>
                </c:pt>
                <c:pt idx="46252">
                  <c:v>43047.045391377316</c:v>
                </c:pt>
                <c:pt idx="46253">
                  <c:v>43047.0523359375</c:v>
                </c:pt>
                <c:pt idx="46254">
                  <c:v>43047.059280497684</c:v>
                </c:pt>
                <c:pt idx="46255">
                  <c:v>43047.066225057868</c:v>
                </c:pt>
                <c:pt idx="46256">
                  <c:v>43047.073169618059</c:v>
                </c:pt>
                <c:pt idx="46257">
                  <c:v>43047.080114178243</c:v>
                </c:pt>
                <c:pt idx="46258">
                  <c:v>43047.087058738427</c:v>
                </c:pt>
                <c:pt idx="46259">
                  <c:v>43047.094003298611</c:v>
                </c:pt>
                <c:pt idx="46260">
                  <c:v>43047.100947858795</c:v>
                </c:pt>
                <c:pt idx="46261">
                  <c:v>43047.107892418979</c:v>
                </c:pt>
                <c:pt idx="46262">
                  <c:v>43047.11483697917</c:v>
                </c:pt>
                <c:pt idx="46263">
                  <c:v>43047.121781539354</c:v>
                </c:pt>
                <c:pt idx="46264">
                  <c:v>43047.128726099538</c:v>
                </c:pt>
                <c:pt idx="46265">
                  <c:v>43047.135670659722</c:v>
                </c:pt>
                <c:pt idx="46266">
                  <c:v>43047.142615219906</c:v>
                </c:pt>
                <c:pt idx="46267">
                  <c:v>43047.149559780089</c:v>
                </c:pt>
                <c:pt idx="46268">
                  <c:v>43047.156504340281</c:v>
                </c:pt>
                <c:pt idx="46269">
                  <c:v>43047.163448900465</c:v>
                </c:pt>
                <c:pt idx="46270">
                  <c:v>43047.170393460648</c:v>
                </c:pt>
                <c:pt idx="46271">
                  <c:v>43047.177338020832</c:v>
                </c:pt>
                <c:pt idx="46272">
                  <c:v>43047.184282581016</c:v>
                </c:pt>
                <c:pt idx="46273">
                  <c:v>43047.1912271412</c:v>
                </c:pt>
                <c:pt idx="46274">
                  <c:v>43047.198171701391</c:v>
                </c:pt>
                <c:pt idx="46275">
                  <c:v>43047.205116261575</c:v>
                </c:pt>
                <c:pt idx="46276">
                  <c:v>43047.212060821759</c:v>
                </c:pt>
                <c:pt idx="46277">
                  <c:v>43047.219005381943</c:v>
                </c:pt>
                <c:pt idx="46278">
                  <c:v>43047.225949942127</c:v>
                </c:pt>
                <c:pt idx="46279">
                  <c:v>43047.232894502318</c:v>
                </c:pt>
                <c:pt idx="46280">
                  <c:v>43047.239839062502</c:v>
                </c:pt>
                <c:pt idx="46281">
                  <c:v>43047.246783622686</c:v>
                </c:pt>
                <c:pt idx="46282">
                  <c:v>43047.25372818287</c:v>
                </c:pt>
                <c:pt idx="46283">
                  <c:v>43047.260672743054</c:v>
                </c:pt>
                <c:pt idx="46284">
                  <c:v>43047.267617303238</c:v>
                </c:pt>
                <c:pt idx="46285">
                  <c:v>43047.274561863429</c:v>
                </c:pt>
                <c:pt idx="46286">
                  <c:v>43047.281506423613</c:v>
                </c:pt>
                <c:pt idx="46287">
                  <c:v>43047.288450983797</c:v>
                </c:pt>
                <c:pt idx="46288">
                  <c:v>43047.295395543981</c:v>
                </c:pt>
                <c:pt idx="46289">
                  <c:v>43047.302340104165</c:v>
                </c:pt>
                <c:pt idx="46290">
                  <c:v>43047.309284664349</c:v>
                </c:pt>
                <c:pt idx="46291">
                  <c:v>43047.31622922454</c:v>
                </c:pt>
                <c:pt idx="46292">
                  <c:v>43047.323173784724</c:v>
                </c:pt>
                <c:pt idx="46293">
                  <c:v>43047.330118344908</c:v>
                </c:pt>
                <c:pt idx="46294">
                  <c:v>43047.337062905091</c:v>
                </c:pt>
                <c:pt idx="46295">
                  <c:v>43047.344007465275</c:v>
                </c:pt>
                <c:pt idx="46296">
                  <c:v>43047.350952025467</c:v>
                </c:pt>
                <c:pt idx="46297">
                  <c:v>43047.35789658565</c:v>
                </c:pt>
                <c:pt idx="46298">
                  <c:v>43047.364841145834</c:v>
                </c:pt>
                <c:pt idx="46299">
                  <c:v>43047.371785706018</c:v>
                </c:pt>
                <c:pt idx="46300">
                  <c:v>43047.378730266202</c:v>
                </c:pt>
                <c:pt idx="46301">
                  <c:v>43047.385674826386</c:v>
                </c:pt>
                <c:pt idx="46302">
                  <c:v>43047.392619386577</c:v>
                </c:pt>
                <c:pt idx="46303">
                  <c:v>43047.399563946761</c:v>
                </c:pt>
                <c:pt idx="46304">
                  <c:v>43047.406508506945</c:v>
                </c:pt>
                <c:pt idx="46305">
                  <c:v>43047.413453067129</c:v>
                </c:pt>
                <c:pt idx="46306">
                  <c:v>43047.420397627313</c:v>
                </c:pt>
                <c:pt idx="46307">
                  <c:v>43047.427342187497</c:v>
                </c:pt>
                <c:pt idx="46308">
                  <c:v>43047.434286747688</c:v>
                </c:pt>
                <c:pt idx="46309">
                  <c:v>43047.441231307872</c:v>
                </c:pt>
                <c:pt idx="46310">
                  <c:v>43047.448175868056</c:v>
                </c:pt>
                <c:pt idx="46311">
                  <c:v>43047.45512042824</c:v>
                </c:pt>
                <c:pt idx="46312">
                  <c:v>43047.462064988424</c:v>
                </c:pt>
                <c:pt idx="46313">
                  <c:v>43047.469009548608</c:v>
                </c:pt>
                <c:pt idx="46314">
                  <c:v>43047.475954108799</c:v>
                </c:pt>
                <c:pt idx="46315">
                  <c:v>43047.482898668983</c:v>
                </c:pt>
                <c:pt idx="46316">
                  <c:v>43047.489843229167</c:v>
                </c:pt>
                <c:pt idx="46317">
                  <c:v>43047.49678778935</c:v>
                </c:pt>
                <c:pt idx="46318">
                  <c:v>43047.503732349534</c:v>
                </c:pt>
                <c:pt idx="46319">
                  <c:v>43047.510676909726</c:v>
                </c:pt>
                <c:pt idx="46320">
                  <c:v>43047.517621469909</c:v>
                </c:pt>
                <c:pt idx="46321">
                  <c:v>43047.524566030093</c:v>
                </c:pt>
                <c:pt idx="46322">
                  <c:v>43047.531510590277</c:v>
                </c:pt>
                <c:pt idx="46323">
                  <c:v>43047.538455150461</c:v>
                </c:pt>
                <c:pt idx="46324">
                  <c:v>43047.545399710645</c:v>
                </c:pt>
                <c:pt idx="46325">
                  <c:v>43047.552344270836</c:v>
                </c:pt>
                <c:pt idx="46326">
                  <c:v>43047.55928883102</c:v>
                </c:pt>
                <c:pt idx="46327">
                  <c:v>43047.566233391204</c:v>
                </c:pt>
                <c:pt idx="46328">
                  <c:v>43047.573177951388</c:v>
                </c:pt>
                <c:pt idx="46329">
                  <c:v>43047.580122511572</c:v>
                </c:pt>
                <c:pt idx="46330">
                  <c:v>43047.587067071756</c:v>
                </c:pt>
                <c:pt idx="46331">
                  <c:v>43047.594011631947</c:v>
                </c:pt>
                <c:pt idx="46332">
                  <c:v>43047.600956192131</c:v>
                </c:pt>
                <c:pt idx="46333">
                  <c:v>43047.607900752315</c:v>
                </c:pt>
                <c:pt idx="46334">
                  <c:v>43047.614845312499</c:v>
                </c:pt>
                <c:pt idx="46335">
                  <c:v>43047.621789872683</c:v>
                </c:pt>
                <c:pt idx="46336">
                  <c:v>43047.628734432874</c:v>
                </c:pt>
                <c:pt idx="46337">
                  <c:v>43047.635678993058</c:v>
                </c:pt>
                <c:pt idx="46338">
                  <c:v>43047.642623553242</c:v>
                </c:pt>
                <c:pt idx="46339">
                  <c:v>43047.649568113426</c:v>
                </c:pt>
                <c:pt idx="46340">
                  <c:v>43047.65651267361</c:v>
                </c:pt>
                <c:pt idx="46341">
                  <c:v>43047.663457233793</c:v>
                </c:pt>
                <c:pt idx="46342">
                  <c:v>43047.670401793985</c:v>
                </c:pt>
                <c:pt idx="46343">
                  <c:v>43047.677346354169</c:v>
                </c:pt>
                <c:pt idx="46344">
                  <c:v>43047.684290914352</c:v>
                </c:pt>
                <c:pt idx="46345">
                  <c:v>43047.691235474536</c:v>
                </c:pt>
                <c:pt idx="46346">
                  <c:v>43047.69818003472</c:v>
                </c:pt>
                <c:pt idx="46347">
                  <c:v>43047.705124594904</c:v>
                </c:pt>
                <c:pt idx="46348">
                  <c:v>43047.712069155095</c:v>
                </c:pt>
                <c:pt idx="46349">
                  <c:v>43047.719013715279</c:v>
                </c:pt>
                <c:pt idx="46350">
                  <c:v>43047.725958275463</c:v>
                </c:pt>
                <c:pt idx="46351">
                  <c:v>43047.732902835647</c:v>
                </c:pt>
                <c:pt idx="46352">
                  <c:v>43047.739847395831</c:v>
                </c:pt>
                <c:pt idx="46353">
                  <c:v>43047.746791956015</c:v>
                </c:pt>
                <c:pt idx="46354">
                  <c:v>43047.753736516206</c:v>
                </c:pt>
                <c:pt idx="46355">
                  <c:v>43047.76068107639</c:v>
                </c:pt>
                <c:pt idx="46356">
                  <c:v>43047.767625636574</c:v>
                </c:pt>
                <c:pt idx="46357">
                  <c:v>43047.774570196758</c:v>
                </c:pt>
                <c:pt idx="46358">
                  <c:v>43047.781514756942</c:v>
                </c:pt>
                <c:pt idx="46359">
                  <c:v>43047.788459317133</c:v>
                </c:pt>
                <c:pt idx="46360">
                  <c:v>43047.795403877317</c:v>
                </c:pt>
                <c:pt idx="46361">
                  <c:v>43047.802348437501</c:v>
                </c:pt>
                <c:pt idx="46362">
                  <c:v>43047.809292997685</c:v>
                </c:pt>
                <c:pt idx="46363">
                  <c:v>43047.816237557869</c:v>
                </c:pt>
                <c:pt idx="46364">
                  <c:v>43047.823182118053</c:v>
                </c:pt>
                <c:pt idx="46365">
                  <c:v>43047.830126678244</c:v>
                </c:pt>
                <c:pt idx="46366">
                  <c:v>43047.837071238428</c:v>
                </c:pt>
                <c:pt idx="46367">
                  <c:v>43047.844015798612</c:v>
                </c:pt>
                <c:pt idx="46368">
                  <c:v>43047.850960358795</c:v>
                </c:pt>
                <c:pt idx="46369">
                  <c:v>43047.857904918979</c:v>
                </c:pt>
                <c:pt idx="46370">
                  <c:v>43047.864849479163</c:v>
                </c:pt>
                <c:pt idx="46371">
                  <c:v>43047.871794039354</c:v>
                </c:pt>
                <c:pt idx="46372">
                  <c:v>43047.878738599538</c:v>
                </c:pt>
                <c:pt idx="46373">
                  <c:v>43047.885683159722</c:v>
                </c:pt>
                <c:pt idx="46374">
                  <c:v>43047.892627719906</c:v>
                </c:pt>
                <c:pt idx="46375">
                  <c:v>43047.89957228009</c:v>
                </c:pt>
                <c:pt idx="46376">
                  <c:v>43047.906516840281</c:v>
                </c:pt>
                <c:pt idx="46377">
                  <c:v>43047.913461400465</c:v>
                </c:pt>
                <c:pt idx="46378">
                  <c:v>43047.920405960649</c:v>
                </c:pt>
                <c:pt idx="46379">
                  <c:v>43047.927350520833</c:v>
                </c:pt>
                <c:pt idx="46380">
                  <c:v>43047.934295081017</c:v>
                </c:pt>
                <c:pt idx="46381">
                  <c:v>43047.941239641201</c:v>
                </c:pt>
                <c:pt idx="46382">
                  <c:v>43047.948184201392</c:v>
                </c:pt>
                <c:pt idx="46383">
                  <c:v>43047.955128761576</c:v>
                </c:pt>
                <c:pt idx="46384">
                  <c:v>43047.96207332176</c:v>
                </c:pt>
                <c:pt idx="46385">
                  <c:v>43047.969017881944</c:v>
                </c:pt>
                <c:pt idx="46386">
                  <c:v>43047.975962442128</c:v>
                </c:pt>
                <c:pt idx="46387">
                  <c:v>43047.982907002312</c:v>
                </c:pt>
                <c:pt idx="46388">
                  <c:v>43047.989851562503</c:v>
                </c:pt>
                <c:pt idx="46389">
                  <c:v>43047.996796122687</c:v>
                </c:pt>
                <c:pt idx="46390">
                  <c:v>43048.003740682871</c:v>
                </c:pt>
                <c:pt idx="46391">
                  <c:v>43048.010685243054</c:v>
                </c:pt>
                <c:pt idx="46392">
                  <c:v>43048.017629803238</c:v>
                </c:pt>
                <c:pt idx="46393">
                  <c:v>43048.02457436343</c:v>
                </c:pt>
                <c:pt idx="46394">
                  <c:v>43048.031518923613</c:v>
                </c:pt>
                <c:pt idx="46395">
                  <c:v>43048.038463483797</c:v>
                </c:pt>
                <c:pt idx="46396">
                  <c:v>43048.045408043981</c:v>
                </c:pt>
                <c:pt idx="46397">
                  <c:v>43048.052352604165</c:v>
                </c:pt>
                <c:pt idx="46398">
                  <c:v>43048.059297164349</c:v>
                </c:pt>
                <c:pt idx="46399">
                  <c:v>43048.06624172454</c:v>
                </c:pt>
                <c:pt idx="46400">
                  <c:v>43048.073186284724</c:v>
                </c:pt>
                <c:pt idx="46401">
                  <c:v>43048.080130844908</c:v>
                </c:pt>
                <c:pt idx="46402">
                  <c:v>43048.087075405092</c:v>
                </c:pt>
                <c:pt idx="46403">
                  <c:v>43048.094019965276</c:v>
                </c:pt>
                <c:pt idx="46404">
                  <c:v>43048.10096452546</c:v>
                </c:pt>
                <c:pt idx="46405">
                  <c:v>43048.107909085651</c:v>
                </c:pt>
                <c:pt idx="46406">
                  <c:v>43048.114853645835</c:v>
                </c:pt>
                <c:pt idx="46407">
                  <c:v>43048.121798206019</c:v>
                </c:pt>
                <c:pt idx="46408">
                  <c:v>43048.128742766203</c:v>
                </c:pt>
                <c:pt idx="46409">
                  <c:v>43048.135687326387</c:v>
                </c:pt>
                <c:pt idx="46410">
                  <c:v>43048.142631886571</c:v>
                </c:pt>
                <c:pt idx="46411">
                  <c:v>43048.149576446762</c:v>
                </c:pt>
                <c:pt idx="46412">
                  <c:v>43048.156521006946</c:v>
                </c:pt>
                <c:pt idx="46413">
                  <c:v>43048.16346556713</c:v>
                </c:pt>
                <c:pt idx="46414">
                  <c:v>43048.170410127314</c:v>
                </c:pt>
                <c:pt idx="46415">
                  <c:v>43048.177354687497</c:v>
                </c:pt>
                <c:pt idx="46416">
                  <c:v>43048.184299247689</c:v>
                </c:pt>
                <c:pt idx="46417">
                  <c:v>43048.191243807873</c:v>
                </c:pt>
                <c:pt idx="46418">
                  <c:v>43048.198188368056</c:v>
                </c:pt>
                <c:pt idx="46419">
                  <c:v>43048.20513292824</c:v>
                </c:pt>
                <c:pt idx="46420">
                  <c:v>43048.212077488424</c:v>
                </c:pt>
                <c:pt idx="46421">
                  <c:v>43048.219022048608</c:v>
                </c:pt>
                <c:pt idx="46422">
                  <c:v>43048.225966608799</c:v>
                </c:pt>
                <c:pt idx="46423">
                  <c:v>43048.232911168983</c:v>
                </c:pt>
                <c:pt idx="46424">
                  <c:v>43048.239855729167</c:v>
                </c:pt>
                <c:pt idx="46425">
                  <c:v>43048.246800289351</c:v>
                </c:pt>
                <c:pt idx="46426">
                  <c:v>43048.253744849535</c:v>
                </c:pt>
                <c:pt idx="46427">
                  <c:v>43048.260689409719</c:v>
                </c:pt>
                <c:pt idx="46428">
                  <c:v>43048.26763396991</c:v>
                </c:pt>
                <c:pt idx="46429">
                  <c:v>43048.274578530094</c:v>
                </c:pt>
                <c:pt idx="46430">
                  <c:v>43048.281523090278</c:v>
                </c:pt>
                <c:pt idx="46431">
                  <c:v>43048.288467650462</c:v>
                </c:pt>
                <c:pt idx="46432">
                  <c:v>43048.295412210646</c:v>
                </c:pt>
                <c:pt idx="46433">
                  <c:v>43048.302356770837</c:v>
                </c:pt>
                <c:pt idx="46434">
                  <c:v>43048.309301331021</c:v>
                </c:pt>
                <c:pt idx="46435">
                  <c:v>43048.316245891205</c:v>
                </c:pt>
                <c:pt idx="46436">
                  <c:v>43048.323190451389</c:v>
                </c:pt>
                <c:pt idx="46437">
                  <c:v>43048.330135011573</c:v>
                </c:pt>
                <c:pt idx="46438">
                  <c:v>43048.337079571756</c:v>
                </c:pt>
                <c:pt idx="46439">
                  <c:v>43048.344024131948</c:v>
                </c:pt>
                <c:pt idx="46440">
                  <c:v>43048.350968692132</c:v>
                </c:pt>
                <c:pt idx="46441">
                  <c:v>43048.357913252315</c:v>
                </c:pt>
                <c:pt idx="46442">
                  <c:v>43048.364857812499</c:v>
                </c:pt>
                <c:pt idx="46443">
                  <c:v>43048.371802372683</c:v>
                </c:pt>
                <c:pt idx="46444">
                  <c:v>43048.378746932867</c:v>
                </c:pt>
                <c:pt idx="46445">
                  <c:v>43048.385691493058</c:v>
                </c:pt>
                <c:pt idx="46446">
                  <c:v>43048.392636053242</c:v>
                </c:pt>
                <c:pt idx="46447">
                  <c:v>43048.399580613426</c:v>
                </c:pt>
                <c:pt idx="46448">
                  <c:v>43048.40652517361</c:v>
                </c:pt>
                <c:pt idx="46449">
                  <c:v>43048.413469733794</c:v>
                </c:pt>
                <c:pt idx="46450">
                  <c:v>43048.420414293978</c:v>
                </c:pt>
                <c:pt idx="46451">
                  <c:v>43048.427358854169</c:v>
                </c:pt>
                <c:pt idx="46452">
                  <c:v>43048.434303414353</c:v>
                </c:pt>
                <c:pt idx="46453">
                  <c:v>43048.441247974537</c:v>
                </c:pt>
                <c:pt idx="46454">
                  <c:v>43048.448192534721</c:v>
                </c:pt>
                <c:pt idx="46455">
                  <c:v>43048.455137094905</c:v>
                </c:pt>
                <c:pt idx="46456">
                  <c:v>43048.462081655096</c:v>
                </c:pt>
                <c:pt idx="46457">
                  <c:v>43048.46902621528</c:v>
                </c:pt>
                <c:pt idx="46458">
                  <c:v>43048.475970775464</c:v>
                </c:pt>
                <c:pt idx="46459">
                  <c:v>43048.482915335648</c:v>
                </c:pt>
                <c:pt idx="46460">
                  <c:v>43048.489859895832</c:v>
                </c:pt>
                <c:pt idx="46461">
                  <c:v>43048.496804456016</c:v>
                </c:pt>
                <c:pt idx="46462">
                  <c:v>43048.503749016207</c:v>
                </c:pt>
                <c:pt idx="46463">
                  <c:v>43048.510693576391</c:v>
                </c:pt>
                <c:pt idx="46464">
                  <c:v>43048.517638136575</c:v>
                </c:pt>
                <c:pt idx="46465">
                  <c:v>43048.524582696758</c:v>
                </c:pt>
                <c:pt idx="46466">
                  <c:v>43048.531527256942</c:v>
                </c:pt>
                <c:pt idx="46467">
                  <c:v>43048.538471817126</c:v>
                </c:pt>
                <c:pt idx="46468">
                  <c:v>43048.545416377317</c:v>
                </c:pt>
                <c:pt idx="46469">
                  <c:v>43048.552360937501</c:v>
                </c:pt>
                <c:pt idx="46470">
                  <c:v>43048.559305497685</c:v>
                </c:pt>
                <c:pt idx="46471">
                  <c:v>43048.566250057869</c:v>
                </c:pt>
                <c:pt idx="46472">
                  <c:v>43048.573194618053</c:v>
                </c:pt>
                <c:pt idx="46473">
                  <c:v>43048.580139178244</c:v>
                </c:pt>
                <c:pt idx="46474">
                  <c:v>43048.587083738428</c:v>
                </c:pt>
                <c:pt idx="46475">
                  <c:v>43048.594028298612</c:v>
                </c:pt>
                <c:pt idx="46476">
                  <c:v>43048.600972858796</c:v>
                </c:pt>
                <c:pt idx="46477">
                  <c:v>43048.60791741898</c:v>
                </c:pt>
                <c:pt idx="46478">
                  <c:v>43048.614861979164</c:v>
                </c:pt>
                <c:pt idx="46479">
                  <c:v>43048.621806539355</c:v>
                </c:pt>
                <c:pt idx="46480">
                  <c:v>43048.628751099539</c:v>
                </c:pt>
                <c:pt idx="46481">
                  <c:v>43048.635695659723</c:v>
                </c:pt>
                <c:pt idx="46482">
                  <c:v>43048.642640219907</c:v>
                </c:pt>
                <c:pt idx="46483">
                  <c:v>43048.649584780091</c:v>
                </c:pt>
                <c:pt idx="46484">
                  <c:v>43048.656529340275</c:v>
                </c:pt>
                <c:pt idx="46485">
                  <c:v>43048.663473900466</c:v>
                </c:pt>
                <c:pt idx="46486">
                  <c:v>43048.67041846065</c:v>
                </c:pt>
                <c:pt idx="46487">
                  <c:v>43048.677363020834</c:v>
                </c:pt>
                <c:pt idx="46488">
                  <c:v>43048.684307581017</c:v>
                </c:pt>
                <c:pt idx="46489">
                  <c:v>43048.691252141201</c:v>
                </c:pt>
                <c:pt idx="46490">
                  <c:v>43048.698196701385</c:v>
                </c:pt>
                <c:pt idx="46491">
                  <c:v>43048.705141261577</c:v>
                </c:pt>
                <c:pt idx="46492">
                  <c:v>43048.71208582176</c:v>
                </c:pt>
                <c:pt idx="46493">
                  <c:v>43048.719030381944</c:v>
                </c:pt>
                <c:pt idx="46494">
                  <c:v>43048.725974942128</c:v>
                </c:pt>
                <c:pt idx="46495">
                  <c:v>43048.732919502312</c:v>
                </c:pt>
                <c:pt idx="46496">
                  <c:v>43048.739864062503</c:v>
                </c:pt>
                <c:pt idx="46497">
                  <c:v>43048.746808622687</c:v>
                </c:pt>
                <c:pt idx="46498">
                  <c:v>43048.753753182871</c:v>
                </c:pt>
                <c:pt idx="46499">
                  <c:v>43048.760697743055</c:v>
                </c:pt>
                <c:pt idx="46500">
                  <c:v>43048.767642303239</c:v>
                </c:pt>
                <c:pt idx="46501">
                  <c:v>43048.774586863423</c:v>
                </c:pt>
                <c:pt idx="46502">
                  <c:v>43048.781531423614</c:v>
                </c:pt>
                <c:pt idx="46503">
                  <c:v>43048.788475983798</c:v>
                </c:pt>
                <c:pt idx="46504">
                  <c:v>43048.795420543982</c:v>
                </c:pt>
                <c:pt idx="46505">
                  <c:v>43048.802365104166</c:v>
                </c:pt>
                <c:pt idx="46506">
                  <c:v>43048.80930966435</c:v>
                </c:pt>
                <c:pt idx="46507">
                  <c:v>43048.816254224534</c:v>
                </c:pt>
                <c:pt idx="46508">
                  <c:v>43048.823198784725</c:v>
                </c:pt>
                <c:pt idx="46509">
                  <c:v>43048.830143344909</c:v>
                </c:pt>
                <c:pt idx="46510">
                  <c:v>43048.837087905093</c:v>
                </c:pt>
                <c:pt idx="46511">
                  <c:v>43048.844032465277</c:v>
                </c:pt>
                <c:pt idx="46512">
                  <c:v>43048.85097702546</c:v>
                </c:pt>
                <c:pt idx="46513">
                  <c:v>43048.857921585652</c:v>
                </c:pt>
                <c:pt idx="46514">
                  <c:v>43048.864866145836</c:v>
                </c:pt>
                <c:pt idx="46515">
                  <c:v>43048.871810706019</c:v>
                </c:pt>
                <c:pt idx="46516">
                  <c:v>43048.878755266203</c:v>
                </c:pt>
                <c:pt idx="46517">
                  <c:v>43048.885699826387</c:v>
                </c:pt>
                <c:pt idx="46518">
                  <c:v>43048.892644386571</c:v>
                </c:pt>
                <c:pt idx="46519">
                  <c:v>43048.899588946762</c:v>
                </c:pt>
                <c:pt idx="46520">
                  <c:v>43048.906533506946</c:v>
                </c:pt>
                <c:pt idx="46521">
                  <c:v>43048.91347806713</c:v>
                </c:pt>
                <c:pt idx="46522">
                  <c:v>43048.920422627314</c:v>
                </c:pt>
                <c:pt idx="46523">
                  <c:v>43048.927367187498</c:v>
                </c:pt>
                <c:pt idx="46524">
                  <c:v>43048.934311747682</c:v>
                </c:pt>
                <c:pt idx="46525">
                  <c:v>43048.941256307873</c:v>
                </c:pt>
                <c:pt idx="46526">
                  <c:v>43048.948200868057</c:v>
                </c:pt>
                <c:pt idx="46527">
                  <c:v>43048.955145428241</c:v>
                </c:pt>
                <c:pt idx="46528">
                  <c:v>43048.962089988425</c:v>
                </c:pt>
                <c:pt idx="46529">
                  <c:v>43048.969034548609</c:v>
                </c:pt>
                <c:pt idx="46530">
                  <c:v>43048.975979108793</c:v>
                </c:pt>
                <c:pt idx="46531">
                  <c:v>43048.982923668984</c:v>
                </c:pt>
                <c:pt idx="46532">
                  <c:v>43048.989868229168</c:v>
                </c:pt>
                <c:pt idx="46533">
                  <c:v>43048.996812789352</c:v>
                </c:pt>
                <c:pt idx="46534">
                  <c:v>43049.003757349536</c:v>
                </c:pt>
                <c:pt idx="46535">
                  <c:v>43049.01070190972</c:v>
                </c:pt>
                <c:pt idx="46536">
                  <c:v>43049.017646469911</c:v>
                </c:pt>
                <c:pt idx="46537">
                  <c:v>43049.024591030095</c:v>
                </c:pt>
                <c:pt idx="46538">
                  <c:v>43049.031535590279</c:v>
                </c:pt>
                <c:pt idx="46539">
                  <c:v>43049.038480150462</c:v>
                </c:pt>
                <c:pt idx="46540">
                  <c:v>43049.045424710646</c:v>
                </c:pt>
                <c:pt idx="46541">
                  <c:v>43049.05236927083</c:v>
                </c:pt>
                <c:pt idx="46542">
                  <c:v>43049.059313831021</c:v>
                </c:pt>
                <c:pt idx="46543">
                  <c:v>43049.066258391205</c:v>
                </c:pt>
                <c:pt idx="46544">
                  <c:v>43049.073202951389</c:v>
                </c:pt>
                <c:pt idx="46545">
                  <c:v>43049.080147511573</c:v>
                </c:pt>
                <c:pt idx="46546">
                  <c:v>43049.087092071757</c:v>
                </c:pt>
                <c:pt idx="46547">
                  <c:v>43049.094036631941</c:v>
                </c:pt>
                <c:pt idx="46548">
                  <c:v>43049.100981192132</c:v>
                </c:pt>
                <c:pt idx="46549">
                  <c:v>43049.107925752316</c:v>
                </c:pt>
                <c:pt idx="46550">
                  <c:v>43049.1148703125</c:v>
                </c:pt>
                <c:pt idx="46551">
                  <c:v>43049.121814872684</c:v>
                </c:pt>
                <c:pt idx="46552">
                  <c:v>43049.128759432868</c:v>
                </c:pt>
                <c:pt idx="46553">
                  <c:v>43049.135703993059</c:v>
                </c:pt>
                <c:pt idx="46554">
                  <c:v>43049.142648553243</c:v>
                </c:pt>
                <c:pt idx="46555">
                  <c:v>43049.149593113427</c:v>
                </c:pt>
                <c:pt idx="46556">
                  <c:v>43049.156537673611</c:v>
                </c:pt>
                <c:pt idx="46557">
                  <c:v>43049.163482233795</c:v>
                </c:pt>
                <c:pt idx="46558">
                  <c:v>43049.170426793979</c:v>
                </c:pt>
                <c:pt idx="46559">
                  <c:v>43049.17737135417</c:v>
                </c:pt>
                <c:pt idx="46560">
                  <c:v>43049.184315914354</c:v>
                </c:pt>
                <c:pt idx="46561">
                  <c:v>43049.191260474538</c:v>
                </c:pt>
                <c:pt idx="46562">
                  <c:v>43049.198205034721</c:v>
                </c:pt>
                <c:pt idx="46563">
                  <c:v>43049.205149594905</c:v>
                </c:pt>
                <c:pt idx="46564">
                  <c:v>43049.212094155089</c:v>
                </c:pt>
                <c:pt idx="46565">
                  <c:v>43049.21903871528</c:v>
                </c:pt>
                <c:pt idx="46566">
                  <c:v>43049.225983275464</c:v>
                </c:pt>
                <c:pt idx="46567">
                  <c:v>43049.232927835648</c:v>
                </c:pt>
                <c:pt idx="46568">
                  <c:v>43049.239872395832</c:v>
                </c:pt>
                <c:pt idx="46569">
                  <c:v>43049.246816956016</c:v>
                </c:pt>
                <c:pt idx="46570">
                  <c:v>43049.253761516207</c:v>
                </c:pt>
                <c:pt idx="46571">
                  <c:v>43049.260706076391</c:v>
                </c:pt>
                <c:pt idx="46572">
                  <c:v>43049.267650636575</c:v>
                </c:pt>
                <c:pt idx="46573">
                  <c:v>43049.274595196759</c:v>
                </c:pt>
                <c:pt idx="46574">
                  <c:v>43049.281539756943</c:v>
                </c:pt>
                <c:pt idx="46575">
                  <c:v>43049.288484317127</c:v>
                </c:pt>
                <c:pt idx="46576">
                  <c:v>43049.295428877318</c:v>
                </c:pt>
                <c:pt idx="46577">
                  <c:v>43049.302373437502</c:v>
                </c:pt>
                <c:pt idx="46578">
                  <c:v>43049.309317997686</c:v>
                </c:pt>
                <c:pt idx="46579">
                  <c:v>43049.31626255787</c:v>
                </c:pt>
                <c:pt idx="46580">
                  <c:v>43049.323207118054</c:v>
                </c:pt>
                <c:pt idx="46581">
                  <c:v>43049.330151678238</c:v>
                </c:pt>
                <c:pt idx="46582">
                  <c:v>43049.337096238429</c:v>
                </c:pt>
                <c:pt idx="46583">
                  <c:v>43049.344040798613</c:v>
                </c:pt>
                <c:pt idx="46584">
                  <c:v>43049.350985358797</c:v>
                </c:pt>
                <c:pt idx="46585">
                  <c:v>43049.357929918981</c:v>
                </c:pt>
                <c:pt idx="46586">
                  <c:v>43049.364874479164</c:v>
                </c:pt>
                <c:pt idx="46587">
                  <c:v>43049.371819039348</c:v>
                </c:pt>
                <c:pt idx="46588">
                  <c:v>43049.37876359954</c:v>
                </c:pt>
                <c:pt idx="46589">
                  <c:v>43049.385708159723</c:v>
                </c:pt>
                <c:pt idx="46590">
                  <c:v>43049.392652719907</c:v>
                </c:pt>
                <c:pt idx="46591">
                  <c:v>43049.399597280091</c:v>
                </c:pt>
                <c:pt idx="46592">
                  <c:v>43049.406541840275</c:v>
                </c:pt>
                <c:pt idx="46593">
                  <c:v>43049.413486400466</c:v>
                </c:pt>
                <c:pt idx="46594">
                  <c:v>43049.42043096065</c:v>
                </c:pt>
                <c:pt idx="46595">
                  <c:v>43049.427375520834</c:v>
                </c:pt>
                <c:pt idx="46596">
                  <c:v>43049.434320081018</c:v>
                </c:pt>
                <c:pt idx="46597">
                  <c:v>43049.441264641202</c:v>
                </c:pt>
                <c:pt idx="46598">
                  <c:v>43049.448209201386</c:v>
                </c:pt>
                <c:pt idx="46599">
                  <c:v>43049.455153761577</c:v>
                </c:pt>
                <c:pt idx="46600">
                  <c:v>43049.462098321761</c:v>
                </c:pt>
                <c:pt idx="46601">
                  <c:v>43049.469042881945</c:v>
                </c:pt>
                <c:pt idx="46602">
                  <c:v>43049.475987442129</c:v>
                </c:pt>
                <c:pt idx="46603">
                  <c:v>43049.482932002313</c:v>
                </c:pt>
                <c:pt idx="46604">
                  <c:v>43049.489876562497</c:v>
                </c:pt>
                <c:pt idx="46605">
                  <c:v>43049.496821122688</c:v>
                </c:pt>
                <c:pt idx="46606">
                  <c:v>43049.503765682872</c:v>
                </c:pt>
                <c:pt idx="46607">
                  <c:v>43049.510710243056</c:v>
                </c:pt>
                <c:pt idx="46608">
                  <c:v>43049.51765480324</c:v>
                </c:pt>
                <c:pt idx="46609">
                  <c:v>43049.524599363423</c:v>
                </c:pt>
                <c:pt idx="46610">
                  <c:v>43049.531543923615</c:v>
                </c:pt>
                <c:pt idx="46611">
                  <c:v>43049.538488483799</c:v>
                </c:pt>
                <c:pt idx="46612">
                  <c:v>43049.545433043982</c:v>
                </c:pt>
                <c:pt idx="46613">
                  <c:v>43049.552377604166</c:v>
                </c:pt>
                <c:pt idx="46614">
                  <c:v>43049.55932216435</c:v>
                </c:pt>
                <c:pt idx="46615">
                  <c:v>43049.566266724534</c:v>
                </c:pt>
                <c:pt idx="46616">
                  <c:v>43049.573211284725</c:v>
                </c:pt>
                <c:pt idx="46617">
                  <c:v>43049.580155844909</c:v>
                </c:pt>
                <c:pt idx="46618">
                  <c:v>43049.587100405093</c:v>
                </c:pt>
                <c:pt idx="46619">
                  <c:v>43049.594044965277</c:v>
                </c:pt>
                <c:pt idx="46620">
                  <c:v>43049.600989525461</c:v>
                </c:pt>
                <c:pt idx="46621">
                  <c:v>43049.607934085645</c:v>
                </c:pt>
                <c:pt idx="46622">
                  <c:v>43049.614878645836</c:v>
                </c:pt>
                <c:pt idx="46623">
                  <c:v>43049.62182320602</c:v>
                </c:pt>
                <c:pt idx="46624">
                  <c:v>43049.628767766204</c:v>
                </c:pt>
                <c:pt idx="46625">
                  <c:v>43049.635712326388</c:v>
                </c:pt>
                <c:pt idx="46626">
                  <c:v>43049.642656886572</c:v>
                </c:pt>
                <c:pt idx="46627">
                  <c:v>43049.649601446756</c:v>
                </c:pt>
                <c:pt idx="46628">
                  <c:v>43049.656546006947</c:v>
                </c:pt>
                <c:pt idx="46629">
                  <c:v>43049.663490567131</c:v>
                </c:pt>
                <c:pt idx="46630">
                  <c:v>43049.670435127315</c:v>
                </c:pt>
                <c:pt idx="46631">
                  <c:v>43049.677379687499</c:v>
                </c:pt>
                <c:pt idx="46632">
                  <c:v>43049.684324247683</c:v>
                </c:pt>
                <c:pt idx="46633">
                  <c:v>43049.691268807874</c:v>
                </c:pt>
                <c:pt idx="46634">
                  <c:v>43049.698213368058</c:v>
                </c:pt>
                <c:pt idx="46635">
                  <c:v>43049.705157928242</c:v>
                </c:pt>
                <c:pt idx="46636">
                  <c:v>43049.712102488425</c:v>
                </c:pt>
                <c:pt idx="46637">
                  <c:v>43049.719047048609</c:v>
                </c:pt>
                <c:pt idx="46638">
                  <c:v>43049.725991608793</c:v>
                </c:pt>
                <c:pt idx="46639">
                  <c:v>43049.732936168984</c:v>
                </c:pt>
                <c:pt idx="46640">
                  <c:v>43049.739880729168</c:v>
                </c:pt>
                <c:pt idx="46641">
                  <c:v>43049.746825289352</c:v>
                </c:pt>
                <c:pt idx="46642">
                  <c:v>43049.753769849536</c:v>
                </c:pt>
                <c:pt idx="46643">
                  <c:v>43049.76071440972</c:v>
                </c:pt>
                <c:pt idx="46644">
                  <c:v>43049.767658969904</c:v>
                </c:pt>
                <c:pt idx="46645">
                  <c:v>43049.774603530095</c:v>
                </c:pt>
                <c:pt idx="46646">
                  <c:v>43049.781548090279</c:v>
                </c:pt>
                <c:pt idx="46647">
                  <c:v>43049.788492650463</c:v>
                </c:pt>
                <c:pt idx="46648">
                  <c:v>43049.795437210647</c:v>
                </c:pt>
                <c:pt idx="46649">
                  <c:v>43049.802381770831</c:v>
                </c:pt>
                <c:pt idx="46650">
                  <c:v>43049.809326331022</c:v>
                </c:pt>
                <c:pt idx="46651">
                  <c:v>43049.816270891206</c:v>
                </c:pt>
                <c:pt idx="46652">
                  <c:v>43049.82321545139</c:v>
                </c:pt>
                <c:pt idx="46653">
                  <c:v>43049.830160011574</c:v>
                </c:pt>
                <c:pt idx="46654">
                  <c:v>43049.837104571758</c:v>
                </c:pt>
                <c:pt idx="46655">
                  <c:v>43049.844049131942</c:v>
                </c:pt>
                <c:pt idx="46656">
                  <c:v>43049.850993692133</c:v>
                </c:pt>
                <c:pt idx="46657">
                  <c:v>43049.857938252317</c:v>
                </c:pt>
                <c:pt idx="46658">
                  <c:v>43049.864882812501</c:v>
                </c:pt>
                <c:pt idx="46659">
                  <c:v>43049.871827372684</c:v>
                </c:pt>
                <c:pt idx="46660">
                  <c:v>43049.878771932868</c:v>
                </c:pt>
                <c:pt idx="46661">
                  <c:v>43049.885716493052</c:v>
                </c:pt>
                <c:pt idx="46662">
                  <c:v>43049.892661053244</c:v>
                </c:pt>
                <c:pt idx="46663">
                  <c:v>43049.899605613427</c:v>
                </c:pt>
                <c:pt idx="46664">
                  <c:v>43049.906550173611</c:v>
                </c:pt>
                <c:pt idx="46665">
                  <c:v>43049.913494733795</c:v>
                </c:pt>
                <c:pt idx="46666">
                  <c:v>43049.920439293979</c:v>
                </c:pt>
                <c:pt idx="46667">
                  <c:v>43049.927383854163</c:v>
                </c:pt>
                <c:pt idx="46668">
                  <c:v>43049.934328414354</c:v>
                </c:pt>
                <c:pt idx="46669">
                  <c:v>43049.941272974538</c:v>
                </c:pt>
                <c:pt idx="46670">
                  <c:v>43049.948217534722</c:v>
                </c:pt>
                <c:pt idx="46671">
                  <c:v>43049.955162094906</c:v>
                </c:pt>
                <c:pt idx="46672">
                  <c:v>43049.96210665509</c:v>
                </c:pt>
                <c:pt idx="46673">
                  <c:v>43049.969051215281</c:v>
                </c:pt>
                <c:pt idx="46674">
                  <c:v>43049.975995775465</c:v>
                </c:pt>
                <c:pt idx="46675">
                  <c:v>43049.982940335649</c:v>
                </c:pt>
                <c:pt idx="46676">
                  <c:v>43049.989884895833</c:v>
                </c:pt>
                <c:pt idx="46677">
                  <c:v>43049.996829456017</c:v>
                </c:pt>
                <c:pt idx="46678">
                  <c:v>43050.003774016201</c:v>
                </c:pt>
                <c:pt idx="46679">
                  <c:v>43050.010718576392</c:v>
                </c:pt>
                <c:pt idx="46680">
                  <c:v>43050.017663136576</c:v>
                </c:pt>
                <c:pt idx="46681">
                  <c:v>43050.02460769676</c:v>
                </c:pt>
                <c:pt idx="46682">
                  <c:v>43050.031552256944</c:v>
                </c:pt>
                <c:pt idx="46683">
                  <c:v>43050.038496817127</c:v>
                </c:pt>
                <c:pt idx="46684">
                  <c:v>43050.045441377311</c:v>
                </c:pt>
                <c:pt idx="46685">
                  <c:v>43050.052385937503</c:v>
                </c:pt>
                <c:pt idx="46686">
                  <c:v>43050.059330497686</c:v>
                </c:pt>
                <c:pt idx="46687">
                  <c:v>43050.06627505787</c:v>
                </c:pt>
                <c:pt idx="46688">
                  <c:v>43050.073219618054</c:v>
                </c:pt>
                <c:pt idx="46689">
                  <c:v>43050.080164178238</c:v>
                </c:pt>
                <c:pt idx="46690">
                  <c:v>43050.087108738429</c:v>
                </c:pt>
                <c:pt idx="46691">
                  <c:v>43050.094053298613</c:v>
                </c:pt>
                <c:pt idx="46692">
                  <c:v>43050.100997858797</c:v>
                </c:pt>
                <c:pt idx="46693">
                  <c:v>43050.107942418981</c:v>
                </c:pt>
                <c:pt idx="46694">
                  <c:v>43050.114886979165</c:v>
                </c:pt>
                <c:pt idx="46695">
                  <c:v>43050.121831539349</c:v>
                </c:pt>
                <c:pt idx="46696">
                  <c:v>43050.12877609954</c:v>
                </c:pt>
                <c:pt idx="46697">
                  <c:v>43050.135720659724</c:v>
                </c:pt>
                <c:pt idx="46698">
                  <c:v>43050.142665219908</c:v>
                </c:pt>
                <c:pt idx="46699">
                  <c:v>43050.149609780092</c:v>
                </c:pt>
                <c:pt idx="46700">
                  <c:v>43050.156554340276</c:v>
                </c:pt>
                <c:pt idx="46701">
                  <c:v>43050.16349890046</c:v>
                </c:pt>
                <c:pt idx="46702">
                  <c:v>43050.170443460651</c:v>
                </c:pt>
                <c:pt idx="46703">
                  <c:v>43050.177388020835</c:v>
                </c:pt>
                <c:pt idx="46704">
                  <c:v>43050.184332581019</c:v>
                </c:pt>
                <c:pt idx="46705">
                  <c:v>43050.191277141203</c:v>
                </c:pt>
                <c:pt idx="46706">
                  <c:v>43050.198221701387</c:v>
                </c:pt>
                <c:pt idx="46707">
                  <c:v>43050.205166261578</c:v>
                </c:pt>
                <c:pt idx="46708">
                  <c:v>43050.212110821762</c:v>
                </c:pt>
                <c:pt idx="46709">
                  <c:v>43050.219055381946</c:v>
                </c:pt>
                <c:pt idx="46710">
                  <c:v>43050.225999942129</c:v>
                </c:pt>
                <c:pt idx="46711">
                  <c:v>43050.232944502313</c:v>
                </c:pt>
                <c:pt idx="46712">
                  <c:v>43050.239889062497</c:v>
                </c:pt>
                <c:pt idx="46713">
                  <c:v>43050.246833622688</c:v>
                </c:pt>
                <c:pt idx="46714">
                  <c:v>43050.253778182872</c:v>
                </c:pt>
                <c:pt idx="46715">
                  <c:v>43050.260722743056</c:v>
                </c:pt>
                <c:pt idx="46716">
                  <c:v>43050.26766730324</c:v>
                </c:pt>
                <c:pt idx="46717">
                  <c:v>43050.274611863424</c:v>
                </c:pt>
                <c:pt idx="46718">
                  <c:v>43050.281556423608</c:v>
                </c:pt>
                <c:pt idx="46719">
                  <c:v>43050.288500983799</c:v>
                </c:pt>
                <c:pt idx="46720">
                  <c:v>43050.295445543983</c:v>
                </c:pt>
                <c:pt idx="46721">
                  <c:v>43050.302390104167</c:v>
                </c:pt>
                <c:pt idx="46722">
                  <c:v>43050.309334664351</c:v>
                </c:pt>
                <c:pt idx="46723">
                  <c:v>43050.316279224535</c:v>
                </c:pt>
                <c:pt idx="46724">
                  <c:v>43050.323223784719</c:v>
                </c:pt>
                <c:pt idx="46725">
                  <c:v>43050.33016834491</c:v>
                </c:pt>
                <c:pt idx="46726">
                  <c:v>43050.337112905094</c:v>
                </c:pt>
                <c:pt idx="46727">
                  <c:v>43050.344057465278</c:v>
                </c:pt>
                <c:pt idx="46728">
                  <c:v>43050.351002025462</c:v>
                </c:pt>
                <c:pt idx="46729">
                  <c:v>43050.357946585646</c:v>
                </c:pt>
                <c:pt idx="46730">
                  <c:v>43050.364891145837</c:v>
                </c:pt>
                <c:pt idx="46731">
                  <c:v>43050.371835706021</c:v>
                </c:pt>
                <c:pt idx="46732">
                  <c:v>43050.378780266205</c:v>
                </c:pt>
                <c:pt idx="46733">
                  <c:v>43050.385724826388</c:v>
                </c:pt>
                <c:pt idx="46734">
                  <c:v>43050.392669386572</c:v>
                </c:pt>
                <c:pt idx="46735">
                  <c:v>43050.399613946756</c:v>
                </c:pt>
                <c:pt idx="46736">
                  <c:v>43050.406558506947</c:v>
                </c:pt>
                <c:pt idx="46737">
                  <c:v>43050.413503067131</c:v>
                </c:pt>
                <c:pt idx="46738">
                  <c:v>43050.420447627315</c:v>
                </c:pt>
                <c:pt idx="46739">
                  <c:v>43050.427392187499</c:v>
                </c:pt>
                <c:pt idx="46740">
                  <c:v>43050.434336747683</c:v>
                </c:pt>
                <c:pt idx="46741">
                  <c:v>43050.441281307867</c:v>
                </c:pt>
                <c:pt idx="46742">
                  <c:v>43050.448225868058</c:v>
                </c:pt>
                <c:pt idx="46743">
                  <c:v>43050.455170428242</c:v>
                </c:pt>
                <c:pt idx="46744">
                  <c:v>43050.462114988426</c:v>
                </c:pt>
                <c:pt idx="46745">
                  <c:v>43050.46905954861</c:v>
                </c:pt>
                <c:pt idx="46746">
                  <c:v>43050.476004108794</c:v>
                </c:pt>
                <c:pt idx="46747">
                  <c:v>43050.482948668985</c:v>
                </c:pt>
                <c:pt idx="46748">
                  <c:v>43050.489893229169</c:v>
                </c:pt>
                <c:pt idx="46749">
                  <c:v>43050.496837789353</c:v>
                </c:pt>
                <c:pt idx="46750">
                  <c:v>43050.503782349537</c:v>
                </c:pt>
                <c:pt idx="46751">
                  <c:v>43050.510726909721</c:v>
                </c:pt>
                <c:pt idx="46752">
                  <c:v>43050.517671469905</c:v>
                </c:pt>
                <c:pt idx="46753">
                  <c:v>43050.524616030096</c:v>
                </c:pt>
                <c:pt idx="46754">
                  <c:v>43050.53156059028</c:v>
                </c:pt>
                <c:pt idx="46755">
                  <c:v>43050.538505150464</c:v>
                </c:pt>
                <c:pt idx="46756">
                  <c:v>43050.545449710648</c:v>
                </c:pt>
                <c:pt idx="46757">
                  <c:v>43050.552394270831</c:v>
                </c:pt>
                <c:pt idx="46758">
                  <c:v>43050.559338831015</c:v>
                </c:pt>
                <c:pt idx="46759">
                  <c:v>43050.566283391207</c:v>
                </c:pt>
                <c:pt idx="46760">
                  <c:v>43050.57322795139</c:v>
                </c:pt>
                <c:pt idx="46761">
                  <c:v>43050.580172511574</c:v>
                </c:pt>
                <c:pt idx="46762">
                  <c:v>43050.587117071758</c:v>
                </c:pt>
                <c:pt idx="46763">
                  <c:v>43050.594061631942</c:v>
                </c:pt>
                <c:pt idx="46764">
                  <c:v>43050.601006192126</c:v>
                </c:pt>
                <c:pt idx="46765">
                  <c:v>43050.607950752317</c:v>
                </c:pt>
                <c:pt idx="46766">
                  <c:v>43050.614895312501</c:v>
                </c:pt>
                <c:pt idx="46767">
                  <c:v>43050.621839872685</c:v>
                </c:pt>
                <c:pt idx="46768">
                  <c:v>43050.628784432869</c:v>
                </c:pt>
                <c:pt idx="46769">
                  <c:v>43050.635728993053</c:v>
                </c:pt>
                <c:pt idx="46770">
                  <c:v>43050.642673553244</c:v>
                </c:pt>
                <c:pt idx="46771">
                  <c:v>43050.649618113428</c:v>
                </c:pt>
                <c:pt idx="46772">
                  <c:v>43050.656562673612</c:v>
                </c:pt>
                <c:pt idx="46773">
                  <c:v>43050.663507233796</c:v>
                </c:pt>
                <c:pt idx="46774">
                  <c:v>43050.67045179398</c:v>
                </c:pt>
                <c:pt idx="46775">
                  <c:v>43050.677396354164</c:v>
                </c:pt>
                <c:pt idx="46776">
                  <c:v>43050.684340914355</c:v>
                </c:pt>
                <c:pt idx="46777">
                  <c:v>43050.691285474539</c:v>
                </c:pt>
                <c:pt idx="46778">
                  <c:v>43050.698230034723</c:v>
                </c:pt>
                <c:pt idx="46779">
                  <c:v>43050.705174594907</c:v>
                </c:pt>
                <c:pt idx="46780">
                  <c:v>43050.71211915509</c:v>
                </c:pt>
                <c:pt idx="46781">
                  <c:v>43050.719063715274</c:v>
                </c:pt>
                <c:pt idx="46782">
                  <c:v>43050.726008275466</c:v>
                </c:pt>
                <c:pt idx="46783">
                  <c:v>43050.732952835649</c:v>
                </c:pt>
                <c:pt idx="46784">
                  <c:v>43050.739897395833</c:v>
                </c:pt>
                <c:pt idx="46785">
                  <c:v>43050.746841956017</c:v>
                </c:pt>
                <c:pt idx="46786">
                  <c:v>43050.753786516201</c:v>
                </c:pt>
                <c:pt idx="46787">
                  <c:v>43050.760731076392</c:v>
                </c:pt>
                <c:pt idx="46788">
                  <c:v>43050.767675636576</c:v>
                </c:pt>
                <c:pt idx="46789">
                  <c:v>43050.77462019676</c:v>
                </c:pt>
                <c:pt idx="46790">
                  <c:v>43050.781564756944</c:v>
                </c:pt>
                <c:pt idx="46791">
                  <c:v>43050.788509317128</c:v>
                </c:pt>
                <c:pt idx="46792">
                  <c:v>43050.795453877312</c:v>
                </c:pt>
                <c:pt idx="46793">
                  <c:v>43050.802398437503</c:v>
                </c:pt>
                <c:pt idx="46794">
                  <c:v>43050.809342997687</c:v>
                </c:pt>
                <c:pt idx="46795">
                  <c:v>43050.816287557871</c:v>
                </c:pt>
                <c:pt idx="46796">
                  <c:v>43050.823232118055</c:v>
                </c:pt>
                <c:pt idx="46797">
                  <c:v>43050.830176678239</c:v>
                </c:pt>
                <c:pt idx="46798">
                  <c:v>43050.837121238423</c:v>
                </c:pt>
                <c:pt idx="46799">
                  <c:v>43050.844065798614</c:v>
                </c:pt>
                <c:pt idx="46800">
                  <c:v>43050.851010358798</c:v>
                </c:pt>
                <c:pt idx="46801">
                  <c:v>43050.857954918982</c:v>
                </c:pt>
                <c:pt idx="46802">
                  <c:v>43050.864899479166</c:v>
                </c:pt>
                <c:pt idx="46803">
                  <c:v>43050.87184403935</c:v>
                </c:pt>
                <c:pt idx="46804">
                  <c:v>43050.878788599533</c:v>
                </c:pt>
                <c:pt idx="46805">
                  <c:v>43050.885733159725</c:v>
                </c:pt>
                <c:pt idx="46806">
                  <c:v>43050.892677719909</c:v>
                </c:pt>
                <c:pt idx="46807">
                  <c:v>43050.899622280092</c:v>
                </c:pt>
                <c:pt idx="46808">
                  <c:v>43050.906566840276</c:v>
                </c:pt>
                <c:pt idx="46809">
                  <c:v>43050.91351140046</c:v>
                </c:pt>
                <c:pt idx="46810">
                  <c:v>43050.920455960651</c:v>
                </c:pt>
                <c:pt idx="46811">
                  <c:v>43050.927400520835</c:v>
                </c:pt>
                <c:pt idx="46812">
                  <c:v>43050.934345081019</c:v>
                </c:pt>
                <c:pt idx="46813">
                  <c:v>43050.941289641203</c:v>
                </c:pt>
                <c:pt idx="46814">
                  <c:v>43050.948234201387</c:v>
                </c:pt>
                <c:pt idx="46815">
                  <c:v>43050.955178761571</c:v>
                </c:pt>
                <c:pt idx="46816">
                  <c:v>43050.962123321762</c:v>
                </c:pt>
                <c:pt idx="46817">
                  <c:v>43050.969067881946</c:v>
                </c:pt>
                <c:pt idx="46818">
                  <c:v>43050.97601244213</c:v>
                </c:pt>
                <c:pt idx="46819">
                  <c:v>43050.982957002314</c:v>
                </c:pt>
                <c:pt idx="46820">
                  <c:v>43050.989901562498</c:v>
                </c:pt>
                <c:pt idx="46821">
                  <c:v>43050.996846122682</c:v>
                </c:pt>
                <c:pt idx="46822">
                  <c:v>43051.003790682873</c:v>
                </c:pt>
                <c:pt idx="46823">
                  <c:v>43051.010735243057</c:v>
                </c:pt>
                <c:pt idx="46824">
                  <c:v>43051.017679803241</c:v>
                </c:pt>
                <c:pt idx="46825">
                  <c:v>43051.024624363425</c:v>
                </c:pt>
                <c:pt idx="46826">
                  <c:v>43051.031568923609</c:v>
                </c:pt>
                <c:pt idx="46827">
                  <c:v>43051.0385134838</c:v>
                </c:pt>
                <c:pt idx="46828">
                  <c:v>43051.045458043984</c:v>
                </c:pt>
                <c:pt idx="46829">
                  <c:v>43051.052402604168</c:v>
                </c:pt>
                <c:pt idx="46830">
                  <c:v>43051.059347164351</c:v>
                </c:pt>
                <c:pt idx="46831">
                  <c:v>43051.066291724535</c:v>
                </c:pt>
                <c:pt idx="46832">
                  <c:v>43051.073236284719</c:v>
                </c:pt>
                <c:pt idx="46833">
                  <c:v>43051.080180844911</c:v>
                </c:pt>
                <c:pt idx="46834">
                  <c:v>43051.087125405094</c:v>
                </c:pt>
                <c:pt idx="46835">
                  <c:v>43051.094069965278</c:v>
                </c:pt>
                <c:pt idx="46836">
                  <c:v>43051.101014525462</c:v>
                </c:pt>
                <c:pt idx="46837">
                  <c:v>43051.107959085646</c:v>
                </c:pt>
                <c:pt idx="46838">
                  <c:v>43051.11490364583</c:v>
                </c:pt>
                <c:pt idx="46839">
                  <c:v>43051.121848206021</c:v>
                </c:pt>
                <c:pt idx="46840">
                  <c:v>43051.128792766205</c:v>
                </c:pt>
                <c:pt idx="46841">
                  <c:v>43051.135737326389</c:v>
                </c:pt>
                <c:pt idx="46842">
                  <c:v>43051.142681886573</c:v>
                </c:pt>
                <c:pt idx="46843">
                  <c:v>43051.149626446757</c:v>
                </c:pt>
                <c:pt idx="46844">
                  <c:v>43051.156571006941</c:v>
                </c:pt>
                <c:pt idx="46845">
                  <c:v>43051.163515567132</c:v>
                </c:pt>
                <c:pt idx="46846">
                  <c:v>43051.170460127316</c:v>
                </c:pt>
                <c:pt idx="46847">
                  <c:v>43051.1774046875</c:v>
                </c:pt>
                <c:pt idx="46848">
                  <c:v>43051.184349247684</c:v>
                </c:pt>
                <c:pt idx="46849">
                  <c:v>43051.191293807868</c:v>
                </c:pt>
                <c:pt idx="46850">
                  <c:v>43051.198238368059</c:v>
                </c:pt>
                <c:pt idx="46851">
                  <c:v>43051.205182928243</c:v>
                </c:pt>
                <c:pt idx="46852">
                  <c:v>43051.212127488427</c:v>
                </c:pt>
                <c:pt idx="46853">
                  <c:v>43051.219072048611</c:v>
                </c:pt>
                <c:pt idx="46854">
                  <c:v>43051.226016608794</c:v>
                </c:pt>
                <c:pt idx="46855">
                  <c:v>43051.232961168978</c:v>
                </c:pt>
                <c:pt idx="46856">
                  <c:v>43051.23990572917</c:v>
                </c:pt>
                <c:pt idx="46857">
                  <c:v>43051.246850289353</c:v>
                </c:pt>
                <c:pt idx="46858">
                  <c:v>43051.253794849537</c:v>
                </c:pt>
                <c:pt idx="46859">
                  <c:v>43051.260739409721</c:v>
                </c:pt>
                <c:pt idx="46860">
                  <c:v>43051.267683969905</c:v>
                </c:pt>
                <c:pt idx="46861">
                  <c:v>43051.274628530089</c:v>
                </c:pt>
                <c:pt idx="46862">
                  <c:v>43051.28157309028</c:v>
                </c:pt>
                <c:pt idx="46863">
                  <c:v>43051.288517650464</c:v>
                </c:pt>
                <c:pt idx="46864">
                  <c:v>43051.295462210648</c:v>
                </c:pt>
                <c:pt idx="46865">
                  <c:v>43051.302406770832</c:v>
                </c:pt>
                <c:pt idx="46866">
                  <c:v>43051.309351331016</c:v>
                </c:pt>
                <c:pt idx="46867">
                  <c:v>43051.316295891207</c:v>
                </c:pt>
                <c:pt idx="46868">
                  <c:v>43051.323240451391</c:v>
                </c:pt>
                <c:pt idx="46869">
                  <c:v>43051.330185011575</c:v>
                </c:pt>
                <c:pt idx="46870">
                  <c:v>43051.337129571759</c:v>
                </c:pt>
                <c:pt idx="46871">
                  <c:v>43051.344074131943</c:v>
                </c:pt>
                <c:pt idx="46872">
                  <c:v>43051.351018692127</c:v>
                </c:pt>
                <c:pt idx="46873">
                  <c:v>43051.357963252318</c:v>
                </c:pt>
                <c:pt idx="46874">
                  <c:v>43051.364907812502</c:v>
                </c:pt>
                <c:pt idx="46875">
                  <c:v>43051.371852372686</c:v>
                </c:pt>
                <c:pt idx="46876">
                  <c:v>43051.37879693287</c:v>
                </c:pt>
                <c:pt idx="46877">
                  <c:v>43051.385741493054</c:v>
                </c:pt>
                <c:pt idx="46878">
                  <c:v>43051.392686053237</c:v>
                </c:pt>
                <c:pt idx="46879">
                  <c:v>43051.399630613429</c:v>
                </c:pt>
                <c:pt idx="46880">
                  <c:v>43051.406575173613</c:v>
                </c:pt>
                <c:pt idx="46881">
                  <c:v>43051.413519733796</c:v>
                </c:pt>
                <c:pt idx="46882">
                  <c:v>43051.42046429398</c:v>
                </c:pt>
                <c:pt idx="46883">
                  <c:v>43051.427408854164</c:v>
                </c:pt>
                <c:pt idx="46884">
                  <c:v>43051.434353414355</c:v>
                </c:pt>
                <c:pt idx="46885">
                  <c:v>43051.441297974539</c:v>
                </c:pt>
                <c:pt idx="46886">
                  <c:v>43051.448242534723</c:v>
                </c:pt>
                <c:pt idx="46887">
                  <c:v>43051.455187094907</c:v>
                </c:pt>
                <c:pt idx="46888">
                  <c:v>43051.462131655091</c:v>
                </c:pt>
                <c:pt idx="46889">
                  <c:v>43051.469076215275</c:v>
                </c:pt>
                <c:pt idx="46890">
                  <c:v>43051.476020775466</c:v>
                </c:pt>
                <c:pt idx="46891">
                  <c:v>43051.48296533565</c:v>
                </c:pt>
                <c:pt idx="46892">
                  <c:v>43051.489909895834</c:v>
                </c:pt>
                <c:pt idx="46893">
                  <c:v>43051.496854456018</c:v>
                </c:pt>
                <c:pt idx="46894">
                  <c:v>43051.503799016202</c:v>
                </c:pt>
                <c:pt idx="46895">
                  <c:v>43051.510743576386</c:v>
                </c:pt>
                <c:pt idx="46896">
                  <c:v>43051.517688136577</c:v>
                </c:pt>
                <c:pt idx="46897">
                  <c:v>43051.524632696761</c:v>
                </c:pt>
                <c:pt idx="46898">
                  <c:v>43051.531577256945</c:v>
                </c:pt>
                <c:pt idx="46899">
                  <c:v>43051.538521817129</c:v>
                </c:pt>
                <c:pt idx="46900">
                  <c:v>43051.545466377313</c:v>
                </c:pt>
                <c:pt idx="46901">
                  <c:v>43051.552410937496</c:v>
                </c:pt>
                <c:pt idx="46902">
                  <c:v>43051.559355497688</c:v>
                </c:pt>
                <c:pt idx="46903">
                  <c:v>43051.566300057872</c:v>
                </c:pt>
                <c:pt idx="46904">
                  <c:v>43051.573244618055</c:v>
                </c:pt>
                <c:pt idx="46905">
                  <c:v>43051.580189178239</c:v>
                </c:pt>
                <c:pt idx="46906">
                  <c:v>43051.587133738423</c:v>
                </c:pt>
                <c:pt idx="46907">
                  <c:v>43051.594078298614</c:v>
                </c:pt>
                <c:pt idx="46908">
                  <c:v>43051.601022858798</c:v>
                </c:pt>
                <c:pt idx="46909">
                  <c:v>43051.607967418982</c:v>
                </c:pt>
                <c:pt idx="46910">
                  <c:v>43051.614911979166</c:v>
                </c:pt>
                <c:pt idx="46911">
                  <c:v>43051.62185653935</c:v>
                </c:pt>
                <c:pt idx="46912">
                  <c:v>43051.628801099534</c:v>
                </c:pt>
                <c:pt idx="46913">
                  <c:v>43051.635745659725</c:v>
                </c:pt>
                <c:pt idx="46914">
                  <c:v>43051.642690219909</c:v>
                </c:pt>
                <c:pt idx="46915">
                  <c:v>43051.649634780093</c:v>
                </c:pt>
                <c:pt idx="46916">
                  <c:v>43051.656579340277</c:v>
                </c:pt>
                <c:pt idx="46917">
                  <c:v>43051.663523900461</c:v>
                </c:pt>
                <c:pt idx="46918">
                  <c:v>43051.670468460645</c:v>
                </c:pt>
                <c:pt idx="46919">
                  <c:v>43051.677413020836</c:v>
                </c:pt>
                <c:pt idx="46920">
                  <c:v>43051.68435758102</c:v>
                </c:pt>
                <c:pt idx="46921">
                  <c:v>43051.691302141204</c:v>
                </c:pt>
                <c:pt idx="46922">
                  <c:v>43051.698246701388</c:v>
                </c:pt>
                <c:pt idx="46923">
                  <c:v>43051.705191261572</c:v>
                </c:pt>
                <c:pt idx="46924">
                  <c:v>43051.712135821763</c:v>
                </c:pt>
                <c:pt idx="46925">
                  <c:v>43051.719080381947</c:v>
                </c:pt>
                <c:pt idx="46926">
                  <c:v>43051.726024942131</c:v>
                </c:pt>
                <c:pt idx="46927">
                  <c:v>43051.732969502315</c:v>
                </c:pt>
                <c:pt idx="46928">
                  <c:v>43051.739914062498</c:v>
                </c:pt>
                <c:pt idx="46929">
                  <c:v>43051.746858622682</c:v>
                </c:pt>
                <c:pt idx="46930">
                  <c:v>43051.753803182874</c:v>
                </c:pt>
                <c:pt idx="46931">
                  <c:v>43051.760747743057</c:v>
                </c:pt>
                <c:pt idx="46932">
                  <c:v>43051.767692303241</c:v>
                </c:pt>
                <c:pt idx="46933">
                  <c:v>43051.774636863425</c:v>
                </c:pt>
                <c:pt idx="46934">
                  <c:v>43051.781581423609</c:v>
                </c:pt>
                <c:pt idx="46935">
                  <c:v>43051.788525983793</c:v>
                </c:pt>
                <c:pt idx="46936">
                  <c:v>43051.795470543984</c:v>
                </c:pt>
                <c:pt idx="46937">
                  <c:v>43051.802415104168</c:v>
                </c:pt>
                <c:pt idx="46938">
                  <c:v>43051.809359664352</c:v>
                </c:pt>
                <c:pt idx="46939">
                  <c:v>43051.816304224536</c:v>
                </c:pt>
                <c:pt idx="46940">
                  <c:v>43051.82324878472</c:v>
                </c:pt>
                <c:pt idx="46941">
                  <c:v>43051.830193344904</c:v>
                </c:pt>
                <c:pt idx="46942">
                  <c:v>43051.837137905095</c:v>
                </c:pt>
                <c:pt idx="46943">
                  <c:v>43051.844082465279</c:v>
                </c:pt>
                <c:pt idx="46944">
                  <c:v>43051.851027025463</c:v>
                </c:pt>
                <c:pt idx="46945">
                  <c:v>43051.857971585647</c:v>
                </c:pt>
                <c:pt idx="46946">
                  <c:v>43051.864916145831</c:v>
                </c:pt>
                <c:pt idx="46947">
                  <c:v>43051.871860706022</c:v>
                </c:pt>
                <c:pt idx="46948">
                  <c:v>43051.878805266206</c:v>
                </c:pt>
                <c:pt idx="46949">
                  <c:v>43051.88574982639</c:v>
                </c:pt>
                <c:pt idx="46950">
                  <c:v>43051.892694386574</c:v>
                </c:pt>
                <c:pt idx="46951">
                  <c:v>43051.899638946757</c:v>
                </c:pt>
                <c:pt idx="46952">
                  <c:v>43051.906583506941</c:v>
                </c:pt>
                <c:pt idx="46953">
                  <c:v>43051.913528067133</c:v>
                </c:pt>
                <c:pt idx="46954">
                  <c:v>43051.920472627316</c:v>
                </c:pt>
                <c:pt idx="46955">
                  <c:v>43051.9274171875</c:v>
                </c:pt>
                <c:pt idx="46956">
                  <c:v>43051.934361747684</c:v>
                </c:pt>
                <c:pt idx="46957">
                  <c:v>43051.941306307868</c:v>
                </c:pt>
                <c:pt idx="46958">
                  <c:v>43051.948250868052</c:v>
                </c:pt>
                <c:pt idx="46959">
                  <c:v>43051.955195428243</c:v>
                </c:pt>
                <c:pt idx="46960">
                  <c:v>43051.962139988427</c:v>
                </c:pt>
                <c:pt idx="46961">
                  <c:v>43051.969084548611</c:v>
                </c:pt>
                <c:pt idx="46962">
                  <c:v>43051.976029108795</c:v>
                </c:pt>
                <c:pt idx="46963">
                  <c:v>43051.982973668979</c:v>
                </c:pt>
                <c:pt idx="46964">
                  <c:v>43051.98991822917</c:v>
                </c:pt>
                <c:pt idx="46965">
                  <c:v>43051.996862789354</c:v>
                </c:pt>
                <c:pt idx="46966">
                  <c:v>43052.003807349538</c:v>
                </c:pt>
                <c:pt idx="46967">
                  <c:v>43052.010751909722</c:v>
                </c:pt>
                <c:pt idx="46968">
                  <c:v>43052.017696469906</c:v>
                </c:pt>
                <c:pt idx="46969">
                  <c:v>43052.02464103009</c:v>
                </c:pt>
                <c:pt idx="46970">
                  <c:v>43052.031585590281</c:v>
                </c:pt>
                <c:pt idx="46971">
                  <c:v>43052.038530150465</c:v>
                </c:pt>
                <c:pt idx="46972">
                  <c:v>43052.045474710649</c:v>
                </c:pt>
                <c:pt idx="46973">
                  <c:v>43052.052419270833</c:v>
                </c:pt>
                <c:pt idx="46974">
                  <c:v>43052.059363831017</c:v>
                </c:pt>
                <c:pt idx="46975">
                  <c:v>43052.0663083912</c:v>
                </c:pt>
                <c:pt idx="46976">
                  <c:v>43052.073252951392</c:v>
                </c:pt>
                <c:pt idx="46977">
                  <c:v>43052.080197511576</c:v>
                </c:pt>
                <c:pt idx="46978">
                  <c:v>43052.087142071759</c:v>
                </c:pt>
                <c:pt idx="46979">
                  <c:v>43052.094086631943</c:v>
                </c:pt>
                <c:pt idx="46980">
                  <c:v>43052.101031192127</c:v>
                </c:pt>
                <c:pt idx="46981">
                  <c:v>43052.107975752311</c:v>
                </c:pt>
                <c:pt idx="46982">
                  <c:v>43052.114920312502</c:v>
                </c:pt>
                <c:pt idx="46983">
                  <c:v>43052.121864872686</c:v>
                </c:pt>
                <c:pt idx="46984">
                  <c:v>43052.12880943287</c:v>
                </c:pt>
                <c:pt idx="46985">
                  <c:v>43052.135753993054</c:v>
                </c:pt>
                <c:pt idx="46986">
                  <c:v>43052.142698553238</c:v>
                </c:pt>
                <c:pt idx="46987">
                  <c:v>43052.149643113429</c:v>
                </c:pt>
                <c:pt idx="46988">
                  <c:v>43052.156587673613</c:v>
                </c:pt>
                <c:pt idx="46989">
                  <c:v>43052.163532233797</c:v>
                </c:pt>
                <c:pt idx="46990">
                  <c:v>43052.170476793981</c:v>
                </c:pt>
                <c:pt idx="46991">
                  <c:v>43052.177421354165</c:v>
                </c:pt>
                <c:pt idx="46992">
                  <c:v>43052.184365914349</c:v>
                </c:pt>
                <c:pt idx="46993">
                  <c:v>43052.19131047454</c:v>
                </c:pt>
                <c:pt idx="46994">
                  <c:v>43052.198255034724</c:v>
                </c:pt>
                <c:pt idx="46995">
                  <c:v>43052.205199594908</c:v>
                </c:pt>
                <c:pt idx="46996">
                  <c:v>43052.212144155092</c:v>
                </c:pt>
                <c:pt idx="46997">
                  <c:v>43052.219088715276</c:v>
                </c:pt>
                <c:pt idx="46998">
                  <c:v>43052.226033275459</c:v>
                </c:pt>
                <c:pt idx="46999">
                  <c:v>43052.232977835651</c:v>
                </c:pt>
                <c:pt idx="47000">
                  <c:v>43052.239922395835</c:v>
                </c:pt>
                <c:pt idx="47001">
                  <c:v>43052.246866956018</c:v>
                </c:pt>
                <c:pt idx="47002">
                  <c:v>43052.253811516202</c:v>
                </c:pt>
                <c:pt idx="47003">
                  <c:v>43052.260756076386</c:v>
                </c:pt>
                <c:pt idx="47004">
                  <c:v>43052.267700636578</c:v>
                </c:pt>
                <c:pt idx="47005">
                  <c:v>43052.274645196761</c:v>
                </c:pt>
                <c:pt idx="47006">
                  <c:v>43052.281589756945</c:v>
                </c:pt>
                <c:pt idx="47007">
                  <c:v>43052.288534317129</c:v>
                </c:pt>
                <c:pt idx="47008">
                  <c:v>43052.295478877313</c:v>
                </c:pt>
                <c:pt idx="47009">
                  <c:v>43052.302423437497</c:v>
                </c:pt>
                <c:pt idx="47010">
                  <c:v>43052.309367997688</c:v>
                </c:pt>
                <c:pt idx="47011">
                  <c:v>43052.316312557872</c:v>
                </c:pt>
                <c:pt idx="47012">
                  <c:v>43052.323257118056</c:v>
                </c:pt>
                <c:pt idx="47013">
                  <c:v>43052.33020167824</c:v>
                </c:pt>
                <c:pt idx="47014">
                  <c:v>43052.337146238424</c:v>
                </c:pt>
                <c:pt idx="47015">
                  <c:v>43052.344090798608</c:v>
                </c:pt>
                <c:pt idx="47016">
                  <c:v>43052.351035358799</c:v>
                </c:pt>
                <c:pt idx="47017">
                  <c:v>43052.357979918983</c:v>
                </c:pt>
                <c:pt idx="47018">
                  <c:v>43052.364924479167</c:v>
                </c:pt>
                <c:pt idx="47019">
                  <c:v>43052.371869039351</c:v>
                </c:pt>
                <c:pt idx="47020">
                  <c:v>43052.378813599535</c:v>
                </c:pt>
                <c:pt idx="47021">
                  <c:v>43052.385758159726</c:v>
                </c:pt>
                <c:pt idx="47022">
                  <c:v>43052.39270271991</c:v>
                </c:pt>
                <c:pt idx="47023">
                  <c:v>43052.399647280094</c:v>
                </c:pt>
                <c:pt idx="47024">
                  <c:v>43052.406591840278</c:v>
                </c:pt>
                <c:pt idx="47025">
                  <c:v>43052.413536400461</c:v>
                </c:pt>
                <c:pt idx="47026">
                  <c:v>43052.420480960645</c:v>
                </c:pt>
                <c:pt idx="47027">
                  <c:v>43052.427425520837</c:v>
                </c:pt>
                <c:pt idx="47028">
                  <c:v>43052.43437008102</c:v>
                </c:pt>
                <c:pt idx="47029">
                  <c:v>43052.441314641204</c:v>
                </c:pt>
                <c:pt idx="47030">
                  <c:v>43052.448259201388</c:v>
                </c:pt>
                <c:pt idx="47031">
                  <c:v>43052.455203761572</c:v>
                </c:pt>
                <c:pt idx="47032">
                  <c:v>43052.462148321756</c:v>
                </c:pt>
                <c:pt idx="47033">
                  <c:v>43052.469092881947</c:v>
                </c:pt>
                <c:pt idx="47034">
                  <c:v>43052.476037442131</c:v>
                </c:pt>
                <c:pt idx="47035">
                  <c:v>43052.482982002315</c:v>
                </c:pt>
                <c:pt idx="47036">
                  <c:v>43052.489926562499</c:v>
                </c:pt>
                <c:pt idx="47037">
                  <c:v>43052.496871122683</c:v>
                </c:pt>
                <c:pt idx="47038">
                  <c:v>43052.503815682867</c:v>
                </c:pt>
                <c:pt idx="47039">
                  <c:v>43052.510760243058</c:v>
                </c:pt>
                <c:pt idx="47040">
                  <c:v>43052.517704803242</c:v>
                </c:pt>
                <c:pt idx="47041">
                  <c:v>43052.524649363426</c:v>
                </c:pt>
                <c:pt idx="47042">
                  <c:v>43052.53159392361</c:v>
                </c:pt>
                <c:pt idx="47043">
                  <c:v>43052.538538483794</c:v>
                </c:pt>
                <c:pt idx="47044">
                  <c:v>43052.545483043985</c:v>
                </c:pt>
                <c:pt idx="47045">
                  <c:v>43052.552427604169</c:v>
                </c:pt>
                <c:pt idx="47046">
                  <c:v>43052.559372164353</c:v>
                </c:pt>
                <c:pt idx="47047">
                  <c:v>43052.566316724537</c:v>
                </c:pt>
                <c:pt idx="47048">
                  <c:v>43052.573261284721</c:v>
                </c:pt>
                <c:pt idx="47049">
                  <c:v>43052.580205844904</c:v>
                </c:pt>
                <c:pt idx="47050">
                  <c:v>43052.587150405096</c:v>
                </c:pt>
                <c:pt idx="47051">
                  <c:v>43052.59409496528</c:v>
                </c:pt>
                <c:pt idx="47052">
                  <c:v>43052.601039525463</c:v>
                </c:pt>
                <c:pt idx="47053">
                  <c:v>43052.607984085647</c:v>
                </c:pt>
                <c:pt idx="47054">
                  <c:v>43052.614928645831</c:v>
                </c:pt>
                <c:pt idx="47055">
                  <c:v>43052.621873206015</c:v>
                </c:pt>
                <c:pt idx="47056">
                  <c:v>43052.628817766206</c:v>
                </c:pt>
                <c:pt idx="47057">
                  <c:v>43052.63576232639</c:v>
                </c:pt>
                <c:pt idx="47058">
                  <c:v>43052.642706886574</c:v>
                </c:pt>
                <c:pt idx="47059">
                  <c:v>43052.649651446758</c:v>
                </c:pt>
                <c:pt idx="47060">
                  <c:v>43052.656596006942</c:v>
                </c:pt>
                <c:pt idx="47061">
                  <c:v>43052.663540567133</c:v>
                </c:pt>
                <c:pt idx="47062">
                  <c:v>43052.670485127317</c:v>
                </c:pt>
                <c:pt idx="47063">
                  <c:v>43052.677429687501</c:v>
                </c:pt>
                <c:pt idx="47064">
                  <c:v>43052.684374247685</c:v>
                </c:pt>
                <c:pt idx="47065">
                  <c:v>43052.691318807869</c:v>
                </c:pt>
                <c:pt idx="47066">
                  <c:v>43052.698263368053</c:v>
                </c:pt>
                <c:pt idx="47067">
                  <c:v>43052.705207928244</c:v>
                </c:pt>
                <c:pt idx="47068">
                  <c:v>43052.712152488428</c:v>
                </c:pt>
                <c:pt idx="47069">
                  <c:v>43052.719097048612</c:v>
                </c:pt>
                <c:pt idx="47070">
                  <c:v>43052.726041608796</c:v>
                </c:pt>
                <c:pt idx="47071">
                  <c:v>43052.73298616898</c:v>
                </c:pt>
                <c:pt idx="47072">
                  <c:v>43052.739930729163</c:v>
                </c:pt>
                <c:pt idx="47073">
                  <c:v>43052.746875289355</c:v>
                </c:pt>
                <c:pt idx="47074">
                  <c:v>43052.753819849539</c:v>
                </c:pt>
                <c:pt idx="47075">
                  <c:v>43052.760764409722</c:v>
                </c:pt>
                <c:pt idx="47076">
                  <c:v>43052.767708969906</c:v>
                </c:pt>
                <c:pt idx="47077">
                  <c:v>43052.77465353009</c:v>
                </c:pt>
                <c:pt idx="47078">
                  <c:v>43052.781598090274</c:v>
                </c:pt>
                <c:pt idx="47079">
                  <c:v>43052.788542650465</c:v>
                </c:pt>
                <c:pt idx="47080">
                  <c:v>43052.795487210649</c:v>
                </c:pt>
                <c:pt idx="47081">
                  <c:v>43052.802431770833</c:v>
                </c:pt>
                <c:pt idx="47082">
                  <c:v>43052.809376331017</c:v>
                </c:pt>
                <c:pt idx="47083">
                  <c:v>43052.816320891201</c:v>
                </c:pt>
                <c:pt idx="47084">
                  <c:v>43052.823265451392</c:v>
                </c:pt>
                <c:pt idx="47085">
                  <c:v>43052.830210011576</c:v>
                </c:pt>
                <c:pt idx="47086">
                  <c:v>43052.83715457176</c:v>
                </c:pt>
                <c:pt idx="47087">
                  <c:v>43052.844099131944</c:v>
                </c:pt>
                <c:pt idx="47088">
                  <c:v>43052.851043692128</c:v>
                </c:pt>
                <c:pt idx="47089">
                  <c:v>43052.857988252312</c:v>
                </c:pt>
                <c:pt idx="47090">
                  <c:v>43052.864932812503</c:v>
                </c:pt>
                <c:pt idx="47091">
                  <c:v>43052.871877372687</c:v>
                </c:pt>
                <c:pt idx="47092">
                  <c:v>43052.878821932871</c:v>
                </c:pt>
                <c:pt idx="47093">
                  <c:v>43052.885766493055</c:v>
                </c:pt>
                <c:pt idx="47094">
                  <c:v>43052.892711053239</c:v>
                </c:pt>
                <c:pt idx="47095">
                  <c:v>43052.899655613423</c:v>
                </c:pt>
                <c:pt idx="47096">
                  <c:v>43052.906600173614</c:v>
                </c:pt>
                <c:pt idx="47097">
                  <c:v>43052.913544733798</c:v>
                </c:pt>
                <c:pt idx="47098">
                  <c:v>43052.920489293982</c:v>
                </c:pt>
                <c:pt idx="47099">
                  <c:v>43052.927433854165</c:v>
                </c:pt>
                <c:pt idx="47100">
                  <c:v>43052.934378414349</c:v>
                </c:pt>
                <c:pt idx="47101">
                  <c:v>43052.941322974541</c:v>
                </c:pt>
                <c:pt idx="47102">
                  <c:v>43052.948267534724</c:v>
                </c:pt>
                <c:pt idx="47103">
                  <c:v>43052.955212094908</c:v>
                </c:pt>
                <c:pt idx="47104">
                  <c:v>43052.962156655092</c:v>
                </c:pt>
                <c:pt idx="47105">
                  <c:v>43052.969101215276</c:v>
                </c:pt>
                <c:pt idx="47106">
                  <c:v>43052.97604577546</c:v>
                </c:pt>
                <c:pt idx="47107">
                  <c:v>43052.982990335651</c:v>
                </c:pt>
                <c:pt idx="47108">
                  <c:v>43052.989934895835</c:v>
                </c:pt>
                <c:pt idx="47109">
                  <c:v>43052.996879456019</c:v>
                </c:pt>
                <c:pt idx="47110">
                  <c:v>43053.003824016203</c:v>
                </c:pt>
                <c:pt idx="47111">
                  <c:v>43053.010768576387</c:v>
                </c:pt>
                <c:pt idx="47112">
                  <c:v>43053.017713136571</c:v>
                </c:pt>
                <c:pt idx="47113">
                  <c:v>43053.024657696762</c:v>
                </c:pt>
                <c:pt idx="47114">
                  <c:v>43053.031602256946</c:v>
                </c:pt>
                <c:pt idx="47115">
                  <c:v>43053.03854681713</c:v>
                </c:pt>
                <c:pt idx="47116">
                  <c:v>43053.045491377314</c:v>
                </c:pt>
                <c:pt idx="47117">
                  <c:v>43053.052435937498</c:v>
                </c:pt>
                <c:pt idx="47118">
                  <c:v>43053.059380497682</c:v>
                </c:pt>
                <c:pt idx="47119">
                  <c:v>43053.066325057873</c:v>
                </c:pt>
                <c:pt idx="47120">
                  <c:v>43053.073269618057</c:v>
                </c:pt>
                <c:pt idx="47121">
                  <c:v>43053.080214178241</c:v>
                </c:pt>
                <c:pt idx="47122">
                  <c:v>43053.087158738424</c:v>
                </c:pt>
                <c:pt idx="47123">
                  <c:v>43053.094103298608</c:v>
                </c:pt>
                <c:pt idx="47124">
                  <c:v>43053.1010478588</c:v>
                </c:pt>
                <c:pt idx="47125">
                  <c:v>43053.107992418983</c:v>
                </c:pt>
                <c:pt idx="47126">
                  <c:v>43053.114936979167</c:v>
                </c:pt>
                <c:pt idx="47127">
                  <c:v>43053.121881539351</c:v>
                </c:pt>
                <c:pt idx="47128">
                  <c:v>43053.128826099535</c:v>
                </c:pt>
                <c:pt idx="47129">
                  <c:v>43053.135770659719</c:v>
                </c:pt>
                <c:pt idx="47130">
                  <c:v>43053.14271521991</c:v>
                </c:pt>
                <c:pt idx="47131">
                  <c:v>43053.149659780094</c:v>
                </c:pt>
                <c:pt idx="47132">
                  <c:v>43053.156604340278</c:v>
                </c:pt>
                <c:pt idx="47133">
                  <c:v>43053.163548900462</c:v>
                </c:pt>
                <c:pt idx="47134">
                  <c:v>43053.170493460646</c:v>
                </c:pt>
                <c:pt idx="47135">
                  <c:v>43053.17743802083</c:v>
                </c:pt>
                <c:pt idx="47136">
                  <c:v>43053.184382581021</c:v>
                </c:pt>
                <c:pt idx="47137">
                  <c:v>43053.191327141205</c:v>
                </c:pt>
                <c:pt idx="47138">
                  <c:v>43053.198271701389</c:v>
                </c:pt>
                <c:pt idx="47139">
                  <c:v>43053.205216261573</c:v>
                </c:pt>
                <c:pt idx="47140">
                  <c:v>43053.212160821757</c:v>
                </c:pt>
                <c:pt idx="47141">
                  <c:v>43053.219105381948</c:v>
                </c:pt>
                <c:pt idx="47142">
                  <c:v>43053.226049942132</c:v>
                </c:pt>
                <c:pt idx="47143">
                  <c:v>43053.232994502316</c:v>
                </c:pt>
                <c:pt idx="47144">
                  <c:v>43053.2399390625</c:v>
                </c:pt>
                <c:pt idx="47145">
                  <c:v>43053.246883622684</c:v>
                </c:pt>
                <c:pt idx="47146">
                  <c:v>43053.253828182867</c:v>
                </c:pt>
                <c:pt idx="47147">
                  <c:v>43053.260772743059</c:v>
                </c:pt>
                <c:pt idx="47148">
                  <c:v>43053.267717303243</c:v>
                </c:pt>
                <c:pt idx="47149">
                  <c:v>43053.274661863426</c:v>
                </c:pt>
                <c:pt idx="47150">
                  <c:v>43053.28160642361</c:v>
                </c:pt>
                <c:pt idx="47151">
                  <c:v>43053.288550983794</c:v>
                </c:pt>
                <c:pt idx="47152">
                  <c:v>43053.295495543978</c:v>
                </c:pt>
                <c:pt idx="47153">
                  <c:v>43053.302440104169</c:v>
                </c:pt>
                <c:pt idx="47154">
                  <c:v>43053.309384664353</c:v>
                </c:pt>
                <c:pt idx="47155">
                  <c:v>43053.316329224537</c:v>
                </c:pt>
                <c:pt idx="47156">
                  <c:v>43053.323273784721</c:v>
                </c:pt>
                <c:pt idx="47157">
                  <c:v>43053.330218344905</c:v>
                </c:pt>
                <c:pt idx="47158">
                  <c:v>43053.337162905096</c:v>
                </c:pt>
                <c:pt idx="47159">
                  <c:v>43053.34410746528</c:v>
                </c:pt>
                <c:pt idx="47160">
                  <c:v>43053.351052025464</c:v>
                </c:pt>
                <c:pt idx="47161">
                  <c:v>43053.357996585648</c:v>
                </c:pt>
                <c:pt idx="47162">
                  <c:v>43053.364941145832</c:v>
                </c:pt>
                <c:pt idx="47163">
                  <c:v>43053.371885706016</c:v>
                </c:pt>
                <c:pt idx="47164">
                  <c:v>43053.378830266207</c:v>
                </c:pt>
                <c:pt idx="47165">
                  <c:v>43053.385774826391</c:v>
                </c:pt>
                <c:pt idx="47166">
                  <c:v>43053.392719386575</c:v>
                </c:pt>
                <c:pt idx="47167">
                  <c:v>43053.399663946759</c:v>
                </c:pt>
                <c:pt idx="47168">
                  <c:v>43053.406608506943</c:v>
                </c:pt>
                <c:pt idx="47169">
                  <c:v>43053.413553067126</c:v>
                </c:pt>
                <c:pt idx="47170">
                  <c:v>43053.420497627318</c:v>
                </c:pt>
                <c:pt idx="47171">
                  <c:v>43053.427442187502</c:v>
                </c:pt>
                <c:pt idx="47172">
                  <c:v>43053.434386747685</c:v>
                </c:pt>
                <c:pt idx="47173">
                  <c:v>43053.441331307869</c:v>
                </c:pt>
                <c:pt idx="47174">
                  <c:v>43053.448275868053</c:v>
                </c:pt>
                <c:pt idx="47175">
                  <c:v>43053.455220428237</c:v>
                </c:pt>
                <c:pt idx="47176">
                  <c:v>43053.462164988428</c:v>
                </c:pt>
                <c:pt idx="47177">
                  <c:v>43053.469109548612</c:v>
                </c:pt>
                <c:pt idx="47178">
                  <c:v>43053.476054108796</c:v>
                </c:pt>
                <c:pt idx="47179">
                  <c:v>43053.48299866898</c:v>
                </c:pt>
                <c:pt idx="47180">
                  <c:v>43053.489943229164</c:v>
                </c:pt>
                <c:pt idx="47181">
                  <c:v>43053.496887789355</c:v>
                </c:pt>
                <c:pt idx="47182">
                  <c:v>43053.503832349539</c:v>
                </c:pt>
                <c:pt idx="47183">
                  <c:v>43053.510776909723</c:v>
                </c:pt>
                <c:pt idx="47184">
                  <c:v>43053.517721469907</c:v>
                </c:pt>
                <c:pt idx="47185">
                  <c:v>43053.524666030091</c:v>
                </c:pt>
                <c:pt idx="47186">
                  <c:v>43053.531610590275</c:v>
                </c:pt>
                <c:pt idx="47187">
                  <c:v>43053.538555150466</c:v>
                </c:pt>
                <c:pt idx="47188">
                  <c:v>43053.54549971065</c:v>
                </c:pt>
                <c:pt idx="47189">
                  <c:v>43053.552444270834</c:v>
                </c:pt>
                <c:pt idx="47190">
                  <c:v>43053.559388831018</c:v>
                </c:pt>
                <c:pt idx="47191">
                  <c:v>43053.566333391202</c:v>
                </c:pt>
                <c:pt idx="47192">
                  <c:v>43053.573277951386</c:v>
                </c:pt>
                <c:pt idx="47193">
                  <c:v>43053.580222511577</c:v>
                </c:pt>
                <c:pt idx="47194">
                  <c:v>43053.587167071761</c:v>
                </c:pt>
                <c:pt idx="47195">
                  <c:v>43053.594111631945</c:v>
                </c:pt>
                <c:pt idx="47196">
                  <c:v>43053.601056192128</c:v>
                </c:pt>
                <c:pt idx="47197">
                  <c:v>43053.608000752312</c:v>
                </c:pt>
                <c:pt idx="47198">
                  <c:v>43053.614945312504</c:v>
                </c:pt>
                <c:pt idx="47199">
                  <c:v>43053.621889872687</c:v>
                </c:pt>
                <c:pt idx="47200">
                  <c:v>43053.628834432871</c:v>
                </c:pt>
                <c:pt idx="47201">
                  <c:v>43053.635778993055</c:v>
                </c:pt>
                <c:pt idx="47202">
                  <c:v>43053.642723553239</c:v>
                </c:pt>
                <c:pt idx="47203">
                  <c:v>43053.649668113423</c:v>
                </c:pt>
                <c:pt idx="47204">
                  <c:v>43053.656612673614</c:v>
                </c:pt>
                <c:pt idx="47205">
                  <c:v>43053.663557233798</c:v>
                </c:pt>
                <c:pt idx="47206">
                  <c:v>43053.670501793982</c:v>
                </c:pt>
                <c:pt idx="47207">
                  <c:v>43053.677446354166</c:v>
                </c:pt>
                <c:pt idx="47208">
                  <c:v>43053.68439091435</c:v>
                </c:pt>
                <c:pt idx="47209">
                  <c:v>43053.691335474534</c:v>
                </c:pt>
                <c:pt idx="47210">
                  <c:v>43053.698280034725</c:v>
                </c:pt>
                <c:pt idx="47211">
                  <c:v>43053.705224594909</c:v>
                </c:pt>
                <c:pt idx="47212">
                  <c:v>43053.712169155093</c:v>
                </c:pt>
                <c:pt idx="47213">
                  <c:v>43053.719113715277</c:v>
                </c:pt>
                <c:pt idx="47214">
                  <c:v>43053.726058275461</c:v>
                </c:pt>
                <c:pt idx="47215">
                  <c:v>43053.733002835645</c:v>
                </c:pt>
                <c:pt idx="47216">
                  <c:v>43053.739947395836</c:v>
                </c:pt>
                <c:pt idx="47217">
                  <c:v>43053.74689195602</c:v>
                </c:pt>
                <c:pt idx="47218">
                  <c:v>43053.753836516204</c:v>
                </c:pt>
                <c:pt idx="47219">
                  <c:v>43053.760781076388</c:v>
                </c:pt>
                <c:pt idx="47220">
                  <c:v>43053.767725636571</c:v>
                </c:pt>
                <c:pt idx="47221">
                  <c:v>43053.774670196763</c:v>
                </c:pt>
                <c:pt idx="47222">
                  <c:v>43053.781614756947</c:v>
                </c:pt>
                <c:pt idx="47223">
                  <c:v>43053.78855931713</c:v>
                </c:pt>
                <c:pt idx="47224">
                  <c:v>43053.795503877314</c:v>
                </c:pt>
                <c:pt idx="47225">
                  <c:v>43053.802448437498</c:v>
                </c:pt>
                <c:pt idx="47226">
                  <c:v>43053.809392997682</c:v>
                </c:pt>
                <c:pt idx="47227">
                  <c:v>43053.816337557873</c:v>
                </c:pt>
                <c:pt idx="47228">
                  <c:v>43053.823282118057</c:v>
                </c:pt>
                <c:pt idx="47229">
                  <c:v>43053.830226678241</c:v>
                </c:pt>
                <c:pt idx="47230">
                  <c:v>43053.837171238425</c:v>
                </c:pt>
                <c:pt idx="47231">
                  <c:v>43053.844115798609</c:v>
                </c:pt>
                <c:pt idx="47232">
                  <c:v>43053.851060358793</c:v>
                </c:pt>
                <c:pt idx="47233">
                  <c:v>43053.858004918984</c:v>
                </c:pt>
                <c:pt idx="47234">
                  <c:v>43053.864949479168</c:v>
                </c:pt>
                <c:pt idx="47235">
                  <c:v>43053.871894039352</c:v>
                </c:pt>
                <c:pt idx="47236">
                  <c:v>43053.878838599536</c:v>
                </c:pt>
                <c:pt idx="47237">
                  <c:v>43053.88578315972</c:v>
                </c:pt>
                <c:pt idx="47238">
                  <c:v>43053.892727719911</c:v>
                </c:pt>
                <c:pt idx="47239">
                  <c:v>43053.899672280095</c:v>
                </c:pt>
                <c:pt idx="47240">
                  <c:v>43053.906616840279</c:v>
                </c:pt>
                <c:pt idx="47241">
                  <c:v>43053.913561400463</c:v>
                </c:pt>
                <c:pt idx="47242">
                  <c:v>43053.920505960647</c:v>
                </c:pt>
                <c:pt idx="47243">
                  <c:v>43053.92745052083</c:v>
                </c:pt>
                <c:pt idx="47244">
                  <c:v>43053.934395081022</c:v>
                </c:pt>
                <c:pt idx="47245">
                  <c:v>43053.941339641206</c:v>
                </c:pt>
                <c:pt idx="47246">
                  <c:v>43053.948284201389</c:v>
                </c:pt>
                <c:pt idx="47247">
                  <c:v>43053.955228761573</c:v>
                </c:pt>
                <c:pt idx="47248">
                  <c:v>43053.962173321757</c:v>
                </c:pt>
                <c:pt idx="47249">
                  <c:v>43053.969117881941</c:v>
                </c:pt>
                <c:pt idx="47250">
                  <c:v>43053.976062442132</c:v>
                </c:pt>
                <c:pt idx="47251">
                  <c:v>43053.983007002316</c:v>
                </c:pt>
                <c:pt idx="47252">
                  <c:v>43053.9899515625</c:v>
                </c:pt>
                <c:pt idx="47253">
                  <c:v>43053.996896122684</c:v>
                </c:pt>
                <c:pt idx="47254">
                  <c:v>43054.003840682868</c:v>
                </c:pt>
                <c:pt idx="47255">
                  <c:v>43054.010785243052</c:v>
                </c:pt>
                <c:pt idx="47256">
                  <c:v>43054.017729803243</c:v>
                </c:pt>
                <c:pt idx="47257">
                  <c:v>43054.024674363427</c:v>
                </c:pt>
                <c:pt idx="47258">
                  <c:v>43054.031618923611</c:v>
                </c:pt>
                <c:pt idx="47259">
                  <c:v>43054.038563483795</c:v>
                </c:pt>
                <c:pt idx="47260">
                  <c:v>43054.045508043979</c:v>
                </c:pt>
                <c:pt idx="47261">
                  <c:v>43054.05245260417</c:v>
                </c:pt>
                <c:pt idx="47262">
                  <c:v>43054.059397164354</c:v>
                </c:pt>
                <c:pt idx="47263">
                  <c:v>43054.066341724538</c:v>
                </c:pt>
                <c:pt idx="47264">
                  <c:v>43054.073286284722</c:v>
                </c:pt>
                <c:pt idx="47265">
                  <c:v>43054.080230844906</c:v>
                </c:pt>
                <c:pt idx="47266">
                  <c:v>43054.08717540509</c:v>
                </c:pt>
                <c:pt idx="47267">
                  <c:v>43054.094119965281</c:v>
                </c:pt>
                <c:pt idx="47268">
                  <c:v>43054.101064525465</c:v>
                </c:pt>
                <c:pt idx="47269">
                  <c:v>43054.108009085649</c:v>
                </c:pt>
                <c:pt idx="47270">
                  <c:v>43054.114953645832</c:v>
                </c:pt>
                <c:pt idx="47271">
                  <c:v>43054.121898206016</c:v>
                </c:pt>
                <c:pt idx="47272">
                  <c:v>43054.1288427662</c:v>
                </c:pt>
                <c:pt idx="47273">
                  <c:v>43054.135787326391</c:v>
                </c:pt>
                <c:pt idx="47274">
                  <c:v>43054.142731886575</c:v>
                </c:pt>
                <c:pt idx="47275">
                  <c:v>43054.149676446759</c:v>
                </c:pt>
                <c:pt idx="47276">
                  <c:v>43054.156621006943</c:v>
                </c:pt>
                <c:pt idx="47277">
                  <c:v>43054.163565567127</c:v>
                </c:pt>
                <c:pt idx="47278">
                  <c:v>43054.170510127318</c:v>
                </c:pt>
                <c:pt idx="47279">
                  <c:v>43054.177454687502</c:v>
                </c:pt>
                <c:pt idx="47280">
                  <c:v>43054.184399247686</c:v>
                </c:pt>
                <c:pt idx="47281">
                  <c:v>43054.19134380787</c:v>
                </c:pt>
                <c:pt idx="47282">
                  <c:v>43054.198288368054</c:v>
                </c:pt>
                <c:pt idx="47283">
                  <c:v>43054.205232928238</c:v>
                </c:pt>
                <c:pt idx="47284">
                  <c:v>43054.212177488429</c:v>
                </c:pt>
                <c:pt idx="47285">
                  <c:v>43054.219122048613</c:v>
                </c:pt>
                <c:pt idx="47286">
                  <c:v>43054.226066608797</c:v>
                </c:pt>
                <c:pt idx="47287">
                  <c:v>43054.233011168981</c:v>
                </c:pt>
                <c:pt idx="47288">
                  <c:v>43054.239955729165</c:v>
                </c:pt>
                <c:pt idx="47289">
                  <c:v>43054.246900289349</c:v>
                </c:pt>
                <c:pt idx="47290">
                  <c:v>43054.25384484954</c:v>
                </c:pt>
                <c:pt idx="47291">
                  <c:v>43054.260789409724</c:v>
                </c:pt>
                <c:pt idx="47292">
                  <c:v>43054.267733969908</c:v>
                </c:pt>
                <c:pt idx="47293">
                  <c:v>43054.274678530091</c:v>
                </c:pt>
                <c:pt idx="47294">
                  <c:v>43054.281623090275</c:v>
                </c:pt>
                <c:pt idx="47295">
                  <c:v>43054.288567650467</c:v>
                </c:pt>
                <c:pt idx="47296">
                  <c:v>43054.29551221065</c:v>
                </c:pt>
                <c:pt idx="47297">
                  <c:v>43054.302456770834</c:v>
                </c:pt>
                <c:pt idx="47298">
                  <c:v>43054.309401331018</c:v>
                </c:pt>
                <c:pt idx="47299">
                  <c:v>43054.316345891202</c:v>
                </c:pt>
                <c:pt idx="47300">
                  <c:v>43054.323290451386</c:v>
                </c:pt>
                <c:pt idx="47301">
                  <c:v>43054.330235011577</c:v>
                </c:pt>
                <c:pt idx="47302">
                  <c:v>43054.337179571761</c:v>
                </c:pt>
                <c:pt idx="47303">
                  <c:v>43054.344124131945</c:v>
                </c:pt>
                <c:pt idx="47304">
                  <c:v>43054.351068692129</c:v>
                </c:pt>
                <c:pt idx="47305">
                  <c:v>43054.358013252313</c:v>
                </c:pt>
                <c:pt idx="47306">
                  <c:v>43054.364957812497</c:v>
                </c:pt>
                <c:pt idx="47307">
                  <c:v>43054.371902372688</c:v>
                </c:pt>
                <c:pt idx="47308">
                  <c:v>43054.378846932872</c:v>
                </c:pt>
                <c:pt idx="47309">
                  <c:v>43054.385791493056</c:v>
                </c:pt>
                <c:pt idx="47310">
                  <c:v>43054.39273605324</c:v>
                </c:pt>
                <c:pt idx="47311">
                  <c:v>43054.399680613424</c:v>
                </c:pt>
                <c:pt idx="47312">
                  <c:v>43054.406625173608</c:v>
                </c:pt>
                <c:pt idx="47313">
                  <c:v>43054.413569733799</c:v>
                </c:pt>
                <c:pt idx="47314">
                  <c:v>43054.420514293983</c:v>
                </c:pt>
                <c:pt idx="47315">
                  <c:v>43054.427458854167</c:v>
                </c:pt>
                <c:pt idx="47316">
                  <c:v>43054.434403414351</c:v>
                </c:pt>
                <c:pt idx="47317">
                  <c:v>43054.441347974534</c:v>
                </c:pt>
                <c:pt idx="47318">
                  <c:v>43054.448292534726</c:v>
                </c:pt>
                <c:pt idx="47319">
                  <c:v>43054.45523709491</c:v>
                </c:pt>
                <c:pt idx="47320">
                  <c:v>43054.462181655093</c:v>
                </c:pt>
                <c:pt idx="47321">
                  <c:v>43054.469126215277</c:v>
                </c:pt>
                <c:pt idx="47322">
                  <c:v>43054.476070775461</c:v>
                </c:pt>
                <c:pt idx="47323">
                  <c:v>43054.483015335645</c:v>
                </c:pt>
                <c:pt idx="47324">
                  <c:v>43054.489959895836</c:v>
                </c:pt>
                <c:pt idx="47325">
                  <c:v>43054.49690445602</c:v>
                </c:pt>
                <c:pt idx="47326">
                  <c:v>43054.503849016204</c:v>
                </c:pt>
                <c:pt idx="47327">
                  <c:v>43054.510793576388</c:v>
                </c:pt>
                <c:pt idx="47328">
                  <c:v>43054.517738136572</c:v>
                </c:pt>
                <c:pt idx="47329">
                  <c:v>43054.524682696756</c:v>
                </c:pt>
                <c:pt idx="47330">
                  <c:v>43054.531627256947</c:v>
                </c:pt>
                <c:pt idx="47331">
                  <c:v>43054.538571817131</c:v>
                </c:pt>
                <c:pt idx="47332">
                  <c:v>43054.545516377315</c:v>
                </c:pt>
                <c:pt idx="47333">
                  <c:v>43054.552460937499</c:v>
                </c:pt>
                <c:pt idx="47334">
                  <c:v>43054.559405497683</c:v>
                </c:pt>
                <c:pt idx="47335">
                  <c:v>43054.566350057874</c:v>
                </c:pt>
                <c:pt idx="47336">
                  <c:v>43054.573294618058</c:v>
                </c:pt>
                <c:pt idx="47337">
                  <c:v>43054.580239178242</c:v>
                </c:pt>
                <c:pt idx="47338">
                  <c:v>43054.587183738426</c:v>
                </c:pt>
                <c:pt idx="47339">
                  <c:v>43054.59412829861</c:v>
                </c:pt>
                <c:pt idx="47340">
                  <c:v>43054.601072858793</c:v>
                </c:pt>
                <c:pt idx="47341">
                  <c:v>43054.608017418985</c:v>
                </c:pt>
                <c:pt idx="47342">
                  <c:v>43054.614961979169</c:v>
                </c:pt>
                <c:pt idx="47343">
                  <c:v>43054.621906539352</c:v>
                </c:pt>
                <c:pt idx="47344">
                  <c:v>43054.628851099536</c:v>
                </c:pt>
                <c:pt idx="47345">
                  <c:v>43054.63579565972</c:v>
                </c:pt>
                <c:pt idx="47346">
                  <c:v>43054.642740219904</c:v>
                </c:pt>
                <c:pt idx="47347">
                  <c:v>43054.649684780095</c:v>
                </c:pt>
                <c:pt idx="47348">
                  <c:v>43054.656629340279</c:v>
                </c:pt>
                <c:pt idx="47349">
                  <c:v>43054.663573900463</c:v>
                </c:pt>
                <c:pt idx="47350">
                  <c:v>43054.670518460647</c:v>
                </c:pt>
                <c:pt idx="47351">
                  <c:v>43054.677463020831</c:v>
                </c:pt>
                <c:pt idx="47352">
                  <c:v>43054.684407581015</c:v>
                </c:pt>
                <c:pt idx="47353">
                  <c:v>43054.691352141206</c:v>
                </c:pt>
                <c:pt idx="47354">
                  <c:v>43054.69829670139</c:v>
                </c:pt>
                <c:pt idx="47355">
                  <c:v>43054.705241261574</c:v>
                </c:pt>
                <c:pt idx="47356">
                  <c:v>43054.712185821758</c:v>
                </c:pt>
                <c:pt idx="47357">
                  <c:v>43054.719130381942</c:v>
                </c:pt>
                <c:pt idx="47358">
                  <c:v>43054.726074942133</c:v>
                </c:pt>
                <c:pt idx="47359">
                  <c:v>43054.733019502317</c:v>
                </c:pt>
                <c:pt idx="47360">
                  <c:v>43054.739964062501</c:v>
                </c:pt>
                <c:pt idx="47361">
                  <c:v>43054.746908622685</c:v>
                </c:pt>
                <c:pt idx="47362">
                  <c:v>43054.753853182869</c:v>
                </c:pt>
                <c:pt idx="47363">
                  <c:v>43054.760797743053</c:v>
                </c:pt>
                <c:pt idx="47364">
                  <c:v>43054.767742303244</c:v>
                </c:pt>
                <c:pt idx="47365">
                  <c:v>43054.774686863428</c:v>
                </c:pt>
                <c:pt idx="47366">
                  <c:v>43054.781631423612</c:v>
                </c:pt>
                <c:pt idx="47367">
                  <c:v>43054.788575983795</c:v>
                </c:pt>
                <c:pt idx="47368">
                  <c:v>43054.795520543979</c:v>
                </c:pt>
                <c:pt idx="47369">
                  <c:v>43054.802465104163</c:v>
                </c:pt>
                <c:pt idx="47370">
                  <c:v>43054.809409664354</c:v>
                </c:pt>
                <c:pt idx="47371">
                  <c:v>43054.816354224538</c:v>
                </c:pt>
                <c:pt idx="47372">
                  <c:v>43054.823298784722</c:v>
                </c:pt>
                <c:pt idx="47373">
                  <c:v>43054.830243344906</c:v>
                </c:pt>
                <c:pt idx="47374">
                  <c:v>43054.83718790509</c:v>
                </c:pt>
                <c:pt idx="47375">
                  <c:v>43054.844132465281</c:v>
                </c:pt>
                <c:pt idx="47376">
                  <c:v>43054.851077025465</c:v>
                </c:pt>
                <c:pt idx="47377">
                  <c:v>43054.858021585649</c:v>
                </c:pt>
                <c:pt idx="47378">
                  <c:v>43054.864966145833</c:v>
                </c:pt>
                <c:pt idx="47379">
                  <c:v>43054.871910706017</c:v>
                </c:pt>
                <c:pt idx="47380">
                  <c:v>43054.878855266201</c:v>
                </c:pt>
                <c:pt idx="47381">
                  <c:v>43054.885799826392</c:v>
                </c:pt>
                <c:pt idx="47382">
                  <c:v>43054.892744386576</c:v>
                </c:pt>
                <c:pt idx="47383">
                  <c:v>43054.89968894676</c:v>
                </c:pt>
                <c:pt idx="47384">
                  <c:v>43054.906633506944</c:v>
                </c:pt>
                <c:pt idx="47385">
                  <c:v>43054.913578067128</c:v>
                </c:pt>
                <c:pt idx="47386">
                  <c:v>43054.920522627312</c:v>
                </c:pt>
                <c:pt idx="47387">
                  <c:v>43054.927467187503</c:v>
                </c:pt>
                <c:pt idx="47388">
                  <c:v>43054.934411747687</c:v>
                </c:pt>
                <c:pt idx="47389">
                  <c:v>43054.941356307871</c:v>
                </c:pt>
                <c:pt idx="47390">
                  <c:v>43054.948300868055</c:v>
                </c:pt>
                <c:pt idx="47391">
                  <c:v>43054.955245428238</c:v>
                </c:pt>
                <c:pt idx="47392">
                  <c:v>43054.962189988422</c:v>
                </c:pt>
                <c:pt idx="47393">
                  <c:v>43054.969134548614</c:v>
                </c:pt>
                <c:pt idx="47394">
                  <c:v>43054.976079108797</c:v>
                </c:pt>
                <c:pt idx="47395">
                  <c:v>43054.983023668981</c:v>
                </c:pt>
                <c:pt idx="47396">
                  <c:v>43054.989968229165</c:v>
                </c:pt>
                <c:pt idx="47397">
                  <c:v>43054.996912789349</c:v>
                </c:pt>
                <c:pt idx="47398">
                  <c:v>43055.00385734954</c:v>
                </c:pt>
                <c:pt idx="47399">
                  <c:v>43055.010801909724</c:v>
                </c:pt>
                <c:pt idx="47400">
                  <c:v>43055.017746469908</c:v>
                </c:pt>
                <c:pt idx="47401">
                  <c:v>43055.024691030092</c:v>
                </c:pt>
                <c:pt idx="47402">
                  <c:v>43055.031635590276</c:v>
                </c:pt>
                <c:pt idx="47403">
                  <c:v>43055.03858015046</c:v>
                </c:pt>
                <c:pt idx="47404">
                  <c:v>43055.045524710651</c:v>
                </c:pt>
                <c:pt idx="47405">
                  <c:v>43055.052469270835</c:v>
                </c:pt>
                <c:pt idx="47406">
                  <c:v>43055.059413831019</c:v>
                </c:pt>
                <c:pt idx="47407">
                  <c:v>43055.066358391203</c:v>
                </c:pt>
                <c:pt idx="47408">
                  <c:v>43055.073302951387</c:v>
                </c:pt>
                <c:pt idx="47409">
                  <c:v>43055.080247511571</c:v>
                </c:pt>
                <c:pt idx="47410">
                  <c:v>43055.087192071762</c:v>
                </c:pt>
                <c:pt idx="47411">
                  <c:v>43055.094136631946</c:v>
                </c:pt>
                <c:pt idx="47412">
                  <c:v>43055.10108119213</c:v>
                </c:pt>
                <c:pt idx="47413">
                  <c:v>43055.108025752314</c:v>
                </c:pt>
                <c:pt idx="47414">
                  <c:v>43055.114970312497</c:v>
                </c:pt>
                <c:pt idx="47415">
                  <c:v>43055.121914872689</c:v>
                </c:pt>
                <c:pt idx="47416">
                  <c:v>43055.128859432873</c:v>
                </c:pt>
                <c:pt idx="47417">
                  <c:v>43055.135803993056</c:v>
                </c:pt>
                <c:pt idx="47418">
                  <c:v>43055.14274855324</c:v>
                </c:pt>
                <c:pt idx="47419">
                  <c:v>43055.149693113424</c:v>
                </c:pt>
                <c:pt idx="47420">
                  <c:v>43055.156637673608</c:v>
                </c:pt>
                <c:pt idx="47421">
                  <c:v>43055.163582233799</c:v>
                </c:pt>
                <c:pt idx="47422">
                  <c:v>43055.170526793983</c:v>
                </c:pt>
                <c:pt idx="47423">
                  <c:v>43055.177471354167</c:v>
                </c:pt>
                <c:pt idx="47424">
                  <c:v>43055.184415914351</c:v>
                </c:pt>
                <c:pt idx="47425">
                  <c:v>43055.191360474535</c:v>
                </c:pt>
                <c:pt idx="47426">
                  <c:v>43055.198305034719</c:v>
                </c:pt>
                <c:pt idx="47427">
                  <c:v>43055.20524959491</c:v>
                </c:pt>
                <c:pt idx="47428">
                  <c:v>43055.212194155094</c:v>
                </c:pt>
                <c:pt idx="47429">
                  <c:v>43055.219138715278</c:v>
                </c:pt>
                <c:pt idx="47430">
                  <c:v>43055.226083275462</c:v>
                </c:pt>
                <c:pt idx="47431">
                  <c:v>43055.233027835646</c:v>
                </c:pt>
                <c:pt idx="47432">
                  <c:v>43055.239972395837</c:v>
                </c:pt>
                <c:pt idx="47433">
                  <c:v>43055.246916956021</c:v>
                </c:pt>
                <c:pt idx="47434">
                  <c:v>43055.253861516205</c:v>
                </c:pt>
                <c:pt idx="47435">
                  <c:v>43055.260806076389</c:v>
                </c:pt>
                <c:pt idx="47436">
                  <c:v>43055.267750636573</c:v>
                </c:pt>
                <c:pt idx="47437">
                  <c:v>43055.274695196757</c:v>
                </c:pt>
                <c:pt idx="47438">
                  <c:v>43055.281639756948</c:v>
                </c:pt>
                <c:pt idx="47439">
                  <c:v>43055.288584317132</c:v>
                </c:pt>
                <c:pt idx="47440">
                  <c:v>43055.295528877316</c:v>
                </c:pt>
                <c:pt idx="47441">
                  <c:v>43055.302473437499</c:v>
                </c:pt>
                <c:pt idx="47442">
                  <c:v>43055.309417997683</c:v>
                </c:pt>
                <c:pt idx="47443">
                  <c:v>43055.316362557867</c:v>
                </c:pt>
                <c:pt idx="47444">
                  <c:v>43055.323307118058</c:v>
                </c:pt>
                <c:pt idx="47445">
                  <c:v>43055.330251678242</c:v>
                </c:pt>
                <c:pt idx="47446">
                  <c:v>43055.337196238426</c:v>
                </c:pt>
                <c:pt idx="47447">
                  <c:v>43055.34414079861</c:v>
                </c:pt>
                <c:pt idx="47448">
                  <c:v>43055.351085358794</c:v>
                </c:pt>
                <c:pt idx="47449">
                  <c:v>43055.358029918978</c:v>
                </c:pt>
                <c:pt idx="47450">
                  <c:v>43055.364974479169</c:v>
                </c:pt>
                <c:pt idx="47451">
                  <c:v>43055.371919039353</c:v>
                </c:pt>
                <c:pt idx="47452">
                  <c:v>43055.378863599537</c:v>
                </c:pt>
                <c:pt idx="47453">
                  <c:v>43055.385808159721</c:v>
                </c:pt>
                <c:pt idx="47454">
                  <c:v>43055.392752719905</c:v>
                </c:pt>
                <c:pt idx="47455">
                  <c:v>43055.399697280096</c:v>
                </c:pt>
                <c:pt idx="47456">
                  <c:v>43055.40664184028</c:v>
                </c:pt>
                <c:pt idx="47457">
                  <c:v>43055.413586400464</c:v>
                </c:pt>
                <c:pt idx="47458">
                  <c:v>43055.420530960648</c:v>
                </c:pt>
                <c:pt idx="47459">
                  <c:v>43055.427475520832</c:v>
                </c:pt>
                <c:pt idx="47460">
                  <c:v>43055.434420081016</c:v>
                </c:pt>
                <c:pt idx="47461">
                  <c:v>43055.441364641207</c:v>
                </c:pt>
                <c:pt idx="47462">
                  <c:v>43055.448309201391</c:v>
                </c:pt>
                <c:pt idx="47463">
                  <c:v>43055.455253761575</c:v>
                </c:pt>
                <c:pt idx="47464">
                  <c:v>43055.462198321758</c:v>
                </c:pt>
                <c:pt idx="47465">
                  <c:v>43055.469142881942</c:v>
                </c:pt>
                <c:pt idx="47466">
                  <c:v>43055.476087442126</c:v>
                </c:pt>
                <c:pt idx="47467">
                  <c:v>43055.483032002317</c:v>
                </c:pt>
                <c:pt idx="47468">
                  <c:v>43055.489976562501</c:v>
                </c:pt>
                <c:pt idx="47469">
                  <c:v>43055.496921122685</c:v>
                </c:pt>
                <c:pt idx="47470">
                  <c:v>43055.503865682869</c:v>
                </c:pt>
                <c:pt idx="47471">
                  <c:v>43055.510810243053</c:v>
                </c:pt>
                <c:pt idx="47472">
                  <c:v>43055.517754803244</c:v>
                </c:pt>
                <c:pt idx="47473">
                  <c:v>43055.524699363428</c:v>
                </c:pt>
                <c:pt idx="47474">
                  <c:v>43055.531643923612</c:v>
                </c:pt>
                <c:pt idx="47475">
                  <c:v>43055.538588483796</c:v>
                </c:pt>
                <c:pt idx="47476">
                  <c:v>43055.54553304398</c:v>
                </c:pt>
                <c:pt idx="47477">
                  <c:v>43055.552477604164</c:v>
                </c:pt>
                <c:pt idx="47478">
                  <c:v>43055.559422164355</c:v>
                </c:pt>
                <c:pt idx="47479">
                  <c:v>43055.566366724539</c:v>
                </c:pt>
                <c:pt idx="47480">
                  <c:v>43055.573311284723</c:v>
                </c:pt>
                <c:pt idx="47481">
                  <c:v>43055.580255844907</c:v>
                </c:pt>
                <c:pt idx="47482">
                  <c:v>43055.587200405091</c:v>
                </c:pt>
                <c:pt idx="47483">
                  <c:v>43055.594144965275</c:v>
                </c:pt>
                <c:pt idx="47484">
                  <c:v>43055.601089525466</c:v>
                </c:pt>
                <c:pt idx="47485">
                  <c:v>43055.60803408565</c:v>
                </c:pt>
                <c:pt idx="47486">
                  <c:v>43055.614978645834</c:v>
                </c:pt>
                <c:pt idx="47487">
                  <c:v>43055.621923206018</c:v>
                </c:pt>
                <c:pt idx="47488">
                  <c:v>43055.628867766201</c:v>
                </c:pt>
                <c:pt idx="47489">
                  <c:v>43055.635812326385</c:v>
                </c:pt>
                <c:pt idx="47490">
                  <c:v>43055.642756886577</c:v>
                </c:pt>
                <c:pt idx="47491">
                  <c:v>43055.64970144676</c:v>
                </c:pt>
                <c:pt idx="47492">
                  <c:v>43055.656646006944</c:v>
                </c:pt>
                <c:pt idx="47493">
                  <c:v>43055.663590567128</c:v>
                </c:pt>
                <c:pt idx="47494">
                  <c:v>43055.670535127312</c:v>
                </c:pt>
                <c:pt idx="47495">
                  <c:v>43055.677479687503</c:v>
                </c:pt>
                <c:pt idx="47496">
                  <c:v>43055.684424247687</c:v>
                </c:pt>
                <c:pt idx="47497">
                  <c:v>43055.691368807871</c:v>
                </c:pt>
                <c:pt idx="47498">
                  <c:v>43055.698313368055</c:v>
                </c:pt>
                <c:pt idx="47499">
                  <c:v>43055.705257928239</c:v>
                </c:pt>
                <c:pt idx="47500">
                  <c:v>43055.712202488423</c:v>
                </c:pt>
                <c:pt idx="47501">
                  <c:v>43055.719147048614</c:v>
                </c:pt>
                <c:pt idx="47502">
                  <c:v>43055.726091608798</c:v>
                </c:pt>
                <c:pt idx="47503">
                  <c:v>43055.733036168982</c:v>
                </c:pt>
                <c:pt idx="47504">
                  <c:v>43055.739980729166</c:v>
                </c:pt>
                <c:pt idx="47505">
                  <c:v>43055.74692528935</c:v>
                </c:pt>
                <c:pt idx="47506">
                  <c:v>43055.753869849534</c:v>
                </c:pt>
                <c:pt idx="47507">
                  <c:v>43055.760814409725</c:v>
                </c:pt>
                <c:pt idx="47508">
                  <c:v>43055.767758969909</c:v>
                </c:pt>
                <c:pt idx="47509">
                  <c:v>43055.774703530093</c:v>
                </c:pt>
                <c:pt idx="47510">
                  <c:v>43055.781648090277</c:v>
                </c:pt>
                <c:pt idx="47511">
                  <c:v>43055.78859265046</c:v>
                </c:pt>
                <c:pt idx="47512">
                  <c:v>43055.795537210652</c:v>
                </c:pt>
                <c:pt idx="47513">
                  <c:v>43055.802481770836</c:v>
                </c:pt>
                <c:pt idx="47514">
                  <c:v>43055.809426331019</c:v>
                </c:pt>
                <c:pt idx="47515">
                  <c:v>43055.816370891203</c:v>
                </c:pt>
                <c:pt idx="47516">
                  <c:v>43055.823315451387</c:v>
                </c:pt>
                <c:pt idx="47517">
                  <c:v>43055.830260011571</c:v>
                </c:pt>
                <c:pt idx="47518">
                  <c:v>43055.837204571762</c:v>
                </c:pt>
                <c:pt idx="47519">
                  <c:v>43055.844149131946</c:v>
                </c:pt>
                <c:pt idx="47520">
                  <c:v>43055.85109369213</c:v>
                </c:pt>
                <c:pt idx="47521">
                  <c:v>43055.858038252314</c:v>
                </c:pt>
                <c:pt idx="47522">
                  <c:v>43055.864982812498</c:v>
                </c:pt>
                <c:pt idx="47523">
                  <c:v>43055.871927372682</c:v>
                </c:pt>
                <c:pt idx="47524">
                  <c:v>43055.878871932873</c:v>
                </c:pt>
                <c:pt idx="47525">
                  <c:v>43055.885816493057</c:v>
                </c:pt>
                <c:pt idx="47526">
                  <c:v>43055.892761053241</c:v>
                </c:pt>
                <c:pt idx="47527">
                  <c:v>43055.899705613425</c:v>
                </c:pt>
                <c:pt idx="47528">
                  <c:v>43055.906650173609</c:v>
                </c:pt>
                <c:pt idx="47529">
                  <c:v>43055.913594733793</c:v>
                </c:pt>
                <c:pt idx="47530">
                  <c:v>43055.920539293984</c:v>
                </c:pt>
                <c:pt idx="47531">
                  <c:v>43055.927483854168</c:v>
                </c:pt>
                <c:pt idx="47532">
                  <c:v>43055.934428414352</c:v>
                </c:pt>
                <c:pt idx="47533">
                  <c:v>43055.941372974536</c:v>
                </c:pt>
                <c:pt idx="47534">
                  <c:v>43055.94831753472</c:v>
                </c:pt>
                <c:pt idx="47535">
                  <c:v>43055.955262094911</c:v>
                </c:pt>
                <c:pt idx="47536">
                  <c:v>43055.962206655095</c:v>
                </c:pt>
                <c:pt idx="47537">
                  <c:v>43055.969151215279</c:v>
                </c:pt>
                <c:pt idx="47538">
                  <c:v>43055.976095775462</c:v>
                </c:pt>
                <c:pt idx="47539">
                  <c:v>43055.983040335646</c:v>
                </c:pt>
                <c:pt idx="47540">
                  <c:v>43055.98998489583</c:v>
                </c:pt>
                <c:pt idx="47541">
                  <c:v>43055.996929456021</c:v>
                </c:pt>
                <c:pt idx="47542">
                  <c:v>43056.003874016205</c:v>
                </c:pt>
                <c:pt idx="47543">
                  <c:v>43056.010818576389</c:v>
                </c:pt>
                <c:pt idx="47544">
                  <c:v>43056.017763136573</c:v>
                </c:pt>
                <c:pt idx="47545">
                  <c:v>43056.024707696757</c:v>
                </c:pt>
                <c:pt idx="47546">
                  <c:v>43056.031652256941</c:v>
                </c:pt>
                <c:pt idx="47547">
                  <c:v>43056.038596817132</c:v>
                </c:pt>
                <c:pt idx="47548">
                  <c:v>43056.045541377316</c:v>
                </c:pt>
                <c:pt idx="47549">
                  <c:v>43056.0524859375</c:v>
                </c:pt>
                <c:pt idx="47550">
                  <c:v>43056.059430497684</c:v>
                </c:pt>
                <c:pt idx="47551">
                  <c:v>43056.066375057868</c:v>
                </c:pt>
                <c:pt idx="47552">
                  <c:v>43056.073319618059</c:v>
                </c:pt>
                <c:pt idx="47553">
                  <c:v>43056.080264178243</c:v>
                </c:pt>
                <c:pt idx="47554">
                  <c:v>43056.087208738427</c:v>
                </c:pt>
                <c:pt idx="47555">
                  <c:v>43056.094153298611</c:v>
                </c:pt>
                <c:pt idx="47556">
                  <c:v>43056.101097858795</c:v>
                </c:pt>
                <c:pt idx="47557">
                  <c:v>43056.108042418979</c:v>
                </c:pt>
                <c:pt idx="47558">
                  <c:v>43056.11498697917</c:v>
                </c:pt>
                <c:pt idx="47559">
                  <c:v>43056.121931539354</c:v>
                </c:pt>
                <c:pt idx="47560">
                  <c:v>43056.128876099538</c:v>
                </c:pt>
                <c:pt idx="47561">
                  <c:v>43056.135820659722</c:v>
                </c:pt>
                <c:pt idx="47562">
                  <c:v>43056.142765219905</c:v>
                </c:pt>
                <c:pt idx="47563">
                  <c:v>43056.149709780089</c:v>
                </c:pt>
                <c:pt idx="47564">
                  <c:v>43056.156654340281</c:v>
                </c:pt>
                <c:pt idx="47565">
                  <c:v>43056.163598900464</c:v>
                </c:pt>
                <c:pt idx="47566">
                  <c:v>43056.170543460648</c:v>
                </c:pt>
                <c:pt idx="47567">
                  <c:v>43056.177488020832</c:v>
                </c:pt>
                <c:pt idx="47568">
                  <c:v>43056.184432581016</c:v>
                </c:pt>
                <c:pt idx="47569">
                  <c:v>43056.191377141207</c:v>
                </c:pt>
                <c:pt idx="47570">
                  <c:v>43056.198321701391</c:v>
                </c:pt>
                <c:pt idx="47571">
                  <c:v>43056.205266261575</c:v>
                </c:pt>
                <c:pt idx="47572">
                  <c:v>43056.212210821759</c:v>
                </c:pt>
                <c:pt idx="47573">
                  <c:v>43056.219155381943</c:v>
                </c:pt>
                <c:pt idx="47574">
                  <c:v>43056.226099942127</c:v>
                </c:pt>
                <c:pt idx="47575">
                  <c:v>43056.233044502318</c:v>
                </c:pt>
                <c:pt idx="47576">
                  <c:v>43056.239989062502</c:v>
                </c:pt>
                <c:pt idx="47577">
                  <c:v>43056.246933622686</c:v>
                </c:pt>
                <c:pt idx="47578">
                  <c:v>43056.25387818287</c:v>
                </c:pt>
                <c:pt idx="47579">
                  <c:v>43056.260822743054</c:v>
                </c:pt>
                <c:pt idx="47580">
                  <c:v>43056.267767303238</c:v>
                </c:pt>
                <c:pt idx="47581">
                  <c:v>43056.274711863429</c:v>
                </c:pt>
                <c:pt idx="47582">
                  <c:v>43056.281656423613</c:v>
                </c:pt>
                <c:pt idx="47583">
                  <c:v>43056.288600983797</c:v>
                </c:pt>
                <c:pt idx="47584">
                  <c:v>43056.295545543981</c:v>
                </c:pt>
                <c:pt idx="47585">
                  <c:v>43056.302490104164</c:v>
                </c:pt>
                <c:pt idx="47586">
                  <c:v>43056.309434664348</c:v>
                </c:pt>
                <c:pt idx="47587">
                  <c:v>43056.31637922454</c:v>
                </c:pt>
                <c:pt idx="47588">
                  <c:v>43056.323323784723</c:v>
                </c:pt>
                <c:pt idx="47589">
                  <c:v>43056.330268344907</c:v>
                </c:pt>
                <c:pt idx="47590">
                  <c:v>43056.337212905091</c:v>
                </c:pt>
                <c:pt idx="47591">
                  <c:v>43056.344157465275</c:v>
                </c:pt>
                <c:pt idx="47592">
                  <c:v>43056.351102025466</c:v>
                </c:pt>
                <c:pt idx="47593">
                  <c:v>43056.35804658565</c:v>
                </c:pt>
                <c:pt idx="47594">
                  <c:v>43056.364991145834</c:v>
                </c:pt>
                <c:pt idx="47595">
                  <c:v>43056.371935706018</c:v>
                </c:pt>
                <c:pt idx="47596">
                  <c:v>43056.378880266202</c:v>
                </c:pt>
                <c:pt idx="47597">
                  <c:v>43056.385824826386</c:v>
                </c:pt>
                <c:pt idx="47598">
                  <c:v>43056.392769386577</c:v>
                </c:pt>
                <c:pt idx="47599">
                  <c:v>43056.399713946761</c:v>
                </c:pt>
                <c:pt idx="47600">
                  <c:v>43056.406658506945</c:v>
                </c:pt>
                <c:pt idx="47601">
                  <c:v>43056.413603067129</c:v>
                </c:pt>
                <c:pt idx="47602">
                  <c:v>43056.420547627313</c:v>
                </c:pt>
                <c:pt idx="47603">
                  <c:v>43056.427492187497</c:v>
                </c:pt>
                <c:pt idx="47604">
                  <c:v>43056.434436747688</c:v>
                </c:pt>
                <c:pt idx="47605">
                  <c:v>43056.441381307872</c:v>
                </c:pt>
                <c:pt idx="47606">
                  <c:v>43056.448325868056</c:v>
                </c:pt>
                <c:pt idx="47607">
                  <c:v>43056.45527042824</c:v>
                </c:pt>
                <c:pt idx="47608">
                  <c:v>43056.462214988424</c:v>
                </c:pt>
                <c:pt idx="47609">
                  <c:v>43056.469159548615</c:v>
                </c:pt>
                <c:pt idx="47610">
                  <c:v>43056.476104108799</c:v>
                </c:pt>
                <c:pt idx="47611">
                  <c:v>43056.483048668983</c:v>
                </c:pt>
                <c:pt idx="47612">
                  <c:v>43056.489993229166</c:v>
                </c:pt>
                <c:pt idx="47613">
                  <c:v>43056.49693778935</c:v>
                </c:pt>
                <c:pt idx="47614">
                  <c:v>43056.503882349534</c:v>
                </c:pt>
                <c:pt idx="47615">
                  <c:v>43056.510826909725</c:v>
                </c:pt>
                <c:pt idx="47616">
                  <c:v>43056.517771469909</c:v>
                </c:pt>
                <c:pt idx="47617">
                  <c:v>43056.524716030093</c:v>
                </c:pt>
                <c:pt idx="47618">
                  <c:v>43056.531660590277</c:v>
                </c:pt>
                <c:pt idx="47619">
                  <c:v>43056.538605150461</c:v>
                </c:pt>
                <c:pt idx="47620">
                  <c:v>43056.545549710645</c:v>
                </c:pt>
                <c:pt idx="47621">
                  <c:v>43056.552494270836</c:v>
                </c:pt>
                <c:pt idx="47622">
                  <c:v>43056.55943883102</c:v>
                </c:pt>
                <c:pt idx="47623">
                  <c:v>43056.566383391204</c:v>
                </c:pt>
                <c:pt idx="47624">
                  <c:v>43056.573327951388</c:v>
                </c:pt>
                <c:pt idx="47625">
                  <c:v>43056.580272511572</c:v>
                </c:pt>
                <c:pt idx="47626">
                  <c:v>43056.587217071756</c:v>
                </c:pt>
                <c:pt idx="47627">
                  <c:v>43056.594161631947</c:v>
                </c:pt>
                <c:pt idx="47628">
                  <c:v>43056.601106192131</c:v>
                </c:pt>
                <c:pt idx="47629">
                  <c:v>43056.608050752315</c:v>
                </c:pt>
                <c:pt idx="47630">
                  <c:v>43056.614995312499</c:v>
                </c:pt>
                <c:pt idx="47631">
                  <c:v>43056.621939872683</c:v>
                </c:pt>
                <c:pt idx="47632">
                  <c:v>43056.628884432874</c:v>
                </c:pt>
                <c:pt idx="47633">
                  <c:v>43056.635828993058</c:v>
                </c:pt>
                <c:pt idx="47634">
                  <c:v>43056.642773553242</c:v>
                </c:pt>
                <c:pt idx="47635">
                  <c:v>43056.649718113425</c:v>
                </c:pt>
                <c:pt idx="47636">
                  <c:v>43056.656662673609</c:v>
                </c:pt>
                <c:pt idx="47637">
                  <c:v>43056.663607233793</c:v>
                </c:pt>
                <c:pt idx="47638">
                  <c:v>43056.670551793984</c:v>
                </c:pt>
                <c:pt idx="47639">
                  <c:v>43056.677496354168</c:v>
                </c:pt>
                <c:pt idx="47640">
                  <c:v>43056.684440914352</c:v>
                </c:pt>
                <c:pt idx="47641">
                  <c:v>43056.691385474536</c:v>
                </c:pt>
                <c:pt idx="47642">
                  <c:v>43056.69833003472</c:v>
                </c:pt>
                <c:pt idx="47643">
                  <c:v>43056.705274594904</c:v>
                </c:pt>
                <c:pt idx="47644">
                  <c:v>43056.712219155095</c:v>
                </c:pt>
                <c:pt idx="47645">
                  <c:v>43056.719163715279</c:v>
                </c:pt>
                <c:pt idx="47646">
                  <c:v>43056.726108275463</c:v>
                </c:pt>
                <c:pt idx="47647">
                  <c:v>43056.733052835647</c:v>
                </c:pt>
                <c:pt idx="47648">
                  <c:v>43056.739997395831</c:v>
                </c:pt>
                <c:pt idx="47649">
                  <c:v>43056.746941956022</c:v>
                </c:pt>
                <c:pt idx="47650">
                  <c:v>43056.753886516206</c:v>
                </c:pt>
                <c:pt idx="47651">
                  <c:v>43056.76083107639</c:v>
                </c:pt>
                <c:pt idx="47652">
                  <c:v>43056.767775636574</c:v>
                </c:pt>
                <c:pt idx="47653">
                  <c:v>43056.774720196758</c:v>
                </c:pt>
                <c:pt idx="47654">
                  <c:v>43056.781664756942</c:v>
                </c:pt>
                <c:pt idx="47655">
                  <c:v>43056.788609317133</c:v>
                </c:pt>
                <c:pt idx="47656">
                  <c:v>43056.795553877317</c:v>
                </c:pt>
                <c:pt idx="47657">
                  <c:v>43056.802498437501</c:v>
                </c:pt>
                <c:pt idx="47658">
                  <c:v>43056.809442997685</c:v>
                </c:pt>
                <c:pt idx="47659">
                  <c:v>43056.816387557868</c:v>
                </c:pt>
                <c:pt idx="47660">
                  <c:v>43056.823332118052</c:v>
                </c:pt>
                <c:pt idx="47661">
                  <c:v>43056.830276678244</c:v>
                </c:pt>
                <c:pt idx="47662">
                  <c:v>43056.837221238427</c:v>
                </c:pt>
                <c:pt idx="47663">
                  <c:v>43056.844165798611</c:v>
                </c:pt>
                <c:pt idx="47664">
                  <c:v>43056.851110358795</c:v>
                </c:pt>
                <c:pt idx="47665">
                  <c:v>43056.858054918979</c:v>
                </c:pt>
                <c:pt idx="47666">
                  <c:v>43056.864999479163</c:v>
                </c:pt>
                <c:pt idx="47667">
                  <c:v>43056.871944039354</c:v>
                </c:pt>
                <c:pt idx="47668">
                  <c:v>43056.878888599538</c:v>
                </c:pt>
                <c:pt idx="47669">
                  <c:v>43056.885833159722</c:v>
                </c:pt>
                <c:pt idx="47670">
                  <c:v>43056.892777719906</c:v>
                </c:pt>
                <c:pt idx="47671">
                  <c:v>43056.89972228009</c:v>
                </c:pt>
                <c:pt idx="47672">
                  <c:v>43056.906666840281</c:v>
                </c:pt>
                <c:pt idx="47673">
                  <c:v>43056.913611400465</c:v>
                </c:pt>
                <c:pt idx="47674">
                  <c:v>43056.920555960649</c:v>
                </c:pt>
                <c:pt idx="47675">
                  <c:v>43056.927500520833</c:v>
                </c:pt>
                <c:pt idx="47676">
                  <c:v>43056.934445081017</c:v>
                </c:pt>
                <c:pt idx="47677">
                  <c:v>43056.941389641201</c:v>
                </c:pt>
                <c:pt idx="47678">
                  <c:v>43056.948334201392</c:v>
                </c:pt>
                <c:pt idx="47679">
                  <c:v>43056.955278761576</c:v>
                </c:pt>
                <c:pt idx="47680">
                  <c:v>43056.96222332176</c:v>
                </c:pt>
                <c:pt idx="47681">
                  <c:v>43056.969167881944</c:v>
                </c:pt>
                <c:pt idx="47682">
                  <c:v>43056.976112442127</c:v>
                </c:pt>
                <c:pt idx="47683">
                  <c:v>43056.983057002311</c:v>
                </c:pt>
                <c:pt idx="47684">
                  <c:v>43056.990001562503</c:v>
                </c:pt>
                <c:pt idx="47685">
                  <c:v>43056.996946122686</c:v>
                </c:pt>
                <c:pt idx="47686">
                  <c:v>43057.00389068287</c:v>
                </c:pt>
                <c:pt idx="47687">
                  <c:v>43057.010835243054</c:v>
                </c:pt>
                <c:pt idx="47688">
                  <c:v>43057.017779803238</c:v>
                </c:pt>
                <c:pt idx="47689">
                  <c:v>43057.024724363429</c:v>
                </c:pt>
                <c:pt idx="47690">
                  <c:v>43057.031668923613</c:v>
                </c:pt>
                <c:pt idx="47691">
                  <c:v>43057.038613483797</c:v>
                </c:pt>
                <c:pt idx="47692">
                  <c:v>43057.045558043981</c:v>
                </c:pt>
                <c:pt idx="47693">
                  <c:v>43057.052502604165</c:v>
                </c:pt>
                <c:pt idx="47694">
                  <c:v>43057.059447164349</c:v>
                </c:pt>
                <c:pt idx="47695">
                  <c:v>43057.06639172454</c:v>
                </c:pt>
                <c:pt idx="47696">
                  <c:v>43057.073336284724</c:v>
                </c:pt>
                <c:pt idx="47697">
                  <c:v>43057.080280844908</c:v>
                </c:pt>
                <c:pt idx="47698">
                  <c:v>43057.087225405092</c:v>
                </c:pt>
                <c:pt idx="47699">
                  <c:v>43057.094169965276</c:v>
                </c:pt>
                <c:pt idx="47700">
                  <c:v>43057.10111452546</c:v>
                </c:pt>
                <c:pt idx="47701">
                  <c:v>43057.108059085651</c:v>
                </c:pt>
                <c:pt idx="47702">
                  <c:v>43057.115003645835</c:v>
                </c:pt>
                <c:pt idx="47703">
                  <c:v>43057.121948206019</c:v>
                </c:pt>
                <c:pt idx="47704">
                  <c:v>43057.128892766203</c:v>
                </c:pt>
                <c:pt idx="47705">
                  <c:v>43057.135837326387</c:v>
                </c:pt>
                <c:pt idx="47706">
                  <c:v>43057.142781886578</c:v>
                </c:pt>
                <c:pt idx="47707">
                  <c:v>43057.149726446762</c:v>
                </c:pt>
                <c:pt idx="47708">
                  <c:v>43057.156671006946</c:v>
                </c:pt>
                <c:pt idx="47709">
                  <c:v>43057.163615567129</c:v>
                </c:pt>
                <c:pt idx="47710">
                  <c:v>43057.170560127313</c:v>
                </c:pt>
                <c:pt idx="47711">
                  <c:v>43057.177504687497</c:v>
                </c:pt>
                <c:pt idx="47712">
                  <c:v>43057.184449247688</c:v>
                </c:pt>
                <c:pt idx="47713">
                  <c:v>43057.191393807872</c:v>
                </c:pt>
                <c:pt idx="47714">
                  <c:v>43057.198338368056</c:v>
                </c:pt>
                <c:pt idx="47715">
                  <c:v>43057.20528292824</c:v>
                </c:pt>
                <c:pt idx="47716">
                  <c:v>43057.212227488424</c:v>
                </c:pt>
                <c:pt idx="47717">
                  <c:v>43057.219172048608</c:v>
                </c:pt>
                <c:pt idx="47718">
                  <c:v>43057.226116608799</c:v>
                </c:pt>
                <c:pt idx="47719">
                  <c:v>43057.233061168983</c:v>
                </c:pt>
                <c:pt idx="47720">
                  <c:v>43057.240005729167</c:v>
                </c:pt>
                <c:pt idx="47721">
                  <c:v>43057.246950289351</c:v>
                </c:pt>
                <c:pt idx="47722">
                  <c:v>43057.253894849535</c:v>
                </c:pt>
                <c:pt idx="47723">
                  <c:v>43057.260839409719</c:v>
                </c:pt>
                <c:pt idx="47724">
                  <c:v>43057.26778396991</c:v>
                </c:pt>
                <c:pt idx="47725">
                  <c:v>43057.274728530094</c:v>
                </c:pt>
                <c:pt idx="47726">
                  <c:v>43057.281673090278</c:v>
                </c:pt>
                <c:pt idx="47727">
                  <c:v>43057.288617650462</c:v>
                </c:pt>
                <c:pt idx="47728">
                  <c:v>43057.295562210646</c:v>
                </c:pt>
                <c:pt idx="47729">
                  <c:v>43057.302506770837</c:v>
                </c:pt>
                <c:pt idx="47730">
                  <c:v>43057.309451331021</c:v>
                </c:pt>
                <c:pt idx="47731">
                  <c:v>43057.316395891205</c:v>
                </c:pt>
                <c:pt idx="47732">
                  <c:v>43057.323340451389</c:v>
                </c:pt>
                <c:pt idx="47733">
                  <c:v>43057.330285011572</c:v>
                </c:pt>
                <c:pt idx="47734">
                  <c:v>43057.337229571756</c:v>
                </c:pt>
                <c:pt idx="47735">
                  <c:v>43057.344174131948</c:v>
                </c:pt>
                <c:pt idx="47736">
                  <c:v>43057.351118692131</c:v>
                </c:pt>
                <c:pt idx="47737">
                  <c:v>43057.358063252315</c:v>
                </c:pt>
                <c:pt idx="47738">
                  <c:v>43057.365007812499</c:v>
                </c:pt>
                <c:pt idx="47739">
                  <c:v>43057.371952372683</c:v>
                </c:pt>
                <c:pt idx="47740">
                  <c:v>43057.378896932867</c:v>
                </c:pt>
                <c:pt idx="47741">
                  <c:v>43057.385841493058</c:v>
                </c:pt>
                <c:pt idx="47742">
                  <c:v>43057.392786053242</c:v>
                </c:pt>
                <c:pt idx="47743">
                  <c:v>43057.399730613426</c:v>
                </c:pt>
                <c:pt idx="47744">
                  <c:v>43057.40667517361</c:v>
                </c:pt>
                <c:pt idx="47745">
                  <c:v>43057.413619733794</c:v>
                </c:pt>
                <c:pt idx="47746">
                  <c:v>43057.420564293985</c:v>
                </c:pt>
                <c:pt idx="47747">
                  <c:v>43057.427508854169</c:v>
                </c:pt>
                <c:pt idx="47748">
                  <c:v>43057.434453414353</c:v>
                </c:pt>
                <c:pt idx="47749">
                  <c:v>43057.441397974537</c:v>
                </c:pt>
                <c:pt idx="47750">
                  <c:v>43057.448342534721</c:v>
                </c:pt>
                <c:pt idx="47751">
                  <c:v>43057.455287094905</c:v>
                </c:pt>
                <c:pt idx="47752">
                  <c:v>43057.462231655096</c:v>
                </c:pt>
                <c:pt idx="47753">
                  <c:v>43057.46917621528</c:v>
                </c:pt>
                <c:pt idx="47754">
                  <c:v>43057.476120775464</c:v>
                </c:pt>
                <c:pt idx="47755">
                  <c:v>43057.483065335648</c:v>
                </c:pt>
                <c:pt idx="47756">
                  <c:v>43057.490009895831</c:v>
                </c:pt>
                <c:pt idx="47757">
                  <c:v>43057.496954456015</c:v>
                </c:pt>
                <c:pt idx="47758">
                  <c:v>43057.503899016207</c:v>
                </c:pt>
                <c:pt idx="47759">
                  <c:v>43057.51084357639</c:v>
                </c:pt>
                <c:pt idx="47760">
                  <c:v>43057.517788136574</c:v>
                </c:pt>
                <c:pt idx="47761">
                  <c:v>43057.524732696758</c:v>
                </c:pt>
                <c:pt idx="47762">
                  <c:v>43057.531677256942</c:v>
                </c:pt>
                <c:pt idx="47763">
                  <c:v>43057.538621817126</c:v>
                </c:pt>
                <c:pt idx="47764">
                  <c:v>43057.545566377317</c:v>
                </c:pt>
                <c:pt idx="47765">
                  <c:v>43057.552510937501</c:v>
                </c:pt>
                <c:pt idx="47766">
                  <c:v>43057.559455497685</c:v>
                </c:pt>
                <c:pt idx="47767">
                  <c:v>43057.566400057869</c:v>
                </c:pt>
                <c:pt idx="47768">
                  <c:v>43057.573344618053</c:v>
                </c:pt>
                <c:pt idx="47769">
                  <c:v>43057.580289178244</c:v>
                </c:pt>
                <c:pt idx="47770">
                  <c:v>43057.587233738428</c:v>
                </c:pt>
                <c:pt idx="47771">
                  <c:v>43057.594178298612</c:v>
                </c:pt>
                <c:pt idx="47772">
                  <c:v>43057.601122858796</c:v>
                </c:pt>
                <c:pt idx="47773">
                  <c:v>43057.60806741898</c:v>
                </c:pt>
                <c:pt idx="47774">
                  <c:v>43057.615011979164</c:v>
                </c:pt>
                <c:pt idx="47775">
                  <c:v>43057.621956539355</c:v>
                </c:pt>
                <c:pt idx="47776">
                  <c:v>43057.628901099539</c:v>
                </c:pt>
                <c:pt idx="47777">
                  <c:v>43057.635845659723</c:v>
                </c:pt>
                <c:pt idx="47778">
                  <c:v>43057.642790219907</c:v>
                </c:pt>
                <c:pt idx="47779">
                  <c:v>43057.649734780091</c:v>
                </c:pt>
                <c:pt idx="47780">
                  <c:v>43057.656679340274</c:v>
                </c:pt>
                <c:pt idx="47781">
                  <c:v>43057.663623900466</c:v>
                </c:pt>
                <c:pt idx="47782">
                  <c:v>43057.67056846065</c:v>
                </c:pt>
                <c:pt idx="47783">
                  <c:v>43057.677513020833</c:v>
                </c:pt>
                <c:pt idx="47784">
                  <c:v>43057.684457581017</c:v>
                </c:pt>
                <c:pt idx="47785">
                  <c:v>43057.691402141201</c:v>
                </c:pt>
                <c:pt idx="47786">
                  <c:v>43057.698346701392</c:v>
                </c:pt>
                <c:pt idx="47787">
                  <c:v>43057.705291261576</c:v>
                </c:pt>
                <c:pt idx="47788">
                  <c:v>43057.71223582176</c:v>
                </c:pt>
                <c:pt idx="47789">
                  <c:v>43057.719180381944</c:v>
                </c:pt>
                <c:pt idx="47790">
                  <c:v>43057.726124942128</c:v>
                </c:pt>
                <c:pt idx="47791">
                  <c:v>43057.733069502312</c:v>
                </c:pt>
                <c:pt idx="47792">
                  <c:v>43057.740014062503</c:v>
                </c:pt>
                <c:pt idx="47793">
                  <c:v>43057.746958622687</c:v>
                </c:pt>
                <c:pt idx="47794">
                  <c:v>43057.753903182871</c:v>
                </c:pt>
                <c:pt idx="47795">
                  <c:v>43057.760847743055</c:v>
                </c:pt>
                <c:pt idx="47796">
                  <c:v>43057.767792303239</c:v>
                </c:pt>
                <c:pt idx="47797">
                  <c:v>43057.774736863423</c:v>
                </c:pt>
                <c:pt idx="47798">
                  <c:v>43057.781681423614</c:v>
                </c:pt>
                <c:pt idx="47799">
                  <c:v>43057.788625983798</c:v>
                </c:pt>
                <c:pt idx="47800">
                  <c:v>43057.795570543982</c:v>
                </c:pt>
                <c:pt idx="47801">
                  <c:v>43057.802515104166</c:v>
                </c:pt>
                <c:pt idx="47802">
                  <c:v>43057.80945966435</c:v>
                </c:pt>
                <c:pt idx="47803">
                  <c:v>43057.816404224533</c:v>
                </c:pt>
                <c:pt idx="47804">
                  <c:v>43057.823348784725</c:v>
                </c:pt>
                <c:pt idx="47805">
                  <c:v>43057.830293344909</c:v>
                </c:pt>
                <c:pt idx="47806">
                  <c:v>43057.837237905092</c:v>
                </c:pt>
                <c:pt idx="47807">
                  <c:v>43057.844182465276</c:v>
                </c:pt>
                <c:pt idx="47808">
                  <c:v>43057.85112702546</c:v>
                </c:pt>
                <c:pt idx="47809">
                  <c:v>43057.858071585651</c:v>
                </c:pt>
                <c:pt idx="47810">
                  <c:v>43057.865016145835</c:v>
                </c:pt>
                <c:pt idx="47811">
                  <c:v>43057.871960706019</c:v>
                </c:pt>
                <c:pt idx="47812">
                  <c:v>43057.878905266203</c:v>
                </c:pt>
                <c:pt idx="47813">
                  <c:v>43057.885849826387</c:v>
                </c:pt>
                <c:pt idx="47814">
                  <c:v>43057.892794386571</c:v>
                </c:pt>
                <c:pt idx="47815">
                  <c:v>43057.899738946762</c:v>
                </c:pt>
                <c:pt idx="47816">
                  <c:v>43057.906683506946</c:v>
                </c:pt>
                <c:pt idx="47817">
                  <c:v>43057.91362806713</c:v>
                </c:pt>
                <c:pt idx="47818">
                  <c:v>43057.920572627314</c:v>
                </c:pt>
                <c:pt idx="47819">
                  <c:v>43057.927517187498</c:v>
                </c:pt>
                <c:pt idx="47820">
                  <c:v>43057.934461747682</c:v>
                </c:pt>
                <c:pt idx="47821">
                  <c:v>43057.941406307873</c:v>
                </c:pt>
                <c:pt idx="47822">
                  <c:v>43057.948350868057</c:v>
                </c:pt>
                <c:pt idx="47823">
                  <c:v>43057.955295428241</c:v>
                </c:pt>
                <c:pt idx="47824">
                  <c:v>43057.962239988425</c:v>
                </c:pt>
                <c:pt idx="47825">
                  <c:v>43057.969184548609</c:v>
                </c:pt>
                <c:pt idx="47826">
                  <c:v>43057.9761291088</c:v>
                </c:pt>
                <c:pt idx="47827">
                  <c:v>43057.983073668984</c:v>
                </c:pt>
                <c:pt idx="47828">
                  <c:v>43057.990018229168</c:v>
                </c:pt>
                <c:pt idx="47829">
                  <c:v>43057.996962789352</c:v>
                </c:pt>
                <c:pt idx="47830">
                  <c:v>43058.003907349535</c:v>
                </c:pt>
                <c:pt idx="47831">
                  <c:v>43058.010851909719</c:v>
                </c:pt>
                <c:pt idx="47832">
                  <c:v>43058.017796469911</c:v>
                </c:pt>
                <c:pt idx="47833">
                  <c:v>43058.024741030094</c:v>
                </c:pt>
                <c:pt idx="47834">
                  <c:v>43058.031685590278</c:v>
                </c:pt>
                <c:pt idx="47835">
                  <c:v>43058.038630150462</c:v>
                </c:pt>
                <c:pt idx="47836">
                  <c:v>43058.045574710646</c:v>
                </c:pt>
                <c:pt idx="47837">
                  <c:v>43058.05251927083</c:v>
                </c:pt>
                <c:pt idx="47838">
                  <c:v>43058.059463831021</c:v>
                </c:pt>
                <c:pt idx="47839">
                  <c:v>43058.066408391205</c:v>
                </c:pt>
                <c:pt idx="47840">
                  <c:v>43058.073352951389</c:v>
                </c:pt>
                <c:pt idx="47841">
                  <c:v>43058.080297511573</c:v>
                </c:pt>
                <c:pt idx="47842">
                  <c:v>43058.087242071757</c:v>
                </c:pt>
                <c:pt idx="47843">
                  <c:v>43058.094186631941</c:v>
                </c:pt>
                <c:pt idx="47844">
                  <c:v>43058.101131192132</c:v>
                </c:pt>
                <c:pt idx="47845">
                  <c:v>43058.108075752316</c:v>
                </c:pt>
                <c:pt idx="47846">
                  <c:v>43058.1150203125</c:v>
                </c:pt>
                <c:pt idx="47847">
                  <c:v>43058.121964872684</c:v>
                </c:pt>
                <c:pt idx="47848">
                  <c:v>43058.128909432868</c:v>
                </c:pt>
                <c:pt idx="47849">
                  <c:v>43058.135853993059</c:v>
                </c:pt>
                <c:pt idx="47850">
                  <c:v>43058.142798553243</c:v>
                </c:pt>
                <c:pt idx="47851">
                  <c:v>43058.149743113427</c:v>
                </c:pt>
                <c:pt idx="47852">
                  <c:v>43058.156687673611</c:v>
                </c:pt>
                <c:pt idx="47853">
                  <c:v>43058.163632233794</c:v>
                </c:pt>
                <c:pt idx="47854">
                  <c:v>43058.170576793978</c:v>
                </c:pt>
                <c:pt idx="47855">
                  <c:v>43058.17752135417</c:v>
                </c:pt>
                <c:pt idx="47856">
                  <c:v>43058.184465914353</c:v>
                </c:pt>
                <c:pt idx="47857">
                  <c:v>43058.191410474537</c:v>
                </c:pt>
                <c:pt idx="47858">
                  <c:v>43058.198355034721</c:v>
                </c:pt>
                <c:pt idx="47859">
                  <c:v>43058.205299594905</c:v>
                </c:pt>
                <c:pt idx="47860">
                  <c:v>43058.212244155089</c:v>
                </c:pt>
                <c:pt idx="47861">
                  <c:v>43058.21918871528</c:v>
                </c:pt>
                <c:pt idx="47862">
                  <c:v>43058.226133275464</c:v>
                </c:pt>
                <c:pt idx="47863">
                  <c:v>43058.233077835648</c:v>
                </c:pt>
                <c:pt idx="47864">
                  <c:v>43058.240022395832</c:v>
                </c:pt>
                <c:pt idx="47865">
                  <c:v>43058.246966956016</c:v>
                </c:pt>
                <c:pt idx="47866">
                  <c:v>43058.253911516207</c:v>
                </c:pt>
                <c:pt idx="47867">
                  <c:v>43058.260856076391</c:v>
                </c:pt>
                <c:pt idx="47868">
                  <c:v>43058.267800636575</c:v>
                </c:pt>
                <c:pt idx="47869">
                  <c:v>43058.274745196759</c:v>
                </c:pt>
                <c:pt idx="47870">
                  <c:v>43058.281689756943</c:v>
                </c:pt>
                <c:pt idx="47871">
                  <c:v>43058.288634317127</c:v>
                </c:pt>
                <c:pt idx="47872">
                  <c:v>43058.295578877318</c:v>
                </c:pt>
                <c:pt idx="47873">
                  <c:v>43058.302523437502</c:v>
                </c:pt>
                <c:pt idx="47874">
                  <c:v>43058.309467997686</c:v>
                </c:pt>
                <c:pt idx="47875">
                  <c:v>43058.31641255787</c:v>
                </c:pt>
                <c:pt idx="47876">
                  <c:v>43058.323357118054</c:v>
                </c:pt>
                <c:pt idx="47877">
                  <c:v>43058.330301678237</c:v>
                </c:pt>
                <c:pt idx="47878">
                  <c:v>43058.337246238429</c:v>
                </c:pt>
                <c:pt idx="47879">
                  <c:v>43058.344190798613</c:v>
                </c:pt>
                <c:pt idx="47880">
                  <c:v>43058.351135358796</c:v>
                </c:pt>
                <c:pt idx="47881">
                  <c:v>43058.35807991898</c:v>
                </c:pt>
                <c:pt idx="47882">
                  <c:v>43058.365024479164</c:v>
                </c:pt>
                <c:pt idx="47883">
                  <c:v>43058.371969039355</c:v>
                </c:pt>
                <c:pt idx="47884">
                  <c:v>43058.378913599539</c:v>
                </c:pt>
                <c:pt idx="47885">
                  <c:v>43058.385858159723</c:v>
                </c:pt>
                <c:pt idx="47886">
                  <c:v>43058.392802719907</c:v>
                </c:pt>
                <c:pt idx="47887">
                  <c:v>43058.399747280091</c:v>
                </c:pt>
                <c:pt idx="47888">
                  <c:v>43058.406691840275</c:v>
                </c:pt>
                <c:pt idx="47889">
                  <c:v>43058.413636400466</c:v>
                </c:pt>
                <c:pt idx="47890">
                  <c:v>43058.42058096065</c:v>
                </c:pt>
                <c:pt idx="47891">
                  <c:v>43058.427525520834</c:v>
                </c:pt>
                <c:pt idx="47892">
                  <c:v>43058.434470081018</c:v>
                </c:pt>
                <c:pt idx="47893">
                  <c:v>43058.441414641202</c:v>
                </c:pt>
                <c:pt idx="47894">
                  <c:v>43058.448359201386</c:v>
                </c:pt>
                <c:pt idx="47895">
                  <c:v>43058.455303761577</c:v>
                </c:pt>
                <c:pt idx="47896">
                  <c:v>43058.462248321761</c:v>
                </c:pt>
                <c:pt idx="47897">
                  <c:v>43058.469192881945</c:v>
                </c:pt>
                <c:pt idx="47898">
                  <c:v>43058.476137442129</c:v>
                </c:pt>
                <c:pt idx="47899">
                  <c:v>43058.483082002313</c:v>
                </c:pt>
                <c:pt idx="47900">
                  <c:v>43058.490026562496</c:v>
                </c:pt>
                <c:pt idx="47901">
                  <c:v>43058.496971122688</c:v>
                </c:pt>
                <c:pt idx="47902">
                  <c:v>43058.503915682872</c:v>
                </c:pt>
                <c:pt idx="47903">
                  <c:v>43058.510860243056</c:v>
                </c:pt>
                <c:pt idx="47904">
                  <c:v>43058.517804803239</c:v>
                </c:pt>
                <c:pt idx="47905">
                  <c:v>43058.524749363423</c:v>
                </c:pt>
                <c:pt idx="47906">
                  <c:v>43058.531693923615</c:v>
                </c:pt>
                <c:pt idx="47907">
                  <c:v>43058.538638483798</c:v>
                </c:pt>
                <c:pt idx="47908">
                  <c:v>43058.545583043982</c:v>
                </c:pt>
                <c:pt idx="47909">
                  <c:v>43058.552527604166</c:v>
                </c:pt>
                <c:pt idx="47910">
                  <c:v>43058.55947216435</c:v>
                </c:pt>
                <c:pt idx="47911">
                  <c:v>43058.566416724534</c:v>
                </c:pt>
                <c:pt idx="47912">
                  <c:v>43058.573361284725</c:v>
                </c:pt>
                <c:pt idx="47913">
                  <c:v>43058.580305844909</c:v>
                </c:pt>
                <c:pt idx="47914">
                  <c:v>43058.587250405093</c:v>
                </c:pt>
                <c:pt idx="47915">
                  <c:v>43058.594194965277</c:v>
                </c:pt>
                <c:pt idx="47916">
                  <c:v>43058.601139525461</c:v>
                </c:pt>
                <c:pt idx="47917">
                  <c:v>43058.608084085645</c:v>
                </c:pt>
                <c:pt idx="47918">
                  <c:v>43058.615028645836</c:v>
                </c:pt>
                <c:pt idx="47919">
                  <c:v>43058.62197320602</c:v>
                </c:pt>
                <c:pt idx="47920">
                  <c:v>43058.628917766204</c:v>
                </c:pt>
                <c:pt idx="47921">
                  <c:v>43058.635862326388</c:v>
                </c:pt>
                <c:pt idx="47922">
                  <c:v>43058.642806886572</c:v>
                </c:pt>
                <c:pt idx="47923">
                  <c:v>43058.649751446763</c:v>
                </c:pt>
                <c:pt idx="47924">
                  <c:v>43058.656696006947</c:v>
                </c:pt>
                <c:pt idx="47925">
                  <c:v>43058.663640567131</c:v>
                </c:pt>
                <c:pt idx="47926">
                  <c:v>43058.670585127315</c:v>
                </c:pt>
                <c:pt idx="47927">
                  <c:v>43058.677529687498</c:v>
                </c:pt>
                <c:pt idx="47928">
                  <c:v>43058.684474247682</c:v>
                </c:pt>
                <c:pt idx="47929">
                  <c:v>43058.691418807874</c:v>
                </c:pt>
                <c:pt idx="47930">
                  <c:v>43058.698363368057</c:v>
                </c:pt>
                <c:pt idx="47931">
                  <c:v>43058.705307928241</c:v>
                </c:pt>
                <c:pt idx="47932">
                  <c:v>43058.712252488425</c:v>
                </c:pt>
                <c:pt idx="47933">
                  <c:v>43058.719197048609</c:v>
                </c:pt>
                <c:pt idx="47934">
                  <c:v>43058.726141608793</c:v>
                </c:pt>
                <c:pt idx="47935">
                  <c:v>43058.733086168984</c:v>
                </c:pt>
                <c:pt idx="47936">
                  <c:v>43058.740030729168</c:v>
                </c:pt>
                <c:pt idx="47937">
                  <c:v>43058.746975289352</c:v>
                </c:pt>
                <c:pt idx="47938">
                  <c:v>43058.753919849536</c:v>
                </c:pt>
                <c:pt idx="47939">
                  <c:v>43058.76086440972</c:v>
                </c:pt>
                <c:pt idx="47940">
                  <c:v>43058.767808969904</c:v>
                </c:pt>
                <c:pt idx="47941">
                  <c:v>43058.774753530095</c:v>
                </c:pt>
                <c:pt idx="47942">
                  <c:v>43058.781698090279</c:v>
                </c:pt>
                <c:pt idx="47943">
                  <c:v>43058.788642650463</c:v>
                </c:pt>
                <c:pt idx="47944">
                  <c:v>43058.795587210647</c:v>
                </c:pt>
                <c:pt idx="47945">
                  <c:v>43058.802531770831</c:v>
                </c:pt>
                <c:pt idx="47946">
                  <c:v>43058.809476331022</c:v>
                </c:pt>
                <c:pt idx="47947">
                  <c:v>43058.816420891206</c:v>
                </c:pt>
                <c:pt idx="47948">
                  <c:v>43058.82336545139</c:v>
                </c:pt>
                <c:pt idx="47949">
                  <c:v>43058.830310011574</c:v>
                </c:pt>
                <c:pt idx="47950">
                  <c:v>43058.837254571758</c:v>
                </c:pt>
                <c:pt idx="47951">
                  <c:v>43058.844199131941</c:v>
                </c:pt>
                <c:pt idx="47952">
                  <c:v>43058.851143692133</c:v>
                </c:pt>
                <c:pt idx="47953">
                  <c:v>43058.858088252317</c:v>
                </c:pt>
                <c:pt idx="47954">
                  <c:v>43058.8650328125</c:v>
                </c:pt>
                <c:pt idx="47955">
                  <c:v>43058.871977372684</c:v>
                </c:pt>
                <c:pt idx="47956">
                  <c:v>43058.878921932868</c:v>
                </c:pt>
                <c:pt idx="47957">
                  <c:v>43058.885866493052</c:v>
                </c:pt>
                <c:pt idx="47958">
                  <c:v>43058.892811053243</c:v>
                </c:pt>
                <c:pt idx="47959">
                  <c:v>43058.899755613427</c:v>
                </c:pt>
                <c:pt idx="47960">
                  <c:v>43058.906700173611</c:v>
                </c:pt>
                <c:pt idx="47961">
                  <c:v>43058.913644733795</c:v>
                </c:pt>
                <c:pt idx="47962">
                  <c:v>43058.920589293979</c:v>
                </c:pt>
                <c:pt idx="47963">
                  <c:v>43058.92753385417</c:v>
                </c:pt>
                <c:pt idx="47964">
                  <c:v>43058.934478414354</c:v>
                </c:pt>
                <c:pt idx="47965">
                  <c:v>43058.941422974538</c:v>
                </c:pt>
                <c:pt idx="47966">
                  <c:v>43058.948367534722</c:v>
                </c:pt>
                <c:pt idx="47967">
                  <c:v>43058.955312094906</c:v>
                </c:pt>
                <c:pt idx="47968">
                  <c:v>43058.96225665509</c:v>
                </c:pt>
                <c:pt idx="47969">
                  <c:v>43058.969201215281</c:v>
                </c:pt>
                <c:pt idx="47970">
                  <c:v>43058.976145775465</c:v>
                </c:pt>
                <c:pt idx="47971">
                  <c:v>43058.983090335649</c:v>
                </c:pt>
                <c:pt idx="47972">
                  <c:v>43058.990034895833</c:v>
                </c:pt>
                <c:pt idx="47973">
                  <c:v>43058.996979456017</c:v>
                </c:pt>
                <c:pt idx="47974">
                  <c:v>43059.0039240162</c:v>
                </c:pt>
                <c:pt idx="47975">
                  <c:v>43059.010868576392</c:v>
                </c:pt>
                <c:pt idx="47976">
                  <c:v>43059.017813136576</c:v>
                </c:pt>
                <c:pt idx="47977">
                  <c:v>43059.024757696759</c:v>
                </c:pt>
                <c:pt idx="47978">
                  <c:v>43059.031702256943</c:v>
                </c:pt>
                <c:pt idx="47979">
                  <c:v>43059.038646817127</c:v>
                </c:pt>
                <c:pt idx="47980">
                  <c:v>43059.045591377311</c:v>
                </c:pt>
                <c:pt idx="47981">
                  <c:v>43059.052535937502</c:v>
                </c:pt>
                <c:pt idx="47982">
                  <c:v>43059.059480497686</c:v>
                </c:pt>
                <c:pt idx="47983">
                  <c:v>43059.06642505787</c:v>
                </c:pt>
                <c:pt idx="47984">
                  <c:v>43059.073369618054</c:v>
                </c:pt>
                <c:pt idx="47985">
                  <c:v>43059.080314178238</c:v>
                </c:pt>
                <c:pt idx="47986">
                  <c:v>43059.087258738429</c:v>
                </c:pt>
                <c:pt idx="47987">
                  <c:v>43059.094203298613</c:v>
                </c:pt>
                <c:pt idx="47988">
                  <c:v>43059.101147858797</c:v>
                </c:pt>
                <c:pt idx="47989">
                  <c:v>43059.108092418981</c:v>
                </c:pt>
                <c:pt idx="47990">
                  <c:v>43059.115036979165</c:v>
                </c:pt>
                <c:pt idx="47991">
                  <c:v>43059.121981539349</c:v>
                </c:pt>
                <c:pt idx="47992">
                  <c:v>43059.12892609954</c:v>
                </c:pt>
                <c:pt idx="47993">
                  <c:v>43059.135870659724</c:v>
                </c:pt>
                <c:pt idx="47994">
                  <c:v>43059.142815219908</c:v>
                </c:pt>
                <c:pt idx="47995">
                  <c:v>43059.149759780092</c:v>
                </c:pt>
                <c:pt idx="47996">
                  <c:v>43059.156704340276</c:v>
                </c:pt>
                <c:pt idx="47997">
                  <c:v>43059.16364890046</c:v>
                </c:pt>
                <c:pt idx="47998">
                  <c:v>43059.170593460651</c:v>
                </c:pt>
                <c:pt idx="47999">
                  <c:v>43059.177538020835</c:v>
                </c:pt>
                <c:pt idx="48000">
                  <c:v>43059.184482581019</c:v>
                </c:pt>
                <c:pt idx="48001">
                  <c:v>43059.191427141202</c:v>
                </c:pt>
                <c:pt idx="48002">
                  <c:v>43059.198371701386</c:v>
                </c:pt>
                <c:pt idx="48003">
                  <c:v>43059.205316261578</c:v>
                </c:pt>
                <c:pt idx="48004">
                  <c:v>43059.212260821761</c:v>
                </c:pt>
                <c:pt idx="48005">
                  <c:v>43059.219205381945</c:v>
                </c:pt>
                <c:pt idx="48006">
                  <c:v>43059.226149942129</c:v>
                </c:pt>
                <c:pt idx="48007">
                  <c:v>43059.233094502313</c:v>
                </c:pt>
                <c:pt idx="48008">
                  <c:v>43059.240039062497</c:v>
                </c:pt>
                <c:pt idx="48009">
                  <c:v>43059.246983622688</c:v>
                </c:pt>
                <c:pt idx="48010">
                  <c:v>43059.253928182872</c:v>
                </c:pt>
                <c:pt idx="48011">
                  <c:v>43059.260872743056</c:v>
                </c:pt>
                <c:pt idx="48012">
                  <c:v>43059.26781730324</c:v>
                </c:pt>
                <c:pt idx="48013">
                  <c:v>43059.274761863424</c:v>
                </c:pt>
                <c:pt idx="48014">
                  <c:v>43059.281706423608</c:v>
                </c:pt>
                <c:pt idx="48015">
                  <c:v>43059.288650983799</c:v>
                </c:pt>
                <c:pt idx="48016">
                  <c:v>43059.295595543983</c:v>
                </c:pt>
                <c:pt idx="48017">
                  <c:v>43059.302540104167</c:v>
                </c:pt>
                <c:pt idx="48018">
                  <c:v>43059.309484664351</c:v>
                </c:pt>
                <c:pt idx="48019">
                  <c:v>43059.316429224535</c:v>
                </c:pt>
                <c:pt idx="48020">
                  <c:v>43059.323373784719</c:v>
                </c:pt>
                <c:pt idx="48021">
                  <c:v>43059.33031834491</c:v>
                </c:pt>
                <c:pt idx="48022">
                  <c:v>43059.337262905094</c:v>
                </c:pt>
                <c:pt idx="48023">
                  <c:v>43059.344207465278</c:v>
                </c:pt>
                <c:pt idx="48024">
                  <c:v>43059.351152025461</c:v>
                </c:pt>
                <c:pt idx="48025">
                  <c:v>43059.358096585645</c:v>
                </c:pt>
                <c:pt idx="48026">
                  <c:v>43059.365041145837</c:v>
                </c:pt>
                <c:pt idx="48027">
                  <c:v>43059.37198570602</c:v>
                </c:pt>
                <c:pt idx="48028">
                  <c:v>43059.378930266204</c:v>
                </c:pt>
                <c:pt idx="48029">
                  <c:v>43059.385874826388</c:v>
                </c:pt>
                <c:pt idx="48030">
                  <c:v>43059.392819386572</c:v>
                </c:pt>
                <c:pt idx="48031">
                  <c:v>43059.399763946756</c:v>
                </c:pt>
                <c:pt idx="48032">
                  <c:v>43059.406708506947</c:v>
                </c:pt>
                <c:pt idx="48033">
                  <c:v>43059.413653067131</c:v>
                </c:pt>
                <c:pt idx="48034">
                  <c:v>43059.420597627315</c:v>
                </c:pt>
                <c:pt idx="48035">
                  <c:v>43059.427542187499</c:v>
                </c:pt>
                <c:pt idx="48036">
                  <c:v>43059.434486747683</c:v>
                </c:pt>
                <c:pt idx="48037">
                  <c:v>43059.441431307867</c:v>
                </c:pt>
                <c:pt idx="48038">
                  <c:v>43059.448375868058</c:v>
                </c:pt>
                <c:pt idx="48039">
                  <c:v>43059.455320428242</c:v>
                </c:pt>
                <c:pt idx="48040">
                  <c:v>43059.462264988426</c:v>
                </c:pt>
                <c:pt idx="48041">
                  <c:v>43059.46920954861</c:v>
                </c:pt>
                <c:pt idx="48042">
                  <c:v>43059.476154108794</c:v>
                </c:pt>
                <c:pt idx="48043">
                  <c:v>43059.483098668985</c:v>
                </c:pt>
                <c:pt idx="48044">
                  <c:v>43059.490043229169</c:v>
                </c:pt>
                <c:pt idx="48045">
                  <c:v>43059.496987789353</c:v>
                </c:pt>
                <c:pt idx="48046">
                  <c:v>43059.503932349537</c:v>
                </c:pt>
                <c:pt idx="48047">
                  <c:v>43059.510876909721</c:v>
                </c:pt>
                <c:pt idx="48048">
                  <c:v>43059.517821469904</c:v>
                </c:pt>
                <c:pt idx="48049">
                  <c:v>43059.524766030096</c:v>
                </c:pt>
                <c:pt idx="48050">
                  <c:v>43059.53171059028</c:v>
                </c:pt>
                <c:pt idx="48051">
                  <c:v>43059.538655150463</c:v>
                </c:pt>
                <c:pt idx="48052">
                  <c:v>43059.545599710647</c:v>
                </c:pt>
                <c:pt idx="48053">
                  <c:v>43059.552544270831</c:v>
                </c:pt>
                <c:pt idx="48054">
                  <c:v>43059.559488831015</c:v>
                </c:pt>
                <c:pt idx="48055">
                  <c:v>43059.566433391206</c:v>
                </c:pt>
                <c:pt idx="48056">
                  <c:v>43059.57337795139</c:v>
                </c:pt>
                <c:pt idx="48057">
                  <c:v>43059.580322511574</c:v>
                </c:pt>
                <c:pt idx="48058">
                  <c:v>43059.587267071758</c:v>
                </c:pt>
                <c:pt idx="48059">
                  <c:v>43059.594211631942</c:v>
                </c:pt>
                <c:pt idx="48060">
                  <c:v>43059.601156192133</c:v>
                </c:pt>
                <c:pt idx="48061">
                  <c:v>43059.608100752317</c:v>
                </c:pt>
                <c:pt idx="48062">
                  <c:v>43059.615045312501</c:v>
                </c:pt>
                <c:pt idx="48063">
                  <c:v>43059.621989872685</c:v>
                </c:pt>
                <c:pt idx="48064">
                  <c:v>43059.628934432869</c:v>
                </c:pt>
                <c:pt idx="48065">
                  <c:v>43059.635878993053</c:v>
                </c:pt>
                <c:pt idx="48066">
                  <c:v>43059.642823553244</c:v>
                </c:pt>
                <c:pt idx="48067">
                  <c:v>43059.649768113428</c:v>
                </c:pt>
                <c:pt idx="48068">
                  <c:v>43059.656712673612</c:v>
                </c:pt>
                <c:pt idx="48069">
                  <c:v>43059.663657233796</c:v>
                </c:pt>
                <c:pt idx="48070">
                  <c:v>43059.67060179398</c:v>
                </c:pt>
                <c:pt idx="48071">
                  <c:v>43059.677546354163</c:v>
                </c:pt>
                <c:pt idx="48072">
                  <c:v>43059.684490914355</c:v>
                </c:pt>
                <c:pt idx="48073">
                  <c:v>43059.691435474539</c:v>
                </c:pt>
                <c:pt idx="48074">
                  <c:v>43059.698380034723</c:v>
                </c:pt>
                <c:pt idx="48075">
                  <c:v>43059.705324594906</c:v>
                </c:pt>
                <c:pt idx="48076">
                  <c:v>43059.71226915509</c:v>
                </c:pt>
                <c:pt idx="48077">
                  <c:v>43059.719213715274</c:v>
                </c:pt>
                <c:pt idx="48078">
                  <c:v>43059.726158275465</c:v>
                </c:pt>
                <c:pt idx="48079">
                  <c:v>43059.733102835649</c:v>
                </c:pt>
                <c:pt idx="48080">
                  <c:v>43059.740047395833</c:v>
                </c:pt>
                <c:pt idx="48081">
                  <c:v>43059.746991956017</c:v>
                </c:pt>
                <c:pt idx="48082">
                  <c:v>43059.753936516201</c:v>
                </c:pt>
                <c:pt idx="48083">
                  <c:v>43059.760881076392</c:v>
                </c:pt>
                <c:pt idx="48084">
                  <c:v>43059.767825636576</c:v>
                </c:pt>
                <c:pt idx="48085">
                  <c:v>43059.77477019676</c:v>
                </c:pt>
                <c:pt idx="48086">
                  <c:v>43059.781714756944</c:v>
                </c:pt>
                <c:pt idx="48087">
                  <c:v>43059.788659317128</c:v>
                </c:pt>
                <c:pt idx="48088">
                  <c:v>43059.795603877312</c:v>
                </c:pt>
                <c:pt idx="48089">
                  <c:v>43059.802548437503</c:v>
                </c:pt>
                <c:pt idx="48090">
                  <c:v>43059.809492997687</c:v>
                </c:pt>
                <c:pt idx="48091">
                  <c:v>43059.816437557871</c:v>
                </c:pt>
                <c:pt idx="48092">
                  <c:v>43059.823382118055</c:v>
                </c:pt>
                <c:pt idx="48093">
                  <c:v>43059.830326678239</c:v>
                </c:pt>
                <c:pt idx="48094">
                  <c:v>43059.837271238423</c:v>
                </c:pt>
                <c:pt idx="48095">
                  <c:v>43059.844215798614</c:v>
                </c:pt>
                <c:pt idx="48096">
                  <c:v>43059.851160358798</c:v>
                </c:pt>
                <c:pt idx="48097">
                  <c:v>43059.858104918982</c:v>
                </c:pt>
                <c:pt idx="48098">
                  <c:v>43059.865049479165</c:v>
                </c:pt>
                <c:pt idx="48099">
                  <c:v>43059.871994039349</c:v>
                </c:pt>
                <c:pt idx="48100">
                  <c:v>43059.878938599541</c:v>
                </c:pt>
                <c:pt idx="48101">
                  <c:v>43059.885883159724</c:v>
                </c:pt>
                <c:pt idx="48102">
                  <c:v>43059.892827719908</c:v>
                </c:pt>
                <c:pt idx="48103">
                  <c:v>43059.899772280092</c:v>
                </c:pt>
                <c:pt idx="48104">
                  <c:v>43059.906716840276</c:v>
                </c:pt>
                <c:pt idx="48105">
                  <c:v>43059.91366140046</c:v>
                </c:pt>
                <c:pt idx="48106">
                  <c:v>43059.920605960651</c:v>
                </c:pt>
                <c:pt idx="48107">
                  <c:v>43059.927550520835</c:v>
                </c:pt>
                <c:pt idx="48108">
                  <c:v>43059.934495081019</c:v>
                </c:pt>
                <c:pt idx="48109">
                  <c:v>43059.941439641203</c:v>
                </c:pt>
                <c:pt idx="48110">
                  <c:v>43059.948384201387</c:v>
                </c:pt>
                <c:pt idx="48111">
                  <c:v>43059.955328761571</c:v>
                </c:pt>
                <c:pt idx="48112">
                  <c:v>43059.962273321762</c:v>
                </c:pt>
                <c:pt idx="48113">
                  <c:v>43059.969217881946</c:v>
                </c:pt>
                <c:pt idx="48114">
                  <c:v>43059.97616244213</c:v>
                </c:pt>
                <c:pt idx="48115">
                  <c:v>43059.983107002314</c:v>
                </c:pt>
                <c:pt idx="48116">
                  <c:v>43059.990051562498</c:v>
                </c:pt>
                <c:pt idx="48117">
                  <c:v>43059.996996122682</c:v>
                </c:pt>
                <c:pt idx="48118">
                  <c:v>43060.003940682873</c:v>
                </c:pt>
                <c:pt idx="48119">
                  <c:v>43060.010885243057</c:v>
                </c:pt>
                <c:pt idx="48120">
                  <c:v>43060.017829803241</c:v>
                </c:pt>
                <c:pt idx="48121">
                  <c:v>43060.024774363425</c:v>
                </c:pt>
                <c:pt idx="48122">
                  <c:v>43060.031718923608</c:v>
                </c:pt>
                <c:pt idx="48123">
                  <c:v>43060.0386634838</c:v>
                </c:pt>
                <c:pt idx="48124">
                  <c:v>43060.045608043984</c:v>
                </c:pt>
                <c:pt idx="48125">
                  <c:v>43060.052552604167</c:v>
                </c:pt>
                <c:pt idx="48126">
                  <c:v>43060.059497164351</c:v>
                </c:pt>
                <c:pt idx="48127">
                  <c:v>43060.066441724535</c:v>
                </c:pt>
                <c:pt idx="48128">
                  <c:v>43060.073386284719</c:v>
                </c:pt>
                <c:pt idx="48129">
                  <c:v>43060.08033084491</c:v>
                </c:pt>
                <c:pt idx="48130">
                  <c:v>43060.087275405094</c:v>
                </c:pt>
                <c:pt idx="48131">
                  <c:v>43060.094219965278</c:v>
                </c:pt>
                <c:pt idx="48132">
                  <c:v>43060.101164525462</c:v>
                </c:pt>
                <c:pt idx="48133">
                  <c:v>43060.108109085646</c:v>
                </c:pt>
                <c:pt idx="48134">
                  <c:v>43060.11505364583</c:v>
                </c:pt>
                <c:pt idx="48135">
                  <c:v>43060.121998206021</c:v>
                </c:pt>
                <c:pt idx="48136">
                  <c:v>43060.128942766205</c:v>
                </c:pt>
                <c:pt idx="48137">
                  <c:v>43060.135887326389</c:v>
                </c:pt>
                <c:pt idx="48138">
                  <c:v>43060.142831886573</c:v>
                </c:pt>
                <c:pt idx="48139">
                  <c:v>43060.149776446757</c:v>
                </c:pt>
                <c:pt idx="48140">
                  <c:v>43060.156721006948</c:v>
                </c:pt>
                <c:pt idx="48141">
                  <c:v>43060.163665567132</c:v>
                </c:pt>
                <c:pt idx="48142">
                  <c:v>43060.170610127316</c:v>
                </c:pt>
                <c:pt idx="48143">
                  <c:v>43060.1775546875</c:v>
                </c:pt>
                <c:pt idx="48144">
                  <c:v>43060.184499247684</c:v>
                </c:pt>
                <c:pt idx="48145">
                  <c:v>43060.191443807867</c:v>
                </c:pt>
                <c:pt idx="48146">
                  <c:v>43060.198388368059</c:v>
                </c:pt>
                <c:pt idx="48147">
                  <c:v>43060.205332928243</c:v>
                </c:pt>
                <c:pt idx="48148">
                  <c:v>43060.212277488426</c:v>
                </c:pt>
                <c:pt idx="48149">
                  <c:v>43060.21922204861</c:v>
                </c:pt>
                <c:pt idx="48150">
                  <c:v>43060.226166608794</c:v>
                </c:pt>
                <c:pt idx="48151">
                  <c:v>43060.233111168978</c:v>
                </c:pt>
                <c:pt idx="48152">
                  <c:v>43060.240055729169</c:v>
                </c:pt>
                <c:pt idx="48153">
                  <c:v>43060.247000289353</c:v>
                </c:pt>
                <c:pt idx="48154">
                  <c:v>43060.253944849537</c:v>
                </c:pt>
                <c:pt idx="48155">
                  <c:v>43060.260889409721</c:v>
                </c:pt>
                <c:pt idx="48156">
                  <c:v>43060.267833969905</c:v>
                </c:pt>
                <c:pt idx="48157">
                  <c:v>43060.274778530089</c:v>
                </c:pt>
                <c:pt idx="48158">
                  <c:v>43060.28172309028</c:v>
                </c:pt>
                <c:pt idx="48159">
                  <c:v>43060.288667650464</c:v>
                </c:pt>
                <c:pt idx="48160">
                  <c:v>43060.295612210648</c:v>
                </c:pt>
                <c:pt idx="48161">
                  <c:v>43060.302556770832</c:v>
                </c:pt>
                <c:pt idx="48162">
                  <c:v>43060.309501331016</c:v>
                </c:pt>
                <c:pt idx="48163">
                  <c:v>43060.316445891207</c:v>
                </c:pt>
                <c:pt idx="48164">
                  <c:v>43060.323390451391</c:v>
                </c:pt>
                <c:pt idx="48165">
                  <c:v>43060.330335011575</c:v>
                </c:pt>
                <c:pt idx="48166">
                  <c:v>43060.337279571759</c:v>
                </c:pt>
                <c:pt idx="48167">
                  <c:v>43060.344224131943</c:v>
                </c:pt>
                <c:pt idx="48168">
                  <c:v>43060.351168692127</c:v>
                </c:pt>
                <c:pt idx="48169">
                  <c:v>43060.358113252318</c:v>
                </c:pt>
                <c:pt idx="48170">
                  <c:v>43060.365057812502</c:v>
                </c:pt>
                <c:pt idx="48171">
                  <c:v>43060.372002372686</c:v>
                </c:pt>
                <c:pt idx="48172">
                  <c:v>43060.378946932869</c:v>
                </c:pt>
                <c:pt idx="48173">
                  <c:v>43060.385891493053</c:v>
                </c:pt>
                <c:pt idx="48174">
                  <c:v>43060.392836053237</c:v>
                </c:pt>
                <c:pt idx="48175">
                  <c:v>43060.399780613428</c:v>
                </c:pt>
                <c:pt idx="48176">
                  <c:v>43060.406725173612</c:v>
                </c:pt>
                <c:pt idx="48177">
                  <c:v>43060.413669733796</c:v>
                </c:pt>
                <c:pt idx="48178">
                  <c:v>43060.42061429398</c:v>
                </c:pt>
                <c:pt idx="48179">
                  <c:v>43060.427558854164</c:v>
                </c:pt>
                <c:pt idx="48180">
                  <c:v>43060.434503414355</c:v>
                </c:pt>
                <c:pt idx="48181">
                  <c:v>43060.441447974539</c:v>
                </c:pt>
                <c:pt idx="48182">
                  <c:v>43060.448392534723</c:v>
                </c:pt>
                <c:pt idx="48183">
                  <c:v>43060.455337094907</c:v>
                </c:pt>
                <c:pt idx="48184">
                  <c:v>43060.462281655091</c:v>
                </c:pt>
                <c:pt idx="48185">
                  <c:v>43060.469226215275</c:v>
                </c:pt>
                <c:pt idx="48186">
                  <c:v>43060.476170775466</c:v>
                </c:pt>
                <c:pt idx="48187">
                  <c:v>43060.48311533565</c:v>
                </c:pt>
                <c:pt idx="48188">
                  <c:v>43060.490059895834</c:v>
                </c:pt>
                <c:pt idx="48189">
                  <c:v>43060.497004456018</c:v>
                </c:pt>
                <c:pt idx="48190">
                  <c:v>43060.503949016202</c:v>
                </c:pt>
                <c:pt idx="48191">
                  <c:v>43060.510893576386</c:v>
                </c:pt>
                <c:pt idx="48192">
                  <c:v>43060.517838136577</c:v>
                </c:pt>
                <c:pt idx="48193">
                  <c:v>43060.524782696761</c:v>
                </c:pt>
                <c:pt idx="48194">
                  <c:v>43060.531727256945</c:v>
                </c:pt>
                <c:pt idx="48195">
                  <c:v>43060.538671817128</c:v>
                </c:pt>
                <c:pt idx="48196">
                  <c:v>43060.545616377312</c:v>
                </c:pt>
                <c:pt idx="48197">
                  <c:v>43060.552560937504</c:v>
                </c:pt>
                <c:pt idx="48198">
                  <c:v>43060.559505497687</c:v>
                </c:pt>
                <c:pt idx="48199">
                  <c:v>43060.566450057871</c:v>
                </c:pt>
                <c:pt idx="48200">
                  <c:v>43060.573394618055</c:v>
                </c:pt>
                <c:pt idx="48201">
                  <c:v>43060.580339178239</c:v>
                </c:pt>
                <c:pt idx="48202">
                  <c:v>43060.587283738423</c:v>
                </c:pt>
                <c:pt idx="48203">
                  <c:v>43060.594228298614</c:v>
                </c:pt>
                <c:pt idx="48204">
                  <c:v>43060.601172858798</c:v>
                </c:pt>
                <c:pt idx="48205">
                  <c:v>43060.608117418982</c:v>
                </c:pt>
                <c:pt idx="48206">
                  <c:v>43060.615061979166</c:v>
                </c:pt>
                <c:pt idx="48207">
                  <c:v>43060.62200653935</c:v>
                </c:pt>
                <c:pt idx="48208">
                  <c:v>43060.628951099534</c:v>
                </c:pt>
                <c:pt idx="48209">
                  <c:v>43060.635895659725</c:v>
                </c:pt>
                <c:pt idx="48210">
                  <c:v>43060.642840219909</c:v>
                </c:pt>
                <c:pt idx="48211">
                  <c:v>43060.649784780093</c:v>
                </c:pt>
                <c:pt idx="48212">
                  <c:v>43060.656729340277</c:v>
                </c:pt>
                <c:pt idx="48213">
                  <c:v>43060.663673900461</c:v>
                </c:pt>
                <c:pt idx="48214">
                  <c:v>43060.670618460645</c:v>
                </c:pt>
                <c:pt idx="48215">
                  <c:v>43060.677563020836</c:v>
                </c:pt>
                <c:pt idx="48216">
                  <c:v>43060.68450758102</c:v>
                </c:pt>
                <c:pt idx="48217">
                  <c:v>43060.691452141204</c:v>
                </c:pt>
                <c:pt idx="48218">
                  <c:v>43060.698396701388</c:v>
                </c:pt>
                <c:pt idx="48219">
                  <c:v>43060.705341261571</c:v>
                </c:pt>
                <c:pt idx="48220">
                  <c:v>43060.712285821763</c:v>
                </c:pt>
                <c:pt idx="48221">
                  <c:v>43060.719230381947</c:v>
                </c:pt>
                <c:pt idx="48222">
                  <c:v>43060.72617494213</c:v>
                </c:pt>
                <c:pt idx="48223">
                  <c:v>43060.733119502314</c:v>
                </c:pt>
                <c:pt idx="48224">
                  <c:v>43060.740064062498</c:v>
                </c:pt>
                <c:pt idx="48225">
                  <c:v>43060.747008622682</c:v>
                </c:pt>
                <c:pt idx="48226">
                  <c:v>43060.753953182873</c:v>
                </c:pt>
                <c:pt idx="48227">
                  <c:v>43060.760897743057</c:v>
                </c:pt>
                <c:pt idx="48228">
                  <c:v>43060.767842303241</c:v>
                </c:pt>
                <c:pt idx="48229">
                  <c:v>43060.774786863425</c:v>
                </c:pt>
                <c:pt idx="48230">
                  <c:v>43060.781731423609</c:v>
                </c:pt>
                <c:pt idx="48231">
                  <c:v>43060.788675983793</c:v>
                </c:pt>
                <c:pt idx="48232">
                  <c:v>43060.795620543984</c:v>
                </c:pt>
                <c:pt idx="48233">
                  <c:v>43060.802565104168</c:v>
                </c:pt>
                <c:pt idx="48234">
                  <c:v>43060.809509664352</c:v>
                </c:pt>
                <c:pt idx="48235">
                  <c:v>43060.816454224536</c:v>
                </c:pt>
                <c:pt idx="48236">
                  <c:v>43060.82339878472</c:v>
                </c:pt>
                <c:pt idx="48237">
                  <c:v>43060.830343344911</c:v>
                </c:pt>
                <c:pt idx="48238">
                  <c:v>43060.837287905095</c:v>
                </c:pt>
                <c:pt idx="48239">
                  <c:v>43060.844232465279</c:v>
                </c:pt>
                <c:pt idx="48240">
                  <c:v>43060.851177025463</c:v>
                </c:pt>
                <c:pt idx="48241">
                  <c:v>43060.858121585647</c:v>
                </c:pt>
                <c:pt idx="48242">
                  <c:v>43060.86506614583</c:v>
                </c:pt>
                <c:pt idx="48243">
                  <c:v>43060.872010706022</c:v>
                </c:pt>
                <c:pt idx="48244">
                  <c:v>43060.878955266206</c:v>
                </c:pt>
                <c:pt idx="48245">
                  <c:v>43060.88589982639</c:v>
                </c:pt>
                <c:pt idx="48246">
                  <c:v>43060.892844386573</c:v>
                </c:pt>
                <c:pt idx="48247">
                  <c:v>43060.899788946757</c:v>
                </c:pt>
                <c:pt idx="48248">
                  <c:v>43060.906733506941</c:v>
                </c:pt>
                <c:pt idx="48249">
                  <c:v>43060.913678067132</c:v>
                </c:pt>
                <c:pt idx="48250">
                  <c:v>43060.920622627316</c:v>
                </c:pt>
                <c:pt idx="48251">
                  <c:v>43060.9275671875</c:v>
                </c:pt>
                <c:pt idx="48252">
                  <c:v>43060.934511747684</c:v>
                </c:pt>
                <c:pt idx="48253">
                  <c:v>43060.941456307868</c:v>
                </c:pt>
                <c:pt idx="48254">
                  <c:v>43060.948400868052</c:v>
                </c:pt>
                <c:pt idx="48255">
                  <c:v>43060.955345428243</c:v>
                </c:pt>
                <c:pt idx="48256">
                  <c:v>43060.962289988427</c:v>
                </c:pt>
                <c:pt idx="48257">
                  <c:v>43060.969234548611</c:v>
                </c:pt>
                <c:pt idx="48258">
                  <c:v>43060.976179108795</c:v>
                </c:pt>
                <c:pt idx="48259">
                  <c:v>43060.983123668979</c:v>
                </c:pt>
                <c:pt idx="48260">
                  <c:v>43060.99006822917</c:v>
                </c:pt>
                <c:pt idx="48261">
                  <c:v>43060.997012789354</c:v>
                </c:pt>
                <c:pt idx="48262">
                  <c:v>43061.003957349538</c:v>
                </c:pt>
                <c:pt idx="48263">
                  <c:v>43061.010901909722</c:v>
                </c:pt>
                <c:pt idx="48264">
                  <c:v>43061.017846469906</c:v>
                </c:pt>
                <c:pt idx="48265">
                  <c:v>43061.02479103009</c:v>
                </c:pt>
                <c:pt idx="48266">
                  <c:v>43061.031735590281</c:v>
                </c:pt>
                <c:pt idx="48267">
                  <c:v>43061.038680150465</c:v>
                </c:pt>
                <c:pt idx="48268">
                  <c:v>43061.045624710649</c:v>
                </c:pt>
                <c:pt idx="48269">
                  <c:v>43061.052569270832</c:v>
                </c:pt>
                <c:pt idx="48270">
                  <c:v>43061.059513831016</c:v>
                </c:pt>
                <c:pt idx="48271">
                  <c:v>43061.0664583912</c:v>
                </c:pt>
                <c:pt idx="48272">
                  <c:v>43061.073402951391</c:v>
                </c:pt>
                <c:pt idx="48273">
                  <c:v>43061.080347511575</c:v>
                </c:pt>
                <c:pt idx="48274">
                  <c:v>43061.087292071759</c:v>
                </c:pt>
                <c:pt idx="48275">
                  <c:v>43061.094236631943</c:v>
                </c:pt>
                <c:pt idx="48276">
                  <c:v>43061.101181192127</c:v>
                </c:pt>
                <c:pt idx="48277">
                  <c:v>43061.108125752318</c:v>
                </c:pt>
                <c:pt idx="48278">
                  <c:v>43061.115070312502</c:v>
                </c:pt>
                <c:pt idx="48279">
                  <c:v>43061.122014872686</c:v>
                </c:pt>
                <c:pt idx="48280">
                  <c:v>43061.12895943287</c:v>
                </c:pt>
                <c:pt idx="48281">
                  <c:v>43061.135903993054</c:v>
                </c:pt>
                <c:pt idx="48282">
                  <c:v>43061.142848553238</c:v>
                </c:pt>
                <c:pt idx="48283">
                  <c:v>43061.149793113429</c:v>
                </c:pt>
                <c:pt idx="48284">
                  <c:v>43061.156737673613</c:v>
                </c:pt>
                <c:pt idx="48285">
                  <c:v>43061.163682233797</c:v>
                </c:pt>
                <c:pt idx="48286">
                  <c:v>43061.170626793981</c:v>
                </c:pt>
                <c:pt idx="48287">
                  <c:v>43061.177571354165</c:v>
                </c:pt>
                <c:pt idx="48288">
                  <c:v>43061.184515914349</c:v>
                </c:pt>
                <c:pt idx="48289">
                  <c:v>43061.19146047454</c:v>
                </c:pt>
                <c:pt idx="48290">
                  <c:v>43061.198405034724</c:v>
                </c:pt>
                <c:pt idx="48291">
                  <c:v>43061.205349594908</c:v>
                </c:pt>
                <c:pt idx="48292">
                  <c:v>43061.212294155092</c:v>
                </c:pt>
                <c:pt idx="48293">
                  <c:v>43061.219238715275</c:v>
                </c:pt>
                <c:pt idx="48294">
                  <c:v>43061.226183275459</c:v>
                </c:pt>
                <c:pt idx="48295">
                  <c:v>43061.233127835651</c:v>
                </c:pt>
                <c:pt idx="48296">
                  <c:v>43061.240072395834</c:v>
                </c:pt>
                <c:pt idx="48297">
                  <c:v>43061.247016956018</c:v>
                </c:pt>
                <c:pt idx="48298">
                  <c:v>43061.253961516202</c:v>
                </c:pt>
                <c:pt idx="48299">
                  <c:v>43061.260906076386</c:v>
                </c:pt>
                <c:pt idx="48300">
                  <c:v>43061.267850636577</c:v>
                </c:pt>
                <c:pt idx="48301">
                  <c:v>43061.274795196761</c:v>
                </c:pt>
                <c:pt idx="48302">
                  <c:v>43061.281739756945</c:v>
                </c:pt>
                <c:pt idx="48303">
                  <c:v>43061.288684317129</c:v>
                </c:pt>
                <c:pt idx="48304">
                  <c:v>43061.295628877313</c:v>
                </c:pt>
                <c:pt idx="48305">
                  <c:v>43061.302573437497</c:v>
                </c:pt>
                <c:pt idx="48306">
                  <c:v>43061.309517997688</c:v>
                </c:pt>
                <c:pt idx="48307">
                  <c:v>43061.316462557872</c:v>
                </c:pt>
                <c:pt idx="48308">
                  <c:v>43061.323407118056</c:v>
                </c:pt>
                <c:pt idx="48309">
                  <c:v>43061.33035167824</c:v>
                </c:pt>
                <c:pt idx="48310">
                  <c:v>43061.337296238424</c:v>
                </c:pt>
                <c:pt idx="48311">
                  <c:v>43061.344240798608</c:v>
                </c:pt>
                <c:pt idx="48312">
                  <c:v>43061.351185358799</c:v>
                </c:pt>
                <c:pt idx="48313">
                  <c:v>43061.358129918983</c:v>
                </c:pt>
                <c:pt idx="48314">
                  <c:v>43061.365074479167</c:v>
                </c:pt>
                <c:pt idx="48315">
                  <c:v>43061.372019039351</c:v>
                </c:pt>
                <c:pt idx="48316">
                  <c:v>43061.378963599534</c:v>
                </c:pt>
                <c:pt idx="48317">
                  <c:v>43061.385908159726</c:v>
                </c:pt>
                <c:pt idx="48318">
                  <c:v>43061.39285271991</c:v>
                </c:pt>
                <c:pt idx="48319">
                  <c:v>43061.399797280093</c:v>
                </c:pt>
                <c:pt idx="48320">
                  <c:v>43061.406741840277</c:v>
                </c:pt>
                <c:pt idx="48321">
                  <c:v>43061.413686400461</c:v>
                </c:pt>
                <c:pt idx="48322">
                  <c:v>43061.420630960645</c:v>
                </c:pt>
                <c:pt idx="48323">
                  <c:v>43061.427575520836</c:v>
                </c:pt>
                <c:pt idx="48324">
                  <c:v>43061.43452008102</c:v>
                </c:pt>
                <c:pt idx="48325">
                  <c:v>43061.441464641204</c:v>
                </c:pt>
                <c:pt idx="48326">
                  <c:v>43061.448409201388</c:v>
                </c:pt>
                <c:pt idx="48327">
                  <c:v>43061.455353761572</c:v>
                </c:pt>
                <c:pt idx="48328">
                  <c:v>43061.462298321756</c:v>
                </c:pt>
                <c:pt idx="48329">
                  <c:v>43061.469242881947</c:v>
                </c:pt>
                <c:pt idx="48330">
                  <c:v>43061.476187442131</c:v>
                </c:pt>
                <c:pt idx="48331">
                  <c:v>43061.483132002315</c:v>
                </c:pt>
                <c:pt idx="48332">
                  <c:v>43061.490076562499</c:v>
                </c:pt>
                <c:pt idx="48333">
                  <c:v>43061.497021122683</c:v>
                </c:pt>
                <c:pt idx="48334">
                  <c:v>43061.503965682874</c:v>
                </c:pt>
                <c:pt idx="48335">
                  <c:v>43061.510910243058</c:v>
                </c:pt>
                <c:pt idx="48336">
                  <c:v>43061.517854803242</c:v>
                </c:pt>
                <c:pt idx="48337">
                  <c:v>43061.524799363426</c:v>
                </c:pt>
                <c:pt idx="48338">
                  <c:v>43061.53174392361</c:v>
                </c:pt>
                <c:pt idx="48339">
                  <c:v>43061.538688483794</c:v>
                </c:pt>
                <c:pt idx="48340">
                  <c:v>43061.545633043985</c:v>
                </c:pt>
                <c:pt idx="48341">
                  <c:v>43061.552577604169</c:v>
                </c:pt>
                <c:pt idx="48342">
                  <c:v>43061.559522164353</c:v>
                </c:pt>
                <c:pt idx="48343">
                  <c:v>43061.566466724536</c:v>
                </c:pt>
                <c:pt idx="48344">
                  <c:v>43061.57341128472</c:v>
                </c:pt>
                <c:pt idx="48345">
                  <c:v>43061.580355844904</c:v>
                </c:pt>
                <c:pt idx="48346">
                  <c:v>43061.587300405095</c:v>
                </c:pt>
                <c:pt idx="48347">
                  <c:v>43061.594244965279</c:v>
                </c:pt>
                <c:pt idx="48348">
                  <c:v>43061.601189525463</c:v>
                </c:pt>
                <c:pt idx="48349">
                  <c:v>43061.608134085647</c:v>
                </c:pt>
                <c:pt idx="48350">
                  <c:v>43061.615078645831</c:v>
                </c:pt>
                <c:pt idx="48351">
                  <c:v>43061.622023206015</c:v>
                </c:pt>
                <c:pt idx="48352">
                  <c:v>43061.628967766206</c:v>
                </c:pt>
                <c:pt idx="48353">
                  <c:v>43061.63591232639</c:v>
                </c:pt>
                <c:pt idx="48354">
                  <c:v>43061.642856886574</c:v>
                </c:pt>
                <c:pt idx="48355">
                  <c:v>43061.649801446758</c:v>
                </c:pt>
                <c:pt idx="48356">
                  <c:v>43061.656746006942</c:v>
                </c:pt>
                <c:pt idx="48357">
                  <c:v>43061.663690567133</c:v>
                </c:pt>
                <c:pt idx="48358">
                  <c:v>43061.670635127317</c:v>
                </c:pt>
                <c:pt idx="48359">
                  <c:v>43061.677579687501</c:v>
                </c:pt>
                <c:pt idx="48360">
                  <c:v>43061.684524247685</c:v>
                </c:pt>
                <c:pt idx="48361">
                  <c:v>43061.691468807869</c:v>
                </c:pt>
                <c:pt idx="48362">
                  <c:v>43061.698413368053</c:v>
                </c:pt>
                <c:pt idx="48363">
                  <c:v>43061.705357928244</c:v>
                </c:pt>
                <c:pt idx="48364">
                  <c:v>43061.712302488428</c:v>
                </c:pt>
                <c:pt idx="48365">
                  <c:v>43061.719247048612</c:v>
                </c:pt>
                <c:pt idx="48366">
                  <c:v>43061.726191608795</c:v>
                </c:pt>
                <c:pt idx="48367">
                  <c:v>43061.733136168979</c:v>
                </c:pt>
                <c:pt idx="48368">
                  <c:v>43061.740080729163</c:v>
                </c:pt>
                <c:pt idx="48369">
                  <c:v>43061.747025289354</c:v>
                </c:pt>
                <c:pt idx="48370">
                  <c:v>43061.753969849538</c:v>
                </c:pt>
                <c:pt idx="48371">
                  <c:v>43061.760914409722</c:v>
                </c:pt>
                <c:pt idx="48372">
                  <c:v>43061.767858969906</c:v>
                </c:pt>
                <c:pt idx="48373">
                  <c:v>43061.77480353009</c:v>
                </c:pt>
                <c:pt idx="48374">
                  <c:v>43061.781748090281</c:v>
                </c:pt>
                <c:pt idx="48375">
                  <c:v>43061.788692650465</c:v>
                </c:pt>
                <c:pt idx="48376">
                  <c:v>43061.795637210649</c:v>
                </c:pt>
                <c:pt idx="48377">
                  <c:v>43061.802581770833</c:v>
                </c:pt>
                <c:pt idx="48378">
                  <c:v>43061.809526331017</c:v>
                </c:pt>
                <c:pt idx="48379">
                  <c:v>43061.816470891201</c:v>
                </c:pt>
                <c:pt idx="48380">
                  <c:v>43061.823415451392</c:v>
                </c:pt>
                <c:pt idx="48381">
                  <c:v>43061.830360011576</c:v>
                </c:pt>
                <c:pt idx="48382">
                  <c:v>43061.83730457176</c:v>
                </c:pt>
                <c:pt idx="48383">
                  <c:v>43061.844249131944</c:v>
                </c:pt>
                <c:pt idx="48384">
                  <c:v>43061.851193692128</c:v>
                </c:pt>
                <c:pt idx="48385">
                  <c:v>43061.858138252312</c:v>
                </c:pt>
                <c:pt idx="48386">
                  <c:v>43061.865082812503</c:v>
                </c:pt>
                <c:pt idx="48387">
                  <c:v>43061.872027372687</c:v>
                </c:pt>
                <c:pt idx="48388">
                  <c:v>43061.878971932871</c:v>
                </c:pt>
                <c:pt idx="48389">
                  <c:v>43061.885916493055</c:v>
                </c:pt>
                <c:pt idx="48390">
                  <c:v>43061.892861053238</c:v>
                </c:pt>
                <c:pt idx="48391">
                  <c:v>43061.899805613422</c:v>
                </c:pt>
                <c:pt idx="48392">
                  <c:v>43061.906750173614</c:v>
                </c:pt>
                <c:pt idx="48393">
                  <c:v>43061.913694733797</c:v>
                </c:pt>
                <c:pt idx="48394">
                  <c:v>43061.920639293981</c:v>
                </c:pt>
                <c:pt idx="48395">
                  <c:v>43061.927583854165</c:v>
                </c:pt>
                <c:pt idx="48396">
                  <c:v>43061.934528414349</c:v>
                </c:pt>
                <c:pt idx="48397">
                  <c:v>43061.94147297454</c:v>
                </c:pt>
                <c:pt idx="48398">
                  <c:v>43061.948417534724</c:v>
                </c:pt>
                <c:pt idx="48399">
                  <c:v>43061.955362094908</c:v>
                </c:pt>
                <c:pt idx="48400">
                  <c:v>43061.962306655092</c:v>
                </c:pt>
                <c:pt idx="48401">
                  <c:v>43061.969251215276</c:v>
                </c:pt>
                <c:pt idx="48402">
                  <c:v>43061.97619577546</c:v>
                </c:pt>
                <c:pt idx="48403">
                  <c:v>43061.983140335651</c:v>
                </c:pt>
                <c:pt idx="48404">
                  <c:v>43061.990084895835</c:v>
                </c:pt>
                <c:pt idx="48405">
                  <c:v>43061.997029456019</c:v>
                </c:pt>
                <c:pt idx="48406">
                  <c:v>43062.003974016203</c:v>
                </c:pt>
                <c:pt idx="48407">
                  <c:v>43062.010918576387</c:v>
                </c:pt>
                <c:pt idx="48408">
                  <c:v>43062.017863136571</c:v>
                </c:pt>
                <c:pt idx="48409">
                  <c:v>43062.024807696762</c:v>
                </c:pt>
                <c:pt idx="48410">
                  <c:v>43062.031752256946</c:v>
                </c:pt>
                <c:pt idx="48411">
                  <c:v>43062.03869681713</c:v>
                </c:pt>
                <c:pt idx="48412">
                  <c:v>43062.045641377314</c:v>
                </c:pt>
                <c:pt idx="48413">
                  <c:v>43062.052585937497</c:v>
                </c:pt>
                <c:pt idx="48414">
                  <c:v>43062.059530497689</c:v>
                </c:pt>
                <c:pt idx="48415">
                  <c:v>43062.066475057873</c:v>
                </c:pt>
                <c:pt idx="48416">
                  <c:v>43062.073419618057</c:v>
                </c:pt>
                <c:pt idx="48417">
                  <c:v>43062.08036417824</c:v>
                </c:pt>
                <c:pt idx="48418">
                  <c:v>43062.087308738424</c:v>
                </c:pt>
                <c:pt idx="48419">
                  <c:v>43062.094253298608</c:v>
                </c:pt>
                <c:pt idx="48420">
                  <c:v>43062.101197858799</c:v>
                </c:pt>
                <c:pt idx="48421">
                  <c:v>43062.108142418983</c:v>
                </c:pt>
                <c:pt idx="48422">
                  <c:v>43062.115086979167</c:v>
                </c:pt>
                <c:pt idx="48423">
                  <c:v>43062.122031539351</c:v>
                </c:pt>
                <c:pt idx="48424">
                  <c:v>43062.128976099535</c:v>
                </c:pt>
                <c:pt idx="48425">
                  <c:v>43062.135920659719</c:v>
                </c:pt>
                <c:pt idx="48426">
                  <c:v>43062.14286521991</c:v>
                </c:pt>
                <c:pt idx="48427">
                  <c:v>43062.149809780094</c:v>
                </c:pt>
                <c:pt idx="48428">
                  <c:v>43062.156754340278</c:v>
                </c:pt>
                <c:pt idx="48429">
                  <c:v>43062.163698900462</c:v>
                </c:pt>
                <c:pt idx="48430">
                  <c:v>43062.170643460646</c:v>
                </c:pt>
                <c:pt idx="48431">
                  <c:v>43062.17758802083</c:v>
                </c:pt>
                <c:pt idx="48432">
                  <c:v>43062.184532581021</c:v>
                </c:pt>
                <c:pt idx="48433">
                  <c:v>43062.191477141205</c:v>
                </c:pt>
                <c:pt idx="48434">
                  <c:v>43062.198421701389</c:v>
                </c:pt>
                <c:pt idx="48435">
                  <c:v>43062.205366261573</c:v>
                </c:pt>
                <c:pt idx="48436">
                  <c:v>43062.212310821757</c:v>
                </c:pt>
                <c:pt idx="48437">
                  <c:v>43062.219255381948</c:v>
                </c:pt>
                <c:pt idx="48438">
                  <c:v>43062.226199942132</c:v>
                </c:pt>
                <c:pt idx="48439">
                  <c:v>43062.233144502316</c:v>
                </c:pt>
                <c:pt idx="48440">
                  <c:v>43062.240089062499</c:v>
                </c:pt>
                <c:pt idx="48441">
                  <c:v>43062.247033622683</c:v>
                </c:pt>
                <c:pt idx="48442">
                  <c:v>43062.253978182867</c:v>
                </c:pt>
                <c:pt idx="48443">
                  <c:v>43062.260922743058</c:v>
                </c:pt>
                <c:pt idx="48444">
                  <c:v>43062.267867303242</c:v>
                </c:pt>
                <c:pt idx="48445">
                  <c:v>43062.274811863426</c:v>
                </c:pt>
                <c:pt idx="48446">
                  <c:v>43062.28175642361</c:v>
                </c:pt>
                <c:pt idx="48447">
                  <c:v>43062.288700983794</c:v>
                </c:pt>
                <c:pt idx="48448">
                  <c:v>43062.295645543978</c:v>
                </c:pt>
                <c:pt idx="48449">
                  <c:v>43062.302590104169</c:v>
                </c:pt>
                <c:pt idx="48450">
                  <c:v>43062.309534664353</c:v>
                </c:pt>
                <c:pt idx="48451">
                  <c:v>43062.316479224537</c:v>
                </c:pt>
                <c:pt idx="48452">
                  <c:v>43062.323423784721</c:v>
                </c:pt>
                <c:pt idx="48453">
                  <c:v>43062.330368344905</c:v>
                </c:pt>
                <c:pt idx="48454">
                  <c:v>43062.337312905096</c:v>
                </c:pt>
                <c:pt idx="48455">
                  <c:v>43062.34425746528</c:v>
                </c:pt>
                <c:pt idx="48456">
                  <c:v>43062.351202025464</c:v>
                </c:pt>
                <c:pt idx="48457">
                  <c:v>43062.358146585648</c:v>
                </c:pt>
                <c:pt idx="48458">
                  <c:v>43062.365091145832</c:v>
                </c:pt>
                <c:pt idx="48459">
                  <c:v>43062.372035706016</c:v>
                </c:pt>
                <c:pt idx="48460">
                  <c:v>43062.378980266207</c:v>
                </c:pt>
                <c:pt idx="48461">
                  <c:v>43062.385924826391</c:v>
                </c:pt>
                <c:pt idx="48462">
                  <c:v>43062.392869386575</c:v>
                </c:pt>
                <c:pt idx="48463">
                  <c:v>43062.399813946759</c:v>
                </c:pt>
                <c:pt idx="48464">
                  <c:v>43062.406758506942</c:v>
                </c:pt>
                <c:pt idx="48465">
                  <c:v>43062.413703067126</c:v>
                </c:pt>
                <c:pt idx="48466">
                  <c:v>43062.420647627318</c:v>
                </c:pt>
                <c:pt idx="48467">
                  <c:v>43062.427592187501</c:v>
                </c:pt>
                <c:pt idx="48468">
                  <c:v>43062.434536747685</c:v>
                </c:pt>
                <c:pt idx="48469">
                  <c:v>43062.441481307869</c:v>
                </c:pt>
                <c:pt idx="48470">
                  <c:v>43062.448425868053</c:v>
                </c:pt>
                <c:pt idx="48471">
                  <c:v>43062.455370428244</c:v>
                </c:pt>
                <c:pt idx="48472">
                  <c:v>43062.462314988428</c:v>
                </c:pt>
                <c:pt idx="48473">
                  <c:v>43062.469259548612</c:v>
                </c:pt>
                <c:pt idx="48474">
                  <c:v>43062.476204108796</c:v>
                </c:pt>
                <c:pt idx="48475">
                  <c:v>43062.48314866898</c:v>
                </c:pt>
                <c:pt idx="48476">
                  <c:v>43062.490093229164</c:v>
                </c:pt>
                <c:pt idx="48477">
                  <c:v>43062.497037789355</c:v>
                </c:pt>
                <c:pt idx="48478">
                  <c:v>43062.503982349539</c:v>
                </c:pt>
                <c:pt idx="48479">
                  <c:v>43062.510926909723</c:v>
                </c:pt>
                <c:pt idx="48480">
                  <c:v>43062.517871469907</c:v>
                </c:pt>
                <c:pt idx="48481">
                  <c:v>43062.524816030091</c:v>
                </c:pt>
                <c:pt idx="48482">
                  <c:v>43062.531760590275</c:v>
                </c:pt>
                <c:pt idx="48483">
                  <c:v>43062.538705150466</c:v>
                </c:pt>
                <c:pt idx="48484">
                  <c:v>43062.54564971065</c:v>
                </c:pt>
                <c:pt idx="48485">
                  <c:v>43062.552594270834</c:v>
                </c:pt>
                <c:pt idx="48486">
                  <c:v>43062.559538831018</c:v>
                </c:pt>
                <c:pt idx="48487">
                  <c:v>43062.566483391201</c:v>
                </c:pt>
                <c:pt idx="48488">
                  <c:v>43062.573427951385</c:v>
                </c:pt>
                <c:pt idx="48489">
                  <c:v>43062.580372511577</c:v>
                </c:pt>
                <c:pt idx="48490">
                  <c:v>43062.58731707176</c:v>
                </c:pt>
                <c:pt idx="48491">
                  <c:v>43062.594261631944</c:v>
                </c:pt>
                <c:pt idx="48492">
                  <c:v>43062.601206192128</c:v>
                </c:pt>
                <c:pt idx="48493">
                  <c:v>43062.608150752312</c:v>
                </c:pt>
                <c:pt idx="48494">
                  <c:v>43062.615095312503</c:v>
                </c:pt>
                <c:pt idx="48495">
                  <c:v>43062.622039872687</c:v>
                </c:pt>
                <c:pt idx="48496">
                  <c:v>43062.628984432871</c:v>
                </c:pt>
                <c:pt idx="48497">
                  <c:v>43062.635928993055</c:v>
                </c:pt>
                <c:pt idx="48498">
                  <c:v>43062.642873553239</c:v>
                </c:pt>
                <c:pt idx="48499">
                  <c:v>43062.649818113423</c:v>
                </c:pt>
                <c:pt idx="48500">
                  <c:v>43062.656762673614</c:v>
                </c:pt>
                <c:pt idx="48501">
                  <c:v>43062.663707233798</c:v>
                </c:pt>
                <c:pt idx="48502">
                  <c:v>43062.670651793982</c:v>
                </c:pt>
                <c:pt idx="48503">
                  <c:v>43062.677596354166</c:v>
                </c:pt>
                <c:pt idx="48504">
                  <c:v>43062.68454091435</c:v>
                </c:pt>
                <c:pt idx="48505">
                  <c:v>43062.691485474534</c:v>
                </c:pt>
                <c:pt idx="48506">
                  <c:v>43062.698430034725</c:v>
                </c:pt>
                <c:pt idx="48507">
                  <c:v>43062.705374594909</c:v>
                </c:pt>
                <c:pt idx="48508">
                  <c:v>43062.712319155093</c:v>
                </c:pt>
                <c:pt idx="48509">
                  <c:v>43062.719263715277</c:v>
                </c:pt>
                <c:pt idx="48510">
                  <c:v>43062.726208275461</c:v>
                </c:pt>
                <c:pt idx="48511">
                  <c:v>43062.733152835652</c:v>
                </c:pt>
                <c:pt idx="48512">
                  <c:v>43062.740097395836</c:v>
                </c:pt>
                <c:pt idx="48513">
                  <c:v>43062.74704195602</c:v>
                </c:pt>
                <c:pt idx="48514">
                  <c:v>43062.753986516203</c:v>
                </c:pt>
                <c:pt idx="48515">
                  <c:v>43062.760931076387</c:v>
                </c:pt>
                <c:pt idx="48516">
                  <c:v>43062.767875636571</c:v>
                </c:pt>
                <c:pt idx="48517">
                  <c:v>43062.774820196762</c:v>
                </c:pt>
                <c:pt idx="48518">
                  <c:v>43062.781764756946</c:v>
                </c:pt>
                <c:pt idx="48519">
                  <c:v>43062.78870931713</c:v>
                </c:pt>
                <c:pt idx="48520">
                  <c:v>43062.795653877314</c:v>
                </c:pt>
                <c:pt idx="48521">
                  <c:v>43062.802598437498</c:v>
                </c:pt>
                <c:pt idx="48522">
                  <c:v>43062.809542997682</c:v>
                </c:pt>
                <c:pt idx="48523">
                  <c:v>43062.816487557873</c:v>
                </c:pt>
                <c:pt idx="48524">
                  <c:v>43062.823432118057</c:v>
                </c:pt>
                <c:pt idx="48525">
                  <c:v>43062.830376678241</c:v>
                </c:pt>
                <c:pt idx="48526">
                  <c:v>43062.837321238425</c:v>
                </c:pt>
                <c:pt idx="48527">
                  <c:v>43062.844265798609</c:v>
                </c:pt>
                <c:pt idx="48528">
                  <c:v>43062.851210358793</c:v>
                </c:pt>
                <c:pt idx="48529">
                  <c:v>43062.858154918984</c:v>
                </c:pt>
                <c:pt idx="48530">
                  <c:v>43062.865099479168</c:v>
                </c:pt>
                <c:pt idx="48531">
                  <c:v>43062.872044039352</c:v>
                </c:pt>
                <c:pt idx="48532">
                  <c:v>43062.878988599536</c:v>
                </c:pt>
                <c:pt idx="48533">
                  <c:v>43062.88593315972</c:v>
                </c:pt>
                <c:pt idx="48534">
                  <c:v>43062.892877719911</c:v>
                </c:pt>
                <c:pt idx="48535">
                  <c:v>43062.899822280095</c:v>
                </c:pt>
                <c:pt idx="48536">
                  <c:v>43062.906766840279</c:v>
                </c:pt>
                <c:pt idx="48537">
                  <c:v>43062.913711400462</c:v>
                </c:pt>
                <c:pt idx="48538">
                  <c:v>43062.920655960646</c:v>
                </c:pt>
                <c:pt idx="48539">
                  <c:v>43062.92760052083</c:v>
                </c:pt>
                <c:pt idx="48540">
                  <c:v>43062.934545081021</c:v>
                </c:pt>
                <c:pt idx="48541">
                  <c:v>43062.941489641205</c:v>
                </c:pt>
                <c:pt idx="48542">
                  <c:v>43062.948434201389</c:v>
                </c:pt>
                <c:pt idx="48543">
                  <c:v>43062.955378761573</c:v>
                </c:pt>
                <c:pt idx="48544">
                  <c:v>43062.962323321757</c:v>
                </c:pt>
                <c:pt idx="48545">
                  <c:v>43062.969267881941</c:v>
                </c:pt>
                <c:pt idx="48546">
                  <c:v>43062.976212442132</c:v>
                </c:pt>
                <c:pt idx="48547">
                  <c:v>43062.983157002316</c:v>
                </c:pt>
                <c:pt idx="48548">
                  <c:v>43062.9901015625</c:v>
                </c:pt>
                <c:pt idx="48549">
                  <c:v>43062.997046122684</c:v>
                </c:pt>
                <c:pt idx="48550">
                  <c:v>43063.003990682868</c:v>
                </c:pt>
                <c:pt idx="48551">
                  <c:v>43063.010935243059</c:v>
                </c:pt>
                <c:pt idx="48552">
                  <c:v>43063.017879803243</c:v>
                </c:pt>
                <c:pt idx="48553">
                  <c:v>43063.024824363427</c:v>
                </c:pt>
                <c:pt idx="48554">
                  <c:v>43063.031768923611</c:v>
                </c:pt>
                <c:pt idx="48555">
                  <c:v>43063.038713483795</c:v>
                </c:pt>
                <c:pt idx="48556">
                  <c:v>43063.045658043979</c:v>
                </c:pt>
                <c:pt idx="48557">
                  <c:v>43063.05260260417</c:v>
                </c:pt>
                <c:pt idx="48558">
                  <c:v>43063.059547164354</c:v>
                </c:pt>
                <c:pt idx="48559">
                  <c:v>43063.066491724538</c:v>
                </c:pt>
                <c:pt idx="48560">
                  <c:v>43063.073436284722</c:v>
                </c:pt>
                <c:pt idx="48561">
                  <c:v>43063.080380844905</c:v>
                </c:pt>
                <c:pt idx="48562">
                  <c:v>43063.087325405089</c:v>
                </c:pt>
                <c:pt idx="48563">
                  <c:v>43063.094269965281</c:v>
                </c:pt>
                <c:pt idx="48564">
                  <c:v>43063.101214525464</c:v>
                </c:pt>
                <c:pt idx="48565">
                  <c:v>43063.108159085648</c:v>
                </c:pt>
                <c:pt idx="48566">
                  <c:v>43063.115103645832</c:v>
                </c:pt>
                <c:pt idx="48567">
                  <c:v>43063.122048206016</c:v>
                </c:pt>
                <c:pt idx="48568">
                  <c:v>43063.1289927662</c:v>
                </c:pt>
                <c:pt idx="48569">
                  <c:v>43063.135937326391</c:v>
                </c:pt>
                <c:pt idx="48570">
                  <c:v>43063.142881886575</c:v>
                </c:pt>
                <c:pt idx="48571">
                  <c:v>43063.149826446759</c:v>
                </c:pt>
                <c:pt idx="48572">
                  <c:v>43063.156771006943</c:v>
                </c:pt>
                <c:pt idx="48573">
                  <c:v>43063.163715567127</c:v>
                </c:pt>
                <c:pt idx="48574">
                  <c:v>43063.170660127318</c:v>
                </c:pt>
                <c:pt idx="48575">
                  <c:v>43063.177604687502</c:v>
                </c:pt>
                <c:pt idx="48576">
                  <c:v>43063.184549247686</c:v>
                </c:pt>
                <c:pt idx="48577">
                  <c:v>43063.19149380787</c:v>
                </c:pt>
                <c:pt idx="48578">
                  <c:v>43063.198438368054</c:v>
                </c:pt>
                <c:pt idx="48579">
                  <c:v>43063.205382928238</c:v>
                </c:pt>
                <c:pt idx="48580">
                  <c:v>43063.212327488429</c:v>
                </c:pt>
                <c:pt idx="48581">
                  <c:v>43063.219272048613</c:v>
                </c:pt>
                <c:pt idx="48582">
                  <c:v>43063.226216608797</c:v>
                </c:pt>
                <c:pt idx="48583">
                  <c:v>43063.233161168981</c:v>
                </c:pt>
                <c:pt idx="48584">
                  <c:v>43063.240105729164</c:v>
                </c:pt>
                <c:pt idx="48585">
                  <c:v>43063.247050289348</c:v>
                </c:pt>
                <c:pt idx="48586">
                  <c:v>43063.25399484954</c:v>
                </c:pt>
                <c:pt idx="48587">
                  <c:v>43063.260939409724</c:v>
                </c:pt>
                <c:pt idx="48588">
                  <c:v>43063.267883969907</c:v>
                </c:pt>
                <c:pt idx="48589">
                  <c:v>43063.274828530091</c:v>
                </c:pt>
                <c:pt idx="48590">
                  <c:v>43063.281773090275</c:v>
                </c:pt>
                <c:pt idx="48591">
                  <c:v>43063.288717650466</c:v>
                </c:pt>
                <c:pt idx="48592">
                  <c:v>43063.29566221065</c:v>
                </c:pt>
                <c:pt idx="48593">
                  <c:v>43063.302606770834</c:v>
                </c:pt>
                <c:pt idx="48594">
                  <c:v>43063.309551331018</c:v>
                </c:pt>
                <c:pt idx="48595">
                  <c:v>43063.316495891202</c:v>
                </c:pt>
                <c:pt idx="48596">
                  <c:v>43063.323440451386</c:v>
                </c:pt>
                <c:pt idx="48597">
                  <c:v>43063.330385011577</c:v>
                </c:pt>
                <c:pt idx="48598">
                  <c:v>43063.337329571761</c:v>
                </c:pt>
                <c:pt idx="48599">
                  <c:v>43063.344274131945</c:v>
                </c:pt>
                <c:pt idx="48600">
                  <c:v>43063.351218692129</c:v>
                </c:pt>
                <c:pt idx="48601">
                  <c:v>43063.358163252313</c:v>
                </c:pt>
                <c:pt idx="48602">
                  <c:v>43063.365107812497</c:v>
                </c:pt>
                <c:pt idx="48603">
                  <c:v>43063.372052372688</c:v>
                </c:pt>
                <c:pt idx="48604">
                  <c:v>43063.378996932872</c:v>
                </c:pt>
                <c:pt idx="48605">
                  <c:v>43063.385941493056</c:v>
                </c:pt>
                <c:pt idx="48606">
                  <c:v>43063.39288605324</c:v>
                </c:pt>
                <c:pt idx="48607">
                  <c:v>43063.399830613424</c:v>
                </c:pt>
                <c:pt idx="48608">
                  <c:v>43063.406775173615</c:v>
                </c:pt>
                <c:pt idx="48609">
                  <c:v>43063.413719733799</c:v>
                </c:pt>
                <c:pt idx="48610">
                  <c:v>43063.420664293983</c:v>
                </c:pt>
                <c:pt idx="48611">
                  <c:v>43063.427608854166</c:v>
                </c:pt>
                <c:pt idx="48612">
                  <c:v>43063.43455341435</c:v>
                </c:pt>
                <c:pt idx="48613">
                  <c:v>43063.441497974534</c:v>
                </c:pt>
                <c:pt idx="48614">
                  <c:v>43063.448442534725</c:v>
                </c:pt>
                <c:pt idx="48615">
                  <c:v>43063.455387094909</c:v>
                </c:pt>
                <c:pt idx="48616">
                  <c:v>43063.462331655093</c:v>
                </c:pt>
                <c:pt idx="48617">
                  <c:v>43063.469276215277</c:v>
                </c:pt>
                <c:pt idx="48618">
                  <c:v>43063.476220775461</c:v>
                </c:pt>
                <c:pt idx="48619">
                  <c:v>43063.483165335645</c:v>
                </c:pt>
                <c:pt idx="48620">
                  <c:v>43063.490109895836</c:v>
                </c:pt>
                <c:pt idx="48621">
                  <c:v>43063.49705445602</c:v>
                </c:pt>
                <c:pt idx="48622">
                  <c:v>43063.503999016204</c:v>
                </c:pt>
                <c:pt idx="48623">
                  <c:v>43063.510943576388</c:v>
                </c:pt>
                <c:pt idx="48624">
                  <c:v>43063.517888136572</c:v>
                </c:pt>
                <c:pt idx="48625">
                  <c:v>43063.524832696756</c:v>
                </c:pt>
                <c:pt idx="48626">
                  <c:v>43063.531777256947</c:v>
                </c:pt>
                <c:pt idx="48627">
                  <c:v>43063.538721817131</c:v>
                </c:pt>
                <c:pt idx="48628">
                  <c:v>43063.545666377315</c:v>
                </c:pt>
                <c:pt idx="48629">
                  <c:v>43063.552610937499</c:v>
                </c:pt>
                <c:pt idx="48630">
                  <c:v>43063.559555497683</c:v>
                </c:pt>
                <c:pt idx="48631">
                  <c:v>43063.566500057874</c:v>
                </c:pt>
                <c:pt idx="48632">
                  <c:v>43063.573444618058</c:v>
                </c:pt>
                <c:pt idx="48633">
                  <c:v>43063.580389178242</c:v>
                </c:pt>
                <c:pt idx="48634">
                  <c:v>43063.587333738426</c:v>
                </c:pt>
                <c:pt idx="48635">
                  <c:v>43063.594278298609</c:v>
                </c:pt>
                <c:pt idx="48636">
                  <c:v>43063.601222858793</c:v>
                </c:pt>
                <c:pt idx="48637">
                  <c:v>43063.608167418985</c:v>
                </c:pt>
                <c:pt idx="48638">
                  <c:v>43063.615111979168</c:v>
                </c:pt>
                <c:pt idx="48639">
                  <c:v>43063.622056539352</c:v>
                </c:pt>
                <c:pt idx="48640">
                  <c:v>43063.629001099536</c:v>
                </c:pt>
                <c:pt idx="48641">
                  <c:v>43063.63594565972</c:v>
                </c:pt>
                <c:pt idx="48642">
                  <c:v>43063.642890219904</c:v>
                </c:pt>
                <c:pt idx="48643">
                  <c:v>43063.649834780095</c:v>
                </c:pt>
                <c:pt idx="48644">
                  <c:v>43063.656779340279</c:v>
                </c:pt>
                <c:pt idx="48645">
                  <c:v>43063.663723900463</c:v>
                </c:pt>
                <c:pt idx="48646">
                  <c:v>43063.670668460647</c:v>
                </c:pt>
                <c:pt idx="48647">
                  <c:v>43063.677613020831</c:v>
                </c:pt>
                <c:pt idx="48648">
                  <c:v>43063.684557581022</c:v>
                </c:pt>
                <c:pt idx="48649">
                  <c:v>43063.691502141206</c:v>
                </c:pt>
                <c:pt idx="48650">
                  <c:v>43063.69844670139</c:v>
                </c:pt>
                <c:pt idx="48651">
                  <c:v>43063.705391261574</c:v>
                </c:pt>
                <c:pt idx="48652">
                  <c:v>43063.712335821758</c:v>
                </c:pt>
                <c:pt idx="48653">
                  <c:v>43063.719280381942</c:v>
                </c:pt>
                <c:pt idx="48654">
                  <c:v>43063.726224942133</c:v>
                </c:pt>
                <c:pt idx="48655">
                  <c:v>43063.733169502317</c:v>
                </c:pt>
                <c:pt idx="48656">
                  <c:v>43063.740114062501</c:v>
                </c:pt>
                <c:pt idx="48657">
                  <c:v>43063.747058622685</c:v>
                </c:pt>
                <c:pt idx="48658">
                  <c:v>43063.754003182868</c:v>
                </c:pt>
                <c:pt idx="48659">
                  <c:v>43063.760947743052</c:v>
                </c:pt>
                <c:pt idx="48660">
                  <c:v>43063.767892303244</c:v>
                </c:pt>
                <c:pt idx="48661">
                  <c:v>43063.774836863427</c:v>
                </c:pt>
                <c:pt idx="48662">
                  <c:v>43063.781781423611</c:v>
                </c:pt>
                <c:pt idx="48663">
                  <c:v>43063.788725983795</c:v>
                </c:pt>
                <c:pt idx="48664">
                  <c:v>43063.795670543979</c:v>
                </c:pt>
                <c:pt idx="48665">
                  <c:v>43063.802615104163</c:v>
                </c:pt>
                <c:pt idx="48666">
                  <c:v>43063.809559664354</c:v>
                </c:pt>
                <c:pt idx="48667">
                  <c:v>43063.816504224538</c:v>
                </c:pt>
                <c:pt idx="48668">
                  <c:v>43063.823448784722</c:v>
                </c:pt>
                <c:pt idx="48669">
                  <c:v>43063.830393344906</c:v>
                </c:pt>
                <c:pt idx="48670">
                  <c:v>43063.83733790509</c:v>
                </c:pt>
                <c:pt idx="48671">
                  <c:v>43063.844282465281</c:v>
                </c:pt>
                <c:pt idx="48672">
                  <c:v>43063.851227025465</c:v>
                </c:pt>
                <c:pt idx="48673">
                  <c:v>43063.858171585649</c:v>
                </c:pt>
                <c:pt idx="48674">
                  <c:v>43063.865116145833</c:v>
                </c:pt>
                <c:pt idx="48675">
                  <c:v>43063.872060706017</c:v>
                </c:pt>
                <c:pt idx="48676">
                  <c:v>43063.879005266201</c:v>
                </c:pt>
                <c:pt idx="48677">
                  <c:v>43063.885949826392</c:v>
                </c:pt>
                <c:pt idx="48678">
                  <c:v>43063.892894386576</c:v>
                </c:pt>
                <c:pt idx="48679">
                  <c:v>43063.89983894676</c:v>
                </c:pt>
                <c:pt idx="48680">
                  <c:v>43063.906783506944</c:v>
                </c:pt>
                <c:pt idx="48681">
                  <c:v>43063.913728067128</c:v>
                </c:pt>
                <c:pt idx="48682">
                  <c:v>43063.920672627311</c:v>
                </c:pt>
                <c:pt idx="48683">
                  <c:v>43063.927617187503</c:v>
                </c:pt>
                <c:pt idx="48684">
                  <c:v>43063.934561747687</c:v>
                </c:pt>
                <c:pt idx="48685">
                  <c:v>43063.94150630787</c:v>
                </c:pt>
                <c:pt idx="48686">
                  <c:v>43063.948450868054</c:v>
                </c:pt>
                <c:pt idx="48687">
                  <c:v>43063.955395428238</c:v>
                </c:pt>
                <c:pt idx="48688">
                  <c:v>43063.962339988429</c:v>
                </c:pt>
                <c:pt idx="48689">
                  <c:v>43063.969284548613</c:v>
                </c:pt>
                <c:pt idx="48690">
                  <c:v>43063.976229108797</c:v>
                </c:pt>
                <c:pt idx="48691">
                  <c:v>43063.983173668981</c:v>
                </c:pt>
                <c:pt idx="48692">
                  <c:v>43063.990118229165</c:v>
                </c:pt>
                <c:pt idx="48693">
                  <c:v>43063.997062789349</c:v>
                </c:pt>
                <c:pt idx="48694">
                  <c:v>43064.00400734954</c:v>
                </c:pt>
                <c:pt idx="48695">
                  <c:v>43064.010951909724</c:v>
                </c:pt>
                <c:pt idx="48696">
                  <c:v>43064.017896469908</c:v>
                </c:pt>
                <c:pt idx="48697">
                  <c:v>43064.024841030092</c:v>
                </c:pt>
                <c:pt idx="48698">
                  <c:v>43064.031785590276</c:v>
                </c:pt>
                <c:pt idx="48699">
                  <c:v>43064.03873015046</c:v>
                </c:pt>
                <c:pt idx="48700">
                  <c:v>43064.045674710651</c:v>
                </c:pt>
                <c:pt idx="48701">
                  <c:v>43064.052619270835</c:v>
                </c:pt>
                <c:pt idx="48702">
                  <c:v>43064.059563831019</c:v>
                </c:pt>
                <c:pt idx="48703">
                  <c:v>43064.066508391203</c:v>
                </c:pt>
                <c:pt idx="48704">
                  <c:v>43064.073452951387</c:v>
                </c:pt>
                <c:pt idx="48705">
                  <c:v>43064.08039751157</c:v>
                </c:pt>
                <c:pt idx="48706">
                  <c:v>43064.087342071762</c:v>
                </c:pt>
                <c:pt idx="48707">
                  <c:v>43064.094286631946</c:v>
                </c:pt>
                <c:pt idx="48708">
                  <c:v>43064.101231192129</c:v>
                </c:pt>
                <c:pt idx="48709">
                  <c:v>43064.108175752313</c:v>
                </c:pt>
                <c:pt idx="48710">
                  <c:v>43064.115120312497</c:v>
                </c:pt>
                <c:pt idx="48711">
                  <c:v>43064.122064872688</c:v>
                </c:pt>
                <c:pt idx="48712">
                  <c:v>43064.129009432872</c:v>
                </c:pt>
                <c:pt idx="48713">
                  <c:v>43064.135953993056</c:v>
                </c:pt>
                <c:pt idx="48714">
                  <c:v>43064.14289855324</c:v>
                </c:pt>
                <c:pt idx="48715">
                  <c:v>43064.149843113424</c:v>
                </c:pt>
                <c:pt idx="48716">
                  <c:v>43064.156787673608</c:v>
                </c:pt>
                <c:pt idx="48717">
                  <c:v>43064.163732233799</c:v>
                </c:pt>
                <c:pt idx="48718">
                  <c:v>43064.170676793983</c:v>
                </c:pt>
                <c:pt idx="48719">
                  <c:v>43064.177621354167</c:v>
                </c:pt>
                <c:pt idx="48720">
                  <c:v>43064.184565914351</c:v>
                </c:pt>
                <c:pt idx="48721">
                  <c:v>43064.191510474535</c:v>
                </c:pt>
                <c:pt idx="48722">
                  <c:v>43064.198455034719</c:v>
                </c:pt>
                <c:pt idx="48723">
                  <c:v>43064.20539959491</c:v>
                </c:pt>
                <c:pt idx="48724">
                  <c:v>43064.212344155094</c:v>
                </c:pt>
                <c:pt idx="48725">
                  <c:v>43064.219288715278</c:v>
                </c:pt>
                <c:pt idx="48726">
                  <c:v>43064.226233275462</c:v>
                </c:pt>
                <c:pt idx="48727">
                  <c:v>43064.233177835646</c:v>
                </c:pt>
                <c:pt idx="48728">
                  <c:v>43064.240122395837</c:v>
                </c:pt>
                <c:pt idx="48729">
                  <c:v>43064.247066956021</c:v>
                </c:pt>
                <c:pt idx="48730">
                  <c:v>43064.254011516205</c:v>
                </c:pt>
                <c:pt idx="48731">
                  <c:v>43064.260956076389</c:v>
                </c:pt>
                <c:pt idx="48732">
                  <c:v>43064.267900636572</c:v>
                </c:pt>
                <c:pt idx="48733">
                  <c:v>43064.274845196756</c:v>
                </c:pt>
                <c:pt idx="48734">
                  <c:v>43064.281789756948</c:v>
                </c:pt>
                <c:pt idx="48735">
                  <c:v>43064.288734317131</c:v>
                </c:pt>
                <c:pt idx="48736">
                  <c:v>43064.295678877315</c:v>
                </c:pt>
                <c:pt idx="48737">
                  <c:v>43064.302623437499</c:v>
                </c:pt>
                <c:pt idx="48738">
                  <c:v>43064.309567997683</c:v>
                </c:pt>
                <c:pt idx="48739">
                  <c:v>43064.316512557867</c:v>
                </c:pt>
                <c:pt idx="48740">
                  <c:v>43064.323457118058</c:v>
                </c:pt>
                <c:pt idx="48741">
                  <c:v>43064.330401678242</c:v>
                </c:pt>
                <c:pt idx="48742">
                  <c:v>43064.337346238426</c:v>
                </c:pt>
                <c:pt idx="48743">
                  <c:v>43064.34429079861</c:v>
                </c:pt>
                <c:pt idx="48744">
                  <c:v>43064.351235358794</c:v>
                </c:pt>
                <c:pt idx="48745">
                  <c:v>43064.358179918985</c:v>
                </c:pt>
                <c:pt idx="48746">
                  <c:v>43064.365124479169</c:v>
                </c:pt>
                <c:pt idx="48747">
                  <c:v>43064.372069039353</c:v>
                </c:pt>
                <c:pt idx="48748">
                  <c:v>43064.379013599537</c:v>
                </c:pt>
                <c:pt idx="48749">
                  <c:v>43064.385958159721</c:v>
                </c:pt>
                <c:pt idx="48750">
                  <c:v>43064.392902719905</c:v>
                </c:pt>
                <c:pt idx="48751">
                  <c:v>43064.399847280096</c:v>
                </c:pt>
                <c:pt idx="48752">
                  <c:v>43064.40679184028</c:v>
                </c:pt>
                <c:pt idx="48753">
                  <c:v>43064.413736400464</c:v>
                </c:pt>
                <c:pt idx="48754">
                  <c:v>43064.420680960648</c:v>
                </c:pt>
                <c:pt idx="48755">
                  <c:v>43064.427625520831</c:v>
                </c:pt>
                <c:pt idx="48756">
                  <c:v>43064.434570081015</c:v>
                </c:pt>
                <c:pt idx="48757">
                  <c:v>43064.441514641207</c:v>
                </c:pt>
                <c:pt idx="48758">
                  <c:v>43064.448459201391</c:v>
                </c:pt>
                <c:pt idx="48759">
                  <c:v>43064.455403761574</c:v>
                </c:pt>
                <c:pt idx="48760">
                  <c:v>43064.462348321758</c:v>
                </c:pt>
                <c:pt idx="48761">
                  <c:v>43064.469292881942</c:v>
                </c:pt>
                <c:pt idx="48762">
                  <c:v>43064.476237442126</c:v>
                </c:pt>
                <c:pt idx="48763">
                  <c:v>43064.483182002317</c:v>
                </c:pt>
                <c:pt idx="48764">
                  <c:v>43064.490126562501</c:v>
                </c:pt>
                <c:pt idx="48765">
                  <c:v>43064.497071122685</c:v>
                </c:pt>
                <c:pt idx="48766">
                  <c:v>43064.504015682869</c:v>
                </c:pt>
                <c:pt idx="48767">
                  <c:v>43064.510960243053</c:v>
                </c:pt>
                <c:pt idx="48768">
                  <c:v>43064.517904803244</c:v>
                </c:pt>
                <c:pt idx="48769">
                  <c:v>43064.524849363428</c:v>
                </c:pt>
                <c:pt idx="48770">
                  <c:v>43064.531793923612</c:v>
                </c:pt>
                <c:pt idx="48771">
                  <c:v>43064.538738483796</c:v>
                </c:pt>
                <c:pt idx="48772">
                  <c:v>43064.54568304398</c:v>
                </c:pt>
                <c:pt idx="48773">
                  <c:v>43064.552627604164</c:v>
                </c:pt>
                <c:pt idx="48774">
                  <c:v>43064.559572164355</c:v>
                </c:pt>
                <c:pt idx="48775">
                  <c:v>43064.566516724539</c:v>
                </c:pt>
                <c:pt idx="48776">
                  <c:v>43064.573461284723</c:v>
                </c:pt>
                <c:pt idx="48777">
                  <c:v>43064.580405844907</c:v>
                </c:pt>
                <c:pt idx="48778">
                  <c:v>43064.587350405091</c:v>
                </c:pt>
                <c:pt idx="48779">
                  <c:v>43064.594294965274</c:v>
                </c:pt>
                <c:pt idx="48780">
                  <c:v>43064.601239525466</c:v>
                </c:pt>
                <c:pt idx="48781">
                  <c:v>43064.60818408565</c:v>
                </c:pt>
                <c:pt idx="48782">
                  <c:v>43064.615128645833</c:v>
                </c:pt>
                <c:pt idx="48783">
                  <c:v>43064.622073206017</c:v>
                </c:pt>
                <c:pt idx="48784">
                  <c:v>43064.629017766201</c:v>
                </c:pt>
                <c:pt idx="48785">
                  <c:v>43064.635962326392</c:v>
                </c:pt>
                <c:pt idx="48786">
                  <c:v>43064.642906886576</c:v>
                </c:pt>
                <c:pt idx="48787">
                  <c:v>43064.64985144676</c:v>
                </c:pt>
                <c:pt idx="48788">
                  <c:v>43064.656796006944</c:v>
                </c:pt>
                <c:pt idx="48789">
                  <c:v>43064.663740567128</c:v>
                </c:pt>
                <c:pt idx="48790">
                  <c:v>43064.670685127312</c:v>
                </c:pt>
                <c:pt idx="48791">
                  <c:v>43064.677629687503</c:v>
                </c:pt>
                <c:pt idx="48792">
                  <c:v>43064.684574247687</c:v>
                </c:pt>
                <c:pt idx="48793">
                  <c:v>43064.691518807871</c:v>
                </c:pt>
                <c:pt idx="48794">
                  <c:v>43064.698463368055</c:v>
                </c:pt>
                <c:pt idx="48795">
                  <c:v>43064.705407928239</c:v>
                </c:pt>
                <c:pt idx="48796">
                  <c:v>43064.712352488423</c:v>
                </c:pt>
                <c:pt idx="48797">
                  <c:v>43064.719297048614</c:v>
                </c:pt>
                <c:pt idx="48798">
                  <c:v>43064.726241608798</c:v>
                </c:pt>
                <c:pt idx="48799">
                  <c:v>43064.733186168982</c:v>
                </c:pt>
                <c:pt idx="48800">
                  <c:v>43064.740130729166</c:v>
                </c:pt>
                <c:pt idx="48801">
                  <c:v>43064.74707528935</c:v>
                </c:pt>
                <c:pt idx="48802">
                  <c:v>43064.754019849534</c:v>
                </c:pt>
                <c:pt idx="48803">
                  <c:v>43064.760964409725</c:v>
                </c:pt>
                <c:pt idx="48804">
                  <c:v>43064.767908969909</c:v>
                </c:pt>
                <c:pt idx="48805">
                  <c:v>43064.774853530093</c:v>
                </c:pt>
                <c:pt idx="48806">
                  <c:v>43064.781798090276</c:v>
                </c:pt>
                <c:pt idx="48807">
                  <c:v>43064.78874265046</c:v>
                </c:pt>
                <c:pt idx="48808">
                  <c:v>43064.795687210652</c:v>
                </c:pt>
                <c:pt idx="48809">
                  <c:v>43064.802631770835</c:v>
                </c:pt>
                <c:pt idx="48810">
                  <c:v>43064.809576331019</c:v>
                </c:pt>
                <c:pt idx="48811">
                  <c:v>43064.816520891203</c:v>
                </c:pt>
                <c:pt idx="48812">
                  <c:v>43064.823465451387</c:v>
                </c:pt>
                <c:pt idx="48813">
                  <c:v>43064.830410011571</c:v>
                </c:pt>
                <c:pt idx="48814">
                  <c:v>43064.837354571762</c:v>
                </c:pt>
                <c:pt idx="48815">
                  <c:v>43064.844299131946</c:v>
                </c:pt>
                <c:pt idx="48816">
                  <c:v>43064.85124369213</c:v>
                </c:pt>
                <c:pt idx="48817">
                  <c:v>43064.858188252314</c:v>
                </c:pt>
                <c:pt idx="48818">
                  <c:v>43064.865132812498</c:v>
                </c:pt>
                <c:pt idx="48819">
                  <c:v>43064.872077372682</c:v>
                </c:pt>
                <c:pt idx="48820">
                  <c:v>43064.879021932873</c:v>
                </c:pt>
                <c:pt idx="48821">
                  <c:v>43064.885966493057</c:v>
                </c:pt>
                <c:pt idx="48822">
                  <c:v>43064.892911053241</c:v>
                </c:pt>
                <c:pt idx="48823">
                  <c:v>43064.899855613425</c:v>
                </c:pt>
                <c:pt idx="48824">
                  <c:v>43064.906800173609</c:v>
                </c:pt>
                <c:pt idx="48825">
                  <c:v>43064.9137447338</c:v>
                </c:pt>
                <c:pt idx="48826">
                  <c:v>43064.920689293984</c:v>
                </c:pt>
                <c:pt idx="48827">
                  <c:v>43064.927633854168</c:v>
                </c:pt>
                <c:pt idx="48828">
                  <c:v>43064.934578414352</c:v>
                </c:pt>
                <c:pt idx="48829">
                  <c:v>43064.941522974535</c:v>
                </c:pt>
                <c:pt idx="48830">
                  <c:v>43064.948467534719</c:v>
                </c:pt>
                <c:pt idx="48831">
                  <c:v>43064.955412094911</c:v>
                </c:pt>
                <c:pt idx="48832">
                  <c:v>43064.962356655094</c:v>
                </c:pt>
                <c:pt idx="48833">
                  <c:v>43064.969301215278</c:v>
                </c:pt>
                <c:pt idx="48834">
                  <c:v>43064.976245775462</c:v>
                </c:pt>
                <c:pt idx="48835">
                  <c:v>43064.983190335646</c:v>
                </c:pt>
                <c:pt idx="48836">
                  <c:v>43064.99013489583</c:v>
                </c:pt>
                <c:pt idx="48837">
                  <c:v>43064.997079456021</c:v>
                </c:pt>
                <c:pt idx="48838">
                  <c:v>43065.004024016205</c:v>
                </c:pt>
                <c:pt idx="48839">
                  <c:v>43065.010968576389</c:v>
                </c:pt>
                <c:pt idx="48840">
                  <c:v>43065.017913136573</c:v>
                </c:pt>
                <c:pt idx="48841">
                  <c:v>43065.024857696757</c:v>
                </c:pt>
                <c:pt idx="48842">
                  <c:v>43065.031802256941</c:v>
                </c:pt>
                <c:pt idx="48843">
                  <c:v>43065.038746817132</c:v>
                </c:pt>
                <c:pt idx="48844">
                  <c:v>43065.045691377316</c:v>
                </c:pt>
                <c:pt idx="48845">
                  <c:v>43065.0526359375</c:v>
                </c:pt>
                <c:pt idx="48846">
                  <c:v>43065.059580497684</c:v>
                </c:pt>
                <c:pt idx="48847">
                  <c:v>43065.066525057868</c:v>
                </c:pt>
                <c:pt idx="48848">
                  <c:v>43065.073469618059</c:v>
                </c:pt>
                <c:pt idx="48849">
                  <c:v>43065.080414178243</c:v>
                </c:pt>
                <c:pt idx="48850">
                  <c:v>43065.087358738427</c:v>
                </c:pt>
                <c:pt idx="48851">
                  <c:v>43065.094303298611</c:v>
                </c:pt>
                <c:pt idx="48852">
                  <c:v>43065.101247858795</c:v>
                </c:pt>
                <c:pt idx="48853">
                  <c:v>43065.108192418978</c:v>
                </c:pt>
                <c:pt idx="48854">
                  <c:v>43065.11513697917</c:v>
                </c:pt>
                <c:pt idx="48855">
                  <c:v>43065.122081539354</c:v>
                </c:pt>
                <c:pt idx="48856">
                  <c:v>43065.129026099537</c:v>
                </c:pt>
                <c:pt idx="48857">
                  <c:v>43065.135970659721</c:v>
                </c:pt>
                <c:pt idx="48858">
                  <c:v>43065.142915219905</c:v>
                </c:pt>
                <c:pt idx="48859">
                  <c:v>43065.149859780089</c:v>
                </c:pt>
                <c:pt idx="48860">
                  <c:v>43065.15680434028</c:v>
                </c:pt>
                <c:pt idx="48861">
                  <c:v>43065.163748900464</c:v>
                </c:pt>
                <c:pt idx="48862">
                  <c:v>43065.170693460648</c:v>
                </c:pt>
                <c:pt idx="48863">
                  <c:v>43065.177638020832</c:v>
                </c:pt>
                <c:pt idx="48864">
                  <c:v>43065.184582581016</c:v>
                </c:pt>
                <c:pt idx="48865">
                  <c:v>43065.191527141207</c:v>
                </c:pt>
                <c:pt idx="48866">
                  <c:v>43065.198471701391</c:v>
                </c:pt>
                <c:pt idx="48867">
                  <c:v>43065.205416261575</c:v>
                </c:pt>
                <c:pt idx="48868">
                  <c:v>43065.212360821759</c:v>
                </c:pt>
                <c:pt idx="48869">
                  <c:v>43065.219305381943</c:v>
                </c:pt>
                <c:pt idx="48870">
                  <c:v>43065.226249942127</c:v>
                </c:pt>
                <c:pt idx="48871">
                  <c:v>43065.233194502318</c:v>
                </c:pt>
                <c:pt idx="48872">
                  <c:v>43065.240139062502</c:v>
                </c:pt>
                <c:pt idx="48873">
                  <c:v>43065.247083622686</c:v>
                </c:pt>
                <c:pt idx="48874">
                  <c:v>43065.25402818287</c:v>
                </c:pt>
                <c:pt idx="48875">
                  <c:v>43065.260972743054</c:v>
                </c:pt>
                <c:pt idx="48876">
                  <c:v>43065.267917303237</c:v>
                </c:pt>
                <c:pt idx="48877">
                  <c:v>43065.274861863429</c:v>
                </c:pt>
                <c:pt idx="48878">
                  <c:v>43065.281806423613</c:v>
                </c:pt>
                <c:pt idx="48879">
                  <c:v>43065.288750983796</c:v>
                </c:pt>
                <c:pt idx="48880">
                  <c:v>43065.29569554398</c:v>
                </c:pt>
                <c:pt idx="48881">
                  <c:v>43065.302640104164</c:v>
                </c:pt>
                <c:pt idx="48882">
                  <c:v>43065.309584664355</c:v>
                </c:pt>
                <c:pt idx="48883">
                  <c:v>43065.316529224539</c:v>
                </c:pt>
                <c:pt idx="48884">
                  <c:v>43065.323473784723</c:v>
                </c:pt>
                <c:pt idx="48885">
                  <c:v>43065.330418344907</c:v>
                </c:pt>
                <c:pt idx="48886">
                  <c:v>43065.337362905091</c:v>
                </c:pt>
                <c:pt idx="48887">
                  <c:v>43065.344307465275</c:v>
                </c:pt>
                <c:pt idx="48888">
                  <c:v>43065.351252025466</c:v>
                </c:pt>
                <c:pt idx="48889">
                  <c:v>43065.35819658565</c:v>
                </c:pt>
                <c:pt idx="48890">
                  <c:v>43065.365141145834</c:v>
                </c:pt>
                <c:pt idx="48891">
                  <c:v>43065.372085706018</c:v>
                </c:pt>
                <c:pt idx="48892">
                  <c:v>43065.379030266202</c:v>
                </c:pt>
                <c:pt idx="48893">
                  <c:v>43065.385974826386</c:v>
                </c:pt>
                <c:pt idx="48894">
                  <c:v>43065.392919386577</c:v>
                </c:pt>
                <c:pt idx="48895">
                  <c:v>43065.399863946761</c:v>
                </c:pt>
                <c:pt idx="48896">
                  <c:v>43065.406808506945</c:v>
                </c:pt>
                <c:pt idx="48897">
                  <c:v>43065.413753067129</c:v>
                </c:pt>
                <c:pt idx="48898">
                  <c:v>43065.420697627313</c:v>
                </c:pt>
                <c:pt idx="48899">
                  <c:v>43065.427642187497</c:v>
                </c:pt>
                <c:pt idx="48900">
                  <c:v>43065.434586747688</c:v>
                </c:pt>
                <c:pt idx="48901">
                  <c:v>43065.441531307872</c:v>
                </c:pt>
                <c:pt idx="48902">
                  <c:v>43065.448475868056</c:v>
                </c:pt>
                <c:pt idx="48903">
                  <c:v>43065.455420428239</c:v>
                </c:pt>
                <c:pt idx="48904">
                  <c:v>43065.462364988423</c:v>
                </c:pt>
                <c:pt idx="48905">
                  <c:v>43065.469309548615</c:v>
                </c:pt>
                <c:pt idx="48906">
                  <c:v>43065.476254108798</c:v>
                </c:pt>
                <c:pt idx="48907">
                  <c:v>43065.483198668982</c:v>
                </c:pt>
                <c:pt idx="48908">
                  <c:v>43065.490143229166</c:v>
                </c:pt>
                <c:pt idx="48909">
                  <c:v>43065.49708778935</c:v>
                </c:pt>
                <c:pt idx="48910">
                  <c:v>43065.504032349534</c:v>
                </c:pt>
                <c:pt idx="48911">
                  <c:v>43065.510976909725</c:v>
                </c:pt>
                <c:pt idx="48912">
                  <c:v>43065.517921469909</c:v>
                </c:pt>
                <c:pt idx="48913">
                  <c:v>43065.524866030093</c:v>
                </c:pt>
                <c:pt idx="48914">
                  <c:v>43065.531810590277</c:v>
                </c:pt>
                <c:pt idx="48915">
                  <c:v>43065.538755150461</c:v>
                </c:pt>
                <c:pt idx="48916">
                  <c:v>43065.545699710645</c:v>
                </c:pt>
                <c:pt idx="48917">
                  <c:v>43065.552644270836</c:v>
                </c:pt>
                <c:pt idx="48918">
                  <c:v>43065.55958883102</c:v>
                </c:pt>
                <c:pt idx="48919">
                  <c:v>43065.566533391204</c:v>
                </c:pt>
                <c:pt idx="48920">
                  <c:v>43065.573477951388</c:v>
                </c:pt>
                <c:pt idx="48921">
                  <c:v>43065.580422511572</c:v>
                </c:pt>
                <c:pt idx="48922">
                  <c:v>43065.587367071763</c:v>
                </c:pt>
                <c:pt idx="48923">
                  <c:v>43065.594311631947</c:v>
                </c:pt>
                <c:pt idx="48924">
                  <c:v>43065.601256192131</c:v>
                </c:pt>
                <c:pt idx="48925">
                  <c:v>43065.608200752315</c:v>
                </c:pt>
                <c:pt idx="48926">
                  <c:v>43065.615145312498</c:v>
                </c:pt>
                <c:pt idx="48927">
                  <c:v>43065.622089872682</c:v>
                </c:pt>
                <c:pt idx="48928">
                  <c:v>43065.629034432874</c:v>
                </c:pt>
                <c:pt idx="48929">
                  <c:v>43065.635978993058</c:v>
                </c:pt>
                <c:pt idx="48930">
                  <c:v>43065.642923553241</c:v>
                </c:pt>
                <c:pt idx="48931">
                  <c:v>43065.649868113425</c:v>
                </c:pt>
                <c:pt idx="48932">
                  <c:v>43065.656812673609</c:v>
                </c:pt>
                <c:pt idx="48933">
                  <c:v>43065.663757233793</c:v>
                </c:pt>
                <c:pt idx="48934">
                  <c:v>43065.670701793984</c:v>
                </c:pt>
                <c:pt idx="48935">
                  <c:v>43065.677646354168</c:v>
                </c:pt>
                <c:pt idx="48936">
                  <c:v>43065.684590914352</c:v>
                </c:pt>
                <c:pt idx="48937">
                  <c:v>43065.691535474536</c:v>
                </c:pt>
                <c:pt idx="48938">
                  <c:v>43065.69848003472</c:v>
                </c:pt>
                <c:pt idx="48939">
                  <c:v>43065.705424594904</c:v>
                </c:pt>
                <c:pt idx="48940">
                  <c:v>43065.712369155095</c:v>
                </c:pt>
                <c:pt idx="48941">
                  <c:v>43065.719313715279</c:v>
                </c:pt>
                <c:pt idx="48942">
                  <c:v>43065.726258275463</c:v>
                </c:pt>
                <c:pt idx="48943">
                  <c:v>43065.733202835647</c:v>
                </c:pt>
                <c:pt idx="48944">
                  <c:v>43065.740147395831</c:v>
                </c:pt>
                <c:pt idx="48945">
                  <c:v>43065.747091956022</c:v>
                </c:pt>
                <c:pt idx="48946">
                  <c:v>43065.754036516206</c:v>
                </c:pt>
                <c:pt idx="48947">
                  <c:v>43065.76098107639</c:v>
                </c:pt>
                <c:pt idx="48948">
                  <c:v>43065.767925636574</c:v>
                </c:pt>
                <c:pt idx="48949">
                  <c:v>43065.774870196758</c:v>
                </c:pt>
                <c:pt idx="48950">
                  <c:v>43065.781814756941</c:v>
                </c:pt>
                <c:pt idx="48951">
                  <c:v>43065.788759317133</c:v>
                </c:pt>
                <c:pt idx="48952">
                  <c:v>43065.795703877317</c:v>
                </c:pt>
                <c:pt idx="48953">
                  <c:v>43065.8026484375</c:v>
                </c:pt>
                <c:pt idx="48954">
                  <c:v>43065.809592997684</c:v>
                </c:pt>
                <c:pt idx="48955">
                  <c:v>43065.816537557868</c:v>
                </c:pt>
                <c:pt idx="48956">
                  <c:v>43065.823482118052</c:v>
                </c:pt>
                <c:pt idx="48957">
                  <c:v>43065.830426678243</c:v>
                </c:pt>
                <c:pt idx="48958">
                  <c:v>43065.837371238427</c:v>
                </c:pt>
                <c:pt idx="48959">
                  <c:v>43065.844315798611</c:v>
                </c:pt>
                <c:pt idx="48960">
                  <c:v>43065.851260358795</c:v>
                </c:pt>
                <c:pt idx="48961">
                  <c:v>43065.858204918979</c:v>
                </c:pt>
                <c:pt idx="48962">
                  <c:v>43065.86514947917</c:v>
                </c:pt>
                <c:pt idx="48963">
                  <c:v>43065.872094039354</c:v>
                </c:pt>
                <c:pt idx="48964">
                  <c:v>43065.879038599538</c:v>
                </c:pt>
                <c:pt idx="48965">
                  <c:v>43065.885983159722</c:v>
                </c:pt>
                <c:pt idx="48966">
                  <c:v>43065.892927719906</c:v>
                </c:pt>
                <c:pt idx="48967">
                  <c:v>43065.89987228009</c:v>
                </c:pt>
                <c:pt idx="48968">
                  <c:v>43065.906816840281</c:v>
                </c:pt>
                <c:pt idx="48969">
                  <c:v>43065.913761400465</c:v>
                </c:pt>
                <c:pt idx="48970">
                  <c:v>43065.920705960649</c:v>
                </c:pt>
                <c:pt idx="48971">
                  <c:v>43065.927650520833</c:v>
                </c:pt>
                <c:pt idx="48972">
                  <c:v>43065.934595081017</c:v>
                </c:pt>
                <c:pt idx="48973">
                  <c:v>43065.941539641201</c:v>
                </c:pt>
                <c:pt idx="48974">
                  <c:v>43065.948484201392</c:v>
                </c:pt>
                <c:pt idx="48975">
                  <c:v>43065.955428761576</c:v>
                </c:pt>
                <c:pt idx="48976">
                  <c:v>43065.96237332176</c:v>
                </c:pt>
                <c:pt idx="48977">
                  <c:v>43065.969317881943</c:v>
                </c:pt>
                <c:pt idx="48978">
                  <c:v>43065.976262442127</c:v>
                </c:pt>
                <c:pt idx="48979">
                  <c:v>43065.983207002311</c:v>
                </c:pt>
                <c:pt idx="48980">
                  <c:v>43065.990151562502</c:v>
                </c:pt>
                <c:pt idx="48981">
                  <c:v>43065.997096122686</c:v>
                </c:pt>
                <c:pt idx="48982">
                  <c:v>43066.00404068287</c:v>
                </c:pt>
                <c:pt idx="48983">
                  <c:v>43066.010985243054</c:v>
                </c:pt>
                <c:pt idx="48984">
                  <c:v>43066.017929803238</c:v>
                </c:pt>
                <c:pt idx="48985">
                  <c:v>43066.024874363429</c:v>
                </c:pt>
                <c:pt idx="48986">
                  <c:v>43066.031818923613</c:v>
                </c:pt>
                <c:pt idx="48987">
                  <c:v>43066.038763483797</c:v>
                </c:pt>
                <c:pt idx="48988">
                  <c:v>43066.045708043981</c:v>
                </c:pt>
                <c:pt idx="48989">
                  <c:v>43066.052652604165</c:v>
                </c:pt>
                <c:pt idx="48990">
                  <c:v>43066.059597164349</c:v>
                </c:pt>
                <c:pt idx="48991">
                  <c:v>43066.06654172454</c:v>
                </c:pt>
                <c:pt idx="48992">
                  <c:v>43066.073486284724</c:v>
                </c:pt>
                <c:pt idx="48993">
                  <c:v>43066.080430844908</c:v>
                </c:pt>
                <c:pt idx="48994">
                  <c:v>43066.087375405092</c:v>
                </c:pt>
                <c:pt idx="48995">
                  <c:v>43066.094319965276</c:v>
                </c:pt>
                <c:pt idx="48996">
                  <c:v>43066.10126452546</c:v>
                </c:pt>
                <c:pt idx="48997">
                  <c:v>43066.108209085651</c:v>
                </c:pt>
                <c:pt idx="48998">
                  <c:v>43066.115153645835</c:v>
                </c:pt>
                <c:pt idx="48999">
                  <c:v>43066.122098206019</c:v>
                </c:pt>
                <c:pt idx="49000">
                  <c:v>43066.129042766202</c:v>
                </c:pt>
                <c:pt idx="49001">
                  <c:v>43066.135987326386</c:v>
                </c:pt>
                <c:pt idx="49002">
                  <c:v>43066.142931886578</c:v>
                </c:pt>
                <c:pt idx="49003">
                  <c:v>43066.149876446761</c:v>
                </c:pt>
                <c:pt idx="49004">
                  <c:v>43066.156821006945</c:v>
                </c:pt>
                <c:pt idx="49005">
                  <c:v>43066.163765567129</c:v>
                </c:pt>
                <c:pt idx="49006">
                  <c:v>43066.170710127313</c:v>
                </c:pt>
                <c:pt idx="49007">
                  <c:v>43066.177654687497</c:v>
                </c:pt>
                <c:pt idx="49008">
                  <c:v>43066.184599247688</c:v>
                </c:pt>
                <c:pt idx="49009">
                  <c:v>43066.191543807872</c:v>
                </c:pt>
                <c:pt idx="49010">
                  <c:v>43066.198488368056</c:v>
                </c:pt>
                <c:pt idx="49011">
                  <c:v>43066.20543292824</c:v>
                </c:pt>
                <c:pt idx="49012">
                  <c:v>43066.212377488424</c:v>
                </c:pt>
                <c:pt idx="49013">
                  <c:v>43066.219322048608</c:v>
                </c:pt>
                <c:pt idx="49014">
                  <c:v>43066.226266608799</c:v>
                </c:pt>
                <c:pt idx="49015">
                  <c:v>43066.233211168983</c:v>
                </c:pt>
                <c:pt idx="49016">
                  <c:v>43066.240155729167</c:v>
                </c:pt>
                <c:pt idx="49017">
                  <c:v>43066.247100289351</c:v>
                </c:pt>
                <c:pt idx="49018">
                  <c:v>43066.254044849535</c:v>
                </c:pt>
                <c:pt idx="49019">
                  <c:v>43066.260989409719</c:v>
                </c:pt>
                <c:pt idx="49020">
                  <c:v>43066.26793396991</c:v>
                </c:pt>
                <c:pt idx="49021">
                  <c:v>43066.274878530094</c:v>
                </c:pt>
                <c:pt idx="49022">
                  <c:v>43066.281823090278</c:v>
                </c:pt>
                <c:pt idx="49023">
                  <c:v>43066.288767650462</c:v>
                </c:pt>
                <c:pt idx="49024">
                  <c:v>43066.295712210645</c:v>
                </c:pt>
                <c:pt idx="49025">
                  <c:v>43066.302656770837</c:v>
                </c:pt>
                <c:pt idx="49026">
                  <c:v>43066.309601331021</c:v>
                </c:pt>
                <c:pt idx="49027">
                  <c:v>43066.316545891204</c:v>
                </c:pt>
                <c:pt idx="49028">
                  <c:v>43066.323490451388</c:v>
                </c:pt>
                <c:pt idx="49029">
                  <c:v>43066.330435011572</c:v>
                </c:pt>
                <c:pt idx="49030">
                  <c:v>43066.337379571756</c:v>
                </c:pt>
                <c:pt idx="49031">
                  <c:v>43066.344324131947</c:v>
                </c:pt>
                <c:pt idx="49032">
                  <c:v>43066.351268692131</c:v>
                </c:pt>
                <c:pt idx="49033">
                  <c:v>43066.358213252315</c:v>
                </c:pt>
                <c:pt idx="49034">
                  <c:v>43066.365157812499</c:v>
                </c:pt>
                <c:pt idx="49035">
                  <c:v>43066.372102372683</c:v>
                </c:pt>
                <c:pt idx="49036">
                  <c:v>43066.379046932867</c:v>
                </c:pt>
                <c:pt idx="49037">
                  <c:v>43066.385991493058</c:v>
                </c:pt>
                <c:pt idx="49038">
                  <c:v>43066.392936053242</c:v>
                </c:pt>
                <c:pt idx="49039">
                  <c:v>43066.399880613426</c:v>
                </c:pt>
                <c:pt idx="49040">
                  <c:v>43066.40682517361</c:v>
                </c:pt>
                <c:pt idx="49041">
                  <c:v>43066.413769733794</c:v>
                </c:pt>
                <c:pt idx="49042">
                  <c:v>43066.420714293985</c:v>
                </c:pt>
                <c:pt idx="49043">
                  <c:v>43066.427658854169</c:v>
                </c:pt>
                <c:pt idx="49044">
                  <c:v>43066.434603414353</c:v>
                </c:pt>
                <c:pt idx="49045">
                  <c:v>43066.441547974537</c:v>
                </c:pt>
                <c:pt idx="49046">
                  <c:v>43066.448492534721</c:v>
                </c:pt>
                <c:pt idx="49047">
                  <c:v>43066.455437094904</c:v>
                </c:pt>
                <c:pt idx="49048">
                  <c:v>43066.462381655096</c:v>
                </c:pt>
                <c:pt idx="49049">
                  <c:v>43066.46932621528</c:v>
                </c:pt>
                <c:pt idx="49050">
                  <c:v>43066.476270775463</c:v>
                </c:pt>
                <c:pt idx="49051">
                  <c:v>43066.483215335647</c:v>
                </c:pt>
                <c:pt idx="49052">
                  <c:v>43066.490159895831</c:v>
                </c:pt>
                <c:pt idx="49053">
                  <c:v>43066.497104456015</c:v>
                </c:pt>
                <c:pt idx="49054">
                  <c:v>43066.504049016206</c:v>
                </c:pt>
                <c:pt idx="49055">
                  <c:v>43066.51099357639</c:v>
                </c:pt>
                <c:pt idx="49056">
                  <c:v>43066.517938136574</c:v>
                </c:pt>
                <c:pt idx="49057">
                  <c:v>43066.524882696758</c:v>
                </c:pt>
                <c:pt idx="49058">
                  <c:v>43066.531827256942</c:v>
                </c:pt>
                <c:pt idx="49059">
                  <c:v>43066.538771817133</c:v>
                </c:pt>
                <c:pt idx="49060">
                  <c:v>43066.545716377317</c:v>
                </c:pt>
                <c:pt idx="49061">
                  <c:v>43066.552660937501</c:v>
                </c:pt>
                <c:pt idx="49062">
                  <c:v>43066.559605497685</c:v>
                </c:pt>
                <c:pt idx="49063">
                  <c:v>43066.566550057869</c:v>
                </c:pt>
                <c:pt idx="49064">
                  <c:v>43066.573494618053</c:v>
                </c:pt>
                <c:pt idx="49065">
                  <c:v>43066.580439178244</c:v>
                </c:pt>
                <c:pt idx="49066">
                  <c:v>43066.587383738428</c:v>
                </c:pt>
                <c:pt idx="49067">
                  <c:v>43066.594328298612</c:v>
                </c:pt>
                <c:pt idx="49068">
                  <c:v>43066.601272858796</c:v>
                </c:pt>
                <c:pt idx="49069">
                  <c:v>43066.60821741898</c:v>
                </c:pt>
                <c:pt idx="49070">
                  <c:v>43066.615161979164</c:v>
                </c:pt>
                <c:pt idx="49071">
                  <c:v>43066.622106539355</c:v>
                </c:pt>
                <c:pt idx="49072">
                  <c:v>43066.629051099539</c:v>
                </c:pt>
                <c:pt idx="49073">
                  <c:v>43066.635995659723</c:v>
                </c:pt>
                <c:pt idx="49074">
                  <c:v>43066.642940219906</c:v>
                </c:pt>
                <c:pt idx="49075">
                  <c:v>43066.64988478009</c:v>
                </c:pt>
                <c:pt idx="49076">
                  <c:v>43066.656829340274</c:v>
                </c:pt>
                <c:pt idx="49077">
                  <c:v>43066.663773900465</c:v>
                </c:pt>
                <c:pt idx="49078">
                  <c:v>43066.670718460649</c:v>
                </c:pt>
                <c:pt idx="49079">
                  <c:v>43066.677663020833</c:v>
                </c:pt>
                <c:pt idx="49080">
                  <c:v>43066.684607581017</c:v>
                </c:pt>
                <c:pt idx="49081">
                  <c:v>43066.691552141201</c:v>
                </c:pt>
                <c:pt idx="49082">
                  <c:v>43066.698496701392</c:v>
                </c:pt>
                <c:pt idx="49083">
                  <c:v>43066.705441261576</c:v>
                </c:pt>
                <c:pt idx="49084">
                  <c:v>43066.71238582176</c:v>
                </c:pt>
                <c:pt idx="49085">
                  <c:v>43066.719330381944</c:v>
                </c:pt>
                <c:pt idx="49086">
                  <c:v>43066.726274942128</c:v>
                </c:pt>
                <c:pt idx="49087">
                  <c:v>43066.733219502312</c:v>
                </c:pt>
                <c:pt idx="49088">
                  <c:v>43066.740164062503</c:v>
                </c:pt>
                <c:pt idx="49089">
                  <c:v>43066.747108622687</c:v>
                </c:pt>
                <c:pt idx="49090">
                  <c:v>43066.754053182871</c:v>
                </c:pt>
                <c:pt idx="49091">
                  <c:v>43066.760997743055</c:v>
                </c:pt>
                <c:pt idx="49092">
                  <c:v>43066.767942303239</c:v>
                </c:pt>
                <c:pt idx="49093">
                  <c:v>43066.774886863423</c:v>
                </c:pt>
                <c:pt idx="49094">
                  <c:v>43066.781831423614</c:v>
                </c:pt>
                <c:pt idx="49095">
                  <c:v>43066.788775983798</c:v>
                </c:pt>
                <c:pt idx="49096">
                  <c:v>43066.795720543982</c:v>
                </c:pt>
                <c:pt idx="49097">
                  <c:v>43066.802665104165</c:v>
                </c:pt>
                <c:pt idx="49098">
                  <c:v>43066.809609664349</c:v>
                </c:pt>
                <c:pt idx="49099">
                  <c:v>43066.816554224541</c:v>
                </c:pt>
                <c:pt idx="49100">
                  <c:v>43066.823498784725</c:v>
                </c:pt>
                <c:pt idx="49101">
                  <c:v>43066.830443344908</c:v>
                </c:pt>
                <c:pt idx="49102">
                  <c:v>43066.837387905092</c:v>
                </c:pt>
                <c:pt idx="49103">
                  <c:v>43066.844332465276</c:v>
                </c:pt>
                <c:pt idx="49104">
                  <c:v>43066.85127702546</c:v>
                </c:pt>
                <c:pt idx="49105">
                  <c:v>43066.858221585651</c:v>
                </c:pt>
                <c:pt idx="49106">
                  <c:v>43066.865166145835</c:v>
                </c:pt>
                <c:pt idx="49107">
                  <c:v>43066.872110706019</c:v>
                </c:pt>
                <c:pt idx="49108">
                  <c:v>43066.879055266203</c:v>
                </c:pt>
                <c:pt idx="49109">
                  <c:v>43066.885999826387</c:v>
                </c:pt>
                <c:pt idx="49110">
                  <c:v>43066.892944386571</c:v>
                </c:pt>
                <c:pt idx="49111">
                  <c:v>43066.899888946762</c:v>
                </c:pt>
                <c:pt idx="49112">
                  <c:v>43066.906833506946</c:v>
                </c:pt>
                <c:pt idx="49113">
                  <c:v>43066.91377806713</c:v>
                </c:pt>
                <c:pt idx="49114">
                  <c:v>43066.920722627314</c:v>
                </c:pt>
                <c:pt idx="49115">
                  <c:v>43066.927667187498</c:v>
                </c:pt>
                <c:pt idx="49116">
                  <c:v>43066.934611747682</c:v>
                </c:pt>
                <c:pt idx="49117">
                  <c:v>43066.941556307873</c:v>
                </c:pt>
                <c:pt idx="49118">
                  <c:v>43066.948500868057</c:v>
                </c:pt>
                <c:pt idx="49119">
                  <c:v>43066.955445428241</c:v>
                </c:pt>
                <c:pt idx="49120">
                  <c:v>43066.962389988425</c:v>
                </c:pt>
                <c:pt idx="49121">
                  <c:v>43066.969334548608</c:v>
                </c:pt>
                <c:pt idx="49122">
                  <c:v>43066.9762791088</c:v>
                </c:pt>
                <c:pt idx="49123">
                  <c:v>43066.983223668984</c:v>
                </c:pt>
                <c:pt idx="49124">
                  <c:v>43066.990168229167</c:v>
                </c:pt>
                <c:pt idx="49125">
                  <c:v>43066.997112789351</c:v>
                </c:pt>
                <c:pt idx="49126">
                  <c:v>43067.004057349535</c:v>
                </c:pt>
                <c:pt idx="49127">
                  <c:v>43067.011001909719</c:v>
                </c:pt>
                <c:pt idx="49128">
                  <c:v>43067.01794646991</c:v>
                </c:pt>
                <c:pt idx="49129">
                  <c:v>43067.024891030094</c:v>
                </c:pt>
                <c:pt idx="49130">
                  <c:v>43067.031835590278</c:v>
                </c:pt>
                <c:pt idx="49131">
                  <c:v>43067.038780150462</c:v>
                </c:pt>
                <c:pt idx="49132">
                  <c:v>43067.045724710646</c:v>
                </c:pt>
                <c:pt idx="49133">
                  <c:v>43067.05266927083</c:v>
                </c:pt>
                <c:pt idx="49134">
                  <c:v>43067.059613831021</c:v>
                </c:pt>
                <c:pt idx="49135">
                  <c:v>43067.066558391205</c:v>
                </c:pt>
                <c:pt idx="49136">
                  <c:v>43067.073502951389</c:v>
                </c:pt>
                <c:pt idx="49137">
                  <c:v>43067.080447511573</c:v>
                </c:pt>
                <c:pt idx="49138">
                  <c:v>43067.087392071757</c:v>
                </c:pt>
                <c:pt idx="49139">
                  <c:v>43067.094336631948</c:v>
                </c:pt>
                <c:pt idx="49140">
                  <c:v>43067.101281192132</c:v>
                </c:pt>
                <c:pt idx="49141">
                  <c:v>43067.108225752316</c:v>
                </c:pt>
                <c:pt idx="49142">
                  <c:v>43067.1151703125</c:v>
                </c:pt>
                <c:pt idx="49143">
                  <c:v>43067.122114872684</c:v>
                </c:pt>
                <c:pt idx="49144">
                  <c:v>43067.129059432868</c:v>
                </c:pt>
                <c:pt idx="49145">
                  <c:v>43067.136003993059</c:v>
                </c:pt>
                <c:pt idx="49146">
                  <c:v>43067.142948553243</c:v>
                </c:pt>
                <c:pt idx="49147">
                  <c:v>43067.149893113427</c:v>
                </c:pt>
                <c:pt idx="49148">
                  <c:v>43067.15683767361</c:v>
                </c:pt>
                <c:pt idx="49149">
                  <c:v>43067.163782233794</c:v>
                </c:pt>
                <c:pt idx="49150">
                  <c:v>43067.170726793978</c:v>
                </c:pt>
                <c:pt idx="49151">
                  <c:v>43067.177671354169</c:v>
                </c:pt>
                <c:pt idx="49152">
                  <c:v>43067.184615914353</c:v>
                </c:pt>
                <c:pt idx="49153">
                  <c:v>43067.191560474537</c:v>
                </c:pt>
                <c:pt idx="49154">
                  <c:v>43067.198505034721</c:v>
                </c:pt>
                <c:pt idx="49155">
                  <c:v>43067.205449594905</c:v>
                </c:pt>
                <c:pt idx="49156">
                  <c:v>43067.212394155089</c:v>
                </c:pt>
                <c:pt idx="49157">
                  <c:v>43067.21933871528</c:v>
                </c:pt>
                <c:pt idx="49158">
                  <c:v>43067.226283275464</c:v>
                </c:pt>
                <c:pt idx="49159">
                  <c:v>43067.233227835648</c:v>
                </c:pt>
                <c:pt idx="49160">
                  <c:v>43067.240172395832</c:v>
                </c:pt>
                <c:pt idx="49161">
                  <c:v>43067.247116956016</c:v>
                </c:pt>
                <c:pt idx="49162">
                  <c:v>43067.254061516207</c:v>
                </c:pt>
                <c:pt idx="49163">
                  <c:v>43067.261006076391</c:v>
                </c:pt>
                <c:pt idx="49164">
                  <c:v>43067.267950636575</c:v>
                </c:pt>
                <c:pt idx="49165">
                  <c:v>43067.274895196759</c:v>
                </c:pt>
                <c:pt idx="49166">
                  <c:v>43067.281839756943</c:v>
                </c:pt>
                <c:pt idx="49167">
                  <c:v>43067.288784317127</c:v>
                </c:pt>
                <c:pt idx="49168">
                  <c:v>43067.295728877318</c:v>
                </c:pt>
                <c:pt idx="49169">
                  <c:v>43067.302673437502</c:v>
                </c:pt>
                <c:pt idx="49170">
                  <c:v>43067.309617997686</c:v>
                </c:pt>
                <c:pt idx="49171">
                  <c:v>43067.316562557869</c:v>
                </c:pt>
                <c:pt idx="49172">
                  <c:v>43067.323507118053</c:v>
                </c:pt>
                <c:pt idx="49173">
                  <c:v>43067.330451678237</c:v>
                </c:pt>
                <c:pt idx="49174">
                  <c:v>43067.337396238428</c:v>
                </c:pt>
                <c:pt idx="49175">
                  <c:v>43067.344340798612</c:v>
                </c:pt>
                <c:pt idx="49176">
                  <c:v>43067.351285358796</c:v>
                </c:pt>
                <c:pt idx="49177">
                  <c:v>43067.35822991898</c:v>
                </c:pt>
                <c:pt idx="49178">
                  <c:v>43067.365174479164</c:v>
                </c:pt>
                <c:pt idx="49179">
                  <c:v>43067.372119039355</c:v>
                </c:pt>
                <c:pt idx="49180">
                  <c:v>43067.379063599539</c:v>
                </c:pt>
                <c:pt idx="49181">
                  <c:v>43067.386008159723</c:v>
                </c:pt>
                <c:pt idx="49182">
                  <c:v>43067.392952719907</c:v>
                </c:pt>
                <c:pt idx="49183">
                  <c:v>43067.399897280091</c:v>
                </c:pt>
                <c:pt idx="49184">
                  <c:v>43067.406841840275</c:v>
                </c:pt>
                <c:pt idx="49185">
                  <c:v>43067.413786400466</c:v>
                </c:pt>
                <c:pt idx="49186">
                  <c:v>43067.42073096065</c:v>
                </c:pt>
                <c:pt idx="49187">
                  <c:v>43067.427675520834</c:v>
                </c:pt>
                <c:pt idx="49188">
                  <c:v>43067.434620081018</c:v>
                </c:pt>
                <c:pt idx="49189">
                  <c:v>43067.441564641202</c:v>
                </c:pt>
                <c:pt idx="49190">
                  <c:v>43067.448509201386</c:v>
                </c:pt>
                <c:pt idx="49191">
                  <c:v>43067.455453761577</c:v>
                </c:pt>
                <c:pt idx="49192">
                  <c:v>43067.462398321761</c:v>
                </c:pt>
                <c:pt idx="49193">
                  <c:v>43067.469342881945</c:v>
                </c:pt>
                <c:pt idx="49194">
                  <c:v>43067.476287442129</c:v>
                </c:pt>
                <c:pt idx="49195">
                  <c:v>43067.483232002312</c:v>
                </c:pt>
                <c:pt idx="49196">
                  <c:v>43067.490176562496</c:v>
                </c:pt>
                <c:pt idx="49197">
                  <c:v>43067.497121122688</c:v>
                </c:pt>
                <c:pt idx="49198">
                  <c:v>43067.504065682871</c:v>
                </c:pt>
                <c:pt idx="49199">
                  <c:v>43067.511010243055</c:v>
                </c:pt>
                <c:pt idx="49200">
                  <c:v>43067.517954803239</c:v>
                </c:pt>
                <c:pt idx="49201">
                  <c:v>43067.524899363423</c:v>
                </c:pt>
                <c:pt idx="49202">
                  <c:v>43067.531843923614</c:v>
                </c:pt>
                <c:pt idx="49203">
                  <c:v>43067.538788483798</c:v>
                </c:pt>
                <c:pt idx="49204">
                  <c:v>43067.545733043982</c:v>
                </c:pt>
                <c:pt idx="49205">
                  <c:v>43067.552677604166</c:v>
                </c:pt>
                <c:pt idx="49206">
                  <c:v>43067.55962216435</c:v>
                </c:pt>
                <c:pt idx="49207">
                  <c:v>43067.566566724534</c:v>
                </c:pt>
                <c:pt idx="49208">
                  <c:v>43067.573511284725</c:v>
                </c:pt>
                <c:pt idx="49209">
                  <c:v>43067.580455844909</c:v>
                </c:pt>
                <c:pt idx="49210">
                  <c:v>43067.587400405093</c:v>
                </c:pt>
                <c:pt idx="49211">
                  <c:v>43067.594344965277</c:v>
                </c:pt>
                <c:pt idx="49212">
                  <c:v>43067.601289525461</c:v>
                </c:pt>
                <c:pt idx="49213">
                  <c:v>43067.608234085645</c:v>
                </c:pt>
                <c:pt idx="49214">
                  <c:v>43067.615178645836</c:v>
                </c:pt>
                <c:pt idx="49215">
                  <c:v>43067.62212320602</c:v>
                </c:pt>
                <c:pt idx="49216">
                  <c:v>43067.629067766204</c:v>
                </c:pt>
                <c:pt idx="49217">
                  <c:v>43067.636012326388</c:v>
                </c:pt>
                <c:pt idx="49218">
                  <c:v>43067.642956886571</c:v>
                </c:pt>
                <c:pt idx="49219">
                  <c:v>43067.649901446763</c:v>
                </c:pt>
                <c:pt idx="49220">
                  <c:v>43067.656846006947</c:v>
                </c:pt>
                <c:pt idx="49221">
                  <c:v>43067.66379056713</c:v>
                </c:pt>
                <c:pt idx="49222">
                  <c:v>43067.670735127314</c:v>
                </c:pt>
                <c:pt idx="49223">
                  <c:v>43067.677679687498</c:v>
                </c:pt>
                <c:pt idx="49224">
                  <c:v>43067.684624247682</c:v>
                </c:pt>
                <c:pt idx="49225">
                  <c:v>43067.691568807873</c:v>
                </c:pt>
                <c:pt idx="49226">
                  <c:v>43067.698513368057</c:v>
                </c:pt>
                <c:pt idx="49227">
                  <c:v>43067.705457928241</c:v>
                </c:pt>
                <c:pt idx="49228">
                  <c:v>43067.712402488425</c:v>
                </c:pt>
                <c:pt idx="49229">
                  <c:v>43067.719347048609</c:v>
                </c:pt>
                <c:pt idx="49230">
                  <c:v>43067.726291608793</c:v>
                </c:pt>
                <c:pt idx="49231">
                  <c:v>43067.733236168984</c:v>
                </c:pt>
                <c:pt idx="49232">
                  <c:v>43067.740180729168</c:v>
                </c:pt>
                <c:pt idx="49233">
                  <c:v>43067.747125289352</c:v>
                </c:pt>
                <c:pt idx="49234">
                  <c:v>43067.754069849536</c:v>
                </c:pt>
                <c:pt idx="49235">
                  <c:v>43067.76101440972</c:v>
                </c:pt>
                <c:pt idx="49236">
                  <c:v>43067.767958969911</c:v>
                </c:pt>
                <c:pt idx="49237">
                  <c:v>43067.774903530095</c:v>
                </c:pt>
                <c:pt idx="49238">
                  <c:v>43067.781848090279</c:v>
                </c:pt>
                <c:pt idx="49239">
                  <c:v>43067.788792650463</c:v>
                </c:pt>
                <c:pt idx="49240">
                  <c:v>43067.795737210647</c:v>
                </c:pt>
                <c:pt idx="49241">
                  <c:v>43067.802681770831</c:v>
                </c:pt>
                <c:pt idx="49242">
                  <c:v>43067.809626331022</c:v>
                </c:pt>
                <c:pt idx="49243">
                  <c:v>43067.816570891206</c:v>
                </c:pt>
                <c:pt idx="49244">
                  <c:v>43067.82351545139</c:v>
                </c:pt>
                <c:pt idx="49245">
                  <c:v>43067.830460011573</c:v>
                </c:pt>
                <c:pt idx="49246">
                  <c:v>43067.837404571757</c:v>
                </c:pt>
                <c:pt idx="49247">
                  <c:v>43067.844349131941</c:v>
                </c:pt>
                <c:pt idx="49248">
                  <c:v>43067.851293692132</c:v>
                </c:pt>
                <c:pt idx="49249">
                  <c:v>43067.858238252316</c:v>
                </c:pt>
                <c:pt idx="49250">
                  <c:v>43067.8651828125</c:v>
                </c:pt>
                <c:pt idx="49251">
                  <c:v>43067.872127372684</c:v>
                </c:pt>
                <c:pt idx="49252">
                  <c:v>43067.879071932868</c:v>
                </c:pt>
                <c:pt idx="49253">
                  <c:v>43067.886016493052</c:v>
                </c:pt>
                <c:pt idx="49254">
                  <c:v>43067.892961053243</c:v>
                </c:pt>
                <c:pt idx="49255">
                  <c:v>43067.899905613427</c:v>
                </c:pt>
                <c:pt idx="49256">
                  <c:v>43067.906850173611</c:v>
                </c:pt>
                <c:pt idx="49257">
                  <c:v>43067.913794733795</c:v>
                </c:pt>
                <c:pt idx="49258">
                  <c:v>43067.920739293979</c:v>
                </c:pt>
                <c:pt idx="49259">
                  <c:v>43067.92768385417</c:v>
                </c:pt>
                <c:pt idx="49260">
                  <c:v>43067.934628414354</c:v>
                </c:pt>
                <c:pt idx="49261">
                  <c:v>43067.941572974538</c:v>
                </c:pt>
                <c:pt idx="49262">
                  <c:v>43067.948517534722</c:v>
                </c:pt>
                <c:pt idx="49263">
                  <c:v>43067.955462094906</c:v>
                </c:pt>
                <c:pt idx="49264">
                  <c:v>43067.96240665509</c:v>
                </c:pt>
                <c:pt idx="49265">
                  <c:v>43067.969351215281</c:v>
                </c:pt>
                <c:pt idx="49266">
                  <c:v>43067.976295775465</c:v>
                </c:pt>
                <c:pt idx="49267">
                  <c:v>43067.983240335649</c:v>
                </c:pt>
                <c:pt idx="49268">
                  <c:v>43067.990184895832</c:v>
                </c:pt>
                <c:pt idx="49269">
                  <c:v>43067.997129456016</c:v>
                </c:pt>
                <c:pt idx="49270">
                  <c:v>43068.0040740162</c:v>
                </c:pt>
                <c:pt idx="49271">
                  <c:v>43068.011018576392</c:v>
                </c:pt>
                <c:pt idx="49272">
                  <c:v>43068.017963136575</c:v>
                </c:pt>
                <c:pt idx="49273">
                  <c:v>43068.024907696759</c:v>
                </c:pt>
                <c:pt idx="49274">
                  <c:v>43068.031852256943</c:v>
                </c:pt>
                <c:pt idx="49275">
                  <c:v>43068.038796817127</c:v>
                </c:pt>
                <c:pt idx="49276">
                  <c:v>43068.045741377318</c:v>
                </c:pt>
                <c:pt idx="49277">
                  <c:v>43068.052685937502</c:v>
                </c:pt>
                <c:pt idx="49278">
                  <c:v>43068.059630497686</c:v>
                </c:pt>
                <c:pt idx="49279">
                  <c:v>43068.06657505787</c:v>
                </c:pt>
                <c:pt idx="49280">
                  <c:v>43068.073519618054</c:v>
                </c:pt>
                <c:pt idx="49281">
                  <c:v>43068.080464178238</c:v>
                </c:pt>
                <c:pt idx="49282">
                  <c:v>43068.087408738429</c:v>
                </c:pt>
                <c:pt idx="49283">
                  <c:v>43068.094353298613</c:v>
                </c:pt>
                <c:pt idx="49284">
                  <c:v>43068.101297858797</c:v>
                </c:pt>
                <c:pt idx="49285">
                  <c:v>43068.108242418981</c:v>
                </c:pt>
                <c:pt idx="49286">
                  <c:v>43068.115186979165</c:v>
                </c:pt>
                <c:pt idx="49287">
                  <c:v>43068.122131539349</c:v>
                </c:pt>
                <c:pt idx="49288">
                  <c:v>43068.12907609954</c:v>
                </c:pt>
                <c:pt idx="49289">
                  <c:v>43068.136020659724</c:v>
                </c:pt>
                <c:pt idx="49290">
                  <c:v>43068.142965219908</c:v>
                </c:pt>
                <c:pt idx="49291">
                  <c:v>43068.149909780092</c:v>
                </c:pt>
                <c:pt idx="49292">
                  <c:v>43068.156854340275</c:v>
                </c:pt>
                <c:pt idx="49293">
                  <c:v>43068.163798900459</c:v>
                </c:pt>
                <c:pt idx="49294">
                  <c:v>43068.170743460651</c:v>
                </c:pt>
                <c:pt idx="49295">
                  <c:v>43068.177688020834</c:v>
                </c:pt>
                <c:pt idx="49296">
                  <c:v>43068.184632581018</c:v>
                </c:pt>
                <c:pt idx="49297">
                  <c:v>43068.191577141202</c:v>
                </c:pt>
                <c:pt idx="49298">
                  <c:v>43068.198521701386</c:v>
                </c:pt>
                <c:pt idx="49299">
                  <c:v>43068.205466261577</c:v>
                </c:pt>
                <c:pt idx="49300">
                  <c:v>43068.212410821761</c:v>
                </c:pt>
                <c:pt idx="49301">
                  <c:v>43068.219355381945</c:v>
                </c:pt>
                <c:pt idx="49302">
                  <c:v>43068.226299942129</c:v>
                </c:pt>
                <c:pt idx="49303">
                  <c:v>43068.233244502313</c:v>
                </c:pt>
                <c:pt idx="49304">
                  <c:v>43068.240189062497</c:v>
                </c:pt>
                <c:pt idx="49305">
                  <c:v>43068.247133622688</c:v>
                </c:pt>
                <c:pt idx="49306">
                  <c:v>43068.254078182872</c:v>
                </c:pt>
                <c:pt idx="49307">
                  <c:v>43068.261022743056</c:v>
                </c:pt>
                <c:pt idx="49308">
                  <c:v>43068.26796730324</c:v>
                </c:pt>
                <c:pt idx="49309">
                  <c:v>43068.274911863424</c:v>
                </c:pt>
                <c:pt idx="49310">
                  <c:v>43068.281856423608</c:v>
                </c:pt>
                <c:pt idx="49311">
                  <c:v>43068.288800983799</c:v>
                </c:pt>
                <c:pt idx="49312">
                  <c:v>43068.295745543983</c:v>
                </c:pt>
                <c:pt idx="49313">
                  <c:v>43068.302690104167</c:v>
                </c:pt>
                <c:pt idx="49314">
                  <c:v>43068.309634664351</c:v>
                </c:pt>
                <c:pt idx="49315">
                  <c:v>43068.316579224535</c:v>
                </c:pt>
                <c:pt idx="49316">
                  <c:v>43068.323523784726</c:v>
                </c:pt>
                <c:pt idx="49317">
                  <c:v>43068.33046834491</c:v>
                </c:pt>
                <c:pt idx="49318">
                  <c:v>43068.337412905094</c:v>
                </c:pt>
                <c:pt idx="49319">
                  <c:v>43068.344357465277</c:v>
                </c:pt>
                <c:pt idx="49320">
                  <c:v>43068.351302025461</c:v>
                </c:pt>
                <c:pt idx="49321">
                  <c:v>43068.358246585645</c:v>
                </c:pt>
                <c:pt idx="49322">
                  <c:v>43068.365191145836</c:v>
                </c:pt>
                <c:pt idx="49323">
                  <c:v>43068.37213570602</c:v>
                </c:pt>
                <c:pt idx="49324">
                  <c:v>43068.379080266204</c:v>
                </c:pt>
                <c:pt idx="49325">
                  <c:v>43068.386024826388</c:v>
                </c:pt>
                <c:pt idx="49326">
                  <c:v>43068.392969386572</c:v>
                </c:pt>
                <c:pt idx="49327">
                  <c:v>43068.399913946756</c:v>
                </c:pt>
                <c:pt idx="49328">
                  <c:v>43068.406858506947</c:v>
                </c:pt>
                <c:pt idx="49329">
                  <c:v>43068.413803067131</c:v>
                </c:pt>
                <c:pt idx="49330">
                  <c:v>43068.420747627315</c:v>
                </c:pt>
                <c:pt idx="49331">
                  <c:v>43068.427692187499</c:v>
                </c:pt>
                <c:pt idx="49332">
                  <c:v>43068.434636747683</c:v>
                </c:pt>
                <c:pt idx="49333">
                  <c:v>43068.441581307867</c:v>
                </c:pt>
                <c:pt idx="49334">
                  <c:v>43068.448525868058</c:v>
                </c:pt>
                <c:pt idx="49335">
                  <c:v>43068.455470428242</c:v>
                </c:pt>
                <c:pt idx="49336">
                  <c:v>43068.462414988426</c:v>
                </c:pt>
                <c:pt idx="49337">
                  <c:v>43068.46935954861</c:v>
                </c:pt>
                <c:pt idx="49338">
                  <c:v>43068.476304108794</c:v>
                </c:pt>
                <c:pt idx="49339">
                  <c:v>43068.483248668985</c:v>
                </c:pt>
                <c:pt idx="49340">
                  <c:v>43068.490193229169</c:v>
                </c:pt>
                <c:pt idx="49341">
                  <c:v>43068.497137789353</c:v>
                </c:pt>
                <c:pt idx="49342">
                  <c:v>43068.504082349536</c:v>
                </c:pt>
                <c:pt idx="49343">
                  <c:v>43068.51102690972</c:v>
                </c:pt>
                <c:pt idx="49344">
                  <c:v>43068.517971469904</c:v>
                </c:pt>
                <c:pt idx="49345">
                  <c:v>43068.524916030095</c:v>
                </c:pt>
                <c:pt idx="49346">
                  <c:v>43068.531860590279</c:v>
                </c:pt>
                <c:pt idx="49347">
                  <c:v>43068.538805150463</c:v>
                </c:pt>
                <c:pt idx="49348">
                  <c:v>43068.545749710647</c:v>
                </c:pt>
                <c:pt idx="49349">
                  <c:v>43068.552694270831</c:v>
                </c:pt>
                <c:pt idx="49350">
                  <c:v>43068.559638831015</c:v>
                </c:pt>
                <c:pt idx="49351">
                  <c:v>43068.566583391206</c:v>
                </c:pt>
                <c:pt idx="49352">
                  <c:v>43068.57352795139</c:v>
                </c:pt>
                <c:pt idx="49353">
                  <c:v>43068.580472511574</c:v>
                </c:pt>
                <c:pt idx="49354">
                  <c:v>43068.587417071758</c:v>
                </c:pt>
                <c:pt idx="49355">
                  <c:v>43068.594361631942</c:v>
                </c:pt>
                <c:pt idx="49356">
                  <c:v>43068.601306192133</c:v>
                </c:pt>
                <c:pt idx="49357">
                  <c:v>43068.608250752317</c:v>
                </c:pt>
                <c:pt idx="49358">
                  <c:v>43068.615195312501</c:v>
                </c:pt>
                <c:pt idx="49359">
                  <c:v>43068.622139872685</c:v>
                </c:pt>
                <c:pt idx="49360">
                  <c:v>43068.629084432869</c:v>
                </c:pt>
                <c:pt idx="49361">
                  <c:v>43068.636028993053</c:v>
                </c:pt>
                <c:pt idx="49362">
                  <c:v>43068.642973553244</c:v>
                </c:pt>
                <c:pt idx="49363">
                  <c:v>43068.649918113428</c:v>
                </c:pt>
                <c:pt idx="49364">
                  <c:v>43068.656862673612</c:v>
                </c:pt>
                <c:pt idx="49365">
                  <c:v>43068.663807233796</c:v>
                </c:pt>
                <c:pt idx="49366">
                  <c:v>43068.670751793979</c:v>
                </c:pt>
                <c:pt idx="49367">
                  <c:v>43068.677696354163</c:v>
                </c:pt>
                <c:pt idx="49368">
                  <c:v>43068.684640914355</c:v>
                </c:pt>
                <c:pt idx="49369">
                  <c:v>43068.691585474538</c:v>
                </c:pt>
                <c:pt idx="49370">
                  <c:v>43068.698530034722</c:v>
                </c:pt>
                <c:pt idx="49371">
                  <c:v>43068.705474594906</c:v>
                </c:pt>
                <c:pt idx="49372">
                  <c:v>43068.71241915509</c:v>
                </c:pt>
                <c:pt idx="49373">
                  <c:v>43068.719363715281</c:v>
                </c:pt>
                <c:pt idx="49374">
                  <c:v>43068.726308275465</c:v>
                </c:pt>
                <c:pt idx="49375">
                  <c:v>43068.733252835649</c:v>
                </c:pt>
                <c:pt idx="49376">
                  <c:v>43068.740197395833</c:v>
                </c:pt>
                <c:pt idx="49377">
                  <c:v>43068.747141956017</c:v>
                </c:pt>
                <c:pt idx="49378">
                  <c:v>43068.754086516201</c:v>
                </c:pt>
                <c:pt idx="49379">
                  <c:v>43068.761031076392</c:v>
                </c:pt>
                <c:pt idx="49380">
                  <c:v>43068.767975636576</c:v>
                </c:pt>
                <c:pt idx="49381">
                  <c:v>43068.77492019676</c:v>
                </c:pt>
                <c:pt idx="49382">
                  <c:v>43068.781864756944</c:v>
                </c:pt>
                <c:pt idx="49383">
                  <c:v>43068.788809317128</c:v>
                </c:pt>
                <c:pt idx="49384">
                  <c:v>43068.795753877312</c:v>
                </c:pt>
                <c:pt idx="49385">
                  <c:v>43068.802698437503</c:v>
                </c:pt>
                <c:pt idx="49386">
                  <c:v>43068.809642997687</c:v>
                </c:pt>
                <c:pt idx="49387">
                  <c:v>43068.816587557871</c:v>
                </c:pt>
                <c:pt idx="49388">
                  <c:v>43068.823532118055</c:v>
                </c:pt>
                <c:pt idx="49389">
                  <c:v>43068.830476678238</c:v>
                </c:pt>
                <c:pt idx="49390">
                  <c:v>43068.837421238422</c:v>
                </c:pt>
                <c:pt idx="49391">
                  <c:v>43068.844365798614</c:v>
                </c:pt>
                <c:pt idx="49392">
                  <c:v>43068.851310358797</c:v>
                </c:pt>
                <c:pt idx="49393">
                  <c:v>43068.858254918981</c:v>
                </c:pt>
                <c:pt idx="49394">
                  <c:v>43068.865199479165</c:v>
                </c:pt>
                <c:pt idx="49395">
                  <c:v>43068.872144039349</c:v>
                </c:pt>
                <c:pt idx="49396">
                  <c:v>43068.87908859954</c:v>
                </c:pt>
                <c:pt idx="49397">
                  <c:v>43068.886033159724</c:v>
                </c:pt>
                <c:pt idx="49398">
                  <c:v>43068.892977719908</c:v>
                </c:pt>
                <c:pt idx="49399">
                  <c:v>43068.899922280092</c:v>
                </c:pt>
                <c:pt idx="49400">
                  <c:v>43068.906866840276</c:v>
                </c:pt>
                <c:pt idx="49401">
                  <c:v>43068.91381140046</c:v>
                </c:pt>
                <c:pt idx="49402">
                  <c:v>43068.920755960651</c:v>
                </c:pt>
                <c:pt idx="49403">
                  <c:v>43068.927700520835</c:v>
                </c:pt>
                <c:pt idx="49404">
                  <c:v>43068.934645081019</c:v>
                </c:pt>
                <c:pt idx="49405">
                  <c:v>43068.941589641203</c:v>
                </c:pt>
                <c:pt idx="49406">
                  <c:v>43068.948534201387</c:v>
                </c:pt>
                <c:pt idx="49407">
                  <c:v>43068.955478761571</c:v>
                </c:pt>
                <c:pt idx="49408">
                  <c:v>43068.962423321762</c:v>
                </c:pt>
                <c:pt idx="49409">
                  <c:v>43068.969367881946</c:v>
                </c:pt>
                <c:pt idx="49410">
                  <c:v>43068.97631244213</c:v>
                </c:pt>
                <c:pt idx="49411">
                  <c:v>43068.983257002314</c:v>
                </c:pt>
                <c:pt idx="49412">
                  <c:v>43068.990201562498</c:v>
                </c:pt>
                <c:pt idx="49413">
                  <c:v>43068.997146122689</c:v>
                </c:pt>
                <c:pt idx="49414">
                  <c:v>43069.004090682873</c:v>
                </c:pt>
                <c:pt idx="49415">
                  <c:v>43069.011035243057</c:v>
                </c:pt>
                <c:pt idx="49416">
                  <c:v>43069.01797980324</c:v>
                </c:pt>
                <c:pt idx="49417">
                  <c:v>43069.024924363424</c:v>
                </c:pt>
                <c:pt idx="49418">
                  <c:v>43069.031868923608</c:v>
                </c:pt>
                <c:pt idx="49419">
                  <c:v>43069.038813483799</c:v>
                </c:pt>
                <c:pt idx="49420">
                  <c:v>43069.045758043983</c:v>
                </c:pt>
                <c:pt idx="49421">
                  <c:v>43069.052702604167</c:v>
                </c:pt>
                <c:pt idx="49422">
                  <c:v>43069.059647164351</c:v>
                </c:pt>
                <c:pt idx="49423">
                  <c:v>43069.066591724535</c:v>
                </c:pt>
                <c:pt idx="49424">
                  <c:v>43069.073536284719</c:v>
                </c:pt>
                <c:pt idx="49425">
                  <c:v>43069.08048084491</c:v>
                </c:pt>
                <c:pt idx="49426">
                  <c:v>43069.087425405094</c:v>
                </c:pt>
                <c:pt idx="49427">
                  <c:v>43069.094369965278</c:v>
                </c:pt>
                <c:pt idx="49428">
                  <c:v>43069.101314525462</c:v>
                </c:pt>
                <c:pt idx="49429">
                  <c:v>43069.108259085646</c:v>
                </c:pt>
                <c:pt idx="49430">
                  <c:v>43069.11520364583</c:v>
                </c:pt>
                <c:pt idx="49431">
                  <c:v>43069.122148206021</c:v>
                </c:pt>
                <c:pt idx="49432">
                  <c:v>43069.129092766205</c:v>
                </c:pt>
                <c:pt idx="49433">
                  <c:v>43069.136037326389</c:v>
                </c:pt>
                <c:pt idx="49434">
                  <c:v>43069.142981886573</c:v>
                </c:pt>
                <c:pt idx="49435">
                  <c:v>43069.149926446757</c:v>
                </c:pt>
                <c:pt idx="49436">
                  <c:v>43069.156871006948</c:v>
                </c:pt>
                <c:pt idx="49437">
                  <c:v>43069.163815567132</c:v>
                </c:pt>
                <c:pt idx="49438">
                  <c:v>43069.170760127316</c:v>
                </c:pt>
                <c:pt idx="49439">
                  <c:v>43069.177704687499</c:v>
                </c:pt>
                <c:pt idx="49440">
                  <c:v>43069.184649247683</c:v>
                </c:pt>
                <c:pt idx="49441">
                  <c:v>43069.191593807867</c:v>
                </c:pt>
                <c:pt idx="49442">
                  <c:v>43069.198538368059</c:v>
                </c:pt>
                <c:pt idx="49443">
                  <c:v>43069.205482928242</c:v>
                </c:pt>
                <c:pt idx="49444">
                  <c:v>43069.212427488426</c:v>
                </c:pt>
                <c:pt idx="49445">
                  <c:v>43069.21937204861</c:v>
                </c:pt>
                <c:pt idx="49446">
                  <c:v>43069.226316608794</c:v>
                </c:pt>
                <c:pt idx="49447">
                  <c:v>43069.233261168978</c:v>
                </c:pt>
                <c:pt idx="49448">
                  <c:v>43069.240205729169</c:v>
                </c:pt>
                <c:pt idx="49449">
                  <c:v>43069.247150289353</c:v>
                </c:pt>
                <c:pt idx="49450">
                  <c:v>43069.254094849537</c:v>
                </c:pt>
                <c:pt idx="49451">
                  <c:v>43069.261039409721</c:v>
                </c:pt>
                <c:pt idx="49452">
                  <c:v>43069.267983969905</c:v>
                </c:pt>
                <c:pt idx="49453">
                  <c:v>43069.274928530096</c:v>
                </c:pt>
                <c:pt idx="49454">
                  <c:v>43069.28187309028</c:v>
                </c:pt>
                <c:pt idx="49455">
                  <c:v>43069.288817650464</c:v>
                </c:pt>
                <c:pt idx="49456">
                  <c:v>43069.295762210648</c:v>
                </c:pt>
                <c:pt idx="49457">
                  <c:v>43069.302706770832</c:v>
                </c:pt>
                <c:pt idx="49458">
                  <c:v>43069.309651331016</c:v>
                </c:pt>
                <c:pt idx="49459">
                  <c:v>43069.316595891207</c:v>
                </c:pt>
                <c:pt idx="49460">
                  <c:v>43069.323540451391</c:v>
                </c:pt>
                <c:pt idx="49461">
                  <c:v>43069.330485011575</c:v>
                </c:pt>
                <c:pt idx="49462">
                  <c:v>43069.337429571759</c:v>
                </c:pt>
                <c:pt idx="49463">
                  <c:v>43069.344374131942</c:v>
                </c:pt>
                <c:pt idx="49464">
                  <c:v>43069.351318692126</c:v>
                </c:pt>
                <c:pt idx="49465">
                  <c:v>43069.358263252318</c:v>
                </c:pt>
                <c:pt idx="49466">
                  <c:v>43069.365207812501</c:v>
                </c:pt>
                <c:pt idx="49467">
                  <c:v>43069.372152372685</c:v>
                </c:pt>
                <c:pt idx="49468">
                  <c:v>43069.379096932869</c:v>
                </c:pt>
                <c:pt idx="49469">
                  <c:v>43069.386041493053</c:v>
                </c:pt>
                <c:pt idx="49470">
                  <c:v>43069.392986053237</c:v>
                </c:pt>
                <c:pt idx="49471">
                  <c:v>43069.399930613428</c:v>
                </c:pt>
                <c:pt idx="49472">
                  <c:v>43069.406875173612</c:v>
                </c:pt>
                <c:pt idx="49473">
                  <c:v>43069.413819733796</c:v>
                </c:pt>
                <c:pt idx="49474">
                  <c:v>43069.42076429398</c:v>
                </c:pt>
                <c:pt idx="49475">
                  <c:v>43069.427708854164</c:v>
                </c:pt>
                <c:pt idx="49476">
                  <c:v>43069.434653414355</c:v>
                </c:pt>
                <c:pt idx="49477">
                  <c:v>43069.441597974539</c:v>
                </c:pt>
                <c:pt idx="49478">
                  <c:v>43069.448542534723</c:v>
                </c:pt>
                <c:pt idx="49479">
                  <c:v>43069.455487094907</c:v>
                </c:pt>
                <c:pt idx="49480">
                  <c:v>43069.462431655091</c:v>
                </c:pt>
                <c:pt idx="49481">
                  <c:v>43069.469376215275</c:v>
                </c:pt>
                <c:pt idx="49482">
                  <c:v>43069.476320775466</c:v>
                </c:pt>
                <c:pt idx="49483">
                  <c:v>43069.48326533565</c:v>
                </c:pt>
                <c:pt idx="49484">
                  <c:v>43069.490209895834</c:v>
                </c:pt>
                <c:pt idx="49485">
                  <c:v>43069.497154456018</c:v>
                </c:pt>
                <c:pt idx="49486">
                  <c:v>43069.504099016202</c:v>
                </c:pt>
                <c:pt idx="49487">
                  <c:v>43069.511043576385</c:v>
                </c:pt>
                <c:pt idx="49488">
                  <c:v>43069.517988136577</c:v>
                </c:pt>
                <c:pt idx="49489">
                  <c:v>43069.524932696761</c:v>
                </c:pt>
                <c:pt idx="49490">
                  <c:v>43069.531877256944</c:v>
                </c:pt>
                <c:pt idx="49491">
                  <c:v>43069.538821817128</c:v>
                </c:pt>
                <c:pt idx="49492">
                  <c:v>43069.545766377312</c:v>
                </c:pt>
                <c:pt idx="49493">
                  <c:v>43069.552710937503</c:v>
                </c:pt>
                <c:pt idx="49494">
                  <c:v>43069.559655497687</c:v>
                </c:pt>
                <c:pt idx="49495">
                  <c:v>43069.566600057871</c:v>
                </c:pt>
                <c:pt idx="49496">
                  <c:v>43069.573544618055</c:v>
                </c:pt>
                <c:pt idx="49497">
                  <c:v>43069.580489178239</c:v>
                </c:pt>
                <c:pt idx="49498">
                  <c:v>43069.587433738423</c:v>
                </c:pt>
                <c:pt idx="49499">
                  <c:v>43069.594378298614</c:v>
                </c:pt>
                <c:pt idx="49500">
                  <c:v>43069.601322858798</c:v>
                </c:pt>
                <c:pt idx="49501">
                  <c:v>43069.608267418982</c:v>
                </c:pt>
                <c:pt idx="49502">
                  <c:v>43069.615211979166</c:v>
                </c:pt>
                <c:pt idx="49503">
                  <c:v>43069.62215653935</c:v>
                </c:pt>
                <c:pt idx="49504">
                  <c:v>43069.629101099534</c:v>
                </c:pt>
                <c:pt idx="49505">
                  <c:v>43069.636045659725</c:v>
                </c:pt>
                <c:pt idx="49506">
                  <c:v>43069.642990219909</c:v>
                </c:pt>
                <c:pt idx="49507">
                  <c:v>43069.649934780093</c:v>
                </c:pt>
                <c:pt idx="49508">
                  <c:v>43069.656879340277</c:v>
                </c:pt>
                <c:pt idx="49509">
                  <c:v>43069.663823900461</c:v>
                </c:pt>
                <c:pt idx="49510">
                  <c:v>43069.670768460652</c:v>
                </c:pt>
                <c:pt idx="49511">
                  <c:v>43069.677713020836</c:v>
                </c:pt>
                <c:pt idx="49512">
                  <c:v>43069.68465758102</c:v>
                </c:pt>
                <c:pt idx="49513">
                  <c:v>43069.691602141203</c:v>
                </c:pt>
                <c:pt idx="49514">
                  <c:v>43069.698546701387</c:v>
                </c:pt>
                <c:pt idx="49515">
                  <c:v>43069.705491261571</c:v>
                </c:pt>
                <c:pt idx="49516">
                  <c:v>43069.712435821762</c:v>
                </c:pt>
                <c:pt idx="49517">
                  <c:v>43069.719380381946</c:v>
                </c:pt>
                <c:pt idx="49518">
                  <c:v>43069.72632494213</c:v>
                </c:pt>
                <c:pt idx="49519">
                  <c:v>43069.733269502314</c:v>
                </c:pt>
                <c:pt idx="49520">
                  <c:v>43069.740214062498</c:v>
                </c:pt>
                <c:pt idx="49521">
                  <c:v>43069.747158622682</c:v>
                </c:pt>
                <c:pt idx="49522">
                  <c:v>43069.754103182873</c:v>
                </c:pt>
                <c:pt idx="49523">
                  <c:v>43069.761047743057</c:v>
                </c:pt>
                <c:pt idx="49524">
                  <c:v>43069.767992303241</c:v>
                </c:pt>
                <c:pt idx="49525">
                  <c:v>43069.774936863425</c:v>
                </c:pt>
                <c:pt idx="49526">
                  <c:v>43069.781881423609</c:v>
                </c:pt>
                <c:pt idx="49527">
                  <c:v>43069.788825983793</c:v>
                </c:pt>
                <c:pt idx="49528">
                  <c:v>43069.795770543984</c:v>
                </c:pt>
                <c:pt idx="49529">
                  <c:v>43069.802715104168</c:v>
                </c:pt>
                <c:pt idx="49530">
                  <c:v>43069.809659664352</c:v>
                </c:pt>
                <c:pt idx="49531">
                  <c:v>43069.816604224536</c:v>
                </c:pt>
                <c:pt idx="49532">
                  <c:v>43069.82354878472</c:v>
                </c:pt>
                <c:pt idx="49533">
                  <c:v>43069.830493344911</c:v>
                </c:pt>
                <c:pt idx="49534">
                  <c:v>43069.837437905095</c:v>
                </c:pt>
                <c:pt idx="49535">
                  <c:v>43069.844382465279</c:v>
                </c:pt>
                <c:pt idx="49536">
                  <c:v>43069.851327025463</c:v>
                </c:pt>
                <c:pt idx="49537">
                  <c:v>43069.858271585646</c:v>
                </c:pt>
                <c:pt idx="49538">
                  <c:v>43069.86521614583</c:v>
                </c:pt>
                <c:pt idx="49539">
                  <c:v>43069.872160706022</c:v>
                </c:pt>
                <c:pt idx="49540">
                  <c:v>43069.879105266205</c:v>
                </c:pt>
                <c:pt idx="49541">
                  <c:v>43069.886049826389</c:v>
                </c:pt>
                <c:pt idx="49542">
                  <c:v>43069.892994386573</c:v>
                </c:pt>
                <c:pt idx="49543">
                  <c:v>43069.899938946757</c:v>
                </c:pt>
                <c:pt idx="49544">
                  <c:v>43069.906883506941</c:v>
                </c:pt>
                <c:pt idx="49545">
                  <c:v>43069.913828067132</c:v>
                </c:pt>
                <c:pt idx="49546">
                  <c:v>43069.920772627316</c:v>
                </c:pt>
                <c:pt idx="49547">
                  <c:v>43069.9277171875</c:v>
                </c:pt>
                <c:pt idx="49548">
                  <c:v>43069.934661747684</c:v>
                </c:pt>
                <c:pt idx="49549">
                  <c:v>43069.941606307868</c:v>
                </c:pt>
                <c:pt idx="49550">
                  <c:v>43069.948550868059</c:v>
                </c:pt>
                <c:pt idx="49551">
                  <c:v>43069.955495428243</c:v>
                </c:pt>
                <c:pt idx="49552">
                  <c:v>43069.962439988427</c:v>
                </c:pt>
                <c:pt idx="49553">
                  <c:v>43069.969384548611</c:v>
                </c:pt>
                <c:pt idx="49554">
                  <c:v>43069.976329108795</c:v>
                </c:pt>
                <c:pt idx="49555">
                  <c:v>43069.983273668979</c:v>
                </c:pt>
                <c:pt idx="49556">
                  <c:v>43069.99021822917</c:v>
                </c:pt>
                <c:pt idx="49557">
                  <c:v>43069.997162789354</c:v>
                </c:pt>
                <c:pt idx="49558">
                  <c:v>43070.004107349538</c:v>
                </c:pt>
                <c:pt idx="49559">
                  <c:v>43070.011051909722</c:v>
                </c:pt>
                <c:pt idx="49560">
                  <c:v>43070.017996469905</c:v>
                </c:pt>
                <c:pt idx="49561">
                  <c:v>43070.024941030089</c:v>
                </c:pt>
                <c:pt idx="49562">
                  <c:v>43070.031885590281</c:v>
                </c:pt>
                <c:pt idx="49563">
                  <c:v>43070.038830150464</c:v>
                </c:pt>
                <c:pt idx="49564">
                  <c:v>43070.045774710648</c:v>
                </c:pt>
                <c:pt idx="49565">
                  <c:v>43070.052719270832</c:v>
                </c:pt>
                <c:pt idx="49566">
                  <c:v>43070.059663831016</c:v>
                </c:pt>
                <c:pt idx="49567">
                  <c:v>43070.0666083912</c:v>
                </c:pt>
                <c:pt idx="49568">
                  <c:v>43070.073552951391</c:v>
                </c:pt>
                <c:pt idx="49569">
                  <c:v>43070.080497511575</c:v>
                </c:pt>
                <c:pt idx="49570">
                  <c:v>43070.087442071759</c:v>
                </c:pt>
                <c:pt idx="49571">
                  <c:v>43070.094386631943</c:v>
                </c:pt>
                <c:pt idx="49572">
                  <c:v>43070.101331192127</c:v>
                </c:pt>
                <c:pt idx="49573">
                  <c:v>43070.108275752318</c:v>
                </c:pt>
                <c:pt idx="49574">
                  <c:v>43070.115220312502</c:v>
                </c:pt>
                <c:pt idx="49575">
                  <c:v>43070.122164872686</c:v>
                </c:pt>
                <c:pt idx="49576">
                  <c:v>43070.12910943287</c:v>
                </c:pt>
                <c:pt idx="49577">
                  <c:v>43070.136053993054</c:v>
                </c:pt>
                <c:pt idx="49578">
                  <c:v>43070.142998553238</c:v>
                </c:pt>
                <c:pt idx="49579">
                  <c:v>43070.149943113429</c:v>
                </c:pt>
                <c:pt idx="49580">
                  <c:v>43070.156887673613</c:v>
                </c:pt>
                <c:pt idx="49581">
                  <c:v>43070.163832233797</c:v>
                </c:pt>
                <c:pt idx="49582">
                  <c:v>43070.170776793981</c:v>
                </c:pt>
                <c:pt idx="49583">
                  <c:v>43070.177721354165</c:v>
                </c:pt>
                <c:pt idx="49584">
                  <c:v>43070.184665914348</c:v>
                </c:pt>
                <c:pt idx="49585">
                  <c:v>43070.19161047454</c:v>
                </c:pt>
                <c:pt idx="49586">
                  <c:v>43070.198555034724</c:v>
                </c:pt>
                <c:pt idx="49587">
                  <c:v>43070.205499594907</c:v>
                </c:pt>
                <c:pt idx="49588">
                  <c:v>43070.212444155091</c:v>
                </c:pt>
                <c:pt idx="49589">
                  <c:v>43070.219388715275</c:v>
                </c:pt>
                <c:pt idx="49590">
                  <c:v>43070.226333275466</c:v>
                </c:pt>
                <c:pt idx="49591">
                  <c:v>43070.23327783565</c:v>
                </c:pt>
                <c:pt idx="49592">
                  <c:v>43070.240222395834</c:v>
                </c:pt>
                <c:pt idx="49593">
                  <c:v>43070.247166956018</c:v>
                </c:pt>
                <c:pt idx="49594">
                  <c:v>43070.254111516202</c:v>
                </c:pt>
                <c:pt idx="49595">
                  <c:v>43070.261056076386</c:v>
                </c:pt>
                <c:pt idx="49596">
                  <c:v>43070.268000636577</c:v>
                </c:pt>
                <c:pt idx="49597">
                  <c:v>43070.274945196761</c:v>
                </c:pt>
                <c:pt idx="49598">
                  <c:v>43070.281889756945</c:v>
                </c:pt>
                <c:pt idx="49599">
                  <c:v>43070.288834317129</c:v>
                </c:pt>
                <c:pt idx="49600">
                  <c:v>43070.295778877313</c:v>
                </c:pt>
                <c:pt idx="49601">
                  <c:v>43070.302723437497</c:v>
                </c:pt>
                <c:pt idx="49602">
                  <c:v>43070.309667997688</c:v>
                </c:pt>
                <c:pt idx="49603">
                  <c:v>43070.316612557872</c:v>
                </c:pt>
                <c:pt idx="49604">
                  <c:v>43070.323557118056</c:v>
                </c:pt>
                <c:pt idx="49605">
                  <c:v>43070.33050167824</c:v>
                </c:pt>
                <c:pt idx="49606">
                  <c:v>43070.337446238424</c:v>
                </c:pt>
                <c:pt idx="49607">
                  <c:v>43070.344390798607</c:v>
                </c:pt>
                <c:pt idx="49608">
                  <c:v>43070.351335358799</c:v>
                </c:pt>
                <c:pt idx="49609">
                  <c:v>43070.358279918983</c:v>
                </c:pt>
                <c:pt idx="49610">
                  <c:v>43070.365224479166</c:v>
                </c:pt>
                <c:pt idx="49611">
                  <c:v>43070.37216903935</c:v>
                </c:pt>
                <c:pt idx="49612">
                  <c:v>43070.379113599534</c:v>
                </c:pt>
                <c:pt idx="49613">
                  <c:v>43070.386058159726</c:v>
                </c:pt>
                <c:pt idx="49614">
                  <c:v>43070.393002719909</c:v>
                </c:pt>
                <c:pt idx="49615">
                  <c:v>43070.399947280093</c:v>
                </c:pt>
                <c:pt idx="49616">
                  <c:v>43070.406891840277</c:v>
                </c:pt>
                <c:pt idx="49617">
                  <c:v>43070.413836400461</c:v>
                </c:pt>
                <c:pt idx="49618">
                  <c:v>43070.420780960645</c:v>
                </c:pt>
                <c:pt idx="49619">
                  <c:v>43070.427725520836</c:v>
                </c:pt>
                <c:pt idx="49620">
                  <c:v>43070.43467008102</c:v>
                </c:pt>
                <c:pt idx="49621">
                  <c:v>43070.441614641204</c:v>
                </c:pt>
                <c:pt idx="49622">
                  <c:v>43070.448559201388</c:v>
                </c:pt>
                <c:pt idx="49623">
                  <c:v>43070.455503761572</c:v>
                </c:pt>
                <c:pt idx="49624">
                  <c:v>43070.462448321756</c:v>
                </c:pt>
                <c:pt idx="49625">
                  <c:v>43070.469392881947</c:v>
                </c:pt>
                <c:pt idx="49626">
                  <c:v>43070.476337442131</c:v>
                </c:pt>
                <c:pt idx="49627">
                  <c:v>43070.483282002315</c:v>
                </c:pt>
                <c:pt idx="49628">
                  <c:v>43070.490226562499</c:v>
                </c:pt>
                <c:pt idx="49629">
                  <c:v>43070.497171122683</c:v>
                </c:pt>
                <c:pt idx="49630">
                  <c:v>43070.504115682874</c:v>
                </c:pt>
                <c:pt idx="49631">
                  <c:v>43070.511060243058</c:v>
                </c:pt>
                <c:pt idx="49632">
                  <c:v>43070.518004803242</c:v>
                </c:pt>
                <c:pt idx="49633">
                  <c:v>43070.524949363426</c:v>
                </c:pt>
                <c:pt idx="49634">
                  <c:v>43070.531893923609</c:v>
                </c:pt>
                <c:pt idx="49635">
                  <c:v>43070.538838483793</c:v>
                </c:pt>
                <c:pt idx="49636">
                  <c:v>43070.545783043985</c:v>
                </c:pt>
                <c:pt idx="49637">
                  <c:v>43070.552727604168</c:v>
                </c:pt>
                <c:pt idx="49638">
                  <c:v>43070.559672164352</c:v>
                </c:pt>
                <c:pt idx="49639">
                  <c:v>43070.566616724536</c:v>
                </c:pt>
                <c:pt idx="49640">
                  <c:v>43070.57356128472</c:v>
                </c:pt>
                <c:pt idx="49641">
                  <c:v>43070.580505844904</c:v>
                </c:pt>
                <c:pt idx="49642">
                  <c:v>43070.587450405095</c:v>
                </c:pt>
                <c:pt idx="49643">
                  <c:v>43070.594394965279</c:v>
                </c:pt>
                <c:pt idx="49644">
                  <c:v>43070.601339525463</c:v>
                </c:pt>
                <c:pt idx="49645">
                  <c:v>43070.608284085647</c:v>
                </c:pt>
                <c:pt idx="49646">
                  <c:v>43070.615228645831</c:v>
                </c:pt>
                <c:pt idx="49647">
                  <c:v>43070.622173206022</c:v>
                </c:pt>
                <c:pt idx="49648">
                  <c:v>43070.629117766206</c:v>
                </c:pt>
                <c:pt idx="49649">
                  <c:v>43070.63606232639</c:v>
                </c:pt>
                <c:pt idx="49650">
                  <c:v>43070.643006886574</c:v>
                </c:pt>
                <c:pt idx="49651">
                  <c:v>43070.649951446758</c:v>
                </c:pt>
                <c:pt idx="49652">
                  <c:v>43070.656896006942</c:v>
                </c:pt>
                <c:pt idx="49653">
                  <c:v>43070.663840567133</c:v>
                </c:pt>
                <c:pt idx="49654">
                  <c:v>43070.670785127317</c:v>
                </c:pt>
                <c:pt idx="49655">
                  <c:v>43070.677729687501</c:v>
                </c:pt>
                <c:pt idx="49656">
                  <c:v>43070.684674247685</c:v>
                </c:pt>
                <c:pt idx="49657">
                  <c:v>43070.691618807869</c:v>
                </c:pt>
                <c:pt idx="49658">
                  <c:v>43070.698563368052</c:v>
                </c:pt>
                <c:pt idx="49659">
                  <c:v>43070.705507928244</c:v>
                </c:pt>
                <c:pt idx="49660">
                  <c:v>43070.712452488428</c:v>
                </c:pt>
                <c:pt idx="49661">
                  <c:v>43070.719397048611</c:v>
                </c:pt>
                <c:pt idx="49662">
                  <c:v>43070.726341608795</c:v>
                </c:pt>
                <c:pt idx="49663">
                  <c:v>43070.733286168979</c:v>
                </c:pt>
                <c:pt idx="49664">
                  <c:v>43070.740230729163</c:v>
                </c:pt>
                <c:pt idx="49665">
                  <c:v>43070.747175289354</c:v>
                </c:pt>
                <c:pt idx="49666">
                  <c:v>43070.754119849538</c:v>
                </c:pt>
                <c:pt idx="49667">
                  <c:v>43070.761064409722</c:v>
                </c:pt>
                <c:pt idx="49668">
                  <c:v>43070.768008969906</c:v>
                </c:pt>
                <c:pt idx="49669">
                  <c:v>43070.77495353009</c:v>
                </c:pt>
                <c:pt idx="49670">
                  <c:v>43070.781898090281</c:v>
                </c:pt>
                <c:pt idx="49671">
                  <c:v>43070.788842650465</c:v>
                </c:pt>
                <c:pt idx="49672">
                  <c:v>43070.795787210649</c:v>
                </c:pt>
                <c:pt idx="49673">
                  <c:v>43070.802731770833</c:v>
                </c:pt>
                <c:pt idx="49674">
                  <c:v>43070.809676331017</c:v>
                </c:pt>
                <c:pt idx="49675">
                  <c:v>43070.816620891201</c:v>
                </c:pt>
                <c:pt idx="49676">
                  <c:v>43070.823565451392</c:v>
                </c:pt>
                <c:pt idx="49677">
                  <c:v>43070.830510011576</c:v>
                </c:pt>
                <c:pt idx="49678">
                  <c:v>43070.83745457176</c:v>
                </c:pt>
                <c:pt idx="49679">
                  <c:v>43070.844399131944</c:v>
                </c:pt>
                <c:pt idx="49680">
                  <c:v>43070.851343692128</c:v>
                </c:pt>
                <c:pt idx="49681">
                  <c:v>43070.858288252311</c:v>
                </c:pt>
                <c:pt idx="49682">
                  <c:v>43070.865232812503</c:v>
                </c:pt>
                <c:pt idx="49683">
                  <c:v>43070.872177372687</c:v>
                </c:pt>
                <c:pt idx="49684">
                  <c:v>43070.87912193287</c:v>
                </c:pt>
                <c:pt idx="49685">
                  <c:v>43070.886066493054</c:v>
                </c:pt>
                <c:pt idx="49686">
                  <c:v>43070.893011053238</c:v>
                </c:pt>
                <c:pt idx="49687">
                  <c:v>43070.899955613429</c:v>
                </c:pt>
                <c:pt idx="49688">
                  <c:v>43070.906900173613</c:v>
                </c:pt>
                <c:pt idx="49689">
                  <c:v>43070.913844733797</c:v>
                </c:pt>
                <c:pt idx="49690">
                  <c:v>43070.920789293981</c:v>
                </c:pt>
                <c:pt idx="49691">
                  <c:v>43070.927733854165</c:v>
                </c:pt>
                <c:pt idx="49692">
                  <c:v>43070.934678414349</c:v>
                </c:pt>
                <c:pt idx="49693">
                  <c:v>43070.94162297454</c:v>
                </c:pt>
                <c:pt idx="49694">
                  <c:v>43070.948567534724</c:v>
                </c:pt>
                <c:pt idx="49695">
                  <c:v>43070.955512094908</c:v>
                </c:pt>
                <c:pt idx="49696">
                  <c:v>43070.962456655092</c:v>
                </c:pt>
                <c:pt idx="49697">
                  <c:v>43070.969401215276</c:v>
                </c:pt>
                <c:pt idx="49698">
                  <c:v>43070.97634577546</c:v>
                </c:pt>
                <c:pt idx="49699">
                  <c:v>43070.983290335651</c:v>
                </c:pt>
                <c:pt idx="49700">
                  <c:v>43070.990234895835</c:v>
                </c:pt>
                <c:pt idx="49701">
                  <c:v>43070.997179456019</c:v>
                </c:pt>
                <c:pt idx="49702">
                  <c:v>43071.004124016203</c:v>
                </c:pt>
                <c:pt idx="49703">
                  <c:v>43071.011068576387</c:v>
                </c:pt>
                <c:pt idx="49704">
                  <c:v>43071.018013136571</c:v>
                </c:pt>
                <c:pt idx="49705">
                  <c:v>43071.024957696762</c:v>
                </c:pt>
                <c:pt idx="49706">
                  <c:v>43071.031902256946</c:v>
                </c:pt>
                <c:pt idx="49707">
                  <c:v>43071.03884681713</c:v>
                </c:pt>
                <c:pt idx="49708">
                  <c:v>43071.045791377313</c:v>
                </c:pt>
                <c:pt idx="49709">
                  <c:v>43071.052735937497</c:v>
                </c:pt>
                <c:pt idx="49710">
                  <c:v>43071.059680497689</c:v>
                </c:pt>
                <c:pt idx="49711">
                  <c:v>43071.066625057872</c:v>
                </c:pt>
                <c:pt idx="49712">
                  <c:v>43071.073569618056</c:v>
                </c:pt>
                <c:pt idx="49713">
                  <c:v>43071.08051417824</c:v>
                </c:pt>
                <c:pt idx="49714">
                  <c:v>43071.087458738424</c:v>
                </c:pt>
                <c:pt idx="49715">
                  <c:v>43071.094403298608</c:v>
                </c:pt>
                <c:pt idx="49716">
                  <c:v>43071.101347858799</c:v>
                </c:pt>
                <c:pt idx="49717">
                  <c:v>43071.108292418983</c:v>
                </c:pt>
                <c:pt idx="49718">
                  <c:v>43071.115236979167</c:v>
                </c:pt>
                <c:pt idx="49719">
                  <c:v>43071.122181539351</c:v>
                </c:pt>
                <c:pt idx="49720">
                  <c:v>43071.129126099535</c:v>
                </c:pt>
                <c:pt idx="49721">
                  <c:v>43071.136070659719</c:v>
                </c:pt>
                <c:pt idx="49722">
                  <c:v>43071.14301521991</c:v>
                </c:pt>
                <c:pt idx="49723">
                  <c:v>43071.149959780094</c:v>
                </c:pt>
                <c:pt idx="49724">
                  <c:v>43071.156904340278</c:v>
                </c:pt>
                <c:pt idx="49725">
                  <c:v>43071.163848900462</c:v>
                </c:pt>
                <c:pt idx="49726">
                  <c:v>43071.170793460646</c:v>
                </c:pt>
                <c:pt idx="49727">
                  <c:v>43071.177738020837</c:v>
                </c:pt>
                <c:pt idx="49728">
                  <c:v>43071.184682581021</c:v>
                </c:pt>
                <c:pt idx="49729">
                  <c:v>43071.191627141205</c:v>
                </c:pt>
                <c:pt idx="49730">
                  <c:v>43071.198571701389</c:v>
                </c:pt>
                <c:pt idx="49731">
                  <c:v>43071.205516261572</c:v>
                </c:pt>
                <c:pt idx="49732">
                  <c:v>43071.212460821756</c:v>
                </c:pt>
                <c:pt idx="49733">
                  <c:v>43071.219405381948</c:v>
                </c:pt>
                <c:pt idx="49734">
                  <c:v>43071.226349942131</c:v>
                </c:pt>
                <c:pt idx="49735">
                  <c:v>43071.233294502315</c:v>
                </c:pt>
                <c:pt idx="49736">
                  <c:v>43071.240239062499</c:v>
                </c:pt>
                <c:pt idx="49737">
                  <c:v>43071.247183622683</c:v>
                </c:pt>
                <c:pt idx="49738">
                  <c:v>43071.254128182867</c:v>
                </c:pt>
                <c:pt idx="49739">
                  <c:v>43071.261072743058</c:v>
                </c:pt>
                <c:pt idx="49740">
                  <c:v>43071.268017303242</c:v>
                </c:pt>
                <c:pt idx="49741">
                  <c:v>43071.274961863426</c:v>
                </c:pt>
                <c:pt idx="49742">
                  <c:v>43071.28190642361</c:v>
                </c:pt>
                <c:pt idx="49743">
                  <c:v>43071.288850983794</c:v>
                </c:pt>
                <c:pt idx="49744">
                  <c:v>43071.295795543978</c:v>
                </c:pt>
                <c:pt idx="49745">
                  <c:v>43071.302740104169</c:v>
                </c:pt>
                <c:pt idx="49746">
                  <c:v>43071.309684664353</c:v>
                </c:pt>
                <c:pt idx="49747">
                  <c:v>43071.316629224537</c:v>
                </c:pt>
                <c:pt idx="49748">
                  <c:v>43071.323573784721</c:v>
                </c:pt>
                <c:pt idx="49749">
                  <c:v>43071.330518344905</c:v>
                </c:pt>
                <c:pt idx="49750">
                  <c:v>43071.337462905096</c:v>
                </c:pt>
                <c:pt idx="49751">
                  <c:v>43071.34440746528</c:v>
                </c:pt>
                <c:pt idx="49752">
                  <c:v>43071.351352025464</c:v>
                </c:pt>
                <c:pt idx="49753">
                  <c:v>43071.358296585648</c:v>
                </c:pt>
                <c:pt idx="49754">
                  <c:v>43071.365241145832</c:v>
                </c:pt>
                <c:pt idx="49755">
                  <c:v>43071.372185706015</c:v>
                </c:pt>
                <c:pt idx="49756">
                  <c:v>43071.379130266207</c:v>
                </c:pt>
                <c:pt idx="49757">
                  <c:v>43071.386074826391</c:v>
                </c:pt>
                <c:pt idx="49758">
                  <c:v>43071.393019386574</c:v>
                </c:pt>
                <c:pt idx="49759">
                  <c:v>43071.399963946758</c:v>
                </c:pt>
                <c:pt idx="49760">
                  <c:v>43071.406908506942</c:v>
                </c:pt>
                <c:pt idx="49761">
                  <c:v>43071.413853067126</c:v>
                </c:pt>
                <c:pt idx="49762">
                  <c:v>43071.420797627317</c:v>
                </c:pt>
                <c:pt idx="49763">
                  <c:v>43071.427742187501</c:v>
                </c:pt>
                <c:pt idx="49764">
                  <c:v>43071.434686747685</c:v>
                </c:pt>
                <c:pt idx="49765">
                  <c:v>43071.441631307869</c:v>
                </c:pt>
                <c:pt idx="49766">
                  <c:v>43071.448575868053</c:v>
                </c:pt>
                <c:pt idx="49767">
                  <c:v>43071.455520428244</c:v>
                </c:pt>
                <c:pt idx="49768">
                  <c:v>43071.462464988428</c:v>
                </c:pt>
                <c:pt idx="49769">
                  <c:v>43071.469409548612</c:v>
                </c:pt>
                <c:pt idx="49770">
                  <c:v>43071.476354108796</c:v>
                </c:pt>
                <c:pt idx="49771">
                  <c:v>43071.48329866898</c:v>
                </c:pt>
                <c:pt idx="49772">
                  <c:v>43071.490243229164</c:v>
                </c:pt>
                <c:pt idx="49773">
                  <c:v>43071.497187789355</c:v>
                </c:pt>
                <c:pt idx="49774">
                  <c:v>43071.504132349539</c:v>
                </c:pt>
                <c:pt idx="49775">
                  <c:v>43071.511076909723</c:v>
                </c:pt>
                <c:pt idx="49776">
                  <c:v>43071.518021469907</c:v>
                </c:pt>
                <c:pt idx="49777">
                  <c:v>43071.524966030091</c:v>
                </c:pt>
                <c:pt idx="49778">
                  <c:v>43071.531910590274</c:v>
                </c:pt>
                <c:pt idx="49779">
                  <c:v>43071.538855150466</c:v>
                </c:pt>
                <c:pt idx="49780">
                  <c:v>43071.54579971065</c:v>
                </c:pt>
                <c:pt idx="49781">
                  <c:v>43071.552744270834</c:v>
                </c:pt>
                <c:pt idx="49782">
                  <c:v>43071.559688831017</c:v>
                </c:pt>
                <c:pt idx="49783">
                  <c:v>43071.566633391201</c:v>
                </c:pt>
                <c:pt idx="49784">
                  <c:v>43071.573577951393</c:v>
                </c:pt>
                <c:pt idx="49785">
                  <c:v>43071.580522511576</c:v>
                </c:pt>
                <c:pt idx="49786">
                  <c:v>43071.58746707176</c:v>
                </c:pt>
                <c:pt idx="49787">
                  <c:v>43071.594411631944</c:v>
                </c:pt>
                <c:pt idx="49788">
                  <c:v>43071.601356192128</c:v>
                </c:pt>
                <c:pt idx="49789">
                  <c:v>43071.608300752312</c:v>
                </c:pt>
                <c:pt idx="49790">
                  <c:v>43071.615245312503</c:v>
                </c:pt>
                <c:pt idx="49791">
                  <c:v>43071.622189872687</c:v>
                </c:pt>
                <c:pt idx="49792">
                  <c:v>43071.629134432871</c:v>
                </c:pt>
                <c:pt idx="49793">
                  <c:v>43071.636078993055</c:v>
                </c:pt>
                <c:pt idx="49794">
                  <c:v>43071.643023553239</c:v>
                </c:pt>
                <c:pt idx="49795">
                  <c:v>43071.649968113423</c:v>
                </c:pt>
                <c:pt idx="49796">
                  <c:v>43071.656912673614</c:v>
                </c:pt>
                <c:pt idx="49797">
                  <c:v>43071.663857233798</c:v>
                </c:pt>
                <c:pt idx="49798">
                  <c:v>43071.670801793982</c:v>
                </c:pt>
                <c:pt idx="49799">
                  <c:v>43071.677746354166</c:v>
                </c:pt>
                <c:pt idx="49800">
                  <c:v>43071.68469091435</c:v>
                </c:pt>
                <c:pt idx="49801">
                  <c:v>43071.691635474534</c:v>
                </c:pt>
                <c:pt idx="49802">
                  <c:v>43071.698580034725</c:v>
                </c:pt>
                <c:pt idx="49803">
                  <c:v>43071.705524594909</c:v>
                </c:pt>
                <c:pt idx="49804">
                  <c:v>43071.712469155093</c:v>
                </c:pt>
                <c:pt idx="49805">
                  <c:v>43071.719413715276</c:v>
                </c:pt>
                <c:pt idx="49806">
                  <c:v>43071.72635827546</c:v>
                </c:pt>
                <c:pt idx="49807">
                  <c:v>43071.733302835652</c:v>
                </c:pt>
                <c:pt idx="49808">
                  <c:v>43071.740247395835</c:v>
                </c:pt>
                <c:pt idx="49809">
                  <c:v>43071.747191956019</c:v>
                </c:pt>
                <c:pt idx="49810">
                  <c:v>43071.754136516203</c:v>
                </c:pt>
                <c:pt idx="49811">
                  <c:v>43071.761081076387</c:v>
                </c:pt>
                <c:pt idx="49812">
                  <c:v>43071.768025636571</c:v>
                </c:pt>
                <c:pt idx="49813">
                  <c:v>43071.774970196762</c:v>
                </c:pt>
                <c:pt idx="49814">
                  <c:v>43071.781914756946</c:v>
                </c:pt>
                <c:pt idx="49815">
                  <c:v>43071.78885931713</c:v>
                </c:pt>
                <c:pt idx="49816">
                  <c:v>43071.795803877314</c:v>
                </c:pt>
                <c:pt idx="49817">
                  <c:v>43071.802748437498</c:v>
                </c:pt>
                <c:pt idx="49818">
                  <c:v>43071.809692997682</c:v>
                </c:pt>
                <c:pt idx="49819">
                  <c:v>43071.816637557873</c:v>
                </c:pt>
                <c:pt idx="49820">
                  <c:v>43071.823582118057</c:v>
                </c:pt>
                <c:pt idx="49821">
                  <c:v>43071.830526678241</c:v>
                </c:pt>
                <c:pt idx="49822">
                  <c:v>43071.837471238425</c:v>
                </c:pt>
                <c:pt idx="49823">
                  <c:v>43071.844415798609</c:v>
                </c:pt>
                <c:pt idx="49824">
                  <c:v>43071.8513603588</c:v>
                </c:pt>
                <c:pt idx="49825">
                  <c:v>43071.858304918984</c:v>
                </c:pt>
                <c:pt idx="49826">
                  <c:v>43071.865249479168</c:v>
                </c:pt>
                <c:pt idx="49827">
                  <c:v>43071.872194039352</c:v>
                </c:pt>
                <c:pt idx="49828">
                  <c:v>43071.879138599536</c:v>
                </c:pt>
                <c:pt idx="49829">
                  <c:v>43071.886083159719</c:v>
                </c:pt>
                <c:pt idx="49830">
                  <c:v>43071.893027719911</c:v>
                </c:pt>
                <c:pt idx="49831">
                  <c:v>43071.899972280095</c:v>
                </c:pt>
                <c:pt idx="49832">
                  <c:v>43071.906916840278</c:v>
                </c:pt>
                <c:pt idx="49833">
                  <c:v>43071.913861400462</c:v>
                </c:pt>
                <c:pt idx="49834">
                  <c:v>43071.920805960646</c:v>
                </c:pt>
                <c:pt idx="49835">
                  <c:v>43071.92775052083</c:v>
                </c:pt>
                <c:pt idx="49836">
                  <c:v>43071.934695081021</c:v>
                </c:pt>
                <c:pt idx="49837">
                  <c:v>43071.941639641205</c:v>
                </c:pt>
                <c:pt idx="49838">
                  <c:v>43071.948584201389</c:v>
                </c:pt>
                <c:pt idx="49839">
                  <c:v>43071.955528761573</c:v>
                </c:pt>
                <c:pt idx="49840">
                  <c:v>43071.962473321757</c:v>
                </c:pt>
                <c:pt idx="49841">
                  <c:v>43071.969417881941</c:v>
                </c:pt>
                <c:pt idx="49842">
                  <c:v>43071.976362442132</c:v>
                </c:pt>
                <c:pt idx="49843">
                  <c:v>43071.983307002316</c:v>
                </c:pt>
                <c:pt idx="49844">
                  <c:v>43071.9902515625</c:v>
                </c:pt>
                <c:pt idx="49845">
                  <c:v>43071.997196122684</c:v>
                </c:pt>
                <c:pt idx="49846">
                  <c:v>43072.004140682868</c:v>
                </c:pt>
                <c:pt idx="49847">
                  <c:v>43072.011085243059</c:v>
                </c:pt>
                <c:pt idx="49848">
                  <c:v>43072.018029803243</c:v>
                </c:pt>
                <c:pt idx="49849">
                  <c:v>43072.024974363427</c:v>
                </c:pt>
                <c:pt idx="49850">
                  <c:v>43072.031918923611</c:v>
                </c:pt>
                <c:pt idx="49851">
                  <c:v>43072.038863483795</c:v>
                </c:pt>
                <c:pt idx="49852">
                  <c:v>43072.045808043978</c:v>
                </c:pt>
                <c:pt idx="49853">
                  <c:v>43072.05275260417</c:v>
                </c:pt>
                <c:pt idx="49854">
                  <c:v>43072.059697164354</c:v>
                </c:pt>
                <c:pt idx="49855">
                  <c:v>43072.066641724537</c:v>
                </c:pt>
                <c:pt idx="49856">
                  <c:v>43072.073586284721</c:v>
                </c:pt>
                <c:pt idx="49857">
                  <c:v>43072.080530844905</c:v>
                </c:pt>
                <c:pt idx="49858">
                  <c:v>43072.087475405089</c:v>
                </c:pt>
                <c:pt idx="49859">
                  <c:v>43072.09441996528</c:v>
                </c:pt>
                <c:pt idx="49860">
                  <c:v>43072.101364525464</c:v>
                </c:pt>
                <c:pt idx="49861">
                  <c:v>43072.108309085648</c:v>
                </c:pt>
                <c:pt idx="49862">
                  <c:v>43072.115253645832</c:v>
                </c:pt>
                <c:pt idx="49863">
                  <c:v>43072.122198206016</c:v>
                </c:pt>
                <c:pt idx="49864">
                  <c:v>43072.129142766207</c:v>
                </c:pt>
                <c:pt idx="49865">
                  <c:v>43072.136087326391</c:v>
                </c:pt>
                <c:pt idx="49866">
                  <c:v>43072.143031886575</c:v>
                </c:pt>
                <c:pt idx="49867">
                  <c:v>43072.149976446759</c:v>
                </c:pt>
                <c:pt idx="49868">
                  <c:v>43072.156921006943</c:v>
                </c:pt>
                <c:pt idx="49869">
                  <c:v>43072.163865567127</c:v>
                </c:pt>
                <c:pt idx="49870">
                  <c:v>43072.170810127318</c:v>
                </c:pt>
                <c:pt idx="49871">
                  <c:v>43072.177754687502</c:v>
                </c:pt>
                <c:pt idx="49872">
                  <c:v>43072.184699247686</c:v>
                </c:pt>
                <c:pt idx="49873">
                  <c:v>43072.19164380787</c:v>
                </c:pt>
                <c:pt idx="49874">
                  <c:v>43072.198588368054</c:v>
                </c:pt>
                <c:pt idx="49875">
                  <c:v>43072.205532928238</c:v>
                </c:pt>
                <c:pt idx="49876">
                  <c:v>43072.212477488429</c:v>
                </c:pt>
                <c:pt idx="49877">
                  <c:v>43072.219422048613</c:v>
                </c:pt>
                <c:pt idx="49878">
                  <c:v>43072.226366608797</c:v>
                </c:pt>
                <c:pt idx="49879">
                  <c:v>43072.23331116898</c:v>
                </c:pt>
                <c:pt idx="49880">
                  <c:v>43072.240255729164</c:v>
                </c:pt>
                <c:pt idx="49881">
                  <c:v>43072.247200289348</c:v>
                </c:pt>
                <c:pt idx="49882">
                  <c:v>43072.254144849539</c:v>
                </c:pt>
                <c:pt idx="49883">
                  <c:v>43072.261089409723</c:v>
                </c:pt>
                <c:pt idx="49884">
                  <c:v>43072.268033969907</c:v>
                </c:pt>
                <c:pt idx="49885">
                  <c:v>43072.274978530091</c:v>
                </c:pt>
                <c:pt idx="49886">
                  <c:v>43072.281923090275</c:v>
                </c:pt>
                <c:pt idx="49887">
                  <c:v>43072.288867650466</c:v>
                </c:pt>
                <c:pt idx="49888">
                  <c:v>43072.29581221065</c:v>
                </c:pt>
                <c:pt idx="49889">
                  <c:v>43072.302756770834</c:v>
                </c:pt>
                <c:pt idx="49890">
                  <c:v>43072.309701331018</c:v>
                </c:pt>
                <c:pt idx="49891">
                  <c:v>43072.316645891202</c:v>
                </c:pt>
                <c:pt idx="49892">
                  <c:v>43072.323590451386</c:v>
                </c:pt>
                <c:pt idx="49893">
                  <c:v>43072.330535011577</c:v>
                </c:pt>
                <c:pt idx="49894">
                  <c:v>43072.337479571761</c:v>
                </c:pt>
                <c:pt idx="49895">
                  <c:v>43072.344424131945</c:v>
                </c:pt>
                <c:pt idx="49896">
                  <c:v>43072.351368692129</c:v>
                </c:pt>
                <c:pt idx="49897">
                  <c:v>43072.358313252313</c:v>
                </c:pt>
                <c:pt idx="49898">
                  <c:v>43072.365257812497</c:v>
                </c:pt>
                <c:pt idx="49899">
                  <c:v>43072.372202372688</c:v>
                </c:pt>
                <c:pt idx="49900">
                  <c:v>43072.379146932872</c:v>
                </c:pt>
                <c:pt idx="49901">
                  <c:v>43072.386091493056</c:v>
                </c:pt>
                <c:pt idx="49902">
                  <c:v>43072.393036053239</c:v>
                </c:pt>
                <c:pt idx="49903">
                  <c:v>43072.399980613423</c:v>
                </c:pt>
                <c:pt idx="49904">
                  <c:v>43072.406925173615</c:v>
                </c:pt>
                <c:pt idx="49905">
                  <c:v>43072.413869733798</c:v>
                </c:pt>
                <c:pt idx="49906">
                  <c:v>43072.420814293982</c:v>
                </c:pt>
                <c:pt idx="49907">
                  <c:v>43072.427758854166</c:v>
                </c:pt>
                <c:pt idx="49908">
                  <c:v>43072.43470341435</c:v>
                </c:pt>
                <c:pt idx="49909">
                  <c:v>43072.441647974534</c:v>
                </c:pt>
                <c:pt idx="49910">
                  <c:v>43072.448592534725</c:v>
                </c:pt>
                <c:pt idx="49911">
                  <c:v>43072.455537094909</c:v>
                </c:pt>
                <c:pt idx="49912">
                  <c:v>43072.462481655093</c:v>
                </c:pt>
                <c:pt idx="49913">
                  <c:v>43072.469426215277</c:v>
                </c:pt>
                <c:pt idx="49914">
                  <c:v>43072.476370775461</c:v>
                </c:pt>
                <c:pt idx="49915">
                  <c:v>43072.483315335645</c:v>
                </c:pt>
                <c:pt idx="49916">
                  <c:v>43072.490259895836</c:v>
                </c:pt>
                <c:pt idx="49917">
                  <c:v>43072.49720445602</c:v>
                </c:pt>
                <c:pt idx="49918">
                  <c:v>43072.504149016204</c:v>
                </c:pt>
                <c:pt idx="49919">
                  <c:v>43072.511093576388</c:v>
                </c:pt>
                <c:pt idx="49920">
                  <c:v>43072.518038136572</c:v>
                </c:pt>
                <c:pt idx="49921">
                  <c:v>43072.524982696763</c:v>
                </c:pt>
                <c:pt idx="49922">
                  <c:v>43072.531927256947</c:v>
                </c:pt>
                <c:pt idx="49923">
                  <c:v>43072.538871817131</c:v>
                </c:pt>
                <c:pt idx="49924">
                  <c:v>43072.545816377315</c:v>
                </c:pt>
                <c:pt idx="49925">
                  <c:v>43072.552760937499</c:v>
                </c:pt>
                <c:pt idx="49926">
                  <c:v>43072.559705497682</c:v>
                </c:pt>
                <c:pt idx="49927">
                  <c:v>43072.566650057874</c:v>
                </c:pt>
                <c:pt idx="49928">
                  <c:v>43072.573594618058</c:v>
                </c:pt>
                <c:pt idx="49929">
                  <c:v>43072.580539178241</c:v>
                </c:pt>
                <c:pt idx="49930">
                  <c:v>43072.587483738425</c:v>
                </c:pt>
                <c:pt idx="49931">
                  <c:v>43072.594428298609</c:v>
                </c:pt>
                <c:pt idx="49932">
                  <c:v>43072.601372858793</c:v>
                </c:pt>
                <c:pt idx="49933">
                  <c:v>43072.608317418984</c:v>
                </c:pt>
                <c:pt idx="49934">
                  <c:v>43072.615261979168</c:v>
                </c:pt>
                <c:pt idx="49935">
                  <c:v>43072.622206539352</c:v>
                </c:pt>
                <c:pt idx="49936">
                  <c:v>43072.629151099536</c:v>
                </c:pt>
                <c:pt idx="49937">
                  <c:v>43072.63609565972</c:v>
                </c:pt>
                <c:pt idx="49938">
                  <c:v>43072.643040219904</c:v>
                </c:pt>
                <c:pt idx="49939">
                  <c:v>43072.649984780095</c:v>
                </c:pt>
                <c:pt idx="49940">
                  <c:v>43072.656929340279</c:v>
                </c:pt>
                <c:pt idx="49941">
                  <c:v>43072.663873900463</c:v>
                </c:pt>
                <c:pt idx="49942">
                  <c:v>43072.670818460647</c:v>
                </c:pt>
                <c:pt idx="49943">
                  <c:v>43072.677763020831</c:v>
                </c:pt>
                <c:pt idx="49944">
                  <c:v>43072.684707581022</c:v>
                </c:pt>
                <c:pt idx="49945">
                  <c:v>43072.691652141206</c:v>
                </c:pt>
                <c:pt idx="49946">
                  <c:v>43072.69859670139</c:v>
                </c:pt>
                <c:pt idx="49947">
                  <c:v>43072.705541261574</c:v>
                </c:pt>
                <c:pt idx="49948">
                  <c:v>43072.712485821758</c:v>
                </c:pt>
                <c:pt idx="49949">
                  <c:v>43072.719430381941</c:v>
                </c:pt>
                <c:pt idx="49950">
                  <c:v>43072.726374942133</c:v>
                </c:pt>
                <c:pt idx="49951">
                  <c:v>43072.733319502317</c:v>
                </c:pt>
                <c:pt idx="49952">
                  <c:v>43072.740264062501</c:v>
                </c:pt>
                <c:pt idx="49953">
                  <c:v>43072.747208622684</c:v>
                </c:pt>
                <c:pt idx="49954">
                  <c:v>43072.754153182868</c:v>
                </c:pt>
                <c:pt idx="49955">
                  <c:v>43072.761097743052</c:v>
                </c:pt>
                <c:pt idx="49956">
                  <c:v>43072.768042303243</c:v>
                </c:pt>
                <c:pt idx="49957">
                  <c:v>43072.774986863427</c:v>
                </c:pt>
                <c:pt idx="49958">
                  <c:v>43072.781931423611</c:v>
                </c:pt>
                <c:pt idx="49959">
                  <c:v>43072.788875983795</c:v>
                </c:pt>
                <c:pt idx="49960">
                  <c:v>43072.795820543979</c:v>
                </c:pt>
                <c:pt idx="49961">
                  <c:v>43072.80276510417</c:v>
                </c:pt>
                <c:pt idx="49962">
                  <c:v>43072.809709664354</c:v>
                </c:pt>
                <c:pt idx="49963">
                  <c:v>43072.816654224538</c:v>
                </c:pt>
                <c:pt idx="49964">
                  <c:v>43072.823598784722</c:v>
                </c:pt>
                <c:pt idx="49965">
                  <c:v>43072.830543344906</c:v>
                </c:pt>
                <c:pt idx="49966">
                  <c:v>43072.83748790509</c:v>
                </c:pt>
                <c:pt idx="49967">
                  <c:v>43072.844432465281</c:v>
                </c:pt>
                <c:pt idx="49968">
                  <c:v>43072.851377025465</c:v>
                </c:pt>
                <c:pt idx="49969">
                  <c:v>43072.858321585649</c:v>
                </c:pt>
                <c:pt idx="49970">
                  <c:v>43072.865266145833</c:v>
                </c:pt>
                <c:pt idx="49971">
                  <c:v>43072.872210706017</c:v>
                </c:pt>
                <c:pt idx="49972">
                  <c:v>43072.879155266201</c:v>
                </c:pt>
                <c:pt idx="49973">
                  <c:v>43072.886099826392</c:v>
                </c:pt>
                <c:pt idx="49974">
                  <c:v>43072.893044386576</c:v>
                </c:pt>
                <c:pt idx="49975">
                  <c:v>43072.89998894676</c:v>
                </c:pt>
                <c:pt idx="49976">
                  <c:v>43072.906933506943</c:v>
                </c:pt>
                <c:pt idx="49977">
                  <c:v>43072.913878067127</c:v>
                </c:pt>
                <c:pt idx="49978">
                  <c:v>43072.920822627311</c:v>
                </c:pt>
                <c:pt idx="49979">
                  <c:v>43072.927767187502</c:v>
                </c:pt>
                <c:pt idx="49980">
                  <c:v>43072.934711747686</c:v>
                </c:pt>
                <c:pt idx="49981">
                  <c:v>43072.94165630787</c:v>
                </c:pt>
                <c:pt idx="49982">
                  <c:v>43072.948600868054</c:v>
                </c:pt>
                <c:pt idx="49983">
                  <c:v>43072.955545428238</c:v>
                </c:pt>
                <c:pt idx="49984">
                  <c:v>43072.962489988429</c:v>
                </c:pt>
                <c:pt idx="49985">
                  <c:v>43072.969434548613</c:v>
                </c:pt>
                <c:pt idx="49986">
                  <c:v>43072.976379108797</c:v>
                </c:pt>
                <c:pt idx="49987">
                  <c:v>43072.983323668981</c:v>
                </c:pt>
                <c:pt idx="49988">
                  <c:v>43072.990268229165</c:v>
                </c:pt>
                <c:pt idx="49989">
                  <c:v>43072.997212789349</c:v>
                </c:pt>
                <c:pt idx="49990">
                  <c:v>43073.00415734954</c:v>
                </c:pt>
                <c:pt idx="49991">
                  <c:v>43073.011101909724</c:v>
                </c:pt>
                <c:pt idx="49992">
                  <c:v>43073.018046469908</c:v>
                </c:pt>
                <c:pt idx="49993">
                  <c:v>43073.024991030092</c:v>
                </c:pt>
                <c:pt idx="49994">
                  <c:v>43073.031935590276</c:v>
                </c:pt>
                <c:pt idx="49995">
                  <c:v>43073.03888015046</c:v>
                </c:pt>
                <c:pt idx="49996">
                  <c:v>43073.045824710651</c:v>
                </c:pt>
                <c:pt idx="49997">
                  <c:v>43073.052769270835</c:v>
                </c:pt>
                <c:pt idx="49998">
                  <c:v>43073.059713831019</c:v>
                </c:pt>
                <c:pt idx="49999">
                  <c:v>43073.066658391203</c:v>
                </c:pt>
                <c:pt idx="50000">
                  <c:v>43073.073602951386</c:v>
                </c:pt>
                <c:pt idx="50001">
                  <c:v>43073.080547511578</c:v>
                </c:pt>
                <c:pt idx="50002">
                  <c:v>43073.087492071762</c:v>
                </c:pt>
                <c:pt idx="50003">
                  <c:v>43073.094436631945</c:v>
                </c:pt>
                <c:pt idx="50004">
                  <c:v>43073.101381192129</c:v>
                </c:pt>
                <c:pt idx="50005">
                  <c:v>43073.108325752313</c:v>
                </c:pt>
                <c:pt idx="50006">
                  <c:v>43073.115270312497</c:v>
                </c:pt>
                <c:pt idx="50007">
                  <c:v>43073.122214872688</c:v>
                </c:pt>
                <c:pt idx="50008">
                  <c:v>43073.129159432872</c:v>
                </c:pt>
                <c:pt idx="50009">
                  <c:v>43073.136103993056</c:v>
                </c:pt>
                <c:pt idx="50010">
                  <c:v>43073.14304855324</c:v>
                </c:pt>
                <c:pt idx="50011">
                  <c:v>43073.149993113424</c:v>
                </c:pt>
                <c:pt idx="50012">
                  <c:v>43073.156937673608</c:v>
                </c:pt>
                <c:pt idx="50013">
                  <c:v>43073.163882233799</c:v>
                </c:pt>
                <c:pt idx="50014">
                  <c:v>43073.170826793983</c:v>
                </c:pt>
                <c:pt idx="50015">
                  <c:v>43073.177771354167</c:v>
                </c:pt>
                <c:pt idx="50016">
                  <c:v>43073.184715914351</c:v>
                </c:pt>
                <c:pt idx="50017">
                  <c:v>43073.191660474535</c:v>
                </c:pt>
                <c:pt idx="50018">
                  <c:v>43073.198605034719</c:v>
                </c:pt>
                <c:pt idx="50019">
                  <c:v>43073.20554959491</c:v>
                </c:pt>
                <c:pt idx="50020">
                  <c:v>43073.212494155094</c:v>
                </c:pt>
                <c:pt idx="50021">
                  <c:v>43073.219438715278</c:v>
                </c:pt>
                <c:pt idx="50022">
                  <c:v>43073.226383275462</c:v>
                </c:pt>
                <c:pt idx="50023">
                  <c:v>43073.233327835645</c:v>
                </c:pt>
                <c:pt idx="50024">
                  <c:v>43073.240272395837</c:v>
                </c:pt>
                <c:pt idx="50025">
                  <c:v>43073.247216956021</c:v>
                </c:pt>
                <c:pt idx="50026">
                  <c:v>43073.254161516204</c:v>
                </c:pt>
                <c:pt idx="50027">
                  <c:v>43073.261106076388</c:v>
                </c:pt>
                <c:pt idx="50028">
                  <c:v>43073.268050636572</c:v>
                </c:pt>
                <c:pt idx="50029">
                  <c:v>43073.274995196756</c:v>
                </c:pt>
                <c:pt idx="50030">
                  <c:v>43073.281939756947</c:v>
                </c:pt>
                <c:pt idx="50031">
                  <c:v>43073.288884317131</c:v>
                </c:pt>
                <c:pt idx="50032">
                  <c:v>43073.295828877315</c:v>
                </c:pt>
                <c:pt idx="50033">
                  <c:v>43073.302773437499</c:v>
                </c:pt>
                <c:pt idx="50034">
                  <c:v>43073.309717997683</c:v>
                </c:pt>
                <c:pt idx="50035">
                  <c:v>43073.316662557867</c:v>
                </c:pt>
                <c:pt idx="50036">
                  <c:v>43073.323607118058</c:v>
                </c:pt>
                <c:pt idx="50037">
                  <c:v>43073.330551678242</c:v>
                </c:pt>
                <c:pt idx="50038">
                  <c:v>43073.337496238426</c:v>
                </c:pt>
                <c:pt idx="50039">
                  <c:v>43073.34444079861</c:v>
                </c:pt>
                <c:pt idx="50040">
                  <c:v>43073.351385358794</c:v>
                </c:pt>
                <c:pt idx="50041">
                  <c:v>43073.358329918985</c:v>
                </c:pt>
                <c:pt idx="50042">
                  <c:v>43073.365274479169</c:v>
                </c:pt>
                <c:pt idx="50043">
                  <c:v>43073.372219039353</c:v>
                </c:pt>
                <c:pt idx="50044">
                  <c:v>43073.379163599537</c:v>
                </c:pt>
                <c:pt idx="50045">
                  <c:v>43073.386108159721</c:v>
                </c:pt>
                <c:pt idx="50046">
                  <c:v>43073.393052719905</c:v>
                </c:pt>
                <c:pt idx="50047">
                  <c:v>43073.399997280096</c:v>
                </c:pt>
                <c:pt idx="50048">
                  <c:v>43073.40694184028</c:v>
                </c:pt>
                <c:pt idx="50049">
                  <c:v>43073.413886400464</c:v>
                </c:pt>
                <c:pt idx="50050">
                  <c:v>43073.420830960647</c:v>
                </c:pt>
                <c:pt idx="50051">
                  <c:v>43073.427775520831</c:v>
                </c:pt>
                <c:pt idx="50052">
                  <c:v>43073.434720081015</c:v>
                </c:pt>
                <c:pt idx="50053">
                  <c:v>43073.441664641206</c:v>
                </c:pt>
                <c:pt idx="50054">
                  <c:v>43073.44860920139</c:v>
                </c:pt>
                <c:pt idx="50055">
                  <c:v>43073.455553761574</c:v>
                </c:pt>
                <c:pt idx="50056">
                  <c:v>43073.462498321758</c:v>
                </c:pt>
                <c:pt idx="50057">
                  <c:v>43073.469442881942</c:v>
                </c:pt>
                <c:pt idx="50058">
                  <c:v>43073.476387442133</c:v>
                </c:pt>
                <c:pt idx="50059">
                  <c:v>43073.483332002317</c:v>
                </c:pt>
                <c:pt idx="50060">
                  <c:v>43073.490276562501</c:v>
                </c:pt>
                <c:pt idx="50061">
                  <c:v>43073.497221122685</c:v>
                </c:pt>
                <c:pt idx="50062">
                  <c:v>43073.504165682869</c:v>
                </c:pt>
                <c:pt idx="50063">
                  <c:v>43073.511110243053</c:v>
                </c:pt>
                <c:pt idx="50064">
                  <c:v>43073.518054803244</c:v>
                </c:pt>
                <c:pt idx="50065">
                  <c:v>43073.524999363428</c:v>
                </c:pt>
                <c:pt idx="50066">
                  <c:v>43073.531943923612</c:v>
                </c:pt>
                <c:pt idx="50067">
                  <c:v>43073.538888483796</c:v>
                </c:pt>
                <c:pt idx="50068">
                  <c:v>43073.54583304398</c:v>
                </c:pt>
                <c:pt idx="50069">
                  <c:v>43073.552777604164</c:v>
                </c:pt>
                <c:pt idx="50070">
                  <c:v>43073.559722164355</c:v>
                </c:pt>
                <c:pt idx="50071">
                  <c:v>43073.566666724539</c:v>
                </c:pt>
                <c:pt idx="50072">
                  <c:v>43073.573611284723</c:v>
                </c:pt>
                <c:pt idx="50073">
                  <c:v>43073.580555844906</c:v>
                </c:pt>
                <c:pt idx="50074">
                  <c:v>43073.58750040509</c:v>
                </c:pt>
                <c:pt idx="50075">
                  <c:v>43073.594444965274</c:v>
                </c:pt>
                <c:pt idx="50076">
                  <c:v>43073.601389525465</c:v>
                </c:pt>
                <c:pt idx="50077">
                  <c:v>43073.608334085649</c:v>
                </c:pt>
                <c:pt idx="50078">
                  <c:v>43073.615278645833</c:v>
                </c:pt>
                <c:pt idx="50079">
                  <c:v>43073.622223206017</c:v>
                </c:pt>
                <c:pt idx="50080">
                  <c:v>43073.629167766201</c:v>
                </c:pt>
                <c:pt idx="50081">
                  <c:v>43073.636112326392</c:v>
                </c:pt>
                <c:pt idx="50082">
                  <c:v>43073.643056886576</c:v>
                </c:pt>
                <c:pt idx="50083">
                  <c:v>43073.65000144676</c:v>
                </c:pt>
                <c:pt idx="50084">
                  <c:v>43073.656946006944</c:v>
                </c:pt>
                <c:pt idx="50085">
                  <c:v>43073.663890567128</c:v>
                </c:pt>
                <c:pt idx="50086">
                  <c:v>43073.670835127312</c:v>
                </c:pt>
                <c:pt idx="50087">
                  <c:v>43073.677779687503</c:v>
                </c:pt>
                <c:pt idx="50088">
                  <c:v>43073.684724247687</c:v>
                </c:pt>
                <c:pt idx="50089">
                  <c:v>43073.691668807871</c:v>
                </c:pt>
                <c:pt idx="50090">
                  <c:v>43073.698613368055</c:v>
                </c:pt>
                <c:pt idx="50091">
                  <c:v>43073.705557928239</c:v>
                </c:pt>
                <c:pt idx="50092">
                  <c:v>43073.712502488423</c:v>
                </c:pt>
                <c:pt idx="50093">
                  <c:v>43073.719447048614</c:v>
                </c:pt>
                <c:pt idx="50094">
                  <c:v>43073.726391608798</c:v>
                </c:pt>
                <c:pt idx="50095">
                  <c:v>43073.733336168982</c:v>
                </c:pt>
                <c:pt idx="50096">
                  <c:v>43073.740280729166</c:v>
                </c:pt>
                <c:pt idx="50097">
                  <c:v>43073.747225289349</c:v>
                </c:pt>
                <c:pt idx="50098">
                  <c:v>43073.754169849541</c:v>
                </c:pt>
                <c:pt idx="50099">
                  <c:v>43073.761114409725</c:v>
                </c:pt>
                <c:pt idx="50100">
                  <c:v>43073.768058969908</c:v>
                </c:pt>
                <c:pt idx="50101">
                  <c:v>43073.775003530092</c:v>
                </c:pt>
                <c:pt idx="50102">
                  <c:v>43073.781948090276</c:v>
                </c:pt>
                <c:pt idx="50103">
                  <c:v>43073.78889265046</c:v>
                </c:pt>
                <c:pt idx="50104">
                  <c:v>43073.795837210651</c:v>
                </c:pt>
                <c:pt idx="50105">
                  <c:v>43073.802781770835</c:v>
                </c:pt>
                <c:pt idx="50106">
                  <c:v>43073.809726331019</c:v>
                </c:pt>
                <c:pt idx="50107">
                  <c:v>43073.816670891203</c:v>
                </c:pt>
                <c:pt idx="50108">
                  <c:v>43073.823615451387</c:v>
                </c:pt>
                <c:pt idx="50109">
                  <c:v>43073.830560011571</c:v>
                </c:pt>
                <c:pt idx="50110">
                  <c:v>43073.837504571762</c:v>
                </c:pt>
                <c:pt idx="50111">
                  <c:v>43073.844449131946</c:v>
                </c:pt>
                <c:pt idx="50112">
                  <c:v>43073.85139369213</c:v>
                </c:pt>
                <c:pt idx="50113">
                  <c:v>43073.858338252314</c:v>
                </c:pt>
                <c:pt idx="50114">
                  <c:v>43073.865282812498</c:v>
                </c:pt>
                <c:pt idx="50115">
                  <c:v>43073.872227372682</c:v>
                </c:pt>
                <c:pt idx="50116">
                  <c:v>43073.879171932873</c:v>
                </c:pt>
                <c:pt idx="50117">
                  <c:v>43073.886116493057</c:v>
                </c:pt>
                <c:pt idx="50118">
                  <c:v>43073.893061053241</c:v>
                </c:pt>
                <c:pt idx="50119">
                  <c:v>43073.900005613425</c:v>
                </c:pt>
                <c:pt idx="50120">
                  <c:v>43073.906950173608</c:v>
                </c:pt>
                <c:pt idx="50121">
                  <c:v>43073.9138947338</c:v>
                </c:pt>
                <c:pt idx="50122">
                  <c:v>43073.920839293984</c:v>
                </c:pt>
                <c:pt idx="50123">
                  <c:v>43073.927783854168</c:v>
                </c:pt>
                <c:pt idx="50124">
                  <c:v>43073.934728414351</c:v>
                </c:pt>
                <c:pt idx="50125">
                  <c:v>43073.941672974535</c:v>
                </c:pt>
                <c:pt idx="50126">
                  <c:v>43073.948617534719</c:v>
                </c:pt>
                <c:pt idx="50127">
                  <c:v>43073.95556209491</c:v>
                </c:pt>
                <c:pt idx="50128">
                  <c:v>43073.962506655094</c:v>
                </c:pt>
                <c:pt idx="50129">
                  <c:v>43073.969451215278</c:v>
                </c:pt>
                <c:pt idx="50130">
                  <c:v>43073.976395775462</c:v>
                </c:pt>
                <c:pt idx="50131">
                  <c:v>43073.983340335646</c:v>
                </c:pt>
                <c:pt idx="50132">
                  <c:v>43073.99028489583</c:v>
                </c:pt>
                <c:pt idx="50133">
                  <c:v>43073.997229456021</c:v>
                </c:pt>
                <c:pt idx="50134">
                  <c:v>43074.004174016205</c:v>
                </c:pt>
                <c:pt idx="50135">
                  <c:v>43074.011118576389</c:v>
                </c:pt>
                <c:pt idx="50136">
                  <c:v>43074.018063136573</c:v>
                </c:pt>
                <c:pt idx="50137">
                  <c:v>43074.025007696757</c:v>
                </c:pt>
                <c:pt idx="50138">
                  <c:v>43074.031952256948</c:v>
                </c:pt>
                <c:pt idx="50139">
                  <c:v>43074.038896817132</c:v>
                </c:pt>
                <c:pt idx="50140">
                  <c:v>43074.045841377316</c:v>
                </c:pt>
                <c:pt idx="50141">
                  <c:v>43074.0527859375</c:v>
                </c:pt>
                <c:pt idx="50142">
                  <c:v>43074.059730497684</c:v>
                </c:pt>
                <c:pt idx="50143">
                  <c:v>43074.066675057868</c:v>
                </c:pt>
                <c:pt idx="50144">
                  <c:v>43074.073619618059</c:v>
                </c:pt>
                <c:pt idx="50145">
                  <c:v>43074.080564178243</c:v>
                </c:pt>
                <c:pt idx="50146">
                  <c:v>43074.087508738427</c:v>
                </c:pt>
                <c:pt idx="50147">
                  <c:v>43074.09445329861</c:v>
                </c:pt>
                <c:pt idx="50148">
                  <c:v>43074.101397858794</c:v>
                </c:pt>
                <c:pt idx="50149">
                  <c:v>43074.108342418978</c:v>
                </c:pt>
                <c:pt idx="50150">
                  <c:v>43074.115286979169</c:v>
                </c:pt>
                <c:pt idx="50151">
                  <c:v>43074.122231539353</c:v>
                </c:pt>
                <c:pt idx="50152">
                  <c:v>43074.129176099537</c:v>
                </c:pt>
                <c:pt idx="50153">
                  <c:v>43074.136120659721</c:v>
                </c:pt>
                <c:pt idx="50154">
                  <c:v>43074.143065219905</c:v>
                </c:pt>
                <c:pt idx="50155">
                  <c:v>43074.150009780089</c:v>
                </c:pt>
                <c:pt idx="50156">
                  <c:v>43074.15695434028</c:v>
                </c:pt>
                <c:pt idx="50157">
                  <c:v>43074.163898900464</c:v>
                </c:pt>
                <c:pt idx="50158">
                  <c:v>43074.170843460648</c:v>
                </c:pt>
                <c:pt idx="50159">
                  <c:v>43074.177788020832</c:v>
                </c:pt>
                <c:pt idx="50160">
                  <c:v>43074.184732581016</c:v>
                </c:pt>
                <c:pt idx="50161">
                  <c:v>43074.191677141207</c:v>
                </c:pt>
                <c:pt idx="50162">
                  <c:v>43074.198621701391</c:v>
                </c:pt>
                <c:pt idx="50163">
                  <c:v>43074.205566261575</c:v>
                </c:pt>
                <c:pt idx="50164">
                  <c:v>43074.212510821759</c:v>
                </c:pt>
                <c:pt idx="50165">
                  <c:v>43074.219455381943</c:v>
                </c:pt>
                <c:pt idx="50166">
                  <c:v>43074.226399942127</c:v>
                </c:pt>
                <c:pt idx="50167">
                  <c:v>43074.233344502318</c:v>
                </c:pt>
                <c:pt idx="50168">
                  <c:v>43074.240289062502</c:v>
                </c:pt>
                <c:pt idx="50169">
                  <c:v>43074.247233622686</c:v>
                </c:pt>
                <c:pt idx="50170">
                  <c:v>43074.25417818287</c:v>
                </c:pt>
                <c:pt idx="50171">
                  <c:v>43074.261122743053</c:v>
                </c:pt>
                <c:pt idx="50172">
                  <c:v>43074.268067303237</c:v>
                </c:pt>
                <c:pt idx="50173">
                  <c:v>43074.275011863429</c:v>
                </c:pt>
                <c:pt idx="50174">
                  <c:v>43074.281956423612</c:v>
                </c:pt>
                <c:pt idx="50175">
                  <c:v>43074.288900983796</c:v>
                </c:pt>
                <c:pt idx="50176">
                  <c:v>43074.29584554398</c:v>
                </c:pt>
                <c:pt idx="50177">
                  <c:v>43074.302790104164</c:v>
                </c:pt>
                <c:pt idx="50178">
                  <c:v>43074.309734664355</c:v>
                </c:pt>
                <c:pt idx="50179">
                  <c:v>43074.316679224539</c:v>
                </c:pt>
                <c:pt idx="50180">
                  <c:v>43074.323623784723</c:v>
                </c:pt>
                <c:pt idx="50181">
                  <c:v>43074.330568344907</c:v>
                </c:pt>
                <c:pt idx="50182">
                  <c:v>43074.337512905091</c:v>
                </c:pt>
                <c:pt idx="50183">
                  <c:v>43074.344457465275</c:v>
                </c:pt>
                <c:pt idx="50184">
                  <c:v>43074.351402025466</c:v>
                </c:pt>
                <c:pt idx="50185">
                  <c:v>43074.35834658565</c:v>
                </c:pt>
                <c:pt idx="50186">
                  <c:v>43074.365291145834</c:v>
                </c:pt>
                <c:pt idx="50187">
                  <c:v>43074.372235706018</c:v>
                </c:pt>
                <c:pt idx="50188">
                  <c:v>43074.379180266202</c:v>
                </c:pt>
                <c:pt idx="50189">
                  <c:v>43074.386124826386</c:v>
                </c:pt>
                <c:pt idx="50190">
                  <c:v>43074.393069386577</c:v>
                </c:pt>
                <c:pt idx="50191">
                  <c:v>43074.400013946761</c:v>
                </c:pt>
                <c:pt idx="50192">
                  <c:v>43074.406958506945</c:v>
                </c:pt>
                <c:pt idx="50193">
                  <c:v>43074.413903067129</c:v>
                </c:pt>
                <c:pt idx="50194">
                  <c:v>43074.420847627312</c:v>
                </c:pt>
                <c:pt idx="50195">
                  <c:v>43074.427792187496</c:v>
                </c:pt>
                <c:pt idx="50196">
                  <c:v>43074.434736747688</c:v>
                </c:pt>
                <c:pt idx="50197">
                  <c:v>43074.441681307871</c:v>
                </c:pt>
                <c:pt idx="50198">
                  <c:v>43074.448625868055</c:v>
                </c:pt>
                <c:pt idx="50199">
                  <c:v>43074.455570428239</c:v>
                </c:pt>
                <c:pt idx="50200">
                  <c:v>43074.462514988423</c:v>
                </c:pt>
                <c:pt idx="50201">
                  <c:v>43074.469459548614</c:v>
                </c:pt>
                <c:pt idx="50202">
                  <c:v>43074.476404108798</c:v>
                </c:pt>
                <c:pt idx="50203">
                  <c:v>43074.483348668982</c:v>
                </c:pt>
                <c:pt idx="50204">
                  <c:v>43074.490293229166</c:v>
                </c:pt>
                <c:pt idx="50205">
                  <c:v>43074.49723778935</c:v>
                </c:pt>
                <c:pt idx="50206">
                  <c:v>43074.504182349534</c:v>
                </c:pt>
                <c:pt idx="50207">
                  <c:v>43074.511126909725</c:v>
                </c:pt>
                <c:pt idx="50208">
                  <c:v>43074.518071469909</c:v>
                </c:pt>
                <c:pt idx="50209">
                  <c:v>43074.525016030093</c:v>
                </c:pt>
                <c:pt idx="50210">
                  <c:v>43074.531960590277</c:v>
                </c:pt>
                <c:pt idx="50211">
                  <c:v>43074.538905150461</c:v>
                </c:pt>
                <c:pt idx="50212">
                  <c:v>43074.545849710645</c:v>
                </c:pt>
                <c:pt idx="50213">
                  <c:v>43074.552794270836</c:v>
                </c:pt>
                <c:pt idx="50214">
                  <c:v>43074.55973883102</c:v>
                </c:pt>
                <c:pt idx="50215">
                  <c:v>43074.566683391204</c:v>
                </c:pt>
                <c:pt idx="50216">
                  <c:v>43074.573627951388</c:v>
                </c:pt>
                <c:pt idx="50217">
                  <c:v>43074.580572511572</c:v>
                </c:pt>
                <c:pt idx="50218">
                  <c:v>43074.587517071763</c:v>
                </c:pt>
                <c:pt idx="50219">
                  <c:v>43074.594461631947</c:v>
                </c:pt>
                <c:pt idx="50220">
                  <c:v>43074.601406192131</c:v>
                </c:pt>
                <c:pt idx="50221">
                  <c:v>43074.608350752314</c:v>
                </c:pt>
                <c:pt idx="50222">
                  <c:v>43074.615295312498</c:v>
                </c:pt>
                <c:pt idx="50223">
                  <c:v>43074.622239872682</c:v>
                </c:pt>
                <c:pt idx="50224">
                  <c:v>43074.629184432873</c:v>
                </c:pt>
                <c:pt idx="50225">
                  <c:v>43074.636128993057</c:v>
                </c:pt>
                <c:pt idx="50226">
                  <c:v>43074.643073553241</c:v>
                </c:pt>
                <c:pt idx="50227">
                  <c:v>43074.650018113425</c:v>
                </c:pt>
                <c:pt idx="50228">
                  <c:v>43074.656962673609</c:v>
                </c:pt>
                <c:pt idx="50229">
                  <c:v>43074.663907233793</c:v>
                </c:pt>
                <c:pt idx="50230">
                  <c:v>43074.670851793984</c:v>
                </c:pt>
                <c:pt idx="50231">
                  <c:v>43074.677796354168</c:v>
                </c:pt>
                <c:pt idx="50232">
                  <c:v>43074.684740914352</c:v>
                </c:pt>
                <c:pt idx="50233">
                  <c:v>43074.691685474536</c:v>
                </c:pt>
                <c:pt idx="50234">
                  <c:v>43074.69863003472</c:v>
                </c:pt>
                <c:pt idx="50235">
                  <c:v>43074.705574594911</c:v>
                </c:pt>
                <c:pt idx="50236">
                  <c:v>43074.712519155095</c:v>
                </c:pt>
                <c:pt idx="50237">
                  <c:v>43074.719463715279</c:v>
                </c:pt>
                <c:pt idx="50238">
                  <c:v>43074.726408275463</c:v>
                </c:pt>
                <c:pt idx="50239">
                  <c:v>43074.733352835647</c:v>
                </c:pt>
                <c:pt idx="50240">
                  <c:v>43074.740297395831</c:v>
                </c:pt>
                <c:pt idx="50241">
                  <c:v>43074.747241956022</c:v>
                </c:pt>
                <c:pt idx="50242">
                  <c:v>43074.754186516206</c:v>
                </c:pt>
                <c:pt idx="50243">
                  <c:v>43074.76113107639</c:v>
                </c:pt>
                <c:pt idx="50244">
                  <c:v>43074.768075636573</c:v>
                </c:pt>
                <c:pt idx="50245">
                  <c:v>43074.775020196757</c:v>
                </c:pt>
                <c:pt idx="50246">
                  <c:v>43074.781964756941</c:v>
                </c:pt>
                <c:pt idx="50247">
                  <c:v>43074.788909317132</c:v>
                </c:pt>
                <c:pt idx="50248">
                  <c:v>43074.795853877316</c:v>
                </c:pt>
                <c:pt idx="50249">
                  <c:v>43074.8027984375</c:v>
                </c:pt>
                <c:pt idx="50250">
                  <c:v>43074.809742997684</c:v>
                </c:pt>
                <c:pt idx="50251">
                  <c:v>43074.816687557868</c:v>
                </c:pt>
                <c:pt idx="50252">
                  <c:v>43074.823632118052</c:v>
                </c:pt>
                <c:pt idx="50253">
                  <c:v>43074.830576678243</c:v>
                </c:pt>
                <c:pt idx="50254">
                  <c:v>43074.837521238427</c:v>
                </c:pt>
                <c:pt idx="50255">
                  <c:v>43074.844465798611</c:v>
                </c:pt>
                <c:pt idx="50256">
                  <c:v>43074.851410358795</c:v>
                </c:pt>
                <c:pt idx="50257">
                  <c:v>43074.858354918979</c:v>
                </c:pt>
                <c:pt idx="50258">
                  <c:v>43074.86529947917</c:v>
                </c:pt>
                <c:pt idx="50259">
                  <c:v>43074.872244039354</c:v>
                </c:pt>
                <c:pt idx="50260">
                  <c:v>43074.879188599538</c:v>
                </c:pt>
                <c:pt idx="50261">
                  <c:v>43074.886133159722</c:v>
                </c:pt>
                <c:pt idx="50262">
                  <c:v>43074.893077719906</c:v>
                </c:pt>
                <c:pt idx="50263">
                  <c:v>43074.90002228009</c:v>
                </c:pt>
                <c:pt idx="50264">
                  <c:v>43074.906966840281</c:v>
                </c:pt>
                <c:pt idx="50265">
                  <c:v>43074.913911400465</c:v>
                </c:pt>
                <c:pt idx="50266">
                  <c:v>43074.920855960649</c:v>
                </c:pt>
                <c:pt idx="50267">
                  <c:v>43074.927800520833</c:v>
                </c:pt>
                <c:pt idx="50268">
                  <c:v>43074.934745081016</c:v>
                </c:pt>
                <c:pt idx="50269">
                  <c:v>43074.9416896412</c:v>
                </c:pt>
                <c:pt idx="50270">
                  <c:v>43074.948634201392</c:v>
                </c:pt>
                <c:pt idx="50271">
                  <c:v>43074.955578761575</c:v>
                </c:pt>
                <c:pt idx="50272">
                  <c:v>43074.962523321759</c:v>
                </c:pt>
                <c:pt idx="50273">
                  <c:v>43074.969467881943</c:v>
                </c:pt>
                <c:pt idx="50274">
                  <c:v>43074.976412442127</c:v>
                </c:pt>
                <c:pt idx="50275">
                  <c:v>43074.983357002318</c:v>
                </c:pt>
                <c:pt idx="50276">
                  <c:v>43074.990301562502</c:v>
                </c:pt>
                <c:pt idx="50277">
                  <c:v>43074.997246122686</c:v>
                </c:pt>
                <c:pt idx="50278">
                  <c:v>43075.00419068287</c:v>
                </c:pt>
                <c:pt idx="50279">
                  <c:v>43075.011135243054</c:v>
                </c:pt>
                <c:pt idx="50280">
                  <c:v>43075.018079803238</c:v>
                </c:pt>
                <c:pt idx="50281">
                  <c:v>43075.025024363429</c:v>
                </c:pt>
                <c:pt idx="50282">
                  <c:v>43075.031968923613</c:v>
                </c:pt>
                <c:pt idx="50283">
                  <c:v>43075.038913483797</c:v>
                </c:pt>
                <c:pt idx="50284">
                  <c:v>43075.045858043981</c:v>
                </c:pt>
                <c:pt idx="50285">
                  <c:v>43075.052802604165</c:v>
                </c:pt>
                <c:pt idx="50286">
                  <c:v>43075.059747164349</c:v>
                </c:pt>
                <c:pt idx="50287">
                  <c:v>43075.06669172454</c:v>
                </c:pt>
                <c:pt idx="50288">
                  <c:v>43075.073636284724</c:v>
                </c:pt>
                <c:pt idx="50289">
                  <c:v>43075.080580844908</c:v>
                </c:pt>
                <c:pt idx="50290">
                  <c:v>43075.087525405092</c:v>
                </c:pt>
                <c:pt idx="50291">
                  <c:v>43075.094469965275</c:v>
                </c:pt>
                <c:pt idx="50292">
                  <c:v>43075.101414525459</c:v>
                </c:pt>
                <c:pt idx="50293">
                  <c:v>43075.108359085651</c:v>
                </c:pt>
                <c:pt idx="50294">
                  <c:v>43075.115303645835</c:v>
                </c:pt>
                <c:pt idx="50295">
                  <c:v>43075.122248206018</c:v>
                </c:pt>
                <c:pt idx="50296">
                  <c:v>43075.129192766202</c:v>
                </c:pt>
                <c:pt idx="50297">
                  <c:v>43075.136137326386</c:v>
                </c:pt>
                <c:pt idx="50298">
                  <c:v>43075.143081886577</c:v>
                </c:pt>
                <c:pt idx="50299">
                  <c:v>43075.150026446761</c:v>
                </c:pt>
                <c:pt idx="50300">
                  <c:v>43075.156971006945</c:v>
                </c:pt>
                <c:pt idx="50301">
                  <c:v>43075.163915567129</c:v>
                </c:pt>
                <c:pt idx="50302">
                  <c:v>43075.170860127313</c:v>
                </c:pt>
                <c:pt idx="50303">
                  <c:v>43075.177804687497</c:v>
                </c:pt>
                <c:pt idx="50304">
                  <c:v>43075.184749247688</c:v>
                </c:pt>
                <c:pt idx="50305">
                  <c:v>43075.191693807872</c:v>
                </c:pt>
                <c:pt idx="50306">
                  <c:v>43075.198638368056</c:v>
                </c:pt>
                <c:pt idx="50307">
                  <c:v>43075.20558292824</c:v>
                </c:pt>
                <c:pt idx="50308">
                  <c:v>43075.212527488424</c:v>
                </c:pt>
                <c:pt idx="50309">
                  <c:v>43075.219472048608</c:v>
                </c:pt>
                <c:pt idx="50310">
                  <c:v>43075.226416608799</c:v>
                </c:pt>
                <c:pt idx="50311">
                  <c:v>43075.233361168983</c:v>
                </c:pt>
                <c:pt idx="50312">
                  <c:v>43075.240305729167</c:v>
                </c:pt>
                <c:pt idx="50313">
                  <c:v>43075.247250289351</c:v>
                </c:pt>
                <c:pt idx="50314">
                  <c:v>43075.254194849535</c:v>
                </c:pt>
                <c:pt idx="50315">
                  <c:v>43075.261139409726</c:v>
                </c:pt>
                <c:pt idx="50316">
                  <c:v>43075.26808396991</c:v>
                </c:pt>
                <c:pt idx="50317">
                  <c:v>43075.275028530094</c:v>
                </c:pt>
                <c:pt idx="50318">
                  <c:v>43075.281973090277</c:v>
                </c:pt>
                <c:pt idx="50319">
                  <c:v>43075.288917650461</c:v>
                </c:pt>
                <c:pt idx="50320">
                  <c:v>43075.295862210645</c:v>
                </c:pt>
                <c:pt idx="50321">
                  <c:v>43075.302806770836</c:v>
                </c:pt>
                <c:pt idx="50322">
                  <c:v>43075.30975133102</c:v>
                </c:pt>
                <c:pt idx="50323">
                  <c:v>43075.316695891204</c:v>
                </c:pt>
                <c:pt idx="50324">
                  <c:v>43075.323640451388</c:v>
                </c:pt>
                <c:pt idx="50325">
                  <c:v>43075.330585011572</c:v>
                </c:pt>
                <c:pt idx="50326">
                  <c:v>43075.337529571756</c:v>
                </c:pt>
                <c:pt idx="50327">
                  <c:v>43075.344474131947</c:v>
                </c:pt>
                <c:pt idx="50328">
                  <c:v>43075.351418692131</c:v>
                </c:pt>
                <c:pt idx="50329">
                  <c:v>43075.358363252315</c:v>
                </c:pt>
                <c:pt idx="50330">
                  <c:v>43075.365307812499</c:v>
                </c:pt>
                <c:pt idx="50331">
                  <c:v>43075.372252372683</c:v>
                </c:pt>
                <c:pt idx="50332">
                  <c:v>43075.379196932867</c:v>
                </c:pt>
                <c:pt idx="50333">
                  <c:v>43075.386141493058</c:v>
                </c:pt>
                <c:pt idx="50334">
                  <c:v>43075.393086053242</c:v>
                </c:pt>
                <c:pt idx="50335">
                  <c:v>43075.400030613426</c:v>
                </c:pt>
                <c:pt idx="50336">
                  <c:v>43075.40697517361</c:v>
                </c:pt>
                <c:pt idx="50337">
                  <c:v>43075.413919733794</c:v>
                </c:pt>
                <c:pt idx="50338">
                  <c:v>43075.420864293985</c:v>
                </c:pt>
                <c:pt idx="50339">
                  <c:v>43075.427808854169</c:v>
                </c:pt>
                <c:pt idx="50340">
                  <c:v>43075.434753414353</c:v>
                </c:pt>
                <c:pt idx="50341">
                  <c:v>43075.441697974537</c:v>
                </c:pt>
                <c:pt idx="50342">
                  <c:v>43075.44864253472</c:v>
                </c:pt>
                <c:pt idx="50343">
                  <c:v>43075.455587094904</c:v>
                </c:pt>
                <c:pt idx="50344">
                  <c:v>43075.462531655096</c:v>
                </c:pt>
                <c:pt idx="50345">
                  <c:v>43075.469476215279</c:v>
                </c:pt>
                <c:pt idx="50346">
                  <c:v>43075.476420775463</c:v>
                </c:pt>
                <c:pt idx="50347">
                  <c:v>43075.483365335647</c:v>
                </c:pt>
                <c:pt idx="50348">
                  <c:v>43075.490309895831</c:v>
                </c:pt>
                <c:pt idx="50349">
                  <c:v>43075.497254456015</c:v>
                </c:pt>
                <c:pt idx="50350">
                  <c:v>43075.504199016206</c:v>
                </c:pt>
                <c:pt idx="50351">
                  <c:v>43075.51114357639</c:v>
                </c:pt>
                <c:pt idx="50352">
                  <c:v>43075.518088136574</c:v>
                </c:pt>
                <c:pt idx="50353">
                  <c:v>43075.525032696758</c:v>
                </c:pt>
                <c:pt idx="50354">
                  <c:v>43075.531977256942</c:v>
                </c:pt>
                <c:pt idx="50355">
                  <c:v>43075.538921817133</c:v>
                </c:pt>
                <c:pt idx="50356">
                  <c:v>43075.545866377317</c:v>
                </c:pt>
                <c:pt idx="50357">
                  <c:v>43075.552810937501</c:v>
                </c:pt>
                <c:pt idx="50358">
                  <c:v>43075.559755497685</c:v>
                </c:pt>
                <c:pt idx="50359">
                  <c:v>43075.566700057869</c:v>
                </c:pt>
                <c:pt idx="50360">
                  <c:v>43075.573644618053</c:v>
                </c:pt>
                <c:pt idx="50361">
                  <c:v>43075.580589178244</c:v>
                </c:pt>
                <c:pt idx="50362">
                  <c:v>43075.587533738428</c:v>
                </c:pt>
                <c:pt idx="50363">
                  <c:v>43075.594478298612</c:v>
                </c:pt>
                <c:pt idx="50364">
                  <c:v>43075.601422858796</c:v>
                </c:pt>
                <c:pt idx="50365">
                  <c:v>43075.608367418979</c:v>
                </c:pt>
                <c:pt idx="50366">
                  <c:v>43075.615311979163</c:v>
                </c:pt>
                <c:pt idx="50367">
                  <c:v>43075.622256539355</c:v>
                </c:pt>
                <c:pt idx="50368">
                  <c:v>43075.629201099538</c:v>
                </c:pt>
                <c:pt idx="50369">
                  <c:v>43075.636145659722</c:v>
                </c:pt>
                <c:pt idx="50370">
                  <c:v>43075.643090219906</c:v>
                </c:pt>
                <c:pt idx="50371">
                  <c:v>43075.65003478009</c:v>
                </c:pt>
                <c:pt idx="50372">
                  <c:v>43075.656979340281</c:v>
                </c:pt>
                <c:pt idx="50373">
                  <c:v>43075.663923900465</c:v>
                </c:pt>
                <c:pt idx="50374">
                  <c:v>43075.670868460649</c:v>
                </c:pt>
                <c:pt idx="50375">
                  <c:v>43075.677813020833</c:v>
                </c:pt>
                <c:pt idx="50376">
                  <c:v>43075.684757581017</c:v>
                </c:pt>
                <c:pt idx="50377">
                  <c:v>43075.691702141201</c:v>
                </c:pt>
                <c:pt idx="50378">
                  <c:v>43075.698646701392</c:v>
                </c:pt>
                <c:pt idx="50379">
                  <c:v>43075.705591261576</c:v>
                </c:pt>
                <c:pt idx="50380">
                  <c:v>43075.71253582176</c:v>
                </c:pt>
                <c:pt idx="50381">
                  <c:v>43075.719480381944</c:v>
                </c:pt>
                <c:pt idx="50382">
                  <c:v>43075.726424942128</c:v>
                </c:pt>
                <c:pt idx="50383">
                  <c:v>43075.733369502312</c:v>
                </c:pt>
                <c:pt idx="50384">
                  <c:v>43075.740314062503</c:v>
                </c:pt>
                <c:pt idx="50385">
                  <c:v>43075.747258622687</c:v>
                </c:pt>
                <c:pt idx="50386">
                  <c:v>43075.754203182871</c:v>
                </c:pt>
                <c:pt idx="50387">
                  <c:v>43075.761147743055</c:v>
                </c:pt>
                <c:pt idx="50388">
                  <c:v>43075.768092303239</c:v>
                </c:pt>
                <c:pt idx="50389">
                  <c:v>43075.775036863422</c:v>
                </c:pt>
                <c:pt idx="50390">
                  <c:v>43075.781981423614</c:v>
                </c:pt>
                <c:pt idx="50391">
                  <c:v>43075.788925983798</c:v>
                </c:pt>
                <c:pt idx="50392">
                  <c:v>43075.795870543981</c:v>
                </c:pt>
                <c:pt idx="50393">
                  <c:v>43075.802815104165</c:v>
                </c:pt>
                <c:pt idx="50394">
                  <c:v>43075.809759664349</c:v>
                </c:pt>
                <c:pt idx="50395">
                  <c:v>43075.81670422454</c:v>
                </c:pt>
                <c:pt idx="50396">
                  <c:v>43075.823648784724</c:v>
                </c:pt>
                <c:pt idx="50397">
                  <c:v>43075.830593344908</c:v>
                </c:pt>
                <c:pt idx="50398">
                  <c:v>43075.837537905092</c:v>
                </c:pt>
                <c:pt idx="50399">
                  <c:v>43075.844482465276</c:v>
                </c:pt>
                <c:pt idx="50400">
                  <c:v>43075.85142702546</c:v>
                </c:pt>
                <c:pt idx="50401">
                  <c:v>43075.858371585651</c:v>
                </c:pt>
                <c:pt idx="50402">
                  <c:v>43075.865316145835</c:v>
                </c:pt>
                <c:pt idx="50403">
                  <c:v>43075.872260706019</c:v>
                </c:pt>
                <c:pt idx="50404">
                  <c:v>43075.879205266203</c:v>
                </c:pt>
                <c:pt idx="50405">
                  <c:v>43075.886149826387</c:v>
                </c:pt>
                <c:pt idx="50406">
                  <c:v>43075.893094386571</c:v>
                </c:pt>
                <c:pt idx="50407">
                  <c:v>43075.900038946762</c:v>
                </c:pt>
                <c:pt idx="50408">
                  <c:v>43075.906983506946</c:v>
                </c:pt>
                <c:pt idx="50409">
                  <c:v>43075.91392806713</c:v>
                </c:pt>
                <c:pt idx="50410">
                  <c:v>43075.920872627314</c:v>
                </c:pt>
                <c:pt idx="50411">
                  <c:v>43075.927817187498</c:v>
                </c:pt>
                <c:pt idx="50412">
                  <c:v>43075.934761747689</c:v>
                </c:pt>
                <c:pt idx="50413">
                  <c:v>43075.941706307873</c:v>
                </c:pt>
                <c:pt idx="50414">
                  <c:v>43075.948650868057</c:v>
                </c:pt>
                <c:pt idx="50415">
                  <c:v>43075.95559542824</c:v>
                </c:pt>
                <c:pt idx="50416">
                  <c:v>43075.962539988424</c:v>
                </c:pt>
                <c:pt idx="50417">
                  <c:v>43075.969484548608</c:v>
                </c:pt>
                <c:pt idx="50418">
                  <c:v>43075.976429108799</c:v>
                </c:pt>
                <c:pt idx="50419">
                  <c:v>43075.983373668983</c:v>
                </c:pt>
                <c:pt idx="50420">
                  <c:v>43075.990318229167</c:v>
                </c:pt>
                <c:pt idx="50421">
                  <c:v>43075.997262789351</c:v>
                </c:pt>
                <c:pt idx="50422">
                  <c:v>43076.004207349535</c:v>
                </c:pt>
                <c:pt idx="50423">
                  <c:v>43076.011151909719</c:v>
                </c:pt>
                <c:pt idx="50424">
                  <c:v>43076.01809646991</c:v>
                </c:pt>
                <c:pt idx="50425">
                  <c:v>43076.025041030094</c:v>
                </c:pt>
                <c:pt idx="50426">
                  <c:v>43076.031985590278</c:v>
                </c:pt>
                <c:pt idx="50427">
                  <c:v>43076.038930150462</c:v>
                </c:pt>
                <c:pt idx="50428">
                  <c:v>43076.045874710646</c:v>
                </c:pt>
                <c:pt idx="50429">
                  <c:v>43076.05281927083</c:v>
                </c:pt>
                <c:pt idx="50430">
                  <c:v>43076.059763831021</c:v>
                </c:pt>
                <c:pt idx="50431">
                  <c:v>43076.066708391205</c:v>
                </c:pt>
                <c:pt idx="50432">
                  <c:v>43076.073652951389</c:v>
                </c:pt>
                <c:pt idx="50433">
                  <c:v>43076.080597511573</c:v>
                </c:pt>
                <c:pt idx="50434">
                  <c:v>43076.087542071757</c:v>
                </c:pt>
                <c:pt idx="50435">
                  <c:v>43076.094486631948</c:v>
                </c:pt>
                <c:pt idx="50436">
                  <c:v>43076.101431192132</c:v>
                </c:pt>
                <c:pt idx="50437">
                  <c:v>43076.108375752316</c:v>
                </c:pt>
                <c:pt idx="50438">
                  <c:v>43076.1153203125</c:v>
                </c:pt>
                <c:pt idx="50439">
                  <c:v>43076.122264872683</c:v>
                </c:pt>
                <c:pt idx="50440">
                  <c:v>43076.129209432867</c:v>
                </c:pt>
                <c:pt idx="50441">
                  <c:v>43076.136153993059</c:v>
                </c:pt>
                <c:pt idx="50442">
                  <c:v>43076.143098553242</c:v>
                </c:pt>
                <c:pt idx="50443">
                  <c:v>43076.150043113426</c:v>
                </c:pt>
                <c:pt idx="50444">
                  <c:v>43076.15698767361</c:v>
                </c:pt>
                <c:pt idx="50445">
                  <c:v>43076.163932233794</c:v>
                </c:pt>
                <c:pt idx="50446">
                  <c:v>43076.170876793978</c:v>
                </c:pt>
                <c:pt idx="50447">
                  <c:v>43076.177821354169</c:v>
                </c:pt>
                <c:pt idx="50448">
                  <c:v>43076.184765914353</c:v>
                </c:pt>
                <c:pt idx="50449">
                  <c:v>43076.191710474537</c:v>
                </c:pt>
                <c:pt idx="50450">
                  <c:v>43076.198655034721</c:v>
                </c:pt>
                <c:pt idx="50451">
                  <c:v>43076.205599594905</c:v>
                </c:pt>
                <c:pt idx="50452">
                  <c:v>43076.212544155096</c:v>
                </c:pt>
                <c:pt idx="50453">
                  <c:v>43076.21948871528</c:v>
                </c:pt>
                <c:pt idx="50454">
                  <c:v>43076.226433275464</c:v>
                </c:pt>
                <c:pt idx="50455">
                  <c:v>43076.233377835648</c:v>
                </c:pt>
                <c:pt idx="50456">
                  <c:v>43076.240322395832</c:v>
                </c:pt>
                <c:pt idx="50457">
                  <c:v>43076.247266956016</c:v>
                </c:pt>
                <c:pt idx="50458">
                  <c:v>43076.254211516207</c:v>
                </c:pt>
                <c:pt idx="50459">
                  <c:v>43076.261156076391</c:v>
                </c:pt>
                <c:pt idx="50460">
                  <c:v>43076.268100636575</c:v>
                </c:pt>
                <c:pt idx="50461">
                  <c:v>43076.275045196759</c:v>
                </c:pt>
                <c:pt idx="50462">
                  <c:v>43076.281989756942</c:v>
                </c:pt>
                <c:pt idx="50463">
                  <c:v>43076.288934317126</c:v>
                </c:pt>
                <c:pt idx="50464">
                  <c:v>43076.295878877318</c:v>
                </c:pt>
                <c:pt idx="50465">
                  <c:v>43076.302823437502</c:v>
                </c:pt>
                <c:pt idx="50466">
                  <c:v>43076.309767997685</c:v>
                </c:pt>
                <c:pt idx="50467">
                  <c:v>43076.316712557869</c:v>
                </c:pt>
                <c:pt idx="50468">
                  <c:v>43076.323657118053</c:v>
                </c:pt>
                <c:pt idx="50469">
                  <c:v>43076.330601678237</c:v>
                </c:pt>
                <c:pt idx="50470">
                  <c:v>43076.337546238428</c:v>
                </c:pt>
                <c:pt idx="50471">
                  <c:v>43076.344490798612</c:v>
                </c:pt>
                <c:pt idx="50472">
                  <c:v>43076.351435358796</c:v>
                </c:pt>
                <c:pt idx="50473">
                  <c:v>43076.35837991898</c:v>
                </c:pt>
                <c:pt idx="50474">
                  <c:v>43076.365324479164</c:v>
                </c:pt>
                <c:pt idx="50475">
                  <c:v>43076.372269039355</c:v>
                </c:pt>
                <c:pt idx="50476">
                  <c:v>43076.379213599539</c:v>
                </c:pt>
                <c:pt idx="50477">
                  <c:v>43076.386158159723</c:v>
                </c:pt>
                <c:pt idx="50478">
                  <c:v>43076.393102719907</c:v>
                </c:pt>
                <c:pt idx="50479">
                  <c:v>43076.400047280091</c:v>
                </c:pt>
                <c:pt idx="50480">
                  <c:v>43076.406991840275</c:v>
                </c:pt>
                <c:pt idx="50481">
                  <c:v>43076.413936400466</c:v>
                </c:pt>
                <c:pt idx="50482">
                  <c:v>43076.42088096065</c:v>
                </c:pt>
                <c:pt idx="50483">
                  <c:v>43076.427825520834</c:v>
                </c:pt>
                <c:pt idx="50484">
                  <c:v>43076.434770081018</c:v>
                </c:pt>
                <c:pt idx="50485">
                  <c:v>43076.441714641202</c:v>
                </c:pt>
                <c:pt idx="50486">
                  <c:v>43076.448659201385</c:v>
                </c:pt>
                <c:pt idx="50487">
                  <c:v>43076.455603761577</c:v>
                </c:pt>
                <c:pt idx="50488">
                  <c:v>43076.462548321761</c:v>
                </c:pt>
                <c:pt idx="50489">
                  <c:v>43076.469492881944</c:v>
                </c:pt>
                <c:pt idx="50490">
                  <c:v>43076.476437442128</c:v>
                </c:pt>
                <c:pt idx="50491">
                  <c:v>43076.483382002312</c:v>
                </c:pt>
                <c:pt idx="50492">
                  <c:v>43076.490326562503</c:v>
                </c:pt>
                <c:pt idx="50493">
                  <c:v>43076.497271122687</c:v>
                </c:pt>
                <c:pt idx="50494">
                  <c:v>43076.504215682871</c:v>
                </c:pt>
                <c:pt idx="50495">
                  <c:v>43076.511160243055</c:v>
                </c:pt>
                <c:pt idx="50496">
                  <c:v>43076.518104803239</c:v>
                </c:pt>
                <c:pt idx="50497">
                  <c:v>43076.525049363423</c:v>
                </c:pt>
                <c:pt idx="50498">
                  <c:v>43076.531993923614</c:v>
                </c:pt>
                <c:pt idx="50499">
                  <c:v>43076.538938483798</c:v>
                </c:pt>
                <c:pt idx="50500">
                  <c:v>43076.545883043982</c:v>
                </c:pt>
                <c:pt idx="50501">
                  <c:v>43076.552827604166</c:v>
                </c:pt>
                <c:pt idx="50502">
                  <c:v>43076.55977216435</c:v>
                </c:pt>
                <c:pt idx="50503">
                  <c:v>43076.566716724534</c:v>
                </c:pt>
                <c:pt idx="50504">
                  <c:v>43076.573661284725</c:v>
                </c:pt>
                <c:pt idx="50505">
                  <c:v>43076.580605844909</c:v>
                </c:pt>
                <c:pt idx="50506">
                  <c:v>43076.587550405093</c:v>
                </c:pt>
                <c:pt idx="50507">
                  <c:v>43076.594494965277</c:v>
                </c:pt>
                <c:pt idx="50508">
                  <c:v>43076.601439525461</c:v>
                </c:pt>
                <c:pt idx="50509">
                  <c:v>43076.608384085645</c:v>
                </c:pt>
                <c:pt idx="50510">
                  <c:v>43076.615328645836</c:v>
                </c:pt>
                <c:pt idx="50511">
                  <c:v>43076.62227320602</c:v>
                </c:pt>
                <c:pt idx="50512">
                  <c:v>43076.629217766204</c:v>
                </c:pt>
                <c:pt idx="50513">
                  <c:v>43076.636162326387</c:v>
                </c:pt>
                <c:pt idx="50514">
                  <c:v>43076.643106886571</c:v>
                </c:pt>
                <c:pt idx="50515">
                  <c:v>43076.650051446763</c:v>
                </c:pt>
                <c:pt idx="50516">
                  <c:v>43076.656996006946</c:v>
                </c:pt>
                <c:pt idx="50517">
                  <c:v>43076.66394056713</c:v>
                </c:pt>
                <c:pt idx="50518">
                  <c:v>43076.670885127314</c:v>
                </c:pt>
                <c:pt idx="50519">
                  <c:v>43076.677829687498</c:v>
                </c:pt>
                <c:pt idx="50520">
                  <c:v>43076.684774247682</c:v>
                </c:pt>
                <c:pt idx="50521">
                  <c:v>43076.691718807873</c:v>
                </c:pt>
                <c:pt idx="50522">
                  <c:v>43076.698663368057</c:v>
                </c:pt>
                <c:pt idx="50523">
                  <c:v>43076.705607928241</c:v>
                </c:pt>
                <c:pt idx="50524">
                  <c:v>43076.712552488425</c:v>
                </c:pt>
                <c:pt idx="50525">
                  <c:v>43076.719497048609</c:v>
                </c:pt>
                <c:pt idx="50526">
                  <c:v>43076.726441608793</c:v>
                </c:pt>
                <c:pt idx="50527">
                  <c:v>43076.733386168984</c:v>
                </c:pt>
                <c:pt idx="50528">
                  <c:v>43076.740330729168</c:v>
                </c:pt>
                <c:pt idx="50529">
                  <c:v>43076.747275289352</c:v>
                </c:pt>
                <c:pt idx="50530">
                  <c:v>43076.754219849536</c:v>
                </c:pt>
                <c:pt idx="50531">
                  <c:v>43076.76116440972</c:v>
                </c:pt>
                <c:pt idx="50532">
                  <c:v>43076.768108969911</c:v>
                </c:pt>
                <c:pt idx="50533">
                  <c:v>43076.775053530095</c:v>
                </c:pt>
                <c:pt idx="50534">
                  <c:v>43076.781998090279</c:v>
                </c:pt>
                <c:pt idx="50535">
                  <c:v>43076.788942650463</c:v>
                </c:pt>
                <c:pt idx="50536">
                  <c:v>43076.795887210646</c:v>
                </c:pt>
                <c:pt idx="50537">
                  <c:v>43076.80283177083</c:v>
                </c:pt>
                <c:pt idx="50538">
                  <c:v>43076.809776331022</c:v>
                </c:pt>
                <c:pt idx="50539">
                  <c:v>43076.816720891205</c:v>
                </c:pt>
                <c:pt idx="50540">
                  <c:v>43076.823665451389</c:v>
                </c:pt>
                <c:pt idx="50541">
                  <c:v>43076.830610011573</c:v>
                </c:pt>
                <c:pt idx="50542">
                  <c:v>43076.837554571757</c:v>
                </c:pt>
                <c:pt idx="50543">
                  <c:v>43076.844499131941</c:v>
                </c:pt>
                <c:pt idx="50544">
                  <c:v>43076.851443692132</c:v>
                </c:pt>
                <c:pt idx="50545">
                  <c:v>43076.858388252316</c:v>
                </c:pt>
                <c:pt idx="50546">
                  <c:v>43076.8653328125</c:v>
                </c:pt>
                <c:pt idx="50547">
                  <c:v>43076.872277372684</c:v>
                </c:pt>
                <c:pt idx="50548">
                  <c:v>43076.879221932868</c:v>
                </c:pt>
                <c:pt idx="50549">
                  <c:v>43076.886166493059</c:v>
                </c:pt>
                <c:pt idx="50550">
                  <c:v>43076.893111053243</c:v>
                </c:pt>
                <c:pt idx="50551">
                  <c:v>43076.900055613427</c:v>
                </c:pt>
                <c:pt idx="50552">
                  <c:v>43076.907000173611</c:v>
                </c:pt>
                <c:pt idx="50553">
                  <c:v>43076.913944733795</c:v>
                </c:pt>
                <c:pt idx="50554">
                  <c:v>43076.920889293979</c:v>
                </c:pt>
                <c:pt idx="50555">
                  <c:v>43076.92783385417</c:v>
                </c:pt>
                <c:pt idx="50556">
                  <c:v>43076.934778414354</c:v>
                </c:pt>
                <c:pt idx="50557">
                  <c:v>43076.941722974538</c:v>
                </c:pt>
                <c:pt idx="50558">
                  <c:v>43076.948667534722</c:v>
                </c:pt>
                <c:pt idx="50559">
                  <c:v>43076.955612094906</c:v>
                </c:pt>
                <c:pt idx="50560">
                  <c:v>43076.962556655089</c:v>
                </c:pt>
                <c:pt idx="50561">
                  <c:v>43076.969501215281</c:v>
                </c:pt>
                <c:pt idx="50562">
                  <c:v>43076.976445775465</c:v>
                </c:pt>
                <c:pt idx="50563">
                  <c:v>43076.983390335648</c:v>
                </c:pt>
                <c:pt idx="50564">
                  <c:v>43076.990334895832</c:v>
                </c:pt>
                <c:pt idx="50565">
                  <c:v>43076.997279456016</c:v>
                </c:pt>
                <c:pt idx="50566">
                  <c:v>43077.0042240162</c:v>
                </c:pt>
                <c:pt idx="50567">
                  <c:v>43077.011168576391</c:v>
                </c:pt>
                <c:pt idx="50568">
                  <c:v>43077.018113136575</c:v>
                </c:pt>
                <c:pt idx="50569">
                  <c:v>43077.025057696759</c:v>
                </c:pt>
                <c:pt idx="50570">
                  <c:v>43077.032002256943</c:v>
                </c:pt>
                <c:pt idx="50571">
                  <c:v>43077.038946817127</c:v>
                </c:pt>
                <c:pt idx="50572">
                  <c:v>43077.045891377318</c:v>
                </c:pt>
                <c:pt idx="50573">
                  <c:v>43077.052835937502</c:v>
                </c:pt>
                <c:pt idx="50574">
                  <c:v>43077.059780497686</c:v>
                </c:pt>
                <c:pt idx="50575">
                  <c:v>43077.06672505787</c:v>
                </c:pt>
                <c:pt idx="50576">
                  <c:v>43077.073669618054</c:v>
                </c:pt>
                <c:pt idx="50577">
                  <c:v>43077.080614178238</c:v>
                </c:pt>
                <c:pt idx="50578">
                  <c:v>43077.087558738429</c:v>
                </c:pt>
                <c:pt idx="50579">
                  <c:v>43077.094503298613</c:v>
                </c:pt>
                <c:pt idx="50580">
                  <c:v>43077.101447858797</c:v>
                </c:pt>
                <c:pt idx="50581">
                  <c:v>43077.108392418981</c:v>
                </c:pt>
                <c:pt idx="50582">
                  <c:v>43077.115336979165</c:v>
                </c:pt>
                <c:pt idx="50583">
                  <c:v>43077.122281539348</c:v>
                </c:pt>
                <c:pt idx="50584">
                  <c:v>43077.12922609954</c:v>
                </c:pt>
                <c:pt idx="50585">
                  <c:v>43077.136170659724</c:v>
                </c:pt>
                <c:pt idx="50586">
                  <c:v>43077.143115219907</c:v>
                </c:pt>
                <c:pt idx="50587">
                  <c:v>43077.150059780091</c:v>
                </c:pt>
                <c:pt idx="50588">
                  <c:v>43077.157004340275</c:v>
                </c:pt>
                <c:pt idx="50589">
                  <c:v>43077.163948900466</c:v>
                </c:pt>
                <c:pt idx="50590">
                  <c:v>43077.17089346065</c:v>
                </c:pt>
                <c:pt idx="50591">
                  <c:v>43077.177838020834</c:v>
                </c:pt>
                <c:pt idx="50592">
                  <c:v>43077.184782581018</c:v>
                </c:pt>
                <c:pt idx="50593">
                  <c:v>43077.191727141202</c:v>
                </c:pt>
                <c:pt idx="50594">
                  <c:v>43077.198671701386</c:v>
                </c:pt>
                <c:pt idx="50595">
                  <c:v>43077.205616261577</c:v>
                </c:pt>
                <c:pt idx="50596">
                  <c:v>43077.212560821761</c:v>
                </c:pt>
                <c:pt idx="50597">
                  <c:v>43077.219505381945</c:v>
                </c:pt>
                <c:pt idx="50598">
                  <c:v>43077.226449942129</c:v>
                </c:pt>
                <c:pt idx="50599">
                  <c:v>43077.233394502313</c:v>
                </c:pt>
                <c:pt idx="50600">
                  <c:v>43077.240339062497</c:v>
                </c:pt>
                <c:pt idx="50601">
                  <c:v>43077.247283622688</c:v>
                </c:pt>
                <c:pt idx="50602">
                  <c:v>43077.254228182872</c:v>
                </c:pt>
                <c:pt idx="50603">
                  <c:v>43077.261172743056</c:v>
                </c:pt>
                <c:pt idx="50604">
                  <c:v>43077.26811730324</c:v>
                </c:pt>
                <c:pt idx="50605">
                  <c:v>43077.275061863424</c:v>
                </c:pt>
                <c:pt idx="50606">
                  <c:v>43077.282006423608</c:v>
                </c:pt>
                <c:pt idx="50607">
                  <c:v>43077.288950983799</c:v>
                </c:pt>
                <c:pt idx="50608">
                  <c:v>43077.295895543983</c:v>
                </c:pt>
                <c:pt idx="50609">
                  <c:v>43077.302840104167</c:v>
                </c:pt>
                <c:pt idx="50610">
                  <c:v>43077.30978466435</c:v>
                </c:pt>
                <c:pt idx="50611">
                  <c:v>43077.316729224534</c:v>
                </c:pt>
                <c:pt idx="50612">
                  <c:v>43077.323673784726</c:v>
                </c:pt>
                <c:pt idx="50613">
                  <c:v>43077.330618344909</c:v>
                </c:pt>
                <c:pt idx="50614">
                  <c:v>43077.337562905093</c:v>
                </c:pt>
                <c:pt idx="50615">
                  <c:v>43077.344507465277</c:v>
                </c:pt>
                <c:pt idx="50616">
                  <c:v>43077.351452025461</c:v>
                </c:pt>
                <c:pt idx="50617">
                  <c:v>43077.358396585645</c:v>
                </c:pt>
                <c:pt idx="50618">
                  <c:v>43077.365341145836</c:v>
                </c:pt>
                <c:pt idx="50619">
                  <c:v>43077.37228570602</c:v>
                </c:pt>
                <c:pt idx="50620">
                  <c:v>43077.379230266204</c:v>
                </c:pt>
                <c:pt idx="50621">
                  <c:v>43077.386174826388</c:v>
                </c:pt>
                <c:pt idx="50622">
                  <c:v>43077.393119386572</c:v>
                </c:pt>
                <c:pt idx="50623">
                  <c:v>43077.400063946756</c:v>
                </c:pt>
                <c:pt idx="50624">
                  <c:v>43077.407008506947</c:v>
                </c:pt>
                <c:pt idx="50625">
                  <c:v>43077.413953067131</c:v>
                </c:pt>
                <c:pt idx="50626">
                  <c:v>43077.420897627315</c:v>
                </c:pt>
                <c:pt idx="50627">
                  <c:v>43077.427842187499</c:v>
                </c:pt>
                <c:pt idx="50628">
                  <c:v>43077.434786747683</c:v>
                </c:pt>
                <c:pt idx="50629">
                  <c:v>43077.441731307874</c:v>
                </c:pt>
                <c:pt idx="50630">
                  <c:v>43077.448675868058</c:v>
                </c:pt>
                <c:pt idx="50631">
                  <c:v>43077.455620428242</c:v>
                </c:pt>
                <c:pt idx="50632">
                  <c:v>43077.462564988426</c:v>
                </c:pt>
                <c:pt idx="50633">
                  <c:v>43077.469509548609</c:v>
                </c:pt>
                <c:pt idx="50634">
                  <c:v>43077.476454108793</c:v>
                </c:pt>
                <c:pt idx="50635">
                  <c:v>43077.483398668985</c:v>
                </c:pt>
                <c:pt idx="50636">
                  <c:v>43077.490343229169</c:v>
                </c:pt>
                <c:pt idx="50637">
                  <c:v>43077.497287789352</c:v>
                </c:pt>
                <c:pt idx="50638">
                  <c:v>43077.504232349536</c:v>
                </c:pt>
                <c:pt idx="50639">
                  <c:v>43077.51117690972</c:v>
                </c:pt>
                <c:pt idx="50640">
                  <c:v>43077.518121469904</c:v>
                </c:pt>
                <c:pt idx="50641">
                  <c:v>43077.525066030095</c:v>
                </c:pt>
                <c:pt idx="50642">
                  <c:v>43077.532010590279</c:v>
                </c:pt>
                <c:pt idx="50643">
                  <c:v>43077.538955150463</c:v>
                </c:pt>
                <c:pt idx="50644">
                  <c:v>43077.545899710647</c:v>
                </c:pt>
                <c:pt idx="50645">
                  <c:v>43077.552844270831</c:v>
                </c:pt>
                <c:pt idx="50646">
                  <c:v>43077.559788831015</c:v>
                </c:pt>
                <c:pt idx="50647">
                  <c:v>43077.566733391206</c:v>
                </c:pt>
                <c:pt idx="50648">
                  <c:v>43077.57367795139</c:v>
                </c:pt>
                <c:pt idx="50649">
                  <c:v>43077.580622511574</c:v>
                </c:pt>
                <c:pt idx="50650">
                  <c:v>43077.587567071758</c:v>
                </c:pt>
                <c:pt idx="50651">
                  <c:v>43077.594511631942</c:v>
                </c:pt>
                <c:pt idx="50652">
                  <c:v>43077.601456192133</c:v>
                </c:pt>
                <c:pt idx="50653">
                  <c:v>43077.608400752317</c:v>
                </c:pt>
                <c:pt idx="50654">
                  <c:v>43077.615345312501</c:v>
                </c:pt>
                <c:pt idx="50655">
                  <c:v>43077.622289872685</c:v>
                </c:pt>
                <c:pt idx="50656">
                  <c:v>43077.629234432869</c:v>
                </c:pt>
                <c:pt idx="50657">
                  <c:v>43077.636178993052</c:v>
                </c:pt>
                <c:pt idx="50658">
                  <c:v>43077.643123553244</c:v>
                </c:pt>
                <c:pt idx="50659">
                  <c:v>43077.650068113428</c:v>
                </c:pt>
                <c:pt idx="50660">
                  <c:v>43077.657012673611</c:v>
                </c:pt>
                <c:pt idx="50661">
                  <c:v>43077.663957233795</c:v>
                </c:pt>
                <c:pt idx="50662">
                  <c:v>43077.670901793979</c:v>
                </c:pt>
                <c:pt idx="50663">
                  <c:v>43077.677846354163</c:v>
                </c:pt>
                <c:pt idx="50664">
                  <c:v>43077.684790914354</c:v>
                </c:pt>
                <c:pt idx="50665">
                  <c:v>43077.691735474538</c:v>
                </c:pt>
                <c:pt idx="50666">
                  <c:v>43077.698680034722</c:v>
                </c:pt>
                <c:pt idx="50667">
                  <c:v>43077.705624594906</c:v>
                </c:pt>
                <c:pt idx="50668">
                  <c:v>43077.71256915509</c:v>
                </c:pt>
                <c:pt idx="50669">
                  <c:v>43077.719513715281</c:v>
                </c:pt>
                <c:pt idx="50670">
                  <c:v>43077.726458275465</c:v>
                </c:pt>
                <c:pt idx="50671">
                  <c:v>43077.733402835649</c:v>
                </c:pt>
                <c:pt idx="50672">
                  <c:v>43077.740347395833</c:v>
                </c:pt>
                <c:pt idx="50673">
                  <c:v>43077.747291956017</c:v>
                </c:pt>
                <c:pt idx="50674">
                  <c:v>43077.754236516201</c:v>
                </c:pt>
                <c:pt idx="50675">
                  <c:v>43077.761181076392</c:v>
                </c:pt>
                <c:pt idx="50676">
                  <c:v>43077.768125636576</c:v>
                </c:pt>
                <c:pt idx="50677">
                  <c:v>43077.77507019676</c:v>
                </c:pt>
                <c:pt idx="50678">
                  <c:v>43077.782014756944</c:v>
                </c:pt>
                <c:pt idx="50679">
                  <c:v>43077.788959317128</c:v>
                </c:pt>
                <c:pt idx="50680">
                  <c:v>43077.795903877312</c:v>
                </c:pt>
                <c:pt idx="50681">
                  <c:v>43077.802848437503</c:v>
                </c:pt>
                <c:pt idx="50682">
                  <c:v>43077.809792997687</c:v>
                </c:pt>
                <c:pt idx="50683">
                  <c:v>43077.816737557871</c:v>
                </c:pt>
                <c:pt idx="50684">
                  <c:v>43077.823682118054</c:v>
                </c:pt>
                <c:pt idx="50685">
                  <c:v>43077.830626678238</c:v>
                </c:pt>
                <c:pt idx="50686">
                  <c:v>43077.83757123843</c:v>
                </c:pt>
                <c:pt idx="50687">
                  <c:v>43077.844515798613</c:v>
                </c:pt>
                <c:pt idx="50688">
                  <c:v>43077.851460358797</c:v>
                </c:pt>
                <c:pt idx="50689">
                  <c:v>43077.858404918981</c:v>
                </c:pt>
                <c:pt idx="50690">
                  <c:v>43077.865349479165</c:v>
                </c:pt>
                <c:pt idx="50691">
                  <c:v>43077.872294039349</c:v>
                </c:pt>
                <c:pt idx="50692">
                  <c:v>43077.87923859954</c:v>
                </c:pt>
                <c:pt idx="50693">
                  <c:v>43077.886183159724</c:v>
                </c:pt>
                <c:pt idx="50694">
                  <c:v>43077.893127719908</c:v>
                </c:pt>
                <c:pt idx="50695">
                  <c:v>43077.900072280092</c:v>
                </c:pt>
                <c:pt idx="50696">
                  <c:v>43077.907016840276</c:v>
                </c:pt>
                <c:pt idx="50697">
                  <c:v>43077.91396140046</c:v>
                </c:pt>
                <c:pt idx="50698">
                  <c:v>43077.920905960651</c:v>
                </c:pt>
                <c:pt idx="50699">
                  <c:v>43077.927850520835</c:v>
                </c:pt>
                <c:pt idx="50700">
                  <c:v>43077.934795081019</c:v>
                </c:pt>
                <c:pt idx="50701">
                  <c:v>43077.941739641203</c:v>
                </c:pt>
                <c:pt idx="50702">
                  <c:v>43077.948684201387</c:v>
                </c:pt>
                <c:pt idx="50703">
                  <c:v>43077.955628761571</c:v>
                </c:pt>
                <c:pt idx="50704">
                  <c:v>43077.962573321762</c:v>
                </c:pt>
                <c:pt idx="50705">
                  <c:v>43077.969517881946</c:v>
                </c:pt>
                <c:pt idx="50706">
                  <c:v>43077.97646244213</c:v>
                </c:pt>
                <c:pt idx="50707">
                  <c:v>43077.983407002313</c:v>
                </c:pt>
                <c:pt idx="50708">
                  <c:v>43077.990351562497</c:v>
                </c:pt>
                <c:pt idx="50709">
                  <c:v>43077.997296122689</c:v>
                </c:pt>
                <c:pt idx="50710">
                  <c:v>43078.004240682872</c:v>
                </c:pt>
                <c:pt idx="50711">
                  <c:v>43078.011185243056</c:v>
                </c:pt>
                <c:pt idx="50712">
                  <c:v>43078.01812980324</c:v>
                </c:pt>
                <c:pt idx="50713">
                  <c:v>43078.025074363424</c:v>
                </c:pt>
                <c:pt idx="50714">
                  <c:v>43078.032018923608</c:v>
                </c:pt>
                <c:pt idx="50715">
                  <c:v>43078.038963483799</c:v>
                </c:pt>
                <c:pt idx="50716">
                  <c:v>43078.045908043983</c:v>
                </c:pt>
                <c:pt idx="50717">
                  <c:v>43078.052852604167</c:v>
                </c:pt>
                <c:pt idx="50718">
                  <c:v>43078.059797164351</c:v>
                </c:pt>
                <c:pt idx="50719">
                  <c:v>43078.066741724535</c:v>
                </c:pt>
                <c:pt idx="50720">
                  <c:v>43078.073686284719</c:v>
                </c:pt>
                <c:pt idx="50721">
                  <c:v>43078.08063084491</c:v>
                </c:pt>
                <c:pt idx="50722">
                  <c:v>43078.087575405094</c:v>
                </c:pt>
                <c:pt idx="50723">
                  <c:v>43078.094519965278</c:v>
                </c:pt>
                <c:pt idx="50724">
                  <c:v>43078.101464525462</c:v>
                </c:pt>
                <c:pt idx="50725">
                  <c:v>43078.108409085646</c:v>
                </c:pt>
                <c:pt idx="50726">
                  <c:v>43078.115353645837</c:v>
                </c:pt>
                <c:pt idx="50727">
                  <c:v>43078.122298206021</c:v>
                </c:pt>
                <c:pt idx="50728">
                  <c:v>43078.129242766205</c:v>
                </c:pt>
                <c:pt idx="50729">
                  <c:v>43078.136187326389</c:v>
                </c:pt>
                <c:pt idx="50730">
                  <c:v>43078.143131886573</c:v>
                </c:pt>
                <c:pt idx="50731">
                  <c:v>43078.150076446756</c:v>
                </c:pt>
                <c:pt idx="50732">
                  <c:v>43078.157021006948</c:v>
                </c:pt>
                <c:pt idx="50733">
                  <c:v>43078.163965567132</c:v>
                </c:pt>
                <c:pt idx="50734">
                  <c:v>43078.170910127315</c:v>
                </c:pt>
                <c:pt idx="50735">
                  <c:v>43078.177854687499</c:v>
                </c:pt>
                <c:pt idx="50736">
                  <c:v>43078.184799247683</c:v>
                </c:pt>
                <c:pt idx="50737">
                  <c:v>43078.191743807867</c:v>
                </c:pt>
                <c:pt idx="50738">
                  <c:v>43078.198688368058</c:v>
                </c:pt>
                <c:pt idx="50739">
                  <c:v>43078.205632928242</c:v>
                </c:pt>
                <c:pt idx="50740">
                  <c:v>43078.212577488426</c:v>
                </c:pt>
                <c:pt idx="50741">
                  <c:v>43078.21952204861</c:v>
                </c:pt>
                <c:pt idx="50742">
                  <c:v>43078.226466608794</c:v>
                </c:pt>
                <c:pt idx="50743">
                  <c:v>43078.233411168978</c:v>
                </c:pt>
                <c:pt idx="50744">
                  <c:v>43078.240355729169</c:v>
                </c:pt>
                <c:pt idx="50745">
                  <c:v>43078.247300289353</c:v>
                </c:pt>
                <c:pt idx="50746">
                  <c:v>43078.254244849537</c:v>
                </c:pt>
                <c:pt idx="50747">
                  <c:v>43078.261189409721</c:v>
                </c:pt>
                <c:pt idx="50748">
                  <c:v>43078.268133969905</c:v>
                </c:pt>
                <c:pt idx="50749">
                  <c:v>43078.275078530096</c:v>
                </c:pt>
                <c:pt idx="50750">
                  <c:v>43078.28202309028</c:v>
                </c:pt>
                <c:pt idx="50751">
                  <c:v>43078.288967650464</c:v>
                </c:pt>
                <c:pt idx="50752">
                  <c:v>43078.295912210648</c:v>
                </c:pt>
                <c:pt idx="50753">
                  <c:v>43078.302856770832</c:v>
                </c:pt>
                <c:pt idx="50754">
                  <c:v>43078.309801331015</c:v>
                </c:pt>
                <c:pt idx="50755">
                  <c:v>43078.316745891207</c:v>
                </c:pt>
                <c:pt idx="50756">
                  <c:v>43078.323690451391</c:v>
                </c:pt>
                <c:pt idx="50757">
                  <c:v>43078.330635011574</c:v>
                </c:pt>
                <c:pt idx="50758">
                  <c:v>43078.337579571758</c:v>
                </c:pt>
                <c:pt idx="50759">
                  <c:v>43078.344524131942</c:v>
                </c:pt>
                <c:pt idx="50760">
                  <c:v>43078.351468692126</c:v>
                </c:pt>
                <c:pt idx="50761">
                  <c:v>43078.358413252317</c:v>
                </c:pt>
                <c:pt idx="50762">
                  <c:v>43078.365357812501</c:v>
                </c:pt>
                <c:pt idx="50763">
                  <c:v>43078.372302372685</c:v>
                </c:pt>
                <c:pt idx="50764">
                  <c:v>43078.379246932869</c:v>
                </c:pt>
                <c:pt idx="50765">
                  <c:v>43078.386191493053</c:v>
                </c:pt>
                <c:pt idx="50766">
                  <c:v>43078.393136053244</c:v>
                </c:pt>
                <c:pt idx="50767">
                  <c:v>43078.400080613428</c:v>
                </c:pt>
                <c:pt idx="50768">
                  <c:v>43078.407025173612</c:v>
                </c:pt>
                <c:pt idx="50769">
                  <c:v>43078.413969733796</c:v>
                </c:pt>
                <c:pt idx="50770">
                  <c:v>43078.42091429398</c:v>
                </c:pt>
                <c:pt idx="50771">
                  <c:v>43078.427858854164</c:v>
                </c:pt>
                <c:pt idx="50772">
                  <c:v>43078.434803414355</c:v>
                </c:pt>
                <c:pt idx="50773">
                  <c:v>43078.441747974539</c:v>
                </c:pt>
                <c:pt idx="50774">
                  <c:v>43078.448692534723</c:v>
                </c:pt>
                <c:pt idx="50775">
                  <c:v>43078.455637094907</c:v>
                </c:pt>
                <c:pt idx="50776">
                  <c:v>43078.462581655091</c:v>
                </c:pt>
                <c:pt idx="50777">
                  <c:v>43078.469526215275</c:v>
                </c:pt>
                <c:pt idx="50778">
                  <c:v>43078.476470775466</c:v>
                </c:pt>
                <c:pt idx="50779">
                  <c:v>43078.48341533565</c:v>
                </c:pt>
                <c:pt idx="50780">
                  <c:v>43078.490359895834</c:v>
                </c:pt>
                <c:pt idx="50781">
                  <c:v>43078.497304456017</c:v>
                </c:pt>
                <c:pt idx="50782">
                  <c:v>43078.504249016201</c:v>
                </c:pt>
                <c:pt idx="50783">
                  <c:v>43078.511193576385</c:v>
                </c:pt>
                <c:pt idx="50784">
                  <c:v>43078.518138136576</c:v>
                </c:pt>
                <c:pt idx="50785">
                  <c:v>43078.52508269676</c:v>
                </c:pt>
                <c:pt idx="50786">
                  <c:v>43078.532027256944</c:v>
                </c:pt>
                <c:pt idx="50787">
                  <c:v>43078.538971817128</c:v>
                </c:pt>
                <c:pt idx="50788">
                  <c:v>43078.545916377312</c:v>
                </c:pt>
                <c:pt idx="50789">
                  <c:v>43078.552860937503</c:v>
                </c:pt>
                <c:pt idx="50790">
                  <c:v>43078.559805497687</c:v>
                </c:pt>
                <c:pt idx="50791">
                  <c:v>43078.566750057871</c:v>
                </c:pt>
                <c:pt idx="50792">
                  <c:v>43078.573694618055</c:v>
                </c:pt>
                <c:pt idx="50793">
                  <c:v>43078.580639178239</c:v>
                </c:pt>
                <c:pt idx="50794">
                  <c:v>43078.587583738423</c:v>
                </c:pt>
                <c:pt idx="50795">
                  <c:v>43078.594528298614</c:v>
                </c:pt>
                <c:pt idx="50796">
                  <c:v>43078.601472858798</c:v>
                </c:pt>
                <c:pt idx="50797">
                  <c:v>43078.608417418982</c:v>
                </c:pt>
                <c:pt idx="50798">
                  <c:v>43078.615361979166</c:v>
                </c:pt>
                <c:pt idx="50799">
                  <c:v>43078.62230653935</c:v>
                </c:pt>
                <c:pt idx="50800">
                  <c:v>43078.629251099534</c:v>
                </c:pt>
                <c:pt idx="50801">
                  <c:v>43078.636195659725</c:v>
                </c:pt>
                <c:pt idx="50802">
                  <c:v>43078.643140219909</c:v>
                </c:pt>
                <c:pt idx="50803">
                  <c:v>43078.650084780093</c:v>
                </c:pt>
                <c:pt idx="50804">
                  <c:v>43078.657029340276</c:v>
                </c:pt>
                <c:pt idx="50805">
                  <c:v>43078.66397390046</c:v>
                </c:pt>
                <c:pt idx="50806">
                  <c:v>43078.670918460652</c:v>
                </c:pt>
                <c:pt idx="50807">
                  <c:v>43078.677863020836</c:v>
                </c:pt>
                <c:pt idx="50808">
                  <c:v>43078.684807581019</c:v>
                </c:pt>
                <c:pt idx="50809">
                  <c:v>43078.691752141203</c:v>
                </c:pt>
                <c:pt idx="50810">
                  <c:v>43078.698696701387</c:v>
                </c:pt>
                <c:pt idx="50811">
                  <c:v>43078.705641261571</c:v>
                </c:pt>
                <c:pt idx="50812">
                  <c:v>43078.712585821762</c:v>
                </c:pt>
                <c:pt idx="50813">
                  <c:v>43078.719530381946</c:v>
                </c:pt>
                <c:pt idx="50814">
                  <c:v>43078.72647494213</c:v>
                </c:pt>
                <c:pt idx="50815">
                  <c:v>43078.733419502314</c:v>
                </c:pt>
                <c:pt idx="50816">
                  <c:v>43078.740364062498</c:v>
                </c:pt>
                <c:pt idx="50817">
                  <c:v>43078.747308622682</c:v>
                </c:pt>
                <c:pt idx="50818">
                  <c:v>43078.754253182873</c:v>
                </c:pt>
                <c:pt idx="50819">
                  <c:v>43078.761197743057</c:v>
                </c:pt>
                <c:pt idx="50820">
                  <c:v>43078.768142303241</c:v>
                </c:pt>
                <c:pt idx="50821">
                  <c:v>43078.775086863425</c:v>
                </c:pt>
                <c:pt idx="50822">
                  <c:v>43078.782031423609</c:v>
                </c:pt>
                <c:pt idx="50823">
                  <c:v>43078.7889759838</c:v>
                </c:pt>
                <c:pt idx="50824">
                  <c:v>43078.795920543984</c:v>
                </c:pt>
                <c:pt idx="50825">
                  <c:v>43078.802865104168</c:v>
                </c:pt>
                <c:pt idx="50826">
                  <c:v>43078.809809664352</c:v>
                </c:pt>
                <c:pt idx="50827">
                  <c:v>43078.816754224536</c:v>
                </c:pt>
                <c:pt idx="50828">
                  <c:v>43078.823698784719</c:v>
                </c:pt>
                <c:pt idx="50829">
                  <c:v>43078.830643344911</c:v>
                </c:pt>
                <c:pt idx="50830">
                  <c:v>43078.837587905095</c:v>
                </c:pt>
                <c:pt idx="50831">
                  <c:v>43078.844532465278</c:v>
                </c:pt>
                <c:pt idx="50832">
                  <c:v>43078.851477025462</c:v>
                </c:pt>
                <c:pt idx="50833">
                  <c:v>43078.858421585646</c:v>
                </c:pt>
                <c:pt idx="50834">
                  <c:v>43078.86536614583</c:v>
                </c:pt>
                <c:pt idx="50835">
                  <c:v>43078.872310706021</c:v>
                </c:pt>
                <c:pt idx="50836">
                  <c:v>43078.879255266205</c:v>
                </c:pt>
                <c:pt idx="50837">
                  <c:v>43078.886199826389</c:v>
                </c:pt>
                <c:pt idx="50838">
                  <c:v>43078.893144386573</c:v>
                </c:pt>
                <c:pt idx="50839">
                  <c:v>43078.900088946757</c:v>
                </c:pt>
                <c:pt idx="50840">
                  <c:v>43078.907033506941</c:v>
                </c:pt>
                <c:pt idx="50841">
                  <c:v>43078.913978067132</c:v>
                </c:pt>
                <c:pt idx="50842">
                  <c:v>43078.920922627316</c:v>
                </c:pt>
                <c:pt idx="50843">
                  <c:v>43078.9278671875</c:v>
                </c:pt>
                <c:pt idx="50844">
                  <c:v>43078.934811747684</c:v>
                </c:pt>
                <c:pt idx="50845">
                  <c:v>43078.941756307868</c:v>
                </c:pt>
                <c:pt idx="50846">
                  <c:v>43078.948700868059</c:v>
                </c:pt>
                <c:pt idx="50847">
                  <c:v>43078.955645428243</c:v>
                </c:pt>
                <c:pt idx="50848">
                  <c:v>43078.962589988427</c:v>
                </c:pt>
                <c:pt idx="50849">
                  <c:v>43078.969534548611</c:v>
                </c:pt>
                <c:pt idx="50850">
                  <c:v>43078.976479108795</c:v>
                </c:pt>
                <c:pt idx="50851">
                  <c:v>43078.983423668979</c:v>
                </c:pt>
                <c:pt idx="50852">
                  <c:v>43078.99036822917</c:v>
                </c:pt>
                <c:pt idx="50853">
                  <c:v>43078.997312789354</c:v>
                </c:pt>
                <c:pt idx="50854">
                  <c:v>43079.004257349538</c:v>
                </c:pt>
                <c:pt idx="50855">
                  <c:v>43079.011201909721</c:v>
                </c:pt>
                <c:pt idx="50856">
                  <c:v>43079.018146469905</c:v>
                </c:pt>
                <c:pt idx="50857">
                  <c:v>43079.025091030089</c:v>
                </c:pt>
                <c:pt idx="50858">
                  <c:v>43079.03203559028</c:v>
                </c:pt>
                <c:pt idx="50859">
                  <c:v>43079.038980150464</c:v>
                </c:pt>
                <c:pt idx="50860">
                  <c:v>43079.045924710648</c:v>
                </c:pt>
                <c:pt idx="50861">
                  <c:v>43079.052869270832</c:v>
                </c:pt>
                <c:pt idx="50862">
                  <c:v>43079.059813831016</c:v>
                </c:pt>
                <c:pt idx="50863">
                  <c:v>43079.066758391207</c:v>
                </c:pt>
                <c:pt idx="50864">
                  <c:v>43079.073702951391</c:v>
                </c:pt>
                <c:pt idx="50865">
                  <c:v>43079.080647511575</c:v>
                </c:pt>
                <c:pt idx="50866">
                  <c:v>43079.087592071759</c:v>
                </c:pt>
                <c:pt idx="50867">
                  <c:v>43079.094536631943</c:v>
                </c:pt>
                <c:pt idx="50868">
                  <c:v>43079.101481192127</c:v>
                </c:pt>
                <c:pt idx="50869">
                  <c:v>43079.108425752318</c:v>
                </c:pt>
                <c:pt idx="50870">
                  <c:v>43079.115370312502</c:v>
                </c:pt>
                <c:pt idx="50871">
                  <c:v>43079.122314872686</c:v>
                </c:pt>
                <c:pt idx="50872">
                  <c:v>43079.12925943287</c:v>
                </c:pt>
                <c:pt idx="50873">
                  <c:v>43079.136203993054</c:v>
                </c:pt>
                <c:pt idx="50874">
                  <c:v>43079.143148553238</c:v>
                </c:pt>
                <c:pt idx="50875">
                  <c:v>43079.150093113429</c:v>
                </c:pt>
                <c:pt idx="50876">
                  <c:v>43079.157037673613</c:v>
                </c:pt>
                <c:pt idx="50877">
                  <c:v>43079.163982233797</c:v>
                </c:pt>
                <c:pt idx="50878">
                  <c:v>43079.17092679398</c:v>
                </c:pt>
                <c:pt idx="50879">
                  <c:v>43079.177871354164</c:v>
                </c:pt>
                <c:pt idx="50880">
                  <c:v>43079.184815914348</c:v>
                </c:pt>
                <c:pt idx="50881">
                  <c:v>43079.191760474539</c:v>
                </c:pt>
                <c:pt idx="50882">
                  <c:v>43079.198705034723</c:v>
                </c:pt>
                <c:pt idx="50883">
                  <c:v>43079.205649594907</c:v>
                </c:pt>
                <c:pt idx="50884">
                  <c:v>43079.212594155091</c:v>
                </c:pt>
                <c:pt idx="50885">
                  <c:v>43079.219538715275</c:v>
                </c:pt>
                <c:pt idx="50886">
                  <c:v>43079.226483275466</c:v>
                </c:pt>
                <c:pt idx="50887">
                  <c:v>43079.23342783565</c:v>
                </c:pt>
                <c:pt idx="50888">
                  <c:v>43079.240372395834</c:v>
                </c:pt>
                <c:pt idx="50889">
                  <c:v>43079.247316956018</c:v>
                </c:pt>
                <c:pt idx="50890">
                  <c:v>43079.254261516202</c:v>
                </c:pt>
                <c:pt idx="50891">
                  <c:v>43079.261206076386</c:v>
                </c:pt>
                <c:pt idx="50892">
                  <c:v>43079.268150636577</c:v>
                </c:pt>
                <c:pt idx="50893">
                  <c:v>43079.275095196761</c:v>
                </c:pt>
                <c:pt idx="50894">
                  <c:v>43079.282039756945</c:v>
                </c:pt>
                <c:pt idx="50895">
                  <c:v>43079.288984317129</c:v>
                </c:pt>
                <c:pt idx="50896">
                  <c:v>43079.295928877313</c:v>
                </c:pt>
                <c:pt idx="50897">
                  <c:v>43079.302873437497</c:v>
                </c:pt>
                <c:pt idx="50898">
                  <c:v>43079.309817997688</c:v>
                </c:pt>
                <c:pt idx="50899">
                  <c:v>43079.316762557872</c:v>
                </c:pt>
                <c:pt idx="50900">
                  <c:v>43079.323707118056</c:v>
                </c:pt>
                <c:pt idx="50901">
                  <c:v>43079.33065167824</c:v>
                </c:pt>
                <c:pt idx="50902">
                  <c:v>43079.337596238423</c:v>
                </c:pt>
                <c:pt idx="50903">
                  <c:v>43079.344540798615</c:v>
                </c:pt>
                <c:pt idx="50904">
                  <c:v>43079.351485358799</c:v>
                </c:pt>
                <c:pt idx="50905">
                  <c:v>43079.358429918982</c:v>
                </c:pt>
                <c:pt idx="50906">
                  <c:v>43079.365374479166</c:v>
                </c:pt>
                <c:pt idx="50907">
                  <c:v>43079.37231903935</c:v>
                </c:pt>
                <c:pt idx="50908">
                  <c:v>43079.379263599534</c:v>
                </c:pt>
                <c:pt idx="50909">
                  <c:v>43079.386208159725</c:v>
                </c:pt>
                <c:pt idx="50910">
                  <c:v>43079.393152719909</c:v>
                </c:pt>
                <c:pt idx="50911">
                  <c:v>43079.400097280093</c:v>
                </c:pt>
                <c:pt idx="50912">
                  <c:v>43079.407041840277</c:v>
                </c:pt>
                <c:pt idx="50913">
                  <c:v>43079.413986400461</c:v>
                </c:pt>
                <c:pt idx="50914">
                  <c:v>43079.420930960645</c:v>
                </c:pt>
                <c:pt idx="50915">
                  <c:v>43079.427875520836</c:v>
                </c:pt>
                <c:pt idx="50916">
                  <c:v>43079.43482008102</c:v>
                </c:pt>
                <c:pt idx="50917">
                  <c:v>43079.441764641204</c:v>
                </c:pt>
                <c:pt idx="50918">
                  <c:v>43079.448709201388</c:v>
                </c:pt>
                <c:pt idx="50919">
                  <c:v>43079.455653761572</c:v>
                </c:pt>
                <c:pt idx="50920">
                  <c:v>43079.462598321756</c:v>
                </c:pt>
                <c:pt idx="50921">
                  <c:v>43079.469542881947</c:v>
                </c:pt>
                <c:pt idx="50922">
                  <c:v>43079.476487442131</c:v>
                </c:pt>
                <c:pt idx="50923">
                  <c:v>43079.483432002315</c:v>
                </c:pt>
                <c:pt idx="50924">
                  <c:v>43079.490376562499</c:v>
                </c:pt>
                <c:pt idx="50925">
                  <c:v>43079.497321122682</c:v>
                </c:pt>
                <c:pt idx="50926">
                  <c:v>43079.504265682874</c:v>
                </c:pt>
                <c:pt idx="50927">
                  <c:v>43079.511210243058</c:v>
                </c:pt>
                <c:pt idx="50928">
                  <c:v>43079.518154803241</c:v>
                </c:pt>
                <c:pt idx="50929">
                  <c:v>43079.525099363425</c:v>
                </c:pt>
                <c:pt idx="50930">
                  <c:v>43079.532043923609</c:v>
                </c:pt>
                <c:pt idx="50931">
                  <c:v>43079.538988483793</c:v>
                </c:pt>
                <c:pt idx="50932">
                  <c:v>43079.545933043984</c:v>
                </c:pt>
                <c:pt idx="50933">
                  <c:v>43079.552877604168</c:v>
                </c:pt>
                <c:pt idx="50934">
                  <c:v>43079.559822164352</c:v>
                </c:pt>
                <c:pt idx="50935">
                  <c:v>43079.566766724536</c:v>
                </c:pt>
                <c:pt idx="50936">
                  <c:v>43079.57371128472</c:v>
                </c:pt>
                <c:pt idx="50937">
                  <c:v>43079.580655844904</c:v>
                </c:pt>
                <c:pt idx="50938">
                  <c:v>43079.587600405095</c:v>
                </c:pt>
                <c:pt idx="50939">
                  <c:v>43079.594544965279</c:v>
                </c:pt>
                <c:pt idx="50940">
                  <c:v>43079.601489525463</c:v>
                </c:pt>
                <c:pt idx="50941">
                  <c:v>43079.608434085647</c:v>
                </c:pt>
                <c:pt idx="50942">
                  <c:v>43079.615378645831</c:v>
                </c:pt>
                <c:pt idx="50943">
                  <c:v>43079.622323206022</c:v>
                </c:pt>
                <c:pt idx="50944">
                  <c:v>43079.629267766206</c:v>
                </c:pt>
                <c:pt idx="50945">
                  <c:v>43079.63621232639</c:v>
                </c:pt>
                <c:pt idx="50946">
                  <c:v>43079.643156886574</c:v>
                </c:pt>
                <c:pt idx="50947">
                  <c:v>43079.650101446758</c:v>
                </c:pt>
                <c:pt idx="50948">
                  <c:v>43079.657046006942</c:v>
                </c:pt>
                <c:pt idx="50949">
                  <c:v>43079.663990567133</c:v>
                </c:pt>
                <c:pt idx="50950">
                  <c:v>43079.670935127317</c:v>
                </c:pt>
                <c:pt idx="50951">
                  <c:v>43079.677879687501</c:v>
                </c:pt>
                <c:pt idx="50952">
                  <c:v>43079.684824247684</c:v>
                </c:pt>
                <c:pt idx="50953">
                  <c:v>43079.691768807868</c:v>
                </c:pt>
                <c:pt idx="50954">
                  <c:v>43079.698713368052</c:v>
                </c:pt>
                <c:pt idx="50955">
                  <c:v>43079.705657928243</c:v>
                </c:pt>
                <c:pt idx="50956">
                  <c:v>43079.712602488427</c:v>
                </c:pt>
                <c:pt idx="50957">
                  <c:v>43079.719547048611</c:v>
                </c:pt>
                <c:pt idx="50958">
                  <c:v>43079.726491608795</c:v>
                </c:pt>
                <c:pt idx="50959">
                  <c:v>43079.733436168979</c:v>
                </c:pt>
                <c:pt idx="50960">
                  <c:v>43079.74038072917</c:v>
                </c:pt>
                <c:pt idx="50961">
                  <c:v>43079.747325289354</c:v>
                </c:pt>
                <c:pt idx="50962">
                  <c:v>43079.754269849538</c:v>
                </c:pt>
                <c:pt idx="50963">
                  <c:v>43079.761214409722</c:v>
                </c:pt>
                <c:pt idx="50964">
                  <c:v>43079.768158969906</c:v>
                </c:pt>
                <c:pt idx="50965">
                  <c:v>43079.77510353009</c:v>
                </c:pt>
                <c:pt idx="50966">
                  <c:v>43079.782048090281</c:v>
                </c:pt>
                <c:pt idx="50967">
                  <c:v>43079.788992650465</c:v>
                </c:pt>
                <c:pt idx="50968">
                  <c:v>43079.795937210649</c:v>
                </c:pt>
                <c:pt idx="50969">
                  <c:v>43079.802881770833</c:v>
                </c:pt>
                <c:pt idx="50970">
                  <c:v>43079.809826331017</c:v>
                </c:pt>
                <c:pt idx="50971">
                  <c:v>43079.816770891201</c:v>
                </c:pt>
                <c:pt idx="50972">
                  <c:v>43079.823715451392</c:v>
                </c:pt>
                <c:pt idx="50973">
                  <c:v>43079.830660011576</c:v>
                </c:pt>
                <c:pt idx="50974">
                  <c:v>43079.83760457176</c:v>
                </c:pt>
                <c:pt idx="50975">
                  <c:v>43079.844549131943</c:v>
                </c:pt>
                <c:pt idx="50976">
                  <c:v>43079.851493692127</c:v>
                </c:pt>
                <c:pt idx="50977">
                  <c:v>43079.858438252311</c:v>
                </c:pt>
                <c:pt idx="50978">
                  <c:v>43079.865382812503</c:v>
                </c:pt>
                <c:pt idx="50979">
                  <c:v>43079.872327372686</c:v>
                </c:pt>
                <c:pt idx="50980">
                  <c:v>43079.87927193287</c:v>
                </c:pt>
                <c:pt idx="50981">
                  <c:v>43079.886216493054</c:v>
                </c:pt>
                <c:pt idx="50982">
                  <c:v>43079.893161053238</c:v>
                </c:pt>
                <c:pt idx="50983">
                  <c:v>43079.900105613429</c:v>
                </c:pt>
                <c:pt idx="50984">
                  <c:v>43079.907050173613</c:v>
                </c:pt>
                <c:pt idx="50985">
                  <c:v>43079.913994733797</c:v>
                </c:pt>
                <c:pt idx="50986">
                  <c:v>43079.920939293981</c:v>
                </c:pt>
                <c:pt idx="50987">
                  <c:v>43079.927883854165</c:v>
                </c:pt>
                <c:pt idx="50988">
                  <c:v>43079.934828414349</c:v>
                </c:pt>
                <c:pt idx="50989">
                  <c:v>43079.94177297454</c:v>
                </c:pt>
                <c:pt idx="50990">
                  <c:v>43079.948717534724</c:v>
                </c:pt>
                <c:pt idx="50991">
                  <c:v>43079.955662094908</c:v>
                </c:pt>
                <c:pt idx="50992">
                  <c:v>43079.962606655092</c:v>
                </c:pt>
                <c:pt idx="50993">
                  <c:v>43079.969551215276</c:v>
                </c:pt>
                <c:pt idx="50994">
                  <c:v>43079.97649577546</c:v>
                </c:pt>
                <c:pt idx="50995">
                  <c:v>43079.983440335651</c:v>
                </c:pt>
                <c:pt idx="50996">
                  <c:v>43079.990384895835</c:v>
                </c:pt>
                <c:pt idx="50997">
                  <c:v>43079.997329456019</c:v>
                </c:pt>
                <c:pt idx="50998">
                  <c:v>43080.004274016203</c:v>
                </c:pt>
                <c:pt idx="50999">
                  <c:v>43080.011218576386</c:v>
                </c:pt>
                <c:pt idx="51000">
                  <c:v>43080.018163136578</c:v>
                </c:pt>
                <c:pt idx="51001">
                  <c:v>43080.025107696762</c:v>
                </c:pt>
                <c:pt idx="51002">
                  <c:v>43080.032052256945</c:v>
                </c:pt>
                <c:pt idx="51003">
                  <c:v>43080.038996817129</c:v>
                </c:pt>
                <c:pt idx="51004">
                  <c:v>43080.045941377313</c:v>
                </c:pt>
                <c:pt idx="51005">
                  <c:v>43080.052885937497</c:v>
                </c:pt>
                <c:pt idx="51006">
                  <c:v>43080.059830497688</c:v>
                </c:pt>
                <c:pt idx="51007">
                  <c:v>43080.066775057872</c:v>
                </c:pt>
                <c:pt idx="51008">
                  <c:v>43080.073719618056</c:v>
                </c:pt>
                <c:pt idx="51009">
                  <c:v>43080.08066417824</c:v>
                </c:pt>
                <c:pt idx="51010">
                  <c:v>43080.087608738424</c:v>
                </c:pt>
                <c:pt idx="51011">
                  <c:v>43080.094553298608</c:v>
                </c:pt>
                <c:pt idx="51012">
                  <c:v>43080.101497858799</c:v>
                </c:pt>
                <c:pt idx="51013">
                  <c:v>43080.108442418983</c:v>
                </c:pt>
                <c:pt idx="51014">
                  <c:v>43080.115386979167</c:v>
                </c:pt>
                <c:pt idx="51015">
                  <c:v>43080.122331539351</c:v>
                </c:pt>
                <c:pt idx="51016">
                  <c:v>43080.129276099535</c:v>
                </c:pt>
                <c:pt idx="51017">
                  <c:v>43080.136220659719</c:v>
                </c:pt>
                <c:pt idx="51018">
                  <c:v>43080.14316521991</c:v>
                </c:pt>
                <c:pt idx="51019">
                  <c:v>43080.150109780094</c:v>
                </c:pt>
                <c:pt idx="51020">
                  <c:v>43080.157054340278</c:v>
                </c:pt>
                <c:pt idx="51021">
                  <c:v>43080.163998900462</c:v>
                </c:pt>
                <c:pt idx="51022">
                  <c:v>43080.170943460646</c:v>
                </c:pt>
                <c:pt idx="51023">
                  <c:v>43080.177888020837</c:v>
                </c:pt>
                <c:pt idx="51024">
                  <c:v>43080.184832581021</c:v>
                </c:pt>
                <c:pt idx="51025">
                  <c:v>43080.191777141205</c:v>
                </c:pt>
                <c:pt idx="51026">
                  <c:v>43080.198721701388</c:v>
                </c:pt>
                <c:pt idx="51027">
                  <c:v>43080.205666261572</c:v>
                </c:pt>
                <c:pt idx="51028">
                  <c:v>43080.212610821756</c:v>
                </c:pt>
                <c:pt idx="51029">
                  <c:v>43080.219555381947</c:v>
                </c:pt>
                <c:pt idx="51030">
                  <c:v>43080.226499942131</c:v>
                </c:pt>
                <c:pt idx="51031">
                  <c:v>43080.233444502315</c:v>
                </c:pt>
                <c:pt idx="51032">
                  <c:v>43080.240389062499</c:v>
                </c:pt>
                <c:pt idx="51033">
                  <c:v>43080.247333622683</c:v>
                </c:pt>
                <c:pt idx="51034">
                  <c:v>43080.254278182867</c:v>
                </c:pt>
                <c:pt idx="51035">
                  <c:v>43080.261222743058</c:v>
                </c:pt>
                <c:pt idx="51036">
                  <c:v>43080.268167303242</c:v>
                </c:pt>
                <c:pt idx="51037">
                  <c:v>43080.275111863426</c:v>
                </c:pt>
                <c:pt idx="51038">
                  <c:v>43080.28205642361</c:v>
                </c:pt>
                <c:pt idx="51039">
                  <c:v>43080.289000983794</c:v>
                </c:pt>
                <c:pt idx="51040">
                  <c:v>43080.295945543985</c:v>
                </c:pt>
                <c:pt idx="51041">
                  <c:v>43080.302890104169</c:v>
                </c:pt>
                <c:pt idx="51042">
                  <c:v>43080.309834664353</c:v>
                </c:pt>
                <c:pt idx="51043">
                  <c:v>43080.316779224537</c:v>
                </c:pt>
                <c:pt idx="51044">
                  <c:v>43080.323723784721</c:v>
                </c:pt>
                <c:pt idx="51045">
                  <c:v>43080.330668344905</c:v>
                </c:pt>
                <c:pt idx="51046">
                  <c:v>43080.337612905096</c:v>
                </c:pt>
                <c:pt idx="51047">
                  <c:v>43080.34455746528</c:v>
                </c:pt>
                <c:pt idx="51048">
                  <c:v>43080.351502025464</c:v>
                </c:pt>
                <c:pt idx="51049">
                  <c:v>43080.358446585647</c:v>
                </c:pt>
                <c:pt idx="51050">
                  <c:v>43080.365391145831</c:v>
                </c:pt>
                <c:pt idx="51051">
                  <c:v>43080.372335706015</c:v>
                </c:pt>
                <c:pt idx="51052">
                  <c:v>43080.379280266206</c:v>
                </c:pt>
                <c:pt idx="51053">
                  <c:v>43080.38622482639</c:v>
                </c:pt>
                <c:pt idx="51054">
                  <c:v>43080.393169386574</c:v>
                </c:pt>
                <c:pt idx="51055">
                  <c:v>43080.400113946758</c:v>
                </c:pt>
                <c:pt idx="51056">
                  <c:v>43080.407058506942</c:v>
                </c:pt>
                <c:pt idx="51057">
                  <c:v>43080.414003067126</c:v>
                </c:pt>
                <c:pt idx="51058">
                  <c:v>43080.420947627317</c:v>
                </c:pt>
                <c:pt idx="51059">
                  <c:v>43080.427892187501</c:v>
                </c:pt>
                <c:pt idx="51060">
                  <c:v>43080.434836747685</c:v>
                </c:pt>
                <c:pt idx="51061">
                  <c:v>43080.441781307869</c:v>
                </c:pt>
                <c:pt idx="51062">
                  <c:v>43080.448725868053</c:v>
                </c:pt>
                <c:pt idx="51063">
                  <c:v>43080.455670428244</c:v>
                </c:pt>
                <c:pt idx="51064">
                  <c:v>43080.462614988428</c:v>
                </c:pt>
                <c:pt idx="51065">
                  <c:v>43080.469559548612</c:v>
                </c:pt>
                <c:pt idx="51066">
                  <c:v>43080.476504108796</c:v>
                </c:pt>
                <c:pt idx="51067">
                  <c:v>43080.48344866898</c:v>
                </c:pt>
                <c:pt idx="51068">
                  <c:v>43080.490393229164</c:v>
                </c:pt>
                <c:pt idx="51069">
                  <c:v>43080.497337789355</c:v>
                </c:pt>
                <c:pt idx="51070">
                  <c:v>43080.504282349539</c:v>
                </c:pt>
                <c:pt idx="51071">
                  <c:v>43080.511226909723</c:v>
                </c:pt>
                <c:pt idx="51072">
                  <c:v>43080.518171469907</c:v>
                </c:pt>
                <c:pt idx="51073">
                  <c:v>43080.52511603009</c:v>
                </c:pt>
                <c:pt idx="51074">
                  <c:v>43080.532060590274</c:v>
                </c:pt>
                <c:pt idx="51075">
                  <c:v>43080.539005150466</c:v>
                </c:pt>
                <c:pt idx="51076">
                  <c:v>43080.545949710649</c:v>
                </c:pt>
                <c:pt idx="51077">
                  <c:v>43080.552894270833</c:v>
                </c:pt>
                <c:pt idx="51078">
                  <c:v>43080.559838831017</c:v>
                </c:pt>
                <c:pt idx="51079">
                  <c:v>43080.566783391201</c:v>
                </c:pt>
                <c:pt idx="51080">
                  <c:v>43080.573727951392</c:v>
                </c:pt>
                <c:pt idx="51081">
                  <c:v>43080.580672511576</c:v>
                </c:pt>
                <c:pt idx="51082">
                  <c:v>43080.58761707176</c:v>
                </c:pt>
                <c:pt idx="51083">
                  <c:v>43080.594561631944</c:v>
                </c:pt>
                <c:pt idx="51084">
                  <c:v>43080.601506192128</c:v>
                </c:pt>
                <c:pt idx="51085">
                  <c:v>43080.608450752312</c:v>
                </c:pt>
                <c:pt idx="51086">
                  <c:v>43080.615395312503</c:v>
                </c:pt>
                <c:pt idx="51087">
                  <c:v>43080.622339872687</c:v>
                </c:pt>
                <c:pt idx="51088">
                  <c:v>43080.629284432871</c:v>
                </c:pt>
                <c:pt idx="51089">
                  <c:v>43080.636228993055</c:v>
                </c:pt>
                <c:pt idx="51090">
                  <c:v>43080.643173553239</c:v>
                </c:pt>
                <c:pt idx="51091">
                  <c:v>43080.650118113423</c:v>
                </c:pt>
                <c:pt idx="51092">
                  <c:v>43080.657062673614</c:v>
                </c:pt>
                <c:pt idx="51093">
                  <c:v>43080.664007233798</c:v>
                </c:pt>
                <c:pt idx="51094">
                  <c:v>43080.670951793982</c:v>
                </c:pt>
                <c:pt idx="51095">
                  <c:v>43080.677896354166</c:v>
                </c:pt>
                <c:pt idx="51096">
                  <c:v>43080.684840914349</c:v>
                </c:pt>
                <c:pt idx="51097">
                  <c:v>43080.691785474541</c:v>
                </c:pt>
                <c:pt idx="51098">
                  <c:v>43080.698730034725</c:v>
                </c:pt>
                <c:pt idx="51099">
                  <c:v>43080.705674594908</c:v>
                </c:pt>
                <c:pt idx="51100">
                  <c:v>43080.712619155092</c:v>
                </c:pt>
                <c:pt idx="51101">
                  <c:v>43080.719563715276</c:v>
                </c:pt>
                <c:pt idx="51102">
                  <c:v>43080.72650827546</c:v>
                </c:pt>
                <c:pt idx="51103">
                  <c:v>43080.733452835651</c:v>
                </c:pt>
                <c:pt idx="51104">
                  <c:v>43080.740397395835</c:v>
                </c:pt>
                <c:pt idx="51105">
                  <c:v>43080.747341956019</c:v>
                </c:pt>
                <c:pt idx="51106">
                  <c:v>43080.754286516203</c:v>
                </c:pt>
                <c:pt idx="51107">
                  <c:v>43080.761231076387</c:v>
                </c:pt>
                <c:pt idx="51108">
                  <c:v>43080.768175636571</c:v>
                </c:pt>
                <c:pt idx="51109">
                  <c:v>43080.775120196762</c:v>
                </c:pt>
                <c:pt idx="51110">
                  <c:v>43080.782064756946</c:v>
                </c:pt>
                <c:pt idx="51111">
                  <c:v>43080.78900931713</c:v>
                </c:pt>
                <c:pt idx="51112">
                  <c:v>43080.795953877314</c:v>
                </c:pt>
                <c:pt idx="51113">
                  <c:v>43080.802898437498</c:v>
                </c:pt>
                <c:pt idx="51114">
                  <c:v>43080.809842997682</c:v>
                </c:pt>
                <c:pt idx="51115">
                  <c:v>43080.816787557873</c:v>
                </c:pt>
                <c:pt idx="51116">
                  <c:v>43080.823732118057</c:v>
                </c:pt>
                <c:pt idx="51117">
                  <c:v>43080.830676678241</c:v>
                </c:pt>
                <c:pt idx="51118">
                  <c:v>43080.837621238425</c:v>
                </c:pt>
                <c:pt idx="51119">
                  <c:v>43080.844565798609</c:v>
                </c:pt>
                <c:pt idx="51120">
                  <c:v>43080.8515103588</c:v>
                </c:pt>
                <c:pt idx="51121">
                  <c:v>43080.858454918984</c:v>
                </c:pt>
                <c:pt idx="51122">
                  <c:v>43080.865399479168</c:v>
                </c:pt>
                <c:pt idx="51123">
                  <c:v>43080.872344039351</c:v>
                </c:pt>
                <c:pt idx="51124">
                  <c:v>43080.879288599535</c:v>
                </c:pt>
                <c:pt idx="51125">
                  <c:v>43080.886233159719</c:v>
                </c:pt>
                <c:pt idx="51126">
                  <c:v>43080.89317771991</c:v>
                </c:pt>
                <c:pt idx="51127">
                  <c:v>43080.900122280094</c:v>
                </c:pt>
                <c:pt idx="51128">
                  <c:v>43080.907066840278</c:v>
                </c:pt>
                <c:pt idx="51129">
                  <c:v>43080.914011400462</c:v>
                </c:pt>
                <c:pt idx="51130">
                  <c:v>43080.920955960646</c:v>
                </c:pt>
                <c:pt idx="51131">
                  <c:v>43080.92790052083</c:v>
                </c:pt>
                <c:pt idx="51132">
                  <c:v>43080.934845081021</c:v>
                </c:pt>
                <c:pt idx="51133">
                  <c:v>43080.941789641205</c:v>
                </c:pt>
                <c:pt idx="51134">
                  <c:v>43080.948734201389</c:v>
                </c:pt>
                <c:pt idx="51135">
                  <c:v>43080.955678761573</c:v>
                </c:pt>
                <c:pt idx="51136">
                  <c:v>43080.962623321757</c:v>
                </c:pt>
                <c:pt idx="51137">
                  <c:v>43080.969567881948</c:v>
                </c:pt>
                <c:pt idx="51138">
                  <c:v>43080.976512442132</c:v>
                </c:pt>
                <c:pt idx="51139">
                  <c:v>43080.983457002316</c:v>
                </c:pt>
                <c:pt idx="51140">
                  <c:v>43080.9904015625</c:v>
                </c:pt>
                <c:pt idx="51141">
                  <c:v>43080.997346122684</c:v>
                </c:pt>
                <c:pt idx="51142">
                  <c:v>43081.004290682868</c:v>
                </c:pt>
                <c:pt idx="51143">
                  <c:v>43081.011235243059</c:v>
                </c:pt>
                <c:pt idx="51144">
                  <c:v>43081.018179803243</c:v>
                </c:pt>
                <c:pt idx="51145">
                  <c:v>43081.025124363427</c:v>
                </c:pt>
                <c:pt idx="51146">
                  <c:v>43081.03206892361</c:v>
                </c:pt>
                <c:pt idx="51147">
                  <c:v>43081.039013483794</c:v>
                </c:pt>
                <c:pt idx="51148">
                  <c:v>43081.045958043978</c:v>
                </c:pt>
                <c:pt idx="51149">
                  <c:v>43081.05290260417</c:v>
                </c:pt>
                <c:pt idx="51150">
                  <c:v>43081.059847164353</c:v>
                </c:pt>
                <c:pt idx="51151">
                  <c:v>43081.066791724537</c:v>
                </c:pt>
                <c:pt idx="51152">
                  <c:v>43081.073736284721</c:v>
                </c:pt>
                <c:pt idx="51153">
                  <c:v>43081.080680844905</c:v>
                </c:pt>
                <c:pt idx="51154">
                  <c:v>43081.087625405089</c:v>
                </c:pt>
                <c:pt idx="51155">
                  <c:v>43081.09456996528</c:v>
                </c:pt>
                <c:pt idx="51156">
                  <c:v>43081.101514525464</c:v>
                </c:pt>
                <c:pt idx="51157">
                  <c:v>43081.108459085648</c:v>
                </c:pt>
                <c:pt idx="51158">
                  <c:v>43081.115403645832</c:v>
                </c:pt>
                <c:pt idx="51159">
                  <c:v>43081.122348206016</c:v>
                </c:pt>
                <c:pt idx="51160">
                  <c:v>43081.129292766207</c:v>
                </c:pt>
                <c:pt idx="51161">
                  <c:v>43081.136237326391</c:v>
                </c:pt>
                <c:pt idx="51162">
                  <c:v>43081.143181886575</c:v>
                </c:pt>
                <c:pt idx="51163">
                  <c:v>43081.150126446759</c:v>
                </c:pt>
                <c:pt idx="51164">
                  <c:v>43081.157071006943</c:v>
                </c:pt>
                <c:pt idx="51165">
                  <c:v>43081.164015567127</c:v>
                </c:pt>
                <c:pt idx="51166">
                  <c:v>43081.170960127318</c:v>
                </c:pt>
                <c:pt idx="51167">
                  <c:v>43081.177904687502</c:v>
                </c:pt>
                <c:pt idx="51168">
                  <c:v>43081.184849247686</c:v>
                </c:pt>
                <c:pt idx="51169">
                  <c:v>43081.19179380787</c:v>
                </c:pt>
                <c:pt idx="51170">
                  <c:v>43081.198738368053</c:v>
                </c:pt>
                <c:pt idx="51171">
                  <c:v>43081.205682928237</c:v>
                </c:pt>
                <c:pt idx="51172">
                  <c:v>43081.212627488429</c:v>
                </c:pt>
                <c:pt idx="51173">
                  <c:v>43081.219572048612</c:v>
                </c:pt>
                <c:pt idx="51174">
                  <c:v>43081.226516608796</c:v>
                </c:pt>
                <c:pt idx="51175">
                  <c:v>43081.23346116898</c:v>
                </c:pt>
                <c:pt idx="51176">
                  <c:v>43081.240405729164</c:v>
                </c:pt>
                <c:pt idx="51177">
                  <c:v>43081.247350289355</c:v>
                </c:pt>
                <c:pt idx="51178">
                  <c:v>43081.254294849539</c:v>
                </c:pt>
                <c:pt idx="51179">
                  <c:v>43081.261239409723</c:v>
                </c:pt>
                <c:pt idx="51180">
                  <c:v>43081.268183969907</c:v>
                </c:pt>
                <c:pt idx="51181">
                  <c:v>43081.275128530091</c:v>
                </c:pt>
                <c:pt idx="51182">
                  <c:v>43081.282073090275</c:v>
                </c:pt>
                <c:pt idx="51183">
                  <c:v>43081.289017650466</c:v>
                </c:pt>
                <c:pt idx="51184">
                  <c:v>43081.29596221065</c:v>
                </c:pt>
                <c:pt idx="51185">
                  <c:v>43081.302906770834</c:v>
                </c:pt>
                <c:pt idx="51186">
                  <c:v>43081.309851331018</c:v>
                </c:pt>
                <c:pt idx="51187">
                  <c:v>43081.316795891202</c:v>
                </c:pt>
                <c:pt idx="51188">
                  <c:v>43081.323740451386</c:v>
                </c:pt>
                <c:pt idx="51189">
                  <c:v>43081.330685011577</c:v>
                </c:pt>
                <c:pt idx="51190">
                  <c:v>43081.337629571761</c:v>
                </c:pt>
                <c:pt idx="51191">
                  <c:v>43081.344574131945</c:v>
                </c:pt>
                <c:pt idx="51192">
                  <c:v>43081.351518692129</c:v>
                </c:pt>
                <c:pt idx="51193">
                  <c:v>43081.358463252313</c:v>
                </c:pt>
                <c:pt idx="51194">
                  <c:v>43081.365407812496</c:v>
                </c:pt>
                <c:pt idx="51195">
                  <c:v>43081.372352372688</c:v>
                </c:pt>
                <c:pt idx="51196">
                  <c:v>43081.379296932872</c:v>
                </c:pt>
                <c:pt idx="51197">
                  <c:v>43081.386241493055</c:v>
                </c:pt>
                <c:pt idx="51198">
                  <c:v>43081.393186053239</c:v>
                </c:pt>
                <c:pt idx="51199">
                  <c:v>43081.400130613423</c:v>
                </c:pt>
                <c:pt idx="51200">
                  <c:v>43081.407075173614</c:v>
                </c:pt>
                <c:pt idx="51201">
                  <c:v>43081.414019733798</c:v>
                </c:pt>
                <c:pt idx="51202">
                  <c:v>43081.420964293982</c:v>
                </c:pt>
                <c:pt idx="51203">
                  <c:v>43081.427908854166</c:v>
                </c:pt>
                <c:pt idx="51204">
                  <c:v>43081.43485341435</c:v>
                </c:pt>
                <c:pt idx="51205">
                  <c:v>43081.441797974534</c:v>
                </c:pt>
                <c:pt idx="51206">
                  <c:v>43081.448742534725</c:v>
                </c:pt>
                <c:pt idx="51207">
                  <c:v>43081.455687094909</c:v>
                </c:pt>
                <c:pt idx="51208">
                  <c:v>43081.462631655093</c:v>
                </c:pt>
                <c:pt idx="51209">
                  <c:v>43081.469576215277</c:v>
                </c:pt>
                <c:pt idx="51210">
                  <c:v>43081.476520775461</c:v>
                </c:pt>
                <c:pt idx="51211">
                  <c:v>43081.483465335645</c:v>
                </c:pt>
                <c:pt idx="51212">
                  <c:v>43081.490409895836</c:v>
                </c:pt>
                <c:pt idx="51213">
                  <c:v>43081.49735445602</c:v>
                </c:pt>
                <c:pt idx="51214">
                  <c:v>43081.504299016204</c:v>
                </c:pt>
                <c:pt idx="51215">
                  <c:v>43081.511243576388</c:v>
                </c:pt>
                <c:pt idx="51216">
                  <c:v>43081.518188136572</c:v>
                </c:pt>
                <c:pt idx="51217">
                  <c:v>43081.525132696763</c:v>
                </c:pt>
                <c:pt idx="51218">
                  <c:v>43081.532077256947</c:v>
                </c:pt>
                <c:pt idx="51219">
                  <c:v>43081.539021817131</c:v>
                </c:pt>
                <c:pt idx="51220">
                  <c:v>43081.545966377314</c:v>
                </c:pt>
                <c:pt idx="51221">
                  <c:v>43081.552910937498</c:v>
                </c:pt>
                <c:pt idx="51222">
                  <c:v>43081.559855497682</c:v>
                </c:pt>
                <c:pt idx="51223">
                  <c:v>43081.566800057873</c:v>
                </c:pt>
                <c:pt idx="51224">
                  <c:v>43081.573744618057</c:v>
                </c:pt>
                <c:pt idx="51225">
                  <c:v>43081.580689178241</c:v>
                </c:pt>
                <c:pt idx="51226">
                  <c:v>43081.587633738425</c:v>
                </c:pt>
                <c:pt idx="51227">
                  <c:v>43081.594578298609</c:v>
                </c:pt>
                <c:pt idx="51228">
                  <c:v>43081.601522858793</c:v>
                </c:pt>
                <c:pt idx="51229">
                  <c:v>43081.608467418984</c:v>
                </c:pt>
                <c:pt idx="51230">
                  <c:v>43081.615411979168</c:v>
                </c:pt>
                <c:pt idx="51231">
                  <c:v>43081.622356539352</c:v>
                </c:pt>
                <c:pt idx="51232">
                  <c:v>43081.629301099536</c:v>
                </c:pt>
                <c:pt idx="51233">
                  <c:v>43081.63624565972</c:v>
                </c:pt>
                <c:pt idx="51234">
                  <c:v>43081.643190219911</c:v>
                </c:pt>
                <c:pt idx="51235">
                  <c:v>43081.650134780095</c:v>
                </c:pt>
                <c:pt idx="51236">
                  <c:v>43081.657079340279</c:v>
                </c:pt>
                <c:pt idx="51237">
                  <c:v>43081.664023900463</c:v>
                </c:pt>
                <c:pt idx="51238">
                  <c:v>43081.670968460647</c:v>
                </c:pt>
                <c:pt idx="51239">
                  <c:v>43081.677913020831</c:v>
                </c:pt>
                <c:pt idx="51240">
                  <c:v>43081.684857581022</c:v>
                </c:pt>
                <c:pt idx="51241">
                  <c:v>43081.691802141206</c:v>
                </c:pt>
                <c:pt idx="51242">
                  <c:v>43081.69874670139</c:v>
                </c:pt>
                <c:pt idx="51243">
                  <c:v>43081.705691261574</c:v>
                </c:pt>
                <c:pt idx="51244">
                  <c:v>43081.712635821757</c:v>
                </c:pt>
                <c:pt idx="51245">
                  <c:v>43081.719580381941</c:v>
                </c:pt>
                <c:pt idx="51246">
                  <c:v>43081.726524942133</c:v>
                </c:pt>
                <c:pt idx="51247">
                  <c:v>43081.733469502316</c:v>
                </c:pt>
                <c:pt idx="51248">
                  <c:v>43081.7404140625</c:v>
                </c:pt>
                <c:pt idx="51249">
                  <c:v>43081.747358622684</c:v>
                </c:pt>
                <c:pt idx="51250">
                  <c:v>43081.754303182868</c:v>
                </c:pt>
                <c:pt idx="51251">
                  <c:v>43081.761247743052</c:v>
                </c:pt>
                <c:pt idx="51252">
                  <c:v>43081.768192303243</c:v>
                </c:pt>
                <c:pt idx="51253">
                  <c:v>43081.775136863427</c:v>
                </c:pt>
                <c:pt idx="51254">
                  <c:v>43081.782081423611</c:v>
                </c:pt>
                <c:pt idx="51255">
                  <c:v>43081.789025983795</c:v>
                </c:pt>
                <c:pt idx="51256">
                  <c:v>43081.795970543979</c:v>
                </c:pt>
                <c:pt idx="51257">
                  <c:v>43081.80291510417</c:v>
                </c:pt>
                <c:pt idx="51258">
                  <c:v>43081.809859664354</c:v>
                </c:pt>
                <c:pt idx="51259">
                  <c:v>43081.816804224538</c:v>
                </c:pt>
                <c:pt idx="51260">
                  <c:v>43081.823748784722</c:v>
                </c:pt>
                <c:pt idx="51261">
                  <c:v>43081.830693344906</c:v>
                </c:pt>
                <c:pt idx="51262">
                  <c:v>43081.83763790509</c:v>
                </c:pt>
                <c:pt idx="51263">
                  <c:v>43081.844582465281</c:v>
                </c:pt>
                <c:pt idx="51264">
                  <c:v>43081.851527025465</c:v>
                </c:pt>
                <c:pt idx="51265">
                  <c:v>43081.858471585649</c:v>
                </c:pt>
                <c:pt idx="51266">
                  <c:v>43081.865416145833</c:v>
                </c:pt>
                <c:pt idx="51267">
                  <c:v>43081.872360706016</c:v>
                </c:pt>
                <c:pt idx="51268">
                  <c:v>43081.8793052662</c:v>
                </c:pt>
                <c:pt idx="51269">
                  <c:v>43081.886249826392</c:v>
                </c:pt>
                <c:pt idx="51270">
                  <c:v>43081.893194386575</c:v>
                </c:pt>
                <c:pt idx="51271">
                  <c:v>43081.900138946759</c:v>
                </c:pt>
                <c:pt idx="51272">
                  <c:v>43081.907083506943</c:v>
                </c:pt>
                <c:pt idx="51273">
                  <c:v>43081.914028067127</c:v>
                </c:pt>
                <c:pt idx="51274">
                  <c:v>43081.920972627318</c:v>
                </c:pt>
                <c:pt idx="51275">
                  <c:v>43081.927917187502</c:v>
                </c:pt>
                <c:pt idx="51276">
                  <c:v>43081.934861747686</c:v>
                </c:pt>
                <c:pt idx="51277">
                  <c:v>43081.94180630787</c:v>
                </c:pt>
                <c:pt idx="51278">
                  <c:v>43081.948750868054</c:v>
                </c:pt>
                <c:pt idx="51279">
                  <c:v>43081.955695428238</c:v>
                </c:pt>
                <c:pt idx="51280">
                  <c:v>43081.962639988429</c:v>
                </c:pt>
                <c:pt idx="51281">
                  <c:v>43081.969584548613</c:v>
                </c:pt>
                <c:pt idx="51282">
                  <c:v>43081.976529108797</c:v>
                </c:pt>
                <c:pt idx="51283">
                  <c:v>43081.983473668981</c:v>
                </c:pt>
                <c:pt idx="51284">
                  <c:v>43081.990418229165</c:v>
                </c:pt>
                <c:pt idx="51285">
                  <c:v>43081.997362789349</c:v>
                </c:pt>
                <c:pt idx="51286">
                  <c:v>43082.00430734954</c:v>
                </c:pt>
                <c:pt idx="51287">
                  <c:v>43082.011251909724</c:v>
                </c:pt>
                <c:pt idx="51288">
                  <c:v>43082.018196469908</c:v>
                </c:pt>
                <c:pt idx="51289">
                  <c:v>43082.025141030092</c:v>
                </c:pt>
                <c:pt idx="51290">
                  <c:v>43082.032085590276</c:v>
                </c:pt>
                <c:pt idx="51291">
                  <c:v>43082.039030150459</c:v>
                </c:pt>
                <c:pt idx="51292">
                  <c:v>43082.045974710651</c:v>
                </c:pt>
                <c:pt idx="51293">
                  <c:v>43082.052919270835</c:v>
                </c:pt>
                <c:pt idx="51294">
                  <c:v>43082.059863831018</c:v>
                </c:pt>
                <c:pt idx="51295">
                  <c:v>43082.066808391202</c:v>
                </c:pt>
                <c:pt idx="51296">
                  <c:v>43082.073752951386</c:v>
                </c:pt>
                <c:pt idx="51297">
                  <c:v>43082.080697511577</c:v>
                </c:pt>
                <c:pt idx="51298">
                  <c:v>43082.087642071761</c:v>
                </c:pt>
                <c:pt idx="51299">
                  <c:v>43082.094586631945</c:v>
                </c:pt>
                <c:pt idx="51300">
                  <c:v>43082.101531192129</c:v>
                </c:pt>
                <c:pt idx="51301">
                  <c:v>43082.108475752313</c:v>
                </c:pt>
                <c:pt idx="51302">
                  <c:v>43082.115420312497</c:v>
                </c:pt>
                <c:pt idx="51303">
                  <c:v>43082.122364872688</c:v>
                </c:pt>
                <c:pt idx="51304">
                  <c:v>43082.129309432872</c:v>
                </c:pt>
                <c:pt idx="51305">
                  <c:v>43082.136253993056</c:v>
                </c:pt>
                <c:pt idx="51306">
                  <c:v>43082.14319855324</c:v>
                </c:pt>
                <c:pt idx="51307">
                  <c:v>43082.150143113424</c:v>
                </c:pt>
                <c:pt idx="51308">
                  <c:v>43082.157087673608</c:v>
                </c:pt>
                <c:pt idx="51309">
                  <c:v>43082.164032233799</c:v>
                </c:pt>
                <c:pt idx="51310">
                  <c:v>43082.170976793983</c:v>
                </c:pt>
                <c:pt idx="51311">
                  <c:v>43082.177921354167</c:v>
                </c:pt>
                <c:pt idx="51312">
                  <c:v>43082.184865914351</c:v>
                </c:pt>
                <c:pt idx="51313">
                  <c:v>43082.191810474535</c:v>
                </c:pt>
                <c:pt idx="51314">
                  <c:v>43082.198755034726</c:v>
                </c:pt>
                <c:pt idx="51315">
                  <c:v>43082.20569959491</c:v>
                </c:pt>
                <c:pt idx="51316">
                  <c:v>43082.212644155094</c:v>
                </c:pt>
                <c:pt idx="51317">
                  <c:v>43082.219588715277</c:v>
                </c:pt>
                <c:pt idx="51318">
                  <c:v>43082.226533275461</c:v>
                </c:pt>
                <c:pt idx="51319">
                  <c:v>43082.233477835645</c:v>
                </c:pt>
                <c:pt idx="51320">
                  <c:v>43082.240422395837</c:v>
                </c:pt>
                <c:pt idx="51321">
                  <c:v>43082.24736695602</c:v>
                </c:pt>
                <c:pt idx="51322">
                  <c:v>43082.254311516204</c:v>
                </c:pt>
                <c:pt idx="51323">
                  <c:v>43082.261256076388</c:v>
                </c:pt>
                <c:pt idx="51324">
                  <c:v>43082.268200636572</c:v>
                </c:pt>
                <c:pt idx="51325">
                  <c:v>43082.275145196756</c:v>
                </c:pt>
                <c:pt idx="51326">
                  <c:v>43082.282089756947</c:v>
                </c:pt>
                <c:pt idx="51327">
                  <c:v>43082.289034317131</c:v>
                </c:pt>
                <c:pt idx="51328">
                  <c:v>43082.295978877315</c:v>
                </c:pt>
                <c:pt idx="51329">
                  <c:v>43082.302923437499</c:v>
                </c:pt>
                <c:pt idx="51330">
                  <c:v>43082.309867997683</c:v>
                </c:pt>
                <c:pt idx="51331">
                  <c:v>43082.316812557867</c:v>
                </c:pt>
                <c:pt idx="51332">
                  <c:v>43082.323757118058</c:v>
                </c:pt>
                <c:pt idx="51333">
                  <c:v>43082.330701678242</c:v>
                </c:pt>
                <c:pt idx="51334">
                  <c:v>43082.337646238426</c:v>
                </c:pt>
                <c:pt idx="51335">
                  <c:v>43082.34459079861</c:v>
                </c:pt>
                <c:pt idx="51336">
                  <c:v>43082.351535358794</c:v>
                </c:pt>
                <c:pt idx="51337">
                  <c:v>43082.358479918985</c:v>
                </c:pt>
                <c:pt idx="51338">
                  <c:v>43082.365424479169</c:v>
                </c:pt>
                <c:pt idx="51339">
                  <c:v>43082.372369039353</c:v>
                </c:pt>
                <c:pt idx="51340">
                  <c:v>43082.379313599537</c:v>
                </c:pt>
                <c:pt idx="51341">
                  <c:v>43082.38625815972</c:v>
                </c:pt>
                <c:pt idx="51342">
                  <c:v>43082.393202719904</c:v>
                </c:pt>
                <c:pt idx="51343">
                  <c:v>43082.400147280096</c:v>
                </c:pt>
                <c:pt idx="51344">
                  <c:v>43082.407091840279</c:v>
                </c:pt>
                <c:pt idx="51345">
                  <c:v>43082.414036400463</c:v>
                </c:pt>
                <c:pt idx="51346">
                  <c:v>43082.420980960647</c:v>
                </c:pt>
                <c:pt idx="51347">
                  <c:v>43082.427925520831</c:v>
                </c:pt>
                <c:pt idx="51348">
                  <c:v>43082.434870081015</c:v>
                </c:pt>
                <c:pt idx="51349">
                  <c:v>43082.441814641206</c:v>
                </c:pt>
                <c:pt idx="51350">
                  <c:v>43082.44875920139</c:v>
                </c:pt>
                <c:pt idx="51351">
                  <c:v>43082.455703761574</c:v>
                </c:pt>
                <c:pt idx="51352">
                  <c:v>43082.462648321758</c:v>
                </c:pt>
                <c:pt idx="51353">
                  <c:v>43082.469592881942</c:v>
                </c:pt>
                <c:pt idx="51354">
                  <c:v>43082.476537442133</c:v>
                </c:pt>
                <c:pt idx="51355">
                  <c:v>43082.483482002317</c:v>
                </c:pt>
                <c:pt idx="51356">
                  <c:v>43082.490426562501</c:v>
                </c:pt>
                <c:pt idx="51357">
                  <c:v>43082.497371122685</c:v>
                </c:pt>
                <c:pt idx="51358">
                  <c:v>43082.504315682869</c:v>
                </c:pt>
                <c:pt idx="51359">
                  <c:v>43082.511260243053</c:v>
                </c:pt>
                <c:pt idx="51360">
                  <c:v>43082.518204803244</c:v>
                </c:pt>
                <c:pt idx="51361">
                  <c:v>43082.525149363428</c:v>
                </c:pt>
                <c:pt idx="51362">
                  <c:v>43082.532093923612</c:v>
                </c:pt>
                <c:pt idx="51363">
                  <c:v>43082.539038483796</c:v>
                </c:pt>
                <c:pt idx="51364">
                  <c:v>43082.54598304398</c:v>
                </c:pt>
                <c:pt idx="51365">
                  <c:v>43082.552927604163</c:v>
                </c:pt>
                <c:pt idx="51366">
                  <c:v>43082.559872164355</c:v>
                </c:pt>
                <c:pt idx="51367">
                  <c:v>43082.566816724539</c:v>
                </c:pt>
                <c:pt idx="51368">
                  <c:v>43082.573761284722</c:v>
                </c:pt>
                <c:pt idx="51369">
                  <c:v>43082.580705844906</c:v>
                </c:pt>
                <c:pt idx="51370">
                  <c:v>43082.58765040509</c:v>
                </c:pt>
                <c:pt idx="51371">
                  <c:v>43082.594594965274</c:v>
                </c:pt>
                <c:pt idx="51372">
                  <c:v>43082.601539525465</c:v>
                </c:pt>
                <c:pt idx="51373">
                  <c:v>43082.608484085649</c:v>
                </c:pt>
                <c:pt idx="51374">
                  <c:v>43082.615428645833</c:v>
                </c:pt>
                <c:pt idx="51375">
                  <c:v>43082.622373206017</c:v>
                </c:pt>
                <c:pt idx="51376">
                  <c:v>43082.629317766201</c:v>
                </c:pt>
                <c:pt idx="51377">
                  <c:v>43082.636262326392</c:v>
                </c:pt>
                <c:pt idx="51378">
                  <c:v>43082.643206886576</c:v>
                </c:pt>
                <c:pt idx="51379">
                  <c:v>43082.65015144676</c:v>
                </c:pt>
                <c:pt idx="51380">
                  <c:v>43082.657096006944</c:v>
                </c:pt>
                <c:pt idx="51381">
                  <c:v>43082.664040567128</c:v>
                </c:pt>
                <c:pt idx="51382">
                  <c:v>43082.670985127312</c:v>
                </c:pt>
                <c:pt idx="51383">
                  <c:v>43082.677929687503</c:v>
                </c:pt>
                <c:pt idx="51384">
                  <c:v>43082.684874247687</c:v>
                </c:pt>
                <c:pt idx="51385">
                  <c:v>43082.691818807871</c:v>
                </c:pt>
                <c:pt idx="51386">
                  <c:v>43082.698763368055</c:v>
                </c:pt>
                <c:pt idx="51387">
                  <c:v>43082.705707928239</c:v>
                </c:pt>
                <c:pt idx="51388">
                  <c:v>43082.712652488422</c:v>
                </c:pt>
                <c:pt idx="51389">
                  <c:v>43082.719597048614</c:v>
                </c:pt>
                <c:pt idx="51390">
                  <c:v>43082.726541608798</c:v>
                </c:pt>
                <c:pt idx="51391">
                  <c:v>43082.733486168981</c:v>
                </c:pt>
                <c:pt idx="51392">
                  <c:v>43082.740430729165</c:v>
                </c:pt>
                <c:pt idx="51393">
                  <c:v>43082.747375289349</c:v>
                </c:pt>
                <c:pt idx="51394">
                  <c:v>43082.75431984954</c:v>
                </c:pt>
                <c:pt idx="51395">
                  <c:v>43082.761264409724</c:v>
                </c:pt>
                <c:pt idx="51396">
                  <c:v>43082.768208969908</c:v>
                </c:pt>
                <c:pt idx="51397">
                  <c:v>43082.775153530092</c:v>
                </c:pt>
                <c:pt idx="51398">
                  <c:v>43082.782098090276</c:v>
                </c:pt>
                <c:pt idx="51399">
                  <c:v>43082.78904265046</c:v>
                </c:pt>
                <c:pt idx="51400">
                  <c:v>43082.795987210651</c:v>
                </c:pt>
                <c:pt idx="51401">
                  <c:v>43082.802931770835</c:v>
                </c:pt>
                <c:pt idx="51402">
                  <c:v>43082.809876331019</c:v>
                </c:pt>
                <c:pt idx="51403">
                  <c:v>43082.816820891203</c:v>
                </c:pt>
                <c:pt idx="51404">
                  <c:v>43082.823765451387</c:v>
                </c:pt>
                <c:pt idx="51405">
                  <c:v>43082.830710011571</c:v>
                </c:pt>
                <c:pt idx="51406">
                  <c:v>43082.837654571762</c:v>
                </c:pt>
                <c:pt idx="51407">
                  <c:v>43082.844599131946</c:v>
                </c:pt>
                <c:pt idx="51408">
                  <c:v>43082.85154369213</c:v>
                </c:pt>
                <c:pt idx="51409">
                  <c:v>43082.858488252314</c:v>
                </c:pt>
                <c:pt idx="51410">
                  <c:v>43082.865432812498</c:v>
                </c:pt>
                <c:pt idx="51411">
                  <c:v>43082.872377372689</c:v>
                </c:pt>
                <c:pt idx="51412">
                  <c:v>43082.879321932873</c:v>
                </c:pt>
                <c:pt idx="51413">
                  <c:v>43082.886266493057</c:v>
                </c:pt>
                <c:pt idx="51414">
                  <c:v>43082.893211053241</c:v>
                </c:pt>
                <c:pt idx="51415">
                  <c:v>43082.900155613424</c:v>
                </c:pt>
                <c:pt idx="51416">
                  <c:v>43082.907100173608</c:v>
                </c:pt>
                <c:pt idx="51417">
                  <c:v>43082.9140447338</c:v>
                </c:pt>
                <c:pt idx="51418">
                  <c:v>43082.920989293983</c:v>
                </c:pt>
                <c:pt idx="51419">
                  <c:v>43082.927933854167</c:v>
                </c:pt>
                <c:pt idx="51420">
                  <c:v>43082.934878414351</c:v>
                </c:pt>
                <c:pt idx="51421">
                  <c:v>43082.941822974535</c:v>
                </c:pt>
                <c:pt idx="51422">
                  <c:v>43082.948767534719</c:v>
                </c:pt>
                <c:pt idx="51423">
                  <c:v>43082.95571209491</c:v>
                </c:pt>
                <c:pt idx="51424">
                  <c:v>43082.962656655094</c:v>
                </c:pt>
                <c:pt idx="51425">
                  <c:v>43082.969601215278</c:v>
                </c:pt>
                <c:pt idx="51426">
                  <c:v>43082.976545775462</c:v>
                </c:pt>
                <c:pt idx="51427">
                  <c:v>43082.983490335646</c:v>
                </c:pt>
                <c:pt idx="51428">
                  <c:v>43082.99043489583</c:v>
                </c:pt>
                <c:pt idx="51429">
                  <c:v>43082.997379456021</c:v>
                </c:pt>
                <c:pt idx="51430">
                  <c:v>43083.004324016205</c:v>
                </c:pt>
                <c:pt idx="51431">
                  <c:v>43083.011268576389</c:v>
                </c:pt>
                <c:pt idx="51432">
                  <c:v>43083.018213136573</c:v>
                </c:pt>
                <c:pt idx="51433">
                  <c:v>43083.025157696757</c:v>
                </c:pt>
                <c:pt idx="51434">
                  <c:v>43083.032102256948</c:v>
                </c:pt>
                <c:pt idx="51435">
                  <c:v>43083.039046817132</c:v>
                </c:pt>
                <c:pt idx="51436">
                  <c:v>43083.045991377316</c:v>
                </c:pt>
                <c:pt idx="51437">
                  <c:v>43083.0529359375</c:v>
                </c:pt>
                <c:pt idx="51438">
                  <c:v>43083.059880497683</c:v>
                </c:pt>
                <c:pt idx="51439">
                  <c:v>43083.066825057867</c:v>
                </c:pt>
                <c:pt idx="51440">
                  <c:v>43083.073769618059</c:v>
                </c:pt>
                <c:pt idx="51441">
                  <c:v>43083.080714178242</c:v>
                </c:pt>
                <c:pt idx="51442">
                  <c:v>43083.087658738426</c:v>
                </c:pt>
                <c:pt idx="51443">
                  <c:v>43083.09460329861</c:v>
                </c:pt>
                <c:pt idx="51444">
                  <c:v>43083.101547858794</c:v>
                </c:pt>
                <c:pt idx="51445">
                  <c:v>43083.108492418978</c:v>
                </c:pt>
                <c:pt idx="51446">
                  <c:v>43083.115436979169</c:v>
                </c:pt>
                <c:pt idx="51447">
                  <c:v>43083.122381539353</c:v>
                </c:pt>
                <c:pt idx="51448">
                  <c:v>43083.129326099537</c:v>
                </c:pt>
                <c:pt idx="51449">
                  <c:v>43083.136270659721</c:v>
                </c:pt>
                <c:pt idx="51450">
                  <c:v>43083.143215219905</c:v>
                </c:pt>
                <c:pt idx="51451">
                  <c:v>43083.150159780096</c:v>
                </c:pt>
                <c:pt idx="51452">
                  <c:v>43083.15710434028</c:v>
                </c:pt>
                <c:pt idx="51453">
                  <c:v>43083.164048900464</c:v>
                </c:pt>
                <c:pt idx="51454">
                  <c:v>43083.170993460648</c:v>
                </c:pt>
                <c:pt idx="51455">
                  <c:v>43083.177938020832</c:v>
                </c:pt>
                <c:pt idx="51456">
                  <c:v>43083.184882581016</c:v>
                </c:pt>
                <c:pt idx="51457">
                  <c:v>43083.191827141207</c:v>
                </c:pt>
                <c:pt idx="51458">
                  <c:v>43083.198771701391</c:v>
                </c:pt>
                <c:pt idx="51459">
                  <c:v>43083.205716261575</c:v>
                </c:pt>
                <c:pt idx="51460">
                  <c:v>43083.212660821759</c:v>
                </c:pt>
                <c:pt idx="51461">
                  <c:v>43083.219605381943</c:v>
                </c:pt>
                <c:pt idx="51462">
                  <c:v>43083.226549942126</c:v>
                </c:pt>
                <c:pt idx="51463">
                  <c:v>43083.233494502318</c:v>
                </c:pt>
                <c:pt idx="51464">
                  <c:v>43083.240439062502</c:v>
                </c:pt>
                <c:pt idx="51465">
                  <c:v>43083.247383622685</c:v>
                </c:pt>
                <c:pt idx="51466">
                  <c:v>43083.254328182869</c:v>
                </c:pt>
                <c:pt idx="51467">
                  <c:v>43083.261272743053</c:v>
                </c:pt>
                <c:pt idx="51468">
                  <c:v>43083.268217303237</c:v>
                </c:pt>
                <c:pt idx="51469">
                  <c:v>43083.275161863428</c:v>
                </c:pt>
                <c:pt idx="51470">
                  <c:v>43083.282106423612</c:v>
                </c:pt>
                <c:pt idx="51471">
                  <c:v>43083.289050983796</c:v>
                </c:pt>
                <c:pt idx="51472">
                  <c:v>43083.29599554398</c:v>
                </c:pt>
                <c:pt idx="51473">
                  <c:v>43083.302940104164</c:v>
                </c:pt>
                <c:pt idx="51474">
                  <c:v>43083.309884664355</c:v>
                </c:pt>
                <c:pt idx="51475">
                  <c:v>43083.316829224539</c:v>
                </c:pt>
                <c:pt idx="51476">
                  <c:v>43083.323773784723</c:v>
                </c:pt>
                <c:pt idx="51477">
                  <c:v>43083.330718344907</c:v>
                </c:pt>
                <c:pt idx="51478">
                  <c:v>43083.337662905091</c:v>
                </c:pt>
                <c:pt idx="51479">
                  <c:v>43083.344607465275</c:v>
                </c:pt>
                <c:pt idx="51480">
                  <c:v>43083.351552025466</c:v>
                </c:pt>
                <c:pt idx="51481">
                  <c:v>43083.35849658565</c:v>
                </c:pt>
                <c:pt idx="51482">
                  <c:v>43083.365441145834</c:v>
                </c:pt>
                <c:pt idx="51483">
                  <c:v>43083.372385706018</c:v>
                </c:pt>
                <c:pt idx="51484">
                  <c:v>43083.379330266202</c:v>
                </c:pt>
                <c:pt idx="51485">
                  <c:v>43083.386274826385</c:v>
                </c:pt>
                <c:pt idx="51486">
                  <c:v>43083.393219386577</c:v>
                </c:pt>
                <c:pt idx="51487">
                  <c:v>43083.400163946761</c:v>
                </c:pt>
                <c:pt idx="51488">
                  <c:v>43083.407108506944</c:v>
                </c:pt>
                <c:pt idx="51489">
                  <c:v>43083.414053067128</c:v>
                </c:pt>
                <c:pt idx="51490">
                  <c:v>43083.420997627312</c:v>
                </c:pt>
                <c:pt idx="51491">
                  <c:v>43083.427942187504</c:v>
                </c:pt>
                <c:pt idx="51492">
                  <c:v>43083.434886747687</c:v>
                </c:pt>
                <c:pt idx="51493">
                  <c:v>43083.441831307871</c:v>
                </c:pt>
                <c:pt idx="51494">
                  <c:v>43083.448775868055</c:v>
                </c:pt>
                <c:pt idx="51495">
                  <c:v>43083.455720428239</c:v>
                </c:pt>
                <c:pt idx="51496">
                  <c:v>43083.462664988423</c:v>
                </c:pt>
                <c:pt idx="51497">
                  <c:v>43083.469609548614</c:v>
                </c:pt>
                <c:pt idx="51498">
                  <c:v>43083.476554108798</c:v>
                </c:pt>
                <c:pt idx="51499">
                  <c:v>43083.483498668982</c:v>
                </c:pt>
                <c:pt idx="51500">
                  <c:v>43083.490443229166</c:v>
                </c:pt>
                <c:pt idx="51501">
                  <c:v>43083.49738778935</c:v>
                </c:pt>
                <c:pt idx="51502">
                  <c:v>43083.504332349534</c:v>
                </c:pt>
                <c:pt idx="51503">
                  <c:v>43083.511276909725</c:v>
                </c:pt>
                <c:pt idx="51504">
                  <c:v>43083.518221469909</c:v>
                </c:pt>
                <c:pt idx="51505">
                  <c:v>43083.525166030093</c:v>
                </c:pt>
                <c:pt idx="51506">
                  <c:v>43083.532110590277</c:v>
                </c:pt>
                <c:pt idx="51507">
                  <c:v>43083.539055150461</c:v>
                </c:pt>
                <c:pt idx="51508">
                  <c:v>43083.545999710645</c:v>
                </c:pt>
                <c:pt idx="51509">
                  <c:v>43083.552944270836</c:v>
                </c:pt>
                <c:pt idx="51510">
                  <c:v>43083.55988883102</c:v>
                </c:pt>
                <c:pt idx="51511">
                  <c:v>43083.566833391204</c:v>
                </c:pt>
                <c:pt idx="51512">
                  <c:v>43083.573777951387</c:v>
                </c:pt>
                <c:pt idx="51513">
                  <c:v>43083.580722511571</c:v>
                </c:pt>
                <c:pt idx="51514">
                  <c:v>43083.587667071763</c:v>
                </c:pt>
                <c:pt idx="51515">
                  <c:v>43083.594611631946</c:v>
                </c:pt>
                <c:pt idx="51516">
                  <c:v>43083.60155619213</c:v>
                </c:pt>
                <c:pt idx="51517">
                  <c:v>43083.608500752314</c:v>
                </c:pt>
                <c:pt idx="51518">
                  <c:v>43083.615445312498</c:v>
                </c:pt>
                <c:pt idx="51519">
                  <c:v>43083.622389872682</c:v>
                </c:pt>
                <c:pt idx="51520">
                  <c:v>43083.629334432873</c:v>
                </c:pt>
                <c:pt idx="51521">
                  <c:v>43083.636278993057</c:v>
                </c:pt>
                <c:pt idx="51522">
                  <c:v>43083.643223553241</c:v>
                </c:pt>
                <c:pt idx="51523">
                  <c:v>43083.650168113425</c:v>
                </c:pt>
                <c:pt idx="51524">
                  <c:v>43083.657112673609</c:v>
                </c:pt>
                <c:pt idx="51525">
                  <c:v>43083.664057233793</c:v>
                </c:pt>
                <c:pt idx="51526">
                  <c:v>43083.671001793984</c:v>
                </c:pt>
                <c:pt idx="51527">
                  <c:v>43083.677946354168</c:v>
                </c:pt>
                <c:pt idx="51528">
                  <c:v>43083.684890914352</c:v>
                </c:pt>
                <c:pt idx="51529">
                  <c:v>43083.691835474536</c:v>
                </c:pt>
                <c:pt idx="51530">
                  <c:v>43083.69878003472</c:v>
                </c:pt>
                <c:pt idx="51531">
                  <c:v>43083.705724594911</c:v>
                </c:pt>
                <c:pt idx="51532">
                  <c:v>43083.712669155095</c:v>
                </c:pt>
                <c:pt idx="51533">
                  <c:v>43083.719613715279</c:v>
                </c:pt>
                <c:pt idx="51534">
                  <c:v>43083.726558275463</c:v>
                </c:pt>
                <c:pt idx="51535">
                  <c:v>43083.733502835647</c:v>
                </c:pt>
                <c:pt idx="51536">
                  <c:v>43083.74044739583</c:v>
                </c:pt>
                <c:pt idx="51537">
                  <c:v>43083.747391956022</c:v>
                </c:pt>
                <c:pt idx="51538">
                  <c:v>43083.754336516206</c:v>
                </c:pt>
                <c:pt idx="51539">
                  <c:v>43083.761281076389</c:v>
                </c:pt>
                <c:pt idx="51540">
                  <c:v>43083.768225636573</c:v>
                </c:pt>
                <c:pt idx="51541">
                  <c:v>43083.775170196757</c:v>
                </c:pt>
                <c:pt idx="51542">
                  <c:v>43083.782114756941</c:v>
                </c:pt>
                <c:pt idx="51543">
                  <c:v>43083.789059317132</c:v>
                </c:pt>
                <c:pt idx="51544">
                  <c:v>43083.796003877316</c:v>
                </c:pt>
                <c:pt idx="51545">
                  <c:v>43083.8029484375</c:v>
                </c:pt>
                <c:pt idx="51546">
                  <c:v>43083.809892997684</c:v>
                </c:pt>
                <c:pt idx="51547">
                  <c:v>43083.816837557868</c:v>
                </c:pt>
                <c:pt idx="51548">
                  <c:v>43083.823782118059</c:v>
                </c:pt>
                <c:pt idx="51549">
                  <c:v>43083.830726678243</c:v>
                </c:pt>
                <c:pt idx="51550">
                  <c:v>43083.837671238427</c:v>
                </c:pt>
                <c:pt idx="51551">
                  <c:v>43083.844615798611</c:v>
                </c:pt>
                <c:pt idx="51552">
                  <c:v>43083.851560358795</c:v>
                </c:pt>
                <c:pt idx="51553">
                  <c:v>43083.858504918979</c:v>
                </c:pt>
                <c:pt idx="51554">
                  <c:v>43083.86544947917</c:v>
                </c:pt>
                <c:pt idx="51555">
                  <c:v>43083.872394039354</c:v>
                </c:pt>
                <c:pt idx="51556">
                  <c:v>43083.879338599538</c:v>
                </c:pt>
                <c:pt idx="51557">
                  <c:v>43083.886283159722</c:v>
                </c:pt>
                <c:pt idx="51558">
                  <c:v>43083.893227719906</c:v>
                </c:pt>
                <c:pt idx="51559">
                  <c:v>43083.900172280089</c:v>
                </c:pt>
                <c:pt idx="51560">
                  <c:v>43083.907116840281</c:v>
                </c:pt>
                <c:pt idx="51561">
                  <c:v>43083.914061400465</c:v>
                </c:pt>
                <c:pt idx="51562">
                  <c:v>43083.921005960648</c:v>
                </c:pt>
                <c:pt idx="51563">
                  <c:v>43083.927950520832</c:v>
                </c:pt>
                <c:pt idx="51564">
                  <c:v>43083.934895081016</c:v>
                </c:pt>
                <c:pt idx="51565">
                  <c:v>43083.9418396412</c:v>
                </c:pt>
                <c:pt idx="51566">
                  <c:v>43083.948784201391</c:v>
                </c:pt>
                <c:pt idx="51567">
                  <c:v>43083.955728761575</c:v>
                </c:pt>
                <c:pt idx="51568">
                  <c:v>43083.962673321759</c:v>
                </c:pt>
                <c:pt idx="51569">
                  <c:v>43083.969617881943</c:v>
                </c:pt>
                <c:pt idx="51570">
                  <c:v>43083.976562442127</c:v>
                </c:pt>
                <c:pt idx="51571">
                  <c:v>43083.983507002318</c:v>
                </c:pt>
                <c:pt idx="51572">
                  <c:v>43083.990451562502</c:v>
                </c:pt>
                <c:pt idx="51573">
                  <c:v>43083.997396122686</c:v>
                </c:pt>
                <c:pt idx="51574">
                  <c:v>43084.00434068287</c:v>
                </c:pt>
                <c:pt idx="51575">
                  <c:v>43084.011285243054</c:v>
                </c:pt>
                <c:pt idx="51576">
                  <c:v>43084.018229803238</c:v>
                </c:pt>
                <c:pt idx="51577">
                  <c:v>43084.025174363429</c:v>
                </c:pt>
                <c:pt idx="51578">
                  <c:v>43084.032118923613</c:v>
                </c:pt>
                <c:pt idx="51579">
                  <c:v>43084.039063483797</c:v>
                </c:pt>
                <c:pt idx="51580">
                  <c:v>43084.046008043981</c:v>
                </c:pt>
                <c:pt idx="51581">
                  <c:v>43084.052952604165</c:v>
                </c:pt>
                <c:pt idx="51582">
                  <c:v>43084.059897164349</c:v>
                </c:pt>
                <c:pt idx="51583">
                  <c:v>43084.06684172454</c:v>
                </c:pt>
                <c:pt idx="51584">
                  <c:v>43084.073786284724</c:v>
                </c:pt>
                <c:pt idx="51585">
                  <c:v>43084.080730844908</c:v>
                </c:pt>
                <c:pt idx="51586">
                  <c:v>43084.087675405091</c:v>
                </c:pt>
                <c:pt idx="51587">
                  <c:v>43084.094619965275</c:v>
                </c:pt>
                <c:pt idx="51588">
                  <c:v>43084.101564525467</c:v>
                </c:pt>
                <c:pt idx="51589">
                  <c:v>43084.10850908565</c:v>
                </c:pt>
                <c:pt idx="51590">
                  <c:v>43084.115453645834</c:v>
                </c:pt>
                <c:pt idx="51591">
                  <c:v>43084.122398206018</c:v>
                </c:pt>
                <c:pt idx="51592">
                  <c:v>43084.129342766202</c:v>
                </c:pt>
                <c:pt idx="51593">
                  <c:v>43084.136287326386</c:v>
                </c:pt>
                <c:pt idx="51594">
                  <c:v>43084.143231886577</c:v>
                </c:pt>
                <c:pt idx="51595">
                  <c:v>43084.150176446761</c:v>
                </c:pt>
                <c:pt idx="51596">
                  <c:v>43084.157121006945</c:v>
                </c:pt>
                <c:pt idx="51597">
                  <c:v>43084.164065567129</c:v>
                </c:pt>
                <c:pt idx="51598">
                  <c:v>43084.171010127313</c:v>
                </c:pt>
                <c:pt idx="51599">
                  <c:v>43084.177954687497</c:v>
                </c:pt>
                <c:pt idx="51600">
                  <c:v>43084.184899247688</c:v>
                </c:pt>
                <c:pt idx="51601">
                  <c:v>43084.191843807872</c:v>
                </c:pt>
                <c:pt idx="51602">
                  <c:v>43084.198788368056</c:v>
                </c:pt>
                <c:pt idx="51603">
                  <c:v>43084.20573292824</c:v>
                </c:pt>
                <c:pt idx="51604">
                  <c:v>43084.212677488424</c:v>
                </c:pt>
                <c:pt idx="51605">
                  <c:v>43084.219622048608</c:v>
                </c:pt>
                <c:pt idx="51606">
                  <c:v>43084.226566608799</c:v>
                </c:pt>
                <c:pt idx="51607">
                  <c:v>43084.233511168983</c:v>
                </c:pt>
                <c:pt idx="51608">
                  <c:v>43084.240455729167</c:v>
                </c:pt>
                <c:pt idx="51609">
                  <c:v>43084.24740028935</c:v>
                </c:pt>
                <c:pt idx="51610">
                  <c:v>43084.254344849534</c:v>
                </c:pt>
                <c:pt idx="51611">
                  <c:v>43084.261289409726</c:v>
                </c:pt>
                <c:pt idx="51612">
                  <c:v>43084.268233969909</c:v>
                </c:pt>
                <c:pt idx="51613">
                  <c:v>43084.275178530093</c:v>
                </c:pt>
                <c:pt idx="51614">
                  <c:v>43084.282123090277</c:v>
                </c:pt>
                <c:pt idx="51615">
                  <c:v>43084.289067650461</c:v>
                </c:pt>
                <c:pt idx="51616">
                  <c:v>43084.296012210645</c:v>
                </c:pt>
                <c:pt idx="51617">
                  <c:v>43084.302956770836</c:v>
                </c:pt>
                <c:pt idx="51618">
                  <c:v>43084.30990133102</c:v>
                </c:pt>
                <c:pt idx="51619">
                  <c:v>43084.316845891204</c:v>
                </c:pt>
                <c:pt idx="51620">
                  <c:v>43084.323790451388</c:v>
                </c:pt>
                <c:pt idx="51621">
                  <c:v>43084.330735011572</c:v>
                </c:pt>
                <c:pt idx="51622">
                  <c:v>43084.337679571756</c:v>
                </c:pt>
                <c:pt idx="51623">
                  <c:v>43084.344624131947</c:v>
                </c:pt>
                <c:pt idx="51624">
                  <c:v>43084.351568692131</c:v>
                </c:pt>
                <c:pt idx="51625">
                  <c:v>43084.358513252315</c:v>
                </c:pt>
                <c:pt idx="51626">
                  <c:v>43084.365457812499</c:v>
                </c:pt>
                <c:pt idx="51627">
                  <c:v>43084.372402372683</c:v>
                </c:pt>
                <c:pt idx="51628">
                  <c:v>43084.379346932874</c:v>
                </c:pt>
                <c:pt idx="51629">
                  <c:v>43084.386291493058</c:v>
                </c:pt>
                <c:pt idx="51630">
                  <c:v>43084.393236053242</c:v>
                </c:pt>
                <c:pt idx="51631">
                  <c:v>43084.400180613426</c:v>
                </c:pt>
                <c:pt idx="51632">
                  <c:v>43084.40712517361</c:v>
                </c:pt>
                <c:pt idx="51633">
                  <c:v>43084.414069733793</c:v>
                </c:pt>
                <c:pt idx="51634">
                  <c:v>43084.421014293985</c:v>
                </c:pt>
                <c:pt idx="51635">
                  <c:v>43084.427958854169</c:v>
                </c:pt>
                <c:pt idx="51636">
                  <c:v>43084.434903414352</c:v>
                </c:pt>
                <c:pt idx="51637">
                  <c:v>43084.441847974536</c:v>
                </c:pt>
                <c:pt idx="51638">
                  <c:v>43084.44879253472</c:v>
                </c:pt>
                <c:pt idx="51639">
                  <c:v>43084.455737094904</c:v>
                </c:pt>
                <c:pt idx="51640">
                  <c:v>43084.462681655095</c:v>
                </c:pt>
                <c:pt idx="51641">
                  <c:v>43084.469626215279</c:v>
                </c:pt>
                <c:pt idx="51642">
                  <c:v>43084.476570775463</c:v>
                </c:pt>
                <c:pt idx="51643">
                  <c:v>43084.483515335647</c:v>
                </c:pt>
                <c:pt idx="51644">
                  <c:v>43084.490459895831</c:v>
                </c:pt>
                <c:pt idx="51645">
                  <c:v>43084.497404456015</c:v>
                </c:pt>
                <c:pt idx="51646">
                  <c:v>43084.504349016206</c:v>
                </c:pt>
                <c:pt idx="51647">
                  <c:v>43084.51129357639</c:v>
                </c:pt>
                <c:pt idx="51648">
                  <c:v>43084.518238136574</c:v>
                </c:pt>
                <c:pt idx="51649">
                  <c:v>43084.525182696758</c:v>
                </c:pt>
                <c:pt idx="51650">
                  <c:v>43084.532127256942</c:v>
                </c:pt>
                <c:pt idx="51651">
                  <c:v>43084.539071817133</c:v>
                </c:pt>
                <c:pt idx="51652">
                  <c:v>43084.546016377317</c:v>
                </c:pt>
                <c:pt idx="51653">
                  <c:v>43084.552960937501</c:v>
                </c:pt>
                <c:pt idx="51654">
                  <c:v>43084.559905497685</c:v>
                </c:pt>
                <c:pt idx="51655">
                  <c:v>43084.566850057869</c:v>
                </c:pt>
                <c:pt idx="51656">
                  <c:v>43084.573794618052</c:v>
                </c:pt>
                <c:pt idx="51657">
                  <c:v>43084.580739178244</c:v>
                </c:pt>
                <c:pt idx="51658">
                  <c:v>43084.587683738428</c:v>
                </c:pt>
                <c:pt idx="51659">
                  <c:v>43084.594628298611</c:v>
                </c:pt>
                <c:pt idx="51660">
                  <c:v>43084.601572858795</c:v>
                </c:pt>
                <c:pt idx="51661">
                  <c:v>43084.608517418979</c:v>
                </c:pt>
                <c:pt idx="51662">
                  <c:v>43084.615461979163</c:v>
                </c:pt>
                <c:pt idx="51663">
                  <c:v>43084.622406539354</c:v>
                </c:pt>
                <c:pt idx="51664">
                  <c:v>43084.629351099538</c:v>
                </c:pt>
                <c:pt idx="51665">
                  <c:v>43084.636295659722</c:v>
                </c:pt>
                <c:pt idx="51666">
                  <c:v>43084.643240219906</c:v>
                </c:pt>
                <c:pt idx="51667">
                  <c:v>43084.65018478009</c:v>
                </c:pt>
                <c:pt idx="51668">
                  <c:v>43084.657129340281</c:v>
                </c:pt>
                <c:pt idx="51669">
                  <c:v>43084.664073900465</c:v>
                </c:pt>
                <c:pt idx="51670">
                  <c:v>43084.671018460649</c:v>
                </c:pt>
                <c:pt idx="51671">
                  <c:v>43084.677963020833</c:v>
                </c:pt>
                <c:pt idx="51672">
                  <c:v>43084.684907581017</c:v>
                </c:pt>
                <c:pt idx="51673">
                  <c:v>43084.691852141201</c:v>
                </c:pt>
                <c:pt idx="51674">
                  <c:v>43084.698796701392</c:v>
                </c:pt>
                <c:pt idx="51675">
                  <c:v>43084.705741261576</c:v>
                </c:pt>
                <c:pt idx="51676">
                  <c:v>43084.71268582176</c:v>
                </c:pt>
                <c:pt idx="51677">
                  <c:v>43084.719630381944</c:v>
                </c:pt>
                <c:pt idx="51678">
                  <c:v>43084.726574942128</c:v>
                </c:pt>
                <c:pt idx="51679">
                  <c:v>43084.733519502312</c:v>
                </c:pt>
                <c:pt idx="51680">
                  <c:v>43084.740464062503</c:v>
                </c:pt>
                <c:pt idx="51681">
                  <c:v>43084.747408622687</c:v>
                </c:pt>
                <c:pt idx="51682">
                  <c:v>43084.754353182871</c:v>
                </c:pt>
                <c:pt idx="51683">
                  <c:v>43084.761297743054</c:v>
                </c:pt>
                <c:pt idx="51684">
                  <c:v>43084.768242303238</c:v>
                </c:pt>
                <c:pt idx="51685">
                  <c:v>43084.775186863422</c:v>
                </c:pt>
                <c:pt idx="51686">
                  <c:v>43084.782131423613</c:v>
                </c:pt>
                <c:pt idx="51687">
                  <c:v>43084.789075983797</c:v>
                </c:pt>
                <c:pt idx="51688">
                  <c:v>43084.796020543981</c:v>
                </c:pt>
                <c:pt idx="51689">
                  <c:v>43084.802965104165</c:v>
                </c:pt>
                <c:pt idx="51690">
                  <c:v>43084.809909664349</c:v>
                </c:pt>
                <c:pt idx="51691">
                  <c:v>43084.81685422454</c:v>
                </c:pt>
                <c:pt idx="51692">
                  <c:v>43084.823798784724</c:v>
                </c:pt>
                <c:pt idx="51693">
                  <c:v>43084.830743344908</c:v>
                </c:pt>
                <c:pt idx="51694">
                  <c:v>43084.837687905092</c:v>
                </c:pt>
                <c:pt idx="51695">
                  <c:v>43084.844632465276</c:v>
                </c:pt>
                <c:pt idx="51696">
                  <c:v>43084.85157702546</c:v>
                </c:pt>
                <c:pt idx="51697">
                  <c:v>43084.858521585651</c:v>
                </c:pt>
                <c:pt idx="51698">
                  <c:v>43084.865466145835</c:v>
                </c:pt>
                <c:pt idx="51699">
                  <c:v>43084.872410706019</c:v>
                </c:pt>
                <c:pt idx="51700">
                  <c:v>43084.879355266203</c:v>
                </c:pt>
                <c:pt idx="51701">
                  <c:v>43084.886299826387</c:v>
                </c:pt>
                <c:pt idx="51702">
                  <c:v>43084.893244386571</c:v>
                </c:pt>
                <c:pt idx="51703">
                  <c:v>43084.900188946762</c:v>
                </c:pt>
                <c:pt idx="51704">
                  <c:v>43084.907133506946</c:v>
                </c:pt>
                <c:pt idx="51705">
                  <c:v>43084.91407806713</c:v>
                </c:pt>
                <c:pt idx="51706">
                  <c:v>43084.921022627314</c:v>
                </c:pt>
                <c:pt idx="51707">
                  <c:v>43084.927967187497</c:v>
                </c:pt>
                <c:pt idx="51708">
                  <c:v>43084.934911747689</c:v>
                </c:pt>
                <c:pt idx="51709">
                  <c:v>43084.941856307873</c:v>
                </c:pt>
                <c:pt idx="51710">
                  <c:v>43084.948800868056</c:v>
                </c:pt>
                <c:pt idx="51711">
                  <c:v>43084.95574542824</c:v>
                </c:pt>
                <c:pt idx="51712">
                  <c:v>43084.962689988424</c:v>
                </c:pt>
                <c:pt idx="51713">
                  <c:v>43084.969634548608</c:v>
                </c:pt>
                <c:pt idx="51714">
                  <c:v>43084.976579108799</c:v>
                </c:pt>
                <c:pt idx="51715">
                  <c:v>43084.983523668983</c:v>
                </c:pt>
                <c:pt idx="51716">
                  <c:v>43084.990468229167</c:v>
                </c:pt>
                <c:pt idx="51717">
                  <c:v>43084.997412789351</c:v>
                </c:pt>
                <c:pt idx="51718">
                  <c:v>43085.004357349535</c:v>
                </c:pt>
                <c:pt idx="51719">
                  <c:v>43085.011301909719</c:v>
                </c:pt>
                <c:pt idx="51720">
                  <c:v>43085.01824646991</c:v>
                </c:pt>
                <c:pt idx="51721">
                  <c:v>43085.025191030094</c:v>
                </c:pt>
                <c:pt idx="51722">
                  <c:v>43085.032135590278</c:v>
                </c:pt>
                <c:pt idx="51723">
                  <c:v>43085.039080150462</c:v>
                </c:pt>
                <c:pt idx="51724">
                  <c:v>43085.046024710646</c:v>
                </c:pt>
                <c:pt idx="51725">
                  <c:v>43085.052969270837</c:v>
                </c:pt>
                <c:pt idx="51726">
                  <c:v>43085.059913831021</c:v>
                </c:pt>
                <c:pt idx="51727">
                  <c:v>43085.066858391205</c:v>
                </c:pt>
                <c:pt idx="51728">
                  <c:v>43085.073802951389</c:v>
                </c:pt>
                <c:pt idx="51729">
                  <c:v>43085.080747511573</c:v>
                </c:pt>
                <c:pt idx="51730">
                  <c:v>43085.087692071756</c:v>
                </c:pt>
                <c:pt idx="51731">
                  <c:v>43085.094636631948</c:v>
                </c:pt>
                <c:pt idx="51732">
                  <c:v>43085.101581192132</c:v>
                </c:pt>
                <c:pt idx="51733">
                  <c:v>43085.108525752315</c:v>
                </c:pt>
                <c:pt idx="51734">
                  <c:v>43085.115470312499</c:v>
                </c:pt>
                <c:pt idx="51735">
                  <c:v>43085.122414872683</c:v>
                </c:pt>
                <c:pt idx="51736">
                  <c:v>43085.129359432867</c:v>
                </c:pt>
                <c:pt idx="51737">
                  <c:v>43085.136303993058</c:v>
                </c:pt>
                <c:pt idx="51738">
                  <c:v>43085.143248553242</c:v>
                </c:pt>
                <c:pt idx="51739">
                  <c:v>43085.150193113426</c:v>
                </c:pt>
                <c:pt idx="51740">
                  <c:v>43085.15713767361</c:v>
                </c:pt>
                <c:pt idx="51741">
                  <c:v>43085.164082233794</c:v>
                </c:pt>
                <c:pt idx="51742">
                  <c:v>43085.171026793978</c:v>
                </c:pt>
                <c:pt idx="51743">
                  <c:v>43085.177971354169</c:v>
                </c:pt>
                <c:pt idx="51744">
                  <c:v>43085.184915914353</c:v>
                </c:pt>
                <c:pt idx="51745">
                  <c:v>43085.191860474537</c:v>
                </c:pt>
                <c:pt idx="51746">
                  <c:v>43085.198805034721</c:v>
                </c:pt>
                <c:pt idx="51747">
                  <c:v>43085.205749594905</c:v>
                </c:pt>
                <c:pt idx="51748">
                  <c:v>43085.212694155096</c:v>
                </c:pt>
                <c:pt idx="51749">
                  <c:v>43085.21963871528</c:v>
                </c:pt>
                <c:pt idx="51750">
                  <c:v>43085.226583275464</c:v>
                </c:pt>
                <c:pt idx="51751">
                  <c:v>43085.233527835648</c:v>
                </c:pt>
                <c:pt idx="51752">
                  <c:v>43085.240472395832</c:v>
                </c:pt>
                <c:pt idx="51753">
                  <c:v>43085.247416956016</c:v>
                </c:pt>
                <c:pt idx="51754">
                  <c:v>43085.254361516207</c:v>
                </c:pt>
                <c:pt idx="51755">
                  <c:v>43085.261306076391</c:v>
                </c:pt>
                <c:pt idx="51756">
                  <c:v>43085.268250636575</c:v>
                </c:pt>
                <c:pt idx="51757">
                  <c:v>43085.275195196758</c:v>
                </c:pt>
                <c:pt idx="51758">
                  <c:v>43085.282139756942</c:v>
                </c:pt>
                <c:pt idx="51759">
                  <c:v>43085.289084317126</c:v>
                </c:pt>
                <c:pt idx="51760">
                  <c:v>43085.296028877317</c:v>
                </c:pt>
                <c:pt idx="51761">
                  <c:v>43085.302973437501</c:v>
                </c:pt>
                <c:pt idx="51762">
                  <c:v>43085.309917997685</c:v>
                </c:pt>
                <c:pt idx="51763">
                  <c:v>43085.316862557869</c:v>
                </c:pt>
                <c:pt idx="51764">
                  <c:v>43085.323807118053</c:v>
                </c:pt>
                <c:pt idx="51765">
                  <c:v>43085.330751678244</c:v>
                </c:pt>
                <c:pt idx="51766">
                  <c:v>43085.337696238428</c:v>
                </c:pt>
                <c:pt idx="51767">
                  <c:v>43085.344640798612</c:v>
                </c:pt>
                <c:pt idx="51768">
                  <c:v>43085.351585358796</c:v>
                </c:pt>
                <c:pt idx="51769">
                  <c:v>43085.35852991898</c:v>
                </c:pt>
                <c:pt idx="51770">
                  <c:v>43085.365474479164</c:v>
                </c:pt>
                <c:pt idx="51771">
                  <c:v>43085.372419039355</c:v>
                </c:pt>
                <c:pt idx="51772">
                  <c:v>43085.379363599539</c:v>
                </c:pt>
                <c:pt idx="51773">
                  <c:v>43085.386308159723</c:v>
                </c:pt>
                <c:pt idx="51774">
                  <c:v>43085.393252719907</c:v>
                </c:pt>
                <c:pt idx="51775">
                  <c:v>43085.400197280091</c:v>
                </c:pt>
                <c:pt idx="51776">
                  <c:v>43085.407141840275</c:v>
                </c:pt>
                <c:pt idx="51777">
                  <c:v>43085.414086400466</c:v>
                </c:pt>
                <c:pt idx="51778">
                  <c:v>43085.42103096065</c:v>
                </c:pt>
                <c:pt idx="51779">
                  <c:v>43085.427975520834</c:v>
                </c:pt>
                <c:pt idx="51780">
                  <c:v>43085.434920081017</c:v>
                </c:pt>
                <c:pt idx="51781">
                  <c:v>43085.441864641201</c:v>
                </c:pt>
                <c:pt idx="51782">
                  <c:v>43085.448809201385</c:v>
                </c:pt>
                <c:pt idx="51783">
                  <c:v>43085.455753761576</c:v>
                </c:pt>
                <c:pt idx="51784">
                  <c:v>43085.46269832176</c:v>
                </c:pt>
                <c:pt idx="51785">
                  <c:v>43085.469642881944</c:v>
                </c:pt>
                <c:pt idx="51786">
                  <c:v>43085.476587442128</c:v>
                </c:pt>
                <c:pt idx="51787">
                  <c:v>43085.483532002312</c:v>
                </c:pt>
                <c:pt idx="51788">
                  <c:v>43085.490476562503</c:v>
                </c:pt>
                <c:pt idx="51789">
                  <c:v>43085.497421122687</c:v>
                </c:pt>
                <c:pt idx="51790">
                  <c:v>43085.504365682871</c:v>
                </c:pt>
                <c:pt idx="51791">
                  <c:v>43085.511310243055</c:v>
                </c:pt>
                <c:pt idx="51792">
                  <c:v>43085.518254803239</c:v>
                </c:pt>
                <c:pt idx="51793">
                  <c:v>43085.525199363423</c:v>
                </c:pt>
                <c:pt idx="51794">
                  <c:v>43085.532143923614</c:v>
                </c:pt>
                <c:pt idx="51795">
                  <c:v>43085.539088483798</c:v>
                </c:pt>
                <c:pt idx="51796">
                  <c:v>43085.546033043982</c:v>
                </c:pt>
                <c:pt idx="51797">
                  <c:v>43085.552977604166</c:v>
                </c:pt>
                <c:pt idx="51798">
                  <c:v>43085.55992216435</c:v>
                </c:pt>
                <c:pt idx="51799">
                  <c:v>43085.566866724534</c:v>
                </c:pt>
                <c:pt idx="51800">
                  <c:v>43085.573811284725</c:v>
                </c:pt>
                <c:pt idx="51801">
                  <c:v>43085.580755844909</c:v>
                </c:pt>
                <c:pt idx="51802">
                  <c:v>43085.587700405093</c:v>
                </c:pt>
                <c:pt idx="51803">
                  <c:v>43085.594644965277</c:v>
                </c:pt>
                <c:pt idx="51804">
                  <c:v>43085.60158952546</c:v>
                </c:pt>
                <c:pt idx="51805">
                  <c:v>43085.608534085652</c:v>
                </c:pt>
                <c:pt idx="51806">
                  <c:v>43085.615478645836</c:v>
                </c:pt>
                <c:pt idx="51807">
                  <c:v>43085.622423206019</c:v>
                </c:pt>
                <c:pt idx="51808">
                  <c:v>43085.629367766203</c:v>
                </c:pt>
                <c:pt idx="51809">
                  <c:v>43085.636312326387</c:v>
                </c:pt>
                <c:pt idx="51810">
                  <c:v>43085.643256886571</c:v>
                </c:pt>
                <c:pt idx="51811">
                  <c:v>43085.650201446762</c:v>
                </c:pt>
                <c:pt idx="51812">
                  <c:v>43085.657146006946</c:v>
                </c:pt>
                <c:pt idx="51813">
                  <c:v>43085.66409056713</c:v>
                </c:pt>
                <c:pt idx="51814">
                  <c:v>43085.671035127314</c:v>
                </c:pt>
                <c:pt idx="51815">
                  <c:v>43085.677979687498</c:v>
                </c:pt>
                <c:pt idx="51816">
                  <c:v>43085.684924247682</c:v>
                </c:pt>
                <c:pt idx="51817">
                  <c:v>43085.691868807873</c:v>
                </c:pt>
                <c:pt idx="51818">
                  <c:v>43085.698813368057</c:v>
                </c:pt>
                <c:pt idx="51819">
                  <c:v>43085.705757928241</c:v>
                </c:pt>
                <c:pt idx="51820">
                  <c:v>43085.712702488425</c:v>
                </c:pt>
                <c:pt idx="51821">
                  <c:v>43085.719647048609</c:v>
                </c:pt>
                <c:pt idx="51822">
                  <c:v>43085.726591608793</c:v>
                </c:pt>
                <c:pt idx="51823">
                  <c:v>43085.733536168984</c:v>
                </c:pt>
                <c:pt idx="51824">
                  <c:v>43085.740480729168</c:v>
                </c:pt>
                <c:pt idx="51825">
                  <c:v>43085.747425289352</c:v>
                </c:pt>
                <c:pt idx="51826">
                  <c:v>43085.754369849536</c:v>
                </c:pt>
                <c:pt idx="51827">
                  <c:v>43085.761314409719</c:v>
                </c:pt>
                <c:pt idx="51828">
                  <c:v>43085.768258969911</c:v>
                </c:pt>
                <c:pt idx="51829">
                  <c:v>43085.775203530095</c:v>
                </c:pt>
                <c:pt idx="51830">
                  <c:v>43085.782148090278</c:v>
                </c:pt>
                <c:pt idx="51831">
                  <c:v>43085.789092650462</c:v>
                </c:pt>
                <c:pt idx="51832">
                  <c:v>43085.796037210646</c:v>
                </c:pt>
                <c:pt idx="51833">
                  <c:v>43085.80298177083</c:v>
                </c:pt>
                <c:pt idx="51834">
                  <c:v>43085.809926331021</c:v>
                </c:pt>
                <c:pt idx="51835">
                  <c:v>43085.816870891205</c:v>
                </c:pt>
                <c:pt idx="51836">
                  <c:v>43085.823815451389</c:v>
                </c:pt>
                <c:pt idx="51837">
                  <c:v>43085.830760011573</c:v>
                </c:pt>
                <c:pt idx="51838">
                  <c:v>43085.837704571757</c:v>
                </c:pt>
                <c:pt idx="51839">
                  <c:v>43085.844649131941</c:v>
                </c:pt>
                <c:pt idx="51840">
                  <c:v>43085.851593692132</c:v>
                </c:pt>
                <c:pt idx="51841">
                  <c:v>43085.858538252316</c:v>
                </c:pt>
                <c:pt idx="51842">
                  <c:v>43085.8654828125</c:v>
                </c:pt>
                <c:pt idx="51843">
                  <c:v>43085.872427372684</c:v>
                </c:pt>
                <c:pt idx="51844">
                  <c:v>43085.879371932868</c:v>
                </c:pt>
                <c:pt idx="51845">
                  <c:v>43085.886316493059</c:v>
                </c:pt>
                <c:pt idx="51846">
                  <c:v>43085.893261053243</c:v>
                </c:pt>
                <c:pt idx="51847">
                  <c:v>43085.900205613427</c:v>
                </c:pt>
                <c:pt idx="51848">
                  <c:v>43085.907150173611</c:v>
                </c:pt>
                <c:pt idx="51849">
                  <c:v>43085.914094733795</c:v>
                </c:pt>
                <c:pt idx="51850">
                  <c:v>43085.921039293979</c:v>
                </c:pt>
                <c:pt idx="51851">
                  <c:v>43085.92798385417</c:v>
                </c:pt>
                <c:pt idx="51852">
                  <c:v>43085.934928414354</c:v>
                </c:pt>
                <c:pt idx="51853">
                  <c:v>43085.941872974538</c:v>
                </c:pt>
                <c:pt idx="51854">
                  <c:v>43085.948817534721</c:v>
                </c:pt>
                <c:pt idx="51855">
                  <c:v>43085.955762094905</c:v>
                </c:pt>
                <c:pt idx="51856">
                  <c:v>43085.962706655089</c:v>
                </c:pt>
                <c:pt idx="51857">
                  <c:v>43085.96965121528</c:v>
                </c:pt>
                <c:pt idx="51858">
                  <c:v>43085.976595775464</c:v>
                </c:pt>
                <c:pt idx="51859">
                  <c:v>43085.983540335648</c:v>
                </c:pt>
                <c:pt idx="51860">
                  <c:v>43085.990484895832</c:v>
                </c:pt>
                <c:pt idx="51861">
                  <c:v>43085.997429456016</c:v>
                </c:pt>
                <c:pt idx="51862">
                  <c:v>43086.004374016207</c:v>
                </c:pt>
                <c:pt idx="51863">
                  <c:v>43086.011318576391</c:v>
                </c:pt>
                <c:pt idx="51864">
                  <c:v>43086.018263136575</c:v>
                </c:pt>
                <c:pt idx="51865">
                  <c:v>43086.025207696759</c:v>
                </c:pt>
                <c:pt idx="51866">
                  <c:v>43086.032152256943</c:v>
                </c:pt>
                <c:pt idx="51867">
                  <c:v>43086.039096817127</c:v>
                </c:pt>
                <c:pt idx="51868">
                  <c:v>43086.046041377318</c:v>
                </c:pt>
                <c:pt idx="51869">
                  <c:v>43086.052985937502</c:v>
                </c:pt>
                <c:pt idx="51870">
                  <c:v>43086.059930497686</c:v>
                </c:pt>
                <c:pt idx="51871">
                  <c:v>43086.06687505787</c:v>
                </c:pt>
                <c:pt idx="51872">
                  <c:v>43086.073819618054</c:v>
                </c:pt>
                <c:pt idx="51873">
                  <c:v>43086.080764178238</c:v>
                </c:pt>
                <c:pt idx="51874">
                  <c:v>43086.087708738429</c:v>
                </c:pt>
                <c:pt idx="51875">
                  <c:v>43086.094653298613</c:v>
                </c:pt>
                <c:pt idx="51876">
                  <c:v>43086.101597858797</c:v>
                </c:pt>
                <c:pt idx="51877">
                  <c:v>43086.108542418981</c:v>
                </c:pt>
                <c:pt idx="51878">
                  <c:v>43086.115486979164</c:v>
                </c:pt>
                <c:pt idx="51879">
                  <c:v>43086.122431539348</c:v>
                </c:pt>
                <c:pt idx="51880">
                  <c:v>43086.12937609954</c:v>
                </c:pt>
                <c:pt idx="51881">
                  <c:v>43086.136320659723</c:v>
                </c:pt>
                <c:pt idx="51882">
                  <c:v>43086.143265219907</c:v>
                </c:pt>
                <c:pt idx="51883">
                  <c:v>43086.150209780091</c:v>
                </c:pt>
                <c:pt idx="51884">
                  <c:v>43086.157154340275</c:v>
                </c:pt>
                <c:pt idx="51885">
                  <c:v>43086.164098900466</c:v>
                </c:pt>
                <c:pt idx="51886">
                  <c:v>43086.17104346065</c:v>
                </c:pt>
                <c:pt idx="51887">
                  <c:v>43086.177988020834</c:v>
                </c:pt>
                <c:pt idx="51888">
                  <c:v>43086.184932581018</c:v>
                </c:pt>
                <c:pt idx="51889">
                  <c:v>43086.191877141202</c:v>
                </c:pt>
                <c:pt idx="51890">
                  <c:v>43086.198821701386</c:v>
                </c:pt>
                <c:pt idx="51891">
                  <c:v>43086.205766261577</c:v>
                </c:pt>
                <c:pt idx="51892">
                  <c:v>43086.212710821761</c:v>
                </c:pt>
                <c:pt idx="51893">
                  <c:v>43086.219655381945</c:v>
                </c:pt>
                <c:pt idx="51894">
                  <c:v>43086.226599942129</c:v>
                </c:pt>
                <c:pt idx="51895">
                  <c:v>43086.233544502313</c:v>
                </c:pt>
                <c:pt idx="51896">
                  <c:v>43086.240489062497</c:v>
                </c:pt>
                <c:pt idx="51897">
                  <c:v>43086.247433622688</c:v>
                </c:pt>
                <c:pt idx="51898">
                  <c:v>43086.254378182872</c:v>
                </c:pt>
                <c:pt idx="51899">
                  <c:v>43086.261322743056</c:v>
                </c:pt>
                <c:pt idx="51900">
                  <c:v>43086.26826730324</c:v>
                </c:pt>
                <c:pt idx="51901">
                  <c:v>43086.275211863423</c:v>
                </c:pt>
                <c:pt idx="51902">
                  <c:v>43086.282156423615</c:v>
                </c:pt>
                <c:pt idx="51903">
                  <c:v>43086.289100983799</c:v>
                </c:pt>
                <c:pt idx="51904">
                  <c:v>43086.296045543982</c:v>
                </c:pt>
                <c:pt idx="51905">
                  <c:v>43086.302990104166</c:v>
                </c:pt>
                <c:pt idx="51906">
                  <c:v>43086.30993466435</c:v>
                </c:pt>
                <c:pt idx="51907">
                  <c:v>43086.316879224534</c:v>
                </c:pt>
                <c:pt idx="51908">
                  <c:v>43086.323823784725</c:v>
                </c:pt>
                <c:pt idx="51909">
                  <c:v>43086.330768344909</c:v>
                </c:pt>
                <c:pt idx="51910">
                  <c:v>43086.337712905093</c:v>
                </c:pt>
                <c:pt idx="51911">
                  <c:v>43086.344657465277</c:v>
                </c:pt>
                <c:pt idx="51912">
                  <c:v>43086.351602025461</c:v>
                </c:pt>
                <c:pt idx="51913">
                  <c:v>43086.358546585645</c:v>
                </c:pt>
                <c:pt idx="51914">
                  <c:v>43086.365491145836</c:v>
                </c:pt>
                <c:pt idx="51915">
                  <c:v>43086.37243570602</c:v>
                </c:pt>
                <c:pt idx="51916">
                  <c:v>43086.379380266204</c:v>
                </c:pt>
                <c:pt idx="51917">
                  <c:v>43086.386324826388</c:v>
                </c:pt>
                <c:pt idx="51918">
                  <c:v>43086.393269386572</c:v>
                </c:pt>
                <c:pt idx="51919">
                  <c:v>43086.400213946756</c:v>
                </c:pt>
                <c:pt idx="51920">
                  <c:v>43086.407158506947</c:v>
                </c:pt>
                <c:pt idx="51921">
                  <c:v>43086.414103067131</c:v>
                </c:pt>
                <c:pt idx="51922">
                  <c:v>43086.421047627315</c:v>
                </c:pt>
                <c:pt idx="51923">
                  <c:v>43086.427992187499</c:v>
                </c:pt>
                <c:pt idx="51924">
                  <c:v>43086.434936747683</c:v>
                </c:pt>
                <c:pt idx="51925">
                  <c:v>43086.441881307874</c:v>
                </c:pt>
                <c:pt idx="51926">
                  <c:v>43086.448825868058</c:v>
                </c:pt>
                <c:pt idx="51927">
                  <c:v>43086.455770428242</c:v>
                </c:pt>
                <c:pt idx="51928">
                  <c:v>43086.462714988425</c:v>
                </c:pt>
                <c:pt idx="51929">
                  <c:v>43086.469659548609</c:v>
                </c:pt>
                <c:pt idx="51930">
                  <c:v>43086.476604108793</c:v>
                </c:pt>
                <c:pt idx="51931">
                  <c:v>43086.483548668984</c:v>
                </c:pt>
                <c:pt idx="51932">
                  <c:v>43086.490493229168</c:v>
                </c:pt>
                <c:pt idx="51933">
                  <c:v>43086.497437789352</c:v>
                </c:pt>
                <c:pt idx="51934">
                  <c:v>43086.504382349536</c:v>
                </c:pt>
                <c:pt idx="51935">
                  <c:v>43086.51132690972</c:v>
                </c:pt>
                <c:pt idx="51936">
                  <c:v>43086.518271469904</c:v>
                </c:pt>
                <c:pt idx="51937">
                  <c:v>43086.525216030095</c:v>
                </c:pt>
                <c:pt idx="51938">
                  <c:v>43086.532160590279</c:v>
                </c:pt>
                <c:pt idx="51939">
                  <c:v>43086.539105150463</c:v>
                </c:pt>
                <c:pt idx="51940">
                  <c:v>43086.546049710647</c:v>
                </c:pt>
                <c:pt idx="51941">
                  <c:v>43086.552994270831</c:v>
                </c:pt>
                <c:pt idx="51942">
                  <c:v>43086.559938831022</c:v>
                </c:pt>
                <c:pt idx="51943">
                  <c:v>43086.566883391206</c:v>
                </c:pt>
                <c:pt idx="51944">
                  <c:v>43086.57382795139</c:v>
                </c:pt>
                <c:pt idx="51945">
                  <c:v>43086.580772511574</c:v>
                </c:pt>
                <c:pt idx="51946">
                  <c:v>43086.587717071758</c:v>
                </c:pt>
                <c:pt idx="51947">
                  <c:v>43086.594661631942</c:v>
                </c:pt>
                <c:pt idx="51948">
                  <c:v>43086.601606192133</c:v>
                </c:pt>
                <c:pt idx="51949">
                  <c:v>43086.608550752317</c:v>
                </c:pt>
                <c:pt idx="51950">
                  <c:v>43086.615495312501</c:v>
                </c:pt>
                <c:pt idx="51951">
                  <c:v>43086.622439872684</c:v>
                </c:pt>
                <c:pt idx="51952">
                  <c:v>43086.629384432868</c:v>
                </c:pt>
                <c:pt idx="51953">
                  <c:v>43086.636328993052</c:v>
                </c:pt>
                <c:pt idx="51954">
                  <c:v>43086.643273553243</c:v>
                </c:pt>
                <c:pt idx="51955">
                  <c:v>43086.650218113427</c:v>
                </c:pt>
                <c:pt idx="51956">
                  <c:v>43086.657162673611</c:v>
                </c:pt>
                <c:pt idx="51957">
                  <c:v>43086.664107233795</c:v>
                </c:pt>
                <c:pt idx="51958">
                  <c:v>43086.671051793979</c:v>
                </c:pt>
                <c:pt idx="51959">
                  <c:v>43086.677996354163</c:v>
                </c:pt>
                <c:pt idx="51960">
                  <c:v>43086.684940914354</c:v>
                </c:pt>
                <c:pt idx="51961">
                  <c:v>43086.691885474538</c:v>
                </c:pt>
                <c:pt idx="51962">
                  <c:v>43086.698830034722</c:v>
                </c:pt>
                <c:pt idx="51963">
                  <c:v>43086.705774594906</c:v>
                </c:pt>
                <c:pt idx="51964">
                  <c:v>43086.71271915509</c:v>
                </c:pt>
                <c:pt idx="51965">
                  <c:v>43086.719663715281</c:v>
                </c:pt>
                <c:pt idx="51966">
                  <c:v>43086.726608275465</c:v>
                </c:pt>
                <c:pt idx="51967">
                  <c:v>43086.733552835649</c:v>
                </c:pt>
                <c:pt idx="51968">
                  <c:v>43086.740497395833</c:v>
                </c:pt>
                <c:pt idx="51969">
                  <c:v>43086.747441956017</c:v>
                </c:pt>
                <c:pt idx="51970">
                  <c:v>43086.754386516201</c:v>
                </c:pt>
                <c:pt idx="51971">
                  <c:v>43086.761331076392</c:v>
                </c:pt>
                <c:pt idx="51972">
                  <c:v>43086.768275636576</c:v>
                </c:pt>
                <c:pt idx="51973">
                  <c:v>43086.77522019676</c:v>
                </c:pt>
                <c:pt idx="51974">
                  <c:v>43086.782164756944</c:v>
                </c:pt>
                <c:pt idx="51975">
                  <c:v>43086.789109317127</c:v>
                </c:pt>
                <c:pt idx="51976">
                  <c:v>43086.796053877311</c:v>
                </c:pt>
                <c:pt idx="51977">
                  <c:v>43086.802998437503</c:v>
                </c:pt>
                <c:pt idx="51978">
                  <c:v>43086.809942997686</c:v>
                </c:pt>
                <c:pt idx="51979">
                  <c:v>43086.81688755787</c:v>
                </c:pt>
                <c:pt idx="51980">
                  <c:v>43086.823832118054</c:v>
                </c:pt>
                <c:pt idx="51981">
                  <c:v>43086.830776678238</c:v>
                </c:pt>
                <c:pt idx="51982">
                  <c:v>43086.837721238429</c:v>
                </c:pt>
                <c:pt idx="51983">
                  <c:v>43086.844665798613</c:v>
                </c:pt>
                <c:pt idx="51984">
                  <c:v>43086.851610358797</c:v>
                </c:pt>
                <c:pt idx="51985">
                  <c:v>43086.858554918981</c:v>
                </c:pt>
                <c:pt idx="51986">
                  <c:v>43086.865499479165</c:v>
                </c:pt>
                <c:pt idx="51987">
                  <c:v>43086.872444039349</c:v>
                </c:pt>
                <c:pt idx="51988">
                  <c:v>43086.87938859954</c:v>
                </c:pt>
                <c:pt idx="51989">
                  <c:v>43086.886333159724</c:v>
                </c:pt>
                <c:pt idx="51990">
                  <c:v>43086.893277719908</c:v>
                </c:pt>
                <c:pt idx="51991">
                  <c:v>43086.900222280092</c:v>
                </c:pt>
                <c:pt idx="51992">
                  <c:v>43086.907166840276</c:v>
                </c:pt>
                <c:pt idx="51993">
                  <c:v>43086.91411140046</c:v>
                </c:pt>
                <c:pt idx="51994">
                  <c:v>43086.921055960651</c:v>
                </c:pt>
                <c:pt idx="51995">
                  <c:v>43086.928000520835</c:v>
                </c:pt>
                <c:pt idx="51996">
                  <c:v>43086.934945081019</c:v>
                </c:pt>
                <c:pt idx="51997">
                  <c:v>43086.941889641203</c:v>
                </c:pt>
                <c:pt idx="51998">
                  <c:v>43086.948834201386</c:v>
                </c:pt>
                <c:pt idx="51999">
                  <c:v>43086.955778761578</c:v>
                </c:pt>
                <c:pt idx="52000">
                  <c:v>43086.962723321762</c:v>
                </c:pt>
                <c:pt idx="52001">
                  <c:v>43086.969667881945</c:v>
                </c:pt>
                <c:pt idx="52002">
                  <c:v>43086.976612442129</c:v>
                </c:pt>
                <c:pt idx="52003">
                  <c:v>43086.983557002313</c:v>
                </c:pt>
                <c:pt idx="52004">
                  <c:v>43086.990501562497</c:v>
                </c:pt>
                <c:pt idx="52005">
                  <c:v>43086.997446122688</c:v>
                </c:pt>
                <c:pt idx="52006">
                  <c:v>43087.004390682872</c:v>
                </c:pt>
                <c:pt idx="52007">
                  <c:v>43087.011335243056</c:v>
                </c:pt>
                <c:pt idx="52008">
                  <c:v>43087.01827980324</c:v>
                </c:pt>
                <c:pt idx="52009">
                  <c:v>43087.025224363424</c:v>
                </c:pt>
                <c:pt idx="52010">
                  <c:v>43087.032168923608</c:v>
                </c:pt>
                <c:pt idx="52011">
                  <c:v>43087.039113483799</c:v>
                </c:pt>
                <c:pt idx="52012">
                  <c:v>43087.046058043983</c:v>
                </c:pt>
                <c:pt idx="52013">
                  <c:v>43087.053002604167</c:v>
                </c:pt>
                <c:pt idx="52014">
                  <c:v>43087.059947164351</c:v>
                </c:pt>
                <c:pt idx="52015">
                  <c:v>43087.066891724535</c:v>
                </c:pt>
                <c:pt idx="52016">
                  <c:v>43087.073836284719</c:v>
                </c:pt>
                <c:pt idx="52017">
                  <c:v>43087.08078084491</c:v>
                </c:pt>
                <c:pt idx="52018">
                  <c:v>43087.087725405094</c:v>
                </c:pt>
                <c:pt idx="52019">
                  <c:v>43087.094669965278</c:v>
                </c:pt>
                <c:pt idx="52020">
                  <c:v>43087.101614525462</c:v>
                </c:pt>
                <c:pt idx="52021">
                  <c:v>43087.108559085646</c:v>
                </c:pt>
                <c:pt idx="52022">
                  <c:v>43087.115503645837</c:v>
                </c:pt>
                <c:pt idx="52023">
                  <c:v>43087.122448206021</c:v>
                </c:pt>
                <c:pt idx="52024">
                  <c:v>43087.129392766205</c:v>
                </c:pt>
                <c:pt idx="52025">
                  <c:v>43087.136337326388</c:v>
                </c:pt>
                <c:pt idx="52026">
                  <c:v>43087.143281886572</c:v>
                </c:pt>
                <c:pt idx="52027">
                  <c:v>43087.150226446756</c:v>
                </c:pt>
                <c:pt idx="52028">
                  <c:v>43087.157171006947</c:v>
                </c:pt>
                <c:pt idx="52029">
                  <c:v>43087.164115567131</c:v>
                </c:pt>
                <c:pt idx="52030">
                  <c:v>43087.171060127315</c:v>
                </c:pt>
                <c:pt idx="52031">
                  <c:v>43087.178004687499</c:v>
                </c:pt>
                <c:pt idx="52032">
                  <c:v>43087.184949247683</c:v>
                </c:pt>
                <c:pt idx="52033">
                  <c:v>43087.191893807867</c:v>
                </c:pt>
                <c:pt idx="52034">
                  <c:v>43087.198838368058</c:v>
                </c:pt>
                <c:pt idx="52035">
                  <c:v>43087.205782928242</c:v>
                </c:pt>
                <c:pt idx="52036">
                  <c:v>43087.212727488426</c:v>
                </c:pt>
                <c:pt idx="52037">
                  <c:v>43087.21967204861</c:v>
                </c:pt>
                <c:pt idx="52038">
                  <c:v>43087.226616608794</c:v>
                </c:pt>
                <c:pt idx="52039">
                  <c:v>43087.233561168985</c:v>
                </c:pt>
                <c:pt idx="52040">
                  <c:v>43087.240505729169</c:v>
                </c:pt>
                <c:pt idx="52041">
                  <c:v>43087.247450289353</c:v>
                </c:pt>
                <c:pt idx="52042">
                  <c:v>43087.254394849537</c:v>
                </c:pt>
                <c:pt idx="52043">
                  <c:v>43087.261339409721</c:v>
                </c:pt>
                <c:pt idx="52044">
                  <c:v>43087.268283969905</c:v>
                </c:pt>
                <c:pt idx="52045">
                  <c:v>43087.275228530096</c:v>
                </c:pt>
                <c:pt idx="52046">
                  <c:v>43087.28217309028</c:v>
                </c:pt>
                <c:pt idx="52047">
                  <c:v>43087.289117650464</c:v>
                </c:pt>
                <c:pt idx="52048">
                  <c:v>43087.296062210648</c:v>
                </c:pt>
                <c:pt idx="52049">
                  <c:v>43087.303006770831</c:v>
                </c:pt>
                <c:pt idx="52050">
                  <c:v>43087.309951331015</c:v>
                </c:pt>
                <c:pt idx="52051">
                  <c:v>43087.316895891207</c:v>
                </c:pt>
                <c:pt idx="52052">
                  <c:v>43087.32384045139</c:v>
                </c:pt>
                <c:pt idx="52053">
                  <c:v>43087.330785011574</c:v>
                </c:pt>
                <c:pt idx="52054">
                  <c:v>43087.337729571758</c:v>
                </c:pt>
                <c:pt idx="52055">
                  <c:v>43087.344674131942</c:v>
                </c:pt>
                <c:pt idx="52056">
                  <c:v>43087.351618692126</c:v>
                </c:pt>
                <c:pt idx="52057">
                  <c:v>43087.358563252317</c:v>
                </c:pt>
                <c:pt idx="52058">
                  <c:v>43087.365507812501</c:v>
                </c:pt>
                <c:pt idx="52059">
                  <c:v>43087.372452372685</c:v>
                </c:pt>
                <c:pt idx="52060">
                  <c:v>43087.379396932869</c:v>
                </c:pt>
                <c:pt idx="52061">
                  <c:v>43087.386341493053</c:v>
                </c:pt>
                <c:pt idx="52062">
                  <c:v>43087.393286053244</c:v>
                </c:pt>
                <c:pt idx="52063">
                  <c:v>43087.400230613428</c:v>
                </c:pt>
                <c:pt idx="52064">
                  <c:v>43087.407175173612</c:v>
                </c:pt>
                <c:pt idx="52065">
                  <c:v>43087.414119733796</c:v>
                </c:pt>
                <c:pt idx="52066">
                  <c:v>43087.42106429398</c:v>
                </c:pt>
                <c:pt idx="52067">
                  <c:v>43087.428008854164</c:v>
                </c:pt>
                <c:pt idx="52068">
                  <c:v>43087.434953414355</c:v>
                </c:pt>
                <c:pt idx="52069">
                  <c:v>43087.441897974539</c:v>
                </c:pt>
                <c:pt idx="52070">
                  <c:v>43087.448842534723</c:v>
                </c:pt>
                <c:pt idx="52071">
                  <c:v>43087.455787094907</c:v>
                </c:pt>
                <c:pt idx="52072">
                  <c:v>43087.46273165509</c:v>
                </c:pt>
                <c:pt idx="52073">
                  <c:v>43087.469676215274</c:v>
                </c:pt>
                <c:pt idx="52074">
                  <c:v>43087.476620775466</c:v>
                </c:pt>
                <c:pt idx="52075">
                  <c:v>43087.483565335649</c:v>
                </c:pt>
                <c:pt idx="52076">
                  <c:v>43087.490509895833</c:v>
                </c:pt>
                <c:pt idx="52077">
                  <c:v>43087.497454456017</c:v>
                </c:pt>
                <c:pt idx="52078">
                  <c:v>43087.504399016201</c:v>
                </c:pt>
                <c:pt idx="52079">
                  <c:v>43087.511343576392</c:v>
                </c:pt>
                <c:pt idx="52080">
                  <c:v>43087.518288136576</c:v>
                </c:pt>
                <c:pt idx="52081">
                  <c:v>43087.52523269676</c:v>
                </c:pt>
                <c:pt idx="52082">
                  <c:v>43087.532177256944</c:v>
                </c:pt>
                <c:pt idx="52083">
                  <c:v>43087.539121817128</c:v>
                </c:pt>
                <c:pt idx="52084">
                  <c:v>43087.546066377312</c:v>
                </c:pt>
                <c:pt idx="52085">
                  <c:v>43087.553010937503</c:v>
                </c:pt>
                <c:pt idx="52086">
                  <c:v>43087.559955497687</c:v>
                </c:pt>
                <c:pt idx="52087">
                  <c:v>43087.566900057871</c:v>
                </c:pt>
                <c:pt idx="52088">
                  <c:v>43087.573844618055</c:v>
                </c:pt>
                <c:pt idx="52089">
                  <c:v>43087.580789178239</c:v>
                </c:pt>
                <c:pt idx="52090">
                  <c:v>43087.587733738423</c:v>
                </c:pt>
                <c:pt idx="52091">
                  <c:v>43087.594678298614</c:v>
                </c:pt>
                <c:pt idx="52092">
                  <c:v>43087.601622858798</c:v>
                </c:pt>
                <c:pt idx="52093">
                  <c:v>43087.608567418982</c:v>
                </c:pt>
                <c:pt idx="52094">
                  <c:v>43087.615511979166</c:v>
                </c:pt>
                <c:pt idx="52095">
                  <c:v>43087.62245653935</c:v>
                </c:pt>
                <c:pt idx="52096">
                  <c:v>43087.629401099533</c:v>
                </c:pt>
                <c:pt idx="52097">
                  <c:v>43087.636345659725</c:v>
                </c:pt>
                <c:pt idx="52098">
                  <c:v>43087.643290219909</c:v>
                </c:pt>
                <c:pt idx="52099">
                  <c:v>43087.650234780092</c:v>
                </c:pt>
                <c:pt idx="52100">
                  <c:v>43087.657179340276</c:v>
                </c:pt>
                <c:pt idx="52101">
                  <c:v>43087.66412390046</c:v>
                </c:pt>
                <c:pt idx="52102">
                  <c:v>43087.671068460651</c:v>
                </c:pt>
                <c:pt idx="52103">
                  <c:v>43087.678013020835</c:v>
                </c:pt>
                <c:pt idx="52104">
                  <c:v>43087.684957581019</c:v>
                </c:pt>
                <c:pt idx="52105">
                  <c:v>43087.691902141203</c:v>
                </c:pt>
                <c:pt idx="52106">
                  <c:v>43087.698846701387</c:v>
                </c:pt>
                <c:pt idx="52107">
                  <c:v>43087.705791261571</c:v>
                </c:pt>
                <c:pt idx="52108">
                  <c:v>43087.712735821762</c:v>
                </c:pt>
                <c:pt idx="52109">
                  <c:v>43087.719680381946</c:v>
                </c:pt>
                <c:pt idx="52110">
                  <c:v>43087.72662494213</c:v>
                </c:pt>
                <c:pt idx="52111">
                  <c:v>43087.733569502314</c:v>
                </c:pt>
                <c:pt idx="52112">
                  <c:v>43087.740514062498</c:v>
                </c:pt>
                <c:pt idx="52113">
                  <c:v>43087.747458622682</c:v>
                </c:pt>
                <c:pt idx="52114">
                  <c:v>43087.754403182873</c:v>
                </c:pt>
                <c:pt idx="52115">
                  <c:v>43087.761347743057</c:v>
                </c:pt>
                <c:pt idx="52116">
                  <c:v>43087.768292303241</c:v>
                </c:pt>
                <c:pt idx="52117">
                  <c:v>43087.775236863425</c:v>
                </c:pt>
                <c:pt idx="52118">
                  <c:v>43087.782181423609</c:v>
                </c:pt>
                <c:pt idx="52119">
                  <c:v>43087.7891259838</c:v>
                </c:pt>
                <c:pt idx="52120">
                  <c:v>43087.796070543984</c:v>
                </c:pt>
                <c:pt idx="52121">
                  <c:v>43087.803015104168</c:v>
                </c:pt>
                <c:pt idx="52122">
                  <c:v>43087.809959664351</c:v>
                </c:pt>
                <c:pt idx="52123">
                  <c:v>43087.816904224535</c:v>
                </c:pt>
                <c:pt idx="52124">
                  <c:v>43087.823848784719</c:v>
                </c:pt>
                <c:pt idx="52125">
                  <c:v>43087.83079334491</c:v>
                </c:pt>
                <c:pt idx="52126">
                  <c:v>43087.837737905094</c:v>
                </c:pt>
                <c:pt idx="52127">
                  <c:v>43087.844682465278</c:v>
                </c:pt>
                <c:pt idx="52128">
                  <c:v>43087.851627025462</c:v>
                </c:pt>
                <c:pt idx="52129">
                  <c:v>43087.858571585646</c:v>
                </c:pt>
                <c:pt idx="52130">
                  <c:v>43087.86551614583</c:v>
                </c:pt>
                <c:pt idx="52131">
                  <c:v>43087.872460706021</c:v>
                </c:pt>
                <c:pt idx="52132">
                  <c:v>43087.879405266205</c:v>
                </c:pt>
                <c:pt idx="52133">
                  <c:v>43087.886349826389</c:v>
                </c:pt>
                <c:pt idx="52134">
                  <c:v>43087.893294386573</c:v>
                </c:pt>
                <c:pt idx="52135">
                  <c:v>43087.900238946757</c:v>
                </c:pt>
                <c:pt idx="52136">
                  <c:v>43087.907183506948</c:v>
                </c:pt>
                <c:pt idx="52137">
                  <c:v>43087.914128067132</c:v>
                </c:pt>
                <c:pt idx="52138">
                  <c:v>43087.921072627316</c:v>
                </c:pt>
                <c:pt idx="52139">
                  <c:v>43087.9280171875</c:v>
                </c:pt>
                <c:pt idx="52140">
                  <c:v>43087.934961747684</c:v>
                </c:pt>
                <c:pt idx="52141">
                  <c:v>43087.941906307868</c:v>
                </c:pt>
                <c:pt idx="52142">
                  <c:v>43087.948850868059</c:v>
                </c:pt>
                <c:pt idx="52143">
                  <c:v>43087.955795428243</c:v>
                </c:pt>
                <c:pt idx="52144">
                  <c:v>43087.962739988427</c:v>
                </c:pt>
                <c:pt idx="52145">
                  <c:v>43087.969684548611</c:v>
                </c:pt>
                <c:pt idx="52146">
                  <c:v>43087.976629108794</c:v>
                </c:pt>
                <c:pt idx="52147">
                  <c:v>43087.983573668978</c:v>
                </c:pt>
                <c:pt idx="52148">
                  <c:v>43087.99051822917</c:v>
                </c:pt>
                <c:pt idx="52149">
                  <c:v>43087.997462789353</c:v>
                </c:pt>
                <c:pt idx="52150">
                  <c:v>43088.004407349537</c:v>
                </c:pt>
                <c:pt idx="52151">
                  <c:v>43088.011351909721</c:v>
                </c:pt>
                <c:pt idx="52152">
                  <c:v>43088.018296469905</c:v>
                </c:pt>
                <c:pt idx="52153">
                  <c:v>43088.025241030089</c:v>
                </c:pt>
                <c:pt idx="52154">
                  <c:v>43088.03218559028</c:v>
                </c:pt>
                <c:pt idx="52155">
                  <c:v>43088.039130150464</c:v>
                </c:pt>
                <c:pt idx="52156">
                  <c:v>43088.046074710648</c:v>
                </c:pt>
                <c:pt idx="52157">
                  <c:v>43088.053019270832</c:v>
                </c:pt>
                <c:pt idx="52158">
                  <c:v>43088.059963831016</c:v>
                </c:pt>
                <c:pt idx="52159">
                  <c:v>43088.066908391207</c:v>
                </c:pt>
                <c:pt idx="52160">
                  <c:v>43088.073852951391</c:v>
                </c:pt>
                <c:pt idx="52161">
                  <c:v>43088.080797511575</c:v>
                </c:pt>
                <c:pt idx="52162">
                  <c:v>43088.087742071759</c:v>
                </c:pt>
                <c:pt idx="52163">
                  <c:v>43088.094686631943</c:v>
                </c:pt>
                <c:pt idx="52164">
                  <c:v>43088.101631192127</c:v>
                </c:pt>
                <c:pt idx="52165">
                  <c:v>43088.108575752318</c:v>
                </c:pt>
                <c:pt idx="52166">
                  <c:v>43088.115520312502</c:v>
                </c:pt>
                <c:pt idx="52167">
                  <c:v>43088.122464872686</c:v>
                </c:pt>
                <c:pt idx="52168">
                  <c:v>43088.12940943287</c:v>
                </c:pt>
                <c:pt idx="52169">
                  <c:v>43088.136353993053</c:v>
                </c:pt>
                <c:pt idx="52170">
                  <c:v>43088.143298553237</c:v>
                </c:pt>
                <c:pt idx="52171">
                  <c:v>43088.150243113429</c:v>
                </c:pt>
                <c:pt idx="52172">
                  <c:v>43088.157187673612</c:v>
                </c:pt>
                <c:pt idx="52173">
                  <c:v>43088.164132233796</c:v>
                </c:pt>
                <c:pt idx="52174">
                  <c:v>43088.17107679398</c:v>
                </c:pt>
                <c:pt idx="52175">
                  <c:v>43088.178021354164</c:v>
                </c:pt>
                <c:pt idx="52176">
                  <c:v>43088.184965914355</c:v>
                </c:pt>
                <c:pt idx="52177">
                  <c:v>43088.191910474539</c:v>
                </c:pt>
                <c:pt idx="52178">
                  <c:v>43088.198855034723</c:v>
                </c:pt>
                <c:pt idx="52179">
                  <c:v>43088.205799594907</c:v>
                </c:pt>
                <c:pt idx="52180">
                  <c:v>43088.212744155091</c:v>
                </c:pt>
                <c:pt idx="52181">
                  <c:v>43088.219688715275</c:v>
                </c:pt>
                <c:pt idx="52182">
                  <c:v>43088.226633275466</c:v>
                </c:pt>
                <c:pt idx="52183">
                  <c:v>43088.23357783565</c:v>
                </c:pt>
                <c:pt idx="52184">
                  <c:v>43088.240522395834</c:v>
                </c:pt>
                <c:pt idx="52185">
                  <c:v>43088.247466956018</c:v>
                </c:pt>
                <c:pt idx="52186">
                  <c:v>43088.254411516202</c:v>
                </c:pt>
                <c:pt idx="52187">
                  <c:v>43088.261356076386</c:v>
                </c:pt>
                <c:pt idx="52188">
                  <c:v>43088.268300636577</c:v>
                </c:pt>
                <c:pt idx="52189">
                  <c:v>43088.275245196761</c:v>
                </c:pt>
                <c:pt idx="52190">
                  <c:v>43088.282189756945</c:v>
                </c:pt>
                <c:pt idx="52191">
                  <c:v>43088.289134317129</c:v>
                </c:pt>
                <c:pt idx="52192">
                  <c:v>43088.296078877313</c:v>
                </c:pt>
                <c:pt idx="52193">
                  <c:v>43088.303023437496</c:v>
                </c:pt>
                <c:pt idx="52194">
                  <c:v>43088.309967997688</c:v>
                </c:pt>
                <c:pt idx="52195">
                  <c:v>43088.316912557872</c:v>
                </c:pt>
                <c:pt idx="52196">
                  <c:v>43088.323857118055</c:v>
                </c:pt>
                <c:pt idx="52197">
                  <c:v>43088.330801678239</c:v>
                </c:pt>
                <c:pt idx="52198">
                  <c:v>43088.337746238423</c:v>
                </c:pt>
                <c:pt idx="52199">
                  <c:v>43088.344690798614</c:v>
                </c:pt>
                <c:pt idx="52200">
                  <c:v>43088.351635358798</c:v>
                </c:pt>
                <c:pt idx="52201">
                  <c:v>43088.358579918982</c:v>
                </c:pt>
                <c:pt idx="52202">
                  <c:v>43088.365524479166</c:v>
                </c:pt>
                <c:pt idx="52203">
                  <c:v>43088.37246903935</c:v>
                </c:pt>
                <c:pt idx="52204">
                  <c:v>43088.379413599534</c:v>
                </c:pt>
                <c:pt idx="52205">
                  <c:v>43088.386358159725</c:v>
                </c:pt>
                <c:pt idx="52206">
                  <c:v>43088.393302719909</c:v>
                </c:pt>
                <c:pt idx="52207">
                  <c:v>43088.400247280093</c:v>
                </c:pt>
                <c:pt idx="52208">
                  <c:v>43088.407191840277</c:v>
                </c:pt>
                <c:pt idx="52209">
                  <c:v>43088.414136400461</c:v>
                </c:pt>
                <c:pt idx="52210">
                  <c:v>43088.421080960645</c:v>
                </c:pt>
                <c:pt idx="52211">
                  <c:v>43088.428025520836</c:v>
                </c:pt>
                <c:pt idx="52212">
                  <c:v>43088.43497008102</c:v>
                </c:pt>
                <c:pt idx="52213">
                  <c:v>43088.441914641204</c:v>
                </c:pt>
                <c:pt idx="52214">
                  <c:v>43088.448859201388</c:v>
                </c:pt>
                <c:pt idx="52215">
                  <c:v>43088.455803761572</c:v>
                </c:pt>
                <c:pt idx="52216">
                  <c:v>43088.462748321763</c:v>
                </c:pt>
                <c:pt idx="52217">
                  <c:v>43088.469692881947</c:v>
                </c:pt>
                <c:pt idx="52218">
                  <c:v>43088.476637442131</c:v>
                </c:pt>
                <c:pt idx="52219">
                  <c:v>43088.483582002315</c:v>
                </c:pt>
                <c:pt idx="52220">
                  <c:v>43088.490526562498</c:v>
                </c:pt>
                <c:pt idx="52221">
                  <c:v>43088.497471122682</c:v>
                </c:pt>
                <c:pt idx="52222">
                  <c:v>43088.504415682874</c:v>
                </c:pt>
                <c:pt idx="52223">
                  <c:v>43088.511360243057</c:v>
                </c:pt>
                <c:pt idx="52224">
                  <c:v>43088.518304803241</c:v>
                </c:pt>
                <c:pt idx="52225">
                  <c:v>43088.525249363425</c:v>
                </c:pt>
                <c:pt idx="52226">
                  <c:v>43088.532193923609</c:v>
                </c:pt>
                <c:pt idx="52227">
                  <c:v>43088.539138483793</c:v>
                </c:pt>
                <c:pt idx="52228">
                  <c:v>43088.546083043984</c:v>
                </c:pt>
                <c:pt idx="52229">
                  <c:v>43088.553027604168</c:v>
                </c:pt>
                <c:pt idx="52230">
                  <c:v>43088.559972164352</c:v>
                </c:pt>
                <c:pt idx="52231">
                  <c:v>43088.566916724536</c:v>
                </c:pt>
                <c:pt idx="52232">
                  <c:v>43088.57386128472</c:v>
                </c:pt>
                <c:pt idx="52233">
                  <c:v>43088.580805844904</c:v>
                </c:pt>
                <c:pt idx="52234">
                  <c:v>43088.587750405095</c:v>
                </c:pt>
                <c:pt idx="52235">
                  <c:v>43088.594694965279</c:v>
                </c:pt>
                <c:pt idx="52236">
                  <c:v>43088.601639525463</c:v>
                </c:pt>
                <c:pt idx="52237">
                  <c:v>43088.608584085647</c:v>
                </c:pt>
                <c:pt idx="52238">
                  <c:v>43088.615528645831</c:v>
                </c:pt>
                <c:pt idx="52239">
                  <c:v>43088.622473206022</c:v>
                </c:pt>
                <c:pt idx="52240">
                  <c:v>43088.629417766206</c:v>
                </c:pt>
                <c:pt idx="52241">
                  <c:v>43088.63636232639</c:v>
                </c:pt>
                <c:pt idx="52242">
                  <c:v>43088.643306886574</c:v>
                </c:pt>
                <c:pt idx="52243">
                  <c:v>43088.650251446757</c:v>
                </c:pt>
                <c:pt idx="52244">
                  <c:v>43088.657196006941</c:v>
                </c:pt>
                <c:pt idx="52245">
                  <c:v>43088.664140567133</c:v>
                </c:pt>
                <c:pt idx="52246">
                  <c:v>43088.671085127316</c:v>
                </c:pt>
                <c:pt idx="52247">
                  <c:v>43088.6780296875</c:v>
                </c:pt>
                <c:pt idx="52248">
                  <c:v>43088.684974247684</c:v>
                </c:pt>
                <c:pt idx="52249">
                  <c:v>43088.691918807868</c:v>
                </c:pt>
                <c:pt idx="52250">
                  <c:v>43088.698863368052</c:v>
                </c:pt>
                <c:pt idx="52251">
                  <c:v>43088.705807928243</c:v>
                </c:pt>
                <c:pt idx="52252">
                  <c:v>43088.712752488427</c:v>
                </c:pt>
                <c:pt idx="52253">
                  <c:v>43088.719697048611</c:v>
                </c:pt>
                <c:pt idx="52254">
                  <c:v>43088.726641608795</c:v>
                </c:pt>
                <c:pt idx="52255">
                  <c:v>43088.733586168979</c:v>
                </c:pt>
                <c:pt idx="52256">
                  <c:v>43088.74053072917</c:v>
                </c:pt>
                <c:pt idx="52257">
                  <c:v>43088.747475289354</c:v>
                </c:pt>
                <c:pt idx="52258">
                  <c:v>43088.754419849538</c:v>
                </c:pt>
                <c:pt idx="52259">
                  <c:v>43088.761364409722</c:v>
                </c:pt>
                <c:pt idx="52260">
                  <c:v>43088.768308969906</c:v>
                </c:pt>
                <c:pt idx="52261">
                  <c:v>43088.77525353009</c:v>
                </c:pt>
                <c:pt idx="52262">
                  <c:v>43088.782198090281</c:v>
                </c:pt>
                <c:pt idx="52263">
                  <c:v>43088.789142650465</c:v>
                </c:pt>
                <c:pt idx="52264">
                  <c:v>43088.796087210649</c:v>
                </c:pt>
                <c:pt idx="52265">
                  <c:v>43088.803031770833</c:v>
                </c:pt>
                <c:pt idx="52266">
                  <c:v>43088.809976331017</c:v>
                </c:pt>
                <c:pt idx="52267">
                  <c:v>43088.8169208912</c:v>
                </c:pt>
                <c:pt idx="52268">
                  <c:v>43088.823865451392</c:v>
                </c:pt>
                <c:pt idx="52269">
                  <c:v>43088.830810011576</c:v>
                </c:pt>
                <c:pt idx="52270">
                  <c:v>43088.837754571759</c:v>
                </c:pt>
                <c:pt idx="52271">
                  <c:v>43088.844699131943</c:v>
                </c:pt>
                <c:pt idx="52272">
                  <c:v>43088.851643692127</c:v>
                </c:pt>
                <c:pt idx="52273">
                  <c:v>43088.858588252318</c:v>
                </c:pt>
                <c:pt idx="52274">
                  <c:v>43088.865532812502</c:v>
                </c:pt>
                <c:pt idx="52275">
                  <c:v>43088.872477372686</c:v>
                </c:pt>
                <c:pt idx="52276">
                  <c:v>43088.87942193287</c:v>
                </c:pt>
                <c:pt idx="52277">
                  <c:v>43088.886366493054</c:v>
                </c:pt>
                <c:pt idx="52278">
                  <c:v>43088.893311053238</c:v>
                </c:pt>
                <c:pt idx="52279">
                  <c:v>43088.900255613429</c:v>
                </c:pt>
                <c:pt idx="52280">
                  <c:v>43088.907200173613</c:v>
                </c:pt>
                <c:pt idx="52281">
                  <c:v>43088.914144733797</c:v>
                </c:pt>
                <c:pt idx="52282">
                  <c:v>43088.921089293981</c:v>
                </c:pt>
                <c:pt idx="52283">
                  <c:v>43088.928033854165</c:v>
                </c:pt>
                <c:pt idx="52284">
                  <c:v>43088.934978414349</c:v>
                </c:pt>
                <c:pt idx="52285">
                  <c:v>43088.94192297454</c:v>
                </c:pt>
                <c:pt idx="52286">
                  <c:v>43088.948867534724</c:v>
                </c:pt>
                <c:pt idx="52287">
                  <c:v>43088.955812094908</c:v>
                </c:pt>
                <c:pt idx="52288">
                  <c:v>43088.962756655092</c:v>
                </c:pt>
                <c:pt idx="52289">
                  <c:v>43088.969701215276</c:v>
                </c:pt>
                <c:pt idx="52290">
                  <c:v>43088.976645775459</c:v>
                </c:pt>
                <c:pt idx="52291">
                  <c:v>43088.983590335651</c:v>
                </c:pt>
                <c:pt idx="52292">
                  <c:v>43088.990534895835</c:v>
                </c:pt>
                <c:pt idx="52293">
                  <c:v>43088.997479456018</c:v>
                </c:pt>
                <c:pt idx="52294">
                  <c:v>43089.004424016202</c:v>
                </c:pt>
                <c:pt idx="52295">
                  <c:v>43089.011368576386</c:v>
                </c:pt>
                <c:pt idx="52296">
                  <c:v>43089.018313136577</c:v>
                </c:pt>
                <c:pt idx="52297">
                  <c:v>43089.025257696761</c:v>
                </c:pt>
                <c:pt idx="52298">
                  <c:v>43089.032202256945</c:v>
                </c:pt>
                <c:pt idx="52299">
                  <c:v>43089.039146817129</c:v>
                </c:pt>
                <c:pt idx="52300">
                  <c:v>43089.046091377313</c:v>
                </c:pt>
                <c:pt idx="52301">
                  <c:v>43089.053035937497</c:v>
                </c:pt>
                <c:pt idx="52302">
                  <c:v>43089.059980497688</c:v>
                </c:pt>
                <c:pt idx="52303">
                  <c:v>43089.066925057872</c:v>
                </c:pt>
                <c:pt idx="52304">
                  <c:v>43089.073869618056</c:v>
                </c:pt>
                <c:pt idx="52305">
                  <c:v>43089.08081417824</c:v>
                </c:pt>
                <c:pt idx="52306">
                  <c:v>43089.087758738424</c:v>
                </c:pt>
                <c:pt idx="52307">
                  <c:v>43089.094703298608</c:v>
                </c:pt>
                <c:pt idx="52308">
                  <c:v>43089.101647858799</c:v>
                </c:pt>
                <c:pt idx="52309">
                  <c:v>43089.108592418983</c:v>
                </c:pt>
                <c:pt idx="52310">
                  <c:v>43089.115536979167</c:v>
                </c:pt>
                <c:pt idx="52311">
                  <c:v>43089.122481539351</c:v>
                </c:pt>
                <c:pt idx="52312">
                  <c:v>43089.129426099535</c:v>
                </c:pt>
                <c:pt idx="52313">
                  <c:v>43089.136370659726</c:v>
                </c:pt>
                <c:pt idx="52314">
                  <c:v>43089.14331521991</c:v>
                </c:pt>
                <c:pt idx="52315">
                  <c:v>43089.150259780094</c:v>
                </c:pt>
                <c:pt idx="52316">
                  <c:v>43089.157204340278</c:v>
                </c:pt>
                <c:pt idx="52317">
                  <c:v>43089.164148900461</c:v>
                </c:pt>
                <c:pt idx="52318">
                  <c:v>43089.171093460645</c:v>
                </c:pt>
                <c:pt idx="52319">
                  <c:v>43089.178038020837</c:v>
                </c:pt>
                <c:pt idx="52320">
                  <c:v>43089.18498258102</c:v>
                </c:pt>
                <c:pt idx="52321">
                  <c:v>43089.191927141204</c:v>
                </c:pt>
                <c:pt idx="52322">
                  <c:v>43089.198871701388</c:v>
                </c:pt>
                <c:pt idx="52323">
                  <c:v>43089.205816261572</c:v>
                </c:pt>
                <c:pt idx="52324">
                  <c:v>43089.212760821756</c:v>
                </c:pt>
                <c:pt idx="52325">
                  <c:v>43089.219705381947</c:v>
                </c:pt>
                <c:pt idx="52326">
                  <c:v>43089.226649942131</c:v>
                </c:pt>
                <c:pt idx="52327">
                  <c:v>43089.233594502315</c:v>
                </c:pt>
                <c:pt idx="52328">
                  <c:v>43089.240539062499</c:v>
                </c:pt>
                <c:pt idx="52329">
                  <c:v>43089.247483622683</c:v>
                </c:pt>
                <c:pt idx="52330">
                  <c:v>43089.254428182867</c:v>
                </c:pt>
                <c:pt idx="52331">
                  <c:v>43089.261372743058</c:v>
                </c:pt>
                <c:pt idx="52332">
                  <c:v>43089.268317303242</c:v>
                </c:pt>
                <c:pt idx="52333">
                  <c:v>43089.275261863426</c:v>
                </c:pt>
                <c:pt idx="52334">
                  <c:v>43089.28220642361</c:v>
                </c:pt>
                <c:pt idx="52335">
                  <c:v>43089.289150983794</c:v>
                </c:pt>
                <c:pt idx="52336">
                  <c:v>43089.296095543985</c:v>
                </c:pt>
                <c:pt idx="52337">
                  <c:v>43089.303040104169</c:v>
                </c:pt>
                <c:pt idx="52338">
                  <c:v>43089.309984664353</c:v>
                </c:pt>
                <c:pt idx="52339">
                  <c:v>43089.316929224537</c:v>
                </c:pt>
                <c:pt idx="52340">
                  <c:v>43089.32387378472</c:v>
                </c:pt>
                <c:pt idx="52341">
                  <c:v>43089.330818344904</c:v>
                </c:pt>
                <c:pt idx="52342">
                  <c:v>43089.337762905096</c:v>
                </c:pt>
                <c:pt idx="52343">
                  <c:v>43089.344707465279</c:v>
                </c:pt>
                <c:pt idx="52344">
                  <c:v>43089.351652025463</c:v>
                </c:pt>
                <c:pt idx="52345">
                  <c:v>43089.358596585647</c:v>
                </c:pt>
                <c:pt idx="52346">
                  <c:v>43089.365541145831</c:v>
                </c:pt>
                <c:pt idx="52347">
                  <c:v>43089.372485706015</c:v>
                </c:pt>
                <c:pt idx="52348">
                  <c:v>43089.379430266206</c:v>
                </c:pt>
                <c:pt idx="52349">
                  <c:v>43089.38637482639</c:v>
                </c:pt>
                <c:pt idx="52350">
                  <c:v>43089.393319386574</c:v>
                </c:pt>
                <c:pt idx="52351">
                  <c:v>43089.400263946758</c:v>
                </c:pt>
                <c:pt idx="52352">
                  <c:v>43089.407208506942</c:v>
                </c:pt>
                <c:pt idx="52353">
                  <c:v>43089.414153067133</c:v>
                </c:pt>
                <c:pt idx="52354">
                  <c:v>43089.421097627317</c:v>
                </c:pt>
                <c:pt idx="52355">
                  <c:v>43089.428042187501</c:v>
                </c:pt>
                <c:pt idx="52356">
                  <c:v>43089.434986747685</c:v>
                </c:pt>
                <c:pt idx="52357">
                  <c:v>43089.441931307869</c:v>
                </c:pt>
                <c:pt idx="52358">
                  <c:v>43089.448875868053</c:v>
                </c:pt>
                <c:pt idx="52359">
                  <c:v>43089.455820428244</c:v>
                </c:pt>
                <c:pt idx="52360">
                  <c:v>43089.462764988428</c:v>
                </c:pt>
                <c:pt idx="52361">
                  <c:v>43089.469709548612</c:v>
                </c:pt>
                <c:pt idx="52362">
                  <c:v>43089.476654108796</c:v>
                </c:pt>
                <c:pt idx="52363">
                  <c:v>43089.48359866898</c:v>
                </c:pt>
                <c:pt idx="52364">
                  <c:v>43089.490543229163</c:v>
                </c:pt>
                <c:pt idx="52365">
                  <c:v>43089.497487789355</c:v>
                </c:pt>
                <c:pt idx="52366">
                  <c:v>43089.504432349539</c:v>
                </c:pt>
                <c:pt idx="52367">
                  <c:v>43089.511376909722</c:v>
                </c:pt>
                <c:pt idx="52368">
                  <c:v>43089.518321469906</c:v>
                </c:pt>
                <c:pt idx="52369">
                  <c:v>43089.52526603009</c:v>
                </c:pt>
                <c:pt idx="52370">
                  <c:v>43089.532210590274</c:v>
                </c:pt>
                <c:pt idx="52371">
                  <c:v>43089.539155150465</c:v>
                </c:pt>
                <c:pt idx="52372">
                  <c:v>43089.546099710649</c:v>
                </c:pt>
                <c:pt idx="52373">
                  <c:v>43089.553044270833</c:v>
                </c:pt>
                <c:pt idx="52374">
                  <c:v>43089.559988831017</c:v>
                </c:pt>
                <c:pt idx="52375">
                  <c:v>43089.566933391201</c:v>
                </c:pt>
                <c:pt idx="52376">
                  <c:v>43089.573877951392</c:v>
                </c:pt>
                <c:pt idx="52377">
                  <c:v>43089.580822511576</c:v>
                </c:pt>
                <c:pt idx="52378">
                  <c:v>43089.58776707176</c:v>
                </c:pt>
                <c:pt idx="52379">
                  <c:v>43089.594711631944</c:v>
                </c:pt>
                <c:pt idx="52380">
                  <c:v>43089.601656192128</c:v>
                </c:pt>
                <c:pt idx="52381">
                  <c:v>43089.608600752312</c:v>
                </c:pt>
                <c:pt idx="52382">
                  <c:v>43089.615545312503</c:v>
                </c:pt>
                <c:pt idx="52383">
                  <c:v>43089.622489872687</c:v>
                </c:pt>
                <c:pt idx="52384">
                  <c:v>43089.629434432871</c:v>
                </c:pt>
                <c:pt idx="52385">
                  <c:v>43089.636378993055</c:v>
                </c:pt>
                <c:pt idx="52386">
                  <c:v>43089.643323553239</c:v>
                </c:pt>
                <c:pt idx="52387">
                  <c:v>43089.650268113422</c:v>
                </c:pt>
                <c:pt idx="52388">
                  <c:v>43089.657212673614</c:v>
                </c:pt>
                <c:pt idx="52389">
                  <c:v>43089.664157233798</c:v>
                </c:pt>
                <c:pt idx="52390">
                  <c:v>43089.671101793982</c:v>
                </c:pt>
                <c:pt idx="52391">
                  <c:v>43089.678046354165</c:v>
                </c:pt>
                <c:pt idx="52392">
                  <c:v>43089.684990914349</c:v>
                </c:pt>
                <c:pt idx="52393">
                  <c:v>43089.691935474541</c:v>
                </c:pt>
                <c:pt idx="52394">
                  <c:v>43089.698880034724</c:v>
                </c:pt>
                <c:pt idx="52395">
                  <c:v>43089.705824594908</c:v>
                </c:pt>
                <c:pt idx="52396">
                  <c:v>43089.712769155092</c:v>
                </c:pt>
                <c:pt idx="52397">
                  <c:v>43089.719713715276</c:v>
                </c:pt>
                <c:pt idx="52398">
                  <c:v>43089.72665827546</c:v>
                </c:pt>
                <c:pt idx="52399">
                  <c:v>43089.733602835651</c:v>
                </c:pt>
                <c:pt idx="52400">
                  <c:v>43089.740547395835</c:v>
                </c:pt>
                <c:pt idx="52401">
                  <c:v>43089.747491956019</c:v>
                </c:pt>
                <c:pt idx="52402">
                  <c:v>43089.754436516203</c:v>
                </c:pt>
                <c:pt idx="52403">
                  <c:v>43089.761381076387</c:v>
                </c:pt>
                <c:pt idx="52404">
                  <c:v>43089.768325636571</c:v>
                </c:pt>
                <c:pt idx="52405">
                  <c:v>43089.775270196762</c:v>
                </c:pt>
                <c:pt idx="52406">
                  <c:v>43089.782214756946</c:v>
                </c:pt>
                <c:pt idx="52407">
                  <c:v>43089.78915931713</c:v>
                </c:pt>
                <c:pt idx="52408">
                  <c:v>43089.796103877314</c:v>
                </c:pt>
                <c:pt idx="52409">
                  <c:v>43089.803048437498</c:v>
                </c:pt>
                <c:pt idx="52410">
                  <c:v>43089.809992997689</c:v>
                </c:pt>
                <c:pt idx="52411">
                  <c:v>43089.816937557873</c:v>
                </c:pt>
                <c:pt idx="52412">
                  <c:v>43089.823882118057</c:v>
                </c:pt>
                <c:pt idx="52413">
                  <c:v>43089.830826678241</c:v>
                </c:pt>
                <c:pt idx="52414">
                  <c:v>43089.837771238424</c:v>
                </c:pt>
                <c:pt idx="52415">
                  <c:v>43089.844715798608</c:v>
                </c:pt>
                <c:pt idx="52416">
                  <c:v>43089.8516603588</c:v>
                </c:pt>
                <c:pt idx="52417">
                  <c:v>43089.858604918983</c:v>
                </c:pt>
                <c:pt idx="52418">
                  <c:v>43089.865549479167</c:v>
                </c:pt>
                <c:pt idx="52419">
                  <c:v>43089.872494039351</c:v>
                </c:pt>
                <c:pt idx="52420">
                  <c:v>43089.879438599535</c:v>
                </c:pt>
                <c:pt idx="52421">
                  <c:v>43089.886383159719</c:v>
                </c:pt>
                <c:pt idx="52422">
                  <c:v>43089.89332771991</c:v>
                </c:pt>
                <c:pt idx="52423">
                  <c:v>43089.900272280094</c:v>
                </c:pt>
                <c:pt idx="52424">
                  <c:v>43089.907216840278</c:v>
                </c:pt>
                <c:pt idx="52425">
                  <c:v>43089.914161400462</c:v>
                </c:pt>
                <c:pt idx="52426">
                  <c:v>43089.921105960646</c:v>
                </c:pt>
                <c:pt idx="52427">
                  <c:v>43089.92805052083</c:v>
                </c:pt>
                <c:pt idx="52428">
                  <c:v>43089.934995081021</c:v>
                </c:pt>
                <c:pt idx="52429">
                  <c:v>43089.941939641205</c:v>
                </c:pt>
                <c:pt idx="52430">
                  <c:v>43089.948884201389</c:v>
                </c:pt>
                <c:pt idx="52431">
                  <c:v>43089.955828761573</c:v>
                </c:pt>
                <c:pt idx="52432">
                  <c:v>43089.962773321757</c:v>
                </c:pt>
                <c:pt idx="52433">
                  <c:v>43089.969717881948</c:v>
                </c:pt>
                <c:pt idx="52434">
                  <c:v>43089.976662442132</c:v>
                </c:pt>
                <c:pt idx="52435">
                  <c:v>43089.983607002316</c:v>
                </c:pt>
                <c:pt idx="52436">
                  <c:v>43089.9905515625</c:v>
                </c:pt>
                <c:pt idx="52437">
                  <c:v>43089.997496122684</c:v>
                </c:pt>
                <c:pt idx="52438">
                  <c:v>43090.004440682867</c:v>
                </c:pt>
                <c:pt idx="52439">
                  <c:v>43090.011385243059</c:v>
                </c:pt>
                <c:pt idx="52440">
                  <c:v>43090.018329803243</c:v>
                </c:pt>
                <c:pt idx="52441">
                  <c:v>43090.025274363426</c:v>
                </c:pt>
                <c:pt idx="52442">
                  <c:v>43090.03221892361</c:v>
                </c:pt>
                <c:pt idx="52443">
                  <c:v>43090.039163483794</c:v>
                </c:pt>
                <c:pt idx="52444">
                  <c:v>43090.046108043978</c:v>
                </c:pt>
                <c:pt idx="52445">
                  <c:v>43090.053052604169</c:v>
                </c:pt>
                <c:pt idx="52446">
                  <c:v>43090.059997164353</c:v>
                </c:pt>
                <c:pt idx="52447">
                  <c:v>43090.066941724537</c:v>
                </c:pt>
                <c:pt idx="52448">
                  <c:v>43090.073886284721</c:v>
                </c:pt>
                <c:pt idx="52449">
                  <c:v>43090.080830844905</c:v>
                </c:pt>
                <c:pt idx="52450">
                  <c:v>43090.087775405096</c:v>
                </c:pt>
                <c:pt idx="52451">
                  <c:v>43090.09471996528</c:v>
                </c:pt>
                <c:pt idx="52452">
                  <c:v>43090.101664525464</c:v>
                </c:pt>
                <c:pt idx="52453">
                  <c:v>43090.108609085648</c:v>
                </c:pt>
                <c:pt idx="52454">
                  <c:v>43090.115553645832</c:v>
                </c:pt>
                <c:pt idx="52455">
                  <c:v>43090.122498206016</c:v>
                </c:pt>
                <c:pt idx="52456">
                  <c:v>43090.129442766207</c:v>
                </c:pt>
                <c:pt idx="52457">
                  <c:v>43090.136387326391</c:v>
                </c:pt>
                <c:pt idx="52458">
                  <c:v>43090.143331886575</c:v>
                </c:pt>
                <c:pt idx="52459">
                  <c:v>43090.150276446759</c:v>
                </c:pt>
                <c:pt idx="52460">
                  <c:v>43090.157221006943</c:v>
                </c:pt>
                <c:pt idx="52461">
                  <c:v>43090.164165567126</c:v>
                </c:pt>
                <c:pt idx="52462">
                  <c:v>43090.171110127318</c:v>
                </c:pt>
                <c:pt idx="52463">
                  <c:v>43090.178054687502</c:v>
                </c:pt>
                <c:pt idx="52464">
                  <c:v>43090.184999247685</c:v>
                </c:pt>
                <c:pt idx="52465">
                  <c:v>43090.191943807869</c:v>
                </c:pt>
                <c:pt idx="52466">
                  <c:v>43090.198888368053</c:v>
                </c:pt>
                <c:pt idx="52467">
                  <c:v>43090.205832928237</c:v>
                </c:pt>
                <c:pt idx="52468">
                  <c:v>43090.212777488428</c:v>
                </c:pt>
                <c:pt idx="52469">
                  <c:v>43090.219722048612</c:v>
                </c:pt>
                <c:pt idx="52470">
                  <c:v>43090.226666608796</c:v>
                </c:pt>
                <c:pt idx="52471">
                  <c:v>43090.23361116898</c:v>
                </c:pt>
                <c:pt idx="52472">
                  <c:v>43090.240555729164</c:v>
                </c:pt>
                <c:pt idx="52473">
                  <c:v>43090.247500289355</c:v>
                </c:pt>
                <c:pt idx="52474">
                  <c:v>43090.254444849539</c:v>
                </c:pt>
                <c:pt idx="52475">
                  <c:v>43090.261389409723</c:v>
                </c:pt>
                <c:pt idx="52476">
                  <c:v>43090.268333969907</c:v>
                </c:pt>
                <c:pt idx="52477">
                  <c:v>43090.275278530091</c:v>
                </c:pt>
                <c:pt idx="52478">
                  <c:v>43090.282223090275</c:v>
                </c:pt>
                <c:pt idx="52479">
                  <c:v>43090.289167650466</c:v>
                </c:pt>
                <c:pt idx="52480">
                  <c:v>43090.29611221065</c:v>
                </c:pt>
                <c:pt idx="52481">
                  <c:v>43090.303056770834</c:v>
                </c:pt>
                <c:pt idx="52482">
                  <c:v>43090.310001331018</c:v>
                </c:pt>
                <c:pt idx="52483">
                  <c:v>43090.316945891202</c:v>
                </c:pt>
                <c:pt idx="52484">
                  <c:v>43090.323890451386</c:v>
                </c:pt>
                <c:pt idx="52485">
                  <c:v>43090.330835011577</c:v>
                </c:pt>
                <c:pt idx="52486">
                  <c:v>43090.337779571761</c:v>
                </c:pt>
                <c:pt idx="52487">
                  <c:v>43090.344724131945</c:v>
                </c:pt>
                <c:pt idx="52488">
                  <c:v>43090.351668692128</c:v>
                </c:pt>
                <c:pt idx="52489">
                  <c:v>43090.358613252312</c:v>
                </c:pt>
                <c:pt idx="52490">
                  <c:v>43090.365557812504</c:v>
                </c:pt>
                <c:pt idx="52491">
                  <c:v>43090.372502372687</c:v>
                </c:pt>
                <c:pt idx="52492">
                  <c:v>43090.379446932871</c:v>
                </c:pt>
                <c:pt idx="52493">
                  <c:v>43090.386391493055</c:v>
                </c:pt>
                <c:pt idx="52494">
                  <c:v>43090.393336053239</c:v>
                </c:pt>
                <c:pt idx="52495">
                  <c:v>43090.400280613423</c:v>
                </c:pt>
                <c:pt idx="52496">
                  <c:v>43090.407225173614</c:v>
                </c:pt>
                <c:pt idx="52497">
                  <c:v>43090.414169733798</c:v>
                </c:pt>
                <c:pt idx="52498">
                  <c:v>43090.421114293982</c:v>
                </c:pt>
                <c:pt idx="52499">
                  <c:v>43090.428058854166</c:v>
                </c:pt>
                <c:pt idx="52500">
                  <c:v>43090.43500341435</c:v>
                </c:pt>
                <c:pt idx="52501">
                  <c:v>43090.441947974534</c:v>
                </c:pt>
                <c:pt idx="52502">
                  <c:v>43090.448892534725</c:v>
                </c:pt>
                <c:pt idx="52503">
                  <c:v>43090.455837094909</c:v>
                </c:pt>
                <c:pt idx="52504">
                  <c:v>43090.462781655093</c:v>
                </c:pt>
                <c:pt idx="52505">
                  <c:v>43090.469726215277</c:v>
                </c:pt>
                <c:pt idx="52506">
                  <c:v>43090.476670775461</c:v>
                </c:pt>
                <c:pt idx="52507">
                  <c:v>43090.483615335645</c:v>
                </c:pt>
                <c:pt idx="52508">
                  <c:v>43090.490559895836</c:v>
                </c:pt>
                <c:pt idx="52509">
                  <c:v>43090.49750445602</c:v>
                </c:pt>
                <c:pt idx="52510">
                  <c:v>43090.504449016204</c:v>
                </c:pt>
                <c:pt idx="52511">
                  <c:v>43090.511393576387</c:v>
                </c:pt>
                <c:pt idx="52512">
                  <c:v>43090.518338136571</c:v>
                </c:pt>
                <c:pt idx="52513">
                  <c:v>43090.525282696763</c:v>
                </c:pt>
                <c:pt idx="52514">
                  <c:v>43090.532227256946</c:v>
                </c:pt>
                <c:pt idx="52515">
                  <c:v>43090.53917181713</c:v>
                </c:pt>
                <c:pt idx="52516">
                  <c:v>43090.546116377314</c:v>
                </c:pt>
                <c:pt idx="52517">
                  <c:v>43090.553060937498</c:v>
                </c:pt>
                <c:pt idx="52518">
                  <c:v>43090.560005497682</c:v>
                </c:pt>
                <c:pt idx="52519">
                  <c:v>43090.566950057873</c:v>
                </c:pt>
                <c:pt idx="52520">
                  <c:v>43090.573894618057</c:v>
                </c:pt>
                <c:pt idx="52521">
                  <c:v>43090.580839178241</c:v>
                </c:pt>
                <c:pt idx="52522">
                  <c:v>43090.587783738425</c:v>
                </c:pt>
                <c:pt idx="52523">
                  <c:v>43090.594728298609</c:v>
                </c:pt>
                <c:pt idx="52524">
                  <c:v>43090.601672858793</c:v>
                </c:pt>
                <c:pt idx="52525">
                  <c:v>43090.608617418984</c:v>
                </c:pt>
                <c:pt idx="52526">
                  <c:v>43090.615561979168</c:v>
                </c:pt>
                <c:pt idx="52527">
                  <c:v>43090.622506539352</c:v>
                </c:pt>
                <c:pt idx="52528">
                  <c:v>43090.629451099536</c:v>
                </c:pt>
                <c:pt idx="52529">
                  <c:v>43090.63639565972</c:v>
                </c:pt>
                <c:pt idx="52530">
                  <c:v>43090.643340219911</c:v>
                </c:pt>
                <c:pt idx="52531">
                  <c:v>43090.650284780095</c:v>
                </c:pt>
                <c:pt idx="52532">
                  <c:v>43090.657229340279</c:v>
                </c:pt>
                <c:pt idx="52533">
                  <c:v>43090.664173900463</c:v>
                </c:pt>
                <c:pt idx="52534">
                  <c:v>43090.671118460647</c:v>
                </c:pt>
                <c:pt idx="52535">
                  <c:v>43090.67806302083</c:v>
                </c:pt>
                <c:pt idx="52536">
                  <c:v>43090.685007581022</c:v>
                </c:pt>
                <c:pt idx="52537">
                  <c:v>43090.691952141206</c:v>
                </c:pt>
                <c:pt idx="52538">
                  <c:v>43090.698896701389</c:v>
                </c:pt>
                <c:pt idx="52539">
                  <c:v>43090.705841261573</c:v>
                </c:pt>
                <c:pt idx="52540">
                  <c:v>43090.712785821757</c:v>
                </c:pt>
                <c:pt idx="52541">
                  <c:v>43090.719730381941</c:v>
                </c:pt>
                <c:pt idx="52542">
                  <c:v>43090.726674942132</c:v>
                </c:pt>
                <c:pt idx="52543">
                  <c:v>43090.733619502316</c:v>
                </c:pt>
                <c:pt idx="52544">
                  <c:v>43090.7405640625</c:v>
                </c:pt>
                <c:pt idx="52545">
                  <c:v>43090.747508622684</c:v>
                </c:pt>
                <c:pt idx="52546">
                  <c:v>43090.754453182868</c:v>
                </c:pt>
                <c:pt idx="52547">
                  <c:v>43090.761397743052</c:v>
                </c:pt>
                <c:pt idx="52548">
                  <c:v>43090.768342303243</c:v>
                </c:pt>
                <c:pt idx="52549">
                  <c:v>43090.775286863427</c:v>
                </c:pt>
                <c:pt idx="52550">
                  <c:v>43090.782231423611</c:v>
                </c:pt>
                <c:pt idx="52551">
                  <c:v>43090.789175983795</c:v>
                </c:pt>
                <c:pt idx="52552">
                  <c:v>43090.796120543979</c:v>
                </c:pt>
                <c:pt idx="52553">
                  <c:v>43090.80306510417</c:v>
                </c:pt>
                <c:pt idx="52554">
                  <c:v>43090.810009664354</c:v>
                </c:pt>
                <c:pt idx="52555">
                  <c:v>43090.816954224538</c:v>
                </c:pt>
                <c:pt idx="52556">
                  <c:v>43090.823898784722</c:v>
                </c:pt>
                <c:pt idx="52557">
                  <c:v>43090.830843344906</c:v>
                </c:pt>
                <c:pt idx="52558">
                  <c:v>43090.837787905089</c:v>
                </c:pt>
                <c:pt idx="52559">
                  <c:v>43090.844732465281</c:v>
                </c:pt>
                <c:pt idx="52560">
                  <c:v>43090.851677025465</c:v>
                </c:pt>
                <c:pt idx="52561">
                  <c:v>43090.858621585649</c:v>
                </c:pt>
                <c:pt idx="52562">
                  <c:v>43090.865566145832</c:v>
                </c:pt>
                <c:pt idx="52563">
                  <c:v>43090.872510706016</c:v>
                </c:pt>
                <c:pt idx="52564">
                  <c:v>43090.8794552662</c:v>
                </c:pt>
                <c:pt idx="52565">
                  <c:v>43090.886399826391</c:v>
                </c:pt>
                <c:pt idx="52566">
                  <c:v>43090.893344386575</c:v>
                </c:pt>
                <c:pt idx="52567">
                  <c:v>43090.900288946759</c:v>
                </c:pt>
                <c:pt idx="52568">
                  <c:v>43090.907233506943</c:v>
                </c:pt>
                <c:pt idx="52569">
                  <c:v>43090.914178067127</c:v>
                </c:pt>
                <c:pt idx="52570">
                  <c:v>43090.921122627318</c:v>
                </c:pt>
                <c:pt idx="52571">
                  <c:v>43090.928067187502</c:v>
                </c:pt>
                <c:pt idx="52572">
                  <c:v>43090.935011747686</c:v>
                </c:pt>
                <c:pt idx="52573">
                  <c:v>43090.94195630787</c:v>
                </c:pt>
                <c:pt idx="52574">
                  <c:v>43090.948900868054</c:v>
                </c:pt>
                <c:pt idx="52575">
                  <c:v>43090.955845428238</c:v>
                </c:pt>
                <c:pt idx="52576">
                  <c:v>43090.962789988429</c:v>
                </c:pt>
                <c:pt idx="52577">
                  <c:v>43090.969734548613</c:v>
                </c:pt>
                <c:pt idx="52578">
                  <c:v>43090.976679108797</c:v>
                </c:pt>
                <c:pt idx="52579">
                  <c:v>43090.983623668981</c:v>
                </c:pt>
                <c:pt idx="52580">
                  <c:v>43090.990568229165</c:v>
                </c:pt>
                <c:pt idx="52581">
                  <c:v>43090.997512789349</c:v>
                </c:pt>
                <c:pt idx="52582">
                  <c:v>43091.00445734954</c:v>
                </c:pt>
                <c:pt idx="52583">
                  <c:v>43091.011401909724</c:v>
                </c:pt>
                <c:pt idx="52584">
                  <c:v>43091.018346469908</c:v>
                </c:pt>
                <c:pt idx="52585">
                  <c:v>43091.025291030091</c:v>
                </c:pt>
                <c:pt idx="52586">
                  <c:v>43091.032235590275</c:v>
                </c:pt>
                <c:pt idx="52587">
                  <c:v>43091.039180150467</c:v>
                </c:pt>
                <c:pt idx="52588">
                  <c:v>43091.04612471065</c:v>
                </c:pt>
                <c:pt idx="52589">
                  <c:v>43091.053069270834</c:v>
                </c:pt>
                <c:pt idx="52590">
                  <c:v>43091.060013831018</c:v>
                </c:pt>
                <c:pt idx="52591">
                  <c:v>43091.066958391202</c:v>
                </c:pt>
                <c:pt idx="52592">
                  <c:v>43091.073902951386</c:v>
                </c:pt>
                <c:pt idx="52593">
                  <c:v>43091.080847511577</c:v>
                </c:pt>
                <c:pt idx="52594">
                  <c:v>43091.087792071761</c:v>
                </c:pt>
                <c:pt idx="52595">
                  <c:v>43091.094736631945</c:v>
                </c:pt>
                <c:pt idx="52596">
                  <c:v>43091.101681192129</c:v>
                </c:pt>
                <c:pt idx="52597">
                  <c:v>43091.108625752313</c:v>
                </c:pt>
                <c:pt idx="52598">
                  <c:v>43091.115570312497</c:v>
                </c:pt>
                <c:pt idx="52599">
                  <c:v>43091.122514872688</c:v>
                </c:pt>
                <c:pt idx="52600">
                  <c:v>43091.129459432872</c:v>
                </c:pt>
                <c:pt idx="52601">
                  <c:v>43091.136403993056</c:v>
                </c:pt>
                <c:pt idx="52602">
                  <c:v>43091.14334855324</c:v>
                </c:pt>
                <c:pt idx="52603">
                  <c:v>43091.150293113424</c:v>
                </c:pt>
                <c:pt idx="52604">
                  <c:v>43091.157237673608</c:v>
                </c:pt>
                <c:pt idx="52605">
                  <c:v>43091.164182233799</c:v>
                </c:pt>
                <c:pt idx="52606">
                  <c:v>43091.171126793983</c:v>
                </c:pt>
                <c:pt idx="52607">
                  <c:v>43091.178071354167</c:v>
                </c:pt>
                <c:pt idx="52608">
                  <c:v>43091.185015914351</c:v>
                </c:pt>
                <c:pt idx="52609">
                  <c:v>43091.191960474534</c:v>
                </c:pt>
                <c:pt idx="52610">
                  <c:v>43091.198905034726</c:v>
                </c:pt>
                <c:pt idx="52611">
                  <c:v>43091.20584959491</c:v>
                </c:pt>
                <c:pt idx="52612">
                  <c:v>43091.212794155093</c:v>
                </c:pt>
                <c:pt idx="52613">
                  <c:v>43091.219738715277</c:v>
                </c:pt>
                <c:pt idx="52614">
                  <c:v>43091.226683275461</c:v>
                </c:pt>
                <c:pt idx="52615">
                  <c:v>43091.233627835645</c:v>
                </c:pt>
                <c:pt idx="52616">
                  <c:v>43091.240572395836</c:v>
                </c:pt>
                <c:pt idx="52617">
                  <c:v>43091.24751695602</c:v>
                </c:pt>
                <c:pt idx="52618">
                  <c:v>43091.254461516204</c:v>
                </c:pt>
                <c:pt idx="52619">
                  <c:v>43091.261406076388</c:v>
                </c:pt>
                <c:pt idx="52620">
                  <c:v>43091.268350636572</c:v>
                </c:pt>
                <c:pt idx="52621">
                  <c:v>43091.275295196756</c:v>
                </c:pt>
                <c:pt idx="52622">
                  <c:v>43091.282239756947</c:v>
                </c:pt>
                <c:pt idx="52623">
                  <c:v>43091.289184317131</c:v>
                </c:pt>
                <c:pt idx="52624">
                  <c:v>43091.296128877315</c:v>
                </c:pt>
                <c:pt idx="52625">
                  <c:v>43091.303073437499</c:v>
                </c:pt>
                <c:pt idx="52626">
                  <c:v>43091.310017997683</c:v>
                </c:pt>
                <c:pt idx="52627">
                  <c:v>43091.316962557874</c:v>
                </c:pt>
                <c:pt idx="52628">
                  <c:v>43091.323907118058</c:v>
                </c:pt>
                <c:pt idx="52629">
                  <c:v>43091.330851678242</c:v>
                </c:pt>
                <c:pt idx="52630">
                  <c:v>43091.337796238426</c:v>
                </c:pt>
                <c:pt idx="52631">
                  <c:v>43091.34474079861</c:v>
                </c:pt>
                <c:pt idx="52632">
                  <c:v>43091.351685358793</c:v>
                </c:pt>
                <c:pt idx="52633">
                  <c:v>43091.358629918985</c:v>
                </c:pt>
                <c:pt idx="52634">
                  <c:v>43091.365574479169</c:v>
                </c:pt>
                <c:pt idx="52635">
                  <c:v>43091.372519039352</c:v>
                </c:pt>
                <c:pt idx="52636">
                  <c:v>43091.379463599536</c:v>
                </c:pt>
                <c:pt idx="52637">
                  <c:v>43091.38640815972</c:v>
                </c:pt>
                <c:pt idx="52638">
                  <c:v>43091.393352719904</c:v>
                </c:pt>
                <c:pt idx="52639">
                  <c:v>43091.400297280095</c:v>
                </c:pt>
                <c:pt idx="52640">
                  <c:v>43091.407241840279</c:v>
                </c:pt>
                <c:pt idx="52641">
                  <c:v>43091.414186400463</c:v>
                </c:pt>
                <c:pt idx="52642">
                  <c:v>43091.421130960647</c:v>
                </c:pt>
                <c:pt idx="52643">
                  <c:v>43091.428075520831</c:v>
                </c:pt>
                <c:pt idx="52644">
                  <c:v>43091.435020081015</c:v>
                </c:pt>
                <c:pt idx="52645">
                  <c:v>43091.441964641206</c:v>
                </c:pt>
                <c:pt idx="52646">
                  <c:v>43091.44890920139</c:v>
                </c:pt>
                <c:pt idx="52647">
                  <c:v>43091.455853761574</c:v>
                </c:pt>
                <c:pt idx="52648">
                  <c:v>43091.462798321758</c:v>
                </c:pt>
                <c:pt idx="52649">
                  <c:v>43091.469742881942</c:v>
                </c:pt>
                <c:pt idx="52650">
                  <c:v>43091.476687442133</c:v>
                </c:pt>
                <c:pt idx="52651">
                  <c:v>43091.483632002317</c:v>
                </c:pt>
                <c:pt idx="52652">
                  <c:v>43091.490576562501</c:v>
                </c:pt>
                <c:pt idx="52653">
                  <c:v>43091.497521122685</c:v>
                </c:pt>
                <c:pt idx="52654">
                  <c:v>43091.504465682869</c:v>
                </c:pt>
                <c:pt idx="52655">
                  <c:v>43091.511410243053</c:v>
                </c:pt>
                <c:pt idx="52656">
                  <c:v>43091.518354803244</c:v>
                </c:pt>
                <c:pt idx="52657">
                  <c:v>43091.525299363428</c:v>
                </c:pt>
                <c:pt idx="52658">
                  <c:v>43091.532243923612</c:v>
                </c:pt>
                <c:pt idx="52659">
                  <c:v>43091.539188483795</c:v>
                </c:pt>
                <c:pt idx="52660">
                  <c:v>43091.546133043979</c:v>
                </c:pt>
                <c:pt idx="52661">
                  <c:v>43091.553077604163</c:v>
                </c:pt>
                <c:pt idx="52662">
                  <c:v>43091.560022164354</c:v>
                </c:pt>
                <c:pt idx="52663">
                  <c:v>43091.566966724538</c:v>
                </c:pt>
                <c:pt idx="52664">
                  <c:v>43091.573911284722</c:v>
                </c:pt>
                <c:pt idx="52665">
                  <c:v>43091.580855844906</c:v>
                </c:pt>
                <c:pt idx="52666">
                  <c:v>43091.58780040509</c:v>
                </c:pt>
                <c:pt idx="52667">
                  <c:v>43091.594744965281</c:v>
                </c:pt>
                <c:pt idx="52668">
                  <c:v>43091.601689525465</c:v>
                </c:pt>
                <c:pt idx="52669">
                  <c:v>43091.608634085649</c:v>
                </c:pt>
                <c:pt idx="52670">
                  <c:v>43091.615578645833</c:v>
                </c:pt>
                <c:pt idx="52671">
                  <c:v>43091.622523206017</c:v>
                </c:pt>
                <c:pt idx="52672">
                  <c:v>43091.629467766201</c:v>
                </c:pt>
                <c:pt idx="52673">
                  <c:v>43091.636412326392</c:v>
                </c:pt>
                <c:pt idx="52674">
                  <c:v>43091.643356886576</c:v>
                </c:pt>
                <c:pt idx="52675">
                  <c:v>43091.65030144676</c:v>
                </c:pt>
                <c:pt idx="52676">
                  <c:v>43091.657246006944</c:v>
                </c:pt>
                <c:pt idx="52677">
                  <c:v>43091.664190567128</c:v>
                </c:pt>
                <c:pt idx="52678">
                  <c:v>43091.671135127312</c:v>
                </c:pt>
                <c:pt idx="52679">
                  <c:v>43091.678079687503</c:v>
                </c:pt>
                <c:pt idx="52680">
                  <c:v>43091.685024247687</c:v>
                </c:pt>
                <c:pt idx="52681">
                  <c:v>43091.691968807871</c:v>
                </c:pt>
                <c:pt idx="52682">
                  <c:v>43091.698913368054</c:v>
                </c:pt>
                <c:pt idx="52683">
                  <c:v>43091.705857928238</c:v>
                </c:pt>
                <c:pt idx="52684">
                  <c:v>43091.712802488422</c:v>
                </c:pt>
                <c:pt idx="52685">
                  <c:v>43091.719747048613</c:v>
                </c:pt>
                <c:pt idx="52686">
                  <c:v>43091.726691608797</c:v>
                </c:pt>
                <c:pt idx="52687">
                  <c:v>43091.733636168981</c:v>
                </c:pt>
                <c:pt idx="52688">
                  <c:v>43091.740580729165</c:v>
                </c:pt>
                <c:pt idx="52689">
                  <c:v>43091.747525289349</c:v>
                </c:pt>
                <c:pt idx="52690">
                  <c:v>43091.75446984954</c:v>
                </c:pt>
                <c:pt idx="52691">
                  <c:v>43091.761414409724</c:v>
                </c:pt>
                <c:pt idx="52692">
                  <c:v>43091.768358969908</c:v>
                </c:pt>
                <c:pt idx="52693">
                  <c:v>43091.775303530092</c:v>
                </c:pt>
                <c:pt idx="52694">
                  <c:v>43091.782248090276</c:v>
                </c:pt>
                <c:pt idx="52695">
                  <c:v>43091.78919265046</c:v>
                </c:pt>
                <c:pt idx="52696">
                  <c:v>43091.796137210651</c:v>
                </c:pt>
                <c:pt idx="52697">
                  <c:v>43091.803081770835</c:v>
                </c:pt>
                <c:pt idx="52698">
                  <c:v>43091.810026331019</c:v>
                </c:pt>
                <c:pt idx="52699">
                  <c:v>43091.816970891203</c:v>
                </c:pt>
                <c:pt idx="52700">
                  <c:v>43091.823915451387</c:v>
                </c:pt>
                <c:pt idx="52701">
                  <c:v>43091.830860011571</c:v>
                </c:pt>
                <c:pt idx="52702">
                  <c:v>43091.837804571762</c:v>
                </c:pt>
                <c:pt idx="52703">
                  <c:v>43091.844749131946</c:v>
                </c:pt>
                <c:pt idx="52704">
                  <c:v>43091.85169369213</c:v>
                </c:pt>
                <c:pt idx="52705">
                  <c:v>43091.858638252314</c:v>
                </c:pt>
                <c:pt idx="52706">
                  <c:v>43091.865582812497</c:v>
                </c:pt>
                <c:pt idx="52707">
                  <c:v>43091.872527372689</c:v>
                </c:pt>
                <c:pt idx="52708">
                  <c:v>43091.879471932873</c:v>
                </c:pt>
                <c:pt idx="52709">
                  <c:v>43091.886416493056</c:v>
                </c:pt>
                <c:pt idx="52710">
                  <c:v>43091.89336105324</c:v>
                </c:pt>
                <c:pt idx="52711">
                  <c:v>43091.900305613424</c:v>
                </c:pt>
                <c:pt idx="52712">
                  <c:v>43091.907250173608</c:v>
                </c:pt>
                <c:pt idx="52713">
                  <c:v>43091.914194733799</c:v>
                </c:pt>
                <c:pt idx="52714">
                  <c:v>43091.921139293983</c:v>
                </c:pt>
                <c:pt idx="52715">
                  <c:v>43091.928083854167</c:v>
                </c:pt>
                <c:pt idx="52716">
                  <c:v>43091.935028414351</c:v>
                </c:pt>
                <c:pt idx="52717">
                  <c:v>43091.941972974535</c:v>
                </c:pt>
                <c:pt idx="52718">
                  <c:v>43091.948917534719</c:v>
                </c:pt>
                <c:pt idx="52719">
                  <c:v>43091.95586209491</c:v>
                </c:pt>
                <c:pt idx="52720">
                  <c:v>43091.962806655094</c:v>
                </c:pt>
                <c:pt idx="52721">
                  <c:v>43091.969751215278</c:v>
                </c:pt>
                <c:pt idx="52722">
                  <c:v>43091.976695775462</c:v>
                </c:pt>
                <c:pt idx="52723">
                  <c:v>43091.983640335646</c:v>
                </c:pt>
                <c:pt idx="52724">
                  <c:v>43091.990584895837</c:v>
                </c:pt>
                <c:pt idx="52725">
                  <c:v>43091.997529456021</c:v>
                </c:pt>
                <c:pt idx="52726">
                  <c:v>43092.004474016205</c:v>
                </c:pt>
                <c:pt idx="52727">
                  <c:v>43092.011418576389</c:v>
                </c:pt>
                <c:pt idx="52728">
                  <c:v>43092.018363136573</c:v>
                </c:pt>
                <c:pt idx="52729">
                  <c:v>43092.025307696756</c:v>
                </c:pt>
                <c:pt idx="52730">
                  <c:v>43092.032252256948</c:v>
                </c:pt>
                <c:pt idx="52731">
                  <c:v>43092.039196817132</c:v>
                </c:pt>
                <c:pt idx="52732">
                  <c:v>43092.046141377316</c:v>
                </c:pt>
                <c:pt idx="52733">
                  <c:v>43092.053085937499</c:v>
                </c:pt>
                <c:pt idx="52734">
                  <c:v>43092.060030497683</c:v>
                </c:pt>
                <c:pt idx="52735">
                  <c:v>43092.066975057867</c:v>
                </c:pt>
                <c:pt idx="52736">
                  <c:v>43092.073919618058</c:v>
                </c:pt>
                <c:pt idx="52737">
                  <c:v>43092.080864178242</c:v>
                </c:pt>
                <c:pt idx="52738">
                  <c:v>43092.087808738426</c:v>
                </c:pt>
                <c:pt idx="52739">
                  <c:v>43092.09475329861</c:v>
                </c:pt>
                <c:pt idx="52740">
                  <c:v>43092.101697858794</c:v>
                </c:pt>
                <c:pt idx="52741">
                  <c:v>43092.108642418978</c:v>
                </c:pt>
                <c:pt idx="52742">
                  <c:v>43092.115586979169</c:v>
                </c:pt>
                <c:pt idx="52743">
                  <c:v>43092.122531539353</c:v>
                </c:pt>
                <c:pt idx="52744">
                  <c:v>43092.129476099537</c:v>
                </c:pt>
                <c:pt idx="52745">
                  <c:v>43092.136420659721</c:v>
                </c:pt>
                <c:pt idx="52746">
                  <c:v>43092.143365219905</c:v>
                </c:pt>
                <c:pt idx="52747">
                  <c:v>43092.150309780096</c:v>
                </c:pt>
                <c:pt idx="52748">
                  <c:v>43092.15725434028</c:v>
                </c:pt>
                <c:pt idx="52749">
                  <c:v>43092.164198900464</c:v>
                </c:pt>
                <c:pt idx="52750">
                  <c:v>43092.171143460648</c:v>
                </c:pt>
                <c:pt idx="52751">
                  <c:v>43092.178088020832</c:v>
                </c:pt>
                <c:pt idx="52752">
                  <c:v>43092.185032581016</c:v>
                </c:pt>
                <c:pt idx="52753">
                  <c:v>43092.191977141207</c:v>
                </c:pt>
                <c:pt idx="52754">
                  <c:v>43092.198921701391</c:v>
                </c:pt>
                <c:pt idx="52755">
                  <c:v>43092.205866261575</c:v>
                </c:pt>
                <c:pt idx="52756">
                  <c:v>43092.212810821758</c:v>
                </c:pt>
                <c:pt idx="52757">
                  <c:v>43092.219755381942</c:v>
                </c:pt>
                <c:pt idx="52758">
                  <c:v>43092.226699942126</c:v>
                </c:pt>
                <c:pt idx="52759">
                  <c:v>43092.233644502317</c:v>
                </c:pt>
                <c:pt idx="52760">
                  <c:v>43092.240589062501</c:v>
                </c:pt>
                <c:pt idx="52761">
                  <c:v>43092.247533622685</c:v>
                </c:pt>
                <c:pt idx="52762">
                  <c:v>43092.254478182869</c:v>
                </c:pt>
                <c:pt idx="52763">
                  <c:v>43092.261422743053</c:v>
                </c:pt>
                <c:pt idx="52764">
                  <c:v>43092.268367303244</c:v>
                </c:pt>
                <c:pt idx="52765">
                  <c:v>43092.275311863428</c:v>
                </c:pt>
                <c:pt idx="52766">
                  <c:v>43092.282256423612</c:v>
                </c:pt>
                <c:pt idx="52767">
                  <c:v>43092.289200983796</c:v>
                </c:pt>
                <c:pt idx="52768">
                  <c:v>43092.29614554398</c:v>
                </c:pt>
                <c:pt idx="52769">
                  <c:v>43092.303090104164</c:v>
                </c:pt>
                <c:pt idx="52770">
                  <c:v>43092.310034664355</c:v>
                </c:pt>
                <c:pt idx="52771">
                  <c:v>43092.316979224539</c:v>
                </c:pt>
                <c:pt idx="52772">
                  <c:v>43092.323923784723</c:v>
                </c:pt>
                <c:pt idx="52773">
                  <c:v>43092.330868344907</c:v>
                </c:pt>
                <c:pt idx="52774">
                  <c:v>43092.337812905091</c:v>
                </c:pt>
                <c:pt idx="52775">
                  <c:v>43092.344757465275</c:v>
                </c:pt>
                <c:pt idx="52776">
                  <c:v>43092.351702025466</c:v>
                </c:pt>
                <c:pt idx="52777">
                  <c:v>43092.35864658565</c:v>
                </c:pt>
                <c:pt idx="52778">
                  <c:v>43092.365591145834</c:v>
                </c:pt>
                <c:pt idx="52779">
                  <c:v>43092.372535706018</c:v>
                </c:pt>
                <c:pt idx="52780">
                  <c:v>43092.379480266201</c:v>
                </c:pt>
                <c:pt idx="52781">
                  <c:v>43092.386424826385</c:v>
                </c:pt>
                <c:pt idx="52782">
                  <c:v>43092.393369386577</c:v>
                </c:pt>
                <c:pt idx="52783">
                  <c:v>43092.40031394676</c:v>
                </c:pt>
                <c:pt idx="52784">
                  <c:v>43092.407258506944</c:v>
                </c:pt>
                <c:pt idx="52785">
                  <c:v>43092.414203067128</c:v>
                </c:pt>
                <c:pt idx="52786">
                  <c:v>43092.421147627312</c:v>
                </c:pt>
                <c:pt idx="52787">
                  <c:v>43092.428092187503</c:v>
                </c:pt>
                <c:pt idx="52788">
                  <c:v>43092.435036747687</c:v>
                </c:pt>
                <c:pt idx="52789">
                  <c:v>43092.441981307871</c:v>
                </c:pt>
                <c:pt idx="52790">
                  <c:v>43092.448925868055</c:v>
                </c:pt>
                <c:pt idx="52791">
                  <c:v>43092.455870428239</c:v>
                </c:pt>
                <c:pt idx="52792">
                  <c:v>43092.462814988423</c:v>
                </c:pt>
                <c:pt idx="52793">
                  <c:v>43092.469759548614</c:v>
                </c:pt>
                <c:pt idx="52794">
                  <c:v>43092.476704108798</c:v>
                </c:pt>
                <c:pt idx="52795">
                  <c:v>43092.483648668982</c:v>
                </c:pt>
                <c:pt idx="52796">
                  <c:v>43092.490593229166</c:v>
                </c:pt>
                <c:pt idx="52797">
                  <c:v>43092.49753778935</c:v>
                </c:pt>
                <c:pt idx="52798">
                  <c:v>43092.504482349534</c:v>
                </c:pt>
                <c:pt idx="52799">
                  <c:v>43092.511426909725</c:v>
                </c:pt>
                <c:pt idx="52800">
                  <c:v>43092.518371469909</c:v>
                </c:pt>
                <c:pt idx="52801">
                  <c:v>43092.525316030093</c:v>
                </c:pt>
                <c:pt idx="52802">
                  <c:v>43092.532260590277</c:v>
                </c:pt>
                <c:pt idx="52803">
                  <c:v>43092.53920515046</c:v>
                </c:pt>
                <c:pt idx="52804">
                  <c:v>43092.546149710652</c:v>
                </c:pt>
                <c:pt idx="52805">
                  <c:v>43092.553094270836</c:v>
                </c:pt>
                <c:pt idx="52806">
                  <c:v>43092.560038831019</c:v>
                </c:pt>
                <c:pt idx="52807">
                  <c:v>43092.566983391203</c:v>
                </c:pt>
                <c:pt idx="52808">
                  <c:v>43092.573927951387</c:v>
                </c:pt>
                <c:pt idx="52809">
                  <c:v>43092.580872511571</c:v>
                </c:pt>
                <c:pt idx="52810">
                  <c:v>43092.587817071762</c:v>
                </c:pt>
                <c:pt idx="52811">
                  <c:v>43092.594761631946</c:v>
                </c:pt>
                <c:pt idx="52812">
                  <c:v>43092.60170619213</c:v>
                </c:pt>
                <c:pt idx="52813">
                  <c:v>43092.608650752314</c:v>
                </c:pt>
                <c:pt idx="52814">
                  <c:v>43092.615595312498</c:v>
                </c:pt>
                <c:pt idx="52815">
                  <c:v>43092.622539872682</c:v>
                </c:pt>
                <c:pt idx="52816">
                  <c:v>43092.629484432873</c:v>
                </c:pt>
                <c:pt idx="52817">
                  <c:v>43092.636428993057</c:v>
                </c:pt>
                <c:pt idx="52818">
                  <c:v>43092.643373553241</c:v>
                </c:pt>
                <c:pt idx="52819">
                  <c:v>43092.650318113425</c:v>
                </c:pt>
                <c:pt idx="52820">
                  <c:v>43092.657262673609</c:v>
                </c:pt>
                <c:pt idx="52821">
                  <c:v>43092.664207233793</c:v>
                </c:pt>
                <c:pt idx="52822">
                  <c:v>43092.671151793984</c:v>
                </c:pt>
                <c:pt idx="52823">
                  <c:v>43092.678096354168</c:v>
                </c:pt>
                <c:pt idx="52824">
                  <c:v>43092.685040914352</c:v>
                </c:pt>
                <c:pt idx="52825">
                  <c:v>43092.691985474536</c:v>
                </c:pt>
                <c:pt idx="52826">
                  <c:v>43092.69893003472</c:v>
                </c:pt>
                <c:pt idx="52827">
                  <c:v>43092.705874594911</c:v>
                </c:pt>
                <c:pt idx="52828">
                  <c:v>43092.712819155095</c:v>
                </c:pt>
                <c:pt idx="52829">
                  <c:v>43092.719763715279</c:v>
                </c:pt>
                <c:pt idx="52830">
                  <c:v>43092.726708275462</c:v>
                </c:pt>
                <c:pt idx="52831">
                  <c:v>43092.733652835646</c:v>
                </c:pt>
                <c:pt idx="52832">
                  <c:v>43092.74059739583</c:v>
                </c:pt>
                <c:pt idx="52833">
                  <c:v>43092.747541956021</c:v>
                </c:pt>
                <c:pt idx="52834">
                  <c:v>43092.754486516205</c:v>
                </c:pt>
                <c:pt idx="52835">
                  <c:v>43092.761431076389</c:v>
                </c:pt>
                <c:pt idx="52836">
                  <c:v>43092.768375636573</c:v>
                </c:pt>
                <c:pt idx="52837">
                  <c:v>43092.775320196757</c:v>
                </c:pt>
                <c:pt idx="52838">
                  <c:v>43092.782264756941</c:v>
                </c:pt>
                <c:pt idx="52839">
                  <c:v>43092.789209317132</c:v>
                </c:pt>
                <c:pt idx="52840">
                  <c:v>43092.796153877316</c:v>
                </c:pt>
                <c:pt idx="52841">
                  <c:v>43092.8030984375</c:v>
                </c:pt>
                <c:pt idx="52842">
                  <c:v>43092.810042997684</c:v>
                </c:pt>
                <c:pt idx="52843">
                  <c:v>43092.816987557868</c:v>
                </c:pt>
                <c:pt idx="52844">
                  <c:v>43092.823932118059</c:v>
                </c:pt>
                <c:pt idx="52845">
                  <c:v>43092.830876678243</c:v>
                </c:pt>
                <c:pt idx="52846">
                  <c:v>43092.837821238427</c:v>
                </c:pt>
                <c:pt idx="52847">
                  <c:v>43092.844765798611</c:v>
                </c:pt>
                <c:pt idx="52848">
                  <c:v>43092.851710358795</c:v>
                </c:pt>
                <c:pt idx="52849">
                  <c:v>43092.858654918979</c:v>
                </c:pt>
                <c:pt idx="52850">
                  <c:v>43092.86559947917</c:v>
                </c:pt>
                <c:pt idx="52851">
                  <c:v>43092.872544039354</c:v>
                </c:pt>
                <c:pt idx="52852">
                  <c:v>43092.879488599538</c:v>
                </c:pt>
                <c:pt idx="52853">
                  <c:v>43092.886433159721</c:v>
                </c:pt>
                <c:pt idx="52854">
                  <c:v>43092.893377719905</c:v>
                </c:pt>
                <c:pt idx="52855">
                  <c:v>43092.900322280089</c:v>
                </c:pt>
                <c:pt idx="52856">
                  <c:v>43092.90726684028</c:v>
                </c:pt>
                <c:pt idx="52857">
                  <c:v>43092.914211400464</c:v>
                </c:pt>
                <c:pt idx="52858">
                  <c:v>43092.921155960648</c:v>
                </c:pt>
                <c:pt idx="52859">
                  <c:v>43092.928100520832</c:v>
                </c:pt>
                <c:pt idx="52860">
                  <c:v>43092.935045081016</c:v>
                </c:pt>
                <c:pt idx="52861">
                  <c:v>43092.9419896412</c:v>
                </c:pt>
                <c:pt idx="52862">
                  <c:v>43092.948934201391</c:v>
                </c:pt>
                <c:pt idx="52863">
                  <c:v>43092.955878761575</c:v>
                </c:pt>
                <c:pt idx="52864">
                  <c:v>43092.962823321759</c:v>
                </c:pt>
                <c:pt idx="52865">
                  <c:v>43092.969767881943</c:v>
                </c:pt>
                <c:pt idx="52866">
                  <c:v>43092.976712442127</c:v>
                </c:pt>
                <c:pt idx="52867">
                  <c:v>43092.983657002318</c:v>
                </c:pt>
                <c:pt idx="52868">
                  <c:v>43092.990601562502</c:v>
                </c:pt>
                <c:pt idx="52869">
                  <c:v>43092.997546122686</c:v>
                </c:pt>
                <c:pt idx="52870">
                  <c:v>43093.00449068287</c:v>
                </c:pt>
                <c:pt idx="52871">
                  <c:v>43093.011435243054</c:v>
                </c:pt>
                <c:pt idx="52872">
                  <c:v>43093.018379803238</c:v>
                </c:pt>
                <c:pt idx="52873">
                  <c:v>43093.025324363429</c:v>
                </c:pt>
                <c:pt idx="52874">
                  <c:v>43093.032268923613</c:v>
                </c:pt>
                <c:pt idx="52875">
                  <c:v>43093.039213483797</c:v>
                </c:pt>
                <c:pt idx="52876">
                  <c:v>43093.046158043981</c:v>
                </c:pt>
                <c:pt idx="52877">
                  <c:v>43093.053102604164</c:v>
                </c:pt>
                <c:pt idx="52878">
                  <c:v>43093.060047164348</c:v>
                </c:pt>
                <c:pt idx="52879">
                  <c:v>43093.06699172454</c:v>
                </c:pt>
                <c:pt idx="52880">
                  <c:v>43093.073936284723</c:v>
                </c:pt>
                <c:pt idx="52881">
                  <c:v>43093.080880844907</c:v>
                </c:pt>
                <c:pt idx="52882">
                  <c:v>43093.087825405091</c:v>
                </c:pt>
                <c:pt idx="52883">
                  <c:v>43093.094769965275</c:v>
                </c:pt>
                <c:pt idx="52884">
                  <c:v>43093.101714525466</c:v>
                </c:pt>
                <c:pt idx="52885">
                  <c:v>43093.10865908565</c:v>
                </c:pt>
                <c:pt idx="52886">
                  <c:v>43093.115603645834</c:v>
                </c:pt>
                <c:pt idx="52887">
                  <c:v>43093.122548206018</c:v>
                </c:pt>
                <c:pt idx="52888">
                  <c:v>43093.129492766202</c:v>
                </c:pt>
                <c:pt idx="52889">
                  <c:v>43093.136437326386</c:v>
                </c:pt>
                <c:pt idx="52890">
                  <c:v>43093.143381886577</c:v>
                </c:pt>
                <c:pt idx="52891">
                  <c:v>43093.150326446761</c:v>
                </c:pt>
                <c:pt idx="52892">
                  <c:v>43093.157271006945</c:v>
                </c:pt>
                <c:pt idx="52893">
                  <c:v>43093.164215567129</c:v>
                </c:pt>
                <c:pt idx="52894">
                  <c:v>43093.171160127313</c:v>
                </c:pt>
                <c:pt idx="52895">
                  <c:v>43093.178104687497</c:v>
                </c:pt>
                <c:pt idx="52896">
                  <c:v>43093.185049247688</c:v>
                </c:pt>
                <c:pt idx="52897">
                  <c:v>43093.191993807872</c:v>
                </c:pt>
                <c:pt idx="52898">
                  <c:v>43093.198938368056</c:v>
                </c:pt>
                <c:pt idx="52899">
                  <c:v>43093.20588292824</c:v>
                </c:pt>
                <c:pt idx="52900">
                  <c:v>43093.212827488423</c:v>
                </c:pt>
                <c:pt idx="52901">
                  <c:v>43093.219772048615</c:v>
                </c:pt>
                <c:pt idx="52902">
                  <c:v>43093.226716608799</c:v>
                </c:pt>
                <c:pt idx="52903">
                  <c:v>43093.233661168983</c:v>
                </c:pt>
                <c:pt idx="52904">
                  <c:v>43093.240605729166</c:v>
                </c:pt>
                <c:pt idx="52905">
                  <c:v>43093.24755028935</c:v>
                </c:pt>
                <c:pt idx="52906">
                  <c:v>43093.254494849534</c:v>
                </c:pt>
                <c:pt idx="52907">
                  <c:v>43093.261439409725</c:v>
                </c:pt>
                <c:pt idx="52908">
                  <c:v>43093.268383969909</c:v>
                </c:pt>
                <c:pt idx="52909">
                  <c:v>43093.275328530093</c:v>
                </c:pt>
                <c:pt idx="52910">
                  <c:v>43093.282273090277</c:v>
                </c:pt>
                <c:pt idx="52911">
                  <c:v>43093.289217650461</c:v>
                </c:pt>
                <c:pt idx="52912">
                  <c:v>43093.296162210645</c:v>
                </c:pt>
                <c:pt idx="52913">
                  <c:v>43093.303106770836</c:v>
                </c:pt>
                <c:pt idx="52914">
                  <c:v>43093.31005133102</c:v>
                </c:pt>
                <c:pt idx="52915">
                  <c:v>43093.316995891204</c:v>
                </c:pt>
                <c:pt idx="52916">
                  <c:v>43093.323940451388</c:v>
                </c:pt>
                <c:pt idx="52917">
                  <c:v>43093.330885011572</c:v>
                </c:pt>
                <c:pt idx="52918">
                  <c:v>43093.337829571756</c:v>
                </c:pt>
                <c:pt idx="52919">
                  <c:v>43093.344774131947</c:v>
                </c:pt>
                <c:pt idx="52920">
                  <c:v>43093.351718692131</c:v>
                </c:pt>
                <c:pt idx="52921">
                  <c:v>43093.358663252315</c:v>
                </c:pt>
                <c:pt idx="52922">
                  <c:v>43093.365607812499</c:v>
                </c:pt>
                <c:pt idx="52923">
                  <c:v>43093.372552372683</c:v>
                </c:pt>
                <c:pt idx="52924">
                  <c:v>43093.379496932874</c:v>
                </c:pt>
                <c:pt idx="52925">
                  <c:v>43093.386441493058</c:v>
                </c:pt>
                <c:pt idx="52926">
                  <c:v>43093.393386053242</c:v>
                </c:pt>
                <c:pt idx="52927">
                  <c:v>43093.400330613425</c:v>
                </c:pt>
                <c:pt idx="52928">
                  <c:v>43093.407275173609</c:v>
                </c:pt>
                <c:pt idx="52929">
                  <c:v>43093.414219733793</c:v>
                </c:pt>
                <c:pt idx="52930">
                  <c:v>43093.421164293984</c:v>
                </c:pt>
                <c:pt idx="52931">
                  <c:v>43093.428108854168</c:v>
                </c:pt>
                <c:pt idx="52932">
                  <c:v>43093.435053414352</c:v>
                </c:pt>
                <c:pt idx="52933">
                  <c:v>43093.441997974536</c:v>
                </c:pt>
                <c:pt idx="52934">
                  <c:v>43093.44894253472</c:v>
                </c:pt>
                <c:pt idx="52935">
                  <c:v>43093.455887094904</c:v>
                </c:pt>
                <c:pt idx="52936">
                  <c:v>43093.462831655095</c:v>
                </c:pt>
                <c:pt idx="52937">
                  <c:v>43093.469776215279</c:v>
                </c:pt>
                <c:pt idx="52938">
                  <c:v>43093.476720775463</c:v>
                </c:pt>
                <c:pt idx="52939">
                  <c:v>43093.483665335647</c:v>
                </c:pt>
                <c:pt idx="52940">
                  <c:v>43093.490609895831</c:v>
                </c:pt>
                <c:pt idx="52941">
                  <c:v>43093.497554456022</c:v>
                </c:pt>
                <c:pt idx="52942">
                  <c:v>43093.504499016206</c:v>
                </c:pt>
                <c:pt idx="52943">
                  <c:v>43093.51144357639</c:v>
                </c:pt>
                <c:pt idx="52944">
                  <c:v>43093.518388136574</c:v>
                </c:pt>
                <c:pt idx="52945">
                  <c:v>43093.525332696758</c:v>
                </c:pt>
                <c:pt idx="52946">
                  <c:v>43093.532277256942</c:v>
                </c:pt>
                <c:pt idx="52947">
                  <c:v>43093.539221817133</c:v>
                </c:pt>
                <c:pt idx="52948">
                  <c:v>43093.546166377317</c:v>
                </c:pt>
                <c:pt idx="52949">
                  <c:v>43093.553110937501</c:v>
                </c:pt>
                <c:pt idx="52950">
                  <c:v>43093.560055497685</c:v>
                </c:pt>
                <c:pt idx="52951">
                  <c:v>43093.567000057868</c:v>
                </c:pt>
                <c:pt idx="52952">
                  <c:v>43093.573944618052</c:v>
                </c:pt>
                <c:pt idx="52953">
                  <c:v>43093.580889178244</c:v>
                </c:pt>
                <c:pt idx="52954">
                  <c:v>43093.587833738427</c:v>
                </c:pt>
                <c:pt idx="52955">
                  <c:v>43093.594778298611</c:v>
                </c:pt>
                <c:pt idx="52956">
                  <c:v>43093.601722858795</c:v>
                </c:pt>
                <c:pt idx="52957">
                  <c:v>43093.608667418979</c:v>
                </c:pt>
                <c:pt idx="52958">
                  <c:v>43093.615611979163</c:v>
                </c:pt>
                <c:pt idx="52959">
                  <c:v>43093.622556539354</c:v>
                </c:pt>
                <c:pt idx="52960">
                  <c:v>43093.629501099538</c:v>
                </c:pt>
                <c:pt idx="52961">
                  <c:v>43093.636445659722</c:v>
                </c:pt>
                <c:pt idx="52962">
                  <c:v>43093.643390219906</c:v>
                </c:pt>
                <c:pt idx="52963">
                  <c:v>43093.65033478009</c:v>
                </c:pt>
                <c:pt idx="52964">
                  <c:v>43093.657279340281</c:v>
                </c:pt>
                <c:pt idx="52965">
                  <c:v>43093.664223900465</c:v>
                </c:pt>
                <c:pt idx="52966">
                  <c:v>43093.671168460649</c:v>
                </c:pt>
                <c:pt idx="52967">
                  <c:v>43093.678113020833</c:v>
                </c:pt>
                <c:pt idx="52968">
                  <c:v>43093.685057581017</c:v>
                </c:pt>
                <c:pt idx="52969">
                  <c:v>43093.692002141201</c:v>
                </c:pt>
                <c:pt idx="52970">
                  <c:v>43093.698946701392</c:v>
                </c:pt>
                <c:pt idx="52971">
                  <c:v>43093.705891261576</c:v>
                </c:pt>
                <c:pt idx="52972">
                  <c:v>43093.71283582176</c:v>
                </c:pt>
                <c:pt idx="52973">
                  <c:v>43093.719780381944</c:v>
                </c:pt>
                <c:pt idx="52974">
                  <c:v>43093.726724942127</c:v>
                </c:pt>
                <c:pt idx="52975">
                  <c:v>43093.733669502311</c:v>
                </c:pt>
                <c:pt idx="52976">
                  <c:v>43093.740614062503</c:v>
                </c:pt>
                <c:pt idx="52977">
                  <c:v>43093.747558622686</c:v>
                </c:pt>
                <c:pt idx="52978">
                  <c:v>43093.75450318287</c:v>
                </c:pt>
                <c:pt idx="52979">
                  <c:v>43093.761447743054</c:v>
                </c:pt>
                <c:pt idx="52980">
                  <c:v>43093.768392303238</c:v>
                </c:pt>
                <c:pt idx="52981">
                  <c:v>43093.775336863429</c:v>
                </c:pt>
                <c:pt idx="52982">
                  <c:v>43093.782281423613</c:v>
                </c:pt>
                <c:pt idx="52983">
                  <c:v>43093.789225983797</c:v>
                </c:pt>
                <c:pt idx="52984">
                  <c:v>43093.796170543981</c:v>
                </c:pt>
                <c:pt idx="52985">
                  <c:v>43093.803115104165</c:v>
                </c:pt>
                <c:pt idx="52986">
                  <c:v>43093.810059664349</c:v>
                </c:pt>
                <c:pt idx="52987">
                  <c:v>43093.81700422454</c:v>
                </c:pt>
                <c:pt idx="52988">
                  <c:v>43093.823948784724</c:v>
                </c:pt>
                <c:pt idx="52989">
                  <c:v>43093.830893344908</c:v>
                </c:pt>
                <c:pt idx="52990">
                  <c:v>43093.837837905092</c:v>
                </c:pt>
                <c:pt idx="52991">
                  <c:v>43093.844782465276</c:v>
                </c:pt>
                <c:pt idx="52992">
                  <c:v>43093.85172702546</c:v>
                </c:pt>
                <c:pt idx="52993">
                  <c:v>43093.858671585651</c:v>
                </c:pt>
                <c:pt idx="52994">
                  <c:v>43093.865616145835</c:v>
                </c:pt>
                <c:pt idx="52995">
                  <c:v>43093.872560706019</c:v>
                </c:pt>
                <c:pt idx="52996">
                  <c:v>43093.879505266203</c:v>
                </c:pt>
                <c:pt idx="52997">
                  <c:v>43093.886449826387</c:v>
                </c:pt>
                <c:pt idx="52998">
                  <c:v>43093.89339438657</c:v>
                </c:pt>
                <c:pt idx="52999">
                  <c:v>43093.900338946762</c:v>
                </c:pt>
                <c:pt idx="53000">
                  <c:v>43093.907283506946</c:v>
                </c:pt>
                <c:pt idx="53001">
                  <c:v>43093.914228067129</c:v>
                </c:pt>
                <c:pt idx="53002">
                  <c:v>43093.921172627313</c:v>
                </c:pt>
                <c:pt idx="53003">
                  <c:v>43093.928117187497</c:v>
                </c:pt>
                <c:pt idx="53004">
                  <c:v>43093.935061747688</c:v>
                </c:pt>
                <c:pt idx="53005">
                  <c:v>43093.942006307872</c:v>
                </c:pt>
                <c:pt idx="53006">
                  <c:v>43093.948950868056</c:v>
                </c:pt>
                <c:pt idx="53007">
                  <c:v>43093.95589542824</c:v>
                </c:pt>
                <c:pt idx="53008">
                  <c:v>43093.962839988424</c:v>
                </c:pt>
                <c:pt idx="53009">
                  <c:v>43093.969784548608</c:v>
                </c:pt>
                <c:pt idx="53010">
                  <c:v>43093.976729108799</c:v>
                </c:pt>
                <c:pt idx="53011">
                  <c:v>43093.983673668983</c:v>
                </c:pt>
                <c:pt idx="53012">
                  <c:v>43093.990618229167</c:v>
                </c:pt>
                <c:pt idx="53013">
                  <c:v>43093.997562789351</c:v>
                </c:pt>
                <c:pt idx="53014">
                  <c:v>43094.004507349535</c:v>
                </c:pt>
                <c:pt idx="53015">
                  <c:v>43094.011451909719</c:v>
                </c:pt>
                <c:pt idx="53016">
                  <c:v>43094.01839646991</c:v>
                </c:pt>
                <c:pt idx="53017">
                  <c:v>43094.025341030094</c:v>
                </c:pt>
                <c:pt idx="53018">
                  <c:v>43094.032285590278</c:v>
                </c:pt>
                <c:pt idx="53019">
                  <c:v>43094.039230150462</c:v>
                </c:pt>
                <c:pt idx="53020">
                  <c:v>43094.046174710646</c:v>
                </c:pt>
                <c:pt idx="53021">
                  <c:v>43094.053119270837</c:v>
                </c:pt>
                <c:pt idx="53022">
                  <c:v>43094.060063831021</c:v>
                </c:pt>
                <c:pt idx="53023">
                  <c:v>43094.067008391205</c:v>
                </c:pt>
                <c:pt idx="53024">
                  <c:v>43094.073952951388</c:v>
                </c:pt>
                <c:pt idx="53025">
                  <c:v>43094.080897511572</c:v>
                </c:pt>
                <c:pt idx="53026">
                  <c:v>43094.087842071756</c:v>
                </c:pt>
                <c:pt idx="53027">
                  <c:v>43094.094786631947</c:v>
                </c:pt>
                <c:pt idx="53028">
                  <c:v>43094.101731192131</c:v>
                </c:pt>
                <c:pt idx="53029">
                  <c:v>43094.108675752315</c:v>
                </c:pt>
                <c:pt idx="53030">
                  <c:v>43094.115620312499</c:v>
                </c:pt>
                <c:pt idx="53031">
                  <c:v>43094.122564872683</c:v>
                </c:pt>
                <c:pt idx="53032">
                  <c:v>43094.129509432867</c:v>
                </c:pt>
                <c:pt idx="53033">
                  <c:v>43094.136453993058</c:v>
                </c:pt>
                <c:pt idx="53034">
                  <c:v>43094.143398553242</c:v>
                </c:pt>
                <c:pt idx="53035">
                  <c:v>43094.150343113426</c:v>
                </c:pt>
                <c:pt idx="53036">
                  <c:v>43094.15728767361</c:v>
                </c:pt>
                <c:pt idx="53037">
                  <c:v>43094.164232233794</c:v>
                </c:pt>
                <c:pt idx="53038">
                  <c:v>43094.171176793985</c:v>
                </c:pt>
                <c:pt idx="53039">
                  <c:v>43094.178121354169</c:v>
                </c:pt>
                <c:pt idx="53040">
                  <c:v>43094.185065914353</c:v>
                </c:pt>
                <c:pt idx="53041">
                  <c:v>43094.192010474537</c:v>
                </c:pt>
                <c:pt idx="53042">
                  <c:v>43094.198955034721</c:v>
                </c:pt>
                <c:pt idx="53043">
                  <c:v>43094.205899594905</c:v>
                </c:pt>
                <c:pt idx="53044">
                  <c:v>43094.212844155096</c:v>
                </c:pt>
                <c:pt idx="53045">
                  <c:v>43094.21978871528</c:v>
                </c:pt>
                <c:pt idx="53046">
                  <c:v>43094.226733275464</c:v>
                </c:pt>
                <c:pt idx="53047">
                  <c:v>43094.233677835648</c:v>
                </c:pt>
                <c:pt idx="53048">
                  <c:v>43094.240622395831</c:v>
                </c:pt>
                <c:pt idx="53049">
                  <c:v>43094.247566956015</c:v>
                </c:pt>
                <c:pt idx="53050">
                  <c:v>43094.254511516207</c:v>
                </c:pt>
                <c:pt idx="53051">
                  <c:v>43094.26145607639</c:v>
                </c:pt>
                <c:pt idx="53052">
                  <c:v>43094.268400636574</c:v>
                </c:pt>
                <c:pt idx="53053">
                  <c:v>43094.275345196758</c:v>
                </c:pt>
                <c:pt idx="53054">
                  <c:v>43094.282289756942</c:v>
                </c:pt>
                <c:pt idx="53055">
                  <c:v>43094.289234317126</c:v>
                </c:pt>
                <c:pt idx="53056">
                  <c:v>43094.296178877317</c:v>
                </c:pt>
                <c:pt idx="53057">
                  <c:v>43094.303123437501</c:v>
                </c:pt>
                <c:pt idx="53058">
                  <c:v>43094.310067997685</c:v>
                </c:pt>
                <c:pt idx="53059">
                  <c:v>43094.317012557869</c:v>
                </c:pt>
                <c:pt idx="53060">
                  <c:v>43094.323957118053</c:v>
                </c:pt>
                <c:pt idx="53061">
                  <c:v>43094.330901678244</c:v>
                </c:pt>
                <c:pt idx="53062">
                  <c:v>43094.337846238428</c:v>
                </c:pt>
                <c:pt idx="53063">
                  <c:v>43094.344790798612</c:v>
                </c:pt>
                <c:pt idx="53064">
                  <c:v>43094.351735358796</c:v>
                </c:pt>
                <c:pt idx="53065">
                  <c:v>43094.35867991898</c:v>
                </c:pt>
                <c:pt idx="53066">
                  <c:v>43094.365624479164</c:v>
                </c:pt>
                <c:pt idx="53067">
                  <c:v>43094.372569039355</c:v>
                </c:pt>
                <c:pt idx="53068">
                  <c:v>43094.379513599539</c:v>
                </c:pt>
                <c:pt idx="53069">
                  <c:v>43094.386458159723</c:v>
                </c:pt>
                <c:pt idx="53070">
                  <c:v>43094.393402719907</c:v>
                </c:pt>
                <c:pt idx="53071">
                  <c:v>43094.400347280091</c:v>
                </c:pt>
                <c:pt idx="53072">
                  <c:v>43094.407291840274</c:v>
                </c:pt>
                <c:pt idx="53073">
                  <c:v>43094.414236400466</c:v>
                </c:pt>
                <c:pt idx="53074">
                  <c:v>43094.42118096065</c:v>
                </c:pt>
                <c:pt idx="53075">
                  <c:v>43094.428125520833</c:v>
                </c:pt>
                <c:pt idx="53076">
                  <c:v>43094.435070081017</c:v>
                </c:pt>
                <c:pt idx="53077">
                  <c:v>43094.442014641201</c:v>
                </c:pt>
                <c:pt idx="53078">
                  <c:v>43094.448959201392</c:v>
                </c:pt>
                <c:pt idx="53079">
                  <c:v>43094.455903761576</c:v>
                </c:pt>
                <c:pt idx="53080">
                  <c:v>43094.46284832176</c:v>
                </c:pt>
                <c:pt idx="53081">
                  <c:v>43094.469792881944</c:v>
                </c:pt>
                <c:pt idx="53082">
                  <c:v>43094.476737442128</c:v>
                </c:pt>
                <c:pt idx="53083">
                  <c:v>43094.483682002312</c:v>
                </c:pt>
                <c:pt idx="53084">
                  <c:v>43094.490626562503</c:v>
                </c:pt>
                <c:pt idx="53085">
                  <c:v>43094.497571122687</c:v>
                </c:pt>
                <c:pt idx="53086">
                  <c:v>43094.504515682871</c:v>
                </c:pt>
                <c:pt idx="53087">
                  <c:v>43094.511460243055</c:v>
                </c:pt>
                <c:pt idx="53088">
                  <c:v>43094.518404803239</c:v>
                </c:pt>
                <c:pt idx="53089">
                  <c:v>43094.525349363423</c:v>
                </c:pt>
                <c:pt idx="53090">
                  <c:v>43094.532293923614</c:v>
                </c:pt>
                <c:pt idx="53091">
                  <c:v>43094.539238483798</c:v>
                </c:pt>
                <c:pt idx="53092">
                  <c:v>43094.546183043982</c:v>
                </c:pt>
                <c:pt idx="53093">
                  <c:v>43094.553127604166</c:v>
                </c:pt>
                <c:pt idx="53094">
                  <c:v>43094.56007216435</c:v>
                </c:pt>
                <c:pt idx="53095">
                  <c:v>43094.567016724533</c:v>
                </c:pt>
                <c:pt idx="53096">
                  <c:v>43094.573961284725</c:v>
                </c:pt>
                <c:pt idx="53097">
                  <c:v>43094.580905844909</c:v>
                </c:pt>
                <c:pt idx="53098">
                  <c:v>43094.587850405092</c:v>
                </c:pt>
                <c:pt idx="53099">
                  <c:v>43094.594794965276</c:v>
                </c:pt>
                <c:pt idx="53100">
                  <c:v>43094.60173952546</c:v>
                </c:pt>
                <c:pt idx="53101">
                  <c:v>43094.608684085651</c:v>
                </c:pt>
                <c:pt idx="53102">
                  <c:v>43094.615628645835</c:v>
                </c:pt>
                <c:pt idx="53103">
                  <c:v>43094.622573206019</c:v>
                </c:pt>
                <c:pt idx="53104">
                  <c:v>43094.629517766203</c:v>
                </c:pt>
                <c:pt idx="53105">
                  <c:v>43094.636462326387</c:v>
                </c:pt>
                <c:pt idx="53106">
                  <c:v>43094.643406886571</c:v>
                </c:pt>
                <c:pt idx="53107">
                  <c:v>43094.650351446762</c:v>
                </c:pt>
                <c:pt idx="53108">
                  <c:v>43094.657296006946</c:v>
                </c:pt>
                <c:pt idx="53109">
                  <c:v>43094.66424056713</c:v>
                </c:pt>
                <c:pt idx="53110">
                  <c:v>43094.671185127314</c:v>
                </c:pt>
                <c:pt idx="53111">
                  <c:v>43094.678129687498</c:v>
                </c:pt>
                <c:pt idx="53112">
                  <c:v>43094.685074247682</c:v>
                </c:pt>
                <c:pt idx="53113">
                  <c:v>43094.692018807873</c:v>
                </c:pt>
                <c:pt idx="53114">
                  <c:v>43094.698963368057</c:v>
                </c:pt>
                <c:pt idx="53115">
                  <c:v>43094.705907928241</c:v>
                </c:pt>
                <c:pt idx="53116">
                  <c:v>43094.712852488425</c:v>
                </c:pt>
                <c:pt idx="53117">
                  <c:v>43094.719797048609</c:v>
                </c:pt>
                <c:pt idx="53118">
                  <c:v>43094.7267416088</c:v>
                </c:pt>
                <c:pt idx="53119">
                  <c:v>43094.733686168984</c:v>
                </c:pt>
                <c:pt idx="53120">
                  <c:v>43094.740630729168</c:v>
                </c:pt>
                <c:pt idx="53121">
                  <c:v>43094.747575289352</c:v>
                </c:pt>
                <c:pt idx="53122">
                  <c:v>43094.754519849535</c:v>
                </c:pt>
                <c:pt idx="53123">
                  <c:v>43094.761464409719</c:v>
                </c:pt>
                <c:pt idx="53124">
                  <c:v>43094.768408969911</c:v>
                </c:pt>
                <c:pt idx="53125">
                  <c:v>43094.775353530094</c:v>
                </c:pt>
                <c:pt idx="53126">
                  <c:v>43094.782298090278</c:v>
                </c:pt>
                <c:pt idx="53127">
                  <c:v>43094.789242650462</c:v>
                </c:pt>
                <c:pt idx="53128">
                  <c:v>43094.796187210646</c:v>
                </c:pt>
                <c:pt idx="53129">
                  <c:v>43094.80313177083</c:v>
                </c:pt>
                <c:pt idx="53130">
                  <c:v>43094.810076331021</c:v>
                </c:pt>
                <c:pt idx="53131">
                  <c:v>43094.817020891205</c:v>
                </c:pt>
                <c:pt idx="53132">
                  <c:v>43094.823965451389</c:v>
                </c:pt>
                <c:pt idx="53133">
                  <c:v>43094.830910011573</c:v>
                </c:pt>
                <c:pt idx="53134">
                  <c:v>43094.837854571757</c:v>
                </c:pt>
                <c:pt idx="53135">
                  <c:v>43094.844799131941</c:v>
                </c:pt>
                <c:pt idx="53136">
                  <c:v>43094.851743692132</c:v>
                </c:pt>
                <c:pt idx="53137">
                  <c:v>43094.858688252316</c:v>
                </c:pt>
                <c:pt idx="53138">
                  <c:v>43094.8656328125</c:v>
                </c:pt>
                <c:pt idx="53139">
                  <c:v>43094.872577372684</c:v>
                </c:pt>
                <c:pt idx="53140">
                  <c:v>43094.879521932868</c:v>
                </c:pt>
                <c:pt idx="53141">
                  <c:v>43094.886466493059</c:v>
                </c:pt>
                <c:pt idx="53142">
                  <c:v>43094.893411053243</c:v>
                </c:pt>
                <c:pt idx="53143">
                  <c:v>43094.900355613427</c:v>
                </c:pt>
                <c:pt idx="53144">
                  <c:v>43094.907300173611</c:v>
                </c:pt>
                <c:pt idx="53145">
                  <c:v>43094.914244733794</c:v>
                </c:pt>
                <c:pt idx="53146">
                  <c:v>43094.921189293978</c:v>
                </c:pt>
                <c:pt idx="53147">
                  <c:v>43094.92813385417</c:v>
                </c:pt>
                <c:pt idx="53148">
                  <c:v>43094.935078414353</c:v>
                </c:pt>
                <c:pt idx="53149">
                  <c:v>43094.942022974537</c:v>
                </c:pt>
                <c:pt idx="53150">
                  <c:v>43094.948967534721</c:v>
                </c:pt>
                <c:pt idx="53151">
                  <c:v>43094.955912094905</c:v>
                </c:pt>
                <c:pt idx="53152">
                  <c:v>43094.962856655089</c:v>
                </c:pt>
                <c:pt idx="53153">
                  <c:v>43094.96980121528</c:v>
                </c:pt>
                <c:pt idx="53154">
                  <c:v>43094.976745775464</c:v>
                </c:pt>
                <c:pt idx="53155">
                  <c:v>43094.983690335648</c:v>
                </c:pt>
                <c:pt idx="53156">
                  <c:v>43094.990634895832</c:v>
                </c:pt>
                <c:pt idx="53157">
                  <c:v>43094.997579456016</c:v>
                </c:pt>
                <c:pt idx="53158">
                  <c:v>43095.004524016207</c:v>
                </c:pt>
                <c:pt idx="53159">
                  <c:v>43095.011468576391</c:v>
                </c:pt>
                <c:pt idx="53160">
                  <c:v>43095.018413136575</c:v>
                </c:pt>
                <c:pt idx="53161">
                  <c:v>43095.025357696759</c:v>
                </c:pt>
                <c:pt idx="53162">
                  <c:v>43095.032302256943</c:v>
                </c:pt>
                <c:pt idx="53163">
                  <c:v>43095.039246817127</c:v>
                </c:pt>
                <c:pt idx="53164">
                  <c:v>43095.046191377318</c:v>
                </c:pt>
                <c:pt idx="53165">
                  <c:v>43095.053135937502</c:v>
                </c:pt>
                <c:pt idx="53166">
                  <c:v>43095.060080497686</c:v>
                </c:pt>
                <c:pt idx="53167">
                  <c:v>43095.06702505787</c:v>
                </c:pt>
                <c:pt idx="53168">
                  <c:v>43095.073969618054</c:v>
                </c:pt>
                <c:pt idx="53169">
                  <c:v>43095.080914178237</c:v>
                </c:pt>
                <c:pt idx="53170">
                  <c:v>43095.087858738429</c:v>
                </c:pt>
                <c:pt idx="53171">
                  <c:v>43095.094803298613</c:v>
                </c:pt>
                <c:pt idx="53172">
                  <c:v>43095.101747858796</c:v>
                </c:pt>
                <c:pt idx="53173">
                  <c:v>43095.10869241898</c:v>
                </c:pt>
                <c:pt idx="53174">
                  <c:v>43095.115636979164</c:v>
                </c:pt>
                <c:pt idx="53175">
                  <c:v>43095.122581539355</c:v>
                </c:pt>
                <c:pt idx="53176">
                  <c:v>43095.129526099539</c:v>
                </c:pt>
                <c:pt idx="53177">
                  <c:v>43095.136470659723</c:v>
                </c:pt>
                <c:pt idx="53178">
                  <c:v>43095.143415219907</c:v>
                </c:pt>
                <c:pt idx="53179">
                  <c:v>43095.150359780091</c:v>
                </c:pt>
                <c:pt idx="53180">
                  <c:v>43095.157304340275</c:v>
                </c:pt>
                <c:pt idx="53181">
                  <c:v>43095.164248900466</c:v>
                </c:pt>
                <c:pt idx="53182">
                  <c:v>43095.17119346065</c:v>
                </c:pt>
                <c:pt idx="53183">
                  <c:v>43095.178138020834</c:v>
                </c:pt>
                <c:pt idx="53184">
                  <c:v>43095.185082581018</c:v>
                </c:pt>
                <c:pt idx="53185">
                  <c:v>43095.192027141202</c:v>
                </c:pt>
                <c:pt idx="53186">
                  <c:v>43095.198971701386</c:v>
                </c:pt>
                <c:pt idx="53187">
                  <c:v>43095.205916261577</c:v>
                </c:pt>
                <c:pt idx="53188">
                  <c:v>43095.212860821761</c:v>
                </c:pt>
                <c:pt idx="53189">
                  <c:v>43095.219805381945</c:v>
                </c:pt>
                <c:pt idx="53190">
                  <c:v>43095.226749942129</c:v>
                </c:pt>
                <c:pt idx="53191">
                  <c:v>43095.233694502313</c:v>
                </c:pt>
                <c:pt idx="53192">
                  <c:v>43095.240639062496</c:v>
                </c:pt>
                <c:pt idx="53193">
                  <c:v>43095.247583622688</c:v>
                </c:pt>
                <c:pt idx="53194">
                  <c:v>43095.254528182872</c:v>
                </c:pt>
                <c:pt idx="53195">
                  <c:v>43095.261472743055</c:v>
                </c:pt>
                <c:pt idx="53196">
                  <c:v>43095.268417303239</c:v>
                </c:pt>
                <c:pt idx="53197">
                  <c:v>43095.275361863423</c:v>
                </c:pt>
                <c:pt idx="53198">
                  <c:v>43095.282306423615</c:v>
                </c:pt>
                <c:pt idx="53199">
                  <c:v>43095.289250983798</c:v>
                </c:pt>
                <c:pt idx="53200">
                  <c:v>43095.296195543982</c:v>
                </c:pt>
                <c:pt idx="53201">
                  <c:v>43095.303140104166</c:v>
                </c:pt>
                <c:pt idx="53202">
                  <c:v>43095.31008466435</c:v>
                </c:pt>
                <c:pt idx="53203">
                  <c:v>43095.317029224534</c:v>
                </c:pt>
                <c:pt idx="53204">
                  <c:v>43095.323973784725</c:v>
                </c:pt>
                <c:pt idx="53205">
                  <c:v>43095.330918344909</c:v>
                </c:pt>
                <c:pt idx="53206">
                  <c:v>43095.337862905093</c:v>
                </c:pt>
                <c:pt idx="53207">
                  <c:v>43095.344807465277</c:v>
                </c:pt>
                <c:pt idx="53208">
                  <c:v>43095.351752025461</c:v>
                </c:pt>
                <c:pt idx="53209">
                  <c:v>43095.358696585645</c:v>
                </c:pt>
                <c:pt idx="53210">
                  <c:v>43095.365641145836</c:v>
                </c:pt>
                <c:pt idx="53211">
                  <c:v>43095.37258570602</c:v>
                </c:pt>
                <c:pt idx="53212">
                  <c:v>43095.379530266204</c:v>
                </c:pt>
                <c:pt idx="53213">
                  <c:v>43095.386474826388</c:v>
                </c:pt>
                <c:pt idx="53214">
                  <c:v>43095.393419386572</c:v>
                </c:pt>
                <c:pt idx="53215">
                  <c:v>43095.400363946763</c:v>
                </c:pt>
                <c:pt idx="53216">
                  <c:v>43095.407308506947</c:v>
                </c:pt>
                <c:pt idx="53217">
                  <c:v>43095.414253067131</c:v>
                </c:pt>
                <c:pt idx="53218">
                  <c:v>43095.421197627315</c:v>
                </c:pt>
                <c:pt idx="53219">
                  <c:v>43095.428142187498</c:v>
                </c:pt>
                <c:pt idx="53220">
                  <c:v>43095.435086747682</c:v>
                </c:pt>
                <c:pt idx="53221">
                  <c:v>43095.442031307874</c:v>
                </c:pt>
                <c:pt idx="53222">
                  <c:v>43095.448975868057</c:v>
                </c:pt>
                <c:pt idx="53223">
                  <c:v>43095.455920428241</c:v>
                </c:pt>
                <c:pt idx="53224">
                  <c:v>43095.462864988425</c:v>
                </c:pt>
                <c:pt idx="53225">
                  <c:v>43095.469809548609</c:v>
                </c:pt>
                <c:pt idx="53226">
                  <c:v>43095.476754108793</c:v>
                </c:pt>
                <c:pt idx="53227">
                  <c:v>43095.483698668984</c:v>
                </c:pt>
                <c:pt idx="53228">
                  <c:v>43095.490643229168</c:v>
                </c:pt>
                <c:pt idx="53229">
                  <c:v>43095.497587789352</c:v>
                </c:pt>
                <c:pt idx="53230">
                  <c:v>43095.504532349536</c:v>
                </c:pt>
                <c:pt idx="53231">
                  <c:v>43095.51147690972</c:v>
                </c:pt>
                <c:pt idx="53232">
                  <c:v>43095.518421469904</c:v>
                </c:pt>
                <c:pt idx="53233">
                  <c:v>43095.525366030095</c:v>
                </c:pt>
                <c:pt idx="53234">
                  <c:v>43095.532310590279</c:v>
                </c:pt>
                <c:pt idx="53235">
                  <c:v>43095.539255150463</c:v>
                </c:pt>
                <c:pt idx="53236">
                  <c:v>43095.546199710647</c:v>
                </c:pt>
                <c:pt idx="53237">
                  <c:v>43095.553144270831</c:v>
                </c:pt>
                <c:pt idx="53238">
                  <c:v>43095.560088831022</c:v>
                </c:pt>
                <c:pt idx="53239">
                  <c:v>43095.567033391206</c:v>
                </c:pt>
                <c:pt idx="53240">
                  <c:v>43095.57397795139</c:v>
                </c:pt>
                <c:pt idx="53241">
                  <c:v>43095.580922511574</c:v>
                </c:pt>
                <c:pt idx="53242">
                  <c:v>43095.587867071758</c:v>
                </c:pt>
                <c:pt idx="53243">
                  <c:v>43095.594811631941</c:v>
                </c:pt>
                <c:pt idx="53244">
                  <c:v>43095.601756192133</c:v>
                </c:pt>
                <c:pt idx="53245">
                  <c:v>43095.608700752317</c:v>
                </c:pt>
                <c:pt idx="53246">
                  <c:v>43095.6156453125</c:v>
                </c:pt>
                <c:pt idx="53247">
                  <c:v>43095.622589872684</c:v>
                </c:pt>
                <c:pt idx="53248">
                  <c:v>43095.629534432868</c:v>
                </c:pt>
                <c:pt idx="53249">
                  <c:v>43095.636478993052</c:v>
                </c:pt>
                <c:pt idx="53250">
                  <c:v>43095.643423553243</c:v>
                </c:pt>
                <c:pt idx="53251">
                  <c:v>43095.650368113427</c:v>
                </c:pt>
                <c:pt idx="53252">
                  <c:v>43095.657312673611</c:v>
                </c:pt>
                <c:pt idx="53253">
                  <c:v>43095.664257233795</c:v>
                </c:pt>
                <c:pt idx="53254">
                  <c:v>43095.671201793979</c:v>
                </c:pt>
                <c:pt idx="53255">
                  <c:v>43095.67814635417</c:v>
                </c:pt>
                <c:pt idx="53256">
                  <c:v>43095.685090914354</c:v>
                </c:pt>
                <c:pt idx="53257">
                  <c:v>43095.692035474538</c:v>
                </c:pt>
                <c:pt idx="53258">
                  <c:v>43095.698980034722</c:v>
                </c:pt>
                <c:pt idx="53259">
                  <c:v>43095.705924594906</c:v>
                </c:pt>
                <c:pt idx="53260">
                  <c:v>43095.71286915509</c:v>
                </c:pt>
                <c:pt idx="53261">
                  <c:v>43095.719813715281</c:v>
                </c:pt>
                <c:pt idx="53262">
                  <c:v>43095.726758275465</c:v>
                </c:pt>
                <c:pt idx="53263">
                  <c:v>43095.733702835649</c:v>
                </c:pt>
                <c:pt idx="53264">
                  <c:v>43095.740647395833</c:v>
                </c:pt>
                <c:pt idx="53265">
                  <c:v>43095.747591956017</c:v>
                </c:pt>
                <c:pt idx="53266">
                  <c:v>43095.7545365162</c:v>
                </c:pt>
                <c:pt idx="53267">
                  <c:v>43095.761481076392</c:v>
                </c:pt>
                <c:pt idx="53268">
                  <c:v>43095.768425636576</c:v>
                </c:pt>
                <c:pt idx="53269">
                  <c:v>43095.775370196759</c:v>
                </c:pt>
                <c:pt idx="53270">
                  <c:v>43095.782314756943</c:v>
                </c:pt>
                <c:pt idx="53271">
                  <c:v>43095.789259317127</c:v>
                </c:pt>
                <c:pt idx="53272">
                  <c:v>43095.796203877311</c:v>
                </c:pt>
                <c:pt idx="53273">
                  <c:v>43095.803148437502</c:v>
                </c:pt>
                <c:pt idx="53274">
                  <c:v>43095.810092997686</c:v>
                </c:pt>
                <c:pt idx="53275">
                  <c:v>43095.81703755787</c:v>
                </c:pt>
                <c:pt idx="53276">
                  <c:v>43095.823982118054</c:v>
                </c:pt>
                <c:pt idx="53277">
                  <c:v>43095.830926678238</c:v>
                </c:pt>
                <c:pt idx="53278">
                  <c:v>43095.837871238429</c:v>
                </c:pt>
                <c:pt idx="53279">
                  <c:v>43095.844815798613</c:v>
                </c:pt>
                <c:pt idx="53280">
                  <c:v>43095.851760358797</c:v>
                </c:pt>
                <c:pt idx="53281">
                  <c:v>43095.858704918981</c:v>
                </c:pt>
                <c:pt idx="53282">
                  <c:v>43095.865649479165</c:v>
                </c:pt>
                <c:pt idx="53283">
                  <c:v>43095.872594039349</c:v>
                </c:pt>
                <c:pt idx="53284">
                  <c:v>43095.87953859954</c:v>
                </c:pt>
                <c:pt idx="53285">
                  <c:v>43095.886483159724</c:v>
                </c:pt>
                <c:pt idx="53286">
                  <c:v>43095.893427719908</c:v>
                </c:pt>
                <c:pt idx="53287">
                  <c:v>43095.900372280092</c:v>
                </c:pt>
                <c:pt idx="53288">
                  <c:v>43095.907316840276</c:v>
                </c:pt>
                <c:pt idx="53289">
                  <c:v>43095.91426140046</c:v>
                </c:pt>
                <c:pt idx="53290">
                  <c:v>43095.921205960651</c:v>
                </c:pt>
                <c:pt idx="53291">
                  <c:v>43095.928150520835</c:v>
                </c:pt>
                <c:pt idx="53292">
                  <c:v>43095.935095081019</c:v>
                </c:pt>
                <c:pt idx="53293">
                  <c:v>43095.942039641202</c:v>
                </c:pt>
                <c:pt idx="53294">
                  <c:v>43095.948984201386</c:v>
                </c:pt>
                <c:pt idx="53295">
                  <c:v>43095.955928761578</c:v>
                </c:pt>
                <c:pt idx="53296">
                  <c:v>43095.962873321761</c:v>
                </c:pt>
                <c:pt idx="53297">
                  <c:v>43095.969817881945</c:v>
                </c:pt>
                <c:pt idx="53298">
                  <c:v>43095.976762442129</c:v>
                </c:pt>
                <c:pt idx="53299">
                  <c:v>43095.983707002313</c:v>
                </c:pt>
                <c:pt idx="53300">
                  <c:v>43095.990651562497</c:v>
                </c:pt>
                <c:pt idx="53301">
                  <c:v>43095.997596122688</c:v>
                </c:pt>
                <c:pt idx="53302">
                  <c:v>43096.004540682872</c:v>
                </c:pt>
                <c:pt idx="53303">
                  <c:v>43096.011485243056</c:v>
                </c:pt>
                <c:pt idx="53304">
                  <c:v>43096.01842980324</c:v>
                </c:pt>
                <c:pt idx="53305">
                  <c:v>43096.025374363424</c:v>
                </c:pt>
                <c:pt idx="53306">
                  <c:v>43096.032318923608</c:v>
                </c:pt>
                <c:pt idx="53307">
                  <c:v>43096.039263483799</c:v>
                </c:pt>
                <c:pt idx="53308">
                  <c:v>43096.046208043983</c:v>
                </c:pt>
                <c:pt idx="53309">
                  <c:v>43096.053152604167</c:v>
                </c:pt>
                <c:pt idx="53310">
                  <c:v>43096.060097164351</c:v>
                </c:pt>
                <c:pt idx="53311">
                  <c:v>43096.067041724535</c:v>
                </c:pt>
                <c:pt idx="53312">
                  <c:v>43096.073986284726</c:v>
                </c:pt>
                <c:pt idx="53313">
                  <c:v>43096.08093084491</c:v>
                </c:pt>
                <c:pt idx="53314">
                  <c:v>43096.087875405094</c:v>
                </c:pt>
                <c:pt idx="53315">
                  <c:v>43096.094819965278</c:v>
                </c:pt>
                <c:pt idx="53316">
                  <c:v>43096.101764525461</c:v>
                </c:pt>
                <c:pt idx="53317">
                  <c:v>43096.108709085645</c:v>
                </c:pt>
                <c:pt idx="53318">
                  <c:v>43096.115653645837</c:v>
                </c:pt>
                <c:pt idx="53319">
                  <c:v>43096.12259820602</c:v>
                </c:pt>
                <c:pt idx="53320">
                  <c:v>43096.129542766204</c:v>
                </c:pt>
                <c:pt idx="53321">
                  <c:v>43096.136487326388</c:v>
                </c:pt>
                <c:pt idx="53322">
                  <c:v>43096.143431886572</c:v>
                </c:pt>
                <c:pt idx="53323">
                  <c:v>43096.150376446756</c:v>
                </c:pt>
                <c:pt idx="53324">
                  <c:v>43096.157321006947</c:v>
                </c:pt>
                <c:pt idx="53325">
                  <c:v>43096.164265567131</c:v>
                </c:pt>
                <c:pt idx="53326">
                  <c:v>43096.171210127315</c:v>
                </c:pt>
                <c:pt idx="53327">
                  <c:v>43096.178154687499</c:v>
                </c:pt>
                <c:pt idx="53328">
                  <c:v>43096.185099247683</c:v>
                </c:pt>
                <c:pt idx="53329">
                  <c:v>43096.192043807867</c:v>
                </c:pt>
                <c:pt idx="53330">
                  <c:v>43096.198988368058</c:v>
                </c:pt>
                <c:pt idx="53331">
                  <c:v>43096.205932928242</c:v>
                </c:pt>
                <c:pt idx="53332">
                  <c:v>43096.212877488426</c:v>
                </c:pt>
                <c:pt idx="53333">
                  <c:v>43096.21982204861</c:v>
                </c:pt>
                <c:pt idx="53334">
                  <c:v>43096.226766608794</c:v>
                </c:pt>
                <c:pt idx="53335">
                  <c:v>43096.233711168985</c:v>
                </c:pt>
                <c:pt idx="53336">
                  <c:v>43096.240655729169</c:v>
                </c:pt>
                <c:pt idx="53337">
                  <c:v>43096.247600289353</c:v>
                </c:pt>
                <c:pt idx="53338">
                  <c:v>43096.254544849537</c:v>
                </c:pt>
                <c:pt idx="53339">
                  <c:v>43096.261489409721</c:v>
                </c:pt>
                <c:pt idx="53340">
                  <c:v>43096.268433969904</c:v>
                </c:pt>
                <c:pt idx="53341">
                  <c:v>43096.275378530096</c:v>
                </c:pt>
                <c:pt idx="53342">
                  <c:v>43096.28232309028</c:v>
                </c:pt>
                <c:pt idx="53343">
                  <c:v>43096.289267650463</c:v>
                </c:pt>
                <c:pt idx="53344">
                  <c:v>43096.296212210647</c:v>
                </c:pt>
                <c:pt idx="53345">
                  <c:v>43096.303156770831</c:v>
                </c:pt>
                <c:pt idx="53346">
                  <c:v>43096.310101331015</c:v>
                </c:pt>
                <c:pt idx="53347">
                  <c:v>43096.317045891206</c:v>
                </c:pt>
                <c:pt idx="53348">
                  <c:v>43096.32399045139</c:v>
                </c:pt>
                <c:pt idx="53349">
                  <c:v>43096.330935011574</c:v>
                </c:pt>
                <c:pt idx="53350">
                  <c:v>43096.337879571758</c:v>
                </c:pt>
                <c:pt idx="53351">
                  <c:v>43096.344824131942</c:v>
                </c:pt>
                <c:pt idx="53352">
                  <c:v>43096.351768692133</c:v>
                </c:pt>
                <c:pt idx="53353">
                  <c:v>43096.358713252317</c:v>
                </c:pt>
                <c:pt idx="53354">
                  <c:v>43096.365657812501</c:v>
                </c:pt>
                <c:pt idx="53355">
                  <c:v>43096.372602372685</c:v>
                </c:pt>
                <c:pt idx="53356">
                  <c:v>43096.379546932869</c:v>
                </c:pt>
                <c:pt idx="53357">
                  <c:v>43096.386491493053</c:v>
                </c:pt>
                <c:pt idx="53358">
                  <c:v>43096.393436053244</c:v>
                </c:pt>
                <c:pt idx="53359">
                  <c:v>43096.400380613428</c:v>
                </c:pt>
                <c:pt idx="53360">
                  <c:v>43096.407325173612</c:v>
                </c:pt>
                <c:pt idx="53361">
                  <c:v>43096.414269733796</c:v>
                </c:pt>
                <c:pt idx="53362">
                  <c:v>43096.42121429398</c:v>
                </c:pt>
                <c:pt idx="53363">
                  <c:v>43096.428158854163</c:v>
                </c:pt>
                <c:pt idx="53364">
                  <c:v>43096.435103414355</c:v>
                </c:pt>
                <c:pt idx="53365">
                  <c:v>43096.442047974539</c:v>
                </c:pt>
                <c:pt idx="53366">
                  <c:v>43096.448992534722</c:v>
                </c:pt>
                <c:pt idx="53367">
                  <c:v>43096.455937094906</c:v>
                </c:pt>
                <c:pt idx="53368">
                  <c:v>43096.46288165509</c:v>
                </c:pt>
                <c:pt idx="53369">
                  <c:v>43096.469826215274</c:v>
                </c:pt>
                <c:pt idx="53370">
                  <c:v>43096.476770775465</c:v>
                </c:pt>
                <c:pt idx="53371">
                  <c:v>43096.483715335649</c:v>
                </c:pt>
                <c:pt idx="53372">
                  <c:v>43096.490659895833</c:v>
                </c:pt>
                <c:pt idx="53373">
                  <c:v>43096.497604456017</c:v>
                </c:pt>
                <c:pt idx="53374">
                  <c:v>43096.504549016201</c:v>
                </c:pt>
                <c:pt idx="53375">
                  <c:v>43096.511493576392</c:v>
                </c:pt>
                <c:pt idx="53376">
                  <c:v>43096.518438136576</c:v>
                </c:pt>
                <c:pt idx="53377">
                  <c:v>43096.52538269676</c:v>
                </c:pt>
                <c:pt idx="53378">
                  <c:v>43096.532327256944</c:v>
                </c:pt>
                <c:pt idx="53379">
                  <c:v>43096.539271817128</c:v>
                </c:pt>
                <c:pt idx="53380">
                  <c:v>43096.546216377312</c:v>
                </c:pt>
                <c:pt idx="53381">
                  <c:v>43096.553160937503</c:v>
                </c:pt>
                <c:pt idx="53382">
                  <c:v>43096.560105497687</c:v>
                </c:pt>
                <c:pt idx="53383">
                  <c:v>43096.567050057871</c:v>
                </c:pt>
                <c:pt idx="53384">
                  <c:v>43096.573994618055</c:v>
                </c:pt>
                <c:pt idx="53385">
                  <c:v>43096.580939178239</c:v>
                </c:pt>
                <c:pt idx="53386">
                  <c:v>43096.587883738423</c:v>
                </c:pt>
                <c:pt idx="53387">
                  <c:v>43096.594828298614</c:v>
                </c:pt>
                <c:pt idx="53388">
                  <c:v>43096.601772858798</c:v>
                </c:pt>
                <c:pt idx="53389">
                  <c:v>43096.608717418982</c:v>
                </c:pt>
                <c:pt idx="53390">
                  <c:v>43096.615661979165</c:v>
                </c:pt>
                <c:pt idx="53391">
                  <c:v>43096.622606539349</c:v>
                </c:pt>
                <c:pt idx="53392">
                  <c:v>43096.629551099541</c:v>
                </c:pt>
                <c:pt idx="53393">
                  <c:v>43096.636495659724</c:v>
                </c:pt>
                <c:pt idx="53394">
                  <c:v>43096.643440219908</c:v>
                </c:pt>
                <c:pt idx="53395">
                  <c:v>43096.650384780092</c:v>
                </c:pt>
                <c:pt idx="53396">
                  <c:v>43096.657329340276</c:v>
                </c:pt>
                <c:pt idx="53397">
                  <c:v>43096.66427390046</c:v>
                </c:pt>
                <c:pt idx="53398">
                  <c:v>43096.671218460651</c:v>
                </c:pt>
                <c:pt idx="53399">
                  <c:v>43096.678163020835</c:v>
                </c:pt>
                <c:pt idx="53400">
                  <c:v>43096.685107581019</c:v>
                </c:pt>
                <c:pt idx="53401">
                  <c:v>43096.692052141203</c:v>
                </c:pt>
                <c:pt idx="53402">
                  <c:v>43096.698996701387</c:v>
                </c:pt>
                <c:pt idx="53403">
                  <c:v>43096.705941261571</c:v>
                </c:pt>
                <c:pt idx="53404">
                  <c:v>43096.712885821762</c:v>
                </c:pt>
                <c:pt idx="53405">
                  <c:v>43096.719830381946</c:v>
                </c:pt>
                <c:pt idx="53406">
                  <c:v>43096.72677494213</c:v>
                </c:pt>
                <c:pt idx="53407">
                  <c:v>43096.733719502314</c:v>
                </c:pt>
                <c:pt idx="53408">
                  <c:v>43096.740664062498</c:v>
                </c:pt>
                <c:pt idx="53409">
                  <c:v>43096.747608622682</c:v>
                </c:pt>
                <c:pt idx="53410">
                  <c:v>43096.754553182873</c:v>
                </c:pt>
                <c:pt idx="53411">
                  <c:v>43096.761497743057</c:v>
                </c:pt>
                <c:pt idx="53412">
                  <c:v>43096.768442303241</c:v>
                </c:pt>
                <c:pt idx="53413">
                  <c:v>43096.775386863425</c:v>
                </c:pt>
                <c:pt idx="53414">
                  <c:v>43096.782331423608</c:v>
                </c:pt>
                <c:pt idx="53415">
                  <c:v>43096.7892759838</c:v>
                </c:pt>
                <c:pt idx="53416">
                  <c:v>43096.796220543984</c:v>
                </c:pt>
                <c:pt idx="53417">
                  <c:v>43096.803165104167</c:v>
                </c:pt>
                <c:pt idx="53418">
                  <c:v>43096.810109664351</c:v>
                </c:pt>
                <c:pt idx="53419">
                  <c:v>43096.817054224535</c:v>
                </c:pt>
                <c:pt idx="53420">
                  <c:v>43096.823998784719</c:v>
                </c:pt>
                <c:pt idx="53421">
                  <c:v>43096.83094334491</c:v>
                </c:pt>
                <c:pt idx="53422">
                  <c:v>43096.837887905094</c:v>
                </c:pt>
                <c:pt idx="53423">
                  <c:v>43096.844832465278</c:v>
                </c:pt>
                <c:pt idx="53424">
                  <c:v>43096.851777025462</c:v>
                </c:pt>
                <c:pt idx="53425">
                  <c:v>43096.858721585646</c:v>
                </c:pt>
                <c:pt idx="53426">
                  <c:v>43096.86566614583</c:v>
                </c:pt>
                <c:pt idx="53427">
                  <c:v>43096.872610706021</c:v>
                </c:pt>
                <c:pt idx="53428">
                  <c:v>43096.879555266205</c:v>
                </c:pt>
                <c:pt idx="53429">
                  <c:v>43096.886499826389</c:v>
                </c:pt>
                <c:pt idx="53430">
                  <c:v>43096.893444386573</c:v>
                </c:pt>
                <c:pt idx="53431">
                  <c:v>43096.900388946757</c:v>
                </c:pt>
                <c:pt idx="53432">
                  <c:v>43096.907333506948</c:v>
                </c:pt>
                <c:pt idx="53433">
                  <c:v>43096.914278067132</c:v>
                </c:pt>
                <c:pt idx="53434">
                  <c:v>43096.921222627316</c:v>
                </c:pt>
                <c:pt idx="53435">
                  <c:v>43096.9281671875</c:v>
                </c:pt>
                <c:pt idx="53436">
                  <c:v>43096.935111747684</c:v>
                </c:pt>
                <c:pt idx="53437">
                  <c:v>43096.942056307867</c:v>
                </c:pt>
                <c:pt idx="53438">
                  <c:v>43096.949000868059</c:v>
                </c:pt>
                <c:pt idx="53439">
                  <c:v>43096.955945428243</c:v>
                </c:pt>
                <c:pt idx="53440">
                  <c:v>43096.962889988426</c:v>
                </c:pt>
                <c:pt idx="53441">
                  <c:v>43096.96983454861</c:v>
                </c:pt>
                <c:pt idx="53442">
                  <c:v>43096.976779108794</c:v>
                </c:pt>
                <c:pt idx="53443">
                  <c:v>43096.983723668978</c:v>
                </c:pt>
                <c:pt idx="53444">
                  <c:v>43096.990668229169</c:v>
                </c:pt>
                <c:pt idx="53445">
                  <c:v>43096.997612789353</c:v>
                </c:pt>
                <c:pt idx="53446">
                  <c:v>43097.004557349537</c:v>
                </c:pt>
                <c:pt idx="53447">
                  <c:v>43097.011501909721</c:v>
                </c:pt>
                <c:pt idx="53448">
                  <c:v>43097.018446469905</c:v>
                </c:pt>
                <c:pt idx="53449">
                  <c:v>43097.025391030096</c:v>
                </c:pt>
                <c:pt idx="53450">
                  <c:v>43097.03233559028</c:v>
                </c:pt>
                <c:pt idx="53451">
                  <c:v>43097.039280150464</c:v>
                </c:pt>
                <c:pt idx="53452">
                  <c:v>43097.046224710648</c:v>
                </c:pt>
                <c:pt idx="53453">
                  <c:v>43097.053169270832</c:v>
                </c:pt>
                <c:pt idx="53454">
                  <c:v>43097.060113831016</c:v>
                </c:pt>
                <c:pt idx="53455">
                  <c:v>43097.067058391207</c:v>
                </c:pt>
                <c:pt idx="53456">
                  <c:v>43097.074002951391</c:v>
                </c:pt>
                <c:pt idx="53457">
                  <c:v>43097.080947511575</c:v>
                </c:pt>
                <c:pt idx="53458">
                  <c:v>43097.087892071759</c:v>
                </c:pt>
                <c:pt idx="53459">
                  <c:v>43097.094836631943</c:v>
                </c:pt>
                <c:pt idx="53460">
                  <c:v>43097.101781192127</c:v>
                </c:pt>
                <c:pt idx="53461">
                  <c:v>43097.108725752318</c:v>
                </c:pt>
                <c:pt idx="53462">
                  <c:v>43097.115670312502</c:v>
                </c:pt>
                <c:pt idx="53463">
                  <c:v>43097.122614872686</c:v>
                </c:pt>
                <c:pt idx="53464">
                  <c:v>43097.129559432869</c:v>
                </c:pt>
                <c:pt idx="53465">
                  <c:v>43097.136503993053</c:v>
                </c:pt>
                <c:pt idx="53466">
                  <c:v>43097.143448553237</c:v>
                </c:pt>
                <c:pt idx="53467">
                  <c:v>43097.150393113428</c:v>
                </c:pt>
                <c:pt idx="53468">
                  <c:v>43097.157337673612</c:v>
                </c:pt>
                <c:pt idx="53469">
                  <c:v>43097.164282233796</c:v>
                </c:pt>
                <c:pt idx="53470">
                  <c:v>43097.17122679398</c:v>
                </c:pt>
                <c:pt idx="53471">
                  <c:v>43097.178171354164</c:v>
                </c:pt>
                <c:pt idx="53472">
                  <c:v>43097.185115914355</c:v>
                </c:pt>
                <c:pt idx="53473">
                  <c:v>43097.192060474539</c:v>
                </c:pt>
                <c:pt idx="53474">
                  <c:v>43097.199005034723</c:v>
                </c:pt>
                <c:pt idx="53475">
                  <c:v>43097.205949594907</c:v>
                </c:pt>
                <c:pt idx="53476">
                  <c:v>43097.212894155091</c:v>
                </c:pt>
                <c:pt idx="53477">
                  <c:v>43097.219838715275</c:v>
                </c:pt>
                <c:pt idx="53478">
                  <c:v>43097.226783275466</c:v>
                </c:pt>
                <c:pt idx="53479">
                  <c:v>43097.23372783565</c:v>
                </c:pt>
                <c:pt idx="53480">
                  <c:v>43097.240672395834</c:v>
                </c:pt>
                <c:pt idx="53481">
                  <c:v>43097.247616956018</c:v>
                </c:pt>
                <c:pt idx="53482">
                  <c:v>43097.254561516202</c:v>
                </c:pt>
                <c:pt idx="53483">
                  <c:v>43097.261506076386</c:v>
                </c:pt>
                <c:pt idx="53484">
                  <c:v>43097.268450636577</c:v>
                </c:pt>
                <c:pt idx="53485">
                  <c:v>43097.275395196761</c:v>
                </c:pt>
                <c:pt idx="53486">
                  <c:v>43097.282339756945</c:v>
                </c:pt>
                <c:pt idx="53487">
                  <c:v>43097.289284317128</c:v>
                </c:pt>
                <c:pt idx="53488">
                  <c:v>43097.296228877312</c:v>
                </c:pt>
                <c:pt idx="53489">
                  <c:v>43097.303173437504</c:v>
                </c:pt>
                <c:pt idx="53490">
                  <c:v>43097.310117997687</c:v>
                </c:pt>
                <c:pt idx="53491">
                  <c:v>43097.317062557871</c:v>
                </c:pt>
                <c:pt idx="53492">
                  <c:v>43097.324007118055</c:v>
                </c:pt>
                <c:pt idx="53493">
                  <c:v>43097.330951678239</c:v>
                </c:pt>
                <c:pt idx="53494">
                  <c:v>43097.337896238423</c:v>
                </c:pt>
                <c:pt idx="53495">
                  <c:v>43097.344840798614</c:v>
                </c:pt>
                <c:pt idx="53496">
                  <c:v>43097.351785358798</c:v>
                </c:pt>
                <c:pt idx="53497">
                  <c:v>43097.358729918982</c:v>
                </c:pt>
                <c:pt idx="53498">
                  <c:v>43097.365674479166</c:v>
                </c:pt>
                <c:pt idx="53499">
                  <c:v>43097.37261903935</c:v>
                </c:pt>
                <c:pt idx="53500">
                  <c:v>43097.379563599534</c:v>
                </c:pt>
                <c:pt idx="53501">
                  <c:v>43097.386508159725</c:v>
                </c:pt>
                <c:pt idx="53502">
                  <c:v>43097.393452719909</c:v>
                </c:pt>
                <c:pt idx="53503">
                  <c:v>43097.400397280093</c:v>
                </c:pt>
                <c:pt idx="53504">
                  <c:v>43097.407341840277</c:v>
                </c:pt>
                <c:pt idx="53505">
                  <c:v>43097.414286400461</c:v>
                </c:pt>
                <c:pt idx="53506">
                  <c:v>43097.421230960645</c:v>
                </c:pt>
                <c:pt idx="53507">
                  <c:v>43097.428175520836</c:v>
                </c:pt>
                <c:pt idx="53508">
                  <c:v>43097.43512008102</c:v>
                </c:pt>
                <c:pt idx="53509">
                  <c:v>43097.442064641204</c:v>
                </c:pt>
                <c:pt idx="53510">
                  <c:v>43097.449009201388</c:v>
                </c:pt>
                <c:pt idx="53511">
                  <c:v>43097.455953761571</c:v>
                </c:pt>
                <c:pt idx="53512">
                  <c:v>43097.462898321763</c:v>
                </c:pt>
                <c:pt idx="53513">
                  <c:v>43097.469842881947</c:v>
                </c:pt>
                <c:pt idx="53514">
                  <c:v>43097.47678744213</c:v>
                </c:pt>
                <c:pt idx="53515">
                  <c:v>43097.483732002314</c:v>
                </c:pt>
                <c:pt idx="53516">
                  <c:v>43097.490676562498</c:v>
                </c:pt>
                <c:pt idx="53517">
                  <c:v>43097.497621122682</c:v>
                </c:pt>
                <c:pt idx="53518">
                  <c:v>43097.504565682873</c:v>
                </c:pt>
                <c:pt idx="53519">
                  <c:v>43097.511510243057</c:v>
                </c:pt>
                <c:pt idx="53520">
                  <c:v>43097.518454803241</c:v>
                </c:pt>
                <c:pt idx="53521">
                  <c:v>43097.525399363425</c:v>
                </c:pt>
                <c:pt idx="53522">
                  <c:v>43097.532343923609</c:v>
                </c:pt>
                <c:pt idx="53523">
                  <c:v>43097.539288483793</c:v>
                </c:pt>
                <c:pt idx="53524">
                  <c:v>43097.546233043984</c:v>
                </c:pt>
                <c:pt idx="53525">
                  <c:v>43097.553177604168</c:v>
                </c:pt>
                <c:pt idx="53526">
                  <c:v>43097.560122164352</c:v>
                </c:pt>
                <c:pt idx="53527">
                  <c:v>43097.567066724536</c:v>
                </c:pt>
                <c:pt idx="53528">
                  <c:v>43097.57401128472</c:v>
                </c:pt>
                <c:pt idx="53529">
                  <c:v>43097.580955844911</c:v>
                </c:pt>
                <c:pt idx="53530">
                  <c:v>43097.587900405095</c:v>
                </c:pt>
                <c:pt idx="53531">
                  <c:v>43097.594844965279</c:v>
                </c:pt>
                <c:pt idx="53532">
                  <c:v>43097.601789525463</c:v>
                </c:pt>
                <c:pt idx="53533">
                  <c:v>43097.608734085647</c:v>
                </c:pt>
                <c:pt idx="53534">
                  <c:v>43097.61567864583</c:v>
                </c:pt>
                <c:pt idx="53535">
                  <c:v>43097.622623206022</c:v>
                </c:pt>
                <c:pt idx="53536">
                  <c:v>43097.629567766206</c:v>
                </c:pt>
                <c:pt idx="53537">
                  <c:v>43097.636512326389</c:v>
                </c:pt>
                <c:pt idx="53538">
                  <c:v>43097.643456886573</c:v>
                </c:pt>
                <c:pt idx="53539">
                  <c:v>43097.650401446757</c:v>
                </c:pt>
                <c:pt idx="53540">
                  <c:v>43097.657346006941</c:v>
                </c:pt>
                <c:pt idx="53541">
                  <c:v>43097.664290567132</c:v>
                </c:pt>
                <c:pt idx="53542">
                  <c:v>43097.671235127316</c:v>
                </c:pt>
                <c:pt idx="53543">
                  <c:v>43097.6781796875</c:v>
                </c:pt>
                <c:pt idx="53544">
                  <c:v>43097.685124247684</c:v>
                </c:pt>
                <c:pt idx="53545">
                  <c:v>43097.692068807868</c:v>
                </c:pt>
                <c:pt idx="53546">
                  <c:v>43097.699013368052</c:v>
                </c:pt>
                <c:pt idx="53547">
                  <c:v>43097.705957928243</c:v>
                </c:pt>
                <c:pt idx="53548">
                  <c:v>43097.712902488427</c:v>
                </c:pt>
                <c:pt idx="53549">
                  <c:v>43097.719847048611</c:v>
                </c:pt>
                <c:pt idx="53550">
                  <c:v>43097.726791608795</c:v>
                </c:pt>
                <c:pt idx="53551">
                  <c:v>43097.733736168979</c:v>
                </c:pt>
                <c:pt idx="53552">
                  <c:v>43097.74068072917</c:v>
                </c:pt>
                <c:pt idx="53553">
                  <c:v>43097.747625289354</c:v>
                </c:pt>
                <c:pt idx="53554">
                  <c:v>43097.754569849538</c:v>
                </c:pt>
                <c:pt idx="53555">
                  <c:v>43097.761514409722</c:v>
                </c:pt>
                <c:pt idx="53556">
                  <c:v>43097.768458969906</c:v>
                </c:pt>
                <c:pt idx="53557">
                  <c:v>43097.77540353009</c:v>
                </c:pt>
                <c:pt idx="53558">
                  <c:v>43097.782348090281</c:v>
                </c:pt>
                <c:pt idx="53559">
                  <c:v>43097.789292650465</c:v>
                </c:pt>
                <c:pt idx="53560">
                  <c:v>43097.796237210649</c:v>
                </c:pt>
                <c:pt idx="53561">
                  <c:v>43097.803181770832</c:v>
                </c:pt>
                <c:pt idx="53562">
                  <c:v>43097.810126331016</c:v>
                </c:pt>
                <c:pt idx="53563">
                  <c:v>43097.8170708912</c:v>
                </c:pt>
                <c:pt idx="53564">
                  <c:v>43097.824015451391</c:v>
                </c:pt>
                <c:pt idx="53565">
                  <c:v>43097.830960011575</c:v>
                </c:pt>
                <c:pt idx="53566">
                  <c:v>43097.837904571759</c:v>
                </c:pt>
                <c:pt idx="53567">
                  <c:v>43097.844849131943</c:v>
                </c:pt>
                <c:pt idx="53568">
                  <c:v>43097.851793692127</c:v>
                </c:pt>
                <c:pt idx="53569">
                  <c:v>43097.858738252318</c:v>
                </c:pt>
                <c:pt idx="53570">
                  <c:v>43097.865682812502</c:v>
                </c:pt>
                <c:pt idx="53571">
                  <c:v>43097.872627372686</c:v>
                </c:pt>
                <c:pt idx="53572">
                  <c:v>43097.87957193287</c:v>
                </c:pt>
                <c:pt idx="53573">
                  <c:v>43097.886516493054</c:v>
                </c:pt>
                <c:pt idx="53574">
                  <c:v>43097.893461053238</c:v>
                </c:pt>
                <c:pt idx="53575">
                  <c:v>43097.900405613429</c:v>
                </c:pt>
                <c:pt idx="53576">
                  <c:v>43097.907350173613</c:v>
                </c:pt>
                <c:pt idx="53577">
                  <c:v>43097.914294733797</c:v>
                </c:pt>
                <c:pt idx="53578">
                  <c:v>43097.921239293981</c:v>
                </c:pt>
                <c:pt idx="53579">
                  <c:v>43097.928183854165</c:v>
                </c:pt>
                <c:pt idx="53580">
                  <c:v>43097.935128414349</c:v>
                </c:pt>
                <c:pt idx="53581">
                  <c:v>43097.94207297454</c:v>
                </c:pt>
                <c:pt idx="53582">
                  <c:v>43097.949017534724</c:v>
                </c:pt>
                <c:pt idx="53583">
                  <c:v>43097.955962094908</c:v>
                </c:pt>
                <c:pt idx="53584">
                  <c:v>43097.962906655092</c:v>
                </c:pt>
                <c:pt idx="53585">
                  <c:v>43097.969851215275</c:v>
                </c:pt>
                <c:pt idx="53586">
                  <c:v>43097.976795775467</c:v>
                </c:pt>
                <c:pt idx="53587">
                  <c:v>43097.983740335651</c:v>
                </c:pt>
                <c:pt idx="53588">
                  <c:v>43097.990684895834</c:v>
                </c:pt>
                <c:pt idx="53589">
                  <c:v>43097.997629456018</c:v>
                </c:pt>
                <c:pt idx="53590">
                  <c:v>43098.004574016202</c:v>
                </c:pt>
                <c:pt idx="53591">
                  <c:v>43098.011518576386</c:v>
                </c:pt>
                <c:pt idx="53592">
                  <c:v>43098.018463136577</c:v>
                </c:pt>
                <c:pt idx="53593">
                  <c:v>43098.025407696761</c:v>
                </c:pt>
                <c:pt idx="53594">
                  <c:v>43098.032352256945</c:v>
                </c:pt>
                <c:pt idx="53595">
                  <c:v>43098.039296817129</c:v>
                </c:pt>
                <c:pt idx="53596">
                  <c:v>43098.046241377313</c:v>
                </c:pt>
                <c:pt idx="53597">
                  <c:v>43098.053185937497</c:v>
                </c:pt>
                <c:pt idx="53598">
                  <c:v>43098.060130497688</c:v>
                </c:pt>
                <c:pt idx="53599">
                  <c:v>43098.067075057872</c:v>
                </c:pt>
                <c:pt idx="53600">
                  <c:v>43098.074019618056</c:v>
                </c:pt>
                <c:pt idx="53601">
                  <c:v>43098.08096417824</c:v>
                </c:pt>
                <c:pt idx="53602">
                  <c:v>43098.087908738424</c:v>
                </c:pt>
                <c:pt idx="53603">
                  <c:v>43098.094853298608</c:v>
                </c:pt>
                <c:pt idx="53604">
                  <c:v>43098.101797858799</c:v>
                </c:pt>
                <c:pt idx="53605">
                  <c:v>43098.108742418983</c:v>
                </c:pt>
                <c:pt idx="53606">
                  <c:v>43098.115686979167</c:v>
                </c:pt>
                <c:pt idx="53607">
                  <c:v>43098.122631539351</c:v>
                </c:pt>
                <c:pt idx="53608">
                  <c:v>43098.129576099534</c:v>
                </c:pt>
                <c:pt idx="53609">
                  <c:v>43098.136520659726</c:v>
                </c:pt>
                <c:pt idx="53610">
                  <c:v>43098.14346521991</c:v>
                </c:pt>
                <c:pt idx="53611">
                  <c:v>43098.150409780093</c:v>
                </c:pt>
                <c:pt idx="53612">
                  <c:v>43098.157354340277</c:v>
                </c:pt>
                <c:pt idx="53613">
                  <c:v>43098.164298900461</c:v>
                </c:pt>
                <c:pt idx="53614">
                  <c:v>43098.171243460645</c:v>
                </c:pt>
                <c:pt idx="53615">
                  <c:v>43098.178188020836</c:v>
                </c:pt>
                <c:pt idx="53616">
                  <c:v>43098.18513258102</c:v>
                </c:pt>
                <c:pt idx="53617">
                  <c:v>43098.192077141204</c:v>
                </c:pt>
                <c:pt idx="53618">
                  <c:v>43098.199021701388</c:v>
                </c:pt>
                <c:pt idx="53619">
                  <c:v>43098.205966261572</c:v>
                </c:pt>
                <c:pt idx="53620">
                  <c:v>43098.212910821756</c:v>
                </c:pt>
                <c:pt idx="53621">
                  <c:v>43098.219855381947</c:v>
                </c:pt>
                <c:pt idx="53622">
                  <c:v>43098.226799942131</c:v>
                </c:pt>
                <c:pt idx="53623">
                  <c:v>43098.233744502315</c:v>
                </c:pt>
                <c:pt idx="53624">
                  <c:v>43098.240689062499</c:v>
                </c:pt>
                <c:pt idx="53625">
                  <c:v>43098.247633622683</c:v>
                </c:pt>
                <c:pt idx="53626">
                  <c:v>43098.254578182874</c:v>
                </c:pt>
                <c:pt idx="53627">
                  <c:v>43098.261522743058</c:v>
                </c:pt>
                <c:pt idx="53628">
                  <c:v>43098.268467303242</c:v>
                </c:pt>
                <c:pt idx="53629">
                  <c:v>43098.275411863426</c:v>
                </c:pt>
                <c:pt idx="53630">
                  <c:v>43098.28235642361</c:v>
                </c:pt>
                <c:pt idx="53631">
                  <c:v>43098.289300983794</c:v>
                </c:pt>
                <c:pt idx="53632">
                  <c:v>43098.296245543985</c:v>
                </c:pt>
                <c:pt idx="53633">
                  <c:v>43098.303190104169</c:v>
                </c:pt>
                <c:pt idx="53634">
                  <c:v>43098.310134664353</c:v>
                </c:pt>
                <c:pt idx="53635">
                  <c:v>43098.317079224536</c:v>
                </c:pt>
                <c:pt idx="53636">
                  <c:v>43098.32402378472</c:v>
                </c:pt>
                <c:pt idx="53637">
                  <c:v>43098.330968344904</c:v>
                </c:pt>
                <c:pt idx="53638">
                  <c:v>43098.337912905095</c:v>
                </c:pt>
                <c:pt idx="53639">
                  <c:v>43098.344857465279</c:v>
                </c:pt>
                <c:pt idx="53640">
                  <c:v>43098.351802025463</c:v>
                </c:pt>
                <c:pt idx="53641">
                  <c:v>43098.358746585647</c:v>
                </c:pt>
                <c:pt idx="53642">
                  <c:v>43098.365691145831</c:v>
                </c:pt>
                <c:pt idx="53643">
                  <c:v>43098.372635706015</c:v>
                </c:pt>
                <c:pt idx="53644">
                  <c:v>43098.379580266206</c:v>
                </c:pt>
                <c:pt idx="53645">
                  <c:v>43098.38652482639</c:v>
                </c:pt>
                <c:pt idx="53646">
                  <c:v>43098.393469386574</c:v>
                </c:pt>
                <c:pt idx="53647">
                  <c:v>43098.400413946758</c:v>
                </c:pt>
                <c:pt idx="53648">
                  <c:v>43098.407358506942</c:v>
                </c:pt>
                <c:pt idx="53649">
                  <c:v>43098.414303067133</c:v>
                </c:pt>
                <c:pt idx="53650">
                  <c:v>43098.421247627317</c:v>
                </c:pt>
                <c:pt idx="53651">
                  <c:v>43098.428192187501</c:v>
                </c:pt>
                <c:pt idx="53652">
                  <c:v>43098.435136747685</c:v>
                </c:pt>
                <c:pt idx="53653">
                  <c:v>43098.442081307869</c:v>
                </c:pt>
                <c:pt idx="53654">
                  <c:v>43098.449025868053</c:v>
                </c:pt>
                <c:pt idx="53655">
                  <c:v>43098.455970428244</c:v>
                </c:pt>
                <c:pt idx="53656">
                  <c:v>43098.462914988428</c:v>
                </c:pt>
                <c:pt idx="53657">
                  <c:v>43098.469859548612</c:v>
                </c:pt>
                <c:pt idx="53658">
                  <c:v>43098.476804108795</c:v>
                </c:pt>
                <c:pt idx="53659">
                  <c:v>43098.483748668979</c:v>
                </c:pt>
                <c:pt idx="53660">
                  <c:v>43098.490693229163</c:v>
                </c:pt>
                <c:pt idx="53661">
                  <c:v>43098.497637789354</c:v>
                </c:pt>
                <c:pt idx="53662">
                  <c:v>43098.504582349538</c:v>
                </c:pt>
                <c:pt idx="53663">
                  <c:v>43098.511526909722</c:v>
                </c:pt>
                <c:pt idx="53664">
                  <c:v>43098.518471469906</c:v>
                </c:pt>
                <c:pt idx="53665">
                  <c:v>43098.52541603009</c:v>
                </c:pt>
                <c:pt idx="53666">
                  <c:v>43098.532360590281</c:v>
                </c:pt>
                <c:pt idx="53667">
                  <c:v>43098.539305150465</c:v>
                </c:pt>
                <c:pt idx="53668">
                  <c:v>43098.546249710649</c:v>
                </c:pt>
                <c:pt idx="53669">
                  <c:v>43098.553194270833</c:v>
                </c:pt>
                <c:pt idx="53670">
                  <c:v>43098.560138831017</c:v>
                </c:pt>
                <c:pt idx="53671">
                  <c:v>43098.567083391201</c:v>
                </c:pt>
                <c:pt idx="53672">
                  <c:v>43098.574027951392</c:v>
                </c:pt>
                <c:pt idx="53673">
                  <c:v>43098.580972511576</c:v>
                </c:pt>
                <c:pt idx="53674">
                  <c:v>43098.58791707176</c:v>
                </c:pt>
                <c:pt idx="53675">
                  <c:v>43098.594861631944</c:v>
                </c:pt>
                <c:pt idx="53676">
                  <c:v>43098.601806192128</c:v>
                </c:pt>
                <c:pt idx="53677">
                  <c:v>43098.608750752312</c:v>
                </c:pt>
                <c:pt idx="53678">
                  <c:v>43098.615695312503</c:v>
                </c:pt>
                <c:pt idx="53679">
                  <c:v>43098.622639872687</c:v>
                </c:pt>
                <c:pt idx="53680">
                  <c:v>43098.629584432871</c:v>
                </c:pt>
                <c:pt idx="53681">
                  <c:v>43098.636528993055</c:v>
                </c:pt>
                <c:pt idx="53682">
                  <c:v>43098.643473553238</c:v>
                </c:pt>
                <c:pt idx="53683">
                  <c:v>43098.650418113422</c:v>
                </c:pt>
                <c:pt idx="53684">
                  <c:v>43098.657362673614</c:v>
                </c:pt>
                <c:pt idx="53685">
                  <c:v>43098.664307233797</c:v>
                </c:pt>
                <c:pt idx="53686">
                  <c:v>43098.671251793981</c:v>
                </c:pt>
                <c:pt idx="53687">
                  <c:v>43098.678196354165</c:v>
                </c:pt>
                <c:pt idx="53688">
                  <c:v>43098.685140914349</c:v>
                </c:pt>
                <c:pt idx="53689">
                  <c:v>43098.69208547454</c:v>
                </c:pt>
                <c:pt idx="53690">
                  <c:v>43098.699030034724</c:v>
                </c:pt>
                <c:pt idx="53691">
                  <c:v>43098.705974594908</c:v>
                </c:pt>
                <c:pt idx="53692">
                  <c:v>43098.712919155092</c:v>
                </c:pt>
                <c:pt idx="53693">
                  <c:v>43098.719863715276</c:v>
                </c:pt>
                <c:pt idx="53694">
                  <c:v>43098.72680827546</c:v>
                </c:pt>
                <c:pt idx="53695">
                  <c:v>43098.733752835651</c:v>
                </c:pt>
                <c:pt idx="53696">
                  <c:v>43098.740697395835</c:v>
                </c:pt>
                <c:pt idx="53697">
                  <c:v>43098.747641956019</c:v>
                </c:pt>
                <c:pt idx="53698">
                  <c:v>43098.754586516203</c:v>
                </c:pt>
                <c:pt idx="53699">
                  <c:v>43098.761531076387</c:v>
                </c:pt>
                <c:pt idx="53700">
                  <c:v>43098.768475636571</c:v>
                </c:pt>
                <c:pt idx="53701">
                  <c:v>43098.775420196762</c:v>
                </c:pt>
                <c:pt idx="53702">
                  <c:v>43098.782364756946</c:v>
                </c:pt>
                <c:pt idx="53703">
                  <c:v>43098.78930931713</c:v>
                </c:pt>
                <c:pt idx="53704">
                  <c:v>43098.796253877314</c:v>
                </c:pt>
                <c:pt idx="53705">
                  <c:v>43098.803198437497</c:v>
                </c:pt>
                <c:pt idx="53706">
                  <c:v>43098.810142997689</c:v>
                </c:pt>
                <c:pt idx="53707">
                  <c:v>43098.817087557873</c:v>
                </c:pt>
                <c:pt idx="53708">
                  <c:v>43098.824032118056</c:v>
                </c:pt>
                <c:pt idx="53709">
                  <c:v>43098.83097667824</c:v>
                </c:pt>
                <c:pt idx="53710">
                  <c:v>43098.837921238424</c:v>
                </c:pt>
                <c:pt idx="53711">
                  <c:v>43098.844865798608</c:v>
                </c:pt>
                <c:pt idx="53712">
                  <c:v>43098.851810358799</c:v>
                </c:pt>
                <c:pt idx="53713">
                  <c:v>43098.858754918983</c:v>
                </c:pt>
                <c:pt idx="53714">
                  <c:v>43098.865699479167</c:v>
                </c:pt>
                <c:pt idx="53715">
                  <c:v>43098.872644039351</c:v>
                </c:pt>
                <c:pt idx="53716">
                  <c:v>43098.879588599535</c:v>
                </c:pt>
                <c:pt idx="53717">
                  <c:v>43098.886533159719</c:v>
                </c:pt>
                <c:pt idx="53718">
                  <c:v>43098.89347771991</c:v>
                </c:pt>
                <c:pt idx="53719">
                  <c:v>43098.900422280094</c:v>
                </c:pt>
                <c:pt idx="53720">
                  <c:v>43098.907366840278</c:v>
                </c:pt>
                <c:pt idx="53721">
                  <c:v>43098.914311400462</c:v>
                </c:pt>
                <c:pt idx="53722">
                  <c:v>43098.921255960646</c:v>
                </c:pt>
                <c:pt idx="53723">
                  <c:v>43098.92820052083</c:v>
                </c:pt>
                <c:pt idx="53724">
                  <c:v>43098.935145081021</c:v>
                </c:pt>
                <c:pt idx="53725">
                  <c:v>43098.942089641205</c:v>
                </c:pt>
                <c:pt idx="53726">
                  <c:v>43098.949034201389</c:v>
                </c:pt>
                <c:pt idx="53727">
                  <c:v>43098.955978761573</c:v>
                </c:pt>
                <c:pt idx="53728">
                  <c:v>43098.962923321757</c:v>
                </c:pt>
                <c:pt idx="53729">
                  <c:v>43098.969867881948</c:v>
                </c:pt>
                <c:pt idx="53730">
                  <c:v>43098.976812442132</c:v>
                </c:pt>
                <c:pt idx="53731">
                  <c:v>43098.983757002316</c:v>
                </c:pt>
                <c:pt idx="53732">
                  <c:v>43098.990701562499</c:v>
                </c:pt>
                <c:pt idx="53733">
                  <c:v>43098.997646122683</c:v>
                </c:pt>
                <c:pt idx="53734">
                  <c:v>43099.004590682867</c:v>
                </c:pt>
                <c:pt idx="53735">
                  <c:v>43099.011535243058</c:v>
                </c:pt>
                <c:pt idx="53736">
                  <c:v>43099.018479803242</c:v>
                </c:pt>
                <c:pt idx="53737">
                  <c:v>43099.025424363426</c:v>
                </c:pt>
                <c:pt idx="53738">
                  <c:v>43099.03236892361</c:v>
                </c:pt>
                <c:pt idx="53739">
                  <c:v>43099.039313483794</c:v>
                </c:pt>
                <c:pt idx="53740">
                  <c:v>43099.046258043978</c:v>
                </c:pt>
                <c:pt idx="53741">
                  <c:v>43099.053202604169</c:v>
                </c:pt>
                <c:pt idx="53742">
                  <c:v>43099.060147164353</c:v>
                </c:pt>
                <c:pt idx="53743">
                  <c:v>43099.067091724537</c:v>
                </c:pt>
                <c:pt idx="53744">
                  <c:v>43099.074036284721</c:v>
                </c:pt>
                <c:pt idx="53745">
                  <c:v>43099.080980844905</c:v>
                </c:pt>
                <c:pt idx="53746">
                  <c:v>43099.087925405096</c:v>
                </c:pt>
                <c:pt idx="53747">
                  <c:v>43099.09486996528</c:v>
                </c:pt>
                <c:pt idx="53748">
                  <c:v>43099.101814525464</c:v>
                </c:pt>
                <c:pt idx="53749">
                  <c:v>43099.108759085648</c:v>
                </c:pt>
                <c:pt idx="53750">
                  <c:v>43099.115703645832</c:v>
                </c:pt>
                <c:pt idx="53751">
                  <c:v>43099.122648206016</c:v>
                </c:pt>
                <c:pt idx="53752">
                  <c:v>43099.129592766207</c:v>
                </c:pt>
                <c:pt idx="53753">
                  <c:v>43099.136537326391</c:v>
                </c:pt>
                <c:pt idx="53754">
                  <c:v>43099.143481886575</c:v>
                </c:pt>
                <c:pt idx="53755">
                  <c:v>43099.150426446759</c:v>
                </c:pt>
                <c:pt idx="53756">
                  <c:v>43099.157371006942</c:v>
                </c:pt>
                <c:pt idx="53757">
                  <c:v>43099.164315567126</c:v>
                </c:pt>
                <c:pt idx="53758">
                  <c:v>43099.171260127318</c:v>
                </c:pt>
                <c:pt idx="53759">
                  <c:v>43099.178204687501</c:v>
                </c:pt>
                <c:pt idx="53760">
                  <c:v>43099.185149247685</c:v>
                </c:pt>
                <c:pt idx="53761">
                  <c:v>43099.192093807869</c:v>
                </c:pt>
                <c:pt idx="53762">
                  <c:v>43099.199038368053</c:v>
                </c:pt>
                <c:pt idx="53763">
                  <c:v>43099.205982928244</c:v>
                </c:pt>
                <c:pt idx="53764">
                  <c:v>43099.212927488428</c:v>
                </c:pt>
                <c:pt idx="53765">
                  <c:v>43099.219872048612</c:v>
                </c:pt>
                <c:pt idx="53766">
                  <c:v>43099.226816608796</c:v>
                </c:pt>
                <c:pt idx="53767">
                  <c:v>43099.23376116898</c:v>
                </c:pt>
                <c:pt idx="53768">
                  <c:v>43099.240705729164</c:v>
                </c:pt>
                <c:pt idx="53769">
                  <c:v>43099.247650289355</c:v>
                </c:pt>
                <c:pt idx="53770">
                  <c:v>43099.254594849539</c:v>
                </c:pt>
                <c:pt idx="53771">
                  <c:v>43099.261539409723</c:v>
                </c:pt>
                <c:pt idx="53772">
                  <c:v>43099.268483969907</c:v>
                </c:pt>
                <c:pt idx="53773">
                  <c:v>43099.275428530091</c:v>
                </c:pt>
                <c:pt idx="53774">
                  <c:v>43099.282373090275</c:v>
                </c:pt>
                <c:pt idx="53775">
                  <c:v>43099.289317650466</c:v>
                </c:pt>
                <c:pt idx="53776">
                  <c:v>43099.29626221065</c:v>
                </c:pt>
                <c:pt idx="53777">
                  <c:v>43099.303206770834</c:v>
                </c:pt>
                <c:pt idx="53778">
                  <c:v>43099.310151331018</c:v>
                </c:pt>
                <c:pt idx="53779">
                  <c:v>43099.317095891201</c:v>
                </c:pt>
                <c:pt idx="53780">
                  <c:v>43099.324040451385</c:v>
                </c:pt>
                <c:pt idx="53781">
                  <c:v>43099.330985011577</c:v>
                </c:pt>
                <c:pt idx="53782">
                  <c:v>43099.33792957176</c:v>
                </c:pt>
                <c:pt idx="53783">
                  <c:v>43099.344874131944</c:v>
                </c:pt>
                <c:pt idx="53784">
                  <c:v>43099.351818692128</c:v>
                </c:pt>
                <c:pt idx="53785">
                  <c:v>43099.358763252312</c:v>
                </c:pt>
                <c:pt idx="53786">
                  <c:v>43099.365707812503</c:v>
                </c:pt>
                <c:pt idx="53787">
                  <c:v>43099.372652372687</c:v>
                </c:pt>
                <c:pt idx="53788">
                  <c:v>43099.379596932871</c:v>
                </c:pt>
                <c:pt idx="53789">
                  <c:v>43099.386541493055</c:v>
                </c:pt>
                <c:pt idx="53790">
                  <c:v>43099.393486053239</c:v>
                </c:pt>
                <c:pt idx="53791">
                  <c:v>43099.400430613423</c:v>
                </c:pt>
                <c:pt idx="53792">
                  <c:v>43099.407375173614</c:v>
                </c:pt>
                <c:pt idx="53793">
                  <c:v>43099.414319733798</c:v>
                </c:pt>
                <c:pt idx="53794">
                  <c:v>43099.421264293982</c:v>
                </c:pt>
                <c:pt idx="53795">
                  <c:v>43099.428208854166</c:v>
                </c:pt>
                <c:pt idx="53796">
                  <c:v>43099.43515341435</c:v>
                </c:pt>
                <c:pt idx="53797">
                  <c:v>43099.442097974534</c:v>
                </c:pt>
                <c:pt idx="53798">
                  <c:v>43099.449042534725</c:v>
                </c:pt>
                <c:pt idx="53799">
                  <c:v>43099.455987094909</c:v>
                </c:pt>
                <c:pt idx="53800">
                  <c:v>43099.462931655093</c:v>
                </c:pt>
                <c:pt idx="53801">
                  <c:v>43099.469876215277</c:v>
                </c:pt>
                <c:pt idx="53802">
                  <c:v>43099.476820775461</c:v>
                </c:pt>
                <c:pt idx="53803">
                  <c:v>43099.483765335652</c:v>
                </c:pt>
                <c:pt idx="53804">
                  <c:v>43099.490709895836</c:v>
                </c:pt>
                <c:pt idx="53805">
                  <c:v>43099.49765445602</c:v>
                </c:pt>
                <c:pt idx="53806">
                  <c:v>43099.504599016203</c:v>
                </c:pt>
                <c:pt idx="53807">
                  <c:v>43099.511543576387</c:v>
                </c:pt>
                <c:pt idx="53808">
                  <c:v>43099.518488136571</c:v>
                </c:pt>
                <c:pt idx="53809">
                  <c:v>43099.525432696762</c:v>
                </c:pt>
                <c:pt idx="53810">
                  <c:v>43099.532377256946</c:v>
                </c:pt>
                <c:pt idx="53811">
                  <c:v>43099.53932181713</c:v>
                </c:pt>
                <c:pt idx="53812">
                  <c:v>43099.546266377314</c:v>
                </c:pt>
                <c:pt idx="53813">
                  <c:v>43099.553210937498</c:v>
                </c:pt>
                <c:pt idx="53814">
                  <c:v>43099.560155497682</c:v>
                </c:pt>
                <c:pt idx="53815">
                  <c:v>43099.567100057873</c:v>
                </c:pt>
                <c:pt idx="53816">
                  <c:v>43099.574044618057</c:v>
                </c:pt>
                <c:pt idx="53817">
                  <c:v>43099.580989178241</c:v>
                </c:pt>
                <c:pt idx="53818">
                  <c:v>43099.587933738425</c:v>
                </c:pt>
                <c:pt idx="53819">
                  <c:v>43099.594878298609</c:v>
                </c:pt>
                <c:pt idx="53820">
                  <c:v>43099.601822858793</c:v>
                </c:pt>
                <c:pt idx="53821">
                  <c:v>43099.608767418984</c:v>
                </c:pt>
                <c:pt idx="53822">
                  <c:v>43099.615711979168</c:v>
                </c:pt>
                <c:pt idx="53823">
                  <c:v>43099.622656539352</c:v>
                </c:pt>
                <c:pt idx="53824">
                  <c:v>43099.629601099536</c:v>
                </c:pt>
                <c:pt idx="53825">
                  <c:v>43099.63654565972</c:v>
                </c:pt>
                <c:pt idx="53826">
                  <c:v>43099.643490219911</c:v>
                </c:pt>
                <c:pt idx="53827">
                  <c:v>43099.650434780095</c:v>
                </c:pt>
                <c:pt idx="53828">
                  <c:v>43099.657379340279</c:v>
                </c:pt>
                <c:pt idx="53829">
                  <c:v>43099.664323900462</c:v>
                </c:pt>
                <c:pt idx="53830">
                  <c:v>43099.671268460646</c:v>
                </c:pt>
                <c:pt idx="53831">
                  <c:v>43099.67821302083</c:v>
                </c:pt>
                <c:pt idx="53832">
                  <c:v>43099.685157581021</c:v>
                </c:pt>
                <c:pt idx="53833">
                  <c:v>43099.692102141205</c:v>
                </c:pt>
                <c:pt idx="53834">
                  <c:v>43099.699046701389</c:v>
                </c:pt>
                <c:pt idx="53835">
                  <c:v>43099.705991261573</c:v>
                </c:pt>
                <c:pt idx="53836">
                  <c:v>43099.712935821757</c:v>
                </c:pt>
                <c:pt idx="53837">
                  <c:v>43099.719880381941</c:v>
                </c:pt>
                <c:pt idx="53838">
                  <c:v>43099.726824942132</c:v>
                </c:pt>
                <c:pt idx="53839">
                  <c:v>43099.733769502316</c:v>
                </c:pt>
                <c:pt idx="53840">
                  <c:v>43099.7407140625</c:v>
                </c:pt>
                <c:pt idx="53841">
                  <c:v>43099.747658622684</c:v>
                </c:pt>
                <c:pt idx="53842">
                  <c:v>43099.754603182868</c:v>
                </c:pt>
                <c:pt idx="53843">
                  <c:v>43099.761547743059</c:v>
                </c:pt>
                <c:pt idx="53844">
                  <c:v>43099.768492303243</c:v>
                </c:pt>
                <c:pt idx="53845">
                  <c:v>43099.775436863427</c:v>
                </c:pt>
                <c:pt idx="53846">
                  <c:v>43099.782381423611</c:v>
                </c:pt>
                <c:pt idx="53847">
                  <c:v>43099.789325983795</c:v>
                </c:pt>
                <c:pt idx="53848">
                  <c:v>43099.796270543979</c:v>
                </c:pt>
                <c:pt idx="53849">
                  <c:v>43099.80321510417</c:v>
                </c:pt>
                <c:pt idx="53850">
                  <c:v>43099.810159664354</c:v>
                </c:pt>
                <c:pt idx="53851">
                  <c:v>43099.817104224538</c:v>
                </c:pt>
                <c:pt idx="53852">
                  <c:v>43099.824048784722</c:v>
                </c:pt>
                <c:pt idx="53853">
                  <c:v>43099.830993344905</c:v>
                </c:pt>
                <c:pt idx="53854">
                  <c:v>43099.837937905089</c:v>
                </c:pt>
                <c:pt idx="53855">
                  <c:v>43099.844882465281</c:v>
                </c:pt>
                <c:pt idx="53856">
                  <c:v>43099.851827025464</c:v>
                </c:pt>
                <c:pt idx="53857">
                  <c:v>43099.858771585648</c:v>
                </c:pt>
                <c:pt idx="53858">
                  <c:v>43099.865716145832</c:v>
                </c:pt>
                <c:pt idx="53859">
                  <c:v>43099.872660706016</c:v>
                </c:pt>
                <c:pt idx="53860">
                  <c:v>43099.8796052662</c:v>
                </c:pt>
                <c:pt idx="53861">
                  <c:v>43099.886549826391</c:v>
                </c:pt>
                <c:pt idx="53862">
                  <c:v>43099.893494386575</c:v>
                </c:pt>
                <c:pt idx="53863">
                  <c:v>43099.900438946759</c:v>
                </c:pt>
                <c:pt idx="53864">
                  <c:v>43099.907383506943</c:v>
                </c:pt>
                <c:pt idx="53865">
                  <c:v>43099.914328067127</c:v>
                </c:pt>
                <c:pt idx="53866">
                  <c:v>43099.921272627318</c:v>
                </c:pt>
                <c:pt idx="53867">
                  <c:v>43099.928217187502</c:v>
                </c:pt>
                <c:pt idx="53868">
                  <c:v>43099.935161747686</c:v>
                </c:pt>
                <c:pt idx="53869">
                  <c:v>43099.94210630787</c:v>
                </c:pt>
                <c:pt idx="53870">
                  <c:v>43099.949050868054</c:v>
                </c:pt>
                <c:pt idx="53871">
                  <c:v>43099.955995428238</c:v>
                </c:pt>
                <c:pt idx="53872">
                  <c:v>43099.962939988429</c:v>
                </c:pt>
                <c:pt idx="53873">
                  <c:v>43099.969884548613</c:v>
                </c:pt>
                <c:pt idx="53874">
                  <c:v>43099.976829108797</c:v>
                </c:pt>
                <c:pt idx="53875">
                  <c:v>43099.983773668981</c:v>
                </c:pt>
                <c:pt idx="53876">
                  <c:v>43099.990718229164</c:v>
                </c:pt>
                <c:pt idx="53877">
                  <c:v>43099.997662789348</c:v>
                </c:pt>
                <c:pt idx="53878">
                  <c:v>43100.00460734954</c:v>
                </c:pt>
                <c:pt idx="53879">
                  <c:v>43100.011551909723</c:v>
                </c:pt>
                <c:pt idx="53880">
                  <c:v>43100.018496469907</c:v>
                </c:pt>
                <c:pt idx="53881">
                  <c:v>43100.025441030091</c:v>
                </c:pt>
                <c:pt idx="53882">
                  <c:v>43100.032385590275</c:v>
                </c:pt>
                <c:pt idx="53883">
                  <c:v>43100.039330150466</c:v>
                </c:pt>
                <c:pt idx="53884">
                  <c:v>43100.04627471065</c:v>
                </c:pt>
                <c:pt idx="53885">
                  <c:v>43100.053219270834</c:v>
                </c:pt>
                <c:pt idx="53886">
                  <c:v>43100.060163831018</c:v>
                </c:pt>
                <c:pt idx="53887">
                  <c:v>43100.067108391202</c:v>
                </c:pt>
                <c:pt idx="53888">
                  <c:v>43100.074052951386</c:v>
                </c:pt>
                <c:pt idx="53889">
                  <c:v>43100.080997511577</c:v>
                </c:pt>
                <c:pt idx="53890">
                  <c:v>43100.087942071761</c:v>
                </c:pt>
                <c:pt idx="53891">
                  <c:v>43100.094886631945</c:v>
                </c:pt>
                <c:pt idx="53892">
                  <c:v>43100.101831192129</c:v>
                </c:pt>
                <c:pt idx="53893">
                  <c:v>43100.108775752313</c:v>
                </c:pt>
                <c:pt idx="53894">
                  <c:v>43100.115720312497</c:v>
                </c:pt>
                <c:pt idx="53895">
                  <c:v>43100.122664872688</c:v>
                </c:pt>
                <c:pt idx="53896">
                  <c:v>43100.129609432872</c:v>
                </c:pt>
                <c:pt idx="53897">
                  <c:v>43100.136553993056</c:v>
                </c:pt>
                <c:pt idx="53898">
                  <c:v>43100.14349855324</c:v>
                </c:pt>
                <c:pt idx="53899">
                  <c:v>43100.150443113424</c:v>
                </c:pt>
                <c:pt idx="53900">
                  <c:v>43100.157387673615</c:v>
                </c:pt>
                <c:pt idx="53901">
                  <c:v>43100.164332233799</c:v>
                </c:pt>
                <c:pt idx="53902">
                  <c:v>43100.171276793983</c:v>
                </c:pt>
                <c:pt idx="53903">
                  <c:v>43100.178221354166</c:v>
                </c:pt>
                <c:pt idx="53904">
                  <c:v>43100.18516591435</c:v>
                </c:pt>
                <c:pt idx="53905">
                  <c:v>43100.192110474534</c:v>
                </c:pt>
                <c:pt idx="53906">
                  <c:v>43100.199055034725</c:v>
                </c:pt>
                <c:pt idx="53907">
                  <c:v>43100.205999594909</c:v>
                </c:pt>
                <c:pt idx="53908">
                  <c:v>43100.212944155093</c:v>
                </c:pt>
                <c:pt idx="53909">
                  <c:v>43100.219888715277</c:v>
                </c:pt>
                <c:pt idx="53910">
                  <c:v>43100.226833275461</c:v>
                </c:pt>
                <c:pt idx="53911">
                  <c:v>43100.233777835645</c:v>
                </c:pt>
                <c:pt idx="53912">
                  <c:v>43100.240722395836</c:v>
                </c:pt>
                <c:pt idx="53913">
                  <c:v>43100.24766695602</c:v>
                </c:pt>
                <c:pt idx="53914">
                  <c:v>43100.254611516204</c:v>
                </c:pt>
                <c:pt idx="53915">
                  <c:v>43100.261556076388</c:v>
                </c:pt>
                <c:pt idx="53916">
                  <c:v>43100.268500636572</c:v>
                </c:pt>
                <c:pt idx="53917">
                  <c:v>43100.275445196756</c:v>
                </c:pt>
                <c:pt idx="53918">
                  <c:v>43100.282389756947</c:v>
                </c:pt>
                <c:pt idx="53919">
                  <c:v>43100.289334317131</c:v>
                </c:pt>
                <c:pt idx="53920">
                  <c:v>43100.296278877315</c:v>
                </c:pt>
                <c:pt idx="53921">
                  <c:v>43100.303223437499</c:v>
                </c:pt>
                <c:pt idx="53922">
                  <c:v>43100.310167997683</c:v>
                </c:pt>
                <c:pt idx="53923">
                  <c:v>43100.317112557874</c:v>
                </c:pt>
                <c:pt idx="53924">
                  <c:v>43100.324057118058</c:v>
                </c:pt>
                <c:pt idx="53925">
                  <c:v>43100.331001678242</c:v>
                </c:pt>
                <c:pt idx="53926">
                  <c:v>43100.337946238426</c:v>
                </c:pt>
                <c:pt idx="53927">
                  <c:v>43100.344890798609</c:v>
                </c:pt>
                <c:pt idx="53928">
                  <c:v>43100.351835358793</c:v>
                </c:pt>
                <c:pt idx="53929">
                  <c:v>43100.358779918985</c:v>
                </c:pt>
                <c:pt idx="53930">
                  <c:v>43100.365724479168</c:v>
                </c:pt>
                <c:pt idx="53931">
                  <c:v>43100.372669039352</c:v>
                </c:pt>
                <c:pt idx="53932">
                  <c:v>43100.379613599536</c:v>
                </c:pt>
                <c:pt idx="53933">
                  <c:v>43100.38655815972</c:v>
                </c:pt>
                <c:pt idx="53934">
                  <c:v>43100.393502719904</c:v>
                </c:pt>
                <c:pt idx="53935">
                  <c:v>43100.400447280095</c:v>
                </c:pt>
                <c:pt idx="53936">
                  <c:v>43100.407391840279</c:v>
                </c:pt>
                <c:pt idx="53937">
                  <c:v>43100.414336400463</c:v>
                </c:pt>
                <c:pt idx="53938">
                  <c:v>43100.421280960647</c:v>
                </c:pt>
                <c:pt idx="53939">
                  <c:v>43100.428225520831</c:v>
                </c:pt>
                <c:pt idx="53940">
                  <c:v>43100.435170081022</c:v>
                </c:pt>
                <c:pt idx="53941">
                  <c:v>43100.442114641206</c:v>
                </c:pt>
                <c:pt idx="53942">
                  <c:v>43100.44905920139</c:v>
                </c:pt>
                <c:pt idx="53943">
                  <c:v>43100.456003761574</c:v>
                </c:pt>
                <c:pt idx="53944">
                  <c:v>43100.462948321758</c:v>
                </c:pt>
                <c:pt idx="53945">
                  <c:v>43100.469892881942</c:v>
                </c:pt>
                <c:pt idx="53946">
                  <c:v>43100.476837442133</c:v>
                </c:pt>
                <c:pt idx="53947">
                  <c:v>43100.483782002317</c:v>
                </c:pt>
                <c:pt idx="53948">
                  <c:v>43100.490726562501</c:v>
                </c:pt>
                <c:pt idx="53949">
                  <c:v>43100.497671122685</c:v>
                </c:pt>
                <c:pt idx="53950">
                  <c:v>43100.504615682868</c:v>
                </c:pt>
                <c:pt idx="53951">
                  <c:v>43100.511560243052</c:v>
                </c:pt>
                <c:pt idx="53952">
                  <c:v>43100.518504803244</c:v>
                </c:pt>
                <c:pt idx="53953">
                  <c:v>43100.525449363427</c:v>
                </c:pt>
                <c:pt idx="53954">
                  <c:v>43100.532393923611</c:v>
                </c:pt>
                <c:pt idx="53955">
                  <c:v>43100.539338483795</c:v>
                </c:pt>
                <c:pt idx="53956">
                  <c:v>43100.546283043979</c:v>
                </c:pt>
                <c:pt idx="53957">
                  <c:v>43100.553227604163</c:v>
                </c:pt>
                <c:pt idx="53958">
                  <c:v>43100.560172164354</c:v>
                </c:pt>
                <c:pt idx="53959">
                  <c:v>43100.567116724538</c:v>
                </c:pt>
                <c:pt idx="53960">
                  <c:v>43100.574061284722</c:v>
                </c:pt>
                <c:pt idx="53961">
                  <c:v>43100.581005844906</c:v>
                </c:pt>
                <c:pt idx="53962">
                  <c:v>43100.58795040509</c:v>
                </c:pt>
                <c:pt idx="53963">
                  <c:v>43100.594894965281</c:v>
                </c:pt>
                <c:pt idx="53964">
                  <c:v>43100.601839525465</c:v>
                </c:pt>
                <c:pt idx="53965">
                  <c:v>43100.608784085649</c:v>
                </c:pt>
                <c:pt idx="53966">
                  <c:v>43100.615728645833</c:v>
                </c:pt>
                <c:pt idx="53967">
                  <c:v>43100.622673206017</c:v>
                </c:pt>
                <c:pt idx="53968">
                  <c:v>43100.629617766201</c:v>
                </c:pt>
                <c:pt idx="53969">
                  <c:v>43100.636562326392</c:v>
                </c:pt>
                <c:pt idx="53970">
                  <c:v>43100.643506886576</c:v>
                </c:pt>
                <c:pt idx="53971">
                  <c:v>43100.65045144676</c:v>
                </c:pt>
                <c:pt idx="53972">
                  <c:v>43100.657396006944</c:v>
                </c:pt>
                <c:pt idx="53973">
                  <c:v>43100.664340567128</c:v>
                </c:pt>
                <c:pt idx="53974">
                  <c:v>43100.671285127311</c:v>
                </c:pt>
                <c:pt idx="53975">
                  <c:v>43100.678229687503</c:v>
                </c:pt>
                <c:pt idx="53976">
                  <c:v>43100.685174247687</c:v>
                </c:pt>
                <c:pt idx="53977">
                  <c:v>43100.69211880787</c:v>
                </c:pt>
                <c:pt idx="53978">
                  <c:v>43100.699063368054</c:v>
                </c:pt>
                <c:pt idx="53979">
                  <c:v>43100.706007928238</c:v>
                </c:pt>
                <c:pt idx="53980">
                  <c:v>43100.712952488429</c:v>
                </c:pt>
                <c:pt idx="53981">
                  <c:v>43100.719897048613</c:v>
                </c:pt>
                <c:pt idx="53982">
                  <c:v>43100.726841608797</c:v>
                </c:pt>
                <c:pt idx="53983">
                  <c:v>43100.733786168981</c:v>
                </c:pt>
                <c:pt idx="53984">
                  <c:v>43100.740730729165</c:v>
                </c:pt>
                <c:pt idx="53985">
                  <c:v>43100.747675289349</c:v>
                </c:pt>
                <c:pt idx="53986">
                  <c:v>43100.75461984954</c:v>
                </c:pt>
                <c:pt idx="53987">
                  <c:v>43100.761564409724</c:v>
                </c:pt>
                <c:pt idx="53988">
                  <c:v>43100.768508969908</c:v>
                </c:pt>
                <c:pt idx="53989">
                  <c:v>43100.775453530092</c:v>
                </c:pt>
                <c:pt idx="53990">
                  <c:v>43100.782398090276</c:v>
                </c:pt>
                <c:pt idx="53991">
                  <c:v>43100.78934265046</c:v>
                </c:pt>
                <c:pt idx="53992">
                  <c:v>43100.796287210651</c:v>
                </c:pt>
                <c:pt idx="53993">
                  <c:v>43100.803231770835</c:v>
                </c:pt>
                <c:pt idx="53994">
                  <c:v>43100.810176331019</c:v>
                </c:pt>
                <c:pt idx="53995">
                  <c:v>43100.817120891203</c:v>
                </c:pt>
                <c:pt idx="53996">
                  <c:v>43100.824065451387</c:v>
                </c:pt>
                <c:pt idx="53997">
                  <c:v>43100.83101001157</c:v>
                </c:pt>
                <c:pt idx="53998">
                  <c:v>43100.837954571762</c:v>
                </c:pt>
                <c:pt idx="53999">
                  <c:v>43100.844899131946</c:v>
                </c:pt>
                <c:pt idx="54000">
                  <c:v>43100.851843692129</c:v>
                </c:pt>
                <c:pt idx="54001">
                  <c:v>43100.858788252313</c:v>
                </c:pt>
                <c:pt idx="54002">
                  <c:v>43100.865732812497</c:v>
                </c:pt>
                <c:pt idx="54003">
                  <c:v>43100.872677372688</c:v>
                </c:pt>
                <c:pt idx="54004">
                  <c:v>43100.879621932872</c:v>
                </c:pt>
                <c:pt idx="54005">
                  <c:v>43100.886566493056</c:v>
                </c:pt>
                <c:pt idx="54006">
                  <c:v>43100.89351105324</c:v>
                </c:pt>
                <c:pt idx="54007">
                  <c:v>43100.900455613424</c:v>
                </c:pt>
                <c:pt idx="54008">
                  <c:v>43100.907400173608</c:v>
                </c:pt>
                <c:pt idx="54009">
                  <c:v>43100.914344733799</c:v>
                </c:pt>
                <c:pt idx="54010">
                  <c:v>43100.921289293983</c:v>
                </c:pt>
                <c:pt idx="54011">
                  <c:v>43100.928233854167</c:v>
                </c:pt>
                <c:pt idx="54012">
                  <c:v>43100.935178414351</c:v>
                </c:pt>
                <c:pt idx="54013">
                  <c:v>43100.942122974535</c:v>
                </c:pt>
                <c:pt idx="54014">
                  <c:v>43100.949067534719</c:v>
                </c:pt>
                <c:pt idx="54015">
                  <c:v>43100.95601209491</c:v>
                </c:pt>
                <c:pt idx="54016">
                  <c:v>43100.962956655094</c:v>
                </c:pt>
                <c:pt idx="54017">
                  <c:v>43100.969901215278</c:v>
                </c:pt>
                <c:pt idx="54018">
                  <c:v>43100.976845775462</c:v>
                </c:pt>
                <c:pt idx="54019">
                  <c:v>43131.5</c:v>
                </c:pt>
                <c:pt idx="54020">
                  <c:v>43215.5</c:v>
                </c:pt>
                <c:pt idx="54021">
                  <c:v>43368.583333333336</c:v>
                </c:pt>
                <c:pt idx="54022">
                  <c:v>43454.541666666664</c:v>
                </c:pt>
                <c:pt idx="54023">
                  <c:v>43574.625</c:v>
                </c:pt>
                <c:pt idx="54024">
                  <c:v>43649.5</c:v>
                </c:pt>
                <c:pt idx="54025">
                  <c:v>43887.5</c:v>
                </c:pt>
              </c:numCache>
            </c:numRef>
          </c:xVal>
          <c:yVal>
            <c:numRef>
              <c:f>'Logger c3 7 pm'!$F$7:$F$54101</c:f>
              <c:numCache>
                <c:formatCode>General</c:formatCode>
                <c:ptCount val="54095"/>
                <c:pt idx="4">
                  <c:v>0</c:v>
                </c:pt>
                <c:pt idx="19">
                  <c:v>0</c:v>
                </c:pt>
                <c:pt idx="29">
                  <c:v>0</c:v>
                </c:pt>
                <c:pt idx="41">
                  <c:v>0</c:v>
                </c:pt>
                <c:pt idx="68">
                  <c:v>0</c:v>
                </c:pt>
                <c:pt idx="89">
                  <c:v>0</c:v>
                </c:pt>
                <c:pt idx="96">
                  <c:v>1.2E-2</c:v>
                </c:pt>
                <c:pt idx="108">
                  <c:v>4.2000000000000003E-2</c:v>
                </c:pt>
                <c:pt idx="124">
                  <c:v>0.23599999999999999</c:v>
                </c:pt>
                <c:pt idx="142">
                  <c:v>0.68799999999999994</c:v>
                </c:pt>
                <c:pt idx="160">
                  <c:v>1.47</c:v>
                </c:pt>
                <c:pt idx="184">
                  <c:v>3.71</c:v>
                </c:pt>
                <c:pt idx="214">
                  <c:v>8.25</c:v>
                </c:pt>
                <c:pt idx="1099">
                  <c:v>12.9</c:v>
                </c:pt>
                <c:pt idx="1826">
                  <c:v>3.83</c:v>
                </c:pt>
                <c:pt idx="3852">
                  <c:v>0.745</c:v>
                </c:pt>
                <c:pt idx="7006">
                  <c:v>0.251</c:v>
                </c:pt>
                <c:pt idx="10186">
                  <c:v>8.5999999999999993E-2</c:v>
                </c:pt>
                <c:pt idx="16366">
                  <c:v>7.0000000000000007E-2</c:v>
                </c:pt>
                <c:pt idx="18958">
                  <c:v>1.9E-2</c:v>
                </c:pt>
                <c:pt idx="25150">
                  <c:v>2.4E-2</c:v>
                </c:pt>
                <c:pt idx="29182">
                  <c:v>2.1000000000000001E-2</c:v>
                </c:pt>
                <c:pt idx="39262">
                  <c:v>0</c:v>
                </c:pt>
                <c:pt idx="51502">
                  <c:v>0</c:v>
                </c:pt>
                <c:pt idx="54019">
                  <c:v>0</c:v>
                </c:pt>
                <c:pt idx="54020">
                  <c:v>0</c:v>
                </c:pt>
                <c:pt idx="54021">
                  <c:v>0</c:v>
                </c:pt>
                <c:pt idx="54022">
                  <c:v>0</c:v>
                </c:pt>
                <c:pt idx="54023">
                  <c:v>0</c:v>
                </c:pt>
                <c:pt idx="54024">
                  <c:v>0</c:v>
                </c:pt>
                <c:pt idx="54025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74C8-49B0-8768-25FAE78B7310}"/>
            </c:ext>
          </c:extLst>
        </c:ser>
        <c:ser>
          <c:idx val="0"/>
          <c:order val="1"/>
          <c:tx>
            <c:v>MP31 West MW</c:v>
          </c:tx>
          <c:spPr>
            <a:ln w="25400">
              <a:solidFill>
                <a:schemeClr val="accent6">
                  <a:lumMod val="75000"/>
                </a:schemeClr>
              </a:solidFill>
            </a:ln>
          </c:spPr>
          <c:marker>
            <c:spPr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'Logger c3 7 pm'!$H$7:$H$28</c:f>
              <c:numCache>
                <c:formatCode>m/d/yy;@</c:formatCode>
                <c:ptCount val="22"/>
                <c:pt idx="0" formatCode="m/d/yyyy">
                  <c:v>42662</c:v>
                </c:pt>
                <c:pt idx="1">
                  <c:v>42738</c:v>
                </c:pt>
                <c:pt idx="2">
                  <c:v>42752</c:v>
                </c:pt>
                <c:pt idx="3">
                  <c:v>42797</c:v>
                </c:pt>
                <c:pt idx="4">
                  <c:v>42839</c:v>
                </c:pt>
                <c:pt idx="5">
                  <c:v>42858</c:v>
                </c:pt>
                <c:pt idx="6">
                  <c:v>42879</c:v>
                </c:pt>
                <c:pt idx="7">
                  <c:v>42900</c:v>
                </c:pt>
                <c:pt idx="8">
                  <c:v>42921</c:v>
                </c:pt>
                <c:pt idx="9">
                  <c:v>42929</c:v>
                </c:pt>
                <c:pt idx="10">
                  <c:v>42957</c:v>
                </c:pt>
                <c:pt idx="11">
                  <c:v>42998</c:v>
                </c:pt>
                <c:pt idx="12">
                  <c:v>43083</c:v>
                </c:pt>
                <c:pt idx="13">
                  <c:v>43131</c:v>
                </c:pt>
                <c:pt idx="14">
                  <c:v>43215</c:v>
                </c:pt>
                <c:pt idx="15">
                  <c:v>43269.541666666664</c:v>
                </c:pt>
                <c:pt idx="16">
                  <c:v>43368</c:v>
                </c:pt>
                <c:pt idx="17" formatCode="m/d/yyyy">
                  <c:v>43454.554166666669</c:v>
                </c:pt>
                <c:pt idx="18" formatCode="m/d/yyyy\ h:mm">
                  <c:v>43574.625</c:v>
                </c:pt>
                <c:pt idx="19" formatCode="m/d/yyyy\ h:mm">
                  <c:v>43649.5</c:v>
                </c:pt>
                <c:pt idx="20" formatCode="m/d/yyyy\ h:mm">
                  <c:v>43887.5</c:v>
                </c:pt>
              </c:numCache>
            </c:numRef>
          </c:xVal>
          <c:yVal>
            <c:numRef>
              <c:f>'Logger c3 7 pm'!$I$7:$I$28</c:f>
              <c:numCache>
                <c:formatCode>General</c:formatCode>
                <c:ptCount val="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0.14499999999999999</c:v>
                </c:pt>
                <c:pt idx="5">
                  <c:v>0.33600000000000002</c:v>
                </c:pt>
                <c:pt idx="6">
                  <c:v>0.32100000000000001</c:v>
                </c:pt>
                <c:pt idx="7">
                  <c:v>0.124</c:v>
                </c:pt>
                <c:pt idx="8">
                  <c:v>0.32700000000000001</c:v>
                </c:pt>
                <c:pt idx="9">
                  <c:v>0.32700000000000001</c:v>
                </c:pt>
                <c:pt idx="10">
                  <c:v>0.28899999999999998</c:v>
                </c:pt>
                <c:pt idx="11">
                  <c:v>0.153</c:v>
                </c:pt>
                <c:pt idx="12">
                  <c:v>5.6000000000000001E-2</c:v>
                </c:pt>
                <c:pt idx="13">
                  <c:v>3.9E-2</c:v>
                </c:pt>
                <c:pt idx="14">
                  <c:v>1.6E-2</c:v>
                </c:pt>
                <c:pt idx="15">
                  <c:v>0</c:v>
                </c:pt>
                <c:pt idx="16">
                  <c:v>1.2999999999999999E-2</c:v>
                </c:pt>
                <c:pt idx="17">
                  <c:v>1.2999999999999999E-2</c:v>
                </c:pt>
                <c:pt idx="18">
                  <c:v>8.9999999999999993E-3</c:v>
                </c:pt>
                <c:pt idx="19">
                  <c:v>0</c:v>
                </c:pt>
                <c:pt idx="20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74C8-49B0-8768-25FAE78B7310}"/>
            </c:ext>
          </c:extLst>
        </c:ser>
        <c:ser>
          <c:idx val="1"/>
          <c:order val="2"/>
          <c:tx>
            <c:v>MP31 Central MW</c:v>
          </c:tx>
          <c:spPr>
            <a:ln w="19050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'Logger c3 7 pm'!$K$6:$K$46549</c:f>
              <c:numCache>
                <c:formatCode>m/d/yy\ h:mm;@</c:formatCode>
                <c:ptCount val="46544"/>
                <c:pt idx="0">
                  <c:v>42703.509027777778</c:v>
                </c:pt>
                <c:pt idx="1">
                  <c:v>42703.515972222223</c:v>
                </c:pt>
                <c:pt idx="2">
                  <c:v>42703.522916666669</c:v>
                </c:pt>
                <c:pt idx="3">
                  <c:v>42703.529861111114</c:v>
                </c:pt>
                <c:pt idx="4">
                  <c:v>42703.536805555559</c:v>
                </c:pt>
                <c:pt idx="5">
                  <c:v>42703.543749999997</c:v>
                </c:pt>
                <c:pt idx="6">
                  <c:v>42703.550694444442</c:v>
                </c:pt>
                <c:pt idx="7">
                  <c:v>42703.557638888888</c:v>
                </c:pt>
                <c:pt idx="8">
                  <c:v>42703.564583333333</c:v>
                </c:pt>
                <c:pt idx="9">
                  <c:v>42703.571527777778</c:v>
                </c:pt>
                <c:pt idx="10">
                  <c:v>42703.578472222223</c:v>
                </c:pt>
                <c:pt idx="11">
                  <c:v>42703.585416666669</c:v>
                </c:pt>
                <c:pt idx="12">
                  <c:v>42703.592361111114</c:v>
                </c:pt>
                <c:pt idx="13">
                  <c:v>42703.599305555559</c:v>
                </c:pt>
                <c:pt idx="14">
                  <c:v>42703.606249999997</c:v>
                </c:pt>
                <c:pt idx="15">
                  <c:v>42703.613194444442</c:v>
                </c:pt>
                <c:pt idx="16">
                  <c:v>42703.620138888888</c:v>
                </c:pt>
                <c:pt idx="17">
                  <c:v>42703.627083333333</c:v>
                </c:pt>
                <c:pt idx="18">
                  <c:v>42703.634027777778</c:v>
                </c:pt>
                <c:pt idx="19">
                  <c:v>42703.640972222223</c:v>
                </c:pt>
                <c:pt idx="20">
                  <c:v>42703.647916666669</c:v>
                </c:pt>
                <c:pt idx="21">
                  <c:v>42703.654861111114</c:v>
                </c:pt>
                <c:pt idx="22">
                  <c:v>42703.661805555559</c:v>
                </c:pt>
                <c:pt idx="23">
                  <c:v>42703.668749999997</c:v>
                </c:pt>
                <c:pt idx="24">
                  <c:v>42703.675694444442</c:v>
                </c:pt>
                <c:pt idx="25">
                  <c:v>42703.682638888888</c:v>
                </c:pt>
                <c:pt idx="26">
                  <c:v>42703.689583333333</c:v>
                </c:pt>
                <c:pt idx="27">
                  <c:v>42703.696527777778</c:v>
                </c:pt>
                <c:pt idx="28">
                  <c:v>42703.703472222223</c:v>
                </c:pt>
                <c:pt idx="29">
                  <c:v>42703.710416666669</c:v>
                </c:pt>
                <c:pt idx="30">
                  <c:v>42703.717361111114</c:v>
                </c:pt>
                <c:pt idx="31">
                  <c:v>42703.724305555559</c:v>
                </c:pt>
                <c:pt idx="32">
                  <c:v>42703.731249999997</c:v>
                </c:pt>
                <c:pt idx="33">
                  <c:v>42703.738194444442</c:v>
                </c:pt>
                <c:pt idx="34">
                  <c:v>42703.745138888888</c:v>
                </c:pt>
                <c:pt idx="35">
                  <c:v>42703.752083333333</c:v>
                </c:pt>
                <c:pt idx="36">
                  <c:v>42703.759027777778</c:v>
                </c:pt>
                <c:pt idx="37">
                  <c:v>42703.765972222223</c:v>
                </c:pt>
                <c:pt idx="38">
                  <c:v>42703.772916666669</c:v>
                </c:pt>
                <c:pt idx="39">
                  <c:v>42703.779861111114</c:v>
                </c:pt>
                <c:pt idx="40">
                  <c:v>42703.786805555559</c:v>
                </c:pt>
                <c:pt idx="41">
                  <c:v>42703.793749999997</c:v>
                </c:pt>
                <c:pt idx="42">
                  <c:v>42703.800694444442</c:v>
                </c:pt>
                <c:pt idx="43">
                  <c:v>42703.807638888888</c:v>
                </c:pt>
                <c:pt idx="44">
                  <c:v>42703.814583333333</c:v>
                </c:pt>
                <c:pt idx="45">
                  <c:v>42703.821527777778</c:v>
                </c:pt>
                <c:pt idx="46">
                  <c:v>42703.828472222223</c:v>
                </c:pt>
                <c:pt idx="47">
                  <c:v>42703.835416666669</c:v>
                </c:pt>
                <c:pt idx="48">
                  <c:v>42703.842361111114</c:v>
                </c:pt>
                <c:pt idx="49">
                  <c:v>42703.849305555559</c:v>
                </c:pt>
                <c:pt idx="50">
                  <c:v>42703.856249999997</c:v>
                </c:pt>
                <c:pt idx="51">
                  <c:v>42703.863194444442</c:v>
                </c:pt>
                <c:pt idx="52">
                  <c:v>42703.870138888888</c:v>
                </c:pt>
                <c:pt idx="53">
                  <c:v>42703.877083333333</c:v>
                </c:pt>
                <c:pt idx="54">
                  <c:v>42703.884027777778</c:v>
                </c:pt>
                <c:pt idx="55">
                  <c:v>42703.890972222223</c:v>
                </c:pt>
                <c:pt idx="56">
                  <c:v>42703.897916666669</c:v>
                </c:pt>
                <c:pt idx="57">
                  <c:v>42703.904861111114</c:v>
                </c:pt>
                <c:pt idx="58">
                  <c:v>42703.911805555559</c:v>
                </c:pt>
                <c:pt idx="59">
                  <c:v>42703.918749999997</c:v>
                </c:pt>
                <c:pt idx="60">
                  <c:v>42703.925694444442</c:v>
                </c:pt>
                <c:pt idx="61">
                  <c:v>42703.932638888888</c:v>
                </c:pt>
                <c:pt idx="62">
                  <c:v>42703.939583333333</c:v>
                </c:pt>
                <c:pt idx="63">
                  <c:v>42703.946527777778</c:v>
                </c:pt>
                <c:pt idx="64">
                  <c:v>42703.953472222223</c:v>
                </c:pt>
                <c:pt idx="65">
                  <c:v>42703.960416666669</c:v>
                </c:pt>
                <c:pt idx="66">
                  <c:v>42703.967361111114</c:v>
                </c:pt>
                <c:pt idx="67">
                  <c:v>42703.974305555559</c:v>
                </c:pt>
                <c:pt idx="68">
                  <c:v>42703.981249999997</c:v>
                </c:pt>
                <c:pt idx="69">
                  <c:v>42703.988194444442</c:v>
                </c:pt>
                <c:pt idx="70">
                  <c:v>42703.995138888888</c:v>
                </c:pt>
                <c:pt idx="71">
                  <c:v>42704.002083333333</c:v>
                </c:pt>
                <c:pt idx="72">
                  <c:v>42704.009027777778</c:v>
                </c:pt>
                <c:pt idx="73">
                  <c:v>42704.015972222223</c:v>
                </c:pt>
                <c:pt idx="74">
                  <c:v>42704.022916666669</c:v>
                </c:pt>
                <c:pt idx="75">
                  <c:v>42704.029861111114</c:v>
                </c:pt>
                <c:pt idx="76">
                  <c:v>42704.036805555559</c:v>
                </c:pt>
                <c:pt idx="77">
                  <c:v>42704.043749999997</c:v>
                </c:pt>
                <c:pt idx="78">
                  <c:v>42704.050694444442</c:v>
                </c:pt>
                <c:pt idx="79">
                  <c:v>42704.057638888888</c:v>
                </c:pt>
                <c:pt idx="80">
                  <c:v>42704.064583333333</c:v>
                </c:pt>
                <c:pt idx="81">
                  <c:v>42704.071527777778</c:v>
                </c:pt>
                <c:pt idx="82">
                  <c:v>42704.078472222223</c:v>
                </c:pt>
                <c:pt idx="83">
                  <c:v>42704.085416666669</c:v>
                </c:pt>
                <c:pt idx="84">
                  <c:v>42704.092361111114</c:v>
                </c:pt>
                <c:pt idx="85">
                  <c:v>42704.099305555559</c:v>
                </c:pt>
                <c:pt idx="86">
                  <c:v>42704.106249999997</c:v>
                </c:pt>
                <c:pt idx="87">
                  <c:v>42704.113194444442</c:v>
                </c:pt>
                <c:pt idx="88">
                  <c:v>42704.120138888888</c:v>
                </c:pt>
                <c:pt idx="89">
                  <c:v>42704.127083333333</c:v>
                </c:pt>
                <c:pt idx="90">
                  <c:v>42704.134027777778</c:v>
                </c:pt>
                <c:pt idx="91">
                  <c:v>42704.140972222223</c:v>
                </c:pt>
                <c:pt idx="92">
                  <c:v>42704.147916666669</c:v>
                </c:pt>
                <c:pt idx="93">
                  <c:v>42704.154861111114</c:v>
                </c:pt>
                <c:pt idx="94">
                  <c:v>42704.161805555559</c:v>
                </c:pt>
                <c:pt idx="95">
                  <c:v>42704.168749999997</c:v>
                </c:pt>
                <c:pt idx="96">
                  <c:v>42704.175694444442</c:v>
                </c:pt>
                <c:pt idx="97">
                  <c:v>42704.182638888888</c:v>
                </c:pt>
                <c:pt idx="98">
                  <c:v>42704.189583333333</c:v>
                </c:pt>
                <c:pt idx="99">
                  <c:v>42704.196527777778</c:v>
                </c:pt>
                <c:pt idx="100">
                  <c:v>42704.203472222223</c:v>
                </c:pt>
                <c:pt idx="101">
                  <c:v>42704.210416666669</c:v>
                </c:pt>
                <c:pt idx="102">
                  <c:v>42704.217361111114</c:v>
                </c:pt>
                <c:pt idx="103">
                  <c:v>42704.224305555559</c:v>
                </c:pt>
                <c:pt idx="104">
                  <c:v>42704.231249999997</c:v>
                </c:pt>
                <c:pt idx="105">
                  <c:v>42704.238194444442</c:v>
                </c:pt>
                <c:pt idx="106">
                  <c:v>42704.245138888888</c:v>
                </c:pt>
                <c:pt idx="107">
                  <c:v>42704.252083333333</c:v>
                </c:pt>
                <c:pt idx="108">
                  <c:v>42704.259027777778</c:v>
                </c:pt>
                <c:pt idx="109">
                  <c:v>42704.265972222223</c:v>
                </c:pt>
                <c:pt idx="110">
                  <c:v>42704.272916666669</c:v>
                </c:pt>
                <c:pt idx="111">
                  <c:v>42704.279861111114</c:v>
                </c:pt>
                <c:pt idx="112">
                  <c:v>42704.286805555559</c:v>
                </c:pt>
                <c:pt idx="113">
                  <c:v>42704.293749999997</c:v>
                </c:pt>
                <c:pt idx="114">
                  <c:v>42704.300694444442</c:v>
                </c:pt>
                <c:pt idx="115">
                  <c:v>42704.307638888888</c:v>
                </c:pt>
                <c:pt idx="116">
                  <c:v>42704.314583333333</c:v>
                </c:pt>
                <c:pt idx="117">
                  <c:v>42704.321527777778</c:v>
                </c:pt>
                <c:pt idx="118">
                  <c:v>42704.328472222223</c:v>
                </c:pt>
                <c:pt idx="119">
                  <c:v>42704.335416666669</c:v>
                </c:pt>
                <c:pt idx="120">
                  <c:v>42704.342361111114</c:v>
                </c:pt>
                <c:pt idx="121">
                  <c:v>42704.349305555559</c:v>
                </c:pt>
                <c:pt idx="122">
                  <c:v>42704.356249999997</c:v>
                </c:pt>
                <c:pt idx="123">
                  <c:v>42704.363194444442</c:v>
                </c:pt>
                <c:pt idx="124">
                  <c:v>42704.370138888888</c:v>
                </c:pt>
                <c:pt idx="125">
                  <c:v>42704.377083333333</c:v>
                </c:pt>
                <c:pt idx="126">
                  <c:v>42704.384027777778</c:v>
                </c:pt>
                <c:pt idx="127">
                  <c:v>42704.390972222223</c:v>
                </c:pt>
                <c:pt idx="128">
                  <c:v>42704.397916666669</c:v>
                </c:pt>
                <c:pt idx="129">
                  <c:v>42704.404861111114</c:v>
                </c:pt>
                <c:pt idx="130">
                  <c:v>42704.411805555559</c:v>
                </c:pt>
                <c:pt idx="131">
                  <c:v>42704.418749999997</c:v>
                </c:pt>
                <c:pt idx="132">
                  <c:v>42704.425694444442</c:v>
                </c:pt>
                <c:pt idx="133">
                  <c:v>42704.432638888888</c:v>
                </c:pt>
                <c:pt idx="134">
                  <c:v>42704.439583333333</c:v>
                </c:pt>
                <c:pt idx="135">
                  <c:v>42704.446527777778</c:v>
                </c:pt>
                <c:pt idx="136">
                  <c:v>42704.453472222223</c:v>
                </c:pt>
                <c:pt idx="137">
                  <c:v>42704.460416666669</c:v>
                </c:pt>
                <c:pt idx="138">
                  <c:v>42704.467361111114</c:v>
                </c:pt>
                <c:pt idx="139">
                  <c:v>42704.474305555559</c:v>
                </c:pt>
                <c:pt idx="140">
                  <c:v>42704.481249999997</c:v>
                </c:pt>
                <c:pt idx="141">
                  <c:v>42704.488194444442</c:v>
                </c:pt>
                <c:pt idx="142">
                  <c:v>42704.495138888888</c:v>
                </c:pt>
                <c:pt idx="143">
                  <c:v>42704.502083333333</c:v>
                </c:pt>
                <c:pt idx="144">
                  <c:v>42704.509027777778</c:v>
                </c:pt>
                <c:pt idx="145">
                  <c:v>42704.515972222223</c:v>
                </c:pt>
                <c:pt idx="146">
                  <c:v>42704.522916666669</c:v>
                </c:pt>
                <c:pt idx="147">
                  <c:v>42704.529861111114</c:v>
                </c:pt>
                <c:pt idx="148">
                  <c:v>42704.536805555559</c:v>
                </c:pt>
                <c:pt idx="149">
                  <c:v>42704.543749999997</c:v>
                </c:pt>
                <c:pt idx="150">
                  <c:v>42704.550694444442</c:v>
                </c:pt>
                <c:pt idx="151">
                  <c:v>42704.557638888888</c:v>
                </c:pt>
                <c:pt idx="152">
                  <c:v>42704.564583333333</c:v>
                </c:pt>
                <c:pt idx="153">
                  <c:v>42704.571527777778</c:v>
                </c:pt>
                <c:pt idx="154">
                  <c:v>42704.578472222223</c:v>
                </c:pt>
                <c:pt idx="155">
                  <c:v>42704.585416666669</c:v>
                </c:pt>
                <c:pt idx="156">
                  <c:v>42704.592361111114</c:v>
                </c:pt>
                <c:pt idx="157">
                  <c:v>42704.599305555559</c:v>
                </c:pt>
                <c:pt idx="158">
                  <c:v>42704.606249999997</c:v>
                </c:pt>
                <c:pt idx="159">
                  <c:v>42704.613194444442</c:v>
                </c:pt>
                <c:pt idx="160">
                  <c:v>42704.620138888888</c:v>
                </c:pt>
                <c:pt idx="161">
                  <c:v>42704.627083333333</c:v>
                </c:pt>
                <c:pt idx="162">
                  <c:v>42704.634027777778</c:v>
                </c:pt>
                <c:pt idx="163">
                  <c:v>42704.640972222223</c:v>
                </c:pt>
                <c:pt idx="164">
                  <c:v>42704.647916666669</c:v>
                </c:pt>
                <c:pt idx="165">
                  <c:v>42704.654861111114</c:v>
                </c:pt>
                <c:pt idx="166">
                  <c:v>42704.661805555559</c:v>
                </c:pt>
                <c:pt idx="167">
                  <c:v>42704.668749999997</c:v>
                </c:pt>
                <c:pt idx="168">
                  <c:v>42704.675694444442</c:v>
                </c:pt>
                <c:pt idx="169">
                  <c:v>42704.682638888888</c:v>
                </c:pt>
                <c:pt idx="170">
                  <c:v>42704.689583333333</c:v>
                </c:pt>
                <c:pt idx="171">
                  <c:v>42704.696527777778</c:v>
                </c:pt>
                <c:pt idx="172">
                  <c:v>42704.703472222223</c:v>
                </c:pt>
                <c:pt idx="173">
                  <c:v>42704.710416666669</c:v>
                </c:pt>
                <c:pt idx="174">
                  <c:v>42704.717361111114</c:v>
                </c:pt>
                <c:pt idx="175">
                  <c:v>42704.724305555559</c:v>
                </c:pt>
                <c:pt idx="176">
                  <c:v>42704.731249999997</c:v>
                </c:pt>
                <c:pt idx="177">
                  <c:v>42704.738194444442</c:v>
                </c:pt>
                <c:pt idx="178">
                  <c:v>42704.745138888888</c:v>
                </c:pt>
                <c:pt idx="179">
                  <c:v>42704.752083333333</c:v>
                </c:pt>
                <c:pt idx="180">
                  <c:v>42704.759027777778</c:v>
                </c:pt>
                <c:pt idx="181">
                  <c:v>42704.765972222223</c:v>
                </c:pt>
                <c:pt idx="182">
                  <c:v>42704.772916666669</c:v>
                </c:pt>
                <c:pt idx="183">
                  <c:v>42704.779861111114</c:v>
                </c:pt>
                <c:pt idx="184">
                  <c:v>42704.786805555559</c:v>
                </c:pt>
                <c:pt idx="185">
                  <c:v>42704.793749999997</c:v>
                </c:pt>
                <c:pt idx="186">
                  <c:v>42704.800694444442</c:v>
                </c:pt>
                <c:pt idx="187">
                  <c:v>42704.807638888888</c:v>
                </c:pt>
                <c:pt idx="188">
                  <c:v>42704.814583333333</c:v>
                </c:pt>
                <c:pt idx="189">
                  <c:v>42704.821527777778</c:v>
                </c:pt>
                <c:pt idx="190">
                  <c:v>42704.828472222223</c:v>
                </c:pt>
                <c:pt idx="191">
                  <c:v>42704.835416666669</c:v>
                </c:pt>
                <c:pt idx="192">
                  <c:v>42704.842361111114</c:v>
                </c:pt>
                <c:pt idx="193">
                  <c:v>42704.849305555559</c:v>
                </c:pt>
                <c:pt idx="194">
                  <c:v>42704.856249999997</c:v>
                </c:pt>
                <c:pt idx="195">
                  <c:v>42704.863194444442</c:v>
                </c:pt>
                <c:pt idx="196">
                  <c:v>42704.870138888888</c:v>
                </c:pt>
                <c:pt idx="197">
                  <c:v>42704.877083333333</c:v>
                </c:pt>
                <c:pt idx="198">
                  <c:v>42704.884027777778</c:v>
                </c:pt>
                <c:pt idx="199">
                  <c:v>42704.890972222223</c:v>
                </c:pt>
                <c:pt idx="200">
                  <c:v>42704.897916666669</c:v>
                </c:pt>
                <c:pt idx="201">
                  <c:v>42704.904861111114</c:v>
                </c:pt>
                <c:pt idx="202">
                  <c:v>42704.911805555559</c:v>
                </c:pt>
                <c:pt idx="203">
                  <c:v>42704.918749999997</c:v>
                </c:pt>
                <c:pt idx="204">
                  <c:v>42704.925694444442</c:v>
                </c:pt>
                <c:pt idx="205">
                  <c:v>42704.932638888888</c:v>
                </c:pt>
                <c:pt idx="206">
                  <c:v>42704.939583333333</c:v>
                </c:pt>
                <c:pt idx="207">
                  <c:v>42704.946527777778</c:v>
                </c:pt>
                <c:pt idx="208">
                  <c:v>42704.953472222223</c:v>
                </c:pt>
                <c:pt idx="209">
                  <c:v>42704.960416666669</c:v>
                </c:pt>
                <c:pt idx="210">
                  <c:v>42704.967361111114</c:v>
                </c:pt>
                <c:pt idx="211">
                  <c:v>42704.974305555559</c:v>
                </c:pt>
                <c:pt idx="212">
                  <c:v>42704.981249999997</c:v>
                </c:pt>
                <c:pt idx="213">
                  <c:v>42704.988194444442</c:v>
                </c:pt>
                <c:pt idx="214">
                  <c:v>42704.995138888888</c:v>
                </c:pt>
                <c:pt idx="215">
                  <c:v>42705.002083333333</c:v>
                </c:pt>
                <c:pt idx="216">
                  <c:v>42705.009027777778</c:v>
                </c:pt>
                <c:pt idx="217">
                  <c:v>42705.015972222223</c:v>
                </c:pt>
                <c:pt idx="218">
                  <c:v>42705.022916666669</c:v>
                </c:pt>
                <c:pt idx="219">
                  <c:v>42705.029861111114</c:v>
                </c:pt>
                <c:pt idx="220">
                  <c:v>42705.036805555559</c:v>
                </c:pt>
                <c:pt idx="221">
                  <c:v>42705.043749999997</c:v>
                </c:pt>
                <c:pt idx="222">
                  <c:v>42705.050694444442</c:v>
                </c:pt>
                <c:pt idx="223">
                  <c:v>42705.057638888888</c:v>
                </c:pt>
                <c:pt idx="224">
                  <c:v>42705.064583333333</c:v>
                </c:pt>
                <c:pt idx="225">
                  <c:v>42705.071527777778</c:v>
                </c:pt>
                <c:pt idx="226">
                  <c:v>42705.078472222223</c:v>
                </c:pt>
                <c:pt idx="227">
                  <c:v>42705.085416666669</c:v>
                </c:pt>
                <c:pt idx="228">
                  <c:v>42705.092361111114</c:v>
                </c:pt>
                <c:pt idx="229">
                  <c:v>42705.099305555559</c:v>
                </c:pt>
                <c:pt idx="230">
                  <c:v>42705.106249999997</c:v>
                </c:pt>
                <c:pt idx="231">
                  <c:v>42705.113194444442</c:v>
                </c:pt>
                <c:pt idx="232">
                  <c:v>42705.120138888888</c:v>
                </c:pt>
                <c:pt idx="233">
                  <c:v>42705.127083333333</c:v>
                </c:pt>
                <c:pt idx="234">
                  <c:v>42705.134027777778</c:v>
                </c:pt>
                <c:pt idx="235">
                  <c:v>42705.140972222223</c:v>
                </c:pt>
                <c:pt idx="236">
                  <c:v>42705.147916666669</c:v>
                </c:pt>
                <c:pt idx="237">
                  <c:v>42705.154861111114</c:v>
                </c:pt>
                <c:pt idx="238">
                  <c:v>42705.161805555559</c:v>
                </c:pt>
                <c:pt idx="239">
                  <c:v>42705.168749999997</c:v>
                </c:pt>
                <c:pt idx="240">
                  <c:v>42705.175694444442</c:v>
                </c:pt>
                <c:pt idx="241">
                  <c:v>42705.182638888888</c:v>
                </c:pt>
                <c:pt idx="242">
                  <c:v>42705.189583333333</c:v>
                </c:pt>
                <c:pt idx="243">
                  <c:v>42705.196527777778</c:v>
                </c:pt>
                <c:pt idx="244">
                  <c:v>42705.203472222223</c:v>
                </c:pt>
                <c:pt idx="245">
                  <c:v>42705.210416666669</c:v>
                </c:pt>
                <c:pt idx="246">
                  <c:v>42705.217361111114</c:v>
                </c:pt>
                <c:pt idx="247">
                  <c:v>42705.224305555559</c:v>
                </c:pt>
                <c:pt idx="248">
                  <c:v>42705.231249999997</c:v>
                </c:pt>
                <c:pt idx="249">
                  <c:v>42705.238194444442</c:v>
                </c:pt>
                <c:pt idx="250">
                  <c:v>42705.245138888888</c:v>
                </c:pt>
                <c:pt idx="251">
                  <c:v>42705.252083333333</c:v>
                </c:pt>
                <c:pt idx="252">
                  <c:v>42705.259027777778</c:v>
                </c:pt>
                <c:pt idx="253">
                  <c:v>42705.265972222223</c:v>
                </c:pt>
                <c:pt idx="254">
                  <c:v>42705.272916666669</c:v>
                </c:pt>
                <c:pt idx="255">
                  <c:v>42705.279861111114</c:v>
                </c:pt>
                <c:pt idx="256">
                  <c:v>42705.286805555559</c:v>
                </c:pt>
                <c:pt idx="257">
                  <c:v>42705.293749999997</c:v>
                </c:pt>
                <c:pt idx="258">
                  <c:v>42705.300694444442</c:v>
                </c:pt>
                <c:pt idx="259">
                  <c:v>42705.307638888888</c:v>
                </c:pt>
                <c:pt idx="260">
                  <c:v>42705.314583333333</c:v>
                </c:pt>
                <c:pt idx="261">
                  <c:v>42705.321527777778</c:v>
                </c:pt>
                <c:pt idx="262">
                  <c:v>42705.328472222223</c:v>
                </c:pt>
                <c:pt idx="263">
                  <c:v>42705.335416666669</c:v>
                </c:pt>
                <c:pt idx="264">
                  <c:v>42705.342361111114</c:v>
                </c:pt>
                <c:pt idx="265">
                  <c:v>42705.349305555559</c:v>
                </c:pt>
                <c:pt idx="266">
                  <c:v>42705.356249999997</c:v>
                </c:pt>
                <c:pt idx="267">
                  <c:v>42705.363194444442</c:v>
                </c:pt>
                <c:pt idx="268">
                  <c:v>42705.370138888888</c:v>
                </c:pt>
                <c:pt idx="269">
                  <c:v>42705.377083333333</c:v>
                </c:pt>
                <c:pt idx="270">
                  <c:v>42705.384027777778</c:v>
                </c:pt>
                <c:pt idx="271">
                  <c:v>42705.390972222223</c:v>
                </c:pt>
                <c:pt idx="272">
                  <c:v>42705.397916666669</c:v>
                </c:pt>
                <c:pt idx="273">
                  <c:v>42705.404861111114</c:v>
                </c:pt>
                <c:pt idx="274">
                  <c:v>42705.411805555559</c:v>
                </c:pt>
                <c:pt idx="275">
                  <c:v>42705.418749999997</c:v>
                </c:pt>
                <c:pt idx="276">
                  <c:v>42705.425694444442</c:v>
                </c:pt>
                <c:pt idx="277">
                  <c:v>42705.432638888888</c:v>
                </c:pt>
                <c:pt idx="278">
                  <c:v>42705.439583333333</c:v>
                </c:pt>
                <c:pt idx="279">
                  <c:v>42705.446527777778</c:v>
                </c:pt>
                <c:pt idx="280">
                  <c:v>42705.453472222223</c:v>
                </c:pt>
                <c:pt idx="281">
                  <c:v>42705.460416666669</c:v>
                </c:pt>
                <c:pt idx="282">
                  <c:v>42705.467361111114</c:v>
                </c:pt>
                <c:pt idx="283">
                  <c:v>42705.474305555559</c:v>
                </c:pt>
                <c:pt idx="284">
                  <c:v>42705.481249999997</c:v>
                </c:pt>
                <c:pt idx="285">
                  <c:v>42705.488194444442</c:v>
                </c:pt>
                <c:pt idx="286">
                  <c:v>42705.495138888888</c:v>
                </c:pt>
                <c:pt idx="287">
                  <c:v>42705.502083333333</c:v>
                </c:pt>
                <c:pt idx="288">
                  <c:v>42705.509027777778</c:v>
                </c:pt>
                <c:pt idx="289">
                  <c:v>42705.515972222223</c:v>
                </c:pt>
                <c:pt idx="290">
                  <c:v>42705.522916666669</c:v>
                </c:pt>
                <c:pt idx="291">
                  <c:v>42705.529861111114</c:v>
                </c:pt>
                <c:pt idx="292">
                  <c:v>42705.536805555559</c:v>
                </c:pt>
                <c:pt idx="293">
                  <c:v>42705.543749999997</c:v>
                </c:pt>
                <c:pt idx="294">
                  <c:v>42705.550694444442</c:v>
                </c:pt>
                <c:pt idx="295">
                  <c:v>42705.557638888888</c:v>
                </c:pt>
                <c:pt idx="296">
                  <c:v>42705.564583333333</c:v>
                </c:pt>
                <c:pt idx="297">
                  <c:v>42705.571527777778</c:v>
                </c:pt>
                <c:pt idx="298">
                  <c:v>42705.578472222223</c:v>
                </c:pt>
                <c:pt idx="299">
                  <c:v>42705.585416666669</c:v>
                </c:pt>
                <c:pt idx="300">
                  <c:v>42705.592361111114</c:v>
                </c:pt>
                <c:pt idx="301">
                  <c:v>42705.599305555559</c:v>
                </c:pt>
                <c:pt idx="302">
                  <c:v>42705.606249999997</c:v>
                </c:pt>
                <c:pt idx="303">
                  <c:v>42705.613194444442</c:v>
                </c:pt>
                <c:pt idx="304">
                  <c:v>42705.620138888888</c:v>
                </c:pt>
                <c:pt idx="305">
                  <c:v>42705.627083333333</c:v>
                </c:pt>
                <c:pt idx="306">
                  <c:v>42705.634027777778</c:v>
                </c:pt>
                <c:pt idx="307">
                  <c:v>42705.640972222223</c:v>
                </c:pt>
                <c:pt idx="308">
                  <c:v>42705.647916666669</c:v>
                </c:pt>
                <c:pt idx="309">
                  <c:v>42705.654861111114</c:v>
                </c:pt>
                <c:pt idx="310">
                  <c:v>42705.661805555559</c:v>
                </c:pt>
                <c:pt idx="311">
                  <c:v>42705.668749999997</c:v>
                </c:pt>
                <c:pt idx="312">
                  <c:v>42705.675694444442</c:v>
                </c:pt>
                <c:pt idx="313">
                  <c:v>42705.682638888888</c:v>
                </c:pt>
                <c:pt idx="314">
                  <c:v>42705.689583333333</c:v>
                </c:pt>
                <c:pt idx="315">
                  <c:v>42705.696527777778</c:v>
                </c:pt>
                <c:pt idx="316">
                  <c:v>42705.703472222223</c:v>
                </c:pt>
                <c:pt idx="317">
                  <c:v>42705.710416666669</c:v>
                </c:pt>
                <c:pt idx="318">
                  <c:v>42705.717361111114</c:v>
                </c:pt>
                <c:pt idx="319">
                  <c:v>42705.724305555559</c:v>
                </c:pt>
                <c:pt idx="320">
                  <c:v>42705.731249999997</c:v>
                </c:pt>
                <c:pt idx="321">
                  <c:v>42705.738194444442</c:v>
                </c:pt>
                <c:pt idx="322">
                  <c:v>42705.745138888888</c:v>
                </c:pt>
                <c:pt idx="323">
                  <c:v>42705.752083333333</c:v>
                </c:pt>
                <c:pt idx="324">
                  <c:v>42705.759027777778</c:v>
                </c:pt>
                <c:pt idx="325">
                  <c:v>42705.765972222223</c:v>
                </c:pt>
                <c:pt idx="326">
                  <c:v>42705.772916666669</c:v>
                </c:pt>
                <c:pt idx="327">
                  <c:v>42705.779861111114</c:v>
                </c:pt>
                <c:pt idx="328">
                  <c:v>42705.786805555559</c:v>
                </c:pt>
                <c:pt idx="329">
                  <c:v>42705.793749999997</c:v>
                </c:pt>
                <c:pt idx="330">
                  <c:v>42705.800694444442</c:v>
                </c:pt>
                <c:pt idx="331">
                  <c:v>42705.807638888888</c:v>
                </c:pt>
                <c:pt idx="332">
                  <c:v>42705.814583333333</c:v>
                </c:pt>
                <c:pt idx="333">
                  <c:v>42705.821527777778</c:v>
                </c:pt>
                <c:pt idx="334">
                  <c:v>42705.828472222223</c:v>
                </c:pt>
                <c:pt idx="335">
                  <c:v>42705.835416666669</c:v>
                </c:pt>
                <c:pt idx="336">
                  <c:v>42705.842361111114</c:v>
                </c:pt>
                <c:pt idx="337">
                  <c:v>42705.849305555559</c:v>
                </c:pt>
                <c:pt idx="338">
                  <c:v>42705.856249999997</c:v>
                </c:pt>
                <c:pt idx="339">
                  <c:v>42705.863194444442</c:v>
                </c:pt>
                <c:pt idx="340">
                  <c:v>42705.870138888888</c:v>
                </c:pt>
                <c:pt idx="341">
                  <c:v>42705.877083333333</c:v>
                </c:pt>
                <c:pt idx="342">
                  <c:v>42705.884027777778</c:v>
                </c:pt>
                <c:pt idx="343">
                  <c:v>42705.890972222223</c:v>
                </c:pt>
                <c:pt idx="344">
                  <c:v>42705.897916666669</c:v>
                </c:pt>
                <c:pt idx="345">
                  <c:v>42705.904861111114</c:v>
                </c:pt>
                <c:pt idx="346">
                  <c:v>42705.911805555559</c:v>
                </c:pt>
                <c:pt idx="347">
                  <c:v>42705.918749999997</c:v>
                </c:pt>
                <c:pt idx="348">
                  <c:v>42705.925694444442</c:v>
                </c:pt>
                <c:pt idx="349">
                  <c:v>42705.932638888888</c:v>
                </c:pt>
                <c:pt idx="350">
                  <c:v>42705.939583333333</c:v>
                </c:pt>
                <c:pt idx="351">
                  <c:v>42705.946527777778</c:v>
                </c:pt>
                <c:pt idx="352">
                  <c:v>42705.953472222223</c:v>
                </c:pt>
                <c:pt idx="353">
                  <c:v>42705.960416666669</c:v>
                </c:pt>
                <c:pt idx="354">
                  <c:v>42705.967361111114</c:v>
                </c:pt>
                <c:pt idx="355">
                  <c:v>42705.974305555559</c:v>
                </c:pt>
                <c:pt idx="356">
                  <c:v>42705.981249999997</c:v>
                </c:pt>
                <c:pt idx="357">
                  <c:v>42705.988194444442</c:v>
                </c:pt>
                <c:pt idx="358">
                  <c:v>42705.995138888888</c:v>
                </c:pt>
                <c:pt idx="359">
                  <c:v>42706.002083333333</c:v>
                </c:pt>
                <c:pt idx="360">
                  <c:v>42706.009027777778</c:v>
                </c:pt>
                <c:pt idx="361">
                  <c:v>42706.015972222223</c:v>
                </c:pt>
                <c:pt idx="362">
                  <c:v>42706.022916666669</c:v>
                </c:pt>
                <c:pt idx="363">
                  <c:v>42706.029861111114</c:v>
                </c:pt>
                <c:pt idx="364">
                  <c:v>42706.036805555559</c:v>
                </c:pt>
                <c:pt idx="365">
                  <c:v>42706.043749999997</c:v>
                </c:pt>
                <c:pt idx="366">
                  <c:v>42706.050694444442</c:v>
                </c:pt>
                <c:pt idx="367">
                  <c:v>42706.057638888888</c:v>
                </c:pt>
                <c:pt idx="368">
                  <c:v>42706.064583333333</c:v>
                </c:pt>
                <c:pt idx="369">
                  <c:v>42706.071527777778</c:v>
                </c:pt>
                <c:pt idx="370">
                  <c:v>42706.078472222223</c:v>
                </c:pt>
                <c:pt idx="371">
                  <c:v>42706.085416666669</c:v>
                </c:pt>
                <c:pt idx="372">
                  <c:v>42706.092361111114</c:v>
                </c:pt>
                <c:pt idx="373">
                  <c:v>42706.099305555559</c:v>
                </c:pt>
                <c:pt idx="374">
                  <c:v>42706.106249999997</c:v>
                </c:pt>
                <c:pt idx="375">
                  <c:v>42706.113194444442</c:v>
                </c:pt>
                <c:pt idx="376">
                  <c:v>42706.120138888888</c:v>
                </c:pt>
                <c:pt idx="377">
                  <c:v>42706.127083333333</c:v>
                </c:pt>
                <c:pt idx="378">
                  <c:v>42706.134027777778</c:v>
                </c:pt>
                <c:pt idx="379">
                  <c:v>42706.140972222223</c:v>
                </c:pt>
                <c:pt idx="380">
                  <c:v>42706.147916666669</c:v>
                </c:pt>
                <c:pt idx="381">
                  <c:v>42706.154861111114</c:v>
                </c:pt>
                <c:pt idx="382">
                  <c:v>42706.161805555559</c:v>
                </c:pt>
                <c:pt idx="383">
                  <c:v>42706.168749999997</c:v>
                </c:pt>
                <c:pt idx="384">
                  <c:v>42706.175694444442</c:v>
                </c:pt>
                <c:pt idx="385">
                  <c:v>42706.182638888888</c:v>
                </c:pt>
                <c:pt idx="386">
                  <c:v>42706.189583333333</c:v>
                </c:pt>
                <c:pt idx="387">
                  <c:v>42706.196527777778</c:v>
                </c:pt>
                <c:pt idx="388">
                  <c:v>42706.203472222223</c:v>
                </c:pt>
                <c:pt idx="389">
                  <c:v>42706.210416666669</c:v>
                </c:pt>
                <c:pt idx="390">
                  <c:v>42706.217361111114</c:v>
                </c:pt>
                <c:pt idx="391">
                  <c:v>42706.224305555559</c:v>
                </c:pt>
                <c:pt idx="392">
                  <c:v>42706.231249999997</c:v>
                </c:pt>
                <c:pt idx="393">
                  <c:v>42706.238194444442</c:v>
                </c:pt>
                <c:pt idx="394">
                  <c:v>42706.245138888888</c:v>
                </c:pt>
                <c:pt idx="395">
                  <c:v>42706.252083333333</c:v>
                </c:pt>
                <c:pt idx="396">
                  <c:v>42706.259027777778</c:v>
                </c:pt>
                <c:pt idx="397">
                  <c:v>42706.265972222223</c:v>
                </c:pt>
                <c:pt idx="398">
                  <c:v>42706.272916666669</c:v>
                </c:pt>
                <c:pt idx="399">
                  <c:v>42706.279861111114</c:v>
                </c:pt>
                <c:pt idx="400">
                  <c:v>42706.286805555559</c:v>
                </c:pt>
                <c:pt idx="401">
                  <c:v>42706.293749999997</c:v>
                </c:pt>
                <c:pt idx="402">
                  <c:v>42706.300694444442</c:v>
                </c:pt>
                <c:pt idx="403">
                  <c:v>42706.307638888888</c:v>
                </c:pt>
                <c:pt idx="404">
                  <c:v>42706.314583333333</c:v>
                </c:pt>
                <c:pt idx="405">
                  <c:v>42706.321527777778</c:v>
                </c:pt>
                <c:pt idx="406">
                  <c:v>42706.328472222223</c:v>
                </c:pt>
                <c:pt idx="407">
                  <c:v>42706.335416666669</c:v>
                </c:pt>
                <c:pt idx="408">
                  <c:v>42706.342361111114</c:v>
                </c:pt>
                <c:pt idx="409">
                  <c:v>42706.349305555559</c:v>
                </c:pt>
                <c:pt idx="410">
                  <c:v>42706.356249999997</c:v>
                </c:pt>
                <c:pt idx="411">
                  <c:v>42706.363194444442</c:v>
                </c:pt>
                <c:pt idx="412">
                  <c:v>42706.370138888888</c:v>
                </c:pt>
                <c:pt idx="413">
                  <c:v>42706.377083333333</c:v>
                </c:pt>
                <c:pt idx="414">
                  <c:v>42706.384027777778</c:v>
                </c:pt>
                <c:pt idx="415">
                  <c:v>42706.390972222223</c:v>
                </c:pt>
                <c:pt idx="416">
                  <c:v>42706.397916666669</c:v>
                </c:pt>
                <c:pt idx="417">
                  <c:v>42706.404861111114</c:v>
                </c:pt>
                <c:pt idx="418">
                  <c:v>42706.411805555559</c:v>
                </c:pt>
                <c:pt idx="419">
                  <c:v>42706.418749999997</c:v>
                </c:pt>
                <c:pt idx="420">
                  <c:v>42706.425694444442</c:v>
                </c:pt>
                <c:pt idx="421">
                  <c:v>42706.432638888888</c:v>
                </c:pt>
                <c:pt idx="422">
                  <c:v>42706.439583333333</c:v>
                </c:pt>
                <c:pt idx="423">
                  <c:v>42706.446527777778</c:v>
                </c:pt>
                <c:pt idx="424">
                  <c:v>42706.453472222223</c:v>
                </c:pt>
                <c:pt idx="425">
                  <c:v>42706.460416666669</c:v>
                </c:pt>
                <c:pt idx="426">
                  <c:v>42706.467361111114</c:v>
                </c:pt>
                <c:pt idx="427">
                  <c:v>42706.474305555559</c:v>
                </c:pt>
                <c:pt idx="428">
                  <c:v>42706.481249999997</c:v>
                </c:pt>
                <c:pt idx="429">
                  <c:v>42706.488194444442</c:v>
                </c:pt>
                <c:pt idx="430">
                  <c:v>42706.495138888888</c:v>
                </c:pt>
                <c:pt idx="431">
                  <c:v>42706.502083333333</c:v>
                </c:pt>
                <c:pt idx="432">
                  <c:v>42706.509027777778</c:v>
                </c:pt>
                <c:pt idx="433">
                  <c:v>42706.515972222223</c:v>
                </c:pt>
                <c:pt idx="434">
                  <c:v>42706.522916666669</c:v>
                </c:pt>
                <c:pt idx="435">
                  <c:v>42706.529861111114</c:v>
                </c:pt>
                <c:pt idx="436">
                  <c:v>42706.536805555559</c:v>
                </c:pt>
                <c:pt idx="437">
                  <c:v>42706.543749999997</c:v>
                </c:pt>
                <c:pt idx="438">
                  <c:v>42706.550694444442</c:v>
                </c:pt>
                <c:pt idx="439">
                  <c:v>42706.557638888888</c:v>
                </c:pt>
                <c:pt idx="440">
                  <c:v>42706.564583333333</c:v>
                </c:pt>
                <c:pt idx="441">
                  <c:v>42706.571527777778</c:v>
                </c:pt>
                <c:pt idx="442">
                  <c:v>42706.578472222223</c:v>
                </c:pt>
                <c:pt idx="443">
                  <c:v>42706.585416666669</c:v>
                </c:pt>
                <c:pt idx="444">
                  <c:v>42706.592361111114</c:v>
                </c:pt>
                <c:pt idx="445">
                  <c:v>42706.599305555559</c:v>
                </c:pt>
                <c:pt idx="446">
                  <c:v>42706.606249999997</c:v>
                </c:pt>
                <c:pt idx="447">
                  <c:v>42706.613194444442</c:v>
                </c:pt>
                <c:pt idx="448">
                  <c:v>42706.620138888888</c:v>
                </c:pt>
                <c:pt idx="449">
                  <c:v>42706.627083333333</c:v>
                </c:pt>
                <c:pt idx="450">
                  <c:v>42706.634027777778</c:v>
                </c:pt>
                <c:pt idx="451">
                  <c:v>42706.640972222223</c:v>
                </c:pt>
                <c:pt idx="452">
                  <c:v>42706.647916666669</c:v>
                </c:pt>
                <c:pt idx="453">
                  <c:v>42706.654861111114</c:v>
                </c:pt>
                <c:pt idx="454">
                  <c:v>42706.661805555559</c:v>
                </c:pt>
                <c:pt idx="455">
                  <c:v>42706.668749999997</c:v>
                </c:pt>
                <c:pt idx="456">
                  <c:v>42706.675694444442</c:v>
                </c:pt>
                <c:pt idx="457">
                  <c:v>42706.682638888888</c:v>
                </c:pt>
                <c:pt idx="458">
                  <c:v>42706.689583333333</c:v>
                </c:pt>
                <c:pt idx="459">
                  <c:v>42706.696527777778</c:v>
                </c:pt>
                <c:pt idx="460">
                  <c:v>42706.703472222223</c:v>
                </c:pt>
                <c:pt idx="461">
                  <c:v>42706.710416666669</c:v>
                </c:pt>
                <c:pt idx="462">
                  <c:v>42706.717361111114</c:v>
                </c:pt>
                <c:pt idx="463">
                  <c:v>42706.724305555559</c:v>
                </c:pt>
                <c:pt idx="464">
                  <c:v>42706.731249999997</c:v>
                </c:pt>
                <c:pt idx="465">
                  <c:v>42706.738194444442</c:v>
                </c:pt>
                <c:pt idx="466">
                  <c:v>42706.745138888888</c:v>
                </c:pt>
                <c:pt idx="467">
                  <c:v>42706.752083333333</c:v>
                </c:pt>
                <c:pt idx="468">
                  <c:v>42706.759027777778</c:v>
                </c:pt>
                <c:pt idx="469">
                  <c:v>42706.765972222223</c:v>
                </c:pt>
                <c:pt idx="470">
                  <c:v>42706.772916666669</c:v>
                </c:pt>
                <c:pt idx="471">
                  <c:v>42706.779861111114</c:v>
                </c:pt>
                <c:pt idx="472">
                  <c:v>42706.786805555559</c:v>
                </c:pt>
                <c:pt idx="473">
                  <c:v>42706.793749999997</c:v>
                </c:pt>
                <c:pt idx="474">
                  <c:v>42706.800694444442</c:v>
                </c:pt>
                <c:pt idx="475">
                  <c:v>42706.807638888888</c:v>
                </c:pt>
                <c:pt idx="476">
                  <c:v>42706.814583333333</c:v>
                </c:pt>
                <c:pt idx="477">
                  <c:v>42706.821527777778</c:v>
                </c:pt>
                <c:pt idx="478">
                  <c:v>42706.828472222223</c:v>
                </c:pt>
                <c:pt idx="479">
                  <c:v>42706.835416666669</c:v>
                </c:pt>
                <c:pt idx="480">
                  <c:v>42706.842361111114</c:v>
                </c:pt>
                <c:pt idx="481">
                  <c:v>42706.849305555559</c:v>
                </c:pt>
                <c:pt idx="482">
                  <c:v>42706.856249999997</c:v>
                </c:pt>
                <c:pt idx="483">
                  <c:v>42706.863194444442</c:v>
                </c:pt>
                <c:pt idx="484">
                  <c:v>42706.870138888888</c:v>
                </c:pt>
                <c:pt idx="485">
                  <c:v>42706.877083333333</c:v>
                </c:pt>
                <c:pt idx="486">
                  <c:v>42706.884027777778</c:v>
                </c:pt>
                <c:pt idx="487">
                  <c:v>42706.890972222223</c:v>
                </c:pt>
                <c:pt idx="488">
                  <c:v>42706.897916666669</c:v>
                </c:pt>
                <c:pt idx="489">
                  <c:v>42706.904861111114</c:v>
                </c:pt>
                <c:pt idx="490">
                  <c:v>42706.911805555559</c:v>
                </c:pt>
                <c:pt idx="491">
                  <c:v>42706.918749999997</c:v>
                </c:pt>
                <c:pt idx="492">
                  <c:v>42706.925694444442</c:v>
                </c:pt>
                <c:pt idx="493">
                  <c:v>42706.932638888888</c:v>
                </c:pt>
                <c:pt idx="494">
                  <c:v>42706.939583333333</c:v>
                </c:pt>
                <c:pt idx="495">
                  <c:v>42706.946527777778</c:v>
                </c:pt>
                <c:pt idx="496">
                  <c:v>42706.953472222223</c:v>
                </c:pt>
                <c:pt idx="497">
                  <c:v>42706.960416666669</c:v>
                </c:pt>
                <c:pt idx="498">
                  <c:v>42706.967361111114</c:v>
                </c:pt>
                <c:pt idx="499">
                  <c:v>42706.974305555559</c:v>
                </c:pt>
                <c:pt idx="500">
                  <c:v>42706.981249999997</c:v>
                </c:pt>
                <c:pt idx="501">
                  <c:v>42706.988194444442</c:v>
                </c:pt>
                <c:pt idx="502">
                  <c:v>42706.995138888888</c:v>
                </c:pt>
                <c:pt idx="503">
                  <c:v>42707.002083333333</c:v>
                </c:pt>
                <c:pt idx="504">
                  <c:v>42707.009027777778</c:v>
                </c:pt>
                <c:pt idx="505">
                  <c:v>42707.015972222223</c:v>
                </c:pt>
                <c:pt idx="506">
                  <c:v>42707.022916666669</c:v>
                </c:pt>
                <c:pt idx="507">
                  <c:v>42707.029861111114</c:v>
                </c:pt>
                <c:pt idx="508">
                  <c:v>42707.036805555559</c:v>
                </c:pt>
                <c:pt idx="509">
                  <c:v>42707.043749999997</c:v>
                </c:pt>
                <c:pt idx="510">
                  <c:v>42707.050694444442</c:v>
                </c:pt>
                <c:pt idx="511">
                  <c:v>42707.057638888888</c:v>
                </c:pt>
                <c:pt idx="512">
                  <c:v>42707.064583333333</c:v>
                </c:pt>
                <c:pt idx="513">
                  <c:v>42707.071527777778</c:v>
                </c:pt>
                <c:pt idx="514">
                  <c:v>42707.078472222223</c:v>
                </c:pt>
                <c:pt idx="515">
                  <c:v>42707.085416666669</c:v>
                </c:pt>
                <c:pt idx="516">
                  <c:v>42707.092361111114</c:v>
                </c:pt>
                <c:pt idx="517">
                  <c:v>42707.099305555559</c:v>
                </c:pt>
                <c:pt idx="518">
                  <c:v>42707.106249999997</c:v>
                </c:pt>
                <c:pt idx="519">
                  <c:v>42707.113194444442</c:v>
                </c:pt>
                <c:pt idx="520">
                  <c:v>42707.120138888888</c:v>
                </c:pt>
                <c:pt idx="521">
                  <c:v>42707.127083333333</c:v>
                </c:pt>
                <c:pt idx="522">
                  <c:v>42707.134027777778</c:v>
                </c:pt>
                <c:pt idx="523">
                  <c:v>42707.140972222223</c:v>
                </c:pt>
                <c:pt idx="524">
                  <c:v>42707.147916666669</c:v>
                </c:pt>
                <c:pt idx="525">
                  <c:v>42707.154861111114</c:v>
                </c:pt>
                <c:pt idx="526">
                  <c:v>42707.161805555559</c:v>
                </c:pt>
                <c:pt idx="527">
                  <c:v>42707.168749999997</c:v>
                </c:pt>
                <c:pt idx="528">
                  <c:v>42707.175694444442</c:v>
                </c:pt>
                <c:pt idx="529">
                  <c:v>42707.182638888888</c:v>
                </c:pt>
                <c:pt idx="530">
                  <c:v>42707.189583333333</c:v>
                </c:pt>
                <c:pt idx="531">
                  <c:v>42707.196527777778</c:v>
                </c:pt>
                <c:pt idx="532">
                  <c:v>42707.203472222223</c:v>
                </c:pt>
                <c:pt idx="533">
                  <c:v>42707.210416666669</c:v>
                </c:pt>
                <c:pt idx="534">
                  <c:v>42707.217361111114</c:v>
                </c:pt>
                <c:pt idx="535">
                  <c:v>42707.224305555559</c:v>
                </c:pt>
                <c:pt idx="536">
                  <c:v>42707.231249999997</c:v>
                </c:pt>
                <c:pt idx="537">
                  <c:v>42707.238194444442</c:v>
                </c:pt>
                <c:pt idx="538">
                  <c:v>42707.245138888888</c:v>
                </c:pt>
                <c:pt idx="539">
                  <c:v>42707.252083333333</c:v>
                </c:pt>
                <c:pt idx="540">
                  <c:v>42707.259027777778</c:v>
                </c:pt>
                <c:pt idx="541">
                  <c:v>42707.265972222223</c:v>
                </c:pt>
                <c:pt idx="542">
                  <c:v>42707.272916666669</c:v>
                </c:pt>
                <c:pt idx="543">
                  <c:v>42707.279861111114</c:v>
                </c:pt>
                <c:pt idx="544">
                  <c:v>42707.286805555559</c:v>
                </c:pt>
                <c:pt idx="545">
                  <c:v>42707.293749999997</c:v>
                </c:pt>
                <c:pt idx="546">
                  <c:v>42707.300694444442</c:v>
                </c:pt>
                <c:pt idx="547">
                  <c:v>42707.307638888888</c:v>
                </c:pt>
                <c:pt idx="548">
                  <c:v>42707.314583333333</c:v>
                </c:pt>
                <c:pt idx="549">
                  <c:v>42707.321527777778</c:v>
                </c:pt>
                <c:pt idx="550">
                  <c:v>42707.328472222223</c:v>
                </c:pt>
                <c:pt idx="551">
                  <c:v>42707.335416666669</c:v>
                </c:pt>
                <c:pt idx="552">
                  <c:v>42707.342361111114</c:v>
                </c:pt>
                <c:pt idx="553">
                  <c:v>42707.349305555559</c:v>
                </c:pt>
                <c:pt idx="554">
                  <c:v>42707.356249999997</c:v>
                </c:pt>
                <c:pt idx="555">
                  <c:v>42707.363194444442</c:v>
                </c:pt>
                <c:pt idx="556">
                  <c:v>42707.370138888888</c:v>
                </c:pt>
                <c:pt idx="557">
                  <c:v>42707.377083333333</c:v>
                </c:pt>
                <c:pt idx="558">
                  <c:v>42707.384027777778</c:v>
                </c:pt>
                <c:pt idx="559">
                  <c:v>42707.390972222223</c:v>
                </c:pt>
                <c:pt idx="560">
                  <c:v>42707.397916666669</c:v>
                </c:pt>
                <c:pt idx="561">
                  <c:v>42707.404861111114</c:v>
                </c:pt>
                <c:pt idx="562">
                  <c:v>42707.411805555559</c:v>
                </c:pt>
                <c:pt idx="563">
                  <c:v>42707.418749999997</c:v>
                </c:pt>
                <c:pt idx="564">
                  <c:v>42707.425694444442</c:v>
                </c:pt>
                <c:pt idx="565">
                  <c:v>42707.432638888888</c:v>
                </c:pt>
                <c:pt idx="566">
                  <c:v>42707.439583333333</c:v>
                </c:pt>
                <c:pt idx="567">
                  <c:v>42707.446527777778</c:v>
                </c:pt>
                <c:pt idx="568">
                  <c:v>42707.453472222223</c:v>
                </c:pt>
                <c:pt idx="569">
                  <c:v>42707.460416666669</c:v>
                </c:pt>
                <c:pt idx="570">
                  <c:v>42707.467361111114</c:v>
                </c:pt>
                <c:pt idx="571">
                  <c:v>42707.474305555559</c:v>
                </c:pt>
                <c:pt idx="572">
                  <c:v>42707.481249999997</c:v>
                </c:pt>
                <c:pt idx="573">
                  <c:v>42707.488194444442</c:v>
                </c:pt>
                <c:pt idx="574">
                  <c:v>42707.495138888888</c:v>
                </c:pt>
                <c:pt idx="575">
                  <c:v>42707.502083333333</c:v>
                </c:pt>
                <c:pt idx="576">
                  <c:v>42707.509027777778</c:v>
                </c:pt>
                <c:pt idx="577">
                  <c:v>42707.515972222223</c:v>
                </c:pt>
                <c:pt idx="578">
                  <c:v>42707.522916666669</c:v>
                </c:pt>
                <c:pt idx="579">
                  <c:v>42707.529861111114</c:v>
                </c:pt>
                <c:pt idx="580">
                  <c:v>42707.536805555559</c:v>
                </c:pt>
                <c:pt idx="581">
                  <c:v>42707.543749999997</c:v>
                </c:pt>
                <c:pt idx="582">
                  <c:v>42707.550694444442</c:v>
                </c:pt>
                <c:pt idx="583">
                  <c:v>42707.557638888888</c:v>
                </c:pt>
                <c:pt idx="584">
                  <c:v>42707.564583333333</c:v>
                </c:pt>
                <c:pt idx="585">
                  <c:v>42707.571527777778</c:v>
                </c:pt>
                <c:pt idx="586">
                  <c:v>42707.578472222223</c:v>
                </c:pt>
                <c:pt idx="587">
                  <c:v>42707.585416666669</c:v>
                </c:pt>
                <c:pt idx="588">
                  <c:v>42707.592361111114</c:v>
                </c:pt>
                <c:pt idx="589">
                  <c:v>42707.599305555559</c:v>
                </c:pt>
                <c:pt idx="590">
                  <c:v>42707.606249999997</c:v>
                </c:pt>
                <c:pt idx="591">
                  <c:v>42707.613194444442</c:v>
                </c:pt>
                <c:pt idx="592">
                  <c:v>42707.620138888888</c:v>
                </c:pt>
                <c:pt idx="593">
                  <c:v>42707.627083333333</c:v>
                </c:pt>
                <c:pt idx="594">
                  <c:v>42707.634027777778</c:v>
                </c:pt>
                <c:pt idx="595">
                  <c:v>42707.640972222223</c:v>
                </c:pt>
                <c:pt idx="596">
                  <c:v>42707.647916666669</c:v>
                </c:pt>
                <c:pt idx="597">
                  <c:v>42707.654861111114</c:v>
                </c:pt>
                <c:pt idx="598">
                  <c:v>42707.661805555559</c:v>
                </c:pt>
                <c:pt idx="599">
                  <c:v>42707.668749999997</c:v>
                </c:pt>
                <c:pt idx="600">
                  <c:v>42707.675694444442</c:v>
                </c:pt>
                <c:pt idx="601">
                  <c:v>42707.682638888888</c:v>
                </c:pt>
                <c:pt idx="602">
                  <c:v>42707.689583333333</c:v>
                </c:pt>
                <c:pt idx="603">
                  <c:v>42707.696527777778</c:v>
                </c:pt>
                <c:pt idx="604">
                  <c:v>42707.703472222223</c:v>
                </c:pt>
                <c:pt idx="605">
                  <c:v>42707.710416666669</c:v>
                </c:pt>
                <c:pt idx="606">
                  <c:v>42707.717361111114</c:v>
                </c:pt>
                <c:pt idx="607">
                  <c:v>42707.724305555559</c:v>
                </c:pt>
                <c:pt idx="608">
                  <c:v>42707.731249999997</c:v>
                </c:pt>
                <c:pt idx="609">
                  <c:v>42707.738194444442</c:v>
                </c:pt>
                <c:pt idx="610">
                  <c:v>42707.745138888888</c:v>
                </c:pt>
                <c:pt idx="611">
                  <c:v>42707.752083333333</c:v>
                </c:pt>
                <c:pt idx="612">
                  <c:v>42707.759027777778</c:v>
                </c:pt>
                <c:pt idx="613">
                  <c:v>42707.765972222223</c:v>
                </c:pt>
                <c:pt idx="614">
                  <c:v>42707.772916666669</c:v>
                </c:pt>
                <c:pt idx="615">
                  <c:v>42707.779861111114</c:v>
                </c:pt>
                <c:pt idx="616">
                  <c:v>42707.786805555559</c:v>
                </c:pt>
                <c:pt idx="617">
                  <c:v>42707.793749999997</c:v>
                </c:pt>
                <c:pt idx="618">
                  <c:v>42707.800694444442</c:v>
                </c:pt>
                <c:pt idx="619">
                  <c:v>42707.807638888888</c:v>
                </c:pt>
                <c:pt idx="620">
                  <c:v>42707.814583333333</c:v>
                </c:pt>
                <c:pt idx="621">
                  <c:v>42707.821527777778</c:v>
                </c:pt>
                <c:pt idx="622">
                  <c:v>42707.828472222223</c:v>
                </c:pt>
                <c:pt idx="623">
                  <c:v>42707.835416666669</c:v>
                </c:pt>
                <c:pt idx="624">
                  <c:v>42707.842361111114</c:v>
                </c:pt>
                <c:pt idx="625">
                  <c:v>42707.849305555559</c:v>
                </c:pt>
                <c:pt idx="626">
                  <c:v>42707.856249999997</c:v>
                </c:pt>
                <c:pt idx="627">
                  <c:v>42707.863194444442</c:v>
                </c:pt>
                <c:pt idx="628">
                  <c:v>42707.870138888888</c:v>
                </c:pt>
                <c:pt idx="629">
                  <c:v>42707.877083333333</c:v>
                </c:pt>
                <c:pt idx="630">
                  <c:v>42707.884027777778</c:v>
                </c:pt>
                <c:pt idx="631">
                  <c:v>42707.890972222223</c:v>
                </c:pt>
                <c:pt idx="632">
                  <c:v>42707.897916666669</c:v>
                </c:pt>
                <c:pt idx="633">
                  <c:v>42707.904861111114</c:v>
                </c:pt>
                <c:pt idx="634">
                  <c:v>42707.911805555559</c:v>
                </c:pt>
                <c:pt idx="635">
                  <c:v>42707.918749999997</c:v>
                </c:pt>
                <c:pt idx="636">
                  <c:v>42707.925694444442</c:v>
                </c:pt>
                <c:pt idx="637">
                  <c:v>42707.932638888888</c:v>
                </c:pt>
                <c:pt idx="638">
                  <c:v>42707.939583333333</c:v>
                </c:pt>
                <c:pt idx="639">
                  <c:v>42707.946527777778</c:v>
                </c:pt>
                <c:pt idx="640">
                  <c:v>42707.953472222223</c:v>
                </c:pt>
                <c:pt idx="641">
                  <c:v>42707.960416666669</c:v>
                </c:pt>
                <c:pt idx="642">
                  <c:v>42707.967361111114</c:v>
                </c:pt>
                <c:pt idx="643">
                  <c:v>42707.974305555559</c:v>
                </c:pt>
                <c:pt idx="644">
                  <c:v>42707.981249999997</c:v>
                </c:pt>
                <c:pt idx="645">
                  <c:v>42707.988194444442</c:v>
                </c:pt>
                <c:pt idx="646">
                  <c:v>42707.995138888888</c:v>
                </c:pt>
                <c:pt idx="647">
                  <c:v>42708.002083333333</c:v>
                </c:pt>
                <c:pt idx="648">
                  <c:v>42708.009027777778</c:v>
                </c:pt>
                <c:pt idx="649">
                  <c:v>42708.015972222223</c:v>
                </c:pt>
                <c:pt idx="650">
                  <c:v>42708.022916666669</c:v>
                </c:pt>
                <c:pt idx="651">
                  <c:v>42708.029861111114</c:v>
                </c:pt>
                <c:pt idx="652">
                  <c:v>42708.036805555559</c:v>
                </c:pt>
                <c:pt idx="653">
                  <c:v>42708.043749999997</c:v>
                </c:pt>
                <c:pt idx="654">
                  <c:v>42708.050694444442</c:v>
                </c:pt>
                <c:pt idx="655">
                  <c:v>42708.057638888888</c:v>
                </c:pt>
                <c:pt idx="656">
                  <c:v>42708.064583333333</c:v>
                </c:pt>
                <c:pt idx="657">
                  <c:v>42708.071527777778</c:v>
                </c:pt>
                <c:pt idx="658">
                  <c:v>42708.078472222223</c:v>
                </c:pt>
                <c:pt idx="659">
                  <c:v>42708.085416666669</c:v>
                </c:pt>
                <c:pt idx="660">
                  <c:v>42708.092361111114</c:v>
                </c:pt>
                <c:pt idx="661">
                  <c:v>42708.099305555559</c:v>
                </c:pt>
                <c:pt idx="662">
                  <c:v>42708.106249999997</c:v>
                </c:pt>
                <c:pt idx="663">
                  <c:v>42708.113194444442</c:v>
                </c:pt>
                <c:pt idx="664">
                  <c:v>42708.120138888888</c:v>
                </c:pt>
                <c:pt idx="665">
                  <c:v>42708.127083333333</c:v>
                </c:pt>
                <c:pt idx="666">
                  <c:v>42708.134027777778</c:v>
                </c:pt>
                <c:pt idx="667">
                  <c:v>42708.140972222223</c:v>
                </c:pt>
                <c:pt idx="668">
                  <c:v>42708.147916666669</c:v>
                </c:pt>
                <c:pt idx="669">
                  <c:v>42708.154861111114</c:v>
                </c:pt>
                <c:pt idx="670">
                  <c:v>42708.161805555559</c:v>
                </c:pt>
                <c:pt idx="671">
                  <c:v>42708.168749999997</c:v>
                </c:pt>
                <c:pt idx="672">
                  <c:v>42708.175694444442</c:v>
                </c:pt>
                <c:pt idx="673">
                  <c:v>42708.182638888888</c:v>
                </c:pt>
                <c:pt idx="674">
                  <c:v>42708.189583333333</c:v>
                </c:pt>
                <c:pt idx="675">
                  <c:v>42708.196527777778</c:v>
                </c:pt>
                <c:pt idx="676">
                  <c:v>42708.203472222223</c:v>
                </c:pt>
                <c:pt idx="677">
                  <c:v>42708.210416666669</c:v>
                </c:pt>
                <c:pt idx="678">
                  <c:v>42708.217361111114</c:v>
                </c:pt>
                <c:pt idx="679">
                  <c:v>42708.224305555559</c:v>
                </c:pt>
                <c:pt idx="680">
                  <c:v>42708.231249999997</c:v>
                </c:pt>
                <c:pt idx="681">
                  <c:v>42708.238194444442</c:v>
                </c:pt>
                <c:pt idx="682">
                  <c:v>42708.245138888888</c:v>
                </c:pt>
                <c:pt idx="683">
                  <c:v>42708.252083333333</c:v>
                </c:pt>
                <c:pt idx="684">
                  <c:v>42708.259027777778</c:v>
                </c:pt>
                <c:pt idx="685">
                  <c:v>42708.265972222223</c:v>
                </c:pt>
                <c:pt idx="686">
                  <c:v>42708.272916666669</c:v>
                </c:pt>
                <c:pt idx="687">
                  <c:v>42708.279861111114</c:v>
                </c:pt>
                <c:pt idx="688">
                  <c:v>42708.286805555559</c:v>
                </c:pt>
                <c:pt idx="689">
                  <c:v>42708.293749999997</c:v>
                </c:pt>
                <c:pt idx="690">
                  <c:v>42708.300694444442</c:v>
                </c:pt>
                <c:pt idx="691">
                  <c:v>42708.307638888888</c:v>
                </c:pt>
                <c:pt idx="692">
                  <c:v>42708.314583333333</c:v>
                </c:pt>
                <c:pt idx="693">
                  <c:v>42708.321527777778</c:v>
                </c:pt>
                <c:pt idx="694">
                  <c:v>42708.328472222223</c:v>
                </c:pt>
                <c:pt idx="695">
                  <c:v>42708.335416666669</c:v>
                </c:pt>
                <c:pt idx="696">
                  <c:v>42708.342361111114</c:v>
                </c:pt>
                <c:pt idx="697">
                  <c:v>42708.349305555559</c:v>
                </c:pt>
                <c:pt idx="698">
                  <c:v>42708.356249999997</c:v>
                </c:pt>
                <c:pt idx="699">
                  <c:v>42708.363194444442</c:v>
                </c:pt>
                <c:pt idx="700">
                  <c:v>42708.370138888888</c:v>
                </c:pt>
                <c:pt idx="701">
                  <c:v>42708.377083333333</c:v>
                </c:pt>
                <c:pt idx="702">
                  <c:v>42708.384027777778</c:v>
                </c:pt>
                <c:pt idx="703">
                  <c:v>42708.390972222223</c:v>
                </c:pt>
                <c:pt idx="704">
                  <c:v>42708.397916666669</c:v>
                </c:pt>
                <c:pt idx="705">
                  <c:v>42708.404861111114</c:v>
                </c:pt>
                <c:pt idx="706">
                  <c:v>42708.411805555559</c:v>
                </c:pt>
                <c:pt idx="707">
                  <c:v>42708.418749999997</c:v>
                </c:pt>
                <c:pt idx="708">
                  <c:v>42708.425694444442</c:v>
                </c:pt>
                <c:pt idx="709">
                  <c:v>42708.432638888888</c:v>
                </c:pt>
                <c:pt idx="710">
                  <c:v>42708.439583333333</c:v>
                </c:pt>
                <c:pt idx="711">
                  <c:v>42708.446527777778</c:v>
                </c:pt>
                <c:pt idx="712">
                  <c:v>42708.453472222223</c:v>
                </c:pt>
                <c:pt idx="713">
                  <c:v>42708.460416666669</c:v>
                </c:pt>
                <c:pt idx="714">
                  <c:v>42708.467361111114</c:v>
                </c:pt>
                <c:pt idx="715">
                  <c:v>42708.474305555559</c:v>
                </c:pt>
                <c:pt idx="716">
                  <c:v>42708.481249999997</c:v>
                </c:pt>
                <c:pt idx="717">
                  <c:v>42708.488194444442</c:v>
                </c:pt>
                <c:pt idx="718">
                  <c:v>42708.495138888888</c:v>
                </c:pt>
                <c:pt idx="719">
                  <c:v>42708.502083333333</c:v>
                </c:pt>
                <c:pt idx="720">
                  <c:v>42708.509027777778</c:v>
                </c:pt>
                <c:pt idx="721">
                  <c:v>42708.515972222223</c:v>
                </c:pt>
                <c:pt idx="722">
                  <c:v>42708.522916666669</c:v>
                </c:pt>
                <c:pt idx="723">
                  <c:v>42708.529861111114</c:v>
                </c:pt>
                <c:pt idx="724">
                  <c:v>42708.536805555559</c:v>
                </c:pt>
                <c:pt idx="725">
                  <c:v>42708.543749999997</c:v>
                </c:pt>
                <c:pt idx="726">
                  <c:v>42708.550694444442</c:v>
                </c:pt>
                <c:pt idx="727">
                  <c:v>42708.557638888888</c:v>
                </c:pt>
                <c:pt idx="728">
                  <c:v>42708.564583333333</c:v>
                </c:pt>
                <c:pt idx="729">
                  <c:v>42708.571527777778</c:v>
                </c:pt>
                <c:pt idx="730">
                  <c:v>42708.578472222223</c:v>
                </c:pt>
                <c:pt idx="731">
                  <c:v>42708.585416666669</c:v>
                </c:pt>
                <c:pt idx="732">
                  <c:v>42708.592361111114</c:v>
                </c:pt>
                <c:pt idx="733">
                  <c:v>42708.599305555559</c:v>
                </c:pt>
                <c:pt idx="734">
                  <c:v>42708.606249999997</c:v>
                </c:pt>
                <c:pt idx="735">
                  <c:v>42708.613194444442</c:v>
                </c:pt>
                <c:pt idx="736">
                  <c:v>42708.620138888888</c:v>
                </c:pt>
                <c:pt idx="737">
                  <c:v>42708.627083333333</c:v>
                </c:pt>
                <c:pt idx="738">
                  <c:v>42708.634027777778</c:v>
                </c:pt>
                <c:pt idx="739">
                  <c:v>42708.640972222223</c:v>
                </c:pt>
                <c:pt idx="740">
                  <c:v>42708.647916666669</c:v>
                </c:pt>
                <c:pt idx="741">
                  <c:v>42708.654861111114</c:v>
                </c:pt>
                <c:pt idx="742">
                  <c:v>42708.661805555559</c:v>
                </c:pt>
                <c:pt idx="743">
                  <c:v>42708.668749999997</c:v>
                </c:pt>
                <c:pt idx="744">
                  <c:v>42708.675694444442</c:v>
                </c:pt>
                <c:pt idx="745">
                  <c:v>42708.682638888888</c:v>
                </c:pt>
                <c:pt idx="746">
                  <c:v>42708.689583333333</c:v>
                </c:pt>
                <c:pt idx="747">
                  <c:v>42708.696527777778</c:v>
                </c:pt>
                <c:pt idx="748">
                  <c:v>42708.703472222223</c:v>
                </c:pt>
                <c:pt idx="749">
                  <c:v>42708.710416666669</c:v>
                </c:pt>
                <c:pt idx="750">
                  <c:v>42708.717361111114</c:v>
                </c:pt>
                <c:pt idx="751">
                  <c:v>42708.724305555559</c:v>
                </c:pt>
                <c:pt idx="752">
                  <c:v>42708.731249999997</c:v>
                </c:pt>
                <c:pt idx="753">
                  <c:v>42708.738194444442</c:v>
                </c:pt>
                <c:pt idx="754">
                  <c:v>42708.745138888888</c:v>
                </c:pt>
                <c:pt idx="755">
                  <c:v>42708.752083333333</c:v>
                </c:pt>
                <c:pt idx="756">
                  <c:v>42708.759027777778</c:v>
                </c:pt>
                <c:pt idx="757">
                  <c:v>42708.765972222223</c:v>
                </c:pt>
                <c:pt idx="758">
                  <c:v>42708.772916666669</c:v>
                </c:pt>
                <c:pt idx="759">
                  <c:v>42708.779861111114</c:v>
                </c:pt>
                <c:pt idx="760">
                  <c:v>42708.786805555559</c:v>
                </c:pt>
                <c:pt idx="761">
                  <c:v>42708.793749999997</c:v>
                </c:pt>
                <c:pt idx="762">
                  <c:v>42708.800694444442</c:v>
                </c:pt>
                <c:pt idx="763">
                  <c:v>42708.807638888888</c:v>
                </c:pt>
                <c:pt idx="764">
                  <c:v>42708.814583333333</c:v>
                </c:pt>
                <c:pt idx="765">
                  <c:v>42708.821527777778</c:v>
                </c:pt>
                <c:pt idx="766">
                  <c:v>42708.828472222223</c:v>
                </c:pt>
                <c:pt idx="767">
                  <c:v>42708.835416666669</c:v>
                </c:pt>
                <c:pt idx="768">
                  <c:v>42708.842361111114</c:v>
                </c:pt>
                <c:pt idx="769">
                  <c:v>42708.849305555559</c:v>
                </c:pt>
                <c:pt idx="770">
                  <c:v>42708.856249999997</c:v>
                </c:pt>
                <c:pt idx="771">
                  <c:v>42708.863194444442</c:v>
                </c:pt>
                <c:pt idx="772">
                  <c:v>42708.870138888888</c:v>
                </c:pt>
                <c:pt idx="773">
                  <c:v>42708.877083333333</c:v>
                </c:pt>
                <c:pt idx="774">
                  <c:v>42708.884027777778</c:v>
                </c:pt>
                <c:pt idx="775">
                  <c:v>42708.890972222223</c:v>
                </c:pt>
                <c:pt idx="776">
                  <c:v>42708.897916666669</c:v>
                </c:pt>
                <c:pt idx="777">
                  <c:v>42708.904861111114</c:v>
                </c:pt>
                <c:pt idx="778">
                  <c:v>42708.911805555559</c:v>
                </c:pt>
                <c:pt idx="779">
                  <c:v>42708.918749999997</c:v>
                </c:pt>
                <c:pt idx="780">
                  <c:v>42708.925694444442</c:v>
                </c:pt>
                <c:pt idx="781">
                  <c:v>42708.932638888888</c:v>
                </c:pt>
                <c:pt idx="782">
                  <c:v>42708.939583333333</c:v>
                </c:pt>
                <c:pt idx="783">
                  <c:v>42708.946527777778</c:v>
                </c:pt>
                <c:pt idx="784">
                  <c:v>42708.953472222223</c:v>
                </c:pt>
                <c:pt idx="785">
                  <c:v>42708.960416666669</c:v>
                </c:pt>
                <c:pt idx="786">
                  <c:v>42708.967361111114</c:v>
                </c:pt>
                <c:pt idx="787">
                  <c:v>42708.974305555559</c:v>
                </c:pt>
                <c:pt idx="788">
                  <c:v>42708.981249999997</c:v>
                </c:pt>
                <c:pt idx="789">
                  <c:v>42708.988194444442</c:v>
                </c:pt>
                <c:pt idx="790">
                  <c:v>42708.995138888888</c:v>
                </c:pt>
                <c:pt idx="791">
                  <c:v>42709.002083333333</c:v>
                </c:pt>
                <c:pt idx="792">
                  <c:v>42709.009027777778</c:v>
                </c:pt>
                <c:pt idx="793">
                  <c:v>42709.015972222223</c:v>
                </c:pt>
                <c:pt idx="794">
                  <c:v>42709.022916666669</c:v>
                </c:pt>
                <c:pt idx="795">
                  <c:v>42709.029861111114</c:v>
                </c:pt>
                <c:pt idx="796">
                  <c:v>42709.036805555559</c:v>
                </c:pt>
                <c:pt idx="797">
                  <c:v>42709.043749999997</c:v>
                </c:pt>
                <c:pt idx="798">
                  <c:v>42709.050694444442</c:v>
                </c:pt>
                <c:pt idx="799">
                  <c:v>42709.057638888888</c:v>
                </c:pt>
                <c:pt idx="800">
                  <c:v>42709.064583333333</c:v>
                </c:pt>
                <c:pt idx="801">
                  <c:v>42709.071527777778</c:v>
                </c:pt>
                <c:pt idx="802">
                  <c:v>42709.078472222223</c:v>
                </c:pt>
                <c:pt idx="803">
                  <c:v>42709.085416666669</c:v>
                </c:pt>
                <c:pt idx="804">
                  <c:v>42709.092361111114</c:v>
                </c:pt>
                <c:pt idx="805">
                  <c:v>42709.099305555559</c:v>
                </c:pt>
                <c:pt idx="806">
                  <c:v>42709.106249999997</c:v>
                </c:pt>
                <c:pt idx="807">
                  <c:v>42709.113194444442</c:v>
                </c:pt>
                <c:pt idx="808">
                  <c:v>42709.120138888888</c:v>
                </c:pt>
                <c:pt idx="809">
                  <c:v>42709.127083333333</c:v>
                </c:pt>
                <c:pt idx="810">
                  <c:v>42709.134027777778</c:v>
                </c:pt>
                <c:pt idx="811">
                  <c:v>42709.140972222223</c:v>
                </c:pt>
                <c:pt idx="812">
                  <c:v>42709.147916666669</c:v>
                </c:pt>
                <c:pt idx="813">
                  <c:v>42709.154861111114</c:v>
                </c:pt>
                <c:pt idx="814">
                  <c:v>42709.161805555559</c:v>
                </c:pt>
                <c:pt idx="815">
                  <c:v>42709.168749999997</c:v>
                </c:pt>
                <c:pt idx="816">
                  <c:v>42709.175694444442</c:v>
                </c:pt>
                <c:pt idx="817">
                  <c:v>42709.182638888888</c:v>
                </c:pt>
                <c:pt idx="818">
                  <c:v>42709.189583333333</c:v>
                </c:pt>
                <c:pt idx="819">
                  <c:v>42709.196527777778</c:v>
                </c:pt>
                <c:pt idx="820">
                  <c:v>42709.203472222223</c:v>
                </c:pt>
                <c:pt idx="821">
                  <c:v>42709.210416666669</c:v>
                </c:pt>
                <c:pt idx="822">
                  <c:v>42709.217361111114</c:v>
                </c:pt>
                <c:pt idx="823">
                  <c:v>42709.224305555559</c:v>
                </c:pt>
                <c:pt idx="824">
                  <c:v>42709.231249999997</c:v>
                </c:pt>
                <c:pt idx="825">
                  <c:v>42709.238194444442</c:v>
                </c:pt>
                <c:pt idx="826">
                  <c:v>42709.245138888888</c:v>
                </c:pt>
                <c:pt idx="827">
                  <c:v>42709.252083333333</c:v>
                </c:pt>
                <c:pt idx="828">
                  <c:v>42709.259027777778</c:v>
                </c:pt>
                <c:pt idx="829">
                  <c:v>42709.265972222223</c:v>
                </c:pt>
                <c:pt idx="830">
                  <c:v>42709.272916666669</c:v>
                </c:pt>
                <c:pt idx="831">
                  <c:v>42709.279861111114</c:v>
                </c:pt>
                <c:pt idx="832">
                  <c:v>42709.286805555559</c:v>
                </c:pt>
                <c:pt idx="833">
                  <c:v>42709.293749999997</c:v>
                </c:pt>
                <c:pt idx="834">
                  <c:v>42709.300694444442</c:v>
                </c:pt>
                <c:pt idx="835">
                  <c:v>42709.307638888888</c:v>
                </c:pt>
                <c:pt idx="836">
                  <c:v>42709.314583333333</c:v>
                </c:pt>
                <c:pt idx="837">
                  <c:v>42709.321527777778</c:v>
                </c:pt>
                <c:pt idx="838">
                  <c:v>42709.328472222223</c:v>
                </c:pt>
                <c:pt idx="839">
                  <c:v>42709.335416666669</c:v>
                </c:pt>
                <c:pt idx="840">
                  <c:v>42709.342361111114</c:v>
                </c:pt>
                <c:pt idx="841">
                  <c:v>42709.349305555559</c:v>
                </c:pt>
                <c:pt idx="842">
                  <c:v>42709.356249999997</c:v>
                </c:pt>
                <c:pt idx="843">
                  <c:v>42709.363194444442</c:v>
                </c:pt>
                <c:pt idx="844">
                  <c:v>42709.370138888888</c:v>
                </c:pt>
                <c:pt idx="845">
                  <c:v>42709.377083333333</c:v>
                </c:pt>
                <c:pt idx="846">
                  <c:v>42709.384027777778</c:v>
                </c:pt>
                <c:pt idx="847">
                  <c:v>42709.390972222223</c:v>
                </c:pt>
                <c:pt idx="848">
                  <c:v>42709.397916666669</c:v>
                </c:pt>
                <c:pt idx="849">
                  <c:v>42709.404861111114</c:v>
                </c:pt>
                <c:pt idx="850">
                  <c:v>42709.411805555559</c:v>
                </c:pt>
                <c:pt idx="851">
                  <c:v>42709.418749999997</c:v>
                </c:pt>
                <c:pt idx="852">
                  <c:v>42709.425694444442</c:v>
                </c:pt>
                <c:pt idx="853">
                  <c:v>42709.432638888888</c:v>
                </c:pt>
                <c:pt idx="854">
                  <c:v>42709.439583333333</c:v>
                </c:pt>
                <c:pt idx="855">
                  <c:v>42709.446527777778</c:v>
                </c:pt>
                <c:pt idx="856">
                  <c:v>42709.453472222223</c:v>
                </c:pt>
                <c:pt idx="857">
                  <c:v>42709.460416666669</c:v>
                </c:pt>
                <c:pt idx="858">
                  <c:v>42709.467361111114</c:v>
                </c:pt>
                <c:pt idx="859">
                  <c:v>42709.474305555559</c:v>
                </c:pt>
                <c:pt idx="860">
                  <c:v>42709.481249999997</c:v>
                </c:pt>
                <c:pt idx="861">
                  <c:v>42709.488194444442</c:v>
                </c:pt>
                <c:pt idx="862">
                  <c:v>42709.495138888888</c:v>
                </c:pt>
                <c:pt idx="863">
                  <c:v>42709.502083333333</c:v>
                </c:pt>
                <c:pt idx="864">
                  <c:v>42709.509027777778</c:v>
                </c:pt>
                <c:pt idx="865">
                  <c:v>42709.515972222223</c:v>
                </c:pt>
                <c:pt idx="866">
                  <c:v>42709.522916666669</c:v>
                </c:pt>
                <c:pt idx="867">
                  <c:v>42709.529861111114</c:v>
                </c:pt>
                <c:pt idx="868">
                  <c:v>42709.536805555559</c:v>
                </c:pt>
                <c:pt idx="869">
                  <c:v>42709.543749999997</c:v>
                </c:pt>
                <c:pt idx="870">
                  <c:v>42709.550694444442</c:v>
                </c:pt>
                <c:pt idx="871">
                  <c:v>42709.557638888888</c:v>
                </c:pt>
                <c:pt idx="872">
                  <c:v>42709.564583333333</c:v>
                </c:pt>
                <c:pt idx="873">
                  <c:v>42709.571527777778</c:v>
                </c:pt>
                <c:pt idx="874">
                  <c:v>42709.578472222223</c:v>
                </c:pt>
                <c:pt idx="875">
                  <c:v>42709.585416666669</c:v>
                </c:pt>
                <c:pt idx="876">
                  <c:v>42709.592361111114</c:v>
                </c:pt>
                <c:pt idx="877">
                  <c:v>42709.599305555559</c:v>
                </c:pt>
                <c:pt idx="878">
                  <c:v>42709.606249999997</c:v>
                </c:pt>
                <c:pt idx="879">
                  <c:v>42709.613194444442</c:v>
                </c:pt>
                <c:pt idx="880">
                  <c:v>42709.620138888888</c:v>
                </c:pt>
                <c:pt idx="881">
                  <c:v>42709.627083333333</c:v>
                </c:pt>
                <c:pt idx="882">
                  <c:v>42709.634027777778</c:v>
                </c:pt>
                <c:pt idx="883">
                  <c:v>42709.640972222223</c:v>
                </c:pt>
                <c:pt idx="884">
                  <c:v>42709.647916666669</c:v>
                </c:pt>
                <c:pt idx="885">
                  <c:v>42709.654861111114</c:v>
                </c:pt>
                <c:pt idx="886">
                  <c:v>42709.661805555559</c:v>
                </c:pt>
                <c:pt idx="887">
                  <c:v>42709.668749999997</c:v>
                </c:pt>
                <c:pt idx="888">
                  <c:v>42709.675694444442</c:v>
                </c:pt>
                <c:pt idx="889">
                  <c:v>42709.682638888888</c:v>
                </c:pt>
                <c:pt idx="890">
                  <c:v>42709.689583333333</c:v>
                </c:pt>
                <c:pt idx="891">
                  <c:v>42709.696527777778</c:v>
                </c:pt>
                <c:pt idx="892">
                  <c:v>42709.703472222223</c:v>
                </c:pt>
                <c:pt idx="893">
                  <c:v>42709.710416666669</c:v>
                </c:pt>
                <c:pt idx="894">
                  <c:v>42709.717361111114</c:v>
                </c:pt>
                <c:pt idx="895">
                  <c:v>42709.724305555559</c:v>
                </c:pt>
                <c:pt idx="896">
                  <c:v>42709.731249999997</c:v>
                </c:pt>
                <c:pt idx="897">
                  <c:v>42709.738194444442</c:v>
                </c:pt>
                <c:pt idx="898">
                  <c:v>42709.745138888888</c:v>
                </c:pt>
                <c:pt idx="899">
                  <c:v>42709.752083333333</c:v>
                </c:pt>
                <c:pt idx="900">
                  <c:v>42709.759027777778</c:v>
                </c:pt>
                <c:pt idx="901">
                  <c:v>42709.765972222223</c:v>
                </c:pt>
                <c:pt idx="902">
                  <c:v>42709.772916666669</c:v>
                </c:pt>
                <c:pt idx="903">
                  <c:v>42709.779861111114</c:v>
                </c:pt>
                <c:pt idx="904">
                  <c:v>42709.786805555559</c:v>
                </c:pt>
                <c:pt idx="905">
                  <c:v>42709.793749999997</c:v>
                </c:pt>
                <c:pt idx="906">
                  <c:v>42709.800694444442</c:v>
                </c:pt>
                <c:pt idx="907">
                  <c:v>42709.807638888888</c:v>
                </c:pt>
                <c:pt idx="908">
                  <c:v>42709.814583333333</c:v>
                </c:pt>
                <c:pt idx="909">
                  <c:v>42709.821527777778</c:v>
                </c:pt>
                <c:pt idx="910">
                  <c:v>42709.828472222223</c:v>
                </c:pt>
                <c:pt idx="911">
                  <c:v>42709.835416666669</c:v>
                </c:pt>
                <c:pt idx="912">
                  <c:v>42709.842361111114</c:v>
                </c:pt>
                <c:pt idx="913">
                  <c:v>42709.849305555559</c:v>
                </c:pt>
                <c:pt idx="914">
                  <c:v>42709.856249999997</c:v>
                </c:pt>
                <c:pt idx="915">
                  <c:v>42709.863194444442</c:v>
                </c:pt>
                <c:pt idx="916">
                  <c:v>42709.870138888888</c:v>
                </c:pt>
                <c:pt idx="917">
                  <c:v>42709.877083333333</c:v>
                </c:pt>
                <c:pt idx="918">
                  <c:v>42709.884027777778</c:v>
                </c:pt>
                <c:pt idx="919">
                  <c:v>42709.890972222223</c:v>
                </c:pt>
                <c:pt idx="920">
                  <c:v>42709.897916666669</c:v>
                </c:pt>
                <c:pt idx="921">
                  <c:v>42709.904861111114</c:v>
                </c:pt>
                <c:pt idx="922">
                  <c:v>42709.911805555559</c:v>
                </c:pt>
                <c:pt idx="923">
                  <c:v>42709.918749999997</c:v>
                </c:pt>
                <c:pt idx="924">
                  <c:v>42709.925694444442</c:v>
                </c:pt>
                <c:pt idx="925">
                  <c:v>42709.932638888888</c:v>
                </c:pt>
                <c:pt idx="926">
                  <c:v>42709.939583333333</c:v>
                </c:pt>
                <c:pt idx="927">
                  <c:v>42709.946527777778</c:v>
                </c:pt>
                <c:pt idx="928">
                  <c:v>42709.953472222223</c:v>
                </c:pt>
                <c:pt idx="929">
                  <c:v>42709.960416666669</c:v>
                </c:pt>
                <c:pt idx="930">
                  <c:v>42709.967361111114</c:v>
                </c:pt>
                <c:pt idx="931">
                  <c:v>42709.974305555559</c:v>
                </c:pt>
                <c:pt idx="932">
                  <c:v>42709.981249999997</c:v>
                </c:pt>
                <c:pt idx="933">
                  <c:v>42709.988194444442</c:v>
                </c:pt>
                <c:pt idx="934">
                  <c:v>42709.995138888888</c:v>
                </c:pt>
                <c:pt idx="935">
                  <c:v>42710.002083333333</c:v>
                </c:pt>
                <c:pt idx="936">
                  <c:v>42710.009027777778</c:v>
                </c:pt>
                <c:pt idx="937">
                  <c:v>42710.015972222223</c:v>
                </c:pt>
                <c:pt idx="938">
                  <c:v>42710.022916666669</c:v>
                </c:pt>
                <c:pt idx="939">
                  <c:v>42710.029861111114</c:v>
                </c:pt>
                <c:pt idx="940">
                  <c:v>42710.036805555559</c:v>
                </c:pt>
                <c:pt idx="941">
                  <c:v>42710.043749999997</c:v>
                </c:pt>
                <c:pt idx="942">
                  <c:v>42710.050694444442</c:v>
                </c:pt>
                <c:pt idx="943">
                  <c:v>42710.057638888888</c:v>
                </c:pt>
                <c:pt idx="944">
                  <c:v>42710.064583333333</c:v>
                </c:pt>
                <c:pt idx="945">
                  <c:v>42710.071527777778</c:v>
                </c:pt>
                <c:pt idx="946">
                  <c:v>42710.078472222223</c:v>
                </c:pt>
                <c:pt idx="947">
                  <c:v>42710.085416666669</c:v>
                </c:pt>
                <c:pt idx="948">
                  <c:v>42710.092361111114</c:v>
                </c:pt>
                <c:pt idx="949">
                  <c:v>42710.099305555559</c:v>
                </c:pt>
                <c:pt idx="950">
                  <c:v>42710.106249999997</c:v>
                </c:pt>
                <c:pt idx="951">
                  <c:v>42710.113194444442</c:v>
                </c:pt>
                <c:pt idx="952">
                  <c:v>42710.120138888888</c:v>
                </c:pt>
                <c:pt idx="953">
                  <c:v>42710.127083333333</c:v>
                </c:pt>
                <c:pt idx="954">
                  <c:v>42710.134027777778</c:v>
                </c:pt>
                <c:pt idx="955">
                  <c:v>42710.140972222223</c:v>
                </c:pt>
                <c:pt idx="956">
                  <c:v>42710.147916666669</c:v>
                </c:pt>
                <c:pt idx="957">
                  <c:v>42710.154861111114</c:v>
                </c:pt>
                <c:pt idx="958">
                  <c:v>42710.161805555559</c:v>
                </c:pt>
                <c:pt idx="959">
                  <c:v>42710.168749999997</c:v>
                </c:pt>
                <c:pt idx="960">
                  <c:v>42710.175694444442</c:v>
                </c:pt>
                <c:pt idx="961">
                  <c:v>42710.182638888888</c:v>
                </c:pt>
                <c:pt idx="962">
                  <c:v>42710.189583333333</c:v>
                </c:pt>
                <c:pt idx="963">
                  <c:v>42710.196527777778</c:v>
                </c:pt>
                <c:pt idx="964">
                  <c:v>42710.203472222223</c:v>
                </c:pt>
                <c:pt idx="965">
                  <c:v>42710.210416666669</c:v>
                </c:pt>
                <c:pt idx="966">
                  <c:v>42710.217361111114</c:v>
                </c:pt>
                <c:pt idx="967">
                  <c:v>42710.224305555559</c:v>
                </c:pt>
                <c:pt idx="968">
                  <c:v>42710.231249999997</c:v>
                </c:pt>
                <c:pt idx="969">
                  <c:v>42710.238194444442</c:v>
                </c:pt>
                <c:pt idx="970">
                  <c:v>42710.245138888888</c:v>
                </c:pt>
                <c:pt idx="971">
                  <c:v>42710.252083333333</c:v>
                </c:pt>
                <c:pt idx="972">
                  <c:v>42710.259027777778</c:v>
                </c:pt>
                <c:pt idx="973">
                  <c:v>42710.265972222223</c:v>
                </c:pt>
                <c:pt idx="974">
                  <c:v>42710.272916666669</c:v>
                </c:pt>
                <c:pt idx="975">
                  <c:v>42710.279861111114</c:v>
                </c:pt>
                <c:pt idx="976">
                  <c:v>42710.286805555559</c:v>
                </c:pt>
                <c:pt idx="977">
                  <c:v>42710.293749999997</c:v>
                </c:pt>
                <c:pt idx="978">
                  <c:v>42710.300694444442</c:v>
                </c:pt>
                <c:pt idx="979">
                  <c:v>42710.307638888888</c:v>
                </c:pt>
                <c:pt idx="980">
                  <c:v>42710.314583333333</c:v>
                </c:pt>
                <c:pt idx="981">
                  <c:v>42710.321527777778</c:v>
                </c:pt>
                <c:pt idx="982">
                  <c:v>42710.328472222223</c:v>
                </c:pt>
                <c:pt idx="983">
                  <c:v>42710.335416666669</c:v>
                </c:pt>
                <c:pt idx="984">
                  <c:v>42710.342361111114</c:v>
                </c:pt>
                <c:pt idx="985">
                  <c:v>42710.349305555559</c:v>
                </c:pt>
                <c:pt idx="986">
                  <c:v>42710.356249999997</c:v>
                </c:pt>
                <c:pt idx="987">
                  <c:v>42710.363194444442</c:v>
                </c:pt>
                <c:pt idx="988">
                  <c:v>42710.370138888888</c:v>
                </c:pt>
                <c:pt idx="989">
                  <c:v>42710.377083333333</c:v>
                </c:pt>
                <c:pt idx="990">
                  <c:v>42710.384027777778</c:v>
                </c:pt>
                <c:pt idx="991">
                  <c:v>42710.390972222223</c:v>
                </c:pt>
                <c:pt idx="992">
                  <c:v>42710.397916666669</c:v>
                </c:pt>
                <c:pt idx="993">
                  <c:v>42710.404861111114</c:v>
                </c:pt>
                <c:pt idx="994">
                  <c:v>42710.411805555559</c:v>
                </c:pt>
                <c:pt idx="995">
                  <c:v>42710.418749999997</c:v>
                </c:pt>
                <c:pt idx="996">
                  <c:v>42710.425694444442</c:v>
                </c:pt>
                <c:pt idx="997">
                  <c:v>42710.432638888888</c:v>
                </c:pt>
                <c:pt idx="998">
                  <c:v>42710.439583333333</c:v>
                </c:pt>
                <c:pt idx="999">
                  <c:v>42710.446527777778</c:v>
                </c:pt>
                <c:pt idx="1000">
                  <c:v>42710.453472222223</c:v>
                </c:pt>
                <c:pt idx="1001">
                  <c:v>42710.460416666669</c:v>
                </c:pt>
                <c:pt idx="1002">
                  <c:v>42710.467361111114</c:v>
                </c:pt>
                <c:pt idx="1003">
                  <c:v>42710.474305555559</c:v>
                </c:pt>
                <c:pt idx="1004">
                  <c:v>42710.481249999997</c:v>
                </c:pt>
                <c:pt idx="1005">
                  <c:v>42710.488194444442</c:v>
                </c:pt>
                <c:pt idx="1006">
                  <c:v>42710.495138888888</c:v>
                </c:pt>
                <c:pt idx="1007">
                  <c:v>42710.502083333333</c:v>
                </c:pt>
                <c:pt idx="1008">
                  <c:v>42710.509027777778</c:v>
                </c:pt>
                <c:pt idx="1009">
                  <c:v>42710.515972222223</c:v>
                </c:pt>
                <c:pt idx="1010">
                  <c:v>42710.522916666669</c:v>
                </c:pt>
                <c:pt idx="1011">
                  <c:v>42710.529861111114</c:v>
                </c:pt>
                <c:pt idx="1012">
                  <c:v>42710.536805555559</c:v>
                </c:pt>
                <c:pt idx="1013">
                  <c:v>42710.543749999997</c:v>
                </c:pt>
                <c:pt idx="1014">
                  <c:v>42710.550694444442</c:v>
                </c:pt>
                <c:pt idx="1015">
                  <c:v>42710.557638888888</c:v>
                </c:pt>
                <c:pt idx="1016">
                  <c:v>42710.564583333333</c:v>
                </c:pt>
                <c:pt idx="1017">
                  <c:v>42710.571527777778</c:v>
                </c:pt>
                <c:pt idx="1018">
                  <c:v>42710.578472222223</c:v>
                </c:pt>
                <c:pt idx="1019">
                  <c:v>42710.585416666669</c:v>
                </c:pt>
                <c:pt idx="1020">
                  <c:v>42710.592361111114</c:v>
                </c:pt>
                <c:pt idx="1021">
                  <c:v>42710.599305555559</c:v>
                </c:pt>
                <c:pt idx="1022">
                  <c:v>42710.606249999997</c:v>
                </c:pt>
                <c:pt idx="1023">
                  <c:v>42710.613194444442</c:v>
                </c:pt>
                <c:pt idx="1024">
                  <c:v>42710.620138888888</c:v>
                </c:pt>
                <c:pt idx="1025">
                  <c:v>42710.627083333333</c:v>
                </c:pt>
                <c:pt idx="1026">
                  <c:v>42710.634027777778</c:v>
                </c:pt>
                <c:pt idx="1027">
                  <c:v>42710.640972222223</c:v>
                </c:pt>
                <c:pt idx="1028">
                  <c:v>42710.647916666669</c:v>
                </c:pt>
                <c:pt idx="1029">
                  <c:v>42710.654861111114</c:v>
                </c:pt>
                <c:pt idx="1030">
                  <c:v>42710.661805555559</c:v>
                </c:pt>
                <c:pt idx="1031">
                  <c:v>42710.668749999997</c:v>
                </c:pt>
                <c:pt idx="1032">
                  <c:v>42710.675694444442</c:v>
                </c:pt>
                <c:pt idx="1033">
                  <c:v>42710.682638888888</c:v>
                </c:pt>
                <c:pt idx="1034">
                  <c:v>42710.689583333333</c:v>
                </c:pt>
                <c:pt idx="1035">
                  <c:v>42710.696527777778</c:v>
                </c:pt>
                <c:pt idx="1036">
                  <c:v>42710.703472222223</c:v>
                </c:pt>
                <c:pt idx="1037">
                  <c:v>42710.710416666669</c:v>
                </c:pt>
                <c:pt idx="1038">
                  <c:v>42710.717361111114</c:v>
                </c:pt>
                <c:pt idx="1039">
                  <c:v>42710.724305555559</c:v>
                </c:pt>
                <c:pt idx="1040">
                  <c:v>42710.731249999997</c:v>
                </c:pt>
                <c:pt idx="1041">
                  <c:v>42710.738194444442</c:v>
                </c:pt>
                <c:pt idx="1042">
                  <c:v>42710.745138888888</c:v>
                </c:pt>
                <c:pt idx="1043">
                  <c:v>42710.752083333333</c:v>
                </c:pt>
                <c:pt idx="1044">
                  <c:v>42710.759027777778</c:v>
                </c:pt>
                <c:pt idx="1045">
                  <c:v>42710.765972222223</c:v>
                </c:pt>
                <c:pt idx="1046">
                  <c:v>42710.772916666669</c:v>
                </c:pt>
                <c:pt idx="1047">
                  <c:v>42710.779861111114</c:v>
                </c:pt>
                <c:pt idx="1048">
                  <c:v>42710.786805555559</c:v>
                </c:pt>
                <c:pt idx="1049">
                  <c:v>42710.793749999997</c:v>
                </c:pt>
                <c:pt idx="1050">
                  <c:v>42710.800694444442</c:v>
                </c:pt>
                <c:pt idx="1051">
                  <c:v>42710.807638888888</c:v>
                </c:pt>
                <c:pt idx="1052">
                  <c:v>42710.814583333333</c:v>
                </c:pt>
                <c:pt idx="1053">
                  <c:v>42710.821527777778</c:v>
                </c:pt>
                <c:pt idx="1054">
                  <c:v>42710.828472222223</c:v>
                </c:pt>
                <c:pt idx="1055">
                  <c:v>42710.835416666669</c:v>
                </c:pt>
                <c:pt idx="1056">
                  <c:v>42710.842361111114</c:v>
                </c:pt>
                <c:pt idx="1057">
                  <c:v>42710.849305555559</c:v>
                </c:pt>
                <c:pt idx="1058">
                  <c:v>42710.856249999997</c:v>
                </c:pt>
                <c:pt idx="1059">
                  <c:v>42710.863194444442</c:v>
                </c:pt>
                <c:pt idx="1060">
                  <c:v>42710.870138888888</c:v>
                </c:pt>
                <c:pt idx="1061">
                  <c:v>42710.877083333333</c:v>
                </c:pt>
                <c:pt idx="1062">
                  <c:v>42710.884027777778</c:v>
                </c:pt>
                <c:pt idx="1063">
                  <c:v>42710.890972222223</c:v>
                </c:pt>
                <c:pt idx="1064">
                  <c:v>42710.897916666669</c:v>
                </c:pt>
                <c:pt idx="1065">
                  <c:v>42710.904861111114</c:v>
                </c:pt>
                <c:pt idx="1066">
                  <c:v>42710.911805555559</c:v>
                </c:pt>
                <c:pt idx="1067">
                  <c:v>42710.918749999997</c:v>
                </c:pt>
                <c:pt idx="1068">
                  <c:v>42710.925694444442</c:v>
                </c:pt>
                <c:pt idx="1069">
                  <c:v>42710.932638888888</c:v>
                </c:pt>
                <c:pt idx="1070">
                  <c:v>42710.939583333333</c:v>
                </c:pt>
                <c:pt idx="1071">
                  <c:v>42710.946527777778</c:v>
                </c:pt>
                <c:pt idx="1072">
                  <c:v>42710.953472222223</c:v>
                </c:pt>
                <c:pt idx="1073">
                  <c:v>42710.960416666669</c:v>
                </c:pt>
                <c:pt idx="1074">
                  <c:v>42710.967361111114</c:v>
                </c:pt>
                <c:pt idx="1075">
                  <c:v>42710.974305555559</c:v>
                </c:pt>
                <c:pt idx="1076">
                  <c:v>42710.981249999997</c:v>
                </c:pt>
                <c:pt idx="1077">
                  <c:v>42710.988194444442</c:v>
                </c:pt>
                <c:pt idx="1078">
                  <c:v>42710.995138888888</c:v>
                </c:pt>
                <c:pt idx="1079">
                  <c:v>42711.002083333333</c:v>
                </c:pt>
                <c:pt idx="1080">
                  <c:v>42711.009027777778</c:v>
                </c:pt>
                <c:pt idx="1081">
                  <c:v>42711.015972222223</c:v>
                </c:pt>
                <c:pt idx="1082">
                  <c:v>42711.022916666669</c:v>
                </c:pt>
                <c:pt idx="1083">
                  <c:v>42711.029861111114</c:v>
                </c:pt>
                <c:pt idx="1084">
                  <c:v>42711.036805555559</c:v>
                </c:pt>
                <c:pt idx="1085">
                  <c:v>42711.043749999997</c:v>
                </c:pt>
                <c:pt idx="1086">
                  <c:v>42711.050694444442</c:v>
                </c:pt>
                <c:pt idx="1087">
                  <c:v>42711.057638888888</c:v>
                </c:pt>
                <c:pt idx="1088">
                  <c:v>42711.064583333333</c:v>
                </c:pt>
                <c:pt idx="1089">
                  <c:v>42711.071527777778</c:v>
                </c:pt>
                <c:pt idx="1090">
                  <c:v>42711.078472222223</c:v>
                </c:pt>
                <c:pt idx="1091">
                  <c:v>42711.085416666669</c:v>
                </c:pt>
                <c:pt idx="1092">
                  <c:v>42711.092361111114</c:v>
                </c:pt>
                <c:pt idx="1093">
                  <c:v>42711.099305555559</c:v>
                </c:pt>
                <c:pt idx="1094">
                  <c:v>42711.106249999997</c:v>
                </c:pt>
                <c:pt idx="1095">
                  <c:v>42711.113194444442</c:v>
                </c:pt>
                <c:pt idx="1096">
                  <c:v>42711.120138888888</c:v>
                </c:pt>
                <c:pt idx="1097">
                  <c:v>42711.127083333333</c:v>
                </c:pt>
                <c:pt idx="1098">
                  <c:v>42711.134027777778</c:v>
                </c:pt>
                <c:pt idx="1099">
                  <c:v>42711.140972222223</c:v>
                </c:pt>
                <c:pt idx="1100">
                  <c:v>42711.147916666669</c:v>
                </c:pt>
                <c:pt idx="1101">
                  <c:v>42711.154861111114</c:v>
                </c:pt>
                <c:pt idx="1102">
                  <c:v>42711.161805555559</c:v>
                </c:pt>
                <c:pt idx="1103">
                  <c:v>42711.168749999997</c:v>
                </c:pt>
                <c:pt idx="1104">
                  <c:v>42711.175694444442</c:v>
                </c:pt>
                <c:pt idx="1105">
                  <c:v>42711.182638888888</c:v>
                </c:pt>
                <c:pt idx="1106">
                  <c:v>42711.189583333333</c:v>
                </c:pt>
                <c:pt idx="1107">
                  <c:v>42711.196527777778</c:v>
                </c:pt>
                <c:pt idx="1108">
                  <c:v>42711.203472222223</c:v>
                </c:pt>
                <c:pt idx="1109">
                  <c:v>42711.210416666669</c:v>
                </c:pt>
                <c:pt idx="1110">
                  <c:v>42711.217361111114</c:v>
                </c:pt>
                <c:pt idx="1111">
                  <c:v>42711.224305555559</c:v>
                </c:pt>
                <c:pt idx="1112">
                  <c:v>42711.231249999997</c:v>
                </c:pt>
                <c:pt idx="1113">
                  <c:v>42711.238194444442</c:v>
                </c:pt>
                <c:pt idx="1114">
                  <c:v>42711.245138888888</c:v>
                </c:pt>
                <c:pt idx="1115">
                  <c:v>42711.252083333333</c:v>
                </c:pt>
                <c:pt idx="1116">
                  <c:v>42711.259027777778</c:v>
                </c:pt>
                <c:pt idx="1117">
                  <c:v>42711.265972222223</c:v>
                </c:pt>
                <c:pt idx="1118">
                  <c:v>42711.272916666669</c:v>
                </c:pt>
                <c:pt idx="1119">
                  <c:v>42711.279861111114</c:v>
                </c:pt>
                <c:pt idx="1120">
                  <c:v>42711.286805555559</c:v>
                </c:pt>
                <c:pt idx="1121">
                  <c:v>42711.293749999997</c:v>
                </c:pt>
                <c:pt idx="1122">
                  <c:v>42711.300694444442</c:v>
                </c:pt>
                <c:pt idx="1123">
                  <c:v>42711.307638888888</c:v>
                </c:pt>
                <c:pt idx="1124">
                  <c:v>42711.314583333333</c:v>
                </c:pt>
                <c:pt idx="1125">
                  <c:v>42711.321527777778</c:v>
                </c:pt>
                <c:pt idx="1126">
                  <c:v>42711.328472222223</c:v>
                </c:pt>
                <c:pt idx="1127">
                  <c:v>42711.335416666669</c:v>
                </c:pt>
                <c:pt idx="1128">
                  <c:v>42711.342361111114</c:v>
                </c:pt>
                <c:pt idx="1129">
                  <c:v>42711.349305555559</c:v>
                </c:pt>
                <c:pt idx="1130">
                  <c:v>42711.356249999997</c:v>
                </c:pt>
                <c:pt idx="1131">
                  <c:v>42711.363194444442</c:v>
                </c:pt>
                <c:pt idx="1132">
                  <c:v>42711.370138888888</c:v>
                </c:pt>
                <c:pt idx="1133">
                  <c:v>42711.377083333333</c:v>
                </c:pt>
                <c:pt idx="1134">
                  <c:v>42711.384027777778</c:v>
                </c:pt>
                <c:pt idx="1135">
                  <c:v>42711.390972222223</c:v>
                </c:pt>
                <c:pt idx="1136">
                  <c:v>42711.397916666669</c:v>
                </c:pt>
                <c:pt idx="1137">
                  <c:v>42711.404861111114</c:v>
                </c:pt>
                <c:pt idx="1138">
                  <c:v>42711.411805555559</c:v>
                </c:pt>
                <c:pt idx="1139">
                  <c:v>42711.418749999997</c:v>
                </c:pt>
                <c:pt idx="1140">
                  <c:v>42711.425694444442</c:v>
                </c:pt>
                <c:pt idx="1141">
                  <c:v>42711.432638888888</c:v>
                </c:pt>
                <c:pt idx="1142">
                  <c:v>42711.439583333333</c:v>
                </c:pt>
                <c:pt idx="1143">
                  <c:v>42711.446527777778</c:v>
                </c:pt>
                <c:pt idx="1144">
                  <c:v>42711.453472222223</c:v>
                </c:pt>
                <c:pt idx="1145">
                  <c:v>42711.460416666669</c:v>
                </c:pt>
                <c:pt idx="1146">
                  <c:v>42711.467361111114</c:v>
                </c:pt>
                <c:pt idx="1147">
                  <c:v>42711.474305555559</c:v>
                </c:pt>
                <c:pt idx="1148">
                  <c:v>42711.481249999997</c:v>
                </c:pt>
                <c:pt idx="1149">
                  <c:v>42711.488194444442</c:v>
                </c:pt>
                <c:pt idx="1150">
                  <c:v>42711.495138888888</c:v>
                </c:pt>
                <c:pt idx="1151">
                  <c:v>42711.502083333333</c:v>
                </c:pt>
                <c:pt idx="1152">
                  <c:v>42711.509027777778</c:v>
                </c:pt>
                <c:pt idx="1153">
                  <c:v>42711.515972222223</c:v>
                </c:pt>
                <c:pt idx="1154">
                  <c:v>42711.522916666669</c:v>
                </c:pt>
                <c:pt idx="1155">
                  <c:v>42711.529861111114</c:v>
                </c:pt>
                <c:pt idx="1156">
                  <c:v>42711.536805555559</c:v>
                </c:pt>
                <c:pt idx="1157">
                  <c:v>42711.543749999997</c:v>
                </c:pt>
                <c:pt idx="1158">
                  <c:v>42711.550694444442</c:v>
                </c:pt>
                <c:pt idx="1159">
                  <c:v>42711.557638888888</c:v>
                </c:pt>
                <c:pt idx="1160">
                  <c:v>42711.564583333333</c:v>
                </c:pt>
                <c:pt idx="1161">
                  <c:v>42711.571527777778</c:v>
                </c:pt>
                <c:pt idx="1162">
                  <c:v>42711.578472222223</c:v>
                </c:pt>
                <c:pt idx="1163">
                  <c:v>42711.585416666669</c:v>
                </c:pt>
                <c:pt idx="1164">
                  <c:v>42711.592361111114</c:v>
                </c:pt>
                <c:pt idx="1165">
                  <c:v>42711.599305555559</c:v>
                </c:pt>
                <c:pt idx="1166">
                  <c:v>42711.606249999997</c:v>
                </c:pt>
                <c:pt idx="1167">
                  <c:v>42711.613194444442</c:v>
                </c:pt>
                <c:pt idx="1168">
                  <c:v>42711.620138888888</c:v>
                </c:pt>
                <c:pt idx="1169">
                  <c:v>42711.627083333333</c:v>
                </c:pt>
                <c:pt idx="1170">
                  <c:v>42711.634027777778</c:v>
                </c:pt>
                <c:pt idx="1171">
                  <c:v>42711.640972222223</c:v>
                </c:pt>
                <c:pt idx="1172">
                  <c:v>42711.647916666669</c:v>
                </c:pt>
                <c:pt idx="1173">
                  <c:v>42711.654861111114</c:v>
                </c:pt>
                <c:pt idx="1174">
                  <c:v>42711.661805555559</c:v>
                </c:pt>
                <c:pt idx="1175">
                  <c:v>42711.668749999997</c:v>
                </c:pt>
                <c:pt idx="1176">
                  <c:v>42711.675694444442</c:v>
                </c:pt>
                <c:pt idx="1177">
                  <c:v>42711.682638888888</c:v>
                </c:pt>
                <c:pt idx="1178">
                  <c:v>42711.689583333333</c:v>
                </c:pt>
                <c:pt idx="1179">
                  <c:v>42711.696527777778</c:v>
                </c:pt>
                <c:pt idx="1180">
                  <c:v>42711.703472222223</c:v>
                </c:pt>
                <c:pt idx="1181">
                  <c:v>42711.710416666669</c:v>
                </c:pt>
                <c:pt idx="1182">
                  <c:v>42711.717361111114</c:v>
                </c:pt>
                <c:pt idx="1183">
                  <c:v>42711.724305555559</c:v>
                </c:pt>
                <c:pt idx="1184">
                  <c:v>42711.731249999997</c:v>
                </c:pt>
                <c:pt idx="1185">
                  <c:v>42711.738194444442</c:v>
                </c:pt>
                <c:pt idx="1186">
                  <c:v>42711.745138888888</c:v>
                </c:pt>
                <c:pt idx="1187">
                  <c:v>42711.752083333333</c:v>
                </c:pt>
                <c:pt idx="1188">
                  <c:v>42711.759027777778</c:v>
                </c:pt>
                <c:pt idx="1189">
                  <c:v>42711.765972222223</c:v>
                </c:pt>
                <c:pt idx="1190">
                  <c:v>42711.772916666669</c:v>
                </c:pt>
                <c:pt idx="1191">
                  <c:v>42711.779861111114</c:v>
                </c:pt>
                <c:pt idx="1192">
                  <c:v>42711.786805555559</c:v>
                </c:pt>
                <c:pt idx="1193">
                  <c:v>42711.793749999997</c:v>
                </c:pt>
                <c:pt idx="1194">
                  <c:v>42711.800694444442</c:v>
                </c:pt>
                <c:pt idx="1195">
                  <c:v>42711.807638888888</c:v>
                </c:pt>
                <c:pt idx="1196">
                  <c:v>42711.814583333333</c:v>
                </c:pt>
                <c:pt idx="1197">
                  <c:v>42711.821527777778</c:v>
                </c:pt>
                <c:pt idx="1198">
                  <c:v>42711.828472222223</c:v>
                </c:pt>
                <c:pt idx="1199">
                  <c:v>42711.835416666669</c:v>
                </c:pt>
                <c:pt idx="1200">
                  <c:v>42711.842361111114</c:v>
                </c:pt>
                <c:pt idx="1201">
                  <c:v>42711.849305555559</c:v>
                </c:pt>
                <c:pt idx="1202">
                  <c:v>42711.856249999997</c:v>
                </c:pt>
                <c:pt idx="1203">
                  <c:v>42711.863194444442</c:v>
                </c:pt>
                <c:pt idx="1204">
                  <c:v>42711.870138888888</c:v>
                </c:pt>
                <c:pt idx="1205">
                  <c:v>42711.877083333333</c:v>
                </c:pt>
                <c:pt idx="1206">
                  <c:v>42711.884027777778</c:v>
                </c:pt>
                <c:pt idx="1207">
                  <c:v>42711.890972222223</c:v>
                </c:pt>
                <c:pt idx="1208">
                  <c:v>42711.897916666669</c:v>
                </c:pt>
                <c:pt idx="1209">
                  <c:v>42711.904861111114</c:v>
                </c:pt>
                <c:pt idx="1210">
                  <c:v>42711.911805555559</c:v>
                </c:pt>
                <c:pt idx="1211">
                  <c:v>42711.918749999997</c:v>
                </c:pt>
                <c:pt idx="1212">
                  <c:v>42711.925694444442</c:v>
                </c:pt>
                <c:pt idx="1213">
                  <c:v>42711.932638888888</c:v>
                </c:pt>
                <c:pt idx="1214">
                  <c:v>42711.939583333333</c:v>
                </c:pt>
                <c:pt idx="1215">
                  <c:v>42711.946527777778</c:v>
                </c:pt>
                <c:pt idx="1216">
                  <c:v>42711.953472222223</c:v>
                </c:pt>
                <c:pt idx="1217">
                  <c:v>42711.960416666669</c:v>
                </c:pt>
                <c:pt idx="1218">
                  <c:v>42711.967361111114</c:v>
                </c:pt>
                <c:pt idx="1219">
                  <c:v>42711.974305555559</c:v>
                </c:pt>
                <c:pt idx="1220">
                  <c:v>42711.981249999997</c:v>
                </c:pt>
                <c:pt idx="1221">
                  <c:v>42711.988194444442</c:v>
                </c:pt>
                <c:pt idx="1222">
                  <c:v>42711.995138888888</c:v>
                </c:pt>
                <c:pt idx="1223">
                  <c:v>42712.002083333333</c:v>
                </c:pt>
                <c:pt idx="1224">
                  <c:v>42712.009027777778</c:v>
                </c:pt>
                <c:pt idx="1225">
                  <c:v>42712.015972222223</c:v>
                </c:pt>
                <c:pt idx="1226">
                  <c:v>42712.022916666669</c:v>
                </c:pt>
                <c:pt idx="1227">
                  <c:v>42712.029861111114</c:v>
                </c:pt>
                <c:pt idx="1228">
                  <c:v>42712.036805555559</c:v>
                </c:pt>
                <c:pt idx="1229">
                  <c:v>42712.043749999997</c:v>
                </c:pt>
                <c:pt idx="1230">
                  <c:v>42712.050694444442</c:v>
                </c:pt>
                <c:pt idx="1231">
                  <c:v>42712.057638888888</c:v>
                </c:pt>
                <c:pt idx="1232">
                  <c:v>42712.064583333333</c:v>
                </c:pt>
                <c:pt idx="1233">
                  <c:v>42712.071527777778</c:v>
                </c:pt>
                <c:pt idx="1234">
                  <c:v>42712.078472222223</c:v>
                </c:pt>
                <c:pt idx="1235">
                  <c:v>42712.085416666669</c:v>
                </c:pt>
                <c:pt idx="1236">
                  <c:v>42712.092361111114</c:v>
                </c:pt>
                <c:pt idx="1237">
                  <c:v>42712.099305555559</c:v>
                </c:pt>
                <c:pt idx="1238">
                  <c:v>42712.106249999997</c:v>
                </c:pt>
                <c:pt idx="1239">
                  <c:v>42712.113194444442</c:v>
                </c:pt>
                <c:pt idx="1240">
                  <c:v>42712.120138888888</c:v>
                </c:pt>
                <c:pt idx="1241">
                  <c:v>42712.127083333333</c:v>
                </c:pt>
                <c:pt idx="1242">
                  <c:v>42712.134027777778</c:v>
                </c:pt>
                <c:pt idx="1243">
                  <c:v>42712.140972222223</c:v>
                </c:pt>
                <c:pt idx="1244">
                  <c:v>42712.147916666669</c:v>
                </c:pt>
                <c:pt idx="1245">
                  <c:v>42712.154861111114</c:v>
                </c:pt>
                <c:pt idx="1246">
                  <c:v>42712.161805555559</c:v>
                </c:pt>
                <c:pt idx="1247">
                  <c:v>42712.168749999997</c:v>
                </c:pt>
                <c:pt idx="1248">
                  <c:v>42712.175694444442</c:v>
                </c:pt>
                <c:pt idx="1249">
                  <c:v>42712.182638888888</c:v>
                </c:pt>
                <c:pt idx="1250">
                  <c:v>42712.189583333333</c:v>
                </c:pt>
                <c:pt idx="1251">
                  <c:v>42712.196527777778</c:v>
                </c:pt>
                <c:pt idx="1252">
                  <c:v>42712.203472222223</c:v>
                </c:pt>
                <c:pt idx="1253">
                  <c:v>42712.210416666669</c:v>
                </c:pt>
                <c:pt idx="1254">
                  <c:v>42712.217361111114</c:v>
                </c:pt>
                <c:pt idx="1255">
                  <c:v>42712.224305555559</c:v>
                </c:pt>
                <c:pt idx="1256">
                  <c:v>42712.231249999997</c:v>
                </c:pt>
                <c:pt idx="1257">
                  <c:v>42712.238194444442</c:v>
                </c:pt>
                <c:pt idx="1258">
                  <c:v>42712.245138888888</c:v>
                </c:pt>
                <c:pt idx="1259">
                  <c:v>42712.252083333333</c:v>
                </c:pt>
                <c:pt idx="1260">
                  <c:v>42712.259027777778</c:v>
                </c:pt>
                <c:pt idx="1261">
                  <c:v>42712.265972222223</c:v>
                </c:pt>
                <c:pt idx="1262">
                  <c:v>42712.272916666669</c:v>
                </c:pt>
                <c:pt idx="1263">
                  <c:v>42712.279861111114</c:v>
                </c:pt>
                <c:pt idx="1264">
                  <c:v>42712.286805555559</c:v>
                </c:pt>
                <c:pt idx="1265">
                  <c:v>42712.293749999997</c:v>
                </c:pt>
                <c:pt idx="1266">
                  <c:v>42712.300694444442</c:v>
                </c:pt>
                <c:pt idx="1267">
                  <c:v>42712.307638888888</c:v>
                </c:pt>
                <c:pt idx="1268">
                  <c:v>42712.314583333333</c:v>
                </c:pt>
                <c:pt idx="1269">
                  <c:v>42712.321527777778</c:v>
                </c:pt>
                <c:pt idx="1270">
                  <c:v>42712.328472222223</c:v>
                </c:pt>
                <c:pt idx="1271">
                  <c:v>42712.335416666669</c:v>
                </c:pt>
                <c:pt idx="1272">
                  <c:v>42712.342361111114</c:v>
                </c:pt>
                <c:pt idx="1273">
                  <c:v>42712.349305555559</c:v>
                </c:pt>
                <c:pt idx="1274">
                  <c:v>42712.356249999997</c:v>
                </c:pt>
                <c:pt idx="1275">
                  <c:v>42712.363194444442</c:v>
                </c:pt>
                <c:pt idx="1276">
                  <c:v>42712.370138888888</c:v>
                </c:pt>
                <c:pt idx="1277">
                  <c:v>42712.377083333333</c:v>
                </c:pt>
                <c:pt idx="1278">
                  <c:v>42712.384027777778</c:v>
                </c:pt>
                <c:pt idx="1279">
                  <c:v>42712.390972222223</c:v>
                </c:pt>
                <c:pt idx="1280">
                  <c:v>42712.397916666669</c:v>
                </c:pt>
                <c:pt idx="1281">
                  <c:v>42712.404861111114</c:v>
                </c:pt>
                <c:pt idx="1282">
                  <c:v>42712.411805555559</c:v>
                </c:pt>
                <c:pt idx="1283">
                  <c:v>42712.418749999997</c:v>
                </c:pt>
                <c:pt idx="1284">
                  <c:v>42712.425694444442</c:v>
                </c:pt>
                <c:pt idx="1285">
                  <c:v>42712.432638888888</c:v>
                </c:pt>
                <c:pt idx="1286">
                  <c:v>42712.439583333333</c:v>
                </c:pt>
                <c:pt idx="1287">
                  <c:v>42712.446527777778</c:v>
                </c:pt>
                <c:pt idx="1288">
                  <c:v>42712.453472222223</c:v>
                </c:pt>
                <c:pt idx="1289">
                  <c:v>42712.460416666669</c:v>
                </c:pt>
                <c:pt idx="1290">
                  <c:v>42712.467361111114</c:v>
                </c:pt>
                <c:pt idx="1291">
                  <c:v>42712.474305555559</c:v>
                </c:pt>
                <c:pt idx="1292">
                  <c:v>42712.481249999997</c:v>
                </c:pt>
                <c:pt idx="1293">
                  <c:v>42712.488194444442</c:v>
                </c:pt>
                <c:pt idx="1294">
                  <c:v>42712.495138888888</c:v>
                </c:pt>
                <c:pt idx="1295">
                  <c:v>42712.502083333333</c:v>
                </c:pt>
                <c:pt idx="1296">
                  <c:v>42712.509027777778</c:v>
                </c:pt>
                <c:pt idx="1297">
                  <c:v>42712.515972222223</c:v>
                </c:pt>
                <c:pt idx="1298">
                  <c:v>42712.522916666669</c:v>
                </c:pt>
                <c:pt idx="1299">
                  <c:v>42712.529861111114</c:v>
                </c:pt>
                <c:pt idx="1300">
                  <c:v>42712.536805555559</c:v>
                </c:pt>
                <c:pt idx="1301">
                  <c:v>42712.543749999997</c:v>
                </c:pt>
                <c:pt idx="1302">
                  <c:v>42712.550694444442</c:v>
                </c:pt>
                <c:pt idx="1303">
                  <c:v>42712.557638888888</c:v>
                </c:pt>
                <c:pt idx="1304">
                  <c:v>42712.564583333333</c:v>
                </c:pt>
                <c:pt idx="1305">
                  <c:v>42712.571527777778</c:v>
                </c:pt>
                <c:pt idx="1306">
                  <c:v>42712.578472222223</c:v>
                </c:pt>
                <c:pt idx="1307">
                  <c:v>42712.585416666669</c:v>
                </c:pt>
                <c:pt idx="1308">
                  <c:v>42712.592361111114</c:v>
                </c:pt>
                <c:pt idx="1309">
                  <c:v>42712.599305555559</c:v>
                </c:pt>
                <c:pt idx="1310">
                  <c:v>42712.606249999997</c:v>
                </c:pt>
                <c:pt idx="1311">
                  <c:v>42712.613194444442</c:v>
                </c:pt>
                <c:pt idx="1312">
                  <c:v>42712.620138888888</c:v>
                </c:pt>
                <c:pt idx="1313">
                  <c:v>42712.627083333333</c:v>
                </c:pt>
                <c:pt idx="1314">
                  <c:v>42712.634027777778</c:v>
                </c:pt>
                <c:pt idx="1315">
                  <c:v>42712.640972222223</c:v>
                </c:pt>
                <c:pt idx="1316">
                  <c:v>42712.647916666669</c:v>
                </c:pt>
                <c:pt idx="1317">
                  <c:v>42712.654861111114</c:v>
                </c:pt>
                <c:pt idx="1318">
                  <c:v>42712.661805555559</c:v>
                </c:pt>
                <c:pt idx="1319">
                  <c:v>42712.668749999997</c:v>
                </c:pt>
                <c:pt idx="1320">
                  <c:v>42712.675694444442</c:v>
                </c:pt>
                <c:pt idx="1321">
                  <c:v>42712.682638888888</c:v>
                </c:pt>
                <c:pt idx="1322">
                  <c:v>42712.689583333333</c:v>
                </c:pt>
                <c:pt idx="1323">
                  <c:v>42712.696527777778</c:v>
                </c:pt>
                <c:pt idx="1324">
                  <c:v>42712.703472222223</c:v>
                </c:pt>
                <c:pt idx="1325">
                  <c:v>42712.710416666669</c:v>
                </c:pt>
                <c:pt idx="1326">
                  <c:v>42712.717361111114</c:v>
                </c:pt>
                <c:pt idx="1327">
                  <c:v>42712.724305555559</c:v>
                </c:pt>
                <c:pt idx="1328">
                  <c:v>42712.731249999997</c:v>
                </c:pt>
                <c:pt idx="1329">
                  <c:v>42712.738194444442</c:v>
                </c:pt>
                <c:pt idx="1330">
                  <c:v>42712.745138888888</c:v>
                </c:pt>
                <c:pt idx="1331">
                  <c:v>42712.752083333333</c:v>
                </c:pt>
                <c:pt idx="1332">
                  <c:v>42712.759027777778</c:v>
                </c:pt>
                <c:pt idx="1333">
                  <c:v>42712.765972222223</c:v>
                </c:pt>
                <c:pt idx="1334">
                  <c:v>42712.772916666669</c:v>
                </c:pt>
                <c:pt idx="1335">
                  <c:v>42712.779861111114</c:v>
                </c:pt>
                <c:pt idx="1336">
                  <c:v>42712.786805555559</c:v>
                </c:pt>
                <c:pt idx="1337">
                  <c:v>42712.793749999997</c:v>
                </c:pt>
                <c:pt idx="1338">
                  <c:v>42712.800694444442</c:v>
                </c:pt>
                <c:pt idx="1339">
                  <c:v>42712.807638888888</c:v>
                </c:pt>
                <c:pt idx="1340">
                  <c:v>42712.814583333333</c:v>
                </c:pt>
                <c:pt idx="1341">
                  <c:v>42712.821527777778</c:v>
                </c:pt>
                <c:pt idx="1342">
                  <c:v>42712.828472222223</c:v>
                </c:pt>
                <c:pt idx="1343">
                  <c:v>42712.835416666669</c:v>
                </c:pt>
                <c:pt idx="1344">
                  <c:v>42712.842361111114</c:v>
                </c:pt>
                <c:pt idx="1345">
                  <c:v>42712.849305555559</c:v>
                </c:pt>
                <c:pt idx="1346">
                  <c:v>42712.856249999997</c:v>
                </c:pt>
                <c:pt idx="1347">
                  <c:v>42712.863194444442</c:v>
                </c:pt>
                <c:pt idx="1348">
                  <c:v>42712.870138888888</c:v>
                </c:pt>
                <c:pt idx="1349">
                  <c:v>42712.877083333333</c:v>
                </c:pt>
                <c:pt idx="1350">
                  <c:v>42712.884027777778</c:v>
                </c:pt>
                <c:pt idx="1351">
                  <c:v>42712.890972222223</c:v>
                </c:pt>
                <c:pt idx="1352">
                  <c:v>42712.897916666669</c:v>
                </c:pt>
                <c:pt idx="1353">
                  <c:v>42712.904861111114</c:v>
                </c:pt>
                <c:pt idx="1354">
                  <c:v>42712.911805555559</c:v>
                </c:pt>
                <c:pt idx="1355">
                  <c:v>42712.918749999997</c:v>
                </c:pt>
                <c:pt idx="1356">
                  <c:v>42712.925694444442</c:v>
                </c:pt>
                <c:pt idx="1357">
                  <c:v>42712.932638888888</c:v>
                </c:pt>
                <c:pt idx="1358">
                  <c:v>42712.939583333333</c:v>
                </c:pt>
                <c:pt idx="1359">
                  <c:v>42712.946527777778</c:v>
                </c:pt>
                <c:pt idx="1360">
                  <c:v>42712.953472222223</c:v>
                </c:pt>
                <c:pt idx="1361">
                  <c:v>42712.960416666669</c:v>
                </c:pt>
                <c:pt idx="1362">
                  <c:v>42712.967361111114</c:v>
                </c:pt>
                <c:pt idx="1363">
                  <c:v>42712.974305555559</c:v>
                </c:pt>
                <c:pt idx="1364">
                  <c:v>42712.981249999997</c:v>
                </c:pt>
                <c:pt idx="1365">
                  <c:v>42712.988194444442</c:v>
                </c:pt>
                <c:pt idx="1366">
                  <c:v>42712.995138888888</c:v>
                </c:pt>
                <c:pt idx="1367">
                  <c:v>42713.002083333333</c:v>
                </c:pt>
                <c:pt idx="1368">
                  <c:v>42713.009027777778</c:v>
                </c:pt>
                <c:pt idx="1369">
                  <c:v>42713.015972222223</c:v>
                </c:pt>
                <c:pt idx="1370">
                  <c:v>42713.022916666669</c:v>
                </c:pt>
                <c:pt idx="1371">
                  <c:v>42713.029861111114</c:v>
                </c:pt>
                <c:pt idx="1372">
                  <c:v>42713.036805555559</c:v>
                </c:pt>
                <c:pt idx="1373">
                  <c:v>42713.043749999997</c:v>
                </c:pt>
                <c:pt idx="1374">
                  <c:v>42713.050694444442</c:v>
                </c:pt>
                <c:pt idx="1375">
                  <c:v>42713.057638888888</c:v>
                </c:pt>
                <c:pt idx="1376">
                  <c:v>42713.064583333333</c:v>
                </c:pt>
                <c:pt idx="1377">
                  <c:v>42713.071527777778</c:v>
                </c:pt>
                <c:pt idx="1378">
                  <c:v>42713.078472222223</c:v>
                </c:pt>
                <c:pt idx="1379">
                  <c:v>42713.085416666669</c:v>
                </c:pt>
                <c:pt idx="1380">
                  <c:v>42713.092361111114</c:v>
                </c:pt>
                <c:pt idx="1381">
                  <c:v>42713.099305555559</c:v>
                </c:pt>
                <c:pt idx="1382">
                  <c:v>42713.106249999997</c:v>
                </c:pt>
                <c:pt idx="1383">
                  <c:v>42713.113194444442</c:v>
                </c:pt>
                <c:pt idx="1384">
                  <c:v>42713.120138888888</c:v>
                </c:pt>
                <c:pt idx="1385">
                  <c:v>42713.127083333333</c:v>
                </c:pt>
                <c:pt idx="1386">
                  <c:v>42713.134027777778</c:v>
                </c:pt>
                <c:pt idx="1387">
                  <c:v>42713.140972222223</c:v>
                </c:pt>
                <c:pt idx="1388">
                  <c:v>42713.147916666669</c:v>
                </c:pt>
                <c:pt idx="1389">
                  <c:v>42713.154861111114</c:v>
                </c:pt>
                <c:pt idx="1390">
                  <c:v>42713.161805555559</c:v>
                </c:pt>
                <c:pt idx="1391">
                  <c:v>42713.168749999997</c:v>
                </c:pt>
                <c:pt idx="1392">
                  <c:v>42713.175694444442</c:v>
                </c:pt>
                <c:pt idx="1393">
                  <c:v>42713.182638888888</c:v>
                </c:pt>
                <c:pt idx="1394">
                  <c:v>42713.189583333333</c:v>
                </c:pt>
                <c:pt idx="1395">
                  <c:v>42713.196527777778</c:v>
                </c:pt>
                <c:pt idx="1396">
                  <c:v>42713.203472222223</c:v>
                </c:pt>
                <c:pt idx="1397">
                  <c:v>42713.210416666669</c:v>
                </c:pt>
                <c:pt idx="1398">
                  <c:v>42713.217361111114</c:v>
                </c:pt>
                <c:pt idx="1399">
                  <c:v>42713.224305555559</c:v>
                </c:pt>
                <c:pt idx="1400">
                  <c:v>42713.231249999997</c:v>
                </c:pt>
                <c:pt idx="1401">
                  <c:v>42713.238194444442</c:v>
                </c:pt>
                <c:pt idx="1402">
                  <c:v>42713.245138888888</c:v>
                </c:pt>
                <c:pt idx="1403">
                  <c:v>42713.252083333333</c:v>
                </c:pt>
                <c:pt idx="1404">
                  <c:v>42713.259027777778</c:v>
                </c:pt>
                <c:pt idx="1405">
                  <c:v>42713.265972222223</c:v>
                </c:pt>
                <c:pt idx="1406">
                  <c:v>42713.272916666669</c:v>
                </c:pt>
                <c:pt idx="1407">
                  <c:v>42713.279861111114</c:v>
                </c:pt>
                <c:pt idx="1408">
                  <c:v>42713.286805555559</c:v>
                </c:pt>
                <c:pt idx="1409">
                  <c:v>42713.293749999997</c:v>
                </c:pt>
                <c:pt idx="1410">
                  <c:v>42713.300694444442</c:v>
                </c:pt>
                <c:pt idx="1411">
                  <c:v>42713.307638888888</c:v>
                </c:pt>
                <c:pt idx="1412">
                  <c:v>42713.314583333333</c:v>
                </c:pt>
                <c:pt idx="1413">
                  <c:v>42713.321527777778</c:v>
                </c:pt>
                <c:pt idx="1414">
                  <c:v>42713.328472222223</c:v>
                </c:pt>
                <c:pt idx="1415">
                  <c:v>42713.335416666669</c:v>
                </c:pt>
                <c:pt idx="1416">
                  <c:v>42713.342361111114</c:v>
                </c:pt>
                <c:pt idx="1417">
                  <c:v>42713.349305555559</c:v>
                </c:pt>
                <c:pt idx="1418">
                  <c:v>42713.356249999997</c:v>
                </c:pt>
                <c:pt idx="1419">
                  <c:v>42713.363194444442</c:v>
                </c:pt>
                <c:pt idx="1420">
                  <c:v>42713.370138888888</c:v>
                </c:pt>
                <c:pt idx="1421">
                  <c:v>42713.377083333333</c:v>
                </c:pt>
                <c:pt idx="1422">
                  <c:v>42713.384027777778</c:v>
                </c:pt>
                <c:pt idx="1423">
                  <c:v>42713.390972222223</c:v>
                </c:pt>
                <c:pt idx="1424">
                  <c:v>42713.397916666669</c:v>
                </c:pt>
                <c:pt idx="1425">
                  <c:v>42713.404861111114</c:v>
                </c:pt>
                <c:pt idx="1426">
                  <c:v>42713.411805555559</c:v>
                </c:pt>
                <c:pt idx="1427">
                  <c:v>42713.418749999997</c:v>
                </c:pt>
                <c:pt idx="1428">
                  <c:v>42713.425694444442</c:v>
                </c:pt>
                <c:pt idx="1429">
                  <c:v>42713.432638888888</c:v>
                </c:pt>
                <c:pt idx="1430">
                  <c:v>42713.439583333333</c:v>
                </c:pt>
                <c:pt idx="1431">
                  <c:v>42713.446527777778</c:v>
                </c:pt>
                <c:pt idx="1432">
                  <c:v>42713.453472222223</c:v>
                </c:pt>
                <c:pt idx="1433">
                  <c:v>42713.460416666669</c:v>
                </c:pt>
                <c:pt idx="1434">
                  <c:v>42713.467361111114</c:v>
                </c:pt>
                <c:pt idx="1435">
                  <c:v>42713.474305555559</c:v>
                </c:pt>
                <c:pt idx="1436">
                  <c:v>42713.481249999997</c:v>
                </c:pt>
                <c:pt idx="1437">
                  <c:v>42713.488194444442</c:v>
                </c:pt>
                <c:pt idx="1438">
                  <c:v>42713.495138888888</c:v>
                </c:pt>
                <c:pt idx="1439">
                  <c:v>42713.502083333333</c:v>
                </c:pt>
                <c:pt idx="1440">
                  <c:v>42713.509027777778</c:v>
                </c:pt>
                <c:pt idx="1441">
                  <c:v>42713.515972222223</c:v>
                </c:pt>
                <c:pt idx="1442">
                  <c:v>42713.522916666669</c:v>
                </c:pt>
                <c:pt idx="1443">
                  <c:v>42713.529861111114</c:v>
                </c:pt>
                <c:pt idx="1444">
                  <c:v>42713.536805555559</c:v>
                </c:pt>
                <c:pt idx="1445">
                  <c:v>42713.543749999997</c:v>
                </c:pt>
                <c:pt idx="1446">
                  <c:v>42713.550694444442</c:v>
                </c:pt>
                <c:pt idx="1447">
                  <c:v>42713.557638888888</c:v>
                </c:pt>
                <c:pt idx="1448">
                  <c:v>42713.564583333333</c:v>
                </c:pt>
                <c:pt idx="1449">
                  <c:v>42713.571527777778</c:v>
                </c:pt>
                <c:pt idx="1450">
                  <c:v>42713.578472222223</c:v>
                </c:pt>
                <c:pt idx="1451">
                  <c:v>42713.585416666669</c:v>
                </c:pt>
                <c:pt idx="1452">
                  <c:v>42713.592361111114</c:v>
                </c:pt>
                <c:pt idx="1453">
                  <c:v>42713.599305555559</c:v>
                </c:pt>
                <c:pt idx="1454">
                  <c:v>42713.606249999997</c:v>
                </c:pt>
                <c:pt idx="1455">
                  <c:v>42713.613194444442</c:v>
                </c:pt>
                <c:pt idx="1456">
                  <c:v>42713.620138888888</c:v>
                </c:pt>
                <c:pt idx="1457">
                  <c:v>42713.627083333333</c:v>
                </c:pt>
                <c:pt idx="1458">
                  <c:v>42713.634027777778</c:v>
                </c:pt>
                <c:pt idx="1459">
                  <c:v>42713.640972222223</c:v>
                </c:pt>
                <c:pt idx="1460">
                  <c:v>42713.647916666669</c:v>
                </c:pt>
                <c:pt idx="1461">
                  <c:v>42713.654861111114</c:v>
                </c:pt>
                <c:pt idx="1462">
                  <c:v>42713.661805555559</c:v>
                </c:pt>
                <c:pt idx="1463">
                  <c:v>42713.668749999997</c:v>
                </c:pt>
                <c:pt idx="1464">
                  <c:v>42713.675694444442</c:v>
                </c:pt>
                <c:pt idx="1465">
                  <c:v>42713.682638888888</c:v>
                </c:pt>
                <c:pt idx="1466">
                  <c:v>42713.689583333333</c:v>
                </c:pt>
                <c:pt idx="1467">
                  <c:v>42713.696527777778</c:v>
                </c:pt>
                <c:pt idx="1468">
                  <c:v>42713.703472222223</c:v>
                </c:pt>
                <c:pt idx="1469">
                  <c:v>42713.710416666669</c:v>
                </c:pt>
                <c:pt idx="1470">
                  <c:v>42713.717361111114</c:v>
                </c:pt>
                <c:pt idx="1471">
                  <c:v>42713.724305555559</c:v>
                </c:pt>
                <c:pt idx="1472">
                  <c:v>42713.731249999997</c:v>
                </c:pt>
                <c:pt idx="1473">
                  <c:v>42713.738194444442</c:v>
                </c:pt>
                <c:pt idx="1474">
                  <c:v>42713.745138888888</c:v>
                </c:pt>
                <c:pt idx="1475">
                  <c:v>42713.752083333333</c:v>
                </c:pt>
                <c:pt idx="1476">
                  <c:v>42713.759027777778</c:v>
                </c:pt>
                <c:pt idx="1477">
                  <c:v>42713.765972222223</c:v>
                </c:pt>
                <c:pt idx="1478">
                  <c:v>42713.772916666669</c:v>
                </c:pt>
                <c:pt idx="1479">
                  <c:v>42713.779861111114</c:v>
                </c:pt>
                <c:pt idx="1480">
                  <c:v>42713.786805555559</c:v>
                </c:pt>
                <c:pt idx="1481">
                  <c:v>42713.793749999997</c:v>
                </c:pt>
                <c:pt idx="1482">
                  <c:v>42713.800694444442</c:v>
                </c:pt>
                <c:pt idx="1483">
                  <c:v>42713.807638888888</c:v>
                </c:pt>
                <c:pt idx="1484">
                  <c:v>42713.814583333333</c:v>
                </c:pt>
                <c:pt idx="1485">
                  <c:v>42713.821527777778</c:v>
                </c:pt>
                <c:pt idx="1486">
                  <c:v>42713.828472222223</c:v>
                </c:pt>
                <c:pt idx="1487">
                  <c:v>42713.835416666669</c:v>
                </c:pt>
                <c:pt idx="1488">
                  <c:v>42713.842361111114</c:v>
                </c:pt>
                <c:pt idx="1489">
                  <c:v>42713.849305555559</c:v>
                </c:pt>
                <c:pt idx="1490">
                  <c:v>42713.856249999997</c:v>
                </c:pt>
                <c:pt idx="1491">
                  <c:v>42713.863194444442</c:v>
                </c:pt>
                <c:pt idx="1492">
                  <c:v>42713.870138888888</c:v>
                </c:pt>
                <c:pt idx="1493">
                  <c:v>42713.877083333333</c:v>
                </c:pt>
                <c:pt idx="1494">
                  <c:v>42713.884027777778</c:v>
                </c:pt>
                <c:pt idx="1495">
                  <c:v>42713.890972222223</c:v>
                </c:pt>
                <c:pt idx="1496">
                  <c:v>42713.897916666669</c:v>
                </c:pt>
                <c:pt idx="1497">
                  <c:v>42713.904861111114</c:v>
                </c:pt>
                <c:pt idx="1498">
                  <c:v>42713.911805555559</c:v>
                </c:pt>
                <c:pt idx="1499">
                  <c:v>42713.918749999997</c:v>
                </c:pt>
                <c:pt idx="1500">
                  <c:v>42713.925694444442</c:v>
                </c:pt>
                <c:pt idx="1501">
                  <c:v>42713.932638888888</c:v>
                </c:pt>
                <c:pt idx="1502">
                  <c:v>42713.939583333333</c:v>
                </c:pt>
                <c:pt idx="1503">
                  <c:v>42713.946527777778</c:v>
                </c:pt>
                <c:pt idx="1504">
                  <c:v>42713.953472222223</c:v>
                </c:pt>
                <c:pt idx="1505">
                  <c:v>42713.960416666669</c:v>
                </c:pt>
                <c:pt idx="1506">
                  <c:v>42713.967361111114</c:v>
                </c:pt>
                <c:pt idx="1507">
                  <c:v>42713.974305555559</c:v>
                </c:pt>
                <c:pt idx="1508">
                  <c:v>42713.981249999997</c:v>
                </c:pt>
                <c:pt idx="1509">
                  <c:v>42713.988194444442</c:v>
                </c:pt>
                <c:pt idx="1510">
                  <c:v>42713.995138888888</c:v>
                </c:pt>
                <c:pt idx="1511">
                  <c:v>42714.002083333333</c:v>
                </c:pt>
                <c:pt idx="1512">
                  <c:v>42714.009027777778</c:v>
                </c:pt>
                <c:pt idx="1513">
                  <c:v>42714.015972222223</c:v>
                </c:pt>
                <c:pt idx="1514">
                  <c:v>42714.022916666669</c:v>
                </c:pt>
                <c:pt idx="1515">
                  <c:v>42714.029861111114</c:v>
                </c:pt>
                <c:pt idx="1516">
                  <c:v>42714.036805555559</c:v>
                </c:pt>
                <c:pt idx="1517">
                  <c:v>42714.043749999997</c:v>
                </c:pt>
                <c:pt idx="1518">
                  <c:v>42714.050694444442</c:v>
                </c:pt>
                <c:pt idx="1519">
                  <c:v>42714.057638888888</c:v>
                </c:pt>
                <c:pt idx="1520">
                  <c:v>42714.064583333333</c:v>
                </c:pt>
                <c:pt idx="1521">
                  <c:v>42714.071527777778</c:v>
                </c:pt>
                <c:pt idx="1522">
                  <c:v>42714.078472222223</c:v>
                </c:pt>
                <c:pt idx="1523">
                  <c:v>42714.085416666669</c:v>
                </c:pt>
                <c:pt idx="1524">
                  <c:v>42714.092361111114</c:v>
                </c:pt>
                <c:pt idx="1525">
                  <c:v>42714.099305555559</c:v>
                </c:pt>
                <c:pt idx="1526">
                  <c:v>42714.106249999997</c:v>
                </c:pt>
                <c:pt idx="1527">
                  <c:v>42714.113194444442</c:v>
                </c:pt>
                <c:pt idx="1528">
                  <c:v>42714.120138888888</c:v>
                </c:pt>
                <c:pt idx="1529">
                  <c:v>42714.127083333333</c:v>
                </c:pt>
                <c:pt idx="1530">
                  <c:v>42714.134027777778</c:v>
                </c:pt>
                <c:pt idx="1531">
                  <c:v>42714.140972222223</c:v>
                </c:pt>
                <c:pt idx="1532">
                  <c:v>42714.147916666669</c:v>
                </c:pt>
                <c:pt idx="1533">
                  <c:v>42714.154861111114</c:v>
                </c:pt>
                <c:pt idx="1534">
                  <c:v>42714.161805555559</c:v>
                </c:pt>
                <c:pt idx="1535">
                  <c:v>42714.168749999997</c:v>
                </c:pt>
                <c:pt idx="1536">
                  <c:v>42714.175694444442</c:v>
                </c:pt>
                <c:pt idx="1537">
                  <c:v>42714.182638888888</c:v>
                </c:pt>
                <c:pt idx="1538">
                  <c:v>42714.189583333333</c:v>
                </c:pt>
                <c:pt idx="1539">
                  <c:v>42714.196527777778</c:v>
                </c:pt>
                <c:pt idx="1540">
                  <c:v>42714.203472222223</c:v>
                </c:pt>
                <c:pt idx="1541">
                  <c:v>42714.210416666669</c:v>
                </c:pt>
                <c:pt idx="1542">
                  <c:v>42714.217361111114</c:v>
                </c:pt>
                <c:pt idx="1543">
                  <c:v>42714.224305555559</c:v>
                </c:pt>
                <c:pt idx="1544">
                  <c:v>42714.231249999997</c:v>
                </c:pt>
                <c:pt idx="1545">
                  <c:v>42714.238194444442</c:v>
                </c:pt>
                <c:pt idx="1546">
                  <c:v>42714.245138888888</c:v>
                </c:pt>
                <c:pt idx="1547">
                  <c:v>42714.252083333333</c:v>
                </c:pt>
                <c:pt idx="1548">
                  <c:v>42714.259027777778</c:v>
                </c:pt>
                <c:pt idx="1549">
                  <c:v>42714.265972222223</c:v>
                </c:pt>
                <c:pt idx="1550">
                  <c:v>42714.272916666669</c:v>
                </c:pt>
                <c:pt idx="1551">
                  <c:v>42714.279861111114</c:v>
                </c:pt>
                <c:pt idx="1552">
                  <c:v>42714.286805555559</c:v>
                </c:pt>
                <c:pt idx="1553">
                  <c:v>42714.293749999997</c:v>
                </c:pt>
                <c:pt idx="1554">
                  <c:v>42714.300694444442</c:v>
                </c:pt>
                <c:pt idx="1555">
                  <c:v>42714.307638888888</c:v>
                </c:pt>
                <c:pt idx="1556">
                  <c:v>42714.314583333333</c:v>
                </c:pt>
                <c:pt idx="1557">
                  <c:v>42714.321527777778</c:v>
                </c:pt>
                <c:pt idx="1558">
                  <c:v>42714.328472222223</c:v>
                </c:pt>
                <c:pt idx="1559">
                  <c:v>42714.335416666669</c:v>
                </c:pt>
                <c:pt idx="1560">
                  <c:v>42714.342361111114</c:v>
                </c:pt>
                <c:pt idx="1561">
                  <c:v>42714.349305555559</c:v>
                </c:pt>
                <c:pt idx="1562">
                  <c:v>42714.356249999997</c:v>
                </c:pt>
                <c:pt idx="1563">
                  <c:v>42714.363194444442</c:v>
                </c:pt>
                <c:pt idx="1564">
                  <c:v>42714.370138888888</c:v>
                </c:pt>
                <c:pt idx="1565">
                  <c:v>42714.377083333333</c:v>
                </c:pt>
                <c:pt idx="1566">
                  <c:v>42714.384027777778</c:v>
                </c:pt>
                <c:pt idx="1567">
                  <c:v>42714.390972222223</c:v>
                </c:pt>
                <c:pt idx="1568">
                  <c:v>42714.397916666669</c:v>
                </c:pt>
                <c:pt idx="1569">
                  <c:v>42714.404861111114</c:v>
                </c:pt>
                <c:pt idx="1570">
                  <c:v>42714.411805555559</c:v>
                </c:pt>
                <c:pt idx="1571">
                  <c:v>42714.418749999997</c:v>
                </c:pt>
                <c:pt idx="1572">
                  <c:v>42714.425694444442</c:v>
                </c:pt>
                <c:pt idx="1573">
                  <c:v>42714.432638888888</c:v>
                </c:pt>
                <c:pt idx="1574">
                  <c:v>42714.439583333333</c:v>
                </c:pt>
                <c:pt idx="1575">
                  <c:v>42714.446527777778</c:v>
                </c:pt>
                <c:pt idx="1576">
                  <c:v>42714.453472222223</c:v>
                </c:pt>
                <c:pt idx="1577">
                  <c:v>42714.460416666669</c:v>
                </c:pt>
                <c:pt idx="1578">
                  <c:v>42714.467361111114</c:v>
                </c:pt>
                <c:pt idx="1579">
                  <c:v>42714.474305555559</c:v>
                </c:pt>
                <c:pt idx="1580">
                  <c:v>42714.481249999997</c:v>
                </c:pt>
                <c:pt idx="1581">
                  <c:v>42714.488194444442</c:v>
                </c:pt>
                <c:pt idx="1582">
                  <c:v>42714.495138888888</c:v>
                </c:pt>
                <c:pt idx="1583">
                  <c:v>42714.502083333333</c:v>
                </c:pt>
                <c:pt idx="1584">
                  <c:v>42714.509027777778</c:v>
                </c:pt>
                <c:pt idx="1585">
                  <c:v>42714.515972222223</c:v>
                </c:pt>
                <c:pt idx="1586">
                  <c:v>42714.522916666669</c:v>
                </c:pt>
                <c:pt idx="1587">
                  <c:v>42714.529861111114</c:v>
                </c:pt>
                <c:pt idx="1588">
                  <c:v>42714.536805555559</c:v>
                </c:pt>
                <c:pt idx="1589">
                  <c:v>42714.543749999997</c:v>
                </c:pt>
                <c:pt idx="1590">
                  <c:v>42714.550694444442</c:v>
                </c:pt>
                <c:pt idx="1591">
                  <c:v>42714.557638888888</c:v>
                </c:pt>
                <c:pt idx="1592">
                  <c:v>42714.564583333333</c:v>
                </c:pt>
                <c:pt idx="1593">
                  <c:v>42714.571527777778</c:v>
                </c:pt>
                <c:pt idx="1594">
                  <c:v>42714.578472222223</c:v>
                </c:pt>
                <c:pt idx="1595">
                  <c:v>42714.585416666669</c:v>
                </c:pt>
                <c:pt idx="1596">
                  <c:v>42714.592361111114</c:v>
                </c:pt>
                <c:pt idx="1597">
                  <c:v>42714.599305555559</c:v>
                </c:pt>
                <c:pt idx="1598">
                  <c:v>42714.606249999997</c:v>
                </c:pt>
                <c:pt idx="1599">
                  <c:v>42714.613194444442</c:v>
                </c:pt>
                <c:pt idx="1600">
                  <c:v>42714.620138888888</c:v>
                </c:pt>
                <c:pt idx="1601">
                  <c:v>42714.627083333333</c:v>
                </c:pt>
                <c:pt idx="1602">
                  <c:v>42714.634027777778</c:v>
                </c:pt>
                <c:pt idx="1603">
                  <c:v>42714.640972222223</c:v>
                </c:pt>
                <c:pt idx="1604">
                  <c:v>42714.647916666669</c:v>
                </c:pt>
                <c:pt idx="1605">
                  <c:v>42714.654861111114</c:v>
                </c:pt>
                <c:pt idx="1606">
                  <c:v>42714.661805555559</c:v>
                </c:pt>
                <c:pt idx="1607">
                  <c:v>42714.668749999997</c:v>
                </c:pt>
                <c:pt idx="1608">
                  <c:v>42714.675694444442</c:v>
                </c:pt>
                <c:pt idx="1609">
                  <c:v>42714.682638888888</c:v>
                </c:pt>
                <c:pt idx="1610">
                  <c:v>42714.689583333333</c:v>
                </c:pt>
                <c:pt idx="1611">
                  <c:v>42714.696527777778</c:v>
                </c:pt>
                <c:pt idx="1612">
                  <c:v>42714.703472222223</c:v>
                </c:pt>
                <c:pt idx="1613">
                  <c:v>42714.710416666669</c:v>
                </c:pt>
                <c:pt idx="1614">
                  <c:v>42714.717361111114</c:v>
                </c:pt>
                <c:pt idx="1615">
                  <c:v>42714.724305555559</c:v>
                </c:pt>
                <c:pt idx="1616">
                  <c:v>42714.731249999997</c:v>
                </c:pt>
                <c:pt idx="1617">
                  <c:v>42714.738194444442</c:v>
                </c:pt>
                <c:pt idx="1618">
                  <c:v>42714.745138888888</c:v>
                </c:pt>
                <c:pt idx="1619">
                  <c:v>42714.752083333333</c:v>
                </c:pt>
                <c:pt idx="1620">
                  <c:v>42714.759027777778</c:v>
                </c:pt>
                <c:pt idx="1621">
                  <c:v>42714.765972222223</c:v>
                </c:pt>
                <c:pt idx="1622">
                  <c:v>42714.772916666669</c:v>
                </c:pt>
                <c:pt idx="1623">
                  <c:v>42714.779861111114</c:v>
                </c:pt>
                <c:pt idx="1624">
                  <c:v>42714.786805555559</c:v>
                </c:pt>
                <c:pt idx="1625">
                  <c:v>42714.793749999997</c:v>
                </c:pt>
                <c:pt idx="1626">
                  <c:v>42714.800694444442</c:v>
                </c:pt>
                <c:pt idx="1627">
                  <c:v>42714.807638888888</c:v>
                </c:pt>
                <c:pt idx="1628">
                  <c:v>42714.814583333333</c:v>
                </c:pt>
                <c:pt idx="1629">
                  <c:v>42714.821527777778</c:v>
                </c:pt>
                <c:pt idx="1630">
                  <c:v>42714.828472222223</c:v>
                </c:pt>
                <c:pt idx="1631">
                  <c:v>42714.835416666669</c:v>
                </c:pt>
                <c:pt idx="1632">
                  <c:v>42714.842361111114</c:v>
                </c:pt>
                <c:pt idx="1633">
                  <c:v>42714.849305555559</c:v>
                </c:pt>
                <c:pt idx="1634">
                  <c:v>42714.856249999997</c:v>
                </c:pt>
                <c:pt idx="1635">
                  <c:v>42714.863194444442</c:v>
                </c:pt>
                <c:pt idx="1636">
                  <c:v>42714.870138888888</c:v>
                </c:pt>
                <c:pt idx="1637">
                  <c:v>42714.877083333333</c:v>
                </c:pt>
                <c:pt idx="1638">
                  <c:v>42714.884027777778</c:v>
                </c:pt>
                <c:pt idx="1639">
                  <c:v>42714.890972222223</c:v>
                </c:pt>
                <c:pt idx="1640">
                  <c:v>42714.897916666669</c:v>
                </c:pt>
                <c:pt idx="1641">
                  <c:v>42714.904861111114</c:v>
                </c:pt>
                <c:pt idx="1642">
                  <c:v>42714.911805555559</c:v>
                </c:pt>
                <c:pt idx="1643">
                  <c:v>42714.918749999997</c:v>
                </c:pt>
                <c:pt idx="1644">
                  <c:v>42714.925694444442</c:v>
                </c:pt>
                <c:pt idx="1645">
                  <c:v>42714.932638888888</c:v>
                </c:pt>
                <c:pt idx="1646">
                  <c:v>42714.939583333333</c:v>
                </c:pt>
                <c:pt idx="1647">
                  <c:v>42714.946527777778</c:v>
                </c:pt>
                <c:pt idx="1648">
                  <c:v>42714.953472222223</c:v>
                </c:pt>
                <c:pt idx="1649">
                  <c:v>42714.960416666669</c:v>
                </c:pt>
                <c:pt idx="1650">
                  <c:v>42714.967361111114</c:v>
                </c:pt>
                <c:pt idx="1651">
                  <c:v>42714.974305555559</c:v>
                </c:pt>
                <c:pt idx="1652">
                  <c:v>42714.981249999997</c:v>
                </c:pt>
                <c:pt idx="1653">
                  <c:v>42714.988194444442</c:v>
                </c:pt>
                <c:pt idx="1654">
                  <c:v>42714.995138888888</c:v>
                </c:pt>
                <c:pt idx="1655">
                  <c:v>42715.002083333333</c:v>
                </c:pt>
                <c:pt idx="1656">
                  <c:v>42715.009027777778</c:v>
                </c:pt>
                <c:pt idx="1657">
                  <c:v>42715.015972222223</c:v>
                </c:pt>
                <c:pt idx="1658">
                  <c:v>42715.022916666669</c:v>
                </c:pt>
                <c:pt idx="1659">
                  <c:v>42715.029861111114</c:v>
                </c:pt>
                <c:pt idx="1660">
                  <c:v>42715.036805555559</c:v>
                </c:pt>
                <c:pt idx="1661">
                  <c:v>42715.043749999997</c:v>
                </c:pt>
                <c:pt idx="1662">
                  <c:v>42715.050694444442</c:v>
                </c:pt>
                <c:pt idx="1663">
                  <c:v>42715.057638888888</c:v>
                </c:pt>
                <c:pt idx="1664">
                  <c:v>42715.064583333333</c:v>
                </c:pt>
                <c:pt idx="1665">
                  <c:v>42715.071527777778</c:v>
                </c:pt>
                <c:pt idx="1666">
                  <c:v>42715.078472222223</c:v>
                </c:pt>
                <c:pt idx="1667">
                  <c:v>42715.085416666669</c:v>
                </c:pt>
                <c:pt idx="1668">
                  <c:v>42715.092361111114</c:v>
                </c:pt>
                <c:pt idx="1669">
                  <c:v>42715.099305555559</c:v>
                </c:pt>
                <c:pt idx="1670">
                  <c:v>42715.106249999997</c:v>
                </c:pt>
                <c:pt idx="1671">
                  <c:v>42715.113194444442</c:v>
                </c:pt>
                <c:pt idx="1672">
                  <c:v>42715.120138888888</c:v>
                </c:pt>
                <c:pt idx="1673">
                  <c:v>42715.127083333333</c:v>
                </c:pt>
                <c:pt idx="1674">
                  <c:v>42715.134027777778</c:v>
                </c:pt>
                <c:pt idx="1675">
                  <c:v>42715.140972222223</c:v>
                </c:pt>
                <c:pt idx="1676">
                  <c:v>42715.147916666669</c:v>
                </c:pt>
                <c:pt idx="1677">
                  <c:v>42715.154861111114</c:v>
                </c:pt>
                <c:pt idx="1678">
                  <c:v>42715.161805555559</c:v>
                </c:pt>
                <c:pt idx="1679">
                  <c:v>42715.168749999997</c:v>
                </c:pt>
                <c:pt idx="1680">
                  <c:v>42715.175694444442</c:v>
                </c:pt>
                <c:pt idx="1681">
                  <c:v>42715.182638888888</c:v>
                </c:pt>
                <c:pt idx="1682">
                  <c:v>42715.189583333333</c:v>
                </c:pt>
                <c:pt idx="1683">
                  <c:v>42715.196527777778</c:v>
                </c:pt>
                <c:pt idx="1684">
                  <c:v>42715.203472222223</c:v>
                </c:pt>
                <c:pt idx="1685">
                  <c:v>42715.210416666669</c:v>
                </c:pt>
                <c:pt idx="1686">
                  <c:v>42715.217361111114</c:v>
                </c:pt>
                <c:pt idx="1687">
                  <c:v>42715.224305555559</c:v>
                </c:pt>
                <c:pt idx="1688">
                  <c:v>42715.231249999997</c:v>
                </c:pt>
                <c:pt idx="1689">
                  <c:v>42715.238194444442</c:v>
                </c:pt>
                <c:pt idx="1690">
                  <c:v>42715.245138888888</c:v>
                </c:pt>
                <c:pt idx="1691">
                  <c:v>42715.252083333333</c:v>
                </c:pt>
                <c:pt idx="1692">
                  <c:v>42715.259027777778</c:v>
                </c:pt>
                <c:pt idx="1693">
                  <c:v>42715.265972222223</c:v>
                </c:pt>
                <c:pt idx="1694">
                  <c:v>42715.272916666669</c:v>
                </c:pt>
                <c:pt idx="1695">
                  <c:v>42715.279861111114</c:v>
                </c:pt>
                <c:pt idx="1696">
                  <c:v>42715.286805555559</c:v>
                </c:pt>
                <c:pt idx="1697">
                  <c:v>42715.293749999997</c:v>
                </c:pt>
                <c:pt idx="1698">
                  <c:v>42715.300694444442</c:v>
                </c:pt>
                <c:pt idx="1699">
                  <c:v>42715.307638888888</c:v>
                </c:pt>
                <c:pt idx="1700">
                  <c:v>42715.314583333333</c:v>
                </c:pt>
                <c:pt idx="1701">
                  <c:v>42715.321527777778</c:v>
                </c:pt>
                <c:pt idx="1702">
                  <c:v>42715.328472222223</c:v>
                </c:pt>
                <c:pt idx="1703">
                  <c:v>42715.335416666669</c:v>
                </c:pt>
                <c:pt idx="1704">
                  <c:v>42715.342361111114</c:v>
                </c:pt>
                <c:pt idx="1705">
                  <c:v>42715.349305555559</c:v>
                </c:pt>
                <c:pt idx="1706">
                  <c:v>42715.356249999997</c:v>
                </c:pt>
                <c:pt idx="1707">
                  <c:v>42715.363194444442</c:v>
                </c:pt>
                <c:pt idx="1708">
                  <c:v>42715.370138888888</c:v>
                </c:pt>
                <c:pt idx="1709">
                  <c:v>42715.377083333333</c:v>
                </c:pt>
                <c:pt idx="1710">
                  <c:v>42715.384027777778</c:v>
                </c:pt>
                <c:pt idx="1711">
                  <c:v>42715.390972222223</c:v>
                </c:pt>
                <c:pt idx="1712">
                  <c:v>42715.397916666669</c:v>
                </c:pt>
                <c:pt idx="1713">
                  <c:v>42715.404861111114</c:v>
                </c:pt>
                <c:pt idx="1714">
                  <c:v>42715.411805555559</c:v>
                </c:pt>
                <c:pt idx="1715">
                  <c:v>42715.418749999997</c:v>
                </c:pt>
                <c:pt idx="1716">
                  <c:v>42715.425694444442</c:v>
                </c:pt>
                <c:pt idx="1717">
                  <c:v>42715.432638888888</c:v>
                </c:pt>
                <c:pt idx="1718">
                  <c:v>42715.439583333333</c:v>
                </c:pt>
                <c:pt idx="1719">
                  <c:v>42715.446527777778</c:v>
                </c:pt>
                <c:pt idx="1720">
                  <c:v>42715.453472222223</c:v>
                </c:pt>
                <c:pt idx="1721">
                  <c:v>42715.460416666669</c:v>
                </c:pt>
                <c:pt idx="1722">
                  <c:v>42715.467361111114</c:v>
                </c:pt>
                <c:pt idx="1723">
                  <c:v>42715.474305555559</c:v>
                </c:pt>
                <c:pt idx="1724">
                  <c:v>42715.481249999997</c:v>
                </c:pt>
                <c:pt idx="1725">
                  <c:v>42715.488194444442</c:v>
                </c:pt>
                <c:pt idx="1726">
                  <c:v>42715.495138888888</c:v>
                </c:pt>
                <c:pt idx="1727">
                  <c:v>42715.502083333333</c:v>
                </c:pt>
                <c:pt idx="1728">
                  <c:v>42715.509027777778</c:v>
                </c:pt>
                <c:pt idx="1729">
                  <c:v>42715.515972222223</c:v>
                </c:pt>
                <c:pt idx="1730">
                  <c:v>42715.522916666669</c:v>
                </c:pt>
                <c:pt idx="1731">
                  <c:v>42715.529861111114</c:v>
                </c:pt>
                <c:pt idx="1732">
                  <c:v>42715.536805555559</c:v>
                </c:pt>
                <c:pt idx="1733">
                  <c:v>42715.543749999997</c:v>
                </c:pt>
                <c:pt idx="1734">
                  <c:v>42715.550694444442</c:v>
                </c:pt>
                <c:pt idx="1735">
                  <c:v>42715.557638888888</c:v>
                </c:pt>
                <c:pt idx="1736">
                  <c:v>42715.564583333333</c:v>
                </c:pt>
                <c:pt idx="1737">
                  <c:v>42715.571527777778</c:v>
                </c:pt>
                <c:pt idx="1738">
                  <c:v>42715.578472222223</c:v>
                </c:pt>
                <c:pt idx="1739">
                  <c:v>42715.585416666669</c:v>
                </c:pt>
                <c:pt idx="1740">
                  <c:v>42715.592361111114</c:v>
                </c:pt>
                <c:pt idx="1741">
                  <c:v>42715.599305555559</c:v>
                </c:pt>
                <c:pt idx="1742">
                  <c:v>42715.606249999997</c:v>
                </c:pt>
                <c:pt idx="1743">
                  <c:v>42715.613194444442</c:v>
                </c:pt>
                <c:pt idx="1744">
                  <c:v>42715.620138888888</c:v>
                </c:pt>
                <c:pt idx="1745">
                  <c:v>42715.627083333333</c:v>
                </c:pt>
                <c:pt idx="1746">
                  <c:v>42715.634027777778</c:v>
                </c:pt>
                <c:pt idx="1747">
                  <c:v>42715.640972222223</c:v>
                </c:pt>
                <c:pt idx="1748">
                  <c:v>42715.647916666669</c:v>
                </c:pt>
                <c:pt idx="1749">
                  <c:v>42715.654861111114</c:v>
                </c:pt>
                <c:pt idx="1750">
                  <c:v>42715.661805555559</c:v>
                </c:pt>
                <c:pt idx="1751">
                  <c:v>42715.668749999997</c:v>
                </c:pt>
                <c:pt idx="1752">
                  <c:v>42715.675694444442</c:v>
                </c:pt>
                <c:pt idx="1753">
                  <c:v>42715.682638888888</c:v>
                </c:pt>
                <c:pt idx="1754">
                  <c:v>42715.689583333333</c:v>
                </c:pt>
                <c:pt idx="1755">
                  <c:v>42715.696527777778</c:v>
                </c:pt>
                <c:pt idx="1756">
                  <c:v>42715.703472222223</c:v>
                </c:pt>
                <c:pt idx="1757">
                  <c:v>42715.710416666669</c:v>
                </c:pt>
                <c:pt idx="1758">
                  <c:v>42715.717361111114</c:v>
                </c:pt>
                <c:pt idx="1759">
                  <c:v>42715.724305555559</c:v>
                </c:pt>
                <c:pt idx="1760">
                  <c:v>42715.731249999997</c:v>
                </c:pt>
                <c:pt idx="1761">
                  <c:v>42715.738194444442</c:v>
                </c:pt>
                <c:pt idx="1762">
                  <c:v>42715.745138888888</c:v>
                </c:pt>
                <c:pt idx="1763">
                  <c:v>42715.752083333333</c:v>
                </c:pt>
                <c:pt idx="1764">
                  <c:v>42715.759027777778</c:v>
                </c:pt>
                <c:pt idx="1765">
                  <c:v>42715.765972222223</c:v>
                </c:pt>
                <c:pt idx="1766">
                  <c:v>42715.772916666669</c:v>
                </c:pt>
                <c:pt idx="1767">
                  <c:v>42715.779861111114</c:v>
                </c:pt>
                <c:pt idx="1768">
                  <c:v>42715.786805555559</c:v>
                </c:pt>
                <c:pt idx="1769">
                  <c:v>42715.793749999997</c:v>
                </c:pt>
                <c:pt idx="1770">
                  <c:v>42715.800694444442</c:v>
                </c:pt>
                <c:pt idx="1771">
                  <c:v>42715.807638888888</c:v>
                </c:pt>
                <c:pt idx="1772">
                  <c:v>42715.814583333333</c:v>
                </c:pt>
                <c:pt idx="1773">
                  <c:v>42715.821527777778</c:v>
                </c:pt>
                <c:pt idx="1774">
                  <c:v>42715.828472222223</c:v>
                </c:pt>
                <c:pt idx="1775">
                  <c:v>42715.835416666669</c:v>
                </c:pt>
                <c:pt idx="1776">
                  <c:v>42715.842361111114</c:v>
                </c:pt>
                <c:pt idx="1777">
                  <c:v>42715.849305555559</c:v>
                </c:pt>
                <c:pt idx="1778">
                  <c:v>42715.856249999997</c:v>
                </c:pt>
                <c:pt idx="1779">
                  <c:v>42715.863194444442</c:v>
                </c:pt>
                <c:pt idx="1780">
                  <c:v>42715.870138888888</c:v>
                </c:pt>
                <c:pt idx="1781">
                  <c:v>42715.877083333333</c:v>
                </c:pt>
                <c:pt idx="1782">
                  <c:v>42715.884027777778</c:v>
                </c:pt>
                <c:pt idx="1783">
                  <c:v>42715.890972222223</c:v>
                </c:pt>
                <c:pt idx="1784">
                  <c:v>42715.897916666669</c:v>
                </c:pt>
                <c:pt idx="1785">
                  <c:v>42715.904861111114</c:v>
                </c:pt>
                <c:pt idx="1786">
                  <c:v>42715.911805555559</c:v>
                </c:pt>
                <c:pt idx="1787">
                  <c:v>42715.918749999997</c:v>
                </c:pt>
                <c:pt idx="1788">
                  <c:v>42715.925694444442</c:v>
                </c:pt>
                <c:pt idx="1789">
                  <c:v>42715.932638888888</c:v>
                </c:pt>
                <c:pt idx="1790">
                  <c:v>42715.939583333333</c:v>
                </c:pt>
                <c:pt idx="1791">
                  <c:v>42715.946527777778</c:v>
                </c:pt>
                <c:pt idx="1792">
                  <c:v>42715.953472222223</c:v>
                </c:pt>
                <c:pt idx="1793">
                  <c:v>42715.960416666669</c:v>
                </c:pt>
                <c:pt idx="1794">
                  <c:v>42715.967361111114</c:v>
                </c:pt>
                <c:pt idx="1795">
                  <c:v>42715.974305555559</c:v>
                </c:pt>
                <c:pt idx="1796">
                  <c:v>42715.981249999997</c:v>
                </c:pt>
                <c:pt idx="1797">
                  <c:v>42715.988194444442</c:v>
                </c:pt>
                <c:pt idx="1798">
                  <c:v>42715.995138888888</c:v>
                </c:pt>
                <c:pt idx="1799">
                  <c:v>42716.002083333333</c:v>
                </c:pt>
                <c:pt idx="1800">
                  <c:v>42716.009027777778</c:v>
                </c:pt>
                <c:pt idx="1801">
                  <c:v>42716.015972222223</c:v>
                </c:pt>
                <c:pt idx="1802">
                  <c:v>42716.022916666669</c:v>
                </c:pt>
                <c:pt idx="1803">
                  <c:v>42716.029861111114</c:v>
                </c:pt>
                <c:pt idx="1804">
                  <c:v>42716.036805555559</c:v>
                </c:pt>
                <c:pt idx="1805">
                  <c:v>42716.043749999997</c:v>
                </c:pt>
                <c:pt idx="1806">
                  <c:v>42716.050694444442</c:v>
                </c:pt>
                <c:pt idx="1807">
                  <c:v>42716.057638888888</c:v>
                </c:pt>
                <c:pt idx="1808">
                  <c:v>42716.064583333333</c:v>
                </c:pt>
                <c:pt idx="1809">
                  <c:v>42716.071527777778</c:v>
                </c:pt>
                <c:pt idx="1810">
                  <c:v>42716.078472222223</c:v>
                </c:pt>
                <c:pt idx="1811">
                  <c:v>42716.085416666669</c:v>
                </c:pt>
                <c:pt idx="1812">
                  <c:v>42716.092361111114</c:v>
                </c:pt>
                <c:pt idx="1813">
                  <c:v>42716.099305555559</c:v>
                </c:pt>
                <c:pt idx="1814">
                  <c:v>42716.106249999997</c:v>
                </c:pt>
                <c:pt idx="1815">
                  <c:v>42716.113194444442</c:v>
                </c:pt>
                <c:pt idx="1816">
                  <c:v>42716.120138888888</c:v>
                </c:pt>
                <c:pt idx="1817">
                  <c:v>42716.127083333333</c:v>
                </c:pt>
                <c:pt idx="1818">
                  <c:v>42716.134027777778</c:v>
                </c:pt>
                <c:pt idx="1819">
                  <c:v>42716.140972222223</c:v>
                </c:pt>
                <c:pt idx="1820">
                  <c:v>42716.147916666669</c:v>
                </c:pt>
                <c:pt idx="1821">
                  <c:v>42716.154861111114</c:v>
                </c:pt>
                <c:pt idx="1822">
                  <c:v>42716.161805555559</c:v>
                </c:pt>
                <c:pt idx="1823">
                  <c:v>42716.168749999997</c:v>
                </c:pt>
                <c:pt idx="1824">
                  <c:v>42716.175694444442</c:v>
                </c:pt>
                <c:pt idx="1825">
                  <c:v>42716.182638888888</c:v>
                </c:pt>
                <c:pt idx="1826">
                  <c:v>42716.189583333333</c:v>
                </c:pt>
                <c:pt idx="1827">
                  <c:v>42716.196527777778</c:v>
                </c:pt>
                <c:pt idx="1828">
                  <c:v>42716.203472222223</c:v>
                </c:pt>
                <c:pt idx="1829">
                  <c:v>42716.210416666669</c:v>
                </c:pt>
                <c:pt idx="1830">
                  <c:v>42716.217361111114</c:v>
                </c:pt>
                <c:pt idx="1831">
                  <c:v>42716.224305555559</c:v>
                </c:pt>
                <c:pt idx="1832">
                  <c:v>42716.231249999997</c:v>
                </c:pt>
                <c:pt idx="1833">
                  <c:v>42716.238194444442</c:v>
                </c:pt>
                <c:pt idx="1834">
                  <c:v>42716.245138888888</c:v>
                </c:pt>
                <c:pt idx="1835">
                  <c:v>42716.252083333333</c:v>
                </c:pt>
                <c:pt idx="1836">
                  <c:v>42716.259027777778</c:v>
                </c:pt>
                <c:pt idx="1837">
                  <c:v>42716.265972222223</c:v>
                </c:pt>
                <c:pt idx="1838">
                  <c:v>42716.272916666669</c:v>
                </c:pt>
                <c:pt idx="1839">
                  <c:v>42716.279861111114</c:v>
                </c:pt>
                <c:pt idx="1840">
                  <c:v>42716.286805555559</c:v>
                </c:pt>
                <c:pt idx="1841">
                  <c:v>42716.293749999997</c:v>
                </c:pt>
                <c:pt idx="1842">
                  <c:v>42716.300694444442</c:v>
                </c:pt>
                <c:pt idx="1843">
                  <c:v>42716.307638888888</c:v>
                </c:pt>
                <c:pt idx="1844">
                  <c:v>42716.314583333333</c:v>
                </c:pt>
                <c:pt idx="1845">
                  <c:v>42716.321527777778</c:v>
                </c:pt>
                <c:pt idx="1846">
                  <c:v>42716.328472222223</c:v>
                </c:pt>
                <c:pt idx="1847">
                  <c:v>42716.335416666669</c:v>
                </c:pt>
                <c:pt idx="1848">
                  <c:v>42716.342361111114</c:v>
                </c:pt>
                <c:pt idx="1849">
                  <c:v>42716.349305555559</c:v>
                </c:pt>
                <c:pt idx="1850">
                  <c:v>42716.356249999997</c:v>
                </c:pt>
                <c:pt idx="1851">
                  <c:v>42716.363194444442</c:v>
                </c:pt>
                <c:pt idx="1852">
                  <c:v>42716.370138888888</c:v>
                </c:pt>
                <c:pt idx="1853">
                  <c:v>42716.377083333333</c:v>
                </c:pt>
                <c:pt idx="1854">
                  <c:v>42716.384027777778</c:v>
                </c:pt>
                <c:pt idx="1855">
                  <c:v>42716.390972222223</c:v>
                </c:pt>
                <c:pt idx="1856">
                  <c:v>42716.397916666669</c:v>
                </c:pt>
                <c:pt idx="1857">
                  <c:v>42716.404861111114</c:v>
                </c:pt>
                <c:pt idx="1858">
                  <c:v>42716.411805555559</c:v>
                </c:pt>
                <c:pt idx="1859">
                  <c:v>42716.418749999997</c:v>
                </c:pt>
                <c:pt idx="1860">
                  <c:v>42716.425694444442</c:v>
                </c:pt>
                <c:pt idx="1861">
                  <c:v>42716.432638888888</c:v>
                </c:pt>
                <c:pt idx="1862">
                  <c:v>42716.439583333333</c:v>
                </c:pt>
                <c:pt idx="1863">
                  <c:v>42716.446527777778</c:v>
                </c:pt>
                <c:pt idx="1864">
                  <c:v>42716.453472222223</c:v>
                </c:pt>
                <c:pt idx="1865">
                  <c:v>42716.460416666669</c:v>
                </c:pt>
                <c:pt idx="1866">
                  <c:v>42716.467361111114</c:v>
                </c:pt>
                <c:pt idx="1867">
                  <c:v>42716.474305555559</c:v>
                </c:pt>
                <c:pt idx="1868">
                  <c:v>42716.481249999997</c:v>
                </c:pt>
                <c:pt idx="1869">
                  <c:v>42716.488194444442</c:v>
                </c:pt>
                <c:pt idx="1870">
                  <c:v>42716.495138888888</c:v>
                </c:pt>
                <c:pt idx="1871">
                  <c:v>42716.502083333333</c:v>
                </c:pt>
                <c:pt idx="1872">
                  <c:v>42716.509027777778</c:v>
                </c:pt>
                <c:pt idx="1873">
                  <c:v>42716.515972222223</c:v>
                </c:pt>
                <c:pt idx="1874">
                  <c:v>42716.522916666669</c:v>
                </c:pt>
                <c:pt idx="1875">
                  <c:v>42716.529861111114</c:v>
                </c:pt>
                <c:pt idx="1876">
                  <c:v>42716.536805555559</c:v>
                </c:pt>
                <c:pt idx="1877">
                  <c:v>42716.543749999997</c:v>
                </c:pt>
                <c:pt idx="1878">
                  <c:v>42716.550694444442</c:v>
                </c:pt>
                <c:pt idx="1879">
                  <c:v>42716.557638888888</c:v>
                </c:pt>
                <c:pt idx="1880">
                  <c:v>42716.564583333333</c:v>
                </c:pt>
                <c:pt idx="1881">
                  <c:v>42716.571527777778</c:v>
                </c:pt>
                <c:pt idx="1882">
                  <c:v>42716.578472222223</c:v>
                </c:pt>
                <c:pt idx="1883">
                  <c:v>42716.585416666669</c:v>
                </c:pt>
                <c:pt idx="1884">
                  <c:v>42716.592361111114</c:v>
                </c:pt>
                <c:pt idx="1885">
                  <c:v>42716.599305555559</c:v>
                </c:pt>
                <c:pt idx="1886">
                  <c:v>42716.606249999997</c:v>
                </c:pt>
                <c:pt idx="1887">
                  <c:v>42716.613194444442</c:v>
                </c:pt>
                <c:pt idx="1888">
                  <c:v>42716.620138888888</c:v>
                </c:pt>
                <c:pt idx="1889">
                  <c:v>42716.627083333333</c:v>
                </c:pt>
                <c:pt idx="1890">
                  <c:v>42716.634027777778</c:v>
                </c:pt>
                <c:pt idx="1891">
                  <c:v>42716.640972222223</c:v>
                </c:pt>
                <c:pt idx="1892">
                  <c:v>42716.647916666669</c:v>
                </c:pt>
                <c:pt idx="1893">
                  <c:v>42716.654861111114</c:v>
                </c:pt>
                <c:pt idx="1894">
                  <c:v>42716.661805555559</c:v>
                </c:pt>
                <c:pt idx="1895">
                  <c:v>42716.668749999997</c:v>
                </c:pt>
                <c:pt idx="1896">
                  <c:v>42716.675694444442</c:v>
                </c:pt>
                <c:pt idx="1897">
                  <c:v>42716.682638888888</c:v>
                </c:pt>
                <c:pt idx="1898">
                  <c:v>42716.689583333333</c:v>
                </c:pt>
                <c:pt idx="1899">
                  <c:v>42716.696527777778</c:v>
                </c:pt>
                <c:pt idx="1900">
                  <c:v>42716.703472222223</c:v>
                </c:pt>
                <c:pt idx="1901">
                  <c:v>42716.710416666669</c:v>
                </c:pt>
                <c:pt idx="1902">
                  <c:v>42716.717361111114</c:v>
                </c:pt>
                <c:pt idx="1903">
                  <c:v>42716.724305555559</c:v>
                </c:pt>
                <c:pt idx="1904">
                  <c:v>42716.731249999997</c:v>
                </c:pt>
                <c:pt idx="1905">
                  <c:v>42716.738194444442</c:v>
                </c:pt>
                <c:pt idx="1906">
                  <c:v>42716.745138888888</c:v>
                </c:pt>
                <c:pt idx="1907">
                  <c:v>42716.752083333333</c:v>
                </c:pt>
                <c:pt idx="1908">
                  <c:v>42716.759027777778</c:v>
                </c:pt>
                <c:pt idx="1909">
                  <c:v>42716.765972222223</c:v>
                </c:pt>
                <c:pt idx="1910">
                  <c:v>42716.772916666669</c:v>
                </c:pt>
                <c:pt idx="1911">
                  <c:v>42716.779861111114</c:v>
                </c:pt>
                <c:pt idx="1912">
                  <c:v>42716.786805555559</c:v>
                </c:pt>
                <c:pt idx="1913">
                  <c:v>42716.793749999997</c:v>
                </c:pt>
                <c:pt idx="1914">
                  <c:v>42716.800694444442</c:v>
                </c:pt>
                <c:pt idx="1915">
                  <c:v>42716.807638888888</c:v>
                </c:pt>
                <c:pt idx="1916">
                  <c:v>42716.814583333333</c:v>
                </c:pt>
                <c:pt idx="1917">
                  <c:v>42716.821527777778</c:v>
                </c:pt>
                <c:pt idx="1918">
                  <c:v>42716.828472222223</c:v>
                </c:pt>
                <c:pt idx="1919">
                  <c:v>42716.835416666669</c:v>
                </c:pt>
                <c:pt idx="1920">
                  <c:v>42716.842361111114</c:v>
                </c:pt>
                <c:pt idx="1921">
                  <c:v>42716.849305555559</c:v>
                </c:pt>
                <c:pt idx="1922">
                  <c:v>42716.856249999997</c:v>
                </c:pt>
                <c:pt idx="1923">
                  <c:v>42716.863194444442</c:v>
                </c:pt>
                <c:pt idx="1924">
                  <c:v>42716.870138888888</c:v>
                </c:pt>
                <c:pt idx="1925">
                  <c:v>42716.877083333333</c:v>
                </c:pt>
                <c:pt idx="1926">
                  <c:v>42716.884027777778</c:v>
                </c:pt>
                <c:pt idx="1927">
                  <c:v>42716.890972222223</c:v>
                </c:pt>
                <c:pt idx="1928">
                  <c:v>42716.897916666669</c:v>
                </c:pt>
                <c:pt idx="1929">
                  <c:v>42716.904861111114</c:v>
                </c:pt>
                <c:pt idx="1930">
                  <c:v>42716.911805555559</c:v>
                </c:pt>
                <c:pt idx="1931">
                  <c:v>42716.918749999997</c:v>
                </c:pt>
                <c:pt idx="1932">
                  <c:v>42716.925694444442</c:v>
                </c:pt>
                <c:pt idx="1933">
                  <c:v>42716.932638888888</c:v>
                </c:pt>
                <c:pt idx="1934">
                  <c:v>42716.939583333333</c:v>
                </c:pt>
                <c:pt idx="1935">
                  <c:v>42716.946527777778</c:v>
                </c:pt>
                <c:pt idx="1936">
                  <c:v>42716.953472222223</c:v>
                </c:pt>
                <c:pt idx="1937">
                  <c:v>42716.960416666669</c:v>
                </c:pt>
                <c:pt idx="1938">
                  <c:v>42716.967361111114</c:v>
                </c:pt>
                <c:pt idx="1939">
                  <c:v>42716.974305555559</c:v>
                </c:pt>
                <c:pt idx="1940">
                  <c:v>42716.981249999997</c:v>
                </c:pt>
                <c:pt idx="1941">
                  <c:v>42716.988194444442</c:v>
                </c:pt>
                <c:pt idx="1942">
                  <c:v>42716.995138888888</c:v>
                </c:pt>
                <c:pt idx="1943">
                  <c:v>42717.002083333333</c:v>
                </c:pt>
                <c:pt idx="1944">
                  <c:v>42717.009027777778</c:v>
                </c:pt>
                <c:pt idx="1945">
                  <c:v>42717.015972222223</c:v>
                </c:pt>
                <c:pt idx="1946">
                  <c:v>42717.022916666669</c:v>
                </c:pt>
                <c:pt idx="1947">
                  <c:v>42717.029861111114</c:v>
                </c:pt>
                <c:pt idx="1948">
                  <c:v>42717.036805555559</c:v>
                </c:pt>
                <c:pt idx="1949">
                  <c:v>42717.043749999997</c:v>
                </c:pt>
                <c:pt idx="1950">
                  <c:v>42717.050694444442</c:v>
                </c:pt>
                <c:pt idx="1951">
                  <c:v>42717.057638888888</c:v>
                </c:pt>
                <c:pt idx="1952">
                  <c:v>42717.064583333333</c:v>
                </c:pt>
                <c:pt idx="1953">
                  <c:v>42717.071527777778</c:v>
                </c:pt>
                <c:pt idx="1954">
                  <c:v>42717.078472222223</c:v>
                </c:pt>
                <c:pt idx="1955">
                  <c:v>42717.085416666669</c:v>
                </c:pt>
                <c:pt idx="1956">
                  <c:v>42717.092361111114</c:v>
                </c:pt>
                <c:pt idx="1957">
                  <c:v>42717.099305555559</c:v>
                </c:pt>
                <c:pt idx="1958">
                  <c:v>42717.106249999997</c:v>
                </c:pt>
                <c:pt idx="1959">
                  <c:v>42717.113194444442</c:v>
                </c:pt>
                <c:pt idx="1960">
                  <c:v>42717.120138888888</c:v>
                </c:pt>
                <c:pt idx="1961">
                  <c:v>42717.127083333333</c:v>
                </c:pt>
                <c:pt idx="1962">
                  <c:v>42717.134027777778</c:v>
                </c:pt>
                <c:pt idx="1963">
                  <c:v>42717.140972222223</c:v>
                </c:pt>
                <c:pt idx="1964">
                  <c:v>42717.147916666669</c:v>
                </c:pt>
                <c:pt idx="1965">
                  <c:v>42717.154861111114</c:v>
                </c:pt>
                <c:pt idx="1966">
                  <c:v>42717.161805555559</c:v>
                </c:pt>
                <c:pt idx="1967">
                  <c:v>42717.168749999997</c:v>
                </c:pt>
                <c:pt idx="1968">
                  <c:v>42717.175694444442</c:v>
                </c:pt>
                <c:pt idx="1969">
                  <c:v>42717.182638888888</c:v>
                </c:pt>
                <c:pt idx="1970">
                  <c:v>42717.189583333333</c:v>
                </c:pt>
                <c:pt idx="1971">
                  <c:v>42717.196527777778</c:v>
                </c:pt>
                <c:pt idx="1972">
                  <c:v>42717.203472222223</c:v>
                </c:pt>
                <c:pt idx="1973">
                  <c:v>42717.210416666669</c:v>
                </c:pt>
                <c:pt idx="1974">
                  <c:v>42717.217361111114</c:v>
                </c:pt>
                <c:pt idx="1975">
                  <c:v>42717.224305555559</c:v>
                </c:pt>
                <c:pt idx="1976">
                  <c:v>42717.231249999997</c:v>
                </c:pt>
                <c:pt idx="1977">
                  <c:v>42717.238194444442</c:v>
                </c:pt>
                <c:pt idx="1978">
                  <c:v>42717.245138888888</c:v>
                </c:pt>
                <c:pt idx="1979">
                  <c:v>42717.252083333333</c:v>
                </c:pt>
                <c:pt idx="1980">
                  <c:v>42717.259027777778</c:v>
                </c:pt>
                <c:pt idx="1981">
                  <c:v>42717.265972222223</c:v>
                </c:pt>
                <c:pt idx="1982">
                  <c:v>42717.272916666669</c:v>
                </c:pt>
                <c:pt idx="1983">
                  <c:v>42717.279861111114</c:v>
                </c:pt>
                <c:pt idx="1984">
                  <c:v>42717.286805555559</c:v>
                </c:pt>
                <c:pt idx="1985">
                  <c:v>42717.293749999997</c:v>
                </c:pt>
                <c:pt idx="1986">
                  <c:v>42717.300694444442</c:v>
                </c:pt>
                <c:pt idx="1987">
                  <c:v>42717.307638888888</c:v>
                </c:pt>
                <c:pt idx="1988">
                  <c:v>42717.314583333333</c:v>
                </c:pt>
                <c:pt idx="1989">
                  <c:v>42717.321527777778</c:v>
                </c:pt>
                <c:pt idx="1990">
                  <c:v>42717.328472222223</c:v>
                </c:pt>
                <c:pt idx="1991">
                  <c:v>42717.335416666669</c:v>
                </c:pt>
                <c:pt idx="1992">
                  <c:v>42717.342361111114</c:v>
                </c:pt>
                <c:pt idx="1993">
                  <c:v>42717.349305555559</c:v>
                </c:pt>
                <c:pt idx="1994">
                  <c:v>42717.356249999997</c:v>
                </c:pt>
                <c:pt idx="1995">
                  <c:v>42717.363194444442</c:v>
                </c:pt>
                <c:pt idx="1996">
                  <c:v>42717.370138888888</c:v>
                </c:pt>
                <c:pt idx="1997">
                  <c:v>42717.377083333333</c:v>
                </c:pt>
                <c:pt idx="1998">
                  <c:v>42717.384027777778</c:v>
                </c:pt>
                <c:pt idx="1999">
                  <c:v>42717.390972222223</c:v>
                </c:pt>
                <c:pt idx="2000">
                  <c:v>42717.397916666669</c:v>
                </c:pt>
                <c:pt idx="2001">
                  <c:v>42717.404861111114</c:v>
                </c:pt>
                <c:pt idx="2002">
                  <c:v>42717.411805555559</c:v>
                </c:pt>
                <c:pt idx="2003">
                  <c:v>42717.418749999997</c:v>
                </c:pt>
                <c:pt idx="2004">
                  <c:v>42717.425694444442</c:v>
                </c:pt>
                <c:pt idx="2005">
                  <c:v>42717.432638888888</c:v>
                </c:pt>
                <c:pt idx="2006">
                  <c:v>42717.439583333333</c:v>
                </c:pt>
                <c:pt idx="2007">
                  <c:v>42717.446527777778</c:v>
                </c:pt>
                <c:pt idx="2008">
                  <c:v>42717.453472222223</c:v>
                </c:pt>
                <c:pt idx="2009">
                  <c:v>42717.460416666669</c:v>
                </c:pt>
                <c:pt idx="2010">
                  <c:v>42717.467361111114</c:v>
                </c:pt>
                <c:pt idx="2011">
                  <c:v>42717.474305555559</c:v>
                </c:pt>
                <c:pt idx="2012">
                  <c:v>42717.481249999997</c:v>
                </c:pt>
                <c:pt idx="2013">
                  <c:v>42717.488194444442</c:v>
                </c:pt>
                <c:pt idx="2014">
                  <c:v>42717.495138888888</c:v>
                </c:pt>
                <c:pt idx="2015">
                  <c:v>42717.502083333333</c:v>
                </c:pt>
                <c:pt idx="2016">
                  <c:v>42717.509027777778</c:v>
                </c:pt>
                <c:pt idx="2017">
                  <c:v>42717.515972222223</c:v>
                </c:pt>
                <c:pt idx="2018">
                  <c:v>42717.522916666669</c:v>
                </c:pt>
                <c:pt idx="2019">
                  <c:v>42717.529861111114</c:v>
                </c:pt>
                <c:pt idx="2020">
                  <c:v>42717.536805555559</c:v>
                </c:pt>
                <c:pt idx="2021">
                  <c:v>42717.543749999997</c:v>
                </c:pt>
                <c:pt idx="2022">
                  <c:v>42717.550694444442</c:v>
                </c:pt>
                <c:pt idx="2023">
                  <c:v>42717.557638888888</c:v>
                </c:pt>
                <c:pt idx="2024">
                  <c:v>42717.564583333333</c:v>
                </c:pt>
                <c:pt idx="2025">
                  <c:v>42717.571527777778</c:v>
                </c:pt>
                <c:pt idx="2026">
                  <c:v>42717.578472222223</c:v>
                </c:pt>
                <c:pt idx="2027">
                  <c:v>42717.585416666669</c:v>
                </c:pt>
                <c:pt idx="2028">
                  <c:v>42717.592361111114</c:v>
                </c:pt>
                <c:pt idx="2029">
                  <c:v>42717.599305555559</c:v>
                </c:pt>
                <c:pt idx="2030">
                  <c:v>42717.606249999997</c:v>
                </c:pt>
                <c:pt idx="2031">
                  <c:v>42717.613194444442</c:v>
                </c:pt>
                <c:pt idx="2032">
                  <c:v>42717.620138888888</c:v>
                </c:pt>
                <c:pt idx="2033">
                  <c:v>42717.627083333333</c:v>
                </c:pt>
                <c:pt idx="2034">
                  <c:v>42717.634027777778</c:v>
                </c:pt>
                <c:pt idx="2035">
                  <c:v>42717.640972222223</c:v>
                </c:pt>
                <c:pt idx="2036">
                  <c:v>42717.647916666669</c:v>
                </c:pt>
                <c:pt idx="2037">
                  <c:v>42717.654861111114</c:v>
                </c:pt>
                <c:pt idx="2038">
                  <c:v>42717.661805555559</c:v>
                </c:pt>
                <c:pt idx="2039">
                  <c:v>42717.668749999997</c:v>
                </c:pt>
                <c:pt idx="2040">
                  <c:v>42717.675694444442</c:v>
                </c:pt>
                <c:pt idx="2041">
                  <c:v>42717.682638888888</c:v>
                </c:pt>
                <c:pt idx="2042">
                  <c:v>42717.689583333333</c:v>
                </c:pt>
                <c:pt idx="2043">
                  <c:v>42717.696527777778</c:v>
                </c:pt>
                <c:pt idx="2044">
                  <c:v>42717.703472222223</c:v>
                </c:pt>
                <c:pt idx="2045">
                  <c:v>42717.710416666669</c:v>
                </c:pt>
                <c:pt idx="2046">
                  <c:v>42717.717361111114</c:v>
                </c:pt>
                <c:pt idx="2047">
                  <c:v>42717.724305555559</c:v>
                </c:pt>
                <c:pt idx="2048">
                  <c:v>42717.731249999997</c:v>
                </c:pt>
                <c:pt idx="2049">
                  <c:v>42717.738194444442</c:v>
                </c:pt>
                <c:pt idx="2050">
                  <c:v>42717.745138888888</c:v>
                </c:pt>
                <c:pt idx="2051">
                  <c:v>42717.752083333333</c:v>
                </c:pt>
                <c:pt idx="2052">
                  <c:v>42717.759027777778</c:v>
                </c:pt>
                <c:pt idx="2053">
                  <c:v>42717.765972222223</c:v>
                </c:pt>
                <c:pt idx="2054">
                  <c:v>42717.772916666669</c:v>
                </c:pt>
                <c:pt idx="2055">
                  <c:v>42717.779861111114</c:v>
                </c:pt>
                <c:pt idx="2056">
                  <c:v>42717.786805555559</c:v>
                </c:pt>
                <c:pt idx="2057">
                  <c:v>42717.793749999997</c:v>
                </c:pt>
                <c:pt idx="2058">
                  <c:v>42717.800694444442</c:v>
                </c:pt>
                <c:pt idx="2059">
                  <c:v>42717.807638888888</c:v>
                </c:pt>
                <c:pt idx="2060">
                  <c:v>42717.814583333333</c:v>
                </c:pt>
                <c:pt idx="2061">
                  <c:v>42717.821527777778</c:v>
                </c:pt>
                <c:pt idx="2062">
                  <c:v>42717.828472222223</c:v>
                </c:pt>
                <c:pt idx="2063">
                  <c:v>42717.835416666669</c:v>
                </c:pt>
                <c:pt idx="2064">
                  <c:v>42717.842361111114</c:v>
                </c:pt>
                <c:pt idx="2065">
                  <c:v>42717.849305555559</c:v>
                </c:pt>
                <c:pt idx="2066">
                  <c:v>42717.856249999997</c:v>
                </c:pt>
                <c:pt idx="2067">
                  <c:v>42717.863194444442</c:v>
                </c:pt>
                <c:pt idx="2068">
                  <c:v>42717.870138888888</c:v>
                </c:pt>
                <c:pt idx="2069">
                  <c:v>42717.877083333333</c:v>
                </c:pt>
                <c:pt idx="2070">
                  <c:v>42717.884027777778</c:v>
                </c:pt>
                <c:pt idx="2071">
                  <c:v>42717.890972222223</c:v>
                </c:pt>
                <c:pt idx="2072">
                  <c:v>42717.897916666669</c:v>
                </c:pt>
                <c:pt idx="2073">
                  <c:v>42717.904861111114</c:v>
                </c:pt>
                <c:pt idx="2074">
                  <c:v>42717.911805555559</c:v>
                </c:pt>
                <c:pt idx="2075">
                  <c:v>42717.918749999997</c:v>
                </c:pt>
                <c:pt idx="2076">
                  <c:v>42717.925694444442</c:v>
                </c:pt>
                <c:pt idx="2077">
                  <c:v>42717.932638888888</c:v>
                </c:pt>
                <c:pt idx="2078">
                  <c:v>42717.939583333333</c:v>
                </c:pt>
                <c:pt idx="2079">
                  <c:v>42717.946527777778</c:v>
                </c:pt>
                <c:pt idx="2080">
                  <c:v>42717.953472222223</c:v>
                </c:pt>
                <c:pt idx="2081">
                  <c:v>42717.960416666669</c:v>
                </c:pt>
                <c:pt idx="2082">
                  <c:v>42717.967361111114</c:v>
                </c:pt>
                <c:pt idx="2083">
                  <c:v>42717.974305555559</c:v>
                </c:pt>
                <c:pt idx="2084">
                  <c:v>42717.981249999997</c:v>
                </c:pt>
                <c:pt idx="2085">
                  <c:v>42717.988194444442</c:v>
                </c:pt>
                <c:pt idx="2086">
                  <c:v>42717.995138888888</c:v>
                </c:pt>
                <c:pt idx="2087">
                  <c:v>42718.002083333333</c:v>
                </c:pt>
                <c:pt idx="2088">
                  <c:v>42718.009027777778</c:v>
                </c:pt>
                <c:pt idx="2089">
                  <c:v>42718.015972222223</c:v>
                </c:pt>
                <c:pt idx="2090">
                  <c:v>42718.022916666669</c:v>
                </c:pt>
                <c:pt idx="2091">
                  <c:v>42718.029861111114</c:v>
                </c:pt>
                <c:pt idx="2092">
                  <c:v>42718.036805555559</c:v>
                </c:pt>
                <c:pt idx="2093">
                  <c:v>42718.043749999997</c:v>
                </c:pt>
                <c:pt idx="2094">
                  <c:v>42718.050694444442</c:v>
                </c:pt>
                <c:pt idx="2095">
                  <c:v>42718.057638888888</c:v>
                </c:pt>
                <c:pt idx="2096">
                  <c:v>42718.064583333333</c:v>
                </c:pt>
                <c:pt idx="2097">
                  <c:v>42718.071527777778</c:v>
                </c:pt>
                <c:pt idx="2098">
                  <c:v>42718.078472222223</c:v>
                </c:pt>
                <c:pt idx="2099">
                  <c:v>42718.085416666669</c:v>
                </c:pt>
                <c:pt idx="2100">
                  <c:v>42718.092361111114</c:v>
                </c:pt>
                <c:pt idx="2101">
                  <c:v>42718.099305555559</c:v>
                </c:pt>
                <c:pt idx="2102">
                  <c:v>42718.106249999997</c:v>
                </c:pt>
                <c:pt idx="2103">
                  <c:v>42718.113194444442</c:v>
                </c:pt>
                <c:pt idx="2104">
                  <c:v>42718.120138888888</c:v>
                </c:pt>
                <c:pt idx="2105">
                  <c:v>42718.127083333333</c:v>
                </c:pt>
                <c:pt idx="2106">
                  <c:v>42718.134027777778</c:v>
                </c:pt>
                <c:pt idx="2107">
                  <c:v>42718.140972222223</c:v>
                </c:pt>
                <c:pt idx="2108">
                  <c:v>42718.147916666669</c:v>
                </c:pt>
                <c:pt idx="2109">
                  <c:v>42718.154861111114</c:v>
                </c:pt>
                <c:pt idx="2110">
                  <c:v>42718.161805555559</c:v>
                </c:pt>
                <c:pt idx="2111">
                  <c:v>42718.168749999997</c:v>
                </c:pt>
                <c:pt idx="2112">
                  <c:v>42718.175694444442</c:v>
                </c:pt>
                <c:pt idx="2113">
                  <c:v>42718.182638888888</c:v>
                </c:pt>
                <c:pt idx="2114">
                  <c:v>42718.189583333333</c:v>
                </c:pt>
                <c:pt idx="2115">
                  <c:v>42718.196527777778</c:v>
                </c:pt>
                <c:pt idx="2116">
                  <c:v>42718.203472222223</c:v>
                </c:pt>
                <c:pt idx="2117">
                  <c:v>42718.210416666669</c:v>
                </c:pt>
                <c:pt idx="2118">
                  <c:v>42718.217361111114</c:v>
                </c:pt>
                <c:pt idx="2119">
                  <c:v>42718.224305555559</c:v>
                </c:pt>
                <c:pt idx="2120">
                  <c:v>42718.231249999997</c:v>
                </c:pt>
                <c:pt idx="2121">
                  <c:v>42718.238194444442</c:v>
                </c:pt>
                <c:pt idx="2122">
                  <c:v>42718.245138888888</c:v>
                </c:pt>
                <c:pt idx="2123">
                  <c:v>42718.252083333333</c:v>
                </c:pt>
                <c:pt idx="2124">
                  <c:v>42718.259027777778</c:v>
                </c:pt>
                <c:pt idx="2125">
                  <c:v>42718.265972222223</c:v>
                </c:pt>
                <c:pt idx="2126">
                  <c:v>42718.272916666669</c:v>
                </c:pt>
                <c:pt idx="2127">
                  <c:v>42718.279861111114</c:v>
                </c:pt>
                <c:pt idx="2128">
                  <c:v>42718.286805555559</c:v>
                </c:pt>
                <c:pt idx="2129">
                  <c:v>42718.293749999997</c:v>
                </c:pt>
                <c:pt idx="2130">
                  <c:v>42718.300694444442</c:v>
                </c:pt>
                <c:pt idx="2131">
                  <c:v>42718.307638888888</c:v>
                </c:pt>
                <c:pt idx="2132">
                  <c:v>42718.314583333333</c:v>
                </c:pt>
                <c:pt idx="2133">
                  <c:v>42718.321527777778</c:v>
                </c:pt>
                <c:pt idx="2134">
                  <c:v>42718.328472222223</c:v>
                </c:pt>
                <c:pt idx="2135">
                  <c:v>42718.335416666669</c:v>
                </c:pt>
                <c:pt idx="2136">
                  <c:v>42718.342361111114</c:v>
                </c:pt>
                <c:pt idx="2137">
                  <c:v>42718.349305555559</c:v>
                </c:pt>
                <c:pt idx="2138">
                  <c:v>42718.356249999997</c:v>
                </c:pt>
                <c:pt idx="2139">
                  <c:v>42718.363194444442</c:v>
                </c:pt>
                <c:pt idx="2140">
                  <c:v>42718.370138888888</c:v>
                </c:pt>
                <c:pt idx="2141">
                  <c:v>42718.377083333333</c:v>
                </c:pt>
                <c:pt idx="2142">
                  <c:v>42718.384027777778</c:v>
                </c:pt>
                <c:pt idx="2143">
                  <c:v>42718.390972222223</c:v>
                </c:pt>
                <c:pt idx="2144">
                  <c:v>42718.397916666669</c:v>
                </c:pt>
                <c:pt idx="2145">
                  <c:v>42718.404861111114</c:v>
                </c:pt>
                <c:pt idx="2146">
                  <c:v>42718.411805555559</c:v>
                </c:pt>
                <c:pt idx="2147">
                  <c:v>42718.418749999997</c:v>
                </c:pt>
                <c:pt idx="2148">
                  <c:v>42718.425694444442</c:v>
                </c:pt>
                <c:pt idx="2149">
                  <c:v>42718.432638888888</c:v>
                </c:pt>
                <c:pt idx="2150">
                  <c:v>42718.439583333333</c:v>
                </c:pt>
                <c:pt idx="2151">
                  <c:v>42718.446527777778</c:v>
                </c:pt>
                <c:pt idx="2152">
                  <c:v>42718.453472222223</c:v>
                </c:pt>
                <c:pt idx="2153">
                  <c:v>42718.460416666669</c:v>
                </c:pt>
                <c:pt idx="2154">
                  <c:v>42718.467361111114</c:v>
                </c:pt>
                <c:pt idx="2155">
                  <c:v>42718.474305555559</c:v>
                </c:pt>
                <c:pt idx="2156">
                  <c:v>42718.481249999997</c:v>
                </c:pt>
                <c:pt idx="2157">
                  <c:v>42718.488194444442</c:v>
                </c:pt>
                <c:pt idx="2158">
                  <c:v>42718.495138888888</c:v>
                </c:pt>
                <c:pt idx="2159">
                  <c:v>42718.502083333333</c:v>
                </c:pt>
                <c:pt idx="2160">
                  <c:v>42718.509027777778</c:v>
                </c:pt>
                <c:pt idx="2161">
                  <c:v>42718.515972222223</c:v>
                </c:pt>
                <c:pt idx="2162">
                  <c:v>42718.522916666669</c:v>
                </c:pt>
                <c:pt idx="2163">
                  <c:v>42718.529861111114</c:v>
                </c:pt>
                <c:pt idx="2164">
                  <c:v>42718.536805555559</c:v>
                </c:pt>
                <c:pt idx="2165">
                  <c:v>42718.543749999997</c:v>
                </c:pt>
                <c:pt idx="2166">
                  <c:v>42718.550694444442</c:v>
                </c:pt>
                <c:pt idx="2167">
                  <c:v>42718.557638888888</c:v>
                </c:pt>
                <c:pt idx="2168">
                  <c:v>42718.564583333333</c:v>
                </c:pt>
                <c:pt idx="2169">
                  <c:v>42718.571527777778</c:v>
                </c:pt>
                <c:pt idx="2170">
                  <c:v>42718.578472222223</c:v>
                </c:pt>
                <c:pt idx="2171">
                  <c:v>42718.585416666669</c:v>
                </c:pt>
                <c:pt idx="2172">
                  <c:v>42718.592361111114</c:v>
                </c:pt>
                <c:pt idx="2173">
                  <c:v>42718.599305555559</c:v>
                </c:pt>
                <c:pt idx="2174">
                  <c:v>42718.606249999997</c:v>
                </c:pt>
                <c:pt idx="2175">
                  <c:v>42718.613194444442</c:v>
                </c:pt>
                <c:pt idx="2176">
                  <c:v>42718.620138888888</c:v>
                </c:pt>
                <c:pt idx="2177">
                  <c:v>42718.627083333333</c:v>
                </c:pt>
                <c:pt idx="2178">
                  <c:v>42718.634027777778</c:v>
                </c:pt>
                <c:pt idx="2179">
                  <c:v>42718.640972222223</c:v>
                </c:pt>
                <c:pt idx="2180">
                  <c:v>42718.647916666669</c:v>
                </c:pt>
                <c:pt idx="2181">
                  <c:v>42718.654861111114</c:v>
                </c:pt>
                <c:pt idx="2182">
                  <c:v>42718.661805555559</c:v>
                </c:pt>
                <c:pt idx="2183">
                  <c:v>42718.668749999997</c:v>
                </c:pt>
                <c:pt idx="2184">
                  <c:v>42718.675694444442</c:v>
                </c:pt>
                <c:pt idx="2185">
                  <c:v>42718.682638888888</c:v>
                </c:pt>
                <c:pt idx="2186">
                  <c:v>42718.689583333333</c:v>
                </c:pt>
                <c:pt idx="2187">
                  <c:v>42718.696527777778</c:v>
                </c:pt>
                <c:pt idx="2188">
                  <c:v>42718.703472222223</c:v>
                </c:pt>
                <c:pt idx="2189">
                  <c:v>42718.710416666669</c:v>
                </c:pt>
                <c:pt idx="2190">
                  <c:v>42718.717361111114</c:v>
                </c:pt>
                <c:pt idx="2191">
                  <c:v>42718.724305555559</c:v>
                </c:pt>
                <c:pt idx="2192">
                  <c:v>42718.731249999997</c:v>
                </c:pt>
                <c:pt idx="2193">
                  <c:v>42718.738194444442</c:v>
                </c:pt>
                <c:pt idx="2194">
                  <c:v>42718.745138888888</c:v>
                </c:pt>
                <c:pt idx="2195">
                  <c:v>42718.752083333333</c:v>
                </c:pt>
                <c:pt idx="2196">
                  <c:v>42718.759027777778</c:v>
                </c:pt>
                <c:pt idx="2197">
                  <c:v>42718.765972222223</c:v>
                </c:pt>
                <c:pt idx="2198">
                  <c:v>42718.772916666669</c:v>
                </c:pt>
                <c:pt idx="2199">
                  <c:v>42718.779861111114</c:v>
                </c:pt>
                <c:pt idx="2200">
                  <c:v>42718.786805555559</c:v>
                </c:pt>
                <c:pt idx="2201">
                  <c:v>42718.793749999997</c:v>
                </c:pt>
                <c:pt idx="2202">
                  <c:v>42718.800694444442</c:v>
                </c:pt>
                <c:pt idx="2203">
                  <c:v>42718.807638888888</c:v>
                </c:pt>
                <c:pt idx="2204">
                  <c:v>42718.814583333333</c:v>
                </c:pt>
                <c:pt idx="2205">
                  <c:v>42718.821527777778</c:v>
                </c:pt>
                <c:pt idx="2206">
                  <c:v>42718.828472222223</c:v>
                </c:pt>
                <c:pt idx="2207">
                  <c:v>42718.835416666669</c:v>
                </c:pt>
                <c:pt idx="2208">
                  <c:v>42718.842361111114</c:v>
                </c:pt>
                <c:pt idx="2209">
                  <c:v>42718.849305555559</c:v>
                </c:pt>
                <c:pt idx="2210">
                  <c:v>42718.856249999997</c:v>
                </c:pt>
                <c:pt idx="2211">
                  <c:v>42718.863194444442</c:v>
                </c:pt>
                <c:pt idx="2212">
                  <c:v>42718.870138888888</c:v>
                </c:pt>
                <c:pt idx="2213">
                  <c:v>42718.877083333333</c:v>
                </c:pt>
                <c:pt idx="2214">
                  <c:v>42718.884027777778</c:v>
                </c:pt>
                <c:pt idx="2215">
                  <c:v>42718.890972222223</c:v>
                </c:pt>
                <c:pt idx="2216">
                  <c:v>42718.897916666669</c:v>
                </c:pt>
                <c:pt idx="2217">
                  <c:v>42718.904861111114</c:v>
                </c:pt>
                <c:pt idx="2218">
                  <c:v>42718.911805555559</c:v>
                </c:pt>
                <c:pt idx="2219">
                  <c:v>42718.918749999997</c:v>
                </c:pt>
                <c:pt idx="2220">
                  <c:v>42718.925694444442</c:v>
                </c:pt>
                <c:pt idx="2221">
                  <c:v>42718.932638888888</c:v>
                </c:pt>
                <c:pt idx="2222">
                  <c:v>42718.939583333333</c:v>
                </c:pt>
                <c:pt idx="2223">
                  <c:v>42718.946527777778</c:v>
                </c:pt>
                <c:pt idx="2224">
                  <c:v>42718.953472222223</c:v>
                </c:pt>
                <c:pt idx="2225">
                  <c:v>42718.960416666669</c:v>
                </c:pt>
                <c:pt idx="2226">
                  <c:v>42718.967361111114</c:v>
                </c:pt>
                <c:pt idx="2227">
                  <c:v>42718.974305555559</c:v>
                </c:pt>
                <c:pt idx="2228">
                  <c:v>42718.981249999997</c:v>
                </c:pt>
                <c:pt idx="2229">
                  <c:v>42718.988194444442</c:v>
                </c:pt>
                <c:pt idx="2230">
                  <c:v>42718.995138888888</c:v>
                </c:pt>
                <c:pt idx="2231">
                  <c:v>42719.002083333333</c:v>
                </c:pt>
                <c:pt idx="2232">
                  <c:v>42719.009027777778</c:v>
                </c:pt>
                <c:pt idx="2233">
                  <c:v>42719.015972222223</c:v>
                </c:pt>
                <c:pt idx="2234">
                  <c:v>42719.022916666669</c:v>
                </c:pt>
                <c:pt idx="2235">
                  <c:v>42719.029861111114</c:v>
                </c:pt>
                <c:pt idx="2236">
                  <c:v>42719.036805555559</c:v>
                </c:pt>
                <c:pt idx="2237">
                  <c:v>42719.043749999997</c:v>
                </c:pt>
                <c:pt idx="2238">
                  <c:v>42719.050694444442</c:v>
                </c:pt>
                <c:pt idx="2239">
                  <c:v>42719.057638888888</c:v>
                </c:pt>
                <c:pt idx="2240">
                  <c:v>42719.064583333333</c:v>
                </c:pt>
                <c:pt idx="2241">
                  <c:v>42719.071527777778</c:v>
                </c:pt>
                <c:pt idx="2242">
                  <c:v>42719.078472222223</c:v>
                </c:pt>
                <c:pt idx="2243">
                  <c:v>42719.085416666669</c:v>
                </c:pt>
                <c:pt idx="2244">
                  <c:v>42719.092361111114</c:v>
                </c:pt>
                <c:pt idx="2245">
                  <c:v>42719.099305555559</c:v>
                </c:pt>
                <c:pt idx="2246">
                  <c:v>42719.106249999997</c:v>
                </c:pt>
                <c:pt idx="2247">
                  <c:v>42719.113194444442</c:v>
                </c:pt>
                <c:pt idx="2248">
                  <c:v>42719.120138888888</c:v>
                </c:pt>
                <c:pt idx="2249">
                  <c:v>42719.127083333333</c:v>
                </c:pt>
                <c:pt idx="2250">
                  <c:v>42719.134027777778</c:v>
                </c:pt>
                <c:pt idx="2251">
                  <c:v>42719.140972222223</c:v>
                </c:pt>
                <c:pt idx="2252">
                  <c:v>42719.147916666669</c:v>
                </c:pt>
                <c:pt idx="2253">
                  <c:v>42719.154861111114</c:v>
                </c:pt>
                <c:pt idx="2254">
                  <c:v>42719.161805555559</c:v>
                </c:pt>
                <c:pt idx="2255">
                  <c:v>42719.168749999997</c:v>
                </c:pt>
                <c:pt idx="2256">
                  <c:v>42719.175694444442</c:v>
                </c:pt>
                <c:pt idx="2257">
                  <c:v>42719.182638888888</c:v>
                </c:pt>
                <c:pt idx="2258">
                  <c:v>42719.189583333333</c:v>
                </c:pt>
                <c:pt idx="2259">
                  <c:v>42719.196527777778</c:v>
                </c:pt>
                <c:pt idx="2260">
                  <c:v>42719.203472222223</c:v>
                </c:pt>
                <c:pt idx="2261">
                  <c:v>42719.210416666669</c:v>
                </c:pt>
                <c:pt idx="2262">
                  <c:v>42719.217361111114</c:v>
                </c:pt>
                <c:pt idx="2263">
                  <c:v>42719.224305555559</c:v>
                </c:pt>
                <c:pt idx="2264">
                  <c:v>42719.231249999997</c:v>
                </c:pt>
                <c:pt idx="2265">
                  <c:v>42719.238194444442</c:v>
                </c:pt>
                <c:pt idx="2266">
                  <c:v>42719.245138888888</c:v>
                </c:pt>
                <c:pt idx="2267">
                  <c:v>42719.252083333333</c:v>
                </c:pt>
                <c:pt idx="2268">
                  <c:v>42719.259027777778</c:v>
                </c:pt>
                <c:pt idx="2269">
                  <c:v>42719.265972222223</c:v>
                </c:pt>
                <c:pt idx="2270">
                  <c:v>42719.272916666669</c:v>
                </c:pt>
                <c:pt idx="2271">
                  <c:v>42719.279861111114</c:v>
                </c:pt>
                <c:pt idx="2272">
                  <c:v>42719.286805555559</c:v>
                </c:pt>
                <c:pt idx="2273">
                  <c:v>42719.293749999997</c:v>
                </c:pt>
                <c:pt idx="2274">
                  <c:v>42719.300694444442</c:v>
                </c:pt>
                <c:pt idx="2275">
                  <c:v>42719.307638888888</c:v>
                </c:pt>
                <c:pt idx="2276">
                  <c:v>42719.314583333333</c:v>
                </c:pt>
                <c:pt idx="2277">
                  <c:v>42719.321527777778</c:v>
                </c:pt>
                <c:pt idx="2278">
                  <c:v>42719.328472222223</c:v>
                </c:pt>
                <c:pt idx="2279">
                  <c:v>42719.335416666669</c:v>
                </c:pt>
                <c:pt idx="2280">
                  <c:v>42719.342361111114</c:v>
                </c:pt>
                <c:pt idx="2281">
                  <c:v>42719.349305555559</c:v>
                </c:pt>
                <c:pt idx="2282">
                  <c:v>42719.356249999997</c:v>
                </c:pt>
                <c:pt idx="2283">
                  <c:v>42719.363194444442</c:v>
                </c:pt>
                <c:pt idx="2284">
                  <c:v>42719.370138888888</c:v>
                </c:pt>
                <c:pt idx="2285">
                  <c:v>42719.377083333333</c:v>
                </c:pt>
                <c:pt idx="2286">
                  <c:v>42719.384027777778</c:v>
                </c:pt>
                <c:pt idx="2287">
                  <c:v>42719.390972222223</c:v>
                </c:pt>
                <c:pt idx="2288">
                  <c:v>42719.397916666669</c:v>
                </c:pt>
                <c:pt idx="2289">
                  <c:v>42719.404861111114</c:v>
                </c:pt>
                <c:pt idx="2290">
                  <c:v>42719.411805555559</c:v>
                </c:pt>
                <c:pt idx="2291">
                  <c:v>42719.418749999997</c:v>
                </c:pt>
                <c:pt idx="2292">
                  <c:v>42719.425694444442</c:v>
                </c:pt>
                <c:pt idx="2293">
                  <c:v>42719.432638888888</c:v>
                </c:pt>
                <c:pt idx="2294">
                  <c:v>42719.439583333333</c:v>
                </c:pt>
                <c:pt idx="2295">
                  <c:v>42719.446527777778</c:v>
                </c:pt>
                <c:pt idx="2296">
                  <c:v>42719.453472222223</c:v>
                </c:pt>
                <c:pt idx="2297">
                  <c:v>42719.460416666669</c:v>
                </c:pt>
                <c:pt idx="2298">
                  <c:v>42719.467361111114</c:v>
                </c:pt>
                <c:pt idx="2299">
                  <c:v>42719.474305555559</c:v>
                </c:pt>
                <c:pt idx="2300">
                  <c:v>42719.481249999997</c:v>
                </c:pt>
                <c:pt idx="2301">
                  <c:v>42719.488194444442</c:v>
                </c:pt>
                <c:pt idx="2302">
                  <c:v>42719.495138888888</c:v>
                </c:pt>
                <c:pt idx="2303">
                  <c:v>42719.502083333333</c:v>
                </c:pt>
                <c:pt idx="2304">
                  <c:v>42719.509027777778</c:v>
                </c:pt>
                <c:pt idx="2305">
                  <c:v>42719.515972222223</c:v>
                </c:pt>
                <c:pt idx="2306">
                  <c:v>42719.522916666669</c:v>
                </c:pt>
                <c:pt idx="2307">
                  <c:v>42719.529861111114</c:v>
                </c:pt>
                <c:pt idx="2308">
                  <c:v>42719.536805555559</c:v>
                </c:pt>
                <c:pt idx="2309">
                  <c:v>42719.543749999997</c:v>
                </c:pt>
                <c:pt idx="2310">
                  <c:v>42719.550694444442</c:v>
                </c:pt>
                <c:pt idx="2311">
                  <c:v>42719.557638888888</c:v>
                </c:pt>
                <c:pt idx="2312">
                  <c:v>42719.564583333333</c:v>
                </c:pt>
                <c:pt idx="2313">
                  <c:v>42719.571527777778</c:v>
                </c:pt>
                <c:pt idx="2314">
                  <c:v>42719.578472222223</c:v>
                </c:pt>
                <c:pt idx="2315">
                  <c:v>42719.585416666669</c:v>
                </c:pt>
                <c:pt idx="2316">
                  <c:v>42719.592361111114</c:v>
                </c:pt>
                <c:pt idx="2317">
                  <c:v>42719.599305555559</c:v>
                </c:pt>
                <c:pt idx="2318">
                  <c:v>42719.606249999997</c:v>
                </c:pt>
                <c:pt idx="2319">
                  <c:v>42719.613194444442</c:v>
                </c:pt>
                <c:pt idx="2320">
                  <c:v>42719.620138888888</c:v>
                </c:pt>
                <c:pt idx="2321">
                  <c:v>42719.627083333333</c:v>
                </c:pt>
                <c:pt idx="2322">
                  <c:v>42719.634027777778</c:v>
                </c:pt>
                <c:pt idx="2323">
                  <c:v>42719.640972222223</c:v>
                </c:pt>
                <c:pt idx="2324">
                  <c:v>42719.647916666669</c:v>
                </c:pt>
                <c:pt idx="2325">
                  <c:v>42719.654861111114</c:v>
                </c:pt>
                <c:pt idx="2326">
                  <c:v>42719.661805555559</c:v>
                </c:pt>
                <c:pt idx="2327">
                  <c:v>42719.668749999997</c:v>
                </c:pt>
                <c:pt idx="2328">
                  <c:v>42719.675694444442</c:v>
                </c:pt>
                <c:pt idx="2329">
                  <c:v>42719.682638888888</c:v>
                </c:pt>
                <c:pt idx="2330">
                  <c:v>42719.689583333333</c:v>
                </c:pt>
                <c:pt idx="2331">
                  <c:v>42719.696527777778</c:v>
                </c:pt>
                <c:pt idx="2332">
                  <c:v>42719.703472222223</c:v>
                </c:pt>
                <c:pt idx="2333">
                  <c:v>42719.710416666669</c:v>
                </c:pt>
                <c:pt idx="2334">
                  <c:v>42719.717361111114</c:v>
                </c:pt>
                <c:pt idx="2335">
                  <c:v>42719.724305555559</c:v>
                </c:pt>
                <c:pt idx="2336">
                  <c:v>42719.731249999997</c:v>
                </c:pt>
                <c:pt idx="2337">
                  <c:v>42719.738194444442</c:v>
                </c:pt>
                <c:pt idx="2338">
                  <c:v>42719.745138888888</c:v>
                </c:pt>
                <c:pt idx="2339">
                  <c:v>42719.752083333333</c:v>
                </c:pt>
                <c:pt idx="2340">
                  <c:v>42719.759027777778</c:v>
                </c:pt>
                <c:pt idx="2341">
                  <c:v>42719.765972222223</c:v>
                </c:pt>
                <c:pt idx="2342">
                  <c:v>42719.772916666669</c:v>
                </c:pt>
                <c:pt idx="2343">
                  <c:v>42719.779861111114</c:v>
                </c:pt>
                <c:pt idx="2344">
                  <c:v>42719.786805555559</c:v>
                </c:pt>
                <c:pt idx="2345">
                  <c:v>42719.793749999997</c:v>
                </c:pt>
                <c:pt idx="2346">
                  <c:v>42719.800694444442</c:v>
                </c:pt>
                <c:pt idx="2347">
                  <c:v>42719.807638888888</c:v>
                </c:pt>
                <c:pt idx="2348">
                  <c:v>42719.814583333333</c:v>
                </c:pt>
                <c:pt idx="2349">
                  <c:v>42719.821527777778</c:v>
                </c:pt>
                <c:pt idx="2350">
                  <c:v>42719.828472222223</c:v>
                </c:pt>
                <c:pt idx="2351">
                  <c:v>42719.835416666669</c:v>
                </c:pt>
                <c:pt idx="2352">
                  <c:v>42719.842361111114</c:v>
                </c:pt>
                <c:pt idx="2353">
                  <c:v>42719.849305555559</c:v>
                </c:pt>
                <c:pt idx="2354">
                  <c:v>42719.856249999997</c:v>
                </c:pt>
                <c:pt idx="2355">
                  <c:v>42719.863194444442</c:v>
                </c:pt>
                <c:pt idx="2356">
                  <c:v>42719.870138888888</c:v>
                </c:pt>
                <c:pt idx="2357">
                  <c:v>42719.877083333333</c:v>
                </c:pt>
                <c:pt idx="2358">
                  <c:v>42719.884027777778</c:v>
                </c:pt>
                <c:pt idx="2359">
                  <c:v>42719.890972222223</c:v>
                </c:pt>
                <c:pt idx="2360">
                  <c:v>42719.897916666669</c:v>
                </c:pt>
                <c:pt idx="2361">
                  <c:v>42719.904861111114</c:v>
                </c:pt>
                <c:pt idx="2362">
                  <c:v>42719.911805555559</c:v>
                </c:pt>
                <c:pt idx="2363">
                  <c:v>42719.918749999997</c:v>
                </c:pt>
                <c:pt idx="2364">
                  <c:v>42719.925694444442</c:v>
                </c:pt>
                <c:pt idx="2365">
                  <c:v>42719.932638888888</c:v>
                </c:pt>
                <c:pt idx="2366">
                  <c:v>42719.939583333333</c:v>
                </c:pt>
                <c:pt idx="2367">
                  <c:v>42719.946527777778</c:v>
                </c:pt>
                <c:pt idx="2368">
                  <c:v>42719.953472222223</c:v>
                </c:pt>
                <c:pt idx="2369">
                  <c:v>42719.960416666669</c:v>
                </c:pt>
                <c:pt idx="2370">
                  <c:v>42719.967361111114</c:v>
                </c:pt>
                <c:pt idx="2371">
                  <c:v>42719.974305555559</c:v>
                </c:pt>
                <c:pt idx="2372">
                  <c:v>42719.981249999997</c:v>
                </c:pt>
                <c:pt idx="2373">
                  <c:v>42719.988194444442</c:v>
                </c:pt>
                <c:pt idx="2374">
                  <c:v>42719.995138888888</c:v>
                </c:pt>
                <c:pt idx="2375">
                  <c:v>42720.002083333333</c:v>
                </c:pt>
                <c:pt idx="2376">
                  <c:v>42720.009027777778</c:v>
                </c:pt>
                <c:pt idx="2377">
                  <c:v>42720.015972222223</c:v>
                </c:pt>
                <c:pt idx="2378">
                  <c:v>42720.022916666669</c:v>
                </c:pt>
                <c:pt idx="2379">
                  <c:v>42720.029861111114</c:v>
                </c:pt>
                <c:pt idx="2380">
                  <c:v>42720.036805555559</c:v>
                </c:pt>
                <c:pt idx="2381">
                  <c:v>42720.043749999997</c:v>
                </c:pt>
                <c:pt idx="2382">
                  <c:v>42720.050694444442</c:v>
                </c:pt>
                <c:pt idx="2383">
                  <c:v>42720.057638888888</c:v>
                </c:pt>
                <c:pt idx="2384">
                  <c:v>42720.064583333333</c:v>
                </c:pt>
                <c:pt idx="2385">
                  <c:v>42720.071527777778</c:v>
                </c:pt>
                <c:pt idx="2386">
                  <c:v>42720.078472222223</c:v>
                </c:pt>
                <c:pt idx="2387">
                  <c:v>42720.085416666669</c:v>
                </c:pt>
                <c:pt idx="2388">
                  <c:v>42720.092361111114</c:v>
                </c:pt>
                <c:pt idx="2389">
                  <c:v>42720.099305555559</c:v>
                </c:pt>
                <c:pt idx="2390">
                  <c:v>42720.106249999997</c:v>
                </c:pt>
                <c:pt idx="2391">
                  <c:v>42720.113194444442</c:v>
                </c:pt>
                <c:pt idx="2392">
                  <c:v>42720.120138888888</c:v>
                </c:pt>
                <c:pt idx="2393">
                  <c:v>42720.127083333333</c:v>
                </c:pt>
                <c:pt idx="2394">
                  <c:v>42720.134027777778</c:v>
                </c:pt>
                <c:pt idx="2395">
                  <c:v>42720.140972222223</c:v>
                </c:pt>
                <c:pt idx="2396">
                  <c:v>42720.147916666669</c:v>
                </c:pt>
                <c:pt idx="2397">
                  <c:v>42720.154861111114</c:v>
                </c:pt>
                <c:pt idx="2398">
                  <c:v>42720.161805555559</c:v>
                </c:pt>
                <c:pt idx="2399">
                  <c:v>42720.168749999997</c:v>
                </c:pt>
                <c:pt idx="2400">
                  <c:v>42720.175694444442</c:v>
                </c:pt>
                <c:pt idx="2401">
                  <c:v>42720.182638888888</c:v>
                </c:pt>
                <c:pt idx="2402">
                  <c:v>42720.189583333333</c:v>
                </c:pt>
                <c:pt idx="2403">
                  <c:v>42720.196527777778</c:v>
                </c:pt>
                <c:pt idx="2404">
                  <c:v>42720.203472222223</c:v>
                </c:pt>
                <c:pt idx="2405">
                  <c:v>42720.210416666669</c:v>
                </c:pt>
                <c:pt idx="2406">
                  <c:v>42720.217361111114</c:v>
                </c:pt>
                <c:pt idx="2407">
                  <c:v>42720.224305555559</c:v>
                </c:pt>
                <c:pt idx="2408">
                  <c:v>42720.231249999997</c:v>
                </c:pt>
                <c:pt idx="2409">
                  <c:v>42720.238194444442</c:v>
                </c:pt>
                <c:pt idx="2410">
                  <c:v>42720.245138888888</c:v>
                </c:pt>
                <c:pt idx="2411">
                  <c:v>42720.252083333333</c:v>
                </c:pt>
                <c:pt idx="2412">
                  <c:v>42720.259027777778</c:v>
                </c:pt>
                <c:pt idx="2413">
                  <c:v>42720.265972222223</c:v>
                </c:pt>
                <c:pt idx="2414">
                  <c:v>42720.272916666669</c:v>
                </c:pt>
                <c:pt idx="2415">
                  <c:v>42720.279861111114</c:v>
                </c:pt>
                <c:pt idx="2416">
                  <c:v>42720.286805555559</c:v>
                </c:pt>
                <c:pt idx="2417">
                  <c:v>42720.293749999997</c:v>
                </c:pt>
                <c:pt idx="2418">
                  <c:v>42720.300694444442</c:v>
                </c:pt>
                <c:pt idx="2419">
                  <c:v>42720.307638888888</c:v>
                </c:pt>
                <c:pt idx="2420">
                  <c:v>42720.314583333333</c:v>
                </c:pt>
                <c:pt idx="2421">
                  <c:v>42720.321527777778</c:v>
                </c:pt>
                <c:pt idx="2422">
                  <c:v>42720.328472222223</c:v>
                </c:pt>
                <c:pt idx="2423">
                  <c:v>42720.335416666669</c:v>
                </c:pt>
                <c:pt idx="2424">
                  <c:v>42720.342361111114</c:v>
                </c:pt>
                <c:pt idx="2425">
                  <c:v>42720.349305555559</c:v>
                </c:pt>
                <c:pt idx="2426">
                  <c:v>42720.356249999997</c:v>
                </c:pt>
                <c:pt idx="2427">
                  <c:v>42720.363194444442</c:v>
                </c:pt>
                <c:pt idx="2428">
                  <c:v>42720.370138888888</c:v>
                </c:pt>
                <c:pt idx="2429">
                  <c:v>42720.377083333333</c:v>
                </c:pt>
                <c:pt idx="2430">
                  <c:v>42720.384027777778</c:v>
                </c:pt>
                <c:pt idx="2431">
                  <c:v>42720.390972222223</c:v>
                </c:pt>
                <c:pt idx="2432">
                  <c:v>42720.397916666669</c:v>
                </c:pt>
                <c:pt idx="2433">
                  <c:v>42720.404861111114</c:v>
                </c:pt>
                <c:pt idx="2434">
                  <c:v>42720.411805555559</c:v>
                </c:pt>
                <c:pt idx="2435">
                  <c:v>42720.418749999997</c:v>
                </c:pt>
                <c:pt idx="2436">
                  <c:v>42720.425694444442</c:v>
                </c:pt>
                <c:pt idx="2437">
                  <c:v>42720.432638888888</c:v>
                </c:pt>
                <c:pt idx="2438">
                  <c:v>42720.439583333333</c:v>
                </c:pt>
                <c:pt idx="2439">
                  <c:v>42720.446527777778</c:v>
                </c:pt>
                <c:pt idx="2440">
                  <c:v>42720.453472222223</c:v>
                </c:pt>
                <c:pt idx="2441">
                  <c:v>42720.460416666669</c:v>
                </c:pt>
                <c:pt idx="2442">
                  <c:v>42720.467361111114</c:v>
                </c:pt>
                <c:pt idx="2443">
                  <c:v>42720.474305555559</c:v>
                </c:pt>
                <c:pt idx="2444">
                  <c:v>42720.481249999997</c:v>
                </c:pt>
                <c:pt idx="2445">
                  <c:v>42720.488194444442</c:v>
                </c:pt>
                <c:pt idx="2446">
                  <c:v>42720.495138888888</c:v>
                </c:pt>
                <c:pt idx="2447">
                  <c:v>42720.502083333333</c:v>
                </c:pt>
                <c:pt idx="2448">
                  <c:v>42720.509027777778</c:v>
                </c:pt>
                <c:pt idx="2449">
                  <c:v>42720.515972222223</c:v>
                </c:pt>
                <c:pt idx="2450">
                  <c:v>42720.522916666669</c:v>
                </c:pt>
                <c:pt idx="2451">
                  <c:v>42720.529861111114</c:v>
                </c:pt>
                <c:pt idx="2452">
                  <c:v>42720.536805555559</c:v>
                </c:pt>
                <c:pt idx="2453">
                  <c:v>42720.543749999997</c:v>
                </c:pt>
                <c:pt idx="2454">
                  <c:v>42720.550694444442</c:v>
                </c:pt>
                <c:pt idx="2455">
                  <c:v>42720.557638888888</c:v>
                </c:pt>
                <c:pt idx="2456">
                  <c:v>42720.564583333333</c:v>
                </c:pt>
                <c:pt idx="2457">
                  <c:v>42720.571527777778</c:v>
                </c:pt>
                <c:pt idx="2458">
                  <c:v>42720.578472222223</c:v>
                </c:pt>
                <c:pt idx="2459">
                  <c:v>42720.585416666669</c:v>
                </c:pt>
                <c:pt idx="2460">
                  <c:v>42720.592361111114</c:v>
                </c:pt>
                <c:pt idx="2461">
                  <c:v>42720.599305555559</c:v>
                </c:pt>
                <c:pt idx="2462">
                  <c:v>42720.606249999997</c:v>
                </c:pt>
                <c:pt idx="2463">
                  <c:v>42720.613194444442</c:v>
                </c:pt>
                <c:pt idx="2464">
                  <c:v>42720.620138888888</c:v>
                </c:pt>
                <c:pt idx="2465">
                  <c:v>42720.627083333333</c:v>
                </c:pt>
                <c:pt idx="2466">
                  <c:v>42720.634027777778</c:v>
                </c:pt>
                <c:pt idx="2467">
                  <c:v>42720.640972222223</c:v>
                </c:pt>
                <c:pt idx="2468">
                  <c:v>42720.647916666669</c:v>
                </c:pt>
                <c:pt idx="2469">
                  <c:v>42720.654861111114</c:v>
                </c:pt>
                <c:pt idx="2470">
                  <c:v>42720.661805555559</c:v>
                </c:pt>
                <c:pt idx="2471">
                  <c:v>42720.668749999997</c:v>
                </c:pt>
                <c:pt idx="2472">
                  <c:v>42720.675694444442</c:v>
                </c:pt>
                <c:pt idx="2473">
                  <c:v>42720.682638888888</c:v>
                </c:pt>
                <c:pt idx="2474">
                  <c:v>42720.689583333333</c:v>
                </c:pt>
                <c:pt idx="2475">
                  <c:v>42720.696527777778</c:v>
                </c:pt>
                <c:pt idx="2476">
                  <c:v>42720.703472222223</c:v>
                </c:pt>
                <c:pt idx="2477">
                  <c:v>42720.710416666669</c:v>
                </c:pt>
                <c:pt idx="2478">
                  <c:v>42720.717361111114</c:v>
                </c:pt>
                <c:pt idx="2479">
                  <c:v>42720.724305555559</c:v>
                </c:pt>
                <c:pt idx="2480">
                  <c:v>42720.731249999997</c:v>
                </c:pt>
                <c:pt idx="2481">
                  <c:v>42720.738194444442</c:v>
                </c:pt>
                <c:pt idx="2482">
                  <c:v>42720.745138888888</c:v>
                </c:pt>
                <c:pt idx="2483">
                  <c:v>42720.752083333333</c:v>
                </c:pt>
                <c:pt idx="2484">
                  <c:v>42720.759027777778</c:v>
                </c:pt>
                <c:pt idx="2485">
                  <c:v>42720.765972222223</c:v>
                </c:pt>
                <c:pt idx="2486">
                  <c:v>42720.772916666669</c:v>
                </c:pt>
                <c:pt idx="2487">
                  <c:v>42720.779861111114</c:v>
                </c:pt>
                <c:pt idx="2488">
                  <c:v>42720.786805555559</c:v>
                </c:pt>
                <c:pt idx="2489">
                  <c:v>42720.793749999997</c:v>
                </c:pt>
                <c:pt idx="2490">
                  <c:v>42720.800694444442</c:v>
                </c:pt>
                <c:pt idx="2491">
                  <c:v>42720.807638888888</c:v>
                </c:pt>
                <c:pt idx="2492">
                  <c:v>42720.814583333333</c:v>
                </c:pt>
                <c:pt idx="2493">
                  <c:v>42720.821527777778</c:v>
                </c:pt>
                <c:pt idx="2494">
                  <c:v>42720.828472222223</c:v>
                </c:pt>
                <c:pt idx="2495">
                  <c:v>42720.835416666669</c:v>
                </c:pt>
                <c:pt idx="2496">
                  <c:v>42720.842361111114</c:v>
                </c:pt>
                <c:pt idx="2497">
                  <c:v>42720.849305555559</c:v>
                </c:pt>
                <c:pt idx="2498">
                  <c:v>42720.856249999997</c:v>
                </c:pt>
                <c:pt idx="2499">
                  <c:v>42720.863194444442</c:v>
                </c:pt>
                <c:pt idx="2500">
                  <c:v>42720.870138888888</c:v>
                </c:pt>
                <c:pt idx="2501">
                  <c:v>42720.877083333333</c:v>
                </c:pt>
                <c:pt idx="2502">
                  <c:v>42720.884027777778</c:v>
                </c:pt>
                <c:pt idx="2503">
                  <c:v>42720.890972222223</c:v>
                </c:pt>
                <c:pt idx="2504">
                  <c:v>42720.897916666669</c:v>
                </c:pt>
                <c:pt idx="2505">
                  <c:v>42720.904861111114</c:v>
                </c:pt>
                <c:pt idx="2506">
                  <c:v>42720.911805555559</c:v>
                </c:pt>
                <c:pt idx="2507">
                  <c:v>42720.918749999997</c:v>
                </c:pt>
                <c:pt idx="2508">
                  <c:v>42720.925694444442</c:v>
                </c:pt>
                <c:pt idx="2509">
                  <c:v>42720.932638888888</c:v>
                </c:pt>
                <c:pt idx="2510">
                  <c:v>42720.939583333333</c:v>
                </c:pt>
                <c:pt idx="2511">
                  <c:v>42720.946527777778</c:v>
                </c:pt>
                <c:pt idx="2512">
                  <c:v>42720.953472222223</c:v>
                </c:pt>
                <c:pt idx="2513">
                  <c:v>42720.960416666669</c:v>
                </c:pt>
                <c:pt idx="2514">
                  <c:v>42720.967361111114</c:v>
                </c:pt>
                <c:pt idx="2515">
                  <c:v>42720.974305555559</c:v>
                </c:pt>
                <c:pt idx="2516">
                  <c:v>42720.981249999997</c:v>
                </c:pt>
                <c:pt idx="2517">
                  <c:v>42720.988194444442</c:v>
                </c:pt>
                <c:pt idx="2518">
                  <c:v>42720.995138888888</c:v>
                </c:pt>
                <c:pt idx="2519">
                  <c:v>42721.002083333333</c:v>
                </c:pt>
                <c:pt idx="2520">
                  <c:v>42721.009027777778</c:v>
                </c:pt>
                <c:pt idx="2521">
                  <c:v>42721.015972222223</c:v>
                </c:pt>
                <c:pt idx="2522">
                  <c:v>42721.022916666669</c:v>
                </c:pt>
                <c:pt idx="2523">
                  <c:v>42721.029861111114</c:v>
                </c:pt>
                <c:pt idx="2524">
                  <c:v>42721.036805555559</c:v>
                </c:pt>
                <c:pt idx="2525">
                  <c:v>42721.043749999997</c:v>
                </c:pt>
                <c:pt idx="2526">
                  <c:v>42721.050694444442</c:v>
                </c:pt>
                <c:pt idx="2527">
                  <c:v>42721.057638888888</c:v>
                </c:pt>
                <c:pt idx="2528">
                  <c:v>42721.064583333333</c:v>
                </c:pt>
                <c:pt idx="2529">
                  <c:v>42721.071527777778</c:v>
                </c:pt>
                <c:pt idx="2530">
                  <c:v>42721.078472222223</c:v>
                </c:pt>
                <c:pt idx="2531">
                  <c:v>42721.085416666669</c:v>
                </c:pt>
                <c:pt idx="2532">
                  <c:v>42721.092361111114</c:v>
                </c:pt>
                <c:pt idx="2533">
                  <c:v>42721.099305555559</c:v>
                </c:pt>
                <c:pt idx="2534">
                  <c:v>42721.106249999997</c:v>
                </c:pt>
                <c:pt idx="2535">
                  <c:v>42721.113194444442</c:v>
                </c:pt>
                <c:pt idx="2536">
                  <c:v>42721.120138888888</c:v>
                </c:pt>
                <c:pt idx="2537">
                  <c:v>42721.127083333333</c:v>
                </c:pt>
                <c:pt idx="2538">
                  <c:v>42721.134027777778</c:v>
                </c:pt>
                <c:pt idx="2539">
                  <c:v>42721.140972222223</c:v>
                </c:pt>
                <c:pt idx="2540">
                  <c:v>42721.147916666669</c:v>
                </c:pt>
                <c:pt idx="2541">
                  <c:v>42721.154861111114</c:v>
                </c:pt>
                <c:pt idx="2542">
                  <c:v>42721.161805555559</c:v>
                </c:pt>
                <c:pt idx="2543">
                  <c:v>42721.168749999997</c:v>
                </c:pt>
                <c:pt idx="2544">
                  <c:v>42721.175694444442</c:v>
                </c:pt>
                <c:pt idx="2545">
                  <c:v>42721.182638888888</c:v>
                </c:pt>
                <c:pt idx="2546">
                  <c:v>42721.189583333333</c:v>
                </c:pt>
                <c:pt idx="2547">
                  <c:v>42721.196527777778</c:v>
                </c:pt>
                <c:pt idx="2548">
                  <c:v>42721.203472222223</c:v>
                </c:pt>
                <c:pt idx="2549">
                  <c:v>42721.210416666669</c:v>
                </c:pt>
                <c:pt idx="2550">
                  <c:v>42721.217361111114</c:v>
                </c:pt>
                <c:pt idx="2551">
                  <c:v>42721.224305555559</c:v>
                </c:pt>
                <c:pt idx="2552">
                  <c:v>42721.231249999997</c:v>
                </c:pt>
                <c:pt idx="2553">
                  <c:v>42721.238194444442</c:v>
                </c:pt>
                <c:pt idx="2554">
                  <c:v>42721.245138888888</c:v>
                </c:pt>
                <c:pt idx="2555">
                  <c:v>42721.252083333333</c:v>
                </c:pt>
                <c:pt idx="2556">
                  <c:v>42721.259027777778</c:v>
                </c:pt>
                <c:pt idx="2557">
                  <c:v>42721.265972222223</c:v>
                </c:pt>
                <c:pt idx="2558">
                  <c:v>42721.272916666669</c:v>
                </c:pt>
                <c:pt idx="2559">
                  <c:v>42721.279861111114</c:v>
                </c:pt>
                <c:pt idx="2560">
                  <c:v>42721.286805555559</c:v>
                </c:pt>
                <c:pt idx="2561">
                  <c:v>42721.293749999997</c:v>
                </c:pt>
                <c:pt idx="2562">
                  <c:v>42721.300694444442</c:v>
                </c:pt>
                <c:pt idx="2563">
                  <c:v>42721.307638888888</c:v>
                </c:pt>
                <c:pt idx="2564">
                  <c:v>42721.314583333333</c:v>
                </c:pt>
                <c:pt idx="2565">
                  <c:v>42721.321527777778</c:v>
                </c:pt>
                <c:pt idx="2566">
                  <c:v>42721.328472222223</c:v>
                </c:pt>
                <c:pt idx="2567">
                  <c:v>42721.335416666669</c:v>
                </c:pt>
                <c:pt idx="2568">
                  <c:v>42721.342361111114</c:v>
                </c:pt>
                <c:pt idx="2569">
                  <c:v>42721.349305555559</c:v>
                </c:pt>
                <c:pt idx="2570">
                  <c:v>42721.356249999997</c:v>
                </c:pt>
                <c:pt idx="2571">
                  <c:v>42721.363194444442</c:v>
                </c:pt>
                <c:pt idx="2572">
                  <c:v>42721.370138888888</c:v>
                </c:pt>
                <c:pt idx="2573">
                  <c:v>42721.377083333333</c:v>
                </c:pt>
                <c:pt idx="2574">
                  <c:v>42721.384027777778</c:v>
                </c:pt>
                <c:pt idx="2575">
                  <c:v>42721.390972222223</c:v>
                </c:pt>
                <c:pt idx="2576">
                  <c:v>42721.397916666669</c:v>
                </c:pt>
                <c:pt idx="2577">
                  <c:v>42721.404861111114</c:v>
                </c:pt>
                <c:pt idx="2578">
                  <c:v>42721.411805555559</c:v>
                </c:pt>
                <c:pt idx="2579">
                  <c:v>42721.418749999997</c:v>
                </c:pt>
                <c:pt idx="2580">
                  <c:v>42721.425694444442</c:v>
                </c:pt>
                <c:pt idx="2581">
                  <c:v>42721.432638888888</c:v>
                </c:pt>
                <c:pt idx="2582">
                  <c:v>42721.439583333333</c:v>
                </c:pt>
                <c:pt idx="2583">
                  <c:v>42721.446527777778</c:v>
                </c:pt>
                <c:pt idx="2584">
                  <c:v>42721.453472222223</c:v>
                </c:pt>
                <c:pt idx="2585">
                  <c:v>42721.460416666669</c:v>
                </c:pt>
                <c:pt idx="2586">
                  <c:v>42721.467361111114</c:v>
                </c:pt>
                <c:pt idx="2587">
                  <c:v>42721.474305555559</c:v>
                </c:pt>
                <c:pt idx="2588">
                  <c:v>42721.481249999997</c:v>
                </c:pt>
                <c:pt idx="2589">
                  <c:v>42721.488194444442</c:v>
                </c:pt>
                <c:pt idx="2590">
                  <c:v>42721.495138888888</c:v>
                </c:pt>
                <c:pt idx="2591">
                  <c:v>42721.502083333333</c:v>
                </c:pt>
                <c:pt idx="2592">
                  <c:v>42721.509027777778</c:v>
                </c:pt>
                <c:pt idx="2593">
                  <c:v>42721.515972222223</c:v>
                </c:pt>
                <c:pt idx="2594">
                  <c:v>42721.522916666669</c:v>
                </c:pt>
                <c:pt idx="2595">
                  <c:v>42721.529861111114</c:v>
                </c:pt>
                <c:pt idx="2596">
                  <c:v>42721.536805555559</c:v>
                </c:pt>
                <c:pt idx="2597">
                  <c:v>42721.543749999997</c:v>
                </c:pt>
                <c:pt idx="2598">
                  <c:v>42721.550694444442</c:v>
                </c:pt>
                <c:pt idx="2599">
                  <c:v>42721.557638888888</c:v>
                </c:pt>
                <c:pt idx="2600">
                  <c:v>42721.564583333333</c:v>
                </c:pt>
                <c:pt idx="2601">
                  <c:v>42721.571527777778</c:v>
                </c:pt>
                <c:pt idx="2602">
                  <c:v>42721.578472222223</c:v>
                </c:pt>
                <c:pt idx="2603">
                  <c:v>42721.585416666669</c:v>
                </c:pt>
                <c:pt idx="2604">
                  <c:v>42721.592361111114</c:v>
                </c:pt>
                <c:pt idx="2605">
                  <c:v>42721.599305555559</c:v>
                </c:pt>
                <c:pt idx="2606">
                  <c:v>42721.606249999997</c:v>
                </c:pt>
                <c:pt idx="2607">
                  <c:v>42721.613194444442</c:v>
                </c:pt>
                <c:pt idx="2608">
                  <c:v>42721.620138888888</c:v>
                </c:pt>
                <c:pt idx="2609">
                  <c:v>42721.627083333333</c:v>
                </c:pt>
                <c:pt idx="2610">
                  <c:v>42721.634027777778</c:v>
                </c:pt>
                <c:pt idx="2611">
                  <c:v>42721.640972222223</c:v>
                </c:pt>
                <c:pt idx="2612">
                  <c:v>42721.647916666669</c:v>
                </c:pt>
                <c:pt idx="2613">
                  <c:v>42721.654861111114</c:v>
                </c:pt>
                <c:pt idx="2614">
                  <c:v>42721.661805555559</c:v>
                </c:pt>
                <c:pt idx="2615">
                  <c:v>42721.668749999997</c:v>
                </c:pt>
                <c:pt idx="2616">
                  <c:v>42721.675694444442</c:v>
                </c:pt>
                <c:pt idx="2617">
                  <c:v>42721.682638888888</c:v>
                </c:pt>
                <c:pt idx="2618">
                  <c:v>42721.689583333333</c:v>
                </c:pt>
                <c:pt idx="2619">
                  <c:v>42721.696527777778</c:v>
                </c:pt>
                <c:pt idx="2620">
                  <c:v>42721.703472222223</c:v>
                </c:pt>
                <c:pt idx="2621">
                  <c:v>42721.710416666669</c:v>
                </c:pt>
                <c:pt idx="2622">
                  <c:v>42721.717361111114</c:v>
                </c:pt>
                <c:pt idx="2623">
                  <c:v>42721.724305555559</c:v>
                </c:pt>
                <c:pt idx="2624">
                  <c:v>42721.731249999997</c:v>
                </c:pt>
                <c:pt idx="2625">
                  <c:v>42721.738194444442</c:v>
                </c:pt>
                <c:pt idx="2626">
                  <c:v>42721.745138888888</c:v>
                </c:pt>
                <c:pt idx="2627">
                  <c:v>42721.752083333333</c:v>
                </c:pt>
                <c:pt idx="2628">
                  <c:v>42721.759027777778</c:v>
                </c:pt>
                <c:pt idx="2629">
                  <c:v>42721.765972222223</c:v>
                </c:pt>
                <c:pt idx="2630">
                  <c:v>42721.772916666669</c:v>
                </c:pt>
                <c:pt idx="2631">
                  <c:v>42721.779861111114</c:v>
                </c:pt>
                <c:pt idx="2632">
                  <c:v>42721.786805555559</c:v>
                </c:pt>
                <c:pt idx="2633">
                  <c:v>42721.793749999997</c:v>
                </c:pt>
                <c:pt idx="2634">
                  <c:v>42721.800694444442</c:v>
                </c:pt>
                <c:pt idx="2635">
                  <c:v>42721.807638888888</c:v>
                </c:pt>
                <c:pt idx="2636">
                  <c:v>42721.814583333333</c:v>
                </c:pt>
                <c:pt idx="2637">
                  <c:v>42721.821527777778</c:v>
                </c:pt>
                <c:pt idx="2638">
                  <c:v>42721.828472222223</c:v>
                </c:pt>
                <c:pt idx="2639">
                  <c:v>42721.835416666669</c:v>
                </c:pt>
                <c:pt idx="2640">
                  <c:v>42721.842361111114</c:v>
                </c:pt>
                <c:pt idx="2641">
                  <c:v>42721.849305555559</c:v>
                </c:pt>
                <c:pt idx="2642">
                  <c:v>42721.856249999997</c:v>
                </c:pt>
                <c:pt idx="2643">
                  <c:v>42721.863194444442</c:v>
                </c:pt>
                <c:pt idx="2644">
                  <c:v>42721.870138888888</c:v>
                </c:pt>
                <c:pt idx="2645">
                  <c:v>42721.877083333333</c:v>
                </c:pt>
                <c:pt idx="2646">
                  <c:v>42721.884027777778</c:v>
                </c:pt>
                <c:pt idx="2647">
                  <c:v>42721.890972222223</c:v>
                </c:pt>
                <c:pt idx="2648">
                  <c:v>42721.897916666669</c:v>
                </c:pt>
                <c:pt idx="2649">
                  <c:v>42721.904861111114</c:v>
                </c:pt>
                <c:pt idx="2650">
                  <c:v>42721.911805555559</c:v>
                </c:pt>
                <c:pt idx="2651">
                  <c:v>42721.918749999997</c:v>
                </c:pt>
                <c:pt idx="2652">
                  <c:v>42721.925694444442</c:v>
                </c:pt>
                <c:pt idx="2653">
                  <c:v>42721.932638888888</c:v>
                </c:pt>
                <c:pt idx="2654">
                  <c:v>42721.939583333333</c:v>
                </c:pt>
                <c:pt idx="2655">
                  <c:v>42721.946527777778</c:v>
                </c:pt>
                <c:pt idx="2656">
                  <c:v>42721.953472222223</c:v>
                </c:pt>
                <c:pt idx="2657">
                  <c:v>42721.960416666669</c:v>
                </c:pt>
                <c:pt idx="2658">
                  <c:v>42721.967361111114</c:v>
                </c:pt>
                <c:pt idx="2659">
                  <c:v>42721.974305555559</c:v>
                </c:pt>
                <c:pt idx="2660">
                  <c:v>42721.981249999997</c:v>
                </c:pt>
                <c:pt idx="2661">
                  <c:v>42721.988194444442</c:v>
                </c:pt>
                <c:pt idx="2662">
                  <c:v>42721.995138888888</c:v>
                </c:pt>
                <c:pt idx="2663">
                  <c:v>42722.002083333333</c:v>
                </c:pt>
                <c:pt idx="2664">
                  <c:v>42722.009027777778</c:v>
                </c:pt>
                <c:pt idx="2665">
                  <c:v>42722.015972222223</c:v>
                </c:pt>
                <c:pt idx="2666">
                  <c:v>42722.022916666669</c:v>
                </c:pt>
                <c:pt idx="2667">
                  <c:v>42722.029861111114</c:v>
                </c:pt>
                <c:pt idx="2668">
                  <c:v>42722.036805555559</c:v>
                </c:pt>
                <c:pt idx="2669">
                  <c:v>42722.043749999997</c:v>
                </c:pt>
                <c:pt idx="2670">
                  <c:v>42722.050694444442</c:v>
                </c:pt>
                <c:pt idx="2671">
                  <c:v>42722.057638888888</c:v>
                </c:pt>
                <c:pt idx="2672">
                  <c:v>42722.064583333333</c:v>
                </c:pt>
                <c:pt idx="2673">
                  <c:v>42722.071527777778</c:v>
                </c:pt>
                <c:pt idx="2674">
                  <c:v>42722.078472222223</c:v>
                </c:pt>
                <c:pt idx="2675">
                  <c:v>42722.085416666669</c:v>
                </c:pt>
                <c:pt idx="2676">
                  <c:v>42722.092361111114</c:v>
                </c:pt>
                <c:pt idx="2677">
                  <c:v>42722.099305555559</c:v>
                </c:pt>
                <c:pt idx="2678">
                  <c:v>42722.106249999997</c:v>
                </c:pt>
                <c:pt idx="2679">
                  <c:v>42722.113194444442</c:v>
                </c:pt>
                <c:pt idx="2680">
                  <c:v>42722.120138888888</c:v>
                </c:pt>
                <c:pt idx="2681">
                  <c:v>42722.127083333333</c:v>
                </c:pt>
                <c:pt idx="2682">
                  <c:v>42722.134027777778</c:v>
                </c:pt>
                <c:pt idx="2683">
                  <c:v>42722.140972222223</c:v>
                </c:pt>
                <c:pt idx="2684">
                  <c:v>42722.147916666669</c:v>
                </c:pt>
                <c:pt idx="2685">
                  <c:v>42722.154861111114</c:v>
                </c:pt>
                <c:pt idx="2686">
                  <c:v>42722.161805555559</c:v>
                </c:pt>
                <c:pt idx="2687">
                  <c:v>42722.168749999997</c:v>
                </c:pt>
                <c:pt idx="2688">
                  <c:v>42722.175694444442</c:v>
                </c:pt>
                <c:pt idx="2689">
                  <c:v>42722.182638888888</c:v>
                </c:pt>
                <c:pt idx="2690">
                  <c:v>42722.189583333333</c:v>
                </c:pt>
                <c:pt idx="2691">
                  <c:v>42722.196527777778</c:v>
                </c:pt>
                <c:pt idx="2692">
                  <c:v>42722.203472222223</c:v>
                </c:pt>
                <c:pt idx="2693">
                  <c:v>42722.210416666669</c:v>
                </c:pt>
                <c:pt idx="2694">
                  <c:v>42722.217361111114</c:v>
                </c:pt>
                <c:pt idx="2695">
                  <c:v>42722.224305555559</c:v>
                </c:pt>
                <c:pt idx="2696">
                  <c:v>42722.231249999997</c:v>
                </c:pt>
                <c:pt idx="2697">
                  <c:v>42722.238194444442</c:v>
                </c:pt>
                <c:pt idx="2698">
                  <c:v>42722.245138888888</c:v>
                </c:pt>
                <c:pt idx="2699">
                  <c:v>42722.252083333333</c:v>
                </c:pt>
                <c:pt idx="2700">
                  <c:v>42722.259027777778</c:v>
                </c:pt>
                <c:pt idx="2701">
                  <c:v>42722.265972222223</c:v>
                </c:pt>
                <c:pt idx="2702">
                  <c:v>42722.272916666669</c:v>
                </c:pt>
                <c:pt idx="2703">
                  <c:v>42722.279861111114</c:v>
                </c:pt>
                <c:pt idx="2704">
                  <c:v>42722.286805555559</c:v>
                </c:pt>
                <c:pt idx="2705">
                  <c:v>42722.293749999997</c:v>
                </c:pt>
                <c:pt idx="2706">
                  <c:v>42722.300694444442</c:v>
                </c:pt>
                <c:pt idx="2707">
                  <c:v>42722.307638888888</c:v>
                </c:pt>
                <c:pt idx="2708">
                  <c:v>42722.314583333333</c:v>
                </c:pt>
                <c:pt idx="2709">
                  <c:v>42722.321527777778</c:v>
                </c:pt>
                <c:pt idx="2710">
                  <c:v>42722.328472222223</c:v>
                </c:pt>
                <c:pt idx="2711">
                  <c:v>42722.335416666669</c:v>
                </c:pt>
                <c:pt idx="2712">
                  <c:v>42722.342361111114</c:v>
                </c:pt>
                <c:pt idx="2713">
                  <c:v>42722.349305555559</c:v>
                </c:pt>
                <c:pt idx="2714">
                  <c:v>42722.356249999997</c:v>
                </c:pt>
                <c:pt idx="2715">
                  <c:v>42722.363194444442</c:v>
                </c:pt>
                <c:pt idx="2716">
                  <c:v>42722.370138888888</c:v>
                </c:pt>
                <c:pt idx="2717">
                  <c:v>42722.377083333333</c:v>
                </c:pt>
                <c:pt idx="2718">
                  <c:v>42722.384027777778</c:v>
                </c:pt>
                <c:pt idx="2719">
                  <c:v>42722.390972222223</c:v>
                </c:pt>
                <c:pt idx="2720">
                  <c:v>42722.397916666669</c:v>
                </c:pt>
                <c:pt idx="2721">
                  <c:v>42722.404861111114</c:v>
                </c:pt>
                <c:pt idx="2722">
                  <c:v>42722.411805555559</c:v>
                </c:pt>
                <c:pt idx="2723">
                  <c:v>42722.418749999997</c:v>
                </c:pt>
                <c:pt idx="2724">
                  <c:v>42722.425694444442</c:v>
                </c:pt>
                <c:pt idx="2725">
                  <c:v>42722.432638888888</c:v>
                </c:pt>
                <c:pt idx="2726">
                  <c:v>42722.439583333333</c:v>
                </c:pt>
                <c:pt idx="2727">
                  <c:v>42722.446527777778</c:v>
                </c:pt>
                <c:pt idx="2728">
                  <c:v>42722.453472222223</c:v>
                </c:pt>
                <c:pt idx="2729">
                  <c:v>42722.460416666669</c:v>
                </c:pt>
                <c:pt idx="2730">
                  <c:v>42722.467361111114</c:v>
                </c:pt>
                <c:pt idx="2731">
                  <c:v>42722.474305555559</c:v>
                </c:pt>
                <c:pt idx="2732">
                  <c:v>42722.481249999997</c:v>
                </c:pt>
                <c:pt idx="2733">
                  <c:v>42722.488194444442</c:v>
                </c:pt>
                <c:pt idx="2734">
                  <c:v>42722.495138888888</c:v>
                </c:pt>
                <c:pt idx="2735">
                  <c:v>42722.502083333333</c:v>
                </c:pt>
                <c:pt idx="2736">
                  <c:v>42722.509027777778</c:v>
                </c:pt>
                <c:pt idx="2737">
                  <c:v>42722.515972222223</c:v>
                </c:pt>
                <c:pt idx="2738">
                  <c:v>42722.522916666669</c:v>
                </c:pt>
                <c:pt idx="2739">
                  <c:v>42722.529861111114</c:v>
                </c:pt>
                <c:pt idx="2740">
                  <c:v>42722.536805555559</c:v>
                </c:pt>
                <c:pt idx="2741">
                  <c:v>42722.543749999997</c:v>
                </c:pt>
                <c:pt idx="2742">
                  <c:v>42722.550694444442</c:v>
                </c:pt>
                <c:pt idx="2743">
                  <c:v>42722.557638888888</c:v>
                </c:pt>
                <c:pt idx="2744">
                  <c:v>42722.564583333333</c:v>
                </c:pt>
                <c:pt idx="2745">
                  <c:v>42722.571527777778</c:v>
                </c:pt>
                <c:pt idx="2746">
                  <c:v>42722.578472222223</c:v>
                </c:pt>
                <c:pt idx="2747">
                  <c:v>42722.585416666669</c:v>
                </c:pt>
                <c:pt idx="2748">
                  <c:v>42722.592361111114</c:v>
                </c:pt>
                <c:pt idx="2749">
                  <c:v>42722.599305555559</c:v>
                </c:pt>
                <c:pt idx="2750">
                  <c:v>42722.606249999997</c:v>
                </c:pt>
                <c:pt idx="2751">
                  <c:v>42722.613194444442</c:v>
                </c:pt>
                <c:pt idx="2752">
                  <c:v>42722.620138888888</c:v>
                </c:pt>
                <c:pt idx="2753">
                  <c:v>42722.627083333333</c:v>
                </c:pt>
                <c:pt idx="2754">
                  <c:v>42722.634027777778</c:v>
                </c:pt>
                <c:pt idx="2755">
                  <c:v>42722.640972222223</c:v>
                </c:pt>
                <c:pt idx="2756">
                  <c:v>42722.647916666669</c:v>
                </c:pt>
                <c:pt idx="2757">
                  <c:v>42722.654861111114</c:v>
                </c:pt>
                <c:pt idx="2758">
                  <c:v>42722.661805555559</c:v>
                </c:pt>
                <c:pt idx="2759">
                  <c:v>42722.668749999997</c:v>
                </c:pt>
                <c:pt idx="2760">
                  <c:v>42722.675694444442</c:v>
                </c:pt>
                <c:pt idx="2761">
                  <c:v>42722.682638888888</c:v>
                </c:pt>
                <c:pt idx="2762">
                  <c:v>42722.689583333333</c:v>
                </c:pt>
                <c:pt idx="2763">
                  <c:v>42722.696527777778</c:v>
                </c:pt>
                <c:pt idx="2764">
                  <c:v>42722.703472222223</c:v>
                </c:pt>
                <c:pt idx="2765">
                  <c:v>42722.710416666669</c:v>
                </c:pt>
                <c:pt idx="2766">
                  <c:v>42722.717361111114</c:v>
                </c:pt>
                <c:pt idx="2767">
                  <c:v>42722.724305555559</c:v>
                </c:pt>
                <c:pt idx="2768">
                  <c:v>42722.731249999997</c:v>
                </c:pt>
                <c:pt idx="2769">
                  <c:v>42722.738194444442</c:v>
                </c:pt>
                <c:pt idx="2770">
                  <c:v>42722.745138888888</c:v>
                </c:pt>
                <c:pt idx="2771">
                  <c:v>42722.752083333333</c:v>
                </c:pt>
                <c:pt idx="2772">
                  <c:v>42722.759027777778</c:v>
                </c:pt>
                <c:pt idx="2773">
                  <c:v>42722.765972222223</c:v>
                </c:pt>
                <c:pt idx="2774">
                  <c:v>42722.772916666669</c:v>
                </c:pt>
                <c:pt idx="2775">
                  <c:v>42722.779861111114</c:v>
                </c:pt>
                <c:pt idx="2776">
                  <c:v>42722.786805555559</c:v>
                </c:pt>
                <c:pt idx="2777">
                  <c:v>42722.793749999997</c:v>
                </c:pt>
                <c:pt idx="2778">
                  <c:v>42722.800694444442</c:v>
                </c:pt>
                <c:pt idx="2779">
                  <c:v>42722.807638888888</c:v>
                </c:pt>
                <c:pt idx="2780">
                  <c:v>42722.814583333333</c:v>
                </c:pt>
                <c:pt idx="2781">
                  <c:v>42722.821527777778</c:v>
                </c:pt>
                <c:pt idx="2782">
                  <c:v>42722.828472222223</c:v>
                </c:pt>
                <c:pt idx="2783">
                  <c:v>42722.835416666669</c:v>
                </c:pt>
                <c:pt idx="2784">
                  <c:v>42722.842361111114</c:v>
                </c:pt>
                <c:pt idx="2785">
                  <c:v>42722.849305555559</c:v>
                </c:pt>
                <c:pt idx="2786">
                  <c:v>42722.856249999997</c:v>
                </c:pt>
                <c:pt idx="2787">
                  <c:v>42722.863194444442</c:v>
                </c:pt>
                <c:pt idx="2788">
                  <c:v>42722.870138888888</c:v>
                </c:pt>
                <c:pt idx="2789">
                  <c:v>42722.877083333333</c:v>
                </c:pt>
                <c:pt idx="2790">
                  <c:v>42722.884027777778</c:v>
                </c:pt>
                <c:pt idx="2791">
                  <c:v>42722.890972222223</c:v>
                </c:pt>
                <c:pt idx="2792">
                  <c:v>42722.897916666669</c:v>
                </c:pt>
                <c:pt idx="2793">
                  <c:v>42722.904861111114</c:v>
                </c:pt>
                <c:pt idx="2794">
                  <c:v>42722.911805555559</c:v>
                </c:pt>
                <c:pt idx="2795">
                  <c:v>42722.918749999997</c:v>
                </c:pt>
                <c:pt idx="2796">
                  <c:v>42722.925694444442</c:v>
                </c:pt>
                <c:pt idx="2797">
                  <c:v>42722.932638888888</c:v>
                </c:pt>
                <c:pt idx="2798">
                  <c:v>42722.939583333333</c:v>
                </c:pt>
                <c:pt idx="2799">
                  <c:v>42722.946527777778</c:v>
                </c:pt>
                <c:pt idx="2800">
                  <c:v>42722.953472222223</c:v>
                </c:pt>
                <c:pt idx="2801">
                  <c:v>42722.960416666669</c:v>
                </c:pt>
                <c:pt idx="2802">
                  <c:v>42722.967361111114</c:v>
                </c:pt>
                <c:pt idx="2803">
                  <c:v>42722.974305555559</c:v>
                </c:pt>
                <c:pt idx="2804">
                  <c:v>42722.981249999997</c:v>
                </c:pt>
                <c:pt idx="2805">
                  <c:v>42722.988194444442</c:v>
                </c:pt>
                <c:pt idx="2806">
                  <c:v>42722.995138888888</c:v>
                </c:pt>
                <c:pt idx="2807">
                  <c:v>42723.002083333333</c:v>
                </c:pt>
                <c:pt idx="2808">
                  <c:v>42723.009027777778</c:v>
                </c:pt>
                <c:pt idx="2809">
                  <c:v>42723.015972222223</c:v>
                </c:pt>
                <c:pt idx="2810">
                  <c:v>42723.022916666669</c:v>
                </c:pt>
                <c:pt idx="2811">
                  <c:v>42723.029861111114</c:v>
                </c:pt>
                <c:pt idx="2812">
                  <c:v>42723.036805555559</c:v>
                </c:pt>
                <c:pt idx="2813">
                  <c:v>42723.043749999997</c:v>
                </c:pt>
                <c:pt idx="2814">
                  <c:v>42723.050694444442</c:v>
                </c:pt>
                <c:pt idx="2815">
                  <c:v>42723.057638888888</c:v>
                </c:pt>
                <c:pt idx="2816">
                  <c:v>42723.064583333333</c:v>
                </c:pt>
                <c:pt idx="2817">
                  <c:v>42723.071527777778</c:v>
                </c:pt>
                <c:pt idx="2818">
                  <c:v>42723.078472222223</c:v>
                </c:pt>
                <c:pt idx="2819">
                  <c:v>42723.085416666669</c:v>
                </c:pt>
                <c:pt idx="2820">
                  <c:v>42723.092361111114</c:v>
                </c:pt>
                <c:pt idx="2821">
                  <c:v>42723.099305555559</c:v>
                </c:pt>
                <c:pt idx="2822">
                  <c:v>42723.106249999997</c:v>
                </c:pt>
                <c:pt idx="2823">
                  <c:v>42723.113194444442</c:v>
                </c:pt>
                <c:pt idx="2824">
                  <c:v>42723.120138888888</c:v>
                </c:pt>
                <c:pt idx="2825">
                  <c:v>42723.127083333333</c:v>
                </c:pt>
                <c:pt idx="2826">
                  <c:v>42723.134027777778</c:v>
                </c:pt>
                <c:pt idx="2827">
                  <c:v>42723.140972222223</c:v>
                </c:pt>
                <c:pt idx="2828">
                  <c:v>42723.147916666669</c:v>
                </c:pt>
                <c:pt idx="2829">
                  <c:v>42723.154861111114</c:v>
                </c:pt>
                <c:pt idx="2830">
                  <c:v>42723.161805555559</c:v>
                </c:pt>
                <c:pt idx="2831">
                  <c:v>42723.168749999997</c:v>
                </c:pt>
                <c:pt idx="2832">
                  <c:v>42723.175694444442</c:v>
                </c:pt>
                <c:pt idx="2833">
                  <c:v>42723.182638888888</c:v>
                </c:pt>
                <c:pt idx="2834">
                  <c:v>42723.189583333333</c:v>
                </c:pt>
                <c:pt idx="2835">
                  <c:v>42723.196527777778</c:v>
                </c:pt>
                <c:pt idx="2836">
                  <c:v>42723.203472222223</c:v>
                </c:pt>
                <c:pt idx="2837">
                  <c:v>42723.210416666669</c:v>
                </c:pt>
                <c:pt idx="2838">
                  <c:v>42723.217361111114</c:v>
                </c:pt>
                <c:pt idx="2839">
                  <c:v>42723.224305555559</c:v>
                </c:pt>
                <c:pt idx="2840">
                  <c:v>42723.231249999997</c:v>
                </c:pt>
                <c:pt idx="2841">
                  <c:v>42723.238194444442</c:v>
                </c:pt>
                <c:pt idx="2842">
                  <c:v>42723.245138888888</c:v>
                </c:pt>
                <c:pt idx="2843">
                  <c:v>42723.252083333333</c:v>
                </c:pt>
                <c:pt idx="2844">
                  <c:v>42723.259027777778</c:v>
                </c:pt>
                <c:pt idx="2845">
                  <c:v>42723.265972222223</c:v>
                </c:pt>
                <c:pt idx="2846">
                  <c:v>42723.272916666669</c:v>
                </c:pt>
                <c:pt idx="2847">
                  <c:v>42723.279861111114</c:v>
                </c:pt>
                <c:pt idx="2848">
                  <c:v>42723.286805555559</c:v>
                </c:pt>
                <c:pt idx="2849">
                  <c:v>42723.293749999997</c:v>
                </c:pt>
                <c:pt idx="2850">
                  <c:v>42723.300694444442</c:v>
                </c:pt>
                <c:pt idx="2851">
                  <c:v>42723.307638888888</c:v>
                </c:pt>
                <c:pt idx="2852">
                  <c:v>42723.314583333333</c:v>
                </c:pt>
                <c:pt idx="2853">
                  <c:v>42723.321527777778</c:v>
                </c:pt>
                <c:pt idx="2854">
                  <c:v>42723.328472222223</c:v>
                </c:pt>
                <c:pt idx="2855">
                  <c:v>42723.335416666669</c:v>
                </c:pt>
                <c:pt idx="2856">
                  <c:v>42723.342361111114</c:v>
                </c:pt>
                <c:pt idx="2857">
                  <c:v>42723.349305555559</c:v>
                </c:pt>
                <c:pt idx="2858">
                  <c:v>42723.356249999997</c:v>
                </c:pt>
                <c:pt idx="2859">
                  <c:v>42723.363194444442</c:v>
                </c:pt>
                <c:pt idx="2860">
                  <c:v>42723.370138888888</c:v>
                </c:pt>
                <c:pt idx="2861">
                  <c:v>42723.377083333333</c:v>
                </c:pt>
                <c:pt idx="2862">
                  <c:v>42723.384027777778</c:v>
                </c:pt>
                <c:pt idx="2863">
                  <c:v>42723.390972222223</c:v>
                </c:pt>
                <c:pt idx="2864">
                  <c:v>42723.397916666669</c:v>
                </c:pt>
                <c:pt idx="2865">
                  <c:v>42723.404861111114</c:v>
                </c:pt>
                <c:pt idx="2866">
                  <c:v>42723.411805555559</c:v>
                </c:pt>
                <c:pt idx="2867">
                  <c:v>42723.418749999997</c:v>
                </c:pt>
                <c:pt idx="2868">
                  <c:v>42723.425694444442</c:v>
                </c:pt>
                <c:pt idx="2869">
                  <c:v>42723.432638888888</c:v>
                </c:pt>
                <c:pt idx="2870">
                  <c:v>42723.439583333333</c:v>
                </c:pt>
                <c:pt idx="2871">
                  <c:v>42723.446527777778</c:v>
                </c:pt>
                <c:pt idx="2872">
                  <c:v>42723.453472222223</c:v>
                </c:pt>
                <c:pt idx="2873">
                  <c:v>42723.460416666669</c:v>
                </c:pt>
                <c:pt idx="2874">
                  <c:v>42723.467361111114</c:v>
                </c:pt>
                <c:pt idx="2875">
                  <c:v>42723.474305555559</c:v>
                </c:pt>
                <c:pt idx="2876">
                  <c:v>42723.481249999997</c:v>
                </c:pt>
                <c:pt idx="2877">
                  <c:v>42723.488194444442</c:v>
                </c:pt>
                <c:pt idx="2878">
                  <c:v>42723.495138888888</c:v>
                </c:pt>
                <c:pt idx="2879">
                  <c:v>42723.502083333333</c:v>
                </c:pt>
                <c:pt idx="2880">
                  <c:v>42723.509027777778</c:v>
                </c:pt>
                <c:pt idx="2881">
                  <c:v>42723.515972222223</c:v>
                </c:pt>
                <c:pt idx="2882">
                  <c:v>42723.522916666669</c:v>
                </c:pt>
                <c:pt idx="2883">
                  <c:v>42723.529861111114</c:v>
                </c:pt>
                <c:pt idx="2884">
                  <c:v>42723.536805555559</c:v>
                </c:pt>
                <c:pt idx="2885">
                  <c:v>42723.543749999997</c:v>
                </c:pt>
                <c:pt idx="2886">
                  <c:v>42723.550694444442</c:v>
                </c:pt>
                <c:pt idx="2887">
                  <c:v>42723.557638888888</c:v>
                </c:pt>
                <c:pt idx="2888">
                  <c:v>42723.564583333333</c:v>
                </c:pt>
                <c:pt idx="2889">
                  <c:v>42723.571527777778</c:v>
                </c:pt>
                <c:pt idx="2890">
                  <c:v>42723.578472222223</c:v>
                </c:pt>
                <c:pt idx="2891">
                  <c:v>42723.585416666669</c:v>
                </c:pt>
                <c:pt idx="2892">
                  <c:v>42723.592361111114</c:v>
                </c:pt>
                <c:pt idx="2893">
                  <c:v>42723.599305555559</c:v>
                </c:pt>
                <c:pt idx="2894">
                  <c:v>42723.606249999997</c:v>
                </c:pt>
                <c:pt idx="2895">
                  <c:v>42723.613194444442</c:v>
                </c:pt>
                <c:pt idx="2896">
                  <c:v>42723.620138888888</c:v>
                </c:pt>
                <c:pt idx="2897">
                  <c:v>42723.627083333333</c:v>
                </c:pt>
                <c:pt idx="2898">
                  <c:v>42723.634027777778</c:v>
                </c:pt>
                <c:pt idx="2899">
                  <c:v>42723.640972222223</c:v>
                </c:pt>
                <c:pt idx="2900">
                  <c:v>42723.647916666669</c:v>
                </c:pt>
                <c:pt idx="2901">
                  <c:v>42723.654861111114</c:v>
                </c:pt>
                <c:pt idx="2902">
                  <c:v>42723.661805555559</c:v>
                </c:pt>
                <c:pt idx="2903">
                  <c:v>42723.668749999997</c:v>
                </c:pt>
                <c:pt idx="2904">
                  <c:v>42723.675694444442</c:v>
                </c:pt>
                <c:pt idx="2905">
                  <c:v>42723.682638888888</c:v>
                </c:pt>
                <c:pt idx="2906">
                  <c:v>42723.689583333333</c:v>
                </c:pt>
                <c:pt idx="2907">
                  <c:v>42723.696527777778</c:v>
                </c:pt>
                <c:pt idx="2908">
                  <c:v>42723.703472222223</c:v>
                </c:pt>
                <c:pt idx="2909">
                  <c:v>42723.710416666669</c:v>
                </c:pt>
                <c:pt idx="2910">
                  <c:v>42723.717361111114</c:v>
                </c:pt>
                <c:pt idx="2911">
                  <c:v>42723.724305555559</c:v>
                </c:pt>
                <c:pt idx="2912">
                  <c:v>42723.731249999997</c:v>
                </c:pt>
                <c:pt idx="2913">
                  <c:v>42723.738194444442</c:v>
                </c:pt>
                <c:pt idx="2914">
                  <c:v>42723.745138888888</c:v>
                </c:pt>
                <c:pt idx="2915">
                  <c:v>42723.752083333333</c:v>
                </c:pt>
                <c:pt idx="2916">
                  <c:v>42723.759027777778</c:v>
                </c:pt>
                <c:pt idx="2917">
                  <c:v>42723.765972222223</c:v>
                </c:pt>
                <c:pt idx="2918">
                  <c:v>42723.772916666669</c:v>
                </c:pt>
                <c:pt idx="2919">
                  <c:v>42723.779861111114</c:v>
                </c:pt>
                <c:pt idx="2920">
                  <c:v>42723.786805555559</c:v>
                </c:pt>
                <c:pt idx="2921">
                  <c:v>42723.793749999997</c:v>
                </c:pt>
                <c:pt idx="2922">
                  <c:v>42723.800694444442</c:v>
                </c:pt>
                <c:pt idx="2923">
                  <c:v>42723.807638888888</c:v>
                </c:pt>
                <c:pt idx="2924">
                  <c:v>42723.814583333333</c:v>
                </c:pt>
                <c:pt idx="2925">
                  <c:v>42723.821527777778</c:v>
                </c:pt>
                <c:pt idx="2926">
                  <c:v>42723.828472222223</c:v>
                </c:pt>
                <c:pt idx="2927">
                  <c:v>42723.835416666669</c:v>
                </c:pt>
                <c:pt idx="2928">
                  <c:v>42723.842361111114</c:v>
                </c:pt>
                <c:pt idx="2929">
                  <c:v>42723.849305555559</c:v>
                </c:pt>
                <c:pt idx="2930">
                  <c:v>42723.856249999997</c:v>
                </c:pt>
                <c:pt idx="2931">
                  <c:v>42723.863194444442</c:v>
                </c:pt>
                <c:pt idx="2932">
                  <c:v>42723.870138888888</c:v>
                </c:pt>
                <c:pt idx="2933">
                  <c:v>42723.877083333333</c:v>
                </c:pt>
                <c:pt idx="2934">
                  <c:v>42723.884027777778</c:v>
                </c:pt>
                <c:pt idx="2935">
                  <c:v>42723.890972222223</c:v>
                </c:pt>
                <c:pt idx="2936">
                  <c:v>42723.897916666669</c:v>
                </c:pt>
                <c:pt idx="2937">
                  <c:v>42723.904861111114</c:v>
                </c:pt>
                <c:pt idx="2938">
                  <c:v>42723.911805555559</c:v>
                </c:pt>
                <c:pt idx="2939">
                  <c:v>42723.918749999997</c:v>
                </c:pt>
                <c:pt idx="2940">
                  <c:v>42723.925694444442</c:v>
                </c:pt>
                <c:pt idx="2941">
                  <c:v>42723.932638888888</c:v>
                </c:pt>
                <c:pt idx="2942">
                  <c:v>42723.939583333333</c:v>
                </c:pt>
                <c:pt idx="2943">
                  <c:v>42723.946527777778</c:v>
                </c:pt>
                <c:pt idx="2944">
                  <c:v>42723.953472222223</c:v>
                </c:pt>
                <c:pt idx="2945">
                  <c:v>42723.960416666669</c:v>
                </c:pt>
                <c:pt idx="2946">
                  <c:v>42723.967361111114</c:v>
                </c:pt>
                <c:pt idx="2947">
                  <c:v>42723.974305555559</c:v>
                </c:pt>
                <c:pt idx="2948">
                  <c:v>42723.981249999997</c:v>
                </c:pt>
                <c:pt idx="2949">
                  <c:v>42723.988194444442</c:v>
                </c:pt>
                <c:pt idx="2950">
                  <c:v>42723.995138888888</c:v>
                </c:pt>
                <c:pt idx="2951">
                  <c:v>42724.002083333333</c:v>
                </c:pt>
                <c:pt idx="2952">
                  <c:v>42724.009027777778</c:v>
                </c:pt>
                <c:pt idx="2953">
                  <c:v>42724.015972222223</c:v>
                </c:pt>
                <c:pt idx="2954">
                  <c:v>42724.022916666669</c:v>
                </c:pt>
                <c:pt idx="2955">
                  <c:v>42724.029861111114</c:v>
                </c:pt>
                <c:pt idx="2956">
                  <c:v>42724.036805555559</c:v>
                </c:pt>
                <c:pt idx="2957">
                  <c:v>42724.043749999997</c:v>
                </c:pt>
                <c:pt idx="2958">
                  <c:v>42724.050694444442</c:v>
                </c:pt>
                <c:pt idx="2959">
                  <c:v>42724.057638888888</c:v>
                </c:pt>
                <c:pt idx="2960">
                  <c:v>42724.064583333333</c:v>
                </c:pt>
                <c:pt idx="2961">
                  <c:v>42724.071527777778</c:v>
                </c:pt>
                <c:pt idx="2962">
                  <c:v>42724.078472222223</c:v>
                </c:pt>
                <c:pt idx="2963">
                  <c:v>42724.085416666669</c:v>
                </c:pt>
                <c:pt idx="2964">
                  <c:v>42724.092361111114</c:v>
                </c:pt>
                <c:pt idx="2965">
                  <c:v>42724.099305555559</c:v>
                </c:pt>
                <c:pt idx="2966">
                  <c:v>42724.106249999997</c:v>
                </c:pt>
                <c:pt idx="2967">
                  <c:v>42724.113194444442</c:v>
                </c:pt>
                <c:pt idx="2968">
                  <c:v>42724.120138888888</c:v>
                </c:pt>
                <c:pt idx="2969">
                  <c:v>42724.127083333333</c:v>
                </c:pt>
                <c:pt idx="2970">
                  <c:v>42724.134027777778</c:v>
                </c:pt>
                <c:pt idx="2971">
                  <c:v>42724.140972222223</c:v>
                </c:pt>
                <c:pt idx="2972">
                  <c:v>42724.147916666669</c:v>
                </c:pt>
                <c:pt idx="2973">
                  <c:v>42724.154861111114</c:v>
                </c:pt>
                <c:pt idx="2974">
                  <c:v>42724.161805555559</c:v>
                </c:pt>
                <c:pt idx="2975">
                  <c:v>42724.168749999997</c:v>
                </c:pt>
                <c:pt idx="2976">
                  <c:v>42724.175694444442</c:v>
                </c:pt>
                <c:pt idx="2977">
                  <c:v>42724.182638888888</c:v>
                </c:pt>
                <c:pt idx="2978">
                  <c:v>42724.189583333333</c:v>
                </c:pt>
                <c:pt idx="2979">
                  <c:v>42724.196527777778</c:v>
                </c:pt>
                <c:pt idx="2980">
                  <c:v>42724.203472222223</c:v>
                </c:pt>
                <c:pt idx="2981">
                  <c:v>42724.210416666669</c:v>
                </c:pt>
                <c:pt idx="2982">
                  <c:v>42724.217361111114</c:v>
                </c:pt>
                <c:pt idx="2983">
                  <c:v>42724.224305555559</c:v>
                </c:pt>
                <c:pt idx="2984">
                  <c:v>42724.231249999997</c:v>
                </c:pt>
                <c:pt idx="2985">
                  <c:v>42724.238194444442</c:v>
                </c:pt>
                <c:pt idx="2986">
                  <c:v>42724.245138888888</c:v>
                </c:pt>
                <c:pt idx="2987">
                  <c:v>42724.252083333333</c:v>
                </c:pt>
                <c:pt idx="2988">
                  <c:v>42724.259027777778</c:v>
                </c:pt>
                <c:pt idx="2989">
                  <c:v>42724.265972222223</c:v>
                </c:pt>
                <c:pt idx="2990">
                  <c:v>42724.272916666669</c:v>
                </c:pt>
                <c:pt idx="2991">
                  <c:v>42724.279861111114</c:v>
                </c:pt>
                <c:pt idx="2992">
                  <c:v>42724.286805555559</c:v>
                </c:pt>
                <c:pt idx="2993">
                  <c:v>42724.293749999997</c:v>
                </c:pt>
                <c:pt idx="2994">
                  <c:v>42724.300694444442</c:v>
                </c:pt>
                <c:pt idx="2995">
                  <c:v>42724.307638888888</c:v>
                </c:pt>
                <c:pt idx="2996">
                  <c:v>42724.314583333333</c:v>
                </c:pt>
                <c:pt idx="2997">
                  <c:v>42724.321527777778</c:v>
                </c:pt>
                <c:pt idx="2998">
                  <c:v>42724.328472222223</c:v>
                </c:pt>
                <c:pt idx="2999">
                  <c:v>42724.335416666669</c:v>
                </c:pt>
                <c:pt idx="3000">
                  <c:v>42724.342361111114</c:v>
                </c:pt>
                <c:pt idx="3001">
                  <c:v>42724.349305555559</c:v>
                </c:pt>
                <c:pt idx="3002">
                  <c:v>42724.356249999997</c:v>
                </c:pt>
                <c:pt idx="3003">
                  <c:v>42724.363194444442</c:v>
                </c:pt>
                <c:pt idx="3004">
                  <c:v>42724.370138888888</c:v>
                </c:pt>
                <c:pt idx="3005">
                  <c:v>42724.377083333333</c:v>
                </c:pt>
                <c:pt idx="3006">
                  <c:v>42724.384027777778</c:v>
                </c:pt>
                <c:pt idx="3007">
                  <c:v>42724.390972222223</c:v>
                </c:pt>
                <c:pt idx="3008">
                  <c:v>42724.397916666669</c:v>
                </c:pt>
                <c:pt idx="3009">
                  <c:v>42724.404861111114</c:v>
                </c:pt>
                <c:pt idx="3010">
                  <c:v>42724.411805555559</c:v>
                </c:pt>
                <c:pt idx="3011">
                  <c:v>42724.418749999997</c:v>
                </c:pt>
                <c:pt idx="3012">
                  <c:v>42724.425694444442</c:v>
                </c:pt>
                <c:pt idx="3013">
                  <c:v>42724.432638888888</c:v>
                </c:pt>
                <c:pt idx="3014">
                  <c:v>42724.439583333333</c:v>
                </c:pt>
                <c:pt idx="3015">
                  <c:v>42724.446527777778</c:v>
                </c:pt>
                <c:pt idx="3016">
                  <c:v>42724.453472222223</c:v>
                </c:pt>
                <c:pt idx="3017">
                  <c:v>42724.460416666669</c:v>
                </c:pt>
                <c:pt idx="3018">
                  <c:v>42724.467361111114</c:v>
                </c:pt>
                <c:pt idx="3019">
                  <c:v>42724.474305555559</c:v>
                </c:pt>
                <c:pt idx="3020">
                  <c:v>42724.481249999997</c:v>
                </c:pt>
                <c:pt idx="3021">
                  <c:v>42724.488194444442</c:v>
                </c:pt>
                <c:pt idx="3022">
                  <c:v>42724.495138888888</c:v>
                </c:pt>
                <c:pt idx="3023">
                  <c:v>42724.502083333333</c:v>
                </c:pt>
                <c:pt idx="3024">
                  <c:v>42724.509027777778</c:v>
                </c:pt>
                <c:pt idx="3025">
                  <c:v>42724.515972222223</c:v>
                </c:pt>
                <c:pt idx="3026">
                  <c:v>42724.522916666669</c:v>
                </c:pt>
                <c:pt idx="3027">
                  <c:v>42724.529861111114</c:v>
                </c:pt>
                <c:pt idx="3028">
                  <c:v>42724.536805555559</c:v>
                </c:pt>
                <c:pt idx="3029">
                  <c:v>42724.543749999997</c:v>
                </c:pt>
                <c:pt idx="3030">
                  <c:v>42724.550694444442</c:v>
                </c:pt>
                <c:pt idx="3031">
                  <c:v>42724.557638888888</c:v>
                </c:pt>
                <c:pt idx="3032">
                  <c:v>42724.564583333333</c:v>
                </c:pt>
                <c:pt idx="3033">
                  <c:v>42724.571527777778</c:v>
                </c:pt>
                <c:pt idx="3034">
                  <c:v>42724.578472222223</c:v>
                </c:pt>
                <c:pt idx="3035">
                  <c:v>42724.585416666669</c:v>
                </c:pt>
                <c:pt idx="3036">
                  <c:v>42724.592361111114</c:v>
                </c:pt>
                <c:pt idx="3037">
                  <c:v>42724.599305555559</c:v>
                </c:pt>
                <c:pt idx="3038">
                  <c:v>42724.606249999997</c:v>
                </c:pt>
                <c:pt idx="3039">
                  <c:v>42724.613194444442</c:v>
                </c:pt>
                <c:pt idx="3040">
                  <c:v>42724.620138888888</c:v>
                </c:pt>
                <c:pt idx="3041">
                  <c:v>42724.627083333333</c:v>
                </c:pt>
                <c:pt idx="3042">
                  <c:v>42724.634027777778</c:v>
                </c:pt>
                <c:pt idx="3043">
                  <c:v>42724.640972222223</c:v>
                </c:pt>
                <c:pt idx="3044">
                  <c:v>42724.647916666669</c:v>
                </c:pt>
                <c:pt idx="3045">
                  <c:v>42724.654861111114</c:v>
                </c:pt>
                <c:pt idx="3046">
                  <c:v>42724.661805555559</c:v>
                </c:pt>
                <c:pt idx="3047">
                  <c:v>42724.668749999997</c:v>
                </c:pt>
                <c:pt idx="3048">
                  <c:v>42724.675694444442</c:v>
                </c:pt>
                <c:pt idx="3049">
                  <c:v>42724.682638888888</c:v>
                </c:pt>
                <c:pt idx="3050">
                  <c:v>42724.689583333333</c:v>
                </c:pt>
                <c:pt idx="3051">
                  <c:v>42724.696527777778</c:v>
                </c:pt>
                <c:pt idx="3052">
                  <c:v>42724.703472222223</c:v>
                </c:pt>
                <c:pt idx="3053">
                  <c:v>42724.710416666669</c:v>
                </c:pt>
                <c:pt idx="3054">
                  <c:v>42724.717361111114</c:v>
                </c:pt>
                <c:pt idx="3055">
                  <c:v>42724.724305555559</c:v>
                </c:pt>
                <c:pt idx="3056">
                  <c:v>42724.731249999997</c:v>
                </c:pt>
                <c:pt idx="3057">
                  <c:v>42724.738194444442</c:v>
                </c:pt>
                <c:pt idx="3058">
                  <c:v>42724.745138888888</c:v>
                </c:pt>
                <c:pt idx="3059">
                  <c:v>42724.752083333333</c:v>
                </c:pt>
                <c:pt idx="3060">
                  <c:v>42724.759027777778</c:v>
                </c:pt>
                <c:pt idx="3061">
                  <c:v>42724.765972222223</c:v>
                </c:pt>
                <c:pt idx="3062">
                  <c:v>42724.772916666669</c:v>
                </c:pt>
                <c:pt idx="3063">
                  <c:v>42724.779861111114</c:v>
                </c:pt>
                <c:pt idx="3064">
                  <c:v>42724.786805555559</c:v>
                </c:pt>
                <c:pt idx="3065">
                  <c:v>42724.793749999997</c:v>
                </c:pt>
                <c:pt idx="3066">
                  <c:v>42724.800694444442</c:v>
                </c:pt>
                <c:pt idx="3067">
                  <c:v>42724.807638888888</c:v>
                </c:pt>
                <c:pt idx="3068">
                  <c:v>42724.814583333333</c:v>
                </c:pt>
                <c:pt idx="3069">
                  <c:v>42724.821527777778</c:v>
                </c:pt>
                <c:pt idx="3070">
                  <c:v>42724.828472222223</c:v>
                </c:pt>
                <c:pt idx="3071">
                  <c:v>42724.835416666669</c:v>
                </c:pt>
                <c:pt idx="3072">
                  <c:v>42724.842361111114</c:v>
                </c:pt>
                <c:pt idx="3073">
                  <c:v>42724.849305555559</c:v>
                </c:pt>
                <c:pt idx="3074">
                  <c:v>42724.856249999997</c:v>
                </c:pt>
                <c:pt idx="3075">
                  <c:v>42724.863194444442</c:v>
                </c:pt>
                <c:pt idx="3076">
                  <c:v>42724.870138888888</c:v>
                </c:pt>
                <c:pt idx="3077">
                  <c:v>42724.877083333333</c:v>
                </c:pt>
                <c:pt idx="3078">
                  <c:v>42724.884027777778</c:v>
                </c:pt>
                <c:pt idx="3079">
                  <c:v>42724.890972222223</c:v>
                </c:pt>
                <c:pt idx="3080">
                  <c:v>42724.897916666669</c:v>
                </c:pt>
                <c:pt idx="3081">
                  <c:v>42724.904861111114</c:v>
                </c:pt>
                <c:pt idx="3082">
                  <c:v>42724.911805555559</c:v>
                </c:pt>
                <c:pt idx="3083">
                  <c:v>42724.918749999997</c:v>
                </c:pt>
                <c:pt idx="3084">
                  <c:v>42724.925694444442</c:v>
                </c:pt>
                <c:pt idx="3085">
                  <c:v>42724.932638888888</c:v>
                </c:pt>
                <c:pt idx="3086">
                  <c:v>42724.939583333333</c:v>
                </c:pt>
                <c:pt idx="3087">
                  <c:v>42724.946527777778</c:v>
                </c:pt>
                <c:pt idx="3088">
                  <c:v>42724.953472222223</c:v>
                </c:pt>
                <c:pt idx="3089">
                  <c:v>42724.960416666669</c:v>
                </c:pt>
                <c:pt idx="3090">
                  <c:v>42724.967361111114</c:v>
                </c:pt>
                <c:pt idx="3091">
                  <c:v>42724.974305555559</c:v>
                </c:pt>
                <c:pt idx="3092">
                  <c:v>42724.981249999997</c:v>
                </c:pt>
                <c:pt idx="3093">
                  <c:v>42724.988194444442</c:v>
                </c:pt>
                <c:pt idx="3094">
                  <c:v>42724.995138888888</c:v>
                </c:pt>
                <c:pt idx="3095">
                  <c:v>42725.002083333333</c:v>
                </c:pt>
                <c:pt idx="3096">
                  <c:v>42725.009027777778</c:v>
                </c:pt>
                <c:pt idx="3097">
                  <c:v>42725.015972222223</c:v>
                </c:pt>
                <c:pt idx="3098">
                  <c:v>42725.022916666669</c:v>
                </c:pt>
                <c:pt idx="3099">
                  <c:v>42725.029861111114</c:v>
                </c:pt>
                <c:pt idx="3100">
                  <c:v>42725.036805555559</c:v>
                </c:pt>
                <c:pt idx="3101">
                  <c:v>42725.043749999997</c:v>
                </c:pt>
                <c:pt idx="3102">
                  <c:v>42725.050694444442</c:v>
                </c:pt>
                <c:pt idx="3103">
                  <c:v>42725.057638888888</c:v>
                </c:pt>
                <c:pt idx="3104">
                  <c:v>42725.064583333333</c:v>
                </c:pt>
                <c:pt idx="3105">
                  <c:v>42725.071527777778</c:v>
                </c:pt>
                <c:pt idx="3106">
                  <c:v>42725.078472222223</c:v>
                </c:pt>
                <c:pt idx="3107">
                  <c:v>42725.085416666669</c:v>
                </c:pt>
                <c:pt idx="3108">
                  <c:v>42725.092361111114</c:v>
                </c:pt>
                <c:pt idx="3109">
                  <c:v>42725.099305555559</c:v>
                </c:pt>
                <c:pt idx="3110">
                  <c:v>42725.106249999997</c:v>
                </c:pt>
                <c:pt idx="3111">
                  <c:v>42725.113194444442</c:v>
                </c:pt>
                <c:pt idx="3112">
                  <c:v>42725.120138888888</c:v>
                </c:pt>
                <c:pt idx="3113">
                  <c:v>42725.127083333333</c:v>
                </c:pt>
                <c:pt idx="3114">
                  <c:v>42725.134027777778</c:v>
                </c:pt>
                <c:pt idx="3115">
                  <c:v>42725.140972222223</c:v>
                </c:pt>
                <c:pt idx="3116">
                  <c:v>42725.147916666669</c:v>
                </c:pt>
                <c:pt idx="3117">
                  <c:v>42725.154861111114</c:v>
                </c:pt>
                <c:pt idx="3118">
                  <c:v>42725.161805555559</c:v>
                </c:pt>
                <c:pt idx="3119">
                  <c:v>42725.168749999997</c:v>
                </c:pt>
                <c:pt idx="3120">
                  <c:v>42725.175694444442</c:v>
                </c:pt>
                <c:pt idx="3121">
                  <c:v>42725.182638888888</c:v>
                </c:pt>
                <c:pt idx="3122">
                  <c:v>42725.189583333333</c:v>
                </c:pt>
                <c:pt idx="3123">
                  <c:v>42725.196527777778</c:v>
                </c:pt>
                <c:pt idx="3124">
                  <c:v>42725.203472222223</c:v>
                </c:pt>
                <c:pt idx="3125">
                  <c:v>42725.210416666669</c:v>
                </c:pt>
                <c:pt idx="3126">
                  <c:v>42725.217361111114</c:v>
                </c:pt>
                <c:pt idx="3127">
                  <c:v>42725.224305555559</c:v>
                </c:pt>
                <c:pt idx="3128">
                  <c:v>42725.231249999997</c:v>
                </c:pt>
                <c:pt idx="3129">
                  <c:v>42725.238194444442</c:v>
                </c:pt>
                <c:pt idx="3130">
                  <c:v>42725.245138888888</c:v>
                </c:pt>
                <c:pt idx="3131">
                  <c:v>42725.252083333333</c:v>
                </c:pt>
                <c:pt idx="3132">
                  <c:v>42725.259027777778</c:v>
                </c:pt>
                <c:pt idx="3133">
                  <c:v>42725.265972222223</c:v>
                </c:pt>
                <c:pt idx="3134">
                  <c:v>42725.272916666669</c:v>
                </c:pt>
                <c:pt idx="3135">
                  <c:v>42725.279861111114</c:v>
                </c:pt>
                <c:pt idx="3136">
                  <c:v>42725.286805555559</c:v>
                </c:pt>
                <c:pt idx="3137">
                  <c:v>42725.293749999997</c:v>
                </c:pt>
                <c:pt idx="3138">
                  <c:v>42725.300694444442</c:v>
                </c:pt>
                <c:pt idx="3139">
                  <c:v>42725.307638888888</c:v>
                </c:pt>
                <c:pt idx="3140">
                  <c:v>42725.314583333333</c:v>
                </c:pt>
                <c:pt idx="3141">
                  <c:v>42725.321527777778</c:v>
                </c:pt>
                <c:pt idx="3142">
                  <c:v>42725.328472222223</c:v>
                </c:pt>
                <c:pt idx="3143">
                  <c:v>42725.335416666669</c:v>
                </c:pt>
                <c:pt idx="3144">
                  <c:v>42725.342361111114</c:v>
                </c:pt>
                <c:pt idx="3145">
                  <c:v>42725.349305555559</c:v>
                </c:pt>
                <c:pt idx="3146">
                  <c:v>42725.356249999997</c:v>
                </c:pt>
                <c:pt idx="3147">
                  <c:v>42725.363194444442</c:v>
                </c:pt>
                <c:pt idx="3148">
                  <c:v>42725.370138888888</c:v>
                </c:pt>
                <c:pt idx="3149">
                  <c:v>42725.377083333333</c:v>
                </c:pt>
                <c:pt idx="3150">
                  <c:v>42725.384027777778</c:v>
                </c:pt>
                <c:pt idx="3151">
                  <c:v>42725.390972222223</c:v>
                </c:pt>
                <c:pt idx="3152">
                  <c:v>42725.397916666669</c:v>
                </c:pt>
                <c:pt idx="3153">
                  <c:v>42725.404861111114</c:v>
                </c:pt>
                <c:pt idx="3154">
                  <c:v>42725.411805555559</c:v>
                </c:pt>
                <c:pt idx="3155">
                  <c:v>42725.418749999997</c:v>
                </c:pt>
                <c:pt idx="3156">
                  <c:v>42725.425694444442</c:v>
                </c:pt>
                <c:pt idx="3157">
                  <c:v>42725.432638888888</c:v>
                </c:pt>
                <c:pt idx="3158">
                  <c:v>42725.439583333333</c:v>
                </c:pt>
                <c:pt idx="3159">
                  <c:v>42725.446527777778</c:v>
                </c:pt>
                <c:pt idx="3160">
                  <c:v>42725.453472222223</c:v>
                </c:pt>
                <c:pt idx="3161">
                  <c:v>42725.460416666669</c:v>
                </c:pt>
                <c:pt idx="3162">
                  <c:v>42725.467361111114</c:v>
                </c:pt>
                <c:pt idx="3163">
                  <c:v>42725.474305555559</c:v>
                </c:pt>
                <c:pt idx="3164">
                  <c:v>42725.481249999997</c:v>
                </c:pt>
                <c:pt idx="3165">
                  <c:v>42725.488194444442</c:v>
                </c:pt>
                <c:pt idx="3166">
                  <c:v>42725.495138888888</c:v>
                </c:pt>
                <c:pt idx="3167">
                  <c:v>42725.502083333333</c:v>
                </c:pt>
                <c:pt idx="3168">
                  <c:v>42725.509027777778</c:v>
                </c:pt>
                <c:pt idx="3169">
                  <c:v>42725.515972222223</c:v>
                </c:pt>
                <c:pt idx="3170">
                  <c:v>42725.522916666669</c:v>
                </c:pt>
                <c:pt idx="3171">
                  <c:v>42725.529861111114</c:v>
                </c:pt>
                <c:pt idx="3172">
                  <c:v>42725.536805555559</c:v>
                </c:pt>
                <c:pt idx="3173">
                  <c:v>42725.543749999997</c:v>
                </c:pt>
                <c:pt idx="3174">
                  <c:v>42725.550694444442</c:v>
                </c:pt>
                <c:pt idx="3175">
                  <c:v>42725.557638888888</c:v>
                </c:pt>
                <c:pt idx="3176">
                  <c:v>42725.564583333333</c:v>
                </c:pt>
                <c:pt idx="3177">
                  <c:v>42725.571527777778</c:v>
                </c:pt>
                <c:pt idx="3178">
                  <c:v>42725.578472222223</c:v>
                </c:pt>
                <c:pt idx="3179">
                  <c:v>42725.585416666669</c:v>
                </c:pt>
                <c:pt idx="3180">
                  <c:v>42725.592361111114</c:v>
                </c:pt>
                <c:pt idx="3181">
                  <c:v>42725.599305555559</c:v>
                </c:pt>
                <c:pt idx="3182">
                  <c:v>42725.606249999997</c:v>
                </c:pt>
                <c:pt idx="3183">
                  <c:v>42725.613194444442</c:v>
                </c:pt>
                <c:pt idx="3184">
                  <c:v>42725.620138888888</c:v>
                </c:pt>
                <c:pt idx="3185">
                  <c:v>42725.627083333333</c:v>
                </c:pt>
                <c:pt idx="3186">
                  <c:v>42725.634027777778</c:v>
                </c:pt>
                <c:pt idx="3187">
                  <c:v>42725.640972222223</c:v>
                </c:pt>
                <c:pt idx="3188">
                  <c:v>42725.647916666669</c:v>
                </c:pt>
                <c:pt idx="3189">
                  <c:v>42725.654861111114</c:v>
                </c:pt>
                <c:pt idx="3190">
                  <c:v>42725.661805555559</c:v>
                </c:pt>
                <c:pt idx="3191">
                  <c:v>42725.668749999997</c:v>
                </c:pt>
                <c:pt idx="3192">
                  <c:v>42725.675694444442</c:v>
                </c:pt>
                <c:pt idx="3193">
                  <c:v>42725.682638888888</c:v>
                </c:pt>
                <c:pt idx="3194">
                  <c:v>42725.689583333333</c:v>
                </c:pt>
                <c:pt idx="3195">
                  <c:v>42725.696527777778</c:v>
                </c:pt>
                <c:pt idx="3196">
                  <c:v>42725.703472222223</c:v>
                </c:pt>
                <c:pt idx="3197">
                  <c:v>42725.710416666669</c:v>
                </c:pt>
                <c:pt idx="3198">
                  <c:v>42725.717361111114</c:v>
                </c:pt>
                <c:pt idx="3199">
                  <c:v>42725.724305555559</c:v>
                </c:pt>
                <c:pt idx="3200">
                  <c:v>42725.731249999997</c:v>
                </c:pt>
                <c:pt idx="3201">
                  <c:v>42725.738194444442</c:v>
                </c:pt>
                <c:pt idx="3202">
                  <c:v>42725.745138888888</c:v>
                </c:pt>
                <c:pt idx="3203">
                  <c:v>42725.752083333333</c:v>
                </c:pt>
                <c:pt idx="3204">
                  <c:v>42725.759027777778</c:v>
                </c:pt>
                <c:pt idx="3205">
                  <c:v>42725.765972222223</c:v>
                </c:pt>
                <c:pt idx="3206">
                  <c:v>42725.772916666669</c:v>
                </c:pt>
                <c:pt idx="3207">
                  <c:v>42725.779861111114</c:v>
                </c:pt>
                <c:pt idx="3208">
                  <c:v>42725.786805555559</c:v>
                </c:pt>
                <c:pt idx="3209">
                  <c:v>42725.793749999997</c:v>
                </c:pt>
                <c:pt idx="3210">
                  <c:v>42725.800694444442</c:v>
                </c:pt>
                <c:pt idx="3211">
                  <c:v>42725.807638888888</c:v>
                </c:pt>
                <c:pt idx="3212">
                  <c:v>42725.814583333333</c:v>
                </c:pt>
                <c:pt idx="3213">
                  <c:v>42725.821527777778</c:v>
                </c:pt>
                <c:pt idx="3214">
                  <c:v>42725.828472222223</c:v>
                </c:pt>
                <c:pt idx="3215">
                  <c:v>42725.835416666669</c:v>
                </c:pt>
                <c:pt idx="3216">
                  <c:v>42725.842361111114</c:v>
                </c:pt>
                <c:pt idx="3217">
                  <c:v>42725.849305555559</c:v>
                </c:pt>
                <c:pt idx="3218">
                  <c:v>42725.856249999997</c:v>
                </c:pt>
                <c:pt idx="3219">
                  <c:v>42725.863194444442</c:v>
                </c:pt>
                <c:pt idx="3220">
                  <c:v>42725.870138888888</c:v>
                </c:pt>
                <c:pt idx="3221">
                  <c:v>42725.877083333333</c:v>
                </c:pt>
                <c:pt idx="3222">
                  <c:v>42725.884027777778</c:v>
                </c:pt>
                <c:pt idx="3223">
                  <c:v>42725.890972222223</c:v>
                </c:pt>
                <c:pt idx="3224">
                  <c:v>42725.897916666669</c:v>
                </c:pt>
                <c:pt idx="3225">
                  <c:v>42725.904861111114</c:v>
                </c:pt>
                <c:pt idx="3226">
                  <c:v>42725.911805555559</c:v>
                </c:pt>
                <c:pt idx="3227">
                  <c:v>42725.918749999997</c:v>
                </c:pt>
                <c:pt idx="3228">
                  <c:v>42725.925694444442</c:v>
                </c:pt>
                <c:pt idx="3229">
                  <c:v>42725.932638888888</c:v>
                </c:pt>
                <c:pt idx="3230">
                  <c:v>42725.939583333333</c:v>
                </c:pt>
                <c:pt idx="3231">
                  <c:v>42725.946527777778</c:v>
                </c:pt>
                <c:pt idx="3232">
                  <c:v>42725.953472222223</c:v>
                </c:pt>
                <c:pt idx="3233">
                  <c:v>42725.960416666669</c:v>
                </c:pt>
                <c:pt idx="3234">
                  <c:v>42725.967361111114</c:v>
                </c:pt>
                <c:pt idx="3235">
                  <c:v>42725.974305555559</c:v>
                </c:pt>
                <c:pt idx="3236">
                  <c:v>42725.981249999997</c:v>
                </c:pt>
                <c:pt idx="3237">
                  <c:v>42725.988194444442</c:v>
                </c:pt>
                <c:pt idx="3238">
                  <c:v>42725.995138888888</c:v>
                </c:pt>
                <c:pt idx="3239">
                  <c:v>42726.002083333333</c:v>
                </c:pt>
                <c:pt idx="3240">
                  <c:v>42726.009027777778</c:v>
                </c:pt>
                <c:pt idx="3241">
                  <c:v>42726.015972222223</c:v>
                </c:pt>
                <c:pt idx="3242">
                  <c:v>42726.022916666669</c:v>
                </c:pt>
                <c:pt idx="3243">
                  <c:v>42726.029861111114</c:v>
                </c:pt>
                <c:pt idx="3244">
                  <c:v>42726.036805555559</c:v>
                </c:pt>
                <c:pt idx="3245">
                  <c:v>42726.043749999997</c:v>
                </c:pt>
                <c:pt idx="3246">
                  <c:v>42726.050694444442</c:v>
                </c:pt>
                <c:pt idx="3247">
                  <c:v>42726.057638888888</c:v>
                </c:pt>
                <c:pt idx="3248">
                  <c:v>42726.064583333333</c:v>
                </c:pt>
                <c:pt idx="3249">
                  <c:v>42726.071527777778</c:v>
                </c:pt>
                <c:pt idx="3250">
                  <c:v>42726.078472222223</c:v>
                </c:pt>
                <c:pt idx="3251">
                  <c:v>42726.085416666669</c:v>
                </c:pt>
                <c:pt idx="3252">
                  <c:v>42726.092361111114</c:v>
                </c:pt>
                <c:pt idx="3253">
                  <c:v>42726.099305555559</c:v>
                </c:pt>
                <c:pt idx="3254">
                  <c:v>42726.106249999997</c:v>
                </c:pt>
                <c:pt idx="3255">
                  <c:v>42726.113194444442</c:v>
                </c:pt>
                <c:pt idx="3256">
                  <c:v>42726.120138888888</c:v>
                </c:pt>
                <c:pt idx="3257">
                  <c:v>42726.127083333333</c:v>
                </c:pt>
                <c:pt idx="3258">
                  <c:v>42726.134027777778</c:v>
                </c:pt>
                <c:pt idx="3259">
                  <c:v>42726.140972222223</c:v>
                </c:pt>
                <c:pt idx="3260">
                  <c:v>42726.147916666669</c:v>
                </c:pt>
                <c:pt idx="3261">
                  <c:v>42726.154861111114</c:v>
                </c:pt>
                <c:pt idx="3262">
                  <c:v>42726.161805555559</c:v>
                </c:pt>
                <c:pt idx="3263">
                  <c:v>42726.168749999997</c:v>
                </c:pt>
                <c:pt idx="3264">
                  <c:v>42726.175694444442</c:v>
                </c:pt>
                <c:pt idx="3265">
                  <c:v>42726.182638888888</c:v>
                </c:pt>
                <c:pt idx="3266">
                  <c:v>42726.189583333333</c:v>
                </c:pt>
                <c:pt idx="3267">
                  <c:v>42726.196527777778</c:v>
                </c:pt>
                <c:pt idx="3268">
                  <c:v>42726.203472222223</c:v>
                </c:pt>
                <c:pt idx="3269">
                  <c:v>42726.210416666669</c:v>
                </c:pt>
                <c:pt idx="3270">
                  <c:v>42726.217361111114</c:v>
                </c:pt>
                <c:pt idx="3271">
                  <c:v>42726.224305555559</c:v>
                </c:pt>
                <c:pt idx="3272">
                  <c:v>42726.231249999997</c:v>
                </c:pt>
                <c:pt idx="3273">
                  <c:v>42726.238194444442</c:v>
                </c:pt>
                <c:pt idx="3274">
                  <c:v>42726.245138888888</c:v>
                </c:pt>
                <c:pt idx="3275">
                  <c:v>42726.252083333333</c:v>
                </c:pt>
                <c:pt idx="3276">
                  <c:v>42726.259027777778</c:v>
                </c:pt>
                <c:pt idx="3277">
                  <c:v>42726.265972222223</c:v>
                </c:pt>
                <c:pt idx="3278">
                  <c:v>42726.272916666669</c:v>
                </c:pt>
                <c:pt idx="3279">
                  <c:v>42726.279861111114</c:v>
                </c:pt>
                <c:pt idx="3280">
                  <c:v>42726.286805555559</c:v>
                </c:pt>
                <c:pt idx="3281">
                  <c:v>42726.293749999997</c:v>
                </c:pt>
                <c:pt idx="3282">
                  <c:v>42726.300694444442</c:v>
                </c:pt>
                <c:pt idx="3283">
                  <c:v>42726.307638888888</c:v>
                </c:pt>
                <c:pt idx="3284">
                  <c:v>42726.314583333333</c:v>
                </c:pt>
                <c:pt idx="3285">
                  <c:v>42726.321527777778</c:v>
                </c:pt>
                <c:pt idx="3286">
                  <c:v>42726.328472222223</c:v>
                </c:pt>
                <c:pt idx="3287">
                  <c:v>42726.335416666669</c:v>
                </c:pt>
                <c:pt idx="3288">
                  <c:v>42726.342361111114</c:v>
                </c:pt>
                <c:pt idx="3289">
                  <c:v>42726.349305555559</c:v>
                </c:pt>
                <c:pt idx="3290">
                  <c:v>42726.356249999997</c:v>
                </c:pt>
                <c:pt idx="3291">
                  <c:v>42726.363194444442</c:v>
                </c:pt>
                <c:pt idx="3292">
                  <c:v>42726.370138888888</c:v>
                </c:pt>
                <c:pt idx="3293">
                  <c:v>42726.377083333333</c:v>
                </c:pt>
                <c:pt idx="3294">
                  <c:v>42726.384027777778</c:v>
                </c:pt>
                <c:pt idx="3295">
                  <c:v>42726.390972222223</c:v>
                </c:pt>
                <c:pt idx="3296">
                  <c:v>42726.397916666669</c:v>
                </c:pt>
                <c:pt idx="3297">
                  <c:v>42726.404861111114</c:v>
                </c:pt>
                <c:pt idx="3298">
                  <c:v>42726.411805555559</c:v>
                </c:pt>
                <c:pt idx="3299">
                  <c:v>42726.418749999997</c:v>
                </c:pt>
                <c:pt idx="3300">
                  <c:v>42726.425694444442</c:v>
                </c:pt>
                <c:pt idx="3301">
                  <c:v>42726.432638888888</c:v>
                </c:pt>
                <c:pt idx="3302">
                  <c:v>42726.439583333333</c:v>
                </c:pt>
                <c:pt idx="3303">
                  <c:v>42726.446527777778</c:v>
                </c:pt>
                <c:pt idx="3304">
                  <c:v>42726.453472222223</c:v>
                </c:pt>
                <c:pt idx="3305">
                  <c:v>42726.460416666669</c:v>
                </c:pt>
                <c:pt idx="3306">
                  <c:v>42726.467361111114</c:v>
                </c:pt>
                <c:pt idx="3307">
                  <c:v>42726.474305555559</c:v>
                </c:pt>
                <c:pt idx="3308">
                  <c:v>42726.481249999997</c:v>
                </c:pt>
                <c:pt idx="3309">
                  <c:v>42726.488194444442</c:v>
                </c:pt>
                <c:pt idx="3310">
                  <c:v>42726.495138888888</c:v>
                </c:pt>
                <c:pt idx="3311">
                  <c:v>42726.502083333333</c:v>
                </c:pt>
                <c:pt idx="3312">
                  <c:v>42726.509027777778</c:v>
                </c:pt>
                <c:pt idx="3313">
                  <c:v>42726.515972222223</c:v>
                </c:pt>
                <c:pt idx="3314">
                  <c:v>42726.522916666669</c:v>
                </c:pt>
                <c:pt idx="3315">
                  <c:v>42726.529861111114</c:v>
                </c:pt>
                <c:pt idx="3316">
                  <c:v>42726.536805555559</c:v>
                </c:pt>
                <c:pt idx="3317">
                  <c:v>42726.543749999997</c:v>
                </c:pt>
                <c:pt idx="3318">
                  <c:v>42726.550694444442</c:v>
                </c:pt>
                <c:pt idx="3319">
                  <c:v>42726.557638888888</c:v>
                </c:pt>
                <c:pt idx="3320">
                  <c:v>42726.564583333333</c:v>
                </c:pt>
                <c:pt idx="3321">
                  <c:v>42726.571527777778</c:v>
                </c:pt>
                <c:pt idx="3322">
                  <c:v>42726.578472222223</c:v>
                </c:pt>
                <c:pt idx="3323">
                  <c:v>42726.585416666669</c:v>
                </c:pt>
                <c:pt idx="3324">
                  <c:v>42726.592361111114</c:v>
                </c:pt>
                <c:pt idx="3325">
                  <c:v>42726.599305555559</c:v>
                </c:pt>
                <c:pt idx="3326">
                  <c:v>42726.606249999997</c:v>
                </c:pt>
                <c:pt idx="3327">
                  <c:v>42726.613194444442</c:v>
                </c:pt>
                <c:pt idx="3328">
                  <c:v>42726.620138888888</c:v>
                </c:pt>
                <c:pt idx="3329">
                  <c:v>42726.627083333333</c:v>
                </c:pt>
                <c:pt idx="3330">
                  <c:v>42726.634027777778</c:v>
                </c:pt>
                <c:pt idx="3331">
                  <c:v>42726.640972222223</c:v>
                </c:pt>
                <c:pt idx="3332">
                  <c:v>42726.647916666669</c:v>
                </c:pt>
                <c:pt idx="3333">
                  <c:v>42726.654861111114</c:v>
                </c:pt>
                <c:pt idx="3334">
                  <c:v>42726.661805555559</c:v>
                </c:pt>
                <c:pt idx="3335">
                  <c:v>42726.668749999997</c:v>
                </c:pt>
                <c:pt idx="3336">
                  <c:v>42726.675694444442</c:v>
                </c:pt>
                <c:pt idx="3337">
                  <c:v>42726.682638888888</c:v>
                </c:pt>
                <c:pt idx="3338">
                  <c:v>42726.689583333333</c:v>
                </c:pt>
                <c:pt idx="3339">
                  <c:v>42726.696527777778</c:v>
                </c:pt>
                <c:pt idx="3340">
                  <c:v>42726.703472222223</c:v>
                </c:pt>
                <c:pt idx="3341">
                  <c:v>42726.710416666669</c:v>
                </c:pt>
                <c:pt idx="3342">
                  <c:v>42726.717361111114</c:v>
                </c:pt>
                <c:pt idx="3343">
                  <c:v>42726.724305555559</c:v>
                </c:pt>
                <c:pt idx="3344">
                  <c:v>42726.731249999997</c:v>
                </c:pt>
                <c:pt idx="3345">
                  <c:v>42726.738194444442</c:v>
                </c:pt>
                <c:pt idx="3346">
                  <c:v>42726.745138888888</c:v>
                </c:pt>
                <c:pt idx="3347">
                  <c:v>42726.752083333333</c:v>
                </c:pt>
                <c:pt idx="3348">
                  <c:v>42726.759027777778</c:v>
                </c:pt>
                <c:pt idx="3349">
                  <c:v>42726.765972222223</c:v>
                </c:pt>
                <c:pt idx="3350">
                  <c:v>42726.772916666669</c:v>
                </c:pt>
                <c:pt idx="3351">
                  <c:v>42726.779861111114</c:v>
                </c:pt>
                <c:pt idx="3352">
                  <c:v>42726.786805555559</c:v>
                </c:pt>
                <c:pt idx="3353">
                  <c:v>42726.793749999997</c:v>
                </c:pt>
                <c:pt idx="3354">
                  <c:v>42726.800694444442</c:v>
                </c:pt>
                <c:pt idx="3355">
                  <c:v>42726.807638888888</c:v>
                </c:pt>
                <c:pt idx="3356">
                  <c:v>42726.814583333333</c:v>
                </c:pt>
                <c:pt idx="3357">
                  <c:v>42726.821527777778</c:v>
                </c:pt>
                <c:pt idx="3358">
                  <c:v>42726.828472222223</c:v>
                </c:pt>
                <c:pt idx="3359">
                  <c:v>42726.835416666669</c:v>
                </c:pt>
                <c:pt idx="3360">
                  <c:v>42726.842361111114</c:v>
                </c:pt>
                <c:pt idx="3361">
                  <c:v>42726.849305555559</c:v>
                </c:pt>
                <c:pt idx="3362">
                  <c:v>42726.856249999997</c:v>
                </c:pt>
                <c:pt idx="3363">
                  <c:v>42726.863194444442</c:v>
                </c:pt>
                <c:pt idx="3364">
                  <c:v>42726.870138888888</c:v>
                </c:pt>
                <c:pt idx="3365">
                  <c:v>42726.877083333333</c:v>
                </c:pt>
                <c:pt idx="3366">
                  <c:v>42726.884027777778</c:v>
                </c:pt>
                <c:pt idx="3367">
                  <c:v>42726.890972222223</c:v>
                </c:pt>
                <c:pt idx="3368">
                  <c:v>42726.897916666669</c:v>
                </c:pt>
                <c:pt idx="3369">
                  <c:v>42726.904861111114</c:v>
                </c:pt>
                <c:pt idx="3370">
                  <c:v>42726.911805555559</c:v>
                </c:pt>
                <c:pt idx="3371">
                  <c:v>42726.918749999997</c:v>
                </c:pt>
                <c:pt idx="3372">
                  <c:v>42726.925694444442</c:v>
                </c:pt>
                <c:pt idx="3373">
                  <c:v>42726.932638888888</c:v>
                </c:pt>
                <c:pt idx="3374">
                  <c:v>42726.939583333333</c:v>
                </c:pt>
                <c:pt idx="3375">
                  <c:v>42726.946527777778</c:v>
                </c:pt>
                <c:pt idx="3376">
                  <c:v>42726.953472222223</c:v>
                </c:pt>
                <c:pt idx="3377">
                  <c:v>42726.960416666669</c:v>
                </c:pt>
                <c:pt idx="3378">
                  <c:v>42726.967361111114</c:v>
                </c:pt>
                <c:pt idx="3379">
                  <c:v>42726.974305555559</c:v>
                </c:pt>
                <c:pt idx="3380">
                  <c:v>42726.981249999997</c:v>
                </c:pt>
                <c:pt idx="3381">
                  <c:v>42726.988194444442</c:v>
                </c:pt>
                <c:pt idx="3382">
                  <c:v>42726.995138888888</c:v>
                </c:pt>
                <c:pt idx="3383">
                  <c:v>42727.002083333333</c:v>
                </c:pt>
                <c:pt idx="3384">
                  <c:v>42727.009027777778</c:v>
                </c:pt>
                <c:pt idx="3385">
                  <c:v>42727.015972222223</c:v>
                </c:pt>
                <c:pt idx="3386">
                  <c:v>42727.022916666669</c:v>
                </c:pt>
                <c:pt idx="3387">
                  <c:v>42727.029861111114</c:v>
                </c:pt>
                <c:pt idx="3388">
                  <c:v>42727.036805555559</c:v>
                </c:pt>
                <c:pt idx="3389">
                  <c:v>42727.043749999997</c:v>
                </c:pt>
                <c:pt idx="3390">
                  <c:v>42727.050694444442</c:v>
                </c:pt>
                <c:pt idx="3391">
                  <c:v>42727.057638888888</c:v>
                </c:pt>
                <c:pt idx="3392">
                  <c:v>42727.064583333333</c:v>
                </c:pt>
                <c:pt idx="3393">
                  <c:v>42727.071527777778</c:v>
                </c:pt>
                <c:pt idx="3394">
                  <c:v>42727.078472222223</c:v>
                </c:pt>
                <c:pt idx="3395">
                  <c:v>42727.085416666669</c:v>
                </c:pt>
                <c:pt idx="3396">
                  <c:v>42727.092361111114</c:v>
                </c:pt>
                <c:pt idx="3397">
                  <c:v>42727.099305555559</c:v>
                </c:pt>
                <c:pt idx="3398">
                  <c:v>42727.106249999997</c:v>
                </c:pt>
                <c:pt idx="3399">
                  <c:v>42727.113194444442</c:v>
                </c:pt>
                <c:pt idx="3400">
                  <c:v>42727.120138888888</c:v>
                </c:pt>
                <c:pt idx="3401">
                  <c:v>42727.127083333333</c:v>
                </c:pt>
                <c:pt idx="3402">
                  <c:v>42727.134027777778</c:v>
                </c:pt>
                <c:pt idx="3403">
                  <c:v>42727.140972222223</c:v>
                </c:pt>
                <c:pt idx="3404">
                  <c:v>42727.147916666669</c:v>
                </c:pt>
                <c:pt idx="3405">
                  <c:v>42727.154861111114</c:v>
                </c:pt>
                <c:pt idx="3406">
                  <c:v>42727.161805555559</c:v>
                </c:pt>
                <c:pt idx="3407">
                  <c:v>42727.168749999997</c:v>
                </c:pt>
                <c:pt idx="3408">
                  <c:v>42727.175694444442</c:v>
                </c:pt>
                <c:pt idx="3409">
                  <c:v>42727.182638888888</c:v>
                </c:pt>
                <c:pt idx="3410">
                  <c:v>42727.189583333333</c:v>
                </c:pt>
                <c:pt idx="3411">
                  <c:v>42727.196527777778</c:v>
                </c:pt>
                <c:pt idx="3412">
                  <c:v>42727.203472222223</c:v>
                </c:pt>
                <c:pt idx="3413">
                  <c:v>42727.210416666669</c:v>
                </c:pt>
                <c:pt idx="3414">
                  <c:v>42727.217361111114</c:v>
                </c:pt>
                <c:pt idx="3415">
                  <c:v>42727.224305555559</c:v>
                </c:pt>
                <c:pt idx="3416">
                  <c:v>42727.231249999997</c:v>
                </c:pt>
                <c:pt idx="3417">
                  <c:v>42727.238194444442</c:v>
                </c:pt>
                <c:pt idx="3418">
                  <c:v>42727.245138888888</c:v>
                </c:pt>
                <c:pt idx="3419">
                  <c:v>42727.252083333333</c:v>
                </c:pt>
                <c:pt idx="3420">
                  <c:v>42727.259027777778</c:v>
                </c:pt>
                <c:pt idx="3421">
                  <c:v>42727.265972222223</c:v>
                </c:pt>
                <c:pt idx="3422">
                  <c:v>42727.272916666669</c:v>
                </c:pt>
                <c:pt idx="3423">
                  <c:v>42727.279861111114</c:v>
                </c:pt>
                <c:pt idx="3424">
                  <c:v>42727.286805555559</c:v>
                </c:pt>
                <c:pt idx="3425">
                  <c:v>42727.293749999997</c:v>
                </c:pt>
                <c:pt idx="3426">
                  <c:v>42727.300694444442</c:v>
                </c:pt>
                <c:pt idx="3427">
                  <c:v>42727.307638888888</c:v>
                </c:pt>
                <c:pt idx="3428">
                  <c:v>42727.314583333333</c:v>
                </c:pt>
                <c:pt idx="3429">
                  <c:v>42727.321527777778</c:v>
                </c:pt>
                <c:pt idx="3430">
                  <c:v>42727.328472222223</c:v>
                </c:pt>
                <c:pt idx="3431">
                  <c:v>42727.335416666669</c:v>
                </c:pt>
                <c:pt idx="3432">
                  <c:v>42727.342361111114</c:v>
                </c:pt>
                <c:pt idx="3433">
                  <c:v>42727.349305555559</c:v>
                </c:pt>
                <c:pt idx="3434">
                  <c:v>42727.356249999997</c:v>
                </c:pt>
                <c:pt idx="3435">
                  <c:v>42727.363194444442</c:v>
                </c:pt>
                <c:pt idx="3436">
                  <c:v>42727.370138888888</c:v>
                </c:pt>
                <c:pt idx="3437">
                  <c:v>42727.377083333333</c:v>
                </c:pt>
                <c:pt idx="3438">
                  <c:v>42727.384027777778</c:v>
                </c:pt>
                <c:pt idx="3439">
                  <c:v>42727.390972222223</c:v>
                </c:pt>
                <c:pt idx="3440">
                  <c:v>42727.397916666669</c:v>
                </c:pt>
                <c:pt idx="3441">
                  <c:v>42727.404861111114</c:v>
                </c:pt>
                <c:pt idx="3442">
                  <c:v>42727.411805555559</c:v>
                </c:pt>
                <c:pt idx="3443">
                  <c:v>42727.418749999997</c:v>
                </c:pt>
                <c:pt idx="3444">
                  <c:v>42727.425694444442</c:v>
                </c:pt>
                <c:pt idx="3445">
                  <c:v>42727.432638888888</c:v>
                </c:pt>
                <c:pt idx="3446">
                  <c:v>42727.439583333333</c:v>
                </c:pt>
                <c:pt idx="3447">
                  <c:v>42727.446527777778</c:v>
                </c:pt>
                <c:pt idx="3448">
                  <c:v>42727.453472222223</c:v>
                </c:pt>
                <c:pt idx="3449">
                  <c:v>42727.460416666669</c:v>
                </c:pt>
                <c:pt idx="3450">
                  <c:v>42727.467361111114</c:v>
                </c:pt>
                <c:pt idx="3451">
                  <c:v>42727.474305555559</c:v>
                </c:pt>
                <c:pt idx="3452">
                  <c:v>42727.481249999997</c:v>
                </c:pt>
                <c:pt idx="3453">
                  <c:v>42727.488194444442</c:v>
                </c:pt>
                <c:pt idx="3454">
                  <c:v>42727.495138888888</c:v>
                </c:pt>
                <c:pt idx="3455">
                  <c:v>42727.502083333333</c:v>
                </c:pt>
                <c:pt idx="3456">
                  <c:v>42727.509027777778</c:v>
                </c:pt>
                <c:pt idx="3457">
                  <c:v>42727.515972222223</c:v>
                </c:pt>
                <c:pt idx="3458">
                  <c:v>42727.522916666669</c:v>
                </c:pt>
                <c:pt idx="3459">
                  <c:v>42727.529861111114</c:v>
                </c:pt>
                <c:pt idx="3460">
                  <c:v>42727.536805555559</c:v>
                </c:pt>
                <c:pt idx="3461">
                  <c:v>42727.543749999997</c:v>
                </c:pt>
                <c:pt idx="3462">
                  <c:v>42727.550694444442</c:v>
                </c:pt>
                <c:pt idx="3463">
                  <c:v>42727.557638888888</c:v>
                </c:pt>
                <c:pt idx="3464">
                  <c:v>42727.564583333333</c:v>
                </c:pt>
                <c:pt idx="3465">
                  <c:v>42727.571527777778</c:v>
                </c:pt>
                <c:pt idx="3466">
                  <c:v>42727.578472222223</c:v>
                </c:pt>
                <c:pt idx="3467">
                  <c:v>42727.585416666669</c:v>
                </c:pt>
                <c:pt idx="3468">
                  <c:v>42727.592361111114</c:v>
                </c:pt>
                <c:pt idx="3469">
                  <c:v>42727.599305555559</c:v>
                </c:pt>
                <c:pt idx="3470">
                  <c:v>42727.606249999997</c:v>
                </c:pt>
                <c:pt idx="3471">
                  <c:v>42727.613194444442</c:v>
                </c:pt>
                <c:pt idx="3472">
                  <c:v>42727.620138888888</c:v>
                </c:pt>
                <c:pt idx="3473">
                  <c:v>42727.627083333333</c:v>
                </c:pt>
                <c:pt idx="3474">
                  <c:v>42727.634027777778</c:v>
                </c:pt>
                <c:pt idx="3475">
                  <c:v>42727.640972222223</c:v>
                </c:pt>
                <c:pt idx="3476">
                  <c:v>42727.647916666669</c:v>
                </c:pt>
                <c:pt idx="3477">
                  <c:v>42727.654861111114</c:v>
                </c:pt>
                <c:pt idx="3478">
                  <c:v>42727.661805555559</c:v>
                </c:pt>
                <c:pt idx="3479">
                  <c:v>42727.668749999997</c:v>
                </c:pt>
                <c:pt idx="3480">
                  <c:v>42727.675694444442</c:v>
                </c:pt>
                <c:pt idx="3481">
                  <c:v>42727.682638888888</c:v>
                </c:pt>
                <c:pt idx="3482">
                  <c:v>42727.689583333333</c:v>
                </c:pt>
                <c:pt idx="3483">
                  <c:v>42727.696527777778</c:v>
                </c:pt>
                <c:pt idx="3484">
                  <c:v>42727.703472222223</c:v>
                </c:pt>
                <c:pt idx="3485">
                  <c:v>42727.710416666669</c:v>
                </c:pt>
                <c:pt idx="3486">
                  <c:v>42727.717361111114</c:v>
                </c:pt>
                <c:pt idx="3487">
                  <c:v>42727.724305555559</c:v>
                </c:pt>
                <c:pt idx="3488">
                  <c:v>42727.731249999997</c:v>
                </c:pt>
                <c:pt idx="3489">
                  <c:v>42727.738194444442</c:v>
                </c:pt>
                <c:pt idx="3490">
                  <c:v>42727.745138888888</c:v>
                </c:pt>
                <c:pt idx="3491">
                  <c:v>42727.752083333333</c:v>
                </c:pt>
                <c:pt idx="3492">
                  <c:v>42727.759027777778</c:v>
                </c:pt>
                <c:pt idx="3493">
                  <c:v>42727.765972222223</c:v>
                </c:pt>
                <c:pt idx="3494">
                  <c:v>42727.772916666669</c:v>
                </c:pt>
                <c:pt idx="3495">
                  <c:v>42727.779861111114</c:v>
                </c:pt>
                <c:pt idx="3496">
                  <c:v>42727.786805555559</c:v>
                </c:pt>
                <c:pt idx="3497">
                  <c:v>42727.793749999997</c:v>
                </c:pt>
                <c:pt idx="3498">
                  <c:v>42727.800694444442</c:v>
                </c:pt>
                <c:pt idx="3499">
                  <c:v>42727.807638888888</c:v>
                </c:pt>
                <c:pt idx="3500">
                  <c:v>42727.814583333333</c:v>
                </c:pt>
                <c:pt idx="3501">
                  <c:v>42727.821527777778</c:v>
                </c:pt>
                <c:pt idx="3502">
                  <c:v>42727.828472222223</c:v>
                </c:pt>
                <c:pt idx="3503">
                  <c:v>42727.835416666669</c:v>
                </c:pt>
                <c:pt idx="3504">
                  <c:v>42727.842361111114</c:v>
                </c:pt>
                <c:pt idx="3505">
                  <c:v>42727.849305555559</c:v>
                </c:pt>
                <c:pt idx="3506">
                  <c:v>42727.856249999997</c:v>
                </c:pt>
                <c:pt idx="3507">
                  <c:v>42727.863194444442</c:v>
                </c:pt>
                <c:pt idx="3508">
                  <c:v>42727.870138888888</c:v>
                </c:pt>
                <c:pt idx="3509">
                  <c:v>42727.877083333333</c:v>
                </c:pt>
                <c:pt idx="3510">
                  <c:v>42727.884027777778</c:v>
                </c:pt>
                <c:pt idx="3511">
                  <c:v>42727.890972222223</c:v>
                </c:pt>
                <c:pt idx="3512">
                  <c:v>42727.897916666669</c:v>
                </c:pt>
                <c:pt idx="3513">
                  <c:v>42727.904861111114</c:v>
                </c:pt>
                <c:pt idx="3514">
                  <c:v>42727.911805555559</c:v>
                </c:pt>
                <c:pt idx="3515">
                  <c:v>42727.918749999997</c:v>
                </c:pt>
                <c:pt idx="3516">
                  <c:v>42727.925694444442</c:v>
                </c:pt>
                <c:pt idx="3517">
                  <c:v>42727.932638888888</c:v>
                </c:pt>
                <c:pt idx="3518">
                  <c:v>42727.939583333333</c:v>
                </c:pt>
                <c:pt idx="3519">
                  <c:v>42727.946527777778</c:v>
                </c:pt>
                <c:pt idx="3520">
                  <c:v>42727.953472222223</c:v>
                </c:pt>
                <c:pt idx="3521">
                  <c:v>42727.960416666669</c:v>
                </c:pt>
                <c:pt idx="3522">
                  <c:v>42727.967361111114</c:v>
                </c:pt>
                <c:pt idx="3523">
                  <c:v>42727.974305555559</c:v>
                </c:pt>
                <c:pt idx="3524">
                  <c:v>42727.981249999997</c:v>
                </c:pt>
                <c:pt idx="3525">
                  <c:v>42727.988194444442</c:v>
                </c:pt>
                <c:pt idx="3526">
                  <c:v>42727.995138888888</c:v>
                </c:pt>
                <c:pt idx="3527">
                  <c:v>42728.002083333333</c:v>
                </c:pt>
                <c:pt idx="3528">
                  <c:v>42728.009027777778</c:v>
                </c:pt>
                <c:pt idx="3529">
                  <c:v>42728.015972222223</c:v>
                </c:pt>
                <c:pt idx="3530">
                  <c:v>42728.022916666669</c:v>
                </c:pt>
                <c:pt idx="3531">
                  <c:v>42728.029861111114</c:v>
                </c:pt>
                <c:pt idx="3532">
                  <c:v>42728.036805555559</c:v>
                </c:pt>
                <c:pt idx="3533">
                  <c:v>42728.043749999997</c:v>
                </c:pt>
                <c:pt idx="3534">
                  <c:v>42728.050694444442</c:v>
                </c:pt>
                <c:pt idx="3535">
                  <c:v>42728.057638888888</c:v>
                </c:pt>
                <c:pt idx="3536">
                  <c:v>42728.064583333333</c:v>
                </c:pt>
                <c:pt idx="3537">
                  <c:v>42728.071527777778</c:v>
                </c:pt>
                <c:pt idx="3538">
                  <c:v>42728.078472222223</c:v>
                </c:pt>
                <c:pt idx="3539">
                  <c:v>42728.085416666669</c:v>
                </c:pt>
                <c:pt idx="3540">
                  <c:v>42728.092361111114</c:v>
                </c:pt>
                <c:pt idx="3541">
                  <c:v>42728.099305555559</c:v>
                </c:pt>
                <c:pt idx="3542">
                  <c:v>42728.106249999997</c:v>
                </c:pt>
                <c:pt idx="3543">
                  <c:v>42728.113194444442</c:v>
                </c:pt>
                <c:pt idx="3544">
                  <c:v>42728.120138888888</c:v>
                </c:pt>
                <c:pt idx="3545">
                  <c:v>42728.127083333333</c:v>
                </c:pt>
                <c:pt idx="3546">
                  <c:v>42728.134027777778</c:v>
                </c:pt>
                <c:pt idx="3547">
                  <c:v>42728.140972222223</c:v>
                </c:pt>
                <c:pt idx="3548">
                  <c:v>42728.147916666669</c:v>
                </c:pt>
                <c:pt idx="3549">
                  <c:v>42728.154861111114</c:v>
                </c:pt>
                <c:pt idx="3550">
                  <c:v>42728.161805555559</c:v>
                </c:pt>
                <c:pt idx="3551">
                  <c:v>42728.168749999997</c:v>
                </c:pt>
                <c:pt idx="3552">
                  <c:v>42728.175694444442</c:v>
                </c:pt>
                <c:pt idx="3553">
                  <c:v>42728.182638888888</c:v>
                </c:pt>
                <c:pt idx="3554">
                  <c:v>42728.189583333333</c:v>
                </c:pt>
                <c:pt idx="3555">
                  <c:v>42728.196527777778</c:v>
                </c:pt>
                <c:pt idx="3556">
                  <c:v>42728.203472222223</c:v>
                </c:pt>
                <c:pt idx="3557">
                  <c:v>42728.210416666669</c:v>
                </c:pt>
                <c:pt idx="3558">
                  <c:v>42728.217361111114</c:v>
                </c:pt>
                <c:pt idx="3559">
                  <c:v>42728.224305555559</c:v>
                </c:pt>
                <c:pt idx="3560">
                  <c:v>42728.231249999997</c:v>
                </c:pt>
                <c:pt idx="3561">
                  <c:v>42728.238194444442</c:v>
                </c:pt>
                <c:pt idx="3562">
                  <c:v>42728.245138888888</c:v>
                </c:pt>
                <c:pt idx="3563">
                  <c:v>42728.252083333333</c:v>
                </c:pt>
                <c:pt idx="3564">
                  <c:v>42728.259027777778</c:v>
                </c:pt>
                <c:pt idx="3565">
                  <c:v>42728.265972222223</c:v>
                </c:pt>
                <c:pt idx="3566">
                  <c:v>42728.272916666669</c:v>
                </c:pt>
                <c:pt idx="3567">
                  <c:v>42728.279861111114</c:v>
                </c:pt>
                <c:pt idx="3568">
                  <c:v>42728.286805555559</c:v>
                </c:pt>
                <c:pt idx="3569">
                  <c:v>42728.293749999997</c:v>
                </c:pt>
                <c:pt idx="3570">
                  <c:v>42728.300694444442</c:v>
                </c:pt>
                <c:pt idx="3571">
                  <c:v>42728.307638888888</c:v>
                </c:pt>
                <c:pt idx="3572">
                  <c:v>42728.314583333333</c:v>
                </c:pt>
                <c:pt idx="3573">
                  <c:v>42728.321527777778</c:v>
                </c:pt>
                <c:pt idx="3574">
                  <c:v>42728.328472222223</c:v>
                </c:pt>
                <c:pt idx="3575">
                  <c:v>42728.335416666669</c:v>
                </c:pt>
                <c:pt idx="3576">
                  <c:v>42728.342361111114</c:v>
                </c:pt>
                <c:pt idx="3577">
                  <c:v>42728.349305555559</c:v>
                </c:pt>
                <c:pt idx="3578">
                  <c:v>42728.356249999997</c:v>
                </c:pt>
                <c:pt idx="3579">
                  <c:v>42728.363194444442</c:v>
                </c:pt>
                <c:pt idx="3580">
                  <c:v>42728.370138888888</c:v>
                </c:pt>
                <c:pt idx="3581">
                  <c:v>42728.377083333333</c:v>
                </c:pt>
                <c:pt idx="3582">
                  <c:v>42728.384027777778</c:v>
                </c:pt>
                <c:pt idx="3583">
                  <c:v>42728.390972222223</c:v>
                </c:pt>
                <c:pt idx="3584">
                  <c:v>42728.397916666669</c:v>
                </c:pt>
                <c:pt idx="3585">
                  <c:v>42728.404861111114</c:v>
                </c:pt>
                <c:pt idx="3586">
                  <c:v>42728.411805555559</c:v>
                </c:pt>
                <c:pt idx="3587">
                  <c:v>42728.418749999997</c:v>
                </c:pt>
                <c:pt idx="3588">
                  <c:v>42728.425694444442</c:v>
                </c:pt>
                <c:pt idx="3589">
                  <c:v>42728.432638888888</c:v>
                </c:pt>
                <c:pt idx="3590">
                  <c:v>42728.439583333333</c:v>
                </c:pt>
                <c:pt idx="3591">
                  <c:v>42728.446527777778</c:v>
                </c:pt>
                <c:pt idx="3592">
                  <c:v>42728.453472222223</c:v>
                </c:pt>
                <c:pt idx="3593">
                  <c:v>42728.460416666669</c:v>
                </c:pt>
                <c:pt idx="3594">
                  <c:v>42728.467361111114</c:v>
                </c:pt>
                <c:pt idx="3595">
                  <c:v>42728.474305555559</c:v>
                </c:pt>
                <c:pt idx="3596">
                  <c:v>42728.481249999997</c:v>
                </c:pt>
                <c:pt idx="3597">
                  <c:v>42728.488194444442</c:v>
                </c:pt>
                <c:pt idx="3598">
                  <c:v>42728.495138888888</c:v>
                </c:pt>
                <c:pt idx="3599">
                  <c:v>42728.502083333333</c:v>
                </c:pt>
                <c:pt idx="3600">
                  <c:v>42728.509027777778</c:v>
                </c:pt>
                <c:pt idx="3601">
                  <c:v>42728.515972222223</c:v>
                </c:pt>
                <c:pt idx="3602">
                  <c:v>42728.522916666669</c:v>
                </c:pt>
                <c:pt idx="3603">
                  <c:v>42728.529861111114</c:v>
                </c:pt>
                <c:pt idx="3604">
                  <c:v>42728.536805555559</c:v>
                </c:pt>
                <c:pt idx="3605">
                  <c:v>42728.543749999997</c:v>
                </c:pt>
                <c:pt idx="3606">
                  <c:v>42728.550694444442</c:v>
                </c:pt>
                <c:pt idx="3607">
                  <c:v>42728.557638888888</c:v>
                </c:pt>
                <c:pt idx="3608">
                  <c:v>42728.564583333333</c:v>
                </c:pt>
                <c:pt idx="3609">
                  <c:v>42728.571527777778</c:v>
                </c:pt>
                <c:pt idx="3610">
                  <c:v>42728.578472222223</c:v>
                </c:pt>
                <c:pt idx="3611">
                  <c:v>42728.585416666669</c:v>
                </c:pt>
                <c:pt idx="3612">
                  <c:v>42728.592361111114</c:v>
                </c:pt>
                <c:pt idx="3613">
                  <c:v>42728.599305555559</c:v>
                </c:pt>
                <c:pt idx="3614">
                  <c:v>42728.606249999997</c:v>
                </c:pt>
                <c:pt idx="3615">
                  <c:v>42728.613194444442</c:v>
                </c:pt>
                <c:pt idx="3616">
                  <c:v>42728.620138888888</c:v>
                </c:pt>
                <c:pt idx="3617">
                  <c:v>42728.627083333333</c:v>
                </c:pt>
                <c:pt idx="3618">
                  <c:v>42728.634027777778</c:v>
                </c:pt>
                <c:pt idx="3619">
                  <c:v>42728.640972222223</c:v>
                </c:pt>
                <c:pt idx="3620">
                  <c:v>42728.647916666669</c:v>
                </c:pt>
                <c:pt idx="3621">
                  <c:v>42728.654861111114</c:v>
                </c:pt>
                <c:pt idx="3622">
                  <c:v>42728.661805555559</c:v>
                </c:pt>
                <c:pt idx="3623">
                  <c:v>42728.668749999997</c:v>
                </c:pt>
                <c:pt idx="3624">
                  <c:v>42728.675694444442</c:v>
                </c:pt>
                <c:pt idx="3625">
                  <c:v>42728.682638888888</c:v>
                </c:pt>
                <c:pt idx="3626">
                  <c:v>42728.689583333333</c:v>
                </c:pt>
                <c:pt idx="3627">
                  <c:v>42728.696527777778</c:v>
                </c:pt>
                <c:pt idx="3628">
                  <c:v>42728.703472222223</c:v>
                </c:pt>
                <c:pt idx="3629">
                  <c:v>42728.710416666669</c:v>
                </c:pt>
                <c:pt idx="3630">
                  <c:v>42728.717361111114</c:v>
                </c:pt>
                <c:pt idx="3631">
                  <c:v>42728.724305555559</c:v>
                </c:pt>
                <c:pt idx="3632">
                  <c:v>42728.731249999997</c:v>
                </c:pt>
                <c:pt idx="3633">
                  <c:v>42728.738194444442</c:v>
                </c:pt>
                <c:pt idx="3634">
                  <c:v>42728.745138888888</c:v>
                </c:pt>
                <c:pt idx="3635">
                  <c:v>42728.752083333333</c:v>
                </c:pt>
                <c:pt idx="3636">
                  <c:v>42728.759027777778</c:v>
                </c:pt>
                <c:pt idx="3637">
                  <c:v>42728.765972222223</c:v>
                </c:pt>
                <c:pt idx="3638">
                  <c:v>42728.772916666669</c:v>
                </c:pt>
                <c:pt idx="3639">
                  <c:v>42728.779861111114</c:v>
                </c:pt>
                <c:pt idx="3640">
                  <c:v>42728.786805555559</c:v>
                </c:pt>
                <c:pt idx="3641">
                  <c:v>42728.793749999997</c:v>
                </c:pt>
                <c:pt idx="3642">
                  <c:v>42728.800694444442</c:v>
                </c:pt>
                <c:pt idx="3643">
                  <c:v>42728.807638888888</c:v>
                </c:pt>
                <c:pt idx="3644">
                  <c:v>42728.814583333333</c:v>
                </c:pt>
                <c:pt idx="3645">
                  <c:v>42728.821527777778</c:v>
                </c:pt>
                <c:pt idx="3646">
                  <c:v>42728.828472222223</c:v>
                </c:pt>
                <c:pt idx="3647">
                  <c:v>42728.835416666669</c:v>
                </c:pt>
                <c:pt idx="3648">
                  <c:v>42728.842361111114</c:v>
                </c:pt>
                <c:pt idx="3649">
                  <c:v>42728.849305555559</c:v>
                </c:pt>
                <c:pt idx="3650">
                  <c:v>42728.856249999997</c:v>
                </c:pt>
                <c:pt idx="3651">
                  <c:v>42728.863194444442</c:v>
                </c:pt>
                <c:pt idx="3652">
                  <c:v>42728.870138888888</c:v>
                </c:pt>
                <c:pt idx="3653">
                  <c:v>42728.877083333333</c:v>
                </c:pt>
                <c:pt idx="3654">
                  <c:v>42728.884027777778</c:v>
                </c:pt>
                <c:pt idx="3655">
                  <c:v>42728.890972222223</c:v>
                </c:pt>
                <c:pt idx="3656">
                  <c:v>42728.897916666669</c:v>
                </c:pt>
                <c:pt idx="3657">
                  <c:v>42728.904861111114</c:v>
                </c:pt>
                <c:pt idx="3658">
                  <c:v>42728.911805555559</c:v>
                </c:pt>
                <c:pt idx="3659">
                  <c:v>42728.918749999997</c:v>
                </c:pt>
                <c:pt idx="3660">
                  <c:v>42728.925694444442</c:v>
                </c:pt>
                <c:pt idx="3661">
                  <c:v>42728.932638888888</c:v>
                </c:pt>
                <c:pt idx="3662">
                  <c:v>42728.939583333333</c:v>
                </c:pt>
                <c:pt idx="3663">
                  <c:v>42728.946527777778</c:v>
                </c:pt>
                <c:pt idx="3664">
                  <c:v>42728.953472222223</c:v>
                </c:pt>
                <c:pt idx="3665">
                  <c:v>42728.960416666669</c:v>
                </c:pt>
                <c:pt idx="3666">
                  <c:v>42728.967361111114</c:v>
                </c:pt>
                <c:pt idx="3667">
                  <c:v>42728.974305555559</c:v>
                </c:pt>
                <c:pt idx="3668">
                  <c:v>42728.981249999997</c:v>
                </c:pt>
                <c:pt idx="3669">
                  <c:v>42728.988194444442</c:v>
                </c:pt>
                <c:pt idx="3670">
                  <c:v>42728.995138888888</c:v>
                </c:pt>
                <c:pt idx="3671">
                  <c:v>42729.002083333333</c:v>
                </c:pt>
                <c:pt idx="3672">
                  <c:v>42729.009027777778</c:v>
                </c:pt>
                <c:pt idx="3673">
                  <c:v>42729.015972222223</c:v>
                </c:pt>
                <c:pt idx="3674">
                  <c:v>42729.022916666669</c:v>
                </c:pt>
                <c:pt idx="3675">
                  <c:v>42729.029861111114</c:v>
                </c:pt>
                <c:pt idx="3676">
                  <c:v>42729.036805555559</c:v>
                </c:pt>
                <c:pt idx="3677">
                  <c:v>42729.043749999997</c:v>
                </c:pt>
                <c:pt idx="3678">
                  <c:v>42729.050694444442</c:v>
                </c:pt>
                <c:pt idx="3679">
                  <c:v>42729.057638888888</c:v>
                </c:pt>
                <c:pt idx="3680">
                  <c:v>42729.064583333333</c:v>
                </c:pt>
                <c:pt idx="3681">
                  <c:v>42729.071527777778</c:v>
                </c:pt>
                <c:pt idx="3682">
                  <c:v>42729.078472222223</c:v>
                </c:pt>
                <c:pt idx="3683">
                  <c:v>42729.085416666669</c:v>
                </c:pt>
                <c:pt idx="3684">
                  <c:v>42729.092361111114</c:v>
                </c:pt>
                <c:pt idx="3685">
                  <c:v>42729.099305555559</c:v>
                </c:pt>
                <c:pt idx="3686">
                  <c:v>42729.106249999997</c:v>
                </c:pt>
                <c:pt idx="3687">
                  <c:v>42729.113194444442</c:v>
                </c:pt>
                <c:pt idx="3688">
                  <c:v>42729.120138888888</c:v>
                </c:pt>
                <c:pt idx="3689">
                  <c:v>42729.127083333333</c:v>
                </c:pt>
                <c:pt idx="3690">
                  <c:v>42729.134027777778</c:v>
                </c:pt>
                <c:pt idx="3691">
                  <c:v>42729.140972222223</c:v>
                </c:pt>
                <c:pt idx="3692">
                  <c:v>42729.147916666669</c:v>
                </c:pt>
                <c:pt idx="3693">
                  <c:v>42729.154861111114</c:v>
                </c:pt>
                <c:pt idx="3694">
                  <c:v>42729.161805555559</c:v>
                </c:pt>
                <c:pt idx="3695">
                  <c:v>42729.168749999997</c:v>
                </c:pt>
                <c:pt idx="3696">
                  <c:v>42729.175694444442</c:v>
                </c:pt>
                <c:pt idx="3697">
                  <c:v>42729.182638888888</c:v>
                </c:pt>
                <c:pt idx="3698">
                  <c:v>42729.189583333333</c:v>
                </c:pt>
                <c:pt idx="3699">
                  <c:v>42729.196527777778</c:v>
                </c:pt>
                <c:pt idx="3700">
                  <c:v>42729.203472222223</c:v>
                </c:pt>
                <c:pt idx="3701">
                  <c:v>42729.210416666669</c:v>
                </c:pt>
                <c:pt idx="3702">
                  <c:v>42729.217361111114</c:v>
                </c:pt>
                <c:pt idx="3703">
                  <c:v>42729.224305555559</c:v>
                </c:pt>
                <c:pt idx="3704">
                  <c:v>42729.231249999997</c:v>
                </c:pt>
                <c:pt idx="3705">
                  <c:v>42729.238194444442</c:v>
                </c:pt>
                <c:pt idx="3706">
                  <c:v>42729.245138888888</c:v>
                </c:pt>
                <c:pt idx="3707">
                  <c:v>42729.252083333333</c:v>
                </c:pt>
                <c:pt idx="3708">
                  <c:v>42729.259027777778</c:v>
                </c:pt>
                <c:pt idx="3709">
                  <c:v>42729.265972222223</c:v>
                </c:pt>
                <c:pt idx="3710">
                  <c:v>42729.272916666669</c:v>
                </c:pt>
                <c:pt idx="3711">
                  <c:v>42729.279861111114</c:v>
                </c:pt>
                <c:pt idx="3712">
                  <c:v>42729.286805555559</c:v>
                </c:pt>
                <c:pt idx="3713">
                  <c:v>42729.293749999997</c:v>
                </c:pt>
                <c:pt idx="3714">
                  <c:v>42729.300694444442</c:v>
                </c:pt>
                <c:pt idx="3715">
                  <c:v>42729.307638888888</c:v>
                </c:pt>
                <c:pt idx="3716">
                  <c:v>42729.314583333333</c:v>
                </c:pt>
                <c:pt idx="3717">
                  <c:v>42729.321527777778</c:v>
                </c:pt>
                <c:pt idx="3718">
                  <c:v>42729.328472222223</c:v>
                </c:pt>
                <c:pt idx="3719">
                  <c:v>42729.335416666669</c:v>
                </c:pt>
                <c:pt idx="3720">
                  <c:v>42729.342361111114</c:v>
                </c:pt>
                <c:pt idx="3721">
                  <c:v>42729.349305555559</c:v>
                </c:pt>
                <c:pt idx="3722">
                  <c:v>42729.356249999997</c:v>
                </c:pt>
                <c:pt idx="3723">
                  <c:v>42729.363194444442</c:v>
                </c:pt>
                <c:pt idx="3724">
                  <c:v>42729.370138888888</c:v>
                </c:pt>
                <c:pt idx="3725">
                  <c:v>42729.377083333333</c:v>
                </c:pt>
                <c:pt idx="3726">
                  <c:v>42729.384027777778</c:v>
                </c:pt>
                <c:pt idx="3727">
                  <c:v>42729.390972222223</c:v>
                </c:pt>
                <c:pt idx="3728">
                  <c:v>42729.397916666669</c:v>
                </c:pt>
                <c:pt idx="3729">
                  <c:v>42729.404861111114</c:v>
                </c:pt>
                <c:pt idx="3730">
                  <c:v>42729.411805555559</c:v>
                </c:pt>
                <c:pt idx="3731">
                  <c:v>42729.418749999997</c:v>
                </c:pt>
                <c:pt idx="3732">
                  <c:v>42729.425694444442</c:v>
                </c:pt>
                <c:pt idx="3733">
                  <c:v>42729.432638888888</c:v>
                </c:pt>
                <c:pt idx="3734">
                  <c:v>42729.439583333333</c:v>
                </c:pt>
                <c:pt idx="3735">
                  <c:v>42729.446527777778</c:v>
                </c:pt>
                <c:pt idx="3736">
                  <c:v>42729.453472222223</c:v>
                </c:pt>
                <c:pt idx="3737">
                  <c:v>42729.460416666669</c:v>
                </c:pt>
                <c:pt idx="3738">
                  <c:v>42729.467361111114</c:v>
                </c:pt>
                <c:pt idx="3739">
                  <c:v>42729.474305555559</c:v>
                </c:pt>
                <c:pt idx="3740">
                  <c:v>42729.481249999997</c:v>
                </c:pt>
                <c:pt idx="3741">
                  <c:v>42729.488194444442</c:v>
                </c:pt>
                <c:pt idx="3742">
                  <c:v>42729.495138888888</c:v>
                </c:pt>
                <c:pt idx="3743">
                  <c:v>42729.502083333333</c:v>
                </c:pt>
                <c:pt idx="3744">
                  <c:v>42729.509027777778</c:v>
                </c:pt>
                <c:pt idx="3745">
                  <c:v>42729.515972222223</c:v>
                </c:pt>
                <c:pt idx="3746">
                  <c:v>42729.522916666669</c:v>
                </c:pt>
                <c:pt idx="3747">
                  <c:v>42729.529861111114</c:v>
                </c:pt>
                <c:pt idx="3748">
                  <c:v>42729.536805555559</c:v>
                </c:pt>
                <c:pt idx="3749">
                  <c:v>42729.543749999997</c:v>
                </c:pt>
                <c:pt idx="3750">
                  <c:v>42729.550694444442</c:v>
                </c:pt>
                <c:pt idx="3751">
                  <c:v>42729.557638888888</c:v>
                </c:pt>
                <c:pt idx="3752">
                  <c:v>42729.564583333333</c:v>
                </c:pt>
                <c:pt idx="3753">
                  <c:v>42729.571527777778</c:v>
                </c:pt>
                <c:pt idx="3754">
                  <c:v>42729.578472222223</c:v>
                </c:pt>
                <c:pt idx="3755">
                  <c:v>42729.585416666669</c:v>
                </c:pt>
                <c:pt idx="3756">
                  <c:v>42729.592361111114</c:v>
                </c:pt>
                <c:pt idx="3757">
                  <c:v>42729.599305555559</c:v>
                </c:pt>
                <c:pt idx="3758">
                  <c:v>42729.606249999997</c:v>
                </c:pt>
                <c:pt idx="3759">
                  <c:v>42729.613194444442</c:v>
                </c:pt>
                <c:pt idx="3760">
                  <c:v>42729.620138888888</c:v>
                </c:pt>
                <c:pt idx="3761">
                  <c:v>42729.627083333333</c:v>
                </c:pt>
                <c:pt idx="3762">
                  <c:v>42729.634027777778</c:v>
                </c:pt>
                <c:pt idx="3763">
                  <c:v>42729.640972222223</c:v>
                </c:pt>
                <c:pt idx="3764">
                  <c:v>42729.647916666669</c:v>
                </c:pt>
                <c:pt idx="3765">
                  <c:v>42729.654861111114</c:v>
                </c:pt>
                <c:pt idx="3766">
                  <c:v>42729.661805555559</c:v>
                </c:pt>
                <c:pt idx="3767">
                  <c:v>42729.668749999997</c:v>
                </c:pt>
                <c:pt idx="3768">
                  <c:v>42729.675694444442</c:v>
                </c:pt>
                <c:pt idx="3769">
                  <c:v>42729.682638888888</c:v>
                </c:pt>
                <c:pt idx="3770">
                  <c:v>42729.689583333333</c:v>
                </c:pt>
                <c:pt idx="3771">
                  <c:v>42729.696527777778</c:v>
                </c:pt>
                <c:pt idx="3772">
                  <c:v>42729.703472222223</c:v>
                </c:pt>
                <c:pt idx="3773">
                  <c:v>42729.710416666669</c:v>
                </c:pt>
                <c:pt idx="3774">
                  <c:v>42729.717361111114</c:v>
                </c:pt>
                <c:pt idx="3775">
                  <c:v>42729.724305555559</c:v>
                </c:pt>
                <c:pt idx="3776">
                  <c:v>42729.731249999997</c:v>
                </c:pt>
                <c:pt idx="3777">
                  <c:v>42729.738194444442</c:v>
                </c:pt>
                <c:pt idx="3778">
                  <c:v>42729.745138888888</c:v>
                </c:pt>
                <c:pt idx="3779">
                  <c:v>42729.752083333333</c:v>
                </c:pt>
                <c:pt idx="3780">
                  <c:v>42729.759027777778</c:v>
                </c:pt>
                <c:pt idx="3781">
                  <c:v>42729.765972222223</c:v>
                </c:pt>
                <c:pt idx="3782">
                  <c:v>42729.772916666669</c:v>
                </c:pt>
                <c:pt idx="3783">
                  <c:v>42729.779861111114</c:v>
                </c:pt>
                <c:pt idx="3784">
                  <c:v>42729.786805555559</c:v>
                </c:pt>
                <c:pt idx="3785">
                  <c:v>42729.793749999997</c:v>
                </c:pt>
                <c:pt idx="3786">
                  <c:v>42729.800694444442</c:v>
                </c:pt>
                <c:pt idx="3787">
                  <c:v>42729.807638888888</c:v>
                </c:pt>
                <c:pt idx="3788">
                  <c:v>42729.814583333333</c:v>
                </c:pt>
                <c:pt idx="3789">
                  <c:v>42729.821527777778</c:v>
                </c:pt>
                <c:pt idx="3790">
                  <c:v>42729.828472222223</c:v>
                </c:pt>
                <c:pt idx="3791">
                  <c:v>42729.835416666669</c:v>
                </c:pt>
                <c:pt idx="3792">
                  <c:v>42729.842361111114</c:v>
                </c:pt>
                <c:pt idx="3793">
                  <c:v>42729.849305555559</c:v>
                </c:pt>
                <c:pt idx="3794">
                  <c:v>42729.856249999997</c:v>
                </c:pt>
                <c:pt idx="3795">
                  <c:v>42729.863194444442</c:v>
                </c:pt>
                <c:pt idx="3796">
                  <c:v>42729.870138888888</c:v>
                </c:pt>
                <c:pt idx="3797">
                  <c:v>42729.877083333333</c:v>
                </c:pt>
                <c:pt idx="3798">
                  <c:v>42729.884027777778</c:v>
                </c:pt>
                <c:pt idx="3799">
                  <c:v>42729.890972222223</c:v>
                </c:pt>
                <c:pt idx="3800">
                  <c:v>42729.897916666669</c:v>
                </c:pt>
                <c:pt idx="3801">
                  <c:v>42729.904861111114</c:v>
                </c:pt>
                <c:pt idx="3802">
                  <c:v>42729.911805555559</c:v>
                </c:pt>
                <c:pt idx="3803">
                  <c:v>42729.918749999997</c:v>
                </c:pt>
                <c:pt idx="3804">
                  <c:v>42729.925694444442</c:v>
                </c:pt>
                <c:pt idx="3805">
                  <c:v>42729.932638888888</c:v>
                </c:pt>
                <c:pt idx="3806">
                  <c:v>42729.939583333333</c:v>
                </c:pt>
                <c:pt idx="3807">
                  <c:v>42729.946527777778</c:v>
                </c:pt>
                <c:pt idx="3808">
                  <c:v>42729.953472222223</c:v>
                </c:pt>
                <c:pt idx="3809">
                  <c:v>42729.960416666669</c:v>
                </c:pt>
                <c:pt idx="3810">
                  <c:v>42729.967361111114</c:v>
                </c:pt>
                <c:pt idx="3811">
                  <c:v>42729.974305555559</c:v>
                </c:pt>
                <c:pt idx="3812">
                  <c:v>42729.981249999997</c:v>
                </c:pt>
                <c:pt idx="3813">
                  <c:v>42729.988194444442</c:v>
                </c:pt>
                <c:pt idx="3814">
                  <c:v>42729.995138888888</c:v>
                </c:pt>
                <c:pt idx="3815">
                  <c:v>42730.002083333333</c:v>
                </c:pt>
                <c:pt idx="3816">
                  <c:v>42730.009027777778</c:v>
                </c:pt>
                <c:pt idx="3817">
                  <c:v>42730.015972222223</c:v>
                </c:pt>
                <c:pt idx="3818">
                  <c:v>42730.022916666669</c:v>
                </c:pt>
                <c:pt idx="3819">
                  <c:v>42730.029861111114</c:v>
                </c:pt>
                <c:pt idx="3820">
                  <c:v>42730.036805555559</c:v>
                </c:pt>
                <c:pt idx="3821">
                  <c:v>42730.043749999997</c:v>
                </c:pt>
                <c:pt idx="3822">
                  <c:v>42730.050694444442</c:v>
                </c:pt>
                <c:pt idx="3823">
                  <c:v>42730.057638888888</c:v>
                </c:pt>
                <c:pt idx="3824">
                  <c:v>42730.064583333333</c:v>
                </c:pt>
                <c:pt idx="3825">
                  <c:v>42730.071527777778</c:v>
                </c:pt>
                <c:pt idx="3826">
                  <c:v>42730.078472222223</c:v>
                </c:pt>
                <c:pt idx="3827">
                  <c:v>42730.085416666669</c:v>
                </c:pt>
                <c:pt idx="3828">
                  <c:v>42730.092361111114</c:v>
                </c:pt>
                <c:pt idx="3829">
                  <c:v>42730.099305555559</c:v>
                </c:pt>
                <c:pt idx="3830">
                  <c:v>42730.106249999997</c:v>
                </c:pt>
                <c:pt idx="3831">
                  <c:v>42730.113194444442</c:v>
                </c:pt>
                <c:pt idx="3832">
                  <c:v>42730.120138888888</c:v>
                </c:pt>
                <c:pt idx="3833">
                  <c:v>42730.127083333333</c:v>
                </c:pt>
                <c:pt idx="3834">
                  <c:v>42730.134027777778</c:v>
                </c:pt>
                <c:pt idx="3835">
                  <c:v>42730.140972222223</c:v>
                </c:pt>
                <c:pt idx="3836">
                  <c:v>42730.147916666669</c:v>
                </c:pt>
                <c:pt idx="3837">
                  <c:v>42730.154861111114</c:v>
                </c:pt>
                <c:pt idx="3838">
                  <c:v>42730.161805555559</c:v>
                </c:pt>
                <c:pt idx="3839">
                  <c:v>42730.168749999997</c:v>
                </c:pt>
                <c:pt idx="3840">
                  <c:v>42730.175694444442</c:v>
                </c:pt>
                <c:pt idx="3841">
                  <c:v>42730.182638888888</c:v>
                </c:pt>
                <c:pt idx="3842">
                  <c:v>42730.189583333333</c:v>
                </c:pt>
                <c:pt idx="3843">
                  <c:v>42730.196527777778</c:v>
                </c:pt>
                <c:pt idx="3844">
                  <c:v>42730.203472222223</c:v>
                </c:pt>
                <c:pt idx="3845">
                  <c:v>42730.210416666669</c:v>
                </c:pt>
                <c:pt idx="3846">
                  <c:v>42730.217361111114</c:v>
                </c:pt>
                <c:pt idx="3847">
                  <c:v>42730.224305555559</c:v>
                </c:pt>
                <c:pt idx="3848">
                  <c:v>42730.231249999997</c:v>
                </c:pt>
                <c:pt idx="3849">
                  <c:v>42730.238194444442</c:v>
                </c:pt>
                <c:pt idx="3850">
                  <c:v>42730.245138888888</c:v>
                </c:pt>
                <c:pt idx="3851">
                  <c:v>42730.252083333333</c:v>
                </c:pt>
                <c:pt idx="3852">
                  <c:v>42730.259027777778</c:v>
                </c:pt>
                <c:pt idx="3853">
                  <c:v>42730.265972222223</c:v>
                </c:pt>
                <c:pt idx="3854">
                  <c:v>42730.272916666669</c:v>
                </c:pt>
                <c:pt idx="3855">
                  <c:v>42730.279861111114</c:v>
                </c:pt>
                <c:pt idx="3856">
                  <c:v>42730.286805555559</c:v>
                </c:pt>
                <c:pt idx="3857">
                  <c:v>42730.293749999997</c:v>
                </c:pt>
                <c:pt idx="3858">
                  <c:v>42730.300694444442</c:v>
                </c:pt>
                <c:pt idx="3859">
                  <c:v>42730.307638888888</c:v>
                </c:pt>
                <c:pt idx="3860">
                  <c:v>42730.314583333333</c:v>
                </c:pt>
                <c:pt idx="3861">
                  <c:v>42730.321527777778</c:v>
                </c:pt>
                <c:pt idx="3862">
                  <c:v>42730.328472222223</c:v>
                </c:pt>
                <c:pt idx="3863">
                  <c:v>42730.335416666669</c:v>
                </c:pt>
                <c:pt idx="3864">
                  <c:v>42730.342361111114</c:v>
                </c:pt>
                <c:pt idx="3865">
                  <c:v>42730.349305555559</c:v>
                </c:pt>
                <c:pt idx="3866">
                  <c:v>42730.356249999997</c:v>
                </c:pt>
                <c:pt idx="3867">
                  <c:v>42730.363194444442</c:v>
                </c:pt>
                <c:pt idx="3868">
                  <c:v>42730.370138888888</c:v>
                </c:pt>
                <c:pt idx="3869">
                  <c:v>42730.377083333333</c:v>
                </c:pt>
                <c:pt idx="3870">
                  <c:v>42730.384027777778</c:v>
                </c:pt>
                <c:pt idx="3871">
                  <c:v>42730.390972222223</c:v>
                </c:pt>
                <c:pt idx="3872">
                  <c:v>42730.397916666669</c:v>
                </c:pt>
                <c:pt idx="3873">
                  <c:v>42730.404861111114</c:v>
                </c:pt>
                <c:pt idx="3874">
                  <c:v>42730.411805555559</c:v>
                </c:pt>
                <c:pt idx="3875">
                  <c:v>42730.418749999997</c:v>
                </c:pt>
                <c:pt idx="3876">
                  <c:v>42730.425694444442</c:v>
                </c:pt>
                <c:pt idx="3877">
                  <c:v>42730.432638888888</c:v>
                </c:pt>
                <c:pt idx="3878">
                  <c:v>42730.439583333333</c:v>
                </c:pt>
                <c:pt idx="3879">
                  <c:v>42730.446527777778</c:v>
                </c:pt>
                <c:pt idx="3880">
                  <c:v>42730.453472222223</c:v>
                </c:pt>
                <c:pt idx="3881">
                  <c:v>42730.460416666669</c:v>
                </c:pt>
                <c:pt idx="3882">
                  <c:v>42730.467361111114</c:v>
                </c:pt>
                <c:pt idx="3883">
                  <c:v>42730.474305555559</c:v>
                </c:pt>
                <c:pt idx="3884">
                  <c:v>42730.481249999997</c:v>
                </c:pt>
                <c:pt idx="3885">
                  <c:v>42730.488194444442</c:v>
                </c:pt>
                <c:pt idx="3886">
                  <c:v>42730.495138888888</c:v>
                </c:pt>
                <c:pt idx="3887">
                  <c:v>42730.502083333333</c:v>
                </c:pt>
                <c:pt idx="3888">
                  <c:v>42730.509027777778</c:v>
                </c:pt>
                <c:pt idx="3889">
                  <c:v>42730.515972222223</c:v>
                </c:pt>
                <c:pt idx="3890">
                  <c:v>42730.522916666669</c:v>
                </c:pt>
                <c:pt idx="3891">
                  <c:v>42730.529861111114</c:v>
                </c:pt>
                <c:pt idx="3892">
                  <c:v>42730.536805555559</c:v>
                </c:pt>
                <c:pt idx="3893">
                  <c:v>42730.543749999997</c:v>
                </c:pt>
                <c:pt idx="3894">
                  <c:v>42730.550694444442</c:v>
                </c:pt>
                <c:pt idx="3895">
                  <c:v>42730.557638888888</c:v>
                </c:pt>
                <c:pt idx="3896">
                  <c:v>42730.564583333333</c:v>
                </c:pt>
                <c:pt idx="3897">
                  <c:v>42730.571527777778</c:v>
                </c:pt>
                <c:pt idx="3898">
                  <c:v>42730.578472222223</c:v>
                </c:pt>
                <c:pt idx="3899">
                  <c:v>42730.585416666669</c:v>
                </c:pt>
                <c:pt idx="3900">
                  <c:v>42730.592361111114</c:v>
                </c:pt>
                <c:pt idx="3901">
                  <c:v>42730.599305555559</c:v>
                </c:pt>
                <c:pt idx="3902">
                  <c:v>42730.606249999997</c:v>
                </c:pt>
                <c:pt idx="3903">
                  <c:v>42730.613194444442</c:v>
                </c:pt>
                <c:pt idx="3904">
                  <c:v>42730.620138888888</c:v>
                </c:pt>
                <c:pt idx="3905">
                  <c:v>42730.627083333333</c:v>
                </c:pt>
                <c:pt idx="3906">
                  <c:v>42730.634027777778</c:v>
                </c:pt>
                <c:pt idx="3907">
                  <c:v>42730.640972222223</c:v>
                </c:pt>
                <c:pt idx="3908">
                  <c:v>42730.647916666669</c:v>
                </c:pt>
                <c:pt idx="3909">
                  <c:v>42730.654861111114</c:v>
                </c:pt>
                <c:pt idx="3910">
                  <c:v>42730.661805555559</c:v>
                </c:pt>
                <c:pt idx="3911">
                  <c:v>42730.668749999997</c:v>
                </c:pt>
                <c:pt idx="3912">
                  <c:v>42730.675694444442</c:v>
                </c:pt>
                <c:pt idx="3913">
                  <c:v>42730.682638888888</c:v>
                </c:pt>
                <c:pt idx="3914">
                  <c:v>42730.689583333333</c:v>
                </c:pt>
                <c:pt idx="3915">
                  <c:v>42730.696527777778</c:v>
                </c:pt>
                <c:pt idx="3916">
                  <c:v>42730.703472222223</c:v>
                </c:pt>
                <c:pt idx="3917">
                  <c:v>42730.710416666669</c:v>
                </c:pt>
                <c:pt idx="3918">
                  <c:v>42730.717361111114</c:v>
                </c:pt>
                <c:pt idx="3919">
                  <c:v>42730.724305555559</c:v>
                </c:pt>
                <c:pt idx="3920">
                  <c:v>42730.731249999997</c:v>
                </c:pt>
                <c:pt idx="3921">
                  <c:v>42730.738194444442</c:v>
                </c:pt>
                <c:pt idx="3922">
                  <c:v>42730.745138888888</c:v>
                </c:pt>
                <c:pt idx="3923">
                  <c:v>42730.752083333333</c:v>
                </c:pt>
                <c:pt idx="3924">
                  <c:v>42730.759027777778</c:v>
                </c:pt>
                <c:pt idx="3925">
                  <c:v>42730.765972222223</c:v>
                </c:pt>
                <c:pt idx="3926">
                  <c:v>42730.772916666669</c:v>
                </c:pt>
                <c:pt idx="3927">
                  <c:v>42730.779861111114</c:v>
                </c:pt>
                <c:pt idx="3928">
                  <c:v>42730.786805555559</c:v>
                </c:pt>
                <c:pt idx="3929">
                  <c:v>42730.793749999997</c:v>
                </c:pt>
                <c:pt idx="3930">
                  <c:v>42730.800694444442</c:v>
                </c:pt>
                <c:pt idx="3931">
                  <c:v>42730.807638888888</c:v>
                </c:pt>
                <c:pt idx="3932">
                  <c:v>42730.814583333333</c:v>
                </c:pt>
                <c:pt idx="3933">
                  <c:v>42730.821527777778</c:v>
                </c:pt>
                <c:pt idx="3934">
                  <c:v>42730.828472222223</c:v>
                </c:pt>
                <c:pt idx="3935">
                  <c:v>42730.835416666669</c:v>
                </c:pt>
                <c:pt idx="3936">
                  <c:v>42730.842361111114</c:v>
                </c:pt>
                <c:pt idx="3937">
                  <c:v>42730.849305555559</c:v>
                </c:pt>
                <c:pt idx="3938">
                  <c:v>42730.856249999997</c:v>
                </c:pt>
                <c:pt idx="3939">
                  <c:v>42730.863194444442</c:v>
                </c:pt>
                <c:pt idx="3940">
                  <c:v>42730.870138888888</c:v>
                </c:pt>
                <c:pt idx="3941">
                  <c:v>42730.877083333333</c:v>
                </c:pt>
                <c:pt idx="3942">
                  <c:v>42730.884027777778</c:v>
                </c:pt>
                <c:pt idx="3943">
                  <c:v>42730.890972222223</c:v>
                </c:pt>
                <c:pt idx="3944">
                  <c:v>42730.897916666669</c:v>
                </c:pt>
                <c:pt idx="3945">
                  <c:v>42730.904861111114</c:v>
                </c:pt>
                <c:pt idx="3946">
                  <c:v>42730.911805555559</c:v>
                </c:pt>
                <c:pt idx="3947">
                  <c:v>42730.918749999997</c:v>
                </c:pt>
                <c:pt idx="3948">
                  <c:v>42730.925694444442</c:v>
                </c:pt>
                <c:pt idx="3949">
                  <c:v>42730.932638888888</c:v>
                </c:pt>
                <c:pt idx="3950">
                  <c:v>42730.939583333333</c:v>
                </c:pt>
                <c:pt idx="3951">
                  <c:v>42730.946527777778</c:v>
                </c:pt>
                <c:pt idx="3952">
                  <c:v>42730.953472222223</c:v>
                </c:pt>
                <c:pt idx="3953">
                  <c:v>42730.960416666669</c:v>
                </c:pt>
                <c:pt idx="3954">
                  <c:v>42730.967361111114</c:v>
                </c:pt>
                <c:pt idx="3955">
                  <c:v>42730.974305555559</c:v>
                </c:pt>
                <c:pt idx="3956">
                  <c:v>42730.981249999997</c:v>
                </c:pt>
                <c:pt idx="3957">
                  <c:v>42730.988194444442</c:v>
                </c:pt>
                <c:pt idx="3958">
                  <c:v>42730.995138888888</c:v>
                </c:pt>
                <c:pt idx="3959">
                  <c:v>42731.002083333333</c:v>
                </c:pt>
                <c:pt idx="3960">
                  <c:v>42731.009027777778</c:v>
                </c:pt>
                <c:pt idx="3961">
                  <c:v>42731.015972222223</c:v>
                </c:pt>
                <c:pt idx="3962">
                  <c:v>42731.022916666669</c:v>
                </c:pt>
                <c:pt idx="3963">
                  <c:v>42731.029861111114</c:v>
                </c:pt>
                <c:pt idx="3964">
                  <c:v>42731.036805555559</c:v>
                </c:pt>
                <c:pt idx="3965">
                  <c:v>42731.043749999997</c:v>
                </c:pt>
                <c:pt idx="3966">
                  <c:v>42731.050694444442</c:v>
                </c:pt>
                <c:pt idx="3967">
                  <c:v>42731.057638888888</c:v>
                </c:pt>
                <c:pt idx="3968">
                  <c:v>42731.064583333333</c:v>
                </c:pt>
                <c:pt idx="3969">
                  <c:v>42731.071527777778</c:v>
                </c:pt>
                <c:pt idx="3970">
                  <c:v>42731.078472222223</c:v>
                </c:pt>
                <c:pt idx="3971">
                  <c:v>42731.085416666669</c:v>
                </c:pt>
                <c:pt idx="3972">
                  <c:v>42731.092361111114</c:v>
                </c:pt>
                <c:pt idx="3973">
                  <c:v>42731.099305555559</c:v>
                </c:pt>
                <c:pt idx="3974">
                  <c:v>42731.106249999997</c:v>
                </c:pt>
                <c:pt idx="3975">
                  <c:v>42731.113194444442</c:v>
                </c:pt>
                <c:pt idx="3976">
                  <c:v>42731.120138888888</c:v>
                </c:pt>
                <c:pt idx="3977">
                  <c:v>42731.127083333333</c:v>
                </c:pt>
                <c:pt idx="3978">
                  <c:v>42731.134027777778</c:v>
                </c:pt>
                <c:pt idx="3979">
                  <c:v>42731.140972222223</c:v>
                </c:pt>
                <c:pt idx="3980">
                  <c:v>42731.147916666669</c:v>
                </c:pt>
                <c:pt idx="3981">
                  <c:v>42731.154861111114</c:v>
                </c:pt>
                <c:pt idx="3982">
                  <c:v>42731.161805555559</c:v>
                </c:pt>
                <c:pt idx="3983">
                  <c:v>42731.168749999997</c:v>
                </c:pt>
                <c:pt idx="3984">
                  <c:v>42731.175694444442</c:v>
                </c:pt>
                <c:pt idx="3985">
                  <c:v>42731.182638888888</c:v>
                </c:pt>
                <c:pt idx="3986">
                  <c:v>42731.189583333333</c:v>
                </c:pt>
                <c:pt idx="3987">
                  <c:v>42731.196527777778</c:v>
                </c:pt>
                <c:pt idx="3988">
                  <c:v>42731.203472222223</c:v>
                </c:pt>
                <c:pt idx="3989">
                  <c:v>42731.210416666669</c:v>
                </c:pt>
                <c:pt idx="3990">
                  <c:v>42731.217361111114</c:v>
                </c:pt>
                <c:pt idx="3991">
                  <c:v>42731.224305555559</c:v>
                </c:pt>
                <c:pt idx="3992">
                  <c:v>42731.231249999997</c:v>
                </c:pt>
                <c:pt idx="3993">
                  <c:v>42731.238194444442</c:v>
                </c:pt>
                <c:pt idx="3994">
                  <c:v>42731.245138888888</c:v>
                </c:pt>
                <c:pt idx="3995">
                  <c:v>42731.252083333333</c:v>
                </c:pt>
                <c:pt idx="3996">
                  <c:v>42731.259027777778</c:v>
                </c:pt>
                <c:pt idx="3997">
                  <c:v>42731.265972222223</c:v>
                </c:pt>
                <c:pt idx="3998">
                  <c:v>42731.272916666669</c:v>
                </c:pt>
                <c:pt idx="3999">
                  <c:v>42731.279861111114</c:v>
                </c:pt>
                <c:pt idx="4000">
                  <c:v>42731.286805555559</c:v>
                </c:pt>
                <c:pt idx="4001">
                  <c:v>42731.293749999997</c:v>
                </c:pt>
                <c:pt idx="4002">
                  <c:v>42731.300694444442</c:v>
                </c:pt>
                <c:pt idx="4003">
                  <c:v>42731.307638888888</c:v>
                </c:pt>
                <c:pt idx="4004">
                  <c:v>42731.314583333333</c:v>
                </c:pt>
                <c:pt idx="4005">
                  <c:v>42731.321527777778</c:v>
                </c:pt>
                <c:pt idx="4006">
                  <c:v>42731.328472222223</c:v>
                </c:pt>
                <c:pt idx="4007">
                  <c:v>42731.335416666669</c:v>
                </c:pt>
                <c:pt idx="4008">
                  <c:v>42731.342361111114</c:v>
                </c:pt>
                <c:pt idx="4009">
                  <c:v>42731.349305555559</c:v>
                </c:pt>
                <c:pt idx="4010">
                  <c:v>42731.356249999997</c:v>
                </c:pt>
                <c:pt idx="4011">
                  <c:v>42731.363194444442</c:v>
                </c:pt>
                <c:pt idx="4012">
                  <c:v>42731.370138888888</c:v>
                </c:pt>
                <c:pt idx="4013">
                  <c:v>42731.377083333333</c:v>
                </c:pt>
                <c:pt idx="4014">
                  <c:v>42731.384027777778</c:v>
                </c:pt>
                <c:pt idx="4015">
                  <c:v>42731.390972222223</c:v>
                </c:pt>
                <c:pt idx="4016">
                  <c:v>42731.397916666669</c:v>
                </c:pt>
                <c:pt idx="4017">
                  <c:v>42731.404861111114</c:v>
                </c:pt>
                <c:pt idx="4018">
                  <c:v>42731.411805555559</c:v>
                </c:pt>
                <c:pt idx="4019">
                  <c:v>42731.418749999997</c:v>
                </c:pt>
                <c:pt idx="4020">
                  <c:v>42731.425694444442</c:v>
                </c:pt>
                <c:pt idx="4021">
                  <c:v>42731.432638888888</c:v>
                </c:pt>
                <c:pt idx="4022">
                  <c:v>42731.439583333333</c:v>
                </c:pt>
                <c:pt idx="4023">
                  <c:v>42731.446527777778</c:v>
                </c:pt>
                <c:pt idx="4024">
                  <c:v>42731.453472222223</c:v>
                </c:pt>
                <c:pt idx="4025">
                  <c:v>42731.460416666669</c:v>
                </c:pt>
                <c:pt idx="4026">
                  <c:v>42731.467361111114</c:v>
                </c:pt>
                <c:pt idx="4027">
                  <c:v>42731.474305555559</c:v>
                </c:pt>
                <c:pt idx="4028">
                  <c:v>42731.481249999997</c:v>
                </c:pt>
                <c:pt idx="4029">
                  <c:v>42731.488194444442</c:v>
                </c:pt>
                <c:pt idx="4030">
                  <c:v>42731.495138888888</c:v>
                </c:pt>
                <c:pt idx="4031">
                  <c:v>42731.502083333333</c:v>
                </c:pt>
                <c:pt idx="4032">
                  <c:v>42731.509027777778</c:v>
                </c:pt>
                <c:pt idx="4033">
                  <c:v>42731.515972222223</c:v>
                </c:pt>
                <c:pt idx="4034">
                  <c:v>42731.522916666669</c:v>
                </c:pt>
                <c:pt idx="4035">
                  <c:v>42731.529861111114</c:v>
                </c:pt>
                <c:pt idx="4036">
                  <c:v>42731.536805555559</c:v>
                </c:pt>
                <c:pt idx="4037">
                  <c:v>42731.543749999997</c:v>
                </c:pt>
                <c:pt idx="4038">
                  <c:v>42731.550694444442</c:v>
                </c:pt>
                <c:pt idx="4039">
                  <c:v>42731.557638888888</c:v>
                </c:pt>
                <c:pt idx="4040">
                  <c:v>42731.564583333333</c:v>
                </c:pt>
                <c:pt idx="4041">
                  <c:v>42731.571527777778</c:v>
                </c:pt>
                <c:pt idx="4042">
                  <c:v>42731.578472222223</c:v>
                </c:pt>
                <c:pt idx="4043">
                  <c:v>42731.585416666669</c:v>
                </c:pt>
                <c:pt idx="4044">
                  <c:v>42731.592361111114</c:v>
                </c:pt>
                <c:pt idx="4045">
                  <c:v>42731.599305555559</c:v>
                </c:pt>
                <c:pt idx="4046">
                  <c:v>42731.606249999997</c:v>
                </c:pt>
                <c:pt idx="4047">
                  <c:v>42731.613194444442</c:v>
                </c:pt>
                <c:pt idx="4048">
                  <c:v>42731.620138888888</c:v>
                </c:pt>
                <c:pt idx="4049">
                  <c:v>42731.627083333333</c:v>
                </c:pt>
                <c:pt idx="4050">
                  <c:v>42731.634027777778</c:v>
                </c:pt>
                <c:pt idx="4051">
                  <c:v>42731.640972222223</c:v>
                </c:pt>
                <c:pt idx="4052">
                  <c:v>42731.647916666669</c:v>
                </c:pt>
                <c:pt idx="4053">
                  <c:v>42731.654861111114</c:v>
                </c:pt>
                <c:pt idx="4054">
                  <c:v>42731.661805555559</c:v>
                </c:pt>
                <c:pt idx="4055">
                  <c:v>42731.668749999997</c:v>
                </c:pt>
                <c:pt idx="4056">
                  <c:v>42731.675694444442</c:v>
                </c:pt>
                <c:pt idx="4057">
                  <c:v>42731.682638888888</c:v>
                </c:pt>
                <c:pt idx="4058">
                  <c:v>42731.689583333333</c:v>
                </c:pt>
                <c:pt idx="4059">
                  <c:v>42731.696527777778</c:v>
                </c:pt>
                <c:pt idx="4060">
                  <c:v>42731.703472222223</c:v>
                </c:pt>
                <c:pt idx="4061">
                  <c:v>42731.710416666669</c:v>
                </c:pt>
                <c:pt idx="4062">
                  <c:v>42731.717361111114</c:v>
                </c:pt>
                <c:pt idx="4063">
                  <c:v>42731.724305555559</c:v>
                </c:pt>
                <c:pt idx="4064">
                  <c:v>42731.731249999997</c:v>
                </c:pt>
                <c:pt idx="4065">
                  <c:v>42731.738194444442</c:v>
                </c:pt>
                <c:pt idx="4066">
                  <c:v>42731.745138888888</c:v>
                </c:pt>
                <c:pt idx="4067">
                  <c:v>42731.752083333333</c:v>
                </c:pt>
                <c:pt idx="4068">
                  <c:v>42731.759027777778</c:v>
                </c:pt>
                <c:pt idx="4069">
                  <c:v>42731.765972222223</c:v>
                </c:pt>
                <c:pt idx="4070">
                  <c:v>42731.772916666669</c:v>
                </c:pt>
                <c:pt idx="4071">
                  <c:v>42731.779861111114</c:v>
                </c:pt>
                <c:pt idx="4072">
                  <c:v>42731.786805555559</c:v>
                </c:pt>
                <c:pt idx="4073">
                  <c:v>42731.793749999997</c:v>
                </c:pt>
                <c:pt idx="4074">
                  <c:v>42731.800694444442</c:v>
                </c:pt>
                <c:pt idx="4075">
                  <c:v>42731.807638888888</c:v>
                </c:pt>
                <c:pt idx="4076">
                  <c:v>42731.814583333333</c:v>
                </c:pt>
                <c:pt idx="4077">
                  <c:v>42731.821527777778</c:v>
                </c:pt>
                <c:pt idx="4078">
                  <c:v>42731.828472222223</c:v>
                </c:pt>
                <c:pt idx="4079">
                  <c:v>42731.835416666669</c:v>
                </c:pt>
                <c:pt idx="4080">
                  <c:v>42731.842361111114</c:v>
                </c:pt>
                <c:pt idx="4081">
                  <c:v>42731.849305555559</c:v>
                </c:pt>
                <c:pt idx="4082">
                  <c:v>42731.856249999997</c:v>
                </c:pt>
                <c:pt idx="4083">
                  <c:v>42731.863194444442</c:v>
                </c:pt>
                <c:pt idx="4084">
                  <c:v>42731.870138888888</c:v>
                </c:pt>
                <c:pt idx="4085">
                  <c:v>42731.877083333333</c:v>
                </c:pt>
                <c:pt idx="4086">
                  <c:v>42731.884027777778</c:v>
                </c:pt>
                <c:pt idx="4087">
                  <c:v>42731.890972222223</c:v>
                </c:pt>
                <c:pt idx="4088">
                  <c:v>42731.897916666669</c:v>
                </c:pt>
                <c:pt idx="4089">
                  <c:v>42731.904861111114</c:v>
                </c:pt>
                <c:pt idx="4090">
                  <c:v>42731.911805555559</c:v>
                </c:pt>
                <c:pt idx="4091">
                  <c:v>42731.918749999997</c:v>
                </c:pt>
                <c:pt idx="4092">
                  <c:v>42731.925694444442</c:v>
                </c:pt>
                <c:pt idx="4093">
                  <c:v>42731.932638888888</c:v>
                </c:pt>
                <c:pt idx="4094">
                  <c:v>42731.939583333333</c:v>
                </c:pt>
                <c:pt idx="4095">
                  <c:v>42731.946527777778</c:v>
                </c:pt>
                <c:pt idx="4096">
                  <c:v>42731.953472222223</c:v>
                </c:pt>
                <c:pt idx="4097">
                  <c:v>42731.960416666669</c:v>
                </c:pt>
                <c:pt idx="4098">
                  <c:v>42731.967361111114</c:v>
                </c:pt>
                <c:pt idx="4099">
                  <c:v>42731.974305555559</c:v>
                </c:pt>
                <c:pt idx="4100">
                  <c:v>42731.981249999997</c:v>
                </c:pt>
                <c:pt idx="4101">
                  <c:v>42731.988194444442</c:v>
                </c:pt>
                <c:pt idx="4102">
                  <c:v>42731.995138888888</c:v>
                </c:pt>
                <c:pt idx="4103">
                  <c:v>42732.002083333333</c:v>
                </c:pt>
                <c:pt idx="4104">
                  <c:v>42732.009027777778</c:v>
                </c:pt>
                <c:pt idx="4105">
                  <c:v>42732.015972222223</c:v>
                </c:pt>
                <c:pt idx="4106">
                  <c:v>42732.022916666669</c:v>
                </c:pt>
                <c:pt idx="4107">
                  <c:v>42732.029861111114</c:v>
                </c:pt>
                <c:pt idx="4108">
                  <c:v>42732.036805555559</c:v>
                </c:pt>
                <c:pt idx="4109">
                  <c:v>42732.043749999997</c:v>
                </c:pt>
                <c:pt idx="4110">
                  <c:v>42732.050694444442</c:v>
                </c:pt>
                <c:pt idx="4111">
                  <c:v>42732.057638888888</c:v>
                </c:pt>
                <c:pt idx="4112">
                  <c:v>42732.064583333333</c:v>
                </c:pt>
                <c:pt idx="4113">
                  <c:v>42732.071527777778</c:v>
                </c:pt>
                <c:pt idx="4114">
                  <c:v>42732.078472222223</c:v>
                </c:pt>
                <c:pt idx="4115">
                  <c:v>42732.085416666669</c:v>
                </c:pt>
                <c:pt idx="4116">
                  <c:v>42732.092361111114</c:v>
                </c:pt>
                <c:pt idx="4117">
                  <c:v>42732.099305555559</c:v>
                </c:pt>
                <c:pt idx="4118">
                  <c:v>42732.106249999997</c:v>
                </c:pt>
                <c:pt idx="4119">
                  <c:v>42732.113194444442</c:v>
                </c:pt>
                <c:pt idx="4120">
                  <c:v>42732.120138888888</c:v>
                </c:pt>
                <c:pt idx="4121">
                  <c:v>42732.127083333333</c:v>
                </c:pt>
                <c:pt idx="4122">
                  <c:v>42732.134027777778</c:v>
                </c:pt>
                <c:pt idx="4123">
                  <c:v>42732.140972222223</c:v>
                </c:pt>
                <c:pt idx="4124">
                  <c:v>42732.147916666669</c:v>
                </c:pt>
                <c:pt idx="4125">
                  <c:v>42732.154861111114</c:v>
                </c:pt>
                <c:pt idx="4126">
                  <c:v>42732.161805555559</c:v>
                </c:pt>
                <c:pt idx="4127">
                  <c:v>42732.168749999997</c:v>
                </c:pt>
                <c:pt idx="4128">
                  <c:v>42732.175694444442</c:v>
                </c:pt>
                <c:pt idx="4129">
                  <c:v>42732.182638888888</c:v>
                </c:pt>
                <c:pt idx="4130">
                  <c:v>42732.189583333333</c:v>
                </c:pt>
                <c:pt idx="4131">
                  <c:v>42732.196527777778</c:v>
                </c:pt>
                <c:pt idx="4132">
                  <c:v>42732.203472222223</c:v>
                </c:pt>
                <c:pt idx="4133">
                  <c:v>42732.210416666669</c:v>
                </c:pt>
                <c:pt idx="4134">
                  <c:v>42732.217361111114</c:v>
                </c:pt>
                <c:pt idx="4135">
                  <c:v>42732.224305555559</c:v>
                </c:pt>
                <c:pt idx="4136">
                  <c:v>42732.231249999997</c:v>
                </c:pt>
                <c:pt idx="4137">
                  <c:v>42732.238194444442</c:v>
                </c:pt>
                <c:pt idx="4138">
                  <c:v>42732.245138888888</c:v>
                </c:pt>
                <c:pt idx="4139">
                  <c:v>42732.252083333333</c:v>
                </c:pt>
                <c:pt idx="4140">
                  <c:v>42732.259027777778</c:v>
                </c:pt>
                <c:pt idx="4141">
                  <c:v>42732.265972222223</c:v>
                </c:pt>
                <c:pt idx="4142">
                  <c:v>42732.272916666669</c:v>
                </c:pt>
                <c:pt idx="4143">
                  <c:v>42732.279861111114</c:v>
                </c:pt>
                <c:pt idx="4144">
                  <c:v>42732.286805555559</c:v>
                </c:pt>
                <c:pt idx="4145">
                  <c:v>42732.293749999997</c:v>
                </c:pt>
                <c:pt idx="4146">
                  <c:v>42732.300694444442</c:v>
                </c:pt>
                <c:pt idx="4147">
                  <c:v>42732.307638888888</c:v>
                </c:pt>
                <c:pt idx="4148">
                  <c:v>42732.314583333333</c:v>
                </c:pt>
                <c:pt idx="4149">
                  <c:v>42732.321527777778</c:v>
                </c:pt>
                <c:pt idx="4150">
                  <c:v>42732.328472222223</c:v>
                </c:pt>
                <c:pt idx="4151">
                  <c:v>42732.335416666669</c:v>
                </c:pt>
                <c:pt idx="4152">
                  <c:v>42732.342361111114</c:v>
                </c:pt>
                <c:pt idx="4153">
                  <c:v>42732.349305555559</c:v>
                </c:pt>
                <c:pt idx="4154">
                  <c:v>42732.356249999997</c:v>
                </c:pt>
                <c:pt idx="4155">
                  <c:v>42732.363194444442</c:v>
                </c:pt>
                <c:pt idx="4156">
                  <c:v>42732.370138888888</c:v>
                </c:pt>
                <c:pt idx="4157">
                  <c:v>42732.377083333333</c:v>
                </c:pt>
                <c:pt idx="4158">
                  <c:v>42732.384027777778</c:v>
                </c:pt>
                <c:pt idx="4159">
                  <c:v>42732.390972222223</c:v>
                </c:pt>
                <c:pt idx="4160">
                  <c:v>42732.397916666669</c:v>
                </c:pt>
                <c:pt idx="4161">
                  <c:v>42732.404861111114</c:v>
                </c:pt>
                <c:pt idx="4162">
                  <c:v>42732.411805555559</c:v>
                </c:pt>
                <c:pt idx="4163">
                  <c:v>42732.418749999997</c:v>
                </c:pt>
                <c:pt idx="4164">
                  <c:v>42732.425694444442</c:v>
                </c:pt>
                <c:pt idx="4165">
                  <c:v>42732.432638888888</c:v>
                </c:pt>
                <c:pt idx="4166">
                  <c:v>42732.439583333333</c:v>
                </c:pt>
                <c:pt idx="4167">
                  <c:v>42732.446527777778</c:v>
                </c:pt>
                <c:pt idx="4168">
                  <c:v>42732.453472222223</c:v>
                </c:pt>
                <c:pt idx="4169">
                  <c:v>42732.460416666669</c:v>
                </c:pt>
                <c:pt idx="4170">
                  <c:v>42732.467361111114</c:v>
                </c:pt>
                <c:pt idx="4171">
                  <c:v>42732.474305555559</c:v>
                </c:pt>
                <c:pt idx="4172">
                  <c:v>42732.481249999997</c:v>
                </c:pt>
                <c:pt idx="4173">
                  <c:v>42732.488194444442</c:v>
                </c:pt>
                <c:pt idx="4174">
                  <c:v>42732.495138888888</c:v>
                </c:pt>
                <c:pt idx="4175">
                  <c:v>42732.502083333333</c:v>
                </c:pt>
                <c:pt idx="4176">
                  <c:v>42732.509027777778</c:v>
                </c:pt>
                <c:pt idx="4177">
                  <c:v>42732.515972222223</c:v>
                </c:pt>
                <c:pt idx="4178">
                  <c:v>42732.522916666669</c:v>
                </c:pt>
                <c:pt idx="4179">
                  <c:v>42732.529861111114</c:v>
                </c:pt>
                <c:pt idx="4180">
                  <c:v>42732.536805555559</c:v>
                </c:pt>
                <c:pt idx="4181">
                  <c:v>42732.543749999997</c:v>
                </c:pt>
                <c:pt idx="4182">
                  <c:v>42732.550694444442</c:v>
                </c:pt>
                <c:pt idx="4183">
                  <c:v>42732.557638888888</c:v>
                </c:pt>
                <c:pt idx="4184">
                  <c:v>42732.564583333333</c:v>
                </c:pt>
                <c:pt idx="4185">
                  <c:v>42732.571527777778</c:v>
                </c:pt>
                <c:pt idx="4186">
                  <c:v>42732.578472222223</c:v>
                </c:pt>
                <c:pt idx="4187">
                  <c:v>42732.585416666669</c:v>
                </c:pt>
                <c:pt idx="4188">
                  <c:v>42732.592361111114</c:v>
                </c:pt>
                <c:pt idx="4189">
                  <c:v>42732.599305555559</c:v>
                </c:pt>
                <c:pt idx="4190">
                  <c:v>42732.606249999997</c:v>
                </c:pt>
                <c:pt idx="4191">
                  <c:v>42732.613194444442</c:v>
                </c:pt>
                <c:pt idx="4192">
                  <c:v>42732.620138888888</c:v>
                </c:pt>
                <c:pt idx="4193">
                  <c:v>42732.627083333333</c:v>
                </c:pt>
                <c:pt idx="4194">
                  <c:v>42732.634027777778</c:v>
                </c:pt>
                <c:pt idx="4195">
                  <c:v>42732.640972222223</c:v>
                </c:pt>
                <c:pt idx="4196">
                  <c:v>42732.647916666669</c:v>
                </c:pt>
                <c:pt idx="4197">
                  <c:v>42732.654861111114</c:v>
                </c:pt>
                <c:pt idx="4198">
                  <c:v>42732.661805555559</c:v>
                </c:pt>
                <c:pt idx="4199">
                  <c:v>42732.668749999997</c:v>
                </c:pt>
                <c:pt idx="4200">
                  <c:v>42732.675694444442</c:v>
                </c:pt>
                <c:pt idx="4201">
                  <c:v>42732.682638888888</c:v>
                </c:pt>
                <c:pt idx="4202">
                  <c:v>42732.689583333333</c:v>
                </c:pt>
                <c:pt idx="4203">
                  <c:v>42732.696527777778</c:v>
                </c:pt>
                <c:pt idx="4204">
                  <c:v>42732.703472222223</c:v>
                </c:pt>
                <c:pt idx="4205">
                  <c:v>42732.710416666669</c:v>
                </c:pt>
                <c:pt idx="4206">
                  <c:v>42732.717361111114</c:v>
                </c:pt>
                <c:pt idx="4207">
                  <c:v>42732.724305555559</c:v>
                </c:pt>
                <c:pt idx="4208">
                  <c:v>42732.731249999997</c:v>
                </c:pt>
                <c:pt idx="4209">
                  <c:v>42732.738194444442</c:v>
                </c:pt>
                <c:pt idx="4210">
                  <c:v>42732.745138888888</c:v>
                </c:pt>
                <c:pt idx="4211">
                  <c:v>42732.752083333333</c:v>
                </c:pt>
                <c:pt idx="4212">
                  <c:v>42732.759027777778</c:v>
                </c:pt>
                <c:pt idx="4213">
                  <c:v>42732.765972222223</c:v>
                </c:pt>
                <c:pt idx="4214">
                  <c:v>42732.772916666669</c:v>
                </c:pt>
                <c:pt idx="4215">
                  <c:v>42732.779861111114</c:v>
                </c:pt>
                <c:pt idx="4216">
                  <c:v>42732.786805555559</c:v>
                </c:pt>
                <c:pt idx="4217">
                  <c:v>42732.793749999997</c:v>
                </c:pt>
                <c:pt idx="4218">
                  <c:v>42732.800694444442</c:v>
                </c:pt>
                <c:pt idx="4219">
                  <c:v>42732.807638888888</c:v>
                </c:pt>
                <c:pt idx="4220">
                  <c:v>42732.814583333333</c:v>
                </c:pt>
                <c:pt idx="4221">
                  <c:v>42732.821527777778</c:v>
                </c:pt>
                <c:pt idx="4222">
                  <c:v>42732.828472222223</c:v>
                </c:pt>
                <c:pt idx="4223">
                  <c:v>42732.835416666669</c:v>
                </c:pt>
                <c:pt idx="4224">
                  <c:v>42732.842361111114</c:v>
                </c:pt>
                <c:pt idx="4225">
                  <c:v>42732.849305555559</c:v>
                </c:pt>
                <c:pt idx="4226">
                  <c:v>42732.856249999997</c:v>
                </c:pt>
                <c:pt idx="4227">
                  <c:v>42732.863194444442</c:v>
                </c:pt>
                <c:pt idx="4228">
                  <c:v>42732.870138888888</c:v>
                </c:pt>
                <c:pt idx="4229">
                  <c:v>42732.877083333333</c:v>
                </c:pt>
                <c:pt idx="4230">
                  <c:v>42732.884027777778</c:v>
                </c:pt>
                <c:pt idx="4231">
                  <c:v>42732.890972222223</c:v>
                </c:pt>
                <c:pt idx="4232">
                  <c:v>42732.897916666669</c:v>
                </c:pt>
                <c:pt idx="4233">
                  <c:v>42732.904861111114</c:v>
                </c:pt>
                <c:pt idx="4234">
                  <c:v>42732.911805555559</c:v>
                </c:pt>
                <c:pt idx="4235">
                  <c:v>42732.918749999997</c:v>
                </c:pt>
                <c:pt idx="4236">
                  <c:v>42732.925694444442</c:v>
                </c:pt>
                <c:pt idx="4237">
                  <c:v>42732.932638888888</c:v>
                </c:pt>
                <c:pt idx="4238">
                  <c:v>42732.939583333333</c:v>
                </c:pt>
                <c:pt idx="4239">
                  <c:v>42732.946527777778</c:v>
                </c:pt>
                <c:pt idx="4240">
                  <c:v>42732.953472222223</c:v>
                </c:pt>
                <c:pt idx="4241">
                  <c:v>42732.960416666669</c:v>
                </c:pt>
                <c:pt idx="4242">
                  <c:v>42732.967361111114</c:v>
                </c:pt>
                <c:pt idx="4243">
                  <c:v>42732.974305555559</c:v>
                </c:pt>
                <c:pt idx="4244">
                  <c:v>42732.981249999997</c:v>
                </c:pt>
                <c:pt idx="4245">
                  <c:v>42732.988194444442</c:v>
                </c:pt>
                <c:pt idx="4246">
                  <c:v>42732.995138888888</c:v>
                </c:pt>
                <c:pt idx="4247">
                  <c:v>42733.002083333333</c:v>
                </c:pt>
                <c:pt idx="4248">
                  <c:v>42733.009027777778</c:v>
                </c:pt>
                <c:pt idx="4249">
                  <c:v>42733.015972222223</c:v>
                </c:pt>
                <c:pt idx="4250">
                  <c:v>42733.022916666669</c:v>
                </c:pt>
                <c:pt idx="4251">
                  <c:v>42733.029861111114</c:v>
                </c:pt>
                <c:pt idx="4252">
                  <c:v>42733.036805555559</c:v>
                </c:pt>
                <c:pt idx="4253">
                  <c:v>42733.043749999997</c:v>
                </c:pt>
                <c:pt idx="4254">
                  <c:v>42733.050694444442</c:v>
                </c:pt>
                <c:pt idx="4255">
                  <c:v>42733.057638888888</c:v>
                </c:pt>
                <c:pt idx="4256">
                  <c:v>42733.064583333333</c:v>
                </c:pt>
                <c:pt idx="4257">
                  <c:v>42733.071527777778</c:v>
                </c:pt>
                <c:pt idx="4258">
                  <c:v>42733.078472222223</c:v>
                </c:pt>
                <c:pt idx="4259">
                  <c:v>42733.085416666669</c:v>
                </c:pt>
                <c:pt idx="4260">
                  <c:v>42733.092361111114</c:v>
                </c:pt>
                <c:pt idx="4261">
                  <c:v>42733.099305555559</c:v>
                </c:pt>
                <c:pt idx="4262">
                  <c:v>42733.106249999997</c:v>
                </c:pt>
                <c:pt idx="4263">
                  <c:v>42733.113194444442</c:v>
                </c:pt>
                <c:pt idx="4264">
                  <c:v>42733.120138888888</c:v>
                </c:pt>
                <c:pt idx="4265">
                  <c:v>42733.127083333333</c:v>
                </c:pt>
                <c:pt idx="4266">
                  <c:v>42733.134027777778</c:v>
                </c:pt>
                <c:pt idx="4267">
                  <c:v>42733.140972222223</c:v>
                </c:pt>
                <c:pt idx="4268">
                  <c:v>42733.147916666669</c:v>
                </c:pt>
                <c:pt idx="4269">
                  <c:v>42733.154861111114</c:v>
                </c:pt>
                <c:pt idx="4270">
                  <c:v>42733.161805555559</c:v>
                </c:pt>
                <c:pt idx="4271">
                  <c:v>42733.168749999997</c:v>
                </c:pt>
                <c:pt idx="4272">
                  <c:v>42733.175694444442</c:v>
                </c:pt>
                <c:pt idx="4273">
                  <c:v>42733.182638888888</c:v>
                </c:pt>
                <c:pt idx="4274">
                  <c:v>42733.189583333333</c:v>
                </c:pt>
                <c:pt idx="4275">
                  <c:v>42733.196527777778</c:v>
                </c:pt>
                <c:pt idx="4276">
                  <c:v>42733.203472222223</c:v>
                </c:pt>
                <c:pt idx="4277">
                  <c:v>42733.210416666669</c:v>
                </c:pt>
                <c:pt idx="4278">
                  <c:v>42733.217361111114</c:v>
                </c:pt>
                <c:pt idx="4279">
                  <c:v>42733.224305555559</c:v>
                </c:pt>
                <c:pt idx="4280">
                  <c:v>42733.231249999997</c:v>
                </c:pt>
                <c:pt idx="4281">
                  <c:v>42733.238194444442</c:v>
                </c:pt>
                <c:pt idx="4282">
                  <c:v>42733.245138888888</c:v>
                </c:pt>
                <c:pt idx="4283">
                  <c:v>42733.252083333333</c:v>
                </c:pt>
                <c:pt idx="4284">
                  <c:v>42733.259027777778</c:v>
                </c:pt>
                <c:pt idx="4285">
                  <c:v>42733.265972222223</c:v>
                </c:pt>
                <c:pt idx="4286">
                  <c:v>42733.272916666669</c:v>
                </c:pt>
                <c:pt idx="4287">
                  <c:v>42733.279861111114</c:v>
                </c:pt>
                <c:pt idx="4288">
                  <c:v>42733.286805555559</c:v>
                </c:pt>
                <c:pt idx="4289">
                  <c:v>42733.293749999997</c:v>
                </c:pt>
                <c:pt idx="4290">
                  <c:v>42733.300694444442</c:v>
                </c:pt>
                <c:pt idx="4291">
                  <c:v>42733.307638888888</c:v>
                </c:pt>
                <c:pt idx="4292">
                  <c:v>42733.314583333333</c:v>
                </c:pt>
                <c:pt idx="4293">
                  <c:v>42733.321527777778</c:v>
                </c:pt>
                <c:pt idx="4294">
                  <c:v>42733.328472222223</c:v>
                </c:pt>
                <c:pt idx="4295">
                  <c:v>42733.335416666669</c:v>
                </c:pt>
                <c:pt idx="4296">
                  <c:v>42733.342361111114</c:v>
                </c:pt>
                <c:pt idx="4297">
                  <c:v>42733.349305555559</c:v>
                </c:pt>
                <c:pt idx="4298">
                  <c:v>42733.356249999997</c:v>
                </c:pt>
                <c:pt idx="4299">
                  <c:v>42733.363194444442</c:v>
                </c:pt>
                <c:pt idx="4300">
                  <c:v>42733.370138888888</c:v>
                </c:pt>
                <c:pt idx="4301">
                  <c:v>42733.377083333333</c:v>
                </c:pt>
                <c:pt idx="4302">
                  <c:v>42733.384027777778</c:v>
                </c:pt>
                <c:pt idx="4303">
                  <c:v>42733.390972222223</c:v>
                </c:pt>
                <c:pt idx="4304">
                  <c:v>42733.397916666669</c:v>
                </c:pt>
                <c:pt idx="4305">
                  <c:v>42733.404861111114</c:v>
                </c:pt>
                <c:pt idx="4306">
                  <c:v>42733.411805555559</c:v>
                </c:pt>
                <c:pt idx="4307">
                  <c:v>42733.418749999997</c:v>
                </c:pt>
                <c:pt idx="4308">
                  <c:v>42733.425694444442</c:v>
                </c:pt>
                <c:pt idx="4309">
                  <c:v>42733.432638888888</c:v>
                </c:pt>
                <c:pt idx="4310">
                  <c:v>42733.439583333333</c:v>
                </c:pt>
                <c:pt idx="4311">
                  <c:v>42733.446527777778</c:v>
                </c:pt>
                <c:pt idx="4312">
                  <c:v>42733.453472222223</c:v>
                </c:pt>
                <c:pt idx="4313">
                  <c:v>42733.460416666669</c:v>
                </c:pt>
                <c:pt idx="4314">
                  <c:v>42733.467361111114</c:v>
                </c:pt>
                <c:pt idx="4315">
                  <c:v>42733.474305555559</c:v>
                </c:pt>
                <c:pt idx="4316">
                  <c:v>42733.481249999997</c:v>
                </c:pt>
                <c:pt idx="4317">
                  <c:v>42733.488194444442</c:v>
                </c:pt>
                <c:pt idx="4318">
                  <c:v>42733.495138888888</c:v>
                </c:pt>
                <c:pt idx="4319">
                  <c:v>42733.502083333333</c:v>
                </c:pt>
                <c:pt idx="4320">
                  <c:v>42733.509027777778</c:v>
                </c:pt>
                <c:pt idx="4321">
                  <c:v>42733.515972222223</c:v>
                </c:pt>
                <c:pt idx="4322">
                  <c:v>42733.522916666669</c:v>
                </c:pt>
                <c:pt idx="4323">
                  <c:v>42733.529861111114</c:v>
                </c:pt>
                <c:pt idx="4324">
                  <c:v>42733.536805555559</c:v>
                </c:pt>
                <c:pt idx="4325">
                  <c:v>42733.543749999997</c:v>
                </c:pt>
                <c:pt idx="4326">
                  <c:v>42733.550694444442</c:v>
                </c:pt>
                <c:pt idx="4327">
                  <c:v>42733.557638888888</c:v>
                </c:pt>
                <c:pt idx="4328">
                  <c:v>42733.564583333333</c:v>
                </c:pt>
                <c:pt idx="4329">
                  <c:v>42733.571527777778</c:v>
                </c:pt>
                <c:pt idx="4330">
                  <c:v>42733.578472222223</c:v>
                </c:pt>
                <c:pt idx="4331">
                  <c:v>42733.585416666669</c:v>
                </c:pt>
                <c:pt idx="4332">
                  <c:v>42733.592361111114</c:v>
                </c:pt>
                <c:pt idx="4333">
                  <c:v>42733.599305555559</c:v>
                </c:pt>
                <c:pt idx="4334">
                  <c:v>42733.606249999997</c:v>
                </c:pt>
                <c:pt idx="4335">
                  <c:v>42733.613194444442</c:v>
                </c:pt>
                <c:pt idx="4336">
                  <c:v>42733.620138888888</c:v>
                </c:pt>
                <c:pt idx="4337">
                  <c:v>42733.627083333333</c:v>
                </c:pt>
                <c:pt idx="4338">
                  <c:v>42733.634027777778</c:v>
                </c:pt>
                <c:pt idx="4339">
                  <c:v>42733.640972222223</c:v>
                </c:pt>
                <c:pt idx="4340">
                  <c:v>42733.647916666669</c:v>
                </c:pt>
                <c:pt idx="4341">
                  <c:v>42733.654861111114</c:v>
                </c:pt>
                <c:pt idx="4342">
                  <c:v>42733.661805555559</c:v>
                </c:pt>
                <c:pt idx="4343">
                  <c:v>42733.668749999997</c:v>
                </c:pt>
                <c:pt idx="4344">
                  <c:v>42733.675694444442</c:v>
                </c:pt>
                <c:pt idx="4345">
                  <c:v>42733.682638888888</c:v>
                </c:pt>
                <c:pt idx="4346">
                  <c:v>42733.689583333333</c:v>
                </c:pt>
                <c:pt idx="4347">
                  <c:v>42733.696527777778</c:v>
                </c:pt>
                <c:pt idx="4348">
                  <c:v>42733.703472222223</c:v>
                </c:pt>
                <c:pt idx="4349">
                  <c:v>42733.710416666669</c:v>
                </c:pt>
                <c:pt idx="4350">
                  <c:v>42733.717361111114</c:v>
                </c:pt>
                <c:pt idx="4351">
                  <c:v>42733.724305555559</c:v>
                </c:pt>
                <c:pt idx="4352">
                  <c:v>42733.731249999997</c:v>
                </c:pt>
                <c:pt idx="4353">
                  <c:v>42733.738194444442</c:v>
                </c:pt>
                <c:pt idx="4354">
                  <c:v>42733.745138888888</c:v>
                </c:pt>
                <c:pt idx="4355">
                  <c:v>42733.752083333333</c:v>
                </c:pt>
                <c:pt idx="4356">
                  <c:v>42733.759027777778</c:v>
                </c:pt>
                <c:pt idx="4357">
                  <c:v>42733.765972222223</c:v>
                </c:pt>
                <c:pt idx="4358">
                  <c:v>42733.772916666669</c:v>
                </c:pt>
                <c:pt idx="4359">
                  <c:v>42733.779861111114</c:v>
                </c:pt>
                <c:pt idx="4360">
                  <c:v>42733.786805555559</c:v>
                </c:pt>
                <c:pt idx="4361">
                  <c:v>42733.793749999997</c:v>
                </c:pt>
                <c:pt idx="4362">
                  <c:v>42733.800694444442</c:v>
                </c:pt>
                <c:pt idx="4363">
                  <c:v>42733.807638888888</c:v>
                </c:pt>
                <c:pt idx="4364">
                  <c:v>42733.814583333333</c:v>
                </c:pt>
                <c:pt idx="4365">
                  <c:v>42733.821527777778</c:v>
                </c:pt>
                <c:pt idx="4366">
                  <c:v>42733.828472222223</c:v>
                </c:pt>
                <c:pt idx="4367">
                  <c:v>42733.835416666669</c:v>
                </c:pt>
                <c:pt idx="4368">
                  <c:v>42733.842361111114</c:v>
                </c:pt>
                <c:pt idx="4369">
                  <c:v>42733.849305555559</c:v>
                </c:pt>
                <c:pt idx="4370">
                  <c:v>42733.856249999997</c:v>
                </c:pt>
                <c:pt idx="4371">
                  <c:v>42733.863194444442</c:v>
                </c:pt>
                <c:pt idx="4372">
                  <c:v>42733.870138888888</c:v>
                </c:pt>
                <c:pt idx="4373">
                  <c:v>42733.877083333333</c:v>
                </c:pt>
                <c:pt idx="4374">
                  <c:v>42733.884027777778</c:v>
                </c:pt>
                <c:pt idx="4375">
                  <c:v>42733.890972222223</c:v>
                </c:pt>
                <c:pt idx="4376">
                  <c:v>42733.897916666669</c:v>
                </c:pt>
                <c:pt idx="4377">
                  <c:v>42733.904861111114</c:v>
                </c:pt>
                <c:pt idx="4378">
                  <c:v>42733.911805555559</c:v>
                </c:pt>
                <c:pt idx="4379">
                  <c:v>42733.918749999997</c:v>
                </c:pt>
                <c:pt idx="4380">
                  <c:v>42733.925694444442</c:v>
                </c:pt>
                <c:pt idx="4381">
                  <c:v>42733.932638888888</c:v>
                </c:pt>
                <c:pt idx="4382">
                  <c:v>42733.939583333333</c:v>
                </c:pt>
                <c:pt idx="4383">
                  <c:v>42733.946527777778</c:v>
                </c:pt>
                <c:pt idx="4384">
                  <c:v>42733.953472222223</c:v>
                </c:pt>
                <c:pt idx="4385">
                  <c:v>42733.960416666669</c:v>
                </c:pt>
                <c:pt idx="4386">
                  <c:v>42733.967361111114</c:v>
                </c:pt>
                <c:pt idx="4387">
                  <c:v>42733.974305555559</c:v>
                </c:pt>
                <c:pt idx="4388">
                  <c:v>42733.981249999997</c:v>
                </c:pt>
                <c:pt idx="4389">
                  <c:v>42733.988194444442</c:v>
                </c:pt>
                <c:pt idx="4390">
                  <c:v>42733.995138888888</c:v>
                </c:pt>
                <c:pt idx="4391">
                  <c:v>42734.002083333333</c:v>
                </c:pt>
                <c:pt idx="4392">
                  <c:v>42734.009027777778</c:v>
                </c:pt>
                <c:pt idx="4393">
                  <c:v>42734.015972222223</c:v>
                </c:pt>
                <c:pt idx="4394">
                  <c:v>42734.022916666669</c:v>
                </c:pt>
                <c:pt idx="4395">
                  <c:v>42734.029861111114</c:v>
                </c:pt>
                <c:pt idx="4396">
                  <c:v>42734.036805555559</c:v>
                </c:pt>
                <c:pt idx="4397">
                  <c:v>42734.043749999997</c:v>
                </c:pt>
                <c:pt idx="4398">
                  <c:v>42734.050694444442</c:v>
                </c:pt>
                <c:pt idx="4399">
                  <c:v>42734.057638888888</c:v>
                </c:pt>
                <c:pt idx="4400">
                  <c:v>42734.064583333333</c:v>
                </c:pt>
                <c:pt idx="4401">
                  <c:v>42734.071527777778</c:v>
                </c:pt>
                <c:pt idx="4402">
                  <c:v>42734.078472222223</c:v>
                </c:pt>
                <c:pt idx="4403">
                  <c:v>42734.085416666669</c:v>
                </c:pt>
                <c:pt idx="4404">
                  <c:v>42734.092361111114</c:v>
                </c:pt>
                <c:pt idx="4405">
                  <c:v>42734.099305555559</c:v>
                </c:pt>
                <c:pt idx="4406">
                  <c:v>42734.106249999997</c:v>
                </c:pt>
                <c:pt idx="4407">
                  <c:v>42734.113194444442</c:v>
                </c:pt>
                <c:pt idx="4408">
                  <c:v>42734.120138888888</c:v>
                </c:pt>
                <c:pt idx="4409">
                  <c:v>42734.127083333333</c:v>
                </c:pt>
                <c:pt idx="4410">
                  <c:v>42734.134027777778</c:v>
                </c:pt>
                <c:pt idx="4411">
                  <c:v>42734.140972222223</c:v>
                </c:pt>
                <c:pt idx="4412">
                  <c:v>42734.147916666669</c:v>
                </c:pt>
                <c:pt idx="4413">
                  <c:v>42734.154861111114</c:v>
                </c:pt>
                <c:pt idx="4414">
                  <c:v>42734.161805555559</c:v>
                </c:pt>
                <c:pt idx="4415">
                  <c:v>42734.168749999997</c:v>
                </c:pt>
                <c:pt idx="4416">
                  <c:v>42734.175694444442</c:v>
                </c:pt>
                <c:pt idx="4417">
                  <c:v>42734.182638888888</c:v>
                </c:pt>
                <c:pt idx="4418">
                  <c:v>42734.189583333333</c:v>
                </c:pt>
                <c:pt idx="4419">
                  <c:v>42734.196527777778</c:v>
                </c:pt>
                <c:pt idx="4420">
                  <c:v>42734.203472222223</c:v>
                </c:pt>
                <c:pt idx="4421">
                  <c:v>42734.210416666669</c:v>
                </c:pt>
                <c:pt idx="4422">
                  <c:v>42734.217361111114</c:v>
                </c:pt>
                <c:pt idx="4423">
                  <c:v>42734.224305555559</c:v>
                </c:pt>
                <c:pt idx="4424">
                  <c:v>42734.231249999997</c:v>
                </c:pt>
                <c:pt idx="4425">
                  <c:v>42734.238194444442</c:v>
                </c:pt>
                <c:pt idx="4426">
                  <c:v>42734.245138888888</c:v>
                </c:pt>
                <c:pt idx="4427">
                  <c:v>42734.252083333333</c:v>
                </c:pt>
                <c:pt idx="4428">
                  <c:v>42734.259027777778</c:v>
                </c:pt>
                <c:pt idx="4429">
                  <c:v>42734.265972222223</c:v>
                </c:pt>
                <c:pt idx="4430">
                  <c:v>42734.272916666669</c:v>
                </c:pt>
                <c:pt idx="4431">
                  <c:v>42734.279861111114</c:v>
                </c:pt>
                <c:pt idx="4432">
                  <c:v>42734.286805555559</c:v>
                </c:pt>
                <c:pt idx="4433">
                  <c:v>42734.293749999997</c:v>
                </c:pt>
                <c:pt idx="4434">
                  <c:v>42734.300694444442</c:v>
                </c:pt>
                <c:pt idx="4435">
                  <c:v>42734.307638888888</c:v>
                </c:pt>
                <c:pt idx="4436">
                  <c:v>42734.314583333333</c:v>
                </c:pt>
                <c:pt idx="4437">
                  <c:v>42734.321527777778</c:v>
                </c:pt>
                <c:pt idx="4438">
                  <c:v>42734.328472222223</c:v>
                </c:pt>
                <c:pt idx="4439">
                  <c:v>42734.335416666669</c:v>
                </c:pt>
                <c:pt idx="4440">
                  <c:v>42734.342361111114</c:v>
                </c:pt>
                <c:pt idx="4441">
                  <c:v>42734.349305555559</c:v>
                </c:pt>
                <c:pt idx="4442">
                  <c:v>42734.356249999997</c:v>
                </c:pt>
                <c:pt idx="4443">
                  <c:v>42734.363194444442</c:v>
                </c:pt>
                <c:pt idx="4444">
                  <c:v>42734.370138888888</c:v>
                </c:pt>
                <c:pt idx="4445">
                  <c:v>42734.377083333333</c:v>
                </c:pt>
                <c:pt idx="4446">
                  <c:v>42734.384027777778</c:v>
                </c:pt>
                <c:pt idx="4447">
                  <c:v>42734.390972222223</c:v>
                </c:pt>
                <c:pt idx="4448">
                  <c:v>42734.397916666669</c:v>
                </c:pt>
                <c:pt idx="4449">
                  <c:v>42734.404861111114</c:v>
                </c:pt>
                <c:pt idx="4450">
                  <c:v>42734.411805555559</c:v>
                </c:pt>
                <c:pt idx="4451">
                  <c:v>42734.418749999997</c:v>
                </c:pt>
                <c:pt idx="4452">
                  <c:v>42734.425694444442</c:v>
                </c:pt>
                <c:pt idx="4453">
                  <c:v>42734.432638888888</c:v>
                </c:pt>
                <c:pt idx="4454">
                  <c:v>42734.439583333333</c:v>
                </c:pt>
                <c:pt idx="4455">
                  <c:v>42734.446527777778</c:v>
                </c:pt>
                <c:pt idx="4456">
                  <c:v>42734.453472222223</c:v>
                </c:pt>
                <c:pt idx="4457">
                  <c:v>42734.460416666669</c:v>
                </c:pt>
                <c:pt idx="4458">
                  <c:v>42734.467361111114</c:v>
                </c:pt>
                <c:pt idx="4459">
                  <c:v>42734.474305555559</c:v>
                </c:pt>
                <c:pt idx="4460">
                  <c:v>42734.481249999997</c:v>
                </c:pt>
                <c:pt idx="4461">
                  <c:v>42734.488194444442</c:v>
                </c:pt>
                <c:pt idx="4462">
                  <c:v>42734.495138888888</c:v>
                </c:pt>
                <c:pt idx="4463">
                  <c:v>42734.502083333333</c:v>
                </c:pt>
                <c:pt idx="4464">
                  <c:v>42734.509027777778</c:v>
                </c:pt>
                <c:pt idx="4465">
                  <c:v>42734.515972222223</c:v>
                </c:pt>
                <c:pt idx="4466">
                  <c:v>42734.522916666669</c:v>
                </c:pt>
                <c:pt idx="4467">
                  <c:v>42734.529861111114</c:v>
                </c:pt>
                <c:pt idx="4468">
                  <c:v>42734.536805555559</c:v>
                </c:pt>
                <c:pt idx="4469">
                  <c:v>42734.543749999997</c:v>
                </c:pt>
                <c:pt idx="4470">
                  <c:v>42734.550694444442</c:v>
                </c:pt>
                <c:pt idx="4471">
                  <c:v>42734.557638888888</c:v>
                </c:pt>
                <c:pt idx="4472">
                  <c:v>42734.564583333333</c:v>
                </c:pt>
                <c:pt idx="4473">
                  <c:v>42734.571527777778</c:v>
                </c:pt>
                <c:pt idx="4474">
                  <c:v>42734.578472222223</c:v>
                </c:pt>
                <c:pt idx="4475">
                  <c:v>42734.585416666669</c:v>
                </c:pt>
                <c:pt idx="4476">
                  <c:v>42734.592361111114</c:v>
                </c:pt>
                <c:pt idx="4477">
                  <c:v>42734.599305555559</c:v>
                </c:pt>
                <c:pt idx="4478">
                  <c:v>42734.606249999997</c:v>
                </c:pt>
                <c:pt idx="4479">
                  <c:v>42734.613194444442</c:v>
                </c:pt>
                <c:pt idx="4480">
                  <c:v>42734.620138888888</c:v>
                </c:pt>
                <c:pt idx="4481">
                  <c:v>42734.627083333333</c:v>
                </c:pt>
                <c:pt idx="4482">
                  <c:v>42734.634027777778</c:v>
                </c:pt>
                <c:pt idx="4483">
                  <c:v>42734.640972222223</c:v>
                </c:pt>
                <c:pt idx="4484">
                  <c:v>42734.647916666669</c:v>
                </c:pt>
                <c:pt idx="4485">
                  <c:v>42734.654861111114</c:v>
                </c:pt>
                <c:pt idx="4486">
                  <c:v>42734.661805555559</c:v>
                </c:pt>
                <c:pt idx="4487">
                  <c:v>42734.668749999997</c:v>
                </c:pt>
                <c:pt idx="4488">
                  <c:v>42734.675694444442</c:v>
                </c:pt>
                <c:pt idx="4489">
                  <c:v>42734.682638888888</c:v>
                </c:pt>
                <c:pt idx="4490">
                  <c:v>42734.689583333333</c:v>
                </c:pt>
                <c:pt idx="4491">
                  <c:v>42734.696527777778</c:v>
                </c:pt>
                <c:pt idx="4492">
                  <c:v>42734.703472222223</c:v>
                </c:pt>
                <c:pt idx="4493">
                  <c:v>42734.710416666669</c:v>
                </c:pt>
                <c:pt idx="4494">
                  <c:v>42734.717361111114</c:v>
                </c:pt>
                <c:pt idx="4495">
                  <c:v>42734.724305555559</c:v>
                </c:pt>
                <c:pt idx="4496">
                  <c:v>42734.731249999997</c:v>
                </c:pt>
                <c:pt idx="4497">
                  <c:v>42734.738194444442</c:v>
                </c:pt>
                <c:pt idx="4498">
                  <c:v>42734.745138888888</c:v>
                </c:pt>
                <c:pt idx="4499">
                  <c:v>42734.752083333333</c:v>
                </c:pt>
                <c:pt idx="4500">
                  <c:v>42734.759027777778</c:v>
                </c:pt>
                <c:pt idx="4501">
                  <c:v>42734.765972222223</c:v>
                </c:pt>
                <c:pt idx="4502">
                  <c:v>42734.772916666669</c:v>
                </c:pt>
                <c:pt idx="4503">
                  <c:v>42734.779861111114</c:v>
                </c:pt>
                <c:pt idx="4504">
                  <c:v>42734.786805555559</c:v>
                </c:pt>
                <c:pt idx="4505">
                  <c:v>42734.793749999997</c:v>
                </c:pt>
                <c:pt idx="4506">
                  <c:v>42734.800694444442</c:v>
                </c:pt>
                <c:pt idx="4507">
                  <c:v>42734.807638888888</c:v>
                </c:pt>
                <c:pt idx="4508">
                  <c:v>42734.814583333333</c:v>
                </c:pt>
                <c:pt idx="4509">
                  <c:v>42734.821527777778</c:v>
                </c:pt>
                <c:pt idx="4510">
                  <c:v>42734.828472222223</c:v>
                </c:pt>
                <c:pt idx="4511">
                  <c:v>42734.835416666669</c:v>
                </c:pt>
                <c:pt idx="4512">
                  <c:v>42734.842361111114</c:v>
                </c:pt>
                <c:pt idx="4513">
                  <c:v>42734.849305555559</c:v>
                </c:pt>
                <c:pt idx="4514">
                  <c:v>42734.856249999997</c:v>
                </c:pt>
                <c:pt idx="4515">
                  <c:v>42734.863194444442</c:v>
                </c:pt>
                <c:pt idx="4516">
                  <c:v>42734.870138888888</c:v>
                </c:pt>
                <c:pt idx="4517">
                  <c:v>42734.877083333333</c:v>
                </c:pt>
                <c:pt idx="4518">
                  <c:v>42734.884027777778</c:v>
                </c:pt>
                <c:pt idx="4519">
                  <c:v>42734.890972222223</c:v>
                </c:pt>
                <c:pt idx="4520">
                  <c:v>42734.897916666669</c:v>
                </c:pt>
                <c:pt idx="4521">
                  <c:v>42734.904861111114</c:v>
                </c:pt>
                <c:pt idx="4522">
                  <c:v>42734.911805555559</c:v>
                </c:pt>
                <c:pt idx="4523">
                  <c:v>42734.918749999997</c:v>
                </c:pt>
                <c:pt idx="4524">
                  <c:v>42734.925694444442</c:v>
                </c:pt>
                <c:pt idx="4525">
                  <c:v>42734.932638888888</c:v>
                </c:pt>
                <c:pt idx="4526">
                  <c:v>42734.939583333333</c:v>
                </c:pt>
                <c:pt idx="4527">
                  <c:v>42734.946527777778</c:v>
                </c:pt>
                <c:pt idx="4528">
                  <c:v>42734.953472222223</c:v>
                </c:pt>
                <c:pt idx="4529">
                  <c:v>42734.960416666669</c:v>
                </c:pt>
                <c:pt idx="4530">
                  <c:v>42734.967361111114</c:v>
                </c:pt>
                <c:pt idx="4531">
                  <c:v>42734.974305555559</c:v>
                </c:pt>
                <c:pt idx="4532">
                  <c:v>42734.981249999997</c:v>
                </c:pt>
                <c:pt idx="4533">
                  <c:v>42734.988194444442</c:v>
                </c:pt>
                <c:pt idx="4534">
                  <c:v>42734.995138888888</c:v>
                </c:pt>
                <c:pt idx="4535">
                  <c:v>42735.002083333333</c:v>
                </c:pt>
                <c:pt idx="4536">
                  <c:v>42735.009027777778</c:v>
                </c:pt>
                <c:pt idx="4537">
                  <c:v>42735.015972222223</c:v>
                </c:pt>
                <c:pt idx="4538">
                  <c:v>42735.022916666669</c:v>
                </c:pt>
                <c:pt idx="4539">
                  <c:v>42735.029861111114</c:v>
                </c:pt>
                <c:pt idx="4540">
                  <c:v>42735.036805555559</c:v>
                </c:pt>
                <c:pt idx="4541">
                  <c:v>42735.043749999997</c:v>
                </c:pt>
                <c:pt idx="4542">
                  <c:v>42735.050694444442</c:v>
                </c:pt>
                <c:pt idx="4543">
                  <c:v>42735.057638888888</c:v>
                </c:pt>
                <c:pt idx="4544">
                  <c:v>42735.064583333333</c:v>
                </c:pt>
                <c:pt idx="4545">
                  <c:v>42735.071527777778</c:v>
                </c:pt>
                <c:pt idx="4546">
                  <c:v>42735.078472222223</c:v>
                </c:pt>
                <c:pt idx="4547">
                  <c:v>42735.085416666669</c:v>
                </c:pt>
                <c:pt idx="4548">
                  <c:v>42735.092361111114</c:v>
                </c:pt>
                <c:pt idx="4549">
                  <c:v>42735.099305555559</c:v>
                </c:pt>
                <c:pt idx="4550">
                  <c:v>42735.106249999997</c:v>
                </c:pt>
                <c:pt idx="4551">
                  <c:v>42735.113194444442</c:v>
                </c:pt>
                <c:pt idx="4552">
                  <c:v>42735.120138888888</c:v>
                </c:pt>
                <c:pt idx="4553">
                  <c:v>42735.127083333333</c:v>
                </c:pt>
                <c:pt idx="4554">
                  <c:v>42735.134027777778</c:v>
                </c:pt>
                <c:pt idx="4555">
                  <c:v>42735.140972222223</c:v>
                </c:pt>
                <c:pt idx="4556">
                  <c:v>42735.147916666669</c:v>
                </c:pt>
                <c:pt idx="4557">
                  <c:v>42735.154861111114</c:v>
                </c:pt>
                <c:pt idx="4558">
                  <c:v>42735.161805555559</c:v>
                </c:pt>
                <c:pt idx="4559">
                  <c:v>42735.168749999997</c:v>
                </c:pt>
                <c:pt idx="4560">
                  <c:v>42735.175694444442</c:v>
                </c:pt>
                <c:pt idx="4561">
                  <c:v>42735.182638888888</c:v>
                </c:pt>
                <c:pt idx="4562">
                  <c:v>42735.189583333333</c:v>
                </c:pt>
                <c:pt idx="4563">
                  <c:v>42735.196527777778</c:v>
                </c:pt>
                <c:pt idx="4564">
                  <c:v>42735.203472222223</c:v>
                </c:pt>
                <c:pt idx="4565">
                  <c:v>42735.210416666669</c:v>
                </c:pt>
                <c:pt idx="4566">
                  <c:v>42735.217361111114</c:v>
                </c:pt>
                <c:pt idx="4567">
                  <c:v>42735.224305555559</c:v>
                </c:pt>
                <c:pt idx="4568">
                  <c:v>42735.231249999997</c:v>
                </c:pt>
                <c:pt idx="4569">
                  <c:v>42735.238194444442</c:v>
                </c:pt>
                <c:pt idx="4570">
                  <c:v>42735.245138888888</c:v>
                </c:pt>
                <c:pt idx="4571">
                  <c:v>42735.252083333333</c:v>
                </c:pt>
                <c:pt idx="4572">
                  <c:v>42735.259027777778</c:v>
                </c:pt>
                <c:pt idx="4573">
                  <c:v>42735.265972222223</c:v>
                </c:pt>
                <c:pt idx="4574">
                  <c:v>42735.272916666669</c:v>
                </c:pt>
                <c:pt idx="4575">
                  <c:v>42735.279861111114</c:v>
                </c:pt>
                <c:pt idx="4576">
                  <c:v>42735.286805555559</c:v>
                </c:pt>
                <c:pt idx="4577">
                  <c:v>42735.293749999997</c:v>
                </c:pt>
                <c:pt idx="4578">
                  <c:v>42735.300694444442</c:v>
                </c:pt>
                <c:pt idx="4579">
                  <c:v>42735.307638888888</c:v>
                </c:pt>
                <c:pt idx="4580">
                  <c:v>42735.314583333333</c:v>
                </c:pt>
                <c:pt idx="4581">
                  <c:v>42735.321527777778</c:v>
                </c:pt>
                <c:pt idx="4582">
                  <c:v>42735.328472222223</c:v>
                </c:pt>
                <c:pt idx="4583">
                  <c:v>42735.335416666669</c:v>
                </c:pt>
                <c:pt idx="4584">
                  <c:v>42735.342361111114</c:v>
                </c:pt>
                <c:pt idx="4585">
                  <c:v>42735.349305555559</c:v>
                </c:pt>
                <c:pt idx="4586">
                  <c:v>42735.356249999997</c:v>
                </c:pt>
                <c:pt idx="4587">
                  <c:v>42735.363194444442</c:v>
                </c:pt>
                <c:pt idx="4588">
                  <c:v>42735.370138888888</c:v>
                </c:pt>
                <c:pt idx="4589">
                  <c:v>42735.377083333333</c:v>
                </c:pt>
                <c:pt idx="4590">
                  <c:v>42735.384027777778</c:v>
                </c:pt>
                <c:pt idx="4591">
                  <c:v>42735.390972222223</c:v>
                </c:pt>
                <c:pt idx="4592">
                  <c:v>42735.397916666669</c:v>
                </c:pt>
                <c:pt idx="4593">
                  <c:v>42735.404861111114</c:v>
                </c:pt>
                <c:pt idx="4594">
                  <c:v>42735.411805555559</c:v>
                </c:pt>
                <c:pt idx="4595">
                  <c:v>42735.418749999997</c:v>
                </c:pt>
                <c:pt idx="4596">
                  <c:v>42735.425694444442</c:v>
                </c:pt>
                <c:pt idx="4597">
                  <c:v>42735.432638888888</c:v>
                </c:pt>
                <c:pt idx="4598">
                  <c:v>42735.439583333333</c:v>
                </c:pt>
                <c:pt idx="4599">
                  <c:v>42735.446527777778</c:v>
                </c:pt>
                <c:pt idx="4600">
                  <c:v>42735.453472222223</c:v>
                </c:pt>
                <c:pt idx="4601">
                  <c:v>42735.460416666669</c:v>
                </c:pt>
                <c:pt idx="4602">
                  <c:v>42735.467361111114</c:v>
                </c:pt>
                <c:pt idx="4603">
                  <c:v>42735.474305555559</c:v>
                </c:pt>
                <c:pt idx="4604">
                  <c:v>42735.481249999997</c:v>
                </c:pt>
                <c:pt idx="4605">
                  <c:v>42735.488194444442</c:v>
                </c:pt>
                <c:pt idx="4606">
                  <c:v>42735.495138888888</c:v>
                </c:pt>
                <c:pt idx="4607">
                  <c:v>42735.502083333333</c:v>
                </c:pt>
                <c:pt idx="4608">
                  <c:v>42735.509027777778</c:v>
                </c:pt>
                <c:pt idx="4609">
                  <c:v>42735.515972222223</c:v>
                </c:pt>
                <c:pt idx="4610">
                  <c:v>42735.522916666669</c:v>
                </c:pt>
                <c:pt idx="4611">
                  <c:v>42735.529861111114</c:v>
                </c:pt>
                <c:pt idx="4612">
                  <c:v>42735.536805555559</c:v>
                </c:pt>
                <c:pt idx="4613">
                  <c:v>42735.543749999997</c:v>
                </c:pt>
                <c:pt idx="4614">
                  <c:v>42735.550694444442</c:v>
                </c:pt>
                <c:pt idx="4615">
                  <c:v>42735.557638888888</c:v>
                </c:pt>
                <c:pt idx="4616">
                  <c:v>42735.564583333333</c:v>
                </c:pt>
                <c:pt idx="4617">
                  <c:v>42735.571527777778</c:v>
                </c:pt>
                <c:pt idx="4618">
                  <c:v>42735.578472222223</c:v>
                </c:pt>
                <c:pt idx="4619">
                  <c:v>42735.585416666669</c:v>
                </c:pt>
                <c:pt idx="4620">
                  <c:v>42735.592361111114</c:v>
                </c:pt>
                <c:pt idx="4621">
                  <c:v>42735.599305555559</c:v>
                </c:pt>
                <c:pt idx="4622">
                  <c:v>42735.606249999997</c:v>
                </c:pt>
                <c:pt idx="4623">
                  <c:v>42735.613194444442</c:v>
                </c:pt>
                <c:pt idx="4624">
                  <c:v>42735.620138888888</c:v>
                </c:pt>
                <c:pt idx="4625">
                  <c:v>42735.627083333333</c:v>
                </c:pt>
                <c:pt idx="4626">
                  <c:v>42735.634027777778</c:v>
                </c:pt>
                <c:pt idx="4627">
                  <c:v>42735.640972222223</c:v>
                </c:pt>
                <c:pt idx="4628">
                  <c:v>42735.647916666669</c:v>
                </c:pt>
                <c:pt idx="4629">
                  <c:v>42735.654861111114</c:v>
                </c:pt>
                <c:pt idx="4630">
                  <c:v>42735.661805555559</c:v>
                </c:pt>
                <c:pt idx="4631">
                  <c:v>42735.668749999997</c:v>
                </c:pt>
                <c:pt idx="4632">
                  <c:v>42735.675694444442</c:v>
                </c:pt>
                <c:pt idx="4633">
                  <c:v>42735.682638888888</c:v>
                </c:pt>
                <c:pt idx="4634">
                  <c:v>42735.689583333333</c:v>
                </c:pt>
                <c:pt idx="4635">
                  <c:v>42735.696527777778</c:v>
                </c:pt>
                <c:pt idx="4636">
                  <c:v>42735.703472222223</c:v>
                </c:pt>
                <c:pt idx="4637">
                  <c:v>42735.710416666669</c:v>
                </c:pt>
                <c:pt idx="4638">
                  <c:v>42735.717361111114</c:v>
                </c:pt>
                <c:pt idx="4639">
                  <c:v>42735.724305555559</c:v>
                </c:pt>
                <c:pt idx="4640">
                  <c:v>42735.731249999997</c:v>
                </c:pt>
                <c:pt idx="4641">
                  <c:v>42735.738194444442</c:v>
                </c:pt>
                <c:pt idx="4642">
                  <c:v>42735.745138888888</c:v>
                </c:pt>
                <c:pt idx="4643">
                  <c:v>42735.752083333333</c:v>
                </c:pt>
                <c:pt idx="4644">
                  <c:v>42735.759027777778</c:v>
                </c:pt>
                <c:pt idx="4645">
                  <c:v>42735.765972222223</c:v>
                </c:pt>
                <c:pt idx="4646">
                  <c:v>42735.772916666669</c:v>
                </c:pt>
                <c:pt idx="4647">
                  <c:v>42735.779861111114</c:v>
                </c:pt>
                <c:pt idx="4648">
                  <c:v>42735.786805555559</c:v>
                </c:pt>
                <c:pt idx="4649">
                  <c:v>42735.793749999997</c:v>
                </c:pt>
                <c:pt idx="4650">
                  <c:v>42735.800694444442</c:v>
                </c:pt>
                <c:pt idx="4651">
                  <c:v>42735.807638888888</c:v>
                </c:pt>
                <c:pt idx="4652">
                  <c:v>42735.814583333333</c:v>
                </c:pt>
                <c:pt idx="4653">
                  <c:v>42735.821527777778</c:v>
                </c:pt>
                <c:pt idx="4654">
                  <c:v>42735.828472222223</c:v>
                </c:pt>
                <c:pt idx="4655">
                  <c:v>42735.835416666669</c:v>
                </c:pt>
                <c:pt idx="4656">
                  <c:v>42735.842361111114</c:v>
                </c:pt>
                <c:pt idx="4657">
                  <c:v>42735.849305555559</c:v>
                </c:pt>
                <c:pt idx="4658">
                  <c:v>42735.856249999997</c:v>
                </c:pt>
                <c:pt idx="4659">
                  <c:v>42735.863194444442</c:v>
                </c:pt>
                <c:pt idx="4660">
                  <c:v>42735.870138888888</c:v>
                </c:pt>
                <c:pt idx="4661">
                  <c:v>42735.877083333333</c:v>
                </c:pt>
                <c:pt idx="4662">
                  <c:v>42735.884027777778</c:v>
                </c:pt>
                <c:pt idx="4663">
                  <c:v>42735.890972222223</c:v>
                </c:pt>
                <c:pt idx="4664">
                  <c:v>42735.897916666669</c:v>
                </c:pt>
                <c:pt idx="4665">
                  <c:v>42735.904861111114</c:v>
                </c:pt>
                <c:pt idx="4666">
                  <c:v>42735.911805555559</c:v>
                </c:pt>
                <c:pt idx="4667">
                  <c:v>42735.918749999997</c:v>
                </c:pt>
                <c:pt idx="4668">
                  <c:v>42735.925694444442</c:v>
                </c:pt>
                <c:pt idx="4669">
                  <c:v>42735.932638888888</c:v>
                </c:pt>
                <c:pt idx="4670">
                  <c:v>42735.939583333333</c:v>
                </c:pt>
                <c:pt idx="4671">
                  <c:v>42735.946527777778</c:v>
                </c:pt>
                <c:pt idx="4672">
                  <c:v>42735.953472222223</c:v>
                </c:pt>
                <c:pt idx="4673">
                  <c:v>42735.960416666669</c:v>
                </c:pt>
                <c:pt idx="4674">
                  <c:v>42735.967361111114</c:v>
                </c:pt>
                <c:pt idx="4675">
                  <c:v>42735.974305555559</c:v>
                </c:pt>
                <c:pt idx="4676">
                  <c:v>42735.981249999997</c:v>
                </c:pt>
                <c:pt idx="4677">
                  <c:v>42735.988194444442</c:v>
                </c:pt>
                <c:pt idx="4678">
                  <c:v>42735.995138888888</c:v>
                </c:pt>
                <c:pt idx="4679">
                  <c:v>42736.002083333333</c:v>
                </c:pt>
                <c:pt idx="4680">
                  <c:v>42736.009027777778</c:v>
                </c:pt>
                <c:pt idx="4681">
                  <c:v>42736.015972222223</c:v>
                </c:pt>
                <c:pt idx="4682">
                  <c:v>42736.022916666669</c:v>
                </c:pt>
                <c:pt idx="4683">
                  <c:v>42736.029861111114</c:v>
                </c:pt>
                <c:pt idx="4684">
                  <c:v>42736.036805555559</c:v>
                </c:pt>
                <c:pt idx="4685">
                  <c:v>42736.043749999997</c:v>
                </c:pt>
                <c:pt idx="4686">
                  <c:v>42736.050694444442</c:v>
                </c:pt>
                <c:pt idx="4687">
                  <c:v>42736.057638888888</c:v>
                </c:pt>
                <c:pt idx="4688">
                  <c:v>42736.064583333333</c:v>
                </c:pt>
                <c:pt idx="4689">
                  <c:v>42736.071527777778</c:v>
                </c:pt>
                <c:pt idx="4690">
                  <c:v>42736.078472222223</c:v>
                </c:pt>
                <c:pt idx="4691">
                  <c:v>42736.085416666669</c:v>
                </c:pt>
                <c:pt idx="4692">
                  <c:v>42736.092361111114</c:v>
                </c:pt>
                <c:pt idx="4693">
                  <c:v>42736.099305555559</c:v>
                </c:pt>
                <c:pt idx="4694">
                  <c:v>42736.106249999997</c:v>
                </c:pt>
                <c:pt idx="4695">
                  <c:v>42736.113194444442</c:v>
                </c:pt>
                <c:pt idx="4696">
                  <c:v>42736.120138888888</c:v>
                </c:pt>
                <c:pt idx="4697">
                  <c:v>42736.127083333333</c:v>
                </c:pt>
                <c:pt idx="4698">
                  <c:v>42736.134027777778</c:v>
                </c:pt>
                <c:pt idx="4699">
                  <c:v>42736.140972222223</c:v>
                </c:pt>
                <c:pt idx="4700">
                  <c:v>42736.147916666669</c:v>
                </c:pt>
                <c:pt idx="4701">
                  <c:v>42736.154861111114</c:v>
                </c:pt>
                <c:pt idx="4702">
                  <c:v>42736.161805555559</c:v>
                </c:pt>
                <c:pt idx="4703">
                  <c:v>42736.168749999997</c:v>
                </c:pt>
                <c:pt idx="4704">
                  <c:v>42736.175694444442</c:v>
                </c:pt>
                <c:pt idx="4705">
                  <c:v>42736.182638888888</c:v>
                </c:pt>
                <c:pt idx="4706">
                  <c:v>42736.189583333333</c:v>
                </c:pt>
                <c:pt idx="4707">
                  <c:v>42736.196527777778</c:v>
                </c:pt>
                <c:pt idx="4708">
                  <c:v>42736.203472222223</c:v>
                </c:pt>
                <c:pt idx="4709">
                  <c:v>42736.210416666669</c:v>
                </c:pt>
                <c:pt idx="4710">
                  <c:v>42736.217361111114</c:v>
                </c:pt>
                <c:pt idx="4711">
                  <c:v>42736.224305555559</c:v>
                </c:pt>
                <c:pt idx="4712">
                  <c:v>42736.231249999997</c:v>
                </c:pt>
                <c:pt idx="4713">
                  <c:v>42736.238194444442</c:v>
                </c:pt>
                <c:pt idx="4714">
                  <c:v>42736.245138888888</c:v>
                </c:pt>
                <c:pt idx="4715">
                  <c:v>42736.252083333333</c:v>
                </c:pt>
                <c:pt idx="4716">
                  <c:v>42736.259027777778</c:v>
                </c:pt>
                <c:pt idx="4717">
                  <c:v>42736.265972222223</c:v>
                </c:pt>
                <c:pt idx="4718">
                  <c:v>42736.272916666669</c:v>
                </c:pt>
                <c:pt idx="4719">
                  <c:v>42736.279861111114</c:v>
                </c:pt>
                <c:pt idx="4720">
                  <c:v>42736.286805555559</c:v>
                </c:pt>
                <c:pt idx="4721">
                  <c:v>42736.293749999997</c:v>
                </c:pt>
                <c:pt idx="4722">
                  <c:v>42736.300694444442</c:v>
                </c:pt>
                <c:pt idx="4723">
                  <c:v>42736.307638888888</c:v>
                </c:pt>
                <c:pt idx="4724">
                  <c:v>42736.314583333333</c:v>
                </c:pt>
                <c:pt idx="4725">
                  <c:v>42736.321527777778</c:v>
                </c:pt>
                <c:pt idx="4726">
                  <c:v>42736.328472222223</c:v>
                </c:pt>
                <c:pt idx="4727">
                  <c:v>42736.335416666669</c:v>
                </c:pt>
                <c:pt idx="4728">
                  <c:v>42736.342361111114</c:v>
                </c:pt>
                <c:pt idx="4729">
                  <c:v>42736.349305555559</c:v>
                </c:pt>
                <c:pt idx="4730">
                  <c:v>42736.356249999997</c:v>
                </c:pt>
                <c:pt idx="4731">
                  <c:v>42736.363194444442</c:v>
                </c:pt>
                <c:pt idx="4732">
                  <c:v>42736.370138888888</c:v>
                </c:pt>
                <c:pt idx="4733">
                  <c:v>42736.377083333333</c:v>
                </c:pt>
                <c:pt idx="4734">
                  <c:v>42736.384027777778</c:v>
                </c:pt>
                <c:pt idx="4735">
                  <c:v>42736.390972222223</c:v>
                </c:pt>
                <c:pt idx="4736">
                  <c:v>42736.397916666669</c:v>
                </c:pt>
                <c:pt idx="4737">
                  <c:v>42736.404861111114</c:v>
                </c:pt>
                <c:pt idx="4738">
                  <c:v>42736.411805555559</c:v>
                </c:pt>
                <c:pt idx="4739">
                  <c:v>42736.418749999997</c:v>
                </c:pt>
                <c:pt idx="4740">
                  <c:v>42736.425694444442</c:v>
                </c:pt>
                <c:pt idx="4741">
                  <c:v>42736.432638888888</c:v>
                </c:pt>
                <c:pt idx="4742">
                  <c:v>42736.439583333333</c:v>
                </c:pt>
                <c:pt idx="4743">
                  <c:v>42736.446527777778</c:v>
                </c:pt>
                <c:pt idx="4744">
                  <c:v>42736.453472222223</c:v>
                </c:pt>
                <c:pt idx="4745">
                  <c:v>42736.460416666669</c:v>
                </c:pt>
                <c:pt idx="4746">
                  <c:v>42736.467361111114</c:v>
                </c:pt>
                <c:pt idx="4747">
                  <c:v>42736.474305555559</c:v>
                </c:pt>
                <c:pt idx="4748">
                  <c:v>42736.481249999997</c:v>
                </c:pt>
                <c:pt idx="4749">
                  <c:v>42736.488194444442</c:v>
                </c:pt>
                <c:pt idx="4750">
                  <c:v>42736.495138888888</c:v>
                </c:pt>
                <c:pt idx="4751">
                  <c:v>42736.502083333333</c:v>
                </c:pt>
                <c:pt idx="4752">
                  <c:v>42736.509027777778</c:v>
                </c:pt>
                <c:pt idx="4753">
                  <c:v>42736.515972222223</c:v>
                </c:pt>
                <c:pt idx="4754">
                  <c:v>42736.522916666669</c:v>
                </c:pt>
                <c:pt idx="4755">
                  <c:v>42736.529861111114</c:v>
                </c:pt>
                <c:pt idx="4756">
                  <c:v>42736.536805555559</c:v>
                </c:pt>
                <c:pt idx="4757">
                  <c:v>42736.543749999997</c:v>
                </c:pt>
                <c:pt idx="4758">
                  <c:v>42736.550694444442</c:v>
                </c:pt>
                <c:pt idx="4759">
                  <c:v>42736.557638888888</c:v>
                </c:pt>
                <c:pt idx="4760">
                  <c:v>42736.564583333333</c:v>
                </c:pt>
                <c:pt idx="4761">
                  <c:v>42736.571527777778</c:v>
                </c:pt>
                <c:pt idx="4762">
                  <c:v>42736.578472222223</c:v>
                </c:pt>
                <c:pt idx="4763">
                  <c:v>42736.585416666669</c:v>
                </c:pt>
                <c:pt idx="4764">
                  <c:v>42736.592361111114</c:v>
                </c:pt>
                <c:pt idx="4765">
                  <c:v>42736.599305555559</c:v>
                </c:pt>
                <c:pt idx="4766">
                  <c:v>42736.606249999997</c:v>
                </c:pt>
                <c:pt idx="4767">
                  <c:v>42736.613194444442</c:v>
                </c:pt>
                <c:pt idx="4768">
                  <c:v>42736.620138888888</c:v>
                </c:pt>
                <c:pt idx="4769">
                  <c:v>42736.627083333333</c:v>
                </c:pt>
                <c:pt idx="4770">
                  <c:v>42736.634027777778</c:v>
                </c:pt>
                <c:pt idx="4771">
                  <c:v>42736.640972222223</c:v>
                </c:pt>
                <c:pt idx="4772">
                  <c:v>42736.647916666669</c:v>
                </c:pt>
                <c:pt idx="4773">
                  <c:v>42736.654861111114</c:v>
                </c:pt>
                <c:pt idx="4774">
                  <c:v>42736.661805555559</c:v>
                </c:pt>
                <c:pt idx="4775">
                  <c:v>42736.668749999997</c:v>
                </c:pt>
                <c:pt idx="4776">
                  <c:v>42736.675694444442</c:v>
                </c:pt>
                <c:pt idx="4777">
                  <c:v>42736.682638888888</c:v>
                </c:pt>
                <c:pt idx="4778">
                  <c:v>42736.689583333333</c:v>
                </c:pt>
                <c:pt idx="4779">
                  <c:v>42736.696527777778</c:v>
                </c:pt>
                <c:pt idx="4780">
                  <c:v>42736.703472222223</c:v>
                </c:pt>
                <c:pt idx="4781">
                  <c:v>42736.710416666669</c:v>
                </c:pt>
                <c:pt idx="4782">
                  <c:v>42736.717361111114</c:v>
                </c:pt>
                <c:pt idx="4783">
                  <c:v>42736.724305555559</c:v>
                </c:pt>
                <c:pt idx="4784">
                  <c:v>42736.731249999997</c:v>
                </c:pt>
                <c:pt idx="4785">
                  <c:v>42736.738194444442</c:v>
                </c:pt>
                <c:pt idx="4786">
                  <c:v>42736.745138888888</c:v>
                </c:pt>
                <c:pt idx="4787">
                  <c:v>42736.752083333333</c:v>
                </c:pt>
                <c:pt idx="4788">
                  <c:v>42736.759027777778</c:v>
                </c:pt>
                <c:pt idx="4789">
                  <c:v>42736.765972222223</c:v>
                </c:pt>
                <c:pt idx="4790">
                  <c:v>42736.772916666669</c:v>
                </c:pt>
                <c:pt idx="4791">
                  <c:v>42736.779861111114</c:v>
                </c:pt>
                <c:pt idx="4792">
                  <c:v>42736.786805555559</c:v>
                </c:pt>
                <c:pt idx="4793">
                  <c:v>42736.793749999997</c:v>
                </c:pt>
                <c:pt idx="4794">
                  <c:v>42736.800694444442</c:v>
                </c:pt>
                <c:pt idx="4795">
                  <c:v>42736.807638888888</c:v>
                </c:pt>
                <c:pt idx="4796">
                  <c:v>42736.814583333333</c:v>
                </c:pt>
                <c:pt idx="4797">
                  <c:v>42736.821527777778</c:v>
                </c:pt>
                <c:pt idx="4798">
                  <c:v>42736.828472222223</c:v>
                </c:pt>
                <c:pt idx="4799">
                  <c:v>42736.835416666669</c:v>
                </c:pt>
                <c:pt idx="4800">
                  <c:v>42736.842361111114</c:v>
                </c:pt>
                <c:pt idx="4801">
                  <c:v>42736.849305555559</c:v>
                </c:pt>
                <c:pt idx="4802">
                  <c:v>42736.856249999997</c:v>
                </c:pt>
                <c:pt idx="4803">
                  <c:v>42736.863194444442</c:v>
                </c:pt>
                <c:pt idx="4804">
                  <c:v>42736.870138888888</c:v>
                </c:pt>
                <c:pt idx="4805">
                  <c:v>42736.877083333333</c:v>
                </c:pt>
                <c:pt idx="4806">
                  <c:v>42736.884027777778</c:v>
                </c:pt>
                <c:pt idx="4807">
                  <c:v>42736.890972222223</c:v>
                </c:pt>
                <c:pt idx="4808">
                  <c:v>42736.897916666669</c:v>
                </c:pt>
                <c:pt idx="4809">
                  <c:v>42736.904861111114</c:v>
                </c:pt>
                <c:pt idx="4810">
                  <c:v>42736.911805555559</c:v>
                </c:pt>
                <c:pt idx="4811">
                  <c:v>42736.918749999997</c:v>
                </c:pt>
                <c:pt idx="4812">
                  <c:v>42736.925694444442</c:v>
                </c:pt>
                <c:pt idx="4813">
                  <c:v>42736.932638888888</c:v>
                </c:pt>
                <c:pt idx="4814">
                  <c:v>42736.939583333333</c:v>
                </c:pt>
                <c:pt idx="4815">
                  <c:v>42736.946527777778</c:v>
                </c:pt>
                <c:pt idx="4816">
                  <c:v>42736.953472222223</c:v>
                </c:pt>
                <c:pt idx="4817">
                  <c:v>42736.960416666669</c:v>
                </c:pt>
                <c:pt idx="4818">
                  <c:v>42736.967361111114</c:v>
                </c:pt>
                <c:pt idx="4819">
                  <c:v>42736.974305555559</c:v>
                </c:pt>
                <c:pt idx="4820">
                  <c:v>42736.981249999997</c:v>
                </c:pt>
                <c:pt idx="4821">
                  <c:v>42736.988194444442</c:v>
                </c:pt>
                <c:pt idx="4822">
                  <c:v>42736.995138888888</c:v>
                </c:pt>
                <c:pt idx="4823">
                  <c:v>42737.002083333333</c:v>
                </c:pt>
                <c:pt idx="4824">
                  <c:v>42737.009027777778</c:v>
                </c:pt>
                <c:pt idx="4825">
                  <c:v>42737.015972222223</c:v>
                </c:pt>
                <c:pt idx="4826">
                  <c:v>42737.022916666669</c:v>
                </c:pt>
                <c:pt idx="4827">
                  <c:v>42737.029861111114</c:v>
                </c:pt>
                <c:pt idx="4828">
                  <c:v>42737.036805555559</c:v>
                </c:pt>
                <c:pt idx="4829">
                  <c:v>42737.043749999997</c:v>
                </c:pt>
                <c:pt idx="4830">
                  <c:v>42737.050694444442</c:v>
                </c:pt>
                <c:pt idx="4831">
                  <c:v>42737.057638888888</c:v>
                </c:pt>
                <c:pt idx="4832">
                  <c:v>42737.064583333333</c:v>
                </c:pt>
                <c:pt idx="4833">
                  <c:v>42737.071527777778</c:v>
                </c:pt>
                <c:pt idx="4834">
                  <c:v>42737.078472222223</c:v>
                </c:pt>
                <c:pt idx="4835">
                  <c:v>42737.085416666669</c:v>
                </c:pt>
                <c:pt idx="4836">
                  <c:v>42737.092361111114</c:v>
                </c:pt>
                <c:pt idx="4837">
                  <c:v>42737.099305555559</c:v>
                </c:pt>
                <c:pt idx="4838">
                  <c:v>42737.106249999997</c:v>
                </c:pt>
                <c:pt idx="4839">
                  <c:v>42737.113194444442</c:v>
                </c:pt>
                <c:pt idx="4840">
                  <c:v>42737.120138888888</c:v>
                </c:pt>
                <c:pt idx="4841">
                  <c:v>42737.127083333333</c:v>
                </c:pt>
                <c:pt idx="4842">
                  <c:v>42737.134027777778</c:v>
                </c:pt>
                <c:pt idx="4843">
                  <c:v>42737.140972222223</c:v>
                </c:pt>
                <c:pt idx="4844">
                  <c:v>42737.147916666669</c:v>
                </c:pt>
                <c:pt idx="4845">
                  <c:v>42737.154861111114</c:v>
                </c:pt>
                <c:pt idx="4846">
                  <c:v>42737.161805555559</c:v>
                </c:pt>
                <c:pt idx="4847">
                  <c:v>42737.168749999997</c:v>
                </c:pt>
                <c:pt idx="4848">
                  <c:v>42737.175694444442</c:v>
                </c:pt>
                <c:pt idx="4849">
                  <c:v>42737.182638888888</c:v>
                </c:pt>
                <c:pt idx="4850">
                  <c:v>42737.189583333333</c:v>
                </c:pt>
                <c:pt idx="4851">
                  <c:v>42737.196527777778</c:v>
                </c:pt>
                <c:pt idx="4852">
                  <c:v>42737.203472222223</c:v>
                </c:pt>
                <c:pt idx="4853">
                  <c:v>42737.210416666669</c:v>
                </c:pt>
                <c:pt idx="4854">
                  <c:v>42737.217361111114</c:v>
                </c:pt>
                <c:pt idx="4855">
                  <c:v>42737.224305555559</c:v>
                </c:pt>
                <c:pt idx="4856">
                  <c:v>42737.231249999997</c:v>
                </c:pt>
                <c:pt idx="4857">
                  <c:v>42737.238194444442</c:v>
                </c:pt>
                <c:pt idx="4858">
                  <c:v>42737.245138888888</c:v>
                </c:pt>
                <c:pt idx="4859">
                  <c:v>42737.252083333333</c:v>
                </c:pt>
                <c:pt idx="4860">
                  <c:v>42737.259027777778</c:v>
                </c:pt>
                <c:pt idx="4861">
                  <c:v>42737.265972222223</c:v>
                </c:pt>
                <c:pt idx="4862">
                  <c:v>42737.272916666669</c:v>
                </c:pt>
                <c:pt idx="4863">
                  <c:v>42737.279861111114</c:v>
                </c:pt>
                <c:pt idx="4864">
                  <c:v>42737.286805555559</c:v>
                </c:pt>
                <c:pt idx="4865">
                  <c:v>42737.293749999997</c:v>
                </c:pt>
                <c:pt idx="4866">
                  <c:v>42737.300694444442</c:v>
                </c:pt>
                <c:pt idx="4867">
                  <c:v>42737.307638888888</c:v>
                </c:pt>
                <c:pt idx="4868">
                  <c:v>42737.314583333333</c:v>
                </c:pt>
                <c:pt idx="4869">
                  <c:v>42737.321527777778</c:v>
                </c:pt>
                <c:pt idx="4870">
                  <c:v>42737.328472222223</c:v>
                </c:pt>
                <c:pt idx="4871">
                  <c:v>42737.335416666669</c:v>
                </c:pt>
                <c:pt idx="4872">
                  <c:v>42737.342361111114</c:v>
                </c:pt>
                <c:pt idx="4873">
                  <c:v>42737.349305555559</c:v>
                </c:pt>
                <c:pt idx="4874">
                  <c:v>42737.356249999997</c:v>
                </c:pt>
                <c:pt idx="4875">
                  <c:v>42737.363194444442</c:v>
                </c:pt>
                <c:pt idx="4876">
                  <c:v>42737.370138888888</c:v>
                </c:pt>
                <c:pt idx="4877">
                  <c:v>42737.377083333333</c:v>
                </c:pt>
                <c:pt idx="4878">
                  <c:v>42737.384027777778</c:v>
                </c:pt>
                <c:pt idx="4879">
                  <c:v>42737.390972222223</c:v>
                </c:pt>
                <c:pt idx="4880">
                  <c:v>42737.397916666669</c:v>
                </c:pt>
                <c:pt idx="4881">
                  <c:v>42737.404861111114</c:v>
                </c:pt>
                <c:pt idx="4882">
                  <c:v>42737.411805555559</c:v>
                </c:pt>
                <c:pt idx="4883">
                  <c:v>42737.418749999997</c:v>
                </c:pt>
                <c:pt idx="4884">
                  <c:v>42737.425694444442</c:v>
                </c:pt>
                <c:pt idx="4885">
                  <c:v>42737.432638888888</c:v>
                </c:pt>
                <c:pt idx="4886">
                  <c:v>42737.439583333333</c:v>
                </c:pt>
                <c:pt idx="4887">
                  <c:v>42737.446527777778</c:v>
                </c:pt>
                <c:pt idx="4888">
                  <c:v>42737.453472222223</c:v>
                </c:pt>
                <c:pt idx="4889">
                  <c:v>42737.460416666669</c:v>
                </c:pt>
                <c:pt idx="4890">
                  <c:v>42737.467361111114</c:v>
                </c:pt>
                <c:pt idx="4891">
                  <c:v>42737.474305555559</c:v>
                </c:pt>
                <c:pt idx="4892">
                  <c:v>42737.481249999997</c:v>
                </c:pt>
                <c:pt idx="4893">
                  <c:v>42737.488194444442</c:v>
                </c:pt>
                <c:pt idx="4894">
                  <c:v>42737.495138888888</c:v>
                </c:pt>
                <c:pt idx="4895">
                  <c:v>42737.502083333333</c:v>
                </c:pt>
                <c:pt idx="4896">
                  <c:v>42737.509027777778</c:v>
                </c:pt>
                <c:pt idx="4897">
                  <c:v>42737.515972222223</c:v>
                </c:pt>
                <c:pt idx="4898">
                  <c:v>42737.522916666669</c:v>
                </c:pt>
                <c:pt idx="4899">
                  <c:v>42737.529861111114</c:v>
                </c:pt>
                <c:pt idx="4900">
                  <c:v>42737.536805555559</c:v>
                </c:pt>
                <c:pt idx="4901">
                  <c:v>42737.543749999997</c:v>
                </c:pt>
                <c:pt idx="4902">
                  <c:v>42737.550694444442</c:v>
                </c:pt>
                <c:pt idx="4903">
                  <c:v>42737.557638888888</c:v>
                </c:pt>
                <c:pt idx="4904">
                  <c:v>42737.564583333333</c:v>
                </c:pt>
                <c:pt idx="4905">
                  <c:v>42737.571527777778</c:v>
                </c:pt>
                <c:pt idx="4906">
                  <c:v>42737.578472222223</c:v>
                </c:pt>
                <c:pt idx="4907">
                  <c:v>42737.585416666669</c:v>
                </c:pt>
                <c:pt idx="4908">
                  <c:v>42737.592361111114</c:v>
                </c:pt>
                <c:pt idx="4909">
                  <c:v>42737.599305555559</c:v>
                </c:pt>
                <c:pt idx="4910">
                  <c:v>42737.606249999997</c:v>
                </c:pt>
                <c:pt idx="4911">
                  <c:v>42737.613194444442</c:v>
                </c:pt>
                <c:pt idx="4912">
                  <c:v>42737.620138888888</c:v>
                </c:pt>
                <c:pt idx="4913">
                  <c:v>42737.627083333333</c:v>
                </c:pt>
                <c:pt idx="4914">
                  <c:v>42737.634027777778</c:v>
                </c:pt>
                <c:pt idx="4915">
                  <c:v>42737.640972222223</c:v>
                </c:pt>
                <c:pt idx="4916">
                  <c:v>42737.647916666669</c:v>
                </c:pt>
                <c:pt idx="4917">
                  <c:v>42737.654861111114</c:v>
                </c:pt>
                <c:pt idx="4918">
                  <c:v>42737.661805555559</c:v>
                </c:pt>
                <c:pt idx="4919">
                  <c:v>42737.668749999997</c:v>
                </c:pt>
                <c:pt idx="4920">
                  <c:v>42737.675694444442</c:v>
                </c:pt>
                <c:pt idx="4921">
                  <c:v>42737.682638888888</c:v>
                </c:pt>
                <c:pt idx="4922">
                  <c:v>42737.689583333333</c:v>
                </c:pt>
                <c:pt idx="4923">
                  <c:v>42737.696527777778</c:v>
                </c:pt>
                <c:pt idx="4924">
                  <c:v>42737.703472222223</c:v>
                </c:pt>
                <c:pt idx="4925">
                  <c:v>42737.710416666669</c:v>
                </c:pt>
                <c:pt idx="4926">
                  <c:v>42737.717361111114</c:v>
                </c:pt>
                <c:pt idx="4927">
                  <c:v>42737.724305555559</c:v>
                </c:pt>
                <c:pt idx="4928">
                  <c:v>42737.731249999997</c:v>
                </c:pt>
                <c:pt idx="4929">
                  <c:v>42737.738194444442</c:v>
                </c:pt>
                <c:pt idx="4930">
                  <c:v>42737.745138888888</c:v>
                </c:pt>
                <c:pt idx="4931">
                  <c:v>42737.752083333333</c:v>
                </c:pt>
                <c:pt idx="4932">
                  <c:v>42737.759027777778</c:v>
                </c:pt>
                <c:pt idx="4933">
                  <c:v>42737.765972222223</c:v>
                </c:pt>
                <c:pt idx="4934">
                  <c:v>42737.772916666669</c:v>
                </c:pt>
                <c:pt idx="4935">
                  <c:v>42737.779861111114</c:v>
                </c:pt>
                <c:pt idx="4936">
                  <c:v>42737.786805555559</c:v>
                </c:pt>
                <c:pt idx="4937">
                  <c:v>42737.793749999997</c:v>
                </c:pt>
                <c:pt idx="4938">
                  <c:v>42737.800694444442</c:v>
                </c:pt>
                <c:pt idx="4939">
                  <c:v>42737.807638888888</c:v>
                </c:pt>
                <c:pt idx="4940">
                  <c:v>42737.814583333333</c:v>
                </c:pt>
                <c:pt idx="4941">
                  <c:v>42737.821527777778</c:v>
                </c:pt>
                <c:pt idx="4942">
                  <c:v>42737.828472222223</c:v>
                </c:pt>
                <c:pt idx="4943">
                  <c:v>42737.835416666669</c:v>
                </c:pt>
                <c:pt idx="4944">
                  <c:v>42737.842361111114</c:v>
                </c:pt>
                <c:pt idx="4945">
                  <c:v>42737.849305555559</c:v>
                </c:pt>
                <c:pt idx="4946">
                  <c:v>42737.856249999997</c:v>
                </c:pt>
                <c:pt idx="4947">
                  <c:v>42737.863194444442</c:v>
                </c:pt>
                <c:pt idx="4948">
                  <c:v>42737.870138888888</c:v>
                </c:pt>
                <c:pt idx="4949">
                  <c:v>42737.877083333333</c:v>
                </c:pt>
                <c:pt idx="4950">
                  <c:v>42737.884027777778</c:v>
                </c:pt>
                <c:pt idx="4951">
                  <c:v>42737.890972222223</c:v>
                </c:pt>
                <c:pt idx="4952">
                  <c:v>42737.897916666669</c:v>
                </c:pt>
                <c:pt idx="4953">
                  <c:v>42737.904861111114</c:v>
                </c:pt>
                <c:pt idx="4954">
                  <c:v>42737.911805555559</c:v>
                </c:pt>
                <c:pt idx="4955">
                  <c:v>42737.918749999997</c:v>
                </c:pt>
                <c:pt idx="4956">
                  <c:v>42737.925694444442</c:v>
                </c:pt>
                <c:pt idx="4957">
                  <c:v>42737.932638888888</c:v>
                </c:pt>
                <c:pt idx="4958">
                  <c:v>42737.939583333333</c:v>
                </c:pt>
                <c:pt idx="4959">
                  <c:v>42737.946527777778</c:v>
                </c:pt>
                <c:pt idx="4960">
                  <c:v>42737.953472222223</c:v>
                </c:pt>
                <c:pt idx="4961">
                  <c:v>42737.960416666669</c:v>
                </c:pt>
                <c:pt idx="4962">
                  <c:v>42737.967361111114</c:v>
                </c:pt>
                <c:pt idx="4963">
                  <c:v>42737.974305555559</c:v>
                </c:pt>
                <c:pt idx="4964">
                  <c:v>42737.981249999997</c:v>
                </c:pt>
                <c:pt idx="4965">
                  <c:v>42737.988194444442</c:v>
                </c:pt>
                <c:pt idx="4966">
                  <c:v>42737.995138888888</c:v>
                </c:pt>
                <c:pt idx="4967">
                  <c:v>42738.002083333333</c:v>
                </c:pt>
                <c:pt idx="4968">
                  <c:v>42738.009027777778</c:v>
                </c:pt>
                <c:pt idx="4969">
                  <c:v>42738.015972222223</c:v>
                </c:pt>
                <c:pt idx="4970">
                  <c:v>42738.022916666669</c:v>
                </c:pt>
                <c:pt idx="4971">
                  <c:v>42738.029861111114</c:v>
                </c:pt>
                <c:pt idx="4972">
                  <c:v>42738.036805555559</c:v>
                </c:pt>
                <c:pt idx="4973">
                  <c:v>42738.043749999997</c:v>
                </c:pt>
                <c:pt idx="4974">
                  <c:v>42738.050694444442</c:v>
                </c:pt>
                <c:pt idx="4975">
                  <c:v>42738.057638888888</c:v>
                </c:pt>
                <c:pt idx="4976">
                  <c:v>42738.064583333333</c:v>
                </c:pt>
                <c:pt idx="4977">
                  <c:v>42738.071527777778</c:v>
                </c:pt>
                <c:pt idx="4978">
                  <c:v>42738.078472222223</c:v>
                </c:pt>
                <c:pt idx="4979">
                  <c:v>42738.085416666669</c:v>
                </c:pt>
                <c:pt idx="4980">
                  <c:v>42738.092361111114</c:v>
                </c:pt>
                <c:pt idx="4981">
                  <c:v>42738.099305555559</c:v>
                </c:pt>
                <c:pt idx="4982">
                  <c:v>42738.106249999997</c:v>
                </c:pt>
                <c:pt idx="4983">
                  <c:v>42738.113194444442</c:v>
                </c:pt>
                <c:pt idx="4984">
                  <c:v>42738.120138888888</c:v>
                </c:pt>
                <c:pt idx="4985">
                  <c:v>42738.127083333333</c:v>
                </c:pt>
                <c:pt idx="4986">
                  <c:v>42738.134027777778</c:v>
                </c:pt>
                <c:pt idx="4987">
                  <c:v>42738.140972222223</c:v>
                </c:pt>
                <c:pt idx="4988">
                  <c:v>42738.147916666669</c:v>
                </c:pt>
                <c:pt idx="4989">
                  <c:v>42738.154861111114</c:v>
                </c:pt>
                <c:pt idx="4990">
                  <c:v>42738.161805555559</c:v>
                </c:pt>
                <c:pt idx="4991">
                  <c:v>42738.168749999997</c:v>
                </c:pt>
                <c:pt idx="4992">
                  <c:v>42738.175694444442</c:v>
                </c:pt>
                <c:pt idx="4993">
                  <c:v>42738.182638888888</c:v>
                </c:pt>
                <c:pt idx="4994">
                  <c:v>42738.189583333333</c:v>
                </c:pt>
                <c:pt idx="4995">
                  <c:v>42738.196527777778</c:v>
                </c:pt>
                <c:pt idx="4996">
                  <c:v>42738.203472222223</c:v>
                </c:pt>
                <c:pt idx="4997">
                  <c:v>42738.210416666669</c:v>
                </c:pt>
                <c:pt idx="4998">
                  <c:v>42738.217361111114</c:v>
                </c:pt>
                <c:pt idx="4999">
                  <c:v>42738.224305555559</c:v>
                </c:pt>
                <c:pt idx="5000">
                  <c:v>42738.231249999997</c:v>
                </c:pt>
                <c:pt idx="5001">
                  <c:v>42738.238194444442</c:v>
                </c:pt>
                <c:pt idx="5002">
                  <c:v>42738.245138888888</c:v>
                </c:pt>
                <c:pt idx="5003">
                  <c:v>42738.252083333333</c:v>
                </c:pt>
                <c:pt idx="5004">
                  <c:v>42738.259027777778</c:v>
                </c:pt>
                <c:pt idx="5005">
                  <c:v>42738.265972222223</c:v>
                </c:pt>
                <c:pt idx="5006">
                  <c:v>42738.272916666669</c:v>
                </c:pt>
                <c:pt idx="5007">
                  <c:v>42738.279861111114</c:v>
                </c:pt>
                <c:pt idx="5008">
                  <c:v>42738.286805555559</c:v>
                </c:pt>
                <c:pt idx="5009">
                  <c:v>42738.293749999997</c:v>
                </c:pt>
                <c:pt idx="5010">
                  <c:v>42738.300694444442</c:v>
                </c:pt>
                <c:pt idx="5011">
                  <c:v>42738.307638888888</c:v>
                </c:pt>
                <c:pt idx="5012">
                  <c:v>42738.314583333333</c:v>
                </c:pt>
                <c:pt idx="5013">
                  <c:v>42738.321527777778</c:v>
                </c:pt>
                <c:pt idx="5014">
                  <c:v>42738.328472222223</c:v>
                </c:pt>
                <c:pt idx="5015">
                  <c:v>42738.335416666669</c:v>
                </c:pt>
                <c:pt idx="5016">
                  <c:v>42738.342361111114</c:v>
                </c:pt>
                <c:pt idx="5017">
                  <c:v>42738.349305555559</c:v>
                </c:pt>
                <c:pt idx="5018">
                  <c:v>42738.356249999997</c:v>
                </c:pt>
                <c:pt idx="5019">
                  <c:v>42738.363194444442</c:v>
                </c:pt>
                <c:pt idx="5020">
                  <c:v>42738.370138888888</c:v>
                </c:pt>
                <c:pt idx="5021">
                  <c:v>42738.377083333333</c:v>
                </c:pt>
                <c:pt idx="5022">
                  <c:v>42738.384027777778</c:v>
                </c:pt>
                <c:pt idx="5023">
                  <c:v>42738.390972222223</c:v>
                </c:pt>
                <c:pt idx="5024">
                  <c:v>42738.397916666669</c:v>
                </c:pt>
                <c:pt idx="5025">
                  <c:v>42738.404861111114</c:v>
                </c:pt>
                <c:pt idx="5026">
                  <c:v>42738.411805555559</c:v>
                </c:pt>
                <c:pt idx="5027">
                  <c:v>42738.418749999997</c:v>
                </c:pt>
                <c:pt idx="5028">
                  <c:v>42738.425694444442</c:v>
                </c:pt>
                <c:pt idx="5029">
                  <c:v>42738.432638888888</c:v>
                </c:pt>
                <c:pt idx="5030">
                  <c:v>42738.439583333333</c:v>
                </c:pt>
                <c:pt idx="5031">
                  <c:v>42738.446527777778</c:v>
                </c:pt>
                <c:pt idx="5032">
                  <c:v>42738.453472222223</c:v>
                </c:pt>
                <c:pt idx="5033">
                  <c:v>42738.460416666669</c:v>
                </c:pt>
                <c:pt idx="5034">
                  <c:v>42738.467361111114</c:v>
                </c:pt>
                <c:pt idx="5035">
                  <c:v>42738.474305555559</c:v>
                </c:pt>
                <c:pt idx="5036">
                  <c:v>42738.481249999997</c:v>
                </c:pt>
                <c:pt idx="5037">
                  <c:v>42738.488194444442</c:v>
                </c:pt>
                <c:pt idx="5038">
                  <c:v>42738.495138888888</c:v>
                </c:pt>
                <c:pt idx="5039">
                  <c:v>42738.502083333333</c:v>
                </c:pt>
                <c:pt idx="5040">
                  <c:v>42738.509027777778</c:v>
                </c:pt>
                <c:pt idx="5041">
                  <c:v>42738.515972222223</c:v>
                </c:pt>
                <c:pt idx="5042">
                  <c:v>42738.522916666669</c:v>
                </c:pt>
                <c:pt idx="5043">
                  <c:v>42738.529861111114</c:v>
                </c:pt>
                <c:pt idx="5044">
                  <c:v>42738.536805555559</c:v>
                </c:pt>
                <c:pt idx="5045">
                  <c:v>42738.543749999997</c:v>
                </c:pt>
                <c:pt idx="5046">
                  <c:v>42738.550694444442</c:v>
                </c:pt>
                <c:pt idx="5047">
                  <c:v>42738.557638888888</c:v>
                </c:pt>
                <c:pt idx="5048">
                  <c:v>42738.564583333333</c:v>
                </c:pt>
                <c:pt idx="5049">
                  <c:v>42738.571527777778</c:v>
                </c:pt>
                <c:pt idx="5050">
                  <c:v>42738.578472222223</c:v>
                </c:pt>
                <c:pt idx="5051">
                  <c:v>42738.585416666669</c:v>
                </c:pt>
                <c:pt idx="5052">
                  <c:v>42738.592361111114</c:v>
                </c:pt>
                <c:pt idx="5053">
                  <c:v>42738.599305555559</c:v>
                </c:pt>
                <c:pt idx="5054">
                  <c:v>42738.606249999997</c:v>
                </c:pt>
                <c:pt idx="5055">
                  <c:v>42738.613194444442</c:v>
                </c:pt>
                <c:pt idx="5056">
                  <c:v>42738.620138888888</c:v>
                </c:pt>
                <c:pt idx="5057">
                  <c:v>42738.627083333333</c:v>
                </c:pt>
                <c:pt idx="5058">
                  <c:v>42738.634027777778</c:v>
                </c:pt>
                <c:pt idx="5059">
                  <c:v>42738.640972222223</c:v>
                </c:pt>
                <c:pt idx="5060">
                  <c:v>42738.647916666669</c:v>
                </c:pt>
                <c:pt idx="5061">
                  <c:v>42738.654861111114</c:v>
                </c:pt>
                <c:pt idx="5062">
                  <c:v>42738.661805555559</c:v>
                </c:pt>
                <c:pt idx="5063">
                  <c:v>42738.668749999997</c:v>
                </c:pt>
                <c:pt idx="5064">
                  <c:v>42738.675694444442</c:v>
                </c:pt>
                <c:pt idx="5065">
                  <c:v>42738.682638888888</c:v>
                </c:pt>
                <c:pt idx="5066">
                  <c:v>42738.689583333333</c:v>
                </c:pt>
                <c:pt idx="5067">
                  <c:v>42738.696527777778</c:v>
                </c:pt>
                <c:pt idx="5068">
                  <c:v>42738.703472222223</c:v>
                </c:pt>
                <c:pt idx="5069">
                  <c:v>42738.710416666669</c:v>
                </c:pt>
                <c:pt idx="5070">
                  <c:v>42738.717361111114</c:v>
                </c:pt>
                <c:pt idx="5071">
                  <c:v>42738.724305555559</c:v>
                </c:pt>
                <c:pt idx="5072">
                  <c:v>42738.731249999997</c:v>
                </c:pt>
                <c:pt idx="5073">
                  <c:v>42738.738194444442</c:v>
                </c:pt>
                <c:pt idx="5074">
                  <c:v>42738.745138888888</c:v>
                </c:pt>
                <c:pt idx="5075">
                  <c:v>42738.752083333333</c:v>
                </c:pt>
                <c:pt idx="5076">
                  <c:v>42738.759027777778</c:v>
                </c:pt>
                <c:pt idx="5077">
                  <c:v>42738.765972222223</c:v>
                </c:pt>
                <c:pt idx="5078">
                  <c:v>42738.772916666669</c:v>
                </c:pt>
                <c:pt idx="5079">
                  <c:v>42738.779861111114</c:v>
                </c:pt>
                <c:pt idx="5080">
                  <c:v>42738.786805555559</c:v>
                </c:pt>
                <c:pt idx="5081">
                  <c:v>42738.793749999997</c:v>
                </c:pt>
                <c:pt idx="5082">
                  <c:v>42738.800694444442</c:v>
                </c:pt>
                <c:pt idx="5083">
                  <c:v>42738.807638888888</c:v>
                </c:pt>
                <c:pt idx="5084">
                  <c:v>42738.814583333333</c:v>
                </c:pt>
                <c:pt idx="5085">
                  <c:v>42738.821527777778</c:v>
                </c:pt>
                <c:pt idx="5086">
                  <c:v>42738.828472222223</c:v>
                </c:pt>
                <c:pt idx="5087">
                  <c:v>42738.835416666669</c:v>
                </c:pt>
                <c:pt idx="5088">
                  <c:v>42738.842361111114</c:v>
                </c:pt>
                <c:pt idx="5089">
                  <c:v>42738.849305555559</c:v>
                </c:pt>
                <c:pt idx="5090">
                  <c:v>42738.856249999997</c:v>
                </c:pt>
                <c:pt idx="5091">
                  <c:v>42738.863194444442</c:v>
                </c:pt>
                <c:pt idx="5092">
                  <c:v>42738.870138888888</c:v>
                </c:pt>
                <c:pt idx="5093">
                  <c:v>42738.877083333333</c:v>
                </c:pt>
                <c:pt idx="5094">
                  <c:v>42738.884027777778</c:v>
                </c:pt>
                <c:pt idx="5095">
                  <c:v>42738.890972222223</c:v>
                </c:pt>
                <c:pt idx="5096">
                  <c:v>42738.897916666669</c:v>
                </c:pt>
                <c:pt idx="5097">
                  <c:v>42738.904861111114</c:v>
                </c:pt>
                <c:pt idx="5098">
                  <c:v>42738.911805555559</c:v>
                </c:pt>
                <c:pt idx="5099">
                  <c:v>42738.918749999997</c:v>
                </c:pt>
                <c:pt idx="5100">
                  <c:v>42738.925694444442</c:v>
                </c:pt>
                <c:pt idx="5101">
                  <c:v>42738.932638888888</c:v>
                </c:pt>
                <c:pt idx="5102">
                  <c:v>42738.939583333333</c:v>
                </c:pt>
                <c:pt idx="5103">
                  <c:v>42738.946527777778</c:v>
                </c:pt>
                <c:pt idx="5104">
                  <c:v>42738.953472222223</c:v>
                </c:pt>
                <c:pt idx="5105">
                  <c:v>42738.960416666669</c:v>
                </c:pt>
                <c:pt idx="5106">
                  <c:v>42738.967361111114</c:v>
                </c:pt>
                <c:pt idx="5107">
                  <c:v>42738.974305555559</c:v>
                </c:pt>
                <c:pt idx="5108">
                  <c:v>42738.981249999997</c:v>
                </c:pt>
                <c:pt idx="5109">
                  <c:v>42738.988194444442</c:v>
                </c:pt>
                <c:pt idx="5110">
                  <c:v>42738.995138888888</c:v>
                </c:pt>
                <c:pt idx="5111">
                  <c:v>42739.002083333333</c:v>
                </c:pt>
                <c:pt idx="5112">
                  <c:v>42739.009027777778</c:v>
                </c:pt>
                <c:pt idx="5113">
                  <c:v>42739.015972222223</c:v>
                </c:pt>
                <c:pt idx="5114">
                  <c:v>42739.022916666669</c:v>
                </c:pt>
                <c:pt idx="5115">
                  <c:v>42739.029861111114</c:v>
                </c:pt>
                <c:pt idx="5116">
                  <c:v>42739.036805555559</c:v>
                </c:pt>
                <c:pt idx="5117">
                  <c:v>42739.043749999997</c:v>
                </c:pt>
                <c:pt idx="5118">
                  <c:v>42739.050694444442</c:v>
                </c:pt>
                <c:pt idx="5119">
                  <c:v>42739.057638888888</c:v>
                </c:pt>
                <c:pt idx="5120">
                  <c:v>42739.064583333333</c:v>
                </c:pt>
                <c:pt idx="5121">
                  <c:v>42739.071527777778</c:v>
                </c:pt>
                <c:pt idx="5122">
                  <c:v>42739.078472222223</c:v>
                </c:pt>
                <c:pt idx="5123">
                  <c:v>42739.085416666669</c:v>
                </c:pt>
                <c:pt idx="5124">
                  <c:v>42739.092361111114</c:v>
                </c:pt>
                <c:pt idx="5125">
                  <c:v>42739.099305555559</c:v>
                </c:pt>
                <c:pt idx="5126">
                  <c:v>42739.106249999997</c:v>
                </c:pt>
                <c:pt idx="5127">
                  <c:v>42739.113194444442</c:v>
                </c:pt>
                <c:pt idx="5128">
                  <c:v>42739.120138888888</c:v>
                </c:pt>
                <c:pt idx="5129">
                  <c:v>42739.127083333333</c:v>
                </c:pt>
                <c:pt idx="5130">
                  <c:v>42739.134027777778</c:v>
                </c:pt>
                <c:pt idx="5131">
                  <c:v>42739.140972222223</c:v>
                </c:pt>
                <c:pt idx="5132">
                  <c:v>42739.147916666669</c:v>
                </c:pt>
                <c:pt idx="5133">
                  <c:v>42739.154861111114</c:v>
                </c:pt>
                <c:pt idx="5134">
                  <c:v>42739.161805555559</c:v>
                </c:pt>
                <c:pt idx="5135">
                  <c:v>42739.168749999997</c:v>
                </c:pt>
                <c:pt idx="5136">
                  <c:v>42739.175694444442</c:v>
                </c:pt>
                <c:pt idx="5137">
                  <c:v>42739.182638888888</c:v>
                </c:pt>
                <c:pt idx="5138">
                  <c:v>42739.189583333333</c:v>
                </c:pt>
                <c:pt idx="5139">
                  <c:v>42739.196527777778</c:v>
                </c:pt>
                <c:pt idx="5140">
                  <c:v>42739.203472222223</c:v>
                </c:pt>
                <c:pt idx="5141">
                  <c:v>42739.210416666669</c:v>
                </c:pt>
                <c:pt idx="5142">
                  <c:v>42739.217361111114</c:v>
                </c:pt>
                <c:pt idx="5143">
                  <c:v>42739.224305555559</c:v>
                </c:pt>
                <c:pt idx="5144">
                  <c:v>42739.231249999997</c:v>
                </c:pt>
                <c:pt idx="5145">
                  <c:v>42739.238194444442</c:v>
                </c:pt>
                <c:pt idx="5146">
                  <c:v>42739.245138888888</c:v>
                </c:pt>
                <c:pt idx="5147">
                  <c:v>42739.252083333333</c:v>
                </c:pt>
                <c:pt idx="5148">
                  <c:v>42739.259027777778</c:v>
                </c:pt>
                <c:pt idx="5149">
                  <c:v>42739.265972222223</c:v>
                </c:pt>
                <c:pt idx="5150">
                  <c:v>42739.272916666669</c:v>
                </c:pt>
                <c:pt idx="5151">
                  <c:v>42739.279861111114</c:v>
                </c:pt>
                <c:pt idx="5152">
                  <c:v>42739.286805555559</c:v>
                </c:pt>
                <c:pt idx="5153">
                  <c:v>42739.293749999997</c:v>
                </c:pt>
                <c:pt idx="5154">
                  <c:v>42739.300694444442</c:v>
                </c:pt>
                <c:pt idx="5155">
                  <c:v>42739.307638888888</c:v>
                </c:pt>
                <c:pt idx="5156">
                  <c:v>42739.314583333333</c:v>
                </c:pt>
                <c:pt idx="5157">
                  <c:v>42739.321527777778</c:v>
                </c:pt>
                <c:pt idx="5158">
                  <c:v>42739.328472222223</c:v>
                </c:pt>
                <c:pt idx="5159">
                  <c:v>42739.335416666669</c:v>
                </c:pt>
                <c:pt idx="5160">
                  <c:v>42739.342361111114</c:v>
                </c:pt>
                <c:pt idx="5161">
                  <c:v>42739.349305555559</c:v>
                </c:pt>
                <c:pt idx="5162">
                  <c:v>42739.356249999997</c:v>
                </c:pt>
                <c:pt idx="5163">
                  <c:v>42739.363194444442</c:v>
                </c:pt>
                <c:pt idx="5164">
                  <c:v>42739.370138888888</c:v>
                </c:pt>
                <c:pt idx="5165">
                  <c:v>42739.377083333333</c:v>
                </c:pt>
                <c:pt idx="5166">
                  <c:v>42739.384027777778</c:v>
                </c:pt>
                <c:pt idx="5167">
                  <c:v>42739.390972222223</c:v>
                </c:pt>
                <c:pt idx="5168">
                  <c:v>42739.397916666669</c:v>
                </c:pt>
                <c:pt idx="5169">
                  <c:v>42739.404861111114</c:v>
                </c:pt>
                <c:pt idx="5170">
                  <c:v>42739.411805555559</c:v>
                </c:pt>
                <c:pt idx="5171">
                  <c:v>42739.418749999997</c:v>
                </c:pt>
                <c:pt idx="5172">
                  <c:v>42739.425694444442</c:v>
                </c:pt>
                <c:pt idx="5173">
                  <c:v>42739.432638888888</c:v>
                </c:pt>
                <c:pt idx="5174">
                  <c:v>42739.439583333333</c:v>
                </c:pt>
                <c:pt idx="5175">
                  <c:v>42739.446527777778</c:v>
                </c:pt>
                <c:pt idx="5176">
                  <c:v>42739.453472222223</c:v>
                </c:pt>
                <c:pt idx="5177">
                  <c:v>42739.460416666669</c:v>
                </c:pt>
                <c:pt idx="5178">
                  <c:v>42739.467361111114</c:v>
                </c:pt>
                <c:pt idx="5179">
                  <c:v>42739.474305555559</c:v>
                </c:pt>
                <c:pt idx="5180">
                  <c:v>42739.481249999997</c:v>
                </c:pt>
                <c:pt idx="5181">
                  <c:v>42739.488194444442</c:v>
                </c:pt>
                <c:pt idx="5182">
                  <c:v>42739.495138888888</c:v>
                </c:pt>
                <c:pt idx="5183">
                  <c:v>42739.502083333333</c:v>
                </c:pt>
                <c:pt idx="5184">
                  <c:v>42739.509027777778</c:v>
                </c:pt>
                <c:pt idx="5185">
                  <c:v>42739.515972222223</c:v>
                </c:pt>
                <c:pt idx="5186">
                  <c:v>42739.522916666669</c:v>
                </c:pt>
                <c:pt idx="5187">
                  <c:v>42739.529861111114</c:v>
                </c:pt>
                <c:pt idx="5188">
                  <c:v>42739.536805555559</c:v>
                </c:pt>
                <c:pt idx="5189">
                  <c:v>42739.543749999997</c:v>
                </c:pt>
                <c:pt idx="5190">
                  <c:v>42739.550694444442</c:v>
                </c:pt>
                <c:pt idx="5191">
                  <c:v>42739.557638888888</c:v>
                </c:pt>
                <c:pt idx="5192">
                  <c:v>42739.564583333333</c:v>
                </c:pt>
                <c:pt idx="5193">
                  <c:v>42739.571527777778</c:v>
                </c:pt>
                <c:pt idx="5194">
                  <c:v>42739.578472222223</c:v>
                </c:pt>
                <c:pt idx="5195">
                  <c:v>42739.585416666669</c:v>
                </c:pt>
                <c:pt idx="5196">
                  <c:v>42739.592361111114</c:v>
                </c:pt>
                <c:pt idx="5197">
                  <c:v>42739.599305555559</c:v>
                </c:pt>
                <c:pt idx="5198">
                  <c:v>42739.606249999997</c:v>
                </c:pt>
                <c:pt idx="5199">
                  <c:v>42739.613194444442</c:v>
                </c:pt>
                <c:pt idx="5200">
                  <c:v>42739.620138888888</c:v>
                </c:pt>
                <c:pt idx="5201">
                  <c:v>42739.627083333333</c:v>
                </c:pt>
                <c:pt idx="5202">
                  <c:v>42739.634027777778</c:v>
                </c:pt>
                <c:pt idx="5203">
                  <c:v>42739.640972222223</c:v>
                </c:pt>
                <c:pt idx="5204">
                  <c:v>42739.647916666669</c:v>
                </c:pt>
                <c:pt idx="5205">
                  <c:v>42739.654861111114</c:v>
                </c:pt>
                <c:pt idx="5206">
                  <c:v>42739.661805555559</c:v>
                </c:pt>
                <c:pt idx="5207">
                  <c:v>42739.668749999997</c:v>
                </c:pt>
                <c:pt idx="5208">
                  <c:v>42739.675694444442</c:v>
                </c:pt>
                <c:pt idx="5209">
                  <c:v>42739.682638888888</c:v>
                </c:pt>
                <c:pt idx="5210">
                  <c:v>42739.689583333333</c:v>
                </c:pt>
                <c:pt idx="5211">
                  <c:v>42739.696527777778</c:v>
                </c:pt>
                <c:pt idx="5212">
                  <c:v>42739.703472222223</c:v>
                </c:pt>
                <c:pt idx="5213">
                  <c:v>42739.710416666669</c:v>
                </c:pt>
                <c:pt idx="5214">
                  <c:v>42739.717361111114</c:v>
                </c:pt>
                <c:pt idx="5215">
                  <c:v>42739.724305555559</c:v>
                </c:pt>
                <c:pt idx="5216">
                  <c:v>42739.731249999997</c:v>
                </c:pt>
                <c:pt idx="5217">
                  <c:v>42739.738194444442</c:v>
                </c:pt>
                <c:pt idx="5218">
                  <c:v>42739.745138888888</c:v>
                </c:pt>
                <c:pt idx="5219">
                  <c:v>42739.752083333333</c:v>
                </c:pt>
                <c:pt idx="5220">
                  <c:v>42739.759027777778</c:v>
                </c:pt>
                <c:pt idx="5221">
                  <c:v>42739.765972222223</c:v>
                </c:pt>
                <c:pt idx="5222">
                  <c:v>42739.772916666669</c:v>
                </c:pt>
                <c:pt idx="5223">
                  <c:v>42739.779861111114</c:v>
                </c:pt>
                <c:pt idx="5224">
                  <c:v>42739.786805555559</c:v>
                </c:pt>
                <c:pt idx="5225">
                  <c:v>42739.793749999997</c:v>
                </c:pt>
                <c:pt idx="5226">
                  <c:v>42739.800694444442</c:v>
                </c:pt>
                <c:pt idx="5227">
                  <c:v>42739.807638888888</c:v>
                </c:pt>
                <c:pt idx="5228">
                  <c:v>42739.814583333333</c:v>
                </c:pt>
                <c:pt idx="5229">
                  <c:v>42739.821527777778</c:v>
                </c:pt>
                <c:pt idx="5230">
                  <c:v>42739.828472222223</c:v>
                </c:pt>
                <c:pt idx="5231">
                  <c:v>42739.835416666669</c:v>
                </c:pt>
                <c:pt idx="5232">
                  <c:v>42739.842361111114</c:v>
                </c:pt>
                <c:pt idx="5233">
                  <c:v>42739.849305555559</c:v>
                </c:pt>
                <c:pt idx="5234">
                  <c:v>42739.856249999997</c:v>
                </c:pt>
                <c:pt idx="5235">
                  <c:v>42739.863194444442</c:v>
                </c:pt>
                <c:pt idx="5236">
                  <c:v>42739.870138888888</c:v>
                </c:pt>
                <c:pt idx="5237">
                  <c:v>42739.877083333333</c:v>
                </c:pt>
                <c:pt idx="5238">
                  <c:v>42739.884027777778</c:v>
                </c:pt>
                <c:pt idx="5239">
                  <c:v>42739.890972222223</c:v>
                </c:pt>
                <c:pt idx="5240">
                  <c:v>42739.897916666669</c:v>
                </c:pt>
                <c:pt idx="5241">
                  <c:v>42739.904861111114</c:v>
                </c:pt>
                <c:pt idx="5242">
                  <c:v>42739.911805555559</c:v>
                </c:pt>
                <c:pt idx="5243">
                  <c:v>42739.918749999997</c:v>
                </c:pt>
                <c:pt idx="5244">
                  <c:v>42739.925694444442</c:v>
                </c:pt>
                <c:pt idx="5245">
                  <c:v>42739.932638888888</c:v>
                </c:pt>
                <c:pt idx="5246">
                  <c:v>42739.939583333333</c:v>
                </c:pt>
                <c:pt idx="5247">
                  <c:v>42739.946527777778</c:v>
                </c:pt>
                <c:pt idx="5248">
                  <c:v>42739.953472222223</c:v>
                </c:pt>
                <c:pt idx="5249">
                  <c:v>42739.960416666669</c:v>
                </c:pt>
                <c:pt idx="5250">
                  <c:v>42739.967361111114</c:v>
                </c:pt>
                <c:pt idx="5251">
                  <c:v>42739.974305555559</c:v>
                </c:pt>
                <c:pt idx="5252">
                  <c:v>42739.981249999997</c:v>
                </c:pt>
                <c:pt idx="5253">
                  <c:v>42739.988194444442</c:v>
                </c:pt>
                <c:pt idx="5254">
                  <c:v>42739.995138888888</c:v>
                </c:pt>
                <c:pt idx="5255">
                  <c:v>42740.002083333333</c:v>
                </c:pt>
                <c:pt idx="5256">
                  <c:v>42740.009027777778</c:v>
                </c:pt>
                <c:pt idx="5257">
                  <c:v>42740.015972222223</c:v>
                </c:pt>
                <c:pt idx="5258">
                  <c:v>42740.022916666669</c:v>
                </c:pt>
                <c:pt idx="5259">
                  <c:v>42740.029861111114</c:v>
                </c:pt>
                <c:pt idx="5260">
                  <c:v>42740.036805555559</c:v>
                </c:pt>
                <c:pt idx="5261">
                  <c:v>42740.043749999997</c:v>
                </c:pt>
                <c:pt idx="5262">
                  <c:v>42740.050694444442</c:v>
                </c:pt>
                <c:pt idx="5263">
                  <c:v>42740.057638888888</c:v>
                </c:pt>
                <c:pt idx="5264">
                  <c:v>42740.064583333333</c:v>
                </c:pt>
                <c:pt idx="5265">
                  <c:v>42740.071527777778</c:v>
                </c:pt>
                <c:pt idx="5266">
                  <c:v>42740.078472222223</c:v>
                </c:pt>
                <c:pt idx="5267">
                  <c:v>42740.085416666669</c:v>
                </c:pt>
                <c:pt idx="5268">
                  <c:v>42740.092361111114</c:v>
                </c:pt>
                <c:pt idx="5269">
                  <c:v>42740.099305555559</c:v>
                </c:pt>
                <c:pt idx="5270">
                  <c:v>42740.106249999997</c:v>
                </c:pt>
                <c:pt idx="5271">
                  <c:v>42740.113194444442</c:v>
                </c:pt>
                <c:pt idx="5272">
                  <c:v>42740.120138888888</c:v>
                </c:pt>
                <c:pt idx="5273">
                  <c:v>42740.127083333333</c:v>
                </c:pt>
                <c:pt idx="5274">
                  <c:v>42740.134027777778</c:v>
                </c:pt>
                <c:pt idx="5275">
                  <c:v>42740.140972222223</c:v>
                </c:pt>
                <c:pt idx="5276">
                  <c:v>42740.147916666669</c:v>
                </c:pt>
                <c:pt idx="5277">
                  <c:v>42740.154861111114</c:v>
                </c:pt>
                <c:pt idx="5278">
                  <c:v>42740.161805555559</c:v>
                </c:pt>
                <c:pt idx="5279">
                  <c:v>42740.168749999997</c:v>
                </c:pt>
                <c:pt idx="5280">
                  <c:v>42740.175694444442</c:v>
                </c:pt>
                <c:pt idx="5281">
                  <c:v>42740.182638888888</c:v>
                </c:pt>
                <c:pt idx="5282">
                  <c:v>42740.189583333333</c:v>
                </c:pt>
                <c:pt idx="5283">
                  <c:v>42740.196527777778</c:v>
                </c:pt>
                <c:pt idx="5284">
                  <c:v>42740.203472222223</c:v>
                </c:pt>
                <c:pt idx="5285">
                  <c:v>42740.210416666669</c:v>
                </c:pt>
                <c:pt idx="5286">
                  <c:v>42740.217361111114</c:v>
                </c:pt>
                <c:pt idx="5287">
                  <c:v>42740.224305555559</c:v>
                </c:pt>
                <c:pt idx="5288">
                  <c:v>42740.231249999997</c:v>
                </c:pt>
                <c:pt idx="5289">
                  <c:v>42740.238194444442</c:v>
                </c:pt>
                <c:pt idx="5290">
                  <c:v>42740.245138888888</c:v>
                </c:pt>
                <c:pt idx="5291">
                  <c:v>42740.252083333333</c:v>
                </c:pt>
                <c:pt idx="5292">
                  <c:v>42740.259027777778</c:v>
                </c:pt>
                <c:pt idx="5293">
                  <c:v>42740.265972222223</c:v>
                </c:pt>
                <c:pt idx="5294">
                  <c:v>42740.272916666669</c:v>
                </c:pt>
                <c:pt idx="5295">
                  <c:v>42740.279861111114</c:v>
                </c:pt>
                <c:pt idx="5296">
                  <c:v>42740.286805555559</c:v>
                </c:pt>
                <c:pt idx="5297">
                  <c:v>42740.293749999997</c:v>
                </c:pt>
                <c:pt idx="5298">
                  <c:v>42740.300694444442</c:v>
                </c:pt>
                <c:pt idx="5299">
                  <c:v>42740.307638888888</c:v>
                </c:pt>
                <c:pt idx="5300">
                  <c:v>42740.314583333333</c:v>
                </c:pt>
                <c:pt idx="5301">
                  <c:v>42740.321527777778</c:v>
                </c:pt>
                <c:pt idx="5302">
                  <c:v>42740.328472222223</c:v>
                </c:pt>
                <c:pt idx="5303">
                  <c:v>42740.335416666669</c:v>
                </c:pt>
                <c:pt idx="5304">
                  <c:v>42740.342361111114</c:v>
                </c:pt>
                <c:pt idx="5305">
                  <c:v>42740.349305555559</c:v>
                </c:pt>
                <c:pt idx="5306">
                  <c:v>42740.356249999997</c:v>
                </c:pt>
                <c:pt idx="5307">
                  <c:v>42740.363194444442</c:v>
                </c:pt>
                <c:pt idx="5308">
                  <c:v>42740.370138888888</c:v>
                </c:pt>
                <c:pt idx="5309">
                  <c:v>42740.377083333333</c:v>
                </c:pt>
                <c:pt idx="5310">
                  <c:v>42740.384027777778</c:v>
                </c:pt>
                <c:pt idx="5311">
                  <c:v>42740.390972222223</c:v>
                </c:pt>
                <c:pt idx="5312">
                  <c:v>42740.397916666669</c:v>
                </c:pt>
                <c:pt idx="5313">
                  <c:v>42740.404861111114</c:v>
                </c:pt>
                <c:pt idx="5314">
                  <c:v>42740.411805555559</c:v>
                </c:pt>
                <c:pt idx="5315">
                  <c:v>42740.418749999997</c:v>
                </c:pt>
                <c:pt idx="5316">
                  <c:v>42740.425694444442</c:v>
                </c:pt>
                <c:pt idx="5317">
                  <c:v>42740.432638888888</c:v>
                </c:pt>
                <c:pt idx="5318">
                  <c:v>42740.439583333333</c:v>
                </c:pt>
                <c:pt idx="5319">
                  <c:v>42740.446527777778</c:v>
                </c:pt>
                <c:pt idx="5320">
                  <c:v>42740.453472222223</c:v>
                </c:pt>
                <c:pt idx="5321">
                  <c:v>42740.460416666669</c:v>
                </c:pt>
                <c:pt idx="5322">
                  <c:v>42740.467361111114</c:v>
                </c:pt>
                <c:pt idx="5323">
                  <c:v>42740.474305555559</c:v>
                </c:pt>
                <c:pt idx="5324">
                  <c:v>42740.481249999997</c:v>
                </c:pt>
                <c:pt idx="5325">
                  <c:v>42740.488194444442</c:v>
                </c:pt>
                <c:pt idx="5326">
                  <c:v>42740.495138888888</c:v>
                </c:pt>
                <c:pt idx="5327">
                  <c:v>42740.502083333333</c:v>
                </c:pt>
                <c:pt idx="5328">
                  <c:v>42740.509027777778</c:v>
                </c:pt>
                <c:pt idx="5329">
                  <c:v>42740.515972222223</c:v>
                </c:pt>
                <c:pt idx="5330">
                  <c:v>42740.522916666669</c:v>
                </c:pt>
                <c:pt idx="5331">
                  <c:v>42740.529861111114</c:v>
                </c:pt>
                <c:pt idx="5332">
                  <c:v>42740.536805555559</c:v>
                </c:pt>
                <c:pt idx="5333">
                  <c:v>42740.543749999997</c:v>
                </c:pt>
                <c:pt idx="5334">
                  <c:v>42740.550694444442</c:v>
                </c:pt>
                <c:pt idx="5335">
                  <c:v>42740.557638888888</c:v>
                </c:pt>
                <c:pt idx="5336">
                  <c:v>42740.564583333333</c:v>
                </c:pt>
                <c:pt idx="5337">
                  <c:v>42740.571527777778</c:v>
                </c:pt>
                <c:pt idx="5338">
                  <c:v>42740.578472222223</c:v>
                </c:pt>
                <c:pt idx="5339">
                  <c:v>42740.585416666669</c:v>
                </c:pt>
                <c:pt idx="5340">
                  <c:v>42740.592361111114</c:v>
                </c:pt>
                <c:pt idx="5341">
                  <c:v>42740.599305555559</c:v>
                </c:pt>
                <c:pt idx="5342">
                  <c:v>42740.606249999997</c:v>
                </c:pt>
                <c:pt idx="5343">
                  <c:v>42740.613194444442</c:v>
                </c:pt>
                <c:pt idx="5344">
                  <c:v>42740.620138888888</c:v>
                </c:pt>
                <c:pt idx="5345">
                  <c:v>42740.627083333333</c:v>
                </c:pt>
                <c:pt idx="5346">
                  <c:v>42740.634027777778</c:v>
                </c:pt>
                <c:pt idx="5347">
                  <c:v>42740.640972222223</c:v>
                </c:pt>
                <c:pt idx="5348">
                  <c:v>42740.647916666669</c:v>
                </c:pt>
                <c:pt idx="5349">
                  <c:v>42740.654861111114</c:v>
                </c:pt>
                <c:pt idx="5350">
                  <c:v>42740.661805555559</c:v>
                </c:pt>
                <c:pt idx="5351">
                  <c:v>42740.668749999997</c:v>
                </c:pt>
                <c:pt idx="5352">
                  <c:v>42740.675694444442</c:v>
                </c:pt>
                <c:pt idx="5353">
                  <c:v>42740.682638888888</c:v>
                </c:pt>
                <c:pt idx="5354">
                  <c:v>42740.689583333333</c:v>
                </c:pt>
                <c:pt idx="5355">
                  <c:v>42740.696527777778</c:v>
                </c:pt>
                <c:pt idx="5356">
                  <c:v>42740.703472222223</c:v>
                </c:pt>
                <c:pt idx="5357">
                  <c:v>42740.710416666669</c:v>
                </c:pt>
                <c:pt idx="5358">
                  <c:v>42740.717361111114</c:v>
                </c:pt>
                <c:pt idx="5359">
                  <c:v>42740.724305555559</c:v>
                </c:pt>
                <c:pt idx="5360">
                  <c:v>42740.731249999997</c:v>
                </c:pt>
                <c:pt idx="5361">
                  <c:v>42740.738194444442</c:v>
                </c:pt>
                <c:pt idx="5362">
                  <c:v>42740.745138888888</c:v>
                </c:pt>
                <c:pt idx="5363">
                  <c:v>42740.752083333333</c:v>
                </c:pt>
                <c:pt idx="5364">
                  <c:v>42740.759027777778</c:v>
                </c:pt>
                <c:pt idx="5365">
                  <c:v>42740.765972222223</c:v>
                </c:pt>
                <c:pt idx="5366">
                  <c:v>42740.772916666669</c:v>
                </c:pt>
                <c:pt idx="5367">
                  <c:v>42740.779861111114</c:v>
                </c:pt>
                <c:pt idx="5368">
                  <c:v>42740.786805555559</c:v>
                </c:pt>
                <c:pt idx="5369">
                  <c:v>42740.793749999997</c:v>
                </c:pt>
                <c:pt idx="5370">
                  <c:v>42740.800694444442</c:v>
                </c:pt>
                <c:pt idx="5371">
                  <c:v>42740.807638888888</c:v>
                </c:pt>
                <c:pt idx="5372">
                  <c:v>42740.814583333333</c:v>
                </c:pt>
                <c:pt idx="5373">
                  <c:v>42740.821527777778</c:v>
                </c:pt>
                <c:pt idx="5374">
                  <c:v>42740.828472222223</c:v>
                </c:pt>
                <c:pt idx="5375">
                  <c:v>42740.835416666669</c:v>
                </c:pt>
                <c:pt idx="5376">
                  <c:v>42740.842361111114</c:v>
                </c:pt>
                <c:pt idx="5377">
                  <c:v>42740.849305555559</c:v>
                </c:pt>
                <c:pt idx="5378">
                  <c:v>42740.856249999997</c:v>
                </c:pt>
                <c:pt idx="5379">
                  <c:v>42740.863194444442</c:v>
                </c:pt>
                <c:pt idx="5380">
                  <c:v>42740.870138888888</c:v>
                </c:pt>
                <c:pt idx="5381">
                  <c:v>42740.877083333333</c:v>
                </c:pt>
                <c:pt idx="5382">
                  <c:v>42740.884027777778</c:v>
                </c:pt>
                <c:pt idx="5383">
                  <c:v>42740.890972222223</c:v>
                </c:pt>
                <c:pt idx="5384">
                  <c:v>42740.897916666669</c:v>
                </c:pt>
                <c:pt idx="5385">
                  <c:v>42740.904861111114</c:v>
                </c:pt>
                <c:pt idx="5386">
                  <c:v>42740.911805555559</c:v>
                </c:pt>
                <c:pt idx="5387">
                  <c:v>42740.918749999997</c:v>
                </c:pt>
                <c:pt idx="5388">
                  <c:v>42740.925694444442</c:v>
                </c:pt>
                <c:pt idx="5389">
                  <c:v>42740.932638888888</c:v>
                </c:pt>
                <c:pt idx="5390">
                  <c:v>42740.939583333333</c:v>
                </c:pt>
                <c:pt idx="5391">
                  <c:v>42740.946527777778</c:v>
                </c:pt>
                <c:pt idx="5392">
                  <c:v>42740.953472222223</c:v>
                </c:pt>
                <c:pt idx="5393">
                  <c:v>42740.960416666669</c:v>
                </c:pt>
                <c:pt idx="5394">
                  <c:v>42740.967361111114</c:v>
                </c:pt>
                <c:pt idx="5395">
                  <c:v>42740.974305555559</c:v>
                </c:pt>
                <c:pt idx="5396">
                  <c:v>42740.981249999997</c:v>
                </c:pt>
                <c:pt idx="5397">
                  <c:v>42740.988194444442</c:v>
                </c:pt>
                <c:pt idx="5398">
                  <c:v>42740.995138888888</c:v>
                </c:pt>
                <c:pt idx="5399">
                  <c:v>42741.002083333333</c:v>
                </c:pt>
                <c:pt idx="5400">
                  <c:v>42741.009027777778</c:v>
                </c:pt>
                <c:pt idx="5401">
                  <c:v>42741.015972222223</c:v>
                </c:pt>
                <c:pt idx="5402">
                  <c:v>42741.022916666669</c:v>
                </c:pt>
                <c:pt idx="5403">
                  <c:v>42741.029861111114</c:v>
                </c:pt>
                <c:pt idx="5404">
                  <c:v>42741.036805555559</c:v>
                </c:pt>
                <c:pt idx="5405">
                  <c:v>42741.043749999997</c:v>
                </c:pt>
                <c:pt idx="5406">
                  <c:v>42741.050694444442</c:v>
                </c:pt>
                <c:pt idx="5407">
                  <c:v>42741.057638888888</c:v>
                </c:pt>
                <c:pt idx="5408">
                  <c:v>42741.064583333333</c:v>
                </c:pt>
                <c:pt idx="5409">
                  <c:v>42741.071527777778</c:v>
                </c:pt>
                <c:pt idx="5410">
                  <c:v>42741.078472222223</c:v>
                </c:pt>
                <c:pt idx="5411">
                  <c:v>42741.085416666669</c:v>
                </c:pt>
                <c:pt idx="5412">
                  <c:v>42741.092361111114</c:v>
                </c:pt>
                <c:pt idx="5413">
                  <c:v>42741.099305555559</c:v>
                </c:pt>
                <c:pt idx="5414">
                  <c:v>42741.106249999997</c:v>
                </c:pt>
                <c:pt idx="5415">
                  <c:v>42741.113194444442</c:v>
                </c:pt>
                <c:pt idx="5416">
                  <c:v>42741.120138888888</c:v>
                </c:pt>
                <c:pt idx="5417">
                  <c:v>42741.127083333333</c:v>
                </c:pt>
                <c:pt idx="5418">
                  <c:v>42741.134027777778</c:v>
                </c:pt>
                <c:pt idx="5419">
                  <c:v>42741.140972222223</c:v>
                </c:pt>
                <c:pt idx="5420">
                  <c:v>42741.147916666669</c:v>
                </c:pt>
                <c:pt idx="5421">
                  <c:v>42741.154861111114</c:v>
                </c:pt>
                <c:pt idx="5422">
                  <c:v>42741.161805555559</c:v>
                </c:pt>
                <c:pt idx="5423">
                  <c:v>42741.168749999997</c:v>
                </c:pt>
                <c:pt idx="5424">
                  <c:v>42741.175694444442</c:v>
                </c:pt>
                <c:pt idx="5425">
                  <c:v>42741.182638888888</c:v>
                </c:pt>
                <c:pt idx="5426">
                  <c:v>42741.189583333333</c:v>
                </c:pt>
                <c:pt idx="5427">
                  <c:v>42741.196527777778</c:v>
                </c:pt>
                <c:pt idx="5428">
                  <c:v>42741.203472222223</c:v>
                </c:pt>
                <c:pt idx="5429">
                  <c:v>42741.210416666669</c:v>
                </c:pt>
                <c:pt idx="5430">
                  <c:v>42741.217361111114</c:v>
                </c:pt>
                <c:pt idx="5431">
                  <c:v>42741.224305555559</c:v>
                </c:pt>
                <c:pt idx="5432">
                  <c:v>42741.231249999997</c:v>
                </c:pt>
                <c:pt idx="5433">
                  <c:v>42741.238194444442</c:v>
                </c:pt>
                <c:pt idx="5434">
                  <c:v>42741.245138888888</c:v>
                </c:pt>
                <c:pt idx="5435">
                  <c:v>42741.252083333333</c:v>
                </c:pt>
                <c:pt idx="5436">
                  <c:v>42741.259027777778</c:v>
                </c:pt>
                <c:pt idx="5437">
                  <c:v>42741.265972222223</c:v>
                </c:pt>
                <c:pt idx="5438">
                  <c:v>42741.272916666669</c:v>
                </c:pt>
                <c:pt idx="5439">
                  <c:v>42741.279861111114</c:v>
                </c:pt>
                <c:pt idx="5440">
                  <c:v>42741.286805555559</c:v>
                </c:pt>
                <c:pt idx="5441">
                  <c:v>42741.293749999997</c:v>
                </c:pt>
                <c:pt idx="5442">
                  <c:v>42741.300694444442</c:v>
                </c:pt>
                <c:pt idx="5443">
                  <c:v>42741.307638888888</c:v>
                </c:pt>
                <c:pt idx="5444">
                  <c:v>42741.314583333333</c:v>
                </c:pt>
                <c:pt idx="5445">
                  <c:v>42741.321527777778</c:v>
                </c:pt>
                <c:pt idx="5446">
                  <c:v>42741.328472222223</c:v>
                </c:pt>
                <c:pt idx="5447">
                  <c:v>42741.335416666669</c:v>
                </c:pt>
                <c:pt idx="5448">
                  <c:v>42741.342361111114</c:v>
                </c:pt>
                <c:pt idx="5449">
                  <c:v>42741.349305555559</c:v>
                </c:pt>
                <c:pt idx="5450">
                  <c:v>42741.356249999997</c:v>
                </c:pt>
                <c:pt idx="5451">
                  <c:v>42741.363194444442</c:v>
                </c:pt>
                <c:pt idx="5452">
                  <c:v>42741.370138888888</c:v>
                </c:pt>
                <c:pt idx="5453">
                  <c:v>42741.377083333333</c:v>
                </c:pt>
                <c:pt idx="5454">
                  <c:v>42741.384027777778</c:v>
                </c:pt>
                <c:pt idx="5455">
                  <c:v>42741.390972222223</c:v>
                </c:pt>
                <c:pt idx="5456">
                  <c:v>42741.397916666669</c:v>
                </c:pt>
                <c:pt idx="5457">
                  <c:v>42741.404861111114</c:v>
                </c:pt>
                <c:pt idx="5458">
                  <c:v>42741.411805555559</c:v>
                </c:pt>
                <c:pt idx="5459">
                  <c:v>42741.418749999997</c:v>
                </c:pt>
                <c:pt idx="5460">
                  <c:v>42741.425694444442</c:v>
                </c:pt>
                <c:pt idx="5461">
                  <c:v>42741.432638888888</c:v>
                </c:pt>
                <c:pt idx="5462">
                  <c:v>42741.439583333333</c:v>
                </c:pt>
                <c:pt idx="5463">
                  <c:v>42741.446527777778</c:v>
                </c:pt>
                <c:pt idx="5464">
                  <c:v>42741.453472222223</c:v>
                </c:pt>
                <c:pt idx="5465">
                  <c:v>42741.460416666669</c:v>
                </c:pt>
                <c:pt idx="5466">
                  <c:v>42741.467361111114</c:v>
                </c:pt>
                <c:pt idx="5467">
                  <c:v>42741.474305555559</c:v>
                </c:pt>
                <c:pt idx="5468">
                  <c:v>42741.481249999997</c:v>
                </c:pt>
                <c:pt idx="5469">
                  <c:v>42741.488194444442</c:v>
                </c:pt>
                <c:pt idx="5470">
                  <c:v>42741.495138888888</c:v>
                </c:pt>
                <c:pt idx="5471">
                  <c:v>42741.502083333333</c:v>
                </c:pt>
                <c:pt idx="5472">
                  <c:v>42741.509027777778</c:v>
                </c:pt>
                <c:pt idx="5473">
                  <c:v>42741.515972222223</c:v>
                </c:pt>
                <c:pt idx="5474">
                  <c:v>42741.522916666669</c:v>
                </c:pt>
                <c:pt idx="5475">
                  <c:v>42741.529861111114</c:v>
                </c:pt>
                <c:pt idx="5476">
                  <c:v>42741.536805555559</c:v>
                </c:pt>
                <c:pt idx="5477">
                  <c:v>42741.543749999997</c:v>
                </c:pt>
                <c:pt idx="5478">
                  <c:v>42741.550694444442</c:v>
                </c:pt>
                <c:pt idx="5479">
                  <c:v>42741.557638888888</c:v>
                </c:pt>
                <c:pt idx="5480">
                  <c:v>42741.564583333333</c:v>
                </c:pt>
                <c:pt idx="5481">
                  <c:v>42741.571527777778</c:v>
                </c:pt>
                <c:pt idx="5482">
                  <c:v>42741.578472222223</c:v>
                </c:pt>
                <c:pt idx="5483">
                  <c:v>42741.585416666669</c:v>
                </c:pt>
                <c:pt idx="5484">
                  <c:v>42741.592361111114</c:v>
                </c:pt>
                <c:pt idx="5485">
                  <c:v>42741.599305555559</c:v>
                </c:pt>
                <c:pt idx="5486">
                  <c:v>42741.606249999997</c:v>
                </c:pt>
                <c:pt idx="5487">
                  <c:v>42741.613194444442</c:v>
                </c:pt>
                <c:pt idx="5488">
                  <c:v>42741.620138888888</c:v>
                </c:pt>
                <c:pt idx="5489">
                  <c:v>42741.627083333333</c:v>
                </c:pt>
                <c:pt idx="5490">
                  <c:v>42741.634027777778</c:v>
                </c:pt>
                <c:pt idx="5491">
                  <c:v>42741.640972222223</c:v>
                </c:pt>
                <c:pt idx="5492">
                  <c:v>42741.647916666669</c:v>
                </c:pt>
                <c:pt idx="5493">
                  <c:v>42741.654861111114</c:v>
                </c:pt>
                <c:pt idx="5494">
                  <c:v>42741.661805555559</c:v>
                </c:pt>
                <c:pt idx="5495">
                  <c:v>42741.668749999997</c:v>
                </c:pt>
                <c:pt idx="5496">
                  <c:v>42741.675694444442</c:v>
                </c:pt>
                <c:pt idx="5497">
                  <c:v>42741.682638888888</c:v>
                </c:pt>
                <c:pt idx="5498">
                  <c:v>42741.689583333333</c:v>
                </c:pt>
                <c:pt idx="5499">
                  <c:v>42741.696527777778</c:v>
                </c:pt>
                <c:pt idx="5500">
                  <c:v>42741.703472222223</c:v>
                </c:pt>
                <c:pt idx="5501">
                  <c:v>42741.710416666669</c:v>
                </c:pt>
                <c:pt idx="5502">
                  <c:v>42741.717361111114</c:v>
                </c:pt>
                <c:pt idx="5503">
                  <c:v>42741.724305555559</c:v>
                </c:pt>
                <c:pt idx="5504">
                  <c:v>42741.731249999997</c:v>
                </c:pt>
                <c:pt idx="5505">
                  <c:v>42741.738194444442</c:v>
                </c:pt>
                <c:pt idx="5506">
                  <c:v>42741.745138888888</c:v>
                </c:pt>
                <c:pt idx="5507">
                  <c:v>42741.752083333333</c:v>
                </c:pt>
                <c:pt idx="5508">
                  <c:v>42741.759027777778</c:v>
                </c:pt>
                <c:pt idx="5509">
                  <c:v>42741.765972222223</c:v>
                </c:pt>
                <c:pt idx="5510">
                  <c:v>42741.772916666669</c:v>
                </c:pt>
                <c:pt idx="5511">
                  <c:v>42741.779861111114</c:v>
                </c:pt>
                <c:pt idx="5512">
                  <c:v>42741.786805555559</c:v>
                </c:pt>
                <c:pt idx="5513">
                  <c:v>42741.793749999997</c:v>
                </c:pt>
                <c:pt idx="5514">
                  <c:v>42741.800694444442</c:v>
                </c:pt>
                <c:pt idx="5515">
                  <c:v>42741.807638888888</c:v>
                </c:pt>
                <c:pt idx="5516">
                  <c:v>42741.814583333333</c:v>
                </c:pt>
                <c:pt idx="5517">
                  <c:v>42741.821527777778</c:v>
                </c:pt>
                <c:pt idx="5518">
                  <c:v>42741.828472222223</c:v>
                </c:pt>
                <c:pt idx="5519">
                  <c:v>42741.835416666669</c:v>
                </c:pt>
                <c:pt idx="5520">
                  <c:v>42741.842361111114</c:v>
                </c:pt>
                <c:pt idx="5521">
                  <c:v>42741.849305555559</c:v>
                </c:pt>
                <c:pt idx="5522">
                  <c:v>42741.856249999997</c:v>
                </c:pt>
                <c:pt idx="5523">
                  <c:v>42741.863194444442</c:v>
                </c:pt>
                <c:pt idx="5524">
                  <c:v>42741.870138888888</c:v>
                </c:pt>
                <c:pt idx="5525">
                  <c:v>42741.877083333333</c:v>
                </c:pt>
                <c:pt idx="5526">
                  <c:v>42741.884027777778</c:v>
                </c:pt>
                <c:pt idx="5527">
                  <c:v>42741.890972222223</c:v>
                </c:pt>
                <c:pt idx="5528">
                  <c:v>42741.897916666669</c:v>
                </c:pt>
                <c:pt idx="5529">
                  <c:v>42741.904861111114</c:v>
                </c:pt>
                <c:pt idx="5530">
                  <c:v>42741.911805555559</c:v>
                </c:pt>
                <c:pt idx="5531">
                  <c:v>42741.918749999997</c:v>
                </c:pt>
                <c:pt idx="5532">
                  <c:v>42741.925694444442</c:v>
                </c:pt>
                <c:pt idx="5533">
                  <c:v>42741.932638888888</c:v>
                </c:pt>
                <c:pt idx="5534">
                  <c:v>42741.939583333333</c:v>
                </c:pt>
                <c:pt idx="5535">
                  <c:v>42741.946527777778</c:v>
                </c:pt>
                <c:pt idx="5536">
                  <c:v>42741.953472222223</c:v>
                </c:pt>
                <c:pt idx="5537">
                  <c:v>42741.960416666669</c:v>
                </c:pt>
                <c:pt idx="5538">
                  <c:v>42741.967361111114</c:v>
                </c:pt>
                <c:pt idx="5539">
                  <c:v>42741.974305555559</c:v>
                </c:pt>
                <c:pt idx="5540">
                  <c:v>42741.981249999997</c:v>
                </c:pt>
                <c:pt idx="5541">
                  <c:v>42741.988194444442</c:v>
                </c:pt>
                <c:pt idx="5542">
                  <c:v>42741.995138888888</c:v>
                </c:pt>
                <c:pt idx="5543">
                  <c:v>42742.002083333333</c:v>
                </c:pt>
                <c:pt idx="5544">
                  <c:v>42742.009027777778</c:v>
                </c:pt>
                <c:pt idx="5545">
                  <c:v>42742.015972222223</c:v>
                </c:pt>
                <c:pt idx="5546">
                  <c:v>42742.022916666669</c:v>
                </c:pt>
                <c:pt idx="5547">
                  <c:v>42742.029861111114</c:v>
                </c:pt>
                <c:pt idx="5548">
                  <c:v>42742.036805555559</c:v>
                </c:pt>
                <c:pt idx="5549">
                  <c:v>42742.043749999997</c:v>
                </c:pt>
                <c:pt idx="5550">
                  <c:v>42742.050694444442</c:v>
                </c:pt>
                <c:pt idx="5551">
                  <c:v>42742.057638888888</c:v>
                </c:pt>
                <c:pt idx="5552">
                  <c:v>42742.064583333333</c:v>
                </c:pt>
                <c:pt idx="5553">
                  <c:v>42742.071527777778</c:v>
                </c:pt>
                <c:pt idx="5554">
                  <c:v>42742.078472222223</c:v>
                </c:pt>
                <c:pt idx="5555">
                  <c:v>42742.085416666669</c:v>
                </c:pt>
                <c:pt idx="5556">
                  <c:v>42742.092361111114</c:v>
                </c:pt>
                <c:pt idx="5557">
                  <c:v>42742.099305555559</c:v>
                </c:pt>
                <c:pt idx="5558">
                  <c:v>42742.106249999997</c:v>
                </c:pt>
                <c:pt idx="5559">
                  <c:v>42742.113194444442</c:v>
                </c:pt>
                <c:pt idx="5560">
                  <c:v>42742.120138888888</c:v>
                </c:pt>
                <c:pt idx="5561">
                  <c:v>42742.127083333333</c:v>
                </c:pt>
                <c:pt idx="5562">
                  <c:v>42742.134027777778</c:v>
                </c:pt>
                <c:pt idx="5563">
                  <c:v>42742.140972222223</c:v>
                </c:pt>
                <c:pt idx="5564">
                  <c:v>42742.147916666669</c:v>
                </c:pt>
                <c:pt idx="5565">
                  <c:v>42742.154861111114</c:v>
                </c:pt>
                <c:pt idx="5566">
                  <c:v>42742.161805555559</c:v>
                </c:pt>
                <c:pt idx="5567">
                  <c:v>42742.168749999997</c:v>
                </c:pt>
                <c:pt idx="5568">
                  <c:v>42742.175694444442</c:v>
                </c:pt>
                <c:pt idx="5569">
                  <c:v>42742.182638888888</c:v>
                </c:pt>
                <c:pt idx="5570">
                  <c:v>42742.189583333333</c:v>
                </c:pt>
                <c:pt idx="5571">
                  <c:v>42742.196527777778</c:v>
                </c:pt>
                <c:pt idx="5572">
                  <c:v>42742.203472222223</c:v>
                </c:pt>
                <c:pt idx="5573">
                  <c:v>42742.210416666669</c:v>
                </c:pt>
                <c:pt idx="5574">
                  <c:v>42742.217361111114</c:v>
                </c:pt>
                <c:pt idx="5575">
                  <c:v>42742.224305555559</c:v>
                </c:pt>
                <c:pt idx="5576">
                  <c:v>42742.231249999997</c:v>
                </c:pt>
                <c:pt idx="5577">
                  <c:v>42742.238194444442</c:v>
                </c:pt>
                <c:pt idx="5578">
                  <c:v>42742.245138888888</c:v>
                </c:pt>
                <c:pt idx="5579">
                  <c:v>42742.252083333333</c:v>
                </c:pt>
                <c:pt idx="5580">
                  <c:v>42742.259027777778</c:v>
                </c:pt>
                <c:pt idx="5581">
                  <c:v>42742.265972222223</c:v>
                </c:pt>
                <c:pt idx="5582">
                  <c:v>42742.272916666669</c:v>
                </c:pt>
                <c:pt idx="5583">
                  <c:v>42742.279861111114</c:v>
                </c:pt>
                <c:pt idx="5584">
                  <c:v>42742.286805555559</c:v>
                </c:pt>
                <c:pt idx="5585">
                  <c:v>42742.293749999997</c:v>
                </c:pt>
                <c:pt idx="5586">
                  <c:v>42742.300694444442</c:v>
                </c:pt>
                <c:pt idx="5587">
                  <c:v>42742.307638888888</c:v>
                </c:pt>
                <c:pt idx="5588">
                  <c:v>42742.314583333333</c:v>
                </c:pt>
                <c:pt idx="5589">
                  <c:v>42742.321527777778</c:v>
                </c:pt>
                <c:pt idx="5590">
                  <c:v>42742.328472222223</c:v>
                </c:pt>
                <c:pt idx="5591">
                  <c:v>42742.335416666669</c:v>
                </c:pt>
                <c:pt idx="5592">
                  <c:v>42742.342361111114</c:v>
                </c:pt>
                <c:pt idx="5593">
                  <c:v>42742.349305555559</c:v>
                </c:pt>
                <c:pt idx="5594">
                  <c:v>42742.356249999997</c:v>
                </c:pt>
                <c:pt idx="5595">
                  <c:v>42742.363194444442</c:v>
                </c:pt>
                <c:pt idx="5596">
                  <c:v>42742.370138888888</c:v>
                </c:pt>
                <c:pt idx="5597">
                  <c:v>42742.377083333333</c:v>
                </c:pt>
                <c:pt idx="5598">
                  <c:v>42742.384027777778</c:v>
                </c:pt>
                <c:pt idx="5599">
                  <c:v>42742.390972222223</c:v>
                </c:pt>
                <c:pt idx="5600">
                  <c:v>42742.397916666669</c:v>
                </c:pt>
                <c:pt idx="5601">
                  <c:v>42742.404861111114</c:v>
                </c:pt>
                <c:pt idx="5602">
                  <c:v>42742.411805555559</c:v>
                </c:pt>
                <c:pt idx="5603">
                  <c:v>42742.418749999997</c:v>
                </c:pt>
                <c:pt idx="5604">
                  <c:v>42742.425694444442</c:v>
                </c:pt>
                <c:pt idx="5605">
                  <c:v>42742.432638888888</c:v>
                </c:pt>
                <c:pt idx="5606">
                  <c:v>42742.439583333333</c:v>
                </c:pt>
                <c:pt idx="5607">
                  <c:v>42742.446527777778</c:v>
                </c:pt>
                <c:pt idx="5608">
                  <c:v>42742.453472222223</c:v>
                </c:pt>
                <c:pt idx="5609">
                  <c:v>42742.460416666669</c:v>
                </c:pt>
                <c:pt idx="5610">
                  <c:v>42742.467361111114</c:v>
                </c:pt>
                <c:pt idx="5611">
                  <c:v>42742.474305555559</c:v>
                </c:pt>
                <c:pt idx="5612">
                  <c:v>42742.481249999997</c:v>
                </c:pt>
                <c:pt idx="5613">
                  <c:v>42742.488194444442</c:v>
                </c:pt>
                <c:pt idx="5614">
                  <c:v>42742.495138888888</c:v>
                </c:pt>
                <c:pt idx="5615">
                  <c:v>42742.502083333333</c:v>
                </c:pt>
                <c:pt idx="5616">
                  <c:v>42742.509027777778</c:v>
                </c:pt>
                <c:pt idx="5617">
                  <c:v>42742.515972222223</c:v>
                </c:pt>
                <c:pt idx="5618">
                  <c:v>42742.522916666669</c:v>
                </c:pt>
                <c:pt idx="5619">
                  <c:v>42742.529861111114</c:v>
                </c:pt>
                <c:pt idx="5620">
                  <c:v>42742.536805555559</c:v>
                </c:pt>
                <c:pt idx="5621">
                  <c:v>42742.543749999997</c:v>
                </c:pt>
                <c:pt idx="5622">
                  <c:v>42742.550694444442</c:v>
                </c:pt>
                <c:pt idx="5623">
                  <c:v>42742.557638888888</c:v>
                </c:pt>
                <c:pt idx="5624">
                  <c:v>42742.564583333333</c:v>
                </c:pt>
                <c:pt idx="5625">
                  <c:v>42742.571527777778</c:v>
                </c:pt>
                <c:pt idx="5626">
                  <c:v>42742.578472222223</c:v>
                </c:pt>
                <c:pt idx="5627">
                  <c:v>42742.585416666669</c:v>
                </c:pt>
                <c:pt idx="5628">
                  <c:v>42742.592361111114</c:v>
                </c:pt>
                <c:pt idx="5629">
                  <c:v>42742.599305555559</c:v>
                </c:pt>
                <c:pt idx="5630">
                  <c:v>42742.606249999997</c:v>
                </c:pt>
                <c:pt idx="5631">
                  <c:v>42742.613194444442</c:v>
                </c:pt>
                <c:pt idx="5632">
                  <c:v>42742.620138888888</c:v>
                </c:pt>
                <c:pt idx="5633">
                  <c:v>42742.627083333333</c:v>
                </c:pt>
                <c:pt idx="5634">
                  <c:v>42742.634027777778</c:v>
                </c:pt>
                <c:pt idx="5635">
                  <c:v>42742.640972222223</c:v>
                </c:pt>
                <c:pt idx="5636">
                  <c:v>42742.647916666669</c:v>
                </c:pt>
                <c:pt idx="5637">
                  <c:v>42742.654861111114</c:v>
                </c:pt>
                <c:pt idx="5638">
                  <c:v>42742.661805555559</c:v>
                </c:pt>
                <c:pt idx="5639">
                  <c:v>42742.668749999997</c:v>
                </c:pt>
                <c:pt idx="5640">
                  <c:v>42742.675694444442</c:v>
                </c:pt>
                <c:pt idx="5641">
                  <c:v>42742.682638888888</c:v>
                </c:pt>
                <c:pt idx="5642">
                  <c:v>42742.689583333333</c:v>
                </c:pt>
                <c:pt idx="5643">
                  <c:v>42742.696527777778</c:v>
                </c:pt>
                <c:pt idx="5644">
                  <c:v>42742.703472222223</c:v>
                </c:pt>
                <c:pt idx="5645">
                  <c:v>42742.710416666669</c:v>
                </c:pt>
                <c:pt idx="5646">
                  <c:v>42742.717361111114</c:v>
                </c:pt>
                <c:pt idx="5647">
                  <c:v>42742.724305555559</c:v>
                </c:pt>
                <c:pt idx="5648">
                  <c:v>42742.731249999997</c:v>
                </c:pt>
                <c:pt idx="5649">
                  <c:v>42742.738194444442</c:v>
                </c:pt>
                <c:pt idx="5650">
                  <c:v>42742.745138888888</c:v>
                </c:pt>
                <c:pt idx="5651">
                  <c:v>42742.752083333333</c:v>
                </c:pt>
                <c:pt idx="5652">
                  <c:v>42742.759027777778</c:v>
                </c:pt>
                <c:pt idx="5653">
                  <c:v>42742.765972222223</c:v>
                </c:pt>
                <c:pt idx="5654">
                  <c:v>42742.772916666669</c:v>
                </c:pt>
                <c:pt idx="5655">
                  <c:v>42742.779861111114</c:v>
                </c:pt>
                <c:pt idx="5656">
                  <c:v>42742.786805555559</c:v>
                </c:pt>
                <c:pt idx="5657">
                  <c:v>42742.793749999997</c:v>
                </c:pt>
                <c:pt idx="5658">
                  <c:v>42742.800694444442</c:v>
                </c:pt>
                <c:pt idx="5659">
                  <c:v>42742.807638888888</c:v>
                </c:pt>
                <c:pt idx="5660">
                  <c:v>42742.814583333333</c:v>
                </c:pt>
                <c:pt idx="5661">
                  <c:v>42742.821527777778</c:v>
                </c:pt>
                <c:pt idx="5662">
                  <c:v>42742.828472222223</c:v>
                </c:pt>
                <c:pt idx="5663">
                  <c:v>42742.835416666669</c:v>
                </c:pt>
                <c:pt idx="5664">
                  <c:v>42742.842361111114</c:v>
                </c:pt>
                <c:pt idx="5665">
                  <c:v>42742.849305555559</c:v>
                </c:pt>
                <c:pt idx="5666">
                  <c:v>42742.856249999997</c:v>
                </c:pt>
                <c:pt idx="5667">
                  <c:v>42742.863194444442</c:v>
                </c:pt>
                <c:pt idx="5668">
                  <c:v>42742.870138888888</c:v>
                </c:pt>
                <c:pt idx="5669">
                  <c:v>42742.877083333333</c:v>
                </c:pt>
                <c:pt idx="5670">
                  <c:v>42742.884027777778</c:v>
                </c:pt>
                <c:pt idx="5671">
                  <c:v>42742.890972222223</c:v>
                </c:pt>
                <c:pt idx="5672">
                  <c:v>42742.897916666669</c:v>
                </c:pt>
                <c:pt idx="5673">
                  <c:v>42742.904861111114</c:v>
                </c:pt>
                <c:pt idx="5674">
                  <c:v>42742.911805555559</c:v>
                </c:pt>
                <c:pt idx="5675">
                  <c:v>42742.918749999997</c:v>
                </c:pt>
                <c:pt idx="5676">
                  <c:v>42742.925694444442</c:v>
                </c:pt>
                <c:pt idx="5677">
                  <c:v>42742.932638888888</c:v>
                </c:pt>
                <c:pt idx="5678">
                  <c:v>42742.939583333333</c:v>
                </c:pt>
                <c:pt idx="5679">
                  <c:v>42742.946527777778</c:v>
                </c:pt>
                <c:pt idx="5680">
                  <c:v>42742.953472222223</c:v>
                </c:pt>
                <c:pt idx="5681">
                  <c:v>42742.960416666669</c:v>
                </c:pt>
                <c:pt idx="5682">
                  <c:v>42742.967361111114</c:v>
                </c:pt>
                <c:pt idx="5683">
                  <c:v>42742.974305555559</c:v>
                </c:pt>
                <c:pt idx="5684">
                  <c:v>42742.981249999997</c:v>
                </c:pt>
                <c:pt idx="5685">
                  <c:v>42742.988194444442</c:v>
                </c:pt>
                <c:pt idx="5686">
                  <c:v>42742.995138888888</c:v>
                </c:pt>
                <c:pt idx="5687">
                  <c:v>42743.002083333333</c:v>
                </c:pt>
                <c:pt idx="5688">
                  <c:v>42743.009027777778</c:v>
                </c:pt>
                <c:pt idx="5689">
                  <c:v>42743.015972222223</c:v>
                </c:pt>
                <c:pt idx="5690">
                  <c:v>42743.022916666669</c:v>
                </c:pt>
                <c:pt idx="5691">
                  <c:v>42743.029861111114</c:v>
                </c:pt>
                <c:pt idx="5692">
                  <c:v>42743.036805555559</c:v>
                </c:pt>
                <c:pt idx="5693">
                  <c:v>42743.043749999997</c:v>
                </c:pt>
                <c:pt idx="5694">
                  <c:v>42743.050694444442</c:v>
                </c:pt>
                <c:pt idx="5695">
                  <c:v>42743.057638888888</c:v>
                </c:pt>
                <c:pt idx="5696">
                  <c:v>42743.064583333333</c:v>
                </c:pt>
                <c:pt idx="5697">
                  <c:v>42743.071527777778</c:v>
                </c:pt>
                <c:pt idx="5698">
                  <c:v>42743.078472222223</c:v>
                </c:pt>
                <c:pt idx="5699">
                  <c:v>42743.085416666669</c:v>
                </c:pt>
                <c:pt idx="5700">
                  <c:v>42743.092361111114</c:v>
                </c:pt>
                <c:pt idx="5701">
                  <c:v>42743.099305555559</c:v>
                </c:pt>
                <c:pt idx="5702">
                  <c:v>42743.106249999997</c:v>
                </c:pt>
                <c:pt idx="5703">
                  <c:v>42743.113194444442</c:v>
                </c:pt>
                <c:pt idx="5704">
                  <c:v>42743.120138888888</c:v>
                </c:pt>
                <c:pt idx="5705">
                  <c:v>42743.127083333333</c:v>
                </c:pt>
                <c:pt idx="5706">
                  <c:v>42743.134027777778</c:v>
                </c:pt>
                <c:pt idx="5707">
                  <c:v>42743.140972222223</c:v>
                </c:pt>
                <c:pt idx="5708">
                  <c:v>42743.147916666669</c:v>
                </c:pt>
                <c:pt idx="5709">
                  <c:v>42743.154861111114</c:v>
                </c:pt>
                <c:pt idx="5710">
                  <c:v>42743.161805555559</c:v>
                </c:pt>
                <c:pt idx="5711">
                  <c:v>42743.168749999997</c:v>
                </c:pt>
                <c:pt idx="5712">
                  <c:v>42743.175694444442</c:v>
                </c:pt>
                <c:pt idx="5713">
                  <c:v>42743.182638888888</c:v>
                </c:pt>
                <c:pt idx="5714">
                  <c:v>42743.189583333333</c:v>
                </c:pt>
                <c:pt idx="5715">
                  <c:v>42743.196527777778</c:v>
                </c:pt>
                <c:pt idx="5716">
                  <c:v>42743.203472222223</c:v>
                </c:pt>
                <c:pt idx="5717">
                  <c:v>42743.210416666669</c:v>
                </c:pt>
                <c:pt idx="5718">
                  <c:v>42743.217361111114</c:v>
                </c:pt>
                <c:pt idx="5719">
                  <c:v>42743.224305555559</c:v>
                </c:pt>
                <c:pt idx="5720">
                  <c:v>42743.231249999997</c:v>
                </c:pt>
                <c:pt idx="5721">
                  <c:v>42743.238194444442</c:v>
                </c:pt>
                <c:pt idx="5722">
                  <c:v>42743.245138888888</c:v>
                </c:pt>
                <c:pt idx="5723">
                  <c:v>42743.252083333333</c:v>
                </c:pt>
                <c:pt idx="5724">
                  <c:v>42743.259027777778</c:v>
                </c:pt>
                <c:pt idx="5725">
                  <c:v>42743.265972222223</c:v>
                </c:pt>
                <c:pt idx="5726">
                  <c:v>42743.272916666669</c:v>
                </c:pt>
                <c:pt idx="5727">
                  <c:v>42743.279861111114</c:v>
                </c:pt>
                <c:pt idx="5728">
                  <c:v>42743.286805555559</c:v>
                </c:pt>
                <c:pt idx="5729">
                  <c:v>42743.293749999997</c:v>
                </c:pt>
                <c:pt idx="5730">
                  <c:v>42743.300694444442</c:v>
                </c:pt>
                <c:pt idx="5731">
                  <c:v>42743.307638888888</c:v>
                </c:pt>
                <c:pt idx="5732">
                  <c:v>42743.314583333333</c:v>
                </c:pt>
                <c:pt idx="5733">
                  <c:v>42743.321527777778</c:v>
                </c:pt>
                <c:pt idx="5734">
                  <c:v>42743.328472222223</c:v>
                </c:pt>
                <c:pt idx="5735">
                  <c:v>42743.335416666669</c:v>
                </c:pt>
                <c:pt idx="5736">
                  <c:v>42743.342361111114</c:v>
                </c:pt>
                <c:pt idx="5737">
                  <c:v>42743.349305555559</c:v>
                </c:pt>
                <c:pt idx="5738">
                  <c:v>42743.356249999997</c:v>
                </c:pt>
                <c:pt idx="5739">
                  <c:v>42743.363194444442</c:v>
                </c:pt>
                <c:pt idx="5740">
                  <c:v>42743.370138888888</c:v>
                </c:pt>
                <c:pt idx="5741">
                  <c:v>42743.377083333333</c:v>
                </c:pt>
                <c:pt idx="5742">
                  <c:v>42743.384027777778</c:v>
                </c:pt>
                <c:pt idx="5743">
                  <c:v>42743.390972222223</c:v>
                </c:pt>
                <c:pt idx="5744">
                  <c:v>42743.397916666669</c:v>
                </c:pt>
                <c:pt idx="5745">
                  <c:v>42743.404861111114</c:v>
                </c:pt>
                <c:pt idx="5746">
                  <c:v>42743.411805555559</c:v>
                </c:pt>
                <c:pt idx="5747">
                  <c:v>42743.418749999997</c:v>
                </c:pt>
                <c:pt idx="5748">
                  <c:v>42743.425694444442</c:v>
                </c:pt>
                <c:pt idx="5749">
                  <c:v>42743.432638888888</c:v>
                </c:pt>
                <c:pt idx="5750">
                  <c:v>42743.439583333333</c:v>
                </c:pt>
                <c:pt idx="5751">
                  <c:v>42743.446527777778</c:v>
                </c:pt>
                <c:pt idx="5752">
                  <c:v>42743.453472222223</c:v>
                </c:pt>
                <c:pt idx="5753">
                  <c:v>42743.460416666669</c:v>
                </c:pt>
                <c:pt idx="5754">
                  <c:v>42743.467361111114</c:v>
                </c:pt>
                <c:pt idx="5755">
                  <c:v>42743.474305555559</c:v>
                </c:pt>
                <c:pt idx="5756">
                  <c:v>42743.481249999997</c:v>
                </c:pt>
                <c:pt idx="5757">
                  <c:v>42743.488194444442</c:v>
                </c:pt>
                <c:pt idx="5758">
                  <c:v>42743.495138888888</c:v>
                </c:pt>
                <c:pt idx="5759">
                  <c:v>42743.502083333333</c:v>
                </c:pt>
                <c:pt idx="5760">
                  <c:v>42743.509027777778</c:v>
                </c:pt>
                <c:pt idx="5761">
                  <c:v>42743.515972222223</c:v>
                </c:pt>
                <c:pt idx="5762">
                  <c:v>42743.522916666669</c:v>
                </c:pt>
                <c:pt idx="5763">
                  <c:v>42743.529861111114</c:v>
                </c:pt>
                <c:pt idx="5764">
                  <c:v>42743.536805555559</c:v>
                </c:pt>
                <c:pt idx="5765">
                  <c:v>42743.543749999997</c:v>
                </c:pt>
                <c:pt idx="5766">
                  <c:v>42743.550694444442</c:v>
                </c:pt>
                <c:pt idx="5767">
                  <c:v>42743.557638888888</c:v>
                </c:pt>
                <c:pt idx="5768">
                  <c:v>42743.564583333333</c:v>
                </c:pt>
                <c:pt idx="5769">
                  <c:v>42743.571527777778</c:v>
                </c:pt>
                <c:pt idx="5770">
                  <c:v>42743.578472222223</c:v>
                </c:pt>
                <c:pt idx="5771">
                  <c:v>42743.585416666669</c:v>
                </c:pt>
                <c:pt idx="5772">
                  <c:v>42743.592361111114</c:v>
                </c:pt>
                <c:pt idx="5773">
                  <c:v>42743.599305555559</c:v>
                </c:pt>
                <c:pt idx="5774">
                  <c:v>42743.606249999997</c:v>
                </c:pt>
                <c:pt idx="5775">
                  <c:v>42743.613194444442</c:v>
                </c:pt>
                <c:pt idx="5776">
                  <c:v>42743.620138888888</c:v>
                </c:pt>
                <c:pt idx="5777">
                  <c:v>42743.627083333333</c:v>
                </c:pt>
                <c:pt idx="5778">
                  <c:v>42743.634027777778</c:v>
                </c:pt>
                <c:pt idx="5779">
                  <c:v>42743.640972222223</c:v>
                </c:pt>
                <c:pt idx="5780">
                  <c:v>42743.647916666669</c:v>
                </c:pt>
                <c:pt idx="5781">
                  <c:v>42743.654861111114</c:v>
                </c:pt>
                <c:pt idx="5782">
                  <c:v>42743.661805555559</c:v>
                </c:pt>
                <c:pt idx="5783">
                  <c:v>42743.668749999997</c:v>
                </c:pt>
                <c:pt idx="5784">
                  <c:v>42743.675694444442</c:v>
                </c:pt>
                <c:pt idx="5785">
                  <c:v>42743.682638888888</c:v>
                </c:pt>
                <c:pt idx="5786">
                  <c:v>42743.689583333333</c:v>
                </c:pt>
                <c:pt idx="5787">
                  <c:v>42743.696527777778</c:v>
                </c:pt>
                <c:pt idx="5788">
                  <c:v>42743.703472222223</c:v>
                </c:pt>
                <c:pt idx="5789">
                  <c:v>42743.710416666669</c:v>
                </c:pt>
                <c:pt idx="5790">
                  <c:v>42743.717361111114</c:v>
                </c:pt>
                <c:pt idx="5791">
                  <c:v>42743.724305555559</c:v>
                </c:pt>
                <c:pt idx="5792">
                  <c:v>42743.731249999997</c:v>
                </c:pt>
                <c:pt idx="5793">
                  <c:v>42743.738194444442</c:v>
                </c:pt>
                <c:pt idx="5794">
                  <c:v>42743.745138888888</c:v>
                </c:pt>
                <c:pt idx="5795">
                  <c:v>42743.752083333333</c:v>
                </c:pt>
                <c:pt idx="5796">
                  <c:v>42743.759027777778</c:v>
                </c:pt>
                <c:pt idx="5797">
                  <c:v>42743.765972222223</c:v>
                </c:pt>
                <c:pt idx="5798">
                  <c:v>42743.772916666669</c:v>
                </c:pt>
                <c:pt idx="5799">
                  <c:v>42743.779861111114</c:v>
                </c:pt>
                <c:pt idx="5800">
                  <c:v>42743.786805555559</c:v>
                </c:pt>
                <c:pt idx="5801">
                  <c:v>42743.793749999997</c:v>
                </c:pt>
                <c:pt idx="5802">
                  <c:v>42743.800694444442</c:v>
                </c:pt>
                <c:pt idx="5803">
                  <c:v>42743.807638888888</c:v>
                </c:pt>
                <c:pt idx="5804">
                  <c:v>42743.814583333333</c:v>
                </c:pt>
                <c:pt idx="5805">
                  <c:v>42743.821527777778</c:v>
                </c:pt>
                <c:pt idx="5806">
                  <c:v>42743.828472222223</c:v>
                </c:pt>
                <c:pt idx="5807">
                  <c:v>42743.835416666669</c:v>
                </c:pt>
                <c:pt idx="5808">
                  <c:v>42743.842361111114</c:v>
                </c:pt>
                <c:pt idx="5809">
                  <c:v>42743.849305555559</c:v>
                </c:pt>
                <c:pt idx="5810">
                  <c:v>42743.856249999997</c:v>
                </c:pt>
                <c:pt idx="5811">
                  <c:v>42743.863194444442</c:v>
                </c:pt>
                <c:pt idx="5812">
                  <c:v>42743.870138888888</c:v>
                </c:pt>
                <c:pt idx="5813">
                  <c:v>42743.877083333333</c:v>
                </c:pt>
                <c:pt idx="5814">
                  <c:v>42743.884027777778</c:v>
                </c:pt>
                <c:pt idx="5815">
                  <c:v>42743.890972222223</c:v>
                </c:pt>
                <c:pt idx="5816">
                  <c:v>42743.897916666669</c:v>
                </c:pt>
                <c:pt idx="5817">
                  <c:v>42743.904861111114</c:v>
                </c:pt>
                <c:pt idx="5818">
                  <c:v>42743.911805555559</c:v>
                </c:pt>
                <c:pt idx="5819">
                  <c:v>42743.918749999997</c:v>
                </c:pt>
                <c:pt idx="5820">
                  <c:v>42743.925694444442</c:v>
                </c:pt>
                <c:pt idx="5821">
                  <c:v>42743.932638888888</c:v>
                </c:pt>
                <c:pt idx="5822">
                  <c:v>42743.939583333333</c:v>
                </c:pt>
                <c:pt idx="5823">
                  <c:v>42743.946527777778</c:v>
                </c:pt>
                <c:pt idx="5824">
                  <c:v>42743.953472222223</c:v>
                </c:pt>
                <c:pt idx="5825">
                  <c:v>42743.960416666669</c:v>
                </c:pt>
                <c:pt idx="5826">
                  <c:v>42743.967361111114</c:v>
                </c:pt>
                <c:pt idx="5827">
                  <c:v>42743.974305555559</c:v>
                </c:pt>
                <c:pt idx="5828">
                  <c:v>42743.981249999997</c:v>
                </c:pt>
                <c:pt idx="5829">
                  <c:v>42743.988194444442</c:v>
                </c:pt>
                <c:pt idx="5830">
                  <c:v>42743.995138888888</c:v>
                </c:pt>
                <c:pt idx="5831">
                  <c:v>42744.002083333333</c:v>
                </c:pt>
                <c:pt idx="5832">
                  <c:v>42744.009027777778</c:v>
                </c:pt>
                <c:pt idx="5833">
                  <c:v>42744.015972222223</c:v>
                </c:pt>
                <c:pt idx="5834">
                  <c:v>42744.022916666669</c:v>
                </c:pt>
                <c:pt idx="5835">
                  <c:v>42744.029861111114</c:v>
                </c:pt>
                <c:pt idx="5836">
                  <c:v>42744.036805555559</c:v>
                </c:pt>
                <c:pt idx="5837">
                  <c:v>42744.043749999997</c:v>
                </c:pt>
                <c:pt idx="5838">
                  <c:v>42744.050694444442</c:v>
                </c:pt>
                <c:pt idx="5839">
                  <c:v>42744.057638888888</c:v>
                </c:pt>
                <c:pt idx="5840">
                  <c:v>42744.064583333333</c:v>
                </c:pt>
                <c:pt idx="5841">
                  <c:v>42744.071527777778</c:v>
                </c:pt>
                <c:pt idx="5842">
                  <c:v>42744.078472222223</c:v>
                </c:pt>
                <c:pt idx="5843">
                  <c:v>42744.085416666669</c:v>
                </c:pt>
                <c:pt idx="5844">
                  <c:v>42744.092361111114</c:v>
                </c:pt>
                <c:pt idx="5845">
                  <c:v>42744.099305555559</c:v>
                </c:pt>
                <c:pt idx="5846">
                  <c:v>42744.106249999997</c:v>
                </c:pt>
                <c:pt idx="5847">
                  <c:v>42744.113194444442</c:v>
                </c:pt>
                <c:pt idx="5848">
                  <c:v>42744.120138888888</c:v>
                </c:pt>
                <c:pt idx="5849">
                  <c:v>42744.127083333333</c:v>
                </c:pt>
                <c:pt idx="5850">
                  <c:v>42744.134027777778</c:v>
                </c:pt>
                <c:pt idx="5851">
                  <c:v>42744.140972222223</c:v>
                </c:pt>
                <c:pt idx="5852">
                  <c:v>42744.147916666669</c:v>
                </c:pt>
                <c:pt idx="5853">
                  <c:v>42744.154861111114</c:v>
                </c:pt>
                <c:pt idx="5854">
                  <c:v>42744.161805555559</c:v>
                </c:pt>
                <c:pt idx="5855">
                  <c:v>42744.168749999997</c:v>
                </c:pt>
                <c:pt idx="5856">
                  <c:v>42744.175694444442</c:v>
                </c:pt>
                <c:pt idx="5857">
                  <c:v>42744.182638888888</c:v>
                </c:pt>
                <c:pt idx="5858">
                  <c:v>42744.189583333333</c:v>
                </c:pt>
                <c:pt idx="5859">
                  <c:v>42744.196527777778</c:v>
                </c:pt>
                <c:pt idx="5860">
                  <c:v>42744.203472222223</c:v>
                </c:pt>
                <c:pt idx="5861">
                  <c:v>42744.210416666669</c:v>
                </c:pt>
                <c:pt idx="5862">
                  <c:v>42744.217361111114</c:v>
                </c:pt>
                <c:pt idx="5863">
                  <c:v>42744.224305555559</c:v>
                </c:pt>
                <c:pt idx="5864">
                  <c:v>42744.231249999997</c:v>
                </c:pt>
                <c:pt idx="5865">
                  <c:v>42744.238194444442</c:v>
                </c:pt>
                <c:pt idx="5866">
                  <c:v>42744.245138888888</c:v>
                </c:pt>
                <c:pt idx="5867">
                  <c:v>42744.252083333333</c:v>
                </c:pt>
                <c:pt idx="5868">
                  <c:v>42744.259027777778</c:v>
                </c:pt>
                <c:pt idx="5869">
                  <c:v>42744.265972222223</c:v>
                </c:pt>
                <c:pt idx="5870">
                  <c:v>42744.272916666669</c:v>
                </c:pt>
                <c:pt idx="5871">
                  <c:v>42744.279861111114</c:v>
                </c:pt>
                <c:pt idx="5872">
                  <c:v>42744.286805555559</c:v>
                </c:pt>
                <c:pt idx="5873">
                  <c:v>42744.293749999997</c:v>
                </c:pt>
                <c:pt idx="5874">
                  <c:v>42744.300694444442</c:v>
                </c:pt>
                <c:pt idx="5875">
                  <c:v>42744.307638888888</c:v>
                </c:pt>
                <c:pt idx="5876">
                  <c:v>42744.314583333333</c:v>
                </c:pt>
                <c:pt idx="5877">
                  <c:v>42744.321527777778</c:v>
                </c:pt>
                <c:pt idx="5878">
                  <c:v>42744.328472222223</c:v>
                </c:pt>
                <c:pt idx="5879">
                  <c:v>42744.335416666669</c:v>
                </c:pt>
                <c:pt idx="5880">
                  <c:v>42744.342361111114</c:v>
                </c:pt>
                <c:pt idx="5881">
                  <c:v>42744.349305555559</c:v>
                </c:pt>
                <c:pt idx="5882">
                  <c:v>42744.356249999997</c:v>
                </c:pt>
                <c:pt idx="5883">
                  <c:v>42744.363194444442</c:v>
                </c:pt>
                <c:pt idx="5884">
                  <c:v>42744.370138888888</c:v>
                </c:pt>
                <c:pt idx="5885">
                  <c:v>42744.377083333333</c:v>
                </c:pt>
                <c:pt idx="5886">
                  <c:v>42744.384027777778</c:v>
                </c:pt>
                <c:pt idx="5887">
                  <c:v>42744.390972222223</c:v>
                </c:pt>
                <c:pt idx="5888">
                  <c:v>42744.397916666669</c:v>
                </c:pt>
                <c:pt idx="5889">
                  <c:v>42744.404861111114</c:v>
                </c:pt>
                <c:pt idx="5890">
                  <c:v>42744.411805555559</c:v>
                </c:pt>
                <c:pt idx="5891">
                  <c:v>42744.418749999997</c:v>
                </c:pt>
                <c:pt idx="5892">
                  <c:v>42744.425694444442</c:v>
                </c:pt>
                <c:pt idx="5893">
                  <c:v>42744.432638888888</c:v>
                </c:pt>
                <c:pt idx="5894">
                  <c:v>42744.439583333333</c:v>
                </c:pt>
                <c:pt idx="5895">
                  <c:v>42744.446527777778</c:v>
                </c:pt>
                <c:pt idx="5896">
                  <c:v>42744.453472222223</c:v>
                </c:pt>
                <c:pt idx="5897">
                  <c:v>42744.460416666669</c:v>
                </c:pt>
                <c:pt idx="5898">
                  <c:v>42744.467361111114</c:v>
                </c:pt>
                <c:pt idx="5899">
                  <c:v>42744.474305555559</c:v>
                </c:pt>
                <c:pt idx="5900">
                  <c:v>42744.481249999997</c:v>
                </c:pt>
                <c:pt idx="5901">
                  <c:v>42744.488194444442</c:v>
                </c:pt>
                <c:pt idx="5902">
                  <c:v>42744.495138888888</c:v>
                </c:pt>
                <c:pt idx="5903">
                  <c:v>42744.502083333333</c:v>
                </c:pt>
                <c:pt idx="5904">
                  <c:v>42744.509027777778</c:v>
                </c:pt>
                <c:pt idx="5905">
                  <c:v>42744.515972222223</c:v>
                </c:pt>
                <c:pt idx="5906">
                  <c:v>42744.522916666669</c:v>
                </c:pt>
                <c:pt idx="5907">
                  <c:v>42744.529861111114</c:v>
                </c:pt>
                <c:pt idx="5908">
                  <c:v>42744.536805555559</c:v>
                </c:pt>
                <c:pt idx="5909">
                  <c:v>42744.543749999997</c:v>
                </c:pt>
                <c:pt idx="5910">
                  <c:v>42744.550694444442</c:v>
                </c:pt>
                <c:pt idx="5911">
                  <c:v>42744.557638888888</c:v>
                </c:pt>
                <c:pt idx="5912">
                  <c:v>42744.564583333333</c:v>
                </c:pt>
                <c:pt idx="5913">
                  <c:v>42744.571527777778</c:v>
                </c:pt>
                <c:pt idx="5914">
                  <c:v>42744.578472222223</c:v>
                </c:pt>
                <c:pt idx="5915">
                  <c:v>42744.585416666669</c:v>
                </c:pt>
                <c:pt idx="5916">
                  <c:v>42744.592361111114</c:v>
                </c:pt>
                <c:pt idx="5917">
                  <c:v>42744.599305555559</c:v>
                </c:pt>
                <c:pt idx="5918">
                  <c:v>42744.606249999997</c:v>
                </c:pt>
                <c:pt idx="5919">
                  <c:v>42744.613194444442</c:v>
                </c:pt>
                <c:pt idx="5920">
                  <c:v>42744.620138888888</c:v>
                </c:pt>
                <c:pt idx="5921">
                  <c:v>42744.627083333333</c:v>
                </c:pt>
                <c:pt idx="5922">
                  <c:v>42744.634027777778</c:v>
                </c:pt>
                <c:pt idx="5923">
                  <c:v>42744.640972222223</c:v>
                </c:pt>
                <c:pt idx="5924">
                  <c:v>42744.647916666669</c:v>
                </c:pt>
                <c:pt idx="5925">
                  <c:v>42744.654861111114</c:v>
                </c:pt>
                <c:pt idx="5926">
                  <c:v>42744.661805555559</c:v>
                </c:pt>
                <c:pt idx="5927">
                  <c:v>42744.668749999997</c:v>
                </c:pt>
                <c:pt idx="5928">
                  <c:v>42744.675694444442</c:v>
                </c:pt>
                <c:pt idx="5929">
                  <c:v>42744.682638888888</c:v>
                </c:pt>
                <c:pt idx="5930">
                  <c:v>42744.689583333333</c:v>
                </c:pt>
                <c:pt idx="5931">
                  <c:v>42744.696527777778</c:v>
                </c:pt>
                <c:pt idx="5932">
                  <c:v>42744.703472222223</c:v>
                </c:pt>
                <c:pt idx="5933">
                  <c:v>42744.710416666669</c:v>
                </c:pt>
                <c:pt idx="5934">
                  <c:v>42744.717361111114</c:v>
                </c:pt>
                <c:pt idx="5935">
                  <c:v>42744.724305555559</c:v>
                </c:pt>
                <c:pt idx="5936">
                  <c:v>42744.731249999997</c:v>
                </c:pt>
                <c:pt idx="5937">
                  <c:v>42744.738194444442</c:v>
                </c:pt>
                <c:pt idx="5938">
                  <c:v>42744.745138888888</c:v>
                </c:pt>
                <c:pt idx="5939">
                  <c:v>42744.752083333333</c:v>
                </c:pt>
                <c:pt idx="5940">
                  <c:v>42744.759027777778</c:v>
                </c:pt>
                <c:pt idx="5941">
                  <c:v>42744.765972222223</c:v>
                </c:pt>
                <c:pt idx="5942">
                  <c:v>42744.772916666669</c:v>
                </c:pt>
                <c:pt idx="5943">
                  <c:v>42744.779861111114</c:v>
                </c:pt>
                <c:pt idx="5944">
                  <c:v>42744.786805555559</c:v>
                </c:pt>
                <c:pt idx="5945">
                  <c:v>42744.793749999997</c:v>
                </c:pt>
                <c:pt idx="5946">
                  <c:v>42744.800694444442</c:v>
                </c:pt>
                <c:pt idx="5947">
                  <c:v>42744.807638888888</c:v>
                </c:pt>
                <c:pt idx="5948">
                  <c:v>42744.814583333333</c:v>
                </c:pt>
                <c:pt idx="5949">
                  <c:v>42744.821527777778</c:v>
                </c:pt>
                <c:pt idx="5950">
                  <c:v>42744.828472222223</c:v>
                </c:pt>
                <c:pt idx="5951">
                  <c:v>42744.835416666669</c:v>
                </c:pt>
                <c:pt idx="5952">
                  <c:v>42744.842361111114</c:v>
                </c:pt>
                <c:pt idx="5953">
                  <c:v>42744.849305555559</c:v>
                </c:pt>
                <c:pt idx="5954">
                  <c:v>42744.856249999997</c:v>
                </c:pt>
                <c:pt idx="5955">
                  <c:v>42744.863194444442</c:v>
                </c:pt>
                <c:pt idx="5956">
                  <c:v>42744.870138888888</c:v>
                </c:pt>
                <c:pt idx="5957">
                  <c:v>42744.877083333333</c:v>
                </c:pt>
                <c:pt idx="5958">
                  <c:v>42744.884027777778</c:v>
                </c:pt>
                <c:pt idx="5959">
                  <c:v>42744.890972222223</c:v>
                </c:pt>
                <c:pt idx="5960">
                  <c:v>42744.897916666669</c:v>
                </c:pt>
                <c:pt idx="5961">
                  <c:v>42744.904861111114</c:v>
                </c:pt>
                <c:pt idx="5962">
                  <c:v>42744.911805555559</c:v>
                </c:pt>
                <c:pt idx="5963">
                  <c:v>42744.918749999997</c:v>
                </c:pt>
                <c:pt idx="5964">
                  <c:v>42744.925694444442</c:v>
                </c:pt>
                <c:pt idx="5965">
                  <c:v>42744.932638888888</c:v>
                </c:pt>
                <c:pt idx="5966">
                  <c:v>42744.939583333333</c:v>
                </c:pt>
                <c:pt idx="5967">
                  <c:v>42744.946527777778</c:v>
                </c:pt>
                <c:pt idx="5968">
                  <c:v>42744.953472222223</c:v>
                </c:pt>
                <c:pt idx="5969">
                  <c:v>42744.960416666669</c:v>
                </c:pt>
                <c:pt idx="5970">
                  <c:v>42744.967361111114</c:v>
                </c:pt>
                <c:pt idx="5971">
                  <c:v>42744.974305555559</c:v>
                </c:pt>
                <c:pt idx="5972">
                  <c:v>42744.981249999997</c:v>
                </c:pt>
                <c:pt idx="5973">
                  <c:v>42744.988194444442</c:v>
                </c:pt>
                <c:pt idx="5974">
                  <c:v>42744.995138888888</c:v>
                </c:pt>
                <c:pt idx="5975">
                  <c:v>42745.002083333333</c:v>
                </c:pt>
                <c:pt idx="5976">
                  <c:v>42745.009027777778</c:v>
                </c:pt>
                <c:pt idx="5977">
                  <c:v>42745.015972222223</c:v>
                </c:pt>
                <c:pt idx="5978">
                  <c:v>42745.022916666669</c:v>
                </c:pt>
                <c:pt idx="5979">
                  <c:v>42745.029861111114</c:v>
                </c:pt>
                <c:pt idx="5980">
                  <c:v>42745.036805555559</c:v>
                </c:pt>
                <c:pt idx="5981">
                  <c:v>42745.043749999997</c:v>
                </c:pt>
                <c:pt idx="5982">
                  <c:v>42745.050694444442</c:v>
                </c:pt>
                <c:pt idx="5983">
                  <c:v>42745.057638888888</c:v>
                </c:pt>
                <c:pt idx="5984">
                  <c:v>42745.064583333333</c:v>
                </c:pt>
                <c:pt idx="5985">
                  <c:v>42745.071527777778</c:v>
                </c:pt>
                <c:pt idx="5986">
                  <c:v>42745.078472222223</c:v>
                </c:pt>
                <c:pt idx="5987">
                  <c:v>42745.085416666669</c:v>
                </c:pt>
                <c:pt idx="5988">
                  <c:v>42745.092361111114</c:v>
                </c:pt>
                <c:pt idx="5989">
                  <c:v>42745.099305555559</c:v>
                </c:pt>
                <c:pt idx="5990">
                  <c:v>42745.106249999997</c:v>
                </c:pt>
                <c:pt idx="5991">
                  <c:v>42745.113194444442</c:v>
                </c:pt>
                <c:pt idx="5992">
                  <c:v>42745.120138888888</c:v>
                </c:pt>
                <c:pt idx="5993">
                  <c:v>42745.127083333333</c:v>
                </c:pt>
                <c:pt idx="5994">
                  <c:v>42745.134027777778</c:v>
                </c:pt>
                <c:pt idx="5995">
                  <c:v>42745.140972222223</c:v>
                </c:pt>
                <c:pt idx="5996">
                  <c:v>42745.147916666669</c:v>
                </c:pt>
                <c:pt idx="5997">
                  <c:v>42745.154861111114</c:v>
                </c:pt>
                <c:pt idx="5998">
                  <c:v>42745.161805555559</c:v>
                </c:pt>
                <c:pt idx="5999">
                  <c:v>42745.168749999997</c:v>
                </c:pt>
                <c:pt idx="6000">
                  <c:v>42745.175694444442</c:v>
                </c:pt>
                <c:pt idx="6001">
                  <c:v>42745.182638888888</c:v>
                </c:pt>
                <c:pt idx="6002">
                  <c:v>42745.189583333333</c:v>
                </c:pt>
                <c:pt idx="6003">
                  <c:v>42745.196527777778</c:v>
                </c:pt>
                <c:pt idx="6004">
                  <c:v>42745.203472222223</c:v>
                </c:pt>
                <c:pt idx="6005">
                  <c:v>42745.210416666669</c:v>
                </c:pt>
                <c:pt idx="6006">
                  <c:v>42745.217361111114</c:v>
                </c:pt>
                <c:pt idx="6007">
                  <c:v>42745.224305555559</c:v>
                </c:pt>
                <c:pt idx="6008">
                  <c:v>42745.231249999997</c:v>
                </c:pt>
                <c:pt idx="6009">
                  <c:v>42745.238194444442</c:v>
                </c:pt>
                <c:pt idx="6010">
                  <c:v>42745.245138888888</c:v>
                </c:pt>
                <c:pt idx="6011">
                  <c:v>42745.252083333333</c:v>
                </c:pt>
                <c:pt idx="6012">
                  <c:v>42745.259027777778</c:v>
                </c:pt>
                <c:pt idx="6013">
                  <c:v>42745.265972222223</c:v>
                </c:pt>
                <c:pt idx="6014">
                  <c:v>42745.272916666669</c:v>
                </c:pt>
                <c:pt idx="6015">
                  <c:v>42745.279861111114</c:v>
                </c:pt>
                <c:pt idx="6016">
                  <c:v>42745.286805555559</c:v>
                </c:pt>
                <c:pt idx="6017">
                  <c:v>42745.293749999997</c:v>
                </c:pt>
                <c:pt idx="6018">
                  <c:v>42745.300694444442</c:v>
                </c:pt>
                <c:pt idx="6019">
                  <c:v>42745.307638888888</c:v>
                </c:pt>
                <c:pt idx="6020">
                  <c:v>42745.314583333333</c:v>
                </c:pt>
                <c:pt idx="6021">
                  <c:v>42745.321527777778</c:v>
                </c:pt>
                <c:pt idx="6022">
                  <c:v>42745.328472222223</c:v>
                </c:pt>
                <c:pt idx="6023">
                  <c:v>42745.335416666669</c:v>
                </c:pt>
                <c:pt idx="6024">
                  <c:v>42745.342361111114</c:v>
                </c:pt>
                <c:pt idx="6025">
                  <c:v>42745.349305555559</c:v>
                </c:pt>
                <c:pt idx="6026">
                  <c:v>42745.356249999997</c:v>
                </c:pt>
                <c:pt idx="6027">
                  <c:v>42745.363194444442</c:v>
                </c:pt>
                <c:pt idx="6028">
                  <c:v>42745.370138888888</c:v>
                </c:pt>
                <c:pt idx="6029">
                  <c:v>42745.377083333333</c:v>
                </c:pt>
                <c:pt idx="6030">
                  <c:v>42745.384027777778</c:v>
                </c:pt>
                <c:pt idx="6031">
                  <c:v>42745.390972222223</c:v>
                </c:pt>
                <c:pt idx="6032">
                  <c:v>42745.397916666669</c:v>
                </c:pt>
                <c:pt idx="6033">
                  <c:v>42745.404861111114</c:v>
                </c:pt>
                <c:pt idx="6034">
                  <c:v>42745.411805555559</c:v>
                </c:pt>
                <c:pt idx="6035">
                  <c:v>42745.418749999997</c:v>
                </c:pt>
                <c:pt idx="6036">
                  <c:v>42745.425694444442</c:v>
                </c:pt>
                <c:pt idx="6037">
                  <c:v>42745.432638888888</c:v>
                </c:pt>
                <c:pt idx="6038">
                  <c:v>42745.439583333333</c:v>
                </c:pt>
                <c:pt idx="6039">
                  <c:v>42745.446527777778</c:v>
                </c:pt>
                <c:pt idx="6040">
                  <c:v>42745.453472222223</c:v>
                </c:pt>
                <c:pt idx="6041">
                  <c:v>42745.460416666669</c:v>
                </c:pt>
                <c:pt idx="6042">
                  <c:v>42745.467361111114</c:v>
                </c:pt>
                <c:pt idx="6043">
                  <c:v>42745.474305555559</c:v>
                </c:pt>
                <c:pt idx="6044">
                  <c:v>42745.481249999997</c:v>
                </c:pt>
                <c:pt idx="6045">
                  <c:v>42745.488194444442</c:v>
                </c:pt>
                <c:pt idx="6046">
                  <c:v>42745.495138888888</c:v>
                </c:pt>
                <c:pt idx="6047">
                  <c:v>42745.502083333333</c:v>
                </c:pt>
                <c:pt idx="6048">
                  <c:v>42745.509027777778</c:v>
                </c:pt>
                <c:pt idx="6049">
                  <c:v>42745.515972222223</c:v>
                </c:pt>
                <c:pt idx="6050">
                  <c:v>42745.522916666669</c:v>
                </c:pt>
                <c:pt idx="6051">
                  <c:v>42745.529861111114</c:v>
                </c:pt>
                <c:pt idx="6052">
                  <c:v>42745.536805555559</c:v>
                </c:pt>
                <c:pt idx="6053">
                  <c:v>42745.543749999997</c:v>
                </c:pt>
                <c:pt idx="6054">
                  <c:v>42745.550694444442</c:v>
                </c:pt>
                <c:pt idx="6055">
                  <c:v>42745.557638888888</c:v>
                </c:pt>
                <c:pt idx="6056">
                  <c:v>42745.564583333333</c:v>
                </c:pt>
                <c:pt idx="6057">
                  <c:v>42745.571527777778</c:v>
                </c:pt>
                <c:pt idx="6058">
                  <c:v>42745.578472222223</c:v>
                </c:pt>
                <c:pt idx="6059">
                  <c:v>42745.585416666669</c:v>
                </c:pt>
                <c:pt idx="6060">
                  <c:v>42745.592361111114</c:v>
                </c:pt>
                <c:pt idx="6061">
                  <c:v>42745.599305555559</c:v>
                </c:pt>
                <c:pt idx="6062">
                  <c:v>42745.606249999997</c:v>
                </c:pt>
                <c:pt idx="6063">
                  <c:v>42745.613194444442</c:v>
                </c:pt>
                <c:pt idx="6064">
                  <c:v>42745.620138888888</c:v>
                </c:pt>
                <c:pt idx="6065">
                  <c:v>42745.627083333333</c:v>
                </c:pt>
                <c:pt idx="6066">
                  <c:v>42745.634027777778</c:v>
                </c:pt>
                <c:pt idx="6067">
                  <c:v>42745.640972222223</c:v>
                </c:pt>
                <c:pt idx="6068">
                  <c:v>42745.647916666669</c:v>
                </c:pt>
                <c:pt idx="6069">
                  <c:v>42745.654861111114</c:v>
                </c:pt>
                <c:pt idx="6070">
                  <c:v>42745.661805555559</c:v>
                </c:pt>
                <c:pt idx="6071">
                  <c:v>42745.668749999997</c:v>
                </c:pt>
                <c:pt idx="6072">
                  <c:v>42745.675694444442</c:v>
                </c:pt>
                <c:pt idx="6073">
                  <c:v>42745.682638888888</c:v>
                </c:pt>
                <c:pt idx="6074">
                  <c:v>42745.689583333333</c:v>
                </c:pt>
                <c:pt idx="6075">
                  <c:v>42745.696527777778</c:v>
                </c:pt>
                <c:pt idx="6076">
                  <c:v>42745.703472222223</c:v>
                </c:pt>
                <c:pt idx="6077">
                  <c:v>42745.710416666669</c:v>
                </c:pt>
                <c:pt idx="6078">
                  <c:v>42745.717361111114</c:v>
                </c:pt>
                <c:pt idx="6079">
                  <c:v>42745.724305555559</c:v>
                </c:pt>
                <c:pt idx="6080">
                  <c:v>42745.731249999997</c:v>
                </c:pt>
                <c:pt idx="6081">
                  <c:v>42745.738194444442</c:v>
                </c:pt>
                <c:pt idx="6082">
                  <c:v>42745.745138888888</c:v>
                </c:pt>
                <c:pt idx="6083">
                  <c:v>42745.752083333333</c:v>
                </c:pt>
                <c:pt idx="6084">
                  <c:v>42745.759027777778</c:v>
                </c:pt>
                <c:pt idx="6085">
                  <c:v>42745.765972222223</c:v>
                </c:pt>
                <c:pt idx="6086">
                  <c:v>42745.772916666669</c:v>
                </c:pt>
                <c:pt idx="6087">
                  <c:v>42745.779861111114</c:v>
                </c:pt>
                <c:pt idx="6088">
                  <c:v>42745.786805555559</c:v>
                </c:pt>
                <c:pt idx="6089">
                  <c:v>42745.793749999997</c:v>
                </c:pt>
                <c:pt idx="6090">
                  <c:v>42745.800694444442</c:v>
                </c:pt>
                <c:pt idx="6091">
                  <c:v>42745.807638888888</c:v>
                </c:pt>
                <c:pt idx="6092">
                  <c:v>42745.814583333333</c:v>
                </c:pt>
                <c:pt idx="6093">
                  <c:v>42745.821527777778</c:v>
                </c:pt>
                <c:pt idx="6094">
                  <c:v>42745.828472222223</c:v>
                </c:pt>
                <c:pt idx="6095">
                  <c:v>42745.835416666669</c:v>
                </c:pt>
                <c:pt idx="6096">
                  <c:v>42745.842361111114</c:v>
                </c:pt>
                <c:pt idx="6097">
                  <c:v>42745.849305555559</c:v>
                </c:pt>
                <c:pt idx="6098">
                  <c:v>42745.856249999997</c:v>
                </c:pt>
                <c:pt idx="6099">
                  <c:v>42745.863194444442</c:v>
                </c:pt>
                <c:pt idx="6100">
                  <c:v>42745.870138888888</c:v>
                </c:pt>
                <c:pt idx="6101">
                  <c:v>42745.877083333333</c:v>
                </c:pt>
                <c:pt idx="6102">
                  <c:v>42745.884027777778</c:v>
                </c:pt>
                <c:pt idx="6103">
                  <c:v>42745.890972222223</c:v>
                </c:pt>
                <c:pt idx="6104">
                  <c:v>42745.897916666669</c:v>
                </c:pt>
                <c:pt idx="6105">
                  <c:v>42745.904861111114</c:v>
                </c:pt>
                <c:pt idx="6106">
                  <c:v>42745.911805555559</c:v>
                </c:pt>
                <c:pt idx="6107">
                  <c:v>42745.918749999997</c:v>
                </c:pt>
                <c:pt idx="6108">
                  <c:v>42745.925694444442</c:v>
                </c:pt>
                <c:pt idx="6109">
                  <c:v>42745.932638888888</c:v>
                </c:pt>
                <c:pt idx="6110">
                  <c:v>42745.939583333333</c:v>
                </c:pt>
                <c:pt idx="6111">
                  <c:v>42745.946527777778</c:v>
                </c:pt>
                <c:pt idx="6112">
                  <c:v>42745.953472222223</c:v>
                </c:pt>
                <c:pt idx="6113">
                  <c:v>42745.960416666669</c:v>
                </c:pt>
                <c:pt idx="6114">
                  <c:v>42745.967361111114</c:v>
                </c:pt>
                <c:pt idx="6115">
                  <c:v>42745.974305555559</c:v>
                </c:pt>
                <c:pt idx="6116">
                  <c:v>42745.981249999997</c:v>
                </c:pt>
                <c:pt idx="6117">
                  <c:v>42745.988194444442</c:v>
                </c:pt>
                <c:pt idx="6118">
                  <c:v>42745.995138888888</c:v>
                </c:pt>
                <c:pt idx="6119">
                  <c:v>42746.002083333333</c:v>
                </c:pt>
                <c:pt idx="6120">
                  <c:v>42746.009027777778</c:v>
                </c:pt>
                <c:pt idx="6121">
                  <c:v>42746.015972222223</c:v>
                </c:pt>
                <c:pt idx="6122">
                  <c:v>42746.022916666669</c:v>
                </c:pt>
                <c:pt idx="6123">
                  <c:v>42746.029861111114</c:v>
                </c:pt>
                <c:pt idx="6124">
                  <c:v>42746.036805555559</c:v>
                </c:pt>
                <c:pt idx="6125">
                  <c:v>42746.043749999997</c:v>
                </c:pt>
                <c:pt idx="6126">
                  <c:v>42746.050694444442</c:v>
                </c:pt>
                <c:pt idx="6127">
                  <c:v>42746.057638888888</c:v>
                </c:pt>
                <c:pt idx="6128">
                  <c:v>42746.064583333333</c:v>
                </c:pt>
                <c:pt idx="6129">
                  <c:v>42746.071527777778</c:v>
                </c:pt>
                <c:pt idx="6130">
                  <c:v>42746.078472222223</c:v>
                </c:pt>
                <c:pt idx="6131">
                  <c:v>42746.085416666669</c:v>
                </c:pt>
                <c:pt idx="6132">
                  <c:v>42746.092361111114</c:v>
                </c:pt>
                <c:pt idx="6133">
                  <c:v>42746.099305555559</c:v>
                </c:pt>
                <c:pt idx="6134">
                  <c:v>42746.106249999997</c:v>
                </c:pt>
                <c:pt idx="6135">
                  <c:v>42746.113194444442</c:v>
                </c:pt>
                <c:pt idx="6136">
                  <c:v>42746.120138888888</c:v>
                </c:pt>
                <c:pt idx="6137">
                  <c:v>42746.127083333333</c:v>
                </c:pt>
                <c:pt idx="6138">
                  <c:v>42746.134027777778</c:v>
                </c:pt>
                <c:pt idx="6139">
                  <c:v>42746.140972222223</c:v>
                </c:pt>
                <c:pt idx="6140">
                  <c:v>42746.147916666669</c:v>
                </c:pt>
                <c:pt idx="6141">
                  <c:v>42746.154861111114</c:v>
                </c:pt>
                <c:pt idx="6142">
                  <c:v>42746.161805555559</c:v>
                </c:pt>
                <c:pt idx="6143">
                  <c:v>42746.168749999997</c:v>
                </c:pt>
                <c:pt idx="6144">
                  <c:v>42746.175694444442</c:v>
                </c:pt>
                <c:pt idx="6145">
                  <c:v>42746.182638888888</c:v>
                </c:pt>
                <c:pt idx="6146">
                  <c:v>42746.189583333333</c:v>
                </c:pt>
                <c:pt idx="6147">
                  <c:v>42746.196527777778</c:v>
                </c:pt>
                <c:pt idx="6148">
                  <c:v>42746.203472222223</c:v>
                </c:pt>
                <c:pt idx="6149">
                  <c:v>42746.210416666669</c:v>
                </c:pt>
                <c:pt idx="6150">
                  <c:v>42746.217361111114</c:v>
                </c:pt>
                <c:pt idx="6151">
                  <c:v>42746.224305555559</c:v>
                </c:pt>
                <c:pt idx="6152">
                  <c:v>42746.231249999997</c:v>
                </c:pt>
                <c:pt idx="6153">
                  <c:v>42746.238194444442</c:v>
                </c:pt>
                <c:pt idx="6154">
                  <c:v>42746.245138888888</c:v>
                </c:pt>
                <c:pt idx="6155">
                  <c:v>42746.252083333333</c:v>
                </c:pt>
                <c:pt idx="6156">
                  <c:v>42746.259027777778</c:v>
                </c:pt>
                <c:pt idx="6157">
                  <c:v>42746.265972222223</c:v>
                </c:pt>
                <c:pt idx="6158">
                  <c:v>42746.272916666669</c:v>
                </c:pt>
                <c:pt idx="6159">
                  <c:v>42746.279861111114</c:v>
                </c:pt>
                <c:pt idx="6160">
                  <c:v>42746.286805555559</c:v>
                </c:pt>
                <c:pt idx="6161">
                  <c:v>42746.293749999997</c:v>
                </c:pt>
                <c:pt idx="6162">
                  <c:v>42746.300694444442</c:v>
                </c:pt>
                <c:pt idx="6163">
                  <c:v>42746.307638888888</c:v>
                </c:pt>
                <c:pt idx="6164">
                  <c:v>42746.314583333333</c:v>
                </c:pt>
                <c:pt idx="6165">
                  <c:v>42746.321527777778</c:v>
                </c:pt>
                <c:pt idx="6166">
                  <c:v>42746.328472222223</c:v>
                </c:pt>
                <c:pt idx="6167">
                  <c:v>42746.335416666669</c:v>
                </c:pt>
                <c:pt idx="6168">
                  <c:v>42746.342361111114</c:v>
                </c:pt>
                <c:pt idx="6169">
                  <c:v>42746.349305555559</c:v>
                </c:pt>
                <c:pt idx="6170">
                  <c:v>42746.356249999997</c:v>
                </c:pt>
                <c:pt idx="6171">
                  <c:v>42746.363194444442</c:v>
                </c:pt>
                <c:pt idx="6172">
                  <c:v>42746.370138888888</c:v>
                </c:pt>
                <c:pt idx="6173">
                  <c:v>42746.377083333333</c:v>
                </c:pt>
                <c:pt idx="6174">
                  <c:v>42746.384027777778</c:v>
                </c:pt>
                <c:pt idx="6175">
                  <c:v>42746.390972222223</c:v>
                </c:pt>
                <c:pt idx="6176">
                  <c:v>42746.397916666669</c:v>
                </c:pt>
                <c:pt idx="6177">
                  <c:v>42746.404861111114</c:v>
                </c:pt>
                <c:pt idx="6178">
                  <c:v>42746.411805555559</c:v>
                </c:pt>
                <c:pt idx="6179">
                  <c:v>42746.418749999997</c:v>
                </c:pt>
                <c:pt idx="6180">
                  <c:v>42746.425694444442</c:v>
                </c:pt>
                <c:pt idx="6181">
                  <c:v>42746.432638888888</c:v>
                </c:pt>
                <c:pt idx="6182">
                  <c:v>42746.439583333333</c:v>
                </c:pt>
                <c:pt idx="6183">
                  <c:v>42746.446527777778</c:v>
                </c:pt>
                <c:pt idx="6184">
                  <c:v>42746.453472222223</c:v>
                </c:pt>
                <c:pt idx="6185">
                  <c:v>42746.460416666669</c:v>
                </c:pt>
                <c:pt idx="6186">
                  <c:v>42746.467361111114</c:v>
                </c:pt>
                <c:pt idx="6187">
                  <c:v>42746.474305555559</c:v>
                </c:pt>
                <c:pt idx="6188">
                  <c:v>42746.481249999997</c:v>
                </c:pt>
                <c:pt idx="6189">
                  <c:v>42746.488194444442</c:v>
                </c:pt>
                <c:pt idx="6190">
                  <c:v>42746.495138888888</c:v>
                </c:pt>
                <c:pt idx="6191">
                  <c:v>42746.502083333333</c:v>
                </c:pt>
                <c:pt idx="6192">
                  <c:v>42746.509027777778</c:v>
                </c:pt>
                <c:pt idx="6193">
                  <c:v>42746.515972222223</c:v>
                </c:pt>
                <c:pt idx="6194">
                  <c:v>42746.522916666669</c:v>
                </c:pt>
                <c:pt idx="6195">
                  <c:v>42746.529861111114</c:v>
                </c:pt>
                <c:pt idx="6196">
                  <c:v>42746.536805555559</c:v>
                </c:pt>
                <c:pt idx="6197">
                  <c:v>42746.543749999997</c:v>
                </c:pt>
                <c:pt idx="6198">
                  <c:v>42746.550694444442</c:v>
                </c:pt>
                <c:pt idx="6199">
                  <c:v>42746.557638888888</c:v>
                </c:pt>
                <c:pt idx="6200">
                  <c:v>42746.564583333333</c:v>
                </c:pt>
                <c:pt idx="6201">
                  <c:v>42746.571527777778</c:v>
                </c:pt>
                <c:pt idx="6202">
                  <c:v>42746.578472222223</c:v>
                </c:pt>
                <c:pt idx="6203">
                  <c:v>42746.585416666669</c:v>
                </c:pt>
                <c:pt idx="6204">
                  <c:v>42746.592361111114</c:v>
                </c:pt>
                <c:pt idx="6205">
                  <c:v>42746.599305555559</c:v>
                </c:pt>
                <c:pt idx="6206">
                  <c:v>42746.606249999997</c:v>
                </c:pt>
                <c:pt idx="6207">
                  <c:v>42746.613194444442</c:v>
                </c:pt>
                <c:pt idx="6208">
                  <c:v>42746.620138888888</c:v>
                </c:pt>
                <c:pt idx="6209">
                  <c:v>42746.627083333333</c:v>
                </c:pt>
                <c:pt idx="6210">
                  <c:v>42746.634027777778</c:v>
                </c:pt>
                <c:pt idx="6211">
                  <c:v>42746.640972222223</c:v>
                </c:pt>
                <c:pt idx="6212">
                  <c:v>42746.647916666669</c:v>
                </c:pt>
                <c:pt idx="6213">
                  <c:v>42746.654861111114</c:v>
                </c:pt>
                <c:pt idx="6214">
                  <c:v>42746.661805555559</c:v>
                </c:pt>
                <c:pt idx="6215">
                  <c:v>42746.668749999997</c:v>
                </c:pt>
                <c:pt idx="6216">
                  <c:v>42746.675694444442</c:v>
                </c:pt>
                <c:pt idx="6217">
                  <c:v>42746.682638888888</c:v>
                </c:pt>
                <c:pt idx="6218">
                  <c:v>42746.689583333333</c:v>
                </c:pt>
                <c:pt idx="6219">
                  <c:v>42746.696527777778</c:v>
                </c:pt>
                <c:pt idx="6220">
                  <c:v>42746.703472222223</c:v>
                </c:pt>
                <c:pt idx="6221">
                  <c:v>42746.710416666669</c:v>
                </c:pt>
                <c:pt idx="6222">
                  <c:v>42746.717361111114</c:v>
                </c:pt>
                <c:pt idx="6223">
                  <c:v>42746.724305555559</c:v>
                </c:pt>
                <c:pt idx="6224">
                  <c:v>42746.731249999997</c:v>
                </c:pt>
                <c:pt idx="6225">
                  <c:v>42746.738194444442</c:v>
                </c:pt>
                <c:pt idx="6226">
                  <c:v>42746.745138888888</c:v>
                </c:pt>
                <c:pt idx="6227">
                  <c:v>42746.752083333333</c:v>
                </c:pt>
                <c:pt idx="6228">
                  <c:v>42746.759027777778</c:v>
                </c:pt>
                <c:pt idx="6229">
                  <c:v>42746.765972222223</c:v>
                </c:pt>
                <c:pt idx="6230">
                  <c:v>42746.772916666669</c:v>
                </c:pt>
                <c:pt idx="6231">
                  <c:v>42746.779861111114</c:v>
                </c:pt>
                <c:pt idx="6232">
                  <c:v>42746.786805555559</c:v>
                </c:pt>
                <c:pt idx="6233">
                  <c:v>42746.793749999997</c:v>
                </c:pt>
                <c:pt idx="6234">
                  <c:v>42746.800694444442</c:v>
                </c:pt>
                <c:pt idx="6235">
                  <c:v>42746.807638888888</c:v>
                </c:pt>
                <c:pt idx="6236">
                  <c:v>42746.814583333333</c:v>
                </c:pt>
                <c:pt idx="6237">
                  <c:v>42746.821527777778</c:v>
                </c:pt>
                <c:pt idx="6238">
                  <c:v>42746.828472222223</c:v>
                </c:pt>
                <c:pt idx="6239">
                  <c:v>42746.835416666669</c:v>
                </c:pt>
                <c:pt idx="6240">
                  <c:v>42746.842361111114</c:v>
                </c:pt>
                <c:pt idx="6241">
                  <c:v>42746.849305555559</c:v>
                </c:pt>
                <c:pt idx="6242">
                  <c:v>42746.856249999997</c:v>
                </c:pt>
                <c:pt idx="6243">
                  <c:v>42746.863194444442</c:v>
                </c:pt>
                <c:pt idx="6244">
                  <c:v>42746.870138888888</c:v>
                </c:pt>
                <c:pt idx="6245">
                  <c:v>42746.877083333333</c:v>
                </c:pt>
                <c:pt idx="6246">
                  <c:v>42746.884027777778</c:v>
                </c:pt>
                <c:pt idx="6247">
                  <c:v>42746.890972222223</c:v>
                </c:pt>
                <c:pt idx="6248">
                  <c:v>42746.897916666669</c:v>
                </c:pt>
                <c:pt idx="6249">
                  <c:v>42746.904861111114</c:v>
                </c:pt>
                <c:pt idx="6250">
                  <c:v>42746.911805555559</c:v>
                </c:pt>
                <c:pt idx="6251">
                  <c:v>42746.918749999997</c:v>
                </c:pt>
                <c:pt idx="6252">
                  <c:v>42746.925694444442</c:v>
                </c:pt>
                <c:pt idx="6253">
                  <c:v>42746.932638888888</c:v>
                </c:pt>
                <c:pt idx="6254">
                  <c:v>42746.939583333333</c:v>
                </c:pt>
                <c:pt idx="6255">
                  <c:v>42746.946527777778</c:v>
                </c:pt>
                <c:pt idx="6256">
                  <c:v>42746.953472222223</c:v>
                </c:pt>
                <c:pt idx="6257">
                  <c:v>42746.960416666669</c:v>
                </c:pt>
                <c:pt idx="6258">
                  <c:v>42746.967361111114</c:v>
                </c:pt>
                <c:pt idx="6259">
                  <c:v>42746.974305555559</c:v>
                </c:pt>
                <c:pt idx="6260">
                  <c:v>42746.981249999997</c:v>
                </c:pt>
                <c:pt idx="6261">
                  <c:v>42746.988194444442</c:v>
                </c:pt>
                <c:pt idx="6262">
                  <c:v>42746.995138888888</c:v>
                </c:pt>
                <c:pt idx="6263">
                  <c:v>42747.002083333333</c:v>
                </c:pt>
                <c:pt idx="6264">
                  <c:v>42747.009027777778</c:v>
                </c:pt>
                <c:pt idx="6265">
                  <c:v>42747.015972222223</c:v>
                </c:pt>
                <c:pt idx="6266">
                  <c:v>42747.022916666669</c:v>
                </c:pt>
                <c:pt idx="6267">
                  <c:v>42747.029861111114</c:v>
                </c:pt>
                <c:pt idx="6268">
                  <c:v>42747.036805555559</c:v>
                </c:pt>
                <c:pt idx="6269">
                  <c:v>42747.043749999997</c:v>
                </c:pt>
                <c:pt idx="6270">
                  <c:v>42747.050694444442</c:v>
                </c:pt>
                <c:pt idx="6271">
                  <c:v>42747.057638888888</c:v>
                </c:pt>
                <c:pt idx="6272">
                  <c:v>42747.064583333333</c:v>
                </c:pt>
                <c:pt idx="6273">
                  <c:v>42747.071527777778</c:v>
                </c:pt>
                <c:pt idx="6274">
                  <c:v>42747.078472222223</c:v>
                </c:pt>
                <c:pt idx="6275">
                  <c:v>42747.085416666669</c:v>
                </c:pt>
                <c:pt idx="6276">
                  <c:v>42747.092361111114</c:v>
                </c:pt>
                <c:pt idx="6277">
                  <c:v>42747.099305555559</c:v>
                </c:pt>
                <c:pt idx="6278">
                  <c:v>42747.106249999997</c:v>
                </c:pt>
                <c:pt idx="6279">
                  <c:v>42747.113194444442</c:v>
                </c:pt>
                <c:pt idx="6280">
                  <c:v>42747.120138888888</c:v>
                </c:pt>
                <c:pt idx="6281">
                  <c:v>42747.127083333333</c:v>
                </c:pt>
                <c:pt idx="6282">
                  <c:v>42747.134027777778</c:v>
                </c:pt>
                <c:pt idx="6283">
                  <c:v>42747.140972222223</c:v>
                </c:pt>
                <c:pt idx="6284">
                  <c:v>42747.147916666669</c:v>
                </c:pt>
                <c:pt idx="6285">
                  <c:v>42747.154861111114</c:v>
                </c:pt>
                <c:pt idx="6286">
                  <c:v>42747.161805555559</c:v>
                </c:pt>
                <c:pt idx="6287">
                  <c:v>42747.168749999997</c:v>
                </c:pt>
                <c:pt idx="6288">
                  <c:v>42747.175694444442</c:v>
                </c:pt>
                <c:pt idx="6289">
                  <c:v>42747.182638888888</c:v>
                </c:pt>
                <c:pt idx="6290">
                  <c:v>42747.189583333333</c:v>
                </c:pt>
                <c:pt idx="6291">
                  <c:v>42747.196527777778</c:v>
                </c:pt>
                <c:pt idx="6292">
                  <c:v>42747.203472222223</c:v>
                </c:pt>
                <c:pt idx="6293">
                  <c:v>42747.210416666669</c:v>
                </c:pt>
                <c:pt idx="6294">
                  <c:v>42747.217361111114</c:v>
                </c:pt>
                <c:pt idx="6295">
                  <c:v>42747.224305555559</c:v>
                </c:pt>
                <c:pt idx="6296">
                  <c:v>42747.231249999997</c:v>
                </c:pt>
                <c:pt idx="6297">
                  <c:v>42747.238194444442</c:v>
                </c:pt>
                <c:pt idx="6298">
                  <c:v>42747.245138888888</c:v>
                </c:pt>
                <c:pt idx="6299">
                  <c:v>42747.252083333333</c:v>
                </c:pt>
                <c:pt idx="6300">
                  <c:v>42747.259027777778</c:v>
                </c:pt>
                <c:pt idx="6301">
                  <c:v>42747.265972222223</c:v>
                </c:pt>
                <c:pt idx="6302">
                  <c:v>42747.272916666669</c:v>
                </c:pt>
                <c:pt idx="6303">
                  <c:v>42747.279861111114</c:v>
                </c:pt>
                <c:pt idx="6304">
                  <c:v>42747.286805555559</c:v>
                </c:pt>
                <c:pt idx="6305">
                  <c:v>42747.293749999997</c:v>
                </c:pt>
                <c:pt idx="6306">
                  <c:v>42747.300694444442</c:v>
                </c:pt>
                <c:pt idx="6307">
                  <c:v>42747.307638888888</c:v>
                </c:pt>
                <c:pt idx="6308">
                  <c:v>42747.314583333333</c:v>
                </c:pt>
                <c:pt idx="6309">
                  <c:v>42747.321527777778</c:v>
                </c:pt>
                <c:pt idx="6310">
                  <c:v>42747.328472222223</c:v>
                </c:pt>
                <c:pt idx="6311">
                  <c:v>42747.335416666669</c:v>
                </c:pt>
                <c:pt idx="6312">
                  <c:v>42747.342361111114</c:v>
                </c:pt>
                <c:pt idx="6313">
                  <c:v>42747.349305555559</c:v>
                </c:pt>
                <c:pt idx="6314">
                  <c:v>42747.356249999997</c:v>
                </c:pt>
                <c:pt idx="6315">
                  <c:v>42747.363194444442</c:v>
                </c:pt>
                <c:pt idx="6316">
                  <c:v>42747.370138888888</c:v>
                </c:pt>
                <c:pt idx="6317">
                  <c:v>42747.377083333333</c:v>
                </c:pt>
                <c:pt idx="6318">
                  <c:v>42747.384027777778</c:v>
                </c:pt>
                <c:pt idx="6319">
                  <c:v>42747.390972222223</c:v>
                </c:pt>
                <c:pt idx="6320">
                  <c:v>42747.397916666669</c:v>
                </c:pt>
                <c:pt idx="6321">
                  <c:v>42747.404861111114</c:v>
                </c:pt>
                <c:pt idx="6322">
                  <c:v>42747.411805555559</c:v>
                </c:pt>
                <c:pt idx="6323">
                  <c:v>42747.418749999997</c:v>
                </c:pt>
                <c:pt idx="6324">
                  <c:v>42747.425694444442</c:v>
                </c:pt>
                <c:pt idx="6325">
                  <c:v>42747.432638888888</c:v>
                </c:pt>
                <c:pt idx="6326">
                  <c:v>42747.439583333333</c:v>
                </c:pt>
                <c:pt idx="6327">
                  <c:v>42747.446527777778</c:v>
                </c:pt>
                <c:pt idx="6328">
                  <c:v>42747.453472222223</c:v>
                </c:pt>
                <c:pt idx="6329">
                  <c:v>42747.460416666669</c:v>
                </c:pt>
                <c:pt idx="6330">
                  <c:v>42747.467361111114</c:v>
                </c:pt>
                <c:pt idx="6331">
                  <c:v>42747.474305555559</c:v>
                </c:pt>
                <c:pt idx="6332">
                  <c:v>42747.481249999997</c:v>
                </c:pt>
                <c:pt idx="6333">
                  <c:v>42747.488194444442</c:v>
                </c:pt>
                <c:pt idx="6334">
                  <c:v>42747.495138888888</c:v>
                </c:pt>
                <c:pt idx="6335">
                  <c:v>42747.502083333333</c:v>
                </c:pt>
                <c:pt idx="6336">
                  <c:v>42747.509027777778</c:v>
                </c:pt>
                <c:pt idx="6337">
                  <c:v>42747.515972222223</c:v>
                </c:pt>
                <c:pt idx="6338">
                  <c:v>42747.522916666669</c:v>
                </c:pt>
                <c:pt idx="6339">
                  <c:v>42747.529861111114</c:v>
                </c:pt>
                <c:pt idx="6340">
                  <c:v>42747.536805555559</c:v>
                </c:pt>
                <c:pt idx="6341">
                  <c:v>42747.543749999997</c:v>
                </c:pt>
                <c:pt idx="6342">
                  <c:v>42747.550694444442</c:v>
                </c:pt>
                <c:pt idx="6343">
                  <c:v>42747.557638888888</c:v>
                </c:pt>
                <c:pt idx="6344">
                  <c:v>42747.564583333333</c:v>
                </c:pt>
                <c:pt idx="6345">
                  <c:v>42747.571527777778</c:v>
                </c:pt>
                <c:pt idx="6346">
                  <c:v>42747.578472222223</c:v>
                </c:pt>
                <c:pt idx="6347">
                  <c:v>42747.585416666669</c:v>
                </c:pt>
                <c:pt idx="6348">
                  <c:v>42747.592361111114</c:v>
                </c:pt>
                <c:pt idx="6349">
                  <c:v>42747.599305555559</c:v>
                </c:pt>
                <c:pt idx="6350">
                  <c:v>42747.606249999997</c:v>
                </c:pt>
                <c:pt idx="6351">
                  <c:v>42747.613194444442</c:v>
                </c:pt>
                <c:pt idx="6352">
                  <c:v>42747.620138888888</c:v>
                </c:pt>
                <c:pt idx="6353">
                  <c:v>42747.627083333333</c:v>
                </c:pt>
                <c:pt idx="6354">
                  <c:v>42747.634027777778</c:v>
                </c:pt>
                <c:pt idx="6355">
                  <c:v>42747.640972222223</c:v>
                </c:pt>
                <c:pt idx="6356">
                  <c:v>42747.647916666669</c:v>
                </c:pt>
                <c:pt idx="6357">
                  <c:v>42747.654861111114</c:v>
                </c:pt>
                <c:pt idx="6358">
                  <c:v>42747.661805555559</c:v>
                </c:pt>
                <c:pt idx="6359">
                  <c:v>42747.668749999997</c:v>
                </c:pt>
                <c:pt idx="6360">
                  <c:v>42747.675694444442</c:v>
                </c:pt>
                <c:pt idx="6361">
                  <c:v>42747.682638888888</c:v>
                </c:pt>
                <c:pt idx="6362">
                  <c:v>42747.689583333333</c:v>
                </c:pt>
                <c:pt idx="6363">
                  <c:v>42747.696527777778</c:v>
                </c:pt>
                <c:pt idx="6364">
                  <c:v>42747.703472222223</c:v>
                </c:pt>
                <c:pt idx="6365">
                  <c:v>42747.710416666669</c:v>
                </c:pt>
                <c:pt idx="6366">
                  <c:v>42747.717361111114</c:v>
                </c:pt>
                <c:pt idx="6367">
                  <c:v>42747.724305555559</c:v>
                </c:pt>
                <c:pt idx="6368">
                  <c:v>42747.731249999997</c:v>
                </c:pt>
                <c:pt idx="6369">
                  <c:v>42747.738194444442</c:v>
                </c:pt>
                <c:pt idx="6370">
                  <c:v>42747.745138888888</c:v>
                </c:pt>
                <c:pt idx="6371">
                  <c:v>42747.752083333333</c:v>
                </c:pt>
                <c:pt idx="6372">
                  <c:v>42747.759027777778</c:v>
                </c:pt>
                <c:pt idx="6373">
                  <c:v>42747.765972222223</c:v>
                </c:pt>
                <c:pt idx="6374">
                  <c:v>42747.772916666669</c:v>
                </c:pt>
                <c:pt idx="6375">
                  <c:v>42747.779861111114</c:v>
                </c:pt>
                <c:pt idx="6376">
                  <c:v>42747.786805555559</c:v>
                </c:pt>
                <c:pt idx="6377">
                  <c:v>42747.793749999997</c:v>
                </c:pt>
                <c:pt idx="6378">
                  <c:v>42747.800694444442</c:v>
                </c:pt>
                <c:pt idx="6379">
                  <c:v>42747.807638888888</c:v>
                </c:pt>
                <c:pt idx="6380">
                  <c:v>42747.814583333333</c:v>
                </c:pt>
                <c:pt idx="6381">
                  <c:v>42747.821527777778</c:v>
                </c:pt>
                <c:pt idx="6382">
                  <c:v>42747.828472222223</c:v>
                </c:pt>
                <c:pt idx="6383">
                  <c:v>42747.835416666669</c:v>
                </c:pt>
                <c:pt idx="6384">
                  <c:v>42747.842361111114</c:v>
                </c:pt>
                <c:pt idx="6385">
                  <c:v>42747.849305555559</c:v>
                </c:pt>
                <c:pt idx="6386">
                  <c:v>42747.856249999997</c:v>
                </c:pt>
                <c:pt idx="6387">
                  <c:v>42747.863194444442</c:v>
                </c:pt>
                <c:pt idx="6388">
                  <c:v>42747.870138888888</c:v>
                </c:pt>
                <c:pt idx="6389">
                  <c:v>42747.877083333333</c:v>
                </c:pt>
                <c:pt idx="6390">
                  <c:v>42747.884027777778</c:v>
                </c:pt>
                <c:pt idx="6391">
                  <c:v>42747.890972222223</c:v>
                </c:pt>
                <c:pt idx="6392">
                  <c:v>42747.897916666669</c:v>
                </c:pt>
                <c:pt idx="6393">
                  <c:v>42747.904861111114</c:v>
                </c:pt>
                <c:pt idx="6394">
                  <c:v>42747.911805555559</c:v>
                </c:pt>
                <c:pt idx="6395">
                  <c:v>42747.918749999997</c:v>
                </c:pt>
                <c:pt idx="6396">
                  <c:v>42747.925694444442</c:v>
                </c:pt>
                <c:pt idx="6397">
                  <c:v>42747.932638888888</c:v>
                </c:pt>
                <c:pt idx="6398">
                  <c:v>42747.939583333333</c:v>
                </c:pt>
                <c:pt idx="6399">
                  <c:v>42747.946527777778</c:v>
                </c:pt>
                <c:pt idx="6400">
                  <c:v>42747.953472222223</c:v>
                </c:pt>
                <c:pt idx="6401">
                  <c:v>42747.960416666669</c:v>
                </c:pt>
                <c:pt idx="6402">
                  <c:v>42747.967361111114</c:v>
                </c:pt>
                <c:pt idx="6403">
                  <c:v>42747.974305555559</c:v>
                </c:pt>
                <c:pt idx="6404">
                  <c:v>42747.981249999997</c:v>
                </c:pt>
                <c:pt idx="6405">
                  <c:v>42747.988194444442</c:v>
                </c:pt>
                <c:pt idx="6406">
                  <c:v>42747.995138888888</c:v>
                </c:pt>
                <c:pt idx="6407">
                  <c:v>42748.002083333333</c:v>
                </c:pt>
                <c:pt idx="6408">
                  <c:v>42748.009027777778</c:v>
                </c:pt>
                <c:pt idx="6409">
                  <c:v>42748.015972222223</c:v>
                </c:pt>
                <c:pt idx="6410">
                  <c:v>42748.022916666669</c:v>
                </c:pt>
                <c:pt idx="6411">
                  <c:v>42748.029861111114</c:v>
                </c:pt>
                <c:pt idx="6412">
                  <c:v>42748.036805555559</c:v>
                </c:pt>
                <c:pt idx="6413">
                  <c:v>42748.043749999997</c:v>
                </c:pt>
                <c:pt idx="6414">
                  <c:v>42748.050694444442</c:v>
                </c:pt>
                <c:pt idx="6415">
                  <c:v>42748.057638888888</c:v>
                </c:pt>
                <c:pt idx="6416">
                  <c:v>42748.064583333333</c:v>
                </c:pt>
                <c:pt idx="6417">
                  <c:v>42748.071527777778</c:v>
                </c:pt>
                <c:pt idx="6418">
                  <c:v>42748.078472222223</c:v>
                </c:pt>
                <c:pt idx="6419">
                  <c:v>42748.085416666669</c:v>
                </c:pt>
                <c:pt idx="6420">
                  <c:v>42748.092361111114</c:v>
                </c:pt>
                <c:pt idx="6421">
                  <c:v>42748.099305555559</c:v>
                </c:pt>
                <c:pt idx="6422">
                  <c:v>42748.106249999997</c:v>
                </c:pt>
                <c:pt idx="6423">
                  <c:v>42748.113194444442</c:v>
                </c:pt>
                <c:pt idx="6424">
                  <c:v>42748.120138888888</c:v>
                </c:pt>
                <c:pt idx="6425">
                  <c:v>42748.127083333333</c:v>
                </c:pt>
                <c:pt idx="6426">
                  <c:v>42748.134027777778</c:v>
                </c:pt>
                <c:pt idx="6427">
                  <c:v>42748.140972222223</c:v>
                </c:pt>
                <c:pt idx="6428">
                  <c:v>42748.147916666669</c:v>
                </c:pt>
                <c:pt idx="6429">
                  <c:v>42748.154861111114</c:v>
                </c:pt>
                <c:pt idx="6430">
                  <c:v>42748.161805555559</c:v>
                </c:pt>
                <c:pt idx="6431">
                  <c:v>42748.168749999997</c:v>
                </c:pt>
                <c:pt idx="6432">
                  <c:v>42748.175694444442</c:v>
                </c:pt>
                <c:pt idx="6433">
                  <c:v>42748.182638888888</c:v>
                </c:pt>
                <c:pt idx="6434">
                  <c:v>42748.189583333333</c:v>
                </c:pt>
                <c:pt idx="6435">
                  <c:v>42748.196527777778</c:v>
                </c:pt>
                <c:pt idx="6436">
                  <c:v>42748.203472222223</c:v>
                </c:pt>
                <c:pt idx="6437">
                  <c:v>42748.210416666669</c:v>
                </c:pt>
                <c:pt idx="6438">
                  <c:v>42748.217361111114</c:v>
                </c:pt>
                <c:pt idx="6439">
                  <c:v>42748.224305555559</c:v>
                </c:pt>
                <c:pt idx="6440">
                  <c:v>42748.231249999997</c:v>
                </c:pt>
                <c:pt idx="6441">
                  <c:v>42748.238194444442</c:v>
                </c:pt>
                <c:pt idx="6442">
                  <c:v>42748.245138888888</c:v>
                </c:pt>
                <c:pt idx="6443">
                  <c:v>42748.252083333333</c:v>
                </c:pt>
                <c:pt idx="6444">
                  <c:v>42748.259027777778</c:v>
                </c:pt>
                <c:pt idx="6445">
                  <c:v>42748.265972222223</c:v>
                </c:pt>
                <c:pt idx="6446">
                  <c:v>42748.272916666669</c:v>
                </c:pt>
                <c:pt idx="6447">
                  <c:v>42748.279861111114</c:v>
                </c:pt>
                <c:pt idx="6448">
                  <c:v>42748.286805555559</c:v>
                </c:pt>
                <c:pt idx="6449">
                  <c:v>42748.293749999997</c:v>
                </c:pt>
                <c:pt idx="6450">
                  <c:v>42748.300694444442</c:v>
                </c:pt>
                <c:pt idx="6451">
                  <c:v>42748.307638888888</c:v>
                </c:pt>
                <c:pt idx="6452">
                  <c:v>42748.314583333333</c:v>
                </c:pt>
                <c:pt idx="6453">
                  <c:v>42748.321527777778</c:v>
                </c:pt>
                <c:pt idx="6454">
                  <c:v>42748.328472222223</c:v>
                </c:pt>
                <c:pt idx="6455">
                  <c:v>42748.335416666669</c:v>
                </c:pt>
                <c:pt idx="6456">
                  <c:v>42748.342361111114</c:v>
                </c:pt>
                <c:pt idx="6457">
                  <c:v>42748.349305555559</c:v>
                </c:pt>
                <c:pt idx="6458">
                  <c:v>42748.356249999997</c:v>
                </c:pt>
                <c:pt idx="6459">
                  <c:v>42748.363194444442</c:v>
                </c:pt>
                <c:pt idx="6460">
                  <c:v>42748.370138888888</c:v>
                </c:pt>
                <c:pt idx="6461">
                  <c:v>42748.377083333333</c:v>
                </c:pt>
                <c:pt idx="6462">
                  <c:v>42748.384027777778</c:v>
                </c:pt>
                <c:pt idx="6463">
                  <c:v>42748.390972222223</c:v>
                </c:pt>
                <c:pt idx="6464">
                  <c:v>42748.397916666669</c:v>
                </c:pt>
                <c:pt idx="6465">
                  <c:v>42748.404861111114</c:v>
                </c:pt>
                <c:pt idx="6466">
                  <c:v>42748.411805555559</c:v>
                </c:pt>
                <c:pt idx="6467">
                  <c:v>42748.418749999997</c:v>
                </c:pt>
                <c:pt idx="6468">
                  <c:v>42748.425694444442</c:v>
                </c:pt>
                <c:pt idx="6469">
                  <c:v>42748.432638888888</c:v>
                </c:pt>
                <c:pt idx="6470">
                  <c:v>42748.439583333333</c:v>
                </c:pt>
                <c:pt idx="6471">
                  <c:v>42748.446527777778</c:v>
                </c:pt>
                <c:pt idx="6472">
                  <c:v>42748.453472222223</c:v>
                </c:pt>
                <c:pt idx="6473">
                  <c:v>42748.460416666669</c:v>
                </c:pt>
                <c:pt idx="6474">
                  <c:v>42748.467361111114</c:v>
                </c:pt>
                <c:pt idx="6475">
                  <c:v>42748.474305555559</c:v>
                </c:pt>
                <c:pt idx="6476">
                  <c:v>42748.481249999997</c:v>
                </c:pt>
                <c:pt idx="6477">
                  <c:v>42748.488194444442</c:v>
                </c:pt>
                <c:pt idx="6478">
                  <c:v>42748.495138888888</c:v>
                </c:pt>
                <c:pt idx="6479">
                  <c:v>42748.502083333333</c:v>
                </c:pt>
                <c:pt idx="6480">
                  <c:v>42748.509027777778</c:v>
                </c:pt>
                <c:pt idx="6481">
                  <c:v>42748.515972222223</c:v>
                </c:pt>
                <c:pt idx="6482">
                  <c:v>42748.522916666669</c:v>
                </c:pt>
                <c:pt idx="6483">
                  <c:v>42748.529861111114</c:v>
                </c:pt>
                <c:pt idx="6484">
                  <c:v>42748.536805555559</c:v>
                </c:pt>
                <c:pt idx="6485">
                  <c:v>42748.543749999997</c:v>
                </c:pt>
                <c:pt idx="6486">
                  <c:v>42748.550694444442</c:v>
                </c:pt>
                <c:pt idx="6487">
                  <c:v>42748.557638888888</c:v>
                </c:pt>
                <c:pt idx="6488">
                  <c:v>42748.564583333333</c:v>
                </c:pt>
                <c:pt idx="6489">
                  <c:v>42748.571527777778</c:v>
                </c:pt>
                <c:pt idx="6490">
                  <c:v>42748.578472222223</c:v>
                </c:pt>
                <c:pt idx="6491">
                  <c:v>42748.585416666669</c:v>
                </c:pt>
                <c:pt idx="6492">
                  <c:v>42748.592361111114</c:v>
                </c:pt>
                <c:pt idx="6493">
                  <c:v>42748.599305555559</c:v>
                </c:pt>
                <c:pt idx="6494">
                  <c:v>42748.606249999997</c:v>
                </c:pt>
                <c:pt idx="6495">
                  <c:v>42748.613194444442</c:v>
                </c:pt>
                <c:pt idx="6496">
                  <c:v>42748.620138888888</c:v>
                </c:pt>
                <c:pt idx="6497">
                  <c:v>42748.627083333333</c:v>
                </c:pt>
                <c:pt idx="6498">
                  <c:v>42748.634027777778</c:v>
                </c:pt>
                <c:pt idx="6499">
                  <c:v>42748.640972222223</c:v>
                </c:pt>
                <c:pt idx="6500">
                  <c:v>42748.647916666669</c:v>
                </c:pt>
                <c:pt idx="6501">
                  <c:v>42748.654861111114</c:v>
                </c:pt>
                <c:pt idx="6502">
                  <c:v>42748.661805555559</c:v>
                </c:pt>
                <c:pt idx="6503">
                  <c:v>42748.668749999997</c:v>
                </c:pt>
                <c:pt idx="6504">
                  <c:v>42748.675694444442</c:v>
                </c:pt>
                <c:pt idx="6505">
                  <c:v>42748.682638888888</c:v>
                </c:pt>
                <c:pt idx="6506">
                  <c:v>42748.689583333333</c:v>
                </c:pt>
                <c:pt idx="6507">
                  <c:v>42748.696527777778</c:v>
                </c:pt>
                <c:pt idx="6508">
                  <c:v>42748.703472222223</c:v>
                </c:pt>
                <c:pt idx="6509">
                  <c:v>42748.710416666669</c:v>
                </c:pt>
                <c:pt idx="6510">
                  <c:v>42748.717361111114</c:v>
                </c:pt>
                <c:pt idx="6511">
                  <c:v>42748.724305555559</c:v>
                </c:pt>
                <c:pt idx="6512">
                  <c:v>42748.731249999997</c:v>
                </c:pt>
                <c:pt idx="6513">
                  <c:v>42748.738194444442</c:v>
                </c:pt>
                <c:pt idx="6514">
                  <c:v>42748.745138888888</c:v>
                </c:pt>
                <c:pt idx="6515">
                  <c:v>42748.752083333333</c:v>
                </c:pt>
                <c:pt idx="6516">
                  <c:v>42748.759027777778</c:v>
                </c:pt>
                <c:pt idx="6517">
                  <c:v>42748.765972222223</c:v>
                </c:pt>
                <c:pt idx="6518">
                  <c:v>42748.772916666669</c:v>
                </c:pt>
                <c:pt idx="6519">
                  <c:v>42748.779861111114</c:v>
                </c:pt>
                <c:pt idx="6520">
                  <c:v>42748.786805555559</c:v>
                </c:pt>
                <c:pt idx="6521">
                  <c:v>42748.793749999997</c:v>
                </c:pt>
                <c:pt idx="6522">
                  <c:v>42748.800694444442</c:v>
                </c:pt>
                <c:pt idx="6523">
                  <c:v>42748.807638888888</c:v>
                </c:pt>
                <c:pt idx="6524">
                  <c:v>42748.814583333333</c:v>
                </c:pt>
                <c:pt idx="6525">
                  <c:v>42748.821527777778</c:v>
                </c:pt>
                <c:pt idx="6526">
                  <c:v>42748.828472222223</c:v>
                </c:pt>
                <c:pt idx="6527">
                  <c:v>42748.835416666669</c:v>
                </c:pt>
                <c:pt idx="6528">
                  <c:v>42748.842361111114</c:v>
                </c:pt>
                <c:pt idx="6529">
                  <c:v>42748.849305555559</c:v>
                </c:pt>
                <c:pt idx="6530">
                  <c:v>42748.856249999997</c:v>
                </c:pt>
                <c:pt idx="6531">
                  <c:v>42748.863194444442</c:v>
                </c:pt>
                <c:pt idx="6532">
                  <c:v>42748.870138888888</c:v>
                </c:pt>
                <c:pt idx="6533">
                  <c:v>42748.877083333333</c:v>
                </c:pt>
                <c:pt idx="6534">
                  <c:v>42748.884027777778</c:v>
                </c:pt>
                <c:pt idx="6535">
                  <c:v>42748.890972222223</c:v>
                </c:pt>
                <c:pt idx="6536">
                  <c:v>42748.897916666669</c:v>
                </c:pt>
                <c:pt idx="6537">
                  <c:v>42748.904861111114</c:v>
                </c:pt>
                <c:pt idx="6538">
                  <c:v>42748.911805555559</c:v>
                </c:pt>
                <c:pt idx="6539">
                  <c:v>42748.918749999997</c:v>
                </c:pt>
                <c:pt idx="6540">
                  <c:v>42748.925694444442</c:v>
                </c:pt>
                <c:pt idx="6541">
                  <c:v>42748.932638888888</c:v>
                </c:pt>
                <c:pt idx="6542">
                  <c:v>42748.939583333333</c:v>
                </c:pt>
                <c:pt idx="6543">
                  <c:v>42748.946527777778</c:v>
                </c:pt>
                <c:pt idx="6544">
                  <c:v>42748.953472222223</c:v>
                </c:pt>
                <c:pt idx="6545">
                  <c:v>42748.960416666669</c:v>
                </c:pt>
                <c:pt idx="6546">
                  <c:v>42748.967361111114</c:v>
                </c:pt>
                <c:pt idx="6547">
                  <c:v>42748.974305555559</c:v>
                </c:pt>
                <c:pt idx="6548">
                  <c:v>42748.981249999997</c:v>
                </c:pt>
                <c:pt idx="6549">
                  <c:v>42748.988194444442</c:v>
                </c:pt>
                <c:pt idx="6550">
                  <c:v>42748.995138888888</c:v>
                </c:pt>
                <c:pt idx="6551">
                  <c:v>42749.002083333333</c:v>
                </c:pt>
                <c:pt idx="6552">
                  <c:v>42749.009027777778</c:v>
                </c:pt>
                <c:pt idx="6553">
                  <c:v>42749.015972222223</c:v>
                </c:pt>
                <c:pt idx="6554">
                  <c:v>42749.022916666669</c:v>
                </c:pt>
                <c:pt idx="6555">
                  <c:v>42749.029861111114</c:v>
                </c:pt>
                <c:pt idx="6556">
                  <c:v>42749.036805555559</c:v>
                </c:pt>
                <c:pt idx="6557">
                  <c:v>42749.043749999997</c:v>
                </c:pt>
                <c:pt idx="6558">
                  <c:v>42749.050694444442</c:v>
                </c:pt>
                <c:pt idx="6559">
                  <c:v>42749.057638888888</c:v>
                </c:pt>
                <c:pt idx="6560">
                  <c:v>42749.064583333333</c:v>
                </c:pt>
                <c:pt idx="6561">
                  <c:v>42749.071527777778</c:v>
                </c:pt>
                <c:pt idx="6562">
                  <c:v>42749.078472222223</c:v>
                </c:pt>
                <c:pt idx="6563">
                  <c:v>42749.085416666669</c:v>
                </c:pt>
                <c:pt idx="6564">
                  <c:v>42749.092361111114</c:v>
                </c:pt>
                <c:pt idx="6565">
                  <c:v>42749.099305555559</c:v>
                </c:pt>
                <c:pt idx="6566">
                  <c:v>42749.106249999997</c:v>
                </c:pt>
                <c:pt idx="6567">
                  <c:v>42749.113194444442</c:v>
                </c:pt>
                <c:pt idx="6568">
                  <c:v>42749.120138888888</c:v>
                </c:pt>
                <c:pt idx="6569">
                  <c:v>42749.127083333333</c:v>
                </c:pt>
                <c:pt idx="6570">
                  <c:v>42749.134027777778</c:v>
                </c:pt>
                <c:pt idx="6571">
                  <c:v>42749.140972222223</c:v>
                </c:pt>
                <c:pt idx="6572">
                  <c:v>42749.147916666669</c:v>
                </c:pt>
                <c:pt idx="6573">
                  <c:v>42749.154861111114</c:v>
                </c:pt>
                <c:pt idx="6574">
                  <c:v>42749.161805555559</c:v>
                </c:pt>
                <c:pt idx="6575">
                  <c:v>42749.168749999997</c:v>
                </c:pt>
                <c:pt idx="6576">
                  <c:v>42749.175694444442</c:v>
                </c:pt>
                <c:pt idx="6577">
                  <c:v>42749.182638888888</c:v>
                </c:pt>
                <c:pt idx="6578">
                  <c:v>42749.189583333333</c:v>
                </c:pt>
                <c:pt idx="6579">
                  <c:v>42749.196527777778</c:v>
                </c:pt>
                <c:pt idx="6580">
                  <c:v>42749.203472222223</c:v>
                </c:pt>
                <c:pt idx="6581">
                  <c:v>42749.210416666669</c:v>
                </c:pt>
                <c:pt idx="6582">
                  <c:v>42749.217361111114</c:v>
                </c:pt>
                <c:pt idx="6583">
                  <c:v>42749.224305555559</c:v>
                </c:pt>
                <c:pt idx="6584">
                  <c:v>42749.231249999997</c:v>
                </c:pt>
                <c:pt idx="6585">
                  <c:v>42749.238194444442</c:v>
                </c:pt>
                <c:pt idx="6586">
                  <c:v>42749.245138888888</c:v>
                </c:pt>
                <c:pt idx="6587">
                  <c:v>42749.252083333333</c:v>
                </c:pt>
                <c:pt idx="6588">
                  <c:v>42749.259027777778</c:v>
                </c:pt>
                <c:pt idx="6589">
                  <c:v>42749.265972222223</c:v>
                </c:pt>
                <c:pt idx="6590">
                  <c:v>42749.272916666669</c:v>
                </c:pt>
                <c:pt idx="6591">
                  <c:v>42749.279861111114</c:v>
                </c:pt>
                <c:pt idx="6592">
                  <c:v>42749.286805555559</c:v>
                </c:pt>
                <c:pt idx="6593">
                  <c:v>42749.293749999997</c:v>
                </c:pt>
                <c:pt idx="6594">
                  <c:v>42749.300694444442</c:v>
                </c:pt>
                <c:pt idx="6595">
                  <c:v>42749.307638888888</c:v>
                </c:pt>
                <c:pt idx="6596">
                  <c:v>42749.314583333333</c:v>
                </c:pt>
                <c:pt idx="6597">
                  <c:v>42749.321527777778</c:v>
                </c:pt>
                <c:pt idx="6598">
                  <c:v>42749.328472222223</c:v>
                </c:pt>
                <c:pt idx="6599">
                  <c:v>42749.335416666669</c:v>
                </c:pt>
                <c:pt idx="6600">
                  <c:v>42749.342361111114</c:v>
                </c:pt>
                <c:pt idx="6601">
                  <c:v>42749.349305555559</c:v>
                </c:pt>
                <c:pt idx="6602">
                  <c:v>42749.356249999997</c:v>
                </c:pt>
                <c:pt idx="6603">
                  <c:v>42749.363194444442</c:v>
                </c:pt>
                <c:pt idx="6604">
                  <c:v>42749.370138888888</c:v>
                </c:pt>
                <c:pt idx="6605">
                  <c:v>42749.377083333333</c:v>
                </c:pt>
                <c:pt idx="6606">
                  <c:v>42749.384027777778</c:v>
                </c:pt>
                <c:pt idx="6607">
                  <c:v>42749.390972222223</c:v>
                </c:pt>
                <c:pt idx="6608">
                  <c:v>42749.397916666669</c:v>
                </c:pt>
                <c:pt idx="6609">
                  <c:v>42749.404861111114</c:v>
                </c:pt>
                <c:pt idx="6610">
                  <c:v>42749.411805555559</c:v>
                </c:pt>
                <c:pt idx="6611">
                  <c:v>42749.418749999997</c:v>
                </c:pt>
                <c:pt idx="6612">
                  <c:v>42749.425694444442</c:v>
                </c:pt>
                <c:pt idx="6613">
                  <c:v>42749.432638888888</c:v>
                </c:pt>
                <c:pt idx="6614">
                  <c:v>42749.439583333333</c:v>
                </c:pt>
                <c:pt idx="6615">
                  <c:v>42749.446527777778</c:v>
                </c:pt>
                <c:pt idx="6616">
                  <c:v>42749.453472222223</c:v>
                </c:pt>
                <c:pt idx="6617">
                  <c:v>42749.460416666669</c:v>
                </c:pt>
                <c:pt idx="6618">
                  <c:v>42749.467361111114</c:v>
                </c:pt>
                <c:pt idx="6619">
                  <c:v>42749.474305555559</c:v>
                </c:pt>
                <c:pt idx="6620">
                  <c:v>42749.481249999997</c:v>
                </c:pt>
                <c:pt idx="6621">
                  <c:v>42749.488194444442</c:v>
                </c:pt>
                <c:pt idx="6622">
                  <c:v>42749.495138888888</c:v>
                </c:pt>
                <c:pt idx="6623">
                  <c:v>42749.502083333333</c:v>
                </c:pt>
                <c:pt idx="6624">
                  <c:v>42749.509027777778</c:v>
                </c:pt>
                <c:pt idx="6625">
                  <c:v>42749.515972222223</c:v>
                </c:pt>
                <c:pt idx="6626">
                  <c:v>42749.522916666669</c:v>
                </c:pt>
                <c:pt idx="6627">
                  <c:v>42749.529861111114</c:v>
                </c:pt>
                <c:pt idx="6628">
                  <c:v>42749.536805555559</c:v>
                </c:pt>
                <c:pt idx="6629">
                  <c:v>42749.543749999997</c:v>
                </c:pt>
                <c:pt idx="6630">
                  <c:v>42749.550694444442</c:v>
                </c:pt>
                <c:pt idx="6631">
                  <c:v>42749.557638888888</c:v>
                </c:pt>
                <c:pt idx="6632">
                  <c:v>42749.564583333333</c:v>
                </c:pt>
                <c:pt idx="6633">
                  <c:v>42749.571527777778</c:v>
                </c:pt>
                <c:pt idx="6634">
                  <c:v>42749.578472222223</c:v>
                </c:pt>
                <c:pt idx="6635">
                  <c:v>42749.585416666669</c:v>
                </c:pt>
                <c:pt idx="6636">
                  <c:v>42749.592361111114</c:v>
                </c:pt>
                <c:pt idx="6637">
                  <c:v>42749.599305555559</c:v>
                </c:pt>
                <c:pt idx="6638">
                  <c:v>42749.606249999997</c:v>
                </c:pt>
                <c:pt idx="6639">
                  <c:v>42749.613194444442</c:v>
                </c:pt>
                <c:pt idx="6640">
                  <c:v>42749.620138888888</c:v>
                </c:pt>
                <c:pt idx="6641">
                  <c:v>42749.627083333333</c:v>
                </c:pt>
                <c:pt idx="6642">
                  <c:v>42749.634027777778</c:v>
                </c:pt>
                <c:pt idx="6643">
                  <c:v>42749.640972222223</c:v>
                </c:pt>
                <c:pt idx="6644">
                  <c:v>42749.647916666669</c:v>
                </c:pt>
                <c:pt idx="6645">
                  <c:v>42749.654861111114</c:v>
                </c:pt>
                <c:pt idx="6646">
                  <c:v>42749.661805555559</c:v>
                </c:pt>
                <c:pt idx="6647">
                  <c:v>42749.668749999997</c:v>
                </c:pt>
                <c:pt idx="6648">
                  <c:v>42749.675694444442</c:v>
                </c:pt>
                <c:pt idx="6649">
                  <c:v>42749.682638888888</c:v>
                </c:pt>
                <c:pt idx="6650">
                  <c:v>42749.689583333333</c:v>
                </c:pt>
                <c:pt idx="6651">
                  <c:v>42749.696527777778</c:v>
                </c:pt>
                <c:pt idx="6652">
                  <c:v>42749.703472222223</c:v>
                </c:pt>
                <c:pt idx="6653">
                  <c:v>42749.710416666669</c:v>
                </c:pt>
                <c:pt idx="6654">
                  <c:v>42749.717361111114</c:v>
                </c:pt>
                <c:pt idx="6655">
                  <c:v>42749.724305555559</c:v>
                </c:pt>
                <c:pt idx="6656">
                  <c:v>42749.731249999997</c:v>
                </c:pt>
                <c:pt idx="6657">
                  <c:v>42749.738194444442</c:v>
                </c:pt>
                <c:pt idx="6658">
                  <c:v>42749.745138888888</c:v>
                </c:pt>
                <c:pt idx="6659">
                  <c:v>42749.752083333333</c:v>
                </c:pt>
                <c:pt idx="6660">
                  <c:v>42749.759027777778</c:v>
                </c:pt>
                <c:pt idx="6661">
                  <c:v>42749.765972222223</c:v>
                </c:pt>
                <c:pt idx="6662">
                  <c:v>42749.772916666669</c:v>
                </c:pt>
                <c:pt idx="6663">
                  <c:v>42749.779861111114</c:v>
                </c:pt>
                <c:pt idx="6664">
                  <c:v>42749.786805555559</c:v>
                </c:pt>
                <c:pt idx="6665">
                  <c:v>42749.793749999997</c:v>
                </c:pt>
                <c:pt idx="6666">
                  <c:v>42749.800694444442</c:v>
                </c:pt>
                <c:pt idx="6667">
                  <c:v>42749.807638888888</c:v>
                </c:pt>
                <c:pt idx="6668">
                  <c:v>42749.814583333333</c:v>
                </c:pt>
                <c:pt idx="6669">
                  <c:v>42749.821527777778</c:v>
                </c:pt>
                <c:pt idx="6670">
                  <c:v>42749.828472222223</c:v>
                </c:pt>
                <c:pt idx="6671">
                  <c:v>42749.835416666669</c:v>
                </c:pt>
                <c:pt idx="6672">
                  <c:v>42749.842361111114</c:v>
                </c:pt>
                <c:pt idx="6673">
                  <c:v>42749.849305555559</c:v>
                </c:pt>
                <c:pt idx="6674">
                  <c:v>42749.856249999997</c:v>
                </c:pt>
                <c:pt idx="6675">
                  <c:v>42749.863194444442</c:v>
                </c:pt>
                <c:pt idx="6676">
                  <c:v>42749.870138888888</c:v>
                </c:pt>
                <c:pt idx="6677">
                  <c:v>42749.877083333333</c:v>
                </c:pt>
                <c:pt idx="6678">
                  <c:v>42749.884027777778</c:v>
                </c:pt>
                <c:pt idx="6679">
                  <c:v>42749.890972222223</c:v>
                </c:pt>
                <c:pt idx="6680">
                  <c:v>42749.897916666669</c:v>
                </c:pt>
                <c:pt idx="6681">
                  <c:v>42749.904861111114</c:v>
                </c:pt>
                <c:pt idx="6682">
                  <c:v>42749.911805555559</c:v>
                </c:pt>
                <c:pt idx="6683">
                  <c:v>42749.918749999997</c:v>
                </c:pt>
                <c:pt idx="6684">
                  <c:v>42749.925694444442</c:v>
                </c:pt>
                <c:pt idx="6685">
                  <c:v>42749.932638888888</c:v>
                </c:pt>
                <c:pt idx="6686">
                  <c:v>42749.939583333333</c:v>
                </c:pt>
                <c:pt idx="6687">
                  <c:v>42749.946527777778</c:v>
                </c:pt>
                <c:pt idx="6688">
                  <c:v>42749.953472222223</c:v>
                </c:pt>
                <c:pt idx="6689">
                  <c:v>42749.960416666669</c:v>
                </c:pt>
                <c:pt idx="6690">
                  <c:v>42749.967361111114</c:v>
                </c:pt>
                <c:pt idx="6691">
                  <c:v>42749.974305555559</c:v>
                </c:pt>
                <c:pt idx="6692">
                  <c:v>42749.981249999997</c:v>
                </c:pt>
                <c:pt idx="6693">
                  <c:v>42749.988194444442</c:v>
                </c:pt>
                <c:pt idx="6694">
                  <c:v>42749.995138888888</c:v>
                </c:pt>
                <c:pt idx="6695">
                  <c:v>42750.002083333333</c:v>
                </c:pt>
                <c:pt idx="6696">
                  <c:v>42750.009027777778</c:v>
                </c:pt>
                <c:pt idx="6697">
                  <c:v>42750.015972222223</c:v>
                </c:pt>
                <c:pt idx="6698">
                  <c:v>42750.022916666669</c:v>
                </c:pt>
                <c:pt idx="6699">
                  <c:v>42750.029861111114</c:v>
                </c:pt>
                <c:pt idx="6700">
                  <c:v>42750.036805555559</c:v>
                </c:pt>
                <c:pt idx="6701">
                  <c:v>42750.043749999997</c:v>
                </c:pt>
                <c:pt idx="6702">
                  <c:v>42750.050694444442</c:v>
                </c:pt>
                <c:pt idx="6703">
                  <c:v>42750.057638888888</c:v>
                </c:pt>
                <c:pt idx="6704">
                  <c:v>42750.064583333333</c:v>
                </c:pt>
                <c:pt idx="6705">
                  <c:v>42750.071527777778</c:v>
                </c:pt>
                <c:pt idx="6706">
                  <c:v>42750.078472222223</c:v>
                </c:pt>
                <c:pt idx="6707">
                  <c:v>42750.085416666669</c:v>
                </c:pt>
                <c:pt idx="6708">
                  <c:v>42750.092361111114</c:v>
                </c:pt>
                <c:pt idx="6709">
                  <c:v>42750.099305555559</c:v>
                </c:pt>
                <c:pt idx="6710">
                  <c:v>42750.106249999997</c:v>
                </c:pt>
                <c:pt idx="6711">
                  <c:v>42750.113194444442</c:v>
                </c:pt>
                <c:pt idx="6712">
                  <c:v>42750.120138888888</c:v>
                </c:pt>
                <c:pt idx="6713">
                  <c:v>42750.127083333333</c:v>
                </c:pt>
                <c:pt idx="6714">
                  <c:v>42750.134027777778</c:v>
                </c:pt>
                <c:pt idx="6715">
                  <c:v>42750.140972222223</c:v>
                </c:pt>
                <c:pt idx="6716">
                  <c:v>42750.147916666669</c:v>
                </c:pt>
                <c:pt idx="6717">
                  <c:v>42750.154861111114</c:v>
                </c:pt>
                <c:pt idx="6718">
                  <c:v>42750.161805555559</c:v>
                </c:pt>
                <c:pt idx="6719">
                  <c:v>42750.168749999997</c:v>
                </c:pt>
                <c:pt idx="6720">
                  <c:v>42750.175694444442</c:v>
                </c:pt>
                <c:pt idx="6721">
                  <c:v>42750.182638888888</c:v>
                </c:pt>
                <c:pt idx="6722">
                  <c:v>42750.189583333333</c:v>
                </c:pt>
                <c:pt idx="6723">
                  <c:v>42750.196527777778</c:v>
                </c:pt>
                <c:pt idx="6724">
                  <c:v>42750.203472222223</c:v>
                </c:pt>
                <c:pt idx="6725">
                  <c:v>42750.210416666669</c:v>
                </c:pt>
                <c:pt idx="6726">
                  <c:v>42750.217361111114</c:v>
                </c:pt>
                <c:pt idx="6727">
                  <c:v>42750.224305555559</c:v>
                </c:pt>
                <c:pt idx="6728">
                  <c:v>42750.231249999997</c:v>
                </c:pt>
                <c:pt idx="6729">
                  <c:v>42750.238194444442</c:v>
                </c:pt>
                <c:pt idx="6730">
                  <c:v>42750.245138888888</c:v>
                </c:pt>
                <c:pt idx="6731">
                  <c:v>42750.252083333333</c:v>
                </c:pt>
                <c:pt idx="6732">
                  <c:v>42750.259027777778</c:v>
                </c:pt>
                <c:pt idx="6733">
                  <c:v>42750.265972222223</c:v>
                </c:pt>
                <c:pt idx="6734">
                  <c:v>42750.272916666669</c:v>
                </c:pt>
                <c:pt idx="6735">
                  <c:v>42750.279861111114</c:v>
                </c:pt>
                <c:pt idx="6736">
                  <c:v>42750.286805555559</c:v>
                </c:pt>
                <c:pt idx="6737">
                  <c:v>42750.293749999997</c:v>
                </c:pt>
                <c:pt idx="6738">
                  <c:v>42750.300694444442</c:v>
                </c:pt>
                <c:pt idx="6739">
                  <c:v>42750.307638888888</c:v>
                </c:pt>
                <c:pt idx="6740">
                  <c:v>42750.314583333333</c:v>
                </c:pt>
                <c:pt idx="6741">
                  <c:v>42750.321527777778</c:v>
                </c:pt>
                <c:pt idx="6742">
                  <c:v>42750.328472222223</c:v>
                </c:pt>
                <c:pt idx="6743">
                  <c:v>42750.335416666669</c:v>
                </c:pt>
                <c:pt idx="6744">
                  <c:v>42750.342361111114</c:v>
                </c:pt>
                <c:pt idx="6745">
                  <c:v>42750.349305555559</c:v>
                </c:pt>
                <c:pt idx="6746">
                  <c:v>42750.356249999997</c:v>
                </c:pt>
                <c:pt idx="6747">
                  <c:v>42750.363194444442</c:v>
                </c:pt>
                <c:pt idx="6748">
                  <c:v>42750.370138888888</c:v>
                </c:pt>
                <c:pt idx="6749">
                  <c:v>42750.377083333333</c:v>
                </c:pt>
                <c:pt idx="6750">
                  <c:v>42750.384027777778</c:v>
                </c:pt>
                <c:pt idx="6751">
                  <c:v>42750.390972222223</c:v>
                </c:pt>
                <c:pt idx="6752">
                  <c:v>42750.397916666669</c:v>
                </c:pt>
                <c:pt idx="6753">
                  <c:v>42750.404861111114</c:v>
                </c:pt>
                <c:pt idx="6754">
                  <c:v>42750.411805555559</c:v>
                </c:pt>
                <c:pt idx="6755">
                  <c:v>42750.418749999997</c:v>
                </c:pt>
                <c:pt idx="6756">
                  <c:v>42750.425694444442</c:v>
                </c:pt>
                <c:pt idx="6757">
                  <c:v>42750.432638888888</c:v>
                </c:pt>
                <c:pt idx="6758">
                  <c:v>42750.439583333333</c:v>
                </c:pt>
                <c:pt idx="6759">
                  <c:v>42750.446527777778</c:v>
                </c:pt>
                <c:pt idx="6760">
                  <c:v>42750.453472222223</c:v>
                </c:pt>
                <c:pt idx="6761">
                  <c:v>42750.460416666669</c:v>
                </c:pt>
                <c:pt idx="6762">
                  <c:v>42750.467361111114</c:v>
                </c:pt>
                <c:pt idx="6763">
                  <c:v>42750.474305555559</c:v>
                </c:pt>
                <c:pt idx="6764">
                  <c:v>42750.481249999997</c:v>
                </c:pt>
                <c:pt idx="6765">
                  <c:v>42750.488194444442</c:v>
                </c:pt>
                <c:pt idx="6766">
                  <c:v>42750.495138888888</c:v>
                </c:pt>
                <c:pt idx="6767">
                  <c:v>42750.502083333333</c:v>
                </c:pt>
                <c:pt idx="6768">
                  <c:v>42750.509027777778</c:v>
                </c:pt>
                <c:pt idx="6769">
                  <c:v>42750.515972222223</c:v>
                </c:pt>
                <c:pt idx="6770">
                  <c:v>42750.522916666669</c:v>
                </c:pt>
                <c:pt idx="6771">
                  <c:v>42750.529861111114</c:v>
                </c:pt>
                <c:pt idx="6772">
                  <c:v>42750.536805555559</c:v>
                </c:pt>
                <c:pt idx="6773">
                  <c:v>42750.543749999997</c:v>
                </c:pt>
                <c:pt idx="6774">
                  <c:v>42750.550694444442</c:v>
                </c:pt>
                <c:pt idx="6775">
                  <c:v>42750.557638888888</c:v>
                </c:pt>
                <c:pt idx="6776">
                  <c:v>42750.564583333333</c:v>
                </c:pt>
                <c:pt idx="6777">
                  <c:v>42750.571527777778</c:v>
                </c:pt>
                <c:pt idx="6778">
                  <c:v>42750.578472222223</c:v>
                </c:pt>
                <c:pt idx="6779">
                  <c:v>42750.585416666669</c:v>
                </c:pt>
                <c:pt idx="6780">
                  <c:v>42750.592361111114</c:v>
                </c:pt>
                <c:pt idx="6781">
                  <c:v>42750.599305555559</c:v>
                </c:pt>
                <c:pt idx="6782">
                  <c:v>42750.606249999997</c:v>
                </c:pt>
                <c:pt idx="6783">
                  <c:v>42750.613194444442</c:v>
                </c:pt>
                <c:pt idx="6784">
                  <c:v>42750.620138888888</c:v>
                </c:pt>
                <c:pt idx="6785">
                  <c:v>42750.627083333333</c:v>
                </c:pt>
                <c:pt idx="6786">
                  <c:v>42750.634027777778</c:v>
                </c:pt>
                <c:pt idx="6787">
                  <c:v>42750.640972222223</c:v>
                </c:pt>
                <c:pt idx="6788">
                  <c:v>42750.647916666669</c:v>
                </c:pt>
                <c:pt idx="6789">
                  <c:v>42750.654861111114</c:v>
                </c:pt>
                <c:pt idx="6790">
                  <c:v>42750.661805555559</c:v>
                </c:pt>
                <c:pt idx="6791">
                  <c:v>42750.668749999997</c:v>
                </c:pt>
                <c:pt idx="6792">
                  <c:v>42750.675694444442</c:v>
                </c:pt>
                <c:pt idx="6793">
                  <c:v>42750.682638888888</c:v>
                </c:pt>
                <c:pt idx="6794">
                  <c:v>42750.689583333333</c:v>
                </c:pt>
                <c:pt idx="6795">
                  <c:v>42750.696527777778</c:v>
                </c:pt>
                <c:pt idx="6796">
                  <c:v>42750.703472222223</c:v>
                </c:pt>
                <c:pt idx="6797">
                  <c:v>42750.710416666669</c:v>
                </c:pt>
                <c:pt idx="6798">
                  <c:v>42750.717361111114</c:v>
                </c:pt>
                <c:pt idx="6799">
                  <c:v>42750.724305555559</c:v>
                </c:pt>
                <c:pt idx="6800">
                  <c:v>42750.731249999997</c:v>
                </c:pt>
                <c:pt idx="6801">
                  <c:v>42750.738194444442</c:v>
                </c:pt>
                <c:pt idx="6802">
                  <c:v>42750.745138888888</c:v>
                </c:pt>
                <c:pt idx="6803">
                  <c:v>42750.752083333333</c:v>
                </c:pt>
                <c:pt idx="6804">
                  <c:v>42750.759027777778</c:v>
                </c:pt>
                <c:pt idx="6805">
                  <c:v>42750.765972222223</c:v>
                </c:pt>
                <c:pt idx="6806">
                  <c:v>42750.772916666669</c:v>
                </c:pt>
                <c:pt idx="6807">
                  <c:v>42750.779861111114</c:v>
                </c:pt>
                <c:pt idx="6808">
                  <c:v>42750.786805555559</c:v>
                </c:pt>
                <c:pt idx="6809">
                  <c:v>42750.793749999997</c:v>
                </c:pt>
                <c:pt idx="6810">
                  <c:v>42750.800694444442</c:v>
                </c:pt>
                <c:pt idx="6811">
                  <c:v>42750.807638888888</c:v>
                </c:pt>
                <c:pt idx="6812">
                  <c:v>42750.814583333333</c:v>
                </c:pt>
                <c:pt idx="6813">
                  <c:v>42750.821527777778</c:v>
                </c:pt>
                <c:pt idx="6814">
                  <c:v>42750.828472222223</c:v>
                </c:pt>
                <c:pt idx="6815">
                  <c:v>42750.835416666669</c:v>
                </c:pt>
                <c:pt idx="6816">
                  <c:v>42750.842361111114</c:v>
                </c:pt>
                <c:pt idx="6817">
                  <c:v>42750.849305555559</c:v>
                </c:pt>
                <c:pt idx="6818">
                  <c:v>42750.856249999997</c:v>
                </c:pt>
                <c:pt idx="6819">
                  <c:v>42750.863194444442</c:v>
                </c:pt>
                <c:pt idx="6820">
                  <c:v>42750.870138888888</c:v>
                </c:pt>
                <c:pt idx="6821">
                  <c:v>42750.877083333333</c:v>
                </c:pt>
                <c:pt idx="6822">
                  <c:v>42750.884027777778</c:v>
                </c:pt>
                <c:pt idx="6823">
                  <c:v>42750.890972222223</c:v>
                </c:pt>
                <c:pt idx="6824">
                  <c:v>42750.897916666669</c:v>
                </c:pt>
                <c:pt idx="6825">
                  <c:v>42750.904861111114</c:v>
                </c:pt>
                <c:pt idx="6826">
                  <c:v>42750.911805555559</c:v>
                </c:pt>
                <c:pt idx="6827">
                  <c:v>42750.918749999997</c:v>
                </c:pt>
                <c:pt idx="6828">
                  <c:v>42750.925694444442</c:v>
                </c:pt>
                <c:pt idx="6829">
                  <c:v>42750.932638888888</c:v>
                </c:pt>
                <c:pt idx="6830">
                  <c:v>42750.939583333333</c:v>
                </c:pt>
                <c:pt idx="6831">
                  <c:v>42750.946527777778</c:v>
                </c:pt>
                <c:pt idx="6832">
                  <c:v>42750.953472222223</c:v>
                </c:pt>
                <c:pt idx="6833">
                  <c:v>42750.960416666669</c:v>
                </c:pt>
                <c:pt idx="6834">
                  <c:v>42750.967361111114</c:v>
                </c:pt>
                <c:pt idx="6835">
                  <c:v>42750.974305555559</c:v>
                </c:pt>
                <c:pt idx="6836">
                  <c:v>42750.981249999997</c:v>
                </c:pt>
                <c:pt idx="6837">
                  <c:v>42750.988194444442</c:v>
                </c:pt>
                <c:pt idx="6838">
                  <c:v>42750.995138888888</c:v>
                </c:pt>
                <c:pt idx="6839">
                  <c:v>42751.002083333333</c:v>
                </c:pt>
                <c:pt idx="6840">
                  <c:v>42751.009027777778</c:v>
                </c:pt>
                <c:pt idx="6841">
                  <c:v>42751.015972222223</c:v>
                </c:pt>
                <c:pt idx="6842">
                  <c:v>42751.022916666669</c:v>
                </c:pt>
                <c:pt idx="6843">
                  <c:v>42751.029861111114</c:v>
                </c:pt>
                <c:pt idx="6844">
                  <c:v>42751.036805555559</c:v>
                </c:pt>
                <c:pt idx="6845">
                  <c:v>42751.043749999997</c:v>
                </c:pt>
                <c:pt idx="6846">
                  <c:v>42751.050694444442</c:v>
                </c:pt>
                <c:pt idx="6847">
                  <c:v>42751.057638888888</c:v>
                </c:pt>
                <c:pt idx="6848">
                  <c:v>42751.064583333333</c:v>
                </c:pt>
                <c:pt idx="6849">
                  <c:v>42751.071527777778</c:v>
                </c:pt>
                <c:pt idx="6850">
                  <c:v>42751.078472222223</c:v>
                </c:pt>
                <c:pt idx="6851">
                  <c:v>42751.085416666669</c:v>
                </c:pt>
                <c:pt idx="6852">
                  <c:v>42751.092361111114</c:v>
                </c:pt>
                <c:pt idx="6853">
                  <c:v>42751.099305555559</c:v>
                </c:pt>
                <c:pt idx="6854">
                  <c:v>42751.106249999997</c:v>
                </c:pt>
                <c:pt idx="6855">
                  <c:v>42751.113194444442</c:v>
                </c:pt>
                <c:pt idx="6856">
                  <c:v>42751.120138888888</c:v>
                </c:pt>
                <c:pt idx="6857">
                  <c:v>42751.127083333333</c:v>
                </c:pt>
                <c:pt idx="6858">
                  <c:v>42751.134027777778</c:v>
                </c:pt>
                <c:pt idx="6859">
                  <c:v>42751.140972222223</c:v>
                </c:pt>
                <c:pt idx="6860">
                  <c:v>42751.147916666669</c:v>
                </c:pt>
                <c:pt idx="6861">
                  <c:v>42751.154861111114</c:v>
                </c:pt>
                <c:pt idx="6862">
                  <c:v>42751.161805555559</c:v>
                </c:pt>
                <c:pt idx="6863">
                  <c:v>42751.168749999997</c:v>
                </c:pt>
                <c:pt idx="6864">
                  <c:v>42751.175694444442</c:v>
                </c:pt>
                <c:pt idx="6865">
                  <c:v>42751.182638888888</c:v>
                </c:pt>
                <c:pt idx="6866">
                  <c:v>42751.189583333333</c:v>
                </c:pt>
                <c:pt idx="6867">
                  <c:v>42751.196527777778</c:v>
                </c:pt>
                <c:pt idx="6868">
                  <c:v>42751.203472222223</c:v>
                </c:pt>
                <c:pt idx="6869">
                  <c:v>42751.210416666669</c:v>
                </c:pt>
                <c:pt idx="6870">
                  <c:v>42751.217361111114</c:v>
                </c:pt>
                <c:pt idx="6871">
                  <c:v>42751.224305555559</c:v>
                </c:pt>
                <c:pt idx="6872">
                  <c:v>42751.231249999997</c:v>
                </c:pt>
                <c:pt idx="6873">
                  <c:v>42751.238194444442</c:v>
                </c:pt>
                <c:pt idx="6874">
                  <c:v>42751.245138888888</c:v>
                </c:pt>
                <c:pt idx="6875">
                  <c:v>42751.252083333333</c:v>
                </c:pt>
                <c:pt idx="6876">
                  <c:v>42751.259027777778</c:v>
                </c:pt>
                <c:pt idx="6877">
                  <c:v>42751.265972222223</c:v>
                </c:pt>
                <c:pt idx="6878">
                  <c:v>42751.272916666669</c:v>
                </c:pt>
                <c:pt idx="6879">
                  <c:v>42751.279861111114</c:v>
                </c:pt>
                <c:pt idx="6880">
                  <c:v>42751.286805555559</c:v>
                </c:pt>
                <c:pt idx="6881">
                  <c:v>42751.293749999997</c:v>
                </c:pt>
                <c:pt idx="6882">
                  <c:v>42751.300694444442</c:v>
                </c:pt>
                <c:pt idx="6883">
                  <c:v>42751.307638888888</c:v>
                </c:pt>
                <c:pt idx="6884">
                  <c:v>42751.314583333333</c:v>
                </c:pt>
                <c:pt idx="6885">
                  <c:v>42751.321527777778</c:v>
                </c:pt>
                <c:pt idx="6886">
                  <c:v>42751.328472222223</c:v>
                </c:pt>
                <c:pt idx="6887">
                  <c:v>42751.335416666669</c:v>
                </c:pt>
                <c:pt idx="6888">
                  <c:v>42751.342361111114</c:v>
                </c:pt>
                <c:pt idx="6889">
                  <c:v>42751.349305555559</c:v>
                </c:pt>
                <c:pt idx="6890">
                  <c:v>42751.356249999997</c:v>
                </c:pt>
                <c:pt idx="6891">
                  <c:v>42751.363194444442</c:v>
                </c:pt>
                <c:pt idx="6892">
                  <c:v>42751.370138888888</c:v>
                </c:pt>
                <c:pt idx="6893">
                  <c:v>42751.377083333333</c:v>
                </c:pt>
                <c:pt idx="6894">
                  <c:v>42751.384027777778</c:v>
                </c:pt>
                <c:pt idx="6895">
                  <c:v>42751.390972222223</c:v>
                </c:pt>
                <c:pt idx="6896">
                  <c:v>42751.397916666669</c:v>
                </c:pt>
                <c:pt idx="6897">
                  <c:v>42751.404861111114</c:v>
                </c:pt>
                <c:pt idx="6898">
                  <c:v>42751.411805555559</c:v>
                </c:pt>
                <c:pt idx="6899">
                  <c:v>42751.418749999997</c:v>
                </c:pt>
                <c:pt idx="6900">
                  <c:v>42751.425694444442</c:v>
                </c:pt>
                <c:pt idx="6901">
                  <c:v>42751.432638888888</c:v>
                </c:pt>
                <c:pt idx="6902">
                  <c:v>42751.439583333333</c:v>
                </c:pt>
                <c:pt idx="6903">
                  <c:v>42751.446527777778</c:v>
                </c:pt>
                <c:pt idx="6904">
                  <c:v>42751.453472222223</c:v>
                </c:pt>
                <c:pt idx="6905">
                  <c:v>42751.460416666669</c:v>
                </c:pt>
                <c:pt idx="6906">
                  <c:v>42751.467361111114</c:v>
                </c:pt>
                <c:pt idx="6907">
                  <c:v>42751.474305555559</c:v>
                </c:pt>
                <c:pt idx="6908">
                  <c:v>42751.481249999997</c:v>
                </c:pt>
                <c:pt idx="6909">
                  <c:v>42751.488194444442</c:v>
                </c:pt>
                <c:pt idx="6910">
                  <c:v>42751.495138888888</c:v>
                </c:pt>
                <c:pt idx="6911">
                  <c:v>42751.502083333333</c:v>
                </c:pt>
                <c:pt idx="6912">
                  <c:v>42751.509027777778</c:v>
                </c:pt>
                <c:pt idx="6913">
                  <c:v>42751.515972222223</c:v>
                </c:pt>
                <c:pt idx="6914">
                  <c:v>42751.522916666669</c:v>
                </c:pt>
                <c:pt idx="6915">
                  <c:v>42751.529861111114</c:v>
                </c:pt>
                <c:pt idx="6916">
                  <c:v>42751.536805555559</c:v>
                </c:pt>
                <c:pt idx="6917">
                  <c:v>42751.543749999997</c:v>
                </c:pt>
                <c:pt idx="6918">
                  <c:v>42751.550694444442</c:v>
                </c:pt>
                <c:pt idx="6919">
                  <c:v>42751.557638888888</c:v>
                </c:pt>
                <c:pt idx="6920">
                  <c:v>42751.564583333333</c:v>
                </c:pt>
                <c:pt idx="6921">
                  <c:v>42751.571527777778</c:v>
                </c:pt>
                <c:pt idx="6922">
                  <c:v>42751.578472222223</c:v>
                </c:pt>
                <c:pt idx="6923">
                  <c:v>42751.585416666669</c:v>
                </c:pt>
                <c:pt idx="6924">
                  <c:v>42751.592361111114</c:v>
                </c:pt>
                <c:pt idx="6925">
                  <c:v>42751.599305555559</c:v>
                </c:pt>
                <c:pt idx="6926">
                  <c:v>42751.606249999997</c:v>
                </c:pt>
                <c:pt idx="6927">
                  <c:v>42751.613194444442</c:v>
                </c:pt>
                <c:pt idx="6928">
                  <c:v>42751.620138888888</c:v>
                </c:pt>
                <c:pt idx="6929">
                  <c:v>42751.627083333333</c:v>
                </c:pt>
                <c:pt idx="6930">
                  <c:v>42751.634027777778</c:v>
                </c:pt>
                <c:pt idx="6931">
                  <c:v>42751.640972222223</c:v>
                </c:pt>
                <c:pt idx="6932">
                  <c:v>42751.647916666669</c:v>
                </c:pt>
                <c:pt idx="6933">
                  <c:v>42751.654861111114</c:v>
                </c:pt>
                <c:pt idx="6934">
                  <c:v>42751.661805555559</c:v>
                </c:pt>
                <c:pt idx="6935">
                  <c:v>42751.668749999997</c:v>
                </c:pt>
                <c:pt idx="6936">
                  <c:v>42751.675694444442</c:v>
                </c:pt>
                <c:pt idx="6937">
                  <c:v>42751.682638888888</c:v>
                </c:pt>
                <c:pt idx="6938">
                  <c:v>42751.689583333333</c:v>
                </c:pt>
                <c:pt idx="6939">
                  <c:v>42751.696527777778</c:v>
                </c:pt>
                <c:pt idx="6940">
                  <c:v>42751.703472222223</c:v>
                </c:pt>
                <c:pt idx="6941">
                  <c:v>42751.710416666669</c:v>
                </c:pt>
                <c:pt idx="6942">
                  <c:v>42751.717361111114</c:v>
                </c:pt>
                <c:pt idx="6943">
                  <c:v>42751.724305555559</c:v>
                </c:pt>
                <c:pt idx="6944">
                  <c:v>42751.731249999997</c:v>
                </c:pt>
                <c:pt idx="6945">
                  <c:v>42751.738194444442</c:v>
                </c:pt>
                <c:pt idx="6946">
                  <c:v>42751.745138888888</c:v>
                </c:pt>
                <c:pt idx="6947">
                  <c:v>42751.752083333333</c:v>
                </c:pt>
                <c:pt idx="6948">
                  <c:v>42751.759027777778</c:v>
                </c:pt>
                <c:pt idx="6949">
                  <c:v>42751.765972222223</c:v>
                </c:pt>
                <c:pt idx="6950">
                  <c:v>42751.772916666669</c:v>
                </c:pt>
                <c:pt idx="6951">
                  <c:v>42751.779861111114</c:v>
                </c:pt>
                <c:pt idx="6952">
                  <c:v>42751.786805555559</c:v>
                </c:pt>
                <c:pt idx="6953">
                  <c:v>42751.793749999997</c:v>
                </c:pt>
                <c:pt idx="6954">
                  <c:v>42751.800694444442</c:v>
                </c:pt>
                <c:pt idx="6955">
                  <c:v>42751.807638888888</c:v>
                </c:pt>
                <c:pt idx="6956">
                  <c:v>42751.814583333333</c:v>
                </c:pt>
                <c:pt idx="6957">
                  <c:v>42751.821527777778</c:v>
                </c:pt>
                <c:pt idx="6958">
                  <c:v>42751.828472222223</c:v>
                </c:pt>
                <c:pt idx="6959">
                  <c:v>42751.835416666669</c:v>
                </c:pt>
                <c:pt idx="6960">
                  <c:v>42751.842361111114</c:v>
                </c:pt>
                <c:pt idx="6961">
                  <c:v>42751.849305555559</c:v>
                </c:pt>
                <c:pt idx="6962">
                  <c:v>42751.856249999997</c:v>
                </c:pt>
                <c:pt idx="6963">
                  <c:v>42751.863194444442</c:v>
                </c:pt>
                <c:pt idx="6964">
                  <c:v>42751.870138888888</c:v>
                </c:pt>
                <c:pt idx="6965">
                  <c:v>42751.877083333333</c:v>
                </c:pt>
                <c:pt idx="6966">
                  <c:v>42751.884027777778</c:v>
                </c:pt>
                <c:pt idx="6967">
                  <c:v>42751.890972222223</c:v>
                </c:pt>
                <c:pt idx="6968">
                  <c:v>42751.897916666669</c:v>
                </c:pt>
                <c:pt idx="6969">
                  <c:v>42751.904861111114</c:v>
                </c:pt>
                <c:pt idx="6970">
                  <c:v>42751.911805555559</c:v>
                </c:pt>
                <c:pt idx="6971">
                  <c:v>42751.918749999997</c:v>
                </c:pt>
                <c:pt idx="6972">
                  <c:v>42751.925694444442</c:v>
                </c:pt>
                <c:pt idx="6973">
                  <c:v>42751.932638888888</c:v>
                </c:pt>
                <c:pt idx="6974">
                  <c:v>42751.939583333333</c:v>
                </c:pt>
                <c:pt idx="6975">
                  <c:v>42751.946527777778</c:v>
                </c:pt>
                <c:pt idx="6976">
                  <c:v>42751.953472222223</c:v>
                </c:pt>
                <c:pt idx="6977">
                  <c:v>42751.960416666669</c:v>
                </c:pt>
                <c:pt idx="6978">
                  <c:v>42751.967361111114</c:v>
                </c:pt>
                <c:pt idx="6979">
                  <c:v>42751.974305555559</c:v>
                </c:pt>
                <c:pt idx="6980">
                  <c:v>42751.981249999997</c:v>
                </c:pt>
                <c:pt idx="6981">
                  <c:v>42751.988194444442</c:v>
                </c:pt>
                <c:pt idx="6982">
                  <c:v>42751.995138888888</c:v>
                </c:pt>
                <c:pt idx="6983">
                  <c:v>42752.002083333333</c:v>
                </c:pt>
                <c:pt idx="6984">
                  <c:v>42752.009027777778</c:v>
                </c:pt>
                <c:pt idx="6985">
                  <c:v>42752.015972222223</c:v>
                </c:pt>
                <c:pt idx="6986">
                  <c:v>42752.022916666669</c:v>
                </c:pt>
                <c:pt idx="6987">
                  <c:v>42752.029861111114</c:v>
                </c:pt>
                <c:pt idx="6988">
                  <c:v>42752.036805555559</c:v>
                </c:pt>
                <c:pt idx="6989">
                  <c:v>42752.043749999997</c:v>
                </c:pt>
                <c:pt idx="6990">
                  <c:v>42752.050694444442</c:v>
                </c:pt>
                <c:pt idx="6991">
                  <c:v>42752.057638888888</c:v>
                </c:pt>
                <c:pt idx="6992">
                  <c:v>42752.064583333333</c:v>
                </c:pt>
                <c:pt idx="6993">
                  <c:v>42752.071527777778</c:v>
                </c:pt>
                <c:pt idx="6994">
                  <c:v>42752.078472222223</c:v>
                </c:pt>
                <c:pt idx="6995">
                  <c:v>42752.085416666669</c:v>
                </c:pt>
                <c:pt idx="6996">
                  <c:v>42752.092361111114</c:v>
                </c:pt>
                <c:pt idx="6997">
                  <c:v>42752.099305555559</c:v>
                </c:pt>
                <c:pt idx="6998">
                  <c:v>42752.106249999997</c:v>
                </c:pt>
                <c:pt idx="6999">
                  <c:v>42752.113194444442</c:v>
                </c:pt>
                <c:pt idx="7000">
                  <c:v>42752.120138888888</c:v>
                </c:pt>
                <c:pt idx="7001">
                  <c:v>42752.127083333333</c:v>
                </c:pt>
                <c:pt idx="7002">
                  <c:v>42752.134027777778</c:v>
                </c:pt>
                <c:pt idx="7003">
                  <c:v>42752.140972222223</c:v>
                </c:pt>
                <c:pt idx="7004">
                  <c:v>42752.147916666669</c:v>
                </c:pt>
                <c:pt idx="7005">
                  <c:v>42752.154861111114</c:v>
                </c:pt>
                <c:pt idx="7006">
                  <c:v>42752.161805555559</c:v>
                </c:pt>
                <c:pt idx="7007">
                  <c:v>42752.168749999997</c:v>
                </c:pt>
                <c:pt idx="7008">
                  <c:v>42752.175694444442</c:v>
                </c:pt>
                <c:pt idx="7009">
                  <c:v>42752.182638888888</c:v>
                </c:pt>
                <c:pt idx="7010">
                  <c:v>42752.189583333333</c:v>
                </c:pt>
                <c:pt idx="7011">
                  <c:v>42752.196527777778</c:v>
                </c:pt>
                <c:pt idx="7012">
                  <c:v>42752.203472222223</c:v>
                </c:pt>
                <c:pt idx="7013">
                  <c:v>42752.210416666669</c:v>
                </c:pt>
                <c:pt idx="7014">
                  <c:v>42752.217361111114</c:v>
                </c:pt>
                <c:pt idx="7015">
                  <c:v>42752.224305555559</c:v>
                </c:pt>
                <c:pt idx="7016">
                  <c:v>42752.231249999997</c:v>
                </c:pt>
                <c:pt idx="7017">
                  <c:v>42752.238194444442</c:v>
                </c:pt>
                <c:pt idx="7018">
                  <c:v>42752.245138888888</c:v>
                </c:pt>
                <c:pt idx="7019">
                  <c:v>42752.252083333333</c:v>
                </c:pt>
                <c:pt idx="7020">
                  <c:v>42752.259027777778</c:v>
                </c:pt>
                <c:pt idx="7021">
                  <c:v>42752.265972222223</c:v>
                </c:pt>
                <c:pt idx="7022">
                  <c:v>42752.272916666669</c:v>
                </c:pt>
                <c:pt idx="7023">
                  <c:v>42752.279861111114</c:v>
                </c:pt>
                <c:pt idx="7024">
                  <c:v>42752.286805555559</c:v>
                </c:pt>
                <c:pt idx="7025">
                  <c:v>42752.293749999997</c:v>
                </c:pt>
                <c:pt idx="7026">
                  <c:v>42752.300694444442</c:v>
                </c:pt>
                <c:pt idx="7027">
                  <c:v>42752.307638888888</c:v>
                </c:pt>
                <c:pt idx="7028">
                  <c:v>42752.314583333333</c:v>
                </c:pt>
                <c:pt idx="7029">
                  <c:v>42752.321527777778</c:v>
                </c:pt>
                <c:pt idx="7030">
                  <c:v>42752.328472222223</c:v>
                </c:pt>
                <c:pt idx="7031">
                  <c:v>42752.335416666669</c:v>
                </c:pt>
                <c:pt idx="7032">
                  <c:v>42752.342361111114</c:v>
                </c:pt>
                <c:pt idx="7033">
                  <c:v>42752.349305555559</c:v>
                </c:pt>
                <c:pt idx="7034">
                  <c:v>42752.356249999997</c:v>
                </c:pt>
                <c:pt idx="7035">
                  <c:v>42752.363194444442</c:v>
                </c:pt>
                <c:pt idx="7036">
                  <c:v>42752.370138888888</c:v>
                </c:pt>
                <c:pt idx="7037">
                  <c:v>42752.377083333333</c:v>
                </c:pt>
                <c:pt idx="7038">
                  <c:v>42752.384027777778</c:v>
                </c:pt>
                <c:pt idx="7039">
                  <c:v>42752.390972222223</c:v>
                </c:pt>
                <c:pt idx="7040">
                  <c:v>42752.397916666669</c:v>
                </c:pt>
                <c:pt idx="7041">
                  <c:v>42752.404861111114</c:v>
                </c:pt>
                <c:pt idx="7042">
                  <c:v>42752.411805555559</c:v>
                </c:pt>
                <c:pt idx="7043">
                  <c:v>42752.418749999997</c:v>
                </c:pt>
                <c:pt idx="7044">
                  <c:v>42752.425694444442</c:v>
                </c:pt>
                <c:pt idx="7045">
                  <c:v>42752.432638888888</c:v>
                </c:pt>
                <c:pt idx="7046">
                  <c:v>42752.439583333333</c:v>
                </c:pt>
                <c:pt idx="7047">
                  <c:v>42752.446527777778</c:v>
                </c:pt>
                <c:pt idx="7048">
                  <c:v>42752.453472222223</c:v>
                </c:pt>
                <c:pt idx="7049">
                  <c:v>42752.460416666669</c:v>
                </c:pt>
                <c:pt idx="7050">
                  <c:v>42752.467361111114</c:v>
                </c:pt>
                <c:pt idx="7051">
                  <c:v>42752.474305555559</c:v>
                </c:pt>
                <c:pt idx="7052">
                  <c:v>42752.481249999997</c:v>
                </c:pt>
                <c:pt idx="7053">
                  <c:v>42752.488194444442</c:v>
                </c:pt>
                <c:pt idx="7054">
                  <c:v>42752.495138888888</c:v>
                </c:pt>
                <c:pt idx="7055">
                  <c:v>42752.502083333333</c:v>
                </c:pt>
                <c:pt idx="7056">
                  <c:v>42752.509027777778</c:v>
                </c:pt>
                <c:pt idx="7057">
                  <c:v>42752.515972222223</c:v>
                </c:pt>
                <c:pt idx="7058">
                  <c:v>42752.522916666669</c:v>
                </c:pt>
                <c:pt idx="7059">
                  <c:v>42752.529861111114</c:v>
                </c:pt>
                <c:pt idx="7060">
                  <c:v>42752.536805555559</c:v>
                </c:pt>
                <c:pt idx="7061">
                  <c:v>42752.543749999997</c:v>
                </c:pt>
                <c:pt idx="7062">
                  <c:v>42752.550694444442</c:v>
                </c:pt>
                <c:pt idx="7063">
                  <c:v>42752.557638888888</c:v>
                </c:pt>
                <c:pt idx="7064">
                  <c:v>42752.564583333333</c:v>
                </c:pt>
                <c:pt idx="7065">
                  <c:v>42752.571527777778</c:v>
                </c:pt>
                <c:pt idx="7066">
                  <c:v>42752.578472222223</c:v>
                </c:pt>
                <c:pt idx="7067">
                  <c:v>42752.585416666669</c:v>
                </c:pt>
                <c:pt idx="7068">
                  <c:v>42752.592361111114</c:v>
                </c:pt>
                <c:pt idx="7069">
                  <c:v>42752.599305555559</c:v>
                </c:pt>
                <c:pt idx="7070">
                  <c:v>42752.606249999997</c:v>
                </c:pt>
                <c:pt idx="7071">
                  <c:v>42752.613194444442</c:v>
                </c:pt>
                <c:pt idx="7072">
                  <c:v>42752.620138888888</c:v>
                </c:pt>
                <c:pt idx="7073">
                  <c:v>42752.627083333333</c:v>
                </c:pt>
                <c:pt idx="7074">
                  <c:v>42752.634027777778</c:v>
                </c:pt>
                <c:pt idx="7075">
                  <c:v>42752.640972222223</c:v>
                </c:pt>
                <c:pt idx="7076">
                  <c:v>42752.647916666669</c:v>
                </c:pt>
                <c:pt idx="7077">
                  <c:v>42752.654861111114</c:v>
                </c:pt>
                <c:pt idx="7078">
                  <c:v>42752.661805555559</c:v>
                </c:pt>
                <c:pt idx="7079">
                  <c:v>42752.668749999997</c:v>
                </c:pt>
                <c:pt idx="7080">
                  <c:v>42752.675694444442</c:v>
                </c:pt>
                <c:pt idx="7081">
                  <c:v>42752.682638888888</c:v>
                </c:pt>
                <c:pt idx="7082">
                  <c:v>42752.689583333333</c:v>
                </c:pt>
                <c:pt idx="7083">
                  <c:v>42752.696527777778</c:v>
                </c:pt>
                <c:pt idx="7084">
                  <c:v>42752.703472222223</c:v>
                </c:pt>
                <c:pt idx="7085">
                  <c:v>42752.710416666669</c:v>
                </c:pt>
                <c:pt idx="7086">
                  <c:v>42752.717361111114</c:v>
                </c:pt>
                <c:pt idx="7087">
                  <c:v>42752.724305555559</c:v>
                </c:pt>
                <c:pt idx="7088">
                  <c:v>42752.731249999997</c:v>
                </c:pt>
                <c:pt idx="7089">
                  <c:v>42752.738194444442</c:v>
                </c:pt>
                <c:pt idx="7090">
                  <c:v>42752.745138888888</c:v>
                </c:pt>
                <c:pt idx="7091">
                  <c:v>42752.752083333333</c:v>
                </c:pt>
                <c:pt idx="7092">
                  <c:v>42752.759027777778</c:v>
                </c:pt>
                <c:pt idx="7093">
                  <c:v>42752.765972222223</c:v>
                </c:pt>
                <c:pt idx="7094">
                  <c:v>42752.772916666669</c:v>
                </c:pt>
                <c:pt idx="7095">
                  <c:v>42752.779861111114</c:v>
                </c:pt>
                <c:pt idx="7096">
                  <c:v>42752.786805555559</c:v>
                </c:pt>
                <c:pt idx="7097">
                  <c:v>42752.793749999997</c:v>
                </c:pt>
                <c:pt idx="7098">
                  <c:v>42752.800694444442</c:v>
                </c:pt>
                <c:pt idx="7099">
                  <c:v>42752.807638888888</c:v>
                </c:pt>
                <c:pt idx="7100">
                  <c:v>42752.814583333333</c:v>
                </c:pt>
                <c:pt idx="7101">
                  <c:v>42752.821527777778</c:v>
                </c:pt>
                <c:pt idx="7102">
                  <c:v>42752.828472222223</c:v>
                </c:pt>
                <c:pt idx="7103">
                  <c:v>42752.835416666669</c:v>
                </c:pt>
                <c:pt idx="7104">
                  <c:v>42752.842361111114</c:v>
                </c:pt>
                <c:pt idx="7105">
                  <c:v>42752.849305555559</c:v>
                </c:pt>
                <c:pt idx="7106">
                  <c:v>42752.856249999997</c:v>
                </c:pt>
                <c:pt idx="7107">
                  <c:v>42752.863194444442</c:v>
                </c:pt>
                <c:pt idx="7108">
                  <c:v>42752.870138888888</c:v>
                </c:pt>
                <c:pt idx="7109">
                  <c:v>42752.877083333333</c:v>
                </c:pt>
                <c:pt idx="7110">
                  <c:v>42752.884027777778</c:v>
                </c:pt>
                <c:pt idx="7111">
                  <c:v>42752.890972222223</c:v>
                </c:pt>
                <c:pt idx="7112">
                  <c:v>42752.897916666669</c:v>
                </c:pt>
                <c:pt idx="7113">
                  <c:v>42752.904861111114</c:v>
                </c:pt>
                <c:pt idx="7114">
                  <c:v>42752.911805555559</c:v>
                </c:pt>
                <c:pt idx="7115">
                  <c:v>42752.918749999997</c:v>
                </c:pt>
                <c:pt idx="7116">
                  <c:v>42752.925694444442</c:v>
                </c:pt>
                <c:pt idx="7117">
                  <c:v>42752.932638888888</c:v>
                </c:pt>
                <c:pt idx="7118">
                  <c:v>42752.939583333333</c:v>
                </c:pt>
                <c:pt idx="7119">
                  <c:v>42752.946527777778</c:v>
                </c:pt>
                <c:pt idx="7120">
                  <c:v>42752.953472222223</c:v>
                </c:pt>
                <c:pt idx="7121">
                  <c:v>42752.960416666669</c:v>
                </c:pt>
                <c:pt idx="7122">
                  <c:v>42752.967361111114</c:v>
                </c:pt>
                <c:pt idx="7123">
                  <c:v>42752.974305555559</c:v>
                </c:pt>
                <c:pt idx="7124">
                  <c:v>42752.981249999997</c:v>
                </c:pt>
                <c:pt idx="7125">
                  <c:v>42752.988194444442</c:v>
                </c:pt>
                <c:pt idx="7126">
                  <c:v>42752.995138888888</c:v>
                </c:pt>
                <c:pt idx="7127">
                  <c:v>42753.002083333333</c:v>
                </c:pt>
                <c:pt idx="7128">
                  <c:v>42753.009027777778</c:v>
                </c:pt>
                <c:pt idx="7129">
                  <c:v>42753.015972222223</c:v>
                </c:pt>
                <c:pt idx="7130">
                  <c:v>42753.022916666669</c:v>
                </c:pt>
                <c:pt idx="7131">
                  <c:v>42753.029861111114</c:v>
                </c:pt>
                <c:pt idx="7132">
                  <c:v>42753.036805555559</c:v>
                </c:pt>
                <c:pt idx="7133">
                  <c:v>42753.043749999997</c:v>
                </c:pt>
                <c:pt idx="7134">
                  <c:v>42753.050694444442</c:v>
                </c:pt>
                <c:pt idx="7135">
                  <c:v>42753.057638888888</c:v>
                </c:pt>
                <c:pt idx="7136">
                  <c:v>42753.064583333333</c:v>
                </c:pt>
                <c:pt idx="7137">
                  <c:v>42753.071527777778</c:v>
                </c:pt>
                <c:pt idx="7138">
                  <c:v>42753.078472222223</c:v>
                </c:pt>
                <c:pt idx="7139">
                  <c:v>42753.085416666669</c:v>
                </c:pt>
                <c:pt idx="7140">
                  <c:v>42753.092361111114</c:v>
                </c:pt>
                <c:pt idx="7141">
                  <c:v>42753.099305555559</c:v>
                </c:pt>
                <c:pt idx="7142">
                  <c:v>42753.106249999997</c:v>
                </c:pt>
                <c:pt idx="7143">
                  <c:v>42753.113194444442</c:v>
                </c:pt>
                <c:pt idx="7144">
                  <c:v>42753.120138888888</c:v>
                </c:pt>
                <c:pt idx="7145">
                  <c:v>42753.127083333333</c:v>
                </c:pt>
                <c:pt idx="7146">
                  <c:v>42753.134027777778</c:v>
                </c:pt>
                <c:pt idx="7147">
                  <c:v>42753.140972222223</c:v>
                </c:pt>
                <c:pt idx="7148">
                  <c:v>42753.147916666669</c:v>
                </c:pt>
                <c:pt idx="7149">
                  <c:v>42753.154861111114</c:v>
                </c:pt>
                <c:pt idx="7150">
                  <c:v>42753.161805555559</c:v>
                </c:pt>
                <c:pt idx="7151">
                  <c:v>42753.168749999997</c:v>
                </c:pt>
                <c:pt idx="7152">
                  <c:v>42753.175694444442</c:v>
                </c:pt>
                <c:pt idx="7153">
                  <c:v>42753.182638888888</c:v>
                </c:pt>
                <c:pt idx="7154">
                  <c:v>42753.189583333333</c:v>
                </c:pt>
                <c:pt idx="7155">
                  <c:v>42753.196527777778</c:v>
                </c:pt>
                <c:pt idx="7156">
                  <c:v>42753.203472222223</c:v>
                </c:pt>
                <c:pt idx="7157">
                  <c:v>42753.210416666669</c:v>
                </c:pt>
                <c:pt idx="7158">
                  <c:v>42753.217361111114</c:v>
                </c:pt>
                <c:pt idx="7159">
                  <c:v>42753.224305555559</c:v>
                </c:pt>
                <c:pt idx="7160">
                  <c:v>42753.231249999997</c:v>
                </c:pt>
                <c:pt idx="7161">
                  <c:v>42753.238194444442</c:v>
                </c:pt>
                <c:pt idx="7162">
                  <c:v>42753.245138888888</c:v>
                </c:pt>
                <c:pt idx="7163">
                  <c:v>42753.252083333333</c:v>
                </c:pt>
                <c:pt idx="7164">
                  <c:v>42753.259027777778</c:v>
                </c:pt>
                <c:pt idx="7165">
                  <c:v>42753.265972222223</c:v>
                </c:pt>
                <c:pt idx="7166">
                  <c:v>42753.272916666669</c:v>
                </c:pt>
                <c:pt idx="7167">
                  <c:v>42753.279861111114</c:v>
                </c:pt>
                <c:pt idx="7168">
                  <c:v>42753.286805555559</c:v>
                </c:pt>
                <c:pt idx="7169">
                  <c:v>42753.293749999997</c:v>
                </c:pt>
                <c:pt idx="7170">
                  <c:v>42753.300694444442</c:v>
                </c:pt>
                <c:pt idx="7171">
                  <c:v>42753.307638888888</c:v>
                </c:pt>
                <c:pt idx="7172">
                  <c:v>42753.314583333333</c:v>
                </c:pt>
                <c:pt idx="7173">
                  <c:v>42753.321527777778</c:v>
                </c:pt>
                <c:pt idx="7174">
                  <c:v>42753.328472222223</c:v>
                </c:pt>
                <c:pt idx="7175">
                  <c:v>42753.335416666669</c:v>
                </c:pt>
                <c:pt idx="7176">
                  <c:v>42753.342361111114</c:v>
                </c:pt>
                <c:pt idx="7177">
                  <c:v>42753.349305555559</c:v>
                </c:pt>
                <c:pt idx="7178">
                  <c:v>42753.356249999997</c:v>
                </c:pt>
                <c:pt idx="7179">
                  <c:v>42753.363194444442</c:v>
                </c:pt>
                <c:pt idx="7180">
                  <c:v>42753.370138888888</c:v>
                </c:pt>
                <c:pt idx="7181">
                  <c:v>42753.377083333333</c:v>
                </c:pt>
                <c:pt idx="7182">
                  <c:v>42753.384027777778</c:v>
                </c:pt>
                <c:pt idx="7183">
                  <c:v>42753.390972222223</c:v>
                </c:pt>
                <c:pt idx="7184">
                  <c:v>42753.397916666669</c:v>
                </c:pt>
                <c:pt idx="7185">
                  <c:v>42753.404861111114</c:v>
                </c:pt>
                <c:pt idx="7186">
                  <c:v>42753.411805555559</c:v>
                </c:pt>
                <c:pt idx="7187">
                  <c:v>42753.418749999997</c:v>
                </c:pt>
                <c:pt idx="7188">
                  <c:v>42753.425694444442</c:v>
                </c:pt>
                <c:pt idx="7189">
                  <c:v>42753.432638888888</c:v>
                </c:pt>
                <c:pt idx="7190">
                  <c:v>42753.439583333333</c:v>
                </c:pt>
                <c:pt idx="7191">
                  <c:v>42753.446527777778</c:v>
                </c:pt>
                <c:pt idx="7192">
                  <c:v>42753.453472222223</c:v>
                </c:pt>
                <c:pt idx="7193">
                  <c:v>42753.460416666669</c:v>
                </c:pt>
                <c:pt idx="7194">
                  <c:v>42753.467361111114</c:v>
                </c:pt>
                <c:pt idx="7195">
                  <c:v>42753.474305555559</c:v>
                </c:pt>
                <c:pt idx="7196">
                  <c:v>42753.481249999997</c:v>
                </c:pt>
                <c:pt idx="7197">
                  <c:v>42753.488194444442</c:v>
                </c:pt>
                <c:pt idx="7198">
                  <c:v>42753.495138888888</c:v>
                </c:pt>
                <c:pt idx="7199">
                  <c:v>42753.502083333333</c:v>
                </c:pt>
                <c:pt idx="7200">
                  <c:v>42753.509027777778</c:v>
                </c:pt>
                <c:pt idx="7201">
                  <c:v>42753.515972222223</c:v>
                </c:pt>
                <c:pt idx="7202">
                  <c:v>42753.522916666669</c:v>
                </c:pt>
                <c:pt idx="7203">
                  <c:v>42753.529861111114</c:v>
                </c:pt>
                <c:pt idx="7204">
                  <c:v>42753.536805555559</c:v>
                </c:pt>
                <c:pt idx="7205">
                  <c:v>42753.543749999997</c:v>
                </c:pt>
                <c:pt idx="7206">
                  <c:v>42753.550694444442</c:v>
                </c:pt>
                <c:pt idx="7207">
                  <c:v>42753.557638888888</c:v>
                </c:pt>
                <c:pt idx="7208">
                  <c:v>42753.564583333333</c:v>
                </c:pt>
                <c:pt idx="7209">
                  <c:v>42753.571527777778</c:v>
                </c:pt>
                <c:pt idx="7210">
                  <c:v>42753.578472222223</c:v>
                </c:pt>
                <c:pt idx="7211">
                  <c:v>42753.585416666669</c:v>
                </c:pt>
                <c:pt idx="7212">
                  <c:v>42753.592361111114</c:v>
                </c:pt>
                <c:pt idx="7213">
                  <c:v>42753.599305555559</c:v>
                </c:pt>
                <c:pt idx="7214">
                  <c:v>42753.606249999997</c:v>
                </c:pt>
                <c:pt idx="7215">
                  <c:v>42753.613194444442</c:v>
                </c:pt>
                <c:pt idx="7216">
                  <c:v>42753.620138888888</c:v>
                </c:pt>
                <c:pt idx="7217">
                  <c:v>42753.627083333333</c:v>
                </c:pt>
                <c:pt idx="7218">
                  <c:v>42753.634027777778</c:v>
                </c:pt>
                <c:pt idx="7219">
                  <c:v>42753.640972222223</c:v>
                </c:pt>
                <c:pt idx="7220">
                  <c:v>42753.647916666669</c:v>
                </c:pt>
                <c:pt idx="7221">
                  <c:v>42753.654861111114</c:v>
                </c:pt>
                <c:pt idx="7222">
                  <c:v>42753.661805555559</c:v>
                </c:pt>
                <c:pt idx="7223">
                  <c:v>42753.668749999997</c:v>
                </c:pt>
                <c:pt idx="7224">
                  <c:v>42753.675694444442</c:v>
                </c:pt>
                <c:pt idx="7225">
                  <c:v>42753.682638888888</c:v>
                </c:pt>
                <c:pt idx="7226">
                  <c:v>42753.689583333333</c:v>
                </c:pt>
                <c:pt idx="7227">
                  <c:v>42753.696527777778</c:v>
                </c:pt>
                <c:pt idx="7228">
                  <c:v>42753.703472222223</c:v>
                </c:pt>
                <c:pt idx="7229">
                  <c:v>42753.710416666669</c:v>
                </c:pt>
                <c:pt idx="7230">
                  <c:v>42753.717361111114</c:v>
                </c:pt>
                <c:pt idx="7231">
                  <c:v>42753.724305555559</c:v>
                </c:pt>
                <c:pt idx="7232">
                  <c:v>42753.731249999997</c:v>
                </c:pt>
                <c:pt idx="7233">
                  <c:v>42753.738194444442</c:v>
                </c:pt>
                <c:pt idx="7234">
                  <c:v>42753.745138888888</c:v>
                </c:pt>
                <c:pt idx="7235">
                  <c:v>42753.752083333333</c:v>
                </c:pt>
                <c:pt idx="7236">
                  <c:v>42753.759027777778</c:v>
                </c:pt>
                <c:pt idx="7237">
                  <c:v>42753.765972222223</c:v>
                </c:pt>
                <c:pt idx="7238">
                  <c:v>42753.772916666669</c:v>
                </c:pt>
                <c:pt idx="7239">
                  <c:v>42753.779861111114</c:v>
                </c:pt>
                <c:pt idx="7240">
                  <c:v>42753.786805555559</c:v>
                </c:pt>
                <c:pt idx="7241">
                  <c:v>42753.793749999997</c:v>
                </c:pt>
                <c:pt idx="7242">
                  <c:v>42753.800694444442</c:v>
                </c:pt>
                <c:pt idx="7243">
                  <c:v>42753.807638888888</c:v>
                </c:pt>
                <c:pt idx="7244">
                  <c:v>42753.814583333333</c:v>
                </c:pt>
                <c:pt idx="7245">
                  <c:v>42753.821527777778</c:v>
                </c:pt>
                <c:pt idx="7246">
                  <c:v>42753.828472222223</c:v>
                </c:pt>
                <c:pt idx="7247">
                  <c:v>42753.835416666669</c:v>
                </c:pt>
                <c:pt idx="7248">
                  <c:v>42753.842361111114</c:v>
                </c:pt>
                <c:pt idx="7249">
                  <c:v>42753.849305555559</c:v>
                </c:pt>
                <c:pt idx="7250">
                  <c:v>42753.856249999997</c:v>
                </c:pt>
                <c:pt idx="7251">
                  <c:v>42753.863194444442</c:v>
                </c:pt>
                <c:pt idx="7252">
                  <c:v>42753.870138888888</c:v>
                </c:pt>
                <c:pt idx="7253">
                  <c:v>42753.877083333333</c:v>
                </c:pt>
                <c:pt idx="7254">
                  <c:v>42753.884027777778</c:v>
                </c:pt>
                <c:pt idx="7255">
                  <c:v>42753.890972222223</c:v>
                </c:pt>
                <c:pt idx="7256">
                  <c:v>42753.897916666669</c:v>
                </c:pt>
                <c:pt idx="7257">
                  <c:v>42753.904861111114</c:v>
                </c:pt>
                <c:pt idx="7258">
                  <c:v>42753.911805555559</c:v>
                </c:pt>
                <c:pt idx="7259">
                  <c:v>42753.918749999997</c:v>
                </c:pt>
                <c:pt idx="7260">
                  <c:v>42753.925694444442</c:v>
                </c:pt>
                <c:pt idx="7261">
                  <c:v>42753.932638888888</c:v>
                </c:pt>
                <c:pt idx="7262">
                  <c:v>42753.939583333333</c:v>
                </c:pt>
                <c:pt idx="7263">
                  <c:v>42753.946527777778</c:v>
                </c:pt>
                <c:pt idx="7264">
                  <c:v>42753.953472222223</c:v>
                </c:pt>
                <c:pt idx="7265">
                  <c:v>42753.960416666669</c:v>
                </c:pt>
                <c:pt idx="7266">
                  <c:v>42753.967361111114</c:v>
                </c:pt>
                <c:pt idx="7267">
                  <c:v>42753.974305555559</c:v>
                </c:pt>
                <c:pt idx="7268">
                  <c:v>42753.981249999997</c:v>
                </c:pt>
                <c:pt idx="7269">
                  <c:v>42753.988194444442</c:v>
                </c:pt>
                <c:pt idx="7270">
                  <c:v>42753.995138888888</c:v>
                </c:pt>
                <c:pt idx="7271">
                  <c:v>42754.002083333333</c:v>
                </c:pt>
                <c:pt idx="7272">
                  <c:v>42754.009027777778</c:v>
                </c:pt>
                <c:pt idx="7273">
                  <c:v>42754.015972222223</c:v>
                </c:pt>
                <c:pt idx="7274">
                  <c:v>42754.022916666669</c:v>
                </c:pt>
                <c:pt idx="7275">
                  <c:v>42754.029861111114</c:v>
                </c:pt>
                <c:pt idx="7276">
                  <c:v>42754.036805555559</c:v>
                </c:pt>
                <c:pt idx="7277">
                  <c:v>42754.043749999997</c:v>
                </c:pt>
                <c:pt idx="7278">
                  <c:v>42754.050694444442</c:v>
                </c:pt>
                <c:pt idx="7279">
                  <c:v>42754.057638888888</c:v>
                </c:pt>
                <c:pt idx="7280">
                  <c:v>42754.064583333333</c:v>
                </c:pt>
                <c:pt idx="7281">
                  <c:v>42754.071527777778</c:v>
                </c:pt>
                <c:pt idx="7282">
                  <c:v>42754.078472222223</c:v>
                </c:pt>
                <c:pt idx="7283">
                  <c:v>42754.085416666669</c:v>
                </c:pt>
                <c:pt idx="7284">
                  <c:v>42754.092361111114</c:v>
                </c:pt>
                <c:pt idx="7285">
                  <c:v>42754.099305555559</c:v>
                </c:pt>
                <c:pt idx="7286">
                  <c:v>42754.106249999997</c:v>
                </c:pt>
                <c:pt idx="7287">
                  <c:v>42754.113194444442</c:v>
                </c:pt>
                <c:pt idx="7288">
                  <c:v>42754.120138888888</c:v>
                </c:pt>
                <c:pt idx="7289">
                  <c:v>42754.127083333333</c:v>
                </c:pt>
                <c:pt idx="7290">
                  <c:v>42754.134027777778</c:v>
                </c:pt>
                <c:pt idx="7291">
                  <c:v>42754.140972222223</c:v>
                </c:pt>
                <c:pt idx="7292">
                  <c:v>42754.147916666669</c:v>
                </c:pt>
                <c:pt idx="7293">
                  <c:v>42754.154861111114</c:v>
                </c:pt>
                <c:pt idx="7294">
                  <c:v>42754.161805555559</c:v>
                </c:pt>
                <c:pt idx="7295">
                  <c:v>42754.168749999997</c:v>
                </c:pt>
                <c:pt idx="7296">
                  <c:v>42754.175694444442</c:v>
                </c:pt>
                <c:pt idx="7297">
                  <c:v>42754.182638888888</c:v>
                </c:pt>
                <c:pt idx="7298">
                  <c:v>42754.189583333333</c:v>
                </c:pt>
                <c:pt idx="7299">
                  <c:v>42754.196527777778</c:v>
                </c:pt>
                <c:pt idx="7300">
                  <c:v>42754.203472222223</c:v>
                </c:pt>
                <c:pt idx="7301">
                  <c:v>42754.210416666669</c:v>
                </c:pt>
                <c:pt idx="7302">
                  <c:v>42754.217361111114</c:v>
                </c:pt>
                <c:pt idx="7303">
                  <c:v>42754.224305555559</c:v>
                </c:pt>
                <c:pt idx="7304">
                  <c:v>42754.231249999997</c:v>
                </c:pt>
                <c:pt idx="7305">
                  <c:v>42754.238194444442</c:v>
                </c:pt>
                <c:pt idx="7306">
                  <c:v>42754.245138888888</c:v>
                </c:pt>
                <c:pt idx="7307">
                  <c:v>42754.252083333333</c:v>
                </c:pt>
                <c:pt idx="7308">
                  <c:v>42754.259027777778</c:v>
                </c:pt>
                <c:pt idx="7309">
                  <c:v>42754.265972222223</c:v>
                </c:pt>
                <c:pt idx="7310">
                  <c:v>42754.272916666669</c:v>
                </c:pt>
                <c:pt idx="7311">
                  <c:v>42754.279861111114</c:v>
                </c:pt>
                <c:pt idx="7312">
                  <c:v>42754.286805555559</c:v>
                </c:pt>
                <c:pt idx="7313">
                  <c:v>42754.293749999997</c:v>
                </c:pt>
                <c:pt idx="7314">
                  <c:v>42754.300694444442</c:v>
                </c:pt>
                <c:pt idx="7315">
                  <c:v>42754.307638888888</c:v>
                </c:pt>
                <c:pt idx="7316">
                  <c:v>42754.314583333333</c:v>
                </c:pt>
                <c:pt idx="7317">
                  <c:v>42754.321527777778</c:v>
                </c:pt>
                <c:pt idx="7318">
                  <c:v>42754.328472222223</c:v>
                </c:pt>
                <c:pt idx="7319">
                  <c:v>42754.335416666669</c:v>
                </c:pt>
                <c:pt idx="7320">
                  <c:v>42754.342361111114</c:v>
                </c:pt>
                <c:pt idx="7321">
                  <c:v>42754.349305555559</c:v>
                </c:pt>
                <c:pt idx="7322">
                  <c:v>42754.356249999997</c:v>
                </c:pt>
                <c:pt idx="7323">
                  <c:v>42754.363194444442</c:v>
                </c:pt>
                <c:pt idx="7324">
                  <c:v>42754.370138888888</c:v>
                </c:pt>
                <c:pt idx="7325">
                  <c:v>42754.377083333333</c:v>
                </c:pt>
                <c:pt idx="7326">
                  <c:v>42754.384027777778</c:v>
                </c:pt>
                <c:pt idx="7327">
                  <c:v>42754.390972222223</c:v>
                </c:pt>
                <c:pt idx="7328">
                  <c:v>42754.397916666669</c:v>
                </c:pt>
                <c:pt idx="7329">
                  <c:v>42754.404861111114</c:v>
                </c:pt>
                <c:pt idx="7330">
                  <c:v>42754.411805555559</c:v>
                </c:pt>
                <c:pt idx="7331">
                  <c:v>42754.418749999997</c:v>
                </c:pt>
                <c:pt idx="7332">
                  <c:v>42754.425694444442</c:v>
                </c:pt>
                <c:pt idx="7333">
                  <c:v>42754.432638888888</c:v>
                </c:pt>
                <c:pt idx="7334">
                  <c:v>42754.439583333333</c:v>
                </c:pt>
                <c:pt idx="7335">
                  <c:v>42754.446527777778</c:v>
                </c:pt>
                <c:pt idx="7336">
                  <c:v>42754.453472222223</c:v>
                </c:pt>
                <c:pt idx="7337">
                  <c:v>42754.460416666669</c:v>
                </c:pt>
                <c:pt idx="7338">
                  <c:v>42754.467361111114</c:v>
                </c:pt>
                <c:pt idx="7339">
                  <c:v>42754.474305555559</c:v>
                </c:pt>
                <c:pt idx="7340">
                  <c:v>42754.481249999997</c:v>
                </c:pt>
                <c:pt idx="7341">
                  <c:v>42754.488194444442</c:v>
                </c:pt>
                <c:pt idx="7342">
                  <c:v>42754.495138888888</c:v>
                </c:pt>
                <c:pt idx="7343">
                  <c:v>42754.502083333333</c:v>
                </c:pt>
                <c:pt idx="7344">
                  <c:v>42754.509027777778</c:v>
                </c:pt>
                <c:pt idx="7345">
                  <c:v>42754.515972222223</c:v>
                </c:pt>
                <c:pt idx="7346">
                  <c:v>42754.522916666669</c:v>
                </c:pt>
                <c:pt idx="7347">
                  <c:v>42754.529861111114</c:v>
                </c:pt>
                <c:pt idx="7348">
                  <c:v>42754.536805555559</c:v>
                </c:pt>
                <c:pt idx="7349">
                  <c:v>42754.543749999997</c:v>
                </c:pt>
                <c:pt idx="7350">
                  <c:v>42754.550694444442</c:v>
                </c:pt>
                <c:pt idx="7351">
                  <c:v>42754.557638888888</c:v>
                </c:pt>
                <c:pt idx="7352">
                  <c:v>42754.564583333333</c:v>
                </c:pt>
                <c:pt idx="7353">
                  <c:v>42754.571527777778</c:v>
                </c:pt>
                <c:pt idx="7354">
                  <c:v>42754.578472222223</c:v>
                </c:pt>
                <c:pt idx="7355">
                  <c:v>42754.585416666669</c:v>
                </c:pt>
                <c:pt idx="7356">
                  <c:v>42754.592361111114</c:v>
                </c:pt>
                <c:pt idx="7357">
                  <c:v>42754.599305555559</c:v>
                </c:pt>
                <c:pt idx="7358">
                  <c:v>42754.606249999997</c:v>
                </c:pt>
                <c:pt idx="7359">
                  <c:v>42754.613194444442</c:v>
                </c:pt>
                <c:pt idx="7360">
                  <c:v>42754.620138888888</c:v>
                </c:pt>
                <c:pt idx="7361">
                  <c:v>42754.627083333333</c:v>
                </c:pt>
                <c:pt idx="7362">
                  <c:v>42754.634027777778</c:v>
                </c:pt>
                <c:pt idx="7363">
                  <c:v>42754.640972222223</c:v>
                </c:pt>
                <c:pt idx="7364">
                  <c:v>42754.647916666669</c:v>
                </c:pt>
                <c:pt idx="7365">
                  <c:v>42754.654861111114</c:v>
                </c:pt>
                <c:pt idx="7366">
                  <c:v>42754.661805555559</c:v>
                </c:pt>
                <c:pt idx="7367">
                  <c:v>42754.668749999997</c:v>
                </c:pt>
                <c:pt idx="7368">
                  <c:v>42754.675694444442</c:v>
                </c:pt>
                <c:pt idx="7369">
                  <c:v>42754.682638888888</c:v>
                </c:pt>
                <c:pt idx="7370">
                  <c:v>42754.689583333333</c:v>
                </c:pt>
                <c:pt idx="7371">
                  <c:v>42754.696527777778</c:v>
                </c:pt>
                <c:pt idx="7372">
                  <c:v>42754.703472222223</c:v>
                </c:pt>
                <c:pt idx="7373">
                  <c:v>42754.710416666669</c:v>
                </c:pt>
                <c:pt idx="7374">
                  <c:v>42754.717361111114</c:v>
                </c:pt>
                <c:pt idx="7375">
                  <c:v>42754.724305555559</c:v>
                </c:pt>
                <c:pt idx="7376">
                  <c:v>42754.731249999997</c:v>
                </c:pt>
                <c:pt idx="7377">
                  <c:v>42754.738194444442</c:v>
                </c:pt>
                <c:pt idx="7378">
                  <c:v>42754.745138888888</c:v>
                </c:pt>
                <c:pt idx="7379">
                  <c:v>42754.752083333333</c:v>
                </c:pt>
                <c:pt idx="7380">
                  <c:v>42754.759027777778</c:v>
                </c:pt>
                <c:pt idx="7381">
                  <c:v>42754.765972222223</c:v>
                </c:pt>
                <c:pt idx="7382">
                  <c:v>42754.772916666669</c:v>
                </c:pt>
                <c:pt idx="7383">
                  <c:v>42754.779861111114</c:v>
                </c:pt>
                <c:pt idx="7384">
                  <c:v>42754.786805555559</c:v>
                </c:pt>
                <c:pt idx="7385">
                  <c:v>42754.793749999997</c:v>
                </c:pt>
                <c:pt idx="7386">
                  <c:v>42754.800694444442</c:v>
                </c:pt>
                <c:pt idx="7387">
                  <c:v>42754.807638888888</c:v>
                </c:pt>
                <c:pt idx="7388">
                  <c:v>42754.814583333333</c:v>
                </c:pt>
                <c:pt idx="7389">
                  <c:v>42754.821527777778</c:v>
                </c:pt>
                <c:pt idx="7390">
                  <c:v>42754.828472222223</c:v>
                </c:pt>
                <c:pt idx="7391">
                  <c:v>42754.835416666669</c:v>
                </c:pt>
                <c:pt idx="7392">
                  <c:v>42754.842361111114</c:v>
                </c:pt>
                <c:pt idx="7393">
                  <c:v>42754.849305555559</c:v>
                </c:pt>
                <c:pt idx="7394">
                  <c:v>42754.856249999997</c:v>
                </c:pt>
                <c:pt idx="7395">
                  <c:v>42754.863194444442</c:v>
                </c:pt>
                <c:pt idx="7396">
                  <c:v>42754.870138888888</c:v>
                </c:pt>
                <c:pt idx="7397">
                  <c:v>42754.877083333333</c:v>
                </c:pt>
                <c:pt idx="7398">
                  <c:v>42754.884027777778</c:v>
                </c:pt>
                <c:pt idx="7399">
                  <c:v>42754.890972222223</c:v>
                </c:pt>
                <c:pt idx="7400">
                  <c:v>42754.897916666669</c:v>
                </c:pt>
                <c:pt idx="7401">
                  <c:v>42754.904861111114</c:v>
                </c:pt>
                <c:pt idx="7402">
                  <c:v>42754.911805555559</c:v>
                </c:pt>
                <c:pt idx="7403">
                  <c:v>42754.918749999997</c:v>
                </c:pt>
                <c:pt idx="7404">
                  <c:v>42754.925694444442</c:v>
                </c:pt>
                <c:pt idx="7405">
                  <c:v>42754.932638888888</c:v>
                </c:pt>
                <c:pt idx="7406">
                  <c:v>42754.939583333333</c:v>
                </c:pt>
                <c:pt idx="7407">
                  <c:v>42754.946527777778</c:v>
                </c:pt>
                <c:pt idx="7408">
                  <c:v>42754.953472222223</c:v>
                </c:pt>
                <c:pt idx="7409">
                  <c:v>42754.960416666669</c:v>
                </c:pt>
                <c:pt idx="7410">
                  <c:v>42754.967361111114</c:v>
                </c:pt>
                <c:pt idx="7411">
                  <c:v>42754.974305555559</c:v>
                </c:pt>
                <c:pt idx="7412">
                  <c:v>42754.981249999997</c:v>
                </c:pt>
                <c:pt idx="7413">
                  <c:v>42754.988194444442</c:v>
                </c:pt>
                <c:pt idx="7414">
                  <c:v>42754.995138888888</c:v>
                </c:pt>
                <c:pt idx="7415">
                  <c:v>42755.002083333333</c:v>
                </c:pt>
                <c:pt idx="7416">
                  <c:v>42755.009027777778</c:v>
                </c:pt>
                <c:pt idx="7417">
                  <c:v>42755.015972222223</c:v>
                </c:pt>
                <c:pt idx="7418">
                  <c:v>42755.022916666669</c:v>
                </c:pt>
                <c:pt idx="7419">
                  <c:v>42755.029861111114</c:v>
                </c:pt>
                <c:pt idx="7420">
                  <c:v>42755.036805555559</c:v>
                </c:pt>
                <c:pt idx="7421">
                  <c:v>42755.043749999997</c:v>
                </c:pt>
                <c:pt idx="7422">
                  <c:v>42755.050694444442</c:v>
                </c:pt>
                <c:pt idx="7423">
                  <c:v>42755.057638888888</c:v>
                </c:pt>
                <c:pt idx="7424">
                  <c:v>42755.064583333333</c:v>
                </c:pt>
                <c:pt idx="7425">
                  <c:v>42755.071527777778</c:v>
                </c:pt>
                <c:pt idx="7426">
                  <c:v>42755.078472222223</c:v>
                </c:pt>
                <c:pt idx="7427">
                  <c:v>42755.085416666669</c:v>
                </c:pt>
                <c:pt idx="7428">
                  <c:v>42755.092361111114</c:v>
                </c:pt>
                <c:pt idx="7429">
                  <c:v>42755.099305555559</c:v>
                </c:pt>
                <c:pt idx="7430">
                  <c:v>42755.106249999997</c:v>
                </c:pt>
                <c:pt idx="7431">
                  <c:v>42755.113194444442</c:v>
                </c:pt>
                <c:pt idx="7432">
                  <c:v>42755.120138888888</c:v>
                </c:pt>
                <c:pt idx="7433">
                  <c:v>42755.127083333333</c:v>
                </c:pt>
                <c:pt idx="7434">
                  <c:v>42755.134027777778</c:v>
                </c:pt>
                <c:pt idx="7435">
                  <c:v>42755.140972222223</c:v>
                </c:pt>
                <c:pt idx="7436">
                  <c:v>42755.147916666669</c:v>
                </c:pt>
                <c:pt idx="7437">
                  <c:v>42755.154861111114</c:v>
                </c:pt>
                <c:pt idx="7438">
                  <c:v>42755.161805555559</c:v>
                </c:pt>
                <c:pt idx="7439">
                  <c:v>42755.168749999997</c:v>
                </c:pt>
                <c:pt idx="7440">
                  <c:v>42755.175694444442</c:v>
                </c:pt>
                <c:pt idx="7441">
                  <c:v>42755.182638888888</c:v>
                </c:pt>
                <c:pt idx="7442">
                  <c:v>42755.189583333333</c:v>
                </c:pt>
                <c:pt idx="7443">
                  <c:v>42755.196527777778</c:v>
                </c:pt>
                <c:pt idx="7444">
                  <c:v>42755.203472222223</c:v>
                </c:pt>
                <c:pt idx="7445">
                  <c:v>42755.210416666669</c:v>
                </c:pt>
                <c:pt idx="7446">
                  <c:v>42755.217361111114</c:v>
                </c:pt>
                <c:pt idx="7447">
                  <c:v>42755.224305555559</c:v>
                </c:pt>
                <c:pt idx="7448">
                  <c:v>42755.231249999997</c:v>
                </c:pt>
                <c:pt idx="7449">
                  <c:v>42755.238194444442</c:v>
                </c:pt>
                <c:pt idx="7450">
                  <c:v>42755.245138888888</c:v>
                </c:pt>
                <c:pt idx="7451">
                  <c:v>42755.252083333333</c:v>
                </c:pt>
                <c:pt idx="7452">
                  <c:v>42755.259027777778</c:v>
                </c:pt>
                <c:pt idx="7453">
                  <c:v>42755.265972222223</c:v>
                </c:pt>
                <c:pt idx="7454">
                  <c:v>42755.272916666669</c:v>
                </c:pt>
                <c:pt idx="7455">
                  <c:v>42755.279861111114</c:v>
                </c:pt>
                <c:pt idx="7456">
                  <c:v>42755.286805555559</c:v>
                </c:pt>
                <c:pt idx="7457">
                  <c:v>42755.293749999997</c:v>
                </c:pt>
                <c:pt idx="7458">
                  <c:v>42755.300694444442</c:v>
                </c:pt>
                <c:pt idx="7459">
                  <c:v>42755.307638888888</c:v>
                </c:pt>
                <c:pt idx="7460">
                  <c:v>42755.314583333333</c:v>
                </c:pt>
                <c:pt idx="7461">
                  <c:v>42755.321527777778</c:v>
                </c:pt>
                <c:pt idx="7462">
                  <c:v>42755.328472222223</c:v>
                </c:pt>
                <c:pt idx="7463">
                  <c:v>42755.335416666669</c:v>
                </c:pt>
                <c:pt idx="7464">
                  <c:v>42755.342361111114</c:v>
                </c:pt>
                <c:pt idx="7465">
                  <c:v>42755.349305555559</c:v>
                </c:pt>
                <c:pt idx="7466">
                  <c:v>42755.356249999997</c:v>
                </c:pt>
                <c:pt idx="7467">
                  <c:v>42755.363194444442</c:v>
                </c:pt>
                <c:pt idx="7468">
                  <c:v>42755.370138888888</c:v>
                </c:pt>
                <c:pt idx="7469">
                  <c:v>42755.377083333333</c:v>
                </c:pt>
                <c:pt idx="7470">
                  <c:v>42755.384027777778</c:v>
                </c:pt>
                <c:pt idx="7471">
                  <c:v>42755.390972222223</c:v>
                </c:pt>
                <c:pt idx="7472">
                  <c:v>42755.397916666669</c:v>
                </c:pt>
                <c:pt idx="7473">
                  <c:v>42755.404861111114</c:v>
                </c:pt>
                <c:pt idx="7474">
                  <c:v>42755.411805555559</c:v>
                </c:pt>
                <c:pt idx="7475">
                  <c:v>42755.418749999997</c:v>
                </c:pt>
                <c:pt idx="7476">
                  <c:v>42755.425694444442</c:v>
                </c:pt>
                <c:pt idx="7477">
                  <c:v>42755.432638888888</c:v>
                </c:pt>
                <c:pt idx="7478">
                  <c:v>42755.439583333333</c:v>
                </c:pt>
                <c:pt idx="7479">
                  <c:v>42755.446527777778</c:v>
                </c:pt>
                <c:pt idx="7480">
                  <c:v>42755.453472222223</c:v>
                </c:pt>
                <c:pt idx="7481">
                  <c:v>42755.460416666669</c:v>
                </c:pt>
                <c:pt idx="7482">
                  <c:v>42755.467361111114</c:v>
                </c:pt>
                <c:pt idx="7483">
                  <c:v>42755.474305555559</c:v>
                </c:pt>
                <c:pt idx="7484">
                  <c:v>42755.481249999997</c:v>
                </c:pt>
                <c:pt idx="7485">
                  <c:v>42755.488194444442</c:v>
                </c:pt>
                <c:pt idx="7486">
                  <c:v>42755.495138888888</c:v>
                </c:pt>
                <c:pt idx="7487">
                  <c:v>42755.502083333333</c:v>
                </c:pt>
                <c:pt idx="7488">
                  <c:v>42755.509027777778</c:v>
                </c:pt>
                <c:pt idx="7489">
                  <c:v>42755.515972222223</c:v>
                </c:pt>
                <c:pt idx="7490">
                  <c:v>42755.522916666669</c:v>
                </c:pt>
                <c:pt idx="7491">
                  <c:v>42755.529861111114</c:v>
                </c:pt>
                <c:pt idx="7492">
                  <c:v>42755.536805555559</c:v>
                </c:pt>
                <c:pt idx="7493">
                  <c:v>42755.543749999997</c:v>
                </c:pt>
                <c:pt idx="7494">
                  <c:v>42755.550694444442</c:v>
                </c:pt>
                <c:pt idx="7495">
                  <c:v>42755.557638888888</c:v>
                </c:pt>
                <c:pt idx="7496">
                  <c:v>42755.564583333333</c:v>
                </c:pt>
                <c:pt idx="7497">
                  <c:v>42755.571527777778</c:v>
                </c:pt>
                <c:pt idx="7498">
                  <c:v>42755.578472222223</c:v>
                </c:pt>
                <c:pt idx="7499">
                  <c:v>42755.585416666669</c:v>
                </c:pt>
                <c:pt idx="7500">
                  <c:v>42755.592361111114</c:v>
                </c:pt>
                <c:pt idx="7501">
                  <c:v>42755.599305555559</c:v>
                </c:pt>
                <c:pt idx="7502">
                  <c:v>42755.606249999997</c:v>
                </c:pt>
                <c:pt idx="7503">
                  <c:v>42755.613194444442</c:v>
                </c:pt>
                <c:pt idx="7504">
                  <c:v>42755.620138888888</c:v>
                </c:pt>
                <c:pt idx="7505">
                  <c:v>42755.627083333333</c:v>
                </c:pt>
                <c:pt idx="7506">
                  <c:v>42755.634027777778</c:v>
                </c:pt>
                <c:pt idx="7507">
                  <c:v>42755.640972222223</c:v>
                </c:pt>
                <c:pt idx="7508">
                  <c:v>42755.647916666669</c:v>
                </c:pt>
                <c:pt idx="7509">
                  <c:v>42755.654861111114</c:v>
                </c:pt>
                <c:pt idx="7510">
                  <c:v>42755.661805555559</c:v>
                </c:pt>
                <c:pt idx="7511">
                  <c:v>42755.668749999997</c:v>
                </c:pt>
                <c:pt idx="7512">
                  <c:v>42755.675694444442</c:v>
                </c:pt>
                <c:pt idx="7513">
                  <c:v>42755.682638888888</c:v>
                </c:pt>
                <c:pt idx="7514">
                  <c:v>42755.689583333333</c:v>
                </c:pt>
                <c:pt idx="7515">
                  <c:v>42755.696527777778</c:v>
                </c:pt>
                <c:pt idx="7516">
                  <c:v>42755.703472222223</c:v>
                </c:pt>
                <c:pt idx="7517">
                  <c:v>42755.710416666669</c:v>
                </c:pt>
                <c:pt idx="7518">
                  <c:v>42755.717361111114</c:v>
                </c:pt>
                <c:pt idx="7519">
                  <c:v>42755.724305555559</c:v>
                </c:pt>
                <c:pt idx="7520">
                  <c:v>42755.731249999997</c:v>
                </c:pt>
                <c:pt idx="7521">
                  <c:v>42755.738194444442</c:v>
                </c:pt>
                <c:pt idx="7522">
                  <c:v>42755.745138888888</c:v>
                </c:pt>
                <c:pt idx="7523">
                  <c:v>42755.752083333333</c:v>
                </c:pt>
                <c:pt idx="7524">
                  <c:v>42755.759027777778</c:v>
                </c:pt>
                <c:pt idx="7525">
                  <c:v>42755.765972222223</c:v>
                </c:pt>
                <c:pt idx="7526">
                  <c:v>42755.772916666669</c:v>
                </c:pt>
                <c:pt idx="7527">
                  <c:v>42755.779861111114</c:v>
                </c:pt>
                <c:pt idx="7528">
                  <c:v>42755.786805555559</c:v>
                </c:pt>
                <c:pt idx="7529">
                  <c:v>42755.793749999997</c:v>
                </c:pt>
                <c:pt idx="7530">
                  <c:v>42755.800694444442</c:v>
                </c:pt>
                <c:pt idx="7531">
                  <c:v>42755.807638888888</c:v>
                </c:pt>
                <c:pt idx="7532">
                  <c:v>42755.814583333333</c:v>
                </c:pt>
                <c:pt idx="7533">
                  <c:v>42755.821527777778</c:v>
                </c:pt>
                <c:pt idx="7534">
                  <c:v>42755.828472222223</c:v>
                </c:pt>
                <c:pt idx="7535">
                  <c:v>42755.835416666669</c:v>
                </c:pt>
                <c:pt idx="7536">
                  <c:v>42755.842361111114</c:v>
                </c:pt>
                <c:pt idx="7537">
                  <c:v>42755.849305555559</c:v>
                </c:pt>
                <c:pt idx="7538">
                  <c:v>42755.856249999997</c:v>
                </c:pt>
                <c:pt idx="7539">
                  <c:v>42755.863194444442</c:v>
                </c:pt>
                <c:pt idx="7540">
                  <c:v>42755.870138888888</c:v>
                </c:pt>
                <c:pt idx="7541">
                  <c:v>42755.877083333333</c:v>
                </c:pt>
                <c:pt idx="7542">
                  <c:v>42755.884027777778</c:v>
                </c:pt>
                <c:pt idx="7543">
                  <c:v>42755.890972222223</c:v>
                </c:pt>
                <c:pt idx="7544">
                  <c:v>42755.897916666669</c:v>
                </c:pt>
                <c:pt idx="7545">
                  <c:v>42755.904861111114</c:v>
                </c:pt>
                <c:pt idx="7546">
                  <c:v>42755.911805555559</c:v>
                </c:pt>
                <c:pt idx="7547">
                  <c:v>42755.918749999997</c:v>
                </c:pt>
                <c:pt idx="7548">
                  <c:v>42755.925694444442</c:v>
                </c:pt>
                <c:pt idx="7549">
                  <c:v>42755.932638888888</c:v>
                </c:pt>
                <c:pt idx="7550">
                  <c:v>42755.939583333333</c:v>
                </c:pt>
                <c:pt idx="7551">
                  <c:v>42755.946527777778</c:v>
                </c:pt>
                <c:pt idx="7552">
                  <c:v>42755.953472222223</c:v>
                </c:pt>
                <c:pt idx="7553">
                  <c:v>42755.960416666669</c:v>
                </c:pt>
                <c:pt idx="7554">
                  <c:v>42755.967361111114</c:v>
                </c:pt>
                <c:pt idx="7555">
                  <c:v>42755.974305555559</c:v>
                </c:pt>
                <c:pt idx="7556">
                  <c:v>42755.981249999997</c:v>
                </c:pt>
                <c:pt idx="7557">
                  <c:v>42755.988194444442</c:v>
                </c:pt>
                <c:pt idx="7558">
                  <c:v>42755.995138888888</c:v>
                </c:pt>
                <c:pt idx="7559">
                  <c:v>42756.002083333333</c:v>
                </c:pt>
                <c:pt idx="7560">
                  <c:v>42756.009027777778</c:v>
                </c:pt>
                <c:pt idx="7561">
                  <c:v>42756.015972222223</c:v>
                </c:pt>
                <c:pt idx="7562">
                  <c:v>42756.022916666669</c:v>
                </c:pt>
                <c:pt idx="7563">
                  <c:v>42756.029861111114</c:v>
                </c:pt>
                <c:pt idx="7564">
                  <c:v>42756.036805555559</c:v>
                </c:pt>
                <c:pt idx="7565">
                  <c:v>42756.043749999997</c:v>
                </c:pt>
                <c:pt idx="7566">
                  <c:v>42756.050694444442</c:v>
                </c:pt>
                <c:pt idx="7567">
                  <c:v>42756.057638888888</c:v>
                </c:pt>
                <c:pt idx="7568">
                  <c:v>42756.064583333333</c:v>
                </c:pt>
                <c:pt idx="7569">
                  <c:v>42756.071527777778</c:v>
                </c:pt>
                <c:pt idx="7570">
                  <c:v>42756.078472222223</c:v>
                </c:pt>
                <c:pt idx="7571">
                  <c:v>42756.085416666669</c:v>
                </c:pt>
                <c:pt idx="7572">
                  <c:v>42756.092361111114</c:v>
                </c:pt>
                <c:pt idx="7573">
                  <c:v>42756.099305555559</c:v>
                </c:pt>
                <c:pt idx="7574">
                  <c:v>42756.106249999997</c:v>
                </c:pt>
                <c:pt idx="7575">
                  <c:v>42756.113194444442</c:v>
                </c:pt>
                <c:pt idx="7576">
                  <c:v>42756.120138888888</c:v>
                </c:pt>
                <c:pt idx="7577">
                  <c:v>42756.127083333333</c:v>
                </c:pt>
                <c:pt idx="7578">
                  <c:v>42756.134027777778</c:v>
                </c:pt>
                <c:pt idx="7579">
                  <c:v>42756.140972222223</c:v>
                </c:pt>
                <c:pt idx="7580">
                  <c:v>42756.147916666669</c:v>
                </c:pt>
                <c:pt idx="7581">
                  <c:v>42756.154861111114</c:v>
                </c:pt>
                <c:pt idx="7582">
                  <c:v>42756.161805555559</c:v>
                </c:pt>
                <c:pt idx="7583">
                  <c:v>42756.168749999997</c:v>
                </c:pt>
                <c:pt idx="7584">
                  <c:v>42756.175694444442</c:v>
                </c:pt>
                <c:pt idx="7585">
                  <c:v>42756.182638888888</c:v>
                </c:pt>
                <c:pt idx="7586">
                  <c:v>42756.189583333333</c:v>
                </c:pt>
                <c:pt idx="7587">
                  <c:v>42756.196527777778</c:v>
                </c:pt>
                <c:pt idx="7588">
                  <c:v>42756.203472222223</c:v>
                </c:pt>
                <c:pt idx="7589">
                  <c:v>42756.210416666669</c:v>
                </c:pt>
                <c:pt idx="7590">
                  <c:v>42756.217361111114</c:v>
                </c:pt>
                <c:pt idx="7591">
                  <c:v>42756.224305555559</c:v>
                </c:pt>
                <c:pt idx="7592">
                  <c:v>42756.231249999997</c:v>
                </c:pt>
                <c:pt idx="7593">
                  <c:v>42756.238194444442</c:v>
                </c:pt>
                <c:pt idx="7594">
                  <c:v>42756.245138888888</c:v>
                </c:pt>
                <c:pt idx="7595">
                  <c:v>42756.252083333333</c:v>
                </c:pt>
                <c:pt idx="7596">
                  <c:v>42756.259027777778</c:v>
                </c:pt>
                <c:pt idx="7597">
                  <c:v>42756.265972222223</c:v>
                </c:pt>
                <c:pt idx="7598">
                  <c:v>42756.272916666669</c:v>
                </c:pt>
                <c:pt idx="7599">
                  <c:v>42756.279861111114</c:v>
                </c:pt>
                <c:pt idx="7600">
                  <c:v>42756.286805555559</c:v>
                </c:pt>
                <c:pt idx="7601">
                  <c:v>42756.293749999997</c:v>
                </c:pt>
                <c:pt idx="7602">
                  <c:v>42756.300694444442</c:v>
                </c:pt>
                <c:pt idx="7603">
                  <c:v>42756.307638888888</c:v>
                </c:pt>
                <c:pt idx="7604">
                  <c:v>42756.314583333333</c:v>
                </c:pt>
                <c:pt idx="7605">
                  <c:v>42756.321527777778</c:v>
                </c:pt>
                <c:pt idx="7606">
                  <c:v>42756.328472222223</c:v>
                </c:pt>
                <c:pt idx="7607">
                  <c:v>42756.335416666669</c:v>
                </c:pt>
                <c:pt idx="7608">
                  <c:v>42756.342361111114</c:v>
                </c:pt>
                <c:pt idx="7609">
                  <c:v>42756.349305555559</c:v>
                </c:pt>
                <c:pt idx="7610">
                  <c:v>42756.356249999997</c:v>
                </c:pt>
                <c:pt idx="7611">
                  <c:v>42756.363194444442</c:v>
                </c:pt>
                <c:pt idx="7612">
                  <c:v>42756.370138888888</c:v>
                </c:pt>
                <c:pt idx="7613">
                  <c:v>42756.377083333333</c:v>
                </c:pt>
                <c:pt idx="7614">
                  <c:v>42756.384027777778</c:v>
                </c:pt>
                <c:pt idx="7615">
                  <c:v>42756.390972222223</c:v>
                </c:pt>
                <c:pt idx="7616">
                  <c:v>42756.397916666669</c:v>
                </c:pt>
                <c:pt idx="7617">
                  <c:v>42756.404861111114</c:v>
                </c:pt>
                <c:pt idx="7618">
                  <c:v>42756.411805555559</c:v>
                </c:pt>
                <c:pt idx="7619">
                  <c:v>42756.418749999997</c:v>
                </c:pt>
                <c:pt idx="7620">
                  <c:v>42756.425694444442</c:v>
                </c:pt>
                <c:pt idx="7621">
                  <c:v>42756.432638888888</c:v>
                </c:pt>
                <c:pt idx="7622">
                  <c:v>42756.439583333333</c:v>
                </c:pt>
                <c:pt idx="7623">
                  <c:v>42756.446527777778</c:v>
                </c:pt>
                <c:pt idx="7624">
                  <c:v>42756.453472222223</c:v>
                </c:pt>
                <c:pt idx="7625">
                  <c:v>42756.460416666669</c:v>
                </c:pt>
                <c:pt idx="7626">
                  <c:v>42756.467361111114</c:v>
                </c:pt>
                <c:pt idx="7627">
                  <c:v>42756.474305555559</c:v>
                </c:pt>
                <c:pt idx="7628">
                  <c:v>42756.481249999997</c:v>
                </c:pt>
                <c:pt idx="7629">
                  <c:v>42756.488194444442</c:v>
                </c:pt>
                <c:pt idx="7630">
                  <c:v>42756.495138888888</c:v>
                </c:pt>
                <c:pt idx="7631">
                  <c:v>42756.502083333333</c:v>
                </c:pt>
                <c:pt idx="7632">
                  <c:v>42756.509027777778</c:v>
                </c:pt>
                <c:pt idx="7633">
                  <c:v>42756.515972222223</c:v>
                </c:pt>
                <c:pt idx="7634">
                  <c:v>42756.522916666669</c:v>
                </c:pt>
                <c:pt idx="7635">
                  <c:v>42756.529861111114</c:v>
                </c:pt>
                <c:pt idx="7636">
                  <c:v>42756.536805555559</c:v>
                </c:pt>
                <c:pt idx="7637">
                  <c:v>42756.543749999997</c:v>
                </c:pt>
                <c:pt idx="7638">
                  <c:v>42756.550694444442</c:v>
                </c:pt>
                <c:pt idx="7639">
                  <c:v>42756.557638888888</c:v>
                </c:pt>
                <c:pt idx="7640">
                  <c:v>42756.564583333333</c:v>
                </c:pt>
                <c:pt idx="7641">
                  <c:v>42756.571527777778</c:v>
                </c:pt>
                <c:pt idx="7642">
                  <c:v>42756.578472222223</c:v>
                </c:pt>
                <c:pt idx="7643">
                  <c:v>42756.585416666669</c:v>
                </c:pt>
                <c:pt idx="7644">
                  <c:v>42756.592361111114</c:v>
                </c:pt>
                <c:pt idx="7645">
                  <c:v>42756.599305555559</c:v>
                </c:pt>
                <c:pt idx="7646">
                  <c:v>42756.606249999997</c:v>
                </c:pt>
                <c:pt idx="7647">
                  <c:v>42756.613194444442</c:v>
                </c:pt>
                <c:pt idx="7648">
                  <c:v>42756.620138888888</c:v>
                </c:pt>
                <c:pt idx="7649">
                  <c:v>42756.627083333333</c:v>
                </c:pt>
                <c:pt idx="7650">
                  <c:v>42756.634027777778</c:v>
                </c:pt>
                <c:pt idx="7651">
                  <c:v>42756.640972222223</c:v>
                </c:pt>
                <c:pt idx="7652">
                  <c:v>42756.647916666669</c:v>
                </c:pt>
                <c:pt idx="7653">
                  <c:v>42756.654861111114</c:v>
                </c:pt>
                <c:pt idx="7654">
                  <c:v>42756.661805555559</c:v>
                </c:pt>
                <c:pt idx="7655">
                  <c:v>42756.668749999997</c:v>
                </c:pt>
                <c:pt idx="7656">
                  <c:v>42756.675694444442</c:v>
                </c:pt>
                <c:pt idx="7657">
                  <c:v>42756.682638888888</c:v>
                </c:pt>
                <c:pt idx="7658">
                  <c:v>42756.689583333333</c:v>
                </c:pt>
                <c:pt idx="7659">
                  <c:v>42756.696527777778</c:v>
                </c:pt>
                <c:pt idx="7660">
                  <c:v>42756.703472222223</c:v>
                </c:pt>
                <c:pt idx="7661">
                  <c:v>42756.710416666669</c:v>
                </c:pt>
                <c:pt idx="7662">
                  <c:v>42756.717361111114</c:v>
                </c:pt>
                <c:pt idx="7663">
                  <c:v>42756.724305555559</c:v>
                </c:pt>
                <c:pt idx="7664">
                  <c:v>42756.731249999997</c:v>
                </c:pt>
                <c:pt idx="7665">
                  <c:v>42756.738194444442</c:v>
                </c:pt>
                <c:pt idx="7666">
                  <c:v>42756.745138888888</c:v>
                </c:pt>
                <c:pt idx="7667">
                  <c:v>42756.752083333333</c:v>
                </c:pt>
                <c:pt idx="7668">
                  <c:v>42756.759027777778</c:v>
                </c:pt>
                <c:pt idx="7669">
                  <c:v>42756.765972222223</c:v>
                </c:pt>
                <c:pt idx="7670">
                  <c:v>42756.772916666669</c:v>
                </c:pt>
                <c:pt idx="7671">
                  <c:v>42756.779861111114</c:v>
                </c:pt>
                <c:pt idx="7672">
                  <c:v>42756.786805555559</c:v>
                </c:pt>
                <c:pt idx="7673">
                  <c:v>42756.793749999997</c:v>
                </c:pt>
                <c:pt idx="7674">
                  <c:v>42756.800694444442</c:v>
                </c:pt>
                <c:pt idx="7675">
                  <c:v>42756.807638888888</c:v>
                </c:pt>
                <c:pt idx="7676">
                  <c:v>42756.814583333333</c:v>
                </c:pt>
                <c:pt idx="7677">
                  <c:v>42756.821527777778</c:v>
                </c:pt>
                <c:pt idx="7678">
                  <c:v>42756.828472222223</c:v>
                </c:pt>
                <c:pt idx="7679">
                  <c:v>42756.835416666669</c:v>
                </c:pt>
                <c:pt idx="7680">
                  <c:v>42756.842361111114</c:v>
                </c:pt>
                <c:pt idx="7681">
                  <c:v>42756.849305555559</c:v>
                </c:pt>
                <c:pt idx="7682">
                  <c:v>42756.856249999997</c:v>
                </c:pt>
                <c:pt idx="7683">
                  <c:v>42756.863194444442</c:v>
                </c:pt>
                <c:pt idx="7684">
                  <c:v>42756.870138888888</c:v>
                </c:pt>
                <c:pt idx="7685">
                  <c:v>42756.877083333333</c:v>
                </c:pt>
                <c:pt idx="7686">
                  <c:v>42756.884027777778</c:v>
                </c:pt>
                <c:pt idx="7687">
                  <c:v>42756.890972222223</c:v>
                </c:pt>
                <c:pt idx="7688">
                  <c:v>42756.897916666669</c:v>
                </c:pt>
                <c:pt idx="7689">
                  <c:v>42756.904861111114</c:v>
                </c:pt>
                <c:pt idx="7690">
                  <c:v>42756.911805555559</c:v>
                </c:pt>
                <c:pt idx="7691">
                  <c:v>42756.918749999997</c:v>
                </c:pt>
                <c:pt idx="7692">
                  <c:v>42756.925694444442</c:v>
                </c:pt>
                <c:pt idx="7693">
                  <c:v>42756.932638888888</c:v>
                </c:pt>
                <c:pt idx="7694">
                  <c:v>42756.939583333333</c:v>
                </c:pt>
                <c:pt idx="7695">
                  <c:v>42756.946527777778</c:v>
                </c:pt>
                <c:pt idx="7696">
                  <c:v>42756.953472222223</c:v>
                </c:pt>
                <c:pt idx="7697">
                  <c:v>42756.960416666669</c:v>
                </c:pt>
                <c:pt idx="7698">
                  <c:v>42756.967361111114</c:v>
                </c:pt>
                <c:pt idx="7699">
                  <c:v>42756.974305555559</c:v>
                </c:pt>
                <c:pt idx="7700">
                  <c:v>42756.981249999997</c:v>
                </c:pt>
                <c:pt idx="7701">
                  <c:v>42756.988194444442</c:v>
                </c:pt>
                <c:pt idx="7702">
                  <c:v>42756.995138888888</c:v>
                </c:pt>
                <c:pt idx="7703">
                  <c:v>42757.002083333333</c:v>
                </c:pt>
                <c:pt idx="7704">
                  <c:v>42757.009027777778</c:v>
                </c:pt>
                <c:pt idx="7705">
                  <c:v>42757.015972222223</c:v>
                </c:pt>
                <c:pt idx="7706">
                  <c:v>42757.022916666669</c:v>
                </c:pt>
                <c:pt idx="7707">
                  <c:v>42757.029861111114</c:v>
                </c:pt>
                <c:pt idx="7708">
                  <c:v>42757.036805555559</c:v>
                </c:pt>
                <c:pt idx="7709">
                  <c:v>42757.043749999997</c:v>
                </c:pt>
                <c:pt idx="7710">
                  <c:v>42757.050694444442</c:v>
                </c:pt>
                <c:pt idx="7711">
                  <c:v>42757.057638888888</c:v>
                </c:pt>
                <c:pt idx="7712">
                  <c:v>42757.064583333333</c:v>
                </c:pt>
                <c:pt idx="7713">
                  <c:v>42757.071527777778</c:v>
                </c:pt>
                <c:pt idx="7714">
                  <c:v>42757.078472222223</c:v>
                </c:pt>
                <c:pt idx="7715">
                  <c:v>42757.085416666669</c:v>
                </c:pt>
                <c:pt idx="7716">
                  <c:v>42757.092361111114</c:v>
                </c:pt>
                <c:pt idx="7717">
                  <c:v>42757.099305555559</c:v>
                </c:pt>
                <c:pt idx="7718">
                  <c:v>42757.106249999997</c:v>
                </c:pt>
                <c:pt idx="7719">
                  <c:v>42757.113194444442</c:v>
                </c:pt>
                <c:pt idx="7720">
                  <c:v>42757.120138888888</c:v>
                </c:pt>
                <c:pt idx="7721">
                  <c:v>42757.127083333333</c:v>
                </c:pt>
                <c:pt idx="7722">
                  <c:v>42757.134027777778</c:v>
                </c:pt>
                <c:pt idx="7723">
                  <c:v>42757.140972222223</c:v>
                </c:pt>
                <c:pt idx="7724">
                  <c:v>42757.147916666669</c:v>
                </c:pt>
                <c:pt idx="7725">
                  <c:v>42757.154861111114</c:v>
                </c:pt>
                <c:pt idx="7726">
                  <c:v>42757.161805555559</c:v>
                </c:pt>
                <c:pt idx="7727">
                  <c:v>42757.168749999997</c:v>
                </c:pt>
                <c:pt idx="7728">
                  <c:v>42757.175694444442</c:v>
                </c:pt>
                <c:pt idx="7729">
                  <c:v>42757.182638888888</c:v>
                </c:pt>
                <c:pt idx="7730">
                  <c:v>42757.189583333333</c:v>
                </c:pt>
                <c:pt idx="7731">
                  <c:v>42757.196527777778</c:v>
                </c:pt>
                <c:pt idx="7732">
                  <c:v>42757.203472222223</c:v>
                </c:pt>
                <c:pt idx="7733">
                  <c:v>42757.210416666669</c:v>
                </c:pt>
                <c:pt idx="7734">
                  <c:v>42757.217361111114</c:v>
                </c:pt>
                <c:pt idx="7735">
                  <c:v>42757.224305555559</c:v>
                </c:pt>
                <c:pt idx="7736">
                  <c:v>42757.231249999997</c:v>
                </c:pt>
                <c:pt idx="7737">
                  <c:v>42757.238194444442</c:v>
                </c:pt>
                <c:pt idx="7738">
                  <c:v>42757.245138888888</c:v>
                </c:pt>
                <c:pt idx="7739">
                  <c:v>42757.252083333333</c:v>
                </c:pt>
                <c:pt idx="7740">
                  <c:v>42757.259027777778</c:v>
                </c:pt>
                <c:pt idx="7741">
                  <c:v>42757.265972222223</c:v>
                </c:pt>
                <c:pt idx="7742">
                  <c:v>42757.272916666669</c:v>
                </c:pt>
                <c:pt idx="7743">
                  <c:v>42757.279861111114</c:v>
                </c:pt>
                <c:pt idx="7744">
                  <c:v>42757.286805555559</c:v>
                </c:pt>
                <c:pt idx="7745">
                  <c:v>42757.293749999997</c:v>
                </c:pt>
                <c:pt idx="7746">
                  <c:v>42757.300694444442</c:v>
                </c:pt>
                <c:pt idx="7747">
                  <c:v>42757.307638888888</c:v>
                </c:pt>
                <c:pt idx="7748">
                  <c:v>42757.314583333333</c:v>
                </c:pt>
                <c:pt idx="7749">
                  <c:v>42757.321527777778</c:v>
                </c:pt>
                <c:pt idx="7750">
                  <c:v>42757.328472222223</c:v>
                </c:pt>
                <c:pt idx="7751">
                  <c:v>42757.335416666669</c:v>
                </c:pt>
                <c:pt idx="7752">
                  <c:v>42757.342361111114</c:v>
                </c:pt>
                <c:pt idx="7753">
                  <c:v>42757.349305555559</c:v>
                </c:pt>
                <c:pt idx="7754">
                  <c:v>42757.356249999997</c:v>
                </c:pt>
                <c:pt idx="7755">
                  <c:v>42757.363194444442</c:v>
                </c:pt>
                <c:pt idx="7756">
                  <c:v>42757.370138888888</c:v>
                </c:pt>
                <c:pt idx="7757">
                  <c:v>42757.377083333333</c:v>
                </c:pt>
                <c:pt idx="7758">
                  <c:v>42757.384027777778</c:v>
                </c:pt>
                <c:pt idx="7759">
                  <c:v>42757.390972222223</c:v>
                </c:pt>
                <c:pt idx="7760">
                  <c:v>42757.397916666669</c:v>
                </c:pt>
                <c:pt idx="7761">
                  <c:v>42757.404861111114</c:v>
                </c:pt>
                <c:pt idx="7762">
                  <c:v>42757.411805555559</c:v>
                </c:pt>
                <c:pt idx="7763">
                  <c:v>42757.418749999997</c:v>
                </c:pt>
                <c:pt idx="7764">
                  <c:v>42757.425694444442</c:v>
                </c:pt>
                <c:pt idx="7765">
                  <c:v>42757.432638888888</c:v>
                </c:pt>
                <c:pt idx="7766">
                  <c:v>42757.439583333333</c:v>
                </c:pt>
                <c:pt idx="7767">
                  <c:v>42757.446527777778</c:v>
                </c:pt>
                <c:pt idx="7768">
                  <c:v>42757.453472222223</c:v>
                </c:pt>
                <c:pt idx="7769">
                  <c:v>42757.460416666669</c:v>
                </c:pt>
                <c:pt idx="7770">
                  <c:v>42757.467361111114</c:v>
                </c:pt>
                <c:pt idx="7771">
                  <c:v>42757.474305555559</c:v>
                </c:pt>
                <c:pt idx="7772">
                  <c:v>42757.481249999997</c:v>
                </c:pt>
                <c:pt idx="7773">
                  <c:v>42757.488194444442</c:v>
                </c:pt>
                <c:pt idx="7774">
                  <c:v>42757.495138888888</c:v>
                </c:pt>
                <c:pt idx="7775">
                  <c:v>42757.502083333333</c:v>
                </c:pt>
                <c:pt idx="7776">
                  <c:v>42757.509027777778</c:v>
                </c:pt>
                <c:pt idx="7777">
                  <c:v>42757.515972222223</c:v>
                </c:pt>
                <c:pt idx="7778">
                  <c:v>42757.522916666669</c:v>
                </c:pt>
                <c:pt idx="7779">
                  <c:v>42757.529861111114</c:v>
                </c:pt>
                <c:pt idx="7780">
                  <c:v>42757.536805555559</c:v>
                </c:pt>
                <c:pt idx="7781">
                  <c:v>42757.543749999997</c:v>
                </c:pt>
                <c:pt idx="7782">
                  <c:v>42757.550694444442</c:v>
                </c:pt>
                <c:pt idx="7783">
                  <c:v>42757.557638888888</c:v>
                </c:pt>
                <c:pt idx="7784">
                  <c:v>42757.564583333333</c:v>
                </c:pt>
                <c:pt idx="7785">
                  <c:v>42757.571527777778</c:v>
                </c:pt>
                <c:pt idx="7786">
                  <c:v>42757.578472222223</c:v>
                </c:pt>
                <c:pt idx="7787">
                  <c:v>42757.585416666669</c:v>
                </c:pt>
                <c:pt idx="7788">
                  <c:v>42757.592361111114</c:v>
                </c:pt>
                <c:pt idx="7789">
                  <c:v>42757.599305555559</c:v>
                </c:pt>
                <c:pt idx="7790">
                  <c:v>42757.606249999997</c:v>
                </c:pt>
                <c:pt idx="7791">
                  <c:v>42757.613194444442</c:v>
                </c:pt>
                <c:pt idx="7792">
                  <c:v>42757.620138888888</c:v>
                </c:pt>
                <c:pt idx="7793">
                  <c:v>42757.627083333333</c:v>
                </c:pt>
                <c:pt idx="7794">
                  <c:v>42757.634027777778</c:v>
                </c:pt>
                <c:pt idx="7795">
                  <c:v>42757.640972222223</c:v>
                </c:pt>
                <c:pt idx="7796">
                  <c:v>42757.647916666669</c:v>
                </c:pt>
                <c:pt idx="7797">
                  <c:v>42757.654861111114</c:v>
                </c:pt>
                <c:pt idx="7798">
                  <c:v>42757.661805555559</c:v>
                </c:pt>
                <c:pt idx="7799">
                  <c:v>42757.668749999997</c:v>
                </c:pt>
                <c:pt idx="7800">
                  <c:v>42757.675694444442</c:v>
                </c:pt>
                <c:pt idx="7801">
                  <c:v>42757.682638888888</c:v>
                </c:pt>
                <c:pt idx="7802">
                  <c:v>42757.689583333333</c:v>
                </c:pt>
                <c:pt idx="7803">
                  <c:v>42757.696527777778</c:v>
                </c:pt>
                <c:pt idx="7804">
                  <c:v>42757.703472222223</c:v>
                </c:pt>
                <c:pt idx="7805">
                  <c:v>42757.710416666669</c:v>
                </c:pt>
                <c:pt idx="7806">
                  <c:v>42757.717361111114</c:v>
                </c:pt>
                <c:pt idx="7807">
                  <c:v>42757.724305555559</c:v>
                </c:pt>
                <c:pt idx="7808">
                  <c:v>42757.731249999997</c:v>
                </c:pt>
                <c:pt idx="7809">
                  <c:v>42757.738194444442</c:v>
                </c:pt>
                <c:pt idx="7810">
                  <c:v>42757.745138888888</c:v>
                </c:pt>
                <c:pt idx="7811">
                  <c:v>42757.752083333333</c:v>
                </c:pt>
                <c:pt idx="7812">
                  <c:v>42757.759027777778</c:v>
                </c:pt>
                <c:pt idx="7813">
                  <c:v>42757.765972222223</c:v>
                </c:pt>
                <c:pt idx="7814">
                  <c:v>42757.772916666669</c:v>
                </c:pt>
                <c:pt idx="7815">
                  <c:v>42757.779861111114</c:v>
                </c:pt>
                <c:pt idx="7816">
                  <c:v>42757.786805555559</c:v>
                </c:pt>
                <c:pt idx="7817">
                  <c:v>42757.793749999997</c:v>
                </c:pt>
                <c:pt idx="7818">
                  <c:v>42757.800694444442</c:v>
                </c:pt>
                <c:pt idx="7819">
                  <c:v>42757.807638888888</c:v>
                </c:pt>
                <c:pt idx="7820">
                  <c:v>42757.814583333333</c:v>
                </c:pt>
                <c:pt idx="7821">
                  <c:v>42757.821527777778</c:v>
                </c:pt>
                <c:pt idx="7822">
                  <c:v>42757.828472222223</c:v>
                </c:pt>
                <c:pt idx="7823">
                  <c:v>42757.835416666669</c:v>
                </c:pt>
                <c:pt idx="7824">
                  <c:v>42757.842361111114</c:v>
                </c:pt>
                <c:pt idx="7825">
                  <c:v>42757.849305555559</c:v>
                </c:pt>
                <c:pt idx="7826">
                  <c:v>42757.856249999997</c:v>
                </c:pt>
                <c:pt idx="7827">
                  <c:v>42757.863194444442</c:v>
                </c:pt>
                <c:pt idx="7828">
                  <c:v>42757.870138888888</c:v>
                </c:pt>
                <c:pt idx="7829">
                  <c:v>42757.877083333333</c:v>
                </c:pt>
                <c:pt idx="7830">
                  <c:v>42757.884027777778</c:v>
                </c:pt>
                <c:pt idx="7831">
                  <c:v>42757.890972222223</c:v>
                </c:pt>
                <c:pt idx="7832">
                  <c:v>42757.897916666669</c:v>
                </c:pt>
                <c:pt idx="7833">
                  <c:v>42757.904861111114</c:v>
                </c:pt>
                <c:pt idx="7834">
                  <c:v>42757.911805555559</c:v>
                </c:pt>
                <c:pt idx="7835">
                  <c:v>42757.918749999997</c:v>
                </c:pt>
                <c:pt idx="7836">
                  <c:v>42757.925694444442</c:v>
                </c:pt>
                <c:pt idx="7837">
                  <c:v>42757.932638888888</c:v>
                </c:pt>
                <c:pt idx="7838">
                  <c:v>42757.939583333333</c:v>
                </c:pt>
                <c:pt idx="7839">
                  <c:v>42757.946527777778</c:v>
                </c:pt>
                <c:pt idx="7840">
                  <c:v>42757.953472222223</c:v>
                </c:pt>
                <c:pt idx="7841">
                  <c:v>42757.960416666669</c:v>
                </c:pt>
                <c:pt idx="7842">
                  <c:v>42757.967361111114</c:v>
                </c:pt>
                <c:pt idx="7843">
                  <c:v>42757.974305555559</c:v>
                </c:pt>
                <c:pt idx="7844">
                  <c:v>42757.981249999997</c:v>
                </c:pt>
                <c:pt idx="7845">
                  <c:v>42757.988194444442</c:v>
                </c:pt>
                <c:pt idx="7846">
                  <c:v>42757.995138888888</c:v>
                </c:pt>
                <c:pt idx="7847">
                  <c:v>42758.002083333333</c:v>
                </c:pt>
                <c:pt idx="7848">
                  <c:v>42758.009027777778</c:v>
                </c:pt>
                <c:pt idx="7849">
                  <c:v>42758.015972222223</c:v>
                </c:pt>
                <c:pt idx="7850">
                  <c:v>42758.022916666669</c:v>
                </c:pt>
                <c:pt idx="7851">
                  <c:v>42758.029861111114</c:v>
                </c:pt>
                <c:pt idx="7852">
                  <c:v>42758.036805555559</c:v>
                </c:pt>
                <c:pt idx="7853">
                  <c:v>42758.043749999997</c:v>
                </c:pt>
                <c:pt idx="7854">
                  <c:v>42758.050694444442</c:v>
                </c:pt>
                <c:pt idx="7855">
                  <c:v>42758.057638888888</c:v>
                </c:pt>
                <c:pt idx="7856">
                  <c:v>42758.064583333333</c:v>
                </c:pt>
                <c:pt idx="7857">
                  <c:v>42758.071527777778</c:v>
                </c:pt>
                <c:pt idx="7858">
                  <c:v>42758.078472222223</c:v>
                </c:pt>
                <c:pt idx="7859">
                  <c:v>42758.085416666669</c:v>
                </c:pt>
                <c:pt idx="7860">
                  <c:v>42758.092361111114</c:v>
                </c:pt>
                <c:pt idx="7861">
                  <c:v>42758.099305555559</c:v>
                </c:pt>
                <c:pt idx="7862">
                  <c:v>42758.106249999997</c:v>
                </c:pt>
                <c:pt idx="7863">
                  <c:v>42758.113194444442</c:v>
                </c:pt>
                <c:pt idx="7864">
                  <c:v>42758.120138888888</c:v>
                </c:pt>
                <c:pt idx="7865">
                  <c:v>42758.127083333333</c:v>
                </c:pt>
                <c:pt idx="7866">
                  <c:v>42758.134027777778</c:v>
                </c:pt>
                <c:pt idx="7867">
                  <c:v>42758.140972222223</c:v>
                </c:pt>
                <c:pt idx="7868">
                  <c:v>42758.147916666669</c:v>
                </c:pt>
                <c:pt idx="7869">
                  <c:v>42758.154861111114</c:v>
                </c:pt>
                <c:pt idx="7870">
                  <c:v>42758.161805555559</c:v>
                </c:pt>
                <c:pt idx="7871">
                  <c:v>42758.168749999997</c:v>
                </c:pt>
                <c:pt idx="7872">
                  <c:v>42758.175694444442</c:v>
                </c:pt>
                <c:pt idx="7873">
                  <c:v>42758.182638888888</c:v>
                </c:pt>
                <c:pt idx="7874">
                  <c:v>42758.189583333333</c:v>
                </c:pt>
                <c:pt idx="7875">
                  <c:v>42758.196527777778</c:v>
                </c:pt>
                <c:pt idx="7876">
                  <c:v>42758.203472222223</c:v>
                </c:pt>
                <c:pt idx="7877">
                  <c:v>42758.210416666669</c:v>
                </c:pt>
                <c:pt idx="7878">
                  <c:v>42758.217361111114</c:v>
                </c:pt>
                <c:pt idx="7879">
                  <c:v>42758.224305555559</c:v>
                </c:pt>
                <c:pt idx="7880">
                  <c:v>42758.231249999997</c:v>
                </c:pt>
                <c:pt idx="7881">
                  <c:v>42758.238194444442</c:v>
                </c:pt>
                <c:pt idx="7882">
                  <c:v>42758.245138888888</c:v>
                </c:pt>
                <c:pt idx="7883">
                  <c:v>42758.252083333333</c:v>
                </c:pt>
                <c:pt idx="7884">
                  <c:v>42758.259027777778</c:v>
                </c:pt>
                <c:pt idx="7885">
                  <c:v>42758.265972222223</c:v>
                </c:pt>
                <c:pt idx="7886">
                  <c:v>42758.272916666669</c:v>
                </c:pt>
                <c:pt idx="7887">
                  <c:v>42758.279861111114</c:v>
                </c:pt>
                <c:pt idx="7888">
                  <c:v>42758.286805555559</c:v>
                </c:pt>
                <c:pt idx="7889">
                  <c:v>42758.293749999997</c:v>
                </c:pt>
                <c:pt idx="7890">
                  <c:v>42758.300694444442</c:v>
                </c:pt>
                <c:pt idx="7891">
                  <c:v>42758.307638888888</c:v>
                </c:pt>
                <c:pt idx="7892">
                  <c:v>42758.314583333333</c:v>
                </c:pt>
                <c:pt idx="7893">
                  <c:v>42758.321527777778</c:v>
                </c:pt>
                <c:pt idx="7894">
                  <c:v>42758.328472222223</c:v>
                </c:pt>
                <c:pt idx="7895">
                  <c:v>42758.335416666669</c:v>
                </c:pt>
                <c:pt idx="7896">
                  <c:v>42758.342361111114</c:v>
                </c:pt>
                <c:pt idx="7897">
                  <c:v>42758.349305555559</c:v>
                </c:pt>
                <c:pt idx="7898">
                  <c:v>42758.356249999997</c:v>
                </c:pt>
                <c:pt idx="7899">
                  <c:v>42758.363194444442</c:v>
                </c:pt>
                <c:pt idx="7900">
                  <c:v>42758.370138888888</c:v>
                </c:pt>
                <c:pt idx="7901">
                  <c:v>42758.377083333333</c:v>
                </c:pt>
                <c:pt idx="7902">
                  <c:v>42758.384027777778</c:v>
                </c:pt>
                <c:pt idx="7903">
                  <c:v>42758.390972222223</c:v>
                </c:pt>
                <c:pt idx="7904">
                  <c:v>42758.397916666669</c:v>
                </c:pt>
                <c:pt idx="7905">
                  <c:v>42758.404861111114</c:v>
                </c:pt>
                <c:pt idx="7906">
                  <c:v>42758.411805555559</c:v>
                </c:pt>
                <c:pt idx="7907">
                  <c:v>42758.418749999997</c:v>
                </c:pt>
                <c:pt idx="7908">
                  <c:v>42758.425694444442</c:v>
                </c:pt>
                <c:pt idx="7909">
                  <c:v>42758.432638888888</c:v>
                </c:pt>
                <c:pt idx="7910">
                  <c:v>42758.439583333333</c:v>
                </c:pt>
                <c:pt idx="7911">
                  <c:v>42758.446527777778</c:v>
                </c:pt>
                <c:pt idx="7912">
                  <c:v>42758.453472222223</c:v>
                </c:pt>
                <c:pt idx="7913">
                  <c:v>42758.460416666669</c:v>
                </c:pt>
                <c:pt idx="7914">
                  <c:v>42758.467361111114</c:v>
                </c:pt>
                <c:pt idx="7915">
                  <c:v>42758.474305555559</c:v>
                </c:pt>
                <c:pt idx="7916">
                  <c:v>42758.481249999997</c:v>
                </c:pt>
                <c:pt idx="7917">
                  <c:v>42758.488194444442</c:v>
                </c:pt>
                <c:pt idx="7918">
                  <c:v>42758.495138888888</c:v>
                </c:pt>
                <c:pt idx="7919">
                  <c:v>42758.502083333333</c:v>
                </c:pt>
                <c:pt idx="7920">
                  <c:v>42758.509027777778</c:v>
                </c:pt>
                <c:pt idx="7921">
                  <c:v>42758.515972222223</c:v>
                </c:pt>
                <c:pt idx="7922">
                  <c:v>42758.522916666669</c:v>
                </c:pt>
                <c:pt idx="7923">
                  <c:v>42758.529861111114</c:v>
                </c:pt>
                <c:pt idx="7924">
                  <c:v>42758.536805555559</c:v>
                </c:pt>
                <c:pt idx="7925">
                  <c:v>42758.543749999997</c:v>
                </c:pt>
                <c:pt idx="7926">
                  <c:v>42758.550694444442</c:v>
                </c:pt>
                <c:pt idx="7927">
                  <c:v>42758.557638888888</c:v>
                </c:pt>
                <c:pt idx="7928">
                  <c:v>42758.564583333333</c:v>
                </c:pt>
                <c:pt idx="7929">
                  <c:v>42758.571527777778</c:v>
                </c:pt>
                <c:pt idx="7930">
                  <c:v>42758.578472222223</c:v>
                </c:pt>
                <c:pt idx="7931">
                  <c:v>42758.585416666669</c:v>
                </c:pt>
                <c:pt idx="7932">
                  <c:v>42758.592361111114</c:v>
                </c:pt>
                <c:pt idx="7933">
                  <c:v>42758.599305555559</c:v>
                </c:pt>
                <c:pt idx="7934">
                  <c:v>42758.606249999997</c:v>
                </c:pt>
                <c:pt idx="7935">
                  <c:v>42758.613194444442</c:v>
                </c:pt>
                <c:pt idx="7936">
                  <c:v>42758.620138888888</c:v>
                </c:pt>
                <c:pt idx="7937">
                  <c:v>42758.627083333333</c:v>
                </c:pt>
                <c:pt idx="7938">
                  <c:v>42758.634027777778</c:v>
                </c:pt>
                <c:pt idx="7939">
                  <c:v>42758.640972222223</c:v>
                </c:pt>
                <c:pt idx="7940">
                  <c:v>42758.647916666669</c:v>
                </c:pt>
                <c:pt idx="7941">
                  <c:v>42758.654861111114</c:v>
                </c:pt>
                <c:pt idx="7942">
                  <c:v>42758.661805555559</c:v>
                </c:pt>
                <c:pt idx="7943">
                  <c:v>42758.668749999997</c:v>
                </c:pt>
                <c:pt idx="7944">
                  <c:v>42758.675694444442</c:v>
                </c:pt>
                <c:pt idx="7945">
                  <c:v>42758.682638888888</c:v>
                </c:pt>
                <c:pt idx="7946">
                  <c:v>42758.689583333333</c:v>
                </c:pt>
                <c:pt idx="7947">
                  <c:v>42758.696527777778</c:v>
                </c:pt>
                <c:pt idx="7948">
                  <c:v>42758.703472222223</c:v>
                </c:pt>
                <c:pt idx="7949">
                  <c:v>42758.710416666669</c:v>
                </c:pt>
                <c:pt idx="7950">
                  <c:v>42758.717361111114</c:v>
                </c:pt>
                <c:pt idx="7951">
                  <c:v>42758.724305555559</c:v>
                </c:pt>
                <c:pt idx="7952">
                  <c:v>42758.731249999997</c:v>
                </c:pt>
                <c:pt idx="7953">
                  <c:v>42758.738194444442</c:v>
                </c:pt>
                <c:pt idx="7954">
                  <c:v>42758.745138888888</c:v>
                </c:pt>
                <c:pt idx="7955">
                  <c:v>42758.752083333333</c:v>
                </c:pt>
                <c:pt idx="7956">
                  <c:v>42758.759027777778</c:v>
                </c:pt>
                <c:pt idx="7957">
                  <c:v>42758.765972222223</c:v>
                </c:pt>
                <c:pt idx="7958">
                  <c:v>42758.772916666669</c:v>
                </c:pt>
                <c:pt idx="7959">
                  <c:v>42758.779861111114</c:v>
                </c:pt>
                <c:pt idx="7960">
                  <c:v>42758.786805555559</c:v>
                </c:pt>
                <c:pt idx="7961">
                  <c:v>42758.793749999997</c:v>
                </c:pt>
                <c:pt idx="7962">
                  <c:v>42758.800694444442</c:v>
                </c:pt>
                <c:pt idx="7963">
                  <c:v>42758.807638888888</c:v>
                </c:pt>
                <c:pt idx="7964">
                  <c:v>42758.814583333333</c:v>
                </c:pt>
                <c:pt idx="7965">
                  <c:v>42758.821527777778</c:v>
                </c:pt>
                <c:pt idx="7966">
                  <c:v>42758.828472222223</c:v>
                </c:pt>
                <c:pt idx="7967">
                  <c:v>42758.835416666669</c:v>
                </c:pt>
                <c:pt idx="7968">
                  <c:v>42758.842361111114</c:v>
                </c:pt>
                <c:pt idx="7969">
                  <c:v>42758.849305555559</c:v>
                </c:pt>
                <c:pt idx="7970">
                  <c:v>42758.856249999997</c:v>
                </c:pt>
                <c:pt idx="7971">
                  <c:v>42758.863194444442</c:v>
                </c:pt>
                <c:pt idx="7972">
                  <c:v>42758.870138888888</c:v>
                </c:pt>
                <c:pt idx="7973">
                  <c:v>42758.877083333333</c:v>
                </c:pt>
                <c:pt idx="7974">
                  <c:v>42758.884027777778</c:v>
                </c:pt>
                <c:pt idx="7975">
                  <c:v>42758.890972222223</c:v>
                </c:pt>
                <c:pt idx="7976">
                  <c:v>42758.897916666669</c:v>
                </c:pt>
                <c:pt idx="7977">
                  <c:v>42758.904861111114</c:v>
                </c:pt>
                <c:pt idx="7978">
                  <c:v>42758.911805555559</c:v>
                </c:pt>
                <c:pt idx="7979">
                  <c:v>42758.918749999997</c:v>
                </c:pt>
                <c:pt idx="7980">
                  <c:v>42758.925694444442</c:v>
                </c:pt>
                <c:pt idx="7981">
                  <c:v>42758.932638888888</c:v>
                </c:pt>
                <c:pt idx="7982">
                  <c:v>42758.939583333333</c:v>
                </c:pt>
                <c:pt idx="7983">
                  <c:v>42758.946527777778</c:v>
                </c:pt>
                <c:pt idx="7984">
                  <c:v>42758.953472222223</c:v>
                </c:pt>
                <c:pt idx="7985">
                  <c:v>42758.960416666669</c:v>
                </c:pt>
                <c:pt idx="7986">
                  <c:v>42758.967361111114</c:v>
                </c:pt>
                <c:pt idx="7987">
                  <c:v>42758.974305555559</c:v>
                </c:pt>
                <c:pt idx="7988">
                  <c:v>42758.981249999997</c:v>
                </c:pt>
                <c:pt idx="7989">
                  <c:v>42758.988194444442</c:v>
                </c:pt>
                <c:pt idx="7990">
                  <c:v>42758.995138888888</c:v>
                </c:pt>
                <c:pt idx="7991">
                  <c:v>42759.002083333333</c:v>
                </c:pt>
                <c:pt idx="7992">
                  <c:v>42759.009027777778</c:v>
                </c:pt>
                <c:pt idx="7993">
                  <c:v>42759.015972222223</c:v>
                </c:pt>
                <c:pt idx="7994">
                  <c:v>42759.022916666669</c:v>
                </c:pt>
                <c:pt idx="7995">
                  <c:v>42759.029861111114</c:v>
                </c:pt>
                <c:pt idx="7996">
                  <c:v>42759.036805555559</c:v>
                </c:pt>
                <c:pt idx="7997">
                  <c:v>42759.043749999997</c:v>
                </c:pt>
                <c:pt idx="7998">
                  <c:v>42759.050694444442</c:v>
                </c:pt>
                <c:pt idx="7999">
                  <c:v>42759.057638888888</c:v>
                </c:pt>
                <c:pt idx="8000">
                  <c:v>42759.064583333333</c:v>
                </c:pt>
                <c:pt idx="8001">
                  <c:v>42759.071527777778</c:v>
                </c:pt>
                <c:pt idx="8002">
                  <c:v>42759.078472222223</c:v>
                </c:pt>
                <c:pt idx="8003">
                  <c:v>42759.085416666669</c:v>
                </c:pt>
                <c:pt idx="8004">
                  <c:v>42759.092361111114</c:v>
                </c:pt>
                <c:pt idx="8005">
                  <c:v>42759.099305555559</c:v>
                </c:pt>
                <c:pt idx="8006">
                  <c:v>42759.106249999997</c:v>
                </c:pt>
                <c:pt idx="8007">
                  <c:v>42759.113194444442</c:v>
                </c:pt>
                <c:pt idx="8008">
                  <c:v>42759.120138888888</c:v>
                </c:pt>
                <c:pt idx="8009">
                  <c:v>42759.127083333333</c:v>
                </c:pt>
                <c:pt idx="8010">
                  <c:v>42759.134027777778</c:v>
                </c:pt>
                <c:pt idx="8011">
                  <c:v>42759.140972222223</c:v>
                </c:pt>
                <c:pt idx="8012">
                  <c:v>42759.147916666669</c:v>
                </c:pt>
                <c:pt idx="8013">
                  <c:v>42759.154861111114</c:v>
                </c:pt>
                <c:pt idx="8014">
                  <c:v>42759.161805555559</c:v>
                </c:pt>
                <c:pt idx="8015">
                  <c:v>42759.168749999997</c:v>
                </c:pt>
                <c:pt idx="8016">
                  <c:v>42759.175694444442</c:v>
                </c:pt>
                <c:pt idx="8017">
                  <c:v>42759.182638888888</c:v>
                </c:pt>
                <c:pt idx="8018">
                  <c:v>42759.189583333333</c:v>
                </c:pt>
                <c:pt idx="8019">
                  <c:v>42759.196527777778</c:v>
                </c:pt>
                <c:pt idx="8020">
                  <c:v>42759.203472222223</c:v>
                </c:pt>
                <c:pt idx="8021">
                  <c:v>42759.210416666669</c:v>
                </c:pt>
                <c:pt idx="8022">
                  <c:v>42759.217361111114</c:v>
                </c:pt>
                <c:pt idx="8023">
                  <c:v>42759.224305555559</c:v>
                </c:pt>
                <c:pt idx="8024">
                  <c:v>42759.231249999997</c:v>
                </c:pt>
                <c:pt idx="8025">
                  <c:v>42759.238194444442</c:v>
                </c:pt>
                <c:pt idx="8026">
                  <c:v>42759.245138888888</c:v>
                </c:pt>
                <c:pt idx="8027">
                  <c:v>42759.252083333333</c:v>
                </c:pt>
                <c:pt idx="8028">
                  <c:v>42759.259027777778</c:v>
                </c:pt>
                <c:pt idx="8029">
                  <c:v>42759.265972222223</c:v>
                </c:pt>
                <c:pt idx="8030">
                  <c:v>42759.272916666669</c:v>
                </c:pt>
                <c:pt idx="8031">
                  <c:v>42759.279861111114</c:v>
                </c:pt>
                <c:pt idx="8032">
                  <c:v>42759.286805555559</c:v>
                </c:pt>
                <c:pt idx="8033">
                  <c:v>42759.293749999997</c:v>
                </c:pt>
                <c:pt idx="8034">
                  <c:v>42759.300694444442</c:v>
                </c:pt>
                <c:pt idx="8035">
                  <c:v>42759.307638888888</c:v>
                </c:pt>
                <c:pt idx="8036">
                  <c:v>42759.314583333333</c:v>
                </c:pt>
                <c:pt idx="8037">
                  <c:v>42759.321527777778</c:v>
                </c:pt>
                <c:pt idx="8038">
                  <c:v>42759.328472222223</c:v>
                </c:pt>
                <c:pt idx="8039">
                  <c:v>42759.335416666669</c:v>
                </c:pt>
                <c:pt idx="8040">
                  <c:v>42759.342361111114</c:v>
                </c:pt>
                <c:pt idx="8041">
                  <c:v>42759.349305555559</c:v>
                </c:pt>
                <c:pt idx="8042">
                  <c:v>42759.356249999997</c:v>
                </c:pt>
                <c:pt idx="8043">
                  <c:v>42759.363194444442</c:v>
                </c:pt>
                <c:pt idx="8044">
                  <c:v>42759.370138888888</c:v>
                </c:pt>
                <c:pt idx="8045">
                  <c:v>42759.377083333333</c:v>
                </c:pt>
                <c:pt idx="8046">
                  <c:v>42759.384027777778</c:v>
                </c:pt>
                <c:pt idx="8047">
                  <c:v>42759.390972222223</c:v>
                </c:pt>
                <c:pt idx="8048">
                  <c:v>42759.397916666669</c:v>
                </c:pt>
                <c:pt idx="8049">
                  <c:v>42759.404861111114</c:v>
                </c:pt>
                <c:pt idx="8050">
                  <c:v>42759.411805555559</c:v>
                </c:pt>
                <c:pt idx="8051">
                  <c:v>42759.418749999997</c:v>
                </c:pt>
                <c:pt idx="8052">
                  <c:v>42759.425694444442</c:v>
                </c:pt>
                <c:pt idx="8053">
                  <c:v>42759.432638888888</c:v>
                </c:pt>
                <c:pt idx="8054">
                  <c:v>42759.439583333333</c:v>
                </c:pt>
                <c:pt idx="8055">
                  <c:v>42759.446527777778</c:v>
                </c:pt>
                <c:pt idx="8056">
                  <c:v>42759.453472222223</c:v>
                </c:pt>
                <c:pt idx="8057">
                  <c:v>42759.460416666669</c:v>
                </c:pt>
                <c:pt idx="8058">
                  <c:v>42759.467361111114</c:v>
                </c:pt>
                <c:pt idx="8059">
                  <c:v>42759.474305555559</c:v>
                </c:pt>
                <c:pt idx="8060">
                  <c:v>42759.481249999997</c:v>
                </c:pt>
                <c:pt idx="8061">
                  <c:v>42759.488194444442</c:v>
                </c:pt>
                <c:pt idx="8062">
                  <c:v>42759.495138888888</c:v>
                </c:pt>
                <c:pt idx="8063">
                  <c:v>42759.502083333333</c:v>
                </c:pt>
                <c:pt idx="8064">
                  <c:v>42759.509027777778</c:v>
                </c:pt>
                <c:pt idx="8065">
                  <c:v>42759.515972222223</c:v>
                </c:pt>
                <c:pt idx="8066">
                  <c:v>42759.522916666669</c:v>
                </c:pt>
                <c:pt idx="8067">
                  <c:v>42759.529861111114</c:v>
                </c:pt>
                <c:pt idx="8068">
                  <c:v>42759.536805555559</c:v>
                </c:pt>
                <c:pt idx="8069">
                  <c:v>42759.543749999997</c:v>
                </c:pt>
                <c:pt idx="8070">
                  <c:v>42759.550694444442</c:v>
                </c:pt>
                <c:pt idx="8071">
                  <c:v>42759.557638888888</c:v>
                </c:pt>
                <c:pt idx="8072">
                  <c:v>42759.564583333333</c:v>
                </c:pt>
                <c:pt idx="8073">
                  <c:v>42759.571527777778</c:v>
                </c:pt>
                <c:pt idx="8074">
                  <c:v>42759.578472222223</c:v>
                </c:pt>
                <c:pt idx="8075">
                  <c:v>42759.585416666669</c:v>
                </c:pt>
                <c:pt idx="8076">
                  <c:v>42759.592361111114</c:v>
                </c:pt>
                <c:pt idx="8077">
                  <c:v>42759.599305555559</c:v>
                </c:pt>
                <c:pt idx="8078">
                  <c:v>42759.606249999997</c:v>
                </c:pt>
                <c:pt idx="8079">
                  <c:v>42759.613194444442</c:v>
                </c:pt>
                <c:pt idx="8080">
                  <c:v>42759.620138888888</c:v>
                </c:pt>
                <c:pt idx="8081">
                  <c:v>42759.627083333333</c:v>
                </c:pt>
                <c:pt idx="8082">
                  <c:v>42759.634027777778</c:v>
                </c:pt>
                <c:pt idx="8083">
                  <c:v>42759.640972222223</c:v>
                </c:pt>
                <c:pt idx="8084">
                  <c:v>42759.647916666669</c:v>
                </c:pt>
                <c:pt idx="8085">
                  <c:v>42759.654861111114</c:v>
                </c:pt>
                <c:pt idx="8086">
                  <c:v>42759.661805555559</c:v>
                </c:pt>
                <c:pt idx="8087">
                  <c:v>42759.668749999997</c:v>
                </c:pt>
                <c:pt idx="8088">
                  <c:v>42759.675694444442</c:v>
                </c:pt>
                <c:pt idx="8089">
                  <c:v>42759.682638888888</c:v>
                </c:pt>
                <c:pt idx="8090">
                  <c:v>42759.689583333333</c:v>
                </c:pt>
                <c:pt idx="8091">
                  <c:v>42759.696527777778</c:v>
                </c:pt>
                <c:pt idx="8092">
                  <c:v>42759.703472222223</c:v>
                </c:pt>
                <c:pt idx="8093">
                  <c:v>42759.710416666669</c:v>
                </c:pt>
                <c:pt idx="8094">
                  <c:v>42759.717361111114</c:v>
                </c:pt>
                <c:pt idx="8095">
                  <c:v>42759.724305555559</c:v>
                </c:pt>
                <c:pt idx="8096">
                  <c:v>42759.731249999997</c:v>
                </c:pt>
                <c:pt idx="8097">
                  <c:v>42759.738194444442</c:v>
                </c:pt>
                <c:pt idx="8098">
                  <c:v>42759.745138888888</c:v>
                </c:pt>
                <c:pt idx="8099">
                  <c:v>42759.752083333333</c:v>
                </c:pt>
                <c:pt idx="8100">
                  <c:v>42759.759027777778</c:v>
                </c:pt>
                <c:pt idx="8101">
                  <c:v>42759.765972222223</c:v>
                </c:pt>
                <c:pt idx="8102">
                  <c:v>42759.772916666669</c:v>
                </c:pt>
                <c:pt idx="8103">
                  <c:v>42759.779861111114</c:v>
                </c:pt>
                <c:pt idx="8104">
                  <c:v>42759.786805555559</c:v>
                </c:pt>
                <c:pt idx="8105">
                  <c:v>42759.793749999997</c:v>
                </c:pt>
                <c:pt idx="8106">
                  <c:v>42759.800694444442</c:v>
                </c:pt>
                <c:pt idx="8107">
                  <c:v>42759.807638888888</c:v>
                </c:pt>
                <c:pt idx="8108">
                  <c:v>42759.814583333333</c:v>
                </c:pt>
                <c:pt idx="8109">
                  <c:v>42759.821527777778</c:v>
                </c:pt>
                <c:pt idx="8110">
                  <c:v>42759.828472222223</c:v>
                </c:pt>
                <c:pt idx="8111">
                  <c:v>42759.835416666669</c:v>
                </c:pt>
                <c:pt idx="8112">
                  <c:v>42759.842361111114</c:v>
                </c:pt>
                <c:pt idx="8113">
                  <c:v>42759.849305555559</c:v>
                </c:pt>
                <c:pt idx="8114">
                  <c:v>42759.856249999997</c:v>
                </c:pt>
                <c:pt idx="8115">
                  <c:v>42759.863194444442</c:v>
                </c:pt>
                <c:pt idx="8116">
                  <c:v>42759.870138888888</c:v>
                </c:pt>
                <c:pt idx="8117">
                  <c:v>42759.877083333333</c:v>
                </c:pt>
                <c:pt idx="8118">
                  <c:v>42759.884027777778</c:v>
                </c:pt>
                <c:pt idx="8119">
                  <c:v>42759.890972222223</c:v>
                </c:pt>
                <c:pt idx="8120">
                  <c:v>42759.897916666669</c:v>
                </c:pt>
                <c:pt idx="8121">
                  <c:v>42759.904861111114</c:v>
                </c:pt>
                <c:pt idx="8122">
                  <c:v>42759.911805555559</c:v>
                </c:pt>
                <c:pt idx="8123">
                  <c:v>42759.918749999997</c:v>
                </c:pt>
                <c:pt idx="8124">
                  <c:v>42759.925694444442</c:v>
                </c:pt>
                <c:pt idx="8125">
                  <c:v>42759.932638888888</c:v>
                </c:pt>
                <c:pt idx="8126">
                  <c:v>42759.939583333333</c:v>
                </c:pt>
                <c:pt idx="8127">
                  <c:v>42759.946527777778</c:v>
                </c:pt>
                <c:pt idx="8128">
                  <c:v>42759.953472222223</c:v>
                </c:pt>
                <c:pt idx="8129">
                  <c:v>42759.960416666669</c:v>
                </c:pt>
                <c:pt idx="8130">
                  <c:v>42759.967361111114</c:v>
                </c:pt>
                <c:pt idx="8131">
                  <c:v>42759.974305555559</c:v>
                </c:pt>
                <c:pt idx="8132">
                  <c:v>42759.981249999997</c:v>
                </c:pt>
                <c:pt idx="8133">
                  <c:v>42759.988194444442</c:v>
                </c:pt>
                <c:pt idx="8134">
                  <c:v>42759.995138888888</c:v>
                </c:pt>
                <c:pt idx="8135">
                  <c:v>42760.002083333333</c:v>
                </c:pt>
                <c:pt idx="8136">
                  <c:v>42760.009027777778</c:v>
                </c:pt>
                <c:pt idx="8137">
                  <c:v>42760.015972222223</c:v>
                </c:pt>
                <c:pt idx="8138">
                  <c:v>42760.022916666669</c:v>
                </c:pt>
                <c:pt idx="8139">
                  <c:v>42760.029861111114</c:v>
                </c:pt>
                <c:pt idx="8140">
                  <c:v>42760.036805555559</c:v>
                </c:pt>
                <c:pt idx="8141">
                  <c:v>42760.043749999997</c:v>
                </c:pt>
                <c:pt idx="8142">
                  <c:v>42760.050694444442</c:v>
                </c:pt>
                <c:pt idx="8143">
                  <c:v>42760.057638888888</c:v>
                </c:pt>
                <c:pt idx="8144">
                  <c:v>42760.064583333333</c:v>
                </c:pt>
                <c:pt idx="8145">
                  <c:v>42760.071527777778</c:v>
                </c:pt>
                <c:pt idx="8146">
                  <c:v>42760.078472222223</c:v>
                </c:pt>
                <c:pt idx="8147">
                  <c:v>42760.085416666669</c:v>
                </c:pt>
                <c:pt idx="8148">
                  <c:v>42760.092361111114</c:v>
                </c:pt>
                <c:pt idx="8149">
                  <c:v>42760.099305555559</c:v>
                </c:pt>
                <c:pt idx="8150">
                  <c:v>42760.106249999997</c:v>
                </c:pt>
                <c:pt idx="8151">
                  <c:v>42760.113194444442</c:v>
                </c:pt>
                <c:pt idx="8152">
                  <c:v>42760.120138888888</c:v>
                </c:pt>
                <c:pt idx="8153">
                  <c:v>42760.127083333333</c:v>
                </c:pt>
                <c:pt idx="8154">
                  <c:v>42760.134027777778</c:v>
                </c:pt>
                <c:pt idx="8155">
                  <c:v>42760.140972222223</c:v>
                </c:pt>
                <c:pt idx="8156">
                  <c:v>42760.147916666669</c:v>
                </c:pt>
                <c:pt idx="8157">
                  <c:v>42760.154861111114</c:v>
                </c:pt>
                <c:pt idx="8158">
                  <c:v>42760.161805555559</c:v>
                </c:pt>
                <c:pt idx="8159">
                  <c:v>42760.168749999997</c:v>
                </c:pt>
                <c:pt idx="8160">
                  <c:v>42760.175694444442</c:v>
                </c:pt>
                <c:pt idx="8161">
                  <c:v>42760.182638888888</c:v>
                </c:pt>
                <c:pt idx="8162">
                  <c:v>42760.189583333333</c:v>
                </c:pt>
                <c:pt idx="8163">
                  <c:v>42760.196527777778</c:v>
                </c:pt>
                <c:pt idx="8164">
                  <c:v>42760.203472222223</c:v>
                </c:pt>
                <c:pt idx="8165">
                  <c:v>42760.210416666669</c:v>
                </c:pt>
                <c:pt idx="8166">
                  <c:v>42760.217361111114</c:v>
                </c:pt>
                <c:pt idx="8167">
                  <c:v>42760.224305555559</c:v>
                </c:pt>
                <c:pt idx="8168">
                  <c:v>42760.231249999997</c:v>
                </c:pt>
                <c:pt idx="8169">
                  <c:v>42760.238194444442</c:v>
                </c:pt>
                <c:pt idx="8170">
                  <c:v>42760.245138888888</c:v>
                </c:pt>
                <c:pt idx="8171">
                  <c:v>42760.252083333333</c:v>
                </c:pt>
                <c:pt idx="8172">
                  <c:v>42760.259027777778</c:v>
                </c:pt>
                <c:pt idx="8173">
                  <c:v>42760.265972222223</c:v>
                </c:pt>
                <c:pt idx="8174">
                  <c:v>42760.272916666669</c:v>
                </c:pt>
                <c:pt idx="8175">
                  <c:v>42760.279861111114</c:v>
                </c:pt>
                <c:pt idx="8176">
                  <c:v>42760.286805555559</c:v>
                </c:pt>
                <c:pt idx="8177">
                  <c:v>42760.293749999997</c:v>
                </c:pt>
                <c:pt idx="8178">
                  <c:v>42760.300694444442</c:v>
                </c:pt>
                <c:pt idx="8179">
                  <c:v>42760.307638888888</c:v>
                </c:pt>
                <c:pt idx="8180">
                  <c:v>42760.314583333333</c:v>
                </c:pt>
                <c:pt idx="8181">
                  <c:v>42760.321527777778</c:v>
                </c:pt>
                <c:pt idx="8182">
                  <c:v>42760.328472222223</c:v>
                </c:pt>
                <c:pt idx="8183">
                  <c:v>42760.335416666669</c:v>
                </c:pt>
                <c:pt idx="8184">
                  <c:v>42760.342361111114</c:v>
                </c:pt>
                <c:pt idx="8185">
                  <c:v>42760.349305555559</c:v>
                </c:pt>
                <c:pt idx="8186">
                  <c:v>42760.356249999997</c:v>
                </c:pt>
                <c:pt idx="8187">
                  <c:v>42760.363194444442</c:v>
                </c:pt>
                <c:pt idx="8188">
                  <c:v>42760.370138888888</c:v>
                </c:pt>
                <c:pt idx="8189">
                  <c:v>42760.377083333333</c:v>
                </c:pt>
                <c:pt idx="8190">
                  <c:v>42760.384027777778</c:v>
                </c:pt>
                <c:pt idx="8191">
                  <c:v>42760.390972222223</c:v>
                </c:pt>
                <c:pt idx="8192">
                  <c:v>42760.397916666669</c:v>
                </c:pt>
                <c:pt idx="8193">
                  <c:v>42760.404861111114</c:v>
                </c:pt>
                <c:pt idx="8194">
                  <c:v>42760.411805555559</c:v>
                </c:pt>
                <c:pt idx="8195">
                  <c:v>42760.418749999997</c:v>
                </c:pt>
                <c:pt idx="8196">
                  <c:v>42760.425694444442</c:v>
                </c:pt>
                <c:pt idx="8197">
                  <c:v>42760.432638888888</c:v>
                </c:pt>
                <c:pt idx="8198">
                  <c:v>42760.439583333333</c:v>
                </c:pt>
                <c:pt idx="8199">
                  <c:v>42760.446527777778</c:v>
                </c:pt>
                <c:pt idx="8200">
                  <c:v>42760.453472222223</c:v>
                </c:pt>
                <c:pt idx="8201">
                  <c:v>42760.460416666669</c:v>
                </c:pt>
                <c:pt idx="8202">
                  <c:v>42760.467361111114</c:v>
                </c:pt>
                <c:pt idx="8203">
                  <c:v>42760.474305555559</c:v>
                </c:pt>
                <c:pt idx="8204">
                  <c:v>42760.481249999997</c:v>
                </c:pt>
                <c:pt idx="8205">
                  <c:v>42760.488194444442</c:v>
                </c:pt>
                <c:pt idx="8206">
                  <c:v>42760.495138888888</c:v>
                </c:pt>
                <c:pt idx="8207">
                  <c:v>42760.502083333333</c:v>
                </c:pt>
                <c:pt idx="8208">
                  <c:v>42760.509027777778</c:v>
                </c:pt>
                <c:pt idx="8209">
                  <c:v>42760.515972222223</c:v>
                </c:pt>
                <c:pt idx="8210">
                  <c:v>42760.522916666669</c:v>
                </c:pt>
                <c:pt idx="8211">
                  <c:v>42760.529861111114</c:v>
                </c:pt>
                <c:pt idx="8212">
                  <c:v>42760.536805555559</c:v>
                </c:pt>
                <c:pt idx="8213">
                  <c:v>42760.543749999997</c:v>
                </c:pt>
                <c:pt idx="8214">
                  <c:v>42760.550694444442</c:v>
                </c:pt>
                <c:pt idx="8215">
                  <c:v>42760.557638888888</c:v>
                </c:pt>
                <c:pt idx="8216">
                  <c:v>42760.564583333333</c:v>
                </c:pt>
                <c:pt idx="8217">
                  <c:v>42760.571527777778</c:v>
                </c:pt>
                <c:pt idx="8218">
                  <c:v>42760.578472222223</c:v>
                </c:pt>
                <c:pt idx="8219">
                  <c:v>42760.585416666669</c:v>
                </c:pt>
                <c:pt idx="8220">
                  <c:v>42760.592361111114</c:v>
                </c:pt>
                <c:pt idx="8221">
                  <c:v>42760.599305555559</c:v>
                </c:pt>
                <c:pt idx="8222">
                  <c:v>42760.606249999997</c:v>
                </c:pt>
                <c:pt idx="8223">
                  <c:v>42760.613194444442</c:v>
                </c:pt>
                <c:pt idx="8224">
                  <c:v>42760.620138888888</c:v>
                </c:pt>
                <c:pt idx="8225">
                  <c:v>42760.627083333333</c:v>
                </c:pt>
                <c:pt idx="8226">
                  <c:v>42760.634027777778</c:v>
                </c:pt>
                <c:pt idx="8227">
                  <c:v>42760.640972222223</c:v>
                </c:pt>
                <c:pt idx="8228">
                  <c:v>42760.647916666669</c:v>
                </c:pt>
                <c:pt idx="8229">
                  <c:v>42760.654861111114</c:v>
                </c:pt>
                <c:pt idx="8230">
                  <c:v>42760.661805555559</c:v>
                </c:pt>
                <c:pt idx="8231">
                  <c:v>42760.668749999997</c:v>
                </c:pt>
                <c:pt idx="8232">
                  <c:v>42760.675694444442</c:v>
                </c:pt>
                <c:pt idx="8233">
                  <c:v>42760.682638888888</c:v>
                </c:pt>
                <c:pt idx="8234">
                  <c:v>42760.689583333333</c:v>
                </c:pt>
                <c:pt idx="8235">
                  <c:v>42760.696527777778</c:v>
                </c:pt>
                <c:pt idx="8236">
                  <c:v>42760.703472222223</c:v>
                </c:pt>
                <c:pt idx="8237">
                  <c:v>42760.710416666669</c:v>
                </c:pt>
                <c:pt idx="8238">
                  <c:v>42760.717361111114</c:v>
                </c:pt>
                <c:pt idx="8239">
                  <c:v>42760.724305555559</c:v>
                </c:pt>
                <c:pt idx="8240">
                  <c:v>42760.731249999997</c:v>
                </c:pt>
                <c:pt idx="8241">
                  <c:v>42760.738194444442</c:v>
                </c:pt>
                <c:pt idx="8242">
                  <c:v>42760.745138888888</c:v>
                </c:pt>
                <c:pt idx="8243">
                  <c:v>42760.752083333333</c:v>
                </c:pt>
                <c:pt idx="8244">
                  <c:v>42760.759027777778</c:v>
                </c:pt>
                <c:pt idx="8245">
                  <c:v>42760.765972222223</c:v>
                </c:pt>
                <c:pt idx="8246">
                  <c:v>42760.772916666669</c:v>
                </c:pt>
                <c:pt idx="8247">
                  <c:v>42760.779861111114</c:v>
                </c:pt>
                <c:pt idx="8248">
                  <c:v>42760.786805555559</c:v>
                </c:pt>
                <c:pt idx="8249">
                  <c:v>42760.793749999997</c:v>
                </c:pt>
                <c:pt idx="8250">
                  <c:v>42760.800694444442</c:v>
                </c:pt>
                <c:pt idx="8251">
                  <c:v>42760.807638888888</c:v>
                </c:pt>
                <c:pt idx="8252">
                  <c:v>42760.814583333333</c:v>
                </c:pt>
                <c:pt idx="8253">
                  <c:v>42760.821527777778</c:v>
                </c:pt>
                <c:pt idx="8254">
                  <c:v>42760.828472222223</c:v>
                </c:pt>
                <c:pt idx="8255">
                  <c:v>42760.835416666669</c:v>
                </c:pt>
                <c:pt idx="8256">
                  <c:v>42760.842361111114</c:v>
                </c:pt>
                <c:pt idx="8257">
                  <c:v>42760.849305555559</c:v>
                </c:pt>
                <c:pt idx="8258">
                  <c:v>42760.856249999997</c:v>
                </c:pt>
                <c:pt idx="8259">
                  <c:v>42760.863194444442</c:v>
                </c:pt>
                <c:pt idx="8260">
                  <c:v>42760.870138888888</c:v>
                </c:pt>
                <c:pt idx="8261">
                  <c:v>42760.877083333333</c:v>
                </c:pt>
                <c:pt idx="8262">
                  <c:v>42760.884027777778</c:v>
                </c:pt>
                <c:pt idx="8263">
                  <c:v>42760.890972222223</c:v>
                </c:pt>
                <c:pt idx="8264">
                  <c:v>42760.897916666669</c:v>
                </c:pt>
                <c:pt idx="8265">
                  <c:v>42760.904861111114</c:v>
                </c:pt>
                <c:pt idx="8266">
                  <c:v>42760.911805555559</c:v>
                </c:pt>
                <c:pt idx="8267">
                  <c:v>42760.918749999997</c:v>
                </c:pt>
                <c:pt idx="8268">
                  <c:v>42760.925694444442</c:v>
                </c:pt>
                <c:pt idx="8269">
                  <c:v>42760.932638888888</c:v>
                </c:pt>
                <c:pt idx="8270">
                  <c:v>42760.939583333333</c:v>
                </c:pt>
                <c:pt idx="8271">
                  <c:v>42760.946527777778</c:v>
                </c:pt>
                <c:pt idx="8272">
                  <c:v>42760.953472222223</c:v>
                </c:pt>
                <c:pt idx="8273">
                  <c:v>42760.960416666669</c:v>
                </c:pt>
                <c:pt idx="8274">
                  <c:v>42760.967361111114</c:v>
                </c:pt>
                <c:pt idx="8275">
                  <c:v>42760.974305555559</c:v>
                </c:pt>
                <c:pt idx="8276">
                  <c:v>42760.981249999997</c:v>
                </c:pt>
                <c:pt idx="8277">
                  <c:v>42760.988194444442</c:v>
                </c:pt>
                <c:pt idx="8278">
                  <c:v>42760.995138888888</c:v>
                </c:pt>
                <c:pt idx="8279">
                  <c:v>42761.002083333333</c:v>
                </c:pt>
                <c:pt idx="8280">
                  <c:v>42761.009027777778</c:v>
                </c:pt>
                <c:pt idx="8281">
                  <c:v>42761.015972222223</c:v>
                </c:pt>
                <c:pt idx="8282">
                  <c:v>42761.022916666669</c:v>
                </c:pt>
                <c:pt idx="8283">
                  <c:v>42761.029861111114</c:v>
                </c:pt>
                <c:pt idx="8284">
                  <c:v>42761.036805555559</c:v>
                </c:pt>
                <c:pt idx="8285">
                  <c:v>42761.043749999997</c:v>
                </c:pt>
                <c:pt idx="8286">
                  <c:v>42761.050694444442</c:v>
                </c:pt>
                <c:pt idx="8287">
                  <c:v>42761.057638888888</c:v>
                </c:pt>
                <c:pt idx="8288">
                  <c:v>42761.064583333333</c:v>
                </c:pt>
                <c:pt idx="8289">
                  <c:v>42761.071527777778</c:v>
                </c:pt>
                <c:pt idx="8290">
                  <c:v>42761.078472222223</c:v>
                </c:pt>
                <c:pt idx="8291">
                  <c:v>42761.085416666669</c:v>
                </c:pt>
                <c:pt idx="8292">
                  <c:v>42761.092361111114</c:v>
                </c:pt>
                <c:pt idx="8293">
                  <c:v>42761.099305555559</c:v>
                </c:pt>
                <c:pt idx="8294">
                  <c:v>42761.106249999997</c:v>
                </c:pt>
                <c:pt idx="8295">
                  <c:v>42761.113194444442</c:v>
                </c:pt>
                <c:pt idx="8296">
                  <c:v>42761.120138888888</c:v>
                </c:pt>
                <c:pt idx="8297">
                  <c:v>42761.127083333333</c:v>
                </c:pt>
                <c:pt idx="8298">
                  <c:v>42761.134027777778</c:v>
                </c:pt>
                <c:pt idx="8299">
                  <c:v>42761.140972222223</c:v>
                </c:pt>
                <c:pt idx="8300">
                  <c:v>42761.147916666669</c:v>
                </c:pt>
                <c:pt idx="8301">
                  <c:v>42761.154861111114</c:v>
                </c:pt>
                <c:pt idx="8302">
                  <c:v>42761.161805555559</c:v>
                </c:pt>
                <c:pt idx="8303">
                  <c:v>42761.168749999997</c:v>
                </c:pt>
                <c:pt idx="8304">
                  <c:v>42761.175694444442</c:v>
                </c:pt>
                <c:pt idx="8305">
                  <c:v>42761.182638888888</c:v>
                </c:pt>
                <c:pt idx="8306">
                  <c:v>42761.189583333333</c:v>
                </c:pt>
                <c:pt idx="8307">
                  <c:v>42761.196527777778</c:v>
                </c:pt>
                <c:pt idx="8308">
                  <c:v>42761.203472222223</c:v>
                </c:pt>
                <c:pt idx="8309">
                  <c:v>42761.210416666669</c:v>
                </c:pt>
                <c:pt idx="8310">
                  <c:v>42761.217361111114</c:v>
                </c:pt>
                <c:pt idx="8311">
                  <c:v>42761.224305555559</c:v>
                </c:pt>
                <c:pt idx="8312">
                  <c:v>42761.231249999997</c:v>
                </c:pt>
                <c:pt idx="8313">
                  <c:v>42761.238194444442</c:v>
                </c:pt>
                <c:pt idx="8314">
                  <c:v>42761.245138888888</c:v>
                </c:pt>
                <c:pt idx="8315">
                  <c:v>42761.252083333333</c:v>
                </c:pt>
                <c:pt idx="8316">
                  <c:v>42761.259027777778</c:v>
                </c:pt>
                <c:pt idx="8317">
                  <c:v>42761.265972222223</c:v>
                </c:pt>
                <c:pt idx="8318">
                  <c:v>42761.272916666669</c:v>
                </c:pt>
                <c:pt idx="8319">
                  <c:v>42761.279861111114</c:v>
                </c:pt>
                <c:pt idx="8320">
                  <c:v>42761.286805555559</c:v>
                </c:pt>
                <c:pt idx="8321">
                  <c:v>42761.293749999997</c:v>
                </c:pt>
                <c:pt idx="8322">
                  <c:v>42761.300694444442</c:v>
                </c:pt>
                <c:pt idx="8323">
                  <c:v>42761.307638888888</c:v>
                </c:pt>
                <c:pt idx="8324">
                  <c:v>42761.314583333333</c:v>
                </c:pt>
                <c:pt idx="8325">
                  <c:v>42761.321527777778</c:v>
                </c:pt>
                <c:pt idx="8326">
                  <c:v>42761.328472222223</c:v>
                </c:pt>
                <c:pt idx="8327">
                  <c:v>42761.335416666669</c:v>
                </c:pt>
                <c:pt idx="8328">
                  <c:v>42761.342361111114</c:v>
                </c:pt>
                <c:pt idx="8329">
                  <c:v>42761.349305555559</c:v>
                </c:pt>
                <c:pt idx="8330">
                  <c:v>42761.356249999997</c:v>
                </c:pt>
                <c:pt idx="8331">
                  <c:v>42761.363194444442</c:v>
                </c:pt>
                <c:pt idx="8332">
                  <c:v>42761.370138888888</c:v>
                </c:pt>
                <c:pt idx="8333">
                  <c:v>42761.377083333333</c:v>
                </c:pt>
                <c:pt idx="8334">
                  <c:v>42761.384027777778</c:v>
                </c:pt>
                <c:pt idx="8335">
                  <c:v>42761.390972222223</c:v>
                </c:pt>
                <c:pt idx="8336">
                  <c:v>42761.397916666669</c:v>
                </c:pt>
                <c:pt idx="8337">
                  <c:v>42761.404861111114</c:v>
                </c:pt>
                <c:pt idx="8338">
                  <c:v>42761.411805555559</c:v>
                </c:pt>
                <c:pt idx="8339">
                  <c:v>42761.418749999997</c:v>
                </c:pt>
                <c:pt idx="8340">
                  <c:v>42761.425694444442</c:v>
                </c:pt>
                <c:pt idx="8341">
                  <c:v>42761.432638888888</c:v>
                </c:pt>
                <c:pt idx="8342">
                  <c:v>42761.439583333333</c:v>
                </c:pt>
                <c:pt idx="8343">
                  <c:v>42761.446527777778</c:v>
                </c:pt>
                <c:pt idx="8344">
                  <c:v>42761.453472222223</c:v>
                </c:pt>
                <c:pt idx="8345">
                  <c:v>42761.460416666669</c:v>
                </c:pt>
                <c:pt idx="8346">
                  <c:v>42761.467361111114</c:v>
                </c:pt>
                <c:pt idx="8347">
                  <c:v>42761.474305555559</c:v>
                </c:pt>
                <c:pt idx="8348">
                  <c:v>42761.481249999997</c:v>
                </c:pt>
                <c:pt idx="8349">
                  <c:v>42761.488194444442</c:v>
                </c:pt>
                <c:pt idx="8350">
                  <c:v>42761.495138888888</c:v>
                </c:pt>
                <c:pt idx="8351">
                  <c:v>42761.502083333333</c:v>
                </c:pt>
                <c:pt idx="8352">
                  <c:v>42761.509027777778</c:v>
                </c:pt>
                <c:pt idx="8353">
                  <c:v>42761.515972222223</c:v>
                </c:pt>
                <c:pt idx="8354">
                  <c:v>42761.522916666669</c:v>
                </c:pt>
                <c:pt idx="8355">
                  <c:v>42761.529861111114</c:v>
                </c:pt>
                <c:pt idx="8356">
                  <c:v>42761.536805555559</c:v>
                </c:pt>
                <c:pt idx="8357">
                  <c:v>42761.543749999997</c:v>
                </c:pt>
                <c:pt idx="8358">
                  <c:v>42761.550694444442</c:v>
                </c:pt>
                <c:pt idx="8359">
                  <c:v>42761.557638888888</c:v>
                </c:pt>
                <c:pt idx="8360">
                  <c:v>42761.564583333333</c:v>
                </c:pt>
                <c:pt idx="8361">
                  <c:v>42761.571527777778</c:v>
                </c:pt>
                <c:pt idx="8362">
                  <c:v>42761.578472222223</c:v>
                </c:pt>
                <c:pt idx="8363">
                  <c:v>42761.585416666669</c:v>
                </c:pt>
                <c:pt idx="8364">
                  <c:v>42761.592361111114</c:v>
                </c:pt>
                <c:pt idx="8365">
                  <c:v>42761.599305555559</c:v>
                </c:pt>
                <c:pt idx="8366">
                  <c:v>42761.606249999997</c:v>
                </c:pt>
                <c:pt idx="8367">
                  <c:v>42761.613194444442</c:v>
                </c:pt>
                <c:pt idx="8368">
                  <c:v>42761.620138888888</c:v>
                </c:pt>
                <c:pt idx="8369">
                  <c:v>42761.627083333333</c:v>
                </c:pt>
                <c:pt idx="8370">
                  <c:v>42761.634027777778</c:v>
                </c:pt>
                <c:pt idx="8371">
                  <c:v>42761.640972222223</c:v>
                </c:pt>
                <c:pt idx="8372">
                  <c:v>42761.647916666669</c:v>
                </c:pt>
                <c:pt idx="8373">
                  <c:v>42761.654861111114</c:v>
                </c:pt>
                <c:pt idx="8374">
                  <c:v>42761.661805555559</c:v>
                </c:pt>
                <c:pt idx="8375">
                  <c:v>42761.668749999997</c:v>
                </c:pt>
                <c:pt idx="8376">
                  <c:v>42761.675694444442</c:v>
                </c:pt>
                <c:pt idx="8377">
                  <c:v>42761.682638888888</c:v>
                </c:pt>
                <c:pt idx="8378">
                  <c:v>42761.689583333333</c:v>
                </c:pt>
                <c:pt idx="8379">
                  <c:v>42761.696527777778</c:v>
                </c:pt>
                <c:pt idx="8380">
                  <c:v>42761.703472222223</c:v>
                </c:pt>
                <c:pt idx="8381">
                  <c:v>42761.710416666669</c:v>
                </c:pt>
                <c:pt idx="8382">
                  <c:v>42761.717361111114</c:v>
                </c:pt>
                <c:pt idx="8383">
                  <c:v>42761.724305555559</c:v>
                </c:pt>
                <c:pt idx="8384">
                  <c:v>42761.731249999997</c:v>
                </c:pt>
                <c:pt idx="8385">
                  <c:v>42761.738194444442</c:v>
                </c:pt>
                <c:pt idx="8386">
                  <c:v>42761.745138888888</c:v>
                </c:pt>
                <c:pt idx="8387">
                  <c:v>42761.752083333333</c:v>
                </c:pt>
                <c:pt idx="8388">
                  <c:v>42761.759027777778</c:v>
                </c:pt>
                <c:pt idx="8389">
                  <c:v>42761.765972222223</c:v>
                </c:pt>
                <c:pt idx="8390">
                  <c:v>42761.772916666669</c:v>
                </c:pt>
                <c:pt idx="8391">
                  <c:v>42761.779861111114</c:v>
                </c:pt>
                <c:pt idx="8392">
                  <c:v>42761.786805555559</c:v>
                </c:pt>
                <c:pt idx="8393">
                  <c:v>42761.793749999997</c:v>
                </c:pt>
                <c:pt idx="8394">
                  <c:v>42761.800694444442</c:v>
                </c:pt>
                <c:pt idx="8395">
                  <c:v>42761.807638888888</c:v>
                </c:pt>
                <c:pt idx="8396">
                  <c:v>42761.814583333333</c:v>
                </c:pt>
                <c:pt idx="8397">
                  <c:v>42761.821527777778</c:v>
                </c:pt>
                <c:pt idx="8398">
                  <c:v>42761.828472222223</c:v>
                </c:pt>
                <c:pt idx="8399">
                  <c:v>42761.835416666669</c:v>
                </c:pt>
                <c:pt idx="8400">
                  <c:v>42761.842361111114</c:v>
                </c:pt>
                <c:pt idx="8401">
                  <c:v>42761.849305555559</c:v>
                </c:pt>
                <c:pt idx="8402">
                  <c:v>42761.856249999997</c:v>
                </c:pt>
                <c:pt idx="8403">
                  <c:v>42761.863194444442</c:v>
                </c:pt>
                <c:pt idx="8404">
                  <c:v>42761.870138888888</c:v>
                </c:pt>
                <c:pt idx="8405">
                  <c:v>42761.877083333333</c:v>
                </c:pt>
                <c:pt idx="8406">
                  <c:v>42761.884027777778</c:v>
                </c:pt>
                <c:pt idx="8407">
                  <c:v>42761.890972222223</c:v>
                </c:pt>
                <c:pt idx="8408">
                  <c:v>42761.897916666669</c:v>
                </c:pt>
                <c:pt idx="8409">
                  <c:v>42761.904861111114</c:v>
                </c:pt>
                <c:pt idx="8410">
                  <c:v>42761.911805555559</c:v>
                </c:pt>
                <c:pt idx="8411">
                  <c:v>42761.918749999997</c:v>
                </c:pt>
                <c:pt idx="8412">
                  <c:v>42761.925694444442</c:v>
                </c:pt>
                <c:pt idx="8413">
                  <c:v>42761.932638888888</c:v>
                </c:pt>
                <c:pt idx="8414">
                  <c:v>42761.939583333333</c:v>
                </c:pt>
                <c:pt idx="8415">
                  <c:v>42761.946527777778</c:v>
                </c:pt>
                <c:pt idx="8416">
                  <c:v>42761.953472222223</c:v>
                </c:pt>
                <c:pt idx="8417">
                  <c:v>42761.960416666669</c:v>
                </c:pt>
                <c:pt idx="8418">
                  <c:v>42761.967361111114</c:v>
                </c:pt>
                <c:pt idx="8419">
                  <c:v>42761.974305555559</c:v>
                </c:pt>
                <c:pt idx="8420">
                  <c:v>42761.981249999997</c:v>
                </c:pt>
                <c:pt idx="8421">
                  <c:v>42761.988194444442</c:v>
                </c:pt>
                <c:pt idx="8422">
                  <c:v>42761.995138888888</c:v>
                </c:pt>
                <c:pt idx="8423">
                  <c:v>42762.002083333333</c:v>
                </c:pt>
                <c:pt idx="8424">
                  <c:v>42762.009027777778</c:v>
                </c:pt>
                <c:pt idx="8425">
                  <c:v>42762.015972222223</c:v>
                </c:pt>
                <c:pt idx="8426">
                  <c:v>42762.022916666669</c:v>
                </c:pt>
                <c:pt idx="8427">
                  <c:v>42762.029861111114</c:v>
                </c:pt>
                <c:pt idx="8428">
                  <c:v>42762.036805555559</c:v>
                </c:pt>
                <c:pt idx="8429">
                  <c:v>42762.043749999997</c:v>
                </c:pt>
                <c:pt idx="8430">
                  <c:v>42762.050694444442</c:v>
                </c:pt>
                <c:pt idx="8431">
                  <c:v>42762.057638888888</c:v>
                </c:pt>
                <c:pt idx="8432">
                  <c:v>42762.064583333333</c:v>
                </c:pt>
                <c:pt idx="8433">
                  <c:v>42762.071527777778</c:v>
                </c:pt>
                <c:pt idx="8434">
                  <c:v>42762.078472222223</c:v>
                </c:pt>
                <c:pt idx="8435">
                  <c:v>42762.085416666669</c:v>
                </c:pt>
                <c:pt idx="8436">
                  <c:v>42762.092361111114</c:v>
                </c:pt>
                <c:pt idx="8437">
                  <c:v>42762.099305555559</c:v>
                </c:pt>
                <c:pt idx="8438">
                  <c:v>42762.106249999997</c:v>
                </c:pt>
                <c:pt idx="8439">
                  <c:v>42762.113194444442</c:v>
                </c:pt>
                <c:pt idx="8440">
                  <c:v>42762.120138888888</c:v>
                </c:pt>
                <c:pt idx="8441">
                  <c:v>42762.127083333333</c:v>
                </c:pt>
                <c:pt idx="8442">
                  <c:v>42762.134027777778</c:v>
                </c:pt>
                <c:pt idx="8443">
                  <c:v>42762.140972222223</c:v>
                </c:pt>
                <c:pt idx="8444">
                  <c:v>42762.147916666669</c:v>
                </c:pt>
                <c:pt idx="8445">
                  <c:v>42762.154861111114</c:v>
                </c:pt>
                <c:pt idx="8446">
                  <c:v>42762.161805555559</c:v>
                </c:pt>
                <c:pt idx="8447">
                  <c:v>42762.168749999997</c:v>
                </c:pt>
                <c:pt idx="8448">
                  <c:v>42762.175694444442</c:v>
                </c:pt>
                <c:pt idx="8449">
                  <c:v>42762.182638888888</c:v>
                </c:pt>
                <c:pt idx="8450">
                  <c:v>42762.189583333333</c:v>
                </c:pt>
                <c:pt idx="8451">
                  <c:v>42762.196527777778</c:v>
                </c:pt>
                <c:pt idx="8452">
                  <c:v>42762.203472222223</c:v>
                </c:pt>
                <c:pt idx="8453">
                  <c:v>42762.210416666669</c:v>
                </c:pt>
                <c:pt idx="8454">
                  <c:v>42762.217361111114</c:v>
                </c:pt>
                <c:pt idx="8455">
                  <c:v>42762.224305555559</c:v>
                </c:pt>
                <c:pt idx="8456">
                  <c:v>42762.231249999997</c:v>
                </c:pt>
                <c:pt idx="8457">
                  <c:v>42762.238194444442</c:v>
                </c:pt>
                <c:pt idx="8458">
                  <c:v>42762.245138888888</c:v>
                </c:pt>
                <c:pt idx="8459">
                  <c:v>42762.252083333333</c:v>
                </c:pt>
                <c:pt idx="8460">
                  <c:v>42762.259027777778</c:v>
                </c:pt>
                <c:pt idx="8461">
                  <c:v>42762.265972222223</c:v>
                </c:pt>
                <c:pt idx="8462">
                  <c:v>42762.272916666669</c:v>
                </c:pt>
                <c:pt idx="8463">
                  <c:v>42762.279861111114</c:v>
                </c:pt>
                <c:pt idx="8464">
                  <c:v>42762.286805555559</c:v>
                </c:pt>
                <c:pt idx="8465">
                  <c:v>42762.293749999997</c:v>
                </c:pt>
                <c:pt idx="8466">
                  <c:v>42762.300694444442</c:v>
                </c:pt>
                <c:pt idx="8467">
                  <c:v>42762.307638888888</c:v>
                </c:pt>
                <c:pt idx="8468">
                  <c:v>42762.314583333333</c:v>
                </c:pt>
                <c:pt idx="8469">
                  <c:v>42762.321527777778</c:v>
                </c:pt>
                <c:pt idx="8470">
                  <c:v>42762.328472222223</c:v>
                </c:pt>
                <c:pt idx="8471">
                  <c:v>42762.335416666669</c:v>
                </c:pt>
                <c:pt idx="8472">
                  <c:v>42762.342361111114</c:v>
                </c:pt>
                <c:pt idx="8473">
                  <c:v>42762.349305555559</c:v>
                </c:pt>
                <c:pt idx="8474">
                  <c:v>42762.356249999997</c:v>
                </c:pt>
                <c:pt idx="8475">
                  <c:v>42762.363194444442</c:v>
                </c:pt>
                <c:pt idx="8476">
                  <c:v>42762.370138888888</c:v>
                </c:pt>
                <c:pt idx="8477">
                  <c:v>42762.377083333333</c:v>
                </c:pt>
                <c:pt idx="8478">
                  <c:v>42762.384027777778</c:v>
                </c:pt>
                <c:pt idx="8479">
                  <c:v>42762.390972222223</c:v>
                </c:pt>
                <c:pt idx="8480">
                  <c:v>42762.397916666669</c:v>
                </c:pt>
                <c:pt idx="8481">
                  <c:v>42762.404861111114</c:v>
                </c:pt>
                <c:pt idx="8482">
                  <c:v>42762.411805555559</c:v>
                </c:pt>
                <c:pt idx="8483">
                  <c:v>42762.418749999997</c:v>
                </c:pt>
                <c:pt idx="8484">
                  <c:v>42762.425694444442</c:v>
                </c:pt>
                <c:pt idx="8485">
                  <c:v>42762.432638888888</c:v>
                </c:pt>
                <c:pt idx="8486">
                  <c:v>42762.439583333333</c:v>
                </c:pt>
                <c:pt idx="8487">
                  <c:v>42762.446527777778</c:v>
                </c:pt>
                <c:pt idx="8488">
                  <c:v>42762.453472222223</c:v>
                </c:pt>
                <c:pt idx="8489">
                  <c:v>42762.460416666669</c:v>
                </c:pt>
                <c:pt idx="8490">
                  <c:v>42762.467361111114</c:v>
                </c:pt>
                <c:pt idx="8491">
                  <c:v>42762.474305555559</c:v>
                </c:pt>
                <c:pt idx="8492">
                  <c:v>42762.481249999997</c:v>
                </c:pt>
                <c:pt idx="8493">
                  <c:v>42762.488194444442</c:v>
                </c:pt>
                <c:pt idx="8494">
                  <c:v>42762.495138888888</c:v>
                </c:pt>
                <c:pt idx="8495">
                  <c:v>42762.502083333333</c:v>
                </c:pt>
                <c:pt idx="8496">
                  <c:v>42762.509027777778</c:v>
                </c:pt>
                <c:pt idx="8497">
                  <c:v>42762.515972222223</c:v>
                </c:pt>
                <c:pt idx="8498">
                  <c:v>42762.522916666669</c:v>
                </c:pt>
                <c:pt idx="8499">
                  <c:v>42762.529861111114</c:v>
                </c:pt>
                <c:pt idx="8500">
                  <c:v>42762.536805555559</c:v>
                </c:pt>
                <c:pt idx="8501">
                  <c:v>42762.543749999997</c:v>
                </c:pt>
                <c:pt idx="8502">
                  <c:v>42762.550694444442</c:v>
                </c:pt>
                <c:pt idx="8503">
                  <c:v>42762.557638888888</c:v>
                </c:pt>
                <c:pt idx="8504">
                  <c:v>42762.564583333333</c:v>
                </c:pt>
                <c:pt idx="8505">
                  <c:v>42762.571527777778</c:v>
                </c:pt>
                <c:pt idx="8506">
                  <c:v>42762.578472222223</c:v>
                </c:pt>
                <c:pt idx="8507">
                  <c:v>42762.585416666669</c:v>
                </c:pt>
                <c:pt idx="8508">
                  <c:v>42762.592361111114</c:v>
                </c:pt>
                <c:pt idx="8509">
                  <c:v>42762.599305555559</c:v>
                </c:pt>
                <c:pt idx="8510">
                  <c:v>42762.606249999997</c:v>
                </c:pt>
                <c:pt idx="8511">
                  <c:v>42762.613194444442</c:v>
                </c:pt>
                <c:pt idx="8512">
                  <c:v>42762.620138888888</c:v>
                </c:pt>
                <c:pt idx="8513">
                  <c:v>42762.627083333333</c:v>
                </c:pt>
                <c:pt idx="8514">
                  <c:v>42762.634027777778</c:v>
                </c:pt>
                <c:pt idx="8515">
                  <c:v>42762.640972222223</c:v>
                </c:pt>
                <c:pt idx="8516">
                  <c:v>42762.647916666669</c:v>
                </c:pt>
                <c:pt idx="8517">
                  <c:v>42762.654861111114</c:v>
                </c:pt>
                <c:pt idx="8518">
                  <c:v>42762.661805555559</c:v>
                </c:pt>
                <c:pt idx="8519">
                  <c:v>42762.668749999997</c:v>
                </c:pt>
                <c:pt idx="8520">
                  <c:v>42762.675694444442</c:v>
                </c:pt>
                <c:pt idx="8521">
                  <c:v>42762.682638888888</c:v>
                </c:pt>
                <c:pt idx="8522">
                  <c:v>42762.689583333333</c:v>
                </c:pt>
                <c:pt idx="8523">
                  <c:v>42762.696527777778</c:v>
                </c:pt>
                <c:pt idx="8524">
                  <c:v>42762.703472222223</c:v>
                </c:pt>
                <c:pt idx="8525">
                  <c:v>42762.710416666669</c:v>
                </c:pt>
                <c:pt idx="8526">
                  <c:v>42762.717361111114</c:v>
                </c:pt>
                <c:pt idx="8527">
                  <c:v>42762.724305555559</c:v>
                </c:pt>
                <c:pt idx="8528">
                  <c:v>42762.731249999997</c:v>
                </c:pt>
                <c:pt idx="8529">
                  <c:v>42762.738194444442</c:v>
                </c:pt>
                <c:pt idx="8530">
                  <c:v>42762.745138888888</c:v>
                </c:pt>
                <c:pt idx="8531">
                  <c:v>42762.752083333333</c:v>
                </c:pt>
                <c:pt idx="8532">
                  <c:v>42762.759027777778</c:v>
                </c:pt>
                <c:pt idx="8533">
                  <c:v>42762.765972222223</c:v>
                </c:pt>
                <c:pt idx="8534">
                  <c:v>42762.772916666669</c:v>
                </c:pt>
                <c:pt idx="8535">
                  <c:v>42762.779861111114</c:v>
                </c:pt>
                <c:pt idx="8536">
                  <c:v>42762.786805555559</c:v>
                </c:pt>
                <c:pt idx="8537">
                  <c:v>42762.793749999997</c:v>
                </c:pt>
                <c:pt idx="8538">
                  <c:v>42762.800694444442</c:v>
                </c:pt>
                <c:pt idx="8539">
                  <c:v>42762.807638888888</c:v>
                </c:pt>
                <c:pt idx="8540">
                  <c:v>42762.814583333333</c:v>
                </c:pt>
                <c:pt idx="8541">
                  <c:v>42762.821527777778</c:v>
                </c:pt>
                <c:pt idx="8542">
                  <c:v>42762.828472222223</c:v>
                </c:pt>
                <c:pt idx="8543">
                  <c:v>42762.835416666669</c:v>
                </c:pt>
                <c:pt idx="8544">
                  <c:v>42762.842361111114</c:v>
                </c:pt>
                <c:pt idx="8545">
                  <c:v>42762.849305555559</c:v>
                </c:pt>
                <c:pt idx="8546">
                  <c:v>42762.856249999997</c:v>
                </c:pt>
                <c:pt idx="8547">
                  <c:v>42762.863194444442</c:v>
                </c:pt>
                <c:pt idx="8548">
                  <c:v>42762.870138888888</c:v>
                </c:pt>
                <c:pt idx="8549">
                  <c:v>42762.877083333333</c:v>
                </c:pt>
                <c:pt idx="8550">
                  <c:v>42762.884027777778</c:v>
                </c:pt>
                <c:pt idx="8551">
                  <c:v>42762.890972222223</c:v>
                </c:pt>
                <c:pt idx="8552">
                  <c:v>42762.897916666669</c:v>
                </c:pt>
                <c:pt idx="8553">
                  <c:v>42762.904861111114</c:v>
                </c:pt>
                <c:pt idx="8554">
                  <c:v>42762.911805555559</c:v>
                </c:pt>
                <c:pt idx="8555">
                  <c:v>42762.918749999997</c:v>
                </c:pt>
                <c:pt idx="8556">
                  <c:v>42762.925694444442</c:v>
                </c:pt>
                <c:pt idx="8557">
                  <c:v>42762.932638888888</c:v>
                </c:pt>
                <c:pt idx="8558">
                  <c:v>42762.939583333333</c:v>
                </c:pt>
                <c:pt idx="8559">
                  <c:v>42762.946527777778</c:v>
                </c:pt>
                <c:pt idx="8560">
                  <c:v>42762.953472222223</c:v>
                </c:pt>
                <c:pt idx="8561">
                  <c:v>42762.960416666669</c:v>
                </c:pt>
                <c:pt idx="8562">
                  <c:v>42762.967361111114</c:v>
                </c:pt>
                <c:pt idx="8563">
                  <c:v>42762.974305555559</c:v>
                </c:pt>
                <c:pt idx="8564">
                  <c:v>42762.981249999997</c:v>
                </c:pt>
                <c:pt idx="8565">
                  <c:v>42762.988194444442</c:v>
                </c:pt>
                <c:pt idx="8566">
                  <c:v>42762.995138888888</c:v>
                </c:pt>
                <c:pt idx="8567">
                  <c:v>42763.002083333333</c:v>
                </c:pt>
                <c:pt idx="8568">
                  <c:v>42763.009027777778</c:v>
                </c:pt>
                <c:pt idx="8569">
                  <c:v>42763.015972222223</c:v>
                </c:pt>
                <c:pt idx="8570">
                  <c:v>42763.022916666669</c:v>
                </c:pt>
                <c:pt idx="8571">
                  <c:v>42763.029861111114</c:v>
                </c:pt>
                <c:pt idx="8572">
                  <c:v>42763.036805555559</c:v>
                </c:pt>
                <c:pt idx="8573">
                  <c:v>42763.043749999997</c:v>
                </c:pt>
                <c:pt idx="8574">
                  <c:v>42763.050694444442</c:v>
                </c:pt>
                <c:pt idx="8575">
                  <c:v>42763.057638888888</c:v>
                </c:pt>
                <c:pt idx="8576">
                  <c:v>42763.064583333333</c:v>
                </c:pt>
                <c:pt idx="8577">
                  <c:v>42763.071527777778</c:v>
                </c:pt>
                <c:pt idx="8578">
                  <c:v>42763.078472222223</c:v>
                </c:pt>
                <c:pt idx="8579">
                  <c:v>42763.085416666669</c:v>
                </c:pt>
                <c:pt idx="8580">
                  <c:v>42763.092361111114</c:v>
                </c:pt>
                <c:pt idx="8581">
                  <c:v>42763.099305555559</c:v>
                </c:pt>
                <c:pt idx="8582">
                  <c:v>42763.106249999997</c:v>
                </c:pt>
                <c:pt idx="8583">
                  <c:v>42763.113194444442</c:v>
                </c:pt>
                <c:pt idx="8584">
                  <c:v>42763.120138888888</c:v>
                </c:pt>
                <c:pt idx="8585">
                  <c:v>42763.127083333333</c:v>
                </c:pt>
                <c:pt idx="8586">
                  <c:v>42763.134027777778</c:v>
                </c:pt>
                <c:pt idx="8587">
                  <c:v>42763.140972222223</c:v>
                </c:pt>
                <c:pt idx="8588">
                  <c:v>42763.147916666669</c:v>
                </c:pt>
                <c:pt idx="8589">
                  <c:v>42763.154861111114</c:v>
                </c:pt>
                <c:pt idx="8590">
                  <c:v>42763.161805555559</c:v>
                </c:pt>
                <c:pt idx="8591">
                  <c:v>42763.168749999997</c:v>
                </c:pt>
                <c:pt idx="8592">
                  <c:v>42763.175694444442</c:v>
                </c:pt>
                <c:pt idx="8593">
                  <c:v>42763.182638888888</c:v>
                </c:pt>
                <c:pt idx="8594">
                  <c:v>42763.189583333333</c:v>
                </c:pt>
                <c:pt idx="8595">
                  <c:v>42763.196527777778</c:v>
                </c:pt>
                <c:pt idx="8596">
                  <c:v>42763.203472222223</c:v>
                </c:pt>
                <c:pt idx="8597">
                  <c:v>42763.210416666669</c:v>
                </c:pt>
                <c:pt idx="8598">
                  <c:v>42763.217361111114</c:v>
                </c:pt>
                <c:pt idx="8599">
                  <c:v>42763.224305555559</c:v>
                </c:pt>
                <c:pt idx="8600">
                  <c:v>42763.231249999997</c:v>
                </c:pt>
                <c:pt idx="8601">
                  <c:v>42763.238194444442</c:v>
                </c:pt>
                <c:pt idx="8602">
                  <c:v>42763.245138888888</c:v>
                </c:pt>
                <c:pt idx="8603">
                  <c:v>42763.252083333333</c:v>
                </c:pt>
                <c:pt idx="8604">
                  <c:v>42763.259027777778</c:v>
                </c:pt>
                <c:pt idx="8605">
                  <c:v>42763.265972222223</c:v>
                </c:pt>
                <c:pt idx="8606">
                  <c:v>42763.272916666669</c:v>
                </c:pt>
                <c:pt idx="8607">
                  <c:v>42763.279861111114</c:v>
                </c:pt>
                <c:pt idx="8608">
                  <c:v>42763.286805555559</c:v>
                </c:pt>
                <c:pt idx="8609">
                  <c:v>42763.293749999997</c:v>
                </c:pt>
                <c:pt idx="8610">
                  <c:v>42763.300694444442</c:v>
                </c:pt>
                <c:pt idx="8611">
                  <c:v>42763.307638888888</c:v>
                </c:pt>
                <c:pt idx="8612">
                  <c:v>42763.314583333333</c:v>
                </c:pt>
                <c:pt idx="8613">
                  <c:v>42763.321527777778</c:v>
                </c:pt>
                <c:pt idx="8614">
                  <c:v>42763.328472222223</c:v>
                </c:pt>
                <c:pt idx="8615">
                  <c:v>42763.335416666669</c:v>
                </c:pt>
                <c:pt idx="8616">
                  <c:v>42763.342361111114</c:v>
                </c:pt>
                <c:pt idx="8617">
                  <c:v>42763.349305555559</c:v>
                </c:pt>
                <c:pt idx="8618">
                  <c:v>42763.356249999997</c:v>
                </c:pt>
                <c:pt idx="8619">
                  <c:v>42763.363194444442</c:v>
                </c:pt>
                <c:pt idx="8620">
                  <c:v>42763.370138888888</c:v>
                </c:pt>
                <c:pt idx="8621">
                  <c:v>42763.377083333333</c:v>
                </c:pt>
                <c:pt idx="8622">
                  <c:v>42763.384027777778</c:v>
                </c:pt>
                <c:pt idx="8623">
                  <c:v>42763.390972222223</c:v>
                </c:pt>
                <c:pt idx="8624">
                  <c:v>42763.397916666669</c:v>
                </c:pt>
                <c:pt idx="8625">
                  <c:v>42763.404861111114</c:v>
                </c:pt>
                <c:pt idx="8626">
                  <c:v>42763.411805555559</c:v>
                </c:pt>
                <c:pt idx="8627">
                  <c:v>42763.418749999997</c:v>
                </c:pt>
                <c:pt idx="8628">
                  <c:v>42763.425694444442</c:v>
                </c:pt>
                <c:pt idx="8629">
                  <c:v>42763.432638888888</c:v>
                </c:pt>
                <c:pt idx="8630">
                  <c:v>42763.439583333333</c:v>
                </c:pt>
                <c:pt idx="8631">
                  <c:v>42763.446527777778</c:v>
                </c:pt>
                <c:pt idx="8632">
                  <c:v>42763.453472222223</c:v>
                </c:pt>
                <c:pt idx="8633">
                  <c:v>42763.460416666669</c:v>
                </c:pt>
                <c:pt idx="8634">
                  <c:v>42763.467361111114</c:v>
                </c:pt>
                <c:pt idx="8635">
                  <c:v>42763.474305555559</c:v>
                </c:pt>
                <c:pt idx="8636">
                  <c:v>42763.481249999997</c:v>
                </c:pt>
                <c:pt idx="8637">
                  <c:v>42763.488194444442</c:v>
                </c:pt>
                <c:pt idx="8638">
                  <c:v>42763.495138888888</c:v>
                </c:pt>
                <c:pt idx="8639">
                  <c:v>42763.502083333333</c:v>
                </c:pt>
                <c:pt idx="8640">
                  <c:v>42763.509027777778</c:v>
                </c:pt>
                <c:pt idx="8641">
                  <c:v>42763.515972222223</c:v>
                </c:pt>
                <c:pt idx="8642">
                  <c:v>42763.522916666669</c:v>
                </c:pt>
                <c:pt idx="8643">
                  <c:v>42763.529861111114</c:v>
                </c:pt>
                <c:pt idx="8644">
                  <c:v>42763.536805555559</c:v>
                </c:pt>
                <c:pt idx="8645">
                  <c:v>42763.543749999997</c:v>
                </c:pt>
                <c:pt idx="8646">
                  <c:v>42763.550694444442</c:v>
                </c:pt>
                <c:pt idx="8647">
                  <c:v>42763.557638888888</c:v>
                </c:pt>
                <c:pt idx="8648">
                  <c:v>42763.564583333333</c:v>
                </c:pt>
                <c:pt idx="8649">
                  <c:v>42763.571527777778</c:v>
                </c:pt>
                <c:pt idx="8650">
                  <c:v>42763.578472222223</c:v>
                </c:pt>
                <c:pt idx="8651">
                  <c:v>42763.585416666669</c:v>
                </c:pt>
                <c:pt idx="8652">
                  <c:v>42763.592361111114</c:v>
                </c:pt>
                <c:pt idx="8653">
                  <c:v>42763.599305555559</c:v>
                </c:pt>
                <c:pt idx="8654">
                  <c:v>42763.606249999997</c:v>
                </c:pt>
                <c:pt idx="8655">
                  <c:v>42763.613194444442</c:v>
                </c:pt>
                <c:pt idx="8656">
                  <c:v>42763.620138888888</c:v>
                </c:pt>
                <c:pt idx="8657">
                  <c:v>42763.627083333333</c:v>
                </c:pt>
                <c:pt idx="8658">
                  <c:v>42763.634027777778</c:v>
                </c:pt>
                <c:pt idx="8659">
                  <c:v>42763.640972222223</c:v>
                </c:pt>
                <c:pt idx="8660">
                  <c:v>42763.647916666669</c:v>
                </c:pt>
                <c:pt idx="8661">
                  <c:v>42763.654861111114</c:v>
                </c:pt>
                <c:pt idx="8662">
                  <c:v>42763.661805555559</c:v>
                </c:pt>
                <c:pt idx="8663">
                  <c:v>42763.668749999997</c:v>
                </c:pt>
                <c:pt idx="8664">
                  <c:v>42763.675694444442</c:v>
                </c:pt>
                <c:pt idx="8665">
                  <c:v>42763.682638888888</c:v>
                </c:pt>
                <c:pt idx="8666">
                  <c:v>42763.689583333333</c:v>
                </c:pt>
                <c:pt idx="8667">
                  <c:v>42763.696527777778</c:v>
                </c:pt>
                <c:pt idx="8668">
                  <c:v>42763.703472222223</c:v>
                </c:pt>
                <c:pt idx="8669">
                  <c:v>42763.710416666669</c:v>
                </c:pt>
                <c:pt idx="8670">
                  <c:v>42763.717361111114</c:v>
                </c:pt>
                <c:pt idx="8671">
                  <c:v>42763.724305555559</c:v>
                </c:pt>
                <c:pt idx="8672">
                  <c:v>42763.731249999997</c:v>
                </c:pt>
                <c:pt idx="8673">
                  <c:v>42763.738194444442</c:v>
                </c:pt>
                <c:pt idx="8674">
                  <c:v>42763.745138888888</c:v>
                </c:pt>
                <c:pt idx="8675">
                  <c:v>42763.752083333333</c:v>
                </c:pt>
                <c:pt idx="8676">
                  <c:v>42763.759027777778</c:v>
                </c:pt>
                <c:pt idx="8677">
                  <c:v>42763.765972222223</c:v>
                </c:pt>
                <c:pt idx="8678">
                  <c:v>42763.772916666669</c:v>
                </c:pt>
                <c:pt idx="8679">
                  <c:v>42763.779861111114</c:v>
                </c:pt>
                <c:pt idx="8680">
                  <c:v>42763.786805555559</c:v>
                </c:pt>
                <c:pt idx="8681">
                  <c:v>42763.793749999997</c:v>
                </c:pt>
                <c:pt idx="8682">
                  <c:v>42763.800694444442</c:v>
                </c:pt>
                <c:pt idx="8683">
                  <c:v>42763.807638888888</c:v>
                </c:pt>
                <c:pt idx="8684">
                  <c:v>42763.814583333333</c:v>
                </c:pt>
                <c:pt idx="8685">
                  <c:v>42763.821527777778</c:v>
                </c:pt>
                <c:pt idx="8686">
                  <c:v>42763.828472222223</c:v>
                </c:pt>
                <c:pt idx="8687">
                  <c:v>42763.835416666669</c:v>
                </c:pt>
                <c:pt idx="8688">
                  <c:v>42763.842361111114</c:v>
                </c:pt>
                <c:pt idx="8689">
                  <c:v>42763.849305555559</c:v>
                </c:pt>
                <c:pt idx="8690">
                  <c:v>42763.856249999997</c:v>
                </c:pt>
                <c:pt idx="8691">
                  <c:v>42763.863194444442</c:v>
                </c:pt>
                <c:pt idx="8692">
                  <c:v>42763.870138888888</c:v>
                </c:pt>
                <c:pt idx="8693">
                  <c:v>42763.877083333333</c:v>
                </c:pt>
                <c:pt idx="8694">
                  <c:v>42763.884027777778</c:v>
                </c:pt>
                <c:pt idx="8695">
                  <c:v>42763.890972222223</c:v>
                </c:pt>
                <c:pt idx="8696">
                  <c:v>42763.897916666669</c:v>
                </c:pt>
                <c:pt idx="8697">
                  <c:v>42763.904861111114</c:v>
                </c:pt>
                <c:pt idx="8698">
                  <c:v>42763.911805555559</c:v>
                </c:pt>
                <c:pt idx="8699">
                  <c:v>42763.918749999997</c:v>
                </c:pt>
                <c:pt idx="8700">
                  <c:v>42763.925694444442</c:v>
                </c:pt>
                <c:pt idx="8701">
                  <c:v>42763.932638888888</c:v>
                </c:pt>
                <c:pt idx="8702">
                  <c:v>42763.939583333333</c:v>
                </c:pt>
                <c:pt idx="8703">
                  <c:v>42763.946527777778</c:v>
                </c:pt>
                <c:pt idx="8704">
                  <c:v>42763.953472222223</c:v>
                </c:pt>
                <c:pt idx="8705">
                  <c:v>42763.960416666669</c:v>
                </c:pt>
                <c:pt idx="8706">
                  <c:v>42763.967361111114</c:v>
                </c:pt>
                <c:pt idx="8707">
                  <c:v>42763.974305555559</c:v>
                </c:pt>
                <c:pt idx="8708">
                  <c:v>42763.981249999997</c:v>
                </c:pt>
                <c:pt idx="8709">
                  <c:v>42763.988194444442</c:v>
                </c:pt>
                <c:pt idx="8710">
                  <c:v>42763.995138888888</c:v>
                </c:pt>
                <c:pt idx="8711">
                  <c:v>42764.002083333333</c:v>
                </c:pt>
                <c:pt idx="8712">
                  <c:v>42764.009027777778</c:v>
                </c:pt>
                <c:pt idx="8713">
                  <c:v>42764.015972222223</c:v>
                </c:pt>
                <c:pt idx="8714">
                  <c:v>42764.022916666669</c:v>
                </c:pt>
                <c:pt idx="8715">
                  <c:v>42764.029861111114</c:v>
                </c:pt>
                <c:pt idx="8716">
                  <c:v>42764.036805555559</c:v>
                </c:pt>
                <c:pt idx="8717">
                  <c:v>42764.043749999997</c:v>
                </c:pt>
                <c:pt idx="8718">
                  <c:v>42764.050694444442</c:v>
                </c:pt>
                <c:pt idx="8719">
                  <c:v>42764.057638888888</c:v>
                </c:pt>
                <c:pt idx="8720">
                  <c:v>42764.064583333333</c:v>
                </c:pt>
                <c:pt idx="8721">
                  <c:v>42764.071527777778</c:v>
                </c:pt>
                <c:pt idx="8722">
                  <c:v>42764.078472222223</c:v>
                </c:pt>
                <c:pt idx="8723">
                  <c:v>42764.085416666669</c:v>
                </c:pt>
                <c:pt idx="8724">
                  <c:v>42764.092361111114</c:v>
                </c:pt>
                <c:pt idx="8725">
                  <c:v>42764.099305555559</c:v>
                </c:pt>
                <c:pt idx="8726">
                  <c:v>42764.106249999997</c:v>
                </c:pt>
                <c:pt idx="8727">
                  <c:v>42764.113194444442</c:v>
                </c:pt>
                <c:pt idx="8728">
                  <c:v>42764.120138888888</c:v>
                </c:pt>
                <c:pt idx="8729">
                  <c:v>42764.127083333333</c:v>
                </c:pt>
                <c:pt idx="8730">
                  <c:v>42764.134027777778</c:v>
                </c:pt>
                <c:pt idx="8731">
                  <c:v>42764.140972222223</c:v>
                </c:pt>
                <c:pt idx="8732">
                  <c:v>42764.147916666669</c:v>
                </c:pt>
                <c:pt idx="8733">
                  <c:v>42764.154861111114</c:v>
                </c:pt>
                <c:pt idx="8734">
                  <c:v>42764.161805555559</c:v>
                </c:pt>
                <c:pt idx="8735">
                  <c:v>42764.168749999997</c:v>
                </c:pt>
                <c:pt idx="8736">
                  <c:v>42764.175694444442</c:v>
                </c:pt>
                <c:pt idx="8737">
                  <c:v>42764.182638888888</c:v>
                </c:pt>
                <c:pt idx="8738">
                  <c:v>42764.189583333333</c:v>
                </c:pt>
                <c:pt idx="8739">
                  <c:v>42764.196527777778</c:v>
                </c:pt>
                <c:pt idx="8740">
                  <c:v>42764.203472222223</c:v>
                </c:pt>
                <c:pt idx="8741">
                  <c:v>42764.210416666669</c:v>
                </c:pt>
                <c:pt idx="8742">
                  <c:v>42764.217361111114</c:v>
                </c:pt>
                <c:pt idx="8743">
                  <c:v>42764.224305555559</c:v>
                </c:pt>
                <c:pt idx="8744">
                  <c:v>42764.231249999997</c:v>
                </c:pt>
                <c:pt idx="8745">
                  <c:v>42764.238194444442</c:v>
                </c:pt>
                <c:pt idx="8746">
                  <c:v>42764.245138888888</c:v>
                </c:pt>
                <c:pt idx="8747">
                  <c:v>42764.252083333333</c:v>
                </c:pt>
                <c:pt idx="8748">
                  <c:v>42764.259027777778</c:v>
                </c:pt>
                <c:pt idx="8749">
                  <c:v>42764.265972222223</c:v>
                </c:pt>
                <c:pt idx="8750">
                  <c:v>42764.272916666669</c:v>
                </c:pt>
                <c:pt idx="8751">
                  <c:v>42764.279861111114</c:v>
                </c:pt>
                <c:pt idx="8752">
                  <c:v>42764.286805555559</c:v>
                </c:pt>
                <c:pt idx="8753">
                  <c:v>42764.293749999997</c:v>
                </c:pt>
                <c:pt idx="8754">
                  <c:v>42764.300694444442</c:v>
                </c:pt>
                <c:pt idx="8755">
                  <c:v>42764.307638888888</c:v>
                </c:pt>
                <c:pt idx="8756">
                  <c:v>42764.314583333333</c:v>
                </c:pt>
                <c:pt idx="8757">
                  <c:v>42764.321527777778</c:v>
                </c:pt>
                <c:pt idx="8758">
                  <c:v>42764.328472222223</c:v>
                </c:pt>
                <c:pt idx="8759">
                  <c:v>42764.335416666669</c:v>
                </c:pt>
                <c:pt idx="8760">
                  <c:v>42764.342361111114</c:v>
                </c:pt>
                <c:pt idx="8761">
                  <c:v>42764.349305555559</c:v>
                </c:pt>
                <c:pt idx="8762">
                  <c:v>42764.356249999997</c:v>
                </c:pt>
                <c:pt idx="8763">
                  <c:v>42764.363194444442</c:v>
                </c:pt>
                <c:pt idx="8764">
                  <c:v>42764.370138888888</c:v>
                </c:pt>
                <c:pt idx="8765">
                  <c:v>42764.377083333333</c:v>
                </c:pt>
                <c:pt idx="8766">
                  <c:v>42764.384027777778</c:v>
                </c:pt>
                <c:pt idx="8767">
                  <c:v>42764.390972222223</c:v>
                </c:pt>
                <c:pt idx="8768">
                  <c:v>42764.397916666669</c:v>
                </c:pt>
                <c:pt idx="8769">
                  <c:v>42764.404861111114</c:v>
                </c:pt>
                <c:pt idx="8770">
                  <c:v>42764.411805555559</c:v>
                </c:pt>
                <c:pt idx="8771">
                  <c:v>42764.418749999997</c:v>
                </c:pt>
                <c:pt idx="8772">
                  <c:v>42764.425694444442</c:v>
                </c:pt>
                <c:pt idx="8773">
                  <c:v>42764.432638888888</c:v>
                </c:pt>
                <c:pt idx="8774">
                  <c:v>42764.439583333333</c:v>
                </c:pt>
                <c:pt idx="8775">
                  <c:v>42764.446527777778</c:v>
                </c:pt>
                <c:pt idx="8776">
                  <c:v>42764.453472222223</c:v>
                </c:pt>
                <c:pt idx="8777">
                  <c:v>42764.460416666669</c:v>
                </c:pt>
                <c:pt idx="8778">
                  <c:v>42764.467361111114</c:v>
                </c:pt>
                <c:pt idx="8779">
                  <c:v>42764.474305555559</c:v>
                </c:pt>
                <c:pt idx="8780">
                  <c:v>42764.481249999997</c:v>
                </c:pt>
                <c:pt idx="8781">
                  <c:v>42764.488194444442</c:v>
                </c:pt>
                <c:pt idx="8782">
                  <c:v>42764.495138888888</c:v>
                </c:pt>
                <c:pt idx="8783">
                  <c:v>42764.502083333333</c:v>
                </c:pt>
                <c:pt idx="8784">
                  <c:v>42764.509027777778</c:v>
                </c:pt>
                <c:pt idx="8785">
                  <c:v>42764.515972222223</c:v>
                </c:pt>
                <c:pt idx="8786">
                  <c:v>42764.522916666669</c:v>
                </c:pt>
                <c:pt idx="8787">
                  <c:v>42764.529861111114</c:v>
                </c:pt>
                <c:pt idx="8788">
                  <c:v>42764.536805555559</c:v>
                </c:pt>
                <c:pt idx="8789">
                  <c:v>42764.543749999997</c:v>
                </c:pt>
                <c:pt idx="8790">
                  <c:v>42764.550694444442</c:v>
                </c:pt>
                <c:pt idx="8791">
                  <c:v>42764.557638888888</c:v>
                </c:pt>
                <c:pt idx="8792">
                  <c:v>42764.564583333333</c:v>
                </c:pt>
                <c:pt idx="8793">
                  <c:v>42764.571527777778</c:v>
                </c:pt>
                <c:pt idx="8794">
                  <c:v>42764.578472222223</c:v>
                </c:pt>
                <c:pt idx="8795">
                  <c:v>42764.585416666669</c:v>
                </c:pt>
                <c:pt idx="8796">
                  <c:v>42764.592361111114</c:v>
                </c:pt>
                <c:pt idx="8797">
                  <c:v>42764.599305555559</c:v>
                </c:pt>
                <c:pt idx="8798">
                  <c:v>42764.606249999997</c:v>
                </c:pt>
                <c:pt idx="8799">
                  <c:v>42764.613194444442</c:v>
                </c:pt>
                <c:pt idx="8800">
                  <c:v>42764.620138888888</c:v>
                </c:pt>
                <c:pt idx="8801">
                  <c:v>42764.627083333333</c:v>
                </c:pt>
                <c:pt idx="8802">
                  <c:v>42764.634027777778</c:v>
                </c:pt>
                <c:pt idx="8803">
                  <c:v>42764.640972222223</c:v>
                </c:pt>
                <c:pt idx="8804">
                  <c:v>42764.647916666669</c:v>
                </c:pt>
                <c:pt idx="8805">
                  <c:v>42764.654861111114</c:v>
                </c:pt>
                <c:pt idx="8806">
                  <c:v>42764.661805555559</c:v>
                </c:pt>
                <c:pt idx="8807">
                  <c:v>42764.668749999997</c:v>
                </c:pt>
                <c:pt idx="8808">
                  <c:v>42764.675694444442</c:v>
                </c:pt>
                <c:pt idx="8809">
                  <c:v>42764.682638888888</c:v>
                </c:pt>
                <c:pt idx="8810">
                  <c:v>42764.689583333333</c:v>
                </c:pt>
                <c:pt idx="8811">
                  <c:v>42764.696527777778</c:v>
                </c:pt>
                <c:pt idx="8812">
                  <c:v>42764.703472222223</c:v>
                </c:pt>
                <c:pt idx="8813">
                  <c:v>42764.710416666669</c:v>
                </c:pt>
                <c:pt idx="8814">
                  <c:v>42764.717361111114</c:v>
                </c:pt>
                <c:pt idx="8815">
                  <c:v>42764.724305555559</c:v>
                </c:pt>
                <c:pt idx="8816">
                  <c:v>42764.731249999997</c:v>
                </c:pt>
                <c:pt idx="8817">
                  <c:v>42764.738194444442</c:v>
                </c:pt>
                <c:pt idx="8818">
                  <c:v>42764.745138888888</c:v>
                </c:pt>
                <c:pt idx="8819">
                  <c:v>42764.752083333333</c:v>
                </c:pt>
                <c:pt idx="8820">
                  <c:v>42764.759027777778</c:v>
                </c:pt>
                <c:pt idx="8821">
                  <c:v>42764.765972222223</c:v>
                </c:pt>
                <c:pt idx="8822">
                  <c:v>42764.772916666669</c:v>
                </c:pt>
                <c:pt idx="8823">
                  <c:v>42764.779861111114</c:v>
                </c:pt>
                <c:pt idx="8824">
                  <c:v>42764.786805555559</c:v>
                </c:pt>
                <c:pt idx="8825">
                  <c:v>42764.793749999997</c:v>
                </c:pt>
                <c:pt idx="8826">
                  <c:v>42764.800694444442</c:v>
                </c:pt>
                <c:pt idx="8827">
                  <c:v>42764.807638888888</c:v>
                </c:pt>
                <c:pt idx="8828">
                  <c:v>42764.814583333333</c:v>
                </c:pt>
                <c:pt idx="8829">
                  <c:v>42764.821527777778</c:v>
                </c:pt>
                <c:pt idx="8830">
                  <c:v>42764.828472222223</c:v>
                </c:pt>
                <c:pt idx="8831">
                  <c:v>42764.835416666669</c:v>
                </c:pt>
                <c:pt idx="8832">
                  <c:v>42764.842361111114</c:v>
                </c:pt>
                <c:pt idx="8833">
                  <c:v>42764.849305555559</c:v>
                </c:pt>
                <c:pt idx="8834">
                  <c:v>42764.856249999997</c:v>
                </c:pt>
                <c:pt idx="8835">
                  <c:v>42764.863194444442</c:v>
                </c:pt>
                <c:pt idx="8836">
                  <c:v>42764.870138888888</c:v>
                </c:pt>
                <c:pt idx="8837">
                  <c:v>42764.877083333333</c:v>
                </c:pt>
                <c:pt idx="8838">
                  <c:v>42764.884027777778</c:v>
                </c:pt>
                <c:pt idx="8839">
                  <c:v>42764.890972222223</c:v>
                </c:pt>
                <c:pt idx="8840">
                  <c:v>42764.897916666669</c:v>
                </c:pt>
                <c:pt idx="8841">
                  <c:v>42764.904861111114</c:v>
                </c:pt>
                <c:pt idx="8842">
                  <c:v>42764.911805555559</c:v>
                </c:pt>
                <c:pt idx="8843">
                  <c:v>42764.918749999997</c:v>
                </c:pt>
                <c:pt idx="8844">
                  <c:v>42764.925694444442</c:v>
                </c:pt>
                <c:pt idx="8845">
                  <c:v>42764.932638888888</c:v>
                </c:pt>
                <c:pt idx="8846">
                  <c:v>42764.939583333333</c:v>
                </c:pt>
                <c:pt idx="8847">
                  <c:v>42764.946527777778</c:v>
                </c:pt>
                <c:pt idx="8848">
                  <c:v>42764.953472222223</c:v>
                </c:pt>
                <c:pt idx="8849">
                  <c:v>42764.960416666669</c:v>
                </c:pt>
                <c:pt idx="8850">
                  <c:v>42764.967361111114</c:v>
                </c:pt>
                <c:pt idx="8851">
                  <c:v>42764.974305555559</c:v>
                </c:pt>
                <c:pt idx="8852">
                  <c:v>42764.981249999997</c:v>
                </c:pt>
                <c:pt idx="8853">
                  <c:v>42764.988194444442</c:v>
                </c:pt>
                <c:pt idx="8854">
                  <c:v>42764.995138888888</c:v>
                </c:pt>
                <c:pt idx="8855">
                  <c:v>42765.002083333333</c:v>
                </c:pt>
                <c:pt idx="8856">
                  <c:v>42765.009027777778</c:v>
                </c:pt>
                <c:pt idx="8857">
                  <c:v>42765.015972222223</c:v>
                </c:pt>
                <c:pt idx="8858">
                  <c:v>42765.022916666669</c:v>
                </c:pt>
                <c:pt idx="8859">
                  <c:v>42765.029861111114</c:v>
                </c:pt>
                <c:pt idx="8860">
                  <c:v>42765.036805555559</c:v>
                </c:pt>
                <c:pt idx="8861">
                  <c:v>42765.043749999997</c:v>
                </c:pt>
                <c:pt idx="8862">
                  <c:v>42765.050694444442</c:v>
                </c:pt>
                <c:pt idx="8863">
                  <c:v>42765.057638888888</c:v>
                </c:pt>
                <c:pt idx="8864">
                  <c:v>42765.064583333333</c:v>
                </c:pt>
                <c:pt idx="8865">
                  <c:v>42765.071527777778</c:v>
                </c:pt>
                <c:pt idx="8866">
                  <c:v>42765.078472222223</c:v>
                </c:pt>
                <c:pt idx="8867">
                  <c:v>42765.085416666669</c:v>
                </c:pt>
                <c:pt idx="8868">
                  <c:v>42765.092361111114</c:v>
                </c:pt>
                <c:pt idx="8869">
                  <c:v>42765.099305555559</c:v>
                </c:pt>
                <c:pt idx="8870">
                  <c:v>42765.106249999997</c:v>
                </c:pt>
                <c:pt idx="8871">
                  <c:v>42765.113194444442</c:v>
                </c:pt>
                <c:pt idx="8872">
                  <c:v>42765.120138888888</c:v>
                </c:pt>
                <c:pt idx="8873">
                  <c:v>42765.127083333333</c:v>
                </c:pt>
                <c:pt idx="8874">
                  <c:v>42765.134027777778</c:v>
                </c:pt>
                <c:pt idx="8875">
                  <c:v>42765.140972222223</c:v>
                </c:pt>
                <c:pt idx="8876">
                  <c:v>42765.147916666669</c:v>
                </c:pt>
                <c:pt idx="8877">
                  <c:v>42765.154861111114</c:v>
                </c:pt>
                <c:pt idx="8878">
                  <c:v>42765.161805555559</c:v>
                </c:pt>
                <c:pt idx="8879">
                  <c:v>42765.168749999997</c:v>
                </c:pt>
                <c:pt idx="8880">
                  <c:v>42765.175694444442</c:v>
                </c:pt>
                <c:pt idx="8881">
                  <c:v>42765.182638888888</c:v>
                </c:pt>
                <c:pt idx="8882">
                  <c:v>42765.189583333333</c:v>
                </c:pt>
                <c:pt idx="8883">
                  <c:v>42765.196527777778</c:v>
                </c:pt>
                <c:pt idx="8884">
                  <c:v>42765.203472222223</c:v>
                </c:pt>
                <c:pt idx="8885">
                  <c:v>42765.210416666669</c:v>
                </c:pt>
                <c:pt idx="8886">
                  <c:v>42765.217361111114</c:v>
                </c:pt>
                <c:pt idx="8887">
                  <c:v>42765.224305555559</c:v>
                </c:pt>
                <c:pt idx="8888">
                  <c:v>42765.231249999997</c:v>
                </c:pt>
                <c:pt idx="8889">
                  <c:v>42765.238194444442</c:v>
                </c:pt>
                <c:pt idx="8890">
                  <c:v>42765.245138888888</c:v>
                </c:pt>
                <c:pt idx="8891">
                  <c:v>42765.252083333333</c:v>
                </c:pt>
                <c:pt idx="8892">
                  <c:v>42765.259027777778</c:v>
                </c:pt>
                <c:pt idx="8893">
                  <c:v>42765.265972222223</c:v>
                </c:pt>
                <c:pt idx="8894">
                  <c:v>42765.272916666669</c:v>
                </c:pt>
                <c:pt idx="8895">
                  <c:v>42765.279861111114</c:v>
                </c:pt>
                <c:pt idx="8896">
                  <c:v>42765.286805555559</c:v>
                </c:pt>
                <c:pt idx="8897">
                  <c:v>42765.293749999997</c:v>
                </c:pt>
                <c:pt idx="8898">
                  <c:v>42765.300694444442</c:v>
                </c:pt>
                <c:pt idx="8899">
                  <c:v>42765.307638888888</c:v>
                </c:pt>
                <c:pt idx="8900">
                  <c:v>42765.314583333333</c:v>
                </c:pt>
                <c:pt idx="8901">
                  <c:v>42765.321527777778</c:v>
                </c:pt>
                <c:pt idx="8902">
                  <c:v>42765.328472222223</c:v>
                </c:pt>
                <c:pt idx="8903">
                  <c:v>42765.335416666669</c:v>
                </c:pt>
                <c:pt idx="8904">
                  <c:v>42765.342361111114</c:v>
                </c:pt>
                <c:pt idx="8905">
                  <c:v>42765.349305555559</c:v>
                </c:pt>
                <c:pt idx="8906">
                  <c:v>42765.356249999997</c:v>
                </c:pt>
                <c:pt idx="8907">
                  <c:v>42765.363194444442</c:v>
                </c:pt>
                <c:pt idx="8908">
                  <c:v>42765.370138888888</c:v>
                </c:pt>
                <c:pt idx="8909">
                  <c:v>42765.377083333333</c:v>
                </c:pt>
                <c:pt idx="8910">
                  <c:v>42765.384027777778</c:v>
                </c:pt>
                <c:pt idx="8911">
                  <c:v>42765.390972222223</c:v>
                </c:pt>
                <c:pt idx="8912">
                  <c:v>42765.397916666669</c:v>
                </c:pt>
                <c:pt idx="8913">
                  <c:v>42765.404861111114</c:v>
                </c:pt>
                <c:pt idx="8914">
                  <c:v>42765.411805555559</c:v>
                </c:pt>
                <c:pt idx="8915">
                  <c:v>42765.418749999997</c:v>
                </c:pt>
                <c:pt idx="8916">
                  <c:v>42765.425694444442</c:v>
                </c:pt>
                <c:pt idx="8917">
                  <c:v>42765.432638888888</c:v>
                </c:pt>
                <c:pt idx="8918">
                  <c:v>42765.439583333333</c:v>
                </c:pt>
                <c:pt idx="8919">
                  <c:v>42765.446527777778</c:v>
                </c:pt>
                <c:pt idx="8920">
                  <c:v>42765.453472222223</c:v>
                </c:pt>
                <c:pt idx="8921">
                  <c:v>42765.460416666669</c:v>
                </c:pt>
                <c:pt idx="8922">
                  <c:v>42765.467361111114</c:v>
                </c:pt>
                <c:pt idx="8923">
                  <c:v>42765.474305555559</c:v>
                </c:pt>
                <c:pt idx="8924">
                  <c:v>42765.481249999997</c:v>
                </c:pt>
                <c:pt idx="8925">
                  <c:v>42765.488194444442</c:v>
                </c:pt>
                <c:pt idx="8926">
                  <c:v>42765.495138888888</c:v>
                </c:pt>
                <c:pt idx="8927">
                  <c:v>42765.502083333333</c:v>
                </c:pt>
                <c:pt idx="8928">
                  <c:v>42765.509027777778</c:v>
                </c:pt>
                <c:pt idx="8929">
                  <c:v>42765.515972222223</c:v>
                </c:pt>
                <c:pt idx="8930">
                  <c:v>42765.522916666669</c:v>
                </c:pt>
                <c:pt idx="8931">
                  <c:v>42765.529861111114</c:v>
                </c:pt>
                <c:pt idx="8932">
                  <c:v>42765.536805555559</c:v>
                </c:pt>
                <c:pt idx="8933">
                  <c:v>42765.543749999997</c:v>
                </c:pt>
                <c:pt idx="8934">
                  <c:v>42765.550694444442</c:v>
                </c:pt>
                <c:pt idx="8935">
                  <c:v>42765.557638888888</c:v>
                </c:pt>
                <c:pt idx="8936">
                  <c:v>42765.564583333333</c:v>
                </c:pt>
                <c:pt idx="8937">
                  <c:v>42765.571527777778</c:v>
                </c:pt>
                <c:pt idx="8938">
                  <c:v>42765.578472222223</c:v>
                </c:pt>
                <c:pt idx="8939">
                  <c:v>42765.585416666669</c:v>
                </c:pt>
                <c:pt idx="8940">
                  <c:v>42765.592361111114</c:v>
                </c:pt>
                <c:pt idx="8941">
                  <c:v>42765.599305555559</c:v>
                </c:pt>
                <c:pt idx="8942">
                  <c:v>42765.606249999997</c:v>
                </c:pt>
                <c:pt idx="8943">
                  <c:v>42765.613194444442</c:v>
                </c:pt>
                <c:pt idx="8944">
                  <c:v>42765.620138888888</c:v>
                </c:pt>
                <c:pt idx="8945">
                  <c:v>42765.627083333333</c:v>
                </c:pt>
                <c:pt idx="8946">
                  <c:v>42765.634027777778</c:v>
                </c:pt>
                <c:pt idx="8947">
                  <c:v>42765.640972222223</c:v>
                </c:pt>
                <c:pt idx="8948">
                  <c:v>42765.647916666669</c:v>
                </c:pt>
                <c:pt idx="8949">
                  <c:v>42765.654861111114</c:v>
                </c:pt>
                <c:pt idx="8950">
                  <c:v>42765.661805555559</c:v>
                </c:pt>
                <c:pt idx="8951">
                  <c:v>42765.668749999997</c:v>
                </c:pt>
                <c:pt idx="8952">
                  <c:v>42765.675694444442</c:v>
                </c:pt>
                <c:pt idx="8953">
                  <c:v>42765.682638888888</c:v>
                </c:pt>
                <c:pt idx="8954">
                  <c:v>42765.689583333333</c:v>
                </c:pt>
                <c:pt idx="8955">
                  <c:v>42765.696527777778</c:v>
                </c:pt>
                <c:pt idx="8956">
                  <c:v>42765.703472222223</c:v>
                </c:pt>
                <c:pt idx="8957">
                  <c:v>42765.710416666669</c:v>
                </c:pt>
                <c:pt idx="8958">
                  <c:v>42765.717361111114</c:v>
                </c:pt>
                <c:pt idx="8959">
                  <c:v>42765.724305555559</c:v>
                </c:pt>
                <c:pt idx="8960">
                  <c:v>42765.731249999997</c:v>
                </c:pt>
                <c:pt idx="8961">
                  <c:v>42765.738194444442</c:v>
                </c:pt>
                <c:pt idx="8962">
                  <c:v>42765.745138888888</c:v>
                </c:pt>
                <c:pt idx="8963">
                  <c:v>42765.752083333333</c:v>
                </c:pt>
                <c:pt idx="8964">
                  <c:v>42765.759027777778</c:v>
                </c:pt>
                <c:pt idx="8965">
                  <c:v>42765.765972222223</c:v>
                </c:pt>
                <c:pt idx="8966">
                  <c:v>42765.772916666669</c:v>
                </c:pt>
                <c:pt idx="8967">
                  <c:v>42765.779861111114</c:v>
                </c:pt>
                <c:pt idx="8968">
                  <c:v>42765.786805555559</c:v>
                </c:pt>
                <c:pt idx="8969">
                  <c:v>42765.793749999997</c:v>
                </c:pt>
                <c:pt idx="8970">
                  <c:v>42765.800694444442</c:v>
                </c:pt>
                <c:pt idx="8971">
                  <c:v>42765.807638888888</c:v>
                </c:pt>
                <c:pt idx="8972">
                  <c:v>42765.814583333333</c:v>
                </c:pt>
                <c:pt idx="8973">
                  <c:v>42765.821527777778</c:v>
                </c:pt>
                <c:pt idx="8974">
                  <c:v>42765.828472222223</c:v>
                </c:pt>
                <c:pt idx="8975">
                  <c:v>42765.835416666669</c:v>
                </c:pt>
                <c:pt idx="8976">
                  <c:v>42765.842361111114</c:v>
                </c:pt>
                <c:pt idx="8977">
                  <c:v>42765.849305555559</c:v>
                </c:pt>
                <c:pt idx="8978">
                  <c:v>42765.856249999997</c:v>
                </c:pt>
                <c:pt idx="8979">
                  <c:v>42765.863194444442</c:v>
                </c:pt>
                <c:pt idx="8980">
                  <c:v>42765.870138888888</c:v>
                </c:pt>
                <c:pt idx="8981">
                  <c:v>42765.877083333333</c:v>
                </c:pt>
                <c:pt idx="8982">
                  <c:v>42765.884027777778</c:v>
                </c:pt>
                <c:pt idx="8983">
                  <c:v>42765.890972222223</c:v>
                </c:pt>
                <c:pt idx="8984">
                  <c:v>42765.897916666669</c:v>
                </c:pt>
                <c:pt idx="8985">
                  <c:v>42765.904861111114</c:v>
                </c:pt>
                <c:pt idx="8986">
                  <c:v>42765.911805555559</c:v>
                </c:pt>
                <c:pt idx="8987">
                  <c:v>42765.918749999997</c:v>
                </c:pt>
                <c:pt idx="8988">
                  <c:v>42765.925694444442</c:v>
                </c:pt>
                <c:pt idx="8989">
                  <c:v>42765.932638888888</c:v>
                </c:pt>
                <c:pt idx="8990">
                  <c:v>42765.939583333333</c:v>
                </c:pt>
                <c:pt idx="8991">
                  <c:v>42765.946527777778</c:v>
                </c:pt>
                <c:pt idx="8992">
                  <c:v>42765.953472222223</c:v>
                </c:pt>
                <c:pt idx="8993">
                  <c:v>42765.960416666669</c:v>
                </c:pt>
                <c:pt idx="8994">
                  <c:v>42765.967361111114</c:v>
                </c:pt>
                <c:pt idx="8995">
                  <c:v>42765.974305555559</c:v>
                </c:pt>
                <c:pt idx="8996">
                  <c:v>42765.981249999997</c:v>
                </c:pt>
                <c:pt idx="8997">
                  <c:v>42765.988194444442</c:v>
                </c:pt>
                <c:pt idx="8998">
                  <c:v>42765.995138888888</c:v>
                </c:pt>
                <c:pt idx="8999">
                  <c:v>42766.002083333333</c:v>
                </c:pt>
                <c:pt idx="9000">
                  <c:v>42766.009027777778</c:v>
                </c:pt>
                <c:pt idx="9001">
                  <c:v>42766.015972222223</c:v>
                </c:pt>
                <c:pt idx="9002">
                  <c:v>42766.022916666669</c:v>
                </c:pt>
                <c:pt idx="9003">
                  <c:v>42766.029861111114</c:v>
                </c:pt>
                <c:pt idx="9004">
                  <c:v>42766.036805555559</c:v>
                </c:pt>
                <c:pt idx="9005">
                  <c:v>42766.043749999997</c:v>
                </c:pt>
                <c:pt idx="9006">
                  <c:v>42766.050694444442</c:v>
                </c:pt>
                <c:pt idx="9007">
                  <c:v>42766.057638888888</c:v>
                </c:pt>
                <c:pt idx="9008">
                  <c:v>42766.064583333333</c:v>
                </c:pt>
                <c:pt idx="9009">
                  <c:v>42766.071527777778</c:v>
                </c:pt>
                <c:pt idx="9010">
                  <c:v>42766.078472222223</c:v>
                </c:pt>
                <c:pt idx="9011">
                  <c:v>42766.085416666669</c:v>
                </c:pt>
                <c:pt idx="9012">
                  <c:v>42766.092361111114</c:v>
                </c:pt>
                <c:pt idx="9013">
                  <c:v>42766.099305555559</c:v>
                </c:pt>
                <c:pt idx="9014">
                  <c:v>42766.106249999997</c:v>
                </c:pt>
                <c:pt idx="9015">
                  <c:v>42766.113194444442</c:v>
                </c:pt>
                <c:pt idx="9016">
                  <c:v>42766.120138888888</c:v>
                </c:pt>
                <c:pt idx="9017">
                  <c:v>42766.127083333333</c:v>
                </c:pt>
                <c:pt idx="9018">
                  <c:v>42766.134027777778</c:v>
                </c:pt>
                <c:pt idx="9019">
                  <c:v>42766.140972222223</c:v>
                </c:pt>
                <c:pt idx="9020">
                  <c:v>42766.147916666669</c:v>
                </c:pt>
                <c:pt idx="9021">
                  <c:v>42766.154861111114</c:v>
                </c:pt>
                <c:pt idx="9022">
                  <c:v>42766.161805555559</c:v>
                </c:pt>
                <c:pt idx="9023">
                  <c:v>42766.168749999997</c:v>
                </c:pt>
                <c:pt idx="9024">
                  <c:v>42766.175694444442</c:v>
                </c:pt>
                <c:pt idx="9025">
                  <c:v>42766.182638888888</c:v>
                </c:pt>
                <c:pt idx="9026">
                  <c:v>42766.189583333333</c:v>
                </c:pt>
                <c:pt idx="9027">
                  <c:v>42766.196527777778</c:v>
                </c:pt>
                <c:pt idx="9028">
                  <c:v>42766.203472222223</c:v>
                </c:pt>
                <c:pt idx="9029">
                  <c:v>42766.210416666669</c:v>
                </c:pt>
                <c:pt idx="9030">
                  <c:v>42766.217361111114</c:v>
                </c:pt>
                <c:pt idx="9031">
                  <c:v>42766.224305555559</c:v>
                </c:pt>
                <c:pt idx="9032">
                  <c:v>42766.231249999997</c:v>
                </c:pt>
                <c:pt idx="9033">
                  <c:v>42766.238194444442</c:v>
                </c:pt>
                <c:pt idx="9034">
                  <c:v>42766.245138888888</c:v>
                </c:pt>
                <c:pt idx="9035">
                  <c:v>42766.252083333333</c:v>
                </c:pt>
                <c:pt idx="9036">
                  <c:v>42766.259027777778</c:v>
                </c:pt>
                <c:pt idx="9037">
                  <c:v>42766.265972222223</c:v>
                </c:pt>
                <c:pt idx="9038">
                  <c:v>42766.272916666669</c:v>
                </c:pt>
                <c:pt idx="9039">
                  <c:v>42766.279861111114</c:v>
                </c:pt>
                <c:pt idx="9040">
                  <c:v>42766.286805555559</c:v>
                </c:pt>
                <c:pt idx="9041">
                  <c:v>42766.293749999997</c:v>
                </c:pt>
                <c:pt idx="9042">
                  <c:v>42766.300694444442</c:v>
                </c:pt>
                <c:pt idx="9043">
                  <c:v>42766.307638888888</c:v>
                </c:pt>
                <c:pt idx="9044">
                  <c:v>42766.314583333333</c:v>
                </c:pt>
                <c:pt idx="9045">
                  <c:v>42766.321527777778</c:v>
                </c:pt>
                <c:pt idx="9046">
                  <c:v>42766.328472222223</c:v>
                </c:pt>
                <c:pt idx="9047">
                  <c:v>42766.335416666669</c:v>
                </c:pt>
                <c:pt idx="9048">
                  <c:v>42766.342361111114</c:v>
                </c:pt>
                <c:pt idx="9049">
                  <c:v>42766.349305555559</c:v>
                </c:pt>
                <c:pt idx="9050">
                  <c:v>42766.356249999997</c:v>
                </c:pt>
                <c:pt idx="9051">
                  <c:v>42766.363194444442</c:v>
                </c:pt>
                <c:pt idx="9052">
                  <c:v>42766.370138888888</c:v>
                </c:pt>
                <c:pt idx="9053">
                  <c:v>42766.377083333333</c:v>
                </c:pt>
                <c:pt idx="9054">
                  <c:v>42766.384027777778</c:v>
                </c:pt>
                <c:pt idx="9055">
                  <c:v>42766.390972222223</c:v>
                </c:pt>
                <c:pt idx="9056">
                  <c:v>42766.397916666669</c:v>
                </c:pt>
                <c:pt idx="9057">
                  <c:v>42766.404861111114</c:v>
                </c:pt>
                <c:pt idx="9058">
                  <c:v>42766.411805555559</c:v>
                </c:pt>
                <c:pt idx="9059">
                  <c:v>42766.418749999997</c:v>
                </c:pt>
                <c:pt idx="9060">
                  <c:v>42766.425694444442</c:v>
                </c:pt>
                <c:pt idx="9061">
                  <c:v>42766.432638888888</c:v>
                </c:pt>
                <c:pt idx="9062">
                  <c:v>42766.439583333333</c:v>
                </c:pt>
                <c:pt idx="9063">
                  <c:v>42766.446527777778</c:v>
                </c:pt>
                <c:pt idx="9064">
                  <c:v>42766.453472222223</c:v>
                </c:pt>
                <c:pt idx="9065">
                  <c:v>42766.460416666669</c:v>
                </c:pt>
                <c:pt idx="9066">
                  <c:v>42766.467361111114</c:v>
                </c:pt>
                <c:pt idx="9067">
                  <c:v>42766.474305555559</c:v>
                </c:pt>
                <c:pt idx="9068">
                  <c:v>42766.481249999997</c:v>
                </c:pt>
                <c:pt idx="9069">
                  <c:v>42766.488194444442</c:v>
                </c:pt>
                <c:pt idx="9070">
                  <c:v>42766.495138888888</c:v>
                </c:pt>
                <c:pt idx="9071">
                  <c:v>42766.502083333333</c:v>
                </c:pt>
                <c:pt idx="9072">
                  <c:v>42766.509027777778</c:v>
                </c:pt>
                <c:pt idx="9073">
                  <c:v>42766.515972222223</c:v>
                </c:pt>
                <c:pt idx="9074">
                  <c:v>42766.522916666669</c:v>
                </c:pt>
                <c:pt idx="9075">
                  <c:v>42766.529861111114</c:v>
                </c:pt>
                <c:pt idx="9076">
                  <c:v>42766.536805555559</c:v>
                </c:pt>
                <c:pt idx="9077">
                  <c:v>42766.543749999997</c:v>
                </c:pt>
                <c:pt idx="9078">
                  <c:v>42766.550694444442</c:v>
                </c:pt>
                <c:pt idx="9079">
                  <c:v>42766.557638888888</c:v>
                </c:pt>
                <c:pt idx="9080">
                  <c:v>42766.564583333333</c:v>
                </c:pt>
                <c:pt idx="9081">
                  <c:v>42766.571527777778</c:v>
                </c:pt>
                <c:pt idx="9082">
                  <c:v>42766.578472222223</c:v>
                </c:pt>
                <c:pt idx="9083">
                  <c:v>42766.585416666669</c:v>
                </c:pt>
                <c:pt idx="9084">
                  <c:v>42766.592361111114</c:v>
                </c:pt>
                <c:pt idx="9085">
                  <c:v>42766.599305555559</c:v>
                </c:pt>
                <c:pt idx="9086">
                  <c:v>42766.606249999997</c:v>
                </c:pt>
                <c:pt idx="9087">
                  <c:v>42766.613194444442</c:v>
                </c:pt>
                <c:pt idx="9088">
                  <c:v>42766.620138888888</c:v>
                </c:pt>
                <c:pt idx="9089">
                  <c:v>42766.627083333333</c:v>
                </c:pt>
                <c:pt idx="9090">
                  <c:v>42766.634027777778</c:v>
                </c:pt>
                <c:pt idx="9091">
                  <c:v>42766.640972222223</c:v>
                </c:pt>
                <c:pt idx="9092">
                  <c:v>42766.647916666669</c:v>
                </c:pt>
                <c:pt idx="9093">
                  <c:v>42766.654861111114</c:v>
                </c:pt>
                <c:pt idx="9094">
                  <c:v>42766.661805555559</c:v>
                </c:pt>
                <c:pt idx="9095">
                  <c:v>42766.668749999997</c:v>
                </c:pt>
                <c:pt idx="9096">
                  <c:v>42766.675694444442</c:v>
                </c:pt>
                <c:pt idx="9097">
                  <c:v>42766.682638888888</c:v>
                </c:pt>
                <c:pt idx="9098">
                  <c:v>42766.689583333333</c:v>
                </c:pt>
                <c:pt idx="9099">
                  <c:v>42766.696527777778</c:v>
                </c:pt>
                <c:pt idx="9100">
                  <c:v>42766.703472222223</c:v>
                </c:pt>
                <c:pt idx="9101">
                  <c:v>42766.710416666669</c:v>
                </c:pt>
                <c:pt idx="9102">
                  <c:v>42766.717361111114</c:v>
                </c:pt>
                <c:pt idx="9103">
                  <c:v>42766.724305555559</c:v>
                </c:pt>
                <c:pt idx="9104">
                  <c:v>42766.731249999997</c:v>
                </c:pt>
                <c:pt idx="9105">
                  <c:v>42766.738194444442</c:v>
                </c:pt>
                <c:pt idx="9106">
                  <c:v>42766.745138888888</c:v>
                </c:pt>
                <c:pt idx="9107">
                  <c:v>42766.752083333333</c:v>
                </c:pt>
                <c:pt idx="9108">
                  <c:v>42766.759027777778</c:v>
                </c:pt>
                <c:pt idx="9109">
                  <c:v>42766.765972222223</c:v>
                </c:pt>
                <c:pt idx="9110">
                  <c:v>42766.772916666669</c:v>
                </c:pt>
                <c:pt idx="9111">
                  <c:v>42766.779861111114</c:v>
                </c:pt>
                <c:pt idx="9112">
                  <c:v>42766.786805555559</c:v>
                </c:pt>
                <c:pt idx="9113">
                  <c:v>42766.793749999997</c:v>
                </c:pt>
                <c:pt idx="9114">
                  <c:v>42766.800694444442</c:v>
                </c:pt>
                <c:pt idx="9115">
                  <c:v>42766.807638888888</c:v>
                </c:pt>
                <c:pt idx="9116">
                  <c:v>42766.814583333333</c:v>
                </c:pt>
                <c:pt idx="9117">
                  <c:v>42766.821527777778</c:v>
                </c:pt>
                <c:pt idx="9118">
                  <c:v>42766.828472222223</c:v>
                </c:pt>
                <c:pt idx="9119">
                  <c:v>42766.835416666669</c:v>
                </c:pt>
                <c:pt idx="9120">
                  <c:v>42766.842361111114</c:v>
                </c:pt>
                <c:pt idx="9121">
                  <c:v>42766.849305555559</c:v>
                </c:pt>
                <c:pt idx="9122">
                  <c:v>42766.856249999997</c:v>
                </c:pt>
                <c:pt idx="9123">
                  <c:v>42766.863194444442</c:v>
                </c:pt>
                <c:pt idx="9124">
                  <c:v>42766.870138888888</c:v>
                </c:pt>
                <c:pt idx="9125">
                  <c:v>42766.877083333333</c:v>
                </c:pt>
                <c:pt idx="9126">
                  <c:v>42766.884027777778</c:v>
                </c:pt>
                <c:pt idx="9127">
                  <c:v>42766.890972222223</c:v>
                </c:pt>
                <c:pt idx="9128">
                  <c:v>42766.897916666669</c:v>
                </c:pt>
                <c:pt idx="9129">
                  <c:v>42766.904861111114</c:v>
                </c:pt>
                <c:pt idx="9130">
                  <c:v>42766.911805555559</c:v>
                </c:pt>
                <c:pt idx="9131">
                  <c:v>42766.918749999997</c:v>
                </c:pt>
                <c:pt idx="9132">
                  <c:v>42766.925694444442</c:v>
                </c:pt>
                <c:pt idx="9133">
                  <c:v>42766.932638888888</c:v>
                </c:pt>
                <c:pt idx="9134">
                  <c:v>42766.939583333333</c:v>
                </c:pt>
                <c:pt idx="9135">
                  <c:v>42766.946527777778</c:v>
                </c:pt>
                <c:pt idx="9136">
                  <c:v>42766.953472222223</c:v>
                </c:pt>
                <c:pt idx="9137">
                  <c:v>42766.960416666669</c:v>
                </c:pt>
                <c:pt idx="9138">
                  <c:v>42766.967361111114</c:v>
                </c:pt>
                <c:pt idx="9139">
                  <c:v>42766.974305555559</c:v>
                </c:pt>
                <c:pt idx="9140">
                  <c:v>42766.981249999997</c:v>
                </c:pt>
                <c:pt idx="9141">
                  <c:v>42766.988194444442</c:v>
                </c:pt>
                <c:pt idx="9142">
                  <c:v>42766.995138888888</c:v>
                </c:pt>
                <c:pt idx="9143">
                  <c:v>42767.002083333333</c:v>
                </c:pt>
                <c:pt idx="9144">
                  <c:v>42767.009027777778</c:v>
                </c:pt>
                <c:pt idx="9145">
                  <c:v>42767.015972222223</c:v>
                </c:pt>
                <c:pt idx="9146">
                  <c:v>42767.022916666669</c:v>
                </c:pt>
                <c:pt idx="9147">
                  <c:v>42767.029861111114</c:v>
                </c:pt>
                <c:pt idx="9148">
                  <c:v>42767.036805555559</c:v>
                </c:pt>
                <c:pt idx="9149">
                  <c:v>42767.043749999997</c:v>
                </c:pt>
                <c:pt idx="9150">
                  <c:v>42767.050694444442</c:v>
                </c:pt>
                <c:pt idx="9151">
                  <c:v>42767.057638888888</c:v>
                </c:pt>
                <c:pt idx="9152">
                  <c:v>42767.064583333333</c:v>
                </c:pt>
                <c:pt idx="9153">
                  <c:v>42767.071527777778</c:v>
                </c:pt>
                <c:pt idx="9154">
                  <c:v>42767.078472222223</c:v>
                </c:pt>
                <c:pt idx="9155">
                  <c:v>42767.085416666669</c:v>
                </c:pt>
                <c:pt idx="9156">
                  <c:v>42767.092361111114</c:v>
                </c:pt>
                <c:pt idx="9157">
                  <c:v>42767.099305555559</c:v>
                </c:pt>
                <c:pt idx="9158">
                  <c:v>42767.106249999997</c:v>
                </c:pt>
                <c:pt idx="9159">
                  <c:v>42767.113194444442</c:v>
                </c:pt>
                <c:pt idx="9160">
                  <c:v>42767.120138888888</c:v>
                </c:pt>
                <c:pt idx="9161">
                  <c:v>42767.127083333333</c:v>
                </c:pt>
                <c:pt idx="9162">
                  <c:v>42767.134027777778</c:v>
                </c:pt>
                <c:pt idx="9163">
                  <c:v>42767.140972222223</c:v>
                </c:pt>
                <c:pt idx="9164">
                  <c:v>42767.147916666669</c:v>
                </c:pt>
                <c:pt idx="9165">
                  <c:v>42767.154861111114</c:v>
                </c:pt>
                <c:pt idx="9166">
                  <c:v>42767.161805555559</c:v>
                </c:pt>
                <c:pt idx="9167">
                  <c:v>42767.168749999997</c:v>
                </c:pt>
                <c:pt idx="9168">
                  <c:v>42767.175694444442</c:v>
                </c:pt>
                <c:pt idx="9169">
                  <c:v>42767.182638888888</c:v>
                </c:pt>
                <c:pt idx="9170">
                  <c:v>42767.189583333333</c:v>
                </c:pt>
                <c:pt idx="9171">
                  <c:v>42767.196527777778</c:v>
                </c:pt>
                <c:pt idx="9172">
                  <c:v>42767.203472222223</c:v>
                </c:pt>
                <c:pt idx="9173">
                  <c:v>42767.210416666669</c:v>
                </c:pt>
                <c:pt idx="9174">
                  <c:v>42767.217361111114</c:v>
                </c:pt>
                <c:pt idx="9175">
                  <c:v>42767.224305555559</c:v>
                </c:pt>
                <c:pt idx="9176">
                  <c:v>42767.231249999997</c:v>
                </c:pt>
                <c:pt idx="9177">
                  <c:v>42767.238194444442</c:v>
                </c:pt>
                <c:pt idx="9178">
                  <c:v>42767.245138888888</c:v>
                </c:pt>
                <c:pt idx="9179">
                  <c:v>42767.252083333333</c:v>
                </c:pt>
                <c:pt idx="9180">
                  <c:v>42767.259027777778</c:v>
                </c:pt>
                <c:pt idx="9181">
                  <c:v>42767.265972222223</c:v>
                </c:pt>
                <c:pt idx="9182">
                  <c:v>42767.272916666669</c:v>
                </c:pt>
                <c:pt idx="9183">
                  <c:v>42767.279861111114</c:v>
                </c:pt>
                <c:pt idx="9184">
                  <c:v>42767.286805555559</c:v>
                </c:pt>
                <c:pt idx="9185">
                  <c:v>42767.293749999997</c:v>
                </c:pt>
                <c:pt idx="9186">
                  <c:v>42767.300694444442</c:v>
                </c:pt>
                <c:pt idx="9187">
                  <c:v>42767.307638888888</c:v>
                </c:pt>
                <c:pt idx="9188">
                  <c:v>42767.314583333333</c:v>
                </c:pt>
                <c:pt idx="9189">
                  <c:v>42767.321527777778</c:v>
                </c:pt>
                <c:pt idx="9190">
                  <c:v>42767.328472222223</c:v>
                </c:pt>
                <c:pt idx="9191">
                  <c:v>42767.335416666669</c:v>
                </c:pt>
                <c:pt idx="9192">
                  <c:v>42767.342361111114</c:v>
                </c:pt>
                <c:pt idx="9193">
                  <c:v>42767.349305555559</c:v>
                </c:pt>
                <c:pt idx="9194">
                  <c:v>42767.356249999997</c:v>
                </c:pt>
                <c:pt idx="9195">
                  <c:v>42767.363194444442</c:v>
                </c:pt>
                <c:pt idx="9196">
                  <c:v>42767.370138888888</c:v>
                </c:pt>
                <c:pt idx="9197">
                  <c:v>42767.377083333333</c:v>
                </c:pt>
                <c:pt idx="9198">
                  <c:v>42767.384027777778</c:v>
                </c:pt>
                <c:pt idx="9199">
                  <c:v>42767.390972222223</c:v>
                </c:pt>
                <c:pt idx="9200">
                  <c:v>42767.397916666669</c:v>
                </c:pt>
                <c:pt idx="9201">
                  <c:v>42767.404861111114</c:v>
                </c:pt>
                <c:pt idx="9202">
                  <c:v>42767.411805555559</c:v>
                </c:pt>
                <c:pt idx="9203">
                  <c:v>42767.418749999997</c:v>
                </c:pt>
                <c:pt idx="9204">
                  <c:v>42767.425694444442</c:v>
                </c:pt>
                <c:pt idx="9205">
                  <c:v>42767.432638888888</c:v>
                </c:pt>
                <c:pt idx="9206">
                  <c:v>42767.439583333333</c:v>
                </c:pt>
                <c:pt idx="9207">
                  <c:v>42767.446527777778</c:v>
                </c:pt>
                <c:pt idx="9208">
                  <c:v>42767.453472222223</c:v>
                </c:pt>
                <c:pt idx="9209">
                  <c:v>42767.460416666669</c:v>
                </c:pt>
                <c:pt idx="9210">
                  <c:v>42767.467361111114</c:v>
                </c:pt>
                <c:pt idx="9211">
                  <c:v>42767.474305555559</c:v>
                </c:pt>
                <c:pt idx="9212">
                  <c:v>42767.481249999997</c:v>
                </c:pt>
                <c:pt idx="9213">
                  <c:v>42767.488194444442</c:v>
                </c:pt>
                <c:pt idx="9214">
                  <c:v>42767.495138888888</c:v>
                </c:pt>
                <c:pt idx="9215">
                  <c:v>42767.502083333333</c:v>
                </c:pt>
                <c:pt idx="9216">
                  <c:v>42767.509027777778</c:v>
                </c:pt>
                <c:pt idx="9217">
                  <c:v>42767.515972222223</c:v>
                </c:pt>
                <c:pt idx="9218">
                  <c:v>42767.522916666669</c:v>
                </c:pt>
                <c:pt idx="9219">
                  <c:v>42767.529861111114</c:v>
                </c:pt>
                <c:pt idx="9220">
                  <c:v>42767.536805555559</c:v>
                </c:pt>
                <c:pt idx="9221">
                  <c:v>42767.543749999997</c:v>
                </c:pt>
                <c:pt idx="9222">
                  <c:v>42767.550694444442</c:v>
                </c:pt>
                <c:pt idx="9223">
                  <c:v>42767.557638888888</c:v>
                </c:pt>
                <c:pt idx="9224">
                  <c:v>42767.564583333333</c:v>
                </c:pt>
                <c:pt idx="9225">
                  <c:v>42767.571527777778</c:v>
                </c:pt>
                <c:pt idx="9226">
                  <c:v>42767.578472222223</c:v>
                </c:pt>
                <c:pt idx="9227">
                  <c:v>42767.585416666669</c:v>
                </c:pt>
                <c:pt idx="9228">
                  <c:v>42767.592361111114</c:v>
                </c:pt>
                <c:pt idx="9229">
                  <c:v>42767.599305555559</c:v>
                </c:pt>
                <c:pt idx="9230">
                  <c:v>42767.606249999997</c:v>
                </c:pt>
                <c:pt idx="9231">
                  <c:v>42767.613194444442</c:v>
                </c:pt>
                <c:pt idx="9232">
                  <c:v>42767.620138888888</c:v>
                </c:pt>
                <c:pt idx="9233">
                  <c:v>42767.627083333333</c:v>
                </c:pt>
                <c:pt idx="9234">
                  <c:v>42767.634027777778</c:v>
                </c:pt>
                <c:pt idx="9235">
                  <c:v>42767.640972222223</c:v>
                </c:pt>
                <c:pt idx="9236">
                  <c:v>42767.647916666669</c:v>
                </c:pt>
                <c:pt idx="9237">
                  <c:v>42767.654861111114</c:v>
                </c:pt>
                <c:pt idx="9238">
                  <c:v>42767.661805555559</c:v>
                </c:pt>
                <c:pt idx="9239">
                  <c:v>42767.668749999997</c:v>
                </c:pt>
                <c:pt idx="9240">
                  <c:v>42767.675694444442</c:v>
                </c:pt>
                <c:pt idx="9241">
                  <c:v>42767.682638888888</c:v>
                </c:pt>
                <c:pt idx="9242">
                  <c:v>42767.689583333333</c:v>
                </c:pt>
                <c:pt idx="9243">
                  <c:v>42767.696527777778</c:v>
                </c:pt>
                <c:pt idx="9244">
                  <c:v>42767.703472222223</c:v>
                </c:pt>
                <c:pt idx="9245">
                  <c:v>42767.710416666669</c:v>
                </c:pt>
                <c:pt idx="9246">
                  <c:v>42767.717361111114</c:v>
                </c:pt>
                <c:pt idx="9247">
                  <c:v>42767.724305555559</c:v>
                </c:pt>
                <c:pt idx="9248">
                  <c:v>42767.731249999997</c:v>
                </c:pt>
                <c:pt idx="9249">
                  <c:v>42767.738194444442</c:v>
                </c:pt>
                <c:pt idx="9250">
                  <c:v>42767.745138888888</c:v>
                </c:pt>
                <c:pt idx="9251">
                  <c:v>42767.752083333333</c:v>
                </c:pt>
                <c:pt idx="9252">
                  <c:v>42767.759027777778</c:v>
                </c:pt>
                <c:pt idx="9253">
                  <c:v>42767.765972222223</c:v>
                </c:pt>
                <c:pt idx="9254">
                  <c:v>42767.772916666669</c:v>
                </c:pt>
                <c:pt idx="9255">
                  <c:v>42767.779861111114</c:v>
                </c:pt>
                <c:pt idx="9256">
                  <c:v>42767.786805555559</c:v>
                </c:pt>
                <c:pt idx="9257">
                  <c:v>42767.793749999997</c:v>
                </c:pt>
                <c:pt idx="9258">
                  <c:v>42767.800694444442</c:v>
                </c:pt>
                <c:pt idx="9259">
                  <c:v>42767.807638888888</c:v>
                </c:pt>
                <c:pt idx="9260">
                  <c:v>42767.814583333333</c:v>
                </c:pt>
                <c:pt idx="9261">
                  <c:v>42767.821527777778</c:v>
                </c:pt>
                <c:pt idx="9262">
                  <c:v>42767.828472222223</c:v>
                </c:pt>
                <c:pt idx="9263">
                  <c:v>42767.835416666669</c:v>
                </c:pt>
                <c:pt idx="9264">
                  <c:v>42767.842361111114</c:v>
                </c:pt>
                <c:pt idx="9265">
                  <c:v>42767.849305555559</c:v>
                </c:pt>
                <c:pt idx="9266">
                  <c:v>42767.856249999997</c:v>
                </c:pt>
                <c:pt idx="9267">
                  <c:v>42767.863194444442</c:v>
                </c:pt>
                <c:pt idx="9268">
                  <c:v>42767.870138888888</c:v>
                </c:pt>
                <c:pt idx="9269">
                  <c:v>42767.877083333333</c:v>
                </c:pt>
                <c:pt idx="9270">
                  <c:v>42767.884027777778</c:v>
                </c:pt>
                <c:pt idx="9271">
                  <c:v>42767.890972222223</c:v>
                </c:pt>
                <c:pt idx="9272">
                  <c:v>42767.897916666669</c:v>
                </c:pt>
                <c:pt idx="9273">
                  <c:v>42767.904861111114</c:v>
                </c:pt>
                <c:pt idx="9274">
                  <c:v>42767.911805555559</c:v>
                </c:pt>
                <c:pt idx="9275">
                  <c:v>42767.918749999997</c:v>
                </c:pt>
                <c:pt idx="9276">
                  <c:v>42767.925694444442</c:v>
                </c:pt>
                <c:pt idx="9277">
                  <c:v>42767.932638888888</c:v>
                </c:pt>
                <c:pt idx="9278">
                  <c:v>42767.939583333333</c:v>
                </c:pt>
                <c:pt idx="9279">
                  <c:v>42767.946527777778</c:v>
                </c:pt>
                <c:pt idx="9280">
                  <c:v>42767.953472222223</c:v>
                </c:pt>
                <c:pt idx="9281">
                  <c:v>42767.960416666669</c:v>
                </c:pt>
                <c:pt idx="9282">
                  <c:v>42767.967361111114</c:v>
                </c:pt>
                <c:pt idx="9283">
                  <c:v>42767.974305555559</c:v>
                </c:pt>
                <c:pt idx="9284">
                  <c:v>42767.981249999997</c:v>
                </c:pt>
                <c:pt idx="9285">
                  <c:v>42767.988194444442</c:v>
                </c:pt>
                <c:pt idx="9286">
                  <c:v>42767.995138888888</c:v>
                </c:pt>
                <c:pt idx="9287">
                  <c:v>42768.002083333333</c:v>
                </c:pt>
                <c:pt idx="9288">
                  <c:v>42768.009027777778</c:v>
                </c:pt>
                <c:pt idx="9289">
                  <c:v>42768.015972222223</c:v>
                </c:pt>
                <c:pt idx="9290">
                  <c:v>42768.022916666669</c:v>
                </c:pt>
                <c:pt idx="9291">
                  <c:v>42768.029861111114</c:v>
                </c:pt>
                <c:pt idx="9292">
                  <c:v>42768.036805555559</c:v>
                </c:pt>
                <c:pt idx="9293">
                  <c:v>42768.043749999997</c:v>
                </c:pt>
                <c:pt idx="9294">
                  <c:v>42768.050694444442</c:v>
                </c:pt>
                <c:pt idx="9295">
                  <c:v>42768.057638888888</c:v>
                </c:pt>
                <c:pt idx="9296">
                  <c:v>42768.064583333333</c:v>
                </c:pt>
                <c:pt idx="9297">
                  <c:v>42768.071527777778</c:v>
                </c:pt>
                <c:pt idx="9298">
                  <c:v>42768.078472222223</c:v>
                </c:pt>
                <c:pt idx="9299">
                  <c:v>42768.085416666669</c:v>
                </c:pt>
                <c:pt idx="9300">
                  <c:v>42768.092361111114</c:v>
                </c:pt>
                <c:pt idx="9301">
                  <c:v>42768.099305555559</c:v>
                </c:pt>
                <c:pt idx="9302">
                  <c:v>42768.106249999997</c:v>
                </c:pt>
                <c:pt idx="9303">
                  <c:v>42768.113194444442</c:v>
                </c:pt>
                <c:pt idx="9304">
                  <c:v>42768.120138888888</c:v>
                </c:pt>
                <c:pt idx="9305">
                  <c:v>42768.127083333333</c:v>
                </c:pt>
                <c:pt idx="9306">
                  <c:v>42768.134027777778</c:v>
                </c:pt>
                <c:pt idx="9307">
                  <c:v>42768.140972222223</c:v>
                </c:pt>
                <c:pt idx="9308">
                  <c:v>42768.147916666669</c:v>
                </c:pt>
                <c:pt idx="9309">
                  <c:v>42768.154861111114</c:v>
                </c:pt>
                <c:pt idx="9310">
                  <c:v>42768.161805555559</c:v>
                </c:pt>
                <c:pt idx="9311">
                  <c:v>42768.168749999997</c:v>
                </c:pt>
                <c:pt idx="9312">
                  <c:v>42768.175694444442</c:v>
                </c:pt>
                <c:pt idx="9313">
                  <c:v>42768.182638888888</c:v>
                </c:pt>
                <c:pt idx="9314">
                  <c:v>42768.189583333333</c:v>
                </c:pt>
                <c:pt idx="9315">
                  <c:v>42768.196527777778</c:v>
                </c:pt>
                <c:pt idx="9316">
                  <c:v>42768.203472222223</c:v>
                </c:pt>
                <c:pt idx="9317">
                  <c:v>42768.210416666669</c:v>
                </c:pt>
                <c:pt idx="9318">
                  <c:v>42768.217361111114</c:v>
                </c:pt>
                <c:pt idx="9319">
                  <c:v>42768.224305555559</c:v>
                </c:pt>
                <c:pt idx="9320">
                  <c:v>42768.231249999997</c:v>
                </c:pt>
                <c:pt idx="9321">
                  <c:v>42768.238194444442</c:v>
                </c:pt>
                <c:pt idx="9322">
                  <c:v>42768.245138888888</c:v>
                </c:pt>
                <c:pt idx="9323">
                  <c:v>42768.252083333333</c:v>
                </c:pt>
                <c:pt idx="9324">
                  <c:v>42768.259027777778</c:v>
                </c:pt>
                <c:pt idx="9325">
                  <c:v>42768.265972222223</c:v>
                </c:pt>
                <c:pt idx="9326">
                  <c:v>42768.272916666669</c:v>
                </c:pt>
                <c:pt idx="9327">
                  <c:v>42768.279861111114</c:v>
                </c:pt>
                <c:pt idx="9328">
                  <c:v>42768.286805555559</c:v>
                </c:pt>
                <c:pt idx="9329">
                  <c:v>42768.293749999997</c:v>
                </c:pt>
                <c:pt idx="9330">
                  <c:v>42768.300694444442</c:v>
                </c:pt>
                <c:pt idx="9331">
                  <c:v>42768.307638888888</c:v>
                </c:pt>
                <c:pt idx="9332">
                  <c:v>42768.314583333333</c:v>
                </c:pt>
                <c:pt idx="9333">
                  <c:v>42768.321527777778</c:v>
                </c:pt>
                <c:pt idx="9334">
                  <c:v>42768.328472222223</c:v>
                </c:pt>
                <c:pt idx="9335">
                  <c:v>42768.335416666669</c:v>
                </c:pt>
                <c:pt idx="9336">
                  <c:v>42768.342361111114</c:v>
                </c:pt>
                <c:pt idx="9337">
                  <c:v>42768.349305555559</c:v>
                </c:pt>
                <c:pt idx="9338">
                  <c:v>42768.356249999997</c:v>
                </c:pt>
                <c:pt idx="9339">
                  <c:v>42768.363194444442</c:v>
                </c:pt>
                <c:pt idx="9340">
                  <c:v>42768.370138888888</c:v>
                </c:pt>
                <c:pt idx="9341">
                  <c:v>42768.377083333333</c:v>
                </c:pt>
                <c:pt idx="9342">
                  <c:v>42768.384027777778</c:v>
                </c:pt>
                <c:pt idx="9343">
                  <c:v>42768.390972222223</c:v>
                </c:pt>
                <c:pt idx="9344">
                  <c:v>42768.397916666669</c:v>
                </c:pt>
                <c:pt idx="9345">
                  <c:v>42768.404861111114</c:v>
                </c:pt>
                <c:pt idx="9346">
                  <c:v>42768.411805555559</c:v>
                </c:pt>
                <c:pt idx="9347">
                  <c:v>42768.418749999997</c:v>
                </c:pt>
                <c:pt idx="9348">
                  <c:v>42768.425694444442</c:v>
                </c:pt>
                <c:pt idx="9349">
                  <c:v>42768.432638888888</c:v>
                </c:pt>
                <c:pt idx="9350">
                  <c:v>42768.439583333333</c:v>
                </c:pt>
                <c:pt idx="9351">
                  <c:v>42768.446527777778</c:v>
                </c:pt>
                <c:pt idx="9352">
                  <c:v>42768.453472222223</c:v>
                </c:pt>
                <c:pt idx="9353">
                  <c:v>42768.460416666669</c:v>
                </c:pt>
                <c:pt idx="9354">
                  <c:v>42768.467361111114</c:v>
                </c:pt>
                <c:pt idx="9355">
                  <c:v>42768.474305555559</c:v>
                </c:pt>
                <c:pt idx="9356">
                  <c:v>42768.481249999997</c:v>
                </c:pt>
                <c:pt idx="9357">
                  <c:v>42768.488194444442</c:v>
                </c:pt>
                <c:pt idx="9358">
                  <c:v>42768.495138888888</c:v>
                </c:pt>
                <c:pt idx="9359">
                  <c:v>42768.502083333333</c:v>
                </c:pt>
                <c:pt idx="9360">
                  <c:v>42768.509027777778</c:v>
                </c:pt>
                <c:pt idx="9361">
                  <c:v>42768.515972222223</c:v>
                </c:pt>
                <c:pt idx="9362">
                  <c:v>42768.522916666669</c:v>
                </c:pt>
                <c:pt idx="9363">
                  <c:v>42768.529861111114</c:v>
                </c:pt>
                <c:pt idx="9364">
                  <c:v>42768.536805555559</c:v>
                </c:pt>
                <c:pt idx="9365">
                  <c:v>42768.543749999997</c:v>
                </c:pt>
                <c:pt idx="9366">
                  <c:v>42768.550694444442</c:v>
                </c:pt>
                <c:pt idx="9367">
                  <c:v>42768.557638888888</c:v>
                </c:pt>
                <c:pt idx="9368">
                  <c:v>42768.564583333333</c:v>
                </c:pt>
                <c:pt idx="9369">
                  <c:v>42768.571527777778</c:v>
                </c:pt>
                <c:pt idx="9370">
                  <c:v>42768.578472222223</c:v>
                </c:pt>
                <c:pt idx="9371">
                  <c:v>42768.585416666669</c:v>
                </c:pt>
                <c:pt idx="9372">
                  <c:v>42768.592361111114</c:v>
                </c:pt>
                <c:pt idx="9373">
                  <c:v>42768.599305555559</c:v>
                </c:pt>
                <c:pt idx="9374">
                  <c:v>42768.606249999997</c:v>
                </c:pt>
                <c:pt idx="9375">
                  <c:v>42768.613194444442</c:v>
                </c:pt>
                <c:pt idx="9376">
                  <c:v>42768.620138888888</c:v>
                </c:pt>
                <c:pt idx="9377">
                  <c:v>42768.627083333333</c:v>
                </c:pt>
                <c:pt idx="9378">
                  <c:v>42768.634027777778</c:v>
                </c:pt>
                <c:pt idx="9379">
                  <c:v>42768.640972222223</c:v>
                </c:pt>
                <c:pt idx="9380">
                  <c:v>42768.647916666669</c:v>
                </c:pt>
                <c:pt idx="9381">
                  <c:v>42768.654861111114</c:v>
                </c:pt>
                <c:pt idx="9382">
                  <c:v>42768.661805555559</c:v>
                </c:pt>
                <c:pt idx="9383">
                  <c:v>42768.668749999997</c:v>
                </c:pt>
                <c:pt idx="9384">
                  <c:v>42768.675694444442</c:v>
                </c:pt>
                <c:pt idx="9385">
                  <c:v>42768.682638888888</c:v>
                </c:pt>
                <c:pt idx="9386">
                  <c:v>42768.689583333333</c:v>
                </c:pt>
                <c:pt idx="9387">
                  <c:v>42768.696527777778</c:v>
                </c:pt>
                <c:pt idx="9388">
                  <c:v>42768.703472222223</c:v>
                </c:pt>
                <c:pt idx="9389">
                  <c:v>42768.710416666669</c:v>
                </c:pt>
                <c:pt idx="9390">
                  <c:v>42768.717361111114</c:v>
                </c:pt>
                <c:pt idx="9391">
                  <c:v>42768.724305555559</c:v>
                </c:pt>
                <c:pt idx="9392">
                  <c:v>42768.731249999997</c:v>
                </c:pt>
                <c:pt idx="9393">
                  <c:v>42768.738194444442</c:v>
                </c:pt>
                <c:pt idx="9394">
                  <c:v>42768.745138888888</c:v>
                </c:pt>
                <c:pt idx="9395">
                  <c:v>42768.752083333333</c:v>
                </c:pt>
                <c:pt idx="9396">
                  <c:v>42768.759027777778</c:v>
                </c:pt>
                <c:pt idx="9397">
                  <c:v>42768.765972222223</c:v>
                </c:pt>
                <c:pt idx="9398">
                  <c:v>42768.772916666669</c:v>
                </c:pt>
                <c:pt idx="9399">
                  <c:v>42768.779861111114</c:v>
                </c:pt>
                <c:pt idx="9400">
                  <c:v>42768.786805555559</c:v>
                </c:pt>
                <c:pt idx="9401">
                  <c:v>42768.793749999997</c:v>
                </c:pt>
                <c:pt idx="9402">
                  <c:v>42768.800694444442</c:v>
                </c:pt>
                <c:pt idx="9403">
                  <c:v>42768.807638888888</c:v>
                </c:pt>
                <c:pt idx="9404">
                  <c:v>42768.814583333333</c:v>
                </c:pt>
                <c:pt idx="9405">
                  <c:v>42768.821527777778</c:v>
                </c:pt>
                <c:pt idx="9406">
                  <c:v>42768.828472222223</c:v>
                </c:pt>
                <c:pt idx="9407">
                  <c:v>42768.835416666669</c:v>
                </c:pt>
                <c:pt idx="9408">
                  <c:v>42768.842361111114</c:v>
                </c:pt>
                <c:pt idx="9409">
                  <c:v>42768.849305555559</c:v>
                </c:pt>
                <c:pt idx="9410">
                  <c:v>42768.856249999997</c:v>
                </c:pt>
                <c:pt idx="9411">
                  <c:v>42768.863194444442</c:v>
                </c:pt>
                <c:pt idx="9412">
                  <c:v>42768.870138888888</c:v>
                </c:pt>
                <c:pt idx="9413">
                  <c:v>42768.877083333333</c:v>
                </c:pt>
                <c:pt idx="9414">
                  <c:v>42768.884027777778</c:v>
                </c:pt>
                <c:pt idx="9415">
                  <c:v>42768.890972222223</c:v>
                </c:pt>
                <c:pt idx="9416">
                  <c:v>42768.897916666669</c:v>
                </c:pt>
                <c:pt idx="9417">
                  <c:v>42768.904861111114</c:v>
                </c:pt>
                <c:pt idx="9418">
                  <c:v>42768.911805555559</c:v>
                </c:pt>
                <c:pt idx="9419">
                  <c:v>42768.918749999997</c:v>
                </c:pt>
                <c:pt idx="9420">
                  <c:v>42768.925694444442</c:v>
                </c:pt>
                <c:pt idx="9421">
                  <c:v>42768.932638888888</c:v>
                </c:pt>
                <c:pt idx="9422">
                  <c:v>42768.939583333333</c:v>
                </c:pt>
                <c:pt idx="9423">
                  <c:v>42768.946527777778</c:v>
                </c:pt>
                <c:pt idx="9424">
                  <c:v>42768.953472222223</c:v>
                </c:pt>
                <c:pt idx="9425">
                  <c:v>42768.960416666669</c:v>
                </c:pt>
                <c:pt idx="9426">
                  <c:v>42768.967361111114</c:v>
                </c:pt>
                <c:pt idx="9427">
                  <c:v>42768.974305555559</c:v>
                </c:pt>
                <c:pt idx="9428">
                  <c:v>42768.981249999997</c:v>
                </c:pt>
                <c:pt idx="9429">
                  <c:v>42768.988194444442</c:v>
                </c:pt>
                <c:pt idx="9430">
                  <c:v>42768.995138888888</c:v>
                </c:pt>
                <c:pt idx="9431">
                  <c:v>42769.002083333333</c:v>
                </c:pt>
                <c:pt idx="9432">
                  <c:v>42769.009027777778</c:v>
                </c:pt>
                <c:pt idx="9433">
                  <c:v>42769.015972222223</c:v>
                </c:pt>
                <c:pt idx="9434">
                  <c:v>42769.022916666669</c:v>
                </c:pt>
                <c:pt idx="9435">
                  <c:v>42769.029861111114</c:v>
                </c:pt>
                <c:pt idx="9436">
                  <c:v>42769.036805555559</c:v>
                </c:pt>
                <c:pt idx="9437">
                  <c:v>42769.043749999997</c:v>
                </c:pt>
                <c:pt idx="9438">
                  <c:v>42769.050694444442</c:v>
                </c:pt>
                <c:pt idx="9439">
                  <c:v>42769.057638888888</c:v>
                </c:pt>
                <c:pt idx="9440">
                  <c:v>42769.064583333333</c:v>
                </c:pt>
                <c:pt idx="9441">
                  <c:v>42769.071527777778</c:v>
                </c:pt>
                <c:pt idx="9442">
                  <c:v>42769.078472222223</c:v>
                </c:pt>
                <c:pt idx="9443">
                  <c:v>42769.085416666669</c:v>
                </c:pt>
                <c:pt idx="9444">
                  <c:v>42769.092361111114</c:v>
                </c:pt>
                <c:pt idx="9445">
                  <c:v>42769.099305555559</c:v>
                </c:pt>
                <c:pt idx="9446">
                  <c:v>42769.106249999997</c:v>
                </c:pt>
                <c:pt idx="9447">
                  <c:v>42769.113194444442</c:v>
                </c:pt>
                <c:pt idx="9448">
                  <c:v>42769.120138888888</c:v>
                </c:pt>
                <c:pt idx="9449">
                  <c:v>42769.127083333333</c:v>
                </c:pt>
                <c:pt idx="9450">
                  <c:v>42769.134027777778</c:v>
                </c:pt>
                <c:pt idx="9451">
                  <c:v>42769.140972222223</c:v>
                </c:pt>
                <c:pt idx="9452">
                  <c:v>42769.147916666669</c:v>
                </c:pt>
                <c:pt idx="9453">
                  <c:v>42769.154861111114</c:v>
                </c:pt>
                <c:pt idx="9454">
                  <c:v>42769.161805555559</c:v>
                </c:pt>
                <c:pt idx="9455">
                  <c:v>42769.168749999997</c:v>
                </c:pt>
                <c:pt idx="9456">
                  <c:v>42769.175694444442</c:v>
                </c:pt>
                <c:pt idx="9457">
                  <c:v>42769.182638888888</c:v>
                </c:pt>
                <c:pt idx="9458">
                  <c:v>42769.189583333333</c:v>
                </c:pt>
                <c:pt idx="9459">
                  <c:v>42769.196527777778</c:v>
                </c:pt>
                <c:pt idx="9460">
                  <c:v>42769.203472222223</c:v>
                </c:pt>
                <c:pt idx="9461">
                  <c:v>42769.210416666669</c:v>
                </c:pt>
                <c:pt idx="9462">
                  <c:v>42769.217361111114</c:v>
                </c:pt>
                <c:pt idx="9463">
                  <c:v>42769.224305555559</c:v>
                </c:pt>
                <c:pt idx="9464">
                  <c:v>42769.231249999997</c:v>
                </c:pt>
                <c:pt idx="9465">
                  <c:v>42769.238194444442</c:v>
                </c:pt>
                <c:pt idx="9466">
                  <c:v>42769.245138888888</c:v>
                </c:pt>
                <c:pt idx="9467">
                  <c:v>42769.252083333333</c:v>
                </c:pt>
                <c:pt idx="9468">
                  <c:v>42769.259027777778</c:v>
                </c:pt>
                <c:pt idx="9469">
                  <c:v>42769.265972222223</c:v>
                </c:pt>
                <c:pt idx="9470">
                  <c:v>42769.272916666669</c:v>
                </c:pt>
                <c:pt idx="9471">
                  <c:v>42769.279861111114</c:v>
                </c:pt>
                <c:pt idx="9472">
                  <c:v>42769.286805555559</c:v>
                </c:pt>
                <c:pt idx="9473">
                  <c:v>42769.293749999997</c:v>
                </c:pt>
                <c:pt idx="9474">
                  <c:v>42769.300694444442</c:v>
                </c:pt>
                <c:pt idx="9475">
                  <c:v>42769.307638888888</c:v>
                </c:pt>
                <c:pt idx="9476">
                  <c:v>42769.314583333333</c:v>
                </c:pt>
                <c:pt idx="9477">
                  <c:v>42769.321527777778</c:v>
                </c:pt>
                <c:pt idx="9478">
                  <c:v>42769.328472222223</c:v>
                </c:pt>
                <c:pt idx="9479">
                  <c:v>42769.335416666669</c:v>
                </c:pt>
                <c:pt idx="9480">
                  <c:v>42769.342361111114</c:v>
                </c:pt>
                <c:pt idx="9481">
                  <c:v>42769.349305555559</c:v>
                </c:pt>
                <c:pt idx="9482">
                  <c:v>42769.356249999997</c:v>
                </c:pt>
                <c:pt idx="9483">
                  <c:v>42769.363194444442</c:v>
                </c:pt>
                <c:pt idx="9484">
                  <c:v>42769.370138888888</c:v>
                </c:pt>
                <c:pt idx="9485">
                  <c:v>42769.377083333333</c:v>
                </c:pt>
                <c:pt idx="9486">
                  <c:v>42769.384027777778</c:v>
                </c:pt>
                <c:pt idx="9487">
                  <c:v>42769.390972222223</c:v>
                </c:pt>
                <c:pt idx="9488">
                  <c:v>42769.397916666669</c:v>
                </c:pt>
                <c:pt idx="9489">
                  <c:v>42769.404861111114</c:v>
                </c:pt>
                <c:pt idx="9490">
                  <c:v>42769.411805555559</c:v>
                </c:pt>
                <c:pt idx="9491">
                  <c:v>42769.418749999997</c:v>
                </c:pt>
                <c:pt idx="9492">
                  <c:v>42769.425694444442</c:v>
                </c:pt>
                <c:pt idx="9493">
                  <c:v>42769.432638888888</c:v>
                </c:pt>
                <c:pt idx="9494">
                  <c:v>42769.439583333333</c:v>
                </c:pt>
                <c:pt idx="9495">
                  <c:v>42769.446527777778</c:v>
                </c:pt>
                <c:pt idx="9496">
                  <c:v>42769.453472222223</c:v>
                </c:pt>
                <c:pt idx="9497">
                  <c:v>42769.460416666669</c:v>
                </c:pt>
                <c:pt idx="9498">
                  <c:v>42769.467361111114</c:v>
                </c:pt>
                <c:pt idx="9499">
                  <c:v>42769.474305555559</c:v>
                </c:pt>
                <c:pt idx="9500">
                  <c:v>42769.481249999997</c:v>
                </c:pt>
                <c:pt idx="9501">
                  <c:v>42769.488194444442</c:v>
                </c:pt>
                <c:pt idx="9502">
                  <c:v>42769.495138888888</c:v>
                </c:pt>
                <c:pt idx="9503">
                  <c:v>42769.502083333333</c:v>
                </c:pt>
                <c:pt idx="9504">
                  <c:v>42769.509027777778</c:v>
                </c:pt>
                <c:pt idx="9505">
                  <c:v>42769.515972222223</c:v>
                </c:pt>
                <c:pt idx="9506">
                  <c:v>42769.522916666669</c:v>
                </c:pt>
                <c:pt idx="9507">
                  <c:v>42769.529861111114</c:v>
                </c:pt>
                <c:pt idx="9508">
                  <c:v>42769.536805555559</c:v>
                </c:pt>
                <c:pt idx="9509">
                  <c:v>42769.543749999997</c:v>
                </c:pt>
                <c:pt idx="9510">
                  <c:v>42769.550694444442</c:v>
                </c:pt>
                <c:pt idx="9511">
                  <c:v>42769.557638888888</c:v>
                </c:pt>
                <c:pt idx="9512">
                  <c:v>42769.564583333333</c:v>
                </c:pt>
                <c:pt idx="9513">
                  <c:v>42769.571527777778</c:v>
                </c:pt>
                <c:pt idx="9514">
                  <c:v>42769.578472222223</c:v>
                </c:pt>
                <c:pt idx="9515">
                  <c:v>42769.585416666669</c:v>
                </c:pt>
                <c:pt idx="9516">
                  <c:v>42769.592361111114</c:v>
                </c:pt>
                <c:pt idx="9517">
                  <c:v>42769.599305555559</c:v>
                </c:pt>
                <c:pt idx="9518">
                  <c:v>42769.606249999997</c:v>
                </c:pt>
                <c:pt idx="9519">
                  <c:v>42769.613194444442</c:v>
                </c:pt>
                <c:pt idx="9520">
                  <c:v>42769.620138888888</c:v>
                </c:pt>
                <c:pt idx="9521">
                  <c:v>42769.627083333333</c:v>
                </c:pt>
                <c:pt idx="9522">
                  <c:v>42769.634027777778</c:v>
                </c:pt>
                <c:pt idx="9523">
                  <c:v>42769.640972222223</c:v>
                </c:pt>
                <c:pt idx="9524">
                  <c:v>42769.647916666669</c:v>
                </c:pt>
                <c:pt idx="9525">
                  <c:v>42769.654861111114</c:v>
                </c:pt>
                <c:pt idx="9526">
                  <c:v>42769.661805555559</c:v>
                </c:pt>
                <c:pt idx="9527">
                  <c:v>42769.668749999997</c:v>
                </c:pt>
                <c:pt idx="9528">
                  <c:v>42769.675694444442</c:v>
                </c:pt>
                <c:pt idx="9529">
                  <c:v>42769.682638888888</c:v>
                </c:pt>
                <c:pt idx="9530">
                  <c:v>42769.689583333333</c:v>
                </c:pt>
                <c:pt idx="9531">
                  <c:v>42769.696527777778</c:v>
                </c:pt>
                <c:pt idx="9532">
                  <c:v>42769.703472222223</c:v>
                </c:pt>
                <c:pt idx="9533">
                  <c:v>42769.710416666669</c:v>
                </c:pt>
                <c:pt idx="9534">
                  <c:v>42769.717361111114</c:v>
                </c:pt>
                <c:pt idx="9535">
                  <c:v>42769.724305555559</c:v>
                </c:pt>
                <c:pt idx="9536">
                  <c:v>42769.731249999997</c:v>
                </c:pt>
                <c:pt idx="9537">
                  <c:v>42769.738194444442</c:v>
                </c:pt>
                <c:pt idx="9538">
                  <c:v>42769.745138888888</c:v>
                </c:pt>
                <c:pt idx="9539">
                  <c:v>42769.752083333333</c:v>
                </c:pt>
                <c:pt idx="9540">
                  <c:v>42769.759027777778</c:v>
                </c:pt>
                <c:pt idx="9541">
                  <c:v>42769.765972222223</c:v>
                </c:pt>
                <c:pt idx="9542">
                  <c:v>42769.772916666669</c:v>
                </c:pt>
                <c:pt idx="9543">
                  <c:v>42769.779861111114</c:v>
                </c:pt>
                <c:pt idx="9544">
                  <c:v>42769.786805555559</c:v>
                </c:pt>
                <c:pt idx="9545">
                  <c:v>42769.793749999997</c:v>
                </c:pt>
                <c:pt idx="9546">
                  <c:v>42769.800694444442</c:v>
                </c:pt>
                <c:pt idx="9547">
                  <c:v>42769.807638888888</c:v>
                </c:pt>
                <c:pt idx="9548">
                  <c:v>42769.814583333333</c:v>
                </c:pt>
                <c:pt idx="9549">
                  <c:v>42769.821527777778</c:v>
                </c:pt>
                <c:pt idx="9550">
                  <c:v>42769.828472222223</c:v>
                </c:pt>
                <c:pt idx="9551">
                  <c:v>42769.835416666669</c:v>
                </c:pt>
                <c:pt idx="9552">
                  <c:v>42769.842361111114</c:v>
                </c:pt>
                <c:pt idx="9553">
                  <c:v>42769.849305555559</c:v>
                </c:pt>
                <c:pt idx="9554">
                  <c:v>42769.856249999997</c:v>
                </c:pt>
                <c:pt idx="9555">
                  <c:v>42769.863194444442</c:v>
                </c:pt>
                <c:pt idx="9556">
                  <c:v>42769.870138888888</c:v>
                </c:pt>
                <c:pt idx="9557">
                  <c:v>42769.877083333333</c:v>
                </c:pt>
                <c:pt idx="9558">
                  <c:v>42769.884027777778</c:v>
                </c:pt>
                <c:pt idx="9559">
                  <c:v>42769.890972222223</c:v>
                </c:pt>
                <c:pt idx="9560">
                  <c:v>42769.897916666669</c:v>
                </c:pt>
                <c:pt idx="9561">
                  <c:v>42769.904861111114</c:v>
                </c:pt>
                <c:pt idx="9562">
                  <c:v>42769.911805555559</c:v>
                </c:pt>
                <c:pt idx="9563">
                  <c:v>42769.918749999997</c:v>
                </c:pt>
                <c:pt idx="9564">
                  <c:v>42769.925694444442</c:v>
                </c:pt>
                <c:pt idx="9565">
                  <c:v>42769.932638888888</c:v>
                </c:pt>
                <c:pt idx="9566">
                  <c:v>42769.939583333333</c:v>
                </c:pt>
                <c:pt idx="9567">
                  <c:v>42769.946527777778</c:v>
                </c:pt>
                <c:pt idx="9568">
                  <c:v>42769.953472222223</c:v>
                </c:pt>
                <c:pt idx="9569">
                  <c:v>42769.960416666669</c:v>
                </c:pt>
                <c:pt idx="9570">
                  <c:v>42769.967361111114</c:v>
                </c:pt>
                <c:pt idx="9571">
                  <c:v>42769.974305555559</c:v>
                </c:pt>
                <c:pt idx="9572">
                  <c:v>42769.981249999997</c:v>
                </c:pt>
                <c:pt idx="9573">
                  <c:v>42769.988194444442</c:v>
                </c:pt>
                <c:pt idx="9574">
                  <c:v>42769.995138888888</c:v>
                </c:pt>
                <c:pt idx="9575">
                  <c:v>42770.002083333333</c:v>
                </c:pt>
                <c:pt idx="9576">
                  <c:v>42770.009027777778</c:v>
                </c:pt>
                <c:pt idx="9577">
                  <c:v>42770.015972222223</c:v>
                </c:pt>
                <c:pt idx="9578">
                  <c:v>42770.022916666669</c:v>
                </c:pt>
                <c:pt idx="9579">
                  <c:v>42770.029861111114</c:v>
                </c:pt>
                <c:pt idx="9580">
                  <c:v>42770.036805555559</c:v>
                </c:pt>
                <c:pt idx="9581">
                  <c:v>42770.043749999997</c:v>
                </c:pt>
                <c:pt idx="9582">
                  <c:v>42770.050694444442</c:v>
                </c:pt>
                <c:pt idx="9583">
                  <c:v>42770.057638888888</c:v>
                </c:pt>
                <c:pt idx="9584">
                  <c:v>42770.064583333333</c:v>
                </c:pt>
                <c:pt idx="9585">
                  <c:v>42770.071527777778</c:v>
                </c:pt>
                <c:pt idx="9586">
                  <c:v>42770.078472222223</c:v>
                </c:pt>
                <c:pt idx="9587">
                  <c:v>42770.085416666669</c:v>
                </c:pt>
                <c:pt idx="9588">
                  <c:v>42770.092361111114</c:v>
                </c:pt>
                <c:pt idx="9589">
                  <c:v>42770.099305555559</c:v>
                </c:pt>
                <c:pt idx="9590">
                  <c:v>42770.106249999997</c:v>
                </c:pt>
                <c:pt idx="9591">
                  <c:v>42770.113194444442</c:v>
                </c:pt>
                <c:pt idx="9592">
                  <c:v>42770.120138888888</c:v>
                </c:pt>
                <c:pt idx="9593">
                  <c:v>42770.127083333333</c:v>
                </c:pt>
                <c:pt idx="9594">
                  <c:v>42770.134027777778</c:v>
                </c:pt>
                <c:pt idx="9595">
                  <c:v>42770.140972222223</c:v>
                </c:pt>
                <c:pt idx="9596">
                  <c:v>42770.147916666669</c:v>
                </c:pt>
                <c:pt idx="9597">
                  <c:v>42770.154861111114</c:v>
                </c:pt>
                <c:pt idx="9598">
                  <c:v>42770.161805555559</c:v>
                </c:pt>
                <c:pt idx="9599">
                  <c:v>42770.168749999997</c:v>
                </c:pt>
                <c:pt idx="9600">
                  <c:v>42770.175694444442</c:v>
                </c:pt>
                <c:pt idx="9601">
                  <c:v>42770.182638888888</c:v>
                </c:pt>
                <c:pt idx="9602">
                  <c:v>42770.189583333333</c:v>
                </c:pt>
                <c:pt idx="9603">
                  <c:v>42770.196527777778</c:v>
                </c:pt>
                <c:pt idx="9604">
                  <c:v>42770.203472222223</c:v>
                </c:pt>
                <c:pt idx="9605">
                  <c:v>42770.210416666669</c:v>
                </c:pt>
                <c:pt idx="9606">
                  <c:v>42770.217361111114</c:v>
                </c:pt>
                <c:pt idx="9607">
                  <c:v>42770.224305555559</c:v>
                </c:pt>
                <c:pt idx="9608">
                  <c:v>42770.231249999997</c:v>
                </c:pt>
                <c:pt idx="9609">
                  <c:v>42770.238194444442</c:v>
                </c:pt>
                <c:pt idx="9610">
                  <c:v>42770.245138888888</c:v>
                </c:pt>
                <c:pt idx="9611">
                  <c:v>42770.252083333333</c:v>
                </c:pt>
                <c:pt idx="9612">
                  <c:v>42770.259027777778</c:v>
                </c:pt>
                <c:pt idx="9613">
                  <c:v>42770.265972222223</c:v>
                </c:pt>
                <c:pt idx="9614">
                  <c:v>42770.272916666669</c:v>
                </c:pt>
                <c:pt idx="9615">
                  <c:v>42770.279861111114</c:v>
                </c:pt>
                <c:pt idx="9616">
                  <c:v>42770.286805555559</c:v>
                </c:pt>
                <c:pt idx="9617">
                  <c:v>42770.293749999997</c:v>
                </c:pt>
                <c:pt idx="9618">
                  <c:v>42770.300694444442</c:v>
                </c:pt>
                <c:pt idx="9619">
                  <c:v>42770.307638888888</c:v>
                </c:pt>
                <c:pt idx="9620">
                  <c:v>42770.314583333333</c:v>
                </c:pt>
                <c:pt idx="9621">
                  <c:v>42770.321527777778</c:v>
                </c:pt>
                <c:pt idx="9622">
                  <c:v>42770.328472222223</c:v>
                </c:pt>
                <c:pt idx="9623">
                  <c:v>42770.335416666669</c:v>
                </c:pt>
                <c:pt idx="9624">
                  <c:v>42770.342361111114</c:v>
                </c:pt>
                <c:pt idx="9625">
                  <c:v>42770.349305555559</c:v>
                </c:pt>
                <c:pt idx="9626">
                  <c:v>42770.356249999997</c:v>
                </c:pt>
                <c:pt idx="9627">
                  <c:v>42770.363194444442</c:v>
                </c:pt>
                <c:pt idx="9628">
                  <c:v>42770.370138888888</c:v>
                </c:pt>
                <c:pt idx="9629">
                  <c:v>42770.377083333333</c:v>
                </c:pt>
                <c:pt idx="9630">
                  <c:v>42770.384027777778</c:v>
                </c:pt>
                <c:pt idx="9631">
                  <c:v>42770.390972222223</c:v>
                </c:pt>
                <c:pt idx="9632">
                  <c:v>42770.397916666669</c:v>
                </c:pt>
                <c:pt idx="9633">
                  <c:v>42770.404861111114</c:v>
                </c:pt>
                <c:pt idx="9634">
                  <c:v>42770.411805555559</c:v>
                </c:pt>
                <c:pt idx="9635">
                  <c:v>42770.418749999997</c:v>
                </c:pt>
                <c:pt idx="9636">
                  <c:v>42770.425694444442</c:v>
                </c:pt>
                <c:pt idx="9637">
                  <c:v>42770.432638888888</c:v>
                </c:pt>
                <c:pt idx="9638">
                  <c:v>42770.439583333333</c:v>
                </c:pt>
                <c:pt idx="9639">
                  <c:v>42770.446527777778</c:v>
                </c:pt>
                <c:pt idx="9640">
                  <c:v>42770.453472222223</c:v>
                </c:pt>
                <c:pt idx="9641">
                  <c:v>42770.460416666669</c:v>
                </c:pt>
                <c:pt idx="9642">
                  <c:v>42770.467361111114</c:v>
                </c:pt>
                <c:pt idx="9643">
                  <c:v>42770.474305555559</c:v>
                </c:pt>
                <c:pt idx="9644">
                  <c:v>42770.481249999997</c:v>
                </c:pt>
                <c:pt idx="9645">
                  <c:v>42770.488194444442</c:v>
                </c:pt>
                <c:pt idx="9646">
                  <c:v>42770.495138888888</c:v>
                </c:pt>
                <c:pt idx="9647">
                  <c:v>42770.502083333333</c:v>
                </c:pt>
                <c:pt idx="9648">
                  <c:v>42770.509027777778</c:v>
                </c:pt>
                <c:pt idx="9649">
                  <c:v>42770.515972222223</c:v>
                </c:pt>
                <c:pt idx="9650">
                  <c:v>42770.522916666669</c:v>
                </c:pt>
                <c:pt idx="9651">
                  <c:v>42770.529861111114</c:v>
                </c:pt>
                <c:pt idx="9652">
                  <c:v>42770.536805555559</c:v>
                </c:pt>
                <c:pt idx="9653">
                  <c:v>42770.543749999997</c:v>
                </c:pt>
                <c:pt idx="9654">
                  <c:v>42770.550694444442</c:v>
                </c:pt>
                <c:pt idx="9655">
                  <c:v>42770.557638888888</c:v>
                </c:pt>
                <c:pt idx="9656">
                  <c:v>42770.564583333333</c:v>
                </c:pt>
                <c:pt idx="9657">
                  <c:v>42770.571527777778</c:v>
                </c:pt>
                <c:pt idx="9658">
                  <c:v>42770.578472222223</c:v>
                </c:pt>
                <c:pt idx="9659">
                  <c:v>42770.585416666669</c:v>
                </c:pt>
                <c:pt idx="9660">
                  <c:v>42770.592361111114</c:v>
                </c:pt>
                <c:pt idx="9661">
                  <c:v>42770.599305555559</c:v>
                </c:pt>
                <c:pt idx="9662">
                  <c:v>42770.606249999997</c:v>
                </c:pt>
                <c:pt idx="9663">
                  <c:v>42770.613194444442</c:v>
                </c:pt>
                <c:pt idx="9664">
                  <c:v>42770.620138888888</c:v>
                </c:pt>
                <c:pt idx="9665">
                  <c:v>42770.627083333333</c:v>
                </c:pt>
                <c:pt idx="9666">
                  <c:v>42770.634027777778</c:v>
                </c:pt>
                <c:pt idx="9667">
                  <c:v>42770.640972222223</c:v>
                </c:pt>
                <c:pt idx="9668">
                  <c:v>42770.647916666669</c:v>
                </c:pt>
                <c:pt idx="9669">
                  <c:v>42770.654861111114</c:v>
                </c:pt>
                <c:pt idx="9670">
                  <c:v>42770.661805555559</c:v>
                </c:pt>
                <c:pt idx="9671">
                  <c:v>42770.668749999997</c:v>
                </c:pt>
                <c:pt idx="9672">
                  <c:v>42770.675694444442</c:v>
                </c:pt>
                <c:pt idx="9673">
                  <c:v>42770.682638888888</c:v>
                </c:pt>
                <c:pt idx="9674">
                  <c:v>42770.689583333333</c:v>
                </c:pt>
                <c:pt idx="9675">
                  <c:v>42770.696527777778</c:v>
                </c:pt>
                <c:pt idx="9676">
                  <c:v>42770.703472222223</c:v>
                </c:pt>
                <c:pt idx="9677">
                  <c:v>42770.710416666669</c:v>
                </c:pt>
                <c:pt idx="9678">
                  <c:v>42770.717361111114</c:v>
                </c:pt>
                <c:pt idx="9679">
                  <c:v>42770.724305555559</c:v>
                </c:pt>
                <c:pt idx="9680">
                  <c:v>42770.731249999997</c:v>
                </c:pt>
                <c:pt idx="9681">
                  <c:v>42770.738194444442</c:v>
                </c:pt>
                <c:pt idx="9682">
                  <c:v>42770.745138888888</c:v>
                </c:pt>
                <c:pt idx="9683">
                  <c:v>42770.752083333333</c:v>
                </c:pt>
                <c:pt idx="9684">
                  <c:v>42770.759027777778</c:v>
                </c:pt>
                <c:pt idx="9685">
                  <c:v>42770.765972222223</c:v>
                </c:pt>
                <c:pt idx="9686">
                  <c:v>42770.772916666669</c:v>
                </c:pt>
                <c:pt idx="9687">
                  <c:v>42770.779861111114</c:v>
                </c:pt>
                <c:pt idx="9688">
                  <c:v>42770.786805555559</c:v>
                </c:pt>
                <c:pt idx="9689">
                  <c:v>42770.793749999997</c:v>
                </c:pt>
                <c:pt idx="9690">
                  <c:v>42770.800694444442</c:v>
                </c:pt>
                <c:pt idx="9691">
                  <c:v>42770.807638888888</c:v>
                </c:pt>
                <c:pt idx="9692">
                  <c:v>42770.814583333333</c:v>
                </c:pt>
                <c:pt idx="9693">
                  <c:v>42770.821527777778</c:v>
                </c:pt>
                <c:pt idx="9694">
                  <c:v>42770.828472222223</c:v>
                </c:pt>
                <c:pt idx="9695">
                  <c:v>42770.835416666669</c:v>
                </c:pt>
                <c:pt idx="9696">
                  <c:v>42770.842361111114</c:v>
                </c:pt>
                <c:pt idx="9697">
                  <c:v>42770.849305555559</c:v>
                </c:pt>
                <c:pt idx="9698">
                  <c:v>42770.856249999997</c:v>
                </c:pt>
                <c:pt idx="9699">
                  <c:v>42770.863194444442</c:v>
                </c:pt>
                <c:pt idx="9700">
                  <c:v>42770.870138888888</c:v>
                </c:pt>
                <c:pt idx="9701">
                  <c:v>42770.877083333333</c:v>
                </c:pt>
                <c:pt idx="9702">
                  <c:v>42770.884027777778</c:v>
                </c:pt>
                <c:pt idx="9703">
                  <c:v>42770.890972222223</c:v>
                </c:pt>
                <c:pt idx="9704">
                  <c:v>42770.897916666669</c:v>
                </c:pt>
                <c:pt idx="9705">
                  <c:v>42770.904861111114</c:v>
                </c:pt>
                <c:pt idx="9706">
                  <c:v>42770.911805555559</c:v>
                </c:pt>
                <c:pt idx="9707">
                  <c:v>42770.918749999997</c:v>
                </c:pt>
                <c:pt idx="9708">
                  <c:v>42770.925694444442</c:v>
                </c:pt>
                <c:pt idx="9709">
                  <c:v>42770.932638888888</c:v>
                </c:pt>
                <c:pt idx="9710">
                  <c:v>42770.939583333333</c:v>
                </c:pt>
                <c:pt idx="9711">
                  <c:v>42770.946527777778</c:v>
                </c:pt>
                <c:pt idx="9712">
                  <c:v>42770.953472222223</c:v>
                </c:pt>
                <c:pt idx="9713">
                  <c:v>42770.960416666669</c:v>
                </c:pt>
                <c:pt idx="9714">
                  <c:v>42770.967361111114</c:v>
                </c:pt>
                <c:pt idx="9715">
                  <c:v>42770.974305555559</c:v>
                </c:pt>
                <c:pt idx="9716">
                  <c:v>42770.981249999997</c:v>
                </c:pt>
                <c:pt idx="9717">
                  <c:v>42770.988194444442</c:v>
                </c:pt>
                <c:pt idx="9718">
                  <c:v>42770.995138888888</c:v>
                </c:pt>
                <c:pt idx="9719">
                  <c:v>42771.002083333333</c:v>
                </c:pt>
                <c:pt idx="9720">
                  <c:v>42771.009027777778</c:v>
                </c:pt>
                <c:pt idx="9721">
                  <c:v>42771.015972222223</c:v>
                </c:pt>
                <c:pt idx="9722">
                  <c:v>42771.022916666669</c:v>
                </c:pt>
                <c:pt idx="9723">
                  <c:v>42771.029861111114</c:v>
                </c:pt>
                <c:pt idx="9724">
                  <c:v>42771.036805555559</c:v>
                </c:pt>
                <c:pt idx="9725">
                  <c:v>42771.043749999997</c:v>
                </c:pt>
                <c:pt idx="9726">
                  <c:v>42771.050694444442</c:v>
                </c:pt>
                <c:pt idx="9727">
                  <c:v>42771.057638888888</c:v>
                </c:pt>
                <c:pt idx="9728">
                  <c:v>42771.064583333333</c:v>
                </c:pt>
                <c:pt idx="9729">
                  <c:v>42771.071527777778</c:v>
                </c:pt>
                <c:pt idx="9730">
                  <c:v>42771.078472222223</c:v>
                </c:pt>
                <c:pt idx="9731">
                  <c:v>42771.085416666669</c:v>
                </c:pt>
                <c:pt idx="9732">
                  <c:v>42771.092361111114</c:v>
                </c:pt>
                <c:pt idx="9733">
                  <c:v>42771.099305555559</c:v>
                </c:pt>
                <c:pt idx="9734">
                  <c:v>42771.106249999997</c:v>
                </c:pt>
                <c:pt idx="9735">
                  <c:v>42771.113194444442</c:v>
                </c:pt>
                <c:pt idx="9736">
                  <c:v>42771.120138888888</c:v>
                </c:pt>
                <c:pt idx="9737">
                  <c:v>42771.127083333333</c:v>
                </c:pt>
                <c:pt idx="9738">
                  <c:v>42771.134027777778</c:v>
                </c:pt>
                <c:pt idx="9739">
                  <c:v>42771.140972222223</c:v>
                </c:pt>
                <c:pt idx="9740">
                  <c:v>42771.147916666669</c:v>
                </c:pt>
                <c:pt idx="9741">
                  <c:v>42771.154861111114</c:v>
                </c:pt>
                <c:pt idx="9742">
                  <c:v>42771.161805555559</c:v>
                </c:pt>
                <c:pt idx="9743">
                  <c:v>42771.168749999997</c:v>
                </c:pt>
                <c:pt idx="9744">
                  <c:v>42771.175694444442</c:v>
                </c:pt>
                <c:pt idx="9745">
                  <c:v>42771.182638888888</c:v>
                </c:pt>
                <c:pt idx="9746">
                  <c:v>42771.189583333333</c:v>
                </c:pt>
                <c:pt idx="9747">
                  <c:v>42771.196527777778</c:v>
                </c:pt>
                <c:pt idx="9748">
                  <c:v>42771.203472222223</c:v>
                </c:pt>
                <c:pt idx="9749">
                  <c:v>42771.210416666669</c:v>
                </c:pt>
                <c:pt idx="9750">
                  <c:v>42771.217361111114</c:v>
                </c:pt>
                <c:pt idx="9751">
                  <c:v>42771.224305555559</c:v>
                </c:pt>
                <c:pt idx="9752">
                  <c:v>42771.231249999997</c:v>
                </c:pt>
                <c:pt idx="9753">
                  <c:v>42771.238194444442</c:v>
                </c:pt>
                <c:pt idx="9754">
                  <c:v>42771.245138888888</c:v>
                </c:pt>
                <c:pt idx="9755">
                  <c:v>42771.252083333333</c:v>
                </c:pt>
                <c:pt idx="9756">
                  <c:v>42771.259027777778</c:v>
                </c:pt>
                <c:pt idx="9757">
                  <c:v>42771.265972222223</c:v>
                </c:pt>
                <c:pt idx="9758">
                  <c:v>42771.272916666669</c:v>
                </c:pt>
                <c:pt idx="9759">
                  <c:v>42771.279861111114</c:v>
                </c:pt>
                <c:pt idx="9760">
                  <c:v>42771.286805555559</c:v>
                </c:pt>
                <c:pt idx="9761">
                  <c:v>42771.293749999997</c:v>
                </c:pt>
                <c:pt idx="9762">
                  <c:v>42771.300694444442</c:v>
                </c:pt>
                <c:pt idx="9763">
                  <c:v>42771.307638888888</c:v>
                </c:pt>
                <c:pt idx="9764">
                  <c:v>42771.314583333333</c:v>
                </c:pt>
                <c:pt idx="9765">
                  <c:v>42771.321527777778</c:v>
                </c:pt>
                <c:pt idx="9766">
                  <c:v>42771.328472222223</c:v>
                </c:pt>
                <c:pt idx="9767">
                  <c:v>42771.335416666669</c:v>
                </c:pt>
                <c:pt idx="9768">
                  <c:v>42771.342361111114</c:v>
                </c:pt>
                <c:pt idx="9769">
                  <c:v>42771.349305555559</c:v>
                </c:pt>
                <c:pt idx="9770">
                  <c:v>42771.356249999997</c:v>
                </c:pt>
                <c:pt idx="9771">
                  <c:v>42771.363194444442</c:v>
                </c:pt>
                <c:pt idx="9772">
                  <c:v>42771.370138888888</c:v>
                </c:pt>
                <c:pt idx="9773">
                  <c:v>42771.377083333333</c:v>
                </c:pt>
                <c:pt idx="9774">
                  <c:v>42771.384027777778</c:v>
                </c:pt>
                <c:pt idx="9775">
                  <c:v>42771.390972222223</c:v>
                </c:pt>
                <c:pt idx="9776">
                  <c:v>42771.397916666669</c:v>
                </c:pt>
                <c:pt idx="9777">
                  <c:v>42771.404861111114</c:v>
                </c:pt>
                <c:pt idx="9778">
                  <c:v>42771.411805555559</c:v>
                </c:pt>
                <c:pt idx="9779">
                  <c:v>42771.418749999997</c:v>
                </c:pt>
                <c:pt idx="9780">
                  <c:v>42771.425694444442</c:v>
                </c:pt>
                <c:pt idx="9781">
                  <c:v>42771.432638888888</c:v>
                </c:pt>
                <c:pt idx="9782">
                  <c:v>42771.439583333333</c:v>
                </c:pt>
                <c:pt idx="9783">
                  <c:v>42771.446527777778</c:v>
                </c:pt>
                <c:pt idx="9784">
                  <c:v>42771.453472222223</c:v>
                </c:pt>
                <c:pt idx="9785">
                  <c:v>42771.460416666669</c:v>
                </c:pt>
                <c:pt idx="9786">
                  <c:v>42771.467361111114</c:v>
                </c:pt>
                <c:pt idx="9787">
                  <c:v>42771.474305555559</c:v>
                </c:pt>
                <c:pt idx="9788">
                  <c:v>42771.481249999997</c:v>
                </c:pt>
                <c:pt idx="9789">
                  <c:v>42771.488194444442</c:v>
                </c:pt>
                <c:pt idx="9790">
                  <c:v>42771.495138888888</c:v>
                </c:pt>
                <c:pt idx="9791">
                  <c:v>42771.502083333333</c:v>
                </c:pt>
                <c:pt idx="9792">
                  <c:v>42771.509027777778</c:v>
                </c:pt>
                <c:pt idx="9793">
                  <c:v>42771.515972222223</c:v>
                </c:pt>
                <c:pt idx="9794">
                  <c:v>42771.522916666669</c:v>
                </c:pt>
                <c:pt idx="9795">
                  <c:v>42771.529861111114</c:v>
                </c:pt>
                <c:pt idx="9796">
                  <c:v>42771.536805555559</c:v>
                </c:pt>
                <c:pt idx="9797">
                  <c:v>42771.543749999997</c:v>
                </c:pt>
                <c:pt idx="9798">
                  <c:v>42771.550694444442</c:v>
                </c:pt>
                <c:pt idx="9799">
                  <c:v>42771.557638888888</c:v>
                </c:pt>
                <c:pt idx="9800">
                  <c:v>42771.564583333333</c:v>
                </c:pt>
                <c:pt idx="9801">
                  <c:v>42771.571527777778</c:v>
                </c:pt>
                <c:pt idx="9802">
                  <c:v>42771.578472222223</c:v>
                </c:pt>
                <c:pt idx="9803">
                  <c:v>42771.585416666669</c:v>
                </c:pt>
                <c:pt idx="9804">
                  <c:v>42771.592361111114</c:v>
                </c:pt>
                <c:pt idx="9805">
                  <c:v>42771.599305555559</c:v>
                </c:pt>
                <c:pt idx="9806">
                  <c:v>42771.606249999997</c:v>
                </c:pt>
                <c:pt idx="9807">
                  <c:v>42771.613194444442</c:v>
                </c:pt>
                <c:pt idx="9808">
                  <c:v>42771.620138888888</c:v>
                </c:pt>
                <c:pt idx="9809">
                  <c:v>42771.627083333333</c:v>
                </c:pt>
                <c:pt idx="9810">
                  <c:v>42771.634027777778</c:v>
                </c:pt>
                <c:pt idx="9811">
                  <c:v>42771.640972222223</c:v>
                </c:pt>
                <c:pt idx="9812">
                  <c:v>42771.647916666669</c:v>
                </c:pt>
                <c:pt idx="9813">
                  <c:v>42771.654861111114</c:v>
                </c:pt>
                <c:pt idx="9814">
                  <c:v>42771.661805555559</c:v>
                </c:pt>
                <c:pt idx="9815">
                  <c:v>42771.668749999997</c:v>
                </c:pt>
                <c:pt idx="9816">
                  <c:v>42771.675694444442</c:v>
                </c:pt>
                <c:pt idx="9817">
                  <c:v>42771.682638888888</c:v>
                </c:pt>
                <c:pt idx="9818">
                  <c:v>42771.689583333333</c:v>
                </c:pt>
                <c:pt idx="9819">
                  <c:v>42771.696527777778</c:v>
                </c:pt>
                <c:pt idx="9820">
                  <c:v>42771.703472222223</c:v>
                </c:pt>
                <c:pt idx="9821">
                  <c:v>42771.710416666669</c:v>
                </c:pt>
                <c:pt idx="9822">
                  <c:v>42771.717361111114</c:v>
                </c:pt>
                <c:pt idx="9823">
                  <c:v>42771.724305555559</c:v>
                </c:pt>
                <c:pt idx="9824">
                  <c:v>42771.731249999997</c:v>
                </c:pt>
                <c:pt idx="9825">
                  <c:v>42771.738194444442</c:v>
                </c:pt>
                <c:pt idx="9826">
                  <c:v>42771.745138888888</c:v>
                </c:pt>
                <c:pt idx="9827">
                  <c:v>42771.752083333333</c:v>
                </c:pt>
                <c:pt idx="9828">
                  <c:v>42771.759027777778</c:v>
                </c:pt>
                <c:pt idx="9829">
                  <c:v>42771.765972222223</c:v>
                </c:pt>
                <c:pt idx="9830">
                  <c:v>42771.772916666669</c:v>
                </c:pt>
                <c:pt idx="9831">
                  <c:v>42771.779861111114</c:v>
                </c:pt>
                <c:pt idx="9832">
                  <c:v>42771.786805555559</c:v>
                </c:pt>
                <c:pt idx="9833">
                  <c:v>42771.793749999997</c:v>
                </c:pt>
                <c:pt idx="9834">
                  <c:v>42771.800694444442</c:v>
                </c:pt>
                <c:pt idx="9835">
                  <c:v>42771.807638888888</c:v>
                </c:pt>
                <c:pt idx="9836">
                  <c:v>42771.814583333333</c:v>
                </c:pt>
                <c:pt idx="9837">
                  <c:v>42771.821527777778</c:v>
                </c:pt>
                <c:pt idx="9838">
                  <c:v>42771.828472222223</c:v>
                </c:pt>
                <c:pt idx="9839">
                  <c:v>42771.835416666669</c:v>
                </c:pt>
                <c:pt idx="9840">
                  <c:v>42771.842361111114</c:v>
                </c:pt>
                <c:pt idx="9841">
                  <c:v>42771.849305555559</c:v>
                </c:pt>
                <c:pt idx="9842">
                  <c:v>42771.856249999997</c:v>
                </c:pt>
                <c:pt idx="9843">
                  <c:v>42771.863194444442</c:v>
                </c:pt>
                <c:pt idx="9844">
                  <c:v>42771.870138888888</c:v>
                </c:pt>
                <c:pt idx="9845">
                  <c:v>42771.877083333333</c:v>
                </c:pt>
                <c:pt idx="9846">
                  <c:v>42771.884027777778</c:v>
                </c:pt>
                <c:pt idx="9847">
                  <c:v>42771.890972222223</c:v>
                </c:pt>
                <c:pt idx="9848">
                  <c:v>42771.897916666669</c:v>
                </c:pt>
                <c:pt idx="9849">
                  <c:v>42771.904861111114</c:v>
                </c:pt>
                <c:pt idx="9850">
                  <c:v>42771.911805555559</c:v>
                </c:pt>
                <c:pt idx="9851">
                  <c:v>42771.918749999997</c:v>
                </c:pt>
                <c:pt idx="9852">
                  <c:v>42771.925694444442</c:v>
                </c:pt>
                <c:pt idx="9853">
                  <c:v>42771.932638888888</c:v>
                </c:pt>
                <c:pt idx="9854">
                  <c:v>42771.939583333333</c:v>
                </c:pt>
                <c:pt idx="9855">
                  <c:v>42771.946527777778</c:v>
                </c:pt>
                <c:pt idx="9856">
                  <c:v>42771.953472222223</c:v>
                </c:pt>
                <c:pt idx="9857">
                  <c:v>42771.960416666669</c:v>
                </c:pt>
                <c:pt idx="9858">
                  <c:v>42771.967361111114</c:v>
                </c:pt>
                <c:pt idx="9859">
                  <c:v>42771.974305555559</c:v>
                </c:pt>
                <c:pt idx="9860">
                  <c:v>42771.981249999997</c:v>
                </c:pt>
                <c:pt idx="9861">
                  <c:v>42771.988194444442</c:v>
                </c:pt>
                <c:pt idx="9862">
                  <c:v>42771.995138888888</c:v>
                </c:pt>
                <c:pt idx="9863">
                  <c:v>42772.002083333333</c:v>
                </c:pt>
                <c:pt idx="9864">
                  <c:v>42772.009027777778</c:v>
                </c:pt>
                <c:pt idx="9865">
                  <c:v>42772.015972222223</c:v>
                </c:pt>
                <c:pt idx="9866">
                  <c:v>42772.022916666669</c:v>
                </c:pt>
                <c:pt idx="9867">
                  <c:v>42772.029861111114</c:v>
                </c:pt>
                <c:pt idx="9868">
                  <c:v>42772.036805555559</c:v>
                </c:pt>
                <c:pt idx="9869">
                  <c:v>42772.043749999997</c:v>
                </c:pt>
                <c:pt idx="9870">
                  <c:v>42772.050694444442</c:v>
                </c:pt>
                <c:pt idx="9871">
                  <c:v>42772.057638888888</c:v>
                </c:pt>
                <c:pt idx="9872">
                  <c:v>42772.064583333333</c:v>
                </c:pt>
                <c:pt idx="9873">
                  <c:v>42772.071527777778</c:v>
                </c:pt>
                <c:pt idx="9874">
                  <c:v>42772.078472222223</c:v>
                </c:pt>
                <c:pt idx="9875">
                  <c:v>42772.085416666669</c:v>
                </c:pt>
                <c:pt idx="9876">
                  <c:v>42772.092361111114</c:v>
                </c:pt>
                <c:pt idx="9877">
                  <c:v>42772.099305555559</c:v>
                </c:pt>
                <c:pt idx="9878">
                  <c:v>42772.106249999997</c:v>
                </c:pt>
                <c:pt idx="9879">
                  <c:v>42772.113194444442</c:v>
                </c:pt>
                <c:pt idx="9880">
                  <c:v>42772.120138888888</c:v>
                </c:pt>
                <c:pt idx="9881">
                  <c:v>42772.127083333333</c:v>
                </c:pt>
                <c:pt idx="9882">
                  <c:v>42772.134027777778</c:v>
                </c:pt>
                <c:pt idx="9883">
                  <c:v>42772.140972222223</c:v>
                </c:pt>
                <c:pt idx="9884">
                  <c:v>42772.147916666669</c:v>
                </c:pt>
                <c:pt idx="9885">
                  <c:v>42772.154861111114</c:v>
                </c:pt>
                <c:pt idx="9886">
                  <c:v>42772.161805555559</c:v>
                </c:pt>
                <c:pt idx="9887">
                  <c:v>42772.168749999997</c:v>
                </c:pt>
                <c:pt idx="9888">
                  <c:v>42772.175694444442</c:v>
                </c:pt>
                <c:pt idx="9889">
                  <c:v>42772.182638888888</c:v>
                </c:pt>
                <c:pt idx="9890">
                  <c:v>42772.189583333333</c:v>
                </c:pt>
                <c:pt idx="9891">
                  <c:v>42772.196527777778</c:v>
                </c:pt>
                <c:pt idx="9892">
                  <c:v>42772.203472222223</c:v>
                </c:pt>
                <c:pt idx="9893">
                  <c:v>42772.210416666669</c:v>
                </c:pt>
                <c:pt idx="9894">
                  <c:v>42772.217361111114</c:v>
                </c:pt>
                <c:pt idx="9895">
                  <c:v>42772.224305555559</c:v>
                </c:pt>
                <c:pt idx="9896">
                  <c:v>42772.231249999997</c:v>
                </c:pt>
                <c:pt idx="9897">
                  <c:v>42772.238194444442</c:v>
                </c:pt>
                <c:pt idx="9898">
                  <c:v>42772.245138888888</c:v>
                </c:pt>
                <c:pt idx="9899">
                  <c:v>42772.252083333333</c:v>
                </c:pt>
                <c:pt idx="9900">
                  <c:v>42772.259027777778</c:v>
                </c:pt>
                <c:pt idx="9901">
                  <c:v>42772.265972222223</c:v>
                </c:pt>
                <c:pt idx="9902">
                  <c:v>42772.272916666669</c:v>
                </c:pt>
                <c:pt idx="9903">
                  <c:v>42772.279861111114</c:v>
                </c:pt>
                <c:pt idx="9904">
                  <c:v>42772.286805555559</c:v>
                </c:pt>
                <c:pt idx="9905">
                  <c:v>42772.293749999997</c:v>
                </c:pt>
                <c:pt idx="9906">
                  <c:v>42772.300694444442</c:v>
                </c:pt>
                <c:pt idx="9907">
                  <c:v>42772.307638888888</c:v>
                </c:pt>
                <c:pt idx="9908">
                  <c:v>42772.314583333333</c:v>
                </c:pt>
                <c:pt idx="9909">
                  <c:v>42772.321527777778</c:v>
                </c:pt>
                <c:pt idx="9910">
                  <c:v>42772.328472222223</c:v>
                </c:pt>
                <c:pt idx="9911">
                  <c:v>42772.335416666669</c:v>
                </c:pt>
                <c:pt idx="9912">
                  <c:v>42772.342361111114</c:v>
                </c:pt>
                <c:pt idx="9913">
                  <c:v>42772.349305555559</c:v>
                </c:pt>
                <c:pt idx="9914">
                  <c:v>42772.356249999997</c:v>
                </c:pt>
                <c:pt idx="9915">
                  <c:v>42772.363194444442</c:v>
                </c:pt>
                <c:pt idx="9916">
                  <c:v>42772.370138888888</c:v>
                </c:pt>
                <c:pt idx="9917">
                  <c:v>42772.377083333333</c:v>
                </c:pt>
                <c:pt idx="9918">
                  <c:v>42772.384027777778</c:v>
                </c:pt>
                <c:pt idx="9919">
                  <c:v>42772.390972222223</c:v>
                </c:pt>
                <c:pt idx="9920">
                  <c:v>42772.397916666669</c:v>
                </c:pt>
                <c:pt idx="9921">
                  <c:v>42772.404861111114</c:v>
                </c:pt>
                <c:pt idx="9922">
                  <c:v>42772.411805555559</c:v>
                </c:pt>
                <c:pt idx="9923">
                  <c:v>42772.418749999997</c:v>
                </c:pt>
                <c:pt idx="9924">
                  <c:v>42772.425694444442</c:v>
                </c:pt>
                <c:pt idx="9925">
                  <c:v>42772.432638888888</c:v>
                </c:pt>
                <c:pt idx="9926">
                  <c:v>42772.439583333333</c:v>
                </c:pt>
                <c:pt idx="9927">
                  <c:v>42772.446527777778</c:v>
                </c:pt>
                <c:pt idx="9928">
                  <c:v>42772.453472222223</c:v>
                </c:pt>
                <c:pt idx="9929">
                  <c:v>42772.460416666669</c:v>
                </c:pt>
                <c:pt idx="9930">
                  <c:v>42772.467361111114</c:v>
                </c:pt>
                <c:pt idx="9931">
                  <c:v>42772.474305555559</c:v>
                </c:pt>
                <c:pt idx="9932">
                  <c:v>42772.481249999997</c:v>
                </c:pt>
                <c:pt idx="9933">
                  <c:v>42772.488194444442</c:v>
                </c:pt>
                <c:pt idx="9934">
                  <c:v>42772.495138888888</c:v>
                </c:pt>
                <c:pt idx="9935">
                  <c:v>42772.502083333333</c:v>
                </c:pt>
                <c:pt idx="9936">
                  <c:v>42772.509027777778</c:v>
                </c:pt>
                <c:pt idx="9937">
                  <c:v>42772.515972222223</c:v>
                </c:pt>
                <c:pt idx="9938">
                  <c:v>42772.522916666669</c:v>
                </c:pt>
                <c:pt idx="9939">
                  <c:v>42772.529861111114</c:v>
                </c:pt>
                <c:pt idx="9940">
                  <c:v>42772.536805555559</c:v>
                </c:pt>
                <c:pt idx="9941">
                  <c:v>42772.543749999997</c:v>
                </c:pt>
                <c:pt idx="9942">
                  <c:v>42772.550694444442</c:v>
                </c:pt>
                <c:pt idx="9943">
                  <c:v>42772.557638888888</c:v>
                </c:pt>
                <c:pt idx="9944">
                  <c:v>42772.564583333333</c:v>
                </c:pt>
                <c:pt idx="9945">
                  <c:v>42772.571527777778</c:v>
                </c:pt>
                <c:pt idx="9946">
                  <c:v>42772.578472222223</c:v>
                </c:pt>
                <c:pt idx="9947">
                  <c:v>42772.585416666669</c:v>
                </c:pt>
                <c:pt idx="9948">
                  <c:v>42772.592361111114</c:v>
                </c:pt>
                <c:pt idx="9949">
                  <c:v>42772.599305555559</c:v>
                </c:pt>
                <c:pt idx="9950">
                  <c:v>42772.606249999997</c:v>
                </c:pt>
                <c:pt idx="9951">
                  <c:v>42772.613194444442</c:v>
                </c:pt>
                <c:pt idx="9952">
                  <c:v>42772.620138888888</c:v>
                </c:pt>
                <c:pt idx="9953">
                  <c:v>42772.627083333333</c:v>
                </c:pt>
                <c:pt idx="9954">
                  <c:v>42772.634027777778</c:v>
                </c:pt>
                <c:pt idx="9955">
                  <c:v>42772.640972222223</c:v>
                </c:pt>
                <c:pt idx="9956">
                  <c:v>42772.647916666669</c:v>
                </c:pt>
                <c:pt idx="9957">
                  <c:v>42772.654861111114</c:v>
                </c:pt>
                <c:pt idx="9958">
                  <c:v>42772.661805555559</c:v>
                </c:pt>
                <c:pt idx="9959">
                  <c:v>42772.668749999997</c:v>
                </c:pt>
                <c:pt idx="9960">
                  <c:v>42772.675694444442</c:v>
                </c:pt>
                <c:pt idx="9961">
                  <c:v>42772.682638888888</c:v>
                </c:pt>
                <c:pt idx="9962">
                  <c:v>42772.689583333333</c:v>
                </c:pt>
                <c:pt idx="9963">
                  <c:v>42772.696527777778</c:v>
                </c:pt>
                <c:pt idx="9964">
                  <c:v>42772.703472222223</c:v>
                </c:pt>
                <c:pt idx="9965">
                  <c:v>42772.710416666669</c:v>
                </c:pt>
                <c:pt idx="9966">
                  <c:v>42772.717361111114</c:v>
                </c:pt>
                <c:pt idx="9967">
                  <c:v>42772.724305555559</c:v>
                </c:pt>
                <c:pt idx="9968">
                  <c:v>42772.731249999997</c:v>
                </c:pt>
                <c:pt idx="9969">
                  <c:v>42772.738194444442</c:v>
                </c:pt>
                <c:pt idx="9970">
                  <c:v>42772.745138888888</c:v>
                </c:pt>
                <c:pt idx="9971">
                  <c:v>42772.752083333333</c:v>
                </c:pt>
                <c:pt idx="9972">
                  <c:v>42772.759027777778</c:v>
                </c:pt>
                <c:pt idx="9973">
                  <c:v>42772.765972222223</c:v>
                </c:pt>
                <c:pt idx="9974">
                  <c:v>42772.772916666669</c:v>
                </c:pt>
                <c:pt idx="9975">
                  <c:v>42772.779861111114</c:v>
                </c:pt>
                <c:pt idx="9976">
                  <c:v>42772.786805555559</c:v>
                </c:pt>
                <c:pt idx="9977">
                  <c:v>42772.793749999997</c:v>
                </c:pt>
                <c:pt idx="9978">
                  <c:v>42772.800694444442</c:v>
                </c:pt>
                <c:pt idx="9979">
                  <c:v>42772.807638888888</c:v>
                </c:pt>
                <c:pt idx="9980">
                  <c:v>42772.814583333333</c:v>
                </c:pt>
                <c:pt idx="9981">
                  <c:v>42772.821527777778</c:v>
                </c:pt>
                <c:pt idx="9982">
                  <c:v>42772.828472222223</c:v>
                </c:pt>
                <c:pt idx="9983">
                  <c:v>42772.835416666669</c:v>
                </c:pt>
                <c:pt idx="9984">
                  <c:v>42772.842361111114</c:v>
                </c:pt>
                <c:pt idx="9985">
                  <c:v>42772.849305555559</c:v>
                </c:pt>
                <c:pt idx="9986">
                  <c:v>42772.856249999997</c:v>
                </c:pt>
                <c:pt idx="9987">
                  <c:v>42772.863194444442</c:v>
                </c:pt>
                <c:pt idx="9988">
                  <c:v>42772.870138888888</c:v>
                </c:pt>
                <c:pt idx="9989">
                  <c:v>42772.877083333333</c:v>
                </c:pt>
                <c:pt idx="9990">
                  <c:v>42772.884027777778</c:v>
                </c:pt>
                <c:pt idx="9991">
                  <c:v>42772.890972222223</c:v>
                </c:pt>
                <c:pt idx="9992">
                  <c:v>42772.897916666669</c:v>
                </c:pt>
                <c:pt idx="9993">
                  <c:v>42772.904861111114</c:v>
                </c:pt>
                <c:pt idx="9994">
                  <c:v>42772.911805555559</c:v>
                </c:pt>
                <c:pt idx="9995">
                  <c:v>42772.918749999997</c:v>
                </c:pt>
                <c:pt idx="9996">
                  <c:v>42772.925694444442</c:v>
                </c:pt>
                <c:pt idx="9997">
                  <c:v>42772.932638888888</c:v>
                </c:pt>
                <c:pt idx="9998">
                  <c:v>42772.939583333333</c:v>
                </c:pt>
                <c:pt idx="9999">
                  <c:v>42772.946527777778</c:v>
                </c:pt>
                <c:pt idx="10000">
                  <c:v>42772.953472222223</c:v>
                </c:pt>
                <c:pt idx="10001">
                  <c:v>42772.960416666669</c:v>
                </c:pt>
                <c:pt idx="10002">
                  <c:v>42772.967361111114</c:v>
                </c:pt>
                <c:pt idx="10003">
                  <c:v>42772.974305555559</c:v>
                </c:pt>
                <c:pt idx="10004">
                  <c:v>42772.981249999997</c:v>
                </c:pt>
                <c:pt idx="10005">
                  <c:v>42772.988194444442</c:v>
                </c:pt>
                <c:pt idx="10006">
                  <c:v>42772.995138888888</c:v>
                </c:pt>
                <c:pt idx="10007">
                  <c:v>42773.002083333333</c:v>
                </c:pt>
                <c:pt idx="10008">
                  <c:v>42773.009027777778</c:v>
                </c:pt>
                <c:pt idx="10009">
                  <c:v>42773.015972222223</c:v>
                </c:pt>
                <c:pt idx="10010">
                  <c:v>42773.022916666669</c:v>
                </c:pt>
                <c:pt idx="10011">
                  <c:v>42773.029861111114</c:v>
                </c:pt>
                <c:pt idx="10012">
                  <c:v>42773.036805555559</c:v>
                </c:pt>
                <c:pt idx="10013">
                  <c:v>42773.043749999997</c:v>
                </c:pt>
                <c:pt idx="10014">
                  <c:v>42773.050694444442</c:v>
                </c:pt>
                <c:pt idx="10015">
                  <c:v>42773.057638888888</c:v>
                </c:pt>
                <c:pt idx="10016">
                  <c:v>42773.064583333333</c:v>
                </c:pt>
                <c:pt idx="10017">
                  <c:v>42773.071527777778</c:v>
                </c:pt>
                <c:pt idx="10018">
                  <c:v>42773.078472222223</c:v>
                </c:pt>
                <c:pt idx="10019">
                  <c:v>42773.085416666669</c:v>
                </c:pt>
                <c:pt idx="10020">
                  <c:v>42773.092361111114</c:v>
                </c:pt>
                <c:pt idx="10021">
                  <c:v>42773.099305555559</c:v>
                </c:pt>
                <c:pt idx="10022">
                  <c:v>42773.106249999997</c:v>
                </c:pt>
                <c:pt idx="10023">
                  <c:v>42773.113194444442</c:v>
                </c:pt>
                <c:pt idx="10024">
                  <c:v>42773.120138888888</c:v>
                </c:pt>
                <c:pt idx="10025">
                  <c:v>42773.127083333333</c:v>
                </c:pt>
                <c:pt idx="10026">
                  <c:v>42773.134027777778</c:v>
                </c:pt>
                <c:pt idx="10027">
                  <c:v>42773.140972222223</c:v>
                </c:pt>
                <c:pt idx="10028">
                  <c:v>42773.147916666669</c:v>
                </c:pt>
                <c:pt idx="10029">
                  <c:v>42773.154861111114</c:v>
                </c:pt>
                <c:pt idx="10030">
                  <c:v>42773.161805555559</c:v>
                </c:pt>
                <c:pt idx="10031">
                  <c:v>42773.168749999997</c:v>
                </c:pt>
                <c:pt idx="10032">
                  <c:v>42773.175694444442</c:v>
                </c:pt>
                <c:pt idx="10033">
                  <c:v>42773.182638888888</c:v>
                </c:pt>
                <c:pt idx="10034">
                  <c:v>42773.189583333333</c:v>
                </c:pt>
                <c:pt idx="10035">
                  <c:v>42773.196527777778</c:v>
                </c:pt>
                <c:pt idx="10036">
                  <c:v>42773.203472222223</c:v>
                </c:pt>
                <c:pt idx="10037">
                  <c:v>42773.210416666669</c:v>
                </c:pt>
                <c:pt idx="10038">
                  <c:v>42773.217361111114</c:v>
                </c:pt>
                <c:pt idx="10039">
                  <c:v>42773.224305555559</c:v>
                </c:pt>
                <c:pt idx="10040">
                  <c:v>42773.231249999997</c:v>
                </c:pt>
                <c:pt idx="10041">
                  <c:v>42773.238194444442</c:v>
                </c:pt>
                <c:pt idx="10042">
                  <c:v>42773.245138888888</c:v>
                </c:pt>
                <c:pt idx="10043">
                  <c:v>42773.252083333333</c:v>
                </c:pt>
                <c:pt idx="10044">
                  <c:v>42773.259027777778</c:v>
                </c:pt>
                <c:pt idx="10045">
                  <c:v>42773.265972222223</c:v>
                </c:pt>
                <c:pt idx="10046">
                  <c:v>42773.272916666669</c:v>
                </c:pt>
                <c:pt idx="10047">
                  <c:v>42773.279861111114</c:v>
                </c:pt>
                <c:pt idx="10048">
                  <c:v>42773.286805555559</c:v>
                </c:pt>
                <c:pt idx="10049">
                  <c:v>42773.293749999997</c:v>
                </c:pt>
                <c:pt idx="10050">
                  <c:v>42773.300694444442</c:v>
                </c:pt>
                <c:pt idx="10051">
                  <c:v>42773.307638888888</c:v>
                </c:pt>
                <c:pt idx="10052">
                  <c:v>42773.314583333333</c:v>
                </c:pt>
                <c:pt idx="10053">
                  <c:v>42773.321527777778</c:v>
                </c:pt>
                <c:pt idx="10054">
                  <c:v>42773.328472222223</c:v>
                </c:pt>
                <c:pt idx="10055">
                  <c:v>42773.335416666669</c:v>
                </c:pt>
                <c:pt idx="10056">
                  <c:v>42773.342361111114</c:v>
                </c:pt>
                <c:pt idx="10057">
                  <c:v>42773.349305555559</c:v>
                </c:pt>
                <c:pt idx="10058">
                  <c:v>42773.356249999997</c:v>
                </c:pt>
                <c:pt idx="10059">
                  <c:v>42773.363194444442</c:v>
                </c:pt>
                <c:pt idx="10060">
                  <c:v>42773.370138888888</c:v>
                </c:pt>
                <c:pt idx="10061">
                  <c:v>42773.377083333333</c:v>
                </c:pt>
                <c:pt idx="10062">
                  <c:v>42773.384027777778</c:v>
                </c:pt>
                <c:pt idx="10063">
                  <c:v>42773.390972222223</c:v>
                </c:pt>
                <c:pt idx="10064">
                  <c:v>42773.397916666669</c:v>
                </c:pt>
                <c:pt idx="10065">
                  <c:v>42773.404861111114</c:v>
                </c:pt>
                <c:pt idx="10066">
                  <c:v>42773.411805555559</c:v>
                </c:pt>
                <c:pt idx="10067">
                  <c:v>42773.418749999997</c:v>
                </c:pt>
                <c:pt idx="10068">
                  <c:v>42773.425694444442</c:v>
                </c:pt>
                <c:pt idx="10069">
                  <c:v>42773.432638888888</c:v>
                </c:pt>
                <c:pt idx="10070">
                  <c:v>42773.439583333333</c:v>
                </c:pt>
                <c:pt idx="10071">
                  <c:v>42773.446527777778</c:v>
                </c:pt>
                <c:pt idx="10072">
                  <c:v>42773.453472222223</c:v>
                </c:pt>
                <c:pt idx="10073">
                  <c:v>42773.460416666669</c:v>
                </c:pt>
                <c:pt idx="10074">
                  <c:v>42773.467361111114</c:v>
                </c:pt>
                <c:pt idx="10075">
                  <c:v>42773.474305555559</c:v>
                </c:pt>
                <c:pt idx="10076">
                  <c:v>42773.481249999997</c:v>
                </c:pt>
                <c:pt idx="10077">
                  <c:v>42773.488194444442</c:v>
                </c:pt>
                <c:pt idx="10078">
                  <c:v>42773.495138888888</c:v>
                </c:pt>
                <c:pt idx="10079">
                  <c:v>42773.502083333333</c:v>
                </c:pt>
                <c:pt idx="10080">
                  <c:v>42773.509027777778</c:v>
                </c:pt>
                <c:pt idx="10081">
                  <c:v>42773.515972222223</c:v>
                </c:pt>
                <c:pt idx="10082">
                  <c:v>42773.522916666669</c:v>
                </c:pt>
                <c:pt idx="10083">
                  <c:v>42773.529861111114</c:v>
                </c:pt>
                <c:pt idx="10084">
                  <c:v>42773.536805555559</c:v>
                </c:pt>
                <c:pt idx="10085">
                  <c:v>42773.543749999997</c:v>
                </c:pt>
                <c:pt idx="10086">
                  <c:v>42773.550694444442</c:v>
                </c:pt>
                <c:pt idx="10087">
                  <c:v>42773.557638888888</c:v>
                </c:pt>
                <c:pt idx="10088">
                  <c:v>42773.564583333333</c:v>
                </c:pt>
                <c:pt idx="10089">
                  <c:v>42773.571527777778</c:v>
                </c:pt>
                <c:pt idx="10090">
                  <c:v>42773.578472222223</c:v>
                </c:pt>
                <c:pt idx="10091">
                  <c:v>42773.585416666669</c:v>
                </c:pt>
                <c:pt idx="10092">
                  <c:v>42773.592361111114</c:v>
                </c:pt>
                <c:pt idx="10093">
                  <c:v>42773.599305555559</c:v>
                </c:pt>
                <c:pt idx="10094">
                  <c:v>42773.606249999997</c:v>
                </c:pt>
                <c:pt idx="10095">
                  <c:v>42773.613194444442</c:v>
                </c:pt>
                <c:pt idx="10096">
                  <c:v>42773.620138888888</c:v>
                </c:pt>
                <c:pt idx="10097">
                  <c:v>42773.627083333333</c:v>
                </c:pt>
                <c:pt idx="10098">
                  <c:v>42773.634027777778</c:v>
                </c:pt>
                <c:pt idx="10099">
                  <c:v>42773.640972222223</c:v>
                </c:pt>
                <c:pt idx="10100">
                  <c:v>42773.647916666669</c:v>
                </c:pt>
                <c:pt idx="10101">
                  <c:v>42773.654861111114</c:v>
                </c:pt>
                <c:pt idx="10102">
                  <c:v>42773.661805555559</c:v>
                </c:pt>
                <c:pt idx="10103">
                  <c:v>42773.668749999997</c:v>
                </c:pt>
                <c:pt idx="10104">
                  <c:v>42773.675694444442</c:v>
                </c:pt>
                <c:pt idx="10105">
                  <c:v>42773.682638888888</c:v>
                </c:pt>
                <c:pt idx="10106">
                  <c:v>42773.689583333333</c:v>
                </c:pt>
                <c:pt idx="10107">
                  <c:v>42773.696527777778</c:v>
                </c:pt>
                <c:pt idx="10108">
                  <c:v>42773.703472222223</c:v>
                </c:pt>
                <c:pt idx="10109">
                  <c:v>42773.710416666669</c:v>
                </c:pt>
                <c:pt idx="10110">
                  <c:v>42773.717361111114</c:v>
                </c:pt>
                <c:pt idx="10111">
                  <c:v>42773.724305555559</c:v>
                </c:pt>
                <c:pt idx="10112">
                  <c:v>42773.731249999997</c:v>
                </c:pt>
                <c:pt idx="10113">
                  <c:v>42773.738194444442</c:v>
                </c:pt>
                <c:pt idx="10114">
                  <c:v>42773.745138888888</c:v>
                </c:pt>
                <c:pt idx="10115">
                  <c:v>42773.752083333333</c:v>
                </c:pt>
                <c:pt idx="10116">
                  <c:v>42773.759027777778</c:v>
                </c:pt>
                <c:pt idx="10117">
                  <c:v>42773.765972222223</c:v>
                </c:pt>
                <c:pt idx="10118">
                  <c:v>42773.772916666669</c:v>
                </c:pt>
                <c:pt idx="10119">
                  <c:v>42773.779861111114</c:v>
                </c:pt>
                <c:pt idx="10120">
                  <c:v>42773.786805555559</c:v>
                </c:pt>
                <c:pt idx="10121">
                  <c:v>42773.793749999997</c:v>
                </c:pt>
                <c:pt idx="10122">
                  <c:v>42773.800694444442</c:v>
                </c:pt>
                <c:pt idx="10123">
                  <c:v>42773.807638888888</c:v>
                </c:pt>
                <c:pt idx="10124">
                  <c:v>42773.814583333333</c:v>
                </c:pt>
                <c:pt idx="10125">
                  <c:v>42773.821527777778</c:v>
                </c:pt>
                <c:pt idx="10126">
                  <c:v>42773.828472222223</c:v>
                </c:pt>
                <c:pt idx="10127">
                  <c:v>42773.835416666669</c:v>
                </c:pt>
                <c:pt idx="10128">
                  <c:v>42773.842361111114</c:v>
                </c:pt>
                <c:pt idx="10129">
                  <c:v>42773.849305555559</c:v>
                </c:pt>
                <c:pt idx="10130">
                  <c:v>42773.856249999997</c:v>
                </c:pt>
                <c:pt idx="10131">
                  <c:v>42773.863194444442</c:v>
                </c:pt>
                <c:pt idx="10132">
                  <c:v>42773.870138888888</c:v>
                </c:pt>
                <c:pt idx="10133">
                  <c:v>42773.877083333333</c:v>
                </c:pt>
                <c:pt idx="10134">
                  <c:v>42773.884027777778</c:v>
                </c:pt>
                <c:pt idx="10135">
                  <c:v>42773.890972222223</c:v>
                </c:pt>
                <c:pt idx="10136">
                  <c:v>42773.897916666669</c:v>
                </c:pt>
                <c:pt idx="10137">
                  <c:v>42773.904861111114</c:v>
                </c:pt>
                <c:pt idx="10138">
                  <c:v>42773.911805555559</c:v>
                </c:pt>
                <c:pt idx="10139">
                  <c:v>42773.918749999997</c:v>
                </c:pt>
                <c:pt idx="10140">
                  <c:v>42773.925694444442</c:v>
                </c:pt>
                <c:pt idx="10141">
                  <c:v>42773.932638888888</c:v>
                </c:pt>
                <c:pt idx="10142">
                  <c:v>42773.939583333333</c:v>
                </c:pt>
                <c:pt idx="10143">
                  <c:v>42773.946527777778</c:v>
                </c:pt>
                <c:pt idx="10144">
                  <c:v>42773.953472222223</c:v>
                </c:pt>
                <c:pt idx="10145">
                  <c:v>42773.960416666669</c:v>
                </c:pt>
                <c:pt idx="10146">
                  <c:v>42773.967361111114</c:v>
                </c:pt>
                <c:pt idx="10147">
                  <c:v>42773.974305555559</c:v>
                </c:pt>
                <c:pt idx="10148">
                  <c:v>42773.981249999997</c:v>
                </c:pt>
                <c:pt idx="10149">
                  <c:v>42773.988194444442</c:v>
                </c:pt>
                <c:pt idx="10150">
                  <c:v>42773.995138888888</c:v>
                </c:pt>
                <c:pt idx="10151">
                  <c:v>42774.002083333333</c:v>
                </c:pt>
                <c:pt idx="10152">
                  <c:v>42774.009027777778</c:v>
                </c:pt>
                <c:pt idx="10153">
                  <c:v>42774.015972222223</c:v>
                </c:pt>
                <c:pt idx="10154">
                  <c:v>42774.022916666669</c:v>
                </c:pt>
                <c:pt idx="10155">
                  <c:v>42774.029861111114</c:v>
                </c:pt>
                <c:pt idx="10156">
                  <c:v>42774.036805555559</c:v>
                </c:pt>
                <c:pt idx="10157">
                  <c:v>42774.043749999997</c:v>
                </c:pt>
                <c:pt idx="10158">
                  <c:v>42774.050694444442</c:v>
                </c:pt>
                <c:pt idx="10159">
                  <c:v>42774.057638888888</c:v>
                </c:pt>
                <c:pt idx="10160">
                  <c:v>42774.064583333333</c:v>
                </c:pt>
                <c:pt idx="10161">
                  <c:v>42774.071527777778</c:v>
                </c:pt>
                <c:pt idx="10162">
                  <c:v>42774.078472222223</c:v>
                </c:pt>
                <c:pt idx="10163">
                  <c:v>42774.085416666669</c:v>
                </c:pt>
                <c:pt idx="10164">
                  <c:v>42774.092361111114</c:v>
                </c:pt>
                <c:pt idx="10165">
                  <c:v>42774.099305555559</c:v>
                </c:pt>
                <c:pt idx="10166">
                  <c:v>42774.106249999997</c:v>
                </c:pt>
                <c:pt idx="10167">
                  <c:v>42774.113194444442</c:v>
                </c:pt>
                <c:pt idx="10168">
                  <c:v>42774.120138888888</c:v>
                </c:pt>
                <c:pt idx="10169">
                  <c:v>42774.127083333333</c:v>
                </c:pt>
                <c:pt idx="10170">
                  <c:v>42774.134027777778</c:v>
                </c:pt>
                <c:pt idx="10171">
                  <c:v>42774.140972222223</c:v>
                </c:pt>
                <c:pt idx="10172">
                  <c:v>42774.147916666669</c:v>
                </c:pt>
                <c:pt idx="10173">
                  <c:v>42774.154861111114</c:v>
                </c:pt>
                <c:pt idx="10174">
                  <c:v>42774.161805555559</c:v>
                </c:pt>
                <c:pt idx="10175">
                  <c:v>42774.168749999997</c:v>
                </c:pt>
                <c:pt idx="10176">
                  <c:v>42774.175694444442</c:v>
                </c:pt>
                <c:pt idx="10177">
                  <c:v>42774.182638888888</c:v>
                </c:pt>
                <c:pt idx="10178">
                  <c:v>42774.189583333333</c:v>
                </c:pt>
                <c:pt idx="10179">
                  <c:v>42774.196527777778</c:v>
                </c:pt>
                <c:pt idx="10180">
                  <c:v>42774.203472222223</c:v>
                </c:pt>
                <c:pt idx="10181">
                  <c:v>42774.210416666669</c:v>
                </c:pt>
                <c:pt idx="10182">
                  <c:v>42774.217361111114</c:v>
                </c:pt>
                <c:pt idx="10183">
                  <c:v>42774.224305555559</c:v>
                </c:pt>
                <c:pt idx="10184">
                  <c:v>42774.231249999997</c:v>
                </c:pt>
                <c:pt idx="10185">
                  <c:v>42774.238194444442</c:v>
                </c:pt>
                <c:pt idx="10186">
                  <c:v>42774.245138888888</c:v>
                </c:pt>
                <c:pt idx="10187">
                  <c:v>42774.252083333333</c:v>
                </c:pt>
                <c:pt idx="10188">
                  <c:v>42774.259027777778</c:v>
                </c:pt>
                <c:pt idx="10189">
                  <c:v>42774.265972222223</c:v>
                </c:pt>
                <c:pt idx="10190">
                  <c:v>42774.272916666669</c:v>
                </c:pt>
                <c:pt idx="10191">
                  <c:v>42774.279861111114</c:v>
                </c:pt>
                <c:pt idx="10192">
                  <c:v>42774.286805555559</c:v>
                </c:pt>
                <c:pt idx="10193">
                  <c:v>42774.293749999997</c:v>
                </c:pt>
                <c:pt idx="10194">
                  <c:v>42774.300694444442</c:v>
                </c:pt>
                <c:pt idx="10195">
                  <c:v>42774.307638888888</c:v>
                </c:pt>
                <c:pt idx="10196">
                  <c:v>42774.314583333333</c:v>
                </c:pt>
                <c:pt idx="10197">
                  <c:v>42774.321527777778</c:v>
                </c:pt>
                <c:pt idx="10198">
                  <c:v>42774.328472222223</c:v>
                </c:pt>
                <c:pt idx="10199">
                  <c:v>42774.335416666669</c:v>
                </c:pt>
                <c:pt idx="10200">
                  <c:v>42774.342361111114</c:v>
                </c:pt>
                <c:pt idx="10201">
                  <c:v>42774.349305555559</c:v>
                </c:pt>
                <c:pt idx="10202">
                  <c:v>42774.356249999997</c:v>
                </c:pt>
                <c:pt idx="10203">
                  <c:v>42774.363194444442</c:v>
                </c:pt>
                <c:pt idx="10204">
                  <c:v>42774.370138888888</c:v>
                </c:pt>
                <c:pt idx="10205">
                  <c:v>42774.377083333333</c:v>
                </c:pt>
                <c:pt idx="10206">
                  <c:v>42774.384027777778</c:v>
                </c:pt>
                <c:pt idx="10207">
                  <c:v>42774.390972222223</c:v>
                </c:pt>
                <c:pt idx="10208">
                  <c:v>42774.397916666669</c:v>
                </c:pt>
                <c:pt idx="10209">
                  <c:v>42774.404861111114</c:v>
                </c:pt>
                <c:pt idx="10210">
                  <c:v>42774.411805555559</c:v>
                </c:pt>
                <c:pt idx="10211">
                  <c:v>42774.418749999997</c:v>
                </c:pt>
                <c:pt idx="10212">
                  <c:v>42774.425694444442</c:v>
                </c:pt>
                <c:pt idx="10213">
                  <c:v>42774.432638888888</c:v>
                </c:pt>
                <c:pt idx="10214">
                  <c:v>42774.439583333333</c:v>
                </c:pt>
                <c:pt idx="10215">
                  <c:v>42774.446527777778</c:v>
                </c:pt>
                <c:pt idx="10216">
                  <c:v>42774.453472222223</c:v>
                </c:pt>
                <c:pt idx="10217">
                  <c:v>42774.460416666669</c:v>
                </c:pt>
                <c:pt idx="10218">
                  <c:v>42774.467361111114</c:v>
                </c:pt>
                <c:pt idx="10219">
                  <c:v>42774.474305555559</c:v>
                </c:pt>
                <c:pt idx="10220">
                  <c:v>42774.481249999997</c:v>
                </c:pt>
                <c:pt idx="10221">
                  <c:v>42774.488194444442</c:v>
                </c:pt>
                <c:pt idx="10222">
                  <c:v>42774.495138888888</c:v>
                </c:pt>
                <c:pt idx="10223">
                  <c:v>42774.502083333333</c:v>
                </c:pt>
                <c:pt idx="10224">
                  <c:v>42774.509027777778</c:v>
                </c:pt>
                <c:pt idx="10225">
                  <c:v>42774.515972222223</c:v>
                </c:pt>
                <c:pt idx="10226">
                  <c:v>42774.522916666669</c:v>
                </c:pt>
                <c:pt idx="10227">
                  <c:v>42774.529861111114</c:v>
                </c:pt>
                <c:pt idx="10228">
                  <c:v>42774.536805555559</c:v>
                </c:pt>
                <c:pt idx="10229">
                  <c:v>42774.543749999997</c:v>
                </c:pt>
                <c:pt idx="10230">
                  <c:v>42774.550694444442</c:v>
                </c:pt>
                <c:pt idx="10231">
                  <c:v>42774.557638888888</c:v>
                </c:pt>
                <c:pt idx="10232">
                  <c:v>42774.564583333333</c:v>
                </c:pt>
                <c:pt idx="10233">
                  <c:v>42774.571527777778</c:v>
                </c:pt>
                <c:pt idx="10234">
                  <c:v>42774.578472222223</c:v>
                </c:pt>
                <c:pt idx="10235">
                  <c:v>42774.585416666669</c:v>
                </c:pt>
                <c:pt idx="10236">
                  <c:v>42774.592361111114</c:v>
                </c:pt>
                <c:pt idx="10237">
                  <c:v>42774.599305555559</c:v>
                </c:pt>
                <c:pt idx="10238">
                  <c:v>42774.606249999997</c:v>
                </c:pt>
                <c:pt idx="10239">
                  <c:v>42774.613194444442</c:v>
                </c:pt>
                <c:pt idx="10240">
                  <c:v>42774.620138888888</c:v>
                </c:pt>
                <c:pt idx="10241">
                  <c:v>42774.627083333333</c:v>
                </c:pt>
                <c:pt idx="10242">
                  <c:v>42774.634027777778</c:v>
                </c:pt>
                <c:pt idx="10243">
                  <c:v>42774.640972222223</c:v>
                </c:pt>
                <c:pt idx="10244">
                  <c:v>42774.647916666669</c:v>
                </c:pt>
                <c:pt idx="10245">
                  <c:v>42774.654861111114</c:v>
                </c:pt>
                <c:pt idx="10246">
                  <c:v>42774.661805555559</c:v>
                </c:pt>
                <c:pt idx="10247">
                  <c:v>42774.668749999997</c:v>
                </c:pt>
                <c:pt idx="10248">
                  <c:v>42774.675694444442</c:v>
                </c:pt>
                <c:pt idx="10249">
                  <c:v>42774.682638888888</c:v>
                </c:pt>
                <c:pt idx="10250">
                  <c:v>42774.689583333333</c:v>
                </c:pt>
                <c:pt idx="10251">
                  <c:v>42774.696527777778</c:v>
                </c:pt>
                <c:pt idx="10252">
                  <c:v>42774.703472222223</c:v>
                </c:pt>
                <c:pt idx="10253">
                  <c:v>42774.710416666669</c:v>
                </c:pt>
                <c:pt idx="10254">
                  <c:v>42774.717361111114</c:v>
                </c:pt>
                <c:pt idx="10255">
                  <c:v>42774.724305555559</c:v>
                </c:pt>
                <c:pt idx="10256">
                  <c:v>42774.731249999997</c:v>
                </c:pt>
                <c:pt idx="10257">
                  <c:v>42774.738194444442</c:v>
                </c:pt>
                <c:pt idx="10258">
                  <c:v>42774.745138888888</c:v>
                </c:pt>
                <c:pt idx="10259">
                  <c:v>42774.752083333333</c:v>
                </c:pt>
                <c:pt idx="10260">
                  <c:v>42774.759027777778</c:v>
                </c:pt>
                <c:pt idx="10261">
                  <c:v>42774.765972222223</c:v>
                </c:pt>
                <c:pt idx="10262">
                  <c:v>42774.772916666669</c:v>
                </c:pt>
                <c:pt idx="10263">
                  <c:v>42774.779861111114</c:v>
                </c:pt>
                <c:pt idx="10264">
                  <c:v>42774.786805555559</c:v>
                </c:pt>
                <c:pt idx="10265">
                  <c:v>42774.793749999997</c:v>
                </c:pt>
                <c:pt idx="10266">
                  <c:v>42774.800694444442</c:v>
                </c:pt>
                <c:pt idx="10267">
                  <c:v>42774.807638888888</c:v>
                </c:pt>
                <c:pt idx="10268">
                  <c:v>42774.814583333333</c:v>
                </c:pt>
                <c:pt idx="10269">
                  <c:v>42774.821527777778</c:v>
                </c:pt>
                <c:pt idx="10270">
                  <c:v>42774.828472222223</c:v>
                </c:pt>
                <c:pt idx="10271">
                  <c:v>42774.835416666669</c:v>
                </c:pt>
                <c:pt idx="10272">
                  <c:v>42774.842361111114</c:v>
                </c:pt>
                <c:pt idx="10273">
                  <c:v>42774.849305555559</c:v>
                </c:pt>
                <c:pt idx="10274">
                  <c:v>42774.856249999997</c:v>
                </c:pt>
                <c:pt idx="10275">
                  <c:v>42774.863194444442</c:v>
                </c:pt>
                <c:pt idx="10276">
                  <c:v>42774.870138888888</c:v>
                </c:pt>
                <c:pt idx="10277">
                  <c:v>42774.877083333333</c:v>
                </c:pt>
                <c:pt idx="10278">
                  <c:v>42774.884027777778</c:v>
                </c:pt>
                <c:pt idx="10279">
                  <c:v>42774.890972222223</c:v>
                </c:pt>
                <c:pt idx="10280">
                  <c:v>42774.897916666669</c:v>
                </c:pt>
                <c:pt idx="10281">
                  <c:v>42774.904861111114</c:v>
                </c:pt>
                <c:pt idx="10282">
                  <c:v>42774.911805555559</c:v>
                </c:pt>
                <c:pt idx="10283">
                  <c:v>42774.918749999997</c:v>
                </c:pt>
                <c:pt idx="10284">
                  <c:v>42774.925694444442</c:v>
                </c:pt>
                <c:pt idx="10285">
                  <c:v>42774.932638888888</c:v>
                </c:pt>
                <c:pt idx="10286">
                  <c:v>42774.939583333333</c:v>
                </c:pt>
                <c:pt idx="10287">
                  <c:v>42774.946527777778</c:v>
                </c:pt>
                <c:pt idx="10288">
                  <c:v>42774.953472222223</c:v>
                </c:pt>
                <c:pt idx="10289">
                  <c:v>42774.960416666669</c:v>
                </c:pt>
                <c:pt idx="10290">
                  <c:v>42774.967361111114</c:v>
                </c:pt>
                <c:pt idx="10291">
                  <c:v>42774.974305555559</c:v>
                </c:pt>
                <c:pt idx="10292">
                  <c:v>42774.981249999997</c:v>
                </c:pt>
                <c:pt idx="10293">
                  <c:v>42774.988194444442</c:v>
                </c:pt>
                <c:pt idx="10294">
                  <c:v>42774.995138888888</c:v>
                </c:pt>
                <c:pt idx="10295">
                  <c:v>42775.002083333333</c:v>
                </c:pt>
                <c:pt idx="10296">
                  <c:v>42775.009027777778</c:v>
                </c:pt>
                <c:pt idx="10297">
                  <c:v>42775.015972222223</c:v>
                </c:pt>
                <c:pt idx="10298">
                  <c:v>42775.022916666669</c:v>
                </c:pt>
                <c:pt idx="10299">
                  <c:v>42775.029861111114</c:v>
                </c:pt>
                <c:pt idx="10300">
                  <c:v>42775.036805555559</c:v>
                </c:pt>
                <c:pt idx="10301">
                  <c:v>42775.043749999997</c:v>
                </c:pt>
                <c:pt idx="10302">
                  <c:v>42775.050694444442</c:v>
                </c:pt>
                <c:pt idx="10303">
                  <c:v>42775.057638888888</c:v>
                </c:pt>
                <c:pt idx="10304">
                  <c:v>42775.064583333333</c:v>
                </c:pt>
                <c:pt idx="10305">
                  <c:v>42775.071527777778</c:v>
                </c:pt>
                <c:pt idx="10306">
                  <c:v>42775.078472222223</c:v>
                </c:pt>
                <c:pt idx="10307">
                  <c:v>42775.085416666669</c:v>
                </c:pt>
                <c:pt idx="10308">
                  <c:v>42775.092361111114</c:v>
                </c:pt>
                <c:pt idx="10309">
                  <c:v>42775.099305555559</c:v>
                </c:pt>
                <c:pt idx="10310">
                  <c:v>42775.106249999997</c:v>
                </c:pt>
                <c:pt idx="10311">
                  <c:v>42775.113194444442</c:v>
                </c:pt>
                <c:pt idx="10312">
                  <c:v>42775.120138888888</c:v>
                </c:pt>
                <c:pt idx="10313">
                  <c:v>42775.127083333333</c:v>
                </c:pt>
                <c:pt idx="10314">
                  <c:v>42775.134027777778</c:v>
                </c:pt>
                <c:pt idx="10315">
                  <c:v>42775.140972222223</c:v>
                </c:pt>
                <c:pt idx="10316">
                  <c:v>42775.147916666669</c:v>
                </c:pt>
                <c:pt idx="10317">
                  <c:v>42775.154861111114</c:v>
                </c:pt>
                <c:pt idx="10318">
                  <c:v>42775.161805555559</c:v>
                </c:pt>
                <c:pt idx="10319">
                  <c:v>42775.168749999997</c:v>
                </c:pt>
                <c:pt idx="10320">
                  <c:v>42775.175694444442</c:v>
                </c:pt>
                <c:pt idx="10321">
                  <c:v>42775.182638888888</c:v>
                </c:pt>
                <c:pt idx="10322">
                  <c:v>42775.189583333333</c:v>
                </c:pt>
                <c:pt idx="10323">
                  <c:v>42775.196527777778</c:v>
                </c:pt>
                <c:pt idx="10324">
                  <c:v>42775.203472222223</c:v>
                </c:pt>
                <c:pt idx="10325">
                  <c:v>42775.210416666669</c:v>
                </c:pt>
                <c:pt idx="10326">
                  <c:v>42775.217361111114</c:v>
                </c:pt>
                <c:pt idx="10327">
                  <c:v>42775.224305555559</c:v>
                </c:pt>
                <c:pt idx="10328">
                  <c:v>42775.231249999997</c:v>
                </c:pt>
                <c:pt idx="10329">
                  <c:v>42775.238194444442</c:v>
                </c:pt>
                <c:pt idx="10330">
                  <c:v>42775.245138888888</c:v>
                </c:pt>
                <c:pt idx="10331">
                  <c:v>42775.252083333333</c:v>
                </c:pt>
                <c:pt idx="10332">
                  <c:v>42775.259027777778</c:v>
                </c:pt>
                <c:pt idx="10333">
                  <c:v>42775.265972222223</c:v>
                </c:pt>
                <c:pt idx="10334">
                  <c:v>42775.272916666669</c:v>
                </c:pt>
                <c:pt idx="10335">
                  <c:v>42775.279861111114</c:v>
                </c:pt>
                <c:pt idx="10336">
                  <c:v>42775.286805555559</c:v>
                </c:pt>
                <c:pt idx="10337">
                  <c:v>42775.293749999997</c:v>
                </c:pt>
                <c:pt idx="10338">
                  <c:v>42775.300694444442</c:v>
                </c:pt>
                <c:pt idx="10339">
                  <c:v>42775.307638888888</c:v>
                </c:pt>
                <c:pt idx="10340">
                  <c:v>42775.314583333333</c:v>
                </c:pt>
                <c:pt idx="10341">
                  <c:v>42775.321527777778</c:v>
                </c:pt>
                <c:pt idx="10342">
                  <c:v>42775.328472222223</c:v>
                </c:pt>
                <c:pt idx="10343">
                  <c:v>42775.335416666669</c:v>
                </c:pt>
                <c:pt idx="10344">
                  <c:v>42775.342361111114</c:v>
                </c:pt>
                <c:pt idx="10345">
                  <c:v>42775.349305555559</c:v>
                </c:pt>
                <c:pt idx="10346">
                  <c:v>42775.356249999997</c:v>
                </c:pt>
                <c:pt idx="10347">
                  <c:v>42775.363194444442</c:v>
                </c:pt>
                <c:pt idx="10348">
                  <c:v>42775.370138888888</c:v>
                </c:pt>
                <c:pt idx="10349">
                  <c:v>42775.377083333333</c:v>
                </c:pt>
                <c:pt idx="10350">
                  <c:v>42775.384027777778</c:v>
                </c:pt>
                <c:pt idx="10351">
                  <c:v>42775.390972222223</c:v>
                </c:pt>
                <c:pt idx="10352">
                  <c:v>42775.397916666669</c:v>
                </c:pt>
                <c:pt idx="10353">
                  <c:v>42775.404861111114</c:v>
                </c:pt>
                <c:pt idx="10354">
                  <c:v>42775.411805555559</c:v>
                </c:pt>
                <c:pt idx="10355">
                  <c:v>42775.418749999997</c:v>
                </c:pt>
                <c:pt idx="10356">
                  <c:v>42775.425694444442</c:v>
                </c:pt>
                <c:pt idx="10357">
                  <c:v>42775.432638888888</c:v>
                </c:pt>
                <c:pt idx="10358">
                  <c:v>42775.439583333333</c:v>
                </c:pt>
                <c:pt idx="10359">
                  <c:v>42775.446527777778</c:v>
                </c:pt>
                <c:pt idx="10360">
                  <c:v>42775.453472222223</c:v>
                </c:pt>
                <c:pt idx="10361">
                  <c:v>42775.460416666669</c:v>
                </c:pt>
                <c:pt idx="10362">
                  <c:v>42775.467361111114</c:v>
                </c:pt>
                <c:pt idx="10363">
                  <c:v>42775.474305555559</c:v>
                </c:pt>
                <c:pt idx="10364">
                  <c:v>42775.481249999997</c:v>
                </c:pt>
                <c:pt idx="10365">
                  <c:v>42775.488194444442</c:v>
                </c:pt>
                <c:pt idx="10366">
                  <c:v>42775.495138888888</c:v>
                </c:pt>
                <c:pt idx="10367">
                  <c:v>42775.502083333333</c:v>
                </c:pt>
                <c:pt idx="10368">
                  <c:v>42775.509027777778</c:v>
                </c:pt>
                <c:pt idx="10369">
                  <c:v>42775.515972222223</c:v>
                </c:pt>
                <c:pt idx="10370">
                  <c:v>42775.522916666669</c:v>
                </c:pt>
                <c:pt idx="10371">
                  <c:v>42775.529861111114</c:v>
                </c:pt>
                <c:pt idx="10372">
                  <c:v>42775.536805555559</c:v>
                </c:pt>
                <c:pt idx="10373">
                  <c:v>42775.543749999997</c:v>
                </c:pt>
                <c:pt idx="10374">
                  <c:v>42775.550694444442</c:v>
                </c:pt>
                <c:pt idx="10375">
                  <c:v>42775.557638888888</c:v>
                </c:pt>
                <c:pt idx="10376">
                  <c:v>42775.564583333333</c:v>
                </c:pt>
                <c:pt idx="10377">
                  <c:v>42775.571527777778</c:v>
                </c:pt>
                <c:pt idx="10378">
                  <c:v>42775.578472222223</c:v>
                </c:pt>
                <c:pt idx="10379">
                  <c:v>42775.585416666669</c:v>
                </c:pt>
                <c:pt idx="10380">
                  <c:v>42775.592361111114</c:v>
                </c:pt>
                <c:pt idx="10381">
                  <c:v>42775.599305555559</c:v>
                </c:pt>
                <c:pt idx="10382">
                  <c:v>42775.606249999997</c:v>
                </c:pt>
                <c:pt idx="10383">
                  <c:v>42775.613194444442</c:v>
                </c:pt>
                <c:pt idx="10384">
                  <c:v>42775.620138888888</c:v>
                </c:pt>
                <c:pt idx="10385">
                  <c:v>42775.627083333333</c:v>
                </c:pt>
                <c:pt idx="10386">
                  <c:v>42775.634027777778</c:v>
                </c:pt>
                <c:pt idx="10387">
                  <c:v>42775.640972222223</c:v>
                </c:pt>
                <c:pt idx="10388">
                  <c:v>42775.647916666669</c:v>
                </c:pt>
                <c:pt idx="10389">
                  <c:v>42775.654861111114</c:v>
                </c:pt>
                <c:pt idx="10390">
                  <c:v>42775.661805555559</c:v>
                </c:pt>
                <c:pt idx="10391">
                  <c:v>42775.668749999997</c:v>
                </c:pt>
                <c:pt idx="10392">
                  <c:v>42775.675694444442</c:v>
                </c:pt>
                <c:pt idx="10393">
                  <c:v>42775.682638888888</c:v>
                </c:pt>
                <c:pt idx="10394">
                  <c:v>42775.689583333333</c:v>
                </c:pt>
                <c:pt idx="10395">
                  <c:v>42775.696527777778</c:v>
                </c:pt>
                <c:pt idx="10396">
                  <c:v>42775.703472222223</c:v>
                </c:pt>
                <c:pt idx="10397">
                  <c:v>42775.710416666669</c:v>
                </c:pt>
                <c:pt idx="10398">
                  <c:v>42775.717361111114</c:v>
                </c:pt>
                <c:pt idx="10399">
                  <c:v>42775.724305555559</c:v>
                </c:pt>
                <c:pt idx="10400">
                  <c:v>42775.731249999997</c:v>
                </c:pt>
                <c:pt idx="10401">
                  <c:v>42775.738194444442</c:v>
                </c:pt>
                <c:pt idx="10402">
                  <c:v>42775.745138888888</c:v>
                </c:pt>
                <c:pt idx="10403">
                  <c:v>42775.752083333333</c:v>
                </c:pt>
                <c:pt idx="10404">
                  <c:v>42775.759027777778</c:v>
                </c:pt>
                <c:pt idx="10405">
                  <c:v>42775.765972222223</c:v>
                </c:pt>
                <c:pt idx="10406">
                  <c:v>42775.772916666669</c:v>
                </c:pt>
                <c:pt idx="10407">
                  <c:v>42775.779861111114</c:v>
                </c:pt>
                <c:pt idx="10408">
                  <c:v>42775.786805555559</c:v>
                </c:pt>
                <c:pt idx="10409">
                  <c:v>42775.793749999997</c:v>
                </c:pt>
                <c:pt idx="10410">
                  <c:v>42775.800694444442</c:v>
                </c:pt>
                <c:pt idx="10411">
                  <c:v>42775.807638888888</c:v>
                </c:pt>
                <c:pt idx="10412">
                  <c:v>42775.814583333333</c:v>
                </c:pt>
                <c:pt idx="10413">
                  <c:v>42775.821527777778</c:v>
                </c:pt>
                <c:pt idx="10414">
                  <c:v>42775.828472222223</c:v>
                </c:pt>
                <c:pt idx="10415">
                  <c:v>42775.835416666669</c:v>
                </c:pt>
                <c:pt idx="10416">
                  <c:v>42775.842361111114</c:v>
                </c:pt>
                <c:pt idx="10417">
                  <c:v>42775.849305555559</c:v>
                </c:pt>
                <c:pt idx="10418">
                  <c:v>42775.856249999997</c:v>
                </c:pt>
                <c:pt idx="10419">
                  <c:v>42775.863194444442</c:v>
                </c:pt>
                <c:pt idx="10420">
                  <c:v>42775.870138888888</c:v>
                </c:pt>
                <c:pt idx="10421">
                  <c:v>42775.877083333333</c:v>
                </c:pt>
                <c:pt idx="10422">
                  <c:v>42775.884027777778</c:v>
                </c:pt>
                <c:pt idx="10423">
                  <c:v>42775.890972222223</c:v>
                </c:pt>
                <c:pt idx="10424">
                  <c:v>42775.897916666669</c:v>
                </c:pt>
                <c:pt idx="10425">
                  <c:v>42775.904861111114</c:v>
                </c:pt>
                <c:pt idx="10426">
                  <c:v>42775.911805555559</c:v>
                </c:pt>
                <c:pt idx="10427">
                  <c:v>42775.918749999997</c:v>
                </c:pt>
                <c:pt idx="10428">
                  <c:v>42775.925694444442</c:v>
                </c:pt>
                <c:pt idx="10429">
                  <c:v>42775.932638888888</c:v>
                </c:pt>
                <c:pt idx="10430">
                  <c:v>42775.939583333333</c:v>
                </c:pt>
                <c:pt idx="10431">
                  <c:v>42775.946527777778</c:v>
                </c:pt>
                <c:pt idx="10432">
                  <c:v>42775.953472222223</c:v>
                </c:pt>
                <c:pt idx="10433">
                  <c:v>42775.960416666669</c:v>
                </c:pt>
                <c:pt idx="10434">
                  <c:v>42775.967361111114</c:v>
                </c:pt>
                <c:pt idx="10435">
                  <c:v>42775.974305555559</c:v>
                </c:pt>
                <c:pt idx="10436">
                  <c:v>42775.981249999997</c:v>
                </c:pt>
                <c:pt idx="10437">
                  <c:v>42775.988194444442</c:v>
                </c:pt>
                <c:pt idx="10438">
                  <c:v>42775.995138888888</c:v>
                </c:pt>
                <c:pt idx="10439">
                  <c:v>42776.002083333333</c:v>
                </c:pt>
                <c:pt idx="10440">
                  <c:v>42776.009027777778</c:v>
                </c:pt>
                <c:pt idx="10441">
                  <c:v>42776.015972222223</c:v>
                </c:pt>
                <c:pt idx="10442">
                  <c:v>42776.022916666669</c:v>
                </c:pt>
                <c:pt idx="10443">
                  <c:v>42776.029861111114</c:v>
                </c:pt>
                <c:pt idx="10444">
                  <c:v>42776.036805555559</c:v>
                </c:pt>
                <c:pt idx="10445">
                  <c:v>42776.043749999997</c:v>
                </c:pt>
                <c:pt idx="10446">
                  <c:v>42776.050694444442</c:v>
                </c:pt>
                <c:pt idx="10447">
                  <c:v>42776.057638888888</c:v>
                </c:pt>
                <c:pt idx="10448">
                  <c:v>42776.064583333333</c:v>
                </c:pt>
                <c:pt idx="10449">
                  <c:v>42776.071527777778</c:v>
                </c:pt>
                <c:pt idx="10450">
                  <c:v>42776.078472222223</c:v>
                </c:pt>
                <c:pt idx="10451">
                  <c:v>42776.085416666669</c:v>
                </c:pt>
                <c:pt idx="10452">
                  <c:v>42776.092361111114</c:v>
                </c:pt>
                <c:pt idx="10453">
                  <c:v>42776.099305555559</c:v>
                </c:pt>
                <c:pt idx="10454">
                  <c:v>42776.106249999997</c:v>
                </c:pt>
                <c:pt idx="10455">
                  <c:v>42776.113194444442</c:v>
                </c:pt>
                <c:pt idx="10456">
                  <c:v>42776.120138888888</c:v>
                </c:pt>
                <c:pt idx="10457">
                  <c:v>42776.127083333333</c:v>
                </c:pt>
                <c:pt idx="10458">
                  <c:v>42776.134027777778</c:v>
                </c:pt>
                <c:pt idx="10459">
                  <c:v>42776.140972222223</c:v>
                </c:pt>
                <c:pt idx="10460">
                  <c:v>42776.147916666669</c:v>
                </c:pt>
                <c:pt idx="10461">
                  <c:v>42776.154861111114</c:v>
                </c:pt>
                <c:pt idx="10462">
                  <c:v>42776.161805555559</c:v>
                </c:pt>
                <c:pt idx="10463">
                  <c:v>42776.168749999997</c:v>
                </c:pt>
                <c:pt idx="10464">
                  <c:v>42776.175694444442</c:v>
                </c:pt>
                <c:pt idx="10465">
                  <c:v>42776.182638888888</c:v>
                </c:pt>
                <c:pt idx="10466">
                  <c:v>42776.189583333333</c:v>
                </c:pt>
                <c:pt idx="10467">
                  <c:v>42776.196527777778</c:v>
                </c:pt>
                <c:pt idx="10468">
                  <c:v>42776.203472222223</c:v>
                </c:pt>
                <c:pt idx="10469">
                  <c:v>42776.210416666669</c:v>
                </c:pt>
                <c:pt idx="10470">
                  <c:v>42776.217361111114</c:v>
                </c:pt>
                <c:pt idx="10471">
                  <c:v>42776.224305555559</c:v>
                </c:pt>
                <c:pt idx="10472">
                  <c:v>42776.231249999997</c:v>
                </c:pt>
                <c:pt idx="10473">
                  <c:v>42776.238194444442</c:v>
                </c:pt>
                <c:pt idx="10474">
                  <c:v>42776.245138888888</c:v>
                </c:pt>
                <c:pt idx="10475">
                  <c:v>42776.252083333333</c:v>
                </c:pt>
                <c:pt idx="10476">
                  <c:v>42776.259027777778</c:v>
                </c:pt>
                <c:pt idx="10477">
                  <c:v>42776.265972222223</c:v>
                </c:pt>
                <c:pt idx="10478">
                  <c:v>42776.272916666669</c:v>
                </c:pt>
                <c:pt idx="10479">
                  <c:v>42776.279861111114</c:v>
                </c:pt>
                <c:pt idx="10480">
                  <c:v>42776.286805555559</c:v>
                </c:pt>
                <c:pt idx="10481">
                  <c:v>42776.293749999997</c:v>
                </c:pt>
                <c:pt idx="10482">
                  <c:v>42776.300694444442</c:v>
                </c:pt>
                <c:pt idx="10483">
                  <c:v>42776.307638888888</c:v>
                </c:pt>
                <c:pt idx="10484">
                  <c:v>42776.314583333333</c:v>
                </c:pt>
                <c:pt idx="10485">
                  <c:v>42776.321527777778</c:v>
                </c:pt>
                <c:pt idx="10486">
                  <c:v>42776.328472222223</c:v>
                </c:pt>
                <c:pt idx="10487">
                  <c:v>42776.335416666669</c:v>
                </c:pt>
                <c:pt idx="10488">
                  <c:v>42776.342361111114</c:v>
                </c:pt>
                <c:pt idx="10489">
                  <c:v>42776.349305555559</c:v>
                </c:pt>
                <c:pt idx="10490">
                  <c:v>42776.356249999997</c:v>
                </c:pt>
                <c:pt idx="10491">
                  <c:v>42776.363194444442</c:v>
                </c:pt>
                <c:pt idx="10492">
                  <c:v>42776.370138888888</c:v>
                </c:pt>
                <c:pt idx="10493">
                  <c:v>42776.377083333333</c:v>
                </c:pt>
                <c:pt idx="10494">
                  <c:v>42776.384027777778</c:v>
                </c:pt>
                <c:pt idx="10495">
                  <c:v>42776.390972222223</c:v>
                </c:pt>
                <c:pt idx="10496">
                  <c:v>42776.397916666669</c:v>
                </c:pt>
                <c:pt idx="10497">
                  <c:v>42776.404861111114</c:v>
                </c:pt>
                <c:pt idx="10498">
                  <c:v>42776.411805555559</c:v>
                </c:pt>
                <c:pt idx="10499">
                  <c:v>42776.418749999997</c:v>
                </c:pt>
                <c:pt idx="10500">
                  <c:v>42776.425694444442</c:v>
                </c:pt>
                <c:pt idx="10501">
                  <c:v>42776.432638888888</c:v>
                </c:pt>
                <c:pt idx="10502">
                  <c:v>42776.439583333333</c:v>
                </c:pt>
                <c:pt idx="10503">
                  <c:v>42776.446527777778</c:v>
                </c:pt>
                <c:pt idx="10504">
                  <c:v>42776.453472222223</c:v>
                </c:pt>
                <c:pt idx="10505">
                  <c:v>42776.460416666669</c:v>
                </c:pt>
                <c:pt idx="10506">
                  <c:v>42776.467361111114</c:v>
                </c:pt>
                <c:pt idx="10507">
                  <c:v>42776.474305555559</c:v>
                </c:pt>
                <c:pt idx="10508">
                  <c:v>42776.481249999997</c:v>
                </c:pt>
                <c:pt idx="10509">
                  <c:v>42776.488194444442</c:v>
                </c:pt>
                <c:pt idx="10510">
                  <c:v>42776.495138888888</c:v>
                </c:pt>
                <c:pt idx="10511">
                  <c:v>42776.502083333333</c:v>
                </c:pt>
                <c:pt idx="10512">
                  <c:v>42776.509027777778</c:v>
                </c:pt>
                <c:pt idx="10513">
                  <c:v>42776.515972222223</c:v>
                </c:pt>
                <c:pt idx="10514">
                  <c:v>42776.522916666669</c:v>
                </c:pt>
                <c:pt idx="10515">
                  <c:v>42776.529861111114</c:v>
                </c:pt>
                <c:pt idx="10516">
                  <c:v>42776.536805555559</c:v>
                </c:pt>
                <c:pt idx="10517">
                  <c:v>42776.543749999997</c:v>
                </c:pt>
                <c:pt idx="10518">
                  <c:v>42776.550694444442</c:v>
                </c:pt>
                <c:pt idx="10519">
                  <c:v>42776.557638888888</c:v>
                </c:pt>
                <c:pt idx="10520">
                  <c:v>42776.564583333333</c:v>
                </c:pt>
                <c:pt idx="10521">
                  <c:v>42776.571527777778</c:v>
                </c:pt>
                <c:pt idx="10522">
                  <c:v>42776.578472222223</c:v>
                </c:pt>
                <c:pt idx="10523">
                  <c:v>42776.585416666669</c:v>
                </c:pt>
                <c:pt idx="10524">
                  <c:v>42776.592361111114</c:v>
                </c:pt>
                <c:pt idx="10525">
                  <c:v>42776.599305555559</c:v>
                </c:pt>
                <c:pt idx="10526">
                  <c:v>42776.606249999997</c:v>
                </c:pt>
                <c:pt idx="10527">
                  <c:v>42776.613194444442</c:v>
                </c:pt>
                <c:pt idx="10528">
                  <c:v>42776.620138888888</c:v>
                </c:pt>
                <c:pt idx="10529">
                  <c:v>42776.627083333333</c:v>
                </c:pt>
                <c:pt idx="10530">
                  <c:v>42776.634027777778</c:v>
                </c:pt>
                <c:pt idx="10531">
                  <c:v>42776.640972222223</c:v>
                </c:pt>
                <c:pt idx="10532">
                  <c:v>42776.647916666669</c:v>
                </c:pt>
                <c:pt idx="10533">
                  <c:v>42776.654861111114</c:v>
                </c:pt>
                <c:pt idx="10534">
                  <c:v>42776.661805555559</c:v>
                </c:pt>
                <c:pt idx="10535">
                  <c:v>42776.668749999997</c:v>
                </c:pt>
                <c:pt idx="10536">
                  <c:v>42776.675694444442</c:v>
                </c:pt>
                <c:pt idx="10537">
                  <c:v>42776.682638888888</c:v>
                </c:pt>
                <c:pt idx="10538">
                  <c:v>42776.689583333333</c:v>
                </c:pt>
                <c:pt idx="10539">
                  <c:v>42776.696527777778</c:v>
                </c:pt>
                <c:pt idx="10540">
                  <c:v>42776.703472222223</c:v>
                </c:pt>
                <c:pt idx="10541">
                  <c:v>42776.710416666669</c:v>
                </c:pt>
                <c:pt idx="10542">
                  <c:v>42776.717361111114</c:v>
                </c:pt>
                <c:pt idx="10543">
                  <c:v>42776.724305555559</c:v>
                </c:pt>
                <c:pt idx="10544">
                  <c:v>42776.731249999997</c:v>
                </c:pt>
                <c:pt idx="10545">
                  <c:v>42776.738194444442</c:v>
                </c:pt>
                <c:pt idx="10546">
                  <c:v>42776.745138888888</c:v>
                </c:pt>
                <c:pt idx="10547">
                  <c:v>42776.752083333333</c:v>
                </c:pt>
                <c:pt idx="10548">
                  <c:v>42776.759027777778</c:v>
                </c:pt>
                <c:pt idx="10549">
                  <c:v>42776.765972222223</c:v>
                </c:pt>
                <c:pt idx="10550">
                  <c:v>42776.772916666669</c:v>
                </c:pt>
                <c:pt idx="10551">
                  <c:v>42776.779861111114</c:v>
                </c:pt>
                <c:pt idx="10552">
                  <c:v>42776.786805555559</c:v>
                </c:pt>
                <c:pt idx="10553">
                  <c:v>42776.793749999997</c:v>
                </c:pt>
                <c:pt idx="10554">
                  <c:v>42776.800694444442</c:v>
                </c:pt>
                <c:pt idx="10555">
                  <c:v>42776.807638888888</c:v>
                </c:pt>
                <c:pt idx="10556">
                  <c:v>42776.814583333333</c:v>
                </c:pt>
                <c:pt idx="10557">
                  <c:v>42776.821527777778</c:v>
                </c:pt>
                <c:pt idx="10558">
                  <c:v>42776.828472222223</c:v>
                </c:pt>
                <c:pt idx="10559">
                  <c:v>42776.835416666669</c:v>
                </c:pt>
                <c:pt idx="10560">
                  <c:v>42776.842361111114</c:v>
                </c:pt>
                <c:pt idx="10561">
                  <c:v>42776.849305555559</c:v>
                </c:pt>
                <c:pt idx="10562">
                  <c:v>42776.856249999997</c:v>
                </c:pt>
                <c:pt idx="10563">
                  <c:v>42776.863194444442</c:v>
                </c:pt>
                <c:pt idx="10564">
                  <c:v>42776.870138888888</c:v>
                </c:pt>
                <c:pt idx="10565">
                  <c:v>42776.877083333333</c:v>
                </c:pt>
                <c:pt idx="10566">
                  <c:v>42776.884027777778</c:v>
                </c:pt>
                <c:pt idx="10567">
                  <c:v>42776.890972222223</c:v>
                </c:pt>
                <c:pt idx="10568">
                  <c:v>42776.897916666669</c:v>
                </c:pt>
                <c:pt idx="10569">
                  <c:v>42776.904861111114</c:v>
                </c:pt>
                <c:pt idx="10570">
                  <c:v>42776.911805555559</c:v>
                </c:pt>
                <c:pt idx="10571">
                  <c:v>42776.918749999997</c:v>
                </c:pt>
                <c:pt idx="10572">
                  <c:v>42776.925694444442</c:v>
                </c:pt>
                <c:pt idx="10573">
                  <c:v>42776.932638888888</c:v>
                </c:pt>
                <c:pt idx="10574">
                  <c:v>42776.939583333333</c:v>
                </c:pt>
                <c:pt idx="10575">
                  <c:v>42776.946527777778</c:v>
                </c:pt>
                <c:pt idx="10576">
                  <c:v>42776.953472222223</c:v>
                </c:pt>
                <c:pt idx="10577">
                  <c:v>42776.960416666669</c:v>
                </c:pt>
                <c:pt idx="10578">
                  <c:v>42776.967361111114</c:v>
                </c:pt>
                <c:pt idx="10579">
                  <c:v>42776.974305555559</c:v>
                </c:pt>
                <c:pt idx="10580">
                  <c:v>42776.981249999997</c:v>
                </c:pt>
                <c:pt idx="10581">
                  <c:v>42776.988194444442</c:v>
                </c:pt>
                <c:pt idx="10582">
                  <c:v>42776.995138888888</c:v>
                </c:pt>
                <c:pt idx="10583">
                  <c:v>42777.002083333333</c:v>
                </c:pt>
                <c:pt idx="10584">
                  <c:v>42777.009027777778</c:v>
                </c:pt>
                <c:pt idx="10585">
                  <c:v>42777.015972222223</c:v>
                </c:pt>
                <c:pt idx="10586">
                  <c:v>42777.022916666669</c:v>
                </c:pt>
                <c:pt idx="10587">
                  <c:v>42777.029861111114</c:v>
                </c:pt>
                <c:pt idx="10588">
                  <c:v>42777.036805555559</c:v>
                </c:pt>
                <c:pt idx="10589">
                  <c:v>42777.043749999997</c:v>
                </c:pt>
                <c:pt idx="10590">
                  <c:v>42777.050694444442</c:v>
                </c:pt>
                <c:pt idx="10591">
                  <c:v>42777.057638888888</c:v>
                </c:pt>
                <c:pt idx="10592">
                  <c:v>42777.064583333333</c:v>
                </c:pt>
                <c:pt idx="10593">
                  <c:v>42777.071527777778</c:v>
                </c:pt>
                <c:pt idx="10594">
                  <c:v>42777.078472222223</c:v>
                </c:pt>
                <c:pt idx="10595">
                  <c:v>42777.085416666669</c:v>
                </c:pt>
                <c:pt idx="10596">
                  <c:v>42777.092361111114</c:v>
                </c:pt>
                <c:pt idx="10597">
                  <c:v>42777.099305555559</c:v>
                </c:pt>
                <c:pt idx="10598">
                  <c:v>42777.106249999997</c:v>
                </c:pt>
                <c:pt idx="10599">
                  <c:v>42777.113194444442</c:v>
                </c:pt>
                <c:pt idx="10600">
                  <c:v>42777.120138888888</c:v>
                </c:pt>
                <c:pt idx="10601">
                  <c:v>42777.127083333333</c:v>
                </c:pt>
                <c:pt idx="10602">
                  <c:v>42777.134027777778</c:v>
                </c:pt>
                <c:pt idx="10603">
                  <c:v>42777.140972222223</c:v>
                </c:pt>
                <c:pt idx="10604">
                  <c:v>42777.147916666669</c:v>
                </c:pt>
                <c:pt idx="10605">
                  <c:v>42777.154861111114</c:v>
                </c:pt>
                <c:pt idx="10606">
                  <c:v>42777.161805555559</c:v>
                </c:pt>
                <c:pt idx="10607">
                  <c:v>42777.168749999997</c:v>
                </c:pt>
                <c:pt idx="10608">
                  <c:v>42777.175694444442</c:v>
                </c:pt>
                <c:pt idx="10609">
                  <c:v>42777.182638888888</c:v>
                </c:pt>
                <c:pt idx="10610">
                  <c:v>42777.189583333333</c:v>
                </c:pt>
                <c:pt idx="10611">
                  <c:v>42777.196527777778</c:v>
                </c:pt>
                <c:pt idx="10612">
                  <c:v>42777.203472222223</c:v>
                </c:pt>
                <c:pt idx="10613">
                  <c:v>42777.210416666669</c:v>
                </c:pt>
                <c:pt idx="10614">
                  <c:v>42777.217361111114</c:v>
                </c:pt>
                <c:pt idx="10615">
                  <c:v>42777.224305555559</c:v>
                </c:pt>
                <c:pt idx="10616">
                  <c:v>42777.231249999997</c:v>
                </c:pt>
                <c:pt idx="10617">
                  <c:v>42777.238194444442</c:v>
                </c:pt>
                <c:pt idx="10618">
                  <c:v>42777.245138888888</c:v>
                </c:pt>
                <c:pt idx="10619">
                  <c:v>42777.252083333333</c:v>
                </c:pt>
                <c:pt idx="10620">
                  <c:v>42777.259027777778</c:v>
                </c:pt>
                <c:pt idx="10621">
                  <c:v>42777.265972222223</c:v>
                </c:pt>
                <c:pt idx="10622">
                  <c:v>42777.272916666669</c:v>
                </c:pt>
                <c:pt idx="10623">
                  <c:v>42777.279861111114</c:v>
                </c:pt>
                <c:pt idx="10624">
                  <c:v>42777.286805555559</c:v>
                </c:pt>
                <c:pt idx="10625">
                  <c:v>42777.293749999997</c:v>
                </c:pt>
                <c:pt idx="10626">
                  <c:v>42777.300694444442</c:v>
                </c:pt>
                <c:pt idx="10627">
                  <c:v>42777.307638888888</c:v>
                </c:pt>
                <c:pt idx="10628">
                  <c:v>42777.314583333333</c:v>
                </c:pt>
                <c:pt idx="10629">
                  <c:v>42777.321527777778</c:v>
                </c:pt>
                <c:pt idx="10630">
                  <c:v>42777.328472222223</c:v>
                </c:pt>
                <c:pt idx="10631">
                  <c:v>42777.335416666669</c:v>
                </c:pt>
                <c:pt idx="10632">
                  <c:v>42777.342361111114</c:v>
                </c:pt>
                <c:pt idx="10633">
                  <c:v>42777.349305555559</c:v>
                </c:pt>
                <c:pt idx="10634">
                  <c:v>42777.356249999997</c:v>
                </c:pt>
                <c:pt idx="10635">
                  <c:v>42777.363194444442</c:v>
                </c:pt>
                <c:pt idx="10636">
                  <c:v>42777.370138888888</c:v>
                </c:pt>
                <c:pt idx="10637">
                  <c:v>42777.377083333333</c:v>
                </c:pt>
                <c:pt idx="10638">
                  <c:v>42777.384027777778</c:v>
                </c:pt>
                <c:pt idx="10639">
                  <c:v>42777.390972222223</c:v>
                </c:pt>
                <c:pt idx="10640">
                  <c:v>42777.397916666669</c:v>
                </c:pt>
                <c:pt idx="10641">
                  <c:v>42777.404861111114</c:v>
                </c:pt>
                <c:pt idx="10642">
                  <c:v>42777.411805555559</c:v>
                </c:pt>
                <c:pt idx="10643">
                  <c:v>42777.418749999997</c:v>
                </c:pt>
                <c:pt idx="10644">
                  <c:v>42777.425694444442</c:v>
                </c:pt>
                <c:pt idx="10645">
                  <c:v>42777.432638888888</c:v>
                </c:pt>
                <c:pt idx="10646">
                  <c:v>42777.439583333333</c:v>
                </c:pt>
                <c:pt idx="10647">
                  <c:v>42777.446527777778</c:v>
                </c:pt>
                <c:pt idx="10648">
                  <c:v>42777.453472222223</c:v>
                </c:pt>
                <c:pt idx="10649">
                  <c:v>42777.460416666669</c:v>
                </c:pt>
                <c:pt idx="10650">
                  <c:v>42777.467361111114</c:v>
                </c:pt>
                <c:pt idx="10651">
                  <c:v>42777.474305555559</c:v>
                </c:pt>
                <c:pt idx="10652">
                  <c:v>42777.481249999997</c:v>
                </c:pt>
                <c:pt idx="10653">
                  <c:v>42777.488194444442</c:v>
                </c:pt>
                <c:pt idx="10654">
                  <c:v>42777.495138888888</c:v>
                </c:pt>
                <c:pt idx="10655">
                  <c:v>42777.502083333333</c:v>
                </c:pt>
                <c:pt idx="10656">
                  <c:v>42777.509027777778</c:v>
                </c:pt>
                <c:pt idx="10657">
                  <c:v>42777.515972222223</c:v>
                </c:pt>
                <c:pt idx="10658">
                  <c:v>42777.522916666669</c:v>
                </c:pt>
                <c:pt idx="10659">
                  <c:v>42777.529861111114</c:v>
                </c:pt>
                <c:pt idx="10660">
                  <c:v>42777.536805555559</c:v>
                </c:pt>
                <c:pt idx="10661">
                  <c:v>42777.543749999997</c:v>
                </c:pt>
                <c:pt idx="10662">
                  <c:v>42777.550694444442</c:v>
                </c:pt>
                <c:pt idx="10663">
                  <c:v>42777.557638888888</c:v>
                </c:pt>
                <c:pt idx="10664">
                  <c:v>42777.564583333333</c:v>
                </c:pt>
                <c:pt idx="10665">
                  <c:v>42777.571527777778</c:v>
                </c:pt>
                <c:pt idx="10666">
                  <c:v>42777.578472222223</c:v>
                </c:pt>
                <c:pt idx="10667">
                  <c:v>42777.585416666669</c:v>
                </c:pt>
                <c:pt idx="10668">
                  <c:v>42777.592361111114</c:v>
                </c:pt>
                <c:pt idx="10669">
                  <c:v>42777.599305555559</c:v>
                </c:pt>
                <c:pt idx="10670">
                  <c:v>42777.606249999997</c:v>
                </c:pt>
                <c:pt idx="10671">
                  <c:v>42777.613194444442</c:v>
                </c:pt>
                <c:pt idx="10672">
                  <c:v>42777.620138888888</c:v>
                </c:pt>
                <c:pt idx="10673">
                  <c:v>42777.627083333333</c:v>
                </c:pt>
                <c:pt idx="10674">
                  <c:v>42777.634027777778</c:v>
                </c:pt>
                <c:pt idx="10675">
                  <c:v>42777.640972222223</c:v>
                </c:pt>
                <c:pt idx="10676">
                  <c:v>42777.647916666669</c:v>
                </c:pt>
                <c:pt idx="10677">
                  <c:v>42777.654861111114</c:v>
                </c:pt>
                <c:pt idx="10678">
                  <c:v>42777.661805555559</c:v>
                </c:pt>
                <c:pt idx="10679">
                  <c:v>42777.668749999997</c:v>
                </c:pt>
                <c:pt idx="10680">
                  <c:v>42777.675694444442</c:v>
                </c:pt>
                <c:pt idx="10681">
                  <c:v>42777.682638888888</c:v>
                </c:pt>
                <c:pt idx="10682">
                  <c:v>42777.689583333333</c:v>
                </c:pt>
                <c:pt idx="10683">
                  <c:v>42777.696527777778</c:v>
                </c:pt>
                <c:pt idx="10684">
                  <c:v>42777.703472222223</c:v>
                </c:pt>
                <c:pt idx="10685">
                  <c:v>42777.710416666669</c:v>
                </c:pt>
                <c:pt idx="10686">
                  <c:v>42777.717361111114</c:v>
                </c:pt>
                <c:pt idx="10687">
                  <c:v>42777.724305555559</c:v>
                </c:pt>
                <c:pt idx="10688">
                  <c:v>42777.731249999997</c:v>
                </c:pt>
                <c:pt idx="10689">
                  <c:v>42777.738194444442</c:v>
                </c:pt>
                <c:pt idx="10690">
                  <c:v>42777.745138888888</c:v>
                </c:pt>
                <c:pt idx="10691">
                  <c:v>42777.752083333333</c:v>
                </c:pt>
                <c:pt idx="10692">
                  <c:v>42777.759027777778</c:v>
                </c:pt>
                <c:pt idx="10693">
                  <c:v>42777.765972222223</c:v>
                </c:pt>
                <c:pt idx="10694">
                  <c:v>42777.772916666669</c:v>
                </c:pt>
                <c:pt idx="10695">
                  <c:v>42777.779861111114</c:v>
                </c:pt>
                <c:pt idx="10696">
                  <c:v>42777.786805555559</c:v>
                </c:pt>
                <c:pt idx="10697">
                  <c:v>42777.793749999997</c:v>
                </c:pt>
                <c:pt idx="10698">
                  <c:v>42777.800694444442</c:v>
                </c:pt>
                <c:pt idx="10699">
                  <c:v>42777.807638888888</c:v>
                </c:pt>
                <c:pt idx="10700">
                  <c:v>42777.814583333333</c:v>
                </c:pt>
                <c:pt idx="10701">
                  <c:v>42777.821527777778</c:v>
                </c:pt>
                <c:pt idx="10702">
                  <c:v>42777.828472222223</c:v>
                </c:pt>
                <c:pt idx="10703">
                  <c:v>42777.835416666669</c:v>
                </c:pt>
                <c:pt idx="10704">
                  <c:v>42777.842361111114</c:v>
                </c:pt>
                <c:pt idx="10705">
                  <c:v>42777.849305555559</c:v>
                </c:pt>
                <c:pt idx="10706">
                  <c:v>42777.856249999997</c:v>
                </c:pt>
                <c:pt idx="10707">
                  <c:v>42777.863194444442</c:v>
                </c:pt>
                <c:pt idx="10708">
                  <c:v>42777.870138888888</c:v>
                </c:pt>
                <c:pt idx="10709">
                  <c:v>42777.877083333333</c:v>
                </c:pt>
                <c:pt idx="10710">
                  <c:v>42777.884027777778</c:v>
                </c:pt>
                <c:pt idx="10711">
                  <c:v>42777.890972222223</c:v>
                </c:pt>
                <c:pt idx="10712">
                  <c:v>42777.897916666669</c:v>
                </c:pt>
                <c:pt idx="10713">
                  <c:v>42777.904861111114</c:v>
                </c:pt>
                <c:pt idx="10714">
                  <c:v>42777.911805555559</c:v>
                </c:pt>
                <c:pt idx="10715">
                  <c:v>42777.918749999997</c:v>
                </c:pt>
                <c:pt idx="10716">
                  <c:v>42777.925694444442</c:v>
                </c:pt>
                <c:pt idx="10717">
                  <c:v>42777.932638888888</c:v>
                </c:pt>
                <c:pt idx="10718">
                  <c:v>42777.939583333333</c:v>
                </c:pt>
                <c:pt idx="10719">
                  <c:v>42777.946527777778</c:v>
                </c:pt>
                <c:pt idx="10720">
                  <c:v>42777.953472222223</c:v>
                </c:pt>
                <c:pt idx="10721">
                  <c:v>42777.960416666669</c:v>
                </c:pt>
                <c:pt idx="10722">
                  <c:v>42777.967361111114</c:v>
                </c:pt>
                <c:pt idx="10723">
                  <c:v>42777.974305555559</c:v>
                </c:pt>
                <c:pt idx="10724">
                  <c:v>42777.981249999997</c:v>
                </c:pt>
                <c:pt idx="10725">
                  <c:v>42777.988194444442</c:v>
                </c:pt>
                <c:pt idx="10726">
                  <c:v>42777.995138888888</c:v>
                </c:pt>
                <c:pt idx="10727">
                  <c:v>42778.002083333333</c:v>
                </c:pt>
                <c:pt idx="10728">
                  <c:v>42778.009027777778</c:v>
                </c:pt>
                <c:pt idx="10729">
                  <c:v>42778.015972222223</c:v>
                </c:pt>
                <c:pt idx="10730">
                  <c:v>42778.022916666669</c:v>
                </c:pt>
                <c:pt idx="10731">
                  <c:v>42778.029861111114</c:v>
                </c:pt>
                <c:pt idx="10732">
                  <c:v>42778.036805555559</c:v>
                </c:pt>
                <c:pt idx="10733">
                  <c:v>42778.043749999997</c:v>
                </c:pt>
                <c:pt idx="10734">
                  <c:v>42778.050694444442</c:v>
                </c:pt>
                <c:pt idx="10735">
                  <c:v>42778.057638888888</c:v>
                </c:pt>
                <c:pt idx="10736">
                  <c:v>42778.064583333333</c:v>
                </c:pt>
                <c:pt idx="10737">
                  <c:v>42778.071527777778</c:v>
                </c:pt>
                <c:pt idx="10738">
                  <c:v>42778.078472222223</c:v>
                </c:pt>
                <c:pt idx="10739">
                  <c:v>42778.085416666669</c:v>
                </c:pt>
                <c:pt idx="10740">
                  <c:v>42778.092361111114</c:v>
                </c:pt>
                <c:pt idx="10741">
                  <c:v>42778.099305555559</c:v>
                </c:pt>
                <c:pt idx="10742">
                  <c:v>42778.106249999997</c:v>
                </c:pt>
                <c:pt idx="10743">
                  <c:v>42778.113194444442</c:v>
                </c:pt>
                <c:pt idx="10744">
                  <c:v>42778.120138888888</c:v>
                </c:pt>
                <c:pt idx="10745">
                  <c:v>42778.127083333333</c:v>
                </c:pt>
                <c:pt idx="10746">
                  <c:v>42778.134027777778</c:v>
                </c:pt>
                <c:pt idx="10747">
                  <c:v>42778.140972222223</c:v>
                </c:pt>
                <c:pt idx="10748">
                  <c:v>42778.147916666669</c:v>
                </c:pt>
                <c:pt idx="10749">
                  <c:v>42778.154861111114</c:v>
                </c:pt>
                <c:pt idx="10750">
                  <c:v>42778.161805555559</c:v>
                </c:pt>
                <c:pt idx="10751">
                  <c:v>42778.168749999997</c:v>
                </c:pt>
                <c:pt idx="10752">
                  <c:v>42778.175694444442</c:v>
                </c:pt>
                <c:pt idx="10753">
                  <c:v>42778.182638888888</c:v>
                </c:pt>
                <c:pt idx="10754">
                  <c:v>42778.189583333333</c:v>
                </c:pt>
                <c:pt idx="10755">
                  <c:v>42778.196527777778</c:v>
                </c:pt>
                <c:pt idx="10756">
                  <c:v>42778.203472222223</c:v>
                </c:pt>
                <c:pt idx="10757">
                  <c:v>42778.210416666669</c:v>
                </c:pt>
                <c:pt idx="10758">
                  <c:v>42778.217361111114</c:v>
                </c:pt>
                <c:pt idx="10759">
                  <c:v>42778.224305555559</c:v>
                </c:pt>
                <c:pt idx="10760">
                  <c:v>42778.231249999997</c:v>
                </c:pt>
                <c:pt idx="10761">
                  <c:v>42778.238194444442</c:v>
                </c:pt>
                <c:pt idx="10762">
                  <c:v>42778.245138888888</c:v>
                </c:pt>
                <c:pt idx="10763">
                  <c:v>42778.252083333333</c:v>
                </c:pt>
                <c:pt idx="10764">
                  <c:v>42778.259027777778</c:v>
                </c:pt>
                <c:pt idx="10765">
                  <c:v>42778.265972222223</c:v>
                </c:pt>
                <c:pt idx="10766">
                  <c:v>42778.272916666669</c:v>
                </c:pt>
                <c:pt idx="10767">
                  <c:v>42778.279861111114</c:v>
                </c:pt>
                <c:pt idx="10768">
                  <c:v>42778.286805555559</c:v>
                </c:pt>
                <c:pt idx="10769">
                  <c:v>42778.293749999997</c:v>
                </c:pt>
                <c:pt idx="10770">
                  <c:v>42778.300694444442</c:v>
                </c:pt>
                <c:pt idx="10771">
                  <c:v>42778.307638888888</c:v>
                </c:pt>
                <c:pt idx="10772">
                  <c:v>42778.314583333333</c:v>
                </c:pt>
                <c:pt idx="10773">
                  <c:v>42778.321527777778</c:v>
                </c:pt>
                <c:pt idx="10774">
                  <c:v>42778.328472222223</c:v>
                </c:pt>
                <c:pt idx="10775">
                  <c:v>42778.335416666669</c:v>
                </c:pt>
                <c:pt idx="10776">
                  <c:v>42778.342361111114</c:v>
                </c:pt>
                <c:pt idx="10777">
                  <c:v>42778.349305555559</c:v>
                </c:pt>
                <c:pt idx="10778">
                  <c:v>42778.356249999997</c:v>
                </c:pt>
                <c:pt idx="10779">
                  <c:v>42778.363194444442</c:v>
                </c:pt>
                <c:pt idx="10780">
                  <c:v>42778.370138888888</c:v>
                </c:pt>
                <c:pt idx="10781">
                  <c:v>42778.377083333333</c:v>
                </c:pt>
                <c:pt idx="10782">
                  <c:v>42778.384027777778</c:v>
                </c:pt>
                <c:pt idx="10783">
                  <c:v>42778.390972222223</c:v>
                </c:pt>
                <c:pt idx="10784">
                  <c:v>42778.397916666669</c:v>
                </c:pt>
                <c:pt idx="10785">
                  <c:v>42778.404861111114</c:v>
                </c:pt>
                <c:pt idx="10786">
                  <c:v>42778.411805555559</c:v>
                </c:pt>
                <c:pt idx="10787">
                  <c:v>42778.418749999997</c:v>
                </c:pt>
                <c:pt idx="10788">
                  <c:v>42778.425694444442</c:v>
                </c:pt>
                <c:pt idx="10789">
                  <c:v>42778.432638888888</c:v>
                </c:pt>
                <c:pt idx="10790">
                  <c:v>42778.439583333333</c:v>
                </c:pt>
                <c:pt idx="10791">
                  <c:v>42778.446527777778</c:v>
                </c:pt>
                <c:pt idx="10792">
                  <c:v>42778.453472222223</c:v>
                </c:pt>
                <c:pt idx="10793">
                  <c:v>42778.460416666669</c:v>
                </c:pt>
                <c:pt idx="10794">
                  <c:v>42778.467361111114</c:v>
                </c:pt>
                <c:pt idx="10795">
                  <c:v>42778.474305555559</c:v>
                </c:pt>
                <c:pt idx="10796">
                  <c:v>42778.481249999997</c:v>
                </c:pt>
                <c:pt idx="10797">
                  <c:v>42778.488194444442</c:v>
                </c:pt>
                <c:pt idx="10798">
                  <c:v>42778.495138888888</c:v>
                </c:pt>
                <c:pt idx="10799">
                  <c:v>42778.502083333333</c:v>
                </c:pt>
                <c:pt idx="10800">
                  <c:v>42778.509027777778</c:v>
                </c:pt>
                <c:pt idx="10801">
                  <c:v>42778.515972222223</c:v>
                </c:pt>
                <c:pt idx="10802">
                  <c:v>42778.522916666669</c:v>
                </c:pt>
                <c:pt idx="10803">
                  <c:v>42778.529861111114</c:v>
                </c:pt>
                <c:pt idx="10804">
                  <c:v>42778.536805555559</c:v>
                </c:pt>
                <c:pt idx="10805">
                  <c:v>42778.543749999997</c:v>
                </c:pt>
                <c:pt idx="10806">
                  <c:v>42778.550694444442</c:v>
                </c:pt>
                <c:pt idx="10807">
                  <c:v>42778.557638888888</c:v>
                </c:pt>
                <c:pt idx="10808">
                  <c:v>42778.564583333333</c:v>
                </c:pt>
                <c:pt idx="10809">
                  <c:v>42778.571527777778</c:v>
                </c:pt>
                <c:pt idx="10810">
                  <c:v>42778.578472222223</c:v>
                </c:pt>
                <c:pt idx="10811">
                  <c:v>42778.585416666669</c:v>
                </c:pt>
                <c:pt idx="10812">
                  <c:v>42778.592361111114</c:v>
                </c:pt>
                <c:pt idx="10813">
                  <c:v>42778.599305555559</c:v>
                </c:pt>
                <c:pt idx="10814">
                  <c:v>42778.606249999997</c:v>
                </c:pt>
                <c:pt idx="10815">
                  <c:v>42778.613194444442</c:v>
                </c:pt>
                <c:pt idx="10816">
                  <c:v>42778.620138888888</c:v>
                </c:pt>
                <c:pt idx="10817">
                  <c:v>42778.627083333333</c:v>
                </c:pt>
                <c:pt idx="10818">
                  <c:v>42778.634027777778</c:v>
                </c:pt>
                <c:pt idx="10819">
                  <c:v>42778.640972222223</c:v>
                </c:pt>
                <c:pt idx="10820">
                  <c:v>42778.647916666669</c:v>
                </c:pt>
                <c:pt idx="10821">
                  <c:v>42778.654861111114</c:v>
                </c:pt>
                <c:pt idx="10822">
                  <c:v>42778.661805555559</c:v>
                </c:pt>
                <c:pt idx="10823">
                  <c:v>42778.668749999997</c:v>
                </c:pt>
                <c:pt idx="10824">
                  <c:v>42778.675694444442</c:v>
                </c:pt>
                <c:pt idx="10825">
                  <c:v>42778.682638888888</c:v>
                </c:pt>
                <c:pt idx="10826">
                  <c:v>42778.689583333333</c:v>
                </c:pt>
                <c:pt idx="10827">
                  <c:v>42778.696527777778</c:v>
                </c:pt>
                <c:pt idx="10828">
                  <c:v>42778.703472222223</c:v>
                </c:pt>
                <c:pt idx="10829">
                  <c:v>42778.710416666669</c:v>
                </c:pt>
                <c:pt idx="10830">
                  <c:v>42778.717361111114</c:v>
                </c:pt>
                <c:pt idx="10831">
                  <c:v>42778.724305555559</c:v>
                </c:pt>
                <c:pt idx="10832">
                  <c:v>42778.731249999997</c:v>
                </c:pt>
                <c:pt idx="10833">
                  <c:v>42778.738194444442</c:v>
                </c:pt>
                <c:pt idx="10834">
                  <c:v>42778.745138888888</c:v>
                </c:pt>
                <c:pt idx="10835">
                  <c:v>42778.752083333333</c:v>
                </c:pt>
                <c:pt idx="10836">
                  <c:v>42778.759027777778</c:v>
                </c:pt>
                <c:pt idx="10837">
                  <c:v>42778.765972222223</c:v>
                </c:pt>
                <c:pt idx="10838">
                  <c:v>42778.772916666669</c:v>
                </c:pt>
                <c:pt idx="10839">
                  <c:v>42778.779861111114</c:v>
                </c:pt>
                <c:pt idx="10840">
                  <c:v>42778.786805555559</c:v>
                </c:pt>
                <c:pt idx="10841">
                  <c:v>42778.793749999997</c:v>
                </c:pt>
                <c:pt idx="10842">
                  <c:v>42778.800694444442</c:v>
                </c:pt>
                <c:pt idx="10843">
                  <c:v>42778.807638888888</c:v>
                </c:pt>
                <c:pt idx="10844">
                  <c:v>42778.814583333333</c:v>
                </c:pt>
                <c:pt idx="10845">
                  <c:v>42778.821527777778</c:v>
                </c:pt>
                <c:pt idx="10846">
                  <c:v>42778.828472222223</c:v>
                </c:pt>
                <c:pt idx="10847">
                  <c:v>42778.835416666669</c:v>
                </c:pt>
                <c:pt idx="10848">
                  <c:v>42778.842361111114</c:v>
                </c:pt>
                <c:pt idx="10849">
                  <c:v>42778.849305555559</c:v>
                </c:pt>
                <c:pt idx="10850">
                  <c:v>42778.856249999997</c:v>
                </c:pt>
                <c:pt idx="10851">
                  <c:v>42778.863194444442</c:v>
                </c:pt>
                <c:pt idx="10852">
                  <c:v>42778.870138888888</c:v>
                </c:pt>
                <c:pt idx="10853">
                  <c:v>42778.877083333333</c:v>
                </c:pt>
                <c:pt idx="10854">
                  <c:v>42778.884027777778</c:v>
                </c:pt>
                <c:pt idx="10855">
                  <c:v>42778.890972222223</c:v>
                </c:pt>
                <c:pt idx="10856">
                  <c:v>42778.897916666669</c:v>
                </c:pt>
                <c:pt idx="10857">
                  <c:v>42778.904861111114</c:v>
                </c:pt>
                <c:pt idx="10858">
                  <c:v>42778.911805555559</c:v>
                </c:pt>
                <c:pt idx="10859">
                  <c:v>42778.918749999997</c:v>
                </c:pt>
                <c:pt idx="10860">
                  <c:v>42778.925694444442</c:v>
                </c:pt>
                <c:pt idx="10861">
                  <c:v>42778.932638888888</c:v>
                </c:pt>
                <c:pt idx="10862">
                  <c:v>42778.939583333333</c:v>
                </c:pt>
                <c:pt idx="10863">
                  <c:v>42778.946527777778</c:v>
                </c:pt>
                <c:pt idx="10864">
                  <c:v>42778.953472222223</c:v>
                </c:pt>
                <c:pt idx="10865">
                  <c:v>42778.960416666669</c:v>
                </c:pt>
                <c:pt idx="10866">
                  <c:v>42778.967361111114</c:v>
                </c:pt>
                <c:pt idx="10867">
                  <c:v>42778.974305555559</c:v>
                </c:pt>
                <c:pt idx="10868">
                  <c:v>42778.981249999997</c:v>
                </c:pt>
                <c:pt idx="10869">
                  <c:v>42778.988194444442</c:v>
                </c:pt>
                <c:pt idx="10870">
                  <c:v>42778.995138888888</c:v>
                </c:pt>
                <c:pt idx="10871">
                  <c:v>42779.002083333333</c:v>
                </c:pt>
                <c:pt idx="10872">
                  <c:v>42779.009027777778</c:v>
                </c:pt>
                <c:pt idx="10873">
                  <c:v>42779.015972222223</c:v>
                </c:pt>
                <c:pt idx="10874">
                  <c:v>42779.022916666669</c:v>
                </c:pt>
                <c:pt idx="10875">
                  <c:v>42779.029861111114</c:v>
                </c:pt>
                <c:pt idx="10876">
                  <c:v>42779.036805555559</c:v>
                </c:pt>
                <c:pt idx="10877">
                  <c:v>42779.043749999997</c:v>
                </c:pt>
                <c:pt idx="10878">
                  <c:v>42779.050694444442</c:v>
                </c:pt>
                <c:pt idx="10879">
                  <c:v>42779.057638888888</c:v>
                </c:pt>
                <c:pt idx="10880">
                  <c:v>42779.064583333333</c:v>
                </c:pt>
                <c:pt idx="10881">
                  <c:v>42779.071527777778</c:v>
                </c:pt>
                <c:pt idx="10882">
                  <c:v>42779.078472222223</c:v>
                </c:pt>
                <c:pt idx="10883">
                  <c:v>42779.085416666669</c:v>
                </c:pt>
                <c:pt idx="10884">
                  <c:v>42779.092361111114</c:v>
                </c:pt>
                <c:pt idx="10885">
                  <c:v>42779.099305555559</c:v>
                </c:pt>
                <c:pt idx="10886">
                  <c:v>42779.106249999997</c:v>
                </c:pt>
                <c:pt idx="10887">
                  <c:v>42779.113194444442</c:v>
                </c:pt>
                <c:pt idx="10888">
                  <c:v>42779.120138888888</c:v>
                </c:pt>
                <c:pt idx="10889">
                  <c:v>42779.127083333333</c:v>
                </c:pt>
                <c:pt idx="10890">
                  <c:v>42779.134027777778</c:v>
                </c:pt>
                <c:pt idx="10891">
                  <c:v>42779.140972222223</c:v>
                </c:pt>
                <c:pt idx="10892">
                  <c:v>42779.147916666669</c:v>
                </c:pt>
                <c:pt idx="10893">
                  <c:v>42779.154861111114</c:v>
                </c:pt>
                <c:pt idx="10894">
                  <c:v>42779.161805555559</c:v>
                </c:pt>
                <c:pt idx="10895">
                  <c:v>42779.168749999997</c:v>
                </c:pt>
                <c:pt idx="10896">
                  <c:v>42779.175694444442</c:v>
                </c:pt>
                <c:pt idx="10897">
                  <c:v>42779.182638888888</c:v>
                </c:pt>
                <c:pt idx="10898">
                  <c:v>42779.189583333333</c:v>
                </c:pt>
                <c:pt idx="10899">
                  <c:v>42779.196527777778</c:v>
                </c:pt>
                <c:pt idx="10900">
                  <c:v>42779.203472222223</c:v>
                </c:pt>
                <c:pt idx="10901">
                  <c:v>42779.210416666669</c:v>
                </c:pt>
                <c:pt idx="10902">
                  <c:v>42779.217361111114</c:v>
                </c:pt>
                <c:pt idx="10903">
                  <c:v>42779.224305555559</c:v>
                </c:pt>
                <c:pt idx="10904">
                  <c:v>42779.231249999997</c:v>
                </c:pt>
                <c:pt idx="10905">
                  <c:v>42779.238194444442</c:v>
                </c:pt>
                <c:pt idx="10906">
                  <c:v>42779.245138888888</c:v>
                </c:pt>
                <c:pt idx="10907">
                  <c:v>42779.252083333333</c:v>
                </c:pt>
                <c:pt idx="10908">
                  <c:v>42779.259027777778</c:v>
                </c:pt>
                <c:pt idx="10909">
                  <c:v>42779.265972222223</c:v>
                </c:pt>
                <c:pt idx="10910">
                  <c:v>42779.272916666669</c:v>
                </c:pt>
                <c:pt idx="10911">
                  <c:v>42779.279861111114</c:v>
                </c:pt>
                <c:pt idx="10912">
                  <c:v>42779.286805555559</c:v>
                </c:pt>
                <c:pt idx="10913">
                  <c:v>42779.293749999997</c:v>
                </c:pt>
                <c:pt idx="10914">
                  <c:v>42779.300694444442</c:v>
                </c:pt>
                <c:pt idx="10915">
                  <c:v>42779.307638888888</c:v>
                </c:pt>
                <c:pt idx="10916">
                  <c:v>42779.314583333333</c:v>
                </c:pt>
                <c:pt idx="10917">
                  <c:v>42779.321527777778</c:v>
                </c:pt>
                <c:pt idx="10918">
                  <c:v>42779.328472222223</c:v>
                </c:pt>
                <c:pt idx="10919">
                  <c:v>42779.335416666669</c:v>
                </c:pt>
                <c:pt idx="10920">
                  <c:v>42779.342361111114</c:v>
                </c:pt>
                <c:pt idx="10921">
                  <c:v>42779.349305555559</c:v>
                </c:pt>
                <c:pt idx="10922">
                  <c:v>42779.356249999997</c:v>
                </c:pt>
                <c:pt idx="10923">
                  <c:v>42779.363194444442</c:v>
                </c:pt>
                <c:pt idx="10924">
                  <c:v>42779.370138888888</c:v>
                </c:pt>
                <c:pt idx="10925">
                  <c:v>42779.377083333333</c:v>
                </c:pt>
                <c:pt idx="10926">
                  <c:v>42779.384027777778</c:v>
                </c:pt>
                <c:pt idx="10927">
                  <c:v>42779.390972222223</c:v>
                </c:pt>
                <c:pt idx="10928">
                  <c:v>42779.397916666669</c:v>
                </c:pt>
                <c:pt idx="10929">
                  <c:v>42779.404861111114</c:v>
                </c:pt>
                <c:pt idx="10930">
                  <c:v>42779.411805555559</c:v>
                </c:pt>
                <c:pt idx="10931">
                  <c:v>42779.418749999997</c:v>
                </c:pt>
                <c:pt idx="10932">
                  <c:v>42779.425694444442</c:v>
                </c:pt>
                <c:pt idx="10933">
                  <c:v>42779.432638888888</c:v>
                </c:pt>
                <c:pt idx="10934">
                  <c:v>42779.439583333333</c:v>
                </c:pt>
                <c:pt idx="10935">
                  <c:v>42779.446527777778</c:v>
                </c:pt>
                <c:pt idx="10936">
                  <c:v>42779.453472222223</c:v>
                </c:pt>
                <c:pt idx="10937">
                  <c:v>42779.460416666669</c:v>
                </c:pt>
                <c:pt idx="10938">
                  <c:v>42779.467361111114</c:v>
                </c:pt>
                <c:pt idx="10939">
                  <c:v>42779.474305555559</c:v>
                </c:pt>
                <c:pt idx="10940">
                  <c:v>42779.481249999997</c:v>
                </c:pt>
                <c:pt idx="10941">
                  <c:v>42779.488194444442</c:v>
                </c:pt>
                <c:pt idx="10942">
                  <c:v>42779.495138888888</c:v>
                </c:pt>
                <c:pt idx="10943">
                  <c:v>42779.502083333333</c:v>
                </c:pt>
                <c:pt idx="10944">
                  <c:v>42779.509027777778</c:v>
                </c:pt>
                <c:pt idx="10945">
                  <c:v>42779.515972222223</c:v>
                </c:pt>
                <c:pt idx="10946">
                  <c:v>42779.522916666669</c:v>
                </c:pt>
                <c:pt idx="10947">
                  <c:v>42779.529861111114</c:v>
                </c:pt>
                <c:pt idx="10948">
                  <c:v>42779.536805555559</c:v>
                </c:pt>
                <c:pt idx="10949">
                  <c:v>42779.543749999997</c:v>
                </c:pt>
                <c:pt idx="10950">
                  <c:v>42779.550694444442</c:v>
                </c:pt>
                <c:pt idx="10951">
                  <c:v>42779.557638888888</c:v>
                </c:pt>
                <c:pt idx="10952">
                  <c:v>42779.564583333333</c:v>
                </c:pt>
                <c:pt idx="10953">
                  <c:v>42779.571527777778</c:v>
                </c:pt>
                <c:pt idx="10954">
                  <c:v>42779.578472222223</c:v>
                </c:pt>
                <c:pt idx="10955">
                  <c:v>42779.585416666669</c:v>
                </c:pt>
                <c:pt idx="10956">
                  <c:v>42779.592361111114</c:v>
                </c:pt>
                <c:pt idx="10957">
                  <c:v>42779.599305555559</c:v>
                </c:pt>
                <c:pt idx="10958">
                  <c:v>42779.606249999997</c:v>
                </c:pt>
                <c:pt idx="10959">
                  <c:v>42779.613194444442</c:v>
                </c:pt>
                <c:pt idx="10960">
                  <c:v>42779.620138888888</c:v>
                </c:pt>
                <c:pt idx="10961">
                  <c:v>42779.627083333333</c:v>
                </c:pt>
                <c:pt idx="10962">
                  <c:v>42779.634027777778</c:v>
                </c:pt>
                <c:pt idx="10963">
                  <c:v>42779.640972222223</c:v>
                </c:pt>
                <c:pt idx="10964">
                  <c:v>42779.647916666669</c:v>
                </c:pt>
                <c:pt idx="10965">
                  <c:v>42779.654861111114</c:v>
                </c:pt>
                <c:pt idx="10966">
                  <c:v>42779.661805555559</c:v>
                </c:pt>
                <c:pt idx="10967">
                  <c:v>42779.668749999997</c:v>
                </c:pt>
                <c:pt idx="10968">
                  <c:v>42779.675694444442</c:v>
                </c:pt>
                <c:pt idx="10969">
                  <c:v>42779.682638888888</c:v>
                </c:pt>
                <c:pt idx="10970">
                  <c:v>42779.689583333333</c:v>
                </c:pt>
                <c:pt idx="10971">
                  <c:v>42779.696527777778</c:v>
                </c:pt>
                <c:pt idx="10972">
                  <c:v>42779.703472222223</c:v>
                </c:pt>
                <c:pt idx="10973">
                  <c:v>42779.710416666669</c:v>
                </c:pt>
                <c:pt idx="10974">
                  <c:v>42779.717361111114</c:v>
                </c:pt>
                <c:pt idx="10975">
                  <c:v>42779.724305555559</c:v>
                </c:pt>
                <c:pt idx="10976">
                  <c:v>42779.731249999997</c:v>
                </c:pt>
                <c:pt idx="10977">
                  <c:v>42779.738194444442</c:v>
                </c:pt>
                <c:pt idx="10978">
                  <c:v>42779.745138888888</c:v>
                </c:pt>
                <c:pt idx="10979">
                  <c:v>42779.752083333333</c:v>
                </c:pt>
                <c:pt idx="10980">
                  <c:v>42779.759027777778</c:v>
                </c:pt>
                <c:pt idx="10981">
                  <c:v>42779.765972222223</c:v>
                </c:pt>
                <c:pt idx="10982">
                  <c:v>42779.772916666669</c:v>
                </c:pt>
                <c:pt idx="10983">
                  <c:v>42779.779861111114</c:v>
                </c:pt>
                <c:pt idx="10984">
                  <c:v>42779.786805555559</c:v>
                </c:pt>
                <c:pt idx="10985">
                  <c:v>42779.793749999997</c:v>
                </c:pt>
                <c:pt idx="10986">
                  <c:v>42779.800694444442</c:v>
                </c:pt>
                <c:pt idx="10987">
                  <c:v>42779.807638888888</c:v>
                </c:pt>
                <c:pt idx="10988">
                  <c:v>42779.814583333333</c:v>
                </c:pt>
                <c:pt idx="10989">
                  <c:v>42779.821527777778</c:v>
                </c:pt>
                <c:pt idx="10990">
                  <c:v>42779.828472222223</c:v>
                </c:pt>
                <c:pt idx="10991">
                  <c:v>42779.835416666669</c:v>
                </c:pt>
                <c:pt idx="10992">
                  <c:v>42779.842361111114</c:v>
                </c:pt>
                <c:pt idx="10993">
                  <c:v>42779.849305555559</c:v>
                </c:pt>
                <c:pt idx="10994">
                  <c:v>42779.856249999997</c:v>
                </c:pt>
                <c:pt idx="10995">
                  <c:v>42779.863194444442</c:v>
                </c:pt>
                <c:pt idx="10996">
                  <c:v>42779.870138888888</c:v>
                </c:pt>
                <c:pt idx="10997">
                  <c:v>42779.877083333333</c:v>
                </c:pt>
                <c:pt idx="10998">
                  <c:v>42779.884027777778</c:v>
                </c:pt>
                <c:pt idx="10999">
                  <c:v>42779.890972222223</c:v>
                </c:pt>
                <c:pt idx="11000">
                  <c:v>42779.897916666669</c:v>
                </c:pt>
                <c:pt idx="11001">
                  <c:v>42779.904861111114</c:v>
                </c:pt>
                <c:pt idx="11002">
                  <c:v>42779.911805555559</c:v>
                </c:pt>
                <c:pt idx="11003">
                  <c:v>42779.918749999997</c:v>
                </c:pt>
                <c:pt idx="11004">
                  <c:v>42779.925694444442</c:v>
                </c:pt>
                <c:pt idx="11005">
                  <c:v>42779.932638888888</c:v>
                </c:pt>
                <c:pt idx="11006">
                  <c:v>42779.939583333333</c:v>
                </c:pt>
                <c:pt idx="11007">
                  <c:v>42779.946527777778</c:v>
                </c:pt>
                <c:pt idx="11008">
                  <c:v>42779.953472222223</c:v>
                </c:pt>
                <c:pt idx="11009">
                  <c:v>42779.960416666669</c:v>
                </c:pt>
                <c:pt idx="11010">
                  <c:v>42779.967361111114</c:v>
                </c:pt>
                <c:pt idx="11011">
                  <c:v>42779.974305555559</c:v>
                </c:pt>
                <c:pt idx="11012">
                  <c:v>42779.981249999997</c:v>
                </c:pt>
                <c:pt idx="11013">
                  <c:v>42779.988194444442</c:v>
                </c:pt>
                <c:pt idx="11014">
                  <c:v>42779.995138888888</c:v>
                </c:pt>
                <c:pt idx="11015">
                  <c:v>42780.002083333333</c:v>
                </c:pt>
                <c:pt idx="11016">
                  <c:v>42780.009027777778</c:v>
                </c:pt>
                <c:pt idx="11017">
                  <c:v>42780.015972222223</c:v>
                </c:pt>
                <c:pt idx="11018">
                  <c:v>42780.022916666669</c:v>
                </c:pt>
                <c:pt idx="11019">
                  <c:v>42780.029861111114</c:v>
                </c:pt>
                <c:pt idx="11020">
                  <c:v>42780.036805555559</c:v>
                </c:pt>
                <c:pt idx="11021">
                  <c:v>42780.043749999997</c:v>
                </c:pt>
                <c:pt idx="11022">
                  <c:v>42780.050694444442</c:v>
                </c:pt>
                <c:pt idx="11023">
                  <c:v>42780.057638888888</c:v>
                </c:pt>
                <c:pt idx="11024">
                  <c:v>42780.064583333333</c:v>
                </c:pt>
                <c:pt idx="11025">
                  <c:v>42780.071527777778</c:v>
                </c:pt>
                <c:pt idx="11026">
                  <c:v>42780.078472222223</c:v>
                </c:pt>
                <c:pt idx="11027">
                  <c:v>42780.085416666669</c:v>
                </c:pt>
                <c:pt idx="11028">
                  <c:v>42780.092361111114</c:v>
                </c:pt>
                <c:pt idx="11029">
                  <c:v>42780.099305555559</c:v>
                </c:pt>
                <c:pt idx="11030">
                  <c:v>42780.106249999997</c:v>
                </c:pt>
                <c:pt idx="11031">
                  <c:v>42780.113194444442</c:v>
                </c:pt>
                <c:pt idx="11032">
                  <c:v>42780.120138888888</c:v>
                </c:pt>
                <c:pt idx="11033">
                  <c:v>42780.127083333333</c:v>
                </c:pt>
                <c:pt idx="11034">
                  <c:v>42780.134027777778</c:v>
                </c:pt>
                <c:pt idx="11035">
                  <c:v>42780.140972222223</c:v>
                </c:pt>
                <c:pt idx="11036">
                  <c:v>42780.147916666669</c:v>
                </c:pt>
                <c:pt idx="11037">
                  <c:v>42780.154861111114</c:v>
                </c:pt>
                <c:pt idx="11038">
                  <c:v>42780.161805555559</c:v>
                </c:pt>
                <c:pt idx="11039">
                  <c:v>42780.168749999997</c:v>
                </c:pt>
                <c:pt idx="11040">
                  <c:v>42780.175694444442</c:v>
                </c:pt>
                <c:pt idx="11041">
                  <c:v>42780.182638888888</c:v>
                </c:pt>
                <c:pt idx="11042">
                  <c:v>42780.189583333333</c:v>
                </c:pt>
                <c:pt idx="11043">
                  <c:v>42780.196527777778</c:v>
                </c:pt>
                <c:pt idx="11044">
                  <c:v>42780.203472222223</c:v>
                </c:pt>
                <c:pt idx="11045">
                  <c:v>42780.210416666669</c:v>
                </c:pt>
                <c:pt idx="11046">
                  <c:v>42780.217361111114</c:v>
                </c:pt>
                <c:pt idx="11047">
                  <c:v>42780.224305555559</c:v>
                </c:pt>
                <c:pt idx="11048">
                  <c:v>42780.231249999997</c:v>
                </c:pt>
                <c:pt idx="11049">
                  <c:v>42780.238194444442</c:v>
                </c:pt>
                <c:pt idx="11050">
                  <c:v>42780.245138888888</c:v>
                </c:pt>
                <c:pt idx="11051">
                  <c:v>42780.252083333333</c:v>
                </c:pt>
                <c:pt idx="11052">
                  <c:v>42780.259027777778</c:v>
                </c:pt>
                <c:pt idx="11053">
                  <c:v>42780.265972222223</c:v>
                </c:pt>
                <c:pt idx="11054">
                  <c:v>42780.272916666669</c:v>
                </c:pt>
                <c:pt idx="11055">
                  <c:v>42780.279861111114</c:v>
                </c:pt>
                <c:pt idx="11056">
                  <c:v>42780.286805555559</c:v>
                </c:pt>
                <c:pt idx="11057">
                  <c:v>42780.293749999997</c:v>
                </c:pt>
                <c:pt idx="11058">
                  <c:v>42780.300694444442</c:v>
                </c:pt>
                <c:pt idx="11059">
                  <c:v>42780.307638888888</c:v>
                </c:pt>
                <c:pt idx="11060">
                  <c:v>42780.314583333333</c:v>
                </c:pt>
                <c:pt idx="11061">
                  <c:v>42780.321527777778</c:v>
                </c:pt>
                <c:pt idx="11062">
                  <c:v>42780.328472222223</c:v>
                </c:pt>
                <c:pt idx="11063">
                  <c:v>42780.335416666669</c:v>
                </c:pt>
                <c:pt idx="11064">
                  <c:v>42780.342361111114</c:v>
                </c:pt>
                <c:pt idx="11065">
                  <c:v>42780.349305555559</c:v>
                </c:pt>
                <c:pt idx="11066">
                  <c:v>42780.356249999997</c:v>
                </c:pt>
                <c:pt idx="11067">
                  <c:v>42780.363194444442</c:v>
                </c:pt>
                <c:pt idx="11068">
                  <c:v>42780.370138888888</c:v>
                </c:pt>
                <c:pt idx="11069">
                  <c:v>42780.377083333333</c:v>
                </c:pt>
                <c:pt idx="11070">
                  <c:v>42780.384027777778</c:v>
                </c:pt>
                <c:pt idx="11071">
                  <c:v>42780.390972222223</c:v>
                </c:pt>
                <c:pt idx="11072">
                  <c:v>42780.397916666669</c:v>
                </c:pt>
                <c:pt idx="11073">
                  <c:v>42780.404861111114</c:v>
                </c:pt>
                <c:pt idx="11074">
                  <c:v>42780.411805555559</c:v>
                </c:pt>
                <c:pt idx="11075">
                  <c:v>42780.418749999997</c:v>
                </c:pt>
                <c:pt idx="11076">
                  <c:v>42780.425694444442</c:v>
                </c:pt>
                <c:pt idx="11077">
                  <c:v>42780.432638888888</c:v>
                </c:pt>
                <c:pt idx="11078">
                  <c:v>42780.439583333333</c:v>
                </c:pt>
                <c:pt idx="11079">
                  <c:v>42780.446527777778</c:v>
                </c:pt>
                <c:pt idx="11080">
                  <c:v>42780.453472222223</c:v>
                </c:pt>
                <c:pt idx="11081">
                  <c:v>42780.460416666669</c:v>
                </c:pt>
                <c:pt idx="11082">
                  <c:v>42780.467361111114</c:v>
                </c:pt>
                <c:pt idx="11083">
                  <c:v>42780.474305555559</c:v>
                </c:pt>
                <c:pt idx="11084">
                  <c:v>42780.481249999997</c:v>
                </c:pt>
                <c:pt idx="11085">
                  <c:v>42780.488194444442</c:v>
                </c:pt>
                <c:pt idx="11086">
                  <c:v>42780.495138888888</c:v>
                </c:pt>
                <c:pt idx="11087">
                  <c:v>42780.502083333333</c:v>
                </c:pt>
                <c:pt idx="11088">
                  <c:v>42780.509027777778</c:v>
                </c:pt>
                <c:pt idx="11089">
                  <c:v>42780.515972222223</c:v>
                </c:pt>
                <c:pt idx="11090">
                  <c:v>42780.522916666669</c:v>
                </c:pt>
                <c:pt idx="11091">
                  <c:v>42780.529861111114</c:v>
                </c:pt>
                <c:pt idx="11092">
                  <c:v>42780.536805555559</c:v>
                </c:pt>
                <c:pt idx="11093">
                  <c:v>42780.543749999997</c:v>
                </c:pt>
                <c:pt idx="11094">
                  <c:v>42780.550694444442</c:v>
                </c:pt>
                <c:pt idx="11095">
                  <c:v>42780.557638888888</c:v>
                </c:pt>
                <c:pt idx="11096">
                  <c:v>42780.564583333333</c:v>
                </c:pt>
                <c:pt idx="11097">
                  <c:v>42780.571527777778</c:v>
                </c:pt>
                <c:pt idx="11098">
                  <c:v>42780.578472222223</c:v>
                </c:pt>
                <c:pt idx="11099">
                  <c:v>42780.585416666669</c:v>
                </c:pt>
                <c:pt idx="11100">
                  <c:v>42780.592361111114</c:v>
                </c:pt>
                <c:pt idx="11101">
                  <c:v>42780.599305555559</c:v>
                </c:pt>
                <c:pt idx="11102">
                  <c:v>42780.606249999997</c:v>
                </c:pt>
                <c:pt idx="11103">
                  <c:v>42780.613194444442</c:v>
                </c:pt>
                <c:pt idx="11104">
                  <c:v>42780.620138888888</c:v>
                </c:pt>
                <c:pt idx="11105">
                  <c:v>42780.627083333333</c:v>
                </c:pt>
                <c:pt idx="11106">
                  <c:v>42780.634027777778</c:v>
                </c:pt>
                <c:pt idx="11107">
                  <c:v>42780.640972222223</c:v>
                </c:pt>
                <c:pt idx="11108">
                  <c:v>42780.647916666669</c:v>
                </c:pt>
                <c:pt idx="11109">
                  <c:v>42780.654861111114</c:v>
                </c:pt>
                <c:pt idx="11110">
                  <c:v>42780.661805555559</c:v>
                </c:pt>
                <c:pt idx="11111">
                  <c:v>42780.668749999997</c:v>
                </c:pt>
                <c:pt idx="11112">
                  <c:v>42780.675694444442</c:v>
                </c:pt>
                <c:pt idx="11113">
                  <c:v>42780.682638888888</c:v>
                </c:pt>
                <c:pt idx="11114">
                  <c:v>42780.689583333333</c:v>
                </c:pt>
                <c:pt idx="11115">
                  <c:v>42780.696527777778</c:v>
                </c:pt>
                <c:pt idx="11116">
                  <c:v>42780.703472222223</c:v>
                </c:pt>
                <c:pt idx="11117">
                  <c:v>42780.710416666669</c:v>
                </c:pt>
                <c:pt idx="11118">
                  <c:v>42780.717361111114</c:v>
                </c:pt>
                <c:pt idx="11119">
                  <c:v>42780.724305555559</c:v>
                </c:pt>
                <c:pt idx="11120">
                  <c:v>42780.731249999997</c:v>
                </c:pt>
                <c:pt idx="11121">
                  <c:v>42780.738194444442</c:v>
                </c:pt>
                <c:pt idx="11122">
                  <c:v>42780.745138888888</c:v>
                </c:pt>
                <c:pt idx="11123">
                  <c:v>42780.752083333333</c:v>
                </c:pt>
                <c:pt idx="11124">
                  <c:v>42780.759027777778</c:v>
                </c:pt>
                <c:pt idx="11125">
                  <c:v>42780.765972222223</c:v>
                </c:pt>
                <c:pt idx="11126">
                  <c:v>42780.772916666669</c:v>
                </c:pt>
                <c:pt idx="11127">
                  <c:v>42780.779861111114</c:v>
                </c:pt>
                <c:pt idx="11128">
                  <c:v>42780.786805555559</c:v>
                </c:pt>
                <c:pt idx="11129">
                  <c:v>42780.793749999997</c:v>
                </c:pt>
                <c:pt idx="11130">
                  <c:v>42780.800694444442</c:v>
                </c:pt>
                <c:pt idx="11131">
                  <c:v>42780.807638888888</c:v>
                </c:pt>
                <c:pt idx="11132">
                  <c:v>42780.814583333333</c:v>
                </c:pt>
                <c:pt idx="11133">
                  <c:v>42780.821527777778</c:v>
                </c:pt>
                <c:pt idx="11134">
                  <c:v>42780.828472222223</c:v>
                </c:pt>
                <c:pt idx="11135">
                  <c:v>42780.835416666669</c:v>
                </c:pt>
                <c:pt idx="11136">
                  <c:v>42780.842361111114</c:v>
                </c:pt>
                <c:pt idx="11137">
                  <c:v>42780.849305555559</c:v>
                </c:pt>
                <c:pt idx="11138">
                  <c:v>42780.856249999997</c:v>
                </c:pt>
                <c:pt idx="11139">
                  <c:v>42780.863194444442</c:v>
                </c:pt>
                <c:pt idx="11140">
                  <c:v>42780.870138888888</c:v>
                </c:pt>
                <c:pt idx="11141">
                  <c:v>42780.877083333333</c:v>
                </c:pt>
                <c:pt idx="11142">
                  <c:v>42780.884027777778</c:v>
                </c:pt>
                <c:pt idx="11143">
                  <c:v>42780.890972222223</c:v>
                </c:pt>
                <c:pt idx="11144">
                  <c:v>42780.897916666669</c:v>
                </c:pt>
                <c:pt idx="11145">
                  <c:v>42780.904861111114</c:v>
                </c:pt>
                <c:pt idx="11146">
                  <c:v>42780.911805555559</c:v>
                </c:pt>
                <c:pt idx="11147">
                  <c:v>42780.918749999997</c:v>
                </c:pt>
                <c:pt idx="11148">
                  <c:v>42780.925694444442</c:v>
                </c:pt>
                <c:pt idx="11149">
                  <c:v>42780.932638888888</c:v>
                </c:pt>
                <c:pt idx="11150">
                  <c:v>42780.939583333333</c:v>
                </c:pt>
                <c:pt idx="11151">
                  <c:v>42780.946527777778</c:v>
                </c:pt>
                <c:pt idx="11152">
                  <c:v>42780.953472222223</c:v>
                </c:pt>
                <c:pt idx="11153">
                  <c:v>42780.960416666669</c:v>
                </c:pt>
                <c:pt idx="11154">
                  <c:v>42780.967361111114</c:v>
                </c:pt>
                <c:pt idx="11155">
                  <c:v>42780.974305555559</c:v>
                </c:pt>
                <c:pt idx="11156">
                  <c:v>42780.981249999997</c:v>
                </c:pt>
                <c:pt idx="11157">
                  <c:v>42780.988194444442</c:v>
                </c:pt>
                <c:pt idx="11158">
                  <c:v>42780.995138888888</c:v>
                </c:pt>
                <c:pt idx="11159">
                  <c:v>42781.002083333333</c:v>
                </c:pt>
                <c:pt idx="11160">
                  <c:v>42781.009027777778</c:v>
                </c:pt>
                <c:pt idx="11161">
                  <c:v>42781.015972222223</c:v>
                </c:pt>
                <c:pt idx="11162">
                  <c:v>42781.022916666669</c:v>
                </c:pt>
                <c:pt idx="11163">
                  <c:v>42781.029861111114</c:v>
                </c:pt>
                <c:pt idx="11164">
                  <c:v>42781.036805555559</c:v>
                </c:pt>
                <c:pt idx="11165">
                  <c:v>42781.043749999997</c:v>
                </c:pt>
                <c:pt idx="11166">
                  <c:v>42781.050694444442</c:v>
                </c:pt>
                <c:pt idx="11167">
                  <c:v>42781.057638888888</c:v>
                </c:pt>
                <c:pt idx="11168">
                  <c:v>42781.064583333333</c:v>
                </c:pt>
                <c:pt idx="11169">
                  <c:v>42781.071527777778</c:v>
                </c:pt>
                <c:pt idx="11170">
                  <c:v>42781.078472222223</c:v>
                </c:pt>
                <c:pt idx="11171">
                  <c:v>42781.085416666669</c:v>
                </c:pt>
                <c:pt idx="11172">
                  <c:v>42781.092361111114</c:v>
                </c:pt>
                <c:pt idx="11173">
                  <c:v>42781.099305555559</c:v>
                </c:pt>
                <c:pt idx="11174">
                  <c:v>42781.106249999997</c:v>
                </c:pt>
                <c:pt idx="11175">
                  <c:v>42781.113194444442</c:v>
                </c:pt>
                <c:pt idx="11176">
                  <c:v>42781.120138888888</c:v>
                </c:pt>
                <c:pt idx="11177">
                  <c:v>42781.127083333333</c:v>
                </c:pt>
                <c:pt idx="11178">
                  <c:v>42781.134027777778</c:v>
                </c:pt>
                <c:pt idx="11179">
                  <c:v>42781.140972222223</c:v>
                </c:pt>
                <c:pt idx="11180">
                  <c:v>42781.147916666669</c:v>
                </c:pt>
                <c:pt idx="11181">
                  <c:v>42781.154861111114</c:v>
                </c:pt>
                <c:pt idx="11182">
                  <c:v>42781.161805555559</c:v>
                </c:pt>
                <c:pt idx="11183">
                  <c:v>42781.168749999997</c:v>
                </c:pt>
                <c:pt idx="11184">
                  <c:v>42781.175694444442</c:v>
                </c:pt>
                <c:pt idx="11185">
                  <c:v>42781.182638888888</c:v>
                </c:pt>
                <c:pt idx="11186">
                  <c:v>42781.189583333333</c:v>
                </c:pt>
                <c:pt idx="11187">
                  <c:v>42781.196527777778</c:v>
                </c:pt>
                <c:pt idx="11188">
                  <c:v>42781.203472222223</c:v>
                </c:pt>
                <c:pt idx="11189">
                  <c:v>42781.210416666669</c:v>
                </c:pt>
                <c:pt idx="11190">
                  <c:v>42781.217361111114</c:v>
                </c:pt>
                <c:pt idx="11191">
                  <c:v>42781.224305555559</c:v>
                </c:pt>
                <c:pt idx="11192">
                  <c:v>42781.231249999997</c:v>
                </c:pt>
                <c:pt idx="11193">
                  <c:v>42781.238194444442</c:v>
                </c:pt>
                <c:pt idx="11194">
                  <c:v>42781.245138888888</c:v>
                </c:pt>
                <c:pt idx="11195">
                  <c:v>42781.252083333333</c:v>
                </c:pt>
                <c:pt idx="11196">
                  <c:v>42781.259027777778</c:v>
                </c:pt>
                <c:pt idx="11197">
                  <c:v>42781.265972222223</c:v>
                </c:pt>
                <c:pt idx="11198">
                  <c:v>42781.272916666669</c:v>
                </c:pt>
                <c:pt idx="11199">
                  <c:v>42781.279861111114</c:v>
                </c:pt>
                <c:pt idx="11200">
                  <c:v>42781.286805555559</c:v>
                </c:pt>
                <c:pt idx="11201">
                  <c:v>42781.293749999997</c:v>
                </c:pt>
                <c:pt idx="11202">
                  <c:v>42781.300694444442</c:v>
                </c:pt>
                <c:pt idx="11203">
                  <c:v>42781.307638888888</c:v>
                </c:pt>
                <c:pt idx="11204">
                  <c:v>42781.314583333333</c:v>
                </c:pt>
                <c:pt idx="11205">
                  <c:v>42781.321527777778</c:v>
                </c:pt>
                <c:pt idx="11206">
                  <c:v>42781.328472222223</c:v>
                </c:pt>
                <c:pt idx="11207">
                  <c:v>42781.335416666669</c:v>
                </c:pt>
                <c:pt idx="11208">
                  <c:v>42781.342361111114</c:v>
                </c:pt>
                <c:pt idx="11209">
                  <c:v>42781.349305555559</c:v>
                </c:pt>
                <c:pt idx="11210">
                  <c:v>42781.356249999997</c:v>
                </c:pt>
                <c:pt idx="11211">
                  <c:v>42781.363194444442</c:v>
                </c:pt>
                <c:pt idx="11212">
                  <c:v>42781.370138888888</c:v>
                </c:pt>
                <c:pt idx="11213">
                  <c:v>42781.377083333333</c:v>
                </c:pt>
                <c:pt idx="11214">
                  <c:v>42781.384027777778</c:v>
                </c:pt>
                <c:pt idx="11215">
                  <c:v>42781.390972222223</c:v>
                </c:pt>
                <c:pt idx="11216">
                  <c:v>42781.397916666669</c:v>
                </c:pt>
                <c:pt idx="11217">
                  <c:v>42781.404861111114</c:v>
                </c:pt>
                <c:pt idx="11218">
                  <c:v>42781.411805555559</c:v>
                </c:pt>
                <c:pt idx="11219">
                  <c:v>42781.418749999997</c:v>
                </c:pt>
                <c:pt idx="11220">
                  <c:v>42781.425694444442</c:v>
                </c:pt>
                <c:pt idx="11221">
                  <c:v>42781.432638888888</c:v>
                </c:pt>
                <c:pt idx="11222">
                  <c:v>42781.439583333333</c:v>
                </c:pt>
                <c:pt idx="11223">
                  <c:v>42781.446527777778</c:v>
                </c:pt>
                <c:pt idx="11224">
                  <c:v>42781.453472222223</c:v>
                </c:pt>
                <c:pt idx="11225">
                  <c:v>42781.460416666669</c:v>
                </c:pt>
                <c:pt idx="11226">
                  <c:v>42781.467361111114</c:v>
                </c:pt>
                <c:pt idx="11227">
                  <c:v>42781.474305555559</c:v>
                </c:pt>
                <c:pt idx="11228">
                  <c:v>42781.481249999997</c:v>
                </c:pt>
                <c:pt idx="11229">
                  <c:v>42781.488194444442</c:v>
                </c:pt>
                <c:pt idx="11230">
                  <c:v>42781.495138888888</c:v>
                </c:pt>
                <c:pt idx="11231">
                  <c:v>42781.502083333333</c:v>
                </c:pt>
                <c:pt idx="11232">
                  <c:v>42781.509027777778</c:v>
                </c:pt>
                <c:pt idx="11233">
                  <c:v>42781.515972222223</c:v>
                </c:pt>
                <c:pt idx="11234">
                  <c:v>42781.522916666669</c:v>
                </c:pt>
                <c:pt idx="11235">
                  <c:v>42781.529861111114</c:v>
                </c:pt>
                <c:pt idx="11236">
                  <c:v>42781.536805555559</c:v>
                </c:pt>
                <c:pt idx="11237">
                  <c:v>42781.543749999997</c:v>
                </c:pt>
                <c:pt idx="11238">
                  <c:v>42781.550694444442</c:v>
                </c:pt>
                <c:pt idx="11239">
                  <c:v>42781.557638888888</c:v>
                </c:pt>
                <c:pt idx="11240">
                  <c:v>42781.564583333333</c:v>
                </c:pt>
                <c:pt idx="11241">
                  <c:v>42781.571527777778</c:v>
                </c:pt>
                <c:pt idx="11242">
                  <c:v>42781.578472222223</c:v>
                </c:pt>
                <c:pt idx="11243">
                  <c:v>42781.585416666669</c:v>
                </c:pt>
                <c:pt idx="11244">
                  <c:v>42781.592361111114</c:v>
                </c:pt>
                <c:pt idx="11245">
                  <c:v>42781.599305555559</c:v>
                </c:pt>
                <c:pt idx="11246">
                  <c:v>42781.606249999997</c:v>
                </c:pt>
                <c:pt idx="11247">
                  <c:v>42781.613194444442</c:v>
                </c:pt>
                <c:pt idx="11248">
                  <c:v>42781.620138888888</c:v>
                </c:pt>
                <c:pt idx="11249">
                  <c:v>42781.627083333333</c:v>
                </c:pt>
                <c:pt idx="11250">
                  <c:v>42781.634027777778</c:v>
                </c:pt>
                <c:pt idx="11251">
                  <c:v>42781.640972222223</c:v>
                </c:pt>
                <c:pt idx="11252">
                  <c:v>42781.647916666669</c:v>
                </c:pt>
                <c:pt idx="11253">
                  <c:v>42781.654861111114</c:v>
                </c:pt>
                <c:pt idx="11254">
                  <c:v>42781.661805555559</c:v>
                </c:pt>
                <c:pt idx="11255">
                  <c:v>42781.668749999997</c:v>
                </c:pt>
                <c:pt idx="11256">
                  <c:v>42781.675694444442</c:v>
                </c:pt>
                <c:pt idx="11257">
                  <c:v>42781.682638888888</c:v>
                </c:pt>
                <c:pt idx="11258">
                  <c:v>42781.689583333333</c:v>
                </c:pt>
                <c:pt idx="11259">
                  <c:v>42781.696527777778</c:v>
                </c:pt>
                <c:pt idx="11260">
                  <c:v>42781.703472222223</c:v>
                </c:pt>
                <c:pt idx="11261">
                  <c:v>42781.710416666669</c:v>
                </c:pt>
                <c:pt idx="11262">
                  <c:v>42781.717361111114</c:v>
                </c:pt>
                <c:pt idx="11263">
                  <c:v>42781.724305555559</c:v>
                </c:pt>
                <c:pt idx="11264">
                  <c:v>42781.731249999997</c:v>
                </c:pt>
                <c:pt idx="11265">
                  <c:v>42781.738194444442</c:v>
                </c:pt>
                <c:pt idx="11266">
                  <c:v>42781.745138888888</c:v>
                </c:pt>
                <c:pt idx="11267">
                  <c:v>42781.752083333333</c:v>
                </c:pt>
                <c:pt idx="11268">
                  <c:v>42781.759027777778</c:v>
                </c:pt>
                <c:pt idx="11269">
                  <c:v>42781.765972222223</c:v>
                </c:pt>
                <c:pt idx="11270">
                  <c:v>42781.772916666669</c:v>
                </c:pt>
                <c:pt idx="11271">
                  <c:v>42781.779861111114</c:v>
                </c:pt>
                <c:pt idx="11272">
                  <c:v>42781.786805555559</c:v>
                </c:pt>
                <c:pt idx="11273">
                  <c:v>42781.793749999997</c:v>
                </c:pt>
                <c:pt idx="11274">
                  <c:v>42781.800694444442</c:v>
                </c:pt>
                <c:pt idx="11275">
                  <c:v>42781.807638888888</c:v>
                </c:pt>
                <c:pt idx="11276">
                  <c:v>42781.814583333333</c:v>
                </c:pt>
                <c:pt idx="11277">
                  <c:v>42781.821527777778</c:v>
                </c:pt>
                <c:pt idx="11278">
                  <c:v>42781.828472222223</c:v>
                </c:pt>
                <c:pt idx="11279">
                  <c:v>42781.835416666669</c:v>
                </c:pt>
                <c:pt idx="11280">
                  <c:v>42781.842361111114</c:v>
                </c:pt>
                <c:pt idx="11281">
                  <c:v>42781.849305555559</c:v>
                </c:pt>
                <c:pt idx="11282">
                  <c:v>42781.856249999997</c:v>
                </c:pt>
                <c:pt idx="11283">
                  <c:v>42781.863194444442</c:v>
                </c:pt>
                <c:pt idx="11284">
                  <c:v>42781.870138888888</c:v>
                </c:pt>
                <c:pt idx="11285">
                  <c:v>42781.877083333333</c:v>
                </c:pt>
                <c:pt idx="11286">
                  <c:v>42781.884027777778</c:v>
                </c:pt>
                <c:pt idx="11287">
                  <c:v>42781.890972222223</c:v>
                </c:pt>
                <c:pt idx="11288">
                  <c:v>42781.897916666669</c:v>
                </c:pt>
                <c:pt idx="11289">
                  <c:v>42781.904861111114</c:v>
                </c:pt>
                <c:pt idx="11290">
                  <c:v>42781.911805555559</c:v>
                </c:pt>
                <c:pt idx="11291">
                  <c:v>42781.918749999997</c:v>
                </c:pt>
                <c:pt idx="11292">
                  <c:v>42781.925694444442</c:v>
                </c:pt>
                <c:pt idx="11293">
                  <c:v>42781.932638888888</c:v>
                </c:pt>
                <c:pt idx="11294">
                  <c:v>42781.939583333333</c:v>
                </c:pt>
                <c:pt idx="11295">
                  <c:v>42781.946527777778</c:v>
                </c:pt>
                <c:pt idx="11296">
                  <c:v>42781.953472222223</c:v>
                </c:pt>
                <c:pt idx="11297">
                  <c:v>42781.960416666669</c:v>
                </c:pt>
                <c:pt idx="11298">
                  <c:v>42781.967361111114</c:v>
                </c:pt>
                <c:pt idx="11299">
                  <c:v>42781.974305555559</c:v>
                </c:pt>
                <c:pt idx="11300">
                  <c:v>42781.981249999997</c:v>
                </c:pt>
                <c:pt idx="11301">
                  <c:v>42781.988194444442</c:v>
                </c:pt>
                <c:pt idx="11302">
                  <c:v>42781.995138888888</c:v>
                </c:pt>
                <c:pt idx="11303">
                  <c:v>42782.002083333333</c:v>
                </c:pt>
                <c:pt idx="11304">
                  <c:v>42782.009027777778</c:v>
                </c:pt>
                <c:pt idx="11305">
                  <c:v>42782.015972222223</c:v>
                </c:pt>
                <c:pt idx="11306">
                  <c:v>42782.022916666669</c:v>
                </c:pt>
                <c:pt idx="11307">
                  <c:v>42782.029861111114</c:v>
                </c:pt>
                <c:pt idx="11308">
                  <c:v>42782.036805555559</c:v>
                </c:pt>
                <c:pt idx="11309">
                  <c:v>42782.043749999997</c:v>
                </c:pt>
                <c:pt idx="11310">
                  <c:v>42782.050694444442</c:v>
                </c:pt>
                <c:pt idx="11311">
                  <c:v>42782.057638888888</c:v>
                </c:pt>
                <c:pt idx="11312">
                  <c:v>42782.064583333333</c:v>
                </c:pt>
                <c:pt idx="11313">
                  <c:v>42782.071527777778</c:v>
                </c:pt>
                <c:pt idx="11314">
                  <c:v>42782.078472222223</c:v>
                </c:pt>
                <c:pt idx="11315">
                  <c:v>42782.085416666669</c:v>
                </c:pt>
                <c:pt idx="11316">
                  <c:v>42782.092361111114</c:v>
                </c:pt>
                <c:pt idx="11317">
                  <c:v>42782.099305555559</c:v>
                </c:pt>
                <c:pt idx="11318">
                  <c:v>42782.106249999997</c:v>
                </c:pt>
                <c:pt idx="11319">
                  <c:v>42782.113194444442</c:v>
                </c:pt>
                <c:pt idx="11320">
                  <c:v>42782.120138888888</c:v>
                </c:pt>
                <c:pt idx="11321">
                  <c:v>42782.127083333333</c:v>
                </c:pt>
                <c:pt idx="11322">
                  <c:v>42782.134027777778</c:v>
                </c:pt>
                <c:pt idx="11323">
                  <c:v>42782.140972222223</c:v>
                </c:pt>
                <c:pt idx="11324">
                  <c:v>42782.147916666669</c:v>
                </c:pt>
                <c:pt idx="11325">
                  <c:v>42782.154861111114</c:v>
                </c:pt>
                <c:pt idx="11326">
                  <c:v>42782.161805555559</c:v>
                </c:pt>
                <c:pt idx="11327">
                  <c:v>42782.168749999997</c:v>
                </c:pt>
                <c:pt idx="11328">
                  <c:v>42782.175694444442</c:v>
                </c:pt>
                <c:pt idx="11329">
                  <c:v>42782.182638888888</c:v>
                </c:pt>
                <c:pt idx="11330">
                  <c:v>42782.189583333333</c:v>
                </c:pt>
                <c:pt idx="11331">
                  <c:v>42782.196527777778</c:v>
                </c:pt>
                <c:pt idx="11332">
                  <c:v>42782.203472222223</c:v>
                </c:pt>
                <c:pt idx="11333">
                  <c:v>42782.210416666669</c:v>
                </c:pt>
                <c:pt idx="11334">
                  <c:v>42782.217361111114</c:v>
                </c:pt>
                <c:pt idx="11335">
                  <c:v>42782.224305555559</c:v>
                </c:pt>
                <c:pt idx="11336">
                  <c:v>42782.231249999997</c:v>
                </c:pt>
                <c:pt idx="11337">
                  <c:v>42782.238194444442</c:v>
                </c:pt>
                <c:pt idx="11338">
                  <c:v>42782.245138888888</c:v>
                </c:pt>
                <c:pt idx="11339">
                  <c:v>42782.252083333333</c:v>
                </c:pt>
                <c:pt idx="11340">
                  <c:v>42782.259027777778</c:v>
                </c:pt>
                <c:pt idx="11341">
                  <c:v>42782.265972222223</c:v>
                </c:pt>
                <c:pt idx="11342">
                  <c:v>42782.272916666669</c:v>
                </c:pt>
                <c:pt idx="11343">
                  <c:v>42782.279861111114</c:v>
                </c:pt>
                <c:pt idx="11344">
                  <c:v>42782.286805555559</c:v>
                </c:pt>
                <c:pt idx="11345">
                  <c:v>42782.293749999997</c:v>
                </c:pt>
                <c:pt idx="11346">
                  <c:v>42782.300694444442</c:v>
                </c:pt>
                <c:pt idx="11347">
                  <c:v>42782.307638888888</c:v>
                </c:pt>
                <c:pt idx="11348">
                  <c:v>42782.314583333333</c:v>
                </c:pt>
                <c:pt idx="11349">
                  <c:v>42782.321527777778</c:v>
                </c:pt>
                <c:pt idx="11350">
                  <c:v>42782.328472222223</c:v>
                </c:pt>
                <c:pt idx="11351">
                  <c:v>42782.335416666669</c:v>
                </c:pt>
                <c:pt idx="11352">
                  <c:v>42782.342361111114</c:v>
                </c:pt>
                <c:pt idx="11353">
                  <c:v>42782.349305555559</c:v>
                </c:pt>
                <c:pt idx="11354">
                  <c:v>42782.356249999997</c:v>
                </c:pt>
                <c:pt idx="11355">
                  <c:v>42782.363194444442</c:v>
                </c:pt>
                <c:pt idx="11356">
                  <c:v>42782.370138888888</c:v>
                </c:pt>
                <c:pt idx="11357">
                  <c:v>42782.377083333333</c:v>
                </c:pt>
                <c:pt idx="11358">
                  <c:v>42782.384027777778</c:v>
                </c:pt>
                <c:pt idx="11359">
                  <c:v>42782.390972222223</c:v>
                </c:pt>
                <c:pt idx="11360">
                  <c:v>42782.397916666669</c:v>
                </c:pt>
                <c:pt idx="11361">
                  <c:v>42782.404861111114</c:v>
                </c:pt>
                <c:pt idx="11362">
                  <c:v>42782.411805555559</c:v>
                </c:pt>
                <c:pt idx="11363">
                  <c:v>42782.418749999997</c:v>
                </c:pt>
                <c:pt idx="11364">
                  <c:v>42782.425694444442</c:v>
                </c:pt>
                <c:pt idx="11365">
                  <c:v>42782.432638888888</c:v>
                </c:pt>
                <c:pt idx="11366">
                  <c:v>42782.439583333333</c:v>
                </c:pt>
                <c:pt idx="11367">
                  <c:v>42782.446527777778</c:v>
                </c:pt>
                <c:pt idx="11368">
                  <c:v>42782.453472222223</c:v>
                </c:pt>
                <c:pt idx="11369">
                  <c:v>42782.460416666669</c:v>
                </c:pt>
                <c:pt idx="11370">
                  <c:v>42782.467361111114</c:v>
                </c:pt>
                <c:pt idx="11371">
                  <c:v>42782.474305555559</c:v>
                </c:pt>
                <c:pt idx="11372">
                  <c:v>42782.481249999997</c:v>
                </c:pt>
                <c:pt idx="11373">
                  <c:v>42782.488194444442</c:v>
                </c:pt>
                <c:pt idx="11374">
                  <c:v>42782.495138888888</c:v>
                </c:pt>
                <c:pt idx="11375">
                  <c:v>42782.502083333333</c:v>
                </c:pt>
                <c:pt idx="11376">
                  <c:v>42782.509027777778</c:v>
                </c:pt>
                <c:pt idx="11377">
                  <c:v>42782.515972222223</c:v>
                </c:pt>
                <c:pt idx="11378">
                  <c:v>42782.522916666669</c:v>
                </c:pt>
                <c:pt idx="11379">
                  <c:v>42782.529861111114</c:v>
                </c:pt>
                <c:pt idx="11380">
                  <c:v>42782.536805555559</c:v>
                </c:pt>
                <c:pt idx="11381">
                  <c:v>42782.543749999997</c:v>
                </c:pt>
                <c:pt idx="11382">
                  <c:v>42782.550694444442</c:v>
                </c:pt>
                <c:pt idx="11383">
                  <c:v>42782.557638888888</c:v>
                </c:pt>
                <c:pt idx="11384">
                  <c:v>42782.564583333333</c:v>
                </c:pt>
                <c:pt idx="11385">
                  <c:v>42782.571527777778</c:v>
                </c:pt>
                <c:pt idx="11386">
                  <c:v>42782.578472222223</c:v>
                </c:pt>
                <c:pt idx="11387">
                  <c:v>42782.585416666669</c:v>
                </c:pt>
                <c:pt idx="11388">
                  <c:v>42782.592361111114</c:v>
                </c:pt>
                <c:pt idx="11389">
                  <c:v>42782.599305555559</c:v>
                </c:pt>
                <c:pt idx="11390">
                  <c:v>42782.606249999997</c:v>
                </c:pt>
                <c:pt idx="11391">
                  <c:v>42782.613194444442</c:v>
                </c:pt>
                <c:pt idx="11392">
                  <c:v>42782.620138888888</c:v>
                </c:pt>
                <c:pt idx="11393">
                  <c:v>42782.627083333333</c:v>
                </c:pt>
                <c:pt idx="11394">
                  <c:v>42782.634027777778</c:v>
                </c:pt>
                <c:pt idx="11395">
                  <c:v>42782.640972222223</c:v>
                </c:pt>
                <c:pt idx="11396">
                  <c:v>42782.647916666669</c:v>
                </c:pt>
                <c:pt idx="11397">
                  <c:v>42782.654861111114</c:v>
                </c:pt>
                <c:pt idx="11398">
                  <c:v>42782.661805555559</c:v>
                </c:pt>
                <c:pt idx="11399">
                  <c:v>42782.668749999997</c:v>
                </c:pt>
                <c:pt idx="11400">
                  <c:v>42782.675694444442</c:v>
                </c:pt>
                <c:pt idx="11401">
                  <c:v>42782.682638888888</c:v>
                </c:pt>
                <c:pt idx="11402">
                  <c:v>42782.689583333333</c:v>
                </c:pt>
                <c:pt idx="11403">
                  <c:v>42782.696527777778</c:v>
                </c:pt>
                <c:pt idx="11404">
                  <c:v>42782.703472222223</c:v>
                </c:pt>
                <c:pt idx="11405">
                  <c:v>42782.710416666669</c:v>
                </c:pt>
                <c:pt idx="11406">
                  <c:v>42782.717361111114</c:v>
                </c:pt>
                <c:pt idx="11407">
                  <c:v>42782.724305555559</c:v>
                </c:pt>
                <c:pt idx="11408">
                  <c:v>42782.731249999997</c:v>
                </c:pt>
                <c:pt idx="11409">
                  <c:v>42782.738194444442</c:v>
                </c:pt>
                <c:pt idx="11410">
                  <c:v>42782.745138888888</c:v>
                </c:pt>
                <c:pt idx="11411">
                  <c:v>42782.752083333333</c:v>
                </c:pt>
                <c:pt idx="11412">
                  <c:v>42782.759027777778</c:v>
                </c:pt>
                <c:pt idx="11413">
                  <c:v>42782.765972222223</c:v>
                </c:pt>
                <c:pt idx="11414">
                  <c:v>42782.772916666669</c:v>
                </c:pt>
                <c:pt idx="11415">
                  <c:v>42782.779861111114</c:v>
                </c:pt>
                <c:pt idx="11416">
                  <c:v>42782.786805555559</c:v>
                </c:pt>
                <c:pt idx="11417">
                  <c:v>42782.793749999997</c:v>
                </c:pt>
                <c:pt idx="11418">
                  <c:v>42782.800694444442</c:v>
                </c:pt>
                <c:pt idx="11419">
                  <c:v>42782.807638888888</c:v>
                </c:pt>
                <c:pt idx="11420">
                  <c:v>42782.814583333333</c:v>
                </c:pt>
                <c:pt idx="11421">
                  <c:v>42782.821527777778</c:v>
                </c:pt>
                <c:pt idx="11422">
                  <c:v>42782.828472222223</c:v>
                </c:pt>
                <c:pt idx="11423">
                  <c:v>42782.835416666669</c:v>
                </c:pt>
                <c:pt idx="11424">
                  <c:v>42782.842361111114</c:v>
                </c:pt>
                <c:pt idx="11425">
                  <c:v>42782.849305555559</c:v>
                </c:pt>
                <c:pt idx="11426">
                  <c:v>42782.856249999997</c:v>
                </c:pt>
                <c:pt idx="11427">
                  <c:v>42782.863194444442</c:v>
                </c:pt>
                <c:pt idx="11428">
                  <c:v>42782.870138888888</c:v>
                </c:pt>
                <c:pt idx="11429">
                  <c:v>42782.877083333333</c:v>
                </c:pt>
                <c:pt idx="11430">
                  <c:v>42782.884027777778</c:v>
                </c:pt>
                <c:pt idx="11431">
                  <c:v>42782.890972222223</c:v>
                </c:pt>
                <c:pt idx="11432">
                  <c:v>42782.897916666669</c:v>
                </c:pt>
                <c:pt idx="11433">
                  <c:v>42782.904861111114</c:v>
                </c:pt>
                <c:pt idx="11434">
                  <c:v>42782.911805555559</c:v>
                </c:pt>
                <c:pt idx="11435">
                  <c:v>42782.918749999997</c:v>
                </c:pt>
                <c:pt idx="11436">
                  <c:v>42782.925694444442</c:v>
                </c:pt>
                <c:pt idx="11437">
                  <c:v>42782.932638888888</c:v>
                </c:pt>
                <c:pt idx="11438">
                  <c:v>42782.939583333333</c:v>
                </c:pt>
                <c:pt idx="11439">
                  <c:v>42782.946527777778</c:v>
                </c:pt>
                <c:pt idx="11440">
                  <c:v>42782.953472222223</c:v>
                </c:pt>
                <c:pt idx="11441">
                  <c:v>42782.960416666669</c:v>
                </c:pt>
                <c:pt idx="11442">
                  <c:v>42782.967361111114</c:v>
                </c:pt>
                <c:pt idx="11443">
                  <c:v>42782.974305555559</c:v>
                </c:pt>
                <c:pt idx="11444">
                  <c:v>42782.981249999997</c:v>
                </c:pt>
                <c:pt idx="11445">
                  <c:v>42782.988194444442</c:v>
                </c:pt>
                <c:pt idx="11446">
                  <c:v>42782.995138888888</c:v>
                </c:pt>
                <c:pt idx="11447">
                  <c:v>42783.002083333333</c:v>
                </c:pt>
                <c:pt idx="11448">
                  <c:v>42783.009027777778</c:v>
                </c:pt>
                <c:pt idx="11449">
                  <c:v>42783.015972222223</c:v>
                </c:pt>
                <c:pt idx="11450">
                  <c:v>42783.022916666669</c:v>
                </c:pt>
                <c:pt idx="11451">
                  <c:v>42783.029861111114</c:v>
                </c:pt>
                <c:pt idx="11452">
                  <c:v>42783.036805555559</c:v>
                </c:pt>
                <c:pt idx="11453">
                  <c:v>42783.043749999997</c:v>
                </c:pt>
                <c:pt idx="11454">
                  <c:v>42783.050694444442</c:v>
                </c:pt>
                <c:pt idx="11455">
                  <c:v>42783.057638888888</c:v>
                </c:pt>
                <c:pt idx="11456">
                  <c:v>42783.064583333333</c:v>
                </c:pt>
                <c:pt idx="11457">
                  <c:v>42783.071527777778</c:v>
                </c:pt>
                <c:pt idx="11458">
                  <c:v>42783.078472222223</c:v>
                </c:pt>
                <c:pt idx="11459">
                  <c:v>42783.085416666669</c:v>
                </c:pt>
                <c:pt idx="11460">
                  <c:v>42783.092361111114</c:v>
                </c:pt>
                <c:pt idx="11461">
                  <c:v>42783.099305555559</c:v>
                </c:pt>
                <c:pt idx="11462">
                  <c:v>42783.106249999997</c:v>
                </c:pt>
                <c:pt idx="11463">
                  <c:v>42783.113194444442</c:v>
                </c:pt>
                <c:pt idx="11464">
                  <c:v>42783.120138888888</c:v>
                </c:pt>
                <c:pt idx="11465">
                  <c:v>42783.127083333333</c:v>
                </c:pt>
                <c:pt idx="11466">
                  <c:v>42783.134027777778</c:v>
                </c:pt>
                <c:pt idx="11467">
                  <c:v>42783.140972222223</c:v>
                </c:pt>
                <c:pt idx="11468">
                  <c:v>42783.147916666669</c:v>
                </c:pt>
                <c:pt idx="11469">
                  <c:v>42783.154861111114</c:v>
                </c:pt>
                <c:pt idx="11470">
                  <c:v>42783.161805555559</c:v>
                </c:pt>
                <c:pt idx="11471">
                  <c:v>42783.168749999997</c:v>
                </c:pt>
                <c:pt idx="11472">
                  <c:v>42783.175694444442</c:v>
                </c:pt>
                <c:pt idx="11473">
                  <c:v>42783.182638888888</c:v>
                </c:pt>
                <c:pt idx="11474">
                  <c:v>42783.189583333333</c:v>
                </c:pt>
                <c:pt idx="11475">
                  <c:v>42783.196527777778</c:v>
                </c:pt>
                <c:pt idx="11476">
                  <c:v>42783.203472222223</c:v>
                </c:pt>
                <c:pt idx="11477">
                  <c:v>42783.210416666669</c:v>
                </c:pt>
                <c:pt idx="11478">
                  <c:v>42783.217361111114</c:v>
                </c:pt>
                <c:pt idx="11479">
                  <c:v>42783.224305555559</c:v>
                </c:pt>
                <c:pt idx="11480">
                  <c:v>42783.231249999997</c:v>
                </c:pt>
                <c:pt idx="11481">
                  <c:v>42783.238194444442</c:v>
                </c:pt>
                <c:pt idx="11482">
                  <c:v>42783.245138888888</c:v>
                </c:pt>
                <c:pt idx="11483">
                  <c:v>42783.252083333333</c:v>
                </c:pt>
                <c:pt idx="11484">
                  <c:v>42783.259027777778</c:v>
                </c:pt>
                <c:pt idx="11485">
                  <c:v>42783.265972222223</c:v>
                </c:pt>
                <c:pt idx="11486">
                  <c:v>42783.272916666669</c:v>
                </c:pt>
                <c:pt idx="11487">
                  <c:v>42783.279861111114</c:v>
                </c:pt>
                <c:pt idx="11488">
                  <c:v>42783.286805555559</c:v>
                </c:pt>
                <c:pt idx="11489">
                  <c:v>42783.293749999997</c:v>
                </c:pt>
                <c:pt idx="11490">
                  <c:v>42783.300694444442</c:v>
                </c:pt>
                <c:pt idx="11491">
                  <c:v>42783.307638888888</c:v>
                </c:pt>
                <c:pt idx="11492">
                  <c:v>42783.314583333333</c:v>
                </c:pt>
                <c:pt idx="11493">
                  <c:v>42783.321527777778</c:v>
                </c:pt>
                <c:pt idx="11494">
                  <c:v>42783.328472222223</c:v>
                </c:pt>
                <c:pt idx="11495">
                  <c:v>42783.335416666669</c:v>
                </c:pt>
                <c:pt idx="11496">
                  <c:v>42783.342361111114</c:v>
                </c:pt>
                <c:pt idx="11497">
                  <c:v>42783.349305555559</c:v>
                </c:pt>
                <c:pt idx="11498">
                  <c:v>42783.356249999997</c:v>
                </c:pt>
                <c:pt idx="11499">
                  <c:v>42783.363194444442</c:v>
                </c:pt>
                <c:pt idx="11500">
                  <c:v>42783.370138888888</c:v>
                </c:pt>
                <c:pt idx="11501">
                  <c:v>42783.377083333333</c:v>
                </c:pt>
                <c:pt idx="11502">
                  <c:v>42783.384027777778</c:v>
                </c:pt>
                <c:pt idx="11503">
                  <c:v>42783.390972222223</c:v>
                </c:pt>
                <c:pt idx="11504">
                  <c:v>42783.397916666669</c:v>
                </c:pt>
                <c:pt idx="11505">
                  <c:v>42783.404861111114</c:v>
                </c:pt>
                <c:pt idx="11506">
                  <c:v>42783.411805555559</c:v>
                </c:pt>
                <c:pt idx="11507">
                  <c:v>42783.418749999997</c:v>
                </c:pt>
                <c:pt idx="11508">
                  <c:v>42783.425694444442</c:v>
                </c:pt>
                <c:pt idx="11509">
                  <c:v>42783.432638888888</c:v>
                </c:pt>
                <c:pt idx="11510">
                  <c:v>42783.439583333333</c:v>
                </c:pt>
                <c:pt idx="11511">
                  <c:v>42783.446527777778</c:v>
                </c:pt>
                <c:pt idx="11512">
                  <c:v>42783.453472222223</c:v>
                </c:pt>
                <c:pt idx="11513">
                  <c:v>42783.460416666669</c:v>
                </c:pt>
                <c:pt idx="11514">
                  <c:v>42783.467361111114</c:v>
                </c:pt>
                <c:pt idx="11515">
                  <c:v>42783.474305555559</c:v>
                </c:pt>
                <c:pt idx="11516">
                  <c:v>42783.481249999997</c:v>
                </c:pt>
                <c:pt idx="11517">
                  <c:v>42783.488194444442</c:v>
                </c:pt>
                <c:pt idx="11518">
                  <c:v>42783.495138888888</c:v>
                </c:pt>
                <c:pt idx="11519">
                  <c:v>42783.502083333333</c:v>
                </c:pt>
                <c:pt idx="11520">
                  <c:v>42783.509027777778</c:v>
                </c:pt>
                <c:pt idx="11521">
                  <c:v>42783.515972222223</c:v>
                </c:pt>
                <c:pt idx="11522">
                  <c:v>42783.522916666669</c:v>
                </c:pt>
                <c:pt idx="11523">
                  <c:v>42783.529861111114</c:v>
                </c:pt>
                <c:pt idx="11524">
                  <c:v>42783.536805555559</c:v>
                </c:pt>
                <c:pt idx="11525">
                  <c:v>42783.543749999997</c:v>
                </c:pt>
                <c:pt idx="11526">
                  <c:v>42783.550694444442</c:v>
                </c:pt>
                <c:pt idx="11527">
                  <c:v>42783.557638888888</c:v>
                </c:pt>
                <c:pt idx="11528">
                  <c:v>42783.564583333333</c:v>
                </c:pt>
                <c:pt idx="11529">
                  <c:v>42783.571527777778</c:v>
                </c:pt>
                <c:pt idx="11530">
                  <c:v>42783.578472222223</c:v>
                </c:pt>
                <c:pt idx="11531">
                  <c:v>42783.585416666669</c:v>
                </c:pt>
                <c:pt idx="11532">
                  <c:v>42783.592361111114</c:v>
                </c:pt>
                <c:pt idx="11533">
                  <c:v>42783.599305555559</c:v>
                </c:pt>
                <c:pt idx="11534">
                  <c:v>42783.606249999997</c:v>
                </c:pt>
                <c:pt idx="11535">
                  <c:v>42783.613194444442</c:v>
                </c:pt>
                <c:pt idx="11536">
                  <c:v>42783.620138888888</c:v>
                </c:pt>
                <c:pt idx="11537">
                  <c:v>42783.627083333333</c:v>
                </c:pt>
                <c:pt idx="11538">
                  <c:v>42783.634027777778</c:v>
                </c:pt>
                <c:pt idx="11539">
                  <c:v>42783.640972222223</c:v>
                </c:pt>
                <c:pt idx="11540">
                  <c:v>42783.647916666669</c:v>
                </c:pt>
                <c:pt idx="11541">
                  <c:v>42783.654861111114</c:v>
                </c:pt>
                <c:pt idx="11542">
                  <c:v>42783.661805555559</c:v>
                </c:pt>
                <c:pt idx="11543">
                  <c:v>42783.668749999997</c:v>
                </c:pt>
                <c:pt idx="11544">
                  <c:v>42783.675694444442</c:v>
                </c:pt>
                <c:pt idx="11545">
                  <c:v>42783.682638888888</c:v>
                </c:pt>
                <c:pt idx="11546">
                  <c:v>42783.689583333333</c:v>
                </c:pt>
                <c:pt idx="11547">
                  <c:v>42783.696527777778</c:v>
                </c:pt>
                <c:pt idx="11548">
                  <c:v>42783.703472222223</c:v>
                </c:pt>
                <c:pt idx="11549">
                  <c:v>42783.710416666669</c:v>
                </c:pt>
                <c:pt idx="11550">
                  <c:v>42783.717361111114</c:v>
                </c:pt>
                <c:pt idx="11551">
                  <c:v>42783.724305555559</c:v>
                </c:pt>
                <c:pt idx="11552">
                  <c:v>42783.731249999997</c:v>
                </c:pt>
                <c:pt idx="11553">
                  <c:v>42783.738194444442</c:v>
                </c:pt>
                <c:pt idx="11554">
                  <c:v>42783.745138888888</c:v>
                </c:pt>
                <c:pt idx="11555">
                  <c:v>42783.752083333333</c:v>
                </c:pt>
                <c:pt idx="11556">
                  <c:v>42783.759027777778</c:v>
                </c:pt>
                <c:pt idx="11557">
                  <c:v>42783.765972222223</c:v>
                </c:pt>
                <c:pt idx="11558">
                  <c:v>42783.772916666669</c:v>
                </c:pt>
                <c:pt idx="11559">
                  <c:v>42783.779861111114</c:v>
                </c:pt>
                <c:pt idx="11560">
                  <c:v>42783.786805555559</c:v>
                </c:pt>
                <c:pt idx="11561">
                  <c:v>42783.793749999997</c:v>
                </c:pt>
                <c:pt idx="11562">
                  <c:v>42783.800694444442</c:v>
                </c:pt>
                <c:pt idx="11563">
                  <c:v>42783.807638888888</c:v>
                </c:pt>
                <c:pt idx="11564">
                  <c:v>42783.814583333333</c:v>
                </c:pt>
                <c:pt idx="11565">
                  <c:v>42783.821527777778</c:v>
                </c:pt>
                <c:pt idx="11566">
                  <c:v>42783.828472222223</c:v>
                </c:pt>
                <c:pt idx="11567">
                  <c:v>42783.835416666669</c:v>
                </c:pt>
                <c:pt idx="11568">
                  <c:v>42783.842361111114</c:v>
                </c:pt>
                <c:pt idx="11569">
                  <c:v>42783.849305555559</c:v>
                </c:pt>
                <c:pt idx="11570">
                  <c:v>42783.856249999997</c:v>
                </c:pt>
                <c:pt idx="11571">
                  <c:v>42783.863194444442</c:v>
                </c:pt>
                <c:pt idx="11572">
                  <c:v>42783.870138888888</c:v>
                </c:pt>
                <c:pt idx="11573">
                  <c:v>42783.877083333333</c:v>
                </c:pt>
                <c:pt idx="11574">
                  <c:v>42783.884027777778</c:v>
                </c:pt>
                <c:pt idx="11575">
                  <c:v>42783.890972222223</c:v>
                </c:pt>
                <c:pt idx="11576">
                  <c:v>42783.897916666669</c:v>
                </c:pt>
                <c:pt idx="11577">
                  <c:v>42783.904861111114</c:v>
                </c:pt>
                <c:pt idx="11578">
                  <c:v>42783.911805555559</c:v>
                </c:pt>
                <c:pt idx="11579">
                  <c:v>42783.918749999997</c:v>
                </c:pt>
                <c:pt idx="11580">
                  <c:v>42783.925694444442</c:v>
                </c:pt>
                <c:pt idx="11581">
                  <c:v>42783.932638888888</c:v>
                </c:pt>
                <c:pt idx="11582">
                  <c:v>42783.939583333333</c:v>
                </c:pt>
                <c:pt idx="11583">
                  <c:v>42783.946527777778</c:v>
                </c:pt>
                <c:pt idx="11584">
                  <c:v>42783.953472222223</c:v>
                </c:pt>
                <c:pt idx="11585">
                  <c:v>42783.960416666669</c:v>
                </c:pt>
                <c:pt idx="11586">
                  <c:v>42783.967361111114</c:v>
                </c:pt>
                <c:pt idx="11587">
                  <c:v>42783.974305555559</c:v>
                </c:pt>
                <c:pt idx="11588">
                  <c:v>42783.981249999997</c:v>
                </c:pt>
                <c:pt idx="11589">
                  <c:v>42783.988194444442</c:v>
                </c:pt>
                <c:pt idx="11590">
                  <c:v>42783.995138888888</c:v>
                </c:pt>
                <c:pt idx="11591">
                  <c:v>42784.002083333333</c:v>
                </c:pt>
                <c:pt idx="11592">
                  <c:v>42784.009027777778</c:v>
                </c:pt>
                <c:pt idx="11593">
                  <c:v>42784.015972222223</c:v>
                </c:pt>
                <c:pt idx="11594">
                  <c:v>42784.022916666669</c:v>
                </c:pt>
                <c:pt idx="11595">
                  <c:v>42784.029861111114</c:v>
                </c:pt>
                <c:pt idx="11596">
                  <c:v>42784.036805555559</c:v>
                </c:pt>
                <c:pt idx="11597">
                  <c:v>42784.043749999997</c:v>
                </c:pt>
                <c:pt idx="11598">
                  <c:v>42784.050694444442</c:v>
                </c:pt>
                <c:pt idx="11599">
                  <c:v>42784.057638888888</c:v>
                </c:pt>
                <c:pt idx="11600">
                  <c:v>42784.064583333333</c:v>
                </c:pt>
                <c:pt idx="11601">
                  <c:v>42784.071527777778</c:v>
                </c:pt>
                <c:pt idx="11602">
                  <c:v>42784.078472222223</c:v>
                </c:pt>
                <c:pt idx="11603">
                  <c:v>42784.085416666669</c:v>
                </c:pt>
                <c:pt idx="11604">
                  <c:v>42784.092361111114</c:v>
                </c:pt>
                <c:pt idx="11605">
                  <c:v>42784.099305555559</c:v>
                </c:pt>
                <c:pt idx="11606">
                  <c:v>42784.106249999997</c:v>
                </c:pt>
                <c:pt idx="11607">
                  <c:v>42784.113194444442</c:v>
                </c:pt>
                <c:pt idx="11608">
                  <c:v>42784.120138888888</c:v>
                </c:pt>
                <c:pt idx="11609">
                  <c:v>42784.127083333333</c:v>
                </c:pt>
                <c:pt idx="11610">
                  <c:v>42784.134027777778</c:v>
                </c:pt>
                <c:pt idx="11611">
                  <c:v>42784.140972222223</c:v>
                </c:pt>
                <c:pt idx="11612">
                  <c:v>42784.147916666669</c:v>
                </c:pt>
                <c:pt idx="11613">
                  <c:v>42784.154861111114</c:v>
                </c:pt>
                <c:pt idx="11614">
                  <c:v>42784.161805555559</c:v>
                </c:pt>
                <c:pt idx="11615">
                  <c:v>42784.168749999997</c:v>
                </c:pt>
                <c:pt idx="11616">
                  <c:v>42784.175694444442</c:v>
                </c:pt>
                <c:pt idx="11617">
                  <c:v>42784.182638888888</c:v>
                </c:pt>
                <c:pt idx="11618">
                  <c:v>42784.189583333333</c:v>
                </c:pt>
                <c:pt idx="11619">
                  <c:v>42784.196527777778</c:v>
                </c:pt>
                <c:pt idx="11620">
                  <c:v>42784.203472222223</c:v>
                </c:pt>
                <c:pt idx="11621">
                  <c:v>42784.210416666669</c:v>
                </c:pt>
                <c:pt idx="11622">
                  <c:v>42784.217361111114</c:v>
                </c:pt>
                <c:pt idx="11623">
                  <c:v>42784.224305555559</c:v>
                </c:pt>
                <c:pt idx="11624">
                  <c:v>42784.231249999997</c:v>
                </c:pt>
                <c:pt idx="11625">
                  <c:v>42784.238194444442</c:v>
                </c:pt>
                <c:pt idx="11626">
                  <c:v>42784.245138888888</c:v>
                </c:pt>
                <c:pt idx="11627">
                  <c:v>42784.252083333333</c:v>
                </c:pt>
                <c:pt idx="11628">
                  <c:v>42784.259027777778</c:v>
                </c:pt>
                <c:pt idx="11629">
                  <c:v>42784.265972222223</c:v>
                </c:pt>
                <c:pt idx="11630">
                  <c:v>42784.272916666669</c:v>
                </c:pt>
                <c:pt idx="11631">
                  <c:v>42784.279861111114</c:v>
                </c:pt>
                <c:pt idx="11632">
                  <c:v>42784.286805555559</c:v>
                </c:pt>
                <c:pt idx="11633">
                  <c:v>42784.293749999997</c:v>
                </c:pt>
                <c:pt idx="11634">
                  <c:v>42784.300694444442</c:v>
                </c:pt>
                <c:pt idx="11635">
                  <c:v>42784.307638888888</c:v>
                </c:pt>
                <c:pt idx="11636">
                  <c:v>42784.314583333333</c:v>
                </c:pt>
                <c:pt idx="11637">
                  <c:v>42784.321527777778</c:v>
                </c:pt>
                <c:pt idx="11638">
                  <c:v>42784.328472222223</c:v>
                </c:pt>
                <c:pt idx="11639">
                  <c:v>42784.335416666669</c:v>
                </c:pt>
                <c:pt idx="11640">
                  <c:v>42784.342361111114</c:v>
                </c:pt>
                <c:pt idx="11641">
                  <c:v>42784.349305555559</c:v>
                </c:pt>
                <c:pt idx="11642">
                  <c:v>42784.356249999997</c:v>
                </c:pt>
                <c:pt idx="11643">
                  <c:v>42784.363194444442</c:v>
                </c:pt>
                <c:pt idx="11644">
                  <c:v>42784.370138888888</c:v>
                </c:pt>
                <c:pt idx="11645">
                  <c:v>42784.377083333333</c:v>
                </c:pt>
                <c:pt idx="11646">
                  <c:v>42784.384027777778</c:v>
                </c:pt>
                <c:pt idx="11647">
                  <c:v>42784.390972222223</c:v>
                </c:pt>
                <c:pt idx="11648">
                  <c:v>42784.397916666669</c:v>
                </c:pt>
                <c:pt idx="11649">
                  <c:v>42784.404861111114</c:v>
                </c:pt>
                <c:pt idx="11650">
                  <c:v>42784.411805555559</c:v>
                </c:pt>
                <c:pt idx="11651">
                  <c:v>42784.418749999997</c:v>
                </c:pt>
                <c:pt idx="11652">
                  <c:v>42784.425694444442</c:v>
                </c:pt>
                <c:pt idx="11653">
                  <c:v>42784.432638888888</c:v>
                </c:pt>
                <c:pt idx="11654">
                  <c:v>42784.439583333333</c:v>
                </c:pt>
                <c:pt idx="11655">
                  <c:v>42784.446527777778</c:v>
                </c:pt>
                <c:pt idx="11656">
                  <c:v>42784.453472222223</c:v>
                </c:pt>
                <c:pt idx="11657">
                  <c:v>42784.460416666669</c:v>
                </c:pt>
                <c:pt idx="11658">
                  <c:v>42784.467361111114</c:v>
                </c:pt>
                <c:pt idx="11659">
                  <c:v>42784.474305555559</c:v>
                </c:pt>
                <c:pt idx="11660">
                  <c:v>42784.481249999997</c:v>
                </c:pt>
                <c:pt idx="11661">
                  <c:v>42784.488194444442</c:v>
                </c:pt>
                <c:pt idx="11662">
                  <c:v>42784.495138888888</c:v>
                </c:pt>
                <c:pt idx="11663">
                  <c:v>42784.502083333333</c:v>
                </c:pt>
                <c:pt idx="11664">
                  <c:v>42784.509027777778</c:v>
                </c:pt>
                <c:pt idx="11665">
                  <c:v>42784.515972222223</c:v>
                </c:pt>
                <c:pt idx="11666">
                  <c:v>42784.522916666669</c:v>
                </c:pt>
                <c:pt idx="11667">
                  <c:v>42784.529861111114</c:v>
                </c:pt>
                <c:pt idx="11668">
                  <c:v>42784.536805555559</c:v>
                </c:pt>
                <c:pt idx="11669">
                  <c:v>42784.543749999997</c:v>
                </c:pt>
                <c:pt idx="11670">
                  <c:v>42784.550694444442</c:v>
                </c:pt>
                <c:pt idx="11671">
                  <c:v>42784.557638888888</c:v>
                </c:pt>
                <c:pt idx="11672">
                  <c:v>42784.564583333333</c:v>
                </c:pt>
                <c:pt idx="11673">
                  <c:v>42784.571527777778</c:v>
                </c:pt>
                <c:pt idx="11674">
                  <c:v>42784.578472222223</c:v>
                </c:pt>
                <c:pt idx="11675">
                  <c:v>42784.585416666669</c:v>
                </c:pt>
                <c:pt idx="11676">
                  <c:v>42784.592361111114</c:v>
                </c:pt>
                <c:pt idx="11677">
                  <c:v>42784.599305555559</c:v>
                </c:pt>
                <c:pt idx="11678">
                  <c:v>42784.606249999997</c:v>
                </c:pt>
                <c:pt idx="11679">
                  <c:v>42784.613194444442</c:v>
                </c:pt>
                <c:pt idx="11680">
                  <c:v>42784.620138888888</c:v>
                </c:pt>
                <c:pt idx="11681">
                  <c:v>42784.627083333333</c:v>
                </c:pt>
                <c:pt idx="11682">
                  <c:v>42784.634027777778</c:v>
                </c:pt>
                <c:pt idx="11683">
                  <c:v>42784.640972222223</c:v>
                </c:pt>
                <c:pt idx="11684">
                  <c:v>42784.647916666669</c:v>
                </c:pt>
                <c:pt idx="11685">
                  <c:v>42784.654861111114</c:v>
                </c:pt>
                <c:pt idx="11686">
                  <c:v>42784.661805555559</c:v>
                </c:pt>
                <c:pt idx="11687">
                  <c:v>42784.668749999997</c:v>
                </c:pt>
                <c:pt idx="11688">
                  <c:v>42784.675694444442</c:v>
                </c:pt>
                <c:pt idx="11689">
                  <c:v>42784.682638888888</c:v>
                </c:pt>
                <c:pt idx="11690">
                  <c:v>42784.689583333333</c:v>
                </c:pt>
                <c:pt idx="11691">
                  <c:v>42784.696527777778</c:v>
                </c:pt>
                <c:pt idx="11692">
                  <c:v>42784.703472222223</c:v>
                </c:pt>
                <c:pt idx="11693">
                  <c:v>42784.710416666669</c:v>
                </c:pt>
                <c:pt idx="11694">
                  <c:v>42784.717361111114</c:v>
                </c:pt>
                <c:pt idx="11695">
                  <c:v>42784.724305555559</c:v>
                </c:pt>
                <c:pt idx="11696">
                  <c:v>42784.731249999997</c:v>
                </c:pt>
                <c:pt idx="11697">
                  <c:v>42784.738194444442</c:v>
                </c:pt>
                <c:pt idx="11698">
                  <c:v>42784.745138888888</c:v>
                </c:pt>
                <c:pt idx="11699">
                  <c:v>42784.752083333333</c:v>
                </c:pt>
                <c:pt idx="11700">
                  <c:v>42784.759027777778</c:v>
                </c:pt>
                <c:pt idx="11701">
                  <c:v>42784.765972222223</c:v>
                </c:pt>
                <c:pt idx="11702">
                  <c:v>42784.772916666669</c:v>
                </c:pt>
                <c:pt idx="11703">
                  <c:v>42784.779861111114</c:v>
                </c:pt>
                <c:pt idx="11704">
                  <c:v>42784.786805555559</c:v>
                </c:pt>
                <c:pt idx="11705">
                  <c:v>42784.793749999997</c:v>
                </c:pt>
                <c:pt idx="11706">
                  <c:v>42784.800694444442</c:v>
                </c:pt>
                <c:pt idx="11707">
                  <c:v>42784.807638888888</c:v>
                </c:pt>
                <c:pt idx="11708">
                  <c:v>42784.814583333333</c:v>
                </c:pt>
                <c:pt idx="11709">
                  <c:v>42784.821527777778</c:v>
                </c:pt>
                <c:pt idx="11710">
                  <c:v>42784.828472222223</c:v>
                </c:pt>
                <c:pt idx="11711">
                  <c:v>42784.835416666669</c:v>
                </c:pt>
                <c:pt idx="11712">
                  <c:v>42784.842361111114</c:v>
                </c:pt>
                <c:pt idx="11713">
                  <c:v>42784.849305555559</c:v>
                </c:pt>
                <c:pt idx="11714">
                  <c:v>42784.856249999997</c:v>
                </c:pt>
                <c:pt idx="11715">
                  <c:v>42784.863194444442</c:v>
                </c:pt>
                <c:pt idx="11716">
                  <c:v>42784.870138888888</c:v>
                </c:pt>
                <c:pt idx="11717">
                  <c:v>42784.877083333333</c:v>
                </c:pt>
                <c:pt idx="11718">
                  <c:v>42784.884027777778</c:v>
                </c:pt>
                <c:pt idx="11719">
                  <c:v>42784.890972222223</c:v>
                </c:pt>
                <c:pt idx="11720">
                  <c:v>42784.897916666669</c:v>
                </c:pt>
                <c:pt idx="11721">
                  <c:v>42784.904861111114</c:v>
                </c:pt>
                <c:pt idx="11722">
                  <c:v>42784.911805555559</c:v>
                </c:pt>
                <c:pt idx="11723">
                  <c:v>42784.918749999997</c:v>
                </c:pt>
                <c:pt idx="11724">
                  <c:v>42784.925694444442</c:v>
                </c:pt>
                <c:pt idx="11725">
                  <c:v>42784.932638888888</c:v>
                </c:pt>
                <c:pt idx="11726">
                  <c:v>42784.939583333333</c:v>
                </c:pt>
                <c:pt idx="11727">
                  <c:v>42784.946527777778</c:v>
                </c:pt>
                <c:pt idx="11728">
                  <c:v>42784.953472222223</c:v>
                </c:pt>
                <c:pt idx="11729">
                  <c:v>42784.960416666669</c:v>
                </c:pt>
                <c:pt idx="11730">
                  <c:v>42784.967361111114</c:v>
                </c:pt>
                <c:pt idx="11731">
                  <c:v>42784.974305555559</c:v>
                </c:pt>
                <c:pt idx="11732">
                  <c:v>42784.981249999997</c:v>
                </c:pt>
                <c:pt idx="11733">
                  <c:v>42784.988194444442</c:v>
                </c:pt>
                <c:pt idx="11734">
                  <c:v>42784.995138888888</c:v>
                </c:pt>
                <c:pt idx="11735">
                  <c:v>42785.002083333333</c:v>
                </c:pt>
                <c:pt idx="11736">
                  <c:v>42785.009027777778</c:v>
                </c:pt>
                <c:pt idx="11737">
                  <c:v>42785.015972222223</c:v>
                </c:pt>
                <c:pt idx="11738">
                  <c:v>42785.022916666669</c:v>
                </c:pt>
                <c:pt idx="11739">
                  <c:v>42785.029861111114</c:v>
                </c:pt>
                <c:pt idx="11740">
                  <c:v>42785.036805555559</c:v>
                </c:pt>
                <c:pt idx="11741">
                  <c:v>42785.043749999997</c:v>
                </c:pt>
                <c:pt idx="11742">
                  <c:v>42785.050694444442</c:v>
                </c:pt>
                <c:pt idx="11743">
                  <c:v>42785.057638888888</c:v>
                </c:pt>
                <c:pt idx="11744">
                  <c:v>42785.064583333333</c:v>
                </c:pt>
                <c:pt idx="11745">
                  <c:v>42785.071527777778</c:v>
                </c:pt>
                <c:pt idx="11746">
                  <c:v>42785.078472222223</c:v>
                </c:pt>
                <c:pt idx="11747">
                  <c:v>42785.085416666669</c:v>
                </c:pt>
                <c:pt idx="11748">
                  <c:v>42785.092361111114</c:v>
                </c:pt>
                <c:pt idx="11749">
                  <c:v>42785.099305555559</c:v>
                </c:pt>
                <c:pt idx="11750">
                  <c:v>42785.106249999997</c:v>
                </c:pt>
                <c:pt idx="11751">
                  <c:v>42785.113194444442</c:v>
                </c:pt>
                <c:pt idx="11752">
                  <c:v>42785.120138888888</c:v>
                </c:pt>
                <c:pt idx="11753">
                  <c:v>42785.127083333333</c:v>
                </c:pt>
                <c:pt idx="11754">
                  <c:v>42785.134027777778</c:v>
                </c:pt>
                <c:pt idx="11755">
                  <c:v>42785.140972222223</c:v>
                </c:pt>
                <c:pt idx="11756">
                  <c:v>42785.147916666669</c:v>
                </c:pt>
                <c:pt idx="11757">
                  <c:v>42785.154861111114</c:v>
                </c:pt>
                <c:pt idx="11758">
                  <c:v>42785.161805555559</c:v>
                </c:pt>
                <c:pt idx="11759">
                  <c:v>42785.168749999997</c:v>
                </c:pt>
                <c:pt idx="11760">
                  <c:v>42785.175694444442</c:v>
                </c:pt>
                <c:pt idx="11761">
                  <c:v>42785.182638888888</c:v>
                </c:pt>
                <c:pt idx="11762">
                  <c:v>42785.189583333333</c:v>
                </c:pt>
                <c:pt idx="11763">
                  <c:v>42785.196527777778</c:v>
                </c:pt>
                <c:pt idx="11764">
                  <c:v>42785.203472222223</c:v>
                </c:pt>
                <c:pt idx="11765">
                  <c:v>42785.210416666669</c:v>
                </c:pt>
                <c:pt idx="11766">
                  <c:v>42785.217361111114</c:v>
                </c:pt>
                <c:pt idx="11767">
                  <c:v>42785.224305555559</c:v>
                </c:pt>
                <c:pt idx="11768">
                  <c:v>42785.231249999997</c:v>
                </c:pt>
                <c:pt idx="11769">
                  <c:v>42785.238194444442</c:v>
                </c:pt>
                <c:pt idx="11770">
                  <c:v>42785.245138888888</c:v>
                </c:pt>
                <c:pt idx="11771">
                  <c:v>42785.252083333333</c:v>
                </c:pt>
                <c:pt idx="11772">
                  <c:v>42785.259027777778</c:v>
                </c:pt>
                <c:pt idx="11773">
                  <c:v>42785.265972222223</c:v>
                </c:pt>
                <c:pt idx="11774">
                  <c:v>42785.272916666669</c:v>
                </c:pt>
                <c:pt idx="11775">
                  <c:v>42785.279861111114</c:v>
                </c:pt>
                <c:pt idx="11776">
                  <c:v>42785.286805555559</c:v>
                </c:pt>
                <c:pt idx="11777">
                  <c:v>42785.293749999997</c:v>
                </c:pt>
                <c:pt idx="11778">
                  <c:v>42785.300694444442</c:v>
                </c:pt>
                <c:pt idx="11779">
                  <c:v>42785.307638888888</c:v>
                </c:pt>
                <c:pt idx="11780">
                  <c:v>42785.314583333333</c:v>
                </c:pt>
                <c:pt idx="11781">
                  <c:v>42785.321527777778</c:v>
                </c:pt>
                <c:pt idx="11782">
                  <c:v>42785.328472222223</c:v>
                </c:pt>
                <c:pt idx="11783">
                  <c:v>42785.335416666669</c:v>
                </c:pt>
                <c:pt idx="11784">
                  <c:v>42785.342361111114</c:v>
                </c:pt>
                <c:pt idx="11785">
                  <c:v>42785.349305555559</c:v>
                </c:pt>
                <c:pt idx="11786">
                  <c:v>42785.356249999997</c:v>
                </c:pt>
                <c:pt idx="11787">
                  <c:v>42785.363194444442</c:v>
                </c:pt>
                <c:pt idx="11788">
                  <c:v>42785.370138888888</c:v>
                </c:pt>
                <c:pt idx="11789">
                  <c:v>42785.377083333333</c:v>
                </c:pt>
                <c:pt idx="11790">
                  <c:v>42785.384027777778</c:v>
                </c:pt>
                <c:pt idx="11791">
                  <c:v>42785.390972222223</c:v>
                </c:pt>
                <c:pt idx="11792">
                  <c:v>42785.397916666669</c:v>
                </c:pt>
                <c:pt idx="11793">
                  <c:v>42785.404861111114</c:v>
                </c:pt>
                <c:pt idx="11794">
                  <c:v>42785.411805555559</c:v>
                </c:pt>
                <c:pt idx="11795">
                  <c:v>42785.418749999997</c:v>
                </c:pt>
                <c:pt idx="11796">
                  <c:v>42785.425694444442</c:v>
                </c:pt>
                <c:pt idx="11797">
                  <c:v>42785.432638888888</c:v>
                </c:pt>
                <c:pt idx="11798">
                  <c:v>42785.439583333333</c:v>
                </c:pt>
                <c:pt idx="11799">
                  <c:v>42785.446527777778</c:v>
                </c:pt>
                <c:pt idx="11800">
                  <c:v>42785.453472222223</c:v>
                </c:pt>
                <c:pt idx="11801">
                  <c:v>42785.460416666669</c:v>
                </c:pt>
                <c:pt idx="11802">
                  <c:v>42785.467361111114</c:v>
                </c:pt>
                <c:pt idx="11803">
                  <c:v>42785.474305555559</c:v>
                </c:pt>
                <c:pt idx="11804">
                  <c:v>42785.481249999997</c:v>
                </c:pt>
                <c:pt idx="11805">
                  <c:v>42785.488194444442</c:v>
                </c:pt>
                <c:pt idx="11806">
                  <c:v>42785.495138888888</c:v>
                </c:pt>
                <c:pt idx="11807">
                  <c:v>42785.502083333333</c:v>
                </c:pt>
                <c:pt idx="11808">
                  <c:v>42785.509027777778</c:v>
                </c:pt>
                <c:pt idx="11809">
                  <c:v>42785.515972222223</c:v>
                </c:pt>
                <c:pt idx="11810">
                  <c:v>42785.522916666669</c:v>
                </c:pt>
                <c:pt idx="11811">
                  <c:v>42785.529861111114</c:v>
                </c:pt>
                <c:pt idx="11812">
                  <c:v>42785.536805555559</c:v>
                </c:pt>
                <c:pt idx="11813">
                  <c:v>42785.543749999997</c:v>
                </c:pt>
                <c:pt idx="11814">
                  <c:v>42785.550694444442</c:v>
                </c:pt>
                <c:pt idx="11815">
                  <c:v>42785.557638888888</c:v>
                </c:pt>
                <c:pt idx="11816">
                  <c:v>42785.564583333333</c:v>
                </c:pt>
                <c:pt idx="11817">
                  <c:v>42785.571527777778</c:v>
                </c:pt>
                <c:pt idx="11818">
                  <c:v>42785.578472222223</c:v>
                </c:pt>
                <c:pt idx="11819">
                  <c:v>42785.585416666669</c:v>
                </c:pt>
                <c:pt idx="11820">
                  <c:v>42785.592361111114</c:v>
                </c:pt>
                <c:pt idx="11821">
                  <c:v>42785.599305555559</c:v>
                </c:pt>
                <c:pt idx="11822">
                  <c:v>42785.606249999997</c:v>
                </c:pt>
                <c:pt idx="11823">
                  <c:v>42785.613194444442</c:v>
                </c:pt>
                <c:pt idx="11824">
                  <c:v>42785.620138888888</c:v>
                </c:pt>
                <c:pt idx="11825">
                  <c:v>42785.627083333333</c:v>
                </c:pt>
                <c:pt idx="11826">
                  <c:v>42785.634027777778</c:v>
                </c:pt>
                <c:pt idx="11827">
                  <c:v>42785.640972222223</c:v>
                </c:pt>
                <c:pt idx="11828">
                  <c:v>42785.647916666669</c:v>
                </c:pt>
                <c:pt idx="11829">
                  <c:v>42785.654861111114</c:v>
                </c:pt>
                <c:pt idx="11830">
                  <c:v>42785.661805555559</c:v>
                </c:pt>
                <c:pt idx="11831">
                  <c:v>42785.668749999997</c:v>
                </c:pt>
                <c:pt idx="11832">
                  <c:v>42785.675694444442</c:v>
                </c:pt>
                <c:pt idx="11833">
                  <c:v>42785.682638888888</c:v>
                </c:pt>
                <c:pt idx="11834">
                  <c:v>42785.689583333333</c:v>
                </c:pt>
                <c:pt idx="11835">
                  <c:v>42785.696527777778</c:v>
                </c:pt>
                <c:pt idx="11836">
                  <c:v>42785.703472222223</c:v>
                </c:pt>
                <c:pt idx="11837">
                  <c:v>42785.710416666669</c:v>
                </c:pt>
                <c:pt idx="11838">
                  <c:v>42785.717361111114</c:v>
                </c:pt>
                <c:pt idx="11839">
                  <c:v>42785.724305555559</c:v>
                </c:pt>
                <c:pt idx="11840">
                  <c:v>42785.731249999997</c:v>
                </c:pt>
                <c:pt idx="11841">
                  <c:v>42785.738194444442</c:v>
                </c:pt>
                <c:pt idx="11842">
                  <c:v>42785.745138888888</c:v>
                </c:pt>
                <c:pt idx="11843">
                  <c:v>42785.752083333333</c:v>
                </c:pt>
                <c:pt idx="11844">
                  <c:v>42785.759027777778</c:v>
                </c:pt>
                <c:pt idx="11845">
                  <c:v>42785.765972222223</c:v>
                </c:pt>
                <c:pt idx="11846">
                  <c:v>42785.772916666669</c:v>
                </c:pt>
                <c:pt idx="11847">
                  <c:v>42785.779861111114</c:v>
                </c:pt>
                <c:pt idx="11848">
                  <c:v>42785.786805555559</c:v>
                </c:pt>
                <c:pt idx="11849">
                  <c:v>42785.793749999997</c:v>
                </c:pt>
                <c:pt idx="11850">
                  <c:v>42785.800694444442</c:v>
                </c:pt>
                <c:pt idx="11851">
                  <c:v>42785.807638888888</c:v>
                </c:pt>
                <c:pt idx="11852">
                  <c:v>42785.814583333333</c:v>
                </c:pt>
                <c:pt idx="11853">
                  <c:v>42785.821527777778</c:v>
                </c:pt>
                <c:pt idx="11854">
                  <c:v>42785.828472222223</c:v>
                </c:pt>
                <c:pt idx="11855">
                  <c:v>42785.835416666669</c:v>
                </c:pt>
                <c:pt idx="11856">
                  <c:v>42785.842361111114</c:v>
                </c:pt>
                <c:pt idx="11857">
                  <c:v>42785.849305555559</c:v>
                </c:pt>
                <c:pt idx="11858">
                  <c:v>42785.856249999997</c:v>
                </c:pt>
                <c:pt idx="11859">
                  <c:v>42785.863194444442</c:v>
                </c:pt>
                <c:pt idx="11860">
                  <c:v>42785.870138888888</c:v>
                </c:pt>
                <c:pt idx="11861">
                  <c:v>42785.877083333333</c:v>
                </c:pt>
                <c:pt idx="11862">
                  <c:v>42785.884027777778</c:v>
                </c:pt>
                <c:pt idx="11863">
                  <c:v>42785.890972222223</c:v>
                </c:pt>
                <c:pt idx="11864">
                  <c:v>42785.897916666669</c:v>
                </c:pt>
                <c:pt idx="11865">
                  <c:v>42785.904861111114</c:v>
                </c:pt>
                <c:pt idx="11866">
                  <c:v>42785.911805555559</c:v>
                </c:pt>
                <c:pt idx="11867">
                  <c:v>42785.918749999997</c:v>
                </c:pt>
                <c:pt idx="11868">
                  <c:v>42785.925694444442</c:v>
                </c:pt>
                <c:pt idx="11869">
                  <c:v>42785.932638888888</c:v>
                </c:pt>
                <c:pt idx="11870">
                  <c:v>42785.939583333333</c:v>
                </c:pt>
                <c:pt idx="11871">
                  <c:v>42785.946527777778</c:v>
                </c:pt>
                <c:pt idx="11872">
                  <c:v>42785.953472222223</c:v>
                </c:pt>
                <c:pt idx="11873">
                  <c:v>42785.960416666669</c:v>
                </c:pt>
                <c:pt idx="11874">
                  <c:v>42785.967361111114</c:v>
                </c:pt>
                <c:pt idx="11875">
                  <c:v>42785.974305555559</c:v>
                </c:pt>
                <c:pt idx="11876">
                  <c:v>42785.981249999997</c:v>
                </c:pt>
                <c:pt idx="11877">
                  <c:v>42785.988194444442</c:v>
                </c:pt>
                <c:pt idx="11878">
                  <c:v>42785.995138888888</c:v>
                </c:pt>
                <c:pt idx="11879">
                  <c:v>42786.002083333333</c:v>
                </c:pt>
                <c:pt idx="11880">
                  <c:v>42786.009027777778</c:v>
                </c:pt>
                <c:pt idx="11881">
                  <c:v>42786.015972222223</c:v>
                </c:pt>
                <c:pt idx="11882">
                  <c:v>42786.022916666669</c:v>
                </c:pt>
                <c:pt idx="11883">
                  <c:v>42786.029861111114</c:v>
                </c:pt>
                <c:pt idx="11884">
                  <c:v>42786.036805555559</c:v>
                </c:pt>
                <c:pt idx="11885">
                  <c:v>42786.043749999997</c:v>
                </c:pt>
                <c:pt idx="11886">
                  <c:v>42786.050694444442</c:v>
                </c:pt>
                <c:pt idx="11887">
                  <c:v>42786.057638888888</c:v>
                </c:pt>
                <c:pt idx="11888">
                  <c:v>42786.064583333333</c:v>
                </c:pt>
                <c:pt idx="11889">
                  <c:v>42786.071527777778</c:v>
                </c:pt>
                <c:pt idx="11890">
                  <c:v>42786.078472222223</c:v>
                </c:pt>
                <c:pt idx="11891">
                  <c:v>42786.085416666669</c:v>
                </c:pt>
                <c:pt idx="11892">
                  <c:v>42786.092361111114</c:v>
                </c:pt>
                <c:pt idx="11893">
                  <c:v>42786.099305555559</c:v>
                </c:pt>
                <c:pt idx="11894">
                  <c:v>42786.106249999997</c:v>
                </c:pt>
                <c:pt idx="11895">
                  <c:v>42786.113194444442</c:v>
                </c:pt>
                <c:pt idx="11896">
                  <c:v>42786.120138888888</c:v>
                </c:pt>
                <c:pt idx="11897">
                  <c:v>42786.127083333333</c:v>
                </c:pt>
                <c:pt idx="11898">
                  <c:v>42786.134027777778</c:v>
                </c:pt>
                <c:pt idx="11899">
                  <c:v>42786.140972222223</c:v>
                </c:pt>
                <c:pt idx="11900">
                  <c:v>42786.147916666669</c:v>
                </c:pt>
                <c:pt idx="11901">
                  <c:v>42786.154861111114</c:v>
                </c:pt>
                <c:pt idx="11902">
                  <c:v>42786.161805555559</c:v>
                </c:pt>
                <c:pt idx="11903">
                  <c:v>42786.168749999997</c:v>
                </c:pt>
                <c:pt idx="11904">
                  <c:v>42786.175694444442</c:v>
                </c:pt>
                <c:pt idx="11905">
                  <c:v>42786.182638888888</c:v>
                </c:pt>
                <c:pt idx="11906">
                  <c:v>42786.189583333333</c:v>
                </c:pt>
                <c:pt idx="11907">
                  <c:v>42786.196527777778</c:v>
                </c:pt>
                <c:pt idx="11908">
                  <c:v>42786.203472222223</c:v>
                </c:pt>
                <c:pt idx="11909">
                  <c:v>42786.210416666669</c:v>
                </c:pt>
                <c:pt idx="11910">
                  <c:v>42786.217361111114</c:v>
                </c:pt>
                <c:pt idx="11911">
                  <c:v>42786.224305555559</c:v>
                </c:pt>
                <c:pt idx="11912">
                  <c:v>42786.231249999997</c:v>
                </c:pt>
                <c:pt idx="11913">
                  <c:v>42786.238194444442</c:v>
                </c:pt>
                <c:pt idx="11914">
                  <c:v>42786.245138888888</c:v>
                </c:pt>
                <c:pt idx="11915">
                  <c:v>42786.252083333333</c:v>
                </c:pt>
                <c:pt idx="11916">
                  <c:v>42786.259027777778</c:v>
                </c:pt>
                <c:pt idx="11917">
                  <c:v>42786.265972222223</c:v>
                </c:pt>
                <c:pt idx="11918">
                  <c:v>42786.272916666669</c:v>
                </c:pt>
                <c:pt idx="11919">
                  <c:v>42786.279861111114</c:v>
                </c:pt>
                <c:pt idx="11920">
                  <c:v>42786.286805555559</c:v>
                </c:pt>
                <c:pt idx="11921">
                  <c:v>42786.293749999997</c:v>
                </c:pt>
                <c:pt idx="11922">
                  <c:v>42786.300694444442</c:v>
                </c:pt>
                <c:pt idx="11923">
                  <c:v>42786.307638888888</c:v>
                </c:pt>
                <c:pt idx="11924">
                  <c:v>42786.314583333333</c:v>
                </c:pt>
                <c:pt idx="11925">
                  <c:v>42786.321527777778</c:v>
                </c:pt>
                <c:pt idx="11926">
                  <c:v>42786.328472222223</c:v>
                </c:pt>
                <c:pt idx="11927">
                  <c:v>42786.335416666669</c:v>
                </c:pt>
                <c:pt idx="11928">
                  <c:v>42786.342361111114</c:v>
                </c:pt>
                <c:pt idx="11929">
                  <c:v>42786.349305555559</c:v>
                </c:pt>
                <c:pt idx="11930">
                  <c:v>42786.356249999997</c:v>
                </c:pt>
                <c:pt idx="11931">
                  <c:v>42786.363194444442</c:v>
                </c:pt>
                <c:pt idx="11932">
                  <c:v>42786.370138888888</c:v>
                </c:pt>
                <c:pt idx="11933">
                  <c:v>42786.377083333333</c:v>
                </c:pt>
                <c:pt idx="11934">
                  <c:v>42786.384027777778</c:v>
                </c:pt>
                <c:pt idx="11935">
                  <c:v>42786.390972222223</c:v>
                </c:pt>
                <c:pt idx="11936">
                  <c:v>42786.397916666669</c:v>
                </c:pt>
                <c:pt idx="11937">
                  <c:v>42786.404861111114</c:v>
                </c:pt>
                <c:pt idx="11938">
                  <c:v>42786.411805555559</c:v>
                </c:pt>
                <c:pt idx="11939">
                  <c:v>42786.418749999997</c:v>
                </c:pt>
                <c:pt idx="11940">
                  <c:v>42786.425694444442</c:v>
                </c:pt>
                <c:pt idx="11941">
                  <c:v>42786.432638888888</c:v>
                </c:pt>
                <c:pt idx="11942">
                  <c:v>42786.439583333333</c:v>
                </c:pt>
                <c:pt idx="11943">
                  <c:v>42786.446527777778</c:v>
                </c:pt>
                <c:pt idx="11944">
                  <c:v>42786.453472222223</c:v>
                </c:pt>
                <c:pt idx="11945">
                  <c:v>42786.460416666669</c:v>
                </c:pt>
                <c:pt idx="11946">
                  <c:v>42786.467361111114</c:v>
                </c:pt>
                <c:pt idx="11947">
                  <c:v>42786.474305555559</c:v>
                </c:pt>
                <c:pt idx="11948">
                  <c:v>42786.481249999997</c:v>
                </c:pt>
                <c:pt idx="11949">
                  <c:v>42786.488194444442</c:v>
                </c:pt>
                <c:pt idx="11950">
                  <c:v>42786.495138888888</c:v>
                </c:pt>
                <c:pt idx="11951">
                  <c:v>42786.502083333333</c:v>
                </c:pt>
                <c:pt idx="11952">
                  <c:v>42786.509027777778</c:v>
                </c:pt>
                <c:pt idx="11953">
                  <c:v>42786.515972222223</c:v>
                </c:pt>
                <c:pt idx="11954">
                  <c:v>42786.522916666669</c:v>
                </c:pt>
                <c:pt idx="11955">
                  <c:v>42786.529861111114</c:v>
                </c:pt>
                <c:pt idx="11956">
                  <c:v>42786.536805555559</c:v>
                </c:pt>
                <c:pt idx="11957">
                  <c:v>42786.543749999997</c:v>
                </c:pt>
                <c:pt idx="11958">
                  <c:v>42786.550694444442</c:v>
                </c:pt>
                <c:pt idx="11959">
                  <c:v>42786.557638888888</c:v>
                </c:pt>
                <c:pt idx="11960">
                  <c:v>42786.564583333333</c:v>
                </c:pt>
                <c:pt idx="11961">
                  <c:v>42786.571527777778</c:v>
                </c:pt>
                <c:pt idx="11962">
                  <c:v>42786.578472222223</c:v>
                </c:pt>
                <c:pt idx="11963">
                  <c:v>42786.585416666669</c:v>
                </c:pt>
                <c:pt idx="11964">
                  <c:v>42786.592361111114</c:v>
                </c:pt>
                <c:pt idx="11965">
                  <c:v>42786.599305555559</c:v>
                </c:pt>
                <c:pt idx="11966">
                  <c:v>42786.606249999997</c:v>
                </c:pt>
                <c:pt idx="11967">
                  <c:v>42786.613194444442</c:v>
                </c:pt>
                <c:pt idx="11968">
                  <c:v>42786.620138888888</c:v>
                </c:pt>
                <c:pt idx="11969">
                  <c:v>42786.627083333333</c:v>
                </c:pt>
                <c:pt idx="11970">
                  <c:v>42786.634027777778</c:v>
                </c:pt>
                <c:pt idx="11971">
                  <c:v>42786.640972222223</c:v>
                </c:pt>
                <c:pt idx="11972">
                  <c:v>42786.647916666669</c:v>
                </c:pt>
                <c:pt idx="11973">
                  <c:v>42786.654861111114</c:v>
                </c:pt>
                <c:pt idx="11974">
                  <c:v>42786.661805555559</c:v>
                </c:pt>
                <c:pt idx="11975">
                  <c:v>42786.668749999997</c:v>
                </c:pt>
                <c:pt idx="11976">
                  <c:v>42786.675694444442</c:v>
                </c:pt>
                <c:pt idx="11977">
                  <c:v>42786.682638888888</c:v>
                </c:pt>
                <c:pt idx="11978">
                  <c:v>42786.689583333333</c:v>
                </c:pt>
                <c:pt idx="11979">
                  <c:v>42786.696527777778</c:v>
                </c:pt>
                <c:pt idx="11980">
                  <c:v>42786.703472222223</c:v>
                </c:pt>
                <c:pt idx="11981">
                  <c:v>42786.710416666669</c:v>
                </c:pt>
                <c:pt idx="11982">
                  <c:v>42786.717361111114</c:v>
                </c:pt>
                <c:pt idx="11983">
                  <c:v>42786.724305555559</c:v>
                </c:pt>
                <c:pt idx="11984">
                  <c:v>42786.731249999997</c:v>
                </c:pt>
                <c:pt idx="11985">
                  <c:v>42786.738194444442</c:v>
                </c:pt>
                <c:pt idx="11986">
                  <c:v>42786.745138888888</c:v>
                </c:pt>
                <c:pt idx="11987">
                  <c:v>42786.752083333333</c:v>
                </c:pt>
                <c:pt idx="11988">
                  <c:v>42786.759027777778</c:v>
                </c:pt>
                <c:pt idx="11989">
                  <c:v>42786.765972222223</c:v>
                </c:pt>
                <c:pt idx="11990">
                  <c:v>42786.772916666669</c:v>
                </c:pt>
                <c:pt idx="11991">
                  <c:v>42786.779861111114</c:v>
                </c:pt>
                <c:pt idx="11992">
                  <c:v>42786.786805555559</c:v>
                </c:pt>
                <c:pt idx="11993">
                  <c:v>42786.793749999997</c:v>
                </c:pt>
                <c:pt idx="11994">
                  <c:v>42786.800694444442</c:v>
                </c:pt>
                <c:pt idx="11995">
                  <c:v>42786.807638888888</c:v>
                </c:pt>
                <c:pt idx="11996">
                  <c:v>42786.814583333333</c:v>
                </c:pt>
                <c:pt idx="11997">
                  <c:v>42786.821527777778</c:v>
                </c:pt>
                <c:pt idx="11998">
                  <c:v>42786.828472222223</c:v>
                </c:pt>
                <c:pt idx="11999">
                  <c:v>42786.835416666669</c:v>
                </c:pt>
                <c:pt idx="12000">
                  <c:v>42786.842361111114</c:v>
                </c:pt>
                <c:pt idx="12001">
                  <c:v>42786.849305555559</c:v>
                </c:pt>
                <c:pt idx="12002">
                  <c:v>42786.856249999997</c:v>
                </c:pt>
                <c:pt idx="12003">
                  <c:v>42786.863194444442</c:v>
                </c:pt>
                <c:pt idx="12004">
                  <c:v>42786.870138888888</c:v>
                </c:pt>
                <c:pt idx="12005">
                  <c:v>42786.877083333333</c:v>
                </c:pt>
                <c:pt idx="12006">
                  <c:v>42786.884027777778</c:v>
                </c:pt>
                <c:pt idx="12007">
                  <c:v>42786.890972222223</c:v>
                </c:pt>
                <c:pt idx="12008">
                  <c:v>42786.897916666669</c:v>
                </c:pt>
                <c:pt idx="12009">
                  <c:v>42786.904861111114</c:v>
                </c:pt>
                <c:pt idx="12010">
                  <c:v>42786.911805555559</c:v>
                </c:pt>
                <c:pt idx="12011">
                  <c:v>42786.918749999997</c:v>
                </c:pt>
                <c:pt idx="12012">
                  <c:v>42786.925694444442</c:v>
                </c:pt>
                <c:pt idx="12013">
                  <c:v>42786.932638888888</c:v>
                </c:pt>
                <c:pt idx="12014">
                  <c:v>42786.939583333333</c:v>
                </c:pt>
                <c:pt idx="12015">
                  <c:v>42786.946527777778</c:v>
                </c:pt>
                <c:pt idx="12016">
                  <c:v>42786.953472222223</c:v>
                </c:pt>
                <c:pt idx="12017">
                  <c:v>42786.960416666669</c:v>
                </c:pt>
                <c:pt idx="12018">
                  <c:v>42786.967361111114</c:v>
                </c:pt>
                <c:pt idx="12019">
                  <c:v>42786.974305555559</c:v>
                </c:pt>
                <c:pt idx="12020">
                  <c:v>42786.981249999997</c:v>
                </c:pt>
                <c:pt idx="12021">
                  <c:v>42786.988194444442</c:v>
                </c:pt>
                <c:pt idx="12022">
                  <c:v>42786.995138888888</c:v>
                </c:pt>
                <c:pt idx="12023">
                  <c:v>42787.002083333333</c:v>
                </c:pt>
                <c:pt idx="12024">
                  <c:v>42787.009027777778</c:v>
                </c:pt>
                <c:pt idx="12025">
                  <c:v>42787.015972222223</c:v>
                </c:pt>
                <c:pt idx="12026">
                  <c:v>42787.022916666669</c:v>
                </c:pt>
                <c:pt idx="12027">
                  <c:v>42787.029861111114</c:v>
                </c:pt>
                <c:pt idx="12028">
                  <c:v>42787.036805555559</c:v>
                </c:pt>
                <c:pt idx="12029">
                  <c:v>42787.043749999997</c:v>
                </c:pt>
                <c:pt idx="12030">
                  <c:v>42787.050694444442</c:v>
                </c:pt>
                <c:pt idx="12031">
                  <c:v>42787.057638888888</c:v>
                </c:pt>
                <c:pt idx="12032">
                  <c:v>42787.064583333333</c:v>
                </c:pt>
                <c:pt idx="12033">
                  <c:v>42787.071527777778</c:v>
                </c:pt>
                <c:pt idx="12034">
                  <c:v>42787.078472222223</c:v>
                </c:pt>
                <c:pt idx="12035">
                  <c:v>42787.085416666669</c:v>
                </c:pt>
                <c:pt idx="12036">
                  <c:v>42787.092361111114</c:v>
                </c:pt>
                <c:pt idx="12037">
                  <c:v>42787.099305555559</c:v>
                </c:pt>
                <c:pt idx="12038">
                  <c:v>42787.106249999997</c:v>
                </c:pt>
                <c:pt idx="12039">
                  <c:v>42787.113194444442</c:v>
                </c:pt>
                <c:pt idx="12040">
                  <c:v>42787.120138888888</c:v>
                </c:pt>
                <c:pt idx="12041">
                  <c:v>42787.127083333333</c:v>
                </c:pt>
                <c:pt idx="12042">
                  <c:v>42787.134027777778</c:v>
                </c:pt>
                <c:pt idx="12043">
                  <c:v>42787.140972222223</c:v>
                </c:pt>
                <c:pt idx="12044">
                  <c:v>42787.147916666669</c:v>
                </c:pt>
                <c:pt idx="12045">
                  <c:v>42787.154861111114</c:v>
                </c:pt>
                <c:pt idx="12046">
                  <c:v>42787.161805555559</c:v>
                </c:pt>
                <c:pt idx="12047">
                  <c:v>42787.168749999997</c:v>
                </c:pt>
                <c:pt idx="12048">
                  <c:v>42787.175694444442</c:v>
                </c:pt>
                <c:pt idx="12049">
                  <c:v>42787.182638888888</c:v>
                </c:pt>
                <c:pt idx="12050">
                  <c:v>42787.189583333333</c:v>
                </c:pt>
                <c:pt idx="12051">
                  <c:v>42787.196527777778</c:v>
                </c:pt>
                <c:pt idx="12052">
                  <c:v>42787.203472222223</c:v>
                </c:pt>
                <c:pt idx="12053">
                  <c:v>42787.210416666669</c:v>
                </c:pt>
                <c:pt idx="12054">
                  <c:v>42787.217361111114</c:v>
                </c:pt>
                <c:pt idx="12055">
                  <c:v>42787.224305555559</c:v>
                </c:pt>
                <c:pt idx="12056">
                  <c:v>42787.231249999997</c:v>
                </c:pt>
                <c:pt idx="12057">
                  <c:v>42787.238194444442</c:v>
                </c:pt>
                <c:pt idx="12058">
                  <c:v>42787.245138888888</c:v>
                </c:pt>
                <c:pt idx="12059">
                  <c:v>42787.252083333333</c:v>
                </c:pt>
                <c:pt idx="12060">
                  <c:v>42787.259027777778</c:v>
                </c:pt>
                <c:pt idx="12061">
                  <c:v>42787.265972222223</c:v>
                </c:pt>
                <c:pt idx="12062">
                  <c:v>42787.272916666669</c:v>
                </c:pt>
                <c:pt idx="12063">
                  <c:v>42787.279861111114</c:v>
                </c:pt>
                <c:pt idx="12064">
                  <c:v>42787.286805555559</c:v>
                </c:pt>
                <c:pt idx="12065">
                  <c:v>42787.293749999997</c:v>
                </c:pt>
                <c:pt idx="12066">
                  <c:v>42787.300694444442</c:v>
                </c:pt>
                <c:pt idx="12067">
                  <c:v>42787.307638888888</c:v>
                </c:pt>
                <c:pt idx="12068">
                  <c:v>42787.314583333333</c:v>
                </c:pt>
                <c:pt idx="12069">
                  <c:v>42787.321527777778</c:v>
                </c:pt>
                <c:pt idx="12070">
                  <c:v>42787.328472222223</c:v>
                </c:pt>
                <c:pt idx="12071">
                  <c:v>42787.335416666669</c:v>
                </c:pt>
                <c:pt idx="12072">
                  <c:v>42787.342361111114</c:v>
                </c:pt>
                <c:pt idx="12073">
                  <c:v>42787.349305555559</c:v>
                </c:pt>
                <c:pt idx="12074">
                  <c:v>42787.356249999997</c:v>
                </c:pt>
                <c:pt idx="12075">
                  <c:v>42787.363194444442</c:v>
                </c:pt>
                <c:pt idx="12076">
                  <c:v>42787.370138888888</c:v>
                </c:pt>
                <c:pt idx="12077">
                  <c:v>42787.377083333333</c:v>
                </c:pt>
                <c:pt idx="12078">
                  <c:v>42787.384027777778</c:v>
                </c:pt>
                <c:pt idx="12079">
                  <c:v>42787.390972222223</c:v>
                </c:pt>
                <c:pt idx="12080">
                  <c:v>42787.397916666669</c:v>
                </c:pt>
                <c:pt idx="12081">
                  <c:v>42787.404861111114</c:v>
                </c:pt>
                <c:pt idx="12082">
                  <c:v>42787.411805555559</c:v>
                </c:pt>
                <c:pt idx="12083">
                  <c:v>42787.418749999997</c:v>
                </c:pt>
                <c:pt idx="12084">
                  <c:v>42787.425694444442</c:v>
                </c:pt>
                <c:pt idx="12085">
                  <c:v>42787.432638888888</c:v>
                </c:pt>
                <c:pt idx="12086">
                  <c:v>42787.439583333333</c:v>
                </c:pt>
                <c:pt idx="12087">
                  <c:v>42787.446527777778</c:v>
                </c:pt>
                <c:pt idx="12088">
                  <c:v>42787.453472222223</c:v>
                </c:pt>
                <c:pt idx="12089">
                  <c:v>42787.460416666669</c:v>
                </c:pt>
                <c:pt idx="12090">
                  <c:v>42787.467361111114</c:v>
                </c:pt>
                <c:pt idx="12091">
                  <c:v>42787.474305555559</c:v>
                </c:pt>
                <c:pt idx="12092">
                  <c:v>42787.481249999997</c:v>
                </c:pt>
                <c:pt idx="12093">
                  <c:v>42787.488194444442</c:v>
                </c:pt>
                <c:pt idx="12094">
                  <c:v>42787.495138888888</c:v>
                </c:pt>
                <c:pt idx="12095">
                  <c:v>42787.502083333333</c:v>
                </c:pt>
                <c:pt idx="12096">
                  <c:v>42787.509027777778</c:v>
                </c:pt>
                <c:pt idx="12097">
                  <c:v>42787.515972222223</c:v>
                </c:pt>
                <c:pt idx="12098">
                  <c:v>42787.522916666669</c:v>
                </c:pt>
                <c:pt idx="12099">
                  <c:v>42787.529861111114</c:v>
                </c:pt>
                <c:pt idx="12100">
                  <c:v>42787.536805555559</c:v>
                </c:pt>
                <c:pt idx="12101">
                  <c:v>42787.543749999997</c:v>
                </c:pt>
                <c:pt idx="12102">
                  <c:v>42787.550694444442</c:v>
                </c:pt>
                <c:pt idx="12103">
                  <c:v>42787.557638888888</c:v>
                </c:pt>
                <c:pt idx="12104">
                  <c:v>42787.564583333333</c:v>
                </c:pt>
                <c:pt idx="12105">
                  <c:v>42787.571527777778</c:v>
                </c:pt>
                <c:pt idx="12106">
                  <c:v>42787.578472222223</c:v>
                </c:pt>
                <c:pt idx="12107">
                  <c:v>42787.585416666669</c:v>
                </c:pt>
                <c:pt idx="12108">
                  <c:v>42787.592361111114</c:v>
                </c:pt>
                <c:pt idx="12109">
                  <c:v>42787.599305555559</c:v>
                </c:pt>
                <c:pt idx="12110">
                  <c:v>42787.606249999997</c:v>
                </c:pt>
                <c:pt idx="12111">
                  <c:v>42787.613194444442</c:v>
                </c:pt>
                <c:pt idx="12112">
                  <c:v>42787.620138888888</c:v>
                </c:pt>
                <c:pt idx="12113">
                  <c:v>42787.62708327546</c:v>
                </c:pt>
                <c:pt idx="12114">
                  <c:v>42787.634027719905</c:v>
                </c:pt>
                <c:pt idx="12115">
                  <c:v>42787.64097216435</c:v>
                </c:pt>
                <c:pt idx="12116">
                  <c:v>42787.647916608796</c:v>
                </c:pt>
                <c:pt idx="12117">
                  <c:v>42787.654861053241</c:v>
                </c:pt>
                <c:pt idx="12118">
                  <c:v>42787.661805497686</c:v>
                </c:pt>
                <c:pt idx="12119">
                  <c:v>42787.668749942131</c:v>
                </c:pt>
                <c:pt idx="12120">
                  <c:v>42787.675694386577</c:v>
                </c:pt>
                <c:pt idx="12121">
                  <c:v>42787.682638831022</c:v>
                </c:pt>
                <c:pt idx="12122">
                  <c:v>42787.68958327546</c:v>
                </c:pt>
                <c:pt idx="12123">
                  <c:v>42787.696527719905</c:v>
                </c:pt>
                <c:pt idx="12124">
                  <c:v>42787.70347216435</c:v>
                </c:pt>
                <c:pt idx="12125">
                  <c:v>42787.710416608796</c:v>
                </c:pt>
                <c:pt idx="12126">
                  <c:v>42787.717361053241</c:v>
                </c:pt>
                <c:pt idx="12127">
                  <c:v>42787.724305497686</c:v>
                </c:pt>
                <c:pt idx="12128">
                  <c:v>42787.731249942131</c:v>
                </c:pt>
                <c:pt idx="12129">
                  <c:v>42787.738194386577</c:v>
                </c:pt>
                <c:pt idx="12130">
                  <c:v>42787.745138831022</c:v>
                </c:pt>
                <c:pt idx="12131">
                  <c:v>42787.75208327546</c:v>
                </c:pt>
                <c:pt idx="12132">
                  <c:v>42787.759027719905</c:v>
                </c:pt>
                <c:pt idx="12133">
                  <c:v>42787.76597216435</c:v>
                </c:pt>
                <c:pt idx="12134">
                  <c:v>42787.772916608796</c:v>
                </c:pt>
                <c:pt idx="12135">
                  <c:v>42787.779861053241</c:v>
                </c:pt>
                <c:pt idx="12136">
                  <c:v>42787.786805497686</c:v>
                </c:pt>
                <c:pt idx="12137">
                  <c:v>42787.793749942131</c:v>
                </c:pt>
                <c:pt idx="12138">
                  <c:v>42787.800694386577</c:v>
                </c:pt>
                <c:pt idx="12139">
                  <c:v>42787.807638831022</c:v>
                </c:pt>
                <c:pt idx="12140">
                  <c:v>42787.81458327546</c:v>
                </c:pt>
                <c:pt idx="12141">
                  <c:v>42787.821527719905</c:v>
                </c:pt>
                <c:pt idx="12142">
                  <c:v>42787.82847216435</c:v>
                </c:pt>
                <c:pt idx="12143">
                  <c:v>42787.835416608796</c:v>
                </c:pt>
                <c:pt idx="12144">
                  <c:v>42787.842361053241</c:v>
                </c:pt>
                <c:pt idx="12145">
                  <c:v>42787.849305497686</c:v>
                </c:pt>
                <c:pt idx="12146">
                  <c:v>42787.856249942131</c:v>
                </c:pt>
                <c:pt idx="12147">
                  <c:v>42787.863194386577</c:v>
                </c:pt>
                <c:pt idx="12148">
                  <c:v>42787.870138831022</c:v>
                </c:pt>
                <c:pt idx="12149">
                  <c:v>42787.87708327546</c:v>
                </c:pt>
                <c:pt idx="12150">
                  <c:v>42787.884027719905</c:v>
                </c:pt>
                <c:pt idx="12151">
                  <c:v>42787.89097216435</c:v>
                </c:pt>
                <c:pt idx="12152">
                  <c:v>42787.897916608796</c:v>
                </c:pt>
                <c:pt idx="12153">
                  <c:v>42787.904861053241</c:v>
                </c:pt>
                <c:pt idx="12154">
                  <c:v>42787.911805497686</c:v>
                </c:pt>
                <c:pt idx="12155">
                  <c:v>42787.918749942131</c:v>
                </c:pt>
                <c:pt idx="12156">
                  <c:v>42787.925694386577</c:v>
                </c:pt>
                <c:pt idx="12157">
                  <c:v>42787.932638831022</c:v>
                </c:pt>
                <c:pt idx="12158">
                  <c:v>42787.93958327546</c:v>
                </c:pt>
                <c:pt idx="12159">
                  <c:v>42787.946527719905</c:v>
                </c:pt>
                <c:pt idx="12160">
                  <c:v>42787.95347216435</c:v>
                </c:pt>
                <c:pt idx="12161">
                  <c:v>42787.960416608796</c:v>
                </c:pt>
                <c:pt idx="12162">
                  <c:v>42787.967361053241</c:v>
                </c:pt>
                <c:pt idx="12163">
                  <c:v>42787.974305497686</c:v>
                </c:pt>
                <c:pt idx="12164">
                  <c:v>42787.981249942131</c:v>
                </c:pt>
                <c:pt idx="12165">
                  <c:v>42787.988194386577</c:v>
                </c:pt>
                <c:pt idx="12166">
                  <c:v>42787.995138831022</c:v>
                </c:pt>
                <c:pt idx="12167">
                  <c:v>42788.00208327546</c:v>
                </c:pt>
                <c:pt idx="12168">
                  <c:v>42788.009027719905</c:v>
                </c:pt>
                <c:pt idx="12169">
                  <c:v>42788.01597216435</c:v>
                </c:pt>
                <c:pt idx="12170">
                  <c:v>42788.022916608796</c:v>
                </c:pt>
                <c:pt idx="12171">
                  <c:v>42788.029861053241</c:v>
                </c:pt>
                <c:pt idx="12172">
                  <c:v>42788.036805497686</c:v>
                </c:pt>
                <c:pt idx="12173">
                  <c:v>42788.043749942131</c:v>
                </c:pt>
                <c:pt idx="12174">
                  <c:v>42788.050694386577</c:v>
                </c:pt>
                <c:pt idx="12175">
                  <c:v>42788.057638831022</c:v>
                </c:pt>
                <c:pt idx="12176">
                  <c:v>42788.06458327546</c:v>
                </c:pt>
                <c:pt idx="12177">
                  <c:v>42788.071527719905</c:v>
                </c:pt>
                <c:pt idx="12178">
                  <c:v>42788.07847216435</c:v>
                </c:pt>
                <c:pt idx="12179">
                  <c:v>42788.085416608796</c:v>
                </c:pt>
                <c:pt idx="12180">
                  <c:v>42788.092361053241</c:v>
                </c:pt>
                <c:pt idx="12181">
                  <c:v>42788.099305497686</c:v>
                </c:pt>
                <c:pt idx="12182">
                  <c:v>42788.106249942131</c:v>
                </c:pt>
                <c:pt idx="12183">
                  <c:v>42788.113194386577</c:v>
                </c:pt>
                <c:pt idx="12184">
                  <c:v>42788.120138831022</c:v>
                </c:pt>
                <c:pt idx="12185">
                  <c:v>42788.12708327546</c:v>
                </c:pt>
                <c:pt idx="12186">
                  <c:v>42788.134027719905</c:v>
                </c:pt>
                <c:pt idx="12187">
                  <c:v>42788.14097216435</c:v>
                </c:pt>
                <c:pt idx="12188">
                  <c:v>42788.147916608796</c:v>
                </c:pt>
                <c:pt idx="12189">
                  <c:v>42788.154861053241</c:v>
                </c:pt>
                <c:pt idx="12190">
                  <c:v>42788.161805497686</c:v>
                </c:pt>
                <c:pt idx="12191">
                  <c:v>42788.168749942131</c:v>
                </c:pt>
                <c:pt idx="12192">
                  <c:v>42788.175694386577</c:v>
                </c:pt>
                <c:pt idx="12193">
                  <c:v>42788.182638831022</c:v>
                </c:pt>
                <c:pt idx="12194">
                  <c:v>42788.18958327546</c:v>
                </c:pt>
                <c:pt idx="12195">
                  <c:v>42788.196527719905</c:v>
                </c:pt>
                <c:pt idx="12196">
                  <c:v>42788.20347216435</c:v>
                </c:pt>
                <c:pt idx="12197">
                  <c:v>42788.210416608796</c:v>
                </c:pt>
                <c:pt idx="12198">
                  <c:v>42788.217361053241</c:v>
                </c:pt>
                <c:pt idx="12199">
                  <c:v>42788.224305497686</c:v>
                </c:pt>
                <c:pt idx="12200">
                  <c:v>42788.231249942131</c:v>
                </c:pt>
                <c:pt idx="12201">
                  <c:v>42788.238194386577</c:v>
                </c:pt>
                <c:pt idx="12202">
                  <c:v>42788.245138831022</c:v>
                </c:pt>
                <c:pt idx="12203">
                  <c:v>42788.25208327546</c:v>
                </c:pt>
                <c:pt idx="12204">
                  <c:v>42788.259027719905</c:v>
                </c:pt>
                <c:pt idx="12205">
                  <c:v>42788.26597216435</c:v>
                </c:pt>
                <c:pt idx="12206">
                  <c:v>42788.272916608796</c:v>
                </c:pt>
                <c:pt idx="12207">
                  <c:v>42788.279861053241</c:v>
                </c:pt>
                <c:pt idx="12208">
                  <c:v>42788.286805497686</c:v>
                </c:pt>
                <c:pt idx="12209">
                  <c:v>42788.293749942131</c:v>
                </c:pt>
                <c:pt idx="12210">
                  <c:v>42788.300694386577</c:v>
                </c:pt>
                <c:pt idx="12211">
                  <c:v>42788.307638831022</c:v>
                </c:pt>
                <c:pt idx="12212">
                  <c:v>42788.31458327546</c:v>
                </c:pt>
                <c:pt idx="12213">
                  <c:v>42788.321527719905</c:v>
                </c:pt>
                <c:pt idx="12214">
                  <c:v>42788.32847216435</c:v>
                </c:pt>
                <c:pt idx="12215">
                  <c:v>42788.335416608796</c:v>
                </c:pt>
                <c:pt idx="12216">
                  <c:v>42788.342361053241</c:v>
                </c:pt>
                <c:pt idx="12217">
                  <c:v>42788.349305497686</c:v>
                </c:pt>
                <c:pt idx="12218">
                  <c:v>42788.356249942131</c:v>
                </c:pt>
                <c:pt idx="12219">
                  <c:v>42788.363194386577</c:v>
                </c:pt>
                <c:pt idx="12220">
                  <c:v>42788.370138831022</c:v>
                </c:pt>
                <c:pt idx="12221">
                  <c:v>42788.37708327546</c:v>
                </c:pt>
                <c:pt idx="12222">
                  <c:v>42788.384027719905</c:v>
                </c:pt>
                <c:pt idx="12223">
                  <c:v>42788.39097216435</c:v>
                </c:pt>
                <c:pt idx="12224">
                  <c:v>42788.397916608796</c:v>
                </c:pt>
                <c:pt idx="12225">
                  <c:v>42788.404861053241</c:v>
                </c:pt>
                <c:pt idx="12226">
                  <c:v>42788.411805497686</c:v>
                </c:pt>
                <c:pt idx="12227">
                  <c:v>42788.418749942131</c:v>
                </c:pt>
                <c:pt idx="12228">
                  <c:v>42788.425694386577</c:v>
                </c:pt>
                <c:pt idx="12229">
                  <c:v>42788.432638831022</c:v>
                </c:pt>
                <c:pt idx="12230">
                  <c:v>42788.43958327546</c:v>
                </c:pt>
                <c:pt idx="12231">
                  <c:v>42788.446527719905</c:v>
                </c:pt>
                <c:pt idx="12232">
                  <c:v>42788.45347216435</c:v>
                </c:pt>
                <c:pt idx="12233">
                  <c:v>42788.460416608796</c:v>
                </c:pt>
                <c:pt idx="12234">
                  <c:v>42788.467361053241</c:v>
                </c:pt>
                <c:pt idx="12235">
                  <c:v>42788.474305497686</c:v>
                </c:pt>
                <c:pt idx="12236">
                  <c:v>42788.481249942131</c:v>
                </c:pt>
                <c:pt idx="12237">
                  <c:v>42788.488194386577</c:v>
                </c:pt>
                <c:pt idx="12238">
                  <c:v>42788.495138831022</c:v>
                </c:pt>
                <c:pt idx="12239">
                  <c:v>42788.50208327546</c:v>
                </c:pt>
                <c:pt idx="12240">
                  <c:v>42788.509027719905</c:v>
                </c:pt>
                <c:pt idx="12241">
                  <c:v>42788.51597216435</c:v>
                </c:pt>
                <c:pt idx="12242">
                  <c:v>42788.522916608796</c:v>
                </c:pt>
                <c:pt idx="12243">
                  <c:v>42788.529861053241</c:v>
                </c:pt>
                <c:pt idx="12244">
                  <c:v>42788.536805497686</c:v>
                </c:pt>
                <c:pt idx="12245">
                  <c:v>42788.543749942131</c:v>
                </c:pt>
                <c:pt idx="12246">
                  <c:v>42788.550694386577</c:v>
                </c:pt>
                <c:pt idx="12247">
                  <c:v>42788.557638831022</c:v>
                </c:pt>
                <c:pt idx="12248">
                  <c:v>42788.56458327546</c:v>
                </c:pt>
                <c:pt idx="12249">
                  <c:v>42788.571527719905</c:v>
                </c:pt>
                <c:pt idx="12250">
                  <c:v>42788.57847216435</c:v>
                </c:pt>
                <c:pt idx="12251">
                  <c:v>42788.585416608796</c:v>
                </c:pt>
                <c:pt idx="12252">
                  <c:v>42788.592361053241</c:v>
                </c:pt>
                <c:pt idx="12253">
                  <c:v>42788.599305497686</c:v>
                </c:pt>
                <c:pt idx="12254">
                  <c:v>42788.606249942131</c:v>
                </c:pt>
                <c:pt idx="12255">
                  <c:v>42788.613194386577</c:v>
                </c:pt>
                <c:pt idx="12256">
                  <c:v>42788.620138831022</c:v>
                </c:pt>
                <c:pt idx="12257">
                  <c:v>42788.62708327546</c:v>
                </c:pt>
                <c:pt idx="12258">
                  <c:v>42788.634027719905</c:v>
                </c:pt>
                <c:pt idx="12259">
                  <c:v>42788.64097216435</c:v>
                </c:pt>
                <c:pt idx="12260">
                  <c:v>42788.647916608796</c:v>
                </c:pt>
                <c:pt idx="12261">
                  <c:v>42788.654861053241</c:v>
                </c:pt>
                <c:pt idx="12262">
                  <c:v>42788.661805497686</c:v>
                </c:pt>
                <c:pt idx="12263">
                  <c:v>42788.668749942131</c:v>
                </c:pt>
                <c:pt idx="12264">
                  <c:v>42788.675694386577</c:v>
                </c:pt>
                <c:pt idx="12265">
                  <c:v>42788.682638831022</c:v>
                </c:pt>
                <c:pt idx="12266">
                  <c:v>42788.68958327546</c:v>
                </c:pt>
                <c:pt idx="12267">
                  <c:v>42788.696527719905</c:v>
                </c:pt>
                <c:pt idx="12268">
                  <c:v>42788.70347216435</c:v>
                </c:pt>
                <c:pt idx="12269">
                  <c:v>42788.710416608796</c:v>
                </c:pt>
                <c:pt idx="12270">
                  <c:v>42788.717361053241</c:v>
                </c:pt>
                <c:pt idx="12271">
                  <c:v>42788.724305497686</c:v>
                </c:pt>
                <c:pt idx="12272">
                  <c:v>42788.731249942131</c:v>
                </c:pt>
                <c:pt idx="12273">
                  <c:v>42788.738194386577</c:v>
                </c:pt>
                <c:pt idx="12274">
                  <c:v>42788.745138831022</c:v>
                </c:pt>
                <c:pt idx="12275">
                  <c:v>42788.75208327546</c:v>
                </c:pt>
                <c:pt idx="12276">
                  <c:v>42788.759027719905</c:v>
                </c:pt>
                <c:pt idx="12277">
                  <c:v>42788.76597216435</c:v>
                </c:pt>
                <c:pt idx="12278">
                  <c:v>42788.772916608796</c:v>
                </c:pt>
                <c:pt idx="12279">
                  <c:v>42788.779861053241</c:v>
                </c:pt>
                <c:pt idx="12280">
                  <c:v>42788.786805497686</c:v>
                </c:pt>
                <c:pt idx="12281">
                  <c:v>42788.793749942131</c:v>
                </c:pt>
                <c:pt idx="12282">
                  <c:v>42788.800694386577</c:v>
                </c:pt>
                <c:pt idx="12283">
                  <c:v>42788.807638831022</c:v>
                </c:pt>
                <c:pt idx="12284">
                  <c:v>42788.81458327546</c:v>
                </c:pt>
                <c:pt idx="12285">
                  <c:v>42788.821527719905</c:v>
                </c:pt>
                <c:pt idx="12286">
                  <c:v>42788.82847216435</c:v>
                </c:pt>
                <c:pt idx="12287">
                  <c:v>42788.835416608796</c:v>
                </c:pt>
                <c:pt idx="12288">
                  <c:v>42788.842361053241</c:v>
                </c:pt>
                <c:pt idx="12289">
                  <c:v>42788.849305497686</c:v>
                </c:pt>
                <c:pt idx="12290">
                  <c:v>42788.856249942131</c:v>
                </c:pt>
                <c:pt idx="12291">
                  <c:v>42788.863194386577</c:v>
                </c:pt>
                <c:pt idx="12292">
                  <c:v>42788.870138831022</c:v>
                </c:pt>
                <c:pt idx="12293">
                  <c:v>42788.87708327546</c:v>
                </c:pt>
                <c:pt idx="12294">
                  <c:v>42788.884027719905</c:v>
                </c:pt>
                <c:pt idx="12295">
                  <c:v>42788.89097216435</c:v>
                </c:pt>
                <c:pt idx="12296">
                  <c:v>42788.897916608796</c:v>
                </c:pt>
                <c:pt idx="12297">
                  <c:v>42788.904861053241</c:v>
                </c:pt>
                <c:pt idx="12298">
                  <c:v>42788.911805497686</c:v>
                </c:pt>
                <c:pt idx="12299">
                  <c:v>42788.918749942131</c:v>
                </c:pt>
                <c:pt idx="12300">
                  <c:v>42788.925694386577</c:v>
                </c:pt>
                <c:pt idx="12301">
                  <c:v>42788.932638831022</c:v>
                </c:pt>
                <c:pt idx="12302">
                  <c:v>42788.93958327546</c:v>
                </c:pt>
                <c:pt idx="12303">
                  <c:v>42788.946527719905</c:v>
                </c:pt>
                <c:pt idx="12304">
                  <c:v>42788.95347216435</c:v>
                </c:pt>
                <c:pt idx="12305">
                  <c:v>42788.960416608796</c:v>
                </c:pt>
                <c:pt idx="12306">
                  <c:v>42788.967361053241</c:v>
                </c:pt>
                <c:pt idx="12307">
                  <c:v>42788.974305497686</c:v>
                </c:pt>
                <c:pt idx="12308">
                  <c:v>42788.981249942131</c:v>
                </c:pt>
                <c:pt idx="12309">
                  <c:v>42788.988194386577</c:v>
                </c:pt>
                <c:pt idx="12310">
                  <c:v>42788.995138831022</c:v>
                </c:pt>
                <c:pt idx="12311">
                  <c:v>42789.00208327546</c:v>
                </c:pt>
                <c:pt idx="12312">
                  <c:v>42789.009027719905</c:v>
                </c:pt>
                <c:pt idx="12313">
                  <c:v>42789.01597216435</c:v>
                </c:pt>
                <c:pt idx="12314">
                  <c:v>42789.022916608796</c:v>
                </c:pt>
                <c:pt idx="12315">
                  <c:v>42789.029861053241</c:v>
                </c:pt>
                <c:pt idx="12316">
                  <c:v>42789.036805497686</c:v>
                </c:pt>
                <c:pt idx="12317">
                  <c:v>42789.043749942131</c:v>
                </c:pt>
                <c:pt idx="12318">
                  <c:v>42789.050694386577</c:v>
                </c:pt>
                <c:pt idx="12319">
                  <c:v>42789.057638831022</c:v>
                </c:pt>
                <c:pt idx="12320">
                  <c:v>42789.06458327546</c:v>
                </c:pt>
                <c:pt idx="12321">
                  <c:v>42789.071527719905</c:v>
                </c:pt>
                <c:pt idx="12322">
                  <c:v>42789.07847216435</c:v>
                </c:pt>
                <c:pt idx="12323">
                  <c:v>42789.085416608796</c:v>
                </c:pt>
                <c:pt idx="12324">
                  <c:v>42789.092361053241</c:v>
                </c:pt>
                <c:pt idx="12325">
                  <c:v>42789.099305497686</c:v>
                </c:pt>
                <c:pt idx="12326">
                  <c:v>42789.106249942131</c:v>
                </c:pt>
                <c:pt idx="12327">
                  <c:v>42789.113194386577</c:v>
                </c:pt>
                <c:pt idx="12328">
                  <c:v>42789.120138831022</c:v>
                </c:pt>
                <c:pt idx="12329">
                  <c:v>42789.12708327546</c:v>
                </c:pt>
                <c:pt idx="12330">
                  <c:v>42789.134027719905</c:v>
                </c:pt>
                <c:pt idx="12331">
                  <c:v>42789.14097216435</c:v>
                </c:pt>
                <c:pt idx="12332">
                  <c:v>42789.147916608796</c:v>
                </c:pt>
                <c:pt idx="12333">
                  <c:v>42789.154861053241</c:v>
                </c:pt>
                <c:pt idx="12334">
                  <c:v>42789.161805497686</c:v>
                </c:pt>
                <c:pt idx="12335">
                  <c:v>42789.168749942131</c:v>
                </c:pt>
                <c:pt idx="12336">
                  <c:v>42789.175694386577</c:v>
                </c:pt>
                <c:pt idx="12337">
                  <c:v>42789.182638831022</c:v>
                </c:pt>
                <c:pt idx="12338">
                  <c:v>42789.18958327546</c:v>
                </c:pt>
                <c:pt idx="12339">
                  <c:v>42789.196527719905</c:v>
                </c:pt>
                <c:pt idx="12340">
                  <c:v>42789.20347216435</c:v>
                </c:pt>
                <c:pt idx="12341">
                  <c:v>42789.210416608796</c:v>
                </c:pt>
                <c:pt idx="12342">
                  <c:v>42789.217361053241</c:v>
                </c:pt>
                <c:pt idx="12343">
                  <c:v>42789.224305497686</c:v>
                </c:pt>
                <c:pt idx="12344">
                  <c:v>42789.231249942131</c:v>
                </c:pt>
                <c:pt idx="12345">
                  <c:v>42789.238194386577</c:v>
                </c:pt>
                <c:pt idx="12346">
                  <c:v>42789.245138831022</c:v>
                </c:pt>
                <c:pt idx="12347">
                  <c:v>42789.25208327546</c:v>
                </c:pt>
                <c:pt idx="12348">
                  <c:v>42789.259027719905</c:v>
                </c:pt>
                <c:pt idx="12349">
                  <c:v>42789.26597216435</c:v>
                </c:pt>
                <c:pt idx="12350">
                  <c:v>42789.272916608796</c:v>
                </c:pt>
                <c:pt idx="12351">
                  <c:v>42789.279861053241</c:v>
                </c:pt>
                <c:pt idx="12352">
                  <c:v>42789.286805497686</c:v>
                </c:pt>
                <c:pt idx="12353">
                  <c:v>42789.293749942131</c:v>
                </c:pt>
                <c:pt idx="12354">
                  <c:v>42789.300694386577</c:v>
                </c:pt>
                <c:pt idx="12355">
                  <c:v>42789.307638831022</c:v>
                </c:pt>
                <c:pt idx="12356">
                  <c:v>42789.31458327546</c:v>
                </c:pt>
                <c:pt idx="12357">
                  <c:v>42789.321527719905</c:v>
                </c:pt>
                <c:pt idx="12358">
                  <c:v>42789.32847216435</c:v>
                </c:pt>
                <c:pt idx="12359">
                  <c:v>42789.335416608796</c:v>
                </c:pt>
                <c:pt idx="12360">
                  <c:v>42789.342361053241</c:v>
                </c:pt>
                <c:pt idx="12361">
                  <c:v>42789.349305497686</c:v>
                </c:pt>
                <c:pt idx="12362">
                  <c:v>42789.356249942131</c:v>
                </c:pt>
                <c:pt idx="12363">
                  <c:v>42789.363194386577</c:v>
                </c:pt>
                <c:pt idx="12364">
                  <c:v>42789.370138831022</c:v>
                </c:pt>
                <c:pt idx="12365">
                  <c:v>42789.37708327546</c:v>
                </c:pt>
                <c:pt idx="12366">
                  <c:v>42789.384027719905</c:v>
                </c:pt>
                <c:pt idx="12367">
                  <c:v>42789.39097216435</c:v>
                </c:pt>
                <c:pt idx="12368">
                  <c:v>42789.397916608796</c:v>
                </c:pt>
                <c:pt idx="12369">
                  <c:v>42789.404861053241</c:v>
                </c:pt>
                <c:pt idx="12370">
                  <c:v>42789.411805497686</c:v>
                </c:pt>
                <c:pt idx="12371">
                  <c:v>42789.418749942131</c:v>
                </c:pt>
                <c:pt idx="12372">
                  <c:v>42789.425694386577</c:v>
                </c:pt>
                <c:pt idx="12373">
                  <c:v>42789.432638831022</c:v>
                </c:pt>
                <c:pt idx="12374">
                  <c:v>42789.43958327546</c:v>
                </c:pt>
                <c:pt idx="12375">
                  <c:v>42789.446527719905</c:v>
                </c:pt>
                <c:pt idx="12376">
                  <c:v>42789.45347216435</c:v>
                </c:pt>
                <c:pt idx="12377">
                  <c:v>42789.460416608796</c:v>
                </c:pt>
                <c:pt idx="12378">
                  <c:v>42789.467361053241</c:v>
                </c:pt>
                <c:pt idx="12379">
                  <c:v>42789.474305497686</c:v>
                </c:pt>
                <c:pt idx="12380">
                  <c:v>42789.481249942131</c:v>
                </c:pt>
                <c:pt idx="12381">
                  <c:v>42789.488194386577</c:v>
                </c:pt>
                <c:pt idx="12382">
                  <c:v>42789.495138831022</c:v>
                </c:pt>
                <c:pt idx="12383">
                  <c:v>42789.50208327546</c:v>
                </c:pt>
                <c:pt idx="12384">
                  <c:v>42789.509027719905</c:v>
                </c:pt>
                <c:pt idx="12385">
                  <c:v>42789.51597216435</c:v>
                </c:pt>
                <c:pt idx="12386">
                  <c:v>42789.522916608796</c:v>
                </c:pt>
                <c:pt idx="12387">
                  <c:v>42789.529861053241</c:v>
                </c:pt>
                <c:pt idx="12388">
                  <c:v>42789.536805497686</c:v>
                </c:pt>
                <c:pt idx="12389">
                  <c:v>42789.543749942131</c:v>
                </c:pt>
                <c:pt idx="12390">
                  <c:v>42789.550694386577</c:v>
                </c:pt>
                <c:pt idx="12391">
                  <c:v>42789.557638831022</c:v>
                </c:pt>
                <c:pt idx="12392">
                  <c:v>42789.56458327546</c:v>
                </c:pt>
                <c:pt idx="12393">
                  <c:v>42789.571527719905</c:v>
                </c:pt>
                <c:pt idx="12394">
                  <c:v>42789.57847216435</c:v>
                </c:pt>
                <c:pt idx="12395">
                  <c:v>42789.585416608796</c:v>
                </c:pt>
                <c:pt idx="12396">
                  <c:v>42789.592361053241</c:v>
                </c:pt>
                <c:pt idx="12397">
                  <c:v>42789.599305497686</c:v>
                </c:pt>
                <c:pt idx="12398">
                  <c:v>42789.606249942131</c:v>
                </c:pt>
                <c:pt idx="12399">
                  <c:v>42789.613194386577</c:v>
                </c:pt>
                <c:pt idx="12400">
                  <c:v>42789.620138831022</c:v>
                </c:pt>
                <c:pt idx="12401">
                  <c:v>42789.62708327546</c:v>
                </c:pt>
                <c:pt idx="12402">
                  <c:v>42789.634027719905</c:v>
                </c:pt>
                <c:pt idx="12403">
                  <c:v>42789.64097216435</c:v>
                </c:pt>
                <c:pt idx="12404">
                  <c:v>42789.647916608796</c:v>
                </c:pt>
                <c:pt idx="12405">
                  <c:v>42789.654861053241</c:v>
                </c:pt>
                <c:pt idx="12406">
                  <c:v>42789.661805497686</c:v>
                </c:pt>
                <c:pt idx="12407">
                  <c:v>42789.668749942131</c:v>
                </c:pt>
                <c:pt idx="12408">
                  <c:v>42789.675694386577</c:v>
                </c:pt>
                <c:pt idx="12409">
                  <c:v>42789.682638831022</c:v>
                </c:pt>
                <c:pt idx="12410">
                  <c:v>42789.68958327546</c:v>
                </c:pt>
                <c:pt idx="12411">
                  <c:v>42789.696527719905</c:v>
                </c:pt>
                <c:pt idx="12412">
                  <c:v>42789.70347216435</c:v>
                </c:pt>
                <c:pt idx="12413">
                  <c:v>42789.710416608796</c:v>
                </c:pt>
                <c:pt idx="12414">
                  <c:v>42789.717361053241</c:v>
                </c:pt>
                <c:pt idx="12415">
                  <c:v>42789.724305497686</c:v>
                </c:pt>
                <c:pt idx="12416">
                  <c:v>42789.731249942131</c:v>
                </c:pt>
                <c:pt idx="12417">
                  <c:v>42789.738194386577</c:v>
                </c:pt>
                <c:pt idx="12418">
                  <c:v>42789.745138831022</c:v>
                </c:pt>
                <c:pt idx="12419">
                  <c:v>42789.75208327546</c:v>
                </c:pt>
                <c:pt idx="12420">
                  <c:v>42789.759027719905</c:v>
                </c:pt>
                <c:pt idx="12421">
                  <c:v>42789.76597216435</c:v>
                </c:pt>
                <c:pt idx="12422">
                  <c:v>42789.772916608796</c:v>
                </c:pt>
                <c:pt idx="12423">
                  <c:v>42789.779861053241</c:v>
                </c:pt>
                <c:pt idx="12424">
                  <c:v>42789.786805497686</c:v>
                </c:pt>
                <c:pt idx="12425">
                  <c:v>42789.793749942131</c:v>
                </c:pt>
                <c:pt idx="12426">
                  <c:v>42789.800694386577</c:v>
                </c:pt>
                <c:pt idx="12427">
                  <c:v>42789.807638831022</c:v>
                </c:pt>
                <c:pt idx="12428">
                  <c:v>42789.81458327546</c:v>
                </c:pt>
                <c:pt idx="12429">
                  <c:v>42789.821527719905</c:v>
                </c:pt>
                <c:pt idx="12430">
                  <c:v>42789.82847216435</c:v>
                </c:pt>
                <c:pt idx="12431">
                  <c:v>42789.835416608796</c:v>
                </c:pt>
                <c:pt idx="12432">
                  <c:v>42789.842361053241</c:v>
                </c:pt>
                <c:pt idx="12433">
                  <c:v>42789.849305497686</c:v>
                </c:pt>
                <c:pt idx="12434">
                  <c:v>42789.856249942131</c:v>
                </c:pt>
                <c:pt idx="12435">
                  <c:v>42789.863194386577</c:v>
                </c:pt>
                <c:pt idx="12436">
                  <c:v>42789.870138831022</c:v>
                </c:pt>
                <c:pt idx="12437">
                  <c:v>42789.87708327546</c:v>
                </c:pt>
                <c:pt idx="12438">
                  <c:v>42789.884027719905</c:v>
                </c:pt>
                <c:pt idx="12439">
                  <c:v>42789.89097216435</c:v>
                </c:pt>
                <c:pt idx="12440">
                  <c:v>42789.897916608796</c:v>
                </c:pt>
                <c:pt idx="12441">
                  <c:v>42789.904861053241</c:v>
                </c:pt>
                <c:pt idx="12442">
                  <c:v>42789.911805497686</c:v>
                </c:pt>
                <c:pt idx="12443">
                  <c:v>42789.918749942131</c:v>
                </c:pt>
                <c:pt idx="12444">
                  <c:v>42789.925694386577</c:v>
                </c:pt>
                <c:pt idx="12445">
                  <c:v>42789.932638831022</c:v>
                </c:pt>
                <c:pt idx="12446">
                  <c:v>42789.93958327546</c:v>
                </c:pt>
                <c:pt idx="12447">
                  <c:v>42789.946527719905</c:v>
                </c:pt>
                <c:pt idx="12448">
                  <c:v>42789.95347216435</c:v>
                </c:pt>
                <c:pt idx="12449">
                  <c:v>42789.960416608796</c:v>
                </c:pt>
                <c:pt idx="12450">
                  <c:v>42789.967361053241</c:v>
                </c:pt>
                <c:pt idx="12451">
                  <c:v>42789.974305497686</c:v>
                </c:pt>
                <c:pt idx="12452">
                  <c:v>42789.981249942131</c:v>
                </c:pt>
                <c:pt idx="12453">
                  <c:v>42789.988194386577</c:v>
                </c:pt>
                <c:pt idx="12454">
                  <c:v>42789.995138831022</c:v>
                </c:pt>
                <c:pt idx="12455">
                  <c:v>42790.00208327546</c:v>
                </c:pt>
                <c:pt idx="12456">
                  <c:v>42790.009027719905</c:v>
                </c:pt>
                <c:pt idx="12457">
                  <c:v>42790.01597216435</c:v>
                </c:pt>
                <c:pt idx="12458">
                  <c:v>42790.022916608796</c:v>
                </c:pt>
                <c:pt idx="12459">
                  <c:v>42790.029861053241</c:v>
                </c:pt>
                <c:pt idx="12460">
                  <c:v>42790.036805497686</c:v>
                </c:pt>
                <c:pt idx="12461">
                  <c:v>42790.043749942131</c:v>
                </c:pt>
                <c:pt idx="12462">
                  <c:v>42790.050694386577</c:v>
                </c:pt>
                <c:pt idx="12463">
                  <c:v>42790.057638831022</c:v>
                </c:pt>
                <c:pt idx="12464">
                  <c:v>42790.06458327546</c:v>
                </c:pt>
                <c:pt idx="12465">
                  <c:v>42790.071527719905</c:v>
                </c:pt>
                <c:pt idx="12466">
                  <c:v>42790.07847216435</c:v>
                </c:pt>
                <c:pt idx="12467">
                  <c:v>42790.085416608796</c:v>
                </c:pt>
                <c:pt idx="12468">
                  <c:v>42790.092361053241</c:v>
                </c:pt>
                <c:pt idx="12469">
                  <c:v>42790.099305497686</c:v>
                </c:pt>
                <c:pt idx="12470">
                  <c:v>42790.106249942131</c:v>
                </c:pt>
                <c:pt idx="12471">
                  <c:v>42790.113194386577</c:v>
                </c:pt>
                <c:pt idx="12472">
                  <c:v>42790.120138831022</c:v>
                </c:pt>
                <c:pt idx="12473">
                  <c:v>42790.12708327546</c:v>
                </c:pt>
                <c:pt idx="12474">
                  <c:v>42790.134027719905</c:v>
                </c:pt>
                <c:pt idx="12475">
                  <c:v>42790.14097216435</c:v>
                </c:pt>
                <c:pt idx="12476">
                  <c:v>42790.147916608796</c:v>
                </c:pt>
                <c:pt idx="12477">
                  <c:v>42790.154861053241</c:v>
                </c:pt>
                <c:pt idx="12478">
                  <c:v>42790.161805497686</c:v>
                </c:pt>
                <c:pt idx="12479">
                  <c:v>42790.168749942131</c:v>
                </c:pt>
                <c:pt idx="12480">
                  <c:v>42790.175694386577</c:v>
                </c:pt>
                <c:pt idx="12481">
                  <c:v>42790.182638831022</c:v>
                </c:pt>
                <c:pt idx="12482">
                  <c:v>42790.18958327546</c:v>
                </c:pt>
                <c:pt idx="12483">
                  <c:v>42790.196527719905</c:v>
                </c:pt>
                <c:pt idx="12484">
                  <c:v>42790.20347216435</c:v>
                </c:pt>
                <c:pt idx="12485">
                  <c:v>42790.210416608796</c:v>
                </c:pt>
                <c:pt idx="12486">
                  <c:v>42790.217361053241</c:v>
                </c:pt>
                <c:pt idx="12487">
                  <c:v>42790.224305497686</c:v>
                </c:pt>
                <c:pt idx="12488">
                  <c:v>42790.231249942131</c:v>
                </c:pt>
                <c:pt idx="12489">
                  <c:v>42790.238194386577</c:v>
                </c:pt>
                <c:pt idx="12490">
                  <c:v>42790.245138831022</c:v>
                </c:pt>
                <c:pt idx="12491">
                  <c:v>42790.25208327546</c:v>
                </c:pt>
                <c:pt idx="12492">
                  <c:v>42790.259027719905</c:v>
                </c:pt>
                <c:pt idx="12493">
                  <c:v>42790.26597216435</c:v>
                </c:pt>
                <c:pt idx="12494">
                  <c:v>42790.272916608796</c:v>
                </c:pt>
                <c:pt idx="12495">
                  <c:v>42790.279861053241</c:v>
                </c:pt>
                <c:pt idx="12496">
                  <c:v>42790.286805497686</c:v>
                </c:pt>
                <c:pt idx="12497">
                  <c:v>42790.293749942131</c:v>
                </c:pt>
                <c:pt idx="12498">
                  <c:v>42790.300694386577</c:v>
                </c:pt>
                <c:pt idx="12499">
                  <c:v>42790.307638831022</c:v>
                </c:pt>
                <c:pt idx="12500">
                  <c:v>42790.31458327546</c:v>
                </c:pt>
                <c:pt idx="12501">
                  <c:v>42790.321527719905</c:v>
                </c:pt>
                <c:pt idx="12502">
                  <c:v>42790.32847216435</c:v>
                </c:pt>
                <c:pt idx="12503">
                  <c:v>42790.335416608796</c:v>
                </c:pt>
                <c:pt idx="12504">
                  <c:v>42790.342361053241</c:v>
                </c:pt>
                <c:pt idx="12505">
                  <c:v>42790.349305497686</c:v>
                </c:pt>
                <c:pt idx="12506">
                  <c:v>42790.356249942131</c:v>
                </c:pt>
                <c:pt idx="12507">
                  <c:v>42790.363194386577</c:v>
                </c:pt>
                <c:pt idx="12508">
                  <c:v>42790.370138831022</c:v>
                </c:pt>
                <c:pt idx="12509">
                  <c:v>42790.37708327546</c:v>
                </c:pt>
                <c:pt idx="12510">
                  <c:v>42790.384027719905</c:v>
                </c:pt>
                <c:pt idx="12511">
                  <c:v>42790.39097216435</c:v>
                </c:pt>
                <c:pt idx="12512">
                  <c:v>42790.397916608796</c:v>
                </c:pt>
                <c:pt idx="12513">
                  <c:v>42790.404861053241</c:v>
                </c:pt>
                <c:pt idx="12514">
                  <c:v>42790.411805497686</c:v>
                </c:pt>
                <c:pt idx="12515">
                  <c:v>42790.418749942131</c:v>
                </c:pt>
                <c:pt idx="12516">
                  <c:v>42790.425694386577</c:v>
                </c:pt>
                <c:pt idx="12517">
                  <c:v>42790.432638831022</c:v>
                </c:pt>
                <c:pt idx="12518">
                  <c:v>42790.43958327546</c:v>
                </c:pt>
                <c:pt idx="12519">
                  <c:v>42790.446527719905</c:v>
                </c:pt>
                <c:pt idx="12520">
                  <c:v>42790.45347216435</c:v>
                </c:pt>
                <c:pt idx="12521">
                  <c:v>42790.460416608796</c:v>
                </c:pt>
                <c:pt idx="12522">
                  <c:v>42790.467361053241</c:v>
                </c:pt>
                <c:pt idx="12523">
                  <c:v>42790.474305497686</c:v>
                </c:pt>
                <c:pt idx="12524">
                  <c:v>42790.481249942131</c:v>
                </c:pt>
                <c:pt idx="12525">
                  <c:v>42790.488194386577</c:v>
                </c:pt>
                <c:pt idx="12526">
                  <c:v>42790.495138831022</c:v>
                </c:pt>
                <c:pt idx="12527">
                  <c:v>42790.50208327546</c:v>
                </c:pt>
                <c:pt idx="12528">
                  <c:v>42790.509027719905</c:v>
                </c:pt>
                <c:pt idx="12529">
                  <c:v>42790.51597216435</c:v>
                </c:pt>
                <c:pt idx="12530">
                  <c:v>42790.522916608796</c:v>
                </c:pt>
                <c:pt idx="12531">
                  <c:v>42790.529861053241</c:v>
                </c:pt>
                <c:pt idx="12532">
                  <c:v>42790.536805497686</c:v>
                </c:pt>
                <c:pt idx="12533">
                  <c:v>42790.543749942131</c:v>
                </c:pt>
                <c:pt idx="12534">
                  <c:v>42790.550694386577</c:v>
                </c:pt>
                <c:pt idx="12535">
                  <c:v>42790.557638831022</c:v>
                </c:pt>
                <c:pt idx="12536">
                  <c:v>42790.56458327546</c:v>
                </c:pt>
                <c:pt idx="12537">
                  <c:v>42790.571527719905</c:v>
                </c:pt>
                <c:pt idx="12538">
                  <c:v>42790.57847216435</c:v>
                </c:pt>
                <c:pt idx="12539">
                  <c:v>42790.585416608796</c:v>
                </c:pt>
                <c:pt idx="12540">
                  <c:v>42790.592361053241</c:v>
                </c:pt>
                <c:pt idx="12541">
                  <c:v>42790.599305497686</c:v>
                </c:pt>
                <c:pt idx="12542">
                  <c:v>42790.606249942131</c:v>
                </c:pt>
                <c:pt idx="12543">
                  <c:v>42790.613194386577</c:v>
                </c:pt>
                <c:pt idx="12544">
                  <c:v>42790.620138831022</c:v>
                </c:pt>
                <c:pt idx="12545">
                  <c:v>42790.62708327546</c:v>
                </c:pt>
                <c:pt idx="12546">
                  <c:v>42790.634027719905</c:v>
                </c:pt>
                <c:pt idx="12547">
                  <c:v>42790.64097216435</c:v>
                </c:pt>
                <c:pt idx="12548">
                  <c:v>42790.647916608796</c:v>
                </c:pt>
                <c:pt idx="12549">
                  <c:v>42790.654861053241</c:v>
                </c:pt>
                <c:pt idx="12550">
                  <c:v>42790.661805497686</c:v>
                </c:pt>
                <c:pt idx="12551">
                  <c:v>42790.668749942131</c:v>
                </c:pt>
                <c:pt idx="12552">
                  <c:v>42790.675694386577</c:v>
                </c:pt>
                <c:pt idx="12553">
                  <c:v>42790.682638831022</c:v>
                </c:pt>
                <c:pt idx="12554">
                  <c:v>42790.68958327546</c:v>
                </c:pt>
                <c:pt idx="12555">
                  <c:v>42790.696527719905</c:v>
                </c:pt>
                <c:pt idx="12556">
                  <c:v>42790.70347216435</c:v>
                </c:pt>
                <c:pt idx="12557">
                  <c:v>42790.710416608796</c:v>
                </c:pt>
                <c:pt idx="12558">
                  <c:v>42790.717361053241</c:v>
                </c:pt>
                <c:pt idx="12559">
                  <c:v>42790.724305497686</c:v>
                </c:pt>
                <c:pt idx="12560">
                  <c:v>42790.731249942131</c:v>
                </c:pt>
                <c:pt idx="12561">
                  <c:v>42790.738194386577</c:v>
                </c:pt>
                <c:pt idx="12562">
                  <c:v>42790.745138831022</c:v>
                </c:pt>
                <c:pt idx="12563">
                  <c:v>42790.75208327546</c:v>
                </c:pt>
                <c:pt idx="12564">
                  <c:v>42790.759027719905</c:v>
                </c:pt>
                <c:pt idx="12565">
                  <c:v>42790.76597216435</c:v>
                </c:pt>
                <c:pt idx="12566">
                  <c:v>42790.772916608796</c:v>
                </c:pt>
                <c:pt idx="12567">
                  <c:v>42790.779861053241</c:v>
                </c:pt>
                <c:pt idx="12568">
                  <c:v>42790.786805497686</c:v>
                </c:pt>
                <c:pt idx="12569">
                  <c:v>42790.793749942131</c:v>
                </c:pt>
                <c:pt idx="12570">
                  <c:v>42790.800694386577</c:v>
                </c:pt>
                <c:pt idx="12571">
                  <c:v>42790.807638831022</c:v>
                </c:pt>
                <c:pt idx="12572">
                  <c:v>42790.81458327546</c:v>
                </c:pt>
                <c:pt idx="12573">
                  <c:v>42790.821527719905</c:v>
                </c:pt>
                <c:pt idx="12574">
                  <c:v>42790.82847216435</c:v>
                </c:pt>
                <c:pt idx="12575">
                  <c:v>42790.835416608796</c:v>
                </c:pt>
                <c:pt idx="12576">
                  <c:v>42790.842361053241</c:v>
                </c:pt>
                <c:pt idx="12577">
                  <c:v>42790.849305497686</c:v>
                </c:pt>
                <c:pt idx="12578">
                  <c:v>42790.856249942131</c:v>
                </c:pt>
                <c:pt idx="12579">
                  <c:v>42790.863194386577</c:v>
                </c:pt>
                <c:pt idx="12580">
                  <c:v>42790.870138831022</c:v>
                </c:pt>
                <c:pt idx="12581">
                  <c:v>42790.87708327546</c:v>
                </c:pt>
                <c:pt idx="12582">
                  <c:v>42790.884027719905</c:v>
                </c:pt>
                <c:pt idx="12583">
                  <c:v>42790.89097216435</c:v>
                </c:pt>
                <c:pt idx="12584">
                  <c:v>42790.897916608796</c:v>
                </c:pt>
                <c:pt idx="12585">
                  <c:v>42790.904861053241</c:v>
                </c:pt>
                <c:pt idx="12586">
                  <c:v>42790.911805497686</c:v>
                </c:pt>
                <c:pt idx="12587">
                  <c:v>42790.918749942131</c:v>
                </c:pt>
                <c:pt idx="12588">
                  <c:v>42790.925694386577</c:v>
                </c:pt>
                <c:pt idx="12589">
                  <c:v>42790.932638831022</c:v>
                </c:pt>
                <c:pt idx="12590">
                  <c:v>42790.93958327546</c:v>
                </c:pt>
                <c:pt idx="12591">
                  <c:v>42790.946527719905</c:v>
                </c:pt>
                <c:pt idx="12592">
                  <c:v>42790.95347216435</c:v>
                </c:pt>
                <c:pt idx="12593">
                  <c:v>42790.960416608796</c:v>
                </c:pt>
                <c:pt idx="12594">
                  <c:v>42790.967361053241</c:v>
                </c:pt>
                <c:pt idx="12595">
                  <c:v>42790.974305497686</c:v>
                </c:pt>
                <c:pt idx="12596">
                  <c:v>42790.981249942131</c:v>
                </c:pt>
                <c:pt idx="12597">
                  <c:v>42790.988194386577</c:v>
                </c:pt>
                <c:pt idx="12598">
                  <c:v>42790.995138831022</c:v>
                </c:pt>
                <c:pt idx="12599">
                  <c:v>42791.00208327546</c:v>
                </c:pt>
                <c:pt idx="12600">
                  <c:v>42791.009027719905</c:v>
                </c:pt>
                <c:pt idx="12601">
                  <c:v>42791.01597216435</c:v>
                </c:pt>
                <c:pt idx="12602">
                  <c:v>42791.022916608796</c:v>
                </c:pt>
                <c:pt idx="12603">
                  <c:v>42791.029861053241</c:v>
                </c:pt>
                <c:pt idx="12604">
                  <c:v>42791.036805497686</c:v>
                </c:pt>
                <c:pt idx="12605">
                  <c:v>42791.043749942131</c:v>
                </c:pt>
                <c:pt idx="12606">
                  <c:v>42791.050694386577</c:v>
                </c:pt>
                <c:pt idx="12607">
                  <c:v>42791.057638831022</c:v>
                </c:pt>
                <c:pt idx="12608">
                  <c:v>42791.06458327546</c:v>
                </c:pt>
                <c:pt idx="12609">
                  <c:v>42791.071527719905</c:v>
                </c:pt>
                <c:pt idx="12610">
                  <c:v>42791.07847216435</c:v>
                </c:pt>
                <c:pt idx="12611">
                  <c:v>42791.085416608796</c:v>
                </c:pt>
                <c:pt idx="12612">
                  <c:v>42791.092361053241</c:v>
                </c:pt>
                <c:pt idx="12613">
                  <c:v>42791.099305497686</c:v>
                </c:pt>
                <c:pt idx="12614">
                  <c:v>42791.106249942131</c:v>
                </c:pt>
                <c:pt idx="12615">
                  <c:v>42791.113194386577</c:v>
                </c:pt>
                <c:pt idx="12616">
                  <c:v>42791.120138831022</c:v>
                </c:pt>
                <c:pt idx="12617">
                  <c:v>42791.12708327546</c:v>
                </c:pt>
                <c:pt idx="12618">
                  <c:v>42791.134027719905</c:v>
                </c:pt>
                <c:pt idx="12619">
                  <c:v>42791.14097216435</c:v>
                </c:pt>
                <c:pt idx="12620">
                  <c:v>42791.147916608796</c:v>
                </c:pt>
                <c:pt idx="12621">
                  <c:v>42791.154861053241</c:v>
                </c:pt>
                <c:pt idx="12622">
                  <c:v>42791.161805497686</c:v>
                </c:pt>
                <c:pt idx="12623">
                  <c:v>42791.168749942131</c:v>
                </c:pt>
                <c:pt idx="12624">
                  <c:v>42791.175694386577</c:v>
                </c:pt>
                <c:pt idx="12625">
                  <c:v>42791.182638831022</c:v>
                </c:pt>
                <c:pt idx="12626">
                  <c:v>42791.18958327546</c:v>
                </c:pt>
                <c:pt idx="12627">
                  <c:v>42791.196527719905</c:v>
                </c:pt>
                <c:pt idx="12628">
                  <c:v>42791.20347216435</c:v>
                </c:pt>
                <c:pt idx="12629">
                  <c:v>42791.210416608796</c:v>
                </c:pt>
                <c:pt idx="12630">
                  <c:v>42791.217361053241</c:v>
                </c:pt>
                <c:pt idx="12631">
                  <c:v>42791.224305497686</c:v>
                </c:pt>
                <c:pt idx="12632">
                  <c:v>42791.231249942131</c:v>
                </c:pt>
                <c:pt idx="12633">
                  <c:v>42791.238194386577</c:v>
                </c:pt>
                <c:pt idx="12634">
                  <c:v>42791.245138831022</c:v>
                </c:pt>
                <c:pt idx="12635">
                  <c:v>42791.25208327546</c:v>
                </c:pt>
                <c:pt idx="12636">
                  <c:v>42791.259027719905</c:v>
                </c:pt>
                <c:pt idx="12637">
                  <c:v>42791.26597216435</c:v>
                </c:pt>
                <c:pt idx="12638">
                  <c:v>42791.272916608796</c:v>
                </c:pt>
                <c:pt idx="12639">
                  <c:v>42791.279861053241</c:v>
                </c:pt>
                <c:pt idx="12640">
                  <c:v>42791.286805497686</c:v>
                </c:pt>
                <c:pt idx="12641">
                  <c:v>42791.293749942131</c:v>
                </c:pt>
                <c:pt idx="12642">
                  <c:v>42791.300694386577</c:v>
                </c:pt>
                <c:pt idx="12643">
                  <c:v>42791.307638831022</c:v>
                </c:pt>
                <c:pt idx="12644">
                  <c:v>42791.31458327546</c:v>
                </c:pt>
                <c:pt idx="12645">
                  <c:v>42791.321527719905</c:v>
                </c:pt>
                <c:pt idx="12646">
                  <c:v>42791.32847216435</c:v>
                </c:pt>
                <c:pt idx="12647">
                  <c:v>42791.335416608796</c:v>
                </c:pt>
                <c:pt idx="12648">
                  <c:v>42791.342361053241</c:v>
                </c:pt>
                <c:pt idx="12649">
                  <c:v>42791.349305497686</c:v>
                </c:pt>
                <c:pt idx="12650">
                  <c:v>42791.356249942131</c:v>
                </c:pt>
                <c:pt idx="12651">
                  <c:v>42791.363194386577</c:v>
                </c:pt>
                <c:pt idx="12652">
                  <c:v>42791.370138831022</c:v>
                </c:pt>
                <c:pt idx="12653">
                  <c:v>42791.37708327546</c:v>
                </c:pt>
                <c:pt idx="12654">
                  <c:v>42791.384027719905</c:v>
                </c:pt>
                <c:pt idx="12655">
                  <c:v>42791.39097216435</c:v>
                </c:pt>
                <c:pt idx="12656">
                  <c:v>42791.397916608796</c:v>
                </c:pt>
                <c:pt idx="12657">
                  <c:v>42791.404861053241</c:v>
                </c:pt>
                <c:pt idx="12658">
                  <c:v>42791.411805497686</c:v>
                </c:pt>
                <c:pt idx="12659">
                  <c:v>42791.418749942131</c:v>
                </c:pt>
                <c:pt idx="12660">
                  <c:v>42791.425694386577</c:v>
                </c:pt>
                <c:pt idx="12661">
                  <c:v>42791.432638831022</c:v>
                </c:pt>
                <c:pt idx="12662">
                  <c:v>42791.43958327546</c:v>
                </c:pt>
                <c:pt idx="12663">
                  <c:v>42791.446527719905</c:v>
                </c:pt>
                <c:pt idx="12664">
                  <c:v>42791.45347216435</c:v>
                </c:pt>
                <c:pt idx="12665">
                  <c:v>42791.460416608796</c:v>
                </c:pt>
                <c:pt idx="12666">
                  <c:v>42791.467361053241</c:v>
                </c:pt>
                <c:pt idx="12667">
                  <c:v>42791.474305497686</c:v>
                </c:pt>
                <c:pt idx="12668">
                  <c:v>42791.481249942131</c:v>
                </c:pt>
                <c:pt idx="12669">
                  <c:v>42791.488194386577</c:v>
                </c:pt>
                <c:pt idx="12670">
                  <c:v>42791.495138831022</c:v>
                </c:pt>
                <c:pt idx="12671">
                  <c:v>42791.50208327546</c:v>
                </c:pt>
                <c:pt idx="12672">
                  <c:v>42791.509027719905</c:v>
                </c:pt>
                <c:pt idx="12673">
                  <c:v>42791.51597216435</c:v>
                </c:pt>
                <c:pt idx="12674">
                  <c:v>42791.522916608796</c:v>
                </c:pt>
                <c:pt idx="12675">
                  <c:v>42791.529861053241</c:v>
                </c:pt>
                <c:pt idx="12676">
                  <c:v>42791.536805497686</c:v>
                </c:pt>
                <c:pt idx="12677">
                  <c:v>42791.543749942131</c:v>
                </c:pt>
                <c:pt idx="12678">
                  <c:v>42791.550694386577</c:v>
                </c:pt>
                <c:pt idx="12679">
                  <c:v>42791.557638831022</c:v>
                </c:pt>
                <c:pt idx="12680">
                  <c:v>42791.56458327546</c:v>
                </c:pt>
                <c:pt idx="12681">
                  <c:v>42791.571527719905</c:v>
                </c:pt>
                <c:pt idx="12682">
                  <c:v>42791.57847216435</c:v>
                </c:pt>
                <c:pt idx="12683">
                  <c:v>42791.585416608796</c:v>
                </c:pt>
                <c:pt idx="12684">
                  <c:v>42791.592361053241</c:v>
                </c:pt>
                <c:pt idx="12685">
                  <c:v>42791.599305497686</c:v>
                </c:pt>
                <c:pt idx="12686">
                  <c:v>42791.606249942131</c:v>
                </c:pt>
                <c:pt idx="12687">
                  <c:v>42791.613194386577</c:v>
                </c:pt>
                <c:pt idx="12688">
                  <c:v>42791.620138831022</c:v>
                </c:pt>
                <c:pt idx="12689">
                  <c:v>42791.62708327546</c:v>
                </c:pt>
                <c:pt idx="12690">
                  <c:v>42791.634027719905</c:v>
                </c:pt>
                <c:pt idx="12691">
                  <c:v>42791.64097216435</c:v>
                </c:pt>
                <c:pt idx="12692">
                  <c:v>42791.647916608796</c:v>
                </c:pt>
                <c:pt idx="12693">
                  <c:v>42791.654861053241</c:v>
                </c:pt>
                <c:pt idx="12694">
                  <c:v>42791.661805497686</c:v>
                </c:pt>
                <c:pt idx="12695">
                  <c:v>42791.668749942131</c:v>
                </c:pt>
                <c:pt idx="12696">
                  <c:v>42791.675694386577</c:v>
                </c:pt>
                <c:pt idx="12697">
                  <c:v>42791.682638831022</c:v>
                </c:pt>
                <c:pt idx="12698">
                  <c:v>42791.68958327546</c:v>
                </c:pt>
                <c:pt idx="12699">
                  <c:v>42791.696527719905</c:v>
                </c:pt>
                <c:pt idx="12700">
                  <c:v>42791.70347216435</c:v>
                </c:pt>
                <c:pt idx="12701">
                  <c:v>42791.710416608796</c:v>
                </c:pt>
                <c:pt idx="12702">
                  <c:v>42791.717361053241</c:v>
                </c:pt>
                <c:pt idx="12703">
                  <c:v>42791.724305497686</c:v>
                </c:pt>
                <c:pt idx="12704">
                  <c:v>42791.731249942131</c:v>
                </c:pt>
                <c:pt idx="12705">
                  <c:v>42791.738194386577</c:v>
                </c:pt>
                <c:pt idx="12706">
                  <c:v>42791.745138831022</c:v>
                </c:pt>
                <c:pt idx="12707">
                  <c:v>42791.75208327546</c:v>
                </c:pt>
                <c:pt idx="12708">
                  <c:v>42791.759027719905</c:v>
                </c:pt>
                <c:pt idx="12709">
                  <c:v>42791.76597216435</c:v>
                </c:pt>
                <c:pt idx="12710">
                  <c:v>42791.772916608796</c:v>
                </c:pt>
                <c:pt idx="12711">
                  <c:v>42791.779861053241</c:v>
                </c:pt>
                <c:pt idx="12712">
                  <c:v>42791.786805497686</c:v>
                </c:pt>
                <c:pt idx="12713">
                  <c:v>42791.793749942131</c:v>
                </c:pt>
                <c:pt idx="12714">
                  <c:v>42791.800694386577</c:v>
                </c:pt>
                <c:pt idx="12715">
                  <c:v>42791.807638831022</c:v>
                </c:pt>
                <c:pt idx="12716">
                  <c:v>42791.81458327546</c:v>
                </c:pt>
                <c:pt idx="12717">
                  <c:v>42791.821527719905</c:v>
                </c:pt>
                <c:pt idx="12718">
                  <c:v>42791.82847216435</c:v>
                </c:pt>
                <c:pt idx="12719">
                  <c:v>42791.835416608796</c:v>
                </c:pt>
                <c:pt idx="12720">
                  <c:v>42791.842361053241</c:v>
                </c:pt>
                <c:pt idx="12721">
                  <c:v>42791.849305497686</c:v>
                </c:pt>
                <c:pt idx="12722">
                  <c:v>42791.856249942131</c:v>
                </c:pt>
                <c:pt idx="12723">
                  <c:v>42791.863194386577</c:v>
                </c:pt>
                <c:pt idx="12724">
                  <c:v>42791.870138831022</c:v>
                </c:pt>
                <c:pt idx="12725">
                  <c:v>42791.87708327546</c:v>
                </c:pt>
                <c:pt idx="12726">
                  <c:v>42791.884027719905</c:v>
                </c:pt>
                <c:pt idx="12727">
                  <c:v>42791.89097216435</c:v>
                </c:pt>
                <c:pt idx="12728">
                  <c:v>42791.897916608796</c:v>
                </c:pt>
                <c:pt idx="12729">
                  <c:v>42791.904861053241</c:v>
                </c:pt>
                <c:pt idx="12730">
                  <c:v>42791.911805497686</c:v>
                </c:pt>
                <c:pt idx="12731">
                  <c:v>42791.918749942131</c:v>
                </c:pt>
                <c:pt idx="12732">
                  <c:v>42791.925694386577</c:v>
                </c:pt>
                <c:pt idx="12733">
                  <c:v>42791.932638831022</c:v>
                </c:pt>
                <c:pt idx="12734">
                  <c:v>42791.93958327546</c:v>
                </c:pt>
                <c:pt idx="12735">
                  <c:v>42791.946527719905</c:v>
                </c:pt>
                <c:pt idx="12736">
                  <c:v>42791.95347216435</c:v>
                </c:pt>
                <c:pt idx="12737">
                  <c:v>42791.960416608796</c:v>
                </c:pt>
                <c:pt idx="12738">
                  <c:v>42791.967361053241</c:v>
                </c:pt>
                <c:pt idx="12739">
                  <c:v>42791.974305497686</c:v>
                </c:pt>
                <c:pt idx="12740">
                  <c:v>42791.981249942131</c:v>
                </c:pt>
                <c:pt idx="12741">
                  <c:v>42791.988194386577</c:v>
                </c:pt>
                <c:pt idx="12742">
                  <c:v>42791.995138831022</c:v>
                </c:pt>
                <c:pt idx="12743">
                  <c:v>42792.00208327546</c:v>
                </c:pt>
                <c:pt idx="12744">
                  <c:v>42792.009027719905</c:v>
                </c:pt>
                <c:pt idx="12745">
                  <c:v>42792.01597216435</c:v>
                </c:pt>
                <c:pt idx="12746">
                  <c:v>42792.022916608796</c:v>
                </c:pt>
                <c:pt idx="12747">
                  <c:v>42792.029861053241</c:v>
                </c:pt>
                <c:pt idx="12748">
                  <c:v>42792.036805497686</c:v>
                </c:pt>
                <c:pt idx="12749">
                  <c:v>42792.043749942131</c:v>
                </c:pt>
                <c:pt idx="12750">
                  <c:v>42792.050694386577</c:v>
                </c:pt>
                <c:pt idx="12751">
                  <c:v>42792.057638831022</c:v>
                </c:pt>
                <c:pt idx="12752">
                  <c:v>42792.06458327546</c:v>
                </c:pt>
                <c:pt idx="12753">
                  <c:v>42792.071527719905</c:v>
                </c:pt>
                <c:pt idx="12754">
                  <c:v>42792.07847216435</c:v>
                </c:pt>
                <c:pt idx="12755">
                  <c:v>42792.085416608796</c:v>
                </c:pt>
                <c:pt idx="12756">
                  <c:v>42792.092361053241</c:v>
                </c:pt>
                <c:pt idx="12757">
                  <c:v>42792.099305497686</c:v>
                </c:pt>
                <c:pt idx="12758">
                  <c:v>42792.106249942131</c:v>
                </c:pt>
                <c:pt idx="12759">
                  <c:v>42792.113194386577</c:v>
                </c:pt>
                <c:pt idx="12760">
                  <c:v>42792.120138831022</c:v>
                </c:pt>
                <c:pt idx="12761">
                  <c:v>42792.12708327546</c:v>
                </c:pt>
                <c:pt idx="12762">
                  <c:v>42792.134027719905</c:v>
                </c:pt>
                <c:pt idx="12763">
                  <c:v>42792.14097216435</c:v>
                </c:pt>
                <c:pt idx="12764">
                  <c:v>42792.147916608796</c:v>
                </c:pt>
                <c:pt idx="12765">
                  <c:v>42792.154861053241</c:v>
                </c:pt>
                <c:pt idx="12766">
                  <c:v>42792.161805497686</c:v>
                </c:pt>
                <c:pt idx="12767">
                  <c:v>42792.168749942131</c:v>
                </c:pt>
                <c:pt idx="12768">
                  <c:v>42792.175694386577</c:v>
                </c:pt>
                <c:pt idx="12769">
                  <c:v>42792.182638831022</c:v>
                </c:pt>
                <c:pt idx="12770">
                  <c:v>42792.18958327546</c:v>
                </c:pt>
                <c:pt idx="12771">
                  <c:v>42792.196527719905</c:v>
                </c:pt>
                <c:pt idx="12772">
                  <c:v>42792.20347216435</c:v>
                </c:pt>
                <c:pt idx="12773">
                  <c:v>42792.210416608796</c:v>
                </c:pt>
                <c:pt idx="12774">
                  <c:v>42792.217361053241</c:v>
                </c:pt>
                <c:pt idx="12775">
                  <c:v>42792.224305497686</c:v>
                </c:pt>
                <c:pt idx="12776">
                  <c:v>42792.231249942131</c:v>
                </c:pt>
                <c:pt idx="12777">
                  <c:v>42792.238194386577</c:v>
                </c:pt>
                <c:pt idx="12778">
                  <c:v>42792.245138831022</c:v>
                </c:pt>
                <c:pt idx="12779">
                  <c:v>42792.25208327546</c:v>
                </c:pt>
                <c:pt idx="12780">
                  <c:v>42792.259027719905</c:v>
                </c:pt>
                <c:pt idx="12781">
                  <c:v>42792.26597216435</c:v>
                </c:pt>
                <c:pt idx="12782">
                  <c:v>42792.272916608796</c:v>
                </c:pt>
                <c:pt idx="12783">
                  <c:v>42792.279861053241</c:v>
                </c:pt>
                <c:pt idx="12784">
                  <c:v>42792.286805497686</c:v>
                </c:pt>
                <c:pt idx="12785">
                  <c:v>42792.293749942131</c:v>
                </c:pt>
                <c:pt idx="12786">
                  <c:v>42792.300694386577</c:v>
                </c:pt>
                <c:pt idx="12787">
                  <c:v>42792.307638831022</c:v>
                </c:pt>
                <c:pt idx="12788">
                  <c:v>42792.31458327546</c:v>
                </c:pt>
                <c:pt idx="12789">
                  <c:v>42792.321527719905</c:v>
                </c:pt>
                <c:pt idx="12790">
                  <c:v>42792.32847216435</c:v>
                </c:pt>
                <c:pt idx="12791">
                  <c:v>42792.335416608796</c:v>
                </c:pt>
                <c:pt idx="12792">
                  <c:v>42792.342361053241</c:v>
                </c:pt>
                <c:pt idx="12793">
                  <c:v>42792.349305497686</c:v>
                </c:pt>
                <c:pt idx="12794">
                  <c:v>42792.356249942131</c:v>
                </c:pt>
                <c:pt idx="12795">
                  <c:v>42792.363194386577</c:v>
                </c:pt>
                <c:pt idx="12796">
                  <c:v>42792.370138831022</c:v>
                </c:pt>
                <c:pt idx="12797">
                  <c:v>42792.37708327546</c:v>
                </c:pt>
                <c:pt idx="12798">
                  <c:v>42792.384027719905</c:v>
                </c:pt>
                <c:pt idx="12799">
                  <c:v>42792.39097216435</c:v>
                </c:pt>
                <c:pt idx="12800">
                  <c:v>42792.397916608796</c:v>
                </c:pt>
                <c:pt idx="12801">
                  <c:v>42792.404861053241</c:v>
                </c:pt>
                <c:pt idx="12802">
                  <c:v>42792.411805497686</c:v>
                </c:pt>
                <c:pt idx="12803">
                  <c:v>42792.418749942131</c:v>
                </c:pt>
                <c:pt idx="12804">
                  <c:v>42792.425694386577</c:v>
                </c:pt>
                <c:pt idx="12805">
                  <c:v>42792.432638831022</c:v>
                </c:pt>
                <c:pt idx="12806">
                  <c:v>42792.43958327546</c:v>
                </c:pt>
                <c:pt idx="12807">
                  <c:v>42792.446527719905</c:v>
                </c:pt>
                <c:pt idx="12808">
                  <c:v>42792.45347216435</c:v>
                </c:pt>
                <c:pt idx="12809">
                  <c:v>42792.460416608796</c:v>
                </c:pt>
                <c:pt idx="12810">
                  <c:v>42792.467361053241</c:v>
                </c:pt>
                <c:pt idx="12811">
                  <c:v>42792.474305497686</c:v>
                </c:pt>
                <c:pt idx="12812">
                  <c:v>42792.481249942131</c:v>
                </c:pt>
                <c:pt idx="12813">
                  <c:v>42792.488194386577</c:v>
                </c:pt>
                <c:pt idx="12814">
                  <c:v>42792.495138831022</c:v>
                </c:pt>
                <c:pt idx="12815">
                  <c:v>42792.50208327546</c:v>
                </c:pt>
                <c:pt idx="12816">
                  <c:v>42792.509027719905</c:v>
                </c:pt>
                <c:pt idx="12817">
                  <c:v>42792.51597216435</c:v>
                </c:pt>
                <c:pt idx="12818">
                  <c:v>42792.522916608796</c:v>
                </c:pt>
                <c:pt idx="12819">
                  <c:v>42792.529861053241</c:v>
                </c:pt>
                <c:pt idx="12820">
                  <c:v>42792.536805497686</c:v>
                </c:pt>
                <c:pt idx="12821">
                  <c:v>42792.543749942131</c:v>
                </c:pt>
                <c:pt idx="12822">
                  <c:v>42792.550694386577</c:v>
                </c:pt>
                <c:pt idx="12823">
                  <c:v>42792.557638831022</c:v>
                </c:pt>
                <c:pt idx="12824">
                  <c:v>42792.56458327546</c:v>
                </c:pt>
                <c:pt idx="12825">
                  <c:v>42792.571527719905</c:v>
                </c:pt>
                <c:pt idx="12826">
                  <c:v>42792.57847216435</c:v>
                </c:pt>
                <c:pt idx="12827">
                  <c:v>42792.585416608796</c:v>
                </c:pt>
                <c:pt idx="12828">
                  <c:v>42792.592361053241</c:v>
                </c:pt>
                <c:pt idx="12829">
                  <c:v>42792.599305497686</c:v>
                </c:pt>
                <c:pt idx="12830">
                  <c:v>42792.606249942131</c:v>
                </c:pt>
                <c:pt idx="12831">
                  <c:v>42792.613194386577</c:v>
                </c:pt>
                <c:pt idx="12832">
                  <c:v>42792.620138831022</c:v>
                </c:pt>
                <c:pt idx="12833">
                  <c:v>42792.62708327546</c:v>
                </c:pt>
                <c:pt idx="12834">
                  <c:v>42792.634027719905</c:v>
                </c:pt>
                <c:pt idx="12835">
                  <c:v>42792.64097216435</c:v>
                </c:pt>
                <c:pt idx="12836">
                  <c:v>42792.647916608796</c:v>
                </c:pt>
                <c:pt idx="12837">
                  <c:v>42792.654861053241</c:v>
                </c:pt>
                <c:pt idx="12838">
                  <c:v>42792.661805497686</c:v>
                </c:pt>
                <c:pt idx="12839">
                  <c:v>42792.668749942131</c:v>
                </c:pt>
                <c:pt idx="12840">
                  <c:v>42792.675694386577</c:v>
                </c:pt>
                <c:pt idx="12841">
                  <c:v>42792.682638831022</c:v>
                </c:pt>
                <c:pt idx="12842">
                  <c:v>42792.68958327546</c:v>
                </c:pt>
                <c:pt idx="12843">
                  <c:v>42792.696527719905</c:v>
                </c:pt>
                <c:pt idx="12844">
                  <c:v>42792.70347216435</c:v>
                </c:pt>
                <c:pt idx="12845">
                  <c:v>42792.710416608796</c:v>
                </c:pt>
                <c:pt idx="12846">
                  <c:v>42792.717361053241</c:v>
                </c:pt>
                <c:pt idx="12847">
                  <c:v>42792.724305497686</c:v>
                </c:pt>
                <c:pt idx="12848">
                  <c:v>42792.731249942131</c:v>
                </c:pt>
                <c:pt idx="12849">
                  <c:v>42792.738194386577</c:v>
                </c:pt>
                <c:pt idx="12850">
                  <c:v>42792.745138831022</c:v>
                </c:pt>
                <c:pt idx="12851">
                  <c:v>42792.75208327546</c:v>
                </c:pt>
                <c:pt idx="12852">
                  <c:v>42792.759027719905</c:v>
                </c:pt>
                <c:pt idx="12853">
                  <c:v>42792.76597216435</c:v>
                </c:pt>
                <c:pt idx="12854">
                  <c:v>42792.772916608796</c:v>
                </c:pt>
                <c:pt idx="12855">
                  <c:v>42792.779861053241</c:v>
                </c:pt>
                <c:pt idx="12856">
                  <c:v>42792.786805497686</c:v>
                </c:pt>
                <c:pt idx="12857">
                  <c:v>42792.793749942131</c:v>
                </c:pt>
                <c:pt idx="12858">
                  <c:v>42792.800694386577</c:v>
                </c:pt>
                <c:pt idx="12859">
                  <c:v>42792.807638831022</c:v>
                </c:pt>
                <c:pt idx="12860">
                  <c:v>42792.81458327546</c:v>
                </c:pt>
                <c:pt idx="12861">
                  <c:v>42792.821527719905</c:v>
                </c:pt>
                <c:pt idx="12862">
                  <c:v>42792.82847216435</c:v>
                </c:pt>
                <c:pt idx="12863">
                  <c:v>42792.835416608796</c:v>
                </c:pt>
                <c:pt idx="12864">
                  <c:v>42792.842361053241</c:v>
                </c:pt>
                <c:pt idx="12865">
                  <c:v>42792.849305497686</c:v>
                </c:pt>
                <c:pt idx="12866">
                  <c:v>42792.856249942131</c:v>
                </c:pt>
                <c:pt idx="12867">
                  <c:v>42792.863194386577</c:v>
                </c:pt>
                <c:pt idx="12868">
                  <c:v>42792.870138831022</c:v>
                </c:pt>
                <c:pt idx="12869">
                  <c:v>42792.87708327546</c:v>
                </c:pt>
                <c:pt idx="12870">
                  <c:v>42792.884027719905</c:v>
                </c:pt>
                <c:pt idx="12871">
                  <c:v>42792.89097216435</c:v>
                </c:pt>
                <c:pt idx="12872">
                  <c:v>42792.897916608796</c:v>
                </c:pt>
                <c:pt idx="12873">
                  <c:v>42792.904861053241</c:v>
                </c:pt>
                <c:pt idx="12874">
                  <c:v>42792.911805497686</c:v>
                </c:pt>
                <c:pt idx="12875">
                  <c:v>42792.918749942131</c:v>
                </c:pt>
                <c:pt idx="12876">
                  <c:v>42792.925694386577</c:v>
                </c:pt>
                <c:pt idx="12877">
                  <c:v>42792.932638831022</c:v>
                </c:pt>
                <c:pt idx="12878">
                  <c:v>42792.93958327546</c:v>
                </c:pt>
                <c:pt idx="12879">
                  <c:v>42792.946527719905</c:v>
                </c:pt>
                <c:pt idx="12880">
                  <c:v>42792.95347216435</c:v>
                </c:pt>
                <c:pt idx="12881">
                  <c:v>42792.960416608796</c:v>
                </c:pt>
                <c:pt idx="12882">
                  <c:v>42792.967361053241</c:v>
                </c:pt>
                <c:pt idx="12883">
                  <c:v>42792.974305497686</c:v>
                </c:pt>
                <c:pt idx="12884">
                  <c:v>42792.981249942131</c:v>
                </c:pt>
                <c:pt idx="12885">
                  <c:v>42792.988194386577</c:v>
                </c:pt>
                <c:pt idx="12886">
                  <c:v>42792.995138831022</c:v>
                </c:pt>
                <c:pt idx="12887">
                  <c:v>42793.00208327546</c:v>
                </c:pt>
                <c:pt idx="12888">
                  <c:v>42793.009027719905</c:v>
                </c:pt>
                <c:pt idx="12889">
                  <c:v>42793.01597216435</c:v>
                </c:pt>
                <c:pt idx="12890">
                  <c:v>42793.022916608796</c:v>
                </c:pt>
                <c:pt idx="12891">
                  <c:v>42793.029861053241</c:v>
                </c:pt>
                <c:pt idx="12892">
                  <c:v>42793.036805497686</c:v>
                </c:pt>
                <c:pt idx="12893">
                  <c:v>42793.043749942131</c:v>
                </c:pt>
                <c:pt idx="12894">
                  <c:v>42793.050694386577</c:v>
                </c:pt>
                <c:pt idx="12895">
                  <c:v>42793.057638831022</c:v>
                </c:pt>
                <c:pt idx="12896">
                  <c:v>42793.06458327546</c:v>
                </c:pt>
                <c:pt idx="12897">
                  <c:v>42793.071527719905</c:v>
                </c:pt>
                <c:pt idx="12898">
                  <c:v>42793.07847216435</c:v>
                </c:pt>
                <c:pt idx="12899">
                  <c:v>42793.085416608796</c:v>
                </c:pt>
                <c:pt idx="12900">
                  <c:v>42793.092361053241</c:v>
                </c:pt>
                <c:pt idx="12901">
                  <c:v>42793.099305497686</c:v>
                </c:pt>
                <c:pt idx="12902">
                  <c:v>42793.106249942131</c:v>
                </c:pt>
                <c:pt idx="12903">
                  <c:v>42793.113194386577</c:v>
                </c:pt>
                <c:pt idx="12904">
                  <c:v>42793.120138831022</c:v>
                </c:pt>
                <c:pt idx="12905">
                  <c:v>42793.12708327546</c:v>
                </c:pt>
                <c:pt idx="12906">
                  <c:v>42793.134027719905</c:v>
                </c:pt>
                <c:pt idx="12907">
                  <c:v>42793.14097216435</c:v>
                </c:pt>
                <c:pt idx="12908">
                  <c:v>42793.147916608796</c:v>
                </c:pt>
                <c:pt idx="12909">
                  <c:v>42793.154861053241</c:v>
                </c:pt>
                <c:pt idx="12910">
                  <c:v>42793.161805497686</c:v>
                </c:pt>
                <c:pt idx="12911">
                  <c:v>42793.168749942131</c:v>
                </c:pt>
                <c:pt idx="12912">
                  <c:v>42793.175694386577</c:v>
                </c:pt>
                <c:pt idx="12913">
                  <c:v>42793.182638831022</c:v>
                </c:pt>
                <c:pt idx="12914">
                  <c:v>42793.18958327546</c:v>
                </c:pt>
                <c:pt idx="12915">
                  <c:v>42793.196527719905</c:v>
                </c:pt>
                <c:pt idx="12916">
                  <c:v>42793.20347216435</c:v>
                </c:pt>
                <c:pt idx="12917">
                  <c:v>42793.210416608796</c:v>
                </c:pt>
                <c:pt idx="12918">
                  <c:v>42793.217361053241</c:v>
                </c:pt>
                <c:pt idx="12919">
                  <c:v>42793.224305497686</c:v>
                </c:pt>
                <c:pt idx="12920">
                  <c:v>42793.231249942131</c:v>
                </c:pt>
                <c:pt idx="12921">
                  <c:v>42793.238194386577</c:v>
                </c:pt>
                <c:pt idx="12922">
                  <c:v>42793.245138831022</c:v>
                </c:pt>
                <c:pt idx="12923">
                  <c:v>42793.25208327546</c:v>
                </c:pt>
                <c:pt idx="12924">
                  <c:v>42793.259027719905</c:v>
                </c:pt>
                <c:pt idx="12925">
                  <c:v>42793.26597216435</c:v>
                </c:pt>
                <c:pt idx="12926">
                  <c:v>42793.272916608796</c:v>
                </c:pt>
                <c:pt idx="12927">
                  <c:v>42793.279861053241</c:v>
                </c:pt>
                <c:pt idx="12928">
                  <c:v>42793.286805497686</c:v>
                </c:pt>
                <c:pt idx="12929">
                  <c:v>42793.293749942131</c:v>
                </c:pt>
                <c:pt idx="12930">
                  <c:v>42793.300694386577</c:v>
                </c:pt>
                <c:pt idx="12931">
                  <c:v>42793.307638831022</c:v>
                </c:pt>
                <c:pt idx="12932">
                  <c:v>42793.31458327546</c:v>
                </c:pt>
                <c:pt idx="12933">
                  <c:v>42793.321527719905</c:v>
                </c:pt>
                <c:pt idx="12934">
                  <c:v>42793.32847216435</c:v>
                </c:pt>
                <c:pt idx="12935">
                  <c:v>42793.335416608796</c:v>
                </c:pt>
                <c:pt idx="12936">
                  <c:v>42793.342361053241</c:v>
                </c:pt>
                <c:pt idx="12937">
                  <c:v>42793.349305497686</c:v>
                </c:pt>
                <c:pt idx="12938">
                  <c:v>42793.356249942131</c:v>
                </c:pt>
                <c:pt idx="12939">
                  <c:v>42793.363194386577</c:v>
                </c:pt>
                <c:pt idx="12940">
                  <c:v>42793.370138831022</c:v>
                </c:pt>
                <c:pt idx="12941">
                  <c:v>42793.37708327546</c:v>
                </c:pt>
                <c:pt idx="12942">
                  <c:v>42793.384027719905</c:v>
                </c:pt>
                <c:pt idx="12943">
                  <c:v>42793.39097216435</c:v>
                </c:pt>
                <c:pt idx="12944">
                  <c:v>42793.397916608796</c:v>
                </c:pt>
                <c:pt idx="12945">
                  <c:v>42793.404861053241</c:v>
                </c:pt>
                <c:pt idx="12946">
                  <c:v>42793.411805497686</c:v>
                </c:pt>
                <c:pt idx="12947">
                  <c:v>42793.418749942131</c:v>
                </c:pt>
                <c:pt idx="12948">
                  <c:v>42793.425694386577</c:v>
                </c:pt>
                <c:pt idx="12949">
                  <c:v>42793.432638831022</c:v>
                </c:pt>
                <c:pt idx="12950">
                  <c:v>42793.43958327546</c:v>
                </c:pt>
                <c:pt idx="12951">
                  <c:v>42793.446527719905</c:v>
                </c:pt>
                <c:pt idx="12952">
                  <c:v>42793.45347216435</c:v>
                </c:pt>
                <c:pt idx="12953">
                  <c:v>42793.460416608796</c:v>
                </c:pt>
                <c:pt idx="12954">
                  <c:v>42793.467361053241</c:v>
                </c:pt>
                <c:pt idx="12955">
                  <c:v>42793.474305497686</c:v>
                </c:pt>
                <c:pt idx="12956">
                  <c:v>42793.481249942131</c:v>
                </c:pt>
                <c:pt idx="12957">
                  <c:v>42793.488194386577</c:v>
                </c:pt>
                <c:pt idx="12958">
                  <c:v>42793.495138831022</c:v>
                </c:pt>
                <c:pt idx="12959">
                  <c:v>42793.50208327546</c:v>
                </c:pt>
                <c:pt idx="12960">
                  <c:v>42793.509027719905</c:v>
                </c:pt>
                <c:pt idx="12961">
                  <c:v>42793.51597216435</c:v>
                </c:pt>
                <c:pt idx="12962">
                  <c:v>42793.522916608796</c:v>
                </c:pt>
                <c:pt idx="12963">
                  <c:v>42793.529861053241</c:v>
                </c:pt>
                <c:pt idx="12964">
                  <c:v>42793.536805497686</c:v>
                </c:pt>
                <c:pt idx="12965">
                  <c:v>42793.543749942131</c:v>
                </c:pt>
                <c:pt idx="12966">
                  <c:v>42793.550694386577</c:v>
                </c:pt>
                <c:pt idx="12967">
                  <c:v>42793.557638831022</c:v>
                </c:pt>
                <c:pt idx="12968">
                  <c:v>42793.56458327546</c:v>
                </c:pt>
                <c:pt idx="12969">
                  <c:v>42793.571527719905</c:v>
                </c:pt>
                <c:pt idx="12970">
                  <c:v>42793.57847216435</c:v>
                </c:pt>
                <c:pt idx="12971">
                  <c:v>42793.585416608796</c:v>
                </c:pt>
                <c:pt idx="12972">
                  <c:v>42793.592361053241</c:v>
                </c:pt>
                <c:pt idx="12973">
                  <c:v>42793.599305497686</c:v>
                </c:pt>
                <c:pt idx="12974">
                  <c:v>42793.606249942131</c:v>
                </c:pt>
                <c:pt idx="12975">
                  <c:v>42793.613194386577</c:v>
                </c:pt>
                <c:pt idx="12976">
                  <c:v>42793.620138831022</c:v>
                </c:pt>
                <c:pt idx="12977">
                  <c:v>42793.62708327546</c:v>
                </c:pt>
                <c:pt idx="12978">
                  <c:v>42793.634027719905</c:v>
                </c:pt>
                <c:pt idx="12979">
                  <c:v>42793.64097216435</c:v>
                </c:pt>
                <c:pt idx="12980">
                  <c:v>42793.647916608796</c:v>
                </c:pt>
                <c:pt idx="12981">
                  <c:v>42793.654861053241</c:v>
                </c:pt>
                <c:pt idx="12982">
                  <c:v>42793.661805497686</c:v>
                </c:pt>
                <c:pt idx="12983">
                  <c:v>42793.668749942131</c:v>
                </c:pt>
                <c:pt idx="12984">
                  <c:v>42793.675694386577</c:v>
                </c:pt>
                <c:pt idx="12985">
                  <c:v>42793.682638831022</c:v>
                </c:pt>
                <c:pt idx="12986">
                  <c:v>42793.68958327546</c:v>
                </c:pt>
                <c:pt idx="12987">
                  <c:v>42793.696527719905</c:v>
                </c:pt>
                <c:pt idx="12988">
                  <c:v>42793.70347216435</c:v>
                </c:pt>
                <c:pt idx="12989">
                  <c:v>42793.710416608796</c:v>
                </c:pt>
                <c:pt idx="12990">
                  <c:v>42793.717361053241</c:v>
                </c:pt>
                <c:pt idx="12991">
                  <c:v>42793.724305497686</c:v>
                </c:pt>
                <c:pt idx="12992">
                  <c:v>42793.731249942131</c:v>
                </c:pt>
                <c:pt idx="12993">
                  <c:v>42793.738194386577</c:v>
                </c:pt>
                <c:pt idx="12994">
                  <c:v>42793.745138831022</c:v>
                </c:pt>
                <c:pt idx="12995">
                  <c:v>42793.75208327546</c:v>
                </c:pt>
                <c:pt idx="12996">
                  <c:v>42793.759027719905</c:v>
                </c:pt>
                <c:pt idx="12997">
                  <c:v>42793.76597216435</c:v>
                </c:pt>
                <c:pt idx="12998">
                  <c:v>42793.772916608796</c:v>
                </c:pt>
                <c:pt idx="12999">
                  <c:v>42793.779861053241</c:v>
                </c:pt>
                <c:pt idx="13000">
                  <c:v>42793.786805497686</c:v>
                </c:pt>
                <c:pt idx="13001">
                  <c:v>42793.793749942131</c:v>
                </c:pt>
                <c:pt idx="13002">
                  <c:v>42793.800694386577</c:v>
                </c:pt>
                <c:pt idx="13003">
                  <c:v>42793.807638831022</c:v>
                </c:pt>
                <c:pt idx="13004">
                  <c:v>42793.81458327546</c:v>
                </c:pt>
                <c:pt idx="13005">
                  <c:v>42793.821527719905</c:v>
                </c:pt>
                <c:pt idx="13006">
                  <c:v>42793.82847216435</c:v>
                </c:pt>
                <c:pt idx="13007">
                  <c:v>42793.835416608796</c:v>
                </c:pt>
                <c:pt idx="13008">
                  <c:v>42793.842361053241</c:v>
                </c:pt>
                <c:pt idx="13009">
                  <c:v>42793.849305497686</c:v>
                </c:pt>
                <c:pt idx="13010">
                  <c:v>42793.856249942131</c:v>
                </c:pt>
                <c:pt idx="13011">
                  <c:v>42793.863194386577</c:v>
                </c:pt>
                <c:pt idx="13012">
                  <c:v>42793.870138831022</c:v>
                </c:pt>
                <c:pt idx="13013">
                  <c:v>42793.87708327546</c:v>
                </c:pt>
                <c:pt idx="13014">
                  <c:v>42793.884027719905</c:v>
                </c:pt>
                <c:pt idx="13015">
                  <c:v>42793.89097216435</c:v>
                </c:pt>
                <c:pt idx="13016">
                  <c:v>42793.897916608796</c:v>
                </c:pt>
                <c:pt idx="13017">
                  <c:v>42793.904861053241</c:v>
                </c:pt>
                <c:pt idx="13018">
                  <c:v>42793.911805497686</c:v>
                </c:pt>
                <c:pt idx="13019">
                  <c:v>42793.918749942131</c:v>
                </c:pt>
                <c:pt idx="13020">
                  <c:v>42793.925694386577</c:v>
                </c:pt>
                <c:pt idx="13021">
                  <c:v>42793.932638831022</c:v>
                </c:pt>
                <c:pt idx="13022">
                  <c:v>42793.93958327546</c:v>
                </c:pt>
                <c:pt idx="13023">
                  <c:v>42793.946527719905</c:v>
                </c:pt>
                <c:pt idx="13024">
                  <c:v>42793.95347216435</c:v>
                </c:pt>
                <c:pt idx="13025">
                  <c:v>42793.960416608796</c:v>
                </c:pt>
                <c:pt idx="13026">
                  <c:v>42793.967361053241</c:v>
                </c:pt>
                <c:pt idx="13027">
                  <c:v>42793.974305497686</c:v>
                </c:pt>
                <c:pt idx="13028">
                  <c:v>42793.981249942131</c:v>
                </c:pt>
                <c:pt idx="13029">
                  <c:v>42793.988194386577</c:v>
                </c:pt>
                <c:pt idx="13030">
                  <c:v>42793.995138831022</c:v>
                </c:pt>
                <c:pt idx="13031">
                  <c:v>42794.00208327546</c:v>
                </c:pt>
                <c:pt idx="13032">
                  <c:v>42794.009027719905</c:v>
                </c:pt>
                <c:pt idx="13033">
                  <c:v>42794.01597216435</c:v>
                </c:pt>
                <c:pt idx="13034">
                  <c:v>42794.022916608796</c:v>
                </c:pt>
                <c:pt idx="13035">
                  <c:v>42794.029861053241</c:v>
                </c:pt>
                <c:pt idx="13036">
                  <c:v>42794.036805497686</c:v>
                </c:pt>
                <c:pt idx="13037">
                  <c:v>42794.043749942131</c:v>
                </c:pt>
                <c:pt idx="13038">
                  <c:v>42794.050694386577</c:v>
                </c:pt>
                <c:pt idx="13039">
                  <c:v>42794.057638831022</c:v>
                </c:pt>
                <c:pt idx="13040">
                  <c:v>42794.06458327546</c:v>
                </c:pt>
                <c:pt idx="13041">
                  <c:v>42794.071527719905</c:v>
                </c:pt>
                <c:pt idx="13042">
                  <c:v>42794.07847216435</c:v>
                </c:pt>
                <c:pt idx="13043">
                  <c:v>42794.085416608796</c:v>
                </c:pt>
                <c:pt idx="13044">
                  <c:v>42794.092361053241</c:v>
                </c:pt>
                <c:pt idx="13045">
                  <c:v>42794.099305497686</c:v>
                </c:pt>
                <c:pt idx="13046">
                  <c:v>42794.106249942131</c:v>
                </c:pt>
                <c:pt idx="13047">
                  <c:v>42794.113194386577</c:v>
                </c:pt>
                <c:pt idx="13048">
                  <c:v>42794.120138831022</c:v>
                </c:pt>
                <c:pt idx="13049">
                  <c:v>42794.12708327546</c:v>
                </c:pt>
                <c:pt idx="13050">
                  <c:v>42794.134027719905</c:v>
                </c:pt>
                <c:pt idx="13051">
                  <c:v>42794.14097216435</c:v>
                </c:pt>
                <c:pt idx="13052">
                  <c:v>42794.147916608796</c:v>
                </c:pt>
                <c:pt idx="13053">
                  <c:v>42794.154861053241</c:v>
                </c:pt>
                <c:pt idx="13054">
                  <c:v>42794.161805497686</c:v>
                </c:pt>
                <c:pt idx="13055">
                  <c:v>42794.168749942131</c:v>
                </c:pt>
                <c:pt idx="13056">
                  <c:v>42794.175694386577</c:v>
                </c:pt>
                <c:pt idx="13057">
                  <c:v>42794.182638831022</c:v>
                </c:pt>
                <c:pt idx="13058">
                  <c:v>42794.18958327546</c:v>
                </c:pt>
                <c:pt idx="13059">
                  <c:v>42794.196527719905</c:v>
                </c:pt>
                <c:pt idx="13060">
                  <c:v>42794.20347216435</c:v>
                </c:pt>
                <c:pt idx="13061">
                  <c:v>42794.210416608796</c:v>
                </c:pt>
                <c:pt idx="13062">
                  <c:v>42794.217361053241</c:v>
                </c:pt>
                <c:pt idx="13063">
                  <c:v>42794.224305497686</c:v>
                </c:pt>
                <c:pt idx="13064">
                  <c:v>42794.231249942131</c:v>
                </c:pt>
                <c:pt idx="13065">
                  <c:v>42794.238194386577</c:v>
                </c:pt>
                <c:pt idx="13066">
                  <c:v>42794.245138831022</c:v>
                </c:pt>
                <c:pt idx="13067">
                  <c:v>42794.25208327546</c:v>
                </c:pt>
                <c:pt idx="13068">
                  <c:v>42794.259027719905</c:v>
                </c:pt>
                <c:pt idx="13069">
                  <c:v>42794.26597216435</c:v>
                </c:pt>
                <c:pt idx="13070">
                  <c:v>42794.272916608796</c:v>
                </c:pt>
                <c:pt idx="13071">
                  <c:v>42794.279861053241</c:v>
                </c:pt>
                <c:pt idx="13072">
                  <c:v>42794.286805497686</c:v>
                </c:pt>
                <c:pt idx="13073">
                  <c:v>42794.293749942131</c:v>
                </c:pt>
                <c:pt idx="13074">
                  <c:v>42794.300694386577</c:v>
                </c:pt>
                <c:pt idx="13075">
                  <c:v>42794.307638831022</c:v>
                </c:pt>
                <c:pt idx="13076">
                  <c:v>42794.31458327546</c:v>
                </c:pt>
                <c:pt idx="13077">
                  <c:v>42794.321527719905</c:v>
                </c:pt>
                <c:pt idx="13078">
                  <c:v>42794.32847216435</c:v>
                </c:pt>
                <c:pt idx="13079">
                  <c:v>42794.335416608796</c:v>
                </c:pt>
                <c:pt idx="13080">
                  <c:v>42794.342361053241</c:v>
                </c:pt>
                <c:pt idx="13081">
                  <c:v>42794.349305497686</c:v>
                </c:pt>
                <c:pt idx="13082">
                  <c:v>42794.356249942131</c:v>
                </c:pt>
                <c:pt idx="13083">
                  <c:v>42794.363194386577</c:v>
                </c:pt>
                <c:pt idx="13084">
                  <c:v>42794.370138831022</c:v>
                </c:pt>
                <c:pt idx="13085">
                  <c:v>42794.37708327546</c:v>
                </c:pt>
                <c:pt idx="13086">
                  <c:v>42794.384027719905</c:v>
                </c:pt>
                <c:pt idx="13087">
                  <c:v>42794.39097216435</c:v>
                </c:pt>
                <c:pt idx="13088">
                  <c:v>42794.397916608796</c:v>
                </c:pt>
                <c:pt idx="13089">
                  <c:v>42794.404861053241</c:v>
                </c:pt>
                <c:pt idx="13090">
                  <c:v>42794.411805497686</c:v>
                </c:pt>
                <c:pt idx="13091">
                  <c:v>42794.418749942131</c:v>
                </c:pt>
                <c:pt idx="13092">
                  <c:v>42794.425694386577</c:v>
                </c:pt>
                <c:pt idx="13093">
                  <c:v>42794.432638831022</c:v>
                </c:pt>
                <c:pt idx="13094">
                  <c:v>42794.43958327546</c:v>
                </c:pt>
                <c:pt idx="13095">
                  <c:v>42794.446527719905</c:v>
                </c:pt>
                <c:pt idx="13096">
                  <c:v>42794.45347216435</c:v>
                </c:pt>
                <c:pt idx="13097">
                  <c:v>42794.460416608796</c:v>
                </c:pt>
                <c:pt idx="13098">
                  <c:v>42794.467361053241</c:v>
                </c:pt>
                <c:pt idx="13099">
                  <c:v>42794.474305497686</c:v>
                </c:pt>
                <c:pt idx="13100">
                  <c:v>42794.481249942131</c:v>
                </c:pt>
                <c:pt idx="13101">
                  <c:v>42794.488194386577</c:v>
                </c:pt>
                <c:pt idx="13102">
                  <c:v>42794.495138831022</c:v>
                </c:pt>
                <c:pt idx="13103">
                  <c:v>42794.50208327546</c:v>
                </c:pt>
                <c:pt idx="13104">
                  <c:v>42794.509027719905</c:v>
                </c:pt>
                <c:pt idx="13105">
                  <c:v>42794.51597216435</c:v>
                </c:pt>
                <c:pt idx="13106">
                  <c:v>42794.522916608796</c:v>
                </c:pt>
                <c:pt idx="13107">
                  <c:v>42794.529861053241</c:v>
                </c:pt>
                <c:pt idx="13108">
                  <c:v>42794.536805497686</c:v>
                </c:pt>
                <c:pt idx="13109">
                  <c:v>42794.543749942131</c:v>
                </c:pt>
                <c:pt idx="13110">
                  <c:v>42794.550694386577</c:v>
                </c:pt>
                <c:pt idx="13111">
                  <c:v>42794.557638831022</c:v>
                </c:pt>
                <c:pt idx="13112">
                  <c:v>42794.56458327546</c:v>
                </c:pt>
                <c:pt idx="13113">
                  <c:v>42794.571527719905</c:v>
                </c:pt>
                <c:pt idx="13114">
                  <c:v>42794.57847216435</c:v>
                </c:pt>
                <c:pt idx="13115">
                  <c:v>42794.585416608796</c:v>
                </c:pt>
                <c:pt idx="13116">
                  <c:v>42794.592361053241</c:v>
                </c:pt>
                <c:pt idx="13117">
                  <c:v>42794.599305497686</c:v>
                </c:pt>
                <c:pt idx="13118">
                  <c:v>42794.606249942131</c:v>
                </c:pt>
                <c:pt idx="13119">
                  <c:v>42794.613194386577</c:v>
                </c:pt>
                <c:pt idx="13120">
                  <c:v>42794.620138831022</c:v>
                </c:pt>
                <c:pt idx="13121">
                  <c:v>42794.62708327546</c:v>
                </c:pt>
                <c:pt idx="13122">
                  <c:v>42794.634027719905</c:v>
                </c:pt>
                <c:pt idx="13123">
                  <c:v>42794.64097216435</c:v>
                </c:pt>
                <c:pt idx="13124">
                  <c:v>42794.647916608796</c:v>
                </c:pt>
                <c:pt idx="13125">
                  <c:v>42794.654861053241</c:v>
                </c:pt>
                <c:pt idx="13126">
                  <c:v>42794.661805497686</c:v>
                </c:pt>
                <c:pt idx="13127">
                  <c:v>42794.668749942131</c:v>
                </c:pt>
                <c:pt idx="13128">
                  <c:v>42794.675694386577</c:v>
                </c:pt>
                <c:pt idx="13129">
                  <c:v>42794.682638831022</c:v>
                </c:pt>
                <c:pt idx="13130">
                  <c:v>42794.68958327546</c:v>
                </c:pt>
                <c:pt idx="13131">
                  <c:v>42794.696527719905</c:v>
                </c:pt>
                <c:pt idx="13132">
                  <c:v>42794.70347216435</c:v>
                </c:pt>
                <c:pt idx="13133">
                  <c:v>42794.710416608796</c:v>
                </c:pt>
                <c:pt idx="13134">
                  <c:v>42794.717361053241</c:v>
                </c:pt>
                <c:pt idx="13135">
                  <c:v>42794.724305497686</c:v>
                </c:pt>
                <c:pt idx="13136">
                  <c:v>42794.731249942131</c:v>
                </c:pt>
                <c:pt idx="13137">
                  <c:v>42794.738194386577</c:v>
                </c:pt>
                <c:pt idx="13138">
                  <c:v>42794.745138831022</c:v>
                </c:pt>
                <c:pt idx="13139">
                  <c:v>42794.75208327546</c:v>
                </c:pt>
                <c:pt idx="13140">
                  <c:v>42794.759027719905</c:v>
                </c:pt>
                <c:pt idx="13141">
                  <c:v>42794.76597216435</c:v>
                </c:pt>
                <c:pt idx="13142">
                  <c:v>42794.772916608796</c:v>
                </c:pt>
                <c:pt idx="13143">
                  <c:v>42794.779861053241</c:v>
                </c:pt>
                <c:pt idx="13144">
                  <c:v>42794.786805497686</c:v>
                </c:pt>
                <c:pt idx="13145">
                  <c:v>42794.793749942131</c:v>
                </c:pt>
                <c:pt idx="13146">
                  <c:v>42794.800694386577</c:v>
                </c:pt>
                <c:pt idx="13147">
                  <c:v>42794.807638831022</c:v>
                </c:pt>
                <c:pt idx="13148">
                  <c:v>42794.81458327546</c:v>
                </c:pt>
                <c:pt idx="13149">
                  <c:v>42794.821527719905</c:v>
                </c:pt>
                <c:pt idx="13150">
                  <c:v>42794.82847216435</c:v>
                </c:pt>
                <c:pt idx="13151">
                  <c:v>42794.835416608796</c:v>
                </c:pt>
                <c:pt idx="13152">
                  <c:v>42794.842361053241</c:v>
                </c:pt>
                <c:pt idx="13153">
                  <c:v>42794.849305497686</c:v>
                </c:pt>
                <c:pt idx="13154">
                  <c:v>42794.856249942131</c:v>
                </c:pt>
                <c:pt idx="13155">
                  <c:v>42794.863194386577</c:v>
                </c:pt>
                <c:pt idx="13156">
                  <c:v>42794.870138831022</c:v>
                </c:pt>
                <c:pt idx="13157">
                  <c:v>42794.87708327546</c:v>
                </c:pt>
                <c:pt idx="13158">
                  <c:v>42794.884027719905</c:v>
                </c:pt>
                <c:pt idx="13159">
                  <c:v>42794.89097216435</c:v>
                </c:pt>
                <c:pt idx="13160">
                  <c:v>42794.897916608796</c:v>
                </c:pt>
                <c:pt idx="13161">
                  <c:v>42794.904861053241</c:v>
                </c:pt>
                <c:pt idx="13162">
                  <c:v>42794.911805497686</c:v>
                </c:pt>
                <c:pt idx="13163">
                  <c:v>42794.918749942131</c:v>
                </c:pt>
                <c:pt idx="13164">
                  <c:v>42794.925694386577</c:v>
                </c:pt>
                <c:pt idx="13165">
                  <c:v>42794.932638831022</c:v>
                </c:pt>
                <c:pt idx="13166">
                  <c:v>42794.93958327546</c:v>
                </c:pt>
                <c:pt idx="13167">
                  <c:v>42794.946527719905</c:v>
                </c:pt>
                <c:pt idx="13168">
                  <c:v>42794.95347216435</c:v>
                </c:pt>
                <c:pt idx="13169">
                  <c:v>42794.960416608796</c:v>
                </c:pt>
                <c:pt idx="13170">
                  <c:v>42794.967361053241</c:v>
                </c:pt>
                <c:pt idx="13171">
                  <c:v>42794.974305497686</c:v>
                </c:pt>
                <c:pt idx="13172">
                  <c:v>42794.981249942131</c:v>
                </c:pt>
                <c:pt idx="13173">
                  <c:v>42794.988194386577</c:v>
                </c:pt>
                <c:pt idx="13174">
                  <c:v>42794.995138831022</c:v>
                </c:pt>
                <c:pt idx="13175">
                  <c:v>42795.00208327546</c:v>
                </c:pt>
                <c:pt idx="13176">
                  <c:v>42795.009027719905</c:v>
                </c:pt>
                <c:pt idx="13177">
                  <c:v>42795.01597216435</c:v>
                </c:pt>
                <c:pt idx="13178">
                  <c:v>42795.022916608796</c:v>
                </c:pt>
                <c:pt idx="13179">
                  <c:v>42795.029861053241</c:v>
                </c:pt>
                <c:pt idx="13180">
                  <c:v>42795.036805497686</c:v>
                </c:pt>
                <c:pt idx="13181">
                  <c:v>42795.043749942131</c:v>
                </c:pt>
                <c:pt idx="13182">
                  <c:v>42795.050694386577</c:v>
                </c:pt>
                <c:pt idx="13183">
                  <c:v>42795.057638831022</c:v>
                </c:pt>
                <c:pt idx="13184">
                  <c:v>42795.06458327546</c:v>
                </c:pt>
                <c:pt idx="13185">
                  <c:v>42795.071527719905</c:v>
                </c:pt>
                <c:pt idx="13186">
                  <c:v>42795.07847216435</c:v>
                </c:pt>
                <c:pt idx="13187">
                  <c:v>42795.085416608796</c:v>
                </c:pt>
                <c:pt idx="13188">
                  <c:v>42795.092361053241</c:v>
                </c:pt>
                <c:pt idx="13189">
                  <c:v>42795.099305497686</c:v>
                </c:pt>
                <c:pt idx="13190">
                  <c:v>42795.106249942131</c:v>
                </c:pt>
                <c:pt idx="13191">
                  <c:v>42795.113194386577</c:v>
                </c:pt>
                <c:pt idx="13192">
                  <c:v>42795.120138831022</c:v>
                </c:pt>
                <c:pt idx="13193">
                  <c:v>42795.12708327546</c:v>
                </c:pt>
                <c:pt idx="13194">
                  <c:v>42795.134027719905</c:v>
                </c:pt>
                <c:pt idx="13195">
                  <c:v>42795.14097216435</c:v>
                </c:pt>
                <c:pt idx="13196">
                  <c:v>42795.147916608796</c:v>
                </c:pt>
                <c:pt idx="13197">
                  <c:v>42795.154861053241</c:v>
                </c:pt>
                <c:pt idx="13198">
                  <c:v>42795.161805497686</c:v>
                </c:pt>
                <c:pt idx="13199">
                  <c:v>42795.168749942131</c:v>
                </c:pt>
                <c:pt idx="13200">
                  <c:v>42795.175694386577</c:v>
                </c:pt>
                <c:pt idx="13201">
                  <c:v>42795.182638831022</c:v>
                </c:pt>
                <c:pt idx="13202">
                  <c:v>42795.18958327546</c:v>
                </c:pt>
                <c:pt idx="13203">
                  <c:v>42795.196527719905</c:v>
                </c:pt>
                <c:pt idx="13204">
                  <c:v>42795.20347216435</c:v>
                </c:pt>
                <c:pt idx="13205">
                  <c:v>42795.210416608796</c:v>
                </c:pt>
                <c:pt idx="13206">
                  <c:v>42795.217361053241</c:v>
                </c:pt>
                <c:pt idx="13207">
                  <c:v>42795.224305497686</c:v>
                </c:pt>
                <c:pt idx="13208">
                  <c:v>42795.231249942131</c:v>
                </c:pt>
                <c:pt idx="13209">
                  <c:v>42795.238194386577</c:v>
                </c:pt>
                <c:pt idx="13210">
                  <c:v>42795.245138831022</c:v>
                </c:pt>
                <c:pt idx="13211">
                  <c:v>42795.25208327546</c:v>
                </c:pt>
                <c:pt idx="13212">
                  <c:v>42795.259027719905</c:v>
                </c:pt>
                <c:pt idx="13213">
                  <c:v>42795.26597216435</c:v>
                </c:pt>
                <c:pt idx="13214">
                  <c:v>42795.272916608796</c:v>
                </c:pt>
                <c:pt idx="13215">
                  <c:v>42795.279861053241</c:v>
                </c:pt>
                <c:pt idx="13216">
                  <c:v>42795.286805497686</c:v>
                </c:pt>
                <c:pt idx="13217">
                  <c:v>42795.293749942131</c:v>
                </c:pt>
                <c:pt idx="13218">
                  <c:v>42795.300694386577</c:v>
                </c:pt>
                <c:pt idx="13219">
                  <c:v>42795.307638831022</c:v>
                </c:pt>
                <c:pt idx="13220">
                  <c:v>42795.31458327546</c:v>
                </c:pt>
                <c:pt idx="13221">
                  <c:v>42795.321527719905</c:v>
                </c:pt>
                <c:pt idx="13222">
                  <c:v>42795.32847216435</c:v>
                </c:pt>
                <c:pt idx="13223">
                  <c:v>42795.335416608796</c:v>
                </c:pt>
                <c:pt idx="13224">
                  <c:v>42795.342361053241</c:v>
                </c:pt>
                <c:pt idx="13225">
                  <c:v>42795.349305497686</c:v>
                </c:pt>
                <c:pt idx="13226">
                  <c:v>42795.356249942131</c:v>
                </c:pt>
                <c:pt idx="13227">
                  <c:v>42795.363194386577</c:v>
                </c:pt>
                <c:pt idx="13228">
                  <c:v>42795.370138831022</c:v>
                </c:pt>
                <c:pt idx="13229">
                  <c:v>42795.37708327546</c:v>
                </c:pt>
                <c:pt idx="13230">
                  <c:v>42795.384027719905</c:v>
                </c:pt>
                <c:pt idx="13231">
                  <c:v>42795.39097216435</c:v>
                </c:pt>
                <c:pt idx="13232">
                  <c:v>42795.397916608796</c:v>
                </c:pt>
                <c:pt idx="13233">
                  <c:v>42795.404861053241</c:v>
                </c:pt>
                <c:pt idx="13234">
                  <c:v>42795.411805497686</c:v>
                </c:pt>
                <c:pt idx="13235">
                  <c:v>42795.418749942131</c:v>
                </c:pt>
                <c:pt idx="13236">
                  <c:v>42795.425694386577</c:v>
                </c:pt>
                <c:pt idx="13237">
                  <c:v>42795.432638831022</c:v>
                </c:pt>
                <c:pt idx="13238">
                  <c:v>42795.43958327546</c:v>
                </c:pt>
                <c:pt idx="13239">
                  <c:v>42795.446527719905</c:v>
                </c:pt>
                <c:pt idx="13240">
                  <c:v>42795.45347216435</c:v>
                </c:pt>
                <c:pt idx="13241">
                  <c:v>42795.460416608796</c:v>
                </c:pt>
                <c:pt idx="13242">
                  <c:v>42795.467361053241</c:v>
                </c:pt>
                <c:pt idx="13243">
                  <c:v>42795.474305497686</c:v>
                </c:pt>
                <c:pt idx="13244">
                  <c:v>42795.481249942131</c:v>
                </c:pt>
                <c:pt idx="13245">
                  <c:v>42795.488194386577</c:v>
                </c:pt>
                <c:pt idx="13246">
                  <c:v>42795.495138831022</c:v>
                </c:pt>
                <c:pt idx="13247">
                  <c:v>42795.50208327546</c:v>
                </c:pt>
                <c:pt idx="13248">
                  <c:v>42795.509027719905</c:v>
                </c:pt>
                <c:pt idx="13249">
                  <c:v>42795.51597216435</c:v>
                </c:pt>
                <c:pt idx="13250">
                  <c:v>42795.522916608796</c:v>
                </c:pt>
                <c:pt idx="13251">
                  <c:v>42795.529861053241</c:v>
                </c:pt>
                <c:pt idx="13252">
                  <c:v>42795.536805497686</c:v>
                </c:pt>
                <c:pt idx="13253">
                  <c:v>42795.543749942131</c:v>
                </c:pt>
                <c:pt idx="13254">
                  <c:v>42795.550694386577</c:v>
                </c:pt>
                <c:pt idx="13255">
                  <c:v>42795.557638831022</c:v>
                </c:pt>
                <c:pt idx="13256">
                  <c:v>42795.56458327546</c:v>
                </c:pt>
                <c:pt idx="13257">
                  <c:v>42795.571527719905</c:v>
                </c:pt>
                <c:pt idx="13258">
                  <c:v>42795.57847216435</c:v>
                </c:pt>
                <c:pt idx="13259">
                  <c:v>42795.585416608796</c:v>
                </c:pt>
                <c:pt idx="13260">
                  <c:v>42795.592361053241</c:v>
                </c:pt>
                <c:pt idx="13261">
                  <c:v>42795.599305497686</c:v>
                </c:pt>
                <c:pt idx="13262">
                  <c:v>42795.606249942131</c:v>
                </c:pt>
                <c:pt idx="13263">
                  <c:v>42795.613194386577</c:v>
                </c:pt>
                <c:pt idx="13264">
                  <c:v>42795.620138831022</c:v>
                </c:pt>
                <c:pt idx="13265">
                  <c:v>42795.62708327546</c:v>
                </c:pt>
                <c:pt idx="13266">
                  <c:v>42795.634027719905</c:v>
                </c:pt>
                <c:pt idx="13267">
                  <c:v>42795.64097216435</c:v>
                </c:pt>
                <c:pt idx="13268">
                  <c:v>42795.647916608796</c:v>
                </c:pt>
                <c:pt idx="13269">
                  <c:v>42795.654861053241</c:v>
                </c:pt>
                <c:pt idx="13270">
                  <c:v>42795.661805497686</c:v>
                </c:pt>
                <c:pt idx="13271">
                  <c:v>42795.668749942131</c:v>
                </c:pt>
                <c:pt idx="13272">
                  <c:v>42795.675694386577</c:v>
                </c:pt>
                <c:pt idx="13273">
                  <c:v>42795.682638831022</c:v>
                </c:pt>
                <c:pt idx="13274">
                  <c:v>42795.68958327546</c:v>
                </c:pt>
                <c:pt idx="13275">
                  <c:v>42795.696527719905</c:v>
                </c:pt>
                <c:pt idx="13276">
                  <c:v>42795.70347216435</c:v>
                </c:pt>
                <c:pt idx="13277">
                  <c:v>42795.710416608796</c:v>
                </c:pt>
                <c:pt idx="13278">
                  <c:v>42795.717361053241</c:v>
                </c:pt>
                <c:pt idx="13279">
                  <c:v>42795.724305497686</c:v>
                </c:pt>
                <c:pt idx="13280">
                  <c:v>42795.731249942131</c:v>
                </c:pt>
                <c:pt idx="13281">
                  <c:v>42795.738194386577</c:v>
                </c:pt>
                <c:pt idx="13282">
                  <c:v>42795.745138831022</c:v>
                </c:pt>
                <c:pt idx="13283">
                  <c:v>42795.75208327546</c:v>
                </c:pt>
                <c:pt idx="13284">
                  <c:v>42795.759027719905</c:v>
                </c:pt>
                <c:pt idx="13285">
                  <c:v>42795.76597216435</c:v>
                </c:pt>
                <c:pt idx="13286">
                  <c:v>42795.772916608796</c:v>
                </c:pt>
                <c:pt idx="13287">
                  <c:v>42795.779861053241</c:v>
                </c:pt>
                <c:pt idx="13288">
                  <c:v>42795.786805497686</c:v>
                </c:pt>
                <c:pt idx="13289">
                  <c:v>42795.793749942131</c:v>
                </c:pt>
                <c:pt idx="13290">
                  <c:v>42795.800694386577</c:v>
                </c:pt>
                <c:pt idx="13291">
                  <c:v>42795.807638831022</c:v>
                </c:pt>
                <c:pt idx="13292">
                  <c:v>42795.81458327546</c:v>
                </c:pt>
                <c:pt idx="13293">
                  <c:v>42795.821527719905</c:v>
                </c:pt>
                <c:pt idx="13294">
                  <c:v>42795.82847216435</c:v>
                </c:pt>
                <c:pt idx="13295">
                  <c:v>42795.835416608796</c:v>
                </c:pt>
                <c:pt idx="13296">
                  <c:v>42795.842361053241</c:v>
                </c:pt>
                <c:pt idx="13297">
                  <c:v>42795.849305497686</c:v>
                </c:pt>
                <c:pt idx="13298">
                  <c:v>42795.856249942131</c:v>
                </c:pt>
                <c:pt idx="13299">
                  <c:v>42795.863194386577</c:v>
                </c:pt>
                <c:pt idx="13300">
                  <c:v>42795.870138831022</c:v>
                </c:pt>
                <c:pt idx="13301">
                  <c:v>42795.87708327546</c:v>
                </c:pt>
                <c:pt idx="13302">
                  <c:v>42795.884027719905</c:v>
                </c:pt>
                <c:pt idx="13303">
                  <c:v>42795.89097216435</c:v>
                </c:pt>
                <c:pt idx="13304">
                  <c:v>42795.897916608796</c:v>
                </c:pt>
                <c:pt idx="13305">
                  <c:v>42795.904861053241</c:v>
                </c:pt>
                <c:pt idx="13306">
                  <c:v>42795.911805497686</c:v>
                </c:pt>
                <c:pt idx="13307">
                  <c:v>42795.918749942131</c:v>
                </c:pt>
                <c:pt idx="13308">
                  <c:v>42795.925694386577</c:v>
                </c:pt>
                <c:pt idx="13309">
                  <c:v>42795.932638831022</c:v>
                </c:pt>
                <c:pt idx="13310">
                  <c:v>42795.93958327546</c:v>
                </c:pt>
                <c:pt idx="13311">
                  <c:v>42795.946527719905</c:v>
                </c:pt>
                <c:pt idx="13312">
                  <c:v>42795.95347216435</c:v>
                </c:pt>
                <c:pt idx="13313">
                  <c:v>42795.960416608796</c:v>
                </c:pt>
                <c:pt idx="13314">
                  <c:v>42795.967361053241</c:v>
                </c:pt>
                <c:pt idx="13315">
                  <c:v>42795.974305497686</c:v>
                </c:pt>
                <c:pt idx="13316">
                  <c:v>42795.981249942131</c:v>
                </c:pt>
                <c:pt idx="13317">
                  <c:v>42795.988194386577</c:v>
                </c:pt>
                <c:pt idx="13318">
                  <c:v>42795.995138831022</c:v>
                </c:pt>
                <c:pt idx="13319">
                  <c:v>42796.00208327546</c:v>
                </c:pt>
                <c:pt idx="13320">
                  <c:v>42796.009027719905</c:v>
                </c:pt>
                <c:pt idx="13321">
                  <c:v>42796.01597216435</c:v>
                </c:pt>
                <c:pt idx="13322">
                  <c:v>42796.022916608796</c:v>
                </c:pt>
                <c:pt idx="13323">
                  <c:v>42796.029861053241</c:v>
                </c:pt>
                <c:pt idx="13324">
                  <c:v>42796.036805497686</c:v>
                </c:pt>
                <c:pt idx="13325">
                  <c:v>42796.043749942131</c:v>
                </c:pt>
                <c:pt idx="13326">
                  <c:v>42796.050694386577</c:v>
                </c:pt>
                <c:pt idx="13327">
                  <c:v>42796.057638831022</c:v>
                </c:pt>
                <c:pt idx="13328">
                  <c:v>42796.06458327546</c:v>
                </c:pt>
                <c:pt idx="13329">
                  <c:v>42796.071527719905</c:v>
                </c:pt>
                <c:pt idx="13330">
                  <c:v>42796.07847216435</c:v>
                </c:pt>
                <c:pt idx="13331">
                  <c:v>42796.085416608796</c:v>
                </c:pt>
                <c:pt idx="13332">
                  <c:v>42796.092361053241</c:v>
                </c:pt>
                <c:pt idx="13333">
                  <c:v>42796.099305497686</c:v>
                </c:pt>
                <c:pt idx="13334">
                  <c:v>42796.106249942131</c:v>
                </c:pt>
                <c:pt idx="13335">
                  <c:v>42796.113194386577</c:v>
                </c:pt>
                <c:pt idx="13336">
                  <c:v>42796.120138831022</c:v>
                </c:pt>
                <c:pt idx="13337">
                  <c:v>42796.12708327546</c:v>
                </c:pt>
                <c:pt idx="13338">
                  <c:v>42796.134027719905</c:v>
                </c:pt>
                <c:pt idx="13339">
                  <c:v>42796.14097216435</c:v>
                </c:pt>
                <c:pt idx="13340">
                  <c:v>42796.147916608796</c:v>
                </c:pt>
                <c:pt idx="13341">
                  <c:v>42796.154861053241</c:v>
                </c:pt>
                <c:pt idx="13342">
                  <c:v>42796.161805497686</c:v>
                </c:pt>
                <c:pt idx="13343">
                  <c:v>42796.168749942131</c:v>
                </c:pt>
                <c:pt idx="13344">
                  <c:v>42796.175694386577</c:v>
                </c:pt>
                <c:pt idx="13345">
                  <c:v>42796.182638831022</c:v>
                </c:pt>
                <c:pt idx="13346">
                  <c:v>42796.18958327546</c:v>
                </c:pt>
                <c:pt idx="13347">
                  <c:v>42796.196527719905</c:v>
                </c:pt>
                <c:pt idx="13348">
                  <c:v>42796.20347216435</c:v>
                </c:pt>
                <c:pt idx="13349">
                  <c:v>42796.210416608796</c:v>
                </c:pt>
                <c:pt idx="13350">
                  <c:v>42796.217361053241</c:v>
                </c:pt>
                <c:pt idx="13351">
                  <c:v>42796.224305497686</c:v>
                </c:pt>
                <c:pt idx="13352">
                  <c:v>42796.231249942131</c:v>
                </c:pt>
                <c:pt idx="13353">
                  <c:v>42796.238194386577</c:v>
                </c:pt>
                <c:pt idx="13354">
                  <c:v>42796.245138831022</c:v>
                </c:pt>
                <c:pt idx="13355">
                  <c:v>42796.25208327546</c:v>
                </c:pt>
                <c:pt idx="13356">
                  <c:v>42796.259027719905</c:v>
                </c:pt>
                <c:pt idx="13357">
                  <c:v>42796.26597216435</c:v>
                </c:pt>
                <c:pt idx="13358">
                  <c:v>42796.272916608796</c:v>
                </c:pt>
                <c:pt idx="13359">
                  <c:v>42796.279861053241</c:v>
                </c:pt>
                <c:pt idx="13360">
                  <c:v>42796.286805497686</c:v>
                </c:pt>
                <c:pt idx="13361">
                  <c:v>42796.293749942131</c:v>
                </c:pt>
                <c:pt idx="13362">
                  <c:v>42796.300694386577</c:v>
                </c:pt>
                <c:pt idx="13363">
                  <c:v>42796.307638831022</c:v>
                </c:pt>
                <c:pt idx="13364">
                  <c:v>42796.31458327546</c:v>
                </c:pt>
                <c:pt idx="13365">
                  <c:v>42796.321527719905</c:v>
                </c:pt>
                <c:pt idx="13366">
                  <c:v>42796.32847216435</c:v>
                </c:pt>
                <c:pt idx="13367">
                  <c:v>42796.335416608796</c:v>
                </c:pt>
                <c:pt idx="13368">
                  <c:v>42796.342361053241</c:v>
                </c:pt>
                <c:pt idx="13369">
                  <c:v>42796.349305497686</c:v>
                </c:pt>
                <c:pt idx="13370">
                  <c:v>42796.356249942131</c:v>
                </c:pt>
                <c:pt idx="13371">
                  <c:v>42796.363194386577</c:v>
                </c:pt>
                <c:pt idx="13372">
                  <c:v>42796.370138831022</c:v>
                </c:pt>
                <c:pt idx="13373">
                  <c:v>42796.37708327546</c:v>
                </c:pt>
                <c:pt idx="13374">
                  <c:v>42796.384027719905</c:v>
                </c:pt>
                <c:pt idx="13375">
                  <c:v>42796.39097216435</c:v>
                </c:pt>
                <c:pt idx="13376">
                  <c:v>42796.397916608796</c:v>
                </c:pt>
                <c:pt idx="13377">
                  <c:v>42796.404861053241</c:v>
                </c:pt>
                <c:pt idx="13378">
                  <c:v>42796.411805497686</c:v>
                </c:pt>
                <c:pt idx="13379">
                  <c:v>42796.418749942131</c:v>
                </c:pt>
                <c:pt idx="13380">
                  <c:v>42796.425694386577</c:v>
                </c:pt>
                <c:pt idx="13381">
                  <c:v>42796.432638831022</c:v>
                </c:pt>
                <c:pt idx="13382">
                  <c:v>42796.43958327546</c:v>
                </c:pt>
                <c:pt idx="13383">
                  <c:v>42796.446527719905</c:v>
                </c:pt>
                <c:pt idx="13384">
                  <c:v>42796.45347216435</c:v>
                </c:pt>
                <c:pt idx="13385">
                  <c:v>42796.460416608796</c:v>
                </c:pt>
                <c:pt idx="13386">
                  <c:v>42796.467361053241</c:v>
                </c:pt>
                <c:pt idx="13387">
                  <c:v>42796.474305497686</c:v>
                </c:pt>
                <c:pt idx="13388">
                  <c:v>42796.481249942131</c:v>
                </c:pt>
                <c:pt idx="13389">
                  <c:v>42796.488194386577</c:v>
                </c:pt>
                <c:pt idx="13390">
                  <c:v>42796.495138831022</c:v>
                </c:pt>
                <c:pt idx="13391">
                  <c:v>42796.50208327546</c:v>
                </c:pt>
                <c:pt idx="13392">
                  <c:v>42796.509027719905</c:v>
                </c:pt>
                <c:pt idx="13393">
                  <c:v>42796.51597216435</c:v>
                </c:pt>
                <c:pt idx="13394">
                  <c:v>42796.522916608796</c:v>
                </c:pt>
                <c:pt idx="13395">
                  <c:v>42796.529861053241</c:v>
                </c:pt>
                <c:pt idx="13396">
                  <c:v>42796.536805497686</c:v>
                </c:pt>
                <c:pt idx="13397">
                  <c:v>42796.543749942131</c:v>
                </c:pt>
                <c:pt idx="13398">
                  <c:v>42796.550694386577</c:v>
                </c:pt>
                <c:pt idx="13399">
                  <c:v>42796.557638831022</c:v>
                </c:pt>
                <c:pt idx="13400">
                  <c:v>42796.56458327546</c:v>
                </c:pt>
                <c:pt idx="13401">
                  <c:v>42796.571527719905</c:v>
                </c:pt>
                <c:pt idx="13402">
                  <c:v>42796.57847216435</c:v>
                </c:pt>
                <c:pt idx="13403">
                  <c:v>42796.585416608796</c:v>
                </c:pt>
                <c:pt idx="13404">
                  <c:v>42796.592361053241</c:v>
                </c:pt>
                <c:pt idx="13405">
                  <c:v>42796.599305497686</c:v>
                </c:pt>
                <c:pt idx="13406">
                  <c:v>42796.606249942131</c:v>
                </c:pt>
                <c:pt idx="13407">
                  <c:v>42796.613194386577</c:v>
                </c:pt>
                <c:pt idx="13408">
                  <c:v>42796.620138831022</c:v>
                </c:pt>
                <c:pt idx="13409">
                  <c:v>42796.62708327546</c:v>
                </c:pt>
                <c:pt idx="13410">
                  <c:v>42796.634027719905</c:v>
                </c:pt>
                <c:pt idx="13411">
                  <c:v>42796.64097216435</c:v>
                </c:pt>
                <c:pt idx="13412">
                  <c:v>42796.647916608796</c:v>
                </c:pt>
                <c:pt idx="13413">
                  <c:v>42796.654861053241</c:v>
                </c:pt>
                <c:pt idx="13414">
                  <c:v>42796.661805497686</c:v>
                </c:pt>
                <c:pt idx="13415">
                  <c:v>42796.668749942131</c:v>
                </c:pt>
                <c:pt idx="13416">
                  <c:v>42796.675694386577</c:v>
                </c:pt>
                <c:pt idx="13417">
                  <c:v>42796.682638831022</c:v>
                </c:pt>
                <c:pt idx="13418">
                  <c:v>42796.68958327546</c:v>
                </c:pt>
                <c:pt idx="13419">
                  <c:v>42796.696527719905</c:v>
                </c:pt>
                <c:pt idx="13420">
                  <c:v>42796.70347216435</c:v>
                </c:pt>
                <c:pt idx="13421">
                  <c:v>42796.710416608796</c:v>
                </c:pt>
                <c:pt idx="13422">
                  <c:v>42796.717361053241</c:v>
                </c:pt>
                <c:pt idx="13423">
                  <c:v>42796.724305497686</c:v>
                </c:pt>
                <c:pt idx="13424">
                  <c:v>42796.731249942131</c:v>
                </c:pt>
                <c:pt idx="13425">
                  <c:v>42796.738194386577</c:v>
                </c:pt>
                <c:pt idx="13426">
                  <c:v>42796.745138831022</c:v>
                </c:pt>
                <c:pt idx="13427">
                  <c:v>42796.75208327546</c:v>
                </c:pt>
                <c:pt idx="13428">
                  <c:v>42796.759027719905</c:v>
                </c:pt>
                <c:pt idx="13429">
                  <c:v>42796.76597216435</c:v>
                </c:pt>
                <c:pt idx="13430">
                  <c:v>42796.772916608796</c:v>
                </c:pt>
                <c:pt idx="13431">
                  <c:v>42796.779861053241</c:v>
                </c:pt>
                <c:pt idx="13432">
                  <c:v>42796.786805497686</c:v>
                </c:pt>
                <c:pt idx="13433">
                  <c:v>42796.793749942131</c:v>
                </c:pt>
                <c:pt idx="13434">
                  <c:v>42796.800694386577</c:v>
                </c:pt>
                <c:pt idx="13435">
                  <c:v>42796.807638831022</c:v>
                </c:pt>
                <c:pt idx="13436">
                  <c:v>42796.81458327546</c:v>
                </c:pt>
                <c:pt idx="13437">
                  <c:v>42796.821527719905</c:v>
                </c:pt>
                <c:pt idx="13438">
                  <c:v>42796.82847216435</c:v>
                </c:pt>
                <c:pt idx="13439">
                  <c:v>42796.835416608796</c:v>
                </c:pt>
                <c:pt idx="13440">
                  <c:v>42796.842361053241</c:v>
                </c:pt>
                <c:pt idx="13441">
                  <c:v>42796.849305497686</c:v>
                </c:pt>
                <c:pt idx="13442">
                  <c:v>42796.856249942131</c:v>
                </c:pt>
                <c:pt idx="13443">
                  <c:v>42796.863194386577</c:v>
                </c:pt>
                <c:pt idx="13444">
                  <c:v>42796.870138831022</c:v>
                </c:pt>
                <c:pt idx="13445">
                  <c:v>42796.87708327546</c:v>
                </c:pt>
                <c:pt idx="13446">
                  <c:v>42796.884027719905</c:v>
                </c:pt>
                <c:pt idx="13447">
                  <c:v>42796.89097216435</c:v>
                </c:pt>
                <c:pt idx="13448">
                  <c:v>42796.897916608796</c:v>
                </c:pt>
                <c:pt idx="13449">
                  <c:v>42796.904861053241</c:v>
                </c:pt>
                <c:pt idx="13450">
                  <c:v>42796.911805497686</c:v>
                </c:pt>
                <c:pt idx="13451">
                  <c:v>42796.918749942131</c:v>
                </c:pt>
                <c:pt idx="13452">
                  <c:v>42796.925694386577</c:v>
                </c:pt>
                <c:pt idx="13453">
                  <c:v>42796.932638831022</c:v>
                </c:pt>
                <c:pt idx="13454">
                  <c:v>42796.93958327546</c:v>
                </c:pt>
                <c:pt idx="13455">
                  <c:v>42796.946527719905</c:v>
                </c:pt>
                <c:pt idx="13456">
                  <c:v>42796.95347216435</c:v>
                </c:pt>
                <c:pt idx="13457">
                  <c:v>42796.960416608796</c:v>
                </c:pt>
                <c:pt idx="13458">
                  <c:v>42796.967361053241</c:v>
                </c:pt>
                <c:pt idx="13459">
                  <c:v>42796.974305497686</c:v>
                </c:pt>
                <c:pt idx="13460">
                  <c:v>42796.981249942131</c:v>
                </c:pt>
                <c:pt idx="13461">
                  <c:v>42796.988194386577</c:v>
                </c:pt>
                <c:pt idx="13462">
                  <c:v>42796.995138831022</c:v>
                </c:pt>
                <c:pt idx="13463">
                  <c:v>42797.00208327546</c:v>
                </c:pt>
                <c:pt idx="13464">
                  <c:v>42797.009027719905</c:v>
                </c:pt>
                <c:pt idx="13465">
                  <c:v>42797.01597216435</c:v>
                </c:pt>
                <c:pt idx="13466">
                  <c:v>42797.022916608796</c:v>
                </c:pt>
                <c:pt idx="13467">
                  <c:v>42797.029861053241</c:v>
                </c:pt>
                <c:pt idx="13468">
                  <c:v>42797.036805497686</c:v>
                </c:pt>
                <c:pt idx="13469">
                  <c:v>42797.043749942131</c:v>
                </c:pt>
                <c:pt idx="13470">
                  <c:v>42797.050694386577</c:v>
                </c:pt>
                <c:pt idx="13471">
                  <c:v>42797.057638831022</c:v>
                </c:pt>
                <c:pt idx="13472">
                  <c:v>42797.06458327546</c:v>
                </c:pt>
                <c:pt idx="13473">
                  <c:v>42797.071527719905</c:v>
                </c:pt>
                <c:pt idx="13474">
                  <c:v>42797.07847216435</c:v>
                </c:pt>
                <c:pt idx="13475">
                  <c:v>42797.085416608796</c:v>
                </c:pt>
                <c:pt idx="13476">
                  <c:v>42797.092361053241</c:v>
                </c:pt>
                <c:pt idx="13477">
                  <c:v>42797.099305497686</c:v>
                </c:pt>
                <c:pt idx="13478">
                  <c:v>42797.106249942131</c:v>
                </c:pt>
                <c:pt idx="13479">
                  <c:v>42797.113194386577</c:v>
                </c:pt>
                <c:pt idx="13480">
                  <c:v>42797.120138831022</c:v>
                </c:pt>
                <c:pt idx="13481">
                  <c:v>42797.12708327546</c:v>
                </c:pt>
                <c:pt idx="13482">
                  <c:v>42797.134027719905</c:v>
                </c:pt>
                <c:pt idx="13483">
                  <c:v>42797.14097216435</c:v>
                </c:pt>
                <c:pt idx="13484">
                  <c:v>42797.147916608796</c:v>
                </c:pt>
                <c:pt idx="13485">
                  <c:v>42797.154861053241</c:v>
                </c:pt>
                <c:pt idx="13486">
                  <c:v>42797.161805497686</c:v>
                </c:pt>
                <c:pt idx="13487">
                  <c:v>42797.168749942131</c:v>
                </c:pt>
                <c:pt idx="13488">
                  <c:v>42797.175694386577</c:v>
                </c:pt>
                <c:pt idx="13489">
                  <c:v>42797.182638831022</c:v>
                </c:pt>
                <c:pt idx="13490">
                  <c:v>42797.18958327546</c:v>
                </c:pt>
                <c:pt idx="13491">
                  <c:v>42797.196527719905</c:v>
                </c:pt>
                <c:pt idx="13492">
                  <c:v>42797.20347216435</c:v>
                </c:pt>
                <c:pt idx="13493">
                  <c:v>42797.210416608796</c:v>
                </c:pt>
                <c:pt idx="13494">
                  <c:v>42797.217361053241</c:v>
                </c:pt>
                <c:pt idx="13495">
                  <c:v>42797.224305497686</c:v>
                </c:pt>
                <c:pt idx="13496">
                  <c:v>42797.231249942131</c:v>
                </c:pt>
                <c:pt idx="13497">
                  <c:v>42797.238194386577</c:v>
                </c:pt>
                <c:pt idx="13498">
                  <c:v>42797.245138831022</c:v>
                </c:pt>
                <c:pt idx="13499">
                  <c:v>42797.25208327546</c:v>
                </c:pt>
                <c:pt idx="13500">
                  <c:v>42797.259027719905</c:v>
                </c:pt>
                <c:pt idx="13501">
                  <c:v>42797.26597216435</c:v>
                </c:pt>
                <c:pt idx="13502">
                  <c:v>42797.272916608796</c:v>
                </c:pt>
                <c:pt idx="13503">
                  <c:v>42797.279861053241</c:v>
                </c:pt>
                <c:pt idx="13504">
                  <c:v>42797.286805497686</c:v>
                </c:pt>
                <c:pt idx="13505">
                  <c:v>42797.293749942131</c:v>
                </c:pt>
                <c:pt idx="13506">
                  <c:v>42797.300694386577</c:v>
                </c:pt>
                <c:pt idx="13507">
                  <c:v>42797.307638831022</c:v>
                </c:pt>
                <c:pt idx="13508">
                  <c:v>42797.31458327546</c:v>
                </c:pt>
                <c:pt idx="13509">
                  <c:v>42797.321527719905</c:v>
                </c:pt>
                <c:pt idx="13510">
                  <c:v>42797.32847216435</c:v>
                </c:pt>
                <c:pt idx="13511">
                  <c:v>42797.335416608796</c:v>
                </c:pt>
                <c:pt idx="13512">
                  <c:v>42797.342361053241</c:v>
                </c:pt>
                <c:pt idx="13513">
                  <c:v>42797.349305497686</c:v>
                </c:pt>
                <c:pt idx="13514">
                  <c:v>42797.356249942131</c:v>
                </c:pt>
                <c:pt idx="13515">
                  <c:v>42797.363194386577</c:v>
                </c:pt>
                <c:pt idx="13516">
                  <c:v>42797.370138831022</c:v>
                </c:pt>
                <c:pt idx="13517">
                  <c:v>42797.37708327546</c:v>
                </c:pt>
                <c:pt idx="13518">
                  <c:v>42797.384027719905</c:v>
                </c:pt>
                <c:pt idx="13519">
                  <c:v>42797.39097216435</c:v>
                </c:pt>
                <c:pt idx="13520">
                  <c:v>42797.397916608796</c:v>
                </c:pt>
                <c:pt idx="13521">
                  <c:v>42797.404861053241</c:v>
                </c:pt>
                <c:pt idx="13522">
                  <c:v>42797.411805497686</c:v>
                </c:pt>
                <c:pt idx="13523">
                  <c:v>42797.418749942131</c:v>
                </c:pt>
                <c:pt idx="13524">
                  <c:v>42797.425694386577</c:v>
                </c:pt>
                <c:pt idx="13525">
                  <c:v>42797.432638831022</c:v>
                </c:pt>
                <c:pt idx="13526">
                  <c:v>42797.43958327546</c:v>
                </c:pt>
                <c:pt idx="13527">
                  <c:v>42797.446527719905</c:v>
                </c:pt>
                <c:pt idx="13528">
                  <c:v>42797.45347216435</c:v>
                </c:pt>
                <c:pt idx="13529">
                  <c:v>42797.460416608796</c:v>
                </c:pt>
                <c:pt idx="13530">
                  <c:v>42797.467361053241</c:v>
                </c:pt>
                <c:pt idx="13531">
                  <c:v>42797.474305497686</c:v>
                </c:pt>
                <c:pt idx="13532">
                  <c:v>42797.481249942131</c:v>
                </c:pt>
                <c:pt idx="13533">
                  <c:v>42797.488194386577</c:v>
                </c:pt>
                <c:pt idx="13534">
                  <c:v>42797.495138831022</c:v>
                </c:pt>
                <c:pt idx="13535">
                  <c:v>42797.50208327546</c:v>
                </c:pt>
                <c:pt idx="13536">
                  <c:v>42797.509027719905</c:v>
                </c:pt>
                <c:pt idx="13537">
                  <c:v>42797.51597216435</c:v>
                </c:pt>
                <c:pt idx="13538">
                  <c:v>42797.522916608796</c:v>
                </c:pt>
                <c:pt idx="13539">
                  <c:v>42797.529861053241</c:v>
                </c:pt>
                <c:pt idx="13540">
                  <c:v>42797.536805497686</c:v>
                </c:pt>
                <c:pt idx="13541">
                  <c:v>42797.543749942131</c:v>
                </c:pt>
                <c:pt idx="13542">
                  <c:v>42797.550694386577</c:v>
                </c:pt>
                <c:pt idx="13543">
                  <c:v>42797.557638831022</c:v>
                </c:pt>
                <c:pt idx="13544">
                  <c:v>42797.56458327546</c:v>
                </c:pt>
                <c:pt idx="13545">
                  <c:v>42797.571527719905</c:v>
                </c:pt>
                <c:pt idx="13546">
                  <c:v>42797.57847216435</c:v>
                </c:pt>
                <c:pt idx="13547">
                  <c:v>42797.585416608796</c:v>
                </c:pt>
                <c:pt idx="13548">
                  <c:v>42797.592361053241</c:v>
                </c:pt>
                <c:pt idx="13549">
                  <c:v>42797.599305497686</c:v>
                </c:pt>
                <c:pt idx="13550">
                  <c:v>42797.606249942131</c:v>
                </c:pt>
                <c:pt idx="13551">
                  <c:v>42797.613194386577</c:v>
                </c:pt>
                <c:pt idx="13552">
                  <c:v>42797.620138831022</c:v>
                </c:pt>
                <c:pt idx="13553">
                  <c:v>42797.62708327546</c:v>
                </c:pt>
                <c:pt idx="13554">
                  <c:v>42797.634027719905</c:v>
                </c:pt>
                <c:pt idx="13555">
                  <c:v>42797.64097216435</c:v>
                </c:pt>
                <c:pt idx="13556">
                  <c:v>42797.647916608796</c:v>
                </c:pt>
                <c:pt idx="13557">
                  <c:v>42797.654861053241</c:v>
                </c:pt>
                <c:pt idx="13558">
                  <c:v>42797.661805497686</c:v>
                </c:pt>
                <c:pt idx="13559">
                  <c:v>42797.668749942131</c:v>
                </c:pt>
                <c:pt idx="13560">
                  <c:v>42797.675694386577</c:v>
                </c:pt>
                <c:pt idx="13561">
                  <c:v>42797.682638831022</c:v>
                </c:pt>
                <c:pt idx="13562">
                  <c:v>42797.68958327546</c:v>
                </c:pt>
                <c:pt idx="13563">
                  <c:v>42797.696527719905</c:v>
                </c:pt>
                <c:pt idx="13564">
                  <c:v>42797.70347216435</c:v>
                </c:pt>
                <c:pt idx="13565">
                  <c:v>42797.710416608796</c:v>
                </c:pt>
                <c:pt idx="13566">
                  <c:v>42797.717361053241</c:v>
                </c:pt>
                <c:pt idx="13567">
                  <c:v>42797.724305497686</c:v>
                </c:pt>
                <c:pt idx="13568">
                  <c:v>42797.731249942131</c:v>
                </c:pt>
                <c:pt idx="13569">
                  <c:v>42797.738194386577</c:v>
                </c:pt>
                <c:pt idx="13570">
                  <c:v>42797.745138831022</c:v>
                </c:pt>
                <c:pt idx="13571">
                  <c:v>42797.75208327546</c:v>
                </c:pt>
                <c:pt idx="13572">
                  <c:v>42797.759027719905</c:v>
                </c:pt>
                <c:pt idx="13573">
                  <c:v>42797.76597216435</c:v>
                </c:pt>
                <c:pt idx="13574">
                  <c:v>42797.772916608796</c:v>
                </c:pt>
                <c:pt idx="13575">
                  <c:v>42797.779861053241</c:v>
                </c:pt>
                <c:pt idx="13576">
                  <c:v>42797.786805497686</c:v>
                </c:pt>
                <c:pt idx="13577">
                  <c:v>42797.793749942131</c:v>
                </c:pt>
                <c:pt idx="13578">
                  <c:v>42797.800694386577</c:v>
                </c:pt>
                <c:pt idx="13579">
                  <c:v>42797.807638831022</c:v>
                </c:pt>
                <c:pt idx="13580">
                  <c:v>42797.81458327546</c:v>
                </c:pt>
                <c:pt idx="13581">
                  <c:v>42797.821527719905</c:v>
                </c:pt>
                <c:pt idx="13582">
                  <c:v>42797.82847216435</c:v>
                </c:pt>
                <c:pt idx="13583">
                  <c:v>42797.835416608796</c:v>
                </c:pt>
                <c:pt idx="13584">
                  <c:v>42797.842361053241</c:v>
                </c:pt>
                <c:pt idx="13585">
                  <c:v>42797.849305497686</c:v>
                </c:pt>
                <c:pt idx="13586">
                  <c:v>42797.856249942131</c:v>
                </c:pt>
                <c:pt idx="13587">
                  <c:v>42797.863194386577</c:v>
                </c:pt>
                <c:pt idx="13588">
                  <c:v>42797.870138831022</c:v>
                </c:pt>
                <c:pt idx="13589">
                  <c:v>42797.87708327546</c:v>
                </c:pt>
                <c:pt idx="13590">
                  <c:v>42797.884027719905</c:v>
                </c:pt>
                <c:pt idx="13591">
                  <c:v>42797.89097216435</c:v>
                </c:pt>
                <c:pt idx="13592">
                  <c:v>42797.897916608796</c:v>
                </c:pt>
                <c:pt idx="13593">
                  <c:v>42797.904861053241</c:v>
                </c:pt>
                <c:pt idx="13594">
                  <c:v>42797.911805497686</c:v>
                </c:pt>
                <c:pt idx="13595">
                  <c:v>42797.918749942131</c:v>
                </c:pt>
                <c:pt idx="13596">
                  <c:v>42797.925694386577</c:v>
                </c:pt>
                <c:pt idx="13597">
                  <c:v>42797.932638831022</c:v>
                </c:pt>
                <c:pt idx="13598">
                  <c:v>42797.93958327546</c:v>
                </c:pt>
                <c:pt idx="13599">
                  <c:v>42797.946527719905</c:v>
                </c:pt>
                <c:pt idx="13600">
                  <c:v>42797.95347216435</c:v>
                </c:pt>
                <c:pt idx="13601">
                  <c:v>42797.960416608796</c:v>
                </c:pt>
                <c:pt idx="13602">
                  <c:v>42797.967361053241</c:v>
                </c:pt>
                <c:pt idx="13603">
                  <c:v>42797.974305497686</c:v>
                </c:pt>
                <c:pt idx="13604">
                  <c:v>42797.981249942131</c:v>
                </c:pt>
                <c:pt idx="13605">
                  <c:v>42797.988194386577</c:v>
                </c:pt>
                <c:pt idx="13606">
                  <c:v>42797.995138831022</c:v>
                </c:pt>
                <c:pt idx="13607">
                  <c:v>42798.00208327546</c:v>
                </c:pt>
                <c:pt idx="13608">
                  <c:v>42798.009027719905</c:v>
                </c:pt>
                <c:pt idx="13609">
                  <c:v>42798.01597216435</c:v>
                </c:pt>
                <c:pt idx="13610">
                  <c:v>42798.022916608796</c:v>
                </c:pt>
                <c:pt idx="13611">
                  <c:v>42798.029861053241</c:v>
                </c:pt>
                <c:pt idx="13612">
                  <c:v>42798.036805497686</c:v>
                </c:pt>
                <c:pt idx="13613">
                  <c:v>42798.043749942131</c:v>
                </c:pt>
                <c:pt idx="13614">
                  <c:v>42798.050694386577</c:v>
                </c:pt>
                <c:pt idx="13615">
                  <c:v>42798.057638831022</c:v>
                </c:pt>
                <c:pt idx="13616">
                  <c:v>42798.06458327546</c:v>
                </c:pt>
                <c:pt idx="13617">
                  <c:v>42798.071527719905</c:v>
                </c:pt>
                <c:pt idx="13618">
                  <c:v>42798.07847216435</c:v>
                </c:pt>
                <c:pt idx="13619">
                  <c:v>42798.085416608796</c:v>
                </c:pt>
                <c:pt idx="13620">
                  <c:v>42798.092361053241</c:v>
                </c:pt>
                <c:pt idx="13621">
                  <c:v>42798.099305497686</c:v>
                </c:pt>
                <c:pt idx="13622">
                  <c:v>42798.106249942131</c:v>
                </c:pt>
                <c:pt idx="13623">
                  <c:v>42798.113194386577</c:v>
                </c:pt>
                <c:pt idx="13624">
                  <c:v>42798.120138831022</c:v>
                </c:pt>
                <c:pt idx="13625">
                  <c:v>42798.12708327546</c:v>
                </c:pt>
                <c:pt idx="13626">
                  <c:v>42798.134027719905</c:v>
                </c:pt>
                <c:pt idx="13627">
                  <c:v>42798.14097216435</c:v>
                </c:pt>
                <c:pt idx="13628">
                  <c:v>42798.147916608796</c:v>
                </c:pt>
                <c:pt idx="13629">
                  <c:v>42798.154861053241</c:v>
                </c:pt>
                <c:pt idx="13630">
                  <c:v>42798.161805497686</c:v>
                </c:pt>
                <c:pt idx="13631">
                  <c:v>42798.168749942131</c:v>
                </c:pt>
                <c:pt idx="13632">
                  <c:v>42798.175694386577</c:v>
                </c:pt>
                <c:pt idx="13633">
                  <c:v>42798.182638831022</c:v>
                </c:pt>
                <c:pt idx="13634">
                  <c:v>42798.18958327546</c:v>
                </c:pt>
                <c:pt idx="13635">
                  <c:v>42798.196527719905</c:v>
                </c:pt>
                <c:pt idx="13636">
                  <c:v>42798.20347216435</c:v>
                </c:pt>
                <c:pt idx="13637">
                  <c:v>42798.210416608796</c:v>
                </c:pt>
                <c:pt idx="13638">
                  <c:v>42798.217361053241</c:v>
                </c:pt>
                <c:pt idx="13639">
                  <c:v>42798.224305497686</c:v>
                </c:pt>
                <c:pt idx="13640">
                  <c:v>42798.231249942131</c:v>
                </c:pt>
                <c:pt idx="13641">
                  <c:v>42798.238194386577</c:v>
                </c:pt>
                <c:pt idx="13642">
                  <c:v>42798.245138831022</c:v>
                </c:pt>
                <c:pt idx="13643">
                  <c:v>42798.25208327546</c:v>
                </c:pt>
                <c:pt idx="13644">
                  <c:v>42798.259027719905</c:v>
                </c:pt>
                <c:pt idx="13645">
                  <c:v>42798.26597216435</c:v>
                </c:pt>
                <c:pt idx="13646">
                  <c:v>42798.272916608796</c:v>
                </c:pt>
                <c:pt idx="13647">
                  <c:v>42798.279861053241</c:v>
                </c:pt>
                <c:pt idx="13648">
                  <c:v>42798.286805497686</c:v>
                </c:pt>
                <c:pt idx="13649">
                  <c:v>42798.293749942131</c:v>
                </c:pt>
                <c:pt idx="13650">
                  <c:v>42798.300694386577</c:v>
                </c:pt>
                <c:pt idx="13651">
                  <c:v>42798.307638831022</c:v>
                </c:pt>
                <c:pt idx="13652">
                  <c:v>42798.31458327546</c:v>
                </c:pt>
                <c:pt idx="13653">
                  <c:v>42798.321527719905</c:v>
                </c:pt>
                <c:pt idx="13654">
                  <c:v>42798.32847216435</c:v>
                </c:pt>
                <c:pt idx="13655">
                  <c:v>42798.335416608796</c:v>
                </c:pt>
                <c:pt idx="13656">
                  <c:v>42798.342361053241</c:v>
                </c:pt>
                <c:pt idx="13657">
                  <c:v>42798.349305497686</c:v>
                </c:pt>
                <c:pt idx="13658">
                  <c:v>42798.356249942131</c:v>
                </c:pt>
                <c:pt idx="13659">
                  <c:v>42798.363194386577</c:v>
                </c:pt>
                <c:pt idx="13660">
                  <c:v>42798.370138831022</c:v>
                </c:pt>
                <c:pt idx="13661">
                  <c:v>42798.37708327546</c:v>
                </c:pt>
                <c:pt idx="13662">
                  <c:v>42798.384027719905</c:v>
                </c:pt>
                <c:pt idx="13663">
                  <c:v>42798.39097216435</c:v>
                </c:pt>
                <c:pt idx="13664">
                  <c:v>42798.397916608796</c:v>
                </c:pt>
                <c:pt idx="13665">
                  <c:v>42798.404861053241</c:v>
                </c:pt>
                <c:pt idx="13666">
                  <c:v>42798.411805497686</c:v>
                </c:pt>
                <c:pt idx="13667">
                  <c:v>42798.418749942131</c:v>
                </c:pt>
                <c:pt idx="13668">
                  <c:v>42798.425694386577</c:v>
                </c:pt>
                <c:pt idx="13669">
                  <c:v>42798.432638831022</c:v>
                </c:pt>
                <c:pt idx="13670">
                  <c:v>42798.43958327546</c:v>
                </c:pt>
                <c:pt idx="13671">
                  <c:v>42798.446527719905</c:v>
                </c:pt>
                <c:pt idx="13672">
                  <c:v>42798.45347216435</c:v>
                </c:pt>
                <c:pt idx="13673">
                  <c:v>42798.460416608796</c:v>
                </c:pt>
                <c:pt idx="13674">
                  <c:v>42798.467361053241</c:v>
                </c:pt>
                <c:pt idx="13675">
                  <c:v>42798.474305497686</c:v>
                </c:pt>
                <c:pt idx="13676">
                  <c:v>42798.481249942131</c:v>
                </c:pt>
                <c:pt idx="13677">
                  <c:v>42798.488194386577</c:v>
                </c:pt>
                <c:pt idx="13678">
                  <c:v>42798.495138831022</c:v>
                </c:pt>
                <c:pt idx="13679">
                  <c:v>42798.50208327546</c:v>
                </c:pt>
                <c:pt idx="13680">
                  <c:v>42798.509027719905</c:v>
                </c:pt>
                <c:pt idx="13681">
                  <c:v>42798.51597216435</c:v>
                </c:pt>
                <c:pt idx="13682">
                  <c:v>42798.522916608796</c:v>
                </c:pt>
                <c:pt idx="13683">
                  <c:v>42798.529861053241</c:v>
                </c:pt>
                <c:pt idx="13684">
                  <c:v>42798.536805497686</c:v>
                </c:pt>
                <c:pt idx="13685">
                  <c:v>42798.543749942131</c:v>
                </c:pt>
                <c:pt idx="13686">
                  <c:v>42798.550694386577</c:v>
                </c:pt>
                <c:pt idx="13687">
                  <c:v>42798.557638831022</c:v>
                </c:pt>
                <c:pt idx="13688">
                  <c:v>42798.56458327546</c:v>
                </c:pt>
                <c:pt idx="13689">
                  <c:v>42798.571527719905</c:v>
                </c:pt>
                <c:pt idx="13690">
                  <c:v>42798.57847216435</c:v>
                </c:pt>
                <c:pt idx="13691">
                  <c:v>42798.585416608796</c:v>
                </c:pt>
                <c:pt idx="13692">
                  <c:v>42798.592361053241</c:v>
                </c:pt>
                <c:pt idx="13693">
                  <c:v>42798.599305497686</c:v>
                </c:pt>
                <c:pt idx="13694">
                  <c:v>42798.606249942131</c:v>
                </c:pt>
                <c:pt idx="13695">
                  <c:v>42798.613194386577</c:v>
                </c:pt>
                <c:pt idx="13696">
                  <c:v>42798.620138831022</c:v>
                </c:pt>
                <c:pt idx="13697">
                  <c:v>42798.62708327546</c:v>
                </c:pt>
                <c:pt idx="13698">
                  <c:v>42798.634027719905</c:v>
                </c:pt>
                <c:pt idx="13699">
                  <c:v>42798.64097216435</c:v>
                </c:pt>
                <c:pt idx="13700">
                  <c:v>42798.647916608796</c:v>
                </c:pt>
                <c:pt idx="13701">
                  <c:v>42798.654861053241</c:v>
                </c:pt>
                <c:pt idx="13702">
                  <c:v>42798.661805497686</c:v>
                </c:pt>
                <c:pt idx="13703">
                  <c:v>42798.668749942131</c:v>
                </c:pt>
                <c:pt idx="13704">
                  <c:v>42798.675694386577</c:v>
                </c:pt>
                <c:pt idx="13705">
                  <c:v>42798.682638831022</c:v>
                </c:pt>
                <c:pt idx="13706">
                  <c:v>42798.68958327546</c:v>
                </c:pt>
                <c:pt idx="13707">
                  <c:v>42798.696527719905</c:v>
                </c:pt>
                <c:pt idx="13708">
                  <c:v>42798.70347216435</c:v>
                </c:pt>
                <c:pt idx="13709">
                  <c:v>42798.710416608796</c:v>
                </c:pt>
                <c:pt idx="13710">
                  <c:v>42798.717361053241</c:v>
                </c:pt>
                <c:pt idx="13711">
                  <c:v>42798.724305497686</c:v>
                </c:pt>
                <c:pt idx="13712">
                  <c:v>42798.731249942131</c:v>
                </c:pt>
                <c:pt idx="13713">
                  <c:v>42798.738194386577</c:v>
                </c:pt>
                <c:pt idx="13714">
                  <c:v>42798.745138831022</c:v>
                </c:pt>
                <c:pt idx="13715">
                  <c:v>42798.75208327546</c:v>
                </c:pt>
                <c:pt idx="13716">
                  <c:v>42798.759027719905</c:v>
                </c:pt>
                <c:pt idx="13717">
                  <c:v>42798.76597216435</c:v>
                </c:pt>
                <c:pt idx="13718">
                  <c:v>42798.772916608796</c:v>
                </c:pt>
                <c:pt idx="13719">
                  <c:v>42798.779861053241</c:v>
                </c:pt>
                <c:pt idx="13720">
                  <c:v>42798.786805497686</c:v>
                </c:pt>
                <c:pt idx="13721">
                  <c:v>42798.793749942131</c:v>
                </c:pt>
                <c:pt idx="13722">
                  <c:v>42798.800694386577</c:v>
                </c:pt>
                <c:pt idx="13723">
                  <c:v>42798.807638831022</c:v>
                </c:pt>
                <c:pt idx="13724">
                  <c:v>42798.81458327546</c:v>
                </c:pt>
                <c:pt idx="13725">
                  <c:v>42798.821527719905</c:v>
                </c:pt>
                <c:pt idx="13726">
                  <c:v>42798.82847216435</c:v>
                </c:pt>
                <c:pt idx="13727">
                  <c:v>42798.835416608796</c:v>
                </c:pt>
                <c:pt idx="13728">
                  <c:v>42798.842361053241</c:v>
                </c:pt>
                <c:pt idx="13729">
                  <c:v>42798.849305497686</c:v>
                </c:pt>
                <c:pt idx="13730">
                  <c:v>42798.856249942131</c:v>
                </c:pt>
                <c:pt idx="13731">
                  <c:v>42798.863194386577</c:v>
                </c:pt>
                <c:pt idx="13732">
                  <c:v>42798.870138831022</c:v>
                </c:pt>
                <c:pt idx="13733">
                  <c:v>42798.87708327546</c:v>
                </c:pt>
                <c:pt idx="13734">
                  <c:v>42798.884027719905</c:v>
                </c:pt>
                <c:pt idx="13735">
                  <c:v>42798.89097216435</c:v>
                </c:pt>
                <c:pt idx="13736">
                  <c:v>42798.897916608796</c:v>
                </c:pt>
                <c:pt idx="13737">
                  <c:v>42798.904861053241</c:v>
                </c:pt>
                <c:pt idx="13738">
                  <c:v>42798.911805497686</c:v>
                </c:pt>
                <c:pt idx="13739">
                  <c:v>42798.918749942131</c:v>
                </c:pt>
                <c:pt idx="13740">
                  <c:v>42798.925694386577</c:v>
                </c:pt>
                <c:pt idx="13741">
                  <c:v>42798.932638831022</c:v>
                </c:pt>
                <c:pt idx="13742">
                  <c:v>42798.93958327546</c:v>
                </c:pt>
                <c:pt idx="13743">
                  <c:v>42798.946527719905</c:v>
                </c:pt>
                <c:pt idx="13744">
                  <c:v>42798.95347216435</c:v>
                </c:pt>
                <c:pt idx="13745">
                  <c:v>42798.960416608796</c:v>
                </c:pt>
                <c:pt idx="13746">
                  <c:v>42798.967361053241</c:v>
                </c:pt>
                <c:pt idx="13747">
                  <c:v>42798.974305497686</c:v>
                </c:pt>
                <c:pt idx="13748">
                  <c:v>42798.981249942131</c:v>
                </c:pt>
                <c:pt idx="13749">
                  <c:v>42798.988194386577</c:v>
                </c:pt>
                <c:pt idx="13750">
                  <c:v>42798.995138831022</c:v>
                </c:pt>
                <c:pt idx="13751">
                  <c:v>42799.00208327546</c:v>
                </c:pt>
                <c:pt idx="13752">
                  <c:v>42799.009027719905</c:v>
                </c:pt>
                <c:pt idx="13753">
                  <c:v>42799.01597216435</c:v>
                </c:pt>
                <c:pt idx="13754">
                  <c:v>42799.022916608796</c:v>
                </c:pt>
                <c:pt idx="13755">
                  <c:v>42799.029861053241</c:v>
                </c:pt>
                <c:pt idx="13756">
                  <c:v>42799.036805497686</c:v>
                </c:pt>
                <c:pt idx="13757">
                  <c:v>42799.043749942131</c:v>
                </c:pt>
                <c:pt idx="13758">
                  <c:v>42799.050694386577</c:v>
                </c:pt>
                <c:pt idx="13759">
                  <c:v>42799.057638831022</c:v>
                </c:pt>
                <c:pt idx="13760">
                  <c:v>42799.06458327546</c:v>
                </c:pt>
                <c:pt idx="13761">
                  <c:v>42799.071527719905</c:v>
                </c:pt>
                <c:pt idx="13762">
                  <c:v>42799.07847216435</c:v>
                </c:pt>
                <c:pt idx="13763">
                  <c:v>42799.085416608796</c:v>
                </c:pt>
                <c:pt idx="13764">
                  <c:v>42799.092361053241</c:v>
                </c:pt>
                <c:pt idx="13765">
                  <c:v>42799.099305497686</c:v>
                </c:pt>
                <c:pt idx="13766">
                  <c:v>42799.106249942131</c:v>
                </c:pt>
                <c:pt idx="13767">
                  <c:v>42799.113194386577</c:v>
                </c:pt>
                <c:pt idx="13768">
                  <c:v>42799.120138831022</c:v>
                </c:pt>
                <c:pt idx="13769">
                  <c:v>42799.12708327546</c:v>
                </c:pt>
                <c:pt idx="13770">
                  <c:v>42799.134027719905</c:v>
                </c:pt>
                <c:pt idx="13771">
                  <c:v>42799.14097216435</c:v>
                </c:pt>
                <c:pt idx="13772">
                  <c:v>42799.147916608796</c:v>
                </c:pt>
                <c:pt idx="13773">
                  <c:v>42799.154861053241</c:v>
                </c:pt>
                <c:pt idx="13774">
                  <c:v>42799.161805497686</c:v>
                </c:pt>
                <c:pt idx="13775">
                  <c:v>42799.168749942131</c:v>
                </c:pt>
                <c:pt idx="13776">
                  <c:v>42799.175694386577</c:v>
                </c:pt>
                <c:pt idx="13777">
                  <c:v>42799.182638831022</c:v>
                </c:pt>
                <c:pt idx="13778">
                  <c:v>42799.18958327546</c:v>
                </c:pt>
                <c:pt idx="13779">
                  <c:v>42799.196527719905</c:v>
                </c:pt>
                <c:pt idx="13780">
                  <c:v>42799.20347216435</c:v>
                </c:pt>
                <c:pt idx="13781">
                  <c:v>42799.210416608796</c:v>
                </c:pt>
                <c:pt idx="13782">
                  <c:v>42799.217361053241</c:v>
                </c:pt>
                <c:pt idx="13783">
                  <c:v>42799.224305497686</c:v>
                </c:pt>
                <c:pt idx="13784">
                  <c:v>42799.231249942131</c:v>
                </c:pt>
                <c:pt idx="13785">
                  <c:v>42799.238194386577</c:v>
                </c:pt>
                <c:pt idx="13786">
                  <c:v>42799.245138831022</c:v>
                </c:pt>
                <c:pt idx="13787">
                  <c:v>42799.25208327546</c:v>
                </c:pt>
                <c:pt idx="13788">
                  <c:v>42799.259027719905</c:v>
                </c:pt>
                <c:pt idx="13789">
                  <c:v>42799.26597216435</c:v>
                </c:pt>
                <c:pt idx="13790">
                  <c:v>42799.272916608796</c:v>
                </c:pt>
                <c:pt idx="13791">
                  <c:v>42799.279861053241</c:v>
                </c:pt>
                <c:pt idx="13792">
                  <c:v>42799.286805497686</c:v>
                </c:pt>
                <c:pt idx="13793">
                  <c:v>42799.293749942131</c:v>
                </c:pt>
                <c:pt idx="13794">
                  <c:v>42799.300694386577</c:v>
                </c:pt>
                <c:pt idx="13795">
                  <c:v>42799.307638831022</c:v>
                </c:pt>
                <c:pt idx="13796">
                  <c:v>42799.31458327546</c:v>
                </c:pt>
                <c:pt idx="13797">
                  <c:v>42799.321527719905</c:v>
                </c:pt>
                <c:pt idx="13798">
                  <c:v>42799.32847216435</c:v>
                </c:pt>
                <c:pt idx="13799">
                  <c:v>42799.335416608796</c:v>
                </c:pt>
                <c:pt idx="13800">
                  <c:v>42799.342361053241</c:v>
                </c:pt>
                <c:pt idx="13801">
                  <c:v>42799.349305497686</c:v>
                </c:pt>
                <c:pt idx="13802">
                  <c:v>42799.356249942131</c:v>
                </c:pt>
                <c:pt idx="13803">
                  <c:v>42799.363194386577</c:v>
                </c:pt>
                <c:pt idx="13804">
                  <c:v>42799.370138831022</c:v>
                </c:pt>
                <c:pt idx="13805">
                  <c:v>42799.37708327546</c:v>
                </c:pt>
                <c:pt idx="13806">
                  <c:v>42799.384027719905</c:v>
                </c:pt>
                <c:pt idx="13807">
                  <c:v>42799.39097216435</c:v>
                </c:pt>
                <c:pt idx="13808">
                  <c:v>42799.397916608796</c:v>
                </c:pt>
                <c:pt idx="13809">
                  <c:v>42799.404861053241</c:v>
                </c:pt>
                <c:pt idx="13810">
                  <c:v>42799.411805497686</c:v>
                </c:pt>
                <c:pt idx="13811">
                  <c:v>42799.418749942131</c:v>
                </c:pt>
                <c:pt idx="13812">
                  <c:v>42799.425694386577</c:v>
                </c:pt>
                <c:pt idx="13813">
                  <c:v>42799.432638831022</c:v>
                </c:pt>
                <c:pt idx="13814">
                  <c:v>42799.43958327546</c:v>
                </c:pt>
                <c:pt idx="13815">
                  <c:v>42799.446527719905</c:v>
                </c:pt>
                <c:pt idx="13816">
                  <c:v>42799.45347216435</c:v>
                </c:pt>
                <c:pt idx="13817">
                  <c:v>42799.460416608796</c:v>
                </c:pt>
                <c:pt idx="13818">
                  <c:v>42799.467361053241</c:v>
                </c:pt>
                <c:pt idx="13819">
                  <c:v>42799.474305497686</c:v>
                </c:pt>
                <c:pt idx="13820">
                  <c:v>42799.481249942131</c:v>
                </c:pt>
                <c:pt idx="13821">
                  <c:v>42799.488194386577</c:v>
                </c:pt>
                <c:pt idx="13822">
                  <c:v>42799.495138831022</c:v>
                </c:pt>
                <c:pt idx="13823">
                  <c:v>42799.50208327546</c:v>
                </c:pt>
                <c:pt idx="13824">
                  <c:v>42799.509027719905</c:v>
                </c:pt>
                <c:pt idx="13825">
                  <c:v>42799.51597216435</c:v>
                </c:pt>
                <c:pt idx="13826">
                  <c:v>42799.522916608796</c:v>
                </c:pt>
                <c:pt idx="13827">
                  <c:v>42799.529861053241</c:v>
                </c:pt>
                <c:pt idx="13828">
                  <c:v>42799.536805497686</c:v>
                </c:pt>
                <c:pt idx="13829">
                  <c:v>42799.543749942131</c:v>
                </c:pt>
                <c:pt idx="13830">
                  <c:v>42799.550694386577</c:v>
                </c:pt>
                <c:pt idx="13831">
                  <c:v>42799.557638831022</c:v>
                </c:pt>
                <c:pt idx="13832">
                  <c:v>42799.56458327546</c:v>
                </c:pt>
                <c:pt idx="13833">
                  <c:v>42799.571527719905</c:v>
                </c:pt>
                <c:pt idx="13834">
                  <c:v>42799.57847216435</c:v>
                </c:pt>
                <c:pt idx="13835">
                  <c:v>42799.585416608796</c:v>
                </c:pt>
                <c:pt idx="13836">
                  <c:v>42799.592361053241</c:v>
                </c:pt>
                <c:pt idx="13837">
                  <c:v>42799.599305497686</c:v>
                </c:pt>
                <c:pt idx="13838">
                  <c:v>42799.606249942131</c:v>
                </c:pt>
                <c:pt idx="13839">
                  <c:v>42799.613194386577</c:v>
                </c:pt>
                <c:pt idx="13840">
                  <c:v>42799.620138831022</c:v>
                </c:pt>
                <c:pt idx="13841">
                  <c:v>42799.62708327546</c:v>
                </c:pt>
                <c:pt idx="13842">
                  <c:v>42799.634027719905</c:v>
                </c:pt>
                <c:pt idx="13843">
                  <c:v>42799.64097216435</c:v>
                </c:pt>
                <c:pt idx="13844">
                  <c:v>42799.647916608796</c:v>
                </c:pt>
                <c:pt idx="13845">
                  <c:v>42799.654861053241</c:v>
                </c:pt>
                <c:pt idx="13846">
                  <c:v>42799.661805497686</c:v>
                </c:pt>
                <c:pt idx="13847">
                  <c:v>42799.668749942131</c:v>
                </c:pt>
                <c:pt idx="13848">
                  <c:v>42799.675694386577</c:v>
                </c:pt>
                <c:pt idx="13849">
                  <c:v>42799.682638831022</c:v>
                </c:pt>
                <c:pt idx="13850">
                  <c:v>42799.68958327546</c:v>
                </c:pt>
                <c:pt idx="13851">
                  <c:v>42799.696527719905</c:v>
                </c:pt>
                <c:pt idx="13852">
                  <c:v>42799.70347216435</c:v>
                </c:pt>
                <c:pt idx="13853">
                  <c:v>42799.710416608796</c:v>
                </c:pt>
                <c:pt idx="13854">
                  <c:v>42799.717361053241</c:v>
                </c:pt>
                <c:pt idx="13855">
                  <c:v>42799.724305497686</c:v>
                </c:pt>
                <c:pt idx="13856">
                  <c:v>42799.731249942131</c:v>
                </c:pt>
                <c:pt idx="13857">
                  <c:v>42799.738194386577</c:v>
                </c:pt>
                <c:pt idx="13858">
                  <c:v>42799.745138831022</c:v>
                </c:pt>
                <c:pt idx="13859">
                  <c:v>42799.75208327546</c:v>
                </c:pt>
                <c:pt idx="13860">
                  <c:v>42799.759027719905</c:v>
                </c:pt>
                <c:pt idx="13861">
                  <c:v>42799.76597216435</c:v>
                </c:pt>
                <c:pt idx="13862">
                  <c:v>42799.772916608796</c:v>
                </c:pt>
                <c:pt idx="13863">
                  <c:v>42799.779861053241</c:v>
                </c:pt>
                <c:pt idx="13864">
                  <c:v>42799.786805497686</c:v>
                </c:pt>
                <c:pt idx="13865">
                  <c:v>42799.793749942131</c:v>
                </c:pt>
                <c:pt idx="13866">
                  <c:v>42799.800694386577</c:v>
                </c:pt>
                <c:pt idx="13867">
                  <c:v>42799.807638831022</c:v>
                </c:pt>
                <c:pt idx="13868">
                  <c:v>42799.81458327546</c:v>
                </c:pt>
                <c:pt idx="13869">
                  <c:v>42799.821527719905</c:v>
                </c:pt>
                <c:pt idx="13870">
                  <c:v>42799.82847216435</c:v>
                </c:pt>
                <c:pt idx="13871">
                  <c:v>42799.835416608796</c:v>
                </c:pt>
                <c:pt idx="13872">
                  <c:v>42799.842361053241</c:v>
                </c:pt>
                <c:pt idx="13873">
                  <c:v>42799.849305497686</c:v>
                </c:pt>
                <c:pt idx="13874">
                  <c:v>42799.856249942131</c:v>
                </c:pt>
                <c:pt idx="13875">
                  <c:v>42799.863194386577</c:v>
                </c:pt>
                <c:pt idx="13876">
                  <c:v>42799.870138831022</c:v>
                </c:pt>
                <c:pt idx="13877">
                  <c:v>42799.87708327546</c:v>
                </c:pt>
                <c:pt idx="13878">
                  <c:v>42799.884027719905</c:v>
                </c:pt>
                <c:pt idx="13879">
                  <c:v>42799.89097216435</c:v>
                </c:pt>
                <c:pt idx="13880">
                  <c:v>42799.897916608796</c:v>
                </c:pt>
                <c:pt idx="13881">
                  <c:v>42799.904861053241</c:v>
                </c:pt>
                <c:pt idx="13882">
                  <c:v>42799.911805497686</c:v>
                </c:pt>
                <c:pt idx="13883">
                  <c:v>42799.918749942131</c:v>
                </c:pt>
                <c:pt idx="13884">
                  <c:v>42799.925694386577</c:v>
                </c:pt>
                <c:pt idx="13885">
                  <c:v>42799.932638831022</c:v>
                </c:pt>
                <c:pt idx="13886">
                  <c:v>42799.93958327546</c:v>
                </c:pt>
                <c:pt idx="13887">
                  <c:v>42799.946527719905</c:v>
                </c:pt>
                <c:pt idx="13888">
                  <c:v>42799.95347216435</c:v>
                </c:pt>
                <c:pt idx="13889">
                  <c:v>42799.960416608796</c:v>
                </c:pt>
                <c:pt idx="13890">
                  <c:v>42799.967361053241</c:v>
                </c:pt>
                <c:pt idx="13891">
                  <c:v>42799.974305497686</c:v>
                </c:pt>
                <c:pt idx="13892">
                  <c:v>42799.981249942131</c:v>
                </c:pt>
                <c:pt idx="13893">
                  <c:v>42799.988194386577</c:v>
                </c:pt>
                <c:pt idx="13894">
                  <c:v>42799.995138831022</c:v>
                </c:pt>
                <c:pt idx="13895">
                  <c:v>42800.00208327546</c:v>
                </c:pt>
                <c:pt idx="13896">
                  <c:v>42800.009027719905</c:v>
                </c:pt>
                <c:pt idx="13897">
                  <c:v>42800.01597216435</c:v>
                </c:pt>
                <c:pt idx="13898">
                  <c:v>42800.022916608796</c:v>
                </c:pt>
                <c:pt idx="13899">
                  <c:v>42800.029861053241</c:v>
                </c:pt>
                <c:pt idx="13900">
                  <c:v>42800.036805497686</c:v>
                </c:pt>
                <c:pt idx="13901">
                  <c:v>42800.043749942131</c:v>
                </c:pt>
                <c:pt idx="13902">
                  <c:v>42800.050694386577</c:v>
                </c:pt>
                <c:pt idx="13903">
                  <c:v>42800.057638831022</c:v>
                </c:pt>
                <c:pt idx="13904">
                  <c:v>42800.06458327546</c:v>
                </c:pt>
                <c:pt idx="13905">
                  <c:v>42800.071527719905</c:v>
                </c:pt>
                <c:pt idx="13906">
                  <c:v>42800.07847216435</c:v>
                </c:pt>
                <c:pt idx="13907">
                  <c:v>42800.085416608796</c:v>
                </c:pt>
                <c:pt idx="13908">
                  <c:v>42800.092361053241</c:v>
                </c:pt>
                <c:pt idx="13909">
                  <c:v>42800.099305497686</c:v>
                </c:pt>
                <c:pt idx="13910">
                  <c:v>42800.106249942131</c:v>
                </c:pt>
                <c:pt idx="13911">
                  <c:v>42800.113194386577</c:v>
                </c:pt>
                <c:pt idx="13912">
                  <c:v>42800.120138831022</c:v>
                </c:pt>
                <c:pt idx="13913">
                  <c:v>42800.12708327546</c:v>
                </c:pt>
                <c:pt idx="13914">
                  <c:v>42800.134027719905</c:v>
                </c:pt>
                <c:pt idx="13915">
                  <c:v>42800.14097216435</c:v>
                </c:pt>
                <c:pt idx="13916">
                  <c:v>42800.147916608796</c:v>
                </c:pt>
                <c:pt idx="13917">
                  <c:v>42800.154861053241</c:v>
                </c:pt>
                <c:pt idx="13918">
                  <c:v>42800.161805497686</c:v>
                </c:pt>
                <c:pt idx="13919">
                  <c:v>42800.168749942131</c:v>
                </c:pt>
                <c:pt idx="13920">
                  <c:v>42800.175694386577</c:v>
                </c:pt>
                <c:pt idx="13921">
                  <c:v>42800.182638831022</c:v>
                </c:pt>
                <c:pt idx="13922">
                  <c:v>42800.18958327546</c:v>
                </c:pt>
                <c:pt idx="13923">
                  <c:v>42800.196527719905</c:v>
                </c:pt>
                <c:pt idx="13924">
                  <c:v>42800.20347216435</c:v>
                </c:pt>
                <c:pt idx="13925">
                  <c:v>42800.210416608796</c:v>
                </c:pt>
                <c:pt idx="13926">
                  <c:v>42800.217361053241</c:v>
                </c:pt>
                <c:pt idx="13927">
                  <c:v>42800.224305497686</c:v>
                </c:pt>
                <c:pt idx="13928">
                  <c:v>42800.231249942131</c:v>
                </c:pt>
                <c:pt idx="13929">
                  <c:v>42800.238194386577</c:v>
                </c:pt>
                <c:pt idx="13930">
                  <c:v>42800.245138831022</c:v>
                </c:pt>
                <c:pt idx="13931">
                  <c:v>42800.25208327546</c:v>
                </c:pt>
                <c:pt idx="13932">
                  <c:v>42800.259027719905</c:v>
                </c:pt>
                <c:pt idx="13933">
                  <c:v>42800.26597216435</c:v>
                </c:pt>
                <c:pt idx="13934">
                  <c:v>42800.272916608796</c:v>
                </c:pt>
                <c:pt idx="13935">
                  <c:v>42800.279861053241</c:v>
                </c:pt>
                <c:pt idx="13936">
                  <c:v>42800.286805497686</c:v>
                </c:pt>
                <c:pt idx="13937">
                  <c:v>42800.293749942131</c:v>
                </c:pt>
                <c:pt idx="13938">
                  <c:v>42800.300694386577</c:v>
                </c:pt>
                <c:pt idx="13939">
                  <c:v>42800.307638831022</c:v>
                </c:pt>
                <c:pt idx="13940">
                  <c:v>42800.31458327546</c:v>
                </c:pt>
                <c:pt idx="13941">
                  <c:v>42800.321527719905</c:v>
                </c:pt>
                <c:pt idx="13942">
                  <c:v>42800.32847216435</c:v>
                </c:pt>
                <c:pt idx="13943">
                  <c:v>42800.335416608796</c:v>
                </c:pt>
                <c:pt idx="13944">
                  <c:v>42800.342361053241</c:v>
                </c:pt>
                <c:pt idx="13945">
                  <c:v>42800.349305497686</c:v>
                </c:pt>
                <c:pt idx="13946">
                  <c:v>42800.356249942131</c:v>
                </c:pt>
                <c:pt idx="13947">
                  <c:v>42800.363194386577</c:v>
                </c:pt>
                <c:pt idx="13948">
                  <c:v>42800.370138831022</c:v>
                </c:pt>
                <c:pt idx="13949">
                  <c:v>42800.37708327546</c:v>
                </c:pt>
                <c:pt idx="13950">
                  <c:v>42800.384027719905</c:v>
                </c:pt>
                <c:pt idx="13951">
                  <c:v>42800.39097216435</c:v>
                </c:pt>
                <c:pt idx="13952">
                  <c:v>42800.397916608796</c:v>
                </c:pt>
                <c:pt idx="13953">
                  <c:v>42800.404861053241</c:v>
                </c:pt>
                <c:pt idx="13954">
                  <c:v>42800.411805497686</c:v>
                </c:pt>
                <c:pt idx="13955">
                  <c:v>42800.418749942131</c:v>
                </c:pt>
                <c:pt idx="13956">
                  <c:v>42800.425694386577</c:v>
                </c:pt>
                <c:pt idx="13957">
                  <c:v>42800.432638831022</c:v>
                </c:pt>
                <c:pt idx="13958">
                  <c:v>42800.43958327546</c:v>
                </c:pt>
                <c:pt idx="13959">
                  <c:v>42800.446527719905</c:v>
                </c:pt>
                <c:pt idx="13960">
                  <c:v>42800.45347216435</c:v>
                </c:pt>
                <c:pt idx="13961">
                  <c:v>42800.460416608796</c:v>
                </c:pt>
                <c:pt idx="13962">
                  <c:v>42800.467361053241</c:v>
                </c:pt>
                <c:pt idx="13963">
                  <c:v>42800.474305497686</c:v>
                </c:pt>
                <c:pt idx="13964">
                  <c:v>42800.481249942131</c:v>
                </c:pt>
                <c:pt idx="13965">
                  <c:v>42800.488194386577</c:v>
                </c:pt>
                <c:pt idx="13966">
                  <c:v>42800.495138831022</c:v>
                </c:pt>
                <c:pt idx="13967">
                  <c:v>42800.50208327546</c:v>
                </c:pt>
                <c:pt idx="13968">
                  <c:v>42800.509027719905</c:v>
                </c:pt>
                <c:pt idx="13969">
                  <c:v>42800.51597216435</c:v>
                </c:pt>
                <c:pt idx="13970">
                  <c:v>42800.522916608796</c:v>
                </c:pt>
                <c:pt idx="13971">
                  <c:v>42800.529861053241</c:v>
                </c:pt>
                <c:pt idx="13972">
                  <c:v>42800.536805497686</c:v>
                </c:pt>
                <c:pt idx="13973">
                  <c:v>42800.543749942131</c:v>
                </c:pt>
                <c:pt idx="13974">
                  <c:v>42800.550694386577</c:v>
                </c:pt>
                <c:pt idx="13975">
                  <c:v>42800.557638831022</c:v>
                </c:pt>
                <c:pt idx="13976">
                  <c:v>42800.56458327546</c:v>
                </c:pt>
                <c:pt idx="13977">
                  <c:v>42800.571527719905</c:v>
                </c:pt>
                <c:pt idx="13978">
                  <c:v>42800.57847216435</c:v>
                </c:pt>
                <c:pt idx="13979">
                  <c:v>42800.585416608796</c:v>
                </c:pt>
                <c:pt idx="13980">
                  <c:v>42800.592361053241</c:v>
                </c:pt>
                <c:pt idx="13981">
                  <c:v>42800.599305497686</c:v>
                </c:pt>
                <c:pt idx="13982">
                  <c:v>42800.606249942131</c:v>
                </c:pt>
                <c:pt idx="13983">
                  <c:v>42800.613194386577</c:v>
                </c:pt>
                <c:pt idx="13984">
                  <c:v>42800.620138831022</c:v>
                </c:pt>
                <c:pt idx="13985">
                  <c:v>42800.62708327546</c:v>
                </c:pt>
                <c:pt idx="13986">
                  <c:v>42800.634027719905</c:v>
                </c:pt>
                <c:pt idx="13987">
                  <c:v>42800.64097216435</c:v>
                </c:pt>
                <c:pt idx="13988">
                  <c:v>42800.647916608796</c:v>
                </c:pt>
                <c:pt idx="13989">
                  <c:v>42800.654861053241</c:v>
                </c:pt>
                <c:pt idx="13990">
                  <c:v>42800.661805497686</c:v>
                </c:pt>
                <c:pt idx="13991">
                  <c:v>42800.668749942131</c:v>
                </c:pt>
                <c:pt idx="13992">
                  <c:v>42800.675694386577</c:v>
                </c:pt>
                <c:pt idx="13993">
                  <c:v>42800.682638831022</c:v>
                </c:pt>
                <c:pt idx="13994">
                  <c:v>42800.68958327546</c:v>
                </c:pt>
                <c:pt idx="13995">
                  <c:v>42800.696527719905</c:v>
                </c:pt>
                <c:pt idx="13996">
                  <c:v>42800.70347216435</c:v>
                </c:pt>
                <c:pt idx="13997">
                  <c:v>42800.710416608796</c:v>
                </c:pt>
                <c:pt idx="13998">
                  <c:v>42800.717361053241</c:v>
                </c:pt>
                <c:pt idx="13999">
                  <c:v>42800.724305497686</c:v>
                </c:pt>
                <c:pt idx="14000">
                  <c:v>42800.731249942131</c:v>
                </c:pt>
                <c:pt idx="14001">
                  <c:v>42800.738194386577</c:v>
                </c:pt>
                <c:pt idx="14002">
                  <c:v>42800.745138831022</c:v>
                </c:pt>
                <c:pt idx="14003">
                  <c:v>42800.75208327546</c:v>
                </c:pt>
                <c:pt idx="14004">
                  <c:v>42800.759027719905</c:v>
                </c:pt>
                <c:pt idx="14005">
                  <c:v>42800.76597216435</c:v>
                </c:pt>
                <c:pt idx="14006">
                  <c:v>42800.772916608796</c:v>
                </c:pt>
                <c:pt idx="14007">
                  <c:v>42800.779861053241</c:v>
                </c:pt>
                <c:pt idx="14008">
                  <c:v>42800.786805497686</c:v>
                </c:pt>
                <c:pt idx="14009">
                  <c:v>42800.793749942131</c:v>
                </c:pt>
                <c:pt idx="14010">
                  <c:v>42800.800694386577</c:v>
                </c:pt>
                <c:pt idx="14011">
                  <c:v>42800.807638831022</c:v>
                </c:pt>
                <c:pt idx="14012">
                  <c:v>42800.81458327546</c:v>
                </c:pt>
                <c:pt idx="14013">
                  <c:v>42800.821527719905</c:v>
                </c:pt>
                <c:pt idx="14014">
                  <c:v>42800.82847216435</c:v>
                </c:pt>
                <c:pt idx="14015">
                  <c:v>42800.835416608796</c:v>
                </c:pt>
                <c:pt idx="14016">
                  <c:v>42800.842361053241</c:v>
                </c:pt>
                <c:pt idx="14017">
                  <c:v>42800.849305497686</c:v>
                </c:pt>
                <c:pt idx="14018">
                  <c:v>42800.856249942131</c:v>
                </c:pt>
                <c:pt idx="14019">
                  <c:v>42800.863194386577</c:v>
                </c:pt>
                <c:pt idx="14020">
                  <c:v>42800.870138831022</c:v>
                </c:pt>
                <c:pt idx="14021">
                  <c:v>42800.87708327546</c:v>
                </c:pt>
                <c:pt idx="14022">
                  <c:v>42800.884027719905</c:v>
                </c:pt>
                <c:pt idx="14023">
                  <c:v>42800.89097216435</c:v>
                </c:pt>
                <c:pt idx="14024">
                  <c:v>42800.897916608796</c:v>
                </c:pt>
                <c:pt idx="14025">
                  <c:v>42800.904861053241</c:v>
                </c:pt>
                <c:pt idx="14026">
                  <c:v>42800.911805497686</c:v>
                </c:pt>
                <c:pt idx="14027">
                  <c:v>42800.918749942131</c:v>
                </c:pt>
                <c:pt idx="14028">
                  <c:v>42800.925694386577</c:v>
                </c:pt>
                <c:pt idx="14029">
                  <c:v>42800.932638831022</c:v>
                </c:pt>
                <c:pt idx="14030">
                  <c:v>42800.93958327546</c:v>
                </c:pt>
                <c:pt idx="14031">
                  <c:v>42800.946527719905</c:v>
                </c:pt>
                <c:pt idx="14032">
                  <c:v>42800.95347216435</c:v>
                </c:pt>
                <c:pt idx="14033">
                  <c:v>42800.960416608796</c:v>
                </c:pt>
                <c:pt idx="14034">
                  <c:v>42800.967361053241</c:v>
                </c:pt>
                <c:pt idx="14035">
                  <c:v>42800.974305497686</c:v>
                </c:pt>
                <c:pt idx="14036">
                  <c:v>42800.981249942131</c:v>
                </c:pt>
                <c:pt idx="14037">
                  <c:v>42800.988194386577</c:v>
                </c:pt>
                <c:pt idx="14038">
                  <c:v>42800.995138831022</c:v>
                </c:pt>
                <c:pt idx="14039">
                  <c:v>42801.00208327546</c:v>
                </c:pt>
                <c:pt idx="14040">
                  <c:v>42801.009027719905</c:v>
                </c:pt>
                <c:pt idx="14041">
                  <c:v>42801.01597216435</c:v>
                </c:pt>
                <c:pt idx="14042">
                  <c:v>42801.022916608796</c:v>
                </c:pt>
                <c:pt idx="14043">
                  <c:v>42801.029861053241</c:v>
                </c:pt>
                <c:pt idx="14044">
                  <c:v>42801.036805497686</c:v>
                </c:pt>
                <c:pt idx="14045">
                  <c:v>42801.043749942131</c:v>
                </c:pt>
                <c:pt idx="14046">
                  <c:v>42801.050694386577</c:v>
                </c:pt>
                <c:pt idx="14047">
                  <c:v>42801.057638831022</c:v>
                </c:pt>
                <c:pt idx="14048">
                  <c:v>42801.06458327546</c:v>
                </c:pt>
                <c:pt idx="14049">
                  <c:v>42801.071527719905</c:v>
                </c:pt>
                <c:pt idx="14050">
                  <c:v>42801.07847216435</c:v>
                </c:pt>
                <c:pt idx="14051">
                  <c:v>42801.085416608796</c:v>
                </c:pt>
                <c:pt idx="14052">
                  <c:v>42801.092361053241</c:v>
                </c:pt>
                <c:pt idx="14053">
                  <c:v>42801.099305497686</c:v>
                </c:pt>
                <c:pt idx="14054">
                  <c:v>42801.106249942131</c:v>
                </c:pt>
                <c:pt idx="14055">
                  <c:v>42801.113194386577</c:v>
                </c:pt>
                <c:pt idx="14056">
                  <c:v>42801.120138831022</c:v>
                </c:pt>
                <c:pt idx="14057">
                  <c:v>42801.12708327546</c:v>
                </c:pt>
                <c:pt idx="14058">
                  <c:v>42801.134027719905</c:v>
                </c:pt>
                <c:pt idx="14059">
                  <c:v>42801.14097216435</c:v>
                </c:pt>
                <c:pt idx="14060">
                  <c:v>42801.147916608796</c:v>
                </c:pt>
                <c:pt idx="14061">
                  <c:v>42801.154861053241</c:v>
                </c:pt>
                <c:pt idx="14062">
                  <c:v>42801.161805497686</c:v>
                </c:pt>
                <c:pt idx="14063">
                  <c:v>42801.168749942131</c:v>
                </c:pt>
                <c:pt idx="14064">
                  <c:v>42801.175694386577</c:v>
                </c:pt>
                <c:pt idx="14065">
                  <c:v>42801.182638831022</c:v>
                </c:pt>
                <c:pt idx="14066">
                  <c:v>42801.18958327546</c:v>
                </c:pt>
                <c:pt idx="14067">
                  <c:v>42801.196527719905</c:v>
                </c:pt>
                <c:pt idx="14068">
                  <c:v>42801.20347216435</c:v>
                </c:pt>
                <c:pt idx="14069">
                  <c:v>42801.210416608796</c:v>
                </c:pt>
                <c:pt idx="14070">
                  <c:v>42801.217361053241</c:v>
                </c:pt>
                <c:pt idx="14071">
                  <c:v>42801.224305497686</c:v>
                </c:pt>
                <c:pt idx="14072">
                  <c:v>42801.231249942131</c:v>
                </c:pt>
                <c:pt idx="14073">
                  <c:v>42801.238194386577</c:v>
                </c:pt>
                <c:pt idx="14074">
                  <c:v>42801.245138831022</c:v>
                </c:pt>
                <c:pt idx="14075">
                  <c:v>42801.25208327546</c:v>
                </c:pt>
                <c:pt idx="14076">
                  <c:v>42801.259027719905</c:v>
                </c:pt>
                <c:pt idx="14077">
                  <c:v>42801.26597216435</c:v>
                </c:pt>
                <c:pt idx="14078">
                  <c:v>42801.272916608796</c:v>
                </c:pt>
                <c:pt idx="14079">
                  <c:v>42801.279861053241</c:v>
                </c:pt>
                <c:pt idx="14080">
                  <c:v>42801.286805497686</c:v>
                </c:pt>
                <c:pt idx="14081">
                  <c:v>42801.293749942131</c:v>
                </c:pt>
                <c:pt idx="14082">
                  <c:v>42801.300694386577</c:v>
                </c:pt>
                <c:pt idx="14083">
                  <c:v>42801.307638831022</c:v>
                </c:pt>
                <c:pt idx="14084">
                  <c:v>42801.31458327546</c:v>
                </c:pt>
                <c:pt idx="14085">
                  <c:v>42801.321527719905</c:v>
                </c:pt>
                <c:pt idx="14086">
                  <c:v>42801.32847216435</c:v>
                </c:pt>
                <c:pt idx="14087">
                  <c:v>42801.335416608796</c:v>
                </c:pt>
                <c:pt idx="14088">
                  <c:v>42801.342361053241</c:v>
                </c:pt>
                <c:pt idx="14089">
                  <c:v>42801.349305497686</c:v>
                </c:pt>
                <c:pt idx="14090">
                  <c:v>42801.356249942131</c:v>
                </c:pt>
                <c:pt idx="14091">
                  <c:v>42801.363194386577</c:v>
                </c:pt>
                <c:pt idx="14092">
                  <c:v>42801.370138831022</c:v>
                </c:pt>
                <c:pt idx="14093">
                  <c:v>42801.37708327546</c:v>
                </c:pt>
                <c:pt idx="14094">
                  <c:v>42801.384027719905</c:v>
                </c:pt>
                <c:pt idx="14095">
                  <c:v>42801.39097216435</c:v>
                </c:pt>
                <c:pt idx="14096">
                  <c:v>42801.397916608796</c:v>
                </c:pt>
                <c:pt idx="14097">
                  <c:v>42801.404861053241</c:v>
                </c:pt>
                <c:pt idx="14098">
                  <c:v>42801.411805497686</c:v>
                </c:pt>
                <c:pt idx="14099">
                  <c:v>42801.418749942131</c:v>
                </c:pt>
                <c:pt idx="14100">
                  <c:v>42801.425694386577</c:v>
                </c:pt>
                <c:pt idx="14101">
                  <c:v>42801.432638831022</c:v>
                </c:pt>
                <c:pt idx="14102">
                  <c:v>42801.43958327546</c:v>
                </c:pt>
                <c:pt idx="14103">
                  <c:v>42801.446527719905</c:v>
                </c:pt>
                <c:pt idx="14104">
                  <c:v>42801.45347216435</c:v>
                </c:pt>
                <c:pt idx="14105">
                  <c:v>42801.460416608796</c:v>
                </c:pt>
                <c:pt idx="14106">
                  <c:v>42801.467361053241</c:v>
                </c:pt>
                <c:pt idx="14107">
                  <c:v>42801.474305497686</c:v>
                </c:pt>
                <c:pt idx="14108">
                  <c:v>42801.481249942131</c:v>
                </c:pt>
                <c:pt idx="14109">
                  <c:v>42801.488194386577</c:v>
                </c:pt>
                <c:pt idx="14110">
                  <c:v>42801.495138831022</c:v>
                </c:pt>
                <c:pt idx="14111">
                  <c:v>42801.50208327546</c:v>
                </c:pt>
                <c:pt idx="14112">
                  <c:v>42801.509027719905</c:v>
                </c:pt>
                <c:pt idx="14113">
                  <c:v>42801.51597216435</c:v>
                </c:pt>
                <c:pt idx="14114">
                  <c:v>42801.522916608796</c:v>
                </c:pt>
                <c:pt idx="14115">
                  <c:v>42801.529861053241</c:v>
                </c:pt>
                <c:pt idx="14116">
                  <c:v>42801.536805497686</c:v>
                </c:pt>
                <c:pt idx="14117">
                  <c:v>42801.543749942131</c:v>
                </c:pt>
                <c:pt idx="14118">
                  <c:v>42801.550694386577</c:v>
                </c:pt>
                <c:pt idx="14119">
                  <c:v>42801.557638831022</c:v>
                </c:pt>
                <c:pt idx="14120">
                  <c:v>42801.56458327546</c:v>
                </c:pt>
                <c:pt idx="14121">
                  <c:v>42801.571527719905</c:v>
                </c:pt>
                <c:pt idx="14122">
                  <c:v>42801.57847216435</c:v>
                </c:pt>
                <c:pt idx="14123">
                  <c:v>42801.585416608796</c:v>
                </c:pt>
                <c:pt idx="14124">
                  <c:v>42801.592361053241</c:v>
                </c:pt>
                <c:pt idx="14125">
                  <c:v>42801.599305497686</c:v>
                </c:pt>
                <c:pt idx="14126">
                  <c:v>42801.606249942131</c:v>
                </c:pt>
                <c:pt idx="14127">
                  <c:v>42801.613194386577</c:v>
                </c:pt>
                <c:pt idx="14128">
                  <c:v>42801.620138831022</c:v>
                </c:pt>
                <c:pt idx="14129">
                  <c:v>42801.62708327546</c:v>
                </c:pt>
                <c:pt idx="14130">
                  <c:v>42801.634027719905</c:v>
                </c:pt>
                <c:pt idx="14131">
                  <c:v>42801.64097216435</c:v>
                </c:pt>
                <c:pt idx="14132">
                  <c:v>42801.647916608796</c:v>
                </c:pt>
                <c:pt idx="14133">
                  <c:v>42801.654861053241</c:v>
                </c:pt>
                <c:pt idx="14134">
                  <c:v>42801.661805497686</c:v>
                </c:pt>
                <c:pt idx="14135">
                  <c:v>42801.668749942131</c:v>
                </c:pt>
                <c:pt idx="14136">
                  <c:v>42801.675694386577</c:v>
                </c:pt>
                <c:pt idx="14137">
                  <c:v>42801.682638831022</c:v>
                </c:pt>
                <c:pt idx="14138">
                  <c:v>42801.68958327546</c:v>
                </c:pt>
                <c:pt idx="14139">
                  <c:v>42801.696527719905</c:v>
                </c:pt>
                <c:pt idx="14140">
                  <c:v>42801.70347216435</c:v>
                </c:pt>
                <c:pt idx="14141">
                  <c:v>42801.710416608796</c:v>
                </c:pt>
                <c:pt idx="14142">
                  <c:v>42801.717361053241</c:v>
                </c:pt>
                <c:pt idx="14143">
                  <c:v>42801.724305497686</c:v>
                </c:pt>
                <c:pt idx="14144">
                  <c:v>42801.731249942131</c:v>
                </c:pt>
                <c:pt idx="14145">
                  <c:v>42801.738194386577</c:v>
                </c:pt>
                <c:pt idx="14146">
                  <c:v>42801.745138831022</c:v>
                </c:pt>
                <c:pt idx="14147">
                  <c:v>42801.75208327546</c:v>
                </c:pt>
                <c:pt idx="14148">
                  <c:v>42801.759027719905</c:v>
                </c:pt>
                <c:pt idx="14149">
                  <c:v>42801.76597216435</c:v>
                </c:pt>
                <c:pt idx="14150">
                  <c:v>42801.772916608796</c:v>
                </c:pt>
                <c:pt idx="14151">
                  <c:v>42801.779861053241</c:v>
                </c:pt>
                <c:pt idx="14152">
                  <c:v>42801.786805497686</c:v>
                </c:pt>
                <c:pt idx="14153">
                  <c:v>42801.793749942131</c:v>
                </c:pt>
                <c:pt idx="14154">
                  <c:v>42801.800694386577</c:v>
                </c:pt>
                <c:pt idx="14155">
                  <c:v>42801.807638831022</c:v>
                </c:pt>
                <c:pt idx="14156">
                  <c:v>42801.81458327546</c:v>
                </c:pt>
                <c:pt idx="14157">
                  <c:v>42801.821527719905</c:v>
                </c:pt>
                <c:pt idx="14158">
                  <c:v>42801.82847216435</c:v>
                </c:pt>
                <c:pt idx="14159">
                  <c:v>42801.835416608796</c:v>
                </c:pt>
                <c:pt idx="14160">
                  <c:v>42801.842361053241</c:v>
                </c:pt>
                <c:pt idx="14161">
                  <c:v>42801.849305497686</c:v>
                </c:pt>
                <c:pt idx="14162">
                  <c:v>42801.856249942131</c:v>
                </c:pt>
                <c:pt idx="14163">
                  <c:v>42801.863194386577</c:v>
                </c:pt>
                <c:pt idx="14164">
                  <c:v>42801.870138831022</c:v>
                </c:pt>
                <c:pt idx="14165">
                  <c:v>42801.87708327546</c:v>
                </c:pt>
                <c:pt idx="14166">
                  <c:v>42801.884027719905</c:v>
                </c:pt>
                <c:pt idx="14167">
                  <c:v>42801.89097216435</c:v>
                </c:pt>
                <c:pt idx="14168">
                  <c:v>42801.897916608796</c:v>
                </c:pt>
                <c:pt idx="14169">
                  <c:v>42801.904861053241</c:v>
                </c:pt>
                <c:pt idx="14170">
                  <c:v>42801.911805497686</c:v>
                </c:pt>
                <c:pt idx="14171">
                  <c:v>42801.918749942131</c:v>
                </c:pt>
                <c:pt idx="14172">
                  <c:v>42801.925694386577</c:v>
                </c:pt>
                <c:pt idx="14173">
                  <c:v>42801.932638831022</c:v>
                </c:pt>
                <c:pt idx="14174">
                  <c:v>42801.93958327546</c:v>
                </c:pt>
                <c:pt idx="14175">
                  <c:v>42801.946527719905</c:v>
                </c:pt>
                <c:pt idx="14176">
                  <c:v>42801.95347216435</c:v>
                </c:pt>
                <c:pt idx="14177">
                  <c:v>42801.960416608796</c:v>
                </c:pt>
                <c:pt idx="14178">
                  <c:v>42801.967361053241</c:v>
                </c:pt>
                <c:pt idx="14179">
                  <c:v>42801.974305497686</c:v>
                </c:pt>
                <c:pt idx="14180">
                  <c:v>42801.981249942131</c:v>
                </c:pt>
                <c:pt idx="14181">
                  <c:v>42801.988194386577</c:v>
                </c:pt>
                <c:pt idx="14182">
                  <c:v>42801.995138831022</c:v>
                </c:pt>
                <c:pt idx="14183">
                  <c:v>42802.00208327546</c:v>
                </c:pt>
                <c:pt idx="14184">
                  <c:v>42802.009027719905</c:v>
                </c:pt>
                <c:pt idx="14185">
                  <c:v>42802.01597216435</c:v>
                </c:pt>
                <c:pt idx="14186">
                  <c:v>42802.022916608796</c:v>
                </c:pt>
                <c:pt idx="14187">
                  <c:v>42802.029861053241</c:v>
                </c:pt>
                <c:pt idx="14188">
                  <c:v>42802.036805497686</c:v>
                </c:pt>
                <c:pt idx="14189">
                  <c:v>42802.043749942131</c:v>
                </c:pt>
                <c:pt idx="14190">
                  <c:v>42802.050694386577</c:v>
                </c:pt>
                <c:pt idx="14191">
                  <c:v>42802.057638831022</c:v>
                </c:pt>
                <c:pt idx="14192">
                  <c:v>42802.06458327546</c:v>
                </c:pt>
                <c:pt idx="14193">
                  <c:v>42802.071527719905</c:v>
                </c:pt>
                <c:pt idx="14194">
                  <c:v>42802.07847216435</c:v>
                </c:pt>
                <c:pt idx="14195">
                  <c:v>42802.085416608796</c:v>
                </c:pt>
                <c:pt idx="14196">
                  <c:v>42802.092361053241</c:v>
                </c:pt>
                <c:pt idx="14197">
                  <c:v>42802.099305497686</c:v>
                </c:pt>
                <c:pt idx="14198">
                  <c:v>42802.106249942131</c:v>
                </c:pt>
                <c:pt idx="14199">
                  <c:v>42802.113194386577</c:v>
                </c:pt>
                <c:pt idx="14200">
                  <c:v>42802.120138831022</c:v>
                </c:pt>
                <c:pt idx="14201">
                  <c:v>42802.12708327546</c:v>
                </c:pt>
                <c:pt idx="14202">
                  <c:v>42802.134027719905</c:v>
                </c:pt>
                <c:pt idx="14203">
                  <c:v>42802.14097216435</c:v>
                </c:pt>
                <c:pt idx="14204">
                  <c:v>42802.147916608796</c:v>
                </c:pt>
                <c:pt idx="14205">
                  <c:v>42802.154861053241</c:v>
                </c:pt>
                <c:pt idx="14206">
                  <c:v>42802.161805497686</c:v>
                </c:pt>
                <c:pt idx="14207">
                  <c:v>42802.168749942131</c:v>
                </c:pt>
                <c:pt idx="14208">
                  <c:v>42802.175694386577</c:v>
                </c:pt>
                <c:pt idx="14209">
                  <c:v>42802.182638831022</c:v>
                </c:pt>
                <c:pt idx="14210">
                  <c:v>42802.18958327546</c:v>
                </c:pt>
                <c:pt idx="14211">
                  <c:v>42802.196527719905</c:v>
                </c:pt>
                <c:pt idx="14212">
                  <c:v>42802.20347216435</c:v>
                </c:pt>
                <c:pt idx="14213">
                  <c:v>42802.210416608796</c:v>
                </c:pt>
                <c:pt idx="14214">
                  <c:v>42802.217361053241</c:v>
                </c:pt>
                <c:pt idx="14215">
                  <c:v>42802.224305497686</c:v>
                </c:pt>
                <c:pt idx="14216">
                  <c:v>42802.231249942131</c:v>
                </c:pt>
                <c:pt idx="14217">
                  <c:v>42802.238194386577</c:v>
                </c:pt>
                <c:pt idx="14218">
                  <c:v>42802.245138831022</c:v>
                </c:pt>
                <c:pt idx="14219">
                  <c:v>42802.25208327546</c:v>
                </c:pt>
                <c:pt idx="14220">
                  <c:v>42802.259027719905</c:v>
                </c:pt>
                <c:pt idx="14221">
                  <c:v>42802.26597216435</c:v>
                </c:pt>
                <c:pt idx="14222">
                  <c:v>42802.272916608796</c:v>
                </c:pt>
                <c:pt idx="14223">
                  <c:v>42802.279861053241</c:v>
                </c:pt>
                <c:pt idx="14224">
                  <c:v>42802.286805497686</c:v>
                </c:pt>
                <c:pt idx="14225">
                  <c:v>42802.293749942131</c:v>
                </c:pt>
                <c:pt idx="14226">
                  <c:v>42802.300694386577</c:v>
                </c:pt>
                <c:pt idx="14227">
                  <c:v>42802.307638831022</c:v>
                </c:pt>
                <c:pt idx="14228">
                  <c:v>42802.31458327546</c:v>
                </c:pt>
                <c:pt idx="14229">
                  <c:v>42802.321527719905</c:v>
                </c:pt>
                <c:pt idx="14230">
                  <c:v>42802.32847216435</c:v>
                </c:pt>
                <c:pt idx="14231">
                  <c:v>42802.335416608796</c:v>
                </c:pt>
                <c:pt idx="14232">
                  <c:v>42802.342361053241</c:v>
                </c:pt>
                <c:pt idx="14233">
                  <c:v>42802.349305497686</c:v>
                </c:pt>
                <c:pt idx="14234">
                  <c:v>42802.356249942131</c:v>
                </c:pt>
                <c:pt idx="14235">
                  <c:v>42802.363194386577</c:v>
                </c:pt>
                <c:pt idx="14236">
                  <c:v>42802.370138831022</c:v>
                </c:pt>
                <c:pt idx="14237">
                  <c:v>42802.37708327546</c:v>
                </c:pt>
                <c:pt idx="14238">
                  <c:v>42802.384027719905</c:v>
                </c:pt>
                <c:pt idx="14239">
                  <c:v>42802.39097216435</c:v>
                </c:pt>
                <c:pt idx="14240">
                  <c:v>42802.397916608796</c:v>
                </c:pt>
                <c:pt idx="14241">
                  <c:v>42802.404861053241</c:v>
                </c:pt>
                <c:pt idx="14242">
                  <c:v>42802.411805497686</c:v>
                </c:pt>
                <c:pt idx="14243">
                  <c:v>42802.418749942131</c:v>
                </c:pt>
                <c:pt idx="14244">
                  <c:v>42802.425694386577</c:v>
                </c:pt>
                <c:pt idx="14245">
                  <c:v>42802.432638831022</c:v>
                </c:pt>
                <c:pt idx="14246">
                  <c:v>42802.43958327546</c:v>
                </c:pt>
                <c:pt idx="14247">
                  <c:v>42802.446527719905</c:v>
                </c:pt>
                <c:pt idx="14248">
                  <c:v>42802.45347216435</c:v>
                </c:pt>
                <c:pt idx="14249">
                  <c:v>42802.460416608796</c:v>
                </c:pt>
                <c:pt idx="14250">
                  <c:v>42802.467361053241</c:v>
                </c:pt>
                <c:pt idx="14251">
                  <c:v>42802.474305497686</c:v>
                </c:pt>
                <c:pt idx="14252">
                  <c:v>42802.481249942131</c:v>
                </c:pt>
                <c:pt idx="14253">
                  <c:v>42802.488194386577</c:v>
                </c:pt>
                <c:pt idx="14254">
                  <c:v>42802.495138831022</c:v>
                </c:pt>
                <c:pt idx="14255">
                  <c:v>42802.50208327546</c:v>
                </c:pt>
                <c:pt idx="14256">
                  <c:v>42802.509027719905</c:v>
                </c:pt>
                <c:pt idx="14257">
                  <c:v>42802.51597216435</c:v>
                </c:pt>
                <c:pt idx="14258">
                  <c:v>42802.522916608796</c:v>
                </c:pt>
                <c:pt idx="14259">
                  <c:v>42802.529861053241</c:v>
                </c:pt>
                <c:pt idx="14260">
                  <c:v>42802.536805497686</c:v>
                </c:pt>
                <c:pt idx="14261">
                  <c:v>42802.543749942131</c:v>
                </c:pt>
                <c:pt idx="14262">
                  <c:v>42802.550694386577</c:v>
                </c:pt>
                <c:pt idx="14263">
                  <c:v>42802.557638831022</c:v>
                </c:pt>
                <c:pt idx="14264">
                  <c:v>42802.56458327546</c:v>
                </c:pt>
                <c:pt idx="14265">
                  <c:v>42802.571527719905</c:v>
                </c:pt>
                <c:pt idx="14266">
                  <c:v>42802.57847216435</c:v>
                </c:pt>
                <c:pt idx="14267">
                  <c:v>42802.585416608796</c:v>
                </c:pt>
                <c:pt idx="14268">
                  <c:v>42802.592361053241</c:v>
                </c:pt>
                <c:pt idx="14269">
                  <c:v>42802.599305497686</c:v>
                </c:pt>
                <c:pt idx="14270">
                  <c:v>42802.606249942131</c:v>
                </c:pt>
                <c:pt idx="14271">
                  <c:v>42802.613194386577</c:v>
                </c:pt>
                <c:pt idx="14272">
                  <c:v>42802.620138831022</c:v>
                </c:pt>
                <c:pt idx="14273">
                  <c:v>42802.62708327546</c:v>
                </c:pt>
                <c:pt idx="14274">
                  <c:v>42802.634027719905</c:v>
                </c:pt>
                <c:pt idx="14275">
                  <c:v>42802.64097216435</c:v>
                </c:pt>
                <c:pt idx="14276">
                  <c:v>42802.647916608796</c:v>
                </c:pt>
                <c:pt idx="14277">
                  <c:v>42802.654861053241</c:v>
                </c:pt>
                <c:pt idx="14278">
                  <c:v>42802.661805497686</c:v>
                </c:pt>
                <c:pt idx="14279">
                  <c:v>42802.668749942131</c:v>
                </c:pt>
                <c:pt idx="14280">
                  <c:v>42802.675694386577</c:v>
                </c:pt>
                <c:pt idx="14281">
                  <c:v>42802.682638831022</c:v>
                </c:pt>
                <c:pt idx="14282">
                  <c:v>42802.68958327546</c:v>
                </c:pt>
                <c:pt idx="14283">
                  <c:v>42802.696527719905</c:v>
                </c:pt>
                <c:pt idx="14284">
                  <c:v>42802.70347216435</c:v>
                </c:pt>
                <c:pt idx="14285">
                  <c:v>42802.710416608796</c:v>
                </c:pt>
                <c:pt idx="14286">
                  <c:v>42802.717361053241</c:v>
                </c:pt>
                <c:pt idx="14287">
                  <c:v>42802.724305497686</c:v>
                </c:pt>
                <c:pt idx="14288">
                  <c:v>42802.731249942131</c:v>
                </c:pt>
                <c:pt idx="14289">
                  <c:v>42802.738194386577</c:v>
                </c:pt>
                <c:pt idx="14290">
                  <c:v>42802.745138831022</c:v>
                </c:pt>
                <c:pt idx="14291">
                  <c:v>42802.75208327546</c:v>
                </c:pt>
                <c:pt idx="14292">
                  <c:v>42802.759027719905</c:v>
                </c:pt>
                <c:pt idx="14293">
                  <c:v>42802.76597216435</c:v>
                </c:pt>
                <c:pt idx="14294">
                  <c:v>42802.772916608796</c:v>
                </c:pt>
                <c:pt idx="14295">
                  <c:v>42802.779861053241</c:v>
                </c:pt>
                <c:pt idx="14296">
                  <c:v>42802.786805497686</c:v>
                </c:pt>
                <c:pt idx="14297">
                  <c:v>42802.793749942131</c:v>
                </c:pt>
                <c:pt idx="14298">
                  <c:v>42802.800694386577</c:v>
                </c:pt>
                <c:pt idx="14299">
                  <c:v>42802.807638831022</c:v>
                </c:pt>
                <c:pt idx="14300">
                  <c:v>42802.81458327546</c:v>
                </c:pt>
                <c:pt idx="14301">
                  <c:v>42802.821527719905</c:v>
                </c:pt>
                <c:pt idx="14302">
                  <c:v>42802.82847216435</c:v>
                </c:pt>
                <c:pt idx="14303">
                  <c:v>42802.835416608796</c:v>
                </c:pt>
                <c:pt idx="14304">
                  <c:v>42802.842361053241</c:v>
                </c:pt>
                <c:pt idx="14305">
                  <c:v>42802.849305497686</c:v>
                </c:pt>
                <c:pt idx="14306">
                  <c:v>42802.856249942131</c:v>
                </c:pt>
                <c:pt idx="14307">
                  <c:v>42802.863194386577</c:v>
                </c:pt>
                <c:pt idx="14308">
                  <c:v>42802.870138831022</c:v>
                </c:pt>
                <c:pt idx="14309">
                  <c:v>42802.87708327546</c:v>
                </c:pt>
                <c:pt idx="14310">
                  <c:v>42802.884027719905</c:v>
                </c:pt>
                <c:pt idx="14311">
                  <c:v>42802.89097216435</c:v>
                </c:pt>
                <c:pt idx="14312">
                  <c:v>42802.897916608796</c:v>
                </c:pt>
                <c:pt idx="14313">
                  <c:v>42802.904861053241</c:v>
                </c:pt>
                <c:pt idx="14314">
                  <c:v>42802.911805497686</c:v>
                </c:pt>
                <c:pt idx="14315">
                  <c:v>42802.918749942131</c:v>
                </c:pt>
                <c:pt idx="14316">
                  <c:v>42802.925694386577</c:v>
                </c:pt>
                <c:pt idx="14317">
                  <c:v>42802.932638831022</c:v>
                </c:pt>
                <c:pt idx="14318">
                  <c:v>42802.93958327546</c:v>
                </c:pt>
                <c:pt idx="14319">
                  <c:v>42802.946527719905</c:v>
                </c:pt>
                <c:pt idx="14320">
                  <c:v>42802.95347216435</c:v>
                </c:pt>
                <c:pt idx="14321">
                  <c:v>42802.960416608796</c:v>
                </c:pt>
                <c:pt idx="14322">
                  <c:v>42802.967361053241</c:v>
                </c:pt>
                <c:pt idx="14323">
                  <c:v>42802.974305497686</c:v>
                </c:pt>
                <c:pt idx="14324">
                  <c:v>42802.981249942131</c:v>
                </c:pt>
                <c:pt idx="14325">
                  <c:v>42802.988194386577</c:v>
                </c:pt>
                <c:pt idx="14326">
                  <c:v>42802.995138831022</c:v>
                </c:pt>
                <c:pt idx="14327">
                  <c:v>42803.00208327546</c:v>
                </c:pt>
                <c:pt idx="14328">
                  <c:v>42803.009027719905</c:v>
                </c:pt>
                <c:pt idx="14329">
                  <c:v>42803.01597216435</c:v>
                </c:pt>
                <c:pt idx="14330">
                  <c:v>42803.022916608796</c:v>
                </c:pt>
                <c:pt idx="14331">
                  <c:v>42803.029861053241</c:v>
                </c:pt>
                <c:pt idx="14332">
                  <c:v>42803.036805497686</c:v>
                </c:pt>
                <c:pt idx="14333">
                  <c:v>42803.043749942131</c:v>
                </c:pt>
                <c:pt idx="14334">
                  <c:v>42803.050694386577</c:v>
                </c:pt>
                <c:pt idx="14335">
                  <c:v>42803.057638831022</c:v>
                </c:pt>
                <c:pt idx="14336">
                  <c:v>42803.06458327546</c:v>
                </c:pt>
                <c:pt idx="14337">
                  <c:v>42803.071527719905</c:v>
                </c:pt>
                <c:pt idx="14338">
                  <c:v>42803.07847216435</c:v>
                </c:pt>
                <c:pt idx="14339">
                  <c:v>42803.085416608796</c:v>
                </c:pt>
                <c:pt idx="14340">
                  <c:v>42803.092361053241</c:v>
                </c:pt>
                <c:pt idx="14341">
                  <c:v>42803.099305497686</c:v>
                </c:pt>
                <c:pt idx="14342">
                  <c:v>42803.106249942131</c:v>
                </c:pt>
                <c:pt idx="14343">
                  <c:v>42803.113194386577</c:v>
                </c:pt>
                <c:pt idx="14344">
                  <c:v>42803.120138831022</c:v>
                </c:pt>
                <c:pt idx="14345">
                  <c:v>42803.12708327546</c:v>
                </c:pt>
                <c:pt idx="14346">
                  <c:v>42803.134027719905</c:v>
                </c:pt>
                <c:pt idx="14347">
                  <c:v>42803.14097216435</c:v>
                </c:pt>
                <c:pt idx="14348">
                  <c:v>42803.147916608796</c:v>
                </c:pt>
                <c:pt idx="14349">
                  <c:v>42803.154861053241</c:v>
                </c:pt>
                <c:pt idx="14350">
                  <c:v>42803.161805497686</c:v>
                </c:pt>
                <c:pt idx="14351">
                  <c:v>42803.168749942131</c:v>
                </c:pt>
                <c:pt idx="14352">
                  <c:v>42803.175694386577</c:v>
                </c:pt>
                <c:pt idx="14353">
                  <c:v>42803.182638831022</c:v>
                </c:pt>
                <c:pt idx="14354">
                  <c:v>42803.18958327546</c:v>
                </c:pt>
                <c:pt idx="14355">
                  <c:v>42803.196527719905</c:v>
                </c:pt>
                <c:pt idx="14356">
                  <c:v>42803.20347216435</c:v>
                </c:pt>
                <c:pt idx="14357">
                  <c:v>42803.210416608796</c:v>
                </c:pt>
                <c:pt idx="14358">
                  <c:v>42803.217361053241</c:v>
                </c:pt>
                <c:pt idx="14359">
                  <c:v>42803.224305497686</c:v>
                </c:pt>
                <c:pt idx="14360">
                  <c:v>42803.231249942131</c:v>
                </c:pt>
                <c:pt idx="14361">
                  <c:v>42803.238194386577</c:v>
                </c:pt>
                <c:pt idx="14362">
                  <c:v>42803.245138831022</c:v>
                </c:pt>
                <c:pt idx="14363">
                  <c:v>42803.25208327546</c:v>
                </c:pt>
                <c:pt idx="14364">
                  <c:v>42803.259027719905</c:v>
                </c:pt>
                <c:pt idx="14365">
                  <c:v>42803.26597216435</c:v>
                </c:pt>
                <c:pt idx="14366">
                  <c:v>42803.272916608796</c:v>
                </c:pt>
                <c:pt idx="14367">
                  <c:v>42803.279861053241</c:v>
                </c:pt>
                <c:pt idx="14368">
                  <c:v>42803.286805497686</c:v>
                </c:pt>
                <c:pt idx="14369">
                  <c:v>42803.293749942131</c:v>
                </c:pt>
                <c:pt idx="14370">
                  <c:v>42803.300694386577</c:v>
                </c:pt>
                <c:pt idx="14371">
                  <c:v>42803.307638831022</c:v>
                </c:pt>
                <c:pt idx="14372">
                  <c:v>42803.31458327546</c:v>
                </c:pt>
                <c:pt idx="14373">
                  <c:v>42803.321527719905</c:v>
                </c:pt>
                <c:pt idx="14374">
                  <c:v>42803.32847216435</c:v>
                </c:pt>
                <c:pt idx="14375">
                  <c:v>42803.335416608796</c:v>
                </c:pt>
                <c:pt idx="14376">
                  <c:v>42803.342361053241</c:v>
                </c:pt>
                <c:pt idx="14377">
                  <c:v>42803.349305497686</c:v>
                </c:pt>
                <c:pt idx="14378">
                  <c:v>42803.356249942131</c:v>
                </c:pt>
                <c:pt idx="14379">
                  <c:v>42803.363194386577</c:v>
                </c:pt>
                <c:pt idx="14380">
                  <c:v>42803.370138831022</c:v>
                </c:pt>
                <c:pt idx="14381">
                  <c:v>42803.37708327546</c:v>
                </c:pt>
                <c:pt idx="14382">
                  <c:v>42803.384027719905</c:v>
                </c:pt>
                <c:pt idx="14383">
                  <c:v>42803.39097216435</c:v>
                </c:pt>
                <c:pt idx="14384">
                  <c:v>42803.397916608796</c:v>
                </c:pt>
                <c:pt idx="14385">
                  <c:v>42803.404861053241</c:v>
                </c:pt>
                <c:pt idx="14386">
                  <c:v>42803.411805497686</c:v>
                </c:pt>
                <c:pt idx="14387">
                  <c:v>42803.418749942131</c:v>
                </c:pt>
                <c:pt idx="14388">
                  <c:v>42803.425694386577</c:v>
                </c:pt>
                <c:pt idx="14389">
                  <c:v>42803.432638831022</c:v>
                </c:pt>
                <c:pt idx="14390">
                  <c:v>42803.43958327546</c:v>
                </c:pt>
                <c:pt idx="14391">
                  <c:v>42803.446527719905</c:v>
                </c:pt>
                <c:pt idx="14392">
                  <c:v>42803.45347216435</c:v>
                </c:pt>
                <c:pt idx="14393">
                  <c:v>42803.460416608796</c:v>
                </c:pt>
                <c:pt idx="14394">
                  <c:v>42803.467361053241</c:v>
                </c:pt>
                <c:pt idx="14395">
                  <c:v>42803.474305497686</c:v>
                </c:pt>
                <c:pt idx="14396">
                  <c:v>42803.481249942131</c:v>
                </c:pt>
                <c:pt idx="14397">
                  <c:v>42803.488194386577</c:v>
                </c:pt>
                <c:pt idx="14398">
                  <c:v>42803.495138831022</c:v>
                </c:pt>
                <c:pt idx="14399">
                  <c:v>42803.50208327546</c:v>
                </c:pt>
                <c:pt idx="14400">
                  <c:v>42803.509027719905</c:v>
                </c:pt>
                <c:pt idx="14401">
                  <c:v>42803.51597216435</c:v>
                </c:pt>
                <c:pt idx="14402">
                  <c:v>42803.522916608796</c:v>
                </c:pt>
                <c:pt idx="14403">
                  <c:v>42803.529861053241</c:v>
                </c:pt>
                <c:pt idx="14404">
                  <c:v>42803.536805497686</c:v>
                </c:pt>
                <c:pt idx="14405">
                  <c:v>42803.543749942131</c:v>
                </c:pt>
                <c:pt idx="14406">
                  <c:v>42803.550694386577</c:v>
                </c:pt>
                <c:pt idx="14407">
                  <c:v>42803.557638831022</c:v>
                </c:pt>
                <c:pt idx="14408">
                  <c:v>42803.56458327546</c:v>
                </c:pt>
                <c:pt idx="14409">
                  <c:v>42803.571527719905</c:v>
                </c:pt>
                <c:pt idx="14410">
                  <c:v>42803.57847216435</c:v>
                </c:pt>
                <c:pt idx="14411">
                  <c:v>42803.585416608796</c:v>
                </c:pt>
                <c:pt idx="14412">
                  <c:v>42803.592361053241</c:v>
                </c:pt>
                <c:pt idx="14413">
                  <c:v>42803.599305497686</c:v>
                </c:pt>
                <c:pt idx="14414">
                  <c:v>42803.606249942131</c:v>
                </c:pt>
                <c:pt idx="14415">
                  <c:v>42803.613194386577</c:v>
                </c:pt>
                <c:pt idx="14416">
                  <c:v>42803.620138831022</c:v>
                </c:pt>
                <c:pt idx="14417">
                  <c:v>42803.62708327546</c:v>
                </c:pt>
                <c:pt idx="14418">
                  <c:v>42803.634027719905</c:v>
                </c:pt>
                <c:pt idx="14419">
                  <c:v>42803.64097216435</c:v>
                </c:pt>
                <c:pt idx="14420">
                  <c:v>42803.647916608796</c:v>
                </c:pt>
                <c:pt idx="14421">
                  <c:v>42803.654861053241</c:v>
                </c:pt>
                <c:pt idx="14422">
                  <c:v>42803.661805497686</c:v>
                </c:pt>
                <c:pt idx="14423">
                  <c:v>42803.668749942131</c:v>
                </c:pt>
                <c:pt idx="14424">
                  <c:v>42803.675694386577</c:v>
                </c:pt>
                <c:pt idx="14425">
                  <c:v>42803.682638831022</c:v>
                </c:pt>
                <c:pt idx="14426">
                  <c:v>42803.68958327546</c:v>
                </c:pt>
                <c:pt idx="14427">
                  <c:v>42803.696527719905</c:v>
                </c:pt>
                <c:pt idx="14428">
                  <c:v>42803.70347216435</c:v>
                </c:pt>
                <c:pt idx="14429">
                  <c:v>42803.710416608796</c:v>
                </c:pt>
                <c:pt idx="14430">
                  <c:v>42803.717361053241</c:v>
                </c:pt>
                <c:pt idx="14431">
                  <c:v>42803.724305497686</c:v>
                </c:pt>
                <c:pt idx="14432">
                  <c:v>42803.731249942131</c:v>
                </c:pt>
                <c:pt idx="14433">
                  <c:v>42803.738194386577</c:v>
                </c:pt>
                <c:pt idx="14434">
                  <c:v>42803.745138831022</c:v>
                </c:pt>
                <c:pt idx="14435">
                  <c:v>42803.75208327546</c:v>
                </c:pt>
                <c:pt idx="14436">
                  <c:v>42803.759027719905</c:v>
                </c:pt>
                <c:pt idx="14437">
                  <c:v>42803.76597216435</c:v>
                </c:pt>
                <c:pt idx="14438">
                  <c:v>42803.772916608796</c:v>
                </c:pt>
                <c:pt idx="14439">
                  <c:v>42803.779861053241</c:v>
                </c:pt>
                <c:pt idx="14440">
                  <c:v>42803.786805497686</c:v>
                </c:pt>
                <c:pt idx="14441">
                  <c:v>42803.793749942131</c:v>
                </c:pt>
                <c:pt idx="14442">
                  <c:v>42803.800694386577</c:v>
                </c:pt>
                <c:pt idx="14443">
                  <c:v>42803.807638831022</c:v>
                </c:pt>
                <c:pt idx="14444">
                  <c:v>42803.81458327546</c:v>
                </c:pt>
                <c:pt idx="14445">
                  <c:v>42803.821527719905</c:v>
                </c:pt>
                <c:pt idx="14446">
                  <c:v>42803.82847216435</c:v>
                </c:pt>
                <c:pt idx="14447">
                  <c:v>42803.835416608796</c:v>
                </c:pt>
                <c:pt idx="14448">
                  <c:v>42803.842361053241</c:v>
                </c:pt>
                <c:pt idx="14449">
                  <c:v>42803.849305497686</c:v>
                </c:pt>
                <c:pt idx="14450">
                  <c:v>42803.856249942131</c:v>
                </c:pt>
                <c:pt idx="14451">
                  <c:v>42803.863194386577</c:v>
                </c:pt>
                <c:pt idx="14452">
                  <c:v>42803.870138831022</c:v>
                </c:pt>
                <c:pt idx="14453">
                  <c:v>42803.87708327546</c:v>
                </c:pt>
                <c:pt idx="14454">
                  <c:v>42803.884027719905</c:v>
                </c:pt>
                <c:pt idx="14455">
                  <c:v>42803.89097216435</c:v>
                </c:pt>
                <c:pt idx="14456">
                  <c:v>42803.897916608796</c:v>
                </c:pt>
                <c:pt idx="14457">
                  <c:v>42803.904861053241</c:v>
                </c:pt>
                <c:pt idx="14458">
                  <c:v>42803.911805497686</c:v>
                </c:pt>
                <c:pt idx="14459">
                  <c:v>42803.918749942131</c:v>
                </c:pt>
                <c:pt idx="14460">
                  <c:v>42803.925694386577</c:v>
                </c:pt>
                <c:pt idx="14461">
                  <c:v>42803.932638831022</c:v>
                </c:pt>
                <c:pt idx="14462">
                  <c:v>42803.93958327546</c:v>
                </c:pt>
                <c:pt idx="14463">
                  <c:v>42803.946527719905</c:v>
                </c:pt>
                <c:pt idx="14464">
                  <c:v>42803.95347216435</c:v>
                </c:pt>
                <c:pt idx="14465">
                  <c:v>42803.960416608796</c:v>
                </c:pt>
                <c:pt idx="14466">
                  <c:v>42803.967361053241</c:v>
                </c:pt>
                <c:pt idx="14467">
                  <c:v>42803.974305497686</c:v>
                </c:pt>
                <c:pt idx="14468">
                  <c:v>42803.981249942131</c:v>
                </c:pt>
                <c:pt idx="14469">
                  <c:v>42803.988194386577</c:v>
                </c:pt>
                <c:pt idx="14470">
                  <c:v>42803.995138831022</c:v>
                </c:pt>
                <c:pt idx="14471">
                  <c:v>42804.00208327546</c:v>
                </c:pt>
                <c:pt idx="14472">
                  <c:v>42804.009027719905</c:v>
                </c:pt>
                <c:pt idx="14473">
                  <c:v>42804.01597216435</c:v>
                </c:pt>
                <c:pt idx="14474">
                  <c:v>42804.022916608796</c:v>
                </c:pt>
                <c:pt idx="14475">
                  <c:v>42804.029861053241</c:v>
                </c:pt>
                <c:pt idx="14476">
                  <c:v>42804.036805497686</c:v>
                </c:pt>
                <c:pt idx="14477">
                  <c:v>42804.043749942131</c:v>
                </c:pt>
                <c:pt idx="14478">
                  <c:v>42804.050694386577</c:v>
                </c:pt>
                <c:pt idx="14479">
                  <c:v>42804.057638831022</c:v>
                </c:pt>
                <c:pt idx="14480">
                  <c:v>42804.06458327546</c:v>
                </c:pt>
                <c:pt idx="14481">
                  <c:v>42804.071527719905</c:v>
                </c:pt>
                <c:pt idx="14482">
                  <c:v>42804.07847216435</c:v>
                </c:pt>
                <c:pt idx="14483">
                  <c:v>42804.085416608796</c:v>
                </c:pt>
                <c:pt idx="14484">
                  <c:v>42804.092361053241</c:v>
                </c:pt>
                <c:pt idx="14485">
                  <c:v>42804.099305497686</c:v>
                </c:pt>
                <c:pt idx="14486">
                  <c:v>42804.106249942131</c:v>
                </c:pt>
                <c:pt idx="14487">
                  <c:v>42804.113194386577</c:v>
                </c:pt>
                <c:pt idx="14488">
                  <c:v>42804.120138831022</c:v>
                </c:pt>
                <c:pt idx="14489">
                  <c:v>42804.12708327546</c:v>
                </c:pt>
                <c:pt idx="14490">
                  <c:v>42804.134027719905</c:v>
                </c:pt>
                <c:pt idx="14491">
                  <c:v>42804.14097216435</c:v>
                </c:pt>
                <c:pt idx="14492">
                  <c:v>42804.147916608796</c:v>
                </c:pt>
                <c:pt idx="14493">
                  <c:v>42804.154861053241</c:v>
                </c:pt>
                <c:pt idx="14494">
                  <c:v>42804.161805497686</c:v>
                </c:pt>
                <c:pt idx="14495">
                  <c:v>42804.168749942131</c:v>
                </c:pt>
                <c:pt idx="14496">
                  <c:v>42804.175694386577</c:v>
                </c:pt>
                <c:pt idx="14497">
                  <c:v>42804.182638831022</c:v>
                </c:pt>
                <c:pt idx="14498">
                  <c:v>42804.18958327546</c:v>
                </c:pt>
                <c:pt idx="14499">
                  <c:v>42804.196527719905</c:v>
                </c:pt>
                <c:pt idx="14500">
                  <c:v>42804.20347216435</c:v>
                </c:pt>
                <c:pt idx="14501">
                  <c:v>42804.210416608796</c:v>
                </c:pt>
                <c:pt idx="14502">
                  <c:v>42804.217361053241</c:v>
                </c:pt>
                <c:pt idx="14503">
                  <c:v>42804.224305497686</c:v>
                </c:pt>
                <c:pt idx="14504">
                  <c:v>42804.231249942131</c:v>
                </c:pt>
                <c:pt idx="14505">
                  <c:v>42804.238194386577</c:v>
                </c:pt>
                <c:pt idx="14506">
                  <c:v>42804.245138831022</c:v>
                </c:pt>
                <c:pt idx="14507">
                  <c:v>42804.25208327546</c:v>
                </c:pt>
                <c:pt idx="14508">
                  <c:v>42804.259027719905</c:v>
                </c:pt>
                <c:pt idx="14509">
                  <c:v>42804.26597216435</c:v>
                </c:pt>
                <c:pt idx="14510">
                  <c:v>42804.272916608796</c:v>
                </c:pt>
                <c:pt idx="14511">
                  <c:v>42804.279861053241</c:v>
                </c:pt>
                <c:pt idx="14512">
                  <c:v>42804.286805497686</c:v>
                </c:pt>
                <c:pt idx="14513">
                  <c:v>42804.293749942131</c:v>
                </c:pt>
                <c:pt idx="14514">
                  <c:v>42804.300694386577</c:v>
                </c:pt>
                <c:pt idx="14515">
                  <c:v>42804.307638831022</c:v>
                </c:pt>
                <c:pt idx="14516">
                  <c:v>42804.31458327546</c:v>
                </c:pt>
                <c:pt idx="14517">
                  <c:v>42804.321527719905</c:v>
                </c:pt>
                <c:pt idx="14518">
                  <c:v>42804.32847216435</c:v>
                </c:pt>
                <c:pt idx="14519">
                  <c:v>42804.335416608796</c:v>
                </c:pt>
                <c:pt idx="14520">
                  <c:v>42804.342361053241</c:v>
                </c:pt>
                <c:pt idx="14521">
                  <c:v>42804.349305497686</c:v>
                </c:pt>
                <c:pt idx="14522">
                  <c:v>42804.356249942131</c:v>
                </c:pt>
                <c:pt idx="14523">
                  <c:v>42804.363194386577</c:v>
                </c:pt>
                <c:pt idx="14524">
                  <c:v>42804.370138831022</c:v>
                </c:pt>
                <c:pt idx="14525">
                  <c:v>42804.37708327546</c:v>
                </c:pt>
                <c:pt idx="14526">
                  <c:v>42804.384027719905</c:v>
                </c:pt>
                <c:pt idx="14527">
                  <c:v>42804.39097216435</c:v>
                </c:pt>
                <c:pt idx="14528">
                  <c:v>42804.397916608796</c:v>
                </c:pt>
                <c:pt idx="14529">
                  <c:v>42804.404861053241</c:v>
                </c:pt>
                <c:pt idx="14530">
                  <c:v>42804.411805497686</c:v>
                </c:pt>
                <c:pt idx="14531">
                  <c:v>42804.418749942131</c:v>
                </c:pt>
                <c:pt idx="14532">
                  <c:v>42804.425694386577</c:v>
                </c:pt>
                <c:pt idx="14533">
                  <c:v>42804.432638831022</c:v>
                </c:pt>
                <c:pt idx="14534">
                  <c:v>42804.43958327546</c:v>
                </c:pt>
                <c:pt idx="14535">
                  <c:v>42804.446527719905</c:v>
                </c:pt>
                <c:pt idx="14536">
                  <c:v>42804.45347216435</c:v>
                </c:pt>
                <c:pt idx="14537">
                  <c:v>42804.460416608796</c:v>
                </c:pt>
                <c:pt idx="14538">
                  <c:v>42804.467361053241</c:v>
                </c:pt>
                <c:pt idx="14539">
                  <c:v>42804.474305497686</c:v>
                </c:pt>
                <c:pt idx="14540">
                  <c:v>42804.481249942131</c:v>
                </c:pt>
                <c:pt idx="14541">
                  <c:v>42804.488194386577</c:v>
                </c:pt>
                <c:pt idx="14542">
                  <c:v>42804.495138831022</c:v>
                </c:pt>
                <c:pt idx="14543">
                  <c:v>42804.50208327546</c:v>
                </c:pt>
                <c:pt idx="14544">
                  <c:v>42804.509027719905</c:v>
                </c:pt>
                <c:pt idx="14545">
                  <c:v>42804.51597216435</c:v>
                </c:pt>
                <c:pt idx="14546">
                  <c:v>42804.522916608796</c:v>
                </c:pt>
                <c:pt idx="14547">
                  <c:v>42804.529861053241</c:v>
                </c:pt>
                <c:pt idx="14548">
                  <c:v>42804.536805497686</c:v>
                </c:pt>
                <c:pt idx="14549">
                  <c:v>42804.543749942131</c:v>
                </c:pt>
                <c:pt idx="14550">
                  <c:v>42804.550694386577</c:v>
                </c:pt>
                <c:pt idx="14551">
                  <c:v>42804.557638831022</c:v>
                </c:pt>
                <c:pt idx="14552">
                  <c:v>42804.56458327546</c:v>
                </c:pt>
                <c:pt idx="14553">
                  <c:v>42804.571527719905</c:v>
                </c:pt>
                <c:pt idx="14554">
                  <c:v>42804.57847216435</c:v>
                </c:pt>
                <c:pt idx="14555">
                  <c:v>42804.585416608796</c:v>
                </c:pt>
                <c:pt idx="14556">
                  <c:v>42804.592361053241</c:v>
                </c:pt>
                <c:pt idx="14557">
                  <c:v>42804.599305497686</c:v>
                </c:pt>
                <c:pt idx="14558">
                  <c:v>42804.606249942131</c:v>
                </c:pt>
                <c:pt idx="14559">
                  <c:v>42804.613194386577</c:v>
                </c:pt>
                <c:pt idx="14560">
                  <c:v>42804.620138831022</c:v>
                </c:pt>
                <c:pt idx="14561">
                  <c:v>42804.62708327546</c:v>
                </c:pt>
                <c:pt idx="14562">
                  <c:v>42804.634027719905</c:v>
                </c:pt>
                <c:pt idx="14563">
                  <c:v>42804.64097216435</c:v>
                </c:pt>
                <c:pt idx="14564">
                  <c:v>42804.647916608796</c:v>
                </c:pt>
                <c:pt idx="14565">
                  <c:v>42804.654861053241</c:v>
                </c:pt>
                <c:pt idx="14566">
                  <c:v>42804.661805497686</c:v>
                </c:pt>
                <c:pt idx="14567">
                  <c:v>42804.668749942131</c:v>
                </c:pt>
                <c:pt idx="14568">
                  <c:v>42804.675694386577</c:v>
                </c:pt>
                <c:pt idx="14569">
                  <c:v>42804.682638831022</c:v>
                </c:pt>
                <c:pt idx="14570">
                  <c:v>42804.68958327546</c:v>
                </c:pt>
                <c:pt idx="14571">
                  <c:v>42804.696527719905</c:v>
                </c:pt>
                <c:pt idx="14572">
                  <c:v>42804.70347216435</c:v>
                </c:pt>
                <c:pt idx="14573">
                  <c:v>42804.710416608796</c:v>
                </c:pt>
                <c:pt idx="14574">
                  <c:v>42804.717361053241</c:v>
                </c:pt>
                <c:pt idx="14575">
                  <c:v>42804.724305497686</c:v>
                </c:pt>
                <c:pt idx="14576">
                  <c:v>42804.731249942131</c:v>
                </c:pt>
                <c:pt idx="14577">
                  <c:v>42804.738194386577</c:v>
                </c:pt>
                <c:pt idx="14578">
                  <c:v>42804.745138831022</c:v>
                </c:pt>
                <c:pt idx="14579">
                  <c:v>42804.75208327546</c:v>
                </c:pt>
                <c:pt idx="14580">
                  <c:v>42804.759027719905</c:v>
                </c:pt>
                <c:pt idx="14581">
                  <c:v>42804.76597216435</c:v>
                </c:pt>
                <c:pt idx="14582">
                  <c:v>42804.772916608796</c:v>
                </c:pt>
                <c:pt idx="14583">
                  <c:v>42804.779861053241</c:v>
                </c:pt>
                <c:pt idx="14584">
                  <c:v>42804.786805497686</c:v>
                </c:pt>
                <c:pt idx="14585">
                  <c:v>42804.793749942131</c:v>
                </c:pt>
                <c:pt idx="14586">
                  <c:v>42804.800694386577</c:v>
                </c:pt>
                <c:pt idx="14587">
                  <c:v>42804.807638831022</c:v>
                </c:pt>
                <c:pt idx="14588">
                  <c:v>42804.81458327546</c:v>
                </c:pt>
                <c:pt idx="14589">
                  <c:v>42804.821527719905</c:v>
                </c:pt>
                <c:pt idx="14590">
                  <c:v>42804.82847216435</c:v>
                </c:pt>
                <c:pt idx="14591">
                  <c:v>42804.835416608796</c:v>
                </c:pt>
                <c:pt idx="14592">
                  <c:v>42804.842361053241</c:v>
                </c:pt>
                <c:pt idx="14593">
                  <c:v>42804.849305497686</c:v>
                </c:pt>
                <c:pt idx="14594">
                  <c:v>42804.856249942131</c:v>
                </c:pt>
                <c:pt idx="14595">
                  <c:v>42804.863194386577</c:v>
                </c:pt>
                <c:pt idx="14596">
                  <c:v>42804.870138831022</c:v>
                </c:pt>
                <c:pt idx="14597">
                  <c:v>42804.87708327546</c:v>
                </c:pt>
                <c:pt idx="14598">
                  <c:v>42804.884027719905</c:v>
                </c:pt>
                <c:pt idx="14599">
                  <c:v>42804.89097216435</c:v>
                </c:pt>
                <c:pt idx="14600">
                  <c:v>42804.897916608796</c:v>
                </c:pt>
                <c:pt idx="14601">
                  <c:v>42804.904861053241</c:v>
                </c:pt>
                <c:pt idx="14602">
                  <c:v>42804.911805497686</c:v>
                </c:pt>
                <c:pt idx="14603">
                  <c:v>42804.918749942131</c:v>
                </c:pt>
                <c:pt idx="14604">
                  <c:v>42804.925694386577</c:v>
                </c:pt>
                <c:pt idx="14605">
                  <c:v>42804.932638831022</c:v>
                </c:pt>
                <c:pt idx="14606">
                  <c:v>42804.93958327546</c:v>
                </c:pt>
                <c:pt idx="14607">
                  <c:v>42804.946527719905</c:v>
                </c:pt>
                <c:pt idx="14608">
                  <c:v>42804.95347216435</c:v>
                </c:pt>
                <c:pt idx="14609">
                  <c:v>42804.960416608796</c:v>
                </c:pt>
                <c:pt idx="14610">
                  <c:v>42804.967361053241</c:v>
                </c:pt>
                <c:pt idx="14611">
                  <c:v>42804.974305497686</c:v>
                </c:pt>
                <c:pt idx="14612">
                  <c:v>42804.981249942131</c:v>
                </c:pt>
                <c:pt idx="14613">
                  <c:v>42804.988194386577</c:v>
                </c:pt>
                <c:pt idx="14614">
                  <c:v>42804.995138831022</c:v>
                </c:pt>
                <c:pt idx="14615">
                  <c:v>42805.00208327546</c:v>
                </c:pt>
                <c:pt idx="14616">
                  <c:v>42805.009027719905</c:v>
                </c:pt>
                <c:pt idx="14617">
                  <c:v>42805.01597216435</c:v>
                </c:pt>
                <c:pt idx="14618">
                  <c:v>42805.022916608796</c:v>
                </c:pt>
                <c:pt idx="14619">
                  <c:v>42805.029861053241</c:v>
                </c:pt>
                <c:pt idx="14620">
                  <c:v>42805.036805497686</c:v>
                </c:pt>
                <c:pt idx="14621">
                  <c:v>42805.043749942131</c:v>
                </c:pt>
                <c:pt idx="14622">
                  <c:v>42805.050694386577</c:v>
                </c:pt>
                <c:pt idx="14623">
                  <c:v>42805.057638831022</c:v>
                </c:pt>
                <c:pt idx="14624">
                  <c:v>42805.06458327546</c:v>
                </c:pt>
                <c:pt idx="14625">
                  <c:v>42805.071527719905</c:v>
                </c:pt>
                <c:pt idx="14626">
                  <c:v>42805.07847216435</c:v>
                </c:pt>
                <c:pt idx="14627">
                  <c:v>42805.085416608796</c:v>
                </c:pt>
                <c:pt idx="14628">
                  <c:v>42805.092361053241</c:v>
                </c:pt>
                <c:pt idx="14629">
                  <c:v>42805.099305497686</c:v>
                </c:pt>
                <c:pt idx="14630">
                  <c:v>42805.106249942131</c:v>
                </c:pt>
                <c:pt idx="14631">
                  <c:v>42805.113194386577</c:v>
                </c:pt>
                <c:pt idx="14632">
                  <c:v>42805.120138831022</c:v>
                </c:pt>
                <c:pt idx="14633">
                  <c:v>42805.12708327546</c:v>
                </c:pt>
                <c:pt idx="14634">
                  <c:v>42805.134027719905</c:v>
                </c:pt>
                <c:pt idx="14635">
                  <c:v>42805.14097216435</c:v>
                </c:pt>
                <c:pt idx="14636">
                  <c:v>42805.147916608796</c:v>
                </c:pt>
                <c:pt idx="14637">
                  <c:v>42805.154861053241</c:v>
                </c:pt>
                <c:pt idx="14638">
                  <c:v>42805.161805497686</c:v>
                </c:pt>
                <c:pt idx="14639">
                  <c:v>42805.168749942131</c:v>
                </c:pt>
                <c:pt idx="14640">
                  <c:v>42805.175694386577</c:v>
                </c:pt>
                <c:pt idx="14641">
                  <c:v>42805.182638831022</c:v>
                </c:pt>
                <c:pt idx="14642">
                  <c:v>42805.18958327546</c:v>
                </c:pt>
                <c:pt idx="14643">
                  <c:v>42805.196527719905</c:v>
                </c:pt>
                <c:pt idx="14644">
                  <c:v>42805.20347216435</c:v>
                </c:pt>
                <c:pt idx="14645">
                  <c:v>42805.210416608796</c:v>
                </c:pt>
                <c:pt idx="14646">
                  <c:v>42805.217361053241</c:v>
                </c:pt>
                <c:pt idx="14647">
                  <c:v>42805.224305497686</c:v>
                </c:pt>
                <c:pt idx="14648">
                  <c:v>42805.231249942131</c:v>
                </c:pt>
                <c:pt idx="14649">
                  <c:v>42805.238194386577</c:v>
                </c:pt>
                <c:pt idx="14650">
                  <c:v>42805.245138831022</c:v>
                </c:pt>
                <c:pt idx="14651">
                  <c:v>42805.25208327546</c:v>
                </c:pt>
                <c:pt idx="14652">
                  <c:v>42805.259027719905</c:v>
                </c:pt>
                <c:pt idx="14653">
                  <c:v>42805.26597216435</c:v>
                </c:pt>
                <c:pt idx="14654">
                  <c:v>42805.272916608796</c:v>
                </c:pt>
                <c:pt idx="14655">
                  <c:v>42805.279861053241</c:v>
                </c:pt>
                <c:pt idx="14656">
                  <c:v>42805.286805497686</c:v>
                </c:pt>
                <c:pt idx="14657">
                  <c:v>42805.293749942131</c:v>
                </c:pt>
                <c:pt idx="14658">
                  <c:v>42805.300694386577</c:v>
                </c:pt>
                <c:pt idx="14659">
                  <c:v>42805.307638831022</c:v>
                </c:pt>
                <c:pt idx="14660">
                  <c:v>42805.31458327546</c:v>
                </c:pt>
                <c:pt idx="14661">
                  <c:v>42805.321527719905</c:v>
                </c:pt>
                <c:pt idx="14662">
                  <c:v>42805.32847216435</c:v>
                </c:pt>
                <c:pt idx="14663">
                  <c:v>42805.335416608796</c:v>
                </c:pt>
                <c:pt idx="14664">
                  <c:v>42805.342361053241</c:v>
                </c:pt>
                <c:pt idx="14665">
                  <c:v>42805.349305497686</c:v>
                </c:pt>
                <c:pt idx="14666">
                  <c:v>42805.356249942131</c:v>
                </c:pt>
                <c:pt idx="14667">
                  <c:v>42805.363194386577</c:v>
                </c:pt>
                <c:pt idx="14668">
                  <c:v>42805.370138831022</c:v>
                </c:pt>
                <c:pt idx="14669">
                  <c:v>42805.37708327546</c:v>
                </c:pt>
                <c:pt idx="14670">
                  <c:v>42805.384027719905</c:v>
                </c:pt>
                <c:pt idx="14671">
                  <c:v>42805.39097216435</c:v>
                </c:pt>
                <c:pt idx="14672">
                  <c:v>42805.397916608796</c:v>
                </c:pt>
                <c:pt idx="14673">
                  <c:v>42805.404861053241</c:v>
                </c:pt>
                <c:pt idx="14674">
                  <c:v>42805.411805497686</c:v>
                </c:pt>
                <c:pt idx="14675">
                  <c:v>42805.418749942131</c:v>
                </c:pt>
                <c:pt idx="14676">
                  <c:v>42805.425694386577</c:v>
                </c:pt>
                <c:pt idx="14677">
                  <c:v>42805.432638831022</c:v>
                </c:pt>
                <c:pt idx="14678">
                  <c:v>42805.43958327546</c:v>
                </c:pt>
                <c:pt idx="14679">
                  <c:v>42805.446527719905</c:v>
                </c:pt>
                <c:pt idx="14680">
                  <c:v>42805.45347216435</c:v>
                </c:pt>
                <c:pt idx="14681">
                  <c:v>42805.460416608796</c:v>
                </c:pt>
                <c:pt idx="14682">
                  <c:v>42805.467361053241</c:v>
                </c:pt>
                <c:pt idx="14683">
                  <c:v>42805.474305497686</c:v>
                </c:pt>
                <c:pt idx="14684">
                  <c:v>42805.481249942131</c:v>
                </c:pt>
                <c:pt idx="14685">
                  <c:v>42805.488194386577</c:v>
                </c:pt>
                <c:pt idx="14686">
                  <c:v>42805.495138831022</c:v>
                </c:pt>
                <c:pt idx="14687">
                  <c:v>42805.50208327546</c:v>
                </c:pt>
                <c:pt idx="14688">
                  <c:v>42805.509027719905</c:v>
                </c:pt>
                <c:pt idx="14689">
                  <c:v>42805.51597216435</c:v>
                </c:pt>
                <c:pt idx="14690">
                  <c:v>42805.522916608796</c:v>
                </c:pt>
                <c:pt idx="14691">
                  <c:v>42805.529861053241</c:v>
                </c:pt>
                <c:pt idx="14692">
                  <c:v>42805.536805497686</c:v>
                </c:pt>
                <c:pt idx="14693">
                  <c:v>42805.543749942131</c:v>
                </c:pt>
                <c:pt idx="14694">
                  <c:v>42805.550694386577</c:v>
                </c:pt>
                <c:pt idx="14695">
                  <c:v>42805.557638831022</c:v>
                </c:pt>
                <c:pt idx="14696">
                  <c:v>42805.56458327546</c:v>
                </c:pt>
                <c:pt idx="14697">
                  <c:v>42805.571527719905</c:v>
                </c:pt>
                <c:pt idx="14698">
                  <c:v>42805.57847216435</c:v>
                </c:pt>
                <c:pt idx="14699">
                  <c:v>42805.585416608796</c:v>
                </c:pt>
                <c:pt idx="14700">
                  <c:v>42805.592361053241</c:v>
                </c:pt>
                <c:pt idx="14701">
                  <c:v>42805.599305497686</c:v>
                </c:pt>
                <c:pt idx="14702">
                  <c:v>42805.606249942131</c:v>
                </c:pt>
                <c:pt idx="14703">
                  <c:v>42805.613194386577</c:v>
                </c:pt>
                <c:pt idx="14704">
                  <c:v>42805.620138831022</c:v>
                </c:pt>
                <c:pt idx="14705">
                  <c:v>42805.62708327546</c:v>
                </c:pt>
                <c:pt idx="14706">
                  <c:v>42805.634027719905</c:v>
                </c:pt>
                <c:pt idx="14707">
                  <c:v>42805.64097216435</c:v>
                </c:pt>
                <c:pt idx="14708">
                  <c:v>42805.647916608796</c:v>
                </c:pt>
                <c:pt idx="14709">
                  <c:v>42805.654861053241</c:v>
                </c:pt>
                <c:pt idx="14710">
                  <c:v>42805.661805497686</c:v>
                </c:pt>
                <c:pt idx="14711">
                  <c:v>42805.668749942131</c:v>
                </c:pt>
                <c:pt idx="14712">
                  <c:v>42805.675694386577</c:v>
                </c:pt>
                <c:pt idx="14713">
                  <c:v>42805.682638831022</c:v>
                </c:pt>
                <c:pt idx="14714">
                  <c:v>42805.68958327546</c:v>
                </c:pt>
                <c:pt idx="14715">
                  <c:v>42805.696527719905</c:v>
                </c:pt>
                <c:pt idx="14716">
                  <c:v>42805.70347216435</c:v>
                </c:pt>
                <c:pt idx="14717">
                  <c:v>42805.710416608796</c:v>
                </c:pt>
                <c:pt idx="14718">
                  <c:v>42805.717361053241</c:v>
                </c:pt>
                <c:pt idx="14719">
                  <c:v>42805.724305497686</c:v>
                </c:pt>
                <c:pt idx="14720">
                  <c:v>42805.731249942131</c:v>
                </c:pt>
                <c:pt idx="14721">
                  <c:v>42805.738194386577</c:v>
                </c:pt>
                <c:pt idx="14722">
                  <c:v>42805.745138831022</c:v>
                </c:pt>
                <c:pt idx="14723">
                  <c:v>42805.75208327546</c:v>
                </c:pt>
                <c:pt idx="14724">
                  <c:v>42805.759027719905</c:v>
                </c:pt>
                <c:pt idx="14725">
                  <c:v>42805.76597216435</c:v>
                </c:pt>
                <c:pt idx="14726">
                  <c:v>42805.772916608796</c:v>
                </c:pt>
                <c:pt idx="14727">
                  <c:v>42805.779861053241</c:v>
                </c:pt>
                <c:pt idx="14728">
                  <c:v>42805.786805497686</c:v>
                </c:pt>
                <c:pt idx="14729">
                  <c:v>42805.793749942131</c:v>
                </c:pt>
                <c:pt idx="14730">
                  <c:v>42805.800694386577</c:v>
                </c:pt>
                <c:pt idx="14731">
                  <c:v>42805.807638831022</c:v>
                </c:pt>
                <c:pt idx="14732">
                  <c:v>42805.81458327546</c:v>
                </c:pt>
                <c:pt idx="14733">
                  <c:v>42805.821527719905</c:v>
                </c:pt>
                <c:pt idx="14734">
                  <c:v>42805.82847216435</c:v>
                </c:pt>
                <c:pt idx="14735">
                  <c:v>42805.835416608796</c:v>
                </c:pt>
                <c:pt idx="14736">
                  <c:v>42805.842361053241</c:v>
                </c:pt>
                <c:pt idx="14737">
                  <c:v>42805.849305497686</c:v>
                </c:pt>
                <c:pt idx="14738">
                  <c:v>42805.856249942131</c:v>
                </c:pt>
                <c:pt idx="14739">
                  <c:v>42805.863194386577</c:v>
                </c:pt>
                <c:pt idx="14740">
                  <c:v>42805.870138831022</c:v>
                </c:pt>
                <c:pt idx="14741">
                  <c:v>42805.87708327546</c:v>
                </c:pt>
                <c:pt idx="14742">
                  <c:v>42805.884027719905</c:v>
                </c:pt>
                <c:pt idx="14743">
                  <c:v>42805.89097216435</c:v>
                </c:pt>
                <c:pt idx="14744">
                  <c:v>42805.897916608796</c:v>
                </c:pt>
                <c:pt idx="14745">
                  <c:v>42805.904861053241</c:v>
                </c:pt>
                <c:pt idx="14746">
                  <c:v>42805.911805497686</c:v>
                </c:pt>
                <c:pt idx="14747">
                  <c:v>42805.918749942131</c:v>
                </c:pt>
                <c:pt idx="14748">
                  <c:v>42805.925694386577</c:v>
                </c:pt>
                <c:pt idx="14749">
                  <c:v>42805.932638831022</c:v>
                </c:pt>
                <c:pt idx="14750">
                  <c:v>42805.93958327546</c:v>
                </c:pt>
                <c:pt idx="14751">
                  <c:v>42805.946527719905</c:v>
                </c:pt>
                <c:pt idx="14752">
                  <c:v>42805.95347216435</c:v>
                </c:pt>
                <c:pt idx="14753">
                  <c:v>42805.960416608796</c:v>
                </c:pt>
                <c:pt idx="14754">
                  <c:v>42805.967361053241</c:v>
                </c:pt>
                <c:pt idx="14755">
                  <c:v>42805.974305497686</c:v>
                </c:pt>
                <c:pt idx="14756">
                  <c:v>42805.981249942131</c:v>
                </c:pt>
                <c:pt idx="14757">
                  <c:v>42805.988194386577</c:v>
                </c:pt>
                <c:pt idx="14758">
                  <c:v>42805.995138831022</c:v>
                </c:pt>
                <c:pt idx="14759">
                  <c:v>42806.00208327546</c:v>
                </c:pt>
                <c:pt idx="14760">
                  <c:v>42806.009027719905</c:v>
                </c:pt>
                <c:pt idx="14761">
                  <c:v>42806.01597216435</c:v>
                </c:pt>
                <c:pt idx="14762">
                  <c:v>42806.022916608796</c:v>
                </c:pt>
                <c:pt idx="14763">
                  <c:v>42806.029861053241</c:v>
                </c:pt>
                <c:pt idx="14764">
                  <c:v>42806.036805497686</c:v>
                </c:pt>
                <c:pt idx="14765">
                  <c:v>42806.043749942131</c:v>
                </c:pt>
                <c:pt idx="14766">
                  <c:v>42806.050694386577</c:v>
                </c:pt>
                <c:pt idx="14767">
                  <c:v>42806.057638831022</c:v>
                </c:pt>
                <c:pt idx="14768">
                  <c:v>42806.06458327546</c:v>
                </c:pt>
                <c:pt idx="14769">
                  <c:v>42806.071527719905</c:v>
                </c:pt>
                <c:pt idx="14770">
                  <c:v>42806.07847216435</c:v>
                </c:pt>
                <c:pt idx="14771">
                  <c:v>42806.085416608796</c:v>
                </c:pt>
                <c:pt idx="14772">
                  <c:v>42806.092361053241</c:v>
                </c:pt>
                <c:pt idx="14773">
                  <c:v>42806.099305497686</c:v>
                </c:pt>
                <c:pt idx="14774">
                  <c:v>42806.106249942131</c:v>
                </c:pt>
                <c:pt idx="14775">
                  <c:v>42806.113194386577</c:v>
                </c:pt>
                <c:pt idx="14776">
                  <c:v>42806.120138831022</c:v>
                </c:pt>
                <c:pt idx="14777">
                  <c:v>42806.12708327546</c:v>
                </c:pt>
                <c:pt idx="14778">
                  <c:v>42806.134027719905</c:v>
                </c:pt>
                <c:pt idx="14779">
                  <c:v>42806.14097216435</c:v>
                </c:pt>
                <c:pt idx="14780">
                  <c:v>42806.147916608796</c:v>
                </c:pt>
                <c:pt idx="14781">
                  <c:v>42806.154861053241</c:v>
                </c:pt>
                <c:pt idx="14782">
                  <c:v>42806.161805497686</c:v>
                </c:pt>
                <c:pt idx="14783">
                  <c:v>42806.168749942131</c:v>
                </c:pt>
                <c:pt idx="14784">
                  <c:v>42806.175694386577</c:v>
                </c:pt>
                <c:pt idx="14785">
                  <c:v>42806.182638831022</c:v>
                </c:pt>
                <c:pt idx="14786">
                  <c:v>42806.18958327546</c:v>
                </c:pt>
                <c:pt idx="14787">
                  <c:v>42806.196527719905</c:v>
                </c:pt>
                <c:pt idx="14788">
                  <c:v>42806.20347216435</c:v>
                </c:pt>
                <c:pt idx="14789">
                  <c:v>42806.210416608796</c:v>
                </c:pt>
                <c:pt idx="14790">
                  <c:v>42806.217361053241</c:v>
                </c:pt>
                <c:pt idx="14791">
                  <c:v>42806.224305497686</c:v>
                </c:pt>
                <c:pt idx="14792">
                  <c:v>42806.231249942131</c:v>
                </c:pt>
                <c:pt idx="14793">
                  <c:v>42806.238194386577</c:v>
                </c:pt>
                <c:pt idx="14794">
                  <c:v>42806.245138831022</c:v>
                </c:pt>
                <c:pt idx="14795">
                  <c:v>42806.25208327546</c:v>
                </c:pt>
                <c:pt idx="14796">
                  <c:v>42806.259027719905</c:v>
                </c:pt>
                <c:pt idx="14797">
                  <c:v>42806.26597216435</c:v>
                </c:pt>
                <c:pt idx="14798">
                  <c:v>42806.272916608796</c:v>
                </c:pt>
                <c:pt idx="14799">
                  <c:v>42806.279861053241</c:v>
                </c:pt>
                <c:pt idx="14800">
                  <c:v>42806.286805497686</c:v>
                </c:pt>
                <c:pt idx="14801">
                  <c:v>42806.293749942131</c:v>
                </c:pt>
                <c:pt idx="14802">
                  <c:v>42806.300694386577</c:v>
                </c:pt>
                <c:pt idx="14803">
                  <c:v>42806.307638831022</c:v>
                </c:pt>
                <c:pt idx="14804">
                  <c:v>42806.31458327546</c:v>
                </c:pt>
                <c:pt idx="14805">
                  <c:v>42806.321527719905</c:v>
                </c:pt>
                <c:pt idx="14806">
                  <c:v>42806.32847216435</c:v>
                </c:pt>
                <c:pt idx="14807">
                  <c:v>42806.335416608796</c:v>
                </c:pt>
                <c:pt idx="14808">
                  <c:v>42806.342361053241</c:v>
                </c:pt>
                <c:pt idx="14809">
                  <c:v>42806.349305497686</c:v>
                </c:pt>
                <c:pt idx="14810">
                  <c:v>42806.356249942131</c:v>
                </c:pt>
                <c:pt idx="14811">
                  <c:v>42806.363194386577</c:v>
                </c:pt>
                <c:pt idx="14812">
                  <c:v>42806.370138831022</c:v>
                </c:pt>
                <c:pt idx="14813">
                  <c:v>42806.37708327546</c:v>
                </c:pt>
                <c:pt idx="14814">
                  <c:v>42806.384027719905</c:v>
                </c:pt>
                <c:pt idx="14815">
                  <c:v>42806.39097216435</c:v>
                </c:pt>
                <c:pt idx="14816">
                  <c:v>42806.397916608796</c:v>
                </c:pt>
                <c:pt idx="14817">
                  <c:v>42806.404861053241</c:v>
                </c:pt>
                <c:pt idx="14818">
                  <c:v>42806.411805497686</c:v>
                </c:pt>
                <c:pt idx="14819">
                  <c:v>42806.418749942131</c:v>
                </c:pt>
                <c:pt idx="14820">
                  <c:v>42806.425694386577</c:v>
                </c:pt>
                <c:pt idx="14821">
                  <c:v>42806.432638831022</c:v>
                </c:pt>
                <c:pt idx="14822">
                  <c:v>42806.43958327546</c:v>
                </c:pt>
                <c:pt idx="14823">
                  <c:v>42806.446527719905</c:v>
                </c:pt>
                <c:pt idx="14824">
                  <c:v>42806.45347216435</c:v>
                </c:pt>
                <c:pt idx="14825">
                  <c:v>42806.460416608796</c:v>
                </c:pt>
                <c:pt idx="14826">
                  <c:v>42806.467361053241</c:v>
                </c:pt>
                <c:pt idx="14827">
                  <c:v>42806.474305497686</c:v>
                </c:pt>
                <c:pt idx="14828">
                  <c:v>42806.481249942131</c:v>
                </c:pt>
                <c:pt idx="14829">
                  <c:v>42806.488194386577</c:v>
                </c:pt>
                <c:pt idx="14830">
                  <c:v>42806.495138831022</c:v>
                </c:pt>
                <c:pt idx="14831">
                  <c:v>42806.50208327546</c:v>
                </c:pt>
                <c:pt idx="14832">
                  <c:v>42806.509027719905</c:v>
                </c:pt>
                <c:pt idx="14833">
                  <c:v>42806.51597216435</c:v>
                </c:pt>
                <c:pt idx="14834">
                  <c:v>42806.522916608796</c:v>
                </c:pt>
                <c:pt idx="14835">
                  <c:v>42806.529861053241</c:v>
                </c:pt>
                <c:pt idx="14836">
                  <c:v>42806.536805497686</c:v>
                </c:pt>
                <c:pt idx="14837">
                  <c:v>42806.543749942131</c:v>
                </c:pt>
                <c:pt idx="14838">
                  <c:v>42806.550694386577</c:v>
                </c:pt>
                <c:pt idx="14839">
                  <c:v>42806.557638831022</c:v>
                </c:pt>
                <c:pt idx="14840">
                  <c:v>42806.56458327546</c:v>
                </c:pt>
                <c:pt idx="14841">
                  <c:v>42806.571527719905</c:v>
                </c:pt>
                <c:pt idx="14842">
                  <c:v>42806.57847216435</c:v>
                </c:pt>
                <c:pt idx="14843">
                  <c:v>42806.585416608796</c:v>
                </c:pt>
                <c:pt idx="14844">
                  <c:v>42806.592361053241</c:v>
                </c:pt>
                <c:pt idx="14845">
                  <c:v>42806.599305497686</c:v>
                </c:pt>
                <c:pt idx="14846">
                  <c:v>42806.606249942131</c:v>
                </c:pt>
                <c:pt idx="14847">
                  <c:v>42806.613194386577</c:v>
                </c:pt>
                <c:pt idx="14848">
                  <c:v>42806.620138831022</c:v>
                </c:pt>
                <c:pt idx="14849">
                  <c:v>42806.62708327546</c:v>
                </c:pt>
                <c:pt idx="14850">
                  <c:v>42806.634027719905</c:v>
                </c:pt>
                <c:pt idx="14851">
                  <c:v>42806.64097216435</c:v>
                </c:pt>
                <c:pt idx="14852">
                  <c:v>42806.647916608796</c:v>
                </c:pt>
                <c:pt idx="14853">
                  <c:v>42806.654861053241</c:v>
                </c:pt>
                <c:pt idx="14854">
                  <c:v>42806.661805497686</c:v>
                </c:pt>
                <c:pt idx="14855">
                  <c:v>42806.668749942131</c:v>
                </c:pt>
                <c:pt idx="14856">
                  <c:v>42806.675694386577</c:v>
                </c:pt>
                <c:pt idx="14857">
                  <c:v>42806.682638831022</c:v>
                </c:pt>
                <c:pt idx="14858">
                  <c:v>42806.68958327546</c:v>
                </c:pt>
                <c:pt idx="14859">
                  <c:v>42806.696527719905</c:v>
                </c:pt>
                <c:pt idx="14860">
                  <c:v>42806.70347216435</c:v>
                </c:pt>
                <c:pt idx="14861">
                  <c:v>42806.710416608796</c:v>
                </c:pt>
                <c:pt idx="14862">
                  <c:v>42806.717361053241</c:v>
                </c:pt>
                <c:pt idx="14863">
                  <c:v>42806.724305497686</c:v>
                </c:pt>
                <c:pt idx="14864">
                  <c:v>42806.731249942131</c:v>
                </c:pt>
                <c:pt idx="14865">
                  <c:v>42806.738194386577</c:v>
                </c:pt>
                <c:pt idx="14866">
                  <c:v>42806.745138831022</c:v>
                </c:pt>
                <c:pt idx="14867">
                  <c:v>42806.75208327546</c:v>
                </c:pt>
                <c:pt idx="14868">
                  <c:v>42806.759027719905</c:v>
                </c:pt>
                <c:pt idx="14869">
                  <c:v>42806.76597216435</c:v>
                </c:pt>
                <c:pt idx="14870">
                  <c:v>42806.772916608796</c:v>
                </c:pt>
                <c:pt idx="14871">
                  <c:v>42806.779861053241</c:v>
                </c:pt>
                <c:pt idx="14872">
                  <c:v>42806.786805497686</c:v>
                </c:pt>
                <c:pt idx="14873">
                  <c:v>42806.793749942131</c:v>
                </c:pt>
                <c:pt idx="14874">
                  <c:v>42806.800694386577</c:v>
                </c:pt>
                <c:pt idx="14875">
                  <c:v>42806.807638831022</c:v>
                </c:pt>
                <c:pt idx="14876">
                  <c:v>42806.81458327546</c:v>
                </c:pt>
                <c:pt idx="14877">
                  <c:v>42806.821527719905</c:v>
                </c:pt>
                <c:pt idx="14878">
                  <c:v>42806.82847216435</c:v>
                </c:pt>
                <c:pt idx="14879">
                  <c:v>42806.835416608796</c:v>
                </c:pt>
                <c:pt idx="14880">
                  <c:v>42806.842361053241</c:v>
                </c:pt>
                <c:pt idx="14881">
                  <c:v>42806.849305497686</c:v>
                </c:pt>
                <c:pt idx="14882">
                  <c:v>42806.856249942131</c:v>
                </c:pt>
                <c:pt idx="14883">
                  <c:v>42806.863194386577</c:v>
                </c:pt>
                <c:pt idx="14884">
                  <c:v>42806.870138831022</c:v>
                </c:pt>
                <c:pt idx="14885">
                  <c:v>42806.87708327546</c:v>
                </c:pt>
                <c:pt idx="14886">
                  <c:v>42806.884027719905</c:v>
                </c:pt>
                <c:pt idx="14887">
                  <c:v>42806.89097216435</c:v>
                </c:pt>
                <c:pt idx="14888">
                  <c:v>42806.897916608796</c:v>
                </c:pt>
                <c:pt idx="14889">
                  <c:v>42806.904861053241</c:v>
                </c:pt>
                <c:pt idx="14890">
                  <c:v>42806.911805497686</c:v>
                </c:pt>
                <c:pt idx="14891">
                  <c:v>42806.918749942131</c:v>
                </c:pt>
                <c:pt idx="14892">
                  <c:v>42806.925694386577</c:v>
                </c:pt>
                <c:pt idx="14893">
                  <c:v>42806.932638831022</c:v>
                </c:pt>
                <c:pt idx="14894">
                  <c:v>42806.93958327546</c:v>
                </c:pt>
                <c:pt idx="14895">
                  <c:v>42806.946527719905</c:v>
                </c:pt>
                <c:pt idx="14896">
                  <c:v>42806.95347216435</c:v>
                </c:pt>
                <c:pt idx="14897">
                  <c:v>42806.960416608796</c:v>
                </c:pt>
                <c:pt idx="14898">
                  <c:v>42806.967361053241</c:v>
                </c:pt>
                <c:pt idx="14899">
                  <c:v>42806.974305497686</c:v>
                </c:pt>
                <c:pt idx="14900">
                  <c:v>42806.981249942131</c:v>
                </c:pt>
                <c:pt idx="14901">
                  <c:v>42806.988194386577</c:v>
                </c:pt>
                <c:pt idx="14902">
                  <c:v>42806.995138831022</c:v>
                </c:pt>
                <c:pt idx="14903">
                  <c:v>42807.00208327546</c:v>
                </c:pt>
                <c:pt idx="14904">
                  <c:v>42807.009027719905</c:v>
                </c:pt>
                <c:pt idx="14905">
                  <c:v>42807.01597216435</c:v>
                </c:pt>
                <c:pt idx="14906">
                  <c:v>42807.022916608796</c:v>
                </c:pt>
                <c:pt idx="14907">
                  <c:v>42807.029861053241</c:v>
                </c:pt>
                <c:pt idx="14908">
                  <c:v>42807.036805497686</c:v>
                </c:pt>
                <c:pt idx="14909">
                  <c:v>42807.043749942131</c:v>
                </c:pt>
                <c:pt idx="14910">
                  <c:v>42807.050694386577</c:v>
                </c:pt>
                <c:pt idx="14911">
                  <c:v>42807.057638831022</c:v>
                </c:pt>
                <c:pt idx="14912">
                  <c:v>42807.06458327546</c:v>
                </c:pt>
                <c:pt idx="14913">
                  <c:v>42807.071527719905</c:v>
                </c:pt>
                <c:pt idx="14914">
                  <c:v>42807.07847216435</c:v>
                </c:pt>
                <c:pt idx="14915">
                  <c:v>42807.085416608796</c:v>
                </c:pt>
                <c:pt idx="14916">
                  <c:v>42807.092361053241</c:v>
                </c:pt>
                <c:pt idx="14917">
                  <c:v>42807.099305497686</c:v>
                </c:pt>
                <c:pt idx="14918">
                  <c:v>42807.106249942131</c:v>
                </c:pt>
                <c:pt idx="14919">
                  <c:v>42807.113194386577</c:v>
                </c:pt>
                <c:pt idx="14920">
                  <c:v>42807.120138831022</c:v>
                </c:pt>
                <c:pt idx="14921">
                  <c:v>42807.12708327546</c:v>
                </c:pt>
                <c:pt idx="14922">
                  <c:v>42807.134027719905</c:v>
                </c:pt>
                <c:pt idx="14923">
                  <c:v>42807.14097216435</c:v>
                </c:pt>
                <c:pt idx="14924">
                  <c:v>42807.147916608796</c:v>
                </c:pt>
                <c:pt idx="14925">
                  <c:v>42807.154861053241</c:v>
                </c:pt>
                <c:pt idx="14926">
                  <c:v>42807.161805497686</c:v>
                </c:pt>
                <c:pt idx="14927">
                  <c:v>42807.168749942131</c:v>
                </c:pt>
                <c:pt idx="14928">
                  <c:v>42807.175694386577</c:v>
                </c:pt>
                <c:pt idx="14929">
                  <c:v>42807.182638831022</c:v>
                </c:pt>
                <c:pt idx="14930">
                  <c:v>42807.18958327546</c:v>
                </c:pt>
                <c:pt idx="14931">
                  <c:v>42807.196527719905</c:v>
                </c:pt>
                <c:pt idx="14932">
                  <c:v>42807.20347216435</c:v>
                </c:pt>
                <c:pt idx="14933">
                  <c:v>42807.210416608796</c:v>
                </c:pt>
                <c:pt idx="14934">
                  <c:v>42807.217361053241</c:v>
                </c:pt>
                <c:pt idx="14935">
                  <c:v>42807.224305497686</c:v>
                </c:pt>
                <c:pt idx="14936">
                  <c:v>42807.231249942131</c:v>
                </c:pt>
                <c:pt idx="14937">
                  <c:v>42807.238194386577</c:v>
                </c:pt>
                <c:pt idx="14938">
                  <c:v>42807.245138831022</c:v>
                </c:pt>
                <c:pt idx="14939">
                  <c:v>42807.25208327546</c:v>
                </c:pt>
                <c:pt idx="14940">
                  <c:v>42807.259027719905</c:v>
                </c:pt>
                <c:pt idx="14941">
                  <c:v>42807.26597216435</c:v>
                </c:pt>
                <c:pt idx="14942">
                  <c:v>42807.272916608796</c:v>
                </c:pt>
                <c:pt idx="14943">
                  <c:v>42807.279861053241</c:v>
                </c:pt>
                <c:pt idx="14944">
                  <c:v>42807.286805497686</c:v>
                </c:pt>
                <c:pt idx="14945">
                  <c:v>42807.293749942131</c:v>
                </c:pt>
                <c:pt idx="14946">
                  <c:v>42807.300694386577</c:v>
                </c:pt>
                <c:pt idx="14947">
                  <c:v>42807.307638831022</c:v>
                </c:pt>
                <c:pt idx="14948">
                  <c:v>42807.31458327546</c:v>
                </c:pt>
                <c:pt idx="14949">
                  <c:v>42807.321527719905</c:v>
                </c:pt>
                <c:pt idx="14950">
                  <c:v>42807.32847216435</c:v>
                </c:pt>
                <c:pt idx="14951">
                  <c:v>42807.335416608796</c:v>
                </c:pt>
                <c:pt idx="14952">
                  <c:v>42807.342361053241</c:v>
                </c:pt>
                <c:pt idx="14953">
                  <c:v>42807.349305497686</c:v>
                </c:pt>
                <c:pt idx="14954">
                  <c:v>42807.356249942131</c:v>
                </c:pt>
                <c:pt idx="14955">
                  <c:v>42807.363194386577</c:v>
                </c:pt>
                <c:pt idx="14956">
                  <c:v>42807.370138831022</c:v>
                </c:pt>
                <c:pt idx="14957">
                  <c:v>42807.37708327546</c:v>
                </c:pt>
                <c:pt idx="14958">
                  <c:v>42807.384027719905</c:v>
                </c:pt>
                <c:pt idx="14959">
                  <c:v>42807.39097216435</c:v>
                </c:pt>
                <c:pt idx="14960">
                  <c:v>42807.397916608796</c:v>
                </c:pt>
                <c:pt idx="14961">
                  <c:v>42807.404861053241</c:v>
                </c:pt>
                <c:pt idx="14962">
                  <c:v>42807.411805497686</c:v>
                </c:pt>
                <c:pt idx="14963">
                  <c:v>42807.418749942131</c:v>
                </c:pt>
                <c:pt idx="14964">
                  <c:v>42807.425694386577</c:v>
                </c:pt>
                <c:pt idx="14965">
                  <c:v>42807.432638831022</c:v>
                </c:pt>
                <c:pt idx="14966">
                  <c:v>42807.43958327546</c:v>
                </c:pt>
                <c:pt idx="14967">
                  <c:v>42807.446527719905</c:v>
                </c:pt>
                <c:pt idx="14968">
                  <c:v>42807.45347216435</c:v>
                </c:pt>
                <c:pt idx="14969">
                  <c:v>42807.460416608796</c:v>
                </c:pt>
                <c:pt idx="14970">
                  <c:v>42807.467361053241</c:v>
                </c:pt>
                <c:pt idx="14971">
                  <c:v>42807.474305497686</c:v>
                </c:pt>
                <c:pt idx="14972">
                  <c:v>42807.481249942131</c:v>
                </c:pt>
                <c:pt idx="14973">
                  <c:v>42807.488194386577</c:v>
                </c:pt>
                <c:pt idx="14974">
                  <c:v>42807.495138831022</c:v>
                </c:pt>
                <c:pt idx="14975">
                  <c:v>42807.50208327546</c:v>
                </c:pt>
                <c:pt idx="14976">
                  <c:v>42807.509027719905</c:v>
                </c:pt>
                <c:pt idx="14977">
                  <c:v>42807.51597216435</c:v>
                </c:pt>
                <c:pt idx="14978">
                  <c:v>42807.522916608796</c:v>
                </c:pt>
                <c:pt idx="14979">
                  <c:v>42807.529861053241</c:v>
                </c:pt>
                <c:pt idx="14980">
                  <c:v>42807.536805497686</c:v>
                </c:pt>
                <c:pt idx="14981">
                  <c:v>42807.543749942131</c:v>
                </c:pt>
                <c:pt idx="14982">
                  <c:v>42807.550694386577</c:v>
                </c:pt>
                <c:pt idx="14983">
                  <c:v>42807.557638831022</c:v>
                </c:pt>
                <c:pt idx="14984">
                  <c:v>42807.56458327546</c:v>
                </c:pt>
                <c:pt idx="14985">
                  <c:v>42807.571527719905</c:v>
                </c:pt>
                <c:pt idx="14986">
                  <c:v>42807.57847216435</c:v>
                </c:pt>
                <c:pt idx="14987">
                  <c:v>42807.585416608796</c:v>
                </c:pt>
                <c:pt idx="14988">
                  <c:v>42807.592361053241</c:v>
                </c:pt>
                <c:pt idx="14989">
                  <c:v>42807.599305497686</c:v>
                </c:pt>
                <c:pt idx="14990">
                  <c:v>42807.606249942131</c:v>
                </c:pt>
                <c:pt idx="14991">
                  <c:v>42807.613194386577</c:v>
                </c:pt>
                <c:pt idx="14992">
                  <c:v>42807.620138831022</c:v>
                </c:pt>
                <c:pt idx="14993">
                  <c:v>42807.62708327546</c:v>
                </c:pt>
                <c:pt idx="14994">
                  <c:v>42807.634027719905</c:v>
                </c:pt>
                <c:pt idx="14995">
                  <c:v>42807.64097216435</c:v>
                </c:pt>
                <c:pt idx="14996">
                  <c:v>42807.647916608796</c:v>
                </c:pt>
                <c:pt idx="14997">
                  <c:v>42807.654861053241</c:v>
                </c:pt>
                <c:pt idx="14998">
                  <c:v>42807.661805497686</c:v>
                </c:pt>
                <c:pt idx="14999">
                  <c:v>42807.668749942131</c:v>
                </c:pt>
                <c:pt idx="15000">
                  <c:v>42807.675694386577</c:v>
                </c:pt>
                <c:pt idx="15001">
                  <c:v>42807.682638831022</c:v>
                </c:pt>
                <c:pt idx="15002">
                  <c:v>42807.68958327546</c:v>
                </c:pt>
                <c:pt idx="15003">
                  <c:v>42807.696527719905</c:v>
                </c:pt>
                <c:pt idx="15004">
                  <c:v>42807.70347216435</c:v>
                </c:pt>
                <c:pt idx="15005">
                  <c:v>42807.710416608796</c:v>
                </c:pt>
                <c:pt idx="15006">
                  <c:v>42807.717361053241</c:v>
                </c:pt>
                <c:pt idx="15007">
                  <c:v>42807.724305497686</c:v>
                </c:pt>
                <c:pt idx="15008">
                  <c:v>42807.731249942131</c:v>
                </c:pt>
                <c:pt idx="15009">
                  <c:v>42807.738194386577</c:v>
                </c:pt>
                <c:pt idx="15010">
                  <c:v>42807.745138831022</c:v>
                </c:pt>
                <c:pt idx="15011">
                  <c:v>42807.75208327546</c:v>
                </c:pt>
                <c:pt idx="15012">
                  <c:v>42807.759027719905</c:v>
                </c:pt>
                <c:pt idx="15013">
                  <c:v>42807.76597216435</c:v>
                </c:pt>
                <c:pt idx="15014">
                  <c:v>42807.772916608796</c:v>
                </c:pt>
                <c:pt idx="15015">
                  <c:v>42807.779861053241</c:v>
                </c:pt>
                <c:pt idx="15016">
                  <c:v>42807.786805497686</c:v>
                </c:pt>
                <c:pt idx="15017">
                  <c:v>42807.793749942131</c:v>
                </c:pt>
                <c:pt idx="15018">
                  <c:v>42807.800694386577</c:v>
                </c:pt>
                <c:pt idx="15019">
                  <c:v>42807.807638831022</c:v>
                </c:pt>
                <c:pt idx="15020">
                  <c:v>42807.81458327546</c:v>
                </c:pt>
                <c:pt idx="15021">
                  <c:v>42807.821527719905</c:v>
                </c:pt>
                <c:pt idx="15022">
                  <c:v>42807.82847216435</c:v>
                </c:pt>
                <c:pt idx="15023">
                  <c:v>42807.835416608796</c:v>
                </c:pt>
                <c:pt idx="15024">
                  <c:v>42807.842361053241</c:v>
                </c:pt>
                <c:pt idx="15025">
                  <c:v>42807.849305497686</c:v>
                </c:pt>
                <c:pt idx="15026">
                  <c:v>42807.856249942131</c:v>
                </c:pt>
                <c:pt idx="15027">
                  <c:v>42807.863194386577</c:v>
                </c:pt>
                <c:pt idx="15028">
                  <c:v>42807.870138831022</c:v>
                </c:pt>
                <c:pt idx="15029">
                  <c:v>42807.87708327546</c:v>
                </c:pt>
                <c:pt idx="15030">
                  <c:v>42807.884027719905</c:v>
                </c:pt>
                <c:pt idx="15031">
                  <c:v>42807.89097216435</c:v>
                </c:pt>
                <c:pt idx="15032">
                  <c:v>42807.897916608796</c:v>
                </c:pt>
                <c:pt idx="15033">
                  <c:v>42807.904861053241</c:v>
                </c:pt>
                <c:pt idx="15034">
                  <c:v>42807.911805497686</c:v>
                </c:pt>
                <c:pt idx="15035">
                  <c:v>42807.918749942131</c:v>
                </c:pt>
                <c:pt idx="15036">
                  <c:v>42807.925694386577</c:v>
                </c:pt>
                <c:pt idx="15037">
                  <c:v>42807.932638831022</c:v>
                </c:pt>
                <c:pt idx="15038">
                  <c:v>42807.93958327546</c:v>
                </c:pt>
                <c:pt idx="15039">
                  <c:v>42807.946527719905</c:v>
                </c:pt>
                <c:pt idx="15040">
                  <c:v>42807.95347216435</c:v>
                </c:pt>
                <c:pt idx="15041">
                  <c:v>42807.960416608796</c:v>
                </c:pt>
                <c:pt idx="15042">
                  <c:v>42807.967361053241</c:v>
                </c:pt>
                <c:pt idx="15043">
                  <c:v>42807.974305497686</c:v>
                </c:pt>
                <c:pt idx="15044">
                  <c:v>42807.981249942131</c:v>
                </c:pt>
                <c:pt idx="15045">
                  <c:v>42807.988194386577</c:v>
                </c:pt>
                <c:pt idx="15046">
                  <c:v>42807.995138831022</c:v>
                </c:pt>
                <c:pt idx="15047">
                  <c:v>42808.00208327546</c:v>
                </c:pt>
                <c:pt idx="15048">
                  <c:v>42808.009027719905</c:v>
                </c:pt>
                <c:pt idx="15049">
                  <c:v>42808.01597216435</c:v>
                </c:pt>
                <c:pt idx="15050">
                  <c:v>42808.022916608796</c:v>
                </c:pt>
                <c:pt idx="15051">
                  <c:v>42808.029861053241</c:v>
                </c:pt>
                <c:pt idx="15052">
                  <c:v>42808.036805497686</c:v>
                </c:pt>
                <c:pt idx="15053">
                  <c:v>42808.043749942131</c:v>
                </c:pt>
                <c:pt idx="15054">
                  <c:v>42808.050694386577</c:v>
                </c:pt>
                <c:pt idx="15055">
                  <c:v>42808.057638831022</c:v>
                </c:pt>
                <c:pt idx="15056">
                  <c:v>42808.06458327546</c:v>
                </c:pt>
                <c:pt idx="15057">
                  <c:v>42808.071527719905</c:v>
                </c:pt>
                <c:pt idx="15058">
                  <c:v>42808.07847216435</c:v>
                </c:pt>
                <c:pt idx="15059">
                  <c:v>42808.085416608796</c:v>
                </c:pt>
                <c:pt idx="15060">
                  <c:v>42808.092361053241</c:v>
                </c:pt>
                <c:pt idx="15061">
                  <c:v>42808.099305497686</c:v>
                </c:pt>
                <c:pt idx="15062">
                  <c:v>42808.106249942131</c:v>
                </c:pt>
                <c:pt idx="15063">
                  <c:v>42808.113194386577</c:v>
                </c:pt>
                <c:pt idx="15064">
                  <c:v>42808.120138831022</c:v>
                </c:pt>
                <c:pt idx="15065">
                  <c:v>42808.12708327546</c:v>
                </c:pt>
                <c:pt idx="15066">
                  <c:v>42808.134027719905</c:v>
                </c:pt>
                <c:pt idx="15067">
                  <c:v>42808.14097216435</c:v>
                </c:pt>
                <c:pt idx="15068">
                  <c:v>42808.147916608796</c:v>
                </c:pt>
                <c:pt idx="15069">
                  <c:v>42808.154861053241</c:v>
                </c:pt>
                <c:pt idx="15070">
                  <c:v>42808.161805497686</c:v>
                </c:pt>
                <c:pt idx="15071">
                  <c:v>42808.168749942131</c:v>
                </c:pt>
                <c:pt idx="15072">
                  <c:v>42808.175694386577</c:v>
                </c:pt>
                <c:pt idx="15073">
                  <c:v>42808.182638831022</c:v>
                </c:pt>
                <c:pt idx="15074">
                  <c:v>42808.18958327546</c:v>
                </c:pt>
                <c:pt idx="15075">
                  <c:v>42808.196527719905</c:v>
                </c:pt>
                <c:pt idx="15076">
                  <c:v>42808.20347216435</c:v>
                </c:pt>
                <c:pt idx="15077">
                  <c:v>42808.210416608796</c:v>
                </c:pt>
                <c:pt idx="15078">
                  <c:v>42808.217361053241</c:v>
                </c:pt>
                <c:pt idx="15079">
                  <c:v>42808.224305497686</c:v>
                </c:pt>
                <c:pt idx="15080">
                  <c:v>42808.231249942131</c:v>
                </c:pt>
                <c:pt idx="15081">
                  <c:v>42808.238194386577</c:v>
                </c:pt>
                <c:pt idx="15082">
                  <c:v>42808.245138831022</c:v>
                </c:pt>
                <c:pt idx="15083">
                  <c:v>42808.25208327546</c:v>
                </c:pt>
                <c:pt idx="15084">
                  <c:v>42808.259027719905</c:v>
                </c:pt>
                <c:pt idx="15085">
                  <c:v>42808.26597216435</c:v>
                </c:pt>
                <c:pt idx="15086">
                  <c:v>42808.272916608796</c:v>
                </c:pt>
                <c:pt idx="15087">
                  <c:v>42808.279861053241</c:v>
                </c:pt>
                <c:pt idx="15088">
                  <c:v>42808.286805497686</c:v>
                </c:pt>
                <c:pt idx="15089">
                  <c:v>42808.293749942131</c:v>
                </c:pt>
                <c:pt idx="15090">
                  <c:v>42808.300694386577</c:v>
                </c:pt>
                <c:pt idx="15091">
                  <c:v>42808.307638831022</c:v>
                </c:pt>
                <c:pt idx="15092">
                  <c:v>42808.31458327546</c:v>
                </c:pt>
                <c:pt idx="15093">
                  <c:v>42808.321527719905</c:v>
                </c:pt>
                <c:pt idx="15094">
                  <c:v>42808.32847216435</c:v>
                </c:pt>
                <c:pt idx="15095">
                  <c:v>42808.335416608796</c:v>
                </c:pt>
                <c:pt idx="15096">
                  <c:v>42808.342361053241</c:v>
                </c:pt>
                <c:pt idx="15097">
                  <c:v>42808.349305497686</c:v>
                </c:pt>
                <c:pt idx="15098">
                  <c:v>42808.356249942131</c:v>
                </c:pt>
                <c:pt idx="15099">
                  <c:v>42808.363194386577</c:v>
                </c:pt>
                <c:pt idx="15100">
                  <c:v>42808.370138831022</c:v>
                </c:pt>
                <c:pt idx="15101">
                  <c:v>42808.37708327546</c:v>
                </c:pt>
                <c:pt idx="15102">
                  <c:v>42808.384027719905</c:v>
                </c:pt>
                <c:pt idx="15103">
                  <c:v>42808.39097216435</c:v>
                </c:pt>
                <c:pt idx="15104">
                  <c:v>42808.397916608796</c:v>
                </c:pt>
                <c:pt idx="15105">
                  <c:v>42808.404861053241</c:v>
                </c:pt>
                <c:pt idx="15106">
                  <c:v>42808.411805497686</c:v>
                </c:pt>
                <c:pt idx="15107">
                  <c:v>42808.418749942131</c:v>
                </c:pt>
                <c:pt idx="15108">
                  <c:v>42808.425694386577</c:v>
                </c:pt>
                <c:pt idx="15109">
                  <c:v>42808.432638831022</c:v>
                </c:pt>
                <c:pt idx="15110">
                  <c:v>42808.43958327546</c:v>
                </c:pt>
                <c:pt idx="15111">
                  <c:v>42808.446527719905</c:v>
                </c:pt>
                <c:pt idx="15112">
                  <c:v>42808.45347216435</c:v>
                </c:pt>
                <c:pt idx="15113">
                  <c:v>42808.460416608796</c:v>
                </c:pt>
                <c:pt idx="15114">
                  <c:v>42808.467361053241</c:v>
                </c:pt>
                <c:pt idx="15115">
                  <c:v>42808.474305497686</c:v>
                </c:pt>
                <c:pt idx="15116">
                  <c:v>42808.481249942131</c:v>
                </c:pt>
                <c:pt idx="15117">
                  <c:v>42808.488194386577</c:v>
                </c:pt>
                <c:pt idx="15118">
                  <c:v>42808.495138831022</c:v>
                </c:pt>
                <c:pt idx="15119">
                  <c:v>42808.50208327546</c:v>
                </c:pt>
                <c:pt idx="15120">
                  <c:v>42808.509027719905</c:v>
                </c:pt>
                <c:pt idx="15121">
                  <c:v>42808.51597216435</c:v>
                </c:pt>
                <c:pt idx="15122">
                  <c:v>42808.522916608796</c:v>
                </c:pt>
                <c:pt idx="15123">
                  <c:v>42808.529861053241</c:v>
                </c:pt>
                <c:pt idx="15124">
                  <c:v>42808.536805497686</c:v>
                </c:pt>
                <c:pt idx="15125">
                  <c:v>42808.543749942131</c:v>
                </c:pt>
                <c:pt idx="15126">
                  <c:v>42808.550694386577</c:v>
                </c:pt>
                <c:pt idx="15127">
                  <c:v>42808.557638831022</c:v>
                </c:pt>
                <c:pt idx="15128">
                  <c:v>42808.56458327546</c:v>
                </c:pt>
                <c:pt idx="15129">
                  <c:v>42808.571527719905</c:v>
                </c:pt>
                <c:pt idx="15130">
                  <c:v>42808.57847216435</c:v>
                </c:pt>
                <c:pt idx="15131">
                  <c:v>42808.585416608796</c:v>
                </c:pt>
                <c:pt idx="15132">
                  <c:v>42808.592361053241</c:v>
                </c:pt>
                <c:pt idx="15133">
                  <c:v>42808.599305497686</c:v>
                </c:pt>
                <c:pt idx="15134">
                  <c:v>42808.606249942131</c:v>
                </c:pt>
                <c:pt idx="15135">
                  <c:v>42808.613194386577</c:v>
                </c:pt>
                <c:pt idx="15136">
                  <c:v>42808.620138831022</c:v>
                </c:pt>
                <c:pt idx="15137">
                  <c:v>42808.62708327546</c:v>
                </c:pt>
                <c:pt idx="15138">
                  <c:v>42808.634027719905</c:v>
                </c:pt>
                <c:pt idx="15139">
                  <c:v>42808.64097216435</c:v>
                </c:pt>
                <c:pt idx="15140">
                  <c:v>42808.647916608796</c:v>
                </c:pt>
                <c:pt idx="15141">
                  <c:v>42808.654861053241</c:v>
                </c:pt>
                <c:pt idx="15142">
                  <c:v>42808.661805497686</c:v>
                </c:pt>
                <c:pt idx="15143">
                  <c:v>42808.668749942131</c:v>
                </c:pt>
                <c:pt idx="15144">
                  <c:v>42808.675694386577</c:v>
                </c:pt>
                <c:pt idx="15145">
                  <c:v>42808.682638831022</c:v>
                </c:pt>
                <c:pt idx="15146">
                  <c:v>42808.68958327546</c:v>
                </c:pt>
                <c:pt idx="15147">
                  <c:v>42808.696527719905</c:v>
                </c:pt>
                <c:pt idx="15148">
                  <c:v>42808.70347216435</c:v>
                </c:pt>
                <c:pt idx="15149">
                  <c:v>42808.710416608796</c:v>
                </c:pt>
                <c:pt idx="15150">
                  <c:v>42808.717361053241</c:v>
                </c:pt>
                <c:pt idx="15151">
                  <c:v>42808.724305497686</c:v>
                </c:pt>
                <c:pt idx="15152">
                  <c:v>42808.731249942131</c:v>
                </c:pt>
                <c:pt idx="15153">
                  <c:v>42808.738194386577</c:v>
                </c:pt>
                <c:pt idx="15154">
                  <c:v>42808.745138831022</c:v>
                </c:pt>
                <c:pt idx="15155">
                  <c:v>42808.75208327546</c:v>
                </c:pt>
                <c:pt idx="15156">
                  <c:v>42808.759027719905</c:v>
                </c:pt>
                <c:pt idx="15157">
                  <c:v>42808.76597216435</c:v>
                </c:pt>
                <c:pt idx="15158">
                  <c:v>42808.772916608796</c:v>
                </c:pt>
                <c:pt idx="15159">
                  <c:v>42808.779861053241</c:v>
                </c:pt>
                <c:pt idx="15160">
                  <c:v>42808.786805497686</c:v>
                </c:pt>
                <c:pt idx="15161">
                  <c:v>42808.793749942131</c:v>
                </c:pt>
                <c:pt idx="15162">
                  <c:v>42808.800694386577</c:v>
                </c:pt>
                <c:pt idx="15163">
                  <c:v>42808.807638831022</c:v>
                </c:pt>
                <c:pt idx="15164">
                  <c:v>42808.81458327546</c:v>
                </c:pt>
                <c:pt idx="15165">
                  <c:v>42808.821527719905</c:v>
                </c:pt>
                <c:pt idx="15166">
                  <c:v>42808.82847216435</c:v>
                </c:pt>
                <c:pt idx="15167">
                  <c:v>42808.835416608796</c:v>
                </c:pt>
                <c:pt idx="15168">
                  <c:v>42808.842361053241</c:v>
                </c:pt>
                <c:pt idx="15169">
                  <c:v>42808.849305497686</c:v>
                </c:pt>
                <c:pt idx="15170">
                  <c:v>42808.856249942131</c:v>
                </c:pt>
                <c:pt idx="15171">
                  <c:v>42808.863194386577</c:v>
                </c:pt>
                <c:pt idx="15172">
                  <c:v>42808.870138831022</c:v>
                </c:pt>
                <c:pt idx="15173">
                  <c:v>42808.87708327546</c:v>
                </c:pt>
                <c:pt idx="15174">
                  <c:v>42808.884027719905</c:v>
                </c:pt>
                <c:pt idx="15175">
                  <c:v>42808.89097216435</c:v>
                </c:pt>
                <c:pt idx="15176">
                  <c:v>42808.897916608796</c:v>
                </c:pt>
                <c:pt idx="15177">
                  <c:v>42808.904861053241</c:v>
                </c:pt>
                <c:pt idx="15178">
                  <c:v>42808.911805497686</c:v>
                </c:pt>
                <c:pt idx="15179">
                  <c:v>42808.918749942131</c:v>
                </c:pt>
                <c:pt idx="15180">
                  <c:v>42808.925694386577</c:v>
                </c:pt>
                <c:pt idx="15181">
                  <c:v>42808.932638831022</c:v>
                </c:pt>
                <c:pt idx="15182">
                  <c:v>42808.93958327546</c:v>
                </c:pt>
                <c:pt idx="15183">
                  <c:v>42808.946527719905</c:v>
                </c:pt>
                <c:pt idx="15184">
                  <c:v>42808.95347216435</c:v>
                </c:pt>
                <c:pt idx="15185">
                  <c:v>42808.960416608796</c:v>
                </c:pt>
                <c:pt idx="15186">
                  <c:v>42808.967361053241</c:v>
                </c:pt>
                <c:pt idx="15187">
                  <c:v>42808.974305497686</c:v>
                </c:pt>
                <c:pt idx="15188">
                  <c:v>42808.981249942131</c:v>
                </c:pt>
                <c:pt idx="15189">
                  <c:v>42808.988194386577</c:v>
                </c:pt>
                <c:pt idx="15190">
                  <c:v>42808.995138831022</c:v>
                </c:pt>
                <c:pt idx="15191">
                  <c:v>42809.00208327546</c:v>
                </c:pt>
                <c:pt idx="15192">
                  <c:v>42809.009027719905</c:v>
                </c:pt>
                <c:pt idx="15193">
                  <c:v>42809.01597216435</c:v>
                </c:pt>
                <c:pt idx="15194">
                  <c:v>42809.022916608796</c:v>
                </c:pt>
                <c:pt idx="15195">
                  <c:v>42809.029861053241</c:v>
                </c:pt>
                <c:pt idx="15196">
                  <c:v>42809.036805497686</c:v>
                </c:pt>
                <c:pt idx="15197">
                  <c:v>42809.043749942131</c:v>
                </c:pt>
                <c:pt idx="15198">
                  <c:v>42809.050694386577</c:v>
                </c:pt>
                <c:pt idx="15199">
                  <c:v>42809.057638831022</c:v>
                </c:pt>
                <c:pt idx="15200">
                  <c:v>42809.06458327546</c:v>
                </c:pt>
                <c:pt idx="15201">
                  <c:v>42809.071527719905</c:v>
                </c:pt>
                <c:pt idx="15202">
                  <c:v>42809.07847216435</c:v>
                </c:pt>
                <c:pt idx="15203">
                  <c:v>42809.085416608796</c:v>
                </c:pt>
                <c:pt idx="15204">
                  <c:v>42809.092361053241</c:v>
                </c:pt>
                <c:pt idx="15205">
                  <c:v>42809.099305497686</c:v>
                </c:pt>
                <c:pt idx="15206">
                  <c:v>42809.106249942131</c:v>
                </c:pt>
                <c:pt idx="15207">
                  <c:v>42809.113194386577</c:v>
                </c:pt>
                <c:pt idx="15208">
                  <c:v>42809.120138831022</c:v>
                </c:pt>
                <c:pt idx="15209">
                  <c:v>42809.12708327546</c:v>
                </c:pt>
                <c:pt idx="15210">
                  <c:v>42809.134027719905</c:v>
                </c:pt>
                <c:pt idx="15211">
                  <c:v>42809.14097216435</c:v>
                </c:pt>
                <c:pt idx="15212">
                  <c:v>42809.147916608796</c:v>
                </c:pt>
                <c:pt idx="15213">
                  <c:v>42809.154861053241</c:v>
                </c:pt>
                <c:pt idx="15214">
                  <c:v>42809.161805497686</c:v>
                </c:pt>
                <c:pt idx="15215">
                  <c:v>42809.168749942131</c:v>
                </c:pt>
                <c:pt idx="15216">
                  <c:v>42809.175694386577</c:v>
                </c:pt>
                <c:pt idx="15217">
                  <c:v>42809.182638831022</c:v>
                </c:pt>
                <c:pt idx="15218">
                  <c:v>42809.18958327546</c:v>
                </c:pt>
                <c:pt idx="15219">
                  <c:v>42809.196527719905</c:v>
                </c:pt>
                <c:pt idx="15220">
                  <c:v>42809.20347216435</c:v>
                </c:pt>
                <c:pt idx="15221">
                  <c:v>42809.210416608796</c:v>
                </c:pt>
                <c:pt idx="15222">
                  <c:v>42809.217361053241</c:v>
                </c:pt>
                <c:pt idx="15223">
                  <c:v>42809.224305497686</c:v>
                </c:pt>
                <c:pt idx="15224">
                  <c:v>42809.231249942131</c:v>
                </c:pt>
                <c:pt idx="15225">
                  <c:v>42809.238194386577</c:v>
                </c:pt>
                <c:pt idx="15226">
                  <c:v>42809.245138831022</c:v>
                </c:pt>
                <c:pt idx="15227">
                  <c:v>42809.25208327546</c:v>
                </c:pt>
                <c:pt idx="15228">
                  <c:v>42809.259027719905</c:v>
                </c:pt>
                <c:pt idx="15229">
                  <c:v>42809.26597216435</c:v>
                </c:pt>
                <c:pt idx="15230">
                  <c:v>42809.272916608796</c:v>
                </c:pt>
                <c:pt idx="15231">
                  <c:v>42809.279861053241</c:v>
                </c:pt>
                <c:pt idx="15232">
                  <c:v>42809.286805497686</c:v>
                </c:pt>
                <c:pt idx="15233">
                  <c:v>42809.293749942131</c:v>
                </c:pt>
                <c:pt idx="15234">
                  <c:v>42809.300694386577</c:v>
                </c:pt>
                <c:pt idx="15235">
                  <c:v>42809.307638831022</c:v>
                </c:pt>
                <c:pt idx="15236">
                  <c:v>42809.31458327546</c:v>
                </c:pt>
                <c:pt idx="15237">
                  <c:v>42809.321527719905</c:v>
                </c:pt>
                <c:pt idx="15238">
                  <c:v>42809.32847216435</c:v>
                </c:pt>
                <c:pt idx="15239">
                  <c:v>42809.335416608796</c:v>
                </c:pt>
                <c:pt idx="15240">
                  <c:v>42809.342361053241</c:v>
                </c:pt>
                <c:pt idx="15241">
                  <c:v>42809.349305497686</c:v>
                </c:pt>
                <c:pt idx="15242">
                  <c:v>42809.356249942131</c:v>
                </c:pt>
                <c:pt idx="15243">
                  <c:v>42809.363194386577</c:v>
                </c:pt>
                <c:pt idx="15244">
                  <c:v>42809.370138831022</c:v>
                </c:pt>
                <c:pt idx="15245">
                  <c:v>42809.37708327546</c:v>
                </c:pt>
                <c:pt idx="15246">
                  <c:v>42809.384027719905</c:v>
                </c:pt>
                <c:pt idx="15247">
                  <c:v>42809.39097216435</c:v>
                </c:pt>
                <c:pt idx="15248">
                  <c:v>42809.397916608796</c:v>
                </c:pt>
                <c:pt idx="15249">
                  <c:v>42809.404861053241</c:v>
                </c:pt>
                <c:pt idx="15250">
                  <c:v>42809.411805497686</c:v>
                </c:pt>
                <c:pt idx="15251">
                  <c:v>42809.418749942131</c:v>
                </c:pt>
                <c:pt idx="15252">
                  <c:v>42809.425694386577</c:v>
                </c:pt>
                <c:pt idx="15253">
                  <c:v>42809.432638831022</c:v>
                </c:pt>
                <c:pt idx="15254">
                  <c:v>42809.43958327546</c:v>
                </c:pt>
                <c:pt idx="15255">
                  <c:v>42809.446527719905</c:v>
                </c:pt>
                <c:pt idx="15256">
                  <c:v>42809.45347216435</c:v>
                </c:pt>
                <c:pt idx="15257">
                  <c:v>42809.460416608796</c:v>
                </c:pt>
                <c:pt idx="15258">
                  <c:v>42809.467361053241</c:v>
                </c:pt>
                <c:pt idx="15259">
                  <c:v>42809.474305497686</c:v>
                </c:pt>
                <c:pt idx="15260">
                  <c:v>42809.481249942131</c:v>
                </c:pt>
                <c:pt idx="15261">
                  <c:v>42809.488194386577</c:v>
                </c:pt>
                <c:pt idx="15262">
                  <c:v>42809.495138831022</c:v>
                </c:pt>
                <c:pt idx="15263">
                  <c:v>42809.50208327546</c:v>
                </c:pt>
                <c:pt idx="15264">
                  <c:v>42809.509027719905</c:v>
                </c:pt>
                <c:pt idx="15265">
                  <c:v>42809.51597216435</c:v>
                </c:pt>
                <c:pt idx="15266">
                  <c:v>42809.522916608796</c:v>
                </c:pt>
                <c:pt idx="15267">
                  <c:v>42809.529861053241</c:v>
                </c:pt>
                <c:pt idx="15268">
                  <c:v>42809.536805497686</c:v>
                </c:pt>
                <c:pt idx="15269">
                  <c:v>42809.543749942131</c:v>
                </c:pt>
                <c:pt idx="15270">
                  <c:v>42809.550694386577</c:v>
                </c:pt>
                <c:pt idx="15271">
                  <c:v>42809.557638831022</c:v>
                </c:pt>
                <c:pt idx="15272">
                  <c:v>42809.56458327546</c:v>
                </c:pt>
                <c:pt idx="15273">
                  <c:v>42809.571527719905</c:v>
                </c:pt>
                <c:pt idx="15274">
                  <c:v>42809.57847216435</c:v>
                </c:pt>
                <c:pt idx="15275">
                  <c:v>42809.585416608796</c:v>
                </c:pt>
                <c:pt idx="15276">
                  <c:v>42809.592361053241</c:v>
                </c:pt>
                <c:pt idx="15277">
                  <c:v>42809.599305497686</c:v>
                </c:pt>
                <c:pt idx="15278">
                  <c:v>42809.606249942131</c:v>
                </c:pt>
                <c:pt idx="15279">
                  <c:v>42809.613194386577</c:v>
                </c:pt>
                <c:pt idx="15280">
                  <c:v>42809.620138831022</c:v>
                </c:pt>
                <c:pt idx="15281">
                  <c:v>42809.62708327546</c:v>
                </c:pt>
                <c:pt idx="15282">
                  <c:v>42809.634027719905</c:v>
                </c:pt>
                <c:pt idx="15283">
                  <c:v>42809.64097216435</c:v>
                </c:pt>
                <c:pt idx="15284">
                  <c:v>42809.647916608796</c:v>
                </c:pt>
                <c:pt idx="15285">
                  <c:v>42809.654861053241</c:v>
                </c:pt>
                <c:pt idx="15286">
                  <c:v>42809.661805497686</c:v>
                </c:pt>
                <c:pt idx="15287">
                  <c:v>42809.668749942131</c:v>
                </c:pt>
                <c:pt idx="15288">
                  <c:v>42809.675694386577</c:v>
                </c:pt>
                <c:pt idx="15289">
                  <c:v>42809.682638831022</c:v>
                </c:pt>
                <c:pt idx="15290">
                  <c:v>42809.68958327546</c:v>
                </c:pt>
                <c:pt idx="15291">
                  <c:v>42809.696527719905</c:v>
                </c:pt>
                <c:pt idx="15292">
                  <c:v>42809.70347216435</c:v>
                </c:pt>
                <c:pt idx="15293">
                  <c:v>42809.710416608796</c:v>
                </c:pt>
                <c:pt idx="15294">
                  <c:v>42809.717361053241</c:v>
                </c:pt>
                <c:pt idx="15295">
                  <c:v>42809.724305497686</c:v>
                </c:pt>
                <c:pt idx="15296">
                  <c:v>42809.731249942131</c:v>
                </c:pt>
                <c:pt idx="15297">
                  <c:v>42809.738194386577</c:v>
                </c:pt>
                <c:pt idx="15298">
                  <c:v>42809.745138831022</c:v>
                </c:pt>
                <c:pt idx="15299">
                  <c:v>42809.75208327546</c:v>
                </c:pt>
                <c:pt idx="15300">
                  <c:v>42809.759027719905</c:v>
                </c:pt>
                <c:pt idx="15301">
                  <c:v>42809.76597216435</c:v>
                </c:pt>
                <c:pt idx="15302">
                  <c:v>42809.772916608796</c:v>
                </c:pt>
                <c:pt idx="15303">
                  <c:v>42809.779861053241</c:v>
                </c:pt>
                <c:pt idx="15304">
                  <c:v>42809.786805497686</c:v>
                </c:pt>
                <c:pt idx="15305">
                  <c:v>42809.793749942131</c:v>
                </c:pt>
                <c:pt idx="15306">
                  <c:v>42809.800694386577</c:v>
                </c:pt>
                <c:pt idx="15307">
                  <c:v>42809.807638831022</c:v>
                </c:pt>
                <c:pt idx="15308">
                  <c:v>42809.81458327546</c:v>
                </c:pt>
                <c:pt idx="15309">
                  <c:v>42809.821527719905</c:v>
                </c:pt>
                <c:pt idx="15310">
                  <c:v>42809.82847216435</c:v>
                </c:pt>
                <c:pt idx="15311">
                  <c:v>42809.835416608796</c:v>
                </c:pt>
                <c:pt idx="15312">
                  <c:v>42809.842361053241</c:v>
                </c:pt>
                <c:pt idx="15313">
                  <c:v>42809.849305497686</c:v>
                </c:pt>
                <c:pt idx="15314">
                  <c:v>42809.856249942131</c:v>
                </c:pt>
                <c:pt idx="15315">
                  <c:v>42809.863194386577</c:v>
                </c:pt>
                <c:pt idx="15316">
                  <c:v>42809.870138831022</c:v>
                </c:pt>
                <c:pt idx="15317">
                  <c:v>42809.87708327546</c:v>
                </c:pt>
                <c:pt idx="15318">
                  <c:v>42809.884027719905</c:v>
                </c:pt>
                <c:pt idx="15319">
                  <c:v>42809.89097216435</c:v>
                </c:pt>
                <c:pt idx="15320">
                  <c:v>42809.897916608796</c:v>
                </c:pt>
                <c:pt idx="15321">
                  <c:v>42809.904861053241</c:v>
                </c:pt>
                <c:pt idx="15322">
                  <c:v>42809.911805497686</c:v>
                </c:pt>
                <c:pt idx="15323">
                  <c:v>42809.918749942131</c:v>
                </c:pt>
                <c:pt idx="15324">
                  <c:v>42809.925694386577</c:v>
                </c:pt>
                <c:pt idx="15325">
                  <c:v>42809.932638831022</c:v>
                </c:pt>
                <c:pt idx="15326">
                  <c:v>42809.93958327546</c:v>
                </c:pt>
                <c:pt idx="15327">
                  <c:v>42809.946527719905</c:v>
                </c:pt>
                <c:pt idx="15328">
                  <c:v>42809.95347216435</c:v>
                </c:pt>
                <c:pt idx="15329">
                  <c:v>42809.960416608796</c:v>
                </c:pt>
                <c:pt idx="15330">
                  <c:v>42809.967361053241</c:v>
                </c:pt>
                <c:pt idx="15331">
                  <c:v>42809.974305497686</c:v>
                </c:pt>
                <c:pt idx="15332">
                  <c:v>42809.981249942131</c:v>
                </c:pt>
                <c:pt idx="15333">
                  <c:v>42809.988194386577</c:v>
                </c:pt>
                <c:pt idx="15334">
                  <c:v>42809.995138831022</c:v>
                </c:pt>
                <c:pt idx="15335">
                  <c:v>42810.00208327546</c:v>
                </c:pt>
                <c:pt idx="15336">
                  <c:v>42810.009027719905</c:v>
                </c:pt>
                <c:pt idx="15337">
                  <c:v>42810.01597216435</c:v>
                </c:pt>
                <c:pt idx="15338">
                  <c:v>42810.022916608796</c:v>
                </c:pt>
                <c:pt idx="15339">
                  <c:v>42810.029861053241</c:v>
                </c:pt>
                <c:pt idx="15340">
                  <c:v>42810.036805497686</c:v>
                </c:pt>
                <c:pt idx="15341">
                  <c:v>42810.043749942131</c:v>
                </c:pt>
                <c:pt idx="15342">
                  <c:v>42810.050694386577</c:v>
                </c:pt>
                <c:pt idx="15343">
                  <c:v>42810.057638831022</c:v>
                </c:pt>
                <c:pt idx="15344">
                  <c:v>42810.06458327546</c:v>
                </c:pt>
                <c:pt idx="15345">
                  <c:v>42810.071527719905</c:v>
                </c:pt>
                <c:pt idx="15346">
                  <c:v>42810.07847216435</c:v>
                </c:pt>
                <c:pt idx="15347">
                  <c:v>42810.085416608796</c:v>
                </c:pt>
                <c:pt idx="15348">
                  <c:v>42810.092361053241</c:v>
                </c:pt>
                <c:pt idx="15349">
                  <c:v>42810.099305497686</c:v>
                </c:pt>
                <c:pt idx="15350">
                  <c:v>42810.106249942131</c:v>
                </c:pt>
                <c:pt idx="15351">
                  <c:v>42810.113194386577</c:v>
                </c:pt>
                <c:pt idx="15352">
                  <c:v>42810.120138831022</c:v>
                </c:pt>
                <c:pt idx="15353">
                  <c:v>42810.12708327546</c:v>
                </c:pt>
                <c:pt idx="15354">
                  <c:v>42810.134027719905</c:v>
                </c:pt>
                <c:pt idx="15355">
                  <c:v>42810.14097216435</c:v>
                </c:pt>
                <c:pt idx="15356">
                  <c:v>42810.147916608796</c:v>
                </c:pt>
                <c:pt idx="15357">
                  <c:v>42810.154861053241</c:v>
                </c:pt>
                <c:pt idx="15358">
                  <c:v>42810.161805497686</c:v>
                </c:pt>
                <c:pt idx="15359">
                  <c:v>42810.168749942131</c:v>
                </c:pt>
                <c:pt idx="15360">
                  <c:v>42810.175694386577</c:v>
                </c:pt>
                <c:pt idx="15361">
                  <c:v>42810.182638831022</c:v>
                </c:pt>
                <c:pt idx="15362">
                  <c:v>42810.18958327546</c:v>
                </c:pt>
                <c:pt idx="15363">
                  <c:v>42810.196527719905</c:v>
                </c:pt>
                <c:pt idx="15364">
                  <c:v>42810.20347216435</c:v>
                </c:pt>
                <c:pt idx="15365">
                  <c:v>42810.210416608796</c:v>
                </c:pt>
                <c:pt idx="15366">
                  <c:v>42810.217361053241</c:v>
                </c:pt>
                <c:pt idx="15367">
                  <c:v>42810.224305497686</c:v>
                </c:pt>
                <c:pt idx="15368">
                  <c:v>42810.231249942131</c:v>
                </c:pt>
                <c:pt idx="15369">
                  <c:v>42810.238194386577</c:v>
                </c:pt>
                <c:pt idx="15370">
                  <c:v>42810.245138831022</c:v>
                </c:pt>
                <c:pt idx="15371">
                  <c:v>42810.25208327546</c:v>
                </c:pt>
                <c:pt idx="15372">
                  <c:v>42810.259027719905</c:v>
                </c:pt>
                <c:pt idx="15373">
                  <c:v>42810.26597216435</c:v>
                </c:pt>
                <c:pt idx="15374">
                  <c:v>42810.272916608796</c:v>
                </c:pt>
                <c:pt idx="15375">
                  <c:v>42810.279861053241</c:v>
                </c:pt>
                <c:pt idx="15376">
                  <c:v>42810.286805497686</c:v>
                </c:pt>
                <c:pt idx="15377">
                  <c:v>42810.293749942131</c:v>
                </c:pt>
                <c:pt idx="15378">
                  <c:v>42810.300694386577</c:v>
                </c:pt>
                <c:pt idx="15379">
                  <c:v>42810.307638831022</c:v>
                </c:pt>
                <c:pt idx="15380">
                  <c:v>42810.31458327546</c:v>
                </c:pt>
                <c:pt idx="15381">
                  <c:v>42810.321527719905</c:v>
                </c:pt>
                <c:pt idx="15382">
                  <c:v>42810.32847216435</c:v>
                </c:pt>
                <c:pt idx="15383">
                  <c:v>42810.335416608796</c:v>
                </c:pt>
                <c:pt idx="15384">
                  <c:v>42810.342361053241</c:v>
                </c:pt>
                <c:pt idx="15385">
                  <c:v>42810.349305497686</c:v>
                </c:pt>
                <c:pt idx="15386">
                  <c:v>42810.356249942131</c:v>
                </c:pt>
                <c:pt idx="15387">
                  <c:v>42810.363194386577</c:v>
                </c:pt>
                <c:pt idx="15388">
                  <c:v>42810.370138831022</c:v>
                </c:pt>
                <c:pt idx="15389">
                  <c:v>42810.37708327546</c:v>
                </c:pt>
                <c:pt idx="15390">
                  <c:v>42810.384027719905</c:v>
                </c:pt>
                <c:pt idx="15391">
                  <c:v>42810.39097216435</c:v>
                </c:pt>
                <c:pt idx="15392">
                  <c:v>42810.397916608796</c:v>
                </c:pt>
                <c:pt idx="15393">
                  <c:v>42810.404861053241</c:v>
                </c:pt>
                <c:pt idx="15394">
                  <c:v>42810.411805497686</c:v>
                </c:pt>
                <c:pt idx="15395">
                  <c:v>42810.418749942131</c:v>
                </c:pt>
                <c:pt idx="15396">
                  <c:v>42810.425694386577</c:v>
                </c:pt>
                <c:pt idx="15397">
                  <c:v>42810.432638831022</c:v>
                </c:pt>
                <c:pt idx="15398">
                  <c:v>42810.43958327546</c:v>
                </c:pt>
                <c:pt idx="15399">
                  <c:v>42810.446527719905</c:v>
                </c:pt>
                <c:pt idx="15400">
                  <c:v>42810.45347216435</c:v>
                </c:pt>
                <c:pt idx="15401">
                  <c:v>42810.460416608796</c:v>
                </c:pt>
                <c:pt idx="15402">
                  <c:v>42810.467361053241</c:v>
                </c:pt>
                <c:pt idx="15403">
                  <c:v>42810.474305497686</c:v>
                </c:pt>
                <c:pt idx="15404">
                  <c:v>42810.481249942131</c:v>
                </c:pt>
                <c:pt idx="15405">
                  <c:v>42810.488194386577</c:v>
                </c:pt>
                <c:pt idx="15406">
                  <c:v>42810.495138831022</c:v>
                </c:pt>
                <c:pt idx="15407">
                  <c:v>42810.50208327546</c:v>
                </c:pt>
                <c:pt idx="15408">
                  <c:v>42810.509027719905</c:v>
                </c:pt>
                <c:pt idx="15409">
                  <c:v>42810.51597216435</c:v>
                </c:pt>
                <c:pt idx="15410">
                  <c:v>42810.522916608796</c:v>
                </c:pt>
                <c:pt idx="15411">
                  <c:v>42810.529861053241</c:v>
                </c:pt>
                <c:pt idx="15412">
                  <c:v>42810.536805497686</c:v>
                </c:pt>
                <c:pt idx="15413">
                  <c:v>42810.543749942131</c:v>
                </c:pt>
                <c:pt idx="15414">
                  <c:v>42810.550694386577</c:v>
                </c:pt>
                <c:pt idx="15415">
                  <c:v>42810.557638831022</c:v>
                </c:pt>
                <c:pt idx="15416">
                  <c:v>42810.56458327546</c:v>
                </c:pt>
                <c:pt idx="15417">
                  <c:v>42810.571527719905</c:v>
                </c:pt>
                <c:pt idx="15418">
                  <c:v>42810.57847216435</c:v>
                </c:pt>
                <c:pt idx="15419">
                  <c:v>42810.585416608796</c:v>
                </c:pt>
                <c:pt idx="15420">
                  <c:v>42810.592361053241</c:v>
                </c:pt>
                <c:pt idx="15421">
                  <c:v>42810.599305497686</c:v>
                </c:pt>
                <c:pt idx="15422">
                  <c:v>42810.606249942131</c:v>
                </c:pt>
                <c:pt idx="15423">
                  <c:v>42810.613194386577</c:v>
                </c:pt>
                <c:pt idx="15424">
                  <c:v>42810.620138831022</c:v>
                </c:pt>
                <c:pt idx="15425">
                  <c:v>42810.62708327546</c:v>
                </c:pt>
                <c:pt idx="15426">
                  <c:v>42810.634027719905</c:v>
                </c:pt>
                <c:pt idx="15427">
                  <c:v>42810.64097216435</c:v>
                </c:pt>
                <c:pt idx="15428">
                  <c:v>42810.647916608796</c:v>
                </c:pt>
                <c:pt idx="15429">
                  <c:v>42810.654861053241</c:v>
                </c:pt>
                <c:pt idx="15430">
                  <c:v>42810.661805497686</c:v>
                </c:pt>
                <c:pt idx="15431">
                  <c:v>42810.668749942131</c:v>
                </c:pt>
                <c:pt idx="15432">
                  <c:v>42810.675694386577</c:v>
                </c:pt>
                <c:pt idx="15433">
                  <c:v>42810.682638831022</c:v>
                </c:pt>
                <c:pt idx="15434">
                  <c:v>42810.68958327546</c:v>
                </c:pt>
                <c:pt idx="15435">
                  <c:v>42810.696527719905</c:v>
                </c:pt>
                <c:pt idx="15436">
                  <c:v>42810.70347216435</c:v>
                </c:pt>
                <c:pt idx="15437">
                  <c:v>42810.710416608796</c:v>
                </c:pt>
                <c:pt idx="15438">
                  <c:v>42810.717361053241</c:v>
                </c:pt>
                <c:pt idx="15439">
                  <c:v>42810.724305497686</c:v>
                </c:pt>
                <c:pt idx="15440">
                  <c:v>42810.731249942131</c:v>
                </c:pt>
                <c:pt idx="15441">
                  <c:v>42810.738194386577</c:v>
                </c:pt>
                <c:pt idx="15442">
                  <c:v>42810.745138831022</c:v>
                </c:pt>
                <c:pt idx="15443">
                  <c:v>42810.75208327546</c:v>
                </c:pt>
                <c:pt idx="15444">
                  <c:v>42810.759027719905</c:v>
                </c:pt>
                <c:pt idx="15445">
                  <c:v>42810.76597216435</c:v>
                </c:pt>
                <c:pt idx="15446">
                  <c:v>42810.772916608796</c:v>
                </c:pt>
                <c:pt idx="15447">
                  <c:v>42810.779861053241</c:v>
                </c:pt>
                <c:pt idx="15448">
                  <c:v>42810.786805497686</c:v>
                </c:pt>
                <c:pt idx="15449">
                  <c:v>42810.793749942131</c:v>
                </c:pt>
                <c:pt idx="15450">
                  <c:v>42810.800694386577</c:v>
                </c:pt>
                <c:pt idx="15451">
                  <c:v>42810.807638831022</c:v>
                </c:pt>
                <c:pt idx="15452">
                  <c:v>42810.81458327546</c:v>
                </c:pt>
                <c:pt idx="15453">
                  <c:v>42810.821527719905</c:v>
                </c:pt>
                <c:pt idx="15454">
                  <c:v>42810.82847216435</c:v>
                </c:pt>
                <c:pt idx="15455">
                  <c:v>42810.835416608796</c:v>
                </c:pt>
                <c:pt idx="15456">
                  <c:v>42810.842361053241</c:v>
                </c:pt>
                <c:pt idx="15457">
                  <c:v>42810.849305497686</c:v>
                </c:pt>
                <c:pt idx="15458">
                  <c:v>42810.856249942131</c:v>
                </c:pt>
                <c:pt idx="15459">
                  <c:v>42810.863194386577</c:v>
                </c:pt>
                <c:pt idx="15460">
                  <c:v>42810.870138831022</c:v>
                </c:pt>
                <c:pt idx="15461">
                  <c:v>42810.87708327546</c:v>
                </c:pt>
                <c:pt idx="15462">
                  <c:v>42810.884027719905</c:v>
                </c:pt>
                <c:pt idx="15463">
                  <c:v>42810.89097216435</c:v>
                </c:pt>
                <c:pt idx="15464">
                  <c:v>42810.897916608796</c:v>
                </c:pt>
                <c:pt idx="15465">
                  <c:v>42810.904861053241</c:v>
                </c:pt>
                <c:pt idx="15466">
                  <c:v>42810.911805497686</c:v>
                </c:pt>
                <c:pt idx="15467">
                  <c:v>42810.918749942131</c:v>
                </c:pt>
                <c:pt idx="15468">
                  <c:v>42810.925694386577</c:v>
                </c:pt>
                <c:pt idx="15469">
                  <c:v>42810.932638831022</c:v>
                </c:pt>
                <c:pt idx="15470">
                  <c:v>42810.93958327546</c:v>
                </c:pt>
                <c:pt idx="15471">
                  <c:v>42810.946527719905</c:v>
                </c:pt>
                <c:pt idx="15472">
                  <c:v>42810.95347216435</c:v>
                </c:pt>
                <c:pt idx="15473">
                  <c:v>42810.960416608796</c:v>
                </c:pt>
                <c:pt idx="15474">
                  <c:v>42810.967361053241</c:v>
                </c:pt>
                <c:pt idx="15475">
                  <c:v>42810.974305497686</c:v>
                </c:pt>
                <c:pt idx="15476">
                  <c:v>42810.981249942131</c:v>
                </c:pt>
                <c:pt idx="15477">
                  <c:v>42810.988194386577</c:v>
                </c:pt>
                <c:pt idx="15478">
                  <c:v>42810.995138831022</c:v>
                </c:pt>
                <c:pt idx="15479">
                  <c:v>42811.00208327546</c:v>
                </c:pt>
                <c:pt idx="15480">
                  <c:v>42811.009027719905</c:v>
                </c:pt>
                <c:pt idx="15481">
                  <c:v>42811.01597216435</c:v>
                </c:pt>
                <c:pt idx="15482">
                  <c:v>42811.022916608796</c:v>
                </c:pt>
                <c:pt idx="15483">
                  <c:v>42811.029861053241</c:v>
                </c:pt>
                <c:pt idx="15484">
                  <c:v>42811.036805497686</c:v>
                </c:pt>
                <c:pt idx="15485">
                  <c:v>42811.043749942131</c:v>
                </c:pt>
                <c:pt idx="15486">
                  <c:v>42811.050694386577</c:v>
                </c:pt>
                <c:pt idx="15487">
                  <c:v>42811.057638831022</c:v>
                </c:pt>
                <c:pt idx="15488">
                  <c:v>42811.06458327546</c:v>
                </c:pt>
                <c:pt idx="15489">
                  <c:v>42811.071527719905</c:v>
                </c:pt>
                <c:pt idx="15490">
                  <c:v>42811.07847216435</c:v>
                </c:pt>
                <c:pt idx="15491">
                  <c:v>42811.085416608796</c:v>
                </c:pt>
                <c:pt idx="15492">
                  <c:v>42811.092361053241</c:v>
                </c:pt>
                <c:pt idx="15493">
                  <c:v>42811.099305497686</c:v>
                </c:pt>
                <c:pt idx="15494">
                  <c:v>42811.106249942131</c:v>
                </c:pt>
                <c:pt idx="15495">
                  <c:v>42811.113194386577</c:v>
                </c:pt>
                <c:pt idx="15496">
                  <c:v>42811.120138831022</c:v>
                </c:pt>
                <c:pt idx="15497">
                  <c:v>42811.12708327546</c:v>
                </c:pt>
                <c:pt idx="15498">
                  <c:v>42811.134027719905</c:v>
                </c:pt>
                <c:pt idx="15499">
                  <c:v>42811.14097216435</c:v>
                </c:pt>
                <c:pt idx="15500">
                  <c:v>42811.147916608796</c:v>
                </c:pt>
                <c:pt idx="15501">
                  <c:v>42811.154861053241</c:v>
                </c:pt>
                <c:pt idx="15502">
                  <c:v>42811.161805497686</c:v>
                </c:pt>
                <c:pt idx="15503">
                  <c:v>42811.168749942131</c:v>
                </c:pt>
                <c:pt idx="15504">
                  <c:v>42811.175694386577</c:v>
                </c:pt>
                <c:pt idx="15505">
                  <c:v>42811.182638831022</c:v>
                </c:pt>
                <c:pt idx="15506">
                  <c:v>42811.18958327546</c:v>
                </c:pt>
                <c:pt idx="15507">
                  <c:v>42811.196527719905</c:v>
                </c:pt>
                <c:pt idx="15508">
                  <c:v>42811.20347216435</c:v>
                </c:pt>
                <c:pt idx="15509">
                  <c:v>42811.210416608796</c:v>
                </c:pt>
                <c:pt idx="15510">
                  <c:v>42811.217361053241</c:v>
                </c:pt>
                <c:pt idx="15511">
                  <c:v>42811.224305497686</c:v>
                </c:pt>
                <c:pt idx="15512">
                  <c:v>42811.231249942131</c:v>
                </c:pt>
                <c:pt idx="15513">
                  <c:v>42811.238194386577</c:v>
                </c:pt>
                <c:pt idx="15514">
                  <c:v>42811.245138831022</c:v>
                </c:pt>
                <c:pt idx="15515">
                  <c:v>42811.25208327546</c:v>
                </c:pt>
                <c:pt idx="15516">
                  <c:v>42811.259027719905</c:v>
                </c:pt>
                <c:pt idx="15517">
                  <c:v>42811.26597216435</c:v>
                </c:pt>
                <c:pt idx="15518">
                  <c:v>42811.272916608796</c:v>
                </c:pt>
                <c:pt idx="15519">
                  <c:v>42811.279861053241</c:v>
                </c:pt>
                <c:pt idx="15520">
                  <c:v>42811.286805497686</c:v>
                </c:pt>
                <c:pt idx="15521">
                  <c:v>42811.293749942131</c:v>
                </c:pt>
                <c:pt idx="15522">
                  <c:v>42811.300694386577</c:v>
                </c:pt>
                <c:pt idx="15523">
                  <c:v>42811.307638831022</c:v>
                </c:pt>
                <c:pt idx="15524">
                  <c:v>42811.31458327546</c:v>
                </c:pt>
                <c:pt idx="15525">
                  <c:v>42811.321527719905</c:v>
                </c:pt>
                <c:pt idx="15526">
                  <c:v>42811.32847216435</c:v>
                </c:pt>
                <c:pt idx="15527">
                  <c:v>42811.335416608796</c:v>
                </c:pt>
                <c:pt idx="15528">
                  <c:v>42811.342361053241</c:v>
                </c:pt>
                <c:pt idx="15529">
                  <c:v>42811.349305497686</c:v>
                </c:pt>
                <c:pt idx="15530">
                  <c:v>42811.356249942131</c:v>
                </c:pt>
                <c:pt idx="15531">
                  <c:v>42811.363194386577</c:v>
                </c:pt>
                <c:pt idx="15532">
                  <c:v>42811.370138831022</c:v>
                </c:pt>
                <c:pt idx="15533">
                  <c:v>42811.37708327546</c:v>
                </c:pt>
                <c:pt idx="15534">
                  <c:v>42811.384027719905</c:v>
                </c:pt>
                <c:pt idx="15535">
                  <c:v>42811.39097216435</c:v>
                </c:pt>
                <c:pt idx="15536">
                  <c:v>42811.397916608796</c:v>
                </c:pt>
                <c:pt idx="15537">
                  <c:v>42811.404861053241</c:v>
                </c:pt>
                <c:pt idx="15538">
                  <c:v>42811.411805497686</c:v>
                </c:pt>
                <c:pt idx="15539">
                  <c:v>42811.418749942131</c:v>
                </c:pt>
                <c:pt idx="15540">
                  <c:v>42811.425694386577</c:v>
                </c:pt>
                <c:pt idx="15541">
                  <c:v>42811.432638831022</c:v>
                </c:pt>
                <c:pt idx="15542">
                  <c:v>42811.43958327546</c:v>
                </c:pt>
                <c:pt idx="15543">
                  <c:v>42811.446527719905</c:v>
                </c:pt>
                <c:pt idx="15544">
                  <c:v>42811.45347216435</c:v>
                </c:pt>
                <c:pt idx="15545">
                  <c:v>42811.460416608796</c:v>
                </c:pt>
                <c:pt idx="15546">
                  <c:v>42811.467361053241</c:v>
                </c:pt>
                <c:pt idx="15547">
                  <c:v>42811.474305497686</c:v>
                </c:pt>
                <c:pt idx="15548">
                  <c:v>42811.481249942131</c:v>
                </c:pt>
                <c:pt idx="15549">
                  <c:v>42811.488194386577</c:v>
                </c:pt>
                <c:pt idx="15550">
                  <c:v>42811.495138831022</c:v>
                </c:pt>
                <c:pt idx="15551">
                  <c:v>42811.50208327546</c:v>
                </c:pt>
                <c:pt idx="15552">
                  <c:v>42811.509027719905</c:v>
                </c:pt>
                <c:pt idx="15553">
                  <c:v>42811.51597216435</c:v>
                </c:pt>
                <c:pt idx="15554">
                  <c:v>42811.522916608796</c:v>
                </c:pt>
                <c:pt idx="15555">
                  <c:v>42811.529861053241</c:v>
                </c:pt>
                <c:pt idx="15556">
                  <c:v>42811.536805497686</c:v>
                </c:pt>
                <c:pt idx="15557">
                  <c:v>42811.543749942131</c:v>
                </c:pt>
                <c:pt idx="15558">
                  <c:v>42811.550694386577</c:v>
                </c:pt>
                <c:pt idx="15559">
                  <c:v>42811.557638831022</c:v>
                </c:pt>
                <c:pt idx="15560">
                  <c:v>42811.56458327546</c:v>
                </c:pt>
                <c:pt idx="15561">
                  <c:v>42811.571527719905</c:v>
                </c:pt>
                <c:pt idx="15562">
                  <c:v>42811.57847216435</c:v>
                </c:pt>
                <c:pt idx="15563">
                  <c:v>42811.585416608796</c:v>
                </c:pt>
                <c:pt idx="15564">
                  <c:v>42811.592361053241</c:v>
                </c:pt>
                <c:pt idx="15565">
                  <c:v>42811.599305497686</c:v>
                </c:pt>
                <c:pt idx="15566">
                  <c:v>42811.606249942131</c:v>
                </c:pt>
                <c:pt idx="15567">
                  <c:v>42811.613194386577</c:v>
                </c:pt>
                <c:pt idx="15568">
                  <c:v>42811.620138831022</c:v>
                </c:pt>
                <c:pt idx="15569">
                  <c:v>42811.62708327546</c:v>
                </c:pt>
                <c:pt idx="15570">
                  <c:v>42811.634027719905</c:v>
                </c:pt>
                <c:pt idx="15571">
                  <c:v>42811.64097216435</c:v>
                </c:pt>
                <c:pt idx="15572">
                  <c:v>42811.647916608796</c:v>
                </c:pt>
                <c:pt idx="15573">
                  <c:v>42811.654861053241</c:v>
                </c:pt>
                <c:pt idx="15574">
                  <c:v>42811.661805497686</c:v>
                </c:pt>
                <c:pt idx="15575">
                  <c:v>42811.668749942131</c:v>
                </c:pt>
                <c:pt idx="15576">
                  <c:v>42811.675694386577</c:v>
                </c:pt>
                <c:pt idx="15577">
                  <c:v>42811.682638831022</c:v>
                </c:pt>
                <c:pt idx="15578">
                  <c:v>42811.68958327546</c:v>
                </c:pt>
                <c:pt idx="15579">
                  <c:v>42811.696527719905</c:v>
                </c:pt>
                <c:pt idx="15580">
                  <c:v>42811.70347216435</c:v>
                </c:pt>
                <c:pt idx="15581">
                  <c:v>42811.710416608796</c:v>
                </c:pt>
                <c:pt idx="15582">
                  <c:v>42811.717361053241</c:v>
                </c:pt>
                <c:pt idx="15583">
                  <c:v>42811.724305497686</c:v>
                </c:pt>
                <c:pt idx="15584">
                  <c:v>42811.731249942131</c:v>
                </c:pt>
                <c:pt idx="15585">
                  <c:v>42811.738194386577</c:v>
                </c:pt>
                <c:pt idx="15586">
                  <c:v>42811.745138831022</c:v>
                </c:pt>
                <c:pt idx="15587">
                  <c:v>42811.75208327546</c:v>
                </c:pt>
                <c:pt idx="15588">
                  <c:v>42811.759027719905</c:v>
                </c:pt>
                <c:pt idx="15589">
                  <c:v>42811.76597216435</c:v>
                </c:pt>
                <c:pt idx="15590">
                  <c:v>42811.772916608796</c:v>
                </c:pt>
                <c:pt idx="15591">
                  <c:v>42811.779861053241</c:v>
                </c:pt>
                <c:pt idx="15592">
                  <c:v>42811.786805497686</c:v>
                </c:pt>
                <c:pt idx="15593">
                  <c:v>42811.793749942131</c:v>
                </c:pt>
                <c:pt idx="15594">
                  <c:v>42811.800694386577</c:v>
                </c:pt>
                <c:pt idx="15595">
                  <c:v>42811.807638831022</c:v>
                </c:pt>
                <c:pt idx="15596">
                  <c:v>42811.81458327546</c:v>
                </c:pt>
                <c:pt idx="15597">
                  <c:v>42811.821527719905</c:v>
                </c:pt>
                <c:pt idx="15598">
                  <c:v>42811.82847216435</c:v>
                </c:pt>
                <c:pt idx="15599">
                  <c:v>42811.835416608796</c:v>
                </c:pt>
                <c:pt idx="15600">
                  <c:v>42811.842361053241</c:v>
                </c:pt>
                <c:pt idx="15601">
                  <c:v>42811.849305497686</c:v>
                </c:pt>
                <c:pt idx="15602">
                  <c:v>42811.856249942131</c:v>
                </c:pt>
                <c:pt idx="15603">
                  <c:v>42811.863194386577</c:v>
                </c:pt>
                <c:pt idx="15604">
                  <c:v>42811.870138831022</c:v>
                </c:pt>
                <c:pt idx="15605">
                  <c:v>42811.87708327546</c:v>
                </c:pt>
                <c:pt idx="15606">
                  <c:v>42811.884027719905</c:v>
                </c:pt>
                <c:pt idx="15607">
                  <c:v>42811.89097216435</c:v>
                </c:pt>
                <c:pt idx="15608">
                  <c:v>42811.897916608796</c:v>
                </c:pt>
                <c:pt idx="15609">
                  <c:v>42811.904861053241</c:v>
                </c:pt>
                <c:pt idx="15610">
                  <c:v>42811.911805497686</c:v>
                </c:pt>
                <c:pt idx="15611">
                  <c:v>42811.918749942131</c:v>
                </c:pt>
                <c:pt idx="15612">
                  <c:v>42811.925694386577</c:v>
                </c:pt>
                <c:pt idx="15613">
                  <c:v>42811.932638831022</c:v>
                </c:pt>
                <c:pt idx="15614">
                  <c:v>42811.93958327546</c:v>
                </c:pt>
                <c:pt idx="15615">
                  <c:v>42811.946527719905</c:v>
                </c:pt>
                <c:pt idx="15616">
                  <c:v>42811.95347216435</c:v>
                </c:pt>
                <c:pt idx="15617">
                  <c:v>42811.960416608796</c:v>
                </c:pt>
                <c:pt idx="15618">
                  <c:v>42811.967361053241</c:v>
                </c:pt>
                <c:pt idx="15619">
                  <c:v>42811.974305497686</c:v>
                </c:pt>
                <c:pt idx="15620">
                  <c:v>42811.981249942131</c:v>
                </c:pt>
                <c:pt idx="15621">
                  <c:v>42811.988194386577</c:v>
                </c:pt>
                <c:pt idx="15622">
                  <c:v>42811.995138831022</c:v>
                </c:pt>
                <c:pt idx="15623">
                  <c:v>42812.00208327546</c:v>
                </c:pt>
                <c:pt idx="15624">
                  <c:v>42812.009027719905</c:v>
                </c:pt>
                <c:pt idx="15625">
                  <c:v>42812.01597216435</c:v>
                </c:pt>
                <c:pt idx="15626">
                  <c:v>42812.022916608796</c:v>
                </c:pt>
                <c:pt idx="15627">
                  <c:v>42812.029861053241</c:v>
                </c:pt>
                <c:pt idx="15628">
                  <c:v>42812.036805497686</c:v>
                </c:pt>
                <c:pt idx="15629">
                  <c:v>42812.043749942131</c:v>
                </c:pt>
                <c:pt idx="15630">
                  <c:v>42812.050694386577</c:v>
                </c:pt>
                <c:pt idx="15631">
                  <c:v>42812.057638831022</c:v>
                </c:pt>
                <c:pt idx="15632">
                  <c:v>42812.06458327546</c:v>
                </c:pt>
                <c:pt idx="15633">
                  <c:v>42812.071527719905</c:v>
                </c:pt>
                <c:pt idx="15634">
                  <c:v>42812.07847216435</c:v>
                </c:pt>
                <c:pt idx="15635">
                  <c:v>42812.085416608796</c:v>
                </c:pt>
                <c:pt idx="15636">
                  <c:v>42812.092361053241</c:v>
                </c:pt>
                <c:pt idx="15637">
                  <c:v>42812.099305497686</c:v>
                </c:pt>
                <c:pt idx="15638">
                  <c:v>42812.106249942131</c:v>
                </c:pt>
                <c:pt idx="15639">
                  <c:v>42812.113194386577</c:v>
                </c:pt>
                <c:pt idx="15640">
                  <c:v>42812.120138831022</c:v>
                </c:pt>
                <c:pt idx="15641">
                  <c:v>42812.12708327546</c:v>
                </c:pt>
                <c:pt idx="15642">
                  <c:v>42812.134027719905</c:v>
                </c:pt>
                <c:pt idx="15643">
                  <c:v>42812.14097216435</c:v>
                </c:pt>
                <c:pt idx="15644">
                  <c:v>42812.147916608796</c:v>
                </c:pt>
                <c:pt idx="15645">
                  <c:v>42812.154861053241</c:v>
                </c:pt>
                <c:pt idx="15646">
                  <c:v>42812.161805497686</c:v>
                </c:pt>
                <c:pt idx="15647">
                  <c:v>42812.168749942131</c:v>
                </c:pt>
                <c:pt idx="15648">
                  <c:v>42812.175694386577</c:v>
                </c:pt>
                <c:pt idx="15649">
                  <c:v>42812.182638831022</c:v>
                </c:pt>
                <c:pt idx="15650">
                  <c:v>42812.18958327546</c:v>
                </c:pt>
                <c:pt idx="15651">
                  <c:v>42812.196527719905</c:v>
                </c:pt>
                <c:pt idx="15652">
                  <c:v>42812.20347216435</c:v>
                </c:pt>
                <c:pt idx="15653">
                  <c:v>42812.210416608796</c:v>
                </c:pt>
                <c:pt idx="15654">
                  <c:v>42812.217361053241</c:v>
                </c:pt>
                <c:pt idx="15655">
                  <c:v>42812.224305497686</c:v>
                </c:pt>
                <c:pt idx="15656">
                  <c:v>42812.231249942131</c:v>
                </c:pt>
                <c:pt idx="15657">
                  <c:v>42812.238194386577</c:v>
                </c:pt>
                <c:pt idx="15658">
                  <c:v>42812.245138831022</c:v>
                </c:pt>
                <c:pt idx="15659">
                  <c:v>42812.25208327546</c:v>
                </c:pt>
                <c:pt idx="15660">
                  <c:v>42812.259027719905</c:v>
                </c:pt>
                <c:pt idx="15661">
                  <c:v>42812.26597216435</c:v>
                </c:pt>
                <c:pt idx="15662">
                  <c:v>42812.272916608796</c:v>
                </c:pt>
                <c:pt idx="15663">
                  <c:v>42812.279861053241</c:v>
                </c:pt>
                <c:pt idx="15664">
                  <c:v>42812.286805497686</c:v>
                </c:pt>
                <c:pt idx="15665">
                  <c:v>42812.293749942131</c:v>
                </c:pt>
                <c:pt idx="15666">
                  <c:v>42812.300694386577</c:v>
                </c:pt>
                <c:pt idx="15667">
                  <c:v>42812.307638831022</c:v>
                </c:pt>
                <c:pt idx="15668">
                  <c:v>42812.31458327546</c:v>
                </c:pt>
                <c:pt idx="15669">
                  <c:v>42812.321527719905</c:v>
                </c:pt>
                <c:pt idx="15670">
                  <c:v>42812.32847216435</c:v>
                </c:pt>
                <c:pt idx="15671">
                  <c:v>42812.335416608796</c:v>
                </c:pt>
                <c:pt idx="15672">
                  <c:v>42812.342361053241</c:v>
                </c:pt>
                <c:pt idx="15673">
                  <c:v>42812.349305497686</c:v>
                </c:pt>
                <c:pt idx="15674">
                  <c:v>42812.356249942131</c:v>
                </c:pt>
                <c:pt idx="15675">
                  <c:v>42812.363194386577</c:v>
                </c:pt>
                <c:pt idx="15676">
                  <c:v>42812.370138831022</c:v>
                </c:pt>
                <c:pt idx="15677">
                  <c:v>42812.37708327546</c:v>
                </c:pt>
                <c:pt idx="15678">
                  <c:v>42812.384027719905</c:v>
                </c:pt>
                <c:pt idx="15679">
                  <c:v>42812.39097216435</c:v>
                </c:pt>
                <c:pt idx="15680">
                  <c:v>42812.397916608796</c:v>
                </c:pt>
                <c:pt idx="15681">
                  <c:v>42812.404861053241</c:v>
                </c:pt>
                <c:pt idx="15682">
                  <c:v>42812.411805497686</c:v>
                </c:pt>
                <c:pt idx="15683">
                  <c:v>42812.418749942131</c:v>
                </c:pt>
                <c:pt idx="15684">
                  <c:v>42812.425694386577</c:v>
                </c:pt>
                <c:pt idx="15685">
                  <c:v>42812.432638831022</c:v>
                </c:pt>
                <c:pt idx="15686">
                  <c:v>42812.43958327546</c:v>
                </c:pt>
                <c:pt idx="15687">
                  <c:v>42812.446527719905</c:v>
                </c:pt>
                <c:pt idx="15688">
                  <c:v>42812.45347216435</c:v>
                </c:pt>
                <c:pt idx="15689">
                  <c:v>42812.460416608796</c:v>
                </c:pt>
                <c:pt idx="15690">
                  <c:v>42812.467361053241</c:v>
                </c:pt>
                <c:pt idx="15691">
                  <c:v>42812.474305497686</c:v>
                </c:pt>
                <c:pt idx="15692">
                  <c:v>42812.481249942131</c:v>
                </c:pt>
                <c:pt idx="15693">
                  <c:v>42812.488194386577</c:v>
                </c:pt>
                <c:pt idx="15694">
                  <c:v>42812.495138831022</c:v>
                </c:pt>
                <c:pt idx="15695">
                  <c:v>42812.50208327546</c:v>
                </c:pt>
                <c:pt idx="15696">
                  <c:v>42812.509027719905</c:v>
                </c:pt>
                <c:pt idx="15697">
                  <c:v>42812.51597216435</c:v>
                </c:pt>
                <c:pt idx="15698">
                  <c:v>42812.522916608796</c:v>
                </c:pt>
                <c:pt idx="15699">
                  <c:v>42812.529861053241</c:v>
                </c:pt>
                <c:pt idx="15700">
                  <c:v>42812.536805497686</c:v>
                </c:pt>
                <c:pt idx="15701">
                  <c:v>42812.543749942131</c:v>
                </c:pt>
                <c:pt idx="15702">
                  <c:v>42812.550694386577</c:v>
                </c:pt>
                <c:pt idx="15703">
                  <c:v>42812.557638831022</c:v>
                </c:pt>
                <c:pt idx="15704">
                  <c:v>42812.56458327546</c:v>
                </c:pt>
                <c:pt idx="15705">
                  <c:v>42812.571527719905</c:v>
                </c:pt>
                <c:pt idx="15706">
                  <c:v>42812.57847216435</c:v>
                </c:pt>
                <c:pt idx="15707">
                  <c:v>42812.585416608796</c:v>
                </c:pt>
                <c:pt idx="15708">
                  <c:v>42812.592361053241</c:v>
                </c:pt>
                <c:pt idx="15709">
                  <c:v>42812.599305497686</c:v>
                </c:pt>
                <c:pt idx="15710">
                  <c:v>42812.606249942131</c:v>
                </c:pt>
                <c:pt idx="15711">
                  <c:v>42812.613194386577</c:v>
                </c:pt>
                <c:pt idx="15712">
                  <c:v>42812.620138831022</c:v>
                </c:pt>
                <c:pt idx="15713">
                  <c:v>42812.62708327546</c:v>
                </c:pt>
                <c:pt idx="15714">
                  <c:v>42812.634027719905</c:v>
                </c:pt>
                <c:pt idx="15715">
                  <c:v>42812.64097216435</c:v>
                </c:pt>
                <c:pt idx="15716">
                  <c:v>42812.647916608796</c:v>
                </c:pt>
                <c:pt idx="15717">
                  <c:v>42812.654861053241</c:v>
                </c:pt>
                <c:pt idx="15718">
                  <c:v>42812.661805497686</c:v>
                </c:pt>
                <c:pt idx="15719">
                  <c:v>42812.668749942131</c:v>
                </c:pt>
                <c:pt idx="15720">
                  <c:v>42812.675694386577</c:v>
                </c:pt>
                <c:pt idx="15721">
                  <c:v>42812.682638831022</c:v>
                </c:pt>
                <c:pt idx="15722">
                  <c:v>42812.68958327546</c:v>
                </c:pt>
                <c:pt idx="15723">
                  <c:v>42812.696527719905</c:v>
                </c:pt>
                <c:pt idx="15724">
                  <c:v>42812.70347216435</c:v>
                </c:pt>
                <c:pt idx="15725">
                  <c:v>42812.710416608796</c:v>
                </c:pt>
                <c:pt idx="15726">
                  <c:v>42812.717361053241</c:v>
                </c:pt>
                <c:pt idx="15727">
                  <c:v>42812.724305497686</c:v>
                </c:pt>
                <c:pt idx="15728">
                  <c:v>42812.731249942131</c:v>
                </c:pt>
                <c:pt idx="15729">
                  <c:v>42812.738194386577</c:v>
                </c:pt>
                <c:pt idx="15730">
                  <c:v>42812.745138831022</c:v>
                </c:pt>
                <c:pt idx="15731">
                  <c:v>42812.75208327546</c:v>
                </c:pt>
                <c:pt idx="15732">
                  <c:v>42812.759027719905</c:v>
                </c:pt>
                <c:pt idx="15733">
                  <c:v>42812.76597216435</c:v>
                </c:pt>
                <c:pt idx="15734">
                  <c:v>42812.772916608796</c:v>
                </c:pt>
                <c:pt idx="15735">
                  <c:v>42812.779861053241</c:v>
                </c:pt>
                <c:pt idx="15736">
                  <c:v>42812.786805497686</c:v>
                </c:pt>
                <c:pt idx="15737">
                  <c:v>42812.793749942131</c:v>
                </c:pt>
                <c:pt idx="15738">
                  <c:v>42812.800694386577</c:v>
                </c:pt>
                <c:pt idx="15739">
                  <c:v>42812.807638831022</c:v>
                </c:pt>
                <c:pt idx="15740">
                  <c:v>42812.81458327546</c:v>
                </c:pt>
                <c:pt idx="15741">
                  <c:v>42812.821527719905</c:v>
                </c:pt>
                <c:pt idx="15742">
                  <c:v>42812.82847216435</c:v>
                </c:pt>
                <c:pt idx="15743">
                  <c:v>42812.835416608796</c:v>
                </c:pt>
                <c:pt idx="15744">
                  <c:v>42812.842361053241</c:v>
                </c:pt>
                <c:pt idx="15745">
                  <c:v>42812.849305497686</c:v>
                </c:pt>
                <c:pt idx="15746">
                  <c:v>42812.856249942131</c:v>
                </c:pt>
                <c:pt idx="15747">
                  <c:v>42812.863194386577</c:v>
                </c:pt>
                <c:pt idx="15748">
                  <c:v>42812.870138831022</c:v>
                </c:pt>
                <c:pt idx="15749">
                  <c:v>42812.87708327546</c:v>
                </c:pt>
                <c:pt idx="15750">
                  <c:v>42812.884027719905</c:v>
                </c:pt>
                <c:pt idx="15751">
                  <c:v>42812.89097216435</c:v>
                </c:pt>
                <c:pt idx="15752">
                  <c:v>42812.897916608796</c:v>
                </c:pt>
                <c:pt idx="15753">
                  <c:v>42812.904861053241</c:v>
                </c:pt>
                <c:pt idx="15754">
                  <c:v>42812.911805497686</c:v>
                </c:pt>
                <c:pt idx="15755">
                  <c:v>42812.918749942131</c:v>
                </c:pt>
                <c:pt idx="15756">
                  <c:v>42812.925694386577</c:v>
                </c:pt>
                <c:pt idx="15757">
                  <c:v>42812.932638831022</c:v>
                </c:pt>
                <c:pt idx="15758">
                  <c:v>42812.93958327546</c:v>
                </c:pt>
                <c:pt idx="15759">
                  <c:v>42812.946527719905</c:v>
                </c:pt>
                <c:pt idx="15760">
                  <c:v>42812.95347216435</c:v>
                </c:pt>
                <c:pt idx="15761">
                  <c:v>42812.960416608796</c:v>
                </c:pt>
                <c:pt idx="15762">
                  <c:v>42812.967361053241</c:v>
                </c:pt>
                <c:pt idx="15763">
                  <c:v>42812.974305497686</c:v>
                </c:pt>
                <c:pt idx="15764">
                  <c:v>42812.981249942131</c:v>
                </c:pt>
                <c:pt idx="15765">
                  <c:v>42812.988194386577</c:v>
                </c:pt>
                <c:pt idx="15766">
                  <c:v>42812.995138831022</c:v>
                </c:pt>
                <c:pt idx="15767">
                  <c:v>42813.00208327546</c:v>
                </c:pt>
                <c:pt idx="15768">
                  <c:v>42813.009027719905</c:v>
                </c:pt>
                <c:pt idx="15769">
                  <c:v>42813.01597216435</c:v>
                </c:pt>
                <c:pt idx="15770">
                  <c:v>42813.022916608796</c:v>
                </c:pt>
                <c:pt idx="15771">
                  <c:v>42813.029861053241</c:v>
                </c:pt>
                <c:pt idx="15772">
                  <c:v>42813.036805497686</c:v>
                </c:pt>
                <c:pt idx="15773">
                  <c:v>42813.043749942131</c:v>
                </c:pt>
                <c:pt idx="15774">
                  <c:v>42813.050694386577</c:v>
                </c:pt>
                <c:pt idx="15775">
                  <c:v>42813.057638831022</c:v>
                </c:pt>
                <c:pt idx="15776">
                  <c:v>42813.06458327546</c:v>
                </c:pt>
                <c:pt idx="15777">
                  <c:v>42813.071527719905</c:v>
                </c:pt>
                <c:pt idx="15778">
                  <c:v>42813.07847216435</c:v>
                </c:pt>
                <c:pt idx="15779">
                  <c:v>42813.085416608796</c:v>
                </c:pt>
                <c:pt idx="15780">
                  <c:v>42813.092361053241</c:v>
                </c:pt>
                <c:pt idx="15781">
                  <c:v>42813.099305497686</c:v>
                </c:pt>
                <c:pt idx="15782">
                  <c:v>42813.106249942131</c:v>
                </c:pt>
                <c:pt idx="15783">
                  <c:v>42813.113194386577</c:v>
                </c:pt>
                <c:pt idx="15784">
                  <c:v>42813.120138831022</c:v>
                </c:pt>
                <c:pt idx="15785">
                  <c:v>42813.12708327546</c:v>
                </c:pt>
                <c:pt idx="15786">
                  <c:v>42813.134027719905</c:v>
                </c:pt>
                <c:pt idx="15787">
                  <c:v>42813.14097216435</c:v>
                </c:pt>
                <c:pt idx="15788">
                  <c:v>42813.147916608796</c:v>
                </c:pt>
                <c:pt idx="15789">
                  <c:v>42813.154861053241</c:v>
                </c:pt>
                <c:pt idx="15790">
                  <c:v>42813.161805497686</c:v>
                </c:pt>
                <c:pt idx="15791">
                  <c:v>42813.168749942131</c:v>
                </c:pt>
                <c:pt idx="15792">
                  <c:v>42813.175694386577</c:v>
                </c:pt>
                <c:pt idx="15793">
                  <c:v>42813.182638831022</c:v>
                </c:pt>
                <c:pt idx="15794">
                  <c:v>42813.18958327546</c:v>
                </c:pt>
                <c:pt idx="15795">
                  <c:v>42813.196527719905</c:v>
                </c:pt>
                <c:pt idx="15796">
                  <c:v>42813.20347216435</c:v>
                </c:pt>
                <c:pt idx="15797">
                  <c:v>42813.210416608796</c:v>
                </c:pt>
                <c:pt idx="15798">
                  <c:v>42813.217361053241</c:v>
                </c:pt>
                <c:pt idx="15799">
                  <c:v>42813.224305497686</c:v>
                </c:pt>
                <c:pt idx="15800">
                  <c:v>42813.231249942131</c:v>
                </c:pt>
                <c:pt idx="15801">
                  <c:v>42813.238194386577</c:v>
                </c:pt>
                <c:pt idx="15802">
                  <c:v>42813.245138831022</c:v>
                </c:pt>
                <c:pt idx="15803">
                  <c:v>42813.25208327546</c:v>
                </c:pt>
                <c:pt idx="15804">
                  <c:v>42813.259027719905</c:v>
                </c:pt>
                <c:pt idx="15805">
                  <c:v>42813.26597216435</c:v>
                </c:pt>
                <c:pt idx="15806">
                  <c:v>42813.272916608796</c:v>
                </c:pt>
                <c:pt idx="15807">
                  <c:v>42813.279861053241</c:v>
                </c:pt>
                <c:pt idx="15808">
                  <c:v>42813.286805497686</c:v>
                </c:pt>
                <c:pt idx="15809">
                  <c:v>42813.293749942131</c:v>
                </c:pt>
                <c:pt idx="15810">
                  <c:v>42813.300694386577</c:v>
                </c:pt>
                <c:pt idx="15811">
                  <c:v>42813.307638831022</c:v>
                </c:pt>
                <c:pt idx="15812">
                  <c:v>42813.31458327546</c:v>
                </c:pt>
                <c:pt idx="15813">
                  <c:v>42813.321527719905</c:v>
                </c:pt>
                <c:pt idx="15814">
                  <c:v>42813.32847216435</c:v>
                </c:pt>
                <c:pt idx="15815">
                  <c:v>42813.335416608796</c:v>
                </c:pt>
                <c:pt idx="15816">
                  <c:v>42813.342361053241</c:v>
                </c:pt>
                <c:pt idx="15817">
                  <c:v>42813.349305497686</c:v>
                </c:pt>
                <c:pt idx="15818">
                  <c:v>42813.356249942131</c:v>
                </c:pt>
                <c:pt idx="15819">
                  <c:v>42813.363194386577</c:v>
                </c:pt>
                <c:pt idx="15820">
                  <c:v>42813.370138831022</c:v>
                </c:pt>
                <c:pt idx="15821">
                  <c:v>42813.37708327546</c:v>
                </c:pt>
                <c:pt idx="15822">
                  <c:v>42813.384027719905</c:v>
                </c:pt>
                <c:pt idx="15823">
                  <c:v>42813.39097216435</c:v>
                </c:pt>
                <c:pt idx="15824">
                  <c:v>42813.397916608796</c:v>
                </c:pt>
                <c:pt idx="15825">
                  <c:v>42813.404861053241</c:v>
                </c:pt>
                <c:pt idx="15826">
                  <c:v>42813.411805497686</c:v>
                </c:pt>
                <c:pt idx="15827">
                  <c:v>42813.418749942131</c:v>
                </c:pt>
                <c:pt idx="15828">
                  <c:v>42813.425694386577</c:v>
                </c:pt>
                <c:pt idx="15829">
                  <c:v>42813.432638831022</c:v>
                </c:pt>
                <c:pt idx="15830">
                  <c:v>42813.43958327546</c:v>
                </c:pt>
                <c:pt idx="15831">
                  <c:v>42813.446527719905</c:v>
                </c:pt>
                <c:pt idx="15832">
                  <c:v>42813.45347216435</c:v>
                </c:pt>
                <c:pt idx="15833">
                  <c:v>42813.460416608796</c:v>
                </c:pt>
                <c:pt idx="15834">
                  <c:v>42813.467361053241</c:v>
                </c:pt>
                <c:pt idx="15835">
                  <c:v>42813.474305497686</c:v>
                </c:pt>
                <c:pt idx="15836">
                  <c:v>42813.481249942131</c:v>
                </c:pt>
                <c:pt idx="15837">
                  <c:v>42813.488194386577</c:v>
                </c:pt>
                <c:pt idx="15838">
                  <c:v>42813.495138831022</c:v>
                </c:pt>
                <c:pt idx="15839">
                  <c:v>42813.50208327546</c:v>
                </c:pt>
                <c:pt idx="15840">
                  <c:v>42813.509027719905</c:v>
                </c:pt>
                <c:pt idx="15841">
                  <c:v>42813.51597216435</c:v>
                </c:pt>
                <c:pt idx="15842">
                  <c:v>42813.522916608796</c:v>
                </c:pt>
                <c:pt idx="15843">
                  <c:v>42813.529861053241</c:v>
                </c:pt>
                <c:pt idx="15844">
                  <c:v>42813.536805497686</c:v>
                </c:pt>
                <c:pt idx="15845">
                  <c:v>42813.543749942131</c:v>
                </c:pt>
                <c:pt idx="15846">
                  <c:v>42813.550694386577</c:v>
                </c:pt>
                <c:pt idx="15847">
                  <c:v>42813.557638831022</c:v>
                </c:pt>
                <c:pt idx="15848">
                  <c:v>42813.56458327546</c:v>
                </c:pt>
                <c:pt idx="15849">
                  <c:v>42813.571527719905</c:v>
                </c:pt>
                <c:pt idx="15850">
                  <c:v>42813.57847216435</c:v>
                </c:pt>
                <c:pt idx="15851">
                  <c:v>42813.585416608796</c:v>
                </c:pt>
                <c:pt idx="15852">
                  <c:v>42813.592361053241</c:v>
                </c:pt>
                <c:pt idx="15853">
                  <c:v>42813.599305497686</c:v>
                </c:pt>
                <c:pt idx="15854">
                  <c:v>42813.606249942131</c:v>
                </c:pt>
                <c:pt idx="15855">
                  <c:v>42813.613194386577</c:v>
                </c:pt>
                <c:pt idx="15856">
                  <c:v>42813.620138831022</c:v>
                </c:pt>
                <c:pt idx="15857">
                  <c:v>42813.62708327546</c:v>
                </c:pt>
                <c:pt idx="15858">
                  <c:v>42813.634027719905</c:v>
                </c:pt>
                <c:pt idx="15859">
                  <c:v>42813.64097216435</c:v>
                </c:pt>
                <c:pt idx="15860">
                  <c:v>42813.647916608796</c:v>
                </c:pt>
                <c:pt idx="15861">
                  <c:v>42813.654861053241</c:v>
                </c:pt>
                <c:pt idx="15862">
                  <c:v>42813.661805497686</c:v>
                </c:pt>
                <c:pt idx="15863">
                  <c:v>42813.668749942131</c:v>
                </c:pt>
                <c:pt idx="15864">
                  <c:v>42813.675694386577</c:v>
                </c:pt>
                <c:pt idx="15865">
                  <c:v>42813.682638831022</c:v>
                </c:pt>
                <c:pt idx="15866">
                  <c:v>42813.68958327546</c:v>
                </c:pt>
                <c:pt idx="15867">
                  <c:v>42813.696527719905</c:v>
                </c:pt>
                <c:pt idx="15868">
                  <c:v>42813.70347216435</c:v>
                </c:pt>
                <c:pt idx="15869">
                  <c:v>42813.710416608796</c:v>
                </c:pt>
                <c:pt idx="15870">
                  <c:v>42813.717361053241</c:v>
                </c:pt>
                <c:pt idx="15871">
                  <c:v>42813.724305497686</c:v>
                </c:pt>
                <c:pt idx="15872">
                  <c:v>42813.731249942131</c:v>
                </c:pt>
                <c:pt idx="15873">
                  <c:v>42813.738194386577</c:v>
                </c:pt>
                <c:pt idx="15874">
                  <c:v>42813.745138831022</c:v>
                </c:pt>
                <c:pt idx="15875">
                  <c:v>42813.75208327546</c:v>
                </c:pt>
                <c:pt idx="15876">
                  <c:v>42813.759027719905</c:v>
                </c:pt>
                <c:pt idx="15877">
                  <c:v>42813.76597216435</c:v>
                </c:pt>
                <c:pt idx="15878">
                  <c:v>42813.772916608796</c:v>
                </c:pt>
                <c:pt idx="15879">
                  <c:v>42813.779861053241</c:v>
                </c:pt>
                <c:pt idx="15880">
                  <c:v>42813.786805497686</c:v>
                </c:pt>
                <c:pt idx="15881">
                  <c:v>42813.793749942131</c:v>
                </c:pt>
                <c:pt idx="15882">
                  <c:v>42813.800694386577</c:v>
                </c:pt>
                <c:pt idx="15883">
                  <c:v>42813.807638831022</c:v>
                </c:pt>
                <c:pt idx="15884">
                  <c:v>42813.81458327546</c:v>
                </c:pt>
                <c:pt idx="15885">
                  <c:v>42813.821527719905</c:v>
                </c:pt>
                <c:pt idx="15886">
                  <c:v>42813.82847216435</c:v>
                </c:pt>
                <c:pt idx="15887">
                  <c:v>42813.835416608796</c:v>
                </c:pt>
                <c:pt idx="15888">
                  <c:v>42813.842361053241</c:v>
                </c:pt>
                <c:pt idx="15889">
                  <c:v>42813.849305497686</c:v>
                </c:pt>
                <c:pt idx="15890">
                  <c:v>42813.856249942131</c:v>
                </c:pt>
                <c:pt idx="15891">
                  <c:v>42813.863194386577</c:v>
                </c:pt>
                <c:pt idx="15892">
                  <c:v>42813.870138831022</c:v>
                </c:pt>
                <c:pt idx="15893">
                  <c:v>42813.87708327546</c:v>
                </c:pt>
                <c:pt idx="15894">
                  <c:v>42813.884027719905</c:v>
                </c:pt>
                <c:pt idx="15895">
                  <c:v>42813.89097216435</c:v>
                </c:pt>
                <c:pt idx="15896">
                  <c:v>42813.897916608796</c:v>
                </c:pt>
                <c:pt idx="15897">
                  <c:v>42813.904861053241</c:v>
                </c:pt>
                <c:pt idx="15898">
                  <c:v>42813.911805497686</c:v>
                </c:pt>
                <c:pt idx="15899">
                  <c:v>42813.918749942131</c:v>
                </c:pt>
                <c:pt idx="15900">
                  <c:v>42813.925694386577</c:v>
                </c:pt>
                <c:pt idx="15901">
                  <c:v>42813.932638831022</c:v>
                </c:pt>
                <c:pt idx="15902">
                  <c:v>42813.93958327546</c:v>
                </c:pt>
                <c:pt idx="15903">
                  <c:v>42813.946527719905</c:v>
                </c:pt>
                <c:pt idx="15904">
                  <c:v>42813.95347216435</c:v>
                </c:pt>
                <c:pt idx="15905">
                  <c:v>42813.960416608796</c:v>
                </c:pt>
                <c:pt idx="15906">
                  <c:v>42813.967361053241</c:v>
                </c:pt>
                <c:pt idx="15907">
                  <c:v>42813.974305497686</c:v>
                </c:pt>
                <c:pt idx="15908">
                  <c:v>42813.981249942131</c:v>
                </c:pt>
                <c:pt idx="15909">
                  <c:v>42813.988194386577</c:v>
                </c:pt>
                <c:pt idx="15910">
                  <c:v>42813.995138831022</c:v>
                </c:pt>
                <c:pt idx="15911">
                  <c:v>42814.00208327546</c:v>
                </c:pt>
                <c:pt idx="15912">
                  <c:v>42814.009027719905</c:v>
                </c:pt>
                <c:pt idx="15913">
                  <c:v>42814.01597216435</c:v>
                </c:pt>
                <c:pt idx="15914">
                  <c:v>42814.022916608796</c:v>
                </c:pt>
                <c:pt idx="15915">
                  <c:v>42814.029861053241</c:v>
                </c:pt>
                <c:pt idx="15916">
                  <c:v>42814.036805497686</c:v>
                </c:pt>
                <c:pt idx="15917">
                  <c:v>42814.043749942131</c:v>
                </c:pt>
                <c:pt idx="15918">
                  <c:v>42814.050694386577</c:v>
                </c:pt>
                <c:pt idx="15919">
                  <c:v>42814.057638831022</c:v>
                </c:pt>
                <c:pt idx="15920">
                  <c:v>42814.06458327546</c:v>
                </c:pt>
                <c:pt idx="15921">
                  <c:v>42814.071527719905</c:v>
                </c:pt>
                <c:pt idx="15922">
                  <c:v>42814.07847216435</c:v>
                </c:pt>
                <c:pt idx="15923">
                  <c:v>42814.085416608796</c:v>
                </c:pt>
                <c:pt idx="15924">
                  <c:v>42814.092361053241</c:v>
                </c:pt>
                <c:pt idx="15925">
                  <c:v>42814.099305497686</c:v>
                </c:pt>
                <c:pt idx="15926">
                  <c:v>42814.106249942131</c:v>
                </c:pt>
                <c:pt idx="15927">
                  <c:v>42814.113194386577</c:v>
                </c:pt>
                <c:pt idx="15928">
                  <c:v>42814.120138831022</c:v>
                </c:pt>
                <c:pt idx="15929">
                  <c:v>42814.12708327546</c:v>
                </c:pt>
                <c:pt idx="15930">
                  <c:v>42814.134027719905</c:v>
                </c:pt>
                <c:pt idx="15931">
                  <c:v>42814.14097216435</c:v>
                </c:pt>
                <c:pt idx="15932">
                  <c:v>42814.147916608796</c:v>
                </c:pt>
                <c:pt idx="15933">
                  <c:v>42814.154861053241</c:v>
                </c:pt>
                <c:pt idx="15934">
                  <c:v>42814.161805497686</c:v>
                </c:pt>
                <c:pt idx="15935">
                  <c:v>42814.168749942131</c:v>
                </c:pt>
                <c:pt idx="15936">
                  <c:v>42814.175694386577</c:v>
                </c:pt>
                <c:pt idx="15937">
                  <c:v>42814.182638831022</c:v>
                </c:pt>
                <c:pt idx="15938">
                  <c:v>42814.18958327546</c:v>
                </c:pt>
                <c:pt idx="15939">
                  <c:v>42814.196527719905</c:v>
                </c:pt>
                <c:pt idx="15940">
                  <c:v>42814.20347216435</c:v>
                </c:pt>
                <c:pt idx="15941">
                  <c:v>42814.210416608796</c:v>
                </c:pt>
                <c:pt idx="15942">
                  <c:v>42814.217361053241</c:v>
                </c:pt>
                <c:pt idx="15943">
                  <c:v>42814.224305497686</c:v>
                </c:pt>
                <c:pt idx="15944">
                  <c:v>42814.231249942131</c:v>
                </c:pt>
                <c:pt idx="15945">
                  <c:v>42814.238194386577</c:v>
                </c:pt>
                <c:pt idx="15946">
                  <c:v>42814.245138831022</c:v>
                </c:pt>
                <c:pt idx="15947">
                  <c:v>42814.25208327546</c:v>
                </c:pt>
                <c:pt idx="15948">
                  <c:v>42814.259027719905</c:v>
                </c:pt>
                <c:pt idx="15949">
                  <c:v>42814.26597216435</c:v>
                </c:pt>
                <c:pt idx="15950">
                  <c:v>42814.272916608796</c:v>
                </c:pt>
                <c:pt idx="15951">
                  <c:v>42814.279861053241</c:v>
                </c:pt>
                <c:pt idx="15952">
                  <c:v>42814.286805497686</c:v>
                </c:pt>
                <c:pt idx="15953">
                  <c:v>42814.293749942131</c:v>
                </c:pt>
                <c:pt idx="15954">
                  <c:v>42814.300694386577</c:v>
                </c:pt>
                <c:pt idx="15955">
                  <c:v>42814.307638831022</c:v>
                </c:pt>
                <c:pt idx="15956">
                  <c:v>42814.31458327546</c:v>
                </c:pt>
                <c:pt idx="15957">
                  <c:v>42814.321527719905</c:v>
                </c:pt>
                <c:pt idx="15958">
                  <c:v>42814.32847216435</c:v>
                </c:pt>
                <c:pt idx="15959">
                  <c:v>42814.335416608796</c:v>
                </c:pt>
                <c:pt idx="15960">
                  <c:v>42814.342361053241</c:v>
                </c:pt>
                <c:pt idx="15961">
                  <c:v>42814.349305497686</c:v>
                </c:pt>
                <c:pt idx="15962">
                  <c:v>42814.356249942131</c:v>
                </c:pt>
                <c:pt idx="15963">
                  <c:v>42814.363194386577</c:v>
                </c:pt>
                <c:pt idx="15964">
                  <c:v>42814.370138831022</c:v>
                </c:pt>
                <c:pt idx="15965">
                  <c:v>42814.37708327546</c:v>
                </c:pt>
                <c:pt idx="15966">
                  <c:v>42814.384027719905</c:v>
                </c:pt>
                <c:pt idx="15967">
                  <c:v>42814.39097216435</c:v>
                </c:pt>
                <c:pt idx="15968">
                  <c:v>42814.397916608796</c:v>
                </c:pt>
                <c:pt idx="15969">
                  <c:v>42814.404861053241</c:v>
                </c:pt>
                <c:pt idx="15970">
                  <c:v>42814.411805497686</c:v>
                </c:pt>
                <c:pt idx="15971">
                  <c:v>42814.418749942131</c:v>
                </c:pt>
                <c:pt idx="15972">
                  <c:v>42814.425694386577</c:v>
                </c:pt>
                <c:pt idx="15973">
                  <c:v>42814.432638831022</c:v>
                </c:pt>
                <c:pt idx="15974">
                  <c:v>42814.43958327546</c:v>
                </c:pt>
                <c:pt idx="15975">
                  <c:v>42814.446527719905</c:v>
                </c:pt>
                <c:pt idx="15976">
                  <c:v>42814.45347216435</c:v>
                </c:pt>
                <c:pt idx="15977">
                  <c:v>42814.460416608796</c:v>
                </c:pt>
                <c:pt idx="15978">
                  <c:v>42814.467361053241</c:v>
                </c:pt>
                <c:pt idx="15979">
                  <c:v>42814.474305497686</c:v>
                </c:pt>
                <c:pt idx="15980">
                  <c:v>42814.481249942131</c:v>
                </c:pt>
                <c:pt idx="15981">
                  <c:v>42814.488194386577</c:v>
                </c:pt>
                <c:pt idx="15982">
                  <c:v>42814.495138831022</c:v>
                </c:pt>
                <c:pt idx="15983">
                  <c:v>42814.50208327546</c:v>
                </c:pt>
                <c:pt idx="15984">
                  <c:v>42814.509027719905</c:v>
                </c:pt>
                <c:pt idx="15985">
                  <c:v>42814.51597216435</c:v>
                </c:pt>
                <c:pt idx="15986">
                  <c:v>42814.522916608796</c:v>
                </c:pt>
                <c:pt idx="15987">
                  <c:v>42814.529861053241</c:v>
                </c:pt>
                <c:pt idx="15988">
                  <c:v>42814.536805497686</c:v>
                </c:pt>
                <c:pt idx="15989">
                  <c:v>42814.543749942131</c:v>
                </c:pt>
                <c:pt idx="15990">
                  <c:v>42814.550694386577</c:v>
                </c:pt>
                <c:pt idx="15991">
                  <c:v>42814.557638831022</c:v>
                </c:pt>
                <c:pt idx="15992">
                  <c:v>42814.56458327546</c:v>
                </c:pt>
                <c:pt idx="15993">
                  <c:v>42814.571527719905</c:v>
                </c:pt>
                <c:pt idx="15994">
                  <c:v>42814.57847216435</c:v>
                </c:pt>
                <c:pt idx="15995">
                  <c:v>42814.585416608796</c:v>
                </c:pt>
                <c:pt idx="15996">
                  <c:v>42814.592361053241</c:v>
                </c:pt>
                <c:pt idx="15997">
                  <c:v>42814.599305497686</c:v>
                </c:pt>
                <c:pt idx="15998">
                  <c:v>42814.606249942131</c:v>
                </c:pt>
                <c:pt idx="15999">
                  <c:v>42814.613194386577</c:v>
                </c:pt>
                <c:pt idx="16000">
                  <c:v>42814.620138831022</c:v>
                </c:pt>
                <c:pt idx="16001">
                  <c:v>42814.62708327546</c:v>
                </c:pt>
                <c:pt idx="16002">
                  <c:v>42814.634027719905</c:v>
                </c:pt>
                <c:pt idx="16003">
                  <c:v>42814.64097216435</c:v>
                </c:pt>
                <c:pt idx="16004">
                  <c:v>42814.647916608796</c:v>
                </c:pt>
                <c:pt idx="16005">
                  <c:v>42814.654861053241</c:v>
                </c:pt>
                <c:pt idx="16006">
                  <c:v>42814.661805497686</c:v>
                </c:pt>
                <c:pt idx="16007">
                  <c:v>42814.668749942131</c:v>
                </c:pt>
                <c:pt idx="16008">
                  <c:v>42814.675694386577</c:v>
                </c:pt>
                <c:pt idx="16009">
                  <c:v>42814.682638831022</c:v>
                </c:pt>
                <c:pt idx="16010">
                  <c:v>42814.68958327546</c:v>
                </c:pt>
                <c:pt idx="16011">
                  <c:v>42814.696527719905</c:v>
                </c:pt>
                <c:pt idx="16012">
                  <c:v>42814.70347216435</c:v>
                </c:pt>
                <c:pt idx="16013">
                  <c:v>42814.710416608796</c:v>
                </c:pt>
                <c:pt idx="16014">
                  <c:v>42814.717361053241</c:v>
                </c:pt>
                <c:pt idx="16015">
                  <c:v>42814.724305497686</c:v>
                </c:pt>
                <c:pt idx="16016">
                  <c:v>42814.731249942131</c:v>
                </c:pt>
                <c:pt idx="16017">
                  <c:v>42814.738194386577</c:v>
                </c:pt>
                <c:pt idx="16018">
                  <c:v>42814.745138831022</c:v>
                </c:pt>
                <c:pt idx="16019">
                  <c:v>42814.75208327546</c:v>
                </c:pt>
                <c:pt idx="16020">
                  <c:v>42814.759027719905</c:v>
                </c:pt>
                <c:pt idx="16021">
                  <c:v>42814.76597216435</c:v>
                </c:pt>
                <c:pt idx="16022">
                  <c:v>42814.772916608796</c:v>
                </c:pt>
                <c:pt idx="16023">
                  <c:v>42814.779861053241</c:v>
                </c:pt>
                <c:pt idx="16024">
                  <c:v>42814.786805497686</c:v>
                </c:pt>
                <c:pt idx="16025">
                  <c:v>42814.793749942131</c:v>
                </c:pt>
                <c:pt idx="16026">
                  <c:v>42814.800694386577</c:v>
                </c:pt>
                <c:pt idx="16027">
                  <c:v>42814.807638831022</c:v>
                </c:pt>
                <c:pt idx="16028">
                  <c:v>42814.81458327546</c:v>
                </c:pt>
                <c:pt idx="16029">
                  <c:v>42814.821527719905</c:v>
                </c:pt>
                <c:pt idx="16030">
                  <c:v>42814.82847216435</c:v>
                </c:pt>
                <c:pt idx="16031">
                  <c:v>42814.835416608796</c:v>
                </c:pt>
                <c:pt idx="16032">
                  <c:v>42814.842361053241</c:v>
                </c:pt>
                <c:pt idx="16033">
                  <c:v>42814.849305497686</c:v>
                </c:pt>
                <c:pt idx="16034">
                  <c:v>42814.856249942131</c:v>
                </c:pt>
                <c:pt idx="16035">
                  <c:v>42814.863194386577</c:v>
                </c:pt>
                <c:pt idx="16036">
                  <c:v>42814.870138831022</c:v>
                </c:pt>
                <c:pt idx="16037">
                  <c:v>42814.87708327546</c:v>
                </c:pt>
                <c:pt idx="16038">
                  <c:v>42814.884027719905</c:v>
                </c:pt>
                <c:pt idx="16039">
                  <c:v>42814.89097216435</c:v>
                </c:pt>
                <c:pt idx="16040">
                  <c:v>42814.897916608796</c:v>
                </c:pt>
                <c:pt idx="16041">
                  <c:v>42814.904861053241</c:v>
                </c:pt>
                <c:pt idx="16042">
                  <c:v>42814.911805497686</c:v>
                </c:pt>
                <c:pt idx="16043">
                  <c:v>42814.918749942131</c:v>
                </c:pt>
                <c:pt idx="16044">
                  <c:v>42814.925694386577</c:v>
                </c:pt>
                <c:pt idx="16045">
                  <c:v>42814.932638831022</c:v>
                </c:pt>
                <c:pt idx="16046">
                  <c:v>42814.93958327546</c:v>
                </c:pt>
                <c:pt idx="16047">
                  <c:v>42814.946527719905</c:v>
                </c:pt>
                <c:pt idx="16048">
                  <c:v>42814.95347216435</c:v>
                </c:pt>
                <c:pt idx="16049">
                  <c:v>42814.960416608796</c:v>
                </c:pt>
                <c:pt idx="16050">
                  <c:v>42814.967361053241</c:v>
                </c:pt>
                <c:pt idx="16051">
                  <c:v>42814.974305497686</c:v>
                </c:pt>
                <c:pt idx="16052">
                  <c:v>42814.981249942131</c:v>
                </c:pt>
                <c:pt idx="16053">
                  <c:v>42814.988194386577</c:v>
                </c:pt>
                <c:pt idx="16054">
                  <c:v>42814.995138831022</c:v>
                </c:pt>
                <c:pt idx="16055">
                  <c:v>42815.00208327546</c:v>
                </c:pt>
                <c:pt idx="16056">
                  <c:v>42815.009027719905</c:v>
                </c:pt>
                <c:pt idx="16057">
                  <c:v>42815.01597216435</c:v>
                </c:pt>
                <c:pt idx="16058">
                  <c:v>42815.022916608796</c:v>
                </c:pt>
                <c:pt idx="16059">
                  <c:v>42815.029861053241</c:v>
                </c:pt>
                <c:pt idx="16060">
                  <c:v>42815.036805497686</c:v>
                </c:pt>
                <c:pt idx="16061">
                  <c:v>42815.043749942131</c:v>
                </c:pt>
                <c:pt idx="16062">
                  <c:v>42815.050694386577</c:v>
                </c:pt>
                <c:pt idx="16063">
                  <c:v>42815.057638831022</c:v>
                </c:pt>
                <c:pt idx="16064">
                  <c:v>42815.06458327546</c:v>
                </c:pt>
                <c:pt idx="16065">
                  <c:v>42815.071527719905</c:v>
                </c:pt>
                <c:pt idx="16066">
                  <c:v>42815.07847216435</c:v>
                </c:pt>
                <c:pt idx="16067">
                  <c:v>42815.085416608796</c:v>
                </c:pt>
                <c:pt idx="16068">
                  <c:v>42815.092361053241</c:v>
                </c:pt>
                <c:pt idx="16069">
                  <c:v>42815.099305497686</c:v>
                </c:pt>
                <c:pt idx="16070">
                  <c:v>42815.106249942131</c:v>
                </c:pt>
                <c:pt idx="16071">
                  <c:v>42815.113194386577</c:v>
                </c:pt>
                <c:pt idx="16072">
                  <c:v>42815.120138831022</c:v>
                </c:pt>
                <c:pt idx="16073">
                  <c:v>42815.12708327546</c:v>
                </c:pt>
                <c:pt idx="16074">
                  <c:v>42815.134027719905</c:v>
                </c:pt>
                <c:pt idx="16075">
                  <c:v>42815.14097216435</c:v>
                </c:pt>
                <c:pt idx="16076">
                  <c:v>42815.147916608796</c:v>
                </c:pt>
                <c:pt idx="16077">
                  <c:v>42815.154861053241</c:v>
                </c:pt>
                <c:pt idx="16078">
                  <c:v>42815.161805497686</c:v>
                </c:pt>
                <c:pt idx="16079">
                  <c:v>42815.168749942131</c:v>
                </c:pt>
                <c:pt idx="16080">
                  <c:v>42815.175694386577</c:v>
                </c:pt>
                <c:pt idx="16081">
                  <c:v>42815.182638831022</c:v>
                </c:pt>
                <c:pt idx="16082">
                  <c:v>42815.18958327546</c:v>
                </c:pt>
                <c:pt idx="16083">
                  <c:v>42815.196527719905</c:v>
                </c:pt>
                <c:pt idx="16084">
                  <c:v>42815.20347216435</c:v>
                </c:pt>
                <c:pt idx="16085">
                  <c:v>42815.210416608796</c:v>
                </c:pt>
                <c:pt idx="16086">
                  <c:v>42815.217361053241</c:v>
                </c:pt>
                <c:pt idx="16087">
                  <c:v>42815.224305497686</c:v>
                </c:pt>
                <c:pt idx="16088">
                  <c:v>42815.231249942131</c:v>
                </c:pt>
                <c:pt idx="16089">
                  <c:v>42815.238194386577</c:v>
                </c:pt>
                <c:pt idx="16090">
                  <c:v>42815.245138831022</c:v>
                </c:pt>
                <c:pt idx="16091">
                  <c:v>42815.25208327546</c:v>
                </c:pt>
                <c:pt idx="16092">
                  <c:v>42815.259027719905</c:v>
                </c:pt>
                <c:pt idx="16093">
                  <c:v>42815.26597216435</c:v>
                </c:pt>
                <c:pt idx="16094">
                  <c:v>42815.272916608796</c:v>
                </c:pt>
                <c:pt idx="16095">
                  <c:v>42815.279861053241</c:v>
                </c:pt>
                <c:pt idx="16096">
                  <c:v>42815.286805497686</c:v>
                </c:pt>
                <c:pt idx="16097">
                  <c:v>42815.293749942131</c:v>
                </c:pt>
                <c:pt idx="16098">
                  <c:v>42815.300694386577</c:v>
                </c:pt>
                <c:pt idx="16099">
                  <c:v>42815.307638831022</c:v>
                </c:pt>
                <c:pt idx="16100">
                  <c:v>42815.31458327546</c:v>
                </c:pt>
                <c:pt idx="16101">
                  <c:v>42815.321527719905</c:v>
                </c:pt>
                <c:pt idx="16102">
                  <c:v>42815.32847216435</c:v>
                </c:pt>
                <c:pt idx="16103">
                  <c:v>42815.335416608796</c:v>
                </c:pt>
                <c:pt idx="16104">
                  <c:v>42815.342361053241</c:v>
                </c:pt>
                <c:pt idx="16105">
                  <c:v>42815.349305497686</c:v>
                </c:pt>
                <c:pt idx="16106">
                  <c:v>42815.356249942131</c:v>
                </c:pt>
                <c:pt idx="16107">
                  <c:v>42815.363194386577</c:v>
                </c:pt>
                <c:pt idx="16108">
                  <c:v>42815.370138831022</c:v>
                </c:pt>
                <c:pt idx="16109">
                  <c:v>42815.37708327546</c:v>
                </c:pt>
                <c:pt idx="16110">
                  <c:v>42815.384027719905</c:v>
                </c:pt>
                <c:pt idx="16111">
                  <c:v>42815.39097216435</c:v>
                </c:pt>
                <c:pt idx="16112">
                  <c:v>42815.397916608796</c:v>
                </c:pt>
                <c:pt idx="16113">
                  <c:v>42815.404861053241</c:v>
                </c:pt>
                <c:pt idx="16114">
                  <c:v>42815.411805497686</c:v>
                </c:pt>
                <c:pt idx="16115">
                  <c:v>42815.418749942131</c:v>
                </c:pt>
                <c:pt idx="16116">
                  <c:v>42815.425694386577</c:v>
                </c:pt>
                <c:pt idx="16117">
                  <c:v>42815.432638831022</c:v>
                </c:pt>
                <c:pt idx="16118">
                  <c:v>42815.43958327546</c:v>
                </c:pt>
                <c:pt idx="16119">
                  <c:v>42815.446527719905</c:v>
                </c:pt>
                <c:pt idx="16120">
                  <c:v>42815.45347216435</c:v>
                </c:pt>
                <c:pt idx="16121">
                  <c:v>42815.460416608796</c:v>
                </c:pt>
                <c:pt idx="16122">
                  <c:v>42815.467361053241</c:v>
                </c:pt>
                <c:pt idx="16123">
                  <c:v>42815.474305497686</c:v>
                </c:pt>
                <c:pt idx="16124">
                  <c:v>42815.481249942131</c:v>
                </c:pt>
                <c:pt idx="16125">
                  <c:v>42815.488194386577</c:v>
                </c:pt>
                <c:pt idx="16126">
                  <c:v>42815.495138831022</c:v>
                </c:pt>
                <c:pt idx="16127">
                  <c:v>42815.50208327546</c:v>
                </c:pt>
                <c:pt idx="16128">
                  <c:v>42815.509027719905</c:v>
                </c:pt>
                <c:pt idx="16129">
                  <c:v>42815.51597216435</c:v>
                </c:pt>
                <c:pt idx="16130">
                  <c:v>42815.522916608796</c:v>
                </c:pt>
                <c:pt idx="16131">
                  <c:v>42815.529861053241</c:v>
                </c:pt>
                <c:pt idx="16132">
                  <c:v>42815.536805497686</c:v>
                </c:pt>
                <c:pt idx="16133">
                  <c:v>42815.543749942131</c:v>
                </c:pt>
                <c:pt idx="16134">
                  <c:v>42815.550694386577</c:v>
                </c:pt>
                <c:pt idx="16135">
                  <c:v>42815.557638831022</c:v>
                </c:pt>
                <c:pt idx="16136">
                  <c:v>42815.56458327546</c:v>
                </c:pt>
                <c:pt idx="16137">
                  <c:v>42815.571527719905</c:v>
                </c:pt>
                <c:pt idx="16138">
                  <c:v>42815.57847216435</c:v>
                </c:pt>
                <c:pt idx="16139">
                  <c:v>42815.585416608796</c:v>
                </c:pt>
                <c:pt idx="16140">
                  <c:v>42815.592361053241</c:v>
                </c:pt>
                <c:pt idx="16141">
                  <c:v>42815.599305497686</c:v>
                </c:pt>
                <c:pt idx="16142">
                  <c:v>42815.606249942131</c:v>
                </c:pt>
                <c:pt idx="16143">
                  <c:v>42815.613194386577</c:v>
                </c:pt>
                <c:pt idx="16144">
                  <c:v>42815.620138831022</c:v>
                </c:pt>
                <c:pt idx="16145">
                  <c:v>42815.62708327546</c:v>
                </c:pt>
                <c:pt idx="16146">
                  <c:v>42815.634027719905</c:v>
                </c:pt>
                <c:pt idx="16147">
                  <c:v>42815.64097216435</c:v>
                </c:pt>
                <c:pt idx="16148">
                  <c:v>42815.647916608796</c:v>
                </c:pt>
                <c:pt idx="16149">
                  <c:v>42815.654861053241</c:v>
                </c:pt>
                <c:pt idx="16150">
                  <c:v>42815.661805497686</c:v>
                </c:pt>
                <c:pt idx="16151">
                  <c:v>42815.668749942131</c:v>
                </c:pt>
                <c:pt idx="16152">
                  <c:v>42815.675694386577</c:v>
                </c:pt>
                <c:pt idx="16153">
                  <c:v>42815.682638831022</c:v>
                </c:pt>
                <c:pt idx="16154">
                  <c:v>42815.68958327546</c:v>
                </c:pt>
                <c:pt idx="16155">
                  <c:v>42815.696527719905</c:v>
                </c:pt>
                <c:pt idx="16156">
                  <c:v>42815.70347216435</c:v>
                </c:pt>
                <c:pt idx="16157">
                  <c:v>42815.710416608796</c:v>
                </c:pt>
                <c:pt idx="16158">
                  <c:v>42815.717361053241</c:v>
                </c:pt>
                <c:pt idx="16159">
                  <c:v>42815.724305497686</c:v>
                </c:pt>
                <c:pt idx="16160">
                  <c:v>42815.731249942131</c:v>
                </c:pt>
                <c:pt idx="16161">
                  <c:v>42815.738194386577</c:v>
                </c:pt>
                <c:pt idx="16162">
                  <c:v>42815.745138831022</c:v>
                </c:pt>
                <c:pt idx="16163">
                  <c:v>42815.75208327546</c:v>
                </c:pt>
                <c:pt idx="16164">
                  <c:v>42815.759027719905</c:v>
                </c:pt>
                <c:pt idx="16165">
                  <c:v>42815.76597216435</c:v>
                </c:pt>
                <c:pt idx="16166">
                  <c:v>42815.772916608796</c:v>
                </c:pt>
                <c:pt idx="16167">
                  <c:v>42815.779861053241</c:v>
                </c:pt>
                <c:pt idx="16168">
                  <c:v>42815.786805497686</c:v>
                </c:pt>
                <c:pt idx="16169">
                  <c:v>42815.793749942131</c:v>
                </c:pt>
                <c:pt idx="16170">
                  <c:v>42815.800694386577</c:v>
                </c:pt>
                <c:pt idx="16171">
                  <c:v>42815.807638831022</c:v>
                </c:pt>
                <c:pt idx="16172">
                  <c:v>42815.81458327546</c:v>
                </c:pt>
                <c:pt idx="16173">
                  <c:v>42815.821527719905</c:v>
                </c:pt>
                <c:pt idx="16174">
                  <c:v>42815.82847216435</c:v>
                </c:pt>
                <c:pt idx="16175">
                  <c:v>42815.835416608796</c:v>
                </c:pt>
                <c:pt idx="16176">
                  <c:v>42815.842361053241</c:v>
                </c:pt>
                <c:pt idx="16177">
                  <c:v>42815.849305497686</c:v>
                </c:pt>
                <c:pt idx="16178">
                  <c:v>42815.856249942131</c:v>
                </c:pt>
                <c:pt idx="16179">
                  <c:v>42815.863194386577</c:v>
                </c:pt>
                <c:pt idx="16180">
                  <c:v>42815.870138831022</c:v>
                </c:pt>
                <c:pt idx="16181">
                  <c:v>42815.87708327546</c:v>
                </c:pt>
                <c:pt idx="16182">
                  <c:v>42815.884027719905</c:v>
                </c:pt>
                <c:pt idx="16183">
                  <c:v>42815.89097216435</c:v>
                </c:pt>
                <c:pt idx="16184">
                  <c:v>42815.897916608796</c:v>
                </c:pt>
                <c:pt idx="16185">
                  <c:v>42815.904861053241</c:v>
                </c:pt>
                <c:pt idx="16186">
                  <c:v>42815.911805497686</c:v>
                </c:pt>
                <c:pt idx="16187">
                  <c:v>42815.918749942131</c:v>
                </c:pt>
                <c:pt idx="16188">
                  <c:v>42815.925694386577</c:v>
                </c:pt>
                <c:pt idx="16189">
                  <c:v>42815.932638831022</c:v>
                </c:pt>
                <c:pt idx="16190">
                  <c:v>42815.93958327546</c:v>
                </c:pt>
                <c:pt idx="16191">
                  <c:v>42815.946527719905</c:v>
                </c:pt>
                <c:pt idx="16192">
                  <c:v>42815.95347216435</c:v>
                </c:pt>
                <c:pt idx="16193">
                  <c:v>42815.960416608796</c:v>
                </c:pt>
                <c:pt idx="16194">
                  <c:v>42815.967361053241</c:v>
                </c:pt>
                <c:pt idx="16195">
                  <c:v>42815.974305497686</c:v>
                </c:pt>
                <c:pt idx="16196">
                  <c:v>42815.981249942131</c:v>
                </c:pt>
                <c:pt idx="16197">
                  <c:v>42815.988194386577</c:v>
                </c:pt>
                <c:pt idx="16198">
                  <c:v>42815.995138831022</c:v>
                </c:pt>
                <c:pt idx="16199">
                  <c:v>42816.00208327546</c:v>
                </c:pt>
                <c:pt idx="16200">
                  <c:v>42816.009027719905</c:v>
                </c:pt>
                <c:pt idx="16201">
                  <c:v>42816.01597216435</c:v>
                </c:pt>
                <c:pt idx="16202">
                  <c:v>42816.022916608796</c:v>
                </c:pt>
                <c:pt idx="16203">
                  <c:v>42816.029861053241</c:v>
                </c:pt>
                <c:pt idx="16204">
                  <c:v>42816.036805497686</c:v>
                </c:pt>
                <c:pt idx="16205">
                  <c:v>42816.043749942131</c:v>
                </c:pt>
                <c:pt idx="16206">
                  <c:v>42816.050694386577</c:v>
                </c:pt>
                <c:pt idx="16207">
                  <c:v>42816.057638831022</c:v>
                </c:pt>
                <c:pt idx="16208">
                  <c:v>42816.06458327546</c:v>
                </c:pt>
                <c:pt idx="16209">
                  <c:v>42816.071527719905</c:v>
                </c:pt>
                <c:pt idx="16210">
                  <c:v>42816.07847216435</c:v>
                </c:pt>
                <c:pt idx="16211">
                  <c:v>42816.085416608796</c:v>
                </c:pt>
                <c:pt idx="16212">
                  <c:v>42816.092361053241</c:v>
                </c:pt>
                <c:pt idx="16213">
                  <c:v>42816.099305497686</c:v>
                </c:pt>
                <c:pt idx="16214">
                  <c:v>42816.106249942131</c:v>
                </c:pt>
                <c:pt idx="16215">
                  <c:v>42816.113194386577</c:v>
                </c:pt>
                <c:pt idx="16216">
                  <c:v>42816.120138831022</c:v>
                </c:pt>
                <c:pt idx="16217">
                  <c:v>42816.12708327546</c:v>
                </c:pt>
                <c:pt idx="16218">
                  <c:v>42816.134027719905</c:v>
                </c:pt>
                <c:pt idx="16219">
                  <c:v>42816.14097216435</c:v>
                </c:pt>
                <c:pt idx="16220">
                  <c:v>42816.147916608796</c:v>
                </c:pt>
                <c:pt idx="16221">
                  <c:v>42816.154861053241</c:v>
                </c:pt>
                <c:pt idx="16222">
                  <c:v>42816.161805497686</c:v>
                </c:pt>
                <c:pt idx="16223">
                  <c:v>42816.168749942131</c:v>
                </c:pt>
                <c:pt idx="16224">
                  <c:v>42816.175694386577</c:v>
                </c:pt>
                <c:pt idx="16225">
                  <c:v>42816.182638831022</c:v>
                </c:pt>
                <c:pt idx="16226">
                  <c:v>42816.18958327546</c:v>
                </c:pt>
                <c:pt idx="16227">
                  <c:v>42816.196527719905</c:v>
                </c:pt>
                <c:pt idx="16228">
                  <c:v>42816.20347216435</c:v>
                </c:pt>
                <c:pt idx="16229">
                  <c:v>42816.210416608796</c:v>
                </c:pt>
                <c:pt idx="16230">
                  <c:v>42816.217361053241</c:v>
                </c:pt>
                <c:pt idx="16231">
                  <c:v>42816.224305497686</c:v>
                </c:pt>
                <c:pt idx="16232">
                  <c:v>42816.231249942131</c:v>
                </c:pt>
                <c:pt idx="16233">
                  <c:v>42816.238194386577</c:v>
                </c:pt>
                <c:pt idx="16234">
                  <c:v>42816.245138831022</c:v>
                </c:pt>
                <c:pt idx="16235">
                  <c:v>42816.25208327546</c:v>
                </c:pt>
                <c:pt idx="16236">
                  <c:v>42816.259027719905</c:v>
                </c:pt>
                <c:pt idx="16237">
                  <c:v>42816.26597216435</c:v>
                </c:pt>
                <c:pt idx="16238">
                  <c:v>42816.272916608796</c:v>
                </c:pt>
                <c:pt idx="16239">
                  <c:v>42816.279861053241</c:v>
                </c:pt>
                <c:pt idx="16240">
                  <c:v>42816.286805497686</c:v>
                </c:pt>
                <c:pt idx="16241">
                  <c:v>42816.293749942131</c:v>
                </c:pt>
                <c:pt idx="16242">
                  <c:v>42816.300694386577</c:v>
                </c:pt>
                <c:pt idx="16243">
                  <c:v>42816.307638831022</c:v>
                </c:pt>
                <c:pt idx="16244">
                  <c:v>42816.31458327546</c:v>
                </c:pt>
                <c:pt idx="16245">
                  <c:v>42816.321527719905</c:v>
                </c:pt>
                <c:pt idx="16246">
                  <c:v>42816.32847216435</c:v>
                </c:pt>
                <c:pt idx="16247">
                  <c:v>42816.335416608796</c:v>
                </c:pt>
                <c:pt idx="16248">
                  <c:v>42816.342361053241</c:v>
                </c:pt>
                <c:pt idx="16249">
                  <c:v>42816.349305497686</c:v>
                </c:pt>
                <c:pt idx="16250">
                  <c:v>42816.356249942131</c:v>
                </c:pt>
                <c:pt idx="16251">
                  <c:v>42816.363194386577</c:v>
                </c:pt>
                <c:pt idx="16252">
                  <c:v>42816.370138831022</c:v>
                </c:pt>
                <c:pt idx="16253">
                  <c:v>42816.37708327546</c:v>
                </c:pt>
                <c:pt idx="16254">
                  <c:v>42816.384027719905</c:v>
                </c:pt>
                <c:pt idx="16255">
                  <c:v>42816.39097216435</c:v>
                </c:pt>
                <c:pt idx="16256">
                  <c:v>42816.397916608796</c:v>
                </c:pt>
                <c:pt idx="16257">
                  <c:v>42816.404861053241</c:v>
                </c:pt>
                <c:pt idx="16258">
                  <c:v>42816.411805497686</c:v>
                </c:pt>
                <c:pt idx="16259">
                  <c:v>42816.418749942131</c:v>
                </c:pt>
                <c:pt idx="16260">
                  <c:v>42816.425694386577</c:v>
                </c:pt>
                <c:pt idx="16261">
                  <c:v>42816.432638831022</c:v>
                </c:pt>
                <c:pt idx="16262">
                  <c:v>42816.43958327546</c:v>
                </c:pt>
                <c:pt idx="16263">
                  <c:v>42816.446527719905</c:v>
                </c:pt>
                <c:pt idx="16264">
                  <c:v>42816.45347216435</c:v>
                </c:pt>
                <c:pt idx="16265">
                  <c:v>42816.460416608796</c:v>
                </c:pt>
                <c:pt idx="16266">
                  <c:v>42816.467361053241</c:v>
                </c:pt>
                <c:pt idx="16267">
                  <c:v>42816.474305497686</c:v>
                </c:pt>
                <c:pt idx="16268">
                  <c:v>42816.481249942131</c:v>
                </c:pt>
                <c:pt idx="16269">
                  <c:v>42816.488194386577</c:v>
                </c:pt>
                <c:pt idx="16270">
                  <c:v>42816.495138831022</c:v>
                </c:pt>
                <c:pt idx="16271">
                  <c:v>42816.50208327546</c:v>
                </c:pt>
                <c:pt idx="16272">
                  <c:v>42816.509027719905</c:v>
                </c:pt>
                <c:pt idx="16273">
                  <c:v>42816.51597216435</c:v>
                </c:pt>
                <c:pt idx="16274">
                  <c:v>42816.522916608796</c:v>
                </c:pt>
                <c:pt idx="16275">
                  <c:v>42816.529861053241</c:v>
                </c:pt>
                <c:pt idx="16276">
                  <c:v>42816.536805497686</c:v>
                </c:pt>
                <c:pt idx="16277">
                  <c:v>42816.543749942131</c:v>
                </c:pt>
                <c:pt idx="16278">
                  <c:v>42816.550694386577</c:v>
                </c:pt>
                <c:pt idx="16279">
                  <c:v>42816.557638831022</c:v>
                </c:pt>
                <c:pt idx="16280">
                  <c:v>42816.56458327546</c:v>
                </c:pt>
                <c:pt idx="16281">
                  <c:v>42816.571527719905</c:v>
                </c:pt>
                <c:pt idx="16282">
                  <c:v>42816.57847216435</c:v>
                </c:pt>
                <c:pt idx="16283">
                  <c:v>42816.585416608796</c:v>
                </c:pt>
                <c:pt idx="16284">
                  <c:v>42816.592361053241</c:v>
                </c:pt>
                <c:pt idx="16285">
                  <c:v>42816.599305497686</c:v>
                </c:pt>
                <c:pt idx="16286">
                  <c:v>42816.606249942131</c:v>
                </c:pt>
                <c:pt idx="16287">
                  <c:v>42816.613194386577</c:v>
                </c:pt>
                <c:pt idx="16288">
                  <c:v>42816.620138831022</c:v>
                </c:pt>
                <c:pt idx="16289">
                  <c:v>42816.62708327546</c:v>
                </c:pt>
                <c:pt idx="16290">
                  <c:v>42816.634027719905</c:v>
                </c:pt>
                <c:pt idx="16291">
                  <c:v>42816.64097216435</c:v>
                </c:pt>
                <c:pt idx="16292">
                  <c:v>42816.647916608796</c:v>
                </c:pt>
                <c:pt idx="16293">
                  <c:v>42816.654861053241</c:v>
                </c:pt>
                <c:pt idx="16294">
                  <c:v>42816.661805497686</c:v>
                </c:pt>
                <c:pt idx="16295">
                  <c:v>42816.668749942131</c:v>
                </c:pt>
                <c:pt idx="16296">
                  <c:v>42816.675694386577</c:v>
                </c:pt>
                <c:pt idx="16297">
                  <c:v>42816.682638831022</c:v>
                </c:pt>
                <c:pt idx="16298">
                  <c:v>42816.68958327546</c:v>
                </c:pt>
                <c:pt idx="16299">
                  <c:v>42816.696527719905</c:v>
                </c:pt>
                <c:pt idx="16300">
                  <c:v>42816.70347216435</c:v>
                </c:pt>
                <c:pt idx="16301">
                  <c:v>42816.710416608796</c:v>
                </c:pt>
                <c:pt idx="16302">
                  <c:v>42816.717361053241</c:v>
                </c:pt>
                <c:pt idx="16303">
                  <c:v>42816.724305497686</c:v>
                </c:pt>
                <c:pt idx="16304">
                  <c:v>42816.731249942131</c:v>
                </c:pt>
                <c:pt idx="16305">
                  <c:v>42816.738194386577</c:v>
                </c:pt>
                <c:pt idx="16306">
                  <c:v>42816.745138831022</c:v>
                </c:pt>
                <c:pt idx="16307">
                  <c:v>42816.75208327546</c:v>
                </c:pt>
                <c:pt idx="16308">
                  <c:v>42816.759027719905</c:v>
                </c:pt>
                <c:pt idx="16309">
                  <c:v>42816.76597216435</c:v>
                </c:pt>
                <c:pt idx="16310">
                  <c:v>42816.772916608796</c:v>
                </c:pt>
                <c:pt idx="16311">
                  <c:v>42816.779861053241</c:v>
                </c:pt>
                <c:pt idx="16312">
                  <c:v>42816.786805497686</c:v>
                </c:pt>
                <c:pt idx="16313">
                  <c:v>42816.793749942131</c:v>
                </c:pt>
                <c:pt idx="16314">
                  <c:v>42816.800694386577</c:v>
                </c:pt>
                <c:pt idx="16315">
                  <c:v>42816.807638831022</c:v>
                </c:pt>
                <c:pt idx="16316">
                  <c:v>42816.81458327546</c:v>
                </c:pt>
                <c:pt idx="16317">
                  <c:v>42816.821527719905</c:v>
                </c:pt>
                <c:pt idx="16318">
                  <c:v>42816.82847216435</c:v>
                </c:pt>
                <c:pt idx="16319">
                  <c:v>42816.835416608796</c:v>
                </c:pt>
                <c:pt idx="16320">
                  <c:v>42816.842361053241</c:v>
                </c:pt>
                <c:pt idx="16321">
                  <c:v>42816.849305497686</c:v>
                </c:pt>
                <c:pt idx="16322">
                  <c:v>42816.856249942131</c:v>
                </c:pt>
                <c:pt idx="16323">
                  <c:v>42816.863194386577</c:v>
                </c:pt>
                <c:pt idx="16324">
                  <c:v>42816.870138831022</c:v>
                </c:pt>
                <c:pt idx="16325">
                  <c:v>42816.87708327546</c:v>
                </c:pt>
                <c:pt idx="16326">
                  <c:v>42816.884027719905</c:v>
                </c:pt>
                <c:pt idx="16327">
                  <c:v>42816.89097216435</c:v>
                </c:pt>
                <c:pt idx="16328">
                  <c:v>42816.897916608796</c:v>
                </c:pt>
                <c:pt idx="16329">
                  <c:v>42816.904861053241</c:v>
                </c:pt>
                <c:pt idx="16330">
                  <c:v>42816.911805497686</c:v>
                </c:pt>
                <c:pt idx="16331">
                  <c:v>42816.918749942131</c:v>
                </c:pt>
                <c:pt idx="16332">
                  <c:v>42816.925694386577</c:v>
                </c:pt>
                <c:pt idx="16333">
                  <c:v>42816.932638831022</c:v>
                </c:pt>
                <c:pt idx="16334">
                  <c:v>42816.93958327546</c:v>
                </c:pt>
                <c:pt idx="16335">
                  <c:v>42816.946527719905</c:v>
                </c:pt>
                <c:pt idx="16336">
                  <c:v>42816.95347216435</c:v>
                </c:pt>
                <c:pt idx="16337">
                  <c:v>42816.960416608796</c:v>
                </c:pt>
                <c:pt idx="16338">
                  <c:v>42816.967361053241</c:v>
                </c:pt>
                <c:pt idx="16339">
                  <c:v>42816.974305497686</c:v>
                </c:pt>
                <c:pt idx="16340">
                  <c:v>42816.981249942131</c:v>
                </c:pt>
                <c:pt idx="16341">
                  <c:v>42816.988194386577</c:v>
                </c:pt>
                <c:pt idx="16342">
                  <c:v>42816.995138831022</c:v>
                </c:pt>
                <c:pt idx="16343">
                  <c:v>42817.00208327546</c:v>
                </c:pt>
                <c:pt idx="16344">
                  <c:v>42817.009027719905</c:v>
                </c:pt>
                <c:pt idx="16345">
                  <c:v>42817.01597216435</c:v>
                </c:pt>
                <c:pt idx="16346">
                  <c:v>42817.022916608796</c:v>
                </c:pt>
                <c:pt idx="16347">
                  <c:v>42817.029861053241</c:v>
                </c:pt>
                <c:pt idx="16348">
                  <c:v>42817.036805497686</c:v>
                </c:pt>
                <c:pt idx="16349">
                  <c:v>42817.043749942131</c:v>
                </c:pt>
                <c:pt idx="16350">
                  <c:v>42817.050694386577</c:v>
                </c:pt>
                <c:pt idx="16351">
                  <c:v>42817.057638831022</c:v>
                </c:pt>
                <c:pt idx="16352">
                  <c:v>42817.06458327546</c:v>
                </c:pt>
                <c:pt idx="16353">
                  <c:v>42817.071527719905</c:v>
                </c:pt>
                <c:pt idx="16354">
                  <c:v>42817.07847216435</c:v>
                </c:pt>
                <c:pt idx="16355">
                  <c:v>42817.085416608796</c:v>
                </c:pt>
                <c:pt idx="16356">
                  <c:v>42817.092361053241</c:v>
                </c:pt>
                <c:pt idx="16357">
                  <c:v>42817.099305497686</c:v>
                </c:pt>
                <c:pt idx="16358">
                  <c:v>42817.106249942131</c:v>
                </c:pt>
                <c:pt idx="16359">
                  <c:v>42817.113194386577</c:v>
                </c:pt>
                <c:pt idx="16360">
                  <c:v>42817.120138831022</c:v>
                </c:pt>
                <c:pt idx="16361">
                  <c:v>42817.12708327546</c:v>
                </c:pt>
                <c:pt idx="16362">
                  <c:v>42817.134027719905</c:v>
                </c:pt>
                <c:pt idx="16363">
                  <c:v>42817.14097216435</c:v>
                </c:pt>
                <c:pt idx="16364">
                  <c:v>42817.147916608796</c:v>
                </c:pt>
                <c:pt idx="16365">
                  <c:v>42817.154861053241</c:v>
                </c:pt>
                <c:pt idx="16366">
                  <c:v>42817.161805497686</c:v>
                </c:pt>
                <c:pt idx="16367">
                  <c:v>42817.168749942131</c:v>
                </c:pt>
                <c:pt idx="16368">
                  <c:v>42817.175694386577</c:v>
                </c:pt>
                <c:pt idx="16369">
                  <c:v>42817.182638831022</c:v>
                </c:pt>
                <c:pt idx="16370">
                  <c:v>42817.18958327546</c:v>
                </c:pt>
                <c:pt idx="16371">
                  <c:v>42817.196527719905</c:v>
                </c:pt>
                <c:pt idx="16372">
                  <c:v>42817.20347216435</c:v>
                </c:pt>
                <c:pt idx="16373">
                  <c:v>42817.210416608796</c:v>
                </c:pt>
                <c:pt idx="16374">
                  <c:v>42817.217361053241</c:v>
                </c:pt>
                <c:pt idx="16375">
                  <c:v>42817.224305497686</c:v>
                </c:pt>
                <c:pt idx="16376">
                  <c:v>42817.231249942131</c:v>
                </c:pt>
                <c:pt idx="16377">
                  <c:v>42817.238194386577</c:v>
                </c:pt>
                <c:pt idx="16378">
                  <c:v>42817.245138831022</c:v>
                </c:pt>
                <c:pt idx="16379">
                  <c:v>42817.25208327546</c:v>
                </c:pt>
                <c:pt idx="16380">
                  <c:v>42817.259027719905</c:v>
                </c:pt>
                <c:pt idx="16381">
                  <c:v>42817.26597216435</c:v>
                </c:pt>
                <c:pt idx="16382">
                  <c:v>42817.272916608796</c:v>
                </c:pt>
                <c:pt idx="16383">
                  <c:v>42817.279861053241</c:v>
                </c:pt>
                <c:pt idx="16384">
                  <c:v>42817.286805497686</c:v>
                </c:pt>
                <c:pt idx="16385">
                  <c:v>42817.293749942131</c:v>
                </c:pt>
                <c:pt idx="16386">
                  <c:v>42817.300694386577</c:v>
                </c:pt>
                <c:pt idx="16387">
                  <c:v>42817.307638831022</c:v>
                </c:pt>
                <c:pt idx="16388">
                  <c:v>42817.31458327546</c:v>
                </c:pt>
                <c:pt idx="16389">
                  <c:v>42817.321527719905</c:v>
                </c:pt>
                <c:pt idx="16390">
                  <c:v>42817.32847216435</c:v>
                </c:pt>
                <c:pt idx="16391">
                  <c:v>42817.335416608796</c:v>
                </c:pt>
                <c:pt idx="16392">
                  <c:v>42817.342361053241</c:v>
                </c:pt>
                <c:pt idx="16393">
                  <c:v>42817.349305497686</c:v>
                </c:pt>
                <c:pt idx="16394">
                  <c:v>42817.356249942131</c:v>
                </c:pt>
                <c:pt idx="16395">
                  <c:v>42817.363194386577</c:v>
                </c:pt>
                <c:pt idx="16396">
                  <c:v>42817.370138831022</c:v>
                </c:pt>
                <c:pt idx="16397">
                  <c:v>42817.37708327546</c:v>
                </c:pt>
                <c:pt idx="16398">
                  <c:v>42817.384027719905</c:v>
                </c:pt>
                <c:pt idx="16399">
                  <c:v>42817.39097216435</c:v>
                </c:pt>
                <c:pt idx="16400">
                  <c:v>42817.397916608796</c:v>
                </c:pt>
                <c:pt idx="16401">
                  <c:v>42817.404861053241</c:v>
                </c:pt>
                <c:pt idx="16402">
                  <c:v>42817.411805497686</c:v>
                </c:pt>
                <c:pt idx="16403">
                  <c:v>42817.418749942131</c:v>
                </c:pt>
                <c:pt idx="16404">
                  <c:v>42817.425694386577</c:v>
                </c:pt>
                <c:pt idx="16405">
                  <c:v>42817.432638831022</c:v>
                </c:pt>
                <c:pt idx="16406">
                  <c:v>42817.43958327546</c:v>
                </c:pt>
                <c:pt idx="16407">
                  <c:v>42817.446527719905</c:v>
                </c:pt>
                <c:pt idx="16408">
                  <c:v>42817.45347216435</c:v>
                </c:pt>
                <c:pt idx="16409">
                  <c:v>42817.460416608796</c:v>
                </c:pt>
                <c:pt idx="16410">
                  <c:v>42817.467361053241</c:v>
                </c:pt>
                <c:pt idx="16411">
                  <c:v>42817.474305497686</c:v>
                </c:pt>
                <c:pt idx="16412">
                  <c:v>42817.481249942131</c:v>
                </c:pt>
                <c:pt idx="16413">
                  <c:v>42817.488194386577</c:v>
                </c:pt>
                <c:pt idx="16414">
                  <c:v>42817.495138831022</c:v>
                </c:pt>
                <c:pt idx="16415">
                  <c:v>42817.50208327546</c:v>
                </c:pt>
                <c:pt idx="16416">
                  <c:v>42817.509027719905</c:v>
                </c:pt>
                <c:pt idx="16417">
                  <c:v>42817.51597216435</c:v>
                </c:pt>
                <c:pt idx="16418">
                  <c:v>42817.522916608796</c:v>
                </c:pt>
                <c:pt idx="16419">
                  <c:v>42817.529861053241</c:v>
                </c:pt>
                <c:pt idx="16420">
                  <c:v>42817.536805497686</c:v>
                </c:pt>
                <c:pt idx="16421">
                  <c:v>42817.543749942131</c:v>
                </c:pt>
                <c:pt idx="16422">
                  <c:v>42817.550694386577</c:v>
                </c:pt>
                <c:pt idx="16423">
                  <c:v>42817.557638831022</c:v>
                </c:pt>
                <c:pt idx="16424">
                  <c:v>42817.56458327546</c:v>
                </c:pt>
                <c:pt idx="16425">
                  <c:v>42817.571527719905</c:v>
                </c:pt>
                <c:pt idx="16426">
                  <c:v>42817.57847216435</c:v>
                </c:pt>
                <c:pt idx="16427">
                  <c:v>42817.585416608796</c:v>
                </c:pt>
                <c:pt idx="16428">
                  <c:v>42817.592361053241</c:v>
                </c:pt>
                <c:pt idx="16429">
                  <c:v>42817.599305497686</c:v>
                </c:pt>
                <c:pt idx="16430">
                  <c:v>42817.606249942131</c:v>
                </c:pt>
                <c:pt idx="16431">
                  <c:v>42817.613194386577</c:v>
                </c:pt>
                <c:pt idx="16432">
                  <c:v>42817.620138831022</c:v>
                </c:pt>
                <c:pt idx="16433">
                  <c:v>42817.62708327546</c:v>
                </c:pt>
                <c:pt idx="16434">
                  <c:v>42817.634027719905</c:v>
                </c:pt>
                <c:pt idx="16435">
                  <c:v>42817.64097216435</c:v>
                </c:pt>
                <c:pt idx="16436">
                  <c:v>42817.647916608796</c:v>
                </c:pt>
                <c:pt idx="16437">
                  <c:v>42817.654861053241</c:v>
                </c:pt>
                <c:pt idx="16438">
                  <c:v>42817.661805497686</c:v>
                </c:pt>
                <c:pt idx="16439">
                  <c:v>42817.668749942131</c:v>
                </c:pt>
                <c:pt idx="16440">
                  <c:v>42817.675694386577</c:v>
                </c:pt>
                <c:pt idx="16441">
                  <c:v>42817.682638831022</c:v>
                </c:pt>
                <c:pt idx="16442">
                  <c:v>42817.68958327546</c:v>
                </c:pt>
                <c:pt idx="16443">
                  <c:v>42817.696527719905</c:v>
                </c:pt>
                <c:pt idx="16444">
                  <c:v>42817.70347216435</c:v>
                </c:pt>
                <c:pt idx="16445">
                  <c:v>42817.710416608796</c:v>
                </c:pt>
                <c:pt idx="16446">
                  <c:v>42817.717361053241</c:v>
                </c:pt>
                <c:pt idx="16447">
                  <c:v>42817.724305497686</c:v>
                </c:pt>
                <c:pt idx="16448">
                  <c:v>42817.731249942131</c:v>
                </c:pt>
                <c:pt idx="16449">
                  <c:v>42817.738194386577</c:v>
                </c:pt>
                <c:pt idx="16450">
                  <c:v>42817.745138831022</c:v>
                </c:pt>
                <c:pt idx="16451">
                  <c:v>42817.75208327546</c:v>
                </c:pt>
                <c:pt idx="16452">
                  <c:v>42817.759027719905</c:v>
                </c:pt>
                <c:pt idx="16453">
                  <c:v>42817.76597216435</c:v>
                </c:pt>
                <c:pt idx="16454">
                  <c:v>42817.772916608796</c:v>
                </c:pt>
                <c:pt idx="16455">
                  <c:v>42817.779861053241</c:v>
                </c:pt>
                <c:pt idx="16456">
                  <c:v>42817.786805497686</c:v>
                </c:pt>
                <c:pt idx="16457">
                  <c:v>42817.793749942131</c:v>
                </c:pt>
                <c:pt idx="16458">
                  <c:v>42817.800694386577</c:v>
                </c:pt>
                <c:pt idx="16459">
                  <c:v>42817.807638831022</c:v>
                </c:pt>
                <c:pt idx="16460">
                  <c:v>42817.81458327546</c:v>
                </c:pt>
                <c:pt idx="16461">
                  <c:v>42817.821527719905</c:v>
                </c:pt>
                <c:pt idx="16462">
                  <c:v>42817.82847216435</c:v>
                </c:pt>
                <c:pt idx="16463">
                  <c:v>42817.835416608796</c:v>
                </c:pt>
                <c:pt idx="16464">
                  <c:v>42817.842361053241</c:v>
                </c:pt>
                <c:pt idx="16465">
                  <c:v>42817.849305497686</c:v>
                </c:pt>
                <c:pt idx="16466">
                  <c:v>42817.856249942131</c:v>
                </c:pt>
                <c:pt idx="16467">
                  <c:v>42817.863194386577</c:v>
                </c:pt>
                <c:pt idx="16468">
                  <c:v>42817.870138831022</c:v>
                </c:pt>
                <c:pt idx="16469">
                  <c:v>42817.87708327546</c:v>
                </c:pt>
                <c:pt idx="16470">
                  <c:v>42817.884027719905</c:v>
                </c:pt>
                <c:pt idx="16471">
                  <c:v>42817.89097216435</c:v>
                </c:pt>
                <c:pt idx="16472">
                  <c:v>42817.897916608796</c:v>
                </c:pt>
                <c:pt idx="16473">
                  <c:v>42817.904861053241</c:v>
                </c:pt>
                <c:pt idx="16474">
                  <c:v>42817.911805497686</c:v>
                </c:pt>
                <c:pt idx="16475">
                  <c:v>42817.918749942131</c:v>
                </c:pt>
                <c:pt idx="16476">
                  <c:v>42817.925694386577</c:v>
                </c:pt>
                <c:pt idx="16477">
                  <c:v>42817.932638831022</c:v>
                </c:pt>
                <c:pt idx="16478">
                  <c:v>42817.93958327546</c:v>
                </c:pt>
                <c:pt idx="16479">
                  <c:v>42817.946527719905</c:v>
                </c:pt>
                <c:pt idx="16480">
                  <c:v>42817.95347216435</c:v>
                </c:pt>
                <c:pt idx="16481">
                  <c:v>42817.960416608796</c:v>
                </c:pt>
                <c:pt idx="16482">
                  <c:v>42817.967361053241</c:v>
                </c:pt>
                <c:pt idx="16483">
                  <c:v>42817.974305497686</c:v>
                </c:pt>
                <c:pt idx="16484">
                  <c:v>42817.981249942131</c:v>
                </c:pt>
                <c:pt idx="16485">
                  <c:v>42817.988194386577</c:v>
                </c:pt>
                <c:pt idx="16486">
                  <c:v>42817.995138831022</c:v>
                </c:pt>
                <c:pt idx="16487">
                  <c:v>42818.00208327546</c:v>
                </c:pt>
                <c:pt idx="16488">
                  <c:v>42818.009027719905</c:v>
                </c:pt>
                <c:pt idx="16489">
                  <c:v>42818.01597216435</c:v>
                </c:pt>
                <c:pt idx="16490">
                  <c:v>42818.022916608796</c:v>
                </c:pt>
                <c:pt idx="16491">
                  <c:v>42818.029861053241</c:v>
                </c:pt>
                <c:pt idx="16492">
                  <c:v>42818.036805497686</c:v>
                </c:pt>
                <c:pt idx="16493">
                  <c:v>42818.043749942131</c:v>
                </c:pt>
                <c:pt idx="16494">
                  <c:v>42818.050694386577</c:v>
                </c:pt>
                <c:pt idx="16495">
                  <c:v>42818.057638831022</c:v>
                </c:pt>
                <c:pt idx="16496">
                  <c:v>42818.06458327546</c:v>
                </c:pt>
                <c:pt idx="16497">
                  <c:v>42818.071527719905</c:v>
                </c:pt>
                <c:pt idx="16498">
                  <c:v>42818.07847216435</c:v>
                </c:pt>
                <c:pt idx="16499">
                  <c:v>42818.085416608796</c:v>
                </c:pt>
                <c:pt idx="16500">
                  <c:v>42818.092361053241</c:v>
                </c:pt>
                <c:pt idx="16501">
                  <c:v>42818.099305497686</c:v>
                </c:pt>
                <c:pt idx="16502">
                  <c:v>42818.106249942131</c:v>
                </c:pt>
                <c:pt idx="16503">
                  <c:v>42818.113194386577</c:v>
                </c:pt>
                <c:pt idx="16504">
                  <c:v>42818.120138831022</c:v>
                </c:pt>
                <c:pt idx="16505">
                  <c:v>42818.12708327546</c:v>
                </c:pt>
                <c:pt idx="16506">
                  <c:v>42818.134027719905</c:v>
                </c:pt>
                <c:pt idx="16507">
                  <c:v>42818.14097216435</c:v>
                </c:pt>
                <c:pt idx="16508">
                  <c:v>42818.147916608796</c:v>
                </c:pt>
                <c:pt idx="16509">
                  <c:v>42818.154861053241</c:v>
                </c:pt>
                <c:pt idx="16510">
                  <c:v>42818.161805497686</c:v>
                </c:pt>
                <c:pt idx="16511">
                  <c:v>42818.168749942131</c:v>
                </c:pt>
                <c:pt idx="16512">
                  <c:v>42818.175694386577</c:v>
                </c:pt>
                <c:pt idx="16513">
                  <c:v>42818.182638831022</c:v>
                </c:pt>
                <c:pt idx="16514">
                  <c:v>42818.18958327546</c:v>
                </c:pt>
                <c:pt idx="16515">
                  <c:v>42818.196527719905</c:v>
                </c:pt>
                <c:pt idx="16516">
                  <c:v>42818.20347216435</c:v>
                </c:pt>
                <c:pt idx="16517">
                  <c:v>42818.210416608796</c:v>
                </c:pt>
                <c:pt idx="16518">
                  <c:v>42818.217361053241</c:v>
                </c:pt>
                <c:pt idx="16519">
                  <c:v>42818.224305497686</c:v>
                </c:pt>
                <c:pt idx="16520">
                  <c:v>42818.231249942131</c:v>
                </c:pt>
                <c:pt idx="16521">
                  <c:v>42818.238194386577</c:v>
                </c:pt>
                <c:pt idx="16522">
                  <c:v>42818.245138831022</c:v>
                </c:pt>
                <c:pt idx="16523">
                  <c:v>42818.25208327546</c:v>
                </c:pt>
                <c:pt idx="16524">
                  <c:v>42818.259027719905</c:v>
                </c:pt>
                <c:pt idx="16525">
                  <c:v>42818.26597216435</c:v>
                </c:pt>
                <c:pt idx="16526">
                  <c:v>42818.272916608796</c:v>
                </c:pt>
                <c:pt idx="16527">
                  <c:v>42818.279861053241</c:v>
                </c:pt>
                <c:pt idx="16528">
                  <c:v>42818.286805497686</c:v>
                </c:pt>
                <c:pt idx="16529">
                  <c:v>42818.293749942131</c:v>
                </c:pt>
                <c:pt idx="16530">
                  <c:v>42818.300694386577</c:v>
                </c:pt>
                <c:pt idx="16531">
                  <c:v>42818.307638831022</c:v>
                </c:pt>
                <c:pt idx="16532">
                  <c:v>42818.31458327546</c:v>
                </c:pt>
                <c:pt idx="16533">
                  <c:v>42818.321527719905</c:v>
                </c:pt>
                <c:pt idx="16534">
                  <c:v>42818.32847216435</c:v>
                </c:pt>
                <c:pt idx="16535">
                  <c:v>42818.335416608796</c:v>
                </c:pt>
                <c:pt idx="16536">
                  <c:v>42818.342361053241</c:v>
                </c:pt>
                <c:pt idx="16537">
                  <c:v>42818.349305497686</c:v>
                </c:pt>
                <c:pt idx="16538">
                  <c:v>42818.356249942131</c:v>
                </c:pt>
                <c:pt idx="16539">
                  <c:v>42818.363194386577</c:v>
                </c:pt>
                <c:pt idx="16540">
                  <c:v>42818.370138831022</c:v>
                </c:pt>
                <c:pt idx="16541">
                  <c:v>42818.37708327546</c:v>
                </c:pt>
                <c:pt idx="16542">
                  <c:v>42818.384027719905</c:v>
                </c:pt>
                <c:pt idx="16543">
                  <c:v>42818.39097216435</c:v>
                </c:pt>
                <c:pt idx="16544">
                  <c:v>42818.397916608796</c:v>
                </c:pt>
                <c:pt idx="16545">
                  <c:v>42818.404861053241</c:v>
                </c:pt>
                <c:pt idx="16546">
                  <c:v>42818.411805497686</c:v>
                </c:pt>
                <c:pt idx="16547">
                  <c:v>42818.418749942131</c:v>
                </c:pt>
                <c:pt idx="16548">
                  <c:v>42818.425694386577</c:v>
                </c:pt>
                <c:pt idx="16549">
                  <c:v>42818.432638831022</c:v>
                </c:pt>
                <c:pt idx="16550">
                  <c:v>42818.43958327546</c:v>
                </c:pt>
                <c:pt idx="16551">
                  <c:v>42818.446527719905</c:v>
                </c:pt>
                <c:pt idx="16552">
                  <c:v>42818.45347216435</c:v>
                </c:pt>
                <c:pt idx="16553">
                  <c:v>42818.460416608796</c:v>
                </c:pt>
                <c:pt idx="16554">
                  <c:v>42818.467361053241</c:v>
                </c:pt>
                <c:pt idx="16555">
                  <c:v>42818.474305497686</c:v>
                </c:pt>
                <c:pt idx="16556">
                  <c:v>42818.481249942131</c:v>
                </c:pt>
                <c:pt idx="16557">
                  <c:v>42818.488194386577</c:v>
                </c:pt>
                <c:pt idx="16558">
                  <c:v>42818.495138831022</c:v>
                </c:pt>
                <c:pt idx="16559">
                  <c:v>42818.50208327546</c:v>
                </c:pt>
                <c:pt idx="16560">
                  <c:v>42818.509027719905</c:v>
                </c:pt>
                <c:pt idx="16561">
                  <c:v>42818.51597216435</c:v>
                </c:pt>
                <c:pt idx="16562">
                  <c:v>42818.522916608796</c:v>
                </c:pt>
                <c:pt idx="16563">
                  <c:v>42818.529861053241</c:v>
                </c:pt>
                <c:pt idx="16564">
                  <c:v>42818.536805497686</c:v>
                </c:pt>
                <c:pt idx="16565">
                  <c:v>42818.543749942131</c:v>
                </c:pt>
                <c:pt idx="16566">
                  <c:v>42818.550694386577</c:v>
                </c:pt>
                <c:pt idx="16567">
                  <c:v>42818.557638831022</c:v>
                </c:pt>
                <c:pt idx="16568">
                  <c:v>42818.56458327546</c:v>
                </c:pt>
                <c:pt idx="16569">
                  <c:v>42818.571527719905</c:v>
                </c:pt>
                <c:pt idx="16570">
                  <c:v>42818.57847216435</c:v>
                </c:pt>
                <c:pt idx="16571">
                  <c:v>42818.585416608796</c:v>
                </c:pt>
                <c:pt idx="16572">
                  <c:v>42818.592361053241</c:v>
                </c:pt>
                <c:pt idx="16573">
                  <c:v>42818.599305497686</c:v>
                </c:pt>
                <c:pt idx="16574">
                  <c:v>42818.606249942131</c:v>
                </c:pt>
                <c:pt idx="16575">
                  <c:v>42818.613194386577</c:v>
                </c:pt>
                <c:pt idx="16576">
                  <c:v>42818.620138831022</c:v>
                </c:pt>
                <c:pt idx="16577">
                  <c:v>42818.62708327546</c:v>
                </c:pt>
                <c:pt idx="16578">
                  <c:v>42818.634027719905</c:v>
                </c:pt>
                <c:pt idx="16579">
                  <c:v>42818.64097216435</c:v>
                </c:pt>
                <c:pt idx="16580">
                  <c:v>42818.647916608796</c:v>
                </c:pt>
                <c:pt idx="16581">
                  <c:v>42818.654861053241</c:v>
                </c:pt>
                <c:pt idx="16582">
                  <c:v>42818.661805497686</c:v>
                </c:pt>
                <c:pt idx="16583">
                  <c:v>42818.668749942131</c:v>
                </c:pt>
                <c:pt idx="16584">
                  <c:v>42818.675694386577</c:v>
                </c:pt>
                <c:pt idx="16585">
                  <c:v>42818.682638831022</c:v>
                </c:pt>
                <c:pt idx="16586">
                  <c:v>42818.68958327546</c:v>
                </c:pt>
                <c:pt idx="16587">
                  <c:v>42818.696527719905</c:v>
                </c:pt>
                <c:pt idx="16588">
                  <c:v>42818.70347216435</c:v>
                </c:pt>
                <c:pt idx="16589">
                  <c:v>42818.710416608796</c:v>
                </c:pt>
                <c:pt idx="16590">
                  <c:v>42818.717361053241</c:v>
                </c:pt>
                <c:pt idx="16591">
                  <c:v>42818.724305497686</c:v>
                </c:pt>
                <c:pt idx="16592">
                  <c:v>42818.731249942131</c:v>
                </c:pt>
                <c:pt idx="16593">
                  <c:v>42818.738194386577</c:v>
                </c:pt>
                <c:pt idx="16594">
                  <c:v>42818.745138831022</c:v>
                </c:pt>
                <c:pt idx="16595">
                  <c:v>42818.75208327546</c:v>
                </c:pt>
                <c:pt idx="16596">
                  <c:v>42818.759027719905</c:v>
                </c:pt>
                <c:pt idx="16597">
                  <c:v>42818.76597216435</c:v>
                </c:pt>
                <c:pt idx="16598">
                  <c:v>42818.772916608796</c:v>
                </c:pt>
                <c:pt idx="16599">
                  <c:v>42818.779861053241</c:v>
                </c:pt>
                <c:pt idx="16600">
                  <c:v>42818.786805497686</c:v>
                </c:pt>
                <c:pt idx="16601">
                  <c:v>42818.793749942131</c:v>
                </c:pt>
                <c:pt idx="16602">
                  <c:v>42818.800694386577</c:v>
                </c:pt>
                <c:pt idx="16603">
                  <c:v>42818.807638831022</c:v>
                </c:pt>
                <c:pt idx="16604">
                  <c:v>42818.81458327546</c:v>
                </c:pt>
                <c:pt idx="16605">
                  <c:v>42818.821527719905</c:v>
                </c:pt>
                <c:pt idx="16606">
                  <c:v>42818.82847216435</c:v>
                </c:pt>
                <c:pt idx="16607">
                  <c:v>42818.835416608796</c:v>
                </c:pt>
                <c:pt idx="16608">
                  <c:v>42818.842361053241</c:v>
                </c:pt>
                <c:pt idx="16609">
                  <c:v>42818.849305497686</c:v>
                </c:pt>
                <c:pt idx="16610">
                  <c:v>42818.856249942131</c:v>
                </c:pt>
                <c:pt idx="16611">
                  <c:v>42818.863194386577</c:v>
                </c:pt>
                <c:pt idx="16612">
                  <c:v>42818.870138831022</c:v>
                </c:pt>
                <c:pt idx="16613">
                  <c:v>42818.87708327546</c:v>
                </c:pt>
                <c:pt idx="16614">
                  <c:v>42818.884027719905</c:v>
                </c:pt>
                <c:pt idx="16615">
                  <c:v>42818.89097216435</c:v>
                </c:pt>
                <c:pt idx="16616">
                  <c:v>42818.897916608796</c:v>
                </c:pt>
                <c:pt idx="16617">
                  <c:v>42818.904861053241</c:v>
                </c:pt>
                <c:pt idx="16618">
                  <c:v>42818.911805497686</c:v>
                </c:pt>
                <c:pt idx="16619">
                  <c:v>42818.918749942131</c:v>
                </c:pt>
                <c:pt idx="16620">
                  <c:v>42818.925694386577</c:v>
                </c:pt>
                <c:pt idx="16621">
                  <c:v>42818.932638831022</c:v>
                </c:pt>
                <c:pt idx="16622">
                  <c:v>42818.93958327546</c:v>
                </c:pt>
                <c:pt idx="16623">
                  <c:v>42818.946527719905</c:v>
                </c:pt>
                <c:pt idx="16624">
                  <c:v>42818.95347216435</c:v>
                </c:pt>
                <c:pt idx="16625">
                  <c:v>42818.960416608796</c:v>
                </c:pt>
                <c:pt idx="16626">
                  <c:v>42818.967361053241</c:v>
                </c:pt>
                <c:pt idx="16627">
                  <c:v>42818.974305497686</c:v>
                </c:pt>
                <c:pt idx="16628">
                  <c:v>42818.981249942131</c:v>
                </c:pt>
                <c:pt idx="16629">
                  <c:v>42818.988194386577</c:v>
                </c:pt>
                <c:pt idx="16630">
                  <c:v>42818.995138831022</c:v>
                </c:pt>
                <c:pt idx="16631">
                  <c:v>42819.00208327546</c:v>
                </c:pt>
                <c:pt idx="16632">
                  <c:v>42819.009027719905</c:v>
                </c:pt>
                <c:pt idx="16633">
                  <c:v>42819.01597216435</c:v>
                </c:pt>
                <c:pt idx="16634">
                  <c:v>42819.022916608796</c:v>
                </c:pt>
                <c:pt idx="16635">
                  <c:v>42819.029861053241</c:v>
                </c:pt>
                <c:pt idx="16636">
                  <c:v>42819.036805497686</c:v>
                </c:pt>
                <c:pt idx="16637">
                  <c:v>42819.043749942131</c:v>
                </c:pt>
                <c:pt idx="16638">
                  <c:v>42819.050694386577</c:v>
                </c:pt>
                <c:pt idx="16639">
                  <c:v>42819.057638831022</c:v>
                </c:pt>
                <c:pt idx="16640">
                  <c:v>42819.06458327546</c:v>
                </c:pt>
                <c:pt idx="16641">
                  <c:v>42819.071527719905</c:v>
                </c:pt>
                <c:pt idx="16642">
                  <c:v>42819.07847216435</c:v>
                </c:pt>
                <c:pt idx="16643">
                  <c:v>42819.085416608796</c:v>
                </c:pt>
                <c:pt idx="16644">
                  <c:v>42819.092361053241</c:v>
                </c:pt>
                <c:pt idx="16645">
                  <c:v>42819.099305497686</c:v>
                </c:pt>
                <c:pt idx="16646">
                  <c:v>42819.106249942131</c:v>
                </c:pt>
                <c:pt idx="16647">
                  <c:v>42819.113194386577</c:v>
                </c:pt>
                <c:pt idx="16648">
                  <c:v>42819.120138831022</c:v>
                </c:pt>
                <c:pt idx="16649">
                  <c:v>42819.12708327546</c:v>
                </c:pt>
                <c:pt idx="16650">
                  <c:v>42819.134027719905</c:v>
                </c:pt>
                <c:pt idx="16651">
                  <c:v>42819.14097216435</c:v>
                </c:pt>
                <c:pt idx="16652">
                  <c:v>42819.147916608796</c:v>
                </c:pt>
                <c:pt idx="16653">
                  <c:v>42819.154861053241</c:v>
                </c:pt>
                <c:pt idx="16654">
                  <c:v>42819.161805497686</c:v>
                </c:pt>
                <c:pt idx="16655">
                  <c:v>42819.168749942131</c:v>
                </c:pt>
                <c:pt idx="16656">
                  <c:v>42819.175694386577</c:v>
                </c:pt>
                <c:pt idx="16657">
                  <c:v>42819.182638831022</c:v>
                </c:pt>
                <c:pt idx="16658">
                  <c:v>42819.18958327546</c:v>
                </c:pt>
                <c:pt idx="16659">
                  <c:v>42819.196527719905</c:v>
                </c:pt>
                <c:pt idx="16660">
                  <c:v>42819.20347216435</c:v>
                </c:pt>
                <c:pt idx="16661">
                  <c:v>42819.210416608796</c:v>
                </c:pt>
                <c:pt idx="16662">
                  <c:v>42819.217361053241</c:v>
                </c:pt>
                <c:pt idx="16663">
                  <c:v>42819.224305497686</c:v>
                </c:pt>
                <c:pt idx="16664">
                  <c:v>42819.231249942131</c:v>
                </c:pt>
                <c:pt idx="16665">
                  <c:v>42819.238194386577</c:v>
                </c:pt>
                <c:pt idx="16666">
                  <c:v>42819.245138831022</c:v>
                </c:pt>
                <c:pt idx="16667">
                  <c:v>42819.25208327546</c:v>
                </c:pt>
                <c:pt idx="16668">
                  <c:v>42819.259027719905</c:v>
                </c:pt>
                <c:pt idx="16669">
                  <c:v>42819.26597216435</c:v>
                </c:pt>
                <c:pt idx="16670">
                  <c:v>42819.272916608796</c:v>
                </c:pt>
                <c:pt idx="16671">
                  <c:v>42819.279861053241</c:v>
                </c:pt>
                <c:pt idx="16672">
                  <c:v>42819.286805497686</c:v>
                </c:pt>
                <c:pt idx="16673">
                  <c:v>42819.293749942131</c:v>
                </c:pt>
                <c:pt idx="16674">
                  <c:v>42819.300694386577</c:v>
                </c:pt>
                <c:pt idx="16675">
                  <c:v>42819.307638831022</c:v>
                </c:pt>
                <c:pt idx="16676">
                  <c:v>42819.31458327546</c:v>
                </c:pt>
                <c:pt idx="16677">
                  <c:v>42819.321527719905</c:v>
                </c:pt>
                <c:pt idx="16678">
                  <c:v>42819.32847216435</c:v>
                </c:pt>
                <c:pt idx="16679">
                  <c:v>42819.335416608796</c:v>
                </c:pt>
                <c:pt idx="16680">
                  <c:v>42819.342361053241</c:v>
                </c:pt>
                <c:pt idx="16681">
                  <c:v>42819.349305497686</c:v>
                </c:pt>
                <c:pt idx="16682">
                  <c:v>42819.356249942131</c:v>
                </c:pt>
                <c:pt idx="16683">
                  <c:v>42819.363194386577</c:v>
                </c:pt>
                <c:pt idx="16684">
                  <c:v>42819.370138831022</c:v>
                </c:pt>
                <c:pt idx="16685">
                  <c:v>42819.37708327546</c:v>
                </c:pt>
                <c:pt idx="16686">
                  <c:v>42819.384027719905</c:v>
                </c:pt>
                <c:pt idx="16687">
                  <c:v>42819.39097216435</c:v>
                </c:pt>
                <c:pt idx="16688">
                  <c:v>42819.397916608796</c:v>
                </c:pt>
                <c:pt idx="16689">
                  <c:v>42819.404861053241</c:v>
                </c:pt>
                <c:pt idx="16690">
                  <c:v>42819.411805497686</c:v>
                </c:pt>
                <c:pt idx="16691">
                  <c:v>42819.418749942131</c:v>
                </c:pt>
                <c:pt idx="16692">
                  <c:v>42819.425694386577</c:v>
                </c:pt>
                <c:pt idx="16693">
                  <c:v>42819.432638831022</c:v>
                </c:pt>
                <c:pt idx="16694">
                  <c:v>42819.43958327546</c:v>
                </c:pt>
                <c:pt idx="16695">
                  <c:v>42819.446527719905</c:v>
                </c:pt>
                <c:pt idx="16696">
                  <c:v>42819.45347216435</c:v>
                </c:pt>
                <c:pt idx="16697">
                  <c:v>42819.460416608796</c:v>
                </c:pt>
                <c:pt idx="16698">
                  <c:v>42819.467361053241</c:v>
                </c:pt>
                <c:pt idx="16699">
                  <c:v>42819.474305497686</c:v>
                </c:pt>
                <c:pt idx="16700">
                  <c:v>42819.481249942131</c:v>
                </c:pt>
                <c:pt idx="16701">
                  <c:v>42819.488194386577</c:v>
                </c:pt>
                <c:pt idx="16702">
                  <c:v>42819.495138831022</c:v>
                </c:pt>
                <c:pt idx="16703">
                  <c:v>42819.50208327546</c:v>
                </c:pt>
                <c:pt idx="16704">
                  <c:v>42819.509027719905</c:v>
                </c:pt>
                <c:pt idx="16705">
                  <c:v>42819.51597216435</c:v>
                </c:pt>
                <c:pt idx="16706">
                  <c:v>42819.522916608796</c:v>
                </c:pt>
                <c:pt idx="16707">
                  <c:v>42819.529861053241</c:v>
                </c:pt>
                <c:pt idx="16708">
                  <c:v>42819.536805497686</c:v>
                </c:pt>
                <c:pt idx="16709">
                  <c:v>42819.543749942131</c:v>
                </c:pt>
                <c:pt idx="16710">
                  <c:v>42819.550694386577</c:v>
                </c:pt>
                <c:pt idx="16711">
                  <c:v>42819.557638831022</c:v>
                </c:pt>
                <c:pt idx="16712">
                  <c:v>42819.56458327546</c:v>
                </c:pt>
                <c:pt idx="16713">
                  <c:v>42819.571527719905</c:v>
                </c:pt>
                <c:pt idx="16714">
                  <c:v>42819.57847216435</c:v>
                </c:pt>
                <c:pt idx="16715">
                  <c:v>42819.585416608796</c:v>
                </c:pt>
                <c:pt idx="16716">
                  <c:v>42819.592361053241</c:v>
                </c:pt>
                <c:pt idx="16717">
                  <c:v>42819.599305497686</c:v>
                </c:pt>
                <c:pt idx="16718">
                  <c:v>42819.606249942131</c:v>
                </c:pt>
                <c:pt idx="16719">
                  <c:v>42819.613194386577</c:v>
                </c:pt>
                <c:pt idx="16720">
                  <c:v>42819.620138831022</c:v>
                </c:pt>
                <c:pt idx="16721">
                  <c:v>42819.62708327546</c:v>
                </c:pt>
                <c:pt idx="16722">
                  <c:v>42819.634027719905</c:v>
                </c:pt>
                <c:pt idx="16723">
                  <c:v>42819.64097216435</c:v>
                </c:pt>
                <c:pt idx="16724">
                  <c:v>42819.647916608796</c:v>
                </c:pt>
                <c:pt idx="16725">
                  <c:v>42819.654861053241</c:v>
                </c:pt>
                <c:pt idx="16726">
                  <c:v>42819.661805497686</c:v>
                </c:pt>
                <c:pt idx="16727">
                  <c:v>42819.668749942131</c:v>
                </c:pt>
                <c:pt idx="16728">
                  <c:v>42819.675694386577</c:v>
                </c:pt>
                <c:pt idx="16729">
                  <c:v>42819.682638831022</c:v>
                </c:pt>
                <c:pt idx="16730">
                  <c:v>42819.68958327546</c:v>
                </c:pt>
                <c:pt idx="16731">
                  <c:v>42819.696527719905</c:v>
                </c:pt>
                <c:pt idx="16732">
                  <c:v>42819.70347216435</c:v>
                </c:pt>
                <c:pt idx="16733">
                  <c:v>42819.710416608796</c:v>
                </c:pt>
                <c:pt idx="16734">
                  <c:v>42819.717361053241</c:v>
                </c:pt>
                <c:pt idx="16735">
                  <c:v>42819.724305497686</c:v>
                </c:pt>
                <c:pt idx="16736">
                  <c:v>42819.731249942131</c:v>
                </c:pt>
                <c:pt idx="16737">
                  <c:v>42819.738194386577</c:v>
                </c:pt>
                <c:pt idx="16738">
                  <c:v>42819.745138831022</c:v>
                </c:pt>
                <c:pt idx="16739">
                  <c:v>42819.75208327546</c:v>
                </c:pt>
                <c:pt idx="16740">
                  <c:v>42819.759027719905</c:v>
                </c:pt>
                <c:pt idx="16741">
                  <c:v>42819.76597216435</c:v>
                </c:pt>
                <c:pt idx="16742">
                  <c:v>42819.772916608796</c:v>
                </c:pt>
                <c:pt idx="16743">
                  <c:v>42819.779861053241</c:v>
                </c:pt>
                <c:pt idx="16744">
                  <c:v>42819.786805497686</c:v>
                </c:pt>
                <c:pt idx="16745">
                  <c:v>42819.793749942131</c:v>
                </c:pt>
                <c:pt idx="16746">
                  <c:v>42819.800694386577</c:v>
                </c:pt>
                <c:pt idx="16747">
                  <c:v>42819.807638831022</c:v>
                </c:pt>
                <c:pt idx="16748">
                  <c:v>42819.81458327546</c:v>
                </c:pt>
                <c:pt idx="16749">
                  <c:v>42819.821527719905</c:v>
                </c:pt>
                <c:pt idx="16750">
                  <c:v>42819.82847216435</c:v>
                </c:pt>
                <c:pt idx="16751">
                  <c:v>42819.835416608796</c:v>
                </c:pt>
                <c:pt idx="16752">
                  <c:v>42819.842361053241</c:v>
                </c:pt>
                <c:pt idx="16753">
                  <c:v>42819.849305497686</c:v>
                </c:pt>
                <c:pt idx="16754">
                  <c:v>42819.856249942131</c:v>
                </c:pt>
                <c:pt idx="16755">
                  <c:v>42819.863194386577</c:v>
                </c:pt>
                <c:pt idx="16756">
                  <c:v>42819.870138831022</c:v>
                </c:pt>
                <c:pt idx="16757">
                  <c:v>42819.87708327546</c:v>
                </c:pt>
                <c:pt idx="16758">
                  <c:v>42819.884027719905</c:v>
                </c:pt>
                <c:pt idx="16759">
                  <c:v>42819.89097216435</c:v>
                </c:pt>
                <c:pt idx="16760">
                  <c:v>42819.897916608796</c:v>
                </c:pt>
                <c:pt idx="16761">
                  <c:v>42819.904861053241</c:v>
                </c:pt>
                <c:pt idx="16762">
                  <c:v>42819.911805497686</c:v>
                </c:pt>
                <c:pt idx="16763">
                  <c:v>42819.918749942131</c:v>
                </c:pt>
                <c:pt idx="16764">
                  <c:v>42819.925694386577</c:v>
                </c:pt>
                <c:pt idx="16765">
                  <c:v>42819.932638831022</c:v>
                </c:pt>
                <c:pt idx="16766">
                  <c:v>42819.93958327546</c:v>
                </c:pt>
                <c:pt idx="16767">
                  <c:v>42819.946527719905</c:v>
                </c:pt>
                <c:pt idx="16768">
                  <c:v>42819.95347216435</c:v>
                </c:pt>
                <c:pt idx="16769">
                  <c:v>42819.960416608796</c:v>
                </c:pt>
                <c:pt idx="16770">
                  <c:v>42819.967361053241</c:v>
                </c:pt>
                <c:pt idx="16771">
                  <c:v>42819.974305497686</c:v>
                </c:pt>
                <c:pt idx="16772">
                  <c:v>42819.981249942131</c:v>
                </c:pt>
                <c:pt idx="16773">
                  <c:v>42819.988194386577</c:v>
                </c:pt>
                <c:pt idx="16774">
                  <c:v>42819.995138831022</c:v>
                </c:pt>
                <c:pt idx="16775">
                  <c:v>42820.00208327546</c:v>
                </c:pt>
                <c:pt idx="16776">
                  <c:v>42820.009027719905</c:v>
                </c:pt>
                <c:pt idx="16777">
                  <c:v>42820.01597216435</c:v>
                </c:pt>
                <c:pt idx="16778">
                  <c:v>42820.022916608796</c:v>
                </c:pt>
                <c:pt idx="16779">
                  <c:v>42820.029861053241</c:v>
                </c:pt>
                <c:pt idx="16780">
                  <c:v>42820.036805497686</c:v>
                </c:pt>
                <c:pt idx="16781">
                  <c:v>42820.043749942131</c:v>
                </c:pt>
                <c:pt idx="16782">
                  <c:v>42820.050694386577</c:v>
                </c:pt>
                <c:pt idx="16783">
                  <c:v>42820.057638831022</c:v>
                </c:pt>
                <c:pt idx="16784">
                  <c:v>42820.06458327546</c:v>
                </c:pt>
                <c:pt idx="16785">
                  <c:v>42820.071527719905</c:v>
                </c:pt>
                <c:pt idx="16786">
                  <c:v>42820.07847216435</c:v>
                </c:pt>
                <c:pt idx="16787">
                  <c:v>42820.085416608796</c:v>
                </c:pt>
                <c:pt idx="16788">
                  <c:v>42820.092361053241</c:v>
                </c:pt>
                <c:pt idx="16789">
                  <c:v>42820.099305497686</c:v>
                </c:pt>
                <c:pt idx="16790">
                  <c:v>42820.106249942131</c:v>
                </c:pt>
                <c:pt idx="16791">
                  <c:v>42820.113194386577</c:v>
                </c:pt>
                <c:pt idx="16792">
                  <c:v>42820.120138831022</c:v>
                </c:pt>
                <c:pt idx="16793">
                  <c:v>42820.12708327546</c:v>
                </c:pt>
                <c:pt idx="16794">
                  <c:v>42820.134027719905</c:v>
                </c:pt>
                <c:pt idx="16795">
                  <c:v>42820.14097216435</c:v>
                </c:pt>
                <c:pt idx="16796">
                  <c:v>42820.147916608796</c:v>
                </c:pt>
                <c:pt idx="16797">
                  <c:v>42820.154861053241</c:v>
                </c:pt>
                <c:pt idx="16798">
                  <c:v>42820.161805497686</c:v>
                </c:pt>
                <c:pt idx="16799">
                  <c:v>42820.168749942131</c:v>
                </c:pt>
                <c:pt idx="16800">
                  <c:v>42820.175694386577</c:v>
                </c:pt>
                <c:pt idx="16801">
                  <c:v>42820.182638831022</c:v>
                </c:pt>
                <c:pt idx="16802">
                  <c:v>42820.18958327546</c:v>
                </c:pt>
                <c:pt idx="16803">
                  <c:v>42820.196527719905</c:v>
                </c:pt>
                <c:pt idx="16804">
                  <c:v>42820.20347216435</c:v>
                </c:pt>
                <c:pt idx="16805">
                  <c:v>42820.210416608796</c:v>
                </c:pt>
                <c:pt idx="16806">
                  <c:v>42820.217361053241</c:v>
                </c:pt>
                <c:pt idx="16807">
                  <c:v>42820.224305497686</c:v>
                </c:pt>
                <c:pt idx="16808">
                  <c:v>42820.231249942131</c:v>
                </c:pt>
                <c:pt idx="16809">
                  <c:v>42820.238194386577</c:v>
                </c:pt>
                <c:pt idx="16810">
                  <c:v>42820.245138831022</c:v>
                </c:pt>
                <c:pt idx="16811">
                  <c:v>42820.25208327546</c:v>
                </c:pt>
                <c:pt idx="16812">
                  <c:v>42820.259027719905</c:v>
                </c:pt>
                <c:pt idx="16813">
                  <c:v>42820.26597216435</c:v>
                </c:pt>
                <c:pt idx="16814">
                  <c:v>42820.272916608796</c:v>
                </c:pt>
                <c:pt idx="16815">
                  <c:v>42820.279861053241</c:v>
                </c:pt>
                <c:pt idx="16816">
                  <c:v>42820.286805497686</c:v>
                </c:pt>
                <c:pt idx="16817">
                  <c:v>42820.293749942131</c:v>
                </c:pt>
                <c:pt idx="16818">
                  <c:v>42820.300694386577</c:v>
                </c:pt>
                <c:pt idx="16819">
                  <c:v>42820.307638831022</c:v>
                </c:pt>
                <c:pt idx="16820">
                  <c:v>42820.31458327546</c:v>
                </c:pt>
                <c:pt idx="16821">
                  <c:v>42820.321527719905</c:v>
                </c:pt>
                <c:pt idx="16822">
                  <c:v>42820.32847216435</c:v>
                </c:pt>
                <c:pt idx="16823">
                  <c:v>42820.335416608796</c:v>
                </c:pt>
                <c:pt idx="16824">
                  <c:v>42820.342361053241</c:v>
                </c:pt>
                <c:pt idx="16825">
                  <c:v>42820.349305497686</c:v>
                </c:pt>
                <c:pt idx="16826">
                  <c:v>42820.356249942131</c:v>
                </c:pt>
                <c:pt idx="16827">
                  <c:v>42820.363194386577</c:v>
                </c:pt>
                <c:pt idx="16828">
                  <c:v>42820.370138831022</c:v>
                </c:pt>
                <c:pt idx="16829">
                  <c:v>42820.37708327546</c:v>
                </c:pt>
                <c:pt idx="16830">
                  <c:v>42820.384027719905</c:v>
                </c:pt>
                <c:pt idx="16831">
                  <c:v>42820.39097216435</c:v>
                </c:pt>
                <c:pt idx="16832">
                  <c:v>42820.397916608796</c:v>
                </c:pt>
                <c:pt idx="16833">
                  <c:v>42820.404861053241</c:v>
                </c:pt>
                <c:pt idx="16834">
                  <c:v>42820.411805497686</c:v>
                </c:pt>
                <c:pt idx="16835">
                  <c:v>42820.418749942131</c:v>
                </c:pt>
                <c:pt idx="16836">
                  <c:v>42820.425694386577</c:v>
                </c:pt>
                <c:pt idx="16837">
                  <c:v>42820.432638831022</c:v>
                </c:pt>
                <c:pt idx="16838">
                  <c:v>42820.43958327546</c:v>
                </c:pt>
                <c:pt idx="16839">
                  <c:v>42820.446527719905</c:v>
                </c:pt>
                <c:pt idx="16840">
                  <c:v>42820.45347216435</c:v>
                </c:pt>
                <c:pt idx="16841">
                  <c:v>42820.460416608796</c:v>
                </c:pt>
                <c:pt idx="16842">
                  <c:v>42820.467361053241</c:v>
                </c:pt>
                <c:pt idx="16843">
                  <c:v>42820.474305497686</c:v>
                </c:pt>
                <c:pt idx="16844">
                  <c:v>42820.481249942131</c:v>
                </c:pt>
                <c:pt idx="16845">
                  <c:v>42820.488194386577</c:v>
                </c:pt>
                <c:pt idx="16846">
                  <c:v>42820.495138831022</c:v>
                </c:pt>
                <c:pt idx="16847">
                  <c:v>42820.50208327546</c:v>
                </c:pt>
                <c:pt idx="16848">
                  <c:v>42820.509027719905</c:v>
                </c:pt>
                <c:pt idx="16849">
                  <c:v>42820.51597216435</c:v>
                </c:pt>
                <c:pt idx="16850">
                  <c:v>42820.522916608796</c:v>
                </c:pt>
                <c:pt idx="16851">
                  <c:v>42820.529861053241</c:v>
                </c:pt>
                <c:pt idx="16852">
                  <c:v>42820.536805497686</c:v>
                </c:pt>
                <c:pt idx="16853">
                  <c:v>42820.543749942131</c:v>
                </c:pt>
                <c:pt idx="16854">
                  <c:v>42820.550694386577</c:v>
                </c:pt>
                <c:pt idx="16855">
                  <c:v>42820.557638831022</c:v>
                </c:pt>
                <c:pt idx="16856">
                  <c:v>42820.56458327546</c:v>
                </c:pt>
                <c:pt idx="16857">
                  <c:v>42820.571527719905</c:v>
                </c:pt>
                <c:pt idx="16858">
                  <c:v>42820.57847216435</c:v>
                </c:pt>
                <c:pt idx="16859">
                  <c:v>42820.585416608796</c:v>
                </c:pt>
                <c:pt idx="16860">
                  <c:v>42820.592361053241</c:v>
                </c:pt>
                <c:pt idx="16861">
                  <c:v>42820.599305497686</c:v>
                </c:pt>
                <c:pt idx="16862">
                  <c:v>42820.606249942131</c:v>
                </c:pt>
                <c:pt idx="16863">
                  <c:v>42820.613194386577</c:v>
                </c:pt>
                <c:pt idx="16864">
                  <c:v>42820.620138831022</c:v>
                </c:pt>
                <c:pt idx="16865">
                  <c:v>42820.62708327546</c:v>
                </c:pt>
                <c:pt idx="16866">
                  <c:v>42820.634027719905</c:v>
                </c:pt>
                <c:pt idx="16867">
                  <c:v>42820.64097216435</c:v>
                </c:pt>
                <c:pt idx="16868">
                  <c:v>42820.647916608796</c:v>
                </c:pt>
                <c:pt idx="16869">
                  <c:v>42820.654861053241</c:v>
                </c:pt>
                <c:pt idx="16870">
                  <c:v>42820.661805497686</c:v>
                </c:pt>
                <c:pt idx="16871">
                  <c:v>42820.668749942131</c:v>
                </c:pt>
                <c:pt idx="16872">
                  <c:v>42820.675694386577</c:v>
                </c:pt>
                <c:pt idx="16873">
                  <c:v>42820.682638831022</c:v>
                </c:pt>
                <c:pt idx="16874">
                  <c:v>42820.68958327546</c:v>
                </c:pt>
                <c:pt idx="16875">
                  <c:v>42820.696527719905</c:v>
                </c:pt>
                <c:pt idx="16876">
                  <c:v>42820.70347216435</c:v>
                </c:pt>
                <c:pt idx="16877">
                  <c:v>42820.710416608796</c:v>
                </c:pt>
                <c:pt idx="16878">
                  <c:v>42820.717361053241</c:v>
                </c:pt>
                <c:pt idx="16879">
                  <c:v>42820.724305497686</c:v>
                </c:pt>
                <c:pt idx="16880">
                  <c:v>42820.731249942131</c:v>
                </c:pt>
                <c:pt idx="16881">
                  <c:v>42820.738194386577</c:v>
                </c:pt>
                <c:pt idx="16882">
                  <c:v>42820.745138831022</c:v>
                </c:pt>
                <c:pt idx="16883">
                  <c:v>42820.75208327546</c:v>
                </c:pt>
                <c:pt idx="16884">
                  <c:v>42820.759027719905</c:v>
                </c:pt>
                <c:pt idx="16885">
                  <c:v>42820.76597216435</c:v>
                </c:pt>
                <c:pt idx="16886">
                  <c:v>42820.772916608796</c:v>
                </c:pt>
                <c:pt idx="16887">
                  <c:v>42820.779861053241</c:v>
                </c:pt>
                <c:pt idx="16888">
                  <c:v>42820.786805497686</c:v>
                </c:pt>
                <c:pt idx="16889">
                  <c:v>42820.793749942131</c:v>
                </c:pt>
                <c:pt idx="16890">
                  <c:v>42820.800694386577</c:v>
                </c:pt>
                <c:pt idx="16891">
                  <c:v>42820.807638831022</c:v>
                </c:pt>
                <c:pt idx="16892">
                  <c:v>42820.81458327546</c:v>
                </c:pt>
                <c:pt idx="16893">
                  <c:v>42820.821527719905</c:v>
                </c:pt>
                <c:pt idx="16894">
                  <c:v>42820.82847216435</c:v>
                </c:pt>
                <c:pt idx="16895">
                  <c:v>42820.835416608796</c:v>
                </c:pt>
                <c:pt idx="16896">
                  <c:v>42820.842361053241</c:v>
                </c:pt>
                <c:pt idx="16897">
                  <c:v>42820.849305497686</c:v>
                </c:pt>
                <c:pt idx="16898">
                  <c:v>42820.856249942131</c:v>
                </c:pt>
                <c:pt idx="16899">
                  <c:v>42820.863194386577</c:v>
                </c:pt>
                <c:pt idx="16900">
                  <c:v>42820.870138831022</c:v>
                </c:pt>
                <c:pt idx="16901">
                  <c:v>42820.87708327546</c:v>
                </c:pt>
                <c:pt idx="16902">
                  <c:v>42820.884027719905</c:v>
                </c:pt>
                <c:pt idx="16903">
                  <c:v>42820.89097216435</c:v>
                </c:pt>
                <c:pt idx="16904">
                  <c:v>42820.897916608796</c:v>
                </c:pt>
                <c:pt idx="16905">
                  <c:v>42820.904861053241</c:v>
                </c:pt>
                <c:pt idx="16906">
                  <c:v>42820.911805497686</c:v>
                </c:pt>
                <c:pt idx="16907">
                  <c:v>42820.918749942131</c:v>
                </c:pt>
                <c:pt idx="16908">
                  <c:v>42820.925694386577</c:v>
                </c:pt>
                <c:pt idx="16909">
                  <c:v>42820.932638831022</c:v>
                </c:pt>
                <c:pt idx="16910">
                  <c:v>42820.93958327546</c:v>
                </c:pt>
                <c:pt idx="16911">
                  <c:v>42820.946527719905</c:v>
                </c:pt>
                <c:pt idx="16912">
                  <c:v>42820.95347216435</c:v>
                </c:pt>
                <c:pt idx="16913">
                  <c:v>42820.960416608796</c:v>
                </c:pt>
                <c:pt idx="16914">
                  <c:v>42820.967361053241</c:v>
                </c:pt>
                <c:pt idx="16915">
                  <c:v>42820.974305497686</c:v>
                </c:pt>
                <c:pt idx="16916">
                  <c:v>42820.981249942131</c:v>
                </c:pt>
                <c:pt idx="16917">
                  <c:v>42820.988194386577</c:v>
                </c:pt>
                <c:pt idx="16918">
                  <c:v>42820.995138831022</c:v>
                </c:pt>
                <c:pt idx="16919">
                  <c:v>42821.00208327546</c:v>
                </c:pt>
                <c:pt idx="16920">
                  <c:v>42821.009027719905</c:v>
                </c:pt>
                <c:pt idx="16921">
                  <c:v>42821.01597216435</c:v>
                </c:pt>
                <c:pt idx="16922">
                  <c:v>42821.022916608796</c:v>
                </c:pt>
                <c:pt idx="16923">
                  <c:v>42821.029861053241</c:v>
                </c:pt>
                <c:pt idx="16924">
                  <c:v>42821.036805497686</c:v>
                </c:pt>
                <c:pt idx="16925">
                  <c:v>42821.043749942131</c:v>
                </c:pt>
                <c:pt idx="16926">
                  <c:v>42821.050694386577</c:v>
                </c:pt>
                <c:pt idx="16927">
                  <c:v>42821.057638831022</c:v>
                </c:pt>
                <c:pt idx="16928">
                  <c:v>42821.06458327546</c:v>
                </c:pt>
                <c:pt idx="16929">
                  <c:v>42821.071527719905</c:v>
                </c:pt>
                <c:pt idx="16930">
                  <c:v>42821.07847216435</c:v>
                </c:pt>
                <c:pt idx="16931">
                  <c:v>42821.085416608796</c:v>
                </c:pt>
                <c:pt idx="16932">
                  <c:v>42821.092361053241</c:v>
                </c:pt>
                <c:pt idx="16933">
                  <c:v>42821.099305497686</c:v>
                </c:pt>
                <c:pt idx="16934">
                  <c:v>42821.106249942131</c:v>
                </c:pt>
                <c:pt idx="16935">
                  <c:v>42821.113194386577</c:v>
                </c:pt>
                <c:pt idx="16936">
                  <c:v>42821.120138831022</c:v>
                </c:pt>
                <c:pt idx="16937">
                  <c:v>42821.12708327546</c:v>
                </c:pt>
                <c:pt idx="16938">
                  <c:v>42821.134027719905</c:v>
                </c:pt>
                <c:pt idx="16939">
                  <c:v>42821.14097216435</c:v>
                </c:pt>
                <c:pt idx="16940">
                  <c:v>42821.147916608796</c:v>
                </c:pt>
                <c:pt idx="16941">
                  <c:v>42821.154861053241</c:v>
                </c:pt>
                <c:pt idx="16942">
                  <c:v>42821.161805497686</c:v>
                </c:pt>
                <c:pt idx="16943">
                  <c:v>42821.168749942131</c:v>
                </c:pt>
                <c:pt idx="16944">
                  <c:v>42821.175694386577</c:v>
                </c:pt>
                <c:pt idx="16945">
                  <c:v>42821.182638831022</c:v>
                </c:pt>
                <c:pt idx="16946">
                  <c:v>42821.18958327546</c:v>
                </c:pt>
                <c:pt idx="16947">
                  <c:v>42821.196527719905</c:v>
                </c:pt>
                <c:pt idx="16948">
                  <c:v>42821.20347216435</c:v>
                </c:pt>
                <c:pt idx="16949">
                  <c:v>42821.210416608796</c:v>
                </c:pt>
                <c:pt idx="16950">
                  <c:v>42821.217361053241</c:v>
                </c:pt>
                <c:pt idx="16951">
                  <c:v>42821.224305497686</c:v>
                </c:pt>
                <c:pt idx="16952">
                  <c:v>42821.231249942131</c:v>
                </c:pt>
                <c:pt idx="16953">
                  <c:v>42821.238194386577</c:v>
                </c:pt>
                <c:pt idx="16954">
                  <c:v>42821.245138831022</c:v>
                </c:pt>
                <c:pt idx="16955">
                  <c:v>42821.25208327546</c:v>
                </c:pt>
                <c:pt idx="16956">
                  <c:v>42821.259027719905</c:v>
                </c:pt>
                <c:pt idx="16957">
                  <c:v>42821.26597216435</c:v>
                </c:pt>
                <c:pt idx="16958">
                  <c:v>42821.272916608796</c:v>
                </c:pt>
                <c:pt idx="16959">
                  <c:v>42821.279861053241</c:v>
                </c:pt>
                <c:pt idx="16960">
                  <c:v>42821.286805497686</c:v>
                </c:pt>
                <c:pt idx="16961">
                  <c:v>42821.293749942131</c:v>
                </c:pt>
                <c:pt idx="16962">
                  <c:v>42821.300694386577</c:v>
                </c:pt>
                <c:pt idx="16963">
                  <c:v>42821.307638831022</c:v>
                </c:pt>
                <c:pt idx="16964">
                  <c:v>42821.31458327546</c:v>
                </c:pt>
                <c:pt idx="16965">
                  <c:v>42821.321527719905</c:v>
                </c:pt>
                <c:pt idx="16966">
                  <c:v>42821.32847216435</c:v>
                </c:pt>
                <c:pt idx="16967">
                  <c:v>42821.335416608796</c:v>
                </c:pt>
                <c:pt idx="16968">
                  <c:v>42821.342361053241</c:v>
                </c:pt>
                <c:pt idx="16969">
                  <c:v>42821.349305497686</c:v>
                </c:pt>
                <c:pt idx="16970">
                  <c:v>42821.356249942131</c:v>
                </c:pt>
                <c:pt idx="16971">
                  <c:v>42821.363194386577</c:v>
                </c:pt>
                <c:pt idx="16972">
                  <c:v>42821.370138831022</c:v>
                </c:pt>
                <c:pt idx="16973">
                  <c:v>42821.37708327546</c:v>
                </c:pt>
                <c:pt idx="16974">
                  <c:v>42821.384027719905</c:v>
                </c:pt>
                <c:pt idx="16975">
                  <c:v>42821.39097216435</c:v>
                </c:pt>
                <c:pt idx="16976">
                  <c:v>42821.397916608796</c:v>
                </c:pt>
                <c:pt idx="16977">
                  <c:v>42821.404861053241</c:v>
                </c:pt>
                <c:pt idx="16978">
                  <c:v>42821.411805497686</c:v>
                </c:pt>
                <c:pt idx="16979">
                  <c:v>42821.418749942131</c:v>
                </c:pt>
                <c:pt idx="16980">
                  <c:v>42821.425694386577</c:v>
                </c:pt>
                <c:pt idx="16981">
                  <c:v>42821.432638831022</c:v>
                </c:pt>
                <c:pt idx="16982">
                  <c:v>42821.43958327546</c:v>
                </c:pt>
                <c:pt idx="16983">
                  <c:v>42821.446527719905</c:v>
                </c:pt>
                <c:pt idx="16984">
                  <c:v>42821.45347216435</c:v>
                </c:pt>
                <c:pt idx="16985">
                  <c:v>42821.460416608796</c:v>
                </c:pt>
                <c:pt idx="16986">
                  <c:v>42821.467361053241</c:v>
                </c:pt>
                <c:pt idx="16987">
                  <c:v>42821.474305497686</c:v>
                </c:pt>
                <c:pt idx="16988">
                  <c:v>42821.481249942131</c:v>
                </c:pt>
                <c:pt idx="16989">
                  <c:v>42821.488194386577</c:v>
                </c:pt>
                <c:pt idx="16990">
                  <c:v>42821.495138831022</c:v>
                </c:pt>
                <c:pt idx="16991">
                  <c:v>42821.50208327546</c:v>
                </c:pt>
                <c:pt idx="16992">
                  <c:v>42821.509027719905</c:v>
                </c:pt>
                <c:pt idx="16993">
                  <c:v>42821.51597216435</c:v>
                </c:pt>
                <c:pt idx="16994">
                  <c:v>42821.522916608796</c:v>
                </c:pt>
                <c:pt idx="16995">
                  <c:v>42821.529861053241</c:v>
                </c:pt>
                <c:pt idx="16996">
                  <c:v>42821.536805497686</c:v>
                </c:pt>
                <c:pt idx="16997">
                  <c:v>42821.543749942131</c:v>
                </c:pt>
                <c:pt idx="16998">
                  <c:v>42821.550694386577</c:v>
                </c:pt>
                <c:pt idx="16999">
                  <c:v>42821.557638831022</c:v>
                </c:pt>
                <c:pt idx="17000">
                  <c:v>42821.56458327546</c:v>
                </c:pt>
                <c:pt idx="17001">
                  <c:v>42821.571527719905</c:v>
                </c:pt>
                <c:pt idx="17002">
                  <c:v>42821.57847216435</c:v>
                </c:pt>
                <c:pt idx="17003">
                  <c:v>42821.585416608796</c:v>
                </c:pt>
                <c:pt idx="17004">
                  <c:v>42821.592361053241</c:v>
                </c:pt>
                <c:pt idx="17005">
                  <c:v>42821.599305497686</c:v>
                </c:pt>
                <c:pt idx="17006">
                  <c:v>42821.606249942131</c:v>
                </c:pt>
                <c:pt idx="17007">
                  <c:v>42821.613194386577</c:v>
                </c:pt>
                <c:pt idx="17008">
                  <c:v>42821.620138831022</c:v>
                </c:pt>
                <c:pt idx="17009">
                  <c:v>42821.62708327546</c:v>
                </c:pt>
                <c:pt idx="17010">
                  <c:v>42821.634027719905</c:v>
                </c:pt>
                <c:pt idx="17011">
                  <c:v>42821.64097216435</c:v>
                </c:pt>
                <c:pt idx="17012">
                  <c:v>42821.647916608796</c:v>
                </c:pt>
                <c:pt idx="17013">
                  <c:v>42821.654861053241</c:v>
                </c:pt>
                <c:pt idx="17014">
                  <c:v>42821.661805497686</c:v>
                </c:pt>
                <c:pt idx="17015">
                  <c:v>42821.668749942131</c:v>
                </c:pt>
                <c:pt idx="17016">
                  <c:v>42821.675694386577</c:v>
                </c:pt>
                <c:pt idx="17017">
                  <c:v>42821.682638831022</c:v>
                </c:pt>
                <c:pt idx="17018">
                  <c:v>42821.68958327546</c:v>
                </c:pt>
                <c:pt idx="17019">
                  <c:v>42821.696527719905</c:v>
                </c:pt>
                <c:pt idx="17020">
                  <c:v>42821.70347216435</c:v>
                </c:pt>
                <c:pt idx="17021">
                  <c:v>42821.710416608796</c:v>
                </c:pt>
                <c:pt idx="17022">
                  <c:v>42821.717361053241</c:v>
                </c:pt>
                <c:pt idx="17023">
                  <c:v>42821.724305497686</c:v>
                </c:pt>
                <c:pt idx="17024">
                  <c:v>42821.731249942131</c:v>
                </c:pt>
                <c:pt idx="17025">
                  <c:v>42821.738194386577</c:v>
                </c:pt>
                <c:pt idx="17026">
                  <c:v>42821.745138831022</c:v>
                </c:pt>
                <c:pt idx="17027">
                  <c:v>42821.75208327546</c:v>
                </c:pt>
                <c:pt idx="17028">
                  <c:v>42821.759027719905</c:v>
                </c:pt>
                <c:pt idx="17029">
                  <c:v>42821.76597216435</c:v>
                </c:pt>
                <c:pt idx="17030">
                  <c:v>42821.772916608796</c:v>
                </c:pt>
                <c:pt idx="17031">
                  <c:v>42821.779861053241</c:v>
                </c:pt>
                <c:pt idx="17032">
                  <c:v>42821.786805497686</c:v>
                </c:pt>
                <c:pt idx="17033">
                  <c:v>42821.793749942131</c:v>
                </c:pt>
                <c:pt idx="17034">
                  <c:v>42821.800694386577</c:v>
                </c:pt>
                <c:pt idx="17035">
                  <c:v>42821.807638831022</c:v>
                </c:pt>
                <c:pt idx="17036">
                  <c:v>42821.81458327546</c:v>
                </c:pt>
                <c:pt idx="17037">
                  <c:v>42821.821527719905</c:v>
                </c:pt>
                <c:pt idx="17038">
                  <c:v>42821.82847216435</c:v>
                </c:pt>
                <c:pt idx="17039">
                  <c:v>42821.835416608796</c:v>
                </c:pt>
                <c:pt idx="17040">
                  <c:v>42821.842361053241</c:v>
                </c:pt>
                <c:pt idx="17041">
                  <c:v>42821.849305497686</c:v>
                </c:pt>
                <c:pt idx="17042">
                  <c:v>42821.856249942131</c:v>
                </c:pt>
                <c:pt idx="17043">
                  <c:v>42821.863194386577</c:v>
                </c:pt>
                <c:pt idx="17044">
                  <c:v>42821.870138831022</c:v>
                </c:pt>
                <c:pt idx="17045">
                  <c:v>42821.87708327546</c:v>
                </c:pt>
                <c:pt idx="17046">
                  <c:v>42821.884027719905</c:v>
                </c:pt>
                <c:pt idx="17047">
                  <c:v>42821.89097216435</c:v>
                </c:pt>
                <c:pt idx="17048">
                  <c:v>42821.897916608796</c:v>
                </c:pt>
                <c:pt idx="17049">
                  <c:v>42821.904861053241</c:v>
                </c:pt>
                <c:pt idx="17050">
                  <c:v>42821.911805497686</c:v>
                </c:pt>
                <c:pt idx="17051">
                  <c:v>42821.918749942131</c:v>
                </c:pt>
                <c:pt idx="17052">
                  <c:v>42821.925694386577</c:v>
                </c:pt>
                <c:pt idx="17053">
                  <c:v>42821.932638831022</c:v>
                </c:pt>
                <c:pt idx="17054">
                  <c:v>42821.93958327546</c:v>
                </c:pt>
                <c:pt idx="17055">
                  <c:v>42821.946527719905</c:v>
                </c:pt>
                <c:pt idx="17056">
                  <c:v>42821.95347216435</c:v>
                </c:pt>
                <c:pt idx="17057">
                  <c:v>42821.960416608796</c:v>
                </c:pt>
                <c:pt idx="17058">
                  <c:v>42821.967361053241</c:v>
                </c:pt>
                <c:pt idx="17059">
                  <c:v>42821.974305497686</c:v>
                </c:pt>
                <c:pt idx="17060">
                  <c:v>42821.981249942131</c:v>
                </c:pt>
                <c:pt idx="17061">
                  <c:v>42821.988194386577</c:v>
                </c:pt>
                <c:pt idx="17062">
                  <c:v>42821.995138831022</c:v>
                </c:pt>
                <c:pt idx="17063">
                  <c:v>42822.00208327546</c:v>
                </c:pt>
                <c:pt idx="17064">
                  <c:v>42822.009027719905</c:v>
                </c:pt>
                <c:pt idx="17065">
                  <c:v>42822.01597216435</c:v>
                </c:pt>
                <c:pt idx="17066">
                  <c:v>42822.022916608796</c:v>
                </c:pt>
                <c:pt idx="17067">
                  <c:v>42822.029861053241</c:v>
                </c:pt>
                <c:pt idx="17068">
                  <c:v>42822.036805497686</c:v>
                </c:pt>
                <c:pt idx="17069">
                  <c:v>42822.043749942131</c:v>
                </c:pt>
                <c:pt idx="17070">
                  <c:v>42822.050694386577</c:v>
                </c:pt>
                <c:pt idx="17071">
                  <c:v>42822.057638831022</c:v>
                </c:pt>
                <c:pt idx="17072">
                  <c:v>42822.06458327546</c:v>
                </c:pt>
                <c:pt idx="17073">
                  <c:v>42822.071527719905</c:v>
                </c:pt>
                <c:pt idx="17074">
                  <c:v>42822.07847216435</c:v>
                </c:pt>
                <c:pt idx="17075">
                  <c:v>42822.085416608796</c:v>
                </c:pt>
                <c:pt idx="17076">
                  <c:v>42822.092361053241</c:v>
                </c:pt>
                <c:pt idx="17077">
                  <c:v>42822.099305497686</c:v>
                </c:pt>
                <c:pt idx="17078">
                  <c:v>42822.106249942131</c:v>
                </c:pt>
                <c:pt idx="17079">
                  <c:v>42822.113194386577</c:v>
                </c:pt>
                <c:pt idx="17080">
                  <c:v>42822.120138831022</c:v>
                </c:pt>
                <c:pt idx="17081">
                  <c:v>42822.12708327546</c:v>
                </c:pt>
                <c:pt idx="17082">
                  <c:v>42822.134027719905</c:v>
                </c:pt>
                <c:pt idx="17083">
                  <c:v>42822.14097216435</c:v>
                </c:pt>
                <c:pt idx="17084">
                  <c:v>42822.147916608796</c:v>
                </c:pt>
                <c:pt idx="17085">
                  <c:v>42822.154861053241</c:v>
                </c:pt>
                <c:pt idx="17086">
                  <c:v>42822.161805497686</c:v>
                </c:pt>
                <c:pt idx="17087">
                  <c:v>42822.168749942131</c:v>
                </c:pt>
                <c:pt idx="17088">
                  <c:v>42822.175694386577</c:v>
                </c:pt>
                <c:pt idx="17089">
                  <c:v>42822.182638831022</c:v>
                </c:pt>
                <c:pt idx="17090">
                  <c:v>42822.18958327546</c:v>
                </c:pt>
                <c:pt idx="17091">
                  <c:v>42822.196527719905</c:v>
                </c:pt>
                <c:pt idx="17092">
                  <c:v>42822.20347216435</c:v>
                </c:pt>
                <c:pt idx="17093">
                  <c:v>42822.210416608796</c:v>
                </c:pt>
                <c:pt idx="17094">
                  <c:v>42822.217361053241</c:v>
                </c:pt>
                <c:pt idx="17095">
                  <c:v>42822.224305497686</c:v>
                </c:pt>
                <c:pt idx="17096">
                  <c:v>42822.231249942131</c:v>
                </c:pt>
                <c:pt idx="17097">
                  <c:v>42822.238194386577</c:v>
                </c:pt>
                <c:pt idx="17098">
                  <c:v>42822.245138831022</c:v>
                </c:pt>
                <c:pt idx="17099">
                  <c:v>42822.25208327546</c:v>
                </c:pt>
                <c:pt idx="17100">
                  <c:v>42822.259027719905</c:v>
                </c:pt>
                <c:pt idx="17101">
                  <c:v>42822.26597216435</c:v>
                </c:pt>
                <c:pt idx="17102">
                  <c:v>42822.272916608796</c:v>
                </c:pt>
                <c:pt idx="17103">
                  <c:v>42822.279861053241</c:v>
                </c:pt>
                <c:pt idx="17104">
                  <c:v>42822.286805497686</c:v>
                </c:pt>
                <c:pt idx="17105">
                  <c:v>42822.293749942131</c:v>
                </c:pt>
                <c:pt idx="17106">
                  <c:v>42822.300694386577</c:v>
                </c:pt>
                <c:pt idx="17107">
                  <c:v>42822.307638831022</c:v>
                </c:pt>
                <c:pt idx="17108">
                  <c:v>42822.31458327546</c:v>
                </c:pt>
                <c:pt idx="17109">
                  <c:v>42822.321527719905</c:v>
                </c:pt>
                <c:pt idx="17110">
                  <c:v>42822.32847216435</c:v>
                </c:pt>
                <c:pt idx="17111">
                  <c:v>42822.335416608796</c:v>
                </c:pt>
                <c:pt idx="17112">
                  <c:v>42822.342361053241</c:v>
                </c:pt>
                <c:pt idx="17113">
                  <c:v>42822.349305497686</c:v>
                </c:pt>
                <c:pt idx="17114">
                  <c:v>42822.356249942131</c:v>
                </c:pt>
                <c:pt idx="17115">
                  <c:v>42822.363194386577</c:v>
                </c:pt>
                <c:pt idx="17116">
                  <c:v>42822.370138831022</c:v>
                </c:pt>
                <c:pt idx="17117">
                  <c:v>42822.37708327546</c:v>
                </c:pt>
                <c:pt idx="17118">
                  <c:v>42822.384027719905</c:v>
                </c:pt>
                <c:pt idx="17119">
                  <c:v>42822.39097216435</c:v>
                </c:pt>
                <c:pt idx="17120">
                  <c:v>42822.397916608796</c:v>
                </c:pt>
                <c:pt idx="17121">
                  <c:v>42822.404861053241</c:v>
                </c:pt>
                <c:pt idx="17122">
                  <c:v>42822.411805497686</c:v>
                </c:pt>
                <c:pt idx="17123">
                  <c:v>42822.418749942131</c:v>
                </c:pt>
                <c:pt idx="17124">
                  <c:v>42822.425694386577</c:v>
                </c:pt>
                <c:pt idx="17125">
                  <c:v>42822.432638831022</c:v>
                </c:pt>
                <c:pt idx="17126">
                  <c:v>42822.43958327546</c:v>
                </c:pt>
                <c:pt idx="17127">
                  <c:v>42822.446527719905</c:v>
                </c:pt>
                <c:pt idx="17128">
                  <c:v>42822.45347216435</c:v>
                </c:pt>
                <c:pt idx="17129">
                  <c:v>42822.460416608796</c:v>
                </c:pt>
                <c:pt idx="17130">
                  <c:v>42822.467361053241</c:v>
                </c:pt>
                <c:pt idx="17131">
                  <c:v>42822.474305497686</c:v>
                </c:pt>
                <c:pt idx="17132">
                  <c:v>42822.481249942131</c:v>
                </c:pt>
                <c:pt idx="17133">
                  <c:v>42822.488194386577</c:v>
                </c:pt>
                <c:pt idx="17134">
                  <c:v>42822.495138831022</c:v>
                </c:pt>
                <c:pt idx="17135">
                  <c:v>42822.50208327546</c:v>
                </c:pt>
                <c:pt idx="17136">
                  <c:v>42822.509027719905</c:v>
                </c:pt>
                <c:pt idx="17137">
                  <c:v>42822.51597216435</c:v>
                </c:pt>
                <c:pt idx="17138">
                  <c:v>42822.522916608796</c:v>
                </c:pt>
                <c:pt idx="17139">
                  <c:v>42822.529861053241</c:v>
                </c:pt>
                <c:pt idx="17140">
                  <c:v>42822.536805497686</c:v>
                </c:pt>
                <c:pt idx="17141">
                  <c:v>42822.543749942131</c:v>
                </c:pt>
                <c:pt idx="17142">
                  <c:v>42822.550694386577</c:v>
                </c:pt>
                <c:pt idx="17143">
                  <c:v>42822.557638831022</c:v>
                </c:pt>
                <c:pt idx="17144">
                  <c:v>42822.56458327546</c:v>
                </c:pt>
                <c:pt idx="17145">
                  <c:v>42822.571527719905</c:v>
                </c:pt>
                <c:pt idx="17146">
                  <c:v>42822.57847216435</c:v>
                </c:pt>
                <c:pt idx="17147">
                  <c:v>42822.585416608796</c:v>
                </c:pt>
                <c:pt idx="17148">
                  <c:v>42822.592361053241</c:v>
                </c:pt>
                <c:pt idx="17149">
                  <c:v>42822.599305497686</c:v>
                </c:pt>
                <c:pt idx="17150">
                  <c:v>42822.606249942131</c:v>
                </c:pt>
                <c:pt idx="17151">
                  <c:v>42822.613194386577</c:v>
                </c:pt>
                <c:pt idx="17152">
                  <c:v>42822.620138831022</c:v>
                </c:pt>
                <c:pt idx="17153">
                  <c:v>42822.62708327546</c:v>
                </c:pt>
                <c:pt idx="17154">
                  <c:v>42822.634027719905</c:v>
                </c:pt>
                <c:pt idx="17155">
                  <c:v>42822.64097216435</c:v>
                </c:pt>
                <c:pt idx="17156">
                  <c:v>42822.647916608796</c:v>
                </c:pt>
                <c:pt idx="17157">
                  <c:v>42822.654861053241</c:v>
                </c:pt>
                <c:pt idx="17158">
                  <c:v>42822.661805497686</c:v>
                </c:pt>
                <c:pt idx="17159">
                  <c:v>42822.668749942131</c:v>
                </c:pt>
                <c:pt idx="17160">
                  <c:v>42822.675694386577</c:v>
                </c:pt>
                <c:pt idx="17161">
                  <c:v>42822.682638831022</c:v>
                </c:pt>
                <c:pt idx="17162">
                  <c:v>42822.68958327546</c:v>
                </c:pt>
                <c:pt idx="17163">
                  <c:v>42822.696527719905</c:v>
                </c:pt>
                <c:pt idx="17164">
                  <c:v>42822.70347216435</c:v>
                </c:pt>
                <c:pt idx="17165">
                  <c:v>42822.710416608796</c:v>
                </c:pt>
                <c:pt idx="17166">
                  <c:v>42822.717361053241</c:v>
                </c:pt>
                <c:pt idx="17167">
                  <c:v>42822.724305497686</c:v>
                </c:pt>
                <c:pt idx="17168">
                  <c:v>42822.731249942131</c:v>
                </c:pt>
                <c:pt idx="17169">
                  <c:v>42822.738194386577</c:v>
                </c:pt>
                <c:pt idx="17170">
                  <c:v>42822.745138831022</c:v>
                </c:pt>
                <c:pt idx="17171">
                  <c:v>42822.75208327546</c:v>
                </c:pt>
                <c:pt idx="17172">
                  <c:v>42822.759027719905</c:v>
                </c:pt>
                <c:pt idx="17173">
                  <c:v>42822.76597216435</c:v>
                </c:pt>
                <c:pt idx="17174">
                  <c:v>42822.772916608796</c:v>
                </c:pt>
                <c:pt idx="17175">
                  <c:v>42822.779861053241</c:v>
                </c:pt>
                <c:pt idx="17176">
                  <c:v>42822.786805497686</c:v>
                </c:pt>
                <c:pt idx="17177">
                  <c:v>42822.793749942131</c:v>
                </c:pt>
                <c:pt idx="17178">
                  <c:v>42822.800694386577</c:v>
                </c:pt>
                <c:pt idx="17179">
                  <c:v>42822.807638831022</c:v>
                </c:pt>
                <c:pt idx="17180">
                  <c:v>42822.81458327546</c:v>
                </c:pt>
                <c:pt idx="17181">
                  <c:v>42822.821527719905</c:v>
                </c:pt>
                <c:pt idx="17182">
                  <c:v>42822.82847216435</c:v>
                </c:pt>
                <c:pt idx="17183">
                  <c:v>42822.835416608796</c:v>
                </c:pt>
                <c:pt idx="17184">
                  <c:v>42822.842361053241</c:v>
                </c:pt>
                <c:pt idx="17185">
                  <c:v>42822.849305497686</c:v>
                </c:pt>
                <c:pt idx="17186">
                  <c:v>42822.856249942131</c:v>
                </c:pt>
                <c:pt idx="17187">
                  <c:v>42822.863194386577</c:v>
                </c:pt>
                <c:pt idx="17188">
                  <c:v>42822.870138831022</c:v>
                </c:pt>
                <c:pt idx="17189">
                  <c:v>42822.87708327546</c:v>
                </c:pt>
                <c:pt idx="17190">
                  <c:v>42822.884027719905</c:v>
                </c:pt>
                <c:pt idx="17191">
                  <c:v>42822.89097216435</c:v>
                </c:pt>
                <c:pt idx="17192">
                  <c:v>42822.897916608796</c:v>
                </c:pt>
                <c:pt idx="17193">
                  <c:v>42822.904861053241</c:v>
                </c:pt>
                <c:pt idx="17194">
                  <c:v>42822.911805497686</c:v>
                </c:pt>
                <c:pt idx="17195">
                  <c:v>42822.918749942131</c:v>
                </c:pt>
                <c:pt idx="17196">
                  <c:v>42822.925694386577</c:v>
                </c:pt>
                <c:pt idx="17197">
                  <c:v>42822.932638831022</c:v>
                </c:pt>
                <c:pt idx="17198">
                  <c:v>42822.93958327546</c:v>
                </c:pt>
                <c:pt idx="17199">
                  <c:v>42822.946527719905</c:v>
                </c:pt>
                <c:pt idx="17200">
                  <c:v>42822.95347216435</c:v>
                </c:pt>
                <c:pt idx="17201">
                  <c:v>42822.960416608796</c:v>
                </c:pt>
                <c:pt idx="17202">
                  <c:v>42822.967361053241</c:v>
                </c:pt>
                <c:pt idx="17203">
                  <c:v>42822.974305497686</c:v>
                </c:pt>
                <c:pt idx="17204">
                  <c:v>42822.981249942131</c:v>
                </c:pt>
                <c:pt idx="17205">
                  <c:v>42822.988194386577</c:v>
                </c:pt>
                <c:pt idx="17206">
                  <c:v>42822.995138831022</c:v>
                </c:pt>
                <c:pt idx="17207">
                  <c:v>42823.00208327546</c:v>
                </c:pt>
                <c:pt idx="17208">
                  <c:v>42823.009027719905</c:v>
                </c:pt>
                <c:pt idx="17209">
                  <c:v>42823.01597216435</c:v>
                </c:pt>
                <c:pt idx="17210">
                  <c:v>42823.022916608796</c:v>
                </c:pt>
                <c:pt idx="17211">
                  <c:v>42823.029861053241</c:v>
                </c:pt>
                <c:pt idx="17212">
                  <c:v>42823.036805497686</c:v>
                </c:pt>
                <c:pt idx="17213">
                  <c:v>42823.043749942131</c:v>
                </c:pt>
                <c:pt idx="17214">
                  <c:v>42823.050694386577</c:v>
                </c:pt>
                <c:pt idx="17215">
                  <c:v>42823.057638831022</c:v>
                </c:pt>
                <c:pt idx="17216">
                  <c:v>42823.06458327546</c:v>
                </c:pt>
                <c:pt idx="17217">
                  <c:v>42823.071527719905</c:v>
                </c:pt>
                <c:pt idx="17218">
                  <c:v>42823.07847216435</c:v>
                </c:pt>
                <c:pt idx="17219">
                  <c:v>42823.085416608796</c:v>
                </c:pt>
                <c:pt idx="17220">
                  <c:v>42823.092361053241</c:v>
                </c:pt>
                <c:pt idx="17221">
                  <c:v>42823.099305497686</c:v>
                </c:pt>
                <c:pt idx="17222">
                  <c:v>42823.106249942131</c:v>
                </c:pt>
                <c:pt idx="17223">
                  <c:v>42823.113194386577</c:v>
                </c:pt>
                <c:pt idx="17224">
                  <c:v>42823.120138831022</c:v>
                </c:pt>
                <c:pt idx="17225">
                  <c:v>42823.12708327546</c:v>
                </c:pt>
                <c:pt idx="17226">
                  <c:v>42823.134027719905</c:v>
                </c:pt>
                <c:pt idx="17227">
                  <c:v>42823.14097216435</c:v>
                </c:pt>
                <c:pt idx="17228">
                  <c:v>42823.147916608796</c:v>
                </c:pt>
                <c:pt idx="17229">
                  <c:v>42823.154861053241</c:v>
                </c:pt>
                <c:pt idx="17230">
                  <c:v>42823.161805497686</c:v>
                </c:pt>
                <c:pt idx="17231">
                  <c:v>42823.168749942131</c:v>
                </c:pt>
                <c:pt idx="17232">
                  <c:v>42823.175694386577</c:v>
                </c:pt>
                <c:pt idx="17233">
                  <c:v>42823.182638831022</c:v>
                </c:pt>
                <c:pt idx="17234">
                  <c:v>42823.18958327546</c:v>
                </c:pt>
                <c:pt idx="17235">
                  <c:v>42823.196527719905</c:v>
                </c:pt>
                <c:pt idx="17236">
                  <c:v>42823.20347216435</c:v>
                </c:pt>
                <c:pt idx="17237">
                  <c:v>42823.210416608796</c:v>
                </c:pt>
                <c:pt idx="17238">
                  <c:v>42823.217361053241</c:v>
                </c:pt>
                <c:pt idx="17239">
                  <c:v>42823.224305497686</c:v>
                </c:pt>
                <c:pt idx="17240">
                  <c:v>42823.231249942131</c:v>
                </c:pt>
                <c:pt idx="17241">
                  <c:v>42823.238194386577</c:v>
                </c:pt>
                <c:pt idx="17242">
                  <c:v>42823.245138831022</c:v>
                </c:pt>
                <c:pt idx="17243">
                  <c:v>42823.25208327546</c:v>
                </c:pt>
                <c:pt idx="17244">
                  <c:v>42823.259027719905</c:v>
                </c:pt>
                <c:pt idx="17245">
                  <c:v>42823.26597216435</c:v>
                </c:pt>
                <c:pt idx="17246">
                  <c:v>42823.272916608796</c:v>
                </c:pt>
                <c:pt idx="17247">
                  <c:v>42823.279861053241</c:v>
                </c:pt>
                <c:pt idx="17248">
                  <c:v>42823.286805497686</c:v>
                </c:pt>
                <c:pt idx="17249">
                  <c:v>42823.293749942131</c:v>
                </c:pt>
                <c:pt idx="17250">
                  <c:v>42823.300694386577</c:v>
                </c:pt>
                <c:pt idx="17251">
                  <c:v>42823.307638831022</c:v>
                </c:pt>
                <c:pt idx="17252">
                  <c:v>42823.31458327546</c:v>
                </c:pt>
                <c:pt idx="17253">
                  <c:v>42823.321527719905</c:v>
                </c:pt>
                <c:pt idx="17254">
                  <c:v>42823.32847216435</c:v>
                </c:pt>
                <c:pt idx="17255">
                  <c:v>42823.335416608796</c:v>
                </c:pt>
                <c:pt idx="17256">
                  <c:v>42823.342361053241</c:v>
                </c:pt>
                <c:pt idx="17257">
                  <c:v>42823.349305497686</c:v>
                </c:pt>
                <c:pt idx="17258">
                  <c:v>42823.356249942131</c:v>
                </c:pt>
                <c:pt idx="17259">
                  <c:v>42823.363194386577</c:v>
                </c:pt>
                <c:pt idx="17260">
                  <c:v>42823.370138831022</c:v>
                </c:pt>
                <c:pt idx="17261">
                  <c:v>42823.37708327546</c:v>
                </c:pt>
                <c:pt idx="17262">
                  <c:v>42823.384027719905</c:v>
                </c:pt>
                <c:pt idx="17263">
                  <c:v>42823.39097216435</c:v>
                </c:pt>
                <c:pt idx="17264">
                  <c:v>42823.397916608796</c:v>
                </c:pt>
                <c:pt idx="17265">
                  <c:v>42823.404861053241</c:v>
                </c:pt>
                <c:pt idx="17266">
                  <c:v>42823.411805497686</c:v>
                </c:pt>
                <c:pt idx="17267">
                  <c:v>42823.418749942131</c:v>
                </c:pt>
                <c:pt idx="17268">
                  <c:v>42823.425694386577</c:v>
                </c:pt>
                <c:pt idx="17269">
                  <c:v>42823.432638831022</c:v>
                </c:pt>
                <c:pt idx="17270">
                  <c:v>42823.43958327546</c:v>
                </c:pt>
                <c:pt idx="17271">
                  <c:v>42823.446527719905</c:v>
                </c:pt>
                <c:pt idx="17272">
                  <c:v>42823.45347216435</c:v>
                </c:pt>
                <c:pt idx="17273">
                  <c:v>42823.460416608796</c:v>
                </c:pt>
                <c:pt idx="17274">
                  <c:v>42823.467361053241</c:v>
                </c:pt>
                <c:pt idx="17275">
                  <c:v>42823.474305497686</c:v>
                </c:pt>
                <c:pt idx="17276">
                  <c:v>42823.481249942131</c:v>
                </c:pt>
                <c:pt idx="17277">
                  <c:v>42823.488194386577</c:v>
                </c:pt>
                <c:pt idx="17278">
                  <c:v>42823.495138831022</c:v>
                </c:pt>
                <c:pt idx="17279">
                  <c:v>42823.50208327546</c:v>
                </c:pt>
                <c:pt idx="17280">
                  <c:v>42823.509027719905</c:v>
                </c:pt>
                <c:pt idx="17281">
                  <c:v>42823.51597216435</c:v>
                </c:pt>
                <c:pt idx="17282">
                  <c:v>42823.522916608796</c:v>
                </c:pt>
                <c:pt idx="17283">
                  <c:v>42823.529861053241</c:v>
                </c:pt>
                <c:pt idx="17284">
                  <c:v>42823.536805497686</c:v>
                </c:pt>
                <c:pt idx="17285">
                  <c:v>42823.543749942131</c:v>
                </c:pt>
                <c:pt idx="17286">
                  <c:v>42823.550694386577</c:v>
                </c:pt>
                <c:pt idx="17287">
                  <c:v>42823.557638831022</c:v>
                </c:pt>
                <c:pt idx="17288">
                  <c:v>42823.56458327546</c:v>
                </c:pt>
                <c:pt idx="17289">
                  <c:v>42823.571527719905</c:v>
                </c:pt>
                <c:pt idx="17290">
                  <c:v>42823.57847216435</c:v>
                </c:pt>
                <c:pt idx="17291">
                  <c:v>42823.585416608796</c:v>
                </c:pt>
                <c:pt idx="17292">
                  <c:v>42823.592361053241</c:v>
                </c:pt>
                <c:pt idx="17293">
                  <c:v>42823.599305497686</c:v>
                </c:pt>
                <c:pt idx="17294">
                  <c:v>42823.606249942131</c:v>
                </c:pt>
                <c:pt idx="17295">
                  <c:v>42823.613194386577</c:v>
                </c:pt>
                <c:pt idx="17296">
                  <c:v>42823.620138831022</c:v>
                </c:pt>
                <c:pt idx="17297">
                  <c:v>42823.62708327546</c:v>
                </c:pt>
                <c:pt idx="17298">
                  <c:v>42823.634027719905</c:v>
                </c:pt>
                <c:pt idx="17299">
                  <c:v>42823.64097216435</c:v>
                </c:pt>
                <c:pt idx="17300">
                  <c:v>42823.647916608796</c:v>
                </c:pt>
                <c:pt idx="17301">
                  <c:v>42823.654861053241</c:v>
                </c:pt>
                <c:pt idx="17302">
                  <c:v>42823.661805497686</c:v>
                </c:pt>
                <c:pt idx="17303">
                  <c:v>42823.668749942131</c:v>
                </c:pt>
                <c:pt idx="17304">
                  <c:v>42823.675694386577</c:v>
                </c:pt>
                <c:pt idx="17305">
                  <c:v>42823.682638831022</c:v>
                </c:pt>
                <c:pt idx="17306">
                  <c:v>42823.68958327546</c:v>
                </c:pt>
                <c:pt idx="17307">
                  <c:v>42823.696527719905</c:v>
                </c:pt>
                <c:pt idx="17308">
                  <c:v>42823.70347216435</c:v>
                </c:pt>
                <c:pt idx="17309">
                  <c:v>42823.710416608796</c:v>
                </c:pt>
                <c:pt idx="17310">
                  <c:v>42823.717361053241</c:v>
                </c:pt>
                <c:pt idx="17311">
                  <c:v>42823.724305497686</c:v>
                </c:pt>
                <c:pt idx="17312">
                  <c:v>42823.731249942131</c:v>
                </c:pt>
                <c:pt idx="17313">
                  <c:v>42823.738194386577</c:v>
                </c:pt>
                <c:pt idx="17314">
                  <c:v>42823.745138831022</c:v>
                </c:pt>
                <c:pt idx="17315">
                  <c:v>42823.75208327546</c:v>
                </c:pt>
                <c:pt idx="17316">
                  <c:v>42823.759027719905</c:v>
                </c:pt>
                <c:pt idx="17317">
                  <c:v>42823.76597216435</c:v>
                </c:pt>
                <c:pt idx="17318">
                  <c:v>42823.772916608796</c:v>
                </c:pt>
                <c:pt idx="17319">
                  <c:v>42823.779861053241</c:v>
                </c:pt>
                <c:pt idx="17320">
                  <c:v>42823.786805497686</c:v>
                </c:pt>
                <c:pt idx="17321">
                  <c:v>42823.793749942131</c:v>
                </c:pt>
                <c:pt idx="17322">
                  <c:v>42823.800694386577</c:v>
                </c:pt>
                <c:pt idx="17323">
                  <c:v>42823.807638831022</c:v>
                </c:pt>
                <c:pt idx="17324">
                  <c:v>42823.81458327546</c:v>
                </c:pt>
                <c:pt idx="17325">
                  <c:v>42823.821527719905</c:v>
                </c:pt>
                <c:pt idx="17326">
                  <c:v>42823.82847216435</c:v>
                </c:pt>
                <c:pt idx="17327">
                  <c:v>42823.835416608796</c:v>
                </c:pt>
                <c:pt idx="17328">
                  <c:v>42823.842361053241</c:v>
                </c:pt>
                <c:pt idx="17329">
                  <c:v>42823.849305497686</c:v>
                </c:pt>
                <c:pt idx="17330">
                  <c:v>42823.856249942131</c:v>
                </c:pt>
                <c:pt idx="17331">
                  <c:v>42823.863194386577</c:v>
                </c:pt>
                <c:pt idx="17332">
                  <c:v>42823.870138831022</c:v>
                </c:pt>
                <c:pt idx="17333">
                  <c:v>42823.87708327546</c:v>
                </c:pt>
                <c:pt idx="17334">
                  <c:v>42823.884027719905</c:v>
                </c:pt>
                <c:pt idx="17335">
                  <c:v>42823.89097216435</c:v>
                </c:pt>
                <c:pt idx="17336">
                  <c:v>42823.897916608796</c:v>
                </c:pt>
                <c:pt idx="17337">
                  <c:v>42823.904861053241</c:v>
                </c:pt>
                <c:pt idx="17338">
                  <c:v>42823.911805497686</c:v>
                </c:pt>
                <c:pt idx="17339">
                  <c:v>42823.918749942131</c:v>
                </c:pt>
                <c:pt idx="17340">
                  <c:v>42823.925694386577</c:v>
                </c:pt>
                <c:pt idx="17341">
                  <c:v>42823.932638831022</c:v>
                </c:pt>
                <c:pt idx="17342">
                  <c:v>42823.93958327546</c:v>
                </c:pt>
                <c:pt idx="17343">
                  <c:v>42823.946527719905</c:v>
                </c:pt>
                <c:pt idx="17344">
                  <c:v>42823.95347216435</c:v>
                </c:pt>
                <c:pt idx="17345">
                  <c:v>42823.960416608796</c:v>
                </c:pt>
                <c:pt idx="17346">
                  <c:v>42823.967361053241</c:v>
                </c:pt>
                <c:pt idx="17347">
                  <c:v>42823.974305497686</c:v>
                </c:pt>
                <c:pt idx="17348">
                  <c:v>42823.981249942131</c:v>
                </c:pt>
                <c:pt idx="17349">
                  <c:v>42823.988194386577</c:v>
                </c:pt>
                <c:pt idx="17350">
                  <c:v>42823.995138831022</c:v>
                </c:pt>
                <c:pt idx="17351">
                  <c:v>42824.00208327546</c:v>
                </c:pt>
                <c:pt idx="17352">
                  <c:v>42824.009027719905</c:v>
                </c:pt>
                <c:pt idx="17353">
                  <c:v>42824.01597216435</c:v>
                </c:pt>
                <c:pt idx="17354">
                  <c:v>42824.022916608796</c:v>
                </c:pt>
                <c:pt idx="17355">
                  <c:v>42824.029861053241</c:v>
                </c:pt>
                <c:pt idx="17356">
                  <c:v>42824.036805497686</c:v>
                </c:pt>
                <c:pt idx="17357">
                  <c:v>42824.043749942131</c:v>
                </c:pt>
                <c:pt idx="17358">
                  <c:v>42824.050694386577</c:v>
                </c:pt>
                <c:pt idx="17359">
                  <c:v>42824.057638831022</c:v>
                </c:pt>
                <c:pt idx="17360">
                  <c:v>42824.06458327546</c:v>
                </c:pt>
                <c:pt idx="17361">
                  <c:v>42824.071527719905</c:v>
                </c:pt>
                <c:pt idx="17362">
                  <c:v>42824.07847216435</c:v>
                </c:pt>
                <c:pt idx="17363">
                  <c:v>42824.085416608796</c:v>
                </c:pt>
                <c:pt idx="17364">
                  <c:v>42824.092361053241</c:v>
                </c:pt>
                <c:pt idx="17365">
                  <c:v>42824.099305497686</c:v>
                </c:pt>
                <c:pt idx="17366">
                  <c:v>42824.106249942131</c:v>
                </c:pt>
                <c:pt idx="17367">
                  <c:v>42824.113194386577</c:v>
                </c:pt>
                <c:pt idx="17368">
                  <c:v>42824.120138831022</c:v>
                </c:pt>
                <c:pt idx="17369">
                  <c:v>42824.12708327546</c:v>
                </c:pt>
                <c:pt idx="17370">
                  <c:v>42824.134027719905</c:v>
                </c:pt>
                <c:pt idx="17371">
                  <c:v>42824.14097216435</c:v>
                </c:pt>
                <c:pt idx="17372">
                  <c:v>42824.147916608796</c:v>
                </c:pt>
                <c:pt idx="17373">
                  <c:v>42824.154861053241</c:v>
                </c:pt>
                <c:pt idx="17374">
                  <c:v>42824.161805497686</c:v>
                </c:pt>
                <c:pt idx="17375">
                  <c:v>42824.168749942131</c:v>
                </c:pt>
                <c:pt idx="17376">
                  <c:v>42824.175694386577</c:v>
                </c:pt>
                <c:pt idx="17377">
                  <c:v>42824.182638831022</c:v>
                </c:pt>
                <c:pt idx="17378">
                  <c:v>42824.18958327546</c:v>
                </c:pt>
                <c:pt idx="17379">
                  <c:v>42824.196527719905</c:v>
                </c:pt>
                <c:pt idx="17380">
                  <c:v>42824.20347216435</c:v>
                </c:pt>
                <c:pt idx="17381">
                  <c:v>42824.210416608796</c:v>
                </c:pt>
                <c:pt idx="17382">
                  <c:v>42824.217361053241</c:v>
                </c:pt>
                <c:pt idx="17383">
                  <c:v>42824.224305497686</c:v>
                </c:pt>
                <c:pt idx="17384">
                  <c:v>42824.231249942131</c:v>
                </c:pt>
                <c:pt idx="17385">
                  <c:v>42824.238194386577</c:v>
                </c:pt>
                <c:pt idx="17386">
                  <c:v>42824.245138831022</c:v>
                </c:pt>
                <c:pt idx="17387">
                  <c:v>42824.25208327546</c:v>
                </c:pt>
                <c:pt idx="17388">
                  <c:v>42824.259027719905</c:v>
                </c:pt>
                <c:pt idx="17389">
                  <c:v>42824.26597216435</c:v>
                </c:pt>
                <c:pt idx="17390">
                  <c:v>42824.272916608796</c:v>
                </c:pt>
                <c:pt idx="17391">
                  <c:v>42824.279861053241</c:v>
                </c:pt>
                <c:pt idx="17392">
                  <c:v>42824.286805497686</c:v>
                </c:pt>
                <c:pt idx="17393">
                  <c:v>42824.293749942131</c:v>
                </c:pt>
                <c:pt idx="17394">
                  <c:v>42824.300694386577</c:v>
                </c:pt>
                <c:pt idx="17395">
                  <c:v>42824.307638831022</c:v>
                </c:pt>
                <c:pt idx="17396">
                  <c:v>42824.31458327546</c:v>
                </c:pt>
                <c:pt idx="17397">
                  <c:v>42824.321527719905</c:v>
                </c:pt>
                <c:pt idx="17398">
                  <c:v>42824.32847216435</c:v>
                </c:pt>
                <c:pt idx="17399">
                  <c:v>42824.335416608796</c:v>
                </c:pt>
                <c:pt idx="17400">
                  <c:v>42824.342361053241</c:v>
                </c:pt>
                <c:pt idx="17401">
                  <c:v>42824.349305497686</c:v>
                </c:pt>
                <c:pt idx="17402">
                  <c:v>42824.356249942131</c:v>
                </c:pt>
                <c:pt idx="17403">
                  <c:v>42824.363194386577</c:v>
                </c:pt>
                <c:pt idx="17404">
                  <c:v>42824.370138831022</c:v>
                </c:pt>
                <c:pt idx="17405">
                  <c:v>42824.37708327546</c:v>
                </c:pt>
                <c:pt idx="17406">
                  <c:v>42824.384027719905</c:v>
                </c:pt>
                <c:pt idx="17407">
                  <c:v>42824.39097216435</c:v>
                </c:pt>
                <c:pt idx="17408">
                  <c:v>42824.397916608796</c:v>
                </c:pt>
                <c:pt idx="17409">
                  <c:v>42824.404861053241</c:v>
                </c:pt>
                <c:pt idx="17410">
                  <c:v>42824.411805497686</c:v>
                </c:pt>
                <c:pt idx="17411">
                  <c:v>42824.418749942131</c:v>
                </c:pt>
                <c:pt idx="17412">
                  <c:v>42824.425694386577</c:v>
                </c:pt>
                <c:pt idx="17413">
                  <c:v>42824.432638831022</c:v>
                </c:pt>
                <c:pt idx="17414">
                  <c:v>42824.43958327546</c:v>
                </c:pt>
                <c:pt idx="17415">
                  <c:v>42824.446527719905</c:v>
                </c:pt>
                <c:pt idx="17416">
                  <c:v>42824.45347216435</c:v>
                </c:pt>
                <c:pt idx="17417">
                  <c:v>42824.460416608796</c:v>
                </c:pt>
                <c:pt idx="17418">
                  <c:v>42824.467361053241</c:v>
                </c:pt>
                <c:pt idx="17419">
                  <c:v>42824.474305497686</c:v>
                </c:pt>
                <c:pt idx="17420">
                  <c:v>42824.481249942131</c:v>
                </c:pt>
                <c:pt idx="17421">
                  <c:v>42824.488194386577</c:v>
                </c:pt>
                <c:pt idx="17422">
                  <c:v>42824.495138831022</c:v>
                </c:pt>
                <c:pt idx="17423">
                  <c:v>42824.50208327546</c:v>
                </c:pt>
                <c:pt idx="17424">
                  <c:v>42824.509027719905</c:v>
                </c:pt>
                <c:pt idx="17425">
                  <c:v>42824.51597216435</c:v>
                </c:pt>
                <c:pt idx="17426">
                  <c:v>42824.522916608796</c:v>
                </c:pt>
                <c:pt idx="17427">
                  <c:v>42824.529861053241</c:v>
                </c:pt>
                <c:pt idx="17428">
                  <c:v>42824.536805497686</c:v>
                </c:pt>
                <c:pt idx="17429">
                  <c:v>42824.543749942131</c:v>
                </c:pt>
                <c:pt idx="17430">
                  <c:v>42824.550694386577</c:v>
                </c:pt>
                <c:pt idx="17431">
                  <c:v>42824.557638831022</c:v>
                </c:pt>
                <c:pt idx="17432">
                  <c:v>42824.56458327546</c:v>
                </c:pt>
                <c:pt idx="17433">
                  <c:v>42824.571527719905</c:v>
                </c:pt>
                <c:pt idx="17434">
                  <c:v>42824.57847216435</c:v>
                </c:pt>
                <c:pt idx="17435">
                  <c:v>42824.585416608796</c:v>
                </c:pt>
                <c:pt idx="17436">
                  <c:v>42824.592361053241</c:v>
                </c:pt>
                <c:pt idx="17437">
                  <c:v>42824.599305497686</c:v>
                </c:pt>
                <c:pt idx="17438">
                  <c:v>42824.606249942131</c:v>
                </c:pt>
                <c:pt idx="17439">
                  <c:v>42824.613194386577</c:v>
                </c:pt>
                <c:pt idx="17440">
                  <c:v>42824.620138831022</c:v>
                </c:pt>
                <c:pt idx="17441">
                  <c:v>42824.62708327546</c:v>
                </c:pt>
                <c:pt idx="17442">
                  <c:v>42824.634027719905</c:v>
                </c:pt>
                <c:pt idx="17443">
                  <c:v>42824.64097216435</c:v>
                </c:pt>
                <c:pt idx="17444">
                  <c:v>42824.647916608796</c:v>
                </c:pt>
                <c:pt idx="17445">
                  <c:v>42824.654861053241</c:v>
                </c:pt>
                <c:pt idx="17446">
                  <c:v>42824.661805497686</c:v>
                </c:pt>
                <c:pt idx="17447">
                  <c:v>42824.668749942131</c:v>
                </c:pt>
                <c:pt idx="17448">
                  <c:v>42824.675694386577</c:v>
                </c:pt>
                <c:pt idx="17449">
                  <c:v>42824.682638831022</c:v>
                </c:pt>
                <c:pt idx="17450">
                  <c:v>42824.68958327546</c:v>
                </c:pt>
                <c:pt idx="17451">
                  <c:v>42824.696527719905</c:v>
                </c:pt>
                <c:pt idx="17452">
                  <c:v>42824.70347216435</c:v>
                </c:pt>
                <c:pt idx="17453">
                  <c:v>42824.710416608796</c:v>
                </c:pt>
                <c:pt idx="17454">
                  <c:v>42824.717361053241</c:v>
                </c:pt>
                <c:pt idx="17455">
                  <c:v>42824.724305497686</c:v>
                </c:pt>
                <c:pt idx="17456">
                  <c:v>42824.731249942131</c:v>
                </c:pt>
                <c:pt idx="17457">
                  <c:v>42824.738194386577</c:v>
                </c:pt>
                <c:pt idx="17458">
                  <c:v>42824.745138831022</c:v>
                </c:pt>
                <c:pt idx="17459">
                  <c:v>42824.75208327546</c:v>
                </c:pt>
                <c:pt idx="17460">
                  <c:v>42824.759027719905</c:v>
                </c:pt>
                <c:pt idx="17461">
                  <c:v>42824.76597216435</c:v>
                </c:pt>
                <c:pt idx="17462">
                  <c:v>42824.772916608796</c:v>
                </c:pt>
                <c:pt idx="17463">
                  <c:v>42824.779861053241</c:v>
                </c:pt>
                <c:pt idx="17464">
                  <c:v>42824.786805497686</c:v>
                </c:pt>
                <c:pt idx="17465">
                  <c:v>42824.793749942131</c:v>
                </c:pt>
                <c:pt idx="17466">
                  <c:v>42824.800694386577</c:v>
                </c:pt>
                <c:pt idx="17467">
                  <c:v>42824.807638831022</c:v>
                </c:pt>
                <c:pt idx="17468">
                  <c:v>42824.81458327546</c:v>
                </c:pt>
                <c:pt idx="17469">
                  <c:v>42824.821527719905</c:v>
                </c:pt>
                <c:pt idx="17470">
                  <c:v>42824.82847216435</c:v>
                </c:pt>
                <c:pt idx="17471">
                  <c:v>42824.835416608796</c:v>
                </c:pt>
                <c:pt idx="17472">
                  <c:v>42824.842361053241</c:v>
                </c:pt>
                <c:pt idx="17473">
                  <c:v>42824.849305497686</c:v>
                </c:pt>
                <c:pt idx="17474">
                  <c:v>42824.856249942131</c:v>
                </c:pt>
                <c:pt idx="17475">
                  <c:v>42824.863194386577</c:v>
                </c:pt>
                <c:pt idx="17476">
                  <c:v>42824.870138831022</c:v>
                </c:pt>
                <c:pt idx="17477">
                  <c:v>42824.87708327546</c:v>
                </c:pt>
                <c:pt idx="17478">
                  <c:v>42824.884027719905</c:v>
                </c:pt>
                <c:pt idx="17479">
                  <c:v>42824.89097216435</c:v>
                </c:pt>
                <c:pt idx="17480">
                  <c:v>42824.897916608796</c:v>
                </c:pt>
                <c:pt idx="17481">
                  <c:v>42824.904861053241</c:v>
                </c:pt>
                <c:pt idx="17482">
                  <c:v>42824.911805497686</c:v>
                </c:pt>
                <c:pt idx="17483">
                  <c:v>42824.918749942131</c:v>
                </c:pt>
                <c:pt idx="17484">
                  <c:v>42824.925694386577</c:v>
                </c:pt>
                <c:pt idx="17485">
                  <c:v>42824.932638831022</c:v>
                </c:pt>
                <c:pt idx="17486">
                  <c:v>42824.93958327546</c:v>
                </c:pt>
                <c:pt idx="17487">
                  <c:v>42824.946527719905</c:v>
                </c:pt>
                <c:pt idx="17488">
                  <c:v>42824.95347216435</c:v>
                </c:pt>
                <c:pt idx="17489">
                  <c:v>42824.960416608796</c:v>
                </c:pt>
                <c:pt idx="17490">
                  <c:v>42824.967361053241</c:v>
                </c:pt>
                <c:pt idx="17491">
                  <c:v>42824.974305497686</c:v>
                </c:pt>
                <c:pt idx="17492">
                  <c:v>42824.981249942131</c:v>
                </c:pt>
                <c:pt idx="17493">
                  <c:v>42824.988194386577</c:v>
                </c:pt>
                <c:pt idx="17494">
                  <c:v>42824.995138831022</c:v>
                </c:pt>
                <c:pt idx="17495">
                  <c:v>42825.00208327546</c:v>
                </c:pt>
                <c:pt idx="17496">
                  <c:v>42825.009027719905</c:v>
                </c:pt>
                <c:pt idx="17497">
                  <c:v>42825.01597216435</c:v>
                </c:pt>
                <c:pt idx="17498">
                  <c:v>42825.022916608796</c:v>
                </c:pt>
                <c:pt idx="17499">
                  <c:v>42825.029861053241</c:v>
                </c:pt>
                <c:pt idx="17500">
                  <c:v>42825.036805497686</c:v>
                </c:pt>
                <c:pt idx="17501">
                  <c:v>42825.043749942131</c:v>
                </c:pt>
                <c:pt idx="17502">
                  <c:v>42825.050694386577</c:v>
                </c:pt>
                <c:pt idx="17503">
                  <c:v>42825.057638831022</c:v>
                </c:pt>
                <c:pt idx="17504">
                  <c:v>42825.06458327546</c:v>
                </c:pt>
                <c:pt idx="17505">
                  <c:v>42825.071527719905</c:v>
                </c:pt>
                <c:pt idx="17506">
                  <c:v>42825.07847216435</c:v>
                </c:pt>
                <c:pt idx="17507">
                  <c:v>42825.085416608796</c:v>
                </c:pt>
                <c:pt idx="17508">
                  <c:v>42825.092361053241</c:v>
                </c:pt>
                <c:pt idx="17509">
                  <c:v>42825.099305497686</c:v>
                </c:pt>
                <c:pt idx="17510">
                  <c:v>42825.106249942131</c:v>
                </c:pt>
                <c:pt idx="17511">
                  <c:v>42825.113194386577</c:v>
                </c:pt>
                <c:pt idx="17512">
                  <c:v>42825.120138831022</c:v>
                </c:pt>
                <c:pt idx="17513">
                  <c:v>42825.12708327546</c:v>
                </c:pt>
                <c:pt idx="17514">
                  <c:v>42825.134027719905</c:v>
                </c:pt>
                <c:pt idx="17515">
                  <c:v>42825.14097216435</c:v>
                </c:pt>
                <c:pt idx="17516">
                  <c:v>42825.147916608796</c:v>
                </c:pt>
                <c:pt idx="17517">
                  <c:v>42825.154861053241</c:v>
                </c:pt>
                <c:pt idx="17518">
                  <c:v>42825.161805497686</c:v>
                </c:pt>
                <c:pt idx="17519">
                  <c:v>42825.168749942131</c:v>
                </c:pt>
                <c:pt idx="17520">
                  <c:v>42825.175694386577</c:v>
                </c:pt>
                <c:pt idx="17521">
                  <c:v>42825.182638831022</c:v>
                </c:pt>
                <c:pt idx="17522">
                  <c:v>42825.18958327546</c:v>
                </c:pt>
                <c:pt idx="17523">
                  <c:v>42825.196527719905</c:v>
                </c:pt>
                <c:pt idx="17524">
                  <c:v>42825.20347216435</c:v>
                </c:pt>
                <c:pt idx="17525">
                  <c:v>42825.210416608796</c:v>
                </c:pt>
                <c:pt idx="17526">
                  <c:v>42825.217361053241</c:v>
                </c:pt>
                <c:pt idx="17527">
                  <c:v>42825.224305497686</c:v>
                </c:pt>
                <c:pt idx="17528">
                  <c:v>42825.231249942131</c:v>
                </c:pt>
                <c:pt idx="17529">
                  <c:v>42825.238194386577</c:v>
                </c:pt>
                <c:pt idx="17530">
                  <c:v>42825.245138831022</c:v>
                </c:pt>
                <c:pt idx="17531">
                  <c:v>42825.25208327546</c:v>
                </c:pt>
                <c:pt idx="17532">
                  <c:v>42825.259027719905</c:v>
                </c:pt>
                <c:pt idx="17533">
                  <c:v>42825.26597216435</c:v>
                </c:pt>
                <c:pt idx="17534">
                  <c:v>42825.272916608796</c:v>
                </c:pt>
                <c:pt idx="17535">
                  <c:v>42825.279861053241</c:v>
                </c:pt>
                <c:pt idx="17536">
                  <c:v>42825.286805497686</c:v>
                </c:pt>
                <c:pt idx="17537">
                  <c:v>42825.293749942131</c:v>
                </c:pt>
                <c:pt idx="17538">
                  <c:v>42825.300694386577</c:v>
                </c:pt>
                <c:pt idx="17539">
                  <c:v>42825.307638831022</c:v>
                </c:pt>
                <c:pt idx="17540">
                  <c:v>42825.31458327546</c:v>
                </c:pt>
                <c:pt idx="17541">
                  <c:v>42825.321527719905</c:v>
                </c:pt>
                <c:pt idx="17542">
                  <c:v>42825.32847216435</c:v>
                </c:pt>
                <c:pt idx="17543">
                  <c:v>42825.335416608796</c:v>
                </c:pt>
                <c:pt idx="17544">
                  <c:v>42825.342361053241</c:v>
                </c:pt>
                <c:pt idx="17545">
                  <c:v>42825.349305497686</c:v>
                </c:pt>
                <c:pt idx="17546">
                  <c:v>42825.356249942131</c:v>
                </c:pt>
                <c:pt idx="17547">
                  <c:v>42825.363194386577</c:v>
                </c:pt>
                <c:pt idx="17548">
                  <c:v>42825.370138831022</c:v>
                </c:pt>
                <c:pt idx="17549">
                  <c:v>42825.37708327546</c:v>
                </c:pt>
                <c:pt idx="17550">
                  <c:v>42825.384027719905</c:v>
                </c:pt>
                <c:pt idx="17551">
                  <c:v>42825.39097216435</c:v>
                </c:pt>
                <c:pt idx="17552">
                  <c:v>42825.397916608796</c:v>
                </c:pt>
                <c:pt idx="17553">
                  <c:v>42825.404861053241</c:v>
                </c:pt>
                <c:pt idx="17554">
                  <c:v>42825.411805497686</c:v>
                </c:pt>
                <c:pt idx="17555">
                  <c:v>42825.418749942131</c:v>
                </c:pt>
                <c:pt idx="17556">
                  <c:v>42825.425694386577</c:v>
                </c:pt>
                <c:pt idx="17557">
                  <c:v>42825.432638831022</c:v>
                </c:pt>
                <c:pt idx="17558">
                  <c:v>42825.43958327546</c:v>
                </c:pt>
                <c:pt idx="17559">
                  <c:v>42825.446527719905</c:v>
                </c:pt>
                <c:pt idx="17560">
                  <c:v>42825.45347216435</c:v>
                </c:pt>
                <c:pt idx="17561">
                  <c:v>42825.460416608796</c:v>
                </c:pt>
                <c:pt idx="17562">
                  <c:v>42825.467361053241</c:v>
                </c:pt>
                <c:pt idx="17563">
                  <c:v>42825.474305497686</c:v>
                </c:pt>
                <c:pt idx="17564">
                  <c:v>42825.481249942131</c:v>
                </c:pt>
                <c:pt idx="17565">
                  <c:v>42825.488194386577</c:v>
                </c:pt>
                <c:pt idx="17566">
                  <c:v>42825.495138831022</c:v>
                </c:pt>
                <c:pt idx="17567">
                  <c:v>42825.50208327546</c:v>
                </c:pt>
                <c:pt idx="17568">
                  <c:v>42825.509027719905</c:v>
                </c:pt>
                <c:pt idx="17569">
                  <c:v>42825.51597216435</c:v>
                </c:pt>
                <c:pt idx="17570">
                  <c:v>42825.522916608796</c:v>
                </c:pt>
                <c:pt idx="17571">
                  <c:v>42825.529861053241</c:v>
                </c:pt>
                <c:pt idx="17572">
                  <c:v>42825.536805497686</c:v>
                </c:pt>
                <c:pt idx="17573">
                  <c:v>42825.543749942131</c:v>
                </c:pt>
                <c:pt idx="17574">
                  <c:v>42825.550694386577</c:v>
                </c:pt>
                <c:pt idx="17575">
                  <c:v>42825.557638831022</c:v>
                </c:pt>
                <c:pt idx="17576">
                  <c:v>42825.56458327546</c:v>
                </c:pt>
                <c:pt idx="17577">
                  <c:v>42825.571527719905</c:v>
                </c:pt>
                <c:pt idx="17578">
                  <c:v>42825.57847216435</c:v>
                </c:pt>
                <c:pt idx="17579">
                  <c:v>42825.585416608796</c:v>
                </c:pt>
                <c:pt idx="17580">
                  <c:v>42825.592361053241</c:v>
                </c:pt>
                <c:pt idx="17581">
                  <c:v>42825.599305497686</c:v>
                </c:pt>
                <c:pt idx="17582">
                  <c:v>42825.606249942131</c:v>
                </c:pt>
                <c:pt idx="17583">
                  <c:v>42825.613194386577</c:v>
                </c:pt>
                <c:pt idx="17584">
                  <c:v>42825.620138831022</c:v>
                </c:pt>
                <c:pt idx="17585">
                  <c:v>42825.62708327546</c:v>
                </c:pt>
                <c:pt idx="17586">
                  <c:v>42825.634027719905</c:v>
                </c:pt>
                <c:pt idx="17587">
                  <c:v>42825.64097216435</c:v>
                </c:pt>
                <c:pt idx="17588">
                  <c:v>42825.647916608796</c:v>
                </c:pt>
                <c:pt idx="17589">
                  <c:v>42825.654861053241</c:v>
                </c:pt>
                <c:pt idx="17590">
                  <c:v>42825.661805497686</c:v>
                </c:pt>
                <c:pt idx="17591">
                  <c:v>42825.668749942131</c:v>
                </c:pt>
                <c:pt idx="17592">
                  <c:v>42825.675694386577</c:v>
                </c:pt>
                <c:pt idx="17593">
                  <c:v>42825.682638831022</c:v>
                </c:pt>
                <c:pt idx="17594">
                  <c:v>42825.68958327546</c:v>
                </c:pt>
                <c:pt idx="17595">
                  <c:v>42825.696527719905</c:v>
                </c:pt>
                <c:pt idx="17596">
                  <c:v>42825.70347216435</c:v>
                </c:pt>
                <c:pt idx="17597">
                  <c:v>42825.710416608796</c:v>
                </c:pt>
                <c:pt idx="17598">
                  <c:v>42825.717361053241</c:v>
                </c:pt>
                <c:pt idx="17599">
                  <c:v>42825.724305497686</c:v>
                </c:pt>
                <c:pt idx="17600">
                  <c:v>42825.731249942131</c:v>
                </c:pt>
                <c:pt idx="17601">
                  <c:v>42825.738194386577</c:v>
                </c:pt>
                <c:pt idx="17602">
                  <c:v>42825.745138831022</c:v>
                </c:pt>
                <c:pt idx="17603">
                  <c:v>42825.75208327546</c:v>
                </c:pt>
                <c:pt idx="17604">
                  <c:v>42825.759027719905</c:v>
                </c:pt>
                <c:pt idx="17605">
                  <c:v>42825.76597216435</c:v>
                </c:pt>
                <c:pt idx="17606">
                  <c:v>42825.772916608796</c:v>
                </c:pt>
                <c:pt idx="17607">
                  <c:v>42825.779861053241</c:v>
                </c:pt>
                <c:pt idx="17608">
                  <c:v>42825.786805497686</c:v>
                </c:pt>
                <c:pt idx="17609">
                  <c:v>42825.793749942131</c:v>
                </c:pt>
                <c:pt idx="17610">
                  <c:v>42825.800694386577</c:v>
                </c:pt>
                <c:pt idx="17611">
                  <c:v>42825.807638831022</c:v>
                </c:pt>
                <c:pt idx="17612">
                  <c:v>42825.81458327546</c:v>
                </c:pt>
                <c:pt idx="17613">
                  <c:v>42825.821527719905</c:v>
                </c:pt>
                <c:pt idx="17614">
                  <c:v>42825.82847216435</c:v>
                </c:pt>
                <c:pt idx="17615">
                  <c:v>42825.835416608796</c:v>
                </c:pt>
                <c:pt idx="17616">
                  <c:v>42825.842361053241</c:v>
                </c:pt>
                <c:pt idx="17617">
                  <c:v>42825.849305497686</c:v>
                </c:pt>
                <c:pt idx="17618">
                  <c:v>42825.856249942131</c:v>
                </c:pt>
                <c:pt idx="17619">
                  <c:v>42825.863194386577</c:v>
                </c:pt>
                <c:pt idx="17620">
                  <c:v>42825.870138831022</c:v>
                </c:pt>
                <c:pt idx="17621">
                  <c:v>42825.87708327546</c:v>
                </c:pt>
                <c:pt idx="17622">
                  <c:v>42825.884027719905</c:v>
                </c:pt>
                <c:pt idx="17623">
                  <c:v>42825.89097216435</c:v>
                </c:pt>
                <c:pt idx="17624">
                  <c:v>42825.897916608796</c:v>
                </c:pt>
                <c:pt idx="17625">
                  <c:v>42825.904861053241</c:v>
                </c:pt>
                <c:pt idx="17626">
                  <c:v>42825.911805497686</c:v>
                </c:pt>
                <c:pt idx="17627">
                  <c:v>42825.918749942131</c:v>
                </c:pt>
                <c:pt idx="17628">
                  <c:v>42825.925694386577</c:v>
                </c:pt>
                <c:pt idx="17629">
                  <c:v>42825.932638831022</c:v>
                </c:pt>
                <c:pt idx="17630">
                  <c:v>42825.93958327546</c:v>
                </c:pt>
                <c:pt idx="17631">
                  <c:v>42825.946527719905</c:v>
                </c:pt>
                <c:pt idx="17632">
                  <c:v>42825.95347216435</c:v>
                </c:pt>
                <c:pt idx="17633">
                  <c:v>42825.960416608796</c:v>
                </c:pt>
                <c:pt idx="17634">
                  <c:v>42825.967361053241</c:v>
                </c:pt>
                <c:pt idx="17635">
                  <c:v>42825.974305497686</c:v>
                </c:pt>
                <c:pt idx="17636">
                  <c:v>42825.981249942131</c:v>
                </c:pt>
                <c:pt idx="17637">
                  <c:v>42825.988194386577</c:v>
                </c:pt>
                <c:pt idx="17638">
                  <c:v>42825.995138831022</c:v>
                </c:pt>
                <c:pt idx="17639">
                  <c:v>42826.00208327546</c:v>
                </c:pt>
                <c:pt idx="17640">
                  <c:v>42826.009027719905</c:v>
                </c:pt>
                <c:pt idx="17641">
                  <c:v>42826.01597216435</c:v>
                </c:pt>
                <c:pt idx="17642">
                  <c:v>42826.022916608796</c:v>
                </c:pt>
                <c:pt idx="17643">
                  <c:v>42826.029861053241</c:v>
                </c:pt>
                <c:pt idx="17644">
                  <c:v>42826.036805497686</c:v>
                </c:pt>
                <c:pt idx="17645">
                  <c:v>42826.043749942131</c:v>
                </c:pt>
                <c:pt idx="17646">
                  <c:v>42826.050694386577</c:v>
                </c:pt>
                <c:pt idx="17647">
                  <c:v>42826.057638831022</c:v>
                </c:pt>
                <c:pt idx="17648">
                  <c:v>42826.06458327546</c:v>
                </c:pt>
                <c:pt idx="17649">
                  <c:v>42826.071527719905</c:v>
                </c:pt>
                <c:pt idx="17650">
                  <c:v>42826.07847216435</c:v>
                </c:pt>
                <c:pt idx="17651">
                  <c:v>42826.085416608796</c:v>
                </c:pt>
                <c:pt idx="17652">
                  <c:v>42826.092361053241</c:v>
                </c:pt>
                <c:pt idx="17653">
                  <c:v>42826.099305497686</c:v>
                </c:pt>
                <c:pt idx="17654">
                  <c:v>42826.106249942131</c:v>
                </c:pt>
                <c:pt idx="17655">
                  <c:v>42826.113194386577</c:v>
                </c:pt>
                <c:pt idx="17656">
                  <c:v>42826.120138831022</c:v>
                </c:pt>
                <c:pt idx="17657">
                  <c:v>42826.12708327546</c:v>
                </c:pt>
                <c:pt idx="17658">
                  <c:v>42826.134027719905</c:v>
                </c:pt>
                <c:pt idx="17659">
                  <c:v>42826.14097216435</c:v>
                </c:pt>
                <c:pt idx="17660">
                  <c:v>42826.147916608796</c:v>
                </c:pt>
                <c:pt idx="17661">
                  <c:v>42826.154861053241</c:v>
                </c:pt>
                <c:pt idx="17662">
                  <c:v>42826.161805497686</c:v>
                </c:pt>
                <c:pt idx="17663">
                  <c:v>42826.168749942131</c:v>
                </c:pt>
                <c:pt idx="17664">
                  <c:v>42826.175694386577</c:v>
                </c:pt>
                <c:pt idx="17665">
                  <c:v>42826.182638831022</c:v>
                </c:pt>
                <c:pt idx="17666">
                  <c:v>42826.18958327546</c:v>
                </c:pt>
                <c:pt idx="17667">
                  <c:v>42826.196527719905</c:v>
                </c:pt>
                <c:pt idx="17668">
                  <c:v>42826.20347216435</c:v>
                </c:pt>
                <c:pt idx="17669">
                  <c:v>42826.210416608796</c:v>
                </c:pt>
                <c:pt idx="17670">
                  <c:v>42826.217361053241</c:v>
                </c:pt>
                <c:pt idx="17671">
                  <c:v>42826.224305497686</c:v>
                </c:pt>
                <c:pt idx="17672">
                  <c:v>42826.231249942131</c:v>
                </c:pt>
                <c:pt idx="17673">
                  <c:v>42826.238194386577</c:v>
                </c:pt>
                <c:pt idx="17674">
                  <c:v>42826.245138831022</c:v>
                </c:pt>
                <c:pt idx="17675">
                  <c:v>42826.25208327546</c:v>
                </c:pt>
                <c:pt idx="17676">
                  <c:v>42826.259027719905</c:v>
                </c:pt>
                <c:pt idx="17677">
                  <c:v>42826.26597216435</c:v>
                </c:pt>
                <c:pt idx="17678">
                  <c:v>42826.272916608796</c:v>
                </c:pt>
                <c:pt idx="17679">
                  <c:v>42826.279861053241</c:v>
                </c:pt>
                <c:pt idx="17680">
                  <c:v>42826.286805497686</c:v>
                </c:pt>
                <c:pt idx="17681">
                  <c:v>42826.293749942131</c:v>
                </c:pt>
                <c:pt idx="17682">
                  <c:v>42826.300694386577</c:v>
                </c:pt>
                <c:pt idx="17683">
                  <c:v>42826.307638831022</c:v>
                </c:pt>
                <c:pt idx="17684">
                  <c:v>42826.31458327546</c:v>
                </c:pt>
                <c:pt idx="17685">
                  <c:v>42826.321527719905</c:v>
                </c:pt>
                <c:pt idx="17686">
                  <c:v>42826.32847216435</c:v>
                </c:pt>
                <c:pt idx="17687">
                  <c:v>42826.335416608796</c:v>
                </c:pt>
                <c:pt idx="17688">
                  <c:v>42826.342361053241</c:v>
                </c:pt>
                <c:pt idx="17689">
                  <c:v>42826.349305497686</c:v>
                </c:pt>
                <c:pt idx="17690">
                  <c:v>42826.356249942131</c:v>
                </c:pt>
                <c:pt idx="17691">
                  <c:v>42826.363194386577</c:v>
                </c:pt>
                <c:pt idx="17692">
                  <c:v>42826.370138831022</c:v>
                </c:pt>
                <c:pt idx="17693">
                  <c:v>42826.37708327546</c:v>
                </c:pt>
                <c:pt idx="17694">
                  <c:v>42826.384027719905</c:v>
                </c:pt>
                <c:pt idx="17695">
                  <c:v>42826.39097216435</c:v>
                </c:pt>
                <c:pt idx="17696">
                  <c:v>42826.397916608796</c:v>
                </c:pt>
                <c:pt idx="17697">
                  <c:v>42826.404861053241</c:v>
                </c:pt>
                <c:pt idx="17698">
                  <c:v>42826.411805497686</c:v>
                </c:pt>
                <c:pt idx="17699">
                  <c:v>42826.418749942131</c:v>
                </c:pt>
                <c:pt idx="17700">
                  <c:v>42826.425694386577</c:v>
                </c:pt>
                <c:pt idx="17701">
                  <c:v>42826.432638831022</c:v>
                </c:pt>
                <c:pt idx="17702">
                  <c:v>42826.43958327546</c:v>
                </c:pt>
                <c:pt idx="17703">
                  <c:v>42826.446527719905</c:v>
                </c:pt>
                <c:pt idx="17704">
                  <c:v>42826.45347216435</c:v>
                </c:pt>
                <c:pt idx="17705">
                  <c:v>42826.460416608796</c:v>
                </c:pt>
                <c:pt idx="17706">
                  <c:v>42826.467361053241</c:v>
                </c:pt>
                <c:pt idx="17707">
                  <c:v>42826.474305497686</c:v>
                </c:pt>
                <c:pt idx="17708">
                  <c:v>42826.481249942131</c:v>
                </c:pt>
                <c:pt idx="17709">
                  <c:v>42826.488194386577</c:v>
                </c:pt>
                <c:pt idx="17710">
                  <c:v>42826.495138831022</c:v>
                </c:pt>
                <c:pt idx="17711">
                  <c:v>42826.50208327546</c:v>
                </c:pt>
                <c:pt idx="17712">
                  <c:v>42826.509027719905</c:v>
                </c:pt>
                <c:pt idx="17713">
                  <c:v>42826.51597216435</c:v>
                </c:pt>
                <c:pt idx="17714">
                  <c:v>42826.522916608796</c:v>
                </c:pt>
                <c:pt idx="17715">
                  <c:v>42826.529861053241</c:v>
                </c:pt>
                <c:pt idx="17716">
                  <c:v>42826.536805497686</c:v>
                </c:pt>
                <c:pt idx="17717">
                  <c:v>42826.543749942131</c:v>
                </c:pt>
                <c:pt idx="17718">
                  <c:v>42826.550694386577</c:v>
                </c:pt>
                <c:pt idx="17719">
                  <c:v>42826.557638831022</c:v>
                </c:pt>
                <c:pt idx="17720">
                  <c:v>42826.56458327546</c:v>
                </c:pt>
                <c:pt idx="17721">
                  <c:v>42826.571527719905</c:v>
                </c:pt>
                <c:pt idx="17722">
                  <c:v>42826.57847216435</c:v>
                </c:pt>
                <c:pt idx="17723">
                  <c:v>42826.585416608796</c:v>
                </c:pt>
                <c:pt idx="17724">
                  <c:v>42826.592361053241</c:v>
                </c:pt>
                <c:pt idx="17725">
                  <c:v>42826.599305497686</c:v>
                </c:pt>
                <c:pt idx="17726">
                  <c:v>42826.606249942131</c:v>
                </c:pt>
                <c:pt idx="17727">
                  <c:v>42826.613194386577</c:v>
                </c:pt>
                <c:pt idx="17728">
                  <c:v>42826.620138831022</c:v>
                </c:pt>
                <c:pt idx="17729">
                  <c:v>42826.62708327546</c:v>
                </c:pt>
                <c:pt idx="17730">
                  <c:v>42826.634027719905</c:v>
                </c:pt>
                <c:pt idx="17731">
                  <c:v>42826.64097216435</c:v>
                </c:pt>
                <c:pt idx="17732">
                  <c:v>42826.647916608796</c:v>
                </c:pt>
                <c:pt idx="17733">
                  <c:v>42826.654861053241</c:v>
                </c:pt>
                <c:pt idx="17734">
                  <c:v>42826.661805497686</c:v>
                </c:pt>
                <c:pt idx="17735">
                  <c:v>42826.668749942131</c:v>
                </c:pt>
                <c:pt idx="17736">
                  <c:v>42826.675694386577</c:v>
                </c:pt>
                <c:pt idx="17737">
                  <c:v>42826.682638831022</c:v>
                </c:pt>
                <c:pt idx="17738">
                  <c:v>42826.68958327546</c:v>
                </c:pt>
                <c:pt idx="17739">
                  <c:v>42826.696527719905</c:v>
                </c:pt>
                <c:pt idx="17740">
                  <c:v>42826.70347216435</c:v>
                </c:pt>
                <c:pt idx="17741">
                  <c:v>42826.710416608796</c:v>
                </c:pt>
                <c:pt idx="17742">
                  <c:v>42826.717361053241</c:v>
                </c:pt>
                <c:pt idx="17743">
                  <c:v>42826.724305497686</c:v>
                </c:pt>
                <c:pt idx="17744">
                  <c:v>42826.731249942131</c:v>
                </c:pt>
                <c:pt idx="17745">
                  <c:v>42826.738194386577</c:v>
                </c:pt>
                <c:pt idx="17746">
                  <c:v>42826.745138831022</c:v>
                </c:pt>
                <c:pt idx="17747">
                  <c:v>42826.75208327546</c:v>
                </c:pt>
                <c:pt idx="17748">
                  <c:v>42826.759027719905</c:v>
                </c:pt>
                <c:pt idx="17749">
                  <c:v>42826.76597216435</c:v>
                </c:pt>
                <c:pt idx="17750">
                  <c:v>42826.772916608796</c:v>
                </c:pt>
                <c:pt idx="17751">
                  <c:v>42826.779861053241</c:v>
                </c:pt>
                <c:pt idx="17752">
                  <c:v>42826.786805497686</c:v>
                </c:pt>
                <c:pt idx="17753">
                  <c:v>42826.793749942131</c:v>
                </c:pt>
                <c:pt idx="17754">
                  <c:v>42826.800694386577</c:v>
                </c:pt>
                <c:pt idx="17755">
                  <c:v>42826.807638831022</c:v>
                </c:pt>
                <c:pt idx="17756">
                  <c:v>42826.81458327546</c:v>
                </c:pt>
                <c:pt idx="17757">
                  <c:v>42826.821527719905</c:v>
                </c:pt>
                <c:pt idx="17758">
                  <c:v>42826.82847216435</c:v>
                </c:pt>
                <c:pt idx="17759">
                  <c:v>42826.835416608796</c:v>
                </c:pt>
                <c:pt idx="17760">
                  <c:v>42826.842361053241</c:v>
                </c:pt>
                <c:pt idx="17761">
                  <c:v>42826.849305497686</c:v>
                </c:pt>
                <c:pt idx="17762">
                  <c:v>42826.856249942131</c:v>
                </c:pt>
                <c:pt idx="17763">
                  <c:v>42826.863194386577</c:v>
                </c:pt>
                <c:pt idx="17764">
                  <c:v>42826.870138831022</c:v>
                </c:pt>
                <c:pt idx="17765">
                  <c:v>42826.87708327546</c:v>
                </c:pt>
                <c:pt idx="17766">
                  <c:v>42826.884027719905</c:v>
                </c:pt>
                <c:pt idx="17767">
                  <c:v>42826.89097216435</c:v>
                </c:pt>
                <c:pt idx="17768">
                  <c:v>42826.897916608796</c:v>
                </c:pt>
                <c:pt idx="17769">
                  <c:v>42826.904861053241</c:v>
                </c:pt>
                <c:pt idx="17770">
                  <c:v>42826.911805497686</c:v>
                </c:pt>
                <c:pt idx="17771">
                  <c:v>42826.918749942131</c:v>
                </c:pt>
                <c:pt idx="17772">
                  <c:v>42826.925694386577</c:v>
                </c:pt>
                <c:pt idx="17773">
                  <c:v>42826.932638831022</c:v>
                </c:pt>
                <c:pt idx="17774">
                  <c:v>42826.93958327546</c:v>
                </c:pt>
                <c:pt idx="17775">
                  <c:v>42826.946527719905</c:v>
                </c:pt>
                <c:pt idx="17776">
                  <c:v>42826.95347216435</c:v>
                </c:pt>
                <c:pt idx="17777">
                  <c:v>42826.960416608796</c:v>
                </c:pt>
                <c:pt idx="17778">
                  <c:v>42826.967361053241</c:v>
                </c:pt>
                <c:pt idx="17779">
                  <c:v>42826.974305497686</c:v>
                </c:pt>
                <c:pt idx="17780">
                  <c:v>42826.981249942131</c:v>
                </c:pt>
                <c:pt idx="17781">
                  <c:v>42826.988194386577</c:v>
                </c:pt>
                <c:pt idx="17782">
                  <c:v>42826.995138831022</c:v>
                </c:pt>
                <c:pt idx="17783">
                  <c:v>42827.00208327546</c:v>
                </c:pt>
                <c:pt idx="17784">
                  <c:v>42827.009027719905</c:v>
                </c:pt>
                <c:pt idx="17785">
                  <c:v>42827.01597216435</c:v>
                </c:pt>
                <c:pt idx="17786">
                  <c:v>42827.022916608796</c:v>
                </c:pt>
                <c:pt idx="17787">
                  <c:v>42827.029861053241</c:v>
                </c:pt>
                <c:pt idx="17788">
                  <c:v>42827.036805497686</c:v>
                </c:pt>
                <c:pt idx="17789">
                  <c:v>42827.043749942131</c:v>
                </c:pt>
                <c:pt idx="17790">
                  <c:v>42827.050694386577</c:v>
                </c:pt>
                <c:pt idx="17791">
                  <c:v>42827.057638831022</c:v>
                </c:pt>
                <c:pt idx="17792">
                  <c:v>42827.06458327546</c:v>
                </c:pt>
                <c:pt idx="17793">
                  <c:v>42827.071527719905</c:v>
                </c:pt>
                <c:pt idx="17794">
                  <c:v>42827.07847216435</c:v>
                </c:pt>
                <c:pt idx="17795">
                  <c:v>42827.085416608796</c:v>
                </c:pt>
                <c:pt idx="17796">
                  <c:v>42827.092361053241</c:v>
                </c:pt>
                <c:pt idx="17797">
                  <c:v>42827.099305497686</c:v>
                </c:pt>
                <c:pt idx="17798">
                  <c:v>42827.106249942131</c:v>
                </c:pt>
                <c:pt idx="17799">
                  <c:v>42827.113194386577</c:v>
                </c:pt>
                <c:pt idx="17800">
                  <c:v>42827.120138831022</c:v>
                </c:pt>
                <c:pt idx="17801">
                  <c:v>42827.12708327546</c:v>
                </c:pt>
                <c:pt idx="17802">
                  <c:v>42827.134027719905</c:v>
                </c:pt>
                <c:pt idx="17803">
                  <c:v>42827.14097216435</c:v>
                </c:pt>
                <c:pt idx="17804">
                  <c:v>42827.147916608796</c:v>
                </c:pt>
                <c:pt idx="17805">
                  <c:v>42827.154861053241</c:v>
                </c:pt>
                <c:pt idx="17806">
                  <c:v>42827.161805497686</c:v>
                </c:pt>
                <c:pt idx="17807">
                  <c:v>42827.168749942131</c:v>
                </c:pt>
                <c:pt idx="17808">
                  <c:v>42827.175694386577</c:v>
                </c:pt>
                <c:pt idx="17809">
                  <c:v>42827.182638831022</c:v>
                </c:pt>
                <c:pt idx="17810">
                  <c:v>42827.18958327546</c:v>
                </c:pt>
                <c:pt idx="17811">
                  <c:v>42827.196527719905</c:v>
                </c:pt>
                <c:pt idx="17812">
                  <c:v>42827.20347216435</c:v>
                </c:pt>
                <c:pt idx="17813">
                  <c:v>42827.210416608796</c:v>
                </c:pt>
                <c:pt idx="17814">
                  <c:v>42827.217361053241</c:v>
                </c:pt>
                <c:pt idx="17815">
                  <c:v>42827.224305497686</c:v>
                </c:pt>
                <c:pt idx="17816">
                  <c:v>42827.231249942131</c:v>
                </c:pt>
                <c:pt idx="17817">
                  <c:v>42827.238194386577</c:v>
                </c:pt>
                <c:pt idx="17818">
                  <c:v>42827.245138831022</c:v>
                </c:pt>
                <c:pt idx="17819">
                  <c:v>42827.25208327546</c:v>
                </c:pt>
                <c:pt idx="17820">
                  <c:v>42827.259027719905</c:v>
                </c:pt>
                <c:pt idx="17821">
                  <c:v>42827.26597216435</c:v>
                </c:pt>
                <c:pt idx="17822">
                  <c:v>42827.272916608796</c:v>
                </c:pt>
                <c:pt idx="17823">
                  <c:v>42827.279861053241</c:v>
                </c:pt>
                <c:pt idx="17824">
                  <c:v>42827.286805497686</c:v>
                </c:pt>
                <c:pt idx="17825">
                  <c:v>42827.293749942131</c:v>
                </c:pt>
                <c:pt idx="17826">
                  <c:v>42827.300694386577</c:v>
                </c:pt>
                <c:pt idx="17827">
                  <c:v>42827.307638831022</c:v>
                </c:pt>
                <c:pt idx="17828">
                  <c:v>42827.31458327546</c:v>
                </c:pt>
                <c:pt idx="17829">
                  <c:v>42827.321527719905</c:v>
                </c:pt>
                <c:pt idx="17830">
                  <c:v>42827.32847216435</c:v>
                </c:pt>
                <c:pt idx="17831">
                  <c:v>42827.335416608796</c:v>
                </c:pt>
                <c:pt idx="17832">
                  <c:v>42827.342361053241</c:v>
                </c:pt>
                <c:pt idx="17833">
                  <c:v>42827.349305497686</c:v>
                </c:pt>
                <c:pt idx="17834">
                  <c:v>42827.356249942131</c:v>
                </c:pt>
                <c:pt idx="17835">
                  <c:v>42827.363194386577</c:v>
                </c:pt>
                <c:pt idx="17836">
                  <c:v>42827.370138831022</c:v>
                </c:pt>
                <c:pt idx="17837">
                  <c:v>42827.37708327546</c:v>
                </c:pt>
                <c:pt idx="17838">
                  <c:v>42827.384027719905</c:v>
                </c:pt>
                <c:pt idx="17839">
                  <c:v>42827.39097216435</c:v>
                </c:pt>
                <c:pt idx="17840">
                  <c:v>42827.397916608796</c:v>
                </c:pt>
                <c:pt idx="17841">
                  <c:v>42827.404861053241</c:v>
                </c:pt>
                <c:pt idx="17842">
                  <c:v>42827.411805497686</c:v>
                </c:pt>
                <c:pt idx="17843">
                  <c:v>42827.418749942131</c:v>
                </c:pt>
                <c:pt idx="17844">
                  <c:v>42827.425694386577</c:v>
                </c:pt>
                <c:pt idx="17845">
                  <c:v>42827.432638831022</c:v>
                </c:pt>
                <c:pt idx="17846">
                  <c:v>42827.43958327546</c:v>
                </c:pt>
                <c:pt idx="17847">
                  <c:v>42827.446527719905</c:v>
                </c:pt>
                <c:pt idx="17848">
                  <c:v>42827.45347216435</c:v>
                </c:pt>
                <c:pt idx="17849">
                  <c:v>42827.460416608796</c:v>
                </c:pt>
                <c:pt idx="17850">
                  <c:v>42827.467361053241</c:v>
                </c:pt>
                <c:pt idx="17851">
                  <c:v>42827.474305497686</c:v>
                </c:pt>
                <c:pt idx="17852">
                  <c:v>42827.481249942131</c:v>
                </c:pt>
                <c:pt idx="17853">
                  <c:v>42827.488194386577</c:v>
                </c:pt>
                <c:pt idx="17854">
                  <c:v>42827.495138831022</c:v>
                </c:pt>
                <c:pt idx="17855">
                  <c:v>42827.50208327546</c:v>
                </c:pt>
                <c:pt idx="17856">
                  <c:v>42827.509027719905</c:v>
                </c:pt>
                <c:pt idx="17857">
                  <c:v>42827.51597216435</c:v>
                </c:pt>
                <c:pt idx="17858">
                  <c:v>42827.522916608796</c:v>
                </c:pt>
                <c:pt idx="17859">
                  <c:v>42827.529861053241</c:v>
                </c:pt>
                <c:pt idx="17860">
                  <c:v>42827.536805497686</c:v>
                </c:pt>
                <c:pt idx="17861">
                  <c:v>42827.543749942131</c:v>
                </c:pt>
                <c:pt idx="17862">
                  <c:v>42827.550694386577</c:v>
                </c:pt>
                <c:pt idx="17863">
                  <c:v>42827.557638831022</c:v>
                </c:pt>
                <c:pt idx="17864">
                  <c:v>42827.56458327546</c:v>
                </c:pt>
                <c:pt idx="17865">
                  <c:v>42827.571527719905</c:v>
                </c:pt>
                <c:pt idx="17866">
                  <c:v>42827.57847216435</c:v>
                </c:pt>
                <c:pt idx="17867">
                  <c:v>42827.585416608796</c:v>
                </c:pt>
                <c:pt idx="17868">
                  <c:v>42827.592361053241</c:v>
                </c:pt>
                <c:pt idx="17869">
                  <c:v>42827.599305497686</c:v>
                </c:pt>
                <c:pt idx="17870">
                  <c:v>42827.606249942131</c:v>
                </c:pt>
                <c:pt idx="17871">
                  <c:v>42827.613194386577</c:v>
                </c:pt>
                <c:pt idx="17872">
                  <c:v>42827.620138831022</c:v>
                </c:pt>
                <c:pt idx="17873">
                  <c:v>42827.62708327546</c:v>
                </c:pt>
                <c:pt idx="17874">
                  <c:v>42827.634027719905</c:v>
                </c:pt>
                <c:pt idx="17875">
                  <c:v>42827.64097216435</c:v>
                </c:pt>
                <c:pt idx="17876">
                  <c:v>42827.647916608796</c:v>
                </c:pt>
                <c:pt idx="17877">
                  <c:v>42827.654861053241</c:v>
                </c:pt>
                <c:pt idx="17878">
                  <c:v>42827.661805497686</c:v>
                </c:pt>
                <c:pt idx="17879">
                  <c:v>42827.668749942131</c:v>
                </c:pt>
                <c:pt idx="17880">
                  <c:v>42827.675694386577</c:v>
                </c:pt>
                <c:pt idx="17881">
                  <c:v>42827.682638831022</c:v>
                </c:pt>
                <c:pt idx="17882">
                  <c:v>42827.68958327546</c:v>
                </c:pt>
                <c:pt idx="17883">
                  <c:v>42827.696527719905</c:v>
                </c:pt>
                <c:pt idx="17884">
                  <c:v>42827.70347216435</c:v>
                </c:pt>
                <c:pt idx="17885">
                  <c:v>42827.710416608796</c:v>
                </c:pt>
                <c:pt idx="17886">
                  <c:v>42827.717361053241</c:v>
                </c:pt>
                <c:pt idx="17887">
                  <c:v>42827.724305497686</c:v>
                </c:pt>
                <c:pt idx="17888">
                  <c:v>42827.731249942131</c:v>
                </c:pt>
                <c:pt idx="17889">
                  <c:v>42827.738194386577</c:v>
                </c:pt>
                <c:pt idx="17890">
                  <c:v>42827.745138831022</c:v>
                </c:pt>
                <c:pt idx="17891">
                  <c:v>42827.75208327546</c:v>
                </c:pt>
                <c:pt idx="17892">
                  <c:v>42827.759027719905</c:v>
                </c:pt>
                <c:pt idx="17893">
                  <c:v>42827.76597216435</c:v>
                </c:pt>
                <c:pt idx="17894">
                  <c:v>42827.772916608796</c:v>
                </c:pt>
                <c:pt idx="17895">
                  <c:v>42827.779861053241</c:v>
                </c:pt>
                <c:pt idx="17896">
                  <c:v>42827.786805497686</c:v>
                </c:pt>
                <c:pt idx="17897">
                  <c:v>42827.793749942131</c:v>
                </c:pt>
                <c:pt idx="17898">
                  <c:v>42827.800694386577</c:v>
                </c:pt>
                <c:pt idx="17899">
                  <c:v>42827.807638831022</c:v>
                </c:pt>
                <c:pt idx="17900">
                  <c:v>42827.81458327546</c:v>
                </c:pt>
                <c:pt idx="17901">
                  <c:v>42827.821527719905</c:v>
                </c:pt>
                <c:pt idx="17902">
                  <c:v>42827.82847216435</c:v>
                </c:pt>
                <c:pt idx="17903">
                  <c:v>42827.835416608796</c:v>
                </c:pt>
                <c:pt idx="17904">
                  <c:v>42827.842361053241</c:v>
                </c:pt>
                <c:pt idx="17905">
                  <c:v>42827.849305497686</c:v>
                </c:pt>
                <c:pt idx="17906">
                  <c:v>42827.856249942131</c:v>
                </c:pt>
                <c:pt idx="17907">
                  <c:v>42827.863194386577</c:v>
                </c:pt>
                <c:pt idx="17908">
                  <c:v>42827.870138831022</c:v>
                </c:pt>
                <c:pt idx="17909">
                  <c:v>42827.87708327546</c:v>
                </c:pt>
                <c:pt idx="17910">
                  <c:v>42827.884027719905</c:v>
                </c:pt>
                <c:pt idx="17911">
                  <c:v>42827.89097216435</c:v>
                </c:pt>
                <c:pt idx="17912">
                  <c:v>42827.897916608796</c:v>
                </c:pt>
                <c:pt idx="17913">
                  <c:v>42827.904861053241</c:v>
                </c:pt>
                <c:pt idx="17914">
                  <c:v>42827.911805497686</c:v>
                </c:pt>
                <c:pt idx="17915">
                  <c:v>42827.918749942131</c:v>
                </c:pt>
                <c:pt idx="17916">
                  <c:v>42827.925694386577</c:v>
                </c:pt>
                <c:pt idx="17917">
                  <c:v>42827.932638831022</c:v>
                </c:pt>
                <c:pt idx="17918">
                  <c:v>42827.93958327546</c:v>
                </c:pt>
                <c:pt idx="17919">
                  <c:v>42827.946527719905</c:v>
                </c:pt>
                <c:pt idx="17920">
                  <c:v>42827.95347216435</c:v>
                </c:pt>
                <c:pt idx="17921">
                  <c:v>42827.960416608796</c:v>
                </c:pt>
                <c:pt idx="17922">
                  <c:v>42827.967361053241</c:v>
                </c:pt>
                <c:pt idx="17923">
                  <c:v>42827.974305497686</c:v>
                </c:pt>
                <c:pt idx="17924">
                  <c:v>42827.981249942131</c:v>
                </c:pt>
                <c:pt idx="17925">
                  <c:v>42827.988194386577</c:v>
                </c:pt>
                <c:pt idx="17926">
                  <c:v>42827.995138831022</c:v>
                </c:pt>
                <c:pt idx="17927">
                  <c:v>42828.00208327546</c:v>
                </c:pt>
                <c:pt idx="17928">
                  <c:v>42828.009027719905</c:v>
                </c:pt>
                <c:pt idx="17929">
                  <c:v>42828.01597216435</c:v>
                </c:pt>
                <c:pt idx="17930">
                  <c:v>42828.022916608796</c:v>
                </c:pt>
                <c:pt idx="17931">
                  <c:v>42828.029861053241</c:v>
                </c:pt>
                <c:pt idx="17932">
                  <c:v>42828.036805497686</c:v>
                </c:pt>
                <c:pt idx="17933">
                  <c:v>42828.043749942131</c:v>
                </c:pt>
                <c:pt idx="17934">
                  <c:v>42828.050694386577</c:v>
                </c:pt>
                <c:pt idx="17935">
                  <c:v>42828.057638831022</c:v>
                </c:pt>
                <c:pt idx="17936">
                  <c:v>42828.06458327546</c:v>
                </c:pt>
                <c:pt idx="17937">
                  <c:v>42828.071527719905</c:v>
                </c:pt>
                <c:pt idx="17938">
                  <c:v>42828.07847216435</c:v>
                </c:pt>
                <c:pt idx="17939">
                  <c:v>42828.085416608796</c:v>
                </c:pt>
                <c:pt idx="17940">
                  <c:v>42828.092361053241</c:v>
                </c:pt>
                <c:pt idx="17941">
                  <c:v>42828.099305497686</c:v>
                </c:pt>
                <c:pt idx="17942">
                  <c:v>42828.106249942131</c:v>
                </c:pt>
                <c:pt idx="17943">
                  <c:v>42828.113194386577</c:v>
                </c:pt>
                <c:pt idx="17944">
                  <c:v>42828.120138831022</c:v>
                </c:pt>
                <c:pt idx="17945">
                  <c:v>42828.12708327546</c:v>
                </c:pt>
                <c:pt idx="17946">
                  <c:v>42828.134027719905</c:v>
                </c:pt>
                <c:pt idx="17947">
                  <c:v>42828.14097216435</c:v>
                </c:pt>
                <c:pt idx="17948">
                  <c:v>42828.147916608796</c:v>
                </c:pt>
                <c:pt idx="17949">
                  <c:v>42828.154861053241</c:v>
                </c:pt>
                <c:pt idx="17950">
                  <c:v>42828.161805497686</c:v>
                </c:pt>
                <c:pt idx="17951">
                  <c:v>42828.168749942131</c:v>
                </c:pt>
                <c:pt idx="17952">
                  <c:v>42828.175694386577</c:v>
                </c:pt>
                <c:pt idx="17953">
                  <c:v>42828.182638831022</c:v>
                </c:pt>
                <c:pt idx="17954">
                  <c:v>42828.18958327546</c:v>
                </c:pt>
                <c:pt idx="17955">
                  <c:v>42828.196527719905</c:v>
                </c:pt>
                <c:pt idx="17956">
                  <c:v>42828.20347216435</c:v>
                </c:pt>
                <c:pt idx="17957">
                  <c:v>42828.210416608796</c:v>
                </c:pt>
                <c:pt idx="17958">
                  <c:v>42828.217361053241</c:v>
                </c:pt>
                <c:pt idx="17959">
                  <c:v>42828.224305497686</c:v>
                </c:pt>
                <c:pt idx="17960">
                  <c:v>42828.231249942131</c:v>
                </c:pt>
                <c:pt idx="17961">
                  <c:v>42828.238194386577</c:v>
                </c:pt>
                <c:pt idx="17962">
                  <c:v>42828.245138831022</c:v>
                </c:pt>
                <c:pt idx="17963">
                  <c:v>42828.25208327546</c:v>
                </c:pt>
                <c:pt idx="17964">
                  <c:v>42828.259027719905</c:v>
                </c:pt>
                <c:pt idx="17965">
                  <c:v>42828.26597216435</c:v>
                </c:pt>
                <c:pt idx="17966">
                  <c:v>42828.272916608796</c:v>
                </c:pt>
                <c:pt idx="17967">
                  <c:v>42828.279861053241</c:v>
                </c:pt>
                <c:pt idx="17968">
                  <c:v>42828.286805497686</c:v>
                </c:pt>
                <c:pt idx="17969">
                  <c:v>42828.293749942131</c:v>
                </c:pt>
                <c:pt idx="17970">
                  <c:v>42828.300694386577</c:v>
                </c:pt>
                <c:pt idx="17971">
                  <c:v>42828.307638831022</c:v>
                </c:pt>
                <c:pt idx="17972">
                  <c:v>42828.31458327546</c:v>
                </c:pt>
                <c:pt idx="17973">
                  <c:v>42828.321527719905</c:v>
                </c:pt>
                <c:pt idx="17974">
                  <c:v>42828.32847216435</c:v>
                </c:pt>
                <c:pt idx="17975">
                  <c:v>42828.335416608796</c:v>
                </c:pt>
                <c:pt idx="17976">
                  <c:v>42828.342361053241</c:v>
                </c:pt>
                <c:pt idx="17977">
                  <c:v>42828.349305497686</c:v>
                </c:pt>
                <c:pt idx="17978">
                  <c:v>42828.356249942131</c:v>
                </c:pt>
                <c:pt idx="17979">
                  <c:v>42828.363194386577</c:v>
                </c:pt>
                <c:pt idx="17980">
                  <c:v>42828.370138831022</c:v>
                </c:pt>
                <c:pt idx="17981">
                  <c:v>42828.37708327546</c:v>
                </c:pt>
                <c:pt idx="17982">
                  <c:v>42828.384027719905</c:v>
                </c:pt>
                <c:pt idx="17983">
                  <c:v>42828.39097216435</c:v>
                </c:pt>
                <c:pt idx="17984">
                  <c:v>42828.397916608796</c:v>
                </c:pt>
                <c:pt idx="17985">
                  <c:v>42828.404861053241</c:v>
                </c:pt>
                <c:pt idx="17986">
                  <c:v>42828.411805497686</c:v>
                </c:pt>
                <c:pt idx="17987">
                  <c:v>42828.418749942131</c:v>
                </c:pt>
                <c:pt idx="17988">
                  <c:v>42828.425694386577</c:v>
                </c:pt>
                <c:pt idx="17989">
                  <c:v>42828.432638831022</c:v>
                </c:pt>
                <c:pt idx="17990">
                  <c:v>42828.43958327546</c:v>
                </c:pt>
                <c:pt idx="17991">
                  <c:v>42828.446527719905</c:v>
                </c:pt>
                <c:pt idx="17992">
                  <c:v>42828.45347216435</c:v>
                </c:pt>
                <c:pt idx="17993">
                  <c:v>42828.460416608796</c:v>
                </c:pt>
                <c:pt idx="17994">
                  <c:v>42828.467361053241</c:v>
                </c:pt>
                <c:pt idx="17995">
                  <c:v>42828.474305497686</c:v>
                </c:pt>
                <c:pt idx="17996">
                  <c:v>42828.481249942131</c:v>
                </c:pt>
                <c:pt idx="17997">
                  <c:v>42828.488194386577</c:v>
                </c:pt>
                <c:pt idx="17998">
                  <c:v>42828.495138831022</c:v>
                </c:pt>
                <c:pt idx="17999">
                  <c:v>42828.50208327546</c:v>
                </c:pt>
                <c:pt idx="18000">
                  <c:v>42828.509027719905</c:v>
                </c:pt>
                <c:pt idx="18001">
                  <c:v>42828.51597216435</c:v>
                </c:pt>
                <c:pt idx="18002">
                  <c:v>42828.522916608796</c:v>
                </c:pt>
                <c:pt idx="18003">
                  <c:v>42828.529861053241</c:v>
                </c:pt>
                <c:pt idx="18004">
                  <c:v>42828.536805497686</c:v>
                </c:pt>
                <c:pt idx="18005">
                  <c:v>42828.543749942131</c:v>
                </c:pt>
                <c:pt idx="18006">
                  <c:v>42828.550694386577</c:v>
                </c:pt>
                <c:pt idx="18007">
                  <c:v>42828.557638831022</c:v>
                </c:pt>
                <c:pt idx="18008">
                  <c:v>42828.56458327546</c:v>
                </c:pt>
                <c:pt idx="18009">
                  <c:v>42828.571527719905</c:v>
                </c:pt>
                <c:pt idx="18010">
                  <c:v>42828.57847216435</c:v>
                </c:pt>
                <c:pt idx="18011">
                  <c:v>42828.585416608796</c:v>
                </c:pt>
                <c:pt idx="18012">
                  <c:v>42828.592361053241</c:v>
                </c:pt>
                <c:pt idx="18013">
                  <c:v>42828.599305497686</c:v>
                </c:pt>
                <c:pt idx="18014">
                  <c:v>42828.606249942131</c:v>
                </c:pt>
                <c:pt idx="18015">
                  <c:v>42828.613194386577</c:v>
                </c:pt>
                <c:pt idx="18016">
                  <c:v>42828.620138831022</c:v>
                </c:pt>
                <c:pt idx="18017">
                  <c:v>42828.62708327546</c:v>
                </c:pt>
                <c:pt idx="18018">
                  <c:v>42828.634027719905</c:v>
                </c:pt>
                <c:pt idx="18019">
                  <c:v>42828.64097216435</c:v>
                </c:pt>
                <c:pt idx="18020">
                  <c:v>42828.647916608796</c:v>
                </c:pt>
                <c:pt idx="18021">
                  <c:v>42828.654861053241</c:v>
                </c:pt>
                <c:pt idx="18022">
                  <c:v>42828.661805497686</c:v>
                </c:pt>
                <c:pt idx="18023">
                  <c:v>42828.668749942131</c:v>
                </c:pt>
                <c:pt idx="18024">
                  <c:v>42828.675694386577</c:v>
                </c:pt>
                <c:pt idx="18025">
                  <c:v>42828.682638831022</c:v>
                </c:pt>
                <c:pt idx="18026">
                  <c:v>42828.68958327546</c:v>
                </c:pt>
                <c:pt idx="18027">
                  <c:v>42828.696527719905</c:v>
                </c:pt>
                <c:pt idx="18028">
                  <c:v>42828.70347216435</c:v>
                </c:pt>
                <c:pt idx="18029">
                  <c:v>42828.710416608796</c:v>
                </c:pt>
                <c:pt idx="18030">
                  <c:v>42828.717361053241</c:v>
                </c:pt>
                <c:pt idx="18031">
                  <c:v>42828.724305497686</c:v>
                </c:pt>
                <c:pt idx="18032">
                  <c:v>42828.731249942131</c:v>
                </c:pt>
                <c:pt idx="18033">
                  <c:v>42828.738194386577</c:v>
                </c:pt>
                <c:pt idx="18034">
                  <c:v>42828.745138831022</c:v>
                </c:pt>
                <c:pt idx="18035">
                  <c:v>42828.75208327546</c:v>
                </c:pt>
                <c:pt idx="18036">
                  <c:v>42828.759027719905</c:v>
                </c:pt>
                <c:pt idx="18037">
                  <c:v>42828.76597216435</c:v>
                </c:pt>
                <c:pt idx="18038">
                  <c:v>42828.772916608796</c:v>
                </c:pt>
                <c:pt idx="18039">
                  <c:v>42828.779861053241</c:v>
                </c:pt>
                <c:pt idx="18040">
                  <c:v>42828.786805497686</c:v>
                </c:pt>
                <c:pt idx="18041">
                  <c:v>42828.793749942131</c:v>
                </c:pt>
                <c:pt idx="18042">
                  <c:v>42828.800694386577</c:v>
                </c:pt>
                <c:pt idx="18043">
                  <c:v>42828.807638831022</c:v>
                </c:pt>
                <c:pt idx="18044">
                  <c:v>42828.81458327546</c:v>
                </c:pt>
                <c:pt idx="18045">
                  <c:v>42828.821527719905</c:v>
                </c:pt>
                <c:pt idx="18046">
                  <c:v>42828.82847216435</c:v>
                </c:pt>
                <c:pt idx="18047">
                  <c:v>42828.835416608796</c:v>
                </c:pt>
                <c:pt idx="18048">
                  <c:v>42828.842361053241</c:v>
                </c:pt>
                <c:pt idx="18049">
                  <c:v>42828.849305497686</c:v>
                </c:pt>
                <c:pt idx="18050">
                  <c:v>42828.856249942131</c:v>
                </c:pt>
                <c:pt idx="18051">
                  <c:v>42828.863194386577</c:v>
                </c:pt>
                <c:pt idx="18052">
                  <c:v>42828.870138831022</c:v>
                </c:pt>
                <c:pt idx="18053">
                  <c:v>42828.87708327546</c:v>
                </c:pt>
                <c:pt idx="18054">
                  <c:v>42828.884027719905</c:v>
                </c:pt>
                <c:pt idx="18055">
                  <c:v>42828.89097216435</c:v>
                </c:pt>
                <c:pt idx="18056">
                  <c:v>42828.897916608796</c:v>
                </c:pt>
                <c:pt idx="18057">
                  <c:v>42828.904861053241</c:v>
                </c:pt>
                <c:pt idx="18058">
                  <c:v>42828.911805497686</c:v>
                </c:pt>
                <c:pt idx="18059">
                  <c:v>42828.918749942131</c:v>
                </c:pt>
                <c:pt idx="18060">
                  <c:v>42828.925694386577</c:v>
                </c:pt>
                <c:pt idx="18061">
                  <c:v>42828.932638831022</c:v>
                </c:pt>
                <c:pt idx="18062">
                  <c:v>42828.93958327546</c:v>
                </c:pt>
                <c:pt idx="18063">
                  <c:v>42828.946527719905</c:v>
                </c:pt>
                <c:pt idx="18064">
                  <c:v>42828.95347216435</c:v>
                </c:pt>
                <c:pt idx="18065">
                  <c:v>42828.960416608796</c:v>
                </c:pt>
                <c:pt idx="18066">
                  <c:v>42828.967361053241</c:v>
                </c:pt>
                <c:pt idx="18067">
                  <c:v>42828.974305497686</c:v>
                </c:pt>
                <c:pt idx="18068">
                  <c:v>42828.981249942131</c:v>
                </c:pt>
                <c:pt idx="18069">
                  <c:v>42828.988194386577</c:v>
                </c:pt>
                <c:pt idx="18070">
                  <c:v>42828.995138831022</c:v>
                </c:pt>
                <c:pt idx="18071">
                  <c:v>42829.00208327546</c:v>
                </c:pt>
                <c:pt idx="18072">
                  <c:v>42829.009027719905</c:v>
                </c:pt>
                <c:pt idx="18073">
                  <c:v>42829.01597216435</c:v>
                </c:pt>
                <c:pt idx="18074">
                  <c:v>42829.022916608796</c:v>
                </c:pt>
                <c:pt idx="18075">
                  <c:v>42829.029861053241</c:v>
                </c:pt>
                <c:pt idx="18076">
                  <c:v>42829.036805497686</c:v>
                </c:pt>
                <c:pt idx="18077">
                  <c:v>42829.043749942131</c:v>
                </c:pt>
                <c:pt idx="18078">
                  <c:v>42829.050694386577</c:v>
                </c:pt>
                <c:pt idx="18079">
                  <c:v>42829.057638831022</c:v>
                </c:pt>
                <c:pt idx="18080">
                  <c:v>42829.06458327546</c:v>
                </c:pt>
                <c:pt idx="18081">
                  <c:v>42829.071527719905</c:v>
                </c:pt>
                <c:pt idx="18082">
                  <c:v>42829.07847216435</c:v>
                </c:pt>
                <c:pt idx="18083">
                  <c:v>42829.085416608796</c:v>
                </c:pt>
                <c:pt idx="18084">
                  <c:v>42829.092361053241</c:v>
                </c:pt>
                <c:pt idx="18085">
                  <c:v>42829.099305497686</c:v>
                </c:pt>
                <c:pt idx="18086">
                  <c:v>42829.106249942131</c:v>
                </c:pt>
                <c:pt idx="18087">
                  <c:v>42829.113194386577</c:v>
                </c:pt>
                <c:pt idx="18088">
                  <c:v>42829.120138831022</c:v>
                </c:pt>
                <c:pt idx="18089">
                  <c:v>42829.12708327546</c:v>
                </c:pt>
                <c:pt idx="18090">
                  <c:v>42829.134027719905</c:v>
                </c:pt>
                <c:pt idx="18091">
                  <c:v>42829.14097216435</c:v>
                </c:pt>
                <c:pt idx="18092">
                  <c:v>42829.147916608796</c:v>
                </c:pt>
                <c:pt idx="18093">
                  <c:v>42829.154861053241</c:v>
                </c:pt>
                <c:pt idx="18094">
                  <c:v>42829.161805497686</c:v>
                </c:pt>
                <c:pt idx="18095">
                  <c:v>42829.168749942131</c:v>
                </c:pt>
                <c:pt idx="18096">
                  <c:v>42829.175694386577</c:v>
                </c:pt>
                <c:pt idx="18097">
                  <c:v>42829.182638831022</c:v>
                </c:pt>
                <c:pt idx="18098">
                  <c:v>42829.18958327546</c:v>
                </c:pt>
                <c:pt idx="18099">
                  <c:v>42829.196527719905</c:v>
                </c:pt>
                <c:pt idx="18100">
                  <c:v>42829.20347216435</c:v>
                </c:pt>
                <c:pt idx="18101">
                  <c:v>42829.210416608796</c:v>
                </c:pt>
                <c:pt idx="18102">
                  <c:v>42829.217361053241</c:v>
                </c:pt>
                <c:pt idx="18103">
                  <c:v>42829.224305497686</c:v>
                </c:pt>
                <c:pt idx="18104">
                  <c:v>42829.231249942131</c:v>
                </c:pt>
                <c:pt idx="18105">
                  <c:v>42829.238194386577</c:v>
                </c:pt>
                <c:pt idx="18106">
                  <c:v>42829.245138831022</c:v>
                </c:pt>
                <c:pt idx="18107">
                  <c:v>42829.25208327546</c:v>
                </c:pt>
                <c:pt idx="18108">
                  <c:v>42829.259027719905</c:v>
                </c:pt>
                <c:pt idx="18109">
                  <c:v>42829.26597216435</c:v>
                </c:pt>
                <c:pt idx="18110">
                  <c:v>42829.272916608796</c:v>
                </c:pt>
                <c:pt idx="18111">
                  <c:v>42829.279861053241</c:v>
                </c:pt>
                <c:pt idx="18112">
                  <c:v>42829.286805497686</c:v>
                </c:pt>
                <c:pt idx="18113">
                  <c:v>42829.293749942131</c:v>
                </c:pt>
                <c:pt idx="18114">
                  <c:v>42829.300694386577</c:v>
                </c:pt>
                <c:pt idx="18115">
                  <c:v>42829.307638831022</c:v>
                </c:pt>
                <c:pt idx="18116">
                  <c:v>42829.31458327546</c:v>
                </c:pt>
                <c:pt idx="18117">
                  <c:v>42829.321527719905</c:v>
                </c:pt>
                <c:pt idx="18118">
                  <c:v>42829.32847216435</c:v>
                </c:pt>
                <c:pt idx="18119">
                  <c:v>42829.335416608796</c:v>
                </c:pt>
                <c:pt idx="18120">
                  <c:v>42829.342361053241</c:v>
                </c:pt>
                <c:pt idx="18121">
                  <c:v>42829.349305497686</c:v>
                </c:pt>
                <c:pt idx="18122">
                  <c:v>42829.356249942131</c:v>
                </c:pt>
                <c:pt idx="18123">
                  <c:v>42829.363194386577</c:v>
                </c:pt>
                <c:pt idx="18124">
                  <c:v>42829.370138831022</c:v>
                </c:pt>
                <c:pt idx="18125">
                  <c:v>42829.37708327546</c:v>
                </c:pt>
                <c:pt idx="18126">
                  <c:v>42829.384027719905</c:v>
                </c:pt>
                <c:pt idx="18127">
                  <c:v>42829.39097216435</c:v>
                </c:pt>
                <c:pt idx="18128">
                  <c:v>42829.397916608796</c:v>
                </c:pt>
                <c:pt idx="18129">
                  <c:v>42829.404861053241</c:v>
                </c:pt>
                <c:pt idx="18130">
                  <c:v>42829.411805497686</c:v>
                </c:pt>
                <c:pt idx="18131">
                  <c:v>42829.418749942131</c:v>
                </c:pt>
                <c:pt idx="18132">
                  <c:v>42829.425694386577</c:v>
                </c:pt>
                <c:pt idx="18133">
                  <c:v>42829.432638831022</c:v>
                </c:pt>
                <c:pt idx="18134">
                  <c:v>42829.43958327546</c:v>
                </c:pt>
                <c:pt idx="18135">
                  <c:v>42829.446527719905</c:v>
                </c:pt>
                <c:pt idx="18136">
                  <c:v>42829.45347216435</c:v>
                </c:pt>
                <c:pt idx="18137">
                  <c:v>42829.460416608796</c:v>
                </c:pt>
                <c:pt idx="18138">
                  <c:v>42829.467361053241</c:v>
                </c:pt>
                <c:pt idx="18139">
                  <c:v>42829.474305497686</c:v>
                </c:pt>
                <c:pt idx="18140">
                  <c:v>42829.481249942131</c:v>
                </c:pt>
                <c:pt idx="18141">
                  <c:v>42829.488194386577</c:v>
                </c:pt>
                <c:pt idx="18142">
                  <c:v>42829.495138831022</c:v>
                </c:pt>
                <c:pt idx="18143">
                  <c:v>42829.50208327546</c:v>
                </c:pt>
                <c:pt idx="18144">
                  <c:v>42829.509027719905</c:v>
                </c:pt>
                <c:pt idx="18145">
                  <c:v>42829.51597216435</c:v>
                </c:pt>
                <c:pt idx="18146">
                  <c:v>42829.522916608796</c:v>
                </c:pt>
                <c:pt idx="18147">
                  <c:v>42829.529861053241</c:v>
                </c:pt>
                <c:pt idx="18148">
                  <c:v>42829.536805497686</c:v>
                </c:pt>
                <c:pt idx="18149">
                  <c:v>42829.543749942131</c:v>
                </c:pt>
                <c:pt idx="18150">
                  <c:v>42829.550694386577</c:v>
                </c:pt>
                <c:pt idx="18151">
                  <c:v>42829.557638831022</c:v>
                </c:pt>
                <c:pt idx="18152">
                  <c:v>42829.56458327546</c:v>
                </c:pt>
                <c:pt idx="18153">
                  <c:v>42829.571527719905</c:v>
                </c:pt>
                <c:pt idx="18154">
                  <c:v>42829.57847216435</c:v>
                </c:pt>
                <c:pt idx="18155">
                  <c:v>42829.585416608796</c:v>
                </c:pt>
                <c:pt idx="18156">
                  <c:v>42829.592361053241</c:v>
                </c:pt>
                <c:pt idx="18157">
                  <c:v>42829.599305497686</c:v>
                </c:pt>
                <c:pt idx="18158">
                  <c:v>42829.606249942131</c:v>
                </c:pt>
                <c:pt idx="18159">
                  <c:v>42829.613194386577</c:v>
                </c:pt>
                <c:pt idx="18160">
                  <c:v>42829.620138831022</c:v>
                </c:pt>
                <c:pt idx="18161">
                  <c:v>42829.62708327546</c:v>
                </c:pt>
                <c:pt idx="18162">
                  <c:v>42829.634027719905</c:v>
                </c:pt>
                <c:pt idx="18163">
                  <c:v>42829.64097216435</c:v>
                </c:pt>
                <c:pt idx="18164">
                  <c:v>42829.647916608796</c:v>
                </c:pt>
                <c:pt idx="18165">
                  <c:v>42829.654861053241</c:v>
                </c:pt>
                <c:pt idx="18166">
                  <c:v>42829.661805497686</c:v>
                </c:pt>
                <c:pt idx="18167">
                  <c:v>42829.668749942131</c:v>
                </c:pt>
                <c:pt idx="18168">
                  <c:v>42829.675694386577</c:v>
                </c:pt>
                <c:pt idx="18169">
                  <c:v>42829.682638831022</c:v>
                </c:pt>
                <c:pt idx="18170">
                  <c:v>42829.68958327546</c:v>
                </c:pt>
                <c:pt idx="18171">
                  <c:v>42829.696527719905</c:v>
                </c:pt>
                <c:pt idx="18172">
                  <c:v>42829.70347216435</c:v>
                </c:pt>
                <c:pt idx="18173">
                  <c:v>42829.710416608796</c:v>
                </c:pt>
                <c:pt idx="18174">
                  <c:v>42829.717361053241</c:v>
                </c:pt>
                <c:pt idx="18175">
                  <c:v>42829.724305497686</c:v>
                </c:pt>
                <c:pt idx="18176">
                  <c:v>42829.731249942131</c:v>
                </c:pt>
                <c:pt idx="18177">
                  <c:v>42829.738194386577</c:v>
                </c:pt>
                <c:pt idx="18178">
                  <c:v>42829.745138831022</c:v>
                </c:pt>
                <c:pt idx="18179">
                  <c:v>42829.75208327546</c:v>
                </c:pt>
                <c:pt idx="18180">
                  <c:v>42829.759027719905</c:v>
                </c:pt>
                <c:pt idx="18181">
                  <c:v>42829.76597216435</c:v>
                </c:pt>
                <c:pt idx="18182">
                  <c:v>42829.772916608796</c:v>
                </c:pt>
                <c:pt idx="18183">
                  <c:v>42829.779861053241</c:v>
                </c:pt>
                <c:pt idx="18184">
                  <c:v>42829.786805497686</c:v>
                </c:pt>
                <c:pt idx="18185">
                  <c:v>42829.793749942131</c:v>
                </c:pt>
                <c:pt idx="18186">
                  <c:v>42829.800694386577</c:v>
                </c:pt>
                <c:pt idx="18187">
                  <c:v>42829.807638831022</c:v>
                </c:pt>
                <c:pt idx="18188">
                  <c:v>42829.81458327546</c:v>
                </c:pt>
                <c:pt idx="18189">
                  <c:v>42829.821527719905</c:v>
                </c:pt>
                <c:pt idx="18190">
                  <c:v>42829.82847216435</c:v>
                </c:pt>
                <c:pt idx="18191">
                  <c:v>42829.835416608796</c:v>
                </c:pt>
                <c:pt idx="18192">
                  <c:v>42829.842361053241</c:v>
                </c:pt>
                <c:pt idx="18193">
                  <c:v>42829.849305497686</c:v>
                </c:pt>
                <c:pt idx="18194">
                  <c:v>42829.856249942131</c:v>
                </c:pt>
                <c:pt idx="18195">
                  <c:v>42829.863194386577</c:v>
                </c:pt>
                <c:pt idx="18196">
                  <c:v>42829.870138831022</c:v>
                </c:pt>
                <c:pt idx="18197">
                  <c:v>42829.87708327546</c:v>
                </c:pt>
                <c:pt idx="18198">
                  <c:v>42829.884027719905</c:v>
                </c:pt>
                <c:pt idx="18199">
                  <c:v>42829.89097216435</c:v>
                </c:pt>
                <c:pt idx="18200">
                  <c:v>42829.897916608796</c:v>
                </c:pt>
                <c:pt idx="18201">
                  <c:v>42829.904861053241</c:v>
                </c:pt>
                <c:pt idx="18202">
                  <c:v>42829.911805497686</c:v>
                </c:pt>
                <c:pt idx="18203">
                  <c:v>42829.918749942131</c:v>
                </c:pt>
                <c:pt idx="18204">
                  <c:v>42829.925694386577</c:v>
                </c:pt>
                <c:pt idx="18205">
                  <c:v>42829.932638831022</c:v>
                </c:pt>
                <c:pt idx="18206">
                  <c:v>42829.93958327546</c:v>
                </c:pt>
                <c:pt idx="18207">
                  <c:v>42829.946527719905</c:v>
                </c:pt>
                <c:pt idx="18208">
                  <c:v>42829.95347216435</c:v>
                </c:pt>
                <c:pt idx="18209">
                  <c:v>42829.960416608796</c:v>
                </c:pt>
                <c:pt idx="18210">
                  <c:v>42829.967361053241</c:v>
                </c:pt>
                <c:pt idx="18211">
                  <c:v>42829.974305497686</c:v>
                </c:pt>
                <c:pt idx="18212">
                  <c:v>42829.981249942131</c:v>
                </c:pt>
                <c:pt idx="18213">
                  <c:v>42829.988194386577</c:v>
                </c:pt>
                <c:pt idx="18214">
                  <c:v>42829.995138831022</c:v>
                </c:pt>
                <c:pt idx="18215">
                  <c:v>42830.00208327546</c:v>
                </c:pt>
                <c:pt idx="18216">
                  <c:v>42830.009027719905</c:v>
                </c:pt>
                <c:pt idx="18217">
                  <c:v>42830.01597216435</c:v>
                </c:pt>
                <c:pt idx="18218">
                  <c:v>42830.022916608796</c:v>
                </c:pt>
                <c:pt idx="18219">
                  <c:v>42830.029861053241</c:v>
                </c:pt>
                <c:pt idx="18220">
                  <c:v>42830.036805497686</c:v>
                </c:pt>
                <c:pt idx="18221">
                  <c:v>42830.043749942131</c:v>
                </c:pt>
                <c:pt idx="18222">
                  <c:v>42830.050694386577</c:v>
                </c:pt>
                <c:pt idx="18223">
                  <c:v>42830.057638831022</c:v>
                </c:pt>
                <c:pt idx="18224">
                  <c:v>42830.06458327546</c:v>
                </c:pt>
                <c:pt idx="18225">
                  <c:v>42830.071527719905</c:v>
                </c:pt>
                <c:pt idx="18226">
                  <c:v>42830.07847216435</c:v>
                </c:pt>
                <c:pt idx="18227">
                  <c:v>42830.085416608796</c:v>
                </c:pt>
                <c:pt idx="18228">
                  <c:v>42830.092361053241</c:v>
                </c:pt>
                <c:pt idx="18229">
                  <c:v>42830.099305497686</c:v>
                </c:pt>
                <c:pt idx="18230">
                  <c:v>42830.106249942131</c:v>
                </c:pt>
                <c:pt idx="18231">
                  <c:v>42830.113194386577</c:v>
                </c:pt>
                <c:pt idx="18232">
                  <c:v>42830.120138831022</c:v>
                </c:pt>
                <c:pt idx="18233">
                  <c:v>42830.12708327546</c:v>
                </c:pt>
                <c:pt idx="18234">
                  <c:v>42830.134027719905</c:v>
                </c:pt>
                <c:pt idx="18235">
                  <c:v>42830.14097216435</c:v>
                </c:pt>
                <c:pt idx="18236">
                  <c:v>42830.147916608796</c:v>
                </c:pt>
                <c:pt idx="18237">
                  <c:v>42830.154861053241</c:v>
                </c:pt>
                <c:pt idx="18238">
                  <c:v>42830.161805497686</c:v>
                </c:pt>
                <c:pt idx="18239">
                  <c:v>42830.168749942131</c:v>
                </c:pt>
                <c:pt idx="18240">
                  <c:v>42830.175694386577</c:v>
                </c:pt>
                <c:pt idx="18241">
                  <c:v>42830.182638831022</c:v>
                </c:pt>
                <c:pt idx="18242">
                  <c:v>42830.18958327546</c:v>
                </c:pt>
                <c:pt idx="18243">
                  <c:v>42830.196527719905</c:v>
                </c:pt>
                <c:pt idx="18244">
                  <c:v>42830.20347216435</c:v>
                </c:pt>
                <c:pt idx="18245">
                  <c:v>42830.210416608796</c:v>
                </c:pt>
                <c:pt idx="18246">
                  <c:v>42830.217361053241</c:v>
                </c:pt>
                <c:pt idx="18247">
                  <c:v>42830.224305497686</c:v>
                </c:pt>
                <c:pt idx="18248">
                  <c:v>42830.231249942131</c:v>
                </c:pt>
                <c:pt idx="18249">
                  <c:v>42830.238194386577</c:v>
                </c:pt>
                <c:pt idx="18250">
                  <c:v>42830.245138831022</c:v>
                </c:pt>
                <c:pt idx="18251">
                  <c:v>42830.25208327546</c:v>
                </c:pt>
                <c:pt idx="18252">
                  <c:v>42830.259027719905</c:v>
                </c:pt>
                <c:pt idx="18253">
                  <c:v>42830.26597216435</c:v>
                </c:pt>
                <c:pt idx="18254">
                  <c:v>42830.272916608796</c:v>
                </c:pt>
                <c:pt idx="18255">
                  <c:v>42830.279861053241</c:v>
                </c:pt>
                <c:pt idx="18256">
                  <c:v>42830.286805497686</c:v>
                </c:pt>
                <c:pt idx="18257">
                  <c:v>42830.293749942131</c:v>
                </c:pt>
                <c:pt idx="18258">
                  <c:v>42830.300694386577</c:v>
                </c:pt>
                <c:pt idx="18259">
                  <c:v>42830.307638831022</c:v>
                </c:pt>
                <c:pt idx="18260">
                  <c:v>42830.31458327546</c:v>
                </c:pt>
                <c:pt idx="18261">
                  <c:v>42830.321527719905</c:v>
                </c:pt>
                <c:pt idx="18262">
                  <c:v>42830.32847216435</c:v>
                </c:pt>
                <c:pt idx="18263">
                  <c:v>42830.335416608796</c:v>
                </c:pt>
                <c:pt idx="18264">
                  <c:v>42830.342361053241</c:v>
                </c:pt>
                <c:pt idx="18265">
                  <c:v>42830.349305497686</c:v>
                </c:pt>
                <c:pt idx="18266">
                  <c:v>42830.356249942131</c:v>
                </c:pt>
                <c:pt idx="18267">
                  <c:v>42830.363194386577</c:v>
                </c:pt>
                <c:pt idx="18268">
                  <c:v>42830.370138831022</c:v>
                </c:pt>
                <c:pt idx="18269">
                  <c:v>42830.37708327546</c:v>
                </c:pt>
                <c:pt idx="18270">
                  <c:v>42830.384027719905</c:v>
                </c:pt>
                <c:pt idx="18271">
                  <c:v>42830.39097216435</c:v>
                </c:pt>
                <c:pt idx="18272">
                  <c:v>42830.397916608796</c:v>
                </c:pt>
                <c:pt idx="18273">
                  <c:v>42830.404861053241</c:v>
                </c:pt>
                <c:pt idx="18274">
                  <c:v>42830.411805497686</c:v>
                </c:pt>
                <c:pt idx="18275">
                  <c:v>42830.418749942131</c:v>
                </c:pt>
                <c:pt idx="18276">
                  <c:v>42830.425694386577</c:v>
                </c:pt>
                <c:pt idx="18277">
                  <c:v>42830.432638831022</c:v>
                </c:pt>
                <c:pt idx="18278">
                  <c:v>42830.43958327546</c:v>
                </c:pt>
                <c:pt idx="18279">
                  <c:v>42830.446527719905</c:v>
                </c:pt>
                <c:pt idx="18280">
                  <c:v>42830.45347216435</c:v>
                </c:pt>
                <c:pt idx="18281">
                  <c:v>42830.460416608796</c:v>
                </c:pt>
                <c:pt idx="18282">
                  <c:v>42830.467361053241</c:v>
                </c:pt>
                <c:pt idx="18283">
                  <c:v>42830.474305497686</c:v>
                </c:pt>
                <c:pt idx="18284">
                  <c:v>42830.481249942131</c:v>
                </c:pt>
                <c:pt idx="18285">
                  <c:v>42830.488194386577</c:v>
                </c:pt>
                <c:pt idx="18286">
                  <c:v>42830.495138831022</c:v>
                </c:pt>
                <c:pt idx="18287">
                  <c:v>42830.50208327546</c:v>
                </c:pt>
                <c:pt idx="18288">
                  <c:v>42830.509027719905</c:v>
                </c:pt>
                <c:pt idx="18289">
                  <c:v>42830.51597216435</c:v>
                </c:pt>
                <c:pt idx="18290">
                  <c:v>42830.522916608796</c:v>
                </c:pt>
                <c:pt idx="18291">
                  <c:v>42830.529861053241</c:v>
                </c:pt>
                <c:pt idx="18292">
                  <c:v>42830.536805497686</c:v>
                </c:pt>
                <c:pt idx="18293">
                  <c:v>42830.543749942131</c:v>
                </c:pt>
                <c:pt idx="18294">
                  <c:v>42830.550694386577</c:v>
                </c:pt>
                <c:pt idx="18295">
                  <c:v>42830.557638831022</c:v>
                </c:pt>
                <c:pt idx="18296">
                  <c:v>42830.56458327546</c:v>
                </c:pt>
                <c:pt idx="18297">
                  <c:v>42830.571527719905</c:v>
                </c:pt>
                <c:pt idx="18298">
                  <c:v>42830.57847216435</c:v>
                </c:pt>
                <c:pt idx="18299">
                  <c:v>42830.585416608796</c:v>
                </c:pt>
                <c:pt idx="18300">
                  <c:v>42830.592361053241</c:v>
                </c:pt>
                <c:pt idx="18301">
                  <c:v>42830.599305497686</c:v>
                </c:pt>
                <c:pt idx="18302">
                  <c:v>42830.606249942131</c:v>
                </c:pt>
                <c:pt idx="18303">
                  <c:v>42830.613194386577</c:v>
                </c:pt>
                <c:pt idx="18304">
                  <c:v>42830.620138831022</c:v>
                </c:pt>
                <c:pt idx="18305">
                  <c:v>42830.62708327546</c:v>
                </c:pt>
                <c:pt idx="18306">
                  <c:v>42830.634027719905</c:v>
                </c:pt>
                <c:pt idx="18307">
                  <c:v>42830.64097216435</c:v>
                </c:pt>
                <c:pt idx="18308">
                  <c:v>42830.647916608796</c:v>
                </c:pt>
                <c:pt idx="18309">
                  <c:v>42830.654861053241</c:v>
                </c:pt>
                <c:pt idx="18310">
                  <c:v>42830.661805497686</c:v>
                </c:pt>
                <c:pt idx="18311">
                  <c:v>42830.668749942131</c:v>
                </c:pt>
                <c:pt idx="18312">
                  <c:v>42830.675694386577</c:v>
                </c:pt>
                <c:pt idx="18313">
                  <c:v>42830.682638831022</c:v>
                </c:pt>
                <c:pt idx="18314">
                  <c:v>42830.68958327546</c:v>
                </c:pt>
                <c:pt idx="18315">
                  <c:v>42830.696527719905</c:v>
                </c:pt>
                <c:pt idx="18316">
                  <c:v>42830.70347216435</c:v>
                </c:pt>
                <c:pt idx="18317">
                  <c:v>42830.710416608796</c:v>
                </c:pt>
                <c:pt idx="18318">
                  <c:v>42830.717361053241</c:v>
                </c:pt>
                <c:pt idx="18319">
                  <c:v>42830.724305497686</c:v>
                </c:pt>
                <c:pt idx="18320">
                  <c:v>42830.731249942131</c:v>
                </c:pt>
                <c:pt idx="18321">
                  <c:v>42830.738194386577</c:v>
                </c:pt>
                <c:pt idx="18322">
                  <c:v>42830.745138831022</c:v>
                </c:pt>
                <c:pt idx="18323">
                  <c:v>42830.75208327546</c:v>
                </c:pt>
                <c:pt idx="18324">
                  <c:v>42830.759027719905</c:v>
                </c:pt>
                <c:pt idx="18325">
                  <c:v>42830.76597216435</c:v>
                </c:pt>
                <c:pt idx="18326">
                  <c:v>42830.772916608796</c:v>
                </c:pt>
                <c:pt idx="18327">
                  <c:v>42830.779861053241</c:v>
                </c:pt>
                <c:pt idx="18328">
                  <c:v>42830.786805497686</c:v>
                </c:pt>
                <c:pt idx="18329">
                  <c:v>42830.793749942131</c:v>
                </c:pt>
                <c:pt idx="18330">
                  <c:v>42830.800694386577</c:v>
                </c:pt>
                <c:pt idx="18331">
                  <c:v>42830.807638831022</c:v>
                </c:pt>
                <c:pt idx="18332">
                  <c:v>42830.81458327546</c:v>
                </c:pt>
                <c:pt idx="18333">
                  <c:v>42830.821527719905</c:v>
                </c:pt>
                <c:pt idx="18334">
                  <c:v>42830.82847216435</c:v>
                </c:pt>
                <c:pt idx="18335">
                  <c:v>42830.835416608796</c:v>
                </c:pt>
                <c:pt idx="18336">
                  <c:v>42830.842361053241</c:v>
                </c:pt>
                <c:pt idx="18337">
                  <c:v>42830.849305497686</c:v>
                </c:pt>
                <c:pt idx="18338">
                  <c:v>42830.856249942131</c:v>
                </c:pt>
                <c:pt idx="18339">
                  <c:v>42830.863194386577</c:v>
                </c:pt>
                <c:pt idx="18340">
                  <c:v>42830.870138831022</c:v>
                </c:pt>
                <c:pt idx="18341">
                  <c:v>42830.87708327546</c:v>
                </c:pt>
                <c:pt idx="18342">
                  <c:v>42830.884027719905</c:v>
                </c:pt>
                <c:pt idx="18343">
                  <c:v>42830.89097216435</c:v>
                </c:pt>
                <c:pt idx="18344">
                  <c:v>42830.897916608796</c:v>
                </c:pt>
                <c:pt idx="18345">
                  <c:v>42830.904861053241</c:v>
                </c:pt>
                <c:pt idx="18346">
                  <c:v>42830.911805497686</c:v>
                </c:pt>
                <c:pt idx="18347">
                  <c:v>42830.918749942131</c:v>
                </c:pt>
                <c:pt idx="18348">
                  <c:v>42830.925694386577</c:v>
                </c:pt>
                <c:pt idx="18349">
                  <c:v>42830.932638831022</c:v>
                </c:pt>
                <c:pt idx="18350">
                  <c:v>42830.93958327546</c:v>
                </c:pt>
                <c:pt idx="18351">
                  <c:v>42830.946527719905</c:v>
                </c:pt>
                <c:pt idx="18352">
                  <c:v>42830.95347216435</c:v>
                </c:pt>
                <c:pt idx="18353">
                  <c:v>42830.960416608796</c:v>
                </c:pt>
                <c:pt idx="18354">
                  <c:v>42830.967361053241</c:v>
                </c:pt>
                <c:pt idx="18355">
                  <c:v>42830.974305497686</c:v>
                </c:pt>
                <c:pt idx="18356">
                  <c:v>42830.981249942131</c:v>
                </c:pt>
                <c:pt idx="18357">
                  <c:v>42830.988194386577</c:v>
                </c:pt>
                <c:pt idx="18358">
                  <c:v>42830.995138831022</c:v>
                </c:pt>
                <c:pt idx="18359">
                  <c:v>42831.00208327546</c:v>
                </c:pt>
                <c:pt idx="18360">
                  <c:v>42831.009027719905</c:v>
                </c:pt>
                <c:pt idx="18361">
                  <c:v>42831.01597216435</c:v>
                </c:pt>
                <c:pt idx="18362">
                  <c:v>42831.022916608796</c:v>
                </c:pt>
                <c:pt idx="18363">
                  <c:v>42831.029861053241</c:v>
                </c:pt>
                <c:pt idx="18364">
                  <c:v>42831.036805497686</c:v>
                </c:pt>
                <c:pt idx="18365">
                  <c:v>42831.043749942131</c:v>
                </c:pt>
                <c:pt idx="18366">
                  <c:v>42831.050694386577</c:v>
                </c:pt>
                <c:pt idx="18367">
                  <c:v>42831.057638831022</c:v>
                </c:pt>
                <c:pt idx="18368">
                  <c:v>42831.06458327546</c:v>
                </c:pt>
                <c:pt idx="18369">
                  <c:v>42831.071527719905</c:v>
                </c:pt>
                <c:pt idx="18370">
                  <c:v>42831.07847216435</c:v>
                </c:pt>
                <c:pt idx="18371">
                  <c:v>42831.085416608796</c:v>
                </c:pt>
                <c:pt idx="18372">
                  <c:v>42831.092361053241</c:v>
                </c:pt>
                <c:pt idx="18373">
                  <c:v>42831.099305497686</c:v>
                </c:pt>
                <c:pt idx="18374">
                  <c:v>42831.106249942131</c:v>
                </c:pt>
                <c:pt idx="18375">
                  <c:v>42831.113194386577</c:v>
                </c:pt>
                <c:pt idx="18376">
                  <c:v>42831.120138831022</c:v>
                </c:pt>
                <c:pt idx="18377">
                  <c:v>42831.12708327546</c:v>
                </c:pt>
                <c:pt idx="18378">
                  <c:v>42831.134027719905</c:v>
                </c:pt>
                <c:pt idx="18379">
                  <c:v>42831.14097216435</c:v>
                </c:pt>
                <c:pt idx="18380">
                  <c:v>42831.147916608796</c:v>
                </c:pt>
                <c:pt idx="18381">
                  <c:v>42831.154861053241</c:v>
                </c:pt>
                <c:pt idx="18382">
                  <c:v>42831.161805497686</c:v>
                </c:pt>
                <c:pt idx="18383">
                  <c:v>42831.168749942131</c:v>
                </c:pt>
                <c:pt idx="18384">
                  <c:v>42831.175694386577</c:v>
                </c:pt>
                <c:pt idx="18385">
                  <c:v>42831.182638831022</c:v>
                </c:pt>
                <c:pt idx="18386">
                  <c:v>42831.18958327546</c:v>
                </c:pt>
                <c:pt idx="18387">
                  <c:v>42831.196527719905</c:v>
                </c:pt>
                <c:pt idx="18388">
                  <c:v>42831.20347216435</c:v>
                </c:pt>
                <c:pt idx="18389">
                  <c:v>42831.210416608796</c:v>
                </c:pt>
                <c:pt idx="18390">
                  <c:v>42831.217361053241</c:v>
                </c:pt>
                <c:pt idx="18391">
                  <c:v>42831.224305497686</c:v>
                </c:pt>
                <c:pt idx="18392">
                  <c:v>42831.231249942131</c:v>
                </c:pt>
                <c:pt idx="18393">
                  <c:v>42831.238194386577</c:v>
                </c:pt>
                <c:pt idx="18394">
                  <c:v>42831.245138831022</c:v>
                </c:pt>
                <c:pt idx="18395">
                  <c:v>42831.25208327546</c:v>
                </c:pt>
                <c:pt idx="18396">
                  <c:v>42831.259027719905</c:v>
                </c:pt>
                <c:pt idx="18397">
                  <c:v>42831.26597216435</c:v>
                </c:pt>
                <c:pt idx="18398">
                  <c:v>42831.272916608796</c:v>
                </c:pt>
                <c:pt idx="18399">
                  <c:v>42831.279861053241</c:v>
                </c:pt>
                <c:pt idx="18400">
                  <c:v>42831.286805497686</c:v>
                </c:pt>
                <c:pt idx="18401">
                  <c:v>42831.293749942131</c:v>
                </c:pt>
                <c:pt idx="18402">
                  <c:v>42831.300694386577</c:v>
                </c:pt>
                <c:pt idx="18403">
                  <c:v>42831.307638831022</c:v>
                </c:pt>
                <c:pt idx="18404">
                  <c:v>42831.31458327546</c:v>
                </c:pt>
                <c:pt idx="18405">
                  <c:v>42831.321527719905</c:v>
                </c:pt>
                <c:pt idx="18406">
                  <c:v>42831.32847216435</c:v>
                </c:pt>
                <c:pt idx="18407">
                  <c:v>42831.335416608796</c:v>
                </c:pt>
                <c:pt idx="18408">
                  <c:v>42831.342361053241</c:v>
                </c:pt>
                <c:pt idx="18409">
                  <c:v>42831.349305497686</c:v>
                </c:pt>
                <c:pt idx="18410">
                  <c:v>42831.356249942131</c:v>
                </c:pt>
                <c:pt idx="18411">
                  <c:v>42831.363194386577</c:v>
                </c:pt>
                <c:pt idx="18412">
                  <c:v>42831.370138831022</c:v>
                </c:pt>
                <c:pt idx="18413">
                  <c:v>42831.37708327546</c:v>
                </c:pt>
                <c:pt idx="18414">
                  <c:v>42831.384027719905</c:v>
                </c:pt>
                <c:pt idx="18415">
                  <c:v>42831.39097216435</c:v>
                </c:pt>
                <c:pt idx="18416">
                  <c:v>42831.397916608796</c:v>
                </c:pt>
                <c:pt idx="18417">
                  <c:v>42831.404861053241</c:v>
                </c:pt>
                <c:pt idx="18418">
                  <c:v>42831.411805497686</c:v>
                </c:pt>
                <c:pt idx="18419">
                  <c:v>42831.418749942131</c:v>
                </c:pt>
                <c:pt idx="18420">
                  <c:v>42831.425694386577</c:v>
                </c:pt>
                <c:pt idx="18421">
                  <c:v>42831.432638831022</c:v>
                </c:pt>
                <c:pt idx="18422">
                  <c:v>42831.43958327546</c:v>
                </c:pt>
                <c:pt idx="18423">
                  <c:v>42831.446527719905</c:v>
                </c:pt>
                <c:pt idx="18424">
                  <c:v>42831.45347216435</c:v>
                </c:pt>
                <c:pt idx="18425">
                  <c:v>42831.460416608796</c:v>
                </c:pt>
                <c:pt idx="18426">
                  <c:v>42831.467361053241</c:v>
                </c:pt>
                <c:pt idx="18427">
                  <c:v>42831.474305497686</c:v>
                </c:pt>
                <c:pt idx="18428">
                  <c:v>42831.481249942131</c:v>
                </c:pt>
                <c:pt idx="18429">
                  <c:v>42831.488194386577</c:v>
                </c:pt>
                <c:pt idx="18430">
                  <c:v>42831.495138831022</c:v>
                </c:pt>
                <c:pt idx="18431">
                  <c:v>42831.50208327546</c:v>
                </c:pt>
                <c:pt idx="18432">
                  <c:v>42831.509027719905</c:v>
                </c:pt>
                <c:pt idx="18433">
                  <c:v>42831.51597216435</c:v>
                </c:pt>
                <c:pt idx="18434">
                  <c:v>42831.522916608796</c:v>
                </c:pt>
                <c:pt idx="18435">
                  <c:v>42831.529861053241</c:v>
                </c:pt>
                <c:pt idx="18436">
                  <c:v>42831.536805497686</c:v>
                </c:pt>
                <c:pt idx="18437">
                  <c:v>42831.543749942131</c:v>
                </c:pt>
                <c:pt idx="18438">
                  <c:v>42831.550694386577</c:v>
                </c:pt>
                <c:pt idx="18439">
                  <c:v>42831.557638831022</c:v>
                </c:pt>
                <c:pt idx="18440">
                  <c:v>42831.56458327546</c:v>
                </c:pt>
                <c:pt idx="18441">
                  <c:v>42831.571527719905</c:v>
                </c:pt>
                <c:pt idx="18442">
                  <c:v>42831.57847216435</c:v>
                </c:pt>
                <c:pt idx="18443">
                  <c:v>42831.585416608796</c:v>
                </c:pt>
                <c:pt idx="18444">
                  <c:v>42831.592361053241</c:v>
                </c:pt>
                <c:pt idx="18445">
                  <c:v>42831.599305497686</c:v>
                </c:pt>
                <c:pt idx="18446">
                  <c:v>42831.606249942131</c:v>
                </c:pt>
                <c:pt idx="18447">
                  <c:v>42831.613194386577</c:v>
                </c:pt>
                <c:pt idx="18448">
                  <c:v>42831.620138831022</c:v>
                </c:pt>
                <c:pt idx="18449">
                  <c:v>42831.62708327546</c:v>
                </c:pt>
                <c:pt idx="18450">
                  <c:v>42831.634027719905</c:v>
                </c:pt>
                <c:pt idx="18451">
                  <c:v>42831.64097216435</c:v>
                </c:pt>
                <c:pt idx="18452">
                  <c:v>42831.647916608796</c:v>
                </c:pt>
                <c:pt idx="18453">
                  <c:v>42831.654861053241</c:v>
                </c:pt>
                <c:pt idx="18454">
                  <c:v>42831.661805497686</c:v>
                </c:pt>
                <c:pt idx="18455">
                  <c:v>42831.668749942131</c:v>
                </c:pt>
                <c:pt idx="18456">
                  <c:v>42831.675694386577</c:v>
                </c:pt>
                <c:pt idx="18457">
                  <c:v>42831.682638831022</c:v>
                </c:pt>
                <c:pt idx="18458">
                  <c:v>42831.68958327546</c:v>
                </c:pt>
                <c:pt idx="18459">
                  <c:v>42831.696527719905</c:v>
                </c:pt>
                <c:pt idx="18460">
                  <c:v>42831.70347216435</c:v>
                </c:pt>
                <c:pt idx="18461">
                  <c:v>42831.710416608796</c:v>
                </c:pt>
                <c:pt idx="18462">
                  <c:v>42831.717361053241</c:v>
                </c:pt>
                <c:pt idx="18463">
                  <c:v>42831.724305497686</c:v>
                </c:pt>
                <c:pt idx="18464">
                  <c:v>42831.731249942131</c:v>
                </c:pt>
                <c:pt idx="18465">
                  <c:v>42831.738194386577</c:v>
                </c:pt>
                <c:pt idx="18466">
                  <c:v>42831.745138831022</c:v>
                </c:pt>
                <c:pt idx="18467">
                  <c:v>42831.75208327546</c:v>
                </c:pt>
                <c:pt idx="18468">
                  <c:v>42831.759027719905</c:v>
                </c:pt>
                <c:pt idx="18469">
                  <c:v>42831.76597216435</c:v>
                </c:pt>
                <c:pt idx="18470">
                  <c:v>42831.772916608796</c:v>
                </c:pt>
                <c:pt idx="18471">
                  <c:v>42831.779861053241</c:v>
                </c:pt>
                <c:pt idx="18472">
                  <c:v>42831.786805497686</c:v>
                </c:pt>
                <c:pt idx="18473">
                  <c:v>42831.793749942131</c:v>
                </c:pt>
                <c:pt idx="18474">
                  <c:v>42831.800694386577</c:v>
                </c:pt>
                <c:pt idx="18475">
                  <c:v>42831.807638831022</c:v>
                </c:pt>
                <c:pt idx="18476">
                  <c:v>42831.81458327546</c:v>
                </c:pt>
                <c:pt idx="18477">
                  <c:v>42831.821527719905</c:v>
                </c:pt>
                <c:pt idx="18478">
                  <c:v>42831.82847216435</c:v>
                </c:pt>
                <c:pt idx="18479">
                  <c:v>42831.835416608796</c:v>
                </c:pt>
                <c:pt idx="18480">
                  <c:v>42831.842361053241</c:v>
                </c:pt>
                <c:pt idx="18481">
                  <c:v>42831.849305497686</c:v>
                </c:pt>
                <c:pt idx="18482">
                  <c:v>42831.856249942131</c:v>
                </c:pt>
                <c:pt idx="18483">
                  <c:v>42831.863194386577</c:v>
                </c:pt>
                <c:pt idx="18484">
                  <c:v>42831.870138831022</c:v>
                </c:pt>
                <c:pt idx="18485">
                  <c:v>42831.87708327546</c:v>
                </c:pt>
                <c:pt idx="18486">
                  <c:v>42831.884027719905</c:v>
                </c:pt>
                <c:pt idx="18487">
                  <c:v>42831.89097216435</c:v>
                </c:pt>
                <c:pt idx="18488">
                  <c:v>42831.897916608796</c:v>
                </c:pt>
                <c:pt idx="18489">
                  <c:v>42831.904861053241</c:v>
                </c:pt>
                <c:pt idx="18490">
                  <c:v>42831.911805497686</c:v>
                </c:pt>
                <c:pt idx="18491">
                  <c:v>42831.918749942131</c:v>
                </c:pt>
                <c:pt idx="18492">
                  <c:v>42831.925694386577</c:v>
                </c:pt>
                <c:pt idx="18493">
                  <c:v>42831.932638831022</c:v>
                </c:pt>
                <c:pt idx="18494">
                  <c:v>42831.93958327546</c:v>
                </c:pt>
                <c:pt idx="18495">
                  <c:v>42831.946527719905</c:v>
                </c:pt>
                <c:pt idx="18496">
                  <c:v>42831.95347216435</c:v>
                </c:pt>
                <c:pt idx="18497">
                  <c:v>42831.960416608796</c:v>
                </c:pt>
                <c:pt idx="18498">
                  <c:v>42831.967361053241</c:v>
                </c:pt>
                <c:pt idx="18499">
                  <c:v>42831.974305497686</c:v>
                </c:pt>
                <c:pt idx="18500">
                  <c:v>42831.981249942131</c:v>
                </c:pt>
                <c:pt idx="18501">
                  <c:v>42831.988194386577</c:v>
                </c:pt>
                <c:pt idx="18502">
                  <c:v>42831.995138831022</c:v>
                </c:pt>
                <c:pt idx="18503">
                  <c:v>42832.00208327546</c:v>
                </c:pt>
                <c:pt idx="18504">
                  <c:v>42832.009027719905</c:v>
                </c:pt>
                <c:pt idx="18505">
                  <c:v>42832.01597216435</c:v>
                </c:pt>
                <c:pt idx="18506">
                  <c:v>42832.022916608796</c:v>
                </c:pt>
                <c:pt idx="18507">
                  <c:v>42832.029861053241</c:v>
                </c:pt>
                <c:pt idx="18508">
                  <c:v>42832.036805497686</c:v>
                </c:pt>
                <c:pt idx="18509">
                  <c:v>42832.043749942131</c:v>
                </c:pt>
                <c:pt idx="18510">
                  <c:v>42832.050694386577</c:v>
                </c:pt>
                <c:pt idx="18511">
                  <c:v>42832.057638831022</c:v>
                </c:pt>
                <c:pt idx="18512">
                  <c:v>42832.06458327546</c:v>
                </c:pt>
                <c:pt idx="18513">
                  <c:v>42832.071527719905</c:v>
                </c:pt>
                <c:pt idx="18514">
                  <c:v>42832.07847216435</c:v>
                </c:pt>
                <c:pt idx="18515">
                  <c:v>42832.085416608796</c:v>
                </c:pt>
                <c:pt idx="18516">
                  <c:v>42832.092361053241</c:v>
                </c:pt>
                <c:pt idx="18517">
                  <c:v>42832.099305497686</c:v>
                </c:pt>
                <c:pt idx="18518">
                  <c:v>42832.106249942131</c:v>
                </c:pt>
                <c:pt idx="18519">
                  <c:v>42832.113194386577</c:v>
                </c:pt>
                <c:pt idx="18520">
                  <c:v>42832.120138831022</c:v>
                </c:pt>
                <c:pt idx="18521">
                  <c:v>42832.12708327546</c:v>
                </c:pt>
                <c:pt idx="18522">
                  <c:v>42832.134027719905</c:v>
                </c:pt>
                <c:pt idx="18523">
                  <c:v>42832.14097216435</c:v>
                </c:pt>
                <c:pt idx="18524">
                  <c:v>42832.147916608796</c:v>
                </c:pt>
                <c:pt idx="18525">
                  <c:v>42832.154861053241</c:v>
                </c:pt>
                <c:pt idx="18526">
                  <c:v>42832.161805497686</c:v>
                </c:pt>
                <c:pt idx="18527">
                  <c:v>42832.168749942131</c:v>
                </c:pt>
                <c:pt idx="18528">
                  <c:v>42832.175694386577</c:v>
                </c:pt>
                <c:pt idx="18529">
                  <c:v>42832.182638831022</c:v>
                </c:pt>
                <c:pt idx="18530">
                  <c:v>42832.18958327546</c:v>
                </c:pt>
                <c:pt idx="18531">
                  <c:v>42832.196527719905</c:v>
                </c:pt>
                <c:pt idx="18532">
                  <c:v>42832.20347216435</c:v>
                </c:pt>
                <c:pt idx="18533">
                  <c:v>42832.210416608796</c:v>
                </c:pt>
                <c:pt idx="18534">
                  <c:v>42832.217361053241</c:v>
                </c:pt>
                <c:pt idx="18535">
                  <c:v>42832.224305497686</c:v>
                </c:pt>
                <c:pt idx="18536">
                  <c:v>42832.231249942131</c:v>
                </c:pt>
                <c:pt idx="18537">
                  <c:v>42832.238194386577</c:v>
                </c:pt>
                <c:pt idx="18538">
                  <c:v>42832.245138831022</c:v>
                </c:pt>
                <c:pt idx="18539">
                  <c:v>42832.25208327546</c:v>
                </c:pt>
                <c:pt idx="18540">
                  <c:v>42832.259027719905</c:v>
                </c:pt>
                <c:pt idx="18541">
                  <c:v>42832.26597216435</c:v>
                </c:pt>
                <c:pt idx="18542">
                  <c:v>42832.272916608796</c:v>
                </c:pt>
                <c:pt idx="18543">
                  <c:v>42832.279861053241</c:v>
                </c:pt>
                <c:pt idx="18544">
                  <c:v>42832.286805497686</c:v>
                </c:pt>
                <c:pt idx="18545">
                  <c:v>42832.293749942131</c:v>
                </c:pt>
                <c:pt idx="18546">
                  <c:v>42832.300694386577</c:v>
                </c:pt>
                <c:pt idx="18547">
                  <c:v>42832.307638831022</c:v>
                </c:pt>
                <c:pt idx="18548">
                  <c:v>42832.31458327546</c:v>
                </c:pt>
                <c:pt idx="18549">
                  <c:v>42832.321527719905</c:v>
                </c:pt>
                <c:pt idx="18550">
                  <c:v>42832.32847216435</c:v>
                </c:pt>
                <c:pt idx="18551">
                  <c:v>42832.335416608796</c:v>
                </c:pt>
                <c:pt idx="18552">
                  <c:v>42832.342361053241</c:v>
                </c:pt>
                <c:pt idx="18553">
                  <c:v>42832.349305497686</c:v>
                </c:pt>
                <c:pt idx="18554">
                  <c:v>42832.356249942131</c:v>
                </c:pt>
                <c:pt idx="18555">
                  <c:v>42832.363194386577</c:v>
                </c:pt>
                <c:pt idx="18556">
                  <c:v>42832.370138831022</c:v>
                </c:pt>
                <c:pt idx="18557">
                  <c:v>42832.37708327546</c:v>
                </c:pt>
                <c:pt idx="18558">
                  <c:v>42832.384027719905</c:v>
                </c:pt>
                <c:pt idx="18559">
                  <c:v>42832.39097216435</c:v>
                </c:pt>
                <c:pt idx="18560">
                  <c:v>42832.397916608796</c:v>
                </c:pt>
                <c:pt idx="18561">
                  <c:v>42832.404861053241</c:v>
                </c:pt>
                <c:pt idx="18562">
                  <c:v>42832.411805497686</c:v>
                </c:pt>
                <c:pt idx="18563">
                  <c:v>42832.418749942131</c:v>
                </c:pt>
                <c:pt idx="18564">
                  <c:v>42832.425694386577</c:v>
                </c:pt>
                <c:pt idx="18565">
                  <c:v>42832.432638831022</c:v>
                </c:pt>
                <c:pt idx="18566">
                  <c:v>42832.43958327546</c:v>
                </c:pt>
                <c:pt idx="18567">
                  <c:v>42832.446527719905</c:v>
                </c:pt>
                <c:pt idx="18568">
                  <c:v>42832.45347216435</c:v>
                </c:pt>
                <c:pt idx="18569">
                  <c:v>42832.460416608796</c:v>
                </c:pt>
                <c:pt idx="18570">
                  <c:v>42832.467361053241</c:v>
                </c:pt>
                <c:pt idx="18571">
                  <c:v>42832.474305497686</c:v>
                </c:pt>
                <c:pt idx="18572">
                  <c:v>42832.481249942131</c:v>
                </c:pt>
                <c:pt idx="18573">
                  <c:v>42832.488194386577</c:v>
                </c:pt>
                <c:pt idx="18574">
                  <c:v>42832.495138831022</c:v>
                </c:pt>
                <c:pt idx="18575">
                  <c:v>42832.50208327546</c:v>
                </c:pt>
                <c:pt idx="18576">
                  <c:v>42832.509027719905</c:v>
                </c:pt>
                <c:pt idx="18577">
                  <c:v>42832.51597216435</c:v>
                </c:pt>
                <c:pt idx="18578">
                  <c:v>42832.522916608796</c:v>
                </c:pt>
                <c:pt idx="18579">
                  <c:v>42832.529861053241</c:v>
                </c:pt>
                <c:pt idx="18580">
                  <c:v>42832.536805497686</c:v>
                </c:pt>
                <c:pt idx="18581">
                  <c:v>42832.543749942131</c:v>
                </c:pt>
                <c:pt idx="18582">
                  <c:v>42832.550694386577</c:v>
                </c:pt>
                <c:pt idx="18583">
                  <c:v>42832.557638831022</c:v>
                </c:pt>
                <c:pt idx="18584">
                  <c:v>42832.56458327546</c:v>
                </c:pt>
                <c:pt idx="18585">
                  <c:v>42832.571527719905</c:v>
                </c:pt>
                <c:pt idx="18586">
                  <c:v>42832.57847216435</c:v>
                </c:pt>
                <c:pt idx="18587">
                  <c:v>42832.585416608796</c:v>
                </c:pt>
                <c:pt idx="18588">
                  <c:v>42832.592361053241</c:v>
                </c:pt>
                <c:pt idx="18589">
                  <c:v>42832.599305497686</c:v>
                </c:pt>
                <c:pt idx="18590">
                  <c:v>42832.606249942131</c:v>
                </c:pt>
                <c:pt idx="18591">
                  <c:v>42832.613194386577</c:v>
                </c:pt>
                <c:pt idx="18592">
                  <c:v>42832.620138831022</c:v>
                </c:pt>
                <c:pt idx="18593">
                  <c:v>42832.62708327546</c:v>
                </c:pt>
                <c:pt idx="18594">
                  <c:v>42832.634027719905</c:v>
                </c:pt>
                <c:pt idx="18595">
                  <c:v>42832.64097216435</c:v>
                </c:pt>
                <c:pt idx="18596">
                  <c:v>42832.647916608796</c:v>
                </c:pt>
                <c:pt idx="18597">
                  <c:v>42832.654861053241</c:v>
                </c:pt>
                <c:pt idx="18598">
                  <c:v>42832.661805497686</c:v>
                </c:pt>
                <c:pt idx="18599">
                  <c:v>42832.668749942131</c:v>
                </c:pt>
                <c:pt idx="18600">
                  <c:v>42832.675694386577</c:v>
                </c:pt>
                <c:pt idx="18601">
                  <c:v>42832.682638831022</c:v>
                </c:pt>
                <c:pt idx="18602">
                  <c:v>42832.68958327546</c:v>
                </c:pt>
                <c:pt idx="18603">
                  <c:v>42832.696527719905</c:v>
                </c:pt>
                <c:pt idx="18604">
                  <c:v>42832.70347216435</c:v>
                </c:pt>
                <c:pt idx="18605">
                  <c:v>42832.710416608796</c:v>
                </c:pt>
                <c:pt idx="18606">
                  <c:v>42832.717361053241</c:v>
                </c:pt>
                <c:pt idx="18607">
                  <c:v>42832.724305497686</c:v>
                </c:pt>
                <c:pt idx="18608">
                  <c:v>42832.731249942131</c:v>
                </c:pt>
                <c:pt idx="18609">
                  <c:v>42832.738194386577</c:v>
                </c:pt>
                <c:pt idx="18610">
                  <c:v>42832.745138831022</c:v>
                </c:pt>
                <c:pt idx="18611">
                  <c:v>42832.75208327546</c:v>
                </c:pt>
                <c:pt idx="18612">
                  <c:v>42832.759027719905</c:v>
                </c:pt>
                <c:pt idx="18613">
                  <c:v>42832.76597216435</c:v>
                </c:pt>
                <c:pt idx="18614">
                  <c:v>42832.772916608796</c:v>
                </c:pt>
                <c:pt idx="18615">
                  <c:v>42832.779861053241</c:v>
                </c:pt>
                <c:pt idx="18616">
                  <c:v>42832.786805497686</c:v>
                </c:pt>
                <c:pt idx="18617">
                  <c:v>42832.793749942131</c:v>
                </c:pt>
                <c:pt idx="18618">
                  <c:v>42832.800694386577</c:v>
                </c:pt>
                <c:pt idx="18619">
                  <c:v>42832.807638831022</c:v>
                </c:pt>
                <c:pt idx="18620">
                  <c:v>42832.81458327546</c:v>
                </c:pt>
                <c:pt idx="18621">
                  <c:v>42832.821527719905</c:v>
                </c:pt>
                <c:pt idx="18622">
                  <c:v>42832.82847216435</c:v>
                </c:pt>
                <c:pt idx="18623">
                  <c:v>42832.835416608796</c:v>
                </c:pt>
                <c:pt idx="18624">
                  <c:v>42832.842361053241</c:v>
                </c:pt>
                <c:pt idx="18625">
                  <c:v>42832.849305497686</c:v>
                </c:pt>
                <c:pt idx="18626">
                  <c:v>42832.856249942131</c:v>
                </c:pt>
                <c:pt idx="18627">
                  <c:v>42832.863194386577</c:v>
                </c:pt>
                <c:pt idx="18628">
                  <c:v>42832.870138831022</c:v>
                </c:pt>
                <c:pt idx="18629">
                  <c:v>42832.87708327546</c:v>
                </c:pt>
                <c:pt idx="18630">
                  <c:v>42832.884027719905</c:v>
                </c:pt>
                <c:pt idx="18631">
                  <c:v>42832.89097216435</c:v>
                </c:pt>
                <c:pt idx="18632">
                  <c:v>42832.897916608796</c:v>
                </c:pt>
                <c:pt idx="18633">
                  <c:v>42832.904861053241</c:v>
                </c:pt>
                <c:pt idx="18634">
                  <c:v>42832.911805497686</c:v>
                </c:pt>
                <c:pt idx="18635">
                  <c:v>42832.918749942131</c:v>
                </c:pt>
                <c:pt idx="18636">
                  <c:v>42832.925694386577</c:v>
                </c:pt>
                <c:pt idx="18637">
                  <c:v>42832.932638831022</c:v>
                </c:pt>
                <c:pt idx="18638">
                  <c:v>42832.93958327546</c:v>
                </c:pt>
                <c:pt idx="18639">
                  <c:v>42832.946527719905</c:v>
                </c:pt>
                <c:pt idx="18640">
                  <c:v>42832.95347216435</c:v>
                </c:pt>
                <c:pt idx="18641">
                  <c:v>42832.960416608796</c:v>
                </c:pt>
                <c:pt idx="18642">
                  <c:v>42832.967361053241</c:v>
                </c:pt>
                <c:pt idx="18643">
                  <c:v>42832.974305497686</c:v>
                </c:pt>
                <c:pt idx="18644">
                  <c:v>42832.981249942131</c:v>
                </c:pt>
                <c:pt idx="18645">
                  <c:v>42832.988194386577</c:v>
                </c:pt>
                <c:pt idx="18646">
                  <c:v>42832.995138831022</c:v>
                </c:pt>
                <c:pt idx="18647">
                  <c:v>42833.00208327546</c:v>
                </c:pt>
                <c:pt idx="18648">
                  <c:v>42833.009027719905</c:v>
                </c:pt>
                <c:pt idx="18649">
                  <c:v>42833.01597216435</c:v>
                </c:pt>
                <c:pt idx="18650">
                  <c:v>42833.022916608796</c:v>
                </c:pt>
                <c:pt idx="18651">
                  <c:v>42833.029861053241</c:v>
                </c:pt>
                <c:pt idx="18652">
                  <c:v>42833.036805497686</c:v>
                </c:pt>
                <c:pt idx="18653">
                  <c:v>42833.043749942131</c:v>
                </c:pt>
                <c:pt idx="18654">
                  <c:v>42833.050694386577</c:v>
                </c:pt>
                <c:pt idx="18655">
                  <c:v>42833.057638831022</c:v>
                </c:pt>
                <c:pt idx="18656">
                  <c:v>42833.06458327546</c:v>
                </c:pt>
                <c:pt idx="18657">
                  <c:v>42833.071527719905</c:v>
                </c:pt>
                <c:pt idx="18658">
                  <c:v>42833.07847216435</c:v>
                </c:pt>
                <c:pt idx="18659">
                  <c:v>42833.085416608796</c:v>
                </c:pt>
                <c:pt idx="18660">
                  <c:v>42833.092361053241</c:v>
                </c:pt>
                <c:pt idx="18661">
                  <c:v>42833.099305497686</c:v>
                </c:pt>
                <c:pt idx="18662">
                  <c:v>42833.106249942131</c:v>
                </c:pt>
                <c:pt idx="18663">
                  <c:v>42833.113194386577</c:v>
                </c:pt>
                <c:pt idx="18664">
                  <c:v>42833.120138831022</c:v>
                </c:pt>
                <c:pt idx="18665">
                  <c:v>42833.12708327546</c:v>
                </c:pt>
                <c:pt idx="18666">
                  <c:v>42833.134027719905</c:v>
                </c:pt>
                <c:pt idx="18667">
                  <c:v>42833.14097216435</c:v>
                </c:pt>
                <c:pt idx="18668">
                  <c:v>42833.147916608796</c:v>
                </c:pt>
                <c:pt idx="18669">
                  <c:v>42833.154861053241</c:v>
                </c:pt>
                <c:pt idx="18670">
                  <c:v>42833.161805497686</c:v>
                </c:pt>
                <c:pt idx="18671">
                  <c:v>42833.168749942131</c:v>
                </c:pt>
                <c:pt idx="18672">
                  <c:v>42833.175694386577</c:v>
                </c:pt>
                <c:pt idx="18673">
                  <c:v>42833.182638831022</c:v>
                </c:pt>
                <c:pt idx="18674">
                  <c:v>42833.18958327546</c:v>
                </c:pt>
                <c:pt idx="18675">
                  <c:v>42833.196527719905</c:v>
                </c:pt>
                <c:pt idx="18676">
                  <c:v>42833.20347216435</c:v>
                </c:pt>
                <c:pt idx="18677">
                  <c:v>42833.210416608796</c:v>
                </c:pt>
                <c:pt idx="18678">
                  <c:v>42833.217361053241</c:v>
                </c:pt>
                <c:pt idx="18679">
                  <c:v>42833.224305497686</c:v>
                </c:pt>
                <c:pt idx="18680">
                  <c:v>42833.231249942131</c:v>
                </c:pt>
                <c:pt idx="18681">
                  <c:v>42833.238194386577</c:v>
                </c:pt>
                <c:pt idx="18682">
                  <c:v>42833.245138831022</c:v>
                </c:pt>
                <c:pt idx="18683">
                  <c:v>42833.25208327546</c:v>
                </c:pt>
                <c:pt idx="18684">
                  <c:v>42833.259027719905</c:v>
                </c:pt>
                <c:pt idx="18685">
                  <c:v>42833.26597216435</c:v>
                </c:pt>
                <c:pt idx="18686">
                  <c:v>42833.272916608796</c:v>
                </c:pt>
                <c:pt idx="18687">
                  <c:v>42833.279861053241</c:v>
                </c:pt>
                <c:pt idx="18688">
                  <c:v>42833.286805497686</c:v>
                </c:pt>
                <c:pt idx="18689">
                  <c:v>42833.293749942131</c:v>
                </c:pt>
                <c:pt idx="18690">
                  <c:v>42833.300694386577</c:v>
                </c:pt>
                <c:pt idx="18691">
                  <c:v>42833.307638831022</c:v>
                </c:pt>
                <c:pt idx="18692">
                  <c:v>42833.31458327546</c:v>
                </c:pt>
                <c:pt idx="18693">
                  <c:v>42833.321527719905</c:v>
                </c:pt>
                <c:pt idx="18694">
                  <c:v>42833.32847216435</c:v>
                </c:pt>
                <c:pt idx="18695">
                  <c:v>42833.335416608796</c:v>
                </c:pt>
                <c:pt idx="18696">
                  <c:v>42833.342361053241</c:v>
                </c:pt>
                <c:pt idx="18697">
                  <c:v>42833.349305497686</c:v>
                </c:pt>
                <c:pt idx="18698">
                  <c:v>42833.356249942131</c:v>
                </c:pt>
                <c:pt idx="18699">
                  <c:v>42833.363194386577</c:v>
                </c:pt>
                <c:pt idx="18700">
                  <c:v>42833.370138831022</c:v>
                </c:pt>
                <c:pt idx="18701">
                  <c:v>42833.37708327546</c:v>
                </c:pt>
                <c:pt idx="18702">
                  <c:v>42833.384027719905</c:v>
                </c:pt>
                <c:pt idx="18703">
                  <c:v>42833.39097216435</c:v>
                </c:pt>
                <c:pt idx="18704">
                  <c:v>42833.397916608796</c:v>
                </c:pt>
                <c:pt idx="18705">
                  <c:v>42833.404861053241</c:v>
                </c:pt>
                <c:pt idx="18706">
                  <c:v>42833.411805497686</c:v>
                </c:pt>
                <c:pt idx="18707">
                  <c:v>42833.418749942131</c:v>
                </c:pt>
                <c:pt idx="18708">
                  <c:v>42833.425694386577</c:v>
                </c:pt>
                <c:pt idx="18709">
                  <c:v>42833.432638831022</c:v>
                </c:pt>
                <c:pt idx="18710">
                  <c:v>42833.43958327546</c:v>
                </c:pt>
                <c:pt idx="18711">
                  <c:v>42833.446527719905</c:v>
                </c:pt>
                <c:pt idx="18712">
                  <c:v>42833.45347216435</c:v>
                </c:pt>
                <c:pt idx="18713">
                  <c:v>42833.460416608796</c:v>
                </c:pt>
                <c:pt idx="18714">
                  <c:v>42833.467361053241</c:v>
                </c:pt>
                <c:pt idx="18715">
                  <c:v>42833.474305497686</c:v>
                </c:pt>
                <c:pt idx="18716">
                  <c:v>42833.481249942131</c:v>
                </c:pt>
                <c:pt idx="18717">
                  <c:v>42833.488194386577</c:v>
                </c:pt>
                <c:pt idx="18718">
                  <c:v>42833.495138831022</c:v>
                </c:pt>
                <c:pt idx="18719">
                  <c:v>42833.50208327546</c:v>
                </c:pt>
                <c:pt idx="18720">
                  <c:v>42833.509027719905</c:v>
                </c:pt>
                <c:pt idx="18721">
                  <c:v>42833.51597216435</c:v>
                </c:pt>
                <c:pt idx="18722">
                  <c:v>42833.522916608796</c:v>
                </c:pt>
                <c:pt idx="18723">
                  <c:v>42833.529861053241</c:v>
                </c:pt>
                <c:pt idx="18724">
                  <c:v>42833.536805497686</c:v>
                </c:pt>
                <c:pt idx="18725">
                  <c:v>42833.543749942131</c:v>
                </c:pt>
                <c:pt idx="18726">
                  <c:v>42833.550694386577</c:v>
                </c:pt>
                <c:pt idx="18727">
                  <c:v>42833.557638831022</c:v>
                </c:pt>
                <c:pt idx="18728">
                  <c:v>42833.56458327546</c:v>
                </c:pt>
                <c:pt idx="18729">
                  <c:v>42833.571527719905</c:v>
                </c:pt>
                <c:pt idx="18730">
                  <c:v>42833.57847216435</c:v>
                </c:pt>
                <c:pt idx="18731">
                  <c:v>42833.585416608796</c:v>
                </c:pt>
                <c:pt idx="18732">
                  <c:v>42833.592361053241</c:v>
                </c:pt>
                <c:pt idx="18733">
                  <c:v>42833.599305497686</c:v>
                </c:pt>
                <c:pt idx="18734">
                  <c:v>42833.606249942131</c:v>
                </c:pt>
                <c:pt idx="18735">
                  <c:v>42833.613194386577</c:v>
                </c:pt>
                <c:pt idx="18736">
                  <c:v>42833.620138831022</c:v>
                </c:pt>
                <c:pt idx="18737">
                  <c:v>42833.62708327546</c:v>
                </c:pt>
                <c:pt idx="18738">
                  <c:v>42833.634027719905</c:v>
                </c:pt>
                <c:pt idx="18739">
                  <c:v>42833.64097216435</c:v>
                </c:pt>
                <c:pt idx="18740">
                  <c:v>42833.647916608796</c:v>
                </c:pt>
                <c:pt idx="18741">
                  <c:v>42833.654861053241</c:v>
                </c:pt>
                <c:pt idx="18742">
                  <c:v>42833.661805497686</c:v>
                </c:pt>
                <c:pt idx="18743">
                  <c:v>42833.668749942131</c:v>
                </c:pt>
                <c:pt idx="18744">
                  <c:v>42833.675694386577</c:v>
                </c:pt>
                <c:pt idx="18745">
                  <c:v>42833.682638831022</c:v>
                </c:pt>
                <c:pt idx="18746">
                  <c:v>42833.68958327546</c:v>
                </c:pt>
                <c:pt idx="18747">
                  <c:v>42833.696527719905</c:v>
                </c:pt>
                <c:pt idx="18748">
                  <c:v>42833.70347216435</c:v>
                </c:pt>
                <c:pt idx="18749">
                  <c:v>42833.710416608796</c:v>
                </c:pt>
                <c:pt idx="18750">
                  <c:v>42833.717361053241</c:v>
                </c:pt>
                <c:pt idx="18751">
                  <c:v>42833.724305497686</c:v>
                </c:pt>
                <c:pt idx="18752">
                  <c:v>42833.731249942131</c:v>
                </c:pt>
                <c:pt idx="18753">
                  <c:v>42833.738194386577</c:v>
                </c:pt>
                <c:pt idx="18754">
                  <c:v>42833.745138831022</c:v>
                </c:pt>
                <c:pt idx="18755">
                  <c:v>42833.75208327546</c:v>
                </c:pt>
                <c:pt idx="18756">
                  <c:v>42833.759027719905</c:v>
                </c:pt>
                <c:pt idx="18757">
                  <c:v>42833.76597216435</c:v>
                </c:pt>
                <c:pt idx="18758">
                  <c:v>42833.772916608796</c:v>
                </c:pt>
                <c:pt idx="18759">
                  <c:v>42833.779861053241</c:v>
                </c:pt>
                <c:pt idx="18760">
                  <c:v>42833.786805497686</c:v>
                </c:pt>
                <c:pt idx="18761">
                  <c:v>42833.793749942131</c:v>
                </c:pt>
                <c:pt idx="18762">
                  <c:v>42833.800694386577</c:v>
                </c:pt>
                <c:pt idx="18763">
                  <c:v>42833.807638831022</c:v>
                </c:pt>
                <c:pt idx="18764">
                  <c:v>42833.81458327546</c:v>
                </c:pt>
                <c:pt idx="18765">
                  <c:v>42833.821527719905</c:v>
                </c:pt>
                <c:pt idx="18766">
                  <c:v>42833.82847216435</c:v>
                </c:pt>
                <c:pt idx="18767">
                  <c:v>42833.835416608796</c:v>
                </c:pt>
                <c:pt idx="18768">
                  <c:v>42833.842361053241</c:v>
                </c:pt>
                <c:pt idx="18769">
                  <c:v>42833.849305497686</c:v>
                </c:pt>
                <c:pt idx="18770">
                  <c:v>42833.856249942131</c:v>
                </c:pt>
                <c:pt idx="18771">
                  <c:v>42833.863194386577</c:v>
                </c:pt>
                <c:pt idx="18772">
                  <c:v>42833.870138831022</c:v>
                </c:pt>
                <c:pt idx="18773">
                  <c:v>42833.87708327546</c:v>
                </c:pt>
                <c:pt idx="18774">
                  <c:v>42833.884027719905</c:v>
                </c:pt>
                <c:pt idx="18775">
                  <c:v>42833.89097216435</c:v>
                </c:pt>
                <c:pt idx="18776">
                  <c:v>42833.897916608796</c:v>
                </c:pt>
                <c:pt idx="18777">
                  <c:v>42833.904861053241</c:v>
                </c:pt>
                <c:pt idx="18778">
                  <c:v>42833.911805497686</c:v>
                </c:pt>
                <c:pt idx="18779">
                  <c:v>42833.918749942131</c:v>
                </c:pt>
                <c:pt idx="18780">
                  <c:v>42833.925694386577</c:v>
                </c:pt>
                <c:pt idx="18781">
                  <c:v>42833.932638831022</c:v>
                </c:pt>
                <c:pt idx="18782">
                  <c:v>42833.93958327546</c:v>
                </c:pt>
                <c:pt idx="18783">
                  <c:v>42833.946527719905</c:v>
                </c:pt>
                <c:pt idx="18784">
                  <c:v>42833.95347216435</c:v>
                </c:pt>
                <c:pt idx="18785">
                  <c:v>42833.960416608796</c:v>
                </c:pt>
                <c:pt idx="18786">
                  <c:v>42833.967361053241</c:v>
                </c:pt>
                <c:pt idx="18787">
                  <c:v>42833.974305497686</c:v>
                </c:pt>
                <c:pt idx="18788">
                  <c:v>42833.981249942131</c:v>
                </c:pt>
                <c:pt idx="18789">
                  <c:v>42833.988194386577</c:v>
                </c:pt>
                <c:pt idx="18790">
                  <c:v>42833.995138831022</c:v>
                </c:pt>
                <c:pt idx="18791">
                  <c:v>42834.00208327546</c:v>
                </c:pt>
                <c:pt idx="18792">
                  <c:v>42834.009027719905</c:v>
                </c:pt>
                <c:pt idx="18793">
                  <c:v>42834.01597216435</c:v>
                </c:pt>
                <c:pt idx="18794">
                  <c:v>42834.022916608796</c:v>
                </c:pt>
                <c:pt idx="18795">
                  <c:v>42834.029861053241</c:v>
                </c:pt>
                <c:pt idx="18796">
                  <c:v>42834.036805497686</c:v>
                </c:pt>
                <c:pt idx="18797">
                  <c:v>42834.043749942131</c:v>
                </c:pt>
                <c:pt idx="18798">
                  <c:v>42834.050694386577</c:v>
                </c:pt>
                <c:pt idx="18799">
                  <c:v>42834.057638831022</c:v>
                </c:pt>
                <c:pt idx="18800">
                  <c:v>42834.06458327546</c:v>
                </c:pt>
                <c:pt idx="18801">
                  <c:v>42834.071527719905</c:v>
                </c:pt>
                <c:pt idx="18802">
                  <c:v>42834.07847216435</c:v>
                </c:pt>
                <c:pt idx="18803">
                  <c:v>42834.085416608796</c:v>
                </c:pt>
                <c:pt idx="18804">
                  <c:v>42834.092361053241</c:v>
                </c:pt>
                <c:pt idx="18805">
                  <c:v>42834.099305497686</c:v>
                </c:pt>
                <c:pt idx="18806">
                  <c:v>42834.106249942131</c:v>
                </c:pt>
                <c:pt idx="18807">
                  <c:v>42834.113194386577</c:v>
                </c:pt>
                <c:pt idx="18808">
                  <c:v>42834.120138831022</c:v>
                </c:pt>
                <c:pt idx="18809">
                  <c:v>42834.12708327546</c:v>
                </c:pt>
                <c:pt idx="18810">
                  <c:v>42834.134027719905</c:v>
                </c:pt>
                <c:pt idx="18811">
                  <c:v>42834.14097216435</c:v>
                </c:pt>
                <c:pt idx="18812">
                  <c:v>42834.147916608796</c:v>
                </c:pt>
                <c:pt idx="18813">
                  <c:v>42834.154861053241</c:v>
                </c:pt>
                <c:pt idx="18814">
                  <c:v>42834.161805497686</c:v>
                </c:pt>
                <c:pt idx="18815">
                  <c:v>42834.168749942131</c:v>
                </c:pt>
                <c:pt idx="18816">
                  <c:v>42834.175694386577</c:v>
                </c:pt>
                <c:pt idx="18817">
                  <c:v>42834.182638831022</c:v>
                </c:pt>
                <c:pt idx="18818">
                  <c:v>42834.18958327546</c:v>
                </c:pt>
                <c:pt idx="18819">
                  <c:v>42834.196527719905</c:v>
                </c:pt>
                <c:pt idx="18820">
                  <c:v>42834.20347216435</c:v>
                </c:pt>
                <c:pt idx="18821">
                  <c:v>42834.210416608796</c:v>
                </c:pt>
                <c:pt idx="18822">
                  <c:v>42834.217361053241</c:v>
                </c:pt>
                <c:pt idx="18823">
                  <c:v>42834.224305497686</c:v>
                </c:pt>
                <c:pt idx="18824">
                  <c:v>42834.231249942131</c:v>
                </c:pt>
                <c:pt idx="18825">
                  <c:v>42834.238194386577</c:v>
                </c:pt>
                <c:pt idx="18826">
                  <c:v>42834.245138831022</c:v>
                </c:pt>
                <c:pt idx="18827">
                  <c:v>42834.25208327546</c:v>
                </c:pt>
                <c:pt idx="18828">
                  <c:v>42834.259027719905</c:v>
                </c:pt>
                <c:pt idx="18829">
                  <c:v>42834.26597216435</c:v>
                </c:pt>
                <c:pt idx="18830">
                  <c:v>42834.272916608796</c:v>
                </c:pt>
                <c:pt idx="18831">
                  <c:v>42834.279861053241</c:v>
                </c:pt>
                <c:pt idx="18832">
                  <c:v>42834.286805497686</c:v>
                </c:pt>
                <c:pt idx="18833">
                  <c:v>42834.293749942131</c:v>
                </c:pt>
                <c:pt idx="18834">
                  <c:v>42834.300694386577</c:v>
                </c:pt>
                <c:pt idx="18835">
                  <c:v>42834.307638831022</c:v>
                </c:pt>
                <c:pt idx="18836">
                  <c:v>42834.31458327546</c:v>
                </c:pt>
                <c:pt idx="18837">
                  <c:v>42834.321527719905</c:v>
                </c:pt>
                <c:pt idx="18838">
                  <c:v>42834.32847216435</c:v>
                </c:pt>
                <c:pt idx="18839">
                  <c:v>42834.335416608796</c:v>
                </c:pt>
                <c:pt idx="18840">
                  <c:v>42834.342361053241</c:v>
                </c:pt>
                <c:pt idx="18841">
                  <c:v>42834.349305497686</c:v>
                </c:pt>
                <c:pt idx="18842">
                  <c:v>42834.356249942131</c:v>
                </c:pt>
                <c:pt idx="18843">
                  <c:v>42834.363194386577</c:v>
                </c:pt>
                <c:pt idx="18844">
                  <c:v>42834.370138831022</c:v>
                </c:pt>
                <c:pt idx="18845">
                  <c:v>42834.37708327546</c:v>
                </c:pt>
                <c:pt idx="18846">
                  <c:v>42834.384027719905</c:v>
                </c:pt>
                <c:pt idx="18847">
                  <c:v>42834.39097216435</c:v>
                </c:pt>
                <c:pt idx="18848">
                  <c:v>42834.397916608796</c:v>
                </c:pt>
                <c:pt idx="18849">
                  <c:v>42834.404861053241</c:v>
                </c:pt>
                <c:pt idx="18850">
                  <c:v>42834.411805497686</c:v>
                </c:pt>
                <c:pt idx="18851">
                  <c:v>42834.418749942131</c:v>
                </c:pt>
                <c:pt idx="18852">
                  <c:v>42834.425694386577</c:v>
                </c:pt>
                <c:pt idx="18853">
                  <c:v>42834.432638831022</c:v>
                </c:pt>
                <c:pt idx="18854">
                  <c:v>42834.43958327546</c:v>
                </c:pt>
                <c:pt idx="18855">
                  <c:v>42834.446527719905</c:v>
                </c:pt>
                <c:pt idx="18856">
                  <c:v>42834.45347216435</c:v>
                </c:pt>
                <c:pt idx="18857">
                  <c:v>42834.460416608796</c:v>
                </c:pt>
                <c:pt idx="18858">
                  <c:v>42834.467361053241</c:v>
                </c:pt>
                <c:pt idx="18859">
                  <c:v>42834.474305497686</c:v>
                </c:pt>
                <c:pt idx="18860">
                  <c:v>42834.481249942131</c:v>
                </c:pt>
                <c:pt idx="18861">
                  <c:v>42834.488194386577</c:v>
                </c:pt>
                <c:pt idx="18862">
                  <c:v>42834.495138831022</c:v>
                </c:pt>
                <c:pt idx="18863">
                  <c:v>42834.50208327546</c:v>
                </c:pt>
                <c:pt idx="18864">
                  <c:v>42834.509027719905</c:v>
                </c:pt>
                <c:pt idx="18865">
                  <c:v>42834.51597216435</c:v>
                </c:pt>
                <c:pt idx="18866">
                  <c:v>42834.522916608796</c:v>
                </c:pt>
                <c:pt idx="18867">
                  <c:v>42834.529861053241</c:v>
                </c:pt>
                <c:pt idx="18868">
                  <c:v>42834.536805497686</c:v>
                </c:pt>
                <c:pt idx="18869">
                  <c:v>42834.543749942131</c:v>
                </c:pt>
                <c:pt idx="18870">
                  <c:v>42834.550694386577</c:v>
                </c:pt>
                <c:pt idx="18871">
                  <c:v>42834.557638831022</c:v>
                </c:pt>
                <c:pt idx="18872">
                  <c:v>42834.56458327546</c:v>
                </c:pt>
                <c:pt idx="18873">
                  <c:v>42834.571527719905</c:v>
                </c:pt>
                <c:pt idx="18874">
                  <c:v>42834.57847216435</c:v>
                </c:pt>
                <c:pt idx="18875">
                  <c:v>42834.585416608796</c:v>
                </c:pt>
                <c:pt idx="18876">
                  <c:v>42834.592361053241</c:v>
                </c:pt>
                <c:pt idx="18877">
                  <c:v>42834.599305497686</c:v>
                </c:pt>
                <c:pt idx="18878">
                  <c:v>42834.606249942131</c:v>
                </c:pt>
                <c:pt idx="18879">
                  <c:v>42834.613194386577</c:v>
                </c:pt>
                <c:pt idx="18880">
                  <c:v>42834.620138831022</c:v>
                </c:pt>
                <c:pt idx="18881">
                  <c:v>42834.62708327546</c:v>
                </c:pt>
                <c:pt idx="18882">
                  <c:v>42834.634027719905</c:v>
                </c:pt>
                <c:pt idx="18883">
                  <c:v>42834.64097216435</c:v>
                </c:pt>
                <c:pt idx="18884">
                  <c:v>42834.647916608796</c:v>
                </c:pt>
                <c:pt idx="18885">
                  <c:v>42834.654861053241</c:v>
                </c:pt>
                <c:pt idx="18886">
                  <c:v>42834.661805497686</c:v>
                </c:pt>
                <c:pt idx="18887">
                  <c:v>42834.668749942131</c:v>
                </c:pt>
                <c:pt idx="18888">
                  <c:v>42834.675694386577</c:v>
                </c:pt>
                <c:pt idx="18889">
                  <c:v>42834.682638831022</c:v>
                </c:pt>
                <c:pt idx="18890">
                  <c:v>42834.68958327546</c:v>
                </c:pt>
                <c:pt idx="18891">
                  <c:v>42834.696527719905</c:v>
                </c:pt>
                <c:pt idx="18892">
                  <c:v>42834.70347216435</c:v>
                </c:pt>
                <c:pt idx="18893">
                  <c:v>42834.710416608796</c:v>
                </c:pt>
                <c:pt idx="18894">
                  <c:v>42834.717361053241</c:v>
                </c:pt>
                <c:pt idx="18895">
                  <c:v>42834.724305497686</c:v>
                </c:pt>
                <c:pt idx="18896">
                  <c:v>42834.731249942131</c:v>
                </c:pt>
                <c:pt idx="18897">
                  <c:v>42834.738194386577</c:v>
                </c:pt>
                <c:pt idx="18898">
                  <c:v>42834.745138831022</c:v>
                </c:pt>
                <c:pt idx="18899">
                  <c:v>42834.75208327546</c:v>
                </c:pt>
                <c:pt idx="18900">
                  <c:v>42834.759027719905</c:v>
                </c:pt>
                <c:pt idx="18901">
                  <c:v>42834.76597216435</c:v>
                </c:pt>
                <c:pt idx="18902">
                  <c:v>42834.772916608796</c:v>
                </c:pt>
                <c:pt idx="18903">
                  <c:v>42834.779861053241</c:v>
                </c:pt>
                <c:pt idx="18904">
                  <c:v>42834.786805497686</c:v>
                </c:pt>
                <c:pt idx="18905">
                  <c:v>42834.793749942131</c:v>
                </c:pt>
                <c:pt idx="18906">
                  <c:v>42834.800694386577</c:v>
                </c:pt>
                <c:pt idx="18907">
                  <c:v>42834.807638831022</c:v>
                </c:pt>
                <c:pt idx="18908">
                  <c:v>42834.81458327546</c:v>
                </c:pt>
                <c:pt idx="18909">
                  <c:v>42834.821527719905</c:v>
                </c:pt>
                <c:pt idx="18910">
                  <c:v>42834.82847216435</c:v>
                </c:pt>
                <c:pt idx="18911">
                  <c:v>42834.835416608796</c:v>
                </c:pt>
                <c:pt idx="18912">
                  <c:v>42834.842361053241</c:v>
                </c:pt>
                <c:pt idx="18913">
                  <c:v>42834.849305497686</c:v>
                </c:pt>
                <c:pt idx="18914">
                  <c:v>42834.856249942131</c:v>
                </c:pt>
                <c:pt idx="18915">
                  <c:v>42834.863194386577</c:v>
                </c:pt>
                <c:pt idx="18916">
                  <c:v>42834.870138831022</c:v>
                </c:pt>
                <c:pt idx="18917">
                  <c:v>42834.87708327546</c:v>
                </c:pt>
                <c:pt idx="18918">
                  <c:v>42834.884027719905</c:v>
                </c:pt>
                <c:pt idx="18919">
                  <c:v>42834.89097216435</c:v>
                </c:pt>
                <c:pt idx="18920">
                  <c:v>42834.897916608796</c:v>
                </c:pt>
                <c:pt idx="18921">
                  <c:v>42834.904861053241</c:v>
                </c:pt>
                <c:pt idx="18922">
                  <c:v>42834.911805497686</c:v>
                </c:pt>
                <c:pt idx="18923">
                  <c:v>42834.918749942131</c:v>
                </c:pt>
                <c:pt idx="18924">
                  <c:v>42834.925694386577</c:v>
                </c:pt>
                <c:pt idx="18925">
                  <c:v>42834.932638831022</c:v>
                </c:pt>
                <c:pt idx="18926">
                  <c:v>42834.93958327546</c:v>
                </c:pt>
                <c:pt idx="18927">
                  <c:v>42834.946527719905</c:v>
                </c:pt>
                <c:pt idx="18928">
                  <c:v>42834.95347216435</c:v>
                </c:pt>
                <c:pt idx="18929">
                  <c:v>42834.960416608796</c:v>
                </c:pt>
                <c:pt idx="18930">
                  <c:v>42834.967361053241</c:v>
                </c:pt>
                <c:pt idx="18931">
                  <c:v>42834.974305497686</c:v>
                </c:pt>
                <c:pt idx="18932">
                  <c:v>42834.981249942131</c:v>
                </c:pt>
                <c:pt idx="18933">
                  <c:v>42834.988194386577</c:v>
                </c:pt>
                <c:pt idx="18934">
                  <c:v>42834.995138831022</c:v>
                </c:pt>
                <c:pt idx="18935">
                  <c:v>42835.00208327546</c:v>
                </c:pt>
                <c:pt idx="18936">
                  <c:v>42835.009027719905</c:v>
                </c:pt>
                <c:pt idx="18937">
                  <c:v>42835.01597216435</c:v>
                </c:pt>
                <c:pt idx="18938">
                  <c:v>42835.022916608796</c:v>
                </c:pt>
                <c:pt idx="18939">
                  <c:v>42835.029861053241</c:v>
                </c:pt>
                <c:pt idx="18940">
                  <c:v>42835.036805497686</c:v>
                </c:pt>
                <c:pt idx="18941">
                  <c:v>42835.043749942131</c:v>
                </c:pt>
                <c:pt idx="18942">
                  <c:v>42835.050694386577</c:v>
                </c:pt>
                <c:pt idx="18943">
                  <c:v>42835.057638831022</c:v>
                </c:pt>
                <c:pt idx="18944">
                  <c:v>42835.06458327546</c:v>
                </c:pt>
                <c:pt idx="18945">
                  <c:v>42835.071527719905</c:v>
                </c:pt>
                <c:pt idx="18946">
                  <c:v>42835.07847216435</c:v>
                </c:pt>
                <c:pt idx="18947">
                  <c:v>42835.085416608796</c:v>
                </c:pt>
                <c:pt idx="18948">
                  <c:v>42835.092361053241</c:v>
                </c:pt>
                <c:pt idx="18949">
                  <c:v>42835.099305497686</c:v>
                </c:pt>
                <c:pt idx="18950">
                  <c:v>42835.106249942131</c:v>
                </c:pt>
                <c:pt idx="18951">
                  <c:v>42835.113194386577</c:v>
                </c:pt>
                <c:pt idx="18952">
                  <c:v>42835.120138831022</c:v>
                </c:pt>
                <c:pt idx="18953">
                  <c:v>42835.12708327546</c:v>
                </c:pt>
                <c:pt idx="18954">
                  <c:v>42835.134027719905</c:v>
                </c:pt>
                <c:pt idx="18955">
                  <c:v>42835.14097216435</c:v>
                </c:pt>
                <c:pt idx="18956">
                  <c:v>42835.147916608796</c:v>
                </c:pt>
                <c:pt idx="18957">
                  <c:v>42835.154861053241</c:v>
                </c:pt>
                <c:pt idx="18958">
                  <c:v>42835.161805497686</c:v>
                </c:pt>
                <c:pt idx="18959">
                  <c:v>42835.168749942131</c:v>
                </c:pt>
                <c:pt idx="18960">
                  <c:v>42835.175694386577</c:v>
                </c:pt>
                <c:pt idx="18961">
                  <c:v>42835.182638831022</c:v>
                </c:pt>
                <c:pt idx="18962">
                  <c:v>42835.18958327546</c:v>
                </c:pt>
                <c:pt idx="18963">
                  <c:v>42835.196527719905</c:v>
                </c:pt>
                <c:pt idx="18964">
                  <c:v>42835.20347216435</c:v>
                </c:pt>
                <c:pt idx="18965">
                  <c:v>42835.210416608796</c:v>
                </c:pt>
                <c:pt idx="18966">
                  <c:v>42835.217361053241</c:v>
                </c:pt>
                <c:pt idx="18967">
                  <c:v>42835.224305497686</c:v>
                </c:pt>
                <c:pt idx="18968">
                  <c:v>42835.231249942131</c:v>
                </c:pt>
                <c:pt idx="18969">
                  <c:v>42835.238194386577</c:v>
                </c:pt>
                <c:pt idx="18970">
                  <c:v>42835.245138831022</c:v>
                </c:pt>
                <c:pt idx="18971">
                  <c:v>42835.25208327546</c:v>
                </c:pt>
                <c:pt idx="18972">
                  <c:v>42835.259027719905</c:v>
                </c:pt>
                <c:pt idx="18973">
                  <c:v>42835.26597216435</c:v>
                </c:pt>
                <c:pt idx="18974">
                  <c:v>42835.272916608796</c:v>
                </c:pt>
                <c:pt idx="18975">
                  <c:v>42835.279861053241</c:v>
                </c:pt>
                <c:pt idx="18976">
                  <c:v>42835.286805497686</c:v>
                </c:pt>
                <c:pt idx="18977">
                  <c:v>42835.293749942131</c:v>
                </c:pt>
                <c:pt idx="18978">
                  <c:v>42835.300694386577</c:v>
                </c:pt>
                <c:pt idx="18979">
                  <c:v>42835.307638831022</c:v>
                </c:pt>
                <c:pt idx="18980">
                  <c:v>42835.31458327546</c:v>
                </c:pt>
                <c:pt idx="18981">
                  <c:v>42835.321527719905</c:v>
                </c:pt>
                <c:pt idx="18982">
                  <c:v>42835.32847216435</c:v>
                </c:pt>
                <c:pt idx="18983">
                  <c:v>42835.335416608796</c:v>
                </c:pt>
                <c:pt idx="18984">
                  <c:v>42835.342361053241</c:v>
                </c:pt>
                <c:pt idx="18985">
                  <c:v>42835.349305497686</c:v>
                </c:pt>
                <c:pt idx="18986">
                  <c:v>42835.356249942131</c:v>
                </c:pt>
                <c:pt idx="18987">
                  <c:v>42835.363194386577</c:v>
                </c:pt>
                <c:pt idx="18988">
                  <c:v>42835.370138831022</c:v>
                </c:pt>
                <c:pt idx="18989">
                  <c:v>42835.37708327546</c:v>
                </c:pt>
                <c:pt idx="18990">
                  <c:v>42835.384027719905</c:v>
                </c:pt>
                <c:pt idx="18991">
                  <c:v>42835.39097216435</c:v>
                </c:pt>
                <c:pt idx="18992">
                  <c:v>42835.397916608796</c:v>
                </c:pt>
                <c:pt idx="18993">
                  <c:v>42835.404861053241</c:v>
                </c:pt>
                <c:pt idx="18994">
                  <c:v>42835.411805497686</c:v>
                </c:pt>
                <c:pt idx="18995">
                  <c:v>42835.418749942131</c:v>
                </c:pt>
                <c:pt idx="18996">
                  <c:v>42835.425694386577</c:v>
                </c:pt>
                <c:pt idx="18997">
                  <c:v>42835.432638831022</c:v>
                </c:pt>
                <c:pt idx="18998">
                  <c:v>42835.43958327546</c:v>
                </c:pt>
                <c:pt idx="18999">
                  <c:v>42835.446527719905</c:v>
                </c:pt>
                <c:pt idx="19000">
                  <c:v>42835.45347216435</c:v>
                </c:pt>
                <c:pt idx="19001">
                  <c:v>42835.460416608796</c:v>
                </c:pt>
                <c:pt idx="19002">
                  <c:v>42835.467361053241</c:v>
                </c:pt>
                <c:pt idx="19003">
                  <c:v>42835.474305497686</c:v>
                </c:pt>
                <c:pt idx="19004">
                  <c:v>42835.481249942131</c:v>
                </c:pt>
                <c:pt idx="19005">
                  <c:v>42835.488194386577</c:v>
                </c:pt>
                <c:pt idx="19006">
                  <c:v>42835.495138831022</c:v>
                </c:pt>
                <c:pt idx="19007">
                  <c:v>42835.50208327546</c:v>
                </c:pt>
                <c:pt idx="19008">
                  <c:v>42835.509027719905</c:v>
                </c:pt>
                <c:pt idx="19009">
                  <c:v>42835.51597216435</c:v>
                </c:pt>
                <c:pt idx="19010">
                  <c:v>42835.522916608796</c:v>
                </c:pt>
                <c:pt idx="19011">
                  <c:v>42835.529861053241</c:v>
                </c:pt>
                <c:pt idx="19012">
                  <c:v>42835.536805497686</c:v>
                </c:pt>
                <c:pt idx="19013">
                  <c:v>42835.543749942131</c:v>
                </c:pt>
                <c:pt idx="19014">
                  <c:v>42835.550694386577</c:v>
                </c:pt>
                <c:pt idx="19015">
                  <c:v>42835.557638831022</c:v>
                </c:pt>
                <c:pt idx="19016">
                  <c:v>42835.56458327546</c:v>
                </c:pt>
                <c:pt idx="19017">
                  <c:v>42835.571527719905</c:v>
                </c:pt>
                <c:pt idx="19018">
                  <c:v>42835.57847216435</c:v>
                </c:pt>
                <c:pt idx="19019">
                  <c:v>42835.585416608796</c:v>
                </c:pt>
                <c:pt idx="19020">
                  <c:v>42835.592361053241</c:v>
                </c:pt>
                <c:pt idx="19021">
                  <c:v>42835.599305497686</c:v>
                </c:pt>
                <c:pt idx="19022">
                  <c:v>42835.606249942131</c:v>
                </c:pt>
                <c:pt idx="19023">
                  <c:v>42835.613194386577</c:v>
                </c:pt>
                <c:pt idx="19024">
                  <c:v>42835.620138831022</c:v>
                </c:pt>
                <c:pt idx="19025">
                  <c:v>42835.62708327546</c:v>
                </c:pt>
                <c:pt idx="19026">
                  <c:v>42835.634027719905</c:v>
                </c:pt>
                <c:pt idx="19027">
                  <c:v>42835.64097216435</c:v>
                </c:pt>
                <c:pt idx="19028">
                  <c:v>42835.647916608796</c:v>
                </c:pt>
                <c:pt idx="19029">
                  <c:v>42835.654861053241</c:v>
                </c:pt>
                <c:pt idx="19030">
                  <c:v>42835.661805497686</c:v>
                </c:pt>
                <c:pt idx="19031">
                  <c:v>42835.668749942131</c:v>
                </c:pt>
                <c:pt idx="19032">
                  <c:v>42835.675694386577</c:v>
                </c:pt>
                <c:pt idx="19033">
                  <c:v>42835.682638831022</c:v>
                </c:pt>
                <c:pt idx="19034">
                  <c:v>42835.68958327546</c:v>
                </c:pt>
                <c:pt idx="19035">
                  <c:v>42835.696527719905</c:v>
                </c:pt>
                <c:pt idx="19036">
                  <c:v>42835.70347216435</c:v>
                </c:pt>
                <c:pt idx="19037">
                  <c:v>42835.710416608796</c:v>
                </c:pt>
                <c:pt idx="19038">
                  <c:v>42835.717361053241</c:v>
                </c:pt>
                <c:pt idx="19039">
                  <c:v>42835.724305497686</c:v>
                </c:pt>
                <c:pt idx="19040">
                  <c:v>42835.731249942131</c:v>
                </c:pt>
                <c:pt idx="19041">
                  <c:v>42835.738194386577</c:v>
                </c:pt>
                <c:pt idx="19042">
                  <c:v>42835.745138831022</c:v>
                </c:pt>
                <c:pt idx="19043">
                  <c:v>42835.75208327546</c:v>
                </c:pt>
                <c:pt idx="19044">
                  <c:v>42835.759027719905</c:v>
                </c:pt>
                <c:pt idx="19045">
                  <c:v>42835.76597216435</c:v>
                </c:pt>
                <c:pt idx="19046">
                  <c:v>42835.772916608796</c:v>
                </c:pt>
                <c:pt idx="19047">
                  <c:v>42835.779861053241</c:v>
                </c:pt>
                <c:pt idx="19048">
                  <c:v>42835.786805497686</c:v>
                </c:pt>
                <c:pt idx="19049">
                  <c:v>42835.793749942131</c:v>
                </c:pt>
                <c:pt idx="19050">
                  <c:v>42835.800694386577</c:v>
                </c:pt>
                <c:pt idx="19051">
                  <c:v>42835.807638831022</c:v>
                </c:pt>
                <c:pt idx="19052">
                  <c:v>42835.81458327546</c:v>
                </c:pt>
                <c:pt idx="19053">
                  <c:v>42835.821527719905</c:v>
                </c:pt>
                <c:pt idx="19054">
                  <c:v>42835.82847216435</c:v>
                </c:pt>
                <c:pt idx="19055">
                  <c:v>42835.835416608796</c:v>
                </c:pt>
                <c:pt idx="19056">
                  <c:v>42835.842361053241</c:v>
                </c:pt>
                <c:pt idx="19057">
                  <c:v>42835.849305497686</c:v>
                </c:pt>
                <c:pt idx="19058">
                  <c:v>42835.856249942131</c:v>
                </c:pt>
                <c:pt idx="19059">
                  <c:v>42835.863194386577</c:v>
                </c:pt>
                <c:pt idx="19060">
                  <c:v>42835.870138831022</c:v>
                </c:pt>
                <c:pt idx="19061">
                  <c:v>42835.87708327546</c:v>
                </c:pt>
                <c:pt idx="19062">
                  <c:v>42835.884027719905</c:v>
                </c:pt>
                <c:pt idx="19063">
                  <c:v>42835.89097216435</c:v>
                </c:pt>
                <c:pt idx="19064">
                  <c:v>42835.897916608796</c:v>
                </c:pt>
                <c:pt idx="19065">
                  <c:v>42835.904861053241</c:v>
                </c:pt>
                <c:pt idx="19066">
                  <c:v>42835.911805497686</c:v>
                </c:pt>
                <c:pt idx="19067">
                  <c:v>42835.918749942131</c:v>
                </c:pt>
                <c:pt idx="19068">
                  <c:v>42835.925694386577</c:v>
                </c:pt>
                <c:pt idx="19069">
                  <c:v>42835.932638831022</c:v>
                </c:pt>
                <c:pt idx="19070">
                  <c:v>42835.93958327546</c:v>
                </c:pt>
                <c:pt idx="19071">
                  <c:v>42835.946527719905</c:v>
                </c:pt>
                <c:pt idx="19072">
                  <c:v>42835.95347216435</c:v>
                </c:pt>
                <c:pt idx="19073">
                  <c:v>42835.960416608796</c:v>
                </c:pt>
                <c:pt idx="19074">
                  <c:v>42835.967361053241</c:v>
                </c:pt>
                <c:pt idx="19075">
                  <c:v>42835.974305497686</c:v>
                </c:pt>
                <c:pt idx="19076">
                  <c:v>42835.981249942131</c:v>
                </c:pt>
                <c:pt idx="19077">
                  <c:v>42835.988194386577</c:v>
                </c:pt>
                <c:pt idx="19078">
                  <c:v>42835.995138831022</c:v>
                </c:pt>
                <c:pt idx="19079">
                  <c:v>42836.00208327546</c:v>
                </c:pt>
                <c:pt idx="19080">
                  <c:v>42836.009027719905</c:v>
                </c:pt>
                <c:pt idx="19081">
                  <c:v>42836.01597216435</c:v>
                </c:pt>
                <c:pt idx="19082">
                  <c:v>42836.022916608796</c:v>
                </c:pt>
                <c:pt idx="19083">
                  <c:v>42836.029861053241</c:v>
                </c:pt>
                <c:pt idx="19084">
                  <c:v>42836.036805497686</c:v>
                </c:pt>
                <c:pt idx="19085">
                  <c:v>42836.043749942131</c:v>
                </c:pt>
                <c:pt idx="19086">
                  <c:v>42836.050694386577</c:v>
                </c:pt>
                <c:pt idx="19087">
                  <c:v>42836.057638831022</c:v>
                </c:pt>
                <c:pt idx="19088">
                  <c:v>42836.06458327546</c:v>
                </c:pt>
                <c:pt idx="19089">
                  <c:v>42836.071527719905</c:v>
                </c:pt>
                <c:pt idx="19090">
                  <c:v>42836.07847216435</c:v>
                </c:pt>
                <c:pt idx="19091">
                  <c:v>42836.085416608796</c:v>
                </c:pt>
                <c:pt idx="19092">
                  <c:v>42836.092361053241</c:v>
                </c:pt>
                <c:pt idx="19093">
                  <c:v>42836.099305497686</c:v>
                </c:pt>
                <c:pt idx="19094">
                  <c:v>42836.106249942131</c:v>
                </c:pt>
                <c:pt idx="19095">
                  <c:v>42836.113194386577</c:v>
                </c:pt>
                <c:pt idx="19096">
                  <c:v>42836.120138831022</c:v>
                </c:pt>
                <c:pt idx="19097">
                  <c:v>42836.12708327546</c:v>
                </c:pt>
                <c:pt idx="19098">
                  <c:v>42836.134027719905</c:v>
                </c:pt>
                <c:pt idx="19099">
                  <c:v>42836.14097216435</c:v>
                </c:pt>
                <c:pt idx="19100">
                  <c:v>42836.147916608796</c:v>
                </c:pt>
                <c:pt idx="19101">
                  <c:v>42836.154861053241</c:v>
                </c:pt>
                <c:pt idx="19102">
                  <c:v>42836.161805497686</c:v>
                </c:pt>
                <c:pt idx="19103">
                  <c:v>42836.168749942131</c:v>
                </c:pt>
                <c:pt idx="19104">
                  <c:v>42836.175694386577</c:v>
                </c:pt>
                <c:pt idx="19105">
                  <c:v>42836.182638831022</c:v>
                </c:pt>
                <c:pt idx="19106">
                  <c:v>42836.18958327546</c:v>
                </c:pt>
                <c:pt idx="19107">
                  <c:v>42836.196527719905</c:v>
                </c:pt>
                <c:pt idx="19108">
                  <c:v>42836.20347216435</c:v>
                </c:pt>
                <c:pt idx="19109">
                  <c:v>42836.210416608796</c:v>
                </c:pt>
                <c:pt idx="19110">
                  <c:v>42836.217361053241</c:v>
                </c:pt>
                <c:pt idx="19111">
                  <c:v>42836.224305497686</c:v>
                </c:pt>
                <c:pt idx="19112">
                  <c:v>42836.231249942131</c:v>
                </c:pt>
                <c:pt idx="19113">
                  <c:v>42836.238194386577</c:v>
                </c:pt>
                <c:pt idx="19114">
                  <c:v>42836.245138831022</c:v>
                </c:pt>
                <c:pt idx="19115">
                  <c:v>42836.25208327546</c:v>
                </c:pt>
                <c:pt idx="19116">
                  <c:v>42836.259027719905</c:v>
                </c:pt>
                <c:pt idx="19117">
                  <c:v>42836.26597216435</c:v>
                </c:pt>
                <c:pt idx="19118">
                  <c:v>42836.272916608796</c:v>
                </c:pt>
                <c:pt idx="19119">
                  <c:v>42836.279861053241</c:v>
                </c:pt>
                <c:pt idx="19120">
                  <c:v>42836.286805497686</c:v>
                </c:pt>
                <c:pt idx="19121">
                  <c:v>42836.293749942131</c:v>
                </c:pt>
                <c:pt idx="19122">
                  <c:v>42836.300694386577</c:v>
                </c:pt>
                <c:pt idx="19123">
                  <c:v>42836.307638831022</c:v>
                </c:pt>
                <c:pt idx="19124">
                  <c:v>42836.31458327546</c:v>
                </c:pt>
                <c:pt idx="19125">
                  <c:v>42836.321527719905</c:v>
                </c:pt>
                <c:pt idx="19126">
                  <c:v>42836.32847216435</c:v>
                </c:pt>
                <c:pt idx="19127">
                  <c:v>42836.335416608796</c:v>
                </c:pt>
                <c:pt idx="19128">
                  <c:v>42836.342361053241</c:v>
                </c:pt>
                <c:pt idx="19129">
                  <c:v>42836.349305497686</c:v>
                </c:pt>
                <c:pt idx="19130">
                  <c:v>42836.356249942131</c:v>
                </c:pt>
                <c:pt idx="19131">
                  <c:v>42836.363194386577</c:v>
                </c:pt>
                <c:pt idx="19132">
                  <c:v>42836.370138831022</c:v>
                </c:pt>
                <c:pt idx="19133">
                  <c:v>42836.37708327546</c:v>
                </c:pt>
                <c:pt idx="19134">
                  <c:v>42836.384027719905</c:v>
                </c:pt>
                <c:pt idx="19135">
                  <c:v>42836.39097216435</c:v>
                </c:pt>
                <c:pt idx="19136">
                  <c:v>42836.397916608796</c:v>
                </c:pt>
                <c:pt idx="19137">
                  <c:v>42836.404861053241</c:v>
                </c:pt>
                <c:pt idx="19138">
                  <c:v>42836.411805497686</c:v>
                </c:pt>
                <c:pt idx="19139">
                  <c:v>42836.418749942131</c:v>
                </c:pt>
                <c:pt idx="19140">
                  <c:v>42836.425694386577</c:v>
                </c:pt>
                <c:pt idx="19141">
                  <c:v>42836.432638831022</c:v>
                </c:pt>
                <c:pt idx="19142">
                  <c:v>42836.43958327546</c:v>
                </c:pt>
                <c:pt idx="19143">
                  <c:v>42836.446527719905</c:v>
                </c:pt>
                <c:pt idx="19144">
                  <c:v>42836.45347216435</c:v>
                </c:pt>
                <c:pt idx="19145">
                  <c:v>42836.460416608796</c:v>
                </c:pt>
                <c:pt idx="19146">
                  <c:v>42836.467361053241</c:v>
                </c:pt>
                <c:pt idx="19147">
                  <c:v>42836.474305497686</c:v>
                </c:pt>
                <c:pt idx="19148">
                  <c:v>42836.481249942131</c:v>
                </c:pt>
                <c:pt idx="19149">
                  <c:v>42836.488194386577</c:v>
                </c:pt>
                <c:pt idx="19150">
                  <c:v>42836.495138831022</c:v>
                </c:pt>
                <c:pt idx="19151">
                  <c:v>42836.50208327546</c:v>
                </c:pt>
                <c:pt idx="19152">
                  <c:v>42836.509027719905</c:v>
                </c:pt>
                <c:pt idx="19153">
                  <c:v>42836.51597216435</c:v>
                </c:pt>
                <c:pt idx="19154">
                  <c:v>42836.522916608796</c:v>
                </c:pt>
                <c:pt idx="19155">
                  <c:v>42836.529861053241</c:v>
                </c:pt>
                <c:pt idx="19156">
                  <c:v>42836.536805497686</c:v>
                </c:pt>
                <c:pt idx="19157">
                  <c:v>42836.543749942131</c:v>
                </c:pt>
                <c:pt idx="19158">
                  <c:v>42836.550694386577</c:v>
                </c:pt>
                <c:pt idx="19159">
                  <c:v>42836.557638831022</c:v>
                </c:pt>
                <c:pt idx="19160">
                  <c:v>42836.56458327546</c:v>
                </c:pt>
                <c:pt idx="19161">
                  <c:v>42836.571527719905</c:v>
                </c:pt>
                <c:pt idx="19162">
                  <c:v>42836.57847216435</c:v>
                </c:pt>
                <c:pt idx="19163">
                  <c:v>42836.585416608796</c:v>
                </c:pt>
                <c:pt idx="19164">
                  <c:v>42836.592361053241</c:v>
                </c:pt>
                <c:pt idx="19165">
                  <c:v>42836.599305497686</c:v>
                </c:pt>
                <c:pt idx="19166">
                  <c:v>42836.606249942131</c:v>
                </c:pt>
                <c:pt idx="19167">
                  <c:v>42836.613194386577</c:v>
                </c:pt>
                <c:pt idx="19168">
                  <c:v>42836.620138831022</c:v>
                </c:pt>
                <c:pt idx="19169">
                  <c:v>42836.62708327546</c:v>
                </c:pt>
                <c:pt idx="19170">
                  <c:v>42836.634027719905</c:v>
                </c:pt>
                <c:pt idx="19171">
                  <c:v>42836.64097216435</c:v>
                </c:pt>
                <c:pt idx="19172">
                  <c:v>42836.647916608796</c:v>
                </c:pt>
                <c:pt idx="19173">
                  <c:v>42836.654861053241</c:v>
                </c:pt>
                <c:pt idx="19174">
                  <c:v>42836.661805497686</c:v>
                </c:pt>
                <c:pt idx="19175">
                  <c:v>42836.668749942131</c:v>
                </c:pt>
                <c:pt idx="19176">
                  <c:v>42836.675694386577</c:v>
                </c:pt>
                <c:pt idx="19177">
                  <c:v>42836.682638831022</c:v>
                </c:pt>
                <c:pt idx="19178">
                  <c:v>42836.68958327546</c:v>
                </c:pt>
                <c:pt idx="19179">
                  <c:v>42836.696527719905</c:v>
                </c:pt>
                <c:pt idx="19180">
                  <c:v>42836.70347216435</c:v>
                </c:pt>
                <c:pt idx="19181">
                  <c:v>42836.710416608796</c:v>
                </c:pt>
                <c:pt idx="19182">
                  <c:v>42836.717361053241</c:v>
                </c:pt>
                <c:pt idx="19183">
                  <c:v>42836.724305497686</c:v>
                </c:pt>
                <c:pt idx="19184">
                  <c:v>42836.731249942131</c:v>
                </c:pt>
                <c:pt idx="19185">
                  <c:v>42836.738194386577</c:v>
                </c:pt>
                <c:pt idx="19186">
                  <c:v>42836.745138831022</c:v>
                </c:pt>
                <c:pt idx="19187">
                  <c:v>42836.75208327546</c:v>
                </c:pt>
                <c:pt idx="19188">
                  <c:v>42836.759027719905</c:v>
                </c:pt>
                <c:pt idx="19189">
                  <c:v>42836.76597216435</c:v>
                </c:pt>
                <c:pt idx="19190">
                  <c:v>42836.772916608796</c:v>
                </c:pt>
                <c:pt idx="19191">
                  <c:v>42836.779861053241</c:v>
                </c:pt>
                <c:pt idx="19192">
                  <c:v>42836.786805497686</c:v>
                </c:pt>
                <c:pt idx="19193">
                  <c:v>42836.793749942131</c:v>
                </c:pt>
                <c:pt idx="19194">
                  <c:v>42836.800694386577</c:v>
                </c:pt>
                <c:pt idx="19195">
                  <c:v>42836.807638831022</c:v>
                </c:pt>
                <c:pt idx="19196">
                  <c:v>42836.81458327546</c:v>
                </c:pt>
                <c:pt idx="19197">
                  <c:v>42836.821527719905</c:v>
                </c:pt>
                <c:pt idx="19198">
                  <c:v>42836.82847216435</c:v>
                </c:pt>
                <c:pt idx="19199">
                  <c:v>42836.835416608796</c:v>
                </c:pt>
                <c:pt idx="19200">
                  <c:v>42836.842361053241</c:v>
                </c:pt>
                <c:pt idx="19201">
                  <c:v>42836.849305497686</c:v>
                </c:pt>
                <c:pt idx="19202">
                  <c:v>42836.856249942131</c:v>
                </c:pt>
                <c:pt idx="19203">
                  <c:v>42836.863194386577</c:v>
                </c:pt>
                <c:pt idx="19204">
                  <c:v>42836.870138831022</c:v>
                </c:pt>
                <c:pt idx="19205">
                  <c:v>42836.87708327546</c:v>
                </c:pt>
                <c:pt idx="19206">
                  <c:v>42836.884027719905</c:v>
                </c:pt>
                <c:pt idx="19207">
                  <c:v>42836.89097216435</c:v>
                </c:pt>
                <c:pt idx="19208">
                  <c:v>42836.897916608796</c:v>
                </c:pt>
                <c:pt idx="19209">
                  <c:v>42836.904861053241</c:v>
                </c:pt>
                <c:pt idx="19210">
                  <c:v>42836.911805497686</c:v>
                </c:pt>
                <c:pt idx="19211">
                  <c:v>42836.918749942131</c:v>
                </c:pt>
                <c:pt idx="19212">
                  <c:v>42836.925694386577</c:v>
                </c:pt>
                <c:pt idx="19213">
                  <c:v>42836.932638831022</c:v>
                </c:pt>
                <c:pt idx="19214">
                  <c:v>42836.93958327546</c:v>
                </c:pt>
                <c:pt idx="19215">
                  <c:v>42836.946527719905</c:v>
                </c:pt>
                <c:pt idx="19216">
                  <c:v>42836.95347216435</c:v>
                </c:pt>
                <c:pt idx="19217">
                  <c:v>42836.960416608796</c:v>
                </c:pt>
                <c:pt idx="19218">
                  <c:v>42836.967361053241</c:v>
                </c:pt>
                <c:pt idx="19219">
                  <c:v>42836.974305497686</c:v>
                </c:pt>
                <c:pt idx="19220">
                  <c:v>42836.981249942131</c:v>
                </c:pt>
                <c:pt idx="19221">
                  <c:v>42836.988194386577</c:v>
                </c:pt>
                <c:pt idx="19222">
                  <c:v>42836.995138831022</c:v>
                </c:pt>
                <c:pt idx="19223">
                  <c:v>42837.00208327546</c:v>
                </c:pt>
                <c:pt idx="19224">
                  <c:v>42837.009027719905</c:v>
                </c:pt>
                <c:pt idx="19225">
                  <c:v>42837.01597216435</c:v>
                </c:pt>
                <c:pt idx="19226">
                  <c:v>42837.022916608796</c:v>
                </c:pt>
                <c:pt idx="19227">
                  <c:v>42837.029861053241</c:v>
                </c:pt>
                <c:pt idx="19228">
                  <c:v>42837.036805497686</c:v>
                </c:pt>
                <c:pt idx="19229">
                  <c:v>42837.043749942131</c:v>
                </c:pt>
                <c:pt idx="19230">
                  <c:v>42837.050694386577</c:v>
                </c:pt>
                <c:pt idx="19231">
                  <c:v>42837.057638831022</c:v>
                </c:pt>
                <c:pt idx="19232">
                  <c:v>42837.06458327546</c:v>
                </c:pt>
                <c:pt idx="19233">
                  <c:v>42837.071527719905</c:v>
                </c:pt>
                <c:pt idx="19234">
                  <c:v>42837.07847216435</c:v>
                </c:pt>
                <c:pt idx="19235">
                  <c:v>42837.085416608796</c:v>
                </c:pt>
                <c:pt idx="19236">
                  <c:v>42837.092361053241</c:v>
                </c:pt>
                <c:pt idx="19237">
                  <c:v>42837.099305497686</c:v>
                </c:pt>
                <c:pt idx="19238">
                  <c:v>42837.106249942131</c:v>
                </c:pt>
                <c:pt idx="19239">
                  <c:v>42837.113194386577</c:v>
                </c:pt>
                <c:pt idx="19240">
                  <c:v>42837.120138831022</c:v>
                </c:pt>
                <c:pt idx="19241">
                  <c:v>42837.12708327546</c:v>
                </c:pt>
                <c:pt idx="19242">
                  <c:v>42837.134027719905</c:v>
                </c:pt>
                <c:pt idx="19243">
                  <c:v>42837.14097216435</c:v>
                </c:pt>
                <c:pt idx="19244">
                  <c:v>42837.147916608796</c:v>
                </c:pt>
                <c:pt idx="19245">
                  <c:v>42837.154861053241</c:v>
                </c:pt>
                <c:pt idx="19246">
                  <c:v>42837.161805497686</c:v>
                </c:pt>
                <c:pt idx="19247">
                  <c:v>42837.168749942131</c:v>
                </c:pt>
                <c:pt idx="19248">
                  <c:v>42837.175694386577</c:v>
                </c:pt>
                <c:pt idx="19249">
                  <c:v>42837.182638831022</c:v>
                </c:pt>
                <c:pt idx="19250">
                  <c:v>42837.18958327546</c:v>
                </c:pt>
                <c:pt idx="19251">
                  <c:v>42837.196527719905</c:v>
                </c:pt>
                <c:pt idx="19252">
                  <c:v>42837.20347216435</c:v>
                </c:pt>
                <c:pt idx="19253">
                  <c:v>42837.210416608796</c:v>
                </c:pt>
                <c:pt idx="19254">
                  <c:v>42837.217361053241</c:v>
                </c:pt>
                <c:pt idx="19255">
                  <c:v>42837.224305497686</c:v>
                </c:pt>
                <c:pt idx="19256">
                  <c:v>42837.231249942131</c:v>
                </c:pt>
                <c:pt idx="19257">
                  <c:v>42837.238194386577</c:v>
                </c:pt>
                <c:pt idx="19258">
                  <c:v>42837.245138831022</c:v>
                </c:pt>
                <c:pt idx="19259">
                  <c:v>42837.25208327546</c:v>
                </c:pt>
                <c:pt idx="19260">
                  <c:v>42837.259027719905</c:v>
                </c:pt>
                <c:pt idx="19261">
                  <c:v>42837.26597216435</c:v>
                </c:pt>
                <c:pt idx="19262">
                  <c:v>42837.272916608796</c:v>
                </c:pt>
                <c:pt idx="19263">
                  <c:v>42837.279861053241</c:v>
                </c:pt>
                <c:pt idx="19264">
                  <c:v>42837.286805497686</c:v>
                </c:pt>
                <c:pt idx="19265">
                  <c:v>42837.293749942131</c:v>
                </c:pt>
                <c:pt idx="19266">
                  <c:v>42837.300694386577</c:v>
                </c:pt>
                <c:pt idx="19267">
                  <c:v>42837.307638831022</c:v>
                </c:pt>
                <c:pt idx="19268">
                  <c:v>42837.31458327546</c:v>
                </c:pt>
                <c:pt idx="19269">
                  <c:v>42837.321527719905</c:v>
                </c:pt>
                <c:pt idx="19270">
                  <c:v>42837.32847216435</c:v>
                </c:pt>
                <c:pt idx="19271">
                  <c:v>42837.335416608796</c:v>
                </c:pt>
                <c:pt idx="19272">
                  <c:v>42837.342361053241</c:v>
                </c:pt>
                <c:pt idx="19273">
                  <c:v>42837.349305497686</c:v>
                </c:pt>
                <c:pt idx="19274">
                  <c:v>42837.356249942131</c:v>
                </c:pt>
                <c:pt idx="19275">
                  <c:v>42837.363194386577</c:v>
                </c:pt>
                <c:pt idx="19276">
                  <c:v>42837.370138831022</c:v>
                </c:pt>
                <c:pt idx="19277">
                  <c:v>42837.37708327546</c:v>
                </c:pt>
                <c:pt idx="19278">
                  <c:v>42837.384027719905</c:v>
                </c:pt>
                <c:pt idx="19279">
                  <c:v>42837.39097216435</c:v>
                </c:pt>
                <c:pt idx="19280">
                  <c:v>42837.397916608796</c:v>
                </c:pt>
                <c:pt idx="19281">
                  <c:v>42837.404861053241</c:v>
                </c:pt>
                <c:pt idx="19282">
                  <c:v>42837.411805497686</c:v>
                </c:pt>
                <c:pt idx="19283">
                  <c:v>42837.418749942131</c:v>
                </c:pt>
                <c:pt idx="19284">
                  <c:v>42837.425694386577</c:v>
                </c:pt>
                <c:pt idx="19285">
                  <c:v>42837.432638831022</c:v>
                </c:pt>
                <c:pt idx="19286">
                  <c:v>42837.43958327546</c:v>
                </c:pt>
                <c:pt idx="19287">
                  <c:v>42837.446527719905</c:v>
                </c:pt>
                <c:pt idx="19288">
                  <c:v>42837.45347216435</c:v>
                </c:pt>
                <c:pt idx="19289">
                  <c:v>42837.460416608796</c:v>
                </c:pt>
                <c:pt idx="19290">
                  <c:v>42837.467361053241</c:v>
                </c:pt>
                <c:pt idx="19291">
                  <c:v>42837.474305497686</c:v>
                </c:pt>
                <c:pt idx="19292">
                  <c:v>42837.481249942131</c:v>
                </c:pt>
                <c:pt idx="19293">
                  <c:v>42837.488194386577</c:v>
                </c:pt>
                <c:pt idx="19294">
                  <c:v>42837.495138831022</c:v>
                </c:pt>
                <c:pt idx="19295">
                  <c:v>42837.50208327546</c:v>
                </c:pt>
                <c:pt idx="19296">
                  <c:v>42837.509027719905</c:v>
                </c:pt>
                <c:pt idx="19297">
                  <c:v>42837.51597216435</c:v>
                </c:pt>
                <c:pt idx="19298">
                  <c:v>42837.522916608796</c:v>
                </c:pt>
                <c:pt idx="19299">
                  <c:v>42837.529861053241</c:v>
                </c:pt>
                <c:pt idx="19300">
                  <c:v>42837.536805497686</c:v>
                </c:pt>
                <c:pt idx="19301">
                  <c:v>42837.543749942131</c:v>
                </c:pt>
                <c:pt idx="19302">
                  <c:v>42837.550694386577</c:v>
                </c:pt>
                <c:pt idx="19303">
                  <c:v>42837.557638831022</c:v>
                </c:pt>
                <c:pt idx="19304">
                  <c:v>42837.56458327546</c:v>
                </c:pt>
                <c:pt idx="19305">
                  <c:v>42837.571527719905</c:v>
                </c:pt>
                <c:pt idx="19306">
                  <c:v>42837.57847216435</c:v>
                </c:pt>
                <c:pt idx="19307">
                  <c:v>42837.585416608796</c:v>
                </c:pt>
                <c:pt idx="19308">
                  <c:v>42837.592361053241</c:v>
                </c:pt>
                <c:pt idx="19309">
                  <c:v>42837.599305497686</c:v>
                </c:pt>
                <c:pt idx="19310">
                  <c:v>42837.606249942131</c:v>
                </c:pt>
                <c:pt idx="19311">
                  <c:v>42837.613194386577</c:v>
                </c:pt>
                <c:pt idx="19312">
                  <c:v>42837.620138831022</c:v>
                </c:pt>
                <c:pt idx="19313">
                  <c:v>42837.62708327546</c:v>
                </c:pt>
                <c:pt idx="19314">
                  <c:v>42837.634027719905</c:v>
                </c:pt>
                <c:pt idx="19315">
                  <c:v>42837.64097216435</c:v>
                </c:pt>
                <c:pt idx="19316">
                  <c:v>42837.647916608796</c:v>
                </c:pt>
                <c:pt idx="19317">
                  <c:v>42837.654861053241</c:v>
                </c:pt>
                <c:pt idx="19318">
                  <c:v>42837.661805497686</c:v>
                </c:pt>
                <c:pt idx="19319">
                  <c:v>42837.668749942131</c:v>
                </c:pt>
                <c:pt idx="19320">
                  <c:v>42837.675694386577</c:v>
                </c:pt>
                <c:pt idx="19321">
                  <c:v>42837.682638831022</c:v>
                </c:pt>
                <c:pt idx="19322">
                  <c:v>42837.68958327546</c:v>
                </c:pt>
                <c:pt idx="19323">
                  <c:v>42837.696527719905</c:v>
                </c:pt>
                <c:pt idx="19324">
                  <c:v>42837.70347216435</c:v>
                </c:pt>
                <c:pt idx="19325">
                  <c:v>42837.710416608796</c:v>
                </c:pt>
                <c:pt idx="19326">
                  <c:v>42837.717361053241</c:v>
                </c:pt>
                <c:pt idx="19327">
                  <c:v>42837.724305497686</c:v>
                </c:pt>
                <c:pt idx="19328">
                  <c:v>42837.731249942131</c:v>
                </c:pt>
                <c:pt idx="19329">
                  <c:v>42837.738194386577</c:v>
                </c:pt>
                <c:pt idx="19330">
                  <c:v>42837.745138831022</c:v>
                </c:pt>
                <c:pt idx="19331">
                  <c:v>42837.75208327546</c:v>
                </c:pt>
                <c:pt idx="19332">
                  <c:v>42837.759027719905</c:v>
                </c:pt>
                <c:pt idx="19333">
                  <c:v>42837.76597216435</c:v>
                </c:pt>
                <c:pt idx="19334">
                  <c:v>42837.772916608796</c:v>
                </c:pt>
                <c:pt idx="19335">
                  <c:v>42837.779861053241</c:v>
                </c:pt>
                <c:pt idx="19336">
                  <c:v>42837.786805497686</c:v>
                </c:pt>
                <c:pt idx="19337">
                  <c:v>42837.793749942131</c:v>
                </c:pt>
                <c:pt idx="19338">
                  <c:v>42837.800694386577</c:v>
                </c:pt>
                <c:pt idx="19339">
                  <c:v>42837.807638831022</c:v>
                </c:pt>
                <c:pt idx="19340">
                  <c:v>42837.81458327546</c:v>
                </c:pt>
                <c:pt idx="19341">
                  <c:v>42837.821527719905</c:v>
                </c:pt>
                <c:pt idx="19342">
                  <c:v>42837.82847216435</c:v>
                </c:pt>
                <c:pt idx="19343">
                  <c:v>42837.835416608796</c:v>
                </c:pt>
                <c:pt idx="19344">
                  <c:v>42837.842361053241</c:v>
                </c:pt>
                <c:pt idx="19345">
                  <c:v>42837.849305497686</c:v>
                </c:pt>
                <c:pt idx="19346">
                  <c:v>42837.856249942131</c:v>
                </c:pt>
                <c:pt idx="19347">
                  <c:v>42837.863194386577</c:v>
                </c:pt>
                <c:pt idx="19348">
                  <c:v>42837.870138831022</c:v>
                </c:pt>
                <c:pt idx="19349">
                  <c:v>42837.87708327546</c:v>
                </c:pt>
                <c:pt idx="19350">
                  <c:v>42837.884027719905</c:v>
                </c:pt>
                <c:pt idx="19351">
                  <c:v>42837.89097216435</c:v>
                </c:pt>
                <c:pt idx="19352">
                  <c:v>42837.897916608796</c:v>
                </c:pt>
                <c:pt idx="19353">
                  <c:v>42837.904861053241</c:v>
                </c:pt>
                <c:pt idx="19354">
                  <c:v>42837.911805497686</c:v>
                </c:pt>
                <c:pt idx="19355">
                  <c:v>42837.918749942131</c:v>
                </c:pt>
                <c:pt idx="19356">
                  <c:v>42837.925694386577</c:v>
                </c:pt>
                <c:pt idx="19357">
                  <c:v>42837.932638831022</c:v>
                </c:pt>
                <c:pt idx="19358">
                  <c:v>42837.93958327546</c:v>
                </c:pt>
                <c:pt idx="19359">
                  <c:v>42837.946527719905</c:v>
                </c:pt>
                <c:pt idx="19360">
                  <c:v>42837.95347216435</c:v>
                </c:pt>
                <c:pt idx="19361">
                  <c:v>42837.960416608796</c:v>
                </c:pt>
                <c:pt idx="19362">
                  <c:v>42837.967361053241</c:v>
                </c:pt>
                <c:pt idx="19363">
                  <c:v>42837.974305497686</c:v>
                </c:pt>
                <c:pt idx="19364">
                  <c:v>42837.981249942131</c:v>
                </c:pt>
                <c:pt idx="19365">
                  <c:v>42837.988194386577</c:v>
                </c:pt>
                <c:pt idx="19366">
                  <c:v>42837.995138831022</c:v>
                </c:pt>
                <c:pt idx="19367">
                  <c:v>42838.00208327546</c:v>
                </c:pt>
                <c:pt idx="19368">
                  <c:v>42838.009027719905</c:v>
                </c:pt>
                <c:pt idx="19369">
                  <c:v>42838.01597216435</c:v>
                </c:pt>
                <c:pt idx="19370">
                  <c:v>42838.022916608796</c:v>
                </c:pt>
                <c:pt idx="19371">
                  <c:v>42838.029861053241</c:v>
                </c:pt>
                <c:pt idx="19372">
                  <c:v>42838.036805497686</c:v>
                </c:pt>
                <c:pt idx="19373">
                  <c:v>42838.043749942131</c:v>
                </c:pt>
                <c:pt idx="19374">
                  <c:v>42838.050694386577</c:v>
                </c:pt>
                <c:pt idx="19375">
                  <c:v>42838.057638831022</c:v>
                </c:pt>
                <c:pt idx="19376">
                  <c:v>42838.06458327546</c:v>
                </c:pt>
                <c:pt idx="19377">
                  <c:v>42838.071527719905</c:v>
                </c:pt>
                <c:pt idx="19378">
                  <c:v>42838.07847216435</c:v>
                </c:pt>
                <c:pt idx="19379">
                  <c:v>42838.085416608796</c:v>
                </c:pt>
                <c:pt idx="19380">
                  <c:v>42838.092361053241</c:v>
                </c:pt>
                <c:pt idx="19381">
                  <c:v>42838.099305497686</c:v>
                </c:pt>
                <c:pt idx="19382">
                  <c:v>42838.106249942131</c:v>
                </c:pt>
                <c:pt idx="19383">
                  <c:v>42838.113194386577</c:v>
                </c:pt>
                <c:pt idx="19384">
                  <c:v>42838.120138831022</c:v>
                </c:pt>
                <c:pt idx="19385">
                  <c:v>42838.12708327546</c:v>
                </c:pt>
                <c:pt idx="19386">
                  <c:v>42838.134027719905</c:v>
                </c:pt>
                <c:pt idx="19387">
                  <c:v>42838.14097216435</c:v>
                </c:pt>
                <c:pt idx="19388">
                  <c:v>42838.147916608796</c:v>
                </c:pt>
                <c:pt idx="19389">
                  <c:v>42838.154861053241</c:v>
                </c:pt>
                <c:pt idx="19390">
                  <c:v>42838.161805497686</c:v>
                </c:pt>
                <c:pt idx="19391">
                  <c:v>42838.168749942131</c:v>
                </c:pt>
                <c:pt idx="19392">
                  <c:v>42838.175694386577</c:v>
                </c:pt>
                <c:pt idx="19393">
                  <c:v>42838.182638831022</c:v>
                </c:pt>
                <c:pt idx="19394">
                  <c:v>42838.18958327546</c:v>
                </c:pt>
                <c:pt idx="19395">
                  <c:v>42838.196527719905</c:v>
                </c:pt>
                <c:pt idx="19396">
                  <c:v>42838.20347216435</c:v>
                </c:pt>
                <c:pt idx="19397">
                  <c:v>42838.210416608796</c:v>
                </c:pt>
                <c:pt idx="19398">
                  <c:v>42838.217361053241</c:v>
                </c:pt>
                <c:pt idx="19399">
                  <c:v>42838.224305497686</c:v>
                </c:pt>
                <c:pt idx="19400">
                  <c:v>42838.231249942131</c:v>
                </c:pt>
                <c:pt idx="19401">
                  <c:v>42838.238194386577</c:v>
                </c:pt>
                <c:pt idx="19402">
                  <c:v>42838.245138831022</c:v>
                </c:pt>
                <c:pt idx="19403">
                  <c:v>42838.25208327546</c:v>
                </c:pt>
                <c:pt idx="19404">
                  <c:v>42838.259027719905</c:v>
                </c:pt>
                <c:pt idx="19405">
                  <c:v>42838.26597216435</c:v>
                </c:pt>
                <c:pt idx="19406">
                  <c:v>42838.272916608796</c:v>
                </c:pt>
                <c:pt idx="19407">
                  <c:v>42838.279861053241</c:v>
                </c:pt>
                <c:pt idx="19408">
                  <c:v>42838.286805497686</c:v>
                </c:pt>
                <c:pt idx="19409">
                  <c:v>42838.293749942131</c:v>
                </c:pt>
                <c:pt idx="19410">
                  <c:v>42838.300694386577</c:v>
                </c:pt>
                <c:pt idx="19411">
                  <c:v>42838.307638831022</c:v>
                </c:pt>
                <c:pt idx="19412">
                  <c:v>42838.31458327546</c:v>
                </c:pt>
                <c:pt idx="19413">
                  <c:v>42838.321527719905</c:v>
                </c:pt>
                <c:pt idx="19414">
                  <c:v>42838.32847216435</c:v>
                </c:pt>
                <c:pt idx="19415">
                  <c:v>42838.335416608796</c:v>
                </c:pt>
                <c:pt idx="19416">
                  <c:v>42838.342361053241</c:v>
                </c:pt>
                <c:pt idx="19417">
                  <c:v>42838.349305497686</c:v>
                </c:pt>
                <c:pt idx="19418">
                  <c:v>42838.356249942131</c:v>
                </c:pt>
                <c:pt idx="19419">
                  <c:v>42838.363194386577</c:v>
                </c:pt>
                <c:pt idx="19420">
                  <c:v>42838.370138831022</c:v>
                </c:pt>
                <c:pt idx="19421">
                  <c:v>42838.37708327546</c:v>
                </c:pt>
                <c:pt idx="19422">
                  <c:v>42838.384027719905</c:v>
                </c:pt>
                <c:pt idx="19423">
                  <c:v>42838.39097216435</c:v>
                </c:pt>
                <c:pt idx="19424">
                  <c:v>42838.397916608796</c:v>
                </c:pt>
                <c:pt idx="19425">
                  <c:v>42838.404861053241</c:v>
                </c:pt>
                <c:pt idx="19426">
                  <c:v>42838.411805497686</c:v>
                </c:pt>
                <c:pt idx="19427">
                  <c:v>42838.418749942131</c:v>
                </c:pt>
                <c:pt idx="19428">
                  <c:v>42838.425694386577</c:v>
                </c:pt>
                <c:pt idx="19429">
                  <c:v>42838.432638831022</c:v>
                </c:pt>
                <c:pt idx="19430">
                  <c:v>42838.43958327546</c:v>
                </c:pt>
                <c:pt idx="19431">
                  <c:v>42838.446527719905</c:v>
                </c:pt>
                <c:pt idx="19432">
                  <c:v>42838.45347216435</c:v>
                </c:pt>
                <c:pt idx="19433">
                  <c:v>42838.460416608796</c:v>
                </c:pt>
                <c:pt idx="19434">
                  <c:v>42838.467361053241</c:v>
                </c:pt>
                <c:pt idx="19435">
                  <c:v>42838.474305497686</c:v>
                </c:pt>
                <c:pt idx="19436">
                  <c:v>42838.481249942131</c:v>
                </c:pt>
                <c:pt idx="19437">
                  <c:v>42838.488194386577</c:v>
                </c:pt>
                <c:pt idx="19438">
                  <c:v>42838.495138831022</c:v>
                </c:pt>
                <c:pt idx="19439">
                  <c:v>42838.50208327546</c:v>
                </c:pt>
                <c:pt idx="19440">
                  <c:v>42838.509027719905</c:v>
                </c:pt>
                <c:pt idx="19441">
                  <c:v>42838.51597216435</c:v>
                </c:pt>
                <c:pt idx="19442">
                  <c:v>42838.522916608796</c:v>
                </c:pt>
                <c:pt idx="19443">
                  <c:v>42838.529861053241</c:v>
                </c:pt>
                <c:pt idx="19444">
                  <c:v>42838.536805497686</c:v>
                </c:pt>
                <c:pt idx="19445">
                  <c:v>42838.543749942131</c:v>
                </c:pt>
                <c:pt idx="19446">
                  <c:v>42838.550694386577</c:v>
                </c:pt>
                <c:pt idx="19447">
                  <c:v>42838.557638831022</c:v>
                </c:pt>
                <c:pt idx="19448">
                  <c:v>42838.56458327546</c:v>
                </c:pt>
                <c:pt idx="19449">
                  <c:v>42838.571527719905</c:v>
                </c:pt>
                <c:pt idx="19450">
                  <c:v>42838.57847216435</c:v>
                </c:pt>
                <c:pt idx="19451">
                  <c:v>42838.585416608796</c:v>
                </c:pt>
                <c:pt idx="19452">
                  <c:v>42838.592361053241</c:v>
                </c:pt>
                <c:pt idx="19453">
                  <c:v>42838.599305497686</c:v>
                </c:pt>
                <c:pt idx="19454">
                  <c:v>42838.606249942131</c:v>
                </c:pt>
                <c:pt idx="19455">
                  <c:v>42838.613194386577</c:v>
                </c:pt>
                <c:pt idx="19456">
                  <c:v>42838.620138831022</c:v>
                </c:pt>
                <c:pt idx="19457">
                  <c:v>42838.62708327546</c:v>
                </c:pt>
                <c:pt idx="19458">
                  <c:v>42838.634027719905</c:v>
                </c:pt>
                <c:pt idx="19459">
                  <c:v>42838.64097216435</c:v>
                </c:pt>
                <c:pt idx="19460">
                  <c:v>42838.647916608796</c:v>
                </c:pt>
                <c:pt idx="19461">
                  <c:v>42838.654861053241</c:v>
                </c:pt>
                <c:pt idx="19462">
                  <c:v>42838.661805497686</c:v>
                </c:pt>
                <c:pt idx="19463">
                  <c:v>42838.668749942131</c:v>
                </c:pt>
                <c:pt idx="19464">
                  <c:v>42838.675694386577</c:v>
                </c:pt>
                <c:pt idx="19465">
                  <c:v>42838.682638831022</c:v>
                </c:pt>
                <c:pt idx="19466">
                  <c:v>42838.68958327546</c:v>
                </c:pt>
                <c:pt idx="19467">
                  <c:v>42838.696527719905</c:v>
                </c:pt>
                <c:pt idx="19468">
                  <c:v>42838.70347216435</c:v>
                </c:pt>
                <c:pt idx="19469">
                  <c:v>42838.710416608796</c:v>
                </c:pt>
                <c:pt idx="19470">
                  <c:v>42838.717361053241</c:v>
                </c:pt>
                <c:pt idx="19471">
                  <c:v>42838.724305497686</c:v>
                </c:pt>
                <c:pt idx="19472">
                  <c:v>42838.731249942131</c:v>
                </c:pt>
                <c:pt idx="19473">
                  <c:v>42838.738194386577</c:v>
                </c:pt>
                <c:pt idx="19474">
                  <c:v>42838.745138831022</c:v>
                </c:pt>
                <c:pt idx="19475">
                  <c:v>42838.75208327546</c:v>
                </c:pt>
                <c:pt idx="19476">
                  <c:v>42838.759027719905</c:v>
                </c:pt>
                <c:pt idx="19477">
                  <c:v>42838.76597216435</c:v>
                </c:pt>
                <c:pt idx="19478">
                  <c:v>42838.772916608796</c:v>
                </c:pt>
                <c:pt idx="19479">
                  <c:v>42838.779861053241</c:v>
                </c:pt>
                <c:pt idx="19480">
                  <c:v>42838.786805497686</c:v>
                </c:pt>
                <c:pt idx="19481">
                  <c:v>42838.793749942131</c:v>
                </c:pt>
                <c:pt idx="19482">
                  <c:v>42838.800694386577</c:v>
                </c:pt>
                <c:pt idx="19483">
                  <c:v>42838.807638831022</c:v>
                </c:pt>
                <c:pt idx="19484">
                  <c:v>42838.81458327546</c:v>
                </c:pt>
                <c:pt idx="19485">
                  <c:v>42838.821527719905</c:v>
                </c:pt>
                <c:pt idx="19486">
                  <c:v>42838.82847216435</c:v>
                </c:pt>
                <c:pt idx="19487">
                  <c:v>42838.835416608796</c:v>
                </c:pt>
                <c:pt idx="19488">
                  <c:v>42838.842361053241</c:v>
                </c:pt>
                <c:pt idx="19489">
                  <c:v>42838.849305497686</c:v>
                </c:pt>
                <c:pt idx="19490">
                  <c:v>42838.856249942131</c:v>
                </c:pt>
                <c:pt idx="19491">
                  <c:v>42838.863194386577</c:v>
                </c:pt>
                <c:pt idx="19492">
                  <c:v>42838.870138831022</c:v>
                </c:pt>
                <c:pt idx="19493">
                  <c:v>42838.87708327546</c:v>
                </c:pt>
                <c:pt idx="19494">
                  <c:v>42838.884027719905</c:v>
                </c:pt>
                <c:pt idx="19495">
                  <c:v>42838.89097216435</c:v>
                </c:pt>
                <c:pt idx="19496">
                  <c:v>42838.897916608796</c:v>
                </c:pt>
                <c:pt idx="19497">
                  <c:v>42838.904861053241</c:v>
                </c:pt>
                <c:pt idx="19498">
                  <c:v>42838.911805497686</c:v>
                </c:pt>
                <c:pt idx="19499">
                  <c:v>42838.918749942131</c:v>
                </c:pt>
                <c:pt idx="19500">
                  <c:v>42838.925694386577</c:v>
                </c:pt>
                <c:pt idx="19501">
                  <c:v>42838.932638831022</c:v>
                </c:pt>
                <c:pt idx="19502">
                  <c:v>42838.93958327546</c:v>
                </c:pt>
                <c:pt idx="19503">
                  <c:v>42838.946527719905</c:v>
                </c:pt>
                <c:pt idx="19504">
                  <c:v>42838.95347216435</c:v>
                </c:pt>
                <c:pt idx="19505">
                  <c:v>42838.960416608796</c:v>
                </c:pt>
                <c:pt idx="19506">
                  <c:v>42838.967361053241</c:v>
                </c:pt>
                <c:pt idx="19507">
                  <c:v>42838.974305497686</c:v>
                </c:pt>
                <c:pt idx="19508">
                  <c:v>42838.981249942131</c:v>
                </c:pt>
                <c:pt idx="19509">
                  <c:v>42838.988194386577</c:v>
                </c:pt>
                <c:pt idx="19510">
                  <c:v>42838.995138831022</c:v>
                </c:pt>
                <c:pt idx="19511">
                  <c:v>42839.00208327546</c:v>
                </c:pt>
                <c:pt idx="19512">
                  <c:v>42839.009027719905</c:v>
                </c:pt>
                <c:pt idx="19513">
                  <c:v>42839.01597216435</c:v>
                </c:pt>
                <c:pt idx="19514">
                  <c:v>42839.022916608796</c:v>
                </c:pt>
                <c:pt idx="19515">
                  <c:v>42839.029861053241</c:v>
                </c:pt>
                <c:pt idx="19516">
                  <c:v>42839.036805497686</c:v>
                </c:pt>
                <c:pt idx="19517">
                  <c:v>42839.043749942131</c:v>
                </c:pt>
                <c:pt idx="19518">
                  <c:v>42839.050694386577</c:v>
                </c:pt>
                <c:pt idx="19519">
                  <c:v>42839.057638831022</c:v>
                </c:pt>
                <c:pt idx="19520">
                  <c:v>42839.06458327546</c:v>
                </c:pt>
                <c:pt idx="19521">
                  <c:v>42839.071527719905</c:v>
                </c:pt>
                <c:pt idx="19522">
                  <c:v>42839.07847216435</c:v>
                </c:pt>
                <c:pt idx="19523">
                  <c:v>42839.085416608796</c:v>
                </c:pt>
                <c:pt idx="19524">
                  <c:v>42839.092361053241</c:v>
                </c:pt>
                <c:pt idx="19525">
                  <c:v>42839.099305497686</c:v>
                </c:pt>
                <c:pt idx="19526">
                  <c:v>42839.106249942131</c:v>
                </c:pt>
                <c:pt idx="19527">
                  <c:v>42839.113194386577</c:v>
                </c:pt>
                <c:pt idx="19528">
                  <c:v>42839.120138831022</c:v>
                </c:pt>
                <c:pt idx="19529">
                  <c:v>42839.12708327546</c:v>
                </c:pt>
                <c:pt idx="19530">
                  <c:v>42839.134027719905</c:v>
                </c:pt>
                <c:pt idx="19531">
                  <c:v>42839.14097216435</c:v>
                </c:pt>
                <c:pt idx="19532">
                  <c:v>42839.147916608796</c:v>
                </c:pt>
                <c:pt idx="19533">
                  <c:v>42839.154861053241</c:v>
                </c:pt>
                <c:pt idx="19534">
                  <c:v>42839.161805497686</c:v>
                </c:pt>
                <c:pt idx="19535">
                  <c:v>42839.168749942131</c:v>
                </c:pt>
                <c:pt idx="19536">
                  <c:v>42839.175694386577</c:v>
                </c:pt>
                <c:pt idx="19537">
                  <c:v>42839.182638831022</c:v>
                </c:pt>
                <c:pt idx="19538">
                  <c:v>42839.18958327546</c:v>
                </c:pt>
                <c:pt idx="19539">
                  <c:v>42839.196527719905</c:v>
                </c:pt>
                <c:pt idx="19540">
                  <c:v>42839.20347216435</c:v>
                </c:pt>
                <c:pt idx="19541">
                  <c:v>42839.210416608796</c:v>
                </c:pt>
                <c:pt idx="19542">
                  <c:v>42839.217361053241</c:v>
                </c:pt>
                <c:pt idx="19543">
                  <c:v>42839.224305497686</c:v>
                </c:pt>
                <c:pt idx="19544">
                  <c:v>42839.231249942131</c:v>
                </c:pt>
                <c:pt idx="19545">
                  <c:v>42839.238194386577</c:v>
                </c:pt>
                <c:pt idx="19546">
                  <c:v>42839.245138831022</c:v>
                </c:pt>
                <c:pt idx="19547">
                  <c:v>42839.25208327546</c:v>
                </c:pt>
                <c:pt idx="19548">
                  <c:v>42839.259027719905</c:v>
                </c:pt>
                <c:pt idx="19549">
                  <c:v>42839.26597216435</c:v>
                </c:pt>
                <c:pt idx="19550">
                  <c:v>42839.272916608796</c:v>
                </c:pt>
                <c:pt idx="19551">
                  <c:v>42839.279861053241</c:v>
                </c:pt>
                <c:pt idx="19552">
                  <c:v>42839.286805497686</c:v>
                </c:pt>
                <c:pt idx="19553">
                  <c:v>42839.293749942131</c:v>
                </c:pt>
                <c:pt idx="19554">
                  <c:v>42839.300694386577</c:v>
                </c:pt>
                <c:pt idx="19555">
                  <c:v>42839.307638831022</c:v>
                </c:pt>
                <c:pt idx="19556">
                  <c:v>42839.31458327546</c:v>
                </c:pt>
                <c:pt idx="19557">
                  <c:v>42839.321527719905</c:v>
                </c:pt>
                <c:pt idx="19558">
                  <c:v>42839.32847216435</c:v>
                </c:pt>
                <c:pt idx="19559">
                  <c:v>42839.335416608796</c:v>
                </c:pt>
                <c:pt idx="19560">
                  <c:v>42839.342361053241</c:v>
                </c:pt>
                <c:pt idx="19561">
                  <c:v>42839.349305497686</c:v>
                </c:pt>
                <c:pt idx="19562">
                  <c:v>42839.356249942131</c:v>
                </c:pt>
                <c:pt idx="19563">
                  <c:v>42839.363194386577</c:v>
                </c:pt>
                <c:pt idx="19564">
                  <c:v>42839.370138831022</c:v>
                </c:pt>
                <c:pt idx="19565">
                  <c:v>42839.37708327546</c:v>
                </c:pt>
                <c:pt idx="19566">
                  <c:v>42839.384027719905</c:v>
                </c:pt>
                <c:pt idx="19567">
                  <c:v>42839.39097216435</c:v>
                </c:pt>
                <c:pt idx="19568">
                  <c:v>42839.397916608796</c:v>
                </c:pt>
                <c:pt idx="19569">
                  <c:v>42839.404861053241</c:v>
                </c:pt>
                <c:pt idx="19570">
                  <c:v>42839.411805497686</c:v>
                </c:pt>
                <c:pt idx="19571">
                  <c:v>42839.418749942131</c:v>
                </c:pt>
                <c:pt idx="19572">
                  <c:v>42839.425694386577</c:v>
                </c:pt>
                <c:pt idx="19573">
                  <c:v>42839.432638831022</c:v>
                </c:pt>
                <c:pt idx="19574">
                  <c:v>42839.43958327546</c:v>
                </c:pt>
                <c:pt idx="19575">
                  <c:v>42839.446527719905</c:v>
                </c:pt>
                <c:pt idx="19576">
                  <c:v>42839.45347216435</c:v>
                </c:pt>
                <c:pt idx="19577">
                  <c:v>42839.460416608796</c:v>
                </c:pt>
                <c:pt idx="19578">
                  <c:v>42839.467361053241</c:v>
                </c:pt>
                <c:pt idx="19579">
                  <c:v>42839.474305497686</c:v>
                </c:pt>
                <c:pt idx="19580">
                  <c:v>42839.481249942131</c:v>
                </c:pt>
                <c:pt idx="19581">
                  <c:v>42839.488194386577</c:v>
                </c:pt>
                <c:pt idx="19582">
                  <c:v>42839.495138831022</c:v>
                </c:pt>
                <c:pt idx="19583">
                  <c:v>42839.50208327546</c:v>
                </c:pt>
                <c:pt idx="19584">
                  <c:v>42839.509027719905</c:v>
                </c:pt>
                <c:pt idx="19585">
                  <c:v>42839.51597216435</c:v>
                </c:pt>
                <c:pt idx="19586">
                  <c:v>42839.522916608796</c:v>
                </c:pt>
                <c:pt idx="19587">
                  <c:v>42839.529861053241</c:v>
                </c:pt>
                <c:pt idx="19588">
                  <c:v>42839.536805497686</c:v>
                </c:pt>
                <c:pt idx="19589">
                  <c:v>42839.543749942131</c:v>
                </c:pt>
                <c:pt idx="19590">
                  <c:v>42839.550694386577</c:v>
                </c:pt>
                <c:pt idx="19591">
                  <c:v>42839.557638831022</c:v>
                </c:pt>
                <c:pt idx="19592">
                  <c:v>42839.56458327546</c:v>
                </c:pt>
                <c:pt idx="19593">
                  <c:v>42839.571527719905</c:v>
                </c:pt>
                <c:pt idx="19594">
                  <c:v>42839.57847216435</c:v>
                </c:pt>
                <c:pt idx="19595">
                  <c:v>42839.585416608796</c:v>
                </c:pt>
                <c:pt idx="19596">
                  <c:v>42839.592361053241</c:v>
                </c:pt>
                <c:pt idx="19597">
                  <c:v>42839.599305497686</c:v>
                </c:pt>
                <c:pt idx="19598">
                  <c:v>42839.606249942131</c:v>
                </c:pt>
                <c:pt idx="19599">
                  <c:v>42839.613194386577</c:v>
                </c:pt>
                <c:pt idx="19600">
                  <c:v>42839.620138831022</c:v>
                </c:pt>
                <c:pt idx="19601">
                  <c:v>42839.62708327546</c:v>
                </c:pt>
                <c:pt idx="19602">
                  <c:v>42839.634027719905</c:v>
                </c:pt>
                <c:pt idx="19603">
                  <c:v>42839.64097216435</c:v>
                </c:pt>
                <c:pt idx="19604">
                  <c:v>42839.647916608796</c:v>
                </c:pt>
                <c:pt idx="19605">
                  <c:v>42839.654861053241</c:v>
                </c:pt>
                <c:pt idx="19606">
                  <c:v>42839.661805497686</c:v>
                </c:pt>
                <c:pt idx="19607">
                  <c:v>42839.668749942131</c:v>
                </c:pt>
                <c:pt idx="19608">
                  <c:v>42839.675694386577</c:v>
                </c:pt>
                <c:pt idx="19609">
                  <c:v>42839.682638831022</c:v>
                </c:pt>
                <c:pt idx="19610">
                  <c:v>42839.68958327546</c:v>
                </c:pt>
                <c:pt idx="19611">
                  <c:v>42839.696527719905</c:v>
                </c:pt>
                <c:pt idx="19612">
                  <c:v>42839.70347216435</c:v>
                </c:pt>
                <c:pt idx="19613">
                  <c:v>42839.710416608796</c:v>
                </c:pt>
                <c:pt idx="19614">
                  <c:v>42839.717361053241</c:v>
                </c:pt>
                <c:pt idx="19615">
                  <c:v>42839.724305497686</c:v>
                </c:pt>
                <c:pt idx="19616">
                  <c:v>42839.731249942131</c:v>
                </c:pt>
                <c:pt idx="19617">
                  <c:v>42839.738194386577</c:v>
                </c:pt>
                <c:pt idx="19618">
                  <c:v>42839.745138831022</c:v>
                </c:pt>
                <c:pt idx="19619">
                  <c:v>42839.75208327546</c:v>
                </c:pt>
                <c:pt idx="19620">
                  <c:v>42839.759027719905</c:v>
                </c:pt>
                <c:pt idx="19621">
                  <c:v>42839.76597216435</c:v>
                </c:pt>
                <c:pt idx="19622">
                  <c:v>42839.772916608796</c:v>
                </c:pt>
                <c:pt idx="19623">
                  <c:v>42839.779861053241</c:v>
                </c:pt>
                <c:pt idx="19624">
                  <c:v>42839.786805497686</c:v>
                </c:pt>
                <c:pt idx="19625">
                  <c:v>42839.793749942131</c:v>
                </c:pt>
                <c:pt idx="19626">
                  <c:v>42839.800694386577</c:v>
                </c:pt>
                <c:pt idx="19627">
                  <c:v>42839.807638831022</c:v>
                </c:pt>
                <c:pt idx="19628">
                  <c:v>42839.81458327546</c:v>
                </c:pt>
                <c:pt idx="19629">
                  <c:v>42839.821527719905</c:v>
                </c:pt>
                <c:pt idx="19630">
                  <c:v>42839.82847216435</c:v>
                </c:pt>
                <c:pt idx="19631">
                  <c:v>42839.835416608796</c:v>
                </c:pt>
                <c:pt idx="19632">
                  <c:v>42839.842361053241</c:v>
                </c:pt>
                <c:pt idx="19633">
                  <c:v>42839.849305497686</c:v>
                </c:pt>
                <c:pt idx="19634">
                  <c:v>42839.856249942131</c:v>
                </c:pt>
                <c:pt idx="19635">
                  <c:v>42839.863194386577</c:v>
                </c:pt>
                <c:pt idx="19636">
                  <c:v>42839.870138831022</c:v>
                </c:pt>
                <c:pt idx="19637">
                  <c:v>42839.87708327546</c:v>
                </c:pt>
                <c:pt idx="19638">
                  <c:v>42839.884027719905</c:v>
                </c:pt>
                <c:pt idx="19639">
                  <c:v>42839.89097216435</c:v>
                </c:pt>
                <c:pt idx="19640">
                  <c:v>42839.897916608796</c:v>
                </c:pt>
                <c:pt idx="19641">
                  <c:v>42839.904861053241</c:v>
                </c:pt>
                <c:pt idx="19642">
                  <c:v>42839.911805497686</c:v>
                </c:pt>
                <c:pt idx="19643">
                  <c:v>42839.918749942131</c:v>
                </c:pt>
                <c:pt idx="19644">
                  <c:v>42839.925694386577</c:v>
                </c:pt>
                <c:pt idx="19645">
                  <c:v>42839.932638831022</c:v>
                </c:pt>
                <c:pt idx="19646">
                  <c:v>42839.93958327546</c:v>
                </c:pt>
                <c:pt idx="19647">
                  <c:v>42839.946527719905</c:v>
                </c:pt>
                <c:pt idx="19648">
                  <c:v>42839.95347216435</c:v>
                </c:pt>
                <c:pt idx="19649">
                  <c:v>42839.960416608796</c:v>
                </c:pt>
                <c:pt idx="19650">
                  <c:v>42839.967361053241</c:v>
                </c:pt>
                <c:pt idx="19651">
                  <c:v>42839.974305497686</c:v>
                </c:pt>
                <c:pt idx="19652">
                  <c:v>42839.981249942131</c:v>
                </c:pt>
                <c:pt idx="19653">
                  <c:v>42839.988194386577</c:v>
                </c:pt>
                <c:pt idx="19654">
                  <c:v>42839.995138831022</c:v>
                </c:pt>
                <c:pt idx="19655">
                  <c:v>42840.00208327546</c:v>
                </c:pt>
                <c:pt idx="19656">
                  <c:v>42840.009027719905</c:v>
                </c:pt>
                <c:pt idx="19657">
                  <c:v>42840.01597216435</c:v>
                </c:pt>
                <c:pt idx="19658">
                  <c:v>42840.022916608796</c:v>
                </c:pt>
                <c:pt idx="19659">
                  <c:v>42840.029861053241</c:v>
                </c:pt>
                <c:pt idx="19660">
                  <c:v>42840.036805497686</c:v>
                </c:pt>
                <c:pt idx="19661">
                  <c:v>42840.043749942131</c:v>
                </c:pt>
                <c:pt idx="19662">
                  <c:v>42840.050694386577</c:v>
                </c:pt>
                <c:pt idx="19663">
                  <c:v>42840.057638831022</c:v>
                </c:pt>
                <c:pt idx="19664">
                  <c:v>42840.06458327546</c:v>
                </c:pt>
                <c:pt idx="19665">
                  <c:v>42840.071527719905</c:v>
                </c:pt>
                <c:pt idx="19666">
                  <c:v>42840.07847216435</c:v>
                </c:pt>
                <c:pt idx="19667">
                  <c:v>42840.085416608796</c:v>
                </c:pt>
                <c:pt idx="19668">
                  <c:v>42840.092361053241</c:v>
                </c:pt>
                <c:pt idx="19669">
                  <c:v>42840.099305497686</c:v>
                </c:pt>
                <c:pt idx="19670">
                  <c:v>42840.106249942131</c:v>
                </c:pt>
                <c:pt idx="19671">
                  <c:v>42840.113194386577</c:v>
                </c:pt>
                <c:pt idx="19672">
                  <c:v>42840.120138831022</c:v>
                </c:pt>
                <c:pt idx="19673">
                  <c:v>42840.12708327546</c:v>
                </c:pt>
                <c:pt idx="19674">
                  <c:v>42840.134027719905</c:v>
                </c:pt>
                <c:pt idx="19675">
                  <c:v>42840.14097216435</c:v>
                </c:pt>
                <c:pt idx="19676">
                  <c:v>42840.147916608796</c:v>
                </c:pt>
                <c:pt idx="19677">
                  <c:v>42840.154861053241</c:v>
                </c:pt>
                <c:pt idx="19678">
                  <c:v>42840.161805497686</c:v>
                </c:pt>
                <c:pt idx="19679">
                  <c:v>42840.168749942131</c:v>
                </c:pt>
                <c:pt idx="19680">
                  <c:v>42840.175694386577</c:v>
                </c:pt>
                <c:pt idx="19681">
                  <c:v>42840.182638831022</c:v>
                </c:pt>
                <c:pt idx="19682">
                  <c:v>42840.18958327546</c:v>
                </c:pt>
                <c:pt idx="19683">
                  <c:v>42840.196527719905</c:v>
                </c:pt>
                <c:pt idx="19684">
                  <c:v>42840.20347216435</c:v>
                </c:pt>
                <c:pt idx="19685">
                  <c:v>42840.210416608796</c:v>
                </c:pt>
                <c:pt idx="19686">
                  <c:v>42840.217361053241</c:v>
                </c:pt>
                <c:pt idx="19687">
                  <c:v>42840.224305497686</c:v>
                </c:pt>
                <c:pt idx="19688">
                  <c:v>42840.231249942131</c:v>
                </c:pt>
                <c:pt idx="19689">
                  <c:v>42840.238194386577</c:v>
                </c:pt>
                <c:pt idx="19690">
                  <c:v>42840.245138831022</c:v>
                </c:pt>
                <c:pt idx="19691">
                  <c:v>42840.25208327546</c:v>
                </c:pt>
                <c:pt idx="19692">
                  <c:v>42840.259027719905</c:v>
                </c:pt>
                <c:pt idx="19693">
                  <c:v>42840.26597216435</c:v>
                </c:pt>
                <c:pt idx="19694">
                  <c:v>42840.272916608796</c:v>
                </c:pt>
                <c:pt idx="19695">
                  <c:v>42840.279861053241</c:v>
                </c:pt>
                <c:pt idx="19696">
                  <c:v>42840.286805497686</c:v>
                </c:pt>
                <c:pt idx="19697">
                  <c:v>42840.293749942131</c:v>
                </c:pt>
                <c:pt idx="19698">
                  <c:v>42840.300694386577</c:v>
                </c:pt>
                <c:pt idx="19699">
                  <c:v>42840.307638831022</c:v>
                </c:pt>
                <c:pt idx="19700">
                  <c:v>42840.31458327546</c:v>
                </c:pt>
                <c:pt idx="19701">
                  <c:v>42840.321527719905</c:v>
                </c:pt>
                <c:pt idx="19702">
                  <c:v>42840.32847216435</c:v>
                </c:pt>
                <c:pt idx="19703">
                  <c:v>42840.335416608796</c:v>
                </c:pt>
                <c:pt idx="19704">
                  <c:v>42840.342361053241</c:v>
                </c:pt>
                <c:pt idx="19705">
                  <c:v>42840.349305497686</c:v>
                </c:pt>
                <c:pt idx="19706">
                  <c:v>42840.356249942131</c:v>
                </c:pt>
                <c:pt idx="19707">
                  <c:v>42840.363194386577</c:v>
                </c:pt>
                <c:pt idx="19708">
                  <c:v>42840.370138831022</c:v>
                </c:pt>
                <c:pt idx="19709">
                  <c:v>42840.37708327546</c:v>
                </c:pt>
                <c:pt idx="19710">
                  <c:v>42840.384027719905</c:v>
                </c:pt>
                <c:pt idx="19711">
                  <c:v>42840.39097216435</c:v>
                </c:pt>
                <c:pt idx="19712">
                  <c:v>42840.397916608796</c:v>
                </c:pt>
                <c:pt idx="19713">
                  <c:v>42840.404861053241</c:v>
                </c:pt>
                <c:pt idx="19714">
                  <c:v>42840.411805497686</c:v>
                </c:pt>
                <c:pt idx="19715">
                  <c:v>42840.418749942131</c:v>
                </c:pt>
                <c:pt idx="19716">
                  <c:v>42840.425694386577</c:v>
                </c:pt>
                <c:pt idx="19717">
                  <c:v>42840.432638831022</c:v>
                </c:pt>
                <c:pt idx="19718">
                  <c:v>42840.43958327546</c:v>
                </c:pt>
                <c:pt idx="19719">
                  <c:v>42840.446527719905</c:v>
                </c:pt>
                <c:pt idx="19720">
                  <c:v>42840.45347216435</c:v>
                </c:pt>
                <c:pt idx="19721">
                  <c:v>42840.460416608796</c:v>
                </c:pt>
                <c:pt idx="19722">
                  <c:v>42840.467361053241</c:v>
                </c:pt>
                <c:pt idx="19723">
                  <c:v>42840.474305497686</c:v>
                </c:pt>
                <c:pt idx="19724">
                  <c:v>42840.481249942131</c:v>
                </c:pt>
                <c:pt idx="19725">
                  <c:v>42840.488194386577</c:v>
                </c:pt>
                <c:pt idx="19726">
                  <c:v>42840.495138831022</c:v>
                </c:pt>
                <c:pt idx="19727">
                  <c:v>42840.50208327546</c:v>
                </c:pt>
                <c:pt idx="19728">
                  <c:v>42840.509027719905</c:v>
                </c:pt>
                <c:pt idx="19729">
                  <c:v>42840.51597216435</c:v>
                </c:pt>
                <c:pt idx="19730">
                  <c:v>42840.522916608796</c:v>
                </c:pt>
                <c:pt idx="19731">
                  <c:v>42840.529861053241</c:v>
                </c:pt>
                <c:pt idx="19732">
                  <c:v>42840.536805497686</c:v>
                </c:pt>
                <c:pt idx="19733">
                  <c:v>42840.543749942131</c:v>
                </c:pt>
                <c:pt idx="19734">
                  <c:v>42840.550694386577</c:v>
                </c:pt>
                <c:pt idx="19735">
                  <c:v>42840.557638831022</c:v>
                </c:pt>
                <c:pt idx="19736">
                  <c:v>42840.56458327546</c:v>
                </c:pt>
                <c:pt idx="19737">
                  <c:v>42840.571527719905</c:v>
                </c:pt>
                <c:pt idx="19738">
                  <c:v>42840.57847216435</c:v>
                </c:pt>
                <c:pt idx="19739">
                  <c:v>42840.585416608796</c:v>
                </c:pt>
                <c:pt idx="19740">
                  <c:v>42840.592361053241</c:v>
                </c:pt>
                <c:pt idx="19741">
                  <c:v>42840.599305497686</c:v>
                </c:pt>
                <c:pt idx="19742">
                  <c:v>42840.606249942131</c:v>
                </c:pt>
                <c:pt idx="19743">
                  <c:v>42840.613194386577</c:v>
                </c:pt>
                <c:pt idx="19744">
                  <c:v>42840.620138831022</c:v>
                </c:pt>
                <c:pt idx="19745">
                  <c:v>42840.62708327546</c:v>
                </c:pt>
                <c:pt idx="19746">
                  <c:v>42840.634027719905</c:v>
                </c:pt>
                <c:pt idx="19747">
                  <c:v>42840.64097216435</c:v>
                </c:pt>
                <c:pt idx="19748">
                  <c:v>42840.647916608796</c:v>
                </c:pt>
                <c:pt idx="19749">
                  <c:v>42840.654861053241</c:v>
                </c:pt>
                <c:pt idx="19750">
                  <c:v>42840.661805497686</c:v>
                </c:pt>
                <c:pt idx="19751">
                  <c:v>42840.668749942131</c:v>
                </c:pt>
                <c:pt idx="19752">
                  <c:v>42840.675694386577</c:v>
                </c:pt>
                <c:pt idx="19753">
                  <c:v>42840.682638831022</c:v>
                </c:pt>
                <c:pt idx="19754">
                  <c:v>42840.68958327546</c:v>
                </c:pt>
                <c:pt idx="19755">
                  <c:v>42840.696527719905</c:v>
                </c:pt>
                <c:pt idx="19756">
                  <c:v>42840.70347216435</c:v>
                </c:pt>
                <c:pt idx="19757">
                  <c:v>42840.710416608796</c:v>
                </c:pt>
                <c:pt idx="19758">
                  <c:v>42840.717361053241</c:v>
                </c:pt>
                <c:pt idx="19759">
                  <c:v>42840.724305497686</c:v>
                </c:pt>
                <c:pt idx="19760">
                  <c:v>42840.731249942131</c:v>
                </c:pt>
                <c:pt idx="19761">
                  <c:v>42840.738194386577</c:v>
                </c:pt>
                <c:pt idx="19762">
                  <c:v>42840.745138831022</c:v>
                </c:pt>
                <c:pt idx="19763">
                  <c:v>42840.75208327546</c:v>
                </c:pt>
                <c:pt idx="19764">
                  <c:v>42840.759027719905</c:v>
                </c:pt>
                <c:pt idx="19765">
                  <c:v>42840.76597216435</c:v>
                </c:pt>
                <c:pt idx="19766">
                  <c:v>42840.772916608796</c:v>
                </c:pt>
                <c:pt idx="19767">
                  <c:v>42840.779861053241</c:v>
                </c:pt>
                <c:pt idx="19768">
                  <c:v>42840.786805497686</c:v>
                </c:pt>
                <c:pt idx="19769">
                  <c:v>42840.793749942131</c:v>
                </c:pt>
                <c:pt idx="19770">
                  <c:v>42840.800694386577</c:v>
                </c:pt>
                <c:pt idx="19771">
                  <c:v>42840.807638831022</c:v>
                </c:pt>
                <c:pt idx="19772">
                  <c:v>42840.81458327546</c:v>
                </c:pt>
                <c:pt idx="19773">
                  <c:v>42840.821527719905</c:v>
                </c:pt>
                <c:pt idx="19774">
                  <c:v>42840.82847216435</c:v>
                </c:pt>
                <c:pt idx="19775">
                  <c:v>42840.835416608796</c:v>
                </c:pt>
                <c:pt idx="19776">
                  <c:v>42840.842361053241</c:v>
                </c:pt>
                <c:pt idx="19777">
                  <c:v>42840.849305497686</c:v>
                </c:pt>
                <c:pt idx="19778">
                  <c:v>42840.856249942131</c:v>
                </c:pt>
                <c:pt idx="19779">
                  <c:v>42840.863194386577</c:v>
                </c:pt>
                <c:pt idx="19780">
                  <c:v>42840.870138831022</c:v>
                </c:pt>
                <c:pt idx="19781">
                  <c:v>42840.87708327546</c:v>
                </c:pt>
                <c:pt idx="19782">
                  <c:v>42840.884027719905</c:v>
                </c:pt>
                <c:pt idx="19783">
                  <c:v>42840.89097216435</c:v>
                </c:pt>
                <c:pt idx="19784">
                  <c:v>42840.897916608796</c:v>
                </c:pt>
                <c:pt idx="19785">
                  <c:v>42840.904861053241</c:v>
                </c:pt>
                <c:pt idx="19786">
                  <c:v>42840.911805497686</c:v>
                </c:pt>
                <c:pt idx="19787">
                  <c:v>42840.918749942131</c:v>
                </c:pt>
                <c:pt idx="19788">
                  <c:v>42840.925694386577</c:v>
                </c:pt>
                <c:pt idx="19789">
                  <c:v>42840.932638831022</c:v>
                </c:pt>
                <c:pt idx="19790">
                  <c:v>42840.93958327546</c:v>
                </c:pt>
                <c:pt idx="19791">
                  <c:v>42840.946527719905</c:v>
                </c:pt>
                <c:pt idx="19792">
                  <c:v>42840.95347216435</c:v>
                </c:pt>
                <c:pt idx="19793">
                  <c:v>42840.960416608796</c:v>
                </c:pt>
                <c:pt idx="19794">
                  <c:v>42840.967361053241</c:v>
                </c:pt>
                <c:pt idx="19795">
                  <c:v>42840.974305497686</c:v>
                </c:pt>
                <c:pt idx="19796">
                  <c:v>42840.981249942131</c:v>
                </c:pt>
                <c:pt idx="19797">
                  <c:v>42840.988194386577</c:v>
                </c:pt>
                <c:pt idx="19798">
                  <c:v>42840.995138831022</c:v>
                </c:pt>
                <c:pt idx="19799">
                  <c:v>42841.00208327546</c:v>
                </c:pt>
                <c:pt idx="19800">
                  <c:v>42841.009027719905</c:v>
                </c:pt>
                <c:pt idx="19801">
                  <c:v>42841.01597216435</c:v>
                </c:pt>
                <c:pt idx="19802">
                  <c:v>42841.022916608796</c:v>
                </c:pt>
                <c:pt idx="19803">
                  <c:v>42841.029861053241</c:v>
                </c:pt>
                <c:pt idx="19804">
                  <c:v>42841.036805497686</c:v>
                </c:pt>
                <c:pt idx="19805">
                  <c:v>42841.043749942131</c:v>
                </c:pt>
                <c:pt idx="19806">
                  <c:v>42841.050694386577</c:v>
                </c:pt>
                <c:pt idx="19807">
                  <c:v>42841.057638831022</c:v>
                </c:pt>
                <c:pt idx="19808">
                  <c:v>42841.06458327546</c:v>
                </c:pt>
                <c:pt idx="19809">
                  <c:v>42841.071527719905</c:v>
                </c:pt>
                <c:pt idx="19810">
                  <c:v>42841.07847216435</c:v>
                </c:pt>
                <c:pt idx="19811">
                  <c:v>42841.085416608796</c:v>
                </c:pt>
                <c:pt idx="19812">
                  <c:v>42841.092361053241</c:v>
                </c:pt>
                <c:pt idx="19813">
                  <c:v>42841.099305497686</c:v>
                </c:pt>
                <c:pt idx="19814">
                  <c:v>42841.106249942131</c:v>
                </c:pt>
                <c:pt idx="19815">
                  <c:v>42841.113194386577</c:v>
                </c:pt>
                <c:pt idx="19816">
                  <c:v>42841.120138831022</c:v>
                </c:pt>
                <c:pt idx="19817">
                  <c:v>42841.12708327546</c:v>
                </c:pt>
                <c:pt idx="19818">
                  <c:v>42841.134027719905</c:v>
                </c:pt>
                <c:pt idx="19819">
                  <c:v>42841.14097216435</c:v>
                </c:pt>
                <c:pt idx="19820">
                  <c:v>42841.147916608796</c:v>
                </c:pt>
                <c:pt idx="19821">
                  <c:v>42841.154861053241</c:v>
                </c:pt>
                <c:pt idx="19822">
                  <c:v>42841.161805497686</c:v>
                </c:pt>
                <c:pt idx="19823">
                  <c:v>42841.168749942131</c:v>
                </c:pt>
                <c:pt idx="19824">
                  <c:v>42841.175694386577</c:v>
                </c:pt>
                <c:pt idx="19825">
                  <c:v>42841.182638831022</c:v>
                </c:pt>
                <c:pt idx="19826">
                  <c:v>42841.18958327546</c:v>
                </c:pt>
                <c:pt idx="19827">
                  <c:v>42841.196527719905</c:v>
                </c:pt>
                <c:pt idx="19828">
                  <c:v>42841.20347216435</c:v>
                </c:pt>
                <c:pt idx="19829">
                  <c:v>42841.210416608796</c:v>
                </c:pt>
                <c:pt idx="19830">
                  <c:v>42841.217361053241</c:v>
                </c:pt>
                <c:pt idx="19831">
                  <c:v>42841.224305497686</c:v>
                </c:pt>
                <c:pt idx="19832">
                  <c:v>42841.231249942131</c:v>
                </c:pt>
                <c:pt idx="19833">
                  <c:v>42841.238194386577</c:v>
                </c:pt>
                <c:pt idx="19834">
                  <c:v>42841.245138831022</c:v>
                </c:pt>
                <c:pt idx="19835">
                  <c:v>42841.25208327546</c:v>
                </c:pt>
                <c:pt idx="19836">
                  <c:v>42841.259027719905</c:v>
                </c:pt>
                <c:pt idx="19837">
                  <c:v>42841.26597216435</c:v>
                </c:pt>
                <c:pt idx="19838">
                  <c:v>42841.272916608796</c:v>
                </c:pt>
                <c:pt idx="19839">
                  <c:v>42841.279861053241</c:v>
                </c:pt>
                <c:pt idx="19840">
                  <c:v>42841.286805497686</c:v>
                </c:pt>
                <c:pt idx="19841">
                  <c:v>42841.293749942131</c:v>
                </c:pt>
                <c:pt idx="19842">
                  <c:v>42841.300694386577</c:v>
                </c:pt>
                <c:pt idx="19843">
                  <c:v>42841.307638831022</c:v>
                </c:pt>
                <c:pt idx="19844">
                  <c:v>42841.31458327546</c:v>
                </c:pt>
                <c:pt idx="19845">
                  <c:v>42841.321527719905</c:v>
                </c:pt>
                <c:pt idx="19846">
                  <c:v>42841.32847216435</c:v>
                </c:pt>
                <c:pt idx="19847">
                  <c:v>42841.335416608796</c:v>
                </c:pt>
                <c:pt idx="19848">
                  <c:v>42841.342361053241</c:v>
                </c:pt>
                <c:pt idx="19849">
                  <c:v>42841.349305497686</c:v>
                </c:pt>
                <c:pt idx="19850">
                  <c:v>42841.356249942131</c:v>
                </c:pt>
                <c:pt idx="19851">
                  <c:v>42841.363194386577</c:v>
                </c:pt>
                <c:pt idx="19852">
                  <c:v>42841.370138831022</c:v>
                </c:pt>
                <c:pt idx="19853">
                  <c:v>42841.37708327546</c:v>
                </c:pt>
                <c:pt idx="19854">
                  <c:v>42841.384027719905</c:v>
                </c:pt>
                <c:pt idx="19855">
                  <c:v>42841.39097216435</c:v>
                </c:pt>
                <c:pt idx="19856">
                  <c:v>42841.397916608796</c:v>
                </c:pt>
                <c:pt idx="19857">
                  <c:v>42841.404861053241</c:v>
                </c:pt>
                <c:pt idx="19858">
                  <c:v>42841.411805497686</c:v>
                </c:pt>
                <c:pt idx="19859">
                  <c:v>42841.418749942131</c:v>
                </c:pt>
                <c:pt idx="19860">
                  <c:v>42841.425694386577</c:v>
                </c:pt>
                <c:pt idx="19861">
                  <c:v>42841.432638831022</c:v>
                </c:pt>
                <c:pt idx="19862">
                  <c:v>42841.43958327546</c:v>
                </c:pt>
                <c:pt idx="19863">
                  <c:v>42841.446527719905</c:v>
                </c:pt>
                <c:pt idx="19864">
                  <c:v>42841.45347216435</c:v>
                </c:pt>
                <c:pt idx="19865">
                  <c:v>42841.460416608796</c:v>
                </c:pt>
                <c:pt idx="19866">
                  <c:v>42841.467361053241</c:v>
                </c:pt>
                <c:pt idx="19867">
                  <c:v>42841.474305497686</c:v>
                </c:pt>
                <c:pt idx="19868">
                  <c:v>42841.481249942131</c:v>
                </c:pt>
                <c:pt idx="19869">
                  <c:v>42841.488194386577</c:v>
                </c:pt>
                <c:pt idx="19870">
                  <c:v>42841.495138831022</c:v>
                </c:pt>
                <c:pt idx="19871">
                  <c:v>42841.50208327546</c:v>
                </c:pt>
                <c:pt idx="19872">
                  <c:v>42841.509027719905</c:v>
                </c:pt>
                <c:pt idx="19873">
                  <c:v>42841.51597216435</c:v>
                </c:pt>
                <c:pt idx="19874">
                  <c:v>42841.522916608796</c:v>
                </c:pt>
                <c:pt idx="19875">
                  <c:v>42841.529861053241</c:v>
                </c:pt>
                <c:pt idx="19876">
                  <c:v>42841.536805497686</c:v>
                </c:pt>
                <c:pt idx="19877">
                  <c:v>42841.543749942131</c:v>
                </c:pt>
                <c:pt idx="19878">
                  <c:v>42841.550694386577</c:v>
                </c:pt>
                <c:pt idx="19879">
                  <c:v>42841.557638831022</c:v>
                </c:pt>
                <c:pt idx="19880">
                  <c:v>42841.56458327546</c:v>
                </c:pt>
                <c:pt idx="19881">
                  <c:v>42841.571527719905</c:v>
                </c:pt>
                <c:pt idx="19882">
                  <c:v>42841.57847216435</c:v>
                </c:pt>
                <c:pt idx="19883">
                  <c:v>42841.585416608796</c:v>
                </c:pt>
                <c:pt idx="19884">
                  <c:v>42841.592361053241</c:v>
                </c:pt>
                <c:pt idx="19885">
                  <c:v>42841.599305497686</c:v>
                </c:pt>
                <c:pt idx="19886">
                  <c:v>42841.606249942131</c:v>
                </c:pt>
                <c:pt idx="19887">
                  <c:v>42841.613194386577</c:v>
                </c:pt>
                <c:pt idx="19888">
                  <c:v>42841.620138831022</c:v>
                </c:pt>
                <c:pt idx="19889">
                  <c:v>42841.62708327546</c:v>
                </c:pt>
                <c:pt idx="19890">
                  <c:v>42841.634027719905</c:v>
                </c:pt>
                <c:pt idx="19891">
                  <c:v>42841.64097216435</c:v>
                </c:pt>
                <c:pt idx="19892">
                  <c:v>42841.647916608796</c:v>
                </c:pt>
                <c:pt idx="19893">
                  <c:v>42841.654861053241</c:v>
                </c:pt>
                <c:pt idx="19894">
                  <c:v>42841.661805497686</c:v>
                </c:pt>
                <c:pt idx="19895">
                  <c:v>42841.668749942131</c:v>
                </c:pt>
                <c:pt idx="19896">
                  <c:v>42841.675694386577</c:v>
                </c:pt>
                <c:pt idx="19897">
                  <c:v>42841.682638831022</c:v>
                </c:pt>
                <c:pt idx="19898">
                  <c:v>42841.68958327546</c:v>
                </c:pt>
                <c:pt idx="19899">
                  <c:v>42841.696527719905</c:v>
                </c:pt>
                <c:pt idx="19900">
                  <c:v>42841.70347216435</c:v>
                </c:pt>
                <c:pt idx="19901">
                  <c:v>42841.710416608796</c:v>
                </c:pt>
                <c:pt idx="19902">
                  <c:v>42841.717361053241</c:v>
                </c:pt>
                <c:pt idx="19903">
                  <c:v>42841.724305497686</c:v>
                </c:pt>
                <c:pt idx="19904">
                  <c:v>42841.731249942131</c:v>
                </c:pt>
                <c:pt idx="19905">
                  <c:v>42841.738194386577</c:v>
                </c:pt>
                <c:pt idx="19906">
                  <c:v>42841.745138831022</c:v>
                </c:pt>
                <c:pt idx="19907">
                  <c:v>42841.75208327546</c:v>
                </c:pt>
                <c:pt idx="19908">
                  <c:v>42841.759027719905</c:v>
                </c:pt>
                <c:pt idx="19909">
                  <c:v>42841.76597216435</c:v>
                </c:pt>
                <c:pt idx="19910">
                  <c:v>42841.772916608796</c:v>
                </c:pt>
                <c:pt idx="19911">
                  <c:v>42841.779861053241</c:v>
                </c:pt>
                <c:pt idx="19912">
                  <c:v>42841.786805497686</c:v>
                </c:pt>
                <c:pt idx="19913">
                  <c:v>42841.793749942131</c:v>
                </c:pt>
                <c:pt idx="19914">
                  <c:v>42841.800694386577</c:v>
                </c:pt>
                <c:pt idx="19915">
                  <c:v>42841.807638831022</c:v>
                </c:pt>
                <c:pt idx="19916">
                  <c:v>42841.81458327546</c:v>
                </c:pt>
                <c:pt idx="19917">
                  <c:v>42841.821527719905</c:v>
                </c:pt>
                <c:pt idx="19918">
                  <c:v>42841.82847216435</c:v>
                </c:pt>
                <c:pt idx="19919">
                  <c:v>42841.835416608796</c:v>
                </c:pt>
                <c:pt idx="19920">
                  <c:v>42841.842361053241</c:v>
                </c:pt>
                <c:pt idx="19921">
                  <c:v>42841.849305497686</c:v>
                </c:pt>
                <c:pt idx="19922">
                  <c:v>42841.856249942131</c:v>
                </c:pt>
                <c:pt idx="19923">
                  <c:v>42841.863194386577</c:v>
                </c:pt>
                <c:pt idx="19924">
                  <c:v>42841.870138831022</c:v>
                </c:pt>
                <c:pt idx="19925">
                  <c:v>42841.87708327546</c:v>
                </c:pt>
                <c:pt idx="19926">
                  <c:v>42841.884027719905</c:v>
                </c:pt>
                <c:pt idx="19927">
                  <c:v>42841.89097216435</c:v>
                </c:pt>
                <c:pt idx="19928">
                  <c:v>42841.897916608796</c:v>
                </c:pt>
                <c:pt idx="19929">
                  <c:v>42841.904861053241</c:v>
                </c:pt>
                <c:pt idx="19930">
                  <c:v>42841.911805497686</c:v>
                </c:pt>
                <c:pt idx="19931">
                  <c:v>42841.918749942131</c:v>
                </c:pt>
                <c:pt idx="19932">
                  <c:v>42841.925694386577</c:v>
                </c:pt>
                <c:pt idx="19933">
                  <c:v>42841.932638831022</c:v>
                </c:pt>
                <c:pt idx="19934">
                  <c:v>42841.93958327546</c:v>
                </c:pt>
                <c:pt idx="19935">
                  <c:v>42841.946527719905</c:v>
                </c:pt>
                <c:pt idx="19936">
                  <c:v>42841.95347216435</c:v>
                </c:pt>
                <c:pt idx="19937">
                  <c:v>42841.960416608796</c:v>
                </c:pt>
                <c:pt idx="19938">
                  <c:v>42841.967361053241</c:v>
                </c:pt>
                <c:pt idx="19939">
                  <c:v>42841.974305497686</c:v>
                </c:pt>
                <c:pt idx="19940">
                  <c:v>42841.981249942131</c:v>
                </c:pt>
                <c:pt idx="19941">
                  <c:v>42841.988194386577</c:v>
                </c:pt>
                <c:pt idx="19942">
                  <c:v>42841.995138831022</c:v>
                </c:pt>
                <c:pt idx="19943">
                  <c:v>42842.00208327546</c:v>
                </c:pt>
                <c:pt idx="19944">
                  <c:v>42842.009027719905</c:v>
                </c:pt>
                <c:pt idx="19945">
                  <c:v>42842.01597216435</c:v>
                </c:pt>
                <c:pt idx="19946">
                  <c:v>42842.022916608796</c:v>
                </c:pt>
                <c:pt idx="19947">
                  <c:v>42842.029861053241</c:v>
                </c:pt>
                <c:pt idx="19948">
                  <c:v>42842.036805497686</c:v>
                </c:pt>
                <c:pt idx="19949">
                  <c:v>42842.043749942131</c:v>
                </c:pt>
                <c:pt idx="19950">
                  <c:v>42842.050694386577</c:v>
                </c:pt>
                <c:pt idx="19951">
                  <c:v>42842.057638831022</c:v>
                </c:pt>
                <c:pt idx="19952">
                  <c:v>42842.06458327546</c:v>
                </c:pt>
                <c:pt idx="19953">
                  <c:v>42842.071527719905</c:v>
                </c:pt>
                <c:pt idx="19954">
                  <c:v>42842.07847216435</c:v>
                </c:pt>
                <c:pt idx="19955">
                  <c:v>42842.085416608796</c:v>
                </c:pt>
                <c:pt idx="19956">
                  <c:v>42842.092361053241</c:v>
                </c:pt>
                <c:pt idx="19957">
                  <c:v>42842.099305497686</c:v>
                </c:pt>
                <c:pt idx="19958">
                  <c:v>42842.106249942131</c:v>
                </c:pt>
                <c:pt idx="19959">
                  <c:v>42842.113194386577</c:v>
                </c:pt>
                <c:pt idx="19960">
                  <c:v>42842.120138831022</c:v>
                </c:pt>
                <c:pt idx="19961">
                  <c:v>42842.12708327546</c:v>
                </c:pt>
                <c:pt idx="19962">
                  <c:v>42842.134027719905</c:v>
                </c:pt>
                <c:pt idx="19963">
                  <c:v>42842.14097216435</c:v>
                </c:pt>
                <c:pt idx="19964">
                  <c:v>42842.147916608796</c:v>
                </c:pt>
                <c:pt idx="19965">
                  <c:v>42842.154861053241</c:v>
                </c:pt>
                <c:pt idx="19966">
                  <c:v>42842.161805497686</c:v>
                </c:pt>
                <c:pt idx="19967">
                  <c:v>42842.168749942131</c:v>
                </c:pt>
                <c:pt idx="19968">
                  <c:v>42842.175694386577</c:v>
                </c:pt>
                <c:pt idx="19969">
                  <c:v>42842.182638831022</c:v>
                </c:pt>
                <c:pt idx="19970">
                  <c:v>42842.18958327546</c:v>
                </c:pt>
                <c:pt idx="19971">
                  <c:v>42842.196527719905</c:v>
                </c:pt>
                <c:pt idx="19972">
                  <c:v>42842.20347216435</c:v>
                </c:pt>
                <c:pt idx="19973">
                  <c:v>42842.210416608796</c:v>
                </c:pt>
                <c:pt idx="19974">
                  <c:v>42842.217361053241</c:v>
                </c:pt>
                <c:pt idx="19975">
                  <c:v>42842.224305497686</c:v>
                </c:pt>
                <c:pt idx="19976">
                  <c:v>42842.231249942131</c:v>
                </c:pt>
                <c:pt idx="19977">
                  <c:v>42842.238194386577</c:v>
                </c:pt>
                <c:pt idx="19978">
                  <c:v>42842.245138831022</c:v>
                </c:pt>
                <c:pt idx="19979">
                  <c:v>42842.25208327546</c:v>
                </c:pt>
                <c:pt idx="19980">
                  <c:v>42842.259027719905</c:v>
                </c:pt>
                <c:pt idx="19981">
                  <c:v>42842.26597216435</c:v>
                </c:pt>
                <c:pt idx="19982">
                  <c:v>42842.272916608796</c:v>
                </c:pt>
                <c:pt idx="19983">
                  <c:v>42842.279861053241</c:v>
                </c:pt>
                <c:pt idx="19984">
                  <c:v>42842.286805497686</c:v>
                </c:pt>
                <c:pt idx="19985">
                  <c:v>42842.293749942131</c:v>
                </c:pt>
                <c:pt idx="19986">
                  <c:v>42842.300694386577</c:v>
                </c:pt>
                <c:pt idx="19987">
                  <c:v>42842.307638831022</c:v>
                </c:pt>
                <c:pt idx="19988">
                  <c:v>42842.31458327546</c:v>
                </c:pt>
                <c:pt idx="19989">
                  <c:v>42842.321527719905</c:v>
                </c:pt>
                <c:pt idx="19990">
                  <c:v>42842.32847216435</c:v>
                </c:pt>
                <c:pt idx="19991">
                  <c:v>42842.335416608796</c:v>
                </c:pt>
                <c:pt idx="19992">
                  <c:v>42842.342361053241</c:v>
                </c:pt>
                <c:pt idx="19993">
                  <c:v>42842.349305497686</c:v>
                </c:pt>
                <c:pt idx="19994">
                  <c:v>42842.356249942131</c:v>
                </c:pt>
                <c:pt idx="19995">
                  <c:v>42842.363194386577</c:v>
                </c:pt>
                <c:pt idx="19996">
                  <c:v>42842.370138831022</c:v>
                </c:pt>
                <c:pt idx="19997">
                  <c:v>42842.37708327546</c:v>
                </c:pt>
                <c:pt idx="19998">
                  <c:v>42842.384027719905</c:v>
                </c:pt>
                <c:pt idx="19999">
                  <c:v>42842.39097216435</c:v>
                </c:pt>
                <c:pt idx="20000">
                  <c:v>42842.397916608796</c:v>
                </c:pt>
                <c:pt idx="20001">
                  <c:v>42842.404861053241</c:v>
                </c:pt>
                <c:pt idx="20002">
                  <c:v>42842.411805497686</c:v>
                </c:pt>
                <c:pt idx="20003">
                  <c:v>42842.418749942131</c:v>
                </c:pt>
                <c:pt idx="20004">
                  <c:v>42842.425694386577</c:v>
                </c:pt>
                <c:pt idx="20005">
                  <c:v>42842.432638831022</c:v>
                </c:pt>
                <c:pt idx="20006">
                  <c:v>42842.43958327546</c:v>
                </c:pt>
                <c:pt idx="20007">
                  <c:v>42842.446527719905</c:v>
                </c:pt>
                <c:pt idx="20008">
                  <c:v>42842.45347216435</c:v>
                </c:pt>
                <c:pt idx="20009">
                  <c:v>42842.460416608796</c:v>
                </c:pt>
                <c:pt idx="20010">
                  <c:v>42842.467361053241</c:v>
                </c:pt>
                <c:pt idx="20011">
                  <c:v>42842.474305497686</c:v>
                </c:pt>
                <c:pt idx="20012">
                  <c:v>42842.481249942131</c:v>
                </c:pt>
                <c:pt idx="20013">
                  <c:v>42842.488194386577</c:v>
                </c:pt>
                <c:pt idx="20014">
                  <c:v>42842.495138831022</c:v>
                </c:pt>
                <c:pt idx="20015">
                  <c:v>42842.50208327546</c:v>
                </c:pt>
                <c:pt idx="20016">
                  <c:v>42842.509027719905</c:v>
                </c:pt>
                <c:pt idx="20017">
                  <c:v>42842.51597216435</c:v>
                </c:pt>
                <c:pt idx="20018">
                  <c:v>42842.522916608796</c:v>
                </c:pt>
                <c:pt idx="20019">
                  <c:v>42842.529861053241</c:v>
                </c:pt>
                <c:pt idx="20020">
                  <c:v>42842.536805497686</c:v>
                </c:pt>
                <c:pt idx="20021">
                  <c:v>42842.543749942131</c:v>
                </c:pt>
                <c:pt idx="20022">
                  <c:v>42842.550694386577</c:v>
                </c:pt>
                <c:pt idx="20023">
                  <c:v>42842.557638831022</c:v>
                </c:pt>
                <c:pt idx="20024">
                  <c:v>42842.56458327546</c:v>
                </c:pt>
                <c:pt idx="20025">
                  <c:v>42842.571527719905</c:v>
                </c:pt>
                <c:pt idx="20026">
                  <c:v>42842.57847216435</c:v>
                </c:pt>
                <c:pt idx="20027">
                  <c:v>42842.585416608796</c:v>
                </c:pt>
                <c:pt idx="20028">
                  <c:v>42842.592361053241</c:v>
                </c:pt>
                <c:pt idx="20029">
                  <c:v>42842.599305497686</c:v>
                </c:pt>
                <c:pt idx="20030">
                  <c:v>42842.606249942131</c:v>
                </c:pt>
                <c:pt idx="20031">
                  <c:v>42842.613194386577</c:v>
                </c:pt>
                <c:pt idx="20032">
                  <c:v>42842.620138831022</c:v>
                </c:pt>
                <c:pt idx="20033">
                  <c:v>42842.62708327546</c:v>
                </c:pt>
                <c:pt idx="20034">
                  <c:v>42842.634027719905</c:v>
                </c:pt>
                <c:pt idx="20035">
                  <c:v>42842.64097216435</c:v>
                </c:pt>
                <c:pt idx="20036">
                  <c:v>42842.647916608796</c:v>
                </c:pt>
                <c:pt idx="20037">
                  <c:v>42842.654861053241</c:v>
                </c:pt>
                <c:pt idx="20038">
                  <c:v>42842.661805497686</c:v>
                </c:pt>
                <c:pt idx="20039">
                  <c:v>42842.668749942131</c:v>
                </c:pt>
                <c:pt idx="20040">
                  <c:v>42842.675694386577</c:v>
                </c:pt>
                <c:pt idx="20041">
                  <c:v>42842.682638831022</c:v>
                </c:pt>
                <c:pt idx="20042">
                  <c:v>42842.68958327546</c:v>
                </c:pt>
                <c:pt idx="20043">
                  <c:v>42842.696527719905</c:v>
                </c:pt>
                <c:pt idx="20044">
                  <c:v>42842.70347216435</c:v>
                </c:pt>
                <c:pt idx="20045">
                  <c:v>42842.710416608796</c:v>
                </c:pt>
                <c:pt idx="20046">
                  <c:v>42842.717361053241</c:v>
                </c:pt>
                <c:pt idx="20047">
                  <c:v>42842.724305497686</c:v>
                </c:pt>
                <c:pt idx="20048">
                  <c:v>42842.731249942131</c:v>
                </c:pt>
                <c:pt idx="20049">
                  <c:v>42842.738194386577</c:v>
                </c:pt>
                <c:pt idx="20050">
                  <c:v>42842.745138831022</c:v>
                </c:pt>
                <c:pt idx="20051">
                  <c:v>42842.75208327546</c:v>
                </c:pt>
                <c:pt idx="20052">
                  <c:v>42842.759027719905</c:v>
                </c:pt>
                <c:pt idx="20053">
                  <c:v>42842.76597216435</c:v>
                </c:pt>
                <c:pt idx="20054">
                  <c:v>42842.772916608796</c:v>
                </c:pt>
                <c:pt idx="20055">
                  <c:v>42842.779861053241</c:v>
                </c:pt>
                <c:pt idx="20056">
                  <c:v>42842.786805497686</c:v>
                </c:pt>
                <c:pt idx="20057">
                  <c:v>42842.793749942131</c:v>
                </c:pt>
                <c:pt idx="20058">
                  <c:v>42842.800694386577</c:v>
                </c:pt>
                <c:pt idx="20059">
                  <c:v>42842.807638831022</c:v>
                </c:pt>
                <c:pt idx="20060">
                  <c:v>42842.81458327546</c:v>
                </c:pt>
                <c:pt idx="20061">
                  <c:v>42842.821527719905</c:v>
                </c:pt>
                <c:pt idx="20062">
                  <c:v>42842.82847216435</c:v>
                </c:pt>
                <c:pt idx="20063">
                  <c:v>42842.835416608796</c:v>
                </c:pt>
                <c:pt idx="20064">
                  <c:v>42842.842361053241</c:v>
                </c:pt>
                <c:pt idx="20065">
                  <c:v>42842.849305497686</c:v>
                </c:pt>
                <c:pt idx="20066">
                  <c:v>42842.856249942131</c:v>
                </c:pt>
                <c:pt idx="20067">
                  <c:v>42842.863194386577</c:v>
                </c:pt>
                <c:pt idx="20068">
                  <c:v>42842.870138831022</c:v>
                </c:pt>
                <c:pt idx="20069">
                  <c:v>42842.87708327546</c:v>
                </c:pt>
                <c:pt idx="20070">
                  <c:v>42842.884027719905</c:v>
                </c:pt>
                <c:pt idx="20071">
                  <c:v>42842.89097216435</c:v>
                </c:pt>
                <c:pt idx="20072">
                  <c:v>42842.897916608796</c:v>
                </c:pt>
                <c:pt idx="20073">
                  <c:v>42842.904861053241</c:v>
                </c:pt>
                <c:pt idx="20074">
                  <c:v>42842.911805497686</c:v>
                </c:pt>
                <c:pt idx="20075">
                  <c:v>42842.918749942131</c:v>
                </c:pt>
                <c:pt idx="20076">
                  <c:v>42842.925694386577</c:v>
                </c:pt>
                <c:pt idx="20077">
                  <c:v>42842.932638831022</c:v>
                </c:pt>
                <c:pt idx="20078">
                  <c:v>42842.93958327546</c:v>
                </c:pt>
                <c:pt idx="20079">
                  <c:v>42842.946527719905</c:v>
                </c:pt>
                <c:pt idx="20080">
                  <c:v>42842.95347216435</c:v>
                </c:pt>
                <c:pt idx="20081">
                  <c:v>42842.960416608796</c:v>
                </c:pt>
                <c:pt idx="20082">
                  <c:v>42842.967361053241</c:v>
                </c:pt>
                <c:pt idx="20083">
                  <c:v>42842.974305497686</c:v>
                </c:pt>
                <c:pt idx="20084">
                  <c:v>42842.981249942131</c:v>
                </c:pt>
                <c:pt idx="20085">
                  <c:v>42842.988194386577</c:v>
                </c:pt>
                <c:pt idx="20086">
                  <c:v>42842.995138831022</c:v>
                </c:pt>
                <c:pt idx="20087">
                  <c:v>42843.00208327546</c:v>
                </c:pt>
                <c:pt idx="20088">
                  <c:v>42843.009027719905</c:v>
                </c:pt>
                <c:pt idx="20089">
                  <c:v>42843.01597216435</c:v>
                </c:pt>
                <c:pt idx="20090">
                  <c:v>42843.022916608796</c:v>
                </c:pt>
                <c:pt idx="20091">
                  <c:v>42843.029861053241</c:v>
                </c:pt>
                <c:pt idx="20092">
                  <c:v>42843.036805497686</c:v>
                </c:pt>
                <c:pt idx="20093">
                  <c:v>42843.043749942131</c:v>
                </c:pt>
                <c:pt idx="20094">
                  <c:v>42843.050694386577</c:v>
                </c:pt>
                <c:pt idx="20095">
                  <c:v>42843.057638831022</c:v>
                </c:pt>
                <c:pt idx="20096">
                  <c:v>42843.06458327546</c:v>
                </c:pt>
                <c:pt idx="20097">
                  <c:v>42843.071527719905</c:v>
                </c:pt>
                <c:pt idx="20098">
                  <c:v>42843.07847216435</c:v>
                </c:pt>
                <c:pt idx="20099">
                  <c:v>42843.085416608796</c:v>
                </c:pt>
                <c:pt idx="20100">
                  <c:v>42843.092361053241</c:v>
                </c:pt>
                <c:pt idx="20101">
                  <c:v>42843.099305497686</c:v>
                </c:pt>
                <c:pt idx="20102">
                  <c:v>42843.106249942131</c:v>
                </c:pt>
                <c:pt idx="20103">
                  <c:v>42843.113194386577</c:v>
                </c:pt>
                <c:pt idx="20104">
                  <c:v>42843.120138831022</c:v>
                </c:pt>
                <c:pt idx="20105">
                  <c:v>42843.12708327546</c:v>
                </c:pt>
                <c:pt idx="20106">
                  <c:v>42843.134027719905</c:v>
                </c:pt>
                <c:pt idx="20107">
                  <c:v>42843.14097216435</c:v>
                </c:pt>
                <c:pt idx="20108">
                  <c:v>42843.147916608796</c:v>
                </c:pt>
                <c:pt idx="20109">
                  <c:v>42843.154861053241</c:v>
                </c:pt>
                <c:pt idx="20110">
                  <c:v>42843.161805497686</c:v>
                </c:pt>
                <c:pt idx="20111">
                  <c:v>42843.168749942131</c:v>
                </c:pt>
                <c:pt idx="20112">
                  <c:v>42843.175694386577</c:v>
                </c:pt>
                <c:pt idx="20113">
                  <c:v>42843.182638831022</c:v>
                </c:pt>
                <c:pt idx="20114">
                  <c:v>42843.18958327546</c:v>
                </c:pt>
                <c:pt idx="20115">
                  <c:v>42843.196527719905</c:v>
                </c:pt>
                <c:pt idx="20116">
                  <c:v>42843.20347216435</c:v>
                </c:pt>
                <c:pt idx="20117">
                  <c:v>42843.210416608796</c:v>
                </c:pt>
                <c:pt idx="20118">
                  <c:v>42843.217361053241</c:v>
                </c:pt>
                <c:pt idx="20119">
                  <c:v>42843.224305497686</c:v>
                </c:pt>
                <c:pt idx="20120">
                  <c:v>42843.231249942131</c:v>
                </c:pt>
                <c:pt idx="20121">
                  <c:v>42843.238194386577</c:v>
                </c:pt>
                <c:pt idx="20122">
                  <c:v>42843.245138831022</c:v>
                </c:pt>
                <c:pt idx="20123">
                  <c:v>42843.25208327546</c:v>
                </c:pt>
                <c:pt idx="20124">
                  <c:v>42843.259027719905</c:v>
                </c:pt>
                <c:pt idx="20125">
                  <c:v>42843.26597216435</c:v>
                </c:pt>
                <c:pt idx="20126">
                  <c:v>42843.272916608796</c:v>
                </c:pt>
                <c:pt idx="20127">
                  <c:v>42843.279861053241</c:v>
                </c:pt>
                <c:pt idx="20128">
                  <c:v>42843.286805497686</c:v>
                </c:pt>
                <c:pt idx="20129">
                  <c:v>42843.293749942131</c:v>
                </c:pt>
                <c:pt idx="20130">
                  <c:v>42843.300694386577</c:v>
                </c:pt>
                <c:pt idx="20131">
                  <c:v>42843.307638831022</c:v>
                </c:pt>
                <c:pt idx="20132">
                  <c:v>42843.31458327546</c:v>
                </c:pt>
                <c:pt idx="20133">
                  <c:v>42843.321527719905</c:v>
                </c:pt>
                <c:pt idx="20134">
                  <c:v>42843.32847216435</c:v>
                </c:pt>
                <c:pt idx="20135">
                  <c:v>42843.335416608796</c:v>
                </c:pt>
                <c:pt idx="20136">
                  <c:v>42843.342361053241</c:v>
                </c:pt>
                <c:pt idx="20137">
                  <c:v>42843.349305497686</c:v>
                </c:pt>
                <c:pt idx="20138">
                  <c:v>42843.356249942131</c:v>
                </c:pt>
                <c:pt idx="20139">
                  <c:v>42843.363194386577</c:v>
                </c:pt>
                <c:pt idx="20140">
                  <c:v>42843.370138831022</c:v>
                </c:pt>
                <c:pt idx="20141">
                  <c:v>42843.37708327546</c:v>
                </c:pt>
                <c:pt idx="20142">
                  <c:v>42843.384027719905</c:v>
                </c:pt>
                <c:pt idx="20143">
                  <c:v>42843.39097216435</c:v>
                </c:pt>
                <c:pt idx="20144">
                  <c:v>42843.397916608796</c:v>
                </c:pt>
                <c:pt idx="20145">
                  <c:v>42843.404861053241</c:v>
                </c:pt>
                <c:pt idx="20146">
                  <c:v>42843.411805497686</c:v>
                </c:pt>
                <c:pt idx="20147">
                  <c:v>42843.418749942131</c:v>
                </c:pt>
                <c:pt idx="20148">
                  <c:v>42843.425694386577</c:v>
                </c:pt>
                <c:pt idx="20149">
                  <c:v>42843.432638831022</c:v>
                </c:pt>
                <c:pt idx="20150">
                  <c:v>42843.43958327546</c:v>
                </c:pt>
                <c:pt idx="20151">
                  <c:v>42843.446527719905</c:v>
                </c:pt>
                <c:pt idx="20152">
                  <c:v>42843.45347216435</c:v>
                </c:pt>
                <c:pt idx="20153">
                  <c:v>42843.460416608796</c:v>
                </c:pt>
                <c:pt idx="20154">
                  <c:v>42843.467361053241</c:v>
                </c:pt>
                <c:pt idx="20155">
                  <c:v>42843.474305497686</c:v>
                </c:pt>
                <c:pt idx="20156">
                  <c:v>42843.481249942131</c:v>
                </c:pt>
                <c:pt idx="20157">
                  <c:v>42843.488194386577</c:v>
                </c:pt>
                <c:pt idx="20158">
                  <c:v>42843.495138831022</c:v>
                </c:pt>
                <c:pt idx="20159">
                  <c:v>42843.50208327546</c:v>
                </c:pt>
                <c:pt idx="20160">
                  <c:v>42843.509027719905</c:v>
                </c:pt>
                <c:pt idx="20161">
                  <c:v>42843.51597216435</c:v>
                </c:pt>
                <c:pt idx="20162">
                  <c:v>42843.522916608796</c:v>
                </c:pt>
                <c:pt idx="20163">
                  <c:v>42843.529861053241</c:v>
                </c:pt>
                <c:pt idx="20164">
                  <c:v>42843.536805497686</c:v>
                </c:pt>
                <c:pt idx="20165">
                  <c:v>42843.543749942131</c:v>
                </c:pt>
                <c:pt idx="20166">
                  <c:v>42843.550694386577</c:v>
                </c:pt>
                <c:pt idx="20167">
                  <c:v>42843.557638831022</c:v>
                </c:pt>
                <c:pt idx="20168">
                  <c:v>42843.56458327546</c:v>
                </c:pt>
                <c:pt idx="20169">
                  <c:v>42843.571527719905</c:v>
                </c:pt>
                <c:pt idx="20170">
                  <c:v>42843.57847216435</c:v>
                </c:pt>
                <c:pt idx="20171">
                  <c:v>42843.585416608796</c:v>
                </c:pt>
                <c:pt idx="20172">
                  <c:v>42843.592361053241</c:v>
                </c:pt>
                <c:pt idx="20173">
                  <c:v>42843.599305497686</c:v>
                </c:pt>
                <c:pt idx="20174">
                  <c:v>42843.606249942131</c:v>
                </c:pt>
                <c:pt idx="20175">
                  <c:v>42843.613194386577</c:v>
                </c:pt>
                <c:pt idx="20176">
                  <c:v>42843.620138831022</c:v>
                </c:pt>
                <c:pt idx="20177">
                  <c:v>42843.62708327546</c:v>
                </c:pt>
                <c:pt idx="20178">
                  <c:v>42843.634027719905</c:v>
                </c:pt>
                <c:pt idx="20179">
                  <c:v>42843.64097216435</c:v>
                </c:pt>
                <c:pt idx="20180">
                  <c:v>42843.647916608796</c:v>
                </c:pt>
                <c:pt idx="20181">
                  <c:v>42843.654861053241</c:v>
                </c:pt>
                <c:pt idx="20182">
                  <c:v>42843.661805497686</c:v>
                </c:pt>
                <c:pt idx="20183">
                  <c:v>42843.668749942131</c:v>
                </c:pt>
                <c:pt idx="20184">
                  <c:v>42843.675694386577</c:v>
                </c:pt>
                <c:pt idx="20185">
                  <c:v>42843.682638831022</c:v>
                </c:pt>
                <c:pt idx="20186">
                  <c:v>42843.68958327546</c:v>
                </c:pt>
                <c:pt idx="20187">
                  <c:v>42843.696527719905</c:v>
                </c:pt>
                <c:pt idx="20188">
                  <c:v>42843.70347216435</c:v>
                </c:pt>
                <c:pt idx="20189">
                  <c:v>42843.710416608796</c:v>
                </c:pt>
                <c:pt idx="20190">
                  <c:v>42843.717361053241</c:v>
                </c:pt>
                <c:pt idx="20191">
                  <c:v>42843.724305497686</c:v>
                </c:pt>
                <c:pt idx="20192">
                  <c:v>42843.731249942131</c:v>
                </c:pt>
                <c:pt idx="20193">
                  <c:v>42843.738194386577</c:v>
                </c:pt>
                <c:pt idx="20194">
                  <c:v>42843.745138831022</c:v>
                </c:pt>
                <c:pt idx="20195">
                  <c:v>42843.75208327546</c:v>
                </c:pt>
                <c:pt idx="20196">
                  <c:v>42843.759027719905</c:v>
                </c:pt>
                <c:pt idx="20197">
                  <c:v>42843.76597216435</c:v>
                </c:pt>
                <c:pt idx="20198">
                  <c:v>42843.772916608796</c:v>
                </c:pt>
                <c:pt idx="20199">
                  <c:v>42843.779861053241</c:v>
                </c:pt>
                <c:pt idx="20200">
                  <c:v>42843.786805497686</c:v>
                </c:pt>
                <c:pt idx="20201">
                  <c:v>42843.793749942131</c:v>
                </c:pt>
                <c:pt idx="20202">
                  <c:v>42843.800694386577</c:v>
                </c:pt>
                <c:pt idx="20203">
                  <c:v>42843.807638831022</c:v>
                </c:pt>
                <c:pt idx="20204">
                  <c:v>42843.81458327546</c:v>
                </c:pt>
                <c:pt idx="20205">
                  <c:v>42843.821527719905</c:v>
                </c:pt>
                <c:pt idx="20206">
                  <c:v>42843.82847216435</c:v>
                </c:pt>
                <c:pt idx="20207">
                  <c:v>42843.835416608796</c:v>
                </c:pt>
                <c:pt idx="20208">
                  <c:v>42843.842361053241</c:v>
                </c:pt>
                <c:pt idx="20209">
                  <c:v>42843.849305497686</c:v>
                </c:pt>
                <c:pt idx="20210">
                  <c:v>42843.856249942131</c:v>
                </c:pt>
                <c:pt idx="20211">
                  <c:v>42843.863194386577</c:v>
                </c:pt>
                <c:pt idx="20212">
                  <c:v>42843.870138831022</c:v>
                </c:pt>
                <c:pt idx="20213">
                  <c:v>42843.87708327546</c:v>
                </c:pt>
                <c:pt idx="20214">
                  <c:v>42843.884027719905</c:v>
                </c:pt>
                <c:pt idx="20215">
                  <c:v>42843.89097216435</c:v>
                </c:pt>
                <c:pt idx="20216">
                  <c:v>42843.897916608796</c:v>
                </c:pt>
                <c:pt idx="20217">
                  <c:v>42843.904861053241</c:v>
                </c:pt>
                <c:pt idx="20218">
                  <c:v>42843.911805497686</c:v>
                </c:pt>
                <c:pt idx="20219">
                  <c:v>42843.918749942131</c:v>
                </c:pt>
                <c:pt idx="20220">
                  <c:v>42843.925694386577</c:v>
                </c:pt>
                <c:pt idx="20221">
                  <c:v>42843.932638831022</c:v>
                </c:pt>
                <c:pt idx="20222">
                  <c:v>42843.93958327546</c:v>
                </c:pt>
                <c:pt idx="20223">
                  <c:v>42843.946527719905</c:v>
                </c:pt>
                <c:pt idx="20224">
                  <c:v>42843.95347216435</c:v>
                </c:pt>
                <c:pt idx="20225">
                  <c:v>42843.960416608796</c:v>
                </c:pt>
                <c:pt idx="20226">
                  <c:v>42843.967361053241</c:v>
                </c:pt>
                <c:pt idx="20227">
                  <c:v>42843.974305497686</c:v>
                </c:pt>
                <c:pt idx="20228">
                  <c:v>42843.981249942131</c:v>
                </c:pt>
                <c:pt idx="20229">
                  <c:v>42843.988194386577</c:v>
                </c:pt>
                <c:pt idx="20230">
                  <c:v>42843.995138831022</c:v>
                </c:pt>
                <c:pt idx="20231">
                  <c:v>42844.00208327546</c:v>
                </c:pt>
                <c:pt idx="20232">
                  <c:v>42844.009027719905</c:v>
                </c:pt>
                <c:pt idx="20233">
                  <c:v>42844.01597216435</c:v>
                </c:pt>
                <c:pt idx="20234">
                  <c:v>42844.022916608796</c:v>
                </c:pt>
                <c:pt idx="20235">
                  <c:v>42844.029861053241</c:v>
                </c:pt>
                <c:pt idx="20236">
                  <c:v>42844.036805497686</c:v>
                </c:pt>
                <c:pt idx="20237">
                  <c:v>42844.043749942131</c:v>
                </c:pt>
                <c:pt idx="20238">
                  <c:v>42844.050694386577</c:v>
                </c:pt>
                <c:pt idx="20239">
                  <c:v>42844.057638831022</c:v>
                </c:pt>
                <c:pt idx="20240">
                  <c:v>42844.06458327546</c:v>
                </c:pt>
                <c:pt idx="20241">
                  <c:v>42844.071527719905</c:v>
                </c:pt>
                <c:pt idx="20242">
                  <c:v>42844.07847216435</c:v>
                </c:pt>
                <c:pt idx="20243">
                  <c:v>42844.085416608796</c:v>
                </c:pt>
                <c:pt idx="20244">
                  <c:v>42844.092361053241</c:v>
                </c:pt>
                <c:pt idx="20245">
                  <c:v>42844.099305497686</c:v>
                </c:pt>
                <c:pt idx="20246">
                  <c:v>42844.106249942131</c:v>
                </c:pt>
                <c:pt idx="20247">
                  <c:v>42844.113194386577</c:v>
                </c:pt>
                <c:pt idx="20248">
                  <c:v>42844.120138831022</c:v>
                </c:pt>
                <c:pt idx="20249">
                  <c:v>42844.12708327546</c:v>
                </c:pt>
                <c:pt idx="20250">
                  <c:v>42844.134027719905</c:v>
                </c:pt>
                <c:pt idx="20251">
                  <c:v>42844.14097216435</c:v>
                </c:pt>
                <c:pt idx="20252">
                  <c:v>42844.147916608796</c:v>
                </c:pt>
                <c:pt idx="20253">
                  <c:v>42844.154861053241</c:v>
                </c:pt>
                <c:pt idx="20254">
                  <c:v>42844.161805497686</c:v>
                </c:pt>
                <c:pt idx="20255">
                  <c:v>42844.168749942131</c:v>
                </c:pt>
                <c:pt idx="20256">
                  <c:v>42844.175694386577</c:v>
                </c:pt>
                <c:pt idx="20257">
                  <c:v>42844.182638831022</c:v>
                </c:pt>
                <c:pt idx="20258">
                  <c:v>42844.18958327546</c:v>
                </c:pt>
                <c:pt idx="20259">
                  <c:v>42844.196527719905</c:v>
                </c:pt>
                <c:pt idx="20260">
                  <c:v>42844.20347216435</c:v>
                </c:pt>
                <c:pt idx="20261">
                  <c:v>42844.210416608796</c:v>
                </c:pt>
                <c:pt idx="20262">
                  <c:v>42844.217361053241</c:v>
                </c:pt>
                <c:pt idx="20263">
                  <c:v>42844.224305497686</c:v>
                </c:pt>
                <c:pt idx="20264">
                  <c:v>42844.231249942131</c:v>
                </c:pt>
                <c:pt idx="20265">
                  <c:v>42844.238194386577</c:v>
                </c:pt>
                <c:pt idx="20266">
                  <c:v>42844.245138831022</c:v>
                </c:pt>
                <c:pt idx="20267">
                  <c:v>42844.25208327546</c:v>
                </c:pt>
                <c:pt idx="20268">
                  <c:v>42844.259027719905</c:v>
                </c:pt>
                <c:pt idx="20269">
                  <c:v>42844.26597216435</c:v>
                </c:pt>
                <c:pt idx="20270">
                  <c:v>42844.272916608796</c:v>
                </c:pt>
                <c:pt idx="20271">
                  <c:v>42844.279861053241</c:v>
                </c:pt>
                <c:pt idx="20272">
                  <c:v>42844.286805497686</c:v>
                </c:pt>
                <c:pt idx="20273">
                  <c:v>42844.293749942131</c:v>
                </c:pt>
                <c:pt idx="20274">
                  <c:v>42844.300694386577</c:v>
                </c:pt>
                <c:pt idx="20275">
                  <c:v>42844.307638831022</c:v>
                </c:pt>
                <c:pt idx="20276">
                  <c:v>42844.31458327546</c:v>
                </c:pt>
                <c:pt idx="20277">
                  <c:v>42844.321527719905</c:v>
                </c:pt>
                <c:pt idx="20278">
                  <c:v>42844.32847216435</c:v>
                </c:pt>
                <c:pt idx="20279">
                  <c:v>42844.335416608796</c:v>
                </c:pt>
                <c:pt idx="20280">
                  <c:v>42844.342361053241</c:v>
                </c:pt>
                <c:pt idx="20281">
                  <c:v>42844.349305497686</c:v>
                </c:pt>
                <c:pt idx="20282">
                  <c:v>42844.356249942131</c:v>
                </c:pt>
                <c:pt idx="20283">
                  <c:v>42844.363194386577</c:v>
                </c:pt>
                <c:pt idx="20284">
                  <c:v>42844.370138831022</c:v>
                </c:pt>
                <c:pt idx="20285">
                  <c:v>42844.37708327546</c:v>
                </c:pt>
                <c:pt idx="20286">
                  <c:v>42844.384027719905</c:v>
                </c:pt>
                <c:pt idx="20287">
                  <c:v>42844.39097216435</c:v>
                </c:pt>
                <c:pt idx="20288">
                  <c:v>42844.397916608796</c:v>
                </c:pt>
                <c:pt idx="20289">
                  <c:v>42844.404861053241</c:v>
                </c:pt>
                <c:pt idx="20290">
                  <c:v>42844.411805497686</c:v>
                </c:pt>
                <c:pt idx="20291">
                  <c:v>42844.418749942131</c:v>
                </c:pt>
                <c:pt idx="20292">
                  <c:v>42844.425694386577</c:v>
                </c:pt>
                <c:pt idx="20293">
                  <c:v>42844.432638831022</c:v>
                </c:pt>
                <c:pt idx="20294">
                  <c:v>42844.43958327546</c:v>
                </c:pt>
                <c:pt idx="20295">
                  <c:v>42844.446527719905</c:v>
                </c:pt>
                <c:pt idx="20296">
                  <c:v>42844.45347216435</c:v>
                </c:pt>
                <c:pt idx="20297">
                  <c:v>42844.460416608796</c:v>
                </c:pt>
                <c:pt idx="20298">
                  <c:v>42844.467361053241</c:v>
                </c:pt>
                <c:pt idx="20299">
                  <c:v>42844.474305497686</c:v>
                </c:pt>
                <c:pt idx="20300">
                  <c:v>42844.481249942131</c:v>
                </c:pt>
                <c:pt idx="20301">
                  <c:v>42844.488194386577</c:v>
                </c:pt>
                <c:pt idx="20302">
                  <c:v>42844.495138831022</c:v>
                </c:pt>
                <c:pt idx="20303">
                  <c:v>42844.50208327546</c:v>
                </c:pt>
                <c:pt idx="20304">
                  <c:v>42844.509027719905</c:v>
                </c:pt>
                <c:pt idx="20305">
                  <c:v>42844.51597216435</c:v>
                </c:pt>
                <c:pt idx="20306">
                  <c:v>42844.522916608796</c:v>
                </c:pt>
                <c:pt idx="20307">
                  <c:v>42844.529861053241</c:v>
                </c:pt>
                <c:pt idx="20308">
                  <c:v>42844.536805497686</c:v>
                </c:pt>
                <c:pt idx="20309">
                  <c:v>42844.543749942131</c:v>
                </c:pt>
                <c:pt idx="20310">
                  <c:v>42844.550694386577</c:v>
                </c:pt>
                <c:pt idx="20311">
                  <c:v>42844.557638831022</c:v>
                </c:pt>
                <c:pt idx="20312">
                  <c:v>42844.56458327546</c:v>
                </c:pt>
                <c:pt idx="20313">
                  <c:v>42844.571527719905</c:v>
                </c:pt>
                <c:pt idx="20314">
                  <c:v>42844.57847216435</c:v>
                </c:pt>
                <c:pt idx="20315">
                  <c:v>42844.585416608796</c:v>
                </c:pt>
                <c:pt idx="20316">
                  <c:v>42844.592361053241</c:v>
                </c:pt>
                <c:pt idx="20317">
                  <c:v>42844.599305497686</c:v>
                </c:pt>
                <c:pt idx="20318">
                  <c:v>42844.606249942131</c:v>
                </c:pt>
                <c:pt idx="20319">
                  <c:v>42844.613194386577</c:v>
                </c:pt>
                <c:pt idx="20320">
                  <c:v>42844.620138831022</c:v>
                </c:pt>
                <c:pt idx="20321">
                  <c:v>42844.62708327546</c:v>
                </c:pt>
                <c:pt idx="20322">
                  <c:v>42844.634027719905</c:v>
                </c:pt>
                <c:pt idx="20323">
                  <c:v>42844.64097216435</c:v>
                </c:pt>
                <c:pt idx="20324">
                  <c:v>42844.647916608796</c:v>
                </c:pt>
                <c:pt idx="20325">
                  <c:v>42844.654861053241</c:v>
                </c:pt>
                <c:pt idx="20326">
                  <c:v>42844.661805497686</c:v>
                </c:pt>
                <c:pt idx="20327">
                  <c:v>42844.668749942131</c:v>
                </c:pt>
                <c:pt idx="20328">
                  <c:v>42844.675694386577</c:v>
                </c:pt>
                <c:pt idx="20329">
                  <c:v>42844.682638831022</c:v>
                </c:pt>
                <c:pt idx="20330">
                  <c:v>42844.68958327546</c:v>
                </c:pt>
                <c:pt idx="20331">
                  <c:v>42844.696527719905</c:v>
                </c:pt>
                <c:pt idx="20332">
                  <c:v>42844.70347216435</c:v>
                </c:pt>
                <c:pt idx="20333">
                  <c:v>42844.710416608796</c:v>
                </c:pt>
                <c:pt idx="20334">
                  <c:v>42844.717361053241</c:v>
                </c:pt>
                <c:pt idx="20335">
                  <c:v>42844.724305497686</c:v>
                </c:pt>
                <c:pt idx="20336">
                  <c:v>42844.731249942131</c:v>
                </c:pt>
                <c:pt idx="20337">
                  <c:v>42844.738194386577</c:v>
                </c:pt>
                <c:pt idx="20338">
                  <c:v>42844.745138831022</c:v>
                </c:pt>
                <c:pt idx="20339">
                  <c:v>42844.75208327546</c:v>
                </c:pt>
                <c:pt idx="20340">
                  <c:v>42844.759027719905</c:v>
                </c:pt>
                <c:pt idx="20341">
                  <c:v>42844.76597216435</c:v>
                </c:pt>
                <c:pt idx="20342">
                  <c:v>42844.772916608796</c:v>
                </c:pt>
                <c:pt idx="20343">
                  <c:v>42844.779861053241</c:v>
                </c:pt>
                <c:pt idx="20344">
                  <c:v>42844.786805497686</c:v>
                </c:pt>
                <c:pt idx="20345">
                  <c:v>42844.793749942131</c:v>
                </c:pt>
                <c:pt idx="20346">
                  <c:v>42844.800694386577</c:v>
                </c:pt>
                <c:pt idx="20347">
                  <c:v>42844.807638831022</c:v>
                </c:pt>
                <c:pt idx="20348">
                  <c:v>42844.81458327546</c:v>
                </c:pt>
                <c:pt idx="20349">
                  <c:v>42844.821527719905</c:v>
                </c:pt>
                <c:pt idx="20350">
                  <c:v>42844.82847216435</c:v>
                </c:pt>
                <c:pt idx="20351">
                  <c:v>42844.835416608796</c:v>
                </c:pt>
                <c:pt idx="20352">
                  <c:v>42844.842361053241</c:v>
                </c:pt>
                <c:pt idx="20353">
                  <c:v>42844.849305497686</c:v>
                </c:pt>
                <c:pt idx="20354">
                  <c:v>42844.856249942131</c:v>
                </c:pt>
                <c:pt idx="20355">
                  <c:v>42844.863194386577</c:v>
                </c:pt>
                <c:pt idx="20356">
                  <c:v>42844.870138831022</c:v>
                </c:pt>
                <c:pt idx="20357">
                  <c:v>42844.87708327546</c:v>
                </c:pt>
                <c:pt idx="20358">
                  <c:v>42844.884027719905</c:v>
                </c:pt>
                <c:pt idx="20359">
                  <c:v>42844.89097216435</c:v>
                </c:pt>
                <c:pt idx="20360">
                  <c:v>42844.897916608796</c:v>
                </c:pt>
                <c:pt idx="20361">
                  <c:v>42844.904861053241</c:v>
                </c:pt>
                <c:pt idx="20362">
                  <c:v>42844.911805497686</c:v>
                </c:pt>
                <c:pt idx="20363">
                  <c:v>42844.918749942131</c:v>
                </c:pt>
                <c:pt idx="20364">
                  <c:v>42844.925694386577</c:v>
                </c:pt>
                <c:pt idx="20365">
                  <c:v>42844.932638831022</c:v>
                </c:pt>
                <c:pt idx="20366">
                  <c:v>42844.93958327546</c:v>
                </c:pt>
                <c:pt idx="20367">
                  <c:v>42844.946527719905</c:v>
                </c:pt>
                <c:pt idx="20368">
                  <c:v>42844.95347216435</c:v>
                </c:pt>
                <c:pt idx="20369">
                  <c:v>42844.960416608796</c:v>
                </c:pt>
                <c:pt idx="20370">
                  <c:v>42844.967361053241</c:v>
                </c:pt>
                <c:pt idx="20371">
                  <c:v>42844.974305497686</c:v>
                </c:pt>
                <c:pt idx="20372">
                  <c:v>42844.981249942131</c:v>
                </c:pt>
                <c:pt idx="20373">
                  <c:v>42844.988194386577</c:v>
                </c:pt>
                <c:pt idx="20374">
                  <c:v>42844.995138831022</c:v>
                </c:pt>
                <c:pt idx="20375">
                  <c:v>42845.00208327546</c:v>
                </c:pt>
                <c:pt idx="20376">
                  <c:v>42845.009027719905</c:v>
                </c:pt>
                <c:pt idx="20377">
                  <c:v>42845.01597216435</c:v>
                </c:pt>
                <c:pt idx="20378">
                  <c:v>42845.022916608796</c:v>
                </c:pt>
                <c:pt idx="20379">
                  <c:v>42845.029861053241</c:v>
                </c:pt>
                <c:pt idx="20380">
                  <c:v>42845.036805497686</c:v>
                </c:pt>
                <c:pt idx="20381">
                  <c:v>42845.043749942131</c:v>
                </c:pt>
                <c:pt idx="20382">
                  <c:v>42845.050694386577</c:v>
                </c:pt>
                <c:pt idx="20383">
                  <c:v>42845.057638831022</c:v>
                </c:pt>
                <c:pt idx="20384">
                  <c:v>42845.06458327546</c:v>
                </c:pt>
                <c:pt idx="20385">
                  <c:v>42845.071527719905</c:v>
                </c:pt>
                <c:pt idx="20386">
                  <c:v>42845.07847216435</c:v>
                </c:pt>
                <c:pt idx="20387">
                  <c:v>42845.085416608796</c:v>
                </c:pt>
                <c:pt idx="20388">
                  <c:v>42845.092361053241</c:v>
                </c:pt>
                <c:pt idx="20389">
                  <c:v>42845.099305497686</c:v>
                </c:pt>
                <c:pt idx="20390">
                  <c:v>42845.106249942131</c:v>
                </c:pt>
                <c:pt idx="20391">
                  <c:v>42845.113194386577</c:v>
                </c:pt>
                <c:pt idx="20392">
                  <c:v>42845.120138831022</c:v>
                </c:pt>
                <c:pt idx="20393">
                  <c:v>42845.12708327546</c:v>
                </c:pt>
                <c:pt idx="20394">
                  <c:v>42845.134027719905</c:v>
                </c:pt>
                <c:pt idx="20395">
                  <c:v>42845.14097216435</c:v>
                </c:pt>
                <c:pt idx="20396">
                  <c:v>42845.147916608796</c:v>
                </c:pt>
                <c:pt idx="20397">
                  <c:v>42845.154861053241</c:v>
                </c:pt>
                <c:pt idx="20398">
                  <c:v>42845.161805497686</c:v>
                </c:pt>
                <c:pt idx="20399">
                  <c:v>42845.168749942131</c:v>
                </c:pt>
                <c:pt idx="20400">
                  <c:v>42845.175694386577</c:v>
                </c:pt>
                <c:pt idx="20401">
                  <c:v>42845.182638831022</c:v>
                </c:pt>
                <c:pt idx="20402">
                  <c:v>42845.18958327546</c:v>
                </c:pt>
                <c:pt idx="20403">
                  <c:v>42845.196527719905</c:v>
                </c:pt>
                <c:pt idx="20404">
                  <c:v>42845.20347216435</c:v>
                </c:pt>
                <c:pt idx="20405">
                  <c:v>42845.210416608796</c:v>
                </c:pt>
                <c:pt idx="20406">
                  <c:v>42845.217361053241</c:v>
                </c:pt>
                <c:pt idx="20407">
                  <c:v>42845.224305497686</c:v>
                </c:pt>
                <c:pt idx="20408">
                  <c:v>42845.231249942131</c:v>
                </c:pt>
                <c:pt idx="20409">
                  <c:v>42845.238194386577</c:v>
                </c:pt>
                <c:pt idx="20410">
                  <c:v>42845.245138831022</c:v>
                </c:pt>
                <c:pt idx="20411">
                  <c:v>42845.25208327546</c:v>
                </c:pt>
                <c:pt idx="20412">
                  <c:v>42845.259027719905</c:v>
                </c:pt>
                <c:pt idx="20413">
                  <c:v>42845.26597216435</c:v>
                </c:pt>
                <c:pt idx="20414">
                  <c:v>42845.272916608796</c:v>
                </c:pt>
                <c:pt idx="20415">
                  <c:v>42845.279861053241</c:v>
                </c:pt>
                <c:pt idx="20416">
                  <c:v>42845.286805497686</c:v>
                </c:pt>
                <c:pt idx="20417">
                  <c:v>42845.293749942131</c:v>
                </c:pt>
                <c:pt idx="20418">
                  <c:v>42845.300694386577</c:v>
                </c:pt>
                <c:pt idx="20419">
                  <c:v>42845.307638831022</c:v>
                </c:pt>
                <c:pt idx="20420">
                  <c:v>42845.31458327546</c:v>
                </c:pt>
                <c:pt idx="20421">
                  <c:v>42845.321527719905</c:v>
                </c:pt>
                <c:pt idx="20422">
                  <c:v>42845.32847216435</c:v>
                </c:pt>
                <c:pt idx="20423">
                  <c:v>42845.335416608796</c:v>
                </c:pt>
                <c:pt idx="20424">
                  <c:v>42845.342361053241</c:v>
                </c:pt>
                <c:pt idx="20425">
                  <c:v>42845.349305497686</c:v>
                </c:pt>
                <c:pt idx="20426">
                  <c:v>42845.356249942131</c:v>
                </c:pt>
                <c:pt idx="20427">
                  <c:v>42845.363194386577</c:v>
                </c:pt>
                <c:pt idx="20428">
                  <c:v>42845.370138831022</c:v>
                </c:pt>
                <c:pt idx="20429">
                  <c:v>42845.37708327546</c:v>
                </c:pt>
                <c:pt idx="20430">
                  <c:v>42845.384027719905</c:v>
                </c:pt>
                <c:pt idx="20431">
                  <c:v>42845.39097216435</c:v>
                </c:pt>
                <c:pt idx="20432">
                  <c:v>42845.397916608796</c:v>
                </c:pt>
                <c:pt idx="20433">
                  <c:v>42845.404861053241</c:v>
                </c:pt>
                <c:pt idx="20434">
                  <c:v>42845.411805497686</c:v>
                </c:pt>
                <c:pt idx="20435">
                  <c:v>42845.418749942131</c:v>
                </c:pt>
                <c:pt idx="20436">
                  <c:v>42845.425694386577</c:v>
                </c:pt>
                <c:pt idx="20437">
                  <c:v>42845.432638831022</c:v>
                </c:pt>
                <c:pt idx="20438">
                  <c:v>42845.43958327546</c:v>
                </c:pt>
                <c:pt idx="20439">
                  <c:v>42845.446527719905</c:v>
                </c:pt>
                <c:pt idx="20440">
                  <c:v>42845.45347216435</c:v>
                </c:pt>
                <c:pt idx="20441">
                  <c:v>42845.460416608796</c:v>
                </c:pt>
                <c:pt idx="20442">
                  <c:v>42845.467361053241</c:v>
                </c:pt>
                <c:pt idx="20443">
                  <c:v>42845.474305497686</c:v>
                </c:pt>
                <c:pt idx="20444">
                  <c:v>42845.481249942131</c:v>
                </c:pt>
                <c:pt idx="20445">
                  <c:v>42845.488194386577</c:v>
                </c:pt>
                <c:pt idx="20446">
                  <c:v>42845.495138831022</c:v>
                </c:pt>
                <c:pt idx="20447">
                  <c:v>42845.50208327546</c:v>
                </c:pt>
                <c:pt idx="20448">
                  <c:v>42845.509027719905</c:v>
                </c:pt>
                <c:pt idx="20449">
                  <c:v>42845.51597216435</c:v>
                </c:pt>
                <c:pt idx="20450">
                  <c:v>42845.522916608796</c:v>
                </c:pt>
                <c:pt idx="20451">
                  <c:v>42845.529861053241</c:v>
                </c:pt>
                <c:pt idx="20452">
                  <c:v>42845.536805497686</c:v>
                </c:pt>
                <c:pt idx="20453">
                  <c:v>42845.543749942131</c:v>
                </c:pt>
                <c:pt idx="20454">
                  <c:v>42845.550694386577</c:v>
                </c:pt>
                <c:pt idx="20455">
                  <c:v>42845.557638831022</c:v>
                </c:pt>
                <c:pt idx="20456">
                  <c:v>42845.56458327546</c:v>
                </c:pt>
                <c:pt idx="20457">
                  <c:v>42845.571527719905</c:v>
                </c:pt>
                <c:pt idx="20458">
                  <c:v>42845.57847216435</c:v>
                </c:pt>
                <c:pt idx="20459">
                  <c:v>42845.585416608796</c:v>
                </c:pt>
                <c:pt idx="20460">
                  <c:v>42845.592361053241</c:v>
                </c:pt>
                <c:pt idx="20461">
                  <c:v>42845.599305497686</c:v>
                </c:pt>
                <c:pt idx="20462">
                  <c:v>42845.606249942131</c:v>
                </c:pt>
                <c:pt idx="20463">
                  <c:v>42845.613194386577</c:v>
                </c:pt>
                <c:pt idx="20464">
                  <c:v>42845.620138831022</c:v>
                </c:pt>
                <c:pt idx="20465">
                  <c:v>42845.62708327546</c:v>
                </c:pt>
                <c:pt idx="20466">
                  <c:v>42845.634027719905</c:v>
                </c:pt>
                <c:pt idx="20467">
                  <c:v>42845.64097216435</c:v>
                </c:pt>
                <c:pt idx="20468">
                  <c:v>42845.647916608796</c:v>
                </c:pt>
                <c:pt idx="20469">
                  <c:v>42845.654861053241</c:v>
                </c:pt>
                <c:pt idx="20470">
                  <c:v>42845.661805497686</c:v>
                </c:pt>
                <c:pt idx="20471">
                  <c:v>42845.668749942131</c:v>
                </c:pt>
                <c:pt idx="20472">
                  <c:v>42845.675694386577</c:v>
                </c:pt>
                <c:pt idx="20473">
                  <c:v>42845.682638831022</c:v>
                </c:pt>
                <c:pt idx="20474">
                  <c:v>42845.68958327546</c:v>
                </c:pt>
                <c:pt idx="20475">
                  <c:v>42845.696527719905</c:v>
                </c:pt>
                <c:pt idx="20476">
                  <c:v>42845.70347216435</c:v>
                </c:pt>
                <c:pt idx="20477">
                  <c:v>42845.710416608796</c:v>
                </c:pt>
                <c:pt idx="20478">
                  <c:v>42845.717361053241</c:v>
                </c:pt>
                <c:pt idx="20479">
                  <c:v>42845.724305497686</c:v>
                </c:pt>
                <c:pt idx="20480">
                  <c:v>42845.731249942131</c:v>
                </c:pt>
                <c:pt idx="20481">
                  <c:v>42845.738194386577</c:v>
                </c:pt>
                <c:pt idx="20482">
                  <c:v>42845.745138831022</c:v>
                </c:pt>
                <c:pt idx="20483">
                  <c:v>42845.75208327546</c:v>
                </c:pt>
                <c:pt idx="20484">
                  <c:v>42845.759027719905</c:v>
                </c:pt>
                <c:pt idx="20485">
                  <c:v>42845.76597216435</c:v>
                </c:pt>
                <c:pt idx="20486">
                  <c:v>42845.772916608796</c:v>
                </c:pt>
                <c:pt idx="20487">
                  <c:v>42845.779861053241</c:v>
                </c:pt>
                <c:pt idx="20488">
                  <c:v>42845.786805497686</c:v>
                </c:pt>
                <c:pt idx="20489">
                  <c:v>42845.793749942131</c:v>
                </c:pt>
                <c:pt idx="20490">
                  <c:v>42845.800694386577</c:v>
                </c:pt>
                <c:pt idx="20491">
                  <c:v>42845.807638831022</c:v>
                </c:pt>
                <c:pt idx="20492">
                  <c:v>42845.81458327546</c:v>
                </c:pt>
                <c:pt idx="20493">
                  <c:v>42845.821527719905</c:v>
                </c:pt>
                <c:pt idx="20494">
                  <c:v>42845.82847216435</c:v>
                </c:pt>
                <c:pt idx="20495">
                  <c:v>42845.835416608796</c:v>
                </c:pt>
                <c:pt idx="20496">
                  <c:v>42845.842361053241</c:v>
                </c:pt>
                <c:pt idx="20497">
                  <c:v>42845.849305497686</c:v>
                </c:pt>
                <c:pt idx="20498">
                  <c:v>42845.856249942131</c:v>
                </c:pt>
                <c:pt idx="20499">
                  <c:v>42845.863194386577</c:v>
                </c:pt>
                <c:pt idx="20500">
                  <c:v>42845.870138831022</c:v>
                </c:pt>
                <c:pt idx="20501">
                  <c:v>42845.87708327546</c:v>
                </c:pt>
                <c:pt idx="20502">
                  <c:v>42845.884027719905</c:v>
                </c:pt>
                <c:pt idx="20503">
                  <c:v>42845.89097216435</c:v>
                </c:pt>
                <c:pt idx="20504">
                  <c:v>42845.897916608796</c:v>
                </c:pt>
                <c:pt idx="20505">
                  <c:v>42845.904861053241</c:v>
                </c:pt>
                <c:pt idx="20506">
                  <c:v>42845.911805497686</c:v>
                </c:pt>
                <c:pt idx="20507">
                  <c:v>42845.918749942131</c:v>
                </c:pt>
                <c:pt idx="20508">
                  <c:v>42845.925694386577</c:v>
                </c:pt>
                <c:pt idx="20509">
                  <c:v>42845.932638831022</c:v>
                </c:pt>
                <c:pt idx="20510">
                  <c:v>42845.93958327546</c:v>
                </c:pt>
                <c:pt idx="20511">
                  <c:v>42845.946527719905</c:v>
                </c:pt>
                <c:pt idx="20512">
                  <c:v>42845.95347216435</c:v>
                </c:pt>
                <c:pt idx="20513">
                  <c:v>42845.960416608796</c:v>
                </c:pt>
                <c:pt idx="20514">
                  <c:v>42845.967361053241</c:v>
                </c:pt>
                <c:pt idx="20515">
                  <c:v>42845.974305497686</c:v>
                </c:pt>
                <c:pt idx="20516">
                  <c:v>42845.981249942131</c:v>
                </c:pt>
                <c:pt idx="20517">
                  <c:v>42845.988194386577</c:v>
                </c:pt>
                <c:pt idx="20518">
                  <c:v>42845.995138831022</c:v>
                </c:pt>
                <c:pt idx="20519">
                  <c:v>42846.00208327546</c:v>
                </c:pt>
                <c:pt idx="20520">
                  <c:v>42846.009027719905</c:v>
                </c:pt>
                <c:pt idx="20521">
                  <c:v>42846.01597216435</c:v>
                </c:pt>
                <c:pt idx="20522">
                  <c:v>42846.022916608796</c:v>
                </c:pt>
                <c:pt idx="20523">
                  <c:v>42846.029861053241</c:v>
                </c:pt>
                <c:pt idx="20524">
                  <c:v>42846.036805497686</c:v>
                </c:pt>
                <c:pt idx="20525">
                  <c:v>42846.043749942131</c:v>
                </c:pt>
                <c:pt idx="20526">
                  <c:v>42846.050694386577</c:v>
                </c:pt>
                <c:pt idx="20527">
                  <c:v>42846.057638831022</c:v>
                </c:pt>
                <c:pt idx="20528">
                  <c:v>42846.06458327546</c:v>
                </c:pt>
                <c:pt idx="20529">
                  <c:v>42846.071527719905</c:v>
                </c:pt>
                <c:pt idx="20530">
                  <c:v>42846.07847216435</c:v>
                </c:pt>
                <c:pt idx="20531">
                  <c:v>42846.085416608796</c:v>
                </c:pt>
                <c:pt idx="20532">
                  <c:v>42846.092361053241</c:v>
                </c:pt>
                <c:pt idx="20533">
                  <c:v>42846.099305497686</c:v>
                </c:pt>
                <c:pt idx="20534">
                  <c:v>42846.106249942131</c:v>
                </c:pt>
                <c:pt idx="20535">
                  <c:v>42846.113194386577</c:v>
                </c:pt>
                <c:pt idx="20536">
                  <c:v>42846.120138831022</c:v>
                </c:pt>
                <c:pt idx="20537">
                  <c:v>42846.12708327546</c:v>
                </c:pt>
                <c:pt idx="20538">
                  <c:v>42846.134027719905</c:v>
                </c:pt>
                <c:pt idx="20539">
                  <c:v>42846.14097216435</c:v>
                </c:pt>
                <c:pt idx="20540">
                  <c:v>42846.147916608796</c:v>
                </c:pt>
                <c:pt idx="20541">
                  <c:v>42846.154861053241</c:v>
                </c:pt>
                <c:pt idx="20542">
                  <c:v>42846.161805497686</c:v>
                </c:pt>
                <c:pt idx="20543">
                  <c:v>42846.168749942131</c:v>
                </c:pt>
                <c:pt idx="20544">
                  <c:v>42846.175694386577</c:v>
                </c:pt>
                <c:pt idx="20545">
                  <c:v>42846.182638831022</c:v>
                </c:pt>
                <c:pt idx="20546">
                  <c:v>42846.18958327546</c:v>
                </c:pt>
                <c:pt idx="20547">
                  <c:v>42846.196527719905</c:v>
                </c:pt>
                <c:pt idx="20548">
                  <c:v>42846.20347216435</c:v>
                </c:pt>
                <c:pt idx="20549">
                  <c:v>42846.210416608796</c:v>
                </c:pt>
                <c:pt idx="20550">
                  <c:v>42846.217361053241</c:v>
                </c:pt>
                <c:pt idx="20551">
                  <c:v>42846.224305497686</c:v>
                </c:pt>
                <c:pt idx="20552">
                  <c:v>42846.231249942131</c:v>
                </c:pt>
                <c:pt idx="20553">
                  <c:v>42846.238194386577</c:v>
                </c:pt>
                <c:pt idx="20554">
                  <c:v>42846.245138831022</c:v>
                </c:pt>
                <c:pt idx="20555">
                  <c:v>42846.25208327546</c:v>
                </c:pt>
                <c:pt idx="20556">
                  <c:v>42846.259027719905</c:v>
                </c:pt>
                <c:pt idx="20557">
                  <c:v>42846.26597216435</c:v>
                </c:pt>
                <c:pt idx="20558">
                  <c:v>42846.272916608796</c:v>
                </c:pt>
                <c:pt idx="20559">
                  <c:v>42846.279861053241</c:v>
                </c:pt>
                <c:pt idx="20560">
                  <c:v>42846.286805497686</c:v>
                </c:pt>
                <c:pt idx="20561">
                  <c:v>42846.293749942131</c:v>
                </c:pt>
                <c:pt idx="20562">
                  <c:v>42846.300694386577</c:v>
                </c:pt>
                <c:pt idx="20563">
                  <c:v>42846.307638831022</c:v>
                </c:pt>
                <c:pt idx="20564">
                  <c:v>42846.31458327546</c:v>
                </c:pt>
                <c:pt idx="20565">
                  <c:v>42846.321527719905</c:v>
                </c:pt>
                <c:pt idx="20566">
                  <c:v>42846.32847216435</c:v>
                </c:pt>
                <c:pt idx="20567">
                  <c:v>42846.335416608796</c:v>
                </c:pt>
                <c:pt idx="20568">
                  <c:v>42846.342361053241</c:v>
                </c:pt>
                <c:pt idx="20569">
                  <c:v>42846.349305497686</c:v>
                </c:pt>
                <c:pt idx="20570">
                  <c:v>42846.356249942131</c:v>
                </c:pt>
                <c:pt idx="20571">
                  <c:v>42846.363194386577</c:v>
                </c:pt>
                <c:pt idx="20572">
                  <c:v>42846.370138831022</c:v>
                </c:pt>
                <c:pt idx="20573">
                  <c:v>42846.37708327546</c:v>
                </c:pt>
                <c:pt idx="20574">
                  <c:v>42846.384027719905</c:v>
                </c:pt>
                <c:pt idx="20575">
                  <c:v>42846.39097216435</c:v>
                </c:pt>
                <c:pt idx="20576">
                  <c:v>42846.397916608796</c:v>
                </c:pt>
                <c:pt idx="20577">
                  <c:v>42846.404861053241</c:v>
                </c:pt>
                <c:pt idx="20578">
                  <c:v>42846.411805497686</c:v>
                </c:pt>
                <c:pt idx="20579">
                  <c:v>42846.418749942131</c:v>
                </c:pt>
                <c:pt idx="20580">
                  <c:v>42846.425694386577</c:v>
                </c:pt>
                <c:pt idx="20581">
                  <c:v>42846.432638831022</c:v>
                </c:pt>
                <c:pt idx="20582">
                  <c:v>42846.43958327546</c:v>
                </c:pt>
                <c:pt idx="20583">
                  <c:v>42846.446527719905</c:v>
                </c:pt>
                <c:pt idx="20584">
                  <c:v>42846.45347216435</c:v>
                </c:pt>
                <c:pt idx="20585">
                  <c:v>42846.460416608796</c:v>
                </c:pt>
                <c:pt idx="20586">
                  <c:v>42846.467361053241</c:v>
                </c:pt>
                <c:pt idx="20587">
                  <c:v>42846.474305497686</c:v>
                </c:pt>
                <c:pt idx="20588">
                  <c:v>42846.481249942131</c:v>
                </c:pt>
                <c:pt idx="20589">
                  <c:v>42846.488194386577</c:v>
                </c:pt>
                <c:pt idx="20590">
                  <c:v>42846.495138831022</c:v>
                </c:pt>
                <c:pt idx="20591">
                  <c:v>42846.50208327546</c:v>
                </c:pt>
                <c:pt idx="20592">
                  <c:v>42846.509027719905</c:v>
                </c:pt>
                <c:pt idx="20593">
                  <c:v>42846.51597216435</c:v>
                </c:pt>
                <c:pt idx="20594">
                  <c:v>42846.522916608796</c:v>
                </c:pt>
                <c:pt idx="20595">
                  <c:v>42846.529861053241</c:v>
                </c:pt>
                <c:pt idx="20596">
                  <c:v>42846.536805497686</c:v>
                </c:pt>
                <c:pt idx="20597">
                  <c:v>42846.543749942131</c:v>
                </c:pt>
                <c:pt idx="20598">
                  <c:v>42846.550694386577</c:v>
                </c:pt>
                <c:pt idx="20599">
                  <c:v>42846.557638831022</c:v>
                </c:pt>
                <c:pt idx="20600">
                  <c:v>42846.56458327546</c:v>
                </c:pt>
                <c:pt idx="20601">
                  <c:v>42846.571527719905</c:v>
                </c:pt>
                <c:pt idx="20602">
                  <c:v>42846.57847216435</c:v>
                </c:pt>
                <c:pt idx="20603">
                  <c:v>42846.585416608796</c:v>
                </c:pt>
                <c:pt idx="20604">
                  <c:v>42846.592361053241</c:v>
                </c:pt>
                <c:pt idx="20605">
                  <c:v>42846.599305497686</c:v>
                </c:pt>
                <c:pt idx="20606">
                  <c:v>42846.606249942131</c:v>
                </c:pt>
                <c:pt idx="20607">
                  <c:v>42846.613194386577</c:v>
                </c:pt>
                <c:pt idx="20608">
                  <c:v>42846.620138831022</c:v>
                </c:pt>
                <c:pt idx="20609">
                  <c:v>42846.62708327546</c:v>
                </c:pt>
                <c:pt idx="20610">
                  <c:v>42846.634027719905</c:v>
                </c:pt>
                <c:pt idx="20611">
                  <c:v>42846.64097216435</c:v>
                </c:pt>
                <c:pt idx="20612">
                  <c:v>42846.647916608796</c:v>
                </c:pt>
                <c:pt idx="20613">
                  <c:v>42846.654861053241</c:v>
                </c:pt>
                <c:pt idx="20614">
                  <c:v>42846.661805497686</c:v>
                </c:pt>
                <c:pt idx="20615">
                  <c:v>42846.668749942131</c:v>
                </c:pt>
                <c:pt idx="20616">
                  <c:v>42846.675694386577</c:v>
                </c:pt>
                <c:pt idx="20617">
                  <c:v>42846.682638831022</c:v>
                </c:pt>
                <c:pt idx="20618">
                  <c:v>42846.68958327546</c:v>
                </c:pt>
                <c:pt idx="20619">
                  <c:v>42846.696527719905</c:v>
                </c:pt>
                <c:pt idx="20620">
                  <c:v>42846.70347216435</c:v>
                </c:pt>
                <c:pt idx="20621">
                  <c:v>42846.710416608796</c:v>
                </c:pt>
                <c:pt idx="20622">
                  <c:v>42846.717361053241</c:v>
                </c:pt>
                <c:pt idx="20623">
                  <c:v>42846.724305497686</c:v>
                </c:pt>
                <c:pt idx="20624">
                  <c:v>42846.731249942131</c:v>
                </c:pt>
                <c:pt idx="20625">
                  <c:v>42846.738194386577</c:v>
                </c:pt>
                <c:pt idx="20626">
                  <c:v>42846.745138831022</c:v>
                </c:pt>
                <c:pt idx="20627">
                  <c:v>42846.75208327546</c:v>
                </c:pt>
                <c:pt idx="20628">
                  <c:v>42846.759027719905</c:v>
                </c:pt>
                <c:pt idx="20629">
                  <c:v>42846.76597216435</c:v>
                </c:pt>
                <c:pt idx="20630">
                  <c:v>42846.772916608796</c:v>
                </c:pt>
                <c:pt idx="20631">
                  <c:v>42846.779861053241</c:v>
                </c:pt>
                <c:pt idx="20632">
                  <c:v>42846.786805497686</c:v>
                </c:pt>
                <c:pt idx="20633">
                  <c:v>42846.793749942131</c:v>
                </c:pt>
                <c:pt idx="20634">
                  <c:v>42846.800694386577</c:v>
                </c:pt>
                <c:pt idx="20635">
                  <c:v>42846.807638831022</c:v>
                </c:pt>
                <c:pt idx="20636">
                  <c:v>42846.81458327546</c:v>
                </c:pt>
                <c:pt idx="20637">
                  <c:v>42846.821527719905</c:v>
                </c:pt>
                <c:pt idx="20638">
                  <c:v>42846.82847216435</c:v>
                </c:pt>
                <c:pt idx="20639">
                  <c:v>42846.835416608796</c:v>
                </c:pt>
                <c:pt idx="20640">
                  <c:v>42846.842361053241</c:v>
                </c:pt>
                <c:pt idx="20641">
                  <c:v>42846.849305497686</c:v>
                </c:pt>
                <c:pt idx="20642">
                  <c:v>42846.856249942131</c:v>
                </c:pt>
                <c:pt idx="20643">
                  <c:v>42846.863194386577</c:v>
                </c:pt>
                <c:pt idx="20644">
                  <c:v>42846.870138831022</c:v>
                </c:pt>
                <c:pt idx="20645">
                  <c:v>42846.87708327546</c:v>
                </c:pt>
                <c:pt idx="20646">
                  <c:v>42846.884027719905</c:v>
                </c:pt>
                <c:pt idx="20647">
                  <c:v>42846.89097216435</c:v>
                </c:pt>
                <c:pt idx="20648">
                  <c:v>42846.897916608796</c:v>
                </c:pt>
                <c:pt idx="20649">
                  <c:v>42846.904861053241</c:v>
                </c:pt>
                <c:pt idx="20650">
                  <c:v>42846.911805497686</c:v>
                </c:pt>
                <c:pt idx="20651">
                  <c:v>42846.918749942131</c:v>
                </c:pt>
                <c:pt idx="20652">
                  <c:v>42846.925694386577</c:v>
                </c:pt>
                <c:pt idx="20653">
                  <c:v>42846.932638831022</c:v>
                </c:pt>
                <c:pt idx="20654">
                  <c:v>42846.93958327546</c:v>
                </c:pt>
                <c:pt idx="20655">
                  <c:v>42846.946527719905</c:v>
                </c:pt>
                <c:pt idx="20656">
                  <c:v>42846.95347216435</c:v>
                </c:pt>
                <c:pt idx="20657">
                  <c:v>42846.960416608796</c:v>
                </c:pt>
                <c:pt idx="20658">
                  <c:v>42846.967361053241</c:v>
                </c:pt>
                <c:pt idx="20659">
                  <c:v>42846.974305497686</c:v>
                </c:pt>
                <c:pt idx="20660">
                  <c:v>42846.981249942131</c:v>
                </c:pt>
                <c:pt idx="20661">
                  <c:v>42846.988194386577</c:v>
                </c:pt>
                <c:pt idx="20662">
                  <c:v>42846.995138831022</c:v>
                </c:pt>
                <c:pt idx="20663">
                  <c:v>42847.00208327546</c:v>
                </c:pt>
                <c:pt idx="20664">
                  <c:v>42847.009027719905</c:v>
                </c:pt>
                <c:pt idx="20665">
                  <c:v>42847.01597216435</c:v>
                </c:pt>
                <c:pt idx="20666">
                  <c:v>42847.022916608796</c:v>
                </c:pt>
                <c:pt idx="20667">
                  <c:v>42847.029861053241</c:v>
                </c:pt>
                <c:pt idx="20668">
                  <c:v>42847.036805497686</c:v>
                </c:pt>
                <c:pt idx="20669">
                  <c:v>42847.043749942131</c:v>
                </c:pt>
                <c:pt idx="20670">
                  <c:v>42847.050694386577</c:v>
                </c:pt>
                <c:pt idx="20671">
                  <c:v>42847.057638831022</c:v>
                </c:pt>
                <c:pt idx="20672">
                  <c:v>42847.06458327546</c:v>
                </c:pt>
                <c:pt idx="20673">
                  <c:v>42847.071527719905</c:v>
                </c:pt>
                <c:pt idx="20674">
                  <c:v>42847.07847216435</c:v>
                </c:pt>
                <c:pt idx="20675">
                  <c:v>42847.085416608796</c:v>
                </c:pt>
                <c:pt idx="20676">
                  <c:v>42847.092361053241</c:v>
                </c:pt>
                <c:pt idx="20677">
                  <c:v>42847.099305497686</c:v>
                </c:pt>
                <c:pt idx="20678">
                  <c:v>42847.106249942131</c:v>
                </c:pt>
                <c:pt idx="20679">
                  <c:v>42847.113194386577</c:v>
                </c:pt>
                <c:pt idx="20680">
                  <c:v>42847.120138831022</c:v>
                </c:pt>
                <c:pt idx="20681">
                  <c:v>42847.12708327546</c:v>
                </c:pt>
                <c:pt idx="20682">
                  <c:v>42847.134027719905</c:v>
                </c:pt>
                <c:pt idx="20683">
                  <c:v>42847.14097216435</c:v>
                </c:pt>
                <c:pt idx="20684">
                  <c:v>42847.147916608796</c:v>
                </c:pt>
                <c:pt idx="20685">
                  <c:v>42847.154861053241</c:v>
                </c:pt>
                <c:pt idx="20686">
                  <c:v>42847.161805497686</c:v>
                </c:pt>
                <c:pt idx="20687">
                  <c:v>42847.168749942131</c:v>
                </c:pt>
                <c:pt idx="20688">
                  <c:v>42847.175694386577</c:v>
                </c:pt>
                <c:pt idx="20689">
                  <c:v>42847.182638831022</c:v>
                </c:pt>
                <c:pt idx="20690">
                  <c:v>42847.18958327546</c:v>
                </c:pt>
                <c:pt idx="20691">
                  <c:v>42847.196527719905</c:v>
                </c:pt>
                <c:pt idx="20692">
                  <c:v>42847.20347216435</c:v>
                </c:pt>
                <c:pt idx="20693">
                  <c:v>42847.210416608796</c:v>
                </c:pt>
                <c:pt idx="20694">
                  <c:v>42847.217361053241</c:v>
                </c:pt>
                <c:pt idx="20695">
                  <c:v>42847.224305497686</c:v>
                </c:pt>
                <c:pt idx="20696">
                  <c:v>42847.231249942131</c:v>
                </c:pt>
                <c:pt idx="20697">
                  <c:v>42847.238194386577</c:v>
                </c:pt>
                <c:pt idx="20698">
                  <c:v>42847.245138831022</c:v>
                </c:pt>
                <c:pt idx="20699">
                  <c:v>42847.25208327546</c:v>
                </c:pt>
                <c:pt idx="20700">
                  <c:v>42847.259027719905</c:v>
                </c:pt>
                <c:pt idx="20701">
                  <c:v>42847.26597216435</c:v>
                </c:pt>
                <c:pt idx="20702">
                  <c:v>42847.272916608796</c:v>
                </c:pt>
                <c:pt idx="20703">
                  <c:v>42847.279861053241</c:v>
                </c:pt>
                <c:pt idx="20704">
                  <c:v>42847.286805497686</c:v>
                </c:pt>
                <c:pt idx="20705">
                  <c:v>42847.293749942131</c:v>
                </c:pt>
                <c:pt idx="20706">
                  <c:v>42847.300694386577</c:v>
                </c:pt>
                <c:pt idx="20707">
                  <c:v>42847.307638831022</c:v>
                </c:pt>
                <c:pt idx="20708">
                  <c:v>42847.31458327546</c:v>
                </c:pt>
                <c:pt idx="20709">
                  <c:v>42847.321527719905</c:v>
                </c:pt>
                <c:pt idx="20710">
                  <c:v>42847.32847216435</c:v>
                </c:pt>
                <c:pt idx="20711">
                  <c:v>42847.335416608796</c:v>
                </c:pt>
                <c:pt idx="20712">
                  <c:v>42847.342361053241</c:v>
                </c:pt>
                <c:pt idx="20713">
                  <c:v>42847.349305497686</c:v>
                </c:pt>
                <c:pt idx="20714">
                  <c:v>42847.356249942131</c:v>
                </c:pt>
                <c:pt idx="20715">
                  <c:v>42847.363194386577</c:v>
                </c:pt>
                <c:pt idx="20716">
                  <c:v>42847.370138831022</c:v>
                </c:pt>
                <c:pt idx="20717">
                  <c:v>42847.37708327546</c:v>
                </c:pt>
                <c:pt idx="20718">
                  <c:v>42847.384027719905</c:v>
                </c:pt>
                <c:pt idx="20719">
                  <c:v>42847.39097216435</c:v>
                </c:pt>
                <c:pt idx="20720">
                  <c:v>42847.397916608796</c:v>
                </c:pt>
                <c:pt idx="20721">
                  <c:v>42847.404861053241</c:v>
                </c:pt>
                <c:pt idx="20722">
                  <c:v>42847.411805497686</c:v>
                </c:pt>
                <c:pt idx="20723">
                  <c:v>42847.418749942131</c:v>
                </c:pt>
                <c:pt idx="20724">
                  <c:v>42847.425694386577</c:v>
                </c:pt>
                <c:pt idx="20725">
                  <c:v>42847.432638831022</c:v>
                </c:pt>
                <c:pt idx="20726">
                  <c:v>42847.43958327546</c:v>
                </c:pt>
                <c:pt idx="20727">
                  <c:v>42847.446527719905</c:v>
                </c:pt>
                <c:pt idx="20728">
                  <c:v>42847.45347216435</c:v>
                </c:pt>
                <c:pt idx="20729">
                  <c:v>42847.460416608796</c:v>
                </c:pt>
                <c:pt idx="20730">
                  <c:v>42847.467361053241</c:v>
                </c:pt>
                <c:pt idx="20731">
                  <c:v>42847.474305497686</c:v>
                </c:pt>
                <c:pt idx="20732">
                  <c:v>42847.481249942131</c:v>
                </c:pt>
                <c:pt idx="20733">
                  <c:v>42847.488194386577</c:v>
                </c:pt>
                <c:pt idx="20734">
                  <c:v>42847.495138831022</c:v>
                </c:pt>
                <c:pt idx="20735">
                  <c:v>42847.50208327546</c:v>
                </c:pt>
                <c:pt idx="20736">
                  <c:v>42847.509027719905</c:v>
                </c:pt>
                <c:pt idx="20737">
                  <c:v>42847.51597216435</c:v>
                </c:pt>
                <c:pt idx="20738">
                  <c:v>42847.522916608796</c:v>
                </c:pt>
                <c:pt idx="20739">
                  <c:v>42847.529861053241</c:v>
                </c:pt>
                <c:pt idx="20740">
                  <c:v>42847.536805497686</c:v>
                </c:pt>
                <c:pt idx="20741">
                  <c:v>42847.543749942131</c:v>
                </c:pt>
                <c:pt idx="20742">
                  <c:v>42847.550694386577</c:v>
                </c:pt>
                <c:pt idx="20743">
                  <c:v>42847.557638831022</c:v>
                </c:pt>
                <c:pt idx="20744">
                  <c:v>42847.56458327546</c:v>
                </c:pt>
                <c:pt idx="20745">
                  <c:v>42847.571527719905</c:v>
                </c:pt>
                <c:pt idx="20746">
                  <c:v>42847.57847216435</c:v>
                </c:pt>
                <c:pt idx="20747">
                  <c:v>42847.585416608796</c:v>
                </c:pt>
                <c:pt idx="20748">
                  <c:v>42847.592361053241</c:v>
                </c:pt>
                <c:pt idx="20749">
                  <c:v>42847.599305497686</c:v>
                </c:pt>
                <c:pt idx="20750">
                  <c:v>42847.606249942131</c:v>
                </c:pt>
                <c:pt idx="20751">
                  <c:v>42847.613194386577</c:v>
                </c:pt>
                <c:pt idx="20752">
                  <c:v>42847.620138831022</c:v>
                </c:pt>
                <c:pt idx="20753">
                  <c:v>42847.62708327546</c:v>
                </c:pt>
                <c:pt idx="20754">
                  <c:v>42847.634027719905</c:v>
                </c:pt>
                <c:pt idx="20755">
                  <c:v>42847.64097216435</c:v>
                </c:pt>
                <c:pt idx="20756">
                  <c:v>42847.647916608796</c:v>
                </c:pt>
                <c:pt idx="20757">
                  <c:v>42847.654861053241</c:v>
                </c:pt>
                <c:pt idx="20758">
                  <c:v>42847.661805497686</c:v>
                </c:pt>
                <c:pt idx="20759">
                  <c:v>42847.668749942131</c:v>
                </c:pt>
                <c:pt idx="20760">
                  <c:v>42847.675694386577</c:v>
                </c:pt>
                <c:pt idx="20761">
                  <c:v>42847.682638831022</c:v>
                </c:pt>
                <c:pt idx="20762">
                  <c:v>42847.68958327546</c:v>
                </c:pt>
                <c:pt idx="20763">
                  <c:v>42847.696527719905</c:v>
                </c:pt>
                <c:pt idx="20764">
                  <c:v>42847.70347216435</c:v>
                </c:pt>
                <c:pt idx="20765">
                  <c:v>42847.710416608796</c:v>
                </c:pt>
                <c:pt idx="20766">
                  <c:v>42847.717361053241</c:v>
                </c:pt>
                <c:pt idx="20767">
                  <c:v>42847.724305497686</c:v>
                </c:pt>
                <c:pt idx="20768">
                  <c:v>42847.731249942131</c:v>
                </c:pt>
                <c:pt idx="20769">
                  <c:v>42847.738194386577</c:v>
                </c:pt>
                <c:pt idx="20770">
                  <c:v>42847.745138831022</c:v>
                </c:pt>
                <c:pt idx="20771">
                  <c:v>42847.75208327546</c:v>
                </c:pt>
                <c:pt idx="20772">
                  <c:v>42847.759027719905</c:v>
                </c:pt>
                <c:pt idx="20773">
                  <c:v>42847.76597216435</c:v>
                </c:pt>
                <c:pt idx="20774">
                  <c:v>42847.772916608796</c:v>
                </c:pt>
                <c:pt idx="20775">
                  <c:v>42847.779861053241</c:v>
                </c:pt>
                <c:pt idx="20776">
                  <c:v>42847.786805497686</c:v>
                </c:pt>
                <c:pt idx="20777">
                  <c:v>42847.793749942131</c:v>
                </c:pt>
                <c:pt idx="20778">
                  <c:v>42847.800694386577</c:v>
                </c:pt>
                <c:pt idx="20779">
                  <c:v>42847.807638831022</c:v>
                </c:pt>
                <c:pt idx="20780">
                  <c:v>42847.81458327546</c:v>
                </c:pt>
                <c:pt idx="20781">
                  <c:v>42847.821527719905</c:v>
                </c:pt>
                <c:pt idx="20782">
                  <c:v>42847.82847216435</c:v>
                </c:pt>
                <c:pt idx="20783">
                  <c:v>42847.835416608796</c:v>
                </c:pt>
                <c:pt idx="20784">
                  <c:v>42847.842361053241</c:v>
                </c:pt>
                <c:pt idx="20785">
                  <c:v>42847.849305497686</c:v>
                </c:pt>
                <c:pt idx="20786">
                  <c:v>42847.856249942131</c:v>
                </c:pt>
                <c:pt idx="20787">
                  <c:v>42847.863194386577</c:v>
                </c:pt>
                <c:pt idx="20788">
                  <c:v>42847.870138831022</c:v>
                </c:pt>
                <c:pt idx="20789">
                  <c:v>42847.87708327546</c:v>
                </c:pt>
                <c:pt idx="20790">
                  <c:v>42847.884027719905</c:v>
                </c:pt>
                <c:pt idx="20791">
                  <c:v>42847.89097216435</c:v>
                </c:pt>
                <c:pt idx="20792">
                  <c:v>42847.897916608796</c:v>
                </c:pt>
                <c:pt idx="20793">
                  <c:v>42847.904861053241</c:v>
                </c:pt>
                <c:pt idx="20794">
                  <c:v>42847.911805497686</c:v>
                </c:pt>
                <c:pt idx="20795">
                  <c:v>42847.918749942131</c:v>
                </c:pt>
                <c:pt idx="20796">
                  <c:v>42847.925694386577</c:v>
                </c:pt>
                <c:pt idx="20797">
                  <c:v>42847.932638831022</c:v>
                </c:pt>
                <c:pt idx="20798">
                  <c:v>42847.93958327546</c:v>
                </c:pt>
                <c:pt idx="20799">
                  <c:v>42847.946527719905</c:v>
                </c:pt>
                <c:pt idx="20800">
                  <c:v>42847.95347216435</c:v>
                </c:pt>
                <c:pt idx="20801">
                  <c:v>42847.960416608796</c:v>
                </c:pt>
                <c:pt idx="20802">
                  <c:v>42847.967361053241</c:v>
                </c:pt>
                <c:pt idx="20803">
                  <c:v>42847.974305497686</c:v>
                </c:pt>
                <c:pt idx="20804">
                  <c:v>42847.981249942131</c:v>
                </c:pt>
                <c:pt idx="20805">
                  <c:v>42847.988194386577</c:v>
                </c:pt>
                <c:pt idx="20806">
                  <c:v>42847.995138831022</c:v>
                </c:pt>
                <c:pt idx="20807">
                  <c:v>42848.00208327546</c:v>
                </c:pt>
                <c:pt idx="20808">
                  <c:v>42848.009027719905</c:v>
                </c:pt>
                <c:pt idx="20809">
                  <c:v>42848.01597216435</c:v>
                </c:pt>
                <c:pt idx="20810">
                  <c:v>42848.022916608796</c:v>
                </c:pt>
                <c:pt idx="20811">
                  <c:v>42848.029861053241</c:v>
                </c:pt>
                <c:pt idx="20812">
                  <c:v>42848.036805497686</c:v>
                </c:pt>
                <c:pt idx="20813">
                  <c:v>42848.043749942131</c:v>
                </c:pt>
                <c:pt idx="20814">
                  <c:v>42848.050694386577</c:v>
                </c:pt>
                <c:pt idx="20815">
                  <c:v>42848.057638831022</c:v>
                </c:pt>
                <c:pt idx="20816">
                  <c:v>42848.06458327546</c:v>
                </c:pt>
                <c:pt idx="20817">
                  <c:v>42848.071527719905</c:v>
                </c:pt>
                <c:pt idx="20818">
                  <c:v>42848.07847216435</c:v>
                </c:pt>
                <c:pt idx="20819">
                  <c:v>42848.085416608796</c:v>
                </c:pt>
                <c:pt idx="20820">
                  <c:v>42848.092361053241</c:v>
                </c:pt>
                <c:pt idx="20821">
                  <c:v>42848.099305497686</c:v>
                </c:pt>
                <c:pt idx="20822">
                  <c:v>42848.106249942131</c:v>
                </c:pt>
                <c:pt idx="20823">
                  <c:v>42848.113194386577</c:v>
                </c:pt>
                <c:pt idx="20824">
                  <c:v>42848.120138831022</c:v>
                </c:pt>
                <c:pt idx="20825">
                  <c:v>42848.12708327546</c:v>
                </c:pt>
                <c:pt idx="20826">
                  <c:v>42848.134027719905</c:v>
                </c:pt>
                <c:pt idx="20827">
                  <c:v>42848.14097216435</c:v>
                </c:pt>
                <c:pt idx="20828">
                  <c:v>42848.147916608796</c:v>
                </c:pt>
                <c:pt idx="20829">
                  <c:v>42848.154861053241</c:v>
                </c:pt>
                <c:pt idx="20830">
                  <c:v>42848.161805497686</c:v>
                </c:pt>
                <c:pt idx="20831">
                  <c:v>42848.168749942131</c:v>
                </c:pt>
                <c:pt idx="20832">
                  <c:v>42848.175694386577</c:v>
                </c:pt>
                <c:pt idx="20833">
                  <c:v>42848.182638831022</c:v>
                </c:pt>
                <c:pt idx="20834">
                  <c:v>42848.18958327546</c:v>
                </c:pt>
                <c:pt idx="20835">
                  <c:v>42848.196527719905</c:v>
                </c:pt>
                <c:pt idx="20836">
                  <c:v>42848.20347216435</c:v>
                </c:pt>
                <c:pt idx="20837">
                  <c:v>42848.210416608796</c:v>
                </c:pt>
                <c:pt idx="20838">
                  <c:v>42848.217361053241</c:v>
                </c:pt>
                <c:pt idx="20839">
                  <c:v>42848.224305497686</c:v>
                </c:pt>
                <c:pt idx="20840">
                  <c:v>42848.231249942131</c:v>
                </c:pt>
                <c:pt idx="20841">
                  <c:v>42848.238194386577</c:v>
                </c:pt>
                <c:pt idx="20842">
                  <c:v>42848.245138831022</c:v>
                </c:pt>
                <c:pt idx="20843">
                  <c:v>42848.25208327546</c:v>
                </c:pt>
                <c:pt idx="20844">
                  <c:v>42848.259027719905</c:v>
                </c:pt>
                <c:pt idx="20845">
                  <c:v>42848.26597216435</c:v>
                </c:pt>
                <c:pt idx="20846">
                  <c:v>42848.272916608796</c:v>
                </c:pt>
                <c:pt idx="20847">
                  <c:v>42848.279861053241</c:v>
                </c:pt>
                <c:pt idx="20848">
                  <c:v>42848.286805497686</c:v>
                </c:pt>
                <c:pt idx="20849">
                  <c:v>42848.293749942131</c:v>
                </c:pt>
                <c:pt idx="20850">
                  <c:v>42848.300694386577</c:v>
                </c:pt>
                <c:pt idx="20851">
                  <c:v>42848.307638831022</c:v>
                </c:pt>
                <c:pt idx="20852">
                  <c:v>42848.31458327546</c:v>
                </c:pt>
                <c:pt idx="20853">
                  <c:v>42848.321527719905</c:v>
                </c:pt>
                <c:pt idx="20854">
                  <c:v>42848.32847216435</c:v>
                </c:pt>
                <c:pt idx="20855">
                  <c:v>42848.335416608796</c:v>
                </c:pt>
                <c:pt idx="20856">
                  <c:v>42848.342361053241</c:v>
                </c:pt>
                <c:pt idx="20857">
                  <c:v>42848.349305497686</c:v>
                </c:pt>
                <c:pt idx="20858">
                  <c:v>42848.356249942131</c:v>
                </c:pt>
                <c:pt idx="20859">
                  <c:v>42848.363194386577</c:v>
                </c:pt>
                <c:pt idx="20860">
                  <c:v>42848.370138831022</c:v>
                </c:pt>
                <c:pt idx="20861">
                  <c:v>42848.37708327546</c:v>
                </c:pt>
                <c:pt idx="20862">
                  <c:v>42848.384027719905</c:v>
                </c:pt>
                <c:pt idx="20863">
                  <c:v>42848.39097216435</c:v>
                </c:pt>
                <c:pt idx="20864">
                  <c:v>42848.397916608796</c:v>
                </c:pt>
                <c:pt idx="20865">
                  <c:v>42848.404861053241</c:v>
                </c:pt>
                <c:pt idx="20866">
                  <c:v>42848.411805497686</c:v>
                </c:pt>
                <c:pt idx="20867">
                  <c:v>42848.418749942131</c:v>
                </c:pt>
                <c:pt idx="20868">
                  <c:v>42848.425694386577</c:v>
                </c:pt>
                <c:pt idx="20869">
                  <c:v>42848.432638831022</c:v>
                </c:pt>
                <c:pt idx="20870">
                  <c:v>42848.43958327546</c:v>
                </c:pt>
                <c:pt idx="20871">
                  <c:v>42848.446527719905</c:v>
                </c:pt>
                <c:pt idx="20872">
                  <c:v>42848.45347216435</c:v>
                </c:pt>
                <c:pt idx="20873">
                  <c:v>42848.460416608796</c:v>
                </c:pt>
                <c:pt idx="20874">
                  <c:v>42848.467361053241</c:v>
                </c:pt>
                <c:pt idx="20875">
                  <c:v>42848.474305497686</c:v>
                </c:pt>
                <c:pt idx="20876">
                  <c:v>42848.481249942131</c:v>
                </c:pt>
                <c:pt idx="20877">
                  <c:v>42848.488194386577</c:v>
                </c:pt>
                <c:pt idx="20878">
                  <c:v>42848.495138831022</c:v>
                </c:pt>
                <c:pt idx="20879">
                  <c:v>42848.50208327546</c:v>
                </c:pt>
                <c:pt idx="20880">
                  <c:v>42848.509027719905</c:v>
                </c:pt>
                <c:pt idx="20881">
                  <c:v>42848.51597216435</c:v>
                </c:pt>
                <c:pt idx="20882">
                  <c:v>42848.522916608796</c:v>
                </c:pt>
                <c:pt idx="20883">
                  <c:v>42848.529861053241</c:v>
                </c:pt>
                <c:pt idx="20884">
                  <c:v>42848.536805497686</c:v>
                </c:pt>
                <c:pt idx="20885">
                  <c:v>42848.543749942131</c:v>
                </c:pt>
                <c:pt idx="20886">
                  <c:v>42848.550694386577</c:v>
                </c:pt>
                <c:pt idx="20887">
                  <c:v>42848.557638831022</c:v>
                </c:pt>
                <c:pt idx="20888">
                  <c:v>42848.56458327546</c:v>
                </c:pt>
                <c:pt idx="20889">
                  <c:v>42848.571527719905</c:v>
                </c:pt>
                <c:pt idx="20890">
                  <c:v>42848.57847216435</c:v>
                </c:pt>
                <c:pt idx="20891">
                  <c:v>42848.585416608796</c:v>
                </c:pt>
                <c:pt idx="20892">
                  <c:v>42848.592361053241</c:v>
                </c:pt>
                <c:pt idx="20893">
                  <c:v>42848.599305497686</c:v>
                </c:pt>
                <c:pt idx="20894">
                  <c:v>42848.606249942131</c:v>
                </c:pt>
                <c:pt idx="20895">
                  <c:v>42848.613194386577</c:v>
                </c:pt>
                <c:pt idx="20896">
                  <c:v>42848.620138831022</c:v>
                </c:pt>
                <c:pt idx="20897">
                  <c:v>42848.62708327546</c:v>
                </c:pt>
                <c:pt idx="20898">
                  <c:v>42848.634027719905</c:v>
                </c:pt>
                <c:pt idx="20899">
                  <c:v>42848.64097216435</c:v>
                </c:pt>
                <c:pt idx="20900">
                  <c:v>42848.647916608796</c:v>
                </c:pt>
                <c:pt idx="20901">
                  <c:v>42848.654861053241</c:v>
                </c:pt>
                <c:pt idx="20902">
                  <c:v>42848.661805497686</c:v>
                </c:pt>
                <c:pt idx="20903">
                  <c:v>42848.668749942131</c:v>
                </c:pt>
                <c:pt idx="20904">
                  <c:v>42848.675694386577</c:v>
                </c:pt>
                <c:pt idx="20905">
                  <c:v>42848.682638831022</c:v>
                </c:pt>
                <c:pt idx="20906">
                  <c:v>42848.68958327546</c:v>
                </c:pt>
                <c:pt idx="20907">
                  <c:v>42848.696527719905</c:v>
                </c:pt>
                <c:pt idx="20908">
                  <c:v>42848.70347216435</c:v>
                </c:pt>
                <c:pt idx="20909">
                  <c:v>42848.710416608796</c:v>
                </c:pt>
                <c:pt idx="20910">
                  <c:v>42848.717361053241</c:v>
                </c:pt>
                <c:pt idx="20911">
                  <c:v>42848.724305497686</c:v>
                </c:pt>
                <c:pt idx="20912">
                  <c:v>42848.731249942131</c:v>
                </c:pt>
                <c:pt idx="20913">
                  <c:v>42848.738194386577</c:v>
                </c:pt>
                <c:pt idx="20914">
                  <c:v>42848.745138831022</c:v>
                </c:pt>
                <c:pt idx="20915">
                  <c:v>42848.75208327546</c:v>
                </c:pt>
                <c:pt idx="20916">
                  <c:v>42848.759027719905</c:v>
                </c:pt>
                <c:pt idx="20917">
                  <c:v>42848.76597216435</c:v>
                </c:pt>
                <c:pt idx="20918">
                  <c:v>42848.772916608796</c:v>
                </c:pt>
                <c:pt idx="20919">
                  <c:v>42848.779861053241</c:v>
                </c:pt>
                <c:pt idx="20920">
                  <c:v>42848.786805497686</c:v>
                </c:pt>
                <c:pt idx="20921">
                  <c:v>42848.793749942131</c:v>
                </c:pt>
                <c:pt idx="20922">
                  <c:v>42848.800694386577</c:v>
                </c:pt>
                <c:pt idx="20923">
                  <c:v>42848.807638831022</c:v>
                </c:pt>
                <c:pt idx="20924">
                  <c:v>42848.81458327546</c:v>
                </c:pt>
                <c:pt idx="20925">
                  <c:v>42848.821527719905</c:v>
                </c:pt>
                <c:pt idx="20926">
                  <c:v>42848.82847216435</c:v>
                </c:pt>
                <c:pt idx="20927">
                  <c:v>42848.835416608796</c:v>
                </c:pt>
                <c:pt idx="20928">
                  <c:v>42848.842361053241</c:v>
                </c:pt>
                <c:pt idx="20929">
                  <c:v>42848.849305497686</c:v>
                </c:pt>
                <c:pt idx="20930">
                  <c:v>42848.856249942131</c:v>
                </c:pt>
                <c:pt idx="20931">
                  <c:v>42848.863194386577</c:v>
                </c:pt>
                <c:pt idx="20932">
                  <c:v>42848.870138831022</c:v>
                </c:pt>
                <c:pt idx="20933">
                  <c:v>42848.87708327546</c:v>
                </c:pt>
                <c:pt idx="20934">
                  <c:v>42848.884027719905</c:v>
                </c:pt>
                <c:pt idx="20935">
                  <c:v>42848.89097216435</c:v>
                </c:pt>
                <c:pt idx="20936">
                  <c:v>42848.897916608796</c:v>
                </c:pt>
                <c:pt idx="20937">
                  <c:v>42848.904861053241</c:v>
                </c:pt>
                <c:pt idx="20938">
                  <c:v>42848.911805497686</c:v>
                </c:pt>
                <c:pt idx="20939">
                  <c:v>42848.918749942131</c:v>
                </c:pt>
                <c:pt idx="20940">
                  <c:v>42848.925694386577</c:v>
                </c:pt>
                <c:pt idx="20941">
                  <c:v>42848.932638831022</c:v>
                </c:pt>
                <c:pt idx="20942">
                  <c:v>42848.93958327546</c:v>
                </c:pt>
                <c:pt idx="20943">
                  <c:v>42848.946527719905</c:v>
                </c:pt>
                <c:pt idx="20944">
                  <c:v>42848.95347216435</c:v>
                </c:pt>
                <c:pt idx="20945">
                  <c:v>42848.960416608796</c:v>
                </c:pt>
                <c:pt idx="20946">
                  <c:v>42848.967361053241</c:v>
                </c:pt>
                <c:pt idx="20947">
                  <c:v>42848.974305497686</c:v>
                </c:pt>
                <c:pt idx="20948">
                  <c:v>42848.981249942131</c:v>
                </c:pt>
                <c:pt idx="20949">
                  <c:v>42848.988194386577</c:v>
                </c:pt>
                <c:pt idx="20950">
                  <c:v>42848.995138831022</c:v>
                </c:pt>
                <c:pt idx="20951">
                  <c:v>42849.00208327546</c:v>
                </c:pt>
                <c:pt idx="20952">
                  <c:v>42849.009027719905</c:v>
                </c:pt>
                <c:pt idx="20953">
                  <c:v>42849.01597216435</c:v>
                </c:pt>
                <c:pt idx="20954">
                  <c:v>42849.022916608796</c:v>
                </c:pt>
                <c:pt idx="20955">
                  <c:v>42849.029861053241</c:v>
                </c:pt>
                <c:pt idx="20956">
                  <c:v>42849.036805497686</c:v>
                </c:pt>
                <c:pt idx="20957">
                  <c:v>42849.043749942131</c:v>
                </c:pt>
                <c:pt idx="20958">
                  <c:v>42849.050694386577</c:v>
                </c:pt>
                <c:pt idx="20959">
                  <c:v>42849.057638831022</c:v>
                </c:pt>
                <c:pt idx="20960">
                  <c:v>42849.06458327546</c:v>
                </c:pt>
                <c:pt idx="20961">
                  <c:v>42849.071527719905</c:v>
                </c:pt>
                <c:pt idx="20962">
                  <c:v>42849.07847216435</c:v>
                </c:pt>
                <c:pt idx="20963">
                  <c:v>42849.085416608796</c:v>
                </c:pt>
                <c:pt idx="20964">
                  <c:v>42849.092361053241</c:v>
                </c:pt>
                <c:pt idx="20965">
                  <c:v>42849.099305497686</c:v>
                </c:pt>
                <c:pt idx="20966">
                  <c:v>42849.106249942131</c:v>
                </c:pt>
                <c:pt idx="20967">
                  <c:v>42849.113194386577</c:v>
                </c:pt>
                <c:pt idx="20968">
                  <c:v>42849.120138831022</c:v>
                </c:pt>
                <c:pt idx="20969">
                  <c:v>42849.12708327546</c:v>
                </c:pt>
                <c:pt idx="20970">
                  <c:v>42849.134027719905</c:v>
                </c:pt>
                <c:pt idx="20971">
                  <c:v>42849.14097216435</c:v>
                </c:pt>
                <c:pt idx="20972">
                  <c:v>42849.147916608796</c:v>
                </c:pt>
                <c:pt idx="20973">
                  <c:v>42849.154861053241</c:v>
                </c:pt>
                <c:pt idx="20974">
                  <c:v>42849.161805497686</c:v>
                </c:pt>
                <c:pt idx="20975">
                  <c:v>42849.168749942131</c:v>
                </c:pt>
                <c:pt idx="20976">
                  <c:v>42849.175694386577</c:v>
                </c:pt>
                <c:pt idx="20977">
                  <c:v>42849.182638831022</c:v>
                </c:pt>
                <c:pt idx="20978">
                  <c:v>42849.18958327546</c:v>
                </c:pt>
                <c:pt idx="20979">
                  <c:v>42849.196527719905</c:v>
                </c:pt>
                <c:pt idx="20980">
                  <c:v>42849.20347216435</c:v>
                </c:pt>
                <c:pt idx="20981">
                  <c:v>42849.210416608796</c:v>
                </c:pt>
                <c:pt idx="20982">
                  <c:v>42849.217361053241</c:v>
                </c:pt>
                <c:pt idx="20983">
                  <c:v>42849.224305497686</c:v>
                </c:pt>
                <c:pt idx="20984">
                  <c:v>42849.231249942131</c:v>
                </c:pt>
                <c:pt idx="20985">
                  <c:v>42849.238194386577</c:v>
                </c:pt>
                <c:pt idx="20986">
                  <c:v>42849.245138831022</c:v>
                </c:pt>
                <c:pt idx="20987">
                  <c:v>42849.25208327546</c:v>
                </c:pt>
                <c:pt idx="20988">
                  <c:v>42849.259027719905</c:v>
                </c:pt>
                <c:pt idx="20989">
                  <c:v>42849.26597216435</c:v>
                </c:pt>
                <c:pt idx="20990">
                  <c:v>42849.272916608796</c:v>
                </c:pt>
                <c:pt idx="20991">
                  <c:v>42849.279861053241</c:v>
                </c:pt>
                <c:pt idx="20992">
                  <c:v>42849.286805497686</c:v>
                </c:pt>
                <c:pt idx="20993">
                  <c:v>42849.293749942131</c:v>
                </c:pt>
                <c:pt idx="20994">
                  <c:v>42849.300694386577</c:v>
                </c:pt>
                <c:pt idx="20995">
                  <c:v>42849.307638831022</c:v>
                </c:pt>
                <c:pt idx="20996">
                  <c:v>42849.31458327546</c:v>
                </c:pt>
                <c:pt idx="20997">
                  <c:v>42849.321527719905</c:v>
                </c:pt>
                <c:pt idx="20998">
                  <c:v>42849.32847216435</c:v>
                </c:pt>
                <c:pt idx="20999">
                  <c:v>42849.335416608796</c:v>
                </c:pt>
                <c:pt idx="21000">
                  <c:v>42849.342361053241</c:v>
                </c:pt>
                <c:pt idx="21001">
                  <c:v>42849.349305497686</c:v>
                </c:pt>
                <c:pt idx="21002">
                  <c:v>42849.356249942131</c:v>
                </c:pt>
                <c:pt idx="21003">
                  <c:v>42849.363194386577</c:v>
                </c:pt>
                <c:pt idx="21004">
                  <c:v>42849.370138831022</c:v>
                </c:pt>
                <c:pt idx="21005">
                  <c:v>42849.37708327546</c:v>
                </c:pt>
                <c:pt idx="21006">
                  <c:v>42849.384027719905</c:v>
                </c:pt>
                <c:pt idx="21007">
                  <c:v>42849.39097216435</c:v>
                </c:pt>
                <c:pt idx="21008">
                  <c:v>42849.397916608796</c:v>
                </c:pt>
                <c:pt idx="21009">
                  <c:v>42849.404861053241</c:v>
                </c:pt>
                <c:pt idx="21010">
                  <c:v>42849.411805497686</c:v>
                </c:pt>
                <c:pt idx="21011">
                  <c:v>42849.418749942131</c:v>
                </c:pt>
                <c:pt idx="21012">
                  <c:v>42849.425694386577</c:v>
                </c:pt>
                <c:pt idx="21013">
                  <c:v>42849.432638831022</c:v>
                </c:pt>
                <c:pt idx="21014">
                  <c:v>42849.43958327546</c:v>
                </c:pt>
                <c:pt idx="21015">
                  <c:v>42849.446527719905</c:v>
                </c:pt>
                <c:pt idx="21016">
                  <c:v>42849.45347216435</c:v>
                </c:pt>
                <c:pt idx="21017">
                  <c:v>42849.460416608796</c:v>
                </c:pt>
                <c:pt idx="21018">
                  <c:v>42849.467361053241</c:v>
                </c:pt>
                <c:pt idx="21019">
                  <c:v>42849.474305497686</c:v>
                </c:pt>
                <c:pt idx="21020">
                  <c:v>42849.481249942131</c:v>
                </c:pt>
                <c:pt idx="21021">
                  <c:v>42849.488194386577</c:v>
                </c:pt>
                <c:pt idx="21022">
                  <c:v>42849.495138831022</c:v>
                </c:pt>
                <c:pt idx="21023">
                  <c:v>42849.50208327546</c:v>
                </c:pt>
                <c:pt idx="21024">
                  <c:v>42849.509027719905</c:v>
                </c:pt>
                <c:pt idx="21025">
                  <c:v>42849.51597216435</c:v>
                </c:pt>
                <c:pt idx="21026">
                  <c:v>42849.522916608796</c:v>
                </c:pt>
                <c:pt idx="21027">
                  <c:v>42849.529861053241</c:v>
                </c:pt>
                <c:pt idx="21028">
                  <c:v>42849.536805497686</c:v>
                </c:pt>
                <c:pt idx="21029">
                  <c:v>42849.543749942131</c:v>
                </c:pt>
                <c:pt idx="21030">
                  <c:v>42849.550694386577</c:v>
                </c:pt>
                <c:pt idx="21031">
                  <c:v>42849.557638831022</c:v>
                </c:pt>
                <c:pt idx="21032">
                  <c:v>42849.56458327546</c:v>
                </c:pt>
                <c:pt idx="21033">
                  <c:v>42849.571527719905</c:v>
                </c:pt>
                <c:pt idx="21034">
                  <c:v>42849.57847216435</c:v>
                </c:pt>
                <c:pt idx="21035">
                  <c:v>42849.585416608796</c:v>
                </c:pt>
                <c:pt idx="21036">
                  <c:v>42849.592361053241</c:v>
                </c:pt>
                <c:pt idx="21037">
                  <c:v>42849.599305497686</c:v>
                </c:pt>
                <c:pt idx="21038">
                  <c:v>42849.606249942131</c:v>
                </c:pt>
                <c:pt idx="21039">
                  <c:v>42849.613194386577</c:v>
                </c:pt>
                <c:pt idx="21040">
                  <c:v>42849.620138831022</c:v>
                </c:pt>
                <c:pt idx="21041">
                  <c:v>42849.62708327546</c:v>
                </c:pt>
                <c:pt idx="21042">
                  <c:v>42849.634027719905</c:v>
                </c:pt>
                <c:pt idx="21043">
                  <c:v>42849.64097216435</c:v>
                </c:pt>
                <c:pt idx="21044">
                  <c:v>42849.647916608796</c:v>
                </c:pt>
                <c:pt idx="21045">
                  <c:v>42849.654861053241</c:v>
                </c:pt>
                <c:pt idx="21046">
                  <c:v>42849.661805497686</c:v>
                </c:pt>
                <c:pt idx="21047">
                  <c:v>42849.668749942131</c:v>
                </c:pt>
                <c:pt idx="21048">
                  <c:v>42849.675694386577</c:v>
                </c:pt>
                <c:pt idx="21049">
                  <c:v>42849.682638831022</c:v>
                </c:pt>
                <c:pt idx="21050">
                  <c:v>42849.68958327546</c:v>
                </c:pt>
                <c:pt idx="21051">
                  <c:v>42849.696527719905</c:v>
                </c:pt>
                <c:pt idx="21052">
                  <c:v>42849.70347216435</c:v>
                </c:pt>
                <c:pt idx="21053">
                  <c:v>42849.710416608796</c:v>
                </c:pt>
                <c:pt idx="21054">
                  <c:v>42849.717361053241</c:v>
                </c:pt>
                <c:pt idx="21055">
                  <c:v>42849.724305497686</c:v>
                </c:pt>
                <c:pt idx="21056">
                  <c:v>42849.731249942131</c:v>
                </c:pt>
                <c:pt idx="21057">
                  <c:v>42849.738194386577</c:v>
                </c:pt>
                <c:pt idx="21058">
                  <c:v>42849.745138831022</c:v>
                </c:pt>
                <c:pt idx="21059">
                  <c:v>42849.75208327546</c:v>
                </c:pt>
                <c:pt idx="21060">
                  <c:v>42849.759027719905</c:v>
                </c:pt>
                <c:pt idx="21061">
                  <c:v>42849.76597216435</c:v>
                </c:pt>
                <c:pt idx="21062">
                  <c:v>42849.772916608796</c:v>
                </c:pt>
                <c:pt idx="21063">
                  <c:v>42849.779861053241</c:v>
                </c:pt>
                <c:pt idx="21064">
                  <c:v>42849.786805497686</c:v>
                </c:pt>
                <c:pt idx="21065">
                  <c:v>42849.793749942131</c:v>
                </c:pt>
                <c:pt idx="21066">
                  <c:v>42849.800694386577</c:v>
                </c:pt>
                <c:pt idx="21067">
                  <c:v>42849.807638831022</c:v>
                </c:pt>
                <c:pt idx="21068">
                  <c:v>42849.81458327546</c:v>
                </c:pt>
                <c:pt idx="21069">
                  <c:v>42849.821527719905</c:v>
                </c:pt>
                <c:pt idx="21070">
                  <c:v>42849.82847216435</c:v>
                </c:pt>
                <c:pt idx="21071">
                  <c:v>42849.835416608796</c:v>
                </c:pt>
                <c:pt idx="21072">
                  <c:v>42849.842361053241</c:v>
                </c:pt>
                <c:pt idx="21073">
                  <c:v>42849.849305497686</c:v>
                </c:pt>
                <c:pt idx="21074">
                  <c:v>42849.856249942131</c:v>
                </c:pt>
                <c:pt idx="21075">
                  <c:v>42849.863194386577</c:v>
                </c:pt>
                <c:pt idx="21076">
                  <c:v>42849.870138831022</c:v>
                </c:pt>
                <c:pt idx="21077">
                  <c:v>42849.87708327546</c:v>
                </c:pt>
                <c:pt idx="21078">
                  <c:v>42849.884027719905</c:v>
                </c:pt>
                <c:pt idx="21079">
                  <c:v>42849.89097216435</c:v>
                </c:pt>
                <c:pt idx="21080">
                  <c:v>42849.897916608796</c:v>
                </c:pt>
                <c:pt idx="21081">
                  <c:v>42849.904861053241</c:v>
                </c:pt>
                <c:pt idx="21082">
                  <c:v>42849.911805497686</c:v>
                </c:pt>
                <c:pt idx="21083">
                  <c:v>42849.918749942131</c:v>
                </c:pt>
                <c:pt idx="21084">
                  <c:v>42849.925694386577</c:v>
                </c:pt>
                <c:pt idx="21085">
                  <c:v>42849.932638831022</c:v>
                </c:pt>
                <c:pt idx="21086">
                  <c:v>42849.93958327546</c:v>
                </c:pt>
                <c:pt idx="21087">
                  <c:v>42849.946527719905</c:v>
                </c:pt>
                <c:pt idx="21088">
                  <c:v>42849.95347216435</c:v>
                </c:pt>
                <c:pt idx="21089">
                  <c:v>42849.960416608796</c:v>
                </c:pt>
                <c:pt idx="21090">
                  <c:v>42849.967361053241</c:v>
                </c:pt>
                <c:pt idx="21091">
                  <c:v>42849.974305497686</c:v>
                </c:pt>
                <c:pt idx="21092">
                  <c:v>42849.981249942131</c:v>
                </c:pt>
                <c:pt idx="21093">
                  <c:v>42849.988194386577</c:v>
                </c:pt>
                <c:pt idx="21094">
                  <c:v>42849.995138831022</c:v>
                </c:pt>
                <c:pt idx="21095">
                  <c:v>42850.00208327546</c:v>
                </c:pt>
                <c:pt idx="21096">
                  <c:v>42850.009027719905</c:v>
                </c:pt>
                <c:pt idx="21097">
                  <c:v>42850.01597216435</c:v>
                </c:pt>
                <c:pt idx="21098">
                  <c:v>42850.022916608796</c:v>
                </c:pt>
                <c:pt idx="21099">
                  <c:v>42850.029861053241</c:v>
                </c:pt>
                <c:pt idx="21100">
                  <c:v>42850.036805497686</c:v>
                </c:pt>
                <c:pt idx="21101">
                  <c:v>42850.043749942131</c:v>
                </c:pt>
                <c:pt idx="21102">
                  <c:v>42850.050694386577</c:v>
                </c:pt>
                <c:pt idx="21103">
                  <c:v>42850.057638831022</c:v>
                </c:pt>
                <c:pt idx="21104">
                  <c:v>42850.06458327546</c:v>
                </c:pt>
                <c:pt idx="21105">
                  <c:v>42850.071527719905</c:v>
                </c:pt>
                <c:pt idx="21106">
                  <c:v>42850.07847216435</c:v>
                </c:pt>
                <c:pt idx="21107">
                  <c:v>42850.085416608796</c:v>
                </c:pt>
                <c:pt idx="21108">
                  <c:v>42850.092361053241</c:v>
                </c:pt>
                <c:pt idx="21109">
                  <c:v>42850.099305497686</c:v>
                </c:pt>
                <c:pt idx="21110">
                  <c:v>42850.106249942131</c:v>
                </c:pt>
                <c:pt idx="21111">
                  <c:v>42850.113194386577</c:v>
                </c:pt>
                <c:pt idx="21112">
                  <c:v>42850.120138831022</c:v>
                </c:pt>
                <c:pt idx="21113">
                  <c:v>42850.12708327546</c:v>
                </c:pt>
                <c:pt idx="21114">
                  <c:v>42850.134027719905</c:v>
                </c:pt>
                <c:pt idx="21115">
                  <c:v>42850.14097216435</c:v>
                </c:pt>
                <c:pt idx="21116">
                  <c:v>42850.147916608796</c:v>
                </c:pt>
                <c:pt idx="21117">
                  <c:v>42850.154861053241</c:v>
                </c:pt>
                <c:pt idx="21118">
                  <c:v>42850.161805497686</c:v>
                </c:pt>
                <c:pt idx="21119">
                  <c:v>42850.168749942131</c:v>
                </c:pt>
                <c:pt idx="21120">
                  <c:v>42850.175694386577</c:v>
                </c:pt>
                <c:pt idx="21121">
                  <c:v>42850.182638831022</c:v>
                </c:pt>
                <c:pt idx="21122">
                  <c:v>42850.18958327546</c:v>
                </c:pt>
                <c:pt idx="21123">
                  <c:v>42850.196527719905</c:v>
                </c:pt>
                <c:pt idx="21124">
                  <c:v>42850.20347216435</c:v>
                </c:pt>
                <c:pt idx="21125">
                  <c:v>42850.210416608796</c:v>
                </c:pt>
                <c:pt idx="21126">
                  <c:v>42850.217361053241</c:v>
                </c:pt>
                <c:pt idx="21127">
                  <c:v>42850.224305497686</c:v>
                </c:pt>
                <c:pt idx="21128">
                  <c:v>42850.231249942131</c:v>
                </c:pt>
                <c:pt idx="21129">
                  <c:v>42850.238194386577</c:v>
                </c:pt>
                <c:pt idx="21130">
                  <c:v>42850.245138831022</c:v>
                </c:pt>
                <c:pt idx="21131">
                  <c:v>42850.25208327546</c:v>
                </c:pt>
                <c:pt idx="21132">
                  <c:v>42850.259027719905</c:v>
                </c:pt>
                <c:pt idx="21133">
                  <c:v>42850.26597216435</c:v>
                </c:pt>
                <c:pt idx="21134">
                  <c:v>42850.272916608796</c:v>
                </c:pt>
                <c:pt idx="21135">
                  <c:v>42850.279861053241</c:v>
                </c:pt>
                <c:pt idx="21136">
                  <c:v>42850.286805497686</c:v>
                </c:pt>
                <c:pt idx="21137">
                  <c:v>42850.293749942131</c:v>
                </c:pt>
                <c:pt idx="21138">
                  <c:v>42850.300694386577</c:v>
                </c:pt>
                <c:pt idx="21139">
                  <c:v>42850.307638831022</c:v>
                </c:pt>
                <c:pt idx="21140">
                  <c:v>42850.31458327546</c:v>
                </c:pt>
                <c:pt idx="21141">
                  <c:v>42850.321527719905</c:v>
                </c:pt>
                <c:pt idx="21142">
                  <c:v>42850.32847216435</c:v>
                </c:pt>
                <c:pt idx="21143">
                  <c:v>42850.335416608796</c:v>
                </c:pt>
                <c:pt idx="21144">
                  <c:v>42850.342361053241</c:v>
                </c:pt>
                <c:pt idx="21145">
                  <c:v>42850.349305497686</c:v>
                </c:pt>
                <c:pt idx="21146">
                  <c:v>42850.356249942131</c:v>
                </c:pt>
                <c:pt idx="21147">
                  <c:v>42850.363194386577</c:v>
                </c:pt>
                <c:pt idx="21148">
                  <c:v>42850.370138831022</c:v>
                </c:pt>
                <c:pt idx="21149">
                  <c:v>42850.37708327546</c:v>
                </c:pt>
                <c:pt idx="21150">
                  <c:v>42850.384027719905</c:v>
                </c:pt>
                <c:pt idx="21151">
                  <c:v>42850.39097216435</c:v>
                </c:pt>
                <c:pt idx="21152">
                  <c:v>42850.397916608796</c:v>
                </c:pt>
                <c:pt idx="21153">
                  <c:v>42850.404861053241</c:v>
                </c:pt>
                <c:pt idx="21154">
                  <c:v>42850.411805497686</c:v>
                </c:pt>
                <c:pt idx="21155">
                  <c:v>42850.418749942131</c:v>
                </c:pt>
                <c:pt idx="21156">
                  <c:v>42850.425694386577</c:v>
                </c:pt>
                <c:pt idx="21157">
                  <c:v>42850.432638831022</c:v>
                </c:pt>
                <c:pt idx="21158">
                  <c:v>42850.43958327546</c:v>
                </c:pt>
                <c:pt idx="21159">
                  <c:v>42850.446527719905</c:v>
                </c:pt>
                <c:pt idx="21160">
                  <c:v>42850.45347216435</c:v>
                </c:pt>
                <c:pt idx="21161">
                  <c:v>42850.460416608796</c:v>
                </c:pt>
                <c:pt idx="21162">
                  <c:v>42850.467361053241</c:v>
                </c:pt>
                <c:pt idx="21163">
                  <c:v>42850.474305497686</c:v>
                </c:pt>
                <c:pt idx="21164">
                  <c:v>42850.481249942131</c:v>
                </c:pt>
                <c:pt idx="21165">
                  <c:v>42850.488194386577</c:v>
                </c:pt>
                <c:pt idx="21166">
                  <c:v>42850.495138831022</c:v>
                </c:pt>
                <c:pt idx="21167">
                  <c:v>42850.50208327546</c:v>
                </c:pt>
                <c:pt idx="21168">
                  <c:v>42850.509027719905</c:v>
                </c:pt>
                <c:pt idx="21169">
                  <c:v>42850.51597216435</c:v>
                </c:pt>
                <c:pt idx="21170">
                  <c:v>42850.522916608796</c:v>
                </c:pt>
                <c:pt idx="21171">
                  <c:v>42850.529861053241</c:v>
                </c:pt>
                <c:pt idx="21172">
                  <c:v>42850.536805497686</c:v>
                </c:pt>
                <c:pt idx="21173">
                  <c:v>42850.543749942131</c:v>
                </c:pt>
                <c:pt idx="21174">
                  <c:v>42850.550694386577</c:v>
                </c:pt>
                <c:pt idx="21175">
                  <c:v>42850.557638831022</c:v>
                </c:pt>
                <c:pt idx="21176">
                  <c:v>42850.56458327546</c:v>
                </c:pt>
                <c:pt idx="21177">
                  <c:v>42850.571527719905</c:v>
                </c:pt>
                <c:pt idx="21178">
                  <c:v>42850.57847216435</c:v>
                </c:pt>
                <c:pt idx="21179">
                  <c:v>42850.585416608796</c:v>
                </c:pt>
                <c:pt idx="21180">
                  <c:v>42850.592361053241</c:v>
                </c:pt>
                <c:pt idx="21181">
                  <c:v>42850.599305497686</c:v>
                </c:pt>
                <c:pt idx="21182">
                  <c:v>42850.606249942131</c:v>
                </c:pt>
                <c:pt idx="21183">
                  <c:v>42850.613194386577</c:v>
                </c:pt>
                <c:pt idx="21184">
                  <c:v>42850.620138831022</c:v>
                </c:pt>
                <c:pt idx="21185">
                  <c:v>42850.62708327546</c:v>
                </c:pt>
                <c:pt idx="21186">
                  <c:v>42850.634027719905</c:v>
                </c:pt>
                <c:pt idx="21187">
                  <c:v>42850.64097216435</c:v>
                </c:pt>
                <c:pt idx="21188">
                  <c:v>42850.647916608796</c:v>
                </c:pt>
                <c:pt idx="21189">
                  <c:v>42850.654861053241</c:v>
                </c:pt>
                <c:pt idx="21190">
                  <c:v>42850.661805497686</c:v>
                </c:pt>
                <c:pt idx="21191">
                  <c:v>42850.668749942131</c:v>
                </c:pt>
                <c:pt idx="21192">
                  <c:v>42850.675694386577</c:v>
                </c:pt>
                <c:pt idx="21193">
                  <c:v>42850.682638831022</c:v>
                </c:pt>
                <c:pt idx="21194">
                  <c:v>42850.68958327546</c:v>
                </c:pt>
                <c:pt idx="21195">
                  <c:v>42850.696527719905</c:v>
                </c:pt>
                <c:pt idx="21196">
                  <c:v>42850.70347216435</c:v>
                </c:pt>
                <c:pt idx="21197">
                  <c:v>42850.710416608796</c:v>
                </c:pt>
                <c:pt idx="21198">
                  <c:v>42850.717361053241</c:v>
                </c:pt>
                <c:pt idx="21199">
                  <c:v>42850.724305497686</c:v>
                </c:pt>
                <c:pt idx="21200">
                  <c:v>42850.731249942131</c:v>
                </c:pt>
                <c:pt idx="21201">
                  <c:v>42850.738194386577</c:v>
                </c:pt>
                <c:pt idx="21202">
                  <c:v>42850.745138831022</c:v>
                </c:pt>
                <c:pt idx="21203">
                  <c:v>42850.75208327546</c:v>
                </c:pt>
                <c:pt idx="21204">
                  <c:v>42850.759027719905</c:v>
                </c:pt>
                <c:pt idx="21205">
                  <c:v>42850.76597216435</c:v>
                </c:pt>
                <c:pt idx="21206">
                  <c:v>42850.772916608796</c:v>
                </c:pt>
                <c:pt idx="21207">
                  <c:v>42850.779861053241</c:v>
                </c:pt>
                <c:pt idx="21208">
                  <c:v>42850.786805497686</c:v>
                </c:pt>
                <c:pt idx="21209">
                  <c:v>42850.793749942131</c:v>
                </c:pt>
                <c:pt idx="21210">
                  <c:v>42850.800694386577</c:v>
                </c:pt>
                <c:pt idx="21211">
                  <c:v>42850.807638831022</c:v>
                </c:pt>
                <c:pt idx="21212">
                  <c:v>42850.81458327546</c:v>
                </c:pt>
                <c:pt idx="21213">
                  <c:v>42850.821527719905</c:v>
                </c:pt>
                <c:pt idx="21214">
                  <c:v>42850.82847216435</c:v>
                </c:pt>
                <c:pt idx="21215">
                  <c:v>42850.835416608796</c:v>
                </c:pt>
                <c:pt idx="21216">
                  <c:v>42850.842361053241</c:v>
                </c:pt>
                <c:pt idx="21217">
                  <c:v>42850.849305497686</c:v>
                </c:pt>
                <c:pt idx="21218">
                  <c:v>42850.856249942131</c:v>
                </c:pt>
                <c:pt idx="21219">
                  <c:v>42850.863194386577</c:v>
                </c:pt>
                <c:pt idx="21220">
                  <c:v>42850.870138831022</c:v>
                </c:pt>
                <c:pt idx="21221">
                  <c:v>42850.87708327546</c:v>
                </c:pt>
                <c:pt idx="21222">
                  <c:v>42850.884027719905</c:v>
                </c:pt>
                <c:pt idx="21223">
                  <c:v>42850.89097216435</c:v>
                </c:pt>
                <c:pt idx="21224">
                  <c:v>42850.897916608796</c:v>
                </c:pt>
                <c:pt idx="21225">
                  <c:v>42850.904861053241</c:v>
                </c:pt>
                <c:pt idx="21226">
                  <c:v>42850.911805497686</c:v>
                </c:pt>
                <c:pt idx="21227">
                  <c:v>42850.918749942131</c:v>
                </c:pt>
                <c:pt idx="21228">
                  <c:v>42850.925694386577</c:v>
                </c:pt>
                <c:pt idx="21229">
                  <c:v>42850.932638831022</c:v>
                </c:pt>
                <c:pt idx="21230">
                  <c:v>42850.93958327546</c:v>
                </c:pt>
                <c:pt idx="21231">
                  <c:v>42850.946527719905</c:v>
                </c:pt>
                <c:pt idx="21232">
                  <c:v>42850.95347216435</c:v>
                </c:pt>
                <c:pt idx="21233">
                  <c:v>42850.960416608796</c:v>
                </c:pt>
                <c:pt idx="21234">
                  <c:v>42850.967361053241</c:v>
                </c:pt>
                <c:pt idx="21235">
                  <c:v>42850.974305497686</c:v>
                </c:pt>
                <c:pt idx="21236">
                  <c:v>42850.981249942131</c:v>
                </c:pt>
                <c:pt idx="21237">
                  <c:v>42850.988194386577</c:v>
                </c:pt>
                <c:pt idx="21238">
                  <c:v>42850.995138831022</c:v>
                </c:pt>
                <c:pt idx="21239">
                  <c:v>42851.00208327546</c:v>
                </c:pt>
                <c:pt idx="21240">
                  <c:v>42851.009027719905</c:v>
                </c:pt>
                <c:pt idx="21241">
                  <c:v>42851.01597216435</c:v>
                </c:pt>
                <c:pt idx="21242">
                  <c:v>42851.022916608796</c:v>
                </c:pt>
                <c:pt idx="21243">
                  <c:v>42851.029861053241</c:v>
                </c:pt>
                <c:pt idx="21244">
                  <c:v>42851.036805497686</c:v>
                </c:pt>
                <c:pt idx="21245">
                  <c:v>42851.043749942131</c:v>
                </c:pt>
                <c:pt idx="21246">
                  <c:v>42851.050694386577</c:v>
                </c:pt>
                <c:pt idx="21247">
                  <c:v>42851.057638831022</c:v>
                </c:pt>
                <c:pt idx="21248">
                  <c:v>42851.06458327546</c:v>
                </c:pt>
                <c:pt idx="21249">
                  <c:v>42851.071527719905</c:v>
                </c:pt>
                <c:pt idx="21250">
                  <c:v>42851.07847216435</c:v>
                </c:pt>
                <c:pt idx="21251">
                  <c:v>42851.085416608796</c:v>
                </c:pt>
                <c:pt idx="21252">
                  <c:v>42851.092361053241</c:v>
                </c:pt>
                <c:pt idx="21253">
                  <c:v>42851.099305497686</c:v>
                </c:pt>
                <c:pt idx="21254">
                  <c:v>42851.106249942131</c:v>
                </c:pt>
                <c:pt idx="21255">
                  <c:v>42851.113194386577</c:v>
                </c:pt>
                <c:pt idx="21256">
                  <c:v>42851.120138831022</c:v>
                </c:pt>
                <c:pt idx="21257">
                  <c:v>42851.12708327546</c:v>
                </c:pt>
                <c:pt idx="21258">
                  <c:v>42851.134027719905</c:v>
                </c:pt>
                <c:pt idx="21259">
                  <c:v>42851.14097216435</c:v>
                </c:pt>
                <c:pt idx="21260">
                  <c:v>42851.147916608796</c:v>
                </c:pt>
                <c:pt idx="21261">
                  <c:v>42851.154861053241</c:v>
                </c:pt>
                <c:pt idx="21262">
                  <c:v>42851.161805497686</c:v>
                </c:pt>
                <c:pt idx="21263">
                  <c:v>42851.168749942131</c:v>
                </c:pt>
                <c:pt idx="21264">
                  <c:v>42851.175694386577</c:v>
                </c:pt>
                <c:pt idx="21265">
                  <c:v>42851.182638831022</c:v>
                </c:pt>
                <c:pt idx="21266">
                  <c:v>42851.18958327546</c:v>
                </c:pt>
                <c:pt idx="21267">
                  <c:v>42851.196527719905</c:v>
                </c:pt>
                <c:pt idx="21268">
                  <c:v>42851.20347216435</c:v>
                </c:pt>
                <c:pt idx="21269">
                  <c:v>42851.210416608796</c:v>
                </c:pt>
                <c:pt idx="21270">
                  <c:v>42851.217361053241</c:v>
                </c:pt>
                <c:pt idx="21271">
                  <c:v>42851.224305497686</c:v>
                </c:pt>
                <c:pt idx="21272">
                  <c:v>42851.231249942131</c:v>
                </c:pt>
                <c:pt idx="21273">
                  <c:v>42851.238194386577</c:v>
                </c:pt>
                <c:pt idx="21274">
                  <c:v>42851.245138831022</c:v>
                </c:pt>
                <c:pt idx="21275">
                  <c:v>42851.25208327546</c:v>
                </c:pt>
                <c:pt idx="21276">
                  <c:v>42851.259027719905</c:v>
                </c:pt>
                <c:pt idx="21277">
                  <c:v>42851.26597216435</c:v>
                </c:pt>
                <c:pt idx="21278">
                  <c:v>42851.272916608796</c:v>
                </c:pt>
                <c:pt idx="21279">
                  <c:v>42851.279861053241</c:v>
                </c:pt>
                <c:pt idx="21280">
                  <c:v>42851.286805497686</c:v>
                </c:pt>
                <c:pt idx="21281">
                  <c:v>42851.293749942131</c:v>
                </c:pt>
                <c:pt idx="21282">
                  <c:v>42851.300694386577</c:v>
                </c:pt>
                <c:pt idx="21283">
                  <c:v>42851.307638831022</c:v>
                </c:pt>
                <c:pt idx="21284">
                  <c:v>42851.31458327546</c:v>
                </c:pt>
                <c:pt idx="21285">
                  <c:v>42851.321527719905</c:v>
                </c:pt>
                <c:pt idx="21286">
                  <c:v>42851.32847216435</c:v>
                </c:pt>
                <c:pt idx="21287">
                  <c:v>42851.335416608796</c:v>
                </c:pt>
                <c:pt idx="21288">
                  <c:v>42851.342361053241</c:v>
                </c:pt>
                <c:pt idx="21289">
                  <c:v>42851.349305497686</c:v>
                </c:pt>
                <c:pt idx="21290">
                  <c:v>42851.356249942131</c:v>
                </c:pt>
                <c:pt idx="21291">
                  <c:v>42851.363194386577</c:v>
                </c:pt>
                <c:pt idx="21292">
                  <c:v>42851.370138831022</c:v>
                </c:pt>
                <c:pt idx="21293">
                  <c:v>42851.37708327546</c:v>
                </c:pt>
                <c:pt idx="21294">
                  <c:v>42851.384027719905</c:v>
                </c:pt>
                <c:pt idx="21295">
                  <c:v>42851.39097216435</c:v>
                </c:pt>
                <c:pt idx="21296">
                  <c:v>42851.397916608796</c:v>
                </c:pt>
                <c:pt idx="21297">
                  <c:v>42851.404861053241</c:v>
                </c:pt>
                <c:pt idx="21298">
                  <c:v>42851.411805497686</c:v>
                </c:pt>
                <c:pt idx="21299">
                  <c:v>42851.418749942131</c:v>
                </c:pt>
                <c:pt idx="21300">
                  <c:v>42851.425694386577</c:v>
                </c:pt>
                <c:pt idx="21301">
                  <c:v>42851.432638831022</c:v>
                </c:pt>
                <c:pt idx="21302">
                  <c:v>42851.43958327546</c:v>
                </c:pt>
                <c:pt idx="21303">
                  <c:v>42851.446527719905</c:v>
                </c:pt>
                <c:pt idx="21304">
                  <c:v>42851.45347216435</c:v>
                </c:pt>
                <c:pt idx="21305">
                  <c:v>42851.460416608796</c:v>
                </c:pt>
                <c:pt idx="21306">
                  <c:v>42851.467361053241</c:v>
                </c:pt>
                <c:pt idx="21307">
                  <c:v>42851.474305497686</c:v>
                </c:pt>
                <c:pt idx="21308">
                  <c:v>42851.481249942131</c:v>
                </c:pt>
                <c:pt idx="21309">
                  <c:v>42851.488194386577</c:v>
                </c:pt>
                <c:pt idx="21310">
                  <c:v>42851.495138831022</c:v>
                </c:pt>
                <c:pt idx="21311">
                  <c:v>42851.50208327546</c:v>
                </c:pt>
                <c:pt idx="21312">
                  <c:v>42851.509027719905</c:v>
                </c:pt>
                <c:pt idx="21313">
                  <c:v>42851.51597216435</c:v>
                </c:pt>
                <c:pt idx="21314">
                  <c:v>42851.522916608796</c:v>
                </c:pt>
                <c:pt idx="21315">
                  <c:v>42851.529861053241</c:v>
                </c:pt>
                <c:pt idx="21316">
                  <c:v>42851.536805497686</c:v>
                </c:pt>
                <c:pt idx="21317">
                  <c:v>42851.543749942131</c:v>
                </c:pt>
                <c:pt idx="21318">
                  <c:v>42851.550694386577</c:v>
                </c:pt>
                <c:pt idx="21319">
                  <c:v>42851.557638831022</c:v>
                </c:pt>
                <c:pt idx="21320">
                  <c:v>42851.56458327546</c:v>
                </c:pt>
                <c:pt idx="21321">
                  <c:v>42851.571527719905</c:v>
                </c:pt>
                <c:pt idx="21322">
                  <c:v>42851.57847216435</c:v>
                </c:pt>
                <c:pt idx="21323">
                  <c:v>42851.585416608796</c:v>
                </c:pt>
                <c:pt idx="21324">
                  <c:v>42851.592361053241</c:v>
                </c:pt>
                <c:pt idx="21325">
                  <c:v>42851.599305497686</c:v>
                </c:pt>
                <c:pt idx="21326">
                  <c:v>42851.606249942131</c:v>
                </c:pt>
                <c:pt idx="21327">
                  <c:v>42851.613194386577</c:v>
                </c:pt>
                <c:pt idx="21328">
                  <c:v>42851.620138831022</c:v>
                </c:pt>
                <c:pt idx="21329">
                  <c:v>42851.62708327546</c:v>
                </c:pt>
                <c:pt idx="21330">
                  <c:v>42851.634027719905</c:v>
                </c:pt>
                <c:pt idx="21331">
                  <c:v>42851.64097216435</c:v>
                </c:pt>
                <c:pt idx="21332">
                  <c:v>42851.647916608796</c:v>
                </c:pt>
                <c:pt idx="21333">
                  <c:v>42851.654861053241</c:v>
                </c:pt>
                <c:pt idx="21334">
                  <c:v>42851.661805497686</c:v>
                </c:pt>
                <c:pt idx="21335">
                  <c:v>42851.668749942131</c:v>
                </c:pt>
                <c:pt idx="21336">
                  <c:v>42851.675694386577</c:v>
                </c:pt>
                <c:pt idx="21337">
                  <c:v>42851.682638831022</c:v>
                </c:pt>
                <c:pt idx="21338">
                  <c:v>42851.68958327546</c:v>
                </c:pt>
                <c:pt idx="21339">
                  <c:v>42851.696527719905</c:v>
                </c:pt>
                <c:pt idx="21340">
                  <c:v>42851.70347216435</c:v>
                </c:pt>
                <c:pt idx="21341">
                  <c:v>42851.710416608796</c:v>
                </c:pt>
                <c:pt idx="21342">
                  <c:v>42851.717361053241</c:v>
                </c:pt>
                <c:pt idx="21343">
                  <c:v>42851.724305497686</c:v>
                </c:pt>
                <c:pt idx="21344">
                  <c:v>42851.731249942131</c:v>
                </c:pt>
                <c:pt idx="21345">
                  <c:v>42851.738194386577</c:v>
                </c:pt>
                <c:pt idx="21346">
                  <c:v>42851.745138831022</c:v>
                </c:pt>
                <c:pt idx="21347">
                  <c:v>42851.75208327546</c:v>
                </c:pt>
                <c:pt idx="21348">
                  <c:v>42851.759027719905</c:v>
                </c:pt>
                <c:pt idx="21349">
                  <c:v>42851.76597216435</c:v>
                </c:pt>
                <c:pt idx="21350">
                  <c:v>42851.772916608796</c:v>
                </c:pt>
                <c:pt idx="21351">
                  <c:v>42851.779861053241</c:v>
                </c:pt>
                <c:pt idx="21352">
                  <c:v>42851.786805497686</c:v>
                </c:pt>
                <c:pt idx="21353">
                  <c:v>42851.793749942131</c:v>
                </c:pt>
                <c:pt idx="21354">
                  <c:v>42851.800694386577</c:v>
                </c:pt>
                <c:pt idx="21355">
                  <c:v>42851.807638831022</c:v>
                </c:pt>
                <c:pt idx="21356">
                  <c:v>42851.81458327546</c:v>
                </c:pt>
                <c:pt idx="21357">
                  <c:v>42851.821527719905</c:v>
                </c:pt>
                <c:pt idx="21358">
                  <c:v>42851.82847216435</c:v>
                </c:pt>
                <c:pt idx="21359">
                  <c:v>42851.835416608796</c:v>
                </c:pt>
                <c:pt idx="21360">
                  <c:v>42851.842361053241</c:v>
                </c:pt>
                <c:pt idx="21361">
                  <c:v>42851.849305497686</c:v>
                </c:pt>
                <c:pt idx="21362">
                  <c:v>42851.856249942131</c:v>
                </c:pt>
                <c:pt idx="21363">
                  <c:v>42851.863194386577</c:v>
                </c:pt>
                <c:pt idx="21364">
                  <c:v>42851.870138831022</c:v>
                </c:pt>
                <c:pt idx="21365">
                  <c:v>42851.87708327546</c:v>
                </c:pt>
                <c:pt idx="21366">
                  <c:v>42851.884027719905</c:v>
                </c:pt>
                <c:pt idx="21367">
                  <c:v>42851.89097216435</c:v>
                </c:pt>
                <c:pt idx="21368">
                  <c:v>42851.897916608796</c:v>
                </c:pt>
                <c:pt idx="21369">
                  <c:v>42851.904861053241</c:v>
                </c:pt>
                <c:pt idx="21370">
                  <c:v>42851.911805497686</c:v>
                </c:pt>
                <c:pt idx="21371">
                  <c:v>42851.918749942131</c:v>
                </c:pt>
                <c:pt idx="21372">
                  <c:v>42851.925694386577</c:v>
                </c:pt>
                <c:pt idx="21373">
                  <c:v>42851.932638831022</c:v>
                </c:pt>
                <c:pt idx="21374">
                  <c:v>42851.93958327546</c:v>
                </c:pt>
                <c:pt idx="21375">
                  <c:v>42851.946527719905</c:v>
                </c:pt>
                <c:pt idx="21376">
                  <c:v>42851.95347216435</c:v>
                </c:pt>
                <c:pt idx="21377">
                  <c:v>42851.960416608796</c:v>
                </c:pt>
                <c:pt idx="21378">
                  <c:v>42851.967361053241</c:v>
                </c:pt>
                <c:pt idx="21379">
                  <c:v>42851.974305497686</c:v>
                </c:pt>
                <c:pt idx="21380">
                  <c:v>42851.981249942131</c:v>
                </c:pt>
                <c:pt idx="21381">
                  <c:v>42851.988194386577</c:v>
                </c:pt>
                <c:pt idx="21382">
                  <c:v>42851.995138831022</c:v>
                </c:pt>
                <c:pt idx="21383">
                  <c:v>42852.00208327546</c:v>
                </c:pt>
                <c:pt idx="21384">
                  <c:v>42852.009027719905</c:v>
                </c:pt>
                <c:pt idx="21385">
                  <c:v>42852.01597216435</c:v>
                </c:pt>
                <c:pt idx="21386">
                  <c:v>42852.022916608796</c:v>
                </c:pt>
                <c:pt idx="21387">
                  <c:v>42852.029861053241</c:v>
                </c:pt>
                <c:pt idx="21388">
                  <c:v>42852.036805497686</c:v>
                </c:pt>
                <c:pt idx="21389">
                  <c:v>42852.043749942131</c:v>
                </c:pt>
                <c:pt idx="21390">
                  <c:v>42852.050694386577</c:v>
                </c:pt>
                <c:pt idx="21391">
                  <c:v>42852.057638831022</c:v>
                </c:pt>
                <c:pt idx="21392">
                  <c:v>42852.06458327546</c:v>
                </c:pt>
                <c:pt idx="21393">
                  <c:v>42852.071527719905</c:v>
                </c:pt>
                <c:pt idx="21394">
                  <c:v>42852.07847216435</c:v>
                </c:pt>
                <c:pt idx="21395">
                  <c:v>42852.085416608796</c:v>
                </c:pt>
                <c:pt idx="21396">
                  <c:v>42852.092361053241</c:v>
                </c:pt>
                <c:pt idx="21397">
                  <c:v>42852.099305497686</c:v>
                </c:pt>
                <c:pt idx="21398">
                  <c:v>42852.106249942131</c:v>
                </c:pt>
                <c:pt idx="21399">
                  <c:v>42852.113194386577</c:v>
                </c:pt>
                <c:pt idx="21400">
                  <c:v>42852.120138831022</c:v>
                </c:pt>
                <c:pt idx="21401">
                  <c:v>42852.12708327546</c:v>
                </c:pt>
                <c:pt idx="21402">
                  <c:v>42852.134027719905</c:v>
                </c:pt>
                <c:pt idx="21403">
                  <c:v>42852.14097216435</c:v>
                </c:pt>
                <c:pt idx="21404">
                  <c:v>42852.147916608796</c:v>
                </c:pt>
                <c:pt idx="21405">
                  <c:v>42852.154861053241</c:v>
                </c:pt>
                <c:pt idx="21406">
                  <c:v>42852.161805497686</c:v>
                </c:pt>
                <c:pt idx="21407">
                  <c:v>42852.168749942131</c:v>
                </c:pt>
                <c:pt idx="21408">
                  <c:v>42852.175694386577</c:v>
                </c:pt>
                <c:pt idx="21409">
                  <c:v>42852.182638831022</c:v>
                </c:pt>
                <c:pt idx="21410">
                  <c:v>42852.18958327546</c:v>
                </c:pt>
                <c:pt idx="21411">
                  <c:v>42852.196527719905</c:v>
                </c:pt>
                <c:pt idx="21412">
                  <c:v>42852.20347216435</c:v>
                </c:pt>
                <c:pt idx="21413">
                  <c:v>42852.210416608796</c:v>
                </c:pt>
                <c:pt idx="21414">
                  <c:v>42852.217361053241</c:v>
                </c:pt>
                <c:pt idx="21415">
                  <c:v>42852.224305497686</c:v>
                </c:pt>
                <c:pt idx="21416">
                  <c:v>42852.231249942131</c:v>
                </c:pt>
                <c:pt idx="21417">
                  <c:v>42852.238194386577</c:v>
                </c:pt>
                <c:pt idx="21418">
                  <c:v>42852.245138831022</c:v>
                </c:pt>
                <c:pt idx="21419">
                  <c:v>42852.25208327546</c:v>
                </c:pt>
                <c:pt idx="21420">
                  <c:v>42852.259027719905</c:v>
                </c:pt>
                <c:pt idx="21421">
                  <c:v>42852.26597216435</c:v>
                </c:pt>
                <c:pt idx="21422">
                  <c:v>42852.272916608796</c:v>
                </c:pt>
                <c:pt idx="21423">
                  <c:v>42852.279861053241</c:v>
                </c:pt>
                <c:pt idx="21424">
                  <c:v>42852.286805497686</c:v>
                </c:pt>
                <c:pt idx="21425">
                  <c:v>42852.293749942131</c:v>
                </c:pt>
                <c:pt idx="21426">
                  <c:v>42852.300694386577</c:v>
                </c:pt>
                <c:pt idx="21427">
                  <c:v>42852.307638831022</c:v>
                </c:pt>
                <c:pt idx="21428">
                  <c:v>42852.31458327546</c:v>
                </c:pt>
                <c:pt idx="21429">
                  <c:v>42852.321527719905</c:v>
                </c:pt>
                <c:pt idx="21430">
                  <c:v>42852.32847216435</c:v>
                </c:pt>
                <c:pt idx="21431">
                  <c:v>42852.335416608796</c:v>
                </c:pt>
                <c:pt idx="21432">
                  <c:v>42852.342361053241</c:v>
                </c:pt>
                <c:pt idx="21433">
                  <c:v>42852.349305497686</c:v>
                </c:pt>
                <c:pt idx="21434">
                  <c:v>42852.356249942131</c:v>
                </c:pt>
                <c:pt idx="21435">
                  <c:v>42852.363194386577</c:v>
                </c:pt>
                <c:pt idx="21436">
                  <c:v>42852.370138831022</c:v>
                </c:pt>
                <c:pt idx="21437">
                  <c:v>42852.37708327546</c:v>
                </c:pt>
                <c:pt idx="21438">
                  <c:v>42852.384027719905</c:v>
                </c:pt>
                <c:pt idx="21439">
                  <c:v>42852.39097216435</c:v>
                </c:pt>
                <c:pt idx="21440">
                  <c:v>42852.397916608796</c:v>
                </c:pt>
                <c:pt idx="21441">
                  <c:v>42852.404861053241</c:v>
                </c:pt>
                <c:pt idx="21442">
                  <c:v>42852.411805497686</c:v>
                </c:pt>
                <c:pt idx="21443">
                  <c:v>42852.418749942131</c:v>
                </c:pt>
                <c:pt idx="21444">
                  <c:v>42852.425694386577</c:v>
                </c:pt>
                <c:pt idx="21445">
                  <c:v>42852.432638831022</c:v>
                </c:pt>
                <c:pt idx="21446">
                  <c:v>42852.43958327546</c:v>
                </c:pt>
                <c:pt idx="21447">
                  <c:v>42852.446527719905</c:v>
                </c:pt>
                <c:pt idx="21448">
                  <c:v>42852.45347216435</c:v>
                </c:pt>
                <c:pt idx="21449">
                  <c:v>42852.460416608796</c:v>
                </c:pt>
                <c:pt idx="21450">
                  <c:v>42852.467361053241</c:v>
                </c:pt>
                <c:pt idx="21451">
                  <c:v>42852.474305497686</c:v>
                </c:pt>
                <c:pt idx="21452">
                  <c:v>42852.481249942131</c:v>
                </c:pt>
                <c:pt idx="21453">
                  <c:v>42852.488194386577</c:v>
                </c:pt>
                <c:pt idx="21454">
                  <c:v>42852.495138831022</c:v>
                </c:pt>
                <c:pt idx="21455">
                  <c:v>42852.50208327546</c:v>
                </c:pt>
                <c:pt idx="21456">
                  <c:v>42852.509027719905</c:v>
                </c:pt>
                <c:pt idx="21457">
                  <c:v>42852.51597216435</c:v>
                </c:pt>
                <c:pt idx="21458">
                  <c:v>42852.522916608796</c:v>
                </c:pt>
                <c:pt idx="21459">
                  <c:v>42852.529861053241</c:v>
                </c:pt>
                <c:pt idx="21460">
                  <c:v>42852.536805497686</c:v>
                </c:pt>
                <c:pt idx="21461">
                  <c:v>42852.543749942131</c:v>
                </c:pt>
                <c:pt idx="21462">
                  <c:v>42852.550694386577</c:v>
                </c:pt>
                <c:pt idx="21463">
                  <c:v>42852.557638831022</c:v>
                </c:pt>
                <c:pt idx="21464">
                  <c:v>42852.56458327546</c:v>
                </c:pt>
                <c:pt idx="21465">
                  <c:v>42852.571527719905</c:v>
                </c:pt>
                <c:pt idx="21466">
                  <c:v>42852.57847216435</c:v>
                </c:pt>
                <c:pt idx="21467">
                  <c:v>42852.585416608796</c:v>
                </c:pt>
                <c:pt idx="21468">
                  <c:v>42852.592361053241</c:v>
                </c:pt>
                <c:pt idx="21469">
                  <c:v>42852.599305497686</c:v>
                </c:pt>
                <c:pt idx="21470">
                  <c:v>42852.606249942131</c:v>
                </c:pt>
                <c:pt idx="21471">
                  <c:v>42852.613194386577</c:v>
                </c:pt>
                <c:pt idx="21472">
                  <c:v>42852.620138831022</c:v>
                </c:pt>
                <c:pt idx="21473">
                  <c:v>42852.62708327546</c:v>
                </c:pt>
                <c:pt idx="21474">
                  <c:v>42852.634027719905</c:v>
                </c:pt>
                <c:pt idx="21475">
                  <c:v>42852.64097216435</c:v>
                </c:pt>
                <c:pt idx="21476">
                  <c:v>42852.647916608796</c:v>
                </c:pt>
                <c:pt idx="21477">
                  <c:v>42852.654861053241</c:v>
                </c:pt>
                <c:pt idx="21478">
                  <c:v>42852.661805497686</c:v>
                </c:pt>
                <c:pt idx="21479">
                  <c:v>42852.668749942131</c:v>
                </c:pt>
                <c:pt idx="21480">
                  <c:v>42852.675694386577</c:v>
                </c:pt>
                <c:pt idx="21481">
                  <c:v>42852.682638831022</c:v>
                </c:pt>
                <c:pt idx="21482">
                  <c:v>42852.68958327546</c:v>
                </c:pt>
                <c:pt idx="21483">
                  <c:v>42852.696527719905</c:v>
                </c:pt>
                <c:pt idx="21484">
                  <c:v>42852.70347216435</c:v>
                </c:pt>
                <c:pt idx="21485">
                  <c:v>42852.710416608796</c:v>
                </c:pt>
                <c:pt idx="21486">
                  <c:v>42852.717361053241</c:v>
                </c:pt>
                <c:pt idx="21487">
                  <c:v>42852.724305497686</c:v>
                </c:pt>
                <c:pt idx="21488">
                  <c:v>42852.731249942131</c:v>
                </c:pt>
                <c:pt idx="21489">
                  <c:v>42852.738194386577</c:v>
                </c:pt>
                <c:pt idx="21490">
                  <c:v>42852.745138831022</c:v>
                </c:pt>
                <c:pt idx="21491">
                  <c:v>42852.75208327546</c:v>
                </c:pt>
                <c:pt idx="21492">
                  <c:v>42852.759027719905</c:v>
                </c:pt>
                <c:pt idx="21493">
                  <c:v>42852.76597216435</c:v>
                </c:pt>
                <c:pt idx="21494">
                  <c:v>42852.772916608796</c:v>
                </c:pt>
                <c:pt idx="21495">
                  <c:v>42852.779861053241</c:v>
                </c:pt>
                <c:pt idx="21496">
                  <c:v>42852.786805497686</c:v>
                </c:pt>
                <c:pt idx="21497">
                  <c:v>42852.793749942131</c:v>
                </c:pt>
                <c:pt idx="21498">
                  <c:v>42852.800694386577</c:v>
                </c:pt>
                <c:pt idx="21499">
                  <c:v>42852.807638831022</c:v>
                </c:pt>
                <c:pt idx="21500">
                  <c:v>42852.81458327546</c:v>
                </c:pt>
                <c:pt idx="21501">
                  <c:v>42852.821527719905</c:v>
                </c:pt>
                <c:pt idx="21502">
                  <c:v>42852.82847216435</c:v>
                </c:pt>
                <c:pt idx="21503">
                  <c:v>42852.835416608796</c:v>
                </c:pt>
                <c:pt idx="21504">
                  <c:v>42852.842361053241</c:v>
                </c:pt>
                <c:pt idx="21505">
                  <c:v>42852.849305497686</c:v>
                </c:pt>
                <c:pt idx="21506">
                  <c:v>42852.856249942131</c:v>
                </c:pt>
                <c:pt idx="21507">
                  <c:v>42852.863194386577</c:v>
                </c:pt>
                <c:pt idx="21508">
                  <c:v>42852.870138831022</c:v>
                </c:pt>
                <c:pt idx="21509">
                  <c:v>42852.87708327546</c:v>
                </c:pt>
                <c:pt idx="21510">
                  <c:v>42852.884027719905</c:v>
                </c:pt>
                <c:pt idx="21511">
                  <c:v>42852.89097216435</c:v>
                </c:pt>
                <c:pt idx="21512">
                  <c:v>42852.897916608796</c:v>
                </c:pt>
                <c:pt idx="21513">
                  <c:v>42852.904861053241</c:v>
                </c:pt>
                <c:pt idx="21514">
                  <c:v>42852.911805497686</c:v>
                </c:pt>
                <c:pt idx="21515">
                  <c:v>42852.918749942131</c:v>
                </c:pt>
                <c:pt idx="21516">
                  <c:v>42852.925694386577</c:v>
                </c:pt>
                <c:pt idx="21517">
                  <c:v>42852.932638831022</c:v>
                </c:pt>
                <c:pt idx="21518">
                  <c:v>42852.93958327546</c:v>
                </c:pt>
                <c:pt idx="21519">
                  <c:v>42852.946527719905</c:v>
                </c:pt>
                <c:pt idx="21520">
                  <c:v>42852.95347216435</c:v>
                </c:pt>
                <c:pt idx="21521">
                  <c:v>42852.960416608796</c:v>
                </c:pt>
                <c:pt idx="21522">
                  <c:v>42852.967361053241</c:v>
                </c:pt>
                <c:pt idx="21523">
                  <c:v>42852.974305497686</c:v>
                </c:pt>
                <c:pt idx="21524">
                  <c:v>42852.981249942131</c:v>
                </c:pt>
                <c:pt idx="21525">
                  <c:v>42852.988194386577</c:v>
                </c:pt>
                <c:pt idx="21526">
                  <c:v>42852.995138831022</c:v>
                </c:pt>
                <c:pt idx="21527">
                  <c:v>42853.00208327546</c:v>
                </c:pt>
                <c:pt idx="21528">
                  <c:v>42853.009027719905</c:v>
                </c:pt>
                <c:pt idx="21529">
                  <c:v>42853.01597216435</c:v>
                </c:pt>
                <c:pt idx="21530">
                  <c:v>42853.022916608796</c:v>
                </c:pt>
                <c:pt idx="21531">
                  <c:v>42853.029861053241</c:v>
                </c:pt>
                <c:pt idx="21532">
                  <c:v>42853.036805497686</c:v>
                </c:pt>
                <c:pt idx="21533">
                  <c:v>42853.043749942131</c:v>
                </c:pt>
                <c:pt idx="21534">
                  <c:v>42853.050694386577</c:v>
                </c:pt>
                <c:pt idx="21535">
                  <c:v>42853.057638831022</c:v>
                </c:pt>
                <c:pt idx="21536">
                  <c:v>42853.06458327546</c:v>
                </c:pt>
                <c:pt idx="21537">
                  <c:v>42853.071527719905</c:v>
                </c:pt>
                <c:pt idx="21538">
                  <c:v>42853.07847216435</c:v>
                </c:pt>
                <c:pt idx="21539">
                  <c:v>42853.085416608796</c:v>
                </c:pt>
                <c:pt idx="21540">
                  <c:v>42853.092361053241</c:v>
                </c:pt>
                <c:pt idx="21541">
                  <c:v>42853.099305497686</c:v>
                </c:pt>
                <c:pt idx="21542">
                  <c:v>42853.106249942131</c:v>
                </c:pt>
                <c:pt idx="21543">
                  <c:v>42853.113194386577</c:v>
                </c:pt>
                <c:pt idx="21544">
                  <c:v>42853.120138831022</c:v>
                </c:pt>
                <c:pt idx="21545">
                  <c:v>42853.12708327546</c:v>
                </c:pt>
                <c:pt idx="21546">
                  <c:v>42853.134027719905</c:v>
                </c:pt>
                <c:pt idx="21547">
                  <c:v>42853.14097216435</c:v>
                </c:pt>
                <c:pt idx="21548">
                  <c:v>42853.147916608796</c:v>
                </c:pt>
                <c:pt idx="21549">
                  <c:v>42853.154861053241</c:v>
                </c:pt>
                <c:pt idx="21550">
                  <c:v>42853.161805497686</c:v>
                </c:pt>
                <c:pt idx="21551">
                  <c:v>42853.168749942131</c:v>
                </c:pt>
                <c:pt idx="21552">
                  <c:v>42853.175694386577</c:v>
                </c:pt>
                <c:pt idx="21553">
                  <c:v>42853.182638831022</c:v>
                </c:pt>
                <c:pt idx="21554">
                  <c:v>42853.18958327546</c:v>
                </c:pt>
                <c:pt idx="21555">
                  <c:v>42853.196527719905</c:v>
                </c:pt>
                <c:pt idx="21556">
                  <c:v>42853.20347216435</c:v>
                </c:pt>
                <c:pt idx="21557">
                  <c:v>42853.210416608796</c:v>
                </c:pt>
                <c:pt idx="21558">
                  <c:v>42853.217361053241</c:v>
                </c:pt>
                <c:pt idx="21559">
                  <c:v>42853.224305497686</c:v>
                </c:pt>
                <c:pt idx="21560">
                  <c:v>42853.231249942131</c:v>
                </c:pt>
                <c:pt idx="21561">
                  <c:v>42853.238194386577</c:v>
                </c:pt>
                <c:pt idx="21562">
                  <c:v>42853.245138831022</c:v>
                </c:pt>
                <c:pt idx="21563">
                  <c:v>42853.25208327546</c:v>
                </c:pt>
                <c:pt idx="21564">
                  <c:v>42853.259027719905</c:v>
                </c:pt>
                <c:pt idx="21565">
                  <c:v>42853.26597216435</c:v>
                </c:pt>
                <c:pt idx="21566">
                  <c:v>42853.272916608796</c:v>
                </c:pt>
                <c:pt idx="21567">
                  <c:v>42853.279861053241</c:v>
                </c:pt>
                <c:pt idx="21568">
                  <c:v>42853.286805497686</c:v>
                </c:pt>
                <c:pt idx="21569">
                  <c:v>42853.293749942131</c:v>
                </c:pt>
                <c:pt idx="21570">
                  <c:v>42853.300694386577</c:v>
                </c:pt>
                <c:pt idx="21571">
                  <c:v>42853.307638831022</c:v>
                </c:pt>
                <c:pt idx="21572">
                  <c:v>42853.31458327546</c:v>
                </c:pt>
                <c:pt idx="21573">
                  <c:v>42853.321527719905</c:v>
                </c:pt>
                <c:pt idx="21574">
                  <c:v>42853.32847216435</c:v>
                </c:pt>
                <c:pt idx="21575">
                  <c:v>42853.335416608796</c:v>
                </c:pt>
                <c:pt idx="21576">
                  <c:v>42853.342361053241</c:v>
                </c:pt>
                <c:pt idx="21577">
                  <c:v>42853.349305497686</c:v>
                </c:pt>
                <c:pt idx="21578">
                  <c:v>42853.356249942131</c:v>
                </c:pt>
                <c:pt idx="21579">
                  <c:v>42853.363194386577</c:v>
                </c:pt>
                <c:pt idx="21580">
                  <c:v>42853.370138831022</c:v>
                </c:pt>
                <c:pt idx="21581">
                  <c:v>42853.37708327546</c:v>
                </c:pt>
                <c:pt idx="21582">
                  <c:v>42853.384027719905</c:v>
                </c:pt>
                <c:pt idx="21583">
                  <c:v>42853.39097216435</c:v>
                </c:pt>
                <c:pt idx="21584">
                  <c:v>42853.397916608796</c:v>
                </c:pt>
                <c:pt idx="21585">
                  <c:v>42853.404861053241</c:v>
                </c:pt>
                <c:pt idx="21586">
                  <c:v>42853.411805497686</c:v>
                </c:pt>
                <c:pt idx="21587">
                  <c:v>42853.418749942131</c:v>
                </c:pt>
                <c:pt idx="21588">
                  <c:v>42853.425694386577</c:v>
                </c:pt>
                <c:pt idx="21589">
                  <c:v>42853.432638831022</c:v>
                </c:pt>
                <c:pt idx="21590">
                  <c:v>42853.43958327546</c:v>
                </c:pt>
                <c:pt idx="21591">
                  <c:v>42853.446527719905</c:v>
                </c:pt>
                <c:pt idx="21592">
                  <c:v>42853.45347216435</c:v>
                </c:pt>
                <c:pt idx="21593">
                  <c:v>42853.460416608796</c:v>
                </c:pt>
                <c:pt idx="21594">
                  <c:v>42853.467361053241</c:v>
                </c:pt>
                <c:pt idx="21595">
                  <c:v>42853.474305497686</c:v>
                </c:pt>
                <c:pt idx="21596">
                  <c:v>42853.481249942131</c:v>
                </c:pt>
                <c:pt idx="21597">
                  <c:v>42853.488194386577</c:v>
                </c:pt>
                <c:pt idx="21598">
                  <c:v>42853.495138831022</c:v>
                </c:pt>
                <c:pt idx="21599">
                  <c:v>42853.50208327546</c:v>
                </c:pt>
                <c:pt idx="21600">
                  <c:v>42853.509027719905</c:v>
                </c:pt>
                <c:pt idx="21601">
                  <c:v>42853.51597216435</c:v>
                </c:pt>
                <c:pt idx="21602">
                  <c:v>42853.522916608796</c:v>
                </c:pt>
                <c:pt idx="21603">
                  <c:v>42853.529861053241</c:v>
                </c:pt>
                <c:pt idx="21604">
                  <c:v>42853.536805497686</c:v>
                </c:pt>
                <c:pt idx="21605">
                  <c:v>42853.543749942131</c:v>
                </c:pt>
                <c:pt idx="21606">
                  <c:v>42853.550694386577</c:v>
                </c:pt>
                <c:pt idx="21607">
                  <c:v>42853.557638831022</c:v>
                </c:pt>
                <c:pt idx="21608">
                  <c:v>42853.56458327546</c:v>
                </c:pt>
                <c:pt idx="21609">
                  <c:v>42853.571527719905</c:v>
                </c:pt>
                <c:pt idx="21610">
                  <c:v>42853.57847216435</c:v>
                </c:pt>
                <c:pt idx="21611">
                  <c:v>42853.585416608796</c:v>
                </c:pt>
                <c:pt idx="21612">
                  <c:v>42853.592361053241</c:v>
                </c:pt>
                <c:pt idx="21613">
                  <c:v>42853.599305497686</c:v>
                </c:pt>
                <c:pt idx="21614">
                  <c:v>42853.606249942131</c:v>
                </c:pt>
                <c:pt idx="21615">
                  <c:v>42853.613194386577</c:v>
                </c:pt>
                <c:pt idx="21616">
                  <c:v>42853.620138831022</c:v>
                </c:pt>
                <c:pt idx="21617">
                  <c:v>42853.62708327546</c:v>
                </c:pt>
                <c:pt idx="21618">
                  <c:v>42853.634027719905</c:v>
                </c:pt>
                <c:pt idx="21619">
                  <c:v>42853.64097216435</c:v>
                </c:pt>
                <c:pt idx="21620">
                  <c:v>42853.647916608796</c:v>
                </c:pt>
                <c:pt idx="21621">
                  <c:v>42853.654861053241</c:v>
                </c:pt>
                <c:pt idx="21622">
                  <c:v>42853.661805497686</c:v>
                </c:pt>
                <c:pt idx="21623">
                  <c:v>42853.668749942131</c:v>
                </c:pt>
                <c:pt idx="21624">
                  <c:v>42853.675694386577</c:v>
                </c:pt>
                <c:pt idx="21625">
                  <c:v>42853.682638831022</c:v>
                </c:pt>
                <c:pt idx="21626">
                  <c:v>42853.68958327546</c:v>
                </c:pt>
                <c:pt idx="21627">
                  <c:v>42853.696527719905</c:v>
                </c:pt>
                <c:pt idx="21628">
                  <c:v>42853.70347216435</c:v>
                </c:pt>
                <c:pt idx="21629">
                  <c:v>42853.710416608796</c:v>
                </c:pt>
                <c:pt idx="21630">
                  <c:v>42853.717361053241</c:v>
                </c:pt>
                <c:pt idx="21631">
                  <c:v>42853.724305497686</c:v>
                </c:pt>
                <c:pt idx="21632">
                  <c:v>42853.731249942131</c:v>
                </c:pt>
                <c:pt idx="21633">
                  <c:v>42853.738194386577</c:v>
                </c:pt>
                <c:pt idx="21634">
                  <c:v>42853.745138831022</c:v>
                </c:pt>
                <c:pt idx="21635">
                  <c:v>42853.75208327546</c:v>
                </c:pt>
                <c:pt idx="21636">
                  <c:v>42853.759027719905</c:v>
                </c:pt>
                <c:pt idx="21637">
                  <c:v>42853.76597216435</c:v>
                </c:pt>
                <c:pt idx="21638">
                  <c:v>42853.772916608796</c:v>
                </c:pt>
                <c:pt idx="21639">
                  <c:v>42853.779861053241</c:v>
                </c:pt>
                <c:pt idx="21640">
                  <c:v>42853.786805497686</c:v>
                </c:pt>
                <c:pt idx="21641">
                  <c:v>42853.793749942131</c:v>
                </c:pt>
                <c:pt idx="21642">
                  <c:v>42853.800694386577</c:v>
                </c:pt>
                <c:pt idx="21643">
                  <c:v>42853.807638831022</c:v>
                </c:pt>
                <c:pt idx="21644">
                  <c:v>42853.81458327546</c:v>
                </c:pt>
                <c:pt idx="21645">
                  <c:v>42853.821527719905</c:v>
                </c:pt>
                <c:pt idx="21646">
                  <c:v>42853.82847216435</c:v>
                </c:pt>
                <c:pt idx="21647">
                  <c:v>42853.835416608796</c:v>
                </c:pt>
                <c:pt idx="21648">
                  <c:v>42853.842361053241</c:v>
                </c:pt>
                <c:pt idx="21649">
                  <c:v>42853.849305497686</c:v>
                </c:pt>
                <c:pt idx="21650">
                  <c:v>42853.856249942131</c:v>
                </c:pt>
                <c:pt idx="21651">
                  <c:v>42853.863194386577</c:v>
                </c:pt>
                <c:pt idx="21652">
                  <c:v>42853.870138831022</c:v>
                </c:pt>
                <c:pt idx="21653">
                  <c:v>42853.87708327546</c:v>
                </c:pt>
                <c:pt idx="21654">
                  <c:v>42853.884027719905</c:v>
                </c:pt>
                <c:pt idx="21655">
                  <c:v>42853.89097216435</c:v>
                </c:pt>
                <c:pt idx="21656">
                  <c:v>42853.897916608796</c:v>
                </c:pt>
                <c:pt idx="21657">
                  <c:v>42853.904861053241</c:v>
                </c:pt>
                <c:pt idx="21658">
                  <c:v>42853.911805497686</c:v>
                </c:pt>
                <c:pt idx="21659">
                  <c:v>42853.918749942131</c:v>
                </c:pt>
                <c:pt idx="21660">
                  <c:v>42853.925694386577</c:v>
                </c:pt>
                <c:pt idx="21661">
                  <c:v>42853.932638831022</c:v>
                </c:pt>
                <c:pt idx="21662">
                  <c:v>42853.93958327546</c:v>
                </c:pt>
                <c:pt idx="21663">
                  <c:v>42853.946527719905</c:v>
                </c:pt>
                <c:pt idx="21664">
                  <c:v>42853.95347216435</c:v>
                </c:pt>
                <c:pt idx="21665">
                  <c:v>42853.960416608796</c:v>
                </c:pt>
                <c:pt idx="21666">
                  <c:v>42853.967361053241</c:v>
                </c:pt>
                <c:pt idx="21667">
                  <c:v>42853.974305497686</c:v>
                </c:pt>
                <c:pt idx="21668">
                  <c:v>42853.981249942131</c:v>
                </c:pt>
                <c:pt idx="21669">
                  <c:v>42853.988194386577</c:v>
                </c:pt>
                <c:pt idx="21670">
                  <c:v>42853.995138831022</c:v>
                </c:pt>
                <c:pt idx="21671">
                  <c:v>42854.00208327546</c:v>
                </c:pt>
                <c:pt idx="21672">
                  <c:v>42854.009027719905</c:v>
                </c:pt>
                <c:pt idx="21673">
                  <c:v>42854.01597216435</c:v>
                </c:pt>
                <c:pt idx="21674">
                  <c:v>42854.022916608796</c:v>
                </c:pt>
                <c:pt idx="21675">
                  <c:v>42854.029861053241</c:v>
                </c:pt>
                <c:pt idx="21676">
                  <c:v>42854.036805497686</c:v>
                </c:pt>
                <c:pt idx="21677">
                  <c:v>42854.043749942131</c:v>
                </c:pt>
                <c:pt idx="21678">
                  <c:v>42854.050694386577</c:v>
                </c:pt>
                <c:pt idx="21679">
                  <c:v>42854.057638831022</c:v>
                </c:pt>
                <c:pt idx="21680">
                  <c:v>42854.06458327546</c:v>
                </c:pt>
                <c:pt idx="21681">
                  <c:v>42854.071527719905</c:v>
                </c:pt>
                <c:pt idx="21682">
                  <c:v>42854.07847216435</c:v>
                </c:pt>
                <c:pt idx="21683">
                  <c:v>42854.085416608796</c:v>
                </c:pt>
                <c:pt idx="21684">
                  <c:v>42854.092361053241</c:v>
                </c:pt>
                <c:pt idx="21685">
                  <c:v>42854.099305497686</c:v>
                </c:pt>
                <c:pt idx="21686">
                  <c:v>42854.106249942131</c:v>
                </c:pt>
                <c:pt idx="21687">
                  <c:v>42854.113194386577</c:v>
                </c:pt>
                <c:pt idx="21688">
                  <c:v>42854.120138831022</c:v>
                </c:pt>
                <c:pt idx="21689">
                  <c:v>42854.12708327546</c:v>
                </c:pt>
                <c:pt idx="21690">
                  <c:v>42854.134027719905</c:v>
                </c:pt>
                <c:pt idx="21691">
                  <c:v>42854.14097216435</c:v>
                </c:pt>
                <c:pt idx="21692">
                  <c:v>42854.147916608796</c:v>
                </c:pt>
                <c:pt idx="21693">
                  <c:v>42854.154861053241</c:v>
                </c:pt>
                <c:pt idx="21694">
                  <c:v>42854.161805497686</c:v>
                </c:pt>
                <c:pt idx="21695">
                  <c:v>42854.168749942131</c:v>
                </c:pt>
                <c:pt idx="21696">
                  <c:v>42854.175694386577</c:v>
                </c:pt>
                <c:pt idx="21697">
                  <c:v>42854.182638831022</c:v>
                </c:pt>
                <c:pt idx="21698">
                  <c:v>42854.18958327546</c:v>
                </c:pt>
                <c:pt idx="21699">
                  <c:v>42854.196527719905</c:v>
                </c:pt>
                <c:pt idx="21700">
                  <c:v>42854.20347216435</c:v>
                </c:pt>
                <c:pt idx="21701">
                  <c:v>42854.210416608796</c:v>
                </c:pt>
                <c:pt idx="21702">
                  <c:v>42854.217361053241</c:v>
                </c:pt>
                <c:pt idx="21703">
                  <c:v>42854.224305497686</c:v>
                </c:pt>
                <c:pt idx="21704">
                  <c:v>42854.231249942131</c:v>
                </c:pt>
                <c:pt idx="21705">
                  <c:v>42854.238194386577</c:v>
                </c:pt>
                <c:pt idx="21706">
                  <c:v>42854.245138831022</c:v>
                </c:pt>
                <c:pt idx="21707">
                  <c:v>42854.25208327546</c:v>
                </c:pt>
                <c:pt idx="21708">
                  <c:v>42854.259027719905</c:v>
                </c:pt>
                <c:pt idx="21709">
                  <c:v>42854.26597216435</c:v>
                </c:pt>
                <c:pt idx="21710">
                  <c:v>42854.272916608796</c:v>
                </c:pt>
                <c:pt idx="21711">
                  <c:v>42854.279861053241</c:v>
                </c:pt>
                <c:pt idx="21712">
                  <c:v>42854.286805497686</c:v>
                </c:pt>
                <c:pt idx="21713">
                  <c:v>42854.293749942131</c:v>
                </c:pt>
                <c:pt idx="21714">
                  <c:v>42854.300694386577</c:v>
                </c:pt>
                <c:pt idx="21715">
                  <c:v>42854.307638831022</c:v>
                </c:pt>
                <c:pt idx="21716">
                  <c:v>42854.31458327546</c:v>
                </c:pt>
                <c:pt idx="21717">
                  <c:v>42854.321527719905</c:v>
                </c:pt>
                <c:pt idx="21718">
                  <c:v>42854.32847216435</c:v>
                </c:pt>
                <c:pt idx="21719">
                  <c:v>42854.335416608796</c:v>
                </c:pt>
                <c:pt idx="21720">
                  <c:v>42854.342361053241</c:v>
                </c:pt>
                <c:pt idx="21721">
                  <c:v>42854.349305497686</c:v>
                </c:pt>
                <c:pt idx="21722">
                  <c:v>42854.356249942131</c:v>
                </c:pt>
                <c:pt idx="21723">
                  <c:v>42854.363194386577</c:v>
                </c:pt>
                <c:pt idx="21724">
                  <c:v>42854.370138831022</c:v>
                </c:pt>
                <c:pt idx="21725">
                  <c:v>42854.37708327546</c:v>
                </c:pt>
                <c:pt idx="21726">
                  <c:v>42854.384027719905</c:v>
                </c:pt>
                <c:pt idx="21727">
                  <c:v>42854.39097216435</c:v>
                </c:pt>
                <c:pt idx="21728">
                  <c:v>42854.397916608796</c:v>
                </c:pt>
                <c:pt idx="21729">
                  <c:v>42854.404861053241</c:v>
                </c:pt>
                <c:pt idx="21730">
                  <c:v>42854.411805497686</c:v>
                </c:pt>
                <c:pt idx="21731">
                  <c:v>42854.418749942131</c:v>
                </c:pt>
                <c:pt idx="21732">
                  <c:v>42854.425694386577</c:v>
                </c:pt>
                <c:pt idx="21733">
                  <c:v>42854.432638831022</c:v>
                </c:pt>
                <c:pt idx="21734">
                  <c:v>42854.43958327546</c:v>
                </c:pt>
                <c:pt idx="21735">
                  <c:v>42854.446527719905</c:v>
                </c:pt>
                <c:pt idx="21736">
                  <c:v>42854.45347216435</c:v>
                </c:pt>
                <c:pt idx="21737">
                  <c:v>42854.460416608796</c:v>
                </c:pt>
                <c:pt idx="21738">
                  <c:v>42854.467361053241</c:v>
                </c:pt>
                <c:pt idx="21739">
                  <c:v>42854.474305497686</c:v>
                </c:pt>
                <c:pt idx="21740">
                  <c:v>42854.481249942131</c:v>
                </c:pt>
                <c:pt idx="21741">
                  <c:v>42854.488194386577</c:v>
                </c:pt>
                <c:pt idx="21742">
                  <c:v>42854.495138831022</c:v>
                </c:pt>
                <c:pt idx="21743">
                  <c:v>42854.50208327546</c:v>
                </c:pt>
                <c:pt idx="21744">
                  <c:v>42854.509027719905</c:v>
                </c:pt>
                <c:pt idx="21745">
                  <c:v>42854.51597216435</c:v>
                </c:pt>
                <c:pt idx="21746">
                  <c:v>42854.522916608796</c:v>
                </c:pt>
                <c:pt idx="21747">
                  <c:v>42854.529861053241</c:v>
                </c:pt>
                <c:pt idx="21748">
                  <c:v>42854.536805497686</c:v>
                </c:pt>
                <c:pt idx="21749">
                  <c:v>42854.543749942131</c:v>
                </c:pt>
                <c:pt idx="21750">
                  <c:v>42854.550694386577</c:v>
                </c:pt>
                <c:pt idx="21751">
                  <c:v>42854.557638831022</c:v>
                </c:pt>
                <c:pt idx="21752">
                  <c:v>42854.56458327546</c:v>
                </c:pt>
                <c:pt idx="21753">
                  <c:v>42854.571527719905</c:v>
                </c:pt>
                <c:pt idx="21754">
                  <c:v>42854.57847216435</c:v>
                </c:pt>
                <c:pt idx="21755">
                  <c:v>42854.585416608796</c:v>
                </c:pt>
                <c:pt idx="21756">
                  <c:v>42854.592361053241</c:v>
                </c:pt>
                <c:pt idx="21757">
                  <c:v>42854.599305497686</c:v>
                </c:pt>
                <c:pt idx="21758">
                  <c:v>42854.606249942131</c:v>
                </c:pt>
                <c:pt idx="21759">
                  <c:v>42854.613194386577</c:v>
                </c:pt>
                <c:pt idx="21760">
                  <c:v>42854.620138831022</c:v>
                </c:pt>
                <c:pt idx="21761">
                  <c:v>42854.62708327546</c:v>
                </c:pt>
                <c:pt idx="21762">
                  <c:v>42854.634027719905</c:v>
                </c:pt>
                <c:pt idx="21763">
                  <c:v>42854.64097216435</c:v>
                </c:pt>
                <c:pt idx="21764">
                  <c:v>42854.647916608796</c:v>
                </c:pt>
                <c:pt idx="21765">
                  <c:v>42854.654861053241</c:v>
                </c:pt>
                <c:pt idx="21766">
                  <c:v>42854.661805497686</c:v>
                </c:pt>
                <c:pt idx="21767">
                  <c:v>42854.668749942131</c:v>
                </c:pt>
                <c:pt idx="21768">
                  <c:v>42854.675694386577</c:v>
                </c:pt>
                <c:pt idx="21769">
                  <c:v>42854.682638831022</c:v>
                </c:pt>
                <c:pt idx="21770">
                  <c:v>42854.68958327546</c:v>
                </c:pt>
                <c:pt idx="21771">
                  <c:v>42854.696527719905</c:v>
                </c:pt>
                <c:pt idx="21772">
                  <c:v>42854.70347216435</c:v>
                </c:pt>
                <c:pt idx="21773">
                  <c:v>42854.710416608796</c:v>
                </c:pt>
                <c:pt idx="21774">
                  <c:v>42854.717361053241</c:v>
                </c:pt>
                <c:pt idx="21775">
                  <c:v>42854.724305497686</c:v>
                </c:pt>
                <c:pt idx="21776">
                  <c:v>42854.731249942131</c:v>
                </c:pt>
                <c:pt idx="21777">
                  <c:v>42854.738194386577</c:v>
                </c:pt>
                <c:pt idx="21778">
                  <c:v>42854.745138831022</c:v>
                </c:pt>
                <c:pt idx="21779">
                  <c:v>42854.75208327546</c:v>
                </c:pt>
                <c:pt idx="21780">
                  <c:v>42854.759027719905</c:v>
                </c:pt>
                <c:pt idx="21781">
                  <c:v>42854.76597216435</c:v>
                </c:pt>
                <c:pt idx="21782">
                  <c:v>42854.772916608796</c:v>
                </c:pt>
                <c:pt idx="21783">
                  <c:v>42854.779861053241</c:v>
                </c:pt>
                <c:pt idx="21784">
                  <c:v>42854.786805497686</c:v>
                </c:pt>
                <c:pt idx="21785">
                  <c:v>42854.793749942131</c:v>
                </c:pt>
                <c:pt idx="21786">
                  <c:v>42854.800694386577</c:v>
                </c:pt>
                <c:pt idx="21787">
                  <c:v>42854.807638831022</c:v>
                </c:pt>
                <c:pt idx="21788">
                  <c:v>42854.81458327546</c:v>
                </c:pt>
                <c:pt idx="21789">
                  <c:v>42854.821527719905</c:v>
                </c:pt>
                <c:pt idx="21790">
                  <c:v>42854.82847216435</c:v>
                </c:pt>
                <c:pt idx="21791">
                  <c:v>42854.835416608796</c:v>
                </c:pt>
                <c:pt idx="21792">
                  <c:v>42854.842361053241</c:v>
                </c:pt>
                <c:pt idx="21793">
                  <c:v>42854.849305497686</c:v>
                </c:pt>
                <c:pt idx="21794">
                  <c:v>42854.856249942131</c:v>
                </c:pt>
                <c:pt idx="21795">
                  <c:v>42854.863194386577</c:v>
                </c:pt>
                <c:pt idx="21796">
                  <c:v>42854.870138831022</c:v>
                </c:pt>
                <c:pt idx="21797">
                  <c:v>42854.87708327546</c:v>
                </c:pt>
                <c:pt idx="21798">
                  <c:v>42854.884027719905</c:v>
                </c:pt>
                <c:pt idx="21799">
                  <c:v>42854.89097216435</c:v>
                </c:pt>
                <c:pt idx="21800">
                  <c:v>42854.897916608796</c:v>
                </c:pt>
                <c:pt idx="21801">
                  <c:v>42854.904861053241</c:v>
                </c:pt>
                <c:pt idx="21802">
                  <c:v>42854.911805497686</c:v>
                </c:pt>
                <c:pt idx="21803">
                  <c:v>42854.918749942131</c:v>
                </c:pt>
                <c:pt idx="21804">
                  <c:v>42854.925694386577</c:v>
                </c:pt>
                <c:pt idx="21805">
                  <c:v>42854.932638831022</c:v>
                </c:pt>
                <c:pt idx="21806">
                  <c:v>42854.93958327546</c:v>
                </c:pt>
                <c:pt idx="21807">
                  <c:v>42854.946527719905</c:v>
                </c:pt>
                <c:pt idx="21808">
                  <c:v>42854.95347216435</c:v>
                </c:pt>
                <c:pt idx="21809">
                  <c:v>42854.960416608796</c:v>
                </c:pt>
                <c:pt idx="21810">
                  <c:v>42854.967361053241</c:v>
                </c:pt>
                <c:pt idx="21811">
                  <c:v>42854.974305497686</c:v>
                </c:pt>
                <c:pt idx="21812">
                  <c:v>42854.981249942131</c:v>
                </c:pt>
                <c:pt idx="21813">
                  <c:v>42854.988194386577</c:v>
                </c:pt>
                <c:pt idx="21814">
                  <c:v>42854.995138831022</c:v>
                </c:pt>
                <c:pt idx="21815">
                  <c:v>42855.00208327546</c:v>
                </c:pt>
                <c:pt idx="21816">
                  <c:v>42855.009027719905</c:v>
                </c:pt>
                <c:pt idx="21817">
                  <c:v>42855.01597216435</c:v>
                </c:pt>
                <c:pt idx="21818">
                  <c:v>42855.022916608796</c:v>
                </c:pt>
                <c:pt idx="21819">
                  <c:v>42855.029861053241</c:v>
                </c:pt>
                <c:pt idx="21820">
                  <c:v>42855.036805497686</c:v>
                </c:pt>
                <c:pt idx="21821">
                  <c:v>42855.043749942131</c:v>
                </c:pt>
                <c:pt idx="21822">
                  <c:v>42855.050694386577</c:v>
                </c:pt>
                <c:pt idx="21823">
                  <c:v>42855.057638831022</c:v>
                </c:pt>
                <c:pt idx="21824">
                  <c:v>42855.06458327546</c:v>
                </c:pt>
                <c:pt idx="21825">
                  <c:v>42855.071527719905</c:v>
                </c:pt>
                <c:pt idx="21826">
                  <c:v>42855.07847216435</c:v>
                </c:pt>
                <c:pt idx="21827">
                  <c:v>42855.085416608796</c:v>
                </c:pt>
                <c:pt idx="21828">
                  <c:v>42855.092361053241</c:v>
                </c:pt>
                <c:pt idx="21829">
                  <c:v>42855.099305497686</c:v>
                </c:pt>
                <c:pt idx="21830">
                  <c:v>42855.106249942131</c:v>
                </c:pt>
                <c:pt idx="21831">
                  <c:v>42855.113194386577</c:v>
                </c:pt>
                <c:pt idx="21832">
                  <c:v>42855.120138831022</c:v>
                </c:pt>
                <c:pt idx="21833">
                  <c:v>42855.12708327546</c:v>
                </c:pt>
                <c:pt idx="21834">
                  <c:v>42855.134027719905</c:v>
                </c:pt>
                <c:pt idx="21835">
                  <c:v>42855.14097216435</c:v>
                </c:pt>
                <c:pt idx="21836">
                  <c:v>42855.147916608796</c:v>
                </c:pt>
                <c:pt idx="21837">
                  <c:v>42855.154861053241</c:v>
                </c:pt>
                <c:pt idx="21838">
                  <c:v>42855.161805497686</c:v>
                </c:pt>
                <c:pt idx="21839">
                  <c:v>42855.168749942131</c:v>
                </c:pt>
                <c:pt idx="21840">
                  <c:v>42855.175694386577</c:v>
                </c:pt>
                <c:pt idx="21841">
                  <c:v>42855.182638831022</c:v>
                </c:pt>
                <c:pt idx="21842">
                  <c:v>42855.18958327546</c:v>
                </c:pt>
                <c:pt idx="21843">
                  <c:v>42855.196527719905</c:v>
                </c:pt>
                <c:pt idx="21844">
                  <c:v>42855.20347216435</c:v>
                </c:pt>
                <c:pt idx="21845">
                  <c:v>42855.210416608796</c:v>
                </c:pt>
                <c:pt idx="21846">
                  <c:v>42855.217361053241</c:v>
                </c:pt>
                <c:pt idx="21847">
                  <c:v>42855.224305497686</c:v>
                </c:pt>
                <c:pt idx="21848">
                  <c:v>42855.231249942131</c:v>
                </c:pt>
                <c:pt idx="21849">
                  <c:v>42855.238194386577</c:v>
                </c:pt>
                <c:pt idx="21850">
                  <c:v>42855.245138831022</c:v>
                </c:pt>
                <c:pt idx="21851">
                  <c:v>42855.25208327546</c:v>
                </c:pt>
                <c:pt idx="21852">
                  <c:v>42855.259027719905</c:v>
                </c:pt>
                <c:pt idx="21853">
                  <c:v>42855.26597216435</c:v>
                </c:pt>
                <c:pt idx="21854">
                  <c:v>42855.272916608796</c:v>
                </c:pt>
                <c:pt idx="21855">
                  <c:v>42855.279861053241</c:v>
                </c:pt>
                <c:pt idx="21856">
                  <c:v>42855.286805497686</c:v>
                </c:pt>
                <c:pt idx="21857">
                  <c:v>42855.293749942131</c:v>
                </c:pt>
                <c:pt idx="21858">
                  <c:v>42855.300694386577</c:v>
                </c:pt>
                <c:pt idx="21859">
                  <c:v>42855.307638831022</c:v>
                </c:pt>
                <c:pt idx="21860">
                  <c:v>42855.31458327546</c:v>
                </c:pt>
                <c:pt idx="21861">
                  <c:v>42855.321527719905</c:v>
                </c:pt>
                <c:pt idx="21862">
                  <c:v>42855.32847216435</c:v>
                </c:pt>
                <c:pt idx="21863">
                  <c:v>42855.335416608796</c:v>
                </c:pt>
                <c:pt idx="21864">
                  <c:v>42855.342361053241</c:v>
                </c:pt>
                <c:pt idx="21865">
                  <c:v>42855.349305497686</c:v>
                </c:pt>
                <c:pt idx="21866">
                  <c:v>42855.356249942131</c:v>
                </c:pt>
                <c:pt idx="21867">
                  <c:v>42855.363194386577</c:v>
                </c:pt>
                <c:pt idx="21868">
                  <c:v>42855.370138831022</c:v>
                </c:pt>
                <c:pt idx="21869">
                  <c:v>42855.37708327546</c:v>
                </c:pt>
                <c:pt idx="21870">
                  <c:v>42855.384027719905</c:v>
                </c:pt>
                <c:pt idx="21871">
                  <c:v>42855.39097216435</c:v>
                </c:pt>
                <c:pt idx="21872">
                  <c:v>42855.397916608796</c:v>
                </c:pt>
                <c:pt idx="21873">
                  <c:v>42855.404861053241</c:v>
                </c:pt>
                <c:pt idx="21874">
                  <c:v>42855.411805497686</c:v>
                </c:pt>
                <c:pt idx="21875">
                  <c:v>42855.418749942131</c:v>
                </c:pt>
                <c:pt idx="21876">
                  <c:v>42855.425694386577</c:v>
                </c:pt>
                <c:pt idx="21877">
                  <c:v>42855.432638831022</c:v>
                </c:pt>
                <c:pt idx="21878">
                  <c:v>42855.43958327546</c:v>
                </c:pt>
                <c:pt idx="21879">
                  <c:v>42855.446527719905</c:v>
                </c:pt>
                <c:pt idx="21880">
                  <c:v>42855.45347216435</c:v>
                </c:pt>
                <c:pt idx="21881">
                  <c:v>42855.460416608796</c:v>
                </c:pt>
                <c:pt idx="21882">
                  <c:v>42855.467361053241</c:v>
                </c:pt>
                <c:pt idx="21883">
                  <c:v>42855.474305497686</c:v>
                </c:pt>
                <c:pt idx="21884">
                  <c:v>42855.481249942131</c:v>
                </c:pt>
                <c:pt idx="21885">
                  <c:v>42855.488194386577</c:v>
                </c:pt>
                <c:pt idx="21886">
                  <c:v>42855.495138831022</c:v>
                </c:pt>
                <c:pt idx="21887">
                  <c:v>42855.50208327546</c:v>
                </c:pt>
                <c:pt idx="21888">
                  <c:v>42855.509027719905</c:v>
                </c:pt>
                <c:pt idx="21889">
                  <c:v>42855.51597216435</c:v>
                </c:pt>
                <c:pt idx="21890">
                  <c:v>42855.522916608796</c:v>
                </c:pt>
                <c:pt idx="21891">
                  <c:v>42855.529861053241</c:v>
                </c:pt>
                <c:pt idx="21892">
                  <c:v>42855.536805497686</c:v>
                </c:pt>
                <c:pt idx="21893">
                  <c:v>42855.543749942131</c:v>
                </c:pt>
                <c:pt idx="21894">
                  <c:v>42855.550694386577</c:v>
                </c:pt>
                <c:pt idx="21895">
                  <c:v>42855.557638831022</c:v>
                </c:pt>
                <c:pt idx="21896">
                  <c:v>42855.56458327546</c:v>
                </c:pt>
                <c:pt idx="21897">
                  <c:v>42855.571527719905</c:v>
                </c:pt>
                <c:pt idx="21898">
                  <c:v>42855.57847216435</c:v>
                </c:pt>
                <c:pt idx="21899">
                  <c:v>42855.585416608796</c:v>
                </c:pt>
                <c:pt idx="21900">
                  <c:v>42855.592361053241</c:v>
                </c:pt>
                <c:pt idx="21901">
                  <c:v>42855.599305497686</c:v>
                </c:pt>
                <c:pt idx="21902">
                  <c:v>42855.606249942131</c:v>
                </c:pt>
                <c:pt idx="21903">
                  <c:v>42855.613194386577</c:v>
                </c:pt>
                <c:pt idx="21904">
                  <c:v>42855.620138831022</c:v>
                </c:pt>
                <c:pt idx="21905">
                  <c:v>42855.62708327546</c:v>
                </c:pt>
                <c:pt idx="21906">
                  <c:v>42855.634027719905</c:v>
                </c:pt>
                <c:pt idx="21907">
                  <c:v>42855.64097216435</c:v>
                </c:pt>
                <c:pt idx="21908">
                  <c:v>42855.647916608796</c:v>
                </c:pt>
                <c:pt idx="21909">
                  <c:v>42855.654861053241</c:v>
                </c:pt>
                <c:pt idx="21910">
                  <c:v>42855.661805497686</c:v>
                </c:pt>
                <c:pt idx="21911">
                  <c:v>42855.668749942131</c:v>
                </c:pt>
                <c:pt idx="21912">
                  <c:v>42855.675694386577</c:v>
                </c:pt>
                <c:pt idx="21913">
                  <c:v>42855.682638831022</c:v>
                </c:pt>
                <c:pt idx="21914">
                  <c:v>42855.68958327546</c:v>
                </c:pt>
                <c:pt idx="21915">
                  <c:v>42855.696527719905</c:v>
                </c:pt>
                <c:pt idx="21916">
                  <c:v>42855.70347216435</c:v>
                </c:pt>
                <c:pt idx="21917">
                  <c:v>42855.710416608796</c:v>
                </c:pt>
                <c:pt idx="21918">
                  <c:v>42855.717361053241</c:v>
                </c:pt>
                <c:pt idx="21919">
                  <c:v>42855.724305497686</c:v>
                </c:pt>
                <c:pt idx="21920">
                  <c:v>42855.731249942131</c:v>
                </c:pt>
                <c:pt idx="21921">
                  <c:v>42855.738194386577</c:v>
                </c:pt>
                <c:pt idx="21922">
                  <c:v>42855.745138831022</c:v>
                </c:pt>
                <c:pt idx="21923">
                  <c:v>42855.75208327546</c:v>
                </c:pt>
                <c:pt idx="21924">
                  <c:v>42855.759027719905</c:v>
                </c:pt>
                <c:pt idx="21925">
                  <c:v>42855.76597216435</c:v>
                </c:pt>
                <c:pt idx="21926">
                  <c:v>42855.772916608796</c:v>
                </c:pt>
                <c:pt idx="21927">
                  <c:v>42855.779861053241</c:v>
                </c:pt>
                <c:pt idx="21928">
                  <c:v>42855.786805497686</c:v>
                </c:pt>
                <c:pt idx="21929">
                  <c:v>42855.793749942131</c:v>
                </c:pt>
                <c:pt idx="21930">
                  <c:v>42855.800694386577</c:v>
                </c:pt>
                <c:pt idx="21931">
                  <c:v>42855.807638831022</c:v>
                </c:pt>
                <c:pt idx="21932">
                  <c:v>42855.81458327546</c:v>
                </c:pt>
                <c:pt idx="21933">
                  <c:v>42855.821527719905</c:v>
                </c:pt>
                <c:pt idx="21934">
                  <c:v>42855.82847216435</c:v>
                </c:pt>
                <c:pt idx="21935">
                  <c:v>42855.835416608796</c:v>
                </c:pt>
                <c:pt idx="21936">
                  <c:v>42855.842361053241</c:v>
                </c:pt>
                <c:pt idx="21937">
                  <c:v>42855.849305497686</c:v>
                </c:pt>
                <c:pt idx="21938">
                  <c:v>42855.856249942131</c:v>
                </c:pt>
                <c:pt idx="21939">
                  <c:v>42855.863194386577</c:v>
                </c:pt>
                <c:pt idx="21940">
                  <c:v>42855.870138831022</c:v>
                </c:pt>
                <c:pt idx="21941">
                  <c:v>42855.87708327546</c:v>
                </c:pt>
                <c:pt idx="21942">
                  <c:v>42855.884027719905</c:v>
                </c:pt>
                <c:pt idx="21943">
                  <c:v>42855.89097216435</c:v>
                </c:pt>
                <c:pt idx="21944">
                  <c:v>42855.897916608796</c:v>
                </c:pt>
                <c:pt idx="21945">
                  <c:v>42855.904861053241</c:v>
                </c:pt>
                <c:pt idx="21946">
                  <c:v>42855.911805497686</c:v>
                </c:pt>
                <c:pt idx="21947">
                  <c:v>42855.918749942131</c:v>
                </c:pt>
                <c:pt idx="21948">
                  <c:v>42855.925694386577</c:v>
                </c:pt>
                <c:pt idx="21949">
                  <c:v>42855.932638831022</c:v>
                </c:pt>
                <c:pt idx="21950">
                  <c:v>42855.93958327546</c:v>
                </c:pt>
                <c:pt idx="21951">
                  <c:v>42855.946527719905</c:v>
                </c:pt>
                <c:pt idx="21952">
                  <c:v>42855.95347216435</c:v>
                </c:pt>
                <c:pt idx="21953">
                  <c:v>42855.960416608796</c:v>
                </c:pt>
                <c:pt idx="21954">
                  <c:v>42855.967361053241</c:v>
                </c:pt>
                <c:pt idx="21955">
                  <c:v>42855.974305497686</c:v>
                </c:pt>
                <c:pt idx="21956">
                  <c:v>42855.981249942131</c:v>
                </c:pt>
                <c:pt idx="21957">
                  <c:v>42855.988194386577</c:v>
                </c:pt>
                <c:pt idx="21958">
                  <c:v>42855.995138831022</c:v>
                </c:pt>
                <c:pt idx="21959">
                  <c:v>42856.00208327546</c:v>
                </c:pt>
                <c:pt idx="21960">
                  <c:v>42856.009027719905</c:v>
                </c:pt>
                <c:pt idx="21961">
                  <c:v>42856.01597216435</c:v>
                </c:pt>
                <c:pt idx="21962">
                  <c:v>42856.022916608796</c:v>
                </c:pt>
                <c:pt idx="21963">
                  <c:v>42856.029861053241</c:v>
                </c:pt>
                <c:pt idx="21964">
                  <c:v>42856.036805497686</c:v>
                </c:pt>
                <c:pt idx="21965">
                  <c:v>42856.043749942131</c:v>
                </c:pt>
                <c:pt idx="21966">
                  <c:v>42856.050694386577</c:v>
                </c:pt>
                <c:pt idx="21967">
                  <c:v>42856.057638831022</c:v>
                </c:pt>
                <c:pt idx="21968">
                  <c:v>42856.06458327546</c:v>
                </c:pt>
                <c:pt idx="21969">
                  <c:v>42856.071527719905</c:v>
                </c:pt>
                <c:pt idx="21970">
                  <c:v>42856.07847216435</c:v>
                </c:pt>
                <c:pt idx="21971">
                  <c:v>42856.085416608796</c:v>
                </c:pt>
                <c:pt idx="21972">
                  <c:v>42856.092361053241</c:v>
                </c:pt>
                <c:pt idx="21973">
                  <c:v>42856.099305497686</c:v>
                </c:pt>
                <c:pt idx="21974">
                  <c:v>42856.106249942131</c:v>
                </c:pt>
                <c:pt idx="21975">
                  <c:v>42856.113194386577</c:v>
                </c:pt>
                <c:pt idx="21976">
                  <c:v>42856.120138831022</c:v>
                </c:pt>
                <c:pt idx="21977">
                  <c:v>42856.12708327546</c:v>
                </c:pt>
                <c:pt idx="21978">
                  <c:v>42856.134027719905</c:v>
                </c:pt>
                <c:pt idx="21979">
                  <c:v>42856.14097216435</c:v>
                </c:pt>
                <c:pt idx="21980">
                  <c:v>42856.147916608796</c:v>
                </c:pt>
                <c:pt idx="21981">
                  <c:v>42856.154861053241</c:v>
                </c:pt>
                <c:pt idx="21982">
                  <c:v>42856.161805497686</c:v>
                </c:pt>
                <c:pt idx="21983">
                  <c:v>42856.168749942131</c:v>
                </c:pt>
                <c:pt idx="21984">
                  <c:v>42856.175694386577</c:v>
                </c:pt>
                <c:pt idx="21985">
                  <c:v>42856.182638831022</c:v>
                </c:pt>
                <c:pt idx="21986">
                  <c:v>42856.18958327546</c:v>
                </c:pt>
                <c:pt idx="21987">
                  <c:v>42856.196527719905</c:v>
                </c:pt>
                <c:pt idx="21988">
                  <c:v>42856.20347216435</c:v>
                </c:pt>
                <c:pt idx="21989">
                  <c:v>42856.210416608796</c:v>
                </c:pt>
                <c:pt idx="21990">
                  <c:v>42856.217361053241</c:v>
                </c:pt>
                <c:pt idx="21991">
                  <c:v>42856.224305497686</c:v>
                </c:pt>
                <c:pt idx="21992">
                  <c:v>42856.231249942131</c:v>
                </c:pt>
                <c:pt idx="21993">
                  <c:v>42856.238194386577</c:v>
                </c:pt>
                <c:pt idx="21994">
                  <c:v>42856.245138831022</c:v>
                </c:pt>
                <c:pt idx="21995">
                  <c:v>42856.25208327546</c:v>
                </c:pt>
                <c:pt idx="21996">
                  <c:v>42856.259027719905</c:v>
                </c:pt>
                <c:pt idx="21997">
                  <c:v>42856.26597216435</c:v>
                </c:pt>
                <c:pt idx="21998">
                  <c:v>42856.272916608796</c:v>
                </c:pt>
                <c:pt idx="21999">
                  <c:v>42856.279861053241</c:v>
                </c:pt>
                <c:pt idx="22000">
                  <c:v>42856.286805497686</c:v>
                </c:pt>
                <c:pt idx="22001">
                  <c:v>42856.293749942131</c:v>
                </c:pt>
                <c:pt idx="22002">
                  <c:v>42856.300694386577</c:v>
                </c:pt>
                <c:pt idx="22003">
                  <c:v>42856.307638831022</c:v>
                </c:pt>
                <c:pt idx="22004">
                  <c:v>42856.31458327546</c:v>
                </c:pt>
                <c:pt idx="22005">
                  <c:v>42856.321527719905</c:v>
                </c:pt>
                <c:pt idx="22006">
                  <c:v>42856.32847216435</c:v>
                </c:pt>
                <c:pt idx="22007">
                  <c:v>42856.335416608796</c:v>
                </c:pt>
                <c:pt idx="22008">
                  <c:v>42856.342361053241</c:v>
                </c:pt>
                <c:pt idx="22009">
                  <c:v>42856.349305497686</c:v>
                </c:pt>
                <c:pt idx="22010">
                  <c:v>42856.356249942131</c:v>
                </c:pt>
                <c:pt idx="22011">
                  <c:v>42856.363194386577</c:v>
                </c:pt>
                <c:pt idx="22012">
                  <c:v>42856.370138831022</c:v>
                </c:pt>
                <c:pt idx="22013">
                  <c:v>42856.37708327546</c:v>
                </c:pt>
                <c:pt idx="22014">
                  <c:v>42856.384027719905</c:v>
                </c:pt>
                <c:pt idx="22015">
                  <c:v>42856.39097216435</c:v>
                </c:pt>
                <c:pt idx="22016">
                  <c:v>42856.397916608796</c:v>
                </c:pt>
                <c:pt idx="22017">
                  <c:v>42856.404861053241</c:v>
                </c:pt>
                <c:pt idx="22018">
                  <c:v>42856.411805497686</c:v>
                </c:pt>
                <c:pt idx="22019">
                  <c:v>42856.418749942131</c:v>
                </c:pt>
                <c:pt idx="22020">
                  <c:v>42856.425694386577</c:v>
                </c:pt>
                <c:pt idx="22021">
                  <c:v>42856.432638831022</c:v>
                </c:pt>
                <c:pt idx="22022">
                  <c:v>42856.43958327546</c:v>
                </c:pt>
                <c:pt idx="22023">
                  <c:v>42856.446527719905</c:v>
                </c:pt>
                <c:pt idx="22024">
                  <c:v>42856.45347216435</c:v>
                </c:pt>
                <c:pt idx="22025">
                  <c:v>42856.460416608796</c:v>
                </c:pt>
                <c:pt idx="22026">
                  <c:v>42856.467361053241</c:v>
                </c:pt>
                <c:pt idx="22027">
                  <c:v>42856.474305497686</c:v>
                </c:pt>
                <c:pt idx="22028">
                  <c:v>42856.481249942131</c:v>
                </c:pt>
                <c:pt idx="22029">
                  <c:v>42856.488194386577</c:v>
                </c:pt>
                <c:pt idx="22030">
                  <c:v>42856.495138831022</c:v>
                </c:pt>
                <c:pt idx="22031">
                  <c:v>42856.50208327546</c:v>
                </c:pt>
                <c:pt idx="22032">
                  <c:v>42856.509027719905</c:v>
                </c:pt>
                <c:pt idx="22033">
                  <c:v>42856.51597216435</c:v>
                </c:pt>
                <c:pt idx="22034">
                  <c:v>42856.522916608796</c:v>
                </c:pt>
                <c:pt idx="22035">
                  <c:v>42856.529861053241</c:v>
                </c:pt>
                <c:pt idx="22036">
                  <c:v>42856.536805497686</c:v>
                </c:pt>
                <c:pt idx="22037">
                  <c:v>42856.543749942131</c:v>
                </c:pt>
                <c:pt idx="22038">
                  <c:v>42856.550694386577</c:v>
                </c:pt>
                <c:pt idx="22039">
                  <c:v>42856.557638831022</c:v>
                </c:pt>
                <c:pt idx="22040">
                  <c:v>42856.56458327546</c:v>
                </c:pt>
                <c:pt idx="22041">
                  <c:v>42856.571527719905</c:v>
                </c:pt>
                <c:pt idx="22042">
                  <c:v>42856.57847216435</c:v>
                </c:pt>
                <c:pt idx="22043">
                  <c:v>42856.585416608796</c:v>
                </c:pt>
                <c:pt idx="22044">
                  <c:v>42856.592361053241</c:v>
                </c:pt>
                <c:pt idx="22045">
                  <c:v>42856.599305497686</c:v>
                </c:pt>
                <c:pt idx="22046">
                  <c:v>42856.606249942131</c:v>
                </c:pt>
                <c:pt idx="22047">
                  <c:v>42856.613194386577</c:v>
                </c:pt>
                <c:pt idx="22048">
                  <c:v>42856.620138831022</c:v>
                </c:pt>
                <c:pt idx="22049">
                  <c:v>42856.62708327546</c:v>
                </c:pt>
                <c:pt idx="22050">
                  <c:v>42856.634027719905</c:v>
                </c:pt>
                <c:pt idx="22051">
                  <c:v>42856.64097216435</c:v>
                </c:pt>
                <c:pt idx="22052">
                  <c:v>42856.647916608796</c:v>
                </c:pt>
                <c:pt idx="22053">
                  <c:v>42856.654861053241</c:v>
                </c:pt>
                <c:pt idx="22054">
                  <c:v>42856.661805497686</c:v>
                </c:pt>
                <c:pt idx="22055">
                  <c:v>42856.668749942131</c:v>
                </c:pt>
                <c:pt idx="22056">
                  <c:v>42856.675694386577</c:v>
                </c:pt>
                <c:pt idx="22057">
                  <c:v>42856.682638831022</c:v>
                </c:pt>
                <c:pt idx="22058">
                  <c:v>42856.68958327546</c:v>
                </c:pt>
                <c:pt idx="22059">
                  <c:v>42856.696527719905</c:v>
                </c:pt>
                <c:pt idx="22060">
                  <c:v>42856.70347216435</c:v>
                </c:pt>
                <c:pt idx="22061">
                  <c:v>42856.710416608796</c:v>
                </c:pt>
                <c:pt idx="22062">
                  <c:v>42856.717361053241</c:v>
                </c:pt>
                <c:pt idx="22063">
                  <c:v>42856.724305497686</c:v>
                </c:pt>
                <c:pt idx="22064">
                  <c:v>42856.731249942131</c:v>
                </c:pt>
                <c:pt idx="22065">
                  <c:v>42856.738194386577</c:v>
                </c:pt>
                <c:pt idx="22066">
                  <c:v>42856.745138831022</c:v>
                </c:pt>
                <c:pt idx="22067">
                  <c:v>42856.75208327546</c:v>
                </c:pt>
                <c:pt idx="22068">
                  <c:v>42856.759027719905</c:v>
                </c:pt>
                <c:pt idx="22069">
                  <c:v>42856.76597216435</c:v>
                </c:pt>
                <c:pt idx="22070">
                  <c:v>42856.772916608796</c:v>
                </c:pt>
                <c:pt idx="22071">
                  <c:v>42856.779861053241</c:v>
                </c:pt>
                <c:pt idx="22072">
                  <c:v>42856.786805497686</c:v>
                </c:pt>
                <c:pt idx="22073">
                  <c:v>42856.793749942131</c:v>
                </c:pt>
                <c:pt idx="22074">
                  <c:v>42856.800694386577</c:v>
                </c:pt>
                <c:pt idx="22075">
                  <c:v>42856.807638831022</c:v>
                </c:pt>
                <c:pt idx="22076">
                  <c:v>42856.81458327546</c:v>
                </c:pt>
                <c:pt idx="22077">
                  <c:v>42856.821527719905</c:v>
                </c:pt>
                <c:pt idx="22078">
                  <c:v>42856.82847216435</c:v>
                </c:pt>
                <c:pt idx="22079">
                  <c:v>42856.835416608796</c:v>
                </c:pt>
                <c:pt idx="22080">
                  <c:v>42856.842361053241</c:v>
                </c:pt>
                <c:pt idx="22081">
                  <c:v>42856.849305497686</c:v>
                </c:pt>
                <c:pt idx="22082">
                  <c:v>42856.856249942131</c:v>
                </c:pt>
                <c:pt idx="22083">
                  <c:v>42856.863194386577</c:v>
                </c:pt>
                <c:pt idx="22084">
                  <c:v>42856.870138831022</c:v>
                </c:pt>
                <c:pt idx="22085">
                  <c:v>42856.87708327546</c:v>
                </c:pt>
                <c:pt idx="22086">
                  <c:v>42856.884027719905</c:v>
                </c:pt>
                <c:pt idx="22087">
                  <c:v>42856.89097216435</c:v>
                </c:pt>
                <c:pt idx="22088">
                  <c:v>42856.897916608796</c:v>
                </c:pt>
                <c:pt idx="22089">
                  <c:v>42856.904861053241</c:v>
                </c:pt>
                <c:pt idx="22090">
                  <c:v>42856.911805497686</c:v>
                </c:pt>
                <c:pt idx="22091">
                  <c:v>42856.918749942131</c:v>
                </c:pt>
                <c:pt idx="22092">
                  <c:v>42856.925694386577</c:v>
                </c:pt>
                <c:pt idx="22093">
                  <c:v>42856.932638831022</c:v>
                </c:pt>
                <c:pt idx="22094">
                  <c:v>42856.93958327546</c:v>
                </c:pt>
                <c:pt idx="22095">
                  <c:v>42856.946527719905</c:v>
                </c:pt>
                <c:pt idx="22096">
                  <c:v>42856.95347216435</c:v>
                </c:pt>
                <c:pt idx="22097">
                  <c:v>42856.960416608796</c:v>
                </c:pt>
                <c:pt idx="22098">
                  <c:v>42856.967361053241</c:v>
                </c:pt>
                <c:pt idx="22099">
                  <c:v>42856.974305497686</c:v>
                </c:pt>
                <c:pt idx="22100">
                  <c:v>42856.981249942131</c:v>
                </c:pt>
                <c:pt idx="22101">
                  <c:v>42856.988194386577</c:v>
                </c:pt>
                <c:pt idx="22102">
                  <c:v>42856.995138831022</c:v>
                </c:pt>
                <c:pt idx="22103">
                  <c:v>42857.00208327546</c:v>
                </c:pt>
                <c:pt idx="22104">
                  <c:v>42857.009027719905</c:v>
                </c:pt>
                <c:pt idx="22105">
                  <c:v>42857.01597216435</c:v>
                </c:pt>
                <c:pt idx="22106">
                  <c:v>42857.022916608796</c:v>
                </c:pt>
                <c:pt idx="22107">
                  <c:v>42857.029861053241</c:v>
                </c:pt>
                <c:pt idx="22108">
                  <c:v>42857.036805497686</c:v>
                </c:pt>
                <c:pt idx="22109">
                  <c:v>42857.043749942131</c:v>
                </c:pt>
                <c:pt idx="22110">
                  <c:v>42857.050694386577</c:v>
                </c:pt>
                <c:pt idx="22111">
                  <c:v>42857.057638831022</c:v>
                </c:pt>
                <c:pt idx="22112">
                  <c:v>42857.06458327546</c:v>
                </c:pt>
                <c:pt idx="22113">
                  <c:v>42857.071527719905</c:v>
                </c:pt>
                <c:pt idx="22114">
                  <c:v>42857.07847216435</c:v>
                </c:pt>
                <c:pt idx="22115">
                  <c:v>42857.085416608796</c:v>
                </c:pt>
                <c:pt idx="22116">
                  <c:v>42857.092361053241</c:v>
                </c:pt>
                <c:pt idx="22117">
                  <c:v>42857.099305497686</c:v>
                </c:pt>
                <c:pt idx="22118">
                  <c:v>42857.106249942131</c:v>
                </c:pt>
                <c:pt idx="22119">
                  <c:v>42857.113194386577</c:v>
                </c:pt>
                <c:pt idx="22120">
                  <c:v>42857.120138831022</c:v>
                </c:pt>
                <c:pt idx="22121">
                  <c:v>42857.12708327546</c:v>
                </c:pt>
                <c:pt idx="22122">
                  <c:v>42857.134027719905</c:v>
                </c:pt>
                <c:pt idx="22123">
                  <c:v>42857.14097216435</c:v>
                </c:pt>
                <c:pt idx="22124">
                  <c:v>42857.147916608796</c:v>
                </c:pt>
                <c:pt idx="22125">
                  <c:v>42857.154861053241</c:v>
                </c:pt>
                <c:pt idx="22126">
                  <c:v>42857.161805497686</c:v>
                </c:pt>
                <c:pt idx="22127">
                  <c:v>42857.168749942131</c:v>
                </c:pt>
                <c:pt idx="22128">
                  <c:v>42857.175694386577</c:v>
                </c:pt>
                <c:pt idx="22129">
                  <c:v>42857.182638831022</c:v>
                </c:pt>
                <c:pt idx="22130">
                  <c:v>42857.18958327546</c:v>
                </c:pt>
                <c:pt idx="22131">
                  <c:v>42857.196527719905</c:v>
                </c:pt>
                <c:pt idx="22132">
                  <c:v>42857.20347216435</c:v>
                </c:pt>
                <c:pt idx="22133">
                  <c:v>42857.210416608796</c:v>
                </c:pt>
                <c:pt idx="22134">
                  <c:v>42857.217361053241</c:v>
                </c:pt>
                <c:pt idx="22135">
                  <c:v>42857.224305497686</c:v>
                </c:pt>
                <c:pt idx="22136">
                  <c:v>42857.231249942131</c:v>
                </c:pt>
                <c:pt idx="22137">
                  <c:v>42857.238194386577</c:v>
                </c:pt>
                <c:pt idx="22138">
                  <c:v>42857.245138831022</c:v>
                </c:pt>
                <c:pt idx="22139">
                  <c:v>42857.25208327546</c:v>
                </c:pt>
                <c:pt idx="22140">
                  <c:v>42857.259027719905</c:v>
                </c:pt>
                <c:pt idx="22141">
                  <c:v>42857.26597216435</c:v>
                </c:pt>
                <c:pt idx="22142">
                  <c:v>42857.272916608796</c:v>
                </c:pt>
                <c:pt idx="22143">
                  <c:v>42857.279861053241</c:v>
                </c:pt>
                <c:pt idx="22144">
                  <c:v>42857.286805497686</c:v>
                </c:pt>
                <c:pt idx="22145">
                  <c:v>42857.293749942131</c:v>
                </c:pt>
                <c:pt idx="22146">
                  <c:v>42857.300694386577</c:v>
                </c:pt>
                <c:pt idx="22147">
                  <c:v>42857.307638831022</c:v>
                </c:pt>
                <c:pt idx="22148">
                  <c:v>42857.31458327546</c:v>
                </c:pt>
                <c:pt idx="22149">
                  <c:v>42857.321527719905</c:v>
                </c:pt>
                <c:pt idx="22150">
                  <c:v>42857.32847216435</c:v>
                </c:pt>
                <c:pt idx="22151">
                  <c:v>42857.335416608796</c:v>
                </c:pt>
                <c:pt idx="22152">
                  <c:v>42857.342361053241</c:v>
                </c:pt>
                <c:pt idx="22153">
                  <c:v>42857.349305497686</c:v>
                </c:pt>
                <c:pt idx="22154">
                  <c:v>42857.356249942131</c:v>
                </c:pt>
                <c:pt idx="22155">
                  <c:v>42857.363194386577</c:v>
                </c:pt>
                <c:pt idx="22156">
                  <c:v>42857.370138831022</c:v>
                </c:pt>
                <c:pt idx="22157">
                  <c:v>42857.37708327546</c:v>
                </c:pt>
                <c:pt idx="22158">
                  <c:v>42857.384027719905</c:v>
                </c:pt>
                <c:pt idx="22159">
                  <c:v>42857.39097216435</c:v>
                </c:pt>
                <c:pt idx="22160">
                  <c:v>42857.397916608796</c:v>
                </c:pt>
                <c:pt idx="22161">
                  <c:v>42857.404861053241</c:v>
                </c:pt>
                <c:pt idx="22162">
                  <c:v>42857.411805497686</c:v>
                </c:pt>
                <c:pt idx="22163">
                  <c:v>42857.418749942131</c:v>
                </c:pt>
                <c:pt idx="22164">
                  <c:v>42857.425694386577</c:v>
                </c:pt>
                <c:pt idx="22165">
                  <c:v>42857.432638831022</c:v>
                </c:pt>
                <c:pt idx="22166">
                  <c:v>42857.43958327546</c:v>
                </c:pt>
                <c:pt idx="22167">
                  <c:v>42857.446527719905</c:v>
                </c:pt>
                <c:pt idx="22168">
                  <c:v>42857.45347216435</c:v>
                </c:pt>
                <c:pt idx="22169">
                  <c:v>42857.460416608796</c:v>
                </c:pt>
                <c:pt idx="22170">
                  <c:v>42857.467361053241</c:v>
                </c:pt>
                <c:pt idx="22171">
                  <c:v>42857.474305497686</c:v>
                </c:pt>
                <c:pt idx="22172">
                  <c:v>42857.481249942131</c:v>
                </c:pt>
                <c:pt idx="22173">
                  <c:v>42857.488194386577</c:v>
                </c:pt>
                <c:pt idx="22174">
                  <c:v>42857.495138831022</c:v>
                </c:pt>
                <c:pt idx="22175">
                  <c:v>42857.50208327546</c:v>
                </c:pt>
                <c:pt idx="22176">
                  <c:v>42857.509027719905</c:v>
                </c:pt>
                <c:pt idx="22177">
                  <c:v>42857.51597216435</c:v>
                </c:pt>
                <c:pt idx="22178">
                  <c:v>42857.522916608796</c:v>
                </c:pt>
                <c:pt idx="22179">
                  <c:v>42857.529861053241</c:v>
                </c:pt>
                <c:pt idx="22180">
                  <c:v>42857.536805497686</c:v>
                </c:pt>
                <c:pt idx="22181">
                  <c:v>42857.543749942131</c:v>
                </c:pt>
                <c:pt idx="22182">
                  <c:v>42857.550694386577</c:v>
                </c:pt>
                <c:pt idx="22183">
                  <c:v>42857.557638831022</c:v>
                </c:pt>
                <c:pt idx="22184">
                  <c:v>42857.56458327546</c:v>
                </c:pt>
                <c:pt idx="22185">
                  <c:v>42857.571527719905</c:v>
                </c:pt>
                <c:pt idx="22186">
                  <c:v>42857.57847216435</c:v>
                </c:pt>
                <c:pt idx="22187">
                  <c:v>42857.585416608796</c:v>
                </c:pt>
                <c:pt idx="22188">
                  <c:v>42857.592361053241</c:v>
                </c:pt>
                <c:pt idx="22189">
                  <c:v>42857.599305497686</c:v>
                </c:pt>
                <c:pt idx="22190">
                  <c:v>42857.606249942131</c:v>
                </c:pt>
                <c:pt idx="22191">
                  <c:v>42857.613194386577</c:v>
                </c:pt>
                <c:pt idx="22192">
                  <c:v>42857.620138831022</c:v>
                </c:pt>
                <c:pt idx="22193">
                  <c:v>42857.62708327546</c:v>
                </c:pt>
                <c:pt idx="22194">
                  <c:v>42857.634027719905</c:v>
                </c:pt>
                <c:pt idx="22195">
                  <c:v>42857.64097216435</c:v>
                </c:pt>
                <c:pt idx="22196">
                  <c:v>42857.647916608796</c:v>
                </c:pt>
                <c:pt idx="22197">
                  <c:v>42857.654861053241</c:v>
                </c:pt>
                <c:pt idx="22198">
                  <c:v>42857.661805497686</c:v>
                </c:pt>
                <c:pt idx="22199">
                  <c:v>42857.668749942131</c:v>
                </c:pt>
                <c:pt idx="22200">
                  <c:v>42857.675694386577</c:v>
                </c:pt>
                <c:pt idx="22201">
                  <c:v>42857.682638831022</c:v>
                </c:pt>
                <c:pt idx="22202">
                  <c:v>42857.68958327546</c:v>
                </c:pt>
                <c:pt idx="22203">
                  <c:v>42857.696527719905</c:v>
                </c:pt>
                <c:pt idx="22204">
                  <c:v>42857.70347216435</c:v>
                </c:pt>
                <c:pt idx="22205">
                  <c:v>42857.710416608796</c:v>
                </c:pt>
                <c:pt idx="22206">
                  <c:v>42857.717361053241</c:v>
                </c:pt>
                <c:pt idx="22207">
                  <c:v>42857.724305497686</c:v>
                </c:pt>
                <c:pt idx="22208">
                  <c:v>42857.731249942131</c:v>
                </c:pt>
                <c:pt idx="22209">
                  <c:v>42857.738194386577</c:v>
                </c:pt>
                <c:pt idx="22210">
                  <c:v>42857.745138831022</c:v>
                </c:pt>
                <c:pt idx="22211">
                  <c:v>42857.75208327546</c:v>
                </c:pt>
                <c:pt idx="22212">
                  <c:v>42857.759027719905</c:v>
                </c:pt>
                <c:pt idx="22213">
                  <c:v>42857.76597216435</c:v>
                </c:pt>
                <c:pt idx="22214">
                  <c:v>42857.772916608796</c:v>
                </c:pt>
                <c:pt idx="22215">
                  <c:v>42857.779861053241</c:v>
                </c:pt>
                <c:pt idx="22216">
                  <c:v>42857.786805497686</c:v>
                </c:pt>
                <c:pt idx="22217">
                  <c:v>42857.793749942131</c:v>
                </c:pt>
                <c:pt idx="22218">
                  <c:v>42857.800694386577</c:v>
                </c:pt>
                <c:pt idx="22219">
                  <c:v>42857.807638831022</c:v>
                </c:pt>
                <c:pt idx="22220">
                  <c:v>42857.81458327546</c:v>
                </c:pt>
                <c:pt idx="22221">
                  <c:v>42857.821527719905</c:v>
                </c:pt>
                <c:pt idx="22222">
                  <c:v>42857.82847216435</c:v>
                </c:pt>
                <c:pt idx="22223">
                  <c:v>42857.835416608796</c:v>
                </c:pt>
                <c:pt idx="22224">
                  <c:v>42857.842361053241</c:v>
                </c:pt>
                <c:pt idx="22225">
                  <c:v>42857.849305497686</c:v>
                </c:pt>
                <c:pt idx="22226">
                  <c:v>42857.856249942131</c:v>
                </c:pt>
                <c:pt idx="22227">
                  <c:v>42857.863194386577</c:v>
                </c:pt>
                <c:pt idx="22228">
                  <c:v>42857.870138831022</c:v>
                </c:pt>
                <c:pt idx="22229">
                  <c:v>42857.87708327546</c:v>
                </c:pt>
                <c:pt idx="22230">
                  <c:v>42857.884027719905</c:v>
                </c:pt>
                <c:pt idx="22231">
                  <c:v>42857.89097216435</c:v>
                </c:pt>
                <c:pt idx="22232">
                  <c:v>42857.897916608796</c:v>
                </c:pt>
                <c:pt idx="22233">
                  <c:v>42857.904861053241</c:v>
                </c:pt>
                <c:pt idx="22234">
                  <c:v>42857.911805497686</c:v>
                </c:pt>
                <c:pt idx="22235">
                  <c:v>42857.918749942131</c:v>
                </c:pt>
                <c:pt idx="22236">
                  <c:v>42857.925694386577</c:v>
                </c:pt>
                <c:pt idx="22237">
                  <c:v>42857.932638831022</c:v>
                </c:pt>
                <c:pt idx="22238">
                  <c:v>42857.93958327546</c:v>
                </c:pt>
                <c:pt idx="22239">
                  <c:v>42857.946527719905</c:v>
                </c:pt>
                <c:pt idx="22240">
                  <c:v>42857.95347216435</c:v>
                </c:pt>
                <c:pt idx="22241">
                  <c:v>42857.960416608796</c:v>
                </c:pt>
                <c:pt idx="22242">
                  <c:v>42857.967361053241</c:v>
                </c:pt>
                <c:pt idx="22243">
                  <c:v>42857.974305497686</c:v>
                </c:pt>
                <c:pt idx="22244">
                  <c:v>42857.981249942131</c:v>
                </c:pt>
                <c:pt idx="22245">
                  <c:v>42857.988194386577</c:v>
                </c:pt>
                <c:pt idx="22246">
                  <c:v>42857.995138831022</c:v>
                </c:pt>
                <c:pt idx="22247">
                  <c:v>42858.00208327546</c:v>
                </c:pt>
                <c:pt idx="22248">
                  <c:v>42858.009027719905</c:v>
                </c:pt>
                <c:pt idx="22249">
                  <c:v>42858.01597216435</c:v>
                </c:pt>
                <c:pt idx="22250">
                  <c:v>42858.022916608796</c:v>
                </c:pt>
                <c:pt idx="22251">
                  <c:v>42858.029861053241</c:v>
                </c:pt>
                <c:pt idx="22252">
                  <c:v>42858.036805497686</c:v>
                </c:pt>
                <c:pt idx="22253">
                  <c:v>42858.043749942131</c:v>
                </c:pt>
                <c:pt idx="22254">
                  <c:v>42858.050694386577</c:v>
                </c:pt>
                <c:pt idx="22255">
                  <c:v>42858.057638831022</c:v>
                </c:pt>
                <c:pt idx="22256">
                  <c:v>42858.06458327546</c:v>
                </c:pt>
                <c:pt idx="22257">
                  <c:v>42858.071527719905</c:v>
                </c:pt>
                <c:pt idx="22258">
                  <c:v>42858.07847216435</c:v>
                </c:pt>
                <c:pt idx="22259">
                  <c:v>42858.085416608796</c:v>
                </c:pt>
                <c:pt idx="22260">
                  <c:v>42858.092361053241</c:v>
                </c:pt>
                <c:pt idx="22261">
                  <c:v>42858.099305497686</c:v>
                </c:pt>
                <c:pt idx="22262">
                  <c:v>42858.106249942131</c:v>
                </c:pt>
                <c:pt idx="22263">
                  <c:v>42858.113194386577</c:v>
                </c:pt>
                <c:pt idx="22264">
                  <c:v>42858.120138831022</c:v>
                </c:pt>
                <c:pt idx="22265">
                  <c:v>42858.12708327546</c:v>
                </c:pt>
                <c:pt idx="22266">
                  <c:v>42858.134027719905</c:v>
                </c:pt>
                <c:pt idx="22267">
                  <c:v>42858.14097216435</c:v>
                </c:pt>
                <c:pt idx="22268">
                  <c:v>42858.147916608796</c:v>
                </c:pt>
                <c:pt idx="22269">
                  <c:v>42858.154861053241</c:v>
                </c:pt>
                <c:pt idx="22270">
                  <c:v>42858.161805497686</c:v>
                </c:pt>
                <c:pt idx="22271">
                  <c:v>42858.168749942131</c:v>
                </c:pt>
                <c:pt idx="22272">
                  <c:v>42858.175694386577</c:v>
                </c:pt>
                <c:pt idx="22273">
                  <c:v>42858.182638831022</c:v>
                </c:pt>
                <c:pt idx="22274">
                  <c:v>42858.18958327546</c:v>
                </c:pt>
                <c:pt idx="22275">
                  <c:v>42858.196527719905</c:v>
                </c:pt>
                <c:pt idx="22276">
                  <c:v>42858.20347216435</c:v>
                </c:pt>
                <c:pt idx="22277">
                  <c:v>42858.210416608796</c:v>
                </c:pt>
                <c:pt idx="22278">
                  <c:v>42858.217361053241</c:v>
                </c:pt>
                <c:pt idx="22279">
                  <c:v>42858.224305497686</c:v>
                </c:pt>
                <c:pt idx="22280">
                  <c:v>42858.231249942131</c:v>
                </c:pt>
                <c:pt idx="22281">
                  <c:v>42858.238194386577</c:v>
                </c:pt>
                <c:pt idx="22282">
                  <c:v>42858.245138831022</c:v>
                </c:pt>
                <c:pt idx="22283">
                  <c:v>42858.25208327546</c:v>
                </c:pt>
                <c:pt idx="22284">
                  <c:v>42858.259027719905</c:v>
                </c:pt>
                <c:pt idx="22285">
                  <c:v>42858.26597216435</c:v>
                </c:pt>
                <c:pt idx="22286">
                  <c:v>42858.272916608796</c:v>
                </c:pt>
                <c:pt idx="22287">
                  <c:v>42858.279861053241</c:v>
                </c:pt>
                <c:pt idx="22288">
                  <c:v>42858.286805497686</c:v>
                </c:pt>
                <c:pt idx="22289">
                  <c:v>42858.293749942131</c:v>
                </c:pt>
                <c:pt idx="22290">
                  <c:v>42858.300694386577</c:v>
                </c:pt>
                <c:pt idx="22291">
                  <c:v>42858.307638831022</c:v>
                </c:pt>
                <c:pt idx="22292">
                  <c:v>42858.31458327546</c:v>
                </c:pt>
                <c:pt idx="22293">
                  <c:v>42858.321527719905</c:v>
                </c:pt>
                <c:pt idx="22294">
                  <c:v>42858.32847216435</c:v>
                </c:pt>
                <c:pt idx="22295">
                  <c:v>42858.335416608796</c:v>
                </c:pt>
                <c:pt idx="22296">
                  <c:v>42858.342361053241</c:v>
                </c:pt>
                <c:pt idx="22297">
                  <c:v>42858.349305497686</c:v>
                </c:pt>
                <c:pt idx="22298">
                  <c:v>42858.356249942131</c:v>
                </c:pt>
                <c:pt idx="22299">
                  <c:v>42858.363194386577</c:v>
                </c:pt>
                <c:pt idx="22300">
                  <c:v>42858.370138831022</c:v>
                </c:pt>
                <c:pt idx="22301">
                  <c:v>42858.37708327546</c:v>
                </c:pt>
                <c:pt idx="22302">
                  <c:v>42858.384027719905</c:v>
                </c:pt>
                <c:pt idx="22303">
                  <c:v>42858.39097216435</c:v>
                </c:pt>
                <c:pt idx="22304">
                  <c:v>42858.397916608796</c:v>
                </c:pt>
                <c:pt idx="22305">
                  <c:v>42858.404861053241</c:v>
                </c:pt>
                <c:pt idx="22306">
                  <c:v>42858.411805497686</c:v>
                </c:pt>
                <c:pt idx="22307">
                  <c:v>42858.418749942131</c:v>
                </c:pt>
                <c:pt idx="22308">
                  <c:v>42858.425694386577</c:v>
                </c:pt>
                <c:pt idx="22309">
                  <c:v>42858.432638831022</c:v>
                </c:pt>
                <c:pt idx="22310">
                  <c:v>42858.43958327546</c:v>
                </c:pt>
                <c:pt idx="22311">
                  <c:v>42858.446527719905</c:v>
                </c:pt>
                <c:pt idx="22312">
                  <c:v>42858.45347216435</c:v>
                </c:pt>
                <c:pt idx="22313">
                  <c:v>42858.460416608796</c:v>
                </c:pt>
                <c:pt idx="22314">
                  <c:v>42858.467361053241</c:v>
                </c:pt>
                <c:pt idx="22315">
                  <c:v>42858.474305497686</c:v>
                </c:pt>
                <c:pt idx="22316">
                  <c:v>42858.481249942131</c:v>
                </c:pt>
                <c:pt idx="22317">
                  <c:v>42858.488194386577</c:v>
                </c:pt>
                <c:pt idx="22318">
                  <c:v>42858.495138831022</c:v>
                </c:pt>
                <c:pt idx="22319">
                  <c:v>42858.50208327546</c:v>
                </c:pt>
                <c:pt idx="22320">
                  <c:v>42858.509027719905</c:v>
                </c:pt>
                <c:pt idx="22321">
                  <c:v>42858.51597216435</c:v>
                </c:pt>
                <c:pt idx="22322">
                  <c:v>42858.522916608796</c:v>
                </c:pt>
                <c:pt idx="22323">
                  <c:v>42858.529861053241</c:v>
                </c:pt>
                <c:pt idx="22324">
                  <c:v>42858.536805497686</c:v>
                </c:pt>
                <c:pt idx="22325">
                  <c:v>42858.543749942131</c:v>
                </c:pt>
                <c:pt idx="22326">
                  <c:v>42858.550694386577</c:v>
                </c:pt>
                <c:pt idx="22327">
                  <c:v>42858.557638831022</c:v>
                </c:pt>
                <c:pt idx="22328">
                  <c:v>42858.56458327546</c:v>
                </c:pt>
                <c:pt idx="22329">
                  <c:v>42858.571527719905</c:v>
                </c:pt>
                <c:pt idx="22330">
                  <c:v>42858.57847216435</c:v>
                </c:pt>
                <c:pt idx="22331">
                  <c:v>42858.585416608796</c:v>
                </c:pt>
                <c:pt idx="22332">
                  <c:v>42858.592361053241</c:v>
                </c:pt>
                <c:pt idx="22333">
                  <c:v>42858.599305497686</c:v>
                </c:pt>
                <c:pt idx="22334">
                  <c:v>42858.606249942131</c:v>
                </c:pt>
                <c:pt idx="22335">
                  <c:v>42858.613194386577</c:v>
                </c:pt>
                <c:pt idx="22336">
                  <c:v>42858.620138831022</c:v>
                </c:pt>
                <c:pt idx="22337">
                  <c:v>42858.62708327546</c:v>
                </c:pt>
                <c:pt idx="22338">
                  <c:v>42858.634027719905</c:v>
                </c:pt>
                <c:pt idx="22339">
                  <c:v>42858.64097216435</c:v>
                </c:pt>
                <c:pt idx="22340">
                  <c:v>42858.647916608796</c:v>
                </c:pt>
                <c:pt idx="22341">
                  <c:v>42858.654861053241</c:v>
                </c:pt>
                <c:pt idx="22342">
                  <c:v>42858.661805497686</c:v>
                </c:pt>
                <c:pt idx="22343">
                  <c:v>42858.668749942131</c:v>
                </c:pt>
                <c:pt idx="22344">
                  <c:v>42858.675694386577</c:v>
                </c:pt>
                <c:pt idx="22345">
                  <c:v>42858.682638831022</c:v>
                </c:pt>
                <c:pt idx="22346">
                  <c:v>42858.68958327546</c:v>
                </c:pt>
                <c:pt idx="22347">
                  <c:v>42858.696527719905</c:v>
                </c:pt>
                <c:pt idx="22348">
                  <c:v>42858.70347216435</c:v>
                </c:pt>
                <c:pt idx="22349">
                  <c:v>42858.710416608796</c:v>
                </c:pt>
                <c:pt idx="22350">
                  <c:v>42858.717361053241</c:v>
                </c:pt>
                <c:pt idx="22351">
                  <c:v>42858.724305497686</c:v>
                </c:pt>
                <c:pt idx="22352">
                  <c:v>42858.731249942131</c:v>
                </c:pt>
                <c:pt idx="22353">
                  <c:v>42858.738194386577</c:v>
                </c:pt>
                <c:pt idx="22354">
                  <c:v>42858.745138831022</c:v>
                </c:pt>
                <c:pt idx="22355">
                  <c:v>42858.75208327546</c:v>
                </c:pt>
                <c:pt idx="22356">
                  <c:v>42858.759027719905</c:v>
                </c:pt>
                <c:pt idx="22357">
                  <c:v>42858.76597216435</c:v>
                </c:pt>
                <c:pt idx="22358">
                  <c:v>42858.772916608796</c:v>
                </c:pt>
                <c:pt idx="22359">
                  <c:v>42858.779861053241</c:v>
                </c:pt>
                <c:pt idx="22360">
                  <c:v>42858.786805497686</c:v>
                </c:pt>
                <c:pt idx="22361">
                  <c:v>42858.793749942131</c:v>
                </c:pt>
                <c:pt idx="22362">
                  <c:v>42858.800694386577</c:v>
                </c:pt>
                <c:pt idx="22363">
                  <c:v>42858.807638831022</c:v>
                </c:pt>
                <c:pt idx="22364">
                  <c:v>42858.81458327546</c:v>
                </c:pt>
                <c:pt idx="22365">
                  <c:v>42858.821527719905</c:v>
                </c:pt>
                <c:pt idx="22366">
                  <c:v>42858.82847216435</c:v>
                </c:pt>
                <c:pt idx="22367">
                  <c:v>42858.835416608796</c:v>
                </c:pt>
                <c:pt idx="22368">
                  <c:v>42858.842361053241</c:v>
                </c:pt>
                <c:pt idx="22369">
                  <c:v>42858.849305497686</c:v>
                </c:pt>
                <c:pt idx="22370">
                  <c:v>42858.856249942131</c:v>
                </c:pt>
                <c:pt idx="22371">
                  <c:v>42858.863194386577</c:v>
                </c:pt>
                <c:pt idx="22372">
                  <c:v>42858.870138831022</c:v>
                </c:pt>
                <c:pt idx="22373">
                  <c:v>42858.87708327546</c:v>
                </c:pt>
                <c:pt idx="22374">
                  <c:v>42858.884027719905</c:v>
                </c:pt>
                <c:pt idx="22375">
                  <c:v>42858.89097216435</c:v>
                </c:pt>
                <c:pt idx="22376">
                  <c:v>42858.897916608796</c:v>
                </c:pt>
                <c:pt idx="22377">
                  <c:v>42858.904861053241</c:v>
                </c:pt>
                <c:pt idx="22378">
                  <c:v>42858.911805497686</c:v>
                </c:pt>
                <c:pt idx="22379">
                  <c:v>42858.918749942131</c:v>
                </c:pt>
                <c:pt idx="22380">
                  <c:v>42858.925694386577</c:v>
                </c:pt>
                <c:pt idx="22381">
                  <c:v>42858.932638831022</c:v>
                </c:pt>
                <c:pt idx="22382">
                  <c:v>42858.93958327546</c:v>
                </c:pt>
                <c:pt idx="22383">
                  <c:v>42858.946527719905</c:v>
                </c:pt>
                <c:pt idx="22384">
                  <c:v>42858.95347216435</c:v>
                </c:pt>
                <c:pt idx="22385">
                  <c:v>42858.960416608796</c:v>
                </c:pt>
                <c:pt idx="22386">
                  <c:v>42858.967361053241</c:v>
                </c:pt>
                <c:pt idx="22387">
                  <c:v>42858.974305497686</c:v>
                </c:pt>
                <c:pt idx="22388">
                  <c:v>42858.981249942131</c:v>
                </c:pt>
                <c:pt idx="22389">
                  <c:v>42858.988194386577</c:v>
                </c:pt>
                <c:pt idx="22390">
                  <c:v>42858.995138831022</c:v>
                </c:pt>
                <c:pt idx="22391">
                  <c:v>42859.00208327546</c:v>
                </c:pt>
                <c:pt idx="22392">
                  <c:v>42859.009027719905</c:v>
                </c:pt>
                <c:pt idx="22393">
                  <c:v>42859.01597216435</c:v>
                </c:pt>
                <c:pt idx="22394">
                  <c:v>42859.022916608796</c:v>
                </c:pt>
                <c:pt idx="22395">
                  <c:v>42859.029861053241</c:v>
                </c:pt>
                <c:pt idx="22396">
                  <c:v>42859.036805497686</c:v>
                </c:pt>
                <c:pt idx="22397">
                  <c:v>42859.043749942131</c:v>
                </c:pt>
                <c:pt idx="22398">
                  <c:v>42859.050694386577</c:v>
                </c:pt>
                <c:pt idx="22399">
                  <c:v>42859.057638831022</c:v>
                </c:pt>
                <c:pt idx="22400">
                  <c:v>42859.06458327546</c:v>
                </c:pt>
                <c:pt idx="22401">
                  <c:v>42859.071527719905</c:v>
                </c:pt>
                <c:pt idx="22402">
                  <c:v>42859.07847216435</c:v>
                </c:pt>
                <c:pt idx="22403">
                  <c:v>42859.085416608796</c:v>
                </c:pt>
                <c:pt idx="22404">
                  <c:v>42859.092361053241</c:v>
                </c:pt>
                <c:pt idx="22405">
                  <c:v>42859.099305497686</c:v>
                </c:pt>
                <c:pt idx="22406">
                  <c:v>42859.106249942131</c:v>
                </c:pt>
                <c:pt idx="22407">
                  <c:v>42859.113194386577</c:v>
                </c:pt>
                <c:pt idx="22408">
                  <c:v>42859.120138831022</c:v>
                </c:pt>
                <c:pt idx="22409">
                  <c:v>42859.12708327546</c:v>
                </c:pt>
                <c:pt idx="22410">
                  <c:v>42859.134027719905</c:v>
                </c:pt>
                <c:pt idx="22411">
                  <c:v>42859.14097216435</c:v>
                </c:pt>
                <c:pt idx="22412">
                  <c:v>42859.147916608796</c:v>
                </c:pt>
                <c:pt idx="22413">
                  <c:v>42859.154861053241</c:v>
                </c:pt>
                <c:pt idx="22414">
                  <c:v>42859.161805497686</c:v>
                </c:pt>
                <c:pt idx="22415">
                  <c:v>42859.168749942131</c:v>
                </c:pt>
                <c:pt idx="22416">
                  <c:v>42859.175694386577</c:v>
                </c:pt>
                <c:pt idx="22417">
                  <c:v>42859.182638831022</c:v>
                </c:pt>
                <c:pt idx="22418">
                  <c:v>42859.18958327546</c:v>
                </c:pt>
                <c:pt idx="22419">
                  <c:v>42859.196527719905</c:v>
                </c:pt>
                <c:pt idx="22420">
                  <c:v>42859.20347216435</c:v>
                </c:pt>
                <c:pt idx="22421">
                  <c:v>42859.210416608796</c:v>
                </c:pt>
                <c:pt idx="22422">
                  <c:v>42859.217361053241</c:v>
                </c:pt>
                <c:pt idx="22423">
                  <c:v>42859.224305497686</c:v>
                </c:pt>
                <c:pt idx="22424">
                  <c:v>42859.231249942131</c:v>
                </c:pt>
                <c:pt idx="22425">
                  <c:v>42859.238194386577</c:v>
                </c:pt>
                <c:pt idx="22426">
                  <c:v>42859.245138831022</c:v>
                </c:pt>
                <c:pt idx="22427">
                  <c:v>42859.25208327546</c:v>
                </c:pt>
                <c:pt idx="22428">
                  <c:v>42859.259027719905</c:v>
                </c:pt>
                <c:pt idx="22429">
                  <c:v>42859.26597216435</c:v>
                </c:pt>
                <c:pt idx="22430">
                  <c:v>42859.272916608796</c:v>
                </c:pt>
                <c:pt idx="22431">
                  <c:v>42859.279861053241</c:v>
                </c:pt>
                <c:pt idx="22432">
                  <c:v>42859.286805497686</c:v>
                </c:pt>
                <c:pt idx="22433">
                  <c:v>42859.293749942131</c:v>
                </c:pt>
                <c:pt idx="22434">
                  <c:v>42859.300694386577</c:v>
                </c:pt>
                <c:pt idx="22435">
                  <c:v>42859.307638831022</c:v>
                </c:pt>
                <c:pt idx="22436">
                  <c:v>42859.31458327546</c:v>
                </c:pt>
                <c:pt idx="22437">
                  <c:v>42859.321527719905</c:v>
                </c:pt>
                <c:pt idx="22438">
                  <c:v>42859.32847216435</c:v>
                </c:pt>
                <c:pt idx="22439">
                  <c:v>42859.335416608796</c:v>
                </c:pt>
                <c:pt idx="22440">
                  <c:v>42859.342361053241</c:v>
                </c:pt>
                <c:pt idx="22441">
                  <c:v>42859.349305497686</c:v>
                </c:pt>
                <c:pt idx="22442">
                  <c:v>42859.356249942131</c:v>
                </c:pt>
                <c:pt idx="22443">
                  <c:v>42859.363194386577</c:v>
                </c:pt>
                <c:pt idx="22444">
                  <c:v>42859.370138831022</c:v>
                </c:pt>
                <c:pt idx="22445">
                  <c:v>42859.37708327546</c:v>
                </c:pt>
                <c:pt idx="22446">
                  <c:v>42859.384027719905</c:v>
                </c:pt>
                <c:pt idx="22447">
                  <c:v>42859.39097216435</c:v>
                </c:pt>
                <c:pt idx="22448">
                  <c:v>42859.397916608796</c:v>
                </c:pt>
                <c:pt idx="22449">
                  <c:v>42859.404861053241</c:v>
                </c:pt>
                <c:pt idx="22450">
                  <c:v>42859.411805497686</c:v>
                </c:pt>
                <c:pt idx="22451">
                  <c:v>42859.418749942131</c:v>
                </c:pt>
                <c:pt idx="22452">
                  <c:v>42859.425694386577</c:v>
                </c:pt>
                <c:pt idx="22453">
                  <c:v>42859.432638831022</c:v>
                </c:pt>
                <c:pt idx="22454">
                  <c:v>42859.43958327546</c:v>
                </c:pt>
                <c:pt idx="22455">
                  <c:v>42859.446527719905</c:v>
                </c:pt>
                <c:pt idx="22456">
                  <c:v>42859.45347216435</c:v>
                </c:pt>
                <c:pt idx="22457">
                  <c:v>42859.460416608796</c:v>
                </c:pt>
                <c:pt idx="22458">
                  <c:v>42859.467361053241</c:v>
                </c:pt>
                <c:pt idx="22459">
                  <c:v>42859.474305497686</c:v>
                </c:pt>
                <c:pt idx="22460">
                  <c:v>42859.481249942131</c:v>
                </c:pt>
                <c:pt idx="22461">
                  <c:v>42859.488194386577</c:v>
                </c:pt>
                <c:pt idx="22462">
                  <c:v>42859.495138831022</c:v>
                </c:pt>
                <c:pt idx="22463">
                  <c:v>42859.50208327546</c:v>
                </c:pt>
                <c:pt idx="22464">
                  <c:v>42859.509027719905</c:v>
                </c:pt>
                <c:pt idx="22465">
                  <c:v>42859.51597216435</c:v>
                </c:pt>
                <c:pt idx="22466">
                  <c:v>42859.522916608796</c:v>
                </c:pt>
                <c:pt idx="22467">
                  <c:v>42859.529861053241</c:v>
                </c:pt>
                <c:pt idx="22468">
                  <c:v>42859.536805497686</c:v>
                </c:pt>
                <c:pt idx="22469">
                  <c:v>42859.543749942131</c:v>
                </c:pt>
                <c:pt idx="22470">
                  <c:v>42859.550694386577</c:v>
                </c:pt>
                <c:pt idx="22471">
                  <c:v>42859.557638831022</c:v>
                </c:pt>
                <c:pt idx="22472">
                  <c:v>42859.56458327546</c:v>
                </c:pt>
                <c:pt idx="22473">
                  <c:v>42859.571527719905</c:v>
                </c:pt>
                <c:pt idx="22474">
                  <c:v>42859.57847216435</c:v>
                </c:pt>
                <c:pt idx="22475">
                  <c:v>42859.585416608796</c:v>
                </c:pt>
                <c:pt idx="22476">
                  <c:v>42859.592361053241</c:v>
                </c:pt>
                <c:pt idx="22477">
                  <c:v>42859.599305497686</c:v>
                </c:pt>
                <c:pt idx="22478">
                  <c:v>42859.606249942131</c:v>
                </c:pt>
                <c:pt idx="22479">
                  <c:v>42859.613194386577</c:v>
                </c:pt>
                <c:pt idx="22480">
                  <c:v>42859.620138831022</c:v>
                </c:pt>
                <c:pt idx="22481">
                  <c:v>42859.62708327546</c:v>
                </c:pt>
                <c:pt idx="22482">
                  <c:v>42859.634027719905</c:v>
                </c:pt>
                <c:pt idx="22483">
                  <c:v>42859.64097216435</c:v>
                </c:pt>
                <c:pt idx="22484">
                  <c:v>42859.647916608796</c:v>
                </c:pt>
                <c:pt idx="22485">
                  <c:v>42859.654861053241</c:v>
                </c:pt>
                <c:pt idx="22486">
                  <c:v>42859.661805497686</c:v>
                </c:pt>
                <c:pt idx="22487">
                  <c:v>42859.668749942131</c:v>
                </c:pt>
                <c:pt idx="22488">
                  <c:v>42859.675694386577</c:v>
                </c:pt>
                <c:pt idx="22489">
                  <c:v>42859.682638831022</c:v>
                </c:pt>
                <c:pt idx="22490">
                  <c:v>42859.68958327546</c:v>
                </c:pt>
                <c:pt idx="22491">
                  <c:v>42859.696527719905</c:v>
                </c:pt>
                <c:pt idx="22492">
                  <c:v>42859.70347216435</c:v>
                </c:pt>
                <c:pt idx="22493">
                  <c:v>42859.710416608796</c:v>
                </c:pt>
                <c:pt idx="22494">
                  <c:v>42859.717361053241</c:v>
                </c:pt>
                <c:pt idx="22495">
                  <c:v>42859.724305497686</c:v>
                </c:pt>
                <c:pt idx="22496">
                  <c:v>42859.731249942131</c:v>
                </c:pt>
                <c:pt idx="22497">
                  <c:v>42859.738194386577</c:v>
                </c:pt>
                <c:pt idx="22498">
                  <c:v>42859.745138831022</c:v>
                </c:pt>
                <c:pt idx="22499">
                  <c:v>42859.75208327546</c:v>
                </c:pt>
                <c:pt idx="22500">
                  <c:v>42859.759027719905</c:v>
                </c:pt>
                <c:pt idx="22501">
                  <c:v>42859.76597216435</c:v>
                </c:pt>
                <c:pt idx="22502">
                  <c:v>42859.772916608796</c:v>
                </c:pt>
                <c:pt idx="22503">
                  <c:v>42859.779861053241</c:v>
                </c:pt>
                <c:pt idx="22504">
                  <c:v>42859.786805497686</c:v>
                </c:pt>
                <c:pt idx="22505">
                  <c:v>42859.793749942131</c:v>
                </c:pt>
                <c:pt idx="22506">
                  <c:v>42859.800694386577</c:v>
                </c:pt>
                <c:pt idx="22507">
                  <c:v>42859.807638831022</c:v>
                </c:pt>
                <c:pt idx="22508">
                  <c:v>42859.81458327546</c:v>
                </c:pt>
                <c:pt idx="22509">
                  <c:v>42859.821527719905</c:v>
                </c:pt>
                <c:pt idx="22510">
                  <c:v>42859.82847216435</c:v>
                </c:pt>
                <c:pt idx="22511">
                  <c:v>42859.835416608796</c:v>
                </c:pt>
                <c:pt idx="22512">
                  <c:v>42859.842361053241</c:v>
                </c:pt>
                <c:pt idx="22513">
                  <c:v>42859.849305497686</c:v>
                </c:pt>
                <c:pt idx="22514">
                  <c:v>42859.856249942131</c:v>
                </c:pt>
                <c:pt idx="22515">
                  <c:v>42859.863194386577</c:v>
                </c:pt>
                <c:pt idx="22516">
                  <c:v>42859.870138831022</c:v>
                </c:pt>
                <c:pt idx="22517">
                  <c:v>42859.87708327546</c:v>
                </c:pt>
                <c:pt idx="22518">
                  <c:v>42859.884027719905</c:v>
                </c:pt>
                <c:pt idx="22519">
                  <c:v>42859.89097216435</c:v>
                </c:pt>
                <c:pt idx="22520">
                  <c:v>42859.897916608796</c:v>
                </c:pt>
                <c:pt idx="22521">
                  <c:v>42859.904861053241</c:v>
                </c:pt>
                <c:pt idx="22522">
                  <c:v>42859.911805497686</c:v>
                </c:pt>
                <c:pt idx="22523">
                  <c:v>42859.918749942131</c:v>
                </c:pt>
                <c:pt idx="22524">
                  <c:v>42859.925694386577</c:v>
                </c:pt>
                <c:pt idx="22525">
                  <c:v>42859.932638831022</c:v>
                </c:pt>
                <c:pt idx="22526">
                  <c:v>42859.93958327546</c:v>
                </c:pt>
                <c:pt idx="22527">
                  <c:v>42859.946527719905</c:v>
                </c:pt>
                <c:pt idx="22528">
                  <c:v>42859.95347216435</c:v>
                </c:pt>
                <c:pt idx="22529">
                  <c:v>42859.960416608796</c:v>
                </c:pt>
                <c:pt idx="22530">
                  <c:v>42859.967361053241</c:v>
                </c:pt>
                <c:pt idx="22531">
                  <c:v>42859.974305497686</c:v>
                </c:pt>
                <c:pt idx="22532">
                  <c:v>42859.981249942131</c:v>
                </c:pt>
                <c:pt idx="22533">
                  <c:v>42859.988194386577</c:v>
                </c:pt>
                <c:pt idx="22534">
                  <c:v>42859.995138831022</c:v>
                </c:pt>
                <c:pt idx="22535">
                  <c:v>42860.00208327546</c:v>
                </c:pt>
                <c:pt idx="22536">
                  <c:v>42860.009027719905</c:v>
                </c:pt>
                <c:pt idx="22537">
                  <c:v>42860.01597216435</c:v>
                </c:pt>
                <c:pt idx="22538">
                  <c:v>42860.022916608796</c:v>
                </c:pt>
                <c:pt idx="22539">
                  <c:v>42860.029861053241</c:v>
                </c:pt>
                <c:pt idx="22540">
                  <c:v>42860.036805497686</c:v>
                </c:pt>
                <c:pt idx="22541">
                  <c:v>42860.043749942131</c:v>
                </c:pt>
                <c:pt idx="22542">
                  <c:v>42860.050694386577</c:v>
                </c:pt>
                <c:pt idx="22543">
                  <c:v>42860.057638831022</c:v>
                </c:pt>
                <c:pt idx="22544">
                  <c:v>42860.06458327546</c:v>
                </c:pt>
                <c:pt idx="22545">
                  <c:v>42860.071527719905</c:v>
                </c:pt>
                <c:pt idx="22546">
                  <c:v>42860.07847216435</c:v>
                </c:pt>
                <c:pt idx="22547">
                  <c:v>42860.085416608796</c:v>
                </c:pt>
                <c:pt idx="22548">
                  <c:v>42860.092361053241</c:v>
                </c:pt>
                <c:pt idx="22549">
                  <c:v>42860.099305497686</c:v>
                </c:pt>
                <c:pt idx="22550">
                  <c:v>42860.106249942131</c:v>
                </c:pt>
                <c:pt idx="22551">
                  <c:v>42860.113194386577</c:v>
                </c:pt>
                <c:pt idx="22552">
                  <c:v>42860.120138831022</c:v>
                </c:pt>
                <c:pt idx="22553">
                  <c:v>42860.12708327546</c:v>
                </c:pt>
                <c:pt idx="22554">
                  <c:v>42860.134027719905</c:v>
                </c:pt>
                <c:pt idx="22555">
                  <c:v>42860.14097216435</c:v>
                </c:pt>
                <c:pt idx="22556">
                  <c:v>42860.147916608796</c:v>
                </c:pt>
                <c:pt idx="22557">
                  <c:v>42860.154861053241</c:v>
                </c:pt>
                <c:pt idx="22558">
                  <c:v>42860.161805497686</c:v>
                </c:pt>
                <c:pt idx="22559">
                  <c:v>42860.168749942131</c:v>
                </c:pt>
                <c:pt idx="22560">
                  <c:v>42860.175694386577</c:v>
                </c:pt>
                <c:pt idx="22561">
                  <c:v>42860.182638831022</c:v>
                </c:pt>
                <c:pt idx="22562">
                  <c:v>42860.18958327546</c:v>
                </c:pt>
                <c:pt idx="22563">
                  <c:v>42860.196527719905</c:v>
                </c:pt>
                <c:pt idx="22564">
                  <c:v>42860.20347216435</c:v>
                </c:pt>
                <c:pt idx="22565">
                  <c:v>42860.210416608796</c:v>
                </c:pt>
                <c:pt idx="22566">
                  <c:v>42860.217361053241</c:v>
                </c:pt>
                <c:pt idx="22567">
                  <c:v>42860.224305497686</c:v>
                </c:pt>
                <c:pt idx="22568">
                  <c:v>42860.231249942131</c:v>
                </c:pt>
                <c:pt idx="22569">
                  <c:v>42860.238194386577</c:v>
                </c:pt>
                <c:pt idx="22570">
                  <c:v>42860.245138831022</c:v>
                </c:pt>
                <c:pt idx="22571">
                  <c:v>42860.25208327546</c:v>
                </c:pt>
                <c:pt idx="22572">
                  <c:v>42860.259027719905</c:v>
                </c:pt>
                <c:pt idx="22573">
                  <c:v>42860.26597216435</c:v>
                </c:pt>
                <c:pt idx="22574">
                  <c:v>42860.272916608796</c:v>
                </c:pt>
                <c:pt idx="22575">
                  <c:v>42860.279861053241</c:v>
                </c:pt>
                <c:pt idx="22576">
                  <c:v>42860.286805497686</c:v>
                </c:pt>
                <c:pt idx="22577">
                  <c:v>42860.293749942131</c:v>
                </c:pt>
                <c:pt idx="22578">
                  <c:v>42860.300694386577</c:v>
                </c:pt>
                <c:pt idx="22579">
                  <c:v>42860.307638831022</c:v>
                </c:pt>
                <c:pt idx="22580">
                  <c:v>42860.31458327546</c:v>
                </c:pt>
                <c:pt idx="22581">
                  <c:v>42860.321527719905</c:v>
                </c:pt>
                <c:pt idx="22582">
                  <c:v>42860.32847216435</c:v>
                </c:pt>
                <c:pt idx="22583">
                  <c:v>42860.335416608796</c:v>
                </c:pt>
                <c:pt idx="22584">
                  <c:v>42860.342361053241</c:v>
                </c:pt>
                <c:pt idx="22585">
                  <c:v>42860.349305497686</c:v>
                </c:pt>
                <c:pt idx="22586">
                  <c:v>42860.356249942131</c:v>
                </c:pt>
                <c:pt idx="22587">
                  <c:v>42860.363194386577</c:v>
                </c:pt>
                <c:pt idx="22588">
                  <c:v>42860.370138831022</c:v>
                </c:pt>
                <c:pt idx="22589">
                  <c:v>42860.37708327546</c:v>
                </c:pt>
                <c:pt idx="22590">
                  <c:v>42860.384027719905</c:v>
                </c:pt>
                <c:pt idx="22591">
                  <c:v>42860.39097216435</c:v>
                </c:pt>
                <c:pt idx="22592">
                  <c:v>42860.397916608796</c:v>
                </c:pt>
                <c:pt idx="22593">
                  <c:v>42860.404861053241</c:v>
                </c:pt>
                <c:pt idx="22594">
                  <c:v>42860.411805497686</c:v>
                </c:pt>
                <c:pt idx="22595">
                  <c:v>42860.418749942131</c:v>
                </c:pt>
                <c:pt idx="22596">
                  <c:v>42860.425694386577</c:v>
                </c:pt>
                <c:pt idx="22597">
                  <c:v>42860.432638831022</c:v>
                </c:pt>
                <c:pt idx="22598">
                  <c:v>42860.43958327546</c:v>
                </c:pt>
                <c:pt idx="22599">
                  <c:v>42860.446527719905</c:v>
                </c:pt>
                <c:pt idx="22600">
                  <c:v>42860.45347216435</c:v>
                </c:pt>
                <c:pt idx="22601">
                  <c:v>42860.460416608796</c:v>
                </c:pt>
                <c:pt idx="22602">
                  <c:v>42860.467361053241</c:v>
                </c:pt>
                <c:pt idx="22603">
                  <c:v>42860.474305497686</c:v>
                </c:pt>
                <c:pt idx="22604">
                  <c:v>42860.481249942131</c:v>
                </c:pt>
                <c:pt idx="22605">
                  <c:v>42860.488194386577</c:v>
                </c:pt>
                <c:pt idx="22606">
                  <c:v>42860.495138831022</c:v>
                </c:pt>
                <c:pt idx="22607">
                  <c:v>42860.50208327546</c:v>
                </c:pt>
                <c:pt idx="22608">
                  <c:v>42860.509027719905</c:v>
                </c:pt>
                <c:pt idx="22609">
                  <c:v>42860.51597216435</c:v>
                </c:pt>
                <c:pt idx="22610">
                  <c:v>42860.522916608796</c:v>
                </c:pt>
                <c:pt idx="22611">
                  <c:v>42860.529861053241</c:v>
                </c:pt>
                <c:pt idx="22612">
                  <c:v>42860.536805497686</c:v>
                </c:pt>
                <c:pt idx="22613">
                  <c:v>42860.543749942131</c:v>
                </c:pt>
                <c:pt idx="22614">
                  <c:v>42860.550694386577</c:v>
                </c:pt>
                <c:pt idx="22615">
                  <c:v>42860.557638831022</c:v>
                </c:pt>
                <c:pt idx="22616">
                  <c:v>42860.56458327546</c:v>
                </c:pt>
                <c:pt idx="22617">
                  <c:v>42860.571527719905</c:v>
                </c:pt>
                <c:pt idx="22618">
                  <c:v>42860.57847216435</c:v>
                </c:pt>
                <c:pt idx="22619">
                  <c:v>42860.585416608796</c:v>
                </c:pt>
                <c:pt idx="22620">
                  <c:v>42860.592361053241</c:v>
                </c:pt>
                <c:pt idx="22621">
                  <c:v>42860.599305497686</c:v>
                </c:pt>
                <c:pt idx="22622">
                  <c:v>42860.606249942131</c:v>
                </c:pt>
                <c:pt idx="22623">
                  <c:v>42860.613194386577</c:v>
                </c:pt>
                <c:pt idx="22624">
                  <c:v>42860.620138831022</c:v>
                </c:pt>
                <c:pt idx="22625">
                  <c:v>42860.62708327546</c:v>
                </c:pt>
                <c:pt idx="22626">
                  <c:v>42860.634027719905</c:v>
                </c:pt>
                <c:pt idx="22627">
                  <c:v>42860.64097216435</c:v>
                </c:pt>
                <c:pt idx="22628">
                  <c:v>42860.647916608796</c:v>
                </c:pt>
                <c:pt idx="22629">
                  <c:v>42860.654861053241</c:v>
                </c:pt>
                <c:pt idx="22630">
                  <c:v>42860.661805497686</c:v>
                </c:pt>
                <c:pt idx="22631">
                  <c:v>42860.668749942131</c:v>
                </c:pt>
                <c:pt idx="22632">
                  <c:v>42860.675694386577</c:v>
                </c:pt>
                <c:pt idx="22633">
                  <c:v>42860.682638831022</c:v>
                </c:pt>
                <c:pt idx="22634">
                  <c:v>42860.68958327546</c:v>
                </c:pt>
                <c:pt idx="22635">
                  <c:v>42860.696527719905</c:v>
                </c:pt>
                <c:pt idx="22636">
                  <c:v>42860.70347216435</c:v>
                </c:pt>
                <c:pt idx="22637">
                  <c:v>42860.710416608796</c:v>
                </c:pt>
                <c:pt idx="22638">
                  <c:v>42860.717361053241</c:v>
                </c:pt>
                <c:pt idx="22639">
                  <c:v>42860.724305497686</c:v>
                </c:pt>
                <c:pt idx="22640">
                  <c:v>42860.731249942131</c:v>
                </c:pt>
                <c:pt idx="22641">
                  <c:v>42860.738194386577</c:v>
                </c:pt>
                <c:pt idx="22642">
                  <c:v>42860.745138831022</c:v>
                </c:pt>
                <c:pt idx="22643">
                  <c:v>42860.75208327546</c:v>
                </c:pt>
                <c:pt idx="22644">
                  <c:v>42860.759027719905</c:v>
                </c:pt>
                <c:pt idx="22645">
                  <c:v>42860.76597216435</c:v>
                </c:pt>
                <c:pt idx="22646">
                  <c:v>42860.772916608796</c:v>
                </c:pt>
                <c:pt idx="22647">
                  <c:v>42860.779861053241</c:v>
                </c:pt>
                <c:pt idx="22648">
                  <c:v>42860.786805497686</c:v>
                </c:pt>
                <c:pt idx="22649">
                  <c:v>42860.793749942131</c:v>
                </c:pt>
                <c:pt idx="22650">
                  <c:v>42860.800694386577</c:v>
                </c:pt>
                <c:pt idx="22651">
                  <c:v>42860.807638831022</c:v>
                </c:pt>
                <c:pt idx="22652">
                  <c:v>42860.81458327546</c:v>
                </c:pt>
                <c:pt idx="22653">
                  <c:v>42860.821527719905</c:v>
                </c:pt>
                <c:pt idx="22654">
                  <c:v>42860.82847216435</c:v>
                </c:pt>
                <c:pt idx="22655">
                  <c:v>42860.835416608796</c:v>
                </c:pt>
                <c:pt idx="22656">
                  <c:v>42860.842361053241</c:v>
                </c:pt>
                <c:pt idx="22657">
                  <c:v>42860.849305497686</c:v>
                </c:pt>
                <c:pt idx="22658">
                  <c:v>42860.856249942131</c:v>
                </c:pt>
                <c:pt idx="22659">
                  <c:v>42860.863194386577</c:v>
                </c:pt>
                <c:pt idx="22660">
                  <c:v>42860.870138831022</c:v>
                </c:pt>
                <c:pt idx="22661">
                  <c:v>42860.87708327546</c:v>
                </c:pt>
                <c:pt idx="22662">
                  <c:v>42860.884027719905</c:v>
                </c:pt>
                <c:pt idx="22663">
                  <c:v>42860.89097216435</c:v>
                </c:pt>
                <c:pt idx="22664">
                  <c:v>42860.897916608796</c:v>
                </c:pt>
                <c:pt idx="22665">
                  <c:v>42860.904861053241</c:v>
                </c:pt>
                <c:pt idx="22666">
                  <c:v>42860.911805497686</c:v>
                </c:pt>
                <c:pt idx="22667">
                  <c:v>42860.918749942131</c:v>
                </c:pt>
                <c:pt idx="22668">
                  <c:v>42860.925694386577</c:v>
                </c:pt>
                <c:pt idx="22669">
                  <c:v>42860.932638831022</c:v>
                </c:pt>
                <c:pt idx="22670">
                  <c:v>42860.93958327546</c:v>
                </c:pt>
                <c:pt idx="22671">
                  <c:v>42860.946527719905</c:v>
                </c:pt>
                <c:pt idx="22672">
                  <c:v>42860.95347216435</c:v>
                </c:pt>
                <c:pt idx="22673">
                  <c:v>42860.960416608796</c:v>
                </c:pt>
                <c:pt idx="22674">
                  <c:v>42860.967361053241</c:v>
                </c:pt>
                <c:pt idx="22675">
                  <c:v>42860.974305497686</c:v>
                </c:pt>
                <c:pt idx="22676">
                  <c:v>42860.981249942131</c:v>
                </c:pt>
                <c:pt idx="22677">
                  <c:v>42860.988194386577</c:v>
                </c:pt>
                <c:pt idx="22678">
                  <c:v>42860.995138831022</c:v>
                </c:pt>
                <c:pt idx="22679">
                  <c:v>42861.00208327546</c:v>
                </c:pt>
                <c:pt idx="22680">
                  <c:v>42861.009027719905</c:v>
                </c:pt>
                <c:pt idx="22681">
                  <c:v>42861.01597216435</c:v>
                </c:pt>
                <c:pt idx="22682">
                  <c:v>42861.022916608796</c:v>
                </c:pt>
                <c:pt idx="22683">
                  <c:v>42861.029861053241</c:v>
                </c:pt>
                <c:pt idx="22684">
                  <c:v>42861.036805497686</c:v>
                </c:pt>
                <c:pt idx="22685">
                  <c:v>42861.043749942131</c:v>
                </c:pt>
                <c:pt idx="22686">
                  <c:v>42861.050694386577</c:v>
                </c:pt>
                <c:pt idx="22687">
                  <c:v>42861.057638831022</c:v>
                </c:pt>
                <c:pt idx="22688">
                  <c:v>42861.06458327546</c:v>
                </c:pt>
                <c:pt idx="22689">
                  <c:v>42861.071527719905</c:v>
                </c:pt>
                <c:pt idx="22690">
                  <c:v>42861.07847216435</c:v>
                </c:pt>
                <c:pt idx="22691">
                  <c:v>42861.085416608796</c:v>
                </c:pt>
                <c:pt idx="22692">
                  <c:v>42861.092361053241</c:v>
                </c:pt>
                <c:pt idx="22693">
                  <c:v>42861.099305497686</c:v>
                </c:pt>
                <c:pt idx="22694">
                  <c:v>42861.106249942131</c:v>
                </c:pt>
                <c:pt idx="22695">
                  <c:v>42861.113194386577</c:v>
                </c:pt>
                <c:pt idx="22696">
                  <c:v>42861.120138831022</c:v>
                </c:pt>
                <c:pt idx="22697">
                  <c:v>42861.12708327546</c:v>
                </c:pt>
                <c:pt idx="22698">
                  <c:v>42861.134027719905</c:v>
                </c:pt>
                <c:pt idx="22699">
                  <c:v>42861.14097216435</c:v>
                </c:pt>
                <c:pt idx="22700">
                  <c:v>42861.147916608796</c:v>
                </c:pt>
                <c:pt idx="22701">
                  <c:v>42861.154861053241</c:v>
                </c:pt>
                <c:pt idx="22702">
                  <c:v>42861.161805497686</c:v>
                </c:pt>
                <c:pt idx="22703">
                  <c:v>42861.168749942131</c:v>
                </c:pt>
                <c:pt idx="22704">
                  <c:v>42861.175694386577</c:v>
                </c:pt>
                <c:pt idx="22705">
                  <c:v>42861.182638831022</c:v>
                </c:pt>
                <c:pt idx="22706">
                  <c:v>42861.18958327546</c:v>
                </c:pt>
                <c:pt idx="22707">
                  <c:v>42861.196527719905</c:v>
                </c:pt>
                <c:pt idx="22708">
                  <c:v>42861.20347216435</c:v>
                </c:pt>
                <c:pt idx="22709">
                  <c:v>42861.210416608796</c:v>
                </c:pt>
                <c:pt idx="22710">
                  <c:v>42861.217361053241</c:v>
                </c:pt>
                <c:pt idx="22711">
                  <c:v>42861.224305497686</c:v>
                </c:pt>
                <c:pt idx="22712">
                  <c:v>42861.231249942131</c:v>
                </c:pt>
                <c:pt idx="22713">
                  <c:v>42861.238194386577</c:v>
                </c:pt>
                <c:pt idx="22714">
                  <c:v>42861.245138831022</c:v>
                </c:pt>
                <c:pt idx="22715">
                  <c:v>42861.25208327546</c:v>
                </c:pt>
                <c:pt idx="22716">
                  <c:v>42861.259027719905</c:v>
                </c:pt>
                <c:pt idx="22717">
                  <c:v>42861.26597216435</c:v>
                </c:pt>
                <c:pt idx="22718">
                  <c:v>42861.272916608796</c:v>
                </c:pt>
                <c:pt idx="22719">
                  <c:v>42861.279861053241</c:v>
                </c:pt>
                <c:pt idx="22720">
                  <c:v>42861.286805497686</c:v>
                </c:pt>
                <c:pt idx="22721">
                  <c:v>42861.293749942131</c:v>
                </c:pt>
                <c:pt idx="22722">
                  <c:v>42861.300694386577</c:v>
                </c:pt>
                <c:pt idx="22723">
                  <c:v>42861.307638831022</c:v>
                </c:pt>
                <c:pt idx="22724">
                  <c:v>42861.31458327546</c:v>
                </c:pt>
                <c:pt idx="22725">
                  <c:v>42861.321527719905</c:v>
                </c:pt>
                <c:pt idx="22726">
                  <c:v>42861.32847216435</c:v>
                </c:pt>
                <c:pt idx="22727">
                  <c:v>42861.335416608796</c:v>
                </c:pt>
                <c:pt idx="22728">
                  <c:v>42861.342361053241</c:v>
                </c:pt>
                <c:pt idx="22729">
                  <c:v>42861.349305497686</c:v>
                </c:pt>
                <c:pt idx="22730">
                  <c:v>42861.356249942131</c:v>
                </c:pt>
                <c:pt idx="22731">
                  <c:v>42861.363194386577</c:v>
                </c:pt>
                <c:pt idx="22732">
                  <c:v>42861.370138831022</c:v>
                </c:pt>
                <c:pt idx="22733">
                  <c:v>42861.37708327546</c:v>
                </c:pt>
                <c:pt idx="22734">
                  <c:v>42861.384027719905</c:v>
                </c:pt>
                <c:pt idx="22735">
                  <c:v>42861.39097216435</c:v>
                </c:pt>
                <c:pt idx="22736">
                  <c:v>42861.397916608796</c:v>
                </c:pt>
                <c:pt idx="22737">
                  <c:v>42861.404861053241</c:v>
                </c:pt>
                <c:pt idx="22738">
                  <c:v>42861.411805497686</c:v>
                </c:pt>
                <c:pt idx="22739">
                  <c:v>42861.418749942131</c:v>
                </c:pt>
                <c:pt idx="22740">
                  <c:v>42861.425694386577</c:v>
                </c:pt>
                <c:pt idx="22741">
                  <c:v>42861.432638831022</c:v>
                </c:pt>
                <c:pt idx="22742">
                  <c:v>42861.43958327546</c:v>
                </c:pt>
                <c:pt idx="22743">
                  <c:v>42861.446527719905</c:v>
                </c:pt>
                <c:pt idx="22744">
                  <c:v>42861.45347216435</c:v>
                </c:pt>
                <c:pt idx="22745">
                  <c:v>42861.460416608796</c:v>
                </c:pt>
                <c:pt idx="22746">
                  <c:v>42861.467361053241</c:v>
                </c:pt>
                <c:pt idx="22747">
                  <c:v>42861.474305497686</c:v>
                </c:pt>
                <c:pt idx="22748">
                  <c:v>42861.481249942131</c:v>
                </c:pt>
                <c:pt idx="22749">
                  <c:v>42861.488194386577</c:v>
                </c:pt>
                <c:pt idx="22750">
                  <c:v>42861.495138831022</c:v>
                </c:pt>
                <c:pt idx="22751">
                  <c:v>42861.50208327546</c:v>
                </c:pt>
                <c:pt idx="22752">
                  <c:v>42861.509027719905</c:v>
                </c:pt>
                <c:pt idx="22753">
                  <c:v>42861.51597216435</c:v>
                </c:pt>
                <c:pt idx="22754">
                  <c:v>42861.522916608796</c:v>
                </c:pt>
                <c:pt idx="22755">
                  <c:v>42861.529861053241</c:v>
                </c:pt>
                <c:pt idx="22756">
                  <c:v>42861.536805497686</c:v>
                </c:pt>
                <c:pt idx="22757">
                  <c:v>42861.543749942131</c:v>
                </c:pt>
                <c:pt idx="22758">
                  <c:v>42861.550694386577</c:v>
                </c:pt>
                <c:pt idx="22759">
                  <c:v>42861.557638831022</c:v>
                </c:pt>
                <c:pt idx="22760">
                  <c:v>42861.56458327546</c:v>
                </c:pt>
                <c:pt idx="22761">
                  <c:v>42861.571527719905</c:v>
                </c:pt>
                <c:pt idx="22762">
                  <c:v>42861.57847216435</c:v>
                </c:pt>
                <c:pt idx="22763">
                  <c:v>42861.585416608796</c:v>
                </c:pt>
                <c:pt idx="22764">
                  <c:v>42861.592361053241</c:v>
                </c:pt>
                <c:pt idx="22765">
                  <c:v>42861.599305497686</c:v>
                </c:pt>
                <c:pt idx="22766">
                  <c:v>42861.606249942131</c:v>
                </c:pt>
                <c:pt idx="22767">
                  <c:v>42861.613194386577</c:v>
                </c:pt>
                <c:pt idx="22768">
                  <c:v>42861.620138831022</c:v>
                </c:pt>
                <c:pt idx="22769">
                  <c:v>42861.62708327546</c:v>
                </c:pt>
                <c:pt idx="22770">
                  <c:v>42861.634027719905</c:v>
                </c:pt>
                <c:pt idx="22771">
                  <c:v>42861.64097216435</c:v>
                </c:pt>
                <c:pt idx="22772">
                  <c:v>42861.647916608796</c:v>
                </c:pt>
                <c:pt idx="22773">
                  <c:v>42861.654861053241</c:v>
                </c:pt>
                <c:pt idx="22774">
                  <c:v>42861.661805497686</c:v>
                </c:pt>
                <c:pt idx="22775">
                  <c:v>42861.668749942131</c:v>
                </c:pt>
                <c:pt idx="22776">
                  <c:v>42861.675694386577</c:v>
                </c:pt>
                <c:pt idx="22777">
                  <c:v>42861.682638831022</c:v>
                </c:pt>
                <c:pt idx="22778">
                  <c:v>42861.68958327546</c:v>
                </c:pt>
                <c:pt idx="22779">
                  <c:v>42861.696527719905</c:v>
                </c:pt>
                <c:pt idx="22780">
                  <c:v>42861.70347216435</c:v>
                </c:pt>
                <c:pt idx="22781">
                  <c:v>42861.710416608796</c:v>
                </c:pt>
                <c:pt idx="22782">
                  <c:v>42861.717361053241</c:v>
                </c:pt>
                <c:pt idx="22783">
                  <c:v>42861.724305497686</c:v>
                </c:pt>
                <c:pt idx="22784">
                  <c:v>42861.731249942131</c:v>
                </c:pt>
                <c:pt idx="22785">
                  <c:v>42861.738194386577</c:v>
                </c:pt>
                <c:pt idx="22786">
                  <c:v>42861.745138831022</c:v>
                </c:pt>
                <c:pt idx="22787">
                  <c:v>42861.75208327546</c:v>
                </c:pt>
                <c:pt idx="22788">
                  <c:v>42861.759027719905</c:v>
                </c:pt>
                <c:pt idx="22789">
                  <c:v>42861.76597216435</c:v>
                </c:pt>
                <c:pt idx="22790">
                  <c:v>42861.772916608796</c:v>
                </c:pt>
                <c:pt idx="22791">
                  <c:v>42861.779861053241</c:v>
                </c:pt>
                <c:pt idx="22792">
                  <c:v>42861.786805497686</c:v>
                </c:pt>
                <c:pt idx="22793">
                  <c:v>42861.793749942131</c:v>
                </c:pt>
                <c:pt idx="22794">
                  <c:v>42861.800694386577</c:v>
                </c:pt>
                <c:pt idx="22795">
                  <c:v>42861.807638831022</c:v>
                </c:pt>
                <c:pt idx="22796">
                  <c:v>42861.81458327546</c:v>
                </c:pt>
                <c:pt idx="22797">
                  <c:v>42861.821527719905</c:v>
                </c:pt>
                <c:pt idx="22798">
                  <c:v>42861.82847216435</c:v>
                </c:pt>
                <c:pt idx="22799">
                  <c:v>42861.835416608796</c:v>
                </c:pt>
                <c:pt idx="22800">
                  <c:v>42861.842361053241</c:v>
                </c:pt>
                <c:pt idx="22801">
                  <c:v>42861.849305497686</c:v>
                </c:pt>
                <c:pt idx="22802">
                  <c:v>42861.856249942131</c:v>
                </c:pt>
                <c:pt idx="22803">
                  <c:v>42861.863194386577</c:v>
                </c:pt>
                <c:pt idx="22804">
                  <c:v>42861.870138831022</c:v>
                </c:pt>
                <c:pt idx="22805">
                  <c:v>42861.87708327546</c:v>
                </c:pt>
                <c:pt idx="22806">
                  <c:v>42861.884027719905</c:v>
                </c:pt>
                <c:pt idx="22807">
                  <c:v>42861.89097216435</c:v>
                </c:pt>
                <c:pt idx="22808">
                  <c:v>42861.897916608796</c:v>
                </c:pt>
                <c:pt idx="22809">
                  <c:v>42861.904861053241</c:v>
                </c:pt>
                <c:pt idx="22810">
                  <c:v>42861.911805497686</c:v>
                </c:pt>
                <c:pt idx="22811">
                  <c:v>42861.918749942131</c:v>
                </c:pt>
                <c:pt idx="22812">
                  <c:v>42861.925694386577</c:v>
                </c:pt>
                <c:pt idx="22813">
                  <c:v>42861.932638831022</c:v>
                </c:pt>
                <c:pt idx="22814">
                  <c:v>42861.93958327546</c:v>
                </c:pt>
                <c:pt idx="22815">
                  <c:v>42861.946527719905</c:v>
                </c:pt>
                <c:pt idx="22816">
                  <c:v>42861.95347216435</c:v>
                </c:pt>
                <c:pt idx="22817">
                  <c:v>42861.960416608796</c:v>
                </c:pt>
                <c:pt idx="22818">
                  <c:v>42861.967361053241</c:v>
                </c:pt>
                <c:pt idx="22819">
                  <c:v>42861.974305497686</c:v>
                </c:pt>
                <c:pt idx="22820">
                  <c:v>42861.981249942131</c:v>
                </c:pt>
                <c:pt idx="22821">
                  <c:v>42861.988194386577</c:v>
                </c:pt>
                <c:pt idx="22822">
                  <c:v>42861.995138831022</c:v>
                </c:pt>
                <c:pt idx="22823">
                  <c:v>42862.00208327546</c:v>
                </c:pt>
                <c:pt idx="22824">
                  <c:v>42862.009027719905</c:v>
                </c:pt>
                <c:pt idx="22825">
                  <c:v>42862.01597216435</c:v>
                </c:pt>
                <c:pt idx="22826">
                  <c:v>42862.022916608796</c:v>
                </c:pt>
                <c:pt idx="22827">
                  <c:v>42862.029861053241</c:v>
                </c:pt>
                <c:pt idx="22828">
                  <c:v>42862.036805497686</c:v>
                </c:pt>
                <c:pt idx="22829">
                  <c:v>42862.043749942131</c:v>
                </c:pt>
                <c:pt idx="22830">
                  <c:v>42862.050694386577</c:v>
                </c:pt>
                <c:pt idx="22831">
                  <c:v>42862.057638831022</c:v>
                </c:pt>
                <c:pt idx="22832">
                  <c:v>42862.06458327546</c:v>
                </c:pt>
                <c:pt idx="22833">
                  <c:v>42862.071527719905</c:v>
                </c:pt>
                <c:pt idx="22834">
                  <c:v>42862.07847216435</c:v>
                </c:pt>
                <c:pt idx="22835">
                  <c:v>42862.085416608796</c:v>
                </c:pt>
                <c:pt idx="22836">
                  <c:v>42862.092361053241</c:v>
                </c:pt>
                <c:pt idx="22837">
                  <c:v>42862.099305497686</c:v>
                </c:pt>
                <c:pt idx="22838">
                  <c:v>42862.106249942131</c:v>
                </c:pt>
                <c:pt idx="22839">
                  <c:v>42862.113194386577</c:v>
                </c:pt>
                <c:pt idx="22840">
                  <c:v>42862.120138831022</c:v>
                </c:pt>
                <c:pt idx="22841">
                  <c:v>42862.12708327546</c:v>
                </c:pt>
                <c:pt idx="22842">
                  <c:v>42862.134027719905</c:v>
                </c:pt>
                <c:pt idx="22843">
                  <c:v>42862.14097216435</c:v>
                </c:pt>
                <c:pt idx="22844">
                  <c:v>42862.147916608796</c:v>
                </c:pt>
                <c:pt idx="22845">
                  <c:v>42862.154861053241</c:v>
                </c:pt>
                <c:pt idx="22846">
                  <c:v>42862.161805497686</c:v>
                </c:pt>
                <c:pt idx="22847">
                  <c:v>42862.168749942131</c:v>
                </c:pt>
                <c:pt idx="22848">
                  <c:v>42862.175694386577</c:v>
                </c:pt>
                <c:pt idx="22849">
                  <c:v>42862.182638831022</c:v>
                </c:pt>
                <c:pt idx="22850">
                  <c:v>42862.18958327546</c:v>
                </c:pt>
                <c:pt idx="22851">
                  <c:v>42862.196527719905</c:v>
                </c:pt>
                <c:pt idx="22852">
                  <c:v>42862.20347216435</c:v>
                </c:pt>
                <c:pt idx="22853">
                  <c:v>42862.210416608796</c:v>
                </c:pt>
                <c:pt idx="22854">
                  <c:v>42862.217361053241</c:v>
                </c:pt>
                <c:pt idx="22855">
                  <c:v>42862.224305497686</c:v>
                </c:pt>
                <c:pt idx="22856">
                  <c:v>42862.231249942131</c:v>
                </c:pt>
                <c:pt idx="22857">
                  <c:v>42862.238194386577</c:v>
                </c:pt>
                <c:pt idx="22858">
                  <c:v>42862.245138831022</c:v>
                </c:pt>
                <c:pt idx="22859">
                  <c:v>42862.25208327546</c:v>
                </c:pt>
                <c:pt idx="22860">
                  <c:v>42862.259027719905</c:v>
                </c:pt>
                <c:pt idx="22861">
                  <c:v>42862.26597216435</c:v>
                </c:pt>
                <c:pt idx="22862">
                  <c:v>42862.272916608796</c:v>
                </c:pt>
                <c:pt idx="22863">
                  <c:v>42862.279861053241</c:v>
                </c:pt>
                <c:pt idx="22864">
                  <c:v>42862.286805497686</c:v>
                </c:pt>
                <c:pt idx="22865">
                  <c:v>42862.293749942131</c:v>
                </c:pt>
                <c:pt idx="22866">
                  <c:v>42862.300694386577</c:v>
                </c:pt>
                <c:pt idx="22867">
                  <c:v>42862.307638831022</c:v>
                </c:pt>
                <c:pt idx="22868">
                  <c:v>42862.31458327546</c:v>
                </c:pt>
                <c:pt idx="22869">
                  <c:v>42862.321527719905</c:v>
                </c:pt>
                <c:pt idx="22870">
                  <c:v>42862.32847216435</c:v>
                </c:pt>
                <c:pt idx="22871">
                  <c:v>42862.335416608796</c:v>
                </c:pt>
                <c:pt idx="22872">
                  <c:v>42862.342361053241</c:v>
                </c:pt>
                <c:pt idx="22873">
                  <c:v>42862.349305497686</c:v>
                </c:pt>
                <c:pt idx="22874">
                  <c:v>42862.356249942131</c:v>
                </c:pt>
                <c:pt idx="22875">
                  <c:v>42862.363194386577</c:v>
                </c:pt>
                <c:pt idx="22876">
                  <c:v>42862.370138831022</c:v>
                </c:pt>
                <c:pt idx="22877">
                  <c:v>42862.37708327546</c:v>
                </c:pt>
                <c:pt idx="22878">
                  <c:v>42862.384027719905</c:v>
                </c:pt>
                <c:pt idx="22879">
                  <c:v>42862.39097216435</c:v>
                </c:pt>
                <c:pt idx="22880">
                  <c:v>42862.397916608796</c:v>
                </c:pt>
                <c:pt idx="22881">
                  <c:v>42862.404861053241</c:v>
                </c:pt>
                <c:pt idx="22882">
                  <c:v>42862.411805497686</c:v>
                </c:pt>
                <c:pt idx="22883">
                  <c:v>42862.418749942131</c:v>
                </c:pt>
                <c:pt idx="22884">
                  <c:v>42862.425694386577</c:v>
                </c:pt>
                <c:pt idx="22885">
                  <c:v>42862.432638831022</c:v>
                </c:pt>
                <c:pt idx="22886">
                  <c:v>42862.43958327546</c:v>
                </c:pt>
                <c:pt idx="22887">
                  <c:v>42862.446527719905</c:v>
                </c:pt>
                <c:pt idx="22888">
                  <c:v>42862.45347216435</c:v>
                </c:pt>
                <c:pt idx="22889">
                  <c:v>42862.460416608796</c:v>
                </c:pt>
                <c:pt idx="22890">
                  <c:v>42862.467361053241</c:v>
                </c:pt>
                <c:pt idx="22891">
                  <c:v>42862.474305497686</c:v>
                </c:pt>
                <c:pt idx="22892">
                  <c:v>42862.481249942131</c:v>
                </c:pt>
                <c:pt idx="22893">
                  <c:v>42862.488194386577</c:v>
                </c:pt>
                <c:pt idx="22894">
                  <c:v>42862.495138831022</c:v>
                </c:pt>
                <c:pt idx="22895">
                  <c:v>42862.50208327546</c:v>
                </c:pt>
                <c:pt idx="22896">
                  <c:v>42862.509027719905</c:v>
                </c:pt>
                <c:pt idx="22897">
                  <c:v>42862.51597216435</c:v>
                </c:pt>
                <c:pt idx="22898">
                  <c:v>42862.522916608796</c:v>
                </c:pt>
                <c:pt idx="22899">
                  <c:v>42862.529861053241</c:v>
                </c:pt>
                <c:pt idx="22900">
                  <c:v>42862.536805497686</c:v>
                </c:pt>
                <c:pt idx="22901">
                  <c:v>42862.543749942131</c:v>
                </c:pt>
                <c:pt idx="22902">
                  <c:v>42862.550694386577</c:v>
                </c:pt>
                <c:pt idx="22903">
                  <c:v>42862.557638831022</c:v>
                </c:pt>
                <c:pt idx="22904">
                  <c:v>42862.56458327546</c:v>
                </c:pt>
                <c:pt idx="22905">
                  <c:v>42862.571527719905</c:v>
                </c:pt>
                <c:pt idx="22906">
                  <c:v>42862.57847216435</c:v>
                </c:pt>
                <c:pt idx="22907">
                  <c:v>42862.585416608796</c:v>
                </c:pt>
                <c:pt idx="22908">
                  <c:v>42862.592361053241</c:v>
                </c:pt>
                <c:pt idx="22909">
                  <c:v>42862.599305497686</c:v>
                </c:pt>
                <c:pt idx="22910">
                  <c:v>42862.606249942131</c:v>
                </c:pt>
                <c:pt idx="22911">
                  <c:v>42862.613194386577</c:v>
                </c:pt>
                <c:pt idx="22912">
                  <c:v>42862.620138831022</c:v>
                </c:pt>
                <c:pt idx="22913">
                  <c:v>42862.62708327546</c:v>
                </c:pt>
                <c:pt idx="22914">
                  <c:v>42862.634027719905</c:v>
                </c:pt>
                <c:pt idx="22915">
                  <c:v>42862.64097216435</c:v>
                </c:pt>
                <c:pt idx="22916">
                  <c:v>42862.647916608796</c:v>
                </c:pt>
                <c:pt idx="22917">
                  <c:v>42862.654861053241</c:v>
                </c:pt>
                <c:pt idx="22918">
                  <c:v>42862.661805497686</c:v>
                </c:pt>
                <c:pt idx="22919">
                  <c:v>42862.668749942131</c:v>
                </c:pt>
                <c:pt idx="22920">
                  <c:v>42862.675694386577</c:v>
                </c:pt>
                <c:pt idx="22921">
                  <c:v>42862.682638831022</c:v>
                </c:pt>
                <c:pt idx="22922">
                  <c:v>42862.68958327546</c:v>
                </c:pt>
                <c:pt idx="22923">
                  <c:v>42862.696527719905</c:v>
                </c:pt>
                <c:pt idx="22924">
                  <c:v>42862.70347216435</c:v>
                </c:pt>
                <c:pt idx="22925">
                  <c:v>42862.710416608796</c:v>
                </c:pt>
                <c:pt idx="22926">
                  <c:v>42862.717361053241</c:v>
                </c:pt>
                <c:pt idx="22927">
                  <c:v>42862.724305497686</c:v>
                </c:pt>
                <c:pt idx="22928">
                  <c:v>42862.731249942131</c:v>
                </c:pt>
                <c:pt idx="22929">
                  <c:v>42862.738194386577</c:v>
                </c:pt>
                <c:pt idx="22930">
                  <c:v>42862.745138831022</c:v>
                </c:pt>
                <c:pt idx="22931">
                  <c:v>42862.75208327546</c:v>
                </c:pt>
                <c:pt idx="22932">
                  <c:v>42862.759027719905</c:v>
                </c:pt>
                <c:pt idx="22933">
                  <c:v>42862.76597216435</c:v>
                </c:pt>
                <c:pt idx="22934">
                  <c:v>42862.772916608796</c:v>
                </c:pt>
                <c:pt idx="22935">
                  <c:v>42862.779861053241</c:v>
                </c:pt>
                <c:pt idx="22936">
                  <c:v>42862.786805497686</c:v>
                </c:pt>
                <c:pt idx="22937">
                  <c:v>42862.793749942131</c:v>
                </c:pt>
                <c:pt idx="22938">
                  <c:v>42862.800694386577</c:v>
                </c:pt>
                <c:pt idx="22939">
                  <c:v>42862.807638831022</c:v>
                </c:pt>
                <c:pt idx="22940">
                  <c:v>42862.81458327546</c:v>
                </c:pt>
                <c:pt idx="22941">
                  <c:v>42862.821527719905</c:v>
                </c:pt>
                <c:pt idx="22942">
                  <c:v>42862.82847216435</c:v>
                </c:pt>
                <c:pt idx="22943">
                  <c:v>42862.835416608796</c:v>
                </c:pt>
                <c:pt idx="22944">
                  <c:v>42862.842361053241</c:v>
                </c:pt>
                <c:pt idx="22945">
                  <c:v>42862.849305497686</c:v>
                </c:pt>
                <c:pt idx="22946">
                  <c:v>42862.856249942131</c:v>
                </c:pt>
                <c:pt idx="22947">
                  <c:v>42862.863194386577</c:v>
                </c:pt>
                <c:pt idx="22948">
                  <c:v>42862.870138831022</c:v>
                </c:pt>
                <c:pt idx="22949">
                  <c:v>42862.87708327546</c:v>
                </c:pt>
                <c:pt idx="22950">
                  <c:v>42862.884027719905</c:v>
                </c:pt>
                <c:pt idx="22951">
                  <c:v>42862.89097216435</c:v>
                </c:pt>
                <c:pt idx="22952">
                  <c:v>42862.897916608796</c:v>
                </c:pt>
                <c:pt idx="22953">
                  <c:v>42862.904861053241</c:v>
                </c:pt>
                <c:pt idx="22954">
                  <c:v>42862.911805497686</c:v>
                </c:pt>
                <c:pt idx="22955">
                  <c:v>42862.918749942131</c:v>
                </c:pt>
                <c:pt idx="22956">
                  <c:v>42862.925694386577</c:v>
                </c:pt>
                <c:pt idx="22957">
                  <c:v>42862.932638831022</c:v>
                </c:pt>
                <c:pt idx="22958">
                  <c:v>42862.93958327546</c:v>
                </c:pt>
                <c:pt idx="22959">
                  <c:v>42862.946527719905</c:v>
                </c:pt>
                <c:pt idx="22960">
                  <c:v>42862.95347216435</c:v>
                </c:pt>
                <c:pt idx="22961">
                  <c:v>42862.960416608796</c:v>
                </c:pt>
                <c:pt idx="22962">
                  <c:v>42862.967361053241</c:v>
                </c:pt>
                <c:pt idx="22963">
                  <c:v>42862.974305497686</c:v>
                </c:pt>
                <c:pt idx="22964">
                  <c:v>42862.981249942131</c:v>
                </c:pt>
                <c:pt idx="22965">
                  <c:v>42862.988194386577</c:v>
                </c:pt>
                <c:pt idx="22966">
                  <c:v>42862.995138831022</c:v>
                </c:pt>
                <c:pt idx="22967">
                  <c:v>42863.00208327546</c:v>
                </c:pt>
                <c:pt idx="22968">
                  <c:v>42863.009027719905</c:v>
                </c:pt>
                <c:pt idx="22969">
                  <c:v>42863.01597216435</c:v>
                </c:pt>
                <c:pt idx="22970">
                  <c:v>42863.022916608796</c:v>
                </c:pt>
                <c:pt idx="22971">
                  <c:v>42863.029861053241</c:v>
                </c:pt>
                <c:pt idx="22972">
                  <c:v>42863.036805497686</c:v>
                </c:pt>
                <c:pt idx="22973">
                  <c:v>42863.043749942131</c:v>
                </c:pt>
                <c:pt idx="22974">
                  <c:v>42863.050694386577</c:v>
                </c:pt>
                <c:pt idx="22975">
                  <c:v>42863.057638831022</c:v>
                </c:pt>
                <c:pt idx="22976">
                  <c:v>42863.06458327546</c:v>
                </c:pt>
                <c:pt idx="22977">
                  <c:v>42863.071527719905</c:v>
                </c:pt>
                <c:pt idx="22978">
                  <c:v>42863.07847216435</c:v>
                </c:pt>
                <c:pt idx="22979">
                  <c:v>42863.085416608796</c:v>
                </c:pt>
                <c:pt idx="22980">
                  <c:v>42863.092361053241</c:v>
                </c:pt>
                <c:pt idx="22981">
                  <c:v>42863.099305497686</c:v>
                </c:pt>
                <c:pt idx="22982">
                  <c:v>42863.106249942131</c:v>
                </c:pt>
                <c:pt idx="22983">
                  <c:v>42863.113194386577</c:v>
                </c:pt>
                <c:pt idx="22984">
                  <c:v>42863.120138831022</c:v>
                </c:pt>
                <c:pt idx="22985">
                  <c:v>42863.12708327546</c:v>
                </c:pt>
                <c:pt idx="22986">
                  <c:v>42863.134027719905</c:v>
                </c:pt>
                <c:pt idx="22987">
                  <c:v>42863.14097216435</c:v>
                </c:pt>
                <c:pt idx="22988">
                  <c:v>42863.147916608796</c:v>
                </c:pt>
                <c:pt idx="22989">
                  <c:v>42863.154861053241</c:v>
                </c:pt>
                <c:pt idx="22990">
                  <c:v>42863.161805497686</c:v>
                </c:pt>
                <c:pt idx="22991">
                  <c:v>42863.168749942131</c:v>
                </c:pt>
                <c:pt idx="22992">
                  <c:v>42863.175694386577</c:v>
                </c:pt>
                <c:pt idx="22993">
                  <c:v>42863.182638831022</c:v>
                </c:pt>
                <c:pt idx="22994">
                  <c:v>42863.18958327546</c:v>
                </c:pt>
                <c:pt idx="22995">
                  <c:v>42863.196527719905</c:v>
                </c:pt>
                <c:pt idx="22996">
                  <c:v>42863.20347216435</c:v>
                </c:pt>
                <c:pt idx="22997">
                  <c:v>42863.210416608796</c:v>
                </c:pt>
                <c:pt idx="22998">
                  <c:v>42863.217361053241</c:v>
                </c:pt>
                <c:pt idx="22999">
                  <c:v>42863.224305497686</c:v>
                </c:pt>
                <c:pt idx="23000">
                  <c:v>42863.231249942131</c:v>
                </c:pt>
                <c:pt idx="23001">
                  <c:v>42863.238194386577</c:v>
                </c:pt>
                <c:pt idx="23002">
                  <c:v>42863.245138831022</c:v>
                </c:pt>
                <c:pt idx="23003">
                  <c:v>42863.25208327546</c:v>
                </c:pt>
                <c:pt idx="23004">
                  <c:v>42863.259027719905</c:v>
                </c:pt>
                <c:pt idx="23005">
                  <c:v>42863.26597216435</c:v>
                </c:pt>
                <c:pt idx="23006">
                  <c:v>42863.272916608796</c:v>
                </c:pt>
                <c:pt idx="23007">
                  <c:v>42863.279861053241</c:v>
                </c:pt>
                <c:pt idx="23008">
                  <c:v>42863.286805497686</c:v>
                </c:pt>
                <c:pt idx="23009">
                  <c:v>42863.293749942131</c:v>
                </c:pt>
                <c:pt idx="23010">
                  <c:v>42863.300694386577</c:v>
                </c:pt>
                <c:pt idx="23011">
                  <c:v>42863.307638831022</c:v>
                </c:pt>
                <c:pt idx="23012">
                  <c:v>42863.31458327546</c:v>
                </c:pt>
                <c:pt idx="23013">
                  <c:v>42863.321527719905</c:v>
                </c:pt>
                <c:pt idx="23014">
                  <c:v>42863.32847216435</c:v>
                </c:pt>
                <c:pt idx="23015">
                  <c:v>42863.335416608796</c:v>
                </c:pt>
                <c:pt idx="23016">
                  <c:v>42863.342361053241</c:v>
                </c:pt>
                <c:pt idx="23017">
                  <c:v>42863.349305497686</c:v>
                </c:pt>
                <c:pt idx="23018">
                  <c:v>42863.356249942131</c:v>
                </c:pt>
                <c:pt idx="23019">
                  <c:v>42863.363194386577</c:v>
                </c:pt>
                <c:pt idx="23020">
                  <c:v>42863.370138831022</c:v>
                </c:pt>
                <c:pt idx="23021">
                  <c:v>42863.37708327546</c:v>
                </c:pt>
                <c:pt idx="23022">
                  <c:v>42863.384027719905</c:v>
                </c:pt>
                <c:pt idx="23023">
                  <c:v>42863.39097216435</c:v>
                </c:pt>
                <c:pt idx="23024">
                  <c:v>42863.397916608796</c:v>
                </c:pt>
                <c:pt idx="23025">
                  <c:v>42863.404861053241</c:v>
                </c:pt>
                <c:pt idx="23026">
                  <c:v>42863.411805497686</c:v>
                </c:pt>
                <c:pt idx="23027">
                  <c:v>42863.418749942131</c:v>
                </c:pt>
                <c:pt idx="23028">
                  <c:v>42863.425694386577</c:v>
                </c:pt>
                <c:pt idx="23029">
                  <c:v>42863.432638831022</c:v>
                </c:pt>
                <c:pt idx="23030">
                  <c:v>42863.43958327546</c:v>
                </c:pt>
                <c:pt idx="23031">
                  <c:v>42863.446527719905</c:v>
                </c:pt>
                <c:pt idx="23032">
                  <c:v>42863.45347216435</c:v>
                </c:pt>
                <c:pt idx="23033">
                  <c:v>42863.460416608796</c:v>
                </c:pt>
                <c:pt idx="23034">
                  <c:v>42863.467361053241</c:v>
                </c:pt>
                <c:pt idx="23035">
                  <c:v>42863.474305497686</c:v>
                </c:pt>
                <c:pt idx="23036">
                  <c:v>42863.481249942131</c:v>
                </c:pt>
                <c:pt idx="23037">
                  <c:v>42863.488194386577</c:v>
                </c:pt>
                <c:pt idx="23038">
                  <c:v>42863.495138831022</c:v>
                </c:pt>
                <c:pt idx="23039">
                  <c:v>42863.50208327546</c:v>
                </c:pt>
                <c:pt idx="23040">
                  <c:v>42863.509027719905</c:v>
                </c:pt>
                <c:pt idx="23041">
                  <c:v>42863.51597216435</c:v>
                </c:pt>
                <c:pt idx="23042">
                  <c:v>42863.522916608796</c:v>
                </c:pt>
                <c:pt idx="23043">
                  <c:v>42863.529861053241</c:v>
                </c:pt>
                <c:pt idx="23044">
                  <c:v>42863.536805497686</c:v>
                </c:pt>
                <c:pt idx="23045">
                  <c:v>42863.543749942131</c:v>
                </c:pt>
                <c:pt idx="23046">
                  <c:v>42863.550694386577</c:v>
                </c:pt>
                <c:pt idx="23047">
                  <c:v>42863.557638831022</c:v>
                </c:pt>
                <c:pt idx="23048">
                  <c:v>42863.56458327546</c:v>
                </c:pt>
                <c:pt idx="23049">
                  <c:v>42863.571527719905</c:v>
                </c:pt>
                <c:pt idx="23050">
                  <c:v>42863.57847216435</c:v>
                </c:pt>
                <c:pt idx="23051">
                  <c:v>42863.585416608796</c:v>
                </c:pt>
                <c:pt idx="23052">
                  <c:v>42863.592361053241</c:v>
                </c:pt>
                <c:pt idx="23053">
                  <c:v>42863.599305497686</c:v>
                </c:pt>
                <c:pt idx="23054">
                  <c:v>42863.606249942131</c:v>
                </c:pt>
                <c:pt idx="23055">
                  <c:v>42863.613194386577</c:v>
                </c:pt>
                <c:pt idx="23056">
                  <c:v>42863.620138831022</c:v>
                </c:pt>
                <c:pt idx="23057">
                  <c:v>42863.62708327546</c:v>
                </c:pt>
                <c:pt idx="23058">
                  <c:v>42863.634027719905</c:v>
                </c:pt>
                <c:pt idx="23059">
                  <c:v>42863.64097216435</c:v>
                </c:pt>
                <c:pt idx="23060">
                  <c:v>42863.647916608796</c:v>
                </c:pt>
                <c:pt idx="23061">
                  <c:v>42863.654861053241</c:v>
                </c:pt>
                <c:pt idx="23062">
                  <c:v>42863.661805497686</c:v>
                </c:pt>
                <c:pt idx="23063">
                  <c:v>42863.668749942131</c:v>
                </c:pt>
                <c:pt idx="23064">
                  <c:v>42863.675694386577</c:v>
                </c:pt>
                <c:pt idx="23065">
                  <c:v>42863.682638831022</c:v>
                </c:pt>
                <c:pt idx="23066">
                  <c:v>42863.68958327546</c:v>
                </c:pt>
                <c:pt idx="23067">
                  <c:v>42863.696527719905</c:v>
                </c:pt>
                <c:pt idx="23068">
                  <c:v>42863.70347216435</c:v>
                </c:pt>
                <c:pt idx="23069">
                  <c:v>42863.710416608796</c:v>
                </c:pt>
                <c:pt idx="23070">
                  <c:v>42863.717361053241</c:v>
                </c:pt>
                <c:pt idx="23071">
                  <c:v>42863.724305497686</c:v>
                </c:pt>
                <c:pt idx="23072">
                  <c:v>42863.731249942131</c:v>
                </c:pt>
                <c:pt idx="23073">
                  <c:v>42863.738194386577</c:v>
                </c:pt>
                <c:pt idx="23074">
                  <c:v>42863.745138831022</c:v>
                </c:pt>
                <c:pt idx="23075">
                  <c:v>42863.75208327546</c:v>
                </c:pt>
                <c:pt idx="23076">
                  <c:v>42863.759027719905</c:v>
                </c:pt>
                <c:pt idx="23077">
                  <c:v>42863.76597216435</c:v>
                </c:pt>
                <c:pt idx="23078">
                  <c:v>42863.772916608796</c:v>
                </c:pt>
                <c:pt idx="23079">
                  <c:v>42863.779861053241</c:v>
                </c:pt>
                <c:pt idx="23080">
                  <c:v>42863.786805497686</c:v>
                </c:pt>
                <c:pt idx="23081">
                  <c:v>42863.793749942131</c:v>
                </c:pt>
                <c:pt idx="23082">
                  <c:v>42863.800694386577</c:v>
                </c:pt>
                <c:pt idx="23083">
                  <c:v>42863.807638831022</c:v>
                </c:pt>
                <c:pt idx="23084">
                  <c:v>42863.81458327546</c:v>
                </c:pt>
                <c:pt idx="23085">
                  <c:v>42863.821527719905</c:v>
                </c:pt>
                <c:pt idx="23086">
                  <c:v>42863.82847216435</c:v>
                </c:pt>
                <c:pt idx="23087">
                  <c:v>42863.835416608796</c:v>
                </c:pt>
                <c:pt idx="23088">
                  <c:v>42863.842361053241</c:v>
                </c:pt>
                <c:pt idx="23089">
                  <c:v>42863.849305497686</c:v>
                </c:pt>
                <c:pt idx="23090">
                  <c:v>42863.856249942131</c:v>
                </c:pt>
                <c:pt idx="23091">
                  <c:v>42863.863194386577</c:v>
                </c:pt>
                <c:pt idx="23092">
                  <c:v>42863.870138831022</c:v>
                </c:pt>
                <c:pt idx="23093">
                  <c:v>42863.87708327546</c:v>
                </c:pt>
                <c:pt idx="23094">
                  <c:v>42863.884027719905</c:v>
                </c:pt>
                <c:pt idx="23095">
                  <c:v>42863.89097216435</c:v>
                </c:pt>
                <c:pt idx="23096">
                  <c:v>42863.897916608796</c:v>
                </c:pt>
                <c:pt idx="23097">
                  <c:v>42863.904861053241</c:v>
                </c:pt>
                <c:pt idx="23098">
                  <c:v>42863.911805497686</c:v>
                </c:pt>
                <c:pt idx="23099">
                  <c:v>42863.918749942131</c:v>
                </c:pt>
                <c:pt idx="23100">
                  <c:v>42863.925694386577</c:v>
                </c:pt>
                <c:pt idx="23101">
                  <c:v>42863.932638831022</c:v>
                </c:pt>
                <c:pt idx="23102">
                  <c:v>42863.93958327546</c:v>
                </c:pt>
                <c:pt idx="23103">
                  <c:v>42863.946527719905</c:v>
                </c:pt>
                <c:pt idx="23104">
                  <c:v>42863.95347216435</c:v>
                </c:pt>
                <c:pt idx="23105">
                  <c:v>42863.960416608796</c:v>
                </c:pt>
                <c:pt idx="23106">
                  <c:v>42863.967361053241</c:v>
                </c:pt>
                <c:pt idx="23107">
                  <c:v>42863.974305497686</c:v>
                </c:pt>
                <c:pt idx="23108">
                  <c:v>42863.981249942131</c:v>
                </c:pt>
                <c:pt idx="23109">
                  <c:v>42863.988194386577</c:v>
                </c:pt>
                <c:pt idx="23110">
                  <c:v>42863.995138831022</c:v>
                </c:pt>
                <c:pt idx="23111">
                  <c:v>42864.00208327546</c:v>
                </c:pt>
                <c:pt idx="23112">
                  <c:v>42864.009027719905</c:v>
                </c:pt>
                <c:pt idx="23113">
                  <c:v>42864.01597216435</c:v>
                </c:pt>
                <c:pt idx="23114">
                  <c:v>42864.022916608796</c:v>
                </c:pt>
                <c:pt idx="23115">
                  <c:v>42864.029861053241</c:v>
                </c:pt>
                <c:pt idx="23116">
                  <c:v>42864.036805497686</c:v>
                </c:pt>
                <c:pt idx="23117">
                  <c:v>42864.043749942131</c:v>
                </c:pt>
                <c:pt idx="23118">
                  <c:v>42864.050694386577</c:v>
                </c:pt>
                <c:pt idx="23119">
                  <c:v>42864.057638831022</c:v>
                </c:pt>
                <c:pt idx="23120">
                  <c:v>42864.06458327546</c:v>
                </c:pt>
                <c:pt idx="23121">
                  <c:v>42864.071527719905</c:v>
                </c:pt>
                <c:pt idx="23122">
                  <c:v>42864.07847216435</c:v>
                </c:pt>
                <c:pt idx="23123">
                  <c:v>42864.085416608796</c:v>
                </c:pt>
                <c:pt idx="23124">
                  <c:v>42864.092361053241</c:v>
                </c:pt>
                <c:pt idx="23125">
                  <c:v>42864.099305497686</c:v>
                </c:pt>
                <c:pt idx="23126">
                  <c:v>42864.106249942131</c:v>
                </c:pt>
                <c:pt idx="23127">
                  <c:v>42864.113194386577</c:v>
                </c:pt>
                <c:pt idx="23128">
                  <c:v>42864.120138831022</c:v>
                </c:pt>
                <c:pt idx="23129">
                  <c:v>42864.12708327546</c:v>
                </c:pt>
                <c:pt idx="23130">
                  <c:v>42864.134027719905</c:v>
                </c:pt>
                <c:pt idx="23131">
                  <c:v>42864.14097216435</c:v>
                </c:pt>
                <c:pt idx="23132">
                  <c:v>42864.147916608796</c:v>
                </c:pt>
                <c:pt idx="23133">
                  <c:v>42864.154861053241</c:v>
                </c:pt>
                <c:pt idx="23134">
                  <c:v>42864.161805497686</c:v>
                </c:pt>
                <c:pt idx="23135">
                  <c:v>42864.168749942131</c:v>
                </c:pt>
                <c:pt idx="23136">
                  <c:v>42864.175694386577</c:v>
                </c:pt>
                <c:pt idx="23137">
                  <c:v>42864.182638831022</c:v>
                </c:pt>
                <c:pt idx="23138">
                  <c:v>42864.18958327546</c:v>
                </c:pt>
                <c:pt idx="23139">
                  <c:v>42864.196527719905</c:v>
                </c:pt>
                <c:pt idx="23140">
                  <c:v>42864.20347216435</c:v>
                </c:pt>
                <c:pt idx="23141">
                  <c:v>42864.210416608796</c:v>
                </c:pt>
                <c:pt idx="23142">
                  <c:v>42864.217361053241</c:v>
                </c:pt>
                <c:pt idx="23143">
                  <c:v>42864.224305497686</c:v>
                </c:pt>
                <c:pt idx="23144">
                  <c:v>42864.231249942131</c:v>
                </c:pt>
                <c:pt idx="23145">
                  <c:v>42864.238194386577</c:v>
                </c:pt>
                <c:pt idx="23146">
                  <c:v>42864.245138831022</c:v>
                </c:pt>
                <c:pt idx="23147">
                  <c:v>42864.25208327546</c:v>
                </c:pt>
                <c:pt idx="23148">
                  <c:v>42864.259027719905</c:v>
                </c:pt>
                <c:pt idx="23149">
                  <c:v>42864.26597216435</c:v>
                </c:pt>
                <c:pt idx="23150">
                  <c:v>42864.272916608796</c:v>
                </c:pt>
                <c:pt idx="23151">
                  <c:v>42864.279861053241</c:v>
                </c:pt>
                <c:pt idx="23152">
                  <c:v>42864.286805497686</c:v>
                </c:pt>
                <c:pt idx="23153">
                  <c:v>42864.293749942131</c:v>
                </c:pt>
                <c:pt idx="23154">
                  <c:v>42864.300694386577</c:v>
                </c:pt>
                <c:pt idx="23155">
                  <c:v>42864.307638831022</c:v>
                </c:pt>
                <c:pt idx="23156">
                  <c:v>42864.31458327546</c:v>
                </c:pt>
                <c:pt idx="23157">
                  <c:v>42864.321527719905</c:v>
                </c:pt>
                <c:pt idx="23158">
                  <c:v>42864.32847216435</c:v>
                </c:pt>
                <c:pt idx="23159">
                  <c:v>42864.335416608796</c:v>
                </c:pt>
                <c:pt idx="23160">
                  <c:v>42864.342361053241</c:v>
                </c:pt>
                <c:pt idx="23161">
                  <c:v>42864.349305497686</c:v>
                </c:pt>
                <c:pt idx="23162">
                  <c:v>42864.356249942131</c:v>
                </c:pt>
                <c:pt idx="23163">
                  <c:v>42864.363194386577</c:v>
                </c:pt>
                <c:pt idx="23164">
                  <c:v>42864.370138831022</c:v>
                </c:pt>
                <c:pt idx="23165">
                  <c:v>42864.37708327546</c:v>
                </c:pt>
                <c:pt idx="23166">
                  <c:v>42864.384027719905</c:v>
                </c:pt>
                <c:pt idx="23167">
                  <c:v>42864.39097216435</c:v>
                </c:pt>
                <c:pt idx="23168">
                  <c:v>42864.397916608796</c:v>
                </c:pt>
                <c:pt idx="23169">
                  <c:v>42864.404861053241</c:v>
                </c:pt>
                <c:pt idx="23170">
                  <c:v>42864.411805497686</c:v>
                </c:pt>
                <c:pt idx="23171">
                  <c:v>42864.418749942131</c:v>
                </c:pt>
                <c:pt idx="23172">
                  <c:v>42864.425694386577</c:v>
                </c:pt>
                <c:pt idx="23173">
                  <c:v>42864.432638831022</c:v>
                </c:pt>
                <c:pt idx="23174">
                  <c:v>42864.43958327546</c:v>
                </c:pt>
                <c:pt idx="23175">
                  <c:v>42864.446527719905</c:v>
                </c:pt>
                <c:pt idx="23176">
                  <c:v>42864.45347216435</c:v>
                </c:pt>
                <c:pt idx="23177">
                  <c:v>42864.460416608796</c:v>
                </c:pt>
                <c:pt idx="23178">
                  <c:v>42864.467361053241</c:v>
                </c:pt>
                <c:pt idx="23179">
                  <c:v>42864.474305497686</c:v>
                </c:pt>
                <c:pt idx="23180">
                  <c:v>42864.481249942131</c:v>
                </c:pt>
                <c:pt idx="23181">
                  <c:v>42864.488194386577</c:v>
                </c:pt>
                <c:pt idx="23182">
                  <c:v>42864.495138831022</c:v>
                </c:pt>
                <c:pt idx="23183">
                  <c:v>42864.50208327546</c:v>
                </c:pt>
                <c:pt idx="23184">
                  <c:v>42864.509027719905</c:v>
                </c:pt>
                <c:pt idx="23185">
                  <c:v>42864.51597216435</c:v>
                </c:pt>
                <c:pt idx="23186">
                  <c:v>42864.522916608796</c:v>
                </c:pt>
                <c:pt idx="23187">
                  <c:v>42864.529861053241</c:v>
                </c:pt>
                <c:pt idx="23188">
                  <c:v>42864.536805497686</c:v>
                </c:pt>
                <c:pt idx="23189">
                  <c:v>42864.543749942131</c:v>
                </c:pt>
                <c:pt idx="23190">
                  <c:v>42864.550694386577</c:v>
                </c:pt>
                <c:pt idx="23191">
                  <c:v>42864.557638831022</c:v>
                </c:pt>
                <c:pt idx="23192">
                  <c:v>42864.56458327546</c:v>
                </c:pt>
                <c:pt idx="23193">
                  <c:v>42864.571527719905</c:v>
                </c:pt>
                <c:pt idx="23194">
                  <c:v>42864.57847216435</c:v>
                </c:pt>
                <c:pt idx="23195">
                  <c:v>42864.585416608796</c:v>
                </c:pt>
                <c:pt idx="23196">
                  <c:v>42864.592361053241</c:v>
                </c:pt>
                <c:pt idx="23197">
                  <c:v>42864.599305497686</c:v>
                </c:pt>
                <c:pt idx="23198">
                  <c:v>42864.606249942131</c:v>
                </c:pt>
                <c:pt idx="23199">
                  <c:v>42864.613194386577</c:v>
                </c:pt>
                <c:pt idx="23200">
                  <c:v>42864.620138831022</c:v>
                </c:pt>
                <c:pt idx="23201">
                  <c:v>42864.62708327546</c:v>
                </c:pt>
                <c:pt idx="23202">
                  <c:v>42864.634027719905</c:v>
                </c:pt>
                <c:pt idx="23203">
                  <c:v>42864.64097216435</c:v>
                </c:pt>
                <c:pt idx="23204">
                  <c:v>42864.647916608796</c:v>
                </c:pt>
                <c:pt idx="23205">
                  <c:v>42864.654861053241</c:v>
                </c:pt>
                <c:pt idx="23206">
                  <c:v>42864.661805497686</c:v>
                </c:pt>
                <c:pt idx="23207">
                  <c:v>42864.668749942131</c:v>
                </c:pt>
                <c:pt idx="23208">
                  <c:v>42864.675694386577</c:v>
                </c:pt>
                <c:pt idx="23209">
                  <c:v>42864.682638831022</c:v>
                </c:pt>
                <c:pt idx="23210">
                  <c:v>42864.68958327546</c:v>
                </c:pt>
                <c:pt idx="23211">
                  <c:v>42864.696527719905</c:v>
                </c:pt>
                <c:pt idx="23212">
                  <c:v>42864.70347216435</c:v>
                </c:pt>
                <c:pt idx="23213">
                  <c:v>42864.710416608796</c:v>
                </c:pt>
                <c:pt idx="23214">
                  <c:v>42864.717361053241</c:v>
                </c:pt>
                <c:pt idx="23215">
                  <c:v>42864.724305497686</c:v>
                </c:pt>
                <c:pt idx="23216">
                  <c:v>42864.731249942131</c:v>
                </c:pt>
                <c:pt idx="23217">
                  <c:v>42864.738194386577</c:v>
                </c:pt>
                <c:pt idx="23218">
                  <c:v>42864.745138831022</c:v>
                </c:pt>
                <c:pt idx="23219">
                  <c:v>42864.75208327546</c:v>
                </c:pt>
                <c:pt idx="23220">
                  <c:v>42864.759027719905</c:v>
                </c:pt>
                <c:pt idx="23221">
                  <c:v>42864.76597216435</c:v>
                </c:pt>
                <c:pt idx="23222">
                  <c:v>42864.772916608796</c:v>
                </c:pt>
                <c:pt idx="23223">
                  <c:v>42864.779861053241</c:v>
                </c:pt>
                <c:pt idx="23224">
                  <c:v>42864.786805497686</c:v>
                </c:pt>
                <c:pt idx="23225">
                  <c:v>42864.793749942131</c:v>
                </c:pt>
                <c:pt idx="23226">
                  <c:v>42864.800694386577</c:v>
                </c:pt>
                <c:pt idx="23227">
                  <c:v>42864.807638831022</c:v>
                </c:pt>
                <c:pt idx="23228">
                  <c:v>42864.81458327546</c:v>
                </c:pt>
                <c:pt idx="23229">
                  <c:v>42864.821527719905</c:v>
                </c:pt>
                <c:pt idx="23230">
                  <c:v>42864.82847216435</c:v>
                </c:pt>
                <c:pt idx="23231">
                  <c:v>42864.835416608796</c:v>
                </c:pt>
                <c:pt idx="23232">
                  <c:v>42864.842361053241</c:v>
                </c:pt>
                <c:pt idx="23233">
                  <c:v>42864.849305497686</c:v>
                </c:pt>
                <c:pt idx="23234">
                  <c:v>42864.856249942131</c:v>
                </c:pt>
                <c:pt idx="23235">
                  <c:v>42864.863194386577</c:v>
                </c:pt>
                <c:pt idx="23236">
                  <c:v>42864.870138831022</c:v>
                </c:pt>
                <c:pt idx="23237">
                  <c:v>42864.87708327546</c:v>
                </c:pt>
                <c:pt idx="23238">
                  <c:v>42864.884027719905</c:v>
                </c:pt>
                <c:pt idx="23239">
                  <c:v>42864.89097216435</c:v>
                </c:pt>
                <c:pt idx="23240">
                  <c:v>42864.897916608796</c:v>
                </c:pt>
                <c:pt idx="23241">
                  <c:v>42864.904861053241</c:v>
                </c:pt>
                <c:pt idx="23242">
                  <c:v>42864.911805497686</c:v>
                </c:pt>
                <c:pt idx="23243">
                  <c:v>42864.918749942131</c:v>
                </c:pt>
                <c:pt idx="23244">
                  <c:v>42864.925694386577</c:v>
                </c:pt>
                <c:pt idx="23245">
                  <c:v>42864.932638831022</c:v>
                </c:pt>
                <c:pt idx="23246">
                  <c:v>42864.93958327546</c:v>
                </c:pt>
                <c:pt idx="23247">
                  <c:v>42864.946527719905</c:v>
                </c:pt>
                <c:pt idx="23248">
                  <c:v>42864.95347216435</c:v>
                </c:pt>
                <c:pt idx="23249">
                  <c:v>42864.960416608796</c:v>
                </c:pt>
                <c:pt idx="23250">
                  <c:v>42864.967361053241</c:v>
                </c:pt>
                <c:pt idx="23251">
                  <c:v>42864.974305497686</c:v>
                </c:pt>
                <c:pt idx="23252">
                  <c:v>42864.981249942131</c:v>
                </c:pt>
                <c:pt idx="23253">
                  <c:v>42864.988194386577</c:v>
                </c:pt>
                <c:pt idx="23254">
                  <c:v>42864.995138831022</c:v>
                </c:pt>
                <c:pt idx="23255">
                  <c:v>42865.00208327546</c:v>
                </c:pt>
                <c:pt idx="23256">
                  <c:v>42865.009027719905</c:v>
                </c:pt>
                <c:pt idx="23257">
                  <c:v>42865.01597216435</c:v>
                </c:pt>
                <c:pt idx="23258">
                  <c:v>42865.022916608796</c:v>
                </c:pt>
                <c:pt idx="23259">
                  <c:v>42865.029861053241</c:v>
                </c:pt>
                <c:pt idx="23260">
                  <c:v>42865.036805497686</c:v>
                </c:pt>
                <c:pt idx="23261">
                  <c:v>42865.043749942131</c:v>
                </c:pt>
                <c:pt idx="23262">
                  <c:v>42865.050694386577</c:v>
                </c:pt>
                <c:pt idx="23263">
                  <c:v>42865.057638831022</c:v>
                </c:pt>
                <c:pt idx="23264">
                  <c:v>42865.06458327546</c:v>
                </c:pt>
                <c:pt idx="23265">
                  <c:v>42865.071527719905</c:v>
                </c:pt>
                <c:pt idx="23266">
                  <c:v>42865.07847216435</c:v>
                </c:pt>
                <c:pt idx="23267">
                  <c:v>42865.085416608796</c:v>
                </c:pt>
                <c:pt idx="23268">
                  <c:v>42865.092361053241</c:v>
                </c:pt>
                <c:pt idx="23269">
                  <c:v>42865.099305497686</c:v>
                </c:pt>
                <c:pt idx="23270">
                  <c:v>42865.106249942131</c:v>
                </c:pt>
                <c:pt idx="23271">
                  <c:v>42865.113194386577</c:v>
                </c:pt>
                <c:pt idx="23272">
                  <c:v>42865.120138831022</c:v>
                </c:pt>
                <c:pt idx="23273">
                  <c:v>42865.12708327546</c:v>
                </c:pt>
                <c:pt idx="23274">
                  <c:v>42865.134027719905</c:v>
                </c:pt>
                <c:pt idx="23275">
                  <c:v>42865.14097216435</c:v>
                </c:pt>
                <c:pt idx="23276">
                  <c:v>42865.147916608796</c:v>
                </c:pt>
                <c:pt idx="23277">
                  <c:v>42865.154861053241</c:v>
                </c:pt>
                <c:pt idx="23278">
                  <c:v>42865.161805497686</c:v>
                </c:pt>
                <c:pt idx="23279">
                  <c:v>42865.168749942131</c:v>
                </c:pt>
                <c:pt idx="23280">
                  <c:v>42865.175694386577</c:v>
                </c:pt>
                <c:pt idx="23281">
                  <c:v>42865.182638831022</c:v>
                </c:pt>
                <c:pt idx="23282">
                  <c:v>42865.18958327546</c:v>
                </c:pt>
                <c:pt idx="23283">
                  <c:v>42865.196527719905</c:v>
                </c:pt>
                <c:pt idx="23284">
                  <c:v>42865.20347216435</c:v>
                </c:pt>
                <c:pt idx="23285">
                  <c:v>42865.210416608796</c:v>
                </c:pt>
                <c:pt idx="23286">
                  <c:v>42865.217361053241</c:v>
                </c:pt>
                <c:pt idx="23287">
                  <c:v>42865.224305497686</c:v>
                </c:pt>
                <c:pt idx="23288">
                  <c:v>42865.231249942131</c:v>
                </c:pt>
                <c:pt idx="23289">
                  <c:v>42865.238194386577</c:v>
                </c:pt>
                <c:pt idx="23290">
                  <c:v>42865.245138831022</c:v>
                </c:pt>
                <c:pt idx="23291">
                  <c:v>42865.25208327546</c:v>
                </c:pt>
                <c:pt idx="23292">
                  <c:v>42865.259027719905</c:v>
                </c:pt>
                <c:pt idx="23293">
                  <c:v>42865.26597216435</c:v>
                </c:pt>
                <c:pt idx="23294">
                  <c:v>42865.272916608796</c:v>
                </c:pt>
                <c:pt idx="23295">
                  <c:v>42865.279861053241</c:v>
                </c:pt>
                <c:pt idx="23296">
                  <c:v>42865.286805497686</c:v>
                </c:pt>
                <c:pt idx="23297">
                  <c:v>42865.293749942131</c:v>
                </c:pt>
                <c:pt idx="23298">
                  <c:v>42865.300694386577</c:v>
                </c:pt>
                <c:pt idx="23299">
                  <c:v>42865.307638831022</c:v>
                </c:pt>
                <c:pt idx="23300">
                  <c:v>42865.31458327546</c:v>
                </c:pt>
                <c:pt idx="23301">
                  <c:v>42865.321527719905</c:v>
                </c:pt>
                <c:pt idx="23302">
                  <c:v>42865.32847216435</c:v>
                </c:pt>
                <c:pt idx="23303">
                  <c:v>42865.335416608796</c:v>
                </c:pt>
                <c:pt idx="23304">
                  <c:v>42865.342361053241</c:v>
                </c:pt>
                <c:pt idx="23305">
                  <c:v>42865.349305497686</c:v>
                </c:pt>
                <c:pt idx="23306">
                  <c:v>42865.356249942131</c:v>
                </c:pt>
                <c:pt idx="23307">
                  <c:v>42865.363194386577</c:v>
                </c:pt>
                <c:pt idx="23308">
                  <c:v>42865.370138831022</c:v>
                </c:pt>
                <c:pt idx="23309">
                  <c:v>42865.37708327546</c:v>
                </c:pt>
                <c:pt idx="23310">
                  <c:v>42865.384027719905</c:v>
                </c:pt>
                <c:pt idx="23311">
                  <c:v>42865.39097216435</c:v>
                </c:pt>
                <c:pt idx="23312">
                  <c:v>42865.397916608796</c:v>
                </c:pt>
                <c:pt idx="23313">
                  <c:v>42865.404861053241</c:v>
                </c:pt>
                <c:pt idx="23314">
                  <c:v>42865.411805497686</c:v>
                </c:pt>
                <c:pt idx="23315">
                  <c:v>42865.418749942131</c:v>
                </c:pt>
                <c:pt idx="23316">
                  <c:v>42865.425694386577</c:v>
                </c:pt>
                <c:pt idx="23317">
                  <c:v>42865.432638831022</c:v>
                </c:pt>
                <c:pt idx="23318">
                  <c:v>42865.43958327546</c:v>
                </c:pt>
                <c:pt idx="23319">
                  <c:v>42865.446527719905</c:v>
                </c:pt>
                <c:pt idx="23320">
                  <c:v>42865.45347216435</c:v>
                </c:pt>
                <c:pt idx="23321">
                  <c:v>42865.460416608796</c:v>
                </c:pt>
                <c:pt idx="23322">
                  <c:v>42865.467361053241</c:v>
                </c:pt>
                <c:pt idx="23323">
                  <c:v>42865.474305497686</c:v>
                </c:pt>
                <c:pt idx="23324">
                  <c:v>42865.481249942131</c:v>
                </c:pt>
                <c:pt idx="23325">
                  <c:v>42865.488194386577</c:v>
                </c:pt>
                <c:pt idx="23326">
                  <c:v>42865.495138831022</c:v>
                </c:pt>
                <c:pt idx="23327">
                  <c:v>42865.50208327546</c:v>
                </c:pt>
                <c:pt idx="23328">
                  <c:v>42865.509027719905</c:v>
                </c:pt>
                <c:pt idx="23329">
                  <c:v>42865.51597216435</c:v>
                </c:pt>
                <c:pt idx="23330">
                  <c:v>42865.522916608796</c:v>
                </c:pt>
                <c:pt idx="23331">
                  <c:v>42865.529861053241</c:v>
                </c:pt>
                <c:pt idx="23332">
                  <c:v>42865.536805497686</c:v>
                </c:pt>
                <c:pt idx="23333">
                  <c:v>42865.543749942131</c:v>
                </c:pt>
                <c:pt idx="23334">
                  <c:v>42865.550694386577</c:v>
                </c:pt>
                <c:pt idx="23335">
                  <c:v>42865.557638831022</c:v>
                </c:pt>
                <c:pt idx="23336">
                  <c:v>42865.56458327546</c:v>
                </c:pt>
                <c:pt idx="23337">
                  <c:v>42865.571527719905</c:v>
                </c:pt>
                <c:pt idx="23338">
                  <c:v>42865.57847216435</c:v>
                </c:pt>
                <c:pt idx="23339">
                  <c:v>42865.585416608796</c:v>
                </c:pt>
                <c:pt idx="23340">
                  <c:v>42865.592361053241</c:v>
                </c:pt>
                <c:pt idx="23341">
                  <c:v>42865.599305497686</c:v>
                </c:pt>
                <c:pt idx="23342">
                  <c:v>42865.606249942131</c:v>
                </c:pt>
                <c:pt idx="23343">
                  <c:v>42865.613194386577</c:v>
                </c:pt>
                <c:pt idx="23344">
                  <c:v>42865.620138831022</c:v>
                </c:pt>
                <c:pt idx="23345">
                  <c:v>42865.62708327546</c:v>
                </c:pt>
                <c:pt idx="23346">
                  <c:v>42865.634027719905</c:v>
                </c:pt>
                <c:pt idx="23347">
                  <c:v>42865.64097216435</c:v>
                </c:pt>
                <c:pt idx="23348">
                  <c:v>42865.647916608796</c:v>
                </c:pt>
                <c:pt idx="23349">
                  <c:v>42865.654861053241</c:v>
                </c:pt>
                <c:pt idx="23350">
                  <c:v>42865.661805497686</c:v>
                </c:pt>
                <c:pt idx="23351">
                  <c:v>42865.668749942131</c:v>
                </c:pt>
                <c:pt idx="23352">
                  <c:v>42865.675694386577</c:v>
                </c:pt>
                <c:pt idx="23353">
                  <c:v>42865.682638831022</c:v>
                </c:pt>
                <c:pt idx="23354">
                  <c:v>42865.68958327546</c:v>
                </c:pt>
                <c:pt idx="23355">
                  <c:v>42865.696527719905</c:v>
                </c:pt>
                <c:pt idx="23356">
                  <c:v>42865.70347216435</c:v>
                </c:pt>
                <c:pt idx="23357">
                  <c:v>42865.710416608796</c:v>
                </c:pt>
                <c:pt idx="23358">
                  <c:v>42865.717361053241</c:v>
                </c:pt>
                <c:pt idx="23359">
                  <c:v>42865.724305497686</c:v>
                </c:pt>
                <c:pt idx="23360">
                  <c:v>42865.731249942131</c:v>
                </c:pt>
                <c:pt idx="23361">
                  <c:v>42865.738194386577</c:v>
                </c:pt>
                <c:pt idx="23362">
                  <c:v>42865.745138831022</c:v>
                </c:pt>
                <c:pt idx="23363">
                  <c:v>42865.75208327546</c:v>
                </c:pt>
                <c:pt idx="23364">
                  <c:v>42865.759027719905</c:v>
                </c:pt>
                <c:pt idx="23365">
                  <c:v>42865.76597216435</c:v>
                </c:pt>
                <c:pt idx="23366">
                  <c:v>42865.772916608796</c:v>
                </c:pt>
                <c:pt idx="23367">
                  <c:v>42865.779861053241</c:v>
                </c:pt>
                <c:pt idx="23368">
                  <c:v>42865.786805497686</c:v>
                </c:pt>
                <c:pt idx="23369">
                  <c:v>42865.793749942131</c:v>
                </c:pt>
                <c:pt idx="23370">
                  <c:v>42865.800694386577</c:v>
                </c:pt>
                <c:pt idx="23371">
                  <c:v>42865.807638831022</c:v>
                </c:pt>
                <c:pt idx="23372">
                  <c:v>42865.81458327546</c:v>
                </c:pt>
                <c:pt idx="23373">
                  <c:v>42865.821527719905</c:v>
                </c:pt>
                <c:pt idx="23374">
                  <c:v>42865.82847216435</c:v>
                </c:pt>
                <c:pt idx="23375">
                  <c:v>42865.835416608796</c:v>
                </c:pt>
                <c:pt idx="23376">
                  <c:v>42865.842361053241</c:v>
                </c:pt>
                <c:pt idx="23377">
                  <c:v>42865.849305497686</c:v>
                </c:pt>
                <c:pt idx="23378">
                  <c:v>42865.856249942131</c:v>
                </c:pt>
                <c:pt idx="23379">
                  <c:v>42865.863194386577</c:v>
                </c:pt>
                <c:pt idx="23380">
                  <c:v>42865.870138831022</c:v>
                </c:pt>
                <c:pt idx="23381">
                  <c:v>42865.87708327546</c:v>
                </c:pt>
                <c:pt idx="23382">
                  <c:v>42865.884027719905</c:v>
                </c:pt>
                <c:pt idx="23383">
                  <c:v>42865.89097216435</c:v>
                </c:pt>
                <c:pt idx="23384">
                  <c:v>42865.897916608796</c:v>
                </c:pt>
                <c:pt idx="23385">
                  <c:v>42865.904861053241</c:v>
                </c:pt>
                <c:pt idx="23386">
                  <c:v>42865.911805497686</c:v>
                </c:pt>
                <c:pt idx="23387">
                  <c:v>42865.918749942131</c:v>
                </c:pt>
                <c:pt idx="23388">
                  <c:v>42865.925694386577</c:v>
                </c:pt>
                <c:pt idx="23389">
                  <c:v>42865.932638831022</c:v>
                </c:pt>
                <c:pt idx="23390">
                  <c:v>42865.93958327546</c:v>
                </c:pt>
                <c:pt idx="23391">
                  <c:v>42865.946527719905</c:v>
                </c:pt>
                <c:pt idx="23392">
                  <c:v>42865.95347216435</c:v>
                </c:pt>
                <c:pt idx="23393">
                  <c:v>42865.960416608796</c:v>
                </c:pt>
                <c:pt idx="23394">
                  <c:v>42865.967361053241</c:v>
                </c:pt>
                <c:pt idx="23395">
                  <c:v>42865.974305497686</c:v>
                </c:pt>
                <c:pt idx="23396">
                  <c:v>42865.981249942131</c:v>
                </c:pt>
                <c:pt idx="23397">
                  <c:v>42865.988194386577</c:v>
                </c:pt>
                <c:pt idx="23398">
                  <c:v>42865.995138831022</c:v>
                </c:pt>
                <c:pt idx="23399">
                  <c:v>42866.00208327546</c:v>
                </c:pt>
                <c:pt idx="23400">
                  <c:v>42866.009027719905</c:v>
                </c:pt>
                <c:pt idx="23401">
                  <c:v>42866.01597216435</c:v>
                </c:pt>
                <c:pt idx="23402">
                  <c:v>42866.022916608796</c:v>
                </c:pt>
                <c:pt idx="23403">
                  <c:v>42866.029861053241</c:v>
                </c:pt>
                <c:pt idx="23404">
                  <c:v>42866.036805497686</c:v>
                </c:pt>
                <c:pt idx="23405">
                  <c:v>42866.043749942131</c:v>
                </c:pt>
                <c:pt idx="23406">
                  <c:v>42866.050694386577</c:v>
                </c:pt>
                <c:pt idx="23407">
                  <c:v>42866.057638831022</c:v>
                </c:pt>
                <c:pt idx="23408">
                  <c:v>42866.06458327546</c:v>
                </c:pt>
                <c:pt idx="23409">
                  <c:v>42866.071527719905</c:v>
                </c:pt>
                <c:pt idx="23410">
                  <c:v>42866.07847216435</c:v>
                </c:pt>
                <c:pt idx="23411">
                  <c:v>42866.085416608796</c:v>
                </c:pt>
                <c:pt idx="23412">
                  <c:v>42866.092361053241</c:v>
                </c:pt>
                <c:pt idx="23413">
                  <c:v>42866.099305497686</c:v>
                </c:pt>
                <c:pt idx="23414">
                  <c:v>42866.106249942131</c:v>
                </c:pt>
                <c:pt idx="23415">
                  <c:v>42866.113194386577</c:v>
                </c:pt>
                <c:pt idx="23416">
                  <c:v>42866.120138831022</c:v>
                </c:pt>
                <c:pt idx="23417">
                  <c:v>42866.12708327546</c:v>
                </c:pt>
                <c:pt idx="23418">
                  <c:v>42866.134027719905</c:v>
                </c:pt>
                <c:pt idx="23419">
                  <c:v>42866.14097216435</c:v>
                </c:pt>
                <c:pt idx="23420">
                  <c:v>42866.147916608796</c:v>
                </c:pt>
                <c:pt idx="23421">
                  <c:v>42866.154861053241</c:v>
                </c:pt>
                <c:pt idx="23422">
                  <c:v>42866.161805497686</c:v>
                </c:pt>
                <c:pt idx="23423">
                  <c:v>42866.168749942131</c:v>
                </c:pt>
                <c:pt idx="23424">
                  <c:v>42866.175694386577</c:v>
                </c:pt>
                <c:pt idx="23425">
                  <c:v>42866.182638831022</c:v>
                </c:pt>
                <c:pt idx="23426">
                  <c:v>42866.18958327546</c:v>
                </c:pt>
                <c:pt idx="23427">
                  <c:v>42866.196527719905</c:v>
                </c:pt>
                <c:pt idx="23428">
                  <c:v>42866.20347216435</c:v>
                </c:pt>
                <c:pt idx="23429">
                  <c:v>42866.210416608796</c:v>
                </c:pt>
                <c:pt idx="23430">
                  <c:v>42866.217361053241</c:v>
                </c:pt>
                <c:pt idx="23431">
                  <c:v>42866.224305497686</c:v>
                </c:pt>
                <c:pt idx="23432">
                  <c:v>42866.231249942131</c:v>
                </c:pt>
                <c:pt idx="23433">
                  <c:v>42866.238194386577</c:v>
                </c:pt>
                <c:pt idx="23434">
                  <c:v>42866.245138831022</c:v>
                </c:pt>
                <c:pt idx="23435">
                  <c:v>42866.25208327546</c:v>
                </c:pt>
                <c:pt idx="23436">
                  <c:v>42866.259027719905</c:v>
                </c:pt>
                <c:pt idx="23437">
                  <c:v>42866.26597216435</c:v>
                </c:pt>
                <c:pt idx="23438">
                  <c:v>42866.272916608796</c:v>
                </c:pt>
                <c:pt idx="23439">
                  <c:v>42866.279861053241</c:v>
                </c:pt>
                <c:pt idx="23440">
                  <c:v>42866.286805497686</c:v>
                </c:pt>
                <c:pt idx="23441">
                  <c:v>42866.293749942131</c:v>
                </c:pt>
                <c:pt idx="23442">
                  <c:v>42866.300694386577</c:v>
                </c:pt>
                <c:pt idx="23443">
                  <c:v>42866.307638831022</c:v>
                </c:pt>
                <c:pt idx="23444">
                  <c:v>42866.31458327546</c:v>
                </c:pt>
                <c:pt idx="23445">
                  <c:v>42866.321527719905</c:v>
                </c:pt>
                <c:pt idx="23446">
                  <c:v>42866.32847216435</c:v>
                </c:pt>
                <c:pt idx="23447">
                  <c:v>42866.335416608796</c:v>
                </c:pt>
                <c:pt idx="23448">
                  <c:v>42866.342361053241</c:v>
                </c:pt>
                <c:pt idx="23449">
                  <c:v>42866.349305497686</c:v>
                </c:pt>
                <c:pt idx="23450">
                  <c:v>42866.356249942131</c:v>
                </c:pt>
                <c:pt idx="23451">
                  <c:v>42866.363194386577</c:v>
                </c:pt>
                <c:pt idx="23452">
                  <c:v>42866.370138831022</c:v>
                </c:pt>
                <c:pt idx="23453">
                  <c:v>42866.37708327546</c:v>
                </c:pt>
                <c:pt idx="23454">
                  <c:v>42866.384027719905</c:v>
                </c:pt>
                <c:pt idx="23455">
                  <c:v>42866.39097216435</c:v>
                </c:pt>
                <c:pt idx="23456">
                  <c:v>42866.397916608796</c:v>
                </c:pt>
                <c:pt idx="23457">
                  <c:v>42866.404861053241</c:v>
                </c:pt>
                <c:pt idx="23458">
                  <c:v>42866.411805497686</c:v>
                </c:pt>
                <c:pt idx="23459">
                  <c:v>42866.418749942131</c:v>
                </c:pt>
                <c:pt idx="23460">
                  <c:v>42866.425694386577</c:v>
                </c:pt>
                <c:pt idx="23461">
                  <c:v>42866.432638831022</c:v>
                </c:pt>
                <c:pt idx="23462">
                  <c:v>42866.43958327546</c:v>
                </c:pt>
                <c:pt idx="23463">
                  <c:v>42866.446527719905</c:v>
                </c:pt>
                <c:pt idx="23464">
                  <c:v>42866.45347216435</c:v>
                </c:pt>
                <c:pt idx="23465">
                  <c:v>42866.460416608796</c:v>
                </c:pt>
                <c:pt idx="23466">
                  <c:v>42866.467361053241</c:v>
                </c:pt>
                <c:pt idx="23467">
                  <c:v>42866.474305497686</c:v>
                </c:pt>
                <c:pt idx="23468">
                  <c:v>42866.481249942131</c:v>
                </c:pt>
                <c:pt idx="23469">
                  <c:v>42866.488194386577</c:v>
                </c:pt>
                <c:pt idx="23470">
                  <c:v>42866.495138831022</c:v>
                </c:pt>
                <c:pt idx="23471">
                  <c:v>42866.50208327546</c:v>
                </c:pt>
                <c:pt idx="23472">
                  <c:v>42866.509027719905</c:v>
                </c:pt>
                <c:pt idx="23473">
                  <c:v>42866.51597216435</c:v>
                </c:pt>
                <c:pt idx="23474">
                  <c:v>42866.522916608796</c:v>
                </c:pt>
                <c:pt idx="23475">
                  <c:v>42866.529861053241</c:v>
                </c:pt>
                <c:pt idx="23476">
                  <c:v>42866.536805497686</c:v>
                </c:pt>
                <c:pt idx="23477">
                  <c:v>42866.543749942131</c:v>
                </c:pt>
                <c:pt idx="23478">
                  <c:v>42866.550694386577</c:v>
                </c:pt>
                <c:pt idx="23479">
                  <c:v>42866.557638831022</c:v>
                </c:pt>
                <c:pt idx="23480">
                  <c:v>42866.56458327546</c:v>
                </c:pt>
                <c:pt idx="23481">
                  <c:v>42866.571527719905</c:v>
                </c:pt>
                <c:pt idx="23482">
                  <c:v>42866.57847216435</c:v>
                </c:pt>
                <c:pt idx="23483">
                  <c:v>42866.585416608796</c:v>
                </c:pt>
                <c:pt idx="23484">
                  <c:v>42866.592361053241</c:v>
                </c:pt>
                <c:pt idx="23485">
                  <c:v>42866.599305497686</c:v>
                </c:pt>
                <c:pt idx="23486">
                  <c:v>42866.606249942131</c:v>
                </c:pt>
                <c:pt idx="23487">
                  <c:v>42866.613194386577</c:v>
                </c:pt>
                <c:pt idx="23488">
                  <c:v>42866.620138831022</c:v>
                </c:pt>
                <c:pt idx="23489">
                  <c:v>42866.62708327546</c:v>
                </c:pt>
                <c:pt idx="23490">
                  <c:v>42866.634027719905</c:v>
                </c:pt>
                <c:pt idx="23491">
                  <c:v>42866.64097216435</c:v>
                </c:pt>
                <c:pt idx="23492">
                  <c:v>42866.647916608796</c:v>
                </c:pt>
                <c:pt idx="23493">
                  <c:v>42866.654861053241</c:v>
                </c:pt>
                <c:pt idx="23494">
                  <c:v>42866.661805497686</c:v>
                </c:pt>
                <c:pt idx="23495">
                  <c:v>42866.668749942131</c:v>
                </c:pt>
                <c:pt idx="23496">
                  <c:v>42866.675694386577</c:v>
                </c:pt>
                <c:pt idx="23497">
                  <c:v>42866.682638831022</c:v>
                </c:pt>
                <c:pt idx="23498">
                  <c:v>42866.68958327546</c:v>
                </c:pt>
                <c:pt idx="23499">
                  <c:v>42866.696527719905</c:v>
                </c:pt>
                <c:pt idx="23500">
                  <c:v>42866.70347216435</c:v>
                </c:pt>
                <c:pt idx="23501">
                  <c:v>42866.710416608796</c:v>
                </c:pt>
                <c:pt idx="23502">
                  <c:v>42866.717361053241</c:v>
                </c:pt>
                <c:pt idx="23503">
                  <c:v>42866.724305497686</c:v>
                </c:pt>
                <c:pt idx="23504">
                  <c:v>42866.731249942131</c:v>
                </c:pt>
                <c:pt idx="23505">
                  <c:v>42866.738194386577</c:v>
                </c:pt>
                <c:pt idx="23506">
                  <c:v>42866.745138831022</c:v>
                </c:pt>
                <c:pt idx="23507">
                  <c:v>42866.75208327546</c:v>
                </c:pt>
                <c:pt idx="23508">
                  <c:v>42866.759027719905</c:v>
                </c:pt>
                <c:pt idx="23509">
                  <c:v>42866.76597216435</c:v>
                </c:pt>
                <c:pt idx="23510">
                  <c:v>42866.772916608796</c:v>
                </c:pt>
                <c:pt idx="23511">
                  <c:v>42866.779861053241</c:v>
                </c:pt>
                <c:pt idx="23512">
                  <c:v>42866.786805497686</c:v>
                </c:pt>
                <c:pt idx="23513">
                  <c:v>42866.793749942131</c:v>
                </c:pt>
                <c:pt idx="23514">
                  <c:v>42866.800694386577</c:v>
                </c:pt>
                <c:pt idx="23515">
                  <c:v>42866.807638831022</c:v>
                </c:pt>
                <c:pt idx="23516">
                  <c:v>42866.81458327546</c:v>
                </c:pt>
                <c:pt idx="23517">
                  <c:v>42866.821527719905</c:v>
                </c:pt>
                <c:pt idx="23518">
                  <c:v>42866.82847216435</c:v>
                </c:pt>
                <c:pt idx="23519">
                  <c:v>42866.835416608796</c:v>
                </c:pt>
                <c:pt idx="23520">
                  <c:v>42866.842361053241</c:v>
                </c:pt>
                <c:pt idx="23521">
                  <c:v>42866.849305497686</c:v>
                </c:pt>
                <c:pt idx="23522">
                  <c:v>42866.856249942131</c:v>
                </c:pt>
                <c:pt idx="23523">
                  <c:v>42866.863194386577</c:v>
                </c:pt>
                <c:pt idx="23524">
                  <c:v>42866.870138831022</c:v>
                </c:pt>
                <c:pt idx="23525">
                  <c:v>42866.87708327546</c:v>
                </c:pt>
                <c:pt idx="23526">
                  <c:v>42866.884027719905</c:v>
                </c:pt>
                <c:pt idx="23527">
                  <c:v>42866.89097216435</c:v>
                </c:pt>
                <c:pt idx="23528">
                  <c:v>42866.897916608796</c:v>
                </c:pt>
                <c:pt idx="23529">
                  <c:v>42866.904861053241</c:v>
                </c:pt>
                <c:pt idx="23530">
                  <c:v>42866.911805497686</c:v>
                </c:pt>
                <c:pt idx="23531">
                  <c:v>42866.918749942131</c:v>
                </c:pt>
                <c:pt idx="23532">
                  <c:v>42866.925694386577</c:v>
                </c:pt>
                <c:pt idx="23533">
                  <c:v>42866.932638831022</c:v>
                </c:pt>
                <c:pt idx="23534">
                  <c:v>42866.93958327546</c:v>
                </c:pt>
                <c:pt idx="23535">
                  <c:v>42866.946527719905</c:v>
                </c:pt>
                <c:pt idx="23536">
                  <c:v>42866.95347216435</c:v>
                </c:pt>
                <c:pt idx="23537">
                  <c:v>42866.960416608796</c:v>
                </c:pt>
                <c:pt idx="23538">
                  <c:v>42866.967361053241</c:v>
                </c:pt>
                <c:pt idx="23539">
                  <c:v>42866.974305497686</c:v>
                </c:pt>
                <c:pt idx="23540">
                  <c:v>42866.981249942131</c:v>
                </c:pt>
                <c:pt idx="23541">
                  <c:v>42866.988194386577</c:v>
                </c:pt>
                <c:pt idx="23542">
                  <c:v>42866.995138831022</c:v>
                </c:pt>
                <c:pt idx="23543">
                  <c:v>42867.00208327546</c:v>
                </c:pt>
                <c:pt idx="23544">
                  <c:v>42867.009027719905</c:v>
                </c:pt>
                <c:pt idx="23545">
                  <c:v>42867.01597216435</c:v>
                </c:pt>
                <c:pt idx="23546">
                  <c:v>42867.022916608796</c:v>
                </c:pt>
                <c:pt idx="23547">
                  <c:v>42867.029861053241</c:v>
                </c:pt>
                <c:pt idx="23548">
                  <c:v>42867.036805497686</c:v>
                </c:pt>
                <c:pt idx="23549">
                  <c:v>42867.043749942131</c:v>
                </c:pt>
                <c:pt idx="23550">
                  <c:v>42867.050694386577</c:v>
                </c:pt>
                <c:pt idx="23551">
                  <c:v>42867.057638831022</c:v>
                </c:pt>
                <c:pt idx="23552">
                  <c:v>42867.06458327546</c:v>
                </c:pt>
                <c:pt idx="23553">
                  <c:v>42867.071527719905</c:v>
                </c:pt>
                <c:pt idx="23554">
                  <c:v>42867.07847216435</c:v>
                </c:pt>
                <c:pt idx="23555">
                  <c:v>42867.085416608796</c:v>
                </c:pt>
                <c:pt idx="23556">
                  <c:v>42867.092361053241</c:v>
                </c:pt>
                <c:pt idx="23557">
                  <c:v>42867.099305497686</c:v>
                </c:pt>
                <c:pt idx="23558">
                  <c:v>42867.106249942131</c:v>
                </c:pt>
                <c:pt idx="23559">
                  <c:v>42867.113194386577</c:v>
                </c:pt>
                <c:pt idx="23560">
                  <c:v>42867.120138831022</c:v>
                </c:pt>
                <c:pt idx="23561">
                  <c:v>42867.12708327546</c:v>
                </c:pt>
                <c:pt idx="23562">
                  <c:v>42867.134027719905</c:v>
                </c:pt>
                <c:pt idx="23563">
                  <c:v>42867.14097216435</c:v>
                </c:pt>
                <c:pt idx="23564">
                  <c:v>42867.147916608796</c:v>
                </c:pt>
                <c:pt idx="23565">
                  <c:v>42867.154861053241</c:v>
                </c:pt>
                <c:pt idx="23566">
                  <c:v>42867.161805497686</c:v>
                </c:pt>
                <c:pt idx="23567">
                  <c:v>42867.168749942131</c:v>
                </c:pt>
                <c:pt idx="23568">
                  <c:v>42867.175694386577</c:v>
                </c:pt>
                <c:pt idx="23569">
                  <c:v>42867.182638831022</c:v>
                </c:pt>
                <c:pt idx="23570">
                  <c:v>42867.18958327546</c:v>
                </c:pt>
                <c:pt idx="23571">
                  <c:v>42867.196527719905</c:v>
                </c:pt>
                <c:pt idx="23572">
                  <c:v>42867.20347216435</c:v>
                </c:pt>
                <c:pt idx="23573">
                  <c:v>42867.210416608796</c:v>
                </c:pt>
                <c:pt idx="23574">
                  <c:v>42867.217361053241</c:v>
                </c:pt>
                <c:pt idx="23575">
                  <c:v>42867.224305497686</c:v>
                </c:pt>
                <c:pt idx="23576">
                  <c:v>42867.231249942131</c:v>
                </c:pt>
                <c:pt idx="23577">
                  <c:v>42867.238194386577</c:v>
                </c:pt>
                <c:pt idx="23578">
                  <c:v>42867.245138831022</c:v>
                </c:pt>
                <c:pt idx="23579">
                  <c:v>42867.25208327546</c:v>
                </c:pt>
                <c:pt idx="23580">
                  <c:v>42867.259027719905</c:v>
                </c:pt>
                <c:pt idx="23581">
                  <c:v>42867.26597216435</c:v>
                </c:pt>
                <c:pt idx="23582">
                  <c:v>42867.272916608796</c:v>
                </c:pt>
                <c:pt idx="23583">
                  <c:v>42867.279861053241</c:v>
                </c:pt>
                <c:pt idx="23584">
                  <c:v>42867.286805497686</c:v>
                </c:pt>
                <c:pt idx="23585">
                  <c:v>42867.293749942131</c:v>
                </c:pt>
                <c:pt idx="23586">
                  <c:v>42867.300694386577</c:v>
                </c:pt>
                <c:pt idx="23587">
                  <c:v>42867.307638831022</c:v>
                </c:pt>
                <c:pt idx="23588">
                  <c:v>42867.31458327546</c:v>
                </c:pt>
                <c:pt idx="23589">
                  <c:v>42867.321527719905</c:v>
                </c:pt>
                <c:pt idx="23590">
                  <c:v>42867.32847216435</c:v>
                </c:pt>
                <c:pt idx="23591">
                  <c:v>42867.335416608796</c:v>
                </c:pt>
                <c:pt idx="23592">
                  <c:v>42867.342361053241</c:v>
                </c:pt>
                <c:pt idx="23593">
                  <c:v>42867.349305497686</c:v>
                </c:pt>
                <c:pt idx="23594">
                  <c:v>42867.356249942131</c:v>
                </c:pt>
                <c:pt idx="23595">
                  <c:v>42867.363194386577</c:v>
                </c:pt>
                <c:pt idx="23596">
                  <c:v>42867.370138831022</c:v>
                </c:pt>
                <c:pt idx="23597">
                  <c:v>42867.37708327546</c:v>
                </c:pt>
                <c:pt idx="23598">
                  <c:v>42867.384027719905</c:v>
                </c:pt>
                <c:pt idx="23599">
                  <c:v>42867.39097216435</c:v>
                </c:pt>
                <c:pt idx="23600">
                  <c:v>42867.397916608796</c:v>
                </c:pt>
                <c:pt idx="23601">
                  <c:v>42867.404861053241</c:v>
                </c:pt>
                <c:pt idx="23602">
                  <c:v>42867.411805497686</c:v>
                </c:pt>
                <c:pt idx="23603">
                  <c:v>42867.418749942131</c:v>
                </c:pt>
                <c:pt idx="23604">
                  <c:v>42867.425694386577</c:v>
                </c:pt>
                <c:pt idx="23605">
                  <c:v>42867.432638831022</c:v>
                </c:pt>
                <c:pt idx="23606">
                  <c:v>42867.43958327546</c:v>
                </c:pt>
                <c:pt idx="23607">
                  <c:v>42867.446527719905</c:v>
                </c:pt>
                <c:pt idx="23608">
                  <c:v>42867.45347216435</c:v>
                </c:pt>
                <c:pt idx="23609">
                  <c:v>42867.460416608796</c:v>
                </c:pt>
                <c:pt idx="23610">
                  <c:v>42867.467361053241</c:v>
                </c:pt>
                <c:pt idx="23611">
                  <c:v>42867.474305497686</c:v>
                </c:pt>
                <c:pt idx="23612">
                  <c:v>42867.481249942131</c:v>
                </c:pt>
                <c:pt idx="23613">
                  <c:v>42867.488194386577</c:v>
                </c:pt>
                <c:pt idx="23614">
                  <c:v>42867.495138831022</c:v>
                </c:pt>
                <c:pt idx="23615">
                  <c:v>42867.50208327546</c:v>
                </c:pt>
                <c:pt idx="23616">
                  <c:v>42867.509027719905</c:v>
                </c:pt>
                <c:pt idx="23617">
                  <c:v>42867.51597216435</c:v>
                </c:pt>
                <c:pt idx="23618">
                  <c:v>42867.522916608796</c:v>
                </c:pt>
                <c:pt idx="23619">
                  <c:v>42867.529861053241</c:v>
                </c:pt>
                <c:pt idx="23620">
                  <c:v>42867.536805497686</c:v>
                </c:pt>
                <c:pt idx="23621">
                  <c:v>42867.543749942131</c:v>
                </c:pt>
                <c:pt idx="23622">
                  <c:v>42867.550694386577</c:v>
                </c:pt>
                <c:pt idx="23623">
                  <c:v>42867.557638831022</c:v>
                </c:pt>
                <c:pt idx="23624">
                  <c:v>42867.56458327546</c:v>
                </c:pt>
                <c:pt idx="23625">
                  <c:v>42867.571527719905</c:v>
                </c:pt>
                <c:pt idx="23626">
                  <c:v>42867.57847216435</c:v>
                </c:pt>
                <c:pt idx="23627">
                  <c:v>42867.585416608796</c:v>
                </c:pt>
                <c:pt idx="23628">
                  <c:v>42867.592361053241</c:v>
                </c:pt>
                <c:pt idx="23629">
                  <c:v>42867.599305497686</c:v>
                </c:pt>
                <c:pt idx="23630">
                  <c:v>42867.606249942131</c:v>
                </c:pt>
                <c:pt idx="23631">
                  <c:v>42867.613194386577</c:v>
                </c:pt>
                <c:pt idx="23632">
                  <c:v>42867.620138831022</c:v>
                </c:pt>
                <c:pt idx="23633">
                  <c:v>42867.62708327546</c:v>
                </c:pt>
                <c:pt idx="23634">
                  <c:v>42867.634027719905</c:v>
                </c:pt>
                <c:pt idx="23635">
                  <c:v>42867.64097216435</c:v>
                </c:pt>
                <c:pt idx="23636">
                  <c:v>42867.647916608796</c:v>
                </c:pt>
                <c:pt idx="23637">
                  <c:v>42867.654861053241</c:v>
                </c:pt>
                <c:pt idx="23638">
                  <c:v>42867.661805497686</c:v>
                </c:pt>
                <c:pt idx="23639">
                  <c:v>42867.668749942131</c:v>
                </c:pt>
                <c:pt idx="23640">
                  <c:v>42867.675694386577</c:v>
                </c:pt>
                <c:pt idx="23641">
                  <c:v>42867.682638831022</c:v>
                </c:pt>
                <c:pt idx="23642">
                  <c:v>42867.68958327546</c:v>
                </c:pt>
                <c:pt idx="23643">
                  <c:v>42867.696527719905</c:v>
                </c:pt>
                <c:pt idx="23644">
                  <c:v>42867.70347216435</c:v>
                </c:pt>
                <c:pt idx="23645">
                  <c:v>42867.710416608796</c:v>
                </c:pt>
                <c:pt idx="23646">
                  <c:v>42867.717361053241</c:v>
                </c:pt>
                <c:pt idx="23647">
                  <c:v>42867.724305497686</c:v>
                </c:pt>
                <c:pt idx="23648">
                  <c:v>42867.731249942131</c:v>
                </c:pt>
                <c:pt idx="23649">
                  <c:v>42867.738194386577</c:v>
                </c:pt>
                <c:pt idx="23650">
                  <c:v>42867.745138831022</c:v>
                </c:pt>
                <c:pt idx="23651">
                  <c:v>42867.75208327546</c:v>
                </c:pt>
                <c:pt idx="23652">
                  <c:v>42867.759027719905</c:v>
                </c:pt>
                <c:pt idx="23653">
                  <c:v>42867.76597216435</c:v>
                </c:pt>
                <c:pt idx="23654">
                  <c:v>42867.772916608796</c:v>
                </c:pt>
                <c:pt idx="23655">
                  <c:v>42867.779861053241</c:v>
                </c:pt>
                <c:pt idx="23656">
                  <c:v>42867.786805497686</c:v>
                </c:pt>
                <c:pt idx="23657">
                  <c:v>42867.793749942131</c:v>
                </c:pt>
                <c:pt idx="23658">
                  <c:v>42867.800694386577</c:v>
                </c:pt>
                <c:pt idx="23659">
                  <c:v>42867.807638831022</c:v>
                </c:pt>
                <c:pt idx="23660">
                  <c:v>42867.81458327546</c:v>
                </c:pt>
                <c:pt idx="23661">
                  <c:v>42867.821527719905</c:v>
                </c:pt>
                <c:pt idx="23662">
                  <c:v>42867.82847216435</c:v>
                </c:pt>
                <c:pt idx="23663">
                  <c:v>42867.835416608796</c:v>
                </c:pt>
                <c:pt idx="23664">
                  <c:v>42867.842361053241</c:v>
                </c:pt>
                <c:pt idx="23665">
                  <c:v>42867.849305497686</c:v>
                </c:pt>
                <c:pt idx="23666">
                  <c:v>42867.856249942131</c:v>
                </c:pt>
                <c:pt idx="23667">
                  <c:v>42867.863194386577</c:v>
                </c:pt>
                <c:pt idx="23668">
                  <c:v>42867.870138831022</c:v>
                </c:pt>
                <c:pt idx="23669">
                  <c:v>42867.87708327546</c:v>
                </c:pt>
                <c:pt idx="23670">
                  <c:v>42867.884027719905</c:v>
                </c:pt>
                <c:pt idx="23671">
                  <c:v>42867.89097216435</c:v>
                </c:pt>
                <c:pt idx="23672">
                  <c:v>42867.897916608796</c:v>
                </c:pt>
                <c:pt idx="23673">
                  <c:v>42867.904861053241</c:v>
                </c:pt>
                <c:pt idx="23674">
                  <c:v>42867.911805497686</c:v>
                </c:pt>
                <c:pt idx="23675">
                  <c:v>42867.918749942131</c:v>
                </c:pt>
                <c:pt idx="23676">
                  <c:v>42867.925694386577</c:v>
                </c:pt>
                <c:pt idx="23677">
                  <c:v>42867.932638831022</c:v>
                </c:pt>
                <c:pt idx="23678">
                  <c:v>42867.93958327546</c:v>
                </c:pt>
                <c:pt idx="23679">
                  <c:v>42867.946527719905</c:v>
                </c:pt>
                <c:pt idx="23680">
                  <c:v>42867.95347216435</c:v>
                </c:pt>
                <c:pt idx="23681">
                  <c:v>42867.960416608796</c:v>
                </c:pt>
                <c:pt idx="23682">
                  <c:v>42867.967361053241</c:v>
                </c:pt>
                <c:pt idx="23683">
                  <c:v>42867.974305497686</c:v>
                </c:pt>
                <c:pt idx="23684">
                  <c:v>42867.981249942131</c:v>
                </c:pt>
                <c:pt idx="23685">
                  <c:v>42867.988194386577</c:v>
                </c:pt>
                <c:pt idx="23686">
                  <c:v>42867.995138831022</c:v>
                </c:pt>
                <c:pt idx="23687">
                  <c:v>42868.00208327546</c:v>
                </c:pt>
                <c:pt idx="23688">
                  <c:v>42868.009027719905</c:v>
                </c:pt>
                <c:pt idx="23689">
                  <c:v>42868.01597216435</c:v>
                </c:pt>
                <c:pt idx="23690">
                  <c:v>42868.022916608796</c:v>
                </c:pt>
                <c:pt idx="23691">
                  <c:v>42868.029861053241</c:v>
                </c:pt>
                <c:pt idx="23692">
                  <c:v>42868.036805497686</c:v>
                </c:pt>
                <c:pt idx="23693">
                  <c:v>42868.043749942131</c:v>
                </c:pt>
                <c:pt idx="23694">
                  <c:v>42868.050694386577</c:v>
                </c:pt>
                <c:pt idx="23695">
                  <c:v>42868.057638831022</c:v>
                </c:pt>
                <c:pt idx="23696">
                  <c:v>42868.06458327546</c:v>
                </c:pt>
                <c:pt idx="23697">
                  <c:v>42868.071527719905</c:v>
                </c:pt>
                <c:pt idx="23698">
                  <c:v>42868.07847216435</c:v>
                </c:pt>
                <c:pt idx="23699">
                  <c:v>42868.085416608796</c:v>
                </c:pt>
                <c:pt idx="23700">
                  <c:v>42868.092361053241</c:v>
                </c:pt>
                <c:pt idx="23701">
                  <c:v>42868.099305497686</c:v>
                </c:pt>
                <c:pt idx="23702">
                  <c:v>42868.106249942131</c:v>
                </c:pt>
                <c:pt idx="23703">
                  <c:v>42868.113194386577</c:v>
                </c:pt>
                <c:pt idx="23704">
                  <c:v>42868.120138831022</c:v>
                </c:pt>
                <c:pt idx="23705">
                  <c:v>42868.12708327546</c:v>
                </c:pt>
                <c:pt idx="23706">
                  <c:v>42868.134027719905</c:v>
                </c:pt>
                <c:pt idx="23707">
                  <c:v>42868.14097216435</c:v>
                </c:pt>
                <c:pt idx="23708">
                  <c:v>42868.147916608796</c:v>
                </c:pt>
                <c:pt idx="23709">
                  <c:v>42868.154861053241</c:v>
                </c:pt>
                <c:pt idx="23710">
                  <c:v>42868.161805497686</c:v>
                </c:pt>
                <c:pt idx="23711">
                  <c:v>42868.168749942131</c:v>
                </c:pt>
                <c:pt idx="23712">
                  <c:v>42868.175694386577</c:v>
                </c:pt>
                <c:pt idx="23713">
                  <c:v>42868.182638831022</c:v>
                </c:pt>
                <c:pt idx="23714">
                  <c:v>42868.18958327546</c:v>
                </c:pt>
                <c:pt idx="23715">
                  <c:v>42868.196527719905</c:v>
                </c:pt>
                <c:pt idx="23716">
                  <c:v>42868.20347216435</c:v>
                </c:pt>
                <c:pt idx="23717">
                  <c:v>42868.210416608796</c:v>
                </c:pt>
                <c:pt idx="23718">
                  <c:v>42868.217361053241</c:v>
                </c:pt>
                <c:pt idx="23719">
                  <c:v>42868.224305497686</c:v>
                </c:pt>
                <c:pt idx="23720">
                  <c:v>42868.231249942131</c:v>
                </c:pt>
                <c:pt idx="23721">
                  <c:v>42868.238194386577</c:v>
                </c:pt>
                <c:pt idx="23722">
                  <c:v>42868.245138831022</c:v>
                </c:pt>
                <c:pt idx="23723">
                  <c:v>42868.25208327546</c:v>
                </c:pt>
                <c:pt idx="23724">
                  <c:v>42868.259027719905</c:v>
                </c:pt>
                <c:pt idx="23725">
                  <c:v>42868.26597216435</c:v>
                </c:pt>
                <c:pt idx="23726">
                  <c:v>42868.272916608796</c:v>
                </c:pt>
                <c:pt idx="23727">
                  <c:v>42868.279861053241</c:v>
                </c:pt>
                <c:pt idx="23728">
                  <c:v>42868.286805497686</c:v>
                </c:pt>
                <c:pt idx="23729">
                  <c:v>42868.293749942131</c:v>
                </c:pt>
                <c:pt idx="23730">
                  <c:v>42868.300694386577</c:v>
                </c:pt>
                <c:pt idx="23731">
                  <c:v>42868.307638831022</c:v>
                </c:pt>
                <c:pt idx="23732">
                  <c:v>42868.31458327546</c:v>
                </c:pt>
                <c:pt idx="23733">
                  <c:v>42868.321527719905</c:v>
                </c:pt>
                <c:pt idx="23734">
                  <c:v>42868.32847216435</c:v>
                </c:pt>
                <c:pt idx="23735">
                  <c:v>42868.335416608796</c:v>
                </c:pt>
                <c:pt idx="23736">
                  <c:v>42868.342361053241</c:v>
                </c:pt>
                <c:pt idx="23737">
                  <c:v>42868.349305497686</c:v>
                </c:pt>
                <c:pt idx="23738">
                  <c:v>42868.356249942131</c:v>
                </c:pt>
                <c:pt idx="23739">
                  <c:v>42868.363194386577</c:v>
                </c:pt>
                <c:pt idx="23740">
                  <c:v>42868.370138831022</c:v>
                </c:pt>
                <c:pt idx="23741">
                  <c:v>42868.37708327546</c:v>
                </c:pt>
                <c:pt idx="23742">
                  <c:v>42868.384027719905</c:v>
                </c:pt>
                <c:pt idx="23743">
                  <c:v>42868.39097216435</c:v>
                </c:pt>
                <c:pt idx="23744">
                  <c:v>42868.397916608796</c:v>
                </c:pt>
                <c:pt idx="23745">
                  <c:v>42868.404861053241</c:v>
                </c:pt>
                <c:pt idx="23746">
                  <c:v>42868.411805497686</c:v>
                </c:pt>
                <c:pt idx="23747">
                  <c:v>42868.418749942131</c:v>
                </c:pt>
                <c:pt idx="23748">
                  <c:v>42868.425694386577</c:v>
                </c:pt>
                <c:pt idx="23749">
                  <c:v>42868.432638831022</c:v>
                </c:pt>
                <c:pt idx="23750">
                  <c:v>42868.43958327546</c:v>
                </c:pt>
                <c:pt idx="23751">
                  <c:v>42868.446527719905</c:v>
                </c:pt>
                <c:pt idx="23752">
                  <c:v>42868.45347216435</c:v>
                </c:pt>
                <c:pt idx="23753">
                  <c:v>42868.460416608796</c:v>
                </c:pt>
                <c:pt idx="23754">
                  <c:v>42868.467361053241</c:v>
                </c:pt>
                <c:pt idx="23755">
                  <c:v>42868.474305497686</c:v>
                </c:pt>
                <c:pt idx="23756">
                  <c:v>42868.481249942131</c:v>
                </c:pt>
                <c:pt idx="23757">
                  <c:v>42868.488194386577</c:v>
                </c:pt>
                <c:pt idx="23758">
                  <c:v>42868.495138831022</c:v>
                </c:pt>
                <c:pt idx="23759">
                  <c:v>42868.50208327546</c:v>
                </c:pt>
                <c:pt idx="23760">
                  <c:v>42868.509027719905</c:v>
                </c:pt>
                <c:pt idx="23761">
                  <c:v>42868.51597216435</c:v>
                </c:pt>
                <c:pt idx="23762">
                  <c:v>42868.522916608796</c:v>
                </c:pt>
                <c:pt idx="23763">
                  <c:v>42868.529861053241</c:v>
                </c:pt>
                <c:pt idx="23764">
                  <c:v>42868.536805497686</c:v>
                </c:pt>
                <c:pt idx="23765">
                  <c:v>42868.543749942131</c:v>
                </c:pt>
                <c:pt idx="23766">
                  <c:v>42868.550694386577</c:v>
                </c:pt>
                <c:pt idx="23767">
                  <c:v>42868.557638831022</c:v>
                </c:pt>
                <c:pt idx="23768">
                  <c:v>42868.56458327546</c:v>
                </c:pt>
                <c:pt idx="23769">
                  <c:v>42868.571527719905</c:v>
                </c:pt>
                <c:pt idx="23770">
                  <c:v>42868.57847216435</c:v>
                </c:pt>
                <c:pt idx="23771">
                  <c:v>42868.585416608796</c:v>
                </c:pt>
                <c:pt idx="23772">
                  <c:v>42868.592361053241</c:v>
                </c:pt>
                <c:pt idx="23773">
                  <c:v>42868.599305497686</c:v>
                </c:pt>
                <c:pt idx="23774">
                  <c:v>42868.606249942131</c:v>
                </c:pt>
                <c:pt idx="23775">
                  <c:v>42868.613194386577</c:v>
                </c:pt>
                <c:pt idx="23776">
                  <c:v>42868.620138831022</c:v>
                </c:pt>
                <c:pt idx="23777">
                  <c:v>42868.62708327546</c:v>
                </c:pt>
                <c:pt idx="23778">
                  <c:v>42868.634027719905</c:v>
                </c:pt>
                <c:pt idx="23779">
                  <c:v>42868.64097216435</c:v>
                </c:pt>
                <c:pt idx="23780">
                  <c:v>42868.647916608796</c:v>
                </c:pt>
                <c:pt idx="23781">
                  <c:v>42868.654861053241</c:v>
                </c:pt>
                <c:pt idx="23782">
                  <c:v>42868.661805497686</c:v>
                </c:pt>
                <c:pt idx="23783">
                  <c:v>42868.668749942131</c:v>
                </c:pt>
                <c:pt idx="23784">
                  <c:v>42868.675694386577</c:v>
                </c:pt>
                <c:pt idx="23785">
                  <c:v>42868.682638831022</c:v>
                </c:pt>
                <c:pt idx="23786">
                  <c:v>42868.68958327546</c:v>
                </c:pt>
                <c:pt idx="23787">
                  <c:v>42868.696527719905</c:v>
                </c:pt>
                <c:pt idx="23788">
                  <c:v>42868.70347216435</c:v>
                </c:pt>
                <c:pt idx="23789">
                  <c:v>42868.710416608796</c:v>
                </c:pt>
                <c:pt idx="23790">
                  <c:v>42868.717361053241</c:v>
                </c:pt>
                <c:pt idx="23791">
                  <c:v>42868.724305497686</c:v>
                </c:pt>
                <c:pt idx="23792">
                  <c:v>42868.731249942131</c:v>
                </c:pt>
                <c:pt idx="23793">
                  <c:v>42868.738194386577</c:v>
                </c:pt>
                <c:pt idx="23794">
                  <c:v>42868.745138831022</c:v>
                </c:pt>
                <c:pt idx="23795">
                  <c:v>42868.75208327546</c:v>
                </c:pt>
                <c:pt idx="23796">
                  <c:v>42868.759027719905</c:v>
                </c:pt>
                <c:pt idx="23797">
                  <c:v>42868.76597216435</c:v>
                </c:pt>
                <c:pt idx="23798">
                  <c:v>42868.772916608796</c:v>
                </c:pt>
                <c:pt idx="23799">
                  <c:v>42868.779861053241</c:v>
                </c:pt>
                <c:pt idx="23800">
                  <c:v>42868.786805497686</c:v>
                </c:pt>
                <c:pt idx="23801">
                  <c:v>42868.793749942131</c:v>
                </c:pt>
                <c:pt idx="23802">
                  <c:v>42868.800694386577</c:v>
                </c:pt>
                <c:pt idx="23803">
                  <c:v>42868.807638831022</c:v>
                </c:pt>
                <c:pt idx="23804">
                  <c:v>42868.81458327546</c:v>
                </c:pt>
                <c:pt idx="23805">
                  <c:v>42868.821527719905</c:v>
                </c:pt>
                <c:pt idx="23806">
                  <c:v>42868.82847216435</c:v>
                </c:pt>
                <c:pt idx="23807">
                  <c:v>42868.835416608796</c:v>
                </c:pt>
                <c:pt idx="23808">
                  <c:v>42868.842361053241</c:v>
                </c:pt>
                <c:pt idx="23809">
                  <c:v>42868.849305497686</c:v>
                </c:pt>
                <c:pt idx="23810">
                  <c:v>42868.856249942131</c:v>
                </c:pt>
                <c:pt idx="23811">
                  <c:v>42868.863194386577</c:v>
                </c:pt>
                <c:pt idx="23812">
                  <c:v>42868.870138831022</c:v>
                </c:pt>
                <c:pt idx="23813">
                  <c:v>42868.87708327546</c:v>
                </c:pt>
                <c:pt idx="23814">
                  <c:v>42868.884027719905</c:v>
                </c:pt>
                <c:pt idx="23815">
                  <c:v>42868.89097216435</c:v>
                </c:pt>
                <c:pt idx="23816">
                  <c:v>42868.897916608796</c:v>
                </c:pt>
                <c:pt idx="23817">
                  <c:v>42868.904861053241</c:v>
                </c:pt>
                <c:pt idx="23818">
                  <c:v>42868.911805497686</c:v>
                </c:pt>
                <c:pt idx="23819">
                  <c:v>42868.918749942131</c:v>
                </c:pt>
                <c:pt idx="23820">
                  <c:v>42868.925694386577</c:v>
                </c:pt>
                <c:pt idx="23821">
                  <c:v>42868.932638831022</c:v>
                </c:pt>
                <c:pt idx="23822">
                  <c:v>42868.93958327546</c:v>
                </c:pt>
                <c:pt idx="23823">
                  <c:v>42868.946527719905</c:v>
                </c:pt>
                <c:pt idx="23824">
                  <c:v>42868.95347216435</c:v>
                </c:pt>
                <c:pt idx="23825">
                  <c:v>42868.960416608796</c:v>
                </c:pt>
                <c:pt idx="23826">
                  <c:v>42868.967361053241</c:v>
                </c:pt>
                <c:pt idx="23827">
                  <c:v>42868.974305497686</c:v>
                </c:pt>
                <c:pt idx="23828">
                  <c:v>42868.981249942131</c:v>
                </c:pt>
                <c:pt idx="23829">
                  <c:v>42868.988194386577</c:v>
                </c:pt>
                <c:pt idx="23830">
                  <c:v>42868.995138831022</c:v>
                </c:pt>
                <c:pt idx="23831">
                  <c:v>42869.00208327546</c:v>
                </c:pt>
                <c:pt idx="23832">
                  <c:v>42869.009027719905</c:v>
                </c:pt>
                <c:pt idx="23833">
                  <c:v>42869.01597216435</c:v>
                </c:pt>
                <c:pt idx="23834">
                  <c:v>42869.022916608796</c:v>
                </c:pt>
                <c:pt idx="23835">
                  <c:v>42869.029861053241</c:v>
                </c:pt>
                <c:pt idx="23836">
                  <c:v>42869.036805497686</c:v>
                </c:pt>
                <c:pt idx="23837">
                  <c:v>42869.043749942131</c:v>
                </c:pt>
                <c:pt idx="23838">
                  <c:v>42869.050694386577</c:v>
                </c:pt>
                <c:pt idx="23839">
                  <c:v>42869.057638831022</c:v>
                </c:pt>
                <c:pt idx="23840">
                  <c:v>42869.06458327546</c:v>
                </c:pt>
                <c:pt idx="23841">
                  <c:v>42869.071527719905</c:v>
                </c:pt>
                <c:pt idx="23842">
                  <c:v>42869.07847216435</c:v>
                </c:pt>
                <c:pt idx="23843">
                  <c:v>42869.085416608796</c:v>
                </c:pt>
                <c:pt idx="23844">
                  <c:v>42869.092361053241</c:v>
                </c:pt>
                <c:pt idx="23845">
                  <c:v>42869.099305497686</c:v>
                </c:pt>
                <c:pt idx="23846">
                  <c:v>42869.106249942131</c:v>
                </c:pt>
                <c:pt idx="23847">
                  <c:v>42869.113194386577</c:v>
                </c:pt>
                <c:pt idx="23848">
                  <c:v>42869.120138831022</c:v>
                </c:pt>
                <c:pt idx="23849">
                  <c:v>42869.12708327546</c:v>
                </c:pt>
                <c:pt idx="23850">
                  <c:v>42869.134027719905</c:v>
                </c:pt>
                <c:pt idx="23851">
                  <c:v>42869.14097216435</c:v>
                </c:pt>
                <c:pt idx="23852">
                  <c:v>42869.147916608796</c:v>
                </c:pt>
                <c:pt idx="23853">
                  <c:v>42869.154861053241</c:v>
                </c:pt>
                <c:pt idx="23854">
                  <c:v>42869.161805497686</c:v>
                </c:pt>
                <c:pt idx="23855">
                  <c:v>42869.168749942131</c:v>
                </c:pt>
                <c:pt idx="23856">
                  <c:v>42869.175694386577</c:v>
                </c:pt>
                <c:pt idx="23857">
                  <c:v>42869.182638831022</c:v>
                </c:pt>
                <c:pt idx="23858">
                  <c:v>42869.18958327546</c:v>
                </c:pt>
                <c:pt idx="23859">
                  <c:v>42869.196527719905</c:v>
                </c:pt>
                <c:pt idx="23860">
                  <c:v>42869.20347216435</c:v>
                </c:pt>
                <c:pt idx="23861">
                  <c:v>42869.210416608796</c:v>
                </c:pt>
                <c:pt idx="23862">
                  <c:v>42869.217361053241</c:v>
                </c:pt>
                <c:pt idx="23863">
                  <c:v>42869.224305497686</c:v>
                </c:pt>
                <c:pt idx="23864">
                  <c:v>42869.231249942131</c:v>
                </c:pt>
                <c:pt idx="23865">
                  <c:v>42869.238194386577</c:v>
                </c:pt>
                <c:pt idx="23866">
                  <c:v>42869.245138831022</c:v>
                </c:pt>
                <c:pt idx="23867">
                  <c:v>42869.25208327546</c:v>
                </c:pt>
                <c:pt idx="23868">
                  <c:v>42869.259027719905</c:v>
                </c:pt>
                <c:pt idx="23869">
                  <c:v>42869.26597216435</c:v>
                </c:pt>
                <c:pt idx="23870">
                  <c:v>42869.272916608796</c:v>
                </c:pt>
                <c:pt idx="23871">
                  <c:v>42869.279861053241</c:v>
                </c:pt>
                <c:pt idx="23872">
                  <c:v>42869.286805497686</c:v>
                </c:pt>
                <c:pt idx="23873">
                  <c:v>42869.293749942131</c:v>
                </c:pt>
                <c:pt idx="23874">
                  <c:v>42869.300694386577</c:v>
                </c:pt>
                <c:pt idx="23875">
                  <c:v>42869.307638831022</c:v>
                </c:pt>
                <c:pt idx="23876">
                  <c:v>42869.31458327546</c:v>
                </c:pt>
                <c:pt idx="23877">
                  <c:v>42869.321527719905</c:v>
                </c:pt>
                <c:pt idx="23878">
                  <c:v>42869.32847216435</c:v>
                </c:pt>
                <c:pt idx="23879">
                  <c:v>42869.335416608796</c:v>
                </c:pt>
                <c:pt idx="23880">
                  <c:v>42869.342361053241</c:v>
                </c:pt>
                <c:pt idx="23881">
                  <c:v>42869.349305497686</c:v>
                </c:pt>
                <c:pt idx="23882">
                  <c:v>42869.356249942131</c:v>
                </c:pt>
                <c:pt idx="23883">
                  <c:v>42869.363194386577</c:v>
                </c:pt>
                <c:pt idx="23884">
                  <c:v>42869.370138831022</c:v>
                </c:pt>
                <c:pt idx="23885">
                  <c:v>42869.37708327546</c:v>
                </c:pt>
                <c:pt idx="23886">
                  <c:v>42869.384027719905</c:v>
                </c:pt>
                <c:pt idx="23887">
                  <c:v>42869.39097216435</c:v>
                </c:pt>
                <c:pt idx="23888">
                  <c:v>42869.397916608796</c:v>
                </c:pt>
                <c:pt idx="23889">
                  <c:v>42869.404861053241</c:v>
                </c:pt>
                <c:pt idx="23890">
                  <c:v>42869.411805497686</c:v>
                </c:pt>
                <c:pt idx="23891">
                  <c:v>42869.418749942131</c:v>
                </c:pt>
                <c:pt idx="23892">
                  <c:v>42869.425694386577</c:v>
                </c:pt>
                <c:pt idx="23893">
                  <c:v>42869.432638831022</c:v>
                </c:pt>
                <c:pt idx="23894">
                  <c:v>42869.43958327546</c:v>
                </c:pt>
                <c:pt idx="23895">
                  <c:v>42869.446527719905</c:v>
                </c:pt>
                <c:pt idx="23896">
                  <c:v>42869.45347216435</c:v>
                </c:pt>
                <c:pt idx="23897">
                  <c:v>42869.460416608796</c:v>
                </c:pt>
                <c:pt idx="23898">
                  <c:v>42869.467361053241</c:v>
                </c:pt>
                <c:pt idx="23899">
                  <c:v>42869.474305497686</c:v>
                </c:pt>
                <c:pt idx="23900">
                  <c:v>42869.481249942131</c:v>
                </c:pt>
                <c:pt idx="23901">
                  <c:v>42869.488194386577</c:v>
                </c:pt>
                <c:pt idx="23902">
                  <c:v>42869.495138831022</c:v>
                </c:pt>
                <c:pt idx="23903">
                  <c:v>42869.50208327546</c:v>
                </c:pt>
                <c:pt idx="23904">
                  <c:v>42869.509027719905</c:v>
                </c:pt>
                <c:pt idx="23905">
                  <c:v>42869.51597216435</c:v>
                </c:pt>
                <c:pt idx="23906">
                  <c:v>42869.522916608796</c:v>
                </c:pt>
                <c:pt idx="23907">
                  <c:v>42869.529861053241</c:v>
                </c:pt>
                <c:pt idx="23908">
                  <c:v>42869.536805497686</c:v>
                </c:pt>
                <c:pt idx="23909">
                  <c:v>42869.543749942131</c:v>
                </c:pt>
                <c:pt idx="23910">
                  <c:v>42869.550694386577</c:v>
                </c:pt>
                <c:pt idx="23911">
                  <c:v>42869.557638831022</c:v>
                </c:pt>
                <c:pt idx="23912">
                  <c:v>42869.56458327546</c:v>
                </c:pt>
                <c:pt idx="23913">
                  <c:v>42869.571527719905</c:v>
                </c:pt>
                <c:pt idx="23914">
                  <c:v>42869.57847216435</c:v>
                </c:pt>
                <c:pt idx="23915">
                  <c:v>42869.585416608796</c:v>
                </c:pt>
                <c:pt idx="23916">
                  <c:v>42869.592361053241</c:v>
                </c:pt>
                <c:pt idx="23917">
                  <c:v>42869.599305497686</c:v>
                </c:pt>
                <c:pt idx="23918">
                  <c:v>42869.606249942131</c:v>
                </c:pt>
                <c:pt idx="23919">
                  <c:v>42869.613194386577</c:v>
                </c:pt>
                <c:pt idx="23920">
                  <c:v>42869.620138831022</c:v>
                </c:pt>
                <c:pt idx="23921">
                  <c:v>42869.62708327546</c:v>
                </c:pt>
                <c:pt idx="23922">
                  <c:v>42869.634027719905</c:v>
                </c:pt>
                <c:pt idx="23923">
                  <c:v>42869.64097216435</c:v>
                </c:pt>
                <c:pt idx="23924">
                  <c:v>42869.647916608796</c:v>
                </c:pt>
                <c:pt idx="23925">
                  <c:v>42869.654861053241</c:v>
                </c:pt>
                <c:pt idx="23926">
                  <c:v>42869.661805497686</c:v>
                </c:pt>
                <c:pt idx="23927">
                  <c:v>42869.668749942131</c:v>
                </c:pt>
                <c:pt idx="23928">
                  <c:v>42869.675694386577</c:v>
                </c:pt>
                <c:pt idx="23929">
                  <c:v>42869.682638831022</c:v>
                </c:pt>
                <c:pt idx="23930">
                  <c:v>42869.68958327546</c:v>
                </c:pt>
                <c:pt idx="23931">
                  <c:v>42869.696527719905</c:v>
                </c:pt>
                <c:pt idx="23932">
                  <c:v>42869.70347216435</c:v>
                </c:pt>
                <c:pt idx="23933">
                  <c:v>42869.710416608796</c:v>
                </c:pt>
                <c:pt idx="23934">
                  <c:v>42869.717361053241</c:v>
                </c:pt>
                <c:pt idx="23935">
                  <c:v>42869.724305497686</c:v>
                </c:pt>
                <c:pt idx="23936">
                  <c:v>42869.731249942131</c:v>
                </c:pt>
                <c:pt idx="23937">
                  <c:v>42869.738194386577</c:v>
                </c:pt>
                <c:pt idx="23938">
                  <c:v>42869.745138831022</c:v>
                </c:pt>
                <c:pt idx="23939">
                  <c:v>42869.75208327546</c:v>
                </c:pt>
                <c:pt idx="23940">
                  <c:v>42869.759027719905</c:v>
                </c:pt>
                <c:pt idx="23941">
                  <c:v>42869.76597216435</c:v>
                </c:pt>
                <c:pt idx="23942">
                  <c:v>42869.772916608796</c:v>
                </c:pt>
                <c:pt idx="23943">
                  <c:v>42869.779861053241</c:v>
                </c:pt>
                <c:pt idx="23944">
                  <c:v>42869.786805497686</c:v>
                </c:pt>
                <c:pt idx="23945">
                  <c:v>42869.793749942131</c:v>
                </c:pt>
                <c:pt idx="23946">
                  <c:v>42869.800694386577</c:v>
                </c:pt>
                <c:pt idx="23947">
                  <c:v>42869.807638831022</c:v>
                </c:pt>
                <c:pt idx="23948">
                  <c:v>42869.81458327546</c:v>
                </c:pt>
                <c:pt idx="23949">
                  <c:v>42869.821527719905</c:v>
                </c:pt>
                <c:pt idx="23950">
                  <c:v>42869.82847216435</c:v>
                </c:pt>
                <c:pt idx="23951">
                  <c:v>42869.835416608796</c:v>
                </c:pt>
                <c:pt idx="23952">
                  <c:v>42869.842361053241</c:v>
                </c:pt>
                <c:pt idx="23953">
                  <c:v>42869.849305497686</c:v>
                </c:pt>
                <c:pt idx="23954">
                  <c:v>42869.856249942131</c:v>
                </c:pt>
                <c:pt idx="23955">
                  <c:v>42869.863194386577</c:v>
                </c:pt>
                <c:pt idx="23956">
                  <c:v>42869.870138831022</c:v>
                </c:pt>
                <c:pt idx="23957">
                  <c:v>42869.87708327546</c:v>
                </c:pt>
                <c:pt idx="23958">
                  <c:v>42869.884027719905</c:v>
                </c:pt>
                <c:pt idx="23959">
                  <c:v>42869.89097216435</c:v>
                </c:pt>
                <c:pt idx="23960">
                  <c:v>42869.897916608796</c:v>
                </c:pt>
                <c:pt idx="23961">
                  <c:v>42869.904861053241</c:v>
                </c:pt>
                <c:pt idx="23962">
                  <c:v>42869.911805497686</c:v>
                </c:pt>
                <c:pt idx="23963">
                  <c:v>42869.918749942131</c:v>
                </c:pt>
                <c:pt idx="23964">
                  <c:v>42869.925694386577</c:v>
                </c:pt>
                <c:pt idx="23965">
                  <c:v>42869.932638831022</c:v>
                </c:pt>
                <c:pt idx="23966">
                  <c:v>42869.93958327546</c:v>
                </c:pt>
                <c:pt idx="23967">
                  <c:v>42869.946527719905</c:v>
                </c:pt>
                <c:pt idx="23968">
                  <c:v>42869.95347216435</c:v>
                </c:pt>
                <c:pt idx="23969">
                  <c:v>42869.960416608796</c:v>
                </c:pt>
                <c:pt idx="23970">
                  <c:v>42869.967361053241</c:v>
                </c:pt>
                <c:pt idx="23971">
                  <c:v>42869.974305497686</c:v>
                </c:pt>
                <c:pt idx="23972">
                  <c:v>42869.981249942131</c:v>
                </c:pt>
                <c:pt idx="23973">
                  <c:v>42869.988194386577</c:v>
                </c:pt>
                <c:pt idx="23974">
                  <c:v>42869.995138831022</c:v>
                </c:pt>
                <c:pt idx="23975">
                  <c:v>42870.00208327546</c:v>
                </c:pt>
                <c:pt idx="23976">
                  <c:v>42870.009027719905</c:v>
                </c:pt>
                <c:pt idx="23977">
                  <c:v>42870.01597216435</c:v>
                </c:pt>
                <c:pt idx="23978">
                  <c:v>42870.022916608796</c:v>
                </c:pt>
                <c:pt idx="23979">
                  <c:v>42870.029861053241</c:v>
                </c:pt>
                <c:pt idx="23980">
                  <c:v>42870.036805497686</c:v>
                </c:pt>
                <c:pt idx="23981">
                  <c:v>42870.043749942131</c:v>
                </c:pt>
                <c:pt idx="23982">
                  <c:v>42870.050694386577</c:v>
                </c:pt>
                <c:pt idx="23983">
                  <c:v>42870.057638831022</c:v>
                </c:pt>
                <c:pt idx="23984">
                  <c:v>42870.06458327546</c:v>
                </c:pt>
                <c:pt idx="23985">
                  <c:v>42870.071527719905</c:v>
                </c:pt>
                <c:pt idx="23986">
                  <c:v>42870.07847216435</c:v>
                </c:pt>
                <c:pt idx="23987">
                  <c:v>42870.085416608796</c:v>
                </c:pt>
                <c:pt idx="23988">
                  <c:v>42870.092361053241</c:v>
                </c:pt>
                <c:pt idx="23989">
                  <c:v>42870.099305497686</c:v>
                </c:pt>
                <c:pt idx="23990">
                  <c:v>42870.106249942131</c:v>
                </c:pt>
                <c:pt idx="23991">
                  <c:v>42870.113194386577</c:v>
                </c:pt>
                <c:pt idx="23992">
                  <c:v>42870.120138831022</c:v>
                </c:pt>
                <c:pt idx="23993">
                  <c:v>42870.12708327546</c:v>
                </c:pt>
                <c:pt idx="23994">
                  <c:v>42870.134027719905</c:v>
                </c:pt>
                <c:pt idx="23995">
                  <c:v>42870.14097216435</c:v>
                </c:pt>
                <c:pt idx="23996">
                  <c:v>42870.147916608796</c:v>
                </c:pt>
                <c:pt idx="23997">
                  <c:v>42870.154861053241</c:v>
                </c:pt>
                <c:pt idx="23998">
                  <c:v>42870.161805497686</c:v>
                </c:pt>
                <c:pt idx="23999">
                  <c:v>42870.168749942131</c:v>
                </c:pt>
                <c:pt idx="24000">
                  <c:v>42870.175694386577</c:v>
                </c:pt>
                <c:pt idx="24001">
                  <c:v>42870.182638831022</c:v>
                </c:pt>
                <c:pt idx="24002">
                  <c:v>42870.18958327546</c:v>
                </c:pt>
                <c:pt idx="24003">
                  <c:v>42870.196527719905</c:v>
                </c:pt>
                <c:pt idx="24004">
                  <c:v>42870.20347216435</c:v>
                </c:pt>
                <c:pt idx="24005">
                  <c:v>42870.210416608796</c:v>
                </c:pt>
                <c:pt idx="24006">
                  <c:v>42870.217361053241</c:v>
                </c:pt>
                <c:pt idx="24007">
                  <c:v>42870.224305497686</c:v>
                </c:pt>
                <c:pt idx="24008">
                  <c:v>42870.231249942131</c:v>
                </c:pt>
                <c:pt idx="24009">
                  <c:v>42870.238194386577</c:v>
                </c:pt>
                <c:pt idx="24010">
                  <c:v>42870.245138831022</c:v>
                </c:pt>
                <c:pt idx="24011">
                  <c:v>42870.25208327546</c:v>
                </c:pt>
                <c:pt idx="24012">
                  <c:v>42870.259027719905</c:v>
                </c:pt>
                <c:pt idx="24013">
                  <c:v>42870.26597216435</c:v>
                </c:pt>
                <c:pt idx="24014">
                  <c:v>42870.272916608796</c:v>
                </c:pt>
                <c:pt idx="24015">
                  <c:v>42870.279861053241</c:v>
                </c:pt>
                <c:pt idx="24016">
                  <c:v>42870.286805497686</c:v>
                </c:pt>
                <c:pt idx="24017">
                  <c:v>42870.293749942131</c:v>
                </c:pt>
                <c:pt idx="24018">
                  <c:v>42870.300694386577</c:v>
                </c:pt>
                <c:pt idx="24019">
                  <c:v>42870.307638831022</c:v>
                </c:pt>
                <c:pt idx="24020">
                  <c:v>42870.31458327546</c:v>
                </c:pt>
                <c:pt idx="24021">
                  <c:v>42870.321527719905</c:v>
                </c:pt>
                <c:pt idx="24022">
                  <c:v>42870.32847216435</c:v>
                </c:pt>
                <c:pt idx="24023">
                  <c:v>42870.335416608796</c:v>
                </c:pt>
                <c:pt idx="24024">
                  <c:v>42870.342361053241</c:v>
                </c:pt>
                <c:pt idx="24025">
                  <c:v>42870.349305497686</c:v>
                </c:pt>
                <c:pt idx="24026">
                  <c:v>42870.356249942131</c:v>
                </c:pt>
                <c:pt idx="24027">
                  <c:v>42870.363194386577</c:v>
                </c:pt>
                <c:pt idx="24028">
                  <c:v>42870.370138831022</c:v>
                </c:pt>
                <c:pt idx="24029">
                  <c:v>42870.37708327546</c:v>
                </c:pt>
                <c:pt idx="24030">
                  <c:v>42870.384027719905</c:v>
                </c:pt>
                <c:pt idx="24031">
                  <c:v>42870.39097216435</c:v>
                </c:pt>
                <c:pt idx="24032">
                  <c:v>42870.397916608796</c:v>
                </c:pt>
                <c:pt idx="24033">
                  <c:v>42870.404861053241</c:v>
                </c:pt>
                <c:pt idx="24034">
                  <c:v>42870.411805497686</c:v>
                </c:pt>
                <c:pt idx="24035">
                  <c:v>42870.418749942131</c:v>
                </c:pt>
                <c:pt idx="24036">
                  <c:v>42870.425694386577</c:v>
                </c:pt>
                <c:pt idx="24037">
                  <c:v>42870.432638831022</c:v>
                </c:pt>
                <c:pt idx="24038">
                  <c:v>42870.43958327546</c:v>
                </c:pt>
                <c:pt idx="24039">
                  <c:v>42870.446527719905</c:v>
                </c:pt>
                <c:pt idx="24040">
                  <c:v>42870.45347216435</c:v>
                </c:pt>
                <c:pt idx="24041">
                  <c:v>42870.460416608796</c:v>
                </c:pt>
                <c:pt idx="24042">
                  <c:v>42870.467361053241</c:v>
                </c:pt>
                <c:pt idx="24043">
                  <c:v>42870.474305497686</c:v>
                </c:pt>
                <c:pt idx="24044">
                  <c:v>42870.481249942131</c:v>
                </c:pt>
                <c:pt idx="24045">
                  <c:v>42870.488194386577</c:v>
                </c:pt>
                <c:pt idx="24046">
                  <c:v>42870.495138831022</c:v>
                </c:pt>
                <c:pt idx="24047">
                  <c:v>42870.50208327546</c:v>
                </c:pt>
                <c:pt idx="24048">
                  <c:v>42870.509027719905</c:v>
                </c:pt>
                <c:pt idx="24049">
                  <c:v>42870.51597216435</c:v>
                </c:pt>
                <c:pt idx="24050">
                  <c:v>42870.522916608796</c:v>
                </c:pt>
                <c:pt idx="24051">
                  <c:v>42870.529861053241</c:v>
                </c:pt>
                <c:pt idx="24052">
                  <c:v>42870.536805497686</c:v>
                </c:pt>
                <c:pt idx="24053">
                  <c:v>42870.543749942131</c:v>
                </c:pt>
                <c:pt idx="24054">
                  <c:v>42870.550694386577</c:v>
                </c:pt>
                <c:pt idx="24055">
                  <c:v>42870.557638831022</c:v>
                </c:pt>
                <c:pt idx="24056">
                  <c:v>42870.56458327546</c:v>
                </c:pt>
                <c:pt idx="24057">
                  <c:v>42870.571527719905</c:v>
                </c:pt>
                <c:pt idx="24058">
                  <c:v>42870.57847216435</c:v>
                </c:pt>
                <c:pt idx="24059">
                  <c:v>42870.585416608796</c:v>
                </c:pt>
                <c:pt idx="24060">
                  <c:v>42870.592361053241</c:v>
                </c:pt>
                <c:pt idx="24061">
                  <c:v>42870.599305497686</c:v>
                </c:pt>
                <c:pt idx="24062">
                  <c:v>42870.606249942131</c:v>
                </c:pt>
                <c:pt idx="24063">
                  <c:v>42870.613194386577</c:v>
                </c:pt>
                <c:pt idx="24064">
                  <c:v>42870.620138831022</c:v>
                </c:pt>
                <c:pt idx="24065">
                  <c:v>42870.62708327546</c:v>
                </c:pt>
                <c:pt idx="24066">
                  <c:v>42870.634027719905</c:v>
                </c:pt>
                <c:pt idx="24067">
                  <c:v>42870.64097216435</c:v>
                </c:pt>
                <c:pt idx="24068">
                  <c:v>42870.647916608796</c:v>
                </c:pt>
                <c:pt idx="24069">
                  <c:v>42870.654861053241</c:v>
                </c:pt>
                <c:pt idx="24070">
                  <c:v>42870.661805497686</c:v>
                </c:pt>
                <c:pt idx="24071">
                  <c:v>42870.668749942131</c:v>
                </c:pt>
                <c:pt idx="24072">
                  <c:v>42870.675694386577</c:v>
                </c:pt>
                <c:pt idx="24073">
                  <c:v>42870.682638831022</c:v>
                </c:pt>
                <c:pt idx="24074">
                  <c:v>42870.68958327546</c:v>
                </c:pt>
                <c:pt idx="24075">
                  <c:v>42870.696527719905</c:v>
                </c:pt>
                <c:pt idx="24076">
                  <c:v>42870.70347216435</c:v>
                </c:pt>
                <c:pt idx="24077">
                  <c:v>42870.710416608796</c:v>
                </c:pt>
                <c:pt idx="24078">
                  <c:v>42870.717361053241</c:v>
                </c:pt>
                <c:pt idx="24079">
                  <c:v>42870.724305497686</c:v>
                </c:pt>
                <c:pt idx="24080">
                  <c:v>42870.731249942131</c:v>
                </c:pt>
                <c:pt idx="24081">
                  <c:v>42870.738194386577</c:v>
                </c:pt>
                <c:pt idx="24082">
                  <c:v>42870.745138831022</c:v>
                </c:pt>
                <c:pt idx="24083">
                  <c:v>42870.75208327546</c:v>
                </c:pt>
                <c:pt idx="24084">
                  <c:v>42870.759027719905</c:v>
                </c:pt>
                <c:pt idx="24085">
                  <c:v>42870.76597216435</c:v>
                </c:pt>
                <c:pt idx="24086">
                  <c:v>42870.772916608796</c:v>
                </c:pt>
                <c:pt idx="24087">
                  <c:v>42870.779861053241</c:v>
                </c:pt>
                <c:pt idx="24088">
                  <c:v>42870.786805497686</c:v>
                </c:pt>
                <c:pt idx="24089">
                  <c:v>42870.793749942131</c:v>
                </c:pt>
                <c:pt idx="24090">
                  <c:v>42870.800694386577</c:v>
                </c:pt>
                <c:pt idx="24091">
                  <c:v>42870.807638831022</c:v>
                </c:pt>
                <c:pt idx="24092">
                  <c:v>42870.81458327546</c:v>
                </c:pt>
                <c:pt idx="24093">
                  <c:v>42870.821527719905</c:v>
                </c:pt>
                <c:pt idx="24094">
                  <c:v>42870.82847216435</c:v>
                </c:pt>
                <c:pt idx="24095">
                  <c:v>42870.835416608796</c:v>
                </c:pt>
                <c:pt idx="24096">
                  <c:v>42870.842361053241</c:v>
                </c:pt>
                <c:pt idx="24097">
                  <c:v>42870.849305497686</c:v>
                </c:pt>
                <c:pt idx="24098">
                  <c:v>42870.856249942131</c:v>
                </c:pt>
                <c:pt idx="24099">
                  <c:v>42870.863194386577</c:v>
                </c:pt>
                <c:pt idx="24100">
                  <c:v>42870.870138831022</c:v>
                </c:pt>
                <c:pt idx="24101">
                  <c:v>42870.87708327546</c:v>
                </c:pt>
                <c:pt idx="24102">
                  <c:v>42870.884027719905</c:v>
                </c:pt>
                <c:pt idx="24103">
                  <c:v>42870.89097216435</c:v>
                </c:pt>
                <c:pt idx="24104">
                  <c:v>42870.897916608796</c:v>
                </c:pt>
                <c:pt idx="24105">
                  <c:v>42870.904861053241</c:v>
                </c:pt>
                <c:pt idx="24106">
                  <c:v>42870.911805497686</c:v>
                </c:pt>
                <c:pt idx="24107">
                  <c:v>42870.918749942131</c:v>
                </c:pt>
                <c:pt idx="24108">
                  <c:v>42870.925694386577</c:v>
                </c:pt>
                <c:pt idx="24109">
                  <c:v>42870.932638831022</c:v>
                </c:pt>
                <c:pt idx="24110">
                  <c:v>42870.93958327546</c:v>
                </c:pt>
                <c:pt idx="24111">
                  <c:v>42870.946527719905</c:v>
                </c:pt>
                <c:pt idx="24112">
                  <c:v>42870.95347216435</c:v>
                </c:pt>
                <c:pt idx="24113">
                  <c:v>42870.960416608796</c:v>
                </c:pt>
                <c:pt idx="24114">
                  <c:v>42870.967361053241</c:v>
                </c:pt>
                <c:pt idx="24115">
                  <c:v>42870.974305497686</c:v>
                </c:pt>
                <c:pt idx="24116">
                  <c:v>42870.981249942131</c:v>
                </c:pt>
                <c:pt idx="24117">
                  <c:v>42870.988194386577</c:v>
                </c:pt>
                <c:pt idx="24118">
                  <c:v>42870.995138831022</c:v>
                </c:pt>
                <c:pt idx="24119">
                  <c:v>42871.00208327546</c:v>
                </c:pt>
                <c:pt idx="24120">
                  <c:v>42871.009027719905</c:v>
                </c:pt>
                <c:pt idx="24121">
                  <c:v>42871.01597216435</c:v>
                </c:pt>
                <c:pt idx="24122">
                  <c:v>42871.022916608796</c:v>
                </c:pt>
                <c:pt idx="24123">
                  <c:v>42871.029861053241</c:v>
                </c:pt>
                <c:pt idx="24124">
                  <c:v>42871.036805497686</c:v>
                </c:pt>
                <c:pt idx="24125">
                  <c:v>42871.043749942131</c:v>
                </c:pt>
                <c:pt idx="24126">
                  <c:v>42871.050694386577</c:v>
                </c:pt>
                <c:pt idx="24127">
                  <c:v>42871.057638831022</c:v>
                </c:pt>
                <c:pt idx="24128">
                  <c:v>42871.06458327546</c:v>
                </c:pt>
                <c:pt idx="24129">
                  <c:v>42871.071527719905</c:v>
                </c:pt>
                <c:pt idx="24130">
                  <c:v>42871.07847216435</c:v>
                </c:pt>
                <c:pt idx="24131">
                  <c:v>42871.085416608796</c:v>
                </c:pt>
                <c:pt idx="24132">
                  <c:v>42871.092361053241</c:v>
                </c:pt>
                <c:pt idx="24133">
                  <c:v>42871.099305497686</c:v>
                </c:pt>
                <c:pt idx="24134">
                  <c:v>42871.106249942131</c:v>
                </c:pt>
                <c:pt idx="24135">
                  <c:v>42871.113194386577</c:v>
                </c:pt>
                <c:pt idx="24136">
                  <c:v>42871.120138831022</c:v>
                </c:pt>
                <c:pt idx="24137">
                  <c:v>42871.12708327546</c:v>
                </c:pt>
                <c:pt idx="24138">
                  <c:v>42871.134027719905</c:v>
                </c:pt>
                <c:pt idx="24139">
                  <c:v>42871.14097216435</c:v>
                </c:pt>
                <c:pt idx="24140">
                  <c:v>42871.147916608796</c:v>
                </c:pt>
                <c:pt idx="24141">
                  <c:v>42871.154861053241</c:v>
                </c:pt>
                <c:pt idx="24142">
                  <c:v>42871.161805497686</c:v>
                </c:pt>
                <c:pt idx="24143">
                  <c:v>42871.168749942131</c:v>
                </c:pt>
                <c:pt idx="24144">
                  <c:v>42871.175694386577</c:v>
                </c:pt>
                <c:pt idx="24145">
                  <c:v>42871.182638831022</c:v>
                </c:pt>
                <c:pt idx="24146">
                  <c:v>42871.18958327546</c:v>
                </c:pt>
                <c:pt idx="24147">
                  <c:v>42871.196527719905</c:v>
                </c:pt>
                <c:pt idx="24148">
                  <c:v>42871.20347216435</c:v>
                </c:pt>
                <c:pt idx="24149">
                  <c:v>42871.210416608796</c:v>
                </c:pt>
                <c:pt idx="24150">
                  <c:v>42871.217361053241</c:v>
                </c:pt>
                <c:pt idx="24151">
                  <c:v>42871.224305497686</c:v>
                </c:pt>
                <c:pt idx="24152">
                  <c:v>42871.231249942131</c:v>
                </c:pt>
                <c:pt idx="24153">
                  <c:v>42871.238194386577</c:v>
                </c:pt>
                <c:pt idx="24154">
                  <c:v>42871.245138831022</c:v>
                </c:pt>
                <c:pt idx="24155">
                  <c:v>42871.25208327546</c:v>
                </c:pt>
                <c:pt idx="24156">
                  <c:v>42871.259027719905</c:v>
                </c:pt>
                <c:pt idx="24157">
                  <c:v>42871.26597216435</c:v>
                </c:pt>
                <c:pt idx="24158">
                  <c:v>42871.272916608796</c:v>
                </c:pt>
                <c:pt idx="24159">
                  <c:v>42871.279861053241</c:v>
                </c:pt>
                <c:pt idx="24160">
                  <c:v>42871.286805497686</c:v>
                </c:pt>
                <c:pt idx="24161">
                  <c:v>42871.293749942131</c:v>
                </c:pt>
                <c:pt idx="24162">
                  <c:v>42871.300694386577</c:v>
                </c:pt>
                <c:pt idx="24163">
                  <c:v>42871.307638831022</c:v>
                </c:pt>
                <c:pt idx="24164">
                  <c:v>42871.31458327546</c:v>
                </c:pt>
                <c:pt idx="24165">
                  <c:v>42871.321527719905</c:v>
                </c:pt>
                <c:pt idx="24166">
                  <c:v>42871.32847216435</c:v>
                </c:pt>
                <c:pt idx="24167">
                  <c:v>42871.335416608796</c:v>
                </c:pt>
                <c:pt idx="24168">
                  <c:v>42871.342361053241</c:v>
                </c:pt>
                <c:pt idx="24169">
                  <c:v>42871.349305497686</c:v>
                </c:pt>
                <c:pt idx="24170">
                  <c:v>42871.356249942131</c:v>
                </c:pt>
                <c:pt idx="24171">
                  <c:v>42871.363194386577</c:v>
                </c:pt>
                <c:pt idx="24172">
                  <c:v>42871.370138831022</c:v>
                </c:pt>
                <c:pt idx="24173">
                  <c:v>42871.37708327546</c:v>
                </c:pt>
                <c:pt idx="24174">
                  <c:v>42871.384027719905</c:v>
                </c:pt>
                <c:pt idx="24175">
                  <c:v>42871.39097216435</c:v>
                </c:pt>
                <c:pt idx="24176">
                  <c:v>42871.397916608796</c:v>
                </c:pt>
                <c:pt idx="24177">
                  <c:v>42871.404861053241</c:v>
                </c:pt>
                <c:pt idx="24178">
                  <c:v>42871.411805497686</c:v>
                </c:pt>
                <c:pt idx="24179">
                  <c:v>42871.418749942131</c:v>
                </c:pt>
                <c:pt idx="24180">
                  <c:v>42871.425694386577</c:v>
                </c:pt>
                <c:pt idx="24181">
                  <c:v>42871.432638831022</c:v>
                </c:pt>
                <c:pt idx="24182">
                  <c:v>42871.43958327546</c:v>
                </c:pt>
                <c:pt idx="24183">
                  <c:v>42871.446527719905</c:v>
                </c:pt>
                <c:pt idx="24184">
                  <c:v>42871.45347216435</c:v>
                </c:pt>
                <c:pt idx="24185">
                  <c:v>42871.460416608796</c:v>
                </c:pt>
                <c:pt idx="24186">
                  <c:v>42871.467361053241</c:v>
                </c:pt>
                <c:pt idx="24187">
                  <c:v>42871.474305497686</c:v>
                </c:pt>
                <c:pt idx="24188">
                  <c:v>42871.481249942131</c:v>
                </c:pt>
                <c:pt idx="24189">
                  <c:v>42871.488194386577</c:v>
                </c:pt>
                <c:pt idx="24190">
                  <c:v>42871.495138831022</c:v>
                </c:pt>
                <c:pt idx="24191">
                  <c:v>42871.50208327546</c:v>
                </c:pt>
                <c:pt idx="24192">
                  <c:v>42871.509027719905</c:v>
                </c:pt>
                <c:pt idx="24193">
                  <c:v>42871.51597216435</c:v>
                </c:pt>
                <c:pt idx="24194">
                  <c:v>42871.522916608796</c:v>
                </c:pt>
                <c:pt idx="24195">
                  <c:v>42871.529861053241</c:v>
                </c:pt>
                <c:pt idx="24196">
                  <c:v>42871.536805497686</c:v>
                </c:pt>
                <c:pt idx="24197">
                  <c:v>42871.543749942131</c:v>
                </c:pt>
                <c:pt idx="24198">
                  <c:v>42871.550694386577</c:v>
                </c:pt>
                <c:pt idx="24199">
                  <c:v>42871.557638831022</c:v>
                </c:pt>
                <c:pt idx="24200">
                  <c:v>42871.56458327546</c:v>
                </c:pt>
                <c:pt idx="24201">
                  <c:v>42871.571527719905</c:v>
                </c:pt>
                <c:pt idx="24202">
                  <c:v>42871.57847216435</c:v>
                </c:pt>
                <c:pt idx="24203">
                  <c:v>42871.585416608796</c:v>
                </c:pt>
                <c:pt idx="24204">
                  <c:v>42871.592361053241</c:v>
                </c:pt>
                <c:pt idx="24205">
                  <c:v>42871.599305497686</c:v>
                </c:pt>
                <c:pt idx="24206">
                  <c:v>42871.606249942131</c:v>
                </c:pt>
                <c:pt idx="24207">
                  <c:v>42871.613194386577</c:v>
                </c:pt>
                <c:pt idx="24208">
                  <c:v>42871.620138831022</c:v>
                </c:pt>
                <c:pt idx="24209">
                  <c:v>42871.62708327546</c:v>
                </c:pt>
                <c:pt idx="24210">
                  <c:v>42871.634027719905</c:v>
                </c:pt>
                <c:pt idx="24211">
                  <c:v>42871.64097216435</c:v>
                </c:pt>
                <c:pt idx="24212">
                  <c:v>42871.647916608796</c:v>
                </c:pt>
                <c:pt idx="24213">
                  <c:v>42871.654861053241</c:v>
                </c:pt>
                <c:pt idx="24214">
                  <c:v>42871.661805497686</c:v>
                </c:pt>
                <c:pt idx="24215">
                  <c:v>42871.668749942131</c:v>
                </c:pt>
                <c:pt idx="24216">
                  <c:v>42871.675694386577</c:v>
                </c:pt>
                <c:pt idx="24217">
                  <c:v>42871.682638831022</c:v>
                </c:pt>
                <c:pt idx="24218">
                  <c:v>42871.68958327546</c:v>
                </c:pt>
                <c:pt idx="24219">
                  <c:v>42871.696527719905</c:v>
                </c:pt>
                <c:pt idx="24220">
                  <c:v>42871.70347216435</c:v>
                </c:pt>
                <c:pt idx="24221">
                  <c:v>42871.710416608796</c:v>
                </c:pt>
                <c:pt idx="24222">
                  <c:v>42871.717361053241</c:v>
                </c:pt>
                <c:pt idx="24223">
                  <c:v>42871.724305497686</c:v>
                </c:pt>
                <c:pt idx="24224">
                  <c:v>42871.731249942131</c:v>
                </c:pt>
                <c:pt idx="24225">
                  <c:v>42871.738194386577</c:v>
                </c:pt>
                <c:pt idx="24226">
                  <c:v>42871.745138831022</c:v>
                </c:pt>
                <c:pt idx="24227">
                  <c:v>42871.75208327546</c:v>
                </c:pt>
                <c:pt idx="24228">
                  <c:v>42871.759027719905</c:v>
                </c:pt>
                <c:pt idx="24229">
                  <c:v>42871.76597216435</c:v>
                </c:pt>
                <c:pt idx="24230">
                  <c:v>42871.772916608796</c:v>
                </c:pt>
                <c:pt idx="24231">
                  <c:v>42871.779861053241</c:v>
                </c:pt>
                <c:pt idx="24232">
                  <c:v>42871.786805497686</c:v>
                </c:pt>
                <c:pt idx="24233">
                  <c:v>42871.793749942131</c:v>
                </c:pt>
                <c:pt idx="24234">
                  <c:v>42871.800694386577</c:v>
                </c:pt>
                <c:pt idx="24235">
                  <c:v>42871.807638831022</c:v>
                </c:pt>
                <c:pt idx="24236">
                  <c:v>42871.81458327546</c:v>
                </c:pt>
                <c:pt idx="24237">
                  <c:v>42871.821527719905</c:v>
                </c:pt>
                <c:pt idx="24238">
                  <c:v>42871.82847216435</c:v>
                </c:pt>
                <c:pt idx="24239">
                  <c:v>42871.835416608796</c:v>
                </c:pt>
                <c:pt idx="24240">
                  <c:v>42871.842361053241</c:v>
                </c:pt>
                <c:pt idx="24241">
                  <c:v>42871.849305497686</c:v>
                </c:pt>
                <c:pt idx="24242">
                  <c:v>42871.856249942131</c:v>
                </c:pt>
                <c:pt idx="24243">
                  <c:v>42871.863194386577</c:v>
                </c:pt>
                <c:pt idx="24244">
                  <c:v>42871.870138831022</c:v>
                </c:pt>
                <c:pt idx="24245">
                  <c:v>42871.87708327546</c:v>
                </c:pt>
                <c:pt idx="24246">
                  <c:v>42871.884027719905</c:v>
                </c:pt>
                <c:pt idx="24247">
                  <c:v>42871.89097216435</c:v>
                </c:pt>
                <c:pt idx="24248">
                  <c:v>42871.897916608796</c:v>
                </c:pt>
                <c:pt idx="24249">
                  <c:v>42871.904861053241</c:v>
                </c:pt>
                <c:pt idx="24250">
                  <c:v>42871.911805497686</c:v>
                </c:pt>
                <c:pt idx="24251">
                  <c:v>42871.918749942131</c:v>
                </c:pt>
                <c:pt idx="24252">
                  <c:v>42871.925694386577</c:v>
                </c:pt>
                <c:pt idx="24253">
                  <c:v>42871.932638831022</c:v>
                </c:pt>
                <c:pt idx="24254">
                  <c:v>42871.93958327546</c:v>
                </c:pt>
                <c:pt idx="24255">
                  <c:v>42871.946527719905</c:v>
                </c:pt>
                <c:pt idx="24256">
                  <c:v>42871.95347216435</c:v>
                </c:pt>
                <c:pt idx="24257">
                  <c:v>42871.960416608796</c:v>
                </c:pt>
                <c:pt idx="24258">
                  <c:v>42871.967361053241</c:v>
                </c:pt>
                <c:pt idx="24259">
                  <c:v>42871.974305497686</c:v>
                </c:pt>
                <c:pt idx="24260">
                  <c:v>42871.981249942131</c:v>
                </c:pt>
                <c:pt idx="24261">
                  <c:v>42871.988194386577</c:v>
                </c:pt>
                <c:pt idx="24262">
                  <c:v>42871.995138831022</c:v>
                </c:pt>
                <c:pt idx="24263">
                  <c:v>42872.00208327546</c:v>
                </c:pt>
                <c:pt idx="24264">
                  <c:v>42872.009027719905</c:v>
                </c:pt>
                <c:pt idx="24265">
                  <c:v>42872.01597216435</c:v>
                </c:pt>
                <c:pt idx="24266">
                  <c:v>42872.022916608796</c:v>
                </c:pt>
                <c:pt idx="24267">
                  <c:v>42872.029861053241</c:v>
                </c:pt>
                <c:pt idx="24268">
                  <c:v>42872.036805497686</c:v>
                </c:pt>
                <c:pt idx="24269">
                  <c:v>42872.043749942131</c:v>
                </c:pt>
                <c:pt idx="24270">
                  <c:v>42872.050694386577</c:v>
                </c:pt>
                <c:pt idx="24271">
                  <c:v>42872.057638831022</c:v>
                </c:pt>
                <c:pt idx="24272">
                  <c:v>42872.06458327546</c:v>
                </c:pt>
                <c:pt idx="24273">
                  <c:v>42872.071527719905</c:v>
                </c:pt>
                <c:pt idx="24274">
                  <c:v>42872.07847216435</c:v>
                </c:pt>
                <c:pt idx="24275">
                  <c:v>42872.085416608796</c:v>
                </c:pt>
                <c:pt idx="24276">
                  <c:v>42872.092361053241</c:v>
                </c:pt>
                <c:pt idx="24277">
                  <c:v>42872.099305497686</c:v>
                </c:pt>
                <c:pt idx="24278">
                  <c:v>42872.106249942131</c:v>
                </c:pt>
                <c:pt idx="24279">
                  <c:v>42872.113194386577</c:v>
                </c:pt>
                <c:pt idx="24280">
                  <c:v>42872.120138831022</c:v>
                </c:pt>
                <c:pt idx="24281">
                  <c:v>42872.12708327546</c:v>
                </c:pt>
                <c:pt idx="24282">
                  <c:v>42872.134027719905</c:v>
                </c:pt>
                <c:pt idx="24283">
                  <c:v>42872.14097216435</c:v>
                </c:pt>
                <c:pt idx="24284">
                  <c:v>42872.147916608796</c:v>
                </c:pt>
                <c:pt idx="24285">
                  <c:v>42872.154861053241</c:v>
                </c:pt>
                <c:pt idx="24286">
                  <c:v>42872.161805497686</c:v>
                </c:pt>
                <c:pt idx="24287">
                  <c:v>42872.168749942131</c:v>
                </c:pt>
                <c:pt idx="24288">
                  <c:v>42872.175694386577</c:v>
                </c:pt>
                <c:pt idx="24289">
                  <c:v>42872.182638831022</c:v>
                </c:pt>
                <c:pt idx="24290">
                  <c:v>42872.18958327546</c:v>
                </c:pt>
                <c:pt idx="24291">
                  <c:v>42872.196527719905</c:v>
                </c:pt>
                <c:pt idx="24292">
                  <c:v>42872.20347216435</c:v>
                </c:pt>
                <c:pt idx="24293">
                  <c:v>42872.210416608796</c:v>
                </c:pt>
                <c:pt idx="24294">
                  <c:v>42872.217361053241</c:v>
                </c:pt>
                <c:pt idx="24295">
                  <c:v>42872.224305497686</c:v>
                </c:pt>
                <c:pt idx="24296">
                  <c:v>42872.231249942131</c:v>
                </c:pt>
                <c:pt idx="24297">
                  <c:v>42872.238194386577</c:v>
                </c:pt>
                <c:pt idx="24298">
                  <c:v>42872.245138831022</c:v>
                </c:pt>
                <c:pt idx="24299">
                  <c:v>42872.25208327546</c:v>
                </c:pt>
                <c:pt idx="24300">
                  <c:v>42872.259027719905</c:v>
                </c:pt>
                <c:pt idx="24301">
                  <c:v>42872.26597216435</c:v>
                </c:pt>
                <c:pt idx="24302">
                  <c:v>42872.272916608796</c:v>
                </c:pt>
                <c:pt idx="24303">
                  <c:v>42872.279861053241</c:v>
                </c:pt>
                <c:pt idx="24304">
                  <c:v>42872.286805497686</c:v>
                </c:pt>
                <c:pt idx="24305">
                  <c:v>42872.293749942131</c:v>
                </c:pt>
                <c:pt idx="24306">
                  <c:v>42872.300694386577</c:v>
                </c:pt>
                <c:pt idx="24307">
                  <c:v>42872.307638831022</c:v>
                </c:pt>
                <c:pt idx="24308">
                  <c:v>42872.31458327546</c:v>
                </c:pt>
                <c:pt idx="24309">
                  <c:v>42872.321527719905</c:v>
                </c:pt>
                <c:pt idx="24310">
                  <c:v>42872.32847216435</c:v>
                </c:pt>
                <c:pt idx="24311">
                  <c:v>42872.335416608796</c:v>
                </c:pt>
                <c:pt idx="24312">
                  <c:v>42872.342361053241</c:v>
                </c:pt>
                <c:pt idx="24313">
                  <c:v>42872.349305497686</c:v>
                </c:pt>
                <c:pt idx="24314">
                  <c:v>42872.356249942131</c:v>
                </c:pt>
                <c:pt idx="24315">
                  <c:v>42872.363194386577</c:v>
                </c:pt>
                <c:pt idx="24316">
                  <c:v>42872.370138831022</c:v>
                </c:pt>
                <c:pt idx="24317">
                  <c:v>42872.37708327546</c:v>
                </c:pt>
                <c:pt idx="24318">
                  <c:v>42872.384027719905</c:v>
                </c:pt>
                <c:pt idx="24319">
                  <c:v>42872.39097216435</c:v>
                </c:pt>
                <c:pt idx="24320">
                  <c:v>42872.397916608796</c:v>
                </c:pt>
                <c:pt idx="24321">
                  <c:v>42872.404861053241</c:v>
                </c:pt>
                <c:pt idx="24322">
                  <c:v>42872.411805497686</c:v>
                </c:pt>
                <c:pt idx="24323">
                  <c:v>42872.418749942131</c:v>
                </c:pt>
                <c:pt idx="24324">
                  <c:v>42872.425694386577</c:v>
                </c:pt>
                <c:pt idx="24325">
                  <c:v>42872.432638831022</c:v>
                </c:pt>
                <c:pt idx="24326">
                  <c:v>42872.43958327546</c:v>
                </c:pt>
                <c:pt idx="24327">
                  <c:v>42872.446527719905</c:v>
                </c:pt>
                <c:pt idx="24328">
                  <c:v>42872.45347216435</c:v>
                </c:pt>
                <c:pt idx="24329">
                  <c:v>42872.460416608796</c:v>
                </c:pt>
                <c:pt idx="24330">
                  <c:v>42872.467361053241</c:v>
                </c:pt>
                <c:pt idx="24331">
                  <c:v>42872.474305497686</c:v>
                </c:pt>
                <c:pt idx="24332">
                  <c:v>42872.481249942131</c:v>
                </c:pt>
                <c:pt idx="24333">
                  <c:v>42872.488194386577</c:v>
                </c:pt>
                <c:pt idx="24334">
                  <c:v>42872.495138831022</c:v>
                </c:pt>
                <c:pt idx="24335">
                  <c:v>42872.50208327546</c:v>
                </c:pt>
                <c:pt idx="24336">
                  <c:v>42872.509027719905</c:v>
                </c:pt>
                <c:pt idx="24337">
                  <c:v>42872.51597216435</c:v>
                </c:pt>
                <c:pt idx="24338">
                  <c:v>42872.522916608796</c:v>
                </c:pt>
                <c:pt idx="24339">
                  <c:v>42872.529861053241</c:v>
                </c:pt>
                <c:pt idx="24340">
                  <c:v>42872.536805497686</c:v>
                </c:pt>
                <c:pt idx="24341">
                  <c:v>42872.543749942131</c:v>
                </c:pt>
                <c:pt idx="24342">
                  <c:v>42872.550694386577</c:v>
                </c:pt>
                <c:pt idx="24343">
                  <c:v>42872.557638831022</c:v>
                </c:pt>
                <c:pt idx="24344">
                  <c:v>42872.56458327546</c:v>
                </c:pt>
                <c:pt idx="24345">
                  <c:v>42872.571527719905</c:v>
                </c:pt>
                <c:pt idx="24346">
                  <c:v>42872.57847216435</c:v>
                </c:pt>
                <c:pt idx="24347">
                  <c:v>42872.585416608796</c:v>
                </c:pt>
                <c:pt idx="24348">
                  <c:v>42872.592361053241</c:v>
                </c:pt>
                <c:pt idx="24349">
                  <c:v>42872.599305497686</c:v>
                </c:pt>
                <c:pt idx="24350">
                  <c:v>42872.606249942131</c:v>
                </c:pt>
                <c:pt idx="24351">
                  <c:v>42872.613194386577</c:v>
                </c:pt>
                <c:pt idx="24352">
                  <c:v>42872.620138831022</c:v>
                </c:pt>
                <c:pt idx="24353">
                  <c:v>42872.62708327546</c:v>
                </c:pt>
                <c:pt idx="24354">
                  <c:v>42872.634027719905</c:v>
                </c:pt>
                <c:pt idx="24355">
                  <c:v>42872.64097216435</c:v>
                </c:pt>
                <c:pt idx="24356">
                  <c:v>42872.647916608796</c:v>
                </c:pt>
                <c:pt idx="24357">
                  <c:v>42872.654861053241</c:v>
                </c:pt>
                <c:pt idx="24358">
                  <c:v>42872.661805497686</c:v>
                </c:pt>
                <c:pt idx="24359">
                  <c:v>42872.668749942131</c:v>
                </c:pt>
                <c:pt idx="24360">
                  <c:v>42872.675694386577</c:v>
                </c:pt>
                <c:pt idx="24361">
                  <c:v>42872.682638831022</c:v>
                </c:pt>
                <c:pt idx="24362">
                  <c:v>42872.68958327546</c:v>
                </c:pt>
                <c:pt idx="24363">
                  <c:v>42872.696527719905</c:v>
                </c:pt>
                <c:pt idx="24364">
                  <c:v>42872.70347216435</c:v>
                </c:pt>
                <c:pt idx="24365">
                  <c:v>42872.710416608796</c:v>
                </c:pt>
                <c:pt idx="24366">
                  <c:v>42872.717361053241</c:v>
                </c:pt>
                <c:pt idx="24367">
                  <c:v>42872.724305497686</c:v>
                </c:pt>
                <c:pt idx="24368">
                  <c:v>42872.731249942131</c:v>
                </c:pt>
                <c:pt idx="24369">
                  <c:v>42872.738194386577</c:v>
                </c:pt>
                <c:pt idx="24370">
                  <c:v>42872.745138831022</c:v>
                </c:pt>
                <c:pt idx="24371">
                  <c:v>42872.75208327546</c:v>
                </c:pt>
                <c:pt idx="24372">
                  <c:v>42872.759027719905</c:v>
                </c:pt>
                <c:pt idx="24373">
                  <c:v>42872.76597216435</c:v>
                </c:pt>
                <c:pt idx="24374">
                  <c:v>42872.772916608796</c:v>
                </c:pt>
                <c:pt idx="24375">
                  <c:v>42872.779861053241</c:v>
                </c:pt>
                <c:pt idx="24376">
                  <c:v>42872.786805497686</c:v>
                </c:pt>
                <c:pt idx="24377">
                  <c:v>42872.793749942131</c:v>
                </c:pt>
                <c:pt idx="24378">
                  <c:v>42872.800694386577</c:v>
                </c:pt>
                <c:pt idx="24379">
                  <c:v>42872.807638831022</c:v>
                </c:pt>
                <c:pt idx="24380">
                  <c:v>42872.81458327546</c:v>
                </c:pt>
                <c:pt idx="24381">
                  <c:v>42872.821527719905</c:v>
                </c:pt>
                <c:pt idx="24382">
                  <c:v>42872.82847216435</c:v>
                </c:pt>
                <c:pt idx="24383">
                  <c:v>42872.835416608796</c:v>
                </c:pt>
                <c:pt idx="24384">
                  <c:v>42872.842361053241</c:v>
                </c:pt>
                <c:pt idx="24385">
                  <c:v>42872.849305497686</c:v>
                </c:pt>
                <c:pt idx="24386">
                  <c:v>42872.856249942131</c:v>
                </c:pt>
                <c:pt idx="24387">
                  <c:v>42872.863194386577</c:v>
                </c:pt>
                <c:pt idx="24388">
                  <c:v>42872.870138831022</c:v>
                </c:pt>
                <c:pt idx="24389">
                  <c:v>42872.87708327546</c:v>
                </c:pt>
                <c:pt idx="24390">
                  <c:v>42872.884027719905</c:v>
                </c:pt>
                <c:pt idx="24391">
                  <c:v>42872.89097216435</c:v>
                </c:pt>
                <c:pt idx="24392">
                  <c:v>42872.897916608796</c:v>
                </c:pt>
                <c:pt idx="24393">
                  <c:v>42872.904861053241</c:v>
                </c:pt>
                <c:pt idx="24394">
                  <c:v>42872.911805497686</c:v>
                </c:pt>
                <c:pt idx="24395">
                  <c:v>42872.918749942131</c:v>
                </c:pt>
                <c:pt idx="24396">
                  <c:v>42872.925694386577</c:v>
                </c:pt>
                <c:pt idx="24397">
                  <c:v>42872.932638831022</c:v>
                </c:pt>
                <c:pt idx="24398">
                  <c:v>42872.93958327546</c:v>
                </c:pt>
                <c:pt idx="24399">
                  <c:v>42872.946527719905</c:v>
                </c:pt>
                <c:pt idx="24400">
                  <c:v>42872.95347216435</c:v>
                </c:pt>
                <c:pt idx="24401">
                  <c:v>42872.960416608796</c:v>
                </c:pt>
                <c:pt idx="24402">
                  <c:v>42872.967361053241</c:v>
                </c:pt>
                <c:pt idx="24403">
                  <c:v>42872.974305497686</c:v>
                </c:pt>
                <c:pt idx="24404">
                  <c:v>42872.981249942131</c:v>
                </c:pt>
                <c:pt idx="24405">
                  <c:v>42872.988194386577</c:v>
                </c:pt>
                <c:pt idx="24406">
                  <c:v>42872.995138831022</c:v>
                </c:pt>
                <c:pt idx="24407">
                  <c:v>42873.00208327546</c:v>
                </c:pt>
                <c:pt idx="24408">
                  <c:v>42873.009027719905</c:v>
                </c:pt>
                <c:pt idx="24409">
                  <c:v>42873.01597216435</c:v>
                </c:pt>
                <c:pt idx="24410">
                  <c:v>42873.022916608796</c:v>
                </c:pt>
                <c:pt idx="24411">
                  <c:v>42873.029861053241</c:v>
                </c:pt>
                <c:pt idx="24412">
                  <c:v>42873.036805497686</c:v>
                </c:pt>
                <c:pt idx="24413">
                  <c:v>42873.043749942131</c:v>
                </c:pt>
                <c:pt idx="24414">
                  <c:v>42873.050694386577</c:v>
                </c:pt>
                <c:pt idx="24415">
                  <c:v>42873.057638831022</c:v>
                </c:pt>
                <c:pt idx="24416">
                  <c:v>42873.06458327546</c:v>
                </c:pt>
                <c:pt idx="24417">
                  <c:v>42873.071527719905</c:v>
                </c:pt>
                <c:pt idx="24418">
                  <c:v>42873.07847216435</c:v>
                </c:pt>
                <c:pt idx="24419">
                  <c:v>42873.085416608796</c:v>
                </c:pt>
                <c:pt idx="24420">
                  <c:v>42873.092361053241</c:v>
                </c:pt>
                <c:pt idx="24421">
                  <c:v>42873.099305497686</c:v>
                </c:pt>
                <c:pt idx="24422">
                  <c:v>42873.106249942131</c:v>
                </c:pt>
                <c:pt idx="24423">
                  <c:v>42873.113194386577</c:v>
                </c:pt>
                <c:pt idx="24424">
                  <c:v>42873.120138831022</c:v>
                </c:pt>
                <c:pt idx="24425">
                  <c:v>42873.12708327546</c:v>
                </c:pt>
                <c:pt idx="24426">
                  <c:v>42873.134027719905</c:v>
                </c:pt>
                <c:pt idx="24427">
                  <c:v>42873.14097216435</c:v>
                </c:pt>
                <c:pt idx="24428">
                  <c:v>42873.147916608796</c:v>
                </c:pt>
                <c:pt idx="24429">
                  <c:v>42873.154861053241</c:v>
                </c:pt>
                <c:pt idx="24430">
                  <c:v>42873.161805497686</c:v>
                </c:pt>
                <c:pt idx="24431">
                  <c:v>42873.168749942131</c:v>
                </c:pt>
                <c:pt idx="24432">
                  <c:v>42873.175694386577</c:v>
                </c:pt>
                <c:pt idx="24433">
                  <c:v>42873.182638831022</c:v>
                </c:pt>
                <c:pt idx="24434">
                  <c:v>42873.18958327546</c:v>
                </c:pt>
                <c:pt idx="24435">
                  <c:v>42873.196527719905</c:v>
                </c:pt>
                <c:pt idx="24436">
                  <c:v>42873.20347216435</c:v>
                </c:pt>
                <c:pt idx="24437">
                  <c:v>42873.210416608796</c:v>
                </c:pt>
                <c:pt idx="24438">
                  <c:v>42873.217361053241</c:v>
                </c:pt>
                <c:pt idx="24439">
                  <c:v>42873.224305497686</c:v>
                </c:pt>
                <c:pt idx="24440">
                  <c:v>42873.231249942131</c:v>
                </c:pt>
                <c:pt idx="24441">
                  <c:v>42873.238194386577</c:v>
                </c:pt>
                <c:pt idx="24442">
                  <c:v>42873.245138831022</c:v>
                </c:pt>
                <c:pt idx="24443">
                  <c:v>42873.25208327546</c:v>
                </c:pt>
                <c:pt idx="24444">
                  <c:v>42873.259027719905</c:v>
                </c:pt>
                <c:pt idx="24445">
                  <c:v>42873.26597216435</c:v>
                </c:pt>
                <c:pt idx="24446">
                  <c:v>42873.272916608796</c:v>
                </c:pt>
                <c:pt idx="24447">
                  <c:v>42873.279861053241</c:v>
                </c:pt>
                <c:pt idx="24448">
                  <c:v>42873.286805497686</c:v>
                </c:pt>
                <c:pt idx="24449">
                  <c:v>42873.293749942131</c:v>
                </c:pt>
                <c:pt idx="24450">
                  <c:v>42873.300694386577</c:v>
                </c:pt>
                <c:pt idx="24451">
                  <c:v>42873.307638831022</c:v>
                </c:pt>
                <c:pt idx="24452">
                  <c:v>42873.31458327546</c:v>
                </c:pt>
                <c:pt idx="24453">
                  <c:v>42873.321527719905</c:v>
                </c:pt>
                <c:pt idx="24454">
                  <c:v>42873.32847216435</c:v>
                </c:pt>
                <c:pt idx="24455">
                  <c:v>42873.335416608796</c:v>
                </c:pt>
                <c:pt idx="24456">
                  <c:v>42873.342361053241</c:v>
                </c:pt>
                <c:pt idx="24457">
                  <c:v>42873.349305497686</c:v>
                </c:pt>
                <c:pt idx="24458">
                  <c:v>42873.356249942131</c:v>
                </c:pt>
                <c:pt idx="24459">
                  <c:v>42873.363194386577</c:v>
                </c:pt>
                <c:pt idx="24460">
                  <c:v>42873.370138831022</c:v>
                </c:pt>
                <c:pt idx="24461">
                  <c:v>42873.37708327546</c:v>
                </c:pt>
                <c:pt idx="24462">
                  <c:v>42873.384027719905</c:v>
                </c:pt>
                <c:pt idx="24463">
                  <c:v>42873.39097216435</c:v>
                </c:pt>
                <c:pt idx="24464">
                  <c:v>42873.397916608796</c:v>
                </c:pt>
                <c:pt idx="24465">
                  <c:v>42873.404861053241</c:v>
                </c:pt>
                <c:pt idx="24466">
                  <c:v>42873.411805497686</c:v>
                </c:pt>
                <c:pt idx="24467">
                  <c:v>42873.418749942131</c:v>
                </c:pt>
                <c:pt idx="24468">
                  <c:v>42873.425694386577</c:v>
                </c:pt>
                <c:pt idx="24469">
                  <c:v>42873.432638831022</c:v>
                </c:pt>
                <c:pt idx="24470">
                  <c:v>42873.43958327546</c:v>
                </c:pt>
                <c:pt idx="24471">
                  <c:v>42873.446527719905</c:v>
                </c:pt>
                <c:pt idx="24472">
                  <c:v>42873.45347216435</c:v>
                </c:pt>
                <c:pt idx="24473">
                  <c:v>42873.460416608796</c:v>
                </c:pt>
                <c:pt idx="24474">
                  <c:v>42873.467361053241</c:v>
                </c:pt>
                <c:pt idx="24475">
                  <c:v>42873.474305497686</c:v>
                </c:pt>
                <c:pt idx="24476">
                  <c:v>42873.481249942131</c:v>
                </c:pt>
                <c:pt idx="24477">
                  <c:v>42873.488194386577</c:v>
                </c:pt>
                <c:pt idx="24478">
                  <c:v>42873.495138831022</c:v>
                </c:pt>
                <c:pt idx="24479">
                  <c:v>42873.50208327546</c:v>
                </c:pt>
                <c:pt idx="24480">
                  <c:v>42873.509027719905</c:v>
                </c:pt>
                <c:pt idx="24481">
                  <c:v>42873.51597216435</c:v>
                </c:pt>
                <c:pt idx="24482">
                  <c:v>42873.522916608796</c:v>
                </c:pt>
                <c:pt idx="24483">
                  <c:v>42873.529861053241</c:v>
                </c:pt>
                <c:pt idx="24484">
                  <c:v>42873.536805497686</c:v>
                </c:pt>
                <c:pt idx="24485">
                  <c:v>42873.543749942131</c:v>
                </c:pt>
                <c:pt idx="24486">
                  <c:v>42873.550694386577</c:v>
                </c:pt>
                <c:pt idx="24487">
                  <c:v>42873.557638831022</c:v>
                </c:pt>
                <c:pt idx="24488">
                  <c:v>42873.56458327546</c:v>
                </c:pt>
                <c:pt idx="24489">
                  <c:v>42873.571527719905</c:v>
                </c:pt>
                <c:pt idx="24490">
                  <c:v>42873.57847216435</c:v>
                </c:pt>
                <c:pt idx="24491">
                  <c:v>42873.585416608796</c:v>
                </c:pt>
                <c:pt idx="24492">
                  <c:v>42873.592361053241</c:v>
                </c:pt>
                <c:pt idx="24493">
                  <c:v>42873.599305497686</c:v>
                </c:pt>
                <c:pt idx="24494">
                  <c:v>42873.606249942131</c:v>
                </c:pt>
                <c:pt idx="24495">
                  <c:v>42873.613194386577</c:v>
                </c:pt>
                <c:pt idx="24496">
                  <c:v>42873.620138831022</c:v>
                </c:pt>
                <c:pt idx="24497">
                  <c:v>42873.62708327546</c:v>
                </c:pt>
                <c:pt idx="24498">
                  <c:v>42873.634027719905</c:v>
                </c:pt>
                <c:pt idx="24499">
                  <c:v>42873.64097216435</c:v>
                </c:pt>
                <c:pt idx="24500">
                  <c:v>42873.647916608796</c:v>
                </c:pt>
                <c:pt idx="24501">
                  <c:v>42873.654861053241</c:v>
                </c:pt>
                <c:pt idx="24502">
                  <c:v>42873.661805497686</c:v>
                </c:pt>
                <c:pt idx="24503">
                  <c:v>42873.668749942131</c:v>
                </c:pt>
                <c:pt idx="24504">
                  <c:v>42873.675694386577</c:v>
                </c:pt>
                <c:pt idx="24505">
                  <c:v>42873.682638831022</c:v>
                </c:pt>
                <c:pt idx="24506">
                  <c:v>42873.68958327546</c:v>
                </c:pt>
                <c:pt idx="24507">
                  <c:v>42873.696527719905</c:v>
                </c:pt>
                <c:pt idx="24508">
                  <c:v>42873.70347216435</c:v>
                </c:pt>
                <c:pt idx="24509">
                  <c:v>42873.710416608796</c:v>
                </c:pt>
                <c:pt idx="24510">
                  <c:v>42873.717361053241</c:v>
                </c:pt>
                <c:pt idx="24511">
                  <c:v>42873.724305497686</c:v>
                </c:pt>
                <c:pt idx="24512">
                  <c:v>42873.731249942131</c:v>
                </c:pt>
                <c:pt idx="24513">
                  <c:v>42873.738194386577</c:v>
                </c:pt>
                <c:pt idx="24514">
                  <c:v>42873.745138831022</c:v>
                </c:pt>
                <c:pt idx="24515">
                  <c:v>42873.75208327546</c:v>
                </c:pt>
                <c:pt idx="24516">
                  <c:v>42873.759027719905</c:v>
                </c:pt>
                <c:pt idx="24517">
                  <c:v>42873.76597216435</c:v>
                </c:pt>
                <c:pt idx="24518">
                  <c:v>42873.772916608796</c:v>
                </c:pt>
                <c:pt idx="24519">
                  <c:v>42873.779861053241</c:v>
                </c:pt>
                <c:pt idx="24520">
                  <c:v>42873.786805497686</c:v>
                </c:pt>
                <c:pt idx="24521">
                  <c:v>42873.793749942131</c:v>
                </c:pt>
                <c:pt idx="24522">
                  <c:v>42873.800694386577</c:v>
                </c:pt>
                <c:pt idx="24523">
                  <c:v>42873.807638831022</c:v>
                </c:pt>
                <c:pt idx="24524">
                  <c:v>42873.81458327546</c:v>
                </c:pt>
                <c:pt idx="24525">
                  <c:v>42873.821527719905</c:v>
                </c:pt>
                <c:pt idx="24526">
                  <c:v>42873.82847216435</c:v>
                </c:pt>
                <c:pt idx="24527">
                  <c:v>42873.835416608796</c:v>
                </c:pt>
                <c:pt idx="24528">
                  <c:v>42873.842361053241</c:v>
                </c:pt>
                <c:pt idx="24529">
                  <c:v>42873.849305497686</c:v>
                </c:pt>
                <c:pt idx="24530">
                  <c:v>42873.856249942131</c:v>
                </c:pt>
                <c:pt idx="24531">
                  <c:v>42873.863194386577</c:v>
                </c:pt>
                <c:pt idx="24532">
                  <c:v>42873.870138831022</c:v>
                </c:pt>
                <c:pt idx="24533">
                  <c:v>42873.87708327546</c:v>
                </c:pt>
                <c:pt idx="24534">
                  <c:v>42873.884027719905</c:v>
                </c:pt>
                <c:pt idx="24535">
                  <c:v>42873.89097216435</c:v>
                </c:pt>
                <c:pt idx="24536">
                  <c:v>42873.897916608796</c:v>
                </c:pt>
                <c:pt idx="24537">
                  <c:v>42873.904861053241</c:v>
                </c:pt>
                <c:pt idx="24538">
                  <c:v>42873.911805497686</c:v>
                </c:pt>
                <c:pt idx="24539">
                  <c:v>42873.918749942131</c:v>
                </c:pt>
                <c:pt idx="24540">
                  <c:v>42873.925694386577</c:v>
                </c:pt>
                <c:pt idx="24541">
                  <c:v>42873.932638831022</c:v>
                </c:pt>
                <c:pt idx="24542">
                  <c:v>42873.93958327546</c:v>
                </c:pt>
                <c:pt idx="24543">
                  <c:v>42873.946527719905</c:v>
                </c:pt>
                <c:pt idx="24544">
                  <c:v>42873.95347216435</c:v>
                </c:pt>
                <c:pt idx="24545">
                  <c:v>42873.960416608796</c:v>
                </c:pt>
                <c:pt idx="24546">
                  <c:v>42873.967361053241</c:v>
                </c:pt>
                <c:pt idx="24547">
                  <c:v>42873.974305497686</c:v>
                </c:pt>
                <c:pt idx="24548">
                  <c:v>42873.981249942131</c:v>
                </c:pt>
                <c:pt idx="24549">
                  <c:v>42873.988194386577</c:v>
                </c:pt>
                <c:pt idx="24550">
                  <c:v>42873.995138831022</c:v>
                </c:pt>
                <c:pt idx="24551">
                  <c:v>42874.00208327546</c:v>
                </c:pt>
                <c:pt idx="24552">
                  <c:v>42874.009027719905</c:v>
                </c:pt>
                <c:pt idx="24553">
                  <c:v>42874.01597216435</c:v>
                </c:pt>
                <c:pt idx="24554">
                  <c:v>42874.022916608796</c:v>
                </c:pt>
                <c:pt idx="24555">
                  <c:v>42874.029861053241</c:v>
                </c:pt>
                <c:pt idx="24556">
                  <c:v>42874.036805497686</c:v>
                </c:pt>
                <c:pt idx="24557">
                  <c:v>42874.043749942131</c:v>
                </c:pt>
                <c:pt idx="24558">
                  <c:v>42874.050694386577</c:v>
                </c:pt>
                <c:pt idx="24559">
                  <c:v>42874.057638831022</c:v>
                </c:pt>
                <c:pt idx="24560">
                  <c:v>42874.06458327546</c:v>
                </c:pt>
                <c:pt idx="24561">
                  <c:v>42874.071527719905</c:v>
                </c:pt>
                <c:pt idx="24562">
                  <c:v>42874.07847216435</c:v>
                </c:pt>
                <c:pt idx="24563">
                  <c:v>42874.085416608796</c:v>
                </c:pt>
                <c:pt idx="24564">
                  <c:v>42874.092361053241</c:v>
                </c:pt>
                <c:pt idx="24565">
                  <c:v>42874.099305497686</c:v>
                </c:pt>
                <c:pt idx="24566">
                  <c:v>42874.106249942131</c:v>
                </c:pt>
                <c:pt idx="24567">
                  <c:v>42874.113194386577</c:v>
                </c:pt>
                <c:pt idx="24568">
                  <c:v>42874.120138831022</c:v>
                </c:pt>
                <c:pt idx="24569">
                  <c:v>42874.12708327546</c:v>
                </c:pt>
                <c:pt idx="24570">
                  <c:v>42874.134027719905</c:v>
                </c:pt>
                <c:pt idx="24571">
                  <c:v>42874.14097216435</c:v>
                </c:pt>
                <c:pt idx="24572">
                  <c:v>42874.147916608796</c:v>
                </c:pt>
                <c:pt idx="24573">
                  <c:v>42874.154861053241</c:v>
                </c:pt>
                <c:pt idx="24574">
                  <c:v>42874.161805497686</c:v>
                </c:pt>
                <c:pt idx="24575">
                  <c:v>42874.168749942131</c:v>
                </c:pt>
                <c:pt idx="24576">
                  <c:v>42874.175694386577</c:v>
                </c:pt>
                <c:pt idx="24577">
                  <c:v>42874.182638831022</c:v>
                </c:pt>
                <c:pt idx="24578">
                  <c:v>42874.18958327546</c:v>
                </c:pt>
                <c:pt idx="24579">
                  <c:v>42874.196527719905</c:v>
                </c:pt>
                <c:pt idx="24580">
                  <c:v>42874.20347216435</c:v>
                </c:pt>
                <c:pt idx="24581">
                  <c:v>42874.210416608796</c:v>
                </c:pt>
                <c:pt idx="24582">
                  <c:v>42874.217361053241</c:v>
                </c:pt>
                <c:pt idx="24583">
                  <c:v>42874.224305497686</c:v>
                </c:pt>
                <c:pt idx="24584">
                  <c:v>42874.231249942131</c:v>
                </c:pt>
                <c:pt idx="24585">
                  <c:v>42874.238194386577</c:v>
                </c:pt>
                <c:pt idx="24586">
                  <c:v>42874.245138831022</c:v>
                </c:pt>
                <c:pt idx="24587">
                  <c:v>42874.25208327546</c:v>
                </c:pt>
                <c:pt idx="24588">
                  <c:v>42874.259027719905</c:v>
                </c:pt>
                <c:pt idx="24589">
                  <c:v>42874.26597216435</c:v>
                </c:pt>
                <c:pt idx="24590">
                  <c:v>42874.272916608796</c:v>
                </c:pt>
                <c:pt idx="24591">
                  <c:v>42874.279861053241</c:v>
                </c:pt>
                <c:pt idx="24592">
                  <c:v>42874.286805497686</c:v>
                </c:pt>
                <c:pt idx="24593">
                  <c:v>42874.293749942131</c:v>
                </c:pt>
                <c:pt idx="24594">
                  <c:v>42874.300694386577</c:v>
                </c:pt>
                <c:pt idx="24595">
                  <c:v>42874.307638831022</c:v>
                </c:pt>
                <c:pt idx="24596">
                  <c:v>42874.31458327546</c:v>
                </c:pt>
                <c:pt idx="24597">
                  <c:v>42874.321527719905</c:v>
                </c:pt>
                <c:pt idx="24598">
                  <c:v>42874.32847216435</c:v>
                </c:pt>
                <c:pt idx="24599">
                  <c:v>42874.335416608796</c:v>
                </c:pt>
                <c:pt idx="24600">
                  <c:v>42874.342361053241</c:v>
                </c:pt>
                <c:pt idx="24601">
                  <c:v>42874.349305497686</c:v>
                </c:pt>
                <c:pt idx="24602">
                  <c:v>42874.356249942131</c:v>
                </c:pt>
                <c:pt idx="24603">
                  <c:v>42874.363194386577</c:v>
                </c:pt>
                <c:pt idx="24604">
                  <c:v>42874.370138831022</c:v>
                </c:pt>
                <c:pt idx="24605">
                  <c:v>42874.37708327546</c:v>
                </c:pt>
                <c:pt idx="24606">
                  <c:v>42874.384027719905</c:v>
                </c:pt>
                <c:pt idx="24607">
                  <c:v>42874.39097216435</c:v>
                </c:pt>
                <c:pt idx="24608">
                  <c:v>42874.397916608796</c:v>
                </c:pt>
                <c:pt idx="24609">
                  <c:v>42874.404861053241</c:v>
                </c:pt>
                <c:pt idx="24610">
                  <c:v>42874.411805497686</c:v>
                </c:pt>
                <c:pt idx="24611">
                  <c:v>42874.418749942131</c:v>
                </c:pt>
                <c:pt idx="24612">
                  <c:v>42874.425694386577</c:v>
                </c:pt>
                <c:pt idx="24613">
                  <c:v>42874.432638831022</c:v>
                </c:pt>
                <c:pt idx="24614">
                  <c:v>42874.43958327546</c:v>
                </c:pt>
                <c:pt idx="24615">
                  <c:v>42874.446527719905</c:v>
                </c:pt>
                <c:pt idx="24616">
                  <c:v>42874.45347216435</c:v>
                </c:pt>
                <c:pt idx="24617">
                  <c:v>42874.460416608796</c:v>
                </c:pt>
                <c:pt idx="24618">
                  <c:v>42874.467361053241</c:v>
                </c:pt>
                <c:pt idx="24619">
                  <c:v>42874.474305497686</c:v>
                </c:pt>
                <c:pt idx="24620">
                  <c:v>42874.481249942131</c:v>
                </c:pt>
                <c:pt idx="24621">
                  <c:v>42874.488194386577</c:v>
                </c:pt>
                <c:pt idx="24622">
                  <c:v>42874.495138831022</c:v>
                </c:pt>
                <c:pt idx="24623">
                  <c:v>42874.50208327546</c:v>
                </c:pt>
                <c:pt idx="24624">
                  <c:v>42874.509027719905</c:v>
                </c:pt>
                <c:pt idx="24625">
                  <c:v>42874.51597216435</c:v>
                </c:pt>
                <c:pt idx="24626">
                  <c:v>42874.522916608796</c:v>
                </c:pt>
                <c:pt idx="24627">
                  <c:v>42874.529861053241</c:v>
                </c:pt>
                <c:pt idx="24628">
                  <c:v>42874.536805497686</c:v>
                </c:pt>
                <c:pt idx="24629">
                  <c:v>42874.543749942131</c:v>
                </c:pt>
                <c:pt idx="24630">
                  <c:v>42874.550694386577</c:v>
                </c:pt>
                <c:pt idx="24631">
                  <c:v>42874.557638831022</c:v>
                </c:pt>
                <c:pt idx="24632">
                  <c:v>42874.56458327546</c:v>
                </c:pt>
                <c:pt idx="24633">
                  <c:v>42874.571527719905</c:v>
                </c:pt>
                <c:pt idx="24634">
                  <c:v>42874.57847216435</c:v>
                </c:pt>
                <c:pt idx="24635">
                  <c:v>42874.585416608796</c:v>
                </c:pt>
                <c:pt idx="24636">
                  <c:v>42874.592361053241</c:v>
                </c:pt>
                <c:pt idx="24637">
                  <c:v>42874.599305497686</c:v>
                </c:pt>
                <c:pt idx="24638">
                  <c:v>42874.606249942131</c:v>
                </c:pt>
                <c:pt idx="24639">
                  <c:v>42874.613194386577</c:v>
                </c:pt>
                <c:pt idx="24640">
                  <c:v>42874.620138831022</c:v>
                </c:pt>
                <c:pt idx="24641">
                  <c:v>42874.62708327546</c:v>
                </c:pt>
                <c:pt idx="24642">
                  <c:v>42874.634027719905</c:v>
                </c:pt>
                <c:pt idx="24643">
                  <c:v>42874.64097216435</c:v>
                </c:pt>
                <c:pt idx="24644">
                  <c:v>42874.647916608796</c:v>
                </c:pt>
                <c:pt idx="24645">
                  <c:v>42874.654861053241</c:v>
                </c:pt>
                <c:pt idx="24646">
                  <c:v>42874.661805497686</c:v>
                </c:pt>
                <c:pt idx="24647">
                  <c:v>42874.668749942131</c:v>
                </c:pt>
                <c:pt idx="24648">
                  <c:v>42874.675694386577</c:v>
                </c:pt>
                <c:pt idx="24649">
                  <c:v>42874.682638831022</c:v>
                </c:pt>
                <c:pt idx="24650">
                  <c:v>42874.68958327546</c:v>
                </c:pt>
                <c:pt idx="24651">
                  <c:v>42874.696527719905</c:v>
                </c:pt>
                <c:pt idx="24652">
                  <c:v>42874.70347216435</c:v>
                </c:pt>
                <c:pt idx="24653">
                  <c:v>42874.710416608796</c:v>
                </c:pt>
                <c:pt idx="24654">
                  <c:v>42874.717361053241</c:v>
                </c:pt>
                <c:pt idx="24655">
                  <c:v>42874.724305497686</c:v>
                </c:pt>
                <c:pt idx="24656">
                  <c:v>42874.731249942131</c:v>
                </c:pt>
                <c:pt idx="24657">
                  <c:v>42874.738194386577</c:v>
                </c:pt>
                <c:pt idx="24658">
                  <c:v>42874.745138831022</c:v>
                </c:pt>
                <c:pt idx="24659">
                  <c:v>42874.75208327546</c:v>
                </c:pt>
                <c:pt idx="24660">
                  <c:v>42874.759027719905</c:v>
                </c:pt>
                <c:pt idx="24661">
                  <c:v>42874.76597216435</c:v>
                </c:pt>
                <c:pt idx="24662">
                  <c:v>42874.772916608796</c:v>
                </c:pt>
                <c:pt idx="24663">
                  <c:v>42874.779861053241</c:v>
                </c:pt>
                <c:pt idx="24664">
                  <c:v>42874.786805497686</c:v>
                </c:pt>
                <c:pt idx="24665">
                  <c:v>42874.793749942131</c:v>
                </c:pt>
                <c:pt idx="24666">
                  <c:v>42874.800694386577</c:v>
                </c:pt>
                <c:pt idx="24667">
                  <c:v>42874.807638831022</c:v>
                </c:pt>
                <c:pt idx="24668">
                  <c:v>42874.81458327546</c:v>
                </c:pt>
                <c:pt idx="24669">
                  <c:v>42874.821527719905</c:v>
                </c:pt>
                <c:pt idx="24670">
                  <c:v>42874.82847216435</c:v>
                </c:pt>
                <c:pt idx="24671">
                  <c:v>42874.835416608796</c:v>
                </c:pt>
                <c:pt idx="24672">
                  <c:v>42874.842361053241</c:v>
                </c:pt>
                <c:pt idx="24673">
                  <c:v>42874.849305497686</c:v>
                </c:pt>
                <c:pt idx="24674">
                  <c:v>42874.856249942131</c:v>
                </c:pt>
                <c:pt idx="24675">
                  <c:v>42874.863194386577</c:v>
                </c:pt>
                <c:pt idx="24676">
                  <c:v>42874.870138831022</c:v>
                </c:pt>
                <c:pt idx="24677">
                  <c:v>42874.87708327546</c:v>
                </c:pt>
                <c:pt idx="24678">
                  <c:v>42874.884027719905</c:v>
                </c:pt>
                <c:pt idx="24679">
                  <c:v>42874.89097216435</c:v>
                </c:pt>
                <c:pt idx="24680">
                  <c:v>42874.897916608796</c:v>
                </c:pt>
                <c:pt idx="24681">
                  <c:v>42874.904861053241</c:v>
                </c:pt>
                <c:pt idx="24682">
                  <c:v>42874.911805497686</c:v>
                </c:pt>
                <c:pt idx="24683">
                  <c:v>42874.918749942131</c:v>
                </c:pt>
                <c:pt idx="24684">
                  <c:v>42874.925694386577</c:v>
                </c:pt>
                <c:pt idx="24685">
                  <c:v>42874.932638831022</c:v>
                </c:pt>
                <c:pt idx="24686">
                  <c:v>42874.93958327546</c:v>
                </c:pt>
                <c:pt idx="24687">
                  <c:v>42874.946527719905</c:v>
                </c:pt>
                <c:pt idx="24688">
                  <c:v>42874.95347216435</c:v>
                </c:pt>
                <c:pt idx="24689">
                  <c:v>42874.960416608796</c:v>
                </c:pt>
                <c:pt idx="24690">
                  <c:v>42874.967361053241</c:v>
                </c:pt>
                <c:pt idx="24691">
                  <c:v>42874.974305497686</c:v>
                </c:pt>
                <c:pt idx="24692">
                  <c:v>42874.981249942131</c:v>
                </c:pt>
                <c:pt idx="24693">
                  <c:v>42874.988194386577</c:v>
                </c:pt>
                <c:pt idx="24694">
                  <c:v>42874.995138831022</c:v>
                </c:pt>
                <c:pt idx="24695">
                  <c:v>42875.00208327546</c:v>
                </c:pt>
                <c:pt idx="24696">
                  <c:v>42875.009027719905</c:v>
                </c:pt>
                <c:pt idx="24697">
                  <c:v>42875.01597216435</c:v>
                </c:pt>
                <c:pt idx="24698">
                  <c:v>42875.022916608796</c:v>
                </c:pt>
                <c:pt idx="24699">
                  <c:v>42875.029861053241</c:v>
                </c:pt>
                <c:pt idx="24700">
                  <c:v>42875.036805497686</c:v>
                </c:pt>
                <c:pt idx="24701">
                  <c:v>42875.043749942131</c:v>
                </c:pt>
                <c:pt idx="24702">
                  <c:v>42875.050694386577</c:v>
                </c:pt>
                <c:pt idx="24703">
                  <c:v>42875.057638831022</c:v>
                </c:pt>
                <c:pt idx="24704">
                  <c:v>42875.06458327546</c:v>
                </c:pt>
                <c:pt idx="24705">
                  <c:v>42875.071527719905</c:v>
                </c:pt>
                <c:pt idx="24706">
                  <c:v>42875.07847216435</c:v>
                </c:pt>
                <c:pt idx="24707">
                  <c:v>42875.085416608796</c:v>
                </c:pt>
                <c:pt idx="24708">
                  <c:v>42875.092361053241</c:v>
                </c:pt>
                <c:pt idx="24709">
                  <c:v>42875.099305497686</c:v>
                </c:pt>
                <c:pt idx="24710">
                  <c:v>42875.106249942131</c:v>
                </c:pt>
                <c:pt idx="24711">
                  <c:v>42875.113194386577</c:v>
                </c:pt>
                <c:pt idx="24712">
                  <c:v>42875.120138831022</c:v>
                </c:pt>
                <c:pt idx="24713">
                  <c:v>42875.12708327546</c:v>
                </c:pt>
                <c:pt idx="24714">
                  <c:v>42875.134027719905</c:v>
                </c:pt>
                <c:pt idx="24715">
                  <c:v>42875.14097216435</c:v>
                </c:pt>
                <c:pt idx="24716">
                  <c:v>42875.147916608796</c:v>
                </c:pt>
                <c:pt idx="24717">
                  <c:v>42875.154861053241</c:v>
                </c:pt>
                <c:pt idx="24718">
                  <c:v>42875.161805497686</c:v>
                </c:pt>
                <c:pt idx="24719">
                  <c:v>42875.168749942131</c:v>
                </c:pt>
                <c:pt idx="24720">
                  <c:v>42875.175694386577</c:v>
                </c:pt>
                <c:pt idx="24721">
                  <c:v>42875.182638831022</c:v>
                </c:pt>
                <c:pt idx="24722">
                  <c:v>42875.18958327546</c:v>
                </c:pt>
                <c:pt idx="24723">
                  <c:v>42875.196527719905</c:v>
                </c:pt>
                <c:pt idx="24724">
                  <c:v>42875.20347216435</c:v>
                </c:pt>
                <c:pt idx="24725">
                  <c:v>42875.210416608796</c:v>
                </c:pt>
                <c:pt idx="24726">
                  <c:v>42875.217361053241</c:v>
                </c:pt>
                <c:pt idx="24727">
                  <c:v>42875.224305497686</c:v>
                </c:pt>
                <c:pt idx="24728">
                  <c:v>42875.231249942131</c:v>
                </c:pt>
                <c:pt idx="24729">
                  <c:v>42875.238194386577</c:v>
                </c:pt>
                <c:pt idx="24730">
                  <c:v>42875.245138831022</c:v>
                </c:pt>
                <c:pt idx="24731">
                  <c:v>42875.25208327546</c:v>
                </c:pt>
                <c:pt idx="24732">
                  <c:v>42875.259027719905</c:v>
                </c:pt>
                <c:pt idx="24733">
                  <c:v>42875.26597216435</c:v>
                </c:pt>
                <c:pt idx="24734">
                  <c:v>42875.272916608796</c:v>
                </c:pt>
                <c:pt idx="24735">
                  <c:v>42875.279861053241</c:v>
                </c:pt>
                <c:pt idx="24736">
                  <c:v>42875.286805497686</c:v>
                </c:pt>
                <c:pt idx="24737">
                  <c:v>42875.293749942131</c:v>
                </c:pt>
                <c:pt idx="24738">
                  <c:v>42875.300694386577</c:v>
                </c:pt>
                <c:pt idx="24739">
                  <c:v>42875.307638831022</c:v>
                </c:pt>
                <c:pt idx="24740">
                  <c:v>42875.31458327546</c:v>
                </c:pt>
                <c:pt idx="24741">
                  <c:v>42875.321527719905</c:v>
                </c:pt>
                <c:pt idx="24742">
                  <c:v>42875.32847216435</c:v>
                </c:pt>
                <c:pt idx="24743">
                  <c:v>42875.335416608796</c:v>
                </c:pt>
                <c:pt idx="24744">
                  <c:v>42875.342361053241</c:v>
                </c:pt>
                <c:pt idx="24745">
                  <c:v>42875.349305497686</c:v>
                </c:pt>
                <c:pt idx="24746">
                  <c:v>42875.356249942131</c:v>
                </c:pt>
                <c:pt idx="24747">
                  <c:v>42875.363194386577</c:v>
                </c:pt>
                <c:pt idx="24748">
                  <c:v>42875.370138831022</c:v>
                </c:pt>
                <c:pt idx="24749">
                  <c:v>42875.37708327546</c:v>
                </c:pt>
                <c:pt idx="24750">
                  <c:v>42875.384027719905</c:v>
                </c:pt>
                <c:pt idx="24751">
                  <c:v>42875.39097216435</c:v>
                </c:pt>
                <c:pt idx="24752">
                  <c:v>42875.397916608796</c:v>
                </c:pt>
                <c:pt idx="24753">
                  <c:v>42875.404861053241</c:v>
                </c:pt>
                <c:pt idx="24754">
                  <c:v>42875.411805497686</c:v>
                </c:pt>
                <c:pt idx="24755">
                  <c:v>42875.418749942131</c:v>
                </c:pt>
                <c:pt idx="24756">
                  <c:v>42875.425694386577</c:v>
                </c:pt>
                <c:pt idx="24757">
                  <c:v>42875.432638831022</c:v>
                </c:pt>
                <c:pt idx="24758">
                  <c:v>42875.43958327546</c:v>
                </c:pt>
                <c:pt idx="24759">
                  <c:v>42875.446527719905</c:v>
                </c:pt>
                <c:pt idx="24760">
                  <c:v>42875.45347216435</c:v>
                </c:pt>
                <c:pt idx="24761">
                  <c:v>42875.460416608796</c:v>
                </c:pt>
                <c:pt idx="24762">
                  <c:v>42875.467361053241</c:v>
                </c:pt>
                <c:pt idx="24763">
                  <c:v>42875.474305497686</c:v>
                </c:pt>
                <c:pt idx="24764">
                  <c:v>42875.481249942131</c:v>
                </c:pt>
                <c:pt idx="24765">
                  <c:v>42875.488194386577</c:v>
                </c:pt>
                <c:pt idx="24766">
                  <c:v>42875.495138831022</c:v>
                </c:pt>
                <c:pt idx="24767">
                  <c:v>42875.50208327546</c:v>
                </c:pt>
                <c:pt idx="24768">
                  <c:v>42875.509027719905</c:v>
                </c:pt>
                <c:pt idx="24769">
                  <c:v>42875.51597216435</c:v>
                </c:pt>
                <c:pt idx="24770">
                  <c:v>42875.522916608796</c:v>
                </c:pt>
                <c:pt idx="24771">
                  <c:v>42875.529861053241</c:v>
                </c:pt>
                <c:pt idx="24772">
                  <c:v>42875.536805497686</c:v>
                </c:pt>
                <c:pt idx="24773">
                  <c:v>42875.543749942131</c:v>
                </c:pt>
                <c:pt idx="24774">
                  <c:v>42875.550694386577</c:v>
                </c:pt>
                <c:pt idx="24775">
                  <c:v>42875.557638831022</c:v>
                </c:pt>
                <c:pt idx="24776">
                  <c:v>42875.56458327546</c:v>
                </c:pt>
                <c:pt idx="24777">
                  <c:v>42875.571527719905</c:v>
                </c:pt>
                <c:pt idx="24778">
                  <c:v>42875.57847216435</c:v>
                </c:pt>
                <c:pt idx="24779">
                  <c:v>42875.585416608796</c:v>
                </c:pt>
                <c:pt idx="24780">
                  <c:v>42875.592361053241</c:v>
                </c:pt>
                <c:pt idx="24781">
                  <c:v>42875.599305497686</c:v>
                </c:pt>
                <c:pt idx="24782">
                  <c:v>42875.606249942131</c:v>
                </c:pt>
                <c:pt idx="24783">
                  <c:v>42875.613194386577</c:v>
                </c:pt>
                <c:pt idx="24784">
                  <c:v>42875.620138831022</c:v>
                </c:pt>
                <c:pt idx="24785">
                  <c:v>42875.62708327546</c:v>
                </c:pt>
                <c:pt idx="24786">
                  <c:v>42875.634027719905</c:v>
                </c:pt>
                <c:pt idx="24787">
                  <c:v>42875.64097216435</c:v>
                </c:pt>
                <c:pt idx="24788">
                  <c:v>42875.647916608796</c:v>
                </c:pt>
                <c:pt idx="24789">
                  <c:v>42875.654861053241</c:v>
                </c:pt>
                <c:pt idx="24790">
                  <c:v>42875.661805497686</c:v>
                </c:pt>
                <c:pt idx="24791">
                  <c:v>42875.668749942131</c:v>
                </c:pt>
                <c:pt idx="24792">
                  <c:v>42875.675694386577</c:v>
                </c:pt>
                <c:pt idx="24793">
                  <c:v>42875.682638831022</c:v>
                </c:pt>
                <c:pt idx="24794">
                  <c:v>42875.68958327546</c:v>
                </c:pt>
                <c:pt idx="24795">
                  <c:v>42875.696527719905</c:v>
                </c:pt>
                <c:pt idx="24796">
                  <c:v>42875.70347216435</c:v>
                </c:pt>
                <c:pt idx="24797">
                  <c:v>42875.710416608796</c:v>
                </c:pt>
                <c:pt idx="24798">
                  <c:v>42875.717361053241</c:v>
                </c:pt>
                <c:pt idx="24799">
                  <c:v>42875.724305497686</c:v>
                </c:pt>
                <c:pt idx="24800">
                  <c:v>42875.731249942131</c:v>
                </c:pt>
                <c:pt idx="24801">
                  <c:v>42875.738194386577</c:v>
                </c:pt>
                <c:pt idx="24802">
                  <c:v>42875.745138831022</c:v>
                </c:pt>
                <c:pt idx="24803">
                  <c:v>42875.75208327546</c:v>
                </c:pt>
                <c:pt idx="24804">
                  <c:v>42875.759027719905</c:v>
                </c:pt>
                <c:pt idx="24805">
                  <c:v>42875.76597216435</c:v>
                </c:pt>
                <c:pt idx="24806">
                  <c:v>42875.772916608796</c:v>
                </c:pt>
                <c:pt idx="24807">
                  <c:v>42875.779861053241</c:v>
                </c:pt>
                <c:pt idx="24808">
                  <c:v>42875.786805497686</c:v>
                </c:pt>
                <c:pt idx="24809">
                  <c:v>42875.793749942131</c:v>
                </c:pt>
                <c:pt idx="24810">
                  <c:v>42875.800694386577</c:v>
                </c:pt>
                <c:pt idx="24811">
                  <c:v>42875.807638831022</c:v>
                </c:pt>
                <c:pt idx="24812">
                  <c:v>42875.81458327546</c:v>
                </c:pt>
                <c:pt idx="24813">
                  <c:v>42875.821527719905</c:v>
                </c:pt>
                <c:pt idx="24814">
                  <c:v>42875.82847216435</c:v>
                </c:pt>
                <c:pt idx="24815">
                  <c:v>42875.835416608796</c:v>
                </c:pt>
                <c:pt idx="24816">
                  <c:v>42875.842361053241</c:v>
                </c:pt>
                <c:pt idx="24817">
                  <c:v>42875.849305497686</c:v>
                </c:pt>
                <c:pt idx="24818">
                  <c:v>42875.856249942131</c:v>
                </c:pt>
                <c:pt idx="24819">
                  <c:v>42875.863194386577</c:v>
                </c:pt>
                <c:pt idx="24820">
                  <c:v>42875.870138831022</c:v>
                </c:pt>
                <c:pt idx="24821">
                  <c:v>42875.87708327546</c:v>
                </c:pt>
                <c:pt idx="24822">
                  <c:v>42875.884027719905</c:v>
                </c:pt>
                <c:pt idx="24823">
                  <c:v>42875.89097216435</c:v>
                </c:pt>
                <c:pt idx="24824">
                  <c:v>42875.897916608796</c:v>
                </c:pt>
                <c:pt idx="24825">
                  <c:v>42875.904861053241</c:v>
                </c:pt>
                <c:pt idx="24826">
                  <c:v>42875.911805497686</c:v>
                </c:pt>
                <c:pt idx="24827">
                  <c:v>42875.918749942131</c:v>
                </c:pt>
                <c:pt idx="24828">
                  <c:v>42875.925694386577</c:v>
                </c:pt>
                <c:pt idx="24829">
                  <c:v>42875.932638831022</c:v>
                </c:pt>
                <c:pt idx="24830">
                  <c:v>42875.93958327546</c:v>
                </c:pt>
                <c:pt idx="24831">
                  <c:v>42875.946527719905</c:v>
                </c:pt>
                <c:pt idx="24832">
                  <c:v>42875.95347216435</c:v>
                </c:pt>
                <c:pt idx="24833">
                  <c:v>42875.960416608796</c:v>
                </c:pt>
                <c:pt idx="24834">
                  <c:v>42875.967361053241</c:v>
                </c:pt>
                <c:pt idx="24835">
                  <c:v>42875.974305497686</c:v>
                </c:pt>
                <c:pt idx="24836">
                  <c:v>42875.981249942131</c:v>
                </c:pt>
                <c:pt idx="24837">
                  <c:v>42875.988194386577</c:v>
                </c:pt>
                <c:pt idx="24838">
                  <c:v>42875.995138831022</c:v>
                </c:pt>
                <c:pt idx="24839">
                  <c:v>42876.00208327546</c:v>
                </c:pt>
                <c:pt idx="24840">
                  <c:v>42876.009027719905</c:v>
                </c:pt>
                <c:pt idx="24841">
                  <c:v>42876.01597216435</c:v>
                </c:pt>
                <c:pt idx="24842">
                  <c:v>42876.022916608796</c:v>
                </c:pt>
                <c:pt idx="24843">
                  <c:v>42876.029861053241</c:v>
                </c:pt>
                <c:pt idx="24844">
                  <c:v>42876.036805497686</c:v>
                </c:pt>
                <c:pt idx="24845">
                  <c:v>42876.043749942131</c:v>
                </c:pt>
                <c:pt idx="24846">
                  <c:v>42876.050694386577</c:v>
                </c:pt>
                <c:pt idx="24847">
                  <c:v>42876.057638831022</c:v>
                </c:pt>
                <c:pt idx="24848">
                  <c:v>42876.06458327546</c:v>
                </c:pt>
                <c:pt idx="24849">
                  <c:v>42876.071527719905</c:v>
                </c:pt>
                <c:pt idx="24850">
                  <c:v>42876.07847216435</c:v>
                </c:pt>
                <c:pt idx="24851">
                  <c:v>42876.085416608796</c:v>
                </c:pt>
                <c:pt idx="24852">
                  <c:v>42876.092361053241</c:v>
                </c:pt>
                <c:pt idx="24853">
                  <c:v>42876.099305497686</c:v>
                </c:pt>
                <c:pt idx="24854">
                  <c:v>42876.106249942131</c:v>
                </c:pt>
                <c:pt idx="24855">
                  <c:v>42876.113194386577</c:v>
                </c:pt>
                <c:pt idx="24856">
                  <c:v>42876.120138831022</c:v>
                </c:pt>
                <c:pt idx="24857">
                  <c:v>42876.12708327546</c:v>
                </c:pt>
                <c:pt idx="24858">
                  <c:v>42876.134027719905</c:v>
                </c:pt>
                <c:pt idx="24859">
                  <c:v>42876.14097216435</c:v>
                </c:pt>
                <c:pt idx="24860">
                  <c:v>42876.147916608796</c:v>
                </c:pt>
                <c:pt idx="24861">
                  <c:v>42876.154861053241</c:v>
                </c:pt>
                <c:pt idx="24862">
                  <c:v>42876.161805497686</c:v>
                </c:pt>
                <c:pt idx="24863">
                  <c:v>42876.168749942131</c:v>
                </c:pt>
                <c:pt idx="24864">
                  <c:v>42876.175694386577</c:v>
                </c:pt>
                <c:pt idx="24865">
                  <c:v>42876.182638831022</c:v>
                </c:pt>
                <c:pt idx="24866">
                  <c:v>42876.18958327546</c:v>
                </c:pt>
                <c:pt idx="24867">
                  <c:v>42876.196527719905</c:v>
                </c:pt>
                <c:pt idx="24868">
                  <c:v>42876.20347216435</c:v>
                </c:pt>
                <c:pt idx="24869">
                  <c:v>42876.210416608796</c:v>
                </c:pt>
                <c:pt idx="24870">
                  <c:v>42876.217361053241</c:v>
                </c:pt>
                <c:pt idx="24871">
                  <c:v>42876.224305497686</c:v>
                </c:pt>
                <c:pt idx="24872">
                  <c:v>42876.231249942131</c:v>
                </c:pt>
                <c:pt idx="24873">
                  <c:v>42876.238194386577</c:v>
                </c:pt>
                <c:pt idx="24874">
                  <c:v>42876.245138831022</c:v>
                </c:pt>
                <c:pt idx="24875">
                  <c:v>42876.25208327546</c:v>
                </c:pt>
                <c:pt idx="24876">
                  <c:v>42876.259027719905</c:v>
                </c:pt>
                <c:pt idx="24877">
                  <c:v>42876.26597216435</c:v>
                </c:pt>
                <c:pt idx="24878">
                  <c:v>42876.272916608796</c:v>
                </c:pt>
                <c:pt idx="24879">
                  <c:v>42876.279861053241</c:v>
                </c:pt>
                <c:pt idx="24880">
                  <c:v>42876.286805497686</c:v>
                </c:pt>
                <c:pt idx="24881">
                  <c:v>42876.293749942131</c:v>
                </c:pt>
                <c:pt idx="24882">
                  <c:v>42876.300694386577</c:v>
                </c:pt>
                <c:pt idx="24883">
                  <c:v>42876.307638831022</c:v>
                </c:pt>
                <c:pt idx="24884">
                  <c:v>42876.31458327546</c:v>
                </c:pt>
                <c:pt idx="24885">
                  <c:v>42876.321527719905</c:v>
                </c:pt>
                <c:pt idx="24886">
                  <c:v>42876.32847216435</c:v>
                </c:pt>
                <c:pt idx="24887">
                  <c:v>42876.335416608796</c:v>
                </c:pt>
                <c:pt idx="24888">
                  <c:v>42876.342361053241</c:v>
                </c:pt>
                <c:pt idx="24889">
                  <c:v>42876.349305497686</c:v>
                </c:pt>
                <c:pt idx="24890">
                  <c:v>42876.356249942131</c:v>
                </c:pt>
                <c:pt idx="24891">
                  <c:v>42876.363194386577</c:v>
                </c:pt>
                <c:pt idx="24892">
                  <c:v>42876.370138831022</c:v>
                </c:pt>
                <c:pt idx="24893">
                  <c:v>42876.37708327546</c:v>
                </c:pt>
                <c:pt idx="24894">
                  <c:v>42876.384027719905</c:v>
                </c:pt>
                <c:pt idx="24895">
                  <c:v>42876.39097216435</c:v>
                </c:pt>
                <c:pt idx="24896">
                  <c:v>42876.397916608796</c:v>
                </c:pt>
                <c:pt idx="24897">
                  <c:v>42876.404861053241</c:v>
                </c:pt>
                <c:pt idx="24898">
                  <c:v>42876.411805497686</c:v>
                </c:pt>
                <c:pt idx="24899">
                  <c:v>42876.418749942131</c:v>
                </c:pt>
                <c:pt idx="24900">
                  <c:v>42876.425694386577</c:v>
                </c:pt>
                <c:pt idx="24901">
                  <c:v>42876.432638831022</c:v>
                </c:pt>
                <c:pt idx="24902">
                  <c:v>42876.43958327546</c:v>
                </c:pt>
                <c:pt idx="24903">
                  <c:v>42876.446527719905</c:v>
                </c:pt>
                <c:pt idx="24904">
                  <c:v>42876.45347216435</c:v>
                </c:pt>
                <c:pt idx="24905">
                  <c:v>42876.460416608796</c:v>
                </c:pt>
                <c:pt idx="24906">
                  <c:v>42876.467361053241</c:v>
                </c:pt>
                <c:pt idx="24907">
                  <c:v>42876.474305497686</c:v>
                </c:pt>
                <c:pt idx="24908">
                  <c:v>42876.481249942131</c:v>
                </c:pt>
                <c:pt idx="24909">
                  <c:v>42876.488194386577</c:v>
                </c:pt>
                <c:pt idx="24910">
                  <c:v>42876.495138831022</c:v>
                </c:pt>
                <c:pt idx="24911">
                  <c:v>42876.50208327546</c:v>
                </c:pt>
                <c:pt idx="24912">
                  <c:v>42876.509027719905</c:v>
                </c:pt>
                <c:pt idx="24913">
                  <c:v>42876.51597216435</c:v>
                </c:pt>
                <c:pt idx="24914">
                  <c:v>42876.522916608796</c:v>
                </c:pt>
                <c:pt idx="24915">
                  <c:v>42876.529861053241</c:v>
                </c:pt>
                <c:pt idx="24916">
                  <c:v>42876.536805497686</c:v>
                </c:pt>
                <c:pt idx="24917">
                  <c:v>42876.543749942131</c:v>
                </c:pt>
                <c:pt idx="24918">
                  <c:v>42876.550694386577</c:v>
                </c:pt>
                <c:pt idx="24919">
                  <c:v>42876.557638831022</c:v>
                </c:pt>
                <c:pt idx="24920">
                  <c:v>42876.56458327546</c:v>
                </c:pt>
                <c:pt idx="24921">
                  <c:v>42876.571527719905</c:v>
                </c:pt>
                <c:pt idx="24922">
                  <c:v>42876.57847216435</c:v>
                </c:pt>
                <c:pt idx="24923">
                  <c:v>42876.585416608796</c:v>
                </c:pt>
                <c:pt idx="24924">
                  <c:v>42876.592361053241</c:v>
                </c:pt>
                <c:pt idx="24925">
                  <c:v>42876.599305497686</c:v>
                </c:pt>
                <c:pt idx="24926">
                  <c:v>42876.606249942131</c:v>
                </c:pt>
                <c:pt idx="24927">
                  <c:v>42876.613194386577</c:v>
                </c:pt>
                <c:pt idx="24928">
                  <c:v>42876.620138831022</c:v>
                </c:pt>
                <c:pt idx="24929">
                  <c:v>42876.62708327546</c:v>
                </c:pt>
                <c:pt idx="24930">
                  <c:v>42876.634027719905</c:v>
                </c:pt>
                <c:pt idx="24931">
                  <c:v>42876.64097216435</c:v>
                </c:pt>
                <c:pt idx="24932">
                  <c:v>42876.647916608796</c:v>
                </c:pt>
                <c:pt idx="24933">
                  <c:v>42876.654861053241</c:v>
                </c:pt>
                <c:pt idx="24934">
                  <c:v>42876.661805497686</c:v>
                </c:pt>
                <c:pt idx="24935">
                  <c:v>42876.668749942131</c:v>
                </c:pt>
                <c:pt idx="24936">
                  <c:v>42876.675694386577</c:v>
                </c:pt>
                <c:pt idx="24937">
                  <c:v>42876.682638831022</c:v>
                </c:pt>
                <c:pt idx="24938">
                  <c:v>42876.68958327546</c:v>
                </c:pt>
                <c:pt idx="24939">
                  <c:v>42876.696527719905</c:v>
                </c:pt>
                <c:pt idx="24940">
                  <c:v>42876.70347216435</c:v>
                </c:pt>
                <c:pt idx="24941">
                  <c:v>42876.710416608796</c:v>
                </c:pt>
                <c:pt idx="24942">
                  <c:v>42876.717361053241</c:v>
                </c:pt>
                <c:pt idx="24943">
                  <c:v>42876.724305497686</c:v>
                </c:pt>
                <c:pt idx="24944">
                  <c:v>42876.731249942131</c:v>
                </c:pt>
                <c:pt idx="24945">
                  <c:v>42876.738194386577</c:v>
                </c:pt>
                <c:pt idx="24946">
                  <c:v>42876.745138831022</c:v>
                </c:pt>
                <c:pt idx="24947">
                  <c:v>42876.75208327546</c:v>
                </c:pt>
                <c:pt idx="24948">
                  <c:v>42876.759027719905</c:v>
                </c:pt>
                <c:pt idx="24949">
                  <c:v>42876.76597216435</c:v>
                </c:pt>
                <c:pt idx="24950">
                  <c:v>42876.772916608796</c:v>
                </c:pt>
                <c:pt idx="24951">
                  <c:v>42876.779861053241</c:v>
                </c:pt>
                <c:pt idx="24952">
                  <c:v>42876.786805497686</c:v>
                </c:pt>
                <c:pt idx="24953">
                  <c:v>42876.793749942131</c:v>
                </c:pt>
                <c:pt idx="24954">
                  <c:v>42876.800694386577</c:v>
                </c:pt>
                <c:pt idx="24955">
                  <c:v>42876.807638831022</c:v>
                </c:pt>
                <c:pt idx="24956">
                  <c:v>42876.81458327546</c:v>
                </c:pt>
                <c:pt idx="24957">
                  <c:v>42876.821527719905</c:v>
                </c:pt>
                <c:pt idx="24958">
                  <c:v>42876.82847216435</c:v>
                </c:pt>
                <c:pt idx="24959">
                  <c:v>42876.835416608796</c:v>
                </c:pt>
                <c:pt idx="24960">
                  <c:v>42876.842361053241</c:v>
                </c:pt>
                <c:pt idx="24961">
                  <c:v>42876.849305497686</c:v>
                </c:pt>
                <c:pt idx="24962">
                  <c:v>42876.856249942131</c:v>
                </c:pt>
                <c:pt idx="24963">
                  <c:v>42876.863194386577</c:v>
                </c:pt>
                <c:pt idx="24964">
                  <c:v>42876.870138831022</c:v>
                </c:pt>
                <c:pt idx="24965">
                  <c:v>42876.87708327546</c:v>
                </c:pt>
                <c:pt idx="24966">
                  <c:v>42876.884027719905</c:v>
                </c:pt>
                <c:pt idx="24967">
                  <c:v>42876.89097216435</c:v>
                </c:pt>
                <c:pt idx="24968">
                  <c:v>42876.897916608796</c:v>
                </c:pt>
                <c:pt idx="24969">
                  <c:v>42876.904861053241</c:v>
                </c:pt>
                <c:pt idx="24970">
                  <c:v>42876.911805497686</c:v>
                </c:pt>
                <c:pt idx="24971">
                  <c:v>42876.918749942131</c:v>
                </c:pt>
                <c:pt idx="24972">
                  <c:v>42876.925694386577</c:v>
                </c:pt>
                <c:pt idx="24973">
                  <c:v>42876.932638831022</c:v>
                </c:pt>
                <c:pt idx="24974">
                  <c:v>42876.93958327546</c:v>
                </c:pt>
                <c:pt idx="24975">
                  <c:v>42876.946527719905</c:v>
                </c:pt>
                <c:pt idx="24976">
                  <c:v>42876.95347216435</c:v>
                </c:pt>
                <c:pt idx="24977">
                  <c:v>42876.960416608796</c:v>
                </c:pt>
                <c:pt idx="24978">
                  <c:v>42876.967361053241</c:v>
                </c:pt>
                <c:pt idx="24979">
                  <c:v>42876.974305497686</c:v>
                </c:pt>
                <c:pt idx="24980">
                  <c:v>42876.981249942131</c:v>
                </c:pt>
                <c:pt idx="24981">
                  <c:v>42876.988194386577</c:v>
                </c:pt>
                <c:pt idx="24982">
                  <c:v>42876.995138831022</c:v>
                </c:pt>
                <c:pt idx="24983">
                  <c:v>42877.00208327546</c:v>
                </c:pt>
                <c:pt idx="24984">
                  <c:v>42877.009027719905</c:v>
                </c:pt>
                <c:pt idx="24985">
                  <c:v>42877.01597216435</c:v>
                </c:pt>
                <c:pt idx="24986">
                  <c:v>42877.022916608796</c:v>
                </c:pt>
                <c:pt idx="24987">
                  <c:v>42877.029861053241</c:v>
                </c:pt>
                <c:pt idx="24988">
                  <c:v>42877.036805497686</c:v>
                </c:pt>
                <c:pt idx="24989">
                  <c:v>42877.043749942131</c:v>
                </c:pt>
                <c:pt idx="24990">
                  <c:v>42877.050694386577</c:v>
                </c:pt>
                <c:pt idx="24991">
                  <c:v>42877.057638831022</c:v>
                </c:pt>
                <c:pt idx="24992">
                  <c:v>42877.06458327546</c:v>
                </c:pt>
                <c:pt idx="24993">
                  <c:v>42877.071527719905</c:v>
                </c:pt>
                <c:pt idx="24994">
                  <c:v>42877.07847216435</c:v>
                </c:pt>
                <c:pt idx="24995">
                  <c:v>42877.085416608796</c:v>
                </c:pt>
                <c:pt idx="24996">
                  <c:v>42877.092361053241</c:v>
                </c:pt>
                <c:pt idx="24997">
                  <c:v>42877.099305497686</c:v>
                </c:pt>
                <c:pt idx="24998">
                  <c:v>42877.106249942131</c:v>
                </c:pt>
                <c:pt idx="24999">
                  <c:v>42877.113194386577</c:v>
                </c:pt>
                <c:pt idx="25000">
                  <c:v>42877.120138831022</c:v>
                </c:pt>
                <c:pt idx="25001">
                  <c:v>42877.12708327546</c:v>
                </c:pt>
                <c:pt idx="25002">
                  <c:v>42877.134027719905</c:v>
                </c:pt>
                <c:pt idx="25003">
                  <c:v>42877.14097216435</c:v>
                </c:pt>
                <c:pt idx="25004">
                  <c:v>42877.147916608796</c:v>
                </c:pt>
                <c:pt idx="25005">
                  <c:v>42877.154861053241</c:v>
                </c:pt>
                <c:pt idx="25006">
                  <c:v>42877.161805497686</c:v>
                </c:pt>
                <c:pt idx="25007">
                  <c:v>42877.168749942131</c:v>
                </c:pt>
                <c:pt idx="25008">
                  <c:v>42877.175694386577</c:v>
                </c:pt>
                <c:pt idx="25009">
                  <c:v>42877.182638831022</c:v>
                </c:pt>
                <c:pt idx="25010">
                  <c:v>42877.18958327546</c:v>
                </c:pt>
                <c:pt idx="25011">
                  <c:v>42877.196527719905</c:v>
                </c:pt>
                <c:pt idx="25012">
                  <c:v>42877.20347216435</c:v>
                </c:pt>
                <c:pt idx="25013">
                  <c:v>42877.210416608796</c:v>
                </c:pt>
                <c:pt idx="25014">
                  <c:v>42877.217361053241</c:v>
                </c:pt>
                <c:pt idx="25015">
                  <c:v>42877.224305497686</c:v>
                </c:pt>
                <c:pt idx="25016">
                  <c:v>42877.231249942131</c:v>
                </c:pt>
                <c:pt idx="25017">
                  <c:v>42877.238194386577</c:v>
                </c:pt>
                <c:pt idx="25018">
                  <c:v>42877.245138831022</c:v>
                </c:pt>
                <c:pt idx="25019">
                  <c:v>42877.25208327546</c:v>
                </c:pt>
                <c:pt idx="25020">
                  <c:v>42877.259027719905</c:v>
                </c:pt>
                <c:pt idx="25021">
                  <c:v>42877.26597216435</c:v>
                </c:pt>
                <c:pt idx="25022">
                  <c:v>42877.272916608796</c:v>
                </c:pt>
                <c:pt idx="25023">
                  <c:v>42877.279861053241</c:v>
                </c:pt>
                <c:pt idx="25024">
                  <c:v>42877.286805497686</c:v>
                </c:pt>
                <c:pt idx="25025">
                  <c:v>42877.293749942131</c:v>
                </c:pt>
                <c:pt idx="25026">
                  <c:v>42877.300694386577</c:v>
                </c:pt>
                <c:pt idx="25027">
                  <c:v>42877.307638831022</c:v>
                </c:pt>
                <c:pt idx="25028">
                  <c:v>42877.31458327546</c:v>
                </c:pt>
                <c:pt idx="25029">
                  <c:v>42877.321527719905</c:v>
                </c:pt>
                <c:pt idx="25030">
                  <c:v>42877.32847216435</c:v>
                </c:pt>
                <c:pt idx="25031">
                  <c:v>42877.335416608796</c:v>
                </c:pt>
                <c:pt idx="25032">
                  <c:v>42877.342361053241</c:v>
                </c:pt>
                <c:pt idx="25033">
                  <c:v>42877.349305497686</c:v>
                </c:pt>
                <c:pt idx="25034">
                  <c:v>42877.356249942131</c:v>
                </c:pt>
                <c:pt idx="25035">
                  <c:v>42877.363194386577</c:v>
                </c:pt>
                <c:pt idx="25036">
                  <c:v>42877.370138831022</c:v>
                </c:pt>
                <c:pt idx="25037">
                  <c:v>42877.37708327546</c:v>
                </c:pt>
                <c:pt idx="25038">
                  <c:v>42877.384027719905</c:v>
                </c:pt>
                <c:pt idx="25039">
                  <c:v>42877.39097216435</c:v>
                </c:pt>
                <c:pt idx="25040">
                  <c:v>42877.397916608796</c:v>
                </c:pt>
                <c:pt idx="25041">
                  <c:v>42877.404861053241</c:v>
                </c:pt>
                <c:pt idx="25042">
                  <c:v>42877.411805497686</c:v>
                </c:pt>
                <c:pt idx="25043">
                  <c:v>42877.418749942131</c:v>
                </c:pt>
                <c:pt idx="25044">
                  <c:v>42877.425694386577</c:v>
                </c:pt>
                <c:pt idx="25045">
                  <c:v>42877.432638831022</c:v>
                </c:pt>
                <c:pt idx="25046">
                  <c:v>42877.43958327546</c:v>
                </c:pt>
                <c:pt idx="25047">
                  <c:v>42877.446527719905</c:v>
                </c:pt>
                <c:pt idx="25048">
                  <c:v>42877.45347216435</c:v>
                </c:pt>
                <c:pt idx="25049">
                  <c:v>42877.460416608796</c:v>
                </c:pt>
                <c:pt idx="25050">
                  <c:v>42877.467361053241</c:v>
                </c:pt>
                <c:pt idx="25051">
                  <c:v>42877.474305497686</c:v>
                </c:pt>
                <c:pt idx="25052">
                  <c:v>42877.481249942131</c:v>
                </c:pt>
                <c:pt idx="25053">
                  <c:v>42877.488194386577</c:v>
                </c:pt>
                <c:pt idx="25054">
                  <c:v>42877.495138831022</c:v>
                </c:pt>
                <c:pt idx="25055">
                  <c:v>42877.50208327546</c:v>
                </c:pt>
                <c:pt idx="25056">
                  <c:v>42877.509027719905</c:v>
                </c:pt>
                <c:pt idx="25057">
                  <c:v>42877.51597216435</c:v>
                </c:pt>
                <c:pt idx="25058">
                  <c:v>42877.522916608796</c:v>
                </c:pt>
                <c:pt idx="25059">
                  <c:v>42877.529861053241</c:v>
                </c:pt>
                <c:pt idx="25060">
                  <c:v>42877.536805497686</c:v>
                </c:pt>
                <c:pt idx="25061">
                  <c:v>42877.543749942131</c:v>
                </c:pt>
                <c:pt idx="25062">
                  <c:v>42877.550694386577</c:v>
                </c:pt>
                <c:pt idx="25063">
                  <c:v>42877.557638831022</c:v>
                </c:pt>
                <c:pt idx="25064">
                  <c:v>42877.56458327546</c:v>
                </c:pt>
                <c:pt idx="25065">
                  <c:v>42877.571527719905</c:v>
                </c:pt>
                <c:pt idx="25066">
                  <c:v>42877.57847216435</c:v>
                </c:pt>
                <c:pt idx="25067">
                  <c:v>42877.585416608796</c:v>
                </c:pt>
                <c:pt idx="25068">
                  <c:v>42877.592361053241</c:v>
                </c:pt>
                <c:pt idx="25069">
                  <c:v>42877.599305497686</c:v>
                </c:pt>
                <c:pt idx="25070">
                  <c:v>42877.606249942131</c:v>
                </c:pt>
                <c:pt idx="25071">
                  <c:v>42877.613194386577</c:v>
                </c:pt>
                <c:pt idx="25072">
                  <c:v>42877.620138831022</c:v>
                </c:pt>
                <c:pt idx="25073">
                  <c:v>42877.62708327546</c:v>
                </c:pt>
                <c:pt idx="25074">
                  <c:v>42877.634027719905</c:v>
                </c:pt>
                <c:pt idx="25075">
                  <c:v>42877.64097216435</c:v>
                </c:pt>
                <c:pt idx="25076">
                  <c:v>42877.647916608796</c:v>
                </c:pt>
                <c:pt idx="25077">
                  <c:v>42877.654861053241</c:v>
                </c:pt>
                <c:pt idx="25078">
                  <c:v>42877.661805497686</c:v>
                </c:pt>
                <c:pt idx="25079">
                  <c:v>42877.668749942131</c:v>
                </c:pt>
                <c:pt idx="25080">
                  <c:v>42877.675694386577</c:v>
                </c:pt>
                <c:pt idx="25081">
                  <c:v>42877.682638831022</c:v>
                </c:pt>
                <c:pt idx="25082">
                  <c:v>42877.68958327546</c:v>
                </c:pt>
                <c:pt idx="25083">
                  <c:v>42877.696527719905</c:v>
                </c:pt>
                <c:pt idx="25084">
                  <c:v>42877.70347216435</c:v>
                </c:pt>
                <c:pt idx="25085">
                  <c:v>42877.710416608796</c:v>
                </c:pt>
                <c:pt idx="25086">
                  <c:v>42877.717361053241</c:v>
                </c:pt>
                <c:pt idx="25087">
                  <c:v>42877.724305497686</c:v>
                </c:pt>
                <c:pt idx="25088">
                  <c:v>42877.731249942131</c:v>
                </c:pt>
                <c:pt idx="25089">
                  <c:v>42877.738194386577</c:v>
                </c:pt>
                <c:pt idx="25090">
                  <c:v>42877.745138831022</c:v>
                </c:pt>
                <c:pt idx="25091">
                  <c:v>42877.75208327546</c:v>
                </c:pt>
                <c:pt idx="25092">
                  <c:v>42877.759027719905</c:v>
                </c:pt>
                <c:pt idx="25093">
                  <c:v>42877.76597216435</c:v>
                </c:pt>
                <c:pt idx="25094">
                  <c:v>42877.772916608796</c:v>
                </c:pt>
                <c:pt idx="25095">
                  <c:v>42877.779861053241</c:v>
                </c:pt>
                <c:pt idx="25096">
                  <c:v>42877.786805497686</c:v>
                </c:pt>
                <c:pt idx="25097">
                  <c:v>42877.793749942131</c:v>
                </c:pt>
                <c:pt idx="25098">
                  <c:v>42877.800694386577</c:v>
                </c:pt>
                <c:pt idx="25099">
                  <c:v>42877.807638831022</c:v>
                </c:pt>
                <c:pt idx="25100">
                  <c:v>42877.81458327546</c:v>
                </c:pt>
                <c:pt idx="25101">
                  <c:v>42877.821527719905</c:v>
                </c:pt>
                <c:pt idx="25102">
                  <c:v>42877.82847216435</c:v>
                </c:pt>
                <c:pt idx="25103">
                  <c:v>42877.835416608796</c:v>
                </c:pt>
                <c:pt idx="25104">
                  <c:v>42877.842361053241</c:v>
                </c:pt>
                <c:pt idx="25105">
                  <c:v>42877.849305497686</c:v>
                </c:pt>
                <c:pt idx="25106">
                  <c:v>42877.856249942131</c:v>
                </c:pt>
                <c:pt idx="25107">
                  <c:v>42877.863194386577</c:v>
                </c:pt>
                <c:pt idx="25108">
                  <c:v>42877.870138831022</c:v>
                </c:pt>
                <c:pt idx="25109">
                  <c:v>42877.87708327546</c:v>
                </c:pt>
                <c:pt idx="25110">
                  <c:v>42877.884027719905</c:v>
                </c:pt>
                <c:pt idx="25111">
                  <c:v>42877.89097216435</c:v>
                </c:pt>
                <c:pt idx="25112">
                  <c:v>42877.897916608796</c:v>
                </c:pt>
                <c:pt idx="25113">
                  <c:v>42877.904861053241</c:v>
                </c:pt>
                <c:pt idx="25114">
                  <c:v>42877.911805497686</c:v>
                </c:pt>
                <c:pt idx="25115">
                  <c:v>42877.918749942131</c:v>
                </c:pt>
                <c:pt idx="25116">
                  <c:v>42877.925694386577</c:v>
                </c:pt>
                <c:pt idx="25117">
                  <c:v>42877.932638831022</c:v>
                </c:pt>
                <c:pt idx="25118">
                  <c:v>42877.93958327546</c:v>
                </c:pt>
                <c:pt idx="25119">
                  <c:v>42877.946527719905</c:v>
                </c:pt>
                <c:pt idx="25120">
                  <c:v>42877.95347216435</c:v>
                </c:pt>
                <c:pt idx="25121">
                  <c:v>42877.960416608796</c:v>
                </c:pt>
                <c:pt idx="25122">
                  <c:v>42877.967361053241</c:v>
                </c:pt>
                <c:pt idx="25123">
                  <c:v>42877.974305497686</c:v>
                </c:pt>
                <c:pt idx="25124">
                  <c:v>42877.981249942131</c:v>
                </c:pt>
                <c:pt idx="25125">
                  <c:v>42877.988194386577</c:v>
                </c:pt>
                <c:pt idx="25126">
                  <c:v>42877.995138831022</c:v>
                </c:pt>
                <c:pt idx="25127">
                  <c:v>42878.00208327546</c:v>
                </c:pt>
                <c:pt idx="25128">
                  <c:v>42878.009027719905</c:v>
                </c:pt>
                <c:pt idx="25129">
                  <c:v>42878.01597216435</c:v>
                </c:pt>
                <c:pt idx="25130">
                  <c:v>42878.022916608796</c:v>
                </c:pt>
                <c:pt idx="25131">
                  <c:v>42878.029861053241</c:v>
                </c:pt>
                <c:pt idx="25132">
                  <c:v>42878.036805497686</c:v>
                </c:pt>
                <c:pt idx="25133">
                  <c:v>42878.043749942131</c:v>
                </c:pt>
                <c:pt idx="25134">
                  <c:v>42878.050694386577</c:v>
                </c:pt>
                <c:pt idx="25135">
                  <c:v>42878.057638831022</c:v>
                </c:pt>
                <c:pt idx="25136">
                  <c:v>42878.06458327546</c:v>
                </c:pt>
                <c:pt idx="25137">
                  <c:v>42878.071527719905</c:v>
                </c:pt>
                <c:pt idx="25138">
                  <c:v>42878.07847216435</c:v>
                </c:pt>
                <c:pt idx="25139">
                  <c:v>42878.085416608796</c:v>
                </c:pt>
                <c:pt idx="25140">
                  <c:v>42878.092361053241</c:v>
                </c:pt>
                <c:pt idx="25141">
                  <c:v>42878.099305497686</c:v>
                </c:pt>
                <c:pt idx="25142">
                  <c:v>42878.106249942131</c:v>
                </c:pt>
                <c:pt idx="25143">
                  <c:v>42878.113194386577</c:v>
                </c:pt>
                <c:pt idx="25144">
                  <c:v>42878.120138831022</c:v>
                </c:pt>
                <c:pt idx="25145">
                  <c:v>42878.12708327546</c:v>
                </c:pt>
                <c:pt idx="25146">
                  <c:v>42878.134027719905</c:v>
                </c:pt>
                <c:pt idx="25147">
                  <c:v>42878.14097216435</c:v>
                </c:pt>
                <c:pt idx="25148">
                  <c:v>42878.147916608796</c:v>
                </c:pt>
                <c:pt idx="25149">
                  <c:v>42878.154861053241</c:v>
                </c:pt>
                <c:pt idx="25150">
                  <c:v>42878.161805497686</c:v>
                </c:pt>
                <c:pt idx="25151">
                  <c:v>42878.168749942131</c:v>
                </c:pt>
                <c:pt idx="25152">
                  <c:v>42878.175694386577</c:v>
                </c:pt>
                <c:pt idx="25153">
                  <c:v>42878.182638831022</c:v>
                </c:pt>
                <c:pt idx="25154">
                  <c:v>42878.18958327546</c:v>
                </c:pt>
                <c:pt idx="25155">
                  <c:v>42878.196527719905</c:v>
                </c:pt>
                <c:pt idx="25156">
                  <c:v>42878.20347216435</c:v>
                </c:pt>
                <c:pt idx="25157">
                  <c:v>42878.210416608796</c:v>
                </c:pt>
                <c:pt idx="25158">
                  <c:v>42878.217361053241</c:v>
                </c:pt>
                <c:pt idx="25159">
                  <c:v>42878.224305497686</c:v>
                </c:pt>
                <c:pt idx="25160">
                  <c:v>42878.231249942131</c:v>
                </c:pt>
                <c:pt idx="25161">
                  <c:v>42878.238194386577</c:v>
                </c:pt>
                <c:pt idx="25162">
                  <c:v>42878.245138831022</c:v>
                </c:pt>
                <c:pt idx="25163">
                  <c:v>42878.25208327546</c:v>
                </c:pt>
                <c:pt idx="25164">
                  <c:v>42878.259027719905</c:v>
                </c:pt>
                <c:pt idx="25165">
                  <c:v>42878.26597216435</c:v>
                </c:pt>
                <c:pt idx="25166">
                  <c:v>42878.272916608796</c:v>
                </c:pt>
                <c:pt idx="25167">
                  <c:v>42878.279861053241</c:v>
                </c:pt>
                <c:pt idx="25168">
                  <c:v>42878.286805497686</c:v>
                </c:pt>
                <c:pt idx="25169">
                  <c:v>42878.293749942131</c:v>
                </c:pt>
                <c:pt idx="25170">
                  <c:v>42878.300694386577</c:v>
                </c:pt>
                <c:pt idx="25171">
                  <c:v>42878.307638831022</c:v>
                </c:pt>
                <c:pt idx="25172">
                  <c:v>42878.31458327546</c:v>
                </c:pt>
                <c:pt idx="25173">
                  <c:v>42878.321527719905</c:v>
                </c:pt>
                <c:pt idx="25174">
                  <c:v>42878.32847216435</c:v>
                </c:pt>
                <c:pt idx="25175">
                  <c:v>42878.335416608796</c:v>
                </c:pt>
                <c:pt idx="25176">
                  <c:v>42878.342361053241</c:v>
                </c:pt>
                <c:pt idx="25177">
                  <c:v>42878.349305497686</c:v>
                </c:pt>
                <c:pt idx="25178">
                  <c:v>42878.356249942131</c:v>
                </c:pt>
                <c:pt idx="25179">
                  <c:v>42878.363194386577</c:v>
                </c:pt>
                <c:pt idx="25180">
                  <c:v>42878.370138831022</c:v>
                </c:pt>
                <c:pt idx="25181">
                  <c:v>42878.37708327546</c:v>
                </c:pt>
                <c:pt idx="25182">
                  <c:v>42878.384027719905</c:v>
                </c:pt>
                <c:pt idx="25183">
                  <c:v>42878.39097216435</c:v>
                </c:pt>
                <c:pt idx="25184">
                  <c:v>42878.397916608796</c:v>
                </c:pt>
                <c:pt idx="25185">
                  <c:v>42878.404861053241</c:v>
                </c:pt>
                <c:pt idx="25186">
                  <c:v>42878.411805497686</c:v>
                </c:pt>
                <c:pt idx="25187">
                  <c:v>42878.418749942131</c:v>
                </c:pt>
                <c:pt idx="25188">
                  <c:v>42878.425694386577</c:v>
                </c:pt>
                <c:pt idx="25189">
                  <c:v>42878.432638831022</c:v>
                </c:pt>
                <c:pt idx="25190">
                  <c:v>42878.43958327546</c:v>
                </c:pt>
                <c:pt idx="25191">
                  <c:v>42878.446527719905</c:v>
                </c:pt>
                <c:pt idx="25192">
                  <c:v>42878.45347216435</c:v>
                </c:pt>
                <c:pt idx="25193">
                  <c:v>42878.460416608796</c:v>
                </c:pt>
                <c:pt idx="25194">
                  <c:v>42878.467361053241</c:v>
                </c:pt>
                <c:pt idx="25195">
                  <c:v>42878.474305497686</c:v>
                </c:pt>
                <c:pt idx="25196">
                  <c:v>42878.481249942131</c:v>
                </c:pt>
                <c:pt idx="25197">
                  <c:v>42878.488194386577</c:v>
                </c:pt>
                <c:pt idx="25198">
                  <c:v>42878.495138831022</c:v>
                </c:pt>
                <c:pt idx="25199">
                  <c:v>42878.50208327546</c:v>
                </c:pt>
                <c:pt idx="25200">
                  <c:v>42878.509027719905</c:v>
                </c:pt>
                <c:pt idx="25201">
                  <c:v>42878.51597216435</c:v>
                </c:pt>
                <c:pt idx="25202">
                  <c:v>42878.522916608796</c:v>
                </c:pt>
                <c:pt idx="25203">
                  <c:v>42878.529861053241</c:v>
                </c:pt>
                <c:pt idx="25204">
                  <c:v>42878.536805497686</c:v>
                </c:pt>
                <c:pt idx="25205">
                  <c:v>42878.543749942131</c:v>
                </c:pt>
                <c:pt idx="25206">
                  <c:v>42878.550694386577</c:v>
                </c:pt>
                <c:pt idx="25207">
                  <c:v>42878.557638831022</c:v>
                </c:pt>
                <c:pt idx="25208">
                  <c:v>42878.56458327546</c:v>
                </c:pt>
                <c:pt idx="25209">
                  <c:v>42878.571527719905</c:v>
                </c:pt>
                <c:pt idx="25210">
                  <c:v>42878.57847216435</c:v>
                </c:pt>
                <c:pt idx="25211">
                  <c:v>42878.585416608796</c:v>
                </c:pt>
                <c:pt idx="25212">
                  <c:v>42878.592361053241</c:v>
                </c:pt>
                <c:pt idx="25213">
                  <c:v>42878.599305497686</c:v>
                </c:pt>
                <c:pt idx="25214">
                  <c:v>42878.606249942131</c:v>
                </c:pt>
                <c:pt idx="25215">
                  <c:v>42878.613194386577</c:v>
                </c:pt>
                <c:pt idx="25216">
                  <c:v>42878.620138831022</c:v>
                </c:pt>
                <c:pt idx="25217">
                  <c:v>42878.62708327546</c:v>
                </c:pt>
                <c:pt idx="25218">
                  <c:v>42878.634027719905</c:v>
                </c:pt>
                <c:pt idx="25219">
                  <c:v>42878.64097216435</c:v>
                </c:pt>
                <c:pt idx="25220">
                  <c:v>42878.647916608796</c:v>
                </c:pt>
                <c:pt idx="25221">
                  <c:v>42878.654861053241</c:v>
                </c:pt>
                <c:pt idx="25222">
                  <c:v>42878.661805497686</c:v>
                </c:pt>
                <c:pt idx="25223">
                  <c:v>42878.668749942131</c:v>
                </c:pt>
                <c:pt idx="25224">
                  <c:v>42878.675694386577</c:v>
                </c:pt>
                <c:pt idx="25225">
                  <c:v>42878.682638831022</c:v>
                </c:pt>
                <c:pt idx="25226">
                  <c:v>42878.68958327546</c:v>
                </c:pt>
                <c:pt idx="25227">
                  <c:v>42878.696527719905</c:v>
                </c:pt>
                <c:pt idx="25228">
                  <c:v>42878.70347216435</c:v>
                </c:pt>
                <c:pt idx="25229">
                  <c:v>42878.710416608796</c:v>
                </c:pt>
                <c:pt idx="25230">
                  <c:v>42878.717361053241</c:v>
                </c:pt>
                <c:pt idx="25231">
                  <c:v>42878.724305497686</c:v>
                </c:pt>
                <c:pt idx="25232">
                  <c:v>42878.731249942131</c:v>
                </c:pt>
                <c:pt idx="25233">
                  <c:v>42878.738194386577</c:v>
                </c:pt>
                <c:pt idx="25234">
                  <c:v>42878.745138831022</c:v>
                </c:pt>
                <c:pt idx="25235">
                  <c:v>42878.75208327546</c:v>
                </c:pt>
                <c:pt idx="25236">
                  <c:v>42878.759027719905</c:v>
                </c:pt>
                <c:pt idx="25237">
                  <c:v>42878.76597216435</c:v>
                </c:pt>
                <c:pt idx="25238">
                  <c:v>42878.772916608796</c:v>
                </c:pt>
                <c:pt idx="25239">
                  <c:v>42878.779861053241</c:v>
                </c:pt>
                <c:pt idx="25240">
                  <c:v>42878.786805497686</c:v>
                </c:pt>
                <c:pt idx="25241">
                  <c:v>42878.793749942131</c:v>
                </c:pt>
                <c:pt idx="25242">
                  <c:v>42878.800694386577</c:v>
                </c:pt>
                <c:pt idx="25243">
                  <c:v>42878.807638831022</c:v>
                </c:pt>
                <c:pt idx="25244">
                  <c:v>42878.81458327546</c:v>
                </c:pt>
                <c:pt idx="25245">
                  <c:v>42878.821527719905</c:v>
                </c:pt>
                <c:pt idx="25246">
                  <c:v>42878.82847216435</c:v>
                </c:pt>
                <c:pt idx="25247">
                  <c:v>42878.835416608796</c:v>
                </c:pt>
                <c:pt idx="25248">
                  <c:v>42878.842361053241</c:v>
                </c:pt>
                <c:pt idx="25249">
                  <c:v>42878.849305497686</c:v>
                </c:pt>
                <c:pt idx="25250">
                  <c:v>42878.856249942131</c:v>
                </c:pt>
                <c:pt idx="25251">
                  <c:v>42878.863194386577</c:v>
                </c:pt>
                <c:pt idx="25252">
                  <c:v>42878.870138831022</c:v>
                </c:pt>
                <c:pt idx="25253">
                  <c:v>42878.87708327546</c:v>
                </c:pt>
                <c:pt idx="25254">
                  <c:v>42878.884027719905</c:v>
                </c:pt>
                <c:pt idx="25255">
                  <c:v>42878.89097216435</c:v>
                </c:pt>
                <c:pt idx="25256">
                  <c:v>42878.897916608796</c:v>
                </c:pt>
                <c:pt idx="25257">
                  <c:v>42878.904861053241</c:v>
                </c:pt>
                <c:pt idx="25258">
                  <c:v>42878.911805497686</c:v>
                </c:pt>
                <c:pt idx="25259">
                  <c:v>42878.918749942131</c:v>
                </c:pt>
                <c:pt idx="25260">
                  <c:v>42878.925694386577</c:v>
                </c:pt>
                <c:pt idx="25261">
                  <c:v>42878.932638831022</c:v>
                </c:pt>
                <c:pt idx="25262">
                  <c:v>42878.93958327546</c:v>
                </c:pt>
                <c:pt idx="25263">
                  <c:v>42878.946527719905</c:v>
                </c:pt>
                <c:pt idx="25264">
                  <c:v>42878.95347216435</c:v>
                </c:pt>
                <c:pt idx="25265">
                  <c:v>42878.960416608796</c:v>
                </c:pt>
                <c:pt idx="25266">
                  <c:v>42878.967361053241</c:v>
                </c:pt>
                <c:pt idx="25267">
                  <c:v>42878.974305497686</c:v>
                </c:pt>
                <c:pt idx="25268">
                  <c:v>42878.981249942131</c:v>
                </c:pt>
                <c:pt idx="25269">
                  <c:v>42878.988194386577</c:v>
                </c:pt>
                <c:pt idx="25270">
                  <c:v>42878.995138831022</c:v>
                </c:pt>
                <c:pt idx="25271">
                  <c:v>42879.00208327546</c:v>
                </c:pt>
                <c:pt idx="25272">
                  <c:v>42879.009027719905</c:v>
                </c:pt>
                <c:pt idx="25273">
                  <c:v>42879.01597216435</c:v>
                </c:pt>
                <c:pt idx="25274">
                  <c:v>42879.022916608796</c:v>
                </c:pt>
                <c:pt idx="25275">
                  <c:v>42879.029861053241</c:v>
                </c:pt>
                <c:pt idx="25276">
                  <c:v>42879.036805497686</c:v>
                </c:pt>
                <c:pt idx="25277">
                  <c:v>42879.043749942131</c:v>
                </c:pt>
                <c:pt idx="25278">
                  <c:v>42879.050694386577</c:v>
                </c:pt>
                <c:pt idx="25279">
                  <c:v>42879.057638831022</c:v>
                </c:pt>
                <c:pt idx="25280">
                  <c:v>42879.06458327546</c:v>
                </c:pt>
                <c:pt idx="25281">
                  <c:v>42879.071527719905</c:v>
                </c:pt>
                <c:pt idx="25282">
                  <c:v>42879.07847216435</c:v>
                </c:pt>
                <c:pt idx="25283">
                  <c:v>42879.085416608796</c:v>
                </c:pt>
                <c:pt idx="25284">
                  <c:v>42879.092361053241</c:v>
                </c:pt>
                <c:pt idx="25285">
                  <c:v>42879.099305497686</c:v>
                </c:pt>
                <c:pt idx="25286">
                  <c:v>42879.106249942131</c:v>
                </c:pt>
                <c:pt idx="25287">
                  <c:v>42879.113194386577</c:v>
                </c:pt>
                <c:pt idx="25288">
                  <c:v>42879.120138831022</c:v>
                </c:pt>
                <c:pt idx="25289">
                  <c:v>42879.12708327546</c:v>
                </c:pt>
                <c:pt idx="25290">
                  <c:v>42879.134027719905</c:v>
                </c:pt>
                <c:pt idx="25291">
                  <c:v>42879.14097216435</c:v>
                </c:pt>
                <c:pt idx="25292">
                  <c:v>42879.147916608796</c:v>
                </c:pt>
                <c:pt idx="25293">
                  <c:v>42879.154861053241</c:v>
                </c:pt>
                <c:pt idx="25294">
                  <c:v>42879.161805497686</c:v>
                </c:pt>
                <c:pt idx="25295">
                  <c:v>42879.168749942131</c:v>
                </c:pt>
                <c:pt idx="25296">
                  <c:v>42879.175694386577</c:v>
                </c:pt>
                <c:pt idx="25297">
                  <c:v>42879.182638831022</c:v>
                </c:pt>
                <c:pt idx="25298">
                  <c:v>42879.18958327546</c:v>
                </c:pt>
                <c:pt idx="25299">
                  <c:v>42879.196527719905</c:v>
                </c:pt>
                <c:pt idx="25300">
                  <c:v>42879.20347216435</c:v>
                </c:pt>
                <c:pt idx="25301">
                  <c:v>42879.210416608796</c:v>
                </c:pt>
                <c:pt idx="25302">
                  <c:v>42879.217361053241</c:v>
                </c:pt>
                <c:pt idx="25303">
                  <c:v>42879.224305497686</c:v>
                </c:pt>
                <c:pt idx="25304">
                  <c:v>42879.231249942131</c:v>
                </c:pt>
                <c:pt idx="25305">
                  <c:v>42879.238194386577</c:v>
                </c:pt>
                <c:pt idx="25306">
                  <c:v>42879.245138831022</c:v>
                </c:pt>
                <c:pt idx="25307">
                  <c:v>42879.25208327546</c:v>
                </c:pt>
                <c:pt idx="25308">
                  <c:v>42879.259027719905</c:v>
                </c:pt>
                <c:pt idx="25309">
                  <c:v>42879.26597216435</c:v>
                </c:pt>
                <c:pt idx="25310">
                  <c:v>42879.272916608796</c:v>
                </c:pt>
                <c:pt idx="25311">
                  <c:v>42879.279861053241</c:v>
                </c:pt>
                <c:pt idx="25312">
                  <c:v>42879.286805497686</c:v>
                </c:pt>
                <c:pt idx="25313">
                  <c:v>42879.293749942131</c:v>
                </c:pt>
                <c:pt idx="25314">
                  <c:v>42879.300694386577</c:v>
                </c:pt>
                <c:pt idx="25315">
                  <c:v>42879.307638831022</c:v>
                </c:pt>
                <c:pt idx="25316">
                  <c:v>42879.31458327546</c:v>
                </c:pt>
                <c:pt idx="25317">
                  <c:v>42879.321527719905</c:v>
                </c:pt>
                <c:pt idx="25318">
                  <c:v>42879.32847216435</c:v>
                </c:pt>
                <c:pt idx="25319">
                  <c:v>42879.335416608796</c:v>
                </c:pt>
                <c:pt idx="25320">
                  <c:v>42879.342361053241</c:v>
                </c:pt>
                <c:pt idx="25321">
                  <c:v>42879.349305497686</c:v>
                </c:pt>
                <c:pt idx="25322">
                  <c:v>42879.356249942131</c:v>
                </c:pt>
                <c:pt idx="25323">
                  <c:v>42879.363194386577</c:v>
                </c:pt>
                <c:pt idx="25324">
                  <c:v>42879.370138831022</c:v>
                </c:pt>
                <c:pt idx="25325">
                  <c:v>42879.37708327546</c:v>
                </c:pt>
                <c:pt idx="25326">
                  <c:v>42879.384027719905</c:v>
                </c:pt>
                <c:pt idx="25327">
                  <c:v>42879.39097216435</c:v>
                </c:pt>
                <c:pt idx="25328">
                  <c:v>42879.397916608796</c:v>
                </c:pt>
                <c:pt idx="25329">
                  <c:v>42879.404861053241</c:v>
                </c:pt>
                <c:pt idx="25330">
                  <c:v>42879.411805497686</c:v>
                </c:pt>
                <c:pt idx="25331">
                  <c:v>42879.418749942131</c:v>
                </c:pt>
                <c:pt idx="25332">
                  <c:v>42879.425694386577</c:v>
                </c:pt>
                <c:pt idx="25333">
                  <c:v>42879.432638831022</c:v>
                </c:pt>
                <c:pt idx="25334">
                  <c:v>42879.43958327546</c:v>
                </c:pt>
                <c:pt idx="25335">
                  <c:v>42879.446527719905</c:v>
                </c:pt>
                <c:pt idx="25336">
                  <c:v>42879.45347216435</c:v>
                </c:pt>
                <c:pt idx="25337">
                  <c:v>42879.460416608796</c:v>
                </c:pt>
                <c:pt idx="25338">
                  <c:v>42879.467361053241</c:v>
                </c:pt>
                <c:pt idx="25339">
                  <c:v>42879.474305497686</c:v>
                </c:pt>
                <c:pt idx="25340">
                  <c:v>42879.481249942131</c:v>
                </c:pt>
                <c:pt idx="25341">
                  <c:v>42879.488194386577</c:v>
                </c:pt>
                <c:pt idx="25342">
                  <c:v>42879.495138831022</c:v>
                </c:pt>
                <c:pt idx="25343">
                  <c:v>42879.50208327546</c:v>
                </c:pt>
                <c:pt idx="25344">
                  <c:v>42879.509027719905</c:v>
                </c:pt>
                <c:pt idx="25345">
                  <c:v>42879.51597216435</c:v>
                </c:pt>
                <c:pt idx="25346">
                  <c:v>42879.522916608796</c:v>
                </c:pt>
                <c:pt idx="25347">
                  <c:v>42879.529861053241</c:v>
                </c:pt>
                <c:pt idx="25348">
                  <c:v>42879.536805497686</c:v>
                </c:pt>
                <c:pt idx="25349">
                  <c:v>42879.543749942131</c:v>
                </c:pt>
                <c:pt idx="25350">
                  <c:v>42879.550694386577</c:v>
                </c:pt>
                <c:pt idx="25351">
                  <c:v>42879.557638831022</c:v>
                </c:pt>
                <c:pt idx="25352">
                  <c:v>42879.56458327546</c:v>
                </c:pt>
                <c:pt idx="25353">
                  <c:v>42879.571527719905</c:v>
                </c:pt>
                <c:pt idx="25354">
                  <c:v>42879.57847216435</c:v>
                </c:pt>
                <c:pt idx="25355">
                  <c:v>42879.585416608796</c:v>
                </c:pt>
                <c:pt idx="25356">
                  <c:v>42879.592361053241</c:v>
                </c:pt>
                <c:pt idx="25357">
                  <c:v>42879.599305497686</c:v>
                </c:pt>
                <c:pt idx="25358">
                  <c:v>42879.606249942131</c:v>
                </c:pt>
                <c:pt idx="25359">
                  <c:v>42879.613194386577</c:v>
                </c:pt>
                <c:pt idx="25360">
                  <c:v>42879.620138831022</c:v>
                </c:pt>
                <c:pt idx="25361">
                  <c:v>42879.62708327546</c:v>
                </c:pt>
                <c:pt idx="25362">
                  <c:v>42879.634027719905</c:v>
                </c:pt>
                <c:pt idx="25363">
                  <c:v>42879.64097216435</c:v>
                </c:pt>
                <c:pt idx="25364">
                  <c:v>42879.647916608796</c:v>
                </c:pt>
                <c:pt idx="25365">
                  <c:v>42879.654861053241</c:v>
                </c:pt>
                <c:pt idx="25366">
                  <c:v>42879.661805497686</c:v>
                </c:pt>
                <c:pt idx="25367">
                  <c:v>42879.668749942131</c:v>
                </c:pt>
                <c:pt idx="25368">
                  <c:v>42879.675694386577</c:v>
                </c:pt>
                <c:pt idx="25369">
                  <c:v>42879.682638831022</c:v>
                </c:pt>
                <c:pt idx="25370">
                  <c:v>42879.68958327546</c:v>
                </c:pt>
                <c:pt idx="25371">
                  <c:v>42879.696527719905</c:v>
                </c:pt>
                <c:pt idx="25372">
                  <c:v>42879.70347216435</c:v>
                </c:pt>
                <c:pt idx="25373">
                  <c:v>42879.710416608796</c:v>
                </c:pt>
                <c:pt idx="25374">
                  <c:v>42879.717361053241</c:v>
                </c:pt>
                <c:pt idx="25375">
                  <c:v>42879.724305497686</c:v>
                </c:pt>
                <c:pt idx="25376">
                  <c:v>42879.731249942131</c:v>
                </c:pt>
                <c:pt idx="25377">
                  <c:v>42879.738194386577</c:v>
                </c:pt>
                <c:pt idx="25378">
                  <c:v>42879.745138831022</c:v>
                </c:pt>
                <c:pt idx="25379">
                  <c:v>42879.75208327546</c:v>
                </c:pt>
                <c:pt idx="25380">
                  <c:v>42879.759027719905</c:v>
                </c:pt>
                <c:pt idx="25381">
                  <c:v>42879.76597216435</c:v>
                </c:pt>
                <c:pt idx="25382">
                  <c:v>42879.772916608796</c:v>
                </c:pt>
                <c:pt idx="25383">
                  <c:v>42879.779861053241</c:v>
                </c:pt>
                <c:pt idx="25384">
                  <c:v>42879.786805497686</c:v>
                </c:pt>
                <c:pt idx="25385">
                  <c:v>42879.793749942131</c:v>
                </c:pt>
                <c:pt idx="25386">
                  <c:v>42879.800694386577</c:v>
                </c:pt>
                <c:pt idx="25387">
                  <c:v>42879.807638831022</c:v>
                </c:pt>
                <c:pt idx="25388">
                  <c:v>42879.81458327546</c:v>
                </c:pt>
                <c:pt idx="25389">
                  <c:v>42879.821527719905</c:v>
                </c:pt>
                <c:pt idx="25390">
                  <c:v>42879.82847216435</c:v>
                </c:pt>
                <c:pt idx="25391">
                  <c:v>42879.835416608796</c:v>
                </c:pt>
                <c:pt idx="25392">
                  <c:v>42879.842361053241</c:v>
                </c:pt>
                <c:pt idx="25393">
                  <c:v>42879.849305497686</c:v>
                </c:pt>
                <c:pt idx="25394">
                  <c:v>42879.856249942131</c:v>
                </c:pt>
                <c:pt idx="25395">
                  <c:v>42879.863194386577</c:v>
                </c:pt>
                <c:pt idx="25396">
                  <c:v>42879.870138831022</c:v>
                </c:pt>
                <c:pt idx="25397">
                  <c:v>42879.87708327546</c:v>
                </c:pt>
                <c:pt idx="25398">
                  <c:v>42879.884027719905</c:v>
                </c:pt>
                <c:pt idx="25399">
                  <c:v>42879.89097216435</c:v>
                </c:pt>
                <c:pt idx="25400">
                  <c:v>42879.897916608796</c:v>
                </c:pt>
                <c:pt idx="25401">
                  <c:v>42879.904861053241</c:v>
                </c:pt>
                <c:pt idx="25402">
                  <c:v>42879.911805497686</c:v>
                </c:pt>
                <c:pt idx="25403">
                  <c:v>42879.918749942131</c:v>
                </c:pt>
                <c:pt idx="25404">
                  <c:v>42879.925694386577</c:v>
                </c:pt>
                <c:pt idx="25405">
                  <c:v>42879.932638831022</c:v>
                </c:pt>
                <c:pt idx="25406">
                  <c:v>42879.93958327546</c:v>
                </c:pt>
                <c:pt idx="25407">
                  <c:v>42879.946527719905</c:v>
                </c:pt>
                <c:pt idx="25408">
                  <c:v>42879.95347216435</c:v>
                </c:pt>
                <c:pt idx="25409">
                  <c:v>42879.960416608796</c:v>
                </c:pt>
                <c:pt idx="25410">
                  <c:v>42879.967361053241</c:v>
                </c:pt>
                <c:pt idx="25411">
                  <c:v>42879.974305497686</c:v>
                </c:pt>
                <c:pt idx="25412">
                  <c:v>42879.981249942131</c:v>
                </c:pt>
                <c:pt idx="25413">
                  <c:v>42879.988194386577</c:v>
                </c:pt>
                <c:pt idx="25414">
                  <c:v>42879.995138831022</c:v>
                </c:pt>
                <c:pt idx="25415">
                  <c:v>42880.00208327546</c:v>
                </c:pt>
                <c:pt idx="25416">
                  <c:v>42880.009027719905</c:v>
                </c:pt>
                <c:pt idx="25417">
                  <c:v>42880.01597216435</c:v>
                </c:pt>
                <c:pt idx="25418">
                  <c:v>42880.022916608796</c:v>
                </c:pt>
                <c:pt idx="25419">
                  <c:v>42880.029861053241</c:v>
                </c:pt>
                <c:pt idx="25420">
                  <c:v>42880.036805497686</c:v>
                </c:pt>
                <c:pt idx="25421">
                  <c:v>42880.043749942131</c:v>
                </c:pt>
                <c:pt idx="25422">
                  <c:v>42880.050694386577</c:v>
                </c:pt>
                <c:pt idx="25423">
                  <c:v>42880.057638831022</c:v>
                </c:pt>
                <c:pt idx="25424">
                  <c:v>42880.06458327546</c:v>
                </c:pt>
                <c:pt idx="25425">
                  <c:v>42880.071527719905</c:v>
                </c:pt>
                <c:pt idx="25426">
                  <c:v>42880.07847216435</c:v>
                </c:pt>
                <c:pt idx="25427">
                  <c:v>42880.085416608796</c:v>
                </c:pt>
                <c:pt idx="25428">
                  <c:v>42880.092361053241</c:v>
                </c:pt>
                <c:pt idx="25429">
                  <c:v>42880.099305497686</c:v>
                </c:pt>
                <c:pt idx="25430">
                  <c:v>42880.106249942131</c:v>
                </c:pt>
                <c:pt idx="25431">
                  <c:v>42880.113194386577</c:v>
                </c:pt>
                <c:pt idx="25432">
                  <c:v>42880.120138831022</c:v>
                </c:pt>
                <c:pt idx="25433">
                  <c:v>42880.12708327546</c:v>
                </c:pt>
                <c:pt idx="25434">
                  <c:v>42880.134027719905</c:v>
                </c:pt>
                <c:pt idx="25435">
                  <c:v>42880.14097216435</c:v>
                </c:pt>
                <c:pt idx="25436">
                  <c:v>42880.147916608796</c:v>
                </c:pt>
                <c:pt idx="25437">
                  <c:v>42880.154861053241</c:v>
                </c:pt>
                <c:pt idx="25438">
                  <c:v>42880.161805497686</c:v>
                </c:pt>
                <c:pt idx="25439">
                  <c:v>42880.168749942131</c:v>
                </c:pt>
                <c:pt idx="25440">
                  <c:v>42880.175694386577</c:v>
                </c:pt>
                <c:pt idx="25441">
                  <c:v>42880.182638831022</c:v>
                </c:pt>
                <c:pt idx="25442">
                  <c:v>42880.18958327546</c:v>
                </c:pt>
                <c:pt idx="25443">
                  <c:v>42880.196527719905</c:v>
                </c:pt>
                <c:pt idx="25444">
                  <c:v>42880.20347216435</c:v>
                </c:pt>
                <c:pt idx="25445">
                  <c:v>42880.210416608796</c:v>
                </c:pt>
                <c:pt idx="25446">
                  <c:v>42880.217361053241</c:v>
                </c:pt>
                <c:pt idx="25447">
                  <c:v>42880.224305497686</c:v>
                </c:pt>
                <c:pt idx="25448">
                  <c:v>42880.231249942131</c:v>
                </c:pt>
                <c:pt idx="25449">
                  <c:v>42880.238194386577</c:v>
                </c:pt>
                <c:pt idx="25450">
                  <c:v>42880.245138831022</c:v>
                </c:pt>
                <c:pt idx="25451">
                  <c:v>42880.25208327546</c:v>
                </c:pt>
                <c:pt idx="25452">
                  <c:v>42880.259027719905</c:v>
                </c:pt>
                <c:pt idx="25453">
                  <c:v>42880.26597216435</c:v>
                </c:pt>
                <c:pt idx="25454">
                  <c:v>42880.272916608796</c:v>
                </c:pt>
                <c:pt idx="25455">
                  <c:v>42880.279861053241</c:v>
                </c:pt>
                <c:pt idx="25456">
                  <c:v>42880.286805497686</c:v>
                </c:pt>
                <c:pt idx="25457">
                  <c:v>42880.293749942131</c:v>
                </c:pt>
                <c:pt idx="25458">
                  <c:v>42880.300694386577</c:v>
                </c:pt>
                <c:pt idx="25459">
                  <c:v>42880.307638831022</c:v>
                </c:pt>
                <c:pt idx="25460">
                  <c:v>42880.31458327546</c:v>
                </c:pt>
                <c:pt idx="25461">
                  <c:v>42880.321527719905</c:v>
                </c:pt>
                <c:pt idx="25462">
                  <c:v>42880.32847216435</c:v>
                </c:pt>
                <c:pt idx="25463">
                  <c:v>42880.335416608796</c:v>
                </c:pt>
                <c:pt idx="25464">
                  <c:v>42880.342361053241</c:v>
                </c:pt>
                <c:pt idx="25465">
                  <c:v>42880.349305497686</c:v>
                </c:pt>
                <c:pt idx="25466">
                  <c:v>42880.356249942131</c:v>
                </c:pt>
                <c:pt idx="25467">
                  <c:v>42880.363194386577</c:v>
                </c:pt>
                <c:pt idx="25468">
                  <c:v>42880.370138831022</c:v>
                </c:pt>
                <c:pt idx="25469">
                  <c:v>42880.37708327546</c:v>
                </c:pt>
                <c:pt idx="25470">
                  <c:v>42880.384027719905</c:v>
                </c:pt>
                <c:pt idx="25471">
                  <c:v>42880.39097216435</c:v>
                </c:pt>
                <c:pt idx="25472">
                  <c:v>42880.397916608796</c:v>
                </c:pt>
                <c:pt idx="25473">
                  <c:v>42880.404861053241</c:v>
                </c:pt>
                <c:pt idx="25474">
                  <c:v>42880.411805497686</c:v>
                </c:pt>
                <c:pt idx="25475">
                  <c:v>42880.418749942131</c:v>
                </c:pt>
                <c:pt idx="25476">
                  <c:v>42880.425694386577</c:v>
                </c:pt>
                <c:pt idx="25477">
                  <c:v>42880.432638831022</c:v>
                </c:pt>
                <c:pt idx="25478">
                  <c:v>42880.43958327546</c:v>
                </c:pt>
                <c:pt idx="25479">
                  <c:v>42880.446527719905</c:v>
                </c:pt>
                <c:pt idx="25480">
                  <c:v>42880.45347216435</c:v>
                </c:pt>
                <c:pt idx="25481">
                  <c:v>42880.460416608796</c:v>
                </c:pt>
                <c:pt idx="25482">
                  <c:v>42880.467361053241</c:v>
                </c:pt>
                <c:pt idx="25483">
                  <c:v>42880.474305497686</c:v>
                </c:pt>
                <c:pt idx="25484">
                  <c:v>42880.481249942131</c:v>
                </c:pt>
                <c:pt idx="25485">
                  <c:v>42880.488194386577</c:v>
                </c:pt>
                <c:pt idx="25486">
                  <c:v>42880.495138831022</c:v>
                </c:pt>
                <c:pt idx="25487">
                  <c:v>42880.50208327546</c:v>
                </c:pt>
                <c:pt idx="25488">
                  <c:v>42880.509027719905</c:v>
                </c:pt>
                <c:pt idx="25489">
                  <c:v>42880.51597216435</c:v>
                </c:pt>
                <c:pt idx="25490">
                  <c:v>42880.522916608796</c:v>
                </c:pt>
                <c:pt idx="25491">
                  <c:v>42880.529861053241</c:v>
                </c:pt>
                <c:pt idx="25492">
                  <c:v>42880.536805497686</c:v>
                </c:pt>
                <c:pt idx="25493">
                  <c:v>42880.543749942131</c:v>
                </c:pt>
                <c:pt idx="25494">
                  <c:v>42880.550694386577</c:v>
                </c:pt>
                <c:pt idx="25495">
                  <c:v>42880.557638831022</c:v>
                </c:pt>
                <c:pt idx="25496">
                  <c:v>42880.56458327546</c:v>
                </c:pt>
                <c:pt idx="25497">
                  <c:v>42880.571527719905</c:v>
                </c:pt>
                <c:pt idx="25498">
                  <c:v>42880.57847216435</c:v>
                </c:pt>
                <c:pt idx="25499">
                  <c:v>42880.585416608796</c:v>
                </c:pt>
                <c:pt idx="25500">
                  <c:v>42880.592361053241</c:v>
                </c:pt>
                <c:pt idx="25501">
                  <c:v>42880.599305497686</c:v>
                </c:pt>
                <c:pt idx="25502">
                  <c:v>42880.606249942131</c:v>
                </c:pt>
                <c:pt idx="25503">
                  <c:v>42880.613194386577</c:v>
                </c:pt>
                <c:pt idx="25504">
                  <c:v>42880.620138831022</c:v>
                </c:pt>
                <c:pt idx="25505">
                  <c:v>42880.62708327546</c:v>
                </c:pt>
                <c:pt idx="25506">
                  <c:v>42880.634027719905</c:v>
                </c:pt>
                <c:pt idx="25507">
                  <c:v>42880.64097216435</c:v>
                </c:pt>
                <c:pt idx="25508">
                  <c:v>42880.647916608796</c:v>
                </c:pt>
                <c:pt idx="25509">
                  <c:v>42880.654861053241</c:v>
                </c:pt>
                <c:pt idx="25510">
                  <c:v>42880.661805497686</c:v>
                </c:pt>
                <c:pt idx="25511">
                  <c:v>42880.668749942131</c:v>
                </c:pt>
                <c:pt idx="25512">
                  <c:v>42880.675694386577</c:v>
                </c:pt>
                <c:pt idx="25513">
                  <c:v>42880.682638831022</c:v>
                </c:pt>
                <c:pt idx="25514">
                  <c:v>42880.68958327546</c:v>
                </c:pt>
                <c:pt idx="25515">
                  <c:v>42880.696527719905</c:v>
                </c:pt>
                <c:pt idx="25516">
                  <c:v>42880.70347216435</c:v>
                </c:pt>
                <c:pt idx="25517">
                  <c:v>42880.710416608796</c:v>
                </c:pt>
                <c:pt idx="25518">
                  <c:v>42880.717361053241</c:v>
                </c:pt>
                <c:pt idx="25519">
                  <c:v>42880.724305497686</c:v>
                </c:pt>
                <c:pt idx="25520">
                  <c:v>42880.731249942131</c:v>
                </c:pt>
                <c:pt idx="25521">
                  <c:v>42880.738194386577</c:v>
                </c:pt>
                <c:pt idx="25522">
                  <c:v>42880.745138831022</c:v>
                </c:pt>
                <c:pt idx="25523">
                  <c:v>42880.75208327546</c:v>
                </c:pt>
                <c:pt idx="25524">
                  <c:v>42880.759027719905</c:v>
                </c:pt>
                <c:pt idx="25525">
                  <c:v>42880.76597216435</c:v>
                </c:pt>
                <c:pt idx="25526">
                  <c:v>42880.772916608796</c:v>
                </c:pt>
                <c:pt idx="25527">
                  <c:v>42880.779861053241</c:v>
                </c:pt>
                <c:pt idx="25528">
                  <c:v>42880.786805497686</c:v>
                </c:pt>
                <c:pt idx="25529">
                  <c:v>42880.793749942131</c:v>
                </c:pt>
                <c:pt idx="25530">
                  <c:v>42880.800694386577</c:v>
                </c:pt>
                <c:pt idx="25531">
                  <c:v>42880.807638831022</c:v>
                </c:pt>
                <c:pt idx="25532">
                  <c:v>42880.81458327546</c:v>
                </c:pt>
                <c:pt idx="25533">
                  <c:v>42880.821527719905</c:v>
                </c:pt>
                <c:pt idx="25534">
                  <c:v>42880.82847216435</c:v>
                </c:pt>
                <c:pt idx="25535">
                  <c:v>42880.835416608796</c:v>
                </c:pt>
                <c:pt idx="25536">
                  <c:v>42880.842361053241</c:v>
                </c:pt>
                <c:pt idx="25537">
                  <c:v>42880.849305497686</c:v>
                </c:pt>
                <c:pt idx="25538">
                  <c:v>42880.856249942131</c:v>
                </c:pt>
                <c:pt idx="25539">
                  <c:v>42880.863194386577</c:v>
                </c:pt>
                <c:pt idx="25540">
                  <c:v>42880.870138831022</c:v>
                </c:pt>
                <c:pt idx="25541">
                  <c:v>42880.87708327546</c:v>
                </c:pt>
                <c:pt idx="25542">
                  <c:v>42880.884027719905</c:v>
                </c:pt>
                <c:pt idx="25543">
                  <c:v>42880.89097216435</c:v>
                </c:pt>
                <c:pt idx="25544">
                  <c:v>42880.897916608796</c:v>
                </c:pt>
                <c:pt idx="25545">
                  <c:v>42880.904861053241</c:v>
                </c:pt>
                <c:pt idx="25546">
                  <c:v>42880.911805497686</c:v>
                </c:pt>
                <c:pt idx="25547">
                  <c:v>42880.918749942131</c:v>
                </c:pt>
                <c:pt idx="25548">
                  <c:v>42880.925694386577</c:v>
                </c:pt>
                <c:pt idx="25549">
                  <c:v>42880.932638831022</c:v>
                </c:pt>
                <c:pt idx="25550">
                  <c:v>42880.93958327546</c:v>
                </c:pt>
                <c:pt idx="25551">
                  <c:v>42880.946527719905</c:v>
                </c:pt>
                <c:pt idx="25552">
                  <c:v>42880.95347216435</c:v>
                </c:pt>
                <c:pt idx="25553">
                  <c:v>42880.960416608796</c:v>
                </c:pt>
                <c:pt idx="25554">
                  <c:v>42880.967361053241</c:v>
                </c:pt>
                <c:pt idx="25555">
                  <c:v>42880.974305497686</c:v>
                </c:pt>
                <c:pt idx="25556">
                  <c:v>42880.981249942131</c:v>
                </c:pt>
                <c:pt idx="25557">
                  <c:v>42880.988194386577</c:v>
                </c:pt>
                <c:pt idx="25558">
                  <c:v>42880.995138831022</c:v>
                </c:pt>
                <c:pt idx="25559">
                  <c:v>42881.00208327546</c:v>
                </c:pt>
                <c:pt idx="25560">
                  <c:v>42881.009027719905</c:v>
                </c:pt>
                <c:pt idx="25561">
                  <c:v>42881.01597216435</c:v>
                </c:pt>
                <c:pt idx="25562">
                  <c:v>42881.022916608796</c:v>
                </c:pt>
                <c:pt idx="25563">
                  <c:v>42881.029861053241</c:v>
                </c:pt>
                <c:pt idx="25564">
                  <c:v>42881.036805497686</c:v>
                </c:pt>
                <c:pt idx="25565">
                  <c:v>42881.043749942131</c:v>
                </c:pt>
                <c:pt idx="25566">
                  <c:v>42881.050694386577</c:v>
                </c:pt>
                <c:pt idx="25567">
                  <c:v>42881.057638831022</c:v>
                </c:pt>
                <c:pt idx="25568">
                  <c:v>42881.06458327546</c:v>
                </c:pt>
                <c:pt idx="25569">
                  <c:v>42881.071527719905</c:v>
                </c:pt>
                <c:pt idx="25570">
                  <c:v>42881.07847216435</c:v>
                </c:pt>
                <c:pt idx="25571">
                  <c:v>42881.085416608796</c:v>
                </c:pt>
                <c:pt idx="25572">
                  <c:v>42881.092361053241</c:v>
                </c:pt>
                <c:pt idx="25573">
                  <c:v>42881.099305497686</c:v>
                </c:pt>
                <c:pt idx="25574">
                  <c:v>42881.106249942131</c:v>
                </c:pt>
                <c:pt idx="25575">
                  <c:v>42881.113194386577</c:v>
                </c:pt>
                <c:pt idx="25576">
                  <c:v>42881.120138831022</c:v>
                </c:pt>
                <c:pt idx="25577">
                  <c:v>42881.12708327546</c:v>
                </c:pt>
                <c:pt idx="25578">
                  <c:v>42881.134027719905</c:v>
                </c:pt>
                <c:pt idx="25579">
                  <c:v>42881.14097216435</c:v>
                </c:pt>
                <c:pt idx="25580">
                  <c:v>42881.147916608796</c:v>
                </c:pt>
                <c:pt idx="25581">
                  <c:v>42881.154861053241</c:v>
                </c:pt>
                <c:pt idx="25582">
                  <c:v>42881.161805497686</c:v>
                </c:pt>
                <c:pt idx="25583">
                  <c:v>42881.168749942131</c:v>
                </c:pt>
                <c:pt idx="25584">
                  <c:v>42881.175694386577</c:v>
                </c:pt>
                <c:pt idx="25585">
                  <c:v>42881.182638831022</c:v>
                </c:pt>
                <c:pt idx="25586">
                  <c:v>42881.18958327546</c:v>
                </c:pt>
                <c:pt idx="25587">
                  <c:v>42881.196527719905</c:v>
                </c:pt>
                <c:pt idx="25588">
                  <c:v>42881.20347216435</c:v>
                </c:pt>
                <c:pt idx="25589">
                  <c:v>42881.210416608796</c:v>
                </c:pt>
                <c:pt idx="25590">
                  <c:v>42881.217361053241</c:v>
                </c:pt>
                <c:pt idx="25591">
                  <c:v>42881.224305497686</c:v>
                </c:pt>
                <c:pt idx="25592">
                  <c:v>42881.231249942131</c:v>
                </c:pt>
                <c:pt idx="25593">
                  <c:v>42881.238194386577</c:v>
                </c:pt>
                <c:pt idx="25594">
                  <c:v>42881.245138831022</c:v>
                </c:pt>
                <c:pt idx="25595">
                  <c:v>42881.25208327546</c:v>
                </c:pt>
                <c:pt idx="25596">
                  <c:v>42881.259027719905</c:v>
                </c:pt>
                <c:pt idx="25597">
                  <c:v>42881.26597216435</c:v>
                </c:pt>
                <c:pt idx="25598">
                  <c:v>42881.272916608796</c:v>
                </c:pt>
                <c:pt idx="25599">
                  <c:v>42881.279861053241</c:v>
                </c:pt>
                <c:pt idx="25600">
                  <c:v>42881.286805497686</c:v>
                </c:pt>
                <c:pt idx="25601">
                  <c:v>42881.293749942131</c:v>
                </c:pt>
                <c:pt idx="25602">
                  <c:v>42881.300694386577</c:v>
                </c:pt>
                <c:pt idx="25603">
                  <c:v>42881.307638831022</c:v>
                </c:pt>
                <c:pt idx="25604">
                  <c:v>42881.31458327546</c:v>
                </c:pt>
                <c:pt idx="25605">
                  <c:v>42881.321527719905</c:v>
                </c:pt>
                <c:pt idx="25606">
                  <c:v>42881.32847216435</c:v>
                </c:pt>
                <c:pt idx="25607">
                  <c:v>42881.335416608796</c:v>
                </c:pt>
                <c:pt idx="25608">
                  <c:v>42881.342361053241</c:v>
                </c:pt>
                <c:pt idx="25609">
                  <c:v>42881.349305497686</c:v>
                </c:pt>
                <c:pt idx="25610">
                  <c:v>42881.356249942131</c:v>
                </c:pt>
                <c:pt idx="25611">
                  <c:v>42881.363194386577</c:v>
                </c:pt>
                <c:pt idx="25612">
                  <c:v>42881.370138831022</c:v>
                </c:pt>
                <c:pt idx="25613">
                  <c:v>42881.37708327546</c:v>
                </c:pt>
                <c:pt idx="25614">
                  <c:v>42881.384027719905</c:v>
                </c:pt>
                <c:pt idx="25615">
                  <c:v>42881.39097216435</c:v>
                </c:pt>
                <c:pt idx="25616">
                  <c:v>42881.397916608796</c:v>
                </c:pt>
                <c:pt idx="25617">
                  <c:v>42881.404861053241</c:v>
                </c:pt>
                <c:pt idx="25618">
                  <c:v>42881.411805497686</c:v>
                </c:pt>
                <c:pt idx="25619">
                  <c:v>42881.418749942131</c:v>
                </c:pt>
                <c:pt idx="25620">
                  <c:v>42881.425694386577</c:v>
                </c:pt>
                <c:pt idx="25621">
                  <c:v>42881.432638831022</c:v>
                </c:pt>
                <c:pt idx="25622">
                  <c:v>42881.43958327546</c:v>
                </c:pt>
                <c:pt idx="25623">
                  <c:v>42881.446527719905</c:v>
                </c:pt>
                <c:pt idx="25624">
                  <c:v>42881.45347216435</c:v>
                </c:pt>
                <c:pt idx="25625">
                  <c:v>42881.460416608796</c:v>
                </c:pt>
                <c:pt idx="25626">
                  <c:v>42881.467361053241</c:v>
                </c:pt>
                <c:pt idx="25627">
                  <c:v>42881.474305497686</c:v>
                </c:pt>
                <c:pt idx="25628">
                  <c:v>42881.481249942131</c:v>
                </c:pt>
                <c:pt idx="25629">
                  <c:v>42881.488194386577</c:v>
                </c:pt>
                <c:pt idx="25630">
                  <c:v>42881.495138831022</c:v>
                </c:pt>
                <c:pt idx="25631">
                  <c:v>42881.50208327546</c:v>
                </c:pt>
                <c:pt idx="25632">
                  <c:v>42881.509027719905</c:v>
                </c:pt>
                <c:pt idx="25633">
                  <c:v>42881.51597216435</c:v>
                </c:pt>
                <c:pt idx="25634">
                  <c:v>42881.522916608796</c:v>
                </c:pt>
                <c:pt idx="25635">
                  <c:v>42881.529861053241</c:v>
                </c:pt>
                <c:pt idx="25636">
                  <c:v>42881.536805497686</c:v>
                </c:pt>
                <c:pt idx="25637">
                  <c:v>42881.543749942131</c:v>
                </c:pt>
                <c:pt idx="25638">
                  <c:v>42881.550694386577</c:v>
                </c:pt>
                <c:pt idx="25639">
                  <c:v>42881.557638831022</c:v>
                </c:pt>
                <c:pt idx="25640">
                  <c:v>42881.56458327546</c:v>
                </c:pt>
                <c:pt idx="25641">
                  <c:v>42881.571527719905</c:v>
                </c:pt>
                <c:pt idx="25642">
                  <c:v>42881.57847216435</c:v>
                </c:pt>
                <c:pt idx="25643">
                  <c:v>42881.585416608796</c:v>
                </c:pt>
                <c:pt idx="25644">
                  <c:v>42881.592361053241</c:v>
                </c:pt>
                <c:pt idx="25645">
                  <c:v>42881.599305497686</c:v>
                </c:pt>
                <c:pt idx="25646">
                  <c:v>42881.606249942131</c:v>
                </c:pt>
                <c:pt idx="25647">
                  <c:v>42881.613194386577</c:v>
                </c:pt>
                <c:pt idx="25648">
                  <c:v>42881.620138831022</c:v>
                </c:pt>
                <c:pt idx="25649">
                  <c:v>42881.62708327546</c:v>
                </c:pt>
                <c:pt idx="25650">
                  <c:v>42881.634027719905</c:v>
                </c:pt>
                <c:pt idx="25651">
                  <c:v>42881.64097216435</c:v>
                </c:pt>
                <c:pt idx="25652">
                  <c:v>42881.647916608796</c:v>
                </c:pt>
                <c:pt idx="25653">
                  <c:v>42881.654861053241</c:v>
                </c:pt>
                <c:pt idx="25654">
                  <c:v>42881.661805497686</c:v>
                </c:pt>
                <c:pt idx="25655">
                  <c:v>42881.668749942131</c:v>
                </c:pt>
                <c:pt idx="25656">
                  <c:v>42881.675694386577</c:v>
                </c:pt>
                <c:pt idx="25657">
                  <c:v>42881.682638831022</c:v>
                </c:pt>
                <c:pt idx="25658">
                  <c:v>42881.68958327546</c:v>
                </c:pt>
                <c:pt idx="25659">
                  <c:v>42881.696527719905</c:v>
                </c:pt>
                <c:pt idx="25660">
                  <c:v>42881.70347216435</c:v>
                </c:pt>
                <c:pt idx="25661">
                  <c:v>42881.710416608796</c:v>
                </c:pt>
                <c:pt idx="25662">
                  <c:v>42881.717361053241</c:v>
                </c:pt>
                <c:pt idx="25663">
                  <c:v>42881.724305497686</c:v>
                </c:pt>
                <c:pt idx="25664">
                  <c:v>42881.731249942131</c:v>
                </c:pt>
                <c:pt idx="25665">
                  <c:v>42881.738194386577</c:v>
                </c:pt>
                <c:pt idx="25666">
                  <c:v>42881.745138831022</c:v>
                </c:pt>
                <c:pt idx="25667">
                  <c:v>42881.75208327546</c:v>
                </c:pt>
                <c:pt idx="25668">
                  <c:v>42881.759027719905</c:v>
                </c:pt>
                <c:pt idx="25669">
                  <c:v>42881.76597216435</c:v>
                </c:pt>
                <c:pt idx="25670">
                  <c:v>42881.772916608796</c:v>
                </c:pt>
                <c:pt idx="25671">
                  <c:v>42881.779861053241</c:v>
                </c:pt>
                <c:pt idx="25672">
                  <c:v>42881.786805497686</c:v>
                </c:pt>
                <c:pt idx="25673">
                  <c:v>42881.793749942131</c:v>
                </c:pt>
                <c:pt idx="25674">
                  <c:v>42881.800694386577</c:v>
                </c:pt>
                <c:pt idx="25675">
                  <c:v>42881.807638831022</c:v>
                </c:pt>
                <c:pt idx="25676">
                  <c:v>42881.81458327546</c:v>
                </c:pt>
                <c:pt idx="25677">
                  <c:v>42881.821527719905</c:v>
                </c:pt>
                <c:pt idx="25678">
                  <c:v>42881.82847216435</c:v>
                </c:pt>
                <c:pt idx="25679">
                  <c:v>42881.835416608796</c:v>
                </c:pt>
                <c:pt idx="25680">
                  <c:v>42881.842361053241</c:v>
                </c:pt>
                <c:pt idx="25681">
                  <c:v>42881.849305497686</c:v>
                </c:pt>
                <c:pt idx="25682">
                  <c:v>42881.856249942131</c:v>
                </c:pt>
                <c:pt idx="25683">
                  <c:v>42881.863194386577</c:v>
                </c:pt>
                <c:pt idx="25684">
                  <c:v>42881.870138831022</c:v>
                </c:pt>
                <c:pt idx="25685">
                  <c:v>42881.87708327546</c:v>
                </c:pt>
                <c:pt idx="25686">
                  <c:v>42881.884027719905</c:v>
                </c:pt>
                <c:pt idx="25687">
                  <c:v>42881.89097216435</c:v>
                </c:pt>
                <c:pt idx="25688">
                  <c:v>42881.897916608796</c:v>
                </c:pt>
                <c:pt idx="25689">
                  <c:v>42881.904861053241</c:v>
                </c:pt>
                <c:pt idx="25690">
                  <c:v>42881.911805497686</c:v>
                </c:pt>
                <c:pt idx="25691">
                  <c:v>42881.918749942131</c:v>
                </c:pt>
                <c:pt idx="25692">
                  <c:v>42881.925694386577</c:v>
                </c:pt>
                <c:pt idx="25693">
                  <c:v>42881.932638831022</c:v>
                </c:pt>
                <c:pt idx="25694">
                  <c:v>42881.93958327546</c:v>
                </c:pt>
                <c:pt idx="25695">
                  <c:v>42881.946527719905</c:v>
                </c:pt>
                <c:pt idx="25696">
                  <c:v>42881.95347216435</c:v>
                </c:pt>
                <c:pt idx="25697">
                  <c:v>42881.960416608796</c:v>
                </c:pt>
                <c:pt idx="25698">
                  <c:v>42881.967361053241</c:v>
                </c:pt>
                <c:pt idx="25699">
                  <c:v>42881.974305497686</c:v>
                </c:pt>
                <c:pt idx="25700">
                  <c:v>42881.981249942131</c:v>
                </c:pt>
                <c:pt idx="25701">
                  <c:v>42881.988194386577</c:v>
                </c:pt>
                <c:pt idx="25702">
                  <c:v>42881.995138831022</c:v>
                </c:pt>
                <c:pt idx="25703">
                  <c:v>42882.00208327546</c:v>
                </c:pt>
                <c:pt idx="25704">
                  <c:v>42882.009027719905</c:v>
                </c:pt>
                <c:pt idx="25705">
                  <c:v>42882.01597216435</c:v>
                </c:pt>
                <c:pt idx="25706">
                  <c:v>42882.022916608796</c:v>
                </c:pt>
                <c:pt idx="25707">
                  <c:v>42882.029861053241</c:v>
                </c:pt>
                <c:pt idx="25708">
                  <c:v>42882.036805497686</c:v>
                </c:pt>
                <c:pt idx="25709">
                  <c:v>42882.043749942131</c:v>
                </c:pt>
                <c:pt idx="25710">
                  <c:v>42882.050694386577</c:v>
                </c:pt>
                <c:pt idx="25711">
                  <c:v>42882.057638831022</c:v>
                </c:pt>
                <c:pt idx="25712">
                  <c:v>42882.06458327546</c:v>
                </c:pt>
                <c:pt idx="25713">
                  <c:v>42882.071527719905</c:v>
                </c:pt>
                <c:pt idx="25714">
                  <c:v>42882.07847216435</c:v>
                </c:pt>
                <c:pt idx="25715">
                  <c:v>42882.085416608796</c:v>
                </c:pt>
                <c:pt idx="25716">
                  <c:v>42882.092361053241</c:v>
                </c:pt>
                <c:pt idx="25717">
                  <c:v>42882.099305497686</c:v>
                </c:pt>
                <c:pt idx="25718">
                  <c:v>42882.106249942131</c:v>
                </c:pt>
                <c:pt idx="25719">
                  <c:v>42882.113194386577</c:v>
                </c:pt>
                <c:pt idx="25720">
                  <c:v>42882.120138831022</c:v>
                </c:pt>
                <c:pt idx="25721">
                  <c:v>42882.12708327546</c:v>
                </c:pt>
                <c:pt idx="25722">
                  <c:v>42882.134027719905</c:v>
                </c:pt>
                <c:pt idx="25723">
                  <c:v>42882.14097216435</c:v>
                </c:pt>
                <c:pt idx="25724">
                  <c:v>42882.147916608796</c:v>
                </c:pt>
                <c:pt idx="25725">
                  <c:v>42882.154861053241</c:v>
                </c:pt>
                <c:pt idx="25726">
                  <c:v>42882.161805497686</c:v>
                </c:pt>
                <c:pt idx="25727">
                  <c:v>42882.168749942131</c:v>
                </c:pt>
                <c:pt idx="25728">
                  <c:v>42882.175694386577</c:v>
                </c:pt>
                <c:pt idx="25729">
                  <c:v>42882.182638831022</c:v>
                </c:pt>
                <c:pt idx="25730">
                  <c:v>42882.18958327546</c:v>
                </c:pt>
                <c:pt idx="25731">
                  <c:v>42882.196527719905</c:v>
                </c:pt>
                <c:pt idx="25732">
                  <c:v>42882.20347216435</c:v>
                </c:pt>
                <c:pt idx="25733">
                  <c:v>42882.210416608796</c:v>
                </c:pt>
                <c:pt idx="25734">
                  <c:v>42882.217361053241</c:v>
                </c:pt>
                <c:pt idx="25735">
                  <c:v>42882.224305497686</c:v>
                </c:pt>
                <c:pt idx="25736">
                  <c:v>42882.231249942131</c:v>
                </c:pt>
                <c:pt idx="25737">
                  <c:v>42882.238194386577</c:v>
                </c:pt>
                <c:pt idx="25738">
                  <c:v>42882.245138831022</c:v>
                </c:pt>
                <c:pt idx="25739">
                  <c:v>42882.25208327546</c:v>
                </c:pt>
                <c:pt idx="25740">
                  <c:v>42882.259027719905</c:v>
                </c:pt>
                <c:pt idx="25741">
                  <c:v>42882.26597216435</c:v>
                </c:pt>
                <c:pt idx="25742">
                  <c:v>42882.272916608796</c:v>
                </c:pt>
                <c:pt idx="25743">
                  <c:v>42882.279861053241</c:v>
                </c:pt>
                <c:pt idx="25744">
                  <c:v>42882.286805497686</c:v>
                </c:pt>
                <c:pt idx="25745">
                  <c:v>42882.293749942131</c:v>
                </c:pt>
                <c:pt idx="25746">
                  <c:v>42882.300694386577</c:v>
                </c:pt>
                <c:pt idx="25747">
                  <c:v>42882.307638831022</c:v>
                </c:pt>
                <c:pt idx="25748">
                  <c:v>42882.31458327546</c:v>
                </c:pt>
                <c:pt idx="25749">
                  <c:v>42882.321527719905</c:v>
                </c:pt>
                <c:pt idx="25750">
                  <c:v>42882.32847216435</c:v>
                </c:pt>
                <c:pt idx="25751">
                  <c:v>42882.335416608796</c:v>
                </c:pt>
                <c:pt idx="25752">
                  <c:v>42882.342361053241</c:v>
                </c:pt>
                <c:pt idx="25753">
                  <c:v>42882.349305497686</c:v>
                </c:pt>
                <c:pt idx="25754">
                  <c:v>42882.356249942131</c:v>
                </c:pt>
                <c:pt idx="25755">
                  <c:v>42882.363194386577</c:v>
                </c:pt>
                <c:pt idx="25756">
                  <c:v>42882.370138831022</c:v>
                </c:pt>
                <c:pt idx="25757">
                  <c:v>42882.37708327546</c:v>
                </c:pt>
                <c:pt idx="25758">
                  <c:v>42882.384027719905</c:v>
                </c:pt>
                <c:pt idx="25759">
                  <c:v>42882.39097216435</c:v>
                </c:pt>
                <c:pt idx="25760">
                  <c:v>42882.397916608796</c:v>
                </c:pt>
                <c:pt idx="25761">
                  <c:v>42882.404861053241</c:v>
                </c:pt>
                <c:pt idx="25762">
                  <c:v>42882.411805497686</c:v>
                </c:pt>
                <c:pt idx="25763">
                  <c:v>42882.418749942131</c:v>
                </c:pt>
                <c:pt idx="25764">
                  <c:v>42882.425694386577</c:v>
                </c:pt>
                <c:pt idx="25765">
                  <c:v>42882.432638831022</c:v>
                </c:pt>
                <c:pt idx="25766">
                  <c:v>42882.43958327546</c:v>
                </c:pt>
                <c:pt idx="25767">
                  <c:v>42882.446527719905</c:v>
                </c:pt>
                <c:pt idx="25768">
                  <c:v>42882.45347216435</c:v>
                </c:pt>
                <c:pt idx="25769">
                  <c:v>42882.460416608796</c:v>
                </c:pt>
                <c:pt idx="25770">
                  <c:v>42882.467361053241</c:v>
                </c:pt>
                <c:pt idx="25771">
                  <c:v>42882.474305497686</c:v>
                </c:pt>
                <c:pt idx="25772">
                  <c:v>42882.481249942131</c:v>
                </c:pt>
                <c:pt idx="25773">
                  <c:v>42882.488194386577</c:v>
                </c:pt>
                <c:pt idx="25774">
                  <c:v>42882.495138831022</c:v>
                </c:pt>
                <c:pt idx="25775">
                  <c:v>42882.50208327546</c:v>
                </c:pt>
                <c:pt idx="25776">
                  <c:v>42882.509027719905</c:v>
                </c:pt>
                <c:pt idx="25777">
                  <c:v>42882.51597216435</c:v>
                </c:pt>
                <c:pt idx="25778">
                  <c:v>42882.522916608796</c:v>
                </c:pt>
                <c:pt idx="25779">
                  <c:v>42882.529861053241</c:v>
                </c:pt>
                <c:pt idx="25780">
                  <c:v>42882.536805497686</c:v>
                </c:pt>
                <c:pt idx="25781">
                  <c:v>42882.543749942131</c:v>
                </c:pt>
                <c:pt idx="25782">
                  <c:v>42882.550694386577</c:v>
                </c:pt>
                <c:pt idx="25783">
                  <c:v>42882.557638831022</c:v>
                </c:pt>
                <c:pt idx="25784">
                  <c:v>42882.56458327546</c:v>
                </c:pt>
                <c:pt idx="25785">
                  <c:v>42882.571527719905</c:v>
                </c:pt>
                <c:pt idx="25786">
                  <c:v>42882.57847216435</c:v>
                </c:pt>
                <c:pt idx="25787">
                  <c:v>42882.585416608796</c:v>
                </c:pt>
                <c:pt idx="25788">
                  <c:v>42882.592361053241</c:v>
                </c:pt>
                <c:pt idx="25789">
                  <c:v>42882.599305497686</c:v>
                </c:pt>
                <c:pt idx="25790">
                  <c:v>42882.606249942131</c:v>
                </c:pt>
                <c:pt idx="25791">
                  <c:v>42882.613194386577</c:v>
                </c:pt>
                <c:pt idx="25792">
                  <c:v>42882.620138831022</c:v>
                </c:pt>
                <c:pt idx="25793">
                  <c:v>42882.62708327546</c:v>
                </c:pt>
                <c:pt idx="25794">
                  <c:v>42882.634027719905</c:v>
                </c:pt>
                <c:pt idx="25795">
                  <c:v>42882.64097216435</c:v>
                </c:pt>
                <c:pt idx="25796">
                  <c:v>42882.647916608796</c:v>
                </c:pt>
                <c:pt idx="25797">
                  <c:v>42882.654861053241</c:v>
                </c:pt>
                <c:pt idx="25798">
                  <c:v>42882.661805497686</c:v>
                </c:pt>
                <c:pt idx="25799">
                  <c:v>42882.668749942131</c:v>
                </c:pt>
                <c:pt idx="25800">
                  <c:v>42882.675694386577</c:v>
                </c:pt>
                <c:pt idx="25801">
                  <c:v>42882.682638831022</c:v>
                </c:pt>
                <c:pt idx="25802">
                  <c:v>42882.68958327546</c:v>
                </c:pt>
                <c:pt idx="25803">
                  <c:v>42882.696527719905</c:v>
                </c:pt>
                <c:pt idx="25804">
                  <c:v>42882.70347216435</c:v>
                </c:pt>
                <c:pt idx="25805">
                  <c:v>42882.710416608796</c:v>
                </c:pt>
                <c:pt idx="25806">
                  <c:v>42882.717361053241</c:v>
                </c:pt>
                <c:pt idx="25807">
                  <c:v>42882.724305497686</c:v>
                </c:pt>
                <c:pt idx="25808">
                  <c:v>42882.731249942131</c:v>
                </c:pt>
                <c:pt idx="25809">
                  <c:v>42882.738194386577</c:v>
                </c:pt>
                <c:pt idx="25810">
                  <c:v>42882.745138831022</c:v>
                </c:pt>
                <c:pt idx="25811">
                  <c:v>42882.75208327546</c:v>
                </c:pt>
                <c:pt idx="25812">
                  <c:v>42882.759027719905</c:v>
                </c:pt>
                <c:pt idx="25813">
                  <c:v>42882.76597216435</c:v>
                </c:pt>
                <c:pt idx="25814">
                  <c:v>42882.772916608796</c:v>
                </c:pt>
                <c:pt idx="25815">
                  <c:v>42882.779861053241</c:v>
                </c:pt>
                <c:pt idx="25816">
                  <c:v>42882.786805497686</c:v>
                </c:pt>
                <c:pt idx="25817">
                  <c:v>42882.793749942131</c:v>
                </c:pt>
                <c:pt idx="25818">
                  <c:v>42882.800694386577</c:v>
                </c:pt>
                <c:pt idx="25819">
                  <c:v>42882.807638831022</c:v>
                </c:pt>
                <c:pt idx="25820">
                  <c:v>42882.81458327546</c:v>
                </c:pt>
                <c:pt idx="25821">
                  <c:v>42882.821527719905</c:v>
                </c:pt>
                <c:pt idx="25822">
                  <c:v>42882.82847216435</c:v>
                </c:pt>
                <c:pt idx="25823">
                  <c:v>42882.835416608796</c:v>
                </c:pt>
                <c:pt idx="25824">
                  <c:v>42882.842361053241</c:v>
                </c:pt>
                <c:pt idx="25825">
                  <c:v>42882.849305497686</c:v>
                </c:pt>
                <c:pt idx="25826">
                  <c:v>42882.856249942131</c:v>
                </c:pt>
                <c:pt idx="25827">
                  <c:v>42882.863194386577</c:v>
                </c:pt>
                <c:pt idx="25828">
                  <c:v>42882.870138831022</c:v>
                </c:pt>
                <c:pt idx="25829">
                  <c:v>42882.87708327546</c:v>
                </c:pt>
                <c:pt idx="25830">
                  <c:v>42882.884027719905</c:v>
                </c:pt>
                <c:pt idx="25831">
                  <c:v>42882.89097216435</c:v>
                </c:pt>
                <c:pt idx="25832">
                  <c:v>42882.897916608796</c:v>
                </c:pt>
                <c:pt idx="25833">
                  <c:v>42882.904861053241</c:v>
                </c:pt>
                <c:pt idx="25834">
                  <c:v>42882.911805497686</c:v>
                </c:pt>
                <c:pt idx="25835">
                  <c:v>42882.918749942131</c:v>
                </c:pt>
                <c:pt idx="25836">
                  <c:v>42882.925694386577</c:v>
                </c:pt>
                <c:pt idx="25837">
                  <c:v>42882.932638831022</c:v>
                </c:pt>
                <c:pt idx="25838">
                  <c:v>42882.93958327546</c:v>
                </c:pt>
                <c:pt idx="25839">
                  <c:v>42882.946527719905</c:v>
                </c:pt>
                <c:pt idx="25840">
                  <c:v>42882.95347216435</c:v>
                </c:pt>
                <c:pt idx="25841">
                  <c:v>42882.960416608796</c:v>
                </c:pt>
                <c:pt idx="25842">
                  <c:v>42882.967361053241</c:v>
                </c:pt>
                <c:pt idx="25843">
                  <c:v>42882.974305497686</c:v>
                </c:pt>
                <c:pt idx="25844">
                  <c:v>42882.981249942131</c:v>
                </c:pt>
                <c:pt idx="25845">
                  <c:v>42882.988194386577</c:v>
                </c:pt>
                <c:pt idx="25846">
                  <c:v>42882.995138831022</c:v>
                </c:pt>
                <c:pt idx="25847">
                  <c:v>42883.00208327546</c:v>
                </c:pt>
                <c:pt idx="25848">
                  <c:v>42883.009027719905</c:v>
                </c:pt>
                <c:pt idx="25849">
                  <c:v>42883.01597216435</c:v>
                </c:pt>
                <c:pt idx="25850">
                  <c:v>42883.022916608796</c:v>
                </c:pt>
                <c:pt idx="25851">
                  <c:v>42883.029861053241</c:v>
                </c:pt>
                <c:pt idx="25852">
                  <c:v>42883.036805497686</c:v>
                </c:pt>
                <c:pt idx="25853">
                  <c:v>42883.043749942131</c:v>
                </c:pt>
                <c:pt idx="25854">
                  <c:v>42883.050694386577</c:v>
                </c:pt>
                <c:pt idx="25855">
                  <c:v>42883.057638831022</c:v>
                </c:pt>
                <c:pt idx="25856">
                  <c:v>42883.06458327546</c:v>
                </c:pt>
                <c:pt idx="25857">
                  <c:v>42883.071527719905</c:v>
                </c:pt>
                <c:pt idx="25858">
                  <c:v>42883.07847216435</c:v>
                </c:pt>
                <c:pt idx="25859">
                  <c:v>42883.085416608796</c:v>
                </c:pt>
                <c:pt idx="25860">
                  <c:v>42883.092361053241</c:v>
                </c:pt>
                <c:pt idx="25861">
                  <c:v>42883.099305497686</c:v>
                </c:pt>
                <c:pt idx="25862">
                  <c:v>42883.106249942131</c:v>
                </c:pt>
                <c:pt idx="25863">
                  <c:v>42883.113194386577</c:v>
                </c:pt>
                <c:pt idx="25864">
                  <c:v>42883.120138831022</c:v>
                </c:pt>
                <c:pt idx="25865">
                  <c:v>42883.12708327546</c:v>
                </c:pt>
                <c:pt idx="25866">
                  <c:v>42883.134027719905</c:v>
                </c:pt>
                <c:pt idx="25867">
                  <c:v>42883.14097216435</c:v>
                </c:pt>
                <c:pt idx="25868">
                  <c:v>42883.147916608796</c:v>
                </c:pt>
                <c:pt idx="25869">
                  <c:v>42883.154861053241</c:v>
                </c:pt>
                <c:pt idx="25870">
                  <c:v>42883.161805497686</c:v>
                </c:pt>
                <c:pt idx="25871">
                  <c:v>42883.168749942131</c:v>
                </c:pt>
                <c:pt idx="25872">
                  <c:v>42883.175694386577</c:v>
                </c:pt>
                <c:pt idx="25873">
                  <c:v>42883.182638831022</c:v>
                </c:pt>
                <c:pt idx="25874">
                  <c:v>42883.18958327546</c:v>
                </c:pt>
                <c:pt idx="25875">
                  <c:v>42883.196527719905</c:v>
                </c:pt>
                <c:pt idx="25876">
                  <c:v>42883.20347216435</c:v>
                </c:pt>
                <c:pt idx="25877">
                  <c:v>42883.210416608796</c:v>
                </c:pt>
                <c:pt idx="25878">
                  <c:v>42883.217361053241</c:v>
                </c:pt>
                <c:pt idx="25879">
                  <c:v>42883.224305497686</c:v>
                </c:pt>
                <c:pt idx="25880">
                  <c:v>42883.231249942131</c:v>
                </c:pt>
                <c:pt idx="25881">
                  <c:v>42883.238194386577</c:v>
                </c:pt>
                <c:pt idx="25882">
                  <c:v>42883.245138831022</c:v>
                </c:pt>
                <c:pt idx="25883">
                  <c:v>42883.25208327546</c:v>
                </c:pt>
                <c:pt idx="25884">
                  <c:v>42883.259027719905</c:v>
                </c:pt>
                <c:pt idx="25885">
                  <c:v>42883.26597216435</c:v>
                </c:pt>
                <c:pt idx="25886">
                  <c:v>42883.272916608796</c:v>
                </c:pt>
                <c:pt idx="25887">
                  <c:v>42883.279861053241</c:v>
                </c:pt>
                <c:pt idx="25888">
                  <c:v>42883.286805497686</c:v>
                </c:pt>
                <c:pt idx="25889">
                  <c:v>42883.293749942131</c:v>
                </c:pt>
                <c:pt idx="25890">
                  <c:v>42883.300694386577</c:v>
                </c:pt>
                <c:pt idx="25891">
                  <c:v>42883.307638831022</c:v>
                </c:pt>
                <c:pt idx="25892">
                  <c:v>42883.31458327546</c:v>
                </c:pt>
                <c:pt idx="25893">
                  <c:v>42883.321527719905</c:v>
                </c:pt>
                <c:pt idx="25894">
                  <c:v>42883.32847216435</c:v>
                </c:pt>
                <c:pt idx="25895">
                  <c:v>42883.335416608796</c:v>
                </c:pt>
                <c:pt idx="25896">
                  <c:v>42883.342361053241</c:v>
                </c:pt>
                <c:pt idx="25897">
                  <c:v>42883.349305497686</c:v>
                </c:pt>
                <c:pt idx="25898">
                  <c:v>42883.356249942131</c:v>
                </c:pt>
                <c:pt idx="25899">
                  <c:v>42883.363194386577</c:v>
                </c:pt>
                <c:pt idx="25900">
                  <c:v>42883.370138831022</c:v>
                </c:pt>
                <c:pt idx="25901">
                  <c:v>42883.37708327546</c:v>
                </c:pt>
                <c:pt idx="25902">
                  <c:v>42883.384027719905</c:v>
                </c:pt>
                <c:pt idx="25903">
                  <c:v>42883.39097216435</c:v>
                </c:pt>
                <c:pt idx="25904">
                  <c:v>42883.397916608796</c:v>
                </c:pt>
                <c:pt idx="25905">
                  <c:v>42883.404861053241</c:v>
                </c:pt>
                <c:pt idx="25906">
                  <c:v>42883.411805497686</c:v>
                </c:pt>
                <c:pt idx="25907">
                  <c:v>42883.418749942131</c:v>
                </c:pt>
                <c:pt idx="25908">
                  <c:v>42883.425694386577</c:v>
                </c:pt>
                <c:pt idx="25909">
                  <c:v>42883.432638831022</c:v>
                </c:pt>
                <c:pt idx="25910">
                  <c:v>42883.43958327546</c:v>
                </c:pt>
                <c:pt idx="25911">
                  <c:v>42883.446527719905</c:v>
                </c:pt>
                <c:pt idx="25912">
                  <c:v>42883.45347216435</c:v>
                </c:pt>
                <c:pt idx="25913">
                  <c:v>42883.460416608796</c:v>
                </c:pt>
                <c:pt idx="25914">
                  <c:v>42883.467361053241</c:v>
                </c:pt>
                <c:pt idx="25915">
                  <c:v>42883.474305497686</c:v>
                </c:pt>
                <c:pt idx="25916">
                  <c:v>42883.481249942131</c:v>
                </c:pt>
                <c:pt idx="25917">
                  <c:v>42883.488194386577</c:v>
                </c:pt>
                <c:pt idx="25918">
                  <c:v>42883.495138831022</c:v>
                </c:pt>
                <c:pt idx="25919">
                  <c:v>42883.50208327546</c:v>
                </c:pt>
                <c:pt idx="25920">
                  <c:v>42883.509027719905</c:v>
                </c:pt>
                <c:pt idx="25921">
                  <c:v>42883.51597216435</c:v>
                </c:pt>
                <c:pt idx="25922">
                  <c:v>42883.522916608796</c:v>
                </c:pt>
                <c:pt idx="25923">
                  <c:v>42883.529861053241</c:v>
                </c:pt>
                <c:pt idx="25924">
                  <c:v>42883.536805497686</c:v>
                </c:pt>
                <c:pt idx="25925">
                  <c:v>42883.543749942131</c:v>
                </c:pt>
                <c:pt idx="25926">
                  <c:v>42883.550694386577</c:v>
                </c:pt>
                <c:pt idx="25927">
                  <c:v>42883.557638831022</c:v>
                </c:pt>
                <c:pt idx="25928">
                  <c:v>42883.56458327546</c:v>
                </c:pt>
                <c:pt idx="25929">
                  <c:v>42883.571527719905</c:v>
                </c:pt>
                <c:pt idx="25930">
                  <c:v>42883.57847216435</c:v>
                </c:pt>
                <c:pt idx="25931">
                  <c:v>42883.585416608796</c:v>
                </c:pt>
                <c:pt idx="25932">
                  <c:v>42883.592361053241</c:v>
                </c:pt>
                <c:pt idx="25933">
                  <c:v>42883.599305497686</c:v>
                </c:pt>
                <c:pt idx="25934">
                  <c:v>42883.606249942131</c:v>
                </c:pt>
                <c:pt idx="25935">
                  <c:v>42883.613194386577</c:v>
                </c:pt>
                <c:pt idx="25936">
                  <c:v>42883.620138831022</c:v>
                </c:pt>
                <c:pt idx="25937">
                  <c:v>42883.62708327546</c:v>
                </c:pt>
                <c:pt idx="25938">
                  <c:v>42883.634027719905</c:v>
                </c:pt>
                <c:pt idx="25939">
                  <c:v>42883.64097216435</c:v>
                </c:pt>
                <c:pt idx="25940">
                  <c:v>42883.647916608796</c:v>
                </c:pt>
                <c:pt idx="25941">
                  <c:v>42883.654861053241</c:v>
                </c:pt>
                <c:pt idx="25942">
                  <c:v>42883.661805497686</c:v>
                </c:pt>
                <c:pt idx="25943">
                  <c:v>42883.668749942131</c:v>
                </c:pt>
                <c:pt idx="25944">
                  <c:v>42883.675694386577</c:v>
                </c:pt>
                <c:pt idx="25945">
                  <c:v>42883.682638831022</c:v>
                </c:pt>
                <c:pt idx="25946">
                  <c:v>42883.68958327546</c:v>
                </c:pt>
                <c:pt idx="25947">
                  <c:v>42883.696527719905</c:v>
                </c:pt>
                <c:pt idx="25948">
                  <c:v>42883.70347216435</c:v>
                </c:pt>
                <c:pt idx="25949">
                  <c:v>42883.710416608796</c:v>
                </c:pt>
                <c:pt idx="25950">
                  <c:v>42883.717361053241</c:v>
                </c:pt>
                <c:pt idx="25951">
                  <c:v>42883.724305497686</c:v>
                </c:pt>
                <c:pt idx="25952">
                  <c:v>42883.731249942131</c:v>
                </c:pt>
                <c:pt idx="25953">
                  <c:v>42883.738194386577</c:v>
                </c:pt>
                <c:pt idx="25954">
                  <c:v>42883.745138831022</c:v>
                </c:pt>
                <c:pt idx="25955">
                  <c:v>42883.75208327546</c:v>
                </c:pt>
                <c:pt idx="25956">
                  <c:v>42883.759027719905</c:v>
                </c:pt>
                <c:pt idx="25957">
                  <c:v>42883.76597216435</c:v>
                </c:pt>
                <c:pt idx="25958">
                  <c:v>42883.772916608796</c:v>
                </c:pt>
                <c:pt idx="25959">
                  <c:v>42883.779861053241</c:v>
                </c:pt>
                <c:pt idx="25960">
                  <c:v>42883.786805497686</c:v>
                </c:pt>
                <c:pt idx="25961">
                  <c:v>42883.793749942131</c:v>
                </c:pt>
                <c:pt idx="25962">
                  <c:v>42883.800694386577</c:v>
                </c:pt>
                <c:pt idx="25963">
                  <c:v>42883.807638831022</c:v>
                </c:pt>
                <c:pt idx="25964">
                  <c:v>42883.81458327546</c:v>
                </c:pt>
                <c:pt idx="25965">
                  <c:v>42883.821527719905</c:v>
                </c:pt>
                <c:pt idx="25966">
                  <c:v>42883.82847216435</c:v>
                </c:pt>
                <c:pt idx="25967">
                  <c:v>42883.835416608796</c:v>
                </c:pt>
                <c:pt idx="25968">
                  <c:v>42883.842361053241</c:v>
                </c:pt>
                <c:pt idx="25969">
                  <c:v>42883.849305497686</c:v>
                </c:pt>
                <c:pt idx="25970">
                  <c:v>42883.856249942131</c:v>
                </c:pt>
                <c:pt idx="25971">
                  <c:v>42883.863194386577</c:v>
                </c:pt>
                <c:pt idx="25972">
                  <c:v>42883.870138831022</c:v>
                </c:pt>
                <c:pt idx="25973">
                  <c:v>42883.87708327546</c:v>
                </c:pt>
                <c:pt idx="25974">
                  <c:v>42883.884027719905</c:v>
                </c:pt>
                <c:pt idx="25975">
                  <c:v>42883.89097216435</c:v>
                </c:pt>
                <c:pt idx="25976">
                  <c:v>42883.897916608796</c:v>
                </c:pt>
                <c:pt idx="25977">
                  <c:v>42883.904861053241</c:v>
                </c:pt>
                <c:pt idx="25978">
                  <c:v>42883.911805497686</c:v>
                </c:pt>
                <c:pt idx="25979">
                  <c:v>42883.918749942131</c:v>
                </c:pt>
                <c:pt idx="25980">
                  <c:v>42883.925694386577</c:v>
                </c:pt>
                <c:pt idx="25981">
                  <c:v>42883.932638831022</c:v>
                </c:pt>
                <c:pt idx="25982">
                  <c:v>42883.93958327546</c:v>
                </c:pt>
                <c:pt idx="25983">
                  <c:v>42883.946527719905</c:v>
                </c:pt>
                <c:pt idx="25984">
                  <c:v>42883.95347216435</c:v>
                </c:pt>
                <c:pt idx="25985">
                  <c:v>42883.960416608796</c:v>
                </c:pt>
                <c:pt idx="25986">
                  <c:v>42883.967361053241</c:v>
                </c:pt>
                <c:pt idx="25987">
                  <c:v>42883.974305497686</c:v>
                </c:pt>
                <c:pt idx="25988">
                  <c:v>42883.981249942131</c:v>
                </c:pt>
                <c:pt idx="25989">
                  <c:v>42883.988194386577</c:v>
                </c:pt>
                <c:pt idx="25990">
                  <c:v>42883.995138831022</c:v>
                </c:pt>
                <c:pt idx="25991">
                  <c:v>42884.00208327546</c:v>
                </c:pt>
                <c:pt idx="25992">
                  <c:v>42884.009027719905</c:v>
                </c:pt>
                <c:pt idx="25993">
                  <c:v>42884.01597216435</c:v>
                </c:pt>
                <c:pt idx="25994">
                  <c:v>42884.022916608796</c:v>
                </c:pt>
                <c:pt idx="25995">
                  <c:v>42884.029861053241</c:v>
                </c:pt>
                <c:pt idx="25996">
                  <c:v>42884.036805497686</c:v>
                </c:pt>
                <c:pt idx="25997">
                  <c:v>42884.043749942131</c:v>
                </c:pt>
                <c:pt idx="25998">
                  <c:v>42884.050694386577</c:v>
                </c:pt>
                <c:pt idx="25999">
                  <c:v>42884.057638831022</c:v>
                </c:pt>
                <c:pt idx="26000">
                  <c:v>42884.06458327546</c:v>
                </c:pt>
                <c:pt idx="26001">
                  <c:v>42884.071527719905</c:v>
                </c:pt>
                <c:pt idx="26002">
                  <c:v>42884.07847216435</c:v>
                </c:pt>
                <c:pt idx="26003">
                  <c:v>42884.085416608796</c:v>
                </c:pt>
                <c:pt idx="26004">
                  <c:v>42884.092361053241</c:v>
                </c:pt>
                <c:pt idx="26005">
                  <c:v>42884.099305497686</c:v>
                </c:pt>
                <c:pt idx="26006">
                  <c:v>42884.106249942131</c:v>
                </c:pt>
                <c:pt idx="26007">
                  <c:v>42884.113194386577</c:v>
                </c:pt>
                <c:pt idx="26008">
                  <c:v>42884.120138831022</c:v>
                </c:pt>
                <c:pt idx="26009">
                  <c:v>42884.12708327546</c:v>
                </c:pt>
                <c:pt idx="26010">
                  <c:v>42884.134027719905</c:v>
                </c:pt>
                <c:pt idx="26011">
                  <c:v>42884.14097216435</c:v>
                </c:pt>
                <c:pt idx="26012">
                  <c:v>42884.147916608796</c:v>
                </c:pt>
                <c:pt idx="26013">
                  <c:v>42884.154861053241</c:v>
                </c:pt>
                <c:pt idx="26014">
                  <c:v>42884.161805497686</c:v>
                </c:pt>
                <c:pt idx="26015">
                  <c:v>42884.168749942131</c:v>
                </c:pt>
                <c:pt idx="26016">
                  <c:v>42884.175694386577</c:v>
                </c:pt>
                <c:pt idx="26017">
                  <c:v>42884.182638831022</c:v>
                </c:pt>
                <c:pt idx="26018">
                  <c:v>42884.18958327546</c:v>
                </c:pt>
                <c:pt idx="26019">
                  <c:v>42884.196527719905</c:v>
                </c:pt>
                <c:pt idx="26020">
                  <c:v>42884.20347216435</c:v>
                </c:pt>
                <c:pt idx="26021">
                  <c:v>42884.210416608796</c:v>
                </c:pt>
                <c:pt idx="26022">
                  <c:v>42884.217361053241</c:v>
                </c:pt>
                <c:pt idx="26023">
                  <c:v>42884.224305497686</c:v>
                </c:pt>
                <c:pt idx="26024">
                  <c:v>42884.231249942131</c:v>
                </c:pt>
                <c:pt idx="26025">
                  <c:v>42884.238194386577</c:v>
                </c:pt>
                <c:pt idx="26026">
                  <c:v>42884.245138831022</c:v>
                </c:pt>
                <c:pt idx="26027">
                  <c:v>42884.25208327546</c:v>
                </c:pt>
                <c:pt idx="26028">
                  <c:v>42884.259027719905</c:v>
                </c:pt>
                <c:pt idx="26029">
                  <c:v>42884.26597216435</c:v>
                </c:pt>
                <c:pt idx="26030">
                  <c:v>42884.272916608796</c:v>
                </c:pt>
                <c:pt idx="26031">
                  <c:v>42884.279861053241</c:v>
                </c:pt>
                <c:pt idx="26032">
                  <c:v>42884.286805497686</c:v>
                </c:pt>
                <c:pt idx="26033">
                  <c:v>42884.293749942131</c:v>
                </c:pt>
                <c:pt idx="26034">
                  <c:v>42884.300694386577</c:v>
                </c:pt>
                <c:pt idx="26035">
                  <c:v>42884.307638831022</c:v>
                </c:pt>
                <c:pt idx="26036">
                  <c:v>42884.31458327546</c:v>
                </c:pt>
                <c:pt idx="26037">
                  <c:v>42884.321527719905</c:v>
                </c:pt>
                <c:pt idx="26038">
                  <c:v>42884.32847216435</c:v>
                </c:pt>
                <c:pt idx="26039">
                  <c:v>42884.335416608796</c:v>
                </c:pt>
                <c:pt idx="26040">
                  <c:v>42884.342361053241</c:v>
                </c:pt>
                <c:pt idx="26041">
                  <c:v>42884.349305497686</c:v>
                </c:pt>
                <c:pt idx="26042">
                  <c:v>42884.356249942131</c:v>
                </c:pt>
                <c:pt idx="26043">
                  <c:v>42884.363194386577</c:v>
                </c:pt>
                <c:pt idx="26044">
                  <c:v>42884.370138831022</c:v>
                </c:pt>
                <c:pt idx="26045">
                  <c:v>42884.37708327546</c:v>
                </c:pt>
                <c:pt idx="26046">
                  <c:v>42884.384027719905</c:v>
                </c:pt>
                <c:pt idx="26047">
                  <c:v>42884.39097216435</c:v>
                </c:pt>
                <c:pt idx="26048">
                  <c:v>42884.397916608796</c:v>
                </c:pt>
                <c:pt idx="26049">
                  <c:v>42884.404861053241</c:v>
                </c:pt>
                <c:pt idx="26050">
                  <c:v>42884.411805497686</c:v>
                </c:pt>
                <c:pt idx="26051">
                  <c:v>42884.418749942131</c:v>
                </c:pt>
                <c:pt idx="26052">
                  <c:v>42884.425694386577</c:v>
                </c:pt>
                <c:pt idx="26053">
                  <c:v>42884.432638831022</c:v>
                </c:pt>
                <c:pt idx="26054">
                  <c:v>42884.43958327546</c:v>
                </c:pt>
                <c:pt idx="26055">
                  <c:v>42884.446527719905</c:v>
                </c:pt>
                <c:pt idx="26056">
                  <c:v>42884.45347216435</c:v>
                </c:pt>
                <c:pt idx="26057">
                  <c:v>42884.460416608796</c:v>
                </c:pt>
                <c:pt idx="26058">
                  <c:v>42884.467361053241</c:v>
                </c:pt>
                <c:pt idx="26059">
                  <c:v>42884.474305497686</c:v>
                </c:pt>
                <c:pt idx="26060">
                  <c:v>42884.481249942131</c:v>
                </c:pt>
                <c:pt idx="26061">
                  <c:v>42884.488194386577</c:v>
                </c:pt>
                <c:pt idx="26062">
                  <c:v>42884.495138831022</c:v>
                </c:pt>
                <c:pt idx="26063">
                  <c:v>42884.50208327546</c:v>
                </c:pt>
                <c:pt idx="26064">
                  <c:v>42884.509027719905</c:v>
                </c:pt>
                <c:pt idx="26065">
                  <c:v>42884.51597216435</c:v>
                </c:pt>
                <c:pt idx="26066">
                  <c:v>42884.522916608796</c:v>
                </c:pt>
                <c:pt idx="26067">
                  <c:v>42884.529861053241</c:v>
                </c:pt>
                <c:pt idx="26068">
                  <c:v>42884.536805497686</c:v>
                </c:pt>
                <c:pt idx="26069">
                  <c:v>42884.543749942131</c:v>
                </c:pt>
                <c:pt idx="26070">
                  <c:v>42884.550694386577</c:v>
                </c:pt>
                <c:pt idx="26071">
                  <c:v>42884.557638831022</c:v>
                </c:pt>
                <c:pt idx="26072">
                  <c:v>42884.56458327546</c:v>
                </c:pt>
                <c:pt idx="26073">
                  <c:v>42884.571527719905</c:v>
                </c:pt>
                <c:pt idx="26074">
                  <c:v>42884.57847216435</c:v>
                </c:pt>
                <c:pt idx="26075">
                  <c:v>42884.585416608796</c:v>
                </c:pt>
                <c:pt idx="26076">
                  <c:v>42884.592361053241</c:v>
                </c:pt>
                <c:pt idx="26077">
                  <c:v>42884.599305497686</c:v>
                </c:pt>
                <c:pt idx="26078">
                  <c:v>42884.606249942131</c:v>
                </c:pt>
                <c:pt idx="26079">
                  <c:v>42884.613194386577</c:v>
                </c:pt>
                <c:pt idx="26080">
                  <c:v>42884.620138831022</c:v>
                </c:pt>
                <c:pt idx="26081">
                  <c:v>42884.62708327546</c:v>
                </c:pt>
                <c:pt idx="26082">
                  <c:v>42884.634027719905</c:v>
                </c:pt>
                <c:pt idx="26083">
                  <c:v>42884.64097216435</c:v>
                </c:pt>
                <c:pt idx="26084">
                  <c:v>42884.647916608796</c:v>
                </c:pt>
                <c:pt idx="26085">
                  <c:v>42884.654861053241</c:v>
                </c:pt>
                <c:pt idx="26086">
                  <c:v>42884.661805497686</c:v>
                </c:pt>
                <c:pt idx="26087">
                  <c:v>42884.668749942131</c:v>
                </c:pt>
                <c:pt idx="26088">
                  <c:v>42884.675694386577</c:v>
                </c:pt>
                <c:pt idx="26089">
                  <c:v>42884.682638831022</c:v>
                </c:pt>
                <c:pt idx="26090">
                  <c:v>42884.68958327546</c:v>
                </c:pt>
                <c:pt idx="26091">
                  <c:v>42884.696527719905</c:v>
                </c:pt>
                <c:pt idx="26092">
                  <c:v>42884.70347216435</c:v>
                </c:pt>
                <c:pt idx="26093">
                  <c:v>42884.710416608796</c:v>
                </c:pt>
                <c:pt idx="26094">
                  <c:v>42884.717361053241</c:v>
                </c:pt>
                <c:pt idx="26095">
                  <c:v>42884.724305497686</c:v>
                </c:pt>
                <c:pt idx="26096">
                  <c:v>42884.731249942131</c:v>
                </c:pt>
                <c:pt idx="26097">
                  <c:v>42884.738194386577</c:v>
                </c:pt>
                <c:pt idx="26098">
                  <c:v>42884.745138831022</c:v>
                </c:pt>
                <c:pt idx="26099">
                  <c:v>42884.75208327546</c:v>
                </c:pt>
                <c:pt idx="26100">
                  <c:v>42884.759027719905</c:v>
                </c:pt>
                <c:pt idx="26101">
                  <c:v>42884.76597216435</c:v>
                </c:pt>
                <c:pt idx="26102">
                  <c:v>42884.772916608796</c:v>
                </c:pt>
                <c:pt idx="26103">
                  <c:v>42884.779861053241</c:v>
                </c:pt>
                <c:pt idx="26104">
                  <c:v>42884.786805497686</c:v>
                </c:pt>
                <c:pt idx="26105">
                  <c:v>42884.793749942131</c:v>
                </c:pt>
                <c:pt idx="26106">
                  <c:v>42884.800694386577</c:v>
                </c:pt>
                <c:pt idx="26107">
                  <c:v>42884.807638831022</c:v>
                </c:pt>
                <c:pt idx="26108">
                  <c:v>42884.81458327546</c:v>
                </c:pt>
                <c:pt idx="26109">
                  <c:v>42884.821527719905</c:v>
                </c:pt>
                <c:pt idx="26110">
                  <c:v>42884.82847216435</c:v>
                </c:pt>
                <c:pt idx="26111">
                  <c:v>42884.835416608796</c:v>
                </c:pt>
                <c:pt idx="26112">
                  <c:v>42884.842361053241</c:v>
                </c:pt>
                <c:pt idx="26113">
                  <c:v>42884.849305497686</c:v>
                </c:pt>
                <c:pt idx="26114">
                  <c:v>42884.856249942131</c:v>
                </c:pt>
                <c:pt idx="26115">
                  <c:v>42884.863194386577</c:v>
                </c:pt>
                <c:pt idx="26116">
                  <c:v>42884.870138831022</c:v>
                </c:pt>
                <c:pt idx="26117">
                  <c:v>42884.87708327546</c:v>
                </c:pt>
                <c:pt idx="26118">
                  <c:v>42884.884027719905</c:v>
                </c:pt>
                <c:pt idx="26119">
                  <c:v>42884.89097216435</c:v>
                </c:pt>
                <c:pt idx="26120">
                  <c:v>42884.897916608796</c:v>
                </c:pt>
                <c:pt idx="26121">
                  <c:v>42884.904861053241</c:v>
                </c:pt>
                <c:pt idx="26122">
                  <c:v>42884.911805497686</c:v>
                </c:pt>
                <c:pt idx="26123">
                  <c:v>42884.918749942131</c:v>
                </c:pt>
                <c:pt idx="26124">
                  <c:v>42884.925694386577</c:v>
                </c:pt>
                <c:pt idx="26125">
                  <c:v>42884.932638831022</c:v>
                </c:pt>
                <c:pt idx="26126">
                  <c:v>42884.93958327546</c:v>
                </c:pt>
                <c:pt idx="26127">
                  <c:v>42884.946527719905</c:v>
                </c:pt>
                <c:pt idx="26128">
                  <c:v>42884.95347216435</c:v>
                </c:pt>
                <c:pt idx="26129">
                  <c:v>42884.960416608796</c:v>
                </c:pt>
                <c:pt idx="26130">
                  <c:v>42884.967361053241</c:v>
                </c:pt>
                <c:pt idx="26131">
                  <c:v>42884.974305497686</c:v>
                </c:pt>
                <c:pt idx="26132">
                  <c:v>42884.981249942131</c:v>
                </c:pt>
                <c:pt idx="26133">
                  <c:v>42884.988194386577</c:v>
                </c:pt>
                <c:pt idx="26134">
                  <c:v>42884.995138831022</c:v>
                </c:pt>
                <c:pt idx="26135">
                  <c:v>42885.00208327546</c:v>
                </c:pt>
                <c:pt idx="26136">
                  <c:v>42885.009027719905</c:v>
                </c:pt>
                <c:pt idx="26137">
                  <c:v>42885.01597216435</c:v>
                </c:pt>
                <c:pt idx="26138">
                  <c:v>42885.022916608796</c:v>
                </c:pt>
                <c:pt idx="26139">
                  <c:v>42885.029861053241</c:v>
                </c:pt>
                <c:pt idx="26140">
                  <c:v>42885.036805497686</c:v>
                </c:pt>
                <c:pt idx="26141">
                  <c:v>42885.043749942131</c:v>
                </c:pt>
                <c:pt idx="26142">
                  <c:v>42885.050694386577</c:v>
                </c:pt>
                <c:pt idx="26143">
                  <c:v>42885.057638831022</c:v>
                </c:pt>
                <c:pt idx="26144">
                  <c:v>42885.06458327546</c:v>
                </c:pt>
                <c:pt idx="26145">
                  <c:v>42885.071527719905</c:v>
                </c:pt>
                <c:pt idx="26146">
                  <c:v>42885.07847216435</c:v>
                </c:pt>
                <c:pt idx="26147">
                  <c:v>42885.085416608796</c:v>
                </c:pt>
                <c:pt idx="26148">
                  <c:v>42885.092361053241</c:v>
                </c:pt>
                <c:pt idx="26149">
                  <c:v>42885.099305497686</c:v>
                </c:pt>
                <c:pt idx="26150">
                  <c:v>42885.106249942131</c:v>
                </c:pt>
                <c:pt idx="26151">
                  <c:v>42885.113194386577</c:v>
                </c:pt>
                <c:pt idx="26152">
                  <c:v>42885.120138831022</c:v>
                </c:pt>
                <c:pt idx="26153">
                  <c:v>42885.12708327546</c:v>
                </c:pt>
                <c:pt idx="26154">
                  <c:v>42885.134027719905</c:v>
                </c:pt>
                <c:pt idx="26155">
                  <c:v>42885.14097216435</c:v>
                </c:pt>
                <c:pt idx="26156">
                  <c:v>42885.147916608796</c:v>
                </c:pt>
                <c:pt idx="26157">
                  <c:v>42885.154861053241</c:v>
                </c:pt>
                <c:pt idx="26158">
                  <c:v>42885.161805497686</c:v>
                </c:pt>
                <c:pt idx="26159">
                  <c:v>42885.168749942131</c:v>
                </c:pt>
                <c:pt idx="26160">
                  <c:v>42885.175694386577</c:v>
                </c:pt>
                <c:pt idx="26161">
                  <c:v>42885.182638831022</c:v>
                </c:pt>
                <c:pt idx="26162">
                  <c:v>42885.18958327546</c:v>
                </c:pt>
                <c:pt idx="26163">
                  <c:v>42885.196527719905</c:v>
                </c:pt>
                <c:pt idx="26164">
                  <c:v>42885.20347216435</c:v>
                </c:pt>
                <c:pt idx="26165">
                  <c:v>42885.210416608796</c:v>
                </c:pt>
                <c:pt idx="26166">
                  <c:v>42885.217361053241</c:v>
                </c:pt>
                <c:pt idx="26167">
                  <c:v>42885.224305497686</c:v>
                </c:pt>
                <c:pt idx="26168">
                  <c:v>42885.231249942131</c:v>
                </c:pt>
                <c:pt idx="26169">
                  <c:v>42885.238194386577</c:v>
                </c:pt>
                <c:pt idx="26170">
                  <c:v>42885.245138831022</c:v>
                </c:pt>
                <c:pt idx="26171">
                  <c:v>42885.25208327546</c:v>
                </c:pt>
                <c:pt idx="26172">
                  <c:v>42885.259027719905</c:v>
                </c:pt>
                <c:pt idx="26173">
                  <c:v>42885.26597216435</c:v>
                </c:pt>
                <c:pt idx="26174">
                  <c:v>42885.272916608796</c:v>
                </c:pt>
                <c:pt idx="26175">
                  <c:v>42885.279861053241</c:v>
                </c:pt>
                <c:pt idx="26176">
                  <c:v>42885.286805497686</c:v>
                </c:pt>
                <c:pt idx="26177">
                  <c:v>42885.293749942131</c:v>
                </c:pt>
                <c:pt idx="26178">
                  <c:v>42885.300694386577</c:v>
                </c:pt>
                <c:pt idx="26179">
                  <c:v>42885.307638831022</c:v>
                </c:pt>
                <c:pt idx="26180">
                  <c:v>42885.31458327546</c:v>
                </c:pt>
                <c:pt idx="26181">
                  <c:v>42885.321527719905</c:v>
                </c:pt>
                <c:pt idx="26182">
                  <c:v>42885.32847216435</c:v>
                </c:pt>
                <c:pt idx="26183">
                  <c:v>42885.335416608796</c:v>
                </c:pt>
                <c:pt idx="26184">
                  <c:v>42885.342361053241</c:v>
                </c:pt>
                <c:pt idx="26185">
                  <c:v>42885.349305497686</c:v>
                </c:pt>
                <c:pt idx="26186">
                  <c:v>42885.356249942131</c:v>
                </c:pt>
                <c:pt idx="26187">
                  <c:v>42885.363194386577</c:v>
                </c:pt>
                <c:pt idx="26188">
                  <c:v>42885.370138831022</c:v>
                </c:pt>
                <c:pt idx="26189">
                  <c:v>42885.37708327546</c:v>
                </c:pt>
                <c:pt idx="26190">
                  <c:v>42885.384027719905</c:v>
                </c:pt>
                <c:pt idx="26191">
                  <c:v>42885.39097216435</c:v>
                </c:pt>
                <c:pt idx="26192">
                  <c:v>42885.397916608796</c:v>
                </c:pt>
                <c:pt idx="26193">
                  <c:v>42885.404861053241</c:v>
                </c:pt>
                <c:pt idx="26194">
                  <c:v>42885.411805497686</c:v>
                </c:pt>
                <c:pt idx="26195">
                  <c:v>42885.418749942131</c:v>
                </c:pt>
                <c:pt idx="26196">
                  <c:v>42885.425694386577</c:v>
                </c:pt>
                <c:pt idx="26197">
                  <c:v>42885.432638831022</c:v>
                </c:pt>
                <c:pt idx="26198">
                  <c:v>42885.43958327546</c:v>
                </c:pt>
                <c:pt idx="26199">
                  <c:v>42885.446527719905</c:v>
                </c:pt>
                <c:pt idx="26200">
                  <c:v>42885.45347216435</c:v>
                </c:pt>
                <c:pt idx="26201">
                  <c:v>42885.460416608796</c:v>
                </c:pt>
                <c:pt idx="26202">
                  <c:v>42885.467361053241</c:v>
                </c:pt>
                <c:pt idx="26203">
                  <c:v>42885.474305497686</c:v>
                </c:pt>
                <c:pt idx="26204">
                  <c:v>42885.481249942131</c:v>
                </c:pt>
                <c:pt idx="26205">
                  <c:v>42885.488194386577</c:v>
                </c:pt>
                <c:pt idx="26206">
                  <c:v>42885.495138831022</c:v>
                </c:pt>
                <c:pt idx="26207">
                  <c:v>42885.50208327546</c:v>
                </c:pt>
                <c:pt idx="26208">
                  <c:v>42885.509027719905</c:v>
                </c:pt>
                <c:pt idx="26209">
                  <c:v>42885.51597216435</c:v>
                </c:pt>
                <c:pt idx="26210">
                  <c:v>42885.522916608796</c:v>
                </c:pt>
                <c:pt idx="26211">
                  <c:v>42885.529861053241</c:v>
                </c:pt>
                <c:pt idx="26212">
                  <c:v>42885.536805497686</c:v>
                </c:pt>
                <c:pt idx="26213">
                  <c:v>42885.543749942131</c:v>
                </c:pt>
                <c:pt idx="26214">
                  <c:v>42885.550694386577</c:v>
                </c:pt>
                <c:pt idx="26215">
                  <c:v>42885.557638831022</c:v>
                </c:pt>
                <c:pt idx="26216">
                  <c:v>42885.56458327546</c:v>
                </c:pt>
                <c:pt idx="26217">
                  <c:v>42885.571527719905</c:v>
                </c:pt>
                <c:pt idx="26218">
                  <c:v>42885.57847216435</c:v>
                </c:pt>
                <c:pt idx="26219">
                  <c:v>42885.585416608796</c:v>
                </c:pt>
                <c:pt idx="26220">
                  <c:v>42885.592361053241</c:v>
                </c:pt>
                <c:pt idx="26221">
                  <c:v>42885.599305497686</c:v>
                </c:pt>
                <c:pt idx="26222">
                  <c:v>42885.606249942131</c:v>
                </c:pt>
                <c:pt idx="26223">
                  <c:v>42885.613194386577</c:v>
                </c:pt>
                <c:pt idx="26224">
                  <c:v>42885.620138831022</c:v>
                </c:pt>
                <c:pt idx="26225">
                  <c:v>42885.62708327546</c:v>
                </c:pt>
                <c:pt idx="26226">
                  <c:v>42885.634027719905</c:v>
                </c:pt>
                <c:pt idx="26227">
                  <c:v>42885.64097216435</c:v>
                </c:pt>
                <c:pt idx="26228">
                  <c:v>42885.647916608796</c:v>
                </c:pt>
                <c:pt idx="26229">
                  <c:v>42885.654861053241</c:v>
                </c:pt>
                <c:pt idx="26230">
                  <c:v>42885.661805497686</c:v>
                </c:pt>
                <c:pt idx="26231">
                  <c:v>42885.668749942131</c:v>
                </c:pt>
                <c:pt idx="26232">
                  <c:v>42885.675694386577</c:v>
                </c:pt>
                <c:pt idx="26233">
                  <c:v>42885.682638831022</c:v>
                </c:pt>
                <c:pt idx="26234">
                  <c:v>42885.68958327546</c:v>
                </c:pt>
                <c:pt idx="26235">
                  <c:v>42885.696527719905</c:v>
                </c:pt>
                <c:pt idx="26236">
                  <c:v>42885.70347216435</c:v>
                </c:pt>
                <c:pt idx="26237">
                  <c:v>42885.710416608796</c:v>
                </c:pt>
                <c:pt idx="26238">
                  <c:v>42885.717361053241</c:v>
                </c:pt>
                <c:pt idx="26239">
                  <c:v>42885.724305497686</c:v>
                </c:pt>
                <c:pt idx="26240">
                  <c:v>42885.731249942131</c:v>
                </c:pt>
                <c:pt idx="26241">
                  <c:v>42885.738194386577</c:v>
                </c:pt>
                <c:pt idx="26242">
                  <c:v>42885.745138831022</c:v>
                </c:pt>
                <c:pt idx="26243">
                  <c:v>42885.75208327546</c:v>
                </c:pt>
                <c:pt idx="26244">
                  <c:v>42885.759027719905</c:v>
                </c:pt>
                <c:pt idx="26245">
                  <c:v>42885.76597216435</c:v>
                </c:pt>
                <c:pt idx="26246">
                  <c:v>42885.772916608796</c:v>
                </c:pt>
                <c:pt idx="26247">
                  <c:v>42885.779861053241</c:v>
                </c:pt>
                <c:pt idx="26248">
                  <c:v>42885.786805497686</c:v>
                </c:pt>
                <c:pt idx="26249">
                  <c:v>42885.793749942131</c:v>
                </c:pt>
                <c:pt idx="26250">
                  <c:v>42885.800694386577</c:v>
                </c:pt>
                <c:pt idx="26251">
                  <c:v>42885.807638831022</c:v>
                </c:pt>
                <c:pt idx="26252">
                  <c:v>42885.81458327546</c:v>
                </c:pt>
                <c:pt idx="26253">
                  <c:v>42885.821527719905</c:v>
                </c:pt>
                <c:pt idx="26254">
                  <c:v>42885.82847216435</c:v>
                </c:pt>
                <c:pt idx="26255">
                  <c:v>42885.835416608796</c:v>
                </c:pt>
                <c:pt idx="26256">
                  <c:v>42885.842361053241</c:v>
                </c:pt>
                <c:pt idx="26257">
                  <c:v>42885.849305497686</c:v>
                </c:pt>
                <c:pt idx="26258">
                  <c:v>42885.856249942131</c:v>
                </c:pt>
                <c:pt idx="26259">
                  <c:v>42885.863194386577</c:v>
                </c:pt>
                <c:pt idx="26260">
                  <c:v>42885.870138831022</c:v>
                </c:pt>
                <c:pt idx="26261">
                  <c:v>42885.87708327546</c:v>
                </c:pt>
                <c:pt idx="26262">
                  <c:v>42885.884027719905</c:v>
                </c:pt>
                <c:pt idx="26263">
                  <c:v>42885.89097216435</c:v>
                </c:pt>
                <c:pt idx="26264">
                  <c:v>42885.897916608796</c:v>
                </c:pt>
                <c:pt idx="26265">
                  <c:v>42885.904861053241</c:v>
                </c:pt>
                <c:pt idx="26266">
                  <c:v>42885.911805497686</c:v>
                </c:pt>
                <c:pt idx="26267">
                  <c:v>42885.918749942131</c:v>
                </c:pt>
                <c:pt idx="26268">
                  <c:v>42885.925694386577</c:v>
                </c:pt>
                <c:pt idx="26269">
                  <c:v>42885.932638831022</c:v>
                </c:pt>
                <c:pt idx="26270">
                  <c:v>42885.93958327546</c:v>
                </c:pt>
                <c:pt idx="26271">
                  <c:v>42885.946527719905</c:v>
                </c:pt>
                <c:pt idx="26272">
                  <c:v>42885.95347216435</c:v>
                </c:pt>
                <c:pt idx="26273">
                  <c:v>42885.960416608796</c:v>
                </c:pt>
                <c:pt idx="26274">
                  <c:v>42885.967361053241</c:v>
                </c:pt>
                <c:pt idx="26275">
                  <c:v>42885.974305497686</c:v>
                </c:pt>
                <c:pt idx="26276">
                  <c:v>42885.981249942131</c:v>
                </c:pt>
                <c:pt idx="26277">
                  <c:v>42885.988194386577</c:v>
                </c:pt>
                <c:pt idx="26278">
                  <c:v>42885.995138831022</c:v>
                </c:pt>
                <c:pt idx="26279">
                  <c:v>42886.00208327546</c:v>
                </c:pt>
                <c:pt idx="26280">
                  <c:v>42886.009027719905</c:v>
                </c:pt>
                <c:pt idx="26281">
                  <c:v>42886.01597216435</c:v>
                </c:pt>
                <c:pt idx="26282">
                  <c:v>42886.022916608796</c:v>
                </c:pt>
                <c:pt idx="26283">
                  <c:v>42886.029861053241</c:v>
                </c:pt>
                <c:pt idx="26284">
                  <c:v>42886.036805497686</c:v>
                </c:pt>
                <c:pt idx="26285">
                  <c:v>42886.043749942131</c:v>
                </c:pt>
                <c:pt idx="26286">
                  <c:v>42886.050694386577</c:v>
                </c:pt>
                <c:pt idx="26287">
                  <c:v>42886.057638831022</c:v>
                </c:pt>
                <c:pt idx="26288">
                  <c:v>42886.06458327546</c:v>
                </c:pt>
                <c:pt idx="26289">
                  <c:v>42886.071527719905</c:v>
                </c:pt>
                <c:pt idx="26290">
                  <c:v>42886.07847216435</c:v>
                </c:pt>
                <c:pt idx="26291">
                  <c:v>42886.085416608796</c:v>
                </c:pt>
                <c:pt idx="26292">
                  <c:v>42886.092361053241</c:v>
                </c:pt>
                <c:pt idx="26293">
                  <c:v>42886.099305497686</c:v>
                </c:pt>
                <c:pt idx="26294">
                  <c:v>42886.106249942131</c:v>
                </c:pt>
                <c:pt idx="26295">
                  <c:v>42886.113194386577</c:v>
                </c:pt>
                <c:pt idx="26296">
                  <c:v>42886.120138831022</c:v>
                </c:pt>
                <c:pt idx="26297">
                  <c:v>42886.12708327546</c:v>
                </c:pt>
                <c:pt idx="26298">
                  <c:v>42886.134027719905</c:v>
                </c:pt>
                <c:pt idx="26299">
                  <c:v>42886.14097216435</c:v>
                </c:pt>
                <c:pt idx="26300">
                  <c:v>42886.147916608796</c:v>
                </c:pt>
                <c:pt idx="26301">
                  <c:v>42886.154861053241</c:v>
                </c:pt>
                <c:pt idx="26302">
                  <c:v>42886.161805497686</c:v>
                </c:pt>
                <c:pt idx="26303">
                  <c:v>42886.168749942131</c:v>
                </c:pt>
                <c:pt idx="26304">
                  <c:v>42886.175694386577</c:v>
                </c:pt>
                <c:pt idx="26305">
                  <c:v>42886.182638831022</c:v>
                </c:pt>
                <c:pt idx="26306">
                  <c:v>42886.18958327546</c:v>
                </c:pt>
                <c:pt idx="26307">
                  <c:v>42886.196527719905</c:v>
                </c:pt>
                <c:pt idx="26308">
                  <c:v>42886.20347216435</c:v>
                </c:pt>
                <c:pt idx="26309">
                  <c:v>42886.210416608796</c:v>
                </c:pt>
                <c:pt idx="26310">
                  <c:v>42886.217361053241</c:v>
                </c:pt>
                <c:pt idx="26311">
                  <c:v>42886.224305497686</c:v>
                </c:pt>
                <c:pt idx="26312">
                  <c:v>42886.231249942131</c:v>
                </c:pt>
                <c:pt idx="26313">
                  <c:v>42886.238194386577</c:v>
                </c:pt>
                <c:pt idx="26314">
                  <c:v>42886.245138831022</c:v>
                </c:pt>
                <c:pt idx="26315">
                  <c:v>42886.25208327546</c:v>
                </c:pt>
                <c:pt idx="26316">
                  <c:v>42886.259027719905</c:v>
                </c:pt>
                <c:pt idx="26317">
                  <c:v>42886.26597216435</c:v>
                </c:pt>
                <c:pt idx="26318">
                  <c:v>42886.272916608796</c:v>
                </c:pt>
                <c:pt idx="26319">
                  <c:v>42886.279861053241</c:v>
                </c:pt>
                <c:pt idx="26320">
                  <c:v>42886.286805497686</c:v>
                </c:pt>
                <c:pt idx="26321">
                  <c:v>42886.293749942131</c:v>
                </c:pt>
                <c:pt idx="26322">
                  <c:v>42886.300694386577</c:v>
                </c:pt>
                <c:pt idx="26323">
                  <c:v>42886.307638831022</c:v>
                </c:pt>
                <c:pt idx="26324">
                  <c:v>42886.31458327546</c:v>
                </c:pt>
                <c:pt idx="26325">
                  <c:v>42886.321527719905</c:v>
                </c:pt>
                <c:pt idx="26326">
                  <c:v>42886.32847216435</c:v>
                </c:pt>
                <c:pt idx="26327">
                  <c:v>42886.335416608796</c:v>
                </c:pt>
                <c:pt idx="26328">
                  <c:v>42886.342361053241</c:v>
                </c:pt>
                <c:pt idx="26329">
                  <c:v>42886.349305497686</c:v>
                </c:pt>
                <c:pt idx="26330">
                  <c:v>42886.356249942131</c:v>
                </c:pt>
                <c:pt idx="26331">
                  <c:v>42886.363194386577</c:v>
                </c:pt>
                <c:pt idx="26332">
                  <c:v>42886.370138831022</c:v>
                </c:pt>
                <c:pt idx="26333">
                  <c:v>42886.37708327546</c:v>
                </c:pt>
                <c:pt idx="26334">
                  <c:v>42886.384027719905</c:v>
                </c:pt>
                <c:pt idx="26335">
                  <c:v>42886.39097216435</c:v>
                </c:pt>
                <c:pt idx="26336">
                  <c:v>42886.397916608796</c:v>
                </c:pt>
                <c:pt idx="26337">
                  <c:v>42886.404861053241</c:v>
                </c:pt>
                <c:pt idx="26338">
                  <c:v>42886.411805497686</c:v>
                </c:pt>
                <c:pt idx="26339">
                  <c:v>42886.418749942131</c:v>
                </c:pt>
                <c:pt idx="26340">
                  <c:v>42886.425694386577</c:v>
                </c:pt>
                <c:pt idx="26341">
                  <c:v>42886.432638831022</c:v>
                </c:pt>
                <c:pt idx="26342">
                  <c:v>42886.43958327546</c:v>
                </c:pt>
                <c:pt idx="26343">
                  <c:v>42886.446527719905</c:v>
                </c:pt>
                <c:pt idx="26344">
                  <c:v>42886.45347216435</c:v>
                </c:pt>
                <c:pt idx="26345">
                  <c:v>42886.460416608796</c:v>
                </c:pt>
                <c:pt idx="26346">
                  <c:v>42886.467361053241</c:v>
                </c:pt>
                <c:pt idx="26347">
                  <c:v>42886.474305497686</c:v>
                </c:pt>
                <c:pt idx="26348">
                  <c:v>42886.481249942131</c:v>
                </c:pt>
                <c:pt idx="26349">
                  <c:v>42886.488194386577</c:v>
                </c:pt>
                <c:pt idx="26350">
                  <c:v>42886.495138831022</c:v>
                </c:pt>
                <c:pt idx="26351">
                  <c:v>42886.50208327546</c:v>
                </c:pt>
                <c:pt idx="26352">
                  <c:v>42886.509027719905</c:v>
                </c:pt>
                <c:pt idx="26353">
                  <c:v>42886.51597216435</c:v>
                </c:pt>
                <c:pt idx="26354">
                  <c:v>42886.522916608796</c:v>
                </c:pt>
                <c:pt idx="26355">
                  <c:v>42886.529861053241</c:v>
                </c:pt>
                <c:pt idx="26356">
                  <c:v>42886.536805497686</c:v>
                </c:pt>
                <c:pt idx="26357">
                  <c:v>42886.543749942131</c:v>
                </c:pt>
                <c:pt idx="26358">
                  <c:v>42886.550694386577</c:v>
                </c:pt>
                <c:pt idx="26359">
                  <c:v>42886.557638831022</c:v>
                </c:pt>
                <c:pt idx="26360">
                  <c:v>42886.56458327546</c:v>
                </c:pt>
                <c:pt idx="26361">
                  <c:v>42886.571527719905</c:v>
                </c:pt>
                <c:pt idx="26362">
                  <c:v>42886.57847216435</c:v>
                </c:pt>
                <c:pt idx="26363">
                  <c:v>42886.585416608796</c:v>
                </c:pt>
                <c:pt idx="26364">
                  <c:v>42886.592361053241</c:v>
                </c:pt>
                <c:pt idx="26365">
                  <c:v>42886.599305497686</c:v>
                </c:pt>
                <c:pt idx="26366">
                  <c:v>42886.606249942131</c:v>
                </c:pt>
                <c:pt idx="26367">
                  <c:v>42886.613194386577</c:v>
                </c:pt>
                <c:pt idx="26368">
                  <c:v>42886.620138831022</c:v>
                </c:pt>
                <c:pt idx="26369">
                  <c:v>42886.62708327546</c:v>
                </c:pt>
                <c:pt idx="26370">
                  <c:v>42886.634027719905</c:v>
                </c:pt>
                <c:pt idx="26371">
                  <c:v>42886.64097216435</c:v>
                </c:pt>
                <c:pt idx="26372">
                  <c:v>42886.647916608796</c:v>
                </c:pt>
                <c:pt idx="26373">
                  <c:v>42886.654861053241</c:v>
                </c:pt>
                <c:pt idx="26374">
                  <c:v>42886.661805497686</c:v>
                </c:pt>
                <c:pt idx="26375">
                  <c:v>42886.668749942131</c:v>
                </c:pt>
                <c:pt idx="26376">
                  <c:v>42886.675694386577</c:v>
                </c:pt>
                <c:pt idx="26377">
                  <c:v>42886.682638831022</c:v>
                </c:pt>
                <c:pt idx="26378">
                  <c:v>42886.68958327546</c:v>
                </c:pt>
                <c:pt idx="26379">
                  <c:v>42886.696527719905</c:v>
                </c:pt>
                <c:pt idx="26380">
                  <c:v>42886.70347216435</c:v>
                </c:pt>
                <c:pt idx="26381">
                  <c:v>42886.710416608796</c:v>
                </c:pt>
                <c:pt idx="26382">
                  <c:v>42886.717361053241</c:v>
                </c:pt>
                <c:pt idx="26383">
                  <c:v>42886.724305497686</c:v>
                </c:pt>
                <c:pt idx="26384">
                  <c:v>42886.731249942131</c:v>
                </c:pt>
                <c:pt idx="26385">
                  <c:v>42886.738194386577</c:v>
                </c:pt>
                <c:pt idx="26386">
                  <c:v>42886.745138831022</c:v>
                </c:pt>
                <c:pt idx="26387">
                  <c:v>42886.75208327546</c:v>
                </c:pt>
                <c:pt idx="26388">
                  <c:v>42886.759027719905</c:v>
                </c:pt>
                <c:pt idx="26389">
                  <c:v>42886.76597216435</c:v>
                </c:pt>
                <c:pt idx="26390">
                  <c:v>42886.772916608796</c:v>
                </c:pt>
                <c:pt idx="26391">
                  <c:v>42886.779861053241</c:v>
                </c:pt>
                <c:pt idx="26392">
                  <c:v>42886.786805497686</c:v>
                </c:pt>
                <c:pt idx="26393">
                  <c:v>42886.793749942131</c:v>
                </c:pt>
                <c:pt idx="26394">
                  <c:v>42886.800694386577</c:v>
                </c:pt>
                <c:pt idx="26395">
                  <c:v>42886.807638831022</c:v>
                </c:pt>
                <c:pt idx="26396">
                  <c:v>42886.81458327546</c:v>
                </c:pt>
                <c:pt idx="26397">
                  <c:v>42886.821527719905</c:v>
                </c:pt>
                <c:pt idx="26398">
                  <c:v>42886.82847216435</c:v>
                </c:pt>
                <c:pt idx="26399">
                  <c:v>42886.835416608796</c:v>
                </c:pt>
                <c:pt idx="26400">
                  <c:v>42886.842361053241</c:v>
                </c:pt>
                <c:pt idx="26401">
                  <c:v>42886.849305497686</c:v>
                </c:pt>
                <c:pt idx="26402">
                  <c:v>42886.856249942131</c:v>
                </c:pt>
                <c:pt idx="26403">
                  <c:v>42886.863194386577</c:v>
                </c:pt>
                <c:pt idx="26404">
                  <c:v>42886.870138831022</c:v>
                </c:pt>
                <c:pt idx="26405">
                  <c:v>42886.87708327546</c:v>
                </c:pt>
                <c:pt idx="26406">
                  <c:v>42886.884027719905</c:v>
                </c:pt>
                <c:pt idx="26407">
                  <c:v>42886.89097216435</c:v>
                </c:pt>
                <c:pt idx="26408">
                  <c:v>42886.897916608796</c:v>
                </c:pt>
                <c:pt idx="26409">
                  <c:v>42886.904861053241</c:v>
                </c:pt>
                <c:pt idx="26410">
                  <c:v>42886.911805497686</c:v>
                </c:pt>
                <c:pt idx="26411">
                  <c:v>42886.918749942131</c:v>
                </c:pt>
                <c:pt idx="26412">
                  <c:v>42886.925694386577</c:v>
                </c:pt>
                <c:pt idx="26413">
                  <c:v>42886.932638831022</c:v>
                </c:pt>
                <c:pt idx="26414">
                  <c:v>42886.93958327546</c:v>
                </c:pt>
                <c:pt idx="26415">
                  <c:v>42886.946527719905</c:v>
                </c:pt>
                <c:pt idx="26416">
                  <c:v>42886.95347216435</c:v>
                </c:pt>
                <c:pt idx="26417">
                  <c:v>42886.960416608796</c:v>
                </c:pt>
                <c:pt idx="26418">
                  <c:v>42886.967361053241</c:v>
                </c:pt>
                <c:pt idx="26419">
                  <c:v>42886.974305497686</c:v>
                </c:pt>
                <c:pt idx="26420">
                  <c:v>42886.981249942131</c:v>
                </c:pt>
                <c:pt idx="26421">
                  <c:v>42886.988194386577</c:v>
                </c:pt>
                <c:pt idx="26422">
                  <c:v>42886.995138831022</c:v>
                </c:pt>
                <c:pt idx="26423">
                  <c:v>42887.00208327546</c:v>
                </c:pt>
                <c:pt idx="26424">
                  <c:v>42887.009027719905</c:v>
                </c:pt>
                <c:pt idx="26425">
                  <c:v>42887.01597216435</c:v>
                </c:pt>
                <c:pt idx="26426">
                  <c:v>42887.022916608796</c:v>
                </c:pt>
                <c:pt idx="26427">
                  <c:v>42887.029861053241</c:v>
                </c:pt>
                <c:pt idx="26428">
                  <c:v>42887.036805497686</c:v>
                </c:pt>
                <c:pt idx="26429">
                  <c:v>42887.043749942131</c:v>
                </c:pt>
                <c:pt idx="26430">
                  <c:v>42887.050694386577</c:v>
                </c:pt>
                <c:pt idx="26431">
                  <c:v>42887.057638831022</c:v>
                </c:pt>
                <c:pt idx="26432">
                  <c:v>42887.06458327546</c:v>
                </c:pt>
                <c:pt idx="26433">
                  <c:v>42887.071527719905</c:v>
                </c:pt>
                <c:pt idx="26434">
                  <c:v>42887.07847216435</c:v>
                </c:pt>
                <c:pt idx="26435">
                  <c:v>42887.085416608796</c:v>
                </c:pt>
                <c:pt idx="26436">
                  <c:v>42887.092361053241</c:v>
                </c:pt>
                <c:pt idx="26437">
                  <c:v>42887.099305497686</c:v>
                </c:pt>
                <c:pt idx="26438">
                  <c:v>42887.106249942131</c:v>
                </c:pt>
                <c:pt idx="26439">
                  <c:v>42887.113194386577</c:v>
                </c:pt>
                <c:pt idx="26440">
                  <c:v>42887.120138831022</c:v>
                </c:pt>
                <c:pt idx="26441">
                  <c:v>42887.12708327546</c:v>
                </c:pt>
                <c:pt idx="26442">
                  <c:v>42887.134027719905</c:v>
                </c:pt>
                <c:pt idx="26443">
                  <c:v>42887.14097216435</c:v>
                </c:pt>
                <c:pt idx="26444">
                  <c:v>42887.147916608796</c:v>
                </c:pt>
                <c:pt idx="26445">
                  <c:v>42887.154861053241</c:v>
                </c:pt>
                <c:pt idx="26446">
                  <c:v>42887.161805497686</c:v>
                </c:pt>
                <c:pt idx="26447">
                  <c:v>42887.168749942131</c:v>
                </c:pt>
                <c:pt idx="26448">
                  <c:v>42887.175694386577</c:v>
                </c:pt>
                <c:pt idx="26449">
                  <c:v>42887.182638831022</c:v>
                </c:pt>
                <c:pt idx="26450">
                  <c:v>42887.18958327546</c:v>
                </c:pt>
                <c:pt idx="26451">
                  <c:v>42887.196527719905</c:v>
                </c:pt>
                <c:pt idx="26452">
                  <c:v>42887.20347216435</c:v>
                </c:pt>
                <c:pt idx="26453">
                  <c:v>42887.210416608796</c:v>
                </c:pt>
                <c:pt idx="26454">
                  <c:v>42887.217361053241</c:v>
                </c:pt>
                <c:pt idx="26455">
                  <c:v>42887.224305497686</c:v>
                </c:pt>
                <c:pt idx="26456">
                  <c:v>42887.231249942131</c:v>
                </c:pt>
                <c:pt idx="26457">
                  <c:v>42887.238194386577</c:v>
                </c:pt>
                <c:pt idx="26458">
                  <c:v>42887.245138831022</c:v>
                </c:pt>
                <c:pt idx="26459">
                  <c:v>42887.25208327546</c:v>
                </c:pt>
                <c:pt idx="26460">
                  <c:v>42887.259027719905</c:v>
                </c:pt>
                <c:pt idx="26461">
                  <c:v>42887.26597216435</c:v>
                </c:pt>
                <c:pt idx="26462">
                  <c:v>42887.272916608796</c:v>
                </c:pt>
                <c:pt idx="26463">
                  <c:v>42887.279861053241</c:v>
                </c:pt>
                <c:pt idx="26464">
                  <c:v>42887.286805497686</c:v>
                </c:pt>
                <c:pt idx="26465">
                  <c:v>42887.293749942131</c:v>
                </c:pt>
                <c:pt idx="26466">
                  <c:v>42887.300694386577</c:v>
                </c:pt>
                <c:pt idx="26467">
                  <c:v>42887.307638831022</c:v>
                </c:pt>
                <c:pt idx="26468">
                  <c:v>42887.31458327546</c:v>
                </c:pt>
                <c:pt idx="26469">
                  <c:v>42887.321527719905</c:v>
                </c:pt>
                <c:pt idx="26470">
                  <c:v>42887.32847216435</c:v>
                </c:pt>
                <c:pt idx="26471">
                  <c:v>42887.335416608796</c:v>
                </c:pt>
                <c:pt idx="26472">
                  <c:v>42887.342361053241</c:v>
                </c:pt>
                <c:pt idx="26473">
                  <c:v>42887.349305497686</c:v>
                </c:pt>
                <c:pt idx="26474">
                  <c:v>42887.356249942131</c:v>
                </c:pt>
                <c:pt idx="26475">
                  <c:v>42887.363194386577</c:v>
                </c:pt>
                <c:pt idx="26476">
                  <c:v>42887.370138831022</c:v>
                </c:pt>
                <c:pt idx="26477">
                  <c:v>42887.37708327546</c:v>
                </c:pt>
                <c:pt idx="26478">
                  <c:v>42887.384027719905</c:v>
                </c:pt>
                <c:pt idx="26479">
                  <c:v>42887.39097216435</c:v>
                </c:pt>
                <c:pt idx="26480">
                  <c:v>42887.397916608796</c:v>
                </c:pt>
                <c:pt idx="26481">
                  <c:v>42887.404861053241</c:v>
                </c:pt>
                <c:pt idx="26482">
                  <c:v>42887.411805497686</c:v>
                </c:pt>
                <c:pt idx="26483">
                  <c:v>42887.418749942131</c:v>
                </c:pt>
                <c:pt idx="26484">
                  <c:v>42887.425694386577</c:v>
                </c:pt>
                <c:pt idx="26485">
                  <c:v>42887.432638831022</c:v>
                </c:pt>
                <c:pt idx="26486">
                  <c:v>42887.43958327546</c:v>
                </c:pt>
                <c:pt idx="26487">
                  <c:v>42887.446527719905</c:v>
                </c:pt>
                <c:pt idx="26488">
                  <c:v>42887.45347216435</c:v>
                </c:pt>
                <c:pt idx="26489">
                  <c:v>42887.460416608796</c:v>
                </c:pt>
                <c:pt idx="26490">
                  <c:v>42887.467361053241</c:v>
                </c:pt>
                <c:pt idx="26491">
                  <c:v>42887.474305497686</c:v>
                </c:pt>
                <c:pt idx="26492">
                  <c:v>42887.481249942131</c:v>
                </c:pt>
                <c:pt idx="26493">
                  <c:v>42887.488194386577</c:v>
                </c:pt>
                <c:pt idx="26494">
                  <c:v>42887.495138831022</c:v>
                </c:pt>
                <c:pt idx="26495">
                  <c:v>42887.50208327546</c:v>
                </c:pt>
                <c:pt idx="26496">
                  <c:v>42887.509027719905</c:v>
                </c:pt>
                <c:pt idx="26497">
                  <c:v>42887.51597216435</c:v>
                </c:pt>
                <c:pt idx="26498">
                  <c:v>42887.522916608796</c:v>
                </c:pt>
                <c:pt idx="26499">
                  <c:v>42887.529861053241</c:v>
                </c:pt>
                <c:pt idx="26500">
                  <c:v>42887.536805497686</c:v>
                </c:pt>
                <c:pt idx="26501">
                  <c:v>42887.543749942131</c:v>
                </c:pt>
                <c:pt idx="26502">
                  <c:v>42887.550694386577</c:v>
                </c:pt>
                <c:pt idx="26503">
                  <c:v>42887.557638831022</c:v>
                </c:pt>
                <c:pt idx="26504">
                  <c:v>42887.56458327546</c:v>
                </c:pt>
                <c:pt idx="26505">
                  <c:v>42887.571527719905</c:v>
                </c:pt>
                <c:pt idx="26506">
                  <c:v>42887.57847216435</c:v>
                </c:pt>
                <c:pt idx="26507">
                  <c:v>42887.585416608796</c:v>
                </c:pt>
                <c:pt idx="26508">
                  <c:v>42887.592361053241</c:v>
                </c:pt>
                <c:pt idx="26509">
                  <c:v>42887.599305497686</c:v>
                </c:pt>
                <c:pt idx="26510">
                  <c:v>42887.606249942131</c:v>
                </c:pt>
                <c:pt idx="26511">
                  <c:v>42887.613194386577</c:v>
                </c:pt>
                <c:pt idx="26512">
                  <c:v>42887.620138831022</c:v>
                </c:pt>
                <c:pt idx="26513">
                  <c:v>42887.62708327546</c:v>
                </c:pt>
                <c:pt idx="26514">
                  <c:v>42887.634027719905</c:v>
                </c:pt>
                <c:pt idx="26515">
                  <c:v>42887.64097216435</c:v>
                </c:pt>
                <c:pt idx="26516">
                  <c:v>42887.647916608796</c:v>
                </c:pt>
                <c:pt idx="26517">
                  <c:v>42887.654861053241</c:v>
                </c:pt>
                <c:pt idx="26518">
                  <c:v>42887.661805497686</c:v>
                </c:pt>
                <c:pt idx="26519">
                  <c:v>42887.668749942131</c:v>
                </c:pt>
                <c:pt idx="26520">
                  <c:v>42887.675694386577</c:v>
                </c:pt>
                <c:pt idx="26521">
                  <c:v>42887.682638831022</c:v>
                </c:pt>
                <c:pt idx="26522">
                  <c:v>42887.68958327546</c:v>
                </c:pt>
                <c:pt idx="26523">
                  <c:v>42887.696527719905</c:v>
                </c:pt>
                <c:pt idx="26524">
                  <c:v>42887.70347216435</c:v>
                </c:pt>
                <c:pt idx="26525">
                  <c:v>42887.710416608796</c:v>
                </c:pt>
                <c:pt idx="26526">
                  <c:v>42887.717361053241</c:v>
                </c:pt>
                <c:pt idx="26527">
                  <c:v>42887.724305497686</c:v>
                </c:pt>
                <c:pt idx="26528">
                  <c:v>42887.731249942131</c:v>
                </c:pt>
                <c:pt idx="26529">
                  <c:v>42887.738194386577</c:v>
                </c:pt>
                <c:pt idx="26530">
                  <c:v>42887.745138831022</c:v>
                </c:pt>
                <c:pt idx="26531">
                  <c:v>42887.75208327546</c:v>
                </c:pt>
                <c:pt idx="26532">
                  <c:v>42887.759027719905</c:v>
                </c:pt>
                <c:pt idx="26533">
                  <c:v>42887.76597216435</c:v>
                </c:pt>
                <c:pt idx="26534">
                  <c:v>42887.772916608796</c:v>
                </c:pt>
                <c:pt idx="26535">
                  <c:v>42887.779861053241</c:v>
                </c:pt>
                <c:pt idx="26536">
                  <c:v>42887.786805497686</c:v>
                </c:pt>
                <c:pt idx="26537">
                  <c:v>42887.793749942131</c:v>
                </c:pt>
                <c:pt idx="26538">
                  <c:v>42887.800694386577</c:v>
                </c:pt>
                <c:pt idx="26539">
                  <c:v>42887.807638831022</c:v>
                </c:pt>
                <c:pt idx="26540">
                  <c:v>42887.81458327546</c:v>
                </c:pt>
                <c:pt idx="26541">
                  <c:v>42887.821527719905</c:v>
                </c:pt>
                <c:pt idx="26542">
                  <c:v>42887.82847216435</c:v>
                </c:pt>
                <c:pt idx="26543">
                  <c:v>42887.835416608796</c:v>
                </c:pt>
                <c:pt idx="26544">
                  <c:v>42887.842361053241</c:v>
                </c:pt>
                <c:pt idx="26545">
                  <c:v>42887.849305497686</c:v>
                </c:pt>
                <c:pt idx="26546">
                  <c:v>42887.856249942131</c:v>
                </c:pt>
                <c:pt idx="26547">
                  <c:v>42887.863194386577</c:v>
                </c:pt>
                <c:pt idx="26548">
                  <c:v>42887.870138831022</c:v>
                </c:pt>
                <c:pt idx="26549">
                  <c:v>42887.87708327546</c:v>
                </c:pt>
                <c:pt idx="26550">
                  <c:v>42887.884027719905</c:v>
                </c:pt>
                <c:pt idx="26551">
                  <c:v>42887.89097216435</c:v>
                </c:pt>
                <c:pt idx="26552">
                  <c:v>42887.897916608796</c:v>
                </c:pt>
                <c:pt idx="26553">
                  <c:v>42887.904861053241</c:v>
                </c:pt>
                <c:pt idx="26554">
                  <c:v>42887.911805497686</c:v>
                </c:pt>
                <c:pt idx="26555">
                  <c:v>42887.918749942131</c:v>
                </c:pt>
                <c:pt idx="26556">
                  <c:v>42887.925694386577</c:v>
                </c:pt>
                <c:pt idx="26557">
                  <c:v>42887.932638831022</c:v>
                </c:pt>
                <c:pt idx="26558">
                  <c:v>42887.93958327546</c:v>
                </c:pt>
                <c:pt idx="26559">
                  <c:v>42887.946527719905</c:v>
                </c:pt>
                <c:pt idx="26560">
                  <c:v>42887.95347216435</c:v>
                </c:pt>
                <c:pt idx="26561">
                  <c:v>42887.960416608796</c:v>
                </c:pt>
                <c:pt idx="26562">
                  <c:v>42887.967361053241</c:v>
                </c:pt>
                <c:pt idx="26563">
                  <c:v>42887.974305497686</c:v>
                </c:pt>
                <c:pt idx="26564">
                  <c:v>42887.981249942131</c:v>
                </c:pt>
                <c:pt idx="26565">
                  <c:v>42887.988194386577</c:v>
                </c:pt>
                <c:pt idx="26566">
                  <c:v>42887.995138831022</c:v>
                </c:pt>
                <c:pt idx="26567">
                  <c:v>42888.00208327546</c:v>
                </c:pt>
                <c:pt idx="26568">
                  <c:v>42888.009027719905</c:v>
                </c:pt>
                <c:pt idx="26569">
                  <c:v>42888.01597216435</c:v>
                </c:pt>
                <c:pt idx="26570">
                  <c:v>42888.022916608796</c:v>
                </c:pt>
                <c:pt idx="26571">
                  <c:v>42888.029861053241</c:v>
                </c:pt>
                <c:pt idx="26572">
                  <c:v>42888.036805497686</c:v>
                </c:pt>
                <c:pt idx="26573">
                  <c:v>42888.043749942131</c:v>
                </c:pt>
                <c:pt idx="26574">
                  <c:v>42888.050694386577</c:v>
                </c:pt>
                <c:pt idx="26575">
                  <c:v>42888.057638831022</c:v>
                </c:pt>
                <c:pt idx="26576">
                  <c:v>42888.06458327546</c:v>
                </c:pt>
                <c:pt idx="26577">
                  <c:v>42888.071527719905</c:v>
                </c:pt>
                <c:pt idx="26578">
                  <c:v>42888.07847216435</c:v>
                </c:pt>
                <c:pt idx="26579">
                  <c:v>42888.085416608796</c:v>
                </c:pt>
                <c:pt idx="26580">
                  <c:v>42888.092361053241</c:v>
                </c:pt>
                <c:pt idx="26581">
                  <c:v>42888.099305497686</c:v>
                </c:pt>
                <c:pt idx="26582">
                  <c:v>42888.106249942131</c:v>
                </c:pt>
                <c:pt idx="26583">
                  <c:v>42888.113194386577</c:v>
                </c:pt>
                <c:pt idx="26584">
                  <c:v>42888.120138831022</c:v>
                </c:pt>
                <c:pt idx="26585">
                  <c:v>42888.12708327546</c:v>
                </c:pt>
                <c:pt idx="26586">
                  <c:v>42888.134027719905</c:v>
                </c:pt>
                <c:pt idx="26587">
                  <c:v>42888.14097216435</c:v>
                </c:pt>
                <c:pt idx="26588">
                  <c:v>42888.147916608796</c:v>
                </c:pt>
                <c:pt idx="26589">
                  <c:v>42888.154861053241</c:v>
                </c:pt>
                <c:pt idx="26590">
                  <c:v>42888.161805497686</c:v>
                </c:pt>
                <c:pt idx="26591">
                  <c:v>42888.168749942131</c:v>
                </c:pt>
                <c:pt idx="26592">
                  <c:v>42888.175694386577</c:v>
                </c:pt>
                <c:pt idx="26593">
                  <c:v>42888.182638831022</c:v>
                </c:pt>
                <c:pt idx="26594">
                  <c:v>42888.18958327546</c:v>
                </c:pt>
                <c:pt idx="26595">
                  <c:v>42888.196527719905</c:v>
                </c:pt>
                <c:pt idx="26596">
                  <c:v>42888.20347216435</c:v>
                </c:pt>
                <c:pt idx="26597">
                  <c:v>42888.210416608796</c:v>
                </c:pt>
                <c:pt idx="26598">
                  <c:v>42888.217361053241</c:v>
                </c:pt>
                <c:pt idx="26599">
                  <c:v>42888.224305497686</c:v>
                </c:pt>
                <c:pt idx="26600">
                  <c:v>42888.231249942131</c:v>
                </c:pt>
                <c:pt idx="26601">
                  <c:v>42888.238194386577</c:v>
                </c:pt>
                <c:pt idx="26602">
                  <c:v>42888.245138831022</c:v>
                </c:pt>
                <c:pt idx="26603">
                  <c:v>42888.25208327546</c:v>
                </c:pt>
                <c:pt idx="26604">
                  <c:v>42888.259027719905</c:v>
                </c:pt>
                <c:pt idx="26605">
                  <c:v>42888.26597216435</c:v>
                </c:pt>
                <c:pt idx="26606">
                  <c:v>42888.272916608796</c:v>
                </c:pt>
                <c:pt idx="26607">
                  <c:v>42888.279861053241</c:v>
                </c:pt>
                <c:pt idx="26608">
                  <c:v>42888.286805497686</c:v>
                </c:pt>
                <c:pt idx="26609">
                  <c:v>42888.293749942131</c:v>
                </c:pt>
                <c:pt idx="26610">
                  <c:v>42888.300694386577</c:v>
                </c:pt>
                <c:pt idx="26611">
                  <c:v>42888.307638831022</c:v>
                </c:pt>
                <c:pt idx="26612">
                  <c:v>42888.31458327546</c:v>
                </c:pt>
                <c:pt idx="26613">
                  <c:v>42888.321527719905</c:v>
                </c:pt>
                <c:pt idx="26614">
                  <c:v>42888.32847216435</c:v>
                </c:pt>
                <c:pt idx="26615">
                  <c:v>42888.335416608796</c:v>
                </c:pt>
                <c:pt idx="26616">
                  <c:v>42888.342361053241</c:v>
                </c:pt>
                <c:pt idx="26617">
                  <c:v>42888.349305497686</c:v>
                </c:pt>
                <c:pt idx="26618">
                  <c:v>42888.356249942131</c:v>
                </c:pt>
                <c:pt idx="26619">
                  <c:v>42888.363194386577</c:v>
                </c:pt>
                <c:pt idx="26620">
                  <c:v>42888.370138831022</c:v>
                </c:pt>
                <c:pt idx="26621">
                  <c:v>42888.37708327546</c:v>
                </c:pt>
                <c:pt idx="26622">
                  <c:v>42888.384027719905</c:v>
                </c:pt>
                <c:pt idx="26623">
                  <c:v>42888.39097216435</c:v>
                </c:pt>
                <c:pt idx="26624">
                  <c:v>42888.397916608796</c:v>
                </c:pt>
                <c:pt idx="26625">
                  <c:v>42888.404861053241</c:v>
                </c:pt>
                <c:pt idx="26626">
                  <c:v>42888.411805497686</c:v>
                </c:pt>
                <c:pt idx="26627">
                  <c:v>42888.418749942131</c:v>
                </c:pt>
                <c:pt idx="26628">
                  <c:v>42888.425694386577</c:v>
                </c:pt>
                <c:pt idx="26629">
                  <c:v>42888.432638831022</c:v>
                </c:pt>
                <c:pt idx="26630">
                  <c:v>42888.43958327546</c:v>
                </c:pt>
                <c:pt idx="26631">
                  <c:v>42888.446527719905</c:v>
                </c:pt>
                <c:pt idx="26632">
                  <c:v>42888.45347216435</c:v>
                </c:pt>
                <c:pt idx="26633">
                  <c:v>42888.460416608796</c:v>
                </c:pt>
                <c:pt idx="26634">
                  <c:v>42888.467361053241</c:v>
                </c:pt>
                <c:pt idx="26635">
                  <c:v>42888.474305497686</c:v>
                </c:pt>
                <c:pt idx="26636">
                  <c:v>42888.481249942131</c:v>
                </c:pt>
                <c:pt idx="26637">
                  <c:v>42888.488194386577</c:v>
                </c:pt>
                <c:pt idx="26638">
                  <c:v>42888.495138831022</c:v>
                </c:pt>
                <c:pt idx="26639">
                  <c:v>42888.50208327546</c:v>
                </c:pt>
                <c:pt idx="26640">
                  <c:v>42888.509027719905</c:v>
                </c:pt>
                <c:pt idx="26641">
                  <c:v>42888.51597216435</c:v>
                </c:pt>
                <c:pt idx="26642">
                  <c:v>42888.522916608796</c:v>
                </c:pt>
                <c:pt idx="26643">
                  <c:v>42888.529861053241</c:v>
                </c:pt>
                <c:pt idx="26644">
                  <c:v>42888.536805497686</c:v>
                </c:pt>
                <c:pt idx="26645">
                  <c:v>42888.543749942131</c:v>
                </c:pt>
                <c:pt idx="26646">
                  <c:v>42888.550694386577</c:v>
                </c:pt>
                <c:pt idx="26647">
                  <c:v>42888.557638831022</c:v>
                </c:pt>
                <c:pt idx="26648">
                  <c:v>42888.56458327546</c:v>
                </c:pt>
                <c:pt idx="26649">
                  <c:v>42888.571527719905</c:v>
                </c:pt>
                <c:pt idx="26650">
                  <c:v>42888.57847216435</c:v>
                </c:pt>
                <c:pt idx="26651">
                  <c:v>42888.585416608796</c:v>
                </c:pt>
                <c:pt idx="26652">
                  <c:v>42888.592361053241</c:v>
                </c:pt>
                <c:pt idx="26653">
                  <c:v>42888.599305497686</c:v>
                </c:pt>
                <c:pt idx="26654">
                  <c:v>42888.606249942131</c:v>
                </c:pt>
                <c:pt idx="26655">
                  <c:v>42888.613194386577</c:v>
                </c:pt>
                <c:pt idx="26656">
                  <c:v>42888.620138831022</c:v>
                </c:pt>
                <c:pt idx="26657">
                  <c:v>42888.62708327546</c:v>
                </c:pt>
                <c:pt idx="26658">
                  <c:v>42888.634027719905</c:v>
                </c:pt>
                <c:pt idx="26659">
                  <c:v>42888.64097216435</c:v>
                </c:pt>
                <c:pt idx="26660">
                  <c:v>42888.647916608796</c:v>
                </c:pt>
                <c:pt idx="26661">
                  <c:v>42888.654861053241</c:v>
                </c:pt>
                <c:pt idx="26662">
                  <c:v>42888.661805497686</c:v>
                </c:pt>
                <c:pt idx="26663">
                  <c:v>42888.668749942131</c:v>
                </c:pt>
                <c:pt idx="26664">
                  <c:v>42888.675694386577</c:v>
                </c:pt>
                <c:pt idx="26665">
                  <c:v>42888.682638831022</c:v>
                </c:pt>
                <c:pt idx="26666">
                  <c:v>42888.68958327546</c:v>
                </c:pt>
                <c:pt idx="26667">
                  <c:v>42888.696527719905</c:v>
                </c:pt>
                <c:pt idx="26668">
                  <c:v>42888.70347216435</c:v>
                </c:pt>
                <c:pt idx="26669">
                  <c:v>42888.710416608796</c:v>
                </c:pt>
                <c:pt idx="26670">
                  <c:v>42888.717361053241</c:v>
                </c:pt>
                <c:pt idx="26671">
                  <c:v>42888.724305497686</c:v>
                </c:pt>
                <c:pt idx="26672">
                  <c:v>42888.731249942131</c:v>
                </c:pt>
                <c:pt idx="26673">
                  <c:v>42888.738194386577</c:v>
                </c:pt>
                <c:pt idx="26674">
                  <c:v>42888.745138831022</c:v>
                </c:pt>
                <c:pt idx="26675">
                  <c:v>42888.75208327546</c:v>
                </c:pt>
                <c:pt idx="26676">
                  <c:v>42888.759027719905</c:v>
                </c:pt>
                <c:pt idx="26677">
                  <c:v>42888.76597216435</c:v>
                </c:pt>
                <c:pt idx="26678">
                  <c:v>42888.772916608796</c:v>
                </c:pt>
                <c:pt idx="26679">
                  <c:v>42888.779861053241</c:v>
                </c:pt>
                <c:pt idx="26680">
                  <c:v>42888.786805497686</c:v>
                </c:pt>
                <c:pt idx="26681">
                  <c:v>42888.793749942131</c:v>
                </c:pt>
                <c:pt idx="26682">
                  <c:v>42888.800694386577</c:v>
                </c:pt>
                <c:pt idx="26683">
                  <c:v>42888.807638831022</c:v>
                </c:pt>
                <c:pt idx="26684">
                  <c:v>42888.81458327546</c:v>
                </c:pt>
                <c:pt idx="26685">
                  <c:v>42888.821527719905</c:v>
                </c:pt>
                <c:pt idx="26686">
                  <c:v>42888.82847216435</c:v>
                </c:pt>
                <c:pt idx="26687">
                  <c:v>42888.835416608796</c:v>
                </c:pt>
                <c:pt idx="26688">
                  <c:v>42888.842361053241</c:v>
                </c:pt>
                <c:pt idx="26689">
                  <c:v>42888.849305497686</c:v>
                </c:pt>
                <c:pt idx="26690">
                  <c:v>42888.856249942131</c:v>
                </c:pt>
                <c:pt idx="26691">
                  <c:v>42888.863194386577</c:v>
                </c:pt>
                <c:pt idx="26692">
                  <c:v>42888.870138831022</c:v>
                </c:pt>
                <c:pt idx="26693">
                  <c:v>42888.87708327546</c:v>
                </c:pt>
                <c:pt idx="26694">
                  <c:v>42888.884027719905</c:v>
                </c:pt>
                <c:pt idx="26695">
                  <c:v>42888.89097216435</c:v>
                </c:pt>
                <c:pt idx="26696">
                  <c:v>42888.897916608796</c:v>
                </c:pt>
                <c:pt idx="26697">
                  <c:v>42888.904861053241</c:v>
                </c:pt>
                <c:pt idx="26698">
                  <c:v>42888.911805497686</c:v>
                </c:pt>
                <c:pt idx="26699">
                  <c:v>42888.918749942131</c:v>
                </c:pt>
                <c:pt idx="26700">
                  <c:v>42888.925694386577</c:v>
                </c:pt>
                <c:pt idx="26701">
                  <c:v>42888.932638831022</c:v>
                </c:pt>
                <c:pt idx="26702">
                  <c:v>42888.93958327546</c:v>
                </c:pt>
                <c:pt idx="26703">
                  <c:v>42888.946527719905</c:v>
                </c:pt>
                <c:pt idx="26704">
                  <c:v>42888.95347216435</c:v>
                </c:pt>
                <c:pt idx="26705">
                  <c:v>42888.960416608796</c:v>
                </c:pt>
                <c:pt idx="26706">
                  <c:v>42888.967361053241</c:v>
                </c:pt>
                <c:pt idx="26707">
                  <c:v>42888.974305497686</c:v>
                </c:pt>
                <c:pt idx="26708">
                  <c:v>42888.981249942131</c:v>
                </c:pt>
                <c:pt idx="26709">
                  <c:v>42888.988194386577</c:v>
                </c:pt>
                <c:pt idx="26710">
                  <c:v>42888.995138831022</c:v>
                </c:pt>
                <c:pt idx="26711">
                  <c:v>42889.00208327546</c:v>
                </c:pt>
                <c:pt idx="26712">
                  <c:v>42889.009027719905</c:v>
                </c:pt>
                <c:pt idx="26713">
                  <c:v>42889.01597216435</c:v>
                </c:pt>
                <c:pt idx="26714">
                  <c:v>42889.022916608796</c:v>
                </c:pt>
                <c:pt idx="26715">
                  <c:v>42889.029861053241</c:v>
                </c:pt>
                <c:pt idx="26716">
                  <c:v>42889.036805497686</c:v>
                </c:pt>
                <c:pt idx="26717">
                  <c:v>42889.043749942131</c:v>
                </c:pt>
                <c:pt idx="26718">
                  <c:v>42889.050694386577</c:v>
                </c:pt>
                <c:pt idx="26719">
                  <c:v>42889.057638831022</c:v>
                </c:pt>
                <c:pt idx="26720">
                  <c:v>42889.06458327546</c:v>
                </c:pt>
                <c:pt idx="26721">
                  <c:v>42889.071527719905</c:v>
                </c:pt>
                <c:pt idx="26722">
                  <c:v>42889.07847216435</c:v>
                </c:pt>
                <c:pt idx="26723">
                  <c:v>42889.085416608796</c:v>
                </c:pt>
                <c:pt idx="26724">
                  <c:v>42889.092361053241</c:v>
                </c:pt>
                <c:pt idx="26725">
                  <c:v>42889.099305497686</c:v>
                </c:pt>
                <c:pt idx="26726">
                  <c:v>42889.106249942131</c:v>
                </c:pt>
                <c:pt idx="26727">
                  <c:v>42889.113194386577</c:v>
                </c:pt>
                <c:pt idx="26728">
                  <c:v>42889.120138831022</c:v>
                </c:pt>
                <c:pt idx="26729">
                  <c:v>42889.12708327546</c:v>
                </c:pt>
                <c:pt idx="26730">
                  <c:v>42889.134027719905</c:v>
                </c:pt>
                <c:pt idx="26731">
                  <c:v>42889.14097216435</c:v>
                </c:pt>
                <c:pt idx="26732">
                  <c:v>42889.147916608796</c:v>
                </c:pt>
                <c:pt idx="26733">
                  <c:v>42889.154861053241</c:v>
                </c:pt>
                <c:pt idx="26734">
                  <c:v>42889.161805497686</c:v>
                </c:pt>
                <c:pt idx="26735">
                  <c:v>42889.168749942131</c:v>
                </c:pt>
                <c:pt idx="26736">
                  <c:v>42889.175694386577</c:v>
                </c:pt>
                <c:pt idx="26737">
                  <c:v>42889.182638831022</c:v>
                </c:pt>
                <c:pt idx="26738">
                  <c:v>42889.18958327546</c:v>
                </c:pt>
                <c:pt idx="26739">
                  <c:v>42889.196527719905</c:v>
                </c:pt>
                <c:pt idx="26740">
                  <c:v>42889.20347216435</c:v>
                </c:pt>
                <c:pt idx="26741">
                  <c:v>42889.210416608796</c:v>
                </c:pt>
                <c:pt idx="26742">
                  <c:v>42889.217361053241</c:v>
                </c:pt>
                <c:pt idx="26743">
                  <c:v>42889.224305497686</c:v>
                </c:pt>
                <c:pt idx="26744">
                  <c:v>42889.231249942131</c:v>
                </c:pt>
                <c:pt idx="26745">
                  <c:v>42889.238194386577</c:v>
                </c:pt>
                <c:pt idx="26746">
                  <c:v>42889.245138831022</c:v>
                </c:pt>
                <c:pt idx="26747">
                  <c:v>42889.25208327546</c:v>
                </c:pt>
                <c:pt idx="26748">
                  <c:v>42889.259027719905</c:v>
                </c:pt>
                <c:pt idx="26749">
                  <c:v>42889.26597216435</c:v>
                </c:pt>
                <c:pt idx="26750">
                  <c:v>42889.272916608796</c:v>
                </c:pt>
                <c:pt idx="26751">
                  <c:v>42889.279861053241</c:v>
                </c:pt>
                <c:pt idx="26752">
                  <c:v>42889.286805497686</c:v>
                </c:pt>
                <c:pt idx="26753">
                  <c:v>42889.293749942131</c:v>
                </c:pt>
                <c:pt idx="26754">
                  <c:v>42889.300694386577</c:v>
                </c:pt>
                <c:pt idx="26755">
                  <c:v>42889.307638831022</c:v>
                </c:pt>
                <c:pt idx="26756">
                  <c:v>42889.31458327546</c:v>
                </c:pt>
                <c:pt idx="26757">
                  <c:v>42889.321527719905</c:v>
                </c:pt>
                <c:pt idx="26758">
                  <c:v>42889.32847216435</c:v>
                </c:pt>
                <c:pt idx="26759">
                  <c:v>42889.335416608796</c:v>
                </c:pt>
                <c:pt idx="26760">
                  <c:v>42889.342361053241</c:v>
                </c:pt>
                <c:pt idx="26761">
                  <c:v>42889.349305497686</c:v>
                </c:pt>
                <c:pt idx="26762">
                  <c:v>42889.356249942131</c:v>
                </c:pt>
                <c:pt idx="26763">
                  <c:v>42889.363194386577</c:v>
                </c:pt>
                <c:pt idx="26764">
                  <c:v>42889.370138831022</c:v>
                </c:pt>
                <c:pt idx="26765">
                  <c:v>42889.37708327546</c:v>
                </c:pt>
                <c:pt idx="26766">
                  <c:v>42889.384027719905</c:v>
                </c:pt>
                <c:pt idx="26767">
                  <c:v>42889.39097216435</c:v>
                </c:pt>
                <c:pt idx="26768">
                  <c:v>42889.397916608796</c:v>
                </c:pt>
                <c:pt idx="26769">
                  <c:v>42889.404861053241</c:v>
                </c:pt>
                <c:pt idx="26770">
                  <c:v>42889.411805497686</c:v>
                </c:pt>
                <c:pt idx="26771">
                  <c:v>42889.418749942131</c:v>
                </c:pt>
                <c:pt idx="26772">
                  <c:v>42889.425694386577</c:v>
                </c:pt>
                <c:pt idx="26773">
                  <c:v>42889.432638831022</c:v>
                </c:pt>
                <c:pt idx="26774">
                  <c:v>42889.43958327546</c:v>
                </c:pt>
                <c:pt idx="26775">
                  <c:v>42889.446527719905</c:v>
                </c:pt>
                <c:pt idx="26776">
                  <c:v>42889.45347216435</c:v>
                </c:pt>
                <c:pt idx="26777">
                  <c:v>42889.460416608796</c:v>
                </c:pt>
                <c:pt idx="26778">
                  <c:v>42889.467361053241</c:v>
                </c:pt>
                <c:pt idx="26779">
                  <c:v>42889.474305497686</c:v>
                </c:pt>
                <c:pt idx="26780">
                  <c:v>42889.481249942131</c:v>
                </c:pt>
                <c:pt idx="26781">
                  <c:v>42889.488194386577</c:v>
                </c:pt>
                <c:pt idx="26782">
                  <c:v>42889.495138831022</c:v>
                </c:pt>
                <c:pt idx="26783">
                  <c:v>42889.50208327546</c:v>
                </c:pt>
                <c:pt idx="26784">
                  <c:v>42889.509027719905</c:v>
                </c:pt>
                <c:pt idx="26785">
                  <c:v>42889.51597216435</c:v>
                </c:pt>
                <c:pt idx="26786">
                  <c:v>42889.522916608796</c:v>
                </c:pt>
                <c:pt idx="26787">
                  <c:v>42889.529861053241</c:v>
                </c:pt>
                <c:pt idx="26788">
                  <c:v>42889.536805497686</c:v>
                </c:pt>
                <c:pt idx="26789">
                  <c:v>42889.543749942131</c:v>
                </c:pt>
                <c:pt idx="26790">
                  <c:v>42889.550694386577</c:v>
                </c:pt>
                <c:pt idx="26791">
                  <c:v>42889.557638831022</c:v>
                </c:pt>
                <c:pt idx="26792">
                  <c:v>42889.56458327546</c:v>
                </c:pt>
                <c:pt idx="26793">
                  <c:v>42889.571527719905</c:v>
                </c:pt>
                <c:pt idx="26794">
                  <c:v>42889.57847216435</c:v>
                </c:pt>
                <c:pt idx="26795">
                  <c:v>42889.585416608796</c:v>
                </c:pt>
                <c:pt idx="26796">
                  <c:v>42889.592361053241</c:v>
                </c:pt>
                <c:pt idx="26797">
                  <c:v>42889.599305497686</c:v>
                </c:pt>
                <c:pt idx="26798">
                  <c:v>42889.606249942131</c:v>
                </c:pt>
                <c:pt idx="26799">
                  <c:v>42889.613194386577</c:v>
                </c:pt>
                <c:pt idx="26800">
                  <c:v>42889.620138831022</c:v>
                </c:pt>
                <c:pt idx="26801">
                  <c:v>42889.62708327546</c:v>
                </c:pt>
                <c:pt idx="26802">
                  <c:v>42889.634027719905</c:v>
                </c:pt>
                <c:pt idx="26803">
                  <c:v>42889.64097216435</c:v>
                </c:pt>
                <c:pt idx="26804">
                  <c:v>42889.647916608796</c:v>
                </c:pt>
                <c:pt idx="26805">
                  <c:v>42889.654861053241</c:v>
                </c:pt>
                <c:pt idx="26806">
                  <c:v>42889.661805497686</c:v>
                </c:pt>
                <c:pt idx="26807">
                  <c:v>42889.668749942131</c:v>
                </c:pt>
                <c:pt idx="26808">
                  <c:v>42889.675694386577</c:v>
                </c:pt>
                <c:pt idx="26809">
                  <c:v>42889.682638831022</c:v>
                </c:pt>
                <c:pt idx="26810">
                  <c:v>42889.68958327546</c:v>
                </c:pt>
                <c:pt idx="26811">
                  <c:v>42889.696527719905</c:v>
                </c:pt>
                <c:pt idx="26812">
                  <c:v>42889.70347216435</c:v>
                </c:pt>
                <c:pt idx="26813">
                  <c:v>42889.710416608796</c:v>
                </c:pt>
                <c:pt idx="26814">
                  <c:v>42889.717361053241</c:v>
                </c:pt>
                <c:pt idx="26815">
                  <c:v>42889.724305497686</c:v>
                </c:pt>
                <c:pt idx="26816">
                  <c:v>42889.731249942131</c:v>
                </c:pt>
                <c:pt idx="26817">
                  <c:v>42889.738194386577</c:v>
                </c:pt>
                <c:pt idx="26818">
                  <c:v>42889.745138831022</c:v>
                </c:pt>
                <c:pt idx="26819">
                  <c:v>42889.75208327546</c:v>
                </c:pt>
                <c:pt idx="26820">
                  <c:v>42889.759027719905</c:v>
                </c:pt>
                <c:pt idx="26821">
                  <c:v>42889.76597216435</c:v>
                </c:pt>
                <c:pt idx="26822">
                  <c:v>42889.772916608796</c:v>
                </c:pt>
                <c:pt idx="26823">
                  <c:v>42889.779861053241</c:v>
                </c:pt>
                <c:pt idx="26824">
                  <c:v>42889.786805497686</c:v>
                </c:pt>
                <c:pt idx="26825">
                  <c:v>42889.793749942131</c:v>
                </c:pt>
                <c:pt idx="26826">
                  <c:v>42889.800694386577</c:v>
                </c:pt>
                <c:pt idx="26827">
                  <c:v>42889.807638831022</c:v>
                </c:pt>
                <c:pt idx="26828">
                  <c:v>42889.81458327546</c:v>
                </c:pt>
                <c:pt idx="26829">
                  <c:v>42889.821527719905</c:v>
                </c:pt>
                <c:pt idx="26830">
                  <c:v>42889.82847216435</c:v>
                </c:pt>
                <c:pt idx="26831">
                  <c:v>42889.835416608796</c:v>
                </c:pt>
                <c:pt idx="26832">
                  <c:v>42889.842361053241</c:v>
                </c:pt>
                <c:pt idx="26833">
                  <c:v>42889.849305497686</c:v>
                </c:pt>
                <c:pt idx="26834">
                  <c:v>42889.856249942131</c:v>
                </c:pt>
                <c:pt idx="26835">
                  <c:v>42889.863194386577</c:v>
                </c:pt>
                <c:pt idx="26836">
                  <c:v>42889.870138831022</c:v>
                </c:pt>
                <c:pt idx="26837">
                  <c:v>42889.87708327546</c:v>
                </c:pt>
                <c:pt idx="26838">
                  <c:v>42889.884027719905</c:v>
                </c:pt>
                <c:pt idx="26839">
                  <c:v>42889.89097216435</c:v>
                </c:pt>
                <c:pt idx="26840">
                  <c:v>42889.897916608796</c:v>
                </c:pt>
                <c:pt idx="26841">
                  <c:v>42889.904861053241</c:v>
                </c:pt>
                <c:pt idx="26842">
                  <c:v>42889.911805497686</c:v>
                </c:pt>
                <c:pt idx="26843">
                  <c:v>42889.918749942131</c:v>
                </c:pt>
                <c:pt idx="26844">
                  <c:v>42889.925694386577</c:v>
                </c:pt>
                <c:pt idx="26845">
                  <c:v>42889.932638831022</c:v>
                </c:pt>
                <c:pt idx="26846">
                  <c:v>42889.93958327546</c:v>
                </c:pt>
                <c:pt idx="26847">
                  <c:v>42889.946527719905</c:v>
                </c:pt>
                <c:pt idx="26848">
                  <c:v>42889.95347216435</c:v>
                </c:pt>
                <c:pt idx="26849">
                  <c:v>42889.960416608796</c:v>
                </c:pt>
                <c:pt idx="26850">
                  <c:v>42889.967361053241</c:v>
                </c:pt>
                <c:pt idx="26851">
                  <c:v>42889.974305497686</c:v>
                </c:pt>
                <c:pt idx="26852">
                  <c:v>42889.981249942131</c:v>
                </c:pt>
                <c:pt idx="26853">
                  <c:v>42889.988194386577</c:v>
                </c:pt>
                <c:pt idx="26854">
                  <c:v>42889.995138831022</c:v>
                </c:pt>
                <c:pt idx="26855">
                  <c:v>42890.00208327546</c:v>
                </c:pt>
                <c:pt idx="26856">
                  <c:v>42890.009027719905</c:v>
                </c:pt>
                <c:pt idx="26857">
                  <c:v>42890.01597216435</c:v>
                </c:pt>
                <c:pt idx="26858">
                  <c:v>42890.022916608796</c:v>
                </c:pt>
                <c:pt idx="26859">
                  <c:v>42890.029861053241</c:v>
                </c:pt>
                <c:pt idx="26860">
                  <c:v>42890.036805497686</c:v>
                </c:pt>
                <c:pt idx="26861">
                  <c:v>42890.043749942131</c:v>
                </c:pt>
                <c:pt idx="26862">
                  <c:v>42890.050694386577</c:v>
                </c:pt>
                <c:pt idx="26863">
                  <c:v>42890.057638831022</c:v>
                </c:pt>
                <c:pt idx="26864">
                  <c:v>42890.06458327546</c:v>
                </c:pt>
                <c:pt idx="26865">
                  <c:v>42890.071527719905</c:v>
                </c:pt>
                <c:pt idx="26866">
                  <c:v>42890.07847216435</c:v>
                </c:pt>
                <c:pt idx="26867">
                  <c:v>42890.085416608796</c:v>
                </c:pt>
                <c:pt idx="26868">
                  <c:v>42890.092361053241</c:v>
                </c:pt>
                <c:pt idx="26869">
                  <c:v>42890.099305497686</c:v>
                </c:pt>
                <c:pt idx="26870">
                  <c:v>42890.106249942131</c:v>
                </c:pt>
                <c:pt idx="26871">
                  <c:v>42890.113194386577</c:v>
                </c:pt>
                <c:pt idx="26872">
                  <c:v>42890.120138831022</c:v>
                </c:pt>
                <c:pt idx="26873">
                  <c:v>42890.12708327546</c:v>
                </c:pt>
                <c:pt idx="26874">
                  <c:v>42890.134027719905</c:v>
                </c:pt>
                <c:pt idx="26875">
                  <c:v>42890.14097216435</c:v>
                </c:pt>
                <c:pt idx="26876">
                  <c:v>42890.147916608796</c:v>
                </c:pt>
                <c:pt idx="26877">
                  <c:v>42890.154861053241</c:v>
                </c:pt>
                <c:pt idx="26878">
                  <c:v>42890.161805497686</c:v>
                </c:pt>
                <c:pt idx="26879">
                  <c:v>42890.168749942131</c:v>
                </c:pt>
                <c:pt idx="26880">
                  <c:v>42890.175694386577</c:v>
                </c:pt>
                <c:pt idx="26881">
                  <c:v>42890.182638831022</c:v>
                </c:pt>
                <c:pt idx="26882">
                  <c:v>42890.18958327546</c:v>
                </c:pt>
                <c:pt idx="26883">
                  <c:v>42890.196527719905</c:v>
                </c:pt>
                <c:pt idx="26884">
                  <c:v>42890.20347216435</c:v>
                </c:pt>
                <c:pt idx="26885">
                  <c:v>42890.210416608796</c:v>
                </c:pt>
                <c:pt idx="26886">
                  <c:v>42890.217361053241</c:v>
                </c:pt>
                <c:pt idx="26887">
                  <c:v>42890.224305497686</c:v>
                </c:pt>
                <c:pt idx="26888">
                  <c:v>42890.231249942131</c:v>
                </c:pt>
                <c:pt idx="26889">
                  <c:v>42890.238194386577</c:v>
                </c:pt>
                <c:pt idx="26890">
                  <c:v>42890.245138831022</c:v>
                </c:pt>
                <c:pt idx="26891">
                  <c:v>42890.25208327546</c:v>
                </c:pt>
                <c:pt idx="26892">
                  <c:v>42890.259027719905</c:v>
                </c:pt>
                <c:pt idx="26893">
                  <c:v>42890.26597216435</c:v>
                </c:pt>
                <c:pt idx="26894">
                  <c:v>42890.272916608796</c:v>
                </c:pt>
                <c:pt idx="26895">
                  <c:v>42890.279861053241</c:v>
                </c:pt>
                <c:pt idx="26896">
                  <c:v>42890.286805497686</c:v>
                </c:pt>
                <c:pt idx="26897">
                  <c:v>42890.293749942131</c:v>
                </c:pt>
                <c:pt idx="26898">
                  <c:v>42890.300694386577</c:v>
                </c:pt>
                <c:pt idx="26899">
                  <c:v>42890.307638831022</c:v>
                </c:pt>
                <c:pt idx="26900">
                  <c:v>42890.31458327546</c:v>
                </c:pt>
                <c:pt idx="26901">
                  <c:v>42890.321527719905</c:v>
                </c:pt>
                <c:pt idx="26902">
                  <c:v>42890.32847216435</c:v>
                </c:pt>
                <c:pt idx="26903">
                  <c:v>42890.335416608796</c:v>
                </c:pt>
                <c:pt idx="26904">
                  <c:v>42890.342361053241</c:v>
                </c:pt>
                <c:pt idx="26905">
                  <c:v>42890.349305497686</c:v>
                </c:pt>
                <c:pt idx="26906">
                  <c:v>42890.356249942131</c:v>
                </c:pt>
                <c:pt idx="26907">
                  <c:v>42890.363194386577</c:v>
                </c:pt>
                <c:pt idx="26908">
                  <c:v>42890.370138831022</c:v>
                </c:pt>
                <c:pt idx="26909">
                  <c:v>42890.37708327546</c:v>
                </c:pt>
                <c:pt idx="26910">
                  <c:v>42890.384027719905</c:v>
                </c:pt>
                <c:pt idx="26911">
                  <c:v>42890.39097216435</c:v>
                </c:pt>
                <c:pt idx="26912">
                  <c:v>42890.397916608796</c:v>
                </c:pt>
                <c:pt idx="26913">
                  <c:v>42890.404861053241</c:v>
                </c:pt>
                <c:pt idx="26914">
                  <c:v>42890.411805497686</c:v>
                </c:pt>
                <c:pt idx="26915">
                  <c:v>42890.418749942131</c:v>
                </c:pt>
                <c:pt idx="26916">
                  <c:v>42890.425694386577</c:v>
                </c:pt>
                <c:pt idx="26917">
                  <c:v>42890.432638831022</c:v>
                </c:pt>
                <c:pt idx="26918">
                  <c:v>42890.43958327546</c:v>
                </c:pt>
                <c:pt idx="26919">
                  <c:v>42890.446527719905</c:v>
                </c:pt>
                <c:pt idx="26920">
                  <c:v>42890.45347216435</c:v>
                </c:pt>
                <c:pt idx="26921">
                  <c:v>42890.460416608796</c:v>
                </c:pt>
                <c:pt idx="26922">
                  <c:v>42890.467361053241</c:v>
                </c:pt>
                <c:pt idx="26923">
                  <c:v>42890.474305497686</c:v>
                </c:pt>
                <c:pt idx="26924">
                  <c:v>42890.481249942131</c:v>
                </c:pt>
                <c:pt idx="26925">
                  <c:v>42890.488194386577</c:v>
                </c:pt>
                <c:pt idx="26926">
                  <c:v>42890.495138831022</c:v>
                </c:pt>
                <c:pt idx="26927">
                  <c:v>42890.50208327546</c:v>
                </c:pt>
                <c:pt idx="26928">
                  <c:v>42890.509027719905</c:v>
                </c:pt>
                <c:pt idx="26929">
                  <c:v>42890.51597216435</c:v>
                </c:pt>
                <c:pt idx="26930">
                  <c:v>42890.522916608796</c:v>
                </c:pt>
                <c:pt idx="26931">
                  <c:v>42890.529861053241</c:v>
                </c:pt>
                <c:pt idx="26932">
                  <c:v>42890.536805497686</c:v>
                </c:pt>
                <c:pt idx="26933">
                  <c:v>42890.543749942131</c:v>
                </c:pt>
                <c:pt idx="26934">
                  <c:v>42890.550694386577</c:v>
                </c:pt>
                <c:pt idx="26935">
                  <c:v>42890.557638831022</c:v>
                </c:pt>
                <c:pt idx="26936">
                  <c:v>42890.56458327546</c:v>
                </c:pt>
                <c:pt idx="26937">
                  <c:v>42890.571527719905</c:v>
                </c:pt>
                <c:pt idx="26938">
                  <c:v>42890.57847216435</c:v>
                </c:pt>
                <c:pt idx="26939">
                  <c:v>42890.585416608796</c:v>
                </c:pt>
                <c:pt idx="26940">
                  <c:v>42890.592361053241</c:v>
                </c:pt>
                <c:pt idx="26941">
                  <c:v>42890.599305497686</c:v>
                </c:pt>
                <c:pt idx="26942">
                  <c:v>42890.606249942131</c:v>
                </c:pt>
                <c:pt idx="26943">
                  <c:v>42890.613194386577</c:v>
                </c:pt>
                <c:pt idx="26944">
                  <c:v>42890.620138831022</c:v>
                </c:pt>
                <c:pt idx="26945">
                  <c:v>42890.62708327546</c:v>
                </c:pt>
                <c:pt idx="26946">
                  <c:v>42890.634027719905</c:v>
                </c:pt>
                <c:pt idx="26947">
                  <c:v>42890.64097216435</c:v>
                </c:pt>
                <c:pt idx="26948">
                  <c:v>42890.647916608796</c:v>
                </c:pt>
                <c:pt idx="26949">
                  <c:v>42890.654861053241</c:v>
                </c:pt>
                <c:pt idx="26950">
                  <c:v>42890.661805497686</c:v>
                </c:pt>
                <c:pt idx="26951">
                  <c:v>42890.668749942131</c:v>
                </c:pt>
                <c:pt idx="26952">
                  <c:v>42890.675694386577</c:v>
                </c:pt>
                <c:pt idx="26953">
                  <c:v>42890.682638831022</c:v>
                </c:pt>
                <c:pt idx="26954">
                  <c:v>42890.68958327546</c:v>
                </c:pt>
                <c:pt idx="26955">
                  <c:v>42890.696527719905</c:v>
                </c:pt>
                <c:pt idx="26956">
                  <c:v>42890.70347216435</c:v>
                </c:pt>
                <c:pt idx="26957">
                  <c:v>42890.710416608796</c:v>
                </c:pt>
                <c:pt idx="26958">
                  <c:v>42890.717361053241</c:v>
                </c:pt>
                <c:pt idx="26959">
                  <c:v>42890.724305497686</c:v>
                </c:pt>
                <c:pt idx="26960">
                  <c:v>42890.731249942131</c:v>
                </c:pt>
                <c:pt idx="26961">
                  <c:v>42890.738194386577</c:v>
                </c:pt>
                <c:pt idx="26962">
                  <c:v>42890.745138831022</c:v>
                </c:pt>
                <c:pt idx="26963">
                  <c:v>42890.75208327546</c:v>
                </c:pt>
                <c:pt idx="26964">
                  <c:v>42890.759027719905</c:v>
                </c:pt>
                <c:pt idx="26965">
                  <c:v>42890.76597216435</c:v>
                </c:pt>
                <c:pt idx="26966">
                  <c:v>42890.772916608796</c:v>
                </c:pt>
                <c:pt idx="26967">
                  <c:v>42890.779861053241</c:v>
                </c:pt>
                <c:pt idx="26968">
                  <c:v>42890.786805497686</c:v>
                </c:pt>
                <c:pt idx="26969">
                  <c:v>42890.793749942131</c:v>
                </c:pt>
                <c:pt idx="26970">
                  <c:v>42890.800694386577</c:v>
                </c:pt>
                <c:pt idx="26971">
                  <c:v>42890.807638831022</c:v>
                </c:pt>
                <c:pt idx="26972">
                  <c:v>42890.81458327546</c:v>
                </c:pt>
                <c:pt idx="26973">
                  <c:v>42890.821527719905</c:v>
                </c:pt>
                <c:pt idx="26974">
                  <c:v>42890.82847216435</c:v>
                </c:pt>
                <c:pt idx="26975">
                  <c:v>42890.835416608796</c:v>
                </c:pt>
                <c:pt idx="26976">
                  <c:v>42890.842361053241</c:v>
                </c:pt>
                <c:pt idx="26977">
                  <c:v>42890.849305497686</c:v>
                </c:pt>
                <c:pt idx="26978">
                  <c:v>42890.856249942131</c:v>
                </c:pt>
                <c:pt idx="26979">
                  <c:v>42890.863194386577</c:v>
                </c:pt>
                <c:pt idx="26980">
                  <c:v>42890.870138831022</c:v>
                </c:pt>
                <c:pt idx="26981">
                  <c:v>42890.87708327546</c:v>
                </c:pt>
                <c:pt idx="26982">
                  <c:v>42890.884027719905</c:v>
                </c:pt>
                <c:pt idx="26983">
                  <c:v>42890.89097216435</c:v>
                </c:pt>
                <c:pt idx="26984">
                  <c:v>42890.897916608796</c:v>
                </c:pt>
                <c:pt idx="26985">
                  <c:v>42890.904861053241</c:v>
                </c:pt>
                <c:pt idx="26986">
                  <c:v>42890.911805497686</c:v>
                </c:pt>
                <c:pt idx="26987">
                  <c:v>42890.918749942131</c:v>
                </c:pt>
                <c:pt idx="26988">
                  <c:v>42890.925694386577</c:v>
                </c:pt>
                <c:pt idx="26989">
                  <c:v>42890.932638831022</c:v>
                </c:pt>
                <c:pt idx="26990">
                  <c:v>42890.93958327546</c:v>
                </c:pt>
                <c:pt idx="26991">
                  <c:v>42890.946527719905</c:v>
                </c:pt>
                <c:pt idx="26992">
                  <c:v>42890.95347216435</c:v>
                </c:pt>
                <c:pt idx="26993">
                  <c:v>42890.960416608796</c:v>
                </c:pt>
                <c:pt idx="26994">
                  <c:v>42890.967361053241</c:v>
                </c:pt>
                <c:pt idx="26995">
                  <c:v>42890.974305497686</c:v>
                </c:pt>
                <c:pt idx="26996">
                  <c:v>42890.981249942131</c:v>
                </c:pt>
                <c:pt idx="26997">
                  <c:v>42890.988194386577</c:v>
                </c:pt>
                <c:pt idx="26998">
                  <c:v>42890.995138831022</c:v>
                </c:pt>
                <c:pt idx="26999">
                  <c:v>42891.00208327546</c:v>
                </c:pt>
                <c:pt idx="27000">
                  <c:v>42891.009027719905</c:v>
                </c:pt>
                <c:pt idx="27001">
                  <c:v>42891.01597216435</c:v>
                </c:pt>
                <c:pt idx="27002">
                  <c:v>42891.022916608796</c:v>
                </c:pt>
                <c:pt idx="27003">
                  <c:v>42891.029861053241</c:v>
                </c:pt>
                <c:pt idx="27004">
                  <c:v>42891.036805497686</c:v>
                </c:pt>
                <c:pt idx="27005">
                  <c:v>42891.043749942131</c:v>
                </c:pt>
                <c:pt idx="27006">
                  <c:v>42891.050694386577</c:v>
                </c:pt>
                <c:pt idx="27007">
                  <c:v>42891.057638831022</c:v>
                </c:pt>
                <c:pt idx="27008">
                  <c:v>42891.06458327546</c:v>
                </c:pt>
                <c:pt idx="27009">
                  <c:v>42891.071527719905</c:v>
                </c:pt>
                <c:pt idx="27010">
                  <c:v>42891.07847216435</c:v>
                </c:pt>
                <c:pt idx="27011">
                  <c:v>42891.085416608796</c:v>
                </c:pt>
                <c:pt idx="27012">
                  <c:v>42891.092361053241</c:v>
                </c:pt>
                <c:pt idx="27013">
                  <c:v>42891.099305497686</c:v>
                </c:pt>
                <c:pt idx="27014">
                  <c:v>42891.106249942131</c:v>
                </c:pt>
                <c:pt idx="27015">
                  <c:v>42891.113194386577</c:v>
                </c:pt>
                <c:pt idx="27016">
                  <c:v>42891.120138831022</c:v>
                </c:pt>
                <c:pt idx="27017">
                  <c:v>42891.12708327546</c:v>
                </c:pt>
                <c:pt idx="27018">
                  <c:v>42891.134027719905</c:v>
                </c:pt>
                <c:pt idx="27019">
                  <c:v>42891.14097216435</c:v>
                </c:pt>
                <c:pt idx="27020">
                  <c:v>42891.147916608796</c:v>
                </c:pt>
                <c:pt idx="27021">
                  <c:v>42891.154861053241</c:v>
                </c:pt>
                <c:pt idx="27022">
                  <c:v>42891.161805497686</c:v>
                </c:pt>
                <c:pt idx="27023">
                  <c:v>42891.168749942131</c:v>
                </c:pt>
                <c:pt idx="27024">
                  <c:v>42891.175694386577</c:v>
                </c:pt>
                <c:pt idx="27025">
                  <c:v>42891.182638831022</c:v>
                </c:pt>
                <c:pt idx="27026">
                  <c:v>42891.18958327546</c:v>
                </c:pt>
                <c:pt idx="27027">
                  <c:v>42891.196527719905</c:v>
                </c:pt>
                <c:pt idx="27028">
                  <c:v>42891.20347216435</c:v>
                </c:pt>
                <c:pt idx="27029">
                  <c:v>42891.210416608796</c:v>
                </c:pt>
                <c:pt idx="27030">
                  <c:v>42891.217361053241</c:v>
                </c:pt>
                <c:pt idx="27031">
                  <c:v>42891.224305497686</c:v>
                </c:pt>
                <c:pt idx="27032">
                  <c:v>42891.231249942131</c:v>
                </c:pt>
                <c:pt idx="27033">
                  <c:v>42891.238194386577</c:v>
                </c:pt>
                <c:pt idx="27034">
                  <c:v>42891.245138831022</c:v>
                </c:pt>
                <c:pt idx="27035">
                  <c:v>42891.25208327546</c:v>
                </c:pt>
                <c:pt idx="27036">
                  <c:v>42891.259027719905</c:v>
                </c:pt>
                <c:pt idx="27037">
                  <c:v>42891.26597216435</c:v>
                </c:pt>
                <c:pt idx="27038">
                  <c:v>42891.272916608796</c:v>
                </c:pt>
                <c:pt idx="27039">
                  <c:v>42891.279861053241</c:v>
                </c:pt>
                <c:pt idx="27040">
                  <c:v>42891.286805497686</c:v>
                </c:pt>
                <c:pt idx="27041">
                  <c:v>42891.293749942131</c:v>
                </c:pt>
                <c:pt idx="27042">
                  <c:v>42891.300694386577</c:v>
                </c:pt>
                <c:pt idx="27043">
                  <c:v>42891.307638831022</c:v>
                </c:pt>
                <c:pt idx="27044">
                  <c:v>42891.31458327546</c:v>
                </c:pt>
                <c:pt idx="27045">
                  <c:v>42891.321527719905</c:v>
                </c:pt>
                <c:pt idx="27046">
                  <c:v>42891.32847216435</c:v>
                </c:pt>
                <c:pt idx="27047">
                  <c:v>42891.335416608796</c:v>
                </c:pt>
                <c:pt idx="27048">
                  <c:v>42891.342361053241</c:v>
                </c:pt>
                <c:pt idx="27049">
                  <c:v>42891.349305497686</c:v>
                </c:pt>
                <c:pt idx="27050">
                  <c:v>42891.356249942131</c:v>
                </c:pt>
                <c:pt idx="27051">
                  <c:v>42891.363194386577</c:v>
                </c:pt>
                <c:pt idx="27052">
                  <c:v>42891.370138831022</c:v>
                </c:pt>
                <c:pt idx="27053">
                  <c:v>42891.37708327546</c:v>
                </c:pt>
                <c:pt idx="27054">
                  <c:v>42891.384027719905</c:v>
                </c:pt>
                <c:pt idx="27055">
                  <c:v>42891.39097216435</c:v>
                </c:pt>
                <c:pt idx="27056">
                  <c:v>42891.397916608796</c:v>
                </c:pt>
                <c:pt idx="27057">
                  <c:v>42891.404861053241</c:v>
                </c:pt>
                <c:pt idx="27058">
                  <c:v>42891.411805497686</c:v>
                </c:pt>
                <c:pt idx="27059">
                  <c:v>42891.418749942131</c:v>
                </c:pt>
                <c:pt idx="27060">
                  <c:v>42891.425694386577</c:v>
                </c:pt>
                <c:pt idx="27061">
                  <c:v>42891.432638831022</c:v>
                </c:pt>
                <c:pt idx="27062">
                  <c:v>42891.43958327546</c:v>
                </c:pt>
                <c:pt idx="27063">
                  <c:v>42891.446527719905</c:v>
                </c:pt>
                <c:pt idx="27064">
                  <c:v>42891.45347216435</c:v>
                </c:pt>
                <c:pt idx="27065">
                  <c:v>42891.460416608796</c:v>
                </c:pt>
                <c:pt idx="27066">
                  <c:v>42891.467361053241</c:v>
                </c:pt>
                <c:pt idx="27067">
                  <c:v>42891.474305497686</c:v>
                </c:pt>
                <c:pt idx="27068">
                  <c:v>42891.481249942131</c:v>
                </c:pt>
                <c:pt idx="27069">
                  <c:v>42891.488194386577</c:v>
                </c:pt>
                <c:pt idx="27070">
                  <c:v>42891.495138831022</c:v>
                </c:pt>
                <c:pt idx="27071">
                  <c:v>42891.50208327546</c:v>
                </c:pt>
                <c:pt idx="27072">
                  <c:v>42891.509027719905</c:v>
                </c:pt>
                <c:pt idx="27073">
                  <c:v>42891.51597216435</c:v>
                </c:pt>
                <c:pt idx="27074">
                  <c:v>42891.522916608796</c:v>
                </c:pt>
                <c:pt idx="27075">
                  <c:v>42891.529861053241</c:v>
                </c:pt>
                <c:pt idx="27076">
                  <c:v>42891.536805497686</c:v>
                </c:pt>
                <c:pt idx="27077">
                  <c:v>42891.543749942131</c:v>
                </c:pt>
                <c:pt idx="27078">
                  <c:v>42891.550694386577</c:v>
                </c:pt>
                <c:pt idx="27079">
                  <c:v>42891.557638831022</c:v>
                </c:pt>
                <c:pt idx="27080">
                  <c:v>42891.56458327546</c:v>
                </c:pt>
                <c:pt idx="27081">
                  <c:v>42891.571527719905</c:v>
                </c:pt>
                <c:pt idx="27082">
                  <c:v>42891.57847216435</c:v>
                </c:pt>
                <c:pt idx="27083">
                  <c:v>42891.585416608796</c:v>
                </c:pt>
                <c:pt idx="27084">
                  <c:v>42891.592361053241</c:v>
                </c:pt>
                <c:pt idx="27085">
                  <c:v>42891.599305497686</c:v>
                </c:pt>
                <c:pt idx="27086">
                  <c:v>42891.606249942131</c:v>
                </c:pt>
                <c:pt idx="27087">
                  <c:v>42891.613194386577</c:v>
                </c:pt>
                <c:pt idx="27088">
                  <c:v>42891.620138831022</c:v>
                </c:pt>
                <c:pt idx="27089">
                  <c:v>42891.62708327546</c:v>
                </c:pt>
                <c:pt idx="27090">
                  <c:v>42891.634027719905</c:v>
                </c:pt>
                <c:pt idx="27091">
                  <c:v>42891.64097216435</c:v>
                </c:pt>
                <c:pt idx="27092">
                  <c:v>42891.647916608796</c:v>
                </c:pt>
                <c:pt idx="27093">
                  <c:v>42891.654861053241</c:v>
                </c:pt>
                <c:pt idx="27094">
                  <c:v>42891.661805497686</c:v>
                </c:pt>
                <c:pt idx="27095">
                  <c:v>42891.668749942131</c:v>
                </c:pt>
                <c:pt idx="27096">
                  <c:v>42891.675694386577</c:v>
                </c:pt>
                <c:pt idx="27097">
                  <c:v>42891.682638831022</c:v>
                </c:pt>
                <c:pt idx="27098">
                  <c:v>42891.68958327546</c:v>
                </c:pt>
                <c:pt idx="27099">
                  <c:v>42891.696527719905</c:v>
                </c:pt>
                <c:pt idx="27100">
                  <c:v>42891.70347216435</c:v>
                </c:pt>
                <c:pt idx="27101">
                  <c:v>42891.710416608796</c:v>
                </c:pt>
                <c:pt idx="27102">
                  <c:v>42891.717361053241</c:v>
                </c:pt>
                <c:pt idx="27103">
                  <c:v>42891.724305497686</c:v>
                </c:pt>
                <c:pt idx="27104">
                  <c:v>42891.731249942131</c:v>
                </c:pt>
                <c:pt idx="27105">
                  <c:v>42891.738194386577</c:v>
                </c:pt>
                <c:pt idx="27106">
                  <c:v>42891.745138831022</c:v>
                </c:pt>
                <c:pt idx="27107">
                  <c:v>42891.75208327546</c:v>
                </c:pt>
                <c:pt idx="27108">
                  <c:v>42891.759027719905</c:v>
                </c:pt>
                <c:pt idx="27109">
                  <c:v>42891.76597216435</c:v>
                </c:pt>
                <c:pt idx="27110">
                  <c:v>42891.772916608796</c:v>
                </c:pt>
                <c:pt idx="27111">
                  <c:v>42891.779861053241</c:v>
                </c:pt>
                <c:pt idx="27112">
                  <c:v>42891.786805497686</c:v>
                </c:pt>
                <c:pt idx="27113">
                  <c:v>42891.793749942131</c:v>
                </c:pt>
                <c:pt idx="27114">
                  <c:v>42891.800694386577</c:v>
                </c:pt>
                <c:pt idx="27115">
                  <c:v>42891.807638831022</c:v>
                </c:pt>
                <c:pt idx="27116">
                  <c:v>42891.81458327546</c:v>
                </c:pt>
                <c:pt idx="27117">
                  <c:v>42891.821527719905</c:v>
                </c:pt>
                <c:pt idx="27118">
                  <c:v>42891.82847216435</c:v>
                </c:pt>
                <c:pt idx="27119">
                  <c:v>42891.835416608796</c:v>
                </c:pt>
                <c:pt idx="27120">
                  <c:v>42891.842361053241</c:v>
                </c:pt>
                <c:pt idx="27121">
                  <c:v>42891.849305497686</c:v>
                </c:pt>
                <c:pt idx="27122">
                  <c:v>42891.856249942131</c:v>
                </c:pt>
                <c:pt idx="27123">
                  <c:v>42891.863194386577</c:v>
                </c:pt>
                <c:pt idx="27124">
                  <c:v>42891.870138831022</c:v>
                </c:pt>
                <c:pt idx="27125">
                  <c:v>42891.87708327546</c:v>
                </c:pt>
                <c:pt idx="27126">
                  <c:v>42891.884027719905</c:v>
                </c:pt>
                <c:pt idx="27127">
                  <c:v>42891.89097216435</c:v>
                </c:pt>
                <c:pt idx="27128">
                  <c:v>42891.897916608796</c:v>
                </c:pt>
                <c:pt idx="27129">
                  <c:v>42891.904861053241</c:v>
                </c:pt>
                <c:pt idx="27130">
                  <c:v>42891.911805497686</c:v>
                </c:pt>
                <c:pt idx="27131">
                  <c:v>42891.918749942131</c:v>
                </c:pt>
                <c:pt idx="27132">
                  <c:v>42891.925694386577</c:v>
                </c:pt>
                <c:pt idx="27133">
                  <c:v>42891.932638831022</c:v>
                </c:pt>
                <c:pt idx="27134">
                  <c:v>42891.93958327546</c:v>
                </c:pt>
                <c:pt idx="27135">
                  <c:v>42891.946527719905</c:v>
                </c:pt>
                <c:pt idx="27136">
                  <c:v>42891.95347216435</c:v>
                </c:pt>
                <c:pt idx="27137">
                  <c:v>42891.960416608796</c:v>
                </c:pt>
                <c:pt idx="27138">
                  <c:v>42891.967361053241</c:v>
                </c:pt>
                <c:pt idx="27139">
                  <c:v>42891.974305497686</c:v>
                </c:pt>
                <c:pt idx="27140">
                  <c:v>42891.981249942131</c:v>
                </c:pt>
                <c:pt idx="27141">
                  <c:v>42891.988194386577</c:v>
                </c:pt>
                <c:pt idx="27142">
                  <c:v>42891.995138831022</c:v>
                </c:pt>
                <c:pt idx="27143">
                  <c:v>42892.00208327546</c:v>
                </c:pt>
                <c:pt idx="27144">
                  <c:v>42892.009027719905</c:v>
                </c:pt>
                <c:pt idx="27145">
                  <c:v>42892.01597216435</c:v>
                </c:pt>
                <c:pt idx="27146">
                  <c:v>42892.022916608796</c:v>
                </c:pt>
                <c:pt idx="27147">
                  <c:v>42892.029861053241</c:v>
                </c:pt>
                <c:pt idx="27148">
                  <c:v>42892.036805497686</c:v>
                </c:pt>
                <c:pt idx="27149">
                  <c:v>42892.043749942131</c:v>
                </c:pt>
                <c:pt idx="27150">
                  <c:v>42892.050694386577</c:v>
                </c:pt>
                <c:pt idx="27151">
                  <c:v>42892.057638831022</c:v>
                </c:pt>
                <c:pt idx="27152">
                  <c:v>42892.06458327546</c:v>
                </c:pt>
                <c:pt idx="27153">
                  <c:v>42892.071527719905</c:v>
                </c:pt>
                <c:pt idx="27154">
                  <c:v>42892.07847216435</c:v>
                </c:pt>
                <c:pt idx="27155">
                  <c:v>42892.085416608796</c:v>
                </c:pt>
                <c:pt idx="27156">
                  <c:v>42892.092361053241</c:v>
                </c:pt>
                <c:pt idx="27157">
                  <c:v>42892.099305497686</c:v>
                </c:pt>
                <c:pt idx="27158">
                  <c:v>42892.106249942131</c:v>
                </c:pt>
                <c:pt idx="27159">
                  <c:v>42892.113194386577</c:v>
                </c:pt>
                <c:pt idx="27160">
                  <c:v>42892.120138831022</c:v>
                </c:pt>
                <c:pt idx="27161">
                  <c:v>42892.12708327546</c:v>
                </c:pt>
                <c:pt idx="27162">
                  <c:v>42892.134027719905</c:v>
                </c:pt>
                <c:pt idx="27163">
                  <c:v>42892.14097216435</c:v>
                </c:pt>
                <c:pt idx="27164">
                  <c:v>42892.147916608796</c:v>
                </c:pt>
                <c:pt idx="27165">
                  <c:v>42892.154861053241</c:v>
                </c:pt>
                <c:pt idx="27166">
                  <c:v>42892.161805497686</c:v>
                </c:pt>
                <c:pt idx="27167">
                  <c:v>42892.168749942131</c:v>
                </c:pt>
                <c:pt idx="27168">
                  <c:v>42892.175694386577</c:v>
                </c:pt>
                <c:pt idx="27169">
                  <c:v>42892.182638831022</c:v>
                </c:pt>
                <c:pt idx="27170">
                  <c:v>42892.18958327546</c:v>
                </c:pt>
                <c:pt idx="27171">
                  <c:v>42892.196527719905</c:v>
                </c:pt>
                <c:pt idx="27172">
                  <c:v>42892.20347216435</c:v>
                </c:pt>
                <c:pt idx="27173">
                  <c:v>42892.210416608796</c:v>
                </c:pt>
                <c:pt idx="27174">
                  <c:v>42892.217361053241</c:v>
                </c:pt>
                <c:pt idx="27175">
                  <c:v>42892.224305497686</c:v>
                </c:pt>
                <c:pt idx="27176">
                  <c:v>42892.231249942131</c:v>
                </c:pt>
                <c:pt idx="27177">
                  <c:v>42892.238194386577</c:v>
                </c:pt>
                <c:pt idx="27178">
                  <c:v>42892.245138831022</c:v>
                </c:pt>
                <c:pt idx="27179">
                  <c:v>42892.25208327546</c:v>
                </c:pt>
                <c:pt idx="27180">
                  <c:v>42892.259027719905</c:v>
                </c:pt>
                <c:pt idx="27181">
                  <c:v>42892.26597216435</c:v>
                </c:pt>
                <c:pt idx="27182">
                  <c:v>42892.272916608796</c:v>
                </c:pt>
                <c:pt idx="27183">
                  <c:v>42892.279861053241</c:v>
                </c:pt>
                <c:pt idx="27184">
                  <c:v>42892.286805497686</c:v>
                </c:pt>
                <c:pt idx="27185">
                  <c:v>42892.293749942131</c:v>
                </c:pt>
                <c:pt idx="27186">
                  <c:v>42892.300694386577</c:v>
                </c:pt>
                <c:pt idx="27187">
                  <c:v>42892.307638831022</c:v>
                </c:pt>
                <c:pt idx="27188">
                  <c:v>42892.31458327546</c:v>
                </c:pt>
                <c:pt idx="27189">
                  <c:v>42892.321527719905</c:v>
                </c:pt>
                <c:pt idx="27190">
                  <c:v>42892.32847216435</c:v>
                </c:pt>
                <c:pt idx="27191">
                  <c:v>42892.335416608796</c:v>
                </c:pt>
                <c:pt idx="27192">
                  <c:v>42892.342361053241</c:v>
                </c:pt>
                <c:pt idx="27193">
                  <c:v>42892.349305497686</c:v>
                </c:pt>
                <c:pt idx="27194">
                  <c:v>42892.356249942131</c:v>
                </c:pt>
                <c:pt idx="27195">
                  <c:v>42892.363194386577</c:v>
                </c:pt>
                <c:pt idx="27196">
                  <c:v>42892.370138831022</c:v>
                </c:pt>
                <c:pt idx="27197">
                  <c:v>42892.37708327546</c:v>
                </c:pt>
                <c:pt idx="27198">
                  <c:v>42892.384027719905</c:v>
                </c:pt>
                <c:pt idx="27199">
                  <c:v>42892.39097216435</c:v>
                </c:pt>
                <c:pt idx="27200">
                  <c:v>42892.397916608796</c:v>
                </c:pt>
                <c:pt idx="27201">
                  <c:v>42892.404861053241</c:v>
                </c:pt>
                <c:pt idx="27202">
                  <c:v>42892.411805497686</c:v>
                </c:pt>
                <c:pt idx="27203">
                  <c:v>42892.418749942131</c:v>
                </c:pt>
                <c:pt idx="27204">
                  <c:v>42892.425694386577</c:v>
                </c:pt>
                <c:pt idx="27205">
                  <c:v>42892.432638831022</c:v>
                </c:pt>
                <c:pt idx="27206">
                  <c:v>42892.43958327546</c:v>
                </c:pt>
                <c:pt idx="27207">
                  <c:v>42892.446527719905</c:v>
                </c:pt>
                <c:pt idx="27208">
                  <c:v>42892.45347216435</c:v>
                </c:pt>
                <c:pt idx="27209">
                  <c:v>42892.460416608796</c:v>
                </c:pt>
                <c:pt idx="27210">
                  <c:v>42892.467361053241</c:v>
                </c:pt>
                <c:pt idx="27211">
                  <c:v>42892.474305497686</c:v>
                </c:pt>
                <c:pt idx="27212">
                  <c:v>42892.481249942131</c:v>
                </c:pt>
                <c:pt idx="27213">
                  <c:v>42892.488194386577</c:v>
                </c:pt>
                <c:pt idx="27214">
                  <c:v>42892.495138831022</c:v>
                </c:pt>
                <c:pt idx="27215">
                  <c:v>42892.50208327546</c:v>
                </c:pt>
                <c:pt idx="27216">
                  <c:v>42892.509027719905</c:v>
                </c:pt>
                <c:pt idx="27217">
                  <c:v>42892.51597216435</c:v>
                </c:pt>
                <c:pt idx="27218">
                  <c:v>42892.522916608796</c:v>
                </c:pt>
                <c:pt idx="27219">
                  <c:v>42892.529861053241</c:v>
                </c:pt>
                <c:pt idx="27220">
                  <c:v>42892.536805497686</c:v>
                </c:pt>
                <c:pt idx="27221">
                  <c:v>42892.543749942131</c:v>
                </c:pt>
                <c:pt idx="27222">
                  <c:v>42892.550694386577</c:v>
                </c:pt>
                <c:pt idx="27223">
                  <c:v>42892.557638831022</c:v>
                </c:pt>
                <c:pt idx="27224">
                  <c:v>42892.56458327546</c:v>
                </c:pt>
                <c:pt idx="27225">
                  <c:v>42892.571527719905</c:v>
                </c:pt>
                <c:pt idx="27226">
                  <c:v>42892.57847216435</c:v>
                </c:pt>
                <c:pt idx="27227">
                  <c:v>42892.585416608796</c:v>
                </c:pt>
                <c:pt idx="27228">
                  <c:v>42892.592361053241</c:v>
                </c:pt>
                <c:pt idx="27229">
                  <c:v>42892.599305497686</c:v>
                </c:pt>
                <c:pt idx="27230">
                  <c:v>42892.606249942131</c:v>
                </c:pt>
                <c:pt idx="27231">
                  <c:v>42892.613194386577</c:v>
                </c:pt>
                <c:pt idx="27232">
                  <c:v>42892.620138831022</c:v>
                </c:pt>
                <c:pt idx="27233">
                  <c:v>42892.62708327546</c:v>
                </c:pt>
                <c:pt idx="27234">
                  <c:v>42892.634027719905</c:v>
                </c:pt>
                <c:pt idx="27235">
                  <c:v>42892.64097216435</c:v>
                </c:pt>
                <c:pt idx="27236">
                  <c:v>42892.647916608796</c:v>
                </c:pt>
                <c:pt idx="27237">
                  <c:v>42892.654861053241</c:v>
                </c:pt>
                <c:pt idx="27238">
                  <c:v>42892.661805497686</c:v>
                </c:pt>
                <c:pt idx="27239">
                  <c:v>42892.668749942131</c:v>
                </c:pt>
                <c:pt idx="27240">
                  <c:v>42892.675694386577</c:v>
                </c:pt>
                <c:pt idx="27241">
                  <c:v>42892.682638831022</c:v>
                </c:pt>
                <c:pt idx="27242">
                  <c:v>42892.68958327546</c:v>
                </c:pt>
                <c:pt idx="27243">
                  <c:v>42892.696527719905</c:v>
                </c:pt>
                <c:pt idx="27244">
                  <c:v>42892.70347216435</c:v>
                </c:pt>
                <c:pt idx="27245">
                  <c:v>42892.710416608796</c:v>
                </c:pt>
                <c:pt idx="27246">
                  <c:v>42892.717361053241</c:v>
                </c:pt>
                <c:pt idx="27247">
                  <c:v>42892.724305497686</c:v>
                </c:pt>
                <c:pt idx="27248">
                  <c:v>42892.731249942131</c:v>
                </c:pt>
                <c:pt idx="27249">
                  <c:v>42892.738194386577</c:v>
                </c:pt>
                <c:pt idx="27250">
                  <c:v>42892.745138831022</c:v>
                </c:pt>
                <c:pt idx="27251">
                  <c:v>42892.75208327546</c:v>
                </c:pt>
                <c:pt idx="27252">
                  <c:v>42892.759027719905</c:v>
                </c:pt>
                <c:pt idx="27253">
                  <c:v>42892.76597216435</c:v>
                </c:pt>
                <c:pt idx="27254">
                  <c:v>42892.772916608796</c:v>
                </c:pt>
                <c:pt idx="27255">
                  <c:v>42892.779861053241</c:v>
                </c:pt>
                <c:pt idx="27256">
                  <c:v>42892.786805497686</c:v>
                </c:pt>
                <c:pt idx="27257">
                  <c:v>42892.793749942131</c:v>
                </c:pt>
                <c:pt idx="27258">
                  <c:v>42892.800694386577</c:v>
                </c:pt>
                <c:pt idx="27259">
                  <c:v>42892.807638831022</c:v>
                </c:pt>
                <c:pt idx="27260">
                  <c:v>42892.81458327546</c:v>
                </c:pt>
                <c:pt idx="27261">
                  <c:v>42892.821527719905</c:v>
                </c:pt>
                <c:pt idx="27262">
                  <c:v>42892.82847216435</c:v>
                </c:pt>
                <c:pt idx="27263">
                  <c:v>42892.835416608796</c:v>
                </c:pt>
                <c:pt idx="27264">
                  <c:v>42892.842361053241</c:v>
                </c:pt>
                <c:pt idx="27265">
                  <c:v>42892.849305497686</c:v>
                </c:pt>
                <c:pt idx="27266">
                  <c:v>42892.856249942131</c:v>
                </c:pt>
                <c:pt idx="27267">
                  <c:v>42892.863194386577</c:v>
                </c:pt>
                <c:pt idx="27268">
                  <c:v>42892.870138831022</c:v>
                </c:pt>
                <c:pt idx="27269">
                  <c:v>42892.87708327546</c:v>
                </c:pt>
                <c:pt idx="27270">
                  <c:v>42892.884027719905</c:v>
                </c:pt>
                <c:pt idx="27271">
                  <c:v>42892.89097216435</c:v>
                </c:pt>
                <c:pt idx="27272">
                  <c:v>42892.897916608796</c:v>
                </c:pt>
                <c:pt idx="27273">
                  <c:v>42892.904861053241</c:v>
                </c:pt>
                <c:pt idx="27274">
                  <c:v>42892.911805497686</c:v>
                </c:pt>
                <c:pt idx="27275">
                  <c:v>42892.918749942131</c:v>
                </c:pt>
                <c:pt idx="27276">
                  <c:v>42892.925694386577</c:v>
                </c:pt>
                <c:pt idx="27277">
                  <c:v>42892.932638831022</c:v>
                </c:pt>
                <c:pt idx="27278">
                  <c:v>42892.93958327546</c:v>
                </c:pt>
                <c:pt idx="27279">
                  <c:v>42892.946527719905</c:v>
                </c:pt>
                <c:pt idx="27280">
                  <c:v>42892.95347216435</c:v>
                </c:pt>
                <c:pt idx="27281">
                  <c:v>42892.960416608796</c:v>
                </c:pt>
                <c:pt idx="27282">
                  <c:v>42892.967361053241</c:v>
                </c:pt>
                <c:pt idx="27283">
                  <c:v>42892.974305497686</c:v>
                </c:pt>
                <c:pt idx="27284">
                  <c:v>42892.981249942131</c:v>
                </c:pt>
                <c:pt idx="27285">
                  <c:v>42892.988194386577</c:v>
                </c:pt>
                <c:pt idx="27286">
                  <c:v>42892.995138831022</c:v>
                </c:pt>
                <c:pt idx="27287">
                  <c:v>42893.00208327546</c:v>
                </c:pt>
                <c:pt idx="27288">
                  <c:v>42893.009027719905</c:v>
                </c:pt>
                <c:pt idx="27289">
                  <c:v>42893.01597216435</c:v>
                </c:pt>
                <c:pt idx="27290">
                  <c:v>42893.022916608796</c:v>
                </c:pt>
                <c:pt idx="27291">
                  <c:v>42893.029861053241</c:v>
                </c:pt>
                <c:pt idx="27292">
                  <c:v>42893.036805497686</c:v>
                </c:pt>
                <c:pt idx="27293">
                  <c:v>42893.043749942131</c:v>
                </c:pt>
                <c:pt idx="27294">
                  <c:v>42893.050694386577</c:v>
                </c:pt>
                <c:pt idx="27295">
                  <c:v>42893.057638831022</c:v>
                </c:pt>
                <c:pt idx="27296">
                  <c:v>42893.06458327546</c:v>
                </c:pt>
                <c:pt idx="27297">
                  <c:v>42893.071527719905</c:v>
                </c:pt>
                <c:pt idx="27298">
                  <c:v>42893.07847216435</c:v>
                </c:pt>
                <c:pt idx="27299">
                  <c:v>42893.085416608796</c:v>
                </c:pt>
                <c:pt idx="27300">
                  <c:v>42893.092361053241</c:v>
                </c:pt>
                <c:pt idx="27301">
                  <c:v>42893.099305497686</c:v>
                </c:pt>
                <c:pt idx="27302">
                  <c:v>42893.106249942131</c:v>
                </c:pt>
                <c:pt idx="27303">
                  <c:v>42893.113194386577</c:v>
                </c:pt>
                <c:pt idx="27304">
                  <c:v>42893.120138831022</c:v>
                </c:pt>
                <c:pt idx="27305">
                  <c:v>42893.12708327546</c:v>
                </c:pt>
                <c:pt idx="27306">
                  <c:v>42893.134027719905</c:v>
                </c:pt>
                <c:pt idx="27307">
                  <c:v>42893.14097216435</c:v>
                </c:pt>
                <c:pt idx="27308">
                  <c:v>42893.147916608796</c:v>
                </c:pt>
                <c:pt idx="27309">
                  <c:v>42893.154861053241</c:v>
                </c:pt>
                <c:pt idx="27310">
                  <c:v>42893.161805497686</c:v>
                </c:pt>
                <c:pt idx="27311">
                  <c:v>42893.168749942131</c:v>
                </c:pt>
                <c:pt idx="27312">
                  <c:v>42893.175694386577</c:v>
                </c:pt>
                <c:pt idx="27313">
                  <c:v>42893.182638831022</c:v>
                </c:pt>
                <c:pt idx="27314">
                  <c:v>42893.18958327546</c:v>
                </c:pt>
                <c:pt idx="27315">
                  <c:v>42893.196527719905</c:v>
                </c:pt>
                <c:pt idx="27316">
                  <c:v>42893.20347216435</c:v>
                </c:pt>
                <c:pt idx="27317">
                  <c:v>42893.210416608796</c:v>
                </c:pt>
                <c:pt idx="27318">
                  <c:v>42893.217361053241</c:v>
                </c:pt>
                <c:pt idx="27319">
                  <c:v>42893.224305497686</c:v>
                </c:pt>
                <c:pt idx="27320">
                  <c:v>42893.231249942131</c:v>
                </c:pt>
                <c:pt idx="27321">
                  <c:v>42893.238194386577</c:v>
                </c:pt>
                <c:pt idx="27322">
                  <c:v>42893.245138831022</c:v>
                </c:pt>
                <c:pt idx="27323">
                  <c:v>42893.25208327546</c:v>
                </c:pt>
                <c:pt idx="27324">
                  <c:v>42893.259027719905</c:v>
                </c:pt>
                <c:pt idx="27325">
                  <c:v>42893.26597216435</c:v>
                </c:pt>
                <c:pt idx="27326">
                  <c:v>42893.272916608796</c:v>
                </c:pt>
                <c:pt idx="27327">
                  <c:v>42893.279861053241</c:v>
                </c:pt>
                <c:pt idx="27328">
                  <c:v>42893.286805497686</c:v>
                </c:pt>
                <c:pt idx="27329">
                  <c:v>42893.293749942131</c:v>
                </c:pt>
                <c:pt idx="27330">
                  <c:v>42893.300694386577</c:v>
                </c:pt>
                <c:pt idx="27331">
                  <c:v>42893.307638831022</c:v>
                </c:pt>
                <c:pt idx="27332">
                  <c:v>42893.31458327546</c:v>
                </c:pt>
                <c:pt idx="27333">
                  <c:v>42893.321527719905</c:v>
                </c:pt>
                <c:pt idx="27334">
                  <c:v>42893.32847216435</c:v>
                </c:pt>
                <c:pt idx="27335">
                  <c:v>42893.335416608796</c:v>
                </c:pt>
                <c:pt idx="27336">
                  <c:v>42893.342361053241</c:v>
                </c:pt>
                <c:pt idx="27337">
                  <c:v>42893.349305497686</c:v>
                </c:pt>
                <c:pt idx="27338">
                  <c:v>42893.356249942131</c:v>
                </c:pt>
                <c:pt idx="27339">
                  <c:v>42893.363194386577</c:v>
                </c:pt>
                <c:pt idx="27340">
                  <c:v>42893.370138831022</c:v>
                </c:pt>
                <c:pt idx="27341">
                  <c:v>42893.37708327546</c:v>
                </c:pt>
                <c:pt idx="27342">
                  <c:v>42893.384027719905</c:v>
                </c:pt>
                <c:pt idx="27343">
                  <c:v>42893.39097216435</c:v>
                </c:pt>
                <c:pt idx="27344">
                  <c:v>42893.397916608796</c:v>
                </c:pt>
                <c:pt idx="27345">
                  <c:v>42893.404861053241</c:v>
                </c:pt>
                <c:pt idx="27346">
                  <c:v>42893.411805497686</c:v>
                </c:pt>
                <c:pt idx="27347">
                  <c:v>42893.418749942131</c:v>
                </c:pt>
                <c:pt idx="27348">
                  <c:v>42893.425694386577</c:v>
                </c:pt>
                <c:pt idx="27349">
                  <c:v>42893.432638831022</c:v>
                </c:pt>
                <c:pt idx="27350">
                  <c:v>42893.43958327546</c:v>
                </c:pt>
                <c:pt idx="27351">
                  <c:v>42893.446527719905</c:v>
                </c:pt>
                <c:pt idx="27352">
                  <c:v>42893.45347216435</c:v>
                </c:pt>
                <c:pt idx="27353">
                  <c:v>42893.460416608796</c:v>
                </c:pt>
                <c:pt idx="27354">
                  <c:v>42893.467361053241</c:v>
                </c:pt>
                <c:pt idx="27355">
                  <c:v>42893.474305497686</c:v>
                </c:pt>
                <c:pt idx="27356">
                  <c:v>42893.481249942131</c:v>
                </c:pt>
                <c:pt idx="27357">
                  <c:v>42893.488194386577</c:v>
                </c:pt>
                <c:pt idx="27358">
                  <c:v>42893.495138831022</c:v>
                </c:pt>
                <c:pt idx="27359">
                  <c:v>42893.50208327546</c:v>
                </c:pt>
                <c:pt idx="27360">
                  <c:v>42893.509027719905</c:v>
                </c:pt>
                <c:pt idx="27361">
                  <c:v>42893.51597216435</c:v>
                </c:pt>
                <c:pt idx="27362">
                  <c:v>42893.522916608796</c:v>
                </c:pt>
                <c:pt idx="27363">
                  <c:v>42893.529861053241</c:v>
                </c:pt>
                <c:pt idx="27364">
                  <c:v>42893.536805497686</c:v>
                </c:pt>
                <c:pt idx="27365">
                  <c:v>42893.543749942131</c:v>
                </c:pt>
                <c:pt idx="27366">
                  <c:v>42893.550694386577</c:v>
                </c:pt>
                <c:pt idx="27367">
                  <c:v>42893.557638831022</c:v>
                </c:pt>
                <c:pt idx="27368">
                  <c:v>42893.56458327546</c:v>
                </c:pt>
                <c:pt idx="27369">
                  <c:v>42893.571527719905</c:v>
                </c:pt>
                <c:pt idx="27370">
                  <c:v>42893.57847216435</c:v>
                </c:pt>
                <c:pt idx="27371">
                  <c:v>42893.585416608796</c:v>
                </c:pt>
                <c:pt idx="27372">
                  <c:v>42893.592361053241</c:v>
                </c:pt>
                <c:pt idx="27373">
                  <c:v>42893.599305497686</c:v>
                </c:pt>
                <c:pt idx="27374">
                  <c:v>42893.606249942131</c:v>
                </c:pt>
                <c:pt idx="27375">
                  <c:v>42893.613194386577</c:v>
                </c:pt>
                <c:pt idx="27376">
                  <c:v>42893.620138831022</c:v>
                </c:pt>
                <c:pt idx="27377">
                  <c:v>42893.62708327546</c:v>
                </c:pt>
                <c:pt idx="27378">
                  <c:v>42893.634027719905</c:v>
                </c:pt>
                <c:pt idx="27379">
                  <c:v>42893.64097216435</c:v>
                </c:pt>
                <c:pt idx="27380">
                  <c:v>42893.647916608796</c:v>
                </c:pt>
                <c:pt idx="27381">
                  <c:v>42893.654861053241</c:v>
                </c:pt>
                <c:pt idx="27382">
                  <c:v>42893.661805497686</c:v>
                </c:pt>
                <c:pt idx="27383">
                  <c:v>42893.668749942131</c:v>
                </c:pt>
                <c:pt idx="27384">
                  <c:v>42893.675694386577</c:v>
                </c:pt>
                <c:pt idx="27385">
                  <c:v>42893.682638831022</c:v>
                </c:pt>
                <c:pt idx="27386">
                  <c:v>42893.68958327546</c:v>
                </c:pt>
                <c:pt idx="27387">
                  <c:v>42893.696527719905</c:v>
                </c:pt>
                <c:pt idx="27388">
                  <c:v>42893.70347216435</c:v>
                </c:pt>
                <c:pt idx="27389">
                  <c:v>42893.710416608796</c:v>
                </c:pt>
                <c:pt idx="27390">
                  <c:v>42893.717361053241</c:v>
                </c:pt>
                <c:pt idx="27391">
                  <c:v>42893.724305497686</c:v>
                </c:pt>
                <c:pt idx="27392">
                  <c:v>42893.731249942131</c:v>
                </c:pt>
                <c:pt idx="27393">
                  <c:v>42893.738194386577</c:v>
                </c:pt>
                <c:pt idx="27394">
                  <c:v>42893.745138831022</c:v>
                </c:pt>
                <c:pt idx="27395">
                  <c:v>42893.75208327546</c:v>
                </c:pt>
                <c:pt idx="27396">
                  <c:v>42893.759027719905</c:v>
                </c:pt>
                <c:pt idx="27397">
                  <c:v>42893.76597216435</c:v>
                </c:pt>
                <c:pt idx="27398">
                  <c:v>42893.772916608796</c:v>
                </c:pt>
                <c:pt idx="27399">
                  <c:v>42893.779861053241</c:v>
                </c:pt>
                <c:pt idx="27400">
                  <c:v>42893.786805497686</c:v>
                </c:pt>
                <c:pt idx="27401">
                  <c:v>42893.793749942131</c:v>
                </c:pt>
                <c:pt idx="27402">
                  <c:v>42893.800694386577</c:v>
                </c:pt>
                <c:pt idx="27403">
                  <c:v>42893.807638831022</c:v>
                </c:pt>
                <c:pt idx="27404">
                  <c:v>42893.81458327546</c:v>
                </c:pt>
                <c:pt idx="27405">
                  <c:v>42893.821527719905</c:v>
                </c:pt>
                <c:pt idx="27406">
                  <c:v>42893.82847216435</c:v>
                </c:pt>
                <c:pt idx="27407">
                  <c:v>42893.835416608796</c:v>
                </c:pt>
                <c:pt idx="27408">
                  <c:v>42893.842361053241</c:v>
                </c:pt>
                <c:pt idx="27409">
                  <c:v>42893.849305497686</c:v>
                </c:pt>
                <c:pt idx="27410">
                  <c:v>42893.856249942131</c:v>
                </c:pt>
                <c:pt idx="27411">
                  <c:v>42893.863194386577</c:v>
                </c:pt>
                <c:pt idx="27412">
                  <c:v>42893.870138831022</c:v>
                </c:pt>
                <c:pt idx="27413">
                  <c:v>42893.87708327546</c:v>
                </c:pt>
                <c:pt idx="27414">
                  <c:v>42893.884027719905</c:v>
                </c:pt>
                <c:pt idx="27415">
                  <c:v>42893.89097216435</c:v>
                </c:pt>
                <c:pt idx="27416">
                  <c:v>42893.897916608796</c:v>
                </c:pt>
                <c:pt idx="27417">
                  <c:v>42893.904861053241</c:v>
                </c:pt>
                <c:pt idx="27418">
                  <c:v>42893.911805497686</c:v>
                </c:pt>
                <c:pt idx="27419">
                  <c:v>42893.918749942131</c:v>
                </c:pt>
                <c:pt idx="27420">
                  <c:v>42893.925694386577</c:v>
                </c:pt>
                <c:pt idx="27421">
                  <c:v>42893.932638831022</c:v>
                </c:pt>
                <c:pt idx="27422">
                  <c:v>42893.93958327546</c:v>
                </c:pt>
                <c:pt idx="27423">
                  <c:v>42893.946527719905</c:v>
                </c:pt>
                <c:pt idx="27424">
                  <c:v>42893.95347216435</c:v>
                </c:pt>
                <c:pt idx="27425">
                  <c:v>42893.960416608796</c:v>
                </c:pt>
                <c:pt idx="27426">
                  <c:v>42893.967361053241</c:v>
                </c:pt>
                <c:pt idx="27427">
                  <c:v>42893.974305497686</c:v>
                </c:pt>
                <c:pt idx="27428">
                  <c:v>42893.981249942131</c:v>
                </c:pt>
                <c:pt idx="27429">
                  <c:v>42893.988194386577</c:v>
                </c:pt>
                <c:pt idx="27430">
                  <c:v>42893.995138831022</c:v>
                </c:pt>
                <c:pt idx="27431">
                  <c:v>42894.00208327546</c:v>
                </c:pt>
                <c:pt idx="27432">
                  <c:v>42894.009027719905</c:v>
                </c:pt>
                <c:pt idx="27433">
                  <c:v>42894.01597216435</c:v>
                </c:pt>
                <c:pt idx="27434">
                  <c:v>42894.022916608796</c:v>
                </c:pt>
                <c:pt idx="27435">
                  <c:v>42894.029861053241</c:v>
                </c:pt>
                <c:pt idx="27436">
                  <c:v>42894.036805497686</c:v>
                </c:pt>
                <c:pt idx="27437">
                  <c:v>42894.043749942131</c:v>
                </c:pt>
                <c:pt idx="27438">
                  <c:v>42894.050694386577</c:v>
                </c:pt>
                <c:pt idx="27439">
                  <c:v>42894.057638831022</c:v>
                </c:pt>
                <c:pt idx="27440">
                  <c:v>42894.06458327546</c:v>
                </c:pt>
                <c:pt idx="27441">
                  <c:v>42894.071527719905</c:v>
                </c:pt>
                <c:pt idx="27442">
                  <c:v>42894.07847216435</c:v>
                </c:pt>
                <c:pt idx="27443">
                  <c:v>42894.085416608796</c:v>
                </c:pt>
                <c:pt idx="27444">
                  <c:v>42894.092361053241</c:v>
                </c:pt>
                <c:pt idx="27445">
                  <c:v>42894.099305497686</c:v>
                </c:pt>
                <c:pt idx="27446">
                  <c:v>42894.106249942131</c:v>
                </c:pt>
                <c:pt idx="27447">
                  <c:v>42894.113194386577</c:v>
                </c:pt>
                <c:pt idx="27448">
                  <c:v>42894.120138831022</c:v>
                </c:pt>
                <c:pt idx="27449">
                  <c:v>42894.12708327546</c:v>
                </c:pt>
                <c:pt idx="27450">
                  <c:v>42894.134027719905</c:v>
                </c:pt>
                <c:pt idx="27451">
                  <c:v>42894.14097216435</c:v>
                </c:pt>
                <c:pt idx="27452">
                  <c:v>42894.147916608796</c:v>
                </c:pt>
                <c:pt idx="27453">
                  <c:v>42894.154861053241</c:v>
                </c:pt>
                <c:pt idx="27454">
                  <c:v>42894.161805497686</c:v>
                </c:pt>
                <c:pt idx="27455">
                  <c:v>42894.168749942131</c:v>
                </c:pt>
                <c:pt idx="27456">
                  <c:v>42894.175694386577</c:v>
                </c:pt>
                <c:pt idx="27457">
                  <c:v>42894.182638831022</c:v>
                </c:pt>
                <c:pt idx="27458">
                  <c:v>42894.18958327546</c:v>
                </c:pt>
                <c:pt idx="27459">
                  <c:v>42894.196527719905</c:v>
                </c:pt>
                <c:pt idx="27460">
                  <c:v>42894.20347216435</c:v>
                </c:pt>
                <c:pt idx="27461">
                  <c:v>42894.210416608796</c:v>
                </c:pt>
                <c:pt idx="27462">
                  <c:v>42894.217361053241</c:v>
                </c:pt>
                <c:pt idx="27463">
                  <c:v>42894.224305497686</c:v>
                </c:pt>
                <c:pt idx="27464">
                  <c:v>42894.231249942131</c:v>
                </c:pt>
                <c:pt idx="27465">
                  <c:v>42894.238194386577</c:v>
                </c:pt>
                <c:pt idx="27466">
                  <c:v>42894.245138831022</c:v>
                </c:pt>
                <c:pt idx="27467">
                  <c:v>42894.25208327546</c:v>
                </c:pt>
                <c:pt idx="27468">
                  <c:v>42894.259027719905</c:v>
                </c:pt>
                <c:pt idx="27469">
                  <c:v>42894.26597216435</c:v>
                </c:pt>
                <c:pt idx="27470">
                  <c:v>42894.272916608796</c:v>
                </c:pt>
                <c:pt idx="27471">
                  <c:v>42894.279861053241</c:v>
                </c:pt>
                <c:pt idx="27472">
                  <c:v>42894.286805497686</c:v>
                </c:pt>
                <c:pt idx="27473">
                  <c:v>42894.293749942131</c:v>
                </c:pt>
                <c:pt idx="27474">
                  <c:v>42894.300694386577</c:v>
                </c:pt>
                <c:pt idx="27475">
                  <c:v>42894.307638831022</c:v>
                </c:pt>
                <c:pt idx="27476">
                  <c:v>42894.31458327546</c:v>
                </c:pt>
                <c:pt idx="27477">
                  <c:v>42894.321527719905</c:v>
                </c:pt>
                <c:pt idx="27478">
                  <c:v>42894.32847216435</c:v>
                </c:pt>
                <c:pt idx="27479">
                  <c:v>42894.335416608796</c:v>
                </c:pt>
                <c:pt idx="27480">
                  <c:v>42894.342361053241</c:v>
                </c:pt>
                <c:pt idx="27481">
                  <c:v>42894.349305497686</c:v>
                </c:pt>
                <c:pt idx="27482">
                  <c:v>42894.356249942131</c:v>
                </c:pt>
                <c:pt idx="27483">
                  <c:v>42894.363194386577</c:v>
                </c:pt>
                <c:pt idx="27484">
                  <c:v>42894.370138831022</c:v>
                </c:pt>
                <c:pt idx="27485">
                  <c:v>42894.37708327546</c:v>
                </c:pt>
                <c:pt idx="27486">
                  <c:v>42894.384027719905</c:v>
                </c:pt>
                <c:pt idx="27487">
                  <c:v>42894.39097216435</c:v>
                </c:pt>
                <c:pt idx="27488">
                  <c:v>42894.397916608796</c:v>
                </c:pt>
                <c:pt idx="27489">
                  <c:v>42894.404861053241</c:v>
                </c:pt>
                <c:pt idx="27490">
                  <c:v>42894.411805497686</c:v>
                </c:pt>
                <c:pt idx="27491">
                  <c:v>42894.418749942131</c:v>
                </c:pt>
                <c:pt idx="27492">
                  <c:v>42894.425694386577</c:v>
                </c:pt>
                <c:pt idx="27493">
                  <c:v>42894.432638831022</c:v>
                </c:pt>
                <c:pt idx="27494">
                  <c:v>42894.43958327546</c:v>
                </c:pt>
                <c:pt idx="27495">
                  <c:v>42894.446527719905</c:v>
                </c:pt>
                <c:pt idx="27496">
                  <c:v>42894.45347216435</c:v>
                </c:pt>
                <c:pt idx="27497">
                  <c:v>42894.460416608796</c:v>
                </c:pt>
                <c:pt idx="27498">
                  <c:v>42894.467361053241</c:v>
                </c:pt>
                <c:pt idx="27499">
                  <c:v>42894.474305497686</c:v>
                </c:pt>
                <c:pt idx="27500">
                  <c:v>42894.481249942131</c:v>
                </c:pt>
                <c:pt idx="27501">
                  <c:v>42894.488194386577</c:v>
                </c:pt>
                <c:pt idx="27502">
                  <c:v>42894.495138831022</c:v>
                </c:pt>
                <c:pt idx="27503">
                  <c:v>42894.50208327546</c:v>
                </c:pt>
                <c:pt idx="27504">
                  <c:v>42894.509027719905</c:v>
                </c:pt>
                <c:pt idx="27505">
                  <c:v>42894.51597216435</c:v>
                </c:pt>
                <c:pt idx="27506">
                  <c:v>42894.522916608796</c:v>
                </c:pt>
                <c:pt idx="27507">
                  <c:v>42894.529861053241</c:v>
                </c:pt>
                <c:pt idx="27508">
                  <c:v>42894.536805497686</c:v>
                </c:pt>
                <c:pt idx="27509">
                  <c:v>42894.543749942131</c:v>
                </c:pt>
                <c:pt idx="27510">
                  <c:v>42894.550694386577</c:v>
                </c:pt>
                <c:pt idx="27511">
                  <c:v>42894.557638831022</c:v>
                </c:pt>
                <c:pt idx="27512">
                  <c:v>42894.56458327546</c:v>
                </c:pt>
                <c:pt idx="27513">
                  <c:v>42894.571527719905</c:v>
                </c:pt>
                <c:pt idx="27514">
                  <c:v>42894.57847216435</c:v>
                </c:pt>
                <c:pt idx="27515">
                  <c:v>42894.585416608796</c:v>
                </c:pt>
                <c:pt idx="27516">
                  <c:v>42894.592361053241</c:v>
                </c:pt>
                <c:pt idx="27517">
                  <c:v>42894.599305497686</c:v>
                </c:pt>
                <c:pt idx="27518">
                  <c:v>42894.606249942131</c:v>
                </c:pt>
                <c:pt idx="27519">
                  <c:v>42894.613194386577</c:v>
                </c:pt>
                <c:pt idx="27520">
                  <c:v>42894.620138831022</c:v>
                </c:pt>
                <c:pt idx="27521">
                  <c:v>42894.62708327546</c:v>
                </c:pt>
                <c:pt idx="27522">
                  <c:v>42894.634027719905</c:v>
                </c:pt>
                <c:pt idx="27523">
                  <c:v>42894.64097216435</c:v>
                </c:pt>
                <c:pt idx="27524">
                  <c:v>42894.647916608796</c:v>
                </c:pt>
                <c:pt idx="27525">
                  <c:v>42894.654861053241</c:v>
                </c:pt>
                <c:pt idx="27526">
                  <c:v>42894.661805497686</c:v>
                </c:pt>
                <c:pt idx="27527">
                  <c:v>42894.668749942131</c:v>
                </c:pt>
                <c:pt idx="27528">
                  <c:v>42894.675694386577</c:v>
                </c:pt>
                <c:pt idx="27529">
                  <c:v>42894.682638831022</c:v>
                </c:pt>
                <c:pt idx="27530">
                  <c:v>42894.68958327546</c:v>
                </c:pt>
                <c:pt idx="27531">
                  <c:v>42894.696527719905</c:v>
                </c:pt>
                <c:pt idx="27532">
                  <c:v>42894.70347216435</c:v>
                </c:pt>
                <c:pt idx="27533">
                  <c:v>42894.710416608796</c:v>
                </c:pt>
                <c:pt idx="27534">
                  <c:v>42894.717361053241</c:v>
                </c:pt>
                <c:pt idx="27535">
                  <c:v>42894.724305497686</c:v>
                </c:pt>
                <c:pt idx="27536">
                  <c:v>42894.731249942131</c:v>
                </c:pt>
                <c:pt idx="27537">
                  <c:v>42894.738194386577</c:v>
                </c:pt>
                <c:pt idx="27538">
                  <c:v>42894.745138831022</c:v>
                </c:pt>
                <c:pt idx="27539">
                  <c:v>42894.75208327546</c:v>
                </c:pt>
                <c:pt idx="27540">
                  <c:v>42894.759027719905</c:v>
                </c:pt>
                <c:pt idx="27541">
                  <c:v>42894.76597216435</c:v>
                </c:pt>
                <c:pt idx="27542">
                  <c:v>42894.772916608796</c:v>
                </c:pt>
                <c:pt idx="27543">
                  <c:v>42894.779861053241</c:v>
                </c:pt>
                <c:pt idx="27544">
                  <c:v>42894.786805497686</c:v>
                </c:pt>
                <c:pt idx="27545">
                  <c:v>42894.793749942131</c:v>
                </c:pt>
                <c:pt idx="27546">
                  <c:v>42894.800694386577</c:v>
                </c:pt>
                <c:pt idx="27547">
                  <c:v>42894.807638831022</c:v>
                </c:pt>
                <c:pt idx="27548">
                  <c:v>42894.81458327546</c:v>
                </c:pt>
                <c:pt idx="27549">
                  <c:v>42894.821527719905</c:v>
                </c:pt>
                <c:pt idx="27550">
                  <c:v>42894.82847216435</c:v>
                </c:pt>
                <c:pt idx="27551">
                  <c:v>42894.835416608796</c:v>
                </c:pt>
                <c:pt idx="27552">
                  <c:v>42894.842361053241</c:v>
                </c:pt>
                <c:pt idx="27553">
                  <c:v>42894.849305497686</c:v>
                </c:pt>
                <c:pt idx="27554">
                  <c:v>42894.856249942131</c:v>
                </c:pt>
                <c:pt idx="27555">
                  <c:v>42894.863194386577</c:v>
                </c:pt>
                <c:pt idx="27556">
                  <c:v>42894.870138831022</c:v>
                </c:pt>
                <c:pt idx="27557">
                  <c:v>42894.87708327546</c:v>
                </c:pt>
                <c:pt idx="27558">
                  <c:v>42894.884027719905</c:v>
                </c:pt>
                <c:pt idx="27559">
                  <c:v>42894.89097216435</c:v>
                </c:pt>
                <c:pt idx="27560">
                  <c:v>42894.897916608796</c:v>
                </c:pt>
                <c:pt idx="27561">
                  <c:v>42894.904861053241</c:v>
                </c:pt>
                <c:pt idx="27562">
                  <c:v>42894.911805497686</c:v>
                </c:pt>
                <c:pt idx="27563">
                  <c:v>42894.918749942131</c:v>
                </c:pt>
                <c:pt idx="27564">
                  <c:v>42894.925694386577</c:v>
                </c:pt>
                <c:pt idx="27565">
                  <c:v>42894.932638831022</c:v>
                </c:pt>
                <c:pt idx="27566">
                  <c:v>42894.93958327546</c:v>
                </c:pt>
                <c:pt idx="27567">
                  <c:v>42894.946527719905</c:v>
                </c:pt>
                <c:pt idx="27568">
                  <c:v>42894.95347216435</c:v>
                </c:pt>
                <c:pt idx="27569">
                  <c:v>42894.960416608796</c:v>
                </c:pt>
                <c:pt idx="27570">
                  <c:v>42894.967361053241</c:v>
                </c:pt>
                <c:pt idx="27571">
                  <c:v>42894.974305497686</c:v>
                </c:pt>
                <c:pt idx="27572">
                  <c:v>42894.981249942131</c:v>
                </c:pt>
                <c:pt idx="27573">
                  <c:v>42894.988194386577</c:v>
                </c:pt>
                <c:pt idx="27574">
                  <c:v>42894.995138831022</c:v>
                </c:pt>
                <c:pt idx="27575">
                  <c:v>42895.00208327546</c:v>
                </c:pt>
                <c:pt idx="27576">
                  <c:v>42895.009027719905</c:v>
                </c:pt>
                <c:pt idx="27577">
                  <c:v>42895.01597216435</c:v>
                </c:pt>
                <c:pt idx="27578">
                  <c:v>42895.022916608796</c:v>
                </c:pt>
                <c:pt idx="27579">
                  <c:v>42895.029861053241</c:v>
                </c:pt>
                <c:pt idx="27580">
                  <c:v>42895.036805497686</c:v>
                </c:pt>
                <c:pt idx="27581">
                  <c:v>42895.043749942131</c:v>
                </c:pt>
                <c:pt idx="27582">
                  <c:v>42895.050694386577</c:v>
                </c:pt>
                <c:pt idx="27583">
                  <c:v>42895.057638831022</c:v>
                </c:pt>
                <c:pt idx="27584">
                  <c:v>42895.06458327546</c:v>
                </c:pt>
                <c:pt idx="27585">
                  <c:v>42895.071527719905</c:v>
                </c:pt>
                <c:pt idx="27586">
                  <c:v>42895.07847216435</c:v>
                </c:pt>
                <c:pt idx="27587">
                  <c:v>42895.085416608796</c:v>
                </c:pt>
                <c:pt idx="27588">
                  <c:v>42895.092361053241</c:v>
                </c:pt>
                <c:pt idx="27589">
                  <c:v>42895.099305497686</c:v>
                </c:pt>
                <c:pt idx="27590">
                  <c:v>42895.106249942131</c:v>
                </c:pt>
                <c:pt idx="27591">
                  <c:v>42895.113194386577</c:v>
                </c:pt>
                <c:pt idx="27592">
                  <c:v>42895.120138831022</c:v>
                </c:pt>
                <c:pt idx="27593">
                  <c:v>42895.12708327546</c:v>
                </c:pt>
                <c:pt idx="27594">
                  <c:v>42895.134027719905</c:v>
                </c:pt>
                <c:pt idx="27595">
                  <c:v>42895.14097216435</c:v>
                </c:pt>
                <c:pt idx="27596">
                  <c:v>42895.147916608796</c:v>
                </c:pt>
                <c:pt idx="27597">
                  <c:v>42895.154861053241</c:v>
                </c:pt>
                <c:pt idx="27598">
                  <c:v>42895.161805497686</c:v>
                </c:pt>
                <c:pt idx="27599">
                  <c:v>42895.168749942131</c:v>
                </c:pt>
                <c:pt idx="27600">
                  <c:v>42895.175694386577</c:v>
                </c:pt>
                <c:pt idx="27601">
                  <c:v>42895.182638831022</c:v>
                </c:pt>
                <c:pt idx="27602">
                  <c:v>42895.18958327546</c:v>
                </c:pt>
                <c:pt idx="27603">
                  <c:v>42895.196527719905</c:v>
                </c:pt>
                <c:pt idx="27604">
                  <c:v>42895.20347216435</c:v>
                </c:pt>
                <c:pt idx="27605">
                  <c:v>42895.210416608796</c:v>
                </c:pt>
                <c:pt idx="27606">
                  <c:v>42895.217361053241</c:v>
                </c:pt>
                <c:pt idx="27607">
                  <c:v>42895.224305497686</c:v>
                </c:pt>
                <c:pt idx="27608">
                  <c:v>42895.231249942131</c:v>
                </c:pt>
                <c:pt idx="27609">
                  <c:v>42895.238194386577</c:v>
                </c:pt>
                <c:pt idx="27610">
                  <c:v>42895.245138831022</c:v>
                </c:pt>
                <c:pt idx="27611">
                  <c:v>42895.25208327546</c:v>
                </c:pt>
                <c:pt idx="27612">
                  <c:v>42895.259027719905</c:v>
                </c:pt>
                <c:pt idx="27613">
                  <c:v>42895.26597216435</c:v>
                </c:pt>
                <c:pt idx="27614">
                  <c:v>42895.272916608796</c:v>
                </c:pt>
                <c:pt idx="27615">
                  <c:v>42895.279861053241</c:v>
                </c:pt>
                <c:pt idx="27616">
                  <c:v>42895.286805497686</c:v>
                </c:pt>
                <c:pt idx="27617">
                  <c:v>42895.293749942131</c:v>
                </c:pt>
                <c:pt idx="27618">
                  <c:v>42895.300694386577</c:v>
                </c:pt>
                <c:pt idx="27619">
                  <c:v>42895.307638831022</c:v>
                </c:pt>
                <c:pt idx="27620">
                  <c:v>42895.31458327546</c:v>
                </c:pt>
                <c:pt idx="27621">
                  <c:v>42895.321527719905</c:v>
                </c:pt>
                <c:pt idx="27622">
                  <c:v>42895.32847216435</c:v>
                </c:pt>
                <c:pt idx="27623">
                  <c:v>42895.335416608796</c:v>
                </c:pt>
                <c:pt idx="27624">
                  <c:v>42895.342361053241</c:v>
                </c:pt>
                <c:pt idx="27625">
                  <c:v>42895.349305497686</c:v>
                </c:pt>
                <c:pt idx="27626">
                  <c:v>42895.356249942131</c:v>
                </c:pt>
                <c:pt idx="27627">
                  <c:v>42895.363194386577</c:v>
                </c:pt>
                <c:pt idx="27628">
                  <c:v>42895.370138831022</c:v>
                </c:pt>
                <c:pt idx="27629">
                  <c:v>42895.37708327546</c:v>
                </c:pt>
                <c:pt idx="27630">
                  <c:v>42895.384027719905</c:v>
                </c:pt>
                <c:pt idx="27631">
                  <c:v>42895.39097216435</c:v>
                </c:pt>
                <c:pt idx="27632">
                  <c:v>42895.397916608796</c:v>
                </c:pt>
                <c:pt idx="27633">
                  <c:v>42895.404861053241</c:v>
                </c:pt>
                <c:pt idx="27634">
                  <c:v>42895.411805497686</c:v>
                </c:pt>
                <c:pt idx="27635">
                  <c:v>42895.418749942131</c:v>
                </c:pt>
                <c:pt idx="27636">
                  <c:v>42895.425694386577</c:v>
                </c:pt>
                <c:pt idx="27637">
                  <c:v>42895.432638831022</c:v>
                </c:pt>
                <c:pt idx="27638">
                  <c:v>42895.43958327546</c:v>
                </c:pt>
                <c:pt idx="27639">
                  <c:v>42895.446527719905</c:v>
                </c:pt>
                <c:pt idx="27640">
                  <c:v>42895.45347216435</c:v>
                </c:pt>
                <c:pt idx="27641">
                  <c:v>42895.460416608796</c:v>
                </c:pt>
                <c:pt idx="27642">
                  <c:v>42895.467361053241</c:v>
                </c:pt>
                <c:pt idx="27643">
                  <c:v>42895.474305497686</c:v>
                </c:pt>
                <c:pt idx="27644">
                  <c:v>42895.481249942131</c:v>
                </c:pt>
                <c:pt idx="27645">
                  <c:v>42895.488194386577</c:v>
                </c:pt>
                <c:pt idx="27646">
                  <c:v>42895.495138831022</c:v>
                </c:pt>
                <c:pt idx="27647">
                  <c:v>42895.50208327546</c:v>
                </c:pt>
                <c:pt idx="27648">
                  <c:v>42895.509027719905</c:v>
                </c:pt>
                <c:pt idx="27649">
                  <c:v>42895.51597216435</c:v>
                </c:pt>
                <c:pt idx="27650">
                  <c:v>42895.522916608796</c:v>
                </c:pt>
                <c:pt idx="27651">
                  <c:v>42895.529861053241</c:v>
                </c:pt>
                <c:pt idx="27652">
                  <c:v>42895.536805497686</c:v>
                </c:pt>
                <c:pt idx="27653">
                  <c:v>42895.543749942131</c:v>
                </c:pt>
                <c:pt idx="27654">
                  <c:v>42895.550694386577</c:v>
                </c:pt>
                <c:pt idx="27655">
                  <c:v>42895.557638831022</c:v>
                </c:pt>
                <c:pt idx="27656">
                  <c:v>42895.56458327546</c:v>
                </c:pt>
                <c:pt idx="27657">
                  <c:v>42895.571527719905</c:v>
                </c:pt>
                <c:pt idx="27658">
                  <c:v>42895.57847216435</c:v>
                </c:pt>
                <c:pt idx="27659">
                  <c:v>42895.585416608796</c:v>
                </c:pt>
                <c:pt idx="27660">
                  <c:v>42895.592361053241</c:v>
                </c:pt>
                <c:pt idx="27661">
                  <c:v>42895.599305497686</c:v>
                </c:pt>
                <c:pt idx="27662">
                  <c:v>42895.606249942131</c:v>
                </c:pt>
                <c:pt idx="27663">
                  <c:v>42895.613194386577</c:v>
                </c:pt>
                <c:pt idx="27664">
                  <c:v>42895.620138831022</c:v>
                </c:pt>
                <c:pt idx="27665">
                  <c:v>42895.62708327546</c:v>
                </c:pt>
                <c:pt idx="27666">
                  <c:v>42895.634027719905</c:v>
                </c:pt>
                <c:pt idx="27667">
                  <c:v>42895.64097216435</c:v>
                </c:pt>
                <c:pt idx="27668">
                  <c:v>42895.647916608796</c:v>
                </c:pt>
                <c:pt idx="27669">
                  <c:v>42895.654861053241</c:v>
                </c:pt>
                <c:pt idx="27670">
                  <c:v>42895.661805497686</c:v>
                </c:pt>
                <c:pt idx="27671">
                  <c:v>42895.668749942131</c:v>
                </c:pt>
                <c:pt idx="27672">
                  <c:v>42895.675694386577</c:v>
                </c:pt>
                <c:pt idx="27673">
                  <c:v>42895.682638831022</c:v>
                </c:pt>
                <c:pt idx="27674">
                  <c:v>42895.68958327546</c:v>
                </c:pt>
                <c:pt idx="27675">
                  <c:v>42895.696527719905</c:v>
                </c:pt>
                <c:pt idx="27676">
                  <c:v>42895.70347216435</c:v>
                </c:pt>
                <c:pt idx="27677">
                  <c:v>42895.710416608796</c:v>
                </c:pt>
                <c:pt idx="27678">
                  <c:v>42895.717361053241</c:v>
                </c:pt>
                <c:pt idx="27679">
                  <c:v>42895.724305497686</c:v>
                </c:pt>
                <c:pt idx="27680">
                  <c:v>42895.731249942131</c:v>
                </c:pt>
                <c:pt idx="27681">
                  <c:v>42895.738194386577</c:v>
                </c:pt>
                <c:pt idx="27682">
                  <c:v>42895.745138831022</c:v>
                </c:pt>
                <c:pt idx="27683">
                  <c:v>42895.75208327546</c:v>
                </c:pt>
                <c:pt idx="27684">
                  <c:v>42895.759027719905</c:v>
                </c:pt>
                <c:pt idx="27685">
                  <c:v>42895.76597216435</c:v>
                </c:pt>
                <c:pt idx="27686">
                  <c:v>42895.772916608796</c:v>
                </c:pt>
                <c:pt idx="27687">
                  <c:v>42895.779861053241</c:v>
                </c:pt>
                <c:pt idx="27688">
                  <c:v>42895.786805497686</c:v>
                </c:pt>
                <c:pt idx="27689">
                  <c:v>42895.793749942131</c:v>
                </c:pt>
                <c:pt idx="27690">
                  <c:v>42895.800694386577</c:v>
                </c:pt>
                <c:pt idx="27691">
                  <c:v>42895.807638831022</c:v>
                </c:pt>
                <c:pt idx="27692">
                  <c:v>42895.81458327546</c:v>
                </c:pt>
                <c:pt idx="27693">
                  <c:v>42895.821527719905</c:v>
                </c:pt>
                <c:pt idx="27694">
                  <c:v>42895.82847216435</c:v>
                </c:pt>
                <c:pt idx="27695">
                  <c:v>42895.835416608796</c:v>
                </c:pt>
                <c:pt idx="27696">
                  <c:v>42895.842361053241</c:v>
                </c:pt>
                <c:pt idx="27697">
                  <c:v>42895.849305497686</c:v>
                </c:pt>
                <c:pt idx="27698">
                  <c:v>42895.856249942131</c:v>
                </c:pt>
                <c:pt idx="27699">
                  <c:v>42895.863194386577</c:v>
                </c:pt>
                <c:pt idx="27700">
                  <c:v>42895.870138831022</c:v>
                </c:pt>
                <c:pt idx="27701">
                  <c:v>42895.87708327546</c:v>
                </c:pt>
                <c:pt idx="27702">
                  <c:v>42895.884027719905</c:v>
                </c:pt>
                <c:pt idx="27703">
                  <c:v>42895.89097216435</c:v>
                </c:pt>
                <c:pt idx="27704">
                  <c:v>42895.897916608796</c:v>
                </c:pt>
                <c:pt idx="27705">
                  <c:v>42895.904861053241</c:v>
                </c:pt>
                <c:pt idx="27706">
                  <c:v>42895.911805497686</c:v>
                </c:pt>
                <c:pt idx="27707">
                  <c:v>42895.918749942131</c:v>
                </c:pt>
                <c:pt idx="27708">
                  <c:v>42895.925694386577</c:v>
                </c:pt>
                <c:pt idx="27709">
                  <c:v>42895.932638831022</c:v>
                </c:pt>
                <c:pt idx="27710">
                  <c:v>42895.93958327546</c:v>
                </c:pt>
                <c:pt idx="27711">
                  <c:v>42895.946527719905</c:v>
                </c:pt>
                <c:pt idx="27712">
                  <c:v>42895.95347216435</c:v>
                </c:pt>
                <c:pt idx="27713">
                  <c:v>42895.960416608796</c:v>
                </c:pt>
                <c:pt idx="27714">
                  <c:v>42895.967361053241</c:v>
                </c:pt>
                <c:pt idx="27715">
                  <c:v>42895.974305497686</c:v>
                </c:pt>
                <c:pt idx="27716">
                  <c:v>42895.981249942131</c:v>
                </c:pt>
                <c:pt idx="27717">
                  <c:v>42895.988194386577</c:v>
                </c:pt>
                <c:pt idx="27718">
                  <c:v>42895.995138831022</c:v>
                </c:pt>
                <c:pt idx="27719">
                  <c:v>42896.00208327546</c:v>
                </c:pt>
                <c:pt idx="27720">
                  <c:v>42896.009027719905</c:v>
                </c:pt>
                <c:pt idx="27721">
                  <c:v>42896.01597216435</c:v>
                </c:pt>
                <c:pt idx="27722">
                  <c:v>42896.022916608796</c:v>
                </c:pt>
                <c:pt idx="27723">
                  <c:v>42896.029861053241</c:v>
                </c:pt>
                <c:pt idx="27724">
                  <c:v>42896.036805497686</c:v>
                </c:pt>
                <c:pt idx="27725">
                  <c:v>42896.043749942131</c:v>
                </c:pt>
                <c:pt idx="27726">
                  <c:v>42896.050694386577</c:v>
                </c:pt>
                <c:pt idx="27727">
                  <c:v>42896.057638831022</c:v>
                </c:pt>
                <c:pt idx="27728">
                  <c:v>42896.06458327546</c:v>
                </c:pt>
                <c:pt idx="27729">
                  <c:v>42896.071527719905</c:v>
                </c:pt>
                <c:pt idx="27730">
                  <c:v>42896.07847216435</c:v>
                </c:pt>
                <c:pt idx="27731">
                  <c:v>42896.085416608796</c:v>
                </c:pt>
                <c:pt idx="27732">
                  <c:v>42896.092361053241</c:v>
                </c:pt>
                <c:pt idx="27733">
                  <c:v>42896.099305497686</c:v>
                </c:pt>
                <c:pt idx="27734">
                  <c:v>42896.106249942131</c:v>
                </c:pt>
                <c:pt idx="27735">
                  <c:v>42896.113194386577</c:v>
                </c:pt>
                <c:pt idx="27736">
                  <c:v>42896.120138831022</c:v>
                </c:pt>
                <c:pt idx="27737">
                  <c:v>42896.12708327546</c:v>
                </c:pt>
                <c:pt idx="27738">
                  <c:v>42896.134027719905</c:v>
                </c:pt>
                <c:pt idx="27739">
                  <c:v>42896.14097216435</c:v>
                </c:pt>
                <c:pt idx="27740">
                  <c:v>42896.147916608796</c:v>
                </c:pt>
                <c:pt idx="27741">
                  <c:v>42896.154861053241</c:v>
                </c:pt>
                <c:pt idx="27742">
                  <c:v>42896.161805497686</c:v>
                </c:pt>
                <c:pt idx="27743">
                  <c:v>42896.168749942131</c:v>
                </c:pt>
                <c:pt idx="27744">
                  <c:v>42896.175694386577</c:v>
                </c:pt>
                <c:pt idx="27745">
                  <c:v>42896.182638831022</c:v>
                </c:pt>
                <c:pt idx="27746">
                  <c:v>42896.18958327546</c:v>
                </c:pt>
                <c:pt idx="27747">
                  <c:v>42896.196527719905</c:v>
                </c:pt>
                <c:pt idx="27748">
                  <c:v>42896.20347216435</c:v>
                </c:pt>
                <c:pt idx="27749">
                  <c:v>42896.210416608796</c:v>
                </c:pt>
                <c:pt idx="27750">
                  <c:v>42896.217361053241</c:v>
                </c:pt>
                <c:pt idx="27751">
                  <c:v>42896.224305497686</c:v>
                </c:pt>
                <c:pt idx="27752">
                  <c:v>42896.231249942131</c:v>
                </c:pt>
                <c:pt idx="27753">
                  <c:v>42896.238194386577</c:v>
                </c:pt>
                <c:pt idx="27754">
                  <c:v>42896.245138831022</c:v>
                </c:pt>
                <c:pt idx="27755">
                  <c:v>42896.25208327546</c:v>
                </c:pt>
                <c:pt idx="27756">
                  <c:v>42896.259027719905</c:v>
                </c:pt>
                <c:pt idx="27757">
                  <c:v>42896.26597216435</c:v>
                </c:pt>
                <c:pt idx="27758">
                  <c:v>42896.272916608796</c:v>
                </c:pt>
                <c:pt idx="27759">
                  <c:v>42896.279861053241</c:v>
                </c:pt>
                <c:pt idx="27760">
                  <c:v>42896.286805497686</c:v>
                </c:pt>
                <c:pt idx="27761">
                  <c:v>42896.293749942131</c:v>
                </c:pt>
                <c:pt idx="27762">
                  <c:v>42896.300694386577</c:v>
                </c:pt>
                <c:pt idx="27763">
                  <c:v>42896.307638831022</c:v>
                </c:pt>
                <c:pt idx="27764">
                  <c:v>42896.31458327546</c:v>
                </c:pt>
                <c:pt idx="27765">
                  <c:v>42896.321527719905</c:v>
                </c:pt>
                <c:pt idx="27766">
                  <c:v>42896.32847216435</c:v>
                </c:pt>
                <c:pt idx="27767">
                  <c:v>42896.335416608796</c:v>
                </c:pt>
                <c:pt idx="27768">
                  <c:v>42896.342361053241</c:v>
                </c:pt>
                <c:pt idx="27769">
                  <c:v>42896.349305497686</c:v>
                </c:pt>
                <c:pt idx="27770">
                  <c:v>42896.356249942131</c:v>
                </c:pt>
                <c:pt idx="27771">
                  <c:v>42896.363194386577</c:v>
                </c:pt>
                <c:pt idx="27772">
                  <c:v>42896.370138831022</c:v>
                </c:pt>
                <c:pt idx="27773">
                  <c:v>42896.37708327546</c:v>
                </c:pt>
                <c:pt idx="27774">
                  <c:v>42896.384027719905</c:v>
                </c:pt>
                <c:pt idx="27775">
                  <c:v>42896.39097216435</c:v>
                </c:pt>
                <c:pt idx="27776">
                  <c:v>42896.397916608796</c:v>
                </c:pt>
                <c:pt idx="27777">
                  <c:v>42896.404861053241</c:v>
                </c:pt>
                <c:pt idx="27778">
                  <c:v>42896.411805497686</c:v>
                </c:pt>
                <c:pt idx="27779">
                  <c:v>42896.418749942131</c:v>
                </c:pt>
                <c:pt idx="27780">
                  <c:v>42896.425694386577</c:v>
                </c:pt>
                <c:pt idx="27781">
                  <c:v>42896.432638831022</c:v>
                </c:pt>
                <c:pt idx="27782">
                  <c:v>42896.43958327546</c:v>
                </c:pt>
                <c:pt idx="27783">
                  <c:v>42896.446527719905</c:v>
                </c:pt>
                <c:pt idx="27784">
                  <c:v>42896.45347216435</c:v>
                </c:pt>
                <c:pt idx="27785">
                  <c:v>42896.460416608796</c:v>
                </c:pt>
                <c:pt idx="27786">
                  <c:v>42896.467361053241</c:v>
                </c:pt>
                <c:pt idx="27787">
                  <c:v>42896.474305497686</c:v>
                </c:pt>
                <c:pt idx="27788">
                  <c:v>42896.481249942131</c:v>
                </c:pt>
                <c:pt idx="27789">
                  <c:v>42896.488194386577</c:v>
                </c:pt>
                <c:pt idx="27790">
                  <c:v>42896.495138831022</c:v>
                </c:pt>
                <c:pt idx="27791">
                  <c:v>42896.50208327546</c:v>
                </c:pt>
                <c:pt idx="27792">
                  <c:v>42896.509027719905</c:v>
                </c:pt>
                <c:pt idx="27793">
                  <c:v>42896.51597216435</c:v>
                </c:pt>
                <c:pt idx="27794">
                  <c:v>42896.522916608796</c:v>
                </c:pt>
                <c:pt idx="27795">
                  <c:v>42896.529861053241</c:v>
                </c:pt>
                <c:pt idx="27796">
                  <c:v>42896.536805497686</c:v>
                </c:pt>
                <c:pt idx="27797">
                  <c:v>42896.543749942131</c:v>
                </c:pt>
                <c:pt idx="27798">
                  <c:v>42896.550694386577</c:v>
                </c:pt>
                <c:pt idx="27799">
                  <c:v>42896.557638831022</c:v>
                </c:pt>
                <c:pt idx="27800">
                  <c:v>42896.56458327546</c:v>
                </c:pt>
                <c:pt idx="27801">
                  <c:v>42896.571527719905</c:v>
                </c:pt>
                <c:pt idx="27802">
                  <c:v>42896.57847216435</c:v>
                </c:pt>
                <c:pt idx="27803">
                  <c:v>42896.585416608796</c:v>
                </c:pt>
                <c:pt idx="27804">
                  <c:v>42896.592361053241</c:v>
                </c:pt>
                <c:pt idx="27805">
                  <c:v>42896.599305497686</c:v>
                </c:pt>
                <c:pt idx="27806">
                  <c:v>42896.606249942131</c:v>
                </c:pt>
                <c:pt idx="27807">
                  <c:v>42896.613194386577</c:v>
                </c:pt>
                <c:pt idx="27808">
                  <c:v>42896.620138831022</c:v>
                </c:pt>
                <c:pt idx="27809">
                  <c:v>42896.62708327546</c:v>
                </c:pt>
                <c:pt idx="27810">
                  <c:v>42896.634027719905</c:v>
                </c:pt>
                <c:pt idx="27811">
                  <c:v>42896.64097216435</c:v>
                </c:pt>
                <c:pt idx="27812">
                  <c:v>42896.647916608796</c:v>
                </c:pt>
                <c:pt idx="27813">
                  <c:v>42896.654861053241</c:v>
                </c:pt>
                <c:pt idx="27814">
                  <c:v>42896.661805497686</c:v>
                </c:pt>
                <c:pt idx="27815">
                  <c:v>42896.668749942131</c:v>
                </c:pt>
                <c:pt idx="27816">
                  <c:v>42896.675694386577</c:v>
                </c:pt>
                <c:pt idx="27817">
                  <c:v>42896.682638831022</c:v>
                </c:pt>
                <c:pt idx="27818">
                  <c:v>42896.68958327546</c:v>
                </c:pt>
                <c:pt idx="27819">
                  <c:v>42896.696527719905</c:v>
                </c:pt>
                <c:pt idx="27820">
                  <c:v>42896.70347216435</c:v>
                </c:pt>
                <c:pt idx="27821">
                  <c:v>42896.710416608796</c:v>
                </c:pt>
                <c:pt idx="27822">
                  <c:v>42896.717361053241</c:v>
                </c:pt>
                <c:pt idx="27823">
                  <c:v>42896.724305497686</c:v>
                </c:pt>
                <c:pt idx="27824">
                  <c:v>42896.731249942131</c:v>
                </c:pt>
                <c:pt idx="27825">
                  <c:v>42896.738194386577</c:v>
                </c:pt>
                <c:pt idx="27826">
                  <c:v>42896.745138831022</c:v>
                </c:pt>
                <c:pt idx="27827">
                  <c:v>42896.75208327546</c:v>
                </c:pt>
                <c:pt idx="27828">
                  <c:v>42896.759027719905</c:v>
                </c:pt>
                <c:pt idx="27829">
                  <c:v>42896.76597216435</c:v>
                </c:pt>
                <c:pt idx="27830">
                  <c:v>42896.772916608796</c:v>
                </c:pt>
                <c:pt idx="27831">
                  <c:v>42896.779861053241</c:v>
                </c:pt>
                <c:pt idx="27832">
                  <c:v>42896.786805497686</c:v>
                </c:pt>
                <c:pt idx="27833">
                  <c:v>42896.793749942131</c:v>
                </c:pt>
                <c:pt idx="27834">
                  <c:v>42896.800694386577</c:v>
                </c:pt>
                <c:pt idx="27835">
                  <c:v>42896.807638831022</c:v>
                </c:pt>
                <c:pt idx="27836">
                  <c:v>42896.81458327546</c:v>
                </c:pt>
                <c:pt idx="27837">
                  <c:v>42896.821527719905</c:v>
                </c:pt>
                <c:pt idx="27838">
                  <c:v>42896.82847216435</c:v>
                </c:pt>
                <c:pt idx="27839">
                  <c:v>42896.835416608796</c:v>
                </c:pt>
                <c:pt idx="27840">
                  <c:v>42896.842361053241</c:v>
                </c:pt>
                <c:pt idx="27841">
                  <c:v>42896.849305497686</c:v>
                </c:pt>
                <c:pt idx="27842">
                  <c:v>42896.856249942131</c:v>
                </c:pt>
                <c:pt idx="27843">
                  <c:v>42896.863194386577</c:v>
                </c:pt>
                <c:pt idx="27844">
                  <c:v>42896.870138831022</c:v>
                </c:pt>
                <c:pt idx="27845">
                  <c:v>42896.87708327546</c:v>
                </c:pt>
                <c:pt idx="27846">
                  <c:v>42896.884027719905</c:v>
                </c:pt>
                <c:pt idx="27847">
                  <c:v>42896.89097216435</c:v>
                </c:pt>
                <c:pt idx="27848">
                  <c:v>42896.897916608796</c:v>
                </c:pt>
                <c:pt idx="27849">
                  <c:v>42896.904861053241</c:v>
                </c:pt>
                <c:pt idx="27850">
                  <c:v>42896.911805497686</c:v>
                </c:pt>
                <c:pt idx="27851">
                  <c:v>42896.918749942131</c:v>
                </c:pt>
                <c:pt idx="27852">
                  <c:v>42896.925694386577</c:v>
                </c:pt>
                <c:pt idx="27853">
                  <c:v>42896.932638831022</c:v>
                </c:pt>
                <c:pt idx="27854">
                  <c:v>42896.93958327546</c:v>
                </c:pt>
                <c:pt idx="27855">
                  <c:v>42896.946527719905</c:v>
                </c:pt>
                <c:pt idx="27856">
                  <c:v>42896.95347216435</c:v>
                </c:pt>
                <c:pt idx="27857">
                  <c:v>42896.960416608796</c:v>
                </c:pt>
                <c:pt idx="27858">
                  <c:v>42896.967361053241</c:v>
                </c:pt>
                <c:pt idx="27859">
                  <c:v>42896.974305497686</c:v>
                </c:pt>
                <c:pt idx="27860">
                  <c:v>42896.981249942131</c:v>
                </c:pt>
                <c:pt idx="27861">
                  <c:v>42896.988194386577</c:v>
                </c:pt>
                <c:pt idx="27862">
                  <c:v>42896.995138831022</c:v>
                </c:pt>
                <c:pt idx="27863">
                  <c:v>42897.00208327546</c:v>
                </c:pt>
                <c:pt idx="27864">
                  <c:v>42897.009027719905</c:v>
                </c:pt>
                <c:pt idx="27865">
                  <c:v>42897.01597216435</c:v>
                </c:pt>
                <c:pt idx="27866">
                  <c:v>42897.022916608796</c:v>
                </c:pt>
                <c:pt idx="27867">
                  <c:v>42897.029861053241</c:v>
                </c:pt>
                <c:pt idx="27868">
                  <c:v>42897.036805497686</c:v>
                </c:pt>
                <c:pt idx="27869">
                  <c:v>42897.043749942131</c:v>
                </c:pt>
                <c:pt idx="27870">
                  <c:v>42897.050694386577</c:v>
                </c:pt>
                <c:pt idx="27871">
                  <c:v>42897.057638831022</c:v>
                </c:pt>
                <c:pt idx="27872">
                  <c:v>42897.06458327546</c:v>
                </c:pt>
                <c:pt idx="27873">
                  <c:v>42897.071527719905</c:v>
                </c:pt>
                <c:pt idx="27874">
                  <c:v>42897.07847216435</c:v>
                </c:pt>
                <c:pt idx="27875">
                  <c:v>42897.085416608796</c:v>
                </c:pt>
                <c:pt idx="27876">
                  <c:v>42897.092361053241</c:v>
                </c:pt>
                <c:pt idx="27877">
                  <c:v>42897.099305497686</c:v>
                </c:pt>
                <c:pt idx="27878">
                  <c:v>42897.106249942131</c:v>
                </c:pt>
                <c:pt idx="27879">
                  <c:v>42897.113194386577</c:v>
                </c:pt>
                <c:pt idx="27880">
                  <c:v>42897.120138831022</c:v>
                </c:pt>
                <c:pt idx="27881">
                  <c:v>42897.12708327546</c:v>
                </c:pt>
                <c:pt idx="27882">
                  <c:v>42897.134027719905</c:v>
                </c:pt>
                <c:pt idx="27883">
                  <c:v>42897.14097216435</c:v>
                </c:pt>
                <c:pt idx="27884">
                  <c:v>42897.147916608796</c:v>
                </c:pt>
                <c:pt idx="27885">
                  <c:v>42897.154861053241</c:v>
                </c:pt>
                <c:pt idx="27886">
                  <c:v>42897.161805497686</c:v>
                </c:pt>
                <c:pt idx="27887">
                  <c:v>42897.168749942131</c:v>
                </c:pt>
                <c:pt idx="27888">
                  <c:v>42897.175694386577</c:v>
                </c:pt>
                <c:pt idx="27889">
                  <c:v>42897.182638831022</c:v>
                </c:pt>
                <c:pt idx="27890">
                  <c:v>42897.18958327546</c:v>
                </c:pt>
                <c:pt idx="27891">
                  <c:v>42897.196527719905</c:v>
                </c:pt>
                <c:pt idx="27892">
                  <c:v>42897.20347216435</c:v>
                </c:pt>
                <c:pt idx="27893">
                  <c:v>42897.210416608796</c:v>
                </c:pt>
                <c:pt idx="27894">
                  <c:v>42897.217361053241</c:v>
                </c:pt>
                <c:pt idx="27895">
                  <c:v>42897.224305497686</c:v>
                </c:pt>
                <c:pt idx="27896">
                  <c:v>42897.231249942131</c:v>
                </c:pt>
                <c:pt idx="27897">
                  <c:v>42897.238194386577</c:v>
                </c:pt>
                <c:pt idx="27898">
                  <c:v>42897.245138831022</c:v>
                </c:pt>
                <c:pt idx="27899">
                  <c:v>42897.25208327546</c:v>
                </c:pt>
                <c:pt idx="27900">
                  <c:v>42897.259027719905</c:v>
                </c:pt>
                <c:pt idx="27901">
                  <c:v>42897.26597216435</c:v>
                </c:pt>
                <c:pt idx="27902">
                  <c:v>42897.272916608796</c:v>
                </c:pt>
                <c:pt idx="27903">
                  <c:v>42897.279861053241</c:v>
                </c:pt>
                <c:pt idx="27904">
                  <c:v>42897.286805497686</c:v>
                </c:pt>
                <c:pt idx="27905">
                  <c:v>42897.293749942131</c:v>
                </c:pt>
                <c:pt idx="27906">
                  <c:v>42897.300694386577</c:v>
                </c:pt>
                <c:pt idx="27907">
                  <c:v>42897.307638831022</c:v>
                </c:pt>
                <c:pt idx="27908">
                  <c:v>42897.31458327546</c:v>
                </c:pt>
                <c:pt idx="27909">
                  <c:v>42897.321527719905</c:v>
                </c:pt>
                <c:pt idx="27910">
                  <c:v>42897.32847216435</c:v>
                </c:pt>
                <c:pt idx="27911">
                  <c:v>42897.335416608796</c:v>
                </c:pt>
                <c:pt idx="27912">
                  <c:v>42897.342361053241</c:v>
                </c:pt>
                <c:pt idx="27913">
                  <c:v>42897.349305497686</c:v>
                </c:pt>
                <c:pt idx="27914">
                  <c:v>42897.356249942131</c:v>
                </c:pt>
                <c:pt idx="27915">
                  <c:v>42897.363194386577</c:v>
                </c:pt>
                <c:pt idx="27916">
                  <c:v>42897.370138831022</c:v>
                </c:pt>
                <c:pt idx="27917">
                  <c:v>42897.37708327546</c:v>
                </c:pt>
                <c:pt idx="27918">
                  <c:v>42897.384027719905</c:v>
                </c:pt>
                <c:pt idx="27919">
                  <c:v>42897.39097216435</c:v>
                </c:pt>
                <c:pt idx="27920">
                  <c:v>42897.397916608796</c:v>
                </c:pt>
                <c:pt idx="27921">
                  <c:v>42897.404861053241</c:v>
                </c:pt>
                <c:pt idx="27922">
                  <c:v>42897.411805497686</c:v>
                </c:pt>
                <c:pt idx="27923">
                  <c:v>42897.418749942131</c:v>
                </c:pt>
                <c:pt idx="27924">
                  <c:v>42897.425694386577</c:v>
                </c:pt>
                <c:pt idx="27925">
                  <c:v>42897.432638831022</c:v>
                </c:pt>
                <c:pt idx="27926">
                  <c:v>42897.43958327546</c:v>
                </c:pt>
                <c:pt idx="27927">
                  <c:v>42897.446527719905</c:v>
                </c:pt>
                <c:pt idx="27928">
                  <c:v>42897.45347216435</c:v>
                </c:pt>
                <c:pt idx="27929">
                  <c:v>42897.460416608796</c:v>
                </c:pt>
                <c:pt idx="27930">
                  <c:v>42897.467361053241</c:v>
                </c:pt>
                <c:pt idx="27931">
                  <c:v>42897.474305497686</c:v>
                </c:pt>
                <c:pt idx="27932">
                  <c:v>42897.481249942131</c:v>
                </c:pt>
                <c:pt idx="27933">
                  <c:v>42897.488194386577</c:v>
                </c:pt>
                <c:pt idx="27934">
                  <c:v>42897.495138831022</c:v>
                </c:pt>
                <c:pt idx="27935">
                  <c:v>42897.50208327546</c:v>
                </c:pt>
                <c:pt idx="27936">
                  <c:v>42897.509027719905</c:v>
                </c:pt>
                <c:pt idx="27937">
                  <c:v>42897.51597216435</c:v>
                </c:pt>
                <c:pt idx="27938">
                  <c:v>42897.522916608796</c:v>
                </c:pt>
                <c:pt idx="27939">
                  <c:v>42897.529861053241</c:v>
                </c:pt>
                <c:pt idx="27940">
                  <c:v>42897.536805497686</c:v>
                </c:pt>
                <c:pt idx="27941">
                  <c:v>42897.543749942131</c:v>
                </c:pt>
                <c:pt idx="27942">
                  <c:v>42897.550694386577</c:v>
                </c:pt>
                <c:pt idx="27943">
                  <c:v>42897.557638831022</c:v>
                </c:pt>
                <c:pt idx="27944">
                  <c:v>42897.56458327546</c:v>
                </c:pt>
                <c:pt idx="27945">
                  <c:v>42897.571527719905</c:v>
                </c:pt>
                <c:pt idx="27946">
                  <c:v>42897.57847216435</c:v>
                </c:pt>
                <c:pt idx="27947">
                  <c:v>42897.585416608796</c:v>
                </c:pt>
                <c:pt idx="27948">
                  <c:v>42897.592361053241</c:v>
                </c:pt>
                <c:pt idx="27949">
                  <c:v>42897.599305497686</c:v>
                </c:pt>
                <c:pt idx="27950">
                  <c:v>42897.606249942131</c:v>
                </c:pt>
                <c:pt idx="27951">
                  <c:v>42897.613194386577</c:v>
                </c:pt>
                <c:pt idx="27952">
                  <c:v>42897.620138831022</c:v>
                </c:pt>
                <c:pt idx="27953">
                  <c:v>42897.62708327546</c:v>
                </c:pt>
                <c:pt idx="27954">
                  <c:v>42897.634027719905</c:v>
                </c:pt>
                <c:pt idx="27955">
                  <c:v>42897.64097216435</c:v>
                </c:pt>
                <c:pt idx="27956">
                  <c:v>42897.647916608796</c:v>
                </c:pt>
                <c:pt idx="27957">
                  <c:v>42897.654861053241</c:v>
                </c:pt>
                <c:pt idx="27958">
                  <c:v>42897.661805497686</c:v>
                </c:pt>
                <c:pt idx="27959">
                  <c:v>42897.668749942131</c:v>
                </c:pt>
                <c:pt idx="27960">
                  <c:v>42897.675694386577</c:v>
                </c:pt>
                <c:pt idx="27961">
                  <c:v>42897.682638831022</c:v>
                </c:pt>
                <c:pt idx="27962">
                  <c:v>42897.68958327546</c:v>
                </c:pt>
                <c:pt idx="27963">
                  <c:v>42897.696527719905</c:v>
                </c:pt>
                <c:pt idx="27964">
                  <c:v>42897.70347216435</c:v>
                </c:pt>
                <c:pt idx="27965">
                  <c:v>42897.710416608796</c:v>
                </c:pt>
                <c:pt idx="27966">
                  <c:v>42897.717361053241</c:v>
                </c:pt>
                <c:pt idx="27967">
                  <c:v>42897.724305497686</c:v>
                </c:pt>
                <c:pt idx="27968">
                  <c:v>42897.731249942131</c:v>
                </c:pt>
                <c:pt idx="27969">
                  <c:v>42897.738194386577</c:v>
                </c:pt>
                <c:pt idx="27970">
                  <c:v>42897.745138831022</c:v>
                </c:pt>
                <c:pt idx="27971">
                  <c:v>42897.75208327546</c:v>
                </c:pt>
                <c:pt idx="27972">
                  <c:v>42897.759027719905</c:v>
                </c:pt>
                <c:pt idx="27973">
                  <c:v>42897.76597216435</c:v>
                </c:pt>
                <c:pt idx="27974">
                  <c:v>42897.772916608796</c:v>
                </c:pt>
                <c:pt idx="27975">
                  <c:v>42897.779861053241</c:v>
                </c:pt>
                <c:pt idx="27976">
                  <c:v>42897.786805497686</c:v>
                </c:pt>
                <c:pt idx="27977">
                  <c:v>42897.793749942131</c:v>
                </c:pt>
                <c:pt idx="27978">
                  <c:v>42897.800694386577</c:v>
                </c:pt>
                <c:pt idx="27979">
                  <c:v>42897.807638831022</c:v>
                </c:pt>
                <c:pt idx="27980">
                  <c:v>42897.81458327546</c:v>
                </c:pt>
                <c:pt idx="27981">
                  <c:v>42897.821527719905</c:v>
                </c:pt>
                <c:pt idx="27982">
                  <c:v>42897.82847216435</c:v>
                </c:pt>
                <c:pt idx="27983">
                  <c:v>42897.835416608796</c:v>
                </c:pt>
                <c:pt idx="27984">
                  <c:v>42897.842361053241</c:v>
                </c:pt>
                <c:pt idx="27985">
                  <c:v>42897.849305497686</c:v>
                </c:pt>
                <c:pt idx="27986">
                  <c:v>42897.856249942131</c:v>
                </c:pt>
                <c:pt idx="27987">
                  <c:v>42897.863194386577</c:v>
                </c:pt>
                <c:pt idx="27988">
                  <c:v>42897.870138831022</c:v>
                </c:pt>
                <c:pt idx="27989">
                  <c:v>42897.87708327546</c:v>
                </c:pt>
                <c:pt idx="27990">
                  <c:v>42897.884027719905</c:v>
                </c:pt>
                <c:pt idx="27991">
                  <c:v>42897.89097216435</c:v>
                </c:pt>
                <c:pt idx="27992">
                  <c:v>42897.897916608796</c:v>
                </c:pt>
                <c:pt idx="27993">
                  <c:v>42897.904861053241</c:v>
                </c:pt>
                <c:pt idx="27994">
                  <c:v>42897.911805497686</c:v>
                </c:pt>
                <c:pt idx="27995">
                  <c:v>42897.918749942131</c:v>
                </c:pt>
                <c:pt idx="27996">
                  <c:v>42897.925694386577</c:v>
                </c:pt>
                <c:pt idx="27997">
                  <c:v>42897.932638831022</c:v>
                </c:pt>
                <c:pt idx="27998">
                  <c:v>42897.93958327546</c:v>
                </c:pt>
                <c:pt idx="27999">
                  <c:v>42897.946527719905</c:v>
                </c:pt>
                <c:pt idx="28000">
                  <c:v>42897.95347216435</c:v>
                </c:pt>
                <c:pt idx="28001">
                  <c:v>42897.960416608796</c:v>
                </c:pt>
                <c:pt idx="28002">
                  <c:v>42897.967361053241</c:v>
                </c:pt>
                <c:pt idx="28003">
                  <c:v>42897.974305497686</c:v>
                </c:pt>
                <c:pt idx="28004">
                  <c:v>42897.981249942131</c:v>
                </c:pt>
                <c:pt idx="28005">
                  <c:v>42897.988194386577</c:v>
                </c:pt>
                <c:pt idx="28006">
                  <c:v>42897.995138831022</c:v>
                </c:pt>
                <c:pt idx="28007">
                  <c:v>42898.00208327546</c:v>
                </c:pt>
                <c:pt idx="28008">
                  <c:v>42898.009027719905</c:v>
                </c:pt>
                <c:pt idx="28009">
                  <c:v>42898.01597216435</c:v>
                </c:pt>
                <c:pt idx="28010">
                  <c:v>42898.022916608796</c:v>
                </c:pt>
                <c:pt idx="28011">
                  <c:v>42898.029861053241</c:v>
                </c:pt>
                <c:pt idx="28012">
                  <c:v>42898.036805497686</c:v>
                </c:pt>
                <c:pt idx="28013">
                  <c:v>42898.043749942131</c:v>
                </c:pt>
                <c:pt idx="28014">
                  <c:v>42898.050694386577</c:v>
                </c:pt>
                <c:pt idx="28015">
                  <c:v>42898.057638831022</c:v>
                </c:pt>
                <c:pt idx="28016">
                  <c:v>42898.06458327546</c:v>
                </c:pt>
                <c:pt idx="28017">
                  <c:v>42898.071527719905</c:v>
                </c:pt>
                <c:pt idx="28018">
                  <c:v>42898.07847216435</c:v>
                </c:pt>
                <c:pt idx="28019">
                  <c:v>42898.085416608796</c:v>
                </c:pt>
                <c:pt idx="28020">
                  <c:v>42898.092361053241</c:v>
                </c:pt>
                <c:pt idx="28021">
                  <c:v>42898.099305497686</c:v>
                </c:pt>
                <c:pt idx="28022">
                  <c:v>42898.106249942131</c:v>
                </c:pt>
                <c:pt idx="28023">
                  <c:v>42898.113194386577</c:v>
                </c:pt>
                <c:pt idx="28024">
                  <c:v>42898.120138831022</c:v>
                </c:pt>
                <c:pt idx="28025">
                  <c:v>42898.12708327546</c:v>
                </c:pt>
                <c:pt idx="28026">
                  <c:v>42898.134027719905</c:v>
                </c:pt>
                <c:pt idx="28027">
                  <c:v>42898.14097216435</c:v>
                </c:pt>
                <c:pt idx="28028">
                  <c:v>42898.147916608796</c:v>
                </c:pt>
                <c:pt idx="28029">
                  <c:v>42898.154861053241</c:v>
                </c:pt>
                <c:pt idx="28030">
                  <c:v>42898.161805497686</c:v>
                </c:pt>
                <c:pt idx="28031">
                  <c:v>42898.168749942131</c:v>
                </c:pt>
                <c:pt idx="28032">
                  <c:v>42898.175694386577</c:v>
                </c:pt>
                <c:pt idx="28033">
                  <c:v>42898.182638831022</c:v>
                </c:pt>
                <c:pt idx="28034">
                  <c:v>42898.18958327546</c:v>
                </c:pt>
                <c:pt idx="28035">
                  <c:v>42898.196527719905</c:v>
                </c:pt>
                <c:pt idx="28036">
                  <c:v>42898.20347216435</c:v>
                </c:pt>
                <c:pt idx="28037">
                  <c:v>42898.210416608796</c:v>
                </c:pt>
                <c:pt idx="28038">
                  <c:v>42898.217361053241</c:v>
                </c:pt>
                <c:pt idx="28039">
                  <c:v>42898.224305497686</c:v>
                </c:pt>
                <c:pt idx="28040">
                  <c:v>42898.231249942131</c:v>
                </c:pt>
                <c:pt idx="28041">
                  <c:v>42898.238194386577</c:v>
                </c:pt>
                <c:pt idx="28042">
                  <c:v>42898.245138831022</c:v>
                </c:pt>
                <c:pt idx="28043">
                  <c:v>42898.25208327546</c:v>
                </c:pt>
                <c:pt idx="28044">
                  <c:v>42898.259027719905</c:v>
                </c:pt>
                <c:pt idx="28045">
                  <c:v>42898.26597216435</c:v>
                </c:pt>
                <c:pt idx="28046">
                  <c:v>42898.272916608796</c:v>
                </c:pt>
                <c:pt idx="28047">
                  <c:v>42898.279861053241</c:v>
                </c:pt>
                <c:pt idx="28048">
                  <c:v>42898.286805497686</c:v>
                </c:pt>
                <c:pt idx="28049">
                  <c:v>42898.293749942131</c:v>
                </c:pt>
                <c:pt idx="28050">
                  <c:v>42898.300694386577</c:v>
                </c:pt>
                <c:pt idx="28051">
                  <c:v>42898.307638831022</c:v>
                </c:pt>
                <c:pt idx="28052">
                  <c:v>42898.31458327546</c:v>
                </c:pt>
                <c:pt idx="28053">
                  <c:v>42898.321527719905</c:v>
                </c:pt>
                <c:pt idx="28054">
                  <c:v>42898.32847216435</c:v>
                </c:pt>
                <c:pt idx="28055">
                  <c:v>42898.335416608796</c:v>
                </c:pt>
                <c:pt idx="28056">
                  <c:v>42898.342361053241</c:v>
                </c:pt>
                <c:pt idx="28057">
                  <c:v>42898.349305497686</c:v>
                </c:pt>
                <c:pt idx="28058">
                  <c:v>42898.356249942131</c:v>
                </c:pt>
                <c:pt idx="28059">
                  <c:v>42898.363194386577</c:v>
                </c:pt>
                <c:pt idx="28060">
                  <c:v>42898.370138831022</c:v>
                </c:pt>
                <c:pt idx="28061">
                  <c:v>42898.37708327546</c:v>
                </c:pt>
                <c:pt idx="28062">
                  <c:v>42898.384027719905</c:v>
                </c:pt>
                <c:pt idx="28063">
                  <c:v>42898.39097216435</c:v>
                </c:pt>
                <c:pt idx="28064">
                  <c:v>42898.397916608796</c:v>
                </c:pt>
                <c:pt idx="28065">
                  <c:v>42898.404861053241</c:v>
                </c:pt>
                <c:pt idx="28066">
                  <c:v>42898.411805497686</c:v>
                </c:pt>
                <c:pt idx="28067">
                  <c:v>42898.418749942131</c:v>
                </c:pt>
                <c:pt idx="28068">
                  <c:v>42898.425694386577</c:v>
                </c:pt>
                <c:pt idx="28069">
                  <c:v>42898.432638831022</c:v>
                </c:pt>
                <c:pt idx="28070">
                  <c:v>42898.43958327546</c:v>
                </c:pt>
                <c:pt idx="28071">
                  <c:v>42898.446527719905</c:v>
                </c:pt>
                <c:pt idx="28072">
                  <c:v>42898.45347216435</c:v>
                </c:pt>
                <c:pt idx="28073">
                  <c:v>42898.460416608796</c:v>
                </c:pt>
                <c:pt idx="28074">
                  <c:v>42898.467361053241</c:v>
                </c:pt>
                <c:pt idx="28075">
                  <c:v>42898.474305497686</c:v>
                </c:pt>
                <c:pt idx="28076">
                  <c:v>42898.481249942131</c:v>
                </c:pt>
                <c:pt idx="28077">
                  <c:v>42898.488194386577</c:v>
                </c:pt>
                <c:pt idx="28078">
                  <c:v>42898.495138831022</c:v>
                </c:pt>
                <c:pt idx="28079">
                  <c:v>42898.50208327546</c:v>
                </c:pt>
                <c:pt idx="28080">
                  <c:v>42898.509027719905</c:v>
                </c:pt>
                <c:pt idx="28081">
                  <c:v>42898.51597216435</c:v>
                </c:pt>
                <c:pt idx="28082">
                  <c:v>42898.522916608796</c:v>
                </c:pt>
                <c:pt idx="28083">
                  <c:v>42898.529861053241</c:v>
                </c:pt>
                <c:pt idx="28084">
                  <c:v>42898.536805497686</c:v>
                </c:pt>
                <c:pt idx="28085">
                  <c:v>42898.543749942131</c:v>
                </c:pt>
                <c:pt idx="28086">
                  <c:v>42898.550694386577</c:v>
                </c:pt>
                <c:pt idx="28087">
                  <c:v>42898.557638831022</c:v>
                </c:pt>
                <c:pt idx="28088">
                  <c:v>42898.56458327546</c:v>
                </c:pt>
                <c:pt idx="28089">
                  <c:v>42898.571527719905</c:v>
                </c:pt>
                <c:pt idx="28090">
                  <c:v>42898.57847216435</c:v>
                </c:pt>
                <c:pt idx="28091">
                  <c:v>42898.585416608796</c:v>
                </c:pt>
                <c:pt idx="28092">
                  <c:v>42898.592361053241</c:v>
                </c:pt>
                <c:pt idx="28093">
                  <c:v>42898.599305497686</c:v>
                </c:pt>
                <c:pt idx="28094">
                  <c:v>42898.606249942131</c:v>
                </c:pt>
                <c:pt idx="28095">
                  <c:v>42898.613194386577</c:v>
                </c:pt>
                <c:pt idx="28096">
                  <c:v>42898.620138831022</c:v>
                </c:pt>
                <c:pt idx="28097">
                  <c:v>42898.62708327546</c:v>
                </c:pt>
                <c:pt idx="28098">
                  <c:v>42898.634027719905</c:v>
                </c:pt>
                <c:pt idx="28099">
                  <c:v>42898.64097216435</c:v>
                </c:pt>
                <c:pt idx="28100">
                  <c:v>42898.647916608796</c:v>
                </c:pt>
                <c:pt idx="28101">
                  <c:v>42898.654861053241</c:v>
                </c:pt>
                <c:pt idx="28102">
                  <c:v>42898.661805497686</c:v>
                </c:pt>
                <c:pt idx="28103">
                  <c:v>42898.668749942131</c:v>
                </c:pt>
                <c:pt idx="28104">
                  <c:v>42898.675694386577</c:v>
                </c:pt>
                <c:pt idx="28105">
                  <c:v>42898.682638831022</c:v>
                </c:pt>
                <c:pt idx="28106">
                  <c:v>42898.68958327546</c:v>
                </c:pt>
                <c:pt idx="28107">
                  <c:v>42898.696527719905</c:v>
                </c:pt>
                <c:pt idx="28108">
                  <c:v>42898.70347216435</c:v>
                </c:pt>
                <c:pt idx="28109">
                  <c:v>42898.710416608796</c:v>
                </c:pt>
                <c:pt idx="28110">
                  <c:v>42898.717361053241</c:v>
                </c:pt>
                <c:pt idx="28111">
                  <c:v>42898.724305497686</c:v>
                </c:pt>
                <c:pt idx="28112">
                  <c:v>42898.731249942131</c:v>
                </c:pt>
                <c:pt idx="28113">
                  <c:v>42898.738194386577</c:v>
                </c:pt>
                <c:pt idx="28114">
                  <c:v>42898.745138831022</c:v>
                </c:pt>
                <c:pt idx="28115">
                  <c:v>42898.75208327546</c:v>
                </c:pt>
                <c:pt idx="28116">
                  <c:v>42898.759027719905</c:v>
                </c:pt>
                <c:pt idx="28117">
                  <c:v>42898.76597216435</c:v>
                </c:pt>
                <c:pt idx="28118">
                  <c:v>42898.772916608796</c:v>
                </c:pt>
                <c:pt idx="28119">
                  <c:v>42898.779861053241</c:v>
                </c:pt>
                <c:pt idx="28120">
                  <c:v>42898.786805497686</c:v>
                </c:pt>
                <c:pt idx="28121">
                  <c:v>42898.793749942131</c:v>
                </c:pt>
                <c:pt idx="28122">
                  <c:v>42898.800694386577</c:v>
                </c:pt>
                <c:pt idx="28123">
                  <c:v>42898.807638831022</c:v>
                </c:pt>
                <c:pt idx="28124">
                  <c:v>42898.81458327546</c:v>
                </c:pt>
                <c:pt idx="28125">
                  <c:v>42898.821527719905</c:v>
                </c:pt>
                <c:pt idx="28126">
                  <c:v>42898.82847216435</c:v>
                </c:pt>
                <c:pt idx="28127">
                  <c:v>42898.835416608796</c:v>
                </c:pt>
                <c:pt idx="28128">
                  <c:v>42898.842361053241</c:v>
                </c:pt>
                <c:pt idx="28129">
                  <c:v>42898.849305497686</c:v>
                </c:pt>
                <c:pt idx="28130">
                  <c:v>42898.856249942131</c:v>
                </c:pt>
                <c:pt idx="28131">
                  <c:v>42898.863194386577</c:v>
                </c:pt>
                <c:pt idx="28132">
                  <c:v>42898.870138831022</c:v>
                </c:pt>
                <c:pt idx="28133">
                  <c:v>42898.87708327546</c:v>
                </c:pt>
                <c:pt idx="28134">
                  <c:v>42898.884027719905</c:v>
                </c:pt>
                <c:pt idx="28135">
                  <c:v>42898.89097216435</c:v>
                </c:pt>
                <c:pt idx="28136">
                  <c:v>42898.897916608796</c:v>
                </c:pt>
                <c:pt idx="28137">
                  <c:v>42898.904861053241</c:v>
                </c:pt>
                <c:pt idx="28138">
                  <c:v>42898.911805497686</c:v>
                </c:pt>
                <c:pt idx="28139">
                  <c:v>42898.918749942131</c:v>
                </c:pt>
                <c:pt idx="28140">
                  <c:v>42898.925694386577</c:v>
                </c:pt>
                <c:pt idx="28141">
                  <c:v>42898.932638831022</c:v>
                </c:pt>
                <c:pt idx="28142">
                  <c:v>42898.93958327546</c:v>
                </c:pt>
                <c:pt idx="28143">
                  <c:v>42898.946527719905</c:v>
                </c:pt>
                <c:pt idx="28144">
                  <c:v>42898.95347216435</c:v>
                </c:pt>
                <c:pt idx="28145">
                  <c:v>42898.960416608796</c:v>
                </c:pt>
                <c:pt idx="28146">
                  <c:v>42898.967361053241</c:v>
                </c:pt>
                <c:pt idx="28147">
                  <c:v>42898.974305497686</c:v>
                </c:pt>
                <c:pt idx="28148">
                  <c:v>42898.981249942131</c:v>
                </c:pt>
                <c:pt idx="28149">
                  <c:v>42898.988194386577</c:v>
                </c:pt>
                <c:pt idx="28150">
                  <c:v>42898.995138831022</c:v>
                </c:pt>
                <c:pt idx="28151">
                  <c:v>42899.00208327546</c:v>
                </c:pt>
                <c:pt idx="28152">
                  <c:v>42899.009027719905</c:v>
                </c:pt>
                <c:pt idx="28153">
                  <c:v>42899.01597216435</c:v>
                </c:pt>
                <c:pt idx="28154">
                  <c:v>42899.022916608796</c:v>
                </c:pt>
                <c:pt idx="28155">
                  <c:v>42899.029861053241</c:v>
                </c:pt>
                <c:pt idx="28156">
                  <c:v>42899.036805497686</c:v>
                </c:pt>
                <c:pt idx="28157">
                  <c:v>42899.043749942131</c:v>
                </c:pt>
                <c:pt idx="28158">
                  <c:v>42899.050694386577</c:v>
                </c:pt>
                <c:pt idx="28159">
                  <c:v>42899.057638831022</c:v>
                </c:pt>
                <c:pt idx="28160">
                  <c:v>42899.06458327546</c:v>
                </c:pt>
                <c:pt idx="28161">
                  <c:v>42899.071527719905</c:v>
                </c:pt>
                <c:pt idx="28162">
                  <c:v>42899.07847216435</c:v>
                </c:pt>
                <c:pt idx="28163">
                  <c:v>42899.085416608796</c:v>
                </c:pt>
                <c:pt idx="28164">
                  <c:v>42899.092361053241</c:v>
                </c:pt>
                <c:pt idx="28165">
                  <c:v>42899.099305497686</c:v>
                </c:pt>
                <c:pt idx="28166">
                  <c:v>42899.106249942131</c:v>
                </c:pt>
                <c:pt idx="28167">
                  <c:v>42899.113194386577</c:v>
                </c:pt>
                <c:pt idx="28168">
                  <c:v>42899.120138831022</c:v>
                </c:pt>
                <c:pt idx="28169">
                  <c:v>42899.12708327546</c:v>
                </c:pt>
                <c:pt idx="28170">
                  <c:v>42899.134027719905</c:v>
                </c:pt>
                <c:pt idx="28171">
                  <c:v>42899.14097216435</c:v>
                </c:pt>
                <c:pt idx="28172">
                  <c:v>42899.147916608796</c:v>
                </c:pt>
                <c:pt idx="28173">
                  <c:v>42899.154861053241</c:v>
                </c:pt>
                <c:pt idx="28174">
                  <c:v>42899.161805497686</c:v>
                </c:pt>
                <c:pt idx="28175">
                  <c:v>42899.168749942131</c:v>
                </c:pt>
                <c:pt idx="28176">
                  <c:v>42899.175694386577</c:v>
                </c:pt>
                <c:pt idx="28177">
                  <c:v>42899.182638831022</c:v>
                </c:pt>
                <c:pt idx="28178">
                  <c:v>42899.18958327546</c:v>
                </c:pt>
                <c:pt idx="28179">
                  <c:v>42899.196527719905</c:v>
                </c:pt>
                <c:pt idx="28180">
                  <c:v>42899.20347216435</c:v>
                </c:pt>
                <c:pt idx="28181">
                  <c:v>42899.210416608796</c:v>
                </c:pt>
                <c:pt idx="28182">
                  <c:v>42899.217361053241</c:v>
                </c:pt>
                <c:pt idx="28183">
                  <c:v>42899.224305497686</c:v>
                </c:pt>
                <c:pt idx="28184">
                  <c:v>42899.231249942131</c:v>
                </c:pt>
                <c:pt idx="28185">
                  <c:v>42899.238194386577</c:v>
                </c:pt>
                <c:pt idx="28186">
                  <c:v>42899.245138831022</c:v>
                </c:pt>
                <c:pt idx="28187">
                  <c:v>42899.25208327546</c:v>
                </c:pt>
                <c:pt idx="28188">
                  <c:v>42899.259027719905</c:v>
                </c:pt>
                <c:pt idx="28189">
                  <c:v>42899.26597216435</c:v>
                </c:pt>
                <c:pt idx="28190">
                  <c:v>42899.272916608796</c:v>
                </c:pt>
                <c:pt idx="28191">
                  <c:v>42899.279861053241</c:v>
                </c:pt>
                <c:pt idx="28192">
                  <c:v>42899.286805497686</c:v>
                </c:pt>
                <c:pt idx="28193">
                  <c:v>42899.293749942131</c:v>
                </c:pt>
                <c:pt idx="28194">
                  <c:v>42899.300694386577</c:v>
                </c:pt>
                <c:pt idx="28195">
                  <c:v>42899.307638831022</c:v>
                </c:pt>
                <c:pt idx="28196">
                  <c:v>42899.31458327546</c:v>
                </c:pt>
                <c:pt idx="28197">
                  <c:v>42899.321527719905</c:v>
                </c:pt>
                <c:pt idx="28198">
                  <c:v>42899.32847216435</c:v>
                </c:pt>
                <c:pt idx="28199">
                  <c:v>42899.335416608796</c:v>
                </c:pt>
                <c:pt idx="28200">
                  <c:v>42899.342361053241</c:v>
                </c:pt>
                <c:pt idx="28201">
                  <c:v>42899.349305497686</c:v>
                </c:pt>
                <c:pt idx="28202">
                  <c:v>42899.356249942131</c:v>
                </c:pt>
                <c:pt idx="28203">
                  <c:v>42899.363194386577</c:v>
                </c:pt>
                <c:pt idx="28204">
                  <c:v>42899.370138831022</c:v>
                </c:pt>
                <c:pt idx="28205">
                  <c:v>42899.37708327546</c:v>
                </c:pt>
                <c:pt idx="28206">
                  <c:v>42899.384027719905</c:v>
                </c:pt>
                <c:pt idx="28207">
                  <c:v>42899.39097216435</c:v>
                </c:pt>
                <c:pt idx="28208">
                  <c:v>42899.397916608796</c:v>
                </c:pt>
                <c:pt idx="28209">
                  <c:v>42899.404861053241</c:v>
                </c:pt>
                <c:pt idx="28210">
                  <c:v>42899.411805497686</c:v>
                </c:pt>
                <c:pt idx="28211">
                  <c:v>42899.418749942131</c:v>
                </c:pt>
                <c:pt idx="28212">
                  <c:v>42899.425694386577</c:v>
                </c:pt>
                <c:pt idx="28213">
                  <c:v>42899.432638831022</c:v>
                </c:pt>
                <c:pt idx="28214">
                  <c:v>42899.43958327546</c:v>
                </c:pt>
                <c:pt idx="28215">
                  <c:v>42899.446527719905</c:v>
                </c:pt>
                <c:pt idx="28216">
                  <c:v>42899.45347216435</c:v>
                </c:pt>
                <c:pt idx="28217">
                  <c:v>42899.460416608796</c:v>
                </c:pt>
                <c:pt idx="28218">
                  <c:v>42899.467361053241</c:v>
                </c:pt>
                <c:pt idx="28219">
                  <c:v>42899.474305497686</c:v>
                </c:pt>
                <c:pt idx="28220">
                  <c:v>42899.481249942131</c:v>
                </c:pt>
                <c:pt idx="28221">
                  <c:v>42899.488194386577</c:v>
                </c:pt>
                <c:pt idx="28222">
                  <c:v>42899.495138831022</c:v>
                </c:pt>
                <c:pt idx="28223">
                  <c:v>42899.50208327546</c:v>
                </c:pt>
                <c:pt idx="28224">
                  <c:v>42899.509027719905</c:v>
                </c:pt>
                <c:pt idx="28225">
                  <c:v>42899.51597216435</c:v>
                </c:pt>
                <c:pt idx="28226">
                  <c:v>42899.522916608796</c:v>
                </c:pt>
                <c:pt idx="28227">
                  <c:v>42899.529861053241</c:v>
                </c:pt>
                <c:pt idx="28228">
                  <c:v>42899.536805497686</c:v>
                </c:pt>
                <c:pt idx="28229">
                  <c:v>42899.543749942131</c:v>
                </c:pt>
                <c:pt idx="28230">
                  <c:v>42899.550694386577</c:v>
                </c:pt>
                <c:pt idx="28231">
                  <c:v>42899.557638831022</c:v>
                </c:pt>
                <c:pt idx="28232">
                  <c:v>42899.56458327546</c:v>
                </c:pt>
                <c:pt idx="28233">
                  <c:v>42899.571527719905</c:v>
                </c:pt>
                <c:pt idx="28234">
                  <c:v>42899.57847216435</c:v>
                </c:pt>
                <c:pt idx="28235">
                  <c:v>42899.585416608796</c:v>
                </c:pt>
                <c:pt idx="28236">
                  <c:v>42899.592361053241</c:v>
                </c:pt>
                <c:pt idx="28237">
                  <c:v>42899.599305497686</c:v>
                </c:pt>
                <c:pt idx="28238">
                  <c:v>42899.606249942131</c:v>
                </c:pt>
                <c:pt idx="28239">
                  <c:v>42899.613194386577</c:v>
                </c:pt>
                <c:pt idx="28240">
                  <c:v>42899.620138831022</c:v>
                </c:pt>
                <c:pt idx="28241">
                  <c:v>42899.62708327546</c:v>
                </c:pt>
                <c:pt idx="28242">
                  <c:v>42899.634027719905</c:v>
                </c:pt>
                <c:pt idx="28243">
                  <c:v>42899.64097216435</c:v>
                </c:pt>
                <c:pt idx="28244">
                  <c:v>42899.647916608796</c:v>
                </c:pt>
                <c:pt idx="28245">
                  <c:v>42899.654861053241</c:v>
                </c:pt>
                <c:pt idx="28246">
                  <c:v>42899.661805497686</c:v>
                </c:pt>
                <c:pt idx="28247">
                  <c:v>42899.668749942131</c:v>
                </c:pt>
                <c:pt idx="28248">
                  <c:v>42899.675694386577</c:v>
                </c:pt>
                <c:pt idx="28249">
                  <c:v>42899.682638831022</c:v>
                </c:pt>
                <c:pt idx="28250">
                  <c:v>42899.68958327546</c:v>
                </c:pt>
                <c:pt idx="28251">
                  <c:v>42899.696527719905</c:v>
                </c:pt>
                <c:pt idx="28252">
                  <c:v>42899.70347216435</c:v>
                </c:pt>
                <c:pt idx="28253">
                  <c:v>42899.710416608796</c:v>
                </c:pt>
                <c:pt idx="28254">
                  <c:v>42899.717361053241</c:v>
                </c:pt>
                <c:pt idx="28255">
                  <c:v>42899.724305497686</c:v>
                </c:pt>
                <c:pt idx="28256">
                  <c:v>42899.731249942131</c:v>
                </c:pt>
                <c:pt idx="28257">
                  <c:v>42899.738194386577</c:v>
                </c:pt>
                <c:pt idx="28258">
                  <c:v>42899.745138831022</c:v>
                </c:pt>
                <c:pt idx="28259">
                  <c:v>42899.75208327546</c:v>
                </c:pt>
                <c:pt idx="28260">
                  <c:v>42899.759027719905</c:v>
                </c:pt>
                <c:pt idx="28261">
                  <c:v>42899.76597216435</c:v>
                </c:pt>
                <c:pt idx="28262">
                  <c:v>42899.772916608796</c:v>
                </c:pt>
                <c:pt idx="28263">
                  <c:v>42899.779861053241</c:v>
                </c:pt>
                <c:pt idx="28264">
                  <c:v>42899.786805497686</c:v>
                </c:pt>
                <c:pt idx="28265">
                  <c:v>42899.793749942131</c:v>
                </c:pt>
                <c:pt idx="28266">
                  <c:v>42899.800694386577</c:v>
                </c:pt>
                <c:pt idx="28267">
                  <c:v>42899.807638831022</c:v>
                </c:pt>
                <c:pt idx="28268">
                  <c:v>42899.81458327546</c:v>
                </c:pt>
                <c:pt idx="28269">
                  <c:v>42899.821527719905</c:v>
                </c:pt>
                <c:pt idx="28270">
                  <c:v>42899.82847216435</c:v>
                </c:pt>
                <c:pt idx="28271">
                  <c:v>42899.835416608796</c:v>
                </c:pt>
                <c:pt idx="28272">
                  <c:v>42899.842361053241</c:v>
                </c:pt>
                <c:pt idx="28273">
                  <c:v>42899.849305497686</c:v>
                </c:pt>
                <c:pt idx="28274">
                  <c:v>42899.856249942131</c:v>
                </c:pt>
                <c:pt idx="28275">
                  <c:v>42899.863194386577</c:v>
                </c:pt>
                <c:pt idx="28276">
                  <c:v>42899.870138831022</c:v>
                </c:pt>
                <c:pt idx="28277">
                  <c:v>42899.87708327546</c:v>
                </c:pt>
                <c:pt idx="28278">
                  <c:v>42899.884027719905</c:v>
                </c:pt>
                <c:pt idx="28279">
                  <c:v>42899.89097216435</c:v>
                </c:pt>
                <c:pt idx="28280">
                  <c:v>42899.897916608796</c:v>
                </c:pt>
                <c:pt idx="28281">
                  <c:v>42899.904861053241</c:v>
                </c:pt>
                <c:pt idx="28282">
                  <c:v>42899.911805497686</c:v>
                </c:pt>
                <c:pt idx="28283">
                  <c:v>42899.918749942131</c:v>
                </c:pt>
                <c:pt idx="28284">
                  <c:v>42899.925694386577</c:v>
                </c:pt>
                <c:pt idx="28285">
                  <c:v>42899.932638831022</c:v>
                </c:pt>
                <c:pt idx="28286">
                  <c:v>42899.93958327546</c:v>
                </c:pt>
                <c:pt idx="28287">
                  <c:v>42899.946527719905</c:v>
                </c:pt>
                <c:pt idx="28288">
                  <c:v>42899.95347216435</c:v>
                </c:pt>
                <c:pt idx="28289">
                  <c:v>42899.960416608796</c:v>
                </c:pt>
                <c:pt idx="28290">
                  <c:v>42899.967361053241</c:v>
                </c:pt>
                <c:pt idx="28291">
                  <c:v>42899.974305497686</c:v>
                </c:pt>
                <c:pt idx="28292">
                  <c:v>42899.981249942131</c:v>
                </c:pt>
                <c:pt idx="28293">
                  <c:v>42899.988194386577</c:v>
                </c:pt>
                <c:pt idx="28294">
                  <c:v>42899.995138831022</c:v>
                </c:pt>
                <c:pt idx="28295">
                  <c:v>42900.00208327546</c:v>
                </c:pt>
                <c:pt idx="28296">
                  <c:v>42900.009027719905</c:v>
                </c:pt>
                <c:pt idx="28297">
                  <c:v>42900.01597216435</c:v>
                </c:pt>
                <c:pt idx="28298">
                  <c:v>42900.022916608796</c:v>
                </c:pt>
                <c:pt idx="28299">
                  <c:v>42900.029861053241</c:v>
                </c:pt>
                <c:pt idx="28300">
                  <c:v>42900.036805497686</c:v>
                </c:pt>
                <c:pt idx="28301">
                  <c:v>42900.043749942131</c:v>
                </c:pt>
                <c:pt idx="28302">
                  <c:v>42900.050694386577</c:v>
                </c:pt>
                <c:pt idx="28303">
                  <c:v>42900.057638831022</c:v>
                </c:pt>
                <c:pt idx="28304">
                  <c:v>42900.06458327546</c:v>
                </c:pt>
                <c:pt idx="28305">
                  <c:v>42900.071527719905</c:v>
                </c:pt>
                <c:pt idx="28306">
                  <c:v>42900.07847216435</c:v>
                </c:pt>
                <c:pt idx="28307">
                  <c:v>42900.085416608796</c:v>
                </c:pt>
                <c:pt idx="28308">
                  <c:v>42900.092361053241</c:v>
                </c:pt>
                <c:pt idx="28309">
                  <c:v>42900.099305497686</c:v>
                </c:pt>
                <c:pt idx="28310">
                  <c:v>42900.106249942131</c:v>
                </c:pt>
                <c:pt idx="28311">
                  <c:v>42900.113194386577</c:v>
                </c:pt>
                <c:pt idx="28312">
                  <c:v>42900.120138831022</c:v>
                </c:pt>
                <c:pt idx="28313">
                  <c:v>42900.12708327546</c:v>
                </c:pt>
                <c:pt idx="28314">
                  <c:v>42900.134027719905</c:v>
                </c:pt>
                <c:pt idx="28315">
                  <c:v>42900.14097216435</c:v>
                </c:pt>
                <c:pt idx="28316">
                  <c:v>42900.147916608796</c:v>
                </c:pt>
                <c:pt idx="28317">
                  <c:v>42900.154861053241</c:v>
                </c:pt>
                <c:pt idx="28318">
                  <c:v>42900.161805497686</c:v>
                </c:pt>
                <c:pt idx="28319">
                  <c:v>42900.168749942131</c:v>
                </c:pt>
                <c:pt idx="28320">
                  <c:v>42900.175694386577</c:v>
                </c:pt>
                <c:pt idx="28321">
                  <c:v>42900.182638831022</c:v>
                </c:pt>
                <c:pt idx="28322">
                  <c:v>42900.18958327546</c:v>
                </c:pt>
                <c:pt idx="28323">
                  <c:v>42900.196527719905</c:v>
                </c:pt>
                <c:pt idx="28324">
                  <c:v>42900.20347216435</c:v>
                </c:pt>
                <c:pt idx="28325">
                  <c:v>42900.210416608796</c:v>
                </c:pt>
                <c:pt idx="28326">
                  <c:v>42900.217361053241</c:v>
                </c:pt>
                <c:pt idx="28327">
                  <c:v>42900.224305497686</c:v>
                </c:pt>
                <c:pt idx="28328">
                  <c:v>42900.231249942131</c:v>
                </c:pt>
                <c:pt idx="28329">
                  <c:v>42900.238194386577</c:v>
                </c:pt>
                <c:pt idx="28330">
                  <c:v>42900.245138831022</c:v>
                </c:pt>
                <c:pt idx="28331">
                  <c:v>42900.25208327546</c:v>
                </c:pt>
                <c:pt idx="28332">
                  <c:v>42900.259027719905</c:v>
                </c:pt>
                <c:pt idx="28333">
                  <c:v>42900.26597216435</c:v>
                </c:pt>
                <c:pt idx="28334">
                  <c:v>42900.272916608796</c:v>
                </c:pt>
                <c:pt idx="28335">
                  <c:v>42900.279861053241</c:v>
                </c:pt>
                <c:pt idx="28336">
                  <c:v>42900.286805497686</c:v>
                </c:pt>
                <c:pt idx="28337">
                  <c:v>42900.293749942131</c:v>
                </c:pt>
                <c:pt idx="28338">
                  <c:v>42900.300694386577</c:v>
                </c:pt>
                <c:pt idx="28339">
                  <c:v>42900.307638831022</c:v>
                </c:pt>
                <c:pt idx="28340">
                  <c:v>42900.31458327546</c:v>
                </c:pt>
                <c:pt idx="28341">
                  <c:v>42900.321527719905</c:v>
                </c:pt>
                <c:pt idx="28342">
                  <c:v>42900.32847216435</c:v>
                </c:pt>
                <c:pt idx="28343">
                  <c:v>42900.335416608796</c:v>
                </c:pt>
                <c:pt idx="28344">
                  <c:v>42900.342361053241</c:v>
                </c:pt>
                <c:pt idx="28345">
                  <c:v>42900.349305497686</c:v>
                </c:pt>
                <c:pt idx="28346">
                  <c:v>42900.356249942131</c:v>
                </c:pt>
                <c:pt idx="28347">
                  <c:v>42900.363194386577</c:v>
                </c:pt>
                <c:pt idx="28348">
                  <c:v>42900.370138831022</c:v>
                </c:pt>
                <c:pt idx="28349">
                  <c:v>42900.37708327546</c:v>
                </c:pt>
                <c:pt idx="28350">
                  <c:v>42900.384027719905</c:v>
                </c:pt>
                <c:pt idx="28351">
                  <c:v>42900.39097216435</c:v>
                </c:pt>
                <c:pt idx="28352">
                  <c:v>42900.397916608796</c:v>
                </c:pt>
                <c:pt idx="28353">
                  <c:v>42900.404861053241</c:v>
                </c:pt>
                <c:pt idx="28354">
                  <c:v>42900.411805497686</c:v>
                </c:pt>
                <c:pt idx="28355">
                  <c:v>42900.418749942131</c:v>
                </c:pt>
                <c:pt idx="28356">
                  <c:v>42900.425694386577</c:v>
                </c:pt>
                <c:pt idx="28357">
                  <c:v>42900.432638831022</c:v>
                </c:pt>
                <c:pt idx="28358">
                  <c:v>42900.43958327546</c:v>
                </c:pt>
                <c:pt idx="28359">
                  <c:v>42900.446527719905</c:v>
                </c:pt>
                <c:pt idx="28360">
                  <c:v>42900.45347216435</c:v>
                </c:pt>
                <c:pt idx="28361">
                  <c:v>42900.460416608796</c:v>
                </c:pt>
                <c:pt idx="28362">
                  <c:v>42900.467361053241</c:v>
                </c:pt>
                <c:pt idx="28363">
                  <c:v>42900.474305497686</c:v>
                </c:pt>
                <c:pt idx="28364">
                  <c:v>42900.481249942131</c:v>
                </c:pt>
                <c:pt idx="28365">
                  <c:v>42900.488194386577</c:v>
                </c:pt>
                <c:pt idx="28366">
                  <c:v>42900.495138831022</c:v>
                </c:pt>
                <c:pt idx="28367">
                  <c:v>42900.50208327546</c:v>
                </c:pt>
                <c:pt idx="28368">
                  <c:v>42900.509027719905</c:v>
                </c:pt>
                <c:pt idx="28369">
                  <c:v>42900.51597216435</c:v>
                </c:pt>
                <c:pt idx="28370">
                  <c:v>42900.522916608796</c:v>
                </c:pt>
                <c:pt idx="28371">
                  <c:v>42900.529861053241</c:v>
                </c:pt>
                <c:pt idx="28372">
                  <c:v>42900.536805497686</c:v>
                </c:pt>
                <c:pt idx="28373">
                  <c:v>42900.543749942131</c:v>
                </c:pt>
                <c:pt idx="28374">
                  <c:v>42900.550694386577</c:v>
                </c:pt>
                <c:pt idx="28375">
                  <c:v>42900.557638831022</c:v>
                </c:pt>
                <c:pt idx="28376">
                  <c:v>42900.56458327546</c:v>
                </c:pt>
                <c:pt idx="28377">
                  <c:v>42900.571527719905</c:v>
                </c:pt>
                <c:pt idx="28378">
                  <c:v>42900.57847216435</c:v>
                </c:pt>
                <c:pt idx="28379">
                  <c:v>42900.585416608796</c:v>
                </c:pt>
                <c:pt idx="28380">
                  <c:v>42900.592361053241</c:v>
                </c:pt>
                <c:pt idx="28381">
                  <c:v>42900.599305497686</c:v>
                </c:pt>
                <c:pt idx="28382">
                  <c:v>42900.606249942131</c:v>
                </c:pt>
                <c:pt idx="28383">
                  <c:v>42900.613194386577</c:v>
                </c:pt>
                <c:pt idx="28384">
                  <c:v>42900.620138831022</c:v>
                </c:pt>
                <c:pt idx="28385">
                  <c:v>42900.62708327546</c:v>
                </c:pt>
                <c:pt idx="28386">
                  <c:v>42900.634027719905</c:v>
                </c:pt>
                <c:pt idx="28387">
                  <c:v>42900.64097216435</c:v>
                </c:pt>
                <c:pt idx="28388">
                  <c:v>42900.647916608796</c:v>
                </c:pt>
                <c:pt idx="28389">
                  <c:v>42900.654861053241</c:v>
                </c:pt>
                <c:pt idx="28390">
                  <c:v>42900.661805497686</c:v>
                </c:pt>
                <c:pt idx="28391">
                  <c:v>42900.668749942131</c:v>
                </c:pt>
                <c:pt idx="28392">
                  <c:v>42900.675694386577</c:v>
                </c:pt>
                <c:pt idx="28393">
                  <c:v>42900.682638831022</c:v>
                </c:pt>
                <c:pt idx="28394">
                  <c:v>42900.68958327546</c:v>
                </c:pt>
                <c:pt idx="28395">
                  <c:v>42900.696527719905</c:v>
                </c:pt>
                <c:pt idx="28396">
                  <c:v>42900.70347216435</c:v>
                </c:pt>
                <c:pt idx="28397">
                  <c:v>42900.710416608796</c:v>
                </c:pt>
                <c:pt idx="28398">
                  <c:v>42900.717361053241</c:v>
                </c:pt>
                <c:pt idx="28399">
                  <c:v>42900.724305497686</c:v>
                </c:pt>
                <c:pt idx="28400">
                  <c:v>42900.731249942131</c:v>
                </c:pt>
                <c:pt idx="28401">
                  <c:v>42900.738194386577</c:v>
                </c:pt>
                <c:pt idx="28402">
                  <c:v>42900.745138831022</c:v>
                </c:pt>
                <c:pt idx="28403">
                  <c:v>42900.75208327546</c:v>
                </c:pt>
                <c:pt idx="28404">
                  <c:v>42900.759027719905</c:v>
                </c:pt>
                <c:pt idx="28405">
                  <c:v>42900.76597216435</c:v>
                </c:pt>
                <c:pt idx="28406">
                  <c:v>42900.772916608796</c:v>
                </c:pt>
                <c:pt idx="28407">
                  <c:v>42900.779861053241</c:v>
                </c:pt>
                <c:pt idx="28408">
                  <c:v>42900.786805497686</c:v>
                </c:pt>
                <c:pt idx="28409">
                  <c:v>42900.793749942131</c:v>
                </c:pt>
                <c:pt idx="28410">
                  <c:v>42900.800694386577</c:v>
                </c:pt>
                <c:pt idx="28411">
                  <c:v>42900.807638831022</c:v>
                </c:pt>
                <c:pt idx="28412">
                  <c:v>42900.81458327546</c:v>
                </c:pt>
                <c:pt idx="28413">
                  <c:v>42900.821527719905</c:v>
                </c:pt>
                <c:pt idx="28414">
                  <c:v>42900.82847216435</c:v>
                </c:pt>
                <c:pt idx="28415">
                  <c:v>42900.835416608796</c:v>
                </c:pt>
                <c:pt idx="28416">
                  <c:v>42900.842361053241</c:v>
                </c:pt>
                <c:pt idx="28417">
                  <c:v>42900.849305497686</c:v>
                </c:pt>
                <c:pt idx="28418">
                  <c:v>42900.856249942131</c:v>
                </c:pt>
                <c:pt idx="28419">
                  <c:v>42900.863194386577</c:v>
                </c:pt>
                <c:pt idx="28420">
                  <c:v>42900.870138831022</c:v>
                </c:pt>
                <c:pt idx="28421">
                  <c:v>42900.87708327546</c:v>
                </c:pt>
                <c:pt idx="28422">
                  <c:v>42900.884027719905</c:v>
                </c:pt>
                <c:pt idx="28423">
                  <c:v>42900.89097216435</c:v>
                </c:pt>
                <c:pt idx="28424">
                  <c:v>42900.897916608796</c:v>
                </c:pt>
                <c:pt idx="28425">
                  <c:v>42900.904861053241</c:v>
                </c:pt>
                <c:pt idx="28426">
                  <c:v>42900.911805497686</c:v>
                </c:pt>
                <c:pt idx="28427">
                  <c:v>42900.918749942131</c:v>
                </c:pt>
                <c:pt idx="28428">
                  <c:v>42900.925694386577</c:v>
                </c:pt>
                <c:pt idx="28429">
                  <c:v>42900.932638831022</c:v>
                </c:pt>
                <c:pt idx="28430">
                  <c:v>42900.93958327546</c:v>
                </c:pt>
                <c:pt idx="28431">
                  <c:v>42900.946527719905</c:v>
                </c:pt>
                <c:pt idx="28432">
                  <c:v>42900.95347216435</c:v>
                </c:pt>
                <c:pt idx="28433">
                  <c:v>42900.960416608796</c:v>
                </c:pt>
                <c:pt idx="28434">
                  <c:v>42900.967361053241</c:v>
                </c:pt>
                <c:pt idx="28435">
                  <c:v>42900.974305497686</c:v>
                </c:pt>
                <c:pt idx="28436">
                  <c:v>42900.981249942131</c:v>
                </c:pt>
                <c:pt idx="28437">
                  <c:v>42900.988194386577</c:v>
                </c:pt>
                <c:pt idx="28438">
                  <c:v>42900.995138831022</c:v>
                </c:pt>
                <c:pt idx="28439">
                  <c:v>42901.00208327546</c:v>
                </c:pt>
                <c:pt idx="28440">
                  <c:v>42901.009027719905</c:v>
                </c:pt>
                <c:pt idx="28441">
                  <c:v>42901.01597216435</c:v>
                </c:pt>
                <c:pt idx="28442">
                  <c:v>42901.022916608796</c:v>
                </c:pt>
                <c:pt idx="28443">
                  <c:v>42901.029861053241</c:v>
                </c:pt>
                <c:pt idx="28444">
                  <c:v>42901.036805497686</c:v>
                </c:pt>
                <c:pt idx="28445">
                  <c:v>42901.043749942131</c:v>
                </c:pt>
                <c:pt idx="28446">
                  <c:v>42901.050694386577</c:v>
                </c:pt>
                <c:pt idx="28447">
                  <c:v>42901.057638831022</c:v>
                </c:pt>
                <c:pt idx="28448">
                  <c:v>42901.06458327546</c:v>
                </c:pt>
                <c:pt idx="28449">
                  <c:v>42901.071527719905</c:v>
                </c:pt>
                <c:pt idx="28450">
                  <c:v>42901.07847216435</c:v>
                </c:pt>
                <c:pt idx="28451">
                  <c:v>42901.085416608796</c:v>
                </c:pt>
                <c:pt idx="28452">
                  <c:v>42901.092361053241</c:v>
                </c:pt>
                <c:pt idx="28453">
                  <c:v>42901.099305497686</c:v>
                </c:pt>
                <c:pt idx="28454">
                  <c:v>42901.106249942131</c:v>
                </c:pt>
                <c:pt idx="28455">
                  <c:v>42901.113194386577</c:v>
                </c:pt>
                <c:pt idx="28456">
                  <c:v>42901.120138831022</c:v>
                </c:pt>
                <c:pt idx="28457">
                  <c:v>42901.12708327546</c:v>
                </c:pt>
                <c:pt idx="28458">
                  <c:v>42901.134027719905</c:v>
                </c:pt>
                <c:pt idx="28459">
                  <c:v>42901.14097216435</c:v>
                </c:pt>
                <c:pt idx="28460">
                  <c:v>42901.147916608796</c:v>
                </c:pt>
                <c:pt idx="28461">
                  <c:v>42901.154861053241</c:v>
                </c:pt>
                <c:pt idx="28462">
                  <c:v>42901.161805497686</c:v>
                </c:pt>
                <c:pt idx="28463">
                  <c:v>42901.168749942131</c:v>
                </c:pt>
                <c:pt idx="28464">
                  <c:v>42901.175694386577</c:v>
                </c:pt>
                <c:pt idx="28465">
                  <c:v>42901.182638831022</c:v>
                </c:pt>
                <c:pt idx="28466">
                  <c:v>42901.18958327546</c:v>
                </c:pt>
                <c:pt idx="28467">
                  <c:v>42901.196527719905</c:v>
                </c:pt>
                <c:pt idx="28468">
                  <c:v>42901.20347216435</c:v>
                </c:pt>
                <c:pt idx="28469">
                  <c:v>42901.210416608796</c:v>
                </c:pt>
                <c:pt idx="28470">
                  <c:v>42901.217361053241</c:v>
                </c:pt>
                <c:pt idx="28471">
                  <c:v>42901.224305497686</c:v>
                </c:pt>
                <c:pt idx="28472">
                  <c:v>42901.231249942131</c:v>
                </c:pt>
                <c:pt idx="28473">
                  <c:v>42901.238194386577</c:v>
                </c:pt>
                <c:pt idx="28474">
                  <c:v>42901.245138831022</c:v>
                </c:pt>
                <c:pt idx="28475">
                  <c:v>42901.25208327546</c:v>
                </c:pt>
                <c:pt idx="28476">
                  <c:v>42901.259027719905</c:v>
                </c:pt>
                <c:pt idx="28477">
                  <c:v>42901.26597216435</c:v>
                </c:pt>
                <c:pt idx="28478">
                  <c:v>42901.272916608796</c:v>
                </c:pt>
                <c:pt idx="28479">
                  <c:v>42901.279861053241</c:v>
                </c:pt>
                <c:pt idx="28480">
                  <c:v>42901.286805497686</c:v>
                </c:pt>
                <c:pt idx="28481">
                  <c:v>42901.293749942131</c:v>
                </c:pt>
                <c:pt idx="28482">
                  <c:v>42901.300694386577</c:v>
                </c:pt>
                <c:pt idx="28483">
                  <c:v>42901.307638831022</c:v>
                </c:pt>
                <c:pt idx="28484">
                  <c:v>42901.31458327546</c:v>
                </c:pt>
                <c:pt idx="28485">
                  <c:v>42901.321527719905</c:v>
                </c:pt>
                <c:pt idx="28486">
                  <c:v>42901.32847216435</c:v>
                </c:pt>
                <c:pt idx="28487">
                  <c:v>42901.335416608796</c:v>
                </c:pt>
                <c:pt idx="28488">
                  <c:v>42901.342361053241</c:v>
                </c:pt>
                <c:pt idx="28489">
                  <c:v>42901.349305497686</c:v>
                </c:pt>
                <c:pt idx="28490">
                  <c:v>42901.356249942131</c:v>
                </c:pt>
                <c:pt idx="28491">
                  <c:v>42901.363194386577</c:v>
                </c:pt>
                <c:pt idx="28492">
                  <c:v>42901.370138831022</c:v>
                </c:pt>
                <c:pt idx="28493">
                  <c:v>42901.37708327546</c:v>
                </c:pt>
                <c:pt idx="28494">
                  <c:v>42901.384027719905</c:v>
                </c:pt>
                <c:pt idx="28495">
                  <c:v>42901.39097216435</c:v>
                </c:pt>
                <c:pt idx="28496">
                  <c:v>42901.397916608796</c:v>
                </c:pt>
                <c:pt idx="28497">
                  <c:v>42901.404861053241</c:v>
                </c:pt>
                <c:pt idx="28498">
                  <c:v>42901.411805497686</c:v>
                </c:pt>
                <c:pt idx="28499">
                  <c:v>42901.418749942131</c:v>
                </c:pt>
                <c:pt idx="28500">
                  <c:v>42901.425694386577</c:v>
                </c:pt>
                <c:pt idx="28501">
                  <c:v>42901.432638831022</c:v>
                </c:pt>
                <c:pt idx="28502">
                  <c:v>42901.43958327546</c:v>
                </c:pt>
                <c:pt idx="28503">
                  <c:v>42901.446527719905</c:v>
                </c:pt>
                <c:pt idx="28504">
                  <c:v>42901.45347216435</c:v>
                </c:pt>
                <c:pt idx="28505">
                  <c:v>42901.460416608796</c:v>
                </c:pt>
                <c:pt idx="28506">
                  <c:v>42901.467361053241</c:v>
                </c:pt>
                <c:pt idx="28507">
                  <c:v>42901.474305497686</c:v>
                </c:pt>
                <c:pt idx="28508">
                  <c:v>42901.481249942131</c:v>
                </c:pt>
                <c:pt idx="28509">
                  <c:v>42901.488194386577</c:v>
                </c:pt>
                <c:pt idx="28510">
                  <c:v>42901.495138831022</c:v>
                </c:pt>
                <c:pt idx="28511">
                  <c:v>42901.50208327546</c:v>
                </c:pt>
                <c:pt idx="28512">
                  <c:v>42901.509027719905</c:v>
                </c:pt>
                <c:pt idx="28513">
                  <c:v>42901.51597216435</c:v>
                </c:pt>
                <c:pt idx="28514">
                  <c:v>42901.522916608796</c:v>
                </c:pt>
                <c:pt idx="28515">
                  <c:v>42901.529861053241</c:v>
                </c:pt>
                <c:pt idx="28516">
                  <c:v>42901.536805497686</c:v>
                </c:pt>
                <c:pt idx="28517">
                  <c:v>42901.543749942131</c:v>
                </c:pt>
                <c:pt idx="28518">
                  <c:v>42901.550694386577</c:v>
                </c:pt>
                <c:pt idx="28519">
                  <c:v>42901.557638831022</c:v>
                </c:pt>
                <c:pt idx="28520">
                  <c:v>42901.56458327546</c:v>
                </c:pt>
                <c:pt idx="28521">
                  <c:v>42901.571527719905</c:v>
                </c:pt>
                <c:pt idx="28522">
                  <c:v>42901.57847216435</c:v>
                </c:pt>
                <c:pt idx="28523">
                  <c:v>42901.585416608796</c:v>
                </c:pt>
                <c:pt idx="28524">
                  <c:v>42901.592361053241</c:v>
                </c:pt>
                <c:pt idx="28525">
                  <c:v>42901.599305497686</c:v>
                </c:pt>
                <c:pt idx="28526">
                  <c:v>42901.606249942131</c:v>
                </c:pt>
                <c:pt idx="28527">
                  <c:v>42901.613194386577</c:v>
                </c:pt>
                <c:pt idx="28528">
                  <c:v>42901.620138831022</c:v>
                </c:pt>
                <c:pt idx="28529">
                  <c:v>42901.62708327546</c:v>
                </c:pt>
                <c:pt idx="28530">
                  <c:v>42901.634027719905</c:v>
                </c:pt>
                <c:pt idx="28531">
                  <c:v>42901.64097216435</c:v>
                </c:pt>
                <c:pt idx="28532">
                  <c:v>42901.647916608796</c:v>
                </c:pt>
                <c:pt idx="28533">
                  <c:v>42901.654861053241</c:v>
                </c:pt>
                <c:pt idx="28534">
                  <c:v>42901.661805497686</c:v>
                </c:pt>
                <c:pt idx="28535">
                  <c:v>42901.668749942131</c:v>
                </c:pt>
                <c:pt idx="28536">
                  <c:v>42901.675694386577</c:v>
                </c:pt>
                <c:pt idx="28537">
                  <c:v>42901.682638831022</c:v>
                </c:pt>
                <c:pt idx="28538">
                  <c:v>42901.68958327546</c:v>
                </c:pt>
                <c:pt idx="28539">
                  <c:v>42901.696527719905</c:v>
                </c:pt>
                <c:pt idx="28540">
                  <c:v>42901.70347216435</c:v>
                </c:pt>
                <c:pt idx="28541">
                  <c:v>42901.710416608796</c:v>
                </c:pt>
                <c:pt idx="28542">
                  <c:v>42901.717361053241</c:v>
                </c:pt>
                <c:pt idx="28543">
                  <c:v>42901.724305497686</c:v>
                </c:pt>
                <c:pt idx="28544">
                  <c:v>42901.731249942131</c:v>
                </c:pt>
                <c:pt idx="28545">
                  <c:v>42901.738194386577</c:v>
                </c:pt>
                <c:pt idx="28546">
                  <c:v>42901.745138831022</c:v>
                </c:pt>
                <c:pt idx="28547">
                  <c:v>42901.75208327546</c:v>
                </c:pt>
                <c:pt idx="28548">
                  <c:v>42901.759027719905</c:v>
                </c:pt>
                <c:pt idx="28549">
                  <c:v>42901.76597216435</c:v>
                </c:pt>
                <c:pt idx="28550">
                  <c:v>42901.772916608796</c:v>
                </c:pt>
                <c:pt idx="28551">
                  <c:v>42901.779861053241</c:v>
                </c:pt>
                <c:pt idx="28552">
                  <c:v>42901.786805497686</c:v>
                </c:pt>
                <c:pt idx="28553">
                  <c:v>42901.793749942131</c:v>
                </c:pt>
                <c:pt idx="28554">
                  <c:v>42901.800694386577</c:v>
                </c:pt>
                <c:pt idx="28555">
                  <c:v>42901.807638831022</c:v>
                </c:pt>
                <c:pt idx="28556">
                  <c:v>42901.81458327546</c:v>
                </c:pt>
                <c:pt idx="28557">
                  <c:v>42901.821527719905</c:v>
                </c:pt>
                <c:pt idx="28558">
                  <c:v>42901.82847216435</c:v>
                </c:pt>
                <c:pt idx="28559">
                  <c:v>42901.835416608796</c:v>
                </c:pt>
                <c:pt idx="28560">
                  <c:v>42901.842361053241</c:v>
                </c:pt>
                <c:pt idx="28561">
                  <c:v>42901.849305497686</c:v>
                </c:pt>
                <c:pt idx="28562">
                  <c:v>42901.856249942131</c:v>
                </c:pt>
                <c:pt idx="28563">
                  <c:v>42901.863194386577</c:v>
                </c:pt>
                <c:pt idx="28564">
                  <c:v>42901.870138831022</c:v>
                </c:pt>
                <c:pt idx="28565">
                  <c:v>42901.87708327546</c:v>
                </c:pt>
                <c:pt idx="28566">
                  <c:v>42901.884027719905</c:v>
                </c:pt>
                <c:pt idx="28567">
                  <c:v>42901.89097216435</c:v>
                </c:pt>
                <c:pt idx="28568">
                  <c:v>42901.897916608796</c:v>
                </c:pt>
                <c:pt idx="28569">
                  <c:v>42901.904861053241</c:v>
                </c:pt>
                <c:pt idx="28570">
                  <c:v>42901.911805497686</c:v>
                </c:pt>
                <c:pt idx="28571">
                  <c:v>42901.918749942131</c:v>
                </c:pt>
                <c:pt idx="28572">
                  <c:v>42901.925694386577</c:v>
                </c:pt>
                <c:pt idx="28573">
                  <c:v>42901.932638831022</c:v>
                </c:pt>
                <c:pt idx="28574">
                  <c:v>42901.93958327546</c:v>
                </c:pt>
                <c:pt idx="28575">
                  <c:v>42901.946527719905</c:v>
                </c:pt>
                <c:pt idx="28576">
                  <c:v>42901.95347216435</c:v>
                </c:pt>
                <c:pt idx="28577">
                  <c:v>42901.960416608796</c:v>
                </c:pt>
                <c:pt idx="28578">
                  <c:v>42901.967361053241</c:v>
                </c:pt>
                <c:pt idx="28579">
                  <c:v>42901.974305497686</c:v>
                </c:pt>
                <c:pt idx="28580">
                  <c:v>42901.981249942131</c:v>
                </c:pt>
                <c:pt idx="28581">
                  <c:v>42901.988194386577</c:v>
                </c:pt>
                <c:pt idx="28582">
                  <c:v>42901.995138831022</c:v>
                </c:pt>
                <c:pt idx="28583">
                  <c:v>42902.00208327546</c:v>
                </c:pt>
                <c:pt idx="28584">
                  <c:v>42902.009027719905</c:v>
                </c:pt>
                <c:pt idx="28585">
                  <c:v>42902.01597216435</c:v>
                </c:pt>
                <c:pt idx="28586">
                  <c:v>42902.022916608796</c:v>
                </c:pt>
                <c:pt idx="28587">
                  <c:v>42902.029861053241</c:v>
                </c:pt>
                <c:pt idx="28588">
                  <c:v>42902.036805497686</c:v>
                </c:pt>
                <c:pt idx="28589">
                  <c:v>42902.043749942131</c:v>
                </c:pt>
                <c:pt idx="28590">
                  <c:v>42902.050694386577</c:v>
                </c:pt>
                <c:pt idx="28591">
                  <c:v>42902.057638831022</c:v>
                </c:pt>
                <c:pt idx="28592">
                  <c:v>42902.06458327546</c:v>
                </c:pt>
                <c:pt idx="28593">
                  <c:v>42902.071527719905</c:v>
                </c:pt>
                <c:pt idx="28594">
                  <c:v>42902.07847216435</c:v>
                </c:pt>
                <c:pt idx="28595">
                  <c:v>42902.085416608796</c:v>
                </c:pt>
                <c:pt idx="28596">
                  <c:v>42902.092361053241</c:v>
                </c:pt>
                <c:pt idx="28597">
                  <c:v>42902.099305497686</c:v>
                </c:pt>
                <c:pt idx="28598">
                  <c:v>42902.106249942131</c:v>
                </c:pt>
                <c:pt idx="28599">
                  <c:v>42902.113194386577</c:v>
                </c:pt>
                <c:pt idx="28600">
                  <c:v>42902.120138831022</c:v>
                </c:pt>
                <c:pt idx="28601">
                  <c:v>42902.12708327546</c:v>
                </c:pt>
                <c:pt idx="28602">
                  <c:v>42902.134027719905</c:v>
                </c:pt>
                <c:pt idx="28603">
                  <c:v>42902.14097216435</c:v>
                </c:pt>
                <c:pt idx="28604">
                  <c:v>42902.147916608796</c:v>
                </c:pt>
                <c:pt idx="28605">
                  <c:v>42902.154861053241</c:v>
                </c:pt>
                <c:pt idx="28606">
                  <c:v>42902.161805497686</c:v>
                </c:pt>
                <c:pt idx="28607">
                  <c:v>42902.168749942131</c:v>
                </c:pt>
                <c:pt idx="28608">
                  <c:v>42902.175694386577</c:v>
                </c:pt>
                <c:pt idx="28609">
                  <c:v>42902.182638831022</c:v>
                </c:pt>
                <c:pt idx="28610">
                  <c:v>42902.18958327546</c:v>
                </c:pt>
                <c:pt idx="28611">
                  <c:v>42902.196527719905</c:v>
                </c:pt>
                <c:pt idx="28612">
                  <c:v>42902.20347216435</c:v>
                </c:pt>
                <c:pt idx="28613">
                  <c:v>42902.210416608796</c:v>
                </c:pt>
                <c:pt idx="28614">
                  <c:v>42902.217361053241</c:v>
                </c:pt>
                <c:pt idx="28615">
                  <c:v>42902.224305497686</c:v>
                </c:pt>
                <c:pt idx="28616">
                  <c:v>42902.231249942131</c:v>
                </c:pt>
                <c:pt idx="28617">
                  <c:v>42902.238194386577</c:v>
                </c:pt>
                <c:pt idx="28618">
                  <c:v>42902.245138831022</c:v>
                </c:pt>
                <c:pt idx="28619">
                  <c:v>42902.25208327546</c:v>
                </c:pt>
                <c:pt idx="28620">
                  <c:v>42902.259027719905</c:v>
                </c:pt>
                <c:pt idx="28621">
                  <c:v>42902.26597216435</c:v>
                </c:pt>
                <c:pt idx="28622">
                  <c:v>42902.272916608796</c:v>
                </c:pt>
                <c:pt idx="28623">
                  <c:v>42902.279861053241</c:v>
                </c:pt>
                <c:pt idx="28624">
                  <c:v>42902.286805497686</c:v>
                </c:pt>
                <c:pt idx="28625">
                  <c:v>42902.293749942131</c:v>
                </c:pt>
                <c:pt idx="28626">
                  <c:v>42902.300694386577</c:v>
                </c:pt>
                <c:pt idx="28627">
                  <c:v>42902.307638831022</c:v>
                </c:pt>
                <c:pt idx="28628">
                  <c:v>42902.31458327546</c:v>
                </c:pt>
                <c:pt idx="28629">
                  <c:v>42902.321527719905</c:v>
                </c:pt>
                <c:pt idx="28630">
                  <c:v>42902.32847216435</c:v>
                </c:pt>
                <c:pt idx="28631">
                  <c:v>42902.335416608796</c:v>
                </c:pt>
                <c:pt idx="28632">
                  <c:v>42902.342361053241</c:v>
                </c:pt>
                <c:pt idx="28633">
                  <c:v>42902.349305497686</c:v>
                </c:pt>
                <c:pt idx="28634">
                  <c:v>42902.356249942131</c:v>
                </c:pt>
                <c:pt idx="28635">
                  <c:v>42902.363194386577</c:v>
                </c:pt>
                <c:pt idx="28636">
                  <c:v>42902.370138831022</c:v>
                </c:pt>
                <c:pt idx="28637">
                  <c:v>42902.37708327546</c:v>
                </c:pt>
                <c:pt idx="28638">
                  <c:v>42902.384027719905</c:v>
                </c:pt>
                <c:pt idx="28639">
                  <c:v>42902.39097216435</c:v>
                </c:pt>
                <c:pt idx="28640">
                  <c:v>42902.397916608796</c:v>
                </c:pt>
                <c:pt idx="28641">
                  <c:v>42902.404861053241</c:v>
                </c:pt>
                <c:pt idx="28642">
                  <c:v>42902.411805497686</c:v>
                </c:pt>
                <c:pt idx="28643">
                  <c:v>42902.418749942131</c:v>
                </c:pt>
                <c:pt idx="28644">
                  <c:v>42902.425694386577</c:v>
                </c:pt>
                <c:pt idx="28645">
                  <c:v>42902.432638831022</c:v>
                </c:pt>
                <c:pt idx="28646">
                  <c:v>42902.43958327546</c:v>
                </c:pt>
                <c:pt idx="28647">
                  <c:v>42902.446527719905</c:v>
                </c:pt>
                <c:pt idx="28648">
                  <c:v>42902.45347216435</c:v>
                </c:pt>
                <c:pt idx="28649">
                  <c:v>42902.460416608796</c:v>
                </c:pt>
                <c:pt idx="28650">
                  <c:v>42902.467361053241</c:v>
                </c:pt>
                <c:pt idx="28651">
                  <c:v>42902.474305497686</c:v>
                </c:pt>
                <c:pt idx="28652">
                  <c:v>42902.481249942131</c:v>
                </c:pt>
                <c:pt idx="28653">
                  <c:v>42902.488194386577</c:v>
                </c:pt>
                <c:pt idx="28654">
                  <c:v>42902.495138831022</c:v>
                </c:pt>
                <c:pt idx="28655">
                  <c:v>42902.50208327546</c:v>
                </c:pt>
                <c:pt idx="28656">
                  <c:v>42902.509027719905</c:v>
                </c:pt>
                <c:pt idx="28657">
                  <c:v>42902.51597216435</c:v>
                </c:pt>
                <c:pt idx="28658">
                  <c:v>42902.522916608796</c:v>
                </c:pt>
                <c:pt idx="28659">
                  <c:v>42902.529861053241</c:v>
                </c:pt>
                <c:pt idx="28660">
                  <c:v>42902.536805497686</c:v>
                </c:pt>
                <c:pt idx="28661">
                  <c:v>42902.543749942131</c:v>
                </c:pt>
                <c:pt idx="28662">
                  <c:v>42902.550694386577</c:v>
                </c:pt>
                <c:pt idx="28663">
                  <c:v>42902.557638831022</c:v>
                </c:pt>
                <c:pt idx="28664">
                  <c:v>42902.56458327546</c:v>
                </c:pt>
                <c:pt idx="28665">
                  <c:v>42902.571527719905</c:v>
                </c:pt>
                <c:pt idx="28666">
                  <c:v>42902.57847216435</c:v>
                </c:pt>
                <c:pt idx="28667">
                  <c:v>42902.585416608796</c:v>
                </c:pt>
                <c:pt idx="28668">
                  <c:v>42902.592361053241</c:v>
                </c:pt>
                <c:pt idx="28669">
                  <c:v>42902.599305497686</c:v>
                </c:pt>
                <c:pt idx="28670">
                  <c:v>42902.606249942131</c:v>
                </c:pt>
                <c:pt idx="28671">
                  <c:v>42902.613194386577</c:v>
                </c:pt>
                <c:pt idx="28672">
                  <c:v>42902.620138831022</c:v>
                </c:pt>
                <c:pt idx="28673">
                  <c:v>42902.62708327546</c:v>
                </c:pt>
                <c:pt idx="28674">
                  <c:v>42902.634027719905</c:v>
                </c:pt>
                <c:pt idx="28675">
                  <c:v>42902.64097216435</c:v>
                </c:pt>
                <c:pt idx="28676">
                  <c:v>42902.647916608796</c:v>
                </c:pt>
                <c:pt idx="28677">
                  <c:v>42902.654861053241</c:v>
                </c:pt>
                <c:pt idx="28678">
                  <c:v>42902.661805497686</c:v>
                </c:pt>
                <c:pt idx="28679">
                  <c:v>42902.668749942131</c:v>
                </c:pt>
                <c:pt idx="28680">
                  <c:v>42902.675694386577</c:v>
                </c:pt>
                <c:pt idx="28681">
                  <c:v>42902.682638831022</c:v>
                </c:pt>
                <c:pt idx="28682">
                  <c:v>42902.68958327546</c:v>
                </c:pt>
                <c:pt idx="28683">
                  <c:v>42902.696527719905</c:v>
                </c:pt>
                <c:pt idx="28684">
                  <c:v>42902.70347216435</c:v>
                </c:pt>
                <c:pt idx="28685">
                  <c:v>42902.710416608796</c:v>
                </c:pt>
                <c:pt idx="28686">
                  <c:v>42902.717361053241</c:v>
                </c:pt>
                <c:pt idx="28687">
                  <c:v>42902.724305497686</c:v>
                </c:pt>
                <c:pt idx="28688">
                  <c:v>42902.731249942131</c:v>
                </c:pt>
                <c:pt idx="28689">
                  <c:v>42902.738194386577</c:v>
                </c:pt>
                <c:pt idx="28690">
                  <c:v>42902.745138831022</c:v>
                </c:pt>
                <c:pt idx="28691">
                  <c:v>42902.75208327546</c:v>
                </c:pt>
                <c:pt idx="28692">
                  <c:v>42902.759027719905</c:v>
                </c:pt>
                <c:pt idx="28693">
                  <c:v>42902.76597216435</c:v>
                </c:pt>
                <c:pt idx="28694">
                  <c:v>42902.772916608796</c:v>
                </c:pt>
                <c:pt idx="28695">
                  <c:v>42902.779861053241</c:v>
                </c:pt>
                <c:pt idx="28696">
                  <c:v>42902.786805497686</c:v>
                </c:pt>
                <c:pt idx="28697">
                  <c:v>42902.793749942131</c:v>
                </c:pt>
                <c:pt idx="28698">
                  <c:v>42902.800694386577</c:v>
                </c:pt>
                <c:pt idx="28699">
                  <c:v>42902.807638831022</c:v>
                </c:pt>
                <c:pt idx="28700">
                  <c:v>42902.81458327546</c:v>
                </c:pt>
                <c:pt idx="28701">
                  <c:v>42902.821527719905</c:v>
                </c:pt>
                <c:pt idx="28702">
                  <c:v>42902.82847216435</c:v>
                </c:pt>
                <c:pt idx="28703">
                  <c:v>42902.835416608796</c:v>
                </c:pt>
                <c:pt idx="28704">
                  <c:v>42902.842361053241</c:v>
                </c:pt>
                <c:pt idx="28705">
                  <c:v>42902.849305497686</c:v>
                </c:pt>
                <c:pt idx="28706">
                  <c:v>42902.856249942131</c:v>
                </c:pt>
                <c:pt idx="28707">
                  <c:v>42902.863194386577</c:v>
                </c:pt>
                <c:pt idx="28708">
                  <c:v>42902.870138831022</c:v>
                </c:pt>
                <c:pt idx="28709">
                  <c:v>42902.87708327546</c:v>
                </c:pt>
                <c:pt idx="28710">
                  <c:v>42902.884027719905</c:v>
                </c:pt>
                <c:pt idx="28711">
                  <c:v>42902.89097216435</c:v>
                </c:pt>
                <c:pt idx="28712">
                  <c:v>42902.897916608796</c:v>
                </c:pt>
                <c:pt idx="28713">
                  <c:v>42902.904861053241</c:v>
                </c:pt>
                <c:pt idx="28714">
                  <c:v>42902.911805497686</c:v>
                </c:pt>
                <c:pt idx="28715">
                  <c:v>42902.918749942131</c:v>
                </c:pt>
                <c:pt idx="28716">
                  <c:v>42902.925694386577</c:v>
                </c:pt>
                <c:pt idx="28717">
                  <c:v>42902.932638831022</c:v>
                </c:pt>
                <c:pt idx="28718">
                  <c:v>42902.93958327546</c:v>
                </c:pt>
                <c:pt idx="28719">
                  <c:v>42902.946527719905</c:v>
                </c:pt>
                <c:pt idx="28720">
                  <c:v>42902.95347216435</c:v>
                </c:pt>
                <c:pt idx="28721">
                  <c:v>42902.960416608796</c:v>
                </c:pt>
                <c:pt idx="28722">
                  <c:v>42902.967361053241</c:v>
                </c:pt>
                <c:pt idx="28723">
                  <c:v>42902.974305497686</c:v>
                </c:pt>
                <c:pt idx="28724">
                  <c:v>42902.981249942131</c:v>
                </c:pt>
                <c:pt idx="28725">
                  <c:v>42902.988194386577</c:v>
                </c:pt>
                <c:pt idx="28726">
                  <c:v>42902.995138831022</c:v>
                </c:pt>
                <c:pt idx="28727">
                  <c:v>42903.00208327546</c:v>
                </c:pt>
                <c:pt idx="28728">
                  <c:v>42903.009027719905</c:v>
                </c:pt>
                <c:pt idx="28729">
                  <c:v>42903.01597216435</c:v>
                </c:pt>
                <c:pt idx="28730">
                  <c:v>42903.022916608796</c:v>
                </c:pt>
                <c:pt idx="28731">
                  <c:v>42903.029861053241</c:v>
                </c:pt>
                <c:pt idx="28732">
                  <c:v>42903.036805497686</c:v>
                </c:pt>
                <c:pt idx="28733">
                  <c:v>42903.043749942131</c:v>
                </c:pt>
                <c:pt idx="28734">
                  <c:v>42903.050694386577</c:v>
                </c:pt>
                <c:pt idx="28735">
                  <c:v>42903.057638831022</c:v>
                </c:pt>
                <c:pt idx="28736">
                  <c:v>42903.06458327546</c:v>
                </c:pt>
                <c:pt idx="28737">
                  <c:v>42903.071527719905</c:v>
                </c:pt>
                <c:pt idx="28738">
                  <c:v>42903.07847216435</c:v>
                </c:pt>
                <c:pt idx="28739">
                  <c:v>42903.085416608796</c:v>
                </c:pt>
                <c:pt idx="28740">
                  <c:v>42903.092361053241</c:v>
                </c:pt>
                <c:pt idx="28741">
                  <c:v>42903.099305497686</c:v>
                </c:pt>
                <c:pt idx="28742">
                  <c:v>42903.106249942131</c:v>
                </c:pt>
                <c:pt idx="28743">
                  <c:v>42903.113194386577</c:v>
                </c:pt>
                <c:pt idx="28744">
                  <c:v>42903.120138831022</c:v>
                </c:pt>
                <c:pt idx="28745">
                  <c:v>42903.12708327546</c:v>
                </c:pt>
                <c:pt idx="28746">
                  <c:v>42903.134027719905</c:v>
                </c:pt>
                <c:pt idx="28747">
                  <c:v>42903.14097216435</c:v>
                </c:pt>
                <c:pt idx="28748">
                  <c:v>42903.147916608796</c:v>
                </c:pt>
                <c:pt idx="28749">
                  <c:v>42903.154861053241</c:v>
                </c:pt>
                <c:pt idx="28750">
                  <c:v>42903.161805497686</c:v>
                </c:pt>
                <c:pt idx="28751">
                  <c:v>42903.168749942131</c:v>
                </c:pt>
                <c:pt idx="28752">
                  <c:v>42903.175694386577</c:v>
                </c:pt>
                <c:pt idx="28753">
                  <c:v>42903.182638831022</c:v>
                </c:pt>
                <c:pt idx="28754">
                  <c:v>42903.18958327546</c:v>
                </c:pt>
                <c:pt idx="28755">
                  <c:v>42903.196527719905</c:v>
                </c:pt>
                <c:pt idx="28756">
                  <c:v>42903.20347216435</c:v>
                </c:pt>
                <c:pt idx="28757">
                  <c:v>42903.210416608796</c:v>
                </c:pt>
                <c:pt idx="28758">
                  <c:v>42903.217361053241</c:v>
                </c:pt>
                <c:pt idx="28759">
                  <c:v>42903.224305497686</c:v>
                </c:pt>
                <c:pt idx="28760">
                  <c:v>42903.231249942131</c:v>
                </c:pt>
                <c:pt idx="28761">
                  <c:v>42903.238194386577</c:v>
                </c:pt>
                <c:pt idx="28762">
                  <c:v>42903.245138831022</c:v>
                </c:pt>
                <c:pt idx="28763">
                  <c:v>42903.25208327546</c:v>
                </c:pt>
                <c:pt idx="28764">
                  <c:v>42903.259027719905</c:v>
                </c:pt>
                <c:pt idx="28765">
                  <c:v>42903.26597216435</c:v>
                </c:pt>
                <c:pt idx="28766">
                  <c:v>42903.272916608796</c:v>
                </c:pt>
                <c:pt idx="28767">
                  <c:v>42903.279861053241</c:v>
                </c:pt>
                <c:pt idx="28768">
                  <c:v>42903.286805497686</c:v>
                </c:pt>
                <c:pt idx="28769">
                  <c:v>42903.293749942131</c:v>
                </c:pt>
                <c:pt idx="28770">
                  <c:v>42903.300694386577</c:v>
                </c:pt>
                <c:pt idx="28771">
                  <c:v>42903.307638831022</c:v>
                </c:pt>
                <c:pt idx="28772">
                  <c:v>42903.31458327546</c:v>
                </c:pt>
                <c:pt idx="28773">
                  <c:v>42903.321527719905</c:v>
                </c:pt>
                <c:pt idx="28774">
                  <c:v>42903.32847216435</c:v>
                </c:pt>
                <c:pt idx="28775">
                  <c:v>42903.335416608796</c:v>
                </c:pt>
                <c:pt idx="28776">
                  <c:v>42903.342361053241</c:v>
                </c:pt>
                <c:pt idx="28777">
                  <c:v>42903.349305497686</c:v>
                </c:pt>
                <c:pt idx="28778">
                  <c:v>42903.356249942131</c:v>
                </c:pt>
                <c:pt idx="28779">
                  <c:v>42903.363194386577</c:v>
                </c:pt>
                <c:pt idx="28780">
                  <c:v>42903.370138831022</c:v>
                </c:pt>
                <c:pt idx="28781">
                  <c:v>42903.37708327546</c:v>
                </c:pt>
                <c:pt idx="28782">
                  <c:v>42903.384027719905</c:v>
                </c:pt>
                <c:pt idx="28783">
                  <c:v>42903.39097216435</c:v>
                </c:pt>
                <c:pt idx="28784">
                  <c:v>42903.397916608796</c:v>
                </c:pt>
                <c:pt idx="28785">
                  <c:v>42903.404861053241</c:v>
                </c:pt>
                <c:pt idx="28786">
                  <c:v>42903.411805497686</c:v>
                </c:pt>
                <c:pt idx="28787">
                  <c:v>42903.418749942131</c:v>
                </c:pt>
                <c:pt idx="28788">
                  <c:v>42903.425694386577</c:v>
                </c:pt>
                <c:pt idx="28789">
                  <c:v>42903.432638831022</c:v>
                </c:pt>
                <c:pt idx="28790">
                  <c:v>42903.43958327546</c:v>
                </c:pt>
                <c:pt idx="28791">
                  <c:v>42903.446527719905</c:v>
                </c:pt>
                <c:pt idx="28792">
                  <c:v>42903.45347216435</c:v>
                </c:pt>
                <c:pt idx="28793">
                  <c:v>42903.460416608796</c:v>
                </c:pt>
                <c:pt idx="28794">
                  <c:v>42903.467361053241</c:v>
                </c:pt>
                <c:pt idx="28795">
                  <c:v>42903.474305497686</c:v>
                </c:pt>
                <c:pt idx="28796">
                  <c:v>42903.481249942131</c:v>
                </c:pt>
                <c:pt idx="28797">
                  <c:v>42903.488194386577</c:v>
                </c:pt>
                <c:pt idx="28798">
                  <c:v>42903.495138831022</c:v>
                </c:pt>
                <c:pt idx="28799">
                  <c:v>42903.50208327546</c:v>
                </c:pt>
                <c:pt idx="28800">
                  <c:v>42903.509027719905</c:v>
                </c:pt>
                <c:pt idx="28801">
                  <c:v>42903.51597216435</c:v>
                </c:pt>
                <c:pt idx="28802">
                  <c:v>42903.522916608796</c:v>
                </c:pt>
                <c:pt idx="28803">
                  <c:v>42903.529861053241</c:v>
                </c:pt>
                <c:pt idx="28804">
                  <c:v>42903.536805497686</c:v>
                </c:pt>
                <c:pt idx="28805">
                  <c:v>42903.543749942131</c:v>
                </c:pt>
                <c:pt idx="28806">
                  <c:v>42903.550694386577</c:v>
                </c:pt>
                <c:pt idx="28807">
                  <c:v>42903.557638831022</c:v>
                </c:pt>
                <c:pt idx="28808">
                  <c:v>42903.56458327546</c:v>
                </c:pt>
                <c:pt idx="28809">
                  <c:v>42903.571527719905</c:v>
                </c:pt>
                <c:pt idx="28810">
                  <c:v>42903.57847216435</c:v>
                </c:pt>
                <c:pt idx="28811">
                  <c:v>42903.585416608796</c:v>
                </c:pt>
                <c:pt idx="28812">
                  <c:v>42903.592361053241</c:v>
                </c:pt>
                <c:pt idx="28813">
                  <c:v>42903.599305497686</c:v>
                </c:pt>
                <c:pt idx="28814">
                  <c:v>42903.606249942131</c:v>
                </c:pt>
                <c:pt idx="28815">
                  <c:v>42903.613194386577</c:v>
                </c:pt>
                <c:pt idx="28816">
                  <c:v>42903.620138831022</c:v>
                </c:pt>
                <c:pt idx="28817">
                  <c:v>42903.62708327546</c:v>
                </c:pt>
                <c:pt idx="28818">
                  <c:v>42903.634027719905</c:v>
                </c:pt>
                <c:pt idx="28819">
                  <c:v>42903.64097216435</c:v>
                </c:pt>
                <c:pt idx="28820">
                  <c:v>42903.647916608796</c:v>
                </c:pt>
                <c:pt idx="28821">
                  <c:v>42903.654861053241</c:v>
                </c:pt>
                <c:pt idx="28822">
                  <c:v>42903.661805497686</c:v>
                </c:pt>
                <c:pt idx="28823">
                  <c:v>42903.668749942131</c:v>
                </c:pt>
                <c:pt idx="28824">
                  <c:v>42903.675694386577</c:v>
                </c:pt>
                <c:pt idx="28825">
                  <c:v>42903.682638831022</c:v>
                </c:pt>
                <c:pt idx="28826">
                  <c:v>42903.68958327546</c:v>
                </c:pt>
                <c:pt idx="28827">
                  <c:v>42903.696527719905</c:v>
                </c:pt>
                <c:pt idx="28828">
                  <c:v>42903.70347216435</c:v>
                </c:pt>
                <c:pt idx="28829">
                  <c:v>42903.710416608796</c:v>
                </c:pt>
                <c:pt idx="28830">
                  <c:v>42903.717361053241</c:v>
                </c:pt>
                <c:pt idx="28831">
                  <c:v>42903.724305497686</c:v>
                </c:pt>
                <c:pt idx="28832">
                  <c:v>42903.731249942131</c:v>
                </c:pt>
                <c:pt idx="28833">
                  <c:v>42903.738194386577</c:v>
                </c:pt>
                <c:pt idx="28834">
                  <c:v>42903.745138831022</c:v>
                </c:pt>
                <c:pt idx="28835">
                  <c:v>42903.75208327546</c:v>
                </c:pt>
                <c:pt idx="28836">
                  <c:v>42903.759027719905</c:v>
                </c:pt>
                <c:pt idx="28837">
                  <c:v>42903.76597216435</c:v>
                </c:pt>
                <c:pt idx="28838">
                  <c:v>42903.772916608796</c:v>
                </c:pt>
                <c:pt idx="28839">
                  <c:v>42903.779861053241</c:v>
                </c:pt>
                <c:pt idx="28840">
                  <c:v>42903.786805497686</c:v>
                </c:pt>
                <c:pt idx="28841">
                  <c:v>42903.793749942131</c:v>
                </c:pt>
                <c:pt idx="28842">
                  <c:v>42903.800694386577</c:v>
                </c:pt>
                <c:pt idx="28843">
                  <c:v>42903.807638831022</c:v>
                </c:pt>
                <c:pt idx="28844">
                  <c:v>42903.81458327546</c:v>
                </c:pt>
                <c:pt idx="28845">
                  <c:v>42903.821527719905</c:v>
                </c:pt>
                <c:pt idx="28846">
                  <c:v>42903.82847216435</c:v>
                </c:pt>
                <c:pt idx="28847">
                  <c:v>42903.835416608796</c:v>
                </c:pt>
                <c:pt idx="28848">
                  <c:v>42903.842361053241</c:v>
                </c:pt>
                <c:pt idx="28849">
                  <c:v>42903.849305497686</c:v>
                </c:pt>
                <c:pt idx="28850">
                  <c:v>42903.856249942131</c:v>
                </c:pt>
                <c:pt idx="28851">
                  <c:v>42903.863194386577</c:v>
                </c:pt>
                <c:pt idx="28852">
                  <c:v>42903.870138831022</c:v>
                </c:pt>
                <c:pt idx="28853">
                  <c:v>42903.87708327546</c:v>
                </c:pt>
                <c:pt idx="28854">
                  <c:v>42903.884027719905</c:v>
                </c:pt>
                <c:pt idx="28855">
                  <c:v>42903.89097216435</c:v>
                </c:pt>
                <c:pt idx="28856">
                  <c:v>42903.897916608796</c:v>
                </c:pt>
                <c:pt idx="28857">
                  <c:v>42903.904861053241</c:v>
                </c:pt>
                <c:pt idx="28858">
                  <c:v>42903.911805497686</c:v>
                </c:pt>
                <c:pt idx="28859">
                  <c:v>42903.918749942131</c:v>
                </c:pt>
                <c:pt idx="28860">
                  <c:v>42903.925694386577</c:v>
                </c:pt>
                <c:pt idx="28861">
                  <c:v>42903.932638831022</c:v>
                </c:pt>
                <c:pt idx="28862">
                  <c:v>42903.93958327546</c:v>
                </c:pt>
                <c:pt idx="28863">
                  <c:v>42903.946527719905</c:v>
                </c:pt>
                <c:pt idx="28864">
                  <c:v>42903.95347216435</c:v>
                </c:pt>
                <c:pt idx="28865">
                  <c:v>42903.960416608796</c:v>
                </c:pt>
                <c:pt idx="28866">
                  <c:v>42903.967361053241</c:v>
                </c:pt>
                <c:pt idx="28867">
                  <c:v>42903.974305497686</c:v>
                </c:pt>
                <c:pt idx="28868">
                  <c:v>42903.981249942131</c:v>
                </c:pt>
                <c:pt idx="28869">
                  <c:v>42903.988194386577</c:v>
                </c:pt>
                <c:pt idx="28870">
                  <c:v>42903.995138831022</c:v>
                </c:pt>
                <c:pt idx="28871">
                  <c:v>42904.00208327546</c:v>
                </c:pt>
                <c:pt idx="28872">
                  <c:v>42904.009027719905</c:v>
                </c:pt>
                <c:pt idx="28873">
                  <c:v>42904.01597216435</c:v>
                </c:pt>
                <c:pt idx="28874">
                  <c:v>42904.022916608796</c:v>
                </c:pt>
                <c:pt idx="28875">
                  <c:v>42904.029861053241</c:v>
                </c:pt>
                <c:pt idx="28876">
                  <c:v>42904.036805497686</c:v>
                </c:pt>
                <c:pt idx="28877">
                  <c:v>42904.043749942131</c:v>
                </c:pt>
                <c:pt idx="28878">
                  <c:v>42904.050694386577</c:v>
                </c:pt>
                <c:pt idx="28879">
                  <c:v>42904.057638831022</c:v>
                </c:pt>
                <c:pt idx="28880">
                  <c:v>42904.06458327546</c:v>
                </c:pt>
                <c:pt idx="28881">
                  <c:v>42904.071527719905</c:v>
                </c:pt>
                <c:pt idx="28882">
                  <c:v>42904.07847216435</c:v>
                </c:pt>
                <c:pt idx="28883">
                  <c:v>42904.085416608796</c:v>
                </c:pt>
                <c:pt idx="28884">
                  <c:v>42904.092361053241</c:v>
                </c:pt>
                <c:pt idx="28885">
                  <c:v>42904.099305497686</c:v>
                </c:pt>
                <c:pt idx="28886">
                  <c:v>42904.106249942131</c:v>
                </c:pt>
                <c:pt idx="28887">
                  <c:v>42904.113194386577</c:v>
                </c:pt>
                <c:pt idx="28888">
                  <c:v>42904.120138831022</c:v>
                </c:pt>
                <c:pt idx="28889">
                  <c:v>42904.12708327546</c:v>
                </c:pt>
                <c:pt idx="28890">
                  <c:v>42904.134027719905</c:v>
                </c:pt>
                <c:pt idx="28891">
                  <c:v>42904.14097216435</c:v>
                </c:pt>
                <c:pt idx="28892">
                  <c:v>42904.147916608796</c:v>
                </c:pt>
                <c:pt idx="28893">
                  <c:v>42904.154861053241</c:v>
                </c:pt>
                <c:pt idx="28894">
                  <c:v>42904.161805497686</c:v>
                </c:pt>
                <c:pt idx="28895">
                  <c:v>42904.168749942131</c:v>
                </c:pt>
                <c:pt idx="28896">
                  <c:v>42904.175694386577</c:v>
                </c:pt>
                <c:pt idx="28897">
                  <c:v>42904.182638831022</c:v>
                </c:pt>
                <c:pt idx="28898">
                  <c:v>42904.18958327546</c:v>
                </c:pt>
                <c:pt idx="28899">
                  <c:v>42904.196527719905</c:v>
                </c:pt>
                <c:pt idx="28900">
                  <c:v>42904.20347216435</c:v>
                </c:pt>
                <c:pt idx="28901">
                  <c:v>42904.210416608796</c:v>
                </c:pt>
                <c:pt idx="28902">
                  <c:v>42904.217361053241</c:v>
                </c:pt>
                <c:pt idx="28903">
                  <c:v>42904.224305497686</c:v>
                </c:pt>
                <c:pt idx="28904">
                  <c:v>42904.231249942131</c:v>
                </c:pt>
                <c:pt idx="28905">
                  <c:v>42904.238194386577</c:v>
                </c:pt>
                <c:pt idx="28906">
                  <c:v>42904.245138831022</c:v>
                </c:pt>
                <c:pt idx="28907">
                  <c:v>42904.25208327546</c:v>
                </c:pt>
                <c:pt idx="28908">
                  <c:v>42904.259027719905</c:v>
                </c:pt>
                <c:pt idx="28909">
                  <c:v>42904.26597216435</c:v>
                </c:pt>
                <c:pt idx="28910">
                  <c:v>42904.272916608796</c:v>
                </c:pt>
                <c:pt idx="28911">
                  <c:v>42904.279861053241</c:v>
                </c:pt>
                <c:pt idx="28912">
                  <c:v>42904.286805497686</c:v>
                </c:pt>
                <c:pt idx="28913">
                  <c:v>42904.293749942131</c:v>
                </c:pt>
                <c:pt idx="28914">
                  <c:v>42904.300694386577</c:v>
                </c:pt>
                <c:pt idx="28915">
                  <c:v>42904.307638831022</c:v>
                </c:pt>
                <c:pt idx="28916">
                  <c:v>42904.31458327546</c:v>
                </c:pt>
                <c:pt idx="28917">
                  <c:v>42904.321527719905</c:v>
                </c:pt>
                <c:pt idx="28918">
                  <c:v>42904.32847216435</c:v>
                </c:pt>
                <c:pt idx="28919">
                  <c:v>42904.335416608796</c:v>
                </c:pt>
                <c:pt idx="28920">
                  <c:v>42904.342361053241</c:v>
                </c:pt>
                <c:pt idx="28921">
                  <c:v>42904.349305497686</c:v>
                </c:pt>
                <c:pt idx="28922">
                  <c:v>42904.356249942131</c:v>
                </c:pt>
                <c:pt idx="28923">
                  <c:v>42904.363194386577</c:v>
                </c:pt>
                <c:pt idx="28924">
                  <c:v>42904.370138831022</c:v>
                </c:pt>
                <c:pt idx="28925">
                  <c:v>42904.37708327546</c:v>
                </c:pt>
                <c:pt idx="28926">
                  <c:v>42904.384027719905</c:v>
                </c:pt>
                <c:pt idx="28927">
                  <c:v>42904.39097216435</c:v>
                </c:pt>
                <c:pt idx="28928">
                  <c:v>42904.397916608796</c:v>
                </c:pt>
                <c:pt idx="28929">
                  <c:v>42904.404861053241</c:v>
                </c:pt>
                <c:pt idx="28930">
                  <c:v>42904.411805497686</c:v>
                </c:pt>
                <c:pt idx="28931">
                  <c:v>42904.418749942131</c:v>
                </c:pt>
                <c:pt idx="28932">
                  <c:v>42904.425694386577</c:v>
                </c:pt>
                <c:pt idx="28933">
                  <c:v>42904.432638831022</c:v>
                </c:pt>
                <c:pt idx="28934">
                  <c:v>42904.43958327546</c:v>
                </c:pt>
                <c:pt idx="28935">
                  <c:v>42904.446527719905</c:v>
                </c:pt>
                <c:pt idx="28936">
                  <c:v>42904.45347216435</c:v>
                </c:pt>
                <c:pt idx="28937">
                  <c:v>42904.460416608796</c:v>
                </c:pt>
                <c:pt idx="28938">
                  <c:v>42904.467361053241</c:v>
                </c:pt>
                <c:pt idx="28939">
                  <c:v>42904.474305497686</c:v>
                </c:pt>
                <c:pt idx="28940">
                  <c:v>42904.481249942131</c:v>
                </c:pt>
                <c:pt idx="28941">
                  <c:v>42904.488194386577</c:v>
                </c:pt>
                <c:pt idx="28942">
                  <c:v>42904.495138831022</c:v>
                </c:pt>
                <c:pt idx="28943">
                  <c:v>42904.50208327546</c:v>
                </c:pt>
                <c:pt idx="28944">
                  <c:v>42904.509027719905</c:v>
                </c:pt>
                <c:pt idx="28945">
                  <c:v>42904.51597216435</c:v>
                </c:pt>
                <c:pt idx="28946">
                  <c:v>42904.522916608796</c:v>
                </c:pt>
                <c:pt idx="28947">
                  <c:v>42904.529861053241</c:v>
                </c:pt>
                <c:pt idx="28948">
                  <c:v>42904.536805497686</c:v>
                </c:pt>
                <c:pt idx="28949">
                  <c:v>42904.543749942131</c:v>
                </c:pt>
                <c:pt idx="28950">
                  <c:v>42904.550694386577</c:v>
                </c:pt>
                <c:pt idx="28951">
                  <c:v>42904.557638831022</c:v>
                </c:pt>
                <c:pt idx="28952">
                  <c:v>42904.56458327546</c:v>
                </c:pt>
                <c:pt idx="28953">
                  <c:v>42904.571527719905</c:v>
                </c:pt>
                <c:pt idx="28954">
                  <c:v>42904.57847216435</c:v>
                </c:pt>
                <c:pt idx="28955">
                  <c:v>42904.585416608796</c:v>
                </c:pt>
                <c:pt idx="28956">
                  <c:v>42904.592361053241</c:v>
                </c:pt>
                <c:pt idx="28957">
                  <c:v>42904.599305497686</c:v>
                </c:pt>
                <c:pt idx="28958">
                  <c:v>42904.606249942131</c:v>
                </c:pt>
                <c:pt idx="28959">
                  <c:v>42904.613194386577</c:v>
                </c:pt>
                <c:pt idx="28960">
                  <c:v>42904.620138831022</c:v>
                </c:pt>
                <c:pt idx="28961">
                  <c:v>42904.62708327546</c:v>
                </c:pt>
                <c:pt idx="28962">
                  <c:v>42904.634027719905</c:v>
                </c:pt>
                <c:pt idx="28963">
                  <c:v>42904.64097216435</c:v>
                </c:pt>
                <c:pt idx="28964">
                  <c:v>42904.647916608796</c:v>
                </c:pt>
                <c:pt idx="28965">
                  <c:v>42904.654861053241</c:v>
                </c:pt>
                <c:pt idx="28966">
                  <c:v>42904.661805497686</c:v>
                </c:pt>
                <c:pt idx="28967">
                  <c:v>42904.668749942131</c:v>
                </c:pt>
                <c:pt idx="28968">
                  <c:v>42904.675694386577</c:v>
                </c:pt>
                <c:pt idx="28969">
                  <c:v>42904.682638831022</c:v>
                </c:pt>
                <c:pt idx="28970">
                  <c:v>42904.68958327546</c:v>
                </c:pt>
                <c:pt idx="28971">
                  <c:v>42904.696527719905</c:v>
                </c:pt>
                <c:pt idx="28972">
                  <c:v>42904.70347216435</c:v>
                </c:pt>
                <c:pt idx="28973">
                  <c:v>42904.710416608796</c:v>
                </c:pt>
                <c:pt idx="28974">
                  <c:v>42904.717361053241</c:v>
                </c:pt>
                <c:pt idx="28975">
                  <c:v>42904.724305497686</c:v>
                </c:pt>
                <c:pt idx="28976">
                  <c:v>42904.731249942131</c:v>
                </c:pt>
                <c:pt idx="28977">
                  <c:v>42904.738194386577</c:v>
                </c:pt>
                <c:pt idx="28978">
                  <c:v>42904.745138831022</c:v>
                </c:pt>
                <c:pt idx="28979">
                  <c:v>42904.75208327546</c:v>
                </c:pt>
                <c:pt idx="28980">
                  <c:v>42904.759027719905</c:v>
                </c:pt>
                <c:pt idx="28981">
                  <c:v>42904.76597216435</c:v>
                </c:pt>
                <c:pt idx="28982">
                  <c:v>42904.772916608796</c:v>
                </c:pt>
                <c:pt idx="28983">
                  <c:v>42904.779861053241</c:v>
                </c:pt>
                <c:pt idx="28984">
                  <c:v>42904.786805497686</c:v>
                </c:pt>
                <c:pt idx="28985">
                  <c:v>42904.793749942131</c:v>
                </c:pt>
                <c:pt idx="28986">
                  <c:v>42904.800694386577</c:v>
                </c:pt>
                <c:pt idx="28987">
                  <c:v>42904.807638831022</c:v>
                </c:pt>
                <c:pt idx="28988">
                  <c:v>42904.81458327546</c:v>
                </c:pt>
                <c:pt idx="28989">
                  <c:v>42904.821527719905</c:v>
                </c:pt>
                <c:pt idx="28990">
                  <c:v>42904.82847216435</c:v>
                </c:pt>
                <c:pt idx="28991">
                  <c:v>42904.835416608796</c:v>
                </c:pt>
                <c:pt idx="28992">
                  <c:v>42904.842361053241</c:v>
                </c:pt>
                <c:pt idx="28993">
                  <c:v>42904.849305497686</c:v>
                </c:pt>
                <c:pt idx="28994">
                  <c:v>42904.856249942131</c:v>
                </c:pt>
                <c:pt idx="28995">
                  <c:v>42904.863194386577</c:v>
                </c:pt>
                <c:pt idx="28996">
                  <c:v>42904.870138831022</c:v>
                </c:pt>
                <c:pt idx="28997">
                  <c:v>42904.87708327546</c:v>
                </c:pt>
                <c:pt idx="28998">
                  <c:v>42904.884027719905</c:v>
                </c:pt>
                <c:pt idx="28999">
                  <c:v>42904.89097216435</c:v>
                </c:pt>
                <c:pt idx="29000">
                  <c:v>42904.897916608796</c:v>
                </c:pt>
                <c:pt idx="29001">
                  <c:v>42904.904861053241</c:v>
                </c:pt>
                <c:pt idx="29002">
                  <c:v>42904.911805497686</c:v>
                </c:pt>
                <c:pt idx="29003">
                  <c:v>42904.918749942131</c:v>
                </c:pt>
                <c:pt idx="29004">
                  <c:v>42904.925694386577</c:v>
                </c:pt>
                <c:pt idx="29005">
                  <c:v>42904.932638831022</c:v>
                </c:pt>
                <c:pt idx="29006">
                  <c:v>42904.93958327546</c:v>
                </c:pt>
                <c:pt idx="29007">
                  <c:v>42904.946527719905</c:v>
                </c:pt>
                <c:pt idx="29008">
                  <c:v>42904.95347216435</c:v>
                </c:pt>
                <c:pt idx="29009">
                  <c:v>42904.960416608796</c:v>
                </c:pt>
                <c:pt idx="29010">
                  <c:v>42904.967361053241</c:v>
                </c:pt>
                <c:pt idx="29011">
                  <c:v>42904.974305497686</c:v>
                </c:pt>
                <c:pt idx="29012">
                  <c:v>42904.981249942131</c:v>
                </c:pt>
                <c:pt idx="29013">
                  <c:v>42904.988194386577</c:v>
                </c:pt>
                <c:pt idx="29014">
                  <c:v>42904.995138831022</c:v>
                </c:pt>
                <c:pt idx="29015">
                  <c:v>42905.00208327546</c:v>
                </c:pt>
                <c:pt idx="29016">
                  <c:v>42905.009027719905</c:v>
                </c:pt>
                <c:pt idx="29017">
                  <c:v>42905.01597216435</c:v>
                </c:pt>
                <c:pt idx="29018">
                  <c:v>42905.022916608796</c:v>
                </c:pt>
                <c:pt idx="29019">
                  <c:v>42905.029861053241</c:v>
                </c:pt>
                <c:pt idx="29020">
                  <c:v>42905.036805497686</c:v>
                </c:pt>
                <c:pt idx="29021">
                  <c:v>42905.043749942131</c:v>
                </c:pt>
                <c:pt idx="29022">
                  <c:v>42905.050694386577</c:v>
                </c:pt>
                <c:pt idx="29023">
                  <c:v>42905.057638831022</c:v>
                </c:pt>
                <c:pt idx="29024">
                  <c:v>42905.06458327546</c:v>
                </c:pt>
                <c:pt idx="29025">
                  <c:v>42905.071527719905</c:v>
                </c:pt>
                <c:pt idx="29026">
                  <c:v>42905.07847216435</c:v>
                </c:pt>
                <c:pt idx="29027">
                  <c:v>42905.085416608796</c:v>
                </c:pt>
                <c:pt idx="29028">
                  <c:v>42905.092361053241</c:v>
                </c:pt>
                <c:pt idx="29029">
                  <c:v>42905.099305497686</c:v>
                </c:pt>
                <c:pt idx="29030">
                  <c:v>42905.106249942131</c:v>
                </c:pt>
                <c:pt idx="29031">
                  <c:v>42905.113194386577</c:v>
                </c:pt>
                <c:pt idx="29032">
                  <c:v>42905.120138831022</c:v>
                </c:pt>
                <c:pt idx="29033">
                  <c:v>42905.12708327546</c:v>
                </c:pt>
                <c:pt idx="29034">
                  <c:v>42905.134027719905</c:v>
                </c:pt>
                <c:pt idx="29035">
                  <c:v>42905.14097216435</c:v>
                </c:pt>
                <c:pt idx="29036">
                  <c:v>42905.147916608796</c:v>
                </c:pt>
                <c:pt idx="29037">
                  <c:v>42905.154861053241</c:v>
                </c:pt>
                <c:pt idx="29038">
                  <c:v>42905.161805497686</c:v>
                </c:pt>
                <c:pt idx="29039">
                  <c:v>42905.168749942131</c:v>
                </c:pt>
                <c:pt idx="29040">
                  <c:v>42905.175694386577</c:v>
                </c:pt>
                <c:pt idx="29041">
                  <c:v>42905.182638831022</c:v>
                </c:pt>
                <c:pt idx="29042">
                  <c:v>42905.18958327546</c:v>
                </c:pt>
                <c:pt idx="29043">
                  <c:v>42905.196527719905</c:v>
                </c:pt>
                <c:pt idx="29044">
                  <c:v>42905.20347216435</c:v>
                </c:pt>
                <c:pt idx="29045">
                  <c:v>42905.210416608796</c:v>
                </c:pt>
                <c:pt idx="29046">
                  <c:v>42905.217361053241</c:v>
                </c:pt>
                <c:pt idx="29047">
                  <c:v>42905.224305497686</c:v>
                </c:pt>
                <c:pt idx="29048">
                  <c:v>42905.231249942131</c:v>
                </c:pt>
                <c:pt idx="29049">
                  <c:v>42905.238194386577</c:v>
                </c:pt>
                <c:pt idx="29050">
                  <c:v>42905.245138831022</c:v>
                </c:pt>
                <c:pt idx="29051">
                  <c:v>42905.25208327546</c:v>
                </c:pt>
                <c:pt idx="29052">
                  <c:v>42905.259027719905</c:v>
                </c:pt>
                <c:pt idx="29053">
                  <c:v>42905.26597216435</c:v>
                </c:pt>
                <c:pt idx="29054">
                  <c:v>42905.272916608796</c:v>
                </c:pt>
                <c:pt idx="29055">
                  <c:v>42905.279861053241</c:v>
                </c:pt>
                <c:pt idx="29056">
                  <c:v>42905.286805497686</c:v>
                </c:pt>
                <c:pt idx="29057">
                  <c:v>42905.293749942131</c:v>
                </c:pt>
                <c:pt idx="29058">
                  <c:v>42905.300694386577</c:v>
                </c:pt>
                <c:pt idx="29059">
                  <c:v>42905.307638831022</c:v>
                </c:pt>
                <c:pt idx="29060">
                  <c:v>42905.31458327546</c:v>
                </c:pt>
                <c:pt idx="29061">
                  <c:v>42905.321527719905</c:v>
                </c:pt>
                <c:pt idx="29062">
                  <c:v>42905.32847216435</c:v>
                </c:pt>
                <c:pt idx="29063">
                  <c:v>42905.335416608796</c:v>
                </c:pt>
                <c:pt idx="29064">
                  <c:v>42905.342361053241</c:v>
                </c:pt>
                <c:pt idx="29065">
                  <c:v>42905.349305497686</c:v>
                </c:pt>
                <c:pt idx="29066">
                  <c:v>42905.356249942131</c:v>
                </c:pt>
                <c:pt idx="29067">
                  <c:v>42905.363194386577</c:v>
                </c:pt>
                <c:pt idx="29068">
                  <c:v>42905.370138831022</c:v>
                </c:pt>
                <c:pt idx="29069">
                  <c:v>42905.37708327546</c:v>
                </c:pt>
                <c:pt idx="29070">
                  <c:v>42905.384027719905</c:v>
                </c:pt>
                <c:pt idx="29071">
                  <c:v>42905.39097216435</c:v>
                </c:pt>
                <c:pt idx="29072">
                  <c:v>42905.397916608796</c:v>
                </c:pt>
                <c:pt idx="29073">
                  <c:v>42905.404861053241</c:v>
                </c:pt>
                <c:pt idx="29074">
                  <c:v>42905.411805497686</c:v>
                </c:pt>
                <c:pt idx="29075">
                  <c:v>42905.418749942131</c:v>
                </c:pt>
                <c:pt idx="29076">
                  <c:v>42905.425694386577</c:v>
                </c:pt>
                <c:pt idx="29077">
                  <c:v>42905.432638831022</c:v>
                </c:pt>
                <c:pt idx="29078">
                  <c:v>42905.43958327546</c:v>
                </c:pt>
                <c:pt idx="29079">
                  <c:v>42905.446527719905</c:v>
                </c:pt>
                <c:pt idx="29080">
                  <c:v>42905.45347216435</c:v>
                </c:pt>
                <c:pt idx="29081">
                  <c:v>42905.460416608796</c:v>
                </c:pt>
                <c:pt idx="29082">
                  <c:v>42905.467361053241</c:v>
                </c:pt>
                <c:pt idx="29083">
                  <c:v>42905.474305497686</c:v>
                </c:pt>
                <c:pt idx="29084">
                  <c:v>42905.481249942131</c:v>
                </c:pt>
                <c:pt idx="29085">
                  <c:v>42905.488194386577</c:v>
                </c:pt>
                <c:pt idx="29086">
                  <c:v>42905.495138831022</c:v>
                </c:pt>
                <c:pt idx="29087">
                  <c:v>42905.50208327546</c:v>
                </c:pt>
                <c:pt idx="29088">
                  <c:v>42905.509027719905</c:v>
                </c:pt>
                <c:pt idx="29089">
                  <c:v>42905.51597216435</c:v>
                </c:pt>
                <c:pt idx="29090">
                  <c:v>42905.522916608796</c:v>
                </c:pt>
                <c:pt idx="29091">
                  <c:v>42905.529861053241</c:v>
                </c:pt>
                <c:pt idx="29092">
                  <c:v>42905.536805497686</c:v>
                </c:pt>
                <c:pt idx="29093">
                  <c:v>42905.543749942131</c:v>
                </c:pt>
                <c:pt idx="29094">
                  <c:v>42905.550694386577</c:v>
                </c:pt>
                <c:pt idx="29095">
                  <c:v>42905.557638831022</c:v>
                </c:pt>
                <c:pt idx="29096">
                  <c:v>42905.56458327546</c:v>
                </c:pt>
                <c:pt idx="29097">
                  <c:v>42905.571527719905</c:v>
                </c:pt>
                <c:pt idx="29098">
                  <c:v>42905.57847216435</c:v>
                </c:pt>
                <c:pt idx="29099">
                  <c:v>42905.585416608796</c:v>
                </c:pt>
                <c:pt idx="29100">
                  <c:v>42905.592361053241</c:v>
                </c:pt>
                <c:pt idx="29101">
                  <c:v>42905.599305497686</c:v>
                </c:pt>
                <c:pt idx="29102">
                  <c:v>42905.606249942131</c:v>
                </c:pt>
                <c:pt idx="29103">
                  <c:v>42905.613194386577</c:v>
                </c:pt>
                <c:pt idx="29104">
                  <c:v>42905.620138831022</c:v>
                </c:pt>
                <c:pt idx="29105">
                  <c:v>42905.62708327546</c:v>
                </c:pt>
                <c:pt idx="29106">
                  <c:v>42905.634027719905</c:v>
                </c:pt>
                <c:pt idx="29107">
                  <c:v>42905.64097216435</c:v>
                </c:pt>
                <c:pt idx="29108">
                  <c:v>42905.647916608796</c:v>
                </c:pt>
                <c:pt idx="29109">
                  <c:v>42905.654861053241</c:v>
                </c:pt>
                <c:pt idx="29110">
                  <c:v>42905.661805497686</c:v>
                </c:pt>
                <c:pt idx="29111">
                  <c:v>42905.668749942131</c:v>
                </c:pt>
                <c:pt idx="29112">
                  <c:v>42905.675694386577</c:v>
                </c:pt>
                <c:pt idx="29113">
                  <c:v>42905.682638831022</c:v>
                </c:pt>
                <c:pt idx="29114">
                  <c:v>42905.68958327546</c:v>
                </c:pt>
                <c:pt idx="29115">
                  <c:v>42905.696527719905</c:v>
                </c:pt>
                <c:pt idx="29116">
                  <c:v>42905.70347216435</c:v>
                </c:pt>
                <c:pt idx="29117">
                  <c:v>42905.710416608796</c:v>
                </c:pt>
                <c:pt idx="29118">
                  <c:v>42905.717361053241</c:v>
                </c:pt>
                <c:pt idx="29119">
                  <c:v>42905.724305497686</c:v>
                </c:pt>
                <c:pt idx="29120">
                  <c:v>42905.731249942131</c:v>
                </c:pt>
                <c:pt idx="29121">
                  <c:v>42905.738194386577</c:v>
                </c:pt>
                <c:pt idx="29122">
                  <c:v>42905.745138831022</c:v>
                </c:pt>
                <c:pt idx="29123">
                  <c:v>42905.75208327546</c:v>
                </c:pt>
                <c:pt idx="29124">
                  <c:v>42905.759027719905</c:v>
                </c:pt>
                <c:pt idx="29125">
                  <c:v>42905.76597216435</c:v>
                </c:pt>
                <c:pt idx="29126">
                  <c:v>42905.772916608796</c:v>
                </c:pt>
                <c:pt idx="29127">
                  <c:v>42905.779861053241</c:v>
                </c:pt>
                <c:pt idx="29128">
                  <c:v>42905.786805497686</c:v>
                </c:pt>
                <c:pt idx="29129">
                  <c:v>42905.793749942131</c:v>
                </c:pt>
                <c:pt idx="29130">
                  <c:v>42905.800694386577</c:v>
                </c:pt>
                <c:pt idx="29131">
                  <c:v>42905.807638831022</c:v>
                </c:pt>
                <c:pt idx="29132">
                  <c:v>42905.81458327546</c:v>
                </c:pt>
                <c:pt idx="29133">
                  <c:v>42905.821527719905</c:v>
                </c:pt>
                <c:pt idx="29134">
                  <c:v>42905.82847216435</c:v>
                </c:pt>
                <c:pt idx="29135">
                  <c:v>42905.835416608796</c:v>
                </c:pt>
                <c:pt idx="29136">
                  <c:v>42905.842361053241</c:v>
                </c:pt>
                <c:pt idx="29137">
                  <c:v>42905.849305497686</c:v>
                </c:pt>
                <c:pt idx="29138">
                  <c:v>42905.856249942131</c:v>
                </c:pt>
                <c:pt idx="29139">
                  <c:v>42905.863194386577</c:v>
                </c:pt>
                <c:pt idx="29140">
                  <c:v>42905.870138831022</c:v>
                </c:pt>
                <c:pt idx="29141">
                  <c:v>42905.87708327546</c:v>
                </c:pt>
                <c:pt idx="29142">
                  <c:v>42905.884027719905</c:v>
                </c:pt>
                <c:pt idx="29143">
                  <c:v>42905.89097216435</c:v>
                </c:pt>
                <c:pt idx="29144">
                  <c:v>42905.897916608796</c:v>
                </c:pt>
                <c:pt idx="29145">
                  <c:v>42905.904861053241</c:v>
                </c:pt>
                <c:pt idx="29146">
                  <c:v>42905.911805497686</c:v>
                </c:pt>
                <c:pt idx="29147">
                  <c:v>42905.918749942131</c:v>
                </c:pt>
                <c:pt idx="29148">
                  <c:v>42905.925694386577</c:v>
                </c:pt>
                <c:pt idx="29149">
                  <c:v>42905.932638831022</c:v>
                </c:pt>
                <c:pt idx="29150">
                  <c:v>42905.93958327546</c:v>
                </c:pt>
                <c:pt idx="29151">
                  <c:v>42905.946527719905</c:v>
                </c:pt>
                <c:pt idx="29152">
                  <c:v>42905.95347216435</c:v>
                </c:pt>
                <c:pt idx="29153">
                  <c:v>42905.960416608796</c:v>
                </c:pt>
                <c:pt idx="29154">
                  <c:v>42905.967361053241</c:v>
                </c:pt>
                <c:pt idx="29155">
                  <c:v>42905.974305497686</c:v>
                </c:pt>
                <c:pt idx="29156">
                  <c:v>42905.981249942131</c:v>
                </c:pt>
                <c:pt idx="29157">
                  <c:v>42905.988194386577</c:v>
                </c:pt>
                <c:pt idx="29158">
                  <c:v>42905.995138831022</c:v>
                </c:pt>
                <c:pt idx="29159">
                  <c:v>42906.00208327546</c:v>
                </c:pt>
                <c:pt idx="29160">
                  <c:v>42906.009027719905</c:v>
                </c:pt>
                <c:pt idx="29161">
                  <c:v>42906.01597216435</c:v>
                </c:pt>
                <c:pt idx="29162">
                  <c:v>42906.022916608796</c:v>
                </c:pt>
                <c:pt idx="29163">
                  <c:v>42906.029861053241</c:v>
                </c:pt>
                <c:pt idx="29164">
                  <c:v>42906.036805497686</c:v>
                </c:pt>
                <c:pt idx="29165">
                  <c:v>42906.043749942131</c:v>
                </c:pt>
                <c:pt idx="29166">
                  <c:v>42906.050694386577</c:v>
                </c:pt>
                <c:pt idx="29167">
                  <c:v>42906.057638831022</c:v>
                </c:pt>
                <c:pt idx="29168">
                  <c:v>42906.06458327546</c:v>
                </c:pt>
                <c:pt idx="29169">
                  <c:v>42906.071527719905</c:v>
                </c:pt>
                <c:pt idx="29170">
                  <c:v>42906.07847216435</c:v>
                </c:pt>
                <c:pt idx="29171">
                  <c:v>42906.085416608796</c:v>
                </c:pt>
                <c:pt idx="29172">
                  <c:v>42906.092361053241</c:v>
                </c:pt>
                <c:pt idx="29173">
                  <c:v>42906.099305497686</c:v>
                </c:pt>
                <c:pt idx="29174">
                  <c:v>42906.106249942131</c:v>
                </c:pt>
                <c:pt idx="29175">
                  <c:v>42906.113194386577</c:v>
                </c:pt>
                <c:pt idx="29176">
                  <c:v>42906.120138831022</c:v>
                </c:pt>
                <c:pt idx="29177">
                  <c:v>42906.12708327546</c:v>
                </c:pt>
                <c:pt idx="29178">
                  <c:v>42906.134027719905</c:v>
                </c:pt>
                <c:pt idx="29179">
                  <c:v>42906.14097216435</c:v>
                </c:pt>
                <c:pt idx="29180">
                  <c:v>42906.147916608796</c:v>
                </c:pt>
                <c:pt idx="29181">
                  <c:v>42906.154861053241</c:v>
                </c:pt>
                <c:pt idx="29182">
                  <c:v>42906.161805497686</c:v>
                </c:pt>
                <c:pt idx="29183">
                  <c:v>42906.168749942131</c:v>
                </c:pt>
                <c:pt idx="29184">
                  <c:v>42906.175694386577</c:v>
                </c:pt>
                <c:pt idx="29185">
                  <c:v>42906.182638831022</c:v>
                </c:pt>
                <c:pt idx="29186">
                  <c:v>42906.18958327546</c:v>
                </c:pt>
                <c:pt idx="29187">
                  <c:v>42906.196527719905</c:v>
                </c:pt>
                <c:pt idx="29188">
                  <c:v>42906.20347216435</c:v>
                </c:pt>
                <c:pt idx="29189">
                  <c:v>42906.210416608796</c:v>
                </c:pt>
                <c:pt idx="29190">
                  <c:v>42906.217361053241</c:v>
                </c:pt>
                <c:pt idx="29191">
                  <c:v>42906.224305497686</c:v>
                </c:pt>
                <c:pt idx="29192">
                  <c:v>42906.231249942131</c:v>
                </c:pt>
                <c:pt idx="29193">
                  <c:v>42906.238194386577</c:v>
                </c:pt>
                <c:pt idx="29194">
                  <c:v>42906.245138831022</c:v>
                </c:pt>
                <c:pt idx="29195">
                  <c:v>42906.25208327546</c:v>
                </c:pt>
                <c:pt idx="29196">
                  <c:v>42906.259027719905</c:v>
                </c:pt>
                <c:pt idx="29197">
                  <c:v>42906.26597216435</c:v>
                </c:pt>
                <c:pt idx="29198">
                  <c:v>42906.272916608796</c:v>
                </c:pt>
                <c:pt idx="29199">
                  <c:v>42906.279861053241</c:v>
                </c:pt>
                <c:pt idx="29200">
                  <c:v>42906.286805497686</c:v>
                </c:pt>
                <c:pt idx="29201">
                  <c:v>42906.293749942131</c:v>
                </c:pt>
                <c:pt idx="29202">
                  <c:v>42906.300694386577</c:v>
                </c:pt>
                <c:pt idx="29203">
                  <c:v>42906.307638831022</c:v>
                </c:pt>
                <c:pt idx="29204">
                  <c:v>42906.31458327546</c:v>
                </c:pt>
                <c:pt idx="29205">
                  <c:v>42906.321527719905</c:v>
                </c:pt>
                <c:pt idx="29206">
                  <c:v>42906.32847216435</c:v>
                </c:pt>
                <c:pt idx="29207">
                  <c:v>42906.335416608796</c:v>
                </c:pt>
                <c:pt idx="29208">
                  <c:v>42906.342361053241</c:v>
                </c:pt>
                <c:pt idx="29209">
                  <c:v>42906.349305497686</c:v>
                </c:pt>
                <c:pt idx="29210">
                  <c:v>42906.356249942131</c:v>
                </c:pt>
                <c:pt idx="29211">
                  <c:v>42906.363194386577</c:v>
                </c:pt>
                <c:pt idx="29212">
                  <c:v>42906.370138831022</c:v>
                </c:pt>
                <c:pt idx="29213">
                  <c:v>42906.37708327546</c:v>
                </c:pt>
                <c:pt idx="29214">
                  <c:v>42906.384027719905</c:v>
                </c:pt>
                <c:pt idx="29215">
                  <c:v>42906.39097216435</c:v>
                </c:pt>
                <c:pt idx="29216">
                  <c:v>42906.397916608796</c:v>
                </c:pt>
                <c:pt idx="29217">
                  <c:v>42906.404861053241</c:v>
                </c:pt>
                <c:pt idx="29218">
                  <c:v>42906.411805497686</c:v>
                </c:pt>
                <c:pt idx="29219">
                  <c:v>42906.418749942131</c:v>
                </c:pt>
                <c:pt idx="29220">
                  <c:v>42906.425694386577</c:v>
                </c:pt>
                <c:pt idx="29221">
                  <c:v>42906.432638831022</c:v>
                </c:pt>
                <c:pt idx="29222">
                  <c:v>42906.43958327546</c:v>
                </c:pt>
                <c:pt idx="29223">
                  <c:v>42906.446527719905</c:v>
                </c:pt>
                <c:pt idx="29224">
                  <c:v>42906.45347216435</c:v>
                </c:pt>
                <c:pt idx="29225">
                  <c:v>42906.460416608796</c:v>
                </c:pt>
                <c:pt idx="29226">
                  <c:v>42906.467361053241</c:v>
                </c:pt>
                <c:pt idx="29227">
                  <c:v>42906.474305497686</c:v>
                </c:pt>
                <c:pt idx="29228">
                  <c:v>42906.481249942131</c:v>
                </c:pt>
                <c:pt idx="29229">
                  <c:v>42906.488194386577</c:v>
                </c:pt>
                <c:pt idx="29230">
                  <c:v>42906.495138831022</c:v>
                </c:pt>
                <c:pt idx="29231">
                  <c:v>42906.50208327546</c:v>
                </c:pt>
                <c:pt idx="29232">
                  <c:v>42906.509027719905</c:v>
                </c:pt>
                <c:pt idx="29233">
                  <c:v>42906.51597216435</c:v>
                </c:pt>
                <c:pt idx="29234">
                  <c:v>42906.522916608796</c:v>
                </c:pt>
                <c:pt idx="29235">
                  <c:v>42906.529861053241</c:v>
                </c:pt>
                <c:pt idx="29236">
                  <c:v>42906.536805497686</c:v>
                </c:pt>
                <c:pt idx="29237">
                  <c:v>42906.543749942131</c:v>
                </c:pt>
                <c:pt idx="29238">
                  <c:v>42906.550694386577</c:v>
                </c:pt>
                <c:pt idx="29239">
                  <c:v>42906.557638831022</c:v>
                </c:pt>
                <c:pt idx="29240">
                  <c:v>42906.56458327546</c:v>
                </c:pt>
                <c:pt idx="29241">
                  <c:v>42906.571527719905</c:v>
                </c:pt>
                <c:pt idx="29242">
                  <c:v>42906.57847216435</c:v>
                </c:pt>
                <c:pt idx="29243">
                  <c:v>42906.585416608796</c:v>
                </c:pt>
                <c:pt idx="29244">
                  <c:v>42906.592361053241</c:v>
                </c:pt>
                <c:pt idx="29245">
                  <c:v>42906.599305497686</c:v>
                </c:pt>
                <c:pt idx="29246">
                  <c:v>42906.606249942131</c:v>
                </c:pt>
                <c:pt idx="29247">
                  <c:v>42906.613194386577</c:v>
                </c:pt>
                <c:pt idx="29248">
                  <c:v>42906.620138831022</c:v>
                </c:pt>
                <c:pt idx="29249">
                  <c:v>42906.62708327546</c:v>
                </c:pt>
                <c:pt idx="29250">
                  <c:v>42906.634027719905</c:v>
                </c:pt>
                <c:pt idx="29251">
                  <c:v>42906.64097216435</c:v>
                </c:pt>
                <c:pt idx="29252">
                  <c:v>42906.647916608796</c:v>
                </c:pt>
                <c:pt idx="29253">
                  <c:v>42906.654861053241</c:v>
                </c:pt>
                <c:pt idx="29254">
                  <c:v>42906.661805497686</c:v>
                </c:pt>
                <c:pt idx="29255">
                  <c:v>42906.668749942131</c:v>
                </c:pt>
                <c:pt idx="29256">
                  <c:v>42906.675694386577</c:v>
                </c:pt>
                <c:pt idx="29257">
                  <c:v>42906.682638831022</c:v>
                </c:pt>
                <c:pt idx="29258">
                  <c:v>42906.68958327546</c:v>
                </c:pt>
                <c:pt idx="29259">
                  <c:v>42906.696527719905</c:v>
                </c:pt>
                <c:pt idx="29260">
                  <c:v>42906.70347216435</c:v>
                </c:pt>
                <c:pt idx="29261">
                  <c:v>42906.710416608796</c:v>
                </c:pt>
                <c:pt idx="29262">
                  <c:v>42906.717361053241</c:v>
                </c:pt>
                <c:pt idx="29263">
                  <c:v>42906.724305497686</c:v>
                </c:pt>
                <c:pt idx="29264">
                  <c:v>42906.731249942131</c:v>
                </c:pt>
                <c:pt idx="29265">
                  <c:v>42906.738194386577</c:v>
                </c:pt>
                <c:pt idx="29266">
                  <c:v>42906.745138831022</c:v>
                </c:pt>
                <c:pt idx="29267">
                  <c:v>42906.75208327546</c:v>
                </c:pt>
                <c:pt idx="29268">
                  <c:v>42906.759027719905</c:v>
                </c:pt>
                <c:pt idx="29269">
                  <c:v>42906.76597216435</c:v>
                </c:pt>
                <c:pt idx="29270">
                  <c:v>42906.772916608796</c:v>
                </c:pt>
                <c:pt idx="29271">
                  <c:v>42906.779861053241</c:v>
                </c:pt>
                <c:pt idx="29272">
                  <c:v>42906.786805497686</c:v>
                </c:pt>
                <c:pt idx="29273">
                  <c:v>42906.793749942131</c:v>
                </c:pt>
                <c:pt idx="29274">
                  <c:v>42906.800694386577</c:v>
                </c:pt>
                <c:pt idx="29275">
                  <c:v>42906.807638831022</c:v>
                </c:pt>
                <c:pt idx="29276">
                  <c:v>42906.81458327546</c:v>
                </c:pt>
                <c:pt idx="29277">
                  <c:v>42906.821527719905</c:v>
                </c:pt>
                <c:pt idx="29278">
                  <c:v>42906.82847216435</c:v>
                </c:pt>
                <c:pt idx="29279">
                  <c:v>42906.835416608796</c:v>
                </c:pt>
                <c:pt idx="29280">
                  <c:v>42906.842361053241</c:v>
                </c:pt>
                <c:pt idx="29281">
                  <c:v>42906.849305497686</c:v>
                </c:pt>
                <c:pt idx="29282">
                  <c:v>42906.856249942131</c:v>
                </c:pt>
                <c:pt idx="29283">
                  <c:v>42906.863194386577</c:v>
                </c:pt>
                <c:pt idx="29284">
                  <c:v>42906.870138831022</c:v>
                </c:pt>
                <c:pt idx="29285">
                  <c:v>42906.87708327546</c:v>
                </c:pt>
                <c:pt idx="29286">
                  <c:v>42906.884027719905</c:v>
                </c:pt>
                <c:pt idx="29287">
                  <c:v>42906.89097216435</c:v>
                </c:pt>
                <c:pt idx="29288">
                  <c:v>42906.897916608796</c:v>
                </c:pt>
                <c:pt idx="29289">
                  <c:v>42906.904861053241</c:v>
                </c:pt>
                <c:pt idx="29290">
                  <c:v>42906.911805497686</c:v>
                </c:pt>
                <c:pt idx="29291">
                  <c:v>42906.918749942131</c:v>
                </c:pt>
                <c:pt idx="29292">
                  <c:v>42906.925694386577</c:v>
                </c:pt>
                <c:pt idx="29293">
                  <c:v>42906.932638831022</c:v>
                </c:pt>
                <c:pt idx="29294">
                  <c:v>42906.93958327546</c:v>
                </c:pt>
                <c:pt idx="29295">
                  <c:v>42906.946527719905</c:v>
                </c:pt>
                <c:pt idx="29296">
                  <c:v>42906.95347216435</c:v>
                </c:pt>
                <c:pt idx="29297">
                  <c:v>42906.960416608796</c:v>
                </c:pt>
                <c:pt idx="29298">
                  <c:v>42906.967361053241</c:v>
                </c:pt>
                <c:pt idx="29299">
                  <c:v>42906.974305497686</c:v>
                </c:pt>
                <c:pt idx="29300">
                  <c:v>42906.981249942131</c:v>
                </c:pt>
                <c:pt idx="29301">
                  <c:v>42906.988194386577</c:v>
                </c:pt>
                <c:pt idx="29302">
                  <c:v>42906.995138831022</c:v>
                </c:pt>
                <c:pt idx="29303">
                  <c:v>42907.00208327546</c:v>
                </c:pt>
                <c:pt idx="29304">
                  <c:v>42907.009027719905</c:v>
                </c:pt>
                <c:pt idx="29305">
                  <c:v>42907.01597216435</c:v>
                </c:pt>
                <c:pt idx="29306">
                  <c:v>42907.022916608796</c:v>
                </c:pt>
                <c:pt idx="29307">
                  <c:v>42907.029861053241</c:v>
                </c:pt>
                <c:pt idx="29308">
                  <c:v>42907.036805497686</c:v>
                </c:pt>
                <c:pt idx="29309">
                  <c:v>42907.043749942131</c:v>
                </c:pt>
                <c:pt idx="29310">
                  <c:v>42907.050694386577</c:v>
                </c:pt>
                <c:pt idx="29311">
                  <c:v>42907.057638831022</c:v>
                </c:pt>
                <c:pt idx="29312">
                  <c:v>42907.06458327546</c:v>
                </c:pt>
                <c:pt idx="29313">
                  <c:v>42907.071527719905</c:v>
                </c:pt>
                <c:pt idx="29314">
                  <c:v>42907.07847216435</c:v>
                </c:pt>
                <c:pt idx="29315">
                  <c:v>42907.085416608796</c:v>
                </c:pt>
                <c:pt idx="29316">
                  <c:v>42907.092361053241</c:v>
                </c:pt>
                <c:pt idx="29317">
                  <c:v>42907.099305497686</c:v>
                </c:pt>
                <c:pt idx="29318">
                  <c:v>42907.106249942131</c:v>
                </c:pt>
                <c:pt idx="29319">
                  <c:v>42907.113194386577</c:v>
                </c:pt>
                <c:pt idx="29320">
                  <c:v>42907.120138831022</c:v>
                </c:pt>
                <c:pt idx="29321">
                  <c:v>42907.12708327546</c:v>
                </c:pt>
                <c:pt idx="29322">
                  <c:v>42907.134027719905</c:v>
                </c:pt>
                <c:pt idx="29323">
                  <c:v>42907.14097216435</c:v>
                </c:pt>
                <c:pt idx="29324">
                  <c:v>42907.147916608796</c:v>
                </c:pt>
                <c:pt idx="29325">
                  <c:v>42907.154861053241</c:v>
                </c:pt>
                <c:pt idx="29326">
                  <c:v>42907.161805497686</c:v>
                </c:pt>
                <c:pt idx="29327">
                  <c:v>42907.168749942131</c:v>
                </c:pt>
                <c:pt idx="29328">
                  <c:v>42907.175694386577</c:v>
                </c:pt>
                <c:pt idx="29329">
                  <c:v>42907.182638831022</c:v>
                </c:pt>
                <c:pt idx="29330">
                  <c:v>42907.18958327546</c:v>
                </c:pt>
                <c:pt idx="29331">
                  <c:v>42907.196527719905</c:v>
                </c:pt>
                <c:pt idx="29332">
                  <c:v>42907.20347216435</c:v>
                </c:pt>
                <c:pt idx="29333">
                  <c:v>42907.210416608796</c:v>
                </c:pt>
                <c:pt idx="29334">
                  <c:v>42907.217361053241</c:v>
                </c:pt>
                <c:pt idx="29335">
                  <c:v>42907.224305497686</c:v>
                </c:pt>
                <c:pt idx="29336">
                  <c:v>42907.231249942131</c:v>
                </c:pt>
                <c:pt idx="29337">
                  <c:v>42907.238194386577</c:v>
                </c:pt>
                <c:pt idx="29338">
                  <c:v>42907.245138831022</c:v>
                </c:pt>
                <c:pt idx="29339">
                  <c:v>42907.25208327546</c:v>
                </c:pt>
                <c:pt idx="29340">
                  <c:v>42907.259027719905</c:v>
                </c:pt>
                <c:pt idx="29341">
                  <c:v>42907.26597216435</c:v>
                </c:pt>
                <c:pt idx="29342">
                  <c:v>42907.272916608796</c:v>
                </c:pt>
                <c:pt idx="29343">
                  <c:v>42907.279861053241</c:v>
                </c:pt>
                <c:pt idx="29344">
                  <c:v>42907.286805497686</c:v>
                </c:pt>
                <c:pt idx="29345">
                  <c:v>42907.293749942131</c:v>
                </c:pt>
                <c:pt idx="29346">
                  <c:v>42907.300694386577</c:v>
                </c:pt>
                <c:pt idx="29347">
                  <c:v>42907.307638831022</c:v>
                </c:pt>
                <c:pt idx="29348">
                  <c:v>42907.31458327546</c:v>
                </c:pt>
                <c:pt idx="29349">
                  <c:v>42907.321527719905</c:v>
                </c:pt>
                <c:pt idx="29350">
                  <c:v>42907.32847216435</c:v>
                </c:pt>
                <c:pt idx="29351">
                  <c:v>42907.335416608796</c:v>
                </c:pt>
                <c:pt idx="29352">
                  <c:v>42907.342361053241</c:v>
                </c:pt>
                <c:pt idx="29353">
                  <c:v>42907.349305497686</c:v>
                </c:pt>
                <c:pt idx="29354">
                  <c:v>42907.356249942131</c:v>
                </c:pt>
                <c:pt idx="29355">
                  <c:v>42907.363194386577</c:v>
                </c:pt>
                <c:pt idx="29356">
                  <c:v>42907.370138831022</c:v>
                </c:pt>
                <c:pt idx="29357">
                  <c:v>42907.37708327546</c:v>
                </c:pt>
                <c:pt idx="29358">
                  <c:v>42907.384027719905</c:v>
                </c:pt>
                <c:pt idx="29359">
                  <c:v>42907.39097216435</c:v>
                </c:pt>
                <c:pt idx="29360">
                  <c:v>42907.397916608796</c:v>
                </c:pt>
                <c:pt idx="29361">
                  <c:v>42907.404861053241</c:v>
                </c:pt>
                <c:pt idx="29362">
                  <c:v>42907.411805497686</c:v>
                </c:pt>
                <c:pt idx="29363">
                  <c:v>42907.418749942131</c:v>
                </c:pt>
                <c:pt idx="29364">
                  <c:v>42907.425694386577</c:v>
                </c:pt>
                <c:pt idx="29365">
                  <c:v>42907.432638831022</c:v>
                </c:pt>
                <c:pt idx="29366">
                  <c:v>42907.43958327546</c:v>
                </c:pt>
                <c:pt idx="29367">
                  <c:v>42907.446527719905</c:v>
                </c:pt>
                <c:pt idx="29368">
                  <c:v>42907.45347216435</c:v>
                </c:pt>
                <c:pt idx="29369">
                  <c:v>42907.460416608796</c:v>
                </c:pt>
                <c:pt idx="29370">
                  <c:v>42907.467361053241</c:v>
                </c:pt>
                <c:pt idx="29371">
                  <c:v>42907.474305497686</c:v>
                </c:pt>
                <c:pt idx="29372">
                  <c:v>42907.481249942131</c:v>
                </c:pt>
                <c:pt idx="29373">
                  <c:v>42907.488194386577</c:v>
                </c:pt>
                <c:pt idx="29374">
                  <c:v>42907.495138831022</c:v>
                </c:pt>
                <c:pt idx="29375">
                  <c:v>42907.50208327546</c:v>
                </c:pt>
                <c:pt idx="29376">
                  <c:v>42907.509027719905</c:v>
                </c:pt>
                <c:pt idx="29377">
                  <c:v>42907.51597216435</c:v>
                </c:pt>
                <c:pt idx="29378">
                  <c:v>42907.522916608796</c:v>
                </c:pt>
                <c:pt idx="29379">
                  <c:v>42907.529861053241</c:v>
                </c:pt>
                <c:pt idx="29380">
                  <c:v>42907.536805497686</c:v>
                </c:pt>
                <c:pt idx="29381">
                  <c:v>42907.543749942131</c:v>
                </c:pt>
                <c:pt idx="29382">
                  <c:v>42907.550694386577</c:v>
                </c:pt>
                <c:pt idx="29383">
                  <c:v>42907.557638831022</c:v>
                </c:pt>
                <c:pt idx="29384">
                  <c:v>42907.56458327546</c:v>
                </c:pt>
                <c:pt idx="29385">
                  <c:v>42907.571527719905</c:v>
                </c:pt>
                <c:pt idx="29386">
                  <c:v>42907.57847216435</c:v>
                </c:pt>
                <c:pt idx="29387">
                  <c:v>42907.585416608796</c:v>
                </c:pt>
                <c:pt idx="29388">
                  <c:v>42907.592361053241</c:v>
                </c:pt>
                <c:pt idx="29389">
                  <c:v>42907.599305497686</c:v>
                </c:pt>
                <c:pt idx="29390">
                  <c:v>42907.606249942131</c:v>
                </c:pt>
                <c:pt idx="29391">
                  <c:v>42907.613194386577</c:v>
                </c:pt>
                <c:pt idx="29392">
                  <c:v>42907.620138831022</c:v>
                </c:pt>
                <c:pt idx="29393">
                  <c:v>42907.62708327546</c:v>
                </c:pt>
                <c:pt idx="29394">
                  <c:v>42907.634027719905</c:v>
                </c:pt>
                <c:pt idx="29395">
                  <c:v>42907.64097216435</c:v>
                </c:pt>
                <c:pt idx="29396">
                  <c:v>42907.647916608796</c:v>
                </c:pt>
                <c:pt idx="29397">
                  <c:v>42907.654861053241</c:v>
                </c:pt>
                <c:pt idx="29398">
                  <c:v>42907.661805497686</c:v>
                </c:pt>
                <c:pt idx="29399">
                  <c:v>42907.668749942131</c:v>
                </c:pt>
                <c:pt idx="29400">
                  <c:v>42907.675694386577</c:v>
                </c:pt>
                <c:pt idx="29401">
                  <c:v>42907.682638831022</c:v>
                </c:pt>
                <c:pt idx="29402">
                  <c:v>42907.68958327546</c:v>
                </c:pt>
                <c:pt idx="29403">
                  <c:v>42907.696527719905</c:v>
                </c:pt>
                <c:pt idx="29404">
                  <c:v>42907.70347216435</c:v>
                </c:pt>
                <c:pt idx="29405">
                  <c:v>42907.710416608796</c:v>
                </c:pt>
                <c:pt idx="29406">
                  <c:v>42907.717361053241</c:v>
                </c:pt>
                <c:pt idx="29407">
                  <c:v>42907.724305497686</c:v>
                </c:pt>
                <c:pt idx="29408">
                  <c:v>42907.731249942131</c:v>
                </c:pt>
                <c:pt idx="29409">
                  <c:v>42907.738194386577</c:v>
                </c:pt>
                <c:pt idx="29410">
                  <c:v>42907.745138831022</c:v>
                </c:pt>
                <c:pt idx="29411">
                  <c:v>42907.75208327546</c:v>
                </c:pt>
                <c:pt idx="29412">
                  <c:v>42907.759027719905</c:v>
                </c:pt>
                <c:pt idx="29413">
                  <c:v>42907.76597216435</c:v>
                </c:pt>
                <c:pt idx="29414">
                  <c:v>42907.772916608796</c:v>
                </c:pt>
                <c:pt idx="29415">
                  <c:v>42907.779861053241</c:v>
                </c:pt>
                <c:pt idx="29416">
                  <c:v>42907.786805497686</c:v>
                </c:pt>
                <c:pt idx="29417">
                  <c:v>42907.793749942131</c:v>
                </c:pt>
                <c:pt idx="29418">
                  <c:v>42907.800694386577</c:v>
                </c:pt>
                <c:pt idx="29419">
                  <c:v>42907.807638831022</c:v>
                </c:pt>
                <c:pt idx="29420">
                  <c:v>42907.81458327546</c:v>
                </c:pt>
                <c:pt idx="29421">
                  <c:v>42907.821527719905</c:v>
                </c:pt>
                <c:pt idx="29422">
                  <c:v>42907.82847216435</c:v>
                </c:pt>
                <c:pt idx="29423">
                  <c:v>42907.835416608796</c:v>
                </c:pt>
                <c:pt idx="29424">
                  <c:v>42907.842361053241</c:v>
                </c:pt>
                <c:pt idx="29425">
                  <c:v>42907.849305497686</c:v>
                </c:pt>
                <c:pt idx="29426">
                  <c:v>42907.856249942131</c:v>
                </c:pt>
                <c:pt idx="29427">
                  <c:v>42907.863194386577</c:v>
                </c:pt>
                <c:pt idx="29428">
                  <c:v>42907.870138831022</c:v>
                </c:pt>
                <c:pt idx="29429">
                  <c:v>42907.87708327546</c:v>
                </c:pt>
                <c:pt idx="29430">
                  <c:v>42907.884027719905</c:v>
                </c:pt>
                <c:pt idx="29431">
                  <c:v>42907.89097216435</c:v>
                </c:pt>
                <c:pt idx="29432">
                  <c:v>42907.897916608796</c:v>
                </c:pt>
                <c:pt idx="29433">
                  <c:v>42907.904861053241</c:v>
                </c:pt>
                <c:pt idx="29434">
                  <c:v>42907.911805497686</c:v>
                </c:pt>
                <c:pt idx="29435">
                  <c:v>42907.918749942131</c:v>
                </c:pt>
                <c:pt idx="29436">
                  <c:v>42907.925694386577</c:v>
                </c:pt>
                <c:pt idx="29437">
                  <c:v>42907.932638831022</c:v>
                </c:pt>
                <c:pt idx="29438">
                  <c:v>42907.93958327546</c:v>
                </c:pt>
                <c:pt idx="29439">
                  <c:v>42907.946527719905</c:v>
                </c:pt>
                <c:pt idx="29440">
                  <c:v>42907.95347216435</c:v>
                </c:pt>
                <c:pt idx="29441">
                  <c:v>42907.960416608796</c:v>
                </c:pt>
                <c:pt idx="29442">
                  <c:v>42907.967361053241</c:v>
                </c:pt>
                <c:pt idx="29443">
                  <c:v>42907.974305497686</c:v>
                </c:pt>
                <c:pt idx="29444">
                  <c:v>42907.981249942131</c:v>
                </c:pt>
                <c:pt idx="29445">
                  <c:v>42907.988194386577</c:v>
                </c:pt>
                <c:pt idx="29446">
                  <c:v>42907.995138831022</c:v>
                </c:pt>
                <c:pt idx="29447">
                  <c:v>42908.00208327546</c:v>
                </c:pt>
                <c:pt idx="29448">
                  <c:v>42908.009027719905</c:v>
                </c:pt>
                <c:pt idx="29449">
                  <c:v>42908.01597216435</c:v>
                </c:pt>
                <c:pt idx="29450">
                  <c:v>42908.022916608796</c:v>
                </c:pt>
                <c:pt idx="29451">
                  <c:v>42908.029861053241</c:v>
                </c:pt>
                <c:pt idx="29452">
                  <c:v>42908.036805497686</c:v>
                </c:pt>
                <c:pt idx="29453">
                  <c:v>42908.043749942131</c:v>
                </c:pt>
                <c:pt idx="29454">
                  <c:v>42908.050694386577</c:v>
                </c:pt>
                <c:pt idx="29455">
                  <c:v>42908.057638831022</c:v>
                </c:pt>
                <c:pt idx="29456">
                  <c:v>42908.06458327546</c:v>
                </c:pt>
                <c:pt idx="29457">
                  <c:v>42908.071527719905</c:v>
                </c:pt>
                <c:pt idx="29458">
                  <c:v>42908.07847216435</c:v>
                </c:pt>
                <c:pt idx="29459">
                  <c:v>42908.085416608796</c:v>
                </c:pt>
                <c:pt idx="29460">
                  <c:v>42908.092361053241</c:v>
                </c:pt>
                <c:pt idx="29461">
                  <c:v>42908.099305497686</c:v>
                </c:pt>
                <c:pt idx="29462">
                  <c:v>42908.106249942131</c:v>
                </c:pt>
                <c:pt idx="29463">
                  <c:v>42908.113194386577</c:v>
                </c:pt>
                <c:pt idx="29464">
                  <c:v>42908.120138831022</c:v>
                </c:pt>
                <c:pt idx="29465">
                  <c:v>42908.12708327546</c:v>
                </c:pt>
                <c:pt idx="29466">
                  <c:v>42908.134027719905</c:v>
                </c:pt>
                <c:pt idx="29467">
                  <c:v>42908.14097216435</c:v>
                </c:pt>
                <c:pt idx="29468">
                  <c:v>42908.147916608796</c:v>
                </c:pt>
                <c:pt idx="29469">
                  <c:v>42908.154861053241</c:v>
                </c:pt>
                <c:pt idx="29470">
                  <c:v>42908.161805497686</c:v>
                </c:pt>
                <c:pt idx="29471">
                  <c:v>42908.168749942131</c:v>
                </c:pt>
                <c:pt idx="29472">
                  <c:v>42908.175694386577</c:v>
                </c:pt>
                <c:pt idx="29473">
                  <c:v>42908.182638831022</c:v>
                </c:pt>
                <c:pt idx="29474">
                  <c:v>42908.18958327546</c:v>
                </c:pt>
                <c:pt idx="29475">
                  <c:v>42908.196527719905</c:v>
                </c:pt>
                <c:pt idx="29476">
                  <c:v>42908.20347216435</c:v>
                </c:pt>
                <c:pt idx="29477">
                  <c:v>42908.210416608796</c:v>
                </c:pt>
                <c:pt idx="29478">
                  <c:v>42908.217361053241</c:v>
                </c:pt>
                <c:pt idx="29479">
                  <c:v>42908.224305497686</c:v>
                </c:pt>
                <c:pt idx="29480">
                  <c:v>42908.231249942131</c:v>
                </c:pt>
                <c:pt idx="29481">
                  <c:v>42908.238194386577</c:v>
                </c:pt>
                <c:pt idx="29482">
                  <c:v>42908.245138831022</c:v>
                </c:pt>
                <c:pt idx="29483">
                  <c:v>42908.25208327546</c:v>
                </c:pt>
                <c:pt idx="29484">
                  <c:v>42908.259027719905</c:v>
                </c:pt>
                <c:pt idx="29485">
                  <c:v>42908.26597216435</c:v>
                </c:pt>
                <c:pt idx="29486">
                  <c:v>42908.272916608796</c:v>
                </c:pt>
                <c:pt idx="29487">
                  <c:v>42908.279861053241</c:v>
                </c:pt>
                <c:pt idx="29488">
                  <c:v>42908.286805497686</c:v>
                </c:pt>
                <c:pt idx="29489">
                  <c:v>42908.293749942131</c:v>
                </c:pt>
                <c:pt idx="29490">
                  <c:v>42908.300694386577</c:v>
                </c:pt>
                <c:pt idx="29491">
                  <c:v>42908.307638831022</c:v>
                </c:pt>
                <c:pt idx="29492">
                  <c:v>42908.31458327546</c:v>
                </c:pt>
                <c:pt idx="29493">
                  <c:v>42908.321527719905</c:v>
                </c:pt>
                <c:pt idx="29494">
                  <c:v>42908.32847216435</c:v>
                </c:pt>
                <c:pt idx="29495">
                  <c:v>42908.335416608796</c:v>
                </c:pt>
                <c:pt idx="29496">
                  <c:v>42908.342361053241</c:v>
                </c:pt>
                <c:pt idx="29497">
                  <c:v>42908.349305497686</c:v>
                </c:pt>
                <c:pt idx="29498">
                  <c:v>42908.356249942131</c:v>
                </c:pt>
                <c:pt idx="29499">
                  <c:v>42908.363194386577</c:v>
                </c:pt>
                <c:pt idx="29500">
                  <c:v>42908.370138831022</c:v>
                </c:pt>
                <c:pt idx="29501">
                  <c:v>42908.37708327546</c:v>
                </c:pt>
                <c:pt idx="29502">
                  <c:v>42908.384027719905</c:v>
                </c:pt>
                <c:pt idx="29503">
                  <c:v>42908.39097216435</c:v>
                </c:pt>
                <c:pt idx="29504">
                  <c:v>42908.397916608796</c:v>
                </c:pt>
                <c:pt idx="29505">
                  <c:v>42908.404861053241</c:v>
                </c:pt>
                <c:pt idx="29506">
                  <c:v>42908.411805497686</c:v>
                </c:pt>
                <c:pt idx="29507">
                  <c:v>42908.418749942131</c:v>
                </c:pt>
                <c:pt idx="29508">
                  <c:v>42908.425694386577</c:v>
                </c:pt>
                <c:pt idx="29509">
                  <c:v>42908.432638831022</c:v>
                </c:pt>
                <c:pt idx="29510">
                  <c:v>42908.43958327546</c:v>
                </c:pt>
                <c:pt idx="29511">
                  <c:v>42908.446527719905</c:v>
                </c:pt>
                <c:pt idx="29512">
                  <c:v>42908.45347216435</c:v>
                </c:pt>
                <c:pt idx="29513">
                  <c:v>42908.460416608796</c:v>
                </c:pt>
                <c:pt idx="29514">
                  <c:v>42908.467361053241</c:v>
                </c:pt>
                <c:pt idx="29515">
                  <c:v>42908.474305497686</c:v>
                </c:pt>
                <c:pt idx="29516">
                  <c:v>42908.481249942131</c:v>
                </c:pt>
                <c:pt idx="29517">
                  <c:v>42908.488194386577</c:v>
                </c:pt>
                <c:pt idx="29518">
                  <c:v>42908.495138831022</c:v>
                </c:pt>
                <c:pt idx="29519">
                  <c:v>42908.50208327546</c:v>
                </c:pt>
                <c:pt idx="29520">
                  <c:v>42908.509027719905</c:v>
                </c:pt>
                <c:pt idx="29521">
                  <c:v>42908.51597216435</c:v>
                </c:pt>
                <c:pt idx="29522">
                  <c:v>42908.522916608796</c:v>
                </c:pt>
                <c:pt idx="29523">
                  <c:v>42908.529861053241</c:v>
                </c:pt>
                <c:pt idx="29524">
                  <c:v>42908.536805497686</c:v>
                </c:pt>
                <c:pt idx="29525">
                  <c:v>42908.543749942131</c:v>
                </c:pt>
                <c:pt idx="29526">
                  <c:v>42908.550694386577</c:v>
                </c:pt>
                <c:pt idx="29527">
                  <c:v>42908.557638831022</c:v>
                </c:pt>
                <c:pt idx="29528">
                  <c:v>42908.56458327546</c:v>
                </c:pt>
                <c:pt idx="29529">
                  <c:v>42908.571527719905</c:v>
                </c:pt>
                <c:pt idx="29530">
                  <c:v>42908.57847216435</c:v>
                </c:pt>
                <c:pt idx="29531">
                  <c:v>42908.585416608796</c:v>
                </c:pt>
                <c:pt idx="29532">
                  <c:v>42908.592361053241</c:v>
                </c:pt>
                <c:pt idx="29533">
                  <c:v>42908.599305497686</c:v>
                </c:pt>
                <c:pt idx="29534">
                  <c:v>42908.606249942131</c:v>
                </c:pt>
                <c:pt idx="29535">
                  <c:v>42908.613194386577</c:v>
                </c:pt>
                <c:pt idx="29536">
                  <c:v>42908.620138831022</c:v>
                </c:pt>
                <c:pt idx="29537">
                  <c:v>42908.62708327546</c:v>
                </c:pt>
                <c:pt idx="29538">
                  <c:v>42908.634027719905</c:v>
                </c:pt>
                <c:pt idx="29539">
                  <c:v>42908.64097216435</c:v>
                </c:pt>
                <c:pt idx="29540">
                  <c:v>42908.647916608796</c:v>
                </c:pt>
                <c:pt idx="29541">
                  <c:v>42908.654861053241</c:v>
                </c:pt>
                <c:pt idx="29542">
                  <c:v>42908.661805497686</c:v>
                </c:pt>
                <c:pt idx="29543">
                  <c:v>42908.668749942131</c:v>
                </c:pt>
                <c:pt idx="29544">
                  <c:v>42908.675694386577</c:v>
                </c:pt>
                <c:pt idx="29545">
                  <c:v>42908.682638831022</c:v>
                </c:pt>
                <c:pt idx="29546">
                  <c:v>42908.68958327546</c:v>
                </c:pt>
                <c:pt idx="29547">
                  <c:v>42908.696527719905</c:v>
                </c:pt>
                <c:pt idx="29548">
                  <c:v>42908.70347216435</c:v>
                </c:pt>
                <c:pt idx="29549">
                  <c:v>42908.710416608796</c:v>
                </c:pt>
                <c:pt idx="29550">
                  <c:v>42908.717361053241</c:v>
                </c:pt>
                <c:pt idx="29551">
                  <c:v>42908.724305497686</c:v>
                </c:pt>
                <c:pt idx="29552">
                  <c:v>42908.731249942131</c:v>
                </c:pt>
                <c:pt idx="29553">
                  <c:v>42908.738194386577</c:v>
                </c:pt>
                <c:pt idx="29554">
                  <c:v>42908.745138831022</c:v>
                </c:pt>
                <c:pt idx="29555">
                  <c:v>42908.75208327546</c:v>
                </c:pt>
                <c:pt idx="29556">
                  <c:v>42908.759027719905</c:v>
                </c:pt>
                <c:pt idx="29557">
                  <c:v>42908.76597216435</c:v>
                </c:pt>
                <c:pt idx="29558">
                  <c:v>42908.772916608796</c:v>
                </c:pt>
                <c:pt idx="29559">
                  <c:v>42908.779861053241</c:v>
                </c:pt>
                <c:pt idx="29560">
                  <c:v>42908.786805497686</c:v>
                </c:pt>
                <c:pt idx="29561">
                  <c:v>42908.793749942131</c:v>
                </c:pt>
                <c:pt idx="29562">
                  <c:v>42908.800694386577</c:v>
                </c:pt>
                <c:pt idx="29563">
                  <c:v>42908.807638831022</c:v>
                </c:pt>
                <c:pt idx="29564">
                  <c:v>42908.81458327546</c:v>
                </c:pt>
                <c:pt idx="29565">
                  <c:v>42908.821527719905</c:v>
                </c:pt>
                <c:pt idx="29566">
                  <c:v>42908.82847216435</c:v>
                </c:pt>
                <c:pt idx="29567">
                  <c:v>42908.835416608796</c:v>
                </c:pt>
                <c:pt idx="29568">
                  <c:v>42908.842361053241</c:v>
                </c:pt>
                <c:pt idx="29569">
                  <c:v>42908.849305497686</c:v>
                </c:pt>
                <c:pt idx="29570">
                  <c:v>42908.856249942131</c:v>
                </c:pt>
                <c:pt idx="29571">
                  <c:v>42908.863194386577</c:v>
                </c:pt>
                <c:pt idx="29572">
                  <c:v>42908.870138831022</c:v>
                </c:pt>
                <c:pt idx="29573">
                  <c:v>42908.87708327546</c:v>
                </c:pt>
                <c:pt idx="29574">
                  <c:v>42908.884027719905</c:v>
                </c:pt>
                <c:pt idx="29575">
                  <c:v>42908.89097216435</c:v>
                </c:pt>
                <c:pt idx="29576">
                  <c:v>42908.897916608796</c:v>
                </c:pt>
                <c:pt idx="29577">
                  <c:v>42908.904861053241</c:v>
                </c:pt>
                <c:pt idx="29578">
                  <c:v>42908.911805497686</c:v>
                </c:pt>
                <c:pt idx="29579">
                  <c:v>42908.918749942131</c:v>
                </c:pt>
                <c:pt idx="29580">
                  <c:v>42908.925694386577</c:v>
                </c:pt>
                <c:pt idx="29581">
                  <c:v>42908.932638831022</c:v>
                </c:pt>
                <c:pt idx="29582">
                  <c:v>42908.93958327546</c:v>
                </c:pt>
                <c:pt idx="29583">
                  <c:v>42908.946527719905</c:v>
                </c:pt>
                <c:pt idx="29584">
                  <c:v>42908.95347216435</c:v>
                </c:pt>
                <c:pt idx="29585">
                  <c:v>42908.960416608796</c:v>
                </c:pt>
                <c:pt idx="29586">
                  <c:v>42908.967361053241</c:v>
                </c:pt>
                <c:pt idx="29587">
                  <c:v>42908.974305497686</c:v>
                </c:pt>
                <c:pt idx="29588">
                  <c:v>42908.981249942131</c:v>
                </c:pt>
                <c:pt idx="29589">
                  <c:v>42908.988194386577</c:v>
                </c:pt>
                <c:pt idx="29590">
                  <c:v>42908.995138831022</c:v>
                </c:pt>
                <c:pt idx="29591">
                  <c:v>42909.00208327546</c:v>
                </c:pt>
                <c:pt idx="29592">
                  <c:v>42909.009027719905</c:v>
                </c:pt>
                <c:pt idx="29593">
                  <c:v>42909.01597216435</c:v>
                </c:pt>
                <c:pt idx="29594">
                  <c:v>42909.022916608796</c:v>
                </c:pt>
                <c:pt idx="29595">
                  <c:v>42909.029861053241</c:v>
                </c:pt>
                <c:pt idx="29596">
                  <c:v>42909.036805497686</c:v>
                </c:pt>
                <c:pt idx="29597">
                  <c:v>42909.043749942131</c:v>
                </c:pt>
                <c:pt idx="29598">
                  <c:v>42909.050694386577</c:v>
                </c:pt>
                <c:pt idx="29599">
                  <c:v>42909.057638831022</c:v>
                </c:pt>
                <c:pt idx="29600">
                  <c:v>42909.06458327546</c:v>
                </c:pt>
                <c:pt idx="29601">
                  <c:v>42909.071527719905</c:v>
                </c:pt>
                <c:pt idx="29602">
                  <c:v>42909.07847216435</c:v>
                </c:pt>
                <c:pt idx="29603">
                  <c:v>42909.085416608796</c:v>
                </c:pt>
                <c:pt idx="29604">
                  <c:v>42909.092361053241</c:v>
                </c:pt>
                <c:pt idx="29605">
                  <c:v>42909.099305497686</c:v>
                </c:pt>
                <c:pt idx="29606">
                  <c:v>42909.106249942131</c:v>
                </c:pt>
                <c:pt idx="29607">
                  <c:v>42909.113194386577</c:v>
                </c:pt>
                <c:pt idx="29608">
                  <c:v>42909.120138831022</c:v>
                </c:pt>
                <c:pt idx="29609">
                  <c:v>42909.12708327546</c:v>
                </c:pt>
                <c:pt idx="29610">
                  <c:v>42909.134027719905</c:v>
                </c:pt>
                <c:pt idx="29611">
                  <c:v>42909.14097216435</c:v>
                </c:pt>
                <c:pt idx="29612">
                  <c:v>42909.147916608796</c:v>
                </c:pt>
                <c:pt idx="29613">
                  <c:v>42909.154861053241</c:v>
                </c:pt>
                <c:pt idx="29614">
                  <c:v>42909.161805497686</c:v>
                </c:pt>
                <c:pt idx="29615">
                  <c:v>42909.168749942131</c:v>
                </c:pt>
                <c:pt idx="29616">
                  <c:v>42909.175694386577</c:v>
                </c:pt>
                <c:pt idx="29617">
                  <c:v>42909.182638831022</c:v>
                </c:pt>
                <c:pt idx="29618">
                  <c:v>42909.18958327546</c:v>
                </c:pt>
                <c:pt idx="29619">
                  <c:v>42909.196527719905</c:v>
                </c:pt>
                <c:pt idx="29620">
                  <c:v>42909.20347216435</c:v>
                </c:pt>
                <c:pt idx="29621">
                  <c:v>42909.210416608796</c:v>
                </c:pt>
                <c:pt idx="29622">
                  <c:v>42909.217361053241</c:v>
                </c:pt>
                <c:pt idx="29623">
                  <c:v>42909.224305497686</c:v>
                </c:pt>
                <c:pt idx="29624">
                  <c:v>42909.231249942131</c:v>
                </c:pt>
                <c:pt idx="29625">
                  <c:v>42909.238194386577</c:v>
                </c:pt>
                <c:pt idx="29626">
                  <c:v>42909.245138831022</c:v>
                </c:pt>
                <c:pt idx="29627">
                  <c:v>42909.25208327546</c:v>
                </c:pt>
                <c:pt idx="29628">
                  <c:v>42909.259027719905</c:v>
                </c:pt>
                <c:pt idx="29629">
                  <c:v>42909.26597216435</c:v>
                </c:pt>
                <c:pt idx="29630">
                  <c:v>42909.272916608796</c:v>
                </c:pt>
                <c:pt idx="29631">
                  <c:v>42909.279861053241</c:v>
                </c:pt>
                <c:pt idx="29632">
                  <c:v>42909.286805497686</c:v>
                </c:pt>
                <c:pt idx="29633">
                  <c:v>42909.293749942131</c:v>
                </c:pt>
                <c:pt idx="29634">
                  <c:v>42909.300694386577</c:v>
                </c:pt>
                <c:pt idx="29635">
                  <c:v>42909.307638831022</c:v>
                </c:pt>
                <c:pt idx="29636">
                  <c:v>42909.31458327546</c:v>
                </c:pt>
                <c:pt idx="29637">
                  <c:v>42909.321527719905</c:v>
                </c:pt>
                <c:pt idx="29638">
                  <c:v>42909.32847216435</c:v>
                </c:pt>
                <c:pt idx="29639">
                  <c:v>42909.335416608796</c:v>
                </c:pt>
                <c:pt idx="29640">
                  <c:v>42909.342361053241</c:v>
                </c:pt>
                <c:pt idx="29641">
                  <c:v>42909.349305497686</c:v>
                </c:pt>
                <c:pt idx="29642">
                  <c:v>42909.356249942131</c:v>
                </c:pt>
                <c:pt idx="29643">
                  <c:v>42909.363194386577</c:v>
                </c:pt>
                <c:pt idx="29644">
                  <c:v>42909.370138831022</c:v>
                </c:pt>
                <c:pt idx="29645">
                  <c:v>42909.37708327546</c:v>
                </c:pt>
                <c:pt idx="29646">
                  <c:v>42909.384027719905</c:v>
                </c:pt>
                <c:pt idx="29647">
                  <c:v>42909.39097216435</c:v>
                </c:pt>
                <c:pt idx="29648">
                  <c:v>42909.397916608796</c:v>
                </c:pt>
                <c:pt idx="29649">
                  <c:v>42909.404861053241</c:v>
                </c:pt>
                <c:pt idx="29650">
                  <c:v>42909.411805497686</c:v>
                </c:pt>
                <c:pt idx="29651">
                  <c:v>42909.418749942131</c:v>
                </c:pt>
                <c:pt idx="29652">
                  <c:v>42909.425694386577</c:v>
                </c:pt>
                <c:pt idx="29653">
                  <c:v>42909.432638831022</c:v>
                </c:pt>
                <c:pt idx="29654">
                  <c:v>42909.43958327546</c:v>
                </c:pt>
                <c:pt idx="29655">
                  <c:v>42909.446527719905</c:v>
                </c:pt>
                <c:pt idx="29656">
                  <c:v>42909.45347216435</c:v>
                </c:pt>
                <c:pt idx="29657">
                  <c:v>42909.460416608796</c:v>
                </c:pt>
                <c:pt idx="29658">
                  <c:v>42909.467361053241</c:v>
                </c:pt>
                <c:pt idx="29659">
                  <c:v>42909.474305497686</c:v>
                </c:pt>
                <c:pt idx="29660">
                  <c:v>42909.481249942131</c:v>
                </c:pt>
                <c:pt idx="29661">
                  <c:v>42909.488194386577</c:v>
                </c:pt>
                <c:pt idx="29662">
                  <c:v>42909.495138831022</c:v>
                </c:pt>
                <c:pt idx="29663">
                  <c:v>42909.50208327546</c:v>
                </c:pt>
                <c:pt idx="29664">
                  <c:v>42909.509027719905</c:v>
                </c:pt>
                <c:pt idx="29665">
                  <c:v>42909.51597216435</c:v>
                </c:pt>
                <c:pt idx="29666">
                  <c:v>42909.522916608796</c:v>
                </c:pt>
                <c:pt idx="29667">
                  <c:v>42909.529861053241</c:v>
                </c:pt>
                <c:pt idx="29668">
                  <c:v>42909.536805497686</c:v>
                </c:pt>
                <c:pt idx="29669">
                  <c:v>42909.543749942131</c:v>
                </c:pt>
                <c:pt idx="29670">
                  <c:v>42909.550694386577</c:v>
                </c:pt>
                <c:pt idx="29671">
                  <c:v>42909.557638831022</c:v>
                </c:pt>
                <c:pt idx="29672">
                  <c:v>42909.56458327546</c:v>
                </c:pt>
                <c:pt idx="29673">
                  <c:v>42909.571527719905</c:v>
                </c:pt>
                <c:pt idx="29674">
                  <c:v>42909.57847216435</c:v>
                </c:pt>
                <c:pt idx="29675">
                  <c:v>42909.585416608796</c:v>
                </c:pt>
                <c:pt idx="29676">
                  <c:v>42909.592361053241</c:v>
                </c:pt>
                <c:pt idx="29677">
                  <c:v>42909.599305497686</c:v>
                </c:pt>
                <c:pt idx="29678">
                  <c:v>42909.606249942131</c:v>
                </c:pt>
                <c:pt idx="29679">
                  <c:v>42909.613194386577</c:v>
                </c:pt>
                <c:pt idx="29680">
                  <c:v>42909.620138831022</c:v>
                </c:pt>
                <c:pt idx="29681">
                  <c:v>42909.62708327546</c:v>
                </c:pt>
                <c:pt idx="29682">
                  <c:v>42909.634027719905</c:v>
                </c:pt>
                <c:pt idx="29683">
                  <c:v>42909.64097216435</c:v>
                </c:pt>
                <c:pt idx="29684">
                  <c:v>42909.647916608796</c:v>
                </c:pt>
                <c:pt idx="29685">
                  <c:v>42909.654861053241</c:v>
                </c:pt>
                <c:pt idx="29686">
                  <c:v>42909.661805497686</c:v>
                </c:pt>
                <c:pt idx="29687">
                  <c:v>42909.668749942131</c:v>
                </c:pt>
                <c:pt idx="29688">
                  <c:v>42909.675694386577</c:v>
                </c:pt>
                <c:pt idx="29689">
                  <c:v>42909.682638831022</c:v>
                </c:pt>
                <c:pt idx="29690">
                  <c:v>42909.68958327546</c:v>
                </c:pt>
                <c:pt idx="29691">
                  <c:v>42909.696527719905</c:v>
                </c:pt>
                <c:pt idx="29692">
                  <c:v>42909.70347216435</c:v>
                </c:pt>
                <c:pt idx="29693">
                  <c:v>42909.710416608796</c:v>
                </c:pt>
                <c:pt idx="29694">
                  <c:v>42909.717361053241</c:v>
                </c:pt>
                <c:pt idx="29695">
                  <c:v>42909.724305497686</c:v>
                </c:pt>
                <c:pt idx="29696">
                  <c:v>42909.731249942131</c:v>
                </c:pt>
                <c:pt idx="29697">
                  <c:v>42909.738194386577</c:v>
                </c:pt>
                <c:pt idx="29698">
                  <c:v>42909.745138831022</c:v>
                </c:pt>
                <c:pt idx="29699">
                  <c:v>42909.75208327546</c:v>
                </c:pt>
                <c:pt idx="29700">
                  <c:v>42909.759027719905</c:v>
                </c:pt>
                <c:pt idx="29701">
                  <c:v>42909.76597216435</c:v>
                </c:pt>
                <c:pt idx="29702">
                  <c:v>42909.772916608796</c:v>
                </c:pt>
                <c:pt idx="29703">
                  <c:v>42909.779861053241</c:v>
                </c:pt>
                <c:pt idx="29704">
                  <c:v>42909.786805497686</c:v>
                </c:pt>
                <c:pt idx="29705">
                  <c:v>42909.793749942131</c:v>
                </c:pt>
                <c:pt idx="29706">
                  <c:v>42909.800694386577</c:v>
                </c:pt>
                <c:pt idx="29707">
                  <c:v>42909.807638831022</c:v>
                </c:pt>
                <c:pt idx="29708">
                  <c:v>42909.81458327546</c:v>
                </c:pt>
                <c:pt idx="29709">
                  <c:v>42909.821527719905</c:v>
                </c:pt>
                <c:pt idx="29710">
                  <c:v>42909.82847216435</c:v>
                </c:pt>
                <c:pt idx="29711">
                  <c:v>42909.835416608796</c:v>
                </c:pt>
                <c:pt idx="29712">
                  <c:v>42909.842361053241</c:v>
                </c:pt>
                <c:pt idx="29713">
                  <c:v>42909.849305497686</c:v>
                </c:pt>
                <c:pt idx="29714">
                  <c:v>42909.856249942131</c:v>
                </c:pt>
                <c:pt idx="29715">
                  <c:v>42909.863194386577</c:v>
                </c:pt>
                <c:pt idx="29716">
                  <c:v>42909.870138831022</c:v>
                </c:pt>
                <c:pt idx="29717">
                  <c:v>42909.87708327546</c:v>
                </c:pt>
                <c:pt idx="29718">
                  <c:v>42909.884027719905</c:v>
                </c:pt>
                <c:pt idx="29719">
                  <c:v>42909.89097216435</c:v>
                </c:pt>
                <c:pt idx="29720">
                  <c:v>42909.897916608796</c:v>
                </c:pt>
                <c:pt idx="29721">
                  <c:v>42909.904861053241</c:v>
                </c:pt>
                <c:pt idx="29722">
                  <c:v>42909.911805497686</c:v>
                </c:pt>
                <c:pt idx="29723">
                  <c:v>42909.918749942131</c:v>
                </c:pt>
                <c:pt idx="29724">
                  <c:v>42909.925694386577</c:v>
                </c:pt>
                <c:pt idx="29725">
                  <c:v>42909.932638831022</c:v>
                </c:pt>
                <c:pt idx="29726">
                  <c:v>42909.93958327546</c:v>
                </c:pt>
                <c:pt idx="29727">
                  <c:v>42909.946527719905</c:v>
                </c:pt>
                <c:pt idx="29728">
                  <c:v>42909.95347216435</c:v>
                </c:pt>
                <c:pt idx="29729">
                  <c:v>42909.960416608796</c:v>
                </c:pt>
                <c:pt idx="29730">
                  <c:v>42909.967361053241</c:v>
                </c:pt>
                <c:pt idx="29731">
                  <c:v>42909.974305497686</c:v>
                </c:pt>
                <c:pt idx="29732">
                  <c:v>42909.981249942131</c:v>
                </c:pt>
                <c:pt idx="29733">
                  <c:v>42909.988194386577</c:v>
                </c:pt>
                <c:pt idx="29734">
                  <c:v>42909.995138831022</c:v>
                </c:pt>
                <c:pt idx="29735">
                  <c:v>42910.00208327546</c:v>
                </c:pt>
                <c:pt idx="29736">
                  <c:v>42910.009027719905</c:v>
                </c:pt>
                <c:pt idx="29737">
                  <c:v>42910.01597216435</c:v>
                </c:pt>
                <c:pt idx="29738">
                  <c:v>42910.022916608796</c:v>
                </c:pt>
                <c:pt idx="29739">
                  <c:v>42910.029861053241</c:v>
                </c:pt>
                <c:pt idx="29740">
                  <c:v>42910.036805497686</c:v>
                </c:pt>
                <c:pt idx="29741">
                  <c:v>42910.043749942131</c:v>
                </c:pt>
                <c:pt idx="29742">
                  <c:v>42910.050694386577</c:v>
                </c:pt>
                <c:pt idx="29743">
                  <c:v>42910.057638831022</c:v>
                </c:pt>
                <c:pt idx="29744">
                  <c:v>42910.06458327546</c:v>
                </c:pt>
                <c:pt idx="29745">
                  <c:v>42910.071527719905</c:v>
                </c:pt>
                <c:pt idx="29746">
                  <c:v>42910.07847216435</c:v>
                </c:pt>
                <c:pt idx="29747">
                  <c:v>42910.085416608796</c:v>
                </c:pt>
                <c:pt idx="29748">
                  <c:v>42910.092361053241</c:v>
                </c:pt>
                <c:pt idx="29749">
                  <c:v>42910.099305497686</c:v>
                </c:pt>
                <c:pt idx="29750">
                  <c:v>42910.106249942131</c:v>
                </c:pt>
                <c:pt idx="29751">
                  <c:v>42910.113194386577</c:v>
                </c:pt>
                <c:pt idx="29752">
                  <c:v>42910.120138831022</c:v>
                </c:pt>
                <c:pt idx="29753">
                  <c:v>42910.12708327546</c:v>
                </c:pt>
                <c:pt idx="29754">
                  <c:v>42910.134027719905</c:v>
                </c:pt>
                <c:pt idx="29755">
                  <c:v>42910.14097216435</c:v>
                </c:pt>
                <c:pt idx="29756">
                  <c:v>42910.147916608796</c:v>
                </c:pt>
                <c:pt idx="29757">
                  <c:v>42910.154861053241</c:v>
                </c:pt>
                <c:pt idx="29758">
                  <c:v>42910.161805497686</c:v>
                </c:pt>
                <c:pt idx="29759">
                  <c:v>42910.168749942131</c:v>
                </c:pt>
                <c:pt idx="29760">
                  <c:v>42910.175694386577</c:v>
                </c:pt>
                <c:pt idx="29761">
                  <c:v>42910.182638831022</c:v>
                </c:pt>
                <c:pt idx="29762">
                  <c:v>42910.18958327546</c:v>
                </c:pt>
                <c:pt idx="29763">
                  <c:v>42910.196527719905</c:v>
                </c:pt>
                <c:pt idx="29764">
                  <c:v>42910.20347216435</c:v>
                </c:pt>
                <c:pt idx="29765">
                  <c:v>42910.210416608796</c:v>
                </c:pt>
                <c:pt idx="29766">
                  <c:v>42910.217361053241</c:v>
                </c:pt>
                <c:pt idx="29767">
                  <c:v>42910.224305497686</c:v>
                </c:pt>
                <c:pt idx="29768">
                  <c:v>42910.231249942131</c:v>
                </c:pt>
                <c:pt idx="29769">
                  <c:v>42910.238194386577</c:v>
                </c:pt>
                <c:pt idx="29770">
                  <c:v>42910.245138831022</c:v>
                </c:pt>
                <c:pt idx="29771">
                  <c:v>42910.25208327546</c:v>
                </c:pt>
                <c:pt idx="29772">
                  <c:v>42910.259027719905</c:v>
                </c:pt>
                <c:pt idx="29773">
                  <c:v>42910.26597216435</c:v>
                </c:pt>
                <c:pt idx="29774">
                  <c:v>42910.272916608796</c:v>
                </c:pt>
                <c:pt idx="29775">
                  <c:v>42910.279861053241</c:v>
                </c:pt>
                <c:pt idx="29776">
                  <c:v>42910.286805497686</c:v>
                </c:pt>
                <c:pt idx="29777">
                  <c:v>42910.293749942131</c:v>
                </c:pt>
                <c:pt idx="29778">
                  <c:v>42910.300694386577</c:v>
                </c:pt>
                <c:pt idx="29779">
                  <c:v>42910.307638831022</c:v>
                </c:pt>
                <c:pt idx="29780">
                  <c:v>42910.31458327546</c:v>
                </c:pt>
                <c:pt idx="29781">
                  <c:v>42910.321527719905</c:v>
                </c:pt>
                <c:pt idx="29782">
                  <c:v>42910.32847216435</c:v>
                </c:pt>
                <c:pt idx="29783">
                  <c:v>42910.335416608796</c:v>
                </c:pt>
                <c:pt idx="29784">
                  <c:v>42910.342361053241</c:v>
                </c:pt>
                <c:pt idx="29785">
                  <c:v>42910.349305497686</c:v>
                </c:pt>
                <c:pt idx="29786">
                  <c:v>42910.356249942131</c:v>
                </c:pt>
                <c:pt idx="29787">
                  <c:v>42910.363194386577</c:v>
                </c:pt>
                <c:pt idx="29788">
                  <c:v>42910.370138831022</c:v>
                </c:pt>
                <c:pt idx="29789">
                  <c:v>42910.37708327546</c:v>
                </c:pt>
                <c:pt idx="29790">
                  <c:v>42910.384027719905</c:v>
                </c:pt>
                <c:pt idx="29791">
                  <c:v>42910.39097216435</c:v>
                </c:pt>
                <c:pt idx="29792">
                  <c:v>42910.397916608796</c:v>
                </c:pt>
                <c:pt idx="29793">
                  <c:v>42910.404861053241</c:v>
                </c:pt>
                <c:pt idx="29794">
                  <c:v>42910.411805497686</c:v>
                </c:pt>
                <c:pt idx="29795">
                  <c:v>42910.418749942131</c:v>
                </c:pt>
                <c:pt idx="29796">
                  <c:v>42910.425694386577</c:v>
                </c:pt>
                <c:pt idx="29797">
                  <c:v>42910.432638831022</c:v>
                </c:pt>
                <c:pt idx="29798">
                  <c:v>42910.43958327546</c:v>
                </c:pt>
                <c:pt idx="29799">
                  <c:v>42910.446527719905</c:v>
                </c:pt>
                <c:pt idx="29800">
                  <c:v>42910.45347216435</c:v>
                </c:pt>
                <c:pt idx="29801">
                  <c:v>42910.460416608796</c:v>
                </c:pt>
                <c:pt idx="29802">
                  <c:v>42910.467361053241</c:v>
                </c:pt>
                <c:pt idx="29803">
                  <c:v>42910.474305497686</c:v>
                </c:pt>
                <c:pt idx="29804">
                  <c:v>42910.481249942131</c:v>
                </c:pt>
                <c:pt idx="29805">
                  <c:v>42910.488194386577</c:v>
                </c:pt>
                <c:pt idx="29806">
                  <c:v>42910.495138831022</c:v>
                </c:pt>
                <c:pt idx="29807">
                  <c:v>42910.50208327546</c:v>
                </c:pt>
                <c:pt idx="29808">
                  <c:v>42910.509027719905</c:v>
                </c:pt>
                <c:pt idx="29809">
                  <c:v>42910.51597216435</c:v>
                </c:pt>
                <c:pt idx="29810">
                  <c:v>42910.522916608796</c:v>
                </c:pt>
                <c:pt idx="29811">
                  <c:v>42910.529861053241</c:v>
                </c:pt>
                <c:pt idx="29812">
                  <c:v>42910.536805497686</c:v>
                </c:pt>
                <c:pt idx="29813">
                  <c:v>42910.543749942131</c:v>
                </c:pt>
                <c:pt idx="29814">
                  <c:v>42910.550694386577</c:v>
                </c:pt>
                <c:pt idx="29815">
                  <c:v>42910.557638831022</c:v>
                </c:pt>
                <c:pt idx="29816">
                  <c:v>42910.56458327546</c:v>
                </c:pt>
                <c:pt idx="29817">
                  <c:v>42910.571527719905</c:v>
                </c:pt>
                <c:pt idx="29818">
                  <c:v>42910.57847216435</c:v>
                </c:pt>
                <c:pt idx="29819">
                  <c:v>42910.585416608796</c:v>
                </c:pt>
                <c:pt idx="29820">
                  <c:v>42910.592361053241</c:v>
                </c:pt>
                <c:pt idx="29821">
                  <c:v>42910.599305497686</c:v>
                </c:pt>
                <c:pt idx="29822">
                  <c:v>42910.606249942131</c:v>
                </c:pt>
                <c:pt idx="29823">
                  <c:v>42910.613194386577</c:v>
                </c:pt>
                <c:pt idx="29824">
                  <c:v>42910.620138831022</c:v>
                </c:pt>
                <c:pt idx="29825">
                  <c:v>42910.62708327546</c:v>
                </c:pt>
                <c:pt idx="29826">
                  <c:v>42910.634027719905</c:v>
                </c:pt>
                <c:pt idx="29827">
                  <c:v>42910.64097216435</c:v>
                </c:pt>
                <c:pt idx="29828">
                  <c:v>42910.647916608796</c:v>
                </c:pt>
                <c:pt idx="29829">
                  <c:v>42910.654861053241</c:v>
                </c:pt>
                <c:pt idx="29830">
                  <c:v>42910.661805497686</c:v>
                </c:pt>
                <c:pt idx="29831">
                  <c:v>42910.668749942131</c:v>
                </c:pt>
                <c:pt idx="29832">
                  <c:v>42910.675694386577</c:v>
                </c:pt>
                <c:pt idx="29833">
                  <c:v>42910.682638831022</c:v>
                </c:pt>
                <c:pt idx="29834">
                  <c:v>42910.68958327546</c:v>
                </c:pt>
                <c:pt idx="29835">
                  <c:v>42910.696527719905</c:v>
                </c:pt>
                <c:pt idx="29836">
                  <c:v>42910.70347216435</c:v>
                </c:pt>
                <c:pt idx="29837">
                  <c:v>42910.710416608796</c:v>
                </c:pt>
                <c:pt idx="29838">
                  <c:v>42910.717361053241</c:v>
                </c:pt>
                <c:pt idx="29839">
                  <c:v>42910.724305497686</c:v>
                </c:pt>
                <c:pt idx="29840">
                  <c:v>42910.731249942131</c:v>
                </c:pt>
                <c:pt idx="29841">
                  <c:v>42910.738194386577</c:v>
                </c:pt>
                <c:pt idx="29842">
                  <c:v>42910.745138831022</c:v>
                </c:pt>
                <c:pt idx="29843">
                  <c:v>42910.75208327546</c:v>
                </c:pt>
                <c:pt idx="29844">
                  <c:v>42910.759027719905</c:v>
                </c:pt>
                <c:pt idx="29845">
                  <c:v>42910.76597216435</c:v>
                </c:pt>
                <c:pt idx="29846">
                  <c:v>42910.772916608796</c:v>
                </c:pt>
                <c:pt idx="29847">
                  <c:v>42910.779861053241</c:v>
                </c:pt>
                <c:pt idx="29848">
                  <c:v>42910.786805497686</c:v>
                </c:pt>
                <c:pt idx="29849">
                  <c:v>42910.793749942131</c:v>
                </c:pt>
                <c:pt idx="29850">
                  <c:v>42910.800694386577</c:v>
                </c:pt>
                <c:pt idx="29851">
                  <c:v>42910.807638831022</c:v>
                </c:pt>
                <c:pt idx="29852">
                  <c:v>42910.81458327546</c:v>
                </c:pt>
                <c:pt idx="29853">
                  <c:v>42910.821527719905</c:v>
                </c:pt>
                <c:pt idx="29854">
                  <c:v>42910.82847216435</c:v>
                </c:pt>
                <c:pt idx="29855">
                  <c:v>42910.835416608796</c:v>
                </c:pt>
                <c:pt idx="29856">
                  <c:v>42910.842361053241</c:v>
                </c:pt>
                <c:pt idx="29857">
                  <c:v>42910.849305497686</c:v>
                </c:pt>
                <c:pt idx="29858">
                  <c:v>42910.856249942131</c:v>
                </c:pt>
                <c:pt idx="29859">
                  <c:v>42910.863194386577</c:v>
                </c:pt>
                <c:pt idx="29860">
                  <c:v>42910.870138831022</c:v>
                </c:pt>
                <c:pt idx="29861">
                  <c:v>42910.87708327546</c:v>
                </c:pt>
                <c:pt idx="29862">
                  <c:v>42910.884027719905</c:v>
                </c:pt>
                <c:pt idx="29863">
                  <c:v>42910.89097216435</c:v>
                </c:pt>
                <c:pt idx="29864">
                  <c:v>42910.897916608796</c:v>
                </c:pt>
                <c:pt idx="29865">
                  <c:v>42910.904861053241</c:v>
                </c:pt>
                <c:pt idx="29866">
                  <c:v>42910.911805497686</c:v>
                </c:pt>
                <c:pt idx="29867">
                  <c:v>42910.918749942131</c:v>
                </c:pt>
                <c:pt idx="29868">
                  <c:v>42910.925694386577</c:v>
                </c:pt>
                <c:pt idx="29869">
                  <c:v>42910.932638831022</c:v>
                </c:pt>
                <c:pt idx="29870">
                  <c:v>42910.93958327546</c:v>
                </c:pt>
                <c:pt idx="29871">
                  <c:v>42910.946527719905</c:v>
                </c:pt>
                <c:pt idx="29872">
                  <c:v>42910.95347216435</c:v>
                </c:pt>
                <c:pt idx="29873">
                  <c:v>42910.960416608796</c:v>
                </c:pt>
                <c:pt idx="29874">
                  <c:v>42910.967361053241</c:v>
                </c:pt>
                <c:pt idx="29875">
                  <c:v>42910.974305497686</c:v>
                </c:pt>
                <c:pt idx="29876">
                  <c:v>42910.981249942131</c:v>
                </c:pt>
                <c:pt idx="29877">
                  <c:v>42910.988194386577</c:v>
                </c:pt>
                <c:pt idx="29878">
                  <c:v>42910.995138831022</c:v>
                </c:pt>
                <c:pt idx="29879">
                  <c:v>42911.00208327546</c:v>
                </c:pt>
                <c:pt idx="29880">
                  <c:v>42911.009027719905</c:v>
                </c:pt>
                <c:pt idx="29881">
                  <c:v>42911.01597216435</c:v>
                </c:pt>
                <c:pt idx="29882">
                  <c:v>42911.022916608796</c:v>
                </c:pt>
                <c:pt idx="29883">
                  <c:v>42911.029861053241</c:v>
                </c:pt>
                <c:pt idx="29884">
                  <c:v>42911.036805497686</c:v>
                </c:pt>
                <c:pt idx="29885">
                  <c:v>42911.043749942131</c:v>
                </c:pt>
                <c:pt idx="29886">
                  <c:v>42911.050694386577</c:v>
                </c:pt>
                <c:pt idx="29887">
                  <c:v>42911.057638831022</c:v>
                </c:pt>
                <c:pt idx="29888">
                  <c:v>42911.06458327546</c:v>
                </c:pt>
                <c:pt idx="29889">
                  <c:v>42911.071527719905</c:v>
                </c:pt>
                <c:pt idx="29890">
                  <c:v>42911.07847216435</c:v>
                </c:pt>
                <c:pt idx="29891">
                  <c:v>42911.085416608796</c:v>
                </c:pt>
                <c:pt idx="29892">
                  <c:v>42911.092361053241</c:v>
                </c:pt>
                <c:pt idx="29893">
                  <c:v>42911.099305497686</c:v>
                </c:pt>
                <c:pt idx="29894">
                  <c:v>42911.106249942131</c:v>
                </c:pt>
                <c:pt idx="29895">
                  <c:v>42911.113194386577</c:v>
                </c:pt>
                <c:pt idx="29896">
                  <c:v>42911.120138831022</c:v>
                </c:pt>
                <c:pt idx="29897">
                  <c:v>42911.12708327546</c:v>
                </c:pt>
                <c:pt idx="29898">
                  <c:v>42911.134027719905</c:v>
                </c:pt>
                <c:pt idx="29899">
                  <c:v>42911.14097216435</c:v>
                </c:pt>
                <c:pt idx="29900">
                  <c:v>42911.147916608796</c:v>
                </c:pt>
                <c:pt idx="29901">
                  <c:v>42911.154861053241</c:v>
                </c:pt>
                <c:pt idx="29902">
                  <c:v>42911.161805497686</c:v>
                </c:pt>
                <c:pt idx="29903">
                  <c:v>42911.168749942131</c:v>
                </c:pt>
                <c:pt idx="29904">
                  <c:v>42911.175694386577</c:v>
                </c:pt>
                <c:pt idx="29905">
                  <c:v>42911.182638831022</c:v>
                </c:pt>
                <c:pt idx="29906">
                  <c:v>42911.18958327546</c:v>
                </c:pt>
                <c:pt idx="29907">
                  <c:v>42911.196527719905</c:v>
                </c:pt>
                <c:pt idx="29908">
                  <c:v>42911.20347216435</c:v>
                </c:pt>
                <c:pt idx="29909">
                  <c:v>42911.210416608796</c:v>
                </c:pt>
                <c:pt idx="29910">
                  <c:v>42911.217361053241</c:v>
                </c:pt>
                <c:pt idx="29911">
                  <c:v>42911.224305497686</c:v>
                </c:pt>
                <c:pt idx="29912">
                  <c:v>42911.231249942131</c:v>
                </c:pt>
                <c:pt idx="29913">
                  <c:v>42911.238194386577</c:v>
                </c:pt>
                <c:pt idx="29914">
                  <c:v>42911.245138831022</c:v>
                </c:pt>
                <c:pt idx="29915">
                  <c:v>42911.25208327546</c:v>
                </c:pt>
                <c:pt idx="29916">
                  <c:v>42911.259027719905</c:v>
                </c:pt>
                <c:pt idx="29917">
                  <c:v>42911.26597216435</c:v>
                </c:pt>
                <c:pt idx="29918">
                  <c:v>42911.272916608796</c:v>
                </c:pt>
                <c:pt idx="29919">
                  <c:v>42911.279861053241</c:v>
                </c:pt>
                <c:pt idx="29920">
                  <c:v>42911.286805497686</c:v>
                </c:pt>
                <c:pt idx="29921">
                  <c:v>42911.293749942131</c:v>
                </c:pt>
                <c:pt idx="29922">
                  <c:v>42911.300694386577</c:v>
                </c:pt>
                <c:pt idx="29923">
                  <c:v>42911.307638831022</c:v>
                </c:pt>
                <c:pt idx="29924">
                  <c:v>42911.31458327546</c:v>
                </c:pt>
                <c:pt idx="29925">
                  <c:v>42911.321527719905</c:v>
                </c:pt>
                <c:pt idx="29926">
                  <c:v>42911.32847216435</c:v>
                </c:pt>
                <c:pt idx="29927">
                  <c:v>42911.335416608796</c:v>
                </c:pt>
                <c:pt idx="29928">
                  <c:v>42911.342361053241</c:v>
                </c:pt>
                <c:pt idx="29929">
                  <c:v>42911.349305497686</c:v>
                </c:pt>
                <c:pt idx="29930">
                  <c:v>42911.356249942131</c:v>
                </c:pt>
                <c:pt idx="29931">
                  <c:v>42911.363194386577</c:v>
                </c:pt>
                <c:pt idx="29932">
                  <c:v>42911.370138831022</c:v>
                </c:pt>
                <c:pt idx="29933">
                  <c:v>42911.37708327546</c:v>
                </c:pt>
                <c:pt idx="29934">
                  <c:v>42911.384027719905</c:v>
                </c:pt>
                <c:pt idx="29935">
                  <c:v>42911.39097216435</c:v>
                </c:pt>
                <c:pt idx="29936">
                  <c:v>42911.397916608796</c:v>
                </c:pt>
                <c:pt idx="29937">
                  <c:v>42911.404861053241</c:v>
                </c:pt>
                <c:pt idx="29938">
                  <c:v>42911.411805497686</c:v>
                </c:pt>
                <c:pt idx="29939">
                  <c:v>42911.418749942131</c:v>
                </c:pt>
                <c:pt idx="29940">
                  <c:v>42911.425694386577</c:v>
                </c:pt>
                <c:pt idx="29941">
                  <c:v>42911.432638831022</c:v>
                </c:pt>
                <c:pt idx="29942">
                  <c:v>42911.43958327546</c:v>
                </c:pt>
                <c:pt idx="29943">
                  <c:v>42911.446527719905</c:v>
                </c:pt>
                <c:pt idx="29944">
                  <c:v>42911.45347216435</c:v>
                </c:pt>
                <c:pt idx="29945">
                  <c:v>42911.460416608796</c:v>
                </c:pt>
                <c:pt idx="29946">
                  <c:v>42911.467361053241</c:v>
                </c:pt>
                <c:pt idx="29947">
                  <c:v>42911.474305497686</c:v>
                </c:pt>
                <c:pt idx="29948">
                  <c:v>42911.481249942131</c:v>
                </c:pt>
                <c:pt idx="29949">
                  <c:v>42911.488194386577</c:v>
                </c:pt>
                <c:pt idx="29950">
                  <c:v>42911.495138831022</c:v>
                </c:pt>
                <c:pt idx="29951">
                  <c:v>42911.50208327546</c:v>
                </c:pt>
                <c:pt idx="29952">
                  <c:v>42911.509027719905</c:v>
                </c:pt>
                <c:pt idx="29953">
                  <c:v>42911.51597216435</c:v>
                </c:pt>
                <c:pt idx="29954">
                  <c:v>42911.522916608796</c:v>
                </c:pt>
                <c:pt idx="29955">
                  <c:v>42911.529861053241</c:v>
                </c:pt>
                <c:pt idx="29956">
                  <c:v>42911.536805497686</c:v>
                </c:pt>
                <c:pt idx="29957">
                  <c:v>42911.543749942131</c:v>
                </c:pt>
                <c:pt idx="29958">
                  <c:v>42911.550694386577</c:v>
                </c:pt>
                <c:pt idx="29959">
                  <c:v>42911.557638831022</c:v>
                </c:pt>
                <c:pt idx="29960">
                  <c:v>42911.56458327546</c:v>
                </c:pt>
                <c:pt idx="29961">
                  <c:v>42911.571527719905</c:v>
                </c:pt>
                <c:pt idx="29962">
                  <c:v>42911.57847216435</c:v>
                </c:pt>
                <c:pt idx="29963">
                  <c:v>42911.585416608796</c:v>
                </c:pt>
                <c:pt idx="29964">
                  <c:v>42911.592361053241</c:v>
                </c:pt>
                <c:pt idx="29965">
                  <c:v>42911.599305497686</c:v>
                </c:pt>
                <c:pt idx="29966">
                  <c:v>42911.606249942131</c:v>
                </c:pt>
                <c:pt idx="29967">
                  <c:v>42911.613194386577</c:v>
                </c:pt>
                <c:pt idx="29968">
                  <c:v>42911.620138831022</c:v>
                </c:pt>
                <c:pt idx="29969">
                  <c:v>42911.62708327546</c:v>
                </c:pt>
                <c:pt idx="29970">
                  <c:v>42911.634027719905</c:v>
                </c:pt>
                <c:pt idx="29971">
                  <c:v>42911.64097216435</c:v>
                </c:pt>
                <c:pt idx="29972">
                  <c:v>42911.647916608796</c:v>
                </c:pt>
                <c:pt idx="29973">
                  <c:v>42911.654861053241</c:v>
                </c:pt>
                <c:pt idx="29974">
                  <c:v>42911.661805497686</c:v>
                </c:pt>
                <c:pt idx="29975">
                  <c:v>42911.668749942131</c:v>
                </c:pt>
                <c:pt idx="29976">
                  <c:v>42911.675694386577</c:v>
                </c:pt>
                <c:pt idx="29977">
                  <c:v>42911.682638831022</c:v>
                </c:pt>
                <c:pt idx="29978">
                  <c:v>42911.68958327546</c:v>
                </c:pt>
                <c:pt idx="29979">
                  <c:v>42911.696527719905</c:v>
                </c:pt>
                <c:pt idx="29980">
                  <c:v>42911.70347216435</c:v>
                </c:pt>
                <c:pt idx="29981">
                  <c:v>42911.710416608796</c:v>
                </c:pt>
                <c:pt idx="29982">
                  <c:v>42911.717361053241</c:v>
                </c:pt>
                <c:pt idx="29983">
                  <c:v>42911.724305497686</c:v>
                </c:pt>
                <c:pt idx="29984">
                  <c:v>42911.731249942131</c:v>
                </c:pt>
                <c:pt idx="29985">
                  <c:v>42911.738194386577</c:v>
                </c:pt>
                <c:pt idx="29986">
                  <c:v>42911.745138831022</c:v>
                </c:pt>
                <c:pt idx="29987">
                  <c:v>42911.75208327546</c:v>
                </c:pt>
                <c:pt idx="29988">
                  <c:v>42911.759027719905</c:v>
                </c:pt>
                <c:pt idx="29989">
                  <c:v>42911.76597216435</c:v>
                </c:pt>
                <c:pt idx="29990">
                  <c:v>42911.772916608796</c:v>
                </c:pt>
                <c:pt idx="29991">
                  <c:v>42911.779861053241</c:v>
                </c:pt>
                <c:pt idx="29992">
                  <c:v>42911.786805497686</c:v>
                </c:pt>
                <c:pt idx="29993">
                  <c:v>42911.793749942131</c:v>
                </c:pt>
                <c:pt idx="29994">
                  <c:v>42911.800694386577</c:v>
                </c:pt>
                <c:pt idx="29995">
                  <c:v>42911.807638831022</c:v>
                </c:pt>
                <c:pt idx="29996">
                  <c:v>42911.81458327546</c:v>
                </c:pt>
                <c:pt idx="29997">
                  <c:v>42911.821527719905</c:v>
                </c:pt>
                <c:pt idx="29998">
                  <c:v>42911.82847216435</c:v>
                </c:pt>
                <c:pt idx="29999">
                  <c:v>42911.835416608796</c:v>
                </c:pt>
                <c:pt idx="30000">
                  <c:v>42911.842361053241</c:v>
                </c:pt>
                <c:pt idx="30001">
                  <c:v>42911.849305497686</c:v>
                </c:pt>
                <c:pt idx="30002">
                  <c:v>42911.856249942131</c:v>
                </c:pt>
                <c:pt idx="30003">
                  <c:v>42911.863194386577</c:v>
                </c:pt>
                <c:pt idx="30004">
                  <c:v>42911.870138831022</c:v>
                </c:pt>
                <c:pt idx="30005">
                  <c:v>42911.87708327546</c:v>
                </c:pt>
                <c:pt idx="30006">
                  <c:v>42911.884027719905</c:v>
                </c:pt>
                <c:pt idx="30007">
                  <c:v>42911.89097216435</c:v>
                </c:pt>
                <c:pt idx="30008">
                  <c:v>42911.897916608796</c:v>
                </c:pt>
                <c:pt idx="30009">
                  <c:v>42911.904861053241</c:v>
                </c:pt>
                <c:pt idx="30010">
                  <c:v>42911.911805497686</c:v>
                </c:pt>
                <c:pt idx="30011">
                  <c:v>42911.918749942131</c:v>
                </c:pt>
                <c:pt idx="30012">
                  <c:v>42911.925694386577</c:v>
                </c:pt>
                <c:pt idx="30013">
                  <c:v>42911.932638831022</c:v>
                </c:pt>
                <c:pt idx="30014">
                  <c:v>42911.93958327546</c:v>
                </c:pt>
                <c:pt idx="30015">
                  <c:v>42911.946527719905</c:v>
                </c:pt>
                <c:pt idx="30016">
                  <c:v>42911.95347216435</c:v>
                </c:pt>
                <c:pt idx="30017">
                  <c:v>42911.960416608796</c:v>
                </c:pt>
                <c:pt idx="30018">
                  <c:v>42911.967361053241</c:v>
                </c:pt>
                <c:pt idx="30019">
                  <c:v>42911.974305497686</c:v>
                </c:pt>
                <c:pt idx="30020">
                  <c:v>42911.981249942131</c:v>
                </c:pt>
                <c:pt idx="30021">
                  <c:v>42911.988194386577</c:v>
                </c:pt>
                <c:pt idx="30022">
                  <c:v>42911.995138831022</c:v>
                </c:pt>
                <c:pt idx="30023">
                  <c:v>42912.00208327546</c:v>
                </c:pt>
                <c:pt idx="30024">
                  <c:v>42912.009027719905</c:v>
                </c:pt>
                <c:pt idx="30025">
                  <c:v>42912.01597216435</c:v>
                </c:pt>
                <c:pt idx="30026">
                  <c:v>42912.022916608796</c:v>
                </c:pt>
                <c:pt idx="30027">
                  <c:v>42912.029861053241</c:v>
                </c:pt>
                <c:pt idx="30028">
                  <c:v>42912.036805497686</c:v>
                </c:pt>
                <c:pt idx="30029">
                  <c:v>42912.043749942131</c:v>
                </c:pt>
                <c:pt idx="30030">
                  <c:v>42912.050694386577</c:v>
                </c:pt>
                <c:pt idx="30031">
                  <c:v>42912.057638831022</c:v>
                </c:pt>
                <c:pt idx="30032">
                  <c:v>42912.06458327546</c:v>
                </c:pt>
                <c:pt idx="30033">
                  <c:v>42912.071527719905</c:v>
                </c:pt>
                <c:pt idx="30034">
                  <c:v>42912.07847216435</c:v>
                </c:pt>
                <c:pt idx="30035">
                  <c:v>42912.085416608796</c:v>
                </c:pt>
                <c:pt idx="30036">
                  <c:v>42912.092361053241</c:v>
                </c:pt>
                <c:pt idx="30037">
                  <c:v>42912.099305497686</c:v>
                </c:pt>
                <c:pt idx="30038">
                  <c:v>42912.106249942131</c:v>
                </c:pt>
                <c:pt idx="30039">
                  <c:v>42912.113194386577</c:v>
                </c:pt>
                <c:pt idx="30040">
                  <c:v>42912.120138831022</c:v>
                </c:pt>
                <c:pt idx="30041">
                  <c:v>42912.12708327546</c:v>
                </c:pt>
                <c:pt idx="30042">
                  <c:v>42912.134027719905</c:v>
                </c:pt>
                <c:pt idx="30043">
                  <c:v>42912.14097216435</c:v>
                </c:pt>
                <c:pt idx="30044">
                  <c:v>42912.147916608796</c:v>
                </c:pt>
                <c:pt idx="30045">
                  <c:v>42912.154861053241</c:v>
                </c:pt>
                <c:pt idx="30046">
                  <c:v>42912.161805497686</c:v>
                </c:pt>
                <c:pt idx="30047">
                  <c:v>42912.168749942131</c:v>
                </c:pt>
                <c:pt idx="30048">
                  <c:v>42912.175694386577</c:v>
                </c:pt>
                <c:pt idx="30049">
                  <c:v>42912.182638831022</c:v>
                </c:pt>
                <c:pt idx="30050">
                  <c:v>42912.18958327546</c:v>
                </c:pt>
                <c:pt idx="30051">
                  <c:v>42912.196527719905</c:v>
                </c:pt>
                <c:pt idx="30052">
                  <c:v>42912.20347216435</c:v>
                </c:pt>
                <c:pt idx="30053">
                  <c:v>42912.210416608796</c:v>
                </c:pt>
                <c:pt idx="30054">
                  <c:v>42912.217361053241</c:v>
                </c:pt>
                <c:pt idx="30055">
                  <c:v>42912.224305497686</c:v>
                </c:pt>
                <c:pt idx="30056">
                  <c:v>42912.231249942131</c:v>
                </c:pt>
                <c:pt idx="30057">
                  <c:v>42912.238194386577</c:v>
                </c:pt>
                <c:pt idx="30058">
                  <c:v>42912.245138831022</c:v>
                </c:pt>
                <c:pt idx="30059">
                  <c:v>42912.25208327546</c:v>
                </c:pt>
                <c:pt idx="30060">
                  <c:v>42912.259027719905</c:v>
                </c:pt>
                <c:pt idx="30061">
                  <c:v>42912.26597216435</c:v>
                </c:pt>
                <c:pt idx="30062">
                  <c:v>42912.272916608796</c:v>
                </c:pt>
                <c:pt idx="30063">
                  <c:v>42912.279861053241</c:v>
                </c:pt>
                <c:pt idx="30064">
                  <c:v>42912.286805497686</c:v>
                </c:pt>
                <c:pt idx="30065">
                  <c:v>42912.293749942131</c:v>
                </c:pt>
                <c:pt idx="30066">
                  <c:v>42912.300694386577</c:v>
                </c:pt>
                <c:pt idx="30067">
                  <c:v>42912.307638831022</c:v>
                </c:pt>
                <c:pt idx="30068">
                  <c:v>42912.31458327546</c:v>
                </c:pt>
                <c:pt idx="30069">
                  <c:v>42912.321527719905</c:v>
                </c:pt>
                <c:pt idx="30070">
                  <c:v>42912.32847216435</c:v>
                </c:pt>
                <c:pt idx="30071">
                  <c:v>42912.335416608796</c:v>
                </c:pt>
                <c:pt idx="30072">
                  <c:v>42912.342361053241</c:v>
                </c:pt>
                <c:pt idx="30073">
                  <c:v>42912.349305497686</c:v>
                </c:pt>
                <c:pt idx="30074">
                  <c:v>42912.356249942131</c:v>
                </c:pt>
                <c:pt idx="30075">
                  <c:v>42912.363194386577</c:v>
                </c:pt>
                <c:pt idx="30076">
                  <c:v>42912.370138831022</c:v>
                </c:pt>
                <c:pt idx="30077">
                  <c:v>42912.37708327546</c:v>
                </c:pt>
                <c:pt idx="30078">
                  <c:v>42912.384027719905</c:v>
                </c:pt>
                <c:pt idx="30079">
                  <c:v>42912.39097216435</c:v>
                </c:pt>
                <c:pt idx="30080">
                  <c:v>42912.397916608796</c:v>
                </c:pt>
                <c:pt idx="30081">
                  <c:v>42912.404861053241</c:v>
                </c:pt>
                <c:pt idx="30082">
                  <c:v>42912.411805497686</c:v>
                </c:pt>
                <c:pt idx="30083">
                  <c:v>42912.418749942131</c:v>
                </c:pt>
                <c:pt idx="30084">
                  <c:v>42912.425694386577</c:v>
                </c:pt>
                <c:pt idx="30085">
                  <c:v>42912.432638831022</c:v>
                </c:pt>
                <c:pt idx="30086">
                  <c:v>42912.43958327546</c:v>
                </c:pt>
                <c:pt idx="30087">
                  <c:v>42912.446527719905</c:v>
                </c:pt>
                <c:pt idx="30088">
                  <c:v>42912.45347216435</c:v>
                </c:pt>
                <c:pt idx="30089">
                  <c:v>42912.460416608796</c:v>
                </c:pt>
                <c:pt idx="30090">
                  <c:v>42912.467361053241</c:v>
                </c:pt>
                <c:pt idx="30091">
                  <c:v>42912.474305497686</c:v>
                </c:pt>
                <c:pt idx="30092">
                  <c:v>42912.481249942131</c:v>
                </c:pt>
                <c:pt idx="30093">
                  <c:v>42912.488194386577</c:v>
                </c:pt>
                <c:pt idx="30094">
                  <c:v>42912.495138831022</c:v>
                </c:pt>
                <c:pt idx="30095">
                  <c:v>42912.50208327546</c:v>
                </c:pt>
                <c:pt idx="30096">
                  <c:v>42912.509027719905</c:v>
                </c:pt>
                <c:pt idx="30097">
                  <c:v>42912.51597216435</c:v>
                </c:pt>
                <c:pt idx="30098">
                  <c:v>42912.522916608796</c:v>
                </c:pt>
                <c:pt idx="30099">
                  <c:v>42912.529861053241</c:v>
                </c:pt>
                <c:pt idx="30100">
                  <c:v>42912.536805497686</c:v>
                </c:pt>
                <c:pt idx="30101">
                  <c:v>42912.543749942131</c:v>
                </c:pt>
                <c:pt idx="30102">
                  <c:v>42912.550694386577</c:v>
                </c:pt>
                <c:pt idx="30103">
                  <c:v>42912.557638831022</c:v>
                </c:pt>
                <c:pt idx="30104">
                  <c:v>42912.56458327546</c:v>
                </c:pt>
                <c:pt idx="30105">
                  <c:v>42912.571527719905</c:v>
                </c:pt>
                <c:pt idx="30106">
                  <c:v>42912.57847216435</c:v>
                </c:pt>
                <c:pt idx="30107">
                  <c:v>42912.585416608796</c:v>
                </c:pt>
                <c:pt idx="30108">
                  <c:v>42912.592361053241</c:v>
                </c:pt>
                <c:pt idx="30109">
                  <c:v>42912.599305497686</c:v>
                </c:pt>
                <c:pt idx="30110">
                  <c:v>42912.606249942131</c:v>
                </c:pt>
                <c:pt idx="30111">
                  <c:v>42912.613194386577</c:v>
                </c:pt>
                <c:pt idx="30112">
                  <c:v>42912.620138831022</c:v>
                </c:pt>
                <c:pt idx="30113">
                  <c:v>42912.62708327546</c:v>
                </c:pt>
                <c:pt idx="30114">
                  <c:v>42912.634027719905</c:v>
                </c:pt>
                <c:pt idx="30115">
                  <c:v>42912.64097216435</c:v>
                </c:pt>
                <c:pt idx="30116">
                  <c:v>42912.647916608796</c:v>
                </c:pt>
                <c:pt idx="30117">
                  <c:v>42912.654861053241</c:v>
                </c:pt>
                <c:pt idx="30118">
                  <c:v>42912.661805497686</c:v>
                </c:pt>
                <c:pt idx="30119">
                  <c:v>42912.668749942131</c:v>
                </c:pt>
                <c:pt idx="30120">
                  <c:v>42912.675694386577</c:v>
                </c:pt>
                <c:pt idx="30121">
                  <c:v>42912.682638831022</c:v>
                </c:pt>
                <c:pt idx="30122">
                  <c:v>42912.68958327546</c:v>
                </c:pt>
                <c:pt idx="30123">
                  <c:v>42912.696527719905</c:v>
                </c:pt>
                <c:pt idx="30124">
                  <c:v>42912.70347216435</c:v>
                </c:pt>
                <c:pt idx="30125">
                  <c:v>42912.710416608796</c:v>
                </c:pt>
                <c:pt idx="30126">
                  <c:v>42912.717361053241</c:v>
                </c:pt>
                <c:pt idx="30127">
                  <c:v>42912.724305497686</c:v>
                </c:pt>
                <c:pt idx="30128">
                  <c:v>42912.731249942131</c:v>
                </c:pt>
                <c:pt idx="30129">
                  <c:v>42912.738194386577</c:v>
                </c:pt>
                <c:pt idx="30130">
                  <c:v>42912.745138831022</c:v>
                </c:pt>
                <c:pt idx="30131">
                  <c:v>42912.75208327546</c:v>
                </c:pt>
                <c:pt idx="30132">
                  <c:v>42912.759027719905</c:v>
                </c:pt>
                <c:pt idx="30133">
                  <c:v>42912.76597216435</c:v>
                </c:pt>
                <c:pt idx="30134">
                  <c:v>42912.772916608796</c:v>
                </c:pt>
                <c:pt idx="30135">
                  <c:v>42912.779861053241</c:v>
                </c:pt>
                <c:pt idx="30136">
                  <c:v>42912.786805497686</c:v>
                </c:pt>
                <c:pt idx="30137">
                  <c:v>42912.793749942131</c:v>
                </c:pt>
                <c:pt idx="30138">
                  <c:v>42912.800694386577</c:v>
                </c:pt>
                <c:pt idx="30139">
                  <c:v>42912.807638831022</c:v>
                </c:pt>
                <c:pt idx="30140">
                  <c:v>42912.81458327546</c:v>
                </c:pt>
                <c:pt idx="30141">
                  <c:v>42912.821527719905</c:v>
                </c:pt>
                <c:pt idx="30142">
                  <c:v>42912.82847216435</c:v>
                </c:pt>
                <c:pt idx="30143">
                  <c:v>42912.835416608796</c:v>
                </c:pt>
                <c:pt idx="30144">
                  <c:v>42912.842361053241</c:v>
                </c:pt>
                <c:pt idx="30145">
                  <c:v>42912.849305497686</c:v>
                </c:pt>
                <c:pt idx="30146">
                  <c:v>42912.856249942131</c:v>
                </c:pt>
                <c:pt idx="30147">
                  <c:v>42912.863194386577</c:v>
                </c:pt>
                <c:pt idx="30148">
                  <c:v>42912.870138831022</c:v>
                </c:pt>
                <c:pt idx="30149">
                  <c:v>42912.87708327546</c:v>
                </c:pt>
                <c:pt idx="30150">
                  <c:v>42912.884027719905</c:v>
                </c:pt>
                <c:pt idx="30151">
                  <c:v>42912.89097216435</c:v>
                </c:pt>
                <c:pt idx="30152">
                  <c:v>42912.897916608796</c:v>
                </c:pt>
                <c:pt idx="30153">
                  <c:v>42912.904861053241</c:v>
                </c:pt>
                <c:pt idx="30154">
                  <c:v>42912.911805497686</c:v>
                </c:pt>
                <c:pt idx="30155">
                  <c:v>42912.918749942131</c:v>
                </c:pt>
                <c:pt idx="30156">
                  <c:v>42912.925694386577</c:v>
                </c:pt>
                <c:pt idx="30157">
                  <c:v>42912.932638831022</c:v>
                </c:pt>
                <c:pt idx="30158">
                  <c:v>42912.93958327546</c:v>
                </c:pt>
                <c:pt idx="30159">
                  <c:v>42912.946527719905</c:v>
                </c:pt>
                <c:pt idx="30160">
                  <c:v>42912.95347216435</c:v>
                </c:pt>
                <c:pt idx="30161">
                  <c:v>42912.960416608796</c:v>
                </c:pt>
                <c:pt idx="30162">
                  <c:v>42912.967361053241</c:v>
                </c:pt>
                <c:pt idx="30163">
                  <c:v>42912.974305497686</c:v>
                </c:pt>
                <c:pt idx="30164">
                  <c:v>42912.981249942131</c:v>
                </c:pt>
                <c:pt idx="30165">
                  <c:v>42912.988194386577</c:v>
                </c:pt>
                <c:pt idx="30166">
                  <c:v>42912.995138831022</c:v>
                </c:pt>
                <c:pt idx="30167">
                  <c:v>42913.00208327546</c:v>
                </c:pt>
                <c:pt idx="30168">
                  <c:v>42913.009027719905</c:v>
                </c:pt>
                <c:pt idx="30169">
                  <c:v>42913.01597216435</c:v>
                </c:pt>
                <c:pt idx="30170">
                  <c:v>42913.022916608796</c:v>
                </c:pt>
                <c:pt idx="30171">
                  <c:v>42913.029861053241</c:v>
                </c:pt>
                <c:pt idx="30172">
                  <c:v>42913.036805497686</c:v>
                </c:pt>
                <c:pt idx="30173">
                  <c:v>42913.043749942131</c:v>
                </c:pt>
                <c:pt idx="30174">
                  <c:v>42913.050694386577</c:v>
                </c:pt>
                <c:pt idx="30175">
                  <c:v>42913.057638831022</c:v>
                </c:pt>
                <c:pt idx="30176">
                  <c:v>42913.06458327546</c:v>
                </c:pt>
                <c:pt idx="30177">
                  <c:v>42913.071527719905</c:v>
                </c:pt>
                <c:pt idx="30178">
                  <c:v>42913.07847216435</c:v>
                </c:pt>
                <c:pt idx="30179">
                  <c:v>42913.085416608796</c:v>
                </c:pt>
                <c:pt idx="30180">
                  <c:v>42913.092361053241</c:v>
                </c:pt>
                <c:pt idx="30181">
                  <c:v>42913.099305497686</c:v>
                </c:pt>
                <c:pt idx="30182">
                  <c:v>42913.106249942131</c:v>
                </c:pt>
                <c:pt idx="30183">
                  <c:v>42913.113194386577</c:v>
                </c:pt>
                <c:pt idx="30184">
                  <c:v>42913.120138831022</c:v>
                </c:pt>
                <c:pt idx="30185">
                  <c:v>42913.12708327546</c:v>
                </c:pt>
                <c:pt idx="30186">
                  <c:v>42913.134027719905</c:v>
                </c:pt>
                <c:pt idx="30187">
                  <c:v>42913.14097216435</c:v>
                </c:pt>
                <c:pt idx="30188">
                  <c:v>42913.147916608796</c:v>
                </c:pt>
                <c:pt idx="30189">
                  <c:v>42913.154861053241</c:v>
                </c:pt>
                <c:pt idx="30190">
                  <c:v>42913.161805497686</c:v>
                </c:pt>
                <c:pt idx="30191">
                  <c:v>42913.168749942131</c:v>
                </c:pt>
                <c:pt idx="30192">
                  <c:v>42913.175694386577</c:v>
                </c:pt>
                <c:pt idx="30193">
                  <c:v>42913.182638831022</c:v>
                </c:pt>
                <c:pt idx="30194">
                  <c:v>42913.18958327546</c:v>
                </c:pt>
                <c:pt idx="30195">
                  <c:v>42913.196527719905</c:v>
                </c:pt>
                <c:pt idx="30196">
                  <c:v>42913.20347216435</c:v>
                </c:pt>
                <c:pt idx="30197">
                  <c:v>42913.210416608796</c:v>
                </c:pt>
                <c:pt idx="30198">
                  <c:v>42913.217361053241</c:v>
                </c:pt>
                <c:pt idx="30199">
                  <c:v>42913.224305497686</c:v>
                </c:pt>
                <c:pt idx="30200">
                  <c:v>42913.231249942131</c:v>
                </c:pt>
                <c:pt idx="30201">
                  <c:v>42913.238194386577</c:v>
                </c:pt>
                <c:pt idx="30202">
                  <c:v>42913.245138831022</c:v>
                </c:pt>
                <c:pt idx="30203">
                  <c:v>42913.25208327546</c:v>
                </c:pt>
                <c:pt idx="30204">
                  <c:v>42913.259027719905</c:v>
                </c:pt>
                <c:pt idx="30205">
                  <c:v>42913.26597216435</c:v>
                </c:pt>
                <c:pt idx="30206">
                  <c:v>42913.272916608796</c:v>
                </c:pt>
                <c:pt idx="30207">
                  <c:v>42913.279861053241</c:v>
                </c:pt>
                <c:pt idx="30208">
                  <c:v>42913.286805497686</c:v>
                </c:pt>
                <c:pt idx="30209">
                  <c:v>42913.293749942131</c:v>
                </c:pt>
                <c:pt idx="30210">
                  <c:v>42913.300694386577</c:v>
                </c:pt>
                <c:pt idx="30211">
                  <c:v>42913.307638831022</c:v>
                </c:pt>
                <c:pt idx="30212">
                  <c:v>42913.31458327546</c:v>
                </c:pt>
                <c:pt idx="30213">
                  <c:v>42913.321527719905</c:v>
                </c:pt>
                <c:pt idx="30214">
                  <c:v>42913.32847216435</c:v>
                </c:pt>
                <c:pt idx="30215">
                  <c:v>42913.335416608796</c:v>
                </c:pt>
                <c:pt idx="30216">
                  <c:v>42913.342361053241</c:v>
                </c:pt>
                <c:pt idx="30217">
                  <c:v>42913.349305497686</c:v>
                </c:pt>
                <c:pt idx="30218">
                  <c:v>42913.356249942131</c:v>
                </c:pt>
                <c:pt idx="30219">
                  <c:v>42913.363194386577</c:v>
                </c:pt>
                <c:pt idx="30220">
                  <c:v>42913.370138831022</c:v>
                </c:pt>
                <c:pt idx="30221">
                  <c:v>42913.37708327546</c:v>
                </c:pt>
                <c:pt idx="30222">
                  <c:v>42913.384027719905</c:v>
                </c:pt>
                <c:pt idx="30223">
                  <c:v>42913.39097216435</c:v>
                </c:pt>
                <c:pt idx="30224">
                  <c:v>42913.397916608796</c:v>
                </c:pt>
                <c:pt idx="30225">
                  <c:v>42913.404861053241</c:v>
                </c:pt>
                <c:pt idx="30226">
                  <c:v>42913.411805497686</c:v>
                </c:pt>
                <c:pt idx="30227">
                  <c:v>42913.418749942131</c:v>
                </c:pt>
                <c:pt idx="30228">
                  <c:v>42913.425694386577</c:v>
                </c:pt>
                <c:pt idx="30229">
                  <c:v>42913.432638831022</c:v>
                </c:pt>
                <c:pt idx="30230">
                  <c:v>42913.43958327546</c:v>
                </c:pt>
                <c:pt idx="30231">
                  <c:v>42913.446527719905</c:v>
                </c:pt>
                <c:pt idx="30232">
                  <c:v>42913.45347216435</c:v>
                </c:pt>
                <c:pt idx="30233">
                  <c:v>42913.460416608796</c:v>
                </c:pt>
                <c:pt idx="30234">
                  <c:v>42913.467361053241</c:v>
                </c:pt>
                <c:pt idx="30235">
                  <c:v>42913.474305497686</c:v>
                </c:pt>
                <c:pt idx="30236">
                  <c:v>42913.481249942131</c:v>
                </c:pt>
                <c:pt idx="30237">
                  <c:v>42913.488194386577</c:v>
                </c:pt>
                <c:pt idx="30238">
                  <c:v>42913.495138831022</c:v>
                </c:pt>
                <c:pt idx="30239">
                  <c:v>42913.50208327546</c:v>
                </c:pt>
                <c:pt idx="30240">
                  <c:v>42913.509027719905</c:v>
                </c:pt>
                <c:pt idx="30241">
                  <c:v>42913.51597216435</c:v>
                </c:pt>
                <c:pt idx="30242">
                  <c:v>42913.522916608796</c:v>
                </c:pt>
                <c:pt idx="30243">
                  <c:v>42913.529861053241</c:v>
                </c:pt>
                <c:pt idx="30244">
                  <c:v>42913.536805497686</c:v>
                </c:pt>
                <c:pt idx="30245">
                  <c:v>42913.543749942131</c:v>
                </c:pt>
                <c:pt idx="30246">
                  <c:v>42913.550694386577</c:v>
                </c:pt>
                <c:pt idx="30247">
                  <c:v>42913.557638831022</c:v>
                </c:pt>
                <c:pt idx="30248">
                  <c:v>42913.56458327546</c:v>
                </c:pt>
                <c:pt idx="30249">
                  <c:v>42913.571527719905</c:v>
                </c:pt>
                <c:pt idx="30250">
                  <c:v>42913.57847216435</c:v>
                </c:pt>
                <c:pt idx="30251">
                  <c:v>42913.585416608796</c:v>
                </c:pt>
                <c:pt idx="30252">
                  <c:v>42913.592361053241</c:v>
                </c:pt>
                <c:pt idx="30253">
                  <c:v>42913.599305497686</c:v>
                </c:pt>
                <c:pt idx="30254">
                  <c:v>42913.606249942131</c:v>
                </c:pt>
                <c:pt idx="30255">
                  <c:v>42913.613194386577</c:v>
                </c:pt>
                <c:pt idx="30256">
                  <c:v>42913.620138831022</c:v>
                </c:pt>
                <c:pt idx="30257">
                  <c:v>42913.62708327546</c:v>
                </c:pt>
                <c:pt idx="30258">
                  <c:v>42913.634027719905</c:v>
                </c:pt>
                <c:pt idx="30259">
                  <c:v>42913.64097216435</c:v>
                </c:pt>
                <c:pt idx="30260">
                  <c:v>42913.647916608796</c:v>
                </c:pt>
                <c:pt idx="30261">
                  <c:v>42913.654861053241</c:v>
                </c:pt>
                <c:pt idx="30262">
                  <c:v>42913.661805497686</c:v>
                </c:pt>
                <c:pt idx="30263">
                  <c:v>42913.668749942131</c:v>
                </c:pt>
                <c:pt idx="30264">
                  <c:v>42913.675694386577</c:v>
                </c:pt>
                <c:pt idx="30265">
                  <c:v>42913.682638831022</c:v>
                </c:pt>
                <c:pt idx="30266">
                  <c:v>42913.68958327546</c:v>
                </c:pt>
                <c:pt idx="30267">
                  <c:v>42913.696527719905</c:v>
                </c:pt>
                <c:pt idx="30268">
                  <c:v>42913.70347216435</c:v>
                </c:pt>
                <c:pt idx="30269">
                  <c:v>42913.710416608796</c:v>
                </c:pt>
                <c:pt idx="30270">
                  <c:v>42913.717361053241</c:v>
                </c:pt>
                <c:pt idx="30271">
                  <c:v>42913.724305497686</c:v>
                </c:pt>
                <c:pt idx="30272">
                  <c:v>42913.731249942131</c:v>
                </c:pt>
                <c:pt idx="30273">
                  <c:v>42913.738194386577</c:v>
                </c:pt>
                <c:pt idx="30274">
                  <c:v>42913.745138831022</c:v>
                </c:pt>
                <c:pt idx="30275">
                  <c:v>42913.75208327546</c:v>
                </c:pt>
                <c:pt idx="30276">
                  <c:v>42913.759027719905</c:v>
                </c:pt>
                <c:pt idx="30277">
                  <c:v>42913.76597216435</c:v>
                </c:pt>
                <c:pt idx="30278">
                  <c:v>42913.772916608796</c:v>
                </c:pt>
                <c:pt idx="30279">
                  <c:v>42913.779861053241</c:v>
                </c:pt>
                <c:pt idx="30280">
                  <c:v>42913.786805497686</c:v>
                </c:pt>
                <c:pt idx="30281">
                  <c:v>42913.793749942131</c:v>
                </c:pt>
                <c:pt idx="30282">
                  <c:v>42913.800694386577</c:v>
                </c:pt>
                <c:pt idx="30283">
                  <c:v>42913.807638831022</c:v>
                </c:pt>
                <c:pt idx="30284">
                  <c:v>42913.81458327546</c:v>
                </c:pt>
                <c:pt idx="30285">
                  <c:v>42913.821527719905</c:v>
                </c:pt>
                <c:pt idx="30286">
                  <c:v>42913.82847216435</c:v>
                </c:pt>
                <c:pt idx="30287">
                  <c:v>42913.835416608796</c:v>
                </c:pt>
                <c:pt idx="30288">
                  <c:v>42913.842361053241</c:v>
                </c:pt>
                <c:pt idx="30289">
                  <c:v>42913.849305497686</c:v>
                </c:pt>
                <c:pt idx="30290">
                  <c:v>42913.856249942131</c:v>
                </c:pt>
                <c:pt idx="30291">
                  <c:v>42913.863194386577</c:v>
                </c:pt>
                <c:pt idx="30292">
                  <c:v>42913.870138831022</c:v>
                </c:pt>
                <c:pt idx="30293">
                  <c:v>42913.87708327546</c:v>
                </c:pt>
                <c:pt idx="30294">
                  <c:v>42913.884027719905</c:v>
                </c:pt>
                <c:pt idx="30295">
                  <c:v>42913.89097216435</c:v>
                </c:pt>
                <c:pt idx="30296">
                  <c:v>42913.897916608796</c:v>
                </c:pt>
                <c:pt idx="30297">
                  <c:v>42913.904861053241</c:v>
                </c:pt>
                <c:pt idx="30298">
                  <c:v>42913.911805497686</c:v>
                </c:pt>
                <c:pt idx="30299">
                  <c:v>42913.918749942131</c:v>
                </c:pt>
                <c:pt idx="30300">
                  <c:v>42913.925694386577</c:v>
                </c:pt>
                <c:pt idx="30301">
                  <c:v>42913.932638831022</c:v>
                </c:pt>
                <c:pt idx="30302">
                  <c:v>42913.93958327546</c:v>
                </c:pt>
                <c:pt idx="30303">
                  <c:v>42913.946527719905</c:v>
                </c:pt>
                <c:pt idx="30304">
                  <c:v>42913.95347216435</c:v>
                </c:pt>
                <c:pt idx="30305">
                  <c:v>42913.960416608796</c:v>
                </c:pt>
                <c:pt idx="30306">
                  <c:v>42913.967361053241</c:v>
                </c:pt>
                <c:pt idx="30307">
                  <c:v>42913.974305497686</c:v>
                </c:pt>
                <c:pt idx="30308">
                  <c:v>42913.981249942131</c:v>
                </c:pt>
                <c:pt idx="30309">
                  <c:v>42913.988194386577</c:v>
                </c:pt>
                <c:pt idx="30310">
                  <c:v>42913.995138831022</c:v>
                </c:pt>
                <c:pt idx="30311">
                  <c:v>42914.00208327546</c:v>
                </c:pt>
                <c:pt idx="30312">
                  <c:v>42914.009027719905</c:v>
                </c:pt>
                <c:pt idx="30313">
                  <c:v>42914.01597216435</c:v>
                </c:pt>
                <c:pt idx="30314">
                  <c:v>42914.022916608796</c:v>
                </c:pt>
                <c:pt idx="30315">
                  <c:v>42914.029861053241</c:v>
                </c:pt>
                <c:pt idx="30316">
                  <c:v>42914.036805497686</c:v>
                </c:pt>
                <c:pt idx="30317">
                  <c:v>42914.043749942131</c:v>
                </c:pt>
                <c:pt idx="30318">
                  <c:v>42914.050694386577</c:v>
                </c:pt>
                <c:pt idx="30319">
                  <c:v>42914.057638831022</c:v>
                </c:pt>
                <c:pt idx="30320">
                  <c:v>42914.06458327546</c:v>
                </c:pt>
                <c:pt idx="30321">
                  <c:v>42914.071527719905</c:v>
                </c:pt>
                <c:pt idx="30322">
                  <c:v>42914.07847216435</c:v>
                </c:pt>
                <c:pt idx="30323">
                  <c:v>42914.085416608796</c:v>
                </c:pt>
                <c:pt idx="30324">
                  <c:v>42914.092361053241</c:v>
                </c:pt>
                <c:pt idx="30325">
                  <c:v>42914.099305497686</c:v>
                </c:pt>
                <c:pt idx="30326">
                  <c:v>42914.106249942131</c:v>
                </c:pt>
                <c:pt idx="30327">
                  <c:v>42914.113194386577</c:v>
                </c:pt>
                <c:pt idx="30328">
                  <c:v>42914.120138831022</c:v>
                </c:pt>
                <c:pt idx="30329">
                  <c:v>42914.12708327546</c:v>
                </c:pt>
                <c:pt idx="30330">
                  <c:v>42914.134027719905</c:v>
                </c:pt>
                <c:pt idx="30331">
                  <c:v>42914.14097216435</c:v>
                </c:pt>
                <c:pt idx="30332">
                  <c:v>42914.147916608796</c:v>
                </c:pt>
                <c:pt idx="30333">
                  <c:v>42914.154861053241</c:v>
                </c:pt>
                <c:pt idx="30334">
                  <c:v>42914.161805497686</c:v>
                </c:pt>
                <c:pt idx="30335">
                  <c:v>42914.168749942131</c:v>
                </c:pt>
                <c:pt idx="30336">
                  <c:v>42914.175694386577</c:v>
                </c:pt>
                <c:pt idx="30337">
                  <c:v>42914.182638831022</c:v>
                </c:pt>
                <c:pt idx="30338">
                  <c:v>42914.18958327546</c:v>
                </c:pt>
                <c:pt idx="30339">
                  <c:v>42914.196527719905</c:v>
                </c:pt>
                <c:pt idx="30340">
                  <c:v>42914.20347216435</c:v>
                </c:pt>
                <c:pt idx="30341">
                  <c:v>42914.210416608796</c:v>
                </c:pt>
                <c:pt idx="30342">
                  <c:v>42914.217361053241</c:v>
                </c:pt>
                <c:pt idx="30343">
                  <c:v>42914.224305497686</c:v>
                </c:pt>
                <c:pt idx="30344">
                  <c:v>42914.231249942131</c:v>
                </c:pt>
                <c:pt idx="30345">
                  <c:v>42914.238194386577</c:v>
                </c:pt>
                <c:pt idx="30346">
                  <c:v>42914.245138831022</c:v>
                </c:pt>
                <c:pt idx="30347">
                  <c:v>42914.25208327546</c:v>
                </c:pt>
                <c:pt idx="30348">
                  <c:v>42914.259027719905</c:v>
                </c:pt>
                <c:pt idx="30349">
                  <c:v>42914.26597216435</c:v>
                </c:pt>
                <c:pt idx="30350">
                  <c:v>42914.272916608796</c:v>
                </c:pt>
                <c:pt idx="30351">
                  <c:v>42914.279861053241</c:v>
                </c:pt>
                <c:pt idx="30352">
                  <c:v>42914.286805497686</c:v>
                </c:pt>
                <c:pt idx="30353">
                  <c:v>42914.293749942131</c:v>
                </c:pt>
                <c:pt idx="30354">
                  <c:v>42914.300694386577</c:v>
                </c:pt>
                <c:pt idx="30355">
                  <c:v>42914.307638831022</c:v>
                </c:pt>
                <c:pt idx="30356">
                  <c:v>42914.31458327546</c:v>
                </c:pt>
                <c:pt idx="30357">
                  <c:v>42914.321527719905</c:v>
                </c:pt>
                <c:pt idx="30358">
                  <c:v>42914.32847216435</c:v>
                </c:pt>
                <c:pt idx="30359">
                  <c:v>42914.335416608796</c:v>
                </c:pt>
                <c:pt idx="30360">
                  <c:v>42914.342361053241</c:v>
                </c:pt>
                <c:pt idx="30361">
                  <c:v>42914.349305497686</c:v>
                </c:pt>
                <c:pt idx="30362">
                  <c:v>42914.356249942131</c:v>
                </c:pt>
                <c:pt idx="30363">
                  <c:v>42914.363194386577</c:v>
                </c:pt>
                <c:pt idx="30364">
                  <c:v>42914.370138831022</c:v>
                </c:pt>
                <c:pt idx="30365">
                  <c:v>42914.37708327546</c:v>
                </c:pt>
                <c:pt idx="30366">
                  <c:v>42914.384027719905</c:v>
                </c:pt>
                <c:pt idx="30367">
                  <c:v>42914.39097216435</c:v>
                </c:pt>
                <c:pt idx="30368">
                  <c:v>42914.397916608796</c:v>
                </c:pt>
                <c:pt idx="30369">
                  <c:v>42914.404861053241</c:v>
                </c:pt>
                <c:pt idx="30370">
                  <c:v>42914.411805497686</c:v>
                </c:pt>
                <c:pt idx="30371">
                  <c:v>42914.418749942131</c:v>
                </c:pt>
                <c:pt idx="30372">
                  <c:v>42914.425694386577</c:v>
                </c:pt>
                <c:pt idx="30373">
                  <c:v>42914.432638831022</c:v>
                </c:pt>
                <c:pt idx="30374">
                  <c:v>42914.43958327546</c:v>
                </c:pt>
                <c:pt idx="30375">
                  <c:v>42914.446527719905</c:v>
                </c:pt>
                <c:pt idx="30376">
                  <c:v>42914.45347216435</c:v>
                </c:pt>
                <c:pt idx="30377">
                  <c:v>42914.460416608796</c:v>
                </c:pt>
                <c:pt idx="30378">
                  <c:v>42914.467361053241</c:v>
                </c:pt>
                <c:pt idx="30379">
                  <c:v>42914.474305497686</c:v>
                </c:pt>
                <c:pt idx="30380">
                  <c:v>42914.481249942131</c:v>
                </c:pt>
                <c:pt idx="30381">
                  <c:v>42914.488194386577</c:v>
                </c:pt>
                <c:pt idx="30382">
                  <c:v>42914.495138831022</c:v>
                </c:pt>
                <c:pt idx="30383">
                  <c:v>42914.50208327546</c:v>
                </c:pt>
                <c:pt idx="30384">
                  <c:v>42914.509027719905</c:v>
                </c:pt>
                <c:pt idx="30385">
                  <c:v>42914.51597216435</c:v>
                </c:pt>
                <c:pt idx="30386">
                  <c:v>42914.522916608796</c:v>
                </c:pt>
                <c:pt idx="30387">
                  <c:v>42914.529861053241</c:v>
                </c:pt>
                <c:pt idx="30388">
                  <c:v>42914.536805497686</c:v>
                </c:pt>
                <c:pt idx="30389">
                  <c:v>42914.543749942131</c:v>
                </c:pt>
                <c:pt idx="30390">
                  <c:v>42914.550694386577</c:v>
                </c:pt>
                <c:pt idx="30391">
                  <c:v>42914.557638831022</c:v>
                </c:pt>
                <c:pt idx="30392">
                  <c:v>42914.56458327546</c:v>
                </c:pt>
                <c:pt idx="30393">
                  <c:v>42914.571527719905</c:v>
                </c:pt>
                <c:pt idx="30394">
                  <c:v>42914.57847216435</c:v>
                </c:pt>
                <c:pt idx="30395">
                  <c:v>42914.585416608796</c:v>
                </c:pt>
                <c:pt idx="30396">
                  <c:v>42914.592361053241</c:v>
                </c:pt>
                <c:pt idx="30397">
                  <c:v>42914.599305497686</c:v>
                </c:pt>
                <c:pt idx="30398">
                  <c:v>42914.606249942131</c:v>
                </c:pt>
                <c:pt idx="30399">
                  <c:v>42914.613194386577</c:v>
                </c:pt>
                <c:pt idx="30400">
                  <c:v>42914.620138831022</c:v>
                </c:pt>
                <c:pt idx="30401">
                  <c:v>42914.62708327546</c:v>
                </c:pt>
                <c:pt idx="30402">
                  <c:v>42914.634027719905</c:v>
                </c:pt>
                <c:pt idx="30403">
                  <c:v>42914.64097216435</c:v>
                </c:pt>
                <c:pt idx="30404">
                  <c:v>42914.647916608796</c:v>
                </c:pt>
                <c:pt idx="30405">
                  <c:v>42914.654861053241</c:v>
                </c:pt>
                <c:pt idx="30406">
                  <c:v>42914.661805497686</c:v>
                </c:pt>
                <c:pt idx="30407">
                  <c:v>42914.668749942131</c:v>
                </c:pt>
                <c:pt idx="30408">
                  <c:v>42914.675694386577</c:v>
                </c:pt>
                <c:pt idx="30409">
                  <c:v>42914.682638831022</c:v>
                </c:pt>
                <c:pt idx="30410">
                  <c:v>42914.68958327546</c:v>
                </c:pt>
                <c:pt idx="30411">
                  <c:v>42914.696527719905</c:v>
                </c:pt>
                <c:pt idx="30412">
                  <c:v>42914.70347216435</c:v>
                </c:pt>
                <c:pt idx="30413">
                  <c:v>42914.710416608796</c:v>
                </c:pt>
                <c:pt idx="30414">
                  <c:v>42914.717361053241</c:v>
                </c:pt>
                <c:pt idx="30415">
                  <c:v>42914.724305497686</c:v>
                </c:pt>
                <c:pt idx="30416">
                  <c:v>42914.731249942131</c:v>
                </c:pt>
                <c:pt idx="30417">
                  <c:v>42914.738194386577</c:v>
                </c:pt>
                <c:pt idx="30418">
                  <c:v>42914.745138831022</c:v>
                </c:pt>
                <c:pt idx="30419">
                  <c:v>42914.75208327546</c:v>
                </c:pt>
                <c:pt idx="30420">
                  <c:v>42914.759027719905</c:v>
                </c:pt>
                <c:pt idx="30421">
                  <c:v>42914.76597216435</c:v>
                </c:pt>
                <c:pt idx="30422">
                  <c:v>42914.772916608796</c:v>
                </c:pt>
                <c:pt idx="30423">
                  <c:v>42914.779861053241</c:v>
                </c:pt>
                <c:pt idx="30424">
                  <c:v>42914.786805497686</c:v>
                </c:pt>
                <c:pt idx="30425">
                  <c:v>42914.793749942131</c:v>
                </c:pt>
                <c:pt idx="30426">
                  <c:v>42914.800694386577</c:v>
                </c:pt>
                <c:pt idx="30427">
                  <c:v>42914.807638831022</c:v>
                </c:pt>
                <c:pt idx="30428">
                  <c:v>42914.81458327546</c:v>
                </c:pt>
                <c:pt idx="30429">
                  <c:v>42914.821527719905</c:v>
                </c:pt>
                <c:pt idx="30430">
                  <c:v>42914.82847216435</c:v>
                </c:pt>
                <c:pt idx="30431">
                  <c:v>42914.835416608796</c:v>
                </c:pt>
                <c:pt idx="30432">
                  <c:v>42914.842361053241</c:v>
                </c:pt>
                <c:pt idx="30433">
                  <c:v>42914.849305497686</c:v>
                </c:pt>
                <c:pt idx="30434">
                  <c:v>42914.856249942131</c:v>
                </c:pt>
                <c:pt idx="30435">
                  <c:v>42914.863194386577</c:v>
                </c:pt>
                <c:pt idx="30436">
                  <c:v>42914.870138831022</c:v>
                </c:pt>
                <c:pt idx="30437">
                  <c:v>42914.87708327546</c:v>
                </c:pt>
                <c:pt idx="30438">
                  <c:v>42914.884027719905</c:v>
                </c:pt>
                <c:pt idx="30439">
                  <c:v>42914.89097216435</c:v>
                </c:pt>
                <c:pt idx="30440">
                  <c:v>42914.897916608796</c:v>
                </c:pt>
                <c:pt idx="30441">
                  <c:v>42914.904861053241</c:v>
                </c:pt>
                <c:pt idx="30442">
                  <c:v>42914.911805497686</c:v>
                </c:pt>
                <c:pt idx="30443">
                  <c:v>42914.918749942131</c:v>
                </c:pt>
                <c:pt idx="30444">
                  <c:v>42914.925694386577</c:v>
                </c:pt>
                <c:pt idx="30445">
                  <c:v>42914.932638831022</c:v>
                </c:pt>
                <c:pt idx="30446">
                  <c:v>42914.93958327546</c:v>
                </c:pt>
                <c:pt idx="30447">
                  <c:v>42914.946527719905</c:v>
                </c:pt>
                <c:pt idx="30448">
                  <c:v>42914.95347216435</c:v>
                </c:pt>
                <c:pt idx="30449">
                  <c:v>42914.960416608796</c:v>
                </c:pt>
                <c:pt idx="30450">
                  <c:v>42914.967361053241</c:v>
                </c:pt>
                <c:pt idx="30451">
                  <c:v>42914.974305497686</c:v>
                </c:pt>
                <c:pt idx="30452">
                  <c:v>42914.981249942131</c:v>
                </c:pt>
                <c:pt idx="30453">
                  <c:v>42914.988194386577</c:v>
                </c:pt>
                <c:pt idx="30454">
                  <c:v>42914.995138831022</c:v>
                </c:pt>
                <c:pt idx="30455">
                  <c:v>42915.00208327546</c:v>
                </c:pt>
                <c:pt idx="30456">
                  <c:v>42915.009027719905</c:v>
                </c:pt>
                <c:pt idx="30457">
                  <c:v>42915.01597216435</c:v>
                </c:pt>
                <c:pt idx="30458">
                  <c:v>42915.022916608796</c:v>
                </c:pt>
                <c:pt idx="30459">
                  <c:v>42915.029861053241</c:v>
                </c:pt>
                <c:pt idx="30460">
                  <c:v>42915.036805497686</c:v>
                </c:pt>
                <c:pt idx="30461">
                  <c:v>42915.043749942131</c:v>
                </c:pt>
                <c:pt idx="30462">
                  <c:v>42915.050694386577</c:v>
                </c:pt>
                <c:pt idx="30463">
                  <c:v>42915.057638831022</c:v>
                </c:pt>
                <c:pt idx="30464">
                  <c:v>42915.06458327546</c:v>
                </c:pt>
                <c:pt idx="30465">
                  <c:v>42915.071527719905</c:v>
                </c:pt>
                <c:pt idx="30466">
                  <c:v>42915.07847216435</c:v>
                </c:pt>
                <c:pt idx="30467">
                  <c:v>42915.085416608796</c:v>
                </c:pt>
                <c:pt idx="30468">
                  <c:v>42915.092361053241</c:v>
                </c:pt>
                <c:pt idx="30469">
                  <c:v>42915.099305497686</c:v>
                </c:pt>
                <c:pt idx="30470">
                  <c:v>42915.106249942131</c:v>
                </c:pt>
                <c:pt idx="30471">
                  <c:v>42915.113194386577</c:v>
                </c:pt>
                <c:pt idx="30472">
                  <c:v>42915.120138831022</c:v>
                </c:pt>
                <c:pt idx="30473">
                  <c:v>42915.12708327546</c:v>
                </c:pt>
                <c:pt idx="30474">
                  <c:v>42915.134027719905</c:v>
                </c:pt>
                <c:pt idx="30475">
                  <c:v>42915.14097216435</c:v>
                </c:pt>
                <c:pt idx="30476">
                  <c:v>42915.147916608796</c:v>
                </c:pt>
                <c:pt idx="30477">
                  <c:v>42915.154861053241</c:v>
                </c:pt>
                <c:pt idx="30478">
                  <c:v>42915.161805497686</c:v>
                </c:pt>
                <c:pt idx="30479">
                  <c:v>42915.168749942131</c:v>
                </c:pt>
                <c:pt idx="30480">
                  <c:v>42915.175694386577</c:v>
                </c:pt>
                <c:pt idx="30481">
                  <c:v>42915.182638831022</c:v>
                </c:pt>
                <c:pt idx="30482">
                  <c:v>42915.18958327546</c:v>
                </c:pt>
                <c:pt idx="30483">
                  <c:v>42915.196527719905</c:v>
                </c:pt>
                <c:pt idx="30484">
                  <c:v>42915.20347216435</c:v>
                </c:pt>
                <c:pt idx="30485">
                  <c:v>42915.210416608796</c:v>
                </c:pt>
                <c:pt idx="30486">
                  <c:v>42915.217361053241</c:v>
                </c:pt>
                <c:pt idx="30487">
                  <c:v>42915.224305497686</c:v>
                </c:pt>
                <c:pt idx="30488">
                  <c:v>42915.231249942131</c:v>
                </c:pt>
                <c:pt idx="30489">
                  <c:v>42915.238194386577</c:v>
                </c:pt>
                <c:pt idx="30490">
                  <c:v>42915.245138831022</c:v>
                </c:pt>
                <c:pt idx="30491">
                  <c:v>42915.25208327546</c:v>
                </c:pt>
                <c:pt idx="30492">
                  <c:v>42915.259027719905</c:v>
                </c:pt>
                <c:pt idx="30493">
                  <c:v>42915.26597216435</c:v>
                </c:pt>
                <c:pt idx="30494">
                  <c:v>42915.272916608796</c:v>
                </c:pt>
                <c:pt idx="30495">
                  <c:v>42915.279861053241</c:v>
                </c:pt>
                <c:pt idx="30496">
                  <c:v>42915.286805497686</c:v>
                </c:pt>
                <c:pt idx="30497">
                  <c:v>42915.293749942131</c:v>
                </c:pt>
                <c:pt idx="30498">
                  <c:v>42915.300694386577</c:v>
                </c:pt>
                <c:pt idx="30499">
                  <c:v>42915.307638831022</c:v>
                </c:pt>
                <c:pt idx="30500">
                  <c:v>42915.31458327546</c:v>
                </c:pt>
                <c:pt idx="30501">
                  <c:v>42915.321527719905</c:v>
                </c:pt>
                <c:pt idx="30502">
                  <c:v>42915.32847216435</c:v>
                </c:pt>
                <c:pt idx="30503">
                  <c:v>42915.335416608796</c:v>
                </c:pt>
                <c:pt idx="30504">
                  <c:v>42915.342361053241</c:v>
                </c:pt>
                <c:pt idx="30505">
                  <c:v>42915.349305497686</c:v>
                </c:pt>
                <c:pt idx="30506">
                  <c:v>42915.356249942131</c:v>
                </c:pt>
                <c:pt idx="30507">
                  <c:v>42915.363194386577</c:v>
                </c:pt>
                <c:pt idx="30508">
                  <c:v>42915.370138831022</c:v>
                </c:pt>
                <c:pt idx="30509">
                  <c:v>42915.37708327546</c:v>
                </c:pt>
                <c:pt idx="30510">
                  <c:v>42915.384027719905</c:v>
                </c:pt>
                <c:pt idx="30511">
                  <c:v>42915.39097216435</c:v>
                </c:pt>
                <c:pt idx="30512">
                  <c:v>42915.397916608796</c:v>
                </c:pt>
                <c:pt idx="30513">
                  <c:v>42915.404861053241</c:v>
                </c:pt>
                <c:pt idx="30514">
                  <c:v>42915.411805497686</c:v>
                </c:pt>
                <c:pt idx="30515">
                  <c:v>42915.418749942131</c:v>
                </c:pt>
                <c:pt idx="30516">
                  <c:v>42915.425694386577</c:v>
                </c:pt>
                <c:pt idx="30517">
                  <c:v>42915.432638831022</c:v>
                </c:pt>
                <c:pt idx="30518">
                  <c:v>42915.43958327546</c:v>
                </c:pt>
                <c:pt idx="30519">
                  <c:v>42915.446527719905</c:v>
                </c:pt>
                <c:pt idx="30520">
                  <c:v>42915.45347216435</c:v>
                </c:pt>
                <c:pt idx="30521">
                  <c:v>42915.460416608796</c:v>
                </c:pt>
                <c:pt idx="30522">
                  <c:v>42915.467361053241</c:v>
                </c:pt>
                <c:pt idx="30523">
                  <c:v>42915.474305497686</c:v>
                </c:pt>
                <c:pt idx="30524">
                  <c:v>42915.481249942131</c:v>
                </c:pt>
                <c:pt idx="30525">
                  <c:v>42915.488194386577</c:v>
                </c:pt>
                <c:pt idx="30526">
                  <c:v>42915.495138831022</c:v>
                </c:pt>
                <c:pt idx="30527">
                  <c:v>42915.50208327546</c:v>
                </c:pt>
                <c:pt idx="30528">
                  <c:v>42915.509027719905</c:v>
                </c:pt>
                <c:pt idx="30529">
                  <c:v>42915.51597216435</c:v>
                </c:pt>
                <c:pt idx="30530">
                  <c:v>42915.522916608796</c:v>
                </c:pt>
                <c:pt idx="30531">
                  <c:v>42915.529861053241</c:v>
                </c:pt>
                <c:pt idx="30532">
                  <c:v>42915.536805497686</c:v>
                </c:pt>
                <c:pt idx="30533">
                  <c:v>42915.543749942131</c:v>
                </c:pt>
                <c:pt idx="30534">
                  <c:v>42915.550694386577</c:v>
                </c:pt>
                <c:pt idx="30535">
                  <c:v>42915.557638831022</c:v>
                </c:pt>
                <c:pt idx="30536">
                  <c:v>42915.56458327546</c:v>
                </c:pt>
                <c:pt idx="30537">
                  <c:v>42915.571527719905</c:v>
                </c:pt>
                <c:pt idx="30538">
                  <c:v>42915.57847216435</c:v>
                </c:pt>
                <c:pt idx="30539">
                  <c:v>42915.585416608796</c:v>
                </c:pt>
                <c:pt idx="30540">
                  <c:v>42915.592361053241</c:v>
                </c:pt>
                <c:pt idx="30541">
                  <c:v>42915.599305497686</c:v>
                </c:pt>
                <c:pt idx="30542">
                  <c:v>42915.606249942131</c:v>
                </c:pt>
                <c:pt idx="30543">
                  <c:v>42915.613194386577</c:v>
                </c:pt>
                <c:pt idx="30544">
                  <c:v>42915.620138831022</c:v>
                </c:pt>
                <c:pt idx="30545">
                  <c:v>42915.62708327546</c:v>
                </c:pt>
                <c:pt idx="30546">
                  <c:v>42915.634027719905</c:v>
                </c:pt>
                <c:pt idx="30547">
                  <c:v>42915.64097216435</c:v>
                </c:pt>
                <c:pt idx="30548">
                  <c:v>42915.647916608796</c:v>
                </c:pt>
                <c:pt idx="30549">
                  <c:v>42915.654861053241</c:v>
                </c:pt>
                <c:pt idx="30550">
                  <c:v>42915.661805497686</c:v>
                </c:pt>
                <c:pt idx="30551">
                  <c:v>42915.668749942131</c:v>
                </c:pt>
                <c:pt idx="30552">
                  <c:v>42915.675694386577</c:v>
                </c:pt>
                <c:pt idx="30553">
                  <c:v>42915.682638831022</c:v>
                </c:pt>
                <c:pt idx="30554">
                  <c:v>42915.68958327546</c:v>
                </c:pt>
                <c:pt idx="30555">
                  <c:v>42915.696527719905</c:v>
                </c:pt>
                <c:pt idx="30556">
                  <c:v>42915.70347216435</c:v>
                </c:pt>
                <c:pt idx="30557">
                  <c:v>42915.710416608796</c:v>
                </c:pt>
                <c:pt idx="30558">
                  <c:v>42915.717361053241</c:v>
                </c:pt>
                <c:pt idx="30559">
                  <c:v>42915.724305497686</c:v>
                </c:pt>
                <c:pt idx="30560">
                  <c:v>42915.731249942131</c:v>
                </c:pt>
                <c:pt idx="30561">
                  <c:v>42915.738194386577</c:v>
                </c:pt>
                <c:pt idx="30562">
                  <c:v>42915.745138831022</c:v>
                </c:pt>
                <c:pt idx="30563">
                  <c:v>42915.75208327546</c:v>
                </c:pt>
                <c:pt idx="30564">
                  <c:v>42915.759027719905</c:v>
                </c:pt>
                <c:pt idx="30565">
                  <c:v>42915.76597216435</c:v>
                </c:pt>
                <c:pt idx="30566">
                  <c:v>42915.772916608796</c:v>
                </c:pt>
                <c:pt idx="30567">
                  <c:v>42915.779861053241</c:v>
                </c:pt>
                <c:pt idx="30568">
                  <c:v>42915.786805497686</c:v>
                </c:pt>
                <c:pt idx="30569">
                  <c:v>42915.793749942131</c:v>
                </c:pt>
                <c:pt idx="30570">
                  <c:v>42915.800694386577</c:v>
                </c:pt>
                <c:pt idx="30571">
                  <c:v>42915.807638831022</c:v>
                </c:pt>
                <c:pt idx="30572">
                  <c:v>42915.81458327546</c:v>
                </c:pt>
                <c:pt idx="30573">
                  <c:v>42915.821527719905</c:v>
                </c:pt>
                <c:pt idx="30574">
                  <c:v>42915.82847216435</c:v>
                </c:pt>
                <c:pt idx="30575">
                  <c:v>42915.835416608796</c:v>
                </c:pt>
                <c:pt idx="30576">
                  <c:v>42915.842361053241</c:v>
                </c:pt>
                <c:pt idx="30577">
                  <c:v>42915.849305497686</c:v>
                </c:pt>
                <c:pt idx="30578">
                  <c:v>42915.856249942131</c:v>
                </c:pt>
                <c:pt idx="30579">
                  <c:v>42915.863194386577</c:v>
                </c:pt>
                <c:pt idx="30580">
                  <c:v>42915.870138831022</c:v>
                </c:pt>
                <c:pt idx="30581">
                  <c:v>42915.87708327546</c:v>
                </c:pt>
                <c:pt idx="30582">
                  <c:v>42915.884027719905</c:v>
                </c:pt>
                <c:pt idx="30583">
                  <c:v>42915.89097216435</c:v>
                </c:pt>
                <c:pt idx="30584">
                  <c:v>42915.897916608796</c:v>
                </c:pt>
                <c:pt idx="30585">
                  <c:v>42915.904861053241</c:v>
                </c:pt>
                <c:pt idx="30586">
                  <c:v>42915.911805497686</c:v>
                </c:pt>
                <c:pt idx="30587">
                  <c:v>42915.918749942131</c:v>
                </c:pt>
                <c:pt idx="30588">
                  <c:v>42915.925694386577</c:v>
                </c:pt>
                <c:pt idx="30589">
                  <c:v>42915.932638831022</c:v>
                </c:pt>
                <c:pt idx="30590">
                  <c:v>42915.93958327546</c:v>
                </c:pt>
                <c:pt idx="30591">
                  <c:v>42915.946527719905</c:v>
                </c:pt>
                <c:pt idx="30592">
                  <c:v>42915.95347216435</c:v>
                </c:pt>
                <c:pt idx="30593">
                  <c:v>42915.960416608796</c:v>
                </c:pt>
                <c:pt idx="30594">
                  <c:v>42915.967361053241</c:v>
                </c:pt>
                <c:pt idx="30595">
                  <c:v>42915.974305497686</c:v>
                </c:pt>
                <c:pt idx="30596">
                  <c:v>42915.981249942131</c:v>
                </c:pt>
                <c:pt idx="30597">
                  <c:v>42915.988194386577</c:v>
                </c:pt>
                <c:pt idx="30598">
                  <c:v>42915.995138831022</c:v>
                </c:pt>
                <c:pt idx="30599">
                  <c:v>42916.00208327546</c:v>
                </c:pt>
                <c:pt idx="30600">
                  <c:v>42916.009027719905</c:v>
                </c:pt>
                <c:pt idx="30601">
                  <c:v>42916.01597216435</c:v>
                </c:pt>
                <c:pt idx="30602">
                  <c:v>42916.022916608796</c:v>
                </c:pt>
                <c:pt idx="30603">
                  <c:v>42916.029861053241</c:v>
                </c:pt>
                <c:pt idx="30604">
                  <c:v>42916.036805497686</c:v>
                </c:pt>
                <c:pt idx="30605">
                  <c:v>42916.043749942131</c:v>
                </c:pt>
                <c:pt idx="30606">
                  <c:v>42916.050694386577</c:v>
                </c:pt>
                <c:pt idx="30607">
                  <c:v>42916.057638831022</c:v>
                </c:pt>
                <c:pt idx="30608">
                  <c:v>42916.06458327546</c:v>
                </c:pt>
                <c:pt idx="30609">
                  <c:v>42916.071527719905</c:v>
                </c:pt>
                <c:pt idx="30610">
                  <c:v>42916.07847216435</c:v>
                </c:pt>
                <c:pt idx="30611">
                  <c:v>42916.085416608796</c:v>
                </c:pt>
                <c:pt idx="30612">
                  <c:v>42916.092361053241</c:v>
                </c:pt>
                <c:pt idx="30613">
                  <c:v>42916.099305497686</c:v>
                </c:pt>
                <c:pt idx="30614">
                  <c:v>42916.106249942131</c:v>
                </c:pt>
                <c:pt idx="30615">
                  <c:v>42916.113194386577</c:v>
                </c:pt>
                <c:pt idx="30616">
                  <c:v>42916.120138831022</c:v>
                </c:pt>
                <c:pt idx="30617">
                  <c:v>42916.12708327546</c:v>
                </c:pt>
                <c:pt idx="30618">
                  <c:v>42916.134027719905</c:v>
                </c:pt>
                <c:pt idx="30619">
                  <c:v>42916.14097216435</c:v>
                </c:pt>
                <c:pt idx="30620">
                  <c:v>42916.147916608796</c:v>
                </c:pt>
                <c:pt idx="30621">
                  <c:v>42916.154861053241</c:v>
                </c:pt>
                <c:pt idx="30622">
                  <c:v>42916.161805497686</c:v>
                </c:pt>
                <c:pt idx="30623">
                  <c:v>42916.168749942131</c:v>
                </c:pt>
                <c:pt idx="30624">
                  <c:v>42916.175694386577</c:v>
                </c:pt>
                <c:pt idx="30625">
                  <c:v>42916.182638831022</c:v>
                </c:pt>
                <c:pt idx="30626">
                  <c:v>42916.18958327546</c:v>
                </c:pt>
                <c:pt idx="30627">
                  <c:v>42916.196527719905</c:v>
                </c:pt>
                <c:pt idx="30628">
                  <c:v>42916.20347216435</c:v>
                </c:pt>
                <c:pt idx="30629">
                  <c:v>42916.210416608796</c:v>
                </c:pt>
                <c:pt idx="30630">
                  <c:v>42916.217361053241</c:v>
                </c:pt>
                <c:pt idx="30631">
                  <c:v>42916.224305497686</c:v>
                </c:pt>
                <c:pt idx="30632">
                  <c:v>42916.231249942131</c:v>
                </c:pt>
                <c:pt idx="30633">
                  <c:v>42916.238194386577</c:v>
                </c:pt>
                <c:pt idx="30634">
                  <c:v>42916.245138831022</c:v>
                </c:pt>
                <c:pt idx="30635">
                  <c:v>42916.25208327546</c:v>
                </c:pt>
                <c:pt idx="30636">
                  <c:v>42916.259027719905</c:v>
                </c:pt>
                <c:pt idx="30637">
                  <c:v>42916.26597216435</c:v>
                </c:pt>
                <c:pt idx="30638">
                  <c:v>42916.272916608796</c:v>
                </c:pt>
                <c:pt idx="30639">
                  <c:v>42916.279861053241</c:v>
                </c:pt>
                <c:pt idx="30640">
                  <c:v>42916.286805497686</c:v>
                </c:pt>
                <c:pt idx="30641">
                  <c:v>42916.293749942131</c:v>
                </c:pt>
                <c:pt idx="30642">
                  <c:v>42916.300694386577</c:v>
                </c:pt>
                <c:pt idx="30643">
                  <c:v>42916.307638831022</c:v>
                </c:pt>
                <c:pt idx="30644">
                  <c:v>42916.31458327546</c:v>
                </c:pt>
                <c:pt idx="30645">
                  <c:v>42916.321527719905</c:v>
                </c:pt>
                <c:pt idx="30646">
                  <c:v>42916.32847216435</c:v>
                </c:pt>
                <c:pt idx="30647">
                  <c:v>42916.335416608796</c:v>
                </c:pt>
                <c:pt idx="30648">
                  <c:v>42916.342361053241</c:v>
                </c:pt>
                <c:pt idx="30649">
                  <c:v>42916.349305497686</c:v>
                </c:pt>
                <c:pt idx="30650">
                  <c:v>42916.356249942131</c:v>
                </c:pt>
                <c:pt idx="30651">
                  <c:v>42916.363194386577</c:v>
                </c:pt>
                <c:pt idx="30652">
                  <c:v>42916.370138831022</c:v>
                </c:pt>
                <c:pt idx="30653">
                  <c:v>42916.37708327546</c:v>
                </c:pt>
                <c:pt idx="30654">
                  <c:v>42916.384027719905</c:v>
                </c:pt>
                <c:pt idx="30655">
                  <c:v>42916.39097216435</c:v>
                </c:pt>
                <c:pt idx="30656">
                  <c:v>42916.397916608796</c:v>
                </c:pt>
                <c:pt idx="30657">
                  <c:v>42916.404861053241</c:v>
                </c:pt>
                <c:pt idx="30658">
                  <c:v>42916.411805497686</c:v>
                </c:pt>
                <c:pt idx="30659">
                  <c:v>42916.418749942131</c:v>
                </c:pt>
                <c:pt idx="30660">
                  <c:v>42916.425694386577</c:v>
                </c:pt>
                <c:pt idx="30661">
                  <c:v>42916.432638831022</c:v>
                </c:pt>
                <c:pt idx="30662">
                  <c:v>42916.43958327546</c:v>
                </c:pt>
                <c:pt idx="30663">
                  <c:v>42916.446527719905</c:v>
                </c:pt>
                <c:pt idx="30664">
                  <c:v>42916.45347216435</c:v>
                </c:pt>
                <c:pt idx="30665">
                  <c:v>42916.460416608796</c:v>
                </c:pt>
                <c:pt idx="30666">
                  <c:v>42916.467361053241</c:v>
                </c:pt>
                <c:pt idx="30667">
                  <c:v>42916.474305497686</c:v>
                </c:pt>
                <c:pt idx="30668">
                  <c:v>42916.481249942131</c:v>
                </c:pt>
                <c:pt idx="30669">
                  <c:v>42916.488194386577</c:v>
                </c:pt>
                <c:pt idx="30670">
                  <c:v>42916.495138831022</c:v>
                </c:pt>
                <c:pt idx="30671">
                  <c:v>42916.50208327546</c:v>
                </c:pt>
                <c:pt idx="30672">
                  <c:v>42916.509027719905</c:v>
                </c:pt>
                <c:pt idx="30673">
                  <c:v>42916.51597216435</c:v>
                </c:pt>
                <c:pt idx="30674">
                  <c:v>42916.522916608796</c:v>
                </c:pt>
                <c:pt idx="30675">
                  <c:v>42916.529861053241</c:v>
                </c:pt>
                <c:pt idx="30676">
                  <c:v>42916.536805497686</c:v>
                </c:pt>
                <c:pt idx="30677">
                  <c:v>42916.543749942131</c:v>
                </c:pt>
                <c:pt idx="30678">
                  <c:v>42916.550694386577</c:v>
                </c:pt>
                <c:pt idx="30679">
                  <c:v>42916.557638831022</c:v>
                </c:pt>
                <c:pt idx="30680">
                  <c:v>42916.56458327546</c:v>
                </c:pt>
                <c:pt idx="30681">
                  <c:v>42916.571527719905</c:v>
                </c:pt>
                <c:pt idx="30682">
                  <c:v>42916.57847216435</c:v>
                </c:pt>
                <c:pt idx="30683">
                  <c:v>42916.585416608796</c:v>
                </c:pt>
                <c:pt idx="30684">
                  <c:v>42916.592361053241</c:v>
                </c:pt>
                <c:pt idx="30685">
                  <c:v>42916.599305497686</c:v>
                </c:pt>
                <c:pt idx="30686">
                  <c:v>42916.606249942131</c:v>
                </c:pt>
                <c:pt idx="30687">
                  <c:v>42916.613194386577</c:v>
                </c:pt>
                <c:pt idx="30688">
                  <c:v>42916.620138831022</c:v>
                </c:pt>
                <c:pt idx="30689">
                  <c:v>42916.62708327546</c:v>
                </c:pt>
                <c:pt idx="30690">
                  <c:v>42916.634027719905</c:v>
                </c:pt>
                <c:pt idx="30691">
                  <c:v>42916.64097216435</c:v>
                </c:pt>
                <c:pt idx="30692">
                  <c:v>42916.647916608796</c:v>
                </c:pt>
                <c:pt idx="30693">
                  <c:v>42916.654861053241</c:v>
                </c:pt>
                <c:pt idx="30694">
                  <c:v>42916.661805497686</c:v>
                </c:pt>
                <c:pt idx="30695">
                  <c:v>42916.668749942131</c:v>
                </c:pt>
                <c:pt idx="30696">
                  <c:v>42916.675694386577</c:v>
                </c:pt>
                <c:pt idx="30697">
                  <c:v>42916.682638831022</c:v>
                </c:pt>
                <c:pt idx="30698">
                  <c:v>42916.68958327546</c:v>
                </c:pt>
                <c:pt idx="30699">
                  <c:v>42916.696527719905</c:v>
                </c:pt>
                <c:pt idx="30700">
                  <c:v>42916.70347216435</c:v>
                </c:pt>
                <c:pt idx="30701">
                  <c:v>42916.710416608796</c:v>
                </c:pt>
                <c:pt idx="30702">
                  <c:v>42916.717361053241</c:v>
                </c:pt>
                <c:pt idx="30703">
                  <c:v>42916.724305497686</c:v>
                </c:pt>
                <c:pt idx="30704">
                  <c:v>42916.731249942131</c:v>
                </c:pt>
                <c:pt idx="30705">
                  <c:v>42916.738194386577</c:v>
                </c:pt>
                <c:pt idx="30706">
                  <c:v>42916.745138831022</c:v>
                </c:pt>
                <c:pt idx="30707">
                  <c:v>42916.75208327546</c:v>
                </c:pt>
                <c:pt idx="30708">
                  <c:v>42916.759027719905</c:v>
                </c:pt>
                <c:pt idx="30709">
                  <c:v>42916.76597216435</c:v>
                </c:pt>
                <c:pt idx="30710">
                  <c:v>42916.772916608796</c:v>
                </c:pt>
                <c:pt idx="30711">
                  <c:v>42916.779861053241</c:v>
                </c:pt>
                <c:pt idx="30712">
                  <c:v>42916.786805497686</c:v>
                </c:pt>
                <c:pt idx="30713">
                  <c:v>42916.793749942131</c:v>
                </c:pt>
                <c:pt idx="30714">
                  <c:v>42916.800694386577</c:v>
                </c:pt>
                <c:pt idx="30715">
                  <c:v>42916.807638831022</c:v>
                </c:pt>
                <c:pt idx="30716">
                  <c:v>42916.81458327546</c:v>
                </c:pt>
                <c:pt idx="30717">
                  <c:v>42916.821527719905</c:v>
                </c:pt>
                <c:pt idx="30718">
                  <c:v>42916.82847216435</c:v>
                </c:pt>
                <c:pt idx="30719">
                  <c:v>42916.835416608796</c:v>
                </c:pt>
                <c:pt idx="30720">
                  <c:v>42916.842361053241</c:v>
                </c:pt>
                <c:pt idx="30721">
                  <c:v>42916.849305497686</c:v>
                </c:pt>
                <c:pt idx="30722">
                  <c:v>42916.856249942131</c:v>
                </c:pt>
                <c:pt idx="30723">
                  <c:v>42916.863194386577</c:v>
                </c:pt>
                <c:pt idx="30724">
                  <c:v>42916.870138831022</c:v>
                </c:pt>
                <c:pt idx="30725">
                  <c:v>42916.87708327546</c:v>
                </c:pt>
                <c:pt idx="30726">
                  <c:v>42916.884027719905</c:v>
                </c:pt>
                <c:pt idx="30727">
                  <c:v>42916.89097216435</c:v>
                </c:pt>
                <c:pt idx="30728">
                  <c:v>42916.897916608796</c:v>
                </c:pt>
                <c:pt idx="30729">
                  <c:v>42916.904861053241</c:v>
                </c:pt>
                <c:pt idx="30730">
                  <c:v>42916.911805497686</c:v>
                </c:pt>
                <c:pt idx="30731">
                  <c:v>42916.918749942131</c:v>
                </c:pt>
                <c:pt idx="30732">
                  <c:v>42916.925694386577</c:v>
                </c:pt>
                <c:pt idx="30733">
                  <c:v>42916.932638831022</c:v>
                </c:pt>
                <c:pt idx="30734">
                  <c:v>42916.93958327546</c:v>
                </c:pt>
                <c:pt idx="30735">
                  <c:v>42916.946527719905</c:v>
                </c:pt>
                <c:pt idx="30736">
                  <c:v>42916.95347216435</c:v>
                </c:pt>
                <c:pt idx="30737">
                  <c:v>42916.960416608796</c:v>
                </c:pt>
                <c:pt idx="30738">
                  <c:v>42916.967361053241</c:v>
                </c:pt>
                <c:pt idx="30739">
                  <c:v>42916.974305497686</c:v>
                </c:pt>
                <c:pt idx="30740">
                  <c:v>42916.981249942131</c:v>
                </c:pt>
                <c:pt idx="30741">
                  <c:v>42916.988194386577</c:v>
                </c:pt>
                <c:pt idx="30742">
                  <c:v>42916.995138831022</c:v>
                </c:pt>
                <c:pt idx="30743">
                  <c:v>42917.00208327546</c:v>
                </c:pt>
                <c:pt idx="30744">
                  <c:v>42917.009027719905</c:v>
                </c:pt>
                <c:pt idx="30745">
                  <c:v>42917.01597216435</c:v>
                </c:pt>
                <c:pt idx="30746">
                  <c:v>42917.022916608796</c:v>
                </c:pt>
                <c:pt idx="30747">
                  <c:v>42917.029861053241</c:v>
                </c:pt>
                <c:pt idx="30748">
                  <c:v>42917.036805497686</c:v>
                </c:pt>
                <c:pt idx="30749">
                  <c:v>42917.043749942131</c:v>
                </c:pt>
                <c:pt idx="30750">
                  <c:v>42917.050694386577</c:v>
                </c:pt>
                <c:pt idx="30751">
                  <c:v>42917.057638831022</c:v>
                </c:pt>
                <c:pt idx="30752">
                  <c:v>42917.06458327546</c:v>
                </c:pt>
                <c:pt idx="30753">
                  <c:v>42917.071527719905</c:v>
                </c:pt>
                <c:pt idx="30754">
                  <c:v>42917.07847216435</c:v>
                </c:pt>
                <c:pt idx="30755">
                  <c:v>42917.085416608796</c:v>
                </c:pt>
                <c:pt idx="30756">
                  <c:v>42917.092361053241</c:v>
                </c:pt>
                <c:pt idx="30757">
                  <c:v>42917.099305497686</c:v>
                </c:pt>
                <c:pt idx="30758">
                  <c:v>42917.106249942131</c:v>
                </c:pt>
                <c:pt idx="30759">
                  <c:v>42917.113194386577</c:v>
                </c:pt>
                <c:pt idx="30760">
                  <c:v>42917.120138831022</c:v>
                </c:pt>
                <c:pt idx="30761">
                  <c:v>42917.12708327546</c:v>
                </c:pt>
                <c:pt idx="30762">
                  <c:v>42917.134027719905</c:v>
                </c:pt>
                <c:pt idx="30763">
                  <c:v>42917.14097216435</c:v>
                </c:pt>
                <c:pt idx="30764">
                  <c:v>42917.147916608796</c:v>
                </c:pt>
                <c:pt idx="30765">
                  <c:v>42917.154861053241</c:v>
                </c:pt>
                <c:pt idx="30766">
                  <c:v>42917.161805497686</c:v>
                </c:pt>
                <c:pt idx="30767">
                  <c:v>42917.168749942131</c:v>
                </c:pt>
                <c:pt idx="30768">
                  <c:v>42917.175694386577</c:v>
                </c:pt>
                <c:pt idx="30769">
                  <c:v>42917.182638831022</c:v>
                </c:pt>
                <c:pt idx="30770">
                  <c:v>42917.18958327546</c:v>
                </c:pt>
                <c:pt idx="30771">
                  <c:v>42917.196527719905</c:v>
                </c:pt>
                <c:pt idx="30772">
                  <c:v>42917.20347216435</c:v>
                </c:pt>
                <c:pt idx="30773">
                  <c:v>42917.210416608796</c:v>
                </c:pt>
                <c:pt idx="30774">
                  <c:v>42917.217361053241</c:v>
                </c:pt>
                <c:pt idx="30775">
                  <c:v>42917.224305497686</c:v>
                </c:pt>
                <c:pt idx="30776">
                  <c:v>42917.231249942131</c:v>
                </c:pt>
                <c:pt idx="30777">
                  <c:v>42917.238194386577</c:v>
                </c:pt>
                <c:pt idx="30778">
                  <c:v>42917.245138831022</c:v>
                </c:pt>
                <c:pt idx="30779">
                  <c:v>42917.25208327546</c:v>
                </c:pt>
                <c:pt idx="30780">
                  <c:v>42917.259027719905</c:v>
                </c:pt>
                <c:pt idx="30781">
                  <c:v>42917.26597216435</c:v>
                </c:pt>
                <c:pt idx="30782">
                  <c:v>42917.272916608796</c:v>
                </c:pt>
                <c:pt idx="30783">
                  <c:v>42917.279861053241</c:v>
                </c:pt>
                <c:pt idx="30784">
                  <c:v>42917.286805497686</c:v>
                </c:pt>
                <c:pt idx="30785">
                  <c:v>42917.293749942131</c:v>
                </c:pt>
                <c:pt idx="30786">
                  <c:v>42917.300694386577</c:v>
                </c:pt>
                <c:pt idx="30787">
                  <c:v>42917.307638831022</c:v>
                </c:pt>
                <c:pt idx="30788">
                  <c:v>42917.31458327546</c:v>
                </c:pt>
                <c:pt idx="30789">
                  <c:v>42917.321527719905</c:v>
                </c:pt>
                <c:pt idx="30790">
                  <c:v>42917.32847216435</c:v>
                </c:pt>
                <c:pt idx="30791">
                  <c:v>42917.335416608796</c:v>
                </c:pt>
                <c:pt idx="30792">
                  <c:v>42917.342361053241</c:v>
                </c:pt>
                <c:pt idx="30793">
                  <c:v>42917.349305497686</c:v>
                </c:pt>
                <c:pt idx="30794">
                  <c:v>42917.356249942131</c:v>
                </c:pt>
                <c:pt idx="30795">
                  <c:v>42917.363194386577</c:v>
                </c:pt>
                <c:pt idx="30796">
                  <c:v>42917.370138831022</c:v>
                </c:pt>
                <c:pt idx="30797">
                  <c:v>42917.37708327546</c:v>
                </c:pt>
                <c:pt idx="30798">
                  <c:v>42917.384027719905</c:v>
                </c:pt>
                <c:pt idx="30799">
                  <c:v>42917.39097216435</c:v>
                </c:pt>
                <c:pt idx="30800">
                  <c:v>42917.397916608796</c:v>
                </c:pt>
                <c:pt idx="30801">
                  <c:v>42917.404861053241</c:v>
                </c:pt>
                <c:pt idx="30802">
                  <c:v>42917.411805497686</c:v>
                </c:pt>
                <c:pt idx="30803">
                  <c:v>42917.418749942131</c:v>
                </c:pt>
                <c:pt idx="30804">
                  <c:v>42917.425694386577</c:v>
                </c:pt>
                <c:pt idx="30805">
                  <c:v>42917.432638831022</c:v>
                </c:pt>
                <c:pt idx="30806">
                  <c:v>42917.43958327546</c:v>
                </c:pt>
                <c:pt idx="30807">
                  <c:v>42917.446527719905</c:v>
                </c:pt>
                <c:pt idx="30808">
                  <c:v>42917.45347216435</c:v>
                </c:pt>
                <c:pt idx="30809">
                  <c:v>42917.460416608796</c:v>
                </c:pt>
                <c:pt idx="30810">
                  <c:v>42917.467361053241</c:v>
                </c:pt>
                <c:pt idx="30811">
                  <c:v>42917.474305497686</c:v>
                </c:pt>
                <c:pt idx="30812">
                  <c:v>42917.481249942131</c:v>
                </c:pt>
                <c:pt idx="30813">
                  <c:v>42917.488194386577</c:v>
                </c:pt>
                <c:pt idx="30814">
                  <c:v>42917.495138831022</c:v>
                </c:pt>
                <c:pt idx="30815">
                  <c:v>42917.50208327546</c:v>
                </c:pt>
                <c:pt idx="30816">
                  <c:v>42917.509027719905</c:v>
                </c:pt>
                <c:pt idx="30817">
                  <c:v>42917.51597216435</c:v>
                </c:pt>
                <c:pt idx="30818">
                  <c:v>42917.522916608796</c:v>
                </c:pt>
                <c:pt idx="30819">
                  <c:v>42917.529861053241</c:v>
                </c:pt>
                <c:pt idx="30820">
                  <c:v>42917.536805497686</c:v>
                </c:pt>
                <c:pt idx="30821">
                  <c:v>42917.543749942131</c:v>
                </c:pt>
                <c:pt idx="30822">
                  <c:v>42917.550694386577</c:v>
                </c:pt>
                <c:pt idx="30823">
                  <c:v>42917.557638831022</c:v>
                </c:pt>
                <c:pt idx="30824">
                  <c:v>42917.56458327546</c:v>
                </c:pt>
                <c:pt idx="30825">
                  <c:v>42917.571527719905</c:v>
                </c:pt>
                <c:pt idx="30826">
                  <c:v>42917.57847216435</c:v>
                </c:pt>
                <c:pt idx="30827">
                  <c:v>42917.585416608796</c:v>
                </c:pt>
                <c:pt idx="30828">
                  <c:v>42917.592361053241</c:v>
                </c:pt>
                <c:pt idx="30829">
                  <c:v>42917.599305497686</c:v>
                </c:pt>
                <c:pt idx="30830">
                  <c:v>42917.606249942131</c:v>
                </c:pt>
                <c:pt idx="30831">
                  <c:v>42917.613194386577</c:v>
                </c:pt>
                <c:pt idx="30832">
                  <c:v>42917.620138831022</c:v>
                </c:pt>
                <c:pt idx="30833">
                  <c:v>42917.62708327546</c:v>
                </c:pt>
                <c:pt idx="30834">
                  <c:v>42917.634027719905</c:v>
                </c:pt>
                <c:pt idx="30835">
                  <c:v>42917.64097216435</c:v>
                </c:pt>
                <c:pt idx="30836">
                  <c:v>42917.647916608796</c:v>
                </c:pt>
                <c:pt idx="30837">
                  <c:v>42917.654861053241</c:v>
                </c:pt>
                <c:pt idx="30838">
                  <c:v>42917.661805497686</c:v>
                </c:pt>
                <c:pt idx="30839">
                  <c:v>42917.668749942131</c:v>
                </c:pt>
                <c:pt idx="30840">
                  <c:v>42917.675694386577</c:v>
                </c:pt>
                <c:pt idx="30841">
                  <c:v>42917.682638831022</c:v>
                </c:pt>
                <c:pt idx="30842">
                  <c:v>42917.68958327546</c:v>
                </c:pt>
                <c:pt idx="30843">
                  <c:v>42917.696527719905</c:v>
                </c:pt>
                <c:pt idx="30844">
                  <c:v>42917.70347216435</c:v>
                </c:pt>
                <c:pt idx="30845">
                  <c:v>42917.710416608796</c:v>
                </c:pt>
                <c:pt idx="30846">
                  <c:v>42917.717361053241</c:v>
                </c:pt>
                <c:pt idx="30847">
                  <c:v>42917.724305497686</c:v>
                </c:pt>
                <c:pt idx="30848">
                  <c:v>42917.731249942131</c:v>
                </c:pt>
                <c:pt idx="30849">
                  <c:v>42917.738194386577</c:v>
                </c:pt>
                <c:pt idx="30850">
                  <c:v>42917.745138831022</c:v>
                </c:pt>
                <c:pt idx="30851">
                  <c:v>42917.75208327546</c:v>
                </c:pt>
                <c:pt idx="30852">
                  <c:v>42917.759027719905</c:v>
                </c:pt>
                <c:pt idx="30853">
                  <c:v>42917.76597216435</c:v>
                </c:pt>
                <c:pt idx="30854">
                  <c:v>42917.772916608796</c:v>
                </c:pt>
                <c:pt idx="30855">
                  <c:v>42917.779861053241</c:v>
                </c:pt>
                <c:pt idx="30856">
                  <c:v>42917.786805497686</c:v>
                </c:pt>
                <c:pt idx="30857">
                  <c:v>42917.793749942131</c:v>
                </c:pt>
                <c:pt idx="30858">
                  <c:v>42917.800694386577</c:v>
                </c:pt>
                <c:pt idx="30859">
                  <c:v>42917.807638831022</c:v>
                </c:pt>
                <c:pt idx="30860">
                  <c:v>42917.81458327546</c:v>
                </c:pt>
                <c:pt idx="30861">
                  <c:v>42917.821527719905</c:v>
                </c:pt>
                <c:pt idx="30862">
                  <c:v>42917.82847216435</c:v>
                </c:pt>
                <c:pt idx="30863">
                  <c:v>42917.835416608796</c:v>
                </c:pt>
                <c:pt idx="30864">
                  <c:v>42917.842361053241</c:v>
                </c:pt>
                <c:pt idx="30865">
                  <c:v>42917.849305497686</c:v>
                </c:pt>
                <c:pt idx="30866">
                  <c:v>42917.856249942131</c:v>
                </c:pt>
                <c:pt idx="30867">
                  <c:v>42917.863194386577</c:v>
                </c:pt>
                <c:pt idx="30868">
                  <c:v>42917.870138831022</c:v>
                </c:pt>
                <c:pt idx="30869">
                  <c:v>42917.87708327546</c:v>
                </c:pt>
                <c:pt idx="30870">
                  <c:v>42917.884027719905</c:v>
                </c:pt>
                <c:pt idx="30871">
                  <c:v>42917.89097216435</c:v>
                </c:pt>
                <c:pt idx="30872">
                  <c:v>42917.897916608796</c:v>
                </c:pt>
                <c:pt idx="30873">
                  <c:v>42917.904861053241</c:v>
                </c:pt>
                <c:pt idx="30874">
                  <c:v>42917.911805497686</c:v>
                </c:pt>
                <c:pt idx="30875">
                  <c:v>42917.918749942131</c:v>
                </c:pt>
                <c:pt idx="30876">
                  <c:v>42917.925694386577</c:v>
                </c:pt>
                <c:pt idx="30877">
                  <c:v>42917.932638831022</c:v>
                </c:pt>
                <c:pt idx="30878">
                  <c:v>42917.93958327546</c:v>
                </c:pt>
                <c:pt idx="30879">
                  <c:v>42917.946527719905</c:v>
                </c:pt>
                <c:pt idx="30880">
                  <c:v>42917.95347216435</c:v>
                </c:pt>
                <c:pt idx="30881">
                  <c:v>42917.960416608796</c:v>
                </c:pt>
                <c:pt idx="30882">
                  <c:v>42917.967361053241</c:v>
                </c:pt>
                <c:pt idx="30883">
                  <c:v>42917.974305497686</c:v>
                </c:pt>
                <c:pt idx="30884">
                  <c:v>42917.981249942131</c:v>
                </c:pt>
                <c:pt idx="30885">
                  <c:v>42917.988194386577</c:v>
                </c:pt>
                <c:pt idx="30886">
                  <c:v>42917.995138831022</c:v>
                </c:pt>
                <c:pt idx="30887">
                  <c:v>42918.00208327546</c:v>
                </c:pt>
                <c:pt idx="30888">
                  <c:v>42918.009027719905</c:v>
                </c:pt>
                <c:pt idx="30889">
                  <c:v>42918.01597216435</c:v>
                </c:pt>
                <c:pt idx="30890">
                  <c:v>42918.022916608796</c:v>
                </c:pt>
                <c:pt idx="30891">
                  <c:v>42918.029861053241</c:v>
                </c:pt>
                <c:pt idx="30892">
                  <c:v>42918.036805497686</c:v>
                </c:pt>
                <c:pt idx="30893">
                  <c:v>42918.043749942131</c:v>
                </c:pt>
                <c:pt idx="30894">
                  <c:v>42918.050694386577</c:v>
                </c:pt>
                <c:pt idx="30895">
                  <c:v>42918.057638831022</c:v>
                </c:pt>
                <c:pt idx="30896">
                  <c:v>42918.06458327546</c:v>
                </c:pt>
                <c:pt idx="30897">
                  <c:v>42918.071527719905</c:v>
                </c:pt>
                <c:pt idx="30898">
                  <c:v>42918.07847216435</c:v>
                </c:pt>
                <c:pt idx="30899">
                  <c:v>42918.085416608796</c:v>
                </c:pt>
                <c:pt idx="30900">
                  <c:v>42918.092361053241</c:v>
                </c:pt>
                <c:pt idx="30901">
                  <c:v>42918.099305497686</c:v>
                </c:pt>
                <c:pt idx="30902">
                  <c:v>42918.106249942131</c:v>
                </c:pt>
                <c:pt idx="30903">
                  <c:v>42918.113194386577</c:v>
                </c:pt>
                <c:pt idx="30904">
                  <c:v>42918.120138831022</c:v>
                </c:pt>
                <c:pt idx="30905">
                  <c:v>42918.12708327546</c:v>
                </c:pt>
                <c:pt idx="30906">
                  <c:v>42918.134027719905</c:v>
                </c:pt>
                <c:pt idx="30907">
                  <c:v>42918.14097216435</c:v>
                </c:pt>
                <c:pt idx="30908">
                  <c:v>42918.147916608796</c:v>
                </c:pt>
                <c:pt idx="30909">
                  <c:v>42918.154861053241</c:v>
                </c:pt>
                <c:pt idx="30910">
                  <c:v>42918.161805497686</c:v>
                </c:pt>
                <c:pt idx="30911">
                  <c:v>42918.168749942131</c:v>
                </c:pt>
                <c:pt idx="30912">
                  <c:v>42918.175694386577</c:v>
                </c:pt>
                <c:pt idx="30913">
                  <c:v>42918.182638831022</c:v>
                </c:pt>
                <c:pt idx="30914">
                  <c:v>42918.18958327546</c:v>
                </c:pt>
                <c:pt idx="30915">
                  <c:v>42918.196527719905</c:v>
                </c:pt>
                <c:pt idx="30916">
                  <c:v>42918.20347216435</c:v>
                </c:pt>
                <c:pt idx="30917">
                  <c:v>42918.210416608796</c:v>
                </c:pt>
                <c:pt idx="30918">
                  <c:v>42918.217361053241</c:v>
                </c:pt>
                <c:pt idx="30919">
                  <c:v>42918.224305497686</c:v>
                </c:pt>
                <c:pt idx="30920">
                  <c:v>42918.231249942131</c:v>
                </c:pt>
                <c:pt idx="30921">
                  <c:v>42918.238194386577</c:v>
                </c:pt>
                <c:pt idx="30922">
                  <c:v>42918.245138831022</c:v>
                </c:pt>
                <c:pt idx="30923">
                  <c:v>42918.25208327546</c:v>
                </c:pt>
                <c:pt idx="30924">
                  <c:v>42918.259027719905</c:v>
                </c:pt>
                <c:pt idx="30925">
                  <c:v>42918.26597216435</c:v>
                </c:pt>
                <c:pt idx="30926">
                  <c:v>42918.272916608796</c:v>
                </c:pt>
                <c:pt idx="30927">
                  <c:v>42918.279861053241</c:v>
                </c:pt>
                <c:pt idx="30928">
                  <c:v>42918.286805497686</c:v>
                </c:pt>
                <c:pt idx="30929">
                  <c:v>42918.293749942131</c:v>
                </c:pt>
                <c:pt idx="30930">
                  <c:v>42918.300694386577</c:v>
                </c:pt>
                <c:pt idx="30931">
                  <c:v>42918.307638831022</c:v>
                </c:pt>
                <c:pt idx="30932">
                  <c:v>42918.31458327546</c:v>
                </c:pt>
                <c:pt idx="30933">
                  <c:v>42918.321527719905</c:v>
                </c:pt>
                <c:pt idx="30934">
                  <c:v>42918.32847216435</c:v>
                </c:pt>
                <c:pt idx="30935">
                  <c:v>42918.335416608796</c:v>
                </c:pt>
                <c:pt idx="30936">
                  <c:v>42918.342361053241</c:v>
                </c:pt>
                <c:pt idx="30937">
                  <c:v>42918.349305497686</c:v>
                </c:pt>
                <c:pt idx="30938">
                  <c:v>42918.356249942131</c:v>
                </c:pt>
                <c:pt idx="30939">
                  <c:v>42918.363194386577</c:v>
                </c:pt>
                <c:pt idx="30940">
                  <c:v>42918.370138831022</c:v>
                </c:pt>
                <c:pt idx="30941">
                  <c:v>42918.37708327546</c:v>
                </c:pt>
                <c:pt idx="30942">
                  <c:v>42918.384027719905</c:v>
                </c:pt>
                <c:pt idx="30943">
                  <c:v>42918.39097216435</c:v>
                </c:pt>
                <c:pt idx="30944">
                  <c:v>42918.397916608796</c:v>
                </c:pt>
                <c:pt idx="30945">
                  <c:v>42918.404861053241</c:v>
                </c:pt>
                <c:pt idx="30946">
                  <c:v>42918.411805497686</c:v>
                </c:pt>
                <c:pt idx="30947">
                  <c:v>42918.418749942131</c:v>
                </c:pt>
                <c:pt idx="30948">
                  <c:v>42918.425694386577</c:v>
                </c:pt>
                <c:pt idx="30949">
                  <c:v>42918.432638831022</c:v>
                </c:pt>
                <c:pt idx="30950">
                  <c:v>42918.43958327546</c:v>
                </c:pt>
                <c:pt idx="30951">
                  <c:v>42918.446527719905</c:v>
                </c:pt>
                <c:pt idx="30952">
                  <c:v>42918.45347216435</c:v>
                </c:pt>
                <c:pt idx="30953">
                  <c:v>42918.460416608796</c:v>
                </c:pt>
                <c:pt idx="30954">
                  <c:v>42918.467361053241</c:v>
                </c:pt>
                <c:pt idx="30955">
                  <c:v>42918.474305497686</c:v>
                </c:pt>
                <c:pt idx="30956">
                  <c:v>42918.481249942131</c:v>
                </c:pt>
                <c:pt idx="30957">
                  <c:v>42918.488194386577</c:v>
                </c:pt>
                <c:pt idx="30958">
                  <c:v>42918.495138831022</c:v>
                </c:pt>
                <c:pt idx="30959">
                  <c:v>42918.50208327546</c:v>
                </c:pt>
                <c:pt idx="30960">
                  <c:v>42918.509027719905</c:v>
                </c:pt>
                <c:pt idx="30961">
                  <c:v>42918.51597216435</c:v>
                </c:pt>
                <c:pt idx="30962">
                  <c:v>42918.522916608796</c:v>
                </c:pt>
                <c:pt idx="30963">
                  <c:v>42918.529861053241</c:v>
                </c:pt>
                <c:pt idx="30964">
                  <c:v>42918.536805497686</c:v>
                </c:pt>
                <c:pt idx="30965">
                  <c:v>42918.543749942131</c:v>
                </c:pt>
                <c:pt idx="30966">
                  <c:v>42918.550694386577</c:v>
                </c:pt>
                <c:pt idx="30967">
                  <c:v>42918.557638831022</c:v>
                </c:pt>
                <c:pt idx="30968">
                  <c:v>42918.56458327546</c:v>
                </c:pt>
                <c:pt idx="30969">
                  <c:v>42918.571527719905</c:v>
                </c:pt>
                <c:pt idx="30970">
                  <c:v>42918.57847216435</c:v>
                </c:pt>
                <c:pt idx="30971">
                  <c:v>42918.585416608796</c:v>
                </c:pt>
                <c:pt idx="30972">
                  <c:v>42918.592361053241</c:v>
                </c:pt>
                <c:pt idx="30973">
                  <c:v>42918.599305497686</c:v>
                </c:pt>
                <c:pt idx="30974">
                  <c:v>42918.606249942131</c:v>
                </c:pt>
                <c:pt idx="30975">
                  <c:v>42918.613194386577</c:v>
                </c:pt>
                <c:pt idx="30976">
                  <c:v>42918.620138831022</c:v>
                </c:pt>
                <c:pt idx="30977">
                  <c:v>42918.62708327546</c:v>
                </c:pt>
                <c:pt idx="30978">
                  <c:v>42918.634027719905</c:v>
                </c:pt>
                <c:pt idx="30979">
                  <c:v>42918.64097216435</c:v>
                </c:pt>
                <c:pt idx="30980">
                  <c:v>42918.647916608796</c:v>
                </c:pt>
                <c:pt idx="30981">
                  <c:v>42918.654861053241</c:v>
                </c:pt>
                <c:pt idx="30982">
                  <c:v>42918.661805497686</c:v>
                </c:pt>
                <c:pt idx="30983">
                  <c:v>42918.668749942131</c:v>
                </c:pt>
                <c:pt idx="30984">
                  <c:v>42918.675694386577</c:v>
                </c:pt>
                <c:pt idx="30985">
                  <c:v>42918.682638831022</c:v>
                </c:pt>
                <c:pt idx="30986">
                  <c:v>42918.68958327546</c:v>
                </c:pt>
                <c:pt idx="30987">
                  <c:v>42918.696527719905</c:v>
                </c:pt>
                <c:pt idx="30988">
                  <c:v>42918.70347216435</c:v>
                </c:pt>
                <c:pt idx="30989">
                  <c:v>42918.710416608796</c:v>
                </c:pt>
                <c:pt idx="30990">
                  <c:v>42918.717361053241</c:v>
                </c:pt>
                <c:pt idx="30991">
                  <c:v>42918.724305497686</c:v>
                </c:pt>
                <c:pt idx="30992">
                  <c:v>42918.731249942131</c:v>
                </c:pt>
                <c:pt idx="30993">
                  <c:v>42918.738194386577</c:v>
                </c:pt>
                <c:pt idx="30994">
                  <c:v>42918.745138831022</c:v>
                </c:pt>
                <c:pt idx="30995">
                  <c:v>42918.75208327546</c:v>
                </c:pt>
                <c:pt idx="30996">
                  <c:v>42918.759027719905</c:v>
                </c:pt>
                <c:pt idx="30997">
                  <c:v>42918.76597216435</c:v>
                </c:pt>
                <c:pt idx="30998">
                  <c:v>42918.772916608796</c:v>
                </c:pt>
                <c:pt idx="30999">
                  <c:v>42918.779861053241</c:v>
                </c:pt>
                <c:pt idx="31000">
                  <c:v>42918.786805497686</c:v>
                </c:pt>
                <c:pt idx="31001">
                  <c:v>42918.793749942131</c:v>
                </c:pt>
                <c:pt idx="31002">
                  <c:v>42918.800694386577</c:v>
                </c:pt>
                <c:pt idx="31003">
                  <c:v>42918.807638831022</c:v>
                </c:pt>
                <c:pt idx="31004">
                  <c:v>42918.81458327546</c:v>
                </c:pt>
                <c:pt idx="31005">
                  <c:v>42918.821527719905</c:v>
                </c:pt>
                <c:pt idx="31006">
                  <c:v>42918.82847216435</c:v>
                </c:pt>
                <c:pt idx="31007">
                  <c:v>42918.835416608796</c:v>
                </c:pt>
                <c:pt idx="31008">
                  <c:v>42918.842361053241</c:v>
                </c:pt>
                <c:pt idx="31009">
                  <c:v>42918.849305497686</c:v>
                </c:pt>
                <c:pt idx="31010">
                  <c:v>42918.856249942131</c:v>
                </c:pt>
                <c:pt idx="31011">
                  <c:v>42918.863194386577</c:v>
                </c:pt>
                <c:pt idx="31012">
                  <c:v>42918.870138831022</c:v>
                </c:pt>
                <c:pt idx="31013">
                  <c:v>42918.87708327546</c:v>
                </c:pt>
                <c:pt idx="31014">
                  <c:v>42918.884027719905</c:v>
                </c:pt>
                <c:pt idx="31015">
                  <c:v>42918.89097216435</c:v>
                </c:pt>
                <c:pt idx="31016">
                  <c:v>42918.897916608796</c:v>
                </c:pt>
                <c:pt idx="31017">
                  <c:v>42918.904861053241</c:v>
                </c:pt>
                <c:pt idx="31018">
                  <c:v>42918.911805497686</c:v>
                </c:pt>
                <c:pt idx="31019">
                  <c:v>42918.918749942131</c:v>
                </c:pt>
                <c:pt idx="31020">
                  <c:v>42918.925694386577</c:v>
                </c:pt>
                <c:pt idx="31021">
                  <c:v>42918.932638831022</c:v>
                </c:pt>
                <c:pt idx="31022">
                  <c:v>42918.93958327546</c:v>
                </c:pt>
                <c:pt idx="31023">
                  <c:v>42918.946527719905</c:v>
                </c:pt>
                <c:pt idx="31024">
                  <c:v>42918.95347216435</c:v>
                </c:pt>
                <c:pt idx="31025">
                  <c:v>42918.960416608796</c:v>
                </c:pt>
                <c:pt idx="31026">
                  <c:v>42918.967361053241</c:v>
                </c:pt>
                <c:pt idx="31027">
                  <c:v>42918.974305497686</c:v>
                </c:pt>
                <c:pt idx="31028">
                  <c:v>42918.981249942131</c:v>
                </c:pt>
                <c:pt idx="31029">
                  <c:v>42918.988194386577</c:v>
                </c:pt>
                <c:pt idx="31030">
                  <c:v>42918.995138831022</c:v>
                </c:pt>
                <c:pt idx="31031">
                  <c:v>42919.00208327546</c:v>
                </c:pt>
                <c:pt idx="31032">
                  <c:v>42919.009027719905</c:v>
                </c:pt>
                <c:pt idx="31033">
                  <c:v>42919.01597216435</c:v>
                </c:pt>
                <c:pt idx="31034">
                  <c:v>42919.022916608796</c:v>
                </c:pt>
                <c:pt idx="31035">
                  <c:v>42919.029861053241</c:v>
                </c:pt>
                <c:pt idx="31036">
                  <c:v>42919.036805497686</c:v>
                </c:pt>
                <c:pt idx="31037">
                  <c:v>42919.043749942131</c:v>
                </c:pt>
                <c:pt idx="31038">
                  <c:v>42919.050694386577</c:v>
                </c:pt>
                <c:pt idx="31039">
                  <c:v>42919.057638831022</c:v>
                </c:pt>
                <c:pt idx="31040">
                  <c:v>42919.06458327546</c:v>
                </c:pt>
                <c:pt idx="31041">
                  <c:v>42919.071527719905</c:v>
                </c:pt>
                <c:pt idx="31042">
                  <c:v>42919.07847216435</c:v>
                </c:pt>
                <c:pt idx="31043">
                  <c:v>42919.085416608796</c:v>
                </c:pt>
                <c:pt idx="31044">
                  <c:v>42919.092361053241</c:v>
                </c:pt>
                <c:pt idx="31045">
                  <c:v>42919.099305497686</c:v>
                </c:pt>
                <c:pt idx="31046">
                  <c:v>42919.106249942131</c:v>
                </c:pt>
                <c:pt idx="31047">
                  <c:v>42919.113194386577</c:v>
                </c:pt>
                <c:pt idx="31048">
                  <c:v>42919.120138831022</c:v>
                </c:pt>
                <c:pt idx="31049">
                  <c:v>42919.12708327546</c:v>
                </c:pt>
                <c:pt idx="31050">
                  <c:v>42919.134027719905</c:v>
                </c:pt>
                <c:pt idx="31051">
                  <c:v>42919.14097216435</c:v>
                </c:pt>
                <c:pt idx="31052">
                  <c:v>42919.147916608796</c:v>
                </c:pt>
                <c:pt idx="31053">
                  <c:v>42919.154861053241</c:v>
                </c:pt>
                <c:pt idx="31054">
                  <c:v>42919.161805497686</c:v>
                </c:pt>
                <c:pt idx="31055">
                  <c:v>42919.168749942131</c:v>
                </c:pt>
                <c:pt idx="31056">
                  <c:v>42919.175694386577</c:v>
                </c:pt>
                <c:pt idx="31057">
                  <c:v>42919.182638831022</c:v>
                </c:pt>
                <c:pt idx="31058">
                  <c:v>42919.18958327546</c:v>
                </c:pt>
                <c:pt idx="31059">
                  <c:v>42919.196527719905</c:v>
                </c:pt>
                <c:pt idx="31060">
                  <c:v>42919.20347216435</c:v>
                </c:pt>
                <c:pt idx="31061">
                  <c:v>42919.210416608796</c:v>
                </c:pt>
                <c:pt idx="31062">
                  <c:v>42919.217361053241</c:v>
                </c:pt>
                <c:pt idx="31063">
                  <c:v>42919.224305497686</c:v>
                </c:pt>
                <c:pt idx="31064">
                  <c:v>42919.231249942131</c:v>
                </c:pt>
                <c:pt idx="31065">
                  <c:v>42919.238194386577</c:v>
                </c:pt>
                <c:pt idx="31066">
                  <c:v>42919.245138831022</c:v>
                </c:pt>
                <c:pt idx="31067">
                  <c:v>42919.25208327546</c:v>
                </c:pt>
                <c:pt idx="31068">
                  <c:v>42919.259027719905</c:v>
                </c:pt>
                <c:pt idx="31069">
                  <c:v>42919.26597216435</c:v>
                </c:pt>
                <c:pt idx="31070">
                  <c:v>42919.272916608796</c:v>
                </c:pt>
                <c:pt idx="31071">
                  <c:v>42919.279861053241</c:v>
                </c:pt>
                <c:pt idx="31072">
                  <c:v>42919.286805497686</c:v>
                </c:pt>
                <c:pt idx="31073">
                  <c:v>42919.293749942131</c:v>
                </c:pt>
                <c:pt idx="31074">
                  <c:v>42919.300694386577</c:v>
                </c:pt>
                <c:pt idx="31075">
                  <c:v>42919.307638831022</c:v>
                </c:pt>
                <c:pt idx="31076">
                  <c:v>42919.31458327546</c:v>
                </c:pt>
                <c:pt idx="31077">
                  <c:v>42919.321527719905</c:v>
                </c:pt>
                <c:pt idx="31078">
                  <c:v>42919.32847216435</c:v>
                </c:pt>
                <c:pt idx="31079">
                  <c:v>42919.335416608796</c:v>
                </c:pt>
                <c:pt idx="31080">
                  <c:v>42919.342361053241</c:v>
                </c:pt>
                <c:pt idx="31081">
                  <c:v>42919.349305497686</c:v>
                </c:pt>
                <c:pt idx="31082">
                  <c:v>42919.356249942131</c:v>
                </c:pt>
                <c:pt idx="31083">
                  <c:v>42919.363194386577</c:v>
                </c:pt>
                <c:pt idx="31084">
                  <c:v>42919.370138831022</c:v>
                </c:pt>
                <c:pt idx="31085">
                  <c:v>42919.37708327546</c:v>
                </c:pt>
                <c:pt idx="31086">
                  <c:v>42919.384027719905</c:v>
                </c:pt>
                <c:pt idx="31087">
                  <c:v>42919.39097216435</c:v>
                </c:pt>
                <c:pt idx="31088">
                  <c:v>42919.397916608796</c:v>
                </c:pt>
                <c:pt idx="31089">
                  <c:v>42919.404861053241</c:v>
                </c:pt>
                <c:pt idx="31090">
                  <c:v>42919.411805497686</c:v>
                </c:pt>
                <c:pt idx="31091">
                  <c:v>42919.418749942131</c:v>
                </c:pt>
                <c:pt idx="31092">
                  <c:v>42919.425694386577</c:v>
                </c:pt>
                <c:pt idx="31093">
                  <c:v>42919.432638831022</c:v>
                </c:pt>
                <c:pt idx="31094">
                  <c:v>42919.43958327546</c:v>
                </c:pt>
                <c:pt idx="31095">
                  <c:v>42919.446527719905</c:v>
                </c:pt>
                <c:pt idx="31096">
                  <c:v>42919.45347216435</c:v>
                </c:pt>
                <c:pt idx="31097">
                  <c:v>42919.460416608796</c:v>
                </c:pt>
                <c:pt idx="31098">
                  <c:v>42919.467361053241</c:v>
                </c:pt>
                <c:pt idx="31099">
                  <c:v>42919.474305497686</c:v>
                </c:pt>
                <c:pt idx="31100">
                  <c:v>42919.481249942131</c:v>
                </c:pt>
                <c:pt idx="31101">
                  <c:v>42919.488194386577</c:v>
                </c:pt>
                <c:pt idx="31102">
                  <c:v>42919.495138831022</c:v>
                </c:pt>
                <c:pt idx="31103">
                  <c:v>42919.50208327546</c:v>
                </c:pt>
                <c:pt idx="31104">
                  <c:v>42919.509027719905</c:v>
                </c:pt>
                <c:pt idx="31105">
                  <c:v>42919.51597216435</c:v>
                </c:pt>
                <c:pt idx="31106">
                  <c:v>42919.522916608796</c:v>
                </c:pt>
                <c:pt idx="31107">
                  <c:v>42919.529861053241</c:v>
                </c:pt>
                <c:pt idx="31108">
                  <c:v>42919.536805497686</c:v>
                </c:pt>
                <c:pt idx="31109">
                  <c:v>42919.543749942131</c:v>
                </c:pt>
                <c:pt idx="31110">
                  <c:v>42919.550694386577</c:v>
                </c:pt>
                <c:pt idx="31111">
                  <c:v>42919.557638831022</c:v>
                </c:pt>
                <c:pt idx="31112">
                  <c:v>42919.56458327546</c:v>
                </c:pt>
                <c:pt idx="31113">
                  <c:v>42919.571527719905</c:v>
                </c:pt>
                <c:pt idx="31114">
                  <c:v>42919.57847216435</c:v>
                </c:pt>
                <c:pt idx="31115">
                  <c:v>42919.585416608796</c:v>
                </c:pt>
                <c:pt idx="31116">
                  <c:v>42919.592361053241</c:v>
                </c:pt>
                <c:pt idx="31117">
                  <c:v>42919.599305497686</c:v>
                </c:pt>
                <c:pt idx="31118">
                  <c:v>42919.606249942131</c:v>
                </c:pt>
                <c:pt idx="31119">
                  <c:v>42919.613194386577</c:v>
                </c:pt>
                <c:pt idx="31120">
                  <c:v>42919.620138831022</c:v>
                </c:pt>
                <c:pt idx="31121">
                  <c:v>42919.62708327546</c:v>
                </c:pt>
                <c:pt idx="31122">
                  <c:v>42919.634027719905</c:v>
                </c:pt>
                <c:pt idx="31123">
                  <c:v>42919.64097216435</c:v>
                </c:pt>
                <c:pt idx="31124">
                  <c:v>42919.647916608796</c:v>
                </c:pt>
                <c:pt idx="31125">
                  <c:v>42919.654861053241</c:v>
                </c:pt>
                <c:pt idx="31126">
                  <c:v>42919.661805497686</c:v>
                </c:pt>
                <c:pt idx="31127">
                  <c:v>42919.668749942131</c:v>
                </c:pt>
                <c:pt idx="31128">
                  <c:v>42919.675694386577</c:v>
                </c:pt>
                <c:pt idx="31129">
                  <c:v>42919.682638831022</c:v>
                </c:pt>
                <c:pt idx="31130">
                  <c:v>42919.68958327546</c:v>
                </c:pt>
                <c:pt idx="31131">
                  <c:v>42919.696527719905</c:v>
                </c:pt>
                <c:pt idx="31132">
                  <c:v>42919.70347216435</c:v>
                </c:pt>
                <c:pt idx="31133">
                  <c:v>42919.710416608796</c:v>
                </c:pt>
                <c:pt idx="31134">
                  <c:v>42919.717361053241</c:v>
                </c:pt>
                <c:pt idx="31135">
                  <c:v>42919.724305497686</c:v>
                </c:pt>
                <c:pt idx="31136">
                  <c:v>42919.731249942131</c:v>
                </c:pt>
                <c:pt idx="31137">
                  <c:v>42919.738194386577</c:v>
                </c:pt>
                <c:pt idx="31138">
                  <c:v>42919.745138831022</c:v>
                </c:pt>
                <c:pt idx="31139">
                  <c:v>42919.75208327546</c:v>
                </c:pt>
                <c:pt idx="31140">
                  <c:v>42919.759027719905</c:v>
                </c:pt>
                <c:pt idx="31141">
                  <c:v>42919.76597216435</c:v>
                </c:pt>
                <c:pt idx="31142">
                  <c:v>42919.772916608796</c:v>
                </c:pt>
                <c:pt idx="31143">
                  <c:v>42919.779861053241</c:v>
                </c:pt>
                <c:pt idx="31144">
                  <c:v>42919.786805497686</c:v>
                </c:pt>
                <c:pt idx="31145">
                  <c:v>42919.793749942131</c:v>
                </c:pt>
                <c:pt idx="31146">
                  <c:v>42919.800694386577</c:v>
                </c:pt>
                <c:pt idx="31147">
                  <c:v>42919.807638831022</c:v>
                </c:pt>
                <c:pt idx="31148">
                  <c:v>42919.81458327546</c:v>
                </c:pt>
                <c:pt idx="31149">
                  <c:v>42919.821527719905</c:v>
                </c:pt>
                <c:pt idx="31150">
                  <c:v>42919.82847216435</c:v>
                </c:pt>
                <c:pt idx="31151">
                  <c:v>42919.835416608796</c:v>
                </c:pt>
                <c:pt idx="31152">
                  <c:v>42919.842361053241</c:v>
                </c:pt>
                <c:pt idx="31153">
                  <c:v>42919.849305497686</c:v>
                </c:pt>
                <c:pt idx="31154">
                  <c:v>42919.856249942131</c:v>
                </c:pt>
                <c:pt idx="31155">
                  <c:v>42919.863194386577</c:v>
                </c:pt>
                <c:pt idx="31156">
                  <c:v>42919.870138831022</c:v>
                </c:pt>
                <c:pt idx="31157">
                  <c:v>42919.87708327546</c:v>
                </c:pt>
                <c:pt idx="31158">
                  <c:v>42919.884027719905</c:v>
                </c:pt>
                <c:pt idx="31159">
                  <c:v>42919.89097216435</c:v>
                </c:pt>
                <c:pt idx="31160">
                  <c:v>42919.897916608796</c:v>
                </c:pt>
                <c:pt idx="31161">
                  <c:v>42919.904861053241</c:v>
                </c:pt>
                <c:pt idx="31162">
                  <c:v>42919.911805497686</c:v>
                </c:pt>
                <c:pt idx="31163">
                  <c:v>42919.918749942131</c:v>
                </c:pt>
                <c:pt idx="31164">
                  <c:v>42919.925694386577</c:v>
                </c:pt>
                <c:pt idx="31165">
                  <c:v>42919.932638831022</c:v>
                </c:pt>
                <c:pt idx="31166">
                  <c:v>42919.93958327546</c:v>
                </c:pt>
                <c:pt idx="31167">
                  <c:v>42919.946527719905</c:v>
                </c:pt>
                <c:pt idx="31168">
                  <c:v>42919.95347216435</c:v>
                </c:pt>
                <c:pt idx="31169">
                  <c:v>42919.960416608796</c:v>
                </c:pt>
                <c:pt idx="31170">
                  <c:v>42919.967361053241</c:v>
                </c:pt>
                <c:pt idx="31171">
                  <c:v>42919.974305497686</c:v>
                </c:pt>
                <c:pt idx="31172">
                  <c:v>42919.981249942131</c:v>
                </c:pt>
                <c:pt idx="31173">
                  <c:v>42919.988194386577</c:v>
                </c:pt>
                <c:pt idx="31174">
                  <c:v>42919.995138831022</c:v>
                </c:pt>
                <c:pt idx="31175">
                  <c:v>42920.00208327546</c:v>
                </c:pt>
                <c:pt idx="31176">
                  <c:v>42920.009027719905</c:v>
                </c:pt>
                <c:pt idx="31177">
                  <c:v>42920.01597216435</c:v>
                </c:pt>
                <c:pt idx="31178">
                  <c:v>42920.022916608796</c:v>
                </c:pt>
                <c:pt idx="31179">
                  <c:v>42920.029861053241</c:v>
                </c:pt>
                <c:pt idx="31180">
                  <c:v>42920.036805497686</c:v>
                </c:pt>
                <c:pt idx="31181">
                  <c:v>42920.043749942131</c:v>
                </c:pt>
                <c:pt idx="31182">
                  <c:v>42920.050694386577</c:v>
                </c:pt>
                <c:pt idx="31183">
                  <c:v>42920.057638831022</c:v>
                </c:pt>
                <c:pt idx="31184">
                  <c:v>42920.06458327546</c:v>
                </c:pt>
                <c:pt idx="31185">
                  <c:v>42920.071527719905</c:v>
                </c:pt>
                <c:pt idx="31186">
                  <c:v>42920.07847216435</c:v>
                </c:pt>
                <c:pt idx="31187">
                  <c:v>42920.085416608796</c:v>
                </c:pt>
                <c:pt idx="31188">
                  <c:v>42920.092361053241</c:v>
                </c:pt>
                <c:pt idx="31189">
                  <c:v>42920.099305497686</c:v>
                </c:pt>
                <c:pt idx="31190">
                  <c:v>42920.106249942131</c:v>
                </c:pt>
                <c:pt idx="31191">
                  <c:v>42920.113194386577</c:v>
                </c:pt>
                <c:pt idx="31192">
                  <c:v>42920.120138831022</c:v>
                </c:pt>
                <c:pt idx="31193">
                  <c:v>42920.12708327546</c:v>
                </c:pt>
                <c:pt idx="31194">
                  <c:v>42920.134027719905</c:v>
                </c:pt>
                <c:pt idx="31195">
                  <c:v>42920.14097216435</c:v>
                </c:pt>
                <c:pt idx="31196">
                  <c:v>42920.147916608796</c:v>
                </c:pt>
                <c:pt idx="31197">
                  <c:v>42920.154861053241</c:v>
                </c:pt>
                <c:pt idx="31198">
                  <c:v>42920.161805497686</c:v>
                </c:pt>
                <c:pt idx="31199">
                  <c:v>42920.168749942131</c:v>
                </c:pt>
                <c:pt idx="31200">
                  <c:v>42920.175694386577</c:v>
                </c:pt>
                <c:pt idx="31201">
                  <c:v>42920.182638831022</c:v>
                </c:pt>
                <c:pt idx="31202">
                  <c:v>42920.18958327546</c:v>
                </c:pt>
                <c:pt idx="31203">
                  <c:v>42920.196527719905</c:v>
                </c:pt>
                <c:pt idx="31204">
                  <c:v>42920.20347216435</c:v>
                </c:pt>
                <c:pt idx="31205">
                  <c:v>42920.210416608796</c:v>
                </c:pt>
                <c:pt idx="31206">
                  <c:v>42920.217361053241</c:v>
                </c:pt>
                <c:pt idx="31207">
                  <c:v>42920.224305497686</c:v>
                </c:pt>
                <c:pt idx="31208">
                  <c:v>42920.231249942131</c:v>
                </c:pt>
                <c:pt idx="31209">
                  <c:v>42920.238194386577</c:v>
                </c:pt>
                <c:pt idx="31210">
                  <c:v>42920.245138831022</c:v>
                </c:pt>
                <c:pt idx="31211">
                  <c:v>42920.25208327546</c:v>
                </c:pt>
                <c:pt idx="31212">
                  <c:v>42920.259027719905</c:v>
                </c:pt>
                <c:pt idx="31213">
                  <c:v>42920.26597216435</c:v>
                </c:pt>
                <c:pt idx="31214">
                  <c:v>42920.272916608796</c:v>
                </c:pt>
                <c:pt idx="31215">
                  <c:v>42920.279861053241</c:v>
                </c:pt>
                <c:pt idx="31216">
                  <c:v>42920.286805497686</c:v>
                </c:pt>
                <c:pt idx="31217">
                  <c:v>42920.293749942131</c:v>
                </c:pt>
                <c:pt idx="31218">
                  <c:v>42920.300694386577</c:v>
                </c:pt>
                <c:pt idx="31219">
                  <c:v>42920.307638831022</c:v>
                </c:pt>
                <c:pt idx="31220">
                  <c:v>42920.31458327546</c:v>
                </c:pt>
                <c:pt idx="31221">
                  <c:v>42920.321527719905</c:v>
                </c:pt>
                <c:pt idx="31222">
                  <c:v>42920.32847216435</c:v>
                </c:pt>
                <c:pt idx="31223">
                  <c:v>42920.335416608796</c:v>
                </c:pt>
                <c:pt idx="31224">
                  <c:v>42920.342361053241</c:v>
                </c:pt>
                <c:pt idx="31225">
                  <c:v>42920.349305497686</c:v>
                </c:pt>
                <c:pt idx="31226">
                  <c:v>42920.356249942131</c:v>
                </c:pt>
                <c:pt idx="31227">
                  <c:v>42920.363194386577</c:v>
                </c:pt>
                <c:pt idx="31228">
                  <c:v>42920.370138831022</c:v>
                </c:pt>
                <c:pt idx="31229">
                  <c:v>42920.37708327546</c:v>
                </c:pt>
                <c:pt idx="31230">
                  <c:v>42920.384027719905</c:v>
                </c:pt>
                <c:pt idx="31231">
                  <c:v>42920.39097216435</c:v>
                </c:pt>
                <c:pt idx="31232">
                  <c:v>42920.397916608796</c:v>
                </c:pt>
                <c:pt idx="31233">
                  <c:v>42920.404861053241</c:v>
                </c:pt>
                <c:pt idx="31234">
                  <c:v>42920.411805497686</c:v>
                </c:pt>
                <c:pt idx="31235">
                  <c:v>42920.418749942131</c:v>
                </c:pt>
                <c:pt idx="31236">
                  <c:v>42920.425694386577</c:v>
                </c:pt>
                <c:pt idx="31237">
                  <c:v>42920.432638831022</c:v>
                </c:pt>
                <c:pt idx="31238">
                  <c:v>42920.43958327546</c:v>
                </c:pt>
                <c:pt idx="31239">
                  <c:v>42920.446527719905</c:v>
                </c:pt>
                <c:pt idx="31240">
                  <c:v>42920.45347216435</c:v>
                </c:pt>
                <c:pt idx="31241">
                  <c:v>42920.460416608796</c:v>
                </c:pt>
                <c:pt idx="31242">
                  <c:v>42920.467361053241</c:v>
                </c:pt>
                <c:pt idx="31243">
                  <c:v>42920.474305497686</c:v>
                </c:pt>
                <c:pt idx="31244">
                  <c:v>42920.481249942131</c:v>
                </c:pt>
                <c:pt idx="31245">
                  <c:v>42920.488194386577</c:v>
                </c:pt>
                <c:pt idx="31246">
                  <c:v>42920.495138831022</c:v>
                </c:pt>
                <c:pt idx="31247">
                  <c:v>42920.50208327546</c:v>
                </c:pt>
                <c:pt idx="31248">
                  <c:v>42920.509027719905</c:v>
                </c:pt>
                <c:pt idx="31249">
                  <c:v>42920.51597216435</c:v>
                </c:pt>
                <c:pt idx="31250">
                  <c:v>42920.522916608796</c:v>
                </c:pt>
                <c:pt idx="31251">
                  <c:v>42920.529861053241</c:v>
                </c:pt>
                <c:pt idx="31252">
                  <c:v>42920.536805497686</c:v>
                </c:pt>
                <c:pt idx="31253">
                  <c:v>42920.543749942131</c:v>
                </c:pt>
                <c:pt idx="31254">
                  <c:v>42920.550694386577</c:v>
                </c:pt>
                <c:pt idx="31255">
                  <c:v>42920.557638831022</c:v>
                </c:pt>
                <c:pt idx="31256">
                  <c:v>42920.56458327546</c:v>
                </c:pt>
                <c:pt idx="31257">
                  <c:v>42920.571527719905</c:v>
                </c:pt>
                <c:pt idx="31258">
                  <c:v>42920.57847216435</c:v>
                </c:pt>
                <c:pt idx="31259">
                  <c:v>42920.585416608796</c:v>
                </c:pt>
                <c:pt idx="31260">
                  <c:v>42920.592361053241</c:v>
                </c:pt>
                <c:pt idx="31261">
                  <c:v>42920.599305497686</c:v>
                </c:pt>
                <c:pt idx="31262">
                  <c:v>42920.606249942131</c:v>
                </c:pt>
                <c:pt idx="31263">
                  <c:v>42920.613194386577</c:v>
                </c:pt>
                <c:pt idx="31264">
                  <c:v>42920.620138831022</c:v>
                </c:pt>
                <c:pt idx="31265">
                  <c:v>42920.62708327546</c:v>
                </c:pt>
                <c:pt idx="31266">
                  <c:v>42920.634027719905</c:v>
                </c:pt>
                <c:pt idx="31267">
                  <c:v>42920.64097216435</c:v>
                </c:pt>
                <c:pt idx="31268">
                  <c:v>42920.647916608796</c:v>
                </c:pt>
                <c:pt idx="31269">
                  <c:v>42920.654861053241</c:v>
                </c:pt>
                <c:pt idx="31270">
                  <c:v>42920.661805497686</c:v>
                </c:pt>
                <c:pt idx="31271">
                  <c:v>42920.668749942131</c:v>
                </c:pt>
                <c:pt idx="31272">
                  <c:v>42920.675694386577</c:v>
                </c:pt>
                <c:pt idx="31273">
                  <c:v>42920.682638831022</c:v>
                </c:pt>
                <c:pt idx="31274">
                  <c:v>42920.68958327546</c:v>
                </c:pt>
                <c:pt idx="31275">
                  <c:v>42920.696527719905</c:v>
                </c:pt>
                <c:pt idx="31276">
                  <c:v>42920.70347216435</c:v>
                </c:pt>
                <c:pt idx="31277">
                  <c:v>42920.710416608796</c:v>
                </c:pt>
                <c:pt idx="31278">
                  <c:v>42920.717361053241</c:v>
                </c:pt>
                <c:pt idx="31279">
                  <c:v>42920.724305497686</c:v>
                </c:pt>
                <c:pt idx="31280">
                  <c:v>42920.731249942131</c:v>
                </c:pt>
                <c:pt idx="31281">
                  <c:v>42920.738194386577</c:v>
                </c:pt>
                <c:pt idx="31282">
                  <c:v>42920.745138831022</c:v>
                </c:pt>
                <c:pt idx="31283">
                  <c:v>42920.75208327546</c:v>
                </c:pt>
                <c:pt idx="31284">
                  <c:v>42920.759027719905</c:v>
                </c:pt>
                <c:pt idx="31285">
                  <c:v>42920.76597216435</c:v>
                </c:pt>
                <c:pt idx="31286">
                  <c:v>42920.772916608796</c:v>
                </c:pt>
                <c:pt idx="31287">
                  <c:v>42920.779861053241</c:v>
                </c:pt>
                <c:pt idx="31288">
                  <c:v>42920.786805497686</c:v>
                </c:pt>
                <c:pt idx="31289">
                  <c:v>42920.793749942131</c:v>
                </c:pt>
                <c:pt idx="31290">
                  <c:v>42920.800694386577</c:v>
                </c:pt>
                <c:pt idx="31291">
                  <c:v>42920.807638831022</c:v>
                </c:pt>
                <c:pt idx="31292">
                  <c:v>42920.81458327546</c:v>
                </c:pt>
                <c:pt idx="31293">
                  <c:v>42920.821527719905</c:v>
                </c:pt>
                <c:pt idx="31294">
                  <c:v>42920.82847216435</c:v>
                </c:pt>
                <c:pt idx="31295">
                  <c:v>42920.835416608796</c:v>
                </c:pt>
                <c:pt idx="31296">
                  <c:v>42920.842361053241</c:v>
                </c:pt>
                <c:pt idx="31297">
                  <c:v>42920.849305497686</c:v>
                </c:pt>
                <c:pt idx="31298">
                  <c:v>42920.856249942131</c:v>
                </c:pt>
                <c:pt idx="31299">
                  <c:v>42920.863194386577</c:v>
                </c:pt>
                <c:pt idx="31300">
                  <c:v>42920.870138831022</c:v>
                </c:pt>
                <c:pt idx="31301">
                  <c:v>42920.87708327546</c:v>
                </c:pt>
                <c:pt idx="31302">
                  <c:v>42920.884027719905</c:v>
                </c:pt>
                <c:pt idx="31303">
                  <c:v>42920.89097216435</c:v>
                </c:pt>
                <c:pt idx="31304">
                  <c:v>42920.897916608796</c:v>
                </c:pt>
                <c:pt idx="31305">
                  <c:v>42920.904861053241</c:v>
                </c:pt>
                <c:pt idx="31306">
                  <c:v>42920.911805497686</c:v>
                </c:pt>
                <c:pt idx="31307">
                  <c:v>42920.918749942131</c:v>
                </c:pt>
                <c:pt idx="31308">
                  <c:v>42920.925694386577</c:v>
                </c:pt>
                <c:pt idx="31309">
                  <c:v>42920.932638831022</c:v>
                </c:pt>
                <c:pt idx="31310">
                  <c:v>42920.93958327546</c:v>
                </c:pt>
                <c:pt idx="31311">
                  <c:v>42920.946527719905</c:v>
                </c:pt>
                <c:pt idx="31312">
                  <c:v>42920.95347216435</c:v>
                </c:pt>
                <c:pt idx="31313">
                  <c:v>42920.960416608796</c:v>
                </c:pt>
                <c:pt idx="31314">
                  <c:v>42920.967361053241</c:v>
                </c:pt>
                <c:pt idx="31315">
                  <c:v>42920.974305497686</c:v>
                </c:pt>
                <c:pt idx="31316">
                  <c:v>42920.981249942131</c:v>
                </c:pt>
                <c:pt idx="31317">
                  <c:v>42920.988194386577</c:v>
                </c:pt>
                <c:pt idx="31318">
                  <c:v>42920.995138831022</c:v>
                </c:pt>
                <c:pt idx="31319">
                  <c:v>42921.00208327546</c:v>
                </c:pt>
                <c:pt idx="31320">
                  <c:v>42921.009027719905</c:v>
                </c:pt>
                <c:pt idx="31321">
                  <c:v>42921.01597216435</c:v>
                </c:pt>
                <c:pt idx="31322">
                  <c:v>42921.022916608796</c:v>
                </c:pt>
                <c:pt idx="31323">
                  <c:v>42921.029861053241</c:v>
                </c:pt>
                <c:pt idx="31324">
                  <c:v>42921.036805497686</c:v>
                </c:pt>
                <c:pt idx="31325">
                  <c:v>42921.043749942131</c:v>
                </c:pt>
                <c:pt idx="31326">
                  <c:v>42921.050694386577</c:v>
                </c:pt>
                <c:pt idx="31327">
                  <c:v>42921.057638831022</c:v>
                </c:pt>
                <c:pt idx="31328">
                  <c:v>42921.06458327546</c:v>
                </c:pt>
                <c:pt idx="31329">
                  <c:v>42921.071527719905</c:v>
                </c:pt>
                <c:pt idx="31330">
                  <c:v>42921.07847216435</c:v>
                </c:pt>
                <c:pt idx="31331">
                  <c:v>42921.085416608796</c:v>
                </c:pt>
                <c:pt idx="31332">
                  <c:v>42921.092361053241</c:v>
                </c:pt>
                <c:pt idx="31333">
                  <c:v>42921.099305497686</c:v>
                </c:pt>
                <c:pt idx="31334">
                  <c:v>42921.106249942131</c:v>
                </c:pt>
                <c:pt idx="31335">
                  <c:v>42921.113194386577</c:v>
                </c:pt>
                <c:pt idx="31336">
                  <c:v>42921.120138831022</c:v>
                </c:pt>
                <c:pt idx="31337">
                  <c:v>42921.12708327546</c:v>
                </c:pt>
                <c:pt idx="31338">
                  <c:v>42921.134027719905</c:v>
                </c:pt>
                <c:pt idx="31339">
                  <c:v>42921.14097216435</c:v>
                </c:pt>
                <c:pt idx="31340">
                  <c:v>42921.147916608796</c:v>
                </c:pt>
                <c:pt idx="31341">
                  <c:v>42921.154861053241</c:v>
                </c:pt>
                <c:pt idx="31342">
                  <c:v>42921.161805497686</c:v>
                </c:pt>
                <c:pt idx="31343">
                  <c:v>42921.168749942131</c:v>
                </c:pt>
                <c:pt idx="31344">
                  <c:v>42921.175694386577</c:v>
                </c:pt>
                <c:pt idx="31345">
                  <c:v>42921.182638831022</c:v>
                </c:pt>
                <c:pt idx="31346">
                  <c:v>42921.18958327546</c:v>
                </c:pt>
                <c:pt idx="31347">
                  <c:v>42921.196527719905</c:v>
                </c:pt>
                <c:pt idx="31348">
                  <c:v>42921.20347216435</c:v>
                </c:pt>
                <c:pt idx="31349">
                  <c:v>42921.210416608796</c:v>
                </c:pt>
                <c:pt idx="31350">
                  <c:v>42921.217361053241</c:v>
                </c:pt>
                <c:pt idx="31351">
                  <c:v>42921.224305497686</c:v>
                </c:pt>
                <c:pt idx="31352">
                  <c:v>42921.231249942131</c:v>
                </c:pt>
                <c:pt idx="31353">
                  <c:v>42921.238194386577</c:v>
                </c:pt>
                <c:pt idx="31354">
                  <c:v>42921.245138831022</c:v>
                </c:pt>
                <c:pt idx="31355">
                  <c:v>42921.25208327546</c:v>
                </c:pt>
                <c:pt idx="31356">
                  <c:v>42921.259027719905</c:v>
                </c:pt>
                <c:pt idx="31357">
                  <c:v>42921.26597216435</c:v>
                </c:pt>
                <c:pt idx="31358">
                  <c:v>42921.272916608796</c:v>
                </c:pt>
                <c:pt idx="31359">
                  <c:v>42921.279861053241</c:v>
                </c:pt>
                <c:pt idx="31360">
                  <c:v>42921.286805497686</c:v>
                </c:pt>
                <c:pt idx="31361">
                  <c:v>42921.293749942131</c:v>
                </c:pt>
                <c:pt idx="31362">
                  <c:v>42921.300694386577</c:v>
                </c:pt>
                <c:pt idx="31363">
                  <c:v>42921.307638831022</c:v>
                </c:pt>
                <c:pt idx="31364">
                  <c:v>42921.31458327546</c:v>
                </c:pt>
                <c:pt idx="31365">
                  <c:v>42921.321527719905</c:v>
                </c:pt>
                <c:pt idx="31366">
                  <c:v>42921.32847216435</c:v>
                </c:pt>
                <c:pt idx="31367">
                  <c:v>42921.335416608796</c:v>
                </c:pt>
                <c:pt idx="31368">
                  <c:v>42921.342361053241</c:v>
                </c:pt>
                <c:pt idx="31369">
                  <c:v>42921.349305497686</c:v>
                </c:pt>
                <c:pt idx="31370">
                  <c:v>42921.356249942131</c:v>
                </c:pt>
                <c:pt idx="31371">
                  <c:v>42921.363194386577</c:v>
                </c:pt>
                <c:pt idx="31372">
                  <c:v>42921.370138831022</c:v>
                </c:pt>
                <c:pt idx="31373">
                  <c:v>42921.37708327546</c:v>
                </c:pt>
                <c:pt idx="31374">
                  <c:v>42921.384027719905</c:v>
                </c:pt>
                <c:pt idx="31375">
                  <c:v>42921.39097216435</c:v>
                </c:pt>
                <c:pt idx="31376">
                  <c:v>42921.397916608796</c:v>
                </c:pt>
                <c:pt idx="31377">
                  <c:v>42921.404861053241</c:v>
                </c:pt>
                <c:pt idx="31378">
                  <c:v>42921.411805497686</c:v>
                </c:pt>
                <c:pt idx="31379">
                  <c:v>42921.418749942131</c:v>
                </c:pt>
                <c:pt idx="31380">
                  <c:v>42921.425694386577</c:v>
                </c:pt>
                <c:pt idx="31381">
                  <c:v>42921.432638831022</c:v>
                </c:pt>
                <c:pt idx="31382">
                  <c:v>42921.43958327546</c:v>
                </c:pt>
                <c:pt idx="31383">
                  <c:v>42921.446527719905</c:v>
                </c:pt>
                <c:pt idx="31384">
                  <c:v>42921.45347216435</c:v>
                </c:pt>
                <c:pt idx="31385">
                  <c:v>42921.460416608796</c:v>
                </c:pt>
                <c:pt idx="31386">
                  <c:v>42921.467361053241</c:v>
                </c:pt>
                <c:pt idx="31387">
                  <c:v>42921.474305497686</c:v>
                </c:pt>
                <c:pt idx="31388">
                  <c:v>42921.481249942131</c:v>
                </c:pt>
                <c:pt idx="31389">
                  <c:v>42921.488194386577</c:v>
                </c:pt>
                <c:pt idx="31390">
                  <c:v>42921.495138831022</c:v>
                </c:pt>
                <c:pt idx="31391">
                  <c:v>42921.50208327546</c:v>
                </c:pt>
                <c:pt idx="31392">
                  <c:v>42921.509027719905</c:v>
                </c:pt>
                <c:pt idx="31393">
                  <c:v>42921.51597216435</c:v>
                </c:pt>
                <c:pt idx="31394">
                  <c:v>42921.522916608796</c:v>
                </c:pt>
                <c:pt idx="31395">
                  <c:v>42921.529861053241</c:v>
                </c:pt>
                <c:pt idx="31396">
                  <c:v>42921.536805497686</c:v>
                </c:pt>
                <c:pt idx="31397">
                  <c:v>42921.543749942131</c:v>
                </c:pt>
                <c:pt idx="31398">
                  <c:v>42921.550694386577</c:v>
                </c:pt>
                <c:pt idx="31399">
                  <c:v>42921.557638831022</c:v>
                </c:pt>
                <c:pt idx="31400">
                  <c:v>42921.56458327546</c:v>
                </c:pt>
                <c:pt idx="31401">
                  <c:v>42921.571527719905</c:v>
                </c:pt>
                <c:pt idx="31402">
                  <c:v>42921.57847216435</c:v>
                </c:pt>
                <c:pt idx="31403">
                  <c:v>42921.585416608796</c:v>
                </c:pt>
                <c:pt idx="31404">
                  <c:v>42921.592361053241</c:v>
                </c:pt>
                <c:pt idx="31405">
                  <c:v>42921.599305497686</c:v>
                </c:pt>
                <c:pt idx="31406">
                  <c:v>42921.606249942131</c:v>
                </c:pt>
                <c:pt idx="31407">
                  <c:v>42921.613194386577</c:v>
                </c:pt>
                <c:pt idx="31408">
                  <c:v>42921.620138831022</c:v>
                </c:pt>
                <c:pt idx="31409">
                  <c:v>42921.62708327546</c:v>
                </c:pt>
                <c:pt idx="31410">
                  <c:v>42921.634027719905</c:v>
                </c:pt>
                <c:pt idx="31411">
                  <c:v>42921.64097216435</c:v>
                </c:pt>
                <c:pt idx="31412">
                  <c:v>42921.647916608796</c:v>
                </c:pt>
                <c:pt idx="31413">
                  <c:v>42921.654861053241</c:v>
                </c:pt>
                <c:pt idx="31414">
                  <c:v>42921.661805497686</c:v>
                </c:pt>
                <c:pt idx="31415">
                  <c:v>42921.668749942131</c:v>
                </c:pt>
                <c:pt idx="31416">
                  <c:v>42921.675694386577</c:v>
                </c:pt>
                <c:pt idx="31417">
                  <c:v>42921.682638831022</c:v>
                </c:pt>
                <c:pt idx="31418">
                  <c:v>42921.68958327546</c:v>
                </c:pt>
                <c:pt idx="31419">
                  <c:v>42921.696527719905</c:v>
                </c:pt>
                <c:pt idx="31420">
                  <c:v>42921.70347216435</c:v>
                </c:pt>
                <c:pt idx="31421">
                  <c:v>42921.710416608796</c:v>
                </c:pt>
                <c:pt idx="31422">
                  <c:v>42921.717361053241</c:v>
                </c:pt>
                <c:pt idx="31423">
                  <c:v>42921.724305497686</c:v>
                </c:pt>
                <c:pt idx="31424">
                  <c:v>42921.731249942131</c:v>
                </c:pt>
                <c:pt idx="31425">
                  <c:v>42921.738194386577</c:v>
                </c:pt>
                <c:pt idx="31426">
                  <c:v>42921.745138831022</c:v>
                </c:pt>
                <c:pt idx="31427">
                  <c:v>42921.75208327546</c:v>
                </c:pt>
                <c:pt idx="31428">
                  <c:v>42921.759027719905</c:v>
                </c:pt>
                <c:pt idx="31429">
                  <c:v>42921.76597216435</c:v>
                </c:pt>
                <c:pt idx="31430">
                  <c:v>42921.772916608796</c:v>
                </c:pt>
                <c:pt idx="31431">
                  <c:v>42921.779861053241</c:v>
                </c:pt>
                <c:pt idx="31432">
                  <c:v>42921.786805497686</c:v>
                </c:pt>
                <c:pt idx="31433">
                  <c:v>42921.793749942131</c:v>
                </c:pt>
                <c:pt idx="31434">
                  <c:v>42921.800694386577</c:v>
                </c:pt>
                <c:pt idx="31435">
                  <c:v>42921.807638831022</c:v>
                </c:pt>
                <c:pt idx="31436">
                  <c:v>42921.81458327546</c:v>
                </c:pt>
                <c:pt idx="31437">
                  <c:v>42921.821527719905</c:v>
                </c:pt>
                <c:pt idx="31438">
                  <c:v>42921.82847216435</c:v>
                </c:pt>
                <c:pt idx="31439">
                  <c:v>42921.835416608796</c:v>
                </c:pt>
                <c:pt idx="31440">
                  <c:v>42921.842361053241</c:v>
                </c:pt>
                <c:pt idx="31441">
                  <c:v>42921.849305497686</c:v>
                </c:pt>
                <c:pt idx="31442">
                  <c:v>42921.856249942131</c:v>
                </c:pt>
                <c:pt idx="31443">
                  <c:v>42921.863194386577</c:v>
                </c:pt>
                <c:pt idx="31444">
                  <c:v>42921.870138831022</c:v>
                </c:pt>
                <c:pt idx="31445">
                  <c:v>42921.87708327546</c:v>
                </c:pt>
                <c:pt idx="31446">
                  <c:v>42921.884027719905</c:v>
                </c:pt>
                <c:pt idx="31447">
                  <c:v>42921.89097216435</c:v>
                </c:pt>
                <c:pt idx="31448">
                  <c:v>42921.897916608796</c:v>
                </c:pt>
                <c:pt idx="31449">
                  <c:v>42921.904861053241</c:v>
                </c:pt>
                <c:pt idx="31450">
                  <c:v>42921.911805497686</c:v>
                </c:pt>
                <c:pt idx="31451">
                  <c:v>42921.918749942131</c:v>
                </c:pt>
                <c:pt idx="31452">
                  <c:v>42921.925694386577</c:v>
                </c:pt>
                <c:pt idx="31453">
                  <c:v>42921.932638831022</c:v>
                </c:pt>
                <c:pt idx="31454">
                  <c:v>42921.93958327546</c:v>
                </c:pt>
                <c:pt idx="31455">
                  <c:v>42921.946527719905</c:v>
                </c:pt>
                <c:pt idx="31456">
                  <c:v>42921.95347216435</c:v>
                </c:pt>
                <c:pt idx="31457">
                  <c:v>42921.960416608796</c:v>
                </c:pt>
                <c:pt idx="31458">
                  <c:v>42921.967361053241</c:v>
                </c:pt>
                <c:pt idx="31459">
                  <c:v>42921.974305497686</c:v>
                </c:pt>
                <c:pt idx="31460">
                  <c:v>42921.981249942131</c:v>
                </c:pt>
                <c:pt idx="31461">
                  <c:v>42921.988194386577</c:v>
                </c:pt>
                <c:pt idx="31462">
                  <c:v>42921.995138831022</c:v>
                </c:pt>
                <c:pt idx="31463">
                  <c:v>42922.00208327546</c:v>
                </c:pt>
                <c:pt idx="31464">
                  <c:v>42922.009027719905</c:v>
                </c:pt>
                <c:pt idx="31465">
                  <c:v>42922.01597216435</c:v>
                </c:pt>
                <c:pt idx="31466">
                  <c:v>42922.022916608796</c:v>
                </c:pt>
                <c:pt idx="31467">
                  <c:v>42922.029861053241</c:v>
                </c:pt>
                <c:pt idx="31468">
                  <c:v>42922.036805497686</c:v>
                </c:pt>
                <c:pt idx="31469">
                  <c:v>42922.043749942131</c:v>
                </c:pt>
                <c:pt idx="31470">
                  <c:v>42922.050694386577</c:v>
                </c:pt>
                <c:pt idx="31471">
                  <c:v>42922.057638831022</c:v>
                </c:pt>
                <c:pt idx="31472">
                  <c:v>42922.06458327546</c:v>
                </c:pt>
                <c:pt idx="31473">
                  <c:v>42922.071527719905</c:v>
                </c:pt>
                <c:pt idx="31474">
                  <c:v>42922.07847216435</c:v>
                </c:pt>
                <c:pt idx="31475">
                  <c:v>42922.085416608796</c:v>
                </c:pt>
                <c:pt idx="31476">
                  <c:v>42922.092361053241</c:v>
                </c:pt>
                <c:pt idx="31477">
                  <c:v>42922.099305497686</c:v>
                </c:pt>
                <c:pt idx="31478">
                  <c:v>42922.106249942131</c:v>
                </c:pt>
                <c:pt idx="31479">
                  <c:v>42922.113194386577</c:v>
                </c:pt>
                <c:pt idx="31480">
                  <c:v>42922.120138831022</c:v>
                </c:pt>
                <c:pt idx="31481">
                  <c:v>42922.12708327546</c:v>
                </c:pt>
                <c:pt idx="31482">
                  <c:v>42922.134027719905</c:v>
                </c:pt>
                <c:pt idx="31483">
                  <c:v>42922.14097216435</c:v>
                </c:pt>
                <c:pt idx="31484">
                  <c:v>42922.147916608796</c:v>
                </c:pt>
                <c:pt idx="31485">
                  <c:v>42922.154861053241</c:v>
                </c:pt>
                <c:pt idx="31486">
                  <c:v>42922.161805497686</c:v>
                </c:pt>
                <c:pt idx="31487">
                  <c:v>42922.168749942131</c:v>
                </c:pt>
                <c:pt idx="31488">
                  <c:v>42922.175694386577</c:v>
                </c:pt>
                <c:pt idx="31489">
                  <c:v>42922.182638831022</c:v>
                </c:pt>
                <c:pt idx="31490">
                  <c:v>42922.18958327546</c:v>
                </c:pt>
                <c:pt idx="31491">
                  <c:v>42922.196527719905</c:v>
                </c:pt>
                <c:pt idx="31492">
                  <c:v>42922.20347216435</c:v>
                </c:pt>
                <c:pt idx="31493">
                  <c:v>42922.210416608796</c:v>
                </c:pt>
                <c:pt idx="31494">
                  <c:v>42922.217361053241</c:v>
                </c:pt>
                <c:pt idx="31495">
                  <c:v>42922.224305497686</c:v>
                </c:pt>
                <c:pt idx="31496">
                  <c:v>42922.231249942131</c:v>
                </c:pt>
                <c:pt idx="31497">
                  <c:v>42922.238194386577</c:v>
                </c:pt>
                <c:pt idx="31498">
                  <c:v>42922.245138831022</c:v>
                </c:pt>
                <c:pt idx="31499">
                  <c:v>42922.25208327546</c:v>
                </c:pt>
                <c:pt idx="31500">
                  <c:v>42922.259027719905</c:v>
                </c:pt>
                <c:pt idx="31501">
                  <c:v>42922.26597216435</c:v>
                </c:pt>
                <c:pt idx="31502">
                  <c:v>42922.272916608796</c:v>
                </c:pt>
                <c:pt idx="31503">
                  <c:v>42922.279861053241</c:v>
                </c:pt>
                <c:pt idx="31504">
                  <c:v>42922.286805497686</c:v>
                </c:pt>
                <c:pt idx="31505">
                  <c:v>42922.293749942131</c:v>
                </c:pt>
                <c:pt idx="31506">
                  <c:v>42922.300694386577</c:v>
                </c:pt>
                <c:pt idx="31507">
                  <c:v>42922.307638831022</c:v>
                </c:pt>
                <c:pt idx="31508">
                  <c:v>42922.31458327546</c:v>
                </c:pt>
                <c:pt idx="31509">
                  <c:v>42922.321527719905</c:v>
                </c:pt>
                <c:pt idx="31510">
                  <c:v>42922.32847216435</c:v>
                </c:pt>
                <c:pt idx="31511">
                  <c:v>42922.335416608796</c:v>
                </c:pt>
                <c:pt idx="31512">
                  <c:v>42922.342361053241</c:v>
                </c:pt>
                <c:pt idx="31513">
                  <c:v>42922.349305497686</c:v>
                </c:pt>
                <c:pt idx="31514">
                  <c:v>42922.356249942131</c:v>
                </c:pt>
                <c:pt idx="31515">
                  <c:v>42922.363194386577</c:v>
                </c:pt>
                <c:pt idx="31516">
                  <c:v>42922.370138831022</c:v>
                </c:pt>
                <c:pt idx="31517">
                  <c:v>42922.37708327546</c:v>
                </c:pt>
                <c:pt idx="31518">
                  <c:v>42922.384027719905</c:v>
                </c:pt>
                <c:pt idx="31519">
                  <c:v>42922.39097216435</c:v>
                </c:pt>
                <c:pt idx="31520">
                  <c:v>42922.397916608796</c:v>
                </c:pt>
                <c:pt idx="31521">
                  <c:v>42922.404861053241</c:v>
                </c:pt>
                <c:pt idx="31522">
                  <c:v>42922.411805497686</c:v>
                </c:pt>
                <c:pt idx="31523">
                  <c:v>42922.418749942131</c:v>
                </c:pt>
                <c:pt idx="31524">
                  <c:v>42922.425694386577</c:v>
                </c:pt>
                <c:pt idx="31525">
                  <c:v>42922.432638831022</c:v>
                </c:pt>
                <c:pt idx="31526">
                  <c:v>42922.43958327546</c:v>
                </c:pt>
                <c:pt idx="31527">
                  <c:v>42922.446527719905</c:v>
                </c:pt>
                <c:pt idx="31528">
                  <c:v>42922.45347216435</c:v>
                </c:pt>
                <c:pt idx="31529">
                  <c:v>42922.460416608796</c:v>
                </c:pt>
                <c:pt idx="31530">
                  <c:v>42922.467361053241</c:v>
                </c:pt>
                <c:pt idx="31531">
                  <c:v>42922.474305497686</c:v>
                </c:pt>
                <c:pt idx="31532">
                  <c:v>42922.481249942131</c:v>
                </c:pt>
                <c:pt idx="31533">
                  <c:v>42922.488194386577</c:v>
                </c:pt>
                <c:pt idx="31534">
                  <c:v>42922.495138831022</c:v>
                </c:pt>
                <c:pt idx="31535">
                  <c:v>42922.50208327546</c:v>
                </c:pt>
                <c:pt idx="31536">
                  <c:v>42922.509027719905</c:v>
                </c:pt>
                <c:pt idx="31537">
                  <c:v>42922.51597216435</c:v>
                </c:pt>
                <c:pt idx="31538">
                  <c:v>42922.522916608796</c:v>
                </c:pt>
                <c:pt idx="31539">
                  <c:v>42922.529861053241</c:v>
                </c:pt>
                <c:pt idx="31540">
                  <c:v>42922.536805497686</c:v>
                </c:pt>
                <c:pt idx="31541">
                  <c:v>42922.543749942131</c:v>
                </c:pt>
                <c:pt idx="31542">
                  <c:v>42922.550694386577</c:v>
                </c:pt>
                <c:pt idx="31543">
                  <c:v>42922.557638831022</c:v>
                </c:pt>
                <c:pt idx="31544">
                  <c:v>42922.56458327546</c:v>
                </c:pt>
                <c:pt idx="31545">
                  <c:v>42922.571527719905</c:v>
                </c:pt>
                <c:pt idx="31546">
                  <c:v>42922.57847216435</c:v>
                </c:pt>
                <c:pt idx="31547">
                  <c:v>42922.585416608796</c:v>
                </c:pt>
                <c:pt idx="31548">
                  <c:v>42922.592361053241</c:v>
                </c:pt>
                <c:pt idx="31549">
                  <c:v>42922.599305497686</c:v>
                </c:pt>
                <c:pt idx="31550">
                  <c:v>42922.606249942131</c:v>
                </c:pt>
                <c:pt idx="31551">
                  <c:v>42922.613194386577</c:v>
                </c:pt>
                <c:pt idx="31552">
                  <c:v>42922.620138831022</c:v>
                </c:pt>
                <c:pt idx="31553">
                  <c:v>42922.62708327546</c:v>
                </c:pt>
                <c:pt idx="31554">
                  <c:v>42922.634027719905</c:v>
                </c:pt>
                <c:pt idx="31555">
                  <c:v>42922.64097216435</c:v>
                </c:pt>
                <c:pt idx="31556">
                  <c:v>42922.647916608796</c:v>
                </c:pt>
                <c:pt idx="31557">
                  <c:v>42922.654861053241</c:v>
                </c:pt>
                <c:pt idx="31558">
                  <c:v>42922.661805497686</c:v>
                </c:pt>
                <c:pt idx="31559">
                  <c:v>42922.668749942131</c:v>
                </c:pt>
                <c:pt idx="31560">
                  <c:v>42922.675694386577</c:v>
                </c:pt>
                <c:pt idx="31561">
                  <c:v>42922.682638831022</c:v>
                </c:pt>
                <c:pt idx="31562">
                  <c:v>42922.68958327546</c:v>
                </c:pt>
                <c:pt idx="31563">
                  <c:v>42922.696527719905</c:v>
                </c:pt>
                <c:pt idx="31564">
                  <c:v>42922.70347216435</c:v>
                </c:pt>
                <c:pt idx="31565">
                  <c:v>42922.710416608796</c:v>
                </c:pt>
                <c:pt idx="31566">
                  <c:v>42922.717361053241</c:v>
                </c:pt>
                <c:pt idx="31567">
                  <c:v>42922.724305497686</c:v>
                </c:pt>
                <c:pt idx="31568">
                  <c:v>42922.731249942131</c:v>
                </c:pt>
                <c:pt idx="31569">
                  <c:v>42922.738194386577</c:v>
                </c:pt>
                <c:pt idx="31570">
                  <c:v>42922.745138831022</c:v>
                </c:pt>
                <c:pt idx="31571">
                  <c:v>42922.75208327546</c:v>
                </c:pt>
                <c:pt idx="31572">
                  <c:v>42922.759027719905</c:v>
                </c:pt>
                <c:pt idx="31573">
                  <c:v>42922.76597216435</c:v>
                </c:pt>
                <c:pt idx="31574">
                  <c:v>42922.772916608796</c:v>
                </c:pt>
                <c:pt idx="31575">
                  <c:v>42922.779861053241</c:v>
                </c:pt>
                <c:pt idx="31576">
                  <c:v>42922.786805497686</c:v>
                </c:pt>
                <c:pt idx="31577">
                  <c:v>42922.793749942131</c:v>
                </c:pt>
                <c:pt idx="31578">
                  <c:v>42922.800694386577</c:v>
                </c:pt>
                <c:pt idx="31579">
                  <c:v>42922.807638831022</c:v>
                </c:pt>
                <c:pt idx="31580">
                  <c:v>42922.81458327546</c:v>
                </c:pt>
                <c:pt idx="31581">
                  <c:v>42922.821527719905</c:v>
                </c:pt>
                <c:pt idx="31582">
                  <c:v>42922.82847216435</c:v>
                </c:pt>
                <c:pt idx="31583">
                  <c:v>42922.835416608796</c:v>
                </c:pt>
                <c:pt idx="31584">
                  <c:v>42922.842361053241</c:v>
                </c:pt>
                <c:pt idx="31585">
                  <c:v>42922.849305497686</c:v>
                </c:pt>
                <c:pt idx="31586">
                  <c:v>42922.856249942131</c:v>
                </c:pt>
                <c:pt idx="31587">
                  <c:v>42922.863194386577</c:v>
                </c:pt>
                <c:pt idx="31588">
                  <c:v>42922.870138831022</c:v>
                </c:pt>
                <c:pt idx="31589">
                  <c:v>42922.87708327546</c:v>
                </c:pt>
                <c:pt idx="31590">
                  <c:v>42922.884027719905</c:v>
                </c:pt>
                <c:pt idx="31591">
                  <c:v>42922.89097216435</c:v>
                </c:pt>
                <c:pt idx="31592">
                  <c:v>42922.897916608796</c:v>
                </c:pt>
                <c:pt idx="31593">
                  <c:v>42922.904861053241</c:v>
                </c:pt>
                <c:pt idx="31594">
                  <c:v>42922.911805497686</c:v>
                </c:pt>
                <c:pt idx="31595">
                  <c:v>42922.918749942131</c:v>
                </c:pt>
                <c:pt idx="31596">
                  <c:v>42922.925694386577</c:v>
                </c:pt>
                <c:pt idx="31597">
                  <c:v>42922.932638831022</c:v>
                </c:pt>
                <c:pt idx="31598">
                  <c:v>42922.93958327546</c:v>
                </c:pt>
                <c:pt idx="31599">
                  <c:v>42922.946527719905</c:v>
                </c:pt>
                <c:pt idx="31600">
                  <c:v>42922.95347216435</c:v>
                </c:pt>
                <c:pt idx="31601">
                  <c:v>42922.960416608796</c:v>
                </c:pt>
                <c:pt idx="31602">
                  <c:v>42922.967361053241</c:v>
                </c:pt>
                <c:pt idx="31603">
                  <c:v>42922.974305497686</c:v>
                </c:pt>
                <c:pt idx="31604">
                  <c:v>42922.981249942131</c:v>
                </c:pt>
                <c:pt idx="31605">
                  <c:v>42922.988194386577</c:v>
                </c:pt>
                <c:pt idx="31606">
                  <c:v>42922.995138831022</c:v>
                </c:pt>
                <c:pt idx="31607">
                  <c:v>42923.00208327546</c:v>
                </c:pt>
                <c:pt idx="31608">
                  <c:v>42923.009027719905</c:v>
                </c:pt>
                <c:pt idx="31609">
                  <c:v>42923.01597216435</c:v>
                </c:pt>
                <c:pt idx="31610">
                  <c:v>42923.022916608796</c:v>
                </c:pt>
                <c:pt idx="31611">
                  <c:v>42923.029861053241</c:v>
                </c:pt>
                <c:pt idx="31612">
                  <c:v>42923.036805497686</c:v>
                </c:pt>
                <c:pt idx="31613">
                  <c:v>42923.043749942131</c:v>
                </c:pt>
                <c:pt idx="31614">
                  <c:v>42923.050694386577</c:v>
                </c:pt>
                <c:pt idx="31615">
                  <c:v>42923.057638831022</c:v>
                </c:pt>
                <c:pt idx="31616">
                  <c:v>42923.06458327546</c:v>
                </c:pt>
                <c:pt idx="31617">
                  <c:v>42923.071527719905</c:v>
                </c:pt>
                <c:pt idx="31618">
                  <c:v>42923.07847216435</c:v>
                </c:pt>
                <c:pt idx="31619">
                  <c:v>42923.085416608796</c:v>
                </c:pt>
                <c:pt idx="31620">
                  <c:v>42923.092361053241</c:v>
                </c:pt>
                <c:pt idx="31621">
                  <c:v>42923.099305497686</c:v>
                </c:pt>
                <c:pt idx="31622">
                  <c:v>42923.106249942131</c:v>
                </c:pt>
                <c:pt idx="31623">
                  <c:v>42923.113194386577</c:v>
                </c:pt>
                <c:pt idx="31624">
                  <c:v>42923.120138831022</c:v>
                </c:pt>
                <c:pt idx="31625">
                  <c:v>42923.12708327546</c:v>
                </c:pt>
                <c:pt idx="31626">
                  <c:v>42923.134027719905</c:v>
                </c:pt>
                <c:pt idx="31627">
                  <c:v>42923.14097216435</c:v>
                </c:pt>
                <c:pt idx="31628">
                  <c:v>42923.147916608796</c:v>
                </c:pt>
                <c:pt idx="31629">
                  <c:v>42923.154861053241</c:v>
                </c:pt>
                <c:pt idx="31630">
                  <c:v>42923.161805497686</c:v>
                </c:pt>
                <c:pt idx="31631">
                  <c:v>42923.168749942131</c:v>
                </c:pt>
                <c:pt idx="31632">
                  <c:v>42923.175694386577</c:v>
                </c:pt>
                <c:pt idx="31633">
                  <c:v>42923.182638831022</c:v>
                </c:pt>
                <c:pt idx="31634">
                  <c:v>42923.18958327546</c:v>
                </c:pt>
                <c:pt idx="31635">
                  <c:v>42923.196527719905</c:v>
                </c:pt>
                <c:pt idx="31636">
                  <c:v>42923.20347216435</c:v>
                </c:pt>
                <c:pt idx="31637">
                  <c:v>42923.210416608796</c:v>
                </c:pt>
                <c:pt idx="31638">
                  <c:v>42923.217361053241</c:v>
                </c:pt>
                <c:pt idx="31639">
                  <c:v>42923.224305497686</c:v>
                </c:pt>
                <c:pt idx="31640">
                  <c:v>42923.231249942131</c:v>
                </c:pt>
                <c:pt idx="31641">
                  <c:v>42923.238194386577</c:v>
                </c:pt>
                <c:pt idx="31642">
                  <c:v>42923.245138831022</c:v>
                </c:pt>
                <c:pt idx="31643">
                  <c:v>42923.25208327546</c:v>
                </c:pt>
                <c:pt idx="31644">
                  <c:v>42923.259027719905</c:v>
                </c:pt>
                <c:pt idx="31645">
                  <c:v>42923.26597216435</c:v>
                </c:pt>
                <c:pt idx="31646">
                  <c:v>42923.272916608796</c:v>
                </c:pt>
                <c:pt idx="31647">
                  <c:v>42923.279861053241</c:v>
                </c:pt>
                <c:pt idx="31648">
                  <c:v>42923.286805497686</c:v>
                </c:pt>
                <c:pt idx="31649">
                  <c:v>42923.293749942131</c:v>
                </c:pt>
                <c:pt idx="31650">
                  <c:v>42923.300694386577</c:v>
                </c:pt>
                <c:pt idx="31651">
                  <c:v>42923.307638831022</c:v>
                </c:pt>
                <c:pt idx="31652">
                  <c:v>42923.31458327546</c:v>
                </c:pt>
                <c:pt idx="31653">
                  <c:v>42923.321527719905</c:v>
                </c:pt>
                <c:pt idx="31654">
                  <c:v>42923.32847216435</c:v>
                </c:pt>
                <c:pt idx="31655">
                  <c:v>42923.335416608796</c:v>
                </c:pt>
                <c:pt idx="31656">
                  <c:v>42923.342361053241</c:v>
                </c:pt>
                <c:pt idx="31657">
                  <c:v>42923.349305497686</c:v>
                </c:pt>
                <c:pt idx="31658">
                  <c:v>42923.356249942131</c:v>
                </c:pt>
                <c:pt idx="31659">
                  <c:v>42923.363194386577</c:v>
                </c:pt>
                <c:pt idx="31660">
                  <c:v>42923.370138831022</c:v>
                </c:pt>
                <c:pt idx="31661">
                  <c:v>42923.37708327546</c:v>
                </c:pt>
                <c:pt idx="31662">
                  <c:v>42923.384027719905</c:v>
                </c:pt>
                <c:pt idx="31663">
                  <c:v>42923.39097216435</c:v>
                </c:pt>
                <c:pt idx="31664">
                  <c:v>42923.397916608796</c:v>
                </c:pt>
                <c:pt idx="31665">
                  <c:v>42923.404861053241</c:v>
                </c:pt>
                <c:pt idx="31666">
                  <c:v>42923.411805497686</c:v>
                </c:pt>
                <c:pt idx="31667">
                  <c:v>42923.418749942131</c:v>
                </c:pt>
                <c:pt idx="31668">
                  <c:v>42923.425694386577</c:v>
                </c:pt>
                <c:pt idx="31669">
                  <c:v>42923.432638831022</c:v>
                </c:pt>
                <c:pt idx="31670">
                  <c:v>42923.43958327546</c:v>
                </c:pt>
                <c:pt idx="31671">
                  <c:v>42923.446527719905</c:v>
                </c:pt>
                <c:pt idx="31672">
                  <c:v>42923.45347216435</c:v>
                </c:pt>
                <c:pt idx="31673">
                  <c:v>42923.460416608796</c:v>
                </c:pt>
                <c:pt idx="31674">
                  <c:v>42923.467361053241</c:v>
                </c:pt>
                <c:pt idx="31675">
                  <c:v>42923.474305497686</c:v>
                </c:pt>
                <c:pt idx="31676">
                  <c:v>42923.481249942131</c:v>
                </c:pt>
                <c:pt idx="31677">
                  <c:v>42923.488194386577</c:v>
                </c:pt>
                <c:pt idx="31678">
                  <c:v>42923.495138831022</c:v>
                </c:pt>
                <c:pt idx="31679">
                  <c:v>42923.50208327546</c:v>
                </c:pt>
                <c:pt idx="31680">
                  <c:v>42923.509027719905</c:v>
                </c:pt>
                <c:pt idx="31681">
                  <c:v>42923.51597216435</c:v>
                </c:pt>
                <c:pt idx="31682">
                  <c:v>42923.522916608796</c:v>
                </c:pt>
                <c:pt idx="31683">
                  <c:v>42923.529861053241</c:v>
                </c:pt>
                <c:pt idx="31684">
                  <c:v>42923.536805497686</c:v>
                </c:pt>
                <c:pt idx="31685">
                  <c:v>42923.543749942131</c:v>
                </c:pt>
                <c:pt idx="31686">
                  <c:v>42923.550694386577</c:v>
                </c:pt>
                <c:pt idx="31687">
                  <c:v>42923.557638831022</c:v>
                </c:pt>
                <c:pt idx="31688">
                  <c:v>42923.56458327546</c:v>
                </c:pt>
                <c:pt idx="31689">
                  <c:v>42923.571527719905</c:v>
                </c:pt>
                <c:pt idx="31690">
                  <c:v>42923.57847216435</c:v>
                </c:pt>
                <c:pt idx="31691">
                  <c:v>42923.585416608796</c:v>
                </c:pt>
                <c:pt idx="31692">
                  <c:v>42923.592361053241</c:v>
                </c:pt>
                <c:pt idx="31693">
                  <c:v>42923.599305497686</c:v>
                </c:pt>
                <c:pt idx="31694">
                  <c:v>42923.606249942131</c:v>
                </c:pt>
                <c:pt idx="31695">
                  <c:v>42923.613194386577</c:v>
                </c:pt>
                <c:pt idx="31696">
                  <c:v>42923.620138831022</c:v>
                </c:pt>
                <c:pt idx="31697">
                  <c:v>42923.62708327546</c:v>
                </c:pt>
                <c:pt idx="31698">
                  <c:v>42923.634027719905</c:v>
                </c:pt>
                <c:pt idx="31699">
                  <c:v>42923.64097216435</c:v>
                </c:pt>
                <c:pt idx="31700">
                  <c:v>42923.647916608796</c:v>
                </c:pt>
                <c:pt idx="31701">
                  <c:v>42923.654861053241</c:v>
                </c:pt>
                <c:pt idx="31702">
                  <c:v>42923.661805497686</c:v>
                </c:pt>
                <c:pt idx="31703">
                  <c:v>42923.668749942131</c:v>
                </c:pt>
                <c:pt idx="31704">
                  <c:v>42923.675694386577</c:v>
                </c:pt>
                <c:pt idx="31705">
                  <c:v>42923.682638831022</c:v>
                </c:pt>
                <c:pt idx="31706">
                  <c:v>42923.68958327546</c:v>
                </c:pt>
                <c:pt idx="31707">
                  <c:v>42923.696527719905</c:v>
                </c:pt>
                <c:pt idx="31708">
                  <c:v>42923.70347216435</c:v>
                </c:pt>
                <c:pt idx="31709">
                  <c:v>42923.710416608796</c:v>
                </c:pt>
                <c:pt idx="31710">
                  <c:v>42923.717361053241</c:v>
                </c:pt>
                <c:pt idx="31711">
                  <c:v>42923.724305497686</c:v>
                </c:pt>
                <c:pt idx="31712">
                  <c:v>42923.731249942131</c:v>
                </c:pt>
                <c:pt idx="31713">
                  <c:v>42923.738194386577</c:v>
                </c:pt>
                <c:pt idx="31714">
                  <c:v>42923.745138831022</c:v>
                </c:pt>
                <c:pt idx="31715">
                  <c:v>42923.75208327546</c:v>
                </c:pt>
                <c:pt idx="31716">
                  <c:v>42923.759027719905</c:v>
                </c:pt>
                <c:pt idx="31717">
                  <c:v>42923.76597216435</c:v>
                </c:pt>
                <c:pt idx="31718">
                  <c:v>42923.772916608796</c:v>
                </c:pt>
                <c:pt idx="31719">
                  <c:v>42923.779861053241</c:v>
                </c:pt>
                <c:pt idx="31720">
                  <c:v>42923.786805497686</c:v>
                </c:pt>
                <c:pt idx="31721">
                  <c:v>42923.793749942131</c:v>
                </c:pt>
                <c:pt idx="31722">
                  <c:v>42923.800694386577</c:v>
                </c:pt>
                <c:pt idx="31723">
                  <c:v>42923.807638831022</c:v>
                </c:pt>
                <c:pt idx="31724">
                  <c:v>42923.81458327546</c:v>
                </c:pt>
                <c:pt idx="31725">
                  <c:v>42923.821527719905</c:v>
                </c:pt>
                <c:pt idx="31726">
                  <c:v>42923.82847216435</c:v>
                </c:pt>
                <c:pt idx="31727">
                  <c:v>42923.835416608796</c:v>
                </c:pt>
                <c:pt idx="31728">
                  <c:v>42923.842361053241</c:v>
                </c:pt>
                <c:pt idx="31729">
                  <c:v>42923.849305497686</c:v>
                </c:pt>
                <c:pt idx="31730">
                  <c:v>42923.856249942131</c:v>
                </c:pt>
                <c:pt idx="31731">
                  <c:v>42923.863194386577</c:v>
                </c:pt>
                <c:pt idx="31732">
                  <c:v>42923.870138831022</c:v>
                </c:pt>
                <c:pt idx="31733">
                  <c:v>42923.87708327546</c:v>
                </c:pt>
                <c:pt idx="31734">
                  <c:v>42923.884027719905</c:v>
                </c:pt>
                <c:pt idx="31735">
                  <c:v>42923.89097216435</c:v>
                </c:pt>
                <c:pt idx="31736">
                  <c:v>42923.897916608796</c:v>
                </c:pt>
                <c:pt idx="31737">
                  <c:v>42923.904861053241</c:v>
                </c:pt>
                <c:pt idx="31738">
                  <c:v>42923.911805497686</c:v>
                </c:pt>
                <c:pt idx="31739">
                  <c:v>42923.918749942131</c:v>
                </c:pt>
                <c:pt idx="31740">
                  <c:v>42923.925694386577</c:v>
                </c:pt>
                <c:pt idx="31741">
                  <c:v>42923.932638831022</c:v>
                </c:pt>
                <c:pt idx="31742">
                  <c:v>42923.93958327546</c:v>
                </c:pt>
                <c:pt idx="31743">
                  <c:v>42923.946527719905</c:v>
                </c:pt>
                <c:pt idx="31744">
                  <c:v>42923.95347216435</c:v>
                </c:pt>
                <c:pt idx="31745">
                  <c:v>42923.960416608796</c:v>
                </c:pt>
                <c:pt idx="31746">
                  <c:v>42923.967361053241</c:v>
                </c:pt>
                <c:pt idx="31747">
                  <c:v>42923.974305497686</c:v>
                </c:pt>
                <c:pt idx="31748">
                  <c:v>42923.981249942131</c:v>
                </c:pt>
                <c:pt idx="31749">
                  <c:v>42923.988194386577</c:v>
                </c:pt>
                <c:pt idx="31750">
                  <c:v>42923.995138831022</c:v>
                </c:pt>
                <c:pt idx="31751">
                  <c:v>42924.00208327546</c:v>
                </c:pt>
                <c:pt idx="31752">
                  <c:v>42924.009027719905</c:v>
                </c:pt>
                <c:pt idx="31753">
                  <c:v>42924.01597216435</c:v>
                </c:pt>
                <c:pt idx="31754">
                  <c:v>42924.022916608796</c:v>
                </c:pt>
                <c:pt idx="31755">
                  <c:v>42924.029861053241</c:v>
                </c:pt>
                <c:pt idx="31756">
                  <c:v>42924.036805497686</c:v>
                </c:pt>
                <c:pt idx="31757">
                  <c:v>42924.043749942131</c:v>
                </c:pt>
                <c:pt idx="31758">
                  <c:v>42924.050694386577</c:v>
                </c:pt>
                <c:pt idx="31759">
                  <c:v>42924.057638831022</c:v>
                </c:pt>
                <c:pt idx="31760">
                  <c:v>42924.06458327546</c:v>
                </c:pt>
                <c:pt idx="31761">
                  <c:v>42924.071527719905</c:v>
                </c:pt>
                <c:pt idx="31762">
                  <c:v>42924.07847216435</c:v>
                </c:pt>
                <c:pt idx="31763">
                  <c:v>42924.085416608796</c:v>
                </c:pt>
                <c:pt idx="31764">
                  <c:v>42924.092361053241</c:v>
                </c:pt>
                <c:pt idx="31765">
                  <c:v>42924.099305497686</c:v>
                </c:pt>
                <c:pt idx="31766">
                  <c:v>42924.106249942131</c:v>
                </c:pt>
                <c:pt idx="31767">
                  <c:v>42924.113194386577</c:v>
                </c:pt>
                <c:pt idx="31768">
                  <c:v>42924.120138831022</c:v>
                </c:pt>
                <c:pt idx="31769">
                  <c:v>42924.12708327546</c:v>
                </c:pt>
                <c:pt idx="31770">
                  <c:v>42924.134027719905</c:v>
                </c:pt>
                <c:pt idx="31771">
                  <c:v>42924.14097216435</c:v>
                </c:pt>
                <c:pt idx="31772">
                  <c:v>42924.147916608796</c:v>
                </c:pt>
                <c:pt idx="31773">
                  <c:v>42924.154861053241</c:v>
                </c:pt>
                <c:pt idx="31774">
                  <c:v>42924.161805497686</c:v>
                </c:pt>
                <c:pt idx="31775">
                  <c:v>42924.168749942131</c:v>
                </c:pt>
                <c:pt idx="31776">
                  <c:v>42924.175694386577</c:v>
                </c:pt>
                <c:pt idx="31777">
                  <c:v>42924.182638831022</c:v>
                </c:pt>
                <c:pt idx="31778">
                  <c:v>42924.18958327546</c:v>
                </c:pt>
                <c:pt idx="31779">
                  <c:v>42924.196527719905</c:v>
                </c:pt>
                <c:pt idx="31780">
                  <c:v>42924.20347216435</c:v>
                </c:pt>
                <c:pt idx="31781">
                  <c:v>42924.210416608796</c:v>
                </c:pt>
                <c:pt idx="31782">
                  <c:v>42924.217361053241</c:v>
                </c:pt>
                <c:pt idx="31783">
                  <c:v>42924.224305497686</c:v>
                </c:pt>
                <c:pt idx="31784">
                  <c:v>42924.231249942131</c:v>
                </c:pt>
                <c:pt idx="31785">
                  <c:v>42924.238194386577</c:v>
                </c:pt>
                <c:pt idx="31786">
                  <c:v>42924.245138831022</c:v>
                </c:pt>
                <c:pt idx="31787">
                  <c:v>42924.25208327546</c:v>
                </c:pt>
                <c:pt idx="31788">
                  <c:v>42924.259027719905</c:v>
                </c:pt>
                <c:pt idx="31789">
                  <c:v>42924.26597216435</c:v>
                </c:pt>
                <c:pt idx="31790">
                  <c:v>42924.272916608796</c:v>
                </c:pt>
                <c:pt idx="31791">
                  <c:v>42924.279861053241</c:v>
                </c:pt>
                <c:pt idx="31792">
                  <c:v>42924.286805497686</c:v>
                </c:pt>
                <c:pt idx="31793">
                  <c:v>42924.293749942131</c:v>
                </c:pt>
                <c:pt idx="31794">
                  <c:v>42924.300694386577</c:v>
                </c:pt>
                <c:pt idx="31795">
                  <c:v>42924.307638831022</c:v>
                </c:pt>
                <c:pt idx="31796">
                  <c:v>42924.31458327546</c:v>
                </c:pt>
                <c:pt idx="31797">
                  <c:v>42924.321527719905</c:v>
                </c:pt>
                <c:pt idx="31798">
                  <c:v>42924.32847216435</c:v>
                </c:pt>
                <c:pt idx="31799">
                  <c:v>42924.335416608796</c:v>
                </c:pt>
                <c:pt idx="31800">
                  <c:v>42924.342361053241</c:v>
                </c:pt>
                <c:pt idx="31801">
                  <c:v>42924.349305497686</c:v>
                </c:pt>
                <c:pt idx="31802">
                  <c:v>42924.356249942131</c:v>
                </c:pt>
                <c:pt idx="31803">
                  <c:v>42924.363194386577</c:v>
                </c:pt>
                <c:pt idx="31804">
                  <c:v>42924.370138831022</c:v>
                </c:pt>
                <c:pt idx="31805">
                  <c:v>42924.37708327546</c:v>
                </c:pt>
                <c:pt idx="31806">
                  <c:v>42924.384027719905</c:v>
                </c:pt>
                <c:pt idx="31807">
                  <c:v>42924.39097216435</c:v>
                </c:pt>
                <c:pt idx="31808">
                  <c:v>42924.397916608796</c:v>
                </c:pt>
                <c:pt idx="31809">
                  <c:v>42924.404861053241</c:v>
                </c:pt>
                <c:pt idx="31810">
                  <c:v>42924.411805497686</c:v>
                </c:pt>
                <c:pt idx="31811">
                  <c:v>42924.418749942131</c:v>
                </c:pt>
                <c:pt idx="31812">
                  <c:v>42924.425694386577</c:v>
                </c:pt>
                <c:pt idx="31813">
                  <c:v>42924.432638831022</c:v>
                </c:pt>
                <c:pt idx="31814">
                  <c:v>42924.43958327546</c:v>
                </c:pt>
                <c:pt idx="31815">
                  <c:v>42924.446527719905</c:v>
                </c:pt>
                <c:pt idx="31816">
                  <c:v>42924.45347216435</c:v>
                </c:pt>
                <c:pt idx="31817">
                  <c:v>42924.460416608796</c:v>
                </c:pt>
                <c:pt idx="31818">
                  <c:v>42924.467361053241</c:v>
                </c:pt>
                <c:pt idx="31819">
                  <c:v>42924.474305497686</c:v>
                </c:pt>
                <c:pt idx="31820">
                  <c:v>42924.481249942131</c:v>
                </c:pt>
                <c:pt idx="31821">
                  <c:v>42924.488194386577</c:v>
                </c:pt>
                <c:pt idx="31822">
                  <c:v>42924.495138831022</c:v>
                </c:pt>
                <c:pt idx="31823">
                  <c:v>42924.50208327546</c:v>
                </c:pt>
                <c:pt idx="31824">
                  <c:v>42924.509027719905</c:v>
                </c:pt>
                <c:pt idx="31825">
                  <c:v>42924.51597216435</c:v>
                </c:pt>
                <c:pt idx="31826">
                  <c:v>42924.522916608796</c:v>
                </c:pt>
                <c:pt idx="31827">
                  <c:v>42924.529861053241</c:v>
                </c:pt>
                <c:pt idx="31828">
                  <c:v>42924.536805497686</c:v>
                </c:pt>
                <c:pt idx="31829">
                  <c:v>42924.543749942131</c:v>
                </c:pt>
                <c:pt idx="31830">
                  <c:v>42924.550694386577</c:v>
                </c:pt>
                <c:pt idx="31831">
                  <c:v>42924.557638831022</c:v>
                </c:pt>
                <c:pt idx="31832">
                  <c:v>42924.56458327546</c:v>
                </c:pt>
                <c:pt idx="31833">
                  <c:v>42924.571527719905</c:v>
                </c:pt>
                <c:pt idx="31834">
                  <c:v>42924.57847216435</c:v>
                </c:pt>
                <c:pt idx="31835">
                  <c:v>42924.585416608796</c:v>
                </c:pt>
                <c:pt idx="31836">
                  <c:v>42924.592361053241</c:v>
                </c:pt>
                <c:pt idx="31837">
                  <c:v>42924.599305497686</c:v>
                </c:pt>
                <c:pt idx="31838">
                  <c:v>42924.606249942131</c:v>
                </c:pt>
                <c:pt idx="31839">
                  <c:v>42924.613194386577</c:v>
                </c:pt>
                <c:pt idx="31840">
                  <c:v>42924.620138831022</c:v>
                </c:pt>
                <c:pt idx="31841">
                  <c:v>42924.62708327546</c:v>
                </c:pt>
                <c:pt idx="31842">
                  <c:v>42924.634027719905</c:v>
                </c:pt>
                <c:pt idx="31843">
                  <c:v>42924.64097216435</c:v>
                </c:pt>
                <c:pt idx="31844">
                  <c:v>42924.647916608796</c:v>
                </c:pt>
                <c:pt idx="31845">
                  <c:v>42924.654861053241</c:v>
                </c:pt>
                <c:pt idx="31846">
                  <c:v>42924.661805497686</c:v>
                </c:pt>
                <c:pt idx="31847">
                  <c:v>42924.668749942131</c:v>
                </c:pt>
                <c:pt idx="31848">
                  <c:v>42924.675694386577</c:v>
                </c:pt>
                <c:pt idx="31849">
                  <c:v>42924.682638831022</c:v>
                </c:pt>
                <c:pt idx="31850">
                  <c:v>42924.68958327546</c:v>
                </c:pt>
                <c:pt idx="31851">
                  <c:v>42924.696527719905</c:v>
                </c:pt>
                <c:pt idx="31852">
                  <c:v>42924.70347216435</c:v>
                </c:pt>
                <c:pt idx="31853">
                  <c:v>42924.710416608796</c:v>
                </c:pt>
                <c:pt idx="31854">
                  <c:v>42924.717361053241</c:v>
                </c:pt>
                <c:pt idx="31855">
                  <c:v>42924.724305497686</c:v>
                </c:pt>
                <c:pt idx="31856">
                  <c:v>42924.731249942131</c:v>
                </c:pt>
                <c:pt idx="31857">
                  <c:v>42924.738194386577</c:v>
                </c:pt>
                <c:pt idx="31858">
                  <c:v>42924.745138831022</c:v>
                </c:pt>
                <c:pt idx="31859">
                  <c:v>42924.75208327546</c:v>
                </c:pt>
                <c:pt idx="31860">
                  <c:v>42924.759027719905</c:v>
                </c:pt>
                <c:pt idx="31861">
                  <c:v>42924.76597216435</c:v>
                </c:pt>
                <c:pt idx="31862">
                  <c:v>42924.772916608796</c:v>
                </c:pt>
                <c:pt idx="31863">
                  <c:v>42924.779861053241</c:v>
                </c:pt>
                <c:pt idx="31864">
                  <c:v>42924.786805497686</c:v>
                </c:pt>
                <c:pt idx="31865">
                  <c:v>42924.793749942131</c:v>
                </c:pt>
                <c:pt idx="31866">
                  <c:v>42924.800694386577</c:v>
                </c:pt>
                <c:pt idx="31867">
                  <c:v>42924.807638831022</c:v>
                </c:pt>
                <c:pt idx="31868">
                  <c:v>42924.81458327546</c:v>
                </c:pt>
                <c:pt idx="31869">
                  <c:v>42924.821527719905</c:v>
                </c:pt>
                <c:pt idx="31870">
                  <c:v>42924.82847216435</c:v>
                </c:pt>
                <c:pt idx="31871">
                  <c:v>42924.835416608796</c:v>
                </c:pt>
                <c:pt idx="31872">
                  <c:v>42924.842361053241</c:v>
                </c:pt>
                <c:pt idx="31873">
                  <c:v>42924.849305497686</c:v>
                </c:pt>
                <c:pt idx="31874">
                  <c:v>42924.856249942131</c:v>
                </c:pt>
                <c:pt idx="31875">
                  <c:v>42924.863194386577</c:v>
                </c:pt>
                <c:pt idx="31876">
                  <c:v>42924.870138831022</c:v>
                </c:pt>
                <c:pt idx="31877">
                  <c:v>42924.87708327546</c:v>
                </c:pt>
                <c:pt idx="31878">
                  <c:v>42924.884027719905</c:v>
                </c:pt>
                <c:pt idx="31879">
                  <c:v>42924.89097216435</c:v>
                </c:pt>
                <c:pt idx="31880">
                  <c:v>42924.897916608796</c:v>
                </c:pt>
                <c:pt idx="31881">
                  <c:v>42924.904861053241</c:v>
                </c:pt>
                <c:pt idx="31882">
                  <c:v>42924.911805497686</c:v>
                </c:pt>
                <c:pt idx="31883">
                  <c:v>42924.918749942131</c:v>
                </c:pt>
                <c:pt idx="31884">
                  <c:v>42924.925694386577</c:v>
                </c:pt>
                <c:pt idx="31885">
                  <c:v>42924.932638831022</c:v>
                </c:pt>
                <c:pt idx="31886">
                  <c:v>42924.93958327546</c:v>
                </c:pt>
                <c:pt idx="31887">
                  <c:v>42924.946527719905</c:v>
                </c:pt>
                <c:pt idx="31888">
                  <c:v>42924.95347216435</c:v>
                </c:pt>
                <c:pt idx="31889">
                  <c:v>42924.960416608796</c:v>
                </c:pt>
                <c:pt idx="31890">
                  <c:v>42924.967361053241</c:v>
                </c:pt>
                <c:pt idx="31891">
                  <c:v>42924.974305497686</c:v>
                </c:pt>
                <c:pt idx="31892">
                  <c:v>42924.981249942131</c:v>
                </c:pt>
                <c:pt idx="31893">
                  <c:v>42924.988194386577</c:v>
                </c:pt>
                <c:pt idx="31894">
                  <c:v>42924.995138831022</c:v>
                </c:pt>
                <c:pt idx="31895">
                  <c:v>42925.00208327546</c:v>
                </c:pt>
                <c:pt idx="31896">
                  <c:v>42925.009027719905</c:v>
                </c:pt>
                <c:pt idx="31897">
                  <c:v>42925.01597216435</c:v>
                </c:pt>
                <c:pt idx="31898">
                  <c:v>42925.022916608796</c:v>
                </c:pt>
                <c:pt idx="31899">
                  <c:v>42925.029861053241</c:v>
                </c:pt>
                <c:pt idx="31900">
                  <c:v>42925.036805497686</c:v>
                </c:pt>
                <c:pt idx="31901">
                  <c:v>42925.043749942131</c:v>
                </c:pt>
                <c:pt idx="31902">
                  <c:v>42925.050694386577</c:v>
                </c:pt>
                <c:pt idx="31903">
                  <c:v>42925.057638831022</c:v>
                </c:pt>
                <c:pt idx="31904">
                  <c:v>42925.06458327546</c:v>
                </c:pt>
                <c:pt idx="31905">
                  <c:v>42925.071527719905</c:v>
                </c:pt>
                <c:pt idx="31906">
                  <c:v>42925.07847216435</c:v>
                </c:pt>
                <c:pt idx="31907">
                  <c:v>42925.085416608796</c:v>
                </c:pt>
                <c:pt idx="31908">
                  <c:v>42925.092361053241</c:v>
                </c:pt>
                <c:pt idx="31909">
                  <c:v>42925.099305497686</c:v>
                </c:pt>
                <c:pt idx="31910">
                  <c:v>42925.106249942131</c:v>
                </c:pt>
                <c:pt idx="31911">
                  <c:v>42925.113194386577</c:v>
                </c:pt>
                <c:pt idx="31912">
                  <c:v>42925.120138831022</c:v>
                </c:pt>
                <c:pt idx="31913">
                  <c:v>42925.12708327546</c:v>
                </c:pt>
                <c:pt idx="31914">
                  <c:v>42925.134027719905</c:v>
                </c:pt>
                <c:pt idx="31915">
                  <c:v>42925.14097216435</c:v>
                </c:pt>
                <c:pt idx="31916">
                  <c:v>42925.147916608796</c:v>
                </c:pt>
                <c:pt idx="31917">
                  <c:v>42925.154861053241</c:v>
                </c:pt>
                <c:pt idx="31918">
                  <c:v>42925.161805497686</c:v>
                </c:pt>
                <c:pt idx="31919">
                  <c:v>42925.168749942131</c:v>
                </c:pt>
                <c:pt idx="31920">
                  <c:v>42925.175694386577</c:v>
                </c:pt>
                <c:pt idx="31921">
                  <c:v>42925.182638831022</c:v>
                </c:pt>
                <c:pt idx="31922">
                  <c:v>42925.18958327546</c:v>
                </c:pt>
                <c:pt idx="31923">
                  <c:v>42925.196527719905</c:v>
                </c:pt>
                <c:pt idx="31924">
                  <c:v>42925.20347216435</c:v>
                </c:pt>
                <c:pt idx="31925">
                  <c:v>42925.210416608796</c:v>
                </c:pt>
                <c:pt idx="31926">
                  <c:v>42925.217361053241</c:v>
                </c:pt>
                <c:pt idx="31927">
                  <c:v>42925.224305497686</c:v>
                </c:pt>
                <c:pt idx="31928">
                  <c:v>42925.231249942131</c:v>
                </c:pt>
                <c:pt idx="31929">
                  <c:v>42925.238194386577</c:v>
                </c:pt>
                <c:pt idx="31930">
                  <c:v>42925.245138831022</c:v>
                </c:pt>
                <c:pt idx="31931">
                  <c:v>42925.25208327546</c:v>
                </c:pt>
                <c:pt idx="31932">
                  <c:v>42925.259027719905</c:v>
                </c:pt>
                <c:pt idx="31933">
                  <c:v>42925.26597216435</c:v>
                </c:pt>
                <c:pt idx="31934">
                  <c:v>42925.272916608796</c:v>
                </c:pt>
                <c:pt idx="31935">
                  <c:v>42925.279861053241</c:v>
                </c:pt>
                <c:pt idx="31936">
                  <c:v>42925.286805497686</c:v>
                </c:pt>
                <c:pt idx="31937">
                  <c:v>42925.293749942131</c:v>
                </c:pt>
                <c:pt idx="31938">
                  <c:v>42925.300694386577</c:v>
                </c:pt>
                <c:pt idx="31939">
                  <c:v>42925.307638831022</c:v>
                </c:pt>
                <c:pt idx="31940">
                  <c:v>42925.31458327546</c:v>
                </c:pt>
                <c:pt idx="31941">
                  <c:v>42925.321527719905</c:v>
                </c:pt>
                <c:pt idx="31942">
                  <c:v>42925.32847216435</c:v>
                </c:pt>
                <c:pt idx="31943">
                  <c:v>42925.335416608796</c:v>
                </c:pt>
                <c:pt idx="31944">
                  <c:v>42925.342361053241</c:v>
                </c:pt>
                <c:pt idx="31945">
                  <c:v>42925.349305497686</c:v>
                </c:pt>
                <c:pt idx="31946">
                  <c:v>42925.356249942131</c:v>
                </c:pt>
                <c:pt idx="31947">
                  <c:v>42925.363194386577</c:v>
                </c:pt>
                <c:pt idx="31948">
                  <c:v>42925.370138831022</c:v>
                </c:pt>
                <c:pt idx="31949">
                  <c:v>42925.37708327546</c:v>
                </c:pt>
                <c:pt idx="31950">
                  <c:v>42925.384027719905</c:v>
                </c:pt>
                <c:pt idx="31951">
                  <c:v>42925.39097216435</c:v>
                </c:pt>
                <c:pt idx="31952">
                  <c:v>42925.397916608796</c:v>
                </c:pt>
                <c:pt idx="31953">
                  <c:v>42925.404861053241</c:v>
                </c:pt>
                <c:pt idx="31954">
                  <c:v>42925.411805497686</c:v>
                </c:pt>
                <c:pt idx="31955">
                  <c:v>42925.418749942131</c:v>
                </c:pt>
                <c:pt idx="31956">
                  <c:v>42925.425694386577</c:v>
                </c:pt>
                <c:pt idx="31957">
                  <c:v>42925.432638831022</c:v>
                </c:pt>
                <c:pt idx="31958">
                  <c:v>42925.43958327546</c:v>
                </c:pt>
                <c:pt idx="31959">
                  <c:v>42925.446527719905</c:v>
                </c:pt>
                <c:pt idx="31960">
                  <c:v>42925.45347216435</c:v>
                </c:pt>
                <c:pt idx="31961">
                  <c:v>42925.460416608796</c:v>
                </c:pt>
                <c:pt idx="31962">
                  <c:v>42925.467361053241</c:v>
                </c:pt>
                <c:pt idx="31963">
                  <c:v>42925.474305497686</c:v>
                </c:pt>
                <c:pt idx="31964">
                  <c:v>42925.481249942131</c:v>
                </c:pt>
                <c:pt idx="31965">
                  <c:v>42925.488194386577</c:v>
                </c:pt>
                <c:pt idx="31966">
                  <c:v>42925.495138831022</c:v>
                </c:pt>
                <c:pt idx="31967">
                  <c:v>42925.50208327546</c:v>
                </c:pt>
                <c:pt idx="31968">
                  <c:v>42925.509027719905</c:v>
                </c:pt>
                <c:pt idx="31969">
                  <c:v>42925.51597216435</c:v>
                </c:pt>
                <c:pt idx="31970">
                  <c:v>42925.522916608796</c:v>
                </c:pt>
                <c:pt idx="31971">
                  <c:v>42925.529861053241</c:v>
                </c:pt>
                <c:pt idx="31972">
                  <c:v>42925.536805497686</c:v>
                </c:pt>
                <c:pt idx="31973">
                  <c:v>42925.543749942131</c:v>
                </c:pt>
                <c:pt idx="31974">
                  <c:v>42925.550694386577</c:v>
                </c:pt>
                <c:pt idx="31975">
                  <c:v>42925.557638831022</c:v>
                </c:pt>
                <c:pt idx="31976">
                  <c:v>42925.56458327546</c:v>
                </c:pt>
                <c:pt idx="31977">
                  <c:v>42925.571527719905</c:v>
                </c:pt>
                <c:pt idx="31978">
                  <c:v>42925.57847216435</c:v>
                </c:pt>
                <c:pt idx="31979">
                  <c:v>42925.585416608796</c:v>
                </c:pt>
                <c:pt idx="31980">
                  <c:v>42925.592361053241</c:v>
                </c:pt>
                <c:pt idx="31981">
                  <c:v>42925.599305497686</c:v>
                </c:pt>
                <c:pt idx="31982">
                  <c:v>42925.606249942131</c:v>
                </c:pt>
                <c:pt idx="31983">
                  <c:v>42925.613194386577</c:v>
                </c:pt>
                <c:pt idx="31984">
                  <c:v>42925.620138831022</c:v>
                </c:pt>
                <c:pt idx="31985">
                  <c:v>42925.62708327546</c:v>
                </c:pt>
                <c:pt idx="31986">
                  <c:v>42925.634027719905</c:v>
                </c:pt>
                <c:pt idx="31987">
                  <c:v>42925.64097216435</c:v>
                </c:pt>
                <c:pt idx="31988">
                  <c:v>42925.647916608796</c:v>
                </c:pt>
                <c:pt idx="31989">
                  <c:v>42925.654861053241</c:v>
                </c:pt>
                <c:pt idx="31990">
                  <c:v>42925.661805497686</c:v>
                </c:pt>
                <c:pt idx="31991">
                  <c:v>42925.668749942131</c:v>
                </c:pt>
                <c:pt idx="31992">
                  <c:v>42925.675694386577</c:v>
                </c:pt>
                <c:pt idx="31993">
                  <c:v>42925.682638831022</c:v>
                </c:pt>
                <c:pt idx="31994">
                  <c:v>42925.68958327546</c:v>
                </c:pt>
                <c:pt idx="31995">
                  <c:v>42925.696527719905</c:v>
                </c:pt>
                <c:pt idx="31996">
                  <c:v>42925.70347216435</c:v>
                </c:pt>
                <c:pt idx="31997">
                  <c:v>42925.710416608796</c:v>
                </c:pt>
                <c:pt idx="31998">
                  <c:v>42925.717361053241</c:v>
                </c:pt>
                <c:pt idx="31999">
                  <c:v>42925.724305497686</c:v>
                </c:pt>
                <c:pt idx="32000">
                  <c:v>42925.731249942131</c:v>
                </c:pt>
                <c:pt idx="32001">
                  <c:v>42925.738194386577</c:v>
                </c:pt>
                <c:pt idx="32002">
                  <c:v>42925.745138831022</c:v>
                </c:pt>
                <c:pt idx="32003">
                  <c:v>42925.75208327546</c:v>
                </c:pt>
                <c:pt idx="32004">
                  <c:v>42925.759027719905</c:v>
                </c:pt>
                <c:pt idx="32005">
                  <c:v>42925.76597216435</c:v>
                </c:pt>
                <c:pt idx="32006">
                  <c:v>42925.772916608796</c:v>
                </c:pt>
                <c:pt idx="32007">
                  <c:v>42925.779861053241</c:v>
                </c:pt>
                <c:pt idx="32008">
                  <c:v>42925.786805497686</c:v>
                </c:pt>
                <c:pt idx="32009">
                  <c:v>42925.793749942131</c:v>
                </c:pt>
                <c:pt idx="32010">
                  <c:v>42925.800694386577</c:v>
                </c:pt>
                <c:pt idx="32011">
                  <c:v>42925.807638831022</c:v>
                </c:pt>
                <c:pt idx="32012">
                  <c:v>42925.81458327546</c:v>
                </c:pt>
                <c:pt idx="32013">
                  <c:v>42925.821527719905</c:v>
                </c:pt>
                <c:pt idx="32014">
                  <c:v>42925.82847216435</c:v>
                </c:pt>
                <c:pt idx="32015">
                  <c:v>42925.835416608796</c:v>
                </c:pt>
                <c:pt idx="32016">
                  <c:v>42925.842361053241</c:v>
                </c:pt>
                <c:pt idx="32017">
                  <c:v>42925.849305497686</c:v>
                </c:pt>
                <c:pt idx="32018">
                  <c:v>42925.856249942131</c:v>
                </c:pt>
                <c:pt idx="32019">
                  <c:v>42925.863194386577</c:v>
                </c:pt>
                <c:pt idx="32020">
                  <c:v>42925.870138831022</c:v>
                </c:pt>
                <c:pt idx="32021">
                  <c:v>42925.87708327546</c:v>
                </c:pt>
                <c:pt idx="32022">
                  <c:v>42925.884027719905</c:v>
                </c:pt>
                <c:pt idx="32023">
                  <c:v>42925.89097216435</c:v>
                </c:pt>
                <c:pt idx="32024">
                  <c:v>42925.897916608796</c:v>
                </c:pt>
                <c:pt idx="32025">
                  <c:v>42925.904861053241</c:v>
                </c:pt>
                <c:pt idx="32026">
                  <c:v>42925.911805497686</c:v>
                </c:pt>
                <c:pt idx="32027">
                  <c:v>42925.918749942131</c:v>
                </c:pt>
                <c:pt idx="32028">
                  <c:v>42925.925694386577</c:v>
                </c:pt>
                <c:pt idx="32029">
                  <c:v>42925.932638831022</c:v>
                </c:pt>
                <c:pt idx="32030">
                  <c:v>42925.93958327546</c:v>
                </c:pt>
                <c:pt idx="32031">
                  <c:v>42925.946527719905</c:v>
                </c:pt>
                <c:pt idx="32032">
                  <c:v>42925.95347216435</c:v>
                </c:pt>
                <c:pt idx="32033">
                  <c:v>42925.960416608796</c:v>
                </c:pt>
                <c:pt idx="32034">
                  <c:v>42925.967361053241</c:v>
                </c:pt>
                <c:pt idx="32035">
                  <c:v>42925.974305497686</c:v>
                </c:pt>
                <c:pt idx="32036">
                  <c:v>42925.981249942131</c:v>
                </c:pt>
                <c:pt idx="32037">
                  <c:v>42925.988194386577</c:v>
                </c:pt>
                <c:pt idx="32038">
                  <c:v>42925.995138831022</c:v>
                </c:pt>
                <c:pt idx="32039">
                  <c:v>42926.00208327546</c:v>
                </c:pt>
                <c:pt idx="32040">
                  <c:v>42926.009027719905</c:v>
                </c:pt>
                <c:pt idx="32041">
                  <c:v>42926.01597216435</c:v>
                </c:pt>
                <c:pt idx="32042">
                  <c:v>42926.022916608796</c:v>
                </c:pt>
                <c:pt idx="32043">
                  <c:v>42926.029861053241</c:v>
                </c:pt>
                <c:pt idx="32044">
                  <c:v>42926.036805497686</c:v>
                </c:pt>
                <c:pt idx="32045">
                  <c:v>42926.043749942131</c:v>
                </c:pt>
                <c:pt idx="32046">
                  <c:v>42926.050694386577</c:v>
                </c:pt>
                <c:pt idx="32047">
                  <c:v>42926.057638831022</c:v>
                </c:pt>
                <c:pt idx="32048">
                  <c:v>42926.06458327546</c:v>
                </c:pt>
                <c:pt idx="32049">
                  <c:v>42926.071527719905</c:v>
                </c:pt>
                <c:pt idx="32050">
                  <c:v>42926.07847216435</c:v>
                </c:pt>
                <c:pt idx="32051">
                  <c:v>42926.085416608796</c:v>
                </c:pt>
                <c:pt idx="32052">
                  <c:v>42926.092361053241</c:v>
                </c:pt>
                <c:pt idx="32053">
                  <c:v>42926.099305497686</c:v>
                </c:pt>
                <c:pt idx="32054">
                  <c:v>42926.106249942131</c:v>
                </c:pt>
                <c:pt idx="32055">
                  <c:v>42926.113194386577</c:v>
                </c:pt>
                <c:pt idx="32056">
                  <c:v>42926.120138831022</c:v>
                </c:pt>
                <c:pt idx="32057">
                  <c:v>42926.12708327546</c:v>
                </c:pt>
                <c:pt idx="32058">
                  <c:v>42926.134027719905</c:v>
                </c:pt>
                <c:pt idx="32059">
                  <c:v>42926.14097216435</c:v>
                </c:pt>
                <c:pt idx="32060">
                  <c:v>42926.147916608796</c:v>
                </c:pt>
                <c:pt idx="32061">
                  <c:v>42926.154861053241</c:v>
                </c:pt>
                <c:pt idx="32062">
                  <c:v>42926.161805497686</c:v>
                </c:pt>
                <c:pt idx="32063">
                  <c:v>42926.168749942131</c:v>
                </c:pt>
                <c:pt idx="32064">
                  <c:v>42926.175694386577</c:v>
                </c:pt>
                <c:pt idx="32065">
                  <c:v>42926.182638831022</c:v>
                </c:pt>
                <c:pt idx="32066">
                  <c:v>42926.18958327546</c:v>
                </c:pt>
                <c:pt idx="32067">
                  <c:v>42926.196527719905</c:v>
                </c:pt>
                <c:pt idx="32068">
                  <c:v>42926.20347216435</c:v>
                </c:pt>
                <c:pt idx="32069">
                  <c:v>42926.210416608796</c:v>
                </c:pt>
                <c:pt idx="32070">
                  <c:v>42926.217361053241</c:v>
                </c:pt>
                <c:pt idx="32071">
                  <c:v>42926.224305497686</c:v>
                </c:pt>
                <c:pt idx="32072">
                  <c:v>42926.231249942131</c:v>
                </c:pt>
                <c:pt idx="32073">
                  <c:v>42926.238194386577</c:v>
                </c:pt>
                <c:pt idx="32074">
                  <c:v>42926.245138831022</c:v>
                </c:pt>
                <c:pt idx="32075">
                  <c:v>42926.25208327546</c:v>
                </c:pt>
                <c:pt idx="32076">
                  <c:v>42926.259027719905</c:v>
                </c:pt>
                <c:pt idx="32077">
                  <c:v>42926.26597216435</c:v>
                </c:pt>
                <c:pt idx="32078">
                  <c:v>42926.272916608796</c:v>
                </c:pt>
                <c:pt idx="32079">
                  <c:v>42926.279861053241</c:v>
                </c:pt>
                <c:pt idx="32080">
                  <c:v>42926.286805497686</c:v>
                </c:pt>
                <c:pt idx="32081">
                  <c:v>42926.293749942131</c:v>
                </c:pt>
                <c:pt idx="32082">
                  <c:v>42926.300694386577</c:v>
                </c:pt>
                <c:pt idx="32083">
                  <c:v>42926.307638831022</c:v>
                </c:pt>
                <c:pt idx="32084">
                  <c:v>42926.31458327546</c:v>
                </c:pt>
                <c:pt idx="32085">
                  <c:v>42926.321527719905</c:v>
                </c:pt>
                <c:pt idx="32086">
                  <c:v>42926.32847216435</c:v>
                </c:pt>
                <c:pt idx="32087">
                  <c:v>42926.335416608796</c:v>
                </c:pt>
                <c:pt idx="32088">
                  <c:v>42926.342361053241</c:v>
                </c:pt>
                <c:pt idx="32089">
                  <c:v>42926.349305497686</c:v>
                </c:pt>
                <c:pt idx="32090">
                  <c:v>42926.356249942131</c:v>
                </c:pt>
                <c:pt idx="32091">
                  <c:v>42926.363194386577</c:v>
                </c:pt>
                <c:pt idx="32092">
                  <c:v>42926.370138831022</c:v>
                </c:pt>
                <c:pt idx="32093">
                  <c:v>42926.37708327546</c:v>
                </c:pt>
                <c:pt idx="32094">
                  <c:v>42926.384027719905</c:v>
                </c:pt>
                <c:pt idx="32095">
                  <c:v>42926.39097216435</c:v>
                </c:pt>
                <c:pt idx="32096">
                  <c:v>42926.397916608796</c:v>
                </c:pt>
                <c:pt idx="32097">
                  <c:v>42926.404861053241</c:v>
                </c:pt>
                <c:pt idx="32098">
                  <c:v>42926.411805497686</c:v>
                </c:pt>
                <c:pt idx="32099">
                  <c:v>42926.418749942131</c:v>
                </c:pt>
                <c:pt idx="32100">
                  <c:v>42926.425694386577</c:v>
                </c:pt>
                <c:pt idx="32101">
                  <c:v>42926.432638831022</c:v>
                </c:pt>
                <c:pt idx="32102">
                  <c:v>42926.43958327546</c:v>
                </c:pt>
                <c:pt idx="32103">
                  <c:v>42926.446527719905</c:v>
                </c:pt>
                <c:pt idx="32104">
                  <c:v>42926.45347216435</c:v>
                </c:pt>
                <c:pt idx="32105">
                  <c:v>42926.460416608796</c:v>
                </c:pt>
                <c:pt idx="32106">
                  <c:v>42926.467361053241</c:v>
                </c:pt>
                <c:pt idx="32107">
                  <c:v>42926.474305497686</c:v>
                </c:pt>
                <c:pt idx="32108">
                  <c:v>42926.481249942131</c:v>
                </c:pt>
                <c:pt idx="32109">
                  <c:v>42926.488194386577</c:v>
                </c:pt>
                <c:pt idx="32110">
                  <c:v>42926.495138831022</c:v>
                </c:pt>
                <c:pt idx="32111">
                  <c:v>42926.50208327546</c:v>
                </c:pt>
                <c:pt idx="32112">
                  <c:v>42926.509027719905</c:v>
                </c:pt>
                <c:pt idx="32113">
                  <c:v>42926.51597216435</c:v>
                </c:pt>
                <c:pt idx="32114">
                  <c:v>42926.522916608796</c:v>
                </c:pt>
                <c:pt idx="32115">
                  <c:v>42926.529861053241</c:v>
                </c:pt>
                <c:pt idx="32116">
                  <c:v>42926.536805497686</c:v>
                </c:pt>
                <c:pt idx="32117">
                  <c:v>42926.543749942131</c:v>
                </c:pt>
                <c:pt idx="32118">
                  <c:v>42926.550694386577</c:v>
                </c:pt>
                <c:pt idx="32119">
                  <c:v>42926.557638831022</c:v>
                </c:pt>
                <c:pt idx="32120">
                  <c:v>42926.56458327546</c:v>
                </c:pt>
                <c:pt idx="32121">
                  <c:v>42926.571527719905</c:v>
                </c:pt>
                <c:pt idx="32122">
                  <c:v>42926.57847216435</c:v>
                </c:pt>
                <c:pt idx="32123">
                  <c:v>42926.585416608796</c:v>
                </c:pt>
                <c:pt idx="32124">
                  <c:v>42926.592361053241</c:v>
                </c:pt>
                <c:pt idx="32125">
                  <c:v>42926.599305497686</c:v>
                </c:pt>
                <c:pt idx="32126">
                  <c:v>42926.606249942131</c:v>
                </c:pt>
                <c:pt idx="32127">
                  <c:v>42926.613194386577</c:v>
                </c:pt>
                <c:pt idx="32128">
                  <c:v>42926.620138831022</c:v>
                </c:pt>
                <c:pt idx="32129">
                  <c:v>42926.62708327546</c:v>
                </c:pt>
                <c:pt idx="32130">
                  <c:v>42926.634027719905</c:v>
                </c:pt>
                <c:pt idx="32131">
                  <c:v>42926.64097216435</c:v>
                </c:pt>
                <c:pt idx="32132">
                  <c:v>42926.647916608796</c:v>
                </c:pt>
                <c:pt idx="32133">
                  <c:v>42926.654861053241</c:v>
                </c:pt>
                <c:pt idx="32134">
                  <c:v>42926.661805497686</c:v>
                </c:pt>
                <c:pt idx="32135">
                  <c:v>42926.668749942131</c:v>
                </c:pt>
                <c:pt idx="32136">
                  <c:v>42926.675694386577</c:v>
                </c:pt>
                <c:pt idx="32137">
                  <c:v>42926.682638831022</c:v>
                </c:pt>
                <c:pt idx="32138">
                  <c:v>42926.68958327546</c:v>
                </c:pt>
                <c:pt idx="32139">
                  <c:v>42926.696527719905</c:v>
                </c:pt>
                <c:pt idx="32140">
                  <c:v>42926.70347216435</c:v>
                </c:pt>
                <c:pt idx="32141">
                  <c:v>42926.710416608796</c:v>
                </c:pt>
                <c:pt idx="32142">
                  <c:v>42926.717361053241</c:v>
                </c:pt>
                <c:pt idx="32143">
                  <c:v>42926.724305497686</c:v>
                </c:pt>
                <c:pt idx="32144">
                  <c:v>42926.731249942131</c:v>
                </c:pt>
                <c:pt idx="32145">
                  <c:v>42926.738194386577</c:v>
                </c:pt>
                <c:pt idx="32146">
                  <c:v>42926.745138831022</c:v>
                </c:pt>
                <c:pt idx="32147">
                  <c:v>42926.75208327546</c:v>
                </c:pt>
                <c:pt idx="32148">
                  <c:v>42926.759027719905</c:v>
                </c:pt>
                <c:pt idx="32149">
                  <c:v>42926.76597216435</c:v>
                </c:pt>
                <c:pt idx="32150">
                  <c:v>42926.772916608796</c:v>
                </c:pt>
                <c:pt idx="32151">
                  <c:v>42926.779861053241</c:v>
                </c:pt>
                <c:pt idx="32152">
                  <c:v>42926.786805497686</c:v>
                </c:pt>
                <c:pt idx="32153">
                  <c:v>42926.793749942131</c:v>
                </c:pt>
                <c:pt idx="32154">
                  <c:v>42926.800694386577</c:v>
                </c:pt>
                <c:pt idx="32155">
                  <c:v>42926.807638831022</c:v>
                </c:pt>
                <c:pt idx="32156">
                  <c:v>42926.81458327546</c:v>
                </c:pt>
                <c:pt idx="32157">
                  <c:v>42926.821527719905</c:v>
                </c:pt>
                <c:pt idx="32158">
                  <c:v>42926.82847216435</c:v>
                </c:pt>
                <c:pt idx="32159">
                  <c:v>42926.835416608796</c:v>
                </c:pt>
                <c:pt idx="32160">
                  <c:v>42926.842361053241</c:v>
                </c:pt>
                <c:pt idx="32161">
                  <c:v>42926.849305497686</c:v>
                </c:pt>
                <c:pt idx="32162">
                  <c:v>42926.856249942131</c:v>
                </c:pt>
                <c:pt idx="32163">
                  <c:v>42926.863194386577</c:v>
                </c:pt>
                <c:pt idx="32164">
                  <c:v>42926.870138831022</c:v>
                </c:pt>
                <c:pt idx="32165">
                  <c:v>42926.87708327546</c:v>
                </c:pt>
                <c:pt idx="32166">
                  <c:v>42926.884027719905</c:v>
                </c:pt>
                <c:pt idx="32167">
                  <c:v>42926.89097216435</c:v>
                </c:pt>
                <c:pt idx="32168">
                  <c:v>42926.897916608796</c:v>
                </c:pt>
                <c:pt idx="32169">
                  <c:v>42926.904861053241</c:v>
                </c:pt>
                <c:pt idx="32170">
                  <c:v>42926.911805497686</c:v>
                </c:pt>
                <c:pt idx="32171">
                  <c:v>42926.918749942131</c:v>
                </c:pt>
                <c:pt idx="32172">
                  <c:v>42926.925694386577</c:v>
                </c:pt>
                <c:pt idx="32173">
                  <c:v>42926.932638831022</c:v>
                </c:pt>
                <c:pt idx="32174">
                  <c:v>42926.93958327546</c:v>
                </c:pt>
                <c:pt idx="32175">
                  <c:v>42926.946527719905</c:v>
                </c:pt>
                <c:pt idx="32176">
                  <c:v>42926.95347216435</c:v>
                </c:pt>
                <c:pt idx="32177">
                  <c:v>42926.960416608796</c:v>
                </c:pt>
                <c:pt idx="32178">
                  <c:v>42926.967361053241</c:v>
                </c:pt>
                <c:pt idx="32179">
                  <c:v>42926.974305497686</c:v>
                </c:pt>
                <c:pt idx="32180">
                  <c:v>42926.981249942131</c:v>
                </c:pt>
                <c:pt idx="32181">
                  <c:v>42926.988194386577</c:v>
                </c:pt>
                <c:pt idx="32182">
                  <c:v>42926.995138831022</c:v>
                </c:pt>
                <c:pt idx="32183">
                  <c:v>42927.00208327546</c:v>
                </c:pt>
                <c:pt idx="32184">
                  <c:v>42927.009027719905</c:v>
                </c:pt>
                <c:pt idx="32185">
                  <c:v>42927.01597216435</c:v>
                </c:pt>
                <c:pt idx="32186">
                  <c:v>42927.022916608796</c:v>
                </c:pt>
                <c:pt idx="32187">
                  <c:v>42927.029861053241</c:v>
                </c:pt>
                <c:pt idx="32188">
                  <c:v>42927.036805497686</c:v>
                </c:pt>
                <c:pt idx="32189">
                  <c:v>42927.043749942131</c:v>
                </c:pt>
                <c:pt idx="32190">
                  <c:v>42927.050694386577</c:v>
                </c:pt>
                <c:pt idx="32191">
                  <c:v>42927.057638831022</c:v>
                </c:pt>
                <c:pt idx="32192">
                  <c:v>42927.06458327546</c:v>
                </c:pt>
                <c:pt idx="32193">
                  <c:v>42927.071527719905</c:v>
                </c:pt>
                <c:pt idx="32194">
                  <c:v>42927.07847216435</c:v>
                </c:pt>
                <c:pt idx="32195">
                  <c:v>42927.085416608796</c:v>
                </c:pt>
                <c:pt idx="32196">
                  <c:v>42927.092361053241</c:v>
                </c:pt>
                <c:pt idx="32197">
                  <c:v>42927.099305497686</c:v>
                </c:pt>
                <c:pt idx="32198">
                  <c:v>42927.106249942131</c:v>
                </c:pt>
                <c:pt idx="32199">
                  <c:v>42927.113194386577</c:v>
                </c:pt>
                <c:pt idx="32200">
                  <c:v>42927.120138831022</c:v>
                </c:pt>
                <c:pt idx="32201">
                  <c:v>42927.12708327546</c:v>
                </c:pt>
                <c:pt idx="32202">
                  <c:v>42927.134027719905</c:v>
                </c:pt>
                <c:pt idx="32203">
                  <c:v>42927.14097216435</c:v>
                </c:pt>
                <c:pt idx="32204">
                  <c:v>42927.147916608796</c:v>
                </c:pt>
                <c:pt idx="32205">
                  <c:v>42927.154861053241</c:v>
                </c:pt>
                <c:pt idx="32206">
                  <c:v>42927.161805497686</c:v>
                </c:pt>
                <c:pt idx="32207">
                  <c:v>42927.168749942131</c:v>
                </c:pt>
                <c:pt idx="32208">
                  <c:v>42927.175694386577</c:v>
                </c:pt>
                <c:pt idx="32209">
                  <c:v>42927.182638831022</c:v>
                </c:pt>
                <c:pt idx="32210">
                  <c:v>42927.18958327546</c:v>
                </c:pt>
                <c:pt idx="32211">
                  <c:v>42927.196527719905</c:v>
                </c:pt>
                <c:pt idx="32212">
                  <c:v>42927.20347216435</c:v>
                </c:pt>
                <c:pt idx="32213">
                  <c:v>42927.210416608796</c:v>
                </c:pt>
                <c:pt idx="32214">
                  <c:v>42927.217361053241</c:v>
                </c:pt>
                <c:pt idx="32215">
                  <c:v>42927.224305497686</c:v>
                </c:pt>
                <c:pt idx="32216">
                  <c:v>42927.231249942131</c:v>
                </c:pt>
                <c:pt idx="32217">
                  <c:v>42927.238194386577</c:v>
                </c:pt>
                <c:pt idx="32218">
                  <c:v>42927.245138831022</c:v>
                </c:pt>
                <c:pt idx="32219">
                  <c:v>42927.25208327546</c:v>
                </c:pt>
                <c:pt idx="32220">
                  <c:v>42927.259027719905</c:v>
                </c:pt>
                <c:pt idx="32221">
                  <c:v>42927.26597216435</c:v>
                </c:pt>
                <c:pt idx="32222">
                  <c:v>42927.272916608796</c:v>
                </c:pt>
                <c:pt idx="32223">
                  <c:v>42927.279861053241</c:v>
                </c:pt>
                <c:pt idx="32224">
                  <c:v>42927.286805497686</c:v>
                </c:pt>
                <c:pt idx="32225">
                  <c:v>42927.293749942131</c:v>
                </c:pt>
                <c:pt idx="32226">
                  <c:v>42927.300694386577</c:v>
                </c:pt>
                <c:pt idx="32227">
                  <c:v>42927.307638831022</c:v>
                </c:pt>
                <c:pt idx="32228">
                  <c:v>42927.31458327546</c:v>
                </c:pt>
                <c:pt idx="32229">
                  <c:v>42927.321527719905</c:v>
                </c:pt>
                <c:pt idx="32230">
                  <c:v>42927.32847216435</c:v>
                </c:pt>
                <c:pt idx="32231">
                  <c:v>42927.335416608796</c:v>
                </c:pt>
                <c:pt idx="32232">
                  <c:v>42927.342361053241</c:v>
                </c:pt>
                <c:pt idx="32233">
                  <c:v>42927.349305497686</c:v>
                </c:pt>
                <c:pt idx="32234">
                  <c:v>42927.356249942131</c:v>
                </c:pt>
                <c:pt idx="32235">
                  <c:v>42927.363194386577</c:v>
                </c:pt>
                <c:pt idx="32236">
                  <c:v>42927.370138831022</c:v>
                </c:pt>
                <c:pt idx="32237">
                  <c:v>42927.37708327546</c:v>
                </c:pt>
                <c:pt idx="32238">
                  <c:v>42927.384027719905</c:v>
                </c:pt>
                <c:pt idx="32239">
                  <c:v>42927.39097216435</c:v>
                </c:pt>
                <c:pt idx="32240">
                  <c:v>42927.397916608796</c:v>
                </c:pt>
                <c:pt idx="32241">
                  <c:v>42927.404861053241</c:v>
                </c:pt>
                <c:pt idx="32242">
                  <c:v>42927.411805497686</c:v>
                </c:pt>
                <c:pt idx="32243">
                  <c:v>42927.418749942131</c:v>
                </c:pt>
                <c:pt idx="32244">
                  <c:v>42927.425694386577</c:v>
                </c:pt>
                <c:pt idx="32245">
                  <c:v>42927.432638831022</c:v>
                </c:pt>
                <c:pt idx="32246">
                  <c:v>42927.43958327546</c:v>
                </c:pt>
                <c:pt idx="32247">
                  <c:v>42927.446527719905</c:v>
                </c:pt>
                <c:pt idx="32248">
                  <c:v>42927.45347216435</c:v>
                </c:pt>
                <c:pt idx="32249">
                  <c:v>42927.460416608796</c:v>
                </c:pt>
                <c:pt idx="32250">
                  <c:v>42927.467361053241</c:v>
                </c:pt>
                <c:pt idx="32251">
                  <c:v>42927.474305497686</c:v>
                </c:pt>
                <c:pt idx="32252">
                  <c:v>42927.481249942131</c:v>
                </c:pt>
                <c:pt idx="32253">
                  <c:v>42927.488194386577</c:v>
                </c:pt>
                <c:pt idx="32254">
                  <c:v>42927.495138831022</c:v>
                </c:pt>
                <c:pt idx="32255">
                  <c:v>42927.50208327546</c:v>
                </c:pt>
                <c:pt idx="32256">
                  <c:v>42927.509027719905</c:v>
                </c:pt>
                <c:pt idx="32257">
                  <c:v>42927.51597216435</c:v>
                </c:pt>
                <c:pt idx="32258">
                  <c:v>42927.522916608796</c:v>
                </c:pt>
                <c:pt idx="32259">
                  <c:v>42927.529861053241</c:v>
                </c:pt>
                <c:pt idx="32260">
                  <c:v>42927.536805497686</c:v>
                </c:pt>
                <c:pt idx="32261">
                  <c:v>42927.543749942131</c:v>
                </c:pt>
                <c:pt idx="32262">
                  <c:v>42927.550694386577</c:v>
                </c:pt>
                <c:pt idx="32263">
                  <c:v>42927.557638831022</c:v>
                </c:pt>
                <c:pt idx="32264">
                  <c:v>42927.56458327546</c:v>
                </c:pt>
                <c:pt idx="32265">
                  <c:v>42927.571527719905</c:v>
                </c:pt>
                <c:pt idx="32266">
                  <c:v>42927.57847216435</c:v>
                </c:pt>
                <c:pt idx="32267">
                  <c:v>42927.585416608796</c:v>
                </c:pt>
                <c:pt idx="32268">
                  <c:v>42927.592361053241</c:v>
                </c:pt>
                <c:pt idx="32269">
                  <c:v>42927.599305497686</c:v>
                </c:pt>
                <c:pt idx="32270">
                  <c:v>42927.606249942131</c:v>
                </c:pt>
                <c:pt idx="32271">
                  <c:v>42927.613194386577</c:v>
                </c:pt>
                <c:pt idx="32272">
                  <c:v>42927.620138831022</c:v>
                </c:pt>
                <c:pt idx="32273">
                  <c:v>42927.62708327546</c:v>
                </c:pt>
                <c:pt idx="32274">
                  <c:v>42927.634027719905</c:v>
                </c:pt>
                <c:pt idx="32275">
                  <c:v>42927.64097216435</c:v>
                </c:pt>
                <c:pt idx="32276">
                  <c:v>42927.647916608796</c:v>
                </c:pt>
                <c:pt idx="32277">
                  <c:v>42927.654861053241</c:v>
                </c:pt>
                <c:pt idx="32278">
                  <c:v>42927.661805497686</c:v>
                </c:pt>
                <c:pt idx="32279">
                  <c:v>42927.668749942131</c:v>
                </c:pt>
                <c:pt idx="32280">
                  <c:v>42927.675694386577</c:v>
                </c:pt>
                <c:pt idx="32281">
                  <c:v>42927.682638831022</c:v>
                </c:pt>
                <c:pt idx="32282">
                  <c:v>42927.68958327546</c:v>
                </c:pt>
                <c:pt idx="32283">
                  <c:v>42927.696527719905</c:v>
                </c:pt>
                <c:pt idx="32284">
                  <c:v>42927.70347216435</c:v>
                </c:pt>
                <c:pt idx="32285">
                  <c:v>42927.710416608796</c:v>
                </c:pt>
                <c:pt idx="32286">
                  <c:v>42927.717361053241</c:v>
                </c:pt>
                <c:pt idx="32287">
                  <c:v>42927.724305497686</c:v>
                </c:pt>
                <c:pt idx="32288">
                  <c:v>42927.731249942131</c:v>
                </c:pt>
                <c:pt idx="32289">
                  <c:v>42927.738194386577</c:v>
                </c:pt>
                <c:pt idx="32290">
                  <c:v>42927.745138831022</c:v>
                </c:pt>
                <c:pt idx="32291">
                  <c:v>42927.75208327546</c:v>
                </c:pt>
                <c:pt idx="32292">
                  <c:v>42927.759027719905</c:v>
                </c:pt>
                <c:pt idx="32293">
                  <c:v>42927.76597216435</c:v>
                </c:pt>
                <c:pt idx="32294">
                  <c:v>42927.772916608796</c:v>
                </c:pt>
                <c:pt idx="32295">
                  <c:v>42927.779861053241</c:v>
                </c:pt>
                <c:pt idx="32296">
                  <c:v>42927.786805497686</c:v>
                </c:pt>
                <c:pt idx="32297">
                  <c:v>42927.793749942131</c:v>
                </c:pt>
                <c:pt idx="32298">
                  <c:v>42927.800694386577</c:v>
                </c:pt>
                <c:pt idx="32299">
                  <c:v>42927.807638831022</c:v>
                </c:pt>
                <c:pt idx="32300">
                  <c:v>42927.81458327546</c:v>
                </c:pt>
                <c:pt idx="32301">
                  <c:v>42927.821527719905</c:v>
                </c:pt>
                <c:pt idx="32302">
                  <c:v>42927.82847216435</c:v>
                </c:pt>
                <c:pt idx="32303">
                  <c:v>42927.835416608796</c:v>
                </c:pt>
                <c:pt idx="32304">
                  <c:v>42927.842361053241</c:v>
                </c:pt>
                <c:pt idx="32305">
                  <c:v>42927.849305497686</c:v>
                </c:pt>
                <c:pt idx="32306">
                  <c:v>42927.856249942131</c:v>
                </c:pt>
                <c:pt idx="32307">
                  <c:v>42927.863194386577</c:v>
                </c:pt>
                <c:pt idx="32308">
                  <c:v>42927.870138831022</c:v>
                </c:pt>
                <c:pt idx="32309">
                  <c:v>42927.87708327546</c:v>
                </c:pt>
                <c:pt idx="32310">
                  <c:v>42927.884027719905</c:v>
                </c:pt>
                <c:pt idx="32311">
                  <c:v>42927.89097216435</c:v>
                </c:pt>
                <c:pt idx="32312">
                  <c:v>42927.897916608796</c:v>
                </c:pt>
                <c:pt idx="32313">
                  <c:v>42927.904861053241</c:v>
                </c:pt>
                <c:pt idx="32314">
                  <c:v>42927.911805497686</c:v>
                </c:pt>
                <c:pt idx="32315">
                  <c:v>42927.918749942131</c:v>
                </c:pt>
                <c:pt idx="32316">
                  <c:v>42927.925694386577</c:v>
                </c:pt>
                <c:pt idx="32317">
                  <c:v>42927.932638831022</c:v>
                </c:pt>
                <c:pt idx="32318">
                  <c:v>42927.93958327546</c:v>
                </c:pt>
                <c:pt idx="32319">
                  <c:v>42927.946527719905</c:v>
                </c:pt>
                <c:pt idx="32320">
                  <c:v>42927.95347216435</c:v>
                </c:pt>
                <c:pt idx="32321">
                  <c:v>42927.960416608796</c:v>
                </c:pt>
                <c:pt idx="32322">
                  <c:v>42927.967361053241</c:v>
                </c:pt>
                <c:pt idx="32323">
                  <c:v>42927.974305497686</c:v>
                </c:pt>
                <c:pt idx="32324">
                  <c:v>42927.981249942131</c:v>
                </c:pt>
                <c:pt idx="32325">
                  <c:v>42927.988194386577</c:v>
                </c:pt>
                <c:pt idx="32326">
                  <c:v>42927.995138831022</c:v>
                </c:pt>
                <c:pt idx="32327">
                  <c:v>42928.00208327546</c:v>
                </c:pt>
                <c:pt idx="32328">
                  <c:v>42928.009027719905</c:v>
                </c:pt>
                <c:pt idx="32329">
                  <c:v>42928.01597216435</c:v>
                </c:pt>
                <c:pt idx="32330">
                  <c:v>42928.022916608796</c:v>
                </c:pt>
                <c:pt idx="32331">
                  <c:v>42928.029861053241</c:v>
                </c:pt>
                <c:pt idx="32332">
                  <c:v>42928.036805497686</c:v>
                </c:pt>
                <c:pt idx="32333">
                  <c:v>42928.043749942131</c:v>
                </c:pt>
                <c:pt idx="32334">
                  <c:v>42928.050694386577</c:v>
                </c:pt>
                <c:pt idx="32335">
                  <c:v>42928.057638831022</c:v>
                </c:pt>
                <c:pt idx="32336">
                  <c:v>42928.06458327546</c:v>
                </c:pt>
                <c:pt idx="32337">
                  <c:v>42928.071527719905</c:v>
                </c:pt>
                <c:pt idx="32338">
                  <c:v>42928.07847216435</c:v>
                </c:pt>
                <c:pt idx="32339">
                  <c:v>42928.085416608796</c:v>
                </c:pt>
                <c:pt idx="32340">
                  <c:v>42928.092361053241</c:v>
                </c:pt>
                <c:pt idx="32341">
                  <c:v>42928.099305497686</c:v>
                </c:pt>
                <c:pt idx="32342">
                  <c:v>42928.106249942131</c:v>
                </c:pt>
                <c:pt idx="32343">
                  <c:v>42928.113194386577</c:v>
                </c:pt>
                <c:pt idx="32344">
                  <c:v>42928.120138831022</c:v>
                </c:pt>
                <c:pt idx="32345">
                  <c:v>42928.12708327546</c:v>
                </c:pt>
                <c:pt idx="32346">
                  <c:v>42928.134027719905</c:v>
                </c:pt>
                <c:pt idx="32347">
                  <c:v>42928.14097216435</c:v>
                </c:pt>
                <c:pt idx="32348">
                  <c:v>42928.147916608796</c:v>
                </c:pt>
                <c:pt idx="32349">
                  <c:v>42928.154861053241</c:v>
                </c:pt>
                <c:pt idx="32350">
                  <c:v>42928.161805497686</c:v>
                </c:pt>
                <c:pt idx="32351">
                  <c:v>42928.168749942131</c:v>
                </c:pt>
                <c:pt idx="32352">
                  <c:v>42928.175694386577</c:v>
                </c:pt>
                <c:pt idx="32353">
                  <c:v>42928.182638831022</c:v>
                </c:pt>
                <c:pt idx="32354">
                  <c:v>42928.18958327546</c:v>
                </c:pt>
                <c:pt idx="32355">
                  <c:v>42928.196527719905</c:v>
                </c:pt>
                <c:pt idx="32356">
                  <c:v>42928.20347216435</c:v>
                </c:pt>
                <c:pt idx="32357">
                  <c:v>42928.210416608796</c:v>
                </c:pt>
                <c:pt idx="32358">
                  <c:v>42928.217361053241</c:v>
                </c:pt>
                <c:pt idx="32359">
                  <c:v>42928.224305497686</c:v>
                </c:pt>
                <c:pt idx="32360">
                  <c:v>42928.231249942131</c:v>
                </c:pt>
                <c:pt idx="32361">
                  <c:v>42928.238194386577</c:v>
                </c:pt>
                <c:pt idx="32362">
                  <c:v>42928.245138831022</c:v>
                </c:pt>
                <c:pt idx="32363">
                  <c:v>42928.25208327546</c:v>
                </c:pt>
                <c:pt idx="32364">
                  <c:v>42928.259027719905</c:v>
                </c:pt>
                <c:pt idx="32365">
                  <c:v>42928.26597216435</c:v>
                </c:pt>
                <c:pt idx="32366">
                  <c:v>42928.272916608796</c:v>
                </c:pt>
                <c:pt idx="32367">
                  <c:v>42928.279861053241</c:v>
                </c:pt>
                <c:pt idx="32368">
                  <c:v>42928.286805497686</c:v>
                </c:pt>
                <c:pt idx="32369">
                  <c:v>42928.293749942131</c:v>
                </c:pt>
                <c:pt idx="32370">
                  <c:v>42928.300694386577</c:v>
                </c:pt>
                <c:pt idx="32371">
                  <c:v>42928.307638831022</c:v>
                </c:pt>
                <c:pt idx="32372">
                  <c:v>42928.31458327546</c:v>
                </c:pt>
                <c:pt idx="32373">
                  <c:v>42928.321527719905</c:v>
                </c:pt>
                <c:pt idx="32374">
                  <c:v>42928.32847216435</c:v>
                </c:pt>
                <c:pt idx="32375">
                  <c:v>42928.335416608796</c:v>
                </c:pt>
                <c:pt idx="32376">
                  <c:v>42928.342361053241</c:v>
                </c:pt>
                <c:pt idx="32377">
                  <c:v>42928.349305497686</c:v>
                </c:pt>
                <c:pt idx="32378">
                  <c:v>42928.356249942131</c:v>
                </c:pt>
                <c:pt idx="32379">
                  <c:v>42928.363194386577</c:v>
                </c:pt>
                <c:pt idx="32380">
                  <c:v>42928.370138831022</c:v>
                </c:pt>
                <c:pt idx="32381">
                  <c:v>42928.37708327546</c:v>
                </c:pt>
                <c:pt idx="32382">
                  <c:v>42928.384027719905</c:v>
                </c:pt>
                <c:pt idx="32383">
                  <c:v>42928.39097216435</c:v>
                </c:pt>
                <c:pt idx="32384">
                  <c:v>42928.397916608796</c:v>
                </c:pt>
                <c:pt idx="32385">
                  <c:v>42928.404861053241</c:v>
                </c:pt>
                <c:pt idx="32386">
                  <c:v>42928.411805497686</c:v>
                </c:pt>
                <c:pt idx="32387">
                  <c:v>42928.418749942131</c:v>
                </c:pt>
                <c:pt idx="32388">
                  <c:v>42928.425694386577</c:v>
                </c:pt>
                <c:pt idx="32389">
                  <c:v>42928.432638831022</c:v>
                </c:pt>
                <c:pt idx="32390">
                  <c:v>42928.43958327546</c:v>
                </c:pt>
                <c:pt idx="32391">
                  <c:v>42928.446527719905</c:v>
                </c:pt>
                <c:pt idx="32392">
                  <c:v>42928.45347216435</c:v>
                </c:pt>
                <c:pt idx="32393">
                  <c:v>42928.460416608796</c:v>
                </c:pt>
                <c:pt idx="32394">
                  <c:v>42928.467361053241</c:v>
                </c:pt>
                <c:pt idx="32395">
                  <c:v>42928.474305497686</c:v>
                </c:pt>
                <c:pt idx="32396">
                  <c:v>42928.481249942131</c:v>
                </c:pt>
                <c:pt idx="32397">
                  <c:v>42928.488194386577</c:v>
                </c:pt>
                <c:pt idx="32398">
                  <c:v>42928.495138831022</c:v>
                </c:pt>
                <c:pt idx="32399">
                  <c:v>42928.50208327546</c:v>
                </c:pt>
                <c:pt idx="32400">
                  <c:v>42928.509027719905</c:v>
                </c:pt>
                <c:pt idx="32401">
                  <c:v>42928.51597216435</c:v>
                </c:pt>
                <c:pt idx="32402">
                  <c:v>42928.522916608796</c:v>
                </c:pt>
                <c:pt idx="32403">
                  <c:v>42928.529861053241</c:v>
                </c:pt>
                <c:pt idx="32404">
                  <c:v>42928.536805497686</c:v>
                </c:pt>
                <c:pt idx="32405">
                  <c:v>42928.543749942131</c:v>
                </c:pt>
                <c:pt idx="32406">
                  <c:v>42928.550694386577</c:v>
                </c:pt>
                <c:pt idx="32407">
                  <c:v>42928.557638831022</c:v>
                </c:pt>
                <c:pt idx="32408">
                  <c:v>42928.56458327546</c:v>
                </c:pt>
                <c:pt idx="32409">
                  <c:v>42928.571527719905</c:v>
                </c:pt>
                <c:pt idx="32410">
                  <c:v>42928.57847216435</c:v>
                </c:pt>
                <c:pt idx="32411">
                  <c:v>42928.585416608796</c:v>
                </c:pt>
                <c:pt idx="32412">
                  <c:v>42928.592361053241</c:v>
                </c:pt>
                <c:pt idx="32413">
                  <c:v>42928.599305497686</c:v>
                </c:pt>
                <c:pt idx="32414">
                  <c:v>42928.606249942131</c:v>
                </c:pt>
                <c:pt idx="32415">
                  <c:v>42928.613194386577</c:v>
                </c:pt>
                <c:pt idx="32416">
                  <c:v>42928.620138831022</c:v>
                </c:pt>
                <c:pt idx="32417">
                  <c:v>42928.62708327546</c:v>
                </c:pt>
                <c:pt idx="32418">
                  <c:v>42928.634027719905</c:v>
                </c:pt>
                <c:pt idx="32419">
                  <c:v>42928.64097216435</c:v>
                </c:pt>
                <c:pt idx="32420">
                  <c:v>42928.647916608796</c:v>
                </c:pt>
                <c:pt idx="32421">
                  <c:v>42928.654861053241</c:v>
                </c:pt>
                <c:pt idx="32422">
                  <c:v>42928.661805497686</c:v>
                </c:pt>
                <c:pt idx="32423">
                  <c:v>42928.668749942131</c:v>
                </c:pt>
                <c:pt idx="32424">
                  <c:v>42928.675694386577</c:v>
                </c:pt>
                <c:pt idx="32425">
                  <c:v>42928.682638831022</c:v>
                </c:pt>
                <c:pt idx="32426">
                  <c:v>42928.68958327546</c:v>
                </c:pt>
                <c:pt idx="32427">
                  <c:v>42928.696527719905</c:v>
                </c:pt>
                <c:pt idx="32428">
                  <c:v>42928.70347216435</c:v>
                </c:pt>
                <c:pt idx="32429">
                  <c:v>42928.710416608796</c:v>
                </c:pt>
                <c:pt idx="32430">
                  <c:v>42928.717361053241</c:v>
                </c:pt>
                <c:pt idx="32431">
                  <c:v>42928.724305497686</c:v>
                </c:pt>
                <c:pt idx="32432">
                  <c:v>42928.731249942131</c:v>
                </c:pt>
                <c:pt idx="32433">
                  <c:v>42928.738194386577</c:v>
                </c:pt>
                <c:pt idx="32434">
                  <c:v>42928.745138831022</c:v>
                </c:pt>
                <c:pt idx="32435">
                  <c:v>42928.75208327546</c:v>
                </c:pt>
                <c:pt idx="32436">
                  <c:v>42928.759027719905</c:v>
                </c:pt>
                <c:pt idx="32437">
                  <c:v>42928.76597216435</c:v>
                </c:pt>
                <c:pt idx="32438">
                  <c:v>42928.772916608796</c:v>
                </c:pt>
                <c:pt idx="32439">
                  <c:v>42928.779861053241</c:v>
                </c:pt>
                <c:pt idx="32440">
                  <c:v>42928.786805497686</c:v>
                </c:pt>
                <c:pt idx="32441">
                  <c:v>42928.793749942131</c:v>
                </c:pt>
                <c:pt idx="32442">
                  <c:v>42928.800694386577</c:v>
                </c:pt>
                <c:pt idx="32443">
                  <c:v>42928.807638831022</c:v>
                </c:pt>
                <c:pt idx="32444">
                  <c:v>42928.81458327546</c:v>
                </c:pt>
                <c:pt idx="32445">
                  <c:v>42928.821527719905</c:v>
                </c:pt>
                <c:pt idx="32446">
                  <c:v>42928.82847216435</c:v>
                </c:pt>
                <c:pt idx="32447">
                  <c:v>42928.835416608796</c:v>
                </c:pt>
                <c:pt idx="32448">
                  <c:v>42928.842361053241</c:v>
                </c:pt>
                <c:pt idx="32449">
                  <c:v>42928.849305497686</c:v>
                </c:pt>
                <c:pt idx="32450">
                  <c:v>42928.856249942131</c:v>
                </c:pt>
                <c:pt idx="32451">
                  <c:v>42928.863194386577</c:v>
                </c:pt>
                <c:pt idx="32452">
                  <c:v>42928.870138831022</c:v>
                </c:pt>
                <c:pt idx="32453">
                  <c:v>42928.87708327546</c:v>
                </c:pt>
                <c:pt idx="32454">
                  <c:v>42928.884027719905</c:v>
                </c:pt>
                <c:pt idx="32455">
                  <c:v>42928.89097216435</c:v>
                </c:pt>
                <c:pt idx="32456">
                  <c:v>42928.897916608796</c:v>
                </c:pt>
                <c:pt idx="32457">
                  <c:v>42928.904861053241</c:v>
                </c:pt>
                <c:pt idx="32458">
                  <c:v>42928.911805497686</c:v>
                </c:pt>
                <c:pt idx="32459">
                  <c:v>42928.918749942131</c:v>
                </c:pt>
                <c:pt idx="32460">
                  <c:v>42928.925694386577</c:v>
                </c:pt>
                <c:pt idx="32461">
                  <c:v>42928.932638831022</c:v>
                </c:pt>
                <c:pt idx="32462">
                  <c:v>42928.93958327546</c:v>
                </c:pt>
                <c:pt idx="32463">
                  <c:v>42928.946527719905</c:v>
                </c:pt>
                <c:pt idx="32464">
                  <c:v>42928.95347216435</c:v>
                </c:pt>
                <c:pt idx="32465">
                  <c:v>42928.960416608796</c:v>
                </c:pt>
                <c:pt idx="32466">
                  <c:v>42928.967361053241</c:v>
                </c:pt>
                <c:pt idx="32467">
                  <c:v>42928.974305497686</c:v>
                </c:pt>
                <c:pt idx="32468">
                  <c:v>42928.981249942131</c:v>
                </c:pt>
                <c:pt idx="32469">
                  <c:v>42928.988194386577</c:v>
                </c:pt>
                <c:pt idx="32470">
                  <c:v>42928.995138831022</c:v>
                </c:pt>
                <c:pt idx="32471">
                  <c:v>42929.00208327546</c:v>
                </c:pt>
                <c:pt idx="32472">
                  <c:v>42929.009027719905</c:v>
                </c:pt>
                <c:pt idx="32473">
                  <c:v>42929.01597216435</c:v>
                </c:pt>
                <c:pt idx="32474">
                  <c:v>42929.022916608796</c:v>
                </c:pt>
                <c:pt idx="32475">
                  <c:v>42929.029861053241</c:v>
                </c:pt>
                <c:pt idx="32476">
                  <c:v>42929.036805497686</c:v>
                </c:pt>
                <c:pt idx="32477">
                  <c:v>42929.043749942131</c:v>
                </c:pt>
                <c:pt idx="32478">
                  <c:v>42929.050694386577</c:v>
                </c:pt>
                <c:pt idx="32479">
                  <c:v>42929.057638831022</c:v>
                </c:pt>
                <c:pt idx="32480">
                  <c:v>42929.06458327546</c:v>
                </c:pt>
                <c:pt idx="32481">
                  <c:v>42929.071527719905</c:v>
                </c:pt>
                <c:pt idx="32482">
                  <c:v>42929.07847216435</c:v>
                </c:pt>
                <c:pt idx="32483">
                  <c:v>42929.085416608796</c:v>
                </c:pt>
                <c:pt idx="32484">
                  <c:v>42929.092361053241</c:v>
                </c:pt>
                <c:pt idx="32485">
                  <c:v>42929.099305497686</c:v>
                </c:pt>
                <c:pt idx="32486">
                  <c:v>42929.106249942131</c:v>
                </c:pt>
                <c:pt idx="32487">
                  <c:v>42929.113194386577</c:v>
                </c:pt>
                <c:pt idx="32488">
                  <c:v>42929.120138831022</c:v>
                </c:pt>
                <c:pt idx="32489">
                  <c:v>42929.12708327546</c:v>
                </c:pt>
                <c:pt idx="32490">
                  <c:v>42929.134027719905</c:v>
                </c:pt>
                <c:pt idx="32491">
                  <c:v>42929.14097216435</c:v>
                </c:pt>
                <c:pt idx="32492">
                  <c:v>42929.147916608796</c:v>
                </c:pt>
                <c:pt idx="32493">
                  <c:v>42929.154861053241</c:v>
                </c:pt>
                <c:pt idx="32494">
                  <c:v>42929.161805497686</c:v>
                </c:pt>
                <c:pt idx="32495">
                  <c:v>42929.168749942131</c:v>
                </c:pt>
                <c:pt idx="32496">
                  <c:v>42929.175694386577</c:v>
                </c:pt>
                <c:pt idx="32497">
                  <c:v>42929.182638831022</c:v>
                </c:pt>
                <c:pt idx="32498">
                  <c:v>42929.18958327546</c:v>
                </c:pt>
                <c:pt idx="32499">
                  <c:v>42929.196527719905</c:v>
                </c:pt>
                <c:pt idx="32500">
                  <c:v>42929.20347216435</c:v>
                </c:pt>
                <c:pt idx="32501">
                  <c:v>42929.210416608796</c:v>
                </c:pt>
                <c:pt idx="32502">
                  <c:v>42929.217361053241</c:v>
                </c:pt>
                <c:pt idx="32503">
                  <c:v>42929.224305497686</c:v>
                </c:pt>
                <c:pt idx="32504">
                  <c:v>42929.231249942131</c:v>
                </c:pt>
                <c:pt idx="32505">
                  <c:v>42929.238194386577</c:v>
                </c:pt>
                <c:pt idx="32506">
                  <c:v>42929.245138831022</c:v>
                </c:pt>
                <c:pt idx="32507">
                  <c:v>42929.25208327546</c:v>
                </c:pt>
                <c:pt idx="32508">
                  <c:v>42929.259027719905</c:v>
                </c:pt>
                <c:pt idx="32509">
                  <c:v>42929.26597216435</c:v>
                </c:pt>
                <c:pt idx="32510">
                  <c:v>42929.272916608796</c:v>
                </c:pt>
                <c:pt idx="32511">
                  <c:v>42929.279861053241</c:v>
                </c:pt>
                <c:pt idx="32512">
                  <c:v>42929.286805497686</c:v>
                </c:pt>
                <c:pt idx="32513">
                  <c:v>42929.293749942131</c:v>
                </c:pt>
                <c:pt idx="32514">
                  <c:v>42929.300694386577</c:v>
                </c:pt>
                <c:pt idx="32515">
                  <c:v>42929.307638831022</c:v>
                </c:pt>
                <c:pt idx="32516">
                  <c:v>42929.31458327546</c:v>
                </c:pt>
                <c:pt idx="32517">
                  <c:v>42929.321527719905</c:v>
                </c:pt>
                <c:pt idx="32518">
                  <c:v>42929.32847216435</c:v>
                </c:pt>
                <c:pt idx="32519">
                  <c:v>42929.335416608796</c:v>
                </c:pt>
                <c:pt idx="32520">
                  <c:v>42929.342361053241</c:v>
                </c:pt>
                <c:pt idx="32521">
                  <c:v>42929.349305497686</c:v>
                </c:pt>
                <c:pt idx="32522">
                  <c:v>42929.356249942131</c:v>
                </c:pt>
                <c:pt idx="32523">
                  <c:v>42929.363194386577</c:v>
                </c:pt>
                <c:pt idx="32524">
                  <c:v>42929.370138831022</c:v>
                </c:pt>
                <c:pt idx="32525">
                  <c:v>42929.37708327546</c:v>
                </c:pt>
                <c:pt idx="32526">
                  <c:v>42929.384027719905</c:v>
                </c:pt>
                <c:pt idx="32527">
                  <c:v>42929.39097216435</c:v>
                </c:pt>
                <c:pt idx="32528">
                  <c:v>42929.397916608796</c:v>
                </c:pt>
                <c:pt idx="32529">
                  <c:v>42929.404861053241</c:v>
                </c:pt>
                <c:pt idx="32530">
                  <c:v>42929.411805497686</c:v>
                </c:pt>
                <c:pt idx="32531">
                  <c:v>42929.418749942131</c:v>
                </c:pt>
                <c:pt idx="32532">
                  <c:v>42929.425694386577</c:v>
                </c:pt>
                <c:pt idx="32533">
                  <c:v>42929.432638831022</c:v>
                </c:pt>
                <c:pt idx="32534">
                  <c:v>42929.43958327546</c:v>
                </c:pt>
                <c:pt idx="32535">
                  <c:v>42929.446527719905</c:v>
                </c:pt>
                <c:pt idx="32536">
                  <c:v>42929.45347216435</c:v>
                </c:pt>
                <c:pt idx="32537">
                  <c:v>42929.460416608796</c:v>
                </c:pt>
                <c:pt idx="32538">
                  <c:v>42929.467361053241</c:v>
                </c:pt>
                <c:pt idx="32539">
                  <c:v>42929.474305497686</c:v>
                </c:pt>
                <c:pt idx="32540">
                  <c:v>42929.481249942131</c:v>
                </c:pt>
                <c:pt idx="32541">
                  <c:v>42929.488194386577</c:v>
                </c:pt>
                <c:pt idx="32542">
                  <c:v>42929.495138831022</c:v>
                </c:pt>
                <c:pt idx="32543">
                  <c:v>42929.50208327546</c:v>
                </c:pt>
                <c:pt idx="32544">
                  <c:v>42929.509027719905</c:v>
                </c:pt>
                <c:pt idx="32545">
                  <c:v>42929.51597216435</c:v>
                </c:pt>
                <c:pt idx="32546">
                  <c:v>42929.522916608796</c:v>
                </c:pt>
                <c:pt idx="32547">
                  <c:v>42929.529861053241</c:v>
                </c:pt>
                <c:pt idx="32548">
                  <c:v>42929.536805497686</c:v>
                </c:pt>
                <c:pt idx="32549">
                  <c:v>42929.543749942131</c:v>
                </c:pt>
                <c:pt idx="32550">
                  <c:v>42929.550694386577</c:v>
                </c:pt>
                <c:pt idx="32551">
                  <c:v>42929.557638831022</c:v>
                </c:pt>
                <c:pt idx="32552">
                  <c:v>42929.56458327546</c:v>
                </c:pt>
                <c:pt idx="32553">
                  <c:v>42929.571527719905</c:v>
                </c:pt>
                <c:pt idx="32554">
                  <c:v>42929.57847216435</c:v>
                </c:pt>
                <c:pt idx="32555">
                  <c:v>42929.585416608796</c:v>
                </c:pt>
                <c:pt idx="32556">
                  <c:v>42929.592361053241</c:v>
                </c:pt>
                <c:pt idx="32557">
                  <c:v>42929.599305497686</c:v>
                </c:pt>
                <c:pt idx="32558">
                  <c:v>42929.606249942131</c:v>
                </c:pt>
                <c:pt idx="32559">
                  <c:v>42929.613194386577</c:v>
                </c:pt>
                <c:pt idx="32560">
                  <c:v>42929.620138831022</c:v>
                </c:pt>
                <c:pt idx="32561">
                  <c:v>42929.62708327546</c:v>
                </c:pt>
                <c:pt idx="32562">
                  <c:v>42929.634027719905</c:v>
                </c:pt>
                <c:pt idx="32563">
                  <c:v>42929.64097216435</c:v>
                </c:pt>
                <c:pt idx="32564">
                  <c:v>42929.647916608796</c:v>
                </c:pt>
                <c:pt idx="32565">
                  <c:v>42929.654861053241</c:v>
                </c:pt>
                <c:pt idx="32566">
                  <c:v>42929.661805497686</c:v>
                </c:pt>
                <c:pt idx="32567">
                  <c:v>42929.668749942131</c:v>
                </c:pt>
                <c:pt idx="32568">
                  <c:v>42929.675694386577</c:v>
                </c:pt>
                <c:pt idx="32569">
                  <c:v>42929.682638831022</c:v>
                </c:pt>
                <c:pt idx="32570">
                  <c:v>42929.68958327546</c:v>
                </c:pt>
                <c:pt idx="32571">
                  <c:v>42929.696527719905</c:v>
                </c:pt>
                <c:pt idx="32572">
                  <c:v>42929.70347216435</c:v>
                </c:pt>
                <c:pt idx="32573">
                  <c:v>42929.710416608796</c:v>
                </c:pt>
                <c:pt idx="32574">
                  <c:v>42929.717361053241</c:v>
                </c:pt>
                <c:pt idx="32575">
                  <c:v>42929.724305497686</c:v>
                </c:pt>
                <c:pt idx="32576">
                  <c:v>42929.731249942131</c:v>
                </c:pt>
                <c:pt idx="32577">
                  <c:v>42929.738194386577</c:v>
                </c:pt>
                <c:pt idx="32578">
                  <c:v>42929.745138831022</c:v>
                </c:pt>
                <c:pt idx="32579">
                  <c:v>42929.75208327546</c:v>
                </c:pt>
                <c:pt idx="32580">
                  <c:v>42929.759027719905</c:v>
                </c:pt>
                <c:pt idx="32581">
                  <c:v>42929.76597216435</c:v>
                </c:pt>
                <c:pt idx="32582">
                  <c:v>42929.772916608796</c:v>
                </c:pt>
                <c:pt idx="32583">
                  <c:v>42929.779861053241</c:v>
                </c:pt>
                <c:pt idx="32584">
                  <c:v>42929.786805497686</c:v>
                </c:pt>
                <c:pt idx="32585">
                  <c:v>42929.793749942131</c:v>
                </c:pt>
                <c:pt idx="32586">
                  <c:v>42929.800694386577</c:v>
                </c:pt>
                <c:pt idx="32587">
                  <c:v>42929.807638831022</c:v>
                </c:pt>
                <c:pt idx="32588">
                  <c:v>42929.81458327546</c:v>
                </c:pt>
                <c:pt idx="32589">
                  <c:v>42929.821527719905</c:v>
                </c:pt>
                <c:pt idx="32590">
                  <c:v>42929.82847216435</c:v>
                </c:pt>
                <c:pt idx="32591">
                  <c:v>42929.835416608796</c:v>
                </c:pt>
                <c:pt idx="32592">
                  <c:v>42929.842361053241</c:v>
                </c:pt>
                <c:pt idx="32593">
                  <c:v>42929.849305497686</c:v>
                </c:pt>
                <c:pt idx="32594">
                  <c:v>42929.856249942131</c:v>
                </c:pt>
                <c:pt idx="32595">
                  <c:v>42929.863194386577</c:v>
                </c:pt>
                <c:pt idx="32596">
                  <c:v>42929.870138831022</c:v>
                </c:pt>
                <c:pt idx="32597">
                  <c:v>42929.87708327546</c:v>
                </c:pt>
                <c:pt idx="32598">
                  <c:v>42929.884027719905</c:v>
                </c:pt>
                <c:pt idx="32599">
                  <c:v>42929.89097216435</c:v>
                </c:pt>
                <c:pt idx="32600">
                  <c:v>42929.897916608796</c:v>
                </c:pt>
                <c:pt idx="32601">
                  <c:v>42929.904861053241</c:v>
                </c:pt>
                <c:pt idx="32602">
                  <c:v>42929.911805497686</c:v>
                </c:pt>
                <c:pt idx="32603">
                  <c:v>42929.918749942131</c:v>
                </c:pt>
                <c:pt idx="32604">
                  <c:v>42929.925694386577</c:v>
                </c:pt>
                <c:pt idx="32605">
                  <c:v>42929.932638831022</c:v>
                </c:pt>
                <c:pt idx="32606">
                  <c:v>42929.93958327546</c:v>
                </c:pt>
                <c:pt idx="32607">
                  <c:v>42929.946527719905</c:v>
                </c:pt>
                <c:pt idx="32608">
                  <c:v>42929.95347216435</c:v>
                </c:pt>
                <c:pt idx="32609">
                  <c:v>42929.960416608796</c:v>
                </c:pt>
                <c:pt idx="32610">
                  <c:v>42929.967361053241</c:v>
                </c:pt>
                <c:pt idx="32611">
                  <c:v>42929.974305497686</c:v>
                </c:pt>
                <c:pt idx="32612">
                  <c:v>42929.981249942131</c:v>
                </c:pt>
                <c:pt idx="32613">
                  <c:v>42929.988194386577</c:v>
                </c:pt>
                <c:pt idx="32614">
                  <c:v>42929.995138831022</c:v>
                </c:pt>
                <c:pt idx="32615">
                  <c:v>42930.00208327546</c:v>
                </c:pt>
                <c:pt idx="32616">
                  <c:v>42930.009027719905</c:v>
                </c:pt>
                <c:pt idx="32617">
                  <c:v>42930.01597216435</c:v>
                </c:pt>
                <c:pt idx="32618">
                  <c:v>42930.022916608796</c:v>
                </c:pt>
                <c:pt idx="32619">
                  <c:v>42930.029861053241</c:v>
                </c:pt>
                <c:pt idx="32620">
                  <c:v>42930.036805497686</c:v>
                </c:pt>
                <c:pt idx="32621">
                  <c:v>42930.043749942131</c:v>
                </c:pt>
                <c:pt idx="32622">
                  <c:v>42930.050694386577</c:v>
                </c:pt>
                <c:pt idx="32623">
                  <c:v>42930.057638831022</c:v>
                </c:pt>
                <c:pt idx="32624">
                  <c:v>42930.06458327546</c:v>
                </c:pt>
                <c:pt idx="32625">
                  <c:v>42930.071527719905</c:v>
                </c:pt>
                <c:pt idx="32626">
                  <c:v>42930.07847216435</c:v>
                </c:pt>
                <c:pt idx="32627">
                  <c:v>42930.085416608796</c:v>
                </c:pt>
                <c:pt idx="32628">
                  <c:v>42930.092361053241</c:v>
                </c:pt>
                <c:pt idx="32629">
                  <c:v>42930.099305497686</c:v>
                </c:pt>
                <c:pt idx="32630">
                  <c:v>42930.106249942131</c:v>
                </c:pt>
                <c:pt idx="32631">
                  <c:v>42930.113194386577</c:v>
                </c:pt>
                <c:pt idx="32632">
                  <c:v>42930.120138831022</c:v>
                </c:pt>
                <c:pt idx="32633">
                  <c:v>42930.12708327546</c:v>
                </c:pt>
                <c:pt idx="32634">
                  <c:v>42930.134027719905</c:v>
                </c:pt>
                <c:pt idx="32635">
                  <c:v>42930.14097216435</c:v>
                </c:pt>
                <c:pt idx="32636">
                  <c:v>42930.147916608796</c:v>
                </c:pt>
                <c:pt idx="32637">
                  <c:v>42930.154861053241</c:v>
                </c:pt>
                <c:pt idx="32638">
                  <c:v>42930.161805497686</c:v>
                </c:pt>
                <c:pt idx="32639">
                  <c:v>42930.168749942131</c:v>
                </c:pt>
                <c:pt idx="32640">
                  <c:v>42930.175694386577</c:v>
                </c:pt>
                <c:pt idx="32641">
                  <c:v>42930.182638831022</c:v>
                </c:pt>
                <c:pt idx="32642">
                  <c:v>42930.18958327546</c:v>
                </c:pt>
                <c:pt idx="32643">
                  <c:v>42930.196527719905</c:v>
                </c:pt>
                <c:pt idx="32644">
                  <c:v>42930.20347216435</c:v>
                </c:pt>
                <c:pt idx="32645">
                  <c:v>42930.210416608796</c:v>
                </c:pt>
                <c:pt idx="32646">
                  <c:v>42930.217361053241</c:v>
                </c:pt>
                <c:pt idx="32647">
                  <c:v>42930.224305497686</c:v>
                </c:pt>
                <c:pt idx="32648">
                  <c:v>42930.231249942131</c:v>
                </c:pt>
                <c:pt idx="32649">
                  <c:v>42930.238194386577</c:v>
                </c:pt>
                <c:pt idx="32650">
                  <c:v>42930.245138831022</c:v>
                </c:pt>
                <c:pt idx="32651">
                  <c:v>42930.25208327546</c:v>
                </c:pt>
                <c:pt idx="32652">
                  <c:v>42930.259027719905</c:v>
                </c:pt>
                <c:pt idx="32653">
                  <c:v>42930.26597216435</c:v>
                </c:pt>
                <c:pt idx="32654">
                  <c:v>42930.272916608796</c:v>
                </c:pt>
                <c:pt idx="32655">
                  <c:v>42930.279861053241</c:v>
                </c:pt>
                <c:pt idx="32656">
                  <c:v>42930.286805497686</c:v>
                </c:pt>
                <c:pt idx="32657">
                  <c:v>42930.293749942131</c:v>
                </c:pt>
                <c:pt idx="32658">
                  <c:v>42930.300694386577</c:v>
                </c:pt>
                <c:pt idx="32659">
                  <c:v>42930.307638831022</c:v>
                </c:pt>
                <c:pt idx="32660">
                  <c:v>42930.31458327546</c:v>
                </c:pt>
                <c:pt idx="32661">
                  <c:v>42930.321527719905</c:v>
                </c:pt>
                <c:pt idx="32662">
                  <c:v>42930.32847216435</c:v>
                </c:pt>
                <c:pt idx="32663">
                  <c:v>42930.335416608796</c:v>
                </c:pt>
                <c:pt idx="32664">
                  <c:v>42930.342361053241</c:v>
                </c:pt>
                <c:pt idx="32665">
                  <c:v>42930.349305497686</c:v>
                </c:pt>
                <c:pt idx="32666">
                  <c:v>42930.356249942131</c:v>
                </c:pt>
                <c:pt idx="32667">
                  <c:v>42930.363194386577</c:v>
                </c:pt>
                <c:pt idx="32668">
                  <c:v>42930.370138831022</c:v>
                </c:pt>
                <c:pt idx="32669">
                  <c:v>42930.37708327546</c:v>
                </c:pt>
                <c:pt idx="32670">
                  <c:v>42930.384027719905</c:v>
                </c:pt>
                <c:pt idx="32671">
                  <c:v>42930.39097216435</c:v>
                </c:pt>
                <c:pt idx="32672">
                  <c:v>42930.397916608796</c:v>
                </c:pt>
                <c:pt idx="32673">
                  <c:v>42930.404861053241</c:v>
                </c:pt>
                <c:pt idx="32674">
                  <c:v>42930.411805497686</c:v>
                </c:pt>
                <c:pt idx="32675">
                  <c:v>42930.418749942131</c:v>
                </c:pt>
                <c:pt idx="32676">
                  <c:v>42930.425694386577</c:v>
                </c:pt>
                <c:pt idx="32677">
                  <c:v>42930.432638831022</c:v>
                </c:pt>
                <c:pt idx="32678">
                  <c:v>42930.43958327546</c:v>
                </c:pt>
                <c:pt idx="32679">
                  <c:v>42930.446527719905</c:v>
                </c:pt>
                <c:pt idx="32680">
                  <c:v>42930.45347216435</c:v>
                </c:pt>
                <c:pt idx="32681">
                  <c:v>42930.460416608796</c:v>
                </c:pt>
                <c:pt idx="32682">
                  <c:v>42930.467361053241</c:v>
                </c:pt>
                <c:pt idx="32683">
                  <c:v>42930.474305497686</c:v>
                </c:pt>
                <c:pt idx="32684">
                  <c:v>42930.481249942131</c:v>
                </c:pt>
                <c:pt idx="32685">
                  <c:v>42930.488194386577</c:v>
                </c:pt>
                <c:pt idx="32686">
                  <c:v>42930.495138831022</c:v>
                </c:pt>
                <c:pt idx="32687">
                  <c:v>42930.50208327546</c:v>
                </c:pt>
                <c:pt idx="32688">
                  <c:v>42930.509027719905</c:v>
                </c:pt>
                <c:pt idx="32689">
                  <c:v>42930.51597216435</c:v>
                </c:pt>
                <c:pt idx="32690">
                  <c:v>42930.522916608796</c:v>
                </c:pt>
                <c:pt idx="32691">
                  <c:v>42930.529861053241</c:v>
                </c:pt>
                <c:pt idx="32692">
                  <c:v>42930.536805497686</c:v>
                </c:pt>
                <c:pt idx="32693">
                  <c:v>42930.543749942131</c:v>
                </c:pt>
                <c:pt idx="32694">
                  <c:v>42930.550694386577</c:v>
                </c:pt>
                <c:pt idx="32695">
                  <c:v>42930.557638831022</c:v>
                </c:pt>
                <c:pt idx="32696">
                  <c:v>42930.56458327546</c:v>
                </c:pt>
                <c:pt idx="32697">
                  <c:v>42930.571527719905</c:v>
                </c:pt>
                <c:pt idx="32698">
                  <c:v>42930.57847216435</c:v>
                </c:pt>
                <c:pt idx="32699">
                  <c:v>42930.585416608796</c:v>
                </c:pt>
                <c:pt idx="32700">
                  <c:v>42930.592361053241</c:v>
                </c:pt>
                <c:pt idx="32701">
                  <c:v>42930.599305497686</c:v>
                </c:pt>
                <c:pt idx="32702">
                  <c:v>42930.606249942131</c:v>
                </c:pt>
                <c:pt idx="32703">
                  <c:v>42930.613194386577</c:v>
                </c:pt>
                <c:pt idx="32704">
                  <c:v>42930.620138831022</c:v>
                </c:pt>
                <c:pt idx="32705">
                  <c:v>42930.62708327546</c:v>
                </c:pt>
                <c:pt idx="32706">
                  <c:v>42930.634027719905</c:v>
                </c:pt>
                <c:pt idx="32707">
                  <c:v>42930.64097216435</c:v>
                </c:pt>
                <c:pt idx="32708">
                  <c:v>42930.647916608796</c:v>
                </c:pt>
                <c:pt idx="32709">
                  <c:v>42930.654861053241</c:v>
                </c:pt>
                <c:pt idx="32710">
                  <c:v>42930.661805497686</c:v>
                </c:pt>
                <c:pt idx="32711">
                  <c:v>42930.668749942131</c:v>
                </c:pt>
                <c:pt idx="32712">
                  <c:v>42930.675694386577</c:v>
                </c:pt>
                <c:pt idx="32713">
                  <c:v>42930.682638831022</c:v>
                </c:pt>
                <c:pt idx="32714">
                  <c:v>42930.68958327546</c:v>
                </c:pt>
                <c:pt idx="32715">
                  <c:v>42930.696527719905</c:v>
                </c:pt>
                <c:pt idx="32716">
                  <c:v>42930.70347216435</c:v>
                </c:pt>
                <c:pt idx="32717">
                  <c:v>42930.710416608796</c:v>
                </c:pt>
                <c:pt idx="32718">
                  <c:v>42930.717361053241</c:v>
                </c:pt>
                <c:pt idx="32719">
                  <c:v>42930.724305497686</c:v>
                </c:pt>
                <c:pt idx="32720">
                  <c:v>42930.731249942131</c:v>
                </c:pt>
                <c:pt idx="32721">
                  <c:v>42930.738194386577</c:v>
                </c:pt>
                <c:pt idx="32722">
                  <c:v>42930.745138831022</c:v>
                </c:pt>
                <c:pt idx="32723">
                  <c:v>42930.75208327546</c:v>
                </c:pt>
                <c:pt idx="32724">
                  <c:v>42930.759027719905</c:v>
                </c:pt>
                <c:pt idx="32725">
                  <c:v>42930.76597216435</c:v>
                </c:pt>
                <c:pt idx="32726">
                  <c:v>42930.772916608796</c:v>
                </c:pt>
                <c:pt idx="32727">
                  <c:v>42930.779861053241</c:v>
                </c:pt>
                <c:pt idx="32728">
                  <c:v>42930.786805497686</c:v>
                </c:pt>
                <c:pt idx="32729">
                  <c:v>42930.793749942131</c:v>
                </c:pt>
                <c:pt idx="32730">
                  <c:v>42930.800694386577</c:v>
                </c:pt>
                <c:pt idx="32731">
                  <c:v>42930.807638831022</c:v>
                </c:pt>
                <c:pt idx="32732">
                  <c:v>42930.81458327546</c:v>
                </c:pt>
                <c:pt idx="32733">
                  <c:v>42930.821527719905</c:v>
                </c:pt>
                <c:pt idx="32734">
                  <c:v>42930.82847216435</c:v>
                </c:pt>
                <c:pt idx="32735">
                  <c:v>42930.835416608796</c:v>
                </c:pt>
                <c:pt idx="32736">
                  <c:v>42930.842361053241</c:v>
                </c:pt>
                <c:pt idx="32737">
                  <c:v>42930.849305497686</c:v>
                </c:pt>
                <c:pt idx="32738">
                  <c:v>42930.856249942131</c:v>
                </c:pt>
                <c:pt idx="32739">
                  <c:v>42930.863194386577</c:v>
                </c:pt>
                <c:pt idx="32740">
                  <c:v>42930.870138831022</c:v>
                </c:pt>
                <c:pt idx="32741">
                  <c:v>42930.87708327546</c:v>
                </c:pt>
                <c:pt idx="32742">
                  <c:v>42930.884027719905</c:v>
                </c:pt>
                <c:pt idx="32743">
                  <c:v>42930.89097216435</c:v>
                </c:pt>
                <c:pt idx="32744">
                  <c:v>42930.897916608796</c:v>
                </c:pt>
                <c:pt idx="32745">
                  <c:v>42930.904861053241</c:v>
                </c:pt>
                <c:pt idx="32746">
                  <c:v>42930.911805497686</c:v>
                </c:pt>
                <c:pt idx="32747">
                  <c:v>42930.918749942131</c:v>
                </c:pt>
                <c:pt idx="32748">
                  <c:v>42930.925694386577</c:v>
                </c:pt>
                <c:pt idx="32749">
                  <c:v>42930.932638831022</c:v>
                </c:pt>
                <c:pt idx="32750">
                  <c:v>42930.93958327546</c:v>
                </c:pt>
                <c:pt idx="32751">
                  <c:v>42930.946527719905</c:v>
                </c:pt>
                <c:pt idx="32752">
                  <c:v>42930.95347216435</c:v>
                </c:pt>
                <c:pt idx="32753">
                  <c:v>42930.960416608796</c:v>
                </c:pt>
                <c:pt idx="32754">
                  <c:v>42930.967361053241</c:v>
                </c:pt>
                <c:pt idx="32755">
                  <c:v>42930.974305497686</c:v>
                </c:pt>
                <c:pt idx="32756">
                  <c:v>42930.981249942131</c:v>
                </c:pt>
                <c:pt idx="32757">
                  <c:v>42930.988194386577</c:v>
                </c:pt>
                <c:pt idx="32758">
                  <c:v>42930.995138831022</c:v>
                </c:pt>
                <c:pt idx="32759">
                  <c:v>42931.00208327546</c:v>
                </c:pt>
                <c:pt idx="32760">
                  <c:v>42931.009027719905</c:v>
                </c:pt>
                <c:pt idx="32761">
                  <c:v>42931.01597216435</c:v>
                </c:pt>
                <c:pt idx="32762">
                  <c:v>42931.022916608796</c:v>
                </c:pt>
                <c:pt idx="32763">
                  <c:v>42931.029861053241</c:v>
                </c:pt>
                <c:pt idx="32764">
                  <c:v>42931.036805497686</c:v>
                </c:pt>
                <c:pt idx="32765">
                  <c:v>42931.043749942131</c:v>
                </c:pt>
                <c:pt idx="32766">
                  <c:v>42931.050694386577</c:v>
                </c:pt>
                <c:pt idx="32767">
                  <c:v>42931.057638831022</c:v>
                </c:pt>
                <c:pt idx="32768">
                  <c:v>42931.06458327546</c:v>
                </c:pt>
                <c:pt idx="32769">
                  <c:v>42931.071527719905</c:v>
                </c:pt>
                <c:pt idx="32770">
                  <c:v>42931.07847216435</c:v>
                </c:pt>
                <c:pt idx="32771">
                  <c:v>42931.085416608796</c:v>
                </c:pt>
                <c:pt idx="32772">
                  <c:v>42931.092361053241</c:v>
                </c:pt>
                <c:pt idx="32773">
                  <c:v>42931.099305497686</c:v>
                </c:pt>
                <c:pt idx="32774">
                  <c:v>42931.106249942131</c:v>
                </c:pt>
                <c:pt idx="32775">
                  <c:v>42931.113194386577</c:v>
                </c:pt>
                <c:pt idx="32776">
                  <c:v>42931.120138831022</c:v>
                </c:pt>
                <c:pt idx="32777">
                  <c:v>42931.12708327546</c:v>
                </c:pt>
                <c:pt idx="32778">
                  <c:v>42931.134027719905</c:v>
                </c:pt>
                <c:pt idx="32779">
                  <c:v>42931.14097216435</c:v>
                </c:pt>
                <c:pt idx="32780">
                  <c:v>42931.147916608796</c:v>
                </c:pt>
                <c:pt idx="32781">
                  <c:v>42931.154861053241</c:v>
                </c:pt>
                <c:pt idx="32782">
                  <c:v>42931.161805497686</c:v>
                </c:pt>
                <c:pt idx="32783">
                  <c:v>42931.168749942131</c:v>
                </c:pt>
                <c:pt idx="32784">
                  <c:v>42931.175694386577</c:v>
                </c:pt>
                <c:pt idx="32785">
                  <c:v>42931.182638831022</c:v>
                </c:pt>
                <c:pt idx="32786">
                  <c:v>42931.18958327546</c:v>
                </c:pt>
                <c:pt idx="32787">
                  <c:v>42931.196527719905</c:v>
                </c:pt>
                <c:pt idx="32788">
                  <c:v>42931.20347216435</c:v>
                </c:pt>
                <c:pt idx="32789">
                  <c:v>42931.210416608796</c:v>
                </c:pt>
                <c:pt idx="32790">
                  <c:v>42931.217361053241</c:v>
                </c:pt>
                <c:pt idx="32791">
                  <c:v>42931.224305497686</c:v>
                </c:pt>
                <c:pt idx="32792">
                  <c:v>42931.231249942131</c:v>
                </c:pt>
                <c:pt idx="32793">
                  <c:v>42931.238194386577</c:v>
                </c:pt>
                <c:pt idx="32794">
                  <c:v>42931.245138831022</c:v>
                </c:pt>
                <c:pt idx="32795">
                  <c:v>42931.25208327546</c:v>
                </c:pt>
                <c:pt idx="32796">
                  <c:v>42931.259027719905</c:v>
                </c:pt>
                <c:pt idx="32797">
                  <c:v>42931.26597216435</c:v>
                </c:pt>
                <c:pt idx="32798">
                  <c:v>42931.272916608796</c:v>
                </c:pt>
                <c:pt idx="32799">
                  <c:v>42931.279861053241</c:v>
                </c:pt>
                <c:pt idx="32800">
                  <c:v>42931.286805497686</c:v>
                </c:pt>
                <c:pt idx="32801">
                  <c:v>42931.293749942131</c:v>
                </c:pt>
                <c:pt idx="32802">
                  <c:v>42931.300694386577</c:v>
                </c:pt>
                <c:pt idx="32803">
                  <c:v>42931.307638831022</c:v>
                </c:pt>
                <c:pt idx="32804">
                  <c:v>42931.31458327546</c:v>
                </c:pt>
                <c:pt idx="32805">
                  <c:v>42931.321527719905</c:v>
                </c:pt>
                <c:pt idx="32806">
                  <c:v>42931.32847216435</c:v>
                </c:pt>
                <c:pt idx="32807">
                  <c:v>42931.335416608796</c:v>
                </c:pt>
                <c:pt idx="32808">
                  <c:v>42931.342361053241</c:v>
                </c:pt>
                <c:pt idx="32809">
                  <c:v>42931.349305497686</c:v>
                </c:pt>
                <c:pt idx="32810">
                  <c:v>42931.356249942131</c:v>
                </c:pt>
                <c:pt idx="32811">
                  <c:v>42931.363194386577</c:v>
                </c:pt>
                <c:pt idx="32812">
                  <c:v>42931.370138831022</c:v>
                </c:pt>
                <c:pt idx="32813">
                  <c:v>42931.37708327546</c:v>
                </c:pt>
                <c:pt idx="32814">
                  <c:v>42931.384027719905</c:v>
                </c:pt>
                <c:pt idx="32815">
                  <c:v>42931.39097216435</c:v>
                </c:pt>
                <c:pt idx="32816">
                  <c:v>42931.397916608796</c:v>
                </c:pt>
                <c:pt idx="32817">
                  <c:v>42931.404861053241</c:v>
                </c:pt>
                <c:pt idx="32818">
                  <c:v>42931.411805497686</c:v>
                </c:pt>
                <c:pt idx="32819">
                  <c:v>42931.418749942131</c:v>
                </c:pt>
                <c:pt idx="32820">
                  <c:v>42931.425694386577</c:v>
                </c:pt>
                <c:pt idx="32821">
                  <c:v>42931.432638831022</c:v>
                </c:pt>
                <c:pt idx="32822">
                  <c:v>42931.43958327546</c:v>
                </c:pt>
                <c:pt idx="32823">
                  <c:v>42931.446527719905</c:v>
                </c:pt>
                <c:pt idx="32824">
                  <c:v>42931.45347216435</c:v>
                </c:pt>
                <c:pt idx="32825">
                  <c:v>42931.460416608796</c:v>
                </c:pt>
                <c:pt idx="32826">
                  <c:v>42931.467361053241</c:v>
                </c:pt>
                <c:pt idx="32827">
                  <c:v>42931.474305497686</c:v>
                </c:pt>
                <c:pt idx="32828">
                  <c:v>42931.481249942131</c:v>
                </c:pt>
                <c:pt idx="32829">
                  <c:v>42931.488194386577</c:v>
                </c:pt>
                <c:pt idx="32830">
                  <c:v>42931.495138831022</c:v>
                </c:pt>
                <c:pt idx="32831">
                  <c:v>42931.50208327546</c:v>
                </c:pt>
                <c:pt idx="32832">
                  <c:v>42931.509027719905</c:v>
                </c:pt>
                <c:pt idx="32833">
                  <c:v>42931.51597216435</c:v>
                </c:pt>
                <c:pt idx="32834">
                  <c:v>42931.522916608796</c:v>
                </c:pt>
                <c:pt idx="32835">
                  <c:v>42931.529861053241</c:v>
                </c:pt>
                <c:pt idx="32836">
                  <c:v>42931.536805497686</c:v>
                </c:pt>
                <c:pt idx="32837">
                  <c:v>42931.543749942131</c:v>
                </c:pt>
                <c:pt idx="32838">
                  <c:v>42931.550694386577</c:v>
                </c:pt>
                <c:pt idx="32839">
                  <c:v>42931.557638831022</c:v>
                </c:pt>
                <c:pt idx="32840">
                  <c:v>42931.56458327546</c:v>
                </c:pt>
                <c:pt idx="32841">
                  <c:v>42931.571527719905</c:v>
                </c:pt>
                <c:pt idx="32842">
                  <c:v>42931.57847216435</c:v>
                </c:pt>
                <c:pt idx="32843">
                  <c:v>42931.585416608796</c:v>
                </c:pt>
                <c:pt idx="32844">
                  <c:v>42931.592361053241</c:v>
                </c:pt>
                <c:pt idx="32845">
                  <c:v>42931.599305497686</c:v>
                </c:pt>
                <c:pt idx="32846">
                  <c:v>42931.606249942131</c:v>
                </c:pt>
                <c:pt idx="32847">
                  <c:v>42931.613194386577</c:v>
                </c:pt>
                <c:pt idx="32848">
                  <c:v>42931.620138831022</c:v>
                </c:pt>
                <c:pt idx="32849">
                  <c:v>42931.62708327546</c:v>
                </c:pt>
                <c:pt idx="32850">
                  <c:v>42931.634027719905</c:v>
                </c:pt>
                <c:pt idx="32851">
                  <c:v>42931.64097216435</c:v>
                </c:pt>
                <c:pt idx="32852">
                  <c:v>42931.647916608796</c:v>
                </c:pt>
                <c:pt idx="32853">
                  <c:v>42931.654861053241</c:v>
                </c:pt>
                <c:pt idx="32854">
                  <c:v>42931.661805497686</c:v>
                </c:pt>
                <c:pt idx="32855">
                  <c:v>42931.668749942131</c:v>
                </c:pt>
                <c:pt idx="32856">
                  <c:v>42931.675694386577</c:v>
                </c:pt>
                <c:pt idx="32857">
                  <c:v>42931.682638831022</c:v>
                </c:pt>
                <c:pt idx="32858">
                  <c:v>42931.68958327546</c:v>
                </c:pt>
                <c:pt idx="32859">
                  <c:v>42931.696527719905</c:v>
                </c:pt>
                <c:pt idx="32860">
                  <c:v>42931.70347216435</c:v>
                </c:pt>
                <c:pt idx="32861">
                  <c:v>42931.710416608796</c:v>
                </c:pt>
                <c:pt idx="32862">
                  <c:v>42931.717361053241</c:v>
                </c:pt>
                <c:pt idx="32863">
                  <c:v>42931.724305497686</c:v>
                </c:pt>
                <c:pt idx="32864">
                  <c:v>42931.731249942131</c:v>
                </c:pt>
                <c:pt idx="32865">
                  <c:v>42931.738194386577</c:v>
                </c:pt>
                <c:pt idx="32866">
                  <c:v>42931.745138831022</c:v>
                </c:pt>
                <c:pt idx="32867">
                  <c:v>42931.75208327546</c:v>
                </c:pt>
                <c:pt idx="32868">
                  <c:v>42931.759027719905</c:v>
                </c:pt>
                <c:pt idx="32869">
                  <c:v>42931.76597216435</c:v>
                </c:pt>
                <c:pt idx="32870">
                  <c:v>42931.772916608796</c:v>
                </c:pt>
                <c:pt idx="32871">
                  <c:v>42931.779861053241</c:v>
                </c:pt>
                <c:pt idx="32872">
                  <c:v>42931.786805497686</c:v>
                </c:pt>
                <c:pt idx="32873">
                  <c:v>42931.793749942131</c:v>
                </c:pt>
                <c:pt idx="32874">
                  <c:v>42931.800694386577</c:v>
                </c:pt>
                <c:pt idx="32875">
                  <c:v>42931.807638831022</c:v>
                </c:pt>
                <c:pt idx="32876">
                  <c:v>42931.81458327546</c:v>
                </c:pt>
                <c:pt idx="32877">
                  <c:v>42931.821527719905</c:v>
                </c:pt>
                <c:pt idx="32878">
                  <c:v>42931.82847216435</c:v>
                </c:pt>
                <c:pt idx="32879">
                  <c:v>42931.835416608796</c:v>
                </c:pt>
                <c:pt idx="32880">
                  <c:v>42931.842361053241</c:v>
                </c:pt>
                <c:pt idx="32881">
                  <c:v>42931.849305497686</c:v>
                </c:pt>
                <c:pt idx="32882">
                  <c:v>42931.856249942131</c:v>
                </c:pt>
                <c:pt idx="32883">
                  <c:v>42931.863194386577</c:v>
                </c:pt>
                <c:pt idx="32884">
                  <c:v>42931.870138831022</c:v>
                </c:pt>
                <c:pt idx="32885">
                  <c:v>42931.87708327546</c:v>
                </c:pt>
                <c:pt idx="32886">
                  <c:v>42931.884027719905</c:v>
                </c:pt>
                <c:pt idx="32887">
                  <c:v>42931.89097216435</c:v>
                </c:pt>
                <c:pt idx="32888">
                  <c:v>42931.897916608796</c:v>
                </c:pt>
                <c:pt idx="32889">
                  <c:v>42931.904861053241</c:v>
                </c:pt>
                <c:pt idx="32890">
                  <c:v>42931.911805497686</c:v>
                </c:pt>
                <c:pt idx="32891">
                  <c:v>42931.918749942131</c:v>
                </c:pt>
                <c:pt idx="32892">
                  <c:v>42931.925694386577</c:v>
                </c:pt>
                <c:pt idx="32893">
                  <c:v>42931.932638831022</c:v>
                </c:pt>
                <c:pt idx="32894">
                  <c:v>42931.93958327546</c:v>
                </c:pt>
                <c:pt idx="32895">
                  <c:v>42931.946527719905</c:v>
                </c:pt>
                <c:pt idx="32896">
                  <c:v>42931.95347216435</c:v>
                </c:pt>
                <c:pt idx="32897">
                  <c:v>42931.960416608796</c:v>
                </c:pt>
                <c:pt idx="32898">
                  <c:v>42931.967361053241</c:v>
                </c:pt>
                <c:pt idx="32899">
                  <c:v>42931.974305497686</c:v>
                </c:pt>
                <c:pt idx="32900">
                  <c:v>42931.981249942131</c:v>
                </c:pt>
                <c:pt idx="32901">
                  <c:v>42931.988194386577</c:v>
                </c:pt>
                <c:pt idx="32902">
                  <c:v>42931.995138831022</c:v>
                </c:pt>
                <c:pt idx="32903">
                  <c:v>42932.00208327546</c:v>
                </c:pt>
                <c:pt idx="32904">
                  <c:v>42932.009027719905</c:v>
                </c:pt>
                <c:pt idx="32905">
                  <c:v>42932.01597216435</c:v>
                </c:pt>
                <c:pt idx="32906">
                  <c:v>42932.022916608796</c:v>
                </c:pt>
                <c:pt idx="32907">
                  <c:v>42932.029861053241</c:v>
                </c:pt>
                <c:pt idx="32908">
                  <c:v>42932.036805497686</c:v>
                </c:pt>
                <c:pt idx="32909">
                  <c:v>42932.043749942131</c:v>
                </c:pt>
                <c:pt idx="32910">
                  <c:v>42932.050694386577</c:v>
                </c:pt>
                <c:pt idx="32911">
                  <c:v>42932.057638831022</c:v>
                </c:pt>
                <c:pt idx="32912">
                  <c:v>42932.06458327546</c:v>
                </c:pt>
                <c:pt idx="32913">
                  <c:v>42932.071527719905</c:v>
                </c:pt>
                <c:pt idx="32914">
                  <c:v>42932.07847216435</c:v>
                </c:pt>
                <c:pt idx="32915">
                  <c:v>42932.085416608796</c:v>
                </c:pt>
                <c:pt idx="32916">
                  <c:v>42932.092361053241</c:v>
                </c:pt>
                <c:pt idx="32917">
                  <c:v>42932.099305497686</c:v>
                </c:pt>
                <c:pt idx="32918">
                  <c:v>42932.106249942131</c:v>
                </c:pt>
                <c:pt idx="32919">
                  <c:v>42932.113194386577</c:v>
                </c:pt>
                <c:pt idx="32920">
                  <c:v>42932.120138831022</c:v>
                </c:pt>
                <c:pt idx="32921">
                  <c:v>42932.12708327546</c:v>
                </c:pt>
                <c:pt idx="32922">
                  <c:v>42932.134027719905</c:v>
                </c:pt>
                <c:pt idx="32923">
                  <c:v>42932.14097216435</c:v>
                </c:pt>
                <c:pt idx="32924">
                  <c:v>42932.147916608796</c:v>
                </c:pt>
                <c:pt idx="32925">
                  <c:v>42932.154861053241</c:v>
                </c:pt>
                <c:pt idx="32926">
                  <c:v>42932.161805497686</c:v>
                </c:pt>
                <c:pt idx="32927">
                  <c:v>42932.168749942131</c:v>
                </c:pt>
                <c:pt idx="32928">
                  <c:v>42932.175694386577</c:v>
                </c:pt>
                <c:pt idx="32929">
                  <c:v>42932.182638831022</c:v>
                </c:pt>
                <c:pt idx="32930">
                  <c:v>42932.18958327546</c:v>
                </c:pt>
                <c:pt idx="32931">
                  <c:v>42932.196527719905</c:v>
                </c:pt>
                <c:pt idx="32932">
                  <c:v>42932.20347216435</c:v>
                </c:pt>
                <c:pt idx="32933">
                  <c:v>42932.210416608796</c:v>
                </c:pt>
                <c:pt idx="32934">
                  <c:v>42932.217361053241</c:v>
                </c:pt>
                <c:pt idx="32935">
                  <c:v>42932.224305497686</c:v>
                </c:pt>
                <c:pt idx="32936">
                  <c:v>42932.231249942131</c:v>
                </c:pt>
                <c:pt idx="32937">
                  <c:v>42932.238194386577</c:v>
                </c:pt>
                <c:pt idx="32938">
                  <c:v>42932.245138831022</c:v>
                </c:pt>
                <c:pt idx="32939">
                  <c:v>42932.25208327546</c:v>
                </c:pt>
                <c:pt idx="32940">
                  <c:v>42932.259027719905</c:v>
                </c:pt>
                <c:pt idx="32941">
                  <c:v>42932.26597216435</c:v>
                </c:pt>
                <c:pt idx="32942">
                  <c:v>42932.272916608796</c:v>
                </c:pt>
                <c:pt idx="32943">
                  <c:v>42932.279861053241</c:v>
                </c:pt>
                <c:pt idx="32944">
                  <c:v>42932.286805497686</c:v>
                </c:pt>
                <c:pt idx="32945">
                  <c:v>42932.293749942131</c:v>
                </c:pt>
                <c:pt idx="32946">
                  <c:v>42932.300694386577</c:v>
                </c:pt>
                <c:pt idx="32947">
                  <c:v>42932.307638831022</c:v>
                </c:pt>
                <c:pt idx="32948">
                  <c:v>42932.31458327546</c:v>
                </c:pt>
                <c:pt idx="32949">
                  <c:v>42932.321527719905</c:v>
                </c:pt>
                <c:pt idx="32950">
                  <c:v>42932.32847216435</c:v>
                </c:pt>
                <c:pt idx="32951">
                  <c:v>42932.335416608796</c:v>
                </c:pt>
                <c:pt idx="32952">
                  <c:v>42932.342361053241</c:v>
                </c:pt>
                <c:pt idx="32953">
                  <c:v>42932.349305497686</c:v>
                </c:pt>
                <c:pt idx="32954">
                  <c:v>42932.356249942131</c:v>
                </c:pt>
                <c:pt idx="32955">
                  <c:v>42932.363194386577</c:v>
                </c:pt>
                <c:pt idx="32956">
                  <c:v>42932.370138831022</c:v>
                </c:pt>
                <c:pt idx="32957">
                  <c:v>42932.37708327546</c:v>
                </c:pt>
                <c:pt idx="32958">
                  <c:v>42932.384027719905</c:v>
                </c:pt>
                <c:pt idx="32959">
                  <c:v>42932.39097216435</c:v>
                </c:pt>
                <c:pt idx="32960">
                  <c:v>42932.397916608796</c:v>
                </c:pt>
                <c:pt idx="32961">
                  <c:v>42932.404861053241</c:v>
                </c:pt>
                <c:pt idx="32962">
                  <c:v>42932.411805497686</c:v>
                </c:pt>
                <c:pt idx="32963">
                  <c:v>42932.418749942131</c:v>
                </c:pt>
                <c:pt idx="32964">
                  <c:v>42932.425694386577</c:v>
                </c:pt>
                <c:pt idx="32965">
                  <c:v>42932.432638831022</c:v>
                </c:pt>
                <c:pt idx="32966">
                  <c:v>42932.43958327546</c:v>
                </c:pt>
                <c:pt idx="32967">
                  <c:v>42932.446527719905</c:v>
                </c:pt>
                <c:pt idx="32968">
                  <c:v>42932.45347216435</c:v>
                </c:pt>
                <c:pt idx="32969">
                  <c:v>42932.460416608796</c:v>
                </c:pt>
                <c:pt idx="32970">
                  <c:v>42932.467361053241</c:v>
                </c:pt>
                <c:pt idx="32971">
                  <c:v>42932.474305497686</c:v>
                </c:pt>
                <c:pt idx="32972">
                  <c:v>42932.481249942131</c:v>
                </c:pt>
                <c:pt idx="32973">
                  <c:v>42932.488194386577</c:v>
                </c:pt>
                <c:pt idx="32974">
                  <c:v>42932.495138831022</c:v>
                </c:pt>
                <c:pt idx="32975">
                  <c:v>42932.50208327546</c:v>
                </c:pt>
                <c:pt idx="32976">
                  <c:v>42932.509027719905</c:v>
                </c:pt>
                <c:pt idx="32977">
                  <c:v>42932.51597216435</c:v>
                </c:pt>
                <c:pt idx="32978">
                  <c:v>42932.522916608796</c:v>
                </c:pt>
                <c:pt idx="32979">
                  <c:v>42932.529861053241</c:v>
                </c:pt>
                <c:pt idx="32980">
                  <c:v>42932.536805497686</c:v>
                </c:pt>
                <c:pt idx="32981">
                  <c:v>42932.543749942131</c:v>
                </c:pt>
                <c:pt idx="32982">
                  <c:v>42932.550694386577</c:v>
                </c:pt>
                <c:pt idx="32983">
                  <c:v>42932.557638831022</c:v>
                </c:pt>
                <c:pt idx="32984">
                  <c:v>42932.56458327546</c:v>
                </c:pt>
                <c:pt idx="32985">
                  <c:v>42932.571527719905</c:v>
                </c:pt>
                <c:pt idx="32986">
                  <c:v>42932.57847216435</c:v>
                </c:pt>
                <c:pt idx="32987">
                  <c:v>42932.585416608796</c:v>
                </c:pt>
                <c:pt idx="32988">
                  <c:v>42932.592361053241</c:v>
                </c:pt>
                <c:pt idx="32989">
                  <c:v>42932.599305497686</c:v>
                </c:pt>
                <c:pt idx="32990">
                  <c:v>42932.606249942131</c:v>
                </c:pt>
                <c:pt idx="32991">
                  <c:v>42932.613194386577</c:v>
                </c:pt>
                <c:pt idx="32992">
                  <c:v>42932.620138831022</c:v>
                </c:pt>
                <c:pt idx="32993">
                  <c:v>42932.62708327546</c:v>
                </c:pt>
                <c:pt idx="32994">
                  <c:v>42932.634027719905</c:v>
                </c:pt>
                <c:pt idx="32995">
                  <c:v>42932.64097216435</c:v>
                </c:pt>
                <c:pt idx="32996">
                  <c:v>42932.647916608796</c:v>
                </c:pt>
                <c:pt idx="32997">
                  <c:v>42932.654861053241</c:v>
                </c:pt>
                <c:pt idx="32998">
                  <c:v>42932.661805497686</c:v>
                </c:pt>
                <c:pt idx="32999">
                  <c:v>42932.668749942131</c:v>
                </c:pt>
                <c:pt idx="33000">
                  <c:v>42932.675694386577</c:v>
                </c:pt>
                <c:pt idx="33001">
                  <c:v>42932.682638831022</c:v>
                </c:pt>
                <c:pt idx="33002">
                  <c:v>42932.68958327546</c:v>
                </c:pt>
                <c:pt idx="33003">
                  <c:v>42932.696527719905</c:v>
                </c:pt>
                <c:pt idx="33004">
                  <c:v>42932.70347216435</c:v>
                </c:pt>
                <c:pt idx="33005">
                  <c:v>42932.710416608796</c:v>
                </c:pt>
                <c:pt idx="33006">
                  <c:v>42932.717361053241</c:v>
                </c:pt>
                <c:pt idx="33007">
                  <c:v>42932.724305497686</c:v>
                </c:pt>
                <c:pt idx="33008">
                  <c:v>42932.731249942131</c:v>
                </c:pt>
                <c:pt idx="33009">
                  <c:v>42932.738194386577</c:v>
                </c:pt>
                <c:pt idx="33010">
                  <c:v>42932.745138831022</c:v>
                </c:pt>
                <c:pt idx="33011">
                  <c:v>42932.75208327546</c:v>
                </c:pt>
                <c:pt idx="33012">
                  <c:v>42932.759027719905</c:v>
                </c:pt>
                <c:pt idx="33013">
                  <c:v>42932.76597216435</c:v>
                </c:pt>
                <c:pt idx="33014">
                  <c:v>42932.772916608796</c:v>
                </c:pt>
                <c:pt idx="33015">
                  <c:v>42932.779861053241</c:v>
                </c:pt>
                <c:pt idx="33016">
                  <c:v>42932.786805497686</c:v>
                </c:pt>
                <c:pt idx="33017">
                  <c:v>42932.793749942131</c:v>
                </c:pt>
                <c:pt idx="33018">
                  <c:v>42932.800694386577</c:v>
                </c:pt>
                <c:pt idx="33019">
                  <c:v>42932.807638831022</c:v>
                </c:pt>
                <c:pt idx="33020">
                  <c:v>42932.81458327546</c:v>
                </c:pt>
                <c:pt idx="33021">
                  <c:v>42932.821527719905</c:v>
                </c:pt>
                <c:pt idx="33022">
                  <c:v>42932.82847216435</c:v>
                </c:pt>
                <c:pt idx="33023">
                  <c:v>42932.835416608796</c:v>
                </c:pt>
                <c:pt idx="33024">
                  <c:v>42932.842361053241</c:v>
                </c:pt>
                <c:pt idx="33025">
                  <c:v>42932.849305497686</c:v>
                </c:pt>
                <c:pt idx="33026">
                  <c:v>42932.856249942131</c:v>
                </c:pt>
                <c:pt idx="33027">
                  <c:v>42932.863194386577</c:v>
                </c:pt>
                <c:pt idx="33028">
                  <c:v>42932.870138831022</c:v>
                </c:pt>
                <c:pt idx="33029">
                  <c:v>42932.87708327546</c:v>
                </c:pt>
                <c:pt idx="33030">
                  <c:v>42932.884027719905</c:v>
                </c:pt>
                <c:pt idx="33031">
                  <c:v>42932.89097216435</c:v>
                </c:pt>
                <c:pt idx="33032">
                  <c:v>42932.897916608796</c:v>
                </c:pt>
                <c:pt idx="33033">
                  <c:v>42932.904861053241</c:v>
                </c:pt>
                <c:pt idx="33034">
                  <c:v>42932.911805497686</c:v>
                </c:pt>
                <c:pt idx="33035">
                  <c:v>42932.918749942131</c:v>
                </c:pt>
                <c:pt idx="33036">
                  <c:v>42932.925694386577</c:v>
                </c:pt>
                <c:pt idx="33037">
                  <c:v>42932.932638831022</c:v>
                </c:pt>
                <c:pt idx="33038">
                  <c:v>42932.93958327546</c:v>
                </c:pt>
                <c:pt idx="33039">
                  <c:v>42932.946527719905</c:v>
                </c:pt>
                <c:pt idx="33040">
                  <c:v>42932.95347216435</c:v>
                </c:pt>
                <c:pt idx="33041">
                  <c:v>42932.960416608796</c:v>
                </c:pt>
                <c:pt idx="33042">
                  <c:v>42932.967361053241</c:v>
                </c:pt>
                <c:pt idx="33043">
                  <c:v>42932.974305497686</c:v>
                </c:pt>
                <c:pt idx="33044">
                  <c:v>42932.981249942131</c:v>
                </c:pt>
                <c:pt idx="33045">
                  <c:v>42932.988194386577</c:v>
                </c:pt>
                <c:pt idx="33046">
                  <c:v>42932.995138831022</c:v>
                </c:pt>
                <c:pt idx="33047">
                  <c:v>42933.00208327546</c:v>
                </c:pt>
                <c:pt idx="33048">
                  <c:v>42933.009027719905</c:v>
                </c:pt>
                <c:pt idx="33049">
                  <c:v>42933.01597216435</c:v>
                </c:pt>
                <c:pt idx="33050">
                  <c:v>42933.022916608796</c:v>
                </c:pt>
                <c:pt idx="33051">
                  <c:v>42933.029861053241</c:v>
                </c:pt>
                <c:pt idx="33052">
                  <c:v>42933.036805497686</c:v>
                </c:pt>
                <c:pt idx="33053">
                  <c:v>42933.043749942131</c:v>
                </c:pt>
                <c:pt idx="33054">
                  <c:v>42933.050694386577</c:v>
                </c:pt>
                <c:pt idx="33055">
                  <c:v>42933.057638831022</c:v>
                </c:pt>
                <c:pt idx="33056">
                  <c:v>42933.06458327546</c:v>
                </c:pt>
                <c:pt idx="33057">
                  <c:v>42933.071527719905</c:v>
                </c:pt>
                <c:pt idx="33058">
                  <c:v>42933.07847216435</c:v>
                </c:pt>
                <c:pt idx="33059">
                  <c:v>42933.085416608796</c:v>
                </c:pt>
                <c:pt idx="33060">
                  <c:v>42933.092361053241</c:v>
                </c:pt>
                <c:pt idx="33061">
                  <c:v>42933.099305497686</c:v>
                </c:pt>
                <c:pt idx="33062">
                  <c:v>42933.106249942131</c:v>
                </c:pt>
                <c:pt idx="33063">
                  <c:v>42933.113194386577</c:v>
                </c:pt>
                <c:pt idx="33064">
                  <c:v>42933.120138831022</c:v>
                </c:pt>
                <c:pt idx="33065">
                  <c:v>42933.12708327546</c:v>
                </c:pt>
                <c:pt idx="33066">
                  <c:v>42933.134027719905</c:v>
                </c:pt>
                <c:pt idx="33067">
                  <c:v>42933.14097216435</c:v>
                </c:pt>
                <c:pt idx="33068">
                  <c:v>42933.147916608796</c:v>
                </c:pt>
                <c:pt idx="33069">
                  <c:v>42933.154861053241</c:v>
                </c:pt>
                <c:pt idx="33070">
                  <c:v>42933.161805497686</c:v>
                </c:pt>
                <c:pt idx="33071">
                  <c:v>42933.168749942131</c:v>
                </c:pt>
                <c:pt idx="33072">
                  <c:v>42933.175694386577</c:v>
                </c:pt>
                <c:pt idx="33073">
                  <c:v>42933.182638831022</c:v>
                </c:pt>
                <c:pt idx="33074">
                  <c:v>42933.18958327546</c:v>
                </c:pt>
                <c:pt idx="33075">
                  <c:v>42933.196527719905</c:v>
                </c:pt>
                <c:pt idx="33076">
                  <c:v>42933.20347216435</c:v>
                </c:pt>
                <c:pt idx="33077">
                  <c:v>42933.210416608796</c:v>
                </c:pt>
                <c:pt idx="33078">
                  <c:v>42933.217361053241</c:v>
                </c:pt>
                <c:pt idx="33079">
                  <c:v>42933.224305497686</c:v>
                </c:pt>
                <c:pt idx="33080">
                  <c:v>42933.231249942131</c:v>
                </c:pt>
                <c:pt idx="33081">
                  <c:v>42933.238194386577</c:v>
                </c:pt>
                <c:pt idx="33082">
                  <c:v>42933.245138831022</c:v>
                </c:pt>
                <c:pt idx="33083">
                  <c:v>42933.25208327546</c:v>
                </c:pt>
                <c:pt idx="33084">
                  <c:v>42933.259027719905</c:v>
                </c:pt>
                <c:pt idx="33085">
                  <c:v>42933.26597216435</c:v>
                </c:pt>
                <c:pt idx="33086">
                  <c:v>42933.272916608796</c:v>
                </c:pt>
                <c:pt idx="33087">
                  <c:v>42933.279861053241</c:v>
                </c:pt>
                <c:pt idx="33088">
                  <c:v>42933.286805497686</c:v>
                </c:pt>
                <c:pt idx="33089">
                  <c:v>42933.293749942131</c:v>
                </c:pt>
                <c:pt idx="33090">
                  <c:v>42933.300694386577</c:v>
                </c:pt>
                <c:pt idx="33091">
                  <c:v>42933.307638831022</c:v>
                </c:pt>
                <c:pt idx="33092">
                  <c:v>42933.31458327546</c:v>
                </c:pt>
                <c:pt idx="33093">
                  <c:v>42933.321527719905</c:v>
                </c:pt>
                <c:pt idx="33094">
                  <c:v>42933.32847216435</c:v>
                </c:pt>
                <c:pt idx="33095">
                  <c:v>42933.335416608796</c:v>
                </c:pt>
                <c:pt idx="33096">
                  <c:v>42933.342361053241</c:v>
                </c:pt>
                <c:pt idx="33097">
                  <c:v>42933.349305497686</c:v>
                </c:pt>
                <c:pt idx="33098">
                  <c:v>42933.356249942131</c:v>
                </c:pt>
                <c:pt idx="33099">
                  <c:v>42933.363194386577</c:v>
                </c:pt>
                <c:pt idx="33100">
                  <c:v>42933.370138831022</c:v>
                </c:pt>
                <c:pt idx="33101">
                  <c:v>42933.37708327546</c:v>
                </c:pt>
                <c:pt idx="33102">
                  <c:v>42933.384027719905</c:v>
                </c:pt>
                <c:pt idx="33103">
                  <c:v>42933.39097216435</c:v>
                </c:pt>
                <c:pt idx="33104">
                  <c:v>42933.397916608796</c:v>
                </c:pt>
                <c:pt idx="33105">
                  <c:v>42933.404861053241</c:v>
                </c:pt>
                <c:pt idx="33106">
                  <c:v>42933.411805497686</c:v>
                </c:pt>
                <c:pt idx="33107">
                  <c:v>42933.418749942131</c:v>
                </c:pt>
                <c:pt idx="33108">
                  <c:v>42933.425694386577</c:v>
                </c:pt>
                <c:pt idx="33109">
                  <c:v>42933.432638831022</c:v>
                </c:pt>
                <c:pt idx="33110">
                  <c:v>42933.43958327546</c:v>
                </c:pt>
                <c:pt idx="33111">
                  <c:v>42933.446527719905</c:v>
                </c:pt>
                <c:pt idx="33112">
                  <c:v>42933.45347216435</c:v>
                </c:pt>
                <c:pt idx="33113">
                  <c:v>42933.460416608796</c:v>
                </c:pt>
                <c:pt idx="33114">
                  <c:v>42933.467361053241</c:v>
                </c:pt>
                <c:pt idx="33115">
                  <c:v>42933.474305497686</c:v>
                </c:pt>
                <c:pt idx="33116">
                  <c:v>42933.481249942131</c:v>
                </c:pt>
                <c:pt idx="33117">
                  <c:v>42933.488194386577</c:v>
                </c:pt>
                <c:pt idx="33118">
                  <c:v>42933.495138831022</c:v>
                </c:pt>
                <c:pt idx="33119">
                  <c:v>42933.50208327546</c:v>
                </c:pt>
                <c:pt idx="33120">
                  <c:v>42933.509027719905</c:v>
                </c:pt>
                <c:pt idx="33121">
                  <c:v>42933.51597216435</c:v>
                </c:pt>
                <c:pt idx="33122">
                  <c:v>42933.522916608796</c:v>
                </c:pt>
                <c:pt idx="33123">
                  <c:v>42933.529861053241</c:v>
                </c:pt>
                <c:pt idx="33124">
                  <c:v>42933.536805497686</c:v>
                </c:pt>
                <c:pt idx="33125">
                  <c:v>42933.543749942131</c:v>
                </c:pt>
                <c:pt idx="33126">
                  <c:v>42933.550694386577</c:v>
                </c:pt>
                <c:pt idx="33127">
                  <c:v>42933.557638831022</c:v>
                </c:pt>
                <c:pt idx="33128">
                  <c:v>42933.56458327546</c:v>
                </c:pt>
                <c:pt idx="33129">
                  <c:v>42933.571527719905</c:v>
                </c:pt>
                <c:pt idx="33130">
                  <c:v>42933.57847216435</c:v>
                </c:pt>
                <c:pt idx="33131">
                  <c:v>42933.585416608796</c:v>
                </c:pt>
                <c:pt idx="33132">
                  <c:v>42933.592361053241</c:v>
                </c:pt>
                <c:pt idx="33133">
                  <c:v>42933.599305497686</c:v>
                </c:pt>
                <c:pt idx="33134">
                  <c:v>42933.606249942131</c:v>
                </c:pt>
                <c:pt idx="33135">
                  <c:v>42933.613194386577</c:v>
                </c:pt>
                <c:pt idx="33136">
                  <c:v>42933.620138831022</c:v>
                </c:pt>
                <c:pt idx="33137">
                  <c:v>42933.62708327546</c:v>
                </c:pt>
                <c:pt idx="33138">
                  <c:v>42933.634027719905</c:v>
                </c:pt>
                <c:pt idx="33139">
                  <c:v>42933.64097216435</c:v>
                </c:pt>
                <c:pt idx="33140">
                  <c:v>42933.647916608796</c:v>
                </c:pt>
                <c:pt idx="33141">
                  <c:v>42933.654861053241</c:v>
                </c:pt>
                <c:pt idx="33142">
                  <c:v>42933.661805497686</c:v>
                </c:pt>
                <c:pt idx="33143">
                  <c:v>42933.668749942131</c:v>
                </c:pt>
                <c:pt idx="33144">
                  <c:v>42933.675694386577</c:v>
                </c:pt>
                <c:pt idx="33145">
                  <c:v>42933.682638831022</c:v>
                </c:pt>
                <c:pt idx="33146">
                  <c:v>42933.68958327546</c:v>
                </c:pt>
                <c:pt idx="33147">
                  <c:v>42933.696527719905</c:v>
                </c:pt>
                <c:pt idx="33148">
                  <c:v>42933.70347216435</c:v>
                </c:pt>
                <c:pt idx="33149">
                  <c:v>42933.710416608796</c:v>
                </c:pt>
                <c:pt idx="33150">
                  <c:v>42933.717361053241</c:v>
                </c:pt>
                <c:pt idx="33151">
                  <c:v>42933.724305497686</c:v>
                </c:pt>
                <c:pt idx="33152">
                  <c:v>42933.731249942131</c:v>
                </c:pt>
                <c:pt idx="33153">
                  <c:v>42933.738194386577</c:v>
                </c:pt>
                <c:pt idx="33154">
                  <c:v>42933.745138831022</c:v>
                </c:pt>
                <c:pt idx="33155">
                  <c:v>42933.75208327546</c:v>
                </c:pt>
                <c:pt idx="33156">
                  <c:v>42933.759027719905</c:v>
                </c:pt>
                <c:pt idx="33157">
                  <c:v>42933.76597216435</c:v>
                </c:pt>
                <c:pt idx="33158">
                  <c:v>42933.772916608796</c:v>
                </c:pt>
                <c:pt idx="33159">
                  <c:v>42933.779861053241</c:v>
                </c:pt>
                <c:pt idx="33160">
                  <c:v>42933.786805497686</c:v>
                </c:pt>
                <c:pt idx="33161">
                  <c:v>42933.793749942131</c:v>
                </c:pt>
                <c:pt idx="33162">
                  <c:v>42933.800694386577</c:v>
                </c:pt>
                <c:pt idx="33163">
                  <c:v>42933.807638831022</c:v>
                </c:pt>
                <c:pt idx="33164">
                  <c:v>42933.81458327546</c:v>
                </c:pt>
                <c:pt idx="33165">
                  <c:v>42933.821527719905</c:v>
                </c:pt>
                <c:pt idx="33166">
                  <c:v>42933.82847216435</c:v>
                </c:pt>
                <c:pt idx="33167">
                  <c:v>42933.835416608796</c:v>
                </c:pt>
                <c:pt idx="33168">
                  <c:v>42933.842361053241</c:v>
                </c:pt>
                <c:pt idx="33169">
                  <c:v>42933.849305497686</c:v>
                </c:pt>
                <c:pt idx="33170">
                  <c:v>42933.856249942131</c:v>
                </c:pt>
                <c:pt idx="33171">
                  <c:v>42933.863194386577</c:v>
                </c:pt>
                <c:pt idx="33172">
                  <c:v>42933.870138831022</c:v>
                </c:pt>
                <c:pt idx="33173">
                  <c:v>42933.87708327546</c:v>
                </c:pt>
                <c:pt idx="33174">
                  <c:v>42933.884027719905</c:v>
                </c:pt>
                <c:pt idx="33175">
                  <c:v>42933.89097216435</c:v>
                </c:pt>
                <c:pt idx="33176">
                  <c:v>42933.897916608796</c:v>
                </c:pt>
                <c:pt idx="33177">
                  <c:v>42933.904861053241</c:v>
                </c:pt>
                <c:pt idx="33178">
                  <c:v>42933.911805497686</c:v>
                </c:pt>
                <c:pt idx="33179">
                  <c:v>42933.918749942131</c:v>
                </c:pt>
                <c:pt idx="33180">
                  <c:v>42933.925694386577</c:v>
                </c:pt>
                <c:pt idx="33181">
                  <c:v>42933.932638831022</c:v>
                </c:pt>
                <c:pt idx="33182">
                  <c:v>42933.93958327546</c:v>
                </c:pt>
                <c:pt idx="33183">
                  <c:v>42933.946527719905</c:v>
                </c:pt>
                <c:pt idx="33184">
                  <c:v>42933.95347216435</c:v>
                </c:pt>
                <c:pt idx="33185">
                  <c:v>42933.960416608796</c:v>
                </c:pt>
                <c:pt idx="33186">
                  <c:v>42933.967361053241</c:v>
                </c:pt>
                <c:pt idx="33187">
                  <c:v>42933.974305497686</c:v>
                </c:pt>
                <c:pt idx="33188">
                  <c:v>42933.981249942131</c:v>
                </c:pt>
                <c:pt idx="33189">
                  <c:v>42933.988194386577</c:v>
                </c:pt>
                <c:pt idx="33190">
                  <c:v>42933.995138831022</c:v>
                </c:pt>
                <c:pt idx="33191">
                  <c:v>42934.00208327546</c:v>
                </c:pt>
                <c:pt idx="33192">
                  <c:v>42934.009027719905</c:v>
                </c:pt>
                <c:pt idx="33193">
                  <c:v>42934.01597216435</c:v>
                </c:pt>
                <c:pt idx="33194">
                  <c:v>42934.022916608796</c:v>
                </c:pt>
                <c:pt idx="33195">
                  <c:v>42934.029861053241</c:v>
                </c:pt>
                <c:pt idx="33196">
                  <c:v>42934.036805497686</c:v>
                </c:pt>
                <c:pt idx="33197">
                  <c:v>42934.043749942131</c:v>
                </c:pt>
                <c:pt idx="33198">
                  <c:v>42934.050694386577</c:v>
                </c:pt>
                <c:pt idx="33199">
                  <c:v>42934.057638831022</c:v>
                </c:pt>
                <c:pt idx="33200">
                  <c:v>42934.06458327546</c:v>
                </c:pt>
                <c:pt idx="33201">
                  <c:v>42934.071527719905</c:v>
                </c:pt>
                <c:pt idx="33202">
                  <c:v>42934.07847216435</c:v>
                </c:pt>
                <c:pt idx="33203">
                  <c:v>42934.085416608796</c:v>
                </c:pt>
                <c:pt idx="33204">
                  <c:v>42934.092361053241</c:v>
                </c:pt>
                <c:pt idx="33205">
                  <c:v>42934.099305497686</c:v>
                </c:pt>
                <c:pt idx="33206">
                  <c:v>42934.106249942131</c:v>
                </c:pt>
                <c:pt idx="33207">
                  <c:v>42934.113194386577</c:v>
                </c:pt>
                <c:pt idx="33208">
                  <c:v>42934.120138831022</c:v>
                </c:pt>
                <c:pt idx="33209">
                  <c:v>42934.12708327546</c:v>
                </c:pt>
                <c:pt idx="33210">
                  <c:v>42934.134027719905</c:v>
                </c:pt>
                <c:pt idx="33211">
                  <c:v>42934.14097216435</c:v>
                </c:pt>
                <c:pt idx="33212">
                  <c:v>42934.147916608796</c:v>
                </c:pt>
                <c:pt idx="33213">
                  <c:v>42934.154861053241</c:v>
                </c:pt>
                <c:pt idx="33214">
                  <c:v>42934.161805497686</c:v>
                </c:pt>
                <c:pt idx="33215">
                  <c:v>42934.168749942131</c:v>
                </c:pt>
                <c:pt idx="33216">
                  <c:v>42934.175694386577</c:v>
                </c:pt>
                <c:pt idx="33217">
                  <c:v>42934.182638831022</c:v>
                </c:pt>
                <c:pt idx="33218">
                  <c:v>42934.18958327546</c:v>
                </c:pt>
                <c:pt idx="33219">
                  <c:v>42934.196527719905</c:v>
                </c:pt>
                <c:pt idx="33220">
                  <c:v>42934.20347216435</c:v>
                </c:pt>
                <c:pt idx="33221">
                  <c:v>42934.210416608796</c:v>
                </c:pt>
                <c:pt idx="33222">
                  <c:v>42934.217361053241</c:v>
                </c:pt>
                <c:pt idx="33223">
                  <c:v>42934.224305497686</c:v>
                </c:pt>
                <c:pt idx="33224">
                  <c:v>42934.231249942131</c:v>
                </c:pt>
                <c:pt idx="33225">
                  <c:v>42934.238194386577</c:v>
                </c:pt>
                <c:pt idx="33226">
                  <c:v>42934.245138831022</c:v>
                </c:pt>
                <c:pt idx="33227">
                  <c:v>42934.25208327546</c:v>
                </c:pt>
                <c:pt idx="33228">
                  <c:v>42934.259027719905</c:v>
                </c:pt>
                <c:pt idx="33229">
                  <c:v>42934.26597216435</c:v>
                </c:pt>
                <c:pt idx="33230">
                  <c:v>42934.272916608796</c:v>
                </c:pt>
                <c:pt idx="33231">
                  <c:v>42934.279861053241</c:v>
                </c:pt>
                <c:pt idx="33232">
                  <c:v>42934.286805497686</c:v>
                </c:pt>
                <c:pt idx="33233">
                  <c:v>42934.293749942131</c:v>
                </c:pt>
                <c:pt idx="33234">
                  <c:v>42934.300694386577</c:v>
                </c:pt>
                <c:pt idx="33235">
                  <c:v>42934.307638831022</c:v>
                </c:pt>
                <c:pt idx="33236">
                  <c:v>42934.31458327546</c:v>
                </c:pt>
                <c:pt idx="33237">
                  <c:v>42934.321527719905</c:v>
                </c:pt>
                <c:pt idx="33238">
                  <c:v>42934.32847216435</c:v>
                </c:pt>
                <c:pt idx="33239">
                  <c:v>42934.335416608796</c:v>
                </c:pt>
                <c:pt idx="33240">
                  <c:v>42934.342361053241</c:v>
                </c:pt>
                <c:pt idx="33241">
                  <c:v>42934.349305497686</c:v>
                </c:pt>
                <c:pt idx="33242">
                  <c:v>42934.356249942131</c:v>
                </c:pt>
                <c:pt idx="33243">
                  <c:v>42934.363194386577</c:v>
                </c:pt>
                <c:pt idx="33244">
                  <c:v>42934.370138831022</c:v>
                </c:pt>
                <c:pt idx="33245">
                  <c:v>42934.37708327546</c:v>
                </c:pt>
                <c:pt idx="33246">
                  <c:v>42934.384027719905</c:v>
                </c:pt>
                <c:pt idx="33247">
                  <c:v>42934.39097216435</c:v>
                </c:pt>
                <c:pt idx="33248">
                  <c:v>42934.397916608796</c:v>
                </c:pt>
                <c:pt idx="33249">
                  <c:v>42934.404861053241</c:v>
                </c:pt>
                <c:pt idx="33250">
                  <c:v>42934.411805497686</c:v>
                </c:pt>
                <c:pt idx="33251">
                  <c:v>42934.418749942131</c:v>
                </c:pt>
                <c:pt idx="33252">
                  <c:v>42934.425694386577</c:v>
                </c:pt>
                <c:pt idx="33253">
                  <c:v>42934.432638831022</c:v>
                </c:pt>
                <c:pt idx="33254">
                  <c:v>42934.43958327546</c:v>
                </c:pt>
                <c:pt idx="33255">
                  <c:v>42934.446527719905</c:v>
                </c:pt>
                <c:pt idx="33256">
                  <c:v>42934.45347216435</c:v>
                </c:pt>
                <c:pt idx="33257">
                  <c:v>42934.460416608796</c:v>
                </c:pt>
                <c:pt idx="33258">
                  <c:v>42934.467361053241</c:v>
                </c:pt>
                <c:pt idx="33259">
                  <c:v>42934.474305497686</c:v>
                </c:pt>
                <c:pt idx="33260">
                  <c:v>42934.481249942131</c:v>
                </c:pt>
                <c:pt idx="33261">
                  <c:v>42934.488194386577</c:v>
                </c:pt>
                <c:pt idx="33262">
                  <c:v>42934.495138831022</c:v>
                </c:pt>
                <c:pt idx="33263">
                  <c:v>42934.50208327546</c:v>
                </c:pt>
                <c:pt idx="33264">
                  <c:v>42934.509027719905</c:v>
                </c:pt>
                <c:pt idx="33265">
                  <c:v>42934.51597216435</c:v>
                </c:pt>
                <c:pt idx="33266">
                  <c:v>42934.522916608796</c:v>
                </c:pt>
                <c:pt idx="33267">
                  <c:v>42934.529861053241</c:v>
                </c:pt>
                <c:pt idx="33268">
                  <c:v>42934.536805497686</c:v>
                </c:pt>
                <c:pt idx="33269">
                  <c:v>42934.543749942131</c:v>
                </c:pt>
                <c:pt idx="33270">
                  <c:v>42934.550694386577</c:v>
                </c:pt>
                <c:pt idx="33271">
                  <c:v>42934.557638831022</c:v>
                </c:pt>
                <c:pt idx="33272">
                  <c:v>42934.56458327546</c:v>
                </c:pt>
                <c:pt idx="33273">
                  <c:v>42934.571527719905</c:v>
                </c:pt>
                <c:pt idx="33274">
                  <c:v>42934.57847216435</c:v>
                </c:pt>
                <c:pt idx="33275">
                  <c:v>42934.585416608796</c:v>
                </c:pt>
                <c:pt idx="33276">
                  <c:v>42934.592361053241</c:v>
                </c:pt>
                <c:pt idx="33277">
                  <c:v>42934.599305497686</c:v>
                </c:pt>
                <c:pt idx="33278">
                  <c:v>42934.606249942131</c:v>
                </c:pt>
                <c:pt idx="33279">
                  <c:v>42934.613194386577</c:v>
                </c:pt>
                <c:pt idx="33280">
                  <c:v>42934.620138831022</c:v>
                </c:pt>
                <c:pt idx="33281">
                  <c:v>42934.62708327546</c:v>
                </c:pt>
                <c:pt idx="33282">
                  <c:v>42934.634027719905</c:v>
                </c:pt>
                <c:pt idx="33283">
                  <c:v>42934.64097216435</c:v>
                </c:pt>
                <c:pt idx="33284">
                  <c:v>42934.647916608796</c:v>
                </c:pt>
                <c:pt idx="33285">
                  <c:v>42934.654861053241</c:v>
                </c:pt>
                <c:pt idx="33286">
                  <c:v>42934.661805497686</c:v>
                </c:pt>
                <c:pt idx="33287">
                  <c:v>42934.668749942131</c:v>
                </c:pt>
                <c:pt idx="33288">
                  <c:v>42934.675694386577</c:v>
                </c:pt>
                <c:pt idx="33289">
                  <c:v>42934.682638831022</c:v>
                </c:pt>
                <c:pt idx="33290">
                  <c:v>42934.68958327546</c:v>
                </c:pt>
                <c:pt idx="33291">
                  <c:v>42934.696527719905</c:v>
                </c:pt>
                <c:pt idx="33292">
                  <c:v>42934.70347216435</c:v>
                </c:pt>
                <c:pt idx="33293">
                  <c:v>42934.710416608796</c:v>
                </c:pt>
                <c:pt idx="33294">
                  <c:v>42934.717361053241</c:v>
                </c:pt>
                <c:pt idx="33295">
                  <c:v>42934.724305497686</c:v>
                </c:pt>
                <c:pt idx="33296">
                  <c:v>42934.731249942131</c:v>
                </c:pt>
                <c:pt idx="33297">
                  <c:v>42934.738194386577</c:v>
                </c:pt>
                <c:pt idx="33298">
                  <c:v>42934.745138831022</c:v>
                </c:pt>
                <c:pt idx="33299">
                  <c:v>42934.75208327546</c:v>
                </c:pt>
                <c:pt idx="33300">
                  <c:v>42934.759027719905</c:v>
                </c:pt>
                <c:pt idx="33301">
                  <c:v>42934.76597216435</c:v>
                </c:pt>
                <c:pt idx="33302">
                  <c:v>42934.772916608796</c:v>
                </c:pt>
                <c:pt idx="33303">
                  <c:v>42934.779861053241</c:v>
                </c:pt>
                <c:pt idx="33304">
                  <c:v>42934.786805497686</c:v>
                </c:pt>
                <c:pt idx="33305">
                  <c:v>42934.793749942131</c:v>
                </c:pt>
                <c:pt idx="33306">
                  <c:v>42934.800694386577</c:v>
                </c:pt>
                <c:pt idx="33307">
                  <c:v>42934.807638831022</c:v>
                </c:pt>
                <c:pt idx="33308">
                  <c:v>42934.81458327546</c:v>
                </c:pt>
                <c:pt idx="33309">
                  <c:v>42934.821527719905</c:v>
                </c:pt>
                <c:pt idx="33310">
                  <c:v>42934.82847216435</c:v>
                </c:pt>
                <c:pt idx="33311">
                  <c:v>42934.835416608796</c:v>
                </c:pt>
                <c:pt idx="33312">
                  <c:v>42934.842361053241</c:v>
                </c:pt>
                <c:pt idx="33313">
                  <c:v>42934.849305497686</c:v>
                </c:pt>
                <c:pt idx="33314">
                  <c:v>42934.856249942131</c:v>
                </c:pt>
                <c:pt idx="33315">
                  <c:v>42934.863194386577</c:v>
                </c:pt>
                <c:pt idx="33316">
                  <c:v>42934.870138831022</c:v>
                </c:pt>
                <c:pt idx="33317">
                  <c:v>42934.87708327546</c:v>
                </c:pt>
                <c:pt idx="33318">
                  <c:v>42934.884027719905</c:v>
                </c:pt>
                <c:pt idx="33319">
                  <c:v>42934.89097216435</c:v>
                </c:pt>
                <c:pt idx="33320">
                  <c:v>42934.897916608796</c:v>
                </c:pt>
                <c:pt idx="33321">
                  <c:v>42934.904861053241</c:v>
                </c:pt>
                <c:pt idx="33322">
                  <c:v>42934.911805497686</c:v>
                </c:pt>
                <c:pt idx="33323">
                  <c:v>42934.918749942131</c:v>
                </c:pt>
                <c:pt idx="33324">
                  <c:v>42934.925694386577</c:v>
                </c:pt>
                <c:pt idx="33325">
                  <c:v>42934.932638831022</c:v>
                </c:pt>
                <c:pt idx="33326">
                  <c:v>42934.93958327546</c:v>
                </c:pt>
                <c:pt idx="33327">
                  <c:v>42934.946527719905</c:v>
                </c:pt>
                <c:pt idx="33328">
                  <c:v>42934.95347216435</c:v>
                </c:pt>
                <c:pt idx="33329">
                  <c:v>42934.960416608796</c:v>
                </c:pt>
                <c:pt idx="33330">
                  <c:v>42934.967361053241</c:v>
                </c:pt>
                <c:pt idx="33331">
                  <c:v>42934.974305497686</c:v>
                </c:pt>
                <c:pt idx="33332">
                  <c:v>42934.981249942131</c:v>
                </c:pt>
                <c:pt idx="33333">
                  <c:v>42934.988194386577</c:v>
                </c:pt>
                <c:pt idx="33334">
                  <c:v>42934.995138831022</c:v>
                </c:pt>
                <c:pt idx="33335">
                  <c:v>42935.00208327546</c:v>
                </c:pt>
                <c:pt idx="33336">
                  <c:v>42935.009027719905</c:v>
                </c:pt>
                <c:pt idx="33337">
                  <c:v>42935.01597216435</c:v>
                </c:pt>
                <c:pt idx="33338">
                  <c:v>42935.022916608796</c:v>
                </c:pt>
                <c:pt idx="33339">
                  <c:v>42935.029861053241</c:v>
                </c:pt>
                <c:pt idx="33340">
                  <c:v>42935.036805497686</c:v>
                </c:pt>
                <c:pt idx="33341">
                  <c:v>42935.043749942131</c:v>
                </c:pt>
                <c:pt idx="33342">
                  <c:v>42935.050694386577</c:v>
                </c:pt>
                <c:pt idx="33343">
                  <c:v>42935.057638831022</c:v>
                </c:pt>
                <c:pt idx="33344">
                  <c:v>42935.06458327546</c:v>
                </c:pt>
                <c:pt idx="33345">
                  <c:v>42935.071527719905</c:v>
                </c:pt>
                <c:pt idx="33346">
                  <c:v>42935.07847216435</c:v>
                </c:pt>
                <c:pt idx="33347">
                  <c:v>42935.085416608796</c:v>
                </c:pt>
                <c:pt idx="33348">
                  <c:v>42935.092361053241</c:v>
                </c:pt>
                <c:pt idx="33349">
                  <c:v>42935.099305497686</c:v>
                </c:pt>
                <c:pt idx="33350">
                  <c:v>42935.106249942131</c:v>
                </c:pt>
                <c:pt idx="33351">
                  <c:v>42935.113194386577</c:v>
                </c:pt>
                <c:pt idx="33352">
                  <c:v>42935.120138831022</c:v>
                </c:pt>
                <c:pt idx="33353">
                  <c:v>42935.12708327546</c:v>
                </c:pt>
                <c:pt idx="33354">
                  <c:v>42935.134027719905</c:v>
                </c:pt>
                <c:pt idx="33355">
                  <c:v>42935.14097216435</c:v>
                </c:pt>
                <c:pt idx="33356">
                  <c:v>42935.147916608796</c:v>
                </c:pt>
                <c:pt idx="33357">
                  <c:v>42935.154861053241</c:v>
                </c:pt>
                <c:pt idx="33358">
                  <c:v>42935.161805497686</c:v>
                </c:pt>
                <c:pt idx="33359">
                  <c:v>42935.168749942131</c:v>
                </c:pt>
                <c:pt idx="33360">
                  <c:v>42935.175694386577</c:v>
                </c:pt>
                <c:pt idx="33361">
                  <c:v>42935.182638831022</c:v>
                </c:pt>
                <c:pt idx="33362">
                  <c:v>42935.18958327546</c:v>
                </c:pt>
                <c:pt idx="33363">
                  <c:v>42935.196527719905</c:v>
                </c:pt>
                <c:pt idx="33364">
                  <c:v>42935.20347216435</c:v>
                </c:pt>
                <c:pt idx="33365">
                  <c:v>42935.210416608796</c:v>
                </c:pt>
                <c:pt idx="33366">
                  <c:v>42935.217361053241</c:v>
                </c:pt>
                <c:pt idx="33367">
                  <c:v>42935.224305497686</c:v>
                </c:pt>
                <c:pt idx="33368">
                  <c:v>42935.231249942131</c:v>
                </c:pt>
                <c:pt idx="33369">
                  <c:v>42935.238194386577</c:v>
                </c:pt>
                <c:pt idx="33370">
                  <c:v>42935.245138831022</c:v>
                </c:pt>
                <c:pt idx="33371">
                  <c:v>42935.25208327546</c:v>
                </c:pt>
                <c:pt idx="33372">
                  <c:v>42935.259027719905</c:v>
                </c:pt>
                <c:pt idx="33373">
                  <c:v>42935.26597216435</c:v>
                </c:pt>
                <c:pt idx="33374">
                  <c:v>42935.272916608796</c:v>
                </c:pt>
                <c:pt idx="33375">
                  <c:v>42935.279861053241</c:v>
                </c:pt>
                <c:pt idx="33376">
                  <c:v>42935.286805497686</c:v>
                </c:pt>
                <c:pt idx="33377">
                  <c:v>42935.293749942131</c:v>
                </c:pt>
                <c:pt idx="33378">
                  <c:v>42935.300694386577</c:v>
                </c:pt>
                <c:pt idx="33379">
                  <c:v>42935.307638831022</c:v>
                </c:pt>
                <c:pt idx="33380">
                  <c:v>42935.31458327546</c:v>
                </c:pt>
                <c:pt idx="33381">
                  <c:v>42935.321527719905</c:v>
                </c:pt>
                <c:pt idx="33382">
                  <c:v>42935.32847216435</c:v>
                </c:pt>
                <c:pt idx="33383">
                  <c:v>42935.335416608796</c:v>
                </c:pt>
                <c:pt idx="33384">
                  <c:v>42935.342361053241</c:v>
                </c:pt>
                <c:pt idx="33385">
                  <c:v>42935.349305497686</c:v>
                </c:pt>
                <c:pt idx="33386">
                  <c:v>42935.356249942131</c:v>
                </c:pt>
                <c:pt idx="33387">
                  <c:v>42935.363194386577</c:v>
                </c:pt>
                <c:pt idx="33388">
                  <c:v>42935.370138831022</c:v>
                </c:pt>
                <c:pt idx="33389">
                  <c:v>42935.37708327546</c:v>
                </c:pt>
                <c:pt idx="33390">
                  <c:v>42935.384027719905</c:v>
                </c:pt>
                <c:pt idx="33391">
                  <c:v>42935.39097216435</c:v>
                </c:pt>
                <c:pt idx="33392">
                  <c:v>42935.397916608796</c:v>
                </c:pt>
                <c:pt idx="33393">
                  <c:v>42935.404861053241</c:v>
                </c:pt>
                <c:pt idx="33394">
                  <c:v>42935.411805497686</c:v>
                </c:pt>
                <c:pt idx="33395">
                  <c:v>42935.418749942131</c:v>
                </c:pt>
                <c:pt idx="33396">
                  <c:v>42935.425694386577</c:v>
                </c:pt>
                <c:pt idx="33397">
                  <c:v>42935.432638831022</c:v>
                </c:pt>
                <c:pt idx="33398">
                  <c:v>42935.43958327546</c:v>
                </c:pt>
                <c:pt idx="33399">
                  <c:v>42935.446527719905</c:v>
                </c:pt>
                <c:pt idx="33400">
                  <c:v>42935.45347216435</c:v>
                </c:pt>
                <c:pt idx="33401">
                  <c:v>42935.460416608796</c:v>
                </c:pt>
                <c:pt idx="33402">
                  <c:v>42935.467361053241</c:v>
                </c:pt>
                <c:pt idx="33403">
                  <c:v>42935.474305497686</c:v>
                </c:pt>
                <c:pt idx="33404">
                  <c:v>42935.481249942131</c:v>
                </c:pt>
                <c:pt idx="33405">
                  <c:v>42935.488194386577</c:v>
                </c:pt>
                <c:pt idx="33406">
                  <c:v>42935.495138831022</c:v>
                </c:pt>
                <c:pt idx="33407">
                  <c:v>42935.50208327546</c:v>
                </c:pt>
                <c:pt idx="33408">
                  <c:v>42935.509027719905</c:v>
                </c:pt>
                <c:pt idx="33409">
                  <c:v>42935.51597216435</c:v>
                </c:pt>
                <c:pt idx="33410">
                  <c:v>42935.522916608796</c:v>
                </c:pt>
                <c:pt idx="33411">
                  <c:v>42935.529861053241</c:v>
                </c:pt>
                <c:pt idx="33412">
                  <c:v>42935.536805497686</c:v>
                </c:pt>
                <c:pt idx="33413">
                  <c:v>42935.543749942131</c:v>
                </c:pt>
                <c:pt idx="33414">
                  <c:v>42935.550694386577</c:v>
                </c:pt>
                <c:pt idx="33415">
                  <c:v>42935.557638831022</c:v>
                </c:pt>
                <c:pt idx="33416">
                  <c:v>42935.56458327546</c:v>
                </c:pt>
                <c:pt idx="33417">
                  <c:v>42935.571527719905</c:v>
                </c:pt>
                <c:pt idx="33418">
                  <c:v>42935.57847216435</c:v>
                </c:pt>
                <c:pt idx="33419">
                  <c:v>42935.585416608796</c:v>
                </c:pt>
                <c:pt idx="33420">
                  <c:v>42935.592361053241</c:v>
                </c:pt>
                <c:pt idx="33421">
                  <c:v>42935.599305497686</c:v>
                </c:pt>
                <c:pt idx="33422">
                  <c:v>42935.606249942131</c:v>
                </c:pt>
                <c:pt idx="33423">
                  <c:v>42935.613194386577</c:v>
                </c:pt>
                <c:pt idx="33424">
                  <c:v>42935.620138831022</c:v>
                </c:pt>
                <c:pt idx="33425">
                  <c:v>42935.62708327546</c:v>
                </c:pt>
                <c:pt idx="33426">
                  <c:v>42935.634027719905</c:v>
                </c:pt>
                <c:pt idx="33427">
                  <c:v>42935.64097216435</c:v>
                </c:pt>
                <c:pt idx="33428">
                  <c:v>42935.647916608796</c:v>
                </c:pt>
                <c:pt idx="33429">
                  <c:v>42935.654861053241</c:v>
                </c:pt>
                <c:pt idx="33430">
                  <c:v>42935.661805497686</c:v>
                </c:pt>
                <c:pt idx="33431">
                  <c:v>42935.668749942131</c:v>
                </c:pt>
                <c:pt idx="33432">
                  <c:v>42935.675694386577</c:v>
                </c:pt>
                <c:pt idx="33433">
                  <c:v>42935.682638831022</c:v>
                </c:pt>
                <c:pt idx="33434">
                  <c:v>42935.68958327546</c:v>
                </c:pt>
                <c:pt idx="33435">
                  <c:v>42935.696527719905</c:v>
                </c:pt>
                <c:pt idx="33436">
                  <c:v>42935.70347216435</c:v>
                </c:pt>
                <c:pt idx="33437">
                  <c:v>42935.710416608796</c:v>
                </c:pt>
                <c:pt idx="33438">
                  <c:v>42935.717361053241</c:v>
                </c:pt>
                <c:pt idx="33439">
                  <c:v>42935.724305497686</c:v>
                </c:pt>
                <c:pt idx="33440">
                  <c:v>42935.731249942131</c:v>
                </c:pt>
                <c:pt idx="33441">
                  <c:v>42935.738194386577</c:v>
                </c:pt>
                <c:pt idx="33442">
                  <c:v>42935.745138831022</c:v>
                </c:pt>
                <c:pt idx="33443">
                  <c:v>42935.75208327546</c:v>
                </c:pt>
                <c:pt idx="33444">
                  <c:v>42935.759027719905</c:v>
                </c:pt>
                <c:pt idx="33445">
                  <c:v>42935.76597216435</c:v>
                </c:pt>
                <c:pt idx="33446">
                  <c:v>42935.772916608796</c:v>
                </c:pt>
                <c:pt idx="33447">
                  <c:v>42935.779861053241</c:v>
                </c:pt>
                <c:pt idx="33448">
                  <c:v>42935.786805497686</c:v>
                </c:pt>
                <c:pt idx="33449">
                  <c:v>42935.793749942131</c:v>
                </c:pt>
                <c:pt idx="33450">
                  <c:v>42935.800694386577</c:v>
                </c:pt>
                <c:pt idx="33451">
                  <c:v>42935.807638831022</c:v>
                </c:pt>
                <c:pt idx="33452">
                  <c:v>42935.81458327546</c:v>
                </c:pt>
                <c:pt idx="33453">
                  <c:v>42935.821527719905</c:v>
                </c:pt>
                <c:pt idx="33454">
                  <c:v>42935.82847216435</c:v>
                </c:pt>
                <c:pt idx="33455">
                  <c:v>42935.835416608796</c:v>
                </c:pt>
                <c:pt idx="33456">
                  <c:v>42935.842361053241</c:v>
                </c:pt>
                <c:pt idx="33457">
                  <c:v>42935.849305497686</c:v>
                </c:pt>
                <c:pt idx="33458">
                  <c:v>42935.856249942131</c:v>
                </c:pt>
                <c:pt idx="33459">
                  <c:v>42935.863194386577</c:v>
                </c:pt>
                <c:pt idx="33460">
                  <c:v>42935.870138831022</c:v>
                </c:pt>
                <c:pt idx="33461">
                  <c:v>42935.87708327546</c:v>
                </c:pt>
                <c:pt idx="33462">
                  <c:v>42935.884027719905</c:v>
                </c:pt>
                <c:pt idx="33463">
                  <c:v>42935.89097216435</c:v>
                </c:pt>
                <c:pt idx="33464">
                  <c:v>42935.897916608796</c:v>
                </c:pt>
                <c:pt idx="33465">
                  <c:v>42935.904861053241</c:v>
                </c:pt>
                <c:pt idx="33466">
                  <c:v>42935.911805497686</c:v>
                </c:pt>
                <c:pt idx="33467">
                  <c:v>42935.918749942131</c:v>
                </c:pt>
                <c:pt idx="33468">
                  <c:v>42935.925694386577</c:v>
                </c:pt>
                <c:pt idx="33469">
                  <c:v>42935.932638831022</c:v>
                </c:pt>
                <c:pt idx="33470">
                  <c:v>42935.93958327546</c:v>
                </c:pt>
                <c:pt idx="33471">
                  <c:v>42935.946527719905</c:v>
                </c:pt>
                <c:pt idx="33472">
                  <c:v>42935.95347216435</c:v>
                </c:pt>
                <c:pt idx="33473">
                  <c:v>42935.960416608796</c:v>
                </c:pt>
                <c:pt idx="33474">
                  <c:v>42935.967361053241</c:v>
                </c:pt>
                <c:pt idx="33475">
                  <c:v>42935.974305497686</c:v>
                </c:pt>
                <c:pt idx="33476">
                  <c:v>42935.981249942131</c:v>
                </c:pt>
                <c:pt idx="33477">
                  <c:v>42935.988194386577</c:v>
                </c:pt>
                <c:pt idx="33478">
                  <c:v>42935.995138831022</c:v>
                </c:pt>
                <c:pt idx="33479">
                  <c:v>42936.00208327546</c:v>
                </c:pt>
                <c:pt idx="33480">
                  <c:v>42936.009027719905</c:v>
                </c:pt>
                <c:pt idx="33481">
                  <c:v>42936.01597216435</c:v>
                </c:pt>
                <c:pt idx="33482">
                  <c:v>42936.022916608796</c:v>
                </c:pt>
                <c:pt idx="33483">
                  <c:v>42936.029861053241</c:v>
                </c:pt>
                <c:pt idx="33484">
                  <c:v>42936.036805497686</c:v>
                </c:pt>
                <c:pt idx="33485">
                  <c:v>42936.043749942131</c:v>
                </c:pt>
                <c:pt idx="33486">
                  <c:v>42936.050694386577</c:v>
                </c:pt>
                <c:pt idx="33487">
                  <c:v>42936.057638831022</c:v>
                </c:pt>
                <c:pt idx="33488">
                  <c:v>42936.06458327546</c:v>
                </c:pt>
                <c:pt idx="33489">
                  <c:v>42936.071527719905</c:v>
                </c:pt>
                <c:pt idx="33490">
                  <c:v>42936.07847216435</c:v>
                </c:pt>
                <c:pt idx="33491">
                  <c:v>42936.085416608796</c:v>
                </c:pt>
                <c:pt idx="33492">
                  <c:v>42936.092361053241</c:v>
                </c:pt>
                <c:pt idx="33493">
                  <c:v>42936.099305497686</c:v>
                </c:pt>
                <c:pt idx="33494">
                  <c:v>42936.106249942131</c:v>
                </c:pt>
                <c:pt idx="33495">
                  <c:v>42936.113194386577</c:v>
                </c:pt>
                <c:pt idx="33496">
                  <c:v>42936.120138831022</c:v>
                </c:pt>
                <c:pt idx="33497">
                  <c:v>42936.12708327546</c:v>
                </c:pt>
                <c:pt idx="33498">
                  <c:v>42936.134027719905</c:v>
                </c:pt>
                <c:pt idx="33499">
                  <c:v>42936.14097216435</c:v>
                </c:pt>
                <c:pt idx="33500">
                  <c:v>42936.147916608796</c:v>
                </c:pt>
                <c:pt idx="33501">
                  <c:v>42936.154861053241</c:v>
                </c:pt>
                <c:pt idx="33502">
                  <c:v>42936.161805497686</c:v>
                </c:pt>
                <c:pt idx="33503">
                  <c:v>42936.168749942131</c:v>
                </c:pt>
                <c:pt idx="33504">
                  <c:v>42936.175694386577</c:v>
                </c:pt>
                <c:pt idx="33505">
                  <c:v>42936.182638831022</c:v>
                </c:pt>
                <c:pt idx="33506">
                  <c:v>42936.18958327546</c:v>
                </c:pt>
                <c:pt idx="33507">
                  <c:v>42936.196527719905</c:v>
                </c:pt>
                <c:pt idx="33508">
                  <c:v>42936.20347216435</c:v>
                </c:pt>
                <c:pt idx="33509">
                  <c:v>42936.210416608796</c:v>
                </c:pt>
                <c:pt idx="33510">
                  <c:v>42936.217361053241</c:v>
                </c:pt>
                <c:pt idx="33511">
                  <c:v>42936.224305497686</c:v>
                </c:pt>
                <c:pt idx="33512">
                  <c:v>42936.231249942131</c:v>
                </c:pt>
                <c:pt idx="33513">
                  <c:v>42936.238194386577</c:v>
                </c:pt>
                <c:pt idx="33514">
                  <c:v>42936.245138831022</c:v>
                </c:pt>
                <c:pt idx="33515">
                  <c:v>42936.25208327546</c:v>
                </c:pt>
                <c:pt idx="33516">
                  <c:v>42936.259027719905</c:v>
                </c:pt>
                <c:pt idx="33517">
                  <c:v>42936.26597216435</c:v>
                </c:pt>
                <c:pt idx="33518">
                  <c:v>42936.272916608796</c:v>
                </c:pt>
                <c:pt idx="33519">
                  <c:v>42936.279861053241</c:v>
                </c:pt>
                <c:pt idx="33520">
                  <c:v>42936.286805497686</c:v>
                </c:pt>
                <c:pt idx="33521">
                  <c:v>42936.293749942131</c:v>
                </c:pt>
                <c:pt idx="33522">
                  <c:v>42936.300694386577</c:v>
                </c:pt>
                <c:pt idx="33523">
                  <c:v>42936.307638831022</c:v>
                </c:pt>
                <c:pt idx="33524">
                  <c:v>42936.31458327546</c:v>
                </c:pt>
                <c:pt idx="33525">
                  <c:v>42936.321527719905</c:v>
                </c:pt>
                <c:pt idx="33526">
                  <c:v>42936.32847216435</c:v>
                </c:pt>
                <c:pt idx="33527">
                  <c:v>42936.335416608796</c:v>
                </c:pt>
                <c:pt idx="33528">
                  <c:v>42936.342361053241</c:v>
                </c:pt>
                <c:pt idx="33529">
                  <c:v>42936.349305497686</c:v>
                </c:pt>
                <c:pt idx="33530">
                  <c:v>42936.356249942131</c:v>
                </c:pt>
                <c:pt idx="33531">
                  <c:v>42936.363194386577</c:v>
                </c:pt>
                <c:pt idx="33532">
                  <c:v>42936.370138831022</c:v>
                </c:pt>
                <c:pt idx="33533">
                  <c:v>42936.37708327546</c:v>
                </c:pt>
                <c:pt idx="33534">
                  <c:v>42936.384027719905</c:v>
                </c:pt>
                <c:pt idx="33535">
                  <c:v>42936.39097216435</c:v>
                </c:pt>
                <c:pt idx="33536">
                  <c:v>42936.397916608796</c:v>
                </c:pt>
                <c:pt idx="33537">
                  <c:v>42936.404861053241</c:v>
                </c:pt>
                <c:pt idx="33538">
                  <c:v>42936.411805497686</c:v>
                </c:pt>
                <c:pt idx="33539">
                  <c:v>42936.418749942131</c:v>
                </c:pt>
                <c:pt idx="33540">
                  <c:v>42936.425694386577</c:v>
                </c:pt>
                <c:pt idx="33541">
                  <c:v>42936.432638831022</c:v>
                </c:pt>
                <c:pt idx="33542">
                  <c:v>42936.43958327546</c:v>
                </c:pt>
                <c:pt idx="33543">
                  <c:v>42936.446527719905</c:v>
                </c:pt>
                <c:pt idx="33544">
                  <c:v>42936.45347216435</c:v>
                </c:pt>
                <c:pt idx="33545">
                  <c:v>42936.460416608796</c:v>
                </c:pt>
                <c:pt idx="33546">
                  <c:v>42936.467361053241</c:v>
                </c:pt>
                <c:pt idx="33547">
                  <c:v>42936.474305497686</c:v>
                </c:pt>
                <c:pt idx="33548">
                  <c:v>42936.481249942131</c:v>
                </c:pt>
                <c:pt idx="33549">
                  <c:v>42936.488194386577</c:v>
                </c:pt>
                <c:pt idx="33550">
                  <c:v>42936.495138831022</c:v>
                </c:pt>
                <c:pt idx="33551">
                  <c:v>42936.50208327546</c:v>
                </c:pt>
                <c:pt idx="33552">
                  <c:v>42936.509027719905</c:v>
                </c:pt>
                <c:pt idx="33553">
                  <c:v>42936.51597216435</c:v>
                </c:pt>
                <c:pt idx="33554">
                  <c:v>42936.522916608796</c:v>
                </c:pt>
                <c:pt idx="33555">
                  <c:v>42936.529861053241</c:v>
                </c:pt>
                <c:pt idx="33556">
                  <c:v>42936.536805497686</c:v>
                </c:pt>
                <c:pt idx="33557">
                  <c:v>42936.543749942131</c:v>
                </c:pt>
                <c:pt idx="33558">
                  <c:v>42936.550694386577</c:v>
                </c:pt>
                <c:pt idx="33559">
                  <c:v>42936.557638831022</c:v>
                </c:pt>
                <c:pt idx="33560">
                  <c:v>42936.56458327546</c:v>
                </c:pt>
                <c:pt idx="33561">
                  <c:v>42936.571527719905</c:v>
                </c:pt>
                <c:pt idx="33562">
                  <c:v>42936.57847216435</c:v>
                </c:pt>
                <c:pt idx="33563">
                  <c:v>42936.585416608796</c:v>
                </c:pt>
                <c:pt idx="33564">
                  <c:v>42936.592361053241</c:v>
                </c:pt>
                <c:pt idx="33565">
                  <c:v>42936.599305497686</c:v>
                </c:pt>
                <c:pt idx="33566">
                  <c:v>42936.606249942131</c:v>
                </c:pt>
                <c:pt idx="33567">
                  <c:v>42936.613194386577</c:v>
                </c:pt>
                <c:pt idx="33568">
                  <c:v>42936.620138831022</c:v>
                </c:pt>
                <c:pt idx="33569">
                  <c:v>42936.62708327546</c:v>
                </c:pt>
                <c:pt idx="33570">
                  <c:v>42936.634027719905</c:v>
                </c:pt>
                <c:pt idx="33571">
                  <c:v>42936.64097216435</c:v>
                </c:pt>
                <c:pt idx="33572">
                  <c:v>42936.647916608796</c:v>
                </c:pt>
                <c:pt idx="33573">
                  <c:v>42936.654861053241</c:v>
                </c:pt>
                <c:pt idx="33574">
                  <c:v>42936.661805497686</c:v>
                </c:pt>
                <c:pt idx="33575">
                  <c:v>42936.668749942131</c:v>
                </c:pt>
                <c:pt idx="33576">
                  <c:v>42936.675694386577</c:v>
                </c:pt>
                <c:pt idx="33577">
                  <c:v>42936.682638831022</c:v>
                </c:pt>
                <c:pt idx="33578">
                  <c:v>42936.68958327546</c:v>
                </c:pt>
                <c:pt idx="33579">
                  <c:v>42936.696527719905</c:v>
                </c:pt>
                <c:pt idx="33580">
                  <c:v>42936.70347216435</c:v>
                </c:pt>
                <c:pt idx="33581">
                  <c:v>42936.710416608796</c:v>
                </c:pt>
                <c:pt idx="33582">
                  <c:v>42936.717361053241</c:v>
                </c:pt>
                <c:pt idx="33583">
                  <c:v>42936.724305497686</c:v>
                </c:pt>
                <c:pt idx="33584">
                  <c:v>42936.731249942131</c:v>
                </c:pt>
                <c:pt idx="33585">
                  <c:v>42936.738194386577</c:v>
                </c:pt>
                <c:pt idx="33586">
                  <c:v>42936.745138831022</c:v>
                </c:pt>
                <c:pt idx="33587">
                  <c:v>42936.75208327546</c:v>
                </c:pt>
                <c:pt idx="33588">
                  <c:v>42936.759027719905</c:v>
                </c:pt>
                <c:pt idx="33589">
                  <c:v>42936.76597216435</c:v>
                </c:pt>
                <c:pt idx="33590">
                  <c:v>42936.772916608796</c:v>
                </c:pt>
                <c:pt idx="33591">
                  <c:v>42936.779861053241</c:v>
                </c:pt>
                <c:pt idx="33592">
                  <c:v>42936.786805497686</c:v>
                </c:pt>
                <c:pt idx="33593">
                  <c:v>42936.793749942131</c:v>
                </c:pt>
                <c:pt idx="33594">
                  <c:v>42936.800694386577</c:v>
                </c:pt>
                <c:pt idx="33595">
                  <c:v>42936.807638831022</c:v>
                </c:pt>
                <c:pt idx="33596">
                  <c:v>42936.81458327546</c:v>
                </c:pt>
                <c:pt idx="33597">
                  <c:v>42936.821527719905</c:v>
                </c:pt>
                <c:pt idx="33598">
                  <c:v>42936.82847216435</c:v>
                </c:pt>
                <c:pt idx="33599">
                  <c:v>42936.835416608796</c:v>
                </c:pt>
                <c:pt idx="33600">
                  <c:v>42936.842361053241</c:v>
                </c:pt>
                <c:pt idx="33601">
                  <c:v>42936.849305497686</c:v>
                </c:pt>
                <c:pt idx="33602">
                  <c:v>42936.856249942131</c:v>
                </c:pt>
                <c:pt idx="33603">
                  <c:v>42936.863194386577</c:v>
                </c:pt>
                <c:pt idx="33604">
                  <c:v>42936.870138831022</c:v>
                </c:pt>
                <c:pt idx="33605">
                  <c:v>42936.87708327546</c:v>
                </c:pt>
                <c:pt idx="33606">
                  <c:v>42936.884027719905</c:v>
                </c:pt>
                <c:pt idx="33607">
                  <c:v>42936.89097216435</c:v>
                </c:pt>
                <c:pt idx="33608">
                  <c:v>42936.897916608796</c:v>
                </c:pt>
                <c:pt idx="33609">
                  <c:v>42936.904861053241</c:v>
                </c:pt>
                <c:pt idx="33610">
                  <c:v>42936.911805497686</c:v>
                </c:pt>
                <c:pt idx="33611">
                  <c:v>42936.918749942131</c:v>
                </c:pt>
                <c:pt idx="33612">
                  <c:v>42936.925694386577</c:v>
                </c:pt>
                <c:pt idx="33613">
                  <c:v>42936.932638831022</c:v>
                </c:pt>
                <c:pt idx="33614">
                  <c:v>42936.93958327546</c:v>
                </c:pt>
                <c:pt idx="33615">
                  <c:v>42936.946527719905</c:v>
                </c:pt>
                <c:pt idx="33616">
                  <c:v>42936.95347216435</c:v>
                </c:pt>
                <c:pt idx="33617">
                  <c:v>42936.960416608796</c:v>
                </c:pt>
                <c:pt idx="33618">
                  <c:v>42936.967361053241</c:v>
                </c:pt>
                <c:pt idx="33619">
                  <c:v>42936.974305497686</c:v>
                </c:pt>
                <c:pt idx="33620">
                  <c:v>42936.981249942131</c:v>
                </c:pt>
                <c:pt idx="33621">
                  <c:v>42936.988194386577</c:v>
                </c:pt>
                <c:pt idx="33622">
                  <c:v>42936.995138831022</c:v>
                </c:pt>
                <c:pt idx="33623">
                  <c:v>42937.00208327546</c:v>
                </c:pt>
                <c:pt idx="33624">
                  <c:v>42937.009027719905</c:v>
                </c:pt>
                <c:pt idx="33625">
                  <c:v>42937.01597216435</c:v>
                </c:pt>
                <c:pt idx="33626">
                  <c:v>42937.022916608796</c:v>
                </c:pt>
                <c:pt idx="33627">
                  <c:v>42937.029861053241</c:v>
                </c:pt>
                <c:pt idx="33628">
                  <c:v>42937.036805497686</c:v>
                </c:pt>
                <c:pt idx="33629">
                  <c:v>42937.043749942131</c:v>
                </c:pt>
                <c:pt idx="33630">
                  <c:v>42937.050694386577</c:v>
                </c:pt>
                <c:pt idx="33631">
                  <c:v>42937.057638831022</c:v>
                </c:pt>
                <c:pt idx="33632">
                  <c:v>42937.06458327546</c:v>
                </c:pt>
                <c:pt idx="33633">
                  <c:v>42937.071527719905</c:v>
                </c:pt>
                <c:pt idx="33634">
                  <c:v>42937.07847216435</c:v>
                </c:pt>
                <c:pt idx="33635">
                  <c:v>42937.085416608796</c:v>
                </c:pt>
                <c:pt idx="33636">
                  <c:v>42937.092361053241</c:v>
                </c:pt>
                <c:pt idx="33637">
                  <c:v>42937.099305497686</c:v>
                </c:pt>
                <c:pt idx="33638">
                  <c:v>42937.106249942131</c:v>
                </c:pt>
                <c:pt idx="33639">
                  <c:v>42937.113194386577</c:v>
                </c:pt>
                <c:pt idx="33640">
                  <c:v>42937.120138831022</c:v>
                </c:pt>
                <c:pt idx="33641">
                  <c:v>42937.12708327546</c:v>
                </c:pt>
                <c:pt idx="33642">
                  <c:v>42937.134027719905</c:v>
                </c:pt>
                <c:pt idx="33643">
                  <c:v>42937.14097216435</c:v>
                </c:pt>
                <c:pt idx="33644">
                  <c:v>42937.147916608796</c:v>
                </c:pt>
                <c:pt idx="33645">
                  <c:v>42937.154861053241</c:v>
                </c:pt>
                <c:pt idx="33646">
                  <c:v>42937.161805497686</c:v>
                </c:pt>
                <c:pt idx="33647">
                  <c:v>42937.168749942131</c:v>
                </c:pt>
                <c:pt idx="33648">
                  <c:v>42937.175694386577</c:v>
                </c:pt>
                <c:pt idx="33649">
                  <c:v>42937.182638831022</c:v>
                </c:pt>
                <c:pt idx="33650">
                  <c:v>42937.18958327546</c:v>
                </c:pt>
                <c:pt idx="33651">
                  <c:v>42937.196527719905</c:v>
                </c:pt>
                <c:pt idx="33652">
                  <c:v>42937.20347216435</c:v>
                </c:pt>
                <c:pt idx="33653">
                  <c:v>42937.210416608796</c:v>
                </c:pt>
                <c:pt idx="33654">
                  <c:v>42937.217361053241</c:v>
                </c:pt>
                <c:pt idx="33655">
                  <c:v>42937.224305497686</c:v>
                </c:pt>
                <c:pt idx="33656">
                  <c:v>42937.231249942131</c:v>
                </c:pt>
                <c:pt idx="33657">
                  <c:v>42937.238194386577</c:v>
                </c:pt>
                <c:pt idx="33658">
                  <c:v>42937.245138831022</c:v>
                </c:pt>
                <c:pt idx="33659">
                  <c:v>42937.25208327546</c:v>
                </c:pt>
                <c:pt idx="33660">
                  <c:v>42937.259027719905</c:v>
                </c:pt>
                <c:pt idx="33661">
                  <c:v>42937.26597216435</c:v>
                </c:pt>
                <c:pt idx="33662">
                  <c:v>42937.272916608796</c:v>
                </c:pt>
                <c:pt idx="33663">
                  <c:v>42937.279861053241</c:v>
                </c:pt>
                <c:pt idx="33664">
                  <c:v>42937.286805497686</c:v>
                </c:pt>
                <c:pt idx="33665">
                  <c:v>42937.293749942131</c:v>
                </c:pt>
                <c:pt idx="33666">
                  <c:v>42937.300694386577</c:v>
                </c:pt>
                <c:pt idx="33667">
                  <c:v>42937.307638831022</c:v>
                </c:pt>
                <c:pt idx="33668">
                  <c:v>42937.31458327546</c:v>
                </c:pt>
                <c:pt idx="33669">
                  <c:v>42937.321527719905</c:v>
                </c:pt>
                <c:pt idx="33670">
                  <c:v>42937.32847216435</c:v>
                </c:pt>
                <c:pt idx="33671">
                  <c:v>42937.335416608796</c:v>
                </c:pt>
                <c:pt idx="33672">
                  <c:v>42937.342361053241</c:v>
                </c:pt>
                <c:pt idx="33673">
                  <c:v>42937.349305497686</c:v>
                </c:pt>
                <c:pt idx="33674">
                  <c:v>42937.356249942131</c:v>
                </c:pt>
                <c:pt idx="33675">
                  <c:v>42937.363194386577</c:v>
                </c:pt>
                <c:pt idx="33676">
                  <c:v>42937.370138831022</c:v>
                </c:pt>
                <c:pt idx="33677">
                  <c:v>42937.37708327546</c:v>
                </c:pt>
                <c:pt idx="33678">
                  <c:v>42937.384027719905</c:v>
                </c:pt>
                <c:pt idx="33679">
                  <c:v>42937.39097216435</c:v>
                </c:pt>
                <c:pt idx="33680">
                  <c:v>42937.397916608796</c:v>
                </c:pt>
                <c:pt idx="33681">
                  <c:v>42937.404861053241</c:v>
                </c:pt>
                <c:pt idx="33682">
                  <c:v>42937.411805497686</c:v>
                </c:pt>
                <c:pt idx="33683">
                  <c:v>42937.418749942131</c:v>
                </c:pt>
                <c:pt idx="33684">
                  <c:v>42937.425694386577</c:v>
                </c:pt>
                <c:pt idx="33685">
                  <c:v>42937.432638831022</c:v>
                </c:pt>
                <c:pt idx="33686">
                  <c:v>42937.43958327546</c:v>
                </c:pt>
                <c:pt idx="33687">
                  <c:v>42937.446527719905</c:v>
                </c:pt>
                <c:pt idx="33688">
                  <c:v>42937.45347216435</c:v>
                </c:pt>
                <c:pt idx="33689">
                  <c:v>42937.460416608796</c:v>
                </c:pt>
                <c:pt idx="33690">
                  <c:v>42937.467361053241</c:v>
                </c:pt>
                <c:pt idx="33691">
                  <c:v>42937.474305497686</c:v>
                </c:pt>
                <c:pt idx="33692">
                  <c:v>42937.481249942131</c:v>
                </c:pt>
                <c:pt idx="33693">
                  <c:v>42937.488194386577</c:v>
                </c:pt>
                <c:pt idx="33694">
                  <c:v>42937.495138831022</c:v>
                </c:pt>
                <c:pt idx="33695">
                  <c:v>42937.50208327546</c:v>
                </c:pt>
                <c:pt idx="33696">
                  <c:v>42937.509027719905</c:v>
                </c:pt>
                <c:pt idx="33697">
                  <c:v>42937.51597216435</c:v>
                </c:pt>
                <c:pt idx="33698">
                  <c:v>42937.522916608796</c:v>
                </c:pt>
                <c:pt idx="33699">
                  <c:v>42937.529861053241</c:v>
                </c:pt>
                <c:pt idx="33700">
                  <c:v>42937.536805497686</c:v>
                </c:pt>
                <c:pt idx="33701">
                  <c:v>42937.543749942131</c:v>
                </c:pt>
                <c:pt idx="33702">
                  <c:v>42937.550694386577</c:v>
                </c:pt>
                <c:pt idx="33703">
                  <c:v>42937.557638831022</c:v>
                </c:pt>
                <c:pt idx="33704">
                  <c:v>42937.56458327546</c:v>
                </c:pt>
                <c:pt idx="33705">
                  <c:v>42937.571527719905</c:v>
                </c:pt>
                <c:pt idx="33706">
                  <c:v>42937.57847216435</c:v>
                </c:pt>
                <c:pt idx="33707">
                  <c:v>42937.585416608796</c:v>
                </c:pt>
                <c:pt idx="33708">
                  <c:v>42937.592361053241</c:v>
                </c:pt>
                <c:pt idx="33709">
                  <c:v>42937.599305497686</c:v>
                </c:pt>
                <c:pt idx="33710">
                  <c:v>42937.606249942131</c:v>
                </c:pt>
                <c:pt idx="33711">
                  <c:v>42937.613194386577</c:v>
                </c:pt>
                <c:pt idx="33712">
                  <c:v>42937.620138831022</c:v>
                </c:pt>
                <c:pt idx="33713">
                  <c:v>42937.62708327546</c:v>
                </c:pt>
                <c:pt idx="33714">
                  <c:v>42937.634027719905</c:v>
                </c:pt>
                <c:pt idx="33715">
                  <c:v>42937.64097216435</c:v>
                </c:pt>
                <c:pt idx="33716">
                  <c:v>42937.647916608796</c:v>
                </c:pt>
                <c:pt idx="33717">
                  <c:v>42937.654861053241</c:v>
                </c:pt>
                <c:pt idx="33718">
                  <c:v>42937.661805497686</c:v>
                </c:pt>
                <c:pt idx="33719">
                  <c:v>42937.668749942131</c:v>
                </c:pt>
                <c:pt idx="33720">
                  <c:v>42937.675694386577</c:v>
                </c:pt>
                <c:pt idx="33721">
                  <c:v>42937.682638831022</c:v>
                </c:pt>
                <c:pt idx="33722">
                  <c:v>42937.68958327546</c:v>
                </c:pt>
                <c:pt idx="33723">
                  <c:v>42937.696527719905</c:v>
                </c:pt>
                <c:pt idx="33724">
                  <c:v>42937.70347216435</c:v>
                </c:pt>
                <c:pt idx="33725">
                  <c:v>42937.710416608796</c:v>
                </c:pt>
                <c:pt idx="33726">
                  <c:v>42937.717361053241</c:v>
                </c:pt>
                <c:pt idx="33727">
                  <c:v>42937.724305497686</c:v>
                </c:pt>
                <c:pt idx="33728">
                  <c:v>42937.731249942131</c:v>
                </c:pt>
                <c:pt idx="33729">
                  <c:v>42937.738194386577</c:v>
                </c:pt>
                <c:pt idx="33730">
                  <c:v>42937.745138831022</c:v>
                </c:pt>
                <c:pt idx="33731">
                  <c:v>42937.75208327546</c:v>
                </c:pt>
                <c:pt idx="33732">
                  <c:v>42937.759027719905</c:v>
                </c:pt>
                <c:pt idx="33733">
                  <c:v>42937.76597216435</c:v>
                </c:pt>
                <c:pt idx="33734">
                  <c:v>42937.772916608796</c:v>
                </c:pt>
                <c:pt idx="33735">
                  <c:v>42937.779861053241</c:v>
                </c:pt>
                <c:pt idx="33736">
                  <c:v>42937.786805497686</c:v>
                </c:pt>
                <c:pt idx="33737">
                  <c:v>42937.793749942131</c:v>
                </c:pt>
                <c:pt idx="33738">
                  <c:v>42937.800694386577</c:v>
                </c:pt>
                <c:pt idx="33739">
                  <c:v>42937.807638831022</c:v>
                </c:pt>
                <c:pt idx="33740">
                  <c:v>42937.81458327546</c:v>
                </c:pt>
                <c:pt idx="33741">
                  <c:v>42937.821527719905</c:v>
                </c:pt>
                <c:pt idx="33742">
                  <c:v>42937.82847216435</c:v>
                </c:pt>
                <c:pt idx="33743">
                  <c:v>42937.835416608796</c:v>
                </c:pt>
                <c:pt idx="33744">
                  <c:v>42937.842361053241</c:v>
                </c:pt>
                <c:pt idx="33745">
                  <c:v>42937.849305497686</c:v>
                </c:pt>
                <c:pt idx="33746">
                  <c:v>42937.856249942131</c:v>
                </c:pt>
                <c:pt idx="33747">
                  <c:v>42937.863194386577</c:v>
                </c:pt>
                <c:pt idx="33748">
                  <c:v>42937.870138831022</c:v>
                </c:pt>
                <c:pt idx="33749">
                  <c:v>42937.87708327546</c:v>
                </c:pt>
                <c:pt idx="33750">
                  <c:v>42937.884027719905</c:v>
                </c:pt>
                <c:pt idx="33751">
                  <c:v>42937.89097216435</c:v>
                </c:pt>
                <c:pt idx="33752">
                  <c:v>42937.897916608796</c:v>
                </c:pt>
                <c:pt idx="33753">
                  <c:v>42937.904861053241</c:v>
                </c:pt>
                <c:pt idx="33754">
                  <c:v>42937.911805497686</c:v>
                </c:pt>
                <c:pt idx="33755">
                  <c:v>42937.918749942131</c:v>
                </c:pt>
                <c:pt idx="33756">
                  <c:v>42937.925694386577</c:v>
                </c:pt>
                <c:pt idx="33757">
                  <c:v>42937.932638831022</c:v>
                </c:pt>
                <c:pt idx="33758">
                  <c:v>42937.93958327546</c:v>
                </c:pt>
                <c:pt idx="33759">
                  <c:v>42937.946527719905</c:v>
                </c:pt>
                <c:pt idx="33760">
                  <c:v>42937.95347216435</c:v>
                </c:pt>
                <c:pt idx="33761">
                  <c:v>42937.960416608796</c:v>
                </c:pt>
                <c:pt idx="33762">
                  <c:v>42937.967361053241</c:v>
                </c:pt>
                <c:pt idx="33763">
                  <c:v>42937.974305497686</c:v>
                </c:pt>
                <c:pt idx="33764">
                  <c:v>42937.981249942131</c:v>
                </c:pt>
                <c:pt idx="33765">
                  <c:v>42937.988194386577</c:v>
                </c:pt>
                <c:pt idx="33766">
                  <c:v>42937.995138831022</c:v>
                </c:pt>
                <c:pt idx="33767">
                  <c:v>42938.00208327546</c:v>
                </c:pt>
                <c:pt idx="33768">
                  <c:v>42938.009027719905</c:v>
                </c:pt>
                <c:pt idx="33769">
                  <c:v>42938.01597216435</c:v>
                </c:pt>
                <c:pt idx="33770">
                  <c:v>42938.022916608796</c:v>
                </c:pt>
                <c:pt idx="33771">
                  <c:v>42938.029861053241</c:v>
                </c:pt>
                <c:pt idx="33772">
                  <c:v>42938.036805497686</c:v>
                </c:pt>
                <c:pt idx="33773">
                  <c:v>42938.043749942131</c:v>
                </c:pt>
                <c:pt idx="33774">
                  <c:v>42938.050694386577</c:v>
                </c:pt>
                <c:pt idx="33775">
                  <c:v>42938.057638831022</c:v>
                </c:pt>
                <c:pt idx="33776">
                  <c:v>42938.06458327546</c:v>
                </c:pt>
                <c:pt idx="33777">
                  <c:v>42938.071527719905</c:v>
                </c:pt>
                <c:pt idx="33778">
                  <c:v>42938.07847216435</c:v>
                </c:pt>
                <c:pt idx="33779">
                  <c:v>42938.085416608796</c:v>
                </c:pt>
                <c:pt idx="33780">
                  <c:v>42938.092361053241</c:v>
                </c:pt>
                <c:pt idx="33781">
                  <c:v>42938.099305497686</c:v>
                </c:pt>
                <c:pt idx="33782">
                  <c:v>42938.106249942131</c:v>
                </c:pt>
                <c:pt idx="33783">
                  <c:v>42938.113194386577</c:v>
                </c:pt>
                <c:pt idx="33784">
                  <c:v>42938.120138831022</c:v>
                </c:pt>
                <c:pt idx="33785">
                  <c:v>42938.12708327546</c:v>
                </c:pt>
                <c:pt idx="33786">
                  <c:v>42938.134027719905</c:v>
                </c:pt>
                <c:pt idx="33787">
                  <c:v>42938.14097216435</c:v>
                </c:pt>
                <c:pt idx="33788">
                  <c:v>42938.147916608796</c:v>
                </c:pt>
                <c:pt idx="33789">
                  <c:v>42938.154861053241</c:v>
                </c:pt>
                <c:pt idx="33790">
                  <c:v>42938.161805497686</c:v>
                </c:pt>
                <c:pt idx="33791">
                  <c:v>42938.168749942131</c:v>
                </c:pt>
                <c:pt idx="33792">
                  <c:v>42938.175694386577</c:v>
                </c:pt>
                <c:pt idx="33793">
                  <c:v>42938.182638831022</c:v>
                </c:pt>
                <c:pt idx="33794">
                  <c:v>42938.18958327546</c:v>
                </c:pt>
                <c:pt idx="33795">
                  <c:v>42938.196527719905</c:v>
                </c:pt>
                <c:pt idx="33796">
                  <c:v>42938.20347216435</c:v>
                </c:pt>
                <c:pt idx="33797">
                  <c:v>42938.210416608796</c:v>
                </c:pt>
                <c:pt idx="33798">
                  <c:v>42938.217361053241</c:v>
                </c:pt>
                <c:pt idx="33799">
                  <c:v>42938.224305497686</c:v>
                </c:pt>
                <c:pt idx="33800">
                  <c:v>42938.231249942131</c:v>
                </c:pt>
                <c:pt idx="33801">
                  <c:v>42938.238194386577</c:v>
                </c:pt>
                <c:pt idx="33802">
                  <c:v>42938.245138831022</c:v>
                </c:pt>
                <c:pt idx="33803">
                  <c:v>42938.25208327546</c:v>
                </c:pt>
                <c:pt idx="33804">
                  <c:v>42938.259027719905</c:v>
                </c:pt>
                <c:pt idx="33805">
                  <c:v>42938.26597216435</c:v>
                </c:pt>
                <c:pt idx="33806">
                  <c:v>42938.272916608796</c:v>
                </c:pt>
                <c:pt idx="33807">
                  <c:v>42938.279861053241</c:v>
                </c:pt>
                <c:pt idx="33808">
                  <c:v>42938.286805497686</c:v>
                </c:pt>
                <c:pt idx="33809">
                  <c:v>42938.293749942131</c:v>
                </c:pt>
                <c:pt idx="33810">
                  <c:v>42938.300694386577</c:v>
                </c:pt>
                <c:pt idx="33811">
                  <c:v>42938.307638831022</c:v>
                </c:pt>
                <c:pt idx="33812">
                  <c:v>42938.31458327546</c:v>
                </c:pt>
                <c:pt idx="33813">
                  <c:v>42938.321527719905</c:v>
                </c:pt>
                <c:pt idx="33814">
                  <c:v>42938.32847216435</c:v>
                </c:pt>
                <c:pt idx="33815">
                  <c:v>42938.335416608796</c:v>
                </c:pt>
                <c:pt idx="33816">
                  <c:v>42938.342361053241</c:v>
                </c:pt>
                <c:pt idx="33817">
                  <c:v>42938.349305497686</c:v>
                </c:pt>
                <c:pt idx="33818">
                  <c:v>42938.356249942131</c:v>
                </c:pt>
                <c:pt idx="33819">
                  <c:v>42938.363194386577</c:v>
                </c:pt>
                <c:pt idx="33820">
                  <c:v>42938.370138831022</c:v>
                </c:pt>
                <c:pt idx="33821">
                  <c:v>42938.37708327546</c:v>
                </c:pt>
                <c:pt idx="33822">
                  <c:v>42938.384027719905</c:v>
                </c:pt>
                <c:pt idx="33823">
                  <c:v>42938.39097216435</c:v>
                </c:pt>
                <c:pt idx="33824">
                  <c:v>42938.397916608796</c:v>
                </c:pt>
                <c:pt idx="33825">
                  <c:v>42938.404861053241</c:v>
                </c:pt>
                <c:pt idx="33826">
                  <c:v>42938.411805497686</c:v>
                </c:pt>
                <c:pt idx="33827">
                  <c:v>42938.418749942131</c:v>
                </c:pt>
                <c:pt idx="33828">
                  <c:v>42938.425694386577</c:v>
                </c:pt>
                <c:pt idx="33829">
                  <c:v>42938.432638831022</c:v>
                </c:pt>
                <c:pt idx="33830">
                  <c:v>42938.43958327546</c:v>
                </c:pt>
                <c:pt idx="33831">
                  <c:v>42938.446527719905</c:v>
                </c:pt>
                <c:pt idx="33832">
                  <c:v>42938.45347216435</c:v>
                </c:pt>
                <c:pt idx="33833">
                  <c:v>42938.460416608796</c:v>
                </c:pt>
                <c:pt idx="33834">
                  <c:v>42938.467361053241</c:v>
                </c:pt>
                <c:pt idx="33835">
                  <c:v>42938.474305497686</c:v>
                </c:pt>
                <c:pt idx="33836">
                  <c:v>42938.481249942131</c:v>
                </c:pt>
                <c:pt idx="33837">
                  <c:v>42938.488194386577</c:v>
                </c:pt>
                <c:pt idx="33838">
                  <c:v>42938.495138831022</c:v>
                </c:pt>
                <c:pt idx="33839">
                  <c:v>42938.50208327546</c:v>
                </c:pt>
                <c:pt idx="33840">
                  <c:v>42938.509027719905</c:v>
                </c:pt>
                <c:pt idx="33841">
                  <c:v>42938.51597216435</c:v>
                </c:pt>
                <c:pt idx="33842">
                  <c:v>42938.522916608796</c:v>
                </c:pt>
                <c:pt idx="33843">
                  <c:v>42938.529861053241</c:v>
                </c:pt>
                <c:pt idx="33844">
                  <c:v>42938.536805497686</c:v>
                </c:pt>
                <c:pt idx="33845">
                  <c:v>42938.543749942131</c:v>
                </c:pt>
                <c:pt idx="33846">
                  <c:v>42938.550694386577</c:v>
                </c:pt>
                <c:pt idx="33847">
                  <c:v>42938.557638831022</c:v>
                </c:pt>
                <c:pt idx="33848">
                  <c:v>42938.56458327546</c:v>
                </c:pt>
                <c:pt idx="33849">
                  <c:v>42938.571527719905</c:v>
                </c:pt>
                <c:pt idx="33850">
                  <c:v>42938.57847216435</c:v>
                </c:pt>
                <c:pt idx="33851">
                  <c:v>42938.585416608796</c:v>
                </c:pt>
                <c:pt idx="33852">
                  <c:v>42938.592361053241</c:v>
                </c:pt>
                <c:pt idx="33853">
                  <c:v>42938.599305497686</c:v>
                </c:pt>
                <c:pt idx="33854">
                  <c:v>42938.606249942131</c:v>
                </c:pt>
                <c:pt idx="33855">
                  <c:v>42938.613194386577</c:v>
                </c:pt>
                <c:pt idx="33856">
                  <c:v>42938.620138831022</c:v>
                </c:pt>
                <c:pt idx="33857">
                  <c:v>42938.62708327546</c:v>
                </c:pt>
                <c:pt idx="33858">
                  <c:v>42938.634027719905</c:v>
                </c:pt>
                <c:pt idx="33859">
                  <c:v>42938.64097216435</c:v>
                </c:pt>
                <c:pt idx="33860">
                  <c:v>42938.647916608796</c:v>
                </c:pt>
                <c:pt idx="33861">
                  <c:v>42938.654861053241</c:v>
                </c:pt>
                <c:pt idx="33862">
                  <c:v>42938.661805497686</c:v>
                </c:pt>
                <c:pt idx="33863">
                  <c:v>42938.668749942131</c:v>
                </c:pt>
                <c:pt idx="33864">
                  <c:v>42938.675694386577</c:v>
                </c:pt>
                <c:pt idx="33865">
                  <c:v>42938.682638831022</c:v>
                </c:pt>
                <c:pt idx="33866">
                  <c:v>42938.68958327546</c:v>
                </c:pt>
                <c:pt idx="33867">
                  <c:v>42938.696527719905</c:v>
                </c:pt>
                <c:pt idx="33868">
                  <c:v>42938.70347216435</c:v>
                </c:pt>
                <c:pt idx="33869">
                  <c:v>42938.710416608796</c:v>
                </c:pt>
                <c:pt idx="33870">
                  <c:v>42938.717361053241</c:v>
                </c:pt>
                <c:pt idx="33871">
                  <c:v>42938.724305497686</c:v>
                </c:pt>
                <c:pt idx="33872">
                  <c:v>42938.731249942131</c:v>
                </c:pt>
                <c:pt idx="33873">
                  <c:v>42938.738194386577</c:v>
                </c:pt>
                <c:pt idx="33874">
                  <c:v>42938.745138831022</c:v>
                </c:pt>
                <c:pt idx="33875">
                  <c:v>42938.75208327546</c:v>
                </c:pt>
                <c:pt idx="33876">
                  <c:v>42938.759027719905</c:v>
                </c:pt>
                <c:pt idx="33877">
                  <c:v>42938.76597216435</c:v>
                </c:pt>
                <c:pt idx="33878">
                  <c:v>42938.772916608796</c:v>
                </c:pt>
                <c:pt idx="33879">
                  <c:v>42938.779861053241</c:v>
                </c:pt>
                <c:pt idx="33880">
                  <c:v>42938.786805497686</c:v>
                </c:pt>
                <c:pt idx="33881">
                  <c:v>42938.793749942131</c:v>
                </c:pt>
                <c:pt idx="33882">
                  <c:v>42938.800694386577</c:v>
                </c:pt>
                <c:pt idx="33883">
                  <c:v>42938.807638831022</c:v>
                </c:pt>
                <c:pt idx="33884">
                  <c:v>42938.81458327546</c:v>
                </c:pt>
                <c:pt idx="33885">
                  <c:v>42938.821527719905</c:v>
                </c:pt>
                <c:pt idx="33886">
                  <c:v>42938.82847216435</c:v>
                </c:pt>
                <c:pt idx="33887">
                  <c:v>42938.835416608796</c:v>
                </c:pt>
                <c:pt idx="33888">
                  <c:v>42938.842361053241</c:v>
                </c:pt>
                <c:pt idx="33889">
                  <c:v>42938.849305497686</c:v>
                </c:pt>
                <c:pt idx="33890">
                  <c:v>42938.856249942131</c:v>
                </c:pt>
                <c:pt idx="33891">
                  <c:v>42938.863194386577</c:v>
                </c:pt>
                <c:pt idx="33892">
                  <c:v>42938.870138831022</c:v>
                </c:pt>
                <c:pt idx="33893">
                  <c:v>42938.87708327546</c:v>
                </c:pt>
                <c:pt idx="33894">
                  <c:v>42938.884027719905</c:v>
                </c:pt>
                <c:pt idx="33895">
                  <c:v>42938.89097216435</c:v>
                </c:pt>
                <c:pt idx="33896">
                  <c:v>42938.897916608796</c:v>
                </c:pt>
                <c:pt idx="33897">
                  <c:v>42938.904861053241</c:v>
                </c:pt>
                <c:pt idx="33898">
                  <c:v>42938.911805497686</c:v>
                </c:pt>
                <c:pt idx="33899">
                  <c:v>42938.918749942131</c:v>
                </c:pt>
                <c:pt idx="33900">
                  <c:v>42938.925694386577</c:v>
                </c:pt>
                <c:pt idx="33901">
                  <c:v>42938.932638831022</c:v>
                </c:pt>
                <c:pt idx="33902">
                  <c:v>42938.93958327546</c:v>
                </c:pt>
                <c:pt idx="33903">
                  <c:v>42938.946527719905</c:v>
                </c:pt>
                <c:pt idx="33904">
                  <c:v>42938.95347216435</c:v>
                </c:pt>
                <c:pt idx="33905">
                  <c:v>42938.960416608796</c:v>
                </c:pt>
                <c:pt idx="33906">
                  <c:v>42938.967361053241</c:v>
                </c:pt>
                <c:pt idx="33907">
                  <c:v>42938.974305497686</c:v>
                </c:pt>
                <c:pt idx="33908">
                  <c:v>42938.981249942131</c:v>
                </c:pt>
                <c:pt idx="33909">
                  <c:v>42938.988194386577</c:v>
                </c:pt>
                <c:pt idx="33910">
                  <c:v>42938.995138831022</c:v>
                </c:pt>
                <c:pt idx="33911">
                  <c:v>42939.00208327546</c:v>
                </c:pt>
                <c:pt idx="33912">
                  <c:v>42939.009027719905</c:v>
                </c:pt>
                <c:pt idx="33913">
                  <c:v>42939.01597216435</c:v>
                </c:pt>
                <c:pt idx="33914">
                  <c:v>42939.022916608796</c:v>
                </c:pt>
                <c:pt idx="33915">
                  <c:v>42939.029861053241</c:v>
                </c:pt>
                <c:pt idx="33916">
                  <c:v>42939.036805497686</c:v>
                </c:pt>
                <c:pt idx="33917">
                  <c:v>42939.043749942131</c:v>
                </c:pt>
                <c:pt idx="33918">
                  <c:v>42939.050694386577</c:v>
                </c:pt>
                <c:pt idx="33919">
                  <c:v>42939.057638831022</c:v>
                </c:pt>
                <c:pt idx="33920">
                  <c:v>42939.06458327546</c:v>
                </c:pt>
                <c:pt idx="33921">
                  <c:v>42939.071527719905</c:v>
                </c:pt>
                <c:pt idx="33922">
                  <c:v>42939.07847216435</c:v>
                </c:pt>
                <c:pt idx="33923">
                  <c:v>42939.085416608796</c:v>
                </c:pt>
                <c:pt idx="33924">
                  <c:v>42939.092361053241</c:v>
                </c:pt>
                <c:pt idx="33925">
                  <c:v>42939.099305497686</c:v>
                </c:pt>
                <c:pt idx="33926">
                  <c:v>42939.106249942131</c:v>
                </c:pt>
                <c:pt idx="33927">
                  <c:v>42939.113194386577</c:v>
                </c:pt>
                <c:pt idx="33928">
                  <c:v>42939.120138831022</c:v>
                </c:pt>
                <c:pt idx="33929">
                  <c:v>42939.12708327546</c:v>
                </c:pt>
                <c:pt idx="33930">
                  <c:v>42939.134027719905</c:v>
                </c:pt>
                <c:pt idx="33931">
                  <c:v>42939.14097216435</c:v>
                </c:pt>
                <c:pt idx="33932">
                  <c:v>42939.147916608796</c:v>
                </c:pt>
                <c:pt idx="33933">
                  <c:v>42939.154861053241</c:v>
                </c:pt>
                <c:pt idx="33934">
                  <c:v>42939.161805497686</c:v>
                </c:pt>
                <c:pt idx="33935">
                  <c:v>42939.168749942131</c:v>
                </c:pt>
                <c:pt idx="33936">
                  <c:v>42939.175694386577</c:v>
                </c:pt>
                <c:pt idx="33937">
                  <c:v>42939.182638831022</c:v>
                </c:pt>
                <c:pt idx="33938">
                  <c:v>42939.18958327546</c:v>
                </c:pt>
                <c:pt idx="33939">
                  <c:v>42939.196527719905</c:v>
                </c:pt>
                <c:pt idx="33940">
                  <c:v>42939.20347216435</c:v>
                </c:pt>
                <c:pt idx="33941">
                  <c:v>42939.210416608796</c:v>
                </c:pt>
                <c:pt idx="33942">
                  <c:v>42939.217361053241</c:v>
                </c:pt>
                <c:pt idx="33943">
                  <c:v>42939.224305497686</c:v>
                </c:pt>
                <c:pt idx="33944">
                  <c:v>42939.231249942131</c:v>
                </c:pt>
                <c:pt idx="33945">
                  <c:v>42939.238194386577</c:v>
                </c:pt>
                <c:pt idx="33946">
                  <c:v>42939.245138831022</c:v>
                </c:pt>
                <c:pt idx="33947">
                  <c:v>42939.25208327546</c:v>
                </c:pt>
                <c:pt idx="33948">
                  <c:v>42939.259027719905</c:v>
                </c:pt>
                <c:pt idx="33949">
                  <c:v>42939.26597216435</c:v>
                </c:pt>
                <c:pt idx="33950">
                  <c:v>42939.272916608796</c:v>
                </c:pt>
                <c:pt idx="33951">
                  <c:v>42939.279861053241</c:v>
                </c:pt>
                <c:pt idx="33952">
                  <c:v>42939.286805497686</c:v>
                </c:pt>
                <c:pt idx="33953">
                  <c:v>42939.293749942131</c:v>
                </c:pt>
                <c:pt idx="33954">
                  <c:v>42939.300694386577</c:v>
                </c:pt>
                <c:pt idx="33955">
                  <c:v>42939.307638831022</c:v>
                </c:pt>
                <c:pt idx="33956">
                  <c:v>42939.31458327546</c:v>
                </c:pt>
                <c:pt idx="33957">
                  <c:v>42939.321527719905</c:v>
                </c:pt>
                <c:pt idx="33958">
                  <c:v>42939.32847216435</c:v>
                </c:pt>
                <c:pt idx="33959">
                  <c:v>42939.335416608796</c:v>
                </c:pt>
                <c:pt idx="33960">
                  <c:v>42939.342361053241</c:v>
                </c:pt>
                <c:pt idx="33961">
                  <c:v>42939.349305497686</c:v>
                </c:pt>
                <c:pt idx="33962">
                  <c:v>42939.356249942131</c:v>
                </c:pt>
                <c:pt idx="33963">
                  <c:v>42939.363194386577</c:v>
                </c:pt>
                <c:pt idx="33964">
                  <c:v>42939.370138831022</c:v>
                </c:pt>
                <c:pt idx="33965">
                  <c:v>42939.37708327546</c:v>
                </c:pt>
                <c:pt idx="33966">
                  <c:v>42939.384027719905</c:v>
                </c:pt>
                <c:pt idx="33967">
                  <c:v>42939.39097216435</c:v>
                </c:pt>
                <c:pt idx="33968">
                  <c:v>42939.397916608796</c:v>
                </c:pt>
                <c:pt idx="33969">
                  <c:v>42939.404861053241</c:v>
                </c:pt>
                <c:pt idx="33970">
                  <c:v>42939.411805497686</c:v>
                </c:pt>
                <c:pt idx="33971">
                  <c:v>42939.418749942131</c:v>
                </c:pt>
                <c:pt idx="33972">
                  <c:v>42939.425694386577</c:v>
                </c:pt>
                <c:pt idx="33973">
                  <c:v>42939.432638831022</c:v>
                </c:pt>
                <c:pt idx="33974">
                  <c:v>42939.43958327546</c:v>
                </c:pt>
                <c:pt idx="33975">
                  <c:v>42939.446527719905</c:v>
                </c:pt>
                <c:pt idx="33976">
                  <c:v>42939.45347216435</c:v>
                </c:pt>
                <c:pt idx="33977">
                  <c:v>42939.460416608796</c:v>
                </c:pt>
                <c:pt idx="33978">
                  <c:v>42939.467361053241</c:v>
                </c:pt>
                <c:pt idx="33979">
                  <c:v>42939.474305497686</c:v>
                </c:pt>
                <c:pt idx="33980">
                  <c:v>42939.481249942131</c:v>
                </c:pt>
                <c:pt idx="33981">
                  <c:v>42939.488194386577</c:v>
                </c:pt>
                <c:pt idx="33982">
                  <c:v>42939.495138831022</c:v>
                </c:pt>
                <c:pt idx="33983">
                  <c:v>42939.50208327546</c:v>
                </c:pt>
                <c:pt idx="33984">
                  <c:v>42939.509027719905</c:v>
                </c:pt>
                <c:pt idx="33985">
                  <c:v>42939.51597216435</c:v>
                </c:pt>
                <c:pt idx="33986">
                  <c:v>42939.522916608796</c:v>
                </c:pt>
                <c:pt idx="33987">
                  <c:v>42939.529861053241</c:v>
                </c:pt>
                <c:pt idx="33988">
                  <c:v>42939.536805497686</c:v>
                </c:pt>
                <c:pt idx="33989">
                  <c:v>42939.543749942131</c:v>
                </c:pt>
                <c:pt idx="33990">
                  <c:v>42939.550694386577</c:v>
                </c:pt>
                <c:pt idx="33991">
                  <c:v>42939.557638831022</c:v>
                </c:pt>
                <c:pt idx="33992">
                  <c:v>42939.56458327546</c:v>
                </c:pt>
                <c:pt idx="33993">
                  <c:v>42939.571527719905</c:v>
                </c:pt>
                <c:pt idx="33994">
                  <c:v>42939.57847216435</c:v>
                </c:pt>
                <c:pt idx="33995">
                  <c:v>42939.585416608796</c:v>
                </c:pt>
                <c:pt idx="33996">
                  <c:v>42939.592361053241</c:v>
                </c:pt>
                <c:pt idx="33997">
                  <c:v>42939.599305497686</c:v>
                </c:pt>
                <c:pt idx="33998">
                  <c:v>42939.606249942131</c:v>
                </c:pt>
                <c:pt idx="33999">
                  <c:v>42939.613194386577</c:v>
                </c:pt>
                <c:pt idx="34000">
                  <c:v>42939.620138831022</c:v>
                </c:pt>
                <c:pt idx="34001">
                  <c:v>42939.62708327546</c:v>
                </c:pt>
                <c:pt idx="34002">
                  <c:v>42939.634027719905</c:v>
                </c:pt>
                <c:pt idx="34003">
                  <c:v>42939.64097216435</c:v>
                </c:pt>
                <c:pt idx="34004">
                  <c:v>42939.647916608796</c:v>
                </c:pt>
                <c:pt idx="34005">
                  <c:v>42939.654861053241</c:v>
                </c:pt>
                <c:pt idx="34006">
                  <c:v>42939.661805497686</c:v>
                </c:pt>
                <c:pt idx="34007">
                  <c:v>42939.668749942131</c:v>
                </c:pt>
                <c:pt idx="34008">
                  <c:v>42939.675694386577</c:v>
                </c:pt>
                <c:pt idx="34009">
                  <c:v>42939.682638831022</c:v>
                </c:pt>
                <c:pt idx="34010">
                  <c:v>42939.68958327546</c:v>
                </c:pt>
                <c:pt idx="34011">
                  <c:v>42939.696527719905</c:v>
                </c:pt>
                <c:pt idx="34012">
                  <c:v>42939.70347216435</c:v>
                </c:pt>
                <c:pt idx="34013">
                  <c:v>42939.710416608796</c:v>
                </c:pt>
                <c:pt idx="34014">
                  <c:v>42939.717361053241</c:v>
                </c:pt>
                <c:pt idx="34015">
                  <c:v>42939.724305497686</c:v>
                </c:pt>
                <c:pt idx="34016">
                  <c:v>42939.731249942131</c:v>
                </c:pt>
                <c:pt idx="34017">
                  <c:v>42939.738194386577</c:v>
                </c:pt>
                <c:pt idx="34018">
                  <c:v>42939.745138831022</c:v>
                </c:pt>
                <c:pt idx="34019">
                  <c:v>42939.75208327546</c:v>
                </c:pt>
                <c:pt idx="34020">
                  <c:v>42939.759027719905</c:v>
                </c:pt>
                <c:pt idx="34021">
                  <c:v>42939.76597216435</c:v>
                </c:pt>
                <c:pt idx="34022">
                  <c:v>42939.772916608796</c:v>
                </c:pt>
                <c:pt idx="34023">
                  <c:v>42939.779861053241</c:v>
                </c:pt>
                <c:pt idx="34024">
                  <c:v>42939.786805497686</c:v>
                </c:pt>
                <c:pt idx="34025">
                  <c:v>42939.793749942131</c:v>
                </c:pt>
                <c:pt idx="34026">
                  <c:v>42939.800694386577</c:v>
                </c:pt>
                <c:pt idx="34027">
                  <c:v>42939.807638831022</c:v>
                </c:pt>
                <c:pt idx="34028">
                  <c:v>42939.81458327546</c:v>
                </c:pt>
                <c:pt idx="34029">
                  <c:v>42939.821527719905</c:v>
                </c:pt>
                <c:pt idx="34030">
                  <c:v>42939.82847216435</c:v>
                </c:pt>
                <c:pt idx="34031">
                  <c:v>42939.835416608796</c:v>
                </c:pt>
                <c:pt idx="34032">
                  <c:v>42939.842361053241</c:v>
                </c:pt>
                <c:pt idx="34033">
                  <c:v>42939.849305497686</c:v>
                </c:pt>
                <c:pt idx="34034">
                  <c:v>42939.856249942131</c:v>
                </c:pt>
                <c:pt idx="34035">
                  <c:v>42939.863194386577</c:v>
                </c:pt>
                <c:pt idx="34036">
                  <c:v>42939.870138831022</c:v>
                </c:pt>
                <c:pt idx="34037">
                  <c:v>42939.87708327546</c:v>
                </c:pt>
                <c:pt idx="34038">
                  <c:v>42939.884027719905</c:v>
                </c:pt>
                <c:pt idx="34039">
                  <c:v>42939.89097216435</c:v>
                </c:pt>
                <c:pt idx="34040">
                  <c:v>42939.897916608796</c:v>
                </c:pt>
                <c:pt idx="34041">
                  <c:v>42939.904861053241</c:v>
                </c:pt>
                <c:pt idx="34042">
                  <c:v>42939.911805497686</c:v>
                </c:pt>
                <c:pt idx="34043">
                  <c:v>42939.918749942131</c:v>
                </c:pt>
                <c:pt idx="34044">
                  <c:v>42939.925694386577</c:v>
                </c:pt>
                <c:pt idx="34045">
                  <c:v>42939.932638831022</c:v>
                </c:pt>
                <c:pt idx="34046">
                  <c:v>42939.93958327546</c:v>
                </c:pt>
                <c:pt idx="34047">
                  <c:v>42939.946527719905</c:v>
                </c:pt>
                <c:pt idx="34048">
                  <c:v>42939.95347216435</c:v>
                </c:pt>
                <c:pt idx="34049">
                  <c:v>42939.960416608796</c:v>
                </c:pt>
                <c:pt idx="34050">
                  <c:v>42939.967361053241</c:v>
                </c:pt>
                <c:pt idx="34051">
                  <c:v>42939.974305497686</c:v>
                </c:pt>
                <c:pt idx="34052">
                  <c:v>42939.981249942131</c:v>
                </c:pt>
                <c:pt idx="34053">
                  <c:v>42939.988194386577</c:v>
                </c:pt>
                <c:pt idx="34054">
                  <c:v>42939.995138831022</c:v>
                </c:pt>
                <c:pt idx="34055">
                  <c:v>42940.00208327546</c:v>
                </c:pt>
                <c:pt idx="34056">
                  <c:v>42940.009027719905</c:v>
                </c:pt>
                <c:pt idx="34057">
                  <c:v>42940.01597216435</c:v>
                </c:pt>
                <c:pt idx="34058">
                  <c:v>42940.022916608796</c:v>
                </c:pt>
                <c:pt idx="34059">
                  <c:v>42940.029861053241</c:v>
                </c:pt>
                <c:pt idx="34060">
                  <c:v>42940.036805497686</c:v>
                </c:pt>
                <c:pt idx="34061">
                  <c:v>42940.043749942131</c:v>
                </c:pt>
                <c:pt idx="34062">
                  <c:v>42940.050694386577</c:v>
                </c:pt>
                <c:pt idx="34063">
                  <c:v>42940.057638831022</c:v>
                </c:pt>
                <c:pt idx="34064">
                  <c:v>42940.06458327546</c:v>
                </c:pt>
                <c:pt idx="34065">
                  <c:v>42940.071527719905</c:v>
                </c:pt>
                <c:pt idx="34066">
                  <c:v>42940.07847216435</c:v>
                </c:pt>
                <c:pt idx="34067">
                  <c:v>42940.085416608796</c:v>
                </c:pt>
                <c:pt idx="34068">
                  <c:v>42940.092361053241</c:v>
                </c:pt>
                <c:pt idx="34069">
                  <c:v>42940.099305497686</c:v>
                </c:pt>
                <c:pt idx="34070">
                  <c:v>42940.106249942131</c:v>
                </c:pt>
                <c:pt idx="34071">
                  <c:v>42940.113194386577</c:v>
                </c:pt>
                <c:pt idx="34072">
                  <c:v>42940.120138831022</c:v>
                </c:pt>
                <c:pt idx="34073">
                  <c:v>42940.12708327546</c:v>
                </c:pt>
                <c:pt idx="34074">
                  <c:v>42940.134027719905</c:v>
                </c:pt>
                <c:pt idx="34075">
                  <c:v>42940.14097216435</c:v>
                </c:pt>
                <c:pt idx="34076">
                  <c:v>42940.147916608796</c:v>
                </c:pt>
                <c:pt idx="34077">
                  <c:v>42940.154861053241</c:v>
                </c:pt>
                <c:pt idx="34078">
                  <c:v>42940.161805497686</c:v>
                </c:pt>
                <c:pt idx="34079">
                  <c:v>42940.168749942131</c:v>
                </c:pt>
                <c:pt idx="34080">
                  <c:v>42940.175694386577</c:v>
                </c:pt>
                <c:pt idx="34081">
                  <c:v>42940.182638831022</c:v>
                </c:pt>
                <c:pt idx="34082">
                  <c:v>42940.18958327546</c:v>
                </c:pt>
                <c:pt idx="34083">
                  <c:v>42940.196527719905</c:v>
                </c:pt>
                <c:pt idx="34084">
                  <c:v>42940.20347216435</c:v>
                </c:pt>
                <c:pt idx="34085">
                  <c:v>42940.210416608796</c:v>
                </c:pt>
                <c:pt idx="34086">
                  <c:v>42940.217361053241</c:v>
                </c:pt>
                <c:pt idx="34087">
                  <c:v>42940.224305497686</c:v>
                </c:pt>
                <c:pt idx="34088">
                  <c:v>42940.231249942131</c:v>
                </c:pt>
                <c:pt idx="34089">
                  <c:v>42940.238194386577</c:v>
                </c:pt>
                <c:pt idx="34090">
                  <c:v>42940.245138831022</c:v>
                </c:pt>
                <c:pt idx="34091">
                  <c:v>42940.25208327546</c:v>
                </c:pt>
                <c:pt idx="34092">
                  <c:v>42940.259027719905</c:v>
                </c:pt>
                <c:pt idx="34093">
                  <c:v>42940.26597216435</c:v>
                </c:pt>
                <c:pt idx="34094">
                  <c:v>42940.272916608796</c:v>
                </c:pt>
                <c:pt idx="34095">
                  <c:v>42940.279861053241</c:v>
                </c:pt>
                <c:pt idx="34096">
                  <c:v>42940.286805497686</c:v>
                </c:pt>
                <c:pt idx="34097">
                  <c:v>42940.293749942131</c:v>
                </c:pt>
                <c:pt idx="34098">
                  <c:v>42940.300694386577</c:v>
                </c:pt>
                <c:pt idx="34099">
                  <c:v>42940.307638831022</c:v>
                </c:pt>
                <c:pt idx="34100">
                  <c:v>42940.31458327546</c:v>
                </c:pt>
                <c:pt idx="34101">
                  <c:v>42940.321527719905</c:v>
                </c:pt>
                <c:pt idx="34102">
                  <c:v>42940.32847216435</c:v>
                </c:pt>
                <c:pt idx="34103">
                  <c:v>42940.335416608796</c:v>
                </c:pt>
                <c:pt idx="34104">
                  <c:v>42940.342361053241</c:v>
                </c:pt>
                <c:pt idx="34105">
                  <c:v>42940.349305497686</c:v>
                </c:pt>
                <c:pt idx="34106">
                  <c:v>42940.356249942131</c:v>
                </c:pt>
                <c:pt idx="34107">
                  <c:v>42940.363194386577</c:v>
                </c:pt>
                <c:pt idx="34108">
                  <c:v>42940.370138831022</c:v>
                </c:pt>
                <c:pt idx="34109">
                  <c:v>42940.37708327546</c:v>
                </c:pt>
                <c:pt idx="34110">
                  <c:v>42940.384027719905</c:v>
                </c:pt>
                <c:pt idx="34111">
                  <c:v>42940.39097216435</c:v>
                </c:pt>
                <c:pt idx="34112">
                  <c:v>42940.397916608796</c:v>
                </c:pt>
                <c:pt idx="34113">
                  <c:v>42940.404861053241</c:v>
                </c:pt>
                <c:pt idx="34114">
                  <c:v>42940.411805497686</c:v>
                </c:pt>
                <c:pt idx="34115">
                  <c:v>42940.418749942131</c:v>
                </c:pt>
                <c:pt idx="34116">
                  <c:v>42940.425694386577</c:v>
                </c:pt>
                <c:pt idx="34117">
                  <c:v>42940.432638831022</c:v>
                </c:pt>
                <c:pt idx="34118">
                  <c:v>42940.43958327546</c:v>
                </c:pt>
                <c:pt idx="34119">
                  <c:v>42940.446527719905</c:v>
                </c:pt>
                <c:pt idx="34120">
                  <c:v>42940.45347216435</c:v>
                </c:pt>
                <c:pt idx="34121">
                  <c:v>42940.460416608796</c:v>
                </c:pt>
                <c:pt idx="34122">
                  <c:v>42940.467361053241</c:v>
                </c:pt>
                <c:pt idx="34123">
                  <c:v>42940.474305497686</c:v>
                </c:pt>
                <c:pt idx="34124">
                  <c:v>42940.481249942131</c:v>
                </c:pt>
                <c:pt idx="34125">
                  <c:v>42940.488194386577</c:v>
                </c:pt>
                <c:pt idx="34126">
                  <c:v>42940.495138831022</c:v>
                </c:pt>
                <c:pt idx="34127">
                  <c:v>42940.50208327546</c:v>
                </c:pt>
                <c:pt idx="34128">
                  <c:v>42940.509027719905</c:v>
                </c:pt>
                <c:pt idx="34129">
                  <c:v>42940.51597216435</c:v>
                </c:pt>
                <c:pt idx="34130">
                  <c:v>42940.522916608796</c:v>
                </c:pt>
                <c:pt idx="34131">
                  <c:v>42940.529861053241</c:v>
                </c:pt>
                <c:pt idx="34132">
                  <c:v>42940.536805497686</c:v>
                </c:pt>
                <c:pt idx="34133">
                  <c:v>42940.543749942131</c:v>
                </c:pt>
                <c:pt idx="34134">
                  <c:v>42940.550694386577</c:v>
                </c:pt>
                <c:pt idx="34135">
                  <c:v>42940.557638831022</c:v>
                </c:pt>
                <c:pt idx="34136">
                  <c:v>42940.56458327546</c:v>
                </c:pt>
                <c:pt idx="34137">
                  <c:v>42940.571527719905</c:v>
                </c:pt>
                <c:pt idx="34138">
                  <c:v>42940.57847216435</c:v>
                </c:pt>
                <c:pt idx="34139">
                  <c:v>42940.585416608796</c:v>
                </c:pt>
                <c:pt idx="34140">
                  <c:v>42940.592361053241</c:v>
                </c:pt>
                <c:pt idx="34141">
                  <c:v>42940.599305497686</c:v>
                </c:pt>
                <c:pt idx="34142">
                  <c:v>42940.606249942131</c:v>
                </c:pt>
                <c:pt idx="34143">
                  <c:v>42940.613194386577</c:v>
                </c:pt>
                <c:pt idx="34144">
                  <c:v>42940.620138831022</c:v>
                </c:pt>
                <c:pt idx="34145">
                  <c:v>42940.62708327546</c:v>
                </c:pt>
                <c:pt idx="34146">
                  <c:v>42940.634027719905</c:v>
                </c:pt>
                <c:pt idx="34147">
                  <c:v>42940.64097216435</c:v>
                </c:pt>
                <c:pt idx="34148">
                  <c:v>42940.647916608796</c:v>
                </c:pt>
                <c:pt idx="34149">
                  <c:v>42940.654861053241</c:v>
                </c:pt>
                <c:pt idx="34150">
                  <c:v>42940.661805497686</c:v>
                </c:pt>
                <c:pt idx="34151">
                  <c:v>42940.668749942131</c:v>
                </c:pt>
                <c:pt idx="34152">
                  <c:v>42940.675694386577</c:v>
                </c:pt>
                <c:pt idx="34153">
                  <c:v>42940.682638831022</c:v>
                </c:pt>
                <c:pt idx="34154">
                  <c:v>42940.68958327546</c:v>
                </c:pt>
                <c:pt idx="34155">
                  <c:v>42940.696527719905</c:v>
                </c:pt>
                <c:pt idx="34156">
                  <c:v>42940.70347216435</c:v>
                </c:pt>
                <c:pt idx="34157">
                  <c:v>42940.710416608796</c:v>
                </c:pt>
                <c:pt idx="34158">
                  <c:v>42940.717361053241</c:v>
                </c:pt>
                <c:pt idx="34159">
                  <c:v>42940.724305497686</c:v>
                </c:pt>
                <c:pt idx="34160">
                  <c:v>42940.731249942131</c:v>
                </c:pt>
                <c:pt idx="34161">
                  <c:v>42940.738194386577</c:v>
                </c:pt>
                <c:pt idx="34162">
                  <c:v>42940.745138831022</c:v>
                </c:pt>
                <c:pt idx="34163">
                  <c:v>42940.75208327546</c:v>
                </c:pt>
                <c:pt idx="34164">
                  <c:v>42940.759027719905</c:v>
                </c:pt>
                <c:pt idx="34165">
                  <c:v>42940.76597216435</c:v>
                </c:pt>
                <c:pt idx="34166">
                  <c:v>42940.772916608796</c:v>
                </c:pt>
                <c:pt idx="34167">
                  <c:v>42940.779861053241</c:v>
                </c:pt>
                <c:pt idx="34168">
                  <c:v>42940.786805497686</c:v>
                </c:pt>
                <c:pt idx="34169">
                  <c:v>42940.793749942131</c:v>
                </c:pt>
                <c:pt idx="34170">
                  <c:v>42940.800694386577</c:v>
                </c:pt>
                <c:pt idx="34171">
                  <c:v>42940.807638831022</c:v>
                </c:pt>
                <c:pt idx="34172">
                  <c:v>42940.81458327546</c:v>
                </c:pt>
                <c:pt idx="34173">
                  <c:v>42940.821527719905</c:v>
                </c:pt>
                <c:pt idx="34174">
                  <c:v>42940.82847216435</c:v>
                </c:pt>
                <c:pt idx="34175">
                  <c:v>42940.835416608796</c:v>
                </c:pt>
                <c:pt idx="34176">
                  <c:v>42940.842361053241</c:v>
                </c:pt>
                <c:pt idx="34177">
                  <c:v>42940.849305497686</c:v>
                </c:pt>
                <c:pt idx="34178">
                  <c:v>42940.856249942131</c:v>
                </c:pt>
                <c:pt idx="34179">
                  <c:v>42940.863194386577</c:v>
                </c:pt>
                <c:pt idx="34180">
                  <c:v>42940.870138831022</c:v>
                </c:pt>
                <c:pt idx="34181">
                  <c:v>42940.87708327546</c:v>
                </c:pt>
                <c:pt idx="34182">
                  <c:v>42940.884027719905</c:v>
                </c:pt>
                <c:pt idx="34183">
                  <c:v>42940.89097216435</c:v>
                </c:pt>
                <c:pt idx="34184">
                  <c:v>42940.897916608796</c:v>
                </c:pt>
                <c:pt idx="34185">
                  <c:v>42940.904861053241</c:v>
                </c:pt>
                <c:pt idx="34186">
                  <c:v>42940.911805497686</c:v>
                </c:pt>
                <c:pt idx="34187">
                  <c:v>42940.918749942131</c:v>
                </c:pt>
                <c:pt idx="34188">
                  <c:v>42940.925694386577</c:v>
                </c:pt>
                <c:pt idx="34189">
                  <c:v>42940.932638831022</c:v>
                </c:pt>
                <c:pt idx="34190">
                  <c:v>42940.93958327546</c:v>
                </c:pt>
                <c:pt idx="34191">
                  <c:v>42940.946527719905</c:v>
                </c:pt>
                <c:pt idx="34192">
                  <c:v>42940.95347216435</c:v>
                </c:pt>
                <c:pt idx="34193">
                  <c:v>42940.960416608796</c:v>
                </c:pt>
                <c:pt idx="34194">
                  <c:v>42940.967361053241</c:v>
                </c:pt>
                <c:pt idx="34195">
                  <c:v>42940.974305497686</c:v>
                </c:pt>
                <c:pt idx="34196">
                  <c:v>42940.981249942131</c:v>
                </c:pt>
                <c:pt idx="34197">
                  <c:v>42940.988194386577</c:v>
                </c:pt>
                <c:pt idx="34198">
                  <c:v>42940.995138831022</c:v>
                </c:pt>
                <c:pt idx="34199">
                  <c:v>42941.00208327546</c:v>
                </c:pt>
                <c:pt idx="34200">
                  <c:v>42941.009027719905</c:v>
                </c:pt>
                <c:pt idx="34201">
                  <c:v>42941.01597216435</c:v>
                </c:pt>
                <c:pt idx="34202">
                  <c:v>42941.022916608796</c:v>
                </c:pt>
                <c:pt idx="34203">
                  <c:v>42941.029861053241</c:v>
                </c:pt>
                <c:pt idx="34204">
                  <c:v>42941.036805497686</c:v>
                </c:pt>
                <c:pt idx="34205">
                  <c:v>42941.043749942131</c:v>
                </c:pt>
                <c:pt idx="34206">
                  <c:v>42941.050694386577</c:v>
                </c:pt>
                <c:pt idx="34207">
                  <c:v>42941.057638831022</c:v>
                </c:pt>
                <c:pt idx="34208">
                  <c:v>42941.06458327546</c:v>
                </c:pt>
                <c:pt idx="34209">
                  <c:v>42941.071527719905</c:v>
                </c:pt>
                <c:pt idx="34210">
                  <c:v>42941.07847216435</c:v>
                </c:pt>
                <c:pt idx="34211">
                  <c:v>42941.085416608796</c:v>
                </c:pt>
                <c:pt idx="34212">
                  <c:v>42941.092361053241</c:v>
                </c:pt>
                <c:pt idx="34213">
                  <c:v>42941.099305497686</c:v>
                </c:pt>
                <c:pt idx="34214">
                  <c:v>42941.106249942131</c:v>
                </c:pt>
                <c:pt idx="34215">
                  <c:v>42941.113194386577</c:v>
                </c:pt>
                <c:pt idx="34216">
                  <c:v>42941.120138831022</c:v>
                </c:pt>
                <c:pt idx="34217">
                  <c:v>42941.12708327546</c:v>
                </c:pt>
                <c:pt idx="34218">
                  <c:v>42941.134027719905</c:v>
                </c:pt>
                <c:pt idx="34219">
                  <c:v>42941.14097216435</c:v>
                </c:pt>
                <c:pt idx="34220">
                  <c:v>42941.147916608796</c:v>
                </c:pt>
                <c:pt idx="34221">
                  <c:v>42941.154861053241</c:v>
                </c:pt>
                <c:pt idx="34222">
                  <c:v>42941.161805497686</c:v>
                </c:pt>
                <c:pt idx="34223">
                  <c:v>42941.168749942131</c:v>
                </c:pt>
                <c:pt idx="34224">
                  <c:v>42941.175694386577</c:v>
                </c:pt>
                <c:pt idx="34225">
                  <c:v>42941.182638831022</c:v>
                </c:pt>
                <c:pt idx="34226">
                  <c:v>42941.18958327546</c:v>
                </c:pt>
                <c:pt idx="34227">
                  <c:v>42941.196527719905</c:v>
                </c:pt>
                <c:pt idx="34228">
                  <c:v>42941.20347216435</c:v>
                </c:pt>
                <c:pt idx="34229">
                  <c:v>42941.210416608796</c:v>
                </c:pt>
                <c:pt idx="34230">
                  <c:v>42941.217361053241</c:v>
                </c:pt>
                <c:pt idx="34231">
                  <c:v>42941.224305497686</c:v>
                </c:pt>
                <c:pt idx="34232">
                  <c:v>42941.231249942131</c:v>
                </c:pt>
                <c:pt idx="34233">
                  <c:v>42941.238194386577</c:v>
                </c:pt>
                <c:pt idx="34234">
                  <c:v>42941.245138831022</c:v>
                </c:pt>
                <c:pt idx="34235">
                  <c:v>42941.25208327546</c:v>
                </c:pt>
                <c:pt idx="34236">
                  <c:v>42941.259027719905</c:v>
                </c:pt>
                <c:pt idx="34237">
                  <c:v>42941.26597216435</c:v>
                </c:pt>
                <c:pt idx="34238">
                  <c:v>42941.272916608796</c:v>
                </c:pt>
                <c:pt idx="34239">
                  <c:v>42941.279861053241</c:v>
                </c:pt>
                <c:pt idx="34240">
                  <c:v>42941.286805497686</c:v>
                </c:pt>
                <c:pt idx="34241">
                  <c:v>42941.293749942131</c:v>
                </c:pt>
                <c:pt idx="34242">
                  <c:v>42941.300694386577</c:v>
                </c:pt>
                <c:pt idx="34243">
                  <c:v>42941.307638831022</c:v>
                </c:pt>
                <c:pt idx="34244">
                  <c:v>42941.31458327546</c:v>
                </c:pt>
                <c:pt idx="34245">
                  <c:v>42941.321527719905</c:v>
                </c:pt>
                <c:pt idx="34246">
                  <c:v>42941.32847216435</c:v>
                </c:pt>
                <c:pt idx="34247">
                  <c:v>42941.335416608796</c:v>
                </c:pt>
                <c:pt idx="34248">
                  <c:v>42941.342361053241</c:v>
                </c:pt>
                <c:pt idx="34249">
                  <c:v>42941.349305497686</c:v>
                </c:pt>
                <c:pt idx="34250">
                  <c:v>42941.356249942131</c:v>
                </c:pt>
                <c:pt idx="34251">
                  <c:v>42941.363194386577</c:v>
                </c:pt>
                <c:pt idx="34252">
                  <c:v>42941.370138831022</c:v>
                </c:pt>
                <c:pt idx="34253">
                  <c:v>42941.37708327546</c:v>
                </c:pt>
                <c:pt idx="34254">
                  <c:v>42941.384027719905</c:v>
                </c:pt>
                <c:pt idx="34255">
                  <c:v>42941.39097216435</c:v>
                </c:pt>
                <c:pt idx="34256">
                  <c:v>42941.397916608796</c:v>
                </c:pt>
                <c:pt idx="34257">
                  <c:v>42941.404861053241</c:v>
                </c:pt>
                <c:pt idx="34258">
                  <c:v>42941.411805497686</c:v>
                </c:pt>
                <c:pt idx="34259">
                  <c:v>42941.418749942131</c:v>
                </c:pt>
                <c:pt idx="34260">
                  <c:v>42941.425694386577</c:v>
                </c:pt>
                <c:pt idx="34261">
                  <c:v>42941.432638831022</c:v>
                </c:pt>
                <c:pt idx="34262">
                  <c:v>42941.43958327546</c:v>
                </c:pt>
                <c:pt idx="34263">
                  <c:v>42941.446527719905</c:v>
                </c:pt>
                <c:pt idx="34264">
                  <c:v>42941.45347216435</c:v>
                </c:pt>
                <c:pt idx="34265">
                  <c:v>42941.460416608796</c:v>
                </c:pt>
                <c:pt idx="34266">
                  <c:v>42941.467361053241</c:v>
                </c:pt>
                <c:pt idx="34267">
                  <c:v>42941.474305497686</c:v>
                </c:pt>
                <c:pt idx="34268">
                  <c:v>42941.481249942131</c:v>
                </c:pt>
                <c:pt idx="34269">
                  <c:v>42941.488194386577</c:v>
                </c:pt>
                <c:pt idx="34270">
                  <c:v>42941.495138831022</c:v>
                </c:pt>
                <c:pt idx="34271">
                  <c:v>42941.50208327546</c:v>
                </c:pt>
                <c:pt idx="34272">
                  <c:v>42941.509027719905</c:v>
                </c:pt>
                <c:pt idx="34273">
                  <c:v>42941.51597216435</c:v>
                </c:pt>
                <c:pt idx="34274">
                  <c:v>42941.522916608796</c:v>
                </c:pt>
                <c:pt idx="34275">
                  <c:v>42941.529861053241</c:v>
                </c:pt>
                <c:pt idx="34276">
                  <c:v>42941.536805497686</c:v>
                </c:pt>
                <c:pt idx="34277">
                  <c:v>42941.543749942131</c:v>
                </c:pt>
                <c:pt idx="34278">
                  <c:v>42941.550694386577</c:v>
                </c:pt>
                <c:pt idx="34279">
                  <c:v>42941.557638831022</c:v>
                </c:pt>
                <c:pt idx="34280">
                  <c:v>42941.56458327546</c:v>
                </c:pt>
                <c:pt idx="34281">
                  <c:v>42941.571527719905</c:v>
                </c:pt>
                <c:pt idx="34282">
                  <c:v>42941.57847216435</c:v>
                </c:pt>
                <c:pt idx="34283">
                  <c:v>42941.585416608796</c:v>
                </c:pt>
                <c:pt idx="34284">
                  <c:v>42941.592361053241</c:v>
                </c:pt>
                <c:pt idx="34285">
                  <c:v>42941.599305497686</c:v>
                </c:pt>
                <c:pt idx="34286">
                  <c:v>42941.606249942131</c:v>
                </c:pt>
                <c:pt idx="34287">
                  <c:v>42941.613194386577</c:v>
                </c:pt>
                <c:pt idx="34288">
                  <c:v>42941.620138831022</c:v>
                </c:pt>
                <c:pt idx="34289">
                  <c:v>42941.62708327546</c:v>
                </c:pt>
                <c:pt idx="34290">
                  <c:v>42941.634027719905</c:v>
                </c:pt>
                <c:pt idx="34291">
                  <c:v>42941.64097216435</c:v>
                </c:pt>
                <c:pt idx="34292">
                  <c:v>42941.647916608796</c:v>
                </c:pt>
                <c:pt idx="34293">
                  <c:v>42941.654861053241</c:v>
                </c:pt>
                <c:pt idx="34294">
                  <c:v>42941.661805497686</c:v>
                </c:pt>
                <c:pt idx="34295">
                  <c:v>42941.668749942131</c:v>
                </c:pt>
                <c:pt idx="34296">
                  <c:v>42941.675694386577</c:v>
                </c:pt>
                <c:pt idx="34297">
                  <c:v>42941.682638831022</c:v>
                </c:pt>
                <c:pt idx="34298">
                  <c:v>42941.68958327546</c:v>
                </c:pt>
                <c:pt idx="34299">
                  <c:v>42941.696527719905</c:v>
                </c:pt>
                <c:pt idx="34300">
                  <c:v>42941.70347216435</c:v>
                </c:pt>
                <c:pt idx="34301">
                  <c:v>42941.710416608796</c:v>
                </c:pt>
                <c:pt idx="34302">
                  <c:v>42941.717361053241</c:v>
                </c:pt>
                <c:pt idx="34303">
                  <c:v>42941.724305497686</c:v>
                </c:pt>
                <c:pt idx="34304">
                  <c:v>42941.731249942131</c:v>
                </c:pt>
                <c:pt idx="34305">
                  <c:v>42941.738194386577</c:v>
                </c:pt>
                <c:pt idx="34306">
                  <c:v>42941.745138831022</c:v>
                </c:pt>
                <c:pt idx="34307">
                  <c:v>42941.75208327546</c:v>
                </c:pt>
                <c:pt idx="34308">
                  <c:v>42941.759027719905</c:v>
                </c:pt>
                <c:pt idx="34309">
                  <c:v>42941.76597216435</c:v>
                </c:pt>
                <c:pt idx="34310">
                  <c:v>42941.772916608796</c:v>
                </c:pt>
                <c:pt idx="34311">
                  <c:v>42941.779861053241</c:v>
                </c:pt>
                <c:pt idx="34312">
                  <c:v>42941.786805497686</c:v>
                </c:pt>
                <c:pt idx="34313">
                  <c:v>42941.793749942131</c:v>
                </c:pt>
                <c:pt idx="34314">
                  <c:v>42941.800694386577</c:v>
                </c:pt>
                <c:pt idx="34315">
                  <c:v>42941.807638831022</c:v>
                </c:pt>
                <c:pt idx="34316">
                  <c:v>42941.81458327546</c:v>
                </c:pt>
                <c:pt idx="34317">
                  <c:v>42941.821527719905</c:v>
                </c:pt>
                <c:pt idx="34318">
                  <c:v>42941.82847216435</c:v>
                </c:pt>
                <c:pt idx="34319">
                  <c:v>42941.835416608796</c:v>
                </c:pt>
                <c:pt idx="34320">
                  <c:v>42941.842361053241</c:v>
                </c:pt>
                <c:pt idx="34321">
                  <c:v>42941.849305497686</c:v>
                </c:pt>
                <c:pt idx="34322">
                  <c:v>42941.856249942131</c:v>
                </c:pt>
                <c:pt idx="34323">
                  <c:v>42941.863194386577</c:v>
                </c:pt>
                <c:pt idx="34324">
                  <c:v>42941.870138831022</c:v>
                </c:pt>
                <c:pt idx="34325">
                  <c:v>42941.87708327546</c:v>
                </c:pt>
                <c:pt idx="34326">
                  <c:v>42941.884027719905</c:v>
                </c:pt>
                <c:pt idx="34327">
                  <c:v>42941.89097216435</c:v>
                </c:pt>
                <c:pt idx="34328">
                  <c:v>42941.897916608796</c:v>
                </c:pt>
                <c:pt idx="34329">
                  <c:v>42941.904861053241</c:v>
                </c:pt>
                <c:pt idx="34330">
                  <c:v>42941.911805497686</c:v>
                </c:pt>
                <c:pt idx="34331">
                  <c:v>42941.918749942131</c:v>
                </c:pt>
                <c:pt idx="34332">
                  <c:v>42941.925694386577</c:v>
                </c:pt>
                <c:pt idx="34333">
                  <c:v>42941.932638831022</c:v>
                </c:pt>
                <c:pt idx="34334">
                  <c:v>42941.93958327546</c:v>
                </c:pt>
                <c:pt idx="34335">
                  <c:v>42941.946527719905</c:v>
                </c:pt>
                <c:pt idx="34336">
                  <c:v>42941.95347216435</c:v>
                </c:pt>
                <c:pt idx="34337">
                  <c:v>42941.960416608796</c:v>
                </c:pt>
                <c:pt idx="34338">
                  <c:v>42941.967361053241</c:v>
                </c:pt>
                <c:pt idx="34339">
                  <c:v>42941.974305497686</c:v>
                </c:pt>
                <c:pt idx="34340">
                  <c:v>42941.981249942131</c:v>
                </c:pt>
                <c:pt idx="34341">
                  <c:v>42941.988194386577</c:v>
                </c:pt>
                <c:pt idx="34342">
                  <c:v>42941.995138831022</c:v>
                </c:pt>
                <c:pt idx="34343">
                  <c:v>42942.00208327546</c:v>
                </c:pt>
                <c:pt idx="34344">
                  <c:v>42942.009027719905</c:v>
                </c:pt>
                <c:pt idx="34345">
                  <c:v>42942.01597216435</c:v>
                </c:pt>
                <c:pt idx="34346">
                  <c:v>42942.022916608796</c:v>
                </c:pt>
                <c:pt idx="34347">
                  <c:v>42942.029861053241</c:v>
                </c:pt>
                <c:pt idx="34348">
                  <c:v>42942.036805497686</c:v>
                </c:pt>
                <c:pt idx="34349">
                  <c:v>42942.043749942131</c:v>
                </c:pt>
                <c:pt idx="34350">
                  <c:v>42942.050694386577</c:v>
                </c:pt>
                <c:pt idx="34351">
                  <c:v>42942.057638831022</c:v>
                </c:pt>
                <c:pt idx="34352">
                  <c:v>42942.06458327546</c:v>
                </c:pt>
                <c:pt idx="34353">
                  <c:v>42942.071527719905</c:v>
                </c:pt>
                <c:pt idx="34354">
                  <c:v>42942.07847216435</c:v>
                </c:pt>
                <c:pt idx="34355">
                  <c:v>42942.085416608796</c:v>
                </c:pt>
                <c:pt idx="34356">
                  <c:v>42942.092361053241</c:v>
                </c:pt>
                <c:pt idx="34357">
                  <c:v>42942.099305497686</c:v>
                </c:pt>
                <c:pt idx="34358">
                  <c:v>42942.106249942131</c:v>
                </c:pt>
                <c:pt idx="34359">
                  <c:v>42942.113194386577</c:v>
                </c:pt>
                <c:pt idx="34360">
                  <c:v>42942.120138831022</c:v>
                </c:pt>
                <c:pt idx="34361">
                  <c:v>42942.12708327546</c:v>
                </c:pt>
                <c:pt idx="34362">
                  <c:v>42942.134027719905</c:v>
                </c:pt>
                <c:pt idx="34363">
                  <c:v>42942.14097216435</c:v>
                </c:pt>
                <c:pt idx="34364">
                  <c:v>42942.147916608796</c:v>
                </c:pt>
                <c:pt idx="34365">
                  <c:v>42942.154861053241</c:v>
                </c:pt>
                <c:pt idx="34366">
                  <c:v>42942.161805497686</c:v>
                </c:pt>
                <c:pt idx="34367">
                  <c:v>42942.168749942131</c:v>
                </c:pt>
                <c:pt idx="34368">
                  <c:v>42942.175694386577</c:v>
                </c:pt>
                <c:pt idx="34369">
                  <c:v>42942.182638831022</c:v>
                </c:pt>
                <c:pt idx="34370">
                  <c:v>42942.18958327546</c:v>
                </c:pt>
                <c:pt idx="34371">
                  <c:v>42942.196527719905</c:v>
                </c:pt>
                <c:pt idx="34372">
                  <c:v>42942.20347216435</c:v>
                </c:pt>
                <c:pt idx="34373">
                  <c:v>42942.210416608796</c:v>
                </c:pt>
                <c:pt idx="34374">
                  <c:v>42942.217361053241</c:v>
                </c:pt>
                <c:pt idx="34375">
                  <c:v>42942.224305497686</c:v>
                </c:pt>
                <c:pt idx="34376">
                  <c:v>42942.231249942131</c:v>
                </c:pt>
                <c:pt idx="34377">
                  <c:v>42942.238194386577</c:v>
                </c:pt>
                <c:pt idx="34378">
                  <c:v>42942.245138831022</c:v>
                </c:pt>
                <c:pt idx="34379">
                  <c:v>42942.25208327546</c:v>
                </c:pt>
                <c:pt idx="34380">
                  <c:v>42942.259027719905</c:v>
                </c:pt>
                <c:pt idx="34381">
                  <c:v>42942.26597216435</c:v>
                </c:pt>
                <c:pt idx="34382">
                  <c:v>42942.272916608796</c:v>
                </c:pt>
                <c:pt idx="34383">
                  <c:v>42942.279861053241</c:v>
                </c:pt>
                <c:pt idx="34384">
                  <c:v>42942.286805497686</c:v>
                </c:pt>
                <c:pt idx="34385">
                  <c:v>42942.293749942131</c:v>
                </c:pt>
                <c:pt idx="34386">
                  <c:v>42942.300694386577</c:v>
                </c:pt>
                <c:pt idx="34387">
                  <c:v>42942.307638831022</c:v>
                </c:pt>
                <c:pt idx="34388">
                  <c:v>42942.31458327546</c:v>
                </c:pt>
                <c:pt idx="34389">
                  <c:v>42942.321527719905</c:v>
                </c:pt>
                <c:pt idx="34390">
                  <c:v>42942.32847216435</c:v>
                </c:pt>
                <c:pt idx="34391">
                  <c:v>42942.335416608796</c:v>
                </c:pt>
                <c:pt idx="34392">
                  <c:v>42942.342361053241</c:v>
                </c:pt>
                <c:pt idx="34393">
                  <c:v>42942.349305497686</c:v>
                </c:pt>
                <c:pt idx="34394">
                  <c:v>42942.356249942131</c:v>
                </c:pt>
                <c:pt idx="34395">
                  <c:v>42942.363194386577</c:v>
                </c:pt>
                <c:pt idx="34396">
                  <c:v>42942.370138831022</c:v>
                </c:pt>
                <c:pt idx="34397">
                  <c:v>42942.37708327546</c:v>
                </c:pt>
                <c:pt idx="34398">
                  <c:v>42942.384027719905</c:v>
                </c:pt>
                <c:pt idx="34399">
                  <c:v>42942.39097216435</c:v>
                </c:pt>
                <c:pt idx="34400">
                  <c:v>42942.397916608796</c:v>
                </c:pt>
                <c:pt idx="34401">
                  <c:v>42942.404861053241</c:v>
                </c:pt>
                <c:pt idx="34402">
                  <c:v>42942.411805497686</c:v>
                </c:pt>
                <c:pt idx="34403">
                  <c:v>42942.418749942131</c:v>
                </c:pt>
                <c:pt idx="34404">
                  <c:v>42942.425694386577</c:v>
                </c:pt>
                <c:pt idx="34405">
                  <c:v>42942.432638831022</c:v>
                </c:pt>
                <c:pt idx="34406">
                  <c:v>42942.43958327546</c:v>
                </c:pt>
                <c:pt idx="34407">
                  <c:v>42942.446527719905</c:v>
                </c:pt>
                <c:pt idx="34408">
                  <c:v>42942.45347216435</c:v>
                </c:pt>
                <c:pt idx="34409">
                  <c:v>42942.460416608796</c:v>
                </c:pt>
                <c:pt idx="34410">
                  <c:v>42942.467361053241</c:v>
                </c:pt>
                <c:pt idx="34411">
                  <c:v>42942.474305497686</c:v>
                </c:pt>
                <c:pt idx="34412">
                  <c:v>42942.481249942131</c:v>
                </c:pt>
                <c:pt idx="34413">
                  <c:v>42942.488194386577</c:v>
                </c:pt>
                <c:pt idx="34414">
                  <c:v>42942.495138831022</c:v>
                </c:pt>
                <c:pt idx="34415">
                  <c:v>42942.50208327546</c:v>
                </c:pt>
                <c:pt idx="34416">
                  <c:v>42942.509027719905</c:v>
                </c:pt>
                <c:pt idx="34417">
                  <c:v>42942.51597216435</c:v>
                </c:pt>
                <c:pt idx="34418">
                  <c:v>42942.522916608796</c:v>
                </c:pt>
                <c:pt idx="34419">
                  <c:v>42942.529861053241</c:v>
                </c:pt>
                <c:pt idx="34420">
                  <c:v>42942.536805497686</c:v>
                </c:pt>
                <c:pt idx="34421">
                  <c:v>42942.543749942131</c:v>
                </c:pt>
                <c:pt idx="34422">
                  <c:v>42942.550694386577</c:v>
                </c:pt>
                <c:pt idx="34423">
                  <c:v>42942.557638831022</c:v>
                </c:pt>
                <c:pt idx="34424">
                  <c:v>42942.56458327546</c:v>
                </c:pt>
                <c:pt idx="34425">
                  <c:v>42942.571527719905</c:v>
                </c:pt>
                <c:pt idx="34426">
                  <c:v>42942.57847216435</c:v>
                </c:pt>
                <c:pt idx="34427">
                  <c:v>42942.585416608796</c:v>
                </c:pt>
                <c:pt idx="34428">
                  <c:v>42942.592361053241</c:v>
                </c:pt>
                <c:pt idx="34429">
                  <c:v>42942.599305497686</c:v>
                </c:pt>
                <c:pt idx="34430">
                  <c:v>42942.606249942131</c:v>
                </c:pt>
                <c:pt idx="34431">
                  <c:v>42942.613194386577</c:v>
                </c:pt>
                <c:pt idx="34432">
                  <c:v>42942.620138831022</c:v>
                </c:pt>
                <c:pt idx="34433">
                  <c:v>42942.62708327546</c:v>
                </c:pt>
                <c:pt idx="34434">
                  <c:v>42942.634027719905</c:v>
                </c:pt>
                <c:pt idx="34435">
                  <c:v>42942.64097216435</c:v>
                </c:pt>
                <c:pt idx="34436">
                  <c:v>42942.647916608796</c:v>
                </c:pt>
                <c:pt idx="34437">
                  <c:v>42942.654861053241</c:v>
                </c:pt>
                <c:pt idx="34438">
                  <c:v>42942.661805497686</c:v>
                </c:pt>
                <c:pt idx="34439">
                  <c:v>42942.668749942131</c:v>
                </c:pt>
                <c:pt idx="34440">
                  <c:v>42942.675694386577</c:v>
                </c:pt>
                <c:pt idx="34441">
                  <c:v>42942.682638831022</c:v>
                </c:pt>
                <c:pt idx="34442">
                  <c:v>42942.68958327546</c:v>
                </c:pt>
                <c:pt idx="34443">
                  <c:v>42942.696527719905</c:v>
                </c:pt>
                <c:pt idx="34444">
                  <c:v>42942.70347216435</c:v>
                </c:pt>
                <c:pt idx="34445">
                  <c:v>42942.710416608796</c:v>
                </c:pt>
                <c:pt idx="34446">
                  <c:v>42942.717361053241</c:v>
                </c:pt>
                <c:pt idx="34447">
                  <c:v>42942.724305497686</c:v>
                </c:pt>
                <c:pt idx="34448">
                  <c:v>42942.731249942131</c:v>
                </c:pt>
                <c:pt idx="34449">
                  <c:v>42942.738194386577</c:v>
                </c:pt>
                <c:pt idx="34450">
                  <c:v>42942.745138831022</c:v>
                </c:pt>
                <c:pt idx="34451">
                  <c:v>42942.75208327546</c:v>
                </c:pt>
                <c:pt idx="34452">
                  <c:v>42942.759027719905</c:v>
                </c:pt>
                <c:pt idx="34453">
                  <c:v>42942.76597216435</c:v>
                </c:pt>
                <c:pt idx="34454">
                  <c:v>42942.772916608796</c:v>
                </c:pt>
                <c:pt idx="34455">
                  <c:v>42942.779861053241</c:v>
                </c:pt>
                <c:pt idx="34456">
                  <c:v>42942.786805497686</c:v>
                </c:pt>
                <c:pt idx="34457">
                  <c:v>42942.793749942131</c:v>
                </c:pt>
                <c:pt idx="34458">
                  <c:v>42942.800694386577</c:v>
                </c:pt>
                <c:pt idx="34459">
                  <c:v>42942.807638831022</c:v>
                </c:pt>
                <c:pt idx="34460">
                  <c:v>42942.81458327546</c:v>
                </c:pt>
                <c:pt idx="34461">
                  <c:v>42942.821527719905</c:v>
                </c:pt>
                <c:pt idx="34462">
                  <c:v>42942.82847216435</c:v>
                </c:pt>
                <c:pt idx="34463">
                  <c:v>42942.835416608796</c:v>
                </c:pt>
                <c:pt idx="34464">
                  <c:v>42942.842361053241</c:v>
                </c:pt>
                <c:pt idx="34465">
                  <c:v>42942.849305497686</c:v>
                </c:pt>
                <c:pt idx="34466">
                  <c:v>42942.856249942131</c:v>
                </c:pt>
                <c:pt idx="34467">
                  <c:v>42942.863194386577</c:v>
                </c:pt>
                <c:pt idx="34468">
                  <c:v>42942.870138831022</c:v>
                </c:pt>
                <c:pt idx="34469">
                  <c:v>42942.87708327546</c:v>
                </c:pt>
                <c:pt idx="34470">
                  <c:v>42942.884027719905</c:v>
                </c:pt>
                <c:pt idx="34471">
                  <c:v>42942.89097216435</c:v>
                </c:pt>
                <c:pt idx="34472">
                  <c:v>42942.897916608796</c:v>
                </c:pt>
                <c:pt idx="34473">
                  <c:v>42942.904861053241</c:v>
                </c:pt>
                <c:pt idx="34474">
                  <c:v>42942.911805497686</c:v>
                </c:pt>
                <c:pt idx="34475">
                  <c:v>42942.918749942131</c:v>
                </c:pt>
                <c:pt idx="34476">
                  <c:v>42942.925694386577</c:v>
                </c:pt>
                <c:pt idx="34477">
                  <c:v>42942.932638831022</c:v>
                </c:pt>
                <c:pt idx="34478">
                  <c:v>42942.93958327546</c:v>
                </c:pt>
                <c:pt idx="34479">
                  <c:v>42942.946527719905</c:v>
                </c:pt>
                <c:pt idx="34480">
                  <c:v>42942.95347216435</c:v>
                </c:pt>
                <c:pt idx="34481">
                  <c:v>42942.960416608796</c:v>
                </c:pt>
                <c:pt idx="34482">
                  <c:v>42942.967361053241</c:v>
                </c:pt>
                <c:pt idx="34483">
                  <c:v>42942.974305497686</c:v>
                </c:pt>
                <c:pt idx="34484">
                  <c:v>42942.981249942131</c:v>
                </c:pt>
                <c:pt idx="34485">
                  <c:v>42942.988194386577</c:v>
                </c:pt>
                <c:pt idx="34486">
                  <c:v>42942.995138831022</c:v>
                </c:pt>
                <c:pt idx="34487">
                  <c:v>42943.00208327546</c:v>
                </c:pt>
                <c:pt idx="34488">
                  <c:v>42943.009027719905</c:v>
                </c:pt>
                <c:pt idx="34489">
                  <c:v>42943.01597216435</c:v>
                </c:pt>
                <c:pt idx="34490">
                  <c:v>42943.022916608796</c:v>
                </c:pt>
                <c:pt idx="34491">
                  <c:v>42943.029861053241</c:v>
                </c:pt>
                <c:pt idx="34492">
                  <c:v>42943.036805497686</c:v>
                </c:pt>
                <c:pt idx="34493">
                  <c:v>42943.043749942131</c:v>
                </c:pt>
                <c:pt idx="34494">
                  <c:v>42943.050694386577</c:v>
                </c:pt>
                <c:pt idx="34495">
                  <c:v>42943.057638831022</c:v>
                </c:pt>
                <c:pt idx="34496">
                  <c:v>42943.06458327546</c:v>
                </c:pt>
                <c:pt idx="34497">
                  <c:v>42943.071527719905</c:v>
                </c:pt>
                <c:pt idx="34498">
                  <c:v>42943.07847216435</c:v>
                </c:pt>
                <c:pt idx="34499">
                  <c:v>42943.085416608796</c:v>
                </c:pt>
                <c:pt idx="34500">
                  <c:v>42943.092361053241</c:v>
                </c:pt>
                <c:pt idx="34501">
                  <c:v>42943.099305497686</c:v>
                </c:pt>
                <c:pt idx="34502">
                  <c:v>42943.106249942131</c:v>
                </c:pt>
                <c:pt idx="34503">
                  <c:v>42943.113194386577</c:v>
                </c:pt>
                <c:pt idx="34504">
                  <c:v>42943.120138831022</c:v>
                </c:pt>
                <c:pt idx="34505">
                  <c:v>42943.12708327546</c:v>
                </c:pt>
                <c:pt idx="34506">
                  <c:v>42943.134027719905</c:v>
                </c:pt>
                <c:pt idx="34507">
                  <c:v>42943.14097216435</c:v>
                </c:pt>
                <c:pt idx="34508">
                  <c:v>42943.147916608796</c:v>
                </c:pt>
                <c:pt idx="34509">
                  <c:v>42943.154861053241</c:v>
                </c:pt>
                <c:pt idx="34510">
                  <c:v>42943.161805497686</c:v>
                </c:pt>
                <c:pt idx="34511">
                  <c:v>42943.168749942131</c:v>
                </c:pt>
                <c:pt idx="34512">
                  <c:v>42943.175694386577</c:v>
                </c:pt>
                <c:pt idx="34513">
                  <c:v>42943.182638831022</c:v>
                </c:pt>
                <c:pt idx="34514">
                  <c:v>42943.18958327546</c:v>
                </c:pt>
                <c:pt idx="34515">
                  <c:v>42943.196527719905</c:v>
                </c:pt>
                <c:pt idx="34516">
                  <c:v>42943.20347216435</c:v>
                </c:pt>
                <c:pt idx="34517">
                  <c:v>42943.210416608796</c:v>
                </c:pt>
                <c:pt idx="34518">
                  <c:v>42943.217361053241</c:v>
                </c:pt>
                <c:pt idx="34519">
                  <c:v>42943.224305497686</c:v>
                </c:pt>
                <c:pt idx="34520">
                  <c:v>42943.231249942131</c:v>
                </c:pt>
                <c:pt idx="34521">
                  <c:v>42943.238194386577</c:v>
                </c:pt>
                <c:pt idx="34522">
                  <c:v>42943.245138831022</c:v>
                </c:pt>
                <c:pt idx="34523">
                  <c:v>42943.25208327546</c:v>
                </c:pt>
                <c:pt idx="34524">
                  <c:v>42943.259027719905</c:v>
                </c:pt>
                <c:pt idx="34525">
                  <c:v>42943.26597216435</c:v>
                </c:pt>
                <c:pt idx="34526">
                  <c:v>42943.272916608796</c:v>
                </c:pt>
                <c:pt idx="34527">
                  <c:v>42943.279861053241</c:v>
                </c:pt>
                <c:pt idx="34528">
                  <c:v>42943.286805497686</c:v>
                </c:pt>
                <c:pt idx="34529">
                  <c:v>42943.293749942131</c:v>
                </c:pt>
                <c:pt idx="34530">
                  <c:v>42943.300694386577</c:v>
                </c:pt>
                <c:pt idx="34531">
                  <c:v>42943.307638831022</c:v>
                </c:pt>
                <c:pt idx="34532">
                  <c:v>42943.31458327546</c:v>
                </c:pt>
                <c:pt idx="34533">
                  <c:v>42943.321527719905</c:v>
                </c:pt>
                <c:pt idx="34534">
                  <c:v>42943.32847216435</c:v>
                </c:pt>
                <c:pt idx="34535">
                  <c:v>42943.335416608796</c:v>
                </c:pt>
                <c:pt idx="34536">
                  <c:v>42943.342361053241</c:v>
                </c:pt>
                <c:pt idx="34537">
                  <c:v>42943.349305497686</c:v>
                </c:pt>
                <c:pt idx="34538">
                  <c:v>42943.356249942131</c:v>
                </c:pt>
                <c:pt idx="34539">
                  <c:v>42943.363194386577</c:v>
                </c:pt>
                <c:pt idx="34540">
                  <c:v>42943.370138831022</c:v>
                </c:pt>
                <c:pt idx="34541">
                  <c:v>42943.37708327546</c:v>
                </c:pt>
                <c:pt idx="34542">
                  <c:v>42943.384027719905</c:v>
                </c:pt>
                <c:pt idx="34543">
                  <c:v>42943.39097216435</c:v>
                </c:pt>
                <c:pt idx="34544">
                  <c:v>42943.397916608796</c:v>
                </c:pt>
                <c:pt idx="34545">
                  <c:v>42943.404861053241</c:v>
                </c:pt>
                <c:pt idx="34546">
                  <c:v>42943.411805497686</c:v>
                </c:pt>
                <c:pt idx="34547">
                  <c:v>42943.418749942131</c:v>
                </c:pt>
                <c:pt idx="34548">
                  <c:v>42943.425694386577</c:v>
                </c:pt>
                <c:pt idx="34549">
                  <c:v>42943.432638831022</c:v>
                </c:pt>
                <c:pt idx="34550">
                  <c:v>42943.43958327546</c:v>
                </c:pt>
                <c:pt idx="34551">
                  <c:v>42943.446527719905</c:v>
                </c:pt>
                <c:pt idx="34552">
                  <c:v>42943.45347216435</c:v>
                </c:pt>
                <c:pt idx="34553">
                  <c:v>42943.460416608796</c:v>
                </c:pt>
                <c:pt idx="34554">
                  <c:v>42943.467361053241</c:v>
                </c:pt>
                <c:pt idx="34555">
                  <c:v>42943.474305497686</c:v>
                </c:pt>
                <c:pt idx="34556">
                  <c:v>42943.481249942131</c:v>
                </c:pt>
                <c:pt idx="34557">
                  <c:v>42943.488194386577</c:v>
                </c:pt>
                <c:pt idx="34558">
                  <c:v>42943.495138831022</c:v>
                </c:pt>
                <c:pt idx="34559">
                  <c:v>42943.50208327546</c:v>
                </c:pt>
                <c:pt idx="34560">
                  <c:v>42943.509027719905</c:v>
                </c:pt>
                <c:pt idx="34561">
                  <c:v>42943.51597216435</c:v>
                </c:pt>
                <c:pt idx="34562">
                  <c:v>42943.522916608796</c:v>
                </c:pt>
                <c:pt idx="34563">
                  <c:v>42943.529861053241</c:v>
                </c:pt>
                <c:pt idx="34564">
                  <c:v>42943.536805497686</c:v>
                </c:pt>
                <c:pt idx="34565">
                  <c:v>42943.543749942131</c:v>
                </c:pt>
                <c:pt idx="34566">
                  <c:v>42943.550694386577</c:v>
                </c:pt>
                <c:pt idx="34567">
                  <c:v>42943.557638831022</c:v>
                </c:pt>
                <c:pt idx="34568">
                  <c:v>42943.56458327546</c:v>
                </c:pt>
                <c:pt idx="34569">
                  <c:v>42943.571527719905</c:v>
                </c:pt>
                <c:pt idx="34570">
                  <c:v>42943.57847216435</c:v>
                </c:pt>
                <c:pt idx="34571">
                  <c:v>42943.585416608796</c:v>
                </c:pt>
                <c:pt idx="34572">
                  <c:v>42943.592361053241</c:v>
                </c:pt>
                <c:pt idx="34573">
                  <c:v>42943.599305497686</c:v>
                </c:pt>
                <c:pt idx="34574">
                  <c:v>42943.606249942131</c:v>
                </c:pt>
                <c:pt idx="34575">
                  <c:v>42943.613194386577</c:v>
                </c:pt>
                <c:pt idx="34576">
                  <c:v>42943.620138831022</c:v>
                </c:pt>
                <c:pt idx="34577">
                  <c:v>42943.62708327546</c:v>
                </c:pt>
                <c:pt idx="34578">
                  <c:v>42943.634027719905</c:v>
                </c:pt>
                <c:pt idx="34579">
                  <c:v>42943.64097216435</c:v>
                </c:pt>
                <c:pt idx="34580">
                  <c:v>42943.647916608796</c:v>
                </c:pt>
                <c:pt idx="34581">
                  <c:v>42943.654861053241</c:v>
                </c:pt>
                <c:pt idx="34582">
                  <c:v>42943.661805497686</c:v>
                </c:pt>
                <c:pt idx="34583">
                  <c:v>42943.668749942131</c:v>
                </c:pt>
                <c:pt idx="34584">
                  <c:v>42943.675694386577</c:v>
                </c:pt>
                <c:pt idx="34585">
                  <c:v>42943.682638831022</c:v>
                </c:pt>
                <c:pt idx="34586">
                  <c:v>42943.68958327546</c:v>
                </c:pt>
                <c:pt idx="34587">
                  <c:v>42943.696527719905</c:v>
                </c:pt>
                <c:pt idx="34588">
                  <c:v>42943.70347216435</c:v>
                </c:pt>
                <c:pt idx="34589">
                  <c:v>42943.710416608796</c:v>
                </c:pt>
                <c:pt idx="34590">
                  <c:v>42943.717361053241</c:v>
                </c:pt>
                <c:pt idx="34591">
                  <c:v>42943.724305497686</c:v>
                </c:pt>
                <c:pt idx="34592">
                  <c:v>42943.731249942131</c:v>
                </c:pt>
                <c:pt idx="34593">
                  <c:v>42943.738194386577</c:v>
                </c:pt>
                <c:pt idx="34594">
                  <c:v>42943.745138831022</c:v>
                </c:pt>
                <c:pt idx="34595">
                  <c:v>42943.75208327546</c:v>
                </c:pt>
                <c:pt idx="34596">
                  <c:v>42943.759027719905</c:v>
                </c:pt>
                <c:pt idx="34597">
                  <c:v>42943.76597216435</c:v>
                </c:pt>
                <c:pt idx="34598">
                  <c:v>42943.772916608796</c:v>
                </c:pt>
                <c:pt idx="34599">
                  <c:v>42943.779861053241</c:v>
                </c:pt>
                <c:pt idx="34600">
                  <c:v>42943.786805497686</c:v>
                </c:pt>
                <c:pt idx="34601">
                  <c:v>42943.793749942131</c:v>
                </c:pt>
                <c:pt idx="34602">
                  <c:v>42943.800694386577</c:v>
                </c:pt>
                <c:pt idx="34603">
                  <c:v>42943.807638831022</c:v>
                </c:pt>
                <c:pt idx="34604">
                  <c:v>42943.81458327546</c:v>
                </c:pt>
                <c:pt idx="34605">
                  <c:v>42943.821527719905</c:v>
                </c:pt>
                <c:pt idx="34606">
                  <c:v>42943.82847216435</c:v>
                </c:pt>
                <c:pt idx="34607">
                  <c:v>42943.835416608796</c:v>
                </c:pt>
                <c:pt idx="34608">
                  <c:v>42943.842361053241</c:v>
                </c:pt>
                <c:pt idx="34609">
                  <c:v>42943.849305497686</c:v>
                </c:pt>
                <c:pt idx="34610">
                  <c:v>42943.856249942131</c:v>
                </c:pt>
                <c:pt idx="34611">
                  <c:v>42943.863194386577</c:v>
                </c:pt>
                <c:pt idx="34612">
                  <c:v>42943.870138831022</c:v>
                </c:pt>
                <c:pt idx="34613">
                  <c:v>42943.87708327546</c:v>
                </c:pt>
                <c:pt idx="34614">
                  <c:v>42943.884027719905</c:v>
                </c:pt>
                <c:pt idx="34615">
                  <c:v>42943.89097216435</c:v>
                </c:pt>
                <c:pt idx="34616">
                  <c:v>42943.897916608796</c:v>
                </c:pt>
                <c:pt idx="34617">
                  <c:v>42943.904861053241</c:v>
                </c:pt>
                <c:pt idx="34618">
                  <c:v>42943.911805497686</c:v>
                </c:pt>
                <c:pt idx="34619">
                  <c:v>42943.918749942131</c:v>
                </c:pt>
                <c:pt idx="34620">
                  <c:v>42943.925694386577</c:v>
                </c:pt>
                <c:pt idx="34621">
                  <c:v>42943.932638831022</c:v>
                </c:pt>
                <c:pt idx="34622">
                  <c:v>42943.93958327546</c:v>
                </c:pt>
                <c:pt idx="34623">
                  <c:v>42943.946527719905</c:v>
                </c:pt>
                <c:pt idx="34624">
                  <c:v>42943.95347216435</c:v>
                </c:pt>
                <c:pt idx="34625">
                  <c:v>42943.960416608796</c:v>
                </c:pt>
                <c:pt idx="34626">
                  <c:v>42943.967361053241</c:v>
                </c:pt>
                <c:pt idx="34627">
                  <c:v>42943.974305497686</c:v>
                </c:pt>
                <c:pt idx="34628">
                  <c:v>42943.981249942131</c:v>
                </c:pt>
                <c:pt idx="34629">
                  <c:v>42943.988194386577</c:v>
                </c:pt>
                <c:pt idx="34630">
                  <c:v>42943.995138831022</c:v>
                </c:pt>
                <c:pt idx="34631">
                  <c:v>42944.00208327546</c:v>
                </c:pt>
                <c:pt idx="34632">
                  <c:v>42944.009027719905</c:v>
                </c:pt>
                <c:pt idx="34633">
                  <c:v>42944.01597216435</c:v>
                </c:pt>
                <c:pt idx="34634">
                  <c:v>42944.022916608796</c:v>
                </c:pt>
                <c:pt idx="34635">
                  <c:v>42944.029861053241</c:v>
                </c:pt>
                <c:pt idx="34636">
                  <c:v>42944.036805497686</c:v>
                </c:pt>
                <c:pt idx="34637">
                  <c:v>42944.043749942131</c:v>
                </c:pt>
                <c:pt idx="34638">
                  <c:v>42944.050694386577</c:v>
                </c:pt>
                <c:pt idx="34639">
                  <c:v>42944.057638831022</c:v>
                </c:pt>
                <c:pt idx="34640">
                  <c:v>42944.06458327546</c:v>
                </c:pt>
                <c:pt idx="34641">
                  <c:v>42944.071527719905</c:v>
                </c:pt>
                <c:pt idx="34642">
                  <c:v>42944.07847216435</c:v>
                </c:pt>
                <c:pt idx="34643">
                  <c:v>42944.085416608796</c:v>
                </c:pt>
                <c:pt idx="34644">
                  <c:v>42944.092361053241</c:v>
                </c:pt>
                <c:pt idx="34645">
                  <c:v>42944.099305497686</c:v>
                </c:pt>
                <c:pt idx="34646">
                  <c:v>42944.106249942131</c:v>
                </c:pt>
                <c:pt idx="34647">
                  <c:v>42944.113194386577</c:v>
                </c:pt>
                <c:pt idx="34648">
                  <c:v>42944.120138831022</c:v>
                </c:pt>
                <c:pt idx="34649">
                  <c:v>42944.12708327546</c:v>
                </c:pt>
                <c:pt idx="34650">
                  <c:v>42944.134027719905</c:v>
                </c:pt>
                <c:pt idx="34651">
                  <c:v>42944.14097216435</c:v>
                </c:pt>
                <c:pt idx="34652">
                  <c:v>42944.147916608796</c:v>
                </c:pt>
                <c:pt idx="34653">
                  <c:v>42944.154861053241</c:v>
                </c:pt>
                <c:pt idx="34654">
                  <c:v>42944.161805497686</c:v>
                </c:pt>
                <c:pt idx="34655">
                  <c:v>42944.168749942131</c:v>
                </c:pt>
                <c:pt idx="34656">
                  <c:v>42944.175694386577</c:v>
                </c:pt>
                <c:pt idx="34657">
                  <c:v>42944.182638831022</c:v>
                </c:pt>
                <c:pt idx="34658">
                  <c:v>42944.18958327546</c:v>
                </c:pt>
                <c:pt idx="34659">
                  <c:v>42944.196527719905</c:v>
                </c:pt>
                <c:pt idx="34660">
                  <c:v>42944.20347216435</c:v>
                </c:pt>
                <c:pt idx="34661">
                  <c:v>42944.210416608796</c:v>
                </c:pt>
                <c:pt idx="34662">
                  <c:v>42944.217361053241</c:v>
                </c:pt>
                <c:pt idx="34663">
                  <c:v>42944.224305497686</c:v>
                </c:pt>
                <c:pt idx="34664">
                  <c:v>42944.231249942131</c:v>
                </c:pt>
                <c:pt idx="34665">
                  <c:v>42944.238194386577</c:v>
                </c:pt>
                <c:pt idx="34666">
                  <c:v>42944.245138831022</c:v>
                </c:pt>
                <c:pt idx="34667">
                  <c:v>42944.25208327546</c:v>
                </c:pt>
                <c:pt idx="34668">
                  <c:v>42944.259027719905</c:v>
                </c:pt>
                <c:pt idx="34669">
                  <c:v>42944.26597216435</c:v>
                </c:pt>
                <c:pt idx="34670">
                  <c:v>42944.272916608796</c:v>
                </c:pt>
                <c:pt idx="34671">
                  <c:v>42944.279861053241</c:v>
                </c:pt>
                <c:pt idx="34672">
                  <c:v>42944.286805497686</c:v>
                </c:pt>
                <c:pt idx="34673">
                  <c:v>42944.293749942131</c:v>
                </c:pt>
                <c:pt idx="34674">
                  <c:v>42944.300694386577</c:v>
                </c:pt>
                <c:pt idx="34675">
                  <c:v>42944.307638831022</c:v>
                </c:pt>
                <c:pt idx="34676">
                  <c:v>42944.31458327546</c:v>
                </c:pt>
                <c:pt idx="34677">
                  <c:v>42944.321527719905</c:v>
                </c:pt>
                <c:pt idx="34678">
                  <c:v>42944.32847216435</c:v>
                </c:pt>
                <c:pt idx="34679">
                  <c:v>42944.335416608796</c:v>
                </c:pt>
                <c:pt idx="34680">
                  <c:v>42944.342361053241</c:v>
                </c:pt>
                <c:pt idx="34681">
                  <c:v>42944.349305497686</c:v>
                </c:pt>
                <c:pt idx="34682">
                  <c:v>42944.356249942131</c:v>
                </c:pt>
                <c:pt idx="34683">
                  <c:v>42944.363194386577</c:v>
                </c:pt>
                <c:pt idx="34684">
                  <c:v>42944.370138831022</c:v>
                </c:pt>
                <c:pt idx="34685">
                  <c:v>42944.37708327546</c:v>
                </c:pt>
                <c:pt idx="34686">
                  <c:v>42944.384027719905</c:v>
                </c:pt>
                <c:pt idx="34687">
                  <c:v>42944.39097216435</c:v>
                </c:pt>
                <c:pt idx="34688">
                  <c:v>42944.397916608796</c:v>
                </c:pt>
                <c:pt idx="34689">
                  <c:v>42944.404861053241</c:v>
                </c:pt>
                <c:pt idx="34690">
                  <c:v>42944.411805497686</c:v>
                </c:pt>
                <c:pt idx="34691">
                  <c:v>42944.418749942131</c:v>
                </c:pt>
                <c:pt idx="34692">
                  <c:v>42944.425694386577</c:v>
                </c:pt>
                <c:pt idx="34693">
                  <c:v>42944.432638831022</c:v>
                </c:pt>
                <c:pt idx="34694">
                  <c:v>42944.43958327546</c:v>
                </c:pt>
                <c:pt idx="34695">
                  <c:v>42944.446527719905</c:v>
                </c:pt>
                <c:pt idx="34696">
                  <c:v>42944.45347216435</c:v>
                </c:pt>
                <c:pt idx="34697">
                  <c:v>42944.460416608796</c:v>
                </c:pt>
                <c:pt idx="34698">
                  <c:v>42944.467361053241</c:v>
                </c:pt>
                <c:pt idx="34699">
                  <c:v>42944.474305497686</c:v>
                </c:pt>
                <c:pt idx="34700">
                  <c:v>42944.481249942131</c:v>
                </c:pt>
                <c:pt idx="34701">
                  <c:v>42944.488194386577</c:v>
                </c:pt>
                <c:pt idx="34702">
                  <c:v>42944.495138831022</c:v>
                </c:pt>
                <c:pt idx="34703">
                  <c:v>42944.50208327546</c:v>
                </c:pt>
                <c:pt idx="34704">
                  <c:v>42944.509027719905</c:v>
                </c:pt>
                <c:pt idx="34705">
                  <c:v>42944.51597216435</c:v>
                </c:pt>
                <c:pt idx="34706">
                  <c:v>42944.522916608796</c:v>
                </c:pt>
                <c:pt idx="34707">
                  <c:v>42944.529861053241</c:v>
                </c:pt>
                <c:pt idx="34708">
                  <c:v>42944.536805497686</c:v>
                </c:pt>
                <c:pt idx="34709">
                  <c:v>42944.543749942131</c:v>
                </c:pt>
                <c:pt idx="34710">
                  <c:v>42944.550694386577</c:v>
                </c:pt>
                <c:pt idx="34711">
                  <c:v>42944.557638831022</c:v>
                </c:pt>
                <c:pt idx="34712">
                  <c:v>42944.56458327546</c:v>
                </c:pt>
                <c:pt idx="34713">
                  <c:v>42944.571527719905</c:v>
                </c:pt>
                <c:pt idx="34714">
                  <c:v>42944.57847216435</c:v>
                </c:pt>
                <c:pt idx="34715">
                  <c:v>42944.585416608796</c:v>
                </c:pt>
                <c:pt idx="34716">
                  <c:v>42944.592361053241</c:v>
                </c:pt>
                <c:pt idx="34717">
                  <c:v>42944.599305497686</c:v>
                </c:pt>
                <c:pt idx="34718">
                  <c:v>42944.606249942131</c:v>
                </c:pt>
                <c:pt idx="34719">
                  <c:v>42944.613194386577</c:v>
                </c:pt>
                <c:pt idx="34720">
                  <c:v>42944.620138831022</c:v>
                </c:pt>
                <c:pt idx="34721">
                  <c:v>42944.62708327546</c:v>
                </c:pt>
                <c:pt idx="34722">
                  <c:v>42944.634027719905</c:v>
                </c:pt>
                <c:pt idx="34723">
                  <c:v>42944.64097216435</c:v>
                </c:pt>
                <c:pt idx="34724">
                  <c:v>42944.647916608796</c:v>
                </c:pt>
                <c:pt idx="34725">
                  <c:v>42944.654861053241</c:v>
                </c:pt>
                <c:pt idx="34726">
                  <c:v>42944.661805497686</c:v>
                </c:pt>
                <c:pt idx="34727">
                  <c:v>42944.668749942131</c:v>
                </c:pt>
                <c:pt idx="34728">
                  <c:v>42944.675694386577</c:v>
                </c:pt>
                <c:pt idx="34729">
                  <c:v>42944.682638831022</c:v>
                </c:pt>
                <c:pt idx="34730">
                  <c:v>42944.68958327546</c:v>
                </c:pt>
                <c:pt idx="34731">
                  <c:v>42944.696527719905</c:v>
                </c:pt>
                <c:pt idx="34732">
                  <c:v>42944.70347216435</c:v>
                </c:pt>
                <c:pt idx="34733">
                  <c:v>42944.710416608796</c:v>
                </c:pt>
                <c:pt idx="34734">
                  <c:v>42944.717361053241</c:v>
                </c:pt>
                <c:pt idx="34735">
                  <c:v>42944.724305497686</c:v>
                </c:pt>
                <c:pt idx="34736">
                  <c:v>42944.731249942131</c:v>
                </c:pt>
                <c:pt idx="34737">
                  <c:v>42944.738194386577</c:v>
                </c:pt>
                <c:pt idx="34738">
                  <c:v>42944.745138831022</c:v>
                </c:pt>
                <c:pt idx="34739">
                  <c:v>42944.75208327546</c:v>
                </c:pt>
                <c:pt idx="34740">
                  <c:v>42944.759027719905</c:v>
                </c:pt>
                <c:pt idx="34741">
                  <c:v>42944.76597216435</c:v>
                </c:pt>
                <c:pt idx="34742">
                  <c:v>42944.772916608796</c:v>
                </c:pt>
                <c:pt idx="34743">
                  <c:v>42944.779861053241</c:v>
                </c:pt>
                <c:pt idx="34744">
                  <c:v>42944.786805497686</c:v>
                </c:pt>
                <c:pt idx="34745">
                  <c:v>42944.793749942131</c:v>
                </c:pt>
                <c:pt idx="34746">
                  <c:v>42944.800694386577</c:v>
                </c:pt>
                <c:pt idx="34747">
                  <c:v>42944.807638831022</c:v>
                </c:pt>
                <c:pt idx="34748">
                  <c:v>42944.81458327546</c:v>
                </c:pt>
                <c:pt idx="34749">
                  <c:v>42944.821527719905</c:v>
                </c:pt>
                <c:pt idx="34750">
                  <c:v>42944.82847216435</c:v>
                </c:pt>
                <c:pt idx="34751">
                  <c:v>42944.835416608796</c:v>
                </c:pt>
                <c:pt idx="34752">
                  <c:v>42944.842361053241</c:v>
                </c:pt>
                <c:pt idx="34753">
                  <c:v>42944.849305497686</c:v>
                </c:pt>
                <c:pt idx="34754">
                  <c:v>42944.856249942131</c:v>
                </c:pt>
                <c:pt idx="34755">
                  <c:v>42944.863194386577</c:v>
                </c:pt>
                <c:pt idx="34756">
                  <c:v>42944.870138831022</c:v>
                </c:pt>
                <c:pt idx="34757">
                  <c:v>42944.87708327546</c:v>
                </c:pt>
                <c:pt idx="34758">
                  <c:v>42944.884027719905</c:v>
                </c:pt>
                <c:pt idx="34759">
                  <c:v>42944.89097216435</c:v>
                </c:pt>
                <c:pt idx="34760">
                  <c:v>42944.897916608796</c:v>
                </c:pt>
                <c:pt idx="34761">
                  <c:v>42944.904861053241</c:v>
                </c:pt>
                <c:pt idx="34762">
                  <c:v>42944.911805497686</c:v>
                </c:pt>
                <c:pt idx="34763">
                  <c:v>42944.918749942131</c:v>
                </c:pt>
                <c:pt idx="34764">
                  <c:v>42944.925694386577</c:v>
                </c:pt>
                <c:pt idx="34765">
                  <c:v>42944.932638831022</c:v>
                </c:pt>
                <c:pt idx="34766">
                  <c:v>42944.93958327546</c:v>
                </c:pt>
                <c:pt idx="34767">
                  <c:v>42944.946527719905</c:v>
                </c:pt>
                <c:pt idx="34768">
                  <c:v>42944.95347216435</c:v>
                </c:pt>
                <c:pt idx="34769">
                  <c:v>42944.960416608796</c:v>
                </c:pt>
                <c:pt idx="34770">
                  <c:v>42944.967361053241</c:v>
                </c:pt>
                <c:pt idx="34771">
                  <c:v>42944.974305497686</c:v>
                </c:pt>
                <c:pt idx="34772">
                  <c:v>42944.981249942131</c:v>
                </c:pt>
                <c:pt idx="34773">
                  <c:v>42944.988194386577</c:v>
                </c:pt>
                <c:pt idx="34774">
                  <c:v>42944.995138831022</c:v>
                </c:pt>
                <c:pt idx="34775">
                  <c:v>42945.00208327546</c:v>
                </c:pt>
                <c:pt idx="34776">
                  <c:v>42945.009027719905</c:v>
                </c:pt>
                <c:pt idx="34777">
                  <c:v>42945.01597216435</c:v>
                </c:pt>
                <c:pt idx="34778">
                  <c:v>42945.022916608796</c:v>
                </c:pt>
                <c:pt idx="34779">
                  <c:v>42945.029861053241</c:v>
                </c:pt>
                <c:pt idx="34780">
                  <c:v>42945.036805497686</c:v>
                </c:pt>
                <c:pt idx="34781">
                  <c:v>42945.043749942131</c:v>
                </c:pt>
                <c:pt idx="34782">
                  <c:v>42945.050694386577</c:v>
                </c:pt>
                <c:pt idx="34783">
                  <c:v>42945.057638831022</c:v>
                </c:pt>
                <c:pt idx="34784">
                  <c:v>42945.06458327546</c:v>
                </c:pt>
                <c:pt idx="34785">
                  <c:v>42945.071527719905</c:v>
                </c:pt>
                <c:pt idx="34786">
                  <c:v>42945.07847216435</c:v>
                </c:pt>
                <c:pt idx="34787">
                  <c:v>42945.085416608796</c:v>
                </c:pt>
                <c:pt idx="34788">
                  <c:v>42945.092361053241</c:v>
                </c:pt>
                <c:pt idx="34789">
                  <c:v>42945.099305497686</c:v>
                </c:pt>
                <c:pt idx="34790">
                  <c:v>42945.106249942131</c:v>
                </c:pt>
                <c:pt idx="34791">
                  <c:v>42945.113194386577</c:v>
                </c:pt>
                <c:pt idx="34792">
                  <c:v>42945.120138831022</c:v>
                </c:pt>
                <c:pt idx="34793">
                  <c:v>42945.12708327546</c:v>
                </c:pt>
                <c:pt idx="34794">
                  <c:v>42945.134027719905</c:v>
                </c:pt>
                <c:pt idx="34795">
                  <c:v>42945.14097216435</c:v>
                </c:pt>
                <c:pt idx="34796">
                  <c:v>42945.147916608796</c:v>
                </c:pt>
                <c:pt idx="34797">
                  <c:v>42945.154861053241</c:v>
                </c:pt>
                <c:pt idx="34798">
                  <c:v>42945.161805497686</c:v>
                </c:pt>
                <c:pt idx="34799">
                  <c:v>42945.168749942131</c:v>
                </c:pt>
                <c:pt idx="34800">
                  <c:v>42945.175694386577</c:v>
                </c:pt>
                <c:pt idx="34801">
                  <c:v>42945.182638831022</c:v>
                </c:pt>
                <c:pt idx="34802">
                  <c:v>42945.18958327546</c:v>
                </c:pt>
                <c:pt idx="34803">
                  <c:v>42945.196527719905</c:v>
                </c:pt>
                <c:pt idx="34804">
                  <c:v>42945.20347216435</c:v>
                </c:pt>
                <c:pt idx="34805">
                  <c:v>42945.210416608796</c:v>
                </c:pt>
                <c:pt idx="34806">
                  <c:v>42945.217361053241</c:v>
                </c:pt>
                <c:pt idx="34807">
                  <c:v>42945.224305497686</c:v>
                </c:pt>
                <c:pt idx="34808">
                  <c:v>42945.231249942131</c:v>
                </c:pt>
                <c:pt idx="34809">
                  <c:v>42945.238194386577</c:v>
                </c:pt>
                <c:pt idx="34810">
                  <c:v>42945.245138831022</c:v>
                </c:pt>
                <c:pt idx="34811">
                  <c:v>42945.25208327546</c:v>
                </c:pt>
                <c:pt idx="34812">
                  <c:v>42945.259027719905</c:v>
                </c:pt>
                <c:pt idx="34813">
                  <c:v>42945.26597216435</c:v>
                </c:pt>
                <c:pt idx="34814">
                  <c:v>42945.272916608796</c:v>
                </c:pt>
                <c:pt idx="34815">
                  <c:v>42945.279861053241</c:v>
                </c:pt>
                <c:pt idx="34816">
                  <c:v>42945.286805497686</c:v>
                </c:pt>
                <c:pt idx="34817">
                  <c:v>42945.293749942131</c:v>
                </c:pt>
                <c:pt idx="34818">
                  <c:v>42945.300694386577</c:v>
                </c:pt>
                <c:pt idx="34819">
                  <c:v>42945.307638831022</c:v>
                </c:pt>
                <c:pt idx="34820">
                  <c:v>42945.31458327546</c:v>
                </c:pt>
                <c:pt idx="34821">
                  <c:v>42945.321527719905</c:v>
                </c:pt>
                <c:pt idx="34822">
                  <c:v>42945.32847216435</c:v>
                </c:pt>
                <c:pt idx="34823">
                  <c:v>42945.335416608796</c:v>
                </c:pt>
                <c:pt idx="34824">
                  <c:v>42945.342361053241</c:v>
                </c:pt>
                <c:pt idx="34825">
                  <c:v>42945.349305497686</c:v>
                </c:pt>
                <c:pt idx="34826">
                  <c:v>42945.356249942131</c:v>
                </c:pt>
                <c:pt idx="34827">
                  <c:v>42945.363194386577</c:v>
                </c:pt>
                <c:pt idx="34828">
                  <c:v>42945.370138831022</c:v>
                </c:pt>
                <c:pt idx="34829">
                  <c:v>42945.37708327546</c:v>
                </c:pt>
                <c:pt idx="34830">
                  <c:v>42945.384027719905</c:v>
                </c:pt>
                <c:pt idx="34831">
                  <c:v>42945.39097216435</c:v>
                </c:pt>
                <c:pt idx="34832">
                  <c:v>42945.397916608796</c:v>
                </c:pt>
                <c:pt idx="34833">
                  <c:v>42945.404861053241</c:v>
                </c:pt>
                <c:pt idx="34834">
                  <c:v>42945.411805497686</c:v>
                </c:pt>
                <c:pt idx="34835">
                  <c:v>42945.418749942131</c:v>
                </c:pt>
                <c:pt idx="34836">
                  <c:v>42945.425694386577</c:v>
                </c:pt>
                <c:pt idx="34837">
                  <c:v>42945.432638831022</c:v>
                </c:pt>
                <c:pt idx="34838">
                  <c:v>42945.43958327546</c:v>
                </c:pt>
                <c:pt idx="34839">
                  <c:v>42945.446527719905</c:v>
                </c:pt>
                <c:pt idx="34840">
                  <c:v>42945.45347216435</c:v>
                </c:pt>
                <c:pt idx="34841">
                  <c:v>42945.460416608796</c:v>
                </c:pt>
                <c:pt idx="34842">
                  <c:v>42945.467361053241</c:v>
                </c:pt>
                <c:pt idx="34843">
                  <c:v>42945.474305497686</c:v>
                </c:pt>
                <c:pt idx="34844">
                  <c:v>42945.481249942131</c:v>
                </c:pt>
                <c:pt idx="34845">
                  <c:v>42945.488194386577</c:v>
                </c:pt>
                <c:pt idx="34846">
                  <c:v>42945.495138831022</c:v>
                </c:pt>
                <c:pt idx="34847">
                  <c:v>42945.50208327546</c:v>
                </c:pt>
                <c:pt idx="34848">
                  <c:v>42945.509027719905</c:v>
                </c:pt>
                <c:pt idx="34849">
                  <c:v>42945.51597216435</c:v>
                </c:pt>
                <c:pt idx="34850">
                  <c:v>42945.522916608796</c:v>
                </c:pt>
                <c:pt idx="34851">
                  <c:v>42945.529861053241</c:v>
                </c:pt>
                <c:pt idx="34852">
                  <c:v>42945.536805497686</c:v>
                </c:pt>
                <c:pt idx="34853">
                  <c:v>42945.543749942131</c:v>
                </c:pt>
                <c:pt idx="34854">
                  <c:v>42945.550694386577</c:v>
                </c:pt>
                <c:pt idx="34855">
                  <c:v>42945.557638831022</c:v>
                </c:pt>
                <c:pt idx="34856">
                  <c:v>42945.56458327546</c:v>
                </c:pt>
                <c:pt idx="34857">
                  <c:v>42945.571527719905</c:v>
                </c:pt>
                <c:pt idx="34858">
                  <c:v>42945.57847216435</c:v>
                </c:pt>
                <c:pt idx="34859">
                  <c:v>42945.585416608796</c:v>
                </c:pt>
                <c:pt idx="34860">
                  <c:v>42945.592361053241</c:v>
                </c:pt>
                <c:pt idx="34861">
                  <c:v>42945.599305497686</c:v>
                </c:pt>
                <c:pt idx="34862">
                  <c:v>42945.606249942131</c:v>
                </c:pt>
                <c:pt idx="34863">
                  <c:v>42945.613194386577</c:v>
                </c:pt>
                <c:pt idx="34864">
                  <c:v>42945.620138831022</c:v>
                </c:pt>
                <c:pt idx="34865">
                  <c:v>42945.62708327546</c:v>
                </c:pt>
                <c:pt idx="34866">
                  <c:v>42945.634027719905</c:v>
                </c:pt>
                <c:pt idx="34867">
                  <c:v>42945.64097216435</c:v>
                </c:pt>
                <c:pt idx="34868">
                  <c:v>42945.647916608796</c:v>
                </c:pt>
                <c:pt idx="34869">
                  <c:v>42945.654861053241</c:v>
                </c:pt>
                <c:pt idx="34870">
                  <c:v>42945.661805497686</c:v>
                </c:pt>
                <c:pt idx="34871">
                  <c:v>42945.668749942131</c:v>
                </c:pt>
                <c:pt idx="34872">
                  <c:v>42945.675694386577</c:v>
                </c:pt>
                <c:pt idx="34873">
                  <c:v>42945.682638831022</c:v>
                </c:pt>
                <c:pt idx="34874">
                  <c:v>42945.68958327546</c:v>
                </c:pt>
                <c:pt idx="34875">
                  <c:v>42945.696527719905</c:v>
                </c:pt>
                <c:pt idx="34876">
                  <c:v>42945.70347216435</c:v>
                </c:pt>
                <c:pt idx="34877">
                  <c:v>42945.710416608796</c:v>
                </c:pt>
                <c:pt idx="34878">
                  <c:v>42945.717361053241</c:v>
                </c:pt>
                <c:pt idx="34879">
                  <c:v>42945.724305497686</c:v>
                </c:pt>
                <c:pt idx="34880">
                  <c:v>42945.731249942131</c:v>
                </c:pt>
                <c:pt idx="34881">
                  <c:v>42945.738194386577</c:v>
                </c:pt>
                <c:pt idx="34882">
                  <c:v>42945.745138831022</c:v>
                </c:pt>
                <c:pt idx="34883">
                  <c:v>42945.75208327546</c:v>
                </c:pt>
                <c:pt idx="34884">
                  <c:v>42945.759027719905</c:v>
                </c:pt>
                <c:pt idx="34885">
                  <c:v>42945.76597216435</c:v>
                </c:pt>
                <c:pt idx="34886">
                  <c:v>42945.772916608796</c:v>
                </c:pt>
                <c:pt idx="34887">
                  <c:v>42945.779861053241</c:v>
                </c:pt>
                <c:pt idx="34888">
                  <c:v>42945.786805497686</c:v>
                </c:pt>
                <c:pt idx="34889">
                  <c:v>42945.793749942131</c:v>
                </c:pt>
                <c:pt idx="34890">
                  <c:v>42945.800694386577</c:v>
                </c:pt>
                <c:pt idx="34891">
                  <c:v>42945.807638831022</c:v>
                </c:pt>
                <c:pt idx="34892">
                  <c:v>42945.81458327546</c:v>
                </c:pt>
                <c:pt idx="34893">
                  <c:v>42945.821527719905</c:v>
                </c:pt>
                <c:pt idx="34894">
                  <c:v>42945.82847216435</c:v>
                </c:pt>
                <c:pt idx="34895">
                  <c:v>42945.835416608796</c:v>
                </c:pt>
                <c:pt idx="34896">
                  <c:v>42945.842361053241</c:v>
                </c:pt>
                <c:pt idx="34897">
                  <c:v>42945.849305497686</c:v>
                </c:pt>
                <c:pt idx="34898">
                  <c:v>42945.856249942131</c:v>
                </c:pt>
                <c:pt idx="34899">
                  <c:v>42945.863194386577</c:v>
                </c:pt>
                <c:pt idx="34900">
                  <c:v>42945.870138831022</c:v>
                </c:pt>
                <c:pt idx="34901">
                  <c:v>42945.87708327546</c:v>
                </c:pt>
                <c:pt idx="34902">
                  <c:v>42945.884027719905</c:v>
                </c:pt>
                <c:pt idx="34903">
                  <c:v>42945.89097216435</c:v>
                </c:pt>
                <c:pt idx="34904">
                  <c:v>42945.897916608796</c:v>
                </c:pt>
                <c:pt idx="34905">
                  <c:v>42945.904861053241</c:v>
                </c:pt>
                <c:pt idx="34906">
                  <c:v>42945.911805497686</c:v>
                </c:pt>
                <c:pt idx="34907">
                  <c:v>42945.918749942131</c:v>
                </c:pt>
                <c:pt idx="34908">
                  <c:v>42945.925694386577</c:v>
                </c:pt>
                <c:pt idx="34909">
                  <c:v>42945.932638831022</c:v>
                </c:pt>
                <c:pt idx="34910">
                  <c:v>42945.93958327546</c:v>
                </c:pt>
                <c:pt idx="34911">
                  <c:v>42945.946527719905</c:v>
                </c:pt>
                <c:pt idx="34912">
                  <c:v>42945.95347216435</c:v>
                </c:pt>
                <c:pt idx="34913">
                  <c:v>42945.960416608796</c:v>
                </c:pt>
                <c:pt idx="34914">
                  <c:v>42945.967361053241</c:v>
                </c:pt>
                <c:pt idx="34915">
                  <c:v>42945.974305497686</c:v>
                </c:pt>
                <c:pt idx="34916">
                  <c:v>42945.981249942131</c:v>
                </c:pt>
                <c:pt idx="34917">
                  <c:v>42945.988194386577</c:v>
                </c:pt>
                <c:pt idx="34918">
                  <c:v>42945.995138831022</c:v>
                </c:pt>
                <c:pt idx="34919">
                  <c:v>42946.00208327546</c:v>
                </c:pt>
                <c:pt idx="34920">
                  <c:v>42946.009027719905</c:v>
                </c:pt>
                <c:pt idx="34921">
                  <c:v>42946.01597216435</c:v>
                </c:pt>
                <c:pt idx="34922">
                  <c:v>42946.022916608796</c:v>
                </c:pt>
                <c:pt idx="34923">
                  <c:v>42946.029861053241</c:v>
                </c:pt>
                <c:pt idx="34924">
                  <c:v>42946.036805497686</c:v>
                </c:pt>
                <c:pt idx="34925">
                  <c:v>42946.043749942131</c:v>
                </c:pt>
                <c:pt idx="34926">
                  <c:v>42946.050694386577</c:v>
                </c:pt>
                <c:pt idx="34927">
                  <c:v>42946.057638831022</c:v>
                </c:pt>
                <c:pt idx="34928">
                  <c:v>42946.06458327546</c:v>
                </c:pt>
                <c:pt idx="34929">
                  <c:v>42946.071527719905</c:v>
                </c:pt>
                <c:pt idx="34930">
                  <c:v>42946.07847216435</c:v>
                </c:pt>
                <c:pt idx="34931">
                  <c:v>42946.085416608796</c:v>
                </c:pt>
                <c:pt idx="34932">
                  <c:v>42946.092361053241</c:v>
                </c:pt>
                <c:pt idx="34933">
                  <c:v>42946.099305497686</c:v>
                </c:pt>
                <c:pt idx="34934">
                  <c:v>42946.106249942131</c:v>
                </c:pt>
                <c:pt idx="34935">
                  <c:v>42946.113194386577</c:v>
                </c:pt>
                <c:pt idx="34936">
                  <c:v>42946.120138831022</c:v>
                </c:pt>
                <c:pt idx="34937">
                  <c:v>42946.12708327546</c:v>
                </c:pt>
                <c:pt idx="34938">
                  <c:v>42946.134027719905</c:v>
                </c:pt>
                <c:pt idx="34939">
                  <c:v>42946.14097216435</c:v>
                </c:pt>
                <c:pt idx="34940">
                  <c:v>42946.147916608796</c:v>
                </c:pt>
                <c:pt idx="34941">
                  <c:v>42946.154861053241</c:v>
                </c:pt>
                <c:pt idx="34942">
                  <c:v>42946.161805497686</c:v>
                </c:pt>
                <c:pt idx="34943">
                  <c:v>42946.168749942131</c:v>
                </c:pt>
                <c:pt idx="34944">
                  <c:v>42946.175694386577</c:v>
                </c:pt>
                <c:pt idx="34945">
                  <c:v>42946.182638831022</c:v>
                </c:pt>
                <c:pt idx="34946">
                  <c:v>42946.18958327546</c:v>
                </c:pt>
                <c:pt idx="34947">
                  <c:v>42946.196527719905</c:v>
                </c:pt>
                <c:pt idx="34948">
                  <c:v>42946.20347216435</c:v>
                </c:pt>
                <c:pt idx="34949">
                  <c:v>42946.210416608796</c:v>
                </c:pt>
                <c:pt idx="34950">
                  <c:v>42946.217361053241</c:v>
                </c:pt>
                <c:pt idx="34951">
                  <c:v>42946.224305497686</c:v>
                </c:pt>
                <c:pt idx="34952">
                  <c:v>42946.231249942131</c:v>
                </c:pt>
                <c:pt idx="34953">
                  <c:v>42946.238194386577</c:v>
                </c:pt>
                <c:pt idx="34954">
                  <c:v>42946.245138831022</c:v>
                </c:pt>
                <c:pt idx="34955">
                  <c:v>42946.25208327546</c:v>
                </c:pt>
                <c:pt idx="34956">
                  <c:v>42946.259027719905</c:v>
                </c:pt>
                <c:pt idx="34957">
                  <c:v>42946.26597216435</c:v>
                </c:pt>
                <c:pt idx="34958">
                  <c:v>42946.272916608796</c:v>
                </c:pt>
                <c:pt idx="34959">
                  <c:v>42946.279861053241</c:v>
                </c:pt>
                <c:pt idx="34960">
                  <c:v>42946.286805497686</c:v>
                </c:pt>
                <c:pt idx="34961">
                  <c:v>42946.293749942131</c:v>
                </c:pt>
                <c:pt idx="34962">
                  <c:v>42946.300694386577</c:v>
                </c:pt>
                <c:pt idx="34963">
                  <c:v>42946.307638831022</c:v>
                </c:pt>
                <c:pt idx="34964">
                  <c:v>42946.31458327546</c:v>
                </c:pt>
                <c:pt idx="34965">
                  <c:v>42946.321527719905</c:v>
                </c:pt>
                <c:pt idx="34966">
                  <c:v>42946.32847216435</c:v>
                </c:pt>
                <c:pt idx="34967">
                  <c:v>42946.335416608796</c:v>
                </c:pt>
                <c:pt idx="34968">
                  <c:v>42946.342361053241</c:v>
                </c:pt>
                <c:pt idx="34969">
                  <c:v>42946.349305497686</c:v>
                </c:pt>
                <c:pt idx="34970">
                  <c:v>42946.356249942131</c:v>
                </c:pt>
                <c:pt idx="34971">
                  <c:v>42946.363194386577</c:v>
                </c:pt>
                <c:pt idx="34972">
                  <c:v>42946.370138831022</c:v>
                </c:pt>
                <c:pt idx="34973">
                  <c:v>42946.37708327546</c:v>
                </c:pt>
                <c:pt idx="34974">
                  <c:v>42946.384027719905</c:v>
                </c:pt>
                <c:pt idx="34975">
                  <c:v>42946.39097216435</c:v>
                </c:pt>
                <c:pt idx="34976">
                  <c:v>42946.397916608796</c:v>
                </c:pt>
                <c:pt idx="34977">
                  <c:v>42946.404861053241</c:v>
                </c:pt>
                <c:pt idx="34978">
                  <c:v>42946.411805497686</c:v>
                </c:pt>
                <c:pt idx="34979">
                  <c:v>42946.418749942131</c:v>
                </c:pt>
                <c:pt idx="34980">
                  <c:v>42946.425694386577</c:v>
                </c:pt>
                <c:pt idx="34981">
                  <c:v>42946.432638831022</c:v>
                </c:pt>
                <c:pt idx="34982">
                  <c:v>42946.43958327546</c:v>
                </c:pt>
                <c:pt idx="34983">
                  <c:v>42946.446527719905</c:v>
                </c:pt>
                <c:pt idx="34984">
                  <c:v>42946.45347216435</c:v>
                </c:pt>
                <c:pt idx="34985">
                  <c:v>42946.460416608796</c:v>
                </c:pt>
                <c:pt idx="34986">
                  <c:v>42946.467361053241</c:v>
                </c:pt>
                <c:pt idx="34987">
                  <c:v>42946.474305497686</c:v>
                </c:pt>
                <c:pt idx="34988">
                  <c:v>42946.481249942131</c:v>
                </c:pt>
                <c:pt idx="34989">
                  <c:v>42946.488194386577</c:v>
                </c:pt>
                <c:pt idx="34990">
                  <c:v>42946.495138831022</c:v>
                </c:pt>
                <c:pt idx="34991">
                  <c:v>42946.50208327546</c:v>
                </c:pt>
                <c:pt idx="34992">
                  <c:v>42946.509027719905</c:v>
                </c:pt>
                <c:pt idx="34993">
                  <c:v>42946.51597216435</c:v>
                </c:pt>
                <c:pt idx="34994">
                  <c:v>42946.522916608796</c:v>
                </c:pt>
                <c:pt idx="34995">
                  <c:v>42946.529861053241</c:v>
                </c:pt>
                <c:pt idx="34996">
                  <c:v>42946.536805497686</c:v>
                </c:pt>
                <c:pt idx="34997">
                  <c:v>42946.543749942131</c:v>
                </c:pt>
                <c:pt idx="34998">
                  <c:v>42946.550694386577</c:v>
                </c:pt>
                <c:pt idx="34999">
                  <c:v>42946.557638831022</c:v>
                </c:pt>
                <c:pt idx="35000">
                  <c:v>42946.56458327546</c:v>
                </c:pt>
                <c:pt idx="35001">
                  <c:v>42946.571527719905</c:v>
                </c:pt>
                <c:pt idx="35002">
                  <c:v>42946.57847216435</c:v>
                </c:pt>
                <c:pt idx="35003">
                  <c:v>42946.585416608796</c:v>
                </c:pt>
                <c:pt idx="35004">
                  <c:v>42946.592361053241</c:v>
                </c:pt>
                <c:pt idx="35005">
                  <c:v>42946.599305497686</c:v>
                </c:pt>
                <c:pt idx="35006">
                  <c:v>42946.606249942131</c:v>
                </c:pt>
                <c:pt idx="35007">
                  <c:v>42946.613194386577</c:v>
                </c:pt>
                <c:pt idx="35008">
                  <c:v>42946.620138831022</c:v>
                </c:pt>
                <c:pt idx="35009">
                  <c:v>42946.62708327546</c:v>
                </c:pt>
                <c:pt idx="35010">
                  <c:v>42946.634027719905</c:v>
                </c:pt>
                <c:pt idx="35011">
                  <c:v>42946.64097216435</c:v>
                </c:pt>
                <c:pt idx="35012">
                  <c:v>42946.647916608796</c:v>
                </c:pt>
                <c:pt idx="35013">
                  <c:v>42946.654861053241</c:v>
                </c:pt>
                <c:pt idx="35014">
                  <c:v>42946.661805497686</c:v>
                </c:pt>
                <c:pt idx="35015">
                  <c:v>42946.668749942131</c:v>
                </c:pt>
                <c:pt idx="35016">
                  <c:v>42946.675694386577</c:v>
                </c:pt>
                <c:pt idx="35017">
                  <c:v>42946.682638831022</c:v>
                </c:pt>
                <c:pt idx="35018">
                  <c:v>42946.68958327546</c:v>
                </c:pt>
                <c:pt idx="35019">
                  <c:v>42946.696527719905</c:v>
                </c:pt>
                <c:pt idx="35020">
                  <c:v>42946.70347216435</c:v>
                </c:pt>
                <c:pt idx="35021">
                  <c:v>42946.710416608796</c:v>
                </c:pt>
                <c:pt idx="35022">
                  <c:v>42946.717361053241</c:v>
                </c:pt>
                <c:pt idx="35023">
                  <c:v>42946.724305497686</c:v>
                </c:pt>
                <c:pt idx="35024">
                  <c:v>42946.731249942131</c:v>
                </c:pt>
                <c:pt idx="35025">
                  <c:v>42946.738194386577</c:v>
                </c:pt>
                <c:pt idx="35026">
                  <c:v>42946.745138831022</c:v>
                </c:pt>
                <c:pt idx="35027">
                  <c:v>42946.75208327546</c:v>
                </c:pt>
                <c:pt idx="35028">
                  <c:v>42946.759027719905</c:v>
                </c:pt>
                <c:pt idx="35029">
                  <c:v>42946.76597216435</c:v>
                </c:pt>
                <c:pt idx="35030">
                  <c:v>42946.772916608796</c:v>
                </c:pt>
                <c:pt idx="35031">
                  <c:v>42946.779861053241</c:v>
                </c:pt>
                <c:pt idx="35032">
                  <c:v>42946.786805497686</c:v>
                </c:pt>
                <c:pt idx="35033">
                  <c:v>42946.793749942131</c:v>
                </c:pt>
                <c:pt idx="35034">
                  <c:v>42946.800694386577</c:v>
                </c:pt>
                <c:pt idx="35035">
                  <c:v>42946.807638831022</c:v>
                </c:pt>
                <c:pt idx="35036">
                  <c:v>42946.81458327546</c:v>
                </c:pt>
                <c:pt idx="35037">
                  <c:v>42946.821527719905</c:v>
                </c:pt>
                <c:pt idx="35038">
                  <c:v>42946.82847216435</c:v>
                </c:pt>
                <c:pt idx="35039">
                  <c:v>42946.835416608796</c:v>
                </c:pt>
                <c:pt idx="35040">
                  <c:v>42946.842361053241</c:v>
                </c:pt>
                <c:pt idx="35041">
                  <c:v>42946.849305497686</c:v>
                </c:pt>
                <c:pt idx="35042">
                  <c:v>42946.856249942131</c:v>
                </c:pt>
                <c:pt idx="35043">
                  <c:v>42946.863194386577</c:v>
                </c:pt>
                <c:pt idx="35044">
                  <c:v>42946.870138831022</c:v>
                </c:pt>
                <c:pt idx="35045">
                  <c:v>42946.87708327546</c:v>
                </c:pt>
                <c:pt idx="35046">
                  <c:v>42946.884027719905</c:v>
                </c:pt>
                <c:pt idx="35047">
                  <c:v>42946.89097216435</c:v>
                </c:pt>
                <c:pt idx="35048">
                  <c:v>42946.897916608796</c:v>
                </c:pt>
                <c:pt idx="35049">
                  <c:v>42946.904861053241</c:v>
                </c:pt>
                <c:pt idx="35050">
                  <c:v>42946.911805497686</c:v>
                </c:pt>
                <c:pt idx="35051">
                  <c:v>42946.918749942131</c:v>
                </c:pt>
                <c:pt idx="35052">
                  <c:v>42946.925694386577</c:v>
                </c:pt>
                <c:pt idx="35053">
                  <c:v>42946.932638831022</c:v>
                </c:pt>
                <c:pt idx="35054">
                  <c:v>42946.93958327546</c:v>
                </c:pt>
                <c:pt idx="35055">
                  <c:v>42946.946527719905</c:v>
                </c:pt>
                <c:pt idx="35056">
                  <c:v>42946.95347216435</c:v>
                </c:pt>
                <c:pt idx="35057">
                  <c:v>42946.960416608796</c:v>
                </c:pt>
                <c:pt idx="35058">
                  <c:v>42946.967361053241</c:v>
                </c:pt>
                <c:pt idx="35059">
                  <c:v>42946.974305497686</c:v>
                </c:pt>
                <c:pt idx="35060">
                  <c:v>42946.981249942131</c:v>
                </c:pt>
                <c:pt idx="35061">
                  <c:v>42946.988194386577</c:v>
                </c:pt>
                <c:pt idx="35062">
                  <c:v>42946.995138831022</c:v>
                </c:pt>
                <c:pt idx="35063">
                  <c:v>42947.00208327546</c:v>
                </c:pt>
                <c:pt idx="35064">
                  <c:v>42947.009027719905</c:v>
                </c:pt>
                <c:pt idx="35065">
                  <c:v>42947.01597216435</c:v>
                </c:pt>
                <c:pt idx="35066">
                  <c:v>42947.022916608796</c:v>
                </c:pt>
                <c:pt idx="35067">
                  <c:v>42947.029861053241</c:v>
                </c:pt>
                <c:pt idx="35068">
                  <c:v>42947.036805497686</c:v>
                </c:pt>
                <c:pt idx="35069">
                  <c:v>42947.043749942131</c:v>
                </c:pt>
                <c:pt idx="35070">
                  <c:v>42947.050694386577</c:v>
                </c:pt>
                <c:pt idx="35071">
                  <c:v>42947.057638831022</c:v>
                </c:pt>
                <c:pt idx="35072">
                  <c:v>42947.06458327546</c:v>
                </c:pt>
                <c:pt idx="35073">
                  <c:v>42947.071527719905</c:v>
                </c:pt>
                <c:pt idx="35074">
                  <c:v>42947.07847216435</c:v>
                </c:pt>
                <c:pt idx="35075">
                  <c:v>42947.085416608796</c:v>
                </c:pt>
                <c:pt idx="35076">
                  <c:v>42947.092361053241</c:v>
                </c:pt>
                <c:pt idx="35077">
                  <c:v>42947.099305497686</c:v>
                </c:pt>
                <c:pt idx="35078">
                  <c:v>42947.106249942131</c:v>
                </c:pt>
                <c:pt idx="35079">
                  <c:v>42947.113194386577</c:v>
                </c:pt>
                <c:pt idx="35080">
                  <c:v>42947.120138831022</c:v>
                </c:pt>
                <c:pt idx="35081">
                  <c:v>42947.12708327546</c:v>
                </c:pt>
                <c:pt idx="35082">
                  <c:v>42947.134027719905</c:v>
                </c:pt>
                <c:pt idx="35083">
                  <c:v>42947.14097216435</c:v>
                </c:pt>
                <c:pt idx="35084">
                  <c:v>42947.147916608796</c:v>
                </c:pt>
                <c:pt idx="35085">
                  <c:v>42947.154861053241</c:v>
                </c:pt>
                <c:pt idx="35086">
                  <c:v>42947.161805497686</c:v>
                </c:pt>
                <c:pt idx="35087">
                  <c:v>42947.168749942131</c:v>
                </c:pt>
                <c:pt idx="35088">
                  <c:v>42947.175694386577</c:v>
                </c:pt>
                <c:pt idx="35089">
                  <c:v>42947.182638831022</c:v>
                </c:pt>
                <c:pt idx="35090">
                  <c:v>42947.18958327546</c:v>
                </c:pt>
                <c:pt idx="35091">
                  <c:v>42947.196527719905</c:v>
                </c:pt>
                <c:pt idx="35092">
                  <c:v>42947.20347216435</c:v>
                </c:pt>
                <c:pt idx="35093">
                  <c:v>42947.210416608796</c:v>
                </c:pt>
                <c:pt idx="35094">
                  <c:v>42947.217361053241</c:v>
                </c:pt>
                <c:pt idx="35095">
                  <c:v>42947.224305497686</c:v>
                </c:pt>
                <c:pt idx="35096">
                  <c:v>42947.231249942131</c:v>
                </c:pt>
                <c:pt idx="35097">
                  <c:v>42947.238194386577</c:v>
                </c:pt>
                <c:pt idx="35098">
                  <c:v>42947.245138831022</c:v>
                </c:pt>
                <c:pt idx="35099">
                  <c:v>42947.25208327546</c:v>
                </c:pt>
                <c:pt idx="35100">
                  <c:v>42947.259027719905</c:v>
                </c:pt>
                <c:pt idx="35101">
                  <c:v>42947.26597216435</c:v>
                </c:pt>
                <c:pt idx="35102">
                  <c:v>42947.272916608796</c:v>
                </c:pt>
                <c:pt idx="35103">
                  <c:v>42947.279861053241</c:v>
                </c:pt>
                <c:pt idx="35104">
                  <c:v>42947.286805497686</c:v>
                </c:pt>
                <c:pt idx="35105">
                  <c:v>42947.293749942131</c:v>
                </c:pt>
                <c:pt idx="35106">
                  <c:v>42947.300694386577</c:v>
                </c:pt>
                <c:pt idx="35107">
                  <c:v>42947.307638831022</c:v>
                </c:pt>
                <c:pt idx="35108">
                  <c:v>42947.31458327546</c:v>
                </c:pt>
                <c:pt idx="35109">
                  <c:v>42947.321527719905</c:v>
                </c:pt>
                <c:pt idx="35110">
                  <c:v>42947.32847216435</c:v>
                </c:pt>
                <c:pt idx="35111">
                  <c:v>42947.335416608796</c:v>
                </c:pt>
                <c:pt idx="35112">
                  <c:v>42947.342361053241</c:v>
                </c:pt>
                <c:pt idx="35113">
                  <c:v>42947.349305497686</c:v>
                </c:pt>
                <c:pt idx="35114">
                  <c:v>42947.356249942131</c:v>
                </c:pt>
                <c:pt idx="35115">
                  <c:v>42947.363194386577</c:v>
                </c:pt>
                <c:pt idx="35116">
                  <c:v>42947.370138831022</c:v>
                </c:pt>
                <c:pt idx="35117">
                  <c:v>42947.37708327546</c:v>
                </c:pt>
                <c:pt idx="35118">
                  <c:v>42947.384027719905</c:v>
                </c:pt>
                <c:pt idx="35119">
                  <c:v>42947.39097216435</c:v>
                </c:pt>
                <c:pt idx="35120">
                  <c:v>42947.397916608796</c:v>
                </c:pt>
                <c:pt idx="35121">
                  <c:v>42947.404861053241</c:v>
                </c:pt>
                <c:pt idx="35122">
                  <c:v>42947.411805497686</c:v>
                </c:pt>
                <c:pt idx="35123">
                  <c:v>42947.418749942131</c:v>
                </c:pt>
                <c:pt idx="35124">
                  <c:v>42947.425694386577</c:v>
                </c:pt>
                <c:pt idx="35125">
                  <c:v>42947.432638831022</c:v>
                </c:pt>
                <c:pt idx="35126">
                  <c:v>42947.43958327546</c:v>
                </c:pt>
                <c:pt idx="35127">
                  <c:v>42947.446527719905</c:v>
                </c:pt>
                <c:pt idx="35128">
                  <c:v>42947.45347216435</c:v>
                </c:pt>
                <c:pt idx="35129">
                  <c:v>42947.460416608796</c:v>
                </c:pt>
                <c:pt idx="35130">
                  <c:v>42947.467361053241</c:v>
                </c:pt>
                <c:pt idx="35131">
                  <c:v>42947.474305497686</c:v>
                </c:pt>
                <c:pt idx="35132">
                  <c:v>42947.481249942131</c:v>
                </c:pt>
                <c:pt idx="35133">
                  <c:v>42947.488194386577</c:v>
                </c:pt>
                <c:pt idx="35134">
                  <c:v>42947.495138831022</c:v>
                </c:pt>
                <c:pt idx="35135">
                  <c:v>42947.50208327546</c:v>
                </c:pt>
                <c:pt idx="35136">
                  <c:v>42947.509027719905</c:v>
                </c:pt>
                <c:pt idx="35137">
                  <c:v>42947.51597216435</c:v>
                </c:pt>
                <c:pt idx="35138">
                  <c:v>42947.522916608796</c:v>
                </c:pt>
                <c:pt idx="35139">
                  <c:v>42947.529861053241</c:v>
                </c:pt>
                <c:pt idx="35140">
                  <c:v>42947.536805497686</c:v>
                </c:pt>
                <c:pt idx="35141">
                  <c:v>42947.543749942131</c:v>
                </c:pt>
                <c:pt idx="35142">
                  <c:v>42947.550694386577</c:v>
                </c:pt>
                <c:pt idx="35143">
                  <c:v>42947.557638831022</c:v>
                </c:pt>
                <c:pt idx="35144">
                  <c:v>42947.56458327546</c:v>
                </c:pt>
                <c:pt idx="35145">
                  <c:v>42947.571527719905</c:v>
                </c:pt>
                <c:pt idx="35146">
                  <c:v>42947.57847216435</c:v>
                </c:pt>
                <c:pt idx="35147">
                  <c:v>42947.585416608796</c:v>
                </c:pt>
                <c:pt idx="35148">
                  <c:v>42947.592361053241</c:v>
                </c:pt>
                <c:pt idx="35149">
                  <c:v>42947.599305497686</c:v>
                </c:pt>
                <c:pt idx="35150">
                  <c:v>42947.606249942131</c:v>
                </c:pt>
                <c:pt idx="35151">
                  <c:v>42947.613194386577</c:v>
                </c:pt>
                <c:pt idx="35152">
                  <c:v>42947.620138831022</c:v>
                </c:pt>
                <c:pt idx="35153">
                  <c:v>42947.62708327546</c:v>
                </c:pt>
                <c:pt idx="35154">
                  <c:v>42947.634027719905</c:v>
                </c:pt>
                <c:pt idx="35155">
                  <c:v>42947.64097216435</c:v>
                </c:pt>
                <c:pt idx="35156">
                  <c:v>42947.647916608796</c:v>
                </c:pt>
                <c:pt idx="35157">
                  <c:v>42947.654861053241</c:v>
                </c:pt>
                <c:pt idx="35158">
                  <c:v>42947.661805497686</c:v>
                </c:pt>
                <c:pt idx="35159">
                  <c:v>42947.668749942131</c:v>
                </c:pt>
                <c:pt idx="35160">
                  <c:v>42947.675694386577</c:v>
                </c:pt>
                <c:pt idx="35161">
                  <c:v>42947.682638831022</c:v>
                </c:pt>
                <c:pt idx="35162">
                  <c:v>42947.68958327546</c:v>
                </c:pt>
                <c:pt idx="35163">
                  <c:v>42947.696527719905</c:v>
                </c:pt>
                <c:pt idx="35164">
                  <c:v>42947.70347216435</c:v>
                </c:pt>
                <c:pt idx="35165">
                  <c:v>42947.710416608796</c:v>
                </c:pt>
                <c:pt idx="35166">
                  <c:v>42947.717361053241</c:v>
                </c:pt>
                <c:pt idx="35167">
                  <c:v>42947.724305497686</c:v>
                </c:pt>
                <c:pt idx="35168">
                  <c:v>42947.731249942131</c:v>
                </c:pt>
                <c:pt idx="35169">
                  <c:v>42947.738194386577</c:v>
                </c:pt>
                <c:pt idx="35170">
                  <c:v>42947.745138831022</c:v>
                </c:pt>
                <c:pt idx="35171">
                  <c:v>42947.75208327546</c:v>
                </c:pt>
                <c:pt idx="35172">
                  <c:v>42947.759027719905</c:v>
                </c:pt>
                <c:pt idx="35173">
                  <c:v>42947.76597216435</c:v>
                </c:pt>
                <c:pt idx="35174">
                  <c:v>42947.772916608796</c:v>
                </c:pt>
                <c:pt idx="35175">
                  <c:v>42947.779861053241</c:v>
                </c:pt>
                <c:pt idx="35176">
                  <c:v>42947.786805497686</c:v>
                </c:pt>
                <c:pt idx="35177">
                  <c:v>42947.793749942131</c:v>
                </c:pt>
                <c:pt idx="35178">
                  <c:v>42947.800694386577</c:v>
                </c:pt>
                <c:pt idx="35179">
                  <c:v>42947.807638831022</c:v>
                </c:pt>
                <c:pt idx="35180">
                  <c:v>42947.81458327546</c:v>
                </c:pt>
                <c:pt idx="35181">
                  <c:v>42947.821527719905</c:v>
                </c:pt>
                <c:pt idx="35182">
                  <c:v>42947.82847216435</c:v>
                </c:pt>
                <c:pt idx="35183">
                  <c:v>42947.835416608796</c:v>
                </c:pt>
                <c:pt idx="35184">
                  <c:v>42947.842361053241</c:v>
                </c:pt>
                <c:pt idx="35185">
                  <c:v>42947.849305497686</c:v>
                </c:pt>
                <c:pt idx="35186">
                  <c:v>42947.856249942131</c:v>
                </c:pt>
                <c:pt idx="35187">
                  <c:v>42947.863194386577</c:v>
                </c:pt>
                <c:pt idx="35188">
                  <c:v>42947.870138831022</c:v>
                </c:pt>
                <c:pt idx="35189">
                  <c:v>42947.87708327546</c:v>
                </c:pt>
                <c:pt idx="35190">
                  <c:v>42947.884027719905</c:v>
                </c:pt>
                <c:pt idx="35191">
                  <c:v>42947.89097216435</c:v>
                </c:pt>
                <c:pt idx="35192">
                  <c:v>42947.897916608796</c:v>
                </c:pt>
                <c:pt idx="35193">
                  <c:v>42947.904861053241</c:v>
                </c:pt>
                <c:pt idx="35194">
                  <c:v>42947.911805497686</c:v>
                </c:pt>
                <c:pt idx="35195">
                  <c:v>42947.918749942131</c:v>
                </c:pt>
                <c:pt idx="35196">
                  <c:v>42947.925694386577</c:v>
                </c:pt>
                <c:pt idx="35197">
                  <c:v>42947.932638831022</c:v>
                </c:pt>
                <c:pt idx="35198">
                  <c:v>42947.93958327546</c:v>
                </c:pt>
                <c:pt idx="35199">
                  <c:v>42947.946527719905</c:v>
                </c:pt>
                <c:pt idx="35200">
                  <c:v>42947.95347216435</c:v>
                </c:pt>
                <c:pt idx="35201">
                  <c:v>42947.960416608796</c:v>
                </c:pt>
                <c:pt idx="35202">
                  <c:v>42947.967361053241</c:v>
                </c:pt>
                <c:pt idx="35203">
                  <c:v>42947.974305497686</c:v>
                </c:pt>
                <c:pt idx="35204">
                  <c:v>42947.981249942131</c:v>
                </c:pt>
                <c:pt idx="35205">
                  <c:v>42947.988194386577</c:v>
                </c:pt>
                <c:pt idx="35206">
                  <c:v>42947.995138831022</c:v>
                </c:pt>
                <c:pt idx="35207">
                  <c:v>42948.00208327546</c:v>
                </c:pt>
                <c:pt idx="35208">
                  <c:v>42948.009027719905</c:v>
                </c:pt>
                <c:pt idx="35209">
                  <c:v>42948.01597216435</c:v>
                </c:pt>
                <c:pt idx="35210">
                  <c:v>42948.022916608796</c:v>
                </c:pt>
                <c:pt idx="35211">
                  <c:v>42948.029861053241</c:v>
                </c:pt>
                <c:pt idx="35212">
                  <c:v>42948.036805497686</c:v>
                </c:pt>
                <c:pt idx="35213">
                  <c:v>42948.043749942131</c:v>
                </c:pt>
                <c:pt idx="35214">
                  <c:v>42948.050694386577</c:v>
                </c:pt>
                <c:pt idx="35215">
                  <c:v>42948.057638831022</c:v>
                </c:pt>
                <c:pt idx="35216">
                  <c:v>42948.06458327546</c:v>
                </c:pt>
                <c:pt idx="35217">
                  <c:v>42948.071527719905</c:v>
                </c:pt>
                <c:pt idx="35218">
                  <c:v>42948.07847216435</c:v>
                </c:pt>
                <c:pt idx="35219">
                  <c:v>42948.085416608796</c:v>
                </c:pt>
                <c:pt idx="35220">
                  <c:v>42948.092361053241</c:v>
                </c:pt>
                <c:pt idx="35221">
                  <c:v>42948.099305497686</c:v>
                </c:pt>
                <c:pt idx="35222">
                  <c:v>42948.106249942131</c:v>
                </c:pt>
                <c:pt idx="35223">
                  <c:v>42948.113194386577</c:v>
                </c:pt>
                <c:pt idx="35224">
                  <c:v>42948.120138831022</c:v>
                </c:pt>
                <c:pt idx="35225">
                  <c:v>42948.12708327546</c:v>
                </c:pt>
                <c:pt idx="35226">
                  <c:v>42948.134027719905</c:v>
                </c:pt>
                <c:pt idx="35227">
                  <c:v>42948.14097216435</c:v>
                </c:pt>
                <c:pt idx="35228">
                  <c:v>42948.147916608796</c:v>
                </c:pt>
                <c:pt idx="35229">
                  <c:v>42948.154861053241</c:v>
                </c:pt>
                <c:pt idx="35230">
                  <c:v>42948.161805497686</c:v>
                </c:pt>
                <c:pt idx="35231">
                  <c:v>42948.168749942131</c:v>
                </c:pt>
                <c:pt idx="35232">
                  <c:v>42948.175694386577</c:v>
                </c:pt>
                <c:pt idx="35233">
                  <c:v>42948.182638831022</c:v>
                </c:pt>
                <c:pt idx="35234">
                  <c:v>42948.18958327546</c:v>
                </c:pt>
                <c:pt idx="35235">
                  <c:v>42948.196527719905</c:v>
                </c:pt>
                <c:pt idx="35236">
                  <c:v>42948.20347216435</c:v>
                </c:pt>
                <c:pt idx="35237">
                  <c:v>42948.210416608796</c:v>
                </c:pt>
                <c:pt idx="35238">
                  <c:v>42948.217361053241</c:v>
                </c:pt>
                <c:pt idx="35239">
                  <c:v>42948.224305497686</c:v>
                </c:pt>
                <c:pt idx="35240">
                  <c:v>42948.231249942131</c:v>
                </c:pt>
                <c:pt idx="35241">
                  <c:v>42948.238194386577</c:v>
                </c:pt>
                <c:pt idx="35242">
                  <c:v>42948.245138831022</c:v>
                </c:pt>
                <c:pt idx="35243">
                  <c:v>42948.25208327546</c:v>
                </c:pt>
                <c:pt idx="35244">
                  <c:v>42948.259027719905</c:v>
                </c:pt>
                <c:pt idx="35245">
                  <c:v>42948.26597216435</c:v>
                </c:pt>
                <c:pt idx="35246">
                  <c:v>42948.272916608796</c:v>
                </c:pt>
                <c:pt idx="35247">
                  <c:v>42948.279861053241</c:v>
                </c:pt>
                <c:pt idx="35248">
                  <c:v>42948.286805497686</c:v>
                </c:pt>
                <c:pt idx="35249">
                  <c:v>42948.293749942131</c:v>
                </c:pt>
                <c:pt idx="35250">
                  <c:v>42948.300694386577</c:v>
                </c:pt>
                <c:pt idx="35251">
                  <c:v>42948.307638831022</c:v>
                </c:pt>
                <c:pt idx="35252">
                  <c:v>42948.31458327546</c:v>
                </c:pt>
                <c:pt idx="35253">
                  <c:v>42948.321527719905</c:v>
                </c:pt>
                <c:pt idx="35254">
                  <c:v>42948.32847216435</c:v>
                </c:pt>
                <c:pt idx="35255">
                  <c:v>42948.335416608796</c:v>
                </c:pt>
                <c:pt idx="35256">
                  <c:v>42948.342361053241</c:v>
                </c:pt>
                <c:pt idx="35257">
                  <c:v>42948.349305497686</c:v>
                </c:pt>
                <c:pt idx="35258">
                  <c:v>42948.356249942131</c:v>
                </c:pt>
                <c:pt idx="35259">
                  <c:v>42948.363194386577</c:v>
                </c:pt>
                <c:pt idx="35260">
                  <c:v>42948.370138831022</c:v>
                </c:pt>
                <c:pt idx="35261">
                  <c:v>42948.37708327546</c:v>
                </c:pt>
                <c:pt idx="35262">
                  <c:v>42948.384027719905</c:v>
                </c:pt>
                <c:pt idx="35263">
                  <c:v>42948.39097216435</c:v>
                </c:pt>
                <c:pt idx="35264">
                  <c:v>42948.397916608796</c:v>
                </c:pt>
                <c:pt idx="35265">
                  <c:v>42948.404861053241</c:v>
                </c:pt>
                <c:pt idx="35266">
                  <c:v>42948.411805497686</c:v>
                </c:pt>
                <c:pt idx="35267">
                  <c:v>42948.418749942131</c:v>
                </c:pt>
                <c:pt idx="35268">
                  <c:v>42948.425694386577</c:v>
                </c:pt>
                <c:pt idx="35269">
                  <c:v>42948.432638831022</c:v>
                </c:pt>
                <c:pt idx="35270">
                  <c:v>42948.43958327546</c:v>
                </c:pt>
                <c:pt idx="35271">
                  <c:v>42948.446527719905</c:v>
                </c:pt>
                <c:pt idx="35272">
                  <c:v>42948.45347216435</c:v>
                </c:pt>
                <c:pt idx="35273">
                  <c:v>42948.460416608796</c:v>
                </c:pt>
                <c:pt idx="35274">
                  <c:v>42948.467361053241</c:v>
                </c:pt>
                <c:pt idx="35275">
                  <c:v>42948.474305497686</c:v>
                </c:pt>
                <c:pt idx="35276">
                  <c:v>42948.481249942131</c:v>
                </c:pt>
                <c:pt idx="35277">
                  <c:v>42948.488194386577</c:v>
                </c:pt>
                <c:pt idx="35278">
                  <c:v>42948.495138831022</c:v>
                </c:pt>
                <c:pt idx="35279">
                  <c:v>42948.50208327546</c:v>
                </c:pt>
                <c:pt idx="35280">
                  <c:v>42948.509027719905</c:v>
                </c:pt>
                <c:pt idx="35281">
                  <c:v>42948.51597216435</c:v>
                </c:pt>
                <c:pt idx="35282">
                  <c:v>42948.522916608796</c:v>
                </c:pt>
                <c:pt idx="35283">
                  <c:v>42948.529861053241</c:v>
                </c:pt>
                <c:pt idx="35284">
                  <c:v>42948.536805497686</c:v>
                </c:pt>
                <c:pt idx="35285">
                  <c:v>42948.543749942131</c:v>
                </c:pt>
                <c:pt idx="35286">
                  <c:v>42948.550694386577</c:v>
                </c:pt>
                <c:pt idx="35287">
                  <c:v>42948.557638831022</c:v>
                </c:pt>
                <c:pt idx="35288">
                  <c:v>42948.56458327546</c:v>
                </c:pt>
                <c:pt idx="35289">
                  <c:v>42948.571527719905</c:v>
                </c:pt>
                <c:pt idx="35290">
                  <c:v>42948.57847216435</c:v>
                </c:pt>
                <c:pt idx="35291">
                  <c:v>42948.585416608796</c:v>
                </c:pt>
                <c:pt idx="35292">
                  <c:v>42948.592361053241</c:v>
                </c:pt>
                <c:pt idx="35293">
                  <c:v>42948.599305497686</c:v>
                </c:pt>
                <c:pt idx="35294">
                  <c:v>42948.606249942131</c:v>
                </c:pt>
                <c:pt idx="35295">
                  <c:v>42948.613194386577</c:v>
                </c:pt>
                <c:pt idx="35296">
                  <c:v>42948.620138831022</c:v>
                </c:pt>
                <c:pt idx="35297">
                  <c:v>42948.62708327546</c:v>
                </c:pt>
                <c:pt idx="35298">
                  <c:v>42948.634027719905</c:v>
                </c:pt>
                <c:pt idx="35299">
                  <c:v>42948.64097216435</c:v>
                </c:pt>
                <c:pt idx="35300">
                  <c:v>42948.647916608796</c:v>
                </c:pt>
                <c:pt idx="35301">
                  <c:v>42948.654861053241</c:v>
                </c:pt>
                <c:pt idx="35302">
                  <c:v>42948.661805497686</c:v>
                </c:pt>
                <c:pt idx="35303">
                  <c:v>42948.668749942131</c:v>
                </c:pt>
                <c:pt idx="35304">
                  <c:v>42948.675694386577</c:v>
                </c:pt>
                <c:pt idx="35305">
                  <c:v>42948.682638831022</c:v>
                </c:pt>
                <c:pt idx="35306">
                  <c:v>42948.68958327546</c:v>
                </c:pt>
                <c:pt idx="35307">
                  <c:v>42948.696527719905</c:v>
                </c:pt>
                <c:pt idx="35308">
                  <c:v>42948.70347216435</c:v>
                </c:pt>
                <c:pt idx="35309">
                  <c:v>42948.710416608796</c:v>
                </c:pt>
                <c:pt idx="35310">
                  <c:v>42948.717361053241</c:v>
                </c:pt>
                <c:pt idx="35311">
                  <c:v>42948.724305497686</c:v>
                </c:pt>
                <c:pt idx="35312">
                  <c:v>42948.731249942131</c:v>
                </c:pt>
                <c:pt idx="35313">
                  <c:v>42948.738194386577</c:v>
                </c:pt>
                <c:pt idx="35314">
                  <c:v>42948.745138831022</c:v>
                </c:pt>
                <c:pt idx="35315">
                  <c:v>42948.75208327546</c:v>
                </c:pt>
                <c:pt idx="35316">
                  <c:v>42948.759027719905</c:v>
                </c:pt>
                <c:pt idx="35317">
                  <c:v>42948.76597216435</c:v>
                </c:pt>
                <c:pt idx="35318">
                  <c:v>42948.772916608796</c:v>
                </c:pt>
                <c:pt idx="35319">
                  <c:v>42948.779861053241</c:v>
                </c:pt>
                <c:pt idx="35320">
                  <c:v>42948.786805497686</c:v>
                </c:pt>
                <c:pt idx="35321">
                  <c:v>42948.793749942131</c:v>
                </c:pt>
                <c:pt idx="35322">
                  <c:v>42948.800694386577</c:v>
                </c:pt>
                <c:pt idx="35323">
                  <c:v>42948.807638831022</c:v>
                </c:pt>
                <c:pt idx="35324">
                  <c:v>42948.81458327546</c:v>
                </c:pt>
                <c:pt idx="35325">
                  <c:v>42948.821527719905</c:v>
                </c:pt>
                <c:pt idx="35326">
                  <c:v>42948.82847216435</c:v>
                </c:pt>
                <c:pt idx="35327">
                  <c:v>42948.835416608796</c:v>
                </c:pt>
                <c:pt idx="35328">
                  <c:v>42948.842361053241</c:v>
                </c:pt>
                <c:pt idx="35329">
                  <c:v>42948.849305497686</c:v>
                </c:pt>
                <c:pt idx="35330">
                  <c:v>42948.856249942131</c:v>
                </c:pt>
                <c:pt idx="35331">
                  <c:v>42948.863194386577</c:v>
                </c:pt>
                <c:pt idx="35332">
                  <c:v>42948.870138831022</c:v>
                </c:pt>
                <c:pt idx="35333">
                  <c:v>42948.87708327546</c:v>
                </c:pt>
                <c:pt idx="35334">
                  <c:v>42948.884027719905</c:v>
                </c:pt>
                <c:pt idx="35335">
                  <c:v>42948.89097216435</c:v>
                </c:pt>
                <c:pt idx="35336">
                  <c:v>42948.897916608796</c:v>
                </c:pt>
                <c:pt idx="35337">
                  <c:v>42948.904861053241</c:v>
                </c:pt>
                <c:pt idx="35338">
                  <c:v>42948.911805497686</c:v>
                </c:pt>
                <c:pt idx="35339">
                  <c:v>42948.918749942131</c:v>
                </c:pt>
                <c:pt idx="35340">
                  <c:v>42948.925694386577</c:v>
                </c:pt>
                <c:pt idx="35341">
                  <c:v>42948.932638831022</c:v>
                </c:pt>
                <c:pt idx="35342">
                  <c:v>42948.93958327546</c:v>
                </c:pt>
                <c:pt idx="35343">
                  <c:v>42948.946527719905</c:v>
                </c:pt>
                <c:pt idx="35344">
                  <c:v>42948.95347216435</c:v>
                </c:pt>
                <c:pt idx="35345">
                  <c:v>42948.960416608796</c:v>
                </c:pt>
                <c:pt idx="35346">
                  <c:v>42948.967361053241</c:v>
                </c:pt>
                <c:pt idx="35347">
                  <c:v>42948.974305497686</c:v>
                </c:pt>
                <c:pt idx="35348">
                  <c:v>42948.981249942131</c:v>
                </c:pt>
                <c:pt idx="35349">
                  <c:v>42948.988194386577</c:v>
                </c:pt>
                <c:pt idx="35350">
                  <c:v>42948.995138831022</c:v>
                </c:pt>
                <c:pt idx="35351">
                  <c:v>42949.00208327546</c:v>
                </c:pt>
                <c:pt idx="35352">
                  <c:v>42949.009027719905</c:v>
                </c:pt>
                <c:pt idx="35353">
                  <c:v>42949.01597216435</c:v>
                </c:pt>
                <c:pt idx="35354">
                  <c:v>42949.022916608796</c:v>
                </c:pt>
                <c:pt idx="35355">
                  <c:v>42949.029861053241</c:v>
                </c:pt>
                <c:pt idx="35356">
                  <c:v>42949.036805497686</c:v>
                </c:pt>
                <c:pt idx="35357">
                  <c:v>42949.043749942131</c:v>
                </c:pt>
                <c:pt idx="35358">
                  <c:v>42949.050694386577</c:v>
                </c:pt>
                <c:pt idx="35359">
                  <c:v>42949.057638831022</c:v>
                </c:pt>
                <c:pt idx="35360">
                  <c:v>42949.06458327546</c:v>
                </c:pt>
                <c:pt idx="35361">
                  <c:v>42949.071527719905</c:v>
                </c:pt>
                <c:pt idx="35362">
                  <c:v>42949.07847216435</c:v>
                </c:pt>
                <c:pt idx="35363">
                  <c:v>42949.085416608796</c:v>
                </c:pt>
                <c:pt idx="35364">
                  <c:v>42949.092361053241</c:v>
                </c:pt>
                <c:pt idx="35365">
                  <c:v>42949.099305497686</c:v>
                </c:pt>
                <c:pt idx="35366">
                  <c:v>42949.106249942131</c:v>
                </c:pt>
                <c:pt idx="35367">
                  <c:v>42949.113194386577</c:v>
                </c:pt>
                <c:pt idx="35368">
                  <c:v>42949.120138831022</c:v>
                </c:pt>
                <c:pt idx="35369">
                  <c:v>42949.12708327546</c:v>
                </c:pt>
                <c:pt idx="35370">
                  <c:v>42949.134027719905</c:v>
                </c:pt>
                <c:pt idx="35371">
                  <c:v>42949.14097216435</c:v>
                </c:pt>
                <c:pt idx="35372">
                  <c:v>42949.147916608796</c:v>
                </c:pt>
                <c:pt idx="35373">
                  <c:v>42949.154861053241</c:v>
                </c:pt>
                <c:pt idx="35374">
                  <c:v>42949.161805497686</c:v>
                </c:pt>
                <c:pt idx="35375">
                  <c:v>42949.168749942131</c:v>
                </c:pt>
                <c:pt idx="35376">
                  <c:v>42949.175694386577</c:v>
                </c:pt>
                <c:pt idx="35377">
                  <c:v>42949.182638831022</c:v>
                </c:pt>
                <c:pt idx="35378">
                  <c:v>42949.18958327546</c:v>
                </c:pt>
                <c:pt idx="35379">
                  <c:v>42949.196527719905</c:v>
                </c:pt>
                <c:pt idx="35380">
                  <c:v>42949.20347216435</c:v>
                </c:pt>
                <c:pt idx="35381">
                  <c:v>42949.210416608796</c:v>
                </c:pt>
                <c:pt idx="35382">
                  <c:v>42949.217361053241</c:v>
                </c:pt>
                <c:pt idx="35383">
                  <c:v>42949.224305497686</c:v>
                </c:pt>
                <c:pt idx="35384">
                  <c:v>42949.231249942131</c:v>
                </c:pt>
                <c:pt idx="35385">
                  <c:v>42949.238194386577</c:v>
                </c:pt>
                <c:pt idx="35386">
                  <c:v>42949.245138831022</c:v>
                </c:pt>
                <c:pt idx="35387">
                  <c:v>42949.25208327546</c:v>
                </c:pt>
                <c:pt idx="35388">
                  <c:v>42949.259027719905</c:v>
                </c:pt>
                <c:pt idx="35389">
                  <c:v>42949.26597216435</c:v>
                </c:pt>
                <c:pt idx="35390">
                  <c:v>42949.272916608796</c:v>
                </c:pt>
                <c:pt idx="35391">
                  <c:v>42949.279861053241</c:v>
                </c:pt>
                <c:pt idx="35392">
                  <c:v>42949.286805497686</c:v>
                </c:pt>
                <c:pt idx="35393">
                  <c:v>42949.293749942131</c:v>
                </c:pt>
                <c:pt idx="35394">
                  <c:v>42949.300694386577</c:v>
                </c:pt>
                <c:pt idx="35395">
                  <c:v>42949.307638831022</c:v>
                </c:pt>
                <c:pt idx="35396">
                  <c:v>42949.31458327546</c:v>
                </c:pt>
                <c:pt idx="35397">
                  <c:v>42949.321527719905</c:v>
                </c:pt>
                <c:pt idx="35398">
                  <c:v>42949.32847216435</c:v>
                </c:pt>
                <c:pt idx="35399">
                  <c:v>42949.335416608796</c:v>
                </c:pt>
                <c:pt idx="35400">
                  <c:v>42949.342361053241</c:v>
                </c:pt>
                <c:pt idx="35401">
                  <c:v>42949.349305497686</c:v>
                </c:pt>
                <c:pt idx="35402">
                  <c:v>42949.356249942131</c:v>
                </c:pt>
                <c:pt idx="35403">
                  <c:v>42949.363194386577</c:v>
                </c:pt>
                <c:pt idx="35404">
                  <c:v>42949.370138831022</c:v>
                </c:pt>
                <c:pt idx="35405">
                  <c:v>42949.37708327546</c:v>
                </c:pt>
                <c:pt idx="35406">
                  <c:v>42949.384027719905</c:v>
                </c:pt>
                <c:pt idx="35407">
                  <c:v>42949.39097216435</c:v>
                </c:pt>
                <c:pt idx="35408">
                  <c:v>42949.397916608796</c:v>
                </c:pt>
                <c:pt idx="35409">
                  <c:v>42949.404861053241</c:v>
                </c:pt>
                <c:pt idx="35410">
                  <c:v>42949.411805497686</c:v>
                </c:pt>
                <c:pt idx="35411">
                  <c:v>42949.418749942131</c:v>
                </c:pt>
                <c:pt idx="35412">
                  <c:v>42949.425694386577</c:v>
                </c:pt>
                <c:pt idx="35413">
                  <c:v>42949.432638831022</c:v>
                </c:pt>
                <c:pt idx="35414">
                  <c:v>42949.43958327546</c:v>
                </c:pt>
                <c:pt idx="35415">
                  <c:v>42949.446527719905</c:v>
                </c:pt>
                <c:pt idx="35416">
                  <c:v>42949.45347216435</c:v>
                </c:pt>
                <c:pt idx="35417">
                  <c:v>42949.460416608796</c:v>
                </c:pt>
                <c:pt idx="35418">
                  <c:v>42949.467361053241</c:v>
                </c:pt>
                <c:pt idx="35419">
                  <c:v>42949.474305497686</c:v>
                </c:pt>
                <c:pt idx="35420">
                  <c:v>42949.481249942131</c:v>
                </c:pt>
                <c:pt idx="35421">
                  <c:v>42949.488194386577</c:v>
                </c:pt>
                <c:pt idx="35422">
                  <c:v>42949.495138831022</c:v>
                </c:pt>
                <c:pt idx="35423">
                  <c:v>42949.50208327546</c:v>
                </c:pt>
                <c:pt idx="35424">
                  <c:v>42949.509027719905</c:v>
                </c:pt>
                <c:pt idx="35425">
                  <c:v>42949.51597216435</c:v>
                </c:pt>
                <c:pt idx="35426">
                  <c:v>42949.522916608796</c:v>
                </c:pt>
                <c:pt idx="35427">
                  <c:v>42949.529861053241</c:v>
                </c:pt>
                <c:pt idx="35428">
                  <c:v>42949.536805497686</c:v>
                </c:pt>
                <c:pt idx="35429">
                  <c:v>42949.543749942131</c:v>
                </c:pt>
                <c:pt idx="35430">
                  <c:v>42949.550694386577</c:v>
                </c:pt>
                <c:pt idx="35431">
                  <c:v>42949.557638831022</c:v>
                </c:pt>
                <c:pt idx="35432">
                  <c:v>42949.56458327546</c:v>
                </c:pt>
                <c:pt idx="35433">
                  <c:v>42949.571527719905</c:v>
                </c:pt>
                <c:pt idx="35434">
                  <c:v>42949.57847216435</c:v>
                </c:pt>
                <c:pt idx="35435">
                  <c:v>42949.585416608796</c:v>
                </c:pt>
                <c:pt idx="35436">
                  <c:v>42949.592361053241</c:v>
                </c:pt>
                <c:pt idx="35437">
                  <c:v>42949.599305497686</c:v>
                </c:pt>
                <c:pt idx="35438">
                  <c:v>42949.606249942131</c:v>
                </c:pt>
                <c:pt idx="35439">
                  <c:v>42949.613194386577</c:v>
                </c:pt>
                <c:pt idx="35440">
                  <c:v>42949.620138831022</c:v>
                </c:pt>
                <c:pt idx="35441">
                  <c:v>42949.62708327546</c:v>
                </c:pt>
                <c:pt idx="35442">
                  <c:v>42949.634027719905</c:v>
                </c:pt>
                <c:pt idx="35443">
                  <c:v>42949.64097216435</c:v>
                </c:pt>
                <c:pt idx="35444">
                  <c:v>42949.647916608796</c:v>
                </c:pt>
                <c:pt idx="35445">
                  <c:v>42949.654861053241</c:v>
                </c:pt>
                <c:pt idx="35446">
                  <c:v>42949.661805497686</c:v>
                </c:pt>
                <c:pt idx="35447">
                  <c:v>42949.668749942131</c:v>
                </c:pt>
                <c:pt idx="35448">
                  <c:v>42949.675694386577</c:v>
                </c:pt>
                <c:pt idx="35449">
                  <c:v>42949.682638831022</c:v>
                </c:pt>
                <c:pt idx="35450">
                  <c:v>42949.68958327546</c:v>
                </c:pt>
                <c:pt idx="35451">
                  <c:v>42949.696527719905</c:v>
                </c:pt>
                <c:pt idx="35452">
                  <c:v>42949.70347216435</c:v>
                </c:pt>
                <c:pt idx="35453">
                  <c:v>42949.710416608796</c:v>
                </c:pt>
                <c:pt idx="35454">
                  <c:v>42949.717361053241</c:v>
                </c:pt>
                <c:pt idx="35455">
                  <c:v>42949.724305497686</c:v>
                </c:pt>
                <c:pt idx="35456">
                  <c:v>42949.731249942131</c:v>
                </c:pt>
                <c:pt idx="35457">
                  <c:v>42949.738194386577</c:v>
                </c:pt>
                <c:pt idx="35458">
                  <c:v>42949.745138831022</c:v>
                </c:pt>
                <c:pt idx="35459">
                  <c:v>42949.75208327546</c:v>
                </c:pt>
                <c:pt idx="35460">
                  <c:v>42949.759027719905</c:v>
                </c:pt>
                <c:pt idx="35461">
                  <c:v>42949.76597216435</c:v>
                </c:pt>
                <c:pt idx="35462">
                  <c:v>42949.772916608796</c:v>
                </c:pt>
                <c:pt idx="35463">
                  <c:v>42949.779861053241</c:v>
                </c:pt>
                <c:pt idx="35464">
                  <c:v>42949.786805497686</c:v>
                </c:pt>
                <c:pt idx="35465">
                  <c:v>42949.793749942131</c:v>
                </c:pt>
                <c:pt idx="35466">
                  <c:v>42949.800694386577</c:v>
                </c:pt>
                <c:pt idx="35467">
                  <c:v>42949.807638831022</c:v>
                </c:pt>
                <c:pt idx="35468">
                  <c:v>42949.81458327546</c:v>
                </c:pt>
                <c:pt idx="35469">
                  <c:v>42949.821527719905</c:v>
                </c:pt>
                <c:pt idx="35470">
                  <c:v>42949.82847216435</c:v>
                </c:pt>
                <c:pt idx="35471">
                  <c:v>42949.835416608796</c:v>
                </c:pt>
                <c:pt idx="35472">
                  <c:v>42949.842361053241</c:v>
                </c:pt>
                <c:pt idx="35473">
                  <c:v>42949.849305497686</c:v>
                </c:pt>
                <c:pt idx="35474">
                  <c:v>42949.856249942131</c:v>
                </c:pt>
                <c:pt idx="35475">
                  <c:v>42949.863194386577</c:v>
                </c:pt>
                <c:pt idx="35476">
                  <c:v>42949.870138831022</c:v>
                </c:pt>
                <c:pt idx="35477">
                  <c:v>42949.87708327546</c:v>
                </c:pt>
                <c:pt idx="35478">
                  <c:v>42949.884027719905</c:v>
                </c:pt>
                <c:pt idx="35479">
                  <c:v>42949.89097216435</c:v>
                </c:pt>
                <c:pt idx="35480">
                  <c:v>42949.897916608796</c:v>
                </c:pt>
                <c:pt idx="35481">
                  <c:v>42949.904861053241</c:v>
                </c:pt>
                <c:pt idx="35482">
                  <c:v>42949.911805497686</c:v>
                </c:pt>
                <c:pt idx="35483">
                  <c:v>42949.918749942131</c:v>
                </c:pt>
                <c:pt idx="35484">
                  <c:v>42949.925694386577</c:v>
                </c:pt>
                <c:pt idx="35485">
                  <c:v>42949.932638831022</c:v>
                </c:pt>
                <c:pt idx="35486">
                  <c:v>42949.93958327546</c:v>
                </c:pt>
                <c:pt idx="35487">
                  <c:v>42949.946527719905</c:v>
                </c:pt>
                <c:pt idx="35488">
                  <c:v>42949.95347216435</c:v>
                </c:pt>
                <c:pt idx="35489">
                  <c:v>42949.960416608796</c:v>
                </c:pt>
                <c:pt idx="35490">
                  <c:v>42949.967361053241</c:v>
                </c:pt>
                <c:pt idx="35491">
                  <c:v>42949.974305497686</c:v>
                </c:pt>
                <c:pt idx="35492">
                  <c:v>42949.981249942131</c:v>
                </c:pt>
                <c:pt idx="35493">
                  <c:v>42949.988194386577</c:v>
                </c:pt>
                <c:pt idx="35494">
                  <c:v>42949.995138831022</c:v>
                </c:pt>
                <c:pt idx="35495">
                  <c:v>42950.00208327546</c:v>
                </c:pt>
                <c:pt idx="35496">
                  <c:v>42950.009027719905</c:v>
                </c:pt>
                <c:pt idx="35497">
                  <c:v>42950.01597216435</c:v>
                </c:pt>
                <c:pt idx="35498">
                  <c:v>42950.022916608796</c:v>
                </c:pt>
                <c:pt idx="35499">
                  <c:v>42950.029861053241</c:v>
                </c:pt>
                <c:pt idx="35500">
                  <c:v>42950.036805497686</c:v>
                </c:pt>
                <c:pt idx="35501">
                  <c:v>42950.043749942131</c:v>
                </c:pt>
                <c:pt idx="35502">
                  <c:v>42950.050694386577</c:v>
                </c:pt>
                <c:pt idx="35503">
                  <c:v>42950.057638831022</c:v>
                </c:pt>
                <c:pt idx="35504">
                  <c:v>42950.06458327546</c:v>
                </c:pt>
                <c:pt idx="35505">
                  <c:v>42950.071527719905</c:v>
                </c:pt>
                <c:pt idx="35506">
                  <c:v>42950.07847216435</c:v>
                </c:pt>
                <c:pt idx="35507">
                  <c:v>42950.085416608796</c:v>
                </c:pt>
                <c:pt idx="35508">
                  <c:v>42950.092361053241</c:v>
                </c:pt>
                <c:pt idx="35509">
                  <c:v>42950.099305497686</c:v>
                </c:pt>
                <c:pt idx="35510">
                  <c:v>42950.106249942131</c:v>
                </c:pt>
                <c:pt idx="35511">
                  <c:v>42950.113194386577</c:v>
                </c:pt>
                <c:pt idx="35512">
                  <c:v>42950.120138831022</c:v>
                </c:pt>
                <c:pt idx="35513">
                  <c:v>42950.12708327546</c:v>
                </c:pt>
                <c:pt idx="35514">
                  <c:v>42950.134027719905</c:v>
                </c:pt>
                <c:pt idx="35515">
                  <c:v>42950.14097216435</c:v>
                </c:pt>
                <c:pt idx="35516">
                  <c:v>42950.147916608796</c:v>
                </c:pt>
                <c:pt idx="35517">
                  <c:v>42950.154861053241</c:v>
                </c:pt>
                <c:pt idx="35518">
                  <c:v>42950.161805497686</c:v>
                </c:pt>
                <c:pt idx="35519">
                  <c:v>42950.168749942131</c:v>
                </c:pt>
                <c:pt idx="35520">
                  <c:v>42950.175694386577</c:v>
                </c:pt>
                <c:pt idx="35521">
                  <c:v>42950.182638831022</c:v>
                </c:pt>
                <c:pt idx="35522">
                  <c:v>42950.18958327546</c:v>
                </c:pt>
                <c:pt idx="35523">
                  <c:v>42950.196527719905</c:v>
                </c:pt>
                <c:pt idx="35524">
                  <c:v>42950.20347216435</c:v>
                </c:pt>
                <c:pt idx="35525">
                  <c:v>42950.210416608796</c:v>
                </c:pt>
                <c:pt idx="35526">
                  <c:v>42950.217361053241</c:v>
                </c:pt>
                <c:pt idx="35527">
                  <c:v>42950.224305497686</c:v>
                </c:pt>
                <c:pt idx="35528">
                  <c:v>42950.231249942131</c:v>
                </c:pt>
                <c:pt idx="35529">
                  <c:v>42950.238194386577</c:v>
                </c:pt>
                <c:pt idx="35530">
                  <c:v>42950.245138831022</c:v>
                </c:pt>
                <c:pt idx="35531">
                  <c:v>42950.25208327546</c:v>
                </c:pt>
                <c:pt idx="35532">
                  <c:v>42950.259027719905</c:v>
                </c:pt>
                <c:pt idx="35533">
                  <c:v>42950.26597216435</c:v>
                </c:pt>
                <c:pt idx="35534">
                  <c:v>42950.272916608796</c:v>
                </c:pt>
                <c:pt idx="35535">
                  <c:v>42950.279861053241</c:v>
                </c:pt>
                <c:pt idx="35536">
                  <c:v>42950.286805497686</c:v>
                </c:pt>
                <c:pt idx="35537">
                  <c:v>42950.293749942131</c:v>
                </c:pt>
                <c:pt idx="35538">
                  <c:v>42950.300694386577</c:v>
                </c:pt>
                <c:pt idx="35539">
                  <c:v>42950.307638831022</c:v>
                </c:pt>
                <c:pt idx="35540">
                  <c:v>42950.31458327546</c:v>
                </c:pt>
                <c:pt idx="35541">
                  <c:v>42950.321527719905</c:v>
                </c:pt>
                <c:pt idx="35542">
                  <c:v>42950.32847216435</c:v>
                </c:pt>
                <c:pt idx="35543">
                  <c:v>42950.335416608796</c:v>
                </c:pt>
                <c:pt idx="35544">
                  <c:v>42950.342361053241</c:v>
                </c:pt>
                <c:pt idx="35545">
                  <c:v>42950.349305497686</c:v>
                </c:pt>
                <c:pt idx="35546">
                  <c:v>42950.356249942131</c:v>
                </c:pt>
                <c:pt idx="35547">
                  <c:v>42950.363194386577</c:v>
                </c:pt>
                <c:pt idx="35548">
                  <c:v>42950.370138831022</c:v>
                </c:pt>
                <c:pt idx="35549">
                  <c:v>42950.37708327546</c:v>
                </c:pt>
                <c:pt idx="35550">
                  <c:v>42950.384027719905</c:v>
                </c:pt>
                <c:pt idx="35551">
                  <c:v>42950.39097216435</c:v>
                </c:pt>
                <c:pt idx="35552">
                  <c:v>42950.397916608796</c:v>
                </c:pt>
                <c:pt idx="35553">
                  <c:v>42950.404861053241</c:v>
                </c:pt>
                <c:pt idx="35554">
                  <c:v>42950.411805497686</c:v>
                </c:pt>
                <c:pt idx="35555">
                  <c:v>42950.418749942131</c:v>
                </c:pt>
                <c:pt idx="35556">
                  <c:v>42950.425694386577</c:v>
                </c:pt>
                <c:pt idx="35557">
                  <c:v>42950.432638831022</c:v>
                </c:pt>
                <c:pt idx="35558">
                  <c:v>42950.43958327546</c:v>
                </c:pt>
                <c:pt idx="35559">
                  <c:v>42950.446527719905</c:v>
                </c:pt>
                <c:pt idx="35560">
                  <c:v>42950.45347216435</c:v>
                </c:pt>
                <c:pt idx="35561">
                  <c:v>42950.460416608796</c:v>
                </c:pt>
                <c:pt idx="35562">
                  <c:v>42950.467361053241</c:v>
                </c:pt>
                <c:pt idx="35563">
                  <c:v>42950.474305497686</c:v>
                </c:pt>
                <c:pt idx="35564">
                  <c:v>42950.481249942131</c:v>
                </c:pt>
                <c:pt idx="35565">
                  <c:v>42950.488194386577</c:v>
                </c:pt>
                <c:pt idx="35566">
                  <c:v>42950.495138831022</c:v>
                </c:pt>
                <c:pt idx="35567">
                  <c:v>42950.50208327546</c:v>
                </c:pt>
                <c:pt idx="35568">
                  <c:v>42950.509027719905</c:v>
                </c:pt>
                <c:pt idx="35569">
                  <c:v>42950.51597216435</c:v>
                </c:pt>
                <c:pt idx="35570">
                  <c:v>42950.522916608796</c:v>
                </c:pt>
                <c:pt idx="35571">
                  <c:v>42950.529861053241</c:v>
                </c:pt>
                <c:pt idx="35572">
                  <c:v>42950.536805497686</c:v>
                </c:pt>
                <c:pt idx="35573">
                  <c:v>42950.543749942131</c:v>
                </c:pt>
                <c:pt idx="35574">
                  <c:v>42950.550694386577</c:v>
                </c:pt>
                <c:pt idx="35575">
                  <c:v>42950.557638831022</c:v>
                </c:pt>
                <c:pt idx="35576">
                  <c:v>42950.56458327546</c:v>
                </c:pt>
                <c:pt idx="35577">
                  <c:v>42950.571527719905</c:v>
                </c:pt>
                <c:pt idx="35578">
                  <c:v>42950.57847216435</c:v>
                </c:pt>
                <c:pt idx="35579">
                  <c:v>42950.585416608796</c:v>
                </c:pt>
                <c:pt idx="35580">
                  <c:v>42950.592361053241</c:v>
                </c:pt>
                <c:pt idx="35581">
                  <c:v>42950.599305497686</c:v>
                </c:pt>
                <c:pt idx="35582">
                  <c:v>42950.606249942131</c:v>
                </c:pt>
                <c:pt idx="35583">
                  <c:v>42950.613194386577</c:v>
                </c:pt>
                <c:pt idx="35584">
                  <c:v>42950.620138831022</c:v>
                </c:pt>
                <c:pt idx="35585">
                  <c:v>42950.62708327546</c:v>
                </c:pt>
                <c:pt idx="35586">
                  <c:v>42950.634027719905</c:v>
                </c:pt>
                <c:pt idx="35587">
                  <c:v>42950.64097216435</c:v>
                </c:pt>
                <c:pt idx="35588">
                  <c:v>42950.647916608796</c:v>
                </c:pt>
                <c:pt idx="35589">
                  <c:v>42950.654861053241</c:v>
                </c:pt>
                <c:pt idx="35590">
                  <c:v>42950.661805497686</c:v>
                </c:pt>
                <c:pt idx="35591">
                  <c:v>42950.668749942131</c:v>
                </c:pt>
                <c:pt idx="35592">
                  <c:v>42950.675694386577</c:v>
                </c:pt>
                <c:pt idx="35593">
                  <c:v>42950.682638831022</c:v>
                </c:pt>
                <c:pt idx="35594">
                  <c:v>42950.68958327546</c:v>
                </c:pt>
                <c:pt idx="35595">
                  <c:v>42950.696527719905</c:v>
                </c:pt>
                <c:pt idx="35596">
                  <c:v>42950.70347216435</c:v>
                </c:pt>
                <c:pt idx="35597">
                  <c:v>42950.710416608796</c:v>
                </c:pt>
                <c:pt idx="35598">
                  <c:v>42950.717361053241</c:v>
                </c:pt>
                <c:pt idx="35599">
                  <c:v>42950.724305497686</c:v>
                </c:pt>
                <c:pt idx="35600">
                  <c:v>42950.731249942131</c:v>
                </c:pt>
                <c:pt idx="35601">
                  <c:v>42950.738194386577</c:v>
                </c:pt>
                <c:pt idx="35602">
                  <c:v>42950.745138831022</c:v>
                </c:pt>
                <c:pt idx="35603">
                  <c:v>42950.75208327546</c:v>
                </c:pt>
                <c:pt idx="35604">
                  <c:v>42950.759027719905</c:v>
                </c:pt>
                <c:pt idx="35605">
                  <c:v>42950.76597216435</c:v>
                </c:pt>
                <c:pt idx="35606">
                  <c:v>42950.772916608796</c:v>
                </c:pt>
                <c:pt idx="35607">
                  <c:v>42950.779861053241</c:v>
                </c:pt>
                <c:pt idx="35608">
                  <c:v>42950.786805497686</c:v>
                </c:pt>
                <c:pt idx="35609">
                  <c:v>42950.793749942131</c:v>
                </c:pt>
                <c:pt idx="35610">
                  <c:v>42950.800694386577</c:v>
                </c:pt>
                <c:pt idx="35611">
                  <c:v>42950.807638831022</c:v>
                </c:pt>
                <c:pt idx="35612">
                  <c:v>42950.81458327546</c:v>
                </c:pt>
                <c:pt idx="35613">
                  <c:v>42950.821527719905</c:v>
                </c:pt>
                <c:pt idx="35614">
                  <c:v>42950.82847216435</c:v>
                </c:pt>
                <c:pt idx="35615">
                  <c:v>42950.835416608796</c:v>
                </c:pt>
                <c:pt idx="35616">
                  <c:v>42950.842361053241</c:v>
                </c:pt>
                <c:pt idx="35617">
                  <c:v>42950.849305497686</c:v>
                </c:pt>
                <c:pt idx="35618">
                  <c:v>42950.856249942131</c:v>
                </c:pt>
                <c:pt idx="35619">
                  <c:v>42950.863194386577</c:v>
                </c:pt>
                <c:pt idx="35620">
                  <c:v>42950.870138831022</c:v>
                </c:pt>
                <c:pt idx="35621">
                  <c:v>42950.87708327546</c:v>
                </c:pt>
                <c:pt idx="35622">
                  <c:v>42950.884027719905</c:v>
                </c:pt>
                <c:pt idx="35623">
                  <c:v>42950.89097216435</c:v>
                </c:pt>
                <c:pt idx="35624">
                  <c:v>42950.897916608796</c:v>
                </c:pt>
                <c:pt idx="35625">
                  <c:v>42950.904861053241</c:v>
                </c:pt>
                <c:pt idx="35626">
                  <c:v>42950.911805497686</c:v>
                </c:pt>
                <c:pt idx="35627">
                  <c:v>42950.918749942131</c:v>
                </c:pt>
                <c:pt idx="35628">
                  <c:v>42950.925694386577</c:v>
                </c:pt>
                <c:pt idx="35629">
                  <c:v>42950.932638831022</c:v>
                </c:pt>
                <c:pt idx="35630">
                  <c:v>42950.93958327546</c:v>
                </c:pt>
                <c:pt idx="35631">
                  <c:v>42950.946527719905</c:v>
                </c:pt>
                <c:pt idx="35632">
                  <c:v>42950.95347216435</c:v>
                </c:pt>
                <c:pt idx="35633">
                  <c:v>42950.960416608796</c:v>
                </c:pt>
                <c:pt idx="35634">
                  <c:v>42950.967361053241</c:v>
                </c:pt>
                <c:pt idx="35635">
                  <c:v>42950.974305497686</c:v>
                </c:pt>
                <c:pt idx="35636">
                  <c:v>42950.981249942131</c:v>
                </c:pt>
                <c:pt idx="35637">
                  <c:v>42950.988194386577</c:v>
                </c:pt>
                <c:pt idx="35638">
                  <c:v>42950.995138831022</c:v>
                </c:pt>
                <c:pt idx="35639">
                  <c:v>42951.00208327546</c:v>
                </c:pt>
                <c:pt idx="35640">
                  <c:v>42951.009027719905</c:v>
                </c:pt>
                <c:pt idx="35641">
                  <c:v>42951.01597216435</c:v>
                </c:pt>
                <c:pt idx="35642">
                  <c:v>42951.022916608796</c:v>
                </c:pt>
                <c:pt idx="35643">
                  <c:v>42951.029861053241</c:v>
                </c:pt>
                <c:pt idx="35644">
                  <c:v>42951.036805497686</c:v>
                </c:pt>
                <c:pt idx="35645">
                  <c:v>42951.043749942131</c:v>
                </c:pt>
                <c:pt idx="35646">
                  <c:v>42951.050694386577</c:v>
                </c:pt>
                <c:pt idx="35647">
                  <c:v>42951.057638831022</c:v>
                </c:pt>
                <c:pt idx="35648">
                  <c:v>42951.06458327546</c:v>
                </c:pt>
                <c:pt idx="35649">
                  <c:v>42951.071527719905</c:v>
                </c:pt>
                <c:pt idx="35650">
                  <c:v>42951.07847216435</c:v>
                </c:pt>
                <c:pt idx="35651">
                  <c:v>42951.085416608796</c:v>
                </c:pt>
                <c:pt idx="35652">
                  <c:v>42951.092361053241</c:v>
                </c:pt>
                <c:pt idx="35653">
                  <c:v>42951.099305497686</c:v>
                </c:pt>
                <c:pt idx="35654">
                  <c:v>42951.106249942131</c:v>
                </c:pt>
                <c:pt idx="35655">
                  <c:v>42951.113194386577</c:v>
                </c:pt>
                <c:pt idx="35656">
                  <c:v>42951.120138831022</c:v>
                </c:pt>
                <c:pt idx="35657">
                  <c:v>42951.12708327546</c:v>
                </c:pt>
                <c:pt idx="35658">
                  <c:v>42951.134027719905</c:v>
                </c:pt>
                <c:pt idx="35659">
                  <c:v>42951.14097216435</c:v>
                </c:pt>
                <c:pt idx="35660">
                  <c:v>42951.147916608796</c:v>
                </c:pt>
                <c:pt idx="35661">
                  <c:v>42951.154861053241</c:v>
                </c:pt>
                <c:pt idx="35662">
                  <c:v>42951.161805497686</c:v>
                </c:pt>
                <c:pt idx="35663">
                  <c:v>42951.168749942131</c:v>
                </c:pt>
                <c:pt idx="35664">
                  <c:v>42951.175694386577</c:v>
                </c:pt>
                <c:pt idx="35665">
                  <c:v>42951.182638831022</c:v>
                </c:pt>
                <c:pt idx="35666">
                  <c:v>42951.18958327546</c:v>
                </c:pt>
                <c:pt idx="35667">
                  <c:v>42951.196527719905</c:v>
                </c:pt>
                <c:pt idx="35668">
                  <c:v>42951.20347216435</c:v>
                </c:pt>
                <c:pt idx="35669">
                  <c:v>42951.210416608796</c:v>
                </c:pt>
                <c:pt idx="35670">
                  <c:v>42951.217361053241</c:v>
                </c:pt>
                <c:pt idx="35671">
                  <c:v>42951.224305497686</c:v>
                </c:pt>
                <c:pt idx="35672">
                  <c:v>42951.231249942131</c:v>
                </c:pt>
                <c:pt idx="35673">
                  <c:v>42951.238194386577</c:v>
                </c:pt>
                <c:pt idx="35674">
                  <c:v>42951.245138831022</c:v>
                </c:pt>
                <c:pt idx="35675">
                  <c:v>42951.25208327546</c:v>
                </c:pt>
                <c:pt idx="35676">
                  <c:v>42951.259027719905</c:v>
                </c:pt>
                <c:pt idx="35677">
                  <c:v>42951.26597216435</c:v>
                </c:pt>
                <c:pt idx="35678">
                  <c:v>42951.272916608796</c:v>
                </c:pt>
                <c:pt idx="35679">
                  <c:v>42951.279861053241</c:v>
                </c:pt>
                <c:pt idx="35680">
                  <c:v>42951.286805497686</c:v>
                </c:pt>
                <c:pt idx="35681">
                  <c:v>42951.293749942131</c:v>
                </c:pt>
                <c:pt idx="35682">
                  <c:v>42951.300694386577</c:v>
                </c:pt>
                <c:pt idx="35683">
                  <c:v>42951.307638831022</c:v>
                </c:pt>
                <c:pt idx="35684">
                  <c:v>42951.31458327546</c:v>
                </c:pt>
                <c:pt idx="35685">
                  <c:v>42951.321527719905</c:v>
                </c:pt>
                <c:pt idx="35686">
                  <c:v>42951.32847216435</c:v>
                </c:pt>
                <c:pt idx="35687">
                  <c:v>42951.335416608796</c:v>
                </c:pt>
                <c:pt idx="35688">
                  <c:v>42951.342361053241</c:v>
                </c:pt>
                <c:pt idx="35689">
                  <c:v>42951.349305497686</c:v>
                </c:pt>
                <c:pt idx="35690">
                  <c:v>42951.356249942131</c:v>
                </c:pt>
                <c:pt idx="35691">
                  <c:v>42951.363194386577</c:v>
                </c:pt>
                <c:pt idx="35692">
                  <c:v>42951.370138831022</c:v>
                </c:pt>
                <c:pt idx="35693">
                  <c:v>42951.37708327546</c:v>
                </c:pt>
                <c:pt idx="35694">
                  <c:v>42951.384027719905</c:v>
                </c:pt>
                <c:pt idx="35695">
                  <c:v>42951.39097216435</c:v>
                </c:pt>
                <c:pt idx="35696">
                  <c:v>42951.397916608796</c:v>
                </c:pt>
                <c:pt idx="35697">
                  <c:v>42951.404861053241</c:v>
                </c:pt>
                <c:pt idx="35698">
                  <c:v>42951.411805497686</c:v>
                </c:pt>
                <c:pt idx="35699">
                  <c:v>42951.418749942131</c:v>
                </c:pt>
                <c:pt idx="35700">
                  <c:v>42951.425694386577</c:v>
                </c:pt>
                <c:pt idx="35701">
                  <c:v>42951.432638831022</c:v>
                </c:pt>
                <c:pt idx="35702">
                  <c:v>42951.43958327546</c:v>
                </c:pt>
                <c:pt idx="35703">
                  <c:v>42951.446527719905</c:v>
                </c:pt>
                <c:pt idx="35704">
                  <c:v>42951.45347216435</c:v>
                </c:pt>
                <c:pt idx="35705">
                  <c:v>42951.460416608796</c:v>
                </c:pt>
                <c:pt idx="35706">
                  <c:v>42951.467361053241</c:v>
                </c:pt>
                <c:pt idx="35707">
                  <c:v>42951.474305497686</c:v>
                </c:pt>
                <c:pt idx="35708">
                  <c:v>42951.481249942131</c:v>
                </c:pt>
                <c:pt idx="35709">
                  <c:v>42951.488194386577</c:v>
                </c:pt>
                <c:pt idx="35710">
                  <c:v>42951.495138831022</c:v>
                </c:pt>
                <c:pt idx="35711">
                  <c:v>42951.50208327546</c:v>
                </c:pt>
                <c:pt idx="35712">
                  <c:v>42951.509027719905</c:v>
                </c:pt>
                <c:pt idx="35713">
                  <c:v>42951.51597216435</c:v>
                </c:pt>
                <c:pt idx="35714">
                  <c:v>42951.522916608796</c:v>
                </c:pt>
                <c:pt idx="35715">
                  <c:v>42951.529861053241</c:v>
                </c:pt>
                <c:pt idx="35716">
                  <c:v>42951.536805497686</c:v>
                </c:pt>
                <c:pt idx="35717">
                  <c:v>42951.543749942131</c:v>
                </c:pt>
                <c:pt idx="35718">
                  <c:v>42951.550694386577</c:v>
                </c:pt>
                <c:pt idx="35719">
                  <c:v>42951.557638831022</c:v>
                </c:pt>
                <c:pt idx="35720">
                  <c:v>42951.56458327546</c:v>
                </c:pt>
                <c:pt idx="35721">
                  <c:v>42951.571527719905</c:v>
                </c:pt>
                <c:pt idx="35722">
                  <c:v>42951.57847216435</c:v>
                </c:pt>
                <c:pt idx="35723">
                  <c:v>42951.585416608796</c:v>
                </c:pt>
                <c:pt idx="35724">
                  <c:v>42951.592361053241</c:v>
                </c:pt>
                <c:pt idx="35725">
                  <c:v>42951.599305497686</c:v>
                </c:pt>
                <c:pt idx="35726">
                  <c:v>42951.606249942131</c:v>
                </c:pt>
                <c:pt idx="35727">
                  <c:v>42951.613194386577</c:v>
                </c:pt>
                <c:pt idx="35728">
                  <c:v>42951.620138831022</c:v>
                </c:pt>
                <c:pt idx="35729">
                  <c:v>42951.62708327546</c:v>
                </c:pt>
                <c:pt idx="35730">
                  <c:v>42951.634027719905</c:v>
                </c:pt>
                <c:pt idx="35731">
                  <c:v>42951.64097216435</c:v>
                </c:pt>
                <c:pt idx="35732">
                  <c:v>42951.647916608796</c:v>
                </c:pt>
                <c:pt idx="35733">
                  <c:v>42951.654861053241</c:v>
                </c:pt>
                <c:pt idx="35734">
                  <c:v>42951.661805497686</c:v>
                </c:pt>
                <c:pt idx="35735">
                  <c:v>42951.668749942131</c:v>
                </c:pt>
                <c:pt idx="35736">
                  <c:v>42951.675694386577</c:v>
                </c:pt>
                <c:pt idx="35737">
                  <c:v>42951.682638831022</c:v>
                </c:pt>
                <c:pt idx="35738">
                  <c:v>42951.68958327546</c:v>
                </c:pt>
                <c:pt idx="35739">
                  <c:v>42951.696527719905</c:v>
                </c:pt>
                <c:pt idx="35740">
                  <c:v>42951.70347216435</c:v>
                </c:pt>
                <c:pt idx="35741">
                  <c:v>42951.710416608796</c:v>
                </c:pt>
                <c:pt idx="35742">
                  <c:v>42951.717361053241</c:v>
                </c:pt>
                <c:pt idx="35743">
                  <c:v>42951.724305497686</c:v>
                </c:pt>
                <c:pt idx="35744">
                  <c:v>42951.731249942131</c:v>
                </c:pt>
                <c:pt idx="35745">
                  <c:v>42951.738194386577</c:v>
                </c:pt>
                <c:pt idx="35746">
                  <c:v>42951.745138831022</c:v>
                </c:pt>
                <c:pt idx="35747">
                  <c:v>42951.75208327546</c:v>
                </c:pt>
                <c:pt idx="35748">
                  <c:v>42951.759027719905</c:v>
                </c:pt>
                <c:pt idx="35749">
                  <c:v>42951.76597216435</c:v>
                </c:pt>
                <c:pt idx="35750">
                  <c:v>42951.772916608796</c:v>
                </c:pt>
                <c:pt idx="35751">
                  <c:v>42951.779861053241</c:v>
                </c:pt>
                <c:pt idx="35752">
                  <c:v>42951.786805497686</c:v>
                </c:pt>
                <c:pt idx="35753">
                  <c:v>42951.793749942131</c:v>
                </c:pt>
                <c:pt idx="35754">
                  <c:v>42951.800694386577</c:v>
                </c:pt>
                <c:pt idx="35755">
                  <c:v>42951.807638831022</c:v>
                </c:pt>
                <c:pt idx="35756">
                  <c:v>42951.81458327546</c:v>
                </c:pt>
                <c:pt idx="35757">
                  <c:v>42951.821527719905</c:v>
                </c:pt>
                <c:pt idx="35758">
                  <c:v>42951.82847216435</c:v>
                </c:pt>
                <c:pt idx="35759">
                  <c:v>42951.835416608796</c:v>
                </c:pt>
                <c:pt idx="35760">
                  <c:v>42951.842361053241</c:v>
                </c:pt>
                <c:pt idx="35761">
                  <c:v>42951.849305497686</c:v>
                </c:pt>
                <c:pt idx="35762">
                  <c:v>42951.856249942131</c:v>
                </c:pt>
                <c:pt idx="35763">
                  <c:v>42951.863194386577</c:v>
                </c:pt>
                <c:pt idx="35764">
                  <c:v>42951.870138831022</c:v>
                </c:pt>
                <c:pt idx="35765">
                  <c:v>42951.87708327546</c:v>
                </c:pt>
                <c:pt idx="35766">
                  <c:v>42951.884027719905</c:v>
                </c:pt>
                <c:pt idx="35767">
                  <c:v>42951.89097216435</c:v>
                </c:pt>
                <c:pt idx="35768">
                  <c:v>42951.897916608796</c:v>
                </c:pt>
                <c:pt idx="35769">
                  <c:v>42951.904861053241</c:v>
                </c:pt>
                <c:pt idx="35770">
                  <c:v>42951.911805497686</c:v>
                </c:pt>
                <c:pt idx="35771">
                  <c:v>42951.918749942131</c:v>
                </c:pt>
                <c:pt idx="35772">
                  <c:v>42951.925694386577</c:v>
                </c:pt>
                <c:pt idx="35773">
                  <c:v>42951.932638831022</c:v>
                </c:pt>
                <c:pt idx="35774">
                  <c:v>42951.93958327546</c:v>
                </c:pt>
                <c:pt idx="35775">
                  <c:v>42951.946527719905</c:v>
                </c:pt>
                <c:pt idx="35776">
                  <c:v>42951.95347216435</c:v>
                </c:pt>
                <c:pt idx="35777">
                  <c:v>42951.960416608796</c:v>
                </c:pt>
                <c:pt idx="35778">
                  <c:v>42951.967361053241</c:v>
                </c:pt>
                <c:pt idx="35779">
                  <c:v>42951.974305497686</c:v>
                </c:pt>
                <c:pt idx="35780">
                  <c:v>42951.981249942131</c:v>
                </c:pt>
                <c:pt idx="35781">
                  <c:v>42951.988194386577</c:v>
                </c:pt>
                <c:pt idx="35782">
                  <c:v>42951.995138831022</c:v>
                </c:pt>
                <c:pt idx="35783">
                  <c:v>42952.00208327546</c:v>
                </c:pt>
                <c:pt idx="35784">
                  <c:v>42952.009027719905</c:v>
                </c:pt>
                <c:pt idx="35785">
                  <c:v>42952.01597216435</c:v>
                </c:pt>
                <c:pt idx="35786">
                  <c:v>42952.022916608796</c:v>
                </c:pt>
                <c:pt idx="35787">
                  <c:v>42952.029861053241</c:v>
                </c:pt>
                <c:pt idx="35788">
                  <c:v>42952.036805497686</c:v>
                </c:pt>
                <c:pt idx="35789">
                  <c:v>42952.043749942131</c:v>
                </c:pt>
                <c:pt idx="35790">
                  <c:v>42952.050694386577</c:v>
                </c:pt>
                <c:pt idx="35791">
                  <c:v>42952.057638831022</c:v>
                </c:pt>
                <c:pt idx="35792">
                  <c:v>42952.06458327546</c:v>
                </c:pt>
                <c:pt idx="35793">
                  <c:v>42952.071527719905</c:v>
                </c:pt>
                <c:pt idx="35794">
                  <c:v>42952.07847216435</c:v>
                </c:pt>
                <c:pt idx="35795">
                  <c:v>42952.085416608796</c:v>
                </c:pt>
                <c:pt idx="35796">
                  <c:v>42952.092361053241</c:v>
                </c:pt>
                <c:pt idx="35797">
                  <c:v>42952.099305497686</c:v>
                </c:pt>
                <c:pt idx="35798">
                  <c:v>42952.106249942131</c:v>
                </c:pt>
                <c:pt idx="35799">
                  <c:v>42952.113194386577</c:v>
                </c:pt>
                <c:pt idx="35800">
                  <c:v>42952.120138831022</c:v>
                </c:pt>
                <c:pt idx="35801">
                  <c:v>42952.12708327546</c:v>
                </c:pt>
                <c:pt idx="35802">
                  <c:v>42952.134027719905</c:v>
                </c:pt>
                <c:pt idx="35803">
                  <c:v>42952.14097216435</c:v>
                </c:pt>
                <c:pt idx="35804">
                  <c:v>42952.147916608796</c:v>
                </c:pt>
                <c:pt idx="35805">
                  <c:v>42952.154861053241</c:v>
                </c:pt>
                <c:pt idx="35806">
                  <c:v>42952.161805497686</c:v>
                </c:pt>
                <c:pt idx="35807">
                  <c:v>42952.168749942131</c:v>
                </c:pt>
                <c:pt idx="35808">
                  <c:v>42952.175694386577</c:v>
                </c:pt>
                <c:pt idx="35809">
                  <c:v>42952.182638831022</c:v>
                </c:pt>
                <c:pt idx="35810">
                  <c:v>42952.18958327546</c:v>
                </c:pt>
                <c:pt idx="35811">
                  <c:v>42952.196527719905</c:v>
                </c:pt>
                <c:pt idx="35812">
                  <c:v>42952.20347216435</c:v>
                </c:pt>
                <c:pt idx="35813">
                  <c:v>42952.210416608796</c:v>
                </c:pt>
                <c:pt idx="35814">
                  <c:v>42952.217361053241</c:v>
                </c:pt>
                <c:pt idx="35815">
                  <c:v>42952.224305497686</c:v>
                </c:pt>
                <c:pt idx="35816">
                  <c:v>42952.231249942131</c:v>
                </c:pt>
                <c:pt idx="35817">
                  <c:v>42952.238194386577</c:v>
                </c:pt>
                <c:pt idx="35818">
                  <c:v>42952.245138831022</c:v>
                </c:pt>
                <c:pt idx="35819">
                  <c:v>42952.25208327546</c:v>
                </c:pt>
                <c:pt idx="35820">
                  <c:v>42952.259027719905</c:v>
                </c:pt>
                <c:pt idx="35821">
                  <c:v>42952.26597216435</c:v>
                </c:pt>
                <c:pt idx="35822">
                  <c:v>42952.272916608796</c:v>
                </c:pt>
                <c:pt idx="35823">
                  <c:v>42952.279861053241</c:v>
                </c:pt>
                <c:pt idx="35824">
                  <c:v>42952.286805497686</c:v>
                </c:pt>
                <c:pt idx="35825">
                  <c:v>42952.293749942131</c:v>
                </c:pt>
                <c:pt idx="35826">
                  <c:v>42952.300694386577</c:v>
                </c:pt>
                <c:pt idx="35827">
                  <c:v>42952.307638831022</c:v>
                </c:pt>
                <c:pt idx="35828">
                  <c:v>42952.31458327546</c:v>
                </c:pt>
                <c:pt idx="35829">
                  <c:v>42952.321527719905</c:v>
                </c:pt>
                <c:pt idx="35830">
                  <c:v>42952.32847216435</c:v>
                </c:pt>
                <c:pt idx="35831">
                  <c:v>42952.335416608796</c:v>
                </c:pt>
                <c:pt idx="35832">
                  <c:v>42952.342361053241</c:v>
                </c:pt>
                <c:pt idx="35833">
                  <c:v>42952.349305497686</c:v>
                </c:pt>
                <c:pt idx="35834">
                  <c:v>42952.356249942131</c:v>
                </c:pt>
                <c:pt idx="35835">
                  <c:v>42952.363194386577</c:v>
                </c:pt>
                <c:pt idx="35836">
                  <c:v>42952.370138831022</c:v>
                </c:pt>
                <c:pt idx="35837">
                  <c:v>42952.37708327546</c:v>
                </c:pt>
                <c:pt idx="35838">
                  <c:v>42952.384027719905</c:v>
                </c:pt>
                <c:pt idx="35839">
                  <c:v>42952.39097216435</c:v>
                </c:pt>
                <c:pt idx="35840">
                  <c:v>42952.397916608796</c:v>
                </c:pt>
                <c:pt idx="35841">
                  <c:v>42952.404861053241</c:v>
                </c:pt>
                <c:pt idx="35842">
                  <c:v>42952.411805497686</c:v>
                </c:pt>
                <c:pt idx="35843">
                  <c:v>42952.418749942131</c:v>
                </c:pt>
                <c:pt idx="35844">
                  <c:v>42952.425694386577</c:v>
                </c:pt>
                <c:pt idx="35845">
                  <c:v>42952.432638831022</c:v>
                </c:pt>
                <c:pt idx="35846">
                  <c:v>42952.43958327546</c:v>
                </c:pt>
                <c:pt idx="35847">
                  <c:v>42952.446527719905</c:v>
                </c:pt>
                <c:pt idx="35848">
                  <c:v>42952.45347216435</c:v>
                </c:pt>
                <c:pt idx="35849">
                  <c:v>42952.460416608796</c:v>
                </c:pt>
                <c:pt idx="35850">
                  <c:v>42952.467361053241</c:v>
                </c:pt>
                <c:pt idx="35851">
                  <c:v>42952.474305497686</c:v>
                </c:pt>
                <c:pt idx="35852">
                  <c:v>42952.481249942131</c:v>
                </c:pt>
                <c:pt idx="35853">
                  <c:v>42952.488194386577</c:v>
                </c:pt>
                <c:pt idx="35854">
                  <c:v>42952.495138831022</c:v>
                </c:pt>
                <c:pt idx="35855">
                  <c:v>42952.50208327546</c:v>
                </c:pt>
                <c:pt idx="35856">
                  <c:v>42952.509027719905</c:v>
                </c:pt>
                <c:pt idx="35857">
                  <c:v>42952.51597216435</c:v>
                </c:pt>
                <c:pt idx="35858">
                  <c:v>42952.522916608796</c:v>
                </c:pt>
                <c:pt idx="35859">
                  <c:v>42952.529861053241</c:v>
                </c:pt>
                <c:pt idx="35860">
                  <c:v>42952.536805497686</c:v>
                </c:pt>
                <c:pt idx="35861">
                  <c:v>42952.543749942131</c:v>
                </c:pt>
                <c:pt idx="35862">
                  <c:v>42952.550694386577</c:v>
                </c:pt>
                <c:pt idx="35863">
                  <c:v>42952.557638831022</c:v>
                </c:pt>
                <c:pt idx="35864">
                  <c:v>42952.56458327546</c:v>
                </c:pt>
                <c:pt idx="35865">
                  <c:v>42952.571527719905</c:v>
                </c:pt>
                <c:pt idx="35866">
                  <c:v>42952.57847216435</c:v>
                </c:pt>
                <c:pt idx="35867">
                  <c:v>42952.585416608796</c:v>
                </c:pt>
                <c:pt idx="35868">
                  <c:v>42952.592361053241</c:v>
                </c:pt>
                <c:pt idx="35869">
                  <c:v>42952.599305497686</c:v>
                </c:pt>
                <c:pt idx="35870">
                  <c:v>42952.606249942131</c:v>
                </c:pt>
                <c:pt idx="35871">
                  <c:v>42952.613194386577</c:v>
                </c:pt>
                <c:pt idx="35872">
                  <c:v>42952.620138831022</c:v>
                </c:pt>
                <c:pt idx="35873">
                  <c:v>42952.62708327546</c:v>
                </c:pt>
                <c:pt idx="35874">
                  <c:v>42952.634027719905</c:v>
                </c:pt>
                <c:pt idx="35875">
                  <c:v>42952.64097216435</c:v>
                </c:pt>
                <c:pt idx="35876">
                  <c:v>42952.647916608796</c:v>
                </c:pt>
                <c:pt idx="35877">
                  <c:v>42952.654861053241</c:v>
                </c:pt>
                <c:pt idx="35878">
                  <c:v>42952.661805497686</c:v>
                </c:pt>
                <c:pt idx="35879">
                  <c:v>42952.668749942131</c:v>
                </c:pt>
                <c:pt idx="35880">
                  <c:v>42952.675694386577</c:v>
                </c:pt>
                <c:pt idx="35881">
                  <c:v>42952.682638831022</c:v>
                </c:pt>
                <c:pt idx="35882">
                  <c:v>42952.68958327546</c:v>
                </c:pt>
                <c:pt idx="35883">
                  <c:v>42952.696527719905</c:v>
                </c:pt>
                <c:pt idx="35884">
                  <c:v>42952.70347216435</c:v>
                </c:pt>
                <c:pt idx="35885">
                  <c:v>42952.710416608796</c:v>
                </c:pt>
                <c:pt idx="35886">
                  <c:v>42952.717361053241</c:v>
                </c:pt>
                <c:pt idx="35887">
                  <c:v>42952.724305497686</c:v>
                </c:pt>
                <c:pt idx="35888">
                  <c:v>42952.731249942131</c:v>
                </c:pt>
                <c:pt idx="35889">
                  <c:v>42952.738194386577</c:v>
                </c:pt>
                <c:pt idx="35890">
                  <c:v>42952.745138831022</c:v>
                </c:pt>
                <c:pt idx="35891">
                  <c:v>42952.75208327546</c:v>
                </c:pt>
                <c:pt idx="35892">
                  <c:v>42952.759027719905</c:v>
                </c:pt>
                <c:pt idx="35893">
                  <c:v>42952.76597216435</c:v>
                </c:pt>
                <c:pt idx="35894">
                  <c:v>42952.772916608796</c:v>
                </c:pt>
                <c:pt idx="35895">
                  <c:v>42952.779861053241</c:v>
                </c:pt>
                <c:pt idx="35896">
                  <c:v>42952.786805497686</c:v>
                </c:pt>
                <c:pt idx="35897">
                  <c:v>42952.793749942131</c:v>
                </c:pt>
                <c:pt idx="35898">
                  <c:v>42952.800694386577</c:v>
                </c:pt>
                <c:pt idx="35899">
                  <c:v>42952.807638831022</c:v>
                </c:pt>
                <c:pt idx="35900">
                  <c:v>42952.81458327546</c:v>
                </c:pt>
                <c:pt idx="35901">
                  <c:v>42952.821527719905</c:v>
                </c:pt>
                <c:pt idx="35902">
                  <c:v>42952.82847216435</c:v>
                </c:pt>
                <c:pt idx="35903">
                  <c:v>42952.835416608796</c:v>
                </c:pt>
                <c:pt idx="35904">
                  <c:v>42952.842361053241</c:v>
                </c:pt>
                <c:pt idx="35905">
                  <c:v>42952.849305497686</c:v>
                </c:pt>
                <c:pt idx="35906">
                  <c:v>42952.856249942131</c:v>
                </c:pt>
                <c:pt idx="35907">
                  <c:v>42952.863194386577</c:v>
                </c:pt>
                <c:pt idx="35908">
                  <c:v>42952.870138831022</c:v>
                </c:pt>
                <c:pt idx="35909">
                  <c:v>42952.87708327546</c:v>
                </c:pt>
                <c:pt idx="35910">
                  <c:v>42952.884027719905</c:v>
                </c:pt>
                <c:pt idx="35911">
                  <c:v>42952.89097216435</c:v>
                </c:pt>
                <c:pt idx="35912">
                  <c:v>42952.897916608796</c:v>
                </c:pt>
                <c:pt idx="35913">
                  <c:v>42952.904861053241</c:v>
                </c:pt>
                <c:pt idx="35914">
                  <c:v>42952.911805497686</c:v>
                </c:pt>
                <c:pt idx="35915">
                  <c:v>42952.918749942131</c:v>
                </c:pt>
                <c:pt idx="35916">
                  <c:v>42952.925694386577</c:v>
                </c:pt>
                <c:pt idx="35917">
                  <c:v>42952.932638831022</c:v>
                </c:pt>
                <c:pt idx="35918">
                  <c:v>42952.93958327546</c:v>
                </c:pt>
                <c:pt idx="35919">
                  <c:v>42952.946527719905</c:v>
                </c:pt>
                <c:pt idx="35920">
                  <c:v>42952.95347216435</c:v>
                </c:pt>
                <c:pt idx="35921">
                  <c:v>42952.960416608796</c:v>
                </c:pt>
                <c:pt idx="35922">
                  <c:v>42952.967361053241</c:v>
                </c:pt>
                <c:pt idx="35923">
                  <c:v>42952.974305497686</c:v>
                </c:pt>
                <c:pt idx="35924">
                  <c:v>42952.981249942131</c:v>
                </c:pt>
                <c:pt idx="35925">
                  <c:v>42952.988194386577</c:v>
                </c:pt>
                <c:pt idx="35926">
                  <c:v>42952.995138831022</c:v>
                </c:pt>
                <c:pt idx="35927">
                  <c:v>42953.00208327546</c:v>
                </c:pt>
                <c:pt idx="35928">
                  <c:v>42953.009027719905</c:v>
                </c:pt>
                <c:pt idx="35929">
                  <c:v>42953.01597216435</c:v>
                </c:pt>
                <c:pt idx="35930">
                  <c:v>42953.022916608796</c:v>
                </c:pt>
                <c:pt idx="35931">
                  <c:v>42953.029861053241</c:v>
                </c:pt>
                <c:pt idx="35932">
                  <c:v>42953.036805497686</c:v>
                </c:pt>
                <c:pt idx="35933">
                  <c:v>42953.043749942131</c:v>
                </c:pt>
                <c:pt idx="35934">
                  <c:v>42953.050694386577</c:v>
                </c:pt>
                <c:pt idx="35935">
                  <c:v>42953.057638831022</c:v>
                </c:pt>
                <c:pt idx="35936">
                  <c:v>42953.06458327546</c:v>
                </c:pt>
                <c:pt idx="35937">
                  <c:v>42953.071527719905</c:v>
                </c:pt>
                <c:pt idx="35938">
                  <c:v>42953.07847216435</c:v>
                </c:pt>
                <c:pt idx="35939">
                  <c:v>42953.085416608796</c:v>
                </c:pt>
                <c:pt idx="35940">
                  <c:v>42953.092361053241</c:v>
                </c:pt>
                <c:pt idx="35941">
                  <c:v>42953.099305497686</c:v>
                </c:pt>
                <c:pt idx="35942">
                  <c:v>42953.106249942131</c:v>
                </c:pt>
                <c:pt idx="35943">
                  <c:v>42953.113194386577</c:v>
                </c:pt>
                <c:pt idx="35944">
                  <c:v>42953.120138831022</c:v>
                </c:pt>
                <c:pt idx="35945">
                  <c:v>42953.12708327546</c:v>
                </c:pt>
                <c:pt idx="35946">
                  <c:v>42953.134027719905</c:v>
                </c:pt>
                <c:pt idx="35947">
                  <c:v>42953.14097216435</c:v>
                </c:pt>
                <c:pt idx="35948">
                  <c:v>42953.147916608796</c:v>
                </c:pt>
                <c:pt idx="35949">
                  <c:v>42953.154861053241</c:v>
                </c:pt>
                <c:pt idx="35950">
                  <c:v>42953.161805497686</c:v>
                </c:pt>
                <c:pt idx="35951">
                  <c:v>42953.168749942131</c:v>
                </c:pt>
                <c:pt idx="35952">
                  <c:v>42953.175694386577</c:v>
                </c:pt>
                <c:pt idx="35953">
                  <c:v>42953.182638831022</c:v>
                </c:pt>
                <c:pt idx="35954">
                  <c:v>42953.18958327546</c:v>
                </c:pt>
                <c:pt idx="35955">
                  <c:v>42953.196527719905</c:v>
                </c:pt>
                <c:pt idx="35956">
                  <c:v>42953.20347216435</c:v>
                </c:pt>
                <c:pt idx="35957">
                  <c:v>42953.210416608796</c:v>
                </c:pt>
                <c:pt idx="35958">
                  <c:v>42953.217361053241</c:v>
                </c:pt>
                <c:pt idx="35959">
                  <c:v>42953.224305497686</c:v>
                </c:pt>
                <c:pt idx="35960">
                  <c:v>42953.231249942131</c:v>
                </c:pt>
                <c:pt idx="35961">
                  <c:v>42953.238194386577</c:v>
                </c:pt>
                <c:pt idx="35962">
                  <c:v>42953.245138831022</c:v>
                </c:pt>
                <c:pt idx="35963">
                  <c:v>42953.25208327546</c:v>
                </c:pt>
                <c:pt idx="35964">
                  <c:v>42953.259027719905</c:v>
                </c:pt>
                <c:pt idx="35965">
                  <c:v>42953.26597216435</c:v>
                </c:pt>
                <c:pt idx="35966">
                  <c:v>42953.272916608796</c:v>
                </c:pt>
                <c:pt idx="35967">
                  <c:v>42953.279861053241</c:v>
                </c:pt>
                <c:pt idx="35968">
                  <c:v>42953.286805497686</c:v>
                </c:pt>
                <c:pt idx="35969">
                  <c:v>42953.293749942131</c:v>
                </c:pt>
                <c:pt idx="35970">
                  <c:v>42953.300694386577</c:v>
                </c:pt>
                <c:pt idx="35971">
                  <c:v>42953.307638831022</c:v>
                </c:pt>
                <c:pt idx="35972">
                  <c:v>42953.31458327546</c:v>
                </c:pt>
                <c:pt idx="35973">
                  <c:v>42953.321527719905</c:v>
                </c:pt>
                <c:pt idx="35974">
                  <c:v>42953.32847216435</c:v>
                </c:pt>
                <c:pt idx="35975">
                  <c:v>42953.335416608796</c:v>
                </c:pt>
                <c:pt idx="35976">
                  <c:v>42953.342361053241</c:v>
                </c:pt>
                <c:pt idx="35977">
                  <c:v>42953.349305497686</c:v>
                </c:pt>
                <c:pt idx="35978">
                  <c:v>42953.356249942131</c:v>
                </c:pt>
                <c:pt idx="35979">
                  <c:v>42953.363194386577</c:v>
                </c:pt>
                <c:pt idx="35980">
                  <c:v>42953.370138831022</c:v>
                </c:pt>
                <c:pt idx="35981">
                  <c:v>42953.37708327546</c:v>
                </c:pt>
                <c:pt idx="35982">
                  <c:v>42953.384027719905</c:v>
                </c:pt>
                <c:pt idx="35983">
                  <c:v>42953.39097216435</c:v>
                </c:pt>
                <c:pt idx="35984">
                  <c:v>42953.397916608796</c:v>
                </c:pt>
                <c:pt idx="35985">
                  <c:v>42953.404861053241</c:v>
                </c:pt>
                <c:pt idx="35986">
                  <c:v>42953.411805497686</c:v>
                </c:pt>
                <c:pt idx="35987">
                  <c:v>42953.418749942131</c:v>
                </c:pt>
                <c:pt idx="35988">
                  <c:v>42953.425694386577</c:v>
                </c:pt>
                <c:pt idx="35989">
                  <c:v>42953.432638831022</c:v>
                </c:pt>
                <c:pt idx="35990">
                  <c:v>42953.43958327546</c:v>
                </c:pt>
                <c:pt idx="35991">
                  <c:v>42953.446527719905</c:v>
                </c:pt>
                <c:pt idx="35992">
                  <c:v>42953.45347216435</c:v>
                </c:pt>
                <c:pt idx="35993">
                  <c:v>42953.460416608796</c:v>
                </c:pt>
                <c:pt idx="35994">
                  <c:v>42953.467361053241</c:v>
                </c:pt>
                <c:pt idx="35995">
                  <c:v>42953.474305497686</c:v>
                </c:pt>
                <c:pt idx="35996">
                  <c:v>42953.481249942131</c:v>
                </c:pt>
                <c:pt idx="35997">
                  <c:v>42953.488194386577</c:v>
                </c:pt>
                <c:pt idx="35998">
                  <c:v>42953.495138831022</c:v>
                </c:pt>
                <c:pt idx="35999">
                  <c:v>42953.50208327546</c:v>
                </c:pt>
                <c:pt idx="36000">
                  <c:v>42953.509027719905</c:v>
                </c:pt>
                <c:pt idx="36001">
                  <c:v>42953.51597216435</c:v>
                </c:pt>
                <c:pt idx="36002">
                  <c:v>42953.522916608796</c:v>
                </c:pt>
                <c:pt idx="36003">
                  <c:v>42953.529861053241</c:v>
                </c:pt>
                <c:pt idx="36004">
                  <c:v>42953.536805497686</c:v>
                </c:pt>
                <c:pt idx="36005">
                  <c:v>42953.543749942131</c:v>
                </c:pt>
                <c:pt idx="36006">
                  <c:v>42953.550694386577</c:v>
                </c:pt>
                <c:pt idx="36007">
                  <c:v>42953.557638831022</c:v>
                </c:pt>
                <c:pt idx="36008">
                  <c:v>42953.56458327546</c:v>
                </c:pt>
                <c:pt idx="36009">
                  <c:v>42953.571527719905</c:v>
                </c:pt>
                <c:pt idx="36010">
                  <c:v>42953.57847216435</c:v>
                </c:pt>
                <c:pt idx="36011">
                  <c:v>42953.585416608796</c:v>
                </c:pt>
                <c:pt idx="36012">
                  <c:v>42953.592361053241</c:v>
                </c:pt>
                <c:pt idx="36013">
                  <c:v>42953.599305497686</c:v>
                </c:pt>
                <c:pt idx="36014">
                  <c:v>42953.606249942131</c:v>
                </c:pt>
                <c:pt idx="36015">
                  <c:v>42953.613194386577</c:v>
                </c:pt>
                <c:pt idx="36016">
                  <c:v>42953.620138831022</c:v>
                </c:pt>
                <c:pt idx="36017">
                  <c:v>42953.62708327546</c:v>
                </c:pt>
                <c:pt idx="36018">
                  <c:v>42953.634027719905</c:v>
                </c:pt>
                <c:pt idx="36019">
                  <c:v>42953.64097216435</c:v>
                </c:pt>
                <c:pt idx="36020">
                  <c:v>42953.647916608796</c:v>
                </c:pt>
                <c:pt idx="36021">
                  <c:v>42953.654861053241</c:v>
                </c:pt>
                <c:pt idx="36022">
                  <c:v>42953.661805497686</c:v>
                </c:pt>
                <c:pt idx="36023">
                  <c:v>42953.668749942131</c:v>
                </c:pt>
                <c:pt idx="36024">
                  <c:v>42953.675694386577</c:v>
                </c:pt>
                <c:pt idx="36025">
                  <c:v>42953.682638831022</c:v>
                </c:pt>
                <c:pt idx="36026">
                  <c:v>42953.68958327546</c:v>
                </c:pt>
                <c:pt idx="36027">
                  <c:v>42953.696527719905</c:v>
                </c:pt>
                <c:pt idx="36028">
                  <c:v>42953.70347216435</c:v>
                </c:pt>
                <c:pt idx="36029">
                  <c:v>42953.710416608796</c:v>
                </c:pt>
                <c:pt idx="36030">
                  <c:v>42953.717361053241</c:v>
                </c:pt>
                <c:pt idx="36031">
                  <c:v>42953.724305497686</c:v>
                </c:pt>
                <c:pt idx="36032">
                  <c:v>42953.731249942131</c:v>
                </c:pt>
                <c:pt idx="36033">
                  <c:v>42953.738194386577</c:v>
                </c:pt>
                <c:pt idx="36034">
                  <c:v>42953.745138831022</c:v>
                </c:pt>
                <c:pt idx="36035">
                  <c:v>42953.75208327546</c:v>
                </c:pt>
                <c:pt idx="36036">
                  <c:v>42953.759027719905</c:v>
                </c:pt>
                <c:pt idx="36037">
                  <c:v>42953.76597216435</c:v>
                </c:pt>
                <c:pt idx="36038">
                  <c:v>42953.772916608796</c:v>
                </c:pt>
                <c:pt idx="36039">
                  <c:v>42953.779861053241</c:v>
                </c:pt>
                <c:pt idx="36040">
                  <c:v>42953.786805497686</c:v>
                </c:pt>
                <c:pt idx="36041">
                  <c:v>42953.793749942131</c:v>
                </c:pt>
                <c:pt idx="36042">
                  <c:v>42953.800694386577</c:v>
                </c:pt>
                <c:pt idx="36043">
                  <c:v>42953.807638831022</c:v>
                </c:pt>
                <c:pt idx="36044">
                  <c:v>42953.81458327546</c:v>
                </c:pt>
                <c:pt idx="36045">
                  <c:v>42953.821527719905</c:v>
                </c:pt>
                <c:pt idx="36046">
                  <c:v>42953.82847216435</c:v>
                </c:pt>
                <c:pt idx="36047">
                  <c:v>42953.835416608796</c:v>
                </c:pt>
                <c:pt idx="36048">
                  <c:v>42953.842361053241</c:v>
                </c:pt>
                <c:pt idx="36049">
                  <c:v>42953.849305497686</c:v>
                </c:pt>
                <c:pt idx="36050">
                  <c:v>42953.856249942131</c:v>
                </c:pt>
                <c:pt idx="36051">
                  <c:v>42953.863194386577</c:v>
                </c:pt>
                <c:pt idx="36052">
                  <c:v>42953.870138831022</c:v>
                </c:pt>
                <c:pt idx="36053">
                  <c:v>42953.87708327546</c:v>
                </c:pt>
                <c:pt idx="36054">
                  <c:v>42953.884027719905</c:v>
                </c:pt>
                <c:pt idx="36055">
                  <c:v>42953.89097216435</c:v>
                </c:pt>
                <c:pt idx="36056">
                  <c:v>42953.897916608796</c:v>
                </c:pt>
                <c:pt idx="36057">
                  <c:v>42953.904861053241</c:v>
                </c:pt>
                <c:pt idx="36058">
                  <c:v>42953.911805497686</c:v>
                </c:pt>
                <c:pt idx="36059">
                  <c:v>42953.918749942131</c:v>
                </c:pt>
                <c:pt idx="36060">
                  <c:v>42953.925694386577</c:v>
                </c:pt>
                <c:pt idx="36061">
                  <c:v>42953.932638831022</c:v>
                </c:pt>
                <c:pt idx="36062">
                  <c:v>42953.93958327546</c:v>
                </c:pt>
                <c:pt idx="36063">
                  <c:v>42953.946527719905</c:v>
                </c:pt>
                <c:pt idx="36064">
                  <c:v>42953.95347216435</c:v>
                </c:pt>
                <c:pt idx="36065">
                  <c:v>42953.960416608796</c:v>
                </c:pt>
                <c:pt idx="36066">
                  <c:v>42953.967361053241</c:v>
                </c:pt>
                <c:pt idx="36067">
                  <c:v>42953.974305497686</c:v>
                </c:pt>
                <c:pt idx="36068">
                  <c:v>42953.981249942131</c:v>
                </c:pt>
                <c:pt idx="36069">
                  <c:v>42953.988194386577</c:v>
                </c:pt>
                <c:pt idx="36070">
                  <c:v>42953.995138831022</c:v>
                </c:pt>
                <c:pt idx="36071">
                  <c:v>42954.00208327546</c:v>
                </c:pt>
                <c:pt idx="36072">
                  <c:v>42954.009027719905</c:v>
                </c:pt>
                <c:pt idx="36073">
                  <c:v>42954.01597216435</c:v>
                </c:pt>
                <c:pt idx="36074">
                  <c:v>42954.022916608796</c:v>
                </c:pt>
                <c:pt idx="36075">
                  <c:v>42954.029861053241</c:v>
                </c:pt>
                <c:pt idx="36076">
                  <c:v>42954.036805497686</c:v>
                </c:pt>
                <c:pt idx="36077">
                  <c:v>42954.043749942131</c:v>
                </c:pt>
                <c:pt idx="36078">
                  <c:v>42954.050694386577</c:v>
                </c:pt>
                <c:pt idx="36079">
                  <c:v>42954.057638831022</c:v>
                </c:pt>
                <c:pt idx="36080">
                  <c:v>42954.06458327546</c:v>
                </c:pt>
                <c:pt idx="36081">
                  <c:v>42954.071527719905</c:v>
                </c:pt>
                <c:pt idx="36082">
                  <c:v>42954.07847216435</c:v>
                </c:pt>
                <c:pt idx="36083">
                  <c:v>42954.085416608796</c:v>
                </c:pt>
                <c:pt idx="36084">
                  <c:v>42954.092361053241</c:v>
                </c:pt>
                <c:pt idx="36085">
                  <c:v>42954.099305497686</c:v>
                </c:pt>
                <c:pt idx="36086">
                  <c:v>42954.106249942131</c:v>
                </c:pt>
                <c:pt idx="36087">
                  <c:v>42954.113194386577</c:v>
                </c:pt>
                <c:pt idx="36088">
                  <c:v>42954.120138831022</c:v>
                </c:pt>
                <c:pt idx="36089">
                  <c:v>42954.12708327546</c:v>
                </c:pt>
                <c:pt idx="36090">
                  <c:v>42954.134027719905</c:v>
                </c:pt>
                <c:pt idx="36091">
                  <c:v>42954.14097216435</c:v>
                </c:pt>
                <c:pt idx="36092">
                  <c:v>42954.147916608796</c:v>
                </c:pt>
                <c:pt idx="36093">
                  <c:v>42954.154861053241</c:v>
                </c:pt>
                <c:pt idx="36094">
                  <c:v>42954.161805497686</c:v>
                </c:pt>
                <c:pt idx="36095">
                  <c:v>42954.168749942131</c:v>
                </c:pt>
                <c:pt idx="36096">
                  <c:v>42954.175694386577</c:v>
                </c:pt>
                <c:pt idx="36097">
                  <c:v>42954.182638831022</c:v>
                </c:pt>
                <c:pt idx="36098">
                  <c:v>42954.18958327546</c:v>
                </c:pt>
                <c:pt idx="36099">
                  <c:v>42954.196527719905</c:v>
                </c:pt>
                <c:pt idx="36100">
                  <c:v>42954.20347216435</c:v>
                </c:pt>
                <c:pt idx="36101">
                  <c:v>42954.210416608796</c:v>
                </c:pt>
                <c:pt idx="36102">
                  <c:v>42954.217361053241</c:v>
                </c:pt>
                <c:pt idx="36103">
                  <c:v>42954.224305497686</c:v>
                </c:pt>
                <c:pt idx="36104">
                  <c:v>42954.231249942131</c:v>
                </c:pt>
                <c:pt idx="36105">
                  <c:v>42954.238194386577</c:v>
                </c:pt>
                <c:pt idx="36106">
                  <c:v>42954.245138831022</c:v>
                </c:pt>
                <c:pt idx="36107">
                  <c:v>42954.25208327546</c:v>
                </c:pt>
                <c:pt idx="36108">
                  <c:v>42954.259027719905</c:v>
                </c:pt>
                <c:pt idx="36109">
                  <c:v>42954.26597216435</c:v>
                </c:pt>
                <c:pt idx="36110">
                  <c:v>42954.272916608796</c:v>
                </c:pt>
                <c:pt idx="36111">
                  <c:v>42954.279861053241</c:v>
                </c:pt>
                <c:pt idx="36112">
                  <c:v>42954.286805497686</c:v>
                </c:pt>
                <c:pt idx="36113">
                  <c:v>42954.293749942131</c:v>
                </c:pt>
                <c:pt idx="36114">
                  <c:v>42954.300694386577</c:v>
                </c:pt>
                <c:pt idx="36115">
                  <c:v>42954.307638831022</c:v>
                </c:pt>
                <c:pt idx="36116">
                  <c:v>42954.31458327546</c:v>
                </c:pt>
                <c:pt idx="36117">
                  <c:v>42954.321527719905</c:v>
                </c:pt>
                <c:pt idx="36118">
                  <c:v>42954.32847216435</c:v>
                </c:pt>
                <c:pt idx="36119">
                  <c:v>42954.335416608796</c:v>
                </c:pt>
                <c:pt idx="36120">
                  <c:v>42954.342361053241</c:v>
                </c:pt>
                <c:pt idx="36121">
                  <c:v>42954.349305497686</c:v>
                </c:pt>
                <c:pt idx="36122">
                  <c:v>42954.356249942131</c:v>
                </c:pt>
                <c:pt idx="36123">
                  <c:v>42954.363194386577</c:v>
                </c:pt>
                <c:pt idx="36124">
                  <c:v>42954.370138831022</c:v>
                </c:pt>
                <c:pt idx="36125">
                  <c:v>42954.37708327546</c:v>
                </c:pt>
                <c:pt idx="36126">
                  <c:v>42954.384027719905</c:v>
                </c:pt>
                <c:pt idx="36127">
                  <c:v>42954.39097216435</c:v>
                </c:pt>
                <c:pt idx="36128">
                  <c:v>42954.397916608796</c:v>
                </c:pt>
                <c:pt idx="36129">
                  <c:v>42954.404861053241</c:v>
                </c:pt>
                <c:pt idx="36130">
                  <c:v>42954.411805497686</c:v>
                </c:pt>
                <c:pt idx="36131">
                  <c:v>42954.418749942131</c:v>
                </c:pt>
                <c:pt idx="36132">
                  <c:v>42954.425694386577</c:v>
                </c:pt>
                <c:pt idx="36133">
                  <c:v>42954.432638831022</c:v>
                </c:pt>
                <c:pt idx="36134">
                  <c:v>42954.43958327546</c:v>
                </c:pt>
                <c:pt idx="36135">
                  <c:v>42954.446527719905</c:v>
                </c:pt>
                <c:pt idx="36136">
                  <c:v>42954.45347216435</c:v>
                </c:pt>
                <c:pt idx="36137">
                  <c:v>42954.460416608796</c:v>
                </c:pt>
                <c:pt idx="36138">
                  <c:v>42954.467361053241</c:v>
                </c:pt>
                <c:pt idx="36139">
                  <c:v>42954.474305497686</c:v>
                </c:pt>
                <c:pt idx="36140">
                  <c:v>42954.481249942131</c:v>
                </c:pt>
                <c:pt idx="36141">
                  <c:v>42954.488194386577</c:v>
                </c:pt>
                <c:pt idx="36142">
                  <c:v>42954.495138831022</c:v>
                </c:pt>
                <c:pt idx="36143">
                  <c:v>42954.50208327546</c:v>
                </c:pt>
                <c:pt idx="36144">
                  <c:v>42954.509027719905</c:v>
                </c:pt>
                <c:pt idx="36145">
                  <c:v>42954.51597216435</c:v>
                </c:pt>
                <c:pt idx="36146">
                  <c:v>42954.522916608796</c:v>
                </c:pt>
                <c:pt idx="36147">
                  <c:v>42954.529861053241</c:v>
                </c:pt>
                <c:pt idx="36148">
                  <c:v>42954.536805497686</c:v>
                </c:pt>
                <c:pt idx="36149">
                  <c:v>42954.543749942131</c:v>
                </c:pt>
                <c:pt idx="36150">
                  <c:v>42954.550694386577</c:v>
                </c:pt>
                <c:pt idx="36151">
                  <c:v>42954.557638831022</c:v>
                </c:pt>
                <c:pt idx="36152">
                  <c:v>42954.56458327546</c:v>
                </c:pt>
                <c:pt idx="36153">
                  <c:v>42954.571527719905</c:v>
                </c:pt>
                <c:pt idx="36154">
                  <c:v>42954.57847216435</c:v>
                </c:pt>
                <c:pt idx="36155">
                  <c:v>42954.585416608796</c:v>
                </c:pt>
                <c:pt idx="36156">
                  <c:v>42954.592361053241</c:v>
                </c:pt>
                <c:pt idx="36157">
                  <c:v>42954.599305497686</c:v>
                </c:pt>
                <c:pt idx="36158">
                  <c:v>42954.606249942131</c:v>
                </c:pt>
                <c:pt idx="36159">
                  <c:v>42954.613194386577</c:v>
                </c:pt>
                <c:pt idx="36160">
                  <c:v>42954.620138831022</c:v>
                </c:pt>
                <c:pt idx="36161">
                  <c:v>42954.62708327546</c:v>
                </c:pt>
                <c:pt idx="36162">
                  <c:v>42954.634027719905</c:v>
                </c:pt>
                <c:pt idx="36163">
                  <c:v>42954.64097216435</c:v>
                </c:pt>
                <c:pt idx="36164">
                  <c:v>42954.647916608796</c:v>
                </c:pt>
                <c:pt idx="36165">
                  <c:v>42954.654861053241</c:v>
                </c:pt>
                <c:pt idx="36166">
                  <c:v>42954.661805497686</c:v>
                </c:pt>
                <c:pt idx="36167">
                  <c:v>42954.668749942131</c:v>
                </c:pt>
                <c:pt idx="36168">
                  <c:v>42954.675694386577</c:v>
                </c:pt>
                <c:pt idx="36169">
                  <c:v>42954.682638831022</c:v>
                </c:pt>
                <c:pt idx="36170">
                  <c:v>42954.68958327546</c:v>
                </c:pt>
                <c:pt idx="36171">
                  <c:v>42954.696527719905</c:v>
                </c:pt>
                <c:pt idx="36172">
                  <c:v>42954.70347216435</c:v>
                </c:pt>
                <c:pt idx="36173">
                  <c:v>42954.710416608796</c:v>
                </c:pt>
                <c:pt idx="36174">
                  <c:v>42954.717361053241</c:v>
                </c:pt>
                <c:pt idx="36175">
                  <c:v>42954.724305497686</c:v>
                </c:pt>
                <c:pt idx="36176">
                  <c:v>42954.731249942131</c:v>
                </c:pt>
                <c:pt idx="36177">
                  <c:v>42954.738194386577</c:v>
                </c:pt>
                <c:pt idx="36178">
                  <c:v>42954.745138831022</c:v>
                </c:pt>
                <c:pt idx="36179">
                  <c:v>42954.75208327546</c:v>
                </c:pt>
                <c:pt idx="36180">
                  <c:v>42954.759027719905</c:v>
                </c:pt>
                <c:pt idx="36181">
                  <c:v>42954.76597216435</c:v>
                </c:pt>
                <c:pt idx="36182">
                  <c:v>42954.772916608796</c:v>
                </c:pt>
                <c:pt idx="36183">
                  <c:v>42954.779861053241</c:v>
                </c:pt>
                <c:pt idx="36184">
                  <c:v>42954.786805497686</c:v>
                </c:pt>
                <c:pt idx="36185">
                  <c:v>42954.793749942131</c:v>
                </c:pt>
                <c:pt idx="36186">
                  <c:v>42954.800694386577</c:v>
                </c:pt>
                <c:pt idx="36187">
                  <c:v>42954.807638831022</c:v>
                </c:pt>
                <c:pt idx="36188">
                  <c:v>42954.81458327546</c:v>
                </c:pt>
                <c:pt idx="36189">
                  <c:v>42954.821527719905</c:v>
                </c:pt>
                <c:pt idx="36190">
                  <c:v>42954.82847216435</c:v>
                </c:pt>
                <c:pt idx="36191">
                  <c:v>42954.835416608796</c:v>
                </c:pt>
                <c:pt idx="36192">
                  <c:v>42954.842361053241</c:v>
                </c:pt>
                <c:pt idx="36193">
                  <c:v>42954.849305497686</c:v>
                </c:pt>
                <c:pt idx="36194">
                  <c:v>42954.856249942131</c:v>
                </c:pt>
                <c:pt idx="36195">
                  <c:v>42954.863194386577</c:v>
                </c:pt>
                <c:pt idx="36196">
                  <c:v>42954.870138831022</c:v>
                </c:pt>
                <c:pt idx="36197">
                  <c:v>42954.87708327546</c:v>
                </c:pt>
                <c:pt idx="36198">
                  <c:v>42954.884027719905</c:v>
                </c:pt>
                <c:pt idx="36199">
                  <c:v>42954.89097216435</c:v>
                </c:pt>
                <c:pt idx="36200">
                  <c:v>42954.897916608796</c:v>
                </c:pt>
                <c:pt idx="36201">
                  <c:v>42954.904861053241</c:v>
                </c:pt>
                <c:pt idx="36202">
                  <c:v>42954.911805497686</c:v>
                </c:pt>
                <c:pt idx="36203">
                  <c:v>42954.918749942131</c:v>
                </c:pt>
                <c:pt idx="36204">
                  <c:v>42954.925694386577</c:v>
                </c:pt>
                <c:pt idx="36205">
                  <c:v>42954.932638831022</c:v>
                </c:pt>
                <c:pt idx="36206">
                  <c:v>42954.93958327546</c:v>
                </c:pt>
                <c:pt idx="36207">
                  <c:v>42954.946527719905</c:v>
                </c:pt>
                <c:pt idx="36208">
                  <c:v>42954.95347216435</c:v>
                </c:pt>
                <c:pt idx="36209">
                  <c:v>42954.960416608796</c:v>
                </c:pt>
                <c:pt idx="36210">
                  <c:v>42954.967361053241</c:v>
                </c:pt>
                <c:pt idx="36211">
                  <c:v>42954.974305497686</c:v>
                </c:pt>
                <c:pt idx="36212">
                  <c:v>42954.981249942131</c:v>
                </c:pt>
                <c:pt idx="36213">
                  <c:v>42954.988194386577</c:v>
                </c:pt>
                <c:pt idx="36214">
                  <c:v>42954.995138831022</c:v>
                </c:pt>
                <c:pt idx="36215">
                  <c:v>42955.00208327546</c:v>
                </c:pt>
                <c:pt idx="36216">
                  <c:v>42955.009027719905</c:v>
                </c:pt>
                <c:pt idx="36217">
                  <c:v>42955.01597216435</c:v>
                </c:pt>
                <c:pt idx="36218">
                  <c:v>42955.022916608796</c:v>
                </c:pt>
                <c:pt idx="36219">
                  <c:v>42955.029861053241</c:v>
                </c:pt>
                <c:pt idx="36220">
                  <c:v>42955.036805497686</c:v>
                </c:pt>
                <c:pt idx="36221">
                  <c:v>42955.043749942131</c:v>
                </c:pt>
                <c:pt idx="36222">
                  <c:v>42955.050694386577</c:v>
                </c:pt>
                <c:pt idx="36223">
                  <c:v>42955.057638831022</c:v>
                </c:pt>
                <c:pt idx="36224">
                  <c:v>42955.06458327546</c:v>
                </c:pt>
                <c:pt idx="36225">
                  <c:v>42955.071527719905</c:v>
                </c:pt>
                <c:pt idx="36226">
                  <c:v>42955.07847216435</c:v>
                </c:pt>
                <c:pt idx="36227">
                  <c:v>42955.085416608796</c:v>
                </c:pt>
                <c:pt idx="36228">
                  <c:v>42955.092361053241</c:v>
                </c:pt>
                <c:pt idx="36229">
                  <c:v>42955.099305497686</c:v>
                </c:pt>
                <c:pt idx="36230">
                  <c:v>42955.106249942131</c:v>
                </c:pt>
                <c:pt idx="36231">
                  <c:v>42955.113194386577</c:v>
                </c:pt>
                <c:pt idx="36232">
                  <c:v>42955.120138831022</c:v>
                </c:pt>
                <c:pt idx="36233">
                  <c:v>42955.12708327546</c:v>
                </c:pt>
                <c:pt idx="36234">
                  <c:v>42955.134027719905</c:v>
                </c:pt>
                <c:pt idx="36235">
                  <c:v>42955.14097216435</c:v>
                </c:pt>
                <c:pt idx="36236">
                  <c:v>42955.147916608796</c:v>
                </c:pt>
                <c:pt idx="36237">
                  <c:v>42955.154861053241</c:v>
                </c:pt>
                <c:pt idx="36238">
                  <c:v>42955.161805497686</c:v>
                </c:pt>
                <c:pt idx="36239">
                  <c:v>42955.168749942131</c:v>
                </c:pt>
                <c:pt idx="36240">
                  <c:v>42955.175694386577</c:v>
                </c:pt>
                <c:pt idx="36241">
                  <c:v>42955.182638831022</c:v>
                </c:pt>
                <c:pt idx="36242">
                  <c:v>42955.18958327546</c:v>
                </c:pt>
                <c:pt idx="36243">
                  <c:v>42955.196527719905</c:v>
                </c:pt>
                <c:pt idx="36244">
                  <c:v>42955.20347216435</c:v>
                </c:pt>
                <c:pt idx="36245">
                  <c:v>42955.210416608796</c:v>
                </c:pt>
                <c:pt idx="36246">
                  <c:v>42955.217361053241</c:v>
                </c:pt>
                <c:pt idx="36247">
                  <c:v>42955.224305497686</c:v>
                </c:pt>
                <c:pt idx="36248">
                  <c:v>42955.231249942131</c:v>
                </c:pt>
                <c:pt idx="36249">
                  <c:v>42955.238194386577</c:v>
                </c:pt>
                <c:pt idx="36250">
                  <c:v>42955.245138831022</c:v>
                </c:pt>
                <c:pt idx="36251">
                  <c:v>42955.25208327546</c:v>
                </c:pt>
                <c:pt idx="36252">
                  <c:v>42955.259027719905</c:v>
                </c:pt>
                <c:pt idx="36253">
                  <c:v>42955.26597216435</c:v>
                </c:pt>
                <c:pt idx="36254">
                  <c:v>42955.272916608796</c:v>
                </c:pt>
                <c:pt idx="36255">
                  <c:v>42955.279861053241</c:v>
                </c:pt>
                <c:pt idx="36256">
                  <c:v>42955.286805497686</c:v>
                </c:pt>
                <c:pt idx="36257">
                  <c:v>42955.293749942131</c:v>
                </c:pt>
                <c:pt idx="36258">
                  <c:v>42955.300694386577</c:v>
                </c:pt>
                <c:pt idx="36259">
                  <c:v>42955.307638831022</c:v>
                </c:pt>
                <c:pt idx="36260">
                  <c:v>42955.31458327546</c:v>
                </c:pt>
                <c:pt idx="36261">
                  <c:v>42955.321527719905</c:v>
                </c:pt>
                <c:pt idx="36262">
                  <c:v>42955.32847216435</c:v>
                </c:pt>
                <c:pt idx="36263">
                  <c:v>42955.335416608796</c:v>
                </c:pt>
                <c:pt idx="36264">
                  <c:v>42955.342361053241</c:v>
                </c:pt>
                <c:pt idx="36265">
                  <c:v>42955.349305497686</c:v>
                </c:pt>
                <c:pt idx="36266">
                  <c:v>42955.356249942131</c:v>
                </c:pt>
                <c:pt idx="36267">
                  <c:v>42955.363194386577</c:v>
                </c:pt>
                <c:pt idx="36268">
                  <c:v>42955.370138831022</c:v>
                </c:pt>
                <c:pt idx="36269">
                  <c:v>42955.37708327546</c:v>
                </c:pt>
                <c:pt idx="36270">
                  <c:v>42955.384027719905</c:v>
                </c:pt>
                <c:pt idx="36271">
                  <c:v>42955.39097216435</c:v>
                </c:pt>
                <c:pt idx="36272">
                  <c:v>42955.397916608796</c:v>
                </c:pt>
                <c:pt idx="36273">
                  <c:v>42955.404861053241</c:v>
                </c:pt>
                <c:pt idx="36274">
                  <c:v>42955.411805497686</c:v>
                </c:pt>
                <c:pt idx="36275">
                  <c:v>42955.418749942131</c:v>
                </c:pt>
                <c:pt idx="36276">
                  <c:v>42955.425694386577</c:v>
                </c:pt>
                <c:pt idx="36277">
                  <c:v>42955.432638831022</c:v>
                </c:pt>
                <c:pt idx="36278">
                  <c:v>42955.43958327546</c:v>
                </c:pt>
                <c:pt idx="36279">
                  <c:v>42955.446527719905</c:v>
                </c:pt>
                <c:pt idx="36280">
                  <c:v>42955.45347216435</c:v>
                </c:pt>
                <c:pt idx="36281">
                  <c:v>42955.460416608796</c:v>
                </c:pt>
                <c:pt idx="36282">
                  <c:v>42955.467361053241</c:v>
                </c:pt>
                <c:pt idx="36283">
                  <c:v>42955.474305497686</c:v>
                </c:pt>
                <c:pt idx="36284">
                  <c:v>42955.481249942131</c:v>
                </c:pt>
                <c:pt idx="36285">
                  <c:v>42955.488194386577</c:v>
                </c:pt>
                <c:pt idx="36286">
                  <c:v>42955.495138831022</c:v>
                </c:pt>
                <c:pt idx="36287">
                  <c:v>42955.50208327546</c:v>
                </c:pt>
                <c:pt idx="36288">
                  <c:v>42955.509027719905</c:v>
                </c:pt>
                <c:pt idx="36289">
                  <c:v>42955.51597216435</c:v>
                </c:pt>
                <c:pt idx="36290">
                  <c:v>42955.522916608796</c:v>
                </c:pt>
                <c:pt idx="36291">
                  <c:v>42955.529861053241</c:v>
                </c:pt>
                <c:pt idx="36292">
                  <c:v>42955.536805497686</c:v>
                </c:pt>
                <c:pt idx="36293">
                  <c:v>42955.543749942131</c:v>
                </c:pt>
                <c:pt idx="36294">
                  <c:v>42955.550694386577</c:v>
                </c:pt>
                <c:pt idx="36295">
                  <c:v>42955.557638831022</c:v>
                </c:pt>
                <c:pt idx="36296">
                  <c:v>42955.56458327546</c:v>
                </c:pt>
                <c:pt idx="36297">
                  <c:v>42955.571527719905</c:v>
                </c:pt>
                <c:pt idx="36298">
                  <c:v>42955.57847216435</c:v>
                </c:pt>
                <c:pt idx="36299">
                  <c:v>42955.585416608796</c:v>
                </c:pt>
                <c:pt idx="36300">
                  <c:v>42955.592361053241</c:v>
                </c:pt>
                <c:pt idx="36301">
                  <c:v>42955.599305497686</c:v>
                </c:pt>
                <c:pt idx="36302">
                  <c:v>42955.606249942131</c:v>
                </c:pt>
                <c:pt idx="36303">
                  <c:v>42955.613194386577</c:v>
                </c:pt>
                <c:pt idx="36304">
                  <c:v>42955.620138831022</c:v>
                </c:pt>
                <c:pt idx="36305">
                  <c:v>42955.62708327546</c:v>
                </c:pt>
                <c:pt idx="36306">
                  <c:v>42955.634027719905</c:v>
                </c:pt>
                <c:pt idx="36307">
                  <c:v>42955.64097216435</c:v>
                </c:pt>
                <c:pt idx="36308">
                  <c:v>42955.647916608796</c:v>
                </c:pt>
                <c:pt idx="36309">
                  <c:v>42955.654861053241</c:v>
                </c:pt>
                <c:pt idx="36310">
                  <c:v>42955.661805497686</c:v>
                </c:pt>
                <c:pt idx="36311">
                  <c:v>42955.668749942131</c:v>
                </c:pt>
                <c:pt idx="36312">
                  <c:v>42955.675694386577</c:v>
                </c:pt>
                <c:pt idx="36313">
                  <c:v>42955.682638831022</c:v>
                </c:pt>
                <c:pt idx="36314">
                  <c:v>42955.68958327546</c:v>
                </c:pt>
                <c:pt idx="36315">
                  <c:v>42955.696527719905</c:v>
                </c:pt>
                <c:pt idx="36316">
                  <c:v>42955.70347216435</c:v>
                </c:pt>
                <c:pt idx="36317">
                  <c:v>42955.710416608796</c:v>
                </c:pt>
                <c:pt idx="36318">
                  <c:v>42955.717361053241</c:v>
                </c:pt>
                <c:pt idx="36319">
                  <c:v>42955.724305497686</c:v>
                </c:pt>
                <c:pt idx="36320">
                  <c:v>42955.731249942131</c:v>
                </c:pt>
                <c:pt idx="36321">
                  <c:v>42955.738194386577</c:v>
                </c:pt>
                <c:pt idx="36322">
                  <c:v>42955.745138831022</c:v>
                </c:pt>
                <c:pt idx="36323">
                  <c:v>42955.75208327546</c:v>
                </c:pt>
                <c:pt idx="36324">
                  <c:v>42955.759027719905</c:v>
                </c:pt>
                <c:pt idx="36325">
                  <c:v>42955.76597216435</c:v>
                </c:pt>
                <c:pt idx="36326">
                  <c:v>42955.772916608796</c:v>
                </c:pt>
                <c:pt idx="36327">
                  <c:v>42955.779861053241</c:v>
                </c:pt>
                <c:pt idx="36328">
                  <c:v>42955.786805497686</c:v>
                </c:pt>
                <c:pt idx="36329">
                  <c:v>42955.793749942131</c:v>
                </c:pt>
                <c:pt idx="36330">
                  <c:v>42955.800694386577</c:v>
                </c:pt>
                <c:pt idx="36331">
                  <c:v>42955.807638831022</c:v>
                </c:pt>
                <c:pt idx="36332">
                  <c:v>42955.81458327546</c:v>
                </c:pt>
                <c:pt idx="36333">
                  <c:v>42955.821527719905</c:v>
                </c:pt>
                <c:pt idx="36334">
                  <c:v>42955.82847216435</c:v>
                </c:pt>
                <c:pt idx="36335">
                  <c:v>42955.835416608796</c:v>
                </c:pt>
                <c:pt idx="36336">
                  <c:v>42955.842361053241</c:v>
                </c:pt>
                <c:pt idx="36337">
                  <c:v>42955.849305497686</c:v>
                </c:pt>
                <c:pt idx="36338">
                  <c:v>42955.856249942131</c:v>
                </c:pt>
                <c:pt idx="36339">
                  <c:v>42955.863194386577</c:v>
                </c:pt>
                <c:pt idx="36340">
                  <c:v>42955.870138831022</c:v>
                </c:pt>
                <c:pt idx="36341">
                  <c:v>42955.87708327546</c:v>
                </c:pt>
                <c:pt idx="36342">
                  <c:v>42955.884027719905</c:v>
                </c:pt>
                <c:pt idx="36343">
                  <c:v>42955.89097216435</c:v>
                </c:pt>
                <c:pt idx="36344">
                  <c:v>42955.897916608796</c:v>
                </c:pt>
                <c:pt idx="36345">
                  <c:v>42955.904861053241</c:v>
                </c:pt>
                <c:pt idx="36346">
                  <c:v>42955.911805497686</c:v>
                </c:pt>
                <c:pt idx="36347">
                  <c:v>42955.918749942131</c:v>
                </c:pt>
                <c:pt idx="36348">
                  <c:v>42955.925694386577</c:v>
                </c:pt>
                <c:pt idx="36349">
                  <c:v>42955.932638831022</c:v>
                </c:pt>
                <c:pt idx="36350">
                  <c:v>42955.93958327546</c:v>
                </c:pt>
                <c:pt idx="36351">
                  <c:v>42955.946527719905</c:v>
                </c:pt>
                <c:pt idx="36352">
                  <c:v>42955.95347216435</c:v>
                </c:pt>
                <c:pt idx="36353">
                  <c:v>42955.960416608796</c:v>
                </c:pt>
                <c:pt idx="36354">
                  <c:v>42955.967361053241</c:v>
                </c:pt>
                <c:pt idx="36355">
                  <c:v>42955.974305497686</c:v>
                </c:pt>
                <c:pt idx="36356">
                  <c:v>42955.981249942131</c:v>
                </c:pt>
                <c:pt idx="36357">
                  <c:v>42955.988194386577</c:v>
                </c:pt>
                <c:pt idx="36358">
                  <c:v>42955.995138831022</c:v>
                </c:pt>
                <c:pt idx="36359">
                  <c:v>42956.00208327546</c:v>
                </c:pt>
                <c:pt idx="36360">
                  <c:v>42956.009027719905</c:v>
                </c:pt>
                <c:pt idx="36361">
                  <c:v>42956.01597216435</c:v>
                </c:pt>
                <c:pt idx="36362">
                  <c:v>42956.022916608796</c:v>
                </c:pt>
                <c:pt idx="36363">
                  <c:v>42956.029861053241</c:v>
                </c:pt>
                <c:pt idx="36364">
                  <c:v>42956.036805497686</c:v>
                </c:pt>
                <c:pt idx="36365">
                  <c:v>42956.043749942131</c:v>
                </c:pt>
                <c:pt idx="36366">
                  <c:v>42956.050694386577</c:v>
                </c:pt>
                <c:pt idx="36367">
                  <c:v>42956.057638831022</c:v>
                </c:pt>
                <c:pt idx="36368">
                  <c:v>42956.06458327546</c:v>
                </c:pt>
                <c:pt idx="36369">
                  <c:v>42956.071527719905</c:v>
                </c:pt>
                <c:pt idx="36370">
                  <c:v>42956.07847216435</c:v>
                </c:pt>
                <c:pt idx="36371">
                  <c:v>42956.085416608796</c:v>
                </c:pt>
                <c:pt idx="36372">
                  <c:v>42956.092361053241</c:v>
                </c:pt>
                <c:pt idx="36373">
                  <c:v>42956.099305497686</c:v>
                </c:pt>
                <c:pt idx="36374">
                  <c:v>42956.106249942131</c:v>
                </c:pt>
                <c:pt idx="36375">
                  <c:v>42956.113194386577</c:v>
                </c:pt>
                <c:pt idx="36376">
                  <c:v>42956.120138831022</c:v>
                </c:pt>
                <c:pt idx="36377">
                  <c:v>42956.12708327546</c:v>
                </c:pt>
                <c:pt idx="36378">
                  <c:v>42956.134027719905</c:v>
                </c:pt>
                <c:pt idx="36379">
                  <c:v>42956.14097216435</c:v>
                </c:pt>
                <c:pt idx="36380">
                  <c:v>42956.147916608796</c:v>
                </c:pt>
                <c:pt idx="36381">
                  <c:v>42956.154861053241</c:v>
                </c:pt>
                <c:pt idx="36382">
                  <c:v>42956.161805497686</c:v>
                </c:pt>
                <c:pt idx="36383">
                  <c:v>42956.168749942131</c:v>
                </c:pt>
                <c:pt idx="36384">
                  <c:v>42956.175694386577</c:v>
                </c:pt>
                <c:pt idx="36385">
                  <c:v>42956.182638831022</c:v>
                </c:pt>
                <c:pt idx="36386">
                  <c:v>42956.18958327546</c:v>
                </c:pt>
                <c:pt idx="36387">
                  <c:v>42956.196527719905</c:v>
                </c:pt>
                <c:pt idx="36388">
                  <c:v>42956.20347216435</c:v>
                </c:pt>
                <c:pt idx="36389">
                  <c:v>42956.210416608796</c:v>
                </c:pt>
                <c:pt idx="36390">
                  <c:v>42956.217361053241</c:v>
                </c:pt>
                <c:pt idx="36391">
                  <c:v>42956.224305497686</c:v>
                </c:pt>
                <c:pt idx="36392">
                  <c:v>42956.231249942131</c:v>
                </c:pt>
                <c:pt idx="36393">
                  <c:v>42956.238194386577</c:v>
                </c:pt>
                <c:pt idx="36394">
                  <c:v>42956.245138831022</c:v>
                </c:pt>
                <c:pt idx="36395">
                  <c:v>42956.25208327546</c:v>
                </c:pt>
                <c:pt idx="36396">
                  <c:v>42956.259027719905</c:v>
                </c:pt>
                <c:pt idx="36397">
                  <c:v>42956.26597216435</c:v>
                </c:pt>
                <c:pt idx="36398">
                  <c:v>42956.272916608796</c:v>
                </c:pt>
                <c:pt idx="36399">
                  <c:v>42956.279861053241</c:v>
                </c:pt>
                <c:pt idx="36400">
                  <c:v>42956.286805497686</c:v>
                </c:pt>
                <c:pt idx="36401">
                  <c:v>42956.293749942131</c:v>
                </c:pt>
                <c:pt idx="36402">
                  <c:v>42956.300694386577</c:v>
                </c:pt>
                <c:pt idx="36403">
                  <c:v>42956.307638831022</c:v>
                </c:pt>
                <c:pt idx="36404">
                  <c:v>42956.31458327546</c:v>
                </c:pt>
                <c:pt idx="36405">
                  <c:v>42956.321527719905</c:v>
                </c:pt>
                <c:pt idx="36406">
                  <c:v>42956.32847216435</c:v>
                </c:pt>
                <c:pt idx="36407">
                  <c:v>42956.335416608796</c:v>
                </c:pt>
                <c:pt idx="36408">
                  <c:v>42956.342361053241</c:v>
                </c:pt>
                <c:pt idx="36409">
                  <c:v>42956.349305497686</c:v>
                </c:pt>
                <c:pt idx="36410">
                  <c:v>42956.356249942131</c:v>
                </c:pt>
                <c:pt idx="36411">
                  <c:v>42956.363194386577</c:v>
                </c:pt>
                <c:pt idx="36412">
                  <c:v>42956.370138831022</c:v>
                </c:pt>
                <c:pt idx="36413">
                  <c:v>42956.37708327546</c:v>
                </c:pt>
                <c:pt idx="36414">
                  <c:v>42956.384027719905</c:v>
                </c:pt>
                <c:pt idx="36415">
                  <c:v>42956.39097216435</c:v>
                </c:pt>
                <c:pt idx="36416">
                  <c:v>42956.397916608796</c:v>
                </c:pt>
                <c:pt idx="36417">
                  <c:v>42956.404861053241</c:v>
                </c:pt>
                <c:pt idx="36418">
                  <c:v>42956.411805497686</c:v>
                </c:pt>
                <c:pt idx="36419">
                  <c:v>42956.418749942131</c:v>
                </c:pt>
                <c:pt idx="36420">
                  <c:v>42956.425694386577</c:v>
                </c:pt>
                <c:pt idx="36421">
                  <c:v>42956.432638831022</c:v>
                </c:pt>
                <c:pt idx="36422">
                  <c:v>42956.43958327546</c:v>
                </c:pt>
                <c:pt idx="36423">
                  <c:v>42956.446527719905</c:v>
                </c:pt>
                <c:pt idx="36424">
                  <c:v>42956.45347216435</c:v>
                </c:pt>
                <c:pt idx="36425">
                  <c:v>42956.460416608796</c:v>
                </c:pt>
                <c:pt idx="36426">
                  <c:v>42956.467361053241</c:v>
                </c:pt>
                <c:pt idx="36427">
                  <c:v>42956.474305497686</c:v>
                </c:pt>
                <c:pt idx="36428">
                  <c:v>42956.481249942131</c:v>
                </c:pt>
                <c:pt idx="36429">
                  <c:v>42956.488194386577</c:v>
                </c:pt>
                <c:pt idx="36430">
                  <c:v>42956.495138831022</c:v>
                </c:pt>
                <c:pt idx="36431">
                  <c:v>42956.50208327546</c:v>
                </c:pt>
                <c:pt idx="36432">
                  <c:v>42956.509027719905</c:v>
                </c:pt>
                <c:pt idx="36433">
                  <c:v>42956.51597216435</c:v>
                </c:pt>
                <c:pt idx="36434">
                  <c:v>42956.522916608796</c:v>
                </c:pt>
                <c:pt idx="36435">
                  <c:v>42956.529861053241</c:v>
                </c:pt>
                <c:pt idx="36436">
                  <c:v>42956.536805497686</c:v>
                </c:pt>
                <c:pt idx="36437">
                  <c:v>42956.543749942131</c:v>
                </c:pt>
                <c:pt idx="36438">
                  <c:v>42956.550694386577</c:v>
                </c:pt>
                <c:pt idx="36439">
                  <c:v>42956.557638831022</c:v>
                </c:pt>
                <c:pt idx="36440">
                  <c:v>42956.56458327546</c:v>
                </c:pt>
                <c:pt idx="36441">
                  <c:v>42956.571527719905</c:v>
                </c:pt>
                <c:pt idx="36442">
                  <c:v>42956.57847216435</c:v>
                </c:pt>
                <c:pt idx="36443">
                  <c:v>42956.585416608796</c:v>
                </c:pt>
                <c:pt idx="36444">
                  <c:v>42956.592361053241</c:v>
                </c:pt>
                <c:pt idx="36445">
                  <c:v>42956.599305497686</c:v>
                </c:pt>
                <c:pt idx="36446">
                  <c:v>42956.606249942131</c:v>
                </c:pt>
                <c:pt idx="36447">
                  <c:v>42956.613194386577</c:v>
                </c:pt>
                <c:pt idx="36448">
                  <c:v>42956.620138831022</c:v>
                </c:pt>
                <c:pt idx="36449">
                  <c:v>42956.62708327546</c:v>
                </c:pt>
                <c:pt idx="36450">
                  <c:v>42956.634027719905</c:v>
                </c:pt>
                <c:pt idx="36451">
                  <c:v>42956.64097216435</c:v>
                </c:pt>
                <c:pt idx="36452">
                  <c:v>42956.647916608796</c:v>
                </c:pt>
                <c:pt idx="36453">
                  <c:v>42956.654861053241</c:v>
                </c:pt>
                <c:pt idx="36454">
                  <c:v>42956.661805497686</c:v>
                </c:pt>
                <c:pt idx="36455">
                  <c:v>42956.668749942131</c:v>
                </c:pt>
                <c:pt idx="36456">
                  <c:v>42956.675694386577</c:v>
                </c:pt>
                <c:pt idx="36457">
                  <c:v>42956.682638831022</c:v>
                </c:pt>
                <c:pt idx="36458">
                  <c:v>42956.68958327546</c:v>
                </c:pt>
                <c:pt idx="36459">
                  <c:v>42956.696527719905</c:v>
                </c:pt>
                <c:pt idx="36460">
                  <c:v>42956.70347216435</c:v>
                </c:pt>
                <c:pt idx="36461">
                  <c:v>42956.710416608796</c:v>
                </c:pt>
                <c:pt idx="36462">
                  <c:v>42956.717361053241</c:v>
                </c:pt>
                <c:pt idx="36463">
                  <c:v>42956.724305497686</c:v>
                </c:pt>
                <c:pt idx="36464">
                  <c:v>42956.731249942131</c:v>
                </c:pt>
                <c:pt idx="36465">
                  <c:v>42956.738194386577</c:v>
                </c:pt>
                <c:pt idx="36466">
                  <c:v>42956.745138831022</c:v>
                </c:pt>
                <c:pt idx="36467">
                  <c:v>42956.75208327546</c:v>
                </c:pt>
                <c:pt idx="36468">
                  <c:v>42956.759027719905</c:v>
                </c:pt>
                <c:pt idx="36469">
                  <c:v>42956.76597216435</c:v>
                </c:pt>
                <c:pt idx="36470">
                  <c:v>42956.772916608796</c:v>
                </c:pt>
                <c:pt idx="36471">
                  <c:v>42956.779861053241</c:v>
                </c:pt>
                <c:pt idx="36472">
                  <c:v>42956.786805497686</c:v>
                </c:pt>
                <c:pt idx="36473">
                  <c:v>42956.793749942131</c:v>
                </c:pt>
                <c:pt idx="36474">
                  <c:v>42956.800694386577</c:v>
                </c:pt>
                <c:pt idx="36475">
                  <c:v>42956.807638831022</c:v>
                </c:pt>
                <c:pt idx="36476">
                  <c:v>42956.81458327546</c:v>
                </c:pt>
                <c:pt idx="36477">
                  <c:v>42956.821527719905</c:v>
                </c:pt>
                <c:pt idx="36478">
                  <c:v>42956.82847216435</c:v>
                </c:pt>
                <c:pt idx="36479">
                  <c:v>42956.835416608796</c:v>
                </c:pt>
                <c:pt idx="36480">
                  <c:v>42956.842361053241</c:v>
                </c:pt>
                <c:pt idx="36481">
                  <c:v>42956.849305497686</c:v>
                </c:pt>
                <c:pt idx="36482">
                  <c:v>42956.856249942131</c:v>
                </c:pt>
                <c:pt idx="36483">
                  <c:v>42956.863194386577</c:v>
                </c:pt>
                <c:pt idx="36484">
                  <c:v>42956.870138831022</c:v>
                </c:pt>
                <c:pt idx="36485">
                  <c:v>42956.87708327546</c:v>
                </c:pt>
                <c:pt idx="36486">
                  <c:v>42956.884027719905</c:v>
                </c:pt>
                <c:pt idx="36487">
                  <c:v>42956.89097216435</c:v>
                </c:pt>
                <c:pt idx="36488">
                  <c:v>42956.897916608796</c:v>
                </c:pt>
                <c:pt idx="36489">
                  <c:v>42956.904861053241</c:v>
                </c:pt>
                <c:pt idx="36490">
                  <c:v>42956.911805497686</c:v>
                </c:pt>
                <c:pt idx="36491">
                  <c:v>42956.918749942131</c:v>
                </c:pt>
                <c:pt idx="36492">
                  <c:v>42956.925694386577</c:v>
                </c:pt>
                <c:pt idx="36493">
                  <c:v>42956.932638831022</c:v>
                </c:pt>
                <c:pt idx="36494">
                  <c:v>42956.93958327546</c:v>
                </c:pt>
                <c:pt idx="36495">
                  <c:v>42956.946527719905</c:v>
                </c:pt>
                <c:pt idx="36496">
                  <c:v>42956.95347216435</c:v>
                </c:pt>
                <c:pt idx="36497">
                  <c:v>42956.960416608796</c:v>
                </c:pt>
                <c:pt idx="36498">
                  <c:v>42956.967361053241</c:v>
                </c:pt>
                <c:pt idx="36499">
                  <c:v>42956.974305497686</c:v>
                </c:pt>
                <c:pt idx="36500">
                  <c:v>42956.981249942131</c:v>
                </c:pt>
                <c:pt idx="36501">
                  <c:v>42956.988194386577</c:v>
                </c:pt>
                <c:pt idx="36502">
                  <c:v>42956.995138831022</c:v>
                </c:pt>
                <c:pt idx="36503">
                  <c:v>42957.00208327546</c:v>
                </c:pt>
                <c:pt idx="36504">
                  <c:v>42957.009027719905</c:v>
                </c:pt>
                <c:pt idx="36505">
                  <c:v>42957.01597216435</c:v>
                </c:pt>
                <c:pt idx="36506">
                  <c:v>42957.022916608796</c:v>
                </c:pt>
                <c:pt idx="36507">
                  <c:v>42957.029861053241</c:v>
                </c:pt>
                <c:pt idx="36508">
                  <c:v>42957.036805497686</c:v>
                </c:pt>
                <c:pt idx="36509">
                  <c:v>42957.043749942131</c:v>
                </c:pt>
                <c:pt idx="36510">
                  <c:v>42957.050694386577</c:v>
                </c:pt>
                <c:pt idx="36511">
                  <c:v>42957.057638831022</c:v>
                </c:pt>
                <c:pt idx="36512">
                  <c:v>42957.06458327546</c:v>
                </c:pt>
                <c:pt idx="36513">
                  <c:v>42957.071527719905</c:v>
                </c:pt>
                <c:pt idx="36514">
                  <c:v>42957.07847216435</c:v>
                </c:pt>
                <c:pt idx="36515">
                  <c:v>42957.085416608796</c:v>
                </c:pt>
                <c:pt idx="36516">
                  <c:v>42957.092361053241</c:v>
                </c:pt>
                <c:pt idx="36517">
                  <c:v>42957.099305497686</c:v>
                </c:pt>
                <c:pt idx="36518">
                  <c:v>42957.106249942131</c:v>
                </c:pt>
                <c:pt idx="36519">
                  <c:v>42957.113194386577</c:v>
                </c:pt>
                <c:pt idx="36520">
                  <c:v>42957.120138831022</c:v>
                </c:pt>
                <c:pt idx="36521">
                  <c:v>42957.12708327546</c:v>
                </c:pt>
                <c:pt idx="36522">
                  <c:v>42957.134027719905</c:v>
                </c:pt>
                <c:pt idx="36523">
                  <c:v>42957.14097216435</c:v>
                </c:pt>
                <c:pt idx="36524">
                  <c:v>42957.147916608796</c:v>
                </c:pt>
                <c:pt idx="36525">
                  <c:v>42957.154861053241</c:v>
                </c:pt>
                <c:pt idx="36526">
                  <c:v>42957.161805497686</c:v>
                </c:pt>
                <c:pt idx="36527">
                  <c:v>42957.168749942131</c:v>
                </c:pt>
                <c:pt idx="36528">
                  <c:v>42957.175694386577</c:v>
                </c:pt>
                <c:pt idx="36529">
                  <c:v>42957.182638831022</c:v>
                </c:pt>
                <c:pt idx="36530">
                  <c:v>42957.18958327546</c:v>
                </c:pt>
                <c:pt idx="36531">
                  <c:v>42957.196527719905</c:v>
                </c:pt>
                <c:pt idx="36532">
                  <c:v>42957.20347216435</c:v>
                </c:pt>
                <c:pt idx="36533">
                  <c:v>42957.210416608796</c:v>
                </c:pt>
                <c:pt idx="36534">
                  <c:v>42957.217361053241</c:v>
                </c:pt>
                <c:pt idx="36535">
                  <c:v>42957.224305497686</c:v>
                </c:pt>
                <c:pt idx="36536">
                  <c:v>42957.231249942131</c:v>
                </c:pt>
                <c:pt idx="36537">
                  <c:v>42957.238194386577</c:v>
                </c:pt>
                <c:pt idx="36538">
                  <c:v>42957.245138831022</c:v>
                </c:pt>
                <c:pt idx="36539">
                  <c:v>42957.25208327546</c:v>
                </c:pt>
                <c:pt idx="36540">
                  <c:v>42957.259027719905</c:v>
                </c:pt>
                <c:pt idx="36541">
                  <c:v>42957.26597216435</c:v>
                </c:pt>
                <c:pt idx="36542">
                  <c:v>42957.272916608796</c:v>
                </c:pt>
                <c:pt idx="36543">
                  <c:v>42957.279861053241</c:v>
                </c:pt>
                <c:pt idx="36544">
                  <c:v>42957.286805497686</c:v>
                </c:pt>
                <c:pt idx="36545">
                  <c:v>42957.293749942131</c:v>
                </c:pt>
                <c:pt idx="36546">
                  <c:v>42957.300694386577</c:v>
                </c:pt>
                <c:pt idx="36547">
                  <c:v>42957.307638831022</c:v>
                </c:pt>
                <c:pt idx="36548">
                  <c:v>42957.31458327546</c:v>
                </c:pt>
                <c:pt idx="36549">
                  <c:v>42957.321527719905</c:v>
                </c:pt>
                <c:pt idx="36550">
                  <c:v>42957.32847216435</c:v>
                </c:pt>
                <c:pt idx="36551">
                  <c:v>42957.335416608796</c:v>
                </c:pt>
                <c:pt idx="36552">
                  <c:v>42957.342361053241</c:v>
                </c:pt>
                <c:pt idx="36553">
                  <c:v>42957.349305497686</c:v>
                </c:pt>
                <c:pt idx="36554">
                  <c:v>42957.356249942131</c:v>
                </c:pt>
                <c:pt idx="36555">
                  <c:v>42957.363194386577</c:v>
                </c:pt>
                <c:pt idx="36556">
                  <c:v>42957.370138831022</c:v>
                </c:pt>
                <c:pt idx="36557">
                  <c:v>42957.37708327546</c:v>
                </c:pt>
                <c:pt idx="36558">
                  <c:v>42957.384027719905</c:v>
                </c:pt>
                <c:pt idx="36559">
                  <c:v>42957.39097216435</c:v>
                </c:pt>
                <c:pt idx="36560">
                  <c:v>42957.397916608796</c:v>
                </c:pt>
                <c:pt idx="36561">
                  <c:v>42957.404861053241</c:v>
                </c:pt>
                <c:pt idx="36562">
                  <c:v>42957.411805497686</c:v>
                </c:pt>
                <c:pt idx="36563">
                  <c:v>42957.418749942131</c:v>
                </c:pt>
                <c:pt idx="36564">
                  <c:v>42957.425694386577</c:v>
                </c:pt>
                <c:pt idx="36565">
                  <c:v>42957.432638831022</c:v>
                </c:pt>
                <c:pt idx="36566">
                  <c:v>42957.43958327546</c:v>
                </c:pt>
                <c:pt idx="36567">
                  <c:v>42957.446527719905</c:v>
                </c:pt>
                <c:pt idx="36568">
                  <c:v>42957.45347216435</c:v>
                </c:pt>
                <c:pt idx="36569">
                  <c:v>42957.460416608796</c:v>
                </c:pt>
                <c:pt idx="36570">
                  <c:v>42957.467361053241</c:v>
                </c:pt>
                <c:pt idx="36571">
                  <c:v>42957.474305497686</c:v>
                </c:pt>
                <c:pt idx="36572">
                  <c:v>42957.481249942131</c:v>
                </c:pt>
                <c:pt idx="36573">
                  <c:v>42957.488194386577</c:v>
                </c:pt>
                <c:pt idx="36574">
                  <c:v>42957.495138831022</c:v>
                </c:pt>
                <c:pt idx="36575">
                  <c:v>42957.50208327546</c:v>
                </c:pt>
                <c:pt idx="36576">
                  <c:v>42957.509027719905</c:v>
                </c:pt>
                <c:pt idx="36577">
                  <c:v>42957.51597216435</c:v>
                </c:pt>
                <c:pt idx="36578">
                  <c:v>42957.522916608796</c:v>
                </c:pt>
                <c:pt idx="36579">
                  <c:v>42957.529861053241</c:v>
                </c:pt>
                <c:pt idx="36580">
                  <c:v>42957.536805497686</c:v>
                </c:pt>
                <c:pt idx="36581">
                  <c:v>42957.543749942131</c:v>
                </c:pt>
                <c:pt idx="36582">
                  <c:v>42957.550694386577</c:v>
                </c:pt>
                <c:pt idx="36583">
                  <c:v>42957.557638831022</c:v>
                </c:pt>
                <c:pt idx="36584">
                  <c:v>42957.56458327546</c:v>
                </c:pt>
                <c:pt idx="36585">
                  <c:v>42957.571527719905</c:v>
                </c:pt>
                <c:pt idx="36586">
                  <c:v>42957.57847216435</c:v>
                </c:pt>
                <c:pt idx="36587">
                  <c:v>42957.585416608796</c:v>
                </c:pt>
                <c:pt idx="36588">
                  <c:v>42957.592361053241</c:v>
                </c:pt>
                <c:pt idx="36589">
                  <c:v>42957.599305497686</c:v>
                </c:pt>
                <c:pt idx="36590">
                  <c:v>42957.606249942131</c:v>
                </c:pt>
                <c:pt idx="36591">
                  <c:v>42957.613194386577</c:v>
                </c:pt>
                <c:pt idx="36592">
                  <c:v>42957.620138831022</c:v>
                </c:pt>
                <c:pt idx="36593">
                  <c:v>42957.62708327546</c:v>
                </c:pt>
                <c:pt idx="36594">
                  <c:v>42957.634027719905</c:v>
                </c:pt>
                <c:pt idx="36595">
                  <c:v>42957.64097216435</c:v>
                </c:pt>
                <c:pt idx="36596">
                  <c:v>42957.647916608796</c:v>
                </c:pt>
                <c:pt idx="36597">
                  <c:v>42957.654861053241</c:v>
                </c:pt>
                <c:pt idx="36598">
                  <c:v>42957.661805497686</c:v>
                </c:pt>
                <c:pt idx="36599">
                  <c:v>42957.668749942131</c:v>
                </c:pt>
                <c:pt idx="36600">
                  <c:v>42957.675694386577</c:v>
                </c:pt>
                <c:pt idx="36601">
                  <c:v>42957.682638831022</c:v>
                </c:pt>
                <c:pt idx="36602">
                  <c:v>42957.68958327546</c:v>
                </c:pt>
                <c:pt idx="36603">
                  <c:v>42957.696527719905</c:v>
                </c:pt>
                <c:pt idx="36604">
                  <c:v>42957.70347216435</c:v>
                </c:pt>
                <c:pt idx="36605">
                  <c:v>42957.710416608796</c:v>
                </c:pt>
                <c:pt idx="36606">
                  <c:v>42957.717361053241</c:v>
                </c:pt>
                <c:pt idx="36607">
                  <c:v>42957.724305497686</c:v>
                </c:pt>
                <c:pt idx="36608">
                  <c:v>42957.731249942131</c:v>
                </c:pt>
                <c:pt idx="36609">
                  <c:v>42957.738194386577</c:v>
                </c:pt>
                <c:pt idx="36610">
                  <c:v>42957.745138831022</c:v>
                </c:pt>
                <c:pt idx="36611">
                  <c:v>42957.75208327546</c:v>
                </c:pt>
                <c:pt idx="36612">
                  <c:v>42957.759027719905</c:v>
                </c:pt>
                <c:pt idx="36613">
                  <c:v>42957.76597216435</c:v>
                </c:pt>
                <c:pt idx="36614">
                  <c:v>42957.772916608796</c:v>
                </c:pt>
                <c:pt idx="36615">
                  <c:v>42957.779861053241</c:v>
                </c:pt>
                <c:pt idx="36616">
                  <c:v>42957.786805497686</c:v>
                </c:pt>
                <c:pt idx="36617">
                  <c:v>42957.793749942131</c:v>
                </c:pt>
                <c:pt idx="36618">
                  <c:v>42957.800694386577</c:v>
                </c:pt>
                <c:pt idx="36619">
                  <c:v>42957.807638831022</c:v>
                </c:pt>
                <c:pt idx="36620">
                  <c:v>42957.81458327546</c:v>
                </c:pt>
                <c:pt idx="36621">
                  <c:v>42957.821527719905</c:v>
                </c:pt>
                <c:pt idx="36622">
                  <c:v>42957.82847216435</c:v>
                </c:pt>
                <c:pt idx="36623">
                  <c:v>42957.835416608796</c:v>
                </c:pt>
                <c:pt idx="36624">
                  <c:v>42957.842361053241</c:v>
                </c:pt>
                <c:pt idx="36625">
                  <c:v>42957.849305497686</c:v>
                </c:pt>
                <c:pt idx="36626">
                  <c:v>42957.856249942131</c:v>
                </c:pt>
                <c:pt idx="36627">
                  <c:v>42957.863194386577</c:v>
                </c:pt>
                <c:pt idx="36628">
                  <c:v>42957.870138831022</c:v>
                </c:pt>
                <c:pt idx="36629">
                  <c:v>42957.87708327546</c:v>
                </c:pt>
                <c:pt idx="36630">
                  <c:v>42957.884027719905</c:v>
                </c:pt>
                <c:pt idx="36631">
                  <c:v>42957.89097216435</c:v>
                </c:pt>
                <c:pt idx="36632">
                  <c:v>42957.897916608796</c:v>
                </c:pt>
                <c:pt idx="36633">
                  <c:v>42957.904861053241</c:v>
                </c:pt>
                <c:pt idx="36634">
                  <c:v>42957.911805497686</c:v>
                </c:pt>
                <c:pt idx="36635">
                  <c:v>42957.918749942131</c:v>
                </c:pt>
                <c:pt idx="36636">
                  <c:v>42957.925694386577</c:v>
                </c:pt>
                <c:pt idx="36637">
                  <c:v>42957.932638831022</c:v>
                </c:pt>
                <c:pt idx="36638">
                  <c:v>42957.93958327546</c:v>
                </c:pt>
                <c:pt idx="36639">
                  <c:v>42957.946527719905</c:v>
                </c:pt>
                <c:pt idx="36640">
                  <c:v>42957.95347216435</c:v>
                </c:pt>
                <c:pt idx="36641">
                  <c:v>42957.960416608796</c:v>
                </c:pt>
                <c:pt idx="36642">
                  <c:v>42957.967361053241</c:v>
                </c:pt>
                <c:pt idx="36643">
                  <c:v>42957.974305497686</c:v>
                </c:pt>
                <c:pt idx="36644">
                  <c:v>42957.981249942131</c:v>
                </c:pt>
                <c:pt idx="36645">
                  <c:v>42957.988194386577</c:v>
                </c:pt>
                <c:pt idx="36646">
                  <c:v>42957.995138831022</c:v>
                </c:pt>
                <c:pt idx="36647">
                  <c:v>42958.00208327546</c:v>
                </c:pt>
                <c:pt idx="36648">
                  <c:v>42958.009027719905</c:v>
                </c:pt>
                <c:pt idx="36649">
                  <c:v>42958.01597216435</c:v>
                </c:pt>
                <c:pt idx="36650">
                  <c:v>42958.022916608796</c:v>
                </c:pt>
                <c:pt idx="36651">
                  <c:v>42958.029861053241</c:v>
                </c:pt>
                <c:pt idx="36652">
                  <c:v>42958.036805497686</c:v>
                </c:pt>
                <c:pt idx="36653">
                  <c:v>42958.043749942131</c:v>
                </c:pt>
                <c:pt idx="36654">
                  <c:v>42958.050694386577</c:v>
                </c:pt>
                <c:pt idx="36655">
                  <c:v>42958.057638831022</c:v>
                </c:pt>
                <c:pt idx="36656">
                  <c:v>42958.06458327546</c:v>
                </c:pt>
                <c:pt idx="36657">
                  <c:v>42958.071527719905</c:v>
                </c:pt>
                <c:pt idx="36658">
                  <c:v>42958.07847216435</c:v>
                </c:pt>
                <c:pt idx="36659">
                  <c:v>42958.085416608796</c:v>
                </c:pt>
                <c:pt idx="36660">
                  <c:v>42958.092361053241</c:v>
                </c:pt>
                <c:pt idx="36661">
                  <c:v>42958.099305497686</c:v>
                </c:pt>
                <c:pt idx="36662">
                  <c:v>42958.106249942131</c:v>
                </c:pt>
                <c:pt idx="36663">
                  <c:v>42958.113194386577</c:v>
                </c:pt>
                <c:pt idx="36664">
                  <c:v>42958.120138831022</c:v>
                </c:pt>
                <c:pt idx="36665">
                  <c:v>42958.12708327546</c:v>
                </c:pt>
                <c:pt idx="36666">
                  <c:v>42958.134027719905</c:v>
                </c:pt>
                <c:pt idx="36667">
                  <c:v>42958.14097216435</c:v>
                </c:pt>
                <c:pt idx="36668">
                  <c:v>42958.147916608796</c:v>
                </c:pt>
                <c:pt idx="36669">
                  <c:v>42958.154861053241</c:v>
                </c:pt>
                <c:pt idx="36670">
                  <c:v>42958.161805497686</c:v>
                </c:pt>
                <c:pt idx="36671">
                  <c:v>42958.168749942131</c:v>
                </c:pt>
                <c:pt idx="36672">
                  <c:v>42958.175694386577</c:v>
                </c:pt>
                <c:pt idx="36673">
                  <c:v>42958.182638831022</c:v>
                </c:pt>
                <c:pt idx="36674">
                  <c:v>42958.18958327546</c:v>
                </c:pt>
                <c:pt idx="36675">
                  <c:v>42958.196527719905</c:v>
                </c:pt>
                <c:pt idx="36676">
                  <c:v>42958.20347216435</c:v>
                </c:pt>
                <c:pt idx="36677">
                  <c:v>42958.210416608796</c:v>
                </c:pt>
                <c:pt idx="36678">
                  <c:v>42958.217361053241</c:v>
                </c:pt>
                <c:pt idx="36679">
                  <c:v>42958.224305497686</c:v>
                </c:pt>
                <c:pt idx="36680">
                  <c:v>42958.231249942131</c:v>
                </c:pt>
                <c:pt idx="36681">
                  <c:v>42958.238194386577</c:v>
                </c:pt>
                <c:pt idx="36682">
                  <c:v>42958.245138831022</c:v>
                </c:pt>
                <c:pt idx="36683">
                  <c:v>42958.25208327546</c:v>
                </c:pt>
                <c:pt idx="36684">
                  <c:v>42958.259027719905</c:v>
                </c:pt>
                <c:pt idx="36685">
                  <c:v>42958.26597216435</c:v>
                </c:pt>
                <c:pt idx="36686">
                  <c:v>42958.272916608796</c:v>
                </c:pt>
                <c:pt idx="36687">
                  <c:v>42958.279861053241</c:v>
                </c:pt>
                <c:pt idx="36688">
                  <c:v>42958.286805497686</c:v>
                </c:pt>
                <c:pt idx="36689">
                  <c:v>42958.293749942131</c:v>
                </c:pt>
                <c:pt idx="36690">
                  <c:v>42958.300694386577</c:v>
                </c:pt>
                <c:pt idx="36691">
                  <c:v>42958.307638831022</c:v>
                </c:pt>
                <c:pt idx="36692">
                  <c:v>42958.31458327546</c:v>
                </c:pt>
                <c:pt idx="36693">
                  <c:v>42958.321527719905</c:v>
                </c:pt>
                <c:pt idx="36694">
                  <c:v>42958.32847216435</c:v>
                </c:pt>
                <c:pt idx="36695">
                  <c:v>42958.335416608796</c:v>
                </c:pt>
                <c:pt idx="36696">
                  <c:v>42958.342361053241</c:v>
                </c:pt>
                <c:pt idx="36697">
                  <c:v>42958.349305497686</c:v>
                </c:pt>
                <c:pt idx="36698">
                  <c:v>42958.356249942131</c:v>
                </c:pt>
                <c:pt idx="36699">
                  <c:v>42958.363194386577</c:v>
                </c:pt>
                <c:pt idx="36700">
                  <c:v>42958.370138831022</c:v>
                </c:pt>
                <c:pt idx="36701">
                  <c:v>42958.37708327546</c:v>
                </c:pt>
                <c:pt idx="36702">
                  <c:v>42958.384027719905</c:v>
                </c:pt>
                <c:pt idx="36703">
                  <c:v>42958.39097216435</c:v>
                </c:pt>
                <c:pt idx="36704">
                  <c:v>42958.397916608796</c:v>
                </c:pt>
                <c:pt idx="36705">
                  <c:v>42958.404861053241</c:v>
                </c:pt>
                <c:pt idx="36706">
                  <c:v>42958.411805497686</c:v>
                </c:pt>
                <c:pt idx="36707">
                  <c:v>42958.418749942131</c:v>
                </c:pt>
                <c:pt idx="36708">
                  <c:v>42958.425694386577</c:v>
                </c:pt>
                <c:pt idx="36709">
                  <c:v>42958.432638831022</c:v>
                </c:pt>
                <c:pt idx="36710">
                  <c:v>42958.43958327546</c:v>
                </c:pt>
                <c:pt idx="36711">
                  <c:v>42958.446527719905</c:v>
                </c:pt>
                <c:pt idx="36712">
                  <c:v>42958.45347216435</c:v>
                </c:pt>
                <c:pt idx="36713">
                  <c:v>42958.460416608796</c:v>
                </c:pt>
                <c:pt idx="36714">
                  <c:v>42958.467361053241</c:v>
                </c:pt>
                <c:pt idx="36715">
                  <c:v>42958.474305497686</c:v>
                </c:pt>
                <c:pt idx="36716">
                  <c:v>42958.481249942131</c:v>
                </c:pt>
                <c:pt idx="36717">
                  <c:v>42958.488194386577</c:v>
                </c:pt>
                <c:pt idx="36718">
                  <c:v>42958.495138831022</c:v>
                </c:pt>
                <c:pt idx="36719">
                  <c:v>42958.50208327546</c:v>
                </c:pt>
                <c:pt idx="36720">
                  <c:v>42958.509027719905</c:v>
                </c:pt>
                <c:pt idx="36721">
                  <c:v>42958.51597216435</c:v>
                </c:pt>
                <c:pt idx="36722">
                  <c:v>42958.522916608796</c:v>
                </c:pt>
                <c:pt idx="36723">
                  <c:v>42958.529861053241</c:v>
                </c:pt>
                <c:pt idx="36724">
                  <c:v>42958.536805497686</c:v>
                </c:pt>
                <c:pt idx="36725">
                  <c:v>42958.543749942131</c:v>
                </c:pt>
                <c:pt idx="36726">
                  <c:v>42958.550694386577</c:v>
                </c:pt>
                <c:pt idx="36727">
                  <c:v>42958.557638831022</c:v>
                </c:pt>
                <c:pt idx="36728">
                  <c:v>42958.56458327546</c:v>
                </c:pt>
                <c:pt idx="36729">
                  <c:v>42958.571527719905</c:v>
                </c:pt>
                <c:pt idx="36730">
                  <c:v>42958.57847216435</c:v>
                </c:pt>
                <c:pt idx="36731">
                  <c:v>42958.585416608796</c:v>
                </c:pt>
                <c:pt idx="36732">
                  <c:v>42958.592361053241</c:v>
                </c:pt>
                <c:pt idx="36733">
                  <c:v>42958.599305497686</c:v>
                </c:pt>
                <c:pt idx="36734">
                  <c:v>42958.606249942131</c:v>
                </c:pt>
                <c:pt idx="36735">
                  <c:v>42958.613194386577</c:v>
                </c:pt>
                <c:pt idx="36736">
                  <c:v>42958.620138831022</c:v>
                </c:pt>
                <c:pt idx="36737">
                  <c:v>42958.62708327546</c:v>
                </c:pt>
                <c:pt idx="36738">
                  <c:v>42958.634027719905</c:v>
                </c:pt>
                <c:pt idx="36739">
                  <c:v>42958.64097216435</c:v>
                </c:pt>
                <c:pt idx="36740">
                  <c:v>42958.647916608796</c:v>
                </c:pt>
                <c:pt idx="36741">
                  <c:v>42958.654861053241</c:v>
                </c:pt>
                <c:pt idx="36742">
                  <c:v>42958.661805497686</c:v>
                </c:pt>
                <c:pt idx="36743">
                  <c:v>42958.668749942131</c:v>
                </c:pt>
                <c:pt idx="36744">
                  <c:v>42958.675694386577</c:v>
                </c:pt>
                <c:pt idx="36745">
                  <c:v>42958.682638831022</c:v>
                </c:pt>
                <c:pt idx="36746">
                  <c:v>42958.68958327546</c:v>
                </c:pt>
                <c:pt idx="36747">
                  <c:v>42958.696527719905</c:v>
                </c:pt>
                <c:pt idx="36748">
                  <c:v>42958.70347216435</c:v>
                </c:pt>
                <c:pt idx="36749">
                  <c:v>42958.710416608796</c:v>
                </c:pt>
                <c:pt idx="36750">
                  <c:v>42958.717361053241</c:v>
                </c:pt>
                <c:pt idx="36751">
                  <c:v>42958.724305497686</c:v>
                </c:pt>
                <c:pt idx="36752">
                  <c:v>42958.731249942131</c:v>
                </c:pt>
                <c:pt idx="36753">
                  <c:v>42958.738194386577</c:v>
                </c:pt>
                <c:pt idx="36754">
                  <c:v>42958.745138831022</c:v>
                </c:pt>
                <c:pt idx="36755">
                  <c:v>42958.75208327546</c:v>
                </c:pt>
                <c:pt idx="36756">
                  <c:v>42958.759027719905</c:v>
                </c:pt>
                <c:pt idx="36757">
                  <c:v>42958.76597216435</c:v>
                </c:pt>
                <c:pt idx="36758">
                  <c:v>42958.772916608796</c:v>
                </c:pt>
                <c:pt idx="36759">
                  <c:v>42958.779861053241</c:v>
                </c:pt>
                <c:pt idx="36760">
                  <c:v>42958.786805497686</c:v>
                </c:pt>
                <c:pt idx="36761">
                  <c:v>42958.793749942131</c:v>
                </c:pt>
                <c:pt idx="36762">
                  <c:v>42958.800694386577</c:v>
                </c:pt>
                <c:pt idx="36763">
                  <c:v>42958.807638831022</c:v>
                </c:pt>
                <c:pt idx="36764">
                  <c:v>42958.81458327546</c:v>
                </c:pt>
                <c:pt idx="36765">
                  <c:v>42958.821527719905</c:v>
                </c:pt>
                <c:pt idx="36766">
                  <c:v>42958.82847216435</c:v>
                </c:pt>
                <c:pt idx="36767">
                  <c:v>42958.835416608796</c:v>
                </c:pt>
                <c:pt idx="36768">
                  <c:v>42958.842361053241</c:v>
                </c:pt>
                <c:pt idx="36769">
                  <c:v>42958.849305497686</c:v>
                </c:pt>
                <c:pt idx="36770">
                  <c:v>42958.856249942131</c:v>
                </c:pt>
                <c:pt idx="36771">
                  <c:v>42958.863194386577</c:v>
                </c:pt>
                <c:pt idx="36772">
                  <c:v>42958.870138831022</c:v>
                </c:pt>
                <c:pt idx="36773">
                  <c:v>42958.87708327546</c:v>
                </c:pt>
                <c:pt idx="36774">
                  <c:v>42958.884027719905</c:v>
                </c:pt>
                <c:pt idx="36775">
                  <c:v>42958.89097216435</c:v>
                </c:pt>
                <c:pt idx="36776">
                  <c:v>42958.897916608796</c:v>
                </c:pt>
                <c:pt idx="36777">
                  <c:v>42958.904861053241</c:v>
                </c:pt>
                <c:pt idx="36778">
                  <c:v>42958.911805497686</c:v>
                </c:pt>
                <c:pt idx="36779">
                  <c:v>42958.918749942131</c:v>
                </c:pt>
                <c:pt idx="36780">
                  <c:v>42958.925694386577</c:v>
                </c:pt>
                <c:pt idx="36781">
                  <c:v>42958.932638831022</c:v>
                </c:pt>
                <c:pt idx="36782">
                  <c:v>42958.93958327546</c:v>
                </c:pt>
                <c:pt idx="36783">
                  <c:v>42958.946527719905</c:v>
                </c:pt>
                <c:pt idx="36784">
                  <c:v>42958.95347216435</c:v>
                </c:pt>
                <c:pt idx="36785">
                  <c:v>42958.960416608796</c:v>
                </c:pt>
                <c:pt idx="36786">
                  <c:v>42958.967361053241</c:v>
                </c:pt>
                <c:pt idx="36787">
                  <c:v>42958.974305497686</c:v>
                </c:pt>
                <c:pt idx="36788">
                  <c:v>42958.981249942131</c:v>
                </c:pt>
                <c:pt idx="36789">
                  <c:v>42958.988194386577</c:v>
                </c:pt>
                <c:pt idx="36790">
                  <c:v>42958.995138831022</c:v>
                </c:pt>
                <c:pt idx="36791">
                  <c:v>42959.00208327546</c:v>
                </c:pt>
                <c:pt idx="36792">
                  <c:v>42959.009027719905</c:v>
                </c:pt>
                <c:pt idx="36793">
                  <c:v>42959.01597216435</c:v>
                </c:pt>
                <c:pt idx="36794">
                  <c:v>42959.022916608796</c:v>
                </c:pt>
                <c:pt idx="36795">
                  <c:v>42959.029861053241</c:v>
                </c:pt>
                <c:pt idx="36796">
                  <c:v>42959.036805497686</c:v>
                </c:pt>
                <c:pt idx="36797">
                  <c:v>42959.043749942131</c:v>
                </c:pt>
                <c:pt idx="36798">
                  <c:v>42959.050694386577</c:v>
                </c:pt>
                <c:pt idx="36799">
                  <c:v>42959.057638831022</c:v>
                </c:pt>
                <c:pt idx="36800">
                  <c:v>42959.06458327546</c:v>
                </c:pt>
                <c:pt idx="36801">
                  <c:v>42959.071527719905</c:v>
                </c:pt>
                <c:pt idx="36802">
                  <c:v>42959.07847216435</c:v>
                </c:pt>
                <c:pt idx="36803">
                  <c:v>42959.085416608796</c:v>
                </c:pt>
                <c:pt idx="36804">
                  <c:v>42959.092361053241</c:v>
                </c:pt>
                <c:pt idx="36805">
                  <c:v>42959.099305497686</c:v>
                </c:pt>
                <c:pt idx="36806">
                  <c:v>42959.106249942131</c:v>
                </c:pt>
                <c:pt idx="36807">
                  <c:v>42959.113194386577</c:v>
                </c:pt>
                <c:pt idx="36808">
                  <c:v>42959.120138831022</c:v>
                </c:pt>
                <c:pt idx="36809">
                  <c:v>42959.12708327546</c:v>
                </c:pt>
                <c:pt idx="36810">
                  <c:v>42959.134027719905</c:v>
                </c:pt>
                <c:pt idx="36811">
                  <c:v>42959.14097216435</c:v>
                </c:pt>
                <c:pt idx="36812">
                  <c:v>42959.147916608796</c:v>
                </c:pt>
                <c:pt idx="36813">
                  <c:v>42959.154861053241</c:v>
                </c:pt>
                <c:pt idx="36814">
                  <c:v>42959.161805497686</c:v>
                </c:pt>
                <c:pt idx="36815">
                  <c:v>42959.168749942131</c:v>
                </c:pt>
                <c:pt idx="36816">
                  <c:v>42959.175694386577</c:v>
                </c:pt>
                <c:pt idx="36817">
                  <c:v>42959.182638831022</c:v>
                </c:pt>
                <c:pt idx="36818">
                  <c:v>42959.18958327546</c:v>
                </c:pt>
                <c:pt idx="36819">
                  <c:v>42959.196527719905</c:v>
                </c:pt>
                <c:pt idx="36820">
                  <c:v>42959.20347216435</c:v>
                </c:pt>
                <c:pt idx="36821">
                  <c:v>42959.210416608796</c:v>
                </c:pt>
                <c:pt idx="36822">
                  <c:v>42959.217361053241</c:v>
                </c:pt>
                <c:pt idx="36823">
                  <c:v>42959.224305497686</c:v>
                </c:pt>
                <c:pt idx="36824">
                  <c:v>42959.231249942131</c:v>
                </c:pt>
                <c:pt idx="36825">
                  <c:v>42959.238194386577</c:v>
                </c:pt>
                <c:pt idx="36826">
                  <c:v>42959.245138831022</c:v>
                </c:pt>
                <c:pt idx="36827">
                  <c:v>42959.25208327546</c:v>
                </c:pt>
                <c:pt idx="36828">
                  <c:v>42959.259027719905</c:v>
                </c:pt>
                <c:pt idx="36829">
                  <c:v>42959.26597216435</c:v>
                </c:pt>
                <c:pt idx="36830">
                  <c:v>42959.272916608796</c:v>
                </c:pt>
                <c:pt idx="36831">
                  <c:v>42959.279861053241</c:v>
                </c:pt>
                <c:pt idx="36832">
                  <c:v>42959.286805497686</c:v>
                </c:pt>
                <c:pt idx="36833">
                  <c:v>42959.293749942131</c:v>
                </c:pt>
                <c:pt idx="36834">
                  <c:v>42959.300694386577</c:v>
                </c:pt>
                <c:pt idx="36835">
                  <c:v>42959.307638831022</c:v>
                </c:pt>
                <c:pt idx="36836">
                  <c:v>42959.31458327546</c:v>
                </c:pt>
                <c:pt idx="36837">
                  <c:v>42959.321527719905</c:v>
                </c:pt>
                <c:pt idx="36838">
                  <c:v>42959.32847216435</c:v>
                </c:pt>
                <c:pt idx="36839">
                  <c:v>42959.335416608796</c:v>
                </c:pt>
                <c:pt idx="36840">
                  <c:v>42959.342361053241</c:v>
                </c:pt>
                <c:pt idx="36841">
                  <c:v>42959.349305497686</c:v>
                </c:pt>
                <c:pt idx="36842">
                  <c:v>42959.356249942131</c:v>
                </c:pt>
                <c:pt idx="36843">
                  <c:v>42959.363194386577</c:v>
                </c:pt>
                <c:pt idx="36844">
                  <c:v>42959.370138831022</c:v>
                </c:pt>
                <c:pt idx="36845">
                  <c:v>42959.37708327546</c:v>
                </c:pt>
                <c:pt idx="36846">
                  <c:v>42959.384027719905</c:v>
                </c:pt>
                <c:pt idx="36847">
                  <c:v>42959.39097216435</c:v>
                </c:pt>
                <c:pt idx="36848">
                  <c:v>42959.397916608796</c:v>
                </c:pt>
                <c:pt idx="36849">
                  <c:v>42959.404861053241</c:v>
                </c:pt>
                <c:pt idx="36850">
                  <c:v>42959.411805497686</c:v>
                </c:pt>
                <c:pt idx="36851">
                  <c:v>42959.418749942131</c:v>
                </c:pt>
                <c:pt idx="36852">
                  <c:v>42959.425694386577</c:v>
                </c:pt>
                <c:pt idx="36853">
                  <c:v>42959.432638831022</c:v>
                </c:pt>
                <c:pt idx="36854">
                  <c:v>42959.43958327546</c:v>
                </c:pt>
                <c:pt idx="36855">
                  <c:v>42959.446527719905</c:v>
                </c:pt>
                <c:pt idx="36856">
                  <c:v>42959.45347216435</c:v>
                </c:pt>
                <c:pt idx="36857">
                  <c:v>42959.460416608796</c:v>
                </c:pt>
                <c:pt idx="36858">
                  <c:v>42959.467361053241</c:v>
                </c:pt>
                <c:pt idx="36859">
                  <c:v>42959.474305497686</c:v>
                </c:pt>
                <c:pt idx="36860">
                  <c:v>42959.481249942131</c:v>
                </c:pt>
                <c:pt idx="36861">
                  <c:v>42959.488194386577</c:v>
                </c:pt>
                <c:pt idx="36862">
                  <c:v>42959.495138831022</c:v>
                </c:pt>
                <c:pt idx="36863">
                  <c:v>42959.50208327546</c:v>
                </c:pt>
                <c:pt idx="36864">
                  <c:v>42959.509027719905</c:v>
                </c:pt>
                <c:pt idx="36865">
                  <c:v>42959.51597216435</c:v>
                </c:pt>
                <c:pt idx="36866">
                  <c:v>42959.522916608796</c:v>
                </c:pt>
                <c:pt idx="36867">
                  <c:v>42959.529861053241</c:v>
                </c:pt>
                <c:pt idx="36868">
                  <c:v>42959.536805497686</c:v>
                </c:pt>
                <c:pt idx="36869">
                  <c:v>42959.543749942131</c:v>
                </c:pt>
                <c:pt idx="36870">
                  <c:v>42959.550694386577</c:v>
                </c:pt>
                <c:pt idx="36871">
                  <c:v>42959.557638831022</c:v>
                </c:pt>
                <c:pt idx="36872">
                  <c:v>42959.56458327546</c:v>
                </c:pt>
                <c:pt idx="36873">
                  <c:v>42959.571527719905</c:v>
                </c:pt>
                <c:pt idx="36874">
                  <c:v>42959.57847216435</c:v>
                </c:pt>
                <c:pt idx="36875">
                  <c:v>42959.585416608796</c:v>
                </c:pt>
                <c:pt idx="36876">
                  <c:v>42959.592361053241</c:v>
                </c:pt>
                <c:pt idx="36877">
                  <c:v>42959.599305497686</c:v>
                </c:pt>
                <c:pt idx="36878">
                  <c:v>42959.606249942131</c:v>
                </c:pt>
                <c:pt idx="36879">
                  <c:v>42959.613194386577</c:v>
                </c:pt>
                <c:pt idx="36880">
                  <c:v>42959.620138831022</c:v>
                </c:pt>
                <c:pt idx="36881">
                  <c:v>42959.62708327546</c:v>
                </c:pt>
                <c:pt idx="36882">
                  <c:v>42959.634027719905</c:v>
                </c:pt>
                <c:pt idx="36883">
                  <c:v>42959.64097216435</c:v>
                </c:pt>
                <c:pt idx="36884">
                  <c:v>42959.647916608796</c:v>
                </c:pt>
                <c:pt idx="36885">
                  <c:v>42959.654861053241</c:v>
                </c:pt>
                <c:pt idx="36886">
                  <c:v>42959.661805497686</c:v>
                </c:pt>
                <c:pt idx="36887">
                  <c:v>42959.668749942131</c:v>
                </c:pt>
                <c:pt idx="36888">
                  <c:v>42959.675694386577</c:v>
                </c:pt>
                <c:pt idx="36889">
                  <c:v>42959.682638831022</c:v>
                </c:pt>
                <c:pt idx="36890">
                  <c:v>42959.68958327546</c:v>
                </c:pt>
                <c:pt idx="36891">
                  <c:v>42959.696527719905</c:v>
                </c:pt>
                <c:pt idx="36892">
                  <c:v>42959.70347216435</c:v>
                </c:pt>
                <c:pt idx="36893">
                  <c:v>42959.710416608796</c:v>
                </c:pt>
                <c:pt idx="36894">
                  <c:v>42959.717361053241</c:v>
                </c:pt>
                <c:pt idx="36895">
                  <c:v>42959.724305497686</c:v>
                </c:pt>
                <c:pt idx="36896">
                  <c:v>42959.731249942131</c:v>
                </c:pt>
                <c:pt idx="36897">
                  <c:v>42959.738194386577</c:v>
                </c:pt>
                <c:pt idx="36898">
                  <c:v>42959.745138831022</c:v>
                </c:pt>
                <c:pt idx="36899">
                  <c:v>42959.75208327546</c:v>
                </c:pt>
                <c:pt idx="36900">
                  <c:v>42959.759027719905</c:v>
                </c:pt>
                <c:pt idx="36901">
                  <c:v>42959.76597216435</c:v>
                </c:pt>
                <c:pt idx="36902">
                  <c:v>42959.772916608796</c:v>
                </c:pt>
                <c:pt idx="36903">
                  <c:v>42959.779861053241</c:v>
                </c:pt>
                <c:pt idx="36904">
                  <c:v>42959.786805497686</c:v>
                </c:pt>
                <c:pt idx="36905">
                  <c:v>42959.793749942131</c:v>
                </c:pt>
                <c:pt idx="36906">
                  <c:v>42959.800694386577</c:v>
                </c:pt>
                <c:pt idx="36907">
                  <c:v>42959.807638831022</c:v>
                </c:pt>
                <c:pt idx="36908">
                  <c:v>42959.81458327546</c:v>
                </c:pt>
                <c:pt idx="36909">
                  <c:v>42959.821527719905</c:v>
                </c:pt>
                <c:pt idx="36910">
                  <c:v>42959.82847216435</c:v>
                </c:pt>
                <c:pt idx="36911">
                  <c:v>42959.835416608796</c:v>
                </c:pt>
                <c:pt idx="36912">
                  <c:v>42959.842361053241</c:v>
                </c:pt>
                <c:pt idx="36913">
                  <c:v>42959.849305497686</c:v>
                </c:pt>
                <c:pt idx="36914">
                  <c:v>42959.856249942131</c:v>
                </c:pt>
                <c:pt idx="36915">
                  <c:v>42959.863194386577</c:v>
                </c:pt>
                <c:pt idx="36916">
                  <c:v>42959.870138831022</c:v>
                </c:pt>
                <c:pt idx="36917">
                  <c:v>42959.87708327546</c:v>
                </c:pt>
                <c:pt idx="36918">
                  <c:v>42959.884027719905</c:v>
                </c:pt>
                <c:pt idx="36919">
                  <c:v>42959.89097216435</c:v>
                </c:pt>
                <c:pt idx="36920">
                  <c:v>42959.897916608796</c:v>
                </c:pt>
                <c:pt idx="36921">
                  <c:v>42959.904861053241</c:v>
                </c:pt>
                <c:pt idx="36922">
                  <c:v>42959.911805497686</c:v>
                </c:pt>
                <c:pt idx="36923">
                  <c:v>42959.918749942131</c:v>
                </c:pt>
                <c:pt idx="36924">
                  <c:v>42959.925694386577</c:v>
                </c:pt>
                <c:pt idx="36925">
                  <c:v>42959.932638831022</c:v>
                </c:pt>
                <c:pt idx="36926">
                  <c:v>42959.93958327546</c:v>
                </c:pt>
                <c:pt idx="36927">
                  <c:v>42959.946527719905</c:v>
                </c:pt>
                <c:pt idx="36928">
                  <c:v>42959.95347216435</c:v>
                </c:pt>
                <c:pt idx="36929">
                  <c:v>42959.960416608796</c:v>
                </c:pt>
                <c:pt idx="36930">
                  <c:v>42959.967361053241</c:v>
                </c:pt>
                <c:pt idx="36931">
                  <c:v>42959.974305497686</c:v>
                </c:pt>
                <c:pt idx="36932">
                  <c:v>42959.981249942131</c:v>
                </c:pt>
                <c:pt idx="36933">
                  <c:v>42959.988194386577</c:v>
                </c:pt>
                <c:pt idx="36934">
                  <c:v>42959.995138831022</c:v>
                </c:pt>
                <c:pt idx="36935">
                  <c:v>42960.00208327546</c:v>
                </c:pt>
                <c:pt idx="36936">
                  <c:v>42960.009027719905</c:v>
                </c:pt>
                <c:pt idx="36937">
                  <c:v>42960.01597216435</c:v>
                </c:pt>
                <c:pt idx="36938">
                  <c:v>42960.022916608796</c:v>
                </c:pt>
                <c:pt idx="36939">
                  <c:v>42960.029861053241</c:v>
                </c:pt>
                <c:pt idx="36940">
                  <c:v>42960.036805497686</c:v>
                </c:pt>
                <c:pt idx="36941">
                  <c:v>42960.043749942131</c:v>
                </c:pt>
                <c:pt idx="36942">
                  <c:v>42960.050694386577</c:v>
                </c:pt>
                <c:pt idx="36943">
                  <c:v>42960.057638831022</c:v>
                </c:pt>
                <c:pt idx="36944">
                  <c:v>42960.06458327546</c:v>
                </c:pt>
                <c:pt idx="36945">
                  <c:v>42960.071527719905</c:v>
                </c:pt>
                <c:pt idx="36946">
                  <c:v>42960.07847216435</c:v>
                </c:pt>
                <c:pt idx="36947">
                  <c:v>42960.085416608796</c:v>
                </c:pt>
                <c:pt idx="36948">
                  <c:v>42960.092361053241</c:v>
                </c:pt>
                <c:pt idx="36949">
                  <c:v>42960.099305497686</c:v>
                </c:pt>
                <c:pt idx="36950">
                  <c:v>42960.106249942131</c:v>
                </c:pt>
                <c:pt idx="36951">
                  <c:v>42960.113194386577</c:v>
                </c:pt>
                <c:pt idx="36952">
                  <c:v>42960.120138831022</c:v>
                </c:pt>
                <c:pt idx="36953">
                  <c:v>42960.12708327546</c:v>
                </c:pt>
                <c:pt idx="36954">
                  <c:v>42960.134027719905</c:v>
                </c:pt>
                <c:pt idx="36955">
                  <c:v>42960.14097216435</c:v>
                </c:pt>
                <c:pt idx="36956">
                  <c:v>42960.147916608796</c:v>
                </c:pt>
                <c:pt idx="36957">
                  <c:v>42960.154861053241</c:v>
                </c:pt>
                <c:pt idx="36958">
                  <c:v>42960.161805497686</c:v>
                </c:pt>
                <c:pt idx="36959">
                  <c:v>42960.168749942131</c:v>
                </c:pt>
                <c:pt idx="36960">
                  <c:v>42960.175694386577</c:v>
                </c:pt>
                <c:pt idx="36961">
                  <c:v>42960.182638831022</c:v>
                </c:pt>
                <c:pt idx="36962">
                  <c:v>42960.18958327546</c:v>
                </c:pt>
                <c:pt idx="36963">
                  <c:v>42960.196527719905</c:v>
                </c:pt>
                <c:pt idx="36964">
                  <c:v>42960.20347216435</c:v>
                </c:pt>
                <c:pt idx="36965">
                  <c:v>42960.210416608796</c:v>
                </c:pt>
                <c:pt idx="36966">
                  <c:v>42960.217361053241</c:v>
                </c:pt>
                <c:pt idx="36967">
                  <c:v>42960.224305497686</c:v>
                </c:pt>
                <c:pt idx="36968">
                  <c:v>42960.231249942131</c:v>
                </c:pt>
                <c:pt idx="36969">
                  <c:v>42960.238194386577</c:v>
                </c:pt>
                <c:pt idx="36970">
                  <c:v>42960.245138831022</c:v>
                </c:pt>
                <c:pt idx="36971">
                  <c:v>42960.25208327546</c:v>
                </c:pt>
                <c:pt idx="36972">
                  <c:v>42960.259027719905</c:v>
                </c:pt>
                <c:pt idx="36973">
                  <c:v>42960.26597216435</c:v>
                </c:pt>
                <c:pt idx="36974">
                  <c:v>42960.272916608796</c:v>
                </c:pt>
                <c:pt idx="36975">
                  <c:v>42960.279861053241</c:v>
                </c:pt>
                <c:pt idx="36976">
                  <c:v>42960.286805497686</c:v>
                </c:pt>
                <c:pt idx="36977">
                  <c:v>42960.293749942131</c:v>
                </c:pt>
                <c:pt idx="36978">
                  <c:v>42960.300694386577</c:v>
                </c:pt>
                <c:pt idx="36979">
                  <c:v>42960.307638831022</c:v>
                </c:pt>
                <c:pt idx="36980">
                  <c:v>42960.31458327546</c:v>
                </c:pt>
                <c:pt idx="36981">
                  <c:v>42960.321527719905</c:v>
                </c:pt>
                <c:pt idx="36982">
                  <c:v>42960.32847216435</c:v>
                </c:pt>
                <c:pt idx="36983">
                  <c:v>42960.335416608796</c:v>
                </c:pt>
                <c:pt idx="36984">
                  <c:v>42960.342361053241</c:v>
                </c:pt>
                <c:pt idx="36985">
                  <c:v>42960.349305497686</c:v>
                </c:pt>
                <c:pt idx="36986">
                  <c:v>42960.356249942131</c:v>
                </c:pt>
                <c:pt idx="36987">
                  <c:v>42960.363194386577</c:v>
                </c:pt>
                <c:pt idx="36988">
                  <c:v>42960.370138831022</c:v>
                </c:pt>
                <c:pt idx="36989">
                  <c:v>42960.37708327546</c:v>
                </c:pt>
                <c:pt idx="36990">
                  <c:v>42960.384027719905</c:v>
                </c:pt>
                <c:pt idx="36991">
                  <c:v>42960.39097216435</c:v>
                </c:pt>
                <c:pt idx="36992">
                  <c:v>42960.397916608796</c:v>
                </c:pt>
                <c:pt idx="36993">
                  <c:v>42960.404861053241</c:v>
                </c:pt>
                <c:pt idx="36994">
                  <c:v>42960.411805497686</c:v>
                </c:pt>
                <c:pt idx="36995">
                  <c:v>42960.418749942131</c:v>
                </c:pt>
                <c:pt idx="36996">
                  <c:v>42960.425694386577</c:v>
                </c:pt>
                <c:pt idx="36997">
                  <c:v>42960.432638831022</c:v>
                </c:pt>
                <c:pt idx="36998">
                  <c:v>42960.43958327546</c:v>
                </c:pt>
                <c:pt idx="36999">
                  <c:v>42960.446527719905</c:v>
                </c:pt>
                <c:pt idx="37000">
                  <c:v>42960.45347216435</c:v>
                </c:pt>
                <c:pt idx="37001">
                  <c:v>42960.460416608796</c:v>
                </c:pt>
                <c:pt idx="37002">
                  <c:v>42960.467361053241</c:v>
                </c:pt>
                <c:pt idx="37003">
                  <c:v>42960.474305497686</c:v>
                </c:pt>
                <c:pt idx="37004">
                  <c:v>42960.481249942131</c:v>
                </c:pt>
                <c:pt idx="37005">
                  <c:v>42960.488194386577</c:v>
                </c:pt>
                <c:pt idx="37006">
                  <c:v>42960.495138831022</c:v>
                </c:pt>
                <c:pt idx="37007">
                  <c:v>42960.50208327546</c:v>
                </c:pt>
                <c:pt idx="37008">
                  <c:v>42960.509027719905</c:v>
                </c:pt>
                <c:pt idx="37009">
                  <c:v>42960.51597216435</c:v>
                </c:pt>
                <c:pt idx="37010">
                  <c:v>42960.522916608796</c:v>
                </c:pt>
                <c:pt idx="37011">
                  <c:v>42960.529861053241</c:v>
                </c:pt>
                <c:pt idx="37012">
                  <c:v>42960.536805497686</c:v>
                </c:pt>
                <c:pt idx="37013">
                  <c:v>42960.543749942131</c:v>
                </c:pt>
                <c:pt idx="37014">
                  <c:v>42960.550694386577</c:v>
                </c:pt>
                <c:pt idx="37015">
                  <c:v>42960.557638831022</c:v>
                </c:pt>
                <c:pt idx="37016">
                  <c:v>42960.56458327546</c:v>
                </c:pt>
                <c:pt idx="37017">
                  <c:v>42960.571527719905</c:v>
                </c:pt>
                <c:pt idx="37018">
                  <c:v>42960.57847216435</c:v>
                </c:pt>
                <c:pt idx="37019">
                  <c:v>42960.585416608796</c:v>
                </c:pt>
                <c:pt idx="37020">
                  <c:v>42960.592361053241</c:v>
                </c:pt>
                <c:pt idx="37021">
                  <c:v>42960.599305497686</c:v>
                </c:pt>
                <c:pt idx="37022">
                  <c:v>42960.606249942131</c:v>
                </c:pt>
                <c:pt idx="37023">
                  <c:v>42960.613194386577</c:v>
                </c:pt>
                <c:pt idx="37024">
                  <c:v>42960.620138831022</c:v>
                </c:pt>
                <c:pt idx="37025">
                  <c:v>42960.62708327546</c:v>
                </c:pt>
                <c:pt idx="37026">
                  <c:v>42960.634027719905</c:v>
                </c:pt>
                <c:pt idx="37027">
                  <c:v>42960.64097216435</c:v>
                </c:pt>
                <c:pt idx="37028">
                  <c:v>42960.647916608796</c:v>
                </c:pt>
                <c:pt idx="37029">
                  <c:v>42960.654861053241</c:v>
                </c:pt>
                <c:pt idx="37030">
                  <c:v>42960.661805497686</c:v>
                </c:pt>
                <c:pt idx="37031">
                  <c:v>42960.668749942131</c:v>
                </c:pt>
                <c:pt idx="37032">
                  <c:v>42960.675694386577</c:v>
                </c:pt>
                <c:pt idx="37033">
                  <c:v>42960.682638831022</c:v>
                </c:pt>
                <c:pt idx="37034">
                  <c:v>42960.68958327546</c:v>
                </c:pt>
                <c:pt idx="37035">
                  <c:v>42960.696527719905</c:v>
                </c:pt>
                <c:pt idx="37036">
                  <c:v>42960.70347216435</c:v>
                </c:pt>
                <c:pt idx="37037">
                  <c:v>42960.710416608796</c:v>
                </c:pt>
                <c:pt idx="37038">
                  <c:v>42960.717361053241</c:v>
                </c:pt>
                <c:pt idx="37039">
                  <c:v>42960.724305497686</c:v>
                </c:pt>
                <c:pt idx="37040">
                  <c:v>42960.731249942131</c:v>
                </c:pt>
                <c:pt idx="37041">
                  <c:v>42960.738194386577</c:v>
                </c:pt>
                <c:pt idx="37042">
                  <c:v>42960.745138831022</c:v>
                </c:pt>
                <c:pt idx="37043">
                  <c:v>42960.75208327546</c:v>
                </c:pt>
                <c:pt idx="37044">
                  <c:v>42960.759027719905</c:v>
                </c:pt>
                <c:pt idx="37045">
                  <c:v>42960.76597216435</c:v>
                </c:pt>
                <c:pt idx="37046">
                  <c:v>42960.772916608796</c:v>
                </c:pt>
                <c:pt idx="37047">
                  <c:v>42960.779861053241</c:v>
                </c:pt>
                <c:pt idx="37048">
                  <c:v>42960.786805497686</c:v>
                </c:pt>
                <c:pt idx="37049">
                  <c:v>42960.793749942131</c:v>
                </c:pt>
                <c:pt idx="37050">
                  <c:v>42960.800694386577</c:v>
                </c:pt>
                <c:pt idx="37051">
                  <c:v>42960.807638831022</c:v>
                </c:pt>
                <c:pt idx="37052">
                  <c:v>42960.81458327546</c:v>
                </c:pt>
                <c:pt idx="37053">
                  <c:v>42960.821527719905</c:v>
                </c:pt>
                <c:pt idx="37054">
                  <c:v>42960.82847216435</c:v>
                </c:pt>
                <c:pt idx="37055">
                  <c:v>42960.835416608796</c:v>
                </c:pt>
                <c:pt idx="37056">
                  <c:v>42960.842361053241</c:v>
                </c:pt>
                <c:pt idx="37057">
                  <c:v>42960.849305497686</c:v>
                </c:pt>
                <c:pt idx="37058">
                  <c:v>42960.856249942131</c:v>
                </c:pt>
                <c:pt idx="37059">
                  <c:v>42960.863194386577</c:v>
                </c:pt>
                <c:pt idx="37060">
                  <c:v>42960.870138831022</c:v>
                </c:pt>
                <c:pt idx="37061">
                  <c:v>42960.87708327546</c:v>
                </c:pt>
                <c:pt idx="37062">
                  <c:v>42960.884027719905</c:v>
                </c:pt>
                <c:pt idx="37063">
                  <c:v>42960.89097216435</c:v>
                </c:pt>
                <c:pt idx="37064">
                  <c:v>42960.897916608796</c:v>
                </c:pt>
                <c:pt idx="37065">
                  <c:v>42960.904861053241</c:v>
                </c:pt>
                <c:pt idx="37066">
                  <c:v>42960.911805497686</c:v>
                </c:pt>
                <c:pt idx="37067">
                  <c:v>42960.918749942131</c:v>
                </c:pt>
                <c:pt idx="37068">
                  <c:v>42960.925694386577</c:v>
                </c:pt>
                <c:pt idx="37069">
                  <c:v>42960.932638831022</c:v>
                </c:pt>
                <c:pt idx="37070">
                  <c:v>42960.93958327546</c:v>
                </c:pt>
                <c:pt idx="37071">
                  <c:v>42960.946527719905</c:v>
                </c:pt>
                <c:pt idx="37072">
                  <c:v>42960.95347216435</c:v>
                </c:pt>
                <c:pt idx="37073">
                  <c:v>42960.960416608796</c:v>
                </c:pt>
                <c:pt idx="37074">
                  <c:v>42960.967361053241</c:v>
                </c:pt>
                <c:pt idx="37075">
                  <c:v>42960.974305497686</c:v>
                </c:pt>
                <c:pt idx="37076">
                  <c:v>42960.981249942131</c:v>
                </c:pt>
                <c:pt idx="37077">
                  <c:v>42960.988194386577</c:v>
                </c:pt>
                <c:pt idx="37078">
                  <c:v>42960.995138831022</c:v>
                </c:pt>
                <c:pt idx="37079">
                  <c:v>42961.00208327546</c:v>
                </c:pt>
                <c:pt idx="37080">
                  <c:v>42961.009027719905</c:v>
                </c:pt>
                <c:pt idx="37081">
                  <c:v>42961.01597216435</c:v>
                </c:pt>
                <c:pt idx="37082">
                  <c:v>42961.022916608796</c:v>
                </c:pt>
                <c:pt idx="37083">
                  <c:v>42961.029861053241</c:v>
                </c:pt>
                <c:pt idx="37084">
                  <c:v>42961.036805497686</c:v>
                </c:pt>
                <c:pt idx="37085">
                  <c:v>42961.043749942131</c:v>
                </c:pt>
                <c:pt idx="37086">
                  <c:v>42961.050694386577</c:v>
                </c:pt>
                <c:pt idx="37087">
                  <c:v>42961.057638831022</c:v>
                </c:pt>
                <c:pt idx="37088">
                  <c:v>42961.06458327546</c:v>
                </c:pt>
                <c:pt idx="37089">
                  <c:v>42961.071527719905</c:v>
                </c:pt>
                <c:pt idx="37090">
                  <c:v>42961.07847216435</c:v>
                </c:pt>
                <c:pt idx="37091">
                  <c:v>42961.085416608796</c:v>
                </c:pt>
                <c:pt idx="37092">
                  <c:v>42961.092361053241</c:v>
                </c:pt>
                <c:pt idx="37093">
                  <c:v>42961.099305497686</c:v>
                </c:pt>
                <c:pt idx="37094">
                  <c:v>42961.106249942131</c:v>
                </c:pt>
                <c:pt idx="37095">
                  <c:v>42961.113194386577</c:v>
                </c:pt>
                <c:pt idx="37096">
                  <c:v>42961.120138831022</c:v>
                </c:pt>
                <c:pt idx="37097">
                  <c:v>42961.12708327546</c:v>
                </c:pt>
                <c:pt idx="37098">
                  <c:v>42961.134027719905</c:v>
                </c:pt>
                <c:pt idx="37099">
                  <c:v>42961.14097216435</c:v>
                </c:pt>
                <c:pt idx="37100">
                  <c:v>42961.147916608796</c:v>
                </c:pt>
                <c:pt idx="37101">
                  <c:v>42961.154861053241</c:v>
                </c:pt>
                <c:pt idx="37102">
                  <c:v>42961.161805497686</c:v>
                </c:pt>
                <c:pt idx="37103">
                  <c:v>42961.168749942131</c:v>
                </c:pt>
                <c:pt idx="37104">
                  <c:v>42961.175694386577</c:v>
                </c:pt>
                <c:pt idx="37105">
                  <c:v>42961.182638831022</c:v>
                </c:pt>
                <c:pt idx="37106">
                  <c:v>42961.18958327546</c:v>
                </c:pt>
                <c:pt idx="37107">
                  <c:v>42961.196527719905</c:v>
                </c:pt>
                <c:pt idx="37108">
                  <c:v>42961.20347216435</c:v>
                </c:pt>
                <c:pt idx="37109">
                  <c:v>42961.210416608796</c:v>
                </c:pt>
                <c:pt idx="37110">
                  <c:v>42961.217361053241</c:v>
                </c:pt>
                <c:pt idx="37111">
                  <c:v>42961.224305497686</c:v>
                </c:pt>
                <c:pt idx="37112">
                  <c:v>42961.231249942131</c:v>
                </c:pt>
                <c:pt idx="37113">
                  <c:v>42961.238194386577</c:v>
                </c:pt>
                <c:pt idx="37114">
                  <c:v>42961.245138831022</c:v>
                </c:pt>
                <c:pt idx="37115">
                  <c:v>42961.25208327546</c:v>
                </c:pt>
                <c:pt idx="37116">
                  <c:v>42961.259027719905</c:v>
                </c:pt>
                <c:pt idx="37117">
                  <c:v>42961.26597216435</c:v>
                </c:pt>
                <c:pt idx="37118">
                  <c:v>42961.272916608796</c:v>
                </c:pt>
                <c:pt idx="37119">
                  <c:v>42961.279861053241</c:v>
                </c:pt>
                <c:pt idx="37120">
                  <c:v>42961.286805497686</c:v>
                </c:pt>
                <c:pt idx="37121">
                  <c:v>42961.293749942131</c:v>
                </c:pt>
                <c:pt idx="37122">
                  <c:v>42961.300694386577</c:v>
                </c:pt>
                <c:pt idx="37123">
                  <c:v>42961.307638831022</c:v>
                </c:pt>
                <c:pt idx="37124">
                  <c:v>42961.31458327546</c:v>
                </c:pt>
                <c:pt idx="37125">
                  <c:v>42961.321527719905</c:v>
                </c:pt>
                <c:pt idx="37126">
                  <c:v>42961.32847216435</c:v>
                </c:pt>
                <c:pt idx="37127">
                  <c:v>42961.335416608796</c:v>
                </c:pt>
                <c:pt idx="37128">
                  <c:v>42961.342361053241</c:v>
                </c:pt>
                <c:pt idx="37129">
                  <c:v>42961.349305497686</c:v>
                </c:pt>
                <c:pt idx="37130">
                  <c:v>42961.356249942131</c:v>
                </c:pt>
                <c:pt idx="37131">
                  <c:v>42961.363194386577</c:v>
                </c:pt>
                <c:pt idx="37132">
                  <c:v>42961.370138831022</c:v>
                </c:pt>
                <c:pt idx="37133">
                  <c:v>42961.37708327546</c:v>
                </c:pt>
                <c:pt idx="37134">
                  <c:v>42961.384027719905</c:v>
                </c:pt>
                <c:pt idx="37135">
                  <c:v>42961.39097216435</c:v>
                </c:pt>
                <c:pt idx="37136">
                  <c:v>42961.397916608796</c:v>
                </c:pt>
                <c:pt idx="37137">
                  <c:v>42961.404861053241</c:v>
                </c:pt>
                <c:pt idx="37138">
                  <c:v>42961.411805497686</c:v>
                </c:pt>
                <c:pt idx="37139">
                  <c:v>42961.418749942131</c:v>
                </c:pt>
                <c:pt idx="37140">
                  <c:v>42961.425694386577</c:v>
                </c:pt>
                <c:pt idx="37141">
                  <c:v>42961.432638831022</c:v>
                </c:pt>
                <c:pt idx="37142">
                  <c:v>42961.43958327546</c:v>
                </c:pt>
                <c:pt idx="37143">
                  <c:v>42961.446527719905</c:v>
                </c:pt>
                <c:pt idx="37144">
                  <c:v>42961.45347216435</c:v>
                </c:pt>
                <c:pt idx="37145">
                  <c:v>42961.460416608796</c:v>
                </c:pt>
                <c:pt idx="37146">
                  <c:v>42961.467361053241</c:v>
                </c:pt>
                <c:pt idx="37147">
                  <c:v>42961.474305497686</c:v>
                </c:pt>
                <c:pt idx="37148">
                  <c:v>42961.481249942131</c:v>
                </c:pt>
                <c:pt idx="37149">
                  <c:v>42961.488194386577</c:v>
                </c:pt>
                <c:pt idx="37150">
                  <c:v>42961.495138831022</c:v>
                </c:pt>
                <c:pt idx="37151">
                  <c:v>42961.50208327546</c:v>
                </c:pt>
                <c:pt idx="37152">
                  <c:v>42961.509027719905</c:v>
                </c:pt>
                <c:pt idx="37153">
                  <c:v>42961.51597216435</c:v>
                </c:pt>
                <c:pt idx="37154">
                  <c:v>42961.522916608796</c:v>
                </c:pt>
                <c:pt idx="37155">
                  <c:v>42961.529861053241</c:v>
                </c:pt>
                <c:pt idx="37156">
                  <c:v>42961.536805497686</c:v>
                </c:pt>
                <c:pt idx="37157">
                  <c:v>42961.543749942131</c:v>
                </c:pt>
                <c:pt idx="37158">
                  <c:v>42961.550694386577</c:v>
                </c:pt>
                <c:pt idx="37159">
                  <c:v>42961.557638831022</c:v>
                </c:pt>
                <c:pt idx="37160">
                  <c:v>42961.56458327546</c:v>
                </c:pt>
                <c:pt idx="37161">
                  <c:v>42961.571527719905</c:v>
                </c:pt>
                <c:pt idx="37162">
                  <c:v>42961.57847216435</c:v>
                </c:pt>
                <c:pt idx="37163">
                  <c:v>42961.585416608796</c:v>
                </c:pt>
                <c:pt idx="37164">
                  <c:v>42961.592361053241</c:v>
                </c:pt>
                <c:pt idx="37165">
                  <c:v>42961.599305497686</c:v>
                </c:pt>
                <c:pt idx="37166">
                  <c:v>42961.606249942131</c:v>
                </c:pt>
                <c:pt idx="37167">
                  <c:v>42961.613194386577</c:v>
                </c:pt>
                <c:pt idx="37168">
                  <c:v>42961.620138831022</c:v>
                </c:pt>
                <c:pt idx="37169">
                  <c:v>42961.62708327546</c:v>
                </c:pt>
                <c:pt idx="37170">
                  <c:v>42961.634027719905</c:v>
                </c:pt>
                <c:pt idx="37171">
                  <c:v>42961.64097216435</c:v>
                </c:pt>
                <c:pt idx="37172">
                  <c:v>42961.647916608796</c:v>
                </c:pt>
                <c:pt idx="37173">
                  <c:v>42961.654861053241</c:v>
                </c:pt>
                <c:pt idx="37174">
                  <c:v>42961.661805497686</c:v>
                </c:pt>
                <c:pt idx="37175">
                  <c:v>42961.668749942131</c:v>
                </c:pt>
                <c:pt idx="37176">
                  <c:v>42961.675694386577</c:v>
                </c:pt>
                <c:pt idx="37177">
                  <c:v>42961.682638831022</c:v>
                </c:pt>
                <c:pt idx="37178">
                  <c:v>42961.68958327546</c:v>
                </c:pt>
                <c:pt idx="37179">
                  <c:v>42961.696527719905</c:v>
                </c:pt>
                <c:pt idx="37180">
                  <c:v>42961.70347216435</c:v>
                </c:pt>
                <c:pt idx="37181">
                  <c:v>42961.710416608796</c:v>
                </c:pt>
                <c:pt idx="37182">
                  <c:v>42961.717361053241</c:v>
                </c:pt>
                <c:pt idx="37183">
                  <c:v>42961.724305497686</c:v>
                </c:pt>
                <c:pt idx="37184">
                  <c:v>42961.731249942131</c:v>
                </c:pt>
                <c:pt idx="37185">
                  <c:v>42961.738194386577</c:v>
                </c:pt>
                <c:pt idx="37186">
                  <c:v>42961.745138831022</c:v>
                </c:pt>
                <c:pt idx="37187">
                  <c:v>42961.75208327546</c:v>
                </c:pt>
                <c:pt idx="37188">
                  <c:v>42961.759027719905</c:v>
                </c:pt>
                <c:pt idx="37189">
                  <c:v>42961.76597216435</c:v>
                </c:pt>
                <c:pt idx="37190">
                  <c:v>42961.772916608796</c:v>
                </c:pt>
                <c:pt idx="37191">
                  <c:v>42961.779861053241</c:v>
                </c:pt>
                <c:pt idx="37192">
                  <c:v>42961.786805497686</c:v>
                </c:pt>
                <c:pt idx="37193">
                  <c:v>42961.793749942131</c:v>
                </c:pt>
                <c:pt idx="37194">
                  <c:v>42961.800694386577</c:v>
                </c:pt>
                <c:pt idx="37195">
                  <c:v>42961.807638831022</c:v>
                </c:pt>
                <c:pt idx="37196">
                  <c:v>42961.81458327546</c:v>
                </c:pt>
                <c:pt idx="37197">
                  <c:v>42961.821527719905</c:v>
                </c:pt>
                <c:pt idx="37198">
                  <c:v>42961.82847216435</c:v>
                </c:pt>
                <c:pt idx="37199">
                  <c:v>42961.835416608796</c:v>
                </c:pt>
                <c:pt idx="37200">
                  <c:v>42961.842361053241</c:v>
                </c:pt>
                <c:pt idx="37201">
                  <c:v>42961.849305497686</c:v>
                </c:pt>
                <c:pt idx="37202">
                  <c:v>42961.856249942131</c:v>
                </c:pt>
                <c:pt idx="37203">
                  <c:v>42961.863194386577</c:v>
                </c:pt>
                <c:pt idx="37204">
                  <c:v>42961.870138831022</c:v>
                </c:pt>
                <c:pt idx="37205">
                  <c:v>42961.87708327546</c:v>
                </c:pt>
                <c:pt idx="37206">
                  <c:v>42961.884027719905</c:v>
                </c:pt>
                <c:pt idx="37207">
                  <c:v>42961.89097216435</c:v>
                </c:pt>
                <c:pt idx="37208">
                  <c:v>42961.897916608796</c:v>
                </c:pt>
                <c:pt idx="37209">
                  <c:v>42961.904861053241</c:v>
                </c:pt>
                <c:pt idx="37210">
                  <c:v>42961.911805497686</c:v>
                </c:pt>
                <c:pt idx="37211">
                  <c:v>42961.918749942131</c:v>
                </c:pt>
                <c:pt idx="37212">
                  <c:v>42961.925694386577</c:v>
                </c:pt>
                <c:pt idx="37213">
                  <c:v>42961.932638831022</c:v>
                </c:pt>
                <c:pt idx="37214">
                  <c:v>42961.93958327546</c:v>
                </c:pt>
                <c:pt idx="37215">
                  <c:v>42961.946527719905</c:v>
                </c:pt>
                <c:pt idx="37216">
                  <c:v>42961.95347216435</c:v>
                </c:pt>
                <c:pt idx="37217">
                  <c:v>42961.960416608796</c:v>
                </c:pt>
                <c:pt idx="37218">
                  <c:v>42961.967361053241</c:v>
                </c:pt>
                <c:pt idx="37219">
                  <c:v>42961.974305497686</c:v>
                </c:pt>
                <c:pt idx="37220">
                  <c:v>42961.981249942131</c:v>
                </c:pt>
                <c:pt idx="37221">
                  <c:v>42961.988194386577</c:v>
                </c:pt>
                <c:pt idx="37222">
                  <c:v>42961.995138831022</c:v>
                </c:pt>
                <c:pt idx="37223">
                  <c:v>42962.00208327546</c:v>
                </c:pt>
                <c:pt idx="37224">
                  <c:v>42962.009027719905</c:v>
                </c:pt>
                <c:pt idx="37225">
                  <c:v>42962.01597216435</c:v>
                </c:pt>
                <c:pt idx="37226">
                  <c:v>42962.022916608796</c:v>
                </c:pt>
                <c:pt idx="37227">
                  <c:v>42962.029861053241</c:v>
                </c:pt>
                <c:pt idx="37228">
                  <c:v>42962.036805497686</c:v>
                </c:pt>
                <c:pt idx="37229">
                  <c:v>42962.043749942131</c:v>
                </c:pt>
                <c:pt idx="37230">
                  <c:v>42962.050694386577</c:v>
                </c:pt>
                <c:pt idx="37231">
                  <c:v>42962.057638831022</c:v>
                </c:pt>
                <c:pt idx="37232">
                  <c:v>42962.06458327546</c:v>
                </c:pt>
                <c:pt idx="37233">
                  <c:v>42962.071527719905</c:v>
                </c:pt>
                <c:pt idx="37234">
                  <c:v>42962.07847216435</c:v>
                </c:pt>
                <c:pt idx="37235">
                  <c:v>42962.085416608796</c:v>
                </c:pt>
                <c:pt idx="37236">
                  <c:v>42962.092361053241</c:v>
                </c:pt>
                <c:pt idx="37237">
                  <c:v>42962.099305497686</c:v>
                </c:pt>
                <c:pt idx="37238">
                  <c:v>42962.106249942131</c:v>
                </c:pt>
                <c:pt idx="37239">
                  <c:v>42962.113194386577</c:v>
                </c:pt>
                <c:pt idx="37240">
                  <c:v>42962.120138831022</c:v>
                </c:pt>
                <c:pt idx="37241">
                  <c:v>42962.12708327546</c:v>
                </c:pt>
                <c:pt idx="37242">
                  <c:v>42962.134027719905</c:v>
                </c:pt>
                <c:pt idx="37243">
                  <c:v>42962.14097216435</c:v>
                </c:pt>
                <c:pt idx="37244">
                  <c:v>42962.147916608796</c:v>
                </c:pt>
                <c:pt idx="37245">
                  <c:v>42962.154861053241</c:v>
                </c:pt>
                <c:pt idx="37246">
                  <c:v>42962.161805497686</c:v>
                </c:pt>
                <c:pt idx="37247">
                  <c:v>42962.168749942131</c:v>
                </c:pt>
                <c:pt idx="37248">
                  <c:v>42962.175694386577</c:v>
                </c:pt>
                <c:pt idx="37249">
                  <c:v>42962.182638831022</c:v>
                </c:pt>
                <c:pt idx="37250">
                  <c:v>42962.18958327546</c:v>
                </c:pt>
                <c:pt idx="37251">
                  <c:v>42962.196527719905</c:v>
                </c:pt>
                <c:pt idx="37252">
                  <c:v>42962.20347216435</c:v>
                </c:pt>
                <c:pt idx="37253">
                  <c:v>42962.210416608796</c:v>
                </c:pt>
                <c:pt idx="37254">
                  <c:v>42962.217361053241</c:v>
                </c:pt>
                <c:pt idx="37255">
                  <c:v>42962.224305497686</c:v>
                </c:pt>
                <c:pt idx="37256">
                  <c:v>42962.231249942131</c:v>
                </c:pt>
                <c:pt idx="37257">
                  <c:v>42962.238194386577</c:v>
                </c:pt>
                <c:pt idx="37258">
                  <c:v>42962.245138831022</c:v>
                </c:pt>
                <c:pt idx="37259">
                  <c:v>42962.25208327546</c:v>
                </c:pt>
                <c:pt idx="37260">
                  <c:v>42962.259027719905</c:v>
                </c:pt>
                <c:pt idx="37261">
                  <c:v>42962.26597216435</c:v>
                </c:pt>
                <c:pt idx="37262">
                  <c:v>42962.272916608796</c:v>
                </c:pt>
                <c:pt idx="37263">
                  <c:v>42962.279861053241</c:v>
                </c:pt>
                <c:pt idx="37264">
                  <c:v>42962.286805497686</c:v>
                </c:pt>
                <c:pt idx="37265">
                  <c:v>42962.293749942131</c:v>
                </c:pt>
                <c:pt idx="37266">
                  <c:v>42962.300694386577</c:v>
                </c:pt>
                <c:pt idx="37267">
                  <c:v>42962.307638831022</c:v>
                </c:pt>
                <c:pt idx="37268">
                  <c:v>42962.31458327546</c:v>
                </c:pt>
                <c:pt idx="37269">
                  <c:v>42962.321527719905</c:v>
                </c:pt>
                <c:pt idx="37270">
                  <c:v>42962.32847216435</c:v>
                </c:pt>
                <c:pt idx="37271">
                  <c:v>42962.335416608796</c:v>
                </c:pt>
                <c:pt idx="37272">
                  <c:v>42962.342361053241</c:v>
                </c:pt>
                <c:pt idx="37273">
                  <c:v>42962.349305497686</c:v>
                </c:pt>
                <c:pt idx="37274">
                  <c:v>42962.356249942131</c:v>
                </c:pt>
                <c:pt idx="37275">
                  <c:v>42962.363194386577</c:v>
                </c:pt>
                <c:pt idx="37276">
                  <c:v>42962.370138831022</c:v>
                </c:pt>
                <c:pt idx="37277">
                  <c:v>42962.37708327546</c:v>
                </c:pt>
                <c:pt idx="37278">
                  <c:v>42962.384027719905</c:v>
                </c:pt>
                <c:pt idx="37279">
                  <c:v>42962.39097216435</c:v>
                </c:pt>
                <c:pt idx="37280">
                  <c:v>42962.397916608796</c:v>
                </c:pt>
                <c:pt idx="37281">
                  <c:v>42962.404861053241</c:v>
                </c:pt>
                <c:pt idx="37282">
                  <c:v>42962.411805497686</c:v>
                </c:pt>
                <c:pt idx="37283">
                  <c:v>42962.418749942131</c:v>
                </c:pt>
                <c:pt idx="37284">
                  <c:v>42962.425694386577</c:v>
                </c:pt>
                <c:pt idx="37285">
                  <c:v>42962.432638831022</c:v>
                </c:pt>
                <c:pt idx="37286">
                  <c:v>42962.43958327546</c:v>
                </c:pt>
                <c:pt idx="37287">
                  <c:v>42962.446527719905</c:v>
                </c:pt>
                <c:pt idx="37288">
                  <c:v>42962.45347216435</c:v>
                </c:pt>
                <c:pt idx="37289">
                  <c:v>42962.460416608796</c:v>
                </c:pt>
                <c:pt idx="37290">
                  <c:v>42962.467361053241</c:v>
                </c:pt>
                <c:pt idx="37291">
                  <c:v>42962.474305497686</c:v>
                </c:pt>
                <c:pt idx="37292">
                  <c:v>42962.481249942131</c:v>
                </c:pt>
                <c:pt idx="37293">
                  <c:v>42962.488194386577</c:v>
                </c:pt>
                <c:pt idx="37294">
                  <c:v>42962.495138831022</c:v>
                </c:pt>
                <c:pt idx="37295">
                  <c:v>42962.50208327546</c:v>
                </c:pt>
                <c:pt idx="37296">
                  <c:v>42962.509027719905</c:v>
                </c:pt>
                <c:pt idx="37297">
                  <c:v>42962.51597216435</c:v>
                </c:pt>
                <c:pt idx="37298">
                  <c:v>42962.522916608796</c:v>
                </c:pt>
                <c:pt idx="37299">
                  <c:v>42962.529861053241</c:v>
                </c:pt>
                <c:pt idx="37300">
                  <c:v>42962.536805497686</c:v>
                </c:pt>
                <c:pt idx="37301">
                  <c:v>42962.543749942131</c:v>
                </c:pt>
                <c:pt idx="37302">
                  <c:v>42962.550694386577</c:v>
                </c:pt>
                <c:pt idx="37303">
                  <c:v>42962.557638831022</c:v>
                </c:pt>
                <c:pt idx="37304">
                  <c:v>42962.56458327546</c:v>
                </c:pt>
                <c:pt idx="37305">
                  <c:v>42962.571527719905</c:v>
                </c:pt>
                <c:pt idx="37306">
                  <c:v>42962.57847216435</c:v>
                </c:pt>
                <c:pt idx="37307">
                  <c:v>42962.585416608796</c:v>
                </c:pt>
                <c:pt idx="37308">
                  <c:v>42962.592361053241</c:v>
                </c:pt>
                <c:pt idx="37309">
                  <c:v>42962.599305497686</c:v>
                </c:pt>
                <c:pt idx="37310">
                  <c:v>42962.606249942131</c:v>
                </c:pt>
                <c:pt idx="37311">
                  <c:v>42962.613194386577</c:v>
                </c:pt>
                <c:pt idx="37312">
                  <c:v>42962.620138831022</c:v>
                </c:pt>
                <c:pt idx="37313">
                  <c:v>42962.62708327546</c:v>
                </c:pt>
                <c:pt idx="37314">
                  <c:v>42962.634027719905</c:v>
                </c:pt>
                <c:pt idx="37315">
                  <c:v>42962.64097216435</c:v>
                </c:pt>
                <c:pt idx="37316">
                  <c:v>42962.647916608796</c:v>
                </c:pt>
                <c:pt idx="37317">
                  <c:v>42962.654861053241</c:v>
                </c:pt>
                <c:pt idx="37318">
                  <c:v>42962.661805497686</c:v>
                </c:pt>
                <c:pt idx="37319">
                  <c:v>42962.668749942131</c:v>
                </c:pt>
                <c:pt idx="37320">
                  <c:v>42962.675694386577</c:v>
                </c:pt>
                <c:pt idx="37321">
                  <c:v>42962.682638831022</c:v>
                </c:pt>
                <c:pt idx="37322">
                  <c:v>42962.68958327546</c:v>
                </c:pt>
                <c:pt idx="37323">
                  <c:v>42962.696527719905</c:v>
                </c:pt>
                <c:pt idx="37324">
                  <c:v>42962.70347216435</c:v>
                </c:pt>
                <c:pt idx="37325">
                  <c:v>42962.710416608796</c:v>
                </c:pt>
                <c:pt idx="37326">
                  <c:v>42962.717361053241</c:v>
                </c:pt>
                <c:pt idx="37327">
                  <c:v>42962.724305497686</c:v>
                </c:pt>
                <c:pt idx="37328">
                  <c:v>42962.731249942131</c:v>
                </c:pt>
                <c:pt idx="37329">
                  <c:v>42962.738194386577</c:v>
                </c:pt>
                <c:pt idx="37330">
                  <c:v>42962.745138831022</c:v>
                </c:pt>
                <c:pt idx="37331">
                  <c:v>42962.75208327546</c:v>
                </c:pt>
                <c:pt idx="37332">
                  <c:v>42962.759027719905</c:v>
                </c:pt>
                <c:pt idx="37333">
                  <c:v>42962.76597216435</c:v>
                </c:pt>
                <c:pt idx="37334">
                  <c:v>42962.772916608796</c:v>
                </c:pt>
                <c:pt idx="37335">
                  <c:v>42962.779861053241</c:v>
                </c:pt>
                <c:pt idx="37336">
                  <c:v>42962.786805497686</c:v>
                </c:pt>
                <c:pt idx="37337">
                  <c:v>42962.793749942131</c:v>
                </c:pt>
                <c:pt idx="37338">
                  <c:v>42962.800694386577</c:v>
                </c:pt>
                <c:pt idx="37339">
                  <c:v>42962.807638831022</c:v>
                </c:pt>
                <c:pt idx="37340">
                  <c:v>42962.81458327546</c:v>
                </c:pt>
                <c:pt idx="37341">
                  <c:v>42962.821527719905</c:v>
                </c:pt>
                <c:pt idx="37342">
                  <c:v>42962.82847216435</c:v>
                </c:pt>
                <c:pt idx="37343">
                  <c:v>42962.835416608796</c:v>
                </c:pt>
                <c:pt idx="37344">
                  <c:v>42962.842361053241</c:v>
                </c:pt>
                <c:pt idx="37345">
                  <c:v>42962.849305497686</c:v>
                </c:pt>
                <c:pt idx="37346">
                  <c:v>42962.856249942131</c:v>
                </c:pt>
                <c:pt idx="37347">
                  <c:v>42962.863194386577</c:v>
                </c:pt>
                <c:pt idx="37348">
                  <c:v>42962.870138831022</c:v>
                </c:pt>
                <c:pt idx="37349">
                  <c:v>42962.87708327546</c:v>
                </c:pt>
                <c:pt idx="37350">
                  <c:v>42962.884027719905</c:v>
                </c:pt>
                <c:pt idx="37351">
                  <c:v>42962.89097216435</c:v>
                </c:pt>
                <c:pt idx="37352">
                  <c:v>42962.897916608796</c:v>
                </c:pt>
                <c:pt idx="37353">
                  <c:v>42962.904861053241</c:v>
                </c:pt>
                <c:pt idx="37354">
                  <c:v>42962.911805497686</c:v>
                </c:pt>
                <c:pt idx="37355">
                  <c:v>42962.918749942131</c:v>
                </c:pt>
                <c:pt idx="37356">
                  <c:v>42962.925694386577</c:v>
                </c:pt>
                <c:pt idx="37357">
                  <c:v>42962.932638831022</c:v>
                </c:pt>
                <c:pt idx="37358">
                  <c:v>42962.93958327546</c:v>
                </c:pt>
                <c:pt idx="37359">
                  <c:v>42962.946527719905</c:v>
                </c:pt>
                <c:pt idx="37360">
                  <c:v>42962.95347216435</c:v>
                </c:pt>
                <c:pt idx="37361">
                  <c:v>42962.960416608796</c:v>
                </c:pt>
                <c:pt idx="37362">
                  <c:v>42962.967361053241</c:v>
                </c:pt>
                <c:pt idx="37363">
                  <c:v>42962.974305497686</c:v>
                </c:pt>
                <c:pt idx="37364">
                  <c:v>42962.981249942131</c:v>
                </c:pt>
                <c:pt idx="37365">
                  <c:v>42962.988194386577</c:v>
                </c:pt>
                <c:pt idx="37366">
                  <c:v>42962.995138831022</c:v>
                </c:pt>
                <c:pt idx="37367">
                  <c:v>42963.00208327546</c:v>
                </c:pt>
                <c:pt idx="37368">
                  <c:v>42963.009027719905</c:v>
                </c:pt>
                <c:pt idx="37369">
                  <c:v>42963.01597216435</c:v>
                </c:pt>
                <c:pt idx="37370">
                  <c:v>42963.022916608796</c:v>
                </c:pt>
                <c:pt idx="37371">
                  <c:v>42963.029861053241</c:v>
                </c:pt>
                <c:pt idx="37372">
                  <c:v>42963.036805497686</c:v>
                </c:pt>
                <c:pt idx="37373">
                  <c:v>42963.043749942131</c:v>
                </c:pt>
                <c:pt idx="37374">
                  <c:v>42963.050694386577</c:v>
                </c:pt>
                <c:pt idx="37375">
                  <c:v>42963.057638831022</c:v>
                </c:pt>
                <c:pt idx="37376">
                  <c:v>42963.06458327546</c:v>
                </c:pt>
                <c:pt idx="37377">
                  <c:v>42963.071527719905</c:v>
                </c:pt>
                <c:pt idx="37378">
                  <c:v>42963.07847216435</c:v>
                </c:pt>
                <c:pt idx="37379">
                  <c:v>42963.085416608796</c:v>
                </c:pt>
                <c:pt idx="37380">
                  <c:v>42963.092361053241</c:v>
                </c:pt>
                <c:pt idx="37381">
                  <c:v>42963.099305497686</c:v>
                </c:pt>
                <c:pt idx="37382">
                  <c:v>42963.106249942131</c:v>
                </c:pt>
                <c:pt idx="37383">
                  <c:v>42963.113194386577</c:v>
                </c:pt>
                <c:pt idx="37384">
                  <c:v>42963.120138831022</c:v>
                </c:pt>
                <c:pt idx="37385">
                  <c:v>42963.12708327546</c:v>
                </c:pt>
                <c:pt idx="37386">
                  <c:v>42963.134027719905</c:v>
                </c:pt>
                <c:pt idx="37387">
                  <c:v>42963.14097216435</c:v>
                </c:pt>
                <c:pt idx="37388">
                  <c:v>42963.147916608796</c:v>
                </c:pt>
                <c:pt idx="37389">
                  <c:v>42963.154861053241</c:v>
                </c:pt>
                <c:pt idx="37390">
                  <c:v>42963.161805497686</c:v>
                </c:pt>
                <c:pt idx="37391">
                  <c:v>42963.168749942131</c:v>
                </c:pt>
                <c:pt idx="37392">
                  <c:v>42963.175694386577</c:v>
                </c:pt>
                <c:pt idx="37393">
                  <c:v>42963.182638831022</c:v>
                </c:pt>
                <c:pt idx="37394">
                  <c:v>42963.18958327546</c:v>
                </c:pt>
                <c:pt idx="37395">
                  <c:v>42963.196527719905</c:v>
                </c:pt>
                <c:pt idx="37396">
                  <c:v>42963.20347216435</c:v>
                </c:pt>
                <c:pt idx="37397">
                  <c:v>42963.210416608796</c:v>
                </c:pt>
                <c:pt idx="37398">
                  <c:v>42963.217361053241</c:v>
                </c:pt>
                <c:pt idx="37399">
                  <c:v>42963.224305497686</c:v>
                </c:pt>
                <c:pt idx="37400">
                  <c:v>42963.231249942131</c:v>
                </c:pt>
                <c:pt idx="37401">
                  <c:v>42963.238194386577</c:v>
                </c:pt>
                <c:pt idx="37402">
                  <c:v>42963.245138831022</c:v>
                </c:pt>
                <c:pt idx="37403">
                  <c:v>42963.25208327546</c:v>
                </c:pt>
                <c:pt idx="37404">
                  <c:v>42963.259027719905</c:v>
                </c:pt>
                <c:pt idx="37405">
                  <c:v>42963.26597216435</c:v>
                </c:pt>
                <c:pt idx="37406">
                  <c:v>42963.272916608796</c:v>
                </c:pt>
                <c:pt idx="37407">
                  <c:v>42963.279861053241</c:v>
                </c:pt>
                <c:pt idx="37408">
                  <c:v>42963.286805497686</c:v>
                </c:pt>
                <c:pt idx="37409">
                  <c:v>42963.293749942131</c:v>
                </c:pt>
                <c:pt idx="37410">
                  <c:v>42963.300694386577</c:v>
                </c:pt>
                <c:pt idx="37411">
                  <c:v>42963.307638831022</c:v>
                </c:pt>
                <c:pt idx="37412">
                  <c:v>42963.31458327546</c:v>
                </c:pt>
                <c:pt idx="37413">
                  <c:v>42963.321527719905</c:v>
                </c:pt>
                <c:pt idx="37414">
                  <c:v>42963.32847216435</c:v>
                </c:pt>
                <c:pt idx="37415">
                  <c:v>42963.335416608796</c:v>
                </c:pt>
                <c:pt idx="37416">
                  <c:v>42963.342361053241</c:v>
                </c:pt>
                <c:pt idx="37417">
                  <c:v>42963.349305497686</c:v>
                </c:pt>
                <c:pt idx="37418">
                  <c:v>42963.356249942131</c:v>
                </c:pt>
                <c:pt idx="37419">
                  <c:v>42963.363194386577</c:v>
                </c:pt>
                <c:pt idx="37420">
                  <c:v>42963.370138831022</c:v>
                </c:pt>
                <c:pt idx="37421">
                  <c:v>42963.37708327546</c:v>
                </c:pt>
                <c:pt idx="37422">
                  <c:v>42963.384027719905</c:v>
                </c:pt>
                <c:pt idx="37423">
                  <c:v>42963.39097216435</c:v>
                </c:pt>
                <c:pt idx="37424">
                  <c:v>42963.397916608796</c:v>
                </c:pt>
                <c:pt idx="37425">
                  <c:v>42963.404861053241</c:v>
                </c:pt>
                <c:pt idx="37426">
                  <c:v>42963.411805497686</c:v>
                </c:pt>
                <c:pt idx="37427">
                  <c:v>42963.418749942131</c:v>
                </c:pt>
                <c:pt idx="37428">
                  <c:v>42963.425694386577</c:v>
                </c:pt>
                <c:pt idx="37429">
                  <c:v>42963.432638831022</c:v>
                </c:pt>
                <c:pt idx="37430">
                  <c:v>42963.43958327546</c:v>
                </c:pt>
                <c:pt idx="37431">
                  <c:v>42963.446527719905</c:v>
                </c:pt>
                <c:pt idx="37432">
                  <c:v>42963.45347216435</c:v>
                </c:pt>
                <c:pt idx="37433">
                  <c:v>42963.460416608796</c:v>
                </c:pt>
                <c:pt idx="37434">
                  <c:v>42963.467361053241</c:v>
                </c:pt>
                <c:pt idx="37435">
                  <c:v>42963.474305497686</c:v>
                </c:pt>
                <c:pt idx="37436">
                  <c:v>42963.481249942131</c:v>
                </c:pt>
                <c:pt idx="37437">
                  <c:v>42963.488194386577</c:v>
                </c:pt>
                <c:pt idx="37438">
                  <c:v>42963.495138831022</c:v>
                </c:pt>
                <c:pt idx="37439">
                  <c:v>42963.50208327546</c:v>
                </c:pt>
                <c:pt idx="37440">
                  <c:v>42963.509027719905</c:v>
                </c:pt>
                <c:pt idx="37441">
                  <c:v>42963.51597216435</c:v>
                </c:pt>
                <c:pt idx="37442">
                  <c:v>42963.522916608796</c:v>
                </c:pt>
                <c:pt idx="37443">
                  <c:v>42963.529861053241</c:v>
                </c:pt>
                <c:pt idx="37444">
                  <c:v>42963.536805497686</c:v>
                </c:pt>
                <c:pt idx="37445">
                  <c:v>42963.543749942131</c:v>
                </c:pt>
                <c:pt idx="37446">
                  <c:v>42963.550694386577</c:v>
                </c:pt>
                <c:pt idx="37447">
                  <c:v>42963.557638831022</c:v>
                </c:pt>
                <c:pt idx="37448">
                  <c:v>42963.56458327546</c:v>
                </c:pt>
                <c:pt idx="37449">
                  <c:v>42963.571527719905</c:v>
                </c:pt>
                <c:pt idx="37450">
                  <c:v>42963.57847216435</c:v>
                </c:pt>
                <c:pt idx="37451">
                  <c:v>42963.585416608796</c:v>
                </c:pt>
                <c:pt idx="37452">
                  <c:v>42963.592361053241</c:v>
                </c:pt>
                <c:pt idx="37453">
                  <c:v>42963.599305497686</c:v>
                </c:pt>
                <c:pt idx="37454">
                  <c:v>42963.606249942131</c:v>
                </c:pt>
                <c:pt idx="37455">
                  <c:v>42963.613194386577</c:v>
                </c:pt>
                <c:pt idx="37456">
                  <c:v>42963.620138831022</c:v>
                </c:pt>
                <c:pt idx="37457">
                  <c:v>42963.62708327546</c:v>
                </c:pt>
                <c:pt idx="37458">
                  <c:v>42963.634027719905</c:v>
                </c:pt>
                <c:pt idx="37459">
                  <c:v>42963.64097216435</c:v>
                </c:pt>
                <c:pt idx="37460">
                  <c:v>42963.647916608796</c:v>
                </c:pt>
                <c:pt idx="37461">
                  <c:v>42963.654861053241</c:v>
                </c:pt>
                <c:pt idx="37462">
                  <c:v>42963.661805497686</c:v>
                </c:pt>
                <c:pt idx="37463">
                  <c:v>42963.668749942131</c:v>
                </c:pt>
                <c:pt idx="37464">
                  <c:v>42963.675694386577</c:v>
                </c:pt>
                <c:pt idx="37465">
                  <c:v>42963.682638831022</c:v>
                </c:pt>
                <c:pt idx="37466">
                  <c:v>42963.68958327546</c:v>
                </c:pt>
                <c:pt idx="37467">
                  <c:v>42963.696527719905</c:v>
                </c:pt>
                <c:pt idx="37468">
                  <c:v>42963.70347216435</c:v>
                </c:pt>
                <c:pt idx="37469">
                  <c:v>42963.710416608796</c:v>
                </c:pt>
                <c:pt idx="37470">
                  <c:v>42963.717361053241</c:v>
                </c:pt>
                <c:pt idx="37471">
                  <c:v>42963.724305497686</c:v>
                </c:pt>
                <c:pt idx="37472">
                  <c:v>42963.731249942131</c:v>
                </c:pt>
                <c:pt idx="37473">
                  <c:v>42963.738194386577</c:v>
                </c:pt>
                <c:pt idx="37474">
                  <c:v>42963.745138831022</c:v>
                </c:pt>
                <c:pt idx="37475">
                  <c:v>42963.75208327546</c:v>
                </c:pt>
                <c:pt idx="37476">
                  <c:v>42963.759027719905</c:v>
                </c:pt>
                <c:pt idx="37477">
                  <c:v>42963.76597216435</c:v>
                </c:pt>
                <c:pt idx="37478">
                  <c:v>42963.772916608796</c:v>
                </c:pt>
                <c:pt idx="37479">
                  <c:v>42963.779861053241</c:v>
                </c:pt>
                <c:pt idx="37480">
                  <c:v>42963.786805497686</c:v>
                </c:pt>
                <c:pt idx="37481">
                  <c:v>42963.793749942131</c:v>
                </c:pt>
                <c:pt idx="37482">
                  <c:v>42963.800694386577</c:v>
                </c:pt>
                <c:pt idx="37483">
                  <c:v>42963.807638831022</c:v>
                </c:pt>
                <c:pt idx="37484">
                  <c:v>42963.81458327546</c:v>
                </c:pt>
                <c:pt idx="37485">
                  <c:v>42963.821527719905</c:v>
                </c:pt>
                <c:pt idx="37486">
                  <c:v>42963.82847216435</c:v>
                </c:pt>
                <c:pt idx="37487">
                  <c:v>42963.835416608796</c:v>
                </c:pt>
                <c:pt idx="37488">
                  <c:v>42963.842361053241</c:v>
                </c:pt>
                <c:pt idx="37489">
                  <c:v>42963.849305497686</c:v>
                </c:pt>
                <c:pt idx="37490">
                  <c:v>42963.856249942131</c:v>
                </c:pt>
                <c:pt idx="37491">
                  <c:v>42963.863194386577</c:v>
                </c:pt>
                <c:pt idx="37492">
                  <c:v>42963.870138831022</c:v>
                </c:pt>
                <c:pt idx="37493">
                  <c:v>42963.87708327546</c:v>
                </c:pt>
                <c:pt idx="37494">
                  <c:v>42963.884027719905</c:v>
                </c:pt>
                <c:pt idx="37495">
                  <c:v>42963.89097216435</c:v>
                </c:pt>
                <c:pt idx="37496">
                  <c:v>42963.897916608796</c:v>
                </c:pt>
                <c:pt idx="37497">
                  <c:v>42963.904861053241</c:v>
                </c:pt>
                <c:pt idx="37498">
                  <c:v>42963.911805497686</c:v>
                </c:pt>
                <c:pt idx="37499">
                  <c:v>42963.918749942131</c:v>
                </c:pt>
                <c:pt idx="37500">
                  <c:v>42963.925694386577</c:v>
                </c:pt>
                <c:pt idx="37501">
                  <c:v>42963.932638831022</c:v>
                </c:pt>
                <c:pt idx="37502">
                  <c:v>42963.93958327546</c:v>
                </c:pt>
                <c:pt idx="37503">
                  <c:v>42963.946527719905</c:v>
                </c:pt>
                <c:pt idx="37504">
                  <c:v>42963.95347216435</c:v>
                </c:pt>
                <c:pt idx="37505">
                  <c:v>42963.960416608796</c:v>
                </c:pt>
                <c:pt idx="37506">
                  <c:v>42963.967361053241</c:v>
                </c:pt>
                <c:pt idx="37507">
                  <c:v>42963.974305497686</c:v>
                </c:pt>
                <c:pt idx="37508">
                  <c:v>42963.981249942131</c:v>
                </c:pt>
                <c:pt idx="37509">
                  <c:v>42963.988194386577</c:v>
                </c:pt>
                <c:pt idx="37510">
                  <c:v>42963.995138831022</c:v>
                </c:pt>
                <c:pt idx="37511">
                  <c:v>42964.00208327546</c:v>
                </c:pt>
                <c:pt idx="37512">
                  <c:v>42964.009027719905</c:v>
                </c:pt>
                <c:pt idx="37513">
                  <c:v>42964.01597216435</c:v>
                </c:pt>
                <c:pt idx="37514">
                  <c:v>42964.022916608796</c:v>
                </c:pt>
                <c:pt idx="37515">
                  <c:v>42964.029861053241</c:v>
                </c:pt>
                <c:pt idx="37516">
                  <c:v>42964.036805497686</c:v>
                </c:pt>
                <c:pt idx="37517">
                  <c:v>42964.043749942131</c:v>
                </c:pt>
                <c:pt idx="37518">
                  <c:v>42964.050694386577</c:v>
                </c:pt>
                <c:pt idx="37519">
                  <c:v>42964.057638831022</c:v>
                </c:pt>
                <c:pt idx="37520">
                  <c:v>42964.06458327546</c:v>
                </c:pt>
                <c:pt idx="37521">
                  <c:v>42964.071527719905</c:v>
                </c:pt>
                <c:pt idx="37522">
                  <c:v>42964.07847216435</c:v>
                </c:pt>
                <c:pt idx="37523">
                  <c:v>42964.085416608796</c:v>
                </c:pt>
                <c:pt idx="37524">
                  <c:v>42964.092361053241</c:v>
                </c:pt>
                <c:pt idx="37525">
                  <c:v>42964.099305497686</c:v>
                </c:pt>
                <c:pt idx="37526">
                  <c:v>42964.106249942131</c:v>
                </c:pt>
                <c:pt idx="37527">
                  <c:v>42964.113194386577</c:v>
                </c:pt>
                <c:pt idx="37528">
                  <c:v>42964.120138831022</c:v>
                </c:pt>
                <c:pt idx="37529">
                  <c:v>42964.12708327546</c:v>
                </c:pt>
                <c:pt idx="37530">
                  <c:v>42964.134027719905</c:v>
                </c:pt>
                <c:pt idx="37531">
                  <c:v>42964.14097216435</c:v>
                </c:pt>
                <c:pt idx="37532">
                  <c:v>42964.147916608796</c:v>
                </c:pt>
                <c:pt idx="37533">
                  <c:v>42964.154861053241</c:v>
                </c:pt>
                <c:pt idx="37534">
                  <c:v>42964.161805497686</c:v>
                </c:pt>
                <c:pt idx="37535">
                  <c:v>42964.168749942131</c:v>
                </c:pt>
                <c:pt idx="37536">
                  <c:v>42964.175694386577</c:v>
                </c:pt>
                <c:pt idx="37537">
                  <c:v>42964.182638831022</c:v>
                </c:pt>
                <c:pt idx="37538">
                  <c:v>42964.18958327546</c:v>
                </c:pt>
                <c:pt idx="37539">
                  <c:v>42964.196527719905</c:v>
                </c:pt>
                <c:pt idx="37540">
                  <c:v>42964.20347216435</c:v>
                </c:pt>
                <c:pt idx="37541">
                  <c:v>42964.210416608796</c:v>
                </c:pt>
                <c:pt idx="37542">
                  <c:v>42964.217361053241</c:v>
                </c:pt>
                <c:pt idx="37543">
                  <c:v>42964.224305497686</c:v>
                </c:pt>
                <c:pt idx="37544">
                  <c:v>42964.231249942131</c:v>
                </c:pt>
                <c:pt idx="37545">
                  <c:v>42964.238194386577</c:v>
                </c:pt>
                <c:pt idx="37546">
                  <c:v>42964.245138831022</c:v>
                </c:pt>
                <c:pt idx="37547">
                  <c:v>42964.25208327546</c:v>
                </c:pt>
                <c:pt idx="37548">
                  <c:v>42964.259027719905</c:v>
                </c:pt>
                <c:pt idx="37549">
                  <c:v>42964.26597216435</c:v>
                </c:pt>
                <c:pt idx="37550">
                  <c:v>42964.272916608796</c:v>
                </c:pt>
                <c:pt idx="37551">
                  <c:v>42964.279861053241</c:v>
                </c:pt>
                <c:pt idx="37552">
                  <c:v>42964.286805497686</c:v>
                </c:pt>
                <c:pt idx="37553">
                  <c:v>42964.293749942131</c:v>
                </c:pt>
                <c:pt idx="37554">
                  <c:v>42964.300694386577</c:v>
                </c:pt>
                <c:pt idx="37555">
                  <c:v>42964.307638831022</c:v>
                </c:pt>
                <c:pt idx="37556">
                  <c:v>42964.31458327546</c:v>
                </c:pt>
                <c:pt idx="37557">
                  <c:v>42964.321527719905</c:v>
                </c:pt>
                <c:pt idx="37558">
                  <c:v>42964.32847216435</c:v>
                </c:pt>
                <c:pt idx="37559">
                  <c:v>42964.335416608796</c:v>
                </c:pt>
                <c:pt idx="37560">
                  <c:v>42964.342361053241</c:v>
                </c:pt>
                <c:pt idx="37561">
                  <c:v>42964.349305497686</c:v>
                </c:pt>
                <c:pt idx="37562">
                  <c:v>42964.356249942131</c:v>
                </c:pt>
                <c:pt idx="37563">
                  <c:v>42964.363194386577</c:v>
                </c:pt>
                <c:pt idx="37564">
                  <c:v>42964.370138831022</c:v>
                </c:pt>
                <c:pt idx="37565">
                  <c:v>42964.37708327546</c:v>
                </c:pt>
                <c:pt idx="37566">
                  <c:v>42964.384027719905</c:v>
                </c:pt>
                <c:pt idx="37567">
                  <c:v>42964.39097216435</c:v>
                </c:pt>
                <c:pt idx="37568">
                  <c:v>42964.397916608796</c:v>
                </c:pt>
                <c:pt idx="37569">
                  <c:v>42964.404861053241</c:v>
                </c:pt>
                <c:pt idx="37570">
                  <c:v>42964.411805497686</c:v>
                </c:pt>
                <c:pt idx="37571">
                  <c:v>42964.418749942131</c:v>
                </c:pt>
                <c:pt idx="37572">
                  <c:v>42964.425694386577</c:v>
                </c:pt>
                <c:pt idx="37573">
                  <c:v>42964.432638831022</c:v>
                </c:pt>
                <c:pt idx="37574">
                  <c:v>42964.43958327546</c:v>
                </c:pt>
                <c:pt idx="37575">
                  <c:v>42964.446527719905</c:v>
                </c:pt>
                <c:pt idx="37576">
                  <c:v>42964.45347216435</c:v>
                </c:pt>
                <c:pt idx="37577">
                  <c:v>42964.460416608796</c:v>
                </c:pt>
                <c:pt idx="37578">
                  <c:v>42964.467361053241</c:v>
                </c:pt>
                <c:pt idx="37579">
                  <c:v>42964.474305497686</c:v>
                </c:pt>
                <c:pt idx="37580">
                  <c:v>42964.481249942131</c:v>
                </c:pt>
                <c:pt idx="37581">
                  <c:v>42964.488194386577</c:v>
                </c:pt>
                <c:pt idx="37582">
                  <c:v>42964.495138831022</c:v>
                </c:pt>
                <c:pt idx="37583">
                  <c:v>42964.50208327546</c:v>
                </c:pt>
                <c:pt idx="37584">
                  <c:v>42964.509027719905</c:v>
                </c:pt>
                <c:pt idx="37585">
                  <c:v>42964.51597216435</c:v>
                </c:pt>
                <c:pt idx="37586">
                  <c:v>42964.522916608796</c:v>
                </c:pt>
                <c:pt idx="37587">
                  <c:v>42964.529861053241</c:v>
                </c:pt>
                <c:pt idx="37588">
                  <c:v>42964.536805497686</c:v>
                </c:pt>
                <c:pt idx="37589">
                  <c:v>42964.543749942131</c:v>
                </c:pt>
                <c:pt idx="37590">
                  <c:v>42964.550694386577</c:v>
                </c:pt>
                <c:pt idx="37591">
                  <c:v>42964.557638831022</c:v>
                </c:pt>
                <c:pt idx="37592">
                  <c:v>42964.56458327546</c:v>
                </c:pt>
                <c:pt idx="37593">
                  <c:v>42964.571527719905</c:v>
                </c:pt>
                <c:pt idx="37594">
                  <c:v>42964.57847216435</c:v>
                </c:pt>
                <c:pt idx="37595">
                  <c:v>42964.585416608796</c:v>
                </c:pt>
                <c:pt idx="37596">
                  <c:v>42964.592361053241</c:v>
                </c:pt>
                <c:pt idx="37597">
                  <c:v>42964.599305497686</c:v>
                </c:pt>
                <c:pt idx="37598">
                  <c:v>42964.606249942131</c:v>
                </c:pt>
                <c:pt idx="37599">
                  <c:v>42964.613194386577</c:v>
                </c:pt>
                <c:pt idx="37600">
                  <c:v>42964.620138831022</c:v>
                </c:pt>
                <c:pt idx="37601">
                  <c:v>42964.62708327546</c:v>
                </c:pt>
                <c:pt idx="37602">
                  <c:v>42964.634027719905</c:v>
                </c:pt>
                <c:pt idx="37603">
                  <c:v>42964.64097216435</c:v>
                </c:pt>
                <c:pt idx="37604">
                  <c:v>42964.647916608796</c:v>
                </c:pt>
                <c:pt idx="37605">
                  <c:v>42964.654861053241</c:v>
                </c:pt>
                <c:pt idx="37606">
                  <c:v>42964.661805497686</c:v>
                </c:pt>
                <c:pt idx="37607">
                  <c:v>42964.668749942131</c:v>
                </c:pt>
                <c:pt idx="37608">
                  <c:v>42964.675694386577</c:v>
                </c:pt>
                <c:pt idx="37609">
                  <c:v>42964.682638831022</c:v>
                </c:pt>
                <c:pt idx="37610">
                  <c:v>42964.68958327546</c:v>
                </c:pt>
                <c:pt idx="37611">
                  <c:v>42964.696527719905</c:v>
                </c:pt>
                <c:pt idx="37612">
                  <c:v>42964.70347216435</c:v>
                </c:pt>
                <c:pt idx="37613">
                  <c:v>42964.710416608796</c:v>
                </c:pt>
                <c:pt idx="37614">
                  <c:v>42964.717361053241</c:v>
                </c:pt>
                <c:pt idx="37615">
                  <c:v>42964.724305497686</c:v>
                </c:pt>
                <c:pt idx="37616">
                  <c:v>42964.731249942131</c:v>
                </c:pt>
                <c:pt idx="37617">
                  <c:v>42964.738194386577</c:v>
                </c:pt>
                <c:pt idx="37618">
                  <c:v>42964.745138831022</c:v>
                </c:pt>
                <c:pt idx="37619">
                  <c:v>42964.75208327546</c:v>
                </c:pt>
                <c:pt idx="37620">
                  <c:v>42964.759027719905</c:v>
                </c:pt>
                <c:pt idx="37621">
                  <c:v>42964.76597216435</c:v>
                </c:pt>
                <c:pt idx="37622">
                  <c:v>42964.772916608796</c:v>
                </c:pt>
                <c:pt idx="37623">
                  <c:v>42964.779861053241</c:v>
                </c:pt>
                <c:pt idx="37624">
                  <c:v>42964.786805497686</c:v>
                </c:pt>
                <c:pt idx="37625">
                  <c:v>42964.793749942131</c:v>
                </c:pt>
                <c:pt idx="37626">
                  <c:v>42964.800694386577</c:v>
                </c:pt>
                <c:pt idx="37627">
                  <c:v>42964.807638831022</c:v>
                </c:pt>
                <c:pt idx="37628">
                  <c:v>42964.81458327546</c:v>
                </c:pt>
                <c:pt idx="37629">
                  <c:v>42964.821527719905</c:v>
                </c:pt>
                <c:pt idx="37630">
                  <c:v>42964.82847216435</c:v>
                </c:pt>
                <c:pt idx="37631">
                  <c:v>42964.835416608796</c:v>
                </c:pt>
                <c:pt idx="37632">
                  <c:v>42964.842361053241</c:v>
                </c:pt>
                <c:pt idx="37633">
                  <c:v>42964.849305497686</c:v>
                </c:pt>
                <c:pt idx="37634">
                  <c:v>42964.856249942131</c:v>
                </c:pt>
                <c:pt idx="37635">
                  <c:v>42964.863194386577</c:v>
                </c:pt>
                <c:pt idx="37636">
                  <c:v>42964.870138831022</c:v>
                </c:pt>
                <c:pt idx="37637">
                  <c:v>42964.87708327546</c:v>
                </c:pt>
                <c:pt idx="37638">
                  <c:v>42964.884027719905</c:v>
                </c:pt>
                <c:pt idx="37639">
                  <c:v>42964.89097216435</c:v>
                </c:pt>
                <c:pt idx="37640">
                  <c:v>42964.897916608796</c:v>
                </c:pt>
                <c:pt idx="37641">
                  <c:v>42964.904861053241</c:v>
                </c:pt>
                <c:pt idx="37642">
                  <c:v>42964.911805497686</c:v>
                </c:pt>
                <c:pt idx="37643">
                  <c:v>42964.918749942131</c:v>
                </c:pt>
                <c:pt idx="37644">
                  <c:v>42964.925694386577</c:v>
                </c:pt>
                <c:pt idx="37645">
                  <c:v>42964.932638831022</c:v>
                </c:pt>
                <c:pt idx="37646">
                  <c:v>42964.93958327546</c:v>
                </c:pt>
                <c:pt idx="37647">
                  <c:v>42964.946527719905</c:v>
                </c:pt>
                <c:pt idx="37648">
                  <c:v>42964.95347216435</c:v>
                </c:pt>
                <c:pt idx="37649">
                  <c:v>42964.960416608796</c:v>
                </c:pt>
                <c:pt idx="37650">
                  <c:v>42964.967361053241</c:v>
                </c:pt>
                <c:pt idx="37651">
                  <c:v>42964.974305497686</c:v>
                </c:pt>
                <c:pt idx="37652">
                  <c:v>42964.981249942131</c:v>
                </c:pt>
                <c:pt idx="37653">
                  <c:v>42964.988194386577</c:v>
                </c:pt>
                <c:pt idx="37654">
                  <c:v>42964.995138831022</c:v>
                </c:pt>
                <c:pt idx="37655">
                  <c:v>42965.00208327546</c:v>
                </c:pt>
                <c:pt idx="37656">
                  <c:v>42965.009027719905</c:v>
                </c:pt>
                <c:pt idx="37657">
                  <c:v>42965.01597216435</c:v>
                </c:pt>
                <c:pt idx="37658">
                  <c:v>42965.022916608796</c:v>
                </c:pt>
                <c:pt idx="37659">
                  <c:v>42965.029861053241</c:v>
                </c:pt>
                <c:pt idx="37660">
                  <c:v>42965.036805497686</c:v>
                </c:pt>
                <c:pt idx="37661">
                  <c:v>42965.043749942131</c:v>
                </c:pt>
                <c:pt idx="37662">
                  <c:v>42965.050694386577</c:v>
                </c:pt>
                <c:pt idx="37663">
                  <c:v>42965.057638831022</c:v>
                </c:pt>
                <c:pt idx="37664">
                  <c:v>42965.06458327546</c:v>
                </c:pt>
                <c:pt idx="37665">
                  <c:v>42965.071527719905</c:v>
                </c:pt>
                <c:pt idx="37666">
                  <c:v>42965.07847216435</c:v>
                </c:pt>
                <c:pt idx="37667">
                  <c:v>42965.085416608796</c:v>
                </c:pt>
                <c:pt idx="37668">
                  <c:v>42965.092361053241</c:v>
                </c:pt>
                <c:pt idx="37669">
                  <c:v>42965.099305497686</c:v>
                </c:pt>
                <c:pt idx="37670">
                  <c:v>42965.106249942131</c:v>
                </c:pt>
                <c:pt idx="37671">
                  <c:v>42965.113194386577</c:v>
                </c:pt>
                <c:pt idx="37672">
                  <c:v>42965.120138831022</c:v>
                </c:pt>
                <c:pt idx="37673">
                  <c:v>42965.12708327546</c:v>
                </c:pt>
                <c:pt idx="37674">
                  <c:v>42965.134027719905</c:v>
                </c:pt>
                <c:pt idx="37675">
                  <c:v>42965.14097216435</c:v>
                </c:pt>
                <c:pt idx="37676">
                  <c:v>42965.147916608796</c:v>
                </c:pt>
                <c:pt idx="37677">
                  <c:v>42965.154861053241</c:v>
                </c:pt>
                <c:pt idx="37678">
                  <c:v>42965.161805497686</c:v>
                </c:pt>
                <c:pt idx="37679">
                  <c:v>42965.168749942131</c:v>
                </c:pt>
                <c:pt idx="37680">
                  <c:v>42965.175694386577</c:v>
                </c:pt>
                <c:pt idx="37681">
                  <c:v>42965.182638831022</c:v>
                </c:pt>
                <c:pt idx="37682">
                  <c:v>42965.18958327546</c:v>
                </c:pt>
                <c:pt idx="37683">
                  <c:v>42965.196527719905</c:v>
                </c:pt>
                <c:pt idx="37684">
                  <c:v>42965.20347216435</c:v>
                </c:pt>
                <c:pt idx="37685">
                  <c:v>42965.210416608796</c:v>
                </c:pt>
                <c:pt idx="37686">
                  <c:v>42965.217361053241</c:v>
                </c:pt>
                <c:pt idx="37687">
                  <c:v>42965.224305497686</c:v>
                </c:pt>
                <c:pt idx="37688">
                  <c:v>42965.231249942131</c:v>
                </c:pt>
                <c:pt idx="37689">
                  <c:v>42965.238194386577</c:v>
                </c:pt>
                <c:pt idx="37690">
                  <c:v>42965.245138831022</c:v>
                </c:pt>
                <c:pt idx="37691">
                  <c:v>42965.25208327546</c:v>
                </c:pt>
                <c:pt idx="37692">
                  <c:v>42965.259027719905</c:v>
                </c:pt>
                <c:pt idx="37693">
                  <c:v>42965.26597216435</c:v>
                </c:pt>
                <c:pt idx="37694">
                  <c:v>42965.272916608796</c:v>
                </c:pt>
                <c:pt idx="37695">
                  <c:v>42965.279861053241</c:v>
                </c:pt>
                <c:pt idx="37696">
                  <c:v>42965.286805497686</c:v>
                </c:pt>
                <c:pt idx="37697">
                  <c:v>42965.293749942131</c:v>
                </c:pt>
                <c:pt idx="37698">
                  <c:v>42965.300694386577</c:v>
                </c:pt>
                <c:pt idx="37699">
                  <c:v>42965.307638831022</c:v>
                </c:pt>
                <c:pt idx="37700">
                  <c:v>42965.31458327546</c:v>
                </c:pt>
                <c:pt idx="37701">
                  <c:v>42965.321527719905</c:v>
                </c:pt>
                <c:pt idx="37702">
                  <c:v>42965.32847216435</c:v>
                </c:pt>
                <c:pt idx="37703">
                  <c:v>42965.335416608796</c:v>
                </c:pt>
                <c:pt idx="37704">
                  <c:v>42965.342361053241</c:v>
                </c:pt>
                <c:pt idx="37705">
                  <c:v>42965.349305497686</c:v>
                </c:pt>
                <c:pt idx="37706">
                  <c:v>42965.356249942131</c:v>
                </c:pt>
                <c:pt idx="37707">
                  <c:v>42965.363194386577</c:v>
                </c:pt>
                <c:pt idx="37708">
                  <c:v>42965.370138831022</c:v>
                </c:pt>
                <c:pt idx="37709">
                  <c:v>42965.37708327546</c:v>
                </c:pt>
                <c:pt idx="37710">
                  <c:v>42965.384027719905</c:v>
                </c:pt>
                <c:pt idx="37711">
                  <c:v>42965.39097216435</c:v>
                </c:pt>
                <c:pt idx="37712">
                  <c:v>42965.397916608796</c:v>
                </c:pt>
                <c:pt idx="37713">
                  <c:v>42965.404861053241</c:v>
                </c:pt>
                <c:pt idx="37714">
                  <c:v>42965.411805497686</c:v>
                </c:pt>
                <c:pt idx="37715">
                  <c:v>42965.418749942131</c:v>
                </c:pt>
                <c:pt idx="37716">
                  <c:v>42965.425694386577</c:v>
                </c:pt>
                <c:pt idx="37717">
                  <c:v>42965.432638831022</c:v>
                </c:pt>
                <c:pt idx="37718">
                  <c:v>42965.43958327546</c:v>
                </c:pt>
                <c:pt idx="37719">
                  <c:v>42965.446527719905</c:v>
                </c:pt>
                <c:pt idx="37720">
                  <c:v>42965.45347216435</c:v>
                </c:pt>
                <c:pt idx="37721">
                  <c:v>42965.460416608796</c:v>
                </c:pt>
                <c:pt idx="37722">
                  <c:v>42965.467361053241</c:v>
                </c:pt>
                <c:pt idx="37723">
                  <c:v>42965.474305497686</c:v>
                </c:pt>
                <c:pt idx="37724">
                  <c:v>42965.481249942131</c:v>
                </c:pt>
                <c:pt idx="37725">
                  <c:v>42965.488194386577</c:v>
                </c:pt>
                <c:pt idx="37726">
                  <c:v>42965.495138831022</c:v>
                </c:pt>
                <c:pt idx="37727">
                  <c:v>42965.50208327546</c:v>
                </c:pt>
                <c:pt idx="37728">
                  <c:v>42965.509027719905</c:v>
                </c:pt>
                <c:pt idx="37729">
                  <c:v>42965.51597216435</c:v>
                </c:pt>
                <c:pt idx="37730">
                  <c:v>42965.522916608796</c:v>
                </c:pt>
                <c:pt idx="37731">
                  <c:v>42965.529861053241</c:v>
                </c:pt>
                <c:pt idx="37732">
                  <c:v>42965.536805497686</c:v>
                </c:pt>
                <c:pt idx="37733">
                  <c:v>42965.543749942131</c:v>
                </c:pt>
                <c:pt idx="37734">
                  <c:v>42965.550694386577</c:v>
                </c:pt>
                <c:pt idx="37735">
                  <c:v>42965.557638831022</c:v>
                </c:pt>
                <c:pt idx="37736">
                  <c:v>42965.56458327546</c:v>
                </c:pt>
                <c:pt idx="37737">
                  <c:v>42965.571527719905</c:v>
                </c:pt>
                <c:pt idx="37738">
                  <c:v>42965.57847216435</c:v>
                </c:pt>
                <c:pt idx="37739">
                  <c:v>42965.585416608796</c:v>
                </c:pt>
                <c:pt idx="37740">
                  <c:v>42965.592361053241</c:v>
                </c:pt>
                <c:pt idx="37741">
                  <c:v>42965.599305497686</c:v>
                </c:pt>
                <c:pt idx="37742">
                  <c:v>42965.606249942131</c:v>
                </c:pt>
                <c:pt idx="37743">
                  <c:v>42965.613194386577</c:v>
                </c:pt>
                <c:pt idx="37744">
                  <c:v>42965.620138831022</c:v>
                </c:pt>
                <c:pt idx="37745">
                  <c:v>42965.62708327546</c:v>
                </c:pt>
                <c:pt idx="37746">
                  <c:v>42965.634027719905</c:v>
                </c:pt>
                <c:pt idx="37747">
                  <c:v>42965.64097216435</c:v>
                </c:pt>
                <c:pt idx="37748">
                  <c:v>42965.647916608796</c:v>
                </c:pt>
                <c:pt idx="37749">
                  <c:v>42965.654861053241</c:v>
                </c:pt>
                <c:pt idx="37750">
                  <c:v>42965.661805497686</c:v>
                </c:pt>
                <c:pt idx="37751">
                  <c:v>42965.668749942131</c:v>
                </c:pt>
                <c:pt idx="37752">
                  <c:v>42965.675694386577</c:v>
                </c:pt>
                <c:pt idx="37753">
                  <c:v>42965.682638831022</c:v>
                </c:pt>
                <c:pt idx="37754">
                  <c:v>42965.68958327546</c:v>
                </c:pt>
                <c:pt idx="37755">
                  <c:v>42965.696527719905</c:v>
                </c:pt>
                <c:pt idx="37756">
                  <c:v>42965.70347216435</c:v>
                </c:pt>
                <c:pt idx="37757">
                  <c:v>42965.710416608796</c:v>
                </c:pt>
                <c:pt idx="37758">
                  <c:v>42965.717361053241</c:v>
                </c:pt>
                <c:pt idx="37759">
                  <c:v>42965.724305497686</c:v>
                </c:pt>
                <c:pt idx="37760">
                  <c:v>42965.731249942131</c:v>
                </c:pt>
                <c:pt idx="37761">
                  <c:v>42965.738194386577</c:v>
                </c:pt>
                <c:pt idx="37762">
                  <c:v>42965.745138831022</c:v>
                </c:pt>
                <c:pt idx="37763">
                  <c:v>42965.75208327546</c:v>
                </c:pt>
                <c:pt idx="37764">
                  <c:v>42965.759027719905</c:v>
                </c:pt>
                <c:pt idx="37765">
                  <c:v>42965.76597216435</c:v>
                </c:pt>
                <c:pt idx="37766">
                  <c:v>42965.772916608796</c:v>
                </c:pt>
                <c:pt idx="37767">
                  <c:v>42965.779861053241</c:v>
                </c:pt>
                <c:pt idx="37768">
                  <c:v>42965.786805497686</c:v>
                </c:pt>
                <c:pt idx="37769">
                  <c:v>42965.793749942131</c:v>
                </c:pt>
                <c:pt idx="37770">
                  <c:v>42965.800694386577</c:v>
                </c:pt>
                <c:pt idx="37771">
                  <c:v>42965.807638831022</c:v>
                </c:pt>
                <c:pt idx="37772">
                  <c:v>42965.81458327546</c:v>
                </c:pt>
                <c:pt idx="37773">
                  <c:v>42965.821527719905</c:v>
                </c:pt>
                <c:pt idx="37774">
                  <c:v>42965.82847216435</c:v>
                </c:pt>
                <c:pt idx="37775">
                  <c:v>42965.835416608796</c:v>
                </c:pt>
                <c:pt idx="37776">
                  <c:v>42965.842361053241</c:v>
                </c:pt>
                <c:pt idx="37777">
                  <c:v>42965.849305497686</c:v>
                </c:pt>
                <c:pt idx="37778">
                  <c:v>42965.856249942131</c:v>
                </c:pt>
                <c:pt idx="37779">
                  <c:v>42965.863194386577</c:v>
                </c:pt>
                <c:pt idx="37780">
                  <c:v>42965.870138831022</c:v>
                </c:pt>
                <c:pt idx="37781">
                  <c:v>42965.87708327546</c:v>
                </c:pt>
                <c:pt idx="37782">
                  <c:v>42965.884027719905</c:v>
                </c:pt>
                <c:pt idx="37783">
                  <c:v>42965.89097216435</c:v>
                </c:pt>
                <c:pt idx="37784">
                  <c:v>42965.897916608796</c:v>
                </c:pt>
                <c:pt idx="37785">
                  <c:v>42965.904861053241</c:v>
                </c:pt>
                <c:pt idx="37786">
                  <c:v>42965.911805497686</c:v>
                </c:pt>
                <c:pt idx="37787">
                  <c:v>42965.918749942131</c:v>
                </c:pt>
                <c:pt idx="37788">
                  <c:v>42965.925694386577</c:v>
                </c:pt>
                <c:pt idx="37789">
                  <c:v>42965.932638831022</c:v>
                </c:pt>
                <c:pt idx="37790">
                  <c:v>42965.93958327546</c:v>
                </c:pt>
                <c:pt idx="37791">
                  <c:v>42965.946527719905</c:v>
                </c:pt>
                <c:pt idx="37792">
                  <c:v>42965.95347216435</c:v>
                </c:pt>
                <c:pt idx="37793">
                  <c:v>42965.960416608796</c:v>
                </c:pt>
                <c:pt idx="37794">
                  <c:v>42965.967361053241</c:v>
                </c:pt>
                <c:pt idx="37795">
                  <c:v>42965.974305497686</c:v>
                </c:pt>
                <c:pt idx="37796">
                  <c:v>42965.981249942131</c:v>
                </c:pt>
                <c:pt idx="37797">
                  <c:v>42965.988194386577</c:v>
                </c:pt>
                <c:pt idx="37798">
                  <c:v>42965.995138831022</c:v>
                </c:pt>
                <c:pt idx="37799">
                  <c:v>42966.00208327546</c:v>
                </c:pt>
                <c:pt idx="37800">
                  <c:v>42966.009027719905</c:v>
                </c:pt>
                <c:pt idx="37801">
                  <c:v>42966.01597216435</c:v>
                </c:pt>
                <c:pt idx="37802">
                  <c:v>42966.022916608796</c:v>
                </c:pt>
                <c:pt idx="37803">
                  <c:v>42966.029861053241</c:v>
                </c:pt>
                <c:pt idx="37804">
                  <c:v>42966.036805497686</c:v>
                </c:pt>
                <c:pt idx="37805">
                  <c:v>42966.043749942131</c:v>
                </c:pt>
                <c:pt idx="37806">
                  <c:v>42966.050694386577</c:v>
                </c:pt>
                <c:pt idx="37807">
                  <c:v>42966.057638831022</c:v>
                </c:pt>
                <c:pt idx="37808">
                  <c:v>42966.06458327546</c:v>
                </c:pt>
                <c:pt idx="37809">
                  <c:v>42966.071527719905</c:v>
                </c:pt>
                <c:pt idx="37810">
                  <c:v>42966.07847216435</c:v>
                </c:pt>
                <c:pt idx="37811">
                  <c:v>42966.085416608796</c:v>
                </c:pt>
                <c:pt idx="37812">
                  <c:v>42966.092361053241</c:v>
                </c:pt>
                <c:pt idx="37813">
                  <c:v>42966.099305497686</c:v>
                </c:pt>
                <c:pt idx="37814">
                  <c:v>42966.106249942131</c:v>
                </c:pt>
                <c:pt idx="37815">
                  <c:v>42966.113194386577</c:v>
                </c:pt>
                <c:pt idx="37816">
                  <c:v>42966.120138831022</c:v>
                </c:pt>
                <c:pt idx="37817">
                  <c:v>42966.12708327546</c:v>
                </c:pt>
                <c:pt idx="37818">
                  <c:v>42966.134027719905</c:v>
                </c:pt>
                <c:pt idx="37819">
                  <c:v>42966.14097216435</c:v>
                </c:pt>
                <c:pt idx="37820">
                  <c:v>42966.147916608796</c:v>
                </c:pt>
                <c:pt idx="37821">
                  <c:v>42966.154861053241</c:v>
                </c:pt>
                <c:pt idx="37822">
                  <c:v>42966.161805497686</c:v>
                </c:pt>
                <c:pt idx="37823">
                  <c:v>42966.168749942131</c:v>
                </c:pt>
                <c:pt idx="37824">
                  <c:v>42966.175694386577</c:v>
                </c:pt>
                <c:pt idx="37825">
                  <c:v>42966.182638831022</c:v>
                </c:pt>
                <c:pt idx="37826">
                  <c:v>42966.18958327546</c:v>
                </c:pt>
                <c:pt idx="37827">
                  <c:v>42966.196527719905</c:v>
                </c:pt>
                <c:pt idx="37828">
                  <c:v>42966.20347216435</c:v>
                </c:pt>
                <c:pt idx="37829">
                  <c:v>42966.210416608796</c:v>
                </c:pt>
                <c:pt idx="37830">
                  <c:v>42966.217361053241</c:v>
                </c:pt>
                <c:pt idx="37831">
                  <c:v>42966.224305497686</c:v>
                </c:pt>
                <c:pt idx="37832">
                  <c:v>42966.231249942131</c:v>
                </c:pt>
                <c:pt idx="37833">
                  <c:v>42966.238194386577</c:v>
                </c:pt>
                <c:pt idx="37834">
                  <c:v>42966.245138831022</c:v>
                </c:pt>
                <c:pt idx="37835">
                  <c:v>42966.25208327546</c:v>
                </c:pt>
                <c:pt idx="37836">
                  <c:v>42966.259027719905</c:v>
                </c:pt>
                <c:pt idx="37837">
                  <c:v>42966.26597216435</c:v>
                </c:pt>
                <c:pt idx="37838">
                  <c:v>42966.272916608796</c:v>
                </c:pt>
                <c:pt idx="37839">
                  <c:v>42966.279861053241</c:v>
                </c:pt>
                <c:pt idx="37840">
                  <c:v>42966.286805497686</c:v>
                </c:pt>
                <c:pt idx="37841">
                  <c:v>42966.293749942131</c:v>
                </c:pt>
                <c:pt idx="37842">
                  <c:v>42966.300694386577</c:v>
                </c:pt>
                <c:pt idx="37843">
                  <c:v>42966.307638831022</c:v>
                </c:pt>
                <c:pt idx="37844">
                  <c:v>42966.31458327546</c:v>
                </c:pt>
                <c:pt idx="37845">
                  <c:v>42966.321527719905</c:v>
                </c:pt>
                <c:pt idx="37846">
                  <c:v>42966.32847216435</c:v>
                </c:pt>
                <c:pt idx="37847">
                  <c:v>42966.335416608796</c:v>
                </c:pt>
                <c:pt idx="37848">
                  <c:v>42966.342361053241</c:v>
                </c:pt>
                <c:pt idx="37849">
                  <c:v>42966.349305497686</c:v>
                </c:pt>
                <c:pt idx="37850">
                  <c:v>42966.356249942131</c:v>
                </c:pt>
                <c:pt idx="37851">
                  <c:v>42966.363194386577</c:v>
                </c:pt>
                <c:pt idx="37852">
                  <c:v>42966.370138831022</c:v>
                </c:pt>
                <c:pt idx="37853">
                  <c:v>42966.37708327546</c:v>
                </c:pt>
                <c:pt idx="37854">
                  <c:v>42966.384027719905</c:v>
                </c:pt>
                <c:pt idx="37855">
                  <c:v>42966.39097216435</c:v>
                </c:pt>
                <c:pt idx="37856">
                  <c:v>42966.397916608796</c:v>
                </c:pt>
                <c:pt idx="37857">
                  <c:v>42966.404861053241</c:v>
                </c:pt>
                <c:pt idx="37858">
                  <c:v>42966.411805497686</c:v>
                </c:pt>
                <c:pt idx="37859">
                  <c:v>42966.418749942131</c:v>
                </c:pt>
                <c:pt idx="37860">
                  <c:v>42966.425694386577</c:v>
                </c:pt>
                <c:pt idx="37861">
                  <c:v>42966.432638831022</c:v>
                </c:pt>
                <c:pt idx="37862">
                  <c:v>42966.43958327546</c:v>
                </c:pt>
                <c:pt idx="37863">
                  <c:v>42966.446527719905</c:v>
                </c:pt>
                <c:pt idx="37864">
                  <c:v>42966.45347216435</c:v>
                </c:pt>
                <c:pt idx="37865">
                  <c:v>42966.460416608796</c:v>
                </c:pt>
                <c:pt idx="37866">
                  <c:v>42966.467361053241</c:v>
                </c:pt>
                <c:pt idx="37867">
                  <c:v>42966.474305497686</c:v>
                </c:pt>
                <c:pt idx="37868">
                  <c:v>42966.481249942131</c:v>
                </c:pt>
                <c:pt idx="37869">
                  <c:v>42966.488194386577</c:v>
                </c:pt>
                <c:pt idx="37870">
                  <c:v>42966.495138831022</c:v>
                </c:pt>
                <c:pt idx="37871">
                  <c:v>42966.50208327546</c:v>
                </c:pt>
                <c:pt idx="37872">
                  <c:v>42966.509027719905</c:v>
                </c:pt>
                <c:pt idx="37873">
                  <c:v>42966.51597216435</c:v>
                </c:pt>
                <c:pt idx="37874">
                  <c:v>42966.522916608796</c:v>
                </c:pt>
                <c:pt idx="37875">
                  <c:v>42966.529861053241</c:v>
                </c:pt>
                <c:pt idx="37876">
                  <c:v>42966.536805497686</c:v>
                </c:pt>
                <c:pt idx="37877">
                  <c:v>42966.543749942131</c:v>
                </c:pt>
                <c:pt idx="37878">
                  <c:v>42966.550694386577</c:v>
                </c:pt>
                <c:pt idx="37879">
                  <c:v>42966.557638831022</c:v>
                </c:pt>
                <c:pt idx="37880">
                  <c:v>42966.56458327546</c:v>
                </c:pt>
                <c:pt idx="37881">
                  <c:v>42966.571527719905</c:v>
                </c:pt>
                <c:pt idx="37882">
                  <c:v>42966.57847216435</c:v>
                </c:pt>
                <c:pt idx="37883">
                  <c:v>42966.585416608796</c:v>
                </c:pt>
                <c:pt idx="37884">
                  <c:v>42966.592361053241</c:v>
                </c:pt>
                <c:pt idx="37885">
                  <c:v>42966.599305497686</c:v>
                </c:pt>
                <c:pt idx="37886">
                  <c:v>42966.606249942131</c:v>
                </c:pt>
                <c:pt idx="37887">
                  <c:v>42966.613194386577</c:v>
                </c:pt>
                <c:pt idx="37888">
                  <c:v>42966.620138831022</c:v>
                </c:pt>
                <c:pt idx="37889">
                  <c:v>42966.62708327546</c:v>
                </c:pt>
                <c:pt idx="37890">
                  <c:v>42966.634027719905</c:v>
                </c:pt>
                <c:pt idx="37891">
                  <c:v>42966.64097216435</c:v>
                </c:pt>
                <c:pt idx="37892">
                  <c:v>42966.647916608796</c:v>
                </c:pt>
                <c:pt idx="37893">
                  <c:v>42966.654861053241</c:v>
                </c:pt>
                <c:pt idx="37894">
                  <c:v>42966.661805497686</c:v>
                </c:pt>
                <c:pt idx="37895">
                  <c:v>42966.668749942131</c:v>
                </c:pt>
                <c:pt idx="37896">
                  <c:v>42966.675694386577</c:v>
                </c:pt>
                <c:pt idx="37897">
                  <c:v>42966.682638831022</c:v>
                </c:pt>
                <c:pt idx="37898">
                  <c:v>42966.68958327546</c:v>
                </c:pt>
                <c:pt idx="37899">
                  <c:v>42966.696527719905</c:v>
                </c:pt>
                <c:pt idx="37900">
                  <c:v>42966.70347216435</c:v>
                </c:pt>
                <c:pt idx="37901">
                  <c:v>42966.710416608796</c:v>
                </c:pt>
                <c:pt idx="37902">
                  <c:v>42966.717361053241</c:v>
                </c:pt>
                <c:pt idx="37903">
                  <c:v>42966.724305497686</c:v>
                </c:pt>
                <c:pt idx="37904">
                  <c:v>42966.731249942131</c:v>
                </c:pt>
                <c:pt idx="37905">
                  <c:v>42966.738194386577</c:v>
                </c:pt>
                <c:pt idx="37906">
                  <c:v>42966.745138831022</c:v>
                </c:pt>
                <c:pt idx="37907">
                  <c:v>42966.75208327546</c:v>
                </c:pt>
                <c:pt idx="37908">
                  <c:v>42966.759027719905</c:v>
                </c:pt>
                <c:pt idx="37909">
                  <c:v>42966.76597216435</c:v>
                </c:pt>
                <c:pt idx="37910">
                  <c:v>42966.772916608796</c:v>
                </c:pt>
                <c:pt idx="37911">
                  <c:v>42966.779861053241</c:v>
                </c:pt>
                <c:pt idx="37912">
                  <c:v>42966.786805497686</c:v>
                </c:pt>
                <c:pt idx="37913">
                  <c:v>42966.793749942131</c:v>
                </c:pt>
                <c:pt idx="37914">
                  <c:v>42966.800694386577</c:v>
                </c:pt>
                <c:pt idx="37915">
                  <c:v>42966.807638831022</c:v>
                </c:pt>
                <c:pt idx="37916">
                  <c:v>42966.81458327546</c:v>
                </c:pt>
                <c:pt idx="37917">
                  <c:v>42966.821527719905</c:v>
                </c:pt>
                <c:pt idx="37918">
                  <c:v>42966.82847216435</c:v>
                </c:pt>
                <c:pt idx="37919">
                  <c:v>42966.835416608796</c:v>
                </c:pt>
                <c:pt idx="37920">
                  <c:v>42966.842361053241</c:v>
                </c:pt>
                <c:pt idx="37921">
                  <c:v>42966.849305497686</c:v>
                </c:pt>
                <c:pt idx="37922">
                  <c:v>42966.856249942131</c:v>
                </c:pt>
                <c:pt idx="37923">
                  <c:v>42966.863194386577</c:v>
                </c:pt>
                <c:pt idx="37924">
                  <c:v>42966.870138831022</c:v>
                </c:pt>
                <c:pt idx="37925">
                  <c:v>42966.87708327546</c:v>
                </c:pt>
                <c:pt idx="37926">
                  <c:v>42966.884027719905</c:v>
                </c:pt>
                <c:pt idx="37927">
                  <c:v>42966.89097216435</c:v>
                </c:pt>
                <c:pt idx="37928">
                  <c:v>42966.897916608796</c:v>
                </c:pt>
                <c:pt idx="37929">
                  <c:v>42966.904861053241</c:v>
                </c:pt>
                <c:pt idx="37930">
                  <c:v>42966.911805497686</c:v>
                </c:pt>
                <c:pt idx="37931">
                  <c:v>42966.918749942131</c:v>
                </c:pt>
                <c:pt idx="37932">
                  <c:v>42966.925694386577</c:v>
                </c:pt>
                <c:pt idx="37933">
                  <c:v>42966.932638831022</c:v>
                </c:pt>
                <c:pt idx="37934">
                  <c:v>42966.93958327546</c:v>
                </c:pt>
                <c:pt idx="37935">
                  <c:v>42966.946527719905</c:v>
                </c:pt>
                <c:pt idx="37936">
                  <c:v>42966.95347216435</c:v>
                </c:pt>
                <c:pt idx="37937">
                  <c:v>42966.960416608796</c:v>
                </c:pt>
                <c:pt idx="37938">
                  <c:v>42966.967361053241</c:v>
                </c:pt>
                <c:pt idx="37939">
                  <c:v>42966.974305497686</c:v>
                </c:pt>
                <c:pt idx="37940">
                  <c:v>42966.981249942131</c:v>
                </c:pt>
                <c:pt idx="37941">
                  <c:v>42966.988194386577</c:v>
                </c:pt>
                <c:pt idx="37942">
                  <c:v>42966.995138831022</c:v>
                </c:pt>
                <c:pt idx="37943">
                  <c:v>42967.00208327546</c:v>
                </c:pt>
                <c:pt idx="37944">
                  <c:v>42967.009027719905</c:v>
                </c:pt>
                <c:pt idx="37945">
                  <c:v>42967.01597216435</c:v>
                </c:pt>
                <c:pt idx="37946">
                  <c:v>42967.022916608796</c:v>
                </c:pt>
                <c:pt idx="37947">
                  <c:v>42967.029861053241</c:v>
                </c:pt>
                <c:pt idx="37948">
                  <c:v>42967.036805497686</c:v>
                </c:pt>
                <c:pt idx="37949">
                  <c:v>42967.043749942131</c:v>
                </c:pt>
                <c:pt idx="37950">
                  <c:v>42967.050694386577</c:v>
                </c:pt>
                <c:pt idx="37951">
                  <c:v>42967.057638831022</c:v>
                </c:pt>
                <c:pt idx="37952">
                  <c:v>42967.06458327546</c:v>
                </c:pt>
                <c:pt idx="37953">
                  <c:v>42967.071527719905</c:v>
                </c:pt>
                <c:pt idx="37954">
                  <c:v>42967.07847216435</c:v>
                </c:pt>
                <c:pt idx="37955">
                  <c:v>42967.085416608796</c:v>
                </c:pt>
                <c:pt idx="37956">
                  <c:v>42967.092361053241</c:v>
                </c:pt>
                <c:pt idx="37957">
                  <c:v>42967.099305497686</c:v>
                </c:pt>
                <c:pt idx="37958">
                  <c:v>42967.106249942131</c:v>
                </c:pt>
                <c:pt idx="37959">
                  <c:v>42967.113194386577</c:v>
                </c:pt>
                <c:pt idx="37960">
                  <c:v>42967.120138831022</c:v>
                </c:pt>
                <c:pt idx="37961">
                  <c:v>42967.12708327546</c:v>
                </c:pt>
                <c:pt idx="37962">
                  <c:v>42967.134027719905</c:v>
                </c:pt>
                <c:pt idx="37963">
                  <c:v>42967.14097216435</c:v>
                </c:pt>
                <c:pt idx="37964">
                  <c:v>42967.147916608796</c:v>
                </c:pt>
                <c:pt idx="37965">
                  <c:v>42967.154861053241</c:v>
                </c:pt>
                <c:pt idx="37966">
                  <c:v>42967.161805497686</c:v>
                </c:pt>
                <c:pt idx="37967">
                  <c:v>42967.168749942131</c:v>
                </c:pt>
                <c:pt idx="37968">
                  <c:v>42967.175694386577</c:v>
                </c:pt>
                <c:pt idx="37969">
                  <c:v>42967.182638831022</c:v>
                </c:pt>
                <c:pt idx="37970">
                  <c:v>42967.18958327546</c:v>
                </c:pt>
                <c:pt idx="37971">
                  <c:v>42967.196527719905</c:v>
                </c:pt>
                <c:pt idx="37972">
                  <c:v>42967.20347216435</c:v>
                </c:pt>
                <c:pt idx="37973">
                  <c:v>42967.210416608796</c:v>
                </c:pt>
                <c:pt idx="37974">
                  <c:v>42967.217361053241</c:v>
                </c:pt>
                <c:pt idx="37975">
                  <c:v>42967.224305497686</c:v>
                </c:pt>
                <c:pt idx="37976">
                  <c:v>42967.231249942131</c:v>
                </c:pt>
                <c:pt idx="37977">
                  <c:v>42967.238194386577</c:v>
                </c:pt>
                <c:pt idx="37978">
                  <c:v>42967.245138831022</c:v>
                </c:pt>
                <c:pt idx="37979">
                  <c:v>42967.25208327546</c:v>
                </c:pt>
                <c:pt idx="37980">
                  <c:v>42967.259027719905</c:v>
                </c:pt>
                <c:pt idx="37981">
                  <c:v>42967.26597216435</c:v>
                </c:pt>
                <c:pt idx="37982">
                  <c:v>42967.272916608796</c:v>
                </c:pt>
                <c:pt idx="37983">
                  <c:v>42967.279861053241</c:v>
                </c:pt>
                <c:pt idx="37984">
                  <c:v>42967.286805497686</c:v>
                </c:pt>
                <c:pt idx="37985">
                  <c:v>42967.293749942131</c:v>
                </c:pt>
                <c:pt idx="37986">
                  <c:v>42967.300694386577</c:v>
                </c:pt>
                <c:pt idx="37987">
                  <c:v>42967.307638831022</c:v>
                </c:pt>
                <c:pt idx="37988">
                  <c:v>42967.31458327546</c:v>
                </c:pt>
                <c:pt idx="37989">
                  <c:v>42967.321527719905</c:v>
                </c:pt>
                <c:pt idx="37990">
                  <c:v>42967.32847216435</c:v>
                </c:pt>
                <c:pt idx="37991">
                  <c:v>42967.335416608796</c:v>
                </c:pt>
                <c:pt idx="37992">
                  <c:v>42967.342361053241</c:v>
                </c:pt>
                <c:pt idx="37993">
                  <c:v>42967.349305497686</c:v>
                </c:pt>
                <c:pt idx="37994">
                  <c:v>42967.356249942131</c:v>
                </c:pt>
                <c:pt idx="37995">
                  <c:v>42967.363194386577</c:v>
                </c:pt>
                <c:pt idx="37996">
                  <c:v>42967.370138831022</c:v>
                </c:pt>
                <c:pt idx="37997">
                  <c:v>42967.37708327546</c:v>
                </c:pt>
                <c:pt idx="37998">
                  <c:v>42967.384027719905</c:v>
                </c:pt>
                <c:pt idx="37999">
                  <c:v>42967.39097216435</c:v>
                </c:pt>
                <c:pt idx="38000">
                  <c:v>42967.397916608796</c:v>
                </c:pt>
                <c:pt idx="38001">
                  <c:v>42967.404861053241</c:v>
                </c:pt>
                <c:pt idx="38002">
                  <c:v>42967.411805497686</c:v>
                </c:pt>
                <c:pt idx="38003">
                  <c:v>42967.418749942131</c:v>
                </c:pt>
                <c:pt idx="38004">
                  <c:v>42967.425694386577</c:v>
                </c:pt>
                <c:pt idx="38005">
                  <c:v>42967.432638831022</c:v>
                </c:pt>
                <c:pt idx="38006">
                  <c:v>42967.43958327546</c:v>
                </c:pt>
                <c:pt idx="38007">
                  <c:v>42967.446527719905</c:v>
                </c:pt>
                <c:pt idx="38008">
                  <c:v>42967.45347216435</c:v>
                </c:pt>
                <c:pt idx="38009">
                  <c:v>42967.460416608796</c:v>
                </c:pt>
                <c:pt idx="38010">
                  <c:v>42967.467361053241</c:v>
                </c:pt>
                <c:pt idx="38011">
                  <c:v>42967.474305497686</c:v>
                </c:pt>
                <c:pt idx="38012">
                  <c:v>42967.481249942131</c:v>
                </c:pt>
                <c:pt idx="38013">
                  <c:v>42967.488194386577</c:v>
                </c:pt>
                <c:pt idx="38014">
                  <c:v>42967.495138831022</c:v>
                </c:pt>
                <c:pt idx="38015">
                  <c:v>42967.50208327546</c:v>
                </c:pt>
                <c:pt idx="38016">
                  <c:v>42967.509027719905</c:v>
                </c:pt>
                <c:pt idx="38017">
                  <c:v>42967.51597216435</c:v>
                </c:pt>
                <c:pt idx="38018">
                  <c:v>42967.522916608796</c:v>
                </c:pt>
                <c:pt idx="38019">
                  <c:v>42967.529861053241</c:v>
                </c:pt>
                <c:pt idx="38020">
                  <c:v>42967.536805497686</c:v>
                </c:pt>
                <c:pt idx="38021">
                  <c:v>42967.543749942131</c:v>
                </c:pt>
                <c:pt idx="38022">
                  <c:v>42967.550694386577</c:v>
                </c:pt>
                <c:pt idx="38023">
                  <c:v>42967.557638831022</c:v>
                </c:pt>
                <c:pt idx="38024">
                  <c:v>42967.56458327546</c:v>
                </c:pt>
                <c:pt idx="38025">
                  <c:v>42967.571527719905</c:v>
                </c:pt>
                <c:pt idx="38026">
                  <c:v>42967.57847216435</c:v>
                </c:pt>
                <c:pt idx="38027">
                  <c:v>42967.585416608796</c:v>
                </c:pt>
                <c:pt idx="38028">
                  <c:v>42967.592361053241</c:v>
                </c:pt>
                <c:pt idx="38029">
                  <c:v>42967.599305497686</c:v>
                </c:pt>
                <c:pt idx="38030">
                  <c:v>42967.606249942131</c:v>
                </c:pt>
                <c:pt idx="38031">
                  <c:v>42967.613194386577</c:v>
                </c:pt>
                <c:pt idx="38032">
                  <c:v>42967.620138831022</c:v>
                </c:pt>
                <c:pt idx="38033">
                  <c:v>42967.62708327546</c:v>
                </c:pt>
                <c:pt idx="38034">
                  <c:v>42967.634027719905</c:v>
                </c:pt>
                <c:pt idx="38035">
                  <c:v>42967.64097216435</c:v>
                </c:pt>
                <c:pt idx="38036">
                  <c:v>42967.647916608796</c:v>
                </c:pt>
                <c:pt idx="38037">
                  <c:v>42967.654861053241</c:v>
                </c:pt>
                <c:pt idx="38038">
                  <c:v>42967.661805497686</c:v>
                </c:pt>
                <c:pt idx="38039">
                  <c:v>42967.668749942131</c:v>
                </c:pt>
                <c:pt idx="38040">
                  <c:v>42967.675694386577</c:v>
                </c:pt>
                <c:pt idx="38041">
                  <c:v>42967.682638831022</c:v>
                </c:pt>
                <c:pt idx="38042">
                  <c:v>42967.68958327546</c:v>
                </c:pt>
                <c:pt idx="38043">
                  <c:v>42967.696527719905</c:v>
                </c:pt>
                <c:pt idx="38044">
                  <c:v>42967.70347216435</c:v>
                </c:pt>
                <c:pt idx="38045">
                  <c:v>42967.710416608796</c:v>
                </c:pt>
                <c:pt idx="38046">
                  <c:v>42967.717361053241</c:v>
                </c:pt>
                <c:pt idx="38047">
                  <c:v>42967.724305497686</c:v>
                </c:pt>
                <c:pt idx="38048">
                  <c:v>42967.731249942131</c:v>
                </c:pt>
                <c:pt idx="38049">
                  <c:v>42967.738194386577</c:v>
                </c:pt>
                <c:pt idx="38050">
                  <c:v>42967.745138831022</c:v>
                </c:pt>
                <c:pt idx="38051">
                  <c:v>42967.75208327546</c:v>
                </c:pt>
                <c:pt idx="38052">
                  <c:v>42967.759027719905</c:v>
                </c:pt>
                <c:pt idx="38053">
                  <c:v>42967.76597216435</c:v>
                </c:pt>
                <c:pt idx="38054">
                  <c:v>42967.772916608796</c:v>
                </c:pt>
                <c:pt idx="38055">
                  <c:v>42967.779861053241</c:v>
                </c:pt>
                <c:pt idx="38056">
                  <c:v>42967.786805497686</c:v>
                </c:pt>
                <c:pt idx="38057">
                  <c:v>42967.793749942131</c:v>
                </c:pt>
                <c:pt idx="38058">
                  <c:v>42967.800694386577</c:v>
                </c:pt>
                <c:pt idx="38059">
                  <c:v>42967.807638831022</c:v>
                </c:pt>
                <c:pt idx="38060">
                  <c:v>42967.81458327546</c:v>
                </c:pt>
                <c:pt idx="38061">
                  <c:v>42967.821527719905</c:v>
                </c:pt>
                <c:pt idx="38062">
                  <c:v>42967.82847216435</c:v>
                </c:pt>
                <c:pt idx="38063">
                  <c:v>42967.835416608796</c:v>
                </c:pt>
                <c:pt idx="38064">
                  <c:v>42967.842361053241</c:v>
                </c:pt>
                <c:pt idx="38065">
                  <c:v>42967.849305497686</c:v>
                </c:pt>
                <c:pt idx="38066">
                  <c:v>42967.856249942131</c:v>
                </c:pt>
                <c:pt idx="38067">
                  <c:v>42967.863194386577</c:v>
                </c:pt>
                <c:pt idx="38068">
                  <c:v>42967.870138831022</c:v>
                </c:pt>
                <c:pt idx="38069">
                  <c:v>42967.87708327546</c:v>
                </c:pt>
                <c:pt idx="38070">
                  <c:v>42967.884027719905</c:v>
                </c:pt>
                <c:pt idx="38071">
                  <c:v>42967.89097216435</c:v>
                </c:pt>
                <c:pt idx="38072">
                  <c:v>42967.897916608796</c:v>
                </c:pt>
                <c:pt idx="38073">
                  <c:v>42967.904861053241</c:v>
                </c:pt>
                <c:pt idx="38074">
                  <c:v>42967.911805497686</c:v>
                </c:pt>
                <c:pt idx="38075">
                  <c:v>42967.918749942131</c:v>
                </c:pt>
                <c:pt idx="38076">
                  <c:v>42967.925694386577</c:v>
                </c:pt>
                <c:pt idx="38077">
                  <c:v>42967.932638831022</c:v>
                </c:pt>
                <c:pt idx="38078">
                  <c:v>42967.93958327546</c:v>
                </c:pt>
                <c:pt idx="38079">
                  <c:v>42967.946527719905</c:v>
                </c:pt>
                <c:pt idx="38080">
                  <c:v>42967.95347216435</c:v>
                </c:pt>
                <c:pt idx="38081">
                  <c:v>42967.960416608796</c:v>
                </c:pt>
                <c:pt idx="38082">
                  <c:v>42967.967361053241</c:v>
                </c:pt>
                <c:pt idx="38083">
                  <c:v>42967.974305497686</c:v>
                </c:pt>
                <c:pt idx="38084">
                  <c:v>42967.981249942131</c:v>
                </c:pt>
                <c:pt idx="38085">
                  <c:v>42967.988194386577</c:v>
                </c:pt>
                <c:pt idx="38086">
                  <c:v>42967.995138831022</c:v>
                </c:pt>
                <c:pt idx="38087">
                  <c:v>42968.00208327546</c:v>
                </c:pt>
                <c:pt idx="38088">
                  <c:v>42968.009027719905</c:v>
                </c:pt>
                <c:pt idx="38089">
                  <c:v>42968.01597216435</c:v>
                </c:pt>
                <c:pt idx="38090">
                  <c:v>42968.022916608796</c:v>
                </c:pt>
                <c:pt idx="38091">
                  <c:v>42968.029861053241</c:v>
                </c:pt>
                <c:pt idx="38092">
                  <c:v>42968.036805497686</c:v>
                </c:pt>
                <c:pt idx="38093">
                  <c:v>42968.043749942131</c:v>
                </c:pt>
                <c:pt idx="38094">
                  <c:v>42968.050694386577</c:v>
                </c:pt>
                <c:pt idx="38095">
                  <c:v>42968.057638831022</c:v>
                </c:pt>
                <c:pt idx="38096">
                  <c:v>42968.06458327546</c:v>
                </c:pt>
                <c:pt idx="38097">
                  <c:v>42968.071527719905</c:v>
                </c:pt>
                <c:pt idx="38098">
                  <c:v>42968.07847216435</c:v>
                </c:pt>
                <c:pt idx="38099">
                  <c:v>42968.085416608796</c:v>
                </c:pt>
                <c:pt idx="38100">
                  <c:v>42968.092361053241</c:v>
                </c:pt>
                <c:pt idx="38101">
                  <c:v>42968.099305497686</c:v>
                </c:pt>
                <c:pt idx="38102">
                  <c:v>42968.106249942131</c:v>
                </c:pt>
                <c:pt idx="38103">
                  <c:v>42968.113194386577</c:v>
                </c:pt>
                <c:pt idx="38104">
                  <c:v>42968.120138831022</c:v>
                </c:pt>
                <c:pt idx="38105">
                  <c:v>42968.12708327546</c:v>
                </c:pt>
                <c:pt idx="38106">
                  <c:v>42968.134027719905</c:v>
                </c:pt>
                <c:pt idx="38107">
                  <c:v>42968.14097216435</c:v>
                </c:pt>
                <c:pt idx="38108">
                  <c:v>42968.147916608796</c:v>
                </c:pt>
                <c:pt idx="38109">
                  <c:v>42968.154861053241</c:v>
                </c:pt>
                <c:pt idx="38110">
                  <c:v>42968.161805497686</c:v>
                </c:pt>
                <c:pt idx="38111">
                  <c:v>42968.168749942131</c:v>
                </c:pt>
                <c:pt idx="38112">
                  <c:v>42968.175694386577</c:v>
                </c:pt>
                <c:pt idx="38113">
                  <c:v>42968.182638831022</c:v>
                </c:pt>
                <c:pt idx="38114">
                  <c:v>42968.18958327546</c:v>
                </c:pt>
                <c:pt idx="38115">
                  <c:v>42968.196527719905</c:v>
                </c:pt>
                <c:pt idx="38116">
                  <c:v>42968.20347216435</c:v>
                </c:pt>
                <c:pt idx="38117">
                  <c:v>42968.210416608796</c:v>
                </c:pt>
                <c:pt idx="38118">
                  <c:v>42968.217361053241</c:v>
                </c:pt>
                <c:pt idx="38119">
                  <c:v>42968.224305497686</c:v>
                </c:pt>
                <c:pt idx="38120">
                  <c:v>42968.231249942131</c:v>
                </c:pt>
                <c:pt idx="38121">
                  <c:v>42968.238194386577</c:v>
                </c:pt>
                <c:pt idx="38122">
                  <c:v>42968.245138831022</c:v>
                </c:pt>
                <c:pt idx="38123">
                  <c:v>42968.25208327546</c:v>
                </c:pt>
                <c:pt idx="38124">
                  <c:v>42968.259027719905</c:v>
                </c:pt>
                <c:pt idx="38125">
                  <c:v>42968.26597216435</c:v>
                </c:pt>
                <c:pt idx="38126">
                  <c:v>42968.272916608796</c:v>
                </c:pt>
                <c:pt idx="38127">
                  <c:v>42968.279861053241</c:v>
                </c:pt>
                <c:pt idx="38128">
                  <c:v>42968.286805497686</c:v>
                </c:pt>
                <c:pt idx="38129">
                  <c:v>42968.293749942131</c:v>
                </c:pt>
                <c:pt idx="38130">
                  <c:v>42968.300694386577</c:v>
                </c:pt>
                <c:pt idx="38131">
                  <c:v>42968.307638831022</c:v>
                </c:pt>
                <c:pt idx="38132">
                  <c:v>42968.31458327546</c:v>
                </c:pt>
                <c:pt idx="38133">
                  <c:v>42968.321527719905</c:v>
                </c:pt>
                <c:pt idx="38134">
                  <c:v>42968.32847216435</c:v>
                </c:pt>
                <c:pt idx="38135">
                  <c:v>42968.335416608796</c:v>
                </c:pt>
                <c:pt idx="38136">
                  <c:v>42968.342361053241</c:v>
                </c:pt>
                <c:pt idx="38137">
                  <c:v>42968.349305497686</c:v>
                </c:pt>
                <c:pt idx="38138">
                  <c:v>42968.356249942131</c:v>
                </c:pt>
                <c:pt idx="38139">
                  <c:v>42968.363194386577</c:v>
                </c:pt>
                <c:pt idx="38140">
                  <c:v>42968.370138831022</c:v>
                </c:pt>
                <c:pt idx="38141">
                  <c:v>42968.37708327546</c:v>
                </c:pt>
                <c:pt idx="38142">
                  <c:v>42968.384027719905</c:v>
                </c:pt>
                <c:pt idx="38143">
                  <c:v>42968.39097216435</c:v>
                </c:pt>
                <c:pt idx="38144">
                  <c:v>42968.397916608796</c:v>
                </c:pt>
                <c:pt idx="38145">
                  <c:v>42968.404861053241</c:v>
                </c:pt>
                <c:pt idx="38146">
                  <c:v>42968.411805497686</c:v>
                </c:pt>
                <c:pt idx="38147">
                  <c:v>42968.418749942131</c:v>
                </c:pt>
                <c:pt idx="38148">
                  <c:v>42968.425694386577</c:v>
                </c:pt>
                <c:pt idx="38149">
                  <c:v>42968.432638831022</c:v>
                </c:pt>
                <c:pt idx="38150">
                  <c:v>42968.43958327546</c:v>
                </c:pt>
                <c:pt idx="38151">
                  <c:v>42968.446527719905</c:v>
                </c:pt>
                <c:pt idx="38152">
                  <c:v>42968.45347216435</c:v>
                </c:pt>
                <c:pt idx="38153">
                  <c:v>42968.460416608796</c:v>
                </c:pt>
                <c:pt idx="38154">
                  <c:v>42968.467361053241</c:v>
                </c:pt>
                <c:pt idx="38155">
                  <c:v>42968.474305497686</c:v>
                </c:pt>
                <c:pt idx="38156">
                  <c:v>42968.481249942131</c:v>
                </c:pt>
                <c:pt idx="38157">
                  <c:v>42968.488194386577</c:v>
                </c:pt>
                <c:pt idx="38158">
                  <c:v>42968.495138831022</c:v>
                </c:pt>
                <c:pt idx="38159">
                  <c:v>42968.50208327546</c:v>
                </c:pt>
                <c:pt idx="38160">
                  <c:v>42968.509027719905</c:v>
                </c:pt>
                <c:pt idx="38161">
                  <c:v>42968.51597216435</c:v>
                </c:pt>
                <c:pt idx="38162">
                  <c:v>42968.522916608796</c:v>
                </c:pt>
                <c:pt idx="38163">
                  <c:v>42968.529861053241</c:v>
                </c:pt>
                <c:pt idx="38164">
                  <c:v>42968.536805497686</c:v>
                </c:pt>
                <c:pt idx="38165">
                  <c:v>42968.543749942131</c:v>
                </c:pt>
                <c:pt idx="38166">
                  <c:v>42968.550694386577</c:v>
                </c:pt>
                <c:pt idx="38167">
                  <c:v>42968.557638831022</c:v>
                </c:pt>
                <c:pt idx="38168">
                  <c:v>42968.56458327546</c:v>
                </c:pt>
                <c:pt idx="38169">
                  <c:v>42968.571527719905</c:v>
                </c:pt>
                <c:pt idx="38170">
                  <c:v>42968.57847216435</c:v>
                </c:pt>
                <c:pt idx="38171">
                  <c:v>42968.585416608796</c:v>
                </c:pt>
                <c:pt idx="38172">
                  <c:v>42968.592361053241</c:v>
                </c:pt>
                <c:pt idx="38173">
                  <c:v>42968.599305497686</c:v>
                </c:pt>
                <c:pt idx="38174">
                  <c:v>42968.606249942131</c:v>
                </c:pt>
                <c:pt idx="38175">
                  <c:v>42968.613194386577</c:v>
                </c:pt>
                <c:pt idx="38176">
                  <c:v>42968.620138831022</c:v>
                </c:pt>
                <c:pt idx="38177">
                  <c:v>42968.62708327546</c:v>
                </c:pt>
                <c:pt idx="38178">
                  <c:v>42968.634027719905</c:v>
                </c:pt>
                <c:pt idx="38179">
                  <c:v>42968.64097216435</c:v>
                </c:pt>
                <c:pt idx="38180">
                  <c:v>42968.647916608796</c:v>
                </c:pt>
                <c:pt idx="38181">
                  <c:v>42968.654861053241</c:v>
                </c:pt>
                <c:pt idx="38182">
                  <c:v>42968.661805497686</c:v>
                </c:pt>
                <c:pt idx="38183">
                  <c:v>42968.668749942131</c:v>
                </c:pt>
                <c:pt idx="38184">
                  <c:v>42968.675694386577</c:v>
                </c:pt>
                <c:pt idx="38185">
                  <c:v>42968.682638831022</c:v>
                </c:pt>
                <c:pt idx="38186">
                  <c:v>42968.68958327546</c:v>
                </c:pt>
                <c:pt idx="38187">
                  <c:v>42968.696527719905</c:v>
                </c:pt>
                <c:pt idx="38188">
                  <c:v>42968.70347216435</c:v>
                </c:pt>
                <c:pt idx="38189">
                  <c:v>42968.710416608796</c:v>
                </c:pt>
                <c:pt idx="38190">
                  <c:v>42968.717361053241</c:v>
                </c:pt>
                <c:pt idx="38191">
                  <c:v>42968.724305497686</c:v>
                </c:pt>
                <c:pt idx="38192">
                  <c:v>42968.731249942131</c:v>
                </c:pt>
                <c:pt idx="38193">
                  <c:v>42968.738194386577</c:v>
                </c:pt>
                <c:pt idx="38194">
                  <c:v>42968.745138831022</c:v>
                </c:pt>
                <c:pt idx="38195">
                  <c:v>42968.75208327546</c:v>
                </c:pt>
                <c:pt idx="38196">
                  <c:v>42968.759027719905</c:v>
                </c:pt>
                <c:pt idx="38197">
                  <c:v>42968.76597216435</c:v>
                </c:pt>
                <c:pt idx="38198">
                  <c:v>42968.772916608796</c:v>
                </c:pt>
                <c:pt idx="38199">
                  <c:v>42968.779861053241</c:v>
                </c:pt>
                <c:pt idx="38200">
                  <c:v>42968.786805497686</c:v>
                </c:pt>
                <c:pt idx="38201">
                  <c:v>42968.793749942131</c:v>
                </c:pt>
                <c:pt idx="38202">
                  <c:v>42968.800694386577</c:v>
                </c:pt>
                <c:pt idx="38203">
                  <c:v>42968.807638831022</c:v>
                </c:pt>
                <c:pt idx="38204">
                  <c:v>42968.81458327546</c:v>
                </c:pt>
                <c:pt idx="38205">
                  <c:v>42968.821527719905</c:v>
                </c:pt>
                <c:pt idx="38206">
                  <c:v>42968.82847216435</c:v>
                </c:pt>
                <c:pt idx="38207">
                  <c:v>42968.835416608796</c:v>
                </c:pt>
                <c:pt idx="38208">
                  <c:v>42968.842361053241</c:v>
                </c:pt>
                <c:pt idx="38209">
                  <c:v>42968.849305497686</c:v>
                </c:pt>
                <c:pt idx="38210">
                  <c:v>42968.856249942131</c:v>
                </c:pt>
                <c:pt idx="38211">
                  <c:v>42968.863194386577</c:v>
                </c:pt>
                <c:pt idx="38212">
                  <c:v>42968.870138831022</c:v>
                </c:pt>
                <c:pt idx="38213">
                  <c:v>42968.87708327546</c:v>
                </c:pt>
                <c:pt idx="38214">
                  <c:v>42968.884027719905</c:v>
                </c:pt>
                <c:pt idx="38215">
                  <c:v>42968.89097216435</c:v>
                </c:pt>
                <c:pt idx="38216">
                  <c:v>42968.897916608796</c:v>
                </c:pt>
                <c:pt idx="38217">
                  <c:v>42968.904861053241</c:v>
                </c:pt>
                <c:pt idx="38218">
                  <c:v>42968.911805497686</c:v>
                </c:pt>
                <c:pt idx="38219">
                  <c:v>42968.918749942131</c:v>
                </c:pt>
                <c:pt idx="38220">
                  <c:v>42968.925694386577</c:v>
                </c:pt>
                <c:pt idx="38221">
                  <c:v>42968.932638831022</c:v>
                </c:pt>
                <c:pt idx="38222">
                  <c:v>42968.93958327546</c:v>
                </c:pt>
                <c:pt idx="38223">
                  <c:v>42968.946527719905</c:v>
                </c:pt>
                <c:pt idx="38224">
                  <c:v>42968.95347216435</c:v>
                </c:pt>
                <c:pt idx="38225">
                  <c:v>42968.960416608796</c:v>
                </c:pt>
                <c:pt idx="38226">
                  <c:v>42968.967361053241</c:v>
                </c:pt>
                <c:pt idx="38227">
                  <c:v>42968.974305497686</c:v>
                </c:pt>
                <c:pt idx="38228">
                  <c:v>42968.981249942131</c:v>
                </c:pt>
                <c:pt idx="38229">
                  <c:v>42968.988194386577</c:v>
                </c:pt>
                <c:pt idx="38230">
                  <c:v>42968.995138831022</c:v>
                </c:pt>
                <c:pt idx="38231">
                  <c:v>42969.00208327546</c:v>
                </c:pt>
                <c:pt idx="38232">
                  <c:v>42969.009027719905</c:v>
                </c:pt>
                <c:pt idx="38233">
                  <c:v>42969.01597216435</c:v>
                </c:pt>
                <c:pt idx="38234">
                  <c:v>42969.022916608796</c:v>
                </c:pt>
                <c:pt idx="38235">
                  <c:v>42969.029861053241</c:v>
                </c:pt>
                <c:pt idx="38236">
                  <c:v>42969.036805497686</c:v>
                </c:pt>
                <c:pt idx="38237">
                  <c:v>42969.043749942131</c:v>
                </c:pt>
                <c:pt idx="38238">
                  <c:v>42969.050694386577</c:v>
                </c:pt>
                <c:pt idx="38239">
                  <c:v>42969.057638831022</c:v>
                </c:pt>
                <c:pt idx="38240">
                  <c:v>42969.06458327546</c:v>
                </c:pt>
                <c:pt idx="38241">
                  <c:v>42969.071527719905</c:v>
                </c:pt>
                <c:pt idx="38242">
                  <c:v>42969.07847216435</c:v>
                </c:pt>
                <c:pt idx="38243">
                  <c:v>42969.085416608796</c:v>
                </c:pt>
                <c:pt idx="38244">
                  <c:v>42969.092361053241</c:v>
                </c:pt>
                <c:pt idx="38245">
                  <c:v>42969.099305497686</c:v>
                </c:pt>
                <c:pt idx="38246">
                  <c:v>42969.106249942131</c:v>
                </c:pt>
                <c:pt idx="38247">
                  <c:v>42969.113194386577</c:v>
                </c:pt>
                <c:pt idx="38248">
                  <c:v>42969.120138831022</c:v>
                </c:pt>
                <c:pt idx="38249">
                  <c:v>42969.12708327546</c:v>
                </c:pt>
                <c:pt idx="38250">
                  <c:v>42969.134027719905</c:v>
                </c:pt>
                <c:pt idx="38251">
                  <c:v>42969.14097216435</c:v>
                </c:pt>
                <c:pt idx="38252">
                  <c:v>42969.147916608796</c:v>
                </c:pt>
                <c:pt idx="38253">
                  <c:v>42969.154861053241</c:v>
                </c:pt>
                <c:pt idx="38254">
                  <c:v>42969.161805497686</c:v>
                </c:pt>
                <c:pt idx="38255">
                  <c:v>42969.168749942131</c:v>
                </c:pt>
                <c:pt idx="38256">
                  <c:v>42969.175694386577</c:v>
                </c:pt>
                <c:pt idx="38257">
                  <c:v>42969.182638831022</c:v>
                </c:pt>
                <c:pt idx="38258">
                  <c:v>42969.18958327546</c:v>
                </c:pt>
                <c:pt idx="38259">
                  <c:v>42969.196527719905</c:v>
                </c:pt>
                <c:pt idx="38260">
                  <c:v>42969.20347216435</c:v>
                </c:pt>
                <c:pt idx="38261">
                  <c:v>42969.210416608796</c:v>
                </c:pt>
                <c:pt idx="38262">
                  <c:v>42969.217361053241</c:v>
                </c:pt>
                <c:pt idx="38263">
                  <c:v>42969.224305497686</c:v>
                </c:pt>
                <c:pt idx="38264">
                  <c:v>42969.231249942131</c:v>
                </c:pt>
                <c:pt idx="38265">
                  <c:v>42969.238194386577</c:v>
                </c:pt>
                <c:pt idx="38266">
                  <c:v>42969.245138831022</c:v>
                </c:pt>
                <c:pt idx="38267">
                  <c:v>42969.25208327546</c:v>
                </c:pt>
                <c:pt idx="38268">
                  <c:v>42969.259027719905</c:v>
                </c:pt>
                <c:pt idx="38269">
                  <c:v>42969.26597216435</c:v>
                </c:pt>
                <c:pt idx="38270">
                  <c:v>42969.272916608796</c:v>
                </c:pt>
                <c:pt idx="38271">
                  <c:v>42969.279861053241</c:v>
                </c:pt>
                <c:pt idx="38272">
                  <c:v>42969.286805497686</c:v>
                </c:pt>
                <c:pt idx="38273">
                  <c:v>42969.293749942131</c:v>
                </c:pt>
                <c:pt idx="38274">
                  <c:v>42969.300694386577</c:v>
                </c:pt>
                <c:pt idx="38275">
                  <c:v>42969.307638831022</c:v>
                </c:pt>
                <c:pt idx="38276">
                  <c:v>42969.31458327546</c:v>
                </c:pt>
                <c:pt idx="38277">
                  <c:v>42969.321527719905</c:v>
                </c:pt>
                <c:pt idx="38278">
                  <c:v>42969.32847216435</c:v>
                </c:pt>
                <c:pt idx="38279">
                  <c:v>42969.335416608796</c:v>
                </c:pt>
                <c:pt idx="38280">
                  <c:v>42969.342361053241</c:v>
                </c:pt>
                <c:pt idx="38281">
                  <c:v>42969.349305497686</c:v>
                </c:pt>
                <c:pt idx="38282">
                  <c:v>42969.356249942131</c:v>
                </c:pt>
                <c:pt idx="38283">
                  <c:v>42969.363194386577</c:v>
                </c:pt>
                <c:pt idx="38284">
                  <c:v>42969.370138831022</c:v>
                </c:pt>
                <c:pt idx="38285">
                  <c:v>42969.37708327546</c:v>
                </c:pt>
                <c:pt idx="38286">
                  <c:v>42969.384027719905</c:v>
                </c:pt>
                <c:pt idx="38287">
                  <c:v>42969.39097216435</c:v>
                </c:pt>
                <c:pt idx="38288">
                  <c:v>42969.397916608796</c:v>
                </c:pt>
                <c:pt idx="38289">
                  <c:v>42969.404861053241</c:v>
                </c:pt>
                <c:pt idx="38290">
                  <c:v>42969.411805497686</c:v>
                </c:pt>
                <c:pt idx="38291">
                  <c:v>42969.418749942131</c:v>
                </c:pt>
                <c:pt idx="38292">
                  <c:v>42969.425694386577</c:v>
                </c:pt>
                <c:pt idx="38293">
                  <c:v>42969.432638831022</c:v>
                </c:pt>
                <c:pt idx="38294">
                  <c:v>42969.43958327546</c:v>
                </c:pt>
                <c:pt idx="38295">
                  <c:v>42969.446527719905</c:v>
                </c:pt>
                <c:pt idx="38296">
                  <c:v>42969.45347216435</c:v>
                </c:pt>
                <c:pt idx="38297">
                  <c:v>42969.460416608796</c:v>
                </c:pt>
                <c:pt idx="38298">
                  <c:v>42969.467361053241</c:v>
                </c:pt>
                <c:pt idx="38299">
                  <c:v>42969.474305497686</c:v>
                </c:pt>
                <c:pt idx="38300">
                  <c:v>42969.481249942131</c:v>
                </c:pt>
                <c:pt idx="38301">
                  <c:v>42969.488194386577</c:v>
                </c:pt>
                <c:pt idx="38302">
                  <c:v>42969.495138831022</c:v>
                </c:pt>
                <c:pt idx="38303">
                  <c:v>42969.50208327546</c:v>
                </c:pt>
                <c:pt idx="38304">
                  <c:v>42969.509027719905</c:v>
                </c:pt>
                <c:pt idx="38305">
                  <c:v>42969.51597216435</c:v>
                </c:pt>
                <c:pt idx="38306">
                  <c:v>42969.522916608796</c:v>
                </c:pt>
                <c:pt idx="38307">
                  <c:v>42969.529861053241</c:v>
                </c:pt>
                <c:pt idx="38308">
                  <c:v>42969.536805497686</c:v>
                </c:pt>
                <c:pt idx="38309">
                  <c:v>42969.543749942131</c:v>
                </c:pt>
                <c:pt idx="38310">
                  <c:v>42969.550694386577</c:v>
                </c:pt>
                <c:pt idx="38311">
                  <c:v>42969.557638831022</c:v>
                </c:pt>
                <c:pt idx="38312">
                  <c:v>42969.56458327546</c:v>
                </c:pt>
                <c:pt idx="38313">
                  <c:v>42969.571527719905</c:v>
                </c:pt>
                <c:pt idx="38314">
                  <c:v>42969.57847216435</c:v>
                </c:pt>
                <c:pt idx="38315">
                  <c:v>42969.585416608796</c:v>
                </c:pt>
                <c:pt idx="38316">
                  <c:v>42969.592361053241</c:v>
                </c:pt>
                <c:pt idx="38317">
                  <c:v>42969.599305497686</c:v>
                </c:pt>
                <c:pt idx="38318">
                  <c:v>42969.606249942131</c:v>
                </c:pt>
                <c:pt idx="38319">
                  <c:v>42969.613194386577</c:v>
                </c:pt>
                <c:pt idx="38320">
                  <c:v>42969.620138831022</c:v>
                </c:pt>
                <c:pt idx="38321">
                  <c:v>42969.62708327546</c:v>
                </c:pt>
                <c:pt idx="38322">
                  <c:v>42969.634027719905</c:v>
                </c:pt>
                <c:pt idx="38323">
                  <c:v>42969.64097216435</c:v>
                </c:pt>
                <c:pt idx="38324">
                  <c:v>42969.647916608796</c:v>
                </c:pt>
                <c:pt idx="38325">
                  <c:v>42969.654861053241</c:v>
                </c:pt>
                <c:pt idx="38326">
                  <c:v>42969.661805497686</c:v>
                </c:pt>
                <c:pt idx="38327">
                  <c:v>42969.668749942131</c:v>
                </c:pt>
                <c:pt idx="38328">
                  <c:v>42969.675694386577</c:v>
                </c:pt>
                <c:pt idx="38329">
                  <c:v>42969.682638831022</c:v>
                </c:pt>
                <c:pt idx="38330">
                  <c:v>42969.68958327546</c:v>
                </c:pt>
                <c:pt idx="38331">
                  <c:v>42969.696527719905</c:v>
                </c:pt>
                <c:pt idx="38332">
                  <c:v>42969.70347216435</c:v>
                </c:pt>
                <c:pt idx="38333">
                  <c:v>42969.710416608796</c:v>
                </c:pt>
                <c:pt idx="38334">
                  <c:v>42969.717361053241</c:v>
                </c:pt>
                <c:pt idx="38335">
                  <c:v>42969.724305497686</c:v>
                </c:pt>
                <c:pt idx="38336">
                  <c:v>42969.731249942131</c:v>
                </c:pt>
                <c:pt idx="38337">
                  <c:v>42969.738194386577</c:v>
                </c:pt>
                <c:pt idx="38338">
                  <c:v>42969.745138831022</c:v>
                </c:pt>
                <c:pt idx="38339">
                  <c:v>42969.75208327546</c:v>
                </c:pt>
                <c:pt idx="38340">
                  <c:v>42969.759027719905</c:v>
                </c:pt>
                <c:pt idx="38341">
                  <c:v>42969.76597216435</c:v>
                </c:pt>
                <c:pt idx="38342">
                  <c:v>42969.772916608796</c:v>
                </c:pt>
                <c:pt idx="38343">
                  <c:v>42969.779861053241</c:v>
                </c:pt>
                <c:pt idx="38344">
                  <c:v>42969.786805497686</c:v>
                </c:pt>
                <c:pt idx="38345">
                  <c:v>42969.793749942131</c:v>
                </c:pt>
                <c:pt idx="38346">
                  <c:v>42969.800694386577</c:v>
                </c:pt>
                <c:pt idx="38347">
                  <c:v>42969.807638831022</c:v>
                </c:pt>
                <c:pt idx="38348">
                  <c:v>42969.81458327546</c:v>
                </c:pt>
                <c:pt idx="38349">
                  <c:v>42969.821527719905</c:v>
                </c:pt>
                <c:pt idx="38350">
                  <c:v>42969.82847216435</c:v>
                </c:pt>
                <c:pt idx="38351">
                  <c:v>42969.835416608796</c:v>
                </c:pt>
                <c:pt idx="38352">
                  <c:v>42969.842361053241</c:v>
                </c:pt>
                <c:pt idx="38353">
                  <c:v>42969.849305497686</c:v>
                </c:pt>
                <c:pt idx="38354">
                  <c:v>42969.856249942131</c:v>
                </c:pt>
                <c:pt idx="38355">
                  <c:v>42969.863194386577</c:v>
                </c:pt>
                <c:pt idx="38356">
                  <c:v>42969.870138831022</c:v>
                </c:pt>
                <c:pt idx="38357">
                  <c:v>42969.87708327546</c:v>
                </c:pt>
                <c:pt idx="38358">
                  <c:v>42969.884027719905</c:v>
                </c:pt>
                <c:pt idx="38359">
                  <c:v>42969.89097216435</c:v>
                </c:pt>
                <c:pt idx="38360">
                  <c:v>42969.897916608796</c:v>
                </c:pt>
                <c:pt idx="38361">
                  <c:v>42969.904861053241</c:v>
                </c:pt>
                <c:pt idx="38362">
                  <c:v>42969.911805497686</c:v>
                </c:pt>
                <c:pt idx="38363">
                  <c:v>42969.918749942131</c:v>
                </c:pt>
                <c:pt idx="38364">
                  <c:v>42969.925694386577</c:v>
                </c:pt>
                <c:pt idx="38365">
                  <c:v>42969.932638831022</c:v>
                </c:pt>
                <c:pt idx="38366">
                  <c:v>42969.93958327546</c:v>
                </c:pt>
                <c:pt idx="38367">
                  <c:v>42969.946527719905</c:v>
                </c:pt>
                <c:pt idx="38368">
                  <c:v>42969.95347216435</c:v>
                </c:pt>
                <c:pt idx="38369">
                  <c:v>42969.960416608796</c:v>
                </c:pt>
                <c:pt idx="38370">
                  <c:v>42969.967361053241</c:v>
                </c:pt>
                <c:pt idx="38371">
                  <c:v>42969.974305497686</c:v>
                </c:pt>
                <c:pt idx="38372">
                  <c:v>42969.981249942131</c:v>
                </c:pt>
                <c:pt idx="38373">
                  <c:v>42969.988194386577</c:v>
                </c:pt>
                <c:pt idx="38374">
                  <c:v>42969.995138831022</c:v>
                </c:pt>
                <c:pt idx="38375">
                  <c:v>42970.00208327546</c:v>
                </c:pt>
                <c:pt idx="38376">
                  <c:v>42970.009027719905</c:v>
                </c:pt>
                <c:pt idx="38377">
                  <c:v>42970.01597216435</c:v>
                </c:pt>
                <c:pt idx="38378">
                  <c:v>42970.022916608796</c:v>
                </c:pt>
                <c:pt idx="38379">
                  <c:v>42970.029861053241</c:v>
                </c:pt>
                <c:pt idx="38380">
                  <c:v>42970.036805497686</c:v>
                </c:pt>
                <c:pt idx="38381">
                  <c:v>42970.043749942131</c:v>
                </c:pt>
                <c:pt idx="38382">
                  <c:v>42970.050694386577</c:v>
                </c:pt>
                <c:pt idx="38383">
                  <c:v>42970.057638831022</c:v>
                </c:pt>
                <c:pt idx="38384">
                  <c:v>42970.06458327546</c:v>
                </c:pt>
                <c:pt idx="38385">
                  <c:v>42970.071527719905</c:v>
                </c:pt>
                <c:pt idx="38386">
                  <c:v>42970.07847216435</c:v>
                </c:pt>
                <c:pt idx="38387">
                  <c:v>42970.085416608796</c:v>
                </c:pt>
                <c:pt idx="38388">
                  <c:v>42970.092361053241</c:v>
                </c:pt>
                <c:pt idx="38389">
                  <c:v>42970.099305497686</c:v>
                </c:pt>
                <c:pt idx="38390">
                  <c:v>42970.106249942131</c:v>
                </c:pt>
                <c:pt idx="38391">
                  <c:v>42970.113194386577</c:v>
                </c:pt>
                <c:pt idx="38392">
                  <c:v>42970.120138831022</c:v>
                </c:pt>
                <c:pt idx="38393">
                  <c:v>42970.12708327546</c:v>
                </c:pt>
                <c:pt idx="38394">
                  <c:v>42970.134027719905</c:v>
                </c:pt>
                <c:pt idx="38395">
                  <c:v>42970.14097216435</c:v>
                </c:pt>
                <c:pt idx="38396">
                  <c:v>42970.147916608796</c:v>
                </c:pt>
                <c:pt idx="38397">
                  <c:v>42970.154861053241</c:v>
                </c:pt>
                <c:pt idx="38398">
                  <c:v>42970.161805497686</c:v>
                </c:pt>
                <c:pt idx="38399">
                  <c:v>42970.168749942131</c:v>
                </c:pt>
                <c:pt idx="38400">
                  <c:v>42970.175694386577</c:v>
                </c:pt>
                <c:pt idx="38401">
                  <c:v>42970.182638831022</c:v>
                </c:pt>
                <c:pt idx="38402">
                  <c:v>42970.18958327546</c:v>
                </c:pt>
                <c:pt idx="38403">
                  <c:v>42970.196527719905</c:v>
                </c:pt>
                <c:pt idx="38404">
                  <c:v>42970.20347216435</c:v>
                </c:pt>
                <c:pt idx="38405">
                  <c:v>42970.210416608796</c:v>
                </c:pt>
                <c:pt idx="38406">
                  <c:v>42970.217361053241</c:v>
                </c:pt>
                <c:pt idx="38407">
                  <c:v>42970.224305497686</c:v>
                </c:pt>
                <c:pt idx="38408">
                  <c:v>42970.231249942131</c:v>
                </c:pt>
                <c:pt idx="38409">
                  <c:v>42970.238194386577</c:v>
                </c:pt>
                <c:pt idx="38410">
                  <c:v>42970.245138831022</c:v>
                </c:pt>
                <c:pt idx="38411">
                  <c:v>42970.25208327546</c:v>
                </c:pt>
                <c:pt idx="38412">
                  <c:v>42970.259027719905</c:v>
                </c:pt>
                <c:pt idx="38413">
                  <c:v>42970.26597216435</c:v>
                </c:pt>
                <c:pt idx="38414">
                  <c:v>42970.272916608796</c:v>
                </c:pt>
                <c:pt idx="38415">
                  <c:v>42970.279861053241</c:v>
                </c:pt>
                <c:pt idx="38416">
                  <c:v>42970.286805497686</c:v>
                </c:pt>
                <c:pt idx="38417">
                  <c:v>42970.293749942131</c:v>
                </c:pt>
                <c:pt idx="38418">
                  <c:v>42970.300694386577</c:v>
                </c:pt>
                <c:pt idx="38419">
                  <c:v>42970.307638831022</c:v>
                </c:pt>
                <c:pt idx="38420">
                  <c:v>42970.31458327546</c:v>
                </c:pt>
                <c:pt idx="38421">
                  <c:v>42970.321527719905</c:v>
                </c:pt>
                <c:pt idx="38422">
                  <c:v>42970.32847216435</c:v>
                </c:pt>
                <c:pt idx="38423">
                  <c:v>42970.335416608796</c:v>
                </c:pt>
                <c:pt idx="38424">
                  <c:v>42970.342361053241</c:v>
                </c:pt>
                <c:pt idx="38425">
                  <c:v>42970.349305497686</c:v>
                </c:pt>
                <c:pt idx="38426">
                  <c:v>42970.356249942131</c:v>
                </c:pt>
                <c:pt idx="38427">
                  <c:v>42970.363194386577</c:v>
                </c:pt>
                <c:pt idx="38428">
                  <c:v>42970.370138831022</c:v>
                </c:pt>
                <c:pt idx="38429">
                  <c:v>42970.37708327546</c:v>
                </c:pt>
                <c:pt idx="38430">
                  <c:v>42970.384027719905</c:v>
                </c:pt>
                <c:pt idx="38431">
                  <c:v>42970.39097216435</c:v>
                </c:pt>
                <c:pt idx="38432">
                  <c:v>42970.397916608796</c:v>
                </c:pt>
                <c:pt idx="38433">
                  <c:v>42970.404861053241</c:v>
                </c:pt>
                <c:pt idx="38434">
                  <c:v>42970.411805497686</c:v>
                </c:pt>
                <c:pt idx="38435">
                  <c:v>42970.418749942131</c:v>
                </c:pt>
                <c:pt idx="38436">
                  <c:v>42970.425694386577</c:v>
                </c:pt>
                <c:pt idx="38437">
                  <c:v>42970.432638831022</c:v>
                </c:pt>
                <c:pt idx="38438">
                  <c:v>42970.43958327546</c:v>
                </c:pt>
                <c:pt idx="38439">
                  <c:v>42970.446527719905</c:v>
                </c:pt>
                <c:pt idx="38440">
                  <c:v>42970.45347216435</c:v>
                </c:pt>
                <c:pt idx="38441">
                  <c:v>42970.460416608796</c:v>
                </c:pt>
                <c:pt idx="38442">
                  <c:v>42970.467361053241</c:v>
                </c:pt>
                <c:pt idx="38443">
                  <c:v>42970.474305497686</c:v>
                </c:pt>
                <c:pt idx="38444">
                  <c:v>42970.481249942131</c:v>
                </c:pt>
                <c:pt idx="38445">
                  <c:v>42970.488194386577</c:v>
                </c:pt>
                <c:pt idx="38446">
                  <c:v>42970.495138831022</c:v>
                </c:pt>
                <c:pt idx="38447">
                  <c:v>42970.50208327546</c:v>
                </c:pt>
                <c:pt idx="38448">
                  <c:v>42970.509027719905</c:v>
                </c:pt>
                <c:pt idx="38449">
                  <c:v>42970.51597216435</c:v>
                </c:pt>
                <c:pt idx="38450">
                  <c:v>42970.522916608796</c:v>
                </c:pt>
                <c:pt idx="38451">
                  <c:v>42970.529861053241</c:v>
                </c:pt>
                <c:pt idx="38452">
                  <c:v>42970.536805497686</c:v>
                </c:pt>
                <c:pt idx="38453">
                  <c:v>42970.543749942131</c:v>
                </c:pt>
                <c:pt idx="38454">
                  <c:v>42970.550694386577</c:v>
                </c:pt>
                <c:pt idx="38455">
                  <c:v>42970.557638831022</c:v>
                </c:pt>
                <c:pt idx="38456">
                  <c:v>42970.56458327546</c:v>
                </c:pt>
                <c:pt idx="38457">
                  <c:v>42970.571527719905</c:v>
                </c:pt>
                <c:pt idx="38458">
                  <c:v>42970.57847216435</c:v>
                </c:pt>
                <c:pt idx="38459">
                  <c:v>42970.585416608796</c:v>
                </c:pt>
                <c:pt idx="38460">
                  <c:v>42970.592361053241</c:v>
                </c:pt>
                <c:pt idx="38461">
                  <c:v>42970.599305497686</c:v>
                </c:pt>
                <c:pt idx="38462">
                  <c:v>42970.606249942131</c:v>
                </c:pt>
                <c:pt idx="38463">
                  <c:v>42970.613194386577</c:v>
                </c:pt>
                <c:pt idx="38464">
                  <c:v>42970.620138831022</c:v>
                </c:pt>
                <c:pt idx="38465">
                  <c:v>42970.62708327546</c:v>
                </c:pt>
                <c:pt idx="38466">
                  <c:v>42970.634027719905</c:v>
                </c:pt>
                <c:pt idx="38467">
                  <c:v>42970.64097216435</c:v>
                </c:pt>
                <c:pt idx="38468">
                  <c:v>42970.647916608796</c:v>
                </c:pt>
                <c:pt idx="38469">
                  <c:v>42970.654861053241</c:v>
                </c:pt>
                <c:pt idx="38470">
                  <c:v>42970.661805497686</c:v>
                </c:pt>
                <c:pt idx="38471">
                  <c:v>42970.668749942131</c:v>
                </c:pt>
                <c:pt idx="38472">
                  <c:v>42970.675694386577</c:v>
                </c:pt>
                <c:pt idx="38473">
                  <c:v>42970.682638831022</c:v>
                </c:pt>
                <c:pt idx="38474">
                  <c:v>42970.68958327546</c:v>
                </c:pt>
                <c:pt idx="38475">
                  <c:v>42970.696527719905</c:v>
                </c:pt>
                <c:pt idx="38476">
                  <c:v>42970.70347216435</c:v>
                </c:pt>
                <c:pt idx="38477">
                  <c:v>42970.710416608796</c:v>
                </c:pt>
                <c:pt idx="38478">
                  <c:v>42970.717361053241</c:v>
                </c:pt>
                <c:pt idx="38479">
                  <c:v>42970.724305497686</c:v>
                </c:pt>
                <c:pt idx="38480">
                  <c:v>42970.731249942131</c:v>
                </c:pt>
                <c:pt idx="38481">
                  <c:v>42970.738194386577</c:v>
                </c:pt>
                <c:pt idx="38482">
                  <c:v>42970.745138831022</c:v>
                </c:pt>
                <c:pt idx="38483">
                  <c:v>42970.75208327546</c:v>
                </c:pt>
                <c:pt idx="38484">
                  <c:v>42970.759027719905</c:v>
                </c:pt>
                <c:pt idx="38485">
                  <c:v>42970.76597216435</c:v>
                </c:pt>
                <c:pt idx="38486">
                  <c:v>42970.772916608796</c:v>
                </c:pt>
                <c:pt idx="38487">
                  <c:v>42970.779861053241</c:v>
                </c:pt>
                <c:pt idx="38488">
                  <c:v>42970.786805497686</c:v>
                </c:pt>
                <c:pt idx="38489">
                  <c:v>42970.793749942131</c:v>
                </c:pt>
                <c:pt idx="38490">
                  <c:v>42970.800694386577</c:v>
                </c:pt>
                <c:pt idx="38491">
                  <c:v>42970.807638831022</c:v>
                </c:pt>
                <c:pt idx="38492">
                  <c:v>42970.81458327546</c:v>
                </c:pt>
                <c:pt idx="38493">
                  <c:v>42970.821527719905</c:v>
                </c:pt>
                <c:pt idx="38494">
                  <c:v>42970.82847216435</c:v>
                </c:pt>
                <c:pt idx="38495">
                  <c:v>42970.835416608796</c:v>
                </c:pt>
                <c:pt idx="38496">
                  <c:v>42970.842361053241</c:v>
                </c:pt>
                <c:pt idx="38497">
                  <c:v>42970.849305497686</c:v>
                </c:pt>
                <c:pt idx="38498">
                  <c:v>42970.856249942131</c:v>
                </c:pt>
                <c:pt idx="38499">
                  <c:v>42970.863194386577</c:v>
                </c:pt>
                <c:pt idx="38500">
                  <c:v>42970.870138831022</c:v>
                </c:pt>
                <c:pt idx="38501">
                  <c:v>42970.87708327546</c:v>
                </c:pt>
                <c:pt idx="38502">
                  <c:v>42970.884027719905</c:v>
                </c:pt>
                <c:pt idx="38503">
                  <c:v>42970.89097216435</c:v>
                </c:pt>
                <c:pt idx="38504">
                  <c:v>42970.897916608796</c:v>
                </c:pt>
                <c:pt idx="38505">
                  <c:v>42970.904861053241</c:v>
                </c:pt>
                <c:pt idx="38506">
                  <c:v>42970.911805497686</c:v>
                </c:pt>
                <c:pt idx="38507">
                  <c:v>42970.918749942131</c:v>
                </c:pt>
                <c:pt idx="38508">
                  <c:v>42970.925694386577</c:v>
                </c:pt>
                <c:pt idx="38509">
                  <c:v>42970.932638831022</c:v>
                </c:pt>
                <c:pt idx="38510">
                  <c:v>42970.93958327546</c:v>
                </c:pt>
                <c:pt idx="38511">
                  <c:v>42970.946527719905</c:v>
                </c:pt>
                <c:pt idx="38512">
                  <c:v>42970.95347216435</c:v>
                </c:pt>
                <c:pt idx="38513">
                  <c:v>42970.960416608796</c:v>
                </c:pt>
                <c:pt idx="38514">
                  <c:v>42970.967361053241</c:v>
                </c:pt>
                <c:pt idx="38515">
                  <c:v>42970.974305497686</c:v>
                </c:pt>
                <c:pt idx="38516">
                  <c:v>42970.981249942131</c:v>
                </c:pt>
                <c:pt idx="38517">
                  <c:v>42970.988194386577</c:v>
                </c:pt>
                <c:pt idx="38518">
                  <c:v>42970.995138831022</c:v>
                </c:pt>
                <c:pt idx="38519">
                  <c:v>42971.00208327546</c:v>
                </c:pt>
                <c:pt idx="38520">
                  <c:v>42971.009027719905</c:v>
                </c:pt>
                <c:pt idx="38521">
                  <c:v>42971.01597216435</c:v>
                </c:pt>
                <c:pt idx="38522">
                  <c:v>42971.022916608796</c:v>
                </c:pt>
                <c:pt idx="38523">
                  <c:v>42971.029861053241</c:v>
                </c:pt>
                <c:pt idx="38524">
                  <c:v>42971.036805497686</c:v>
                </c:pt>
                <c:pt idx="38525">
                  <c:v>42971.043749942131</c:v>
                </c:pt>
                <c:pt idx="38526">
                  <c:v>42971.050694386577</c:v>
                </c:pt>
                <c:pt idx="38527">
                  <c:v>42971.057638831022</c:v>
                </c:pt>
                <c:pt idx="38528">
                  <c:v>42971.06458327546</c:v>
                </c:pt>
                <c:pt idx="38529">
                  <c:v>42971.071527719905</c:v>
                </c:pt>
                <c:pt idx="38530">
                  <c:v>42971.07847216435</c:v>
                </c:pt>
                <c:pt idx="38531">
                  <c:v>42971.085416608796</c:v>
                </c:pt>
                <c:pt idx="38532">
                  <c:v>42971.092361053241</c:v>
                </c:pt>
                <c:pt idx="38533">
                  <c:v>42971.099305497686</c:v>
                </c:pt>
                <c:pt idx="38534">
                  <c:v>42971.106249942131</c:v>
                </c:pt>
                <c:pt idx="38535">
                  <c:v>42971.113194386577</c:v>
                </c:pt>
                <c:pt idx="38536">
                  <c:v>42971.120138831022</c:v>
                </c:pt>
                <c:pt idx="38537">
                  <c:v>42971.12708327546</c:v>
                </c:pt>
                <c:pt idx="38538">
                  <c:v>42971.134027719905</c:v>
                </c:pt>
                <c:pt idx="38539">
                  <c:v>42971.14097216435</c:v>
                </c:pt>
                <c:pt idx="38540">
                  <c:v>42971.147916608796</c:v>
                </c:pt>
                <c:pt idx="38541">
                  <c:v>42971.154861053241</c:v>
                </c:pt>
                <c:pt idx="38542">
                  <c:v>42971.161805497686</c:v>
                </c:pt>
                <c:pt idx="38543">
                  <c:v>42971.168749942131</c:v>
                </c:pt>
                <c:pt idx="38544">
                  <c:v>42971.175694386577</c:v>
                </c:pt>
                <c:pt idx="38545">
                  <c:v>42971.182638831022</c:v>
                </c:pt>
                <c:pt idx="38546">
                  <c:v>42971.18958327546</c:v>
                </c:pt>
                <c:pt idx="38547">
                  <c:v>42971.196527719905</c:v>
                </c:pt>
                <c:pt idx="38548">
                  <c:v>42971.20347216435</c:v>
                </c:pt>
                <c:pt idx="38549">
                  <c:v>42971.210416608796</c:v>
                </c:pt>
                <c:pt idx="38550">
                  <c:v>42971.217361053241</c:v>
                </c:pt>
                <c:pt idx="38551">
                  <c:v>42971.224305497686</c:v>
                </c:pt>
                <c:pt idx="38552">
                  <c:v>42971.231249942131</c:v>
                </c:pt>
                <c:pt idx="38553">
                  <c:v>42971.238194386577</c:v>
                </c:pt>
                <c:pt idx="38554">
                  <c:v>42971.245138831022</c:v>
                </c:pt>
                <c:pt idx="38555">
                  <c:v>42971.25208327546</c:v>
                </c:pt>
                <c:pt idx="38556">
                  <c:v>42971.259027719905</c:v>
                </c:pt>
                <c:pt idx="38557">
                  <c:v>42971.26597216435</c:v>
                </c:pt>
                <c:pt idx="38558">
                  <c:v>42971.272916608796</c:v>
                </c:pt>
                <c:pt idx="38559">
                  <c:v>42971.279861053241</c:v>
                </c:pt>
                <c:pt idx="38560">
                  <c:v>42971.286805497686</c:v>
                </c:pt>
                <c:pt idx="38561">
                  <c:v>42971.293749942131</c:v>
                </c:pt>
                <c:pt idx="38562">
                  <c:v>42971.300694386577</c:v>
                </c:pt>
                <c:pt idx="38563">
                  <c:v>42971.307638831022</c:v>
                </c:pt>
                <c:pt idx="38564">
                  <c:v>42971.31458327546</c:v>
                </c:pt>
                <c:pt idx="38565">
                  <c:v>42971.321527719905</c:v>
                </c:pt>
                <c:pt idx="38566">
                  <c:v>42971.32847216435</c:v>
                </c:pt>
                <c:pt idx="38567">
                  <c:v>42971.335416608796</c:v>
                </c:pt>
                <c:pt idx="38568">
                  <c:v>42971.342361053241</c:v>
                </c:pt>
                <c:pt idx="38569">
                  <c:v>42971.349305497686</c:v>
                </c:pt>
                <c:pt idx="38570">
                  <c:v>42971.356249942131</c:v>
                </c:pt>
                <c:pt idx="38571">
                  <c:v>42971.363194386577</c:v>
                </c:pt>
                <c:pt idx="38572">
                  <c:v>42971.370138831022</c:v>
                </c:pt>
                <c:pt idx="38573">
                  <c:v>42971.37708327546</c:v>
                </c:pt>
                <c:pt idx="38574">
                  <c:v>42971.384027719905</c:v>
                </c:pt>
                <c:pt idx="38575">
                  <c:v>42971.39097216435</c:v>
                </c:pt>
                <c:pt idx="38576">
                  <c:v>42971.397916608796</c:v>
                </c:pt>
                <c:pt idx="38577">
                  <c:v>42971.404861053241</c:v>
                </c:pt>
                <c:pt idx="38578">
                  <c:v>42971.411805497686</c:v>
                </c:pt>
                <c:pt idx="38579">
                  <c:v>42971.418749942131</c:v>
                </c:pt>
                <c:pt idx="38580">
                  <c:v>42971.425694386577</c:v>
                </c:pt>
                <c:pt idx="38581">
                  <c:v>42971.432638831022</c:v>
                </c:pt>
                <c:pt idx="38582">
                  <c:v>42971.43958327546</c:v>
                </c:pt>
                <c:pt idx="38583">
                  <c:v>42971.446527719905</c:v>
                </c:pt>
                <c:pt idx="38584">
                  <c:v>42971.45347216435</c:v>
                </c:pt>
                <c:pt idx="38585">
                  <c:v>42971.460416608796</c:v>
                </c:pt>
                <c:pt idx="38586">
                  <c:v>42971.467361053241</c:v>
                </c:pt>
                <c:pt idx="38587">
                  <c:v>42971.474305497686</c:v>
                </c:pt>
                <c:pt idx="38588">
                  <c:v>42971.481249942131</c:v>
                </c:pt>
                <c:pt idx="38589">
                  <c:v>42971.488194386577</c:v>
                </c:pt>
                <c:pt idx="38590">
                  <c:v>42971.495138831022</c:v>
                </c:pt>
                <c:pt idx="38591">
                  <c:v>42971.50208327546</c:v>
                </c:pt>
                <c:pt idx="38592">
                  <c:v>42971.509027719905</c:v>
                </c:pt>
                <c:pt idx="38593">
                  <c:v>42971.51597216435</c:v>
                </c:pt>
                <c:pt idx="38594">
                  <c:v>42971.522916608796</c:v>
                </c:pt>
                <c:pt idx="38595">
                  <c:v>42971.529861053241</c:v>
                </c:pt>
                <c:pt idx="38596">
                  <c:v>42971.536805497686</c:v>
                </c:pt>
                <c:pt idx="38597">
                  <c:v>42971.543749942131</c:v>
                </c:pt>
                <c:pt idx="38598">
                  <c:v>42971.550694386577</c:v>
                </c:pt>
                <c:pt idx="38599">
                  <c:v>42971.557638831022</c:v>
                </c:pt>
                <c:pt idx="38600">
                  <c:v>42971.56458327546</c:v>
                </c:pt>
                <c:pt idx="38601">
                  <c:v>42971.571527719905</c:v>
                </c:pt>
                <c:pt idx="38602">
                  <c:v>42971.57847216435</c:v>
                </c:pt>
                <c:pt idx="38603">
                  <c:v>42971.585416608796</c:v>
                </c:pt>
                <c:pt idx="38604">
                  <c:v>42971.592361053241</c:v>
                </c:pt>
                <c:pt idx="38605">
                  <c:v>42971.599305497686</c:v>
                </c:pt>
                <c:pt idx="38606">
                  <c:v>42971.606249942131</c:v>
                </c:pt>
                <c:pt idx="38607">
                  <c:v>42971.613194386577</c:v>
                </c:pt>
                <c:pt idx="38608">
                  <c:v>42971.620138831022</c:v>
                </c:pt>
                <c:pt idx="38609">
                  <c:v>42971.62708327546</c:v>
                </c:pt>
                <c:pt idx="38610">
                  <c:v>42971.634027719905</c:v>
                </c:pt>
                <c:pt idx="38611">
                  <c:v>42971.64097216435</c:v>
                </c:pt>
                <c:pt idx="38612">
                  <c:v>42971.647916608796</c:v>
                </c:pt>
                <c:pt idx="38613">
                  <c:v>42971.654861053241</c:v>
                </c:pt>
                <c:pt idx="38614">
                  <c:v>42971.661805497686</c:v>
                </c:pt>
                <c:pt idx="38615">
                  <c:v>42971.668749942131</c:v>
                </c:pt>
                <c:pt idx="38616">
                  <c:v>42971.675694386577</c:v>
                </c:pt>
                <c:pt idx="38617">
                  <c:v>42971.682638831022</c:v>
                </c:pt>
                <c:pt idx="38618">
                  <c:v>42971.68958327546</c:v>
                </c:pt>
                <c:pt idx="38619">
                  <c:v>42971.696527719905</c:v>
                </c:pt>
                <c:pt idx="38620">
                  <c:v>42971.70347216435</c:v>
                </c:pt>
                <c:pt idx="38621">
                  <c:v>42971.710416608796</c:v>
                </c:pt>
                <c:pt idx="38622">
                  <c:v>42971.717361053241</c:v>
                </c:pt>
                <c:pt idx="38623">
                  <c:v>42971.724305497686</c:v>
                </c:pt>
                <c:pt idx="38624">
                  <c:v>42971.731249942131</c:v>
                </c:pt>
                <c:pt idx="38625">
                  <c:v>42971.738194386577</c:v>
                </c:pt>
                <c:pt idx="38626">
                  <c:v>42971.745138831022</c:v>
                </c:pt>
                <c:pt idx="38627">
                  <c:v>42971.75208327546</c:v>
                </c:pt>
                <c:pt idx="38628">
                  <c:v>42971.759027719905</c:v>
                </c:pt>
                <c:pt idx="38629">
                  <c:v>42971.76597216435</c:v>
                </c:pt>
                <c:pt idx="38630">
                  <c:v>42971.772916608796</c:v>
                </c:pt>
                <c:pt idx="38631">
                  <c:v>42971.779861053241</c:v>
                </c:pt>
                <c:pt idx="38632">
                  <c:v>42971.786805497686</c:v>
                </c:pt>
                <c:pt idx="38633">
                  <c:v>42971.793749942131</c:v>
                </c:pt>
                <c:pt idx="38634">
                  <c:v>42971.800694386577</c:v>
                </c:pt>
                <c:pt idx="38635">
                  <c:v>42971.807638831022</c:v>
                </c:pt>
                <c:pt idx="38636">
                  <c:v>42971.81458327546</c:v>
                </c:pt>
                <c:pt idx="38637">
                  <c:v>42971.821527719905</c:v>
                </c:pt>
                <c:pt idx="38638">
                  <c:v>42971.82847216435</c:v>
                </c:pt>
                <c:pt idx="38639">
                  <c:v>42971.835416608796</c:v>
                </c:pt>
                <c:pt idx="38640">
                  <c:v>42971.842361053241</c:v>
                </c:pt>
                <c:pt idx="38641">
                  <c:v>42971.849305497686</c:v>
                </c:pt>
                <c:pt idx="38642">
                  <c:v>42971.856249942131</c:v>
                </c:pt>
                <c:pt idx="38643">
                  <c:v>42971.863194386577</c:v>
                </c:pt>
                <c:pt idx="38644">
                  <c:v>42971.870138831022</c:v>
                </c:pt>
                <c:pt idx="38645">
                  <c:v>42971.87708327546</c:v>
                </c:pt>
                <c:pt idx="38646">
                  <c:v>42971.884027719905</c:v>
                </c:pt>
                <c:pt idx="38647">
                  <c:v>42971.89097216435</c:v>
                </c:pt>
                <c:pt idx="38648">
                  <c:v>42971.897916608796</c:v>
                </c:pt>
                <c:pt idx="38649">
                  <c:v>42971.904861053241</c:v>
                </c:pt>
                <c:pt idx="38650">
                  <c:v>42971.911805497686</c:v>
                </c:pt>
                <c:pt idx="38651">
                  <c:v>42971.918749942131</c:v>
                </c:pt>
                <c:pt idx="38652">
                  <c:v>42971.925694386577</c:v>
                </c:pt>
                <c:pt idx="38653">
                  <c:v>42971.932638831022</c:v>
                </c:pt>
                <c:pt idx="38654">
                  <c:v>42971.93958327546</c:v>
                </c:pt>
                <c:pt idx="38655">
                  <c:v>42971.946527719905</c:v>
                </c:pt>
                <c:pt idx="38656">
                  <c:v>42971.95347216435</c:v>
                </c:pt>
                <c:pt idx="38657">
                  <c:v>42971.960416608796</c:v>
                </c:pt>
                <c:pt idx="38658">
                  <c:v>42971.967361053241</c:v>
                </c:pt>
                <c:pt idx="38659">
                  <c:v>42971.974305497686</c:v>
                </c:pt>
                <c:pt idx="38660">
                  <c:v>42971.981249942131</c:v>
                </c:pt>
                <c:pt idx="38661">
                  <c:v>42971.988194386577</c:v>
                </c:pt>
                <c:pt idx="38662">
                  <c:v>42971.995138831022</c:v>
                </c:pt>
                <c:pt idx="38663">
                  <c:v>42972.00208327546</c:v>
                </c:pt>
                <c:pt idx="38664">
                  <c:v>42972.009027719905</c:v>
                </c:pt>
                <c:pt idx="38665">
                  <c:v>42972.01597216435</c:v>
                </c:pt>
                <c:pt idx="38666">
                  <c:v>42972.022916608796</c:v>
                </c:pt>
                <c:pt idx="38667">
                  <c:v>42972.029861053241</c:v>
                </c:pt>
                <c:pt idx="38668">
                  <c:v>42972.036805497686</c:v>
                </c:pt>
                <c:pt idx="38669">
                  <c:v>42972.043749942131</c:v>
                </c:pt>
                <c:pt idx="38670">
                  <c:v>42972.050694386577</c:v>
                </c:pt>
                <c:pt idx="38671">
                  <c:v>42972.057638831022</c:v>
                </c:pt>
                <c:pt idx="38672">
                  <c:v>42972.06458327546</c:v>
                </c:pt>
                <c:pt idx="38673">
                  <c:v>42972.071527719905</c:v>
                </c:pt>
                <c:pt idx="38674">
                  <c:v>42972.07847216435</c:v>
                </c:pt>
                <c:pt idx="38675">
                  <c:v>42972.085416608796</c:v>
                </c:pt>
                <c:pt idx="38676">
                  <c:v>42972.092361053241</c:v>
                </c:pt>
                <c:pt idx="38677">
                  <c:v>42972.099305497686</c:v>
                </c:pt>
                <c:pt idx="38678">
                  <c:v>42972.106249942131</c:v>
                </c:pt>
                <c:pt idx="38679">
                  <c:v>42972.113194386577</c:v>
                </c:pt>
                <c:pt idx="38680">
                  <c:v>42972.120138831022</c:v>
                </c:pt>
                <c:pt idx="38681">
                  <c:v>42972.12708327546</c:v>
                </c:pt>
                <c:pt idx="38682">
                  <c:v>42972.134027719905</c:v>
                </c:pt>
                <c:pt idx="38683">
                  <c:v>42972.14097216435</c:v>
                </c:pt>
                <c:pt idx="38684">
                  <c:v>42972.147916608796</c:v>
                </c:pt>
                <c:pt idx="38685">
                  <c:v>42972.154861053241</c:v>
                </c:pt>
                <c:pt idx="38686">
                  <c:v>42972.161805497686</c:v>
                </c:pt>
                <c:pt idx="38687">
                  <c:v>42972.168749942131</c:v>
                </c:pt>
                <c:pt idx="38688">
                  <c:v>42972.175694386577</c:v>
                </c:pt>
                <c:pt idx="38689">
                  <c:v>42972.182638831022</c:v>
                </c:pt>
                <c:pt idx="38690">
                  <c:v>42972.18958327546</c:v>
                </c:pt>
                <c:pt idx="38691">
                  <c:v>42972.196527719905</c:v>
                </c:pt>
                <c:pt idx="38692">
                  <c:v>42972.20347216435</c:v>
                </c:pt>
                <c:pt idx="38693">
                  <c:v>42972.210416608796</c:v>
                </c:pt>
                <c:pt idx="38694">
                  <c:v>42972.217361053241</c:v>
                </c:pt>
                <c:pt idx="38695">
                  <c:v>42972.224305497686</c:v>
                </c:pt>
                <c:pt idx="38696">
                  <c:v>42972.231249942131</c:v>
                </c:pt>
                <c:pt idx="38697">
                  <c:v>42972.238194386577</c:v>
                </c:pt>
                <c:pt idx="38698">
                  <c:v>42972.245138831022</c:v>
                </c:pt>
                <c:pt idx="38699">
                  <c:v>42972.25208327546</c:v>
                </c:pt>
                <c:pt idx="38700">
                  <c:v>42972.259027719905</c:v>
                </c:pt>
                <c:pt idx="38701">
                  <c:v>42972.26597216435</c:v>
                </c:pt>
                <c:pt idx="38702">
                  <c:v>42972.272916608796</c:v>
                </c:pt>
                <c:pt idx="38703">
                  <c:v>42972.279861053241</c:v>
                </c:pt>
                <c:pt idx="38704">
                  <c:v>42972.286805497686</c:v>
                </c:pt>
                <c:pt idx="38705">
                  <c:v>42972.293749942131</c:v>
                </c:pt>
                <c:pt idx="38706">
                  <c:v>42972.300694386577</c:v>
                </c:pt>
                <c:pt idx="38707">
                  <c:v>42972.307638831022</c:v>
                </c:pt>
                <c:pt idx="38708">
                  <c:v>42972.31458327546</c:v>
                </c:pt>
                <c:pt idx="38709">
                  <c:v>42972.321527719905</c:v>
                </c:pt>
                <c:pt idx="38710">
                  <c:v>42972.32847216435</c:v>
                </c:pt>
                <c:pt idx="38711">
                  <c:v>42972.335416608796</c:v>
                </c:pt>
                <c:pt idx="38712">
                  <c:v>42972.342361053241</c:v>
                </c:pt>
                <c:pt idx="38713">
                  <c:v>42972.349305497686</c:v>
                </c:pt>
                <c:pt idx="38714">
                  <c:v>42972.356249942131</c:v>
                </c:pt>
                <c:pt idx="38715">
                  <c:v>42972.363194386577</c:v>
                </c:pt>
                <c:pt idx="38716">
                  <c:v>42972.370138831022</c:v>
                </c:pt>
                <c:pt idx="38717">
                  <c:v>42972.37708327546</c:v>
                </c:pt>
                <c:pt idx="38718">
                  <c:v>42972.384027719905</c:v>
                </c:pt>
                <c:pt idx="38719">
                  <c:v>42972.39097216435</c:v>
                </c:pt>
                <c:pt idx="38720">
                  <c:v>42972.397916608796</c:v>
                </c:pt>
                <c:pt idx="38721">
                  <c:v>42972.404861053241</c:v>
                </c:pt>
                <c:pt idx="38722">
                  <c:v>42972.411805497686</c:v>
                </c:pt>
                <c:pt idx="38723">
                  <c:v>42972.418749942131</c:v>
                </c:pt>
                <c:pt idx="38724">
                  <c:v>42972.425694386577</c:v>
                </c:pt>
                <c:pt idx="38725">
                  <c:v>42972.432638831022</c:v>
                </c:pt>
                <c:pt idx="38726">
                  <c:v>42972.43958327546</c:v>
                </c:pt>
                <c:pt idx="38727">
                  <c:v>42972.446527719905</c:v>
                </c:pt>
                <c:pt idx="38728">
                  <c:v>42972.45347216435</c:v>
                </c:pt>
                <c:pt idx="38729">
                  <c:v>42972.460416608796</c:v>
                </c:pt>
                <c:pt idx="38730">
                  <c:v>42972.467361053241</c:v>
                </c:pt>
                <c:pt idx="38731">
                  <c:v>42972.474305497686</c:v>
                </c:pt>
                <c:pt idx="38732">
                  <c:v>42972.481249942131</c:v>
                </c:pt>
                <c:pt idx="38733">
                  <c:v>42972.488194386577</c:v>
                </c:pt>
                <c:pt idx="38734">
                  <c:v>42972.495138831022</c:v>
                </c:pt>
                <c:pt idx="38735">
                  <c:v>42972.50208327546</c:v>
                </c:pt>
                <c:pt idx="38736">
                  <c:v>42972.509027719905</c:v>
                </c:pt>
                <c:pt idx="38737">
                  <c:v>42972.51597216435</c:v>
                </c:pt>
                <c:pt idx="38738">
                  <c:v>42972.522916608796</c:v>
                </c:pt>
                <c:pt idx="38739">
                  <c:v>42972.529861053241</c:v>
                </c:pt>
                <c:pt idx="38740">
                  <c:v>42972.536805497686</c:v>
                </c:pt>
                <c:pt idx="38741">
                  <c:v>42972.543749942131</c:v>
                </c:pt>
                <c:pt idx="38742">
                  <c:v>42972.550694386577</c:v>
                </c:pt>
                <c:pt idx="38743">
                  <c:v>42972.557638831022</c:v>
                </c:pt>
                <c:pt idx="38744">
                  <c:v>42972.56458327546</c:v>
                </c:pt>
                <c:pt idx="38745">
                  <c:v>42972.571527719905</c:v>
                </c:pt>
                <c:pt idx="38746">
                  <c:v>42972.57847216435</c:v>
                </c:pt>
                <c:pt idx="38747">
                  <c:v>42972.585416608796</c:v>
                </c:pt>
                <c:pt idx="38748">
                  <c:v>42972.592361053241</c:v>
                </c:pt>
                <c:pt idx="38749">
                  <c:v>42972.599305497686</c:v>
                </c:pt>
                <c:pt idx="38750">
                  <c:v>42972.606249942131</c:v>
                </c:pt>
                <c:pt idx="38751">
                  <c:v>42972.613194386577</c:v>
                </c:pt>
                <c:pt idx="38752">
                  <c:v>42972.620138831022</c:v>
                </c:pt>
                <c:pt idx="38753">
                  <c:v>42972.62708327546</c:v>
                </c:pt>
                <c:pt idx="38754">
                  <c:v>42972.634027719905</c:v>
                </c:pt>
                <c:pt idx="38755">
                  <c:v>42972.64097216435</c:v>
                </c:pt>
                <c:pt idx="38756">
                  <c:v>42972.647916608796</c:v>
                </c:pt>
                <c:pt idx="38757">
                  <c:v>42972.654861053241</c:v>
                </c:pt>
                <c:pt idx="38758">
                  <c:v>42972.661805497686</c:v>
                </c:pt>
                <c:pt idx="38759">
                  <c:v>42972.668749942131</c:v>
                </c:pt>
                <c:pt idx="38760">
                  <c:v>42972.675694386577</c:v>
                </c:pt>
                <c:pt idx="38761">
                  <c:v>42972.682638831022</c:v>
                </c:pt>
                <c:pt idx="38762">
                  <c:v>42972.68958327546</c:v>
                </c:pt>
                <c:pt idx="38763">
                  <c:v>42972.696527719905</c:v>
                </c:pt>
                <c:pt idx="38764">
                  <c:v>42972.70347216435</c:v>
                </c:pt>
                <c:pt idx="38765">
                  <c:v>42972.710416608796</c:v>
                </c:pt>
                <c:pt idx="38766">
                  <c:v>42972.717361053241</c:v>
                </c:pt>
                <c:pt idx="38767">
                  <c:v>42972.724305497686</c:v>
                </c:pt>
                <c:pt idx="38768">
                  <c:v>42972.731249942131</c:v>
                </c:pt>
                <c:pt idx="38769">
                  <c:v>42972.738194386577</c:v>
                </c:pt>
                <c:pt idx="38770">
                  <c:v>42972.745138831022</c:v>
                </c:pt>
                <c:pt idx="38771">
                  <c:v>42972.75208327546</c:v>
                </c:pt>
                <c:pt idx="38772">
                  <c:v>42972.759027719905</c:v>
                </c:pt>
                <c:pt idx="38773">
                  <c:v>42972.76597216435</c:v>
                </c:pt>
                <c:pt idx="38774">
                  <c:v>42972.772916608796</c:v>
                </c:pt>
                <c:pt idx="38775">
                  <c:v>42972.779861053241</c:v>
                </c:pt>
                <c:pt idx="38776">
                  <c:v>42972.786805497686</c:v>
                </c:pt>
                <c:pt idx="38777">
                  <c:v>42972.793749942131</c:v>
                </c:pt>
                <c:pt idx="38778">
                  <c:v>42972.800694386577</c:v>
                </c:pt>
                <c:pt idx="38779">
                  <c:v>42972.807638831022</c:v>
                </c:pt>
                <c:pt idx="38780">
                  <c:v>42972.81458327546</c:v>
                </c:pt>
                <c:pt idx="38781">
                  <c:v>42972.821527719905</c:v>
                </c:pt>
                <c:pt idx="38782">
                  <c:v>42972.82847216435</c:v>
                </c:pt>
                <c:pt idx="38783">
                  <c:v>42972.835416608796</c:v>
                </c:pt>
                <c:pt idx="38784">
                  <c:v>42972.842361053241</c:v>
                </c:pt>
                <c:pt idx="38785">
                  <c:v>42972.849305497686</c:v>
                </c:pt>
                <c:pt idx="38786">
                  <c:v>42972.856249942131</c:v>
                </c:pt>
                <c:pt idx="38787">
                  <c:v>42972.863194386577</c:v>
                </c:pt>
                <c:pt idx="38788">
                  <c:v>42972.870138831022</c:v>
                </c:pt>
                <c:pt idx="38789">
                  <c:v>42972.87708327546</c:v>
                </c:pt>
                <c:pt idx="38790">
                  <c:v>42972.884027719905</c:v>
                </c:pt>
                <c:pt idx="38791">
                  <c:v>42972.89097216435</c:v>
                </c:pt>
                <c:pt idx="38792">
                  <c:v>42972.897916608796</c:v>
                </c:pt>
                <c:pt idx="38793">
                  <c:v>42972.904861053241</c:v>
                </c:pt>
                <c:pt idx="38794">
                  <c:v>42972.911805497686</c:v>
                </c:pt>
                <c:pt idx="38795">
                  <c:v>42972.918749942131</c:v>
                </c:pt>
                <c:pt idx="38796">
                  <c:v>42972.925694386577</c:v>
                </c:pt>
                <c:pt idx="38797">
                  <c:v>42972.932638831022</c:v>
                </c:pt>
                <c:pt idx="38798">
                  <c:v>42972.93958327546</c:v>
                </c:pt>
                <c:pt idx="38799">
                  <c:v>42972.946527719905</c:v>
                </c:pt>
                <c:pt idx="38800">
                  <c:v>42972.95347216435</c:v>
                </c:pt>
                <c:pt idx="38801">
                  <c:v>42972.960416608796</c:v>
                </c:pt>
                <c:pt idx="38802">
                  <c:v>42972.967361053241</c:v>
                </c:pt>
                <c:pt idx="38803">
                  <c:v>42972.974305497686</c:v>
                </c:pt>
                <c:pt idx="38804">
                  <c:v>42972.981249942131</c:v>
                </c:pt>
                <c:pt idx="38805">
                  <c:v>42972.988194386577</c:v>
                </c:pt>
                <c:pt idx="38806">
                  <c:v>42972.995138831022</c:v>
                </c:pt>
                <c:pt idx="38807">
                  <c:v>42973.00208327546</c:v>
                </c:pt>
                <c:pt idx="38808">
                  <c:v>42973.009027719905</c:v>
                </c:pt>
                <c:pt idx="38809">
                  <c:v>42973.01597216435</c:v>
                </c:pt>
                <c:pt idx="38810">
                  <c:v>42973.022916608796</c:v>
                </c:pt>
                <c:pt idx="38811">
                  <c:v>42973.029861053241</c:v>
                </c:pt>
                <c:pt idx="38812">
                  <c:v>42973.036805497686</c:v>
                </c:pt>
                <c:pt idx="38813">
                  <c:v>42973.043749942131</c:v>
                </c:pt>
                <c:pt idx="38814">
                  <c:v>42973.050694386577</c:v>
                </c:pt>
                <c:pt idx="38815">
                  <c:v>42973.057638831022</c:v>
                </c:pt>
                <c:pt idx="38816">
                  <c:v>42973.06458327546</c:v>
                </c:pt>
                <c:pt idx="38817">
                  <c:v>42973.071527719905</c:v>
                </c:pt>
                <c:pt idx="38818">
                  <c:v>42973.07847216435</c:v>
                </c:pt>
                <c:pt idx="38819">
                  <c:v>42973.085416608796</c:v>
                </c:pt>
                <c:pt idx="38820">
                  <c:v>42973.092361053241</c:v>
                </c:pt>
                <c:pt idx="38821">
                  <c:v>42973.099305497686</c:v>
                </c:pt>
                <c:pt idx="38822">
                  <c:v>42973.106249942131</c:v>
                </c:pt>
                <c:pt idx="38823">
                  <c:v>42973.113194386577</c:v>
                </c:pt>
                <c:pt idx="38824">
                  <c:v>42973.120138831022</c:v>
                </c:pt>
                <c:pt idx="38825">
                  <c:v>42973.12708327546</c:v>
                </c:pt>
                <c:pt idx="38826">
                  <c:v>42973.134027719905</c:v>
                </c:pt>
                <c:pt idx="38827">
                  <c:v>42973.14097216435</c:v>
                </c:pt>
                <c:pt idx="38828">
                  <c:v>42973.147916608796</c:v>
                </c:pt>
                <c:pt idx="38829">
                  <c:v>42973.154861053241</c:v>
                </c:pt>
                <c:pt idx="38830">
                  <c:v>42973.161805497686</c:v>
                </c:pt>
                <c:pt idx="38831">
                  <c:v>42973.168749942131</c:v>
                </c:pt>
                <c:pt idx="38832">
                  <c:v>42973.175694386577</c:v>
                </c:pt>
                <c:pt idx="38833">
                  <c:v>42973.182638831022</c:v>
                </c:pt>
                <c:pt idx="38834">
                  <c:v>42973.18958327546</c:v>
                </c:pt>
                <c:pt idx="38835">
                  <c:v>42973.196527719905</c:v>
                </c:pt>
                <c:pt idx="38836">
                  <c:v>42973.20347216435</c:v>
                </c:pt>
                <c:pt idx="38837">
                  <c:v>42973.210416608796</c:v>
                </c:pt>
                <c:pt idx="38838">
                  <c:v>42973.217361053241</c:v>
                </c:pt>
                <c:pt idx="38839">
                  <c:v>42973.224305497686</c:v>
                </c:pt>
                <c:pt idx="38840">
                  <c:v>42973.231249942131</c:v>
                </c:pt>
                <c:pt idx="38841">
                  <c:v>42973.238194386577</c:v>
                </c:pt>
                <c:pt idx="38842">
                  <c:v>42973.245138831022</c:v>
                </c:pt>
                <c:pt idx="38843">
                  <c:v>42973.25208327546</c:v>
                </c:pt>
                <c:pt idx="38844">
                  <c:v>42973.259027719905</c:v>
                </c:pt>
                <c:pt idx="38845">
                  <c:v>42973.26597216435</c:v>
                </c:pt>
                <c:pt idx="38846">
                  <c:v>42973.272916608796</c:v>
                </c:pt>
                <c:pt idx="38847">
                  <c:v>42973.279861053241</c:v>
                </c:pt>
                <c:pt idx="38848">
                  <c:v>42973.286805497686</c:v>
                </c:pt>
                <c:pt idx="38849">
                  <c:v>42973.293749942131</c:v>
                </c:pt>
                <c:pt idx="38850">
                  <c:v>42973.300694386577</c:v>
                </c:pt>
                <c:pt idx="38851">
                  <c:v>42973.307638831022</c:v>
                </c:pt>
                <c:pt idx="38852">
                  <c:v>42973.31458327546</c:v>
                </c:pt>
                <c:pt idx="38853">
                  <c:v>42973.321527719905</c:v>
                </c:pt>
                <c:pt idx="38854">
                  <c:v>42973.32847216435</c:v>
                </c:pt>
                <c:pt idx="38855">
                  <c:v>42973.335416608796</c:v>
                </c:pt>
                <c:pt idx="38856">
                  <c:v>42973.342361053241</c:v>
                </c:pt>
                <c:pt idx="38857">
                  <c:v>42973.349305497686</c:v>
                </c:pt>
                <c:pt idx="38858">
                  <c:v>42973.356249942131</c:v>
                </c:pt>
                <c:pt idx="38859">
                  <c:v>42973.363194386577</c:v>
                </c:pt>
                <c:pt idx="38860">
                  <c:v>42973.370138831022</c:v>
                </c:pt>
                <c:pt idx="38861">
                  <c:v>42973.37708327546</c:v>
                </c:pt>
                <c:pt idx="38862">
                  <c:v>42973.384027719905</c:v>
                </c:pt>
                <c:pt idx="38863">
                  <c:v>42973.39097216435</c:v>
                </c:pt>
                <c:pt idx="38864">
                  <c:v>42973.397916608796</c:v>
                </c:pt>
                <c:pt idx="38865">
                  <c:v>42973.404861053241</c:v>
                </c:pt>
                <c:pt idx="38866">
                  <c:v>42973.411805497686</c:v>
                </c:pt>
                <c:pt idx="38867">
                  <c:v>42973.418749942131</c:v>
                </c:pt>
                <c:pt idx="38868">
                  <c:v>42973.425694386577</c:v>
                </c:pt>
                <c:pt idx="38869">
                  <c:v>42973.432638831022</c:v>
                </c:pt>
                <c:pt idx="38870">
                  <c:v>42973.43958327546</c:v>
                </c:pt>
                <c:pt idx="38871">
                  <c:v>42973.446527719905</c:v>
                </c:pt>
                <c:pt idx="38872">
                  <c:v>42973.45347216435</c:v>
                </c:pt>
                <c:pt idx="38873">
                  <c:v>42973.460416608796</c:v>
                </c:pt>
                <c:pt idx="38874">
                  <c:v>42973.467361053241</c:v>
                </c:pt>
                <c:pt idx="38875">
                  <c:v>42973.474305497686</c:v>
                </c:pt>
                <c:pt idx="38876">
                  <c:v>42973.481249942131</c:v>
                </c:pt>
                <c:pt idx="38877">
                  <c:v>42973.488194386577</c:v>
                </c:pt>
                <c:pt idx="38878">
                  <c:v>42973.495138831022</c:v>
                </c:pt>
                <c:pt idx="38879">
                  <c:v>42973.50208327546</c:v>
                </c:pt>
                <c:pt idx="38880">
                  <c:v>42973.509027719905</c:v>
                </c:pt>
                <c:pt idx="38881">
                  <c:v>42973.51597216435</c:v>
                </c:pt>
                <c:pt idx="38882">
                  <c:v>42973.522916608796</c:v>
                </c:pt>
                <c:pt idx="38883">
                  <c:v>42973.529861053241</c:v>
                </c:pt>
                <c:pt idx="38884">
                  <c:v>42973.536805497686</c:v>
                </c:pt>
                <c:pt idx="38885">
                  <c:v>42973.543749942131</c:v>
                </c:pt>
                <c:pt idx="38886">
                  <c:v>42973.550694386577</c:v>
                </c:pt>
                <c:pt idx="38887">
                  <c:v>42973.557638831022</c:v>
                </c:pt>
                <c:pt idx="38888">
                  <c:v>42973.56458327546</c:v>
                </c:pt>
                <c:pt idx="38889">
                  <c:v>42973.571527719905</c:v>
                </c:pt>
                <c:pt idx="38890">
                  <c:v>42973.57847216435</c:v>
                </c:pt>
                <c:pt idx="38891">
                  <c:v>42973.585416608796</c:v>
                </c:pt>
                <c:pt idx="38892">
                  <c:v>42973.592361053241</c:v>
                </c:pt>
                <c:pt idx="38893">
                  <c:v>42973.599305497686</c:v>
                </c:pt>
                <c:pt idx="38894">
                  <c:v>42973.606249942131</c:v>
                </c:pt>
                <c:pt idx="38895">
                  <c:v>42973.613194386577</c:v>
                </c:pt>
                <c:pt idx="38896">
                  <c:v>42973.620138831022</c:v>
                </c:pt>
                <c:pt idx="38897">
                  <c:v>42973.62708327546</c:v>
                </c:pt>
                <c:pt idx="38898">
                  <c:v>42973.634027719905</c:v>
                </c:pt>
                <c:pt idx="38899">
                  <c:v>42973.64097216435</c:v>
                </c:pt>
                <c:pt idx="38900">
                  <c:v>42973.647916608796</c:v>
                </c:pt>
                <c:pt idx="38901">
                  <c:v>42973.654861053241</c:v>
                </c:pt>
                <c:pt idx="38902">
                  <c:v>42973.661805497686</c:v>
                </c:pt>
                <c:pt idx="38903">
                  <c:v>42973.668749942131</c:v>
                </c:pt>
                <c:pt idx="38904">
                  <c:v>42973.675694386577</c:v>
                </c:pt>
                <c:pt idx="38905">
                  <c:v>42973.682638831022</c:v>
                </c:pt>
                <c:pt idx="38906">
                  <c:v>42973.68958327546</c:v>
                </c:pt>
                <c:pt idx="38907">
                  <c:v>42973.696527719905</c:v>
                </c:pt>
                <c:pt idx="38908">
                  <c:v>42973.70347216435</c:v>
                </c:pt>
                <c:pt idx="38909">
                  <c:v>42973.710416608796</c:v>
                </c:pt>
                <c:pt idx="38910">
                  <c:v>42973.717361053241</c:v>
                </c:pt>
                <c:pt idx="38911">
                  <c:v>42973.724305497686</c:v>
                </c:pt>
                <c:pt idx="38912">
                  <c:v>42973.731249942131</c:v>
                </c:pt>
                <c:pt idx="38913">
                  <c:v>42973.738194386577</c:v>
                </c:pt>
                <c:pt idx="38914">
                  <c:v>42973.745138831022</c:v>
                </c:pt>
                <c:pt idx="38915">
                  <c:v>42973.75208327546</c:v>
                </c:pt>
                <c:pt idx="38916">
                  <c:v>42973.759027719905</c:v>
                </c:pt>
                <c:pt idx="38917">
                  <c:v>42973.76597216435</c:v>
                </c:pt>
                <c:pt idx="38918">
                  <c:v>42973.772916608796</c:v>
                </c:pt>
                <c:pt idx="38919">
                  <c:v>42973.779861053241</c:v>
                </c:pt>
                <c:pt idx="38920">
                  <c:v>42973.786805497686</c:v>
                </c:pt>
                <c:pt idx="38921">
                  <c:v>42973.793749942131</c:v>
                </c:pt>
                <c:pt idx="38922">
                  <c:v>42973.800694386577</c:v>
                </c:pt>
                <c:pt idx="38923">
                  <c:v>42973.807638831022</c:v>
                </c:pt>
                <c:pt idx="38924">
                  <c:v>42973.81458327546</c:v>
                </c:pt>
                <c:pt idx="38925">
                  <c:v>42973.821527719905</c:v>
                </c:pt>
                <c:pt idx="38926">
                  <c:v>42973.82847216435</c:v>
                </c:pt>
                <c:pt idx="38927">
                  <c:v>42973.835416608796</c:v>
                </c:pt>
                <c:pt idx="38928">
                  <c:v>42973.842361053241</c:v>
                </c:pt>
                <c:pt idx="38929">
                  <c:v>42973.849305497686</c:v>
                </c:pt>
                <c:pt idx="38930">
                  <c:v>42973.856249942131</c:v>
                </c:pt>
                <c:pt idx="38931">
                  <c:v>42973.863194386577</c:v>
                </c:pt>
                <c:pt idx="38932">
                  <c:v>42973.870138831022</c:v>
                </c:pt>
                <c:pt idx="38933">
                  <c:v>42973.87708327546</c:v>
                </c:pt>
                <c:pt idx="38934">
                  <c:v>42973.884027719905</c:v>
                </c:pt>
                <c:pt idx="38935">
                  <c:v>42973.89097216435</c:v>
                </c:pt>
                <c:pt idx="38936">
                  <c:v>42973.897916608796</c:v>
                </c:pt>
                <c:pt idx="38937">
                  <c:v>42973.904861053241</c:v>
                </c:pt>
                <c:pt idx="38938">
                  <c:v>42973.911805497686</c:v>
                </c:pt>
                <c:pt idx="38939">
                  <c:v>42973.918749942131</c:v>
                </c:pt>
                <c:pt idx="38940">
                  <c:v>42973.925694386577</c:v>
                </c:pt>
                <c:pt idx="38941">
                  <c:v>42973.932638831022</c:v>
                </c:pt>
                <c:pt idx="38942">
                  <c:v>42973.93958327546</c:v>
                </c:pt>
                <c:pt idx="38943">
                  <c:v>42973.946527719905</c:v>
                </c:pt>
                <c:pt idx="38944">
                  <c:v>42973.95347216435</c:v>
                </c:pt>
                <c:pt idx="38945">
                  <c:v>42973.960416608796</c:v>
                </c:pt>
                <c:pt idx="38946">
                  <c:v>42973.967361053241</c:v>
                </c:pt>
                <c:pt idx="38947">
                  <c:v>42973.974305497686</c:v>
                </c:pt>
                <c:pt idx="38948">
                  <c:v>42973.981249942131</c:v>
                </c:pt>
                <c:pt idx="38949">
                  <c:v>42973.988194386577</c:v>
                </c:pt>
                <c:pt idx="38950">
                  <c:v>42973.995138831022</c:v>
                </c:pt>
                <c:pt idx="38951">
                  <c:v>42974.00208327546</c:v>
                </c:pt>
                <c:pt idx="38952">
                  <c:v>42974.009027719905</c:v>
                </c:pt>
                <c:pt idx="38953">
                  <c:v>42974.01597216435</c:v>
                </c:pt>
                <c:pt idx="38954">
                  <c:v>42974.022916608796</c:v>
                </c:pt>
                <c:pt idx="38955">
                  <c:v>42974.029861053241</c:v>
                </c:pt>
                <c:pt idx="38956">
                  <c:v>42974.036805497686</c:v>
                </c:pt>
                <c:pt idx="38957">
                  <c:v>42974.043749942131</c:v>
                </c:pt>
                <c:pt idx="38958">
                  <c:v>42974.050694386577</c:v>
                </c:pt>
                <c:pt idx="38959">
                  <c:v>42974.057638831022</c:v>
                </c:pt>
                <c:pt idx="38960">
                  <c:v>42974.06458327546</c:v>
                </c:pt>
                <c:pt idx="38961">
                  <c:v>42974.071527719905</c:v>
                </c:pt>
                <c:pt idx="38962">
                  <c:v>42974.07847216435</c:v>
                </c:pt>
                <c:pt idx="38963">
                  <c:v>42974.085416608796</c:v>
                </c:pt>
                <c:pt idx="38964">
                  <c:v>42974.092361053241</c:v>
                </c:pt>
                <c:pt idx="38965">
                  <c:v>42974.099305497686</c:v>
                </c:pt>
                <c:pt idx="38966">
                  <c:v>42974.106249942131</c:v>
                </c:pt>
                <c:pt idx="38967">
                  <c:v>42974.113194386577</c:v>
                </c:pt>
                <c:pt idx="38968">
                  <c:v>42974.120138831022</c:v>
                </c:pt>
                <c:pt idx="38969">
                  <c:v>42974.12708327546</c:v>
                </c:pt>
                <c:pt idx="38970">
                  <c:v>42974.134027719905</c:v>
                </c:pt>
                <c:pt idx="38971">
                  <c:v>42974.14097216435</c:v>
                </c:pt>
                <c:pt idx="38972">
                  <c:v>42974.147916608796</c:v>
                </c:pt>
                <c:pt idx="38973">
                  <c:v>42974.154861053241</c:v>
                </c:pt>
                <c:pt idx="38974">
                  <c:v>42974.161805497686</c:v>
                </c:pt>
                <c:pt idx="38975">
                  <c:v>42974.168749942131</c:v>
                </c:pt>
                <c:pt idx="38976">
                  <c:v>42974.175694386577</c:v>
                </c:pt>
                <c:pt idx="38977">
                  <c:v>42974.182638831022</c:v>
                </c:pt>
                <c:pt idx="38978">
                  <c:v>42974.18958327546</c:v>
                </c:pt>
                <c:pt idx="38979">
                  <c:v>42974.196527719905</c:v>
                </c:pt>
                <c:pt idx="38980">
                  <c:v>42974.20347216435</c:v>
                </c:pt>
                <c:pt idx="38981">
                  <c:v>42974.210416608796</c:v>
                </c:pt>
                <c:pt idx="38982">
                  <c:v>42974.217361053241</c:v>
                </c:pt>
                <c:pt idx="38983">
                  <c:v>42974.224305497686</c:v>
                </c:pt>
                <c:pt idx="38984">
                  <c:v>42974.231249942131</c:v>
                </c:pt>
                <c:pt idx="38985">
                  <c:v>42974.238194386577</c:v>
                </c:pt>
                <c:pt idx="38986">
                  <c:v>42974.245138831022</c:v>
                </c:pt>
                <c:pt idx="38987">
                  <c:v>42974.25208327546</c:v>
                </c:pt>
                <c:pt idx="38988">
                  <c:v>42974.259027719905</c:v>
                </c:pt>
                <c:pt idx="38989">
                  <c:v>42974.26597216435</c:v>
                </c:pt>
                <c:pt idx="38990">
                  <c:v>42974.272916608796</c:v>
                </c:pt>
                <c:pt idx="38991">
                  <c:v>42974.279861053241</c:v>
                </c:pt>
                <c:pt idx="38992">
                  <c:v>42974.286805497686</c:v>
                </c:pt>
                <c:pt idx="38993">
                  <c:v>42974.293749942131</c:v>
                </c:pt>
                <c:pt idx="38994">
                  <c:v>42974.300694386577</c:v>
                </c:pt>
                <c:pt idx="38995">
                  <c:v>42974.307638831022</c:v>
                </c:pt>
                <c:pt idx="38996">
                  <c:v>42974.31458327546</c:v>
                </c:pt>
                <c:pt idx="38997">
                  <c:v>42974.321527719905</c:v>
                </c:pt>
                <c:pt idx="38998">
                  <c:v>42974.32847216435</c:v>
                </c:pt>
                <c:pt idx="38999">
                  <c:v>42974.335416608796</c:v>
                </c:pt>
                <c:pt idx="39000">
                  <c:v>42974.342361053241</c:v>
                </c:pt>
                <c:pt idx="39001">
                  <c:v>42974.349305497686</c:v>
                </c:pt>
                <c:pt idx="39002">
                  <c:v>42974.356249942131</c:v>
                </c:pt>
                <c:pt idx="39003">
                  <c:v>42974.363194386577</c:v>
                </c:pt>
                <c:pt idx="39004">
                  <c:v>42974.370138831022</c:v>
                </c:pt>
                <c:pt idx="39005">
                  <c:v>42974.37708327546</c:v>
                </c:pt>
                <c:pt idx="39006">
                  <c:v>42974.384027719905</c:v>
                </c:pt>
                <c:pt idx="39007">
                  <c:v>42974.39097216435</c:v>
                </c:pt>
                <c:pt idx="39008">
                  <c:v>42974.397916608796</c:v>
                </c:pt>
                <c:pt idx="39009">
                  <c:v>42974.404861053241</c:v>
                </c:pt>
                <c:pt idx="39010">
                  <c:v>42974.411805497686</c:v>
                </c:pt>
                <c:pt idx="39011">
                  <c:v>42974.418749942131</c:v>
                </c:pt>
                <c:pt idx="39012">
                  <c:v>42974.425694386577</c:v>
                </c:pt>
                <c:pt idx="39013">
                  <c:v>42974.432638831022</c:v>
                </c:pt>
                <c:pt idx="39014">
                  <c:v>42974.43958327546</c:v>
                </c:pt>
                <c:pt idx="39015">
                  <c:v>42974.446527719905</c:v>
                </c:pt>
                <c:pt idx="39016">
                  <c:v>42974.45347216435</c:v>
                </c:pt>
                <c:pt idx="39017">
                  <c:v>42974.460416608796</c:v>
                </c:pt>
                <c:pt idx="39018">
                  <c:v>42974.467361053241</c:v>
                </c:pt>
                <c:pt idx="39019">
                  <c:v>42974.474305497686</c:v>
                </c:pt>
                <c:pt idx="39020">
                  <c:v>42974.481249942131</c:v>
                </c:pt>
                <c:pt idx="39021">
                  <c:v>42974.488194386577</c:v>
                </c:pt>
                <c:pt idx="39022">
                  <c:v>42974.495138831022</c:v>
                </c:pt>
                <c:pt idx="39023">
                  <c:v>42974.50208327546</c:v>
                </c:pt>
                <c:pt idx="39024">
                  <c:v>42974.509027719905</c:v>
                </c:pt>
                <c:pt idx="39025">
                  <c:v>42974.51597216435</c:v>
                </c:pt>
                <c:pt idx="39026">
                  <c:v>42974.522916608796</c:v>
                </c:pt>
                <c:pt idx="39027">
                  <c:v>42974.529861053241</c:v>
                </c:pt>
                <c:pt idx="39028">
                  <c:v>42974.536805497686</c:v>
                </c:pt>
                <c:pt idx="39029">
                  <c:v>42974.543749942131</c:v>
                </c:pt>
                <c:pt idx="39030">
                  <c:v>42974.550694386577</c:v>
                </c:pt>
                <c:pt idx="39031">
                  <c:v>42974.557638831022</c:v>
                </c:pt>
                <c:pt idx="39032">
                  <c:v>42974.56458327546</c:v>
                </c:pt>
                <c:pt idx="39033">
                  <c:v>42974.571527719905</c:v>
                </c:pt>
                <c:pt idx="39034">
                  <c:v>42974.57847216435</c:v>
                </c:pt>
                <c:pt idx="39035">
                  <c:v>42974.585416608796</c:v>
                </c:pt>
                <c:pt idx="39036">
                  <c:v>42974.592361053241</c:v>
                </c:pt>
                <c:pt idx="39037">
                  <c:v>42974.599305497686</c:v>
                </c:pt>
                <c:pt idx="39038">
                  <c:v>42974.606249942131</c:v>
                </c:pt>
                <c:pt idx="39039">
                  <c:v>42974.613194386577</c:v>
                </c:pt>
                <c:pt idx="39040">
                  <c:v>42974.620138831022</c:v>
                </c:pt>
                <c:pt idx="39041">
                  <c:v>42974.62708327546</c:v>
                </c:pt>
                <c:pt idx="39042">
                  <c:v>42974.634027719905</c:v>
                </c:pt>
                <c:pt idx="39043">
                  <c:v>42974.64097216435</c:v>
                </c:pt>
                <c:pt idx="39044">
                  <c:v>42974.647916608796</c:v>
                </c:pt>
                <c:pt idx="39045">
                  <c:v>42974.654861053241</c:v>
                </c:pt>
                <c:pt idx="39046">
                  <c:v>42974.661805497686</c:v>
                </c:pt>
                <c:pt idx="39047">
                  <c:v>42974.668749942131</c:v>
                </c:pt>
                <c:pt idx="39048">
                  <c:v>42974.675694386577</c:v>
                </c:pt>
                <c:pt idx="39049">
                  <c:v>42974.682638831022</c:v>
                </c:pt>
                <c:pt idx="39050">
                  <c:v>42974.68958327546</c:v>
                </c:pt>
                <c:pt idx="39051">
                  <c:v>42974.696527719905</c:v>
                </c:pt>
                <c:pt idx="39052">
                  <c:v>42974.70347216435</c:v>
                </c:pt>
                <c:pt idx="39053">
                  <c:v>42974.710416608796</c:v>
                </c:pt>
                <c:pt idx="39054">
                  <c:v>42974.717361053241</c:v>
                </c:pt>
                <c:pt idx="39055">
                  <c:v>42974.724305497686</c:v>
                </c:pt>
                <c:pt idx="39056">
                  <c:v>42974.731249942131</c:v>
                </c:pt>
                <c:pt idx="39057">
                  <c:v>42974.738194386577</c:v>
                </c:pt>
                <c:pt idx="39058">
                  <c:v>42974.745138831022</c:v>
                </c:pt>
                <c:pt idx="39059">
                  <c:v>42974.75208327546</c:v>
                </c:pt>
                <c:pt idx="39060">
                  <c:v>42974.759027719905</c:v>
                </c:pt>
                <c:pt idx="39061">
                  <c:v>42974.76597216435</c:v>
                </c:pt>
                <c:pt idx="39062">
                  <c:v>42974.772916608796</c:v>
                </c:pt>
                <c:pt idx="39063">
                  <c:v>42974.779861053241</c:v>
                </c:pt>
                <c:pt idx="39064">
                  <c:v>42974.786805497686</c:v>
                </c:pt>
                <c:pt idx="39065">
                  <c:v>42974.793749942131</c:v>
                </c:pt>
                <c:pt idx="39066">
                  <c:v>42974.800694386577</c:v>
                </c:pt>
                <c:pt idx="39067">
                  <c:v>42974.807638831022</c:v>
                </c:pt>
                <c:pt idx="39068">
                  <c:v>42974.81458327546</c:v>
                </c:pt>
                <c:pt idx="39069">
                  <c:v>42974.821527719905</c:v>
                </c:pt>
                <c:pt idx="39070">
                  <c:v>42974.82847216435</c:v>
                </c:pt>
                <c:pt idx="39071">
                  <c:v>42974.835416608796</c:v>
                </c:pt>
                <c:pt idx="39072">
                  <c:v>42974.842361053241</c:v>
                </c:pt>
                <c:pt idx="39073">
                  <c:v>42974.849305497686</c:v>
                </c:pt>
                <c:pt idx="39074">
                  <c:v>42974.856249942131</c:v>
                </c:pt>
                <c:pt idx="39075">
                  <c:v>42974.863194386577</c:v>
                </c:pt>
                <c:pt idx="39076">
                  <c:v>42974.870138831022</c:v>
                </c:pt>
                <c:pt idx="39077">
                  <c:v>42974.87708327546</c:v>
                </c:pt>
                <c:pt idx="39078">
                  <c:v>42974.884027719905</c:v>
                </c:pt>
                <c:pt idx="39079">
                  <c:v>42974.89097216435</c:v>
                </c:pt>
                <c:pt idx="39080">
                  <c:v>42974.897916608796</c:v>
                </c:pt>
                <c:pt idx="39081">
                  <c:v>42974.904861053241</c:v>
                </c:pt>
                <c:pt idx="39082">
                  <c:v>42974.911805497686</c:v>
                </c:pt>
                <c:pt idx="39083">
                  <c:v>42974.918749942131</c:v>
                </c:pt>
                <c:pt idx="39084">
                  <c:v>42974.925694386577</c:v>
                </c:pt>
                <c:pt idx="39085">
                  <c:v>42974.932638831022</c:v>
                </c:pt>
                <c:pt idx="39086">
                  <c:v>42974.93958327546</c:v>
                </c:pt>
                <c:pt idx="39087">
                  <c:v>42974.946527719905</c:v>
                </c:pt>
                <c:pt idx="39088">
                  <c:v>42974.95347216435</c:v>
                </c:pt>
                <c:pt idx="39089">
                  <c:v>42974.960416608796</c:v>
                </c:pt>
                <c:pt idx="39090">
                  <c:v>42974.967361053241</c:v>
                </c:pt>
                <c:pt idx="39091">
                  <c:v>42974.974305497686</c:v>
                </c:pt>
                <c:pt idx="39092">
                  <c:v>42974.981249942131</c:v>
                </c:pt>
                <c:pt idx="39093">
                  <c:v>42974.988194386577</c:v>
                </c:pt>
                <c:pt idx="39094">
                  <c:v>42974.995138831022</c:v>
                </c:pt>
                <c:pt idx="39095">
                  <c:v>42975.00208327546</c:v>
                </c:pt>
                <c:pt idx="39096">
                  <c:v>42975.009027719905</c:v>
                </c:pt>
                <c:pt idx="39097">
                  <c:v>42975.01597216435</c:v>
                </c:pt>
                <c:pt idx="39098">
                  <c:v>42975.022916608796</c:v>
                </c:pt>
                <c:pt idx="39099">
                  <c:v>42975.029861053241</c:v>
                </c:pt>
                <c:pt idx="39100">
                  <c:v>42975.036805497686</c:v>
                </c:pt>
                <c:pt idx="39101">
                  <c:v>42975.043749942131</c:v>
                </c:pt>
                <c:pt idx="39102">
                  <c:v>42975.050694386577</c:v>
                </c:pt>
                <c:pt idx="39103">
                  <c:v>42975.057638831022</c:v>
                </c:pt>
                <c:pt idx="39104">
                  <c:v>42975.06458327546</c:v>
                </c:pt>
                <c:pt idx="39105">
                  <c:v>42975.071527719905</c:v>
                </c:pt>
                <c:pt idx="39106">
                  <c:v>42975.07847216435</c:v>
                </c:pt>
                <c:pt idx="39107">
                  <c:v>42975.085416608796</c:v>
                </c:pt>
                <c:pt idx="39108">
                  <c:v>42975.092361053241</c:v>
                </c:pt>
                <c:pt idx="39109">
                  <c:v>42975.099305497686</c:v>
                </c:pt>
                <c:pt idx="39110">
                  <c:v>42975.106249942131</c:v>
                </c:pt>
                <c:pt idx="39111">
                  <c:v>42975.113194386577</c:v>
                </c:pt>
                <c:pt idx="39112">
                  <c:v>42975.120138831022</c:v>
                </c:pt>
                <c:pt idx="39113">
                  <c:v>42975.12708327546</c:v>
                </c:pt>
                <c:pt idx="39114">
                  <c:v>42975.134027719905</c:v>
                </c:pt>
                <c:pt idx="39115">
                  <c:v>42975.14097216435</c:v>
                </c:pt>
                <c:pt idx="39116">
                  <c:v>42975.147916608796</c:v>
                </c:pt>
                <c:pt idx="39117">
                  <c:v>42975.154861053241</c:v>
                </c:pt>
                <c:pt idx="39118">
                  <c:v>42975.161805497686</c:v>
                </c:pt>
                <c:pt idx="39119">
                  <c:v>42975.168749942131</c:v>
                </c:pt>
                <c:pt idx="39120">
                  <c:v>42975.175694386577</c:v>
                </c:pt>
                <c:pt idx="39121">
                  <c:v>42975.182638831022</c:v>
                </c:pt>
                <c:pt idx="39122">
                  <c:v>42975.18958327546</c:v>
                </c:pt>
                <c:pt idx="39123">
                  <c:v>42975.196527719905</c:v>
                </c:pt>
                <c:pt idx="39124">
                  <c:v>42975.20347216435</c:v>
                </c:pt>
                <c:pt idx="39125">
                  <c:v>42975.210416608796</c:v>
                </c:pt>
                <c:pt idx="39126">
                  <c:v>42975.217361053241</c:v>
                </c:pt>
                <c:pt idx="39127">
                  <c:v>42975.224305497686</c:v>
                </c:pt>
                <c:pt idx="39128">
                  <c:v>42975.231249942131</c:v>
                </c:pt>
                <c:pt idx="39129">
                  <c:v>42975.238194386577</c:v>
                </c:pt>
                <c:pt idx="39130">
                  <c:v>42975.245138831022</c:v>
                </c:pt>
                <c:pt idx="39131">
                  <c:v>42975.25208327546</c:v>
                </c:pt>
                <c:pt idx="39132">
                  <c:v>42975.259027719905</c:v>
                </c:pt>
                <c:pt idx="39133">
                  <c:v>42975.26597216435</c:v>
                </c:pt>
                <c:pt idx="39134">
                  <c:v>42975.272916608796</c:v>
                </c:pt>
                <c:pt idx="39135">
                  <c:v>42975.279861053241</c:v>
                </c:pt>
                <c:pt idx="39136">
                  <c:v>42975.286805497686</c:v>
                </c:pt>
                <c:pt idx="39137">
                  <c:v>42975.293749942131</c:v>
                </c:pt>
                <c:pt idx="39138">
                  <c:v>42975.300694386577</c:v>
                </c:pt>
                <c:pt idx="39139">
                  <c:v>42975.307638831022</c:v>
                </c:pt>
                <c:pt idx="39140">
                  <c:v>42975.31458327546</c:v>
                </c:pt>
                <c:pt idx="39141">
                  <c:v>42975.321527719905</c:v>
                </c:pt>
                <c:pt idx="39142">
                  <c:v>42975.32847216435</c:v>
                </c:pt>
                <c:pt idx="39143">
                  <c:v>42975.335416608796</c:v>
                </c:pt>
                <c:pt idx="39144">
                  <c:v>42975.342361053241</c:v>
                </c:pt>
                <c:pt idx="39145">
                  <c:v>42975.349305497686</c:v>
                </c:pt>
                <c:pt idx="39146">
                  <c:v>42975.356249942131</c:v>
                </c:pt>
                <c:pt idx="39147">
                  <c:v>42975.363194386577</c:v>
                </c:pt>
                <c:pt idx="39148">
                  <c:v>42975.370138831022</c:v>
                </c:pt>
                <c:pt idx="39149">
                  <c:v>42975.37708327546</c:v>
                </c:pt>
                <c:pt idx="39150">
                  <c:v>42975.384027719905</c:v>
                </c:pt>
                <c:pt idx="39151">
                  <c:v>42975.39097216435</c:v>
                </c:pt>
                <c:pt idx="39152">
                  <c:v>42975.397916608796</c:v>
                </c:pt>
                <c:pt idx="39153">
                  <c:v>42975.404861053241</c:v>
                </c:pt>
                <c:pt idx="39154">
                  <c:v>42975.411805497686</c:v>
                </c:pt>
                <c:pt idx="39155">
                  <c:v>42975.418749942131</c:v>
                </c:pt>
                <c:pt idx="39156">
                  <c:v>42975.425694386577</c:v>
                </c:pt>
                <c:pt idx="39157">
                  <c:v>42975.432638831022</c:v>
                </c:pt>
                <c:pt idx="39158">
                  <c:v>42975.43958327546</c:v>
                </c:pt>
                <c:pt idx="39159">
                  <c:v>42975.446527719905</c:v>
                </c:pt>
                <c:pt idx="39160">
                  <c:v>42975.45347216435</c:v>
                </c:pt>
                <c:pt idx="39161">
                  <c:v>42975.460416608796</c:v>
                </c:pt>
                <c:pt idx="39162">
                  <c:v>42975.467361053241</c:v>
                </c:pt>
                <c:pt idx="39163">
                  <c:v>42975.474305497686</c:v>
                </c:pt>
                <c:pt idx="39164">
                  <c:v>42975.481249942131</c:v>
                </c:pt>
                <c:pt idx="39165">
                  <c:v>42975.488194386577</c:v>
                </c:pt>
                <c:pt idx="39166">
                  <c:v>42975.495138831022</c:v>
                </c:pt>
                <c:pt idx="39167">
                  <c:v>42975.50208327546</c:v>
                </c:pt>
                <c:pt idx="39168">
                  <c:v>42975.509027719905</c:v>
                </c:pt>
                <c:pt idx="39169">
                  <c:v>42975.51597216435</c:v>
                </c:pt>
                <c:pt idx="39170">
                  <c:v>42975.522916608796</c:v>
                </c:pt>
                <c:pt idx="39171">
                  <c:v>42975.529861053241</c:v>
                </c:pt>
                <c:pt idx="39172">
                  <c:v>42975.536805497686</c:v>
                </c:pt>
                <c:pt idx="39173">
                  <c:v>42975.543749942131</c:v>
                </c:pt>
                <c:pt idx="39174">
                  <c:v>42975.550694386577</c:v>
                </c:pt>
                <c:pt idx="39175">
                  <c:v>42975.557638831022</c:v>
                </c:pt>
                <c:pt idx="39176">
                  <c:v>42975.56458327546</c:v>
                </c:pt>
                <c:pt idx="39177">
                  <c:v>42975.571527719905</c:v>
                </c:pt>
                <c:pt idx="39178">
                  <c:v>42975.57847216435</c:v>
                </c:pt>
                <c:pt idx="39179">
                  <c:v>42975.585416608796</c:v>
                </c:pt>
                <c:pt idx="39180">
                  <c:v>42975.592361053241</c:v>
                </c:pt>
                <c:pt idx="39181">
                  <c:v>42975.599305497686</c:v>
                </c:pt>
                <c:pt idx="39182">
                  <c:v>42975.606249942131</c:v>
                </c:pt>
                <c:pt idx="39183">
                  <c:v>42975.613194386577</c:v>
                </c:pt>
                <c:pt idx="39184">
                  <c:v>42975.620138831022</c:v>
                </c:pt>
                <c:pt idx="39185">
                  <c:v>42975.62708327546</c:v>
                </c:pt>
                <c:pt idx="39186">
                  <c:v>42975.634027719905</c:v>
                </c:pt>
                <c:pt idx="39187">
                  <c:v>42975.64097216435</c:v>
                </c:pt>
                <c:pt idx="39188">
                  <c:v>42975.647916608796</c:v>
                </c:pt>
                <c:pt idx="39189">
                  <c:v>42975.654861053241</c:v>
                </c:pt>
                <c:pt idx="39190">
                  <c:v>42975.661805497686</c:v>
                </c:pt>
                <c:pt idx="39191">
                  <c:v>42975.668749942131</c:v>
                </c:pt>
                <c:pt idx="39192">
                  <c:v>42975.675694386577</c:v>
                </c:pt>
                <c:pt idx="39193">
                  <c:v>42975.682638831022</c:v>
                </c:pt>
                <c:pt idx="39194">
                  <c:v>42975.68958327546</c:v>
                </c:pt>
                <c:pt idx="39195">
                  <c:v>42975.696527719905</c:v>
                </c:pt>
                <c:pt idx="39196">
                  <c:v>42975.70347216435</c:v>
                </c:pt>
                <c:pt idx="39197">
                  <c:v>42975.710416608796</c:v>
                </c:pt>
                <c:pt idx="39198">
                  <c:v>42975.717361053241</c:v>
                </c:pt>
                <c:pt idx="39199">
                  <c:v>42975.724305497686</c:v>
                </c:pt>
                <c:pt idx="39200">
                  <c:v>42975.731249942131</c:v>
                </c:pt>
                <c:pt idx="39201">
                  <c:v>42975.738194386577</c:v>
                </c:pt>
                <c:pt idx="39202">
                  <c:v>42975.745138831022</c:v>
                </c:pt>
                <c:pt idx="39203">
                  <c:v>42975.75208327546</c:v>
                </c:pt>
                <c:pt idx="39204">
                  <c:v>42975.759027719905</c:v>
                </c:pt>
                <c:pt idx="39205">
                  <c:v>42975.76597216435</c:v>
                </c:pt>
                <c:pt idx="39206">
                  <c:v>42975.772916608796</c:v>
                </c:pt>
                <c:pt idx="39207">
                  <c:v>42975.779861053241</c:v>
                </c:pt>
                <c:pt idx="39208">
                  <c:v>42975.786805497686</c:v>
                </c:pt>
                <c:pt idx="39209">
                  <c:v>42975.793749942131</c:v>
                </c:pt>
                <c:pt idx="39210">
                  <c:v>42975.800694386577</c:v>
                </c:pt>
                <c:pt idx="39211">
                  <c:v>42975.807638831022</c:v>
                </c:pt>
                <c:pt idx="39212">
                  <c:v>42975.81458327546</c:v>
                </c:pt>
                <c:pt idx="39213">
                  <c:v>42975.821527719905</c:v>
                </c:pt>
                <c:pt idx="39214">
                  <c:v>42975.82847216435</c:v>
                </c:pt>
                <c:pt idx="39215">
                  <c:v>42975.835416608796</c:v>
                </c:pt>
                <c:pt idx="39216">
                  <c:v>42975.842361053241</c:v>
                </c:pt>
                <c:pt idx="39217">
                  <c:v>42975.849305497686</c:v>
                </c:pt>
                <c:pt idx="39218">
                  <c:v>42975.856249942131</c:v>
                </c:pt>
                <c:pt idx="39219">
                  <c:v>42975.863194386577</c:v>
                </c:pt>
                <c:pt idx="39220">
                  <c:v>42975.870138831022</c:v>
                </c:pt>
                <c:pt idx="39221">
                  <c:v>42975.87708327546</c:v>
                </c:pt>
                <c:pt idx="39222">
                  <c:v>42975.884027719905</c:v>
                </c:pt>
                <c:pt idx="39223">
                  <c:v>42975.89097216435</c:v>
                </c:pt>
                <c:pt idx="39224">
                  <c:v>42975.897916608796</c:v>
                </c:pt>
                <c:pt idx="39225">
                  <c:v>42975.904861053241</c:v>
                </c:pt>
                <c:pt idx="39226">
                  <c:v>42975.911805497686</c:v>
                </c:pt>
                <c:pt idx="39227">
                  <c:v>42975.918749942131</c:v>
                </c:pt>
                <c:pt idx="39228">
                  <c:v>42975.925694386577</c:v>
                </c:pt>
                <c:pt idx="39229">
                  <c:v>42975.932638831022</c:v>
                </c:pt>
                <c:pt idx="39230">
                  <c:v>42975.93958327546</c:v>
                </c:pt>
                <c:pt idx="39231">
                  <c:v>42975.946527719905</c:v>
                </c:pt>
                <c:pt idx="39232">
                  <c:v>42975.95347216435</c:v>
                </c:pt>
                <c:pt idx="39233">
                  <c:v>42975.960416608796</c:v>
                </c:pt>
                <c:pt idx="39234">
                  <c:v>42975.967361053241</c:v>
                </c:pt>
                <c:pt idx="39235">
                  <c:v>42975.974305497686</c:v>
                </c:pt>
                <c:pt idx="39236">
                  <c:v>42975.981249942131</c:v>
                </c:pt>
                <c:pt idx="39237">
                  <c:v>42975.988194386577</c:v>
                </c:pt>
                <c:pt idx="39238">
                  <c:v>42975.995138831022</c:v>
                </c:pt>
                <c:pt idx="39239">
                  <c:v>42976.00208327546</c:v>
                </c:pt>
                <c:pt idx="39240">
                  <c:v>42976.009027719905</c:v>
                </c:pt>
                <c:pt idx="39241">
                  <c:v>42976.01597216435</c:v>
                </c:pt>
                <c:pt idx="39242">
                  <c:v>42976.022916608796</c:v>
                </c:pt>
                <c:pt idx="39243">
                  <c:v>42976.029861053241</c:v>
                </c:pt>
                <c:pt idx="39244">
                  <c:v>42976.036805497686</c:v>
                </c:pt>
                <c:pt idx="39245">
                  <c:v>42976.043749942131</c:v>
                </c:pt>
                <c:pt idx="39246">
                  <c:v>42976.050694386577</c:v>
                </c:pt>
                <c:pt idx="39247">
                  <c:v>42976.057638831022</c:v>
                </c:pt>
                <c:pt idx="39248">
                  <c:v>42976.06458327546</c:v>
                </c:pt>
                <c:pt idx="39249">
                  <c:v>42976.071527719905</c:v>
                </c:pt>
                <c:pt idx="39250">
                  <c:v>42976.07847216435</c:v>
                </c:pt>
                <c:pt idx="39251">
                  <c:v>42976.085416608796</c:v>
                </c:pt>
                <c:pt idx="39252">
                  <c:v>42976.092361053241</c:v>
                </c:pt>
                <c:pt idx="39253">
                  <c:v>42976.099305497686</c:v>
                </c:pt>
                <c:pt idx="39254">
                  <c:v>42976.106249942131</c:v>
                </c:pt>
                <c:pt idx="39255">
                  <c:v>42976.113194386577</c:v>
                </c:pt>
                <c:pt idx="39256">
                  <c:v>42976.120138831022</c:v>
                </c:pt>
                <c:pt idx="39257">
                  <c:v>42976.12708327546</c:v>
                </c:pt>
                <c:pt idx="39258">
                  <c:v>42976.134027719905</c:v>
                </c:pt>
                <c:pt idx="39259">
                  <c:v>42976.14097216435</c:v>
                </c:pt>
                <c:pt idx="39260">
                  <c:v>42976.147916608796</c:v>
                </c:pt>
                <c:pt idx="39261">
                  <c:v>42976.154861053241</c:v>
                </c:pt>
                <c:pt idx="39262">
                  <c:v>42976.161805497686</c:v>
                </c:pt>
                <c:pt idx="39263">
                  <c:v>42976.168749942131</c:v>
                </c:pt>
                <c:pt idx="39264">
                  <c:v>42976.175694386577</c:v>
                </c:pt>
                <c:pt idx="39265">
                  <c:v>42976.182638831022</c:v>
                </c:pt>
                <c:pt idx="39266">
                  <c:v>42976.18958327546</c:v>
                </c:pt>
                <c:pt idx="39267">
                  <c:v>42976.196527719905</c:v>
                </c:pt>
                <c:pt idx="39268">
                  <c:v>42976.20347216435</c:v>
                </c:pt>
                <c:pt idx="39269">
                  <c:v>42976.210416608796</c:v>
                </c:pt>
                <c:pt idx="39270">
                  <c:v>42976.217361053241</c:v>
                </c:pt>
                <c:pt idx="39271">
                  <c:v>42976.224305497686</c:v>
                </c:pt>
                <c:pt idx="39272">
                  <c:v>42976.231249942131</c:v>
                </c:pt>
                <c:pt idx="39273">
                  <c:v>42976.238194386577</c:v>
                </c:pt>
                <c:pt idx="39274">
                  <c:v>42976.245138831022</c:v>
                </c:pt>
                <c:pt idx="39275">
                  <c:v>42976.25208327546</c:v>
                </c:pt>
                <c:pt idx="39276">
                  <c:v>42976.259027719905</c:v>
                </c:pt>
                <c:pt idx="39277">
                  <c:v>42976.26597216435</c:v>
                </c:pt>
                <c:pt idx="39278">
                  <c:v>42976.272916608796</c:v>
                </c:pt>
                <c:pt idx="39279">
                  <c:v>42976.279861053241</c:v>
                </c:pt>
                <c:pt idx="39280">
                  <c:v>42976.286805497686</c:v>
                </c:pt>
                <c:pt idx="39281">
                  <c:v>42976.293749942131</c:v>
                </c:pt>
                <c:pt idx="39282">
                  <c:v>42976.300694386577</c:v>
                </c:pt>
                <c:pt idx="39283">
                  <c:v>42976.307638831022</c:v>
                </c:pt>
                <c:pt idx="39284">
                  <c:v>42976.31458327546</c:v>
                </c:pt>
                <c:pt idx="39285">
                  <c:v>42976.321527719905</c:v>
                </c:pt>
                <c:pt idx="39286">
                  <c:v>42976.32847216435</c:v>
                </c:pt>
                <c:pt idx="39287">
                  <c:v>42976.335416608796</c:v>
                </c:pt>
                <c:pt idx="39288">
                  <c:v>42976.342361053241</c:v>
                </c:pt>
                <c:pt idx="39289">
                  <c:v>42976.349305497686</c:v>
                </c:pt>
                <c:pt idx="39290">
                  <c:v>42976.356249942131</c:v>
                </c:pt>
                <c:pt idx="39291">
                  <c:v>42976.363194386577</c:v>
                </c:pt>
                <c:pt idx="39292">
                  <c:v>42976.370138831022</c:v>
                </c:pt>
                <c:pt idx="39293">
                  <c:v>42976.37708327546</c:v>
                </c:pt>
                <c:pt idx="39294">
                  <c:v>42976.384027719905</c:v>
                </c:pt>
                <c:pt idx="39295">
                  <c:v>42976.39097216435</c:v>
                </c:pt>
                <c:pt idx="39296">
                  <c:v>42976.397916608796</c:v>
                </c:pt>
                <c:pt idx="39297">
                  <c:v>42976.404861053241</c:v>
                </c:pt>
                <c:pt idx="39298">
                  <c:v>42976.411805497686</c:v>
                </c:pt>
                <c:pt idx="39299">
                  <c:v>42976.418749942131</c:v>
                </c:pt>
                <c:pt idx="39300">
                  <c:v>42976.425694386577</c:v>
                </c:pt>
                <c:pt idx="39301">
                  <c:v>42976.432638831022</c:v>
                </c:pt>
                <c:pt idx="39302">
                  <c:v>42976.43958327546</c:v>
                </c:pt>
                <c:pt idx="39303">
                  <c:v>42976.446527719905</c:v>
                </c:pt>
                <c:pt idx="39304">
                  <c:v>42976.45347216435</c:v>
                </c:pt>
                <c:pt idx="39305">
                  <c:v>42976.460416608796</c:v>
                </c:pt>
                <c:pt idx="39306">
                  <c:v>42976.467361053241</c:v>
                </c:pt>
                <c:pt idx="39307">
                  <c:v>42976.474305497686</c:v>
                </c:pt>
                <c:pt idx="39308">
                  <c:v>42976.481249942131</c:v>
                </c:pt>
                <c:pt idx="39309">
                  <c:v>42976.488194386577</c:v>
                </c:pt>
                <c:pt idx="39310">
                  <c:v>42976.495138831022</c:v>
                </c:pt>
                <c:pt idx="39311">
                  <c:v>42976.50208327546</c:v>
                </c:pt>
                <c:pt idx="39312">
                  <c:v>42976.509027719905</c:v>
                </c:pt>
                <c:pt idx="39313">
                  <c:v>42976.51597216435</c:v>
                </c:pt>
                <c:pt idx="39314">
                  <c:v>42976.522916608796</c:v>
                </c:pt>
                <c:pt idx="39315">
                  <c:v>42976.529861053241</c:v>
                </c:pt>
                <c:pt idx="39316">
                  <c:v>42976.536805497686</c:v>
                </c:pt>
                <c:pt idx="39317">
                  <c:v>42976.543749942131</c:v>
                </c:pt>
                <c:pt idx="39318">
                  <c:v>42976.550694386577</c:v>
                </c:pt>
                <c:pt idx="39319">
                  <c:v>42976.557638831022</c:v>
                </c:pt>
                <c:pt idx="39320">
                  <c:v>42976.56458327546</c:v>
                </c:pt>
                <c:pt idx="39321">
                  <c:v>42976.571527719905</c:v>
                </c:pt>
                <c:pt idx="39322">
                  <c:v>42976.57847216435</c:v>
                </c:pt>
                <c:pt idx="39323">
                  <c:v>42976.585416608796</c:v>
                </c:pt>
                <c:pt idx="39324">
                  <c:v>42976.592361053241</c:v>
                </c:pt>
                <c:pt idx="39325">
                  <c:v>42976.599305497686</c:v>
                </c:pt>
                <c:pt idx="39326">
                  <c:v>42976.606249942131</c:v>
                </c:pt>
                <c:pt idx="39327">
                  <c:v>42976.613194386577</c:v>
                </c:pt>
                <c:pt idx="39328">
                  <c:v>42976.620138831022</c:v>
                </c:pt>
                <c:pt idx="39329">
                  <c:v>42976.62708327546</c:v>
                </c:pt>
                <c:pt idx="39330">
                  <c:v>42976.634027719905</c:v>
                </c:pt>
                <c:pt idx="39331">
                  <c:v>42976.64097216435</c:v>
                </c:pt>
                <c:pt idx="39332">
                  <c:v>42976.647916608796</c:v>
                </c:pt>
                <c:pt idx="39333">
                  <c:v>42976.654861053241</c:v>
                </c:pt>
                <c:pt idx="39334">
                  <c:v>42976.661805497686</c:v>
                </c:pt>
                <c:pt idx="39335">
                  <c:v>42976.668749942131</c:v>
                </c:pt>
                <c:pt idx="39336">
                  <c:v>42976.675694386577</c:v>
                </c:pt>
                <c:pt idx="39337">
                  <c:v>42976.682638831022</c:v>
                </c:pt>
                <c:pt idx="39338">
                  <c:v>42976.68958327546</c:v>
                </c:pt>
                <c:pt idx="39339">
                  <c:v>42976.696527719905</c:v>
                </c:pt>
                <c:pt idx="39340">
                  <c:v>42976.70347216435</c:v>
                </c:pt>
                <c:pt idx="39341">
                  <c:v>42976.710416608796</c:v>
                </c:pt>
                <c:pt idx="39342">
                  <c:v>42976.717361053241</c:v>
                </c:pt>
                <c:pt idx="39343">
                  <c:v>42976.724305497686</c:v>
                </c:pt>
                <c:pt idx="39344">
                  <c:v>42976.731249942131</c:v>
                </c:pt>
                <c:pt idx="39345">
                  <c:v>42976.738194386577</c:v>
                </c:pt>
                <c:pt idx="39346">
                  <c:v>42976.745138831022</c:v>
                </c:pt>
                <c:pt idx="39347">
                  <c:v>42976.75208327546</c:v>
                </c:pt>
                <c:pt idx="39348">
                  <c:v>42976.759027719905</c:v>
                </c:pt>
                <c:pt idx="39349">
                  <c:v>42976.76597216435</c:v>
                </c:pt>
                <c:pt idx="39350">
                  <c:v>42976.772916608796</c:v>
                </c:pt>
                <c:pt idx="39351">
                  <c:v>42976.779861053241</c:v>
                </c:pt>
                <c:pt idx="39352">
                  <c:v>42976.786805497686</c:v>
                </c:pt>
                <c:pt idx="39353">
                  <c:v>42976.793749942131</c:v>
                </c:pt>
                <c:pt idx="39354">
                  <c:v>42976.800694386577</c:v>
                </c:pt>
                <c:pt idx="39355">
                  <c:v>42976.807638831022</c:v>
                </c:pt>
                <c:pt idx="39356">
                  <c:v>42976.81458327546</c:v>
                </c:pt>
                <c:pt idx="39357">
                  <c:v>42976.821527719905</c:v>
                </c:pt>
                <c:pt idx="39358">
                  <c:v>42976.82847216435</c:v>
                </c:pt>
                <c:pt idx="39359">
                  <c:v>42976.835416608796</c:v>
                </c:pt>
                <c:pt idx="39360">
                  <c:v>42976.842361053241</c:v>
                </c:pt>
                <c:pt idx="39361">
                  <c:v>42976.849305497686</c:v>
                </c:pt>
                <c:pt idx="39362">
                  <c:v>42976.856249942131</c:v>
                </c:pt>
                <c:pt idx="39363">
                  <c:v>42976.863194386577</c:v>
                </c:pt>
                <c:pt idx="39364">
                  <c:v>42976.870138831022</c:v>
                </c:pt>
                <c:pt idx="39365">
                  <c:v>42976.87708327546</c:v>
                </c:pt>
                <c:pt idx="39366">
                  <c:v>42976.884027719905</c:v>
                </c:pt>
                <c:pt idx="39367">
                  <c:v>42976.89097216435</c:v>
                </c:pt>
                <c:pt idx="39368">
                  <c:v>42976.897916608796</c:v>
                </c:pt>
                <c:pt idx="39369">
                  <c:v>42976.904861053241</c:v>
                </c:pt>
                <c:pt idx="39370">
                  <c:v>42976.911805497686</c:v>
                </c:pt>
                <c:pt idx="39371">
                  <c:v>42976.918749942131</c:v>
                </c:pt>
                <c:pt idx="39372">
                  <c:v>42976.925694386577</c:v>
                </c:pt>
                <c:pt idx="39373">
                  <c:v>42976.932638831022</c:v>
                </c:pt>
                <c:pt idx="39374">
                  <c:v>42976.93958327546</c:v>
                </c:pt>
                <c:pt idx="39375">
                  <c:v>42976.946527719905</c:v>
                </c:pt>
                <c:pt idx="39376">
                  <c:v>42976.95347216435</c:v>
                </c:pt>
                <c:pt idx="39377">
                  <c:v>42976.960416608796</c:v>
                </c:pt>
                <c:pt idx="39378">
                  <c:v>42976.967361053241</c:v>
                </c:pt>
                <c:pt idx="39379">
                  <c:v>42976.974305497686</c:v>
                </c:pt>
                <c:pt idx="39380">
                  <c:v>42976.981249942131</c:v>
                </c:pt>
                <c:pt idx="39381">
                  <c:v>42976.988194386577</c:v>
                </c:pt>
                <c:pt idx="39382">
                  <c:v>42976.995138831022</c:v>
                </c:pt>
                <c:pt idx="39383">
                  <c:v>42977.00208327546</c:v>
                </c:pt>
                <c:pt idx="39384">
                  <c:v>42977.009027719905</c:v>
                </c:pt>
                <c:pt idx="39385">
                  <c:v>42977.01597216435</c:v>
                </c:pt>
                <c:pt idx="39386">
                  <c:v>42977.022916608796</c:v>
                </c:pt>
                <c:pt idx="39387">
                  <c:v>42977.029861053241</c:v>
                </c:pt>
                <c:pt idx="39388">
                  <c:v>42977.036805497686</c:v>
                </c:pt>
                <c:pt idx="39389">
                  <c:v>42977.043749942131</c:v>
                </c:pt>
                <c:pt idx="39390">
                  <c:v>42977.050694386577</c:v>
                </c:pt>
                <c:pt idx="39391">
                  <c:v>42977.057638831022</c:v>
                </c:pt>
                <c:pt idx="39392">
                  <c:v>42977.06458327546</c:v>
                </c:pt>
                <c:pt idx="39393">
                  <c:v>42977.071527719905</c:v>
                </c:pt>
                <c:pt idx="39394">
                  <c:v>42977.07847216435</c:v>
                </c:pt>
                <c:pt idx="39395">
                  <c:v>42977.085416608796</c:v>
                </c:pt>
                <c:pt idx="39396">
                  <c:v>42977.092361053241</c:v>
                </c:pt>
                <c:pt idx="39397">
                  <c:v>42977.099305497686</c:v>
                </c:pt>
                <c:pt idx="39398">
                  <c:v>42977.106249942131</c:v>
                </c:pt>
                <c:pt idx="39399">
                  <c:v>42977.113194386577</c:v>
                </c:pt>
                <c:pt idx="39400">
                  <c:v>42977.120138831022</c:v>
                </c:pt>
                <c:pt idx="39401">
                  <c:v>42977.12708327546</c:v>
                </c:pt>
                <c:pt idx="39402">
                  <c:v>42977.134027719905</c:v>
                </c:pt>
                <c:pt idx="39403">
                  <c:v>42977.14097216435</c:v>
                </c:pt>
                <c:pt idx="39404">
                  <c:v>42977.147916608796</c:v>
                </c:pt>
                <c:pt idx="39405">
                  <c:v>42977.154861053241</c:v>
                </c:pt>
                <c:pt idx="39406">
                  <c:v>42977.161805497686</c:v>
                </c:pt>
                <c:pt idx="39407">
                  <c:v>42977.168749942131</c:v>
                </c:pt>
                <c:pt idx="39408">
                  <c:v>42977.175694386577</c:v>
                </c:pt>
                <c:pt idx="39409">
                  <c:v>42977.182638831022</c:v>
                </c:pt>
                <c:pt idx="39410">
                  <c:v>42977.18958327546</c:v>
                </c:pt>
                <c:pt idx="39411">
                  <c:v>42977.196527719905</c:v>
                </c:pt>
                <c:pt idx="39412">
                  <c:v>42977.20347216435</c:v>
                </c:pt>
                <c:pt idx="39413">
                  <c:v>42977.210416608796</c:v>
                </c:pt>
                <c:pt idx="39414">
                  <c:v>42977.217361053241</c:v>
                </c:pt>
                <c:pt idx="39415">
                  <c:v>42977.224305497686</c:v>
                </c:pt>
                <c:pt idx="39416">
                  <c:v>42977.231249942131</c:v>
                </c:pt>
                <c:pt idx="39417">
                  <c:v>42977.238194386577</c:v>
                </c:pt>
                <c:pt idx="39418">
                  <c:v>42977.245138831022</c:v>
                </c:pt>
                <c:pt idx="39419">
                  <c:v>42977.25208327546</c:v>
                </c:pt>
                <c:pt idx="39420">
                  <c:v>42977.259027719905</c:v>
                </c:pt>
                <c:pt idx="39421">
                  <c:v>42977.26597216435</c:v>
                </c:pt>
                <c:pt idx="39422">
                  <c:v>42977.272916608796</c:v>
                </c:pt>
                <c:pt idx="39423">
                  <c:v>42977.279861053241</c:v>
                </c:pt>
                <c:pt idx="39424">
                  <c:v>42977.286805497686</c:v>
                </c:pt>
                <c:pt idx="39425">
                  <c:v>42977.293749942131</c:v>
                </c:pt>
                <c:pt idx="39426">
                  <c:v>42977.300694386577</c:v>
                </c:pt>
                <c:pt idx="39427">
                  <c:v>42977.307638831022</c:v>
                </c:pt>
                <c:pt idx="39428">
                  <c:v>42977.31458327546</c:v>
                </c:pt>
                <c:pt idx="39429">
                  <c:v>42977.321527719905</c:v>
                </c:pt>
                <c:pt idx="39430">
                  <c:v>42977.32847216435</c:v>
                </c:pt>
                <c:pt idx="39431">
                  <c:v>42977.335416608796</c:v>
                </c:pt>
                <c:pt idx="39432">
                  <c:v>42977.342361053241</c:v>
                </c:pt>
                <c:pt idx="39433">
                  <c:v>42977.349305497686</c:v>
                </c:pt>
                <c:pt idx="39434">
                  <c:v>42977.356249942131</c:v>
                </c:pt>
                <c:pt idx="39435">
                  <c:v>42977.363194386577</c:v>
                </c:pt>
                <c:pt idx="39436">
                  <c:v>42977.370138831022</c:v>
                </c:pt>
                <c:pt idx="39437">
                  <c:v>42977.37708327546</c:v>
                </c:pt>
                <c:pt idx="39438">
                  <c:v>42977.384027719905</c:v>
                </c:pt>
                <c:pt idx="39439">
                  <c:v>42977.39097216435</c:v>
                </c:pt>
                <c:pt idx="39440">
                  <c:v>42977.397916608796</c:v>
                </c:pt>
                <c:pt idx="39441">
                  <c:v>42977.404861053241</c:v>
                </c:pt>
                <c:pt idx="39442">
                  <c:v>42977.411805497686</c:v>
                </c:pt>
                <c:pt idx="39443">
                  <c:v>42977.418749942131</c:v>
                </c:pt>
                <c:pt idx="39444">
                  <c:v>42977.425694386577</c:v>
                </c:pt>
                <c:pt idx="39445">
                  <c:v>42977.432638831022</c:v>
                </c:pt>
                <c:pt idx="39446">
                  <c:v>42977.43958327546</c:v>
                </c:pt>
                <c:pt idx="39447">
                  <c:v>42977.446527719905</c:v>
                </c:pt>
                <c:pt idx="39448">
                  <c:v>42977.45347216435</c:v>
                </c:pt>
                <c:pt idx="39449">
                  <c:v>42977.460416608796</c:v>
                </c:pt>
                <c:pt idx="39450">
                  <c:v>42977.467361053241</c:v>
                </c:pt>
                <c:pt idx="39451">
                  <c:v>42977.474305497686</c:v>
                </c:pt>
                <c:pt idx="39452">
                  <c:v>42977.481249942131</c:v>
                </c:pt>
                <c:pt idx="39453">
                  <c:v>42977.488194386577</c:v>
                </c:pt>
                <c:pt idx="39454">
                  <c:v>42977.495138831022</c:v>
                </c:pt>
                <c:pt idx="39455">
                  <c:v>42977.50208327546</c:v>
                </c:pt>
                <c:pt idx="39456">
                  <c:v>42977.509027719905</c:v>
                </c:pt>
                <c:pt idx="39457">
                  <c:v>42977.51597216435</c:v>
                </c:pt>
                <c:pt idx="39458">
                  <c:v>42977.522916608796</c:v>
                </c:pt>
                <c:pt idx="39459">
                  <c:v>42977.529861053241</c:v>
                </c:pt>
                <c:pt idx="39460">
                  <c:v>42977.536805497686</c:v>
                </c:pt>
                <c:pt idx="39461">
                  <c:v>42977.543749942131</c:v>
                </c:pt>
                <c:pt idx="39462">
                  <c:v>42977.550694386577</c:v>
                </c:pt>
                <c:pt idx="39463">
                  <c:v>42977.557638831022</c:v>
                </c:pt>
                <c:pt idx="39464">
                  <c:v>42977.56458327546</c:v>
                </c:pt>
                <c:pt idx="39465">
                  <c:v>42977.571527719905</c:v>
                </c:pt>
                <c:pt idx="39466">
                  <c:v>42977.57847216435</c:v>
                </c:pt>
                <c:pt idx="39467">
                  <c:v>42977.585416608796</c:v>
                </c:pt>
                <c:pt idx="39468">
                  <c:v>42977.592361053241</c:v>
                </c:pt>
                <c:pt idx="39469">
                  <c:v>42977.599305497686</c:v>
                </c:pt>
                <c:pt idx="39470">
                  <c:v>42977.606249942131</c:v>
                </c:pt>
                <c:pt idx="39471">
                  <c:v>42977.613194386577</c:v>
                </c:pt>
                <c:pt idx="39472">
                  <c:v>42977.620138831022</c:v>
                </c:pt>
                <c:pt idx="39473">
                  <c:v>42977.62708327546</c:v>
                </c:pt>
                <c:pt idx="39474">
                  <c:v>42977.634027719905</c:v>
                </c:pt>
                <c:pt idx="39475">
                  <c:v>42977.64097216435</c:v>
                </c:pt>
                <c:pt idx="39476">
                  <c:v>42977.647916608796</c:v>
                </c:pt>
                <c:pt idx="39477">
                  <c:v>42977.654861053241</c:v>
                </c:pt>
                <c:pt idx="39478">
                  <c:v>42977.661805497686</c:v>
                </c:pt>
                <c:pt idx="39479">
                  <c:v>42977.668749942131</c:v>
                </c:pt>
                <c:pt idx="39480">
                  <c:v>42977.675694386577</c:v>
                </c:pt>
                <c:pt idx="39481">
                  <c:v>42977.682638831022</c:v>
                </c:pt>
                <c:pt idx="39482">
                  <c:v>42977.68958327546</c:v>
                </c:pt>
                <c:pt idx="39483">
                  <c:v>42977.696527719905</c:v>
                </c:pt>
                <c:pt idx="39484">
                  <c:v>42977.70347216435</c:v>
                </c:pt>
                <c:pt idx="39485">
                  <c:v>42977.710416608796</c:v>
                </c:pt>
                <c:pt idx="39486">
                  <c:v>42977.717361053241</c:v>
                </c:pt>
                <c:pt idx="39487">
                  <c:v>42977.724305497686</c:v>
                </c:pt>
                <c:pt idx="39488">
                  <c:v>42977.731249942131</c:v>
                </c:pt>
                <c:pt idx="39489">
                  <c:v>42977.738194386577</c:v>
                </c:pt>
                <c:pt idx="39490">
                  <c:v>42977.745138831022</c:v>
                </c:pt>
                <c:pt idx="39491">
                  <c:v>42977.75208327546</c:v>
                </c:pt>
                <c:pt idx="39492">
                  <c:v>42977.759027719905</c:v>
                </c:pt>
                <c:pt idx="39493">
                  <c:v>42977.76597216435</c:v>
                </c:pt>
                <c:pt idx="39494">
                  <c:v>42977.772916608796</c:v>
                </c:pt>
                <c:pt idx="39495">
                  <c:v>42977.779861053241</c:v>
                </c:pt>
                <c:pt idx="39496">
                  <c:v>42977.786805497686</c:v>
                </c:pt>
                <c:pt idx="39497">
                  <c:v>42977.793749942131</c:v>
                </c:pt>
                <c:pt idx="39498">
                  <c:v>42977.800694386577</c:v>
                </c:pt>
                <c:pt idx="39499">
                  <c:v>42977.807638831022</c:v>
                </c:pt>
                <c:pt idx="39500">
                  <c:v>42977.81458327546</c:v>
                </c:pt>
                <c:pt idx="39501">
                  <c:v>42977.821527719905</c:v>
                </c:pt>
                <c:pt idx="39502">
                  <c:v>42977.82847216435</c:v>
                </c:pt>
                <c:pt idx="39503">
                  <c:v>42977.835416608796</c:v>
                </c:pt>
                <c:pt idx="39504">
                  <c:v>42977.842361053241</c:v>
                </c:pt>
                <c:pt idx="39505">
                  <c:v>42977.849305497686</c:v>
                </c:pt>
                <c:pt idx="39506">
                  <c:v>42977.856249942131</c:v>
                </c:pt>
                <c:pt idx="39507">
                  <c:v>42977.863194386577</c:v>
                </c:pt>
                <c:pt idx="39508">
                  <c:v>42977.870138831022</c:v>
                </c:pt>
                <c:pt idx="39509">
                  <c:v>42977.87708327546</c:v>
                </c:pt>
                <c:pt idx="39510">
                  <c:v>42977.884027719905</c:v>
                </c:pt>
                <c:pt idx="39511">
                  <c:v>42977.89097216435</c:v>
                </c:pt>
                <c:pt idx="39512">
                  <c:v>42977.897916608796</c:v>
                </c:pt>
                <c:pt idx="39513">
                  <c:v>42977.904861053241</c:v>
                </c:pt>
                <c:pt idx="39514">
                  <c:v>42977.911805497686</c:v>
                </c:pt>
                <c:pt idx="39515">
                  <c:v>42977.918749942131</c:v>
                </c:pt>
                <c:pt idx="39516">
                  <c:v>42977.925694386577</c:v>
                </c:pt>
                <c:pt idx="39517">
                  <c:v>42977.932638831022</c:v>
                </c:pt>
                <c:pt idx="39518">
                  <c:v>42977.93958327546</c:v>
                </c:pt>
                <c:pt idx="39519">
                  <c:v>42977.946527719905</c:v>
                </c:pt>
                <c:pt idx="39520">
                  <c:v>42977.95347216435</c:v>
                </c:pt>
                <c:pt idx="39521">
                  <c:v>42977.960416608796</c:v>
                </c:pt>
                <c:pt idx="39522">
                  <c:v>42977.967361053241</c:v>
                </c:pt>
                <c:pt idx="39523">
                  <c:v>42977.974305497686</c:v>
                </c:pt>
                <c:pt idx="39524">
                  <c:v>42977.981249942131</c:v>
                </c:pt>
                <c:pt idx="39525">
                  <c:v>42977.988194386577</c:v>
                </c:pt>
                <c:pt idx="39526">
                  <c:v>42977.995138831022</c:v>
                </c:pt>
                <c:pt idx="39527">
                  <c:v>42978.00208327546</c:v>
                </c:pt>
                <c:pt idx="39528">
                  <c:v>42978.009027719905</c:v>
                </c:pt>
                <c:pt idx="39529">
                  <c:v>42978.01597216435</c:v>
                </c:pt>
                <c:pt idx="39530">
                  <c:v>42978.022916608796</c:v>
                </c:pt>
                <c:pt idx="39531">
                  <c:v>42978.029861053241</c:v>
                </c:pt>
                <c:pt idx="39532">
                  <c:v>42978.036805497686</c:v>
                </c:pt>
                <c:pt idx="39533">
                  <c:v>42978.043749942131</c:v>
                </c:pt>
                <c:pt idx="39534">
                  <c:v>42978.050694386577</c:v>
                </c:pt>
                <c:pt idx="39535">
                  <c:v>42978.057638831022</c:v>
                </c:pt>
                <c:pt idx="39536">
                  <c:v>42978.06458327546</c:v>
                </c:pt>
                <c:pt idx="39537">
                  <c:v>42978.071527719905</c:v>
                </c:pt>
                <c:pt idx="39538">
                  <c:v>42978.07847216435</c:v>
                </c:pt>
                <c:pt idx="39539">
                  <c:v>42978.085416608796</c:v>
                </c:pt>
                <c:pt idx="39540">
                  <c:v>42978.092361053241</c:v>
                </c:pt>
                <c:pt idx="39541">
                  <c:v>42978.099305497686</c:v>
                </c:pt>
                <c:pt idx="39542">
                  <c:v>42978.106249942131</c:v>
                </c:pt>
                <c:pt idx="39543">
                  <c:v>42978.113194386577</c:v>
                </c:pt>
                <c:pt idx="39544">
                  <c:v>42978.120138831022</c:v>
                </c:pt>
                <c:pt idx="39545">
                  <c:v>42978.12708327546</c:v>
                </c:pt>
                <c:pt idx="39546">
                  <c:v>42978.134027719905</c:v>
                </c:pt>
                <c:pt idx="39547">
                  <c:v>42978.14097216435</c:v>
                </c:pt>
                <c:pt idx="39548">
                  <c:v>42978.147916608796</c:v>
                </c:pt>
                <c:pt idx="39549">
                  <c:v>42978.154861053241</c:v>
                </c:pt>
                <c:pt idx="39550">
                  <c:v>42978.161805497686</c:v>
                </c:pt>
                <c:pt idx="39551">
                  <c:v>42978.168749942131</c:v>
                </c:pt>
                <c:pt idx="39552">
                  <c:v>42978.175694386577</c:v>
                </c:pt>
                <c:pt idx="39553">
                  <c:v>42978.182638831022</c:v>
                </c:pt>
                <c:pt idx="39554">
                  <c:v>42978.18958327546</c:v>
                </c:pt>
                <c:pt idx="39555">
                  <c:v>42978.196527719905</c:v>
                </c:pt>
                <c:pt idx="39556">
                  <c:v>42978.20347216435</c:v>
                </c:pt>
                <c:pt idx="39557">
                  <c:v>42978.210416608796</c:v>
                </c:pt>
                <c:pt idx="39558">
                  <c:v>42978.217361053241</c:v>
                </c:pt>
                <c:pt idx="39559">
                  <c:v>42978.224305497686</c:v>
                </c:pt>
                <c:pt idx="39560">
                  <c:v>42978.231249942131</c:v>
                </c:pt>
                <c:pt idx="39561">
                  <c:v>42978.238194386577</c:v>
                </c:pt>
                <c:pt idx="39562">
                  <c:v>42978.245138831022</c:v>
                </c:pt>
                <c:pt idx="39563">
                  <c:v>42978.25208327546</c:v>
                </c:pt>
                <c:pt idx="39564">
                  <c:v>42978.259027719905</c:v>
                </c:pt>
                <c:pt idx="39565">
                  <c:v>42978.26597216435</c:v>
                </c:pt>
                <c:pt idx="39566">
                  <c:v>42978.272916608796</c:v>
                </c:pt>
                <c:pt idx="39567">
                  <c:v>42978.279861053241</c:v>
                </c:pt>
                <c:pt idx="39568">
                  <c:v>42978.286805497686</c:v>
                </c:pt>
                <c:pt idx="39569">
                  <c:v>42978.293749942131</c:v>
                </c:pt>
                <c:pt idx="39570">
                  <c:v>42978.300694386577</c:v>
                </c:pt>
                <c:pt idx="39571">
                  <c:v>42978.307638831022</c:v>
                </c:pt>
                <c:pt idx="39572">
                  <c:v>42978.31458327546</c:v>
                </c:pt>
                <c:pt idx="39573">
                  <c:v>42978.321527719905</c:v>
                </c:pt>
                <c:pt idx="39574">
                  <c:v>42978.32847216435</c:v>
                </c:pt>
                <c:pt idx="39575">
                  <c:v>42978.335416608796</c:v>
                </c:pt>
                <c:pt idx="39576">
                  <c:v>42978.342361053241</c:v>
                </c:pt>
                <c:pt idx="39577">
                  <c:v>42978.349305497686</c:v>
                </c:pt>
                <c:pt idx="39578">
                  <c:v>42978.356249942131</c:v>
                </c:pt>
                <c:pt idx="39579">
                  <c:v>42978.363194386577</c:v>
                </c:pt>
                <c:pt idx="39580">
                  <c:v>42978.370138831022</c:v>
                </c:pt>
                <c:pt idx="39581">
                  <c:v>42978.37708327546</c:v>
                </c:pt>
                <c:pt idx="39582">
                  <c:v>42978.384027719905</c:v>
                </c:pt>
                <c:pt idx="39583">
                  <c:v>42978.39097216435</c:v>
                </c:pt>
                <c:pt idx="39584">
                  <c:v>42978.397916608796</c:v>
                </c:pt>
                <c:pt idx="39585">
                  <c:v>42978.404861053241</c:v>
                </c:pt>
                <c:pt idx="39586">
                  <c:v>42978.411805497686</c:v>
                </c:pt>
                <c:pt idx="39587">
                  <c:v>42978.418749942131</c:v>
                </c:pt>
                <c:pt idx="39588">
                  <c:v>42978.425694386577</c:v>
                </c:pt>
                <c:pt idx="39589">
                  <c:v>42978.432638831022</c:v>
                </c:pt>
                <c:pt idx="39590">
                  <c:v>42978.43958327546</c:v>
                </c:pt>
                <c:pt idx="39591">
                  <c:v>42978.446527719905</c:v>
                </c:pt>
                <c:pt idx="39592">
                  <c:v>42978.45347216435</c:v>
                </c:pt>
                <c:pt idx="39593">
                  <c:v>42978.460416608796</c:v>
                </c:pt>
                <c:pt idx="39594">
                  <c:v>42978.467361053241</c:v>
                </c:pt>
                <c:pt idx="39595">
                  <c:v>42978.474305497686</c:v>
                </c:pt>
                <c:pt idx="39596">
                  <c:v>42978.481249942131</c:v>
                </c:pt>
                <c:pt idx="39597">
                  <c:v>42978.488194386577</c:v>
                </c:pt>
                <c:pt idx="39598">
                  <c:v>42978.495138831022</c:v>
                </c:pt>
                <c:pt idx="39599">
                  <c:v>42978.50208327546</c:v>
                </c:pt>
                <c:pt idx="39600">
                  <c:v>42978.509027719905</c:v>
                </c:pt>
                <c:pt idx="39601">
                  <c:v>42978.51597216435</c:v>
                </c:pt>
                <c:pt idx="39602">
                  <c:v>42978.522916608796</c:v>
                </c:pt>
                <c:pt idx="39603">
                  <c:v>42978.529861053241</c:v>
                </c:pt>
                <c:pt idx="39604">
                  <c:v>42978.536805497686</c:v>
                </c:pt>
                <c:pt idx="39605">
                  <c:v>42978.543749942131</c:v>
                </c:pt>
                <c:pt idx="39606">
                  <c:v>42978.550694386577</c:v>
                </c:pt>
                <c:pt idx="39607">
                  <c:v>42978.557638831022</c:v>
                </c:pt>
                <c:pt idx="39608">
                  <c:v>42978.56458327546</c:v>
                </c:pt>
                <c:pt idx="39609">
                  <c:v>42978.571527719905</c:v>
                </c:pt>
                <c:pt idx="39610">
                  <c:v>42978.57847216435</c:v>
                </c:pt>
                <c:pt idx="39611">
                  <c:v>42978.585416608796</c:v>
                </c:pt>
                <c:pt idx="39612">
                  <c:v>42978.592361053241</c:v>
                </c:pt>
                <c:pt idx="39613">
                  <c:v>42978.599305497686</c:v>
                </c:pt>
                <c:pt idx="39614">
                  <c:v>42978.606249942131</c:v>
                </c:pt>
                <c:pt idx="39615">
                  <c:v>42978.613194386577</c:v>
                </c:pt>
                <c:pt idx="39616">
                  <c:v>42978.620138831022</c:v>
                </c:pt>
                <c:pt idx="39617">
                  <c:v>42978.62708327546</c:v>
                </c:pt>
                <c:pt idx="39618">
                  <c:v>42978.634027719905</c:v>
                </c:pt>
                <c:pt idx="39619">
                  <c:v>42978.64097216435</c:v>
                </c:pt>
                <c:pt idx="39620">
                  <c:v>42978.647916608796</c:v>
                </c:pt>
                <c:pt idx="39621">
                  <c:v>42978.654861053241</c:v>
                </c:pt>
                <c:pt idx="39622">
                  <c:v>42978.661805497686</c:v>
                </c:pt>
                <c:pt idx="39623">
                  <c:v>42978.668749942131</c:v>
                </c:pt>
                <c:pt idx="39624">
                  <c:v>42978.675694386577</c:v>
                </c:pt>
                <c:pt idx="39625">
                  <c:v>42978.682638831022</c:v>
                </c:pt>
                <c:pt idx="39626">
                  <c:v>42978.68958327546</c:v>
                </c:pt>
                <c:pt idx="39627">
                  <c:v>42978.696527719905</c:v>
                </c:pt>
                <c:pt idx="39628">
                  <c:v>42978.70347216435</c:v>
                </c:pt>
                <c:pt idx="39629">
                  <c:v>42978.710416608796</c:v>
                </c:pt>
                <c:pt idx="39630">
                  <c:v>42978.717361053241</c:v>
                </c:pt>
                <c:pt idx="39631">
                  <c:v>42978.724305497686</c:v>
                </c:pt>
                <c:pt idx="39632">
                  <c:v>42978.731249942131</c:v>
                </c:pt>
                <c:pt idx="39633">
                  <c:v>42978.738194386577</c:v>
                </c:pt>
                <c:pt idx="39634">
                  <c:v>42978.745138831022</c:v>
                </c:pt>
                <c:pt idx="39635">
                  <c:v>42978.75208327546</c:v>
                </c:pt>
                <c:pt idx="39636">
                  <c:v>42978.759027719905</c:v>
                </c:pt>
                <c:pt idx="39637">
                  <c:v>42978.76597216435</c:v>
                </c:pt>
                <c:pt idx="39638">
                  <c:v>42978.772916608796</c:v>
                </c:pt>
                <c:pt idx="39639">
                  <c:v>42978.779861053241</c:v>
                </c:pt>
                <c:pt idx="39640">
                  <c:v>42978.786805497686</c:v>
                </c:pt>
                <c:pt idx="39641">
                  <c:v>42978.793749942131</c:v>
                </c:pt>
                <c:pt idx="39642">
                  <c:v>42978.800694386577</c:v>
                </c:pt>
                <c:pt idx="39643">
                  <c:v>42978.807638831022</c:v>
                </c:pt>
                <c:pt idx="39644">
                  <c:v>42978.81458327546</c:v>
                </c:pt>
                <c:pt idx="39645">
                  <c:v>42978.821527719905</c:v>
                </c:pt>
                <c:pt idx="39646">
                  <c:v>42978.82847216435</c:v>
                </c:pt>
                <c:pt idx="39647">
                  <c:v>42978.835416608796</c:v>
                </c:pt>
                <c:pt idx="39648">
                  <c:v>42978.842361053241</c:v>
                </c:pt>
                <c:pt idx="39649">
                  <c:v>42978.849305497686</c:v>
                </c:pt>
                <c:pt idx="39650">
                  <c:v>42978.856249942131</c:v>
                </c:pt>
                <c:pt idx="39651">
                  <c:v>42978.863194386577</c:v>
                </c:pt>
                <c:pt idx="39652">
                  <c:v>42978.870138831022</c:v>
                </c:pt>
                <c:pt idx="39653">
                  <c:v>42978.87708327546</c:v>
                </c:pt>
                <c:pt idx="39654">
                  <c:v>42978.884027719905</c:v>
                </c:pt>
                <c:pt idx="39655">
                  <c:v>42978.89097216435</c:v>
                </c:pt>
                <c:pt idx="39656">
                  <c:v>42978.897916608796</c:v>
                </c:pt>
                <c:pt idx="39657">
                  <c:v>42978.904861053241</c:v>
                </c:pt>
                <c:pt idx="39658">
                  <c:v>42978.911805497686</c:v>
                </c:pt>
                <c:pt idx="39659">
                  <c:v>42978.918749942131</c:v>
                </c:pt>
                <c:pt idx="39660">
                  <c:v>42978.925694386577</c:v>
                </c:pt>
                <c:pt idx="39661">
                  <c:v>42978.932638831022</c:v>
                </c:pt>
                <c:pt idx="39662">
                  <c:v>42978.93958327546</c:v>
                </c:pt>
                <c:pt idx="39663">
                  <c:v>42978.946527719905</c:v>
                </c:pt>
                <c:pt idx="39664">
                  <c:v>42978.95347216435</c:v>
                </c:pt>
                <c:pt idx="39665">
                  <c:v>42978.960416608796</c:v>
                </c:pt>
                <c:pt idx="39666">
                  <c:v>42978.967361053241</c:v>
                </c:pt>
                <c:pt idx="39667">
                  <c:v>42978.974305497686</c:v>
                </c:pt>
                <c:pt idx="39668">
                  <c:v>42978.981249942131</c:v>
                </c:pt>
                <c:pt idx="39669">
                  <c:v>42978.988194386577</c:v>
                </c:pt>
                <c:pt idx="39670">
                  <c:v>42978.995138831022</c:v>
                </c:pt>
                <c:pt idx="39671">
                  <c:v>42979.00208327546</c:v>
                </c:pt>
                <c:pt idx="39672">
                  <c:v>42979.009027719905</c:v>
                </c:pt>
                <c:pt idx="39673">
                  <c:v>42979.01597216435</c:v>
                </c:pt>
                <c:pt idx="39674">
                  <c:v>42979.022916608796</c:v>
                </c:pt>
                <c:pt idx="39675">
                  <c:v>42979.029861053241</c:v>
                </c:pt>
                <c:pt idx="39676">
                  <c:v>42979.036805497686</c:v>
                </c:pt>
                <c:pt idx="39677">
                  <c:v>42979.043749942131</c:v>
                </c:pt>
                <c:pt idx="39678">
                  <c:v>42979.050694386577</c:v>
                </c:pt>
                <c:pt idx="39679">
                  <c:v>42979.057638831022</c:v>
                </c:pt>
                <c:pt idx="39680">
                  <c:v>42979.06458327546</c:v>
                </c:pt>
                <c:pt idx="39681">
                  <c:v>42979.071527719905</c:v>
                </c:pt>
                <c:pt idx="39682">
                  <c:v>42979.07847216435</c:v>
                </c:pt>
                <c:pt idx="39683">
                  <c:v>42979.085416608796</c:v>
                </c:pt>
                <c:pt idx="39684">
                  <c:v>42979.092361053241</c:v>
                </c:pt>
                <c:pt idx="39685">
                  <c:v>42979.099305497686</c:v>
                </c:pt>
                <c:pt idx="39686">
                  <c:v>42979.106249942131</c:v>
                </c:pt>
                <c:pt idx="39687">
                  <c:v>42979.113194386577</c:v>
                </c:pt>
                <c:pt idx="39688">
                  <c:v>42979.120138831022</c:v>
                </c:pt>
                <c:pt idx="39689">
                  <c:v>42979.12708327546</c:v>
                </c:pt>
                <c:pt idx="39690">
                  <c:v>42979.134027719905</c:v>
                </c:pt>
                <c:pt idx="39691">
                  <c:v>42979.14097216435</c:v>
                </c:pt>
                <c:pt idx="39692">
                  <c:v>42979.147916608796</c:v>
                </c:pt>
                <c:pt idx="39693">
                  <c:v>42979.154861053241</c:v>
                </c:pt>
                <c:pt idx="39694">
                  <c:v>42979.161805497686</c:v>
                </c:pt>
                <c:pt idx="39695">
                  <c:v>42979.168749942131</c:v>
                </c:pt>
                <c:pt idx="39696">
                  <c:v>42979.175694386577</c:v>
                </c:pt>
                <c:pt idx="39697">
                  <c:v>42979.182638831022</c:v>
                </c:pt>
                <c:pt idx="39698">
                  <c:v>42979.18958327546</c:v>
                </c:pt>
                <c:pt idx="39699">
                  <c:v>42979.196527719905</c:v>
                </c:pt>
                <c:pt idx="39700">
                  <c:v>42979.20347216435</c:v>
                </c:pt>
                <c:pt idx="39701">
                  <c:v>42979.210416608796</c:v>
                </c:pt>
                <c:pt idx="39702">
                  <c:v>42979.217361053241</c:v>
                </c:pt>
                <c:pt idx="39703">
                  <c:v>42979.224305497686</c:v>
                </c:pt>
                <c:pt idx="39704">
                  <c:v>42979.231249942131</c:v>
                </c:pt>
                <c:pt idx="39705">
                  <c:v>42979.238194386577</c:v>
                </c:pt>
                <c:pt idx="39706">
                  <c:v>42979.245138831022</c:v>
                </c:pt>
                <c:pt idx="39707">
                  <c:v>42979.25208327546</c:v>
                </c:pt>
                <c:pt idx="39708">
                  <c:v>42979.259027719905</c:v>
                </c:pt>
                <c:pt idx="39709">
                  <c:v>42979.26597216435</c:v>
                </c:pt>
                <c:pt idx="39710">
                  <c:v>42979.272916608796</c:v>
                </c:pt>
                <c:pt idx="39711">
                  <c:v>42979.279861053241</c:v>
                </c:pt>
                <c:pt idx="39712">
                  <c:v>42979.286805497686</c:v>
                </c:pt>
                <c:pt idx="39713">
                  <c:v>42979.293749942131</c:v>
                </c:pt>
                <c:pt idx="39714">
                  <c:v>42979.300694386577</c:v>
                </c:pt>
                <c:pt idx="39715">
                  <c:v>42979.307638831022</c:v>
                </c:pt>
                <c:pt idx="39716">
                  <c:v>42979.31458327546</c:v>
                </c:pt>
                <c:pt idx="39717">
                  <c:v>42979.321527719905</c:v>
                </c:pt>
                <c:pt idx="39718">
                  <c:v>42979.32847216435</c:v>
                </c:pt>
                <c:pt idx="39719">
                  <c:v>42979.335416608796</c:v>
                </c:pt>
                <c:pt idx="39720">
                  <c:v>42979.342361053241</c:v>
                </c:pt>
                <c:pt idx="39721">
                  <c:v>42979.349305497686</c:v>
                </c:pt>
                <c:pt idx="39722">
                  <c:v>42979.356249942131</c:v>
                </c:pt>
                <c:pt idx="39723">
                  <c:v>42979.363194386577</c:v>
                </c:pt>
                <c:pt idx="39724">
                  <c:v>42979.370138831022</c:v>
                </c:pt>
                <c:pt idx="39725">
                  <c:v>42979.37708327546</c:v>
                </c:pt>
                <c:pt idx="39726">
                  <c:v>42979.384027719905</c:v>
                </c:pt>
                <c:pt idx="39727">
                  <c:v>42979.39097216435</c:v>
                </c:pt>
                <c:pt idx="39728">
                  <c:v>42979.397916608796</c:v>
                </c:pt>
                <c:pt idx="39729">
                  <c:v>42979.404861053241</c:v>
                </c:pt>
                <c:pt idx="39730">
                  <c:v>42979.411805497686</c:v>
                </c:pt>
                <c:pt idx="39731">
                  <c:v>42979.418749942131</c:v>
                </c:pt>
                <c:pt idx="39732">
                  <c:v>42979.425694386577</c:v>
                </c:pt>
                <c:pt idx="39733">
                  <c:v>42979.432638831022</c:v>
                </c:pt>
                <c:pt idx="39734">
                  <c:v>42979.43958327546</c:v>
                </c:pt>
                <c:pt idx="39735">
                  <c:v>42979.446527719905</c:v>
                </c:pt>
                <c:pt idx="39736">
                  <c:v>42979.45347216435</c:v>
                </c:pt>
                <c:pt idx="39737">
                  <c:v>42979.460416608796</c:v>
                </c:pt>
                <c:pt idx="39738">
                  <c:v>42979.467361053241</c:v>
                </c:pt>
                <c:pt idx="39739">
                  <c:v>42979.474305497686</c:v>
                </c:pt>
                <c:pt idx="39740">
                  <c:v>42979.481249942131</c:v>
                </c:pt>
                <c:pt idx="39741">
                  <c:v>42979.488194386577</c:v>
                </c:pt>
                <c:pt idx="39742">
                  <c:v>42979.495138831022</c:v>
                </c:pt>
                <c:pt idx="39743">
                  <c:v>42979.50208327546</c:v>
                </c:pt>
                <c:pt idx="39744">
                  <c:v>42979.509027719905</c:v>
                </c:pt>
                <c:pt idx="39745">
                  <c:v>42979.51597216435</c:v>
                </c:pt>
                <c:pt idx="39746">
                  <c:v>42979.522916608796</c:v>
                </c:pt>
                <c:pt idx="39747">
                  <c:v>42979.529861053241</c:v>
                </c:pt>
                <c:pt idx="39748">
                  <c:v>42979.536805497686</c:v>
                </c:pt>
                <c:pt idx="39749">
                  <c:v>42979.543749942131</c:v>
                </c:pt>
                <c:pt idx="39750">
                  <c:v>42979.550694386577</c:v>
                </c:pt>
                <c:pt idx="39751">
                  <c:v>42979.557638831022</c:v>
                </c:pt>
                <c:pt idx="39752">
                  <c:v>42979.56458327546</c:v>
                </c:pt>
                <c:pt idx="39753">
                  <c:v>42979.571527719905</c:v>
                </c:pt>
                <c:pt idx="39754">
                  <c:v>42979.57847216435</c:v>
                </c:pt>
                <c:pt idx="39755">
                  <c:v>42979.585416608796</c:v>
                </c:pt>
                <c:pt idx="39756">
                  <c:v>42979.592361053241</c:v>
                </c:pt>
                <c:pt idx="39757">
                  <c:v>42979.599305497686</c:v>
                </c:pt>
                <c:pt idx="39758">
                  <c:v>42979.606249942131</c:v>
                </c:pt>
                <c:pt idx="39759">
                  <c:v>42979.613194386577</c:v>
                </c:pt>
                <c:pt idx="39760">
                  <c:v>42979.620138831022</c:v>
                </c:pt>
                <c:pt idx="39761">
                  <c:v>42979.62708327546</c:v>
                </c:pt>
                <c:pt idx="39762">
                  <c:v>42979.634027719905</c:v>
                </c:pt>
                <c:pt idx="39763">
                  <c:v>42979.64097216435</c:v>
                </c:pt>
                <c:pt idx="39764">
                  <c:v>42979.647916608796</c:v>
                </c:pt>
                <c:pt idx="39765">
                  <c:v>42979.654861053241</c:v>
                </c:pt>
                <c:pt idx="39766">
                  <c:v>42979.661805497686</c:v>
                </c:pt>
                <c:pt idx="39767">
                  <c:v>42979.668749942131</c:v>
                </c:pt>
                <c:pt idx="39768">
                  <c:v>42979.675694386577</c:v>
                </c:pt>
                <c:pt idx="39769">
                  <c:v>42979.682638831022</c:v>
                </c:pt>
                <c:pt idx="39770">
                  <c:v>42979.68958327546</c:v>
                </c:pt>
                <c:pt idx="39771">
                  <c:v>42979.696527719905</c:v>
                </c:pt>
                <c:pt idx="39772">
                  <c:v>42979.70347216435</c:v>
                </c:pt>
                <c:pt idx="39773">
                  <c:v>42979.710416608796</c:v>
                </c:pt>
                <c:pt idx="39774">
                  <c:v>42979.717361053241</c:v>
                </c:pt>
                <c:pt idx="39775">
                  <c:v>42979.724305497686</c:v>
                </c:pt>
                <c:pt idx="39776">
                  <c:v>42979.731249942131</c:v>
                </c:pt>
                <c:pt idx="39777">
                  <c:v>42979.738194386577</c:v>
                </c:pt>
                <c:pt idx="39778">
                  <c:v>42979.745138831022</c:v>
                </c:pt>
                <c:pt idx="39779">
                  <c:v>42979.75208327546</c:v>
                </c:pt>
                <c:pt idx="39780">
                  <c:v>42979.759027719905</c:v>
                </c:pt>
                <c:pt idx="39781">
                  <c:v>42979.76597216435</c:v>
                </c:pt>
                <c:pt idx="39782">
                  <c:v>42979.772916608796</c:v>
                </c:pt>
                <c:pt idx="39783">
                  <c:v>42979.779861053241</c:v>
                </c:pt>
                <c:pt idx="39784">
                  <c:v>42979.786805497686</c:v>
                </c:pt>
                <c:pt idx="39785">
                  <c:v>42979.793749942131</c:v>
                </c:pt>
                <c:pt idx="39786">
                  <c:v>42979.800694386577</c:v>
                </c:pt>
                <c:pt idx="39787">
                  <c:v>42979.807638831022</c:v>
                </c:pt>
                <c:pt idx="39788">
                  <c:v>42979.81458327546</c:v>
                </c:pt>
                <c:pt idx="39789">
                  <c:v>42979.821527719905</c:v>
                </c:pt>
                <c:pt idx="39790">
                  <c:v>42979.82847216435</c:v>
                </c:pt>
                <c:pt idx="39791">
                  <c:v>42979.835416608796</c:v>
                </c:pt>
                <c:pt idx="39792">
                  <c:v>42979.842361053241</c:v>
                </c:pt>
                <c:pt idx="39793">
                  <c:v>42979.849305497686</c:v>
                </c:pt>
                <c:pt idx="39794">
                  <c:v>42979.856249942131</c:v>
                </c:pt>
                <c:pt idx="39795">
                  <c:v>42979.863194386577</c:v>
                </c:pt>
                <c:pt idx="39796">
                  <c:v>42979.870138831022</c:v>
                </c:pt>
                <c:pt idx="39797">
                  <c:v>42979.87708327546</c:v>
                </c:pt>
                <c:pt idx="39798">
                  <c:v>42979.884027719905</c:v>
                </c:pt>
                <c:pt idx="39799">
                  <c:v>42979.89097216435</c:v>
                </c:pt>
                <c:pt idx="39800">
                  <c:v>42979.897916608796</c:v>
                </c:pt>
                <c:pt idx="39801">
                  <c:v>42979.904861053241</c:v>
                </c:pt>
                <c:pt idx="39802">
                  <c:v>42979.911805497686</c:v>
                </c:pt>
                <c:pt idx="39803">
                  <c:v>42979.918749942131</c:v>
                </c:pt>
                <c:pt idx="39804">
                  <c:v>42979.925694386577</c:v>
                </c:pt>
                <c:pt idx="39805">
                  <c:v>42979.932638831022</c:v>
                </c:pt>
                <c:pt idx="39806">
                  <c:v>42979.93958327546</c:v>
                </c:pt>
                <c:pt idx="39807">
                  <c:v>42979.946527719905</c:v>
                </c:pt>
                <c:pt idx="39808">
                  <c:v>42979.95347216435</c:v>
                </c:pt>
                <c:pt idx="39809">
                  <c:v>42979.960416608796</c:v>
                </c:pt>
                <c:pt idx="39810">
                  <c:v>42979.967361053241</c:v>
                </c:pt>
                <c:pt idx="39811">
                  <c:v>42979.974305497686</c:v>
                </c:pt>
                <c:pt idx="39812">
                  <c:v>42979.981249942131</c:v>
                </c:pt>
                <c:pt idx="39813">
                  <c:v>42979.988194386577</c:v>
                </c:pt>
                <c:pt idx="39814">
                  <c:v>42979.995138831022</c:v>
                </c:pt>
                <c:pt idx="39815">
                  <c:v>42980.00208327546</c:v>
                </c:pt>
                <c:pt idx="39816">
                  <c:v>42980.009027719905</c:v>
                </c:pt>
                <c:pt idx="39817">
                  <c:v>42980.01597216435</c:v>
                </c:pt>
                <c:pt idx="39818">
                  <c:v>42980.022916608796</c:v>
                </c:pt>
                <c:pt idx="39819">
                  <c:v>42980.029861053241</c:v>
                </c:pt>
                <c:pt idx="39820">
                  <c:v>42980.036805497686</c:v>
                </c:pt>
                <c:pt idx="39821">
                  <c:v>42980.043749942131</c:v>
                </c:pt>
                <c:pt idx="39822">
                  <c:v>42980.050694386577</c:v>
                </c:pt>
                <c:pt idx="39823">
                  <c:v>42980.057638831022</c:v>
                </c:pt>
                <c:pt idx="39824">
                  <c:v>42980.06458327546</c:v>
                </c:pt>
                <c:pt idx="39825">
                  <c:v>42980.071527719905</c:v>
                </c:pt>
                <c:pt idx="39826">
                  <c:v>42980.07847216435</c:v>
                </c:pt>
                <c:pt idx="39827">
                  <c:v>42980.085416608796</c:v>
                </c:pt>
                <c:pt idx="39828">
                  <c:v>42980.092361053241</c:v>
                </c:pt>
                <c:pt idx="39829">
                  <c:v>42980.099305497686</c:v>
                </c:pt>
                <c:pt idx="39830">
                  <c:v>42980.106249942131</c:v>
                </c:pt>
                <c:pt idx="39831">
                  <c:v>42980.113194386577</c:v>
                </c:pt>
                <c:pt idx="39832">
                  <c:v>42980.120138831022</c:v>
                </c:pt>
                <c:pt idx="39833">
                  <c:v>42980.12708327546</c:v>
                </c:pt>
                <c:pt idx="39834">
                  <c:v>42980.134027719905</c:v>
                </c:pt>
                <c:pt idx="39835">
                  <c:v>42980.14097216435</c:v>
                </c:pt>
                <c:pt idx="39836">
                  <c:v>42980.147916608796</c:v>
                </c:pt>
                <c:pt idx="39837">
                  <c:v>42980.154861053241</c:v>
                </c:pt>
                <c:pt idx="39838">
                  <c:v>42980.161805497686</c:v>
                </c:pt>
                <c:pt idx="39839">
                  <c:v>42980.168749942131</c:v>
                </c:pt>
                <c:pt idx="39840">
                  <c:v>42980.175694386577</c:v>
                </c:pt>
                <c:pt idx="39841">
                  <c:v>42980.182638831022</c:v>
                </c:pt>
                <c:pt idx="39842">
                  <c:v>42980.18958327546</c:v>
                </c:pt>
                <c:pt idx="39843">
                  <c:v>42980.196527719905</c:v>
                </c:pt>
                <c:pt idx="39844">
                  <c:v>42980.20347216435</c:v>
                </c:pt>
                <c:pt idx="39845">
                  <c:v>42980.210416608796</c:v>
                </c:pt>
                <c:pt idx="39846">
                  <c:v>42980.217361053241</c:v>
                </c:pt>
                <c:pt idx="39847">
                  <c:v>42980.224305497686</c:v>
                </c:pt>
                <c:pt idx="39848">
                  <c:v>42980.231249942131</c:v>
                </c:pt>
                <c:pt idx="39849">
                  <c:v>42980.238194386577</c:v>
                </c:pt>
                <c:pt idx="39850">
                  <c:v>42980.245138831022</c:v>
                </c:pt>
                <c:pt idx="39851">
                  <c:v>42980.25208327546</c:v>
                </c:pt>
                <c:pt idx="39852">
                  <c:v>42980.259027719905</c:v>
                </c:pt>
                <c:pt idx="39853">
                  <c:v>42980.26597216435</c:v>
                </c:pt>
                <c:pt idx="39854">
                  <c:v>42980.272916608796</c:v>
                </c:pt>
                <c:pt idx="39855">
                  <c:v>42980.279861053241</c:v>
                </c:pt>
                <c:pt idx="39856">
                  <c:v>42980.286805497686</c:v>
                </c:pt>
                <c:pt idx="39857">
                  <c:v>42980.293749942131</c:v>
                </c:pt>
                <c:pt idx="39858">
                  <c:v>42980.300694386577</c:v>
                </c:pt>
                <c:pt idx="39859">
                  <c:v>42980.307638831022</c:v>
                </c:pt>
                <c:pt idx="39860">
                  <c:v>42980.31458327546</c:v>
                </c:pt>
                <c:pt idx="39861">
                  <c:v>42980.321527719905</c:v>
                </c:pt>
                <c:pt idx="39862">
                  <c:v>42980.32847216435</c:v>
                </c:pt>
                <c:pt idx="39863">
                  <c:v>42980.335416608796</c:v>
                </c:pt>
                <c:pt idx="39864">
                  <c:v>42980.342361053241</c:v>
                </c:pt>
                <c:pt idx="39865">
                  <c:v>42980.349305497686</c:v>
                </c:pt>
                <c:pt idx="39866">
                  <c:v>42980.356249942131</c:v>
                </c:pt>
                <c:pt idx="39867">
                  <c:v>42980.363194386577</c:v>
                </c:pt>
                <c:pt idx="39868">
                  <c:v>42980.370138831022</c:v>
                </c:pt>
                <c:pt idx="39869">
                  <c:v>42980.37708327546</c:v>
                </c:pt>
                <c:pt idx="39870">
                  <c:v>42980.384027719905</c:v>
                </c:pt>
                <c:pt idx="39871">
                  <c:v>42980.39097216435</c:v>
                </c:pt>
                <c:pt idx="39872">
                  <c:v>42980.397916608796</c:v>
                </c:pt>
                <c:pt idx="39873">
                  <c:v>42980.404861053241</c:v>
                </c:pt>
                <c:pt idx="39874">
                  <c:v>42980.411805497686</c:v>
                </c:pt>
                <c:pt idx="39875">
                  <c:v>42980.418749942131</c:v>
                </c:pt>
                <c:pt idx="39876">
                  <c:v>42980.425694386577</c:v>
                </c:pt>
                <c:pt idx="39877">
                  <c:v>42980.432638831022</c:v>
                </c:pt>
                <c:pt idx="39878">
                  <c:v>42980.43958327546</c:v>
                </c:pt>
                <c:pt idx="39879">
                  <c:v>42980.446527719905</c:v>
                </c:pt>
                <c:pt idx="39880">
                  <c:v>42980.45347216435</c:v>
                </c:pt>
                <c:pt idx="39881">
                  <c:v>42980.460416608796</c:v>
                </c:pt>
                <c:pt idx="39882">
                  <c:v>42980.467361053241</c:v>
                </c:pt>
                <c:pt idx="39883">
                  <c:v>42980.474305497686</c:v>
                </c:pt>
                <c:pt idx="39884">
                  <c:v>42980.481249942131</c:v>
                </c:pt>
                <c:pt idx="39885">
                  <c:v>42980.488194386577</c:v>
                </c:pt>
                <c:pt idx="39886">
                  <c:v>42980.495138831022</c:v>
                </c:pt>
                <c:pt idx="39887">
                  <c:v>42980.50208327546</c:v>
                </c:pt>
                <c:pt idx="39888">
                  <c:v>42980.509027719905</c:v>
                </c:pt>
                <c:pt idx="39889">
                  <c:v>42980.51597216435</c:v>
                </c:pt>
                <c:pt idx="39890">
                  <c:v>42980.522916608796</c:v>
                </c:pt>
                <c:pt idx="39891">
                  <c:v>42980.529861053241</c:v>
                </c:pt>
                <c:pt idx="39892">
                  <c:v>42980.536805497686</c:v>
                </c:pt>
                <c:pt idx="39893">
                  <c:v>42980.543749942131</c:v>
                </c:pt>
                <c:pt idx="39894">
                  <c:v>42980.550694386577</c:v>
                </c:pt>
                <c:pt idx="39895">
                  <c:v>42980.557638831022</c:v>
                </c:pt>
                <c:pt idx="39896">
                  <c:v>42980.56458327546</c:v>
                </c:pt>
                <c:pt idx="39897">
                  <c:v>42980.571527719905</c:v>
                </c:pt>
                <c:pt idx="39898">
                  <c:v>42980.57847216435</c:v>
                </c:pt>
                <c:pt idx="39899">
                  <c:v>42980.585416608796</c:v>
                </c:pt>
                <c:pt idx="39900">
                  <c:v>42980.592361053241</c:v>
                </c:pt>
                <c:pt idx="39901">
                  <c:v>42980.599305497686</c:v>
                </c:pt>
                <c:pt idx="39902">
                  <c:v>42980.606249942131</c:v>
                </c:pt>
                <c:pt idx="39903">
                  <c:v>42980.613194386577</c:v>
                </c:pt>
                <c:pt idx="39904">
                  <c:v>42980.620138831022</c:v>
                </c:pt>
                <c:pt idx="39905">
                  <c:v>42980.62708327546</c:v>
                </c:pt>
                <c:pt idx="39906">
                  <c:v>42980.634027719905</c:v>
                </c:pt>
                <c:pt idx="39907">
                  <c:v>42980.64097216435</c:v>
                </c:pt>
                <c:pt idx="39908">
                  <c:v>42980.647916608796</c:v>
                </c:pt>
                <c:pt idx="39909">
                  <c:v>42980.654861053241</c:v>
                </c:pt>
                <c:pt idx="39910">
                  <c:v>42980.661805497686</c:v>
                </c:pt>
                <c:pt idx="39911">
                  <c:v>42980.668749942131</c:v>
                </c:pt>
                <c:pt idx="39912">
                  <c:v>42980.675694386577</c:v>
                </c:pt>
                <c:pt idx="39913">
                  <c:v>42980.682638831022</c:v>
                </c:pt>
                <c:pt idx="39914">
                  <c:v>42980.68958327546</c:v>
                </c:pt>
                <c:pt idx="39915">
                  <c:v>42980.696527719905</c:v>
                </c:pt>
                <c:pt idx="39916">
                  <c:v>42980.70347216435</c:v>
                </c:pt>
                <c:pt idx="39917">
                  <c:v>42980.710416608796</c:v>
                </c:pt>
                <c:pt idx="39918">
                  <c:v>42980.717361053241</c:v>
                </c:pt>
                <c:pt idx="39919">
                  <c:v>42980.724305497686</c:v>
                </c:pt>
                <c:pt idx="39920">
                  <c:v>42980.731249942131</c:v>
                </c:pt>
                <c:pt idx="39921">
                  <c:v>42980.738194386577</c:v>
                </c:pt>
                <c:pt idx="39922">
                  <c:v>42980.745138831022</c:v>
                </c:pt>
                <c:pt idx="39923">
                  <c:v>42980.75208327546</c:v>
                </c:pt>
                <c:pt idx="39924">
                  <c:v>42980.759027719905</c:v>
                </c:pt>
                <c:pt idx="39925">
                  <c:v>42980.76597216435</c:v>
                </c:pt>
                <c:pt idx="39926">
                  <c:v>42980.772916608796</c:v>
                </c:pt>
                <c:pt idx="39927">
                  <c:v>42980.779861053241</c:v>
                </c:pt>
                <c:pt idx="39928">
                  <c:v>42980.786805497686</c:v>
                </c:pt>
                <c:pt idx="39929">
                  <c:v>42980.793749942131</c:v>
                </c:pt>
                <c:pt idx="39930">
                  <c:v>42980.800694386577</c:v>
                </c:pt>
                <c:pt idx="39931">
                  <c:v>42980.807638831022</c:v>
                </c:pt>
                <c:pt idx="39932">
                  <c:v>42980.81458327546</c:v>
                </c:pt>
                <c:pt idx="39933">
                  <c:v>42980.821527719905</c:v>
                </c:pt>
                <c:pt idx="39934">
                  <c:v>42980.82847216435</c:v>
                </c:pt>
                <c:pt idx="39935">
                  <c:v>42980.835416608796</c:v>
                </c:pt>
                <c:pt idx="39936">
                  <c:v>42980.842361053241</c:v>
                </c:pt>
                <c:pt idx="39937">
                  <c:v>42980.849305497686</c:v>
                </c:pt>
                <c:pt idx="39938">
                  <c:v>42980.856249942131</c:v>
                </c:pt>
                <c:pt idx="39939">
                  <c:v>42980.863194386577</c:v>
                </c:pt>
                <c:pt idx="39940">
                  <c:v>42980.870138831022</c:v>
                </c:pt>
                <c:pt idx="39941">
                  <c:v>42980.87708327546</c:v>
                </c:pt>
                <c:pt idx="39942">
                  <c:v>42980.884027719905</c:v>
                </c:pt>
                <c:pt idx="39943">
                  <c:v>42980.89097216435</c:v>
                </c:pt>
                <c:pt idx="39944">
                  <c:v>42980.897916608796</c:v>
                </c:pt>
                <c:pt idx="39945">
                  <c:v>42980.904861053241</c:v>
                </c:pt>
                <c:pt idx="39946">
                  <c:v>42980.911805497686</c:v>
                </c:pt>
                <c:pt idx="39947">
                  <c:v>42980.918749942131</c:v>
                </c:pt>
                <c:pt idx="39948">
                  <c:v>42980.925694386577</c:v>
                </c:pt>
                <c:pt idx="39949">
                  <c:v>42980.932638831022</c:v>
                </c:pt>
                <c:pt idx="39950">
                  <c:v>42980.93958327546</c:v>
                </c:pt>
                <c:pt idx="39951">
                  <c:v>42980.946527719905</c:v>
                </c:pt>
                <c:pt idx="39952">
                  <c:v>42980.95347216435</c:v>
                </c:pt>
                <c:pt idx="39953">
                  <c:v>42980.960416608796</c:v>
                </c:pt>
                <c:pt idx="39954">
                  <c:v>42980.967361053241</c:v>
                </c:pt>
                <c:pt idx="39955">
                  <c:v>42980.974305497686</c:v>
                </c:pt>
                <c:pt idx="39956">
                  <c:v>42980.981249942131</c:v>
                </c:pt>
                <c:pt idx="39957">
                  <c:v>42980.988194386577</c:v>
                </c:pt>
                <c:pt idx="39958">
                  <c:v>42980.995138831022</c:v>
                </c:pt>
                <c:pt idx="39959">
                  <c:v>42981.00208327546</c:v>
                </c:pt>
                <c:pt idx="39960">
                  <c:v>42981.009027719905</c:v>
                </c:pt>
                <c:pt idx="39961">
                  <c:v>42981.01597216435</c:v>
                </c:pt>
                <c:pt idx="39962">
                  <c:v>42981.022916608796</c:v>
                </c:pt>
                <c:pt idx="39963">
                  <c:v>42981.029861053241</c:v>
                </c:pt>
                <c:pt idx="39964">
                  <c:v>42981.036805497686</c:v>
                </c:pt>
                <c:pt idx="39965">
                  <c:v>42981.043749942131</c:v>
                </c:pt>
                <c:pt idx="39966">
                  <c:v>42981.050694386577</c:v>
                </c:pt>
                <c:pt idx="39967">
                  <c:v>42981.057638831022</c:v>
                </c:pt>
                <c:pt idx="39968">
                  <c:v>42981.06458327546</c:v>
                </c:pt>
                <c:pt idx="39969">
                  <c:v>42981.071527719905</c:v>
                </c:pt>
                <c:pt idx="39970">
                  <c:v>42981.07847216435</c:v>
                </c:pt>
                <c:pt idx="39971">
                  <c:v>42981.085416608796</c:v>
                </c:pt>
                <c:pt idx="39972">
                  <c:v>42981.092361053241</c:v>
                </c:pt>
                <c:pt idx="39973">
                  <c:v>42981.099305497686</c:v>
                </c:pt>
                <c:pt idx="39974">
                  <c:v>42981.106249942131</c:v>
                </c:pt>
                <c:pt idx="39975">
                  <c:v>42981.113194386577</c:v>
                </c:pt>
                <c:pt idx="39976">
                  <c:v>42981.120138831022</c:v>
                </c:pt>
                <c:pt idx="39977">
                  <c:v>42981.12708327546</c:v>
                </c:pt>
                <c:pt idx="39978">
                  <c:v>42981.134027719905</c:v>
                </c:pt>
                <c:pt idx="39979">
                  <c:v>42981.14097216435</c:v>
                </c:pt>
                <c:pt idx="39980">
                  <c:v>42981.147916608796</c:v>
                </c:pt>
                <c:pt idx="39981">
                  <c:v>42981.154861053241</c:v>
                </c:pt>
                <c:pt idx="39982">
                  <c:v>42981.161805497686</c:v>
                </c:pt>
                <c:pt idx="39983">
                  <c:v>42981.168749942131</c:v>
                </c:pt>
                <c:pt idx="39984">
                  <c:v>42981.175694386577</c:v>
                </c:pt>
                <c:pt idx="39985">
                  <c:v>42981.182638831022</c:v>
                </c:pt>
                <c:pt idx="39986">
                  <c:v>42981.18958327546</c:v>
                </c:pt>
                <c:pt idx="39987">
                  <c:v>42981.196527719905</c:v>
                </c:pt>
                <c:pt idx="39988">
                  <c:v>42981.20347216435</c:v>
                </c:pt>
                <c:pt idx="39989">
                  <c:v>42981.210416608796</c:v>
                </c:pt>
                <c:pt idx="39990">
                  <c:v>42981.217361053241</c:v>
                </c:pt>
                <c:pt idx="39991">
                  <c:v>42981.224305497686</c:v>
                </c:pt>
                <c:pt idx="39992">
                  <c:v>42981.231249942131</c:v>
                </c:pt>
                <c:pt idx="39993">
                  <c:v>42981.238194386577</c:v>
                </c:pt>
                <c:pt idx="39994">
                  <c:v>42981.245138831022</c:v>
                </c:pt>
                <c:pt idx="39995">
                  <c:v>42981.25208327546</c:v>
                </c:pt>
                <c:pt idx="39996">
                  <c:v>42981.259027719905</c:v>
                </c:pt>
                <c:pt idx="39997">
                  <c:v>42981.26597216435</c:v>
                </c:pt>
                <c:pt idx="39998">
                  <c:v>42981.272916608796</c:v>
                </c:pt>
                <c:pt idx="39999">
                  <c:v>42981.279861053241</c:v>
                </c:pt>
                <c:pt idx="40000">
                  <c:v>42981.286805497686</c:v>
                </c:pt>
                <c:pt idx="40001">
                  <c:v>42981.293749942131</c:v>
                </c:pt>
                <c:pt idx="40002">
                  <c:v>42981.300694386577</c:v>
                </c:pt>
                <c:pt idx="40003">
                  <c:v>42981.307638831022</c:v>
                </c:pt>
                <c:pt idx="40004">
                  <c:v>42981.31458327546</c:v>
                </c:pt>
                <c:pt idx="40005">
                  <c:v>42981.321527719905</c:v>
                </c:pt>
                <c:pt idx="40006">
                  <c:v>42981.32847216435</c:v>
                </c:pt>
                <c:pt idx="40007">
                  <c:v>42981.335416608796</c:v>
                </c:pt>
                <c:pt idx="40008">
                  <c:v>42981.342361053241</c:v>
                </c:pt>
                <c:pt idx="40009">
                  <c:v>42981.349305497686</c:v>
                </c:pt>
                <c:pt idx="40010">
                  <c:v>42981.356249942131</c:v>
                </c:pt>
                <c:pt idx="40011">
                  <c:v>42981.363194386577</c:v>
                </c:pt>
                <c:pt idx="40012">
                  <c:v>42981.370138831022</c:v>
                </c:pt>
                <c:pt idx="40013">
                  <c:v>42981.37708327546</c:v>
                </c:pt>
                <c:pt idx="40014">
                  <c:v>42981.384027719905</c:v>
                </c:pt>
                <c:pt idx="40015">
                  <c:v>42981.39097216435</c:v>
                </c:pt>
                <c:pt idx="40016">
                  <c:v>42981.397916608796</c:v>
                </c:pt>
                <c:pt idx="40017">
                  <c:v>42981.404861053241</c:v>
                </c:pt>
                <c:pt idx="40018">
                  <c:v>42981.411805497686</c:v>
                </c:pt>
                <c:pt idx="40019">
                  <c:v>42981.418749942131</c:v>
                </c:pt>
                <c:pt idx="40020">
                  <c:v>42981.425694386577</c:v>
                </c:pt>
                <c:pt idx="40021">
                  <c:v>42981.432638831022</c:v>
                </c:pt>
                <c:pt idx="40022">
                  <c:v>42981.43958327546</c:v>
                </c:pt>
                <c:pt idx="40023">
                  <c:v>42981.446527719905</c:v>
                </c:pt>
                <c:pt idx="40024">
                  <c:v>42981.45347216435</c:v>
                </c:pt>
                <c:pt idx="40025">
                  <c:v>42981.460416608796</c:v>
                </c:pt>
                <c:pt idx="40026">
                  <c:v>42981.467361053241</c:v>
                </c:pt>
                <c:pt idx="40027">
                  <c:v>42981.474305497686</c:v>
                </c:pt>
                <c:pt idx="40028">
                  <c:v>42981.481249942131</c:v>
                </c:pt>
                <c:pt idx="40029">
                  <c:v>42981.488194386577</c:v>
                </c:pt>
                <c:pt idx="40030">
                  <c:v>42981.495138831022</c:v>
                </c:pt>
                <c:pt idx="40031">
                  <c:v>42981.50208327546</c:v>
                </c:pt>
                <c:pt idx="40032">
                  <c:v>42981.509027719905</c:v>
                </c:pt>
                <c:pt idx="40033">
                  <c:v>42981.51597216435</c:v>
                </c:pt>
                <c:pt idx="40034">
                  <c:v>42981.522916608796</c:v>
                </c:pt>
                <c:pt idx="40035">
                  <c:v>42981.529861053241</c:v>
                </c:pt>
                <c:pt idx="40036">
                  <c:v>42981.536805497686</c:v>
                </c:pt>
                <c:pt idx="40037">
                  <c:v>42981.543749942131</c:v>
                </c:pt>
                <c:pt idx="40038">
                  <c:v>42981.550694386577</c:v>
                </c:pt>
                <c:pt idx="40039">
                  <c:v>42981.557638831022</c:v>
                </c:pt>
                <c:pt idx="40040">
                  <c:v>42981.56458327546</c:v>
                </c:pt>
                <c:pt idx="40041">
                  <c:v>42981.571527719905</c:v>
                </c:pt>
                <c:pt idx="40042">
                  <c:v>42981.57847216435</c:v>
                </c:pt>
                <c:pt idx="40043">
                  <c:v>42981.585416608796</c:v>
                </c:pt>
                <c:pt idx="40044">
                  <c:v>42981.592361053241</c:v>
                </c:pt>
                <c:pt idx="40045">
                  <c:v>42981.599305497686</c:v>
                </c:pt>
                <c:pt idx="40046">
                  <c:v>42981.606249942131</c:v>
                </c:pt>
                <c:pt idx="40047">
                  <c:v>42981.613194386577</c:v>
                </c:pt>
                <c:pt idx="40048">
                  <c:v>42981.620138831022</c:v>
                </c:pt>
                <c:pt idx="40049">
                  <c:v>42981.62708327546</c:v>
                </c:pt>
                <c:pt idx="40050">
                  <c:v>42981.634027719905</c:v>
                </c:pt>
                <c:pt idx="40051">
                  <c:v>42981.64097216435</c:v>
                </c:pt>
                <c:pt idx="40052">
                  <c:v>42981.647916608796</c:v>
                </c:pt>
                <c:pt idx="40053">
                  <c:v>42981.654861053241</c:v>
                </c:pt>
                <c:pt idx="40054">
                  <c:v>42981.661805497686</c:v>
                </c:pt>
                <c:pt idx="40055">
                  <c:v>42981.668749942131</c:v>
                </c:pt>
                <c:pt idx="40056">
                  <c:v>42981.675694386577</c:v>
                </c:pt>
                <c:pt idx="40057">
                  <c:v>42981.682638831022</c:v>
                </c:pt>
                <c:pt idx="40058">
                  <c:v>42981.68958327546</c:v>
                </c:pt>
                <c:pt idx="40059">
                  <c:v>42981.696527719905</c:v>
                </c:pt>
                <c:pt idx="40060">
                  <c:v>42981.70347216435</c:v>
                </c:pt>
                <c:pt idx="40061">
                  <c:v>42981.710416608796</c:v>
                </c:pt>
                <c:pt idx="40062">
                  <c:v>42981.717361053241</c:v>
                </c:pt>
                <c:pt idx="40063">
                  <c:v>42981.724305497686</c:v>
                </c:pt>
                <c:pt idx="40064">
                  <c:v>42981.731249942131</c:v>
                </c:pt>
                <c:pt idx="40065">
                  <c:v>42981.738194386577</c:v>
                </c:pt>
                <c:pt idx="40066">
                  <c:v>42981.745138831022</c:v>
                </c:pt>
                <c:pt idx="40067">
                  <c:v>42981.75208327546</c:v>
                </c:pt>
                <c:pt idx="40068">
                  <c:v>42981.759027719905</c:v>
                </c:pt>
                <c:pt idx="40069">
                  <c:v>42981.76597216435</c:v>
                </c:pt>
                <c:pt idx="40070">
                  <c:v>42981.772916608796</c:v>
                </c:pt>
                <c:pt idx="40071">
                  <c:v>42981.779861053241</c:v>
                </c:pt>
                <c:pt idx="40072">
                  <c:v>42981.786805497686</c:v>
                </c:pt>
                <c:pt idx="40073">
                  <c:v>42981.793749942131</c:v>
                </c:pt>
                <c:pt idx="40074">
                  <c:v>42981.800694386577</c:v>
                </c:pt>
                <c:pt idx="40075">
                  <c:v>42981.807638831022</c:v>
                </c:pt>
                <c:pt idx="40076">
                  <c:v>42981.81458327546</c:v>
                </c:pt>
                <c:pt idx="40077">
                  <c:v>42981.821527719905</c:v>
                </c:pt>
                <c:pt idx="40078">
                  <c:v>42981.82847216435</c:v>
                </c:pt>
                <c:pt idx="40079">
                  <c:v>42981.835416608796</c:v>
                </c:pt>
                <c:pt idx="40080">
                  <c:v>42981.842361053241</c:v>
                </c:pt>
                <c:pt idx="40081">
                  <c:v>42981.849305497686</c:v>
                </c:pt>
                <c:pt idx="40082">
                  <c:v>42981.856249942131</c:v>
                </c:pt>
                <c:pt idx="40083">
                  <c:v>42981.863194386577</c:v>
                </c:pt>
                <c:pt idx="40084">
                  <c:v>42981.870138831022</c:v>
                </c:pt>
                <c:pt idx="40085">
                  <c:v>42981.87708327546</c:v>
                </c:pt>
                <c:pt idx="40086">
                  <c:v>42981.884027719905</c:v>
                </c:pt>
                <c:pt idx="40087">
                  <c:v>42981.89097216435</c:v>
                </c:pt>
                <c:pt idx="40088">
                  <c:v>42981.897916608796</c:v>
                </c:pt>
                <c:pt idx="40089">
                  <c:v>42981.904861053241</c:v>
                </c:pt>
                <c:pt idx="40090">
                  <c:v>42981.911805497686</c:v>
                </c:pt>
                <c:pt idx="40091">
                  <c:v>42981.918749942131</c:v>
                </c:pt>
                <c:pt idx="40092">
                  <c:v>42981.925694386577</c:v>
                </c:pt>
                <c:pt idx="40093">
                  <c:v>42981.932638831022</c:v>
                </c:pt>
                <c:pt idx="40094">
                  <c:v>42981.93958327546</c:v>
                </c:pt>
                <c:pt idx="40095">
                  <c:v>42981.946527719905</c:v>
                </c:pt>
                <c:pt idx="40096">
                  <c:v>42981.95347216435</c:v>
                </c:pt>
                <c:pt idx="40097">
                  <c:v>42981.960416608796</c:v>
                </c:pt>
                <c:pt idx="40098">
                  <c:v>42981.967361053241</c:v>
                </c:pt>
                <c:pt idx="40099">
                  <c:v>42981.974305497686</c:v>
                </c:pt>
                <c:pt idx="40100">
                  <c:v>42981.981249942131</c:v>
                </c:pt>
                <c:pt idx="40101">
                  <c:v>42981.988194386577</c:v>
                </c:pt>
                <c:pt idx="40102">
                  <c:v>42981.995138831022</c:v>
                </c:pt>
                <c:pt idx="40103">
                  <c:v>42982.00208327546</c:v>
                </c:pt>
                <c:pt idx="40104">
                  <c:v>42982.009027719905</c:v>
                </c:pt>
                <c:pt idx="40105">
                  <c:v>42982.01597216435</c:v>
                </c:pt>
                <c:pt idx="40106">
                  <c:v>42982.022916608796</c:v>
                </c:pt>
                <c:pt idx="40107">
                  <c:v>42982.029861053241</c:v>
                </c:pt>
                <c:pt idx="40108">
                  <c:v>42982.036805497686</c:v>
                </c:pt>
                <c:pt idx="40109">
                  <c:v>42982.043749942131</c:v>
                </c:pt>
                <c:pt idx="40110">
                  <c:v>42982.050694386577</c:v>
                </c:pt>
                <c:pt idx="40111">
                  <c:v>42982.057638831022</c:v>
                </c:pt>
                <c:pt idx="40112">
                  <c:v>42982.06458327546</c:v>
                </c:pt>
                <c:pt idx="40113">
                  <c:v>42982.071527719905</c:v>
                </c:pt>
                <c:pt idx="40114">
                  <c:v>42982.07847216435</c:v>
                </c:pt>
                <c:pt idx="40115">
                  <c:v>42982.085416608796</c:v>
                </c:pt>
                <c:pt idx="40116">
                  <c:v>42982.092361053241</c:v>
                </c:pt>
                <c:pt idx="40117">
                  <c:v>42982.099305497686</c:v>
                </c:pt>
                <c:pt idx="40118">
                  <c:v>42982.106249942131</c:v>
                </c:pt>
                <c:pt idx="40119">
                  <c:v>42982.113194386577</c:v>
                </c:pt>
                <c:pt idx="40120">
                  <c:v>42982.120138831022</c:v>
                </c:pt>
                <c:pt idx="40121">
                  <c:v>42982.12708327546</c:v>
                </c:pt>
                <c:pt idx="40122">
                  <c:v>42982.134027719905</c:v>
                </c:pt>
                <c:pt idx="40123">
                  <c:v>42982.14097216435</c:v>
                </c:pt>
                <c:pt idx="40124">
                  <c:v>42982.147916608796</c:v>
                </c:pt>
                <c:pt idx="40125">
                  <c:v>42982.154861053241</c:v>
                </c:pt>
                <c:pt idx="40126">
                  <c:v>42982.161805497686</c:v>
                </c:pt>
                <c:pt idx="40127">
                  <c:v>42982.168749942131</c:v>
                </c:pt>
                <c:pt idx="40128">
                  <c:v>42982.175694386577</c:v>
                </c:pt>
                <c:pt idx="40129">
                  <c:v>42982.182638831022</c:v>
                </c:pt>
                <c:pt idx="40130">
                  <c:v>42982.18958327546</c:v>
                </c:pt>
                <c:pt idx="40131">
                  <c:v>42982.196527719905</c:v>
                </c:pt>
                <c:pt idx="40132">
                  <c:v>42982.20347216435</c:v>
                </c:pt>
                <c:pt idx="40133">
                  <c:v>42982.210416608796</c:v>
                </c:pt>
                <c:pt idx="40134">
                  <c:v>42982.217361053241</c:v>
                </c:pt>
                <c:pt idx="40135">
                  <c:v>42982.224305497686</c:v>
                </c:pt>
                <c:pt idx="40136">
                  <c:v>42982.231249942131</c:v>
                </c:pt>
                <c:pt idx="40137">
                  <c:v>42982.238194386577</c:v>
                </c:pt>
                <c:pt idx="40138">
                  <c:v>42982.245138831022</c:v>
                </c:pt>
                <c:pt idx="40139">
                  <c:v>42982.25208327546</c:v>
                </c:pt>
                <c:pt idx="40140">
                  <c:v>42982.259027719905</c:v>
                </c:pt>
                <c:pt idx="40141">
                  <c:v>42982.26597216435</c:v>
                </c:pt>
                <c:pt idx="40142">
                  <c:v>42982.272916608796</c:v>
                </c:pt>
                <c:pt idx="40143">
                  <c:v>42982.279861053241</c:v>
                </c:pt>
                <c:pt idx="40144">
                  <c:v>42982.286805497686</c:v>
                </c:pt>
                <c:pt idx="40145">
                  <c:v>42982.293749942131</c:v>
                </c:pt>
                <c:pt idx="40146">
                  <c:v>42982.300694386577</c:v>
                </c:pt>
                <c:pt idx="40147">
                  <c:v>42982.307638831022</c:v>
                </c:pt>
                <c:pt idx="40148">
                  <c:v>42982.31458327546</c:v>
                </c:pt>
                <c:pt idx="40149">
                  <c:v>42982.321527719905</c:v>
                </c:pt>
                <c:pt idx="40150">
                  <c:v>42982.32847216435</c:v>
                </c:pt>
                <c:pt idx="40151">
                  <c:v>42982.335416608796</c:v>
                </c:pt>
                <c:pt idx="40152">
                  <c:v>42982.342361053241</c:v>
                </c:pt>
                <c:pt idx="40153">
                  <c:v>42982.349305497686</c:v>
                </c:pt>
                <c:pt idx="40154">
                  <c:v>42982.356249942131</c:v>
                </c:pt>
                <c:pt idx="40155">
                  <c:v>42982.363194386577</c:v>
                </c:pt>
                <c:pt idx="40156">
                  <c:v>42982.370138831022</c:v>
                </c:pt>
                <c:pt idx="40157">
                  <c:v>42982.37708327546</c:v>
                </c:pt>
                <c:pt idx="40158">
                  <c:v>42982.384027719905</c:v>
                </c:pt>
                <c:pt idx="40159">
                  <c:v>42982.39097216435</c:v>
                </c:pt>
                <c:pt idx="40160">
                  <c:v>42982.397916608796</c:v>
                </c:pt>
                <c:pt idx="40161">
                  <c:v>42982.404861053241</c:v>
                </c:pt>
                <c:pt idx="40162">
                  <c:v>42982.411805497686</c:v>
                </c:pt>
                <c:pt idx="40163">
                  <c:v>42982.418749942131</c:v>
                </c:pt>
                <c:pt idx="40164">
                  <c:v>42982.425694386577</c:v>
                </c:pt>
                <c:pt idx="40165">
                  <c:v>42982.432638831022</c:v>
                </c:pt>
                <c:pt idx="40166">
                  <c:v>42982.43958327546</c:v>
                </c:pt>
                <c:pt idx="40167">
                  <c:v>42982.446527719905</c:v>
                </c:pt>
                <c:pt idx="40168">
                  <c:v>42982.45347216435</c:v>
                </c:pt>
                <c:pt idx="40169">
                  <c:v>42982.460416608796</c:v>
                </c:pt>
                <c:pt idx="40170">
                  <c:v>42982.467361053241</c:v>
                </c:pt>
                <c:pt idx="40171">
                  <c:v>42982.474305497686</c:v>
                </c:pt>
                <c:pt idx="40172">
                  <c:v>42982.481249942131</c:v>
                </c:pt>
                <c:pt idx="40173">
                  <c:v>42982.488194386577</c:v>
                </c:pt>
                <c:pt idx="40174">
                  <c:v>42982.495138831022</c:v>
                </c:pt>
                <c:pt idx="40175">
                  <c:v>42982.50208327546</c:v>
                </c:pt>
                <c:pt idx="40176">
                  <c:v>42982.509027719905</c:v>
                </c:pt>
                <c:pt idx="40177">
                  <c:v>42982.51597216435</c:v>
                </c:pt>
                <c:pt idx="40178">
                  <c:v>42982.522916608796</c:v>
                </c:pt>
                <c:pt idx="40179">
                  <c:v>42982.529861053241</c:v>
                </c:pt>
                <c:pt idx="40180">
                  <c:v>42982.536805497686</c:v>
                </c:pt>
                <c:pt idx="40181">
                  <c:v>42982.543749942131</c:v>
                </c:pt>
                <c:pt idx="40182">
                  <c:v>42982.550694386577</c:v>
                </c:pt>
                <c:pt idx="40183">
                  <c:v>42982.557638831022</c:v>
                </c:pt>
                <c:pt idx="40184">
                  <c:v>42982.56458327546</c:v>
                </c:pt>
                <c:pt idx="40185">
                  <c:v>42982.571527719905</c:v>
                </c:pt>
                <c:pt idx="40186">
                  <c:v>42982.57847216435</c:v>
                </c:pt>
                <c:pt idx="40187">
                  <c:v>42982.585416608796</c:v>
                </c:pt>
                <c:pt idx="40188">
                  <c:v>42982.592361053241</c:v>
                </c:pt>
                <c:pt idx="40189">
                  <c:v>42982.599305497686</c:v>
                </c:pt>
                <c:pt idx="40190">
                  <c:v>42982.606249942131</c:v>
                </c:pt>
                <c:pt idx="40191">
                  <c:v>42982.613194386577</c:v>
                </c:pt>
                <c:pt idx="40192">
                  <c:v>42982.620138831022</c:v>
                </c:pt>
                <c:pt idx="40193">
                  <c:v>42982.62708327546</c:v>
                </c:pt>
                <c:pt idx="40194">
                  <c:v>42982.634027719905</c:v>
                </c:pt>
                <c:pt idx="40195">
                  <c:v>42982.64097216435</c:v>
                </c:pt>
                <c:pt idx="40196">
                  <c:v>42982.647916608796</c:v>
                </c:pt>
                <c:pt idx="40197">
                  <c:v>42982.654861053241</c:v>
                </c:pt>
                <c:pt idx="40198">
                  <c:v>42982.661805497686</c:v>
                </c:pt>
                <c:pt idx="40199">
                  <c:v>42982.668749942131</c:v>
                </c:pt>
                <c:pt idx="40200">
                  <c:v>42982.675694386577</c:v>
                </c:pt>
                <c:pt idx="40201">
                  <c:v>42982.682638831022</c:v>
                </c:pt>
                <c:pt idx="40202">
                  <c:v>42982.68958327546</c:v>
                </c:pt>
                <c:pt idx="40203">
                  <c:v>42982.696527719905</c:v>
                </c:pt>
                <c:pt idx="40204">
                  <c:v>42982.70347216435</c:v>
                </c:pt>
                <c:pt idx="40205">
                  <c:v>42982.710416608796</c:v>
                </c:pt>
                <c:pt idx="40206">
                  <c:v>42982.717361053241</c:v>
                </c:pt>
                <c:pt idx="40207">
                  <c:v>42982.724305497686</c:v>
                </c:pt>
                <c:pt idx="40208">
                  <c:v>42982.731249942131</c:v>
                </c:pt>
                <c:pt idx="40209">
                  <c:v>42982.738194386577</c:v>
                </c:pt>
                <c:pt idx="40210">
                  <c:v>42982.745138831022</c:v>
                </c:pt>
                <c:pt idx="40211">
                  <c:v>42982.75208327546</c:v>
                </c:pt>
                <c:pt idx="40212">
                  <c:v>42982.759027719905</c:v>
                </c:pt>
                <c:pt idx="40213">
                  <c:v>42982.76597216435</c:v>
                </c:pt>
                <c:pt idx="40214">
                  <c:v>42982.772916608796</c:v>
                </c:pt>
                <c:pt idx="40215">
                  <c:v>42982.779861053241</c:v>
                </c:pt>
                <c:pt idx="40216">
                  <c:v>42982.786805497686</c:v>
                </c:pt>
                <c:pt idx="40217">
                  <c:v>42982.793749942131</c:v>
                </c:pt>
                <c:pt idx="40218">
                  <c:v>42982.800694386577</c:v>
                </c:pt>
                <c:pt idx="40219">
                  <c:v>42982.807638831022</c:v>
                </c:pt>
                <c:pt idx="40220">
                  <c:v>42982.81458327546</c:v>
                </c:pt>
                <c:pt idx="40221">
                  <c:v>42982.821527719905</c:v>
                </c:pt>
                <c:pt idx="40222">
                  <c:v>42982.82847216435</c:v>
                </c:pt>
                <c:pt idx="40223">
                  <c:v>42982.835416608796</c:v>
                </c:pt>
                <c:pt idx="40224">
                  <c:v>42982.842361053241</c:v>
                </c:pt>
                <c:pt idx="40225">
                  <c:v>42982.849305497686</c:v>
                </c:pt>
                <c:pt idx="40226">
                  <c:v>42982.856249942131</c:v>
                </c:pt>
                <c:pt idx="40227">
                  <c:v>42982.863194386577</c:v>
                </c:pt>
                <c:pt idx="40228">
                  <c:v>42982.870138831022</c:v>
                </c:pt>
                <c:pt idx="40229">
                  <c:v>42982.87708327546</c:v>
                </c:pt>
                <c:pt idx="40230">
                  <c:v>42982.884027719905</c:v>
                </c:pt>
                <c:pt idx="40231">
                  <c:v>42982.89097216435</c:v>
                </c:pt>
                <c:pt idx="40232">
                  <c:v>42982.897916608796</c:v>
                </c:pt>
                <c:pt idx="40233">
                  <c:v>42982.904861053241</c:v>
                </c:pt>
                <c:pt idx="40234">
                  <c:v>42982.911805497686</c:v>
                </c:pt>
                <c:pt idx="40235">
                  <c:v>42982.918749942131</c:v>
                </c:pt>
                <c:pt idx="40236">
                  <c:v>42982.925694386577</c:v>
                </c:pt>
                <c:pt idx="40237">
                  <c:v>42982.932638831022</c:v>
                </c:pt>
                <c:pt idx="40238">
                  <c:v>42982.93958327546</c:v>
                </c:pt>
                <c:pt idx="40239">
                  <c:v>42982.946527719905</c:v>
                </c:pt>
                <c:pt idx="40240">
                  <c:v>42982.95347216435</c:v>
                </c:pt>
                <c:pt idx="40241">
                  <c:v>42982.960416608796</c:v>
                </c:pt>
                <c:pt idx="40242">
                  <c:v>42982.967361053241</c:v>
                </c:pt>
                <c:pt idx="40243">
                  <c:v>42982.974305497686</c:v>
                </c:pt>
                <c:pt idx="40244">
                  <c:v>42982.981249942131</c:v>
                </c:pt>
                <c:pt idx="40245">
                  <c:v>42982.988194386577</c:v>
                </c:pt>
                <c:pt idx="40246">
                  <c:v>42982.995138831022</c:v>
                </c:pt>
                <c:pt idx="40247">
                  <c:v>42983.00208327546</c:v>
                </c:pt>
                <c:pt idx="40248">
                  <c:v>42983.009027719905</c:v>
                </c:pt>
                <c:pt idx="40249">
                  <c:v>42983.01597216435</c:v>
                </c:pt>
                <c:pt idx="40250">
                  <c:v>42983.022916608796</c:v>
                </c:pt>
                <c:pt idx="40251">
                  <c:v>42983.029861053241</c:v>
                </c:pt>
                <c:pt idx="40252">
                  <c:v>42983.036805497686</c:v>
                </c:pt>
                <c:pt idx="40253">
                  <c:v>42983.043749942131</c:v>
                </c:pt>
                <c:pt idx="40254">
                  <c:v>42983.050694386577</c:v>
                </c:pt>
                <c:pt idx="40255">
                  <c:v>42983.057638831022</c:v>
                </c:pt>
                <c:pt idx="40256">
                  <c:v>42983.06458327546</c:v>
                </c:pt>
                <c:pt idx="40257">
                  <c:v>42983.071527719905</c:v>
                </c:pt>
                <c:pt idx="40258">
                  <c:v>42983.07847216435</c:v>
                </c:pt>
                <c:pt idx="40259">
                  <c:v>42983.085416608796</c:v>
                </c:pt>
                <c:pt idx="40260">
                  <c:v>42983.092361053241</c:v>
                </c:pt>
                <c:pt idx="40261">
                  <c:v>42983.099305497686</c:v>
                </c:pt>
                <c:pt idx="40262">
                  <c:v>42983.106249942131</c:v>
                </c:pt>
                <c:pt idx="40263">
                  <c:v>42983.113194386577</c:v>
                </c:pt>
                <c:pt idx="40264">
                  <c:v>42983.120138831022</c:v>
                </c:pt>
                <c:pt idx="40265">
                  <c:v>42983.12708327546</c:v>
                </c:pt>
                <c:pt idx="40266">
                  <c:v>42983.134027719905</c:v>
                </c:pt>
                <c:pt idx="40267">
                  <c:v>42983.14097216435</c:v>
                </c:pt>
                <c:pt idx="40268">
                  <c:v>42983.147916608796</c:v>
                </c:pt>
                <c:pt idx="40269">
                  <c:v>42983.154861053241</c:v>
                </c:pt>
                <c:pt idx="40270">
                  <c:v>42983.161805497686</c:v>
                </c:pt>
                <c:pt idx="40271">
                  <c:v>42983.168749942131</c:v>
                </c:pt>
                <c:pt idx="40272">
                  <c:v>42983.175694386577</c:v>
                </c:pt>
                <c:pt idx="40273">
                  <c:v>42983.182638831022</c:v>
                </c:pt>
                <c:pt idx="40274">
                  <c:v>42983.18958327546</c:v>
                </c:pt>
                <c:pt idx="40275">
                  <c:v>42983.196527719905</c:v>
                </c:pt>
                <c:pt idx="40276">
                  <c:v>42983.20347216435</c:v>
                </c:pt>
                <c:pt idx="40277">
                  <c:v>42983.210416608796</c:v>
                </c:pt>
                <c:pt idx="40278">
                  <c:v>42983.217361053241</c:v>
                </c:pt>
                <c:pt idx="40279">
                  <c:v>42983.224305497686</c:v>
                </c:pt>
                <c:pt idx="40280">
                  <c:v>42983.231249942131</c:v>
                </c:pt>
                <c:pt idx="40281">
                  <c:v>42983.238194386577</c:v>
                </c:pt>
                <c:pt idx="40282">
                  <c:v>42983.245138831022</c:v>
                </c:pt>
                <c:pt idx="40283">
                  <c:v>42983.25208327546</c:v>
                </c:pt>
                <c:pt idx="40284">
                  <c:v>42983.259027719905</c:v>
                </c:pt>
                <c:pt idx="40285">
                  <c:v>42983.26597216435</c:v>
                </c:pt>
                <c:pt idx="40286">
                  <c:v>42983.272916608796</c:v>
                </c:pt>
                <c:pt idx="40287">
                  <c:v>42983.279861053241</c:v>
                </c:pt>
                <c:pt idx="40288">
                  <c:v>42983.286805497686</c:v>
                </c:pt>
                <c:pt idx="40289">
                  <c:v>42983.293749942131</c:v>
                </c:pt>
                <c:pt idx="40290">
                  <c:v>42983.300694386577</c:v>
                </c:pt>
                <c:pt idx="40291">
                  <c:v>42983.307638831022</c:v>
                </c:pt>
                <c:pt idx="40292">
                  <c:v>42983.31458327546</c:v>
                </c:pt>
                <c:pt idx="40293">
                  <c:v>42983.321527719905</c:v>
                </c:pt>
                <c:pt idx="40294">
                  <c:v>42983.32847216435</c:v>
                </c:pt>
                <c:pt idx="40295">
                  <c:v>42983.335416608796</c:v>
                </c:pt>
                <c:pt idx="40296">
                  <c:v>42983.342361053241</c:v>
                </c:pt>
                <c:pt idx="40297">
                  <c:v>42983.349305497686</c:v>
                </c:pt>
                <c:pt idx="40298">
                  <c:v>42983.356249942131</c:v>
                </c:pt>
                <c:pt idx="40299">
                  <c:v>42983.363194386577</c:v>
                </c:pt>
                <c:pt idx="40300">
                  <c:v>42983.370138831022</c:v>
                </c:pt>
                <c:pt idx="40301">
                  <c:v>42983.37708327546</c:v>
                </c:pt>
                <c:pt idx="40302">
                  <c:v>42983.384027719905</c:v>
                </c:pt>
                <c:pt idx="40303">
                  <c:v>42983.39097216435</c:v>
                </c:pt>
                <c:pt idx="40304">
                  <c:v>42983.397916608796</c:v>
                </c:pt>
                <c:pt idx="40305">
                  <c:v>42983.404861053241</c:v>
                </c:pt>
                <c:pt idx="40306">
                  <c:v>42983.411805497686</c:v>
                </c:pt>
                <c:pt idx="40307">
                  <c:v>42983.418749942131</c:v>
                </c:pt>
                <c:pt idx="40308">
                  <c:v>42983.425694386577</c:v>
                </c:pt>
                <c:pt idx="40309">
                  <c:v>42983.432638831022</c:v>
                </c:pt>
                <c:pt idx="40310">
                  <c:v>42983.43958327546</c:v>
                </c:pt>
                <c:pt idx="40311">
                  <c:v>42983.446527719905</c:v>
                </c:pt>
                <c:pt idx="40312">
                  <c:v>42983.45347216435</c:v>
                </c:pt>
                <c:pt idx="40313">
                  <c:v>42983.460416608796</c:v>
                </c:pt>
                <c:pt idx="40314">
                  <c:v>42983.467361053241</c:v>
                </c:pt>
                <c:pt idx="40315">
                  <c:v>42983.474305497686</c:v>
                </c:pt>
                <c:pt idx="40316">
                  <c:v>42983.481249942131</c:v>
                </c:pt>
                <c:pt idx="40317">
                  <c:v>42983.488194386577</c:v>
                </c:pt>
                <c:pt idx="40318">
                  <c:v>42983.495138831022</c:v>
                </c:pt>
                <c:pt idx="40319">
                  <c:v>42983.50208327546</c:v>
                </c:pt>
                <c:pt idx="40320">
                  <c:v>42983.509027719905</c:v>
                </c:pt>
                <c:pt idx="40321">
                  <c:v>42983.51597216435</c:v>
                </c:pt>
                <c:pt idx="40322">
                  <c:v>42983.522916608796</c:v>
                </c:pt>
                <c:pt idx="40323">
                  <c:v>42983.529861053241</c:v>
                </c:pt>
                <c:pt idx="40324">
                  <c:v>42983.536805497686</c:v>
                </c:pt>
                <c:pt idx="40325">
                  <c:v>42983.543749942131</c:v>
                </c:pt>
                <c:pt idx="40326">
                  <c:v>42983.550694386577</c:v>
                </c:pt>
                <c:pt idx="40327">
                  <c:v>42983.557638831022</c:v>
                </c:pt>
                <c:pt idx="40328">
                  <c:v>42983.56458327546</c:v>
                </c:pt>
                <c:pt idx="40329">
                  <c:v>42983.571527719905</c:v>
                </c:pt>
                <c:pt idx="40330">
                  <c:v>42983.57847216435</c:v>
                </c:pt>
                <c:pt idx="40331">
                  <c:v>42983.585416608796</c:v>
                </c:pt>
                <c:pt idx="40332">
                  <c:v>42983.592361053241</c:v>
                </c:pt>
                <c:pt idx="40333">
                  <c:v>42983.599305497686</c:v>
                </c:pt>
                <c:pt idx="40334">
                  <c:v>42983.606249942131</c:v>
                </c:pt>
                <c:pt idx="40335">
                  <c:v>42983.613194386577</c:v>
                </c:pt>
                <c:pt idx="40336">
                  <c:v>42983.620138831022</c:v>
                </c:pt>
                <c:pt idx="40337">
                  <c:v>42983.62708327546</c:v>
                </c:pt>
                <c:pt idx="40338">
                  <c:v>42983.634027719905</c:v>
                </c:pt>
                <c:pt idx="40339">
                  <c:v>42983.64097216435</c:v>
                </c:pt>
                <c:pt idx="40340">
                  <c:v>42983.647916608796</c:v>
                </c:pt>
                <c:pt idx="40341">
                  <c:v>42983.654861053241</c:v>
                </c:pt>
                <c:pt idx="40342">
                  <c:v>42983.661805497686</c:v>
                </c:pt>
                <c:pt idx="40343">
                  <c:v>42983.668749942131</c:v>
                </c:pt>
                <c:pt idx="40344">
                  <c:v>42983.675694386577</c:v>
                </c:pt>
                <c:pt idx="40345">
                  <c:v>42983.682638831022</c:v>
                </c:pt>
                <c:pt idx="40346">
                  <c:v>42983.68958327546</c:v>
                </c:pt>
                <c:pt idx="40347">
                  <c:v>42983.696527719905</c:v>
                </c:pt>
                <c:pt idx="40348">
                  <c:v>42983.70347216435</c:v>
                </c:pt>
                <c:pt idx="40349">
                  <c:v>42983.710416608796</c:v>
                </c:pt>
                <c:pt idx="40350">
                  <c:v>42983.717361053241</c:v>
                </c:pt>
                <c:pt idx="40351">
                  <c:v>42983.724305497686</c:v>
                </c:pt>
                <c:pt idx="40352">
                  <c:v>42983.731249942131</c:v>
                </c:pt>
                <c:pt idx="40353">
                  <c:v>42983.738194386577</c:v>
                </c:pt>
                <c:pt idx="40354">
                  <c:v>42983.745138831022</c:v>
                </c:pt>
                <c:pt idx="40355">
                  <c:v>42983.75208327546</c:v>
                </c:pt>
                <c:pt idx="40356">
                  <c:v>42983.759027719905</c:v>
                </c:pt>
                <c:pt idx="40357">
                  <c:v>42983.76597216435</c:v>
                </c:pt>
                <c:pt idx="40358">
                  <c:v>42983.772916608796</c:v>
                </c:pt>
                <c:pt idx="40359">
                  <c:v>42983.779861053241</c:v>
                </c:pt>
                <c:pt idx="40360">
                  <c:v>42983.786805497686</c:v>
                </c:pt>
                <c:pt idx="40361">
                  <c:v>42983.793749942131</c:v>
                </c:pt>
                <c:pt idx="40362">
                  <c:v>42983.800694386577</c:v>
                </c:pt>
                <c:pt idx="40363">
                  <c:v>42983.807638831022</c:v>
                </c:pt>
                <c:pt idx="40364">
                  <c:v>42983.81458327546</c:v>
                </c:pt>
                <c:pt idx="40365">
                  <c:v>42983.821527719905</c:v>
                </c:pt>
                <c:pt idx="40366">
                  <c:v>42983.82847216435</c:v>
                </c:pt>
                <c:pt idx="40367">
                  <c:v>42983.835416608796</c:v>
                </c:pt>
                <c:pt idx="40368">
                  <c:v>42983.842361053241</c:v>
                </c:pt>
                <c:pt idx="40369">
                  <c:v>42983.849305497686</c:v>
                </c:pt>
                <c:pt idx="40370">
                  <c:v>42983.856249942131</c:v>
                </c:pt>
                <c:pt idx="40371">
                  <c:v>42983.863194386577</c:v>
                </c:pt>
                <c:pt idx="40372">
                  <c:v>42983.870138831022</c:v>
                </c:pt>
                <c:pt idx="40373">
                  <c:v>42983.87708327546</c:v>
                </c:pt>
                <c:pt idx="40374">
                  <c:v>42983.884027719905</c:v>
                </c:pt>
                <c:pt idx="40375">
                  <c:v>42983.89097216435</c:v>
                </c:pt>
                <c:pt idx="40376">
                  <c:v>42983.897916608796</c:v>
                </c:pt>
                <c:pt idx="40377">
                  <c:v>42983.904861053241</c:v>
                </c:pt>
                <c:pt idx="40378">
                  <c:v>42983.911805497686</c:v>
                </c:pt>
                <c:pt idx="40379">
                  <c:v>42983.918749942131</c:v>
                </c:pt>
                <c:pt idx="40380">
                  <c:v>42983.925694386577</c:v>
                </c:pt>
                <c:pt idx="40381">
                  <c:v>42983.932638831022</c:v>
                </c:pt>
                <c:pt idx="40382">
                  <c:v>42983.93958327546</c:v>
                </c:pt>
                <c:pt idx="40383">
                  <c:v>42983.946527719905</c:v>
                </c:pt>
                <c:pt idx="40384">
                  <c:v>42983.95347216435</c:v>
                </c:pt>
                <c:pt idx="40385">
                  <c:v>42983.960416608796</c:v>
                </c:pt>
                <c:pt idx="40386">
                  <c:v>42983.967361053241</c:v>
                </c:pt>
                <c:pt idx="40387">
                  <c:v>42983.974305497686</c:v>
                </c:pt>
                <c:pt idx="40388">
                  <c:v>42983.981249942131</c:v>
                </c:pt>
                <c:pt idx="40389">
                  <c:v>42983.988194386577</c:v>
                </c:pt>
                <c:pt idx="40390">
                  <c:v>42983.995138831022</c:v>
                </c:pt>
                <c:pt idx="40391">
                  <c:v>42984.00208327546</c:v>
                </c:pt>
                <c:pt idx="40392">
                  <c:v>42984.009027719905</c:v>
                </c:pt>
                <c:pt idx="40393">
                  <c:v>42984.01597216435</c:v>
                </c:pt>
                <c:pt idx="40394">
                  <c:v>42984.022916608796</c:v>
                </c:pt>
                <c:pt idx="40395">
                  <c:v>42984.029861053241</c:v>
                </c:pt>
                <c:pt idx="40396">
                  <c:v>42984.036805497686</c:v>
                </c:pt>
                <c:pt idx="40397">
                  <c:v>42984.043749942131</c:v>
                </c:pt>
                <c:pt idx="40398">
                  <c:v>42984.050694386577</c:v>
                </c:pt>
                <c:pt idx="40399">
                  <c:v>42984.057638831022</c:v>
                </c:pt>
                <c:pt idx="40400">
                  <c:v>42984.06458327546</c:v>
                </c:pt>
                <c:pt idx="40401">
                  <c:v>42984.071527719905</c:v>
                </c:pt>
                <c:pt idx="40402">
                  <c:v>42984.07847216435</c:v>
                </c:pt>
                <c:pt idx="40403">
                  <c:v>42984.085416608796</c:v>
                </c:pt>
                <c:pt idx="40404">
                  <c:v>42984.092361053241</c:v>
                </c:pt>
                <c:pt idx="40405">
                  <c:v>42984.099305497686</c:v>
                </c:pt>
                <c:pt idx="40406">
                  <c:v>42984.106249942131</c:v>
                </c:pt>
                <c:pt idx="40407">
                  <c:v>42984.113194386577</c:v>
                </c:pt>
                <c:pt idx="40408">
                  <c:v>42984.120138831022</c:v>
                </c:pt>
                <c:pt idx="40409">
                  <c:v>42984.12708327546</c:v>
                </c:pt>
                <c:pt idx="40410">
                  <c:v>42984.134027719905</c:v>
                </c:pt>
                <c:pt idx="40411">
                  <c:v>42984.14097216435</c:v>
                </c:pt>
                <c:pt idx="40412">
                  <c:v>42984.147916608796</c:v>
                </c:pt>
                <c:pt idx="40413">
                  <c:v>42984.154861053241</c:v>
                </c:pt>
                <c:pt idx="40414">
                  <c:v>42984.161805497686</c:v>
                </c:pt>
                <c:pt idx="40415">
                  <c:v>42984.168749942131</c:v>
                </c:pt>
                <c:pt idx="40416">
                  <c:v>42984.175694386577</c:v>
                </c:pt>
                <c:pt idx="40417">
                  <c:v>42984.182638831022</c:v>
                </c:pt>
                <c:pt idx="40418">
                  <c:v>42984.18958327546</c:v>
                </c:pt>
                <c:pt idx="40419">
                  <c:v>42984.196527719905</c:v>
                </c:pt>
                <c:pt idx="40420">
                  <c:v>42984.20347216435</c:v>
                </c:pt>
                <c:pt idx="40421">
                  <c:v>42984.210416608796</c:v>
                </c:pt>
                <c:pt idx="40422">
                  <c:v>42984.217361053241</c:v>
                </c:pt>
                <c:pt idx="40423">
                  <c:v>42984.224305497686</c:v>
                </c:pt>
                <c:pt idx="40424">
                  <c:v>42984.231249942131</c:v>
                </c:pt>
                <c:pt idx="40425">
                  <c:v>42984.238194386577</c:v>
                </c:pt>
                <c:pt idx="40426">
                  <c:v>42984.245138831022</c:v>
                </c:pt>
                <c:pt idx="40427">
                  <c:v>42984.25208327546</c:v>
                </c:pt>
                <c:pt idx="40428">
                  <c:v>42984.259027719905</c:v>
                </c:pt>
                <c:pt idx="40429">
                  <c:v>42984.26597216435</c:v>
                </c:pt>
                <c:pt idx="40430">
                  <c:v>42984.272916608796</c:v>
                </c:pt>
                <c:pt idx="40431">
                  <c:v>42984.279861053241</c:v>
                </c:pt>
                <c:pt idx="40432">
                  <c:v>42984.286805497686</c:v>
                </c:pt>
                <c:pt idx="40433">
                  <c:v>42984.293749942131</c:v>
                </c:pt>
                <c:pt idx="40434">
                  <c:v>42984.300694386577</c:v>
                </c:pt>
                <c:pt idx="40435">
                  <c:v>42984.307638831022</c:v>
                </c:pt>
                <c:pt idx="40436">
                  <c:v>42984.31458327546</c:v>
                </c:pt>
                <c:pt idx="40437">
                  <c:v>42984.321527719905</c:v>
                </c:pt>
                <c:pt idx="40438">
                  <c:v>42984.32847216435</c:v>
                </c:pt>
                <c:pt idx="40439">
                  <c:v>42984.335416608796</c:v>
                </c:pt>
                <c:pt idx="40440">
                  <c:v>42984.342361053241</c:v>
                </c:pt>
                <c:pt idx="40441">
                  <c:v>42984.349305497686</c:v>
                </c:pt>
                <c:pt idx="40442">
                  <c:v>42984.356249942131</c:v>
                </c:pt>
                <c:pt idx="40443">
                  <c:v>42984.363194386577</c:v>
                </c:pt>
                <c:pt idx="40444">
                  <c:v>42984.370138831022</c:v>
                </c:pt>
                <c:pt idx="40445">
                  <c:v>42984.37708327546</c:v>
                </c:pt>
                <c:pt idx="40446">
                  <c:v>42984.384027719905</c:v>
                </c:pt>
                <c:pt idx="40447">
                  <c:v>42984.39097216435</c:v>
                </c:pt>
                <c:pt idx="40448">
                  <c:v>42984.397916608796</c:v>
                </c:pt>
                <c:pt idx="40449">
                  <c:v>42984.404861053241</c:v>
                </c:pt>
                <c:pt idx="40450">
                  <c:v>42984.411805497686</c:v>
                </c:pt>
                <c:pt idx="40451">
                  <c:v>42984.418749942131</c:v>
                </c:pt>
                <c:pt idx="40452">
                  <c:v>42984.425694386577</c:v>
                </c:pt>
                <c:pt idx="40453">
                  <c:v>42984.432638831022</c:v>
                </c:pt>
                <c:pt idx="40454">
                  <c:v>42984.43958327546</c:v>
                </c:pt>
                <c:pt idx="40455">
                  <c:v>42984.446527719905</c:v>
                </c:pt>
                <c:pt idx="40456">
                  <c:v>42984.45347216435</c:v>
                </c:pt>
                <c:pt idx="40457">
                  <c:v>42984.460416608796</c:v>
                </c:pt>
                <c:pt idx="40458">
                  <c:v>42984.467361053241</c:v>
                </c:pt>
                <c:pt idx="40459">
                  <c:v>42984.474305497686</c:v>
                </c:pt>
                <c:pt idx="40460">
                  <c:v>42984.481249942131</c:v>
                </c:pt>
                <c:pt idx="40461">
                  <c:v>42984.488194386577</c:v>
                </c:pt>
                <c:pt idx="40462">
                  <c:v>42984.495138831022</c:v>
                </c:pt>
                <c:pt idx="40463">
                  <c:v>42984.50208327546</c:v>
                </c:pt>
                <c:pt idx="40464">
                  <c:v>42984.509027719905</c:v>
                </c:pt>
                <c:pt idx="40465">
                  <c:v>42984.51597216435</c:v>
                </c:pt>
                <c:pt idx="40466">
                  <c:v>42984.522916608796</c:v>
                </c:pt>
                <c:pt idx="40467">
                  <c:v>42984.529861053241</c:v>
                </c:pt>
                <c:pt idx="40468">
                  <c:v>42984.536805497686</c:v>
                </c:pt>
                <c:pt idx="40469">
                  <c:v>42984.543749942131</c:v>
                </c:pt>
                <c:pt idx="40470">
                  <c:v>42984.550694386577</c:v>
                </c:pt>
                <c:pt idx="40471">
                  <c:v>42984.557638831022</c:v>
                </c:pt>
                <c:pt idx="40472">
                  <c:v>42984.56458327546</c:v>
                </c:pt>
                <c:pt idx="40473">
                  <c:v>42984.571527719905</c:v>
                </c:pt>
                <c:pt idx="40474">
                  <c:v>42984.57847216435</c:v>
                </c:pt>
                <c:pt idx="40475">
                  <c:v>42984.585416608796</c:v>
                </c:pt>
                <c:pt idx="40476">
                  <c:v>42984.592361053241</c:v>
                </c:pt>
                <c:pt idx="40477">
                  <c:v>42984.599305497686</c:v>
                </c:pt>
                <c:pt idx="40478">
                  <c:v>42984.606249942131</c:v>
                </c:pt>
                <c:pt idx="40479">
                  <c:v>42984.613194386577</c:v>
                </c:pt>
                <c:pt idx="40480">
                  <c:v>42984.620138831022</c:v>
                </c:pt>
                <c:pt idx="40481">
                  <c:v>42984.62708327546</c:v>
                </c:pt>
                <c:pt idx="40482">
                  <c:v>42984.634027719905</c:v>
                </c:pt>
                <c:pt idx="40483">
                  <c:v>42984.64097216435</c:v>
                </c:pt>
                <c:pt idx="40484">
                  <c:v>42984.647916608796</c:v>
                </c:pt>
                <c:pt idx="40485">
                  <c:v>42984.654861053241</c:v>
                </c:pt>
                <c:pt idx="40486">
                  <c:v>42984.661805497686</c:v>
                </c:pt>
                <c:pt idx="40487">
                  <c:v>42984.668749942131</c:v>
                </c:pt>
                <c:pt idx="40488">
                  <c:v>42984.675694386577</c:v>
                </c:pt>
                <c:pt idx="40489">
                  <c:v>42984.682638831022</c:v>
                </c:pt>
                <c:pt idx="40490">
                  <c:v>42984.68958327546</c:v>
                </c:pt>
                <c:pt idx="40491">
                  <c:v>42984.696527719905</c:v>
                </c:pt>
                <c:pt idx="40492">
                  <c:v>42984.70347216435</c:v>
                </c:pt>
                <c:pt idx="40493">
                  <c:v>42984.710416608796</c:v>
                </c:pt>
                <c:pt idx="40494">
                  <c:v>42984.717361053241</c:v>
                </c:pt>
                <c:pt idx="40495">
                  <c:v>42984.724305497686</c:v>
                </c:pt>
                <c:pt idx="40496">
                  <c:v>42984.731249942131</c:v>
                </c:pt>
                <c:pt idx="40497">
                  <c:v>42984.738194386577</c:v>
                </c:pt>
                <c:pt idx="40498">
                  <c:v>42984.745138831022</c:v>
                </c:pt>
                <c:pt idx="40499">
                  <c:v>42984.75208327546</c:v>
                </c:pt>
                <c:pt idx="40500">
                  <c:v>42984.759027719905</c:v>
                </c:pt>
                <c:pt idx="40501">
                  <c:v>42984.76597216435</c:v>
                </c:pt>
                <c:pt idx="40502">
                  <c:v>42984.772916608796</c:v>
                </c:pt>
                <c:pt idx="40503">
                  <c:v>42984.779861053241</c:v>
                </c:pt>
                <c:pt idx="40504">
                  <c:v>42984.786805497686</c:v>
                </c:pt>
                <c:pt idx="40505">
                  <c:v>42984.793749942131</c:v>
                </c:pt>
                <c:pt idx="40506">
                  <c:v>42984.800694386577</c:v>
                </c:pt>
                <c:pt idx="40507">
                  <c:v>42984.807638831022</c:v>
                </c:pt>
                <c:pt idx="40508">
                  <c:v>42984.81458327546</c:v>
                </c:pt>
                <c:pt idx="40509">
                  <c:v>42984.821527719905</c:v>
                </c:pt>
                <c:pt idx="40510">
                  <c:v>42984.82847216435</c:v>
                </c:pt>
                <c:pt idx="40511">
                  <c:v>42984.835416608796</c:v>
                </c:pt>
                <c:pt idx="40512">
                  <c:v>42984.842361053241</c:v>
                </c:pt>
                <c:pt idx="40513">
                  <c:v>42984.849305497686</c:v>
                </c:pt>
                <c:pt idx="40514">
                  <c:v>42984.856249942131</c:v>
                </c:pt>
                <c:pt idx="40515">
                  <c:v>42984.863194386577</c:v>
                </c:pt>
                <c:pt idx="40516">
                  <c:v>42984.870138831022</c:v>
                </c:pt>
                <c:pt idx="40517">
                  <c:v>42984.87708327546</c:v>
                </c:pt>
                <c:pt idx="40518">
                  <c:v>42984.884027719905</c:v>
                </c:pt>
                <c:pt idx="40519">
                  <c:v>42984.89097216435</c:v>
                </c:pt>
                <c:pt idx="40520">
                  <c:v>42984.897916608796</c:v>
                </c:pt>
                <c:pt idx="40521">
                  <c:v>42984.904861053241</c:v>
                </c:pt>
                <c:pt idx="40522">
                  <c:v>42984.911805497686</c:v>
                </c:pt>
                <c:pt idx="40523">
                  <c:v>42984.918749942131</c:v>
                </c:pt>
                <c:pt idx="40524">
                  <c:v>42984.925694386577</c:v>
                </c:pt>
                <c:pt idx="40525">
                  <c:v>42984.932638831022</c:v>
                </c:pt>
                <c:pt idx="40526">
                  <c:v>42984.93958327546</c:v>
                </c:pt>
                <c:pt idx="40527">
                  <c:v>42984.946527719905</c:v>
                </c:pt>
                <c:pt idx="40528">
                  <c:v>42984.95347216435</c:v>
                </c:pt>
                <c:pt idx="40529">
                  <c:v>42984.960416608796</c:v>
                </c:pt>
                <c:pt idx="40530">
                  <c:v>42984.967361053241</c:v>
                </c:pt>
                <c:pt idx="40531">
                  <c:v>42984.974305497686</c:v>
                </c:pt>
                <c:pt idx="40532">
                  <c:v>42984.981249942131</c:v>
                </c:pt>
                <c:pt idx="40533">
                  <c:v>42984.988194386577</c:v>
                </c:pt>
                <c:pt idx="40534">
                  <c:v>42984.995138831022</c:v>
                </c:pt>
                <c:pt idx="40535">
                  <c:v>42985.00208327546</c:v>
                </c:pt>
                <c:pt idx="40536">
                  <c:v>42985.009027719905</c:v>
                </c:pt>
                <c:pt idx="40537">
                  <c:v>42985.01597216435</c:v>
                </c:pt>
                <c:pt idx="40538">
                  <c:v>42985.022916608796</c:v>
                </c:pt>
                <c:pt idx="40539">
                  <c:v>42985.029861053241</c:v>
                </c:pt>
                <c:pt idx="40540">
                  <c:v>42985.036805497686</c:v>
                </c:pt>
                <c:pt idx="40541">
                  <c:v>42985.043749942131</c:v>
                </c:pt>
                <c:pt idx="40542">
                  <c:v>42985.050694386577</c:v>
                </c:pt>
                <c:pt idx="40543">
                  <c:v>42985.057638831022</c:v>
                </c:pt>
                <c:pt idx="40544">
                  <c:v>42985.06458327546</c:v>
                </c:pt>
                <c:pt idx="40545">
                  <c:v>42985.071527719905</c:v>
                </c:pt>
                <c:pt idx="40546">
                  <c:v>42985.07847216435</c:v>
                </c:pt>
                <c:pt idx="40547">
                  <c:v>42985.085416608796</c:v>
                </c:pt>
                <c:pt idx="40548">
                  <c:v>42985.092361053241</c:v>
                </c:pt>
                <c:pt idx="40549">
                  <c:v>42985.099305497686</c:v>
                </c:pt>
                <c:pt idx="40550">
                  <c:v>42985.106249942131</c:v>
                </c:pt>
                <c:pt idx="40551">
                  <c:v>42985.113194386577</c:v>
                </c:pt>
                <c:pt idx="40552">
                  <c:v>42985.120138831022</c:v>
                </c:pt>
                <c:pt idx="40553">
                  <c:v>42985.12708327546</c:v>
                </c:pt>
                <c:pt idx="40554">
                  <c:v>42985.134027719905</c:v>
                </c:pt>
                <c:pt idx="40555">
                  <c:v>42985.14097216435</c:v>
                </c:pt>
                <c:pt idx="40556">
                  <c:v>42985.147916608796</c:v>
                </c:pt>
                <c:pt idx="40557">
                  <c:v>42985.154861053241</c:v>
                </c:pt>
                <c:pt idx="40558">
                  <c:v>42985.161805497686</c:v>
                </c:pt>
                <c:pt idx="40559">
                  <c:v>42985.168749942131</c:v>
                </c:pt>
                <c:pt idx="40560">
                  <c:v>42985.175694386577</c:v>
                </c:pt>
                <c:pt idx="40561">
                  <c:v>42985.182638831022</c:v>
                </c:pt>
                <c:pt idx="40562">
                  <c:v>42985.18958327546</c:v>
                </c:pt>
                <c:pt idx="40563">
                  <c:v>42985.196527719905</c:v>
                </c:pt>
                <c:pt idx="40564">
                  <c:v>42985.20347216435</c:v>
                </c:pt>
                <c:pt idx="40565">
                  <c:v>42985.210416608796</c:v>
                </c:pt>
                <c:pt idx="40566">
                  <c:v>42985.217361053241</c:v>
                </c:pt>
                <c:pt idx="40567">
                  <c:v>42985.224305497686</c:v>
                </c:pt>
                <c:pt idx="40568">
                  <c:v>42985.231249942131</c:v>
                </c:pt>
                <c:pt idx="40569">
                  <c:v>42985.238194386577</c:v>
                </c:pt>
                <c:pt idx="40570">
                  <c:v>42985.245138831022</c:v>
                </c:pt>
                <c:pt idx="40571">
                  <c:v>42985.25208327546</c:v>
                </c:pt>
                <c:pt idx="40572">
                  <c:v>42985.259027719905</c:v>
                </c:pt>
                <c:pt idx="40573">
                  <c:v>42985.26597216435</c:v>
                </c:pt>
                <c:pt idx="40574">
                  <c:v>42985.272916608796</c:v>
                </c:pt>
                <c:pt idx="40575">
                  <c:v>42985.279861053241</c:v>
                </c:pt>
                <c:pt idx="40576">
                  <c:v>42985.286805497686</c:v>
                </c:pt>
                <c:pt idx="40577">
                  <c:v>42985.293749942131</c:v>
                </c:pt>
                <c:pt idx="40578">
                  <c:v>42985.300694386577</c:v>
                </c:pt>
                <c:pt idx="40579">
                  <c:v>42985.307638831022</c:v>
                </c:pt>
                <c:pt idx="40580">
                  <c:v>42985.31458327546</c:v>
                </c:pt>
                <c:pt idx="40581">
                  <c:v>42985.321527719905</c:v>
                </c:pt>
                <c:pt idx="40582">
                  <c:v>42985.32847216435</c:v>
                </c:pt>
                <c:pt idx="40583">
                  <c:v>42985.335416608796</c:v>
                </c:pt>
                <c:pt idx="40584">
                  <c:v>42985.342361053241</c:v>
                </c:pt>
                <c:pt idx="40585">
                  <c:v>42985.349305497686</c:v>
                </c:pt>
                <c:pt idx="40586">
                  <c:v>42985.356249942131</c:v>
                </c:pt>
                <c:pt idx="40587">
                  <c:v>42985.363194386577</c:v>
                </c:pt>
                <c:pt idx="40588">
                  <c:v>42985.370138831022</c:v>
                </c:pt>
                <c:pt idx="40589">
                  <c:v>42985.37708327546</c:v>
                </c:pt>
                <c:pt idx="40590">
                  <c:v>42985.384027719905</c:v>
                </c:pt>
                <c:pt idx="40591">
                  <c:v>42985.39097216435</c:v>
                </c:pt>
                <c:pt idx="40592">
                  <c:v>42985.397916608796</c:v>
                </c:pt>
                <c:pt idx="40593">
                  <c:v>42985.404861053241</c:v>
                </c:pt>
                <c:pt idx="40594">
                  <c:v>42985.411805497686</c:v>
                </c:pt>
                <c:pt idx="40595">
                  <c:v>42985.418749942131</c:v>
                </c:pt>
                <c:pt idx="40596">
                  <c:v>42985.425694386577</c:v>
                </c:pt>
                <c:pt idx="40597">
                  <c:v>42985.432638831022</c:v>
                </c:pt>
                <c:pt idx="40598">
                  <c:v>42985.43958327546</c:v>
                </c:pt>
                <c:pt idx="40599">
                  <c:v>42985.446527719905</c:v>
                </c:pt>
                <c:pt idx="40600">
                  <c:v>42985.45347216435</c:v>
                </c:pt>
                <c:pt idx="40601">
                  <c:v>42985.460416608796</c:v>
                </c:pt>
                <c:pt idx="40602">
                  <c:v>42985.467361053241</c:v>
                </c:pt>
                <c:pt idx="40603">
                  <c:v>42985.474305497686</c:v>
                </c:pt>
                <c:pt idx="40604">
                  <c:v>42985.481249942131</c:v>
                </c:pt>
                <c:pt idx="40605">
                  <c:v>42985.488194386577</c:v>
                </c:pt>
                <c:pt idx="40606">
                  <c:v>42985.495138831022</c:v>
                </c:pt>
                <c:pt idx="40607">
                  <c:v>42985.50208327546</c:v>
                </c:pt>
                <c:pt idx="40608">
                  <c:v>42985.509027719905</c:v>
                </c:pt>
                <c:pt idx="40609">
                  <c:v>42985.51597216435</c:v>
                </c:pt>
                <c:pt idx="40610">
                  <c:v>42985.522916608796</c:v>
                </c:pt>
                <c:pt idx="40611">
                  <c:v>42985.529861053241</c:v>
                </c:pt>
                <c:pt idx="40612">
                  <c:v>42985.536805497686</c:v>
                </c:pt>
                <c:pt idx="40613">
                  <c:v>42985.543749942131</c:v>
                </c:pt>
                <c:pt idx="40614">
                  <c:v>42985.550694386577</c:v>
                </c:pt>
                <c:pt idx="40615">
                  <c:v>42985.557638831022</c:v>
                </c:pt>
                <c:pt idx="40616">
                  <c:v>42985.56458327546</c:v>
                </c:pt>
                <c:pt idx="40617">
                  <c:v>42985.571527719905</c:v>
                </c:pt>
                <c:pt idx="40618">
                  <c:v>42985.57847216435</c:v>
                </c:pt>
                <c:pt idx="40619">
                  <c:v>42985.585416608796</c:v>
                </c:pt>
                <c:pt idx="40620">
                  <c:v>42985.592361053241</c:v>
                </c:pt>
                <c:pt idx="40621">
                  <c:v>42985.599305497686</c:v>
                </c:pt>
                <c:pt idx="40622">
                  <c:v>42985.606249942131</c:v>
                </c:pt>
                <c:pt idx="40623">
                  <c:v>42985.613194386577</c:v>
                </c:pt>
                <c:pt idx="40624">
                  <c:v>42985.620138831022</c:v>
                </c:pt>
                <c:pt idx="40625">
                  <c:v>42985.62708327546</c:v>
                </c:pt>
                <c:pt idx="40626">
                  <c:v>42985.634027719905</c:v>
                </c:pt>
                <c:pt idx="40627">
                  <c:v>42985.64097216435</c:v>
                </c:pt>
                <c:pt idx="40628">
                  <c:v>42985.647916608796</c:v>
                </c:pt>
                <c:pt idx="40629">
                  <c:v>42985.654861053241</c:v>
                </c:pt>
                <c:pt idx="40630">
                  <c:v>42985.661805497686</c:v>
                </c:pt>
                <c:pt idx="40631">
                  <c:v>42985.668749942131</c:v>
                </c:pt>
                <c:pt idx="40632">
                  <c:v>42985.675694386577</c:v>
                </c:pt>
                <c:pt idx="40633">
                  <c:v>42985.682638831022</c:v>
                </c:pt>
                <c:pt idx="40634">
                  <c:v>42985.68958327546</c:v>
                </c:pt>
                <c:pt idx="40635">
                  <c:v>42985.696527719905</c:v>
                </c:pt>
                <c:pt idx="40636">
                  <c:v>42985.70347216435</c:v>
                </c:pt>
                <c:pt idx="40637">
                  <c:v>42985.710416608796</c:v>
                </c:pt>
                <c:pt idx="40638">
                  <c:v>42985.717361053241</c:v>
                </c:pt>
                <c:pt idx="40639">
                  <c:v>42985.724305497686</c:v>
                </c:pt>
                <c:pt idx="40640">
                  <c:v>42985.731249942131</c:v>
                </c:pt>
                <c:pt idx="40641">
                  <c:v>42985.738194386577</c:v>
                </c:pt>
                <c:pt idx="40642">
                  <c:v>42985.745138831022</c:v>
                </c:pt>
                <c:pt idx="40643">
                  <c:v>42985.75208327546</c:v>
                </c:pt>
                <c:pt idx="40644">
                  <c:v>42985.759027719905</c:v>
                </c:pt>
                <c:pt idx="40645">
                  <c:v>42985.76597216435</c:v>
                </c:pt>
                <c:pt idx="40646">
                  <c:v>42985.772916608796</c:v>
                </c:pt>
                <c:pt idx="40647">
                  <c:v>42985.779861053241</c:v>
                </c:pt>
                <c:pt idx="40648">
                  <c:v>42985.786805497686</c:v>
                </c:pt>
                <c:pt idx="40649">
                  <c:v>42985.793749942131</c:v>
                </c:pt>
                <c:pt idx="40650">
                  <c:v>42985.800694386577</c:v>
                </c:pt>
                <c:pt idx="40651">
                  <c:v>42985.807638831022</c:v>
                </c:pt>
                <c:pt idx="40652">
                  <c:v>42985.81458327546</c:v>
                </c:pt>
                <c:pt idx="40653">
                  <c:v>42985.821527719905</c:v>
                </c:pt>
                <c:pt idx="40654">
                  <c:v>42985.82847216435</c:v>
                </c:pt>
                <c:pt idx="40655">
                  <c:v>42985.835416608796</c:v>
                </c:pt>
                <c:pt idx="40656">
                  <c:v>42985.842361053241</c:v>
                </c:pt>
                <c:pt idx="40657">
                  <c:v>42985.849305497686</c:v>
                </c:pt>
                <c:pt idx="40658">
                  <c:v>42985.856249942131</c:v>
                </c:pt>
                <c:pt idx="40659">
                  <c:v>42985.863194386577</c:v>
                </c:pt>
                <c:pt idx="40660">
                  <c:v>42985.870138831022</c:v>
                </c:pt>
                <c:pt idx="40661">
                  <c:v>42985.87708327546</c:v>
                </c:pt>
                <c:pt idx="40662">
                  <c:v>42985.884027719905</c:v>
                </c:pt>
                <c:pt idx="40663">
                  <c:v>42985.89097216435</c:v>
                </c:pt>
                <c:pt idx="40664">
                  <c:v>42985.897916608796</c:v>
                </c:pt>
                <c:pt idx="40665">
                  <c:v>42985.904861053241</c:v>
                </c:pt>
                <c:pt idx="40666">
                  <c:v>42985.911805497686</c:v>
                </c:pt>
                <c:pt idx="40667">
                  <c:v>42985.918749942131</c:v>
                </c:pt>
                <c:pt idx="40668">
                  <c:v>42985.925694386577</c:v>
                </c:pt>
                <c:pt idx="40669">
                  <c:v>42985.932638831022</c:v>
                </c:pt>
                <c:pt idx="40670">
                  <c:v>42985.93958327546</c:v>
                </c:pt>
                <c:pt idx="40671">
                  <c:v>42985.946527719905</c:v>
                </c:pt>
                <c:pt idx="40672">
                  <c:v>42985.95347216435</c:v>
                </c:pt>
                <c:pt idx="40673">
                  <c:v>42985.960416608796</c:v>
                </c:pt>
                <c:pt idx="40674">
                  <c:v>42985.967361053241</c:v>
                </c:pt>
                <c:pt idx="40675">
                  <c:v>42985.974305497686</c:v>
                </c:pt>
                <c:pt idx="40676">
                  <c:v>42985.981249942131</c:v>
                </c:pt>
                <c:pt idx="40677">
                  <c:v>42985.988194386577</c:v>
                </c:pt>
                <c:pt idx="40678">
                  <c:v>42985.995138831022</c:v>
                </c:pt>
                <c:pt idx="40679">
                  <c:v>42986.00208327546</c:v>
                </c:pt>
                <c:pt idx="40680">
                  <c:v>42986.009027719905</c:v>
                </c:pt>
                <c:pt idx="40681">
                  <c:v>42986.01597216435</c:v>
                </c:pt>
                <c:pt idx="40682">
                  <c:v>42986.022916608796</c:v>
                </c:pt>
                <c:pt idx="40683">
                  <c:v>42986.029861053241</c:v>
                </c:pt>
                <c:pt idx="40684">
                  <c:v>42986.036805497686</c:v>
                </c:pt>
                <c:pt idx="40685">
                  <c:v>42986.043749942131</c:v>
                </c:pt>
                <c:pt idx="40686">
                  <c:v>42986.050694386577</c:v>
                </c:pt>
                <c:pt idx="40687">
                  <c:v>42986.057638831022</c:v>
                </c:pt>
                <c:pt idx="40688">
                  <c:v>42986.06458327546</c:v>
                </c:pt>
                <c:pt idx="40689">
                  <c:v>42986.071527719905</c:v>
                </c:pt>
                <c:pt idx="40690">
                  <c:v>42986.07847216435</c:v>
                </c:pt>
                <c:pt idx="40691">
                  <c:v>42986.085416608796</c:v>
                </c:pt>
                <c:pt idx="40692">
                  <c:v>42986.092361053241</c:v>
                </c:pt>
                <c:pt idx="40693">
                  <c:v>42986.099305497686</c:v>
                </c:pt>
                <c:pt idx="40694">
                  <c:v>42986.106249942131</c:v>
                </c:pt>
                <c:pt idx="40695">
                  <c:v>42986.113194386577</c:v>
                </c:pt>
                <c:pt idx="40696">
                  <c:v>42986.120138831022</c:v>
                </c:pt>
                <c:pt idx="40697">
                  <c:v>42986.12708327546</c:v>
                </c:pt>
                <c:pt idx="40698">
                  <c:v>42986.134027719905</c:v>
                </c:pt>
                <c:pt idx="40699">
                  <c:v>42986.14097216435</c:v>
                </c:pt>
                <c:pt idx="40700">
                  <c:v>42986.147916608796</c:v>
                </c:pt>
                <c:pt idx="40701">
                  <c:v>42986.154861053241</c:v>
                </c:pt>
                <c:pt idx="40702">
                  <c:v>42986.161805497686</c:v>
                </c:pt>
                <c:pt idx="40703">
                  <c:v>42986.168749942131</c:v>
                </c:pt>
                <c:pt idx="40704">
                  <c:v>42986.175694386577</c:v>
                </c:pt>
                <c:pt idx="40705">
                  <c:v>42986.182638831022</c:v>
                </c:pt>
                <c:pt idx="40706">
                  <c:v>42986.18958327546</c:v>
                </c:pt>
                <c:pt idx="40707">
                  <c:v>42986.196527719905</c:v>
                </c:pt>
                <c:pt idx="40708">
                  <c:v>42986.20347216435</c:v>
                </c:pt>
                <c:pt idx="40709">
                  <c:v>42986.210416608796</c:v>
                </c:pt>
                <c:pt idx="40710">
                  <c:v>42986.217361053241</c:v>
                </c:pt>
                <c:pt idx="40711">
                  <c:v>42986.224305497686</c:v>
                </c:pt>
                <c:pt idx="40712">
                  <c:v>42986.231249942131</c:v>
                </c:pt>
                <c:pt idx="40713">
                  <c:v>42986.238194386577</c:v>
                </c:pt>
                <c:pt idx="40714">
                  <c:v>42986.245138831022</c:v>
                </c:pt>
                <c:pt idx="40715">
                  <c:v>42986.25208327546</c:v>
                </c:pt>
                <c:pt idx="40716">
                  <c:v>42986.259027719905</c:v>
                </c:pt>
                <c:pt idx="40717">
                  <c:v>42986.26597216435</c:v>
                </c:pt>
                <c:pt idx="40718">
                  <c:v>42986.272916608796</c:v>
                </c:pt>
                <c:pt idx="40719">
                  <c:v>42986.279861053241</c:v>
                </c:pt>
                <c:pt idx="40720">
                  <c:v>42986.286805497686</c:v>
                </c:pt>
                <c:pt idx="40721">
                  <c:v>42986.293749942131</c:v>
                </c:pt>
                <c:pt idx="40722">
                  <c:v>42986.300694386577</c:v>
                </c:pt>
                <c:pt idx="40723">
                  <c:v>42986.307638831022</c:v>
                </c:pt>
                <c:pt idx="40724">
                  <c:v>42986.31458327546</c:v>
                </c:pt>
                <c:pt idx="40725">
                  <c:v>42986.321527719905</c:v>
                </c:pt>
                <c:pt idx="40726">
                  <c:v>42986.32847216435</c:v>
                </c:pt>
                <c:pt idx="40727">
                  <c:v>42986.335416608796</c:v>
                </c:pt>
                <c:pt idx="40728">
                  <c:v>42986.342361053241</c:v>
                </c:pt>
                <c:pt idx="40729">
                  <c:v>42986.349305497686</c:v>
                </c:pt>
                <c:pt idx="40730">
                  <c:v>42986.356249942131</c:v>
                </c:pt>
                <c:pt idx="40731">
                  <c:v>42986.363194386577</c:v>
                </c:pt>
                <c:pt idx="40732">
                  <c:v>42986.370138831022</c:v>
                </c:pt>
                <c:pt idx="40733">
                  <c:v>42986.37708327546</c:v>
                </c:pt>
                <c:pt idx="40734">
                  <c:v>42986.384027719905</c:v>
                </c:pt>
                <c:pt idx="40735">
                  <c:v>42986.39097216435</c:v>
                </c:pt>
                <c:pt idx="40736">
                  <c:v>42986.397916608796</c:v>
                </c:pt>
                <c:pt idx="40737">
                  <c:v>42986.404861053241</c:v>
                </c:pt>
                <c:pt idx="40738">
                  <c:v>42986.411805497686</c:v>
                </c:pt>
                <c:pt idx="40739">
                  <c:v>42986.418749942131</c:v>
                </c:pt>
                <c:pt idx="40740">
                  <c:v>42986.425694386577</c:v>
                </c:pt>
                <c:pt idx="40741">
                  <c:v>42986.432638831022</c:v>
                </c:pt>
                <c:pt idx="40742">
                  <c:v>42986.43958327546</c:v>
                </c:pt>
                <c:pt idx="40743">
                  <c:v>42986.446527719905</c:v>
                </c:pt>
                <c:pt idx="40744">
                  <c:v>42986.45347216435</c:v>
                </c:pt>
                <c:pt idx="40745">
                  <c:v>42986.460416608796</c:v>
                </c:pt>
                <c:pt idx="40746">
                  <c:v>42986.467361053241</c:v>
                </c:pt>
                <c:pt idx="40747">
                  <c:v>42986.474305497686</c:v>
                </c:pt>
                <c:pt idx="40748">
                  <c:v>42986.481249942131</c:v>
                </c:pt>
                <c:pt idx="40749">
                  <c:v>42986.488194386577</c:v>
                </c:pt>
                <c:pt idx="40750">
                  <c:v>42986.495138831022</c:v>
                </c:pt>
                <c:pt idx="40751">
                  <c:v>42986.50208327546</c:v>
                </c:pt>
                <c:pt idx="40752">
                  <c:v>42986.509027719905</c:v>
                </c:pt>
                <c:pt idx="40753">
                  <c:v>42986.51597216435</c:v>
                </c:pt>
                <c:pt idx="40754">
                  <c:v>42986.522916608796</c:v>
                </c:pt>
                <c:pt idx="40755">
                  <c:v>42986.529861053241</c:v>
                </c:pt>
                <c:pt idx="40756">
                  <c:v>42986.536805497686</c:v>
                </c:pt>
                <c:pt idx="40757">
                  <c:v>42986.543749942131</c:v>
                </c:pt>
                <c:pt idx="40758">
                  <c:v>42986.550694386577</c:v>
                </c:pt>
                <c:pt idx="40759">
                  <c:v>42986.557638831022</c:v>
                </c:pt>
                <c:pt idx="40760">
                  <c:v>42986.56458327546</c:v>
                </c:pt>
                <c:pt idx="40761">
                  <c:v>42986.571527719905</c:v>
                </c:pt>
                <c:pt idx="40762">
                  <c:v>42986.57847216435</c:v>
                </c:pt>
                <c:pt idx="40763">
                  <c:v>42986.585416608796</c:v>
                </c:pt>
                <c:pt idx="40764">
                  <c:v>42986.592361053241</c:v>
                </c:pt>
                <c:pt idx="40765">
                  <c:v>42986.599305497686</c:v>
                </c:pt>
                <c:pt idx="40766">
                  <c:v>42986.606249942131</c:v>
                </c:pt>
                <c:pt idx="40767">
                  <c:v>42986.613194386577</c:v>
                </c:pt>
                <c:pt idx="40768">
                  <c:v>42986.620138831022</c:v>
                </c:pt>
                <c:pt idx="40769">
                  <c:v>42986.62708327546</c:v>
                </c:pt>
                <c:pt idx="40770">
                  <c:v>42986.634027719905</c:v>
                </c:pt>
                <c:pt idx="40771">
                  <c:v>42986.64097216435</c:v>
                </c:pt>
                <c:pt idx="40772">
                  <c:v>42986.647916608796</c:v>
                </c:pt>
                <c:pt idx="40773">
                  <c:v>42986.654861053241</c:v>
                </c:pt>
                <c:pt idx="40774">
                  <c:v>42986.661805497686</c:v>
                </c:pt>
                <c:pt idx="40775">
                  <c:v>42986.668749942131</c:v>
                </c:pt>
                <c:pt idx="40776">
                  <c:v>42986.675694386577</c:v>
                </c:pt>
                <c:pt idx="40777">
                  <c:v>42986.682638831022</c:v>
                </c:pt>
                <c:pt idx="40778">
                  <c:v>42986.68958327546</c:v>
                </c:pt>
                <c:pt idx="40779">
                  <c:v>42986.696527719905</c:v>
                </c:pt>
                <c:pt idx="40780">
                  <c:v>42986.70347216435</c:v>
                </c:pt>
                <c:pt idx="40781">
                  <c:v>42986.710416608796</c:v>
                </c:pt>
                <c:pt idx="40782">
                  <c:v>42986.717361053241</c:v>
                </c:pt>
                <c:pt idx="40783">
                  <c:v>42986.724305497686</c:v>
                </c:pt>
                <c:pt idx="40784">
                  <c:v>42986.731249942131</c:v>
                </c:pt>
                <c:pt idx="40785">
                  <c:v>42986.738194386577</c:v>
                </c:pt>
                <c:pt idx="40786">
                  <c:v>42986.745138831022</c:v>
                </c:pt>
                <c:pt idx="40787">
                  <c:v>42986.75208327546</c:v>
                </c:pt>
                <c:pt idx="40788">
                  <c:v>42986.759027719905</c:v>
                </c:pt>
                <c:pt idx="40789">
                  <c:v>42986.76597216435</c:v>
                </c:pt>
                <c:pt idx="40790">
                  <c:v>42986.772916608796</c:v>
                </c:pt>
                <c:pt idx="40791">
                  <c:v>42986.779861053241</c:v>
                </c:pt>
                <c:pt idx="40792">
                  <c:v>42986.786805497686</c:v>
                </c:pt>
                <c:pt idx="40793">
                  <c:v>42986.793749942131</c:v>
                </c:pt>
                <c:pt idx="40794">
                  <c:v>42986.800694386577</c:v>
                </c:pt>
                <c:pt idx="40795">
                  <c:v>42986.807638831022</c:v>
                </c:pt>
                <c:pt idx="40796">
                  <c:v>42986.81458327546</c:v>
                </c:pt>
                <c:pt idx="40797">
                  <c:v>42986.821527719905</c:v>
                </c:pt>
                <c:pt idx="40798">
                  <c:v>42986.82847216435</c:v>
                </c:pt>
                <c:pt idx="40799">
                  <c:v>42986.835416608796</c:v>
                </c:pt>
                <c:pt idx="40800">
                  <c:v>42986.842361053241</c:v>
                </c:pt>
                <c:pt idx="40801">
                  <c:v>42986.849305497686</c:v>
                </c:pt>
                <c:pt idx="40802">
                  <c:v>42986.856249942131</c:v>
                </c:pt>
                <c:pt idx="40803">
                  <c:v>42986.863194386577</c:v>
                </c:pt>
                <c:pt idx="40804">
                  <c:v>42986.870138831022</c:v>
                </c:pt>
                <c:pt idx="40805">
                  <c:v>42986.87708327546</c:v>
                </c:pt>
                <c:pt idx="40806">
                  <c:v>42986.884027719905</c:v>
                </c:pt>
                <c:pt idx="40807">
                  <c:v>42986.89097216435</c:v>
                </c:pt>
                <c:pt idx="40808">
                  <c:v>42986.897916608796</c:v>
                </c:pt>
                <c:pt idx="40809">
                  <c:v>42986.904861053241</c:v>
                </c:pt>
                <c:pt idx="40810">
                  <c:v>42986.911805497686</c:v>
                </c:pt>
                <c:pt idx="40811">
                  <c:v>42986.918749942131</c:v>
                </c:pt>
                <c:pt idx="40812">
                  <c:v>42986.925694386577</c:v>
                </c:pt>
                <c:pt idx="40813">
                  <c:v>42986.932638831022</c:v>
                </c:pt>
                <c:pt idx="40814">
                  <c:v>42986.93958327546</c:v>
                </c:pt>
                <c:pt idx="40815">
                  <c:v>42986.946527719905</c:v>
                </c:pt>
                <c:pt idx="40816">
                  <c:v>42986.95347216435</c:v>
                </c:pt>
                <c:pt idx="40817">
                  <c:v>42986.960416608796</c:v>
                </c:pt>
                <c:pt idx="40818">
                  <c:v>42986.967361053241</c:v>
                </c:pt>
                <c:pt idx="40819">
                  <c:v>42986.974305497686</c:v>
                </c:pt>
                <c:pt idx="40820">
                  <c:v>42986.981249942131</c:v>
                </c:pt>
                <c:pt idx="40821">
                  <c:v>42986.988194386577</c:v>
                </c:pt>
                <c:pt idx="40822">
                  <c:v>42986.995138831022</c:v>
                </c:pt>
                <c:pt idx="40823">
                  <c:v>42987.00208327546</c:v>
                </c:pt>
                <c:pt idx="40824">
                  <c:v>42987.009027719905</c:v>
                </c:pt>
                <c:pt idx="40825">
                  <c:v>42987.01597216435</c:v>
                </c:pt>
                <c:pt idx="40826">
                  <c:v>42987.022916608796</c:v>
                </c:pt>
                <c:pt idx="40827">
                  <c:v>42987.029861053241</c:v>
                </c:pt>
                <c:pt idx="40828">
                  <c:v>42987.036805497686</c:v>
                </c:pt>
                <c:pt idx="40829">
                  <c:v>42987.043749942131</c:v>
                </c:pt>
                <c:pt idx="40830">
                  <c:v>42987.050694386577</c:v>
                </c:pt>
                <c:pt idx="40831">
                  <c:v>42987.057638831022</c:v>
                </c:pt>
                <c:pt idx="40832">
                  <c:v>42987.06458327546</c:v>
                </c:pt>
                <c:pt idx="40833">
                  <c:v>42987.071527719905</c:v>
                </c:pt>
                <c:pt idx="40834">
                  <c:v>42987.07847216435</c:v>
                </c:pt>
                <c:pt idx="40835">
                  <c:v>42987.085416608796</c:v>
                </c:pt>
                <c:pt idx="40836">
                  <c:v>42987.092361053241</c:v>
                </c:pt>
                <c:pt idx="40837">
                  <c:v>42987.099305497686</c:v>
                </c:pt>
                <c:pt idx="40838">
                  <c:v>42987.106249942131</c:v>
                </c:pt>
                <c:pt idx="40839">
                  <c:v>42987.113194386577</c:v>
                </c:pt>
                <c:pt idx="40840">
                  <c:v>42987.120138831022</c:v>
                </c:pt>
                <c:pt idx="40841">
                  <c:v>42987.12708327546</c:v>
                </c:pt>
                <c:pt idx="40842">
                  <c:v>42987.134027719905</c:v>
                </c:pt>
                <c:pt idx="40843">
                  <c:v>42987.14097216435</c:v>
                </c:pt>
                <c:pt idx="40844">
                  <c:v>42987.147916608796</c:v>
                </c:pt>
                <c:pt idx="40845">
                  <c:v>42987.154861053241</c:v>
                </c:pt>
                <c:pt idx="40846">
                  <c:v>42987.161805497686</c:v>
                </c:pt>
                <c:pt idx="40847">
                  <c:v>42987.168749942131</c:v>
                </c:pt>
                <c:pt idx="40848">
                  <c:v>42987.175694386577</c:v>
                </c:pt>
                <c:pt idx="40849">
                  <c:v>42987.182638831022</c:v>
                </c:pt>
                <c:pt idx="40850">
                  <c:v>42987.18958327546</c:v>
                </c:pt>
                <c:pt idx="40851">
                  <c:v>42987.196527719905</c:v>
                </c:pt>
                <c:pt idx="40852">
                  <c:v>42987.20347216435</c:v>
                </c:pt>
                <c:pt idx="40853">
                  <c:v>42987.210416608796</c:v>
                </c:pt>
                <c:pt idx="40854">
                  <c:v>42987.217361053241</c:v>
                </c:pt>
                <c:pt idx="40855">
                  <c:v>42987.224305497686</c:v>
                </c:pt>
                <c:pt idx="40856">
                  <c:v>42987.231249942131</c:v>
                </c:pt>
                <c:pt idx="40857">
                  <c:v>42987.238194386577</c:v>
                </c:pt>
                <c:pt idx="40858">
                  <c:v>42987.245138831022</c:v>
                </c:pt>
                <c:pt idx="40859">
                  <c:v>42987.25208327546</c:v>
                </c:pt>
                <c:pt idx="40860">
                  <c:v>42987.259027719905</c:v>
                </c:pt>
                <c:pt idx="40861">
                  <c:v>42987.26597216435</c:v>
                </c:pt>
                <c:pt idx="40862">
                  <c:v>42987.272916608796</c:v>
                </c:pt>
                <c:pt idx="40863">
                  <c:v>42987.279861053241</c:v>
                </c:pt>
                <c:pt idx="40864">
                  <c:v>42987.286805497686</c:v>
                </c:pt>
                <c:pt idx="40865">
                  <c:v>42987.293749942131</c:v>
                </c:pt>
                <c:pt idx="40866">
                  <c:v>42987.300694386577</c:v>
                </c:pt>
                <c:pt idx="40867">
                  <c:v>42987.307638831022</c:v>
                </c:pt>
                <c:pt idx="40868">
                  <c:v>42987.31458327546</c:v>
                </c:pt>
                <c:pt idx="40869">
                  <c:v>42987.321527719905</c:v>
                </c:pt>
                <c:pt idx="40870">
                  <c:v>42987.32847216435</c:v>
                </c:pt>
                <c:pt idx="40871">
                  <c:v>42987.335416608796</c:v>
                </c:pt>
                <c:pt idx="40872">
                  <c:v>42987.342361053241</c:v>
                </c:pt>
                <c:pt idx="40873">
                  <c:v>42987.349305497686</c:v>
                </c:pt>
                <c:pt idx="40874">
                  <c:v>42987.356249942131</c:v>
                </c:pt>
                <c:pt idx="40875">
                  <c:v>42987.363194386577</c:v>
                </c:pt>
                <c:pt idx="40876">
                  <c:v>42987.370138831022</c:v>
                </c:pt>
                <c:pt idx="40877">
                  <c:v>42987.37708327546</c:v>
                </c:pt>
                <c:pt idx="40878">
                  <c:v>42987.384027719905</c:v>
                </c:pt>
                <c:pt idx="40879">
                  <c:v>42987.39097216435</c:v>
                </c:pt>
                <c:pt idx="40880">
                  <c:v>42987.397916608796</c:v>
                </c:pt>
                <c:pt idx="40881">
                  <c:v>42987.404861053241</c:v>
                </c:pt>
                <c:pt idx="40882">
                  <c:v>42987.411805497686</c:v>
                </c:pt>
                <c:pt idx="40883">
                  <c:v>42987.418749942131</c:v>
                </c:pt>
                <c:pt idx="40884">
                  <c:v>42987.425694386577</c:v>
                </c:pt>
                <c:pt idx="40885">
                  <c:v>42987.432638831022</c:v>
                </c:pt>
                <c:pt idx="40886">
                  <c:v>42987.43958327546</c:v>
                </c:pt>
                <c:pt idx="40887">
                  <c:v>42987.446527719905</c:v>
                </c:pt>
                <c:pt idx="40888">
                  <c:v>42987.45347216435</c:v>
                </c:pt>
                <c:pt idx="40889">
                  <c:v>42987.460416608796</c:v>
                </c:pt>
                <c:pt idx="40890">
                  <c:v>42987.467361053241</c:v>
                </c:pt>
                <c:pt idx="40891">
                  <c:v>42987.474305497686</c:v>
                </c:pt>
                <c:pt idx="40892">
                  <c:v>42987.481249942131</c:v>
                </c:pt>
                <c:pt idx="40893">
                  <c:v>42987.488194386577</c:v>
                </c:pt>
                <c:pt idx="40894">
                  <c:v>42987.495138831022</c:v>
                </c:pt>
                <c:pt idx="40895">
                  <c:v>42987.50208327546</c:v>
                </c:pt>
                <c:pt idx="40896">
                  <c:v>42987.509027719905</c:v>
                </c:pt>
                <c:pt idx="40897">
                  <c:v>42987.51597216435</c:v>
                </c:pt>
                <c:pt idx="40898">
                  <c:v>42987.522916608796</c:v>
                </c:pt>
                <c:pt idx="40899">
                  <c:v>42987.529861053241</c:v>
                </c:pt>
                <c:pt idx="40900">
                  <c:v>42987.536805497686</c:v>
                </c:pt>
                <c:pt idx="40901">
                  <c:v>42987.543749942131</c:v>
                </c:pt>
                <c:pt idx="40902">
                  <c:v>42987.550694386577</c:v>
                </c:pt>
                <c:pt idx="40903">
                  <c:v>42987.557638831022</c:v>
                </c:pt>
                <c:pt idx="40904">
                  <c:v>42987.56458327546</c:v>
                </c:pt>
                <c:pt idx="40905">
                  <c:v>42987.571527719905</c:v>
                </c:pt>
                <c:pt idx="40906">
                  <c:v>42987.57847216435</c:v>
                </c:pt>
                <c:pt idx="40907">
                  <c:v>42987.585416608796</c:v>
                </c:pt>
                <c:pt idx="40908">
                  <c:v>42987.592361053241</c:v>
                </c:pt>
                <c:pt idx="40909">
                  <c:v>42987.599305497686</c:v>
                </c:pt>
                <c:pt idx="40910">
                  <c:v>42987.606249942131</c:v>
                </c:pt>
                <c:pt idx="40911">
                  <c:v>42987.613194386577</c:v>
                </c:pt>
                <c:pt idx="40912">
                  <c:v>42987.620138831022</c:v>
                </c:pt>
                <c:pt idx="40913">
                  <c:v>42987.62708327546</c:v>
                </c:pt>
                <c:pt idx="40914">
                  <c:v>42987.634027719905</c:v>
                </c:pt>
                <c:pt idx="40915">
                  <c:v>42987.64097216435</c:v>
                </c:pt>
                <c:pt idx="40916">
                  <c:v>42987.647916608796</c:v>
                </c:pt>
                <c:pt idx="40917">
                  <c:v>42987.654861053241</c:v>
                </c:pt>
                <c:pt idx="40918">
                  <c:v>42987.661805497686</c:v>
                </c:pt>
                <c:pt idx="40919">
                  <c:v>42987.668749942131</c:v>
                </c:pt>
                <c:pt idx="40920">
                  <c:v>42987.675694386577</c:v>
                </c:pt>
                <c:pt idx="40921">
                  <c:v>42987.682638831022</c:v>
                </c:pt>
                <c:pt idx="40922">
                  <c:v>42987.68958327546</c:v>
                </c:pt>
                <c:pt idx="40923">
                  <c:v>42987.696527719905</c:v>
                </c:pt>
                <c:pt idx="40924">
                  <c:v>42987.70347216435</c:v>
                </c:pt>
                <c:pt idx="40925">
                  <c:v>42987.710416608796</c:v>
                </c:pt>
                <c:pt idx="40926">
                  <c:v>42987.717361053241</c:v>
                </c:pt>
                <c:pt idx="40927">
                  <c:v>42987.724305497686</c:v>
                </c:pt>
                <c:pt idx="40928">
                  <c:v>42987.731249942131</c:v>
                </c:pt>
                <c:pt idx="40929">
                  <c:v>42987.738194386577</c:v>
                </c:pt>
                <c:pt idx="40930">
                  <c:v>42987.745138831022</c:v>
                </c:pt>
                <c:pt idx="40931">
                  <c:v>42987.75208327546</c:v>
                </c:pt>
                <c:pt idx="40932">
                  <c:v>42987.759027719905</c:v>
                </c:pt>
                <c:pt idx="40933">
                  <c:v>42987.76597216435</c:v>
                </c:pt>
                <c:pt idx="40934">
                  <c:v>42987.772916608796</c:v>
                </c:pt>
                <c:pt idx="40935">
                  <c:v>42987.779861053241</c:v>
                </c:pt>
                <c:pt idx="40936">
                  <c:v>42987.786805497686</c:v>
                </c:pt>
                <c:pt idx="40937">
                  <c:v>42987.793749942131</c:v>
                </c:pt>
                <c:pt idx="40938">
                  <c:v>42987.800694386577</c:v>
                </c:pt>
                <c:pt idx="40939">
                  <c:v>42987.807638831022</c:v>
                </c:pt>
                <c:pt idx="40940">
                  <c:v>42987.81458327546</c:v>
                </c:pt>
                <c:pt idx="40941">
                  <c:v>42987.821527719905</c:v>
                </c:pt>
                <c:pt idx="40942">
                  <c:v>42987.82847216435</c:v>
                </c:pt>
                <c:pt idx="40943">
                  <c:v>42987.835416608796</c:v>
                </c:pt>
                <c:pt idx="40944">
                  <c:v>42987.842361053241</c:v>
                </c:pt>
                <c:pt idx="40945">
                  <c:v>42987.849305497686</c:v>
                </c:pt>
                <c:pt idx="40946">
                  <c:v>42987.856249942131</c:v>
                </c:pt>
                <c:pt idx="40947">
                  <c:v>42987.863194386577</c:v>
                </c:pt>
                <c:pt idx="40948">
                  <c:v>42987.870138831022</c:v>
                </c:pt>
                <c:pt idx="40949">
                  <c:v>42987.87708327546</c:v>
                </c:pt>
                <c:pt idx="40950">
                  <c:v>42987.884027719905</c:v>
                </c:pt>
                <c:pt idx="40951">
                  <c:v>42987.89097216435</c:v>
                </c:pt>
                <c:pt idx="40952">
                  <c:v>42987.897916608796</c:v>
                </c:pt>
                <c:pt idx="40953">
                  <c:v>42987.904861053241</c:v>
                </c:pt>
                <c:pt idx="40954">
                  <c:v>42987.911805497686</c:v>
                </c:pt>
                <c:pt idx="40955">
                  <c:v>42987.918749942131</c:v>
                </c:pt>
                <c:pt idx="40956">
                  <c:v>42987.925694386577</c:v>
                </c:pt>
                <c:pt idx="40957">
                  <c:v>42987.932638831022</c:v>
                </c:pt>
                <c:pt idx="40958">
                  <c:v>42987.93958327546</c:v>
                </c:pt>
                <c:pt idx="40959">
                  <c:v>42987.946527719905</c:v>
                </c:pt>
                <c:pt idx="40960">
                  <c:v>42987.95347216435</c:v>
                </c:pt>
                <c:pt idx="40961">
                  <c:v>42987.960416608796</c:v>
                </c:pt>
                <c:pt idx="40962">
                  <c:v>42987.967361053241</c:v>
                </c:pt>
                <c:pt idx="40963">
                  <c:v>42987.974305497686</c:v>
                </c:pt>
                <c:pt idx="40964">
                  <c:v>42987.981249942131</c:v>
                </c:pt>
                <c:pt idx="40965">
                  <c:v>42987.988194386577</c:v>
                </c:pt>
                <c:pt idx="40966">
                  <c:v>42987.995138831022</c:v>
                </c:pt>
                <c:pt idx="40967">
                  <c:v>42988.00208327546</c:v>
                </c:pt>
                <c:pt idx="40968">
                  <c:v>42988.009027719905</c:v>
                </c:pt>
                <c:pt idx="40969">
                  <c:v>42988.01597216435</c:v>
                </c:pt>
                <c:pt idx="40970">
                  <c:v>42988.022916608796</c:v>
                </c:pt>
                <c:pt idx="40971">
                  <c:v>42988.029861053241</c:v>
                </c:pt>
                <c:pt idx="40972">
                  <c:v>42988.036805497686</c:v>
                </c:pt>
                <c:pt idx="40973">
                  <c:v>42988.043749942131</c:v>
                </c:pt>
                <c:pt idx="40974">
                  <c:v>42988.050694386577</c:v>
                </c:pt>
                <c:pt idx="40975">
                  <c:v>42988.057638831022</c:v>
                </c:pt>
                <c:pt idx="40976">
                  <c:v>42988.06458327546</c:v>
                </c:pt>
                <c:pt idx="40977">
                  <c:v>42988.071527719905</c:v>
                </c:pt>
                <c:pt idx="40978">
                  <c:v>42988.07847216435</c:v>
                </c:pt>
                <c:pt idx="40979">
                  <c:v>42988.085416608796</c:v>
                </c:pt>
                <c:pt idx="40980">
                  <c:v>42988.092361053241</c:v>
                </c:pt>
                <c:pt idx="40981">
                  <c:v>42988.099305497686</c:v>
                </c:pt>
                <c:pt idx="40982">
                  <c:v>42988.106249942131</c:v>
                </c:pt>
                <c:pt idx="40983">
                  <c:v>42988.113194386577</c:v>
                </c:pt>
                <c:pt idx="40984">
                  <c:v>42988.120138831022</c:v>
                </c:pt>
                <c:pt idx="40985">
                  <c:v>42988.12708327546</c:v>
                </c:pt>
                <c:pt idx="40986">
                  <c:v>42988.134027719905</c:v>
                </c:pt>
                <c:pt idx="40987">
                  <c:v>42988.14097216435</c:v>
                </c:pt>
                <c:pt idx="40988">
                  <c:v>42988.147916608796</c:v>
                </c:pt>
                <c:pt idx="40989">
                  <c:v>42988.154861053241</c:v>
                </c:pt>
                <c:pt idx="40990">
                  <c:v>42988.161805497686</c:v>
                </c:pt>
                <c:pt idx="40991">
                  <c:v>42988.168749942131</c:v>
                </c:pt>
                <c:pt idx="40992">
                  <c:v>42988.175694386577</c:v>
                </c:pt>
                <c:pt idx="40993">
                  <c:v>42988.182638831022</c:v>
                </c:pt>
                <c:pt idx="40994">
                  <c:v>42988.18958327546</c:v>
                </c:pt>
                <c:pt idx="40995">
                  <c:v>42988.196527719905</c:v>
                </c:pt>
                <c:pt idx="40996">
                  <c:v>42988.20347216435</c:v>
                </c:pt>
                <c:pt idx="40997">
                  <c:v>42988.210416608796</c:v>
                </c:pt>
                <c:pt idx="40998">
                  <c:v>42988.217361053241</c:v>
                </c:pt>
                <c:pt idx="40999">
                  <c:v>42988.224305497686</c:v>
                </c:pt>
                <c:pt idx="41000">
                  <c:v>42988.231249942131</c:v>
                </c:pt>
                <c:pt idx="41001">
                  <c:v>42988.238194386577</c:v>
                </c:pt>
                <c:pt idx="41002">
                  <c:v>42988.245138831022</c:v>
                </c:pt>
                <c:pt idx="41003">
                  <c:v>42988.25208327546</c:v>
                </c:pt>
                <c:pt idx="41004">
                  <c:v>42988.259027719905</c:v>
                </c:pt>
                <c:pt idx="41005">
                  <c:v>42988.26597216435</c:v>
                </c:pt>
                <c:pt idx="41006">
                  <c:v>42988.272916608796</c:v>
                </c:pt>
                <c:pt idx="41007">
                  <c:v>42988.279861053241</c:v>
                </c:pt>
                <c:pt idx="41008">
                  <c:v>42988.286805497686</c:v>
                </c:pt>
                <c:pt idx="41009">
                  <c:v>42988.293749942131</c:v>
                </c:pt>
                <c:pt idx="41010">
                  <c:v>42988.300694386577</c:v>
                </c:pt>
                <c:pt idx="41011">
                  <c:v>42988.307638831022</c:v>
                </c:pt>
                <c:pt idx="41012">
                  <c:v>42988.31458327546</c:v>
                </c:pt>
                <c:pt idx="41013">
                  <c:v>42988.321527719905</c:v>
                </c:pt>
                <c:pt idx="41014">
                  <c:v>42988.32847216435</c:v>
                </c:pt>
                <c:pt idx="41015">
                  <c:v>42988.335416608796</c:v>
                </c:pt>
                <c:pt idx="41016">
                  <c:v>42988.342361053241</c:v>
                </c:pt>
                <c:pt idx="41017">
                  <c:v>42988.349305497686</c:v>
                </c:pt>
                <c:pt idx="41018">
                  <c:v>42988.356249942131</c:v>
                </c:pt>
                <c:pt idx="41019">
                  <c:v>42988.363194386577</c:v>
                </c:pt>
                <c:pt idx="41020">
                  <c:v>42988.370138831022</c:v>
                </c:pt>
                <c:pt idx="41021">
                  <c:v>42988.37708327546</c:v>
                </c:pt>
                <c:pt idx="41022">
                  <c:v>42988.384027719905</c:v>
                </c:pt>
                <c:pt idx="41023">
                  <c:v>42988.39097216435</c:v>
                </c:pt>
                <c:pt idx="41024">
                  <c:v>42988.397916608796</c:v>
                </c:pt>
                <c:pt idx="41025">
                  <c:v>42988.404861053241</c:v>
                </c:pt>
                <c:pt idx="41026">
                  <c:v>42988.411805497686</c:v>
                </c:pt>
                <c:pt idx="41027">
                  <c:v>42988.418749942131</c:v>
                </c:pt>
                <c:pt idx="41028">
                  <c:v>42988.425694386577</c:v>
                </c:pt>
                <c:pt idx="41029">
                  <c:v>42988.432638831022</c:v>
                </c:pt>
                <c:pt idx="41030">
                  <c:v>42988.43958327546</c:v>
                </c:pt>
                <c:pt idx="41031">
                  <c:v>42988.446527719905</c:v>
                </c:pt>
                <c:pt idx="41032">
                  <c:v>42988.45347216435</c:v>
                </c:pt>
                <c:pt idx="41033">
                  <c:v>42988.460416608796</c:v>
                </c:pt>
                <c:pt idx="41034">
                  <c:v>42988.467361053241</c:v>
                </c:pt>
                <c:pt idx="41035">
                  <c:v>42988.474305497686</c:v>
                </c:pt>
                <c:pt idx="41036">
                  <c:v>42988.481249942131</c:v>
                </c:pt>
                <c:pt idx="41037">
                  <c:v>42988.488194386577</c:v>
                </c:pt>
                <c:pt idx="41038">
                  <c:v>42988.495138831022</c:v>
                </c:pt>
                <c:pt idx="41039">
                  <c:v>42988.50208327546</c:v>
                </c:pt>
                <c:pt idx="41040">
                  <c:v>42988.509027719905</c:v>
                </c:pt>
                <c:pt idx="41041">
                  <c:v>42988.51597216435</c:v>
                </c:pt>
                <c:pt idx="41042">
                  <c:v>42988.522916608796</c:v>
                </c:pt>
                <c:pt idx="41043">
                  <c:v>42988.529861053241</c:v>
                </c:pt>
                <c:pt idx="41044">
                  <c:v>42988.536805497686</c:v>
                </c:pt>
                <c:pt idx="41045">
                  <c:v>42988.543749942131</c:v>
                </c:pt>
                <c:pt idx="41046">
                  <c:v>42988.550694386577</c:v>
                </c:pt>
                <c:pt idx="41047">
                  <c:v>42988.557638831022</c:v>
                </c:pt>
                <c:pt idx="41048">
                  <c:v>42988.56458327546</c:v>
                </c:pt>
                <c:pt idx="41049">
                  <c:v>42988.571527719905</c:v>
                </c:pt>
                <c:pt idx="41050">
                  <c:v>42988.57847216435</c:v>
                </c:pt>
                <c:pt idx="41051">
                  <c:v>42988.585416608796</c:v>
                </c:pt>
                <c:pt idx="41052">
                  <c:v>42988.592361053241</c:v>
                </c:pt>
                <c:pt idx="41053">
                  <c:v>42988.599305497686</c:v>
                </c:pt>
                <c:pt idx="41054">
                  <c:v>42988.606249942131</c:v>
                </c:pt>
                <c:pt idx="41055">
                  <c:v>42988.613194386577</c:v>
                </c:pt>
                <c:pt idx="41056">
                  <c:v>42988.620138831022</c:v>
                </c:pt>
                <c:pt idx="41057">
                  <c:v>42988.62708327546</c:v>
                </c:pt>
                <c:pt idx="41058">
                  <c:v>42988.634027719905</c:v>
                </c:pt>
                <c:pt idx="41059">
                  <c:v>42988.64097216435</c:v>
                </c:pt>
                <c:pt idx="41060">
                  <c:v>42988.647916608796</c:v>
                </c:pt>
                <c:pt idx="41061">
                  <c:v>42988.654861053241</c:v>
                </c:pt>
                <c:pt idx="41062">
                  <c:v>42988.661805497686</c:v>
                </c:pt>
                <c:pt idx="41063">
                  <c:v>42988.668749942131</c:v>
                </c:pt>
                <c:pt idx="41064">
                  <c:v>42988.675694386577</c:v>
                </c:pt>
                <c:pt idx="41065">
                  <c:v>42988.682638831022</c:v>
                </c:pt>
                <c:pt idx="41066">
                  <c:v>42988.68958327546</c:v>
                </c:pt>
                <c:pt idx="41067">
                  <c:v>42988.696527719905</c:v>
                </c:pt>
                <c:pt idx="41068">
                  <c:v>42988.70347216435</c:v>
                </c:pt>
                <c:pt idx="41069">
                  <c:v>42988.710416608796</c:v>
                </c:pt>
                <c:pt idx="41070">
                  <c:v>42988.717361053241</c:v>
                </c:pt>
                <c:pt idx="41071">
                  <c:v>42988.724305497686</c:v>
                </c:pt>
                <c:pt idx="41072">
                  <c:v>42988.731249942131</c:v>
                </c:pt>
                <c:pt idx="41073">
                  <c:v>42988.738194386577</c:v>
                </c:pt>
                <c:pt idx="41074">
                  <c:v>42988.745138831022</c:v>
                </c:pt>
                <c:pt idx="41075">
                  <c:v>42988.75208327546</c:v>
                </c:pt>
                <c:pt idx="41076">
                  <c:v>42988.759027719905</c:v>
                </c:pt>
                <c:pt idx="41077">
                  <c:v>42988.76597216435</c:v>
                </c:pt>
                <c:pt idx="41078">
                  <c:v>42988.772916608796</c:v>
                </c:pt>
                <c:pt idx="41079">
                  <c:v>42988.779861053241</c:v>
                </c:pt>
                <c:pt idx="41080">
                  <c:v>42988.786805497686</c:v>
                </c:pt>
                <c:pt idx="41081">
                  <c:v>42988.793749942131</c:v>
                </c:pt>
                <c:pt idx="41082">
                  <c:v>42988.800694386577</c:v>
                </c:pt>
                <c:pt idx="41083">
                  <c:v>42988.807638831022</c:v>
                </c:pt>
                <c:pt idx="41084">
                  <c:v>42988.81458327546</c:v>
                </c:pt>
                <c:pt idx="41085">
                  <c:v>42988.821527719905</c:v>
                </c:pt>
                <c:pt idx="41086">
                  <c:v>42988.82847216435</c:v>
                </c:pt>
                <c:pt idx="41087">
                  <c:v>42988.835416608796</c:v>
                </c:pt>
                <c:pt idx="41088">
                  <c:v>42988.842361053241</c:v>
                </c:pt>
                <c:pt idx="41089">
                  <c:v>42988.849305497686</c:v>
                </c:pt>
                <c:pt idx="41090">
                  <c:v>42988.856249942131</c:v>
                </c:pt>
                <c:pt idx="41091">
                  <c:v>42988.863194386577</c:v>
                </c:pt>
                <c:pt idx="41092">
                  <c:v>42988.870138831022</c:v>
                </c:pt>
                <c:pt idx="41093">
                  <c:v>42988.87708327546</c:v>
                </c:pt>
                <c:pt idx="41094">
                  <c:v>42988.884027719905</c:v>
                </c:pt>
                <c:pt idx="41095">
                  <c:v>42988.89097216435</c:v>
                </c:pt>
                <c:pt idx="41096">
                  <c:v>42988.897916608796</c:v>
                </c:pt>
                <c:pt idx="41097">
                  <c:v>42988.904861053241</c:v>
                </c:pt>
                <c:pt idx="41098">
                  <c:v>42988.911805497686</c:v>
                </c:pt>
                <c:pt idx="41099">
                  <c:v>42988.918749942131</c:v>
                </c:pt>
                <c:pt idx="41100">
                  <c:v>42988.925694386577</c:v>
                </c:pt>
                <c:pt idx="41101">
                  <c:v>42988.932638831022</c:v>
                </c:pt>
                <c:pt idx="41102">
                  <c:v>42988.93958327546</c:v>
                </c:pt>
                <c:pt idx="41103">
                  <c:v>42988.946527719905</c:v>
                </c:pt>
                <c:pt idx="41104">
                  <c:v>42988.95347216435</c:v>
                </c:pt>
                <c:pt idx="41105">
                  <c:v>42988.960416608796</c:v>
                </c:pt>
                <c:pt idx="41106">
                  <c:v>42988.967361053241</c:v>
                </c:pt>
                <c:pt idx="41107">
                  <c:v>42988.974305497686</c:v>
                </c:pt>
                <c:pt idx="41108">
                  <c:v>42988.981249942131</c:v>
                </c:pt>
                <c:pt idx="41109">
                  <c:v>42988.988194386577</c:v>
                </c:pt>
                <c:pt idx="41110">
                  <c:v>42988.995138831022</c:v>
                </c:pt>
                <c:pt idx="41111">
                  <c:v>42989.00208327546</c:v>
                </c:pt>
                <c:pt idx="41112">
                  <c:v>42989.009027719905</c:v>
                </c:pt>
                <c:pt idx="41113">
                  <c:v>42989.01597216435</c:v>
                </c:pt>
                <c:pt idx="41114">
                  <c:v>42989.022916608796</c:v>
                </c:pt>
                <c:pt idx="41115">
                  <c:v>42989.029861053241</c:v>
                </c:pt>
                <c:pt idx="41116">
                  <c:v>42989.036805497686</c:v>
                </c:pt>
                <c:pt idx="41117">
                  <c:v>42989.043749942131</c:v>
                </c:pt>
                <c:pt idx="41118">
                  <c:v>42989.050694386577</c:v>
                </c:pt>
                <c:pt idx="41119">
                  <c:v>42989.057638831022</c:v>
                </c:pt>
                <c:pt idx="41120">
                  <c:v>42989.06458327546</c:v>
                </c:pt>
                <c:pt idx="41121">
                  <c:v>42989.071527719905</c:v>
                </c:pt>
                <c:pt idx="41122">
                  <c:v>42989.07847216435</c:v>
                </c:pt>
                <c:pt idx="41123">
                  <c:v>42989.085416608796</c:v>
                </c:pt>
                <c:pt idx="41124">
                  <c:v>42989.092361053241</c:v>
                </c:pt>
                <c:pt idx="41125">
                  <c:v>42989.099305497686</c:v>
                </c:pt>
                <c:pt idx="41126">
                  <c:v>42989.106249942131</c:v>
                </c:pt>
                <c:pt idx="41127">
                  <c:v>42989.113194386577</c:v>
                </c:pt>
                <c:pt idx="41128">
                  <c:v>42989.120138831022</c:v>
                </c:pt>
                <c:pt idx="41129">
                  <c:v>42989.12708327546</c:v>
                </c:pt>
                <c:pt idx="41130">
                  <c:v>42989.134027719905</c:v>
                </c:pt>
                <c:pt idx="41131">
                  <c:v>42989.14097216435</c:v>
                </c:pt>
                <c:pt idx="41132">
                  <c:v>42989.147916608796</c:v>
                </c:pt>
                <c:pt idx="41133">
                  <c:v>42989.154861053241</c:v>
                </c:pt>
                <c:pt idx="41134">
                  <c:v>42989.161805497686</c:v>
                </c:pt>
                <c:pt idx="41135">
                  <c:v>42989.168749942131</c:v>
                </c:pt>
                <c:pt idx="41136">
                  <c:v>42989.175694386577</c:v>
                </c:pt>
                <c:pt idx="41137">
                  <c:v>42989.182638831022</c:v>
                </c:pt>
                <c:pt idx="41138">
                  <c:v>42989.18958327546</c:v>
                </c:pt>
                <c:pt idx="41139">
                  <c:v>42989.196527719905</c:v>
                </c:pt>
                <c:pt idx="41140">
                  <c:v>42989.20347216435</c:v>
                </c:pt>
                <c:pt idx="41141">
                  <c:v>42989.210416608796</c:v>
                </c:pt>
                <c:pt idx="41142">
                  <c:v>42989.217361053241</c:v>
                </c:pt>
                <c:pt idx="41143">
                  <c:v>42989.224305497686</c:v>
                </c:pt>
                <c:pt idx="41144">
                  <c:v>42989.231249942131</c:v>
                </c:pt>
                <c:pt idx="41145">
                  <c:v>42989.238194386577</c:v>
                </c:pt>
                <c:pt idx="41146">
                  <c:v>42989.245138831022</c:v>
                </c:pt>
                <c:pt idx="41147">
                  <c:v>42989.25208327546</c:v>
                </c:pt>
                <c:pt idx="41148">
                  <c:v>42989.259027719905</c:v>
                </c:pt>
                <c:pt idx="41149">
                  <c:v>42989.26597216435</c:v>
                </c:pt>
                <c:pt idx="41150">
                  <c:v>42989.272916608796</c:v>
                </c:pt>
                <c:pt idx="41151">
                  <c:v>42989.279861053241</c:v>
                </c:pt>
                <c:pt idx="41152">
                  <c:v>42989.286805497686</c:v>
                </c:pt>
                <c:pt idx="41153">
                  <c:v>42989.293749942131</c:v>
                </c:pt>
                <c:pt idx="41154">
                  <c:v>42989.300694386577</c:v>
                </c:pt>
                <c:pt idx="41155">
                  <c:v>42989.307638831022</c:v>
                </c:pt>
                <c:pt idx="41156">
                  <c:v>42989.31458327546</c:v>
                </c:pt>
                <c:pt idx="41157">
                  <c:v>42989.321527719905</c:v>
                </c:pt>
                <c:pt idx="41158">
                  <c:v>42989.32847216435</c:v>
                </c:pt>
                <c:pt idx="41159">
                  <c:v>42989.335416608796</c:v>
                </c:pt>
                <c:pt idx="41160">
                  <c:v>42989.342361053241</c:v>
                </c:pt>
                <c:pt idx="41161">
                  <c:v>42989.349305497686</c:v>
                </c:pt>
                <c:pt idx="41162">
                  <c:v>42989.356249942131</c:v>
                </c:pt>
                <c:pt idx="41163">
                  <c:v>42989.363194386577</c:v>
                </c:pt>
                <c:pt idx="41164">
                  <c:v>42989.370138831022</c:v>
                </c:pt>
                <c:pt idx="41165">
                  <c:v>42989.37708327546</c:v>
                </c:pt>
                <c:pt idx="41166">
                  <c:v>42989.384027719905</c:v>
                </c:pt>
                <c:pt idx="41167">
                  <c:v>42989.39097216435</c:v>
                </c:pt>
                <c:pt idx="41168">
                  <c:v>42989.397916608796</c:v>
                </c:pt>
                <c:pt idx="41169">
                  <c:v>42989.404861053241</c:v>
                </c:pt>
                <c:pt idx="41170">
                  <c:v>42989.411805497686</c:v>
                </c:pt>
                <c:pt idx="41171">
                  <c:v>42989.418749942131</c:v>
                </c:pt>
                <c:pt idx="41172">
                  <c:v>42989.425694386577</c:v>
                </c:pt>
                <c:pt idx="41173">
                  <c:v>42989.432638831022</c:v>
                </c:pt>
                <c:pt idx="41174">
                  <c:v>42989.43958327546</c:v>
                </c:pt>
                <c:pt idx="41175">
                  <c:v>42989.446527719905</c:v>
                </c:pt>
                <c:pt idx="41176">
                  <c:v>42989.45347216435</c:v>
                </c:pt>
                <c:pt idx="41177">
                  <c:v>42989.460416608796</c:v>
                </c:pt>
                <c:pt idx="41178">
                  <c:v>42989.467361053241</c:v>
                </c:pt>
                <c:pt idx="41179">
                  <c:v>42989.474305497686</c:v>
                </c:pt>
                <c:pt idx="41180">
                  <c:v>42989.481249942131</c:v>
                </c:pt>
                <c:pt idx="41181">
                  <c:v>42989.488194386577</c:v>
                </c:pt>
                <c:pt idx="41182">
                  <c:v>42989.495138831022</c:v>
                </c:pt>
                <c:pt idx="41183">
                  <c:v>42989.50208327546</c:v>
                </c:pt>
                <c:pt idx="41184">
                  <c:v>42989.509027719905</c:v>
                </c:pt>
                <c:pt idx="41185">
                  <c:v>42989.51597216435</c:v>
                </c:pt>
                <c:pt idx="41186">
                  <c:v>42989.522916608796</c:v>
                </c:pt>
                <c:pt idx="41187">
                  <c:v>42989.529861053241</c:v>
                </c:pt>
                <c:pt idx="41188">
                  <c:v>42989.536805497686</c:v>
                </c:pt>
                <c:pt idx="41189">
                  <c:v>42989.543749942131</c:v>
                </c:pt>
                <c:pt idx="41190">
                  <c:v>42989.550694386577</c:v>
                </c:pt>
                <c:pt idx="41191">
                  <c:v>42989.557638831022</c:v>
                </c:pt>
                <c:pt idx="41192">
                  <c:v>42989.56458327546</c:v>
                </c:pt>
                <c:pt idx="41193">
                  <c:v>42989.571527719905</c:v>
                </c:pt>
                <c:pt idx="41194">
                  <c:v>42989.57847216435</c:v>
                </c:pt>
                <c:pt idx="41195">
                  <c:v>42989.585416608796</c:v>
                </c:pt>
                <c:pt idx="41196">
                  <c:v>42989.592361053241</c:v>
                </c:pt>
                <c:pt idx="41197">
                  <c:v>42989.599305497686</c:v>
                </c:pt>
                <c:pt idx="41198">
                  <c:v>42989.606249942131</c:v>
                </c:pt>
                <c:pt idx="41199">
                  <c:v>42989.613194386577</c:v>
                </c:pt>
                <c:pt idx="41200">
                  <c:v>42989.620138831022</c:v>
                </c:pt>
                <c:pt idx="41201">
                  <c:v>42989.62708327546</c:v>
                </c:pt>
                <c:pt idx="41202">
                  <c:v>42989.634027719905</c:v>
                </c:pt>
                <c:pt idx="41203">
                  <c:v>42989.64097216435</c:v>
                </c:pt>
                <c:pt idx="41204">
                  <c:v>42989.647916608796</c:v>
                </c:pt>
                <c:pt idx="41205">
                  <c:v>42989.654861053241</c:v>
                </c:pt>
                <c:pt idx="41206">
                  <c:v>42989.661805497686</c:v>
                </c:pt>
                <c:pt idx="41207">
                  <c:v>42989.668749942131</c:v>
                </c:pt>
                <c:pt idx="41208">
                  <c:v>42989.675694386577</c:v>
                </c:pt>
                <c:pt idx="41209">
                  <c:v>42989.682638831022</c:v>
                </c:pt>
                <c:pt idx="41210">
                  <c:v>42989.68958327546</c:v>
                </c:pt>
                <c:pt idx="41211">
                  <c:v>42989.696527719905</c:v>
                </c:pt>
                <c:pt idx="41212">
                  <c:v>42989.70347216435</c:v>
                </c:pt>
                <c:pt idx="41213">
                  <c:v>42989.710416608796</c:v>
                </c:pt>
                <c:pt idx="41214">
                  <c:v>42989.717361053241</c:v>
                </c:pt>
                <c:pt idx="41215">
                  <c:v>42989.724305497686</c:v>
                </c:pt>
                <c:pt idx="41216">
                  <c:v>42989.731249942131</c:v>
                </c:pt>
                <c:pt idx="41217">
                  <c:v>42989.738194386577</c:v>
                </c:pt>
                <c:pt idx="41218">
                  <c:v>42989.745138831022</c:v>
                </c:pt>
                <c:pt idx="41219">
                  <c:v>42989.75208327546</c:v>
                </c:pt>
                <c:pt idx="41220">
                  <c:v>42989.759027719905</c:v>
                </c:pt>
                <c:pt idx="41221">
                  <c:v>42989.76597216435</c:v>
                </c:pt>
                <c:pt idx="41222">
                  <c:v>42989.772916608796</c:v>
                </c:pt>
                <c:pt idx="41223">
                  <c:v>42989.779861053241</c:v>
                </c:pt>
                <c:pt idx="41224">
                  <c:v>42989.786805497686</c:v>
                </c:pt>
                <c:pt idx="41225">
                  <c:v>42989.793749942131</c:v>
                </c:pt>
                <c:pt idx="41226">
                  <c:v>42989.800694386577</c:v>
                </c:pt>
                <c:pt idx="41227">
                  <c:v>42989.807638831022</c:v>
                </c:pt>
                <c:pt idx="41228">
                  <c:v>42989.81458327546</c:v>
                </c:pt>
                <c:pt idx="41229">
                  <c:v>42989.821527719905</c:v>
                </c:pt>
                <c:pt idx="41230">
                  <c:v>42989.82847216435</c:v>
                </c:pt>
                <c:pt idx="41231">
                  <c:v>42989.835416608796</c:v>
                </c:pt>
                <c:pt idx="41232">
                  <c:v>42989.842361053241</c:v>
                </c:pt>
                <c:pt idx="41233">
                  <c:v>42989.849305497686</c:v>
                </c:pt>
                <c:pt idx="41234">
                  <c:v>42989.856249942131</c:v>
                </c:pt>
                <c:pt idx="41235">
                  <c:v>42989.863194386577</c:v>
                </c:pt>
                <c:pt idx="41236">
                  <c:v>42989.870138831022</c:v>
                </c:pt>
                <c:pt idx="41237">
                  <c:v>42989.87708327546</c:v>
                </c:pt>
                <c:pt idx="41238">
                  <c:v>42989.884027719905</c:v>
                </c:pt>
                <c:pt idx="41239">
                  <c:v>42989.89097216435</c:v>
                </c:pt>
                <c:pt idx="41240">
                  <c:v>42989.897916608796</c:v>
                </c:pt>
                <c:pt idx="41241">
                  <c:v>42989.904861053241</c:v>
                </c:pt>
                <c:pt idx="41242">
                  <c:v>42989.911805497686</c:v>
                </c:pt>
                <c:pt idx="41243">
                  <c:v>42989.918749942131</c:v>
                </c:pt>
                <c:pt idx="41244">
                  <c:v>42989.925694386577</c:v>
                </c:pt>
                <c:pt idx="41245">
                  <c:v>42989.932638831022</c:v>
                </c:pt>
                <c:pt idx="41246">
                  <c:v>42989.93958327546</c:v>
                </c:pt>
                <c:pt idx="41247">
                  <c:v>42989.946527719905</c:v>
                </c:pt>
                <c:pt idx="41248">
                  <c:v>42989.95347216435</c:v>
                </c:pt>
                <c:pt idx="41249">
                  <c:v>42989.960416608796</c:v>
                </c:pt>
                <c:pt idx="41250">
                  <c:v>42989.967361053241</c:v>
                </c:pt>
                <c:pt idx="41251">
                  <c:v>42989.974305497686</c:v>
                </c:pt>
                <c:pt idx="41252">
                  <c:v>42989.981249942131</c:v>
                </c:pt>
                <c:pt idx="41253">
                  <c:v>42989.988194386577</c:v>
                </c:pt>
                <c:pt idx="41254">
                  <c:v>42989.995138831022</c:v>
                </c:pt>
                <c:pt idx="41255">
                  <c:v>42990.00208327546</c:v>
                </c:pt>
                <c:pt idx="41256">
                  <c:v>42990.009027719905</c:v>
                </c:pt>
                <c:pt idx="41257">
                  <c:v>42990.01597216435</c:v>
                </c:pt>
                <c:pt idx="41258">
                  <c:v>42990.022916608796</c:v>
                </c:pt>
                <c:pt idx="41259">
                  <c:v>42990.029861053241</c:v>
                </c:pt>
                <c:pt idx="41260">
                  <c:v>42990.036805497686</c:v>
                </c:pt>
                <c:pt idx="41261">
                  <c:v>42990.043749942131</c:v>
                </c:pt>
                <c:pt idx="41262">
                  <c:v>42990.050694386577</c:v>
                </c:pt>
                <c:pt idx="41263">
                  <c:v>42990.057638831022</c:v>
                </c:pt>
                <c:pt idx="41264">
                  <c:v>42990.06458327546</c:v>
                </c:pt>
                <c:pt idx="41265">
                  <c:v>42990.071527719905</c:v>
                </c:pt>
                <c:pt idx="41266">
                  <c:v>42990.07847216435</c:v>
                </c:pt>
                <c:pt idx="41267">
                  <c:v>42990.085416608796</c:v>
                </c:pt>
                <c:pt idx="41268">
                  <c:v>42990.092361053241</c:v>
                </c:pt>
                <c:pt idx="41269">
                  <c:v>42990.099305497686</c:v>
                </c:pt>
                <c:pt idx="41270">
                  <c:v>42990.106249942131</c:v>
                </c:pt>
                <c:pt idx="41271">
                  <c:v>42990.113194386577</c:v>
                </c:pt>
                <c:pt idx="41272">
                  <c:v>42990.120138831022</c:v>
                </c:pt>
                <c:pt idx="41273">
                  <c:v>42990.12708327546</c:v>
                </c:pt>
                <c:pt idx="41274">
                  <c:v>42990.134027719905</c:v>
                </c:pt>
                <c:pt idx="41275">
                  <c:v>42990.14097216435</c:v>
                </c:pt>
                <c:pt idx="41276">
                  <c:v>42990.147916608796</c:v>
                </c:pt>
                <c:pt idx="41277">
                  <c:v>42990.154861053241</c:v>
                </c:pt>
                <c:pt idx="41278">
                  <c:v>42990.161805497686</c:v>
                </c:pt>
                <c:pt idx="41279">
                  <c:v>42990.168749942131</c:v>
                </c:pt>
                <c:pt idx="41280">
                  <c:v>42990.175694386577</c:v>
                </c:pt>
                <c:pt idx="41281">
                  <c:v>42990.182638831022</c:v>
                </c:pt>
                <c:pt idx="41282">
                  <c:v>42990.18958327546</c:v>
                </c:pt>
                <c:pt idx="41283">
                  <c:v>42990.196527719905</c:v>
                </c:pt>
                <c:pt idx="41284">
                  <c:v>42990.20347216435</c:v>
                </c:pt>
                <c:pt idx="41285">
                  <c:v>42990.210416608796</c:v>
                </c:pt>
                <c:pt idx="41286">
                  <c:v>42990.217361053241</c:v>
                </c:pt>
                <c:pt idx="41287">
                  <c:v>42990.224305497686</c:v>
                </c:pt>
                <c:pt idx="41288">
                  <c:v>42990.231249942131</c:v>
                </c:pt>
                <c:pt idx="41289">
                  <c:v>42990.238194386577</c:v>
                </c:pt>
                <c:pt idx="41290">
                  <c:v>42990.245138831022</c:v>
                </c:pt>
                <c:pt idx="41291">
                  <c:v>42990.25208327546</c:v>
                </c:pt>
                <c:pt idx="41292">
                  <c:v>42990.259027719905</c:v>
                </c:pt>
                <c:pt idx="41293">
                  <c:v>42990.26597216435</c:v>
                </c:pt>
                <c:pt idx="41294">
                  <c:v>42990.272916608796</c:v>
                </c:pt>
                <c:pt idx="41295">
                  <c:v>42990.279861053241</c:v>
                </c:pt>
                <c:pt idx="41296">
                  <c:v>42990.286805497686</c:v>
                </c:pt>
                <c:pt idx="41297">
                  <c:v>42990.293749942131</c:v>
                </c:pt>
                <c:pt idx="41298">
                  <c:v>42990.300694386577</c:v>
                </c:pt>
                <c:pt idx="41299">
                  <c:v>42990.307638831022</c:v>
                </c:pt>
                <c:pt idx="41300">
                  <c:v>42990.31458327546</c:v>
                </c:pt>
                <c:pt idx="41301">
                  <c:v>42990.321527719905</c:v>
                </c:pt>
                <c:pt idx="41302">
                  <c:v>42990.32847216435</c:v>
                </c:pt>
                <c:pt idx="41303">
                  <c:v>42990.335416608796</c:v>
                </c:pt>
                <c:pt idx="41304">
                  <c:v>42990.342361053241</c:v>
                </c:pt>
                <c:pt idx="41305">
                  <c:v>42990.349305497686</c:v>
                </c:pt>
                <c:pt idx="41306">
                  <c:v>42990.356249942131</c:v>
                </c:pt>
                <c:pt idx="41307">
                  <c:v>42990.363194386577</c:v>
                </c:pt>
                <c:pt idx="41308">
                  <c:v>42990.370138831022</c:v>
                </c:pt>
                <c:pt idx="41309">
                  <c:v>42990.37708327546</c:v>
                </c:pt>
                <c:pt idx="41310">
                  <c:v>42990.384027719905</c:v>
                </c:pt>
                <c:pt idx="41311">
                  <c:v>42990.39097216435</c:v>
                </c:pt>
                <c:pt idx="41312">
                  <c:v>42990.397916608796</c:v>
                </c:pt>
                <c:pt idx="41313">
                  <c:v>42990.404861053241</c:v>
                </c:pt>
                <c:pt idx="41314">
                  <c:v>42990.411805497686</c:v>
                </c:pt>
                <c:pt idx="41315">
                  <c:v>42990.418749942131</c:v>
                </c:pt>
                <c:pt idx="41316">
                  <c:v>42990.425694386577</c:v>
                </c:pt>
                <c:pt idx="41317">
                  <c:v>42990.432638831022</c:v>
                </c:pt>
                <c:pt idx="41318">
                  <c:v>42990.43958327546</c:v>
                </c:pt>
                <c:pt idx="41319">
                  <c:v>42990.446527719905</c:v>
                </c:pt>
                <c:pt idx="41320">
                  <c:v>42990.45347216435</c:v>
                </c:pt>
                <c:pt idx="41321">
                  <c:v>42990.460416608796</c:v>
                </c:pt>
                <c:pt idx="41322">
                  <c:v>42990.467361053241</c:v>
                </c:pt>
                <c:pt idx="41323">
                  <c:v>42990.474305497686</c:v>
                </c:pt>
                <c:pt idx="41324">
                  <c:v>42990.481249942131</c:v>
                </c:pt>
                <c:pt idx="41325">
                  <c:v>42990.488194386577</c:v>
                </c:pt>
                <c:pt idx="41326">
                  <c:v>42990.495138831022</c:v>
                </c:pt>
                <c:pt idx="41327">
                  <c:v>42990.50208327546</c:v>
                </c:pt>
                <c:pt idx="41328">
                  <c:v>42990.509027719905</c:v>
                </c:pt>
                <c:pt idx="41329">
                  <c:v>42990.51597216435</c:v>
                </c:pt>
                <c:pt idx="41330">
                  <c:v>42990.522916608796</c:v>
                </c:pt>
                <c:pt idx="41331">
                  <c:v>42990.529861053241</c:v>
                </c:pt>
                <c:pt idx="41332">
                  <c:v>42990.536805497686</c:v>
                </c:pt>
                <c:pt idx="41333">
                  <c:v>42990.543749942131</c:v>
                </c:pt>
                <c:pt idx="41334">
                  <c:v>42990.550694386577</c:v>
                </c:pt>
                <c:pt idx="41335">
                  <c:v>42990.557638831022</c:v>
                </c:pt>
                <c:pt idx="41336">
                  <c:v>42990.56458327546</c:v>
                </c:pt>
                <c:pt idx="41337">
                  <c:v>42990.571527719905</c:v>
                </c:pt>
                <c:pt idx="41338">
                  <c:v>42990.57847216435</c:v>
                </c:pt>
                <c:pt idx="41339">
                  <c:v>42990.585416608796</c:v>
                </c:pt>
                <c:pt idx="41340">
                  <c:v>42990.592361053241</c:v>
                </c:pt>
                <c:pt idx="41341">
                  <c:v>42990.599305497686</c:v>
                </c:pt>
                <c:pt idx="41342">
                  <c:v>42990.606249942131</c:v>
                </c:pt>
                <c:pt idx="41343">
                  <c:v>42990.613194386577</c:v>
                </c:pt>
                <c:pt idx="41344">
                  <c:v>42990.620138831022</c:v>
                </c:pt>
                <c:pt idx="41345">
                  <c:v>42990.62708327546</c:v>
                </c:pt>
                <c:pt idx="41346">
                  <c:v>42990.634027719905</c:v>
                </c:pt>
                <c:pt idx="41347">
                  <c:v>42990.64097216435</c:v>
                </c:pt>
                <c:pt idx="41348">
                  <c:v>42990.647916608796</c:v>
                </c:pt>
                <c:pt idx="41349">
                  <c:v>42990.654861053241</c:v>
                </c:pt>
                <c:pt idx="41350">
                  <c:v>42990.661805497686</c:v>
                </c:pt>
                <c:pt idx="41351">
                  <c:v>42990.668749942131</c:v>
                </c:pt>
                <c:pt idx="41352">
                  <c:v>42990.675694386577</c:v>
                </c:pt>
                <c:pt idx="41353">
                  <c:v>42990.682638831022</c:v>
                </c:pt>
                <c:pt idx="41354">
                  <c:v>42990.68958327546</c:v>
                </c:pt>
                <c:pt idx="41355">
                  <c:v>42990.696527719905</c:v>
                </c:pt>
                <c:pt idx="41356">
                  <c:v>42990.70347216435</c:v>
                </c:pt>
                <c:pt idx="41357">
                  <c:v>42990.710416608796</c:v>
                </c:pt>
                <c:pt idx="41358">
                  <c:v>42990.717361053241</c:v>
                </c:pt>
                <c:pt idx="41359">
                  <c:v>42990.724305497686</c:v>
                </c:pt>
                <c:pt idx="41360">
                  <c:v>42990.731249942131</c:v>
                </c:pt>
                <c:pt idx="41361">
                  <c:v>42990.738194386577</c:v>
                </c:pt>
                <c:pt idx="41362">
                  <c:v>42990.745138831022</c:v>
                </c:pt>
                <c:pt idx="41363">
                  <c:v>42990.75208327546</c:v>
                </c:pt>
                <c:pt idx="41364">
                  <c:v>42990.759027719905</c:v>
                </c:pt>
                <c:pt idx="41365">
                  <c:v>42990.76597216435</c:v>
                </c:pt>
                <c:pt idx="41366">
                  <c:v>42990.772916608796</c:v>
                </c:pt>
                <c:pt idx="41367">
                  <c:v>42990.779861053241</c:v>
                </c:pt>
                <c:pt idx="41368">
                  <c:v>42990.786805497686</c:v>
                </c:pt>
                <c:pt idx="41369">
                  <c:v>42990.793749942131</c:v>
                </c:pt>
                <c:pt idx="41370">
                  <c:v>42990.800694386577</c:v>
                </c:pt>
                <c:pt idx="41371">
                  <c:v>42990.807638831022</c:v>
                </c:pt>
                <c:pt idx="41372">
                  <c:v>42990.81458327546</c:v>
                </c:pt>
                <c:pt idx="41373">
                  <c:v>42990.821527719905</c:v>
                </c:pt>
                <c:pt idx="41374">
                  <c:v>42990.82847216435</c:v>
                </c:pt>
                <c:pt idx="41375">
                  <c:v>42990.835416608796</c:v>
                </c:pt>
                <c:pt idx="41376">
                  <c:v>42990.842361053241</c:v>
                </c:pt>
                <c:pt idx="41377">
                  <c:v>42990.849305497686</c:v>
                </c:pt>
                <c:pt idx="41378">
                  <c:v>42990.856249942131</c:v>
                </c:pt>
                <c:pt idx="41379">
                  <c:v>42990.863194386577</c:v>
                </c:pt>
                <c:pt idx="41380">
                  <c:v>42990.870138831022</c:v>
                </c:pt>
                <c:pt idx="41381">
                  <c:v>42990.87708327546</c:v>
                </c:pt>
                <c:pt idx="41382">
                  <c:v>42990.884027719905</c:v>
                </c:pt>
                <c:pt idx="41383">
                  <c:v>42990.89097216435</c:v>
                </c:pt>
                <c:pt idx="41384">
                  <c:v>42990.897916608796</c:v>
                </c:pt>
                <c:pt idx="41385">
                  <c:v>42990.904861053241</c:v>
                </c:pt>
                <c:pt idx="41386">
                  <c:v>42990.911805497686</c:v>
                </c:pt>
                <c:pt idx="41387">
                  <c:v>42990.918749942131</c:v>
                </c:pt>
                <c:pt idx="41388">
                  <c:v>42990.925694386577</c:v>
                </c:pt>
                <c:pt idx="41389">
                  <c:v>42990.932638831022</c:v>
                </c:pt>
                <c:pt idx="41390">
                  <c:v>42990.93958327546</c:v>
                </c:pt>
                <c:pt idx="41391">
                  <c:v>42990.946527719905</c:v>
                </c:pt>
                <c:pt idx="41392">
                  <c:v>42990.95347216435</c:v>
                </c:pt>
                <c:pt idx="41393">
                  <c:v>42990.960416608796</c:v>
                </c:pt>
                <c:pt idx="41394">
                  <c:v>42990.967361053241</c:v>
                </c:pt>
                <c:pt idx="41395">
                  <c:v>42990.974305497686</c:v>
                </c:pt>
                <c:pt idx="41396">
                  <c:v>42990.981249942131</c:v>
                </c:pt>
                <c:pt idx="41397">
                  <c:v>42990.988194386577</c:v>
                </c:pt>
                <c:pt idx="41398">
                  <c:v>42990.995138831022</c:v>
                </c:pt>
                <c:pt idx="41399">
                  <c:v>42991.00208327546</c:v>
                </c:pt>
                <c:pt idx="41400">
                  <c:v>42991.009027719905</c:v>
                </c:pt>
                <c:pt idx="41401">
                  <c:v>42991.01597216435</c:v>
                </c:pt>
                <c:pt idx="41402">
                  <c:v>42991.022916608796</c:v>
                </c:pt>
                <c:pt idx="41403">
                  <c:v>42991.029861053241</c:v>
                </c:pt>
                <c:pt idx="41404">
                  <c:v>42991.036805497686</c:v>
                </c:pt>
                <c:pt idx="41405">
                  <c:v>42991.043749942131</c:v>
                </c:pt>
                <c:pt idx="41406">
                  <c:v>42991.050694386577</c:v>
                </c:pt>
                <c:pt idx="41407">
                  <c:v>42991.057638831022</c:v>
                </c:pt>
                <c:pt idx="41408">
                  <c:v>42991.06458327546</c:v>
                </c:pt>
                <c:pt idx="41409">
                  <c:v>42991.071527719905</c:v>
                </c:pt>
                <c:pt idx="41410">
                  <c:v>42991.07847216435</c:v>
                </c:pt>
                <c:pt idx="41411">
                  <c:v>42991.085416608796</c:v>
                </c:pt>
                <c:pt idx="41412">
                  <c:v>42991.092361053241</c:v>
                </c:pt>
                <c:pt idx="41413">
                  <c:v>42991.099305497686</c:v>
                </c:pt>
                <c:pt idx="41414">
                  <c:v>42991.106249942131</c:v>
                </c:pt>
                <c:pt idx="41415">
                  <c:v>42991.113194386577</c:v>
                </c:pt>
                <c:pt idx="41416">
                  <c:v>42991.120138831022</c:v>
                </c:pt>
                <c:pt idx="41417">
                  <c:v>42991.12708327546</c:v>
                </c:pt>
                <c:pt idx="41418">
                  <c:v>42991.134027719905</c:v>
                </c:pt>
                <c:pt idx="41419">
                  <c:v>42991.14097216435</c:v>
                </c:pt>
                <c:pt idx="41420">
                  <c:v>42991.147916608796</c:v>
                </c:pt>
                <c:pt idx="41421">
                  <c:v>42991.154861053241</c:v>
                </c:pt>
                <c:pt idx="41422">
                  <c:v>42991.161805497686</c:v>
                </c:pt>
                <c:pt idx="41423">
                  <c:v>42991.168749942131</c:v>
                </c:pt>
                <c:pt idx="41424">
                  <c:v>42991.175694386577</c:v>
                </c:pt>
                <c:pt idx="41425">
                  <c:v>42991.182638831022</c:v>
                </c:pt>
                <c:pt idx="41426">
                  <c:v>42991.18958327546</c:v>
                </c:pt>
                <c:pt idx="41427">
                  <c:v>42991.196527719905</c:v>
                </c:pt>
                <c:pt idx="41428">
                  <c:v>42991.20347216435</c:v>
                </c:pt>
                <c:pt idx="41429">
                  <c:v>42991.210416608796</c:v>
                </c:pt>
                <c:pt idx="41430">
                  <c:v>42991.217361053241</c:v>
                </c:pt>
                <c:pt idx="41431">
                  <c:v>42991.224305497686</c:v>
                </c:pt>
                <c:pt idx="41432">
                  <c:v>42991.231249942131</c:v>
                </c:pt>
                <c:pt idx="41433">
                  <c:v>42991.238194386577</c:v>
                </c:pt>
                <c:pt idx="41434">
                  <c:v>42991.245138831022</c:v>
                </c:pt>
                <c:pt idx="41435">
                  <c:v>42991.25208327546</c:v>
                </c:pt>
                <c:pt idx="41436">
                  <c:v>42991.259027719905</c:v>
                </c:pt>
                <c:pt idx="41437">
                  <c:v>42991.26597216435</c:v>
                </c:pt>
                <c:pt idx="41438">
                  <c:v>42991.272916608796</c:v>
                </c:pt>
                <c:pt idx="41439">
                  <c:v>42991.279861053241</c:v>
                </c:pt>
                <c:pt idx="41440">
                  <c:v>42991.286805497686</c:v>
                </c:pt>
                <c:pt idx="41441">
                  <c:v>42991.293749942131</c:v>
                </c:pt>
                <c:pt idx="41442">
                  <c:v>42991.300694386577</c:v>
                </c:pt>
                <c:pt idx="41443">
                  <c:v>42991.307638831022</c:v>
                </c:pt>
                <c:pt idx="41444">
                  <c:v>42991.31458327546</c:v>
                </c:pt>
                <c:pt idx="41445">
                  <c:v>42991.321527719905</c:v>
                </c:pt>
                <c:pt idx="41446">
                  <c:v>42991.32847216435</c:v>
                </c:pt>
                <c:pt idx="41447">
                  <c:v>42991.335416608796</c:v>
                </c:pt>
                <c:pt idx="41448">
                  <c:v>42991.342361053241</c:v>
                </c:pt>
                <c:pt idx="41449">
                  <c:v>42991.349305497686</c:v>
                </c:pt>
                <c:pt idx="41450">
                  <c:v>42991.356249942131</c:v>
                </c:pt>
                <c:pt idx="41451">
                  <c:v>42991.363194386577</c:v>
                </c:pt>
                <c:pt idx="41452">
                  <c:v>42991.370138831022</c:v>
                </c:pt>
                <c:pt idx="41453">
                  <c:v>42991.37708327546</c:v>
                </c:pt>
                <c:pt idx="41454">
                  <c:v>42991.384027719905</c:v>
                </c:pt>
                <c:pt idx="41455">
                  <c:v>42991.39097216435</c:v>
                </c:pt>
                <c:pt idx="41456">
                  <c:v>42991.397916608796</c:v>
                </c:pt>
                <c:pt idx="41457">
                  <c:v>42991.404861053241</c:v>
                </c:pt>
                <c:pt idx="41458">
                  <c:v>42991.411805497686</c:v>
                </c:pt>
                <c:pt idx="41459">
                  <c:v>42991.418749942131</c:v>
                </c:pt>
                <c:pt idx="41460">
                  <c:v>42991.425694386577</c:v>
                </c:pt>
                <c:pt idx="41461">
                  <c:v>42991.432638831022</c:v>
                </c:pt>
                <c:pt idx="41462">
                  <c:v>42991.43958327546</c:v>
                </c:pt>
                <c:pt idx="41463">
                  <c:v>42991.446527719905</c:v>
                </c:pt>
                <c:pt idx="41464">
                  <c:v>42991.45347216435</c:v>
                </c:pt>
                <c:pt idx="41465">
                  <c:v>42991.460416608796</c:v>
                </c:pt>
                <c:pt idx="41466">
                  <c:v>42991.467361053241</c:v>
                </c:pt>
                <c:pt idx="41467">
                  <c:v>42991.474305497686</c:v>
                </c:pt>
                <c:pt idx="41468">
                  <c:v>42991.481249942131</c:v>
                </c:pt>
                <c:pt idx="41469">
                  <c:v>42991.488194386577</c:v>
                </c:pt>
                <c:pt idx="41470">
                  <c:v>42991.495138831022</c:v>
                </c:pt>
                <c:pt idx="41471">
                  <c:v>42991.50208327546</c:v>
                </c:pt>
                <c:pt idx="41472">
                  <c:v>42991.509027719905</c:v>
                </c:pt>
                <c:pt idx="41473">
                  <c:v>42991.51597216435</c:v>
                </c:pt>
                <c:pt idx="41474">
                  <c:v>42991.522916608796</c:v>
                </c:pt>
                <c:pt idx="41475">
                  <c:v>42991.529861053241</c:v>
                </c:pt>
                <c:pt idx="41476">
                  <c:v>42991.536805497686</c:v>
                </c:pt>
                <c:pt idx="41477">
                  <c:v>42991.543749942131</c:v>
                </c:pt>
                <c:pt idx="41478">
                  <c:v>42991.550694386577</c:v>
                </c:pt>
                <c:pt idx="41479">
                  <c:v>42991.557638831022</c:v>
                </c:pt>
                <c:pt idx="41480">
                  <c:v>42991.56458327546</c:v>
                </c:pt>
                <c:pt idx="41481">
                  <c:v>42991.571527719905</c:v>
                </c:pt>
                <c:pt idx="41482">
                  <c:v>42991.57847216435</c:v>
                </c:pt>
                <c:pt idx="41483">
                  <c:v>42991.585416608796</c:v>
                </c:pt>
                <c:pt idx="41484">
                  <c:v>42991.592361053241</c:v>
                </c:pt>
                <c:pt idx="41485">
                  <c:v>42991.599305497686</c:v>
                </c:pt>
                <c:pt idx="41486">
                  <c:v>42991.606249942131</c:v>
                </c:pt>
                <c:pt idx="41487">
                  <c:v>42991.613194386577</c:v>
                </c:pt>
                <c:pt idx="41488">
                  <c:v>42991.620138831022</c:v>
                </c:pt>
                <c:pt idx="41489">
                  <c:v>42991.62708327546</c:v>
                </c:pt>
                <c:pt idx="41490">
                  <c:v>42991.634027719905</c:v>
                </c:pt>
                <c:pt idx="41491">
                  <c:v>42991.64097216435</c:v>
                </c:pt>
                <c:pt idx="41492">
                  <c:v>42991.647916608796</c:v>
                </c:pt>
                <c:pt idx="41493">
                  <c:v>42991.654861053241</c:v>
                </c:pt>
                <c:pt idx="41494">
                  <c:v>42991.661805497686</c:v>
                </c:pt>
                <c:pt idx="41495">
                  <c:v>42991.668749942131</c:v>
                </c:pt>
                <c:pt idx="41496">
                  <c:v>42991.675694386577</c:v>
                </c:pt>
                <c:pt idx="41497">
                  <c:v>42991.682638831022</c:v>
                </c:pt>
                <c:pt idx="41498">
                  <c:v>42991.68958327546</c:v>
                </c:pt>
                <c:pt idx="41499">
                  <c:v>42991.696527719905</c:v>
                </c:pt>
                <c:pt idx="41500">
                  <c:v>42991.70347216435</c:v>
                </c:pt>
                <c:pt idx="41501">
                  <c:v>42991.710416608796</c:v>
                </c:pt>
                <c:pt idx="41502">
                  <c:v>42991.717361053241</c:v>
                </c:pt>
                <c:pt idx="41503">
                  <c:v>42991.724305497686</c:v>
                </c:pt>
                <c:pt idx="41504">
                  <c:v>42991.731249942131</c:v>
                </c:pt>
                <c:pt idx="41505">
                  <c:v>42991.738194386577</c:v>
                </c:pt>
                <c:pt idx="41506">
                  <c:v>42991.745138831022</c:v>
                </c:pt>
                <c:pt idx="41507">
                  <c:v>42991.75208327546</c:v>
                </c:pt>
                <c:pt idx="41508">
                  <c:v>42991.759027719905</c:v>
                </c:pt>
                <c:pt idx="41509">
                  <c:v>42991.76597216435</c:v>
                </c:pt>
                <c:pt idx="41510">
                  <c:v>42991.772916608796</c:v>
                </c:pt>
                <c:pt idx="41511">
                  <c:v>42991.779861053241</c:v>
                </c:pt>
                <c:pt idx="41512">
                  <c:v>42991.786805497686</c:v>
                </c:pt>
                <c:pt idx="41513">
                  <c:v>42991.793749942131</c:v>
                </c:pt>
                <c:pt idx="41514">
                  <c:v>42991.800694386577</c:v>
                </c:pt>
                <c:pt idx="41515">
                  <c:v>42991.807638831022</c:v>
                </c:pt>
                <c:pt idx="41516">
                  <c:v>42991.81458327546</c:v>
                </c:pt>
                <c:pt idx="41517">
                  <c:v>42991.821527719905</c:v>
                </c:pt>
                <c:pt idx="41518">
                  <c:v>42991.82847216435</c:v>
                </c:pt>
                <c:pt idx="41519">
                  <c:v>42991.835416608796</c:v>
                </c:pt>
                <c:pt idx="41520">
                  <c:v>42991.842361053241</c:v>
                </c:pt>
                <c:pt idx="41521">
                  <c:v>42991.849305497686</c:v>
                </c:pt>
                <c:pt idx="41522">
                  <c:v>42991.856249942131</c:v>
                </c:pt>
                <c:pt idx="41523">
                  <c:v>42991.863194386577</c:v>
                </c:pt>
                <c:pt idx="41524">
                  <c:v>42991.870138831022</c:v>
                </c:pt>
                <c:pt idx="41525">
                  <c:v>42991.87708327546</c:v>
                </c:pt>
                <c:pt idx="41526">
                  <c:v>42991.884027719905</c:v>
                </c:pt>
                <c:pt idx="41527">
                  <c:v>42991.89097216435</c:v>
                </c:pt>
                <c:pt idx="41528">
                  <c:v>42991.897916608796</c:v>
                </c:pt>
                <c:pt idx="41529">
                  <c:v>42991.904861053241</c:v>
                </c:pt>
                <c:pt idx="41530">
                  <c:v>42991.911805497686</c:v>
                </c:pt>
                <c:pt idx="41531">
                  <c:v>42991.918749942131</c:v>
                </c:pt>
                <c:pt idx="41532">
                  <c:v>42991.925694386577</c:v>
                </c:pt>
                <c:pt idx="41533">
                  <c:v>42991.932638831022</c:v>
                </c:pt>
                <c:pt idx="41534">
                  <c:v>42991.93958327546</c:v>
                </c:pt>
                <c:pt idx="41535">
                  <c:v>42991.946527719905</c:v>
                </c:pt>
                <c:pt idx="41536">
                  <c:v>42991.95347216435</c:v>
                </c:pt>
                <c:pt idx="41537">
                  <c:v>42991.960416608796</c:v>
                </c:pt>
                <c:pt idx="41538">
                  <c:v>42991.967361053241</c:v>
                </c:pt>
                <c:pt idx="41539">
                  <c:v>42991.974305497686</c:v>
                </c:pt>
                <c:pt idx="41540">
                  <c:v>42991.981249942131</c:v>
                </c:pt>
                <c:pt idx="41541">
                  <c:v>42991.988194386577</c:v>
                </c:pt>
                <c:pt idx="41542">
                  <c:v>42991.995138831022</c:v>
                </c:pt>
                <c:pt idx="41543">
                  <c:v>42992.00208327546</c:v>
                </c:pt>
                <c:pt idx="41544">
                  <c:v>42992.009027719905</c:v>
                </c:pt>
                <c:pt idx="41545">
                  <c:v>42992.01597216435</c:v>
                </c:pt>
                <c:pt idx="41546">
                  <c:v>42992.022916608796</c:v>
                </c:pt>
                <c:pt idx="41547">
                  <c:v>42992.029861053241</c:v>
                </c:pt>
                <c:pt idx="41548">
                  <c:v>42992.036805497686</c:v>
                </c:pt>
                <c:pt idx="41549">
                  <c:v>42992.043749942131</c:v>
                </c:pt>
                <c:pt idx="41550">
                  <c:v>42992.050694386577</c:v>
                </c:pt>
                <c:pt idx="41551">
                  <c:v>42992.057638831022</c:v>
                </c:pt>
                <c:pt idx="41552">
                  <c:v>42992.06458327546</c:v>
                </c:pt>
                <c:pt idx="41553">
                  <c:v>42992.071527719905</c:v>
                </c:pt>
                <c:pt idx="41554">
                  <c:v>42992.07847216435</c:v>
                </c:pt>
                <c:pt idx="41555">
                  <c:v>42992.085416608796</c:v>
                </c:pt>
                <c:pt idx="41556">
                  <c:v>42992.092361053241</c:v>
                </c:pt>
                <c:pt idx="41557">
                  <c:v>42992.099305497686</c:v>
                </c:pt>
                <c:pt idx="41558">
                  <c:v>42992.106249942131</c:v>
                </c:pt>
                <c:pt idx="41559">
                  <c:v>42992.113194386577</c:v>
                </c:pt>
                <c:pt idx="41560">
                  <c:v>42992.120138831022</c:v>
                </c:pt>
                <c:pt idx="41561">
                  <c:v>42992.12708327546</c:v>
                </c:pt>
                <c:pt idx="41562">
                  <c:v>42992.134027719905</c:v>
                </c:pt>
                <c:pt idx="41563">
                  <c:v>42992.14097216435</c:v>
                </c:pt>
                <c:pt idx="41564">
                  <c:v>42992.147916608796</c:v>
                </c:pt>
                <c:pt idx="41565">
                  <c:v>42992.154861053241</c:v>
                </c:pt>
                <c:pt idx="41566">
                  <c:v>42992.161805497686</c:v>
                </c:pt>
                <c:pt idx="41567">
                  <c:v>42992.168749942131</c:v>
                </c:pt>
                <c:pt idx="41568">
                  <c:v>42992.175694386577</c:v>
                </c:pt>
                <c:pt idx="41569">
                  <c:v>42992.182638831022</c:v>
                </c:pt>
                <c:pt idx="41570">
                  <c:v>42992.18958327546</c:v>
                </c:pt>
                <c:pt idx="41571">
                  <c:v>42992.196527719905</c:v>
                </c:pt>
                <c:pt idx="41572">
                  <c:v>42992.20347216435</c:v>
                </c:pt>
                <c:pt idx="41573">
                  <c:v>42992.210416608796</c:v>
                </c:pt>
                <c:pt idx="41574">
                  <c:v>42992.217361053241</c:v>
                </c:pt>
                <c:pt idx="41575">
                  <c:v>42992.224305497686</c:v>
                </c:pt>
                <c:pt idx="41576">
                  <c:v>42992.231249942131</c:v>
                </c:pt>
                <c:pt idx="41577">
                  <c:v>42992.238194386577</c:v>
                </c:pt>
                <c:pt idx="41578">
                  <c:v>42992.245138831022</c:v>
                </c:pt>
                <c:pt idx="41579">
                  <c:v>42992.25208327546</c:v>
                </c:pt>
                <c:pt idx="41580">
                  <c:v>42992.259027719905</c:v>
                </c:pt>
                <c:pt idx="41581">
                  <c:v>42992.26597216435</c:v>
                </c:pt>
                <c:pt idx="41582">
                  <c:v>42992.272916608796</c:v>
                </c:pt>
                <c:pt idx="41583">
                  <c:v>42992.279861053241</c:v>
                </c:pt>
                <c:pt idx="41584">
                  <c:v>42992.286805497686</c:v>
                </c:pt>
                <c:pt idx="41585">
                  <c:v>42992.293749942131</c:v>
                </c:pt>
                <c:pt idx="41586">
                  <c:v>42992.300694386577</c:v>
                </c:pt>
                <c:pt idx="41587">
                  <c:v>42992.307638831022</c:v>
                </c:pt>
                <c:pt idx="41588">
                  <c:v>42992.31458327546</c:v>
                </c:pt>
                <c:pt idx="41589">
                  <c:v>42992.321527719905</c:v>
                </c:pt>
                <c:pt idx="41590">
                  <c:v>42992.32847216435</c:v>
                </c:pt>
                <c:pt idx="41591">
                  <c:v>42992.335416608796</c:v>
                </c:pt>
                <c:pt idx="41592">
                  <c:v>42992.342361053241</c:v>
                </c:pt>
                <c:pt idx="41593">
                  <c:v>42992.349305497686</c:v>
                </c:pt>
                <c:pt idx="41594">
                  <c:v>42992.356249942131</c:v>
                </c:pt>
                <c:pt idx="41595">
                  <c:v>42992.363194386577</c:v>
                </c:pt>
                <c:pt idx="41596">
                  <c:v>42992.370138831022</c:v>
                </c:pt>
                <c:pt idx="41597">
                  <c:v>42992.37708327546</c:v>
                </c:pt>
                <c:pt idx="41598">
                  <c:v>42992.384027719905</c:v>
                </c:pt>
                <c:pt idx="41599">
                  <c:v>42992.39097216435</c:v>
                </c:pt>
                <c:pt idx="41600">
                  <c:v>42992.397916608796</c:v>
                </c:pt>
                <c:pt idx="41601">
                  <c:v>42992.404861053241</c:v>
                </c:pt>
                <c:pt idx="41602">
                  <c:v>42992.411805497686</c:v>
                </c:pt>
                <c:pt idx="41603">
                  <c:v>42992.418749942131</c:v>
                </c:pt>
                <c:pt idx="41604">
                  <c:v>42992.425694386577</c:v>
                </c:pt>
                <c:pt idx="41605">
                  <c:v>42992.432638831022</c:v>
                </c:pt>
                <c:pt idx="41606">
                  <c:v>42992.43958327546</c:v>
                </c:pt>
                <c:pt idx="41607">
                  <c:v>42992.446527719905</c:v>
                </c:pt>
                <c:pt idx="41608">
                  <c:v>42992.45347216435</c:v>
                </c:pt>
                <c:pt idx="41609">
                  <c:v>42992.460416608796</c:v>
                </c:pt>
                <c:pt idx="41610">
                  <c:v>42992.467361053241</c:v>
                </c:pt>
                <c:pt idx="41611">
                  <c:v>42992.474305497686</c:v>
                </c:pt>
                <c:pt idx="41612">
                  <c:v>42992.481249942131</c:v>
                </c:pt>
                <c:pt idx="41613">
                  <c:v>42992.488194386577</c:v>
                </c:pt>
                <c:pt idx="41614">
                  <c:v>42992.495138831022</c:v>
                </c:pt>
                <c:pt idx="41615">
                  <c:v>42992.50208327546</c:v>
                </c:pt>
                <c:pt idx="41616">
                  <c:v>42992.509027719905</c:v>
                </c:pt>
                <c:pt idx="41617">
                  <c:v>42992.51597216435</c:v>
                </c:pt>
                <c:pt idx="41618">
                  <c:v>42992.522916608796</c:v>
                </c:pt>
                <c:pt idx="41619">
                  <c:v>42992.529861053241</c:v>
                </c:pt>
                <c:pt idx="41620">
                  <c:v>42992.536805497686</c:v>
                </c:pt>
                <c:pt idx="41621">
                  <c:v>42992.543749942131</c:v>
                </c:pt>
                <c:pt idx="41622">
                  <c:v>42992.550694386577</c:v>
                </c:pt>
                <c:pt idx="41623">
                  <c:v>42992.557638831022</c:v>
                </c:pt>
                <c:pt idx="41624">
                  <c:v>42992.56458327546</c:v>
                </c:pt>
                <c:pt idx="41625">
                  <c:v>42992.571527719905</c:v>
                </c:pt>
                <c:pt idx="41626">
                  <c:v>42992.57847216435</c:v>
                </c:pt>
                <c:pt idx="41627">
                  <c:v>42992.585416608796</c:v>
                </c:pt>
                <c:pt idx="41628">
                  <c:v>42992.592361053241</c:v>
                </c:pt>
                <c:pt idx="41629">
                  <c:v>42992.599305497686</c:v>
                </c:pt>
                <c:pt idx="41630">
                  <c:v>42992.606249942131</c:v>
                </c:pt>
                <c:pt idx="41631">
                  <c:v>42992.613194386577</c:v>
                </c:pt>
                <c:pt idx="41632">
                  <c:v>42992.620138831022</c:v>
                </c:pt>
                <c:pt idx="41633">
                  <c:v>42992.62708327546</c:v>
                </c:pt>
                <c:pt idx="41634">
                  <c:v>42992.634027719905</c:v>
                </c:pt>
                <c:pt idx="41635">
                  <c:v>42992.64097216435</c:v>
                </c:pt>
                <c:pt idx="41636">
                  <c:v>42992.647916608796</c:v>
                </c:pt>
                <c:pt idx="41637">
                  <c:v>42992.654861053241</c:v>
                </c:pt>
                <c:pt idx="41638">
                  <c:v>42992.661805497686</c:v>
                </c:pt>
                <c:pt idx="41639">
                  <c:v>42992.668749942131</c:v>
                </c:pt>
                <c:pt idx="41640">
                  <c:v>42992.675694386577</c:v>
                </c:pt>
                <c:pt idx="41641">
                  <c:v>42992.682638831022</c:v>
                </c:pt>
                <c:pt idx="41642">
                  <c:v>42992.68958327546</c:v>
                </c:pt>
                <c:pt idx="41643">
                  <c:v>42992.696527719905</c:v>
                </c:pt>
                <c:pt idx="41644">
                  <c:v>42992.70347216435</c:v>
                </c:pt>
                <c:pt idx="41645">
                  <c:v>42992.710416608796</c:v>
                </c:pt>
                <c:pt idx="41646">
                  <c:v>42992.717361053241</c:v>
                </c:pt>
                <c:pt idx="41647">
                  <c:v>42992.724305497686</c:v>
                </c:pt>
                <c:pt idx="41648">
                  <c:v>42992.731249942131</c:v>
                </c:pt>
                <c:pt idx="41649">
                  <c:v>42992.738194386577</c:v>
                </c:pt>
                <c:pt idx="41650">
                  <c:v>42992.745138831022</c:v>
                </c:pt>
                <c:pt idx="41651">
                  <c:v>42992.75208327546</c:v>
                </c:pt>
                <c:pt idx="41652">
                  <c:v>42992.759027719905</c:v>
                </c:pt>
                <c:pt idx="41653">
                  <c:v>42992.76597216435</c:v>
                </c:pt>
                <c:pt idx="41654">
                  <c:v>42992.772916608796</c:v>
                </c:pt>
                <c:pt idx="41655">
                  <c:v>42992.779861053241</c:v>
                </c:pt>
                <c:pt idx="41656">
                  <c:v>42992.786805497686</c:v>
                </c:pt>
                <c:pt idx="41657">
                  <c:v>42992.793749942131</c:v>
                </c:pt>
                <c:pt idx="41658">
                  <c:v>42992.800694386577</c:v>
                </c:pt>
                <c:pt idx="41659">
                  <c:v>42992.807638831022</c:v>
                </c:pt>
                <c:pt idx="41660">
                  <c:v>42992.81458327546</c:v>
                </c:pt>
                <c:pt idx="41661">
                  <c:v>42992.821527719905</c:v>
                </c:pt>
                <c:pt idx="41662">
                  <c:v>42992.82847216435</c:v>
                </c:pt>
                <c:pt idx="41663">
                  <c:v>42992.835416608796</c:v>
                </c:pt>
                <c:pt idx="41664">
                  <c:v>42992.842361053241</c:v>
                </c:pt>
                <c:pt idx="41665">
                  <c:v>42992.849305497686</c:v>
                </c:pt>
                <c:pt idx="41666">
                  <c:v>42992.856249942131</c:v>
                </c:pt>
                <c:pt idx="41667">
                  <c:v>42992.863194386577</c:v>
                </c:pt>
                <c:pt idx="41668">
                  <c:v>42992.870138831022</c:v>
                </c:pt>
                <c:pt idx="41669">
                  <c:v>42992.87708327546</c:v>
                </c:pt>
                <c:pt idx="41670">
                  <c:v>42992.884027719905</c:v>
                </c:pt>
                <c:pt idx="41671">
                  <c:v>42992.89097216435</c:v>
                </c:pt>
                <c:pt idx="41672">
                  <c:v>42992.897916608796</c:v>
                </c:pt>
                <c:pt idx="41673">
                  <c:v>42992.904861053241</c:v>
                </c:pt>
                <c:pt idx="41674">
                  <c:v>42992.911805497686</c:v>
                </c:pt>
                <c:pt idx="41675">
                  <c:v>42992.918749942131</c:v>
                </c:pt>
                <c:pt idx="41676">
                  <c:v>42992.925694386577</c:v>
                </c:pt>
                <c:pt idx="41677">
                  <c:v>42992.932638831022</c:v>
                </c:pt>
                <c:pt idx="41678">
                  <c:v>42992.93958327546</c:v>
                </c:pt>
                <c:pt idx="41679">
                  <c:v>42992.946527719905</c:v>
                </c:pt>
                <c:pt idx="41680">
                  <c:v>42992.95347216435</c:v>
                </c:pt>
                <c:pt idx="41681">
                  <c:v>42992.960416608796</c:v>
                </c:pt>
                <c:pt idx="41682">
                  <c:v>42992.967361053241</c:v>
                </c:pt>
                <c:pt idx="41683">
                  <c:v>42992.974305497686</c:v>
                </c:pt>
                <c:pt idx="41684">
                  <c:v>42992.981249942131</c:v>
                </c:pt>
                <c:pt idx="41685">
                  <c:v>42992.988194386577</c:v>
                </c:pt>
                <c:pt idx="41686">
                  <c:v>42992.995138831022</c:v>
                </c:pt>
                <c:pt idx="41687">
                  <c:v>42993.00208327546</c:v>
                </c:pt>
                <c:pt idx="41688">
                  <c:v>42993.009027719905</c:v>
                </c:pt>
                <c:pt idx="41689">
                  <c:v>42993.01597216435</c:v>
                </c:pt>
                <c:pt idx="41690">
                  <c:v>42993.022916608796</c:v>
                </c:pt>
                <c:pt idx="41691">
                  <c:v>42993.029861053241</c:v>
                </c:pt>
                <c:pt idx="41692">
                  <c:v>42993.036805497686</c:v>
                </c:pt>
                <c:pt idx="41693">
                  <c:v>42993.043749942131</c:v>
                </c:pt>
                <c:pt idx="41694">
                  <c:v>42993.050694386577</c:v>
                </c:pt>
                <c:pt idx="41695">
                  <c:v>42993.057638831022</c:v>
                </c:pt>
                <c:pt idx="41696">
                  <c:v>42993.06458327546</c:v>
                </c:pt>
                <c:pt idx="41697">
                  <c:v>42993.071527719905</c:v>
                </c:pt>
                <c:pt idx="41698">
                  <c:v>42993.07847216435</c:v>
                </c:pt>
                <c:pt idx="41699">
                  <c:v>42993.085416608796</c:v>
                </c:pt>
                <c:pt idx="41700">
                  <c:v>42993.092361053241</c:v>
                </c:pt>
                <c:pt idx="41701">
                  <c:v>42993.099305497686</c:v>
                </c:pt>
                <c:pt idx="41702">
                  <c:v>42993.106249942131</c:v>
                </c:pt>
                <c:pt idx="41703">
                  <c:v>42993.113194386577</c:v>
                </c:pt>
                <c:pt idx="41704">
                  <c:v>42993.120138831022</c:v>
                </c:pt>
                <c:pt idx="41705">
                  <c:v>42993.12708327546</c:v>
                </c:pt>
                <c:pt idx="41706">
                  <c:v>42993.134027719905</c:v>
                </c:pt>
                <c:pt idx="41707">
                  <c:v>42993.14097216435</c:v>
                </c:pt>
                <c:pt idx="41708">
                  <c:v>42993.147916608796</c:v>
                </c:pt>
                <c:pt idx="41709">
                  <c:v>42993.154861053241</c:v>
                </c:pt>
                <c:pt idx="41710">
                  <c:v>42993.161805497686</c:v>
                </c:pt>
                <c:pt idx="41711">
                  <c:v>42993.168749942131</c:v>
                </c:pt>
                <c:pt idx="41712">
                  <c:v>42993.175694386577</c:v>
                </c:pt>
                <c:pt idx="41713">
                  <c:v>42993.182638831022</c:v>
                </c:pt>
                <c:pt idx="41714">
                  <c:v>42993.18958327546</c:v>
                </c:pt>
                <c:pt idx="41715">
                  <c:v>42993.196527719905</c:v>
                </c:pt>
                <c:pt idx="41716">
                  <c:v>42993.20347216435</c:v>
                </c:pt>
                <c:pt idx="41717">
                  <c:v>42993.210416608796</c:v>
                </c:pt>
                <c:pt idx="41718">
                  <c:v>42993.217361053241</c:v>
                </c:pt>
                <c:pt idx="41719">
                  <c:v>42993.224305497686</c:v>
                </c:pt>
                <c:pt idx="41720">
                  <c:v>42993.231249942131</c:v>
                </c:pt>
                <c:pt idx="41721">
                  <c:v>42993.238194386577</c:v>
                </c:pt>
                <c:pt idx="41722">
                  <c:v>42993.245138831022</c:v>
                </c:pt>
                <c:pt idx="41723">
                  <c:v>42993.25208327546</c:v>
                </c:pt>
                <c:pt idx="41724">
                  <c:v>42993.259027719905</c:v>
                </c:pt>
                <c:pt idx="41725">
                  <c:v>42993.26597216435</c:v>
                </c:pt>
                <c:pt idx="41726">
                  <c:v>42993.272916608796</c:v>
                </c:pt>
                <c:pt idx="41727">
                  <c:v>42993.279861053241</c:v>
                </c:pt>
                <c:pt idx="41728">
                  <c:v>42993.286805497686</c:v>
                </c:pt>
                <c:pt idx="41729">
                  <c:v>42993.293749942131</c:v>
                </c:pt>
                <c:pt idx="41730">
                  <c:v>42993.300694386577</c:v>
                </c:pt>
                <c:pt idx="41731">
                  <c:v>42993.307638831022</c:v>
                </c:pt>
                <c:pt idx="41732">
                  <c:v>42993.31458327546</c:v>
                </c:pt>
                <c:pt idx="41733">
                  <c:v>42993.321527719905</c:v>
                </c:pt>
                <c:pt idx="41734">
                  <c:v>42993.32847216435</c:v>
                </c:pt>
                <c:pt idx="41735">
                  <c:v>42993.335416608796</c:v>
                </c:pt>
                <c:pt idx="41736">
                  <c:v>42993.342361053241</c:v>
                </c:pt>
                <c:pt idx="41737">
                  <c:v>42993.349305497686</c:v>
                </c:pt>
                <c:pt idx="41738">
                  <c:v>42993.356249942131</c:v>
                </c:pt>
                <c:pt idx="41739">
                  <c:v>42993.363194386577</c:v>
                </c:pt>
                <c:pt idx="41740">
                  <c:v>42993.370138831022</c:v>
                </c:pt>
                <c:pt idx="41741">
                  <c:v>42993.37708327546</c:v>
                </c:pt>
                <c:pt idx="41742">
                  <c:v>42993.384027719905</c:v>
                </c:pt>
                <c:pt idx="41743">
                  <c:v>42993.39097216435</c:v>
                </c:pt>
                <c:pt idx="41744">
                  <c:v>42993.397916608796</c:v>
                </c:pt>
                <c:pt idx="41745">
                  <c:v>42993.404861053241</c:v>
                </c:pt>
                <c:pt idx="41746">
                  <c:v>42993.411805497686</c:v>
                </c:pt>
                <c:pt idx="41747">
                  <c:v>42993.418749942131</c:v>
                </c:pt>
                <c:pt idx="41748">
                  <c:v>42993.425694386577</c:v>
                </c:pt>
                <c:pt idx="41749">
                  <c:v>42993.432638831022</c:v>
                </c:pt>
                <c:pt idx="41750">
                  <c:v>42993.43958327546</c:v>
                </c:pt>
                <c:pt idx="41751">
                  <c:v>42993.446527719905</c:v>
                </c:pt>
                <c:pt idx="41752">
                  <c:v>42993.45347216435</c:v>
                </c:pt>
                <c:pt idx="41753">
                  <c:v>42993.460416608796</c:v>
                </c:pt>
                <c:pt idx="41754">
                  <c:v>42993.467361053241</c:v>
                </c:pt>
                <c:pt idx="41755">
                  <c:v>42993.474305497686</c:v>
                </c:pt>
                <c:pt idx="41756">
                  <c:v>42993.481249942131</c:v>
                </c:pt>
                <c:pt idx="41757">
                  <c:v>42993.488194386577</c:v>
                </c:pt>
                <c:pt idx="41758">
                  <c:v>42993.495138831022</c:v>
                </c:pt>
                <c:pt idx="41759">
                  <c:v>42993.50208327546</c:v>
                </c:pt>
                <c:pt idx="41760">
                  <c:v>42993.509027719905</c:v>
                </c:pt>
                <c:pt idx="41761">
                  <c:v>42993.51597216435</c:v>
                </c:pt>
                <c:pt idx="41762">
                  <c:v>42993.522916608796</c:v>
                </c:pt>
                <c:pt idx="41763">
                  <c:v>42993.529861053241</c:v>
                </c:pt>
                <c:pt idx="41764">
                  <c:v>42993.536805497686</c:v>
                </c:pt>
                <c:pt idx="41765">
                  <c:v>42993.543749942131</c:v>
                </c:pt>
                <c:pt idx="41766">
                  <c:v>42993.550694386577</c:v>
                </c:pt>
                <c:pt idx="41767">
                  <c:v>42993.557638831022</c:v>
                </c:pt>
                <c:pt idx="41768">
                  <c:v>42993.56458327546</c:v>
                </c:pt>
                <c:pt idx="41769">
                  <c:v>42993.571527719905</c:v>
                </c:pt>
                <c:pt idx="41770">
                  <c:v>42993.57847216435</c:v>
                </c:pt>
                <c:pt idx="41771">
                  <c:v>42993.585416608796</c:v>
                </c:pt>
                <c:pt idx="41772">
                  <c:v>42993.592361053241</c:v>
                </c:pt>
                <c:pt idx="41773">
                  <c:v>42993.599305497686</c:v>
                </c:pt>
                <c:pt idx="41774">
                  <c:v>42993.606249942131</c:v>
                </c:pt>
                <c:pt idx="41775">
                  <c:v>42993.613194386577</c:v>
                </c:pt>
                <c:pt idx="41776">
                  <c:v>42993.620138831022</c:v>
                </c:pt>
                <c:pt idx="41777">
                  <c:v>42993.62708327546</c:v>
                </c:pt>
                <c:pt idx="41778">
                  <c:v>42993.634027719905</c:v>
                </c:pt>
                <c:pt idx="41779">
                  <c:v>42993.64097216435</c:v>
                </c:pt>
                <c:pt idx="41780">
                  <c:v>42993.647916608796</c:v>
                </c:pt>
                <c:pt idx="41781">
                  <c:v>42993.654861053241</c:v>
                </c:pt>
                <c:pt idx="41782">
                  <c:v>42993.661805497686</c:v>
                </c:pt>
                <c:pt idx="41783">
                  <c:v>42993.668749942131</c:v>
                </c:pt>
                <c:pt idx="41784">
                  <c:v>42993.675694386577</c:v>
                </c:pt>
                <c:pt idx="41785">
                  <c:v>42993.682638831022</c:v>
                </c:pt>
                <c:pt idx="41786">
                  <c:v>42993.68958327546</c:v>
                </c:pt>
                <c:pt idx="41787">
                  <c:v>42993.696527719905</c:v>
                </c:pt>
                <c:pt idx="41788">
                  <c:v>42993.70347216435</c:v>
                </c:pt>
                <c:pt idx="41789">
                  <c:v>42993.710416608796</c:v>
                </c:pt>
                <c:pt idx="41790">
                  <c:v>42993.717361053241</c:v>
                </c:pt>
                <c:pt idx="41791">
                  <c:v>42993.724305497686</c:v>
                </c:pt>
                <c:pt idx="41792">
                  <c:v>42993.731249942131</c:v>
                </c:pt>
                <c:pt idx="41793">
                  <c:v>42993.738194386577</c:v>
                </c:pt>
                <c:pt idx="41794">
                  <c:v>42993.745138831022</c:v>
                </c:pt>
                <c:pt idx="41795">
                  <c:v>42993.75208327546</c:v>
                </c:pt>
                <c:pt idx="41796">
                  <c:v>42993.759027719905</c:v>
                </c:pt>
                <c:pt idx="41797">
                  <c:v>42993.76597216435</c:v>
                </c:pt>
                <c:pt idx="41798">
                  <c:v>42993.772916608796</c:v>
                </c:pt>
                <c:pt idx="41799">
                  <c:v>42993.779861053241</c:v>
                </c:pt>
                <c:pt idx="41800">
                  <c:v>42993.786805497686</c:v>
                </c:pt>
                <c:pt idx="41801">
                  <c:v>42993.793749942131</c:v>
                </c:pt>
                <c:pt idx="41802">
                  <c:v>42993.800694386577</c:v>
                </c:pt>
                <c:pt idx="41803">
                  <c:v>42993.807638831022</c:v>
                </c:pt>
                <c:pt idx="41804">
                  <c:v>42993.81458327546</c:v>
                </c:pt>
                <c:pt idx="41805">
                  <c:v>42993.821527719905</c:v>
                </c:pt>
                <c:pt idx="41806">
                  <c:v>42993.82847216435</c:v>
                </c:pt>
                <c:pt idx="41807">
                  <c:v>42993.835416608796</c:v>
                </c:pt>
                <c:pt idx="41808">
                  <c:v>42993.842361053241</c:v>
                </c:pt>
                <c:pt idx="41809">
                  <c:v>42993.849305497686</c:v>
                </c:pt>
                <c:pt idx="41810">
                  <c:v>42993.856249942131</c:v>
                </c:pt>
                <c:pt idx="41811">
                  <c:v>42993.863194386577</c:v>
                </c:pt>
                <c:pt idx="41812">
                  <c:v>42993.870138831022</c:v>
                </c:pt>
                <c:pt idx="41813">
                  <c:v>42993.87708327546</c:v>
                </c:pt>
                <c:pt idx="41814">
                  <c:v>42993.884027719905</c:v>
                </c:pt>
                <c:pt idx="41815">
                  <c:v>42993.89097216435</c:v>
                </c:pt>
                <c:pt idx="41816">
                  <c:v>42993.897916608796</c:v>
                </c:pt>
                <c:pt idx="41817">
                  <c:v>42993.904861053241</c:v>
                </c:pt>
                <c:pt idx="41818">
                  <c:v>42993.911805497686</c:v>
                </c:pt>
                <c:pt idx="41819">
                  <c:v>42993.918749942131</c:v>
                </c:pt>
                <c:pt idx="41820">
                  <c:v>42993.925694386577</c:v>
                </c:pt>
                <c:pt idx="41821">
                  <c:v>42993.932638831022</c:v>
                </c:pt>
                <c:pt idx="41822">
                  <c:v>42993.93958327546</c:v>
                </c:pt>
                <c:pt idx="41823">
                  <c:v>42993.946527719905</c:v>
                </c:pt>
                <c:pt idx="41824">
                  <c:v>42993.95347216435</c:v>
                </c:pt>
                <c:pt idx="41825">
                  <c:v>42993.960416608796</c:v>
                </c:pt>
                <c:pt idx="41826">
                  <c:v>42993.967361053241</c:v>
                </c:pt>
                <c:pt idx="41827">
                  <c:v>42993.974305497686</c:v>
                </c:pt>
                <c:pt idx="41828">
                  <c:v>42993.981249942131</c:v>
                </c:pt>
                <c:pt idx="41829">
                  <c:v>42993.988194386577</c:v>
                </c:pt>
                <c:pt idx="41830">
                  <c:v>42993.995138831022</c:v>
                </c:pt>
                <c:pt idx="41831">
                  <c:v>42994.00208327546</c:v>
                </c:pt>
                <c:pt idx="41832">
                  <c:v>42994.009027719905</c:v>
                </c:pt>
                <c:pt idx="41833">
                  <c:v>42994.01597216435</c:v>
                </c:pt>
                <c:pt idx="41834">
                  <c:v>42994.022916608796</c:v>
                </c:pt>
                <c:pt idx="41835">
                  <c:v>42994.029861053241</c:v>
                </c:pt>
                <c:pt idx="41836">
                  <c:v>42994.036805497686</c:v>
                </c:pt>
                <c:pt idx="41837">
                  <c:v>42994.043749942131</c:v>
                </c:pt>
                <c:pt idx="41838">
                  <c:v>42994.050694386577</c:v>
                </c:pt>
                <c:pt idx="41839">
                  <c:v>42994.057638831022</c:v>
                </c:pt>
                <c:pt idx="41840">
                  <c:v>42994.06458327546</c:v>
                </c:pt>
                <c:pt idx="41841">
                  <c:v>42994.071527719905</c:v>
                </c:pt>
                <c:pt idx="41842">
                  <c:v>42994.07847216435</c:v>
                </c:pt>
                <c:pt idx="41843">
                  <c:v>42994.085416608796</c:v>
                </c:pt>
                <c:pt idx="41844">
                  <c:v>42994.092361053241</c:v>
                </c:pt>
                <c:pt idx="41845">
                  <c:v>42994.099305497686</c:v>
                </c:pt>
                <c:pt idx="41846">
                  <c:v>42994.106249942131</c:v>
                </c:pt>
                <c:pt idx="41847">
                  <c:v>42994.113194386577</c:v>
                </c:pt>
                <c:pt idx="41848">
                  <c:v>42994.120138831022</c:v>
                </c:pt>
                <c:pt idx="41849">
                  <c:v>42994.12708327546</c:v>
                </c:pt>
                <c:pt idx="41850">
                  <c:v>42994.134027719905</c:v>
                </c:pt>
                <c:pt idx="41851">
                  <c:v>42994.14097216435</c:v>
                </c:pt>
                <c:pt idx="41852">
                  <c:v>42994.147916608796</c:v>
                </c:pt>
                <c:pt idx="41853">
                  <c:v>42994.154861053241</c:v>
                </c:pt>
                <c:pt idx="41854">
                  <c:v>42994.161805497686</c:v>
                </c:pt>
                <c:pt idx="41855">
                  <c:v>42994.168749942131</c:v>
                </c:pt>
                <c:pt idx="41856">
                  <c:v>42994.175694386577</c:v>
                </c:pt>
                <c:pt idx="41857">
                  <c:v>42994.182638831022</c:v>
                </c:pt>
                <c:pt idx="41858">
                  <c:v>42994.18958327546</c:v>
                </c:pt>
                <c:pt idx="41859">
                  <c:v>42994.196527719905</c:v>
                </c:pt>
                <c:pt idx="41860">
                  <c:v>42994.20347216435</c:v>
                </c:pt>
                <c:pt idx="41861">
                  <c:v>42994.210416608796</c:v>
                </c:pt>
                <c:pt idx="41862">
                  <c:v>42994.217361053241</c:v>
                </c:pt>
                <c:pt idx="41863">
                  <c:v>42994.224305497686</c:v>
                </c:pt>
                <c:pt idx="41864">
                  <c:v>42994.231249942131</c:v>
                </c:pt>
                <c:pt idx="41865">
                  <c:v>42994.238194386577</c:v>
                </c:pt>
                <c:pt idx="41866">
                  <c:v>42994.245138831022</c:v>
                </c:pt>
                <c:pt idx="41867">
                  <c:v>42994.25208327546</c:v>
                </c:pt>
                <c:pt idx="41868">
                  <c:v>42994.259027719905</c:v>
                </c:pt>
                <c:pt idx="41869">
                  <c:v>42994.26597216435</c:v>
                </c:pt>
                <c:pt idx="41870">
                  <c:v>42994.272916608796</c:v>
                </c:pt>
                <c:pt idx="41871">
                  <c:v>42994.279861053241</c:v>
                </c:pt>
                <c:pt idx="41872">
                  <c:v>42994.286805497686</c:v>
                </c:pt>
                <c:pt idx="41873">
                  <c:v>42994.293749942131</c:v>
                </c:pt>
                <c:pt idx="41874">
                  <c:v>42994.300694386577</c:v>
                </c:pt>
                <c:pt idx="41875">
                  <c:v>42994.307638831022</c:v>
                </c:pt>
                <c:pt idx="41876">
                  <c:v>42994.31458327546</c:v>
                </c:pt>
                <c:pt idx="41877">
                  <c:v>42994.321527719905</c:v>
                </c:pt>
                <c:pt idx="41878">
                  <c:v>42994.32847216435</c:v>
                </c:pt>
                <c:pt idx="41879">
                  <c:v>42994.335416608796</c:v>
                </c:pt>
                <c:pt idx="41880">
                  <c:v>42994.342361053241</c:v>
                </c:pt>
                <c:pt idx="41881">
                  <c:v>42994.349305497686</c:v>
                </c:pt>
                <c:pt idx="41882">
                  <c:v>42994.356249942131</c:v>
                </c:pt>
                <c:pt idx="41883">
                  <c:v>42994.363194386577</c:v>
                </c:pt>
                <c:pt idx="41884">
                  <c:v>42994.370138831022</c:v>
                </c:pt>
                <c:pt idx="41885">
                  <c:v>42994.37708327546</c:v>
                </c:pt>
                <c:pt idx="41886">
                  <c:v>42994.384027719905</c:v>
                </c:pt>
                <c:pt idx="41887">
                  <c:v>42994.39097216435</c:v>
                </c:pt>
                <c:pt idx="41888">
                  <c:v>42994.397916608796</c:v>
                </c:pt>
                <c:pt idx="41889">
                  <c:v>42994.404861053241</c:v>
                </c:pt>
                <c:pt idx="41890">
                  <c:v>42994.411805497686</c:v>
                </c:pt>
                <c:pt idx="41891">
                  <c:v>42994.418749942131</c:v>
                </c:pt>
                <c:pt idx="41892">
                  <c:v>42994.425694386577</c:v>
                </c:pt>
                <c:pt idx="41893">
                  <c:v>42994.432638831022</c:v>
                </c:pt>
                <c:pt idx="41894">
                  <c:v>42994.43958327546</c:v>
                </c:pt>
                <c:pt idx="41895">
                  <c:v>42994.446527719905</c:v>
                </c:pt>
                <c:pt idx="41896">
                  <c:v>42994.45347216435</c:v>
                </c:pt>
                <c:pt idx="41897">
                  <c:v>42994.460416608796</c:v>
                </c:pt>
                <c:pt idx="41898">
                  <c:v>42994.467361053241</c:v>
                </c:pt>
                <c:pt idx="41899">
                  <c:v>42994.474305497686</c:v>
                </c:pt>
                <c:pt idx="41900">
                  <c:v>42994.481249942131</c:v>
                </c:pt>
                <c:pt idx="41901">
                  <c:v>42994.488194386577</c:v>
                </c:pt>
                <c:pt idx="41902">
                  <c:v>42994.495138831022</c:v>
                </c:pt>
                <c:pt idx="41903">
                  <c:v>42994.50208327546</c:v>
                </c:pt>
                <c:pt idx="41904">
                  <c:v>42994.509027719905</c:v>
                </c:pt>
                <c:pt idx="41905">
                  <c:v>42994.51597216435</c:v>
                </c:pt>
                <c:pt idx="41906">
                  <c:v>42994.522916608796</c:v>
                </c:pt>
                <c:pt idx="41907">
                  <c:v>42994.529861053241</c:v>
                </c:pt>
                <c:pt idx="41908">
                  <c:v>42994.536805497686</c:v>
                </c:pt>
                <c:pt idx="41909">
                  <c:v>42994.543749942131</c:v>
                </c:pt>
                <c:pt idx="41910">
                  <c:v>42994.550694386577</c:v>
                </c:pt>
                <c:pt idx="41911">
                  <c:v>42994.557638831022</c:v>
                </c:pt>
                <c:pt idx="41912">
                  <c:v>42994.56458327546</c:v>
                </c:pt>
                <c:pt idx="41913">
                  <c:v>42994.571527719905</c:v>
                </c:pt>
                <c:pt idx="41914">
                  <c:v>42994.57847216435</c:v>
                </c:pt>
                <c:pt idx="41915">
                  <c:v>42994.585416608796</c:v>
                </c:pt>
                <c:pt idx="41916">
                  <c:v>42994.592361053241</c:v>
                </c:pt>
                <c:pt idx="41917">
                  <c:v>42994.599305497686</c:v>
                </c:pt>
                <c:pt idx="41918">
                  <c:v>42994.606249942131</c:v>
                </c:pt>
                <c:pt idx="41919">
                  <c:v>42994.613194386577</c:v>
                </c:pt>
                <c:pt idx="41920">
                  <c:v>42994.620138831022</c:v>
                </c:pt>
                <c:pt idx="41921">
                  <c:v>42994.62708327546</c:v>
                </c:pt>
                <c:pt idx="41922">
                  <c:v>42994.634027719905</c:v>
                </c:pt>
                <c:pt idx="41923">
                  <c:v>42994.64097216435</c:v>
                </c:pt>
                <c:pt idx="41924">
                  <c:v>42994.647916608796</c:v>
                </c:pt>
                <c:pt idx="41925">
                  <c:v>42994.654861053241</c:v>
                </c:pt>
                <c:pt idx="41926">
                  <c:v>42994.661805497686</c:v>
                </c:pt>
                <c:pt idx="41927">
                  <c:v>42994.668749942131</c:v>
                </c:pt>
                <c:pt idx="41928">
                  <c:v>42994.675694386577</c:v>
                </c:pt>
                <c:pt idx="41929">
                  <c:v>42994.682638831022</c:v>
                </c:pt>
                <c:pt idx="41930">
                  <c:v>42994.68958327546</c:v>
                </c:pt>
                <c:pt idx="41931">
                  <c:v>42994.696527719905</c:v>
                </c:pt>
                <c:pt idx="41932">
                  <c:v>42994.70347216435</c:v>
                </c:pt>
                <c:pt idx="41933">
                  <c:v>42994.710416608796</c:v>
                </c:pt>
                <c:pt idx="41934">
                  <c:v>42994.717361053241</c:v>
                </c:pt>
                <c:pt idx="41935">
                  <c:v>42994.724305497686</c:v>
                </c:pt>
                <c:pt idx="41936">
                  <c:v>42994.731249942131</c:v>
                </c:pt>
                <c:pt idx="41937">
                  <c:v>42994.738194386577</c:v>
                </c:pt>
                <c:pt idx="41938">
                  <c:v>42994.745138831022</c:v>
                </c:pt>
                <c:pt idx="41939">
                  <c:v>42994.75208327546</c:v>
                </c:pt>
                <c:pt idx="41940">
                  <c:v>42994.759027719905</c:v>
                </c:pt>
                <c:pt idx="41941">
                  <c:v>42994.76597216435</c:v>
                </c:pt>
                <c:pt idx="41942">
                  <c:v>42994.772916608796</c:v>
                </c:pt>
                <c:pt idx="41943">
                  <c:v>42994.779861053241</c:v>
                </c:pt>
                <c:pt idx="41944">
                  <c:v>42994.786805497686</c:v>
                </c:pt>
                <c:pt idx="41945">
                  <c:v>42994.793749942131</c:v>
                </c:pt>
                <c:pt idx="41946">
                  <c:v>42994.800694386577</c:v>
                </c:pt>
                <c:pt idx="41947">
                  <c:v>42994.807638831022</c:v>
                </c:pt>
                <c:pt idx="41948">
                  <c:v>42994.81458327546</c:v>
                </c:pt>
                <c:pt idx="41949">
                  <c:v>42994.821527719905</c:v>
                </c:pt>
                <c:pt idx="41950">
                  <c:v>42994.82847216435</c:v>
                </c:pt>
                <c:pt idx="41951">
                  <c:v>42994.835416608796</c:v>
                </c:pt>
                <c:pt idx="41952">
                  <c:v>42994.842361053241</c:v>
                </c:pt>
                <c:pt idx="41953">
                  <c:v>42994.849305497686</c:v>
                </c:pt>
                <c:pt idx="41954">
                  <c:v>42994.856249942131</c:v>
                </c:pt>
                <c:pt idx="41955">
                  <c:v>42994.863194386577</c:v>
                </c:pt>
                <c:pt idx="41956">
                  <c:v>42994.870138831022</c:v>
                </c:pt>
                <c:pt idx="41957">
                  <c:v>42994.87708327546</c:v>
                </c:pt>
                <c:pt idx="41958">
                  <c:v>42994.884027719905</c:v>
                </c:pt>
                <c:pt idx="41959">
                  <c:v>42994.89097216435</c:v>
                </c:pt>
                <c:pt idx="41960">
                  <c:v>42994.897916608796</c:v>
                </c:pt>
                <c:pt idx="41961">
                  <c:v>42994.904861053241</c:v>
                </c:pt>
                <c:pt idx="41962">
                  <c:v>42994.911805497686</c:v>
                </c:pt>
                <c:pt idx="41963">
                  <c:v>42994.918749942131</c:v>
                </c:pt>
                <c:pt idx="41964">
                  <c:v>42994.925694386577</c:v>
                </c:pt>
                <c:pt idx="41965">
                  <c:v>42994.932638831022</c:v>
                </c:pt>
                <c:pt idx="41966">
                  <c:v>42994.93958327546</c:v>
                </c:pt>
                <c:pt idx="41967">
                  <c:v>42994.946527719905</c:v>
                </c:pt>
                <c:pt idx="41968">
                  <c:v>42994.95347216435</c:v>
                </c:pt>
                <c:pt idx="41969">
                  <c:v>42994.960416608796</c:v>
                </c:pt>
                <c:pt idx="41970">
                  <c:v>42994.967361053241</c:v>
                </c:pt>
                <c:pt idx="41971">
                  <c:v>42994.974305497686</c:v>
                </c:pt>
                <c:pt idx="41972">
                  <c:v>42994.981249942131</c:v>
                </c:pt>
                <c:pt idx="41973">
                  <c:v>42994.988194386577</c:v>
                </c:pt>
                <c:pt idx="41974">
                  <c:v>42994.995138831022</c:v>
                </c:pt>
                <c:pt idx="41975">
                  <c:v>42995.00208327546</c:v>
                </c:pt>
                <c:pt idx="41976">
                  <c:v>42995.009027719905</c:v>
                </c:pt>
                <c:pt idx="41977">
                  <c:v>42995.01597216435</c:v>
                </c:pt>
                <c:pt idx="41978">
                  <c:v>42995.022916608796</c:v>
                </c:pt>
                <c:pt idx="41979">
                  <c:v>42995.029861053241</c:v>
                </c:pt>
                <c:pt idx="41980">
                  <c:v>42995.036805497686</c:v>
                </c:pt>
                <c:pt idx="41981">
                  <c:v>42995.043749942131</c:v>
                </c:pt>
                <c:pt idx="41982">
                  <c:v>42995.050694386577</c:v>
                </c:pt>
                <c:pt idx="41983">
                  <c:v>42995.057638831022</c:v>
                </c:pt>
                <c:pt idx="41984">
                  <c:v>42995.06458327546</c:v>
                </c:pt>
                <c:pt idx="41985">
                  <c:v>42995.071527719905</c:v>
                </c:pt>
                <c:pt idx="41986">
                  <c:v>42995.07847216435</c:v>
                </c:pt>
                <c:pt idx="41987">
                  <c:v>42995.085416608796</c:v>
                </c:pt>
                <c:pt idx="41988">
                  <c:v>42995.092361053241</c:v>
                </c:pt>
                <c:pt idx="41989">
                  <c:v>42995.099305497686</c:v>
                </c:pt>
                <c:pt idx="41990">
                  <c:v>42995.106249942131</c:v>
                </c:pt>
                <c:pt idx="41991">
                  <c:v>42995.113194386577</c:v>
                </c:pt>
                <c:pt idx="41992">
                  <c:v>42995.120138831022</c:v>
                </c:pt>
                <c:pt idx="41993">
                  <c:v>42995.12708327546</c:v>
                </c:pt>
                <c:pt idx="41994">
                  <c:v>42995.134027719905</c:v>
                </c:pt>
                <c:pt idx="41995">
                  <c:v>42995.14097216435</c:v>
                </c:pt>
                <c:pt idx="41996">
                  <c:v>42995.147916608796</c:v>
                </c:pt>
                <c:pt idx="41997">
                  <c:v>42995.154861053241</c:v>
                </c:pt>
                <c:pt idx="41998">
                  <c:v>42995.161805497686</c:v>
                </c:pt>
                <c:pt idx="41999">
                  <c:v>42995.168749942131</c:v>
                </c:pt>
                <c:pt idx="42000">
                  <c:v>42995.175694386577</c:v>
                </c:pt>
                <c:pt idx="42001">
                  <c:v>42995.182638831022</c:v>
                </c:pt>
                <c:pt idx="42002">
                  <c:v>42995.18958327546</c:v>
                </c:pt>
                <c:pt idx="42003">
                  <c:v>42995.196527719905</c:v>
                </c:pt>
                <c:pt idx="42004">
                  <c:v>42995.20347216435</c:v>
                </c:pt>
                <c:pt idx="42005">
                  <c:v>42995.210416608796</c:v>
                </c:pt>
                <c:pt idx="42006">
                  <c:v>42995.217361053241</c:v>
                </c:pt>
                <c:pt idx="42007">
                  <c:v>42995.224305497686</c:v>
                </c:pt>
                <c:pt idx="42008">
                  <c:v>42995.231249942131</c:v>
                </c:pt>
                <c:pt idx="42009">
                  <c:v>42995.238194386577</c:v>
                </c:pt>
                <c:pt idx="42010">
                  <c:v>42995.245138831022</c:v>
                </c:pt>
                <c:pt idx="42011">
                  <c:v>42995.25208327546</c:v>
                </c:pt>
                <c:pt idx="42012">
                  <c:v>42995.259027719905</c:v>
                </c:pt>
                <c:pt idx="42013">
                  <c:v>42995.26597216435</c:v>
                </c:pt>
                <c:pt idx="42014">
                  <c:v>42995.272916608796</c:v>
                </c:pt>
                <c:pt idx="42015">
                  <c:v>42995.279861053241</c:v>
                </c:pt>
                <c:pt idx="42016">
                  <c:v>42995.286805497686</c:v>
                </c:pt>
                <c:pt idx="42017">
                  <c:v>42995.293749942131</c:v>
                </c:pt>
                <c:pt idx="42018">
                  <c:v>42995.300694386577</c:v>
                </c:pt>
                <c:pt idx="42019">
                  <c:v>42995.307638831022</c:v>
                </c:pt>
                <c:pt idx="42020">
                  <c:v>42995.31458327546</c:v>
                </c:pt>
                <c:pt idx="42021">
                  <c:v>42995.321527719905</c:v>
                </c:pt>
                <c:pt idx="42022">
                  <c:v>42995.32847216435</c:v>
                </c:pt>
                <c:pt idx="42023">
                  <c:v>42995.335416608796</c:v>
                </c:pt>
                <c:pt idx="42024">
                  <c:v>42995.342361053241</c:v>
                </c:pt>
                <c:pt idx="42025">
                  <c:v>42995.349305497686</c:v>
                </c:pt>
                <c:pt idx="42026">
                  <c:v>42995.356249942131</c:v>
                </c:pt>
                <c:pt idx="42027">
                  <c:v>42995.363194386577</c:v>
                </c:pt>
                <c:pt idx="42028">
                  <c:v>42995.370138831022</c:v>
                </c:pt>
                <c:pt idx="42029">
                  <c:v>42995.37708327546</c:v>
                </c:pt>
                <c:pt idx="42030">
                  <c:v>42995.384027719905</c:v>
                </c:pt>
                <c:pt idx="42031">
                  <c:v>42995.39097216435</c:v>
                </c:pt>
                <c:pt idx="42032">
                  <c:v>42995.397916608796</c:v>
                </c:pt>
                <c:pt idx="42033">
                  <c:v>42995.404861053241</c:v>
                </c:pt>
                <c:pt idx="42034">
                  <c:v>42995.411805497686</c:v>
                </c:pt>
                <c:pt idx="42035">
                  <c:v>42995.418749942131</c:v>
                </c:pt>
                <c:pt idx="42036">
                  <c:v>42995.425694386577</c:v>
                </c:pt>
                <c:pt idx="42037">
                  <c:v>42995.432638831022</c:v>
                </c:pt>
                <c:pt idx="42038">
                  <c:v>42995.43958327546</c:v>
                </c:pt>
                <c:pt idx="42039">
                  <c:v>42995.446527719905</c:v>
                </c:pt>
                <c:pt idx="42040">
                  <c:v>42995.45347216435</c:v>
                </c:pt>
                <c:pt idx="42041">
                  <c:v>42995.460416608796</c:v>
                </c:pt>
                <c:pt idx="42042">
                  <c:v>42995.467361053241</c:v>
                </c:pt>
                <c:pt idx="42043">
                  <c:v>42995.474305497686</c:v>
                </c:pt>
                <c:pt idx="42044">
                  <c:v>42995.481249942131</c:v>
                </c:pt>
                <c:pt idx="42045">
                  <c:v>42995.488194386577</c:v>
                </c:pt>
                <c:pt idx="42046">
                  <c:v>42995.495138831022</c:v>
                </c:pt>
                <c:pt idx="42047">
                  <c:v>42995.50208327546</c:v>
                </c:pt>
                <c:pt idx="42048">
                  <c:v>42995.509027719905</c:v>
                </c:pt>
                <c:pt idx="42049">
                  <c:v>42995.51597216435</c:v>
                </c:pt>
                <c:pt idx="42050">
                  <c:v>42995.522916608796</c:v>
                </c:pt>
                <c:pt idx="42051">
                  <c:v>42995.529861053241</c:v>
                </c:pt>
                <c:pt idx="42052">
                  <c:v>42995.536805497686</c:v>
                </c:pt>
                <c:pt idx="42053">
                  <c:v>42995.543749942131</c:v>
                </c:pt>
                <c:pt idx="42054">
                  <c:v>42995.550694386577</c:v>
                </c:pt>
                <c:pt idx="42055">
                  <c:v>42995.557638831022</c:v>
                </c:pt>
                <c:pt idx="42056">
                  <c:v>42995.56458327546</c:v>
                </c:pt>
                <c:pt idx="42057">
                  <c:v>42995.571527719905</c:v>
                </c:pt>
                <c:pt idx="42058">
                  <c:v>42995.57847216435</c:v>
                </c:pt>
                <c:pt idx="42059">
                  <c:v>42995.585416608796</c:v>
                </c:pt>
                <c:pt idx="42060">
                  <c:v>42995.592361053241</c:v>
                </c:pt>
                <c:pt idx="42061">
                  <c:v>42995.599305497686</c:v>
                </c:pt>
                <c:pt idx="42062">
                  <c:v>42995.606249942131</c:v>
                </c:pt>
                <c:pt idx="42063">
                  <c:v>42995.613194386577</c:v>
                </c:pt>
                <c:pt idx="42064">
                  <c:v>42995.620138831022</c:v>
                </c:pt>
                <c:pt idx="42065">
                  <c:v>42995.62708327546</c:v>
                </c:pt>
                <c:pt idx="42066">
                  <c:v>42995.634027719905</c:v>
                </c:pt>
                <c:pt idx="42067">
                  <c:v>42995.64097216435</c:v>
                </c:pt>
                <c:pt idx="42068">
                  <c:v>42995.647916608796</c:v>
                </c:pt>
                <c:pt idx="42069">
                  <c:v>42995.654861053241</c:v>
                </c:pt>
                <c:pt idx="42070">
                  <c:v>42995.661805497686</c:v>
                </c:pt>
                <c:pt idx="42071">
                  <c:v>42995.668749942131</c:v>
                </c:pt>
                <c:pt idx="42072">
                  <c:v>42995.675694386577</c:v>
                </c:pt>
                <c:pt idx="42073">
                  <c:v>42995.682638831022</c:v>
                </c:pt>
                <c:pt idx="42074">
                  <c:v>42995.68958327546</c:v>
                </c:pt>
                <c:pt idx="42075">
                  <c:v>42995.696527719905</c:v>
                </c:pt>
                <c:pt idx="42076">
                  <c:v>42995.70347216435</c:v>
                </c:pt>
                <c:pt idx="42077">
                  <c:v>42995.710416608796</c:v>
                </c:pt>
                <c:pt idx="42078">
                  <c:v>42995.717361053241</c:v>
                </c:pt>
                <c:pt idx="42079">
                  <c:v>42995.724305497686</c:v>
                </c:pt>
                <c:pt idx="42080">
                  <c:v>42995.731249942131</c:v>
                </c:pt>
                <c:pt idx="42081">
                  <c:v>42995.738194386577</c:v>
                </c:pt>
                <c:pt idx="42082">
                  <c:v>42995.745138831022</c:v>
                </c:pt>
                <c:pt idx="42083">
                  <c:v>42995.75208327546</c:v>
                </c:pt>
                <c:pt idx="42084">
                  <c:v>42995.759027719905</c:v>
                </c:pt>
                <c:pt idx="42085">
                  <c:v>42995.76597216435</c:v>
                </c:pt>
                <c:pt idx="42086">
                  <c:v>42995.772916608796</c:v>
                </c:pt>
                <c:pt idx="42087">
                  <c:v>42995.779861053241</c:v>
                </c:pt>
                <c:pt idx="42088">
                  <c:v>42995.786805497686</c:v>
                </c:pt>
                <c:pt idx="42089">
                  <c:v>42995.793749942131</c:v>
                </c:pt>
                <c:pt idx="42090">
                  <c:v>42995.800694386577</c:v>
                </c:pt>
                <c:pt idx="42091">
                  <c:v>42995.807638831022</c:v>
                </c:pt>
                <c:pt idx="42092">
                  <c:v>42995.81458327546</c:v>
                </c:pt>
                <c:pt idx="42093">
                  <c:v>42995.821527719905</c:v>
                </c:pt>
                <c:pt idx="42094">
                  <c:v>42995.82847216435</c:v>
                </c:pt>
                <c:pt idx="42095">
                  <c:v>42995.835416608796</c:v>
                </c:pt>
                <c:pt idx="42096">
                  <c:v>42995.842361053241</c:v>
                </c:pt>
                <c:pt idx="42097">
                  <c:v>42995.849305497686</c:v>
                </c:pt>
                <c:pt idx="42098">
                  <c:v>42995.856249942131</c:v>
                </c:pt>
                <c:pt idx="42099">
                  <c:v>42995.863194386577</c:v>
                </c:pt>
                <c:pt idx="42100">
                  <c:v>42995.870138831022</c:v>
                </c:pt>
                <c:pt idx="42101">
                  <c:v>42995.87708327546</c:v>
                </c:pt>
                <c:pt idx="42102">
                  <c:v>42995.884027719905</c:v>
                </c:pt>
                <c:pt idx="42103">
                  <c:v>42995.89097216435</c:v>
                </c:pt>
                <c:pt idx="42104">
                  <c:v>42995.897916608796</c:v>
                </c:pt>
                <c:pt idx="42105">
                  <c:v>42995.904861053241</c:v>
                </c:pt>
                <c:pt idx="42106">
                  <c:v>42995.911805497686</c:v>
                </c:pt>
                <c:pt idx="42107">
                  <c:v>42995.918749942131</c:v>
                </c:pt>
                <c:pt idx="42108">
                  <c:v>42995.925694386577</c:v>
                </c:pt>
                <c:pt idx="42109">
                  <c:v>42995.932638831022</c:v>
                </c:pt>
                <c:pt idx="42110">
                  <c:v>42995.93958327546</c:v>
                </c:pt>
                <c:pt idx="42111">
                  <c:v>42995.946527719905</c:v>
                </c:pt>
                <c:pt idx="42112">
                  <c:v>42995.95347216435</c:v>
                </c:pt>
                <c:pt idx="42113">
                  <c:v>42995.960416608796</c:v>
                </c:pt>
                <c:pt idx="42114">
                  <c:v>42995.967361053241</c:v>
                </c:pt>
                <c:pt idx="42115">
                  <c:v>42995.974305497686</c:v>
                </c:pt>
                <c:pt idx="42116">
                  <c:v>42995.981249942131</c:v>
                </c:pt>
                <c:pt idx="42117">
                  <c:v>42995.988194386577</c:v>
                </c:pt>
                <c:pt idx="42118">
                  <c:v>42995.995138831022</c:v>
                </c:pt>
                <c:pt idx="42119">
                  <c:v>42996.00208327546</c:v>
                </c:pt>
                <c:pt idx="42120">
                  <c:v>42996.009027719905</c:v>
                </c:pt>
                <c:pt idx="42121">
                  <c:v>42996.01597216435</c:v>
                </c:pt>
                <c:pt idx="42122">
                  <c:v>42996.022916608796</c:v>
                </c:pt>
                <c:pt idx="42123">
                  <c:v>42996.029861053241</c:v>
                </c:pt>
                <c:pt idx="42124">
                  <c:v>42996.036805497686</c:v>
                </c:pt>
                <c:pt idx="42125">
                  <c:v>42996.043749942131</c:v>
                </c:pt>
                <c:pt idx="42126">
                  <c:v>42996.050694386577</c:v>
                </c:pt>
                <c:pt idx="42127">
                  <c:v>42996.057638831022</c:v>
                </c:pt>
                <c:pt idx="42128">
                  <c:v>42996.06458327546</c:v>
                </c:pt>
                <c:pt idx="42129">
                  <c:v>42996.071527719905</c:v>
                </c:pt>
                <c:pt idx="42130">
                  <c:v>42996.07847216435</c:v>
                </c:pt>
                <c:pt idx="42131">
                  <c:v>42996.085416608796</c:v>
                </c:pt>
                <c:pt idx="42132">
                  <c:v>42996.092361053241</c:v>
                </c:pt>
                <c:pt idx="42133">
                  <c:v>42996.099305497686</c:v>
                </c:pt>
                <c:pt idx="42134">
                  <c:v>42996.106249942131</c:v>
                </c:pt>
                <c:pt idx="42135">
                  <c:v>42996.113194386577</c:v>
                </c:pt>
                <c:pt idx="42136">
                  <c:v>42996.120138831022</c:v>
                </c:pt>
                <c:pt idx="42137">
                  <c:v>42996.12708327546</c:v>
                </c:pt>
                <c:pt idx="42138">
                  <c:v>42996.134027719905</c:v>
                </c:pt>
                <c:pt idx="42139">
                  <c:v>42996.14097216435</c:v>
                </c:pt>
                <c:pt idx="42140">
                  <c:v>42996.147916608796</c:v>
                </c:pt>
                <c:pt idx="42141">
                  <c:v>42996.154861053241</c:v>
                </c:pt>
                <c:pt idx="42142">
                  <c:v>42996.161805497686</c:v>
                </c:pt>
                <c:pt idx="42143">
                  <c:v>42996.168749942131</c:v>
                </c:pt>
                <c:pt idx="42144">
                  <c:v>42996.175694386577</c:v>
                </c:pt>
                <c:pt idx="42145">
                  <c:v>42996.182638831022</c:v>
                </c:pt>
                <c:pt idx="42146">
                  <c:v>42996.18958327546</c:v>
                </c:pt>
                <c:pt idx="42147">
                  <c:v>42996.196527719905</c:v>
                </c:pt>
                <c:pt idx="42148">
                  <c:v>42996.20347216435</c:v>
                </c:pt>
                <c:pt idx="42149">
                  <c:v>42996.210416608796</c:v>
                </c:pt>
                <c:pt idx="42150">
                  <c:v>42996.217361053241</c:v>
                </c:pt>
                <c:pt idx="42151">
                  <c:v>42996.224305497686</c:v>
                </c:pt>
                <c:pt idx="42152">
                  <c:v>42996.231249942131</c:v>
                </c:pt>
                <c:pt idx="42153">
                  <c:v>42996.238194386577</c:v>
                </c:pt>
                <c:pt idx="42154">
                  <c:v>42996.245138831022</c:v>
                </c:pt>
                <c:pt idx="42155">
                  <c:v>42996.25208327546</c:v>
                </c:pt>
                <c:pt idx="42156">
                  <c:v>42996.259027719905</c:v>
                </c:pt>
                <c:pt idx="42157">
                  <c:v>42996.26597216435</c:v>
                </c:pt>
                <c:pt idx="42158">
                  <c:v>42996.272916608796</c:v>
                </c:pt>
                <c:pt idx="42159">
                  <c:v>42996.279861053241</c:v>
                </c:pt>
                <c:pt idx="42160">
                  <c:v>42996.286805497686</c:v>
                </c:pt>
                <c:pt idx="42161">
                  <c:v>42996.293749942131</c:v>
                </c:pt>
                <c:pt idx="42162">
                  <c:v>42996.300694386577</c:v>
                </c:pt>
                <c:pt idx="42163">
                  <c:v>42996.307638831022</c:v>
                </c:pt>
                <c:pt idx="42164">
                  <c:v>42996.31458327546</c:v>
                </c:pt>
                <c:pt idx="42165">
                  <c:v>42996.321527719905</c:v>
                </c:pt>
                <c:pt idx="42166">
                  <c:v>42996.32847216435</c:v>
                </c:pt>
                <c:pt idx="42167">
                  <c:v>42996.335416608796</c:v>
                </c:pt>
                <c:pt idx="42168">
                  <c:v>42996.342361053241</c:v>
                </c:pt>
                <c:pt idx="42169">
                  <c:v>42996.349305497686</c:v>
                </c:pt>
                <c:pt idx="42170">
                  <c:v>42996.356249942131</c:v>
                </c:pt>
                <c:pt idx="42171">
                  <c:v>42996.363194386577</c:v>
                </c:pt>
                <c:pt idx="42172">
                  <c:v>42996.370138831022</c:v>
                </c:pt>
                <c:pt idx="42173">
                  <c:v>42996.37708327546</c:v>
                </c:pt>
                <c:pt idx="42174">
                  <c:v>42996.384027719905</c:v>
                </c:pt>
                <c:pt idx="42175">
                  <c:v>42996.39097216435</c:v>
                </c:pt>
                <c:pt idx="42176">
                  <c:v>42996.397916608796</c:v>
                </c:pt>
                <c:pt idx="42177">
                  <c:v>42996.404861053241</c:v>
                </c:pt>
                <c:pt idx="42178">
                  <c:v>42996.411805497686</c:v>
                </c:pt>
                <c:pt idx="42179">
                  <c:v>42996.418749942131</c:v>
                </c:pt>
                <c:pt idx="42180">
                  <c:v>42996.425694386577</c:v>
                </c:pt>
                <c:pt idx="42181">
                  <c:v>42996.432638831022</c:v>
                </c:pt>
                <c:pt idx="42182">
                  <c:v>42996.43958327546</c:v>
                </c:pt>
                <c:pt idx="42183">
                  <c:v>42996.446527719905</c:v>
                </c:pt>
                <c:pt idx="42184">
                  <c:v>42996.45347216435</c:v>
                </c:pt>
                <c:pt idx="42185">
                  <c:v>42996.460416608796</c:v>
                </c:pt>
                <c:pt idx="42186">
                  <c:v>42996.467361053241</c:v>
                </c:pt>
                <c:pt idx="42187">
                  <c:v>42996.474305497686</c:v>
                </c:pt>
                <c:pt idx="42188">
                  <c:v>42996.481249942131</c:v>
                </c:pt>
                <c:pt idx="42189">
                  <c:v>42996.488194386577</c:v>
                </c:pt>
                <c:pt idx="42190">
                  <c:v>42996.495138831022</c:v>
                </c:pt>
                <c:pt idx="42191">
                  <c:v>42996.50208327546</c:v>
                </c:pt>
                <c:pt idx="42192">
                  <c:v>42996.509027719905</c:v>
                </c:pt>
                <c:pt idx="42193">
                  <c:v>42996.51597216435</c:v>
                </c:pt>
                <c:pt idx="42194">
                  <c:v>42996.522916608796</c:v>
                </c:pt>
                <c:pt idx="42195">
                  <c:v>42996.529861053241</c:v>
                </c:pt>
                <c:pt idx="42196">
                  <c:v>42996.536805497686</c:v>
                </c:pt>
                <c:pt idx="42197">
                  <c:v>42996.543749942131</c:v>
                </c:pt>
                <c:pt idx="42198">
                  <c:v>42996.550694386577</c:v>
                </c:pt>
                <c:pt idx="42199">
                  <c:v>42996.557638831022</c:v>
                </c:pt>
                <c:pt idx="42200">
                  <c:v>42996.56458327546</c:v>
                </c:pt>
                <c:pt idx="42201">
                  <c:v>42996.571527719905</c:v>
                </c:pt>
                <c:pt idx="42202">
                  <c:v>42996.57847216435</c:v>
                </c:pt>
                <c:pt idx="42203">
                  <c:v>42996.585416608796</c:v>
                </c:pt>
                <c:pt idx="42204">
                  <c:v>42996.592361053241</c:v>
                </c:pt>
                <c:pt idx="42205">
                  <c:v>42996.599305497686</c:v>
                </c:pt>
                <c:pt idx="42206">
                  <c:v>42996.606249942131</c:v>
                </c:pt>
                <c:pt idx="42207">
                  <c:v>42996.613194386577</c:v>
                </c:pt>
                <c:pt idx="42208">
                  <c:v>42996.620138831022</c:v>
                </c:pt>
                <c:pt idx="42209">
                  <c:v>42996.62708327546</c:v>
                </c:pt>
                <c:pt idx="42210">
                  <c:v>42996.634027719905</c:v>
                </c:pt>
                <c:pt idx="42211">
                  <c:v>42996.64097216435</c:v>
                </c:pt>
                <c:pt idx="42212">
                  <c:v>42996.647916608796</c:v>
                </c:pt>
                <c:pt idx="42213">
                  <c:v>42996.654861053241</c:v>
                </c:pt>
                <c:pt idx="42214">
                  <c:v>42996.661805497686</c:v>
                </c:pt>
                <c:pt idx="42215">
                  <c:v>42996.668749942131</c:v>
                </c:pt>
                <c:pt idx="42216">
                  <c:v>42996.675694386577</c:v>
                </c:pt>
                <c:pt idx="42217">
                  <c:v>42996.682638831022</c:v>
                </c:pt>
                <c:pt idx="42218">
                  <c:v>42996.68958327546</c:v>
                </c:pt>
                <c:pt idx="42219">
                  <c:v>42996.696527719905</c:v>
                </c:pt>
                <c:pt idx="42220">
                  <c:v>42996.70347216435</c:v>
                </c:pt>
                <c:pt idx="42221">
                  <c:v>42996.710416608796</c:v>
                </c:pt>
                <c:pt idx="42222">
                  <c:v>42996.717361053241</c:v>
                </c:pt>
                <c:pt idx="42223">
                  <c:v>42996.724305497686</c:v>
                </c:pt>
                <c:pt idx="42224">
                  <c:v>42996.731249942131</c:v>
                </c:pt>
                <c:pt idx="42225">
                  <c:v>42996.738194386577</c:v>
                </c:pt>
                <c:pt idx="42226">
                  <c:v>42996.745138831022</c:v>
                </c:pt>
                <c:pt idx="42227">
                  <c:v>42996.75208327546</c:v>
                </c:pt>
                <c:pt idx="42228">
                  <c:v>42996.759027719905</c:v>
                </c:pt>
                <c:pt idx="42229">
                  <c:v>42996.76597216435</c:v>
                </c:pt>
                <c:pt idx="42230">
                  <c:v>42996.772916608796</c:v>
                </c:pt>
                <c:pt idx="42231">
                  <c:v>42996.779861053241</c:v>
                </c:pt>
                <c:pt idx="42232">
                  <c:v>42996.786805497686</c:v>
                </c:pt>
                <c:pt idx="42233">
                  <c:v>42996.793749942131</c:v>
                </c:pt>
                <c:pt idx="42234">
                  <c:v>42996.800694386577</c:v>
                </c:pt>
                <c:pt idx="42235">
                  <c:v>42996.807638831022</c:v>
                </c:pt>
                <c:pt idx="42236">
                  <c:v>42996.81458327546</c:v>
                </c:pt>
                <c:pt idx="42237">
                  <c:v>42996.821527719905</c:v>
                </c:pt>
                <c:pt idx="42238">
                  <c:v>42996.82847216435</c:v>
                </c:pt>
                <c:pt idx="42239">
                  <c:v>42996.835416608796</c:v>
                </c:pt>
                <c:pt idx="42240">
                  <c:v>42996.842361053241</c:v>
                </c:pt>
                <c:pt idx="42241">
                  <c:v>42996.849305497686</c:v>
                </c:pt>
                <c:pt idx="42242">
                  <c:v>42996.856249942131</c:v>
                </c:pt>
                <c:pt idx="42243">
                  <c:v>42996.863194386577</c:v>
                </c:pt>
                <c:pt idx="42244">
                  <c:v>42996.870138831022</c:v>
                </c:pt>
                <c:pt idx="42245">
                  <c:v>42996.87708327546</c:v>
                </c:pt>
                <c:pt idx="42246">
                  <c:v>42996.884027719905</c:v>
                </c:pt>
                <c:pt idx="42247">
                  <c:v>42996.89097216435</c:v>
                </c:pt>
                <c:pt idx="42248">
                  <c:v>42996.897916608796</c:v>
                </c:pt>
                <c:pt idx="42249">
                  <c:v>42996.904861053241</c:v>
                </c:pt>
                <c:pt idx="42250">
                  <c:v>42996.911805497686</c:v>
                </c:pt>
                <c:pt idx="42251">
                  <c:v>42996.918749942131</c:v>
                </c:pt>
                <c:pt idx="42252">
                  <c:v>42996.925694386577</c:v>
                </c:pt>
                <c:pt idx="42253">
                  <c:v>42996.932638831022</c:v>
                </c:pt>
                <c:pt idx="42254">
                  <c:v>42996.93958327546</c:v>
                </c:pt>
                <c:pt idx="42255">
                  <c:v>42996.946527719905</c:v>
                </c:pt>
                <c:pt idx="42256">
                  <c:v>42996.95347216435</c:v>
                </c:pt>
                <c:pt idx="42257">
                  <c:v>42996.960416608796</c:v>
                </c:pt>
                <c:pt idx="42258">
                  <c:v>42996.967361053241</c:v>
                </c:pt>
                <c:pt idx="42259">
                  <c:v>42996.974305497686</c:v>
                </c:pt>
                <c:pt idx="42260">
                  <c:v>42996.981249942131</c:v>
                </c:pt>
                <c:pt idx="42261">
                  <c:v>42996.988194386577</c:v>
                </c:pt>
                <c:pt idx="42262">
                  <c:v>42996.995138831022</c:v>
                </c:pt>
                <c:pt idx="42263">
                  <c:v>42997.00208327546</c:v>
                </c:pt>
                <c:pt idx="42264">
                  <c:v>42997.009027719905</c:v>
                </c:pt>
                <c:pt idx="42265">
                  <c:v>42997.01597216435</c:v>
                </c:pt>
                <c:pt idx="42266">
                  <c:v>42997.022916608796</c:v>
                </c:pt>
                <c:pt idx="42267">
                  <c:v>42997.029861053241</c:v>
                </c:pt>
                <c:pt idx="42268">
                  <c:v>42997.036805497686</c:v>
                </c:pt>
                <c:pt idx="42269">
                  <c:v>42997.043749942131</c:v>
                </c:pt>
                <c:pt idx="42270">
                  <c:v>42997.050694386577</c:v>
                </c:pt>
                <c:pt idx="42271">
                  <c:v>42997.057638831022</c:v>
                </c:pt>
                <c:pt idx="42272">
                  <c:v>42997.06458327546</c:v>
                </c:pt>
                <c:pt idx="42273">
                  <c:v>42997.071527719905</c:v>
                </c:pt>
                <c:pt idx="42274">
                  <c:v>42997.07847216435</c:v>
                </c:pt>
                <c:pt idx="42275">
                  <c:v>42997.085416608796</c:v>
                </c:pt>
                <c:pt idx="42276">
                  <c:v>42997.092361053241</c:v>
                </c:pt>
                <c:pt idx="42277">
                  <c:v>42997.099305497686</c:v>
                </c:pt>
                <c:pt idx="42278">
                  <c:v>42997.106249942131</c:v>
                </c:pt>
                <c:pt idx="42279">
                  <c:v>42997.113194386577</c:v>
                </c:pt>
                <c:pt idx="42280">
                  <c:v>42997.120138831022</c:v>
                </c:pt>
                <c:pt idx="42281">
                  <c:v>42997.12708327546</c:v>
                </c:pt>
                <c:pt idx="42282">
                  <c:v>42997.134027719905</c:v>
                </c:pt>
                <c:pt idx="42283">
                  <c:v>42997.14097216435</c:v>
                </c:pt>
                <c:pt idx="42284">
                  <c:v>42997.147916608796</c:v>
                </c:pt>
                <c:pt idx="42285">
                  <c:v>42997.154861053241</c:v>
                </c:pt>
                <c:pt idx="42286">
                  <c:v>42997.161805497686</c:v>
                </c:pt>
                <c:pt idx="42287">
                  <c:v>42997.168749942131</c:v>
                </c:pt>
                <c:pt idx="42288">
                  <c:v>42997.175694386577</c:v>
                </c:pt>
                <c:pt idx="42289">
                  <c:v>42997.182638831022</c:v>
                </c:pt>
                <c:pt idx="42290">
                  <c:v>42997.18958327546</c:v>
                </c:pt>
                <c:pt idx="42291">
                  <c:v>42997.196527719905</c:v>
                </c:pt>
                <c:pt idx="42292">
                  <c:v>42997.20347216435</c:v>
                </c:pt>
                <c:pt idx="42293">
                  <c:v>42997.210416608796</c:v>
                </c:pt>
                <c:pt idx="42294">
                  <c:v>42997.217361053241</c:v>
                </c:pt>
                <c:pt idx="42295">
                  <c:v>42997.224305497686</c:v>
                </c:pt>
                <c:pt idx="42296">
                  <c:v>42997.231249942131</c:v>
                </c:pt>
                <c:pt idx="42297">
                  <c:v>42997.238194386577</c:v>
                </c:pt>
                <c:pt idx="42298">
                  <c:v>42997.245138831022</c:v>
                </c:pt>
                <c:pt idx="42299">
                  <c:v>42997.25208327546</c:v>
                </c:pt>
                <c:pt idx="42300">
                  <c:v>42997.259027719905</c:v>
                </c:pt>
                <c:pt idx="42301">
                  <c:v>42997.26597216435</c:v>
                </c:pt>
                <c:pt idx="42302">
                  <c:v>42997.272916608796</c:v>
                </c:pt>
                <c:pt idx="42303">
                  <c:v>42997.279861053241</c:v>
                </c:pt>
                <c:pt idx="42304">
                  <c:v>42997.286805497686</c:v>
                </c:pt>
                <c:pt idx="42305">
                  <c:v>42997.293749942131</c:v>
                </c:pt>
                <c:pt idx="42306">
                  <c:v>42997.300694386577</c:v>
                </c:pt>
                <c:pt idx="42307">
                  <c:v>42997.307638831022</c:v>
                </c:pt>
                <c:pt idx="42308">
                  <c:v>42997.31458327546</c:v>
                </c:pt>
                <c:pt idx="42309">
                  <c:v>42997.321527719905</c:v>
                </c:pt>
                <c:pt idx="42310">
                  <c:v>42997.32847216435</c:v>
                </c:pt>
                <c:pt idx="42311">
                  <c:v>42997.335416608796</c:v>
                </c:pt>
                <c:pt idx="42312">
                  <c:v>42997.342361053241</c:v>
                </c:pt>
                <c:pt idx="42313">
                  <c:v>42997.349305497686</c:v>
                </c:pt>
                <c:pt idx="42314">
                  <c:v>42997.356249942131</c:v>
                </c:pt>
                <c:pt idx="42315">
                  <c:v>42997.363194386577</c:v>
                </c:pt>
                <c:pt idx="42316">
                  <c:v>42997.370138831022</c:v>
                </c:pt>
                <c:pt idx="42317">
                  <c:v>42997.37708327546</c:v>
                </c:pt>
                <c:pt idx="42318">
                  <c:v>42997.384027719905</c:v>
                </c:pt>
                <c:pt idx="42319">
                  <c:v>42997.39097216435</c:v>
                </c:pt>
                <c:pt idx="42320">
                  <c:v>42997.397916608796</c:v>
                </c:pt>
                <c:pt idx="42321">
                  <c:v>42997.404861053241</c:v>
                </c:pt>
                <c:pt idx="42322">
                  <c:v>42997.411805497686</c:v>
                </c:pt>
                <c:pt idx="42323">
                  <c:v>42997.418749942131</c:v>
                </c:pt>
                <c:pt idx="42324">
                  <c:v>42997.425694386577</c:v>
                </c:pt>
                <c:pt idx="42325">
                  <c:v>42997.432638831022</c:v>
                </c:pt>
                <c:pt idx="42326">
                  <c:v>42997.43958327546</c:v>
                </c:pt>
                <c:pt idx="42327">
                  <c:v>42997.446527719905</c:v>
                </c:pt>
                <c:pt idx="42328">
                  <c:v>42997.45347216435</c:v>
                </c:pt>
                <c:pt idx="42329">
                  <c:v>42997.460416608796</c:v>
                </c:pt>
                <c:pt idx="42330">
                  <c:v>42997.467361053241</c:v>
                </c:pt>
                <c:pt idx="42331">
                  <c:v>42997.474305497686</c:v>
                </c:pt>
                <c:pt idx="42332">
                  <c:v>42997.481249942131</c:v>
                </c:pt>
                <c:pt idx="42333">
                  <c:v>42997.488194386577</c:v>
                </c:pt>
                <c:pt idx="42334">
                  <c:v>42997.495138831022</c:v>
                </c:pt>
                <c:pt idx="42335">
                  <c:v>42997.50208327546</c:v>
                </c:pt>
                <c:pt idx="42336">
                  <c:v>42997.509027719905</c:v>
                </c:pt>
                <c:pt idx="42337">
                  <c:v>42997.51597216435</c:v>
                </c:pt>
                <c:pt idx="42338">
                  <c:v>42997.522916608796</c:v>
                </c:pt>
                <c:pt idx="42339">
                  <c:v>42997.529861053241</c:v>
                </c:pt>
                <c:pt idx="42340">
                  <c:v>42997.536805497686</c:v>
                </c:pt>
                <c:pt idx="42341">
                  <c:v>42997.543749942131</c:v>
                </c:pt>
                <c:pt idx="42342">
                  <c:v>42997.550694386577</c:v>
                </c:pt>
                <c:pt idx="42343">
                  <c:v>42997.557638831022</c:v>
                </c:pt>
                <c:pt idx="42344">
                  <c:v>42997.56458327546</c:v>
                </c:pt>
                <c:pt idx="42345">
                  <c:v>42997.571527719905</c:v>
                </c:pt>
                <c:pt idx="42346">
                  <c:v>42997.57847216435</c:v>
                </c:pt>
                <c:pt idx="42347">
                  <c:v>42997.585416608796</c:v>
                </c:pt>
                <c:pt idx="42348">
                  <c:v>42997.592361053241</c:v>
                </c:pt>
                <c:pt idx="42349">
                  <c:v>42997.599305497686</c:v>
                </c:pt>
                <c:pt idx="42350">
                  <c:v>42997.606249942131</c:v>
                </c:pt>
                <c:pt idx="42351">
                  <c:v>42997.613194386577</c:v>
                </c:pt>
                <c:pt idx="42352">
                  <c:v>42997.620138831022</c:v>
                </c:pt>
                <c:pt idx="42353">
                  <c:v>42997.62708327546</c:v>
                </c:pt>
                <c:pt idx="42354">
                  <c:v>42997.634027719905</c:v>
                </c:pt>
                <c:pt idx="42355">
                  <c:v>42997.64097216435</c:v>
                </c:pt>
                <c:pt idx="42356">
                  <c:v>42997.647916608796</c:v>
                </c:pt>
                <c:pt idx="42357">
                  <c:v>42997.654861053241</c:v>
                </c:pt>
                <c:pt idx="42358">
                  <c:v>42997.661805497686</c:v>
                </c:pt>
                <c:pt idx="42359">
                  <c:v>42997.668749942131</c:v>
                </c:pt>
                <c:pt idx="42360">
                  <c:v>42997.675694386577</c:v>
                </c:pt>
                <c:pt idx="42361">
                  <c:v>42997.682638831022</c:v>
                </c:pt>
                <c:pt idx="42362">
                  <c:v>42997.68958327546</c:v>
                </c:pt>
                <c:pt idx="42363">
                  <c:v>42997.696527719905</c:v>
                </c:pt>
                <c:pt idx="42364">
                  <c:v>42997.70347216435</c:v>
                </c:pt>
                <c:pt idx="42365">
                  <c:v>42997.710416608796</c:v>
                </c:pt>
                <c:pt idx="42366">
                  <c:v>42997.717361053241</c:v>
                </c:pt>
                <c:pt idx="42367">
                  <c:v>42997.724305497686</c:v>
                </c:pt>
                <c:pt idx="42368">
                  <c:v>42997.731249942131</c:v>
                </c:pt>
                <c:pt idx="42369">
                  <c:v>42997.738194386577</c:v>
                </c:pt>
                <c:pt idx="42370">
                  <c:v>42997.745138831022</c:v>
                </c:pt>
                <c:pt idx="42371">
                  <c:v>42997.75208327546</c:v>
                </c:pt>
                <c:pt idx="42372">
                  <c:v>42997.759027719905</c:v>
                </c:pt>
                <c:pt idx="42373">
                  <c:v>42997.76597216435</c:v>
                </c:pt>
                <c:pt idx="42374">
                  <c:v>42997.772916608796</c:v>
                </c:pt>
                <c:pt idx="42375">
                  <c:v>42997.779861053241</c:v>
                </c:pt>
                <c:pt idx="42376">
                  <c:v>42997.786805497686</c:v>
                </c:pt>
                <c:pt idx="42377">
                  <c:v>42997.793749942131</c:v>
                </c:pt>
                <c:pt idx="42378">
                  <c:v>42997.800694386577</c:v>
                </c:pt>
                <c:pt idx="42379">
                  <c:v>42997.807638831022</c:v>
                </c:pt>
                <c:pt idx="42380">
                  <c:v>42997.81458327546</c:v>
                </c:pt>
                <c:pt idx="42381">
                  <c:v>42997.821527719905</c:v>
                </c:pt>
                <c:pt idx="42382">
                  <c:v>42997.82847216435</c:v>
                </c:pt>
                <c:pt idx="42383">
                  <c:v>42997.835416608796</c:v>
                </c:pt>
                <c:pt idx="42384">
                  <c:v>42997.842361053241</c:v>
                </c:pt>
                <c:pt idx="42385">
                  <c:v>42997.849305497686</c:v>
                </c:pt>
                <c:pt idx="42386">
                  <c:v>42997.856249942131</c:v>
                </c:pt>
                <c:pt idx="42387">
                  <c:v>42997.863194386577</c:v>
                </c:pt>
                <c:pt idx="42388">
                  <c:v>42997.870138831022</c:v>
                </c:pt>
                <c:pt idx="42389">
                  <c:v>42997.87708327546</c:v>
                </c:pt>
                <c:pt idx="42390">
                  <c:v>42997.884027719905</c:v>
                </c:pt>
                <c:pt idx="42391">
                  <c:v>42997.89097216435</c:v>
                </c:pt>
                <c:pt idx="42392">
                  <c:v>42997.897916608796</c:v>
                </c:pt>
                <c:pt idx="42393">
                  <c:v>42997.904861053241</c:v>
                </c:pt>
                <c:pt idx="42394">
                  <c:v>42997.911805497686</c:v>
                </c:pt>
                <c:pt idx="42395">
                  <c:v>42997.918749942131</c:v>
                </c:pt>
                <c:pt idx="42396">
                  <c:v>42997.925694386577</c:v>
                </c:pt>
                <c:pt idx="42397">
                  <c:v>42997.932638831022</c:v>
                </c:pt>
                <c:pt idx="42398">
                  <c:v>42997.93958327546</c:v>
                </c:pt>
                <c:pt idx="42399">
                  <c:v>42997.946527719905</c:v>
                </c:pt>
                <c:pt idx="42400">
                  <c:v>42997.95347216435</c:v>
                </c:pt>
                <c:pt idx="42401">
                  <c:v>42997.960416608796</c:v>
                </c:pt>
                <c:pt idx="42402">
                  <c:v>42997.967361053241</c:v>
                </c:pt>
                <c:pt idx="42403">
                  <c:v>42997.974305497686</c:v>
                </c:pt>
                <c:pt idx="42404">
                  <c:v>42997.981249942131</c:v>
                </c:pt>
                <c:pt idx="42405">
                  <c:v>42997.988194386577</c:v>
                </c:pt>
                <c:pt idx="42406">
                  <c:v>42997.995138831022</c:v>
                </c:pt>
                <c:pt idx="42407">
                  <c:v>42998.00208327546</c:v>
                </c:pt>
                <c:pt idx="42408">
                  <c:v>42998.009027719905</c:v>
                </c:pt>
                <c:pt idx="42409">
                  <c:v>42998.01597216435</c:v>
                </c:pt>
                <c:pt idx="42410">
                  <c:v>42998.022916608796</c:v>
                </c:pt>
                <c:pt idx="42411">
                  <c:v>42998.029861053241</c:v>
                </c:pt>
                <c:pt idx="42412">
                  <c:v>42998.036805497686</c:v>
                </c:pt>
                <c:pt idx="42413">
                  <c:v>42998.043749942131</c:v>
                </c:pt>
                <c:pt idx="42414">
                  <c:v>42998.050694386577</c:v>
                </c:pt>
                <c:pt idx="42415">
                  <c:v>42998.057638831022</c:v>
                </c:pt>
                <c:pt idx="42416">
                  <c:v>42998.06458327546</c:v>
                </c:pt>
                <c:pt idx="42417">
                  <c:v>42998.071527719905</c:v>
                </c:pt>
                <c:pt idx="42418">
                  <c:v>42998.07847216435</c:v>
                </c:pt>
                <c:pt idx="42419">
                  <c:v>42998.085416608796</c:v>
                </c:pt>
                <c:pt idx="42420">
                  <c:v>42998.092361053241</c:v>
                </c:pt>
                <c:pt idx="42421">
                  <c:v>42998.099305497686</c:v>
                </c:pt>
                <c:pt idx="42422">
                  <c:v>42998.106249942131</c:v>
                </c:pt>
                <c:pt idx="42423">
                  <c:v>42998.113194386577</c:v>
                </c:pt>
                <c:pt idx="42424">
                  <c:v>42998.120138831022</c:v>
                </c:pt>
                <c:pt idx="42425">
                  <c:v>42998.12708327546</c:v>
                </c:pt>
                <c:pt idx="42426">
                  <c:v>42998.134027719905</c:v>
                </c:pt>
                <c:pt idx="42427">
                  <c:v>42998.14097216435</c:v>
                </c:pt>
                <c:pt idx="42428">
                  <c:v>42998.147916608796</c:v>
                </c:pt>
                <c:pt idx="42429">
                  <c:v>42998.154861053241</c:v>
                </c:pt>
                <c:pt idx="42430">
                  <c:v>42998.161805497686</c:v>
                </c:pt>
                <c:pt idx="42431">
                  <c:v>42998.168749942131</c:v>
                </c:pt>
                <c:pt idx="42432">
                  <c:v>42998.175694386577</c:v>
                </c:pt>
                <c:pt idx="42433">
                  <c:v>42998.182638831022</c:v>
                </c:pt>
                <c:pt idx="42434">
                  <c:v>42998.18958327546</c:v>
                </c:pt>
                <c:pt idx="42435">
                  <c:v>42998.196527719905</c:v>
                </c:pt>
                <c:pt idx="42436">
                  <c:v>42998.20347216435</c:v>
                </c:pt>
                <c:pt idx="42437">
                  <c:v>42998.210416608796</c:v>
                </c:pt>
                <c:pt idx="42438">
                  <c:v>42998.217361053241</c:v>
                </c:pt>
                <c:pt idx="42439">
                  <c:v>42998.224305497686</c:v>
                </c:pt>
                <c:pt idx="42440">
                  <c:v>42998.231249942131</c:v>
                </c:pt>
                <c:pt idx="42441">
                  <c:v>42998.238194386577</c:v>
                </c:pt>
                <c:pt idx="42442">
                  <c:v>42998.245138831022</c:v>
                </c:pt>
                <c:pt idx="42443">
                  <c:v>42998.25208327546</c:v>
                </c:pt>
                <c:pt idx="42444">
                  <c:v>42998.259027719905</c:v>
                </c:pt>
                <c:pt idx="42445">
                  <c:v>42998.26597216435</c:v>
                </c:pt>
                <c:pt idx="42446">
                  <c:v>42998.272916608796</c:v>
                </c:pt>
                <c:pt idx="42447">
                  <c:v>42998.279861053241</c:v>
                </c:pt>
                <c:pt idx="42448">
                  <c:v>42998.286805497686</c:v>
                </c:pt>
                <c:pt idx="42449">
                  <c:v>42998.293749942131</c:v>
                </c:pt>
                <c:pt idx="42450">
                  <c:v>42998.300694386577</c:v>
                </c:pt>
                <c:pt idx="42451">
                  <c:v>42998.307638831022</c:v>
                </c:pt>
                <c:pt idx="42452">
                  <c:v>42998.31458327546</c:v>
                </c:pt>
                <c:pt idx="42453">
                  <c:v>42998.321527719905</c:v>
                </c:pt>
                <c:pt idx="42454">
                  <c:v>42998.32847216435</c:v>
                </c:pt>
                <c:pt idx="42455">
                  <c:v>42998.335416608796</c:v>
                </c:pt>
                <c:pt idx="42456">
                  <c:v>42998.342361053241</c:v>
                </c:pt>
                <c:pt idx="42457">
                  <c:v>42998.349305497686</c:v>
                </c:pt>
                <c:pt idx="42458">
                  <c:v>42998.356249942131</c:v>
                </c:pt>
                <c:pt idx="42459">
                  <c:v>42998.363194386577</c:v>
                </c:pt>
                <c:pt idx="42460">
                  <c:v>42998.370138831022</c:v>
                </c:pt>
                <c:pt idx="42461">
                  <c:v>42998.37708327546</c:v>
                </c:pt>
                <c:pt idx="42462">
                  <c:v>42998.384027719905</c:v>
                </c:pt>
                <c:pt idx="42463">
                  <c:v>42998.39097216435</c:v>
                </c:pt>
                <c:pt idx="42464">
                  <c:v>42998.397916608796</c:v>
                </c:pt>
                <c:pt idx="42465">
                  <c:v>42998.404861053241</c:v>
                </c:pt>
                <c:pt idx="42466">
                  <c:v>42998.411805497686</c:v>
                </c:pt>
                <c:pt idx="42467">
                  <c:v>42998.418749942131</c:v>
                </c:pt>
                <c:pt idx="42468">
                  <c:v>42998.425694386577</c:v>
                </c:pt>
                <c:pt idx="42469">
                  <c:v>42998.432638831022</c:v>
                </c:pt>
                <c:pt idx="42470">
                  <c:v>42998.43958327546</c:v>
                </c:pt>
                <c:pt idx="42471">
                  <c:v>42998.446527719905</c:v>
                </c:pt>
                <c:pt idx="42472">
                  <c:v>42998.45347216435</c:v>
                </c:pt>
                <c:pt idx="42473">
                  <c:v>42998.460416608796</c:v>
                </c:pt>
                <c:pt idx="42474">
                  <c:v>42998.467361053241</c:v>
                </c:pt>
                <c:pt idx="42475">
                  <c:v>42998.474305497686</c:v>
                </c:pt>
                <c:pt idx="42476">
                  <c:v>42998.481249942131</c:v>
                </c:pt>
                <c:pt idx="42477">
                  <c:v>42998.488194386577</c:v>
                </c:pt>
                <c:pt idx="42478">
                  <c:v>42998.495138831022</c:v>
                </c:pt>
                <c:pt idx="42479">
                  <c:v>42998.50208327546</c:v>
                </c:pt>
                <c:pt idx="42480">
                  <c:v>42998.509027719905</c:v>
                </c:pt>
                <c:pt idx="42481">
                  <c:v>42998.51597216435</c:v>
                </c:pt>
                <c:pt idx="42482">
                  <c:v>42998.522916608796</c:v>
                </c:pt>
                <c:pt idx="42483">
                  <c:v>42998.529861053241</c:v>
                </c:pt>
                <c:pt idx="42484">
                  <c:v>42998.536805497686</c:v>
                </c:pt>
                <c:pt idx="42485">
                  <c:v>42998.543749942131</c:v>
                </c:pt>
                <c:pt idx="42486">
                  <c:v>42998.550694386577</c:v>
                </c:pt>
                <c:pt idx="42487">
                  <c:v>42998.557638831022</c:v>
                </c:pt>
                <c:pt idx="42488">
                  <c:v>42998.56458327546</c:v>
                </c:pt>
                <c:pt idx="42489">
                  <c:v>42998.571527719905</c:v>
                </c:pt>
                <c:pt idx="42490">
                  <c:v>42998.57847216435</c:v>
                </c:pt>
                <c:pt idx="42491">
                  <c:v>42998.585416608796</c:v>
                </c:pt>
                <c:pt idx="42492">
                  <c:v>42998.592361053241</c:v>
                </c:pt>
                <c:pt idx="42493">
                  <c:v>42998.599305497686</c:v>
                </c:pt>
                <c:pt idx="42494">
                  <c:v>42998.606249942131</c:v>
                </c:pt>
                <c:pt idx="42495">
                  <c:v>42998.613194386577</c:v>
                </c:pt>
                <c:pt idx="42496">
                  <c:v>42998.620138831022</c:v>
                </c:pt>
                <c:pt idx="42497">
                  <c:v>42998.62708327546</c:v>
                </c:pt>
                <c:pt idx="42498">
                  <c:v>42998.634027719905</c:v>
                </c:pt>
                <c:pt idx="42499">
                  <c:v>42998.64097216435</c:v>
                </c:pt>
                <c:pt idx="42500">
                  <c:v>42998.647916608796</c:v>
                </c:pt>
                <c:pt idx="42501">
                  <c:v>42998.654861053241</c:v>
                </c:pt>
                <c:pt idx="42502">
                  <c:v>42998.661805497686</c:v>
                </c:pt>
                <c:pt idx="42503">
                  <c:v>42998.668749942131</c:v>
                </c:pt>
                <c:pt idx="42504">
                  <c:v>42998.675694386577</c:v>
                </c:pt>
                <c:pt idx="42505">
                  <c:v>42998.682638831022</c:v>
                </c:pt>
                <c:pt idx="42506">
                  <c:v>42998.68958327546</c:v>
                </c:pt>
                <c:pt idx="42507">
                  <c:v>42998.696527719905</c:v>
                </c:pt>
                <c:pt idx="42508">
                  <c:v>42998.70347216435</c:v>
                </c:pt>
                <c:pt idx="42509">
                  <c:v>42998.710416608796</c:v>
                </c:pt>
                <c:pt idx="42510">
                  <c:v>42998.717361053241</c:v>
                </c:pt>
                <c:pt idx="42511">
                  <c:v>42998.724305497686</c:v>
                </c:pt>
                <c:pt idx="42512">
                  <c:v>42998.731249942131</c:v>
                </c:pt>
                <c:pt idx="42513">
                  <c:v>42998.738194386577</c:v>
                </c:pt>
                <c:pt idx="42514">
                  <c:v>42998.745138831022</c:v>
                </c:pt>
                <c:pt idx="42515">
                  <c:v>42998.75208327546</c:v>
                </c:pt>
                <c:pt idx="42516">
                  <c:v>42998.759027719905</c:v>
                </c:pt>
                <c:pt idx="42517">
                  <c:v>42998.76597216435</c:v>
                </c:pt>
                <c:pt idx="42518">
                  <c:v>42998.772916608796</c:v>
                </c:pt>
                <c:pt idx="42519">
                  <c:v>42998.779861053241</c:v>
                </c:pt>
                <c:pt idx="42520">
                  <c:v>42998.786805497686</c:v>
                </c:pt>
                <c:pt idx="42521">
                  <c:v>42998.793749942131</c:v>
                </c:pt>
                <c:pt idx="42522">
                  <c:v>42998.800694386577</c:v>
                </c:pt>
                <c:pt idx="42523">
                  <c:v>42998.807638831022</c:v>
                </c:pt>
                <c:pt idx="42524">
                  <c:v>42998.81458327546</c:v>
                </c:pt>
                <c:pt idx="42525">
                  <c:v>42998.821527719905</c:v>
                </c:pt>
                <c:pt idx="42526">
                  <c:v>42998.82847216435</c:v>
                </c:pt>
                <c:pt idx="42527">
                  <c:v>42998.835416608796</c:v>
                </c:pt>
                <c:pt idx="42528">
                  <c:v>42998.842361053241</c:v>
                </c:pt>
                <c:pt idx="42529">
                  <c:v>42998.849305497686</c:v>
                </c:pt>
                <c:pt idx="42530">
                  <c:v>42998.856249942131</c:v>
                </c:pt>
                <c:pt idx="42531">
                  <c:v>42998.863194386577</c:v>
                </c:pt>
                <c:pt idx="42532">
                  <c:v>42998.870138831022</c:v>
                </c:pt>
                <c:pt idx="42533">
                  <c:v>42998.87708327546</c:v>
                </c:pt>
                <c:pt idx="42534">
                  <c:v>42998.884027719905</c:v>
                </c:pt>
                <c:pt idx="42535">
                  <c:v>42998.89097216435</c:v>
                </c:pt>
                <c:pt idx="42536">
                  <c:v>42998.897916608796</c:v>
                </c:pt>
                <c:pt idx="42537">
                  <c:v>42998.904861053241</c:v>
                </c:pt>
                <c:pt idx="42538">
                  <c:v>42998.911805497686</c:v>
                </c:pt>
                <c:pt idx="42539">
                  <c:v>42998.918749942131</c:v>
                </c:pt>
                <c:pt idx="42540">
                  <c:v>42998.925694386577</c:v>
                </c:pt>
                <c:pt idx="42541">
                  <c:v>42998.932638831022</c:v>
                </c:pt>
                <c:pt idx="42542">
                  <c:v>42998.93958327546</c:v>
                </c:pt>
                <c:pt idx="42543">
                  <c:v>42998.946527719905</c:v>
                </c:pt>
                <c:pt idx="42544">
                  <c:v>42998.95347216435</c:v>
                </c:pt>
                <c:pt idx="42545">
                  <c:v>42998.960416608796</c:v>
                </c:pt>
                <c:pt idx="42546">
                  <c:v>42998.967361053241</c:v>
                </c:pt>
                <c:pt idx="42547">
                  <c:v>42998.974305497686</c:v>
                </c:pt>
                <c:pt idx="42548">
                  <c:v>42998.981249942131</c:v>
                </c:pt>
                <c:pt idx="42549">
                  <c:v>42998.988194386577</c:v>
                </c:pt>
                <c:pt idx="42550">
                  <c:v>42998.995138831022</c:v>
                </c:pt>
                <c:pt idx="42551">
                  <c:v>42999.00208327546</c:v>
                </c:pt>
                <c:pt idx="42552">
                  <c:v>42999.009027719905</c:v>
                </c:pt>
                <c:pt idx="42553">
                  <c:v>42999.01597216435</c:v>
                </c:pt>
                <c:pt idx="42554">
                  <c:v>42999.022916608796</c:v>
                </c:pt>
                <c:pt idx="42555">
                  <c:v>42999.029861053241</c:v>
                </c:pt>
                <c:pt idx="42556">
                  <c:v>42999.036805497686</c:v>
                </c:pt>
                <c:pt idx="42557">
                  <c:v>42999.043749942131</c:v>
                </c:pt>
                <c:pt idx="42558">
                  <c:v>42999.050694386577</c:v>
                </c:pt>
                <c:pt idx="42559">
                  <c:v>42999.057638831022</c:v>
                </c:pt>
                <c:pt idx="42560">
                  <c:v>42999.06458327546</c:v>
                </c:pt>
                <c:pt idx="42561">
                  <c:v>42999.071527719905</c:v>
                </c:pt>
                <c:pt idx="42562">
                  <c:v>42999.07847216435</c:v>
                </c:pt>
                <c:pt idx="42563">
                  <c:v>42999.085416608796</c:v>
                </c:pt>
                <c:pt idx="42564">
                  <c:v>42999.092361053241</c:v>
                </c:pt>
                <c:pt idx="42565">
                  <c:v>42999.099305497686</c:v>
                </c:pt>
                <c:pt idx="42566">
                  <c:v>42999.106249942131</c:v>
                </c:pt>
                <c:pt idx="42567">
                  <c:v>42999.113194386577</c:v>
                </c:pt>
                <c:pt idx="42568">
                  <c:v>42999.120138831022</c:v>
                </c:pt>
                <c:pt idx="42569">
                  <c:v>42999.12708327546</c:v>
                </c:pt>
                <c:pt idx="42570">
                  <c:v>42999.134027719905</c:v>
                </c:pt>
                <c:pt idx="42571">
                  <c:v>42999.14097216435</c:v>
                </c:pt>
                <c:pt idx="42572">
                  <c:v>42999.147916608796</c:v>
                </c:pt>
                <c:pt idx="42573">
                  <c:v>42999.154861053241</c:v>
                </c:pt>
                <c:pt idx="42574">
                  <c:v>42999.161805497686</c:v>
                </c:pt>
                <c:pt idx="42575">
                  <c:v>42999.168749942131</c:v>
                </c:pt>
                <c:pt idx="42576">
                  <c:v>42999.175694386577</c:v>
                </c:pt>
                <c:pt idx="42577">
                  <c:v>42999.182638831022</c:v>
                </c:pt>
                <c:pt idx="42578">
                  <c:v>42999.18958327546</c:v>
                </c:pt>
                <c:pt idx="42579">
                  <c:v>42999.196527719905</c:v>
                </c:pt>
                <c:pt idx="42580">
                  <c:v>42999.20347216435</c:v>
                </c:pt>
                <c:pt idx="42581">
                  <c:v>42999.210416608796</c:v>
                </c:pt>
                <c:pt idx="42582">
                  <c:v>42999.217361053241</c:v>
                </c:pt>
                <c:pt idx="42583">
                  <c:v>42999.224305497686</c:v>
                </c:pt>
                <c:pt idx="42584">
                  <c:v>42999.231249942131</c:v>
                </c:pt>
                <c:pt idx="42585">
                  <c:v>42999.238194386577</c:v>
                </c:pt>
                <c:pt idx="42586">
                  <c:v>42999.245138831022</c:v>
                </c:pt>
                <c:pt idx="42587">
                  <c:v>42999.25208327546</c:v>
                </c:pt>
                <c:pt idx="42588">
                  <c:v>42999.259027719905</c:v>
                </c:pt>
                <c:pt idx="42589">
                  <c:v>42999.26597216435</c:v>
                </c:pt>
                <c:pt idx="42590">
                  <c:v>42999.272916608796</c:v>
                </c:pt>
                <c:pt idx="42591">
                  <c:v>42999.279861053241</c:v>
                </c:pt>
                <c:pt idx="42592">
                  <c:v>42999.286805497686</c:v>
                </c:pt>
                <c:pt idx="42593">
                  <c:v>42999.293749942131</c:v>
                </c:pt>
                <c:pt idx="42594">
                  <c:v>42999.300694386577</c:v>
                </c:pt>
                <c:pt idx="42595">
                  <c:v>42999.307638831022</c:v>
                </c:pt>
                <c:pt idx="42596">
                  <c:v>42999.31458327546</c:v>
                </c:pt>
                <c:pt idx="42597">
                  <c:v>42999.321527719905</c:v>
                </c:pt>
                <c:pt idx="42598">
                  <c:v>42999.32847216435</c:v>
                </c:pt>
                <c:pt idx="42599">
                  <c:v>42999.335416608796</c:v>
                </c:pt>
                <c:pt idx="42600">
                  <c:v>42999.342361053241</c:v>
                </c:pt>
                <c:pt idx="42601">
                  <c:v>42999.349305497686</c:v>
                </c:pt>
                <c:pt idx="42602">
                  <c:v>42999.356249942131</c:v>
                </c:pt>
                <c:pt idx="42603">
                  <c:v>42999.363194386577</c:v>
                </c:pt>
                <c:pt idx="42604">
                  <c:v>42999.370138831022</c:v>
                </c:pt>
                <c:pt idx="42605">
                  <c:v>42999.37708327546</c:v>
                </c:pt>
                <c:pt idx="42606">
                  <c:v>42999.384027719905</c:v>
                </c:pt>
                <c:pt idx="42607">
                  <c:v>42999.39097216435</c:v>
                </c:pt>
                <c:pt idx="42608">
                  <c:v>42999.397916608796</c:v>
                </c:pt>
                <c:pt idx="42609">
                  <c:v>42999.404861053241</c:v>
                </c:pt>
                <c:pt idx="42610">
                  <c:v>42999.411805497686</c:v>
                </c:pt>
                <c:pt idx="42611">
                  <c:v>42999.418749942131</c:v>
                </c:pt>
                <c:pt idx="42612">
                  <c:v>42999.425694386577</c:v>
                </c:pt>
                <c:pt idx="42613">
                  <c:v>42999.432638831022</c:v>
                </c:pt>
                <c:pt idx="42614">
                  <c:v>42999.43958327546</c:v>
                </c:pt>
                <c:pt idx="42615">
                  <c:v>42999.446527719905</c:v>
                </c:pt>
                <c:pt idx="42616">
                  <c:v>42999.45347216435</c:v>
                </c:pt>
                <c:pt idx="42617">
                  <c:v>42999.460416608796</c:v>
                </c:pt>
                <c:pt idx="42618">
                  <c:v>42999.467361053241</c:v>
                </c:pt>
                <c:pt idx="42619">
                  <c:v>42999.474305497686</c:v>
                </c:pt>
                <c:pt idx="42620">
                  <c:v>42999.481249942131</c:v>
                </c:pt>
                <c:pt idx="42621">
                  <c:v>42999.488194386577</c:v>
                </c:pt>
                <c:pt idx="42622">
                  <c:v>42999.495138831022</c:v>
                </c:pt>
                <c:pt idx="42623">
                  <c:v>42999.50208327546</c:v>
                </c:pt>
                <c:pt idx="42624">
                  <c:v>42999.509027719905</c:v>
                </c:pt>
                <c:pt idx="42625">
                  <c:v>42999.51597216435</c:v>
                </c:pt>
                <c:pt idx="42626">
                  <c:v>42999.522916608796</c:v>
                </c:pt>
                <c:pt idx="42627">
                  <c:v>42999.529861053241</c:v>
                </c:pt>
                <c:pt idx="42628">
                  <c:v>42999.536805497686</c:v>
                </c:pt>
                <c:pt idx="42629">
                  <c:v>42999.543749942131</c:v>
                </c:pt>
                <c:pt idx="42630">
                  <c:v>42999.550694386577</c:v>
                </c:pt>
                <c:pt idx="42631">
                  <c:v>42999.557638831022</c:v>
                </c:pt>
                <c:pt idx="42632">
                  <c:v>42999.56458327546</c:v>
                </c:pt>
                <c:pt idx="42633">
                  <c:v>42999.571527719905</c:v>
                </c:pt>
                <c:pt idx="42634">
                  <c:v>42999.57847216435</c:v>
                </c:pt>
                <c:pt idx="42635">
                  <c:v>42999.585416608796</c:v>
                </c:pt>
                <c:pt idx="42636">
                  <c:v>42999.592361053241</c:v>
                </c:pt>
                <c:pt idx="42637">
                  <c:v>42999.599305497686</c:v>
                </c:pt>
                <c:pt idx="42638">
                  <c:v>42999.606249942131</c:v>
                </c:pt>
                <c:pt idx="42639">
                  <c:v>42999.613194386577</c:v>
                </c:pt>
                <c:pt idx="42640">
                  <c:v>42999.620138831022</c:v>
                </c:pt>
                <c:pt idx="42641">
                  <c:v>42999.62708327546</c:v>
                </c:pt>
                <c:pt idx="42642">
                  <c:v>42999.634027719905</c:v>
                </c:pt>
                <c:pt idx="42643">
                  <c:v>42999.64097216435</c:v>
                </c:pt>
                <c:pt idx="42644">
                  <c:v>42999.647916608796</c:v>
                </c:pt>
                <c:pt idx="42645">
                  <c:v>42999.654861053241</c:v>
                </c:pt>
                <c:pt idx="42646">
                  <c:v>42999.661805497686</c:v>
                </c:pt>
                <c:pt idx="42647">
                  <c:v>42999.668749942131</c:v>
                </c:pt>
                <c:pt idx="42648">
                  <c:v>42999.675694386577</c:v>
                </c:pt>
                <c:pt idx="42649">
                  <c:v>42999.682638831022</c:v>
                </c:pt>
                <c:pt idx="42650">
                  <c:v>42999.68958327546</c:v>
                </c:pt>
                <c:pt idx="42651">
                  <c:v>42999.696527719905</c:v>
                </c:pt>
                <c:pt idx="42652">
                  <c:v>42999.70347216435</c:v>
                </c:pt>
                <c:pt idx="42653">
                  <c:v>42999.710416608796</c:v>
                </c:pt>
                <c:pt idx="42654">
                  <c:v>42999.717361053241</c:v>
                </c:pt>
                <c:pt idx="42655">
                  <c:v>42999.724305497686</c:v>
                </c:pt>
                <c:pt idx="42656">
                  <c:v>42999.731249942131</c:v>
                </c:pt>
                <c:pt idx="42657">
                  <c:v>42999.738194386577</c:v>
                </c:pt>
                <c:pt idx="42658">
                  <c:v>42999.745138831022</c:v>
                </c:pt>
                <c:pt idx="42659">
                  <c:v>42999.75208327546</c:v>
                </c:pt>
                <c:pt idx="42660">
                  <c:v>42999.759027719905</c:v>
                </c:pt>
                <c:pt idx="42661">
                  <c:v>42999.76597216435</c:v>
                </c:pt>
                <c:pt idx="42662">
                  <c:v>42999.772916608796</c:v>
                </c:pt>
                <c:pt idx="42663">
                  <c:v>42999.779861053241</c:v>
                </c:pt>
                <c:pt idx="42664">
                  <c:v>42999.786805497686</c:v>
                </c:pt>
                <c:pt idx="42665">
                  <c:v>42999.793749942131</c:v>
                </c:pt>
                <c:pt idx="42666">
                  <c:v>42999.800694386577</c:v>
                </c:pt>
                <c:pt idx="42667">
                  <c:v>42999.807638831022</c:v>
                </c:pt>
                <c:pt idx="42668">
                  <c:v>42999.81458327546</c:v>
                </c:pt>
                <c:pt idx="42669">
                  <c:v>42999.821527719905</c:v>
                </c:pt>
                <c:pt idx="42670">
                  <c:v>42999.82847216435</c:v>
                </c:pt>
                <c:pt idx="42671">
                  <c:v>42999.835416608796</c:v>
                </c:pt>
                <c:pt idx="42672">
                  <c:v>42999.842361053241</c:v>
                </c:pt>
                <c:pt idx="42673">
                  <c:v>42999.849305497686</c:v>
                </c:pt>
                <c:pt idx="42674">
                  <c:v>42999.856249942131</c:v>
                </c:pt>
                <c:pt idx="42675">
                  <c:v>42999.863194386577</c:v>
                </c:pt>
                <c:pt idx="42676">
                  <c:v>42999.870138831022</c:v>
                </c:pt>
                <c:pt idx="42677">
                  <c:v>42999.87708327546</c:v>
                </c:pt>
                <c:pt idx="42678">
                  <c:v>42999.884027719905</c:v>
                </c:pt>
                <c:pt idx="42679">
                  <c:v>42999.89097216435</c:v>
                </c:pt>
                <c:pt idx="42680">
                  <c:v>42999.897916608796</c:v>
                </c:pt>
                <c:pt idx="42681">
                  <c:v>42999.904861053241</c:v>
                </c:pt>
                <c:pt idx="42682">
                  <c:v>42999.911805497686</c:v>
                </c:pt>
                <c:pt idx="42683">
                  <c:v>42999.918749942131</c:v>
                </c:pt>
                <c:pt idx="42684">
                  <c:v>42999.925694386577</c:v>
                </c:pt>
                <c:pt idx="42685">
                  <c:v>42999.932638831022</c:v>
                </c:pt>
                <c:pt idx="42686">
                  <c:v>42999.93958327546</c:v>
                </c:pt>
                <c:pt idx="42687">
                  <c:v>42999.946527719905</c:v>
                </c:pt>
                <c:pt idx="42688">
                  <c:v>42999.95347216435</c:v>
                </c:pt>
                <c:pt idx="42689">
                  <c:v>42999.960416608796</c:v>
                </c:pt>
                <c:pt idx="42690">
                  <c:v>42999.967361053241</c:v>
                </c:pt>
                <c:pt idx="42691">
                  <c:v>42999.974305497686</c:v>
                </c:pt>
                <c:pt idx="42692">
                  <c:v>42999.981249942131</c:v>
                </c:pt>
                <c:pt idx="42693">
                  <c:v>42999.988194386577</c:v>
                </c:pt>
                <c:pt idx="42694">
                  <c:v>42999.995138831022</c:v>
                </c:pt>
                <c:pt idx="42695">
                  <c:v>43000.00208327546</c:v>
                </c:pt>
                <c:pt idx="42696">
                  <c:v>43000.009027719905</c:v>
                </c:pt>
                <c:pt idx="42697">
                  <c:v>43000.01597216435</c:v>
                </c:pt>
                <c:pt idx="42698">
                  <c:v>43000.022916608796</c:v>
                </c:pt>
                <c:pt idx="42699">
                  <c:v>43000.029861053241</c:v>
                </c:pt>
                <c:pt idx="42700">
                  <c:v>43000.036805497686</c:v>
                </c:pt>
                <c:pt idx="42701">
                  <c:v>43000.043749942131</c:v>
                </c:pt>
                <c:pt idx="42702">
                  <c:v>43000.050694386577</c:v>
                </c:pt>
                <c:pt idx="42703">
                  <c:v>43000.057638831022</c:v>
                </c:pt>
                <c:pt idx="42704">
                  <c:v>43000.06458327546</c:v>
                </c:pt>
                <c:pt idx="42705">
                  <c:v>43000.071527719905</c:v>
                </c:pt>
                <c:pt idx="42706">
                  <c:v>43000.07847216435</c:v>
                </c:pt>
                <c:pt idx="42707">
                  <c:v>43000.085416608796</c:v>
                </c:pt>
                <c:pt idx="42708">
                  <c:v>43000.092361053241</c:v>
                </c:pt>
                <c:pt idx="42709">
                  <c:v>43000.099305497686</c:v>
                </c:pt>
                <c:pt idx="42710">
                  <c:v>43000.106249942131</c:v>
                </c:pt>
                <c:pt idx="42711">
                  <c:v>43000.113194386577</c:v>
                </c:pt>
                <c:pt idx="42712">
                  <c:v>43000.120138831022</c:v>
                </c:pt>
                <c:pt idx="42713">
                  <c:v>43000.12708327546</c:v>
                </c:pt>
                <c:pt idx="42714">
                  <c:v>43000.134027719905</c:v>
                </c:pt>
                <c:pt idx="42715">
                  <c:v>43000.14097216435</c:v>
                </c:pt>
                <c:pt idx="42716">
                  <c:v>43000.147916608796</c:v>
                </c:pt>
                <c:pt idx="42717">
                  <c:v>43000.154861053241</c:v>
                </c:pt>
                <c:pt idx="42718">
                  <c:v>43000.161805497686</c:v>
                </c:pt>
                <c:pt idx="42719">
                  <c:v>43000.168749942131</c:v>
                </c:pt>
                <c:pt idx="42720">
                  <c:v>43000.175694386577</c:v>
                </c:pt>
                <c:pt idx="42721">
                  <c:v>43000.182638831022</c:v>
                </c:pt>
                <c:pt idx="42722">
                  <c:v>43000.18958327546</c:v>
                </c:pt>
                <c:pt idx="42723">
                  <c:v>43000.196527719905</c:v>
                </c:pt>
                <c:pt idx="42724">
                  <c:v>43000.20347216435</c:v>
                </c:pt>
                <c:pt idx="42725">
                  <c:v>43000.210416608796</c:v>
                </c:pt>
                <c:pt idx="42726">
                  <c:v>43000.217361053241</c:v>
                </c:pt>
                <c:pt idx="42727">
                  <c:v>43000.224305497686</c:v>
                </c:pt>
                <c:pt idx="42728">
                  <c:v>43000.231249942131</c:v>
                </c:pt>
                <c:pt idx="42729">
                  <c:v>43000.238194386577</c:v>
                </c:pt>
                <c:pt idx="42730">
                  <c:v>43000.245138831022</c:v>
                </c:pt>
                <c:pt idx="42731">
                  <c:v>43000.25208327546</c:v>
                </c:pt>
                <c:pt idx="42732">
                  <c:v>43000.259027719905</c:v>
                </c:pt>
                <c:pt idx="42733">
                  <c:v>43000.26597216435</c:v>
                </c:pt>
                <c:pt idx="42734">
                  <c:v>43000.272916608796</c:v>
                </c:pt>
                <c:pt idx="42735">
                  <c:v>43000.279861053241</c:v>
                </c:pt>
                <c:pt idx="42736">
                  <c:v>43000.286805497686</c:v>
                </c:pt>
                <c:pt idx="42737">
                  <c:v>43000.293749942131</c:v>
                </c:pt>
                <c:pt idx="42738">
                  <c:v>43000.300694386577</c:v>
                </c:pt>
                <c:pt idx="42739">
                  <c:v>43000.307638831022</c:v>
                </c:pt>
                <c:pt idx="42740">
                  <c:v>43000.31458327546</c:v>
                </c:pt>
                <c:pt idx="42741">
                  <c:v>43000.321527719905</c:v>
                </c:pt>
                <c:pt idx="42742">
                  <c:v>43000.32847216435</c:v>
                </c:pt>
                <c:pt idx="42743">
                  <c:v>43000.335416608796</c:v>
                </c:pt>
                <c:pt idx="42744">
                  <c:v>43000.342361053241</c:v>
                </c:pt>
                <c:pt idx="42745">
                  <c:v>43000.349305497686</c:v>
                </c:pt>
                <c:pt idx="42746">
                  <c:v>43000.356249942131</c:v>
                </c:pt>
                <c:pt idx="42747">
                  <c:v>43000.363194386577</c:v>
                </c:pt>
                <c:pt idx="42748">
                  <c:v>43000.370138831022</c:v>
                </c:pt>
                <c:pt idx="42749">
                  <c:v>43000.37708327546</c:v>
                </c:pt>
                <c:pt idx="42750">
                  <c:v>43000.384027719905</c:v>
                </c:pt>
                <c:pt idx="42751">
                  <c:v>43000.39097216435</c:v>
                </c:pt>
                <c:pt idx="42752">
                  <c:v>43000.397916608796</c:v>
                </c:pt>
                <c:pt idx="42753">
                  <c:v>43000.404861053241</c:v>
                </c:pt>
                <c:pt idx="42754">
                  <c:v>43000.411805497686</c:v>
                </c:pt>
                <c:pt idx="42755">
                  <c:v>43000.418749942131</c:v>
                </c:pt>
                <c:pt idx="42756">
                  <c:v>43000.425694386577</c:v>
                </c:pt>
                <c:pt idx="42757">
                  <c:v>43000.432638831022</c:v>
                </c:pt>
                <c:pt idx="42758">
                  <c:v>43000.43958327546</c:v>
                </c:pt>
                <c:pt idx="42759">
                  <c:v>43000.446527719905</c:v>
                </c:pt>
                <c:pt idx="42760">
                  <c:v>43000.45347216435</c:v>
                </c:pt>
                <c:pt idx="42761">
                  <c:v>43000.460416608796</c:v>
                </c:pt>
                <c:pt idx="42762">
                  <c:v>43000.467361053241</c:v>
                </c:pt>
                <c:pt idx="42763">
                  <c:v>43000.474305497686</c:v>
                </c:pt>
                <c:pt idx="42764">
                  <c:v>43000.481249942131</c:v>
                </c:pt>
                <c:pt idx="42765">
                  <c:v>43000.488194386577</c:v>
                </c:pt>
                <c:pt idx="42766">
                  <c:v>43000.495138831022</c:v>
                </c:pt>
                <c:pt idx="42767">
                  <c:v>43000.50208327546</c:v>
                </c:pt>
                <c:pt idx="42768">
                  <c:v>43000.509027719905</c:v>
                </c:pt>
                <c:pt idx="42769">
                  <c:v>43000.51597216435</c:v>
                </c:pt>
                <c:pt idx="42770">
                  <c:v>43000.522916608796</c:v>
                </c:pt>
                <c:pt idx="42771">
                  <c:v>43000.529861053241</c:v>
                </c:pt>
                <c:pt idx="42772">
                  <c:v>43000.536805497686</c:v>
                </c:pt>
                <c:pt idx="42773">
                  <c:v>43000.543749942131</c:v>
                </c:pt>
                <c:pt idx="42774">
                  <c:v>43000.550694386577</c:v>
                </c:pt>
                <c:pt idx="42775">
                  <c:v>43000.557638831022</c:v>
                </c:pt>
                <c:pt idx="42776">
                  <c:v>43000.56458327546</c:v>
                </c:pt>
                <c:pt idx="42777">
                  <c:v>43000.571527719905</c:v>
                </c:pt>
                <c:pt idx="42778">
                  <c:v>43000.57847216435</c:v>
                </c:pt>
                <c:pt idx="42779">
                  <c:v>43000.585416608796</c:v>
                </c:pt>
                <c:pt idx="42780">
                  <c:v>43000.592361053241</c:v>
                </c:pt>
                <c:pt idx="42781">
                  <c:v>43000.599305497686</c:v>
                </c:pt>
                <c:pt idx="42782">
                  <c:v>43000.606249942131</c:v>
                </c:pt>
                <c:pt idx="42783">
                  <c:v>43000.613194386577</c:v>
                </c:pt>
                <c:pt idx="42784">
                  <c:v>43000.620138831022</c:v>
                </c:pt>
                <c:pt idx="42785">
                  <c:v>43000.62708327546</c:v>
                </c:pt>
                <c:pt idx="42786">
                  <c:v>43000.634027719905</c:v>
                </c:pt>
                <c:pt idx="42787">
                  <c:v>43000.64097216435</c:v>
                </c:pt>
                <c:pt idx="42788">
                  <c:v>43000.647916608796</c:v>
                </c:pt>
                <c:pt idx="42789">
                  <c:v>43000.654861053241</c:v>
                </c:pt>
                <c:pt idx="42790">
                  <c:v>43000.661805497686</c:v>
                </c:pt>
                <c:pt idx="42791">
                  <c:v>43000.668749942131</c:v>
                </c:pt>
                <c:pt idx="42792">
                  <c:v>43000.675694386577</c:v>
                </c:pt>
                <c:pt idx="42793">
                  <c:v>43000.682638831022</c:v>
                </c:pt>
                <c:pt idx="42794">
                  <c:v>43000.68958327546</c:v>
                </c:pt>
                <c:pt idx="42795">
                  <c:v>43000.696527719905</c:v>
                </c:pt>
                <c:pt idx="42796">
                  <c:v>43000.70347216435</c:v>
                </c:pt>
                <c:pt idx="42797">
                  <c:v>43000.710416608796</c:v>
                </c:pt>
                <c:pt idx="42798">
                  <c:v>43000.717361053241</c:v>
                </c:pt>
                <c:pt idx="42799">
                  <c:v>43000.724305497686</c:v>
                </c:pt>
                <c:pt idx="42800">
                  <c:v>43000.731249942131</c:v>
                </c:pt>
                <c:pt idx="42801">
                  <c:v>43000.738194386577</c:v>
                </c:pt>
                <c:pt idx="42802">
                  <c:v>43000.745138831022</c:v>
                </c:pt>
                <c:pt idx="42803">
                  <c:v>43000.75208327546</c:v>
                </c:pt>
                <c:pt idx="42804">
                  <c:v>43000.759027719905</c:v>
                </c:pt>
                <c:pt idx="42805">
                  <c:v>43000.76597216435</c:v>
                </c:pt>
                <c:pt idx="42806">
                  <c:v>43000.772916608796</c:v>
                </c:pt>
                <c:pt idx="42807">
                  <c:v>43000.779861053241</c:v>
                </c:pt>
                <c:pt idx="42808">
                  <c:v>43000.786805497686</c:v>
                </c:pt>
                <c:pt idx="42809">
                  <c:v>43000.793749942131</c:v>
                </c:pt>
                <c:pt idx="42810">
                  <c:v>43000.800694386577</c:v>
                </c:pt>
                <c:pt idx="42811">
                  <c:v>43000.807638831022</c:v>
                </c:pt>
                <c:pt idx="42812">
                  <c:v>43000.81458327546</c:v>
                </c:pt>
                <c:pt idx="42813">
                  <c:v>43000.821527719905</c:v>
                </c:pt>
                <c:pt idx="42814">
                  <c:v>43000.82847216435</c:v>
                </c:pt>
                <c:pt idx="42815">
                  <c:v>43000.835416608796</c:v>
                </c:pt>
                <c:pt idx="42816">
                  <c:v>43000.842361053241</c:v>
                </c:pt>
                <c:pt idx="42817">
                  <c:v>43000.849305497686</c:v>
                </c:pt>
                <c:pt idx="42818">
                  <c:v>43000.856249942131</c:v>
                </c:pt>
                <c:pt idx="42819">
                  <c:v>43000.863194386577</c:v>
                </c:pt>
                <c:pt idx="42820">
                  <c:v>43000.870138831022</c:v>
                </c:pt>
                <c:pt idx="42821">
                  <c:v>43000.87708327546</c:v>
                </c:pt>
                <c:pt idx="42822">
                  <c:v>43000.884027719905</c:v>
                </c:pt>
                <c:pt idx="42823">
                  <c:v>43000.89097216435</c:v>
                </c:pt>
                <c:pt idx="42824">
                  <c:v>43000.897916608796</c:v>
                </c:pt>
                <c:pt idx="42825">
                  <c:v>43000.904861053241</c:v>
                </c:pt>
                <c:pt idx="42826">
                  <c:v>43000.911805497686</c:v>
                </c:pt>
                <c:pt idx="42827">
                  <c:v>43000.918749942131</c:v>
                </c:pt>
                <c:pt idx="42828">
                  <c:v>43000.925694386577</c:v>
                </c:pt>
                <c:pt idx="42829">
                  <c:v>43000.932638831022</c:v>
                </c:pt>
                <c:pt idx="42830">
                  <c:v>43000.93958327546</c:v>
                </c:pt>
                <c:pt idx="42831">
                  <c:v>43000.946527719905</c:v>
                </c:pt>
                <c:pt idx="42832">
                  <c:v>43000.95347216435</c:v>
                </c:pt>
                <c:pt idx="42833">
                  <c:v>43000.960416608796</c:v>
                </c:pt>
                <c:pt idx="42834">
                  <c:v>43000.967361053241</c:v>
                </c:pt>
                <c:pt idx="42835">
                  <c:v>43000.974305497686</c:v>
                </c:pt>
                <c:pt idx="42836">
                  <c:v>43000.981249942131</c:v>
                </c:pt>
                <c:pt idx="42837">
                  <c:v>43000.988194386577</c:v>
                </c:pt>
                <c:pt idx="42838">
                  <c:v>43000.995138831022</c:v>
                </c:pt>
                <c:pt idx="42839">
                  <c:v>43001.00208327546</c:v>
                </c:pt>
                <c:pt idx="42840">
                  <c:v>43001.009027719905</c:v>
                </c:pt>
                <c:pt idx="42841">
                  <c:v>43001.01597216435</c:v>
                </c:pt>
                <c:pt idx="42842">
                  <c:v>43001.022916608796</c:v>
                </c:pt>
                <c:pt idx="42843">
                  <c:v>43001.029861053241</c:v>
                </c:pt>
                <c:pt idx="42844">
                  <c:v>43001.036805497686</c:v>
                </c:pt>
                <c:pt idx="42845">
                  <c:v>43001.043749942131</c:v>
                </c:pt>
                <c:pt idx="42846">
                  <c:v>43001.050694386577</c:v>
                </c:pt>
                <c:pt idx="42847">
                  <c:v>43001.057638831022</c:v>
                </c:pt>
                <c:pt idx="42848">
                  <c:v>43001.06458327546</c:v>
                </c:pt>
                <c:pt idx="42849">
                  <c:v>43001.071527719905</c:v>
                </c:pt>
                <c:pt idx="42850">
                  <c:v>43001.07847216435</c:v>
                </c:pt>
                <c:pt idx="42851">
                  <c:v>43001.085416608796</c:v>
                </c:pt>
                <c:pt idx="42852">
                  <c:v>43001.092361053241</c:v>
                </c:pt>
                <c:pt idx="42853">
                  <c:v>43001.099305497686</c:v>
                </c:pt>
                <c:pt idx="42854">
                  <c:v>43001.106249942131</c:v>
                </c:pt>
                <c:pt idx="42855">
                  <c:v>43001.113194386577</c:v>
                </c:pt>
                <c:pt idx="42856">
                  <c:v>43001.120138831022</c:v>
                </c:pt>
                <c:pt idx="42857">
                  <c:v>43001.12708327546</c:v>
                </c:pt>
                <c:pt idx="42858">
                  <c:v>43001.134027719905</c:v>
                </c:pt>
                <c:pt idx="42859">
                  <c:v>43001.14097216435</c:v>
                </c:pt>
                <c:pt idx="42860">
                  <c:v>43001.147916608796</c:v>
                </c:pt>
                <c:pt idx="42861">
                  <c:v>43001.154861053241</c:v>
                </c:pt>
                <c:pt idx="42862">
                  <c:v>43001.161805497686</c:v>
                </c:pt>
                <c:pt idx="42863">
                  <c:v>43001.168749942131</c:v>
                </c:pt>
                <c:pt idx="42864">
                  <c:v>43001.175694386577</c:v>
                </c:pt>
                <c:pt idx="42865">
                  <c:v>43001.182638831022</c:v>
                </c:pt>
                <c:pt idx="42866">
                  <c:v>43001.18958327546</c:v>
                </c:pt>
                <c:pt idx="42867">
                  <c:v>43001.196527719905</c:v>
                </c:pt>
                <c:pt idx="42868">
                  <c:v>43001.20347216435</c:v>
                </c:pt>
                <c:pt idx="42869">
                  <c:v>43001.210416608796</c:v>
                </c:pt>
                <c:pt idx="42870">
                  <c:v>43001.217361053241</c:v>
                </c:pt>
                <c:pt idx="42871">
                  <c:v>43001.224305497686</c:v>
                </c:pt>
                <c:pt idx="42872">
                  <c:v>43001.231249942131</c:v>
                </c:pt>
                <c:pt idx="42873">
                  <c:v>43001.238194386577</c:v>
                </c:pt>
                <c:pt idx="42874">
                  <c:v>43001.245138831022</c:v>
                </c:pt>
                <c:pt idx="42875">
                  <c:v>43001.25208327546</c:v>
                </c:pt>
                <c:pt idx="42876">
                  <c:v>43001.259027719905</c:v>
                </c:pt>
                <c:pt idx="42877">
                  <c:v>43001.26597216435</c:v>
                </c:pt>
                <c:pt idx="42878">
                  <c:v>43001.272916608796</c:v>
                </c:pt>
                <c:pt idx="42879">
                  <c:v>43001.279861053241</c:v>
                </c:pt>
                <c:pt idx="42880">
                  <c:v>43001.286805497686</c:v>
                </c:pt>
                <c:pt idx="42881">
                  <c:v>43001.293749942131</c:v>
                </c:pt>
                <c:pt idx="42882">
                  <c:v>43001.300694386577</c:v>
                </c:pt>
                <c:pt idx="42883">
                  <c:v>43001.307638831022</c:v>
                </c:pt>
                <c:pt idx="42884">
                  <c:v>43001.31458327546</c:v>
                </c:pt>
                <c:pt idx="42885">
                  <c:v>43001.321527719905</c:v>
                </c:pt>
                <c:pt idx="42886">
                  <c:v>43001.32847216435</c:v>
                </c:pt>
                <c:pt idx="42887">
                  <c:v>43001.335416608796</c:v>
                </c:pt>
                <c:pt idx="42888">
                  <c:v>43001.342361053241</c:v>
                </c:pt>
                <c:pt idx="42889">
                  <c:v>43001.349305497686</c:v>
                </c:pt>
                <c:pt idx="42890">
                  <c:v>43001.356249942131</c:v>
                </c:pt>
                <c:pt idx="42891">
                  <c:v>43001.363194386577</c:v>
                </c:pt>
                <c:pt idx="42892">
                  <c:v>43001.370138831022</c:v>
                </c:pt>
                <c:pt idx="42893">
                  <c:v>43001.37708327546</c:v>
                </c:pt>
                <c:pt idx="42894">
                  <c:v>43001.384027719905</c:v>
                </c:pt>
                <c:pt idx="42895">
                  <c:v>43001.39097216435</c:v>
                </c:pt>
                <c:pt idx="42896">
                  <c:v>43001.397916608796</c:v>
                </c:pt>
                <c:pt idx="42897">
                  <c:v>43001.404861053241</c:v>
                </c:pt>
                <c:pt idx="42898">
                  <c:v>43001.411805497686</c:v>
                </c:pt>
                <c:pt idx="42899">
                  <c:v>43001.418749942131</c:v>
                </c:pt>
                <c:pt idx="42900">
                  <c:v>43001.425694386577</c:v>
                </c:pt>
                <c:pt idx="42901">
                  <c:v>43001.432638831022</c:v>
                </c:pt>
                <c:pt idx="42902">
                  <c:v>43001.43958327546</c:v>
                </c:pt>
                <c:pt idx="42903">
                  <c:v>43001.446527719905</c:v>
                </c:pt>
                <c:pt idx="42904">
                  <c:v>43001.45347216435</c:v>
                </c:pt>
                <c:pt idx="42905">
                  <c:v>43001.460416608796</c:v>
                </c:pt>
                <c:pt idx="42906">
                  <c:v>43001.467361053241</c:v>
                </c:pt>
                <c:pt idx="42907">
                  <c:v>43001.474305497686</c:v>
                </c:pt>
                <c:pt idx="42908">
                  <c:v>43001.481249942131</c:v>
                </c:pt>
                <c:pt idx="42909">
                  <c:v>43001.488194386577</c:v>
                </c:pt>
                <c:pt idx="42910">
                  <c:v>43001.495138831022</c:v>
                </c:pt>
                <c:pt idx="42911">
                  <c:v>43001.50208327546</c:v>
                </c:pt>
                <c:pt idx="42912">
                  <c:v>43001.509027719905</c:v>
                </c:pt>
                <c:pt idx="42913">
                  <c:v>43001.51597216435</c:v>
                </c:pt>
                <c:pt idx="42914">
                  <c:v>43001.522916608796</c:v>
                </c:pt>
                <c:pt idx="42915">
                  <c:v>43001.529861053241</c:v>
                </c:pt>
                <c:pt idx="42916">
                  <c:v>43001.536805497686</c:v>
                </c:pt>
                <c:pt idx="42917">
                  <c:v>43001.543749942131</c:v>
                </c:pt>
                <c:pt idx="42918">
                  <c:v>43001.550694386577</c:v>
                </c:pt>
                <c:pt idx="42919">
                  <c:v>43001.557638831022</c:v>
                </c:pt>
                <c:pt idx="42920">
                  <c:v>43001.56458327546</c:v>
                </c:pt>
                <c:pt idx="42921">
                  <c:v>43001.571527719905</c:v>
                </c:pt>
                <c:pt idx="42922">
                  <c:v>43001.57847216435</c:v>
                </c:pt>
                <c:pt idx="42923">
                  <c:v>43001.585416608796</c:v>
                </c:pt>
                <c:pt idx="42924">
                  <c:v>43001.592361053241</c:v>
                </c:pt>
                <c:pt idx="42925">
                  <c:v>43001.599305497686</c:v>
                </c:pt>
                <c:pt idx="42926">
                  <c:v>43001.606249942131</c:v>
                </c:pt>
                <c:pt idx="42927">
                  <c:v>43001.613194386577</c:v>
                </c:pt>
                <c:pt idx="42928">
                  <c:v>43001.620138831022</c:v>
                </c:pt>
                <c:pt idx="42929">
                  <c:v>43001.62708327546</c:v>
                </c:pt>
                <c:pt idx="42930">
                  <c:v>43001.634027719905</c:v>
                </c:pt>
                <c:pt idx="42931">
                  <c:v>43001.64097216435</c:v>
                </c:pt>
                <c:pt idx="42932">
                  <c:v>43001.647916608796</c:v>
                </c:pt>
                <c:pt idx="42933">
                  <c:v>43001.654861053241</c:v>
                </c:pt>
                <c:pt idx="42934">
                  <c:v>43001.661805497686</c:v>
                </c:pt>
                <c:pt idx="42935">
                  <c:v>43001.668749942131</c:v>
                </c:pt>
                <c:pt idx="42936">
                  <c:v>43001.675694386577</c:v>
                </c:pt>
                <c:pt idx="42937">
                  <c:v>43001.682638831022</c:v>
                </c:pt>
                <c:pt idx="42938">
                  <c:v>43001.68958327546</c:v>
                </c:pt>
                <c:pt idx="42939">
                  <c:v>43001.696527719905</c:v>
                </c:pt>
                <c:pt idx="42940">
                  <c:v>43001.70347216435</c:v>
                </c:pt>
                <c:pt idx="42941">
                  <c:v>43001.710416608796</c:v>
                </c:pt>
                <c:pt idx="42942">
                  <c:v>43001.717361053241</c:v>
                </c:pt>
                <c:pt idx="42943">
                  <c:v>43001.724305497686</c:v>
                </c:pt>
                <c:pt idx="42944">
                  <c:v>43001.731249942131</c:v>
                </c:pt>
                <c:pt idx="42945">
                  <c:v>43001.738194386577</c:v>
                </c:pt>
                <c:pt idx="42946">
                  <c:v>43001.745138831022</c:v>
                </c:pt>
                <c:pt idx="42947">
                  <c:v>43001.75208327546</c:v>
                </c:pt>
                <c:pt idx="42948">
                  <c:v>43001.759027719905</c:v>
                </c:pt>
                <c:pt idx="42949">
                  <c:v>43001.76597216435</c:v>
                </c:pt>
                <c:pt idx="42950">
                  <c:v>43001.772916608796</c:v>
                </c:pt>
                <c:pt idx="42951">
                  <c:v>43001.779861053241</c:v>
                </c:pt>
                <c:pt idx="42952">
                  <c:v>43001.786805497686</c:v>
                </c:pt>
                <c:pt idx="42953">
                  <c:v>43001.793749942131</c:v>
                </c:pt>
                <c:pt idx="42954">
                  <c:v>43001.800694386577</c:v>
                </c:pt>
                <c:pt idx="42955">
                  <c:v>43001.807638831022</c:v>
                </c:pt>
                <c:pt idx="42956">
                  <c:v>43001.81458327546</c:v>
                </c:pt>
                <c:pt idx="42957">
                  <c:v>43001.821527719905</c:v>
                </c:pt>
                <c:pt idx="42958">
                  <c:v>43001.82847216435</c:v>
                </c:pt>
                <c:pt idx="42959">
                  <c:v>43001.835416608796</c:v>
                </c:pt>
                <c:pt idx="42960">
                  <c:v>43001.842361053241</c:v>
                </c:pt>
                <c:pt idx="42961">
                  <c:v>43001.849305497686</c:v>
                </c:pt>
                <c:pt idx="42962">
                  <c:v>43001.856249942131</c:v>
                </c:pt>
                <c:pt idx="42963">
                  <c:v>43001.863194386577</c:v>
                </c:pt>
                <c:pt idx="42964">
                  <c:v>43001.870138831022</c:v>
                </c:pt>
                <c:pt idx="42965">
                  <c:v>43001.87708327546</c:v>
                </c:pt>
                <c:pt idx="42966">
                  <c:v>43001.884027719905</c:v>
                </c:pt>
                <c:pt idx="42967">
                  <c:v>43001.89097216435</c:v>
                </c:pt>
                <c:pt idx="42968">
                  <c:v>43001.897916608796</c:v>
                </c:pt>
                <c:pt idx="42969">
                  <c:v>43001.904861053241</c:v>
                </c:pt>
                <c:pt idx="42970">
                  <c:v>43001.911805497686</c:v>
                </c:pt>
                <c:pt idx="42971">
                  <c:v>43001.918749942131</c:v>
                </c:pt>
                <c:pt idx="42972">
                  <c:v>43001.925694386577</c:v>
                </c:pt>
                <c:pt idx="42973">
                  <c:v>43001.932638831022</c:v>
                </c:pt>
                <c:pt idx="42974">
                  <c:v>43001.93958327546</c:v>
                </c:pt>
                <c:pt idx="42975">
                  <c:v>43001.946527719905</c:v>
                </c:pt>
                <c:pt idx="42976">
                  <c:v>43001.95347216435</c:v>
                </c:pt>
                <c:pt idx="42977">
                  <c:v>43001.960416608796</c:v>
                </c:pt>
                <c:pt idx="42978">
                  <c:v>43001.967361053241</c:v>
                </c:pt>
                <c:pt idx="42979">
                  <c:v>43001.974305497686</c:v>
                </c:pt>
                <c:pt idx="42980">
                  <c:v>43001.981249942131</c:v>
                </c:pt>
                <c:pt idx="42981">
                  <c:v>43001.988194386577</c:v>
                </c:pt>
                <c:pt idx="42982">
                  <c:v>43001.995138831022</c:v>
                </c:pt>
                <c:pt idx="42983">
                  <c:v>43002.00208327546</c:v>
                </c:pt>
                <c:pt idx="42984">
                  <c:v>43002.009027719905</c:v>
                </c:pt>
                <c:pt idx="42985">
                  <c:v>43002.01597216435</c:v>
                </c:pt>
                <c:pt idx="42986">
                  <c:v>43002.022916608796</c:v>
                </c:pt>
                <c:pt idx="42987">
                  <c:v>43002.029861053241</c:v>
                </c:pt>
                <c:pt idx="42988">
                  <c:v>43002.036805497686</c:v>
                </c:pt>
                <c:pt idx="42989">
                  <c:v>43002.043749942131</c:v>
                </c:pt>
                <c:pt idx="42990">
                  <c:v>43002.050694386577</c:v>
                </c:pt>
                <c:pt idx="42991">
                  <c:v>43002.057638831022</c:v>
                </c:pt>
                <c:pt idx="42992">
                  <c:v>43002.06458327546</c:v>
                </c:pt>
                <c:pt idx="42993">
                  <c:v>43002.071527719905</c:v>
                </c:pt>
                <c:pt idx="42994">
                  <c:v>43002.07847216435</c:v>
                </c:pt>
                <c:pt idx="42995">
                  <c:v>43002.085416608796</c:v>
                </c:pt>
                <c:pt idx="42996">
                  <c:v>43002.092361053241</c:v>
                </c:pt>
                <c:pt idx="42997">
                  <c:v>43002.099305497686</c:v>
                </c:pt>
                <c:pt idx="42998">
                  <c:v>43002.106249942131</c:v>
                </c:pt>
                <c:pt idx="42999">
                  <c:v>43002.113194386577</c:v>
                </c:pt>
                <c:pt idx="43000">
                  <c:v>43002.120138831022</c:v>
                </c:pt>
                <c:pt idx="43001">
                  <c:v>43002.12708327546</c:v>
                </c:pt>
                <c:pt idx="43002">
                  <c:v>43002.134027719905</c:v>
                </c:pt>
                <c:pt idx="43003">
                  <c:v>43002.14097216435</c:v>
                </c:pt>
                <c:pt idx="43004">
                  <c:v>43002.147916608796</c:v>
                </c:pt>
                <c:pt idx="43005">
                  <c:v>43002.154861053241</c:v>
                </c:pt>
                <c:pt idx="43006">
                  <c:v>43002.161805497686</c:v>
                </c:pt>
                <c:pt idx="43007">
                  <c:v>43002.168749942131</c:v>
                </c:pt>
                <c:pt idx="43008">
                  <c:v>43002.175694386577</c:v>
                </c:pt>
                <c:pt idx="43009">
                  <c:v>43002.182638831022</c:v>
                </c:pt>
                <c:pt idx="43010">
                  <c:v>43002.18958327546</c:v>
                </c:pt>
                <c:pt idx="43011">
                  <c:v>43002.196527719905</c:v>
                </c:pt>
                <c:pt idx="43012">
                  <c:v>43002.20347216435</c:v>
                </c:pt>
                <c:pt idx="43013">
                  <c:v>43002.210416608796</c:v>
                </c:pt>
                <c:pt idx="43014">
                  <c:v>43002.217361053241</c:v>
                </c:pt>
                <c:pt idx="43015">
                  <c:v>43002.224305497686</c:v>
                </c:pt>
                <c:pt idx="43016">
                  <c:v>43002.231249942131</c:v>
                </c:pt>
                <c:pt idx="43017">
                  <c:v>43002.238194386577</c:v>
                </c:pt>
                <c:pt idx="43018">
                  <c:v>43002.245138831022</c:v>
                </c:pt>
                <c:pt idx="43019">
                  <c:v>43002.25208327546</c:v>
                </c:pt>
                <c:pt idx="43020">
                  <c:v>43002.259027719905</c:v>
                </c:pt>
                <c:pt idx="43021">
                  <c:v>43002.26597216435</c:v>
                </c:pt>
                <c:pt idx="43022">
                  <c:v>43002.272916608796</c:v>
                </c:pt>
                <c:pt idx="43023">
                  <c:v>43002.279861053241</c:v>
                </c:pt>
                <c:pt idx="43024">
                  <c:v>43002.286805497686</c:v>
                </c:pt>
                <c:pt idx="43025">
                  <c:v>43002.293749942131</c:v>
                </c:pt>
                <c:pt idx="43026">
                  <c:v>43002.300694386577</c:v>
                </c:pt>
                <c:pt idx="43027">
                  <c:v>43002.307638831022</c:v>
                </c:pt>
                <c:pt idx="43028">
                  <c:v>43002.31458327546</c:v>
                </c:pt>
                <c:pt idx="43029">
                  <c:v>43002.321527719905</c:v>
                </c:pt>
                <c:pt idx="43030">
                  <c:v>43002.32847216435</c:v>
                </c:pt>
                <c:pt idx="43031">
                  <c:v>43002.335416608796</c:v>
                </c:pt>
                <c:pt idx="43032">
                  <c:v>43002.342361053241</c:v>
                </c:pt>
                <c:pt idx="43033">
                  <c:v>43002.349305497686</c:v>
                </c:pt>
                <c:pt idx="43034">
                  <c:v>43002.356249942131</c:v>
                </c:pt>
                <c:pt idx="43035">
                  <c:v>43002.363194386577</c:v>
                </c:pt>
                <c:pt idx="43036">
                  <c:v>43002.370138831022</c:v>
                </c:pt>
                <c:pt idx="43037">
                  <c:v>43002.37708327546</c:v>
                </c:pt>
                <c:pt idx="43038">
                  <c:v>43002.384027719905</c:v>
                </c:pt>
                <c:pt idx="43039">
                  <c:v>43002.39097216435</c:v>
                </c:pt>
                <c:pt idx="43040">
                  <c:v>43002.397916608796</c:v>
                </c:pt>
                <c:pt idx="43041">
                  <c:v>43002.404861053241</c:v>
                </c:pt>
                <c:pt idx="43042">
                  <c:v>43002.411805497686</c:v>
                </c:pt>
                <c:pt idx="43043">
                  <c:v>43002.418749942131</c:v>
                </c:pt>
                <c:pt idx="43044">
                  <c:v>43002.425694386577</c:v>
                </c:pt>
                <c:pt idx="43045">
                  <c:v>43002.432638831022</c:v>
                </c:pt>
                <c:pt idx="43046">
                  <c:v>43002.43958327546</c:v>
                </c:pt>
                <c:pt idx="43047">
                  <c:v>43002.446527719905</c:v>
                </c:pt>
                <c:pt idx="43048">
                  <c:v>43002.45347216435</c:v>
                </c:pt>
                <c:pt idx="43049">
                  <c:v>43002.460416608796</c:v>
                </c:pt>
                <c:pt idx="43050">
                  <c:v>43002.467361053241</c:v>
                </c:pt>
                <c:pt idx="43051">
                  <c:v>43002.474305497686</c:v>
                </c:pt>
                <c:pt idx="43052">
                  <c:v>43002.481249942131</c:v>
                </c:pt>
                <c:pt idx="43053">
                  <c:v>43002.488194386577</c:v>
                </c:pt>
                <c:pt idx="43054">
                  <c:v>43002.495138831022</c:v>
                </c:pt>
                <c:pt idx="43055">
                  <c:v>43002.50208327546</c:v>
                </c:pt>
                <c:pt idx="43056">
                  <c:v>43002.509027719905</c:v>
                </c:pt>
                <c:pt idx="43057">
                  <c:v>43002.51597216435</c:v>
                </c:pt>
                <c:pt idx="43058">
                  <c:v>43002.522916608796</c:v>
                </c:pt>
                <c:pt idx="43059">
                  <c:v>43002.529861053241</c:v>
                </c:pt>
                <c:pt idx="43060">
                  <c:v>43002.536805497686</c:v>
                </c:pt>
                <c:pt idx="43061">
                  <c:v>43002.543749942131</c:v>
                </c:pt>
                <c:pt idx="43062">
                  <c:v>43002.550694386577</c:v>
                </c:pt>
                <c:pt idx="43063">
                  <c:v>43002.557638831022</c:v>
                </c:pt>
                <c:pt idx="43064">
                  <c:v>43002.56458327546</c:v>
                </c:pt>
                <c:pt idx="43065">
                  <c:v>43002.571527719905</c:v>
                </c:pt>
                <c:pt idx="43066">
                  <c:v>43002.57847216435</c:v>
                </c:pt>
                <c:pt idx="43067">
                  <c:v>43002.585416608796</c:v>
                </c:pt>
                <c:pt idx="43068">
                  <c:v>43002.592361053241</c:v>
                </c:pt>
                <c:pt idx="43069">
                  <c:v>43002.599305497686</c:v>
                </c:pt>
                <c:pt idx="43070">
                  <c:v>43002.606249942131</c:v>
                </c:pt>
                <c:pt idx="43071">
                  <c:v>43002.613194386577</c:v>
                </c:pt>
                <c:pt idx="43072">
                  <c:v>43002.620138831022</c:v>
                </c:pt>
                <c:pt idx="43073">
                  <c:v>43002.62708327546</c:v>
                </c:pt>
                <c:pt idx="43074">
                  <c:v>43002.634027719905</c:v>
                </c:pt>
                <c:pt idx="43075">
                  <c:v>43002.64097216435</c:v>
                </c:pt>
                <c:pt idx="43076">
                  <c:v>43002.647916608796</c:v>
                </c:pt>
                <c:pt idx="43077">
                  <c:v>43002.654861053241</c:v>
                </c:pt>
                <c:pt idx="43078">
                  <c:v>43002.661805497686</c:v>
                </c:pt>
                <c:pt idx="43079">
                  <c:v>43002.668749942131</c:v>
                </c:pt>
                <c:pt idx="43080">
                  <c:v>43002.675694386577</c:v>
                </c:pt>
                <c:pt idx="43081">
                  <c:v>43002.682638831022</c:v>
                </c:pt>
                <c:pt idx="43082">
                  <c:v>43002.68958327546</c:v>
                </c:pt>
                <c:pt idx="43083">
                  <c:v>43002.696527719905</c:v>
                </c:pt>
                <c:pt idx="43084">
                  <c:v>43002.70347216435</c:v>
                </c:pt>
                <c:pt idx="43085">
                  <c:v>43002.710416608796</c:v>
                </c:pt>
                <c:pt idx="43086">
                  <c:v>43002.717361053241</c:v>
                </c:pt>
                <c:pt idx="43087">
                  <c:v>43002.724305497686</c:v>
                </c:pt>
                <c:pt idx="43088">
                  <c:v>43002.731249942131</c:v>
                </c:pt>
                <c:pt idx="43089">
                  <c:v>43002.738194386577</c:v>
                </c:pt>
                <c:pt idx="43090">
                  <c:v>43002.745138831022</c:v>
                </c:pt>
                <c:pt idx="43091">
                  <c:v>43002.75208327546</c:v>
                </c:pt>
                <c:pt idx="43092">
                  <c:v>43002.759027719905</c:v>
                </c:pt>
                <c:pt idx="43093">
                  <c:v>43002.76597216435</c:v>
                </c:pt>
                <c:pt idx="43094">
                  <c:v>43002.772916608796</c:v>
                </c:pt>
                <c:pt idx="43095">
                  <c:v>43002.779861053241</c:v>
                </c:pt>
                <c:pt idx="43096">
                  <c:v>43002.786805497686</c:v>
                </c:pt>
                <c:pt idx="43097">
                  <c:v>43002.793749942131</c:v>
                </c:pt>
                <c:pt idx="43098">
                  <c:v>43002.800694386577</c:v>
                </c:pt>
                <c:pt idx="43099">
                  <c:v>43002.807638831022</c:v>
                </c:pt>
                <c:pt idx="43100">
                  <c:v>43002.81458327546</c:v>
                </c:pt>
                <c:pt idx="43101">
                  <c:v>43002.821527719905</c:v>
                </c:pt>
                <c:pt idx="43102">
                  <c:v>43002.82847216435</c:v>
                </c:pt>
                <c:pt idx="43103">
                  <c:v>43002.835416608796</c:v>
                </c:pt>
                <c:pt idx="43104">
                  <c:v>43002.842361053241</c:v>
                </c:pt>
                <c:pt idx="43105">
                  <c:v>43002.849305497686</c:v>
                </c:pt>
                <c:pt idx="43106">
                  <c:v>43002.856249942131</c:v>
                </c:pt>
                <c:pt idx="43107">
                  <c:v>43002.863194386577</c:v>
                </c:pt>
                <c:pt idx="43108">
                  <c:v>43002.870138831022</c:v>
                </c:pt>
                <c:pt idx="43109">
                  <c:v>43002.87708327546</c:v>
                </c:pt>
                <c:pt idx="43110">
                  <c:v>43002.884027719905</c:v>
                </c:pt>
                <c:pt idx="43111">
                  <c:v>43002.89097216435</c:v>
                </c:pt>
                <c:pt idx="43112">
                  <c:v>43002.897916608796</c:v>
                </c:pt>
                <c:pt idx="43113">
                  <c:v>43002.904861053241</c:v>
                </c:pt>
                <c:pt idx="43114">
                  <c:v>43002.911805497686</c:v>
                </c:pt>
                <c:pt idx="43115">
                  <c:v>43002.918749942131</c:v>
                </c:pt>
                <c:pt idx="43116">
                  <c:v>43002.925694386577</c:v>
                </c:pt>
                <c:pt idx="43117">
                  <c:v>43002.932638831022</c:v>
                </c:pt>
                <c:pt idx="43118">
                  <c:v>43002.93958327546</c:v>
                </c:pt>
                <c:pt idx="43119">
                  <c:v>43002.946527719905</c:v>
                </c:pt>
                <c:pt idx="43120">
                  <c:v>43002.95347216435</c:v>
                </c:pt>
                <c:pt idx="43121">
                  <c:v>43002.960416608796</c:v>
                </c:pt>
                <c:pt idx="43122">
                  <c:v>43002.967361053241</c:v>
                </c:pt>
                <c:pt idx="43123">
                  <c:v>43002.974305497686</c:v>
                </c:pt>
                <c:pt idx="43124">
                  <c:v>43002.981249942131</c:v>
                </c:pt>
                <c:pt idx="43125">
                  <c:v>43002.988194386577</c:v>
                </c:pt>
                <c:pt idx="43126">
                  <c:v>43002.995138831022</c:v>
                </c:pt>
                <c:pt idx="43127">
                  <c:v>43003.00208327546</c:v>
                </c:pt>
                <c:pt idx="43128">
                  <c:v>43003.009027719905</c:v>
                </c:pt>
                <c:pt idx="43129">
                  <c:v>43003.01597216435</c:v>
                </c:pt>
                <c:pt idx="43130">
                  <c:v>43003.022916608796</c:v>
                </c:pt>
                <c:pt idx="43131">
                  <c:v>43003.029861053241</c:v>
                </c:pt>
                <c:pt idx="43132">
                  <c:v>43003.036805497686</c:v>
                </c:pt>
                <c:pt idx="43133">
                  <c:v>43003.043749942131</c:v>
                </c:pt>
                <c:pt idx="43134">
                  <c:v>43003.050694386577</c:v>
                </c:pt>
                <c:pt idx="43135">
                  <c:v>43003.057638831022</c:v>
                </c:pt>
                <c:pt idx="43136">
                  <c:v>43003.06458327546</c:v>
                </c:pt>
                <c:pt idx="43137">
                  <c:v>43003.071527719905</c:v>
                </c:pt>
                <c:pt idx="43138">
                  <c:v>43003.07847216435</c:v>
                </c:pt>
                <c:pt idx="43139">
                  <c:v>43003.085416608796</c:v>
                </c:pt>
                <c:pt idx="43140">
                  <c:v>43003.092361053241</c:v>
                </c:pt>
                <c:pt idx="43141">
                  <c:v>43003.099305497686</c:v>
                </c:pt>
                <c:pt idx="43142">
                  <c:v>43003.106249942131</c:v>
                </c:pt>
                <c:pt idx="43143">
                  <c:v>43003.113194386577</c:v>
                </c:pt>
                <c:pt idx="43144">
                  <c:v>43003.120138831022</c:v>
                </c:pt>
                <c:pt idx="43145">
                  <c:v>43003.12708327546</c:v>
                </c:pt>
                <c:pt idx="43146">
                  <c:v>43003.134027719905</c:v>
                </c:pt>
                <c:pt idx="43147">
                  <c:v>43003.14097216435</c:v>
                </c:pt>
                <c:pt idx="43148">
                  <c:v>43003.147916608796</c:v>
                </c:pt>
                <c:pt idx="43149">
                  <c:v>43003.154861053241</c:v>
                </c:pt>
                <c:pt idx="43150">
                  <c:v>43003.161805497686</c:v>
                </c:pt>
                <c:pt idx="43151">
                  <c:v>43003.168749942131</c:v>
                </c:pt>
                <c:pt idx="43152">
                  <c:v>43003.175694386577</c:v>
                </c:pt>
                <c:pt idx="43153">
                  <c:v>43003.182638831022</c:v>
                </c:pt>
                <c:pt idx="43154">
                  <c:v>43003.18958327546</c:v>
                </c:pt>
                <c:pt idx="43155">
                  <c:v>43003.196527719905</c:v>
                </c:pt>
                <c:pt idx="43156">
                  <c:v>43003.20347216435</c:v>
                </c:pt>
                <c:pt idx="43157">
                  <c:v>43003.210416608796</c:v>
                </c:pt>
                <c:pt idx="43158">
                  <c:v>43003.217361053241</c:v>
                </c:pt>
                <c:pt idx="43159">
                  <c:v>43003.224305497686</c:v>
                </c:pt>
                <c:pt idx="43160">
                  <c:v>43003.231249942131</c:v>
                </c:pt>
                <c:pt idx="43161">
                  <c:v>43003.238194386577</c:v>
                </c:pt>
                <c:pt idx="43162">
                  <c:v>43003.245138831022</c:v>
                </c:pt>
                <c:pt idx="43163">
                  <c:v>43003.25208327546</c:v>
                </c:pt>
                <c:pt idx="43164">
                  <c:v>43003.259027719905</c:v>
                </c:pt>
                <c:pt idx="43165">
                  <c:v>43003.26597216435</c:v>
                </c:pt>
                <c:pt idx="43166">
                  <c:v>43003.272916608796</c:v>
                </c:pt>
                <c:pt idx="43167">
                  <c:v>43003.279861053241</c:v>
                </c:pt>
                <c:pt idx="43168">
                  <c:v>43003.286805497686</c:v>
                </c:pt>
                <c:pt idx="43169">
                  <c:v>43003.293749942131</c:v>
                </c:pt>
                <c:pt idx="43170">
                  <c:v>43003.300694386577</c:v>
                </c:pt>
                <c:pt idx="43171">
                  <c:v>43003.307638831022</c:v>
                </c:pt>
                <c:pt idx="43172">
                  <c:v>43003.31458327546</c:v>
                </c:pt>
                <c:pt idx="43173">
                  <c:v>43003.321527719905</c:v>
                </c:pt>
                <c:pt idx="43174">
                  <c:v>43003.32847216435</c:v>
                </c:pt>
                <c:pt idx="43175">
                  <c:v>43003.335416608796</c:v>
                </c:pt>
                <c:pt idx="43176">
                  <c:v>43003.342361053241</c:v>
                </c:pt>
                <c:pt idx="43177">
                  <c:v>43003.349305497686</c:v>
                </c:pt>
                <c:pt idx="43178">
                  <c:v>43003.356249942131</c:v>
                </c:pt>
                <c:pt idx="43179">
                  <c:v>43003.363194386577</c:v>
                </c:pt>
                <c:pt idx="43180">
                  <c:v>43003.370138831022</c:v>
                </c:pt>
                <c:pt idx="43181">
                  <c:v>43003.37708327546</c:v>
                </c:pt>
                <c:pt idx="43182">
                  <c:v>43003.384027719905</c:v>
                </c:pt>
                <c:pt idx="43183">
                  <c:v>43003.39097216435</c:v>
                </c:pt>
                <c:pt idx="43184">
                  <c:v>43003.397916608796</c:v>
                </c:pt>
                <c:pt idx="43185">
                  <c:v>43003.404861053241</c:v>
                </c:pt>
                <c:pt idx="43186">
                  <c:v>43003.411805497686</c:v>
                </c:pt>
                <c:pt idx="43187">
                  <c:v>43003.418749942131</c:v>
                </c:pt>
                <c:pt idx="43188">
                  <c:v>43003.425694386577</c:v>
                </c:pt>
                <c:pt idx="43189">
                  <c:v>43003.432638831022</c:v>
                </c:pt>
                <c:pt idx="43190">
                  <c:v>43003.43958327546</c:v>
                </c:pt>
                <c:pt idx="43191">
                  <c:v>43003.446527719905</c:v>
                </c:pt>
                <c:pt idx="43192">
                  <c:v>43003.45347216435</c:v>
                </c:pt>
                <c:pt idx="43193">
                  <c:v>43003.460416608796</c:v>
                </c:pt>
                <c:pt idx="43194">
                  <c:v>43003.467361053241</c:v>
                </c:pt>
                <c:pt idx="43195">
                  <c:v>43003.474305497686</c:v>
                </c:pt>
                <c:pt idx="43196">
                  <c:v>43003.481249942131</c:v>
                </c:pt>
                <c:pt idx="43197">
                  <c:v>43003.488194386577</c:v>
                </c:pt>
                <c:pt idx="43198">
                  <c:v>43003.495138831022</c:v>
                </c:pt>
                <c:pt idx="43199">
                  <c:v>43003.50208327546</c:v>
                </c:pt>
                <c:pt idx="43200">
                  <c:v>43003.509027719905</c:v>
                </c:pt>
                <c:pt idx="43201">
                  <c:v>43003.51597216435</c:v>
                </c:pt>
                <c:pt idx="43202">
                  <c:v>43003.522916608796</c:v>
                </c:pt>
                <c:pt idx="43203">
                  <c:v>43003.529861053241</c:v>
                </c:pt>
                <c:pt idx="43204">
                  <c:v>43003.536805497686</c:v>
                </c:pt>
                <c:pt idx="43205">
                  <c:v>43003.543749942131</c:v>
                </c:pt>
                <c:pt idx="43206">
                  <c:v>43003.550694386577</c:v>
                </c:pt>
                <c:pt idx="43207">
                  <c:v>43003.557638831022</c:v>
                </c:pt>
                <c:pt idx="43208">
                  <c:v>43003.56458327546</c:v>
                </c:pt>
                <c:pt idx="43209">
                  <c:v>43003.571527719905</c:v>
                </c:pt>
                <c:pt idx="43210">
                  <c:v>43003.57847216435</c:v>
                </c:pt>
                <c:pt idx="43211">
                  <c:v>43003.585416608796</c:v>
                </c:pt>
                <c:pt idx="43212">
                  <c:v>43003.592361053241</c:v>
                </c:pt>
                <c:pt idx="43213">
                  <c:v>43003.599305497686</c:v>
                </c:pt>
                <c:pt idx="43214">
                  <c:v>43003.606249942131</c:v>
                </c:pt>
                <c:pt idx="43215">
                  <c:v>43003.613194386577</c:v>
                </c:pt>
                <c:pt idx="43216">
                  <c:v>43003.620138831022</c:v>
                </c:pt>
                <c:pt idx="43217">
                  <c:v>43003.62708327546</c:v>
                </c:pt>
                <c:pt idx="43218">
                  <c:v>43003.634027719905</c:v>
                </c:pt>
                <c:pt idx="43219">
                  <c:v>43003.64097216435</c:v>
                </c:pt>
                <c:pt idx="43220">
                  <c:v>43003.647916608796</c:v>
                </c:pt>
                <c:pt idx="43221">
                  <c:v>43003.654861053241</c:v>
                </c:pt>
                <c:pt idx="43222">
                  <c:v>43003.661805497686</c:v>
                </c:pt>
                <c:pt idx="43223">
                  <c:v>43003.668749942131</c:v>
                </c:pt>
                <c:pt idx="43224">
                  <c:v>43003.675694386577</c:v>
                </c:pt>
                <c:pt idx="43225">
                  <c:v>43003.682638831022</c:v>
                </c:pt>
                <c:pt idx="43226">
                  <c:v>43003.68958327546</c:v>
                </c:pt>
                <c:pt idx="43227">
                  <c:v>43003.696527719905</c:v>
                </c:pt>
                <c:pt idx="43228">
                  <c:v>43003.70347216435</c:v>
                </c:pt>
                <c:pt idx="43229">
                  <c:v>43003.710416608796</c:v>
                </c:pt>
                <c:pt idx="43230">
                  <c:v>43003.717361053241</c:v>
                </c:pt>
                <c:pt idx="43231">
                  <c:v>43003.724305497686</c:v>
                </c:pt>
                <c:pt idx="43232">
                  <c:v>43003.731249942131</c:v>
                </c:pt>
                <c:pt idx="43233">
                  <c:v>43003.738194386577</c:v>
                </c:pt>
                <c:pt idx="43234">
                  <c:v>43003.745138831022</c:v>
                </c:pt>
                <c:pt idx="43235">
                  <c:v>43003.75208327546</c:v>
                </c:pt>
                <c:pt idx="43236">
                  <c:v>43003.759027719905</c:v>
                </c:pt>
                <c:pt idx="43237">
                  <c:v>43003.76597216435</c:v>
                </c:pt>
                <c:pt idx="43238">
                  <c:v>43003.772916608796</c:v>
                </c:pt>
                <c:pt idx="43239">
                  <c:v>43003.779861053241</c:v>
                </c:pt>
                <c:pt idx="43240">
                  <c:v>43003.786805497686</c:v>
                </c:pt>
                <c:pt idx="43241">
                  <c:v>43003.793749942131</c:v>
                </c:pt>
                <c:pt idx="43242">
                  <c:v>43003.800694386577</c:v>
                </c:pt>
                <c:pt idx="43243">
                  <c:v>43003.807638831022</c:v>
                </c:pt>
                <c:pt idx="43244">
                  <c:v>43003.81458327546</c:v>
                </c:pt>
                <c:pt idx="43245">
                  <c:v>43003.821527719905</c:v>
                </c:pt>
                <c:pt idx="43246">
                  <c:v>43003.82847216435</c:v>
                </c:pt>
                <c:pt idx="43247">
                  <c:v>43003.835416608796</c:v>
                </c:pt>
                <c:pt idx="43248">
                  <c:v>43003.842361053241</c:v>
                </c:pt>
                <c:pt idx="43249">
                  <c:v>43003.849305497686</c:v>
                </c:pt>
                <c:pt idx="43250">
                  <c:v>43003.856249942131</c:v>
                </c:pt>
                <c:pt idx="43251">
                  <c:v>43003.863194386577</c:v>
                </c:pt>
                <c:pt idx="43252">
                  <c:v>43003.870138831022</c:v>
                </c:pt>
                <c:pt idx="43253">
                  <c:v>43003.87708327546</c:v>
                </c:pt>
                <c:pt idx="43254">
                  <c:v>43003.884027719905</c:v>
                </c:pt>
                <c:pt idx="43255">
                  <c:v>43003.89097216435</c:v>
                </c:pt>
                <c:pt idx="43256">
                  <c:v>43003.897916608796</c:v>
                </c:pt>
                <c:pt idx="43257">
                  <c:v>43003.904861053241</c:v>
                </c:pt>
                <c:pt idx="43258">
                  <c:v>43003.911805497686</c:v>
                </c:pt>
                <c:pt idx="43259">
                  <c:v>43003.918749942131</c:v>
                </c:pt>
                <c:pt idx="43260">
                  <c:v>43003.925694386577</c:v>
                </c:pt>
                <c:pt idx="43261">
                  <c:v>43003.932638831022</c:v>
                </c:pt>
                <c:pt idx="43262">
                  <c:v>43003.93958327546</c:v>
                </c:pt>
                <c:pt idx="43263">
                  <c:v>43003.946527719905</c:v>
                </c:pt>
                <c:pt idx="43264">
                  <c:v>43003.95347216435</c:v>
                </c:pt>
                <c:pt idx="43265">
                  <c:v>43003.960416608796</c:v>
                </c:pt>
                <c:pt idx="43266">
                  <c:v>43003.967361053241</c:v>
                </c:pt>
                <c:pt idx="43267">
                  <c:v>43003.974305497686</c:v>
                </c:pt>
                <c:pt idx="43268">
                  <c:v>43003.981249942131</c:v>
                </c:pt>
                <c:pt idx="43269">
                  <c:v>43003.988194386577</c:v>
                </c:pt>
                <c:pt idx="43270">
                  <c:v>43003.995138831022</c:v>
                </c:pt>
                <c:pt idx="43271">
                  <c:v>43004.00208327546</c:v>
                </c:pt>
                <c:pt idx="43272">
                  <c:v>43004.009027719905</c:v>
                </c:pt>
                <c:pt idx="43273">
                  <c:v>43004.01597216435</c:v>
                </c:pt>
                <c:pt idx="43274">
                  <c:v>43004.022916608796</c:v>
                </c:pt>
                <c:pt idx="43275">
                  <c:v>43004.029861053241</c:v>
                </c:pt>
                <c:pt idx="43276">
                  <c:v>43004.036805497686</c:v>
                </c:pt>
                <c:pt idx="43277">
                  <c:v>43004.043749942131</c:v>
                </c:pt>
                <c:pt idx="43278">
                  <c:v>43004.050694386577</c:v>
                </c:pt>
                <c:pt idx="43279">
                  <c:v>43004.057638831022</c:v>
                </c:pt>
                <c:pt idx="43280">
                  <c:v>43004.06458327546</c:v>
                </c:pt>
                <c:pt idx="43281">
                  <c:v>43004.071527719905</c:v>
                </c:pt>
                <c:pt idx="43282">
                  <c:v>43004.07847216435</c:v>
                </c:pt>
                <c:pt idx="43283">
                  <c:v>43004.085416608796</c:v>
                </c:pt>
                <c:pt idx="43284">
                  <c:v>43004.092361053241</c:v>
                </c:pt>
                <c:pt idx="43285">
                  <c:v>43004.099305497686</c:v>
                </c:pt>
                <c:pt idx="43286">
                  <c:v>43004.106249942131</c:v>
                </c:pt>
                <c:pt idx="43287">
                  <c:v>43004.113194386577</c:v>
                </c:pt>
                <c:pt idx="43288">
                  <c:v>43004.120138831022</c:v>
                </c:pt>
                <c:pt idx="43289">
                  <c:v>43004.12708327546</c:v>
                </c:pt>
                <c:pt idx="43290">
                  <c:v>43004.134027719905</c:v>
                </c:pt>
                <c:pt idx="43291">
                  <c:v>43004.14097216435</c:v>
                </c:pt>
                <c:pt idx="43292">
                  <c:v>43004.147916608796</c:v>
                </c:pt>
                <c:pt idx="43293">
                  <c:v>43004.154861053241</c:v>
                </c:pt>
                <c:pt idx="43294">
                  <c:v>43004.161805497686</c:v>
                </c:pt>
                <c:pt idx="43295">
                  <c:v>43004.168749942131</c:v>
                </c:pt>
                <c:pt idx="43296">
                  <c:v>43004.175694386577</c:v>
                </c:pt>
                <c:pt idx="43297">
                  <c:v>43004.182638831022</c:v>
                </c:pt>
                <c:pt idx="43298">
                  <c:v>43004.18958327546</c:v>
                </c:pt>
                <c:pt idx="43299">
                  <c:v>43004.196527719905</c:v>
                </c:pt>
                <c:pt idx="43300">
                  <c:v>43004.20347216435</c:v>
                </c:pt>
                <c:pt idx="43301">
                  <c:v>43004.210416608796</c:v>
                </c:pt>
                <c:pt idx="43302">
                  <c:v>43004.217361053241</c:v>
                </c:pt>
                <c:pt idx="43303">
                  <c:v>43004.224305497686</c:v>
                </c:pt>
                <c:pt idx="43304">
                  <c:v>43004.231249942131</c:v>
                </c:pt>
                <c:pt idx="43305">
                  <c:v>43004.238194386577</c:v>
                </c:pt>
                <c:pt idx="43306">
                  <c:v>43004.245138831022</c:v>
                </c:pt>
                <c:pt idx="43307">
                  <c:v>43004.25208327546</c:v>
                </c:pt>
                <c:pt idx="43308">
                  <c:v>43004.259027719905</c:v>
                </c:pt>
                <c:pt idx="43309">
                  <c:v>43004.26597216435</c:v>
                </c:pt>
                <c:pt idx="43310">
                  <c:v>43004.272916608796</c:v>
                </c:pt>
                <c:pt idx="43311">
                  <c:v>43004.279861053241</c:v>
                </c:pt>
                <c:pt idx="43312">
                  <c:v>43004.286805497686</c:v>
                </c:pt>
                <c:pt idx="43313">
                  <c:v>43004.293749942131</c:v>
                </c:pt>
                <c:pt idx="43314">
                  <c:v>43004.300694386577</c:v>
                </c:pt>
                <c:pt idx="43315">
                  <c:v>43004.307638831022</c:v>
                </c:pt>
                <c:pt idx="43316">
                  <c:v>43004.31458327546</c:v>
                </c:pt>
                <c:pt idx="43317">
                  <c:v>43004.321527719905</c:v>
                </c:pt>
                <c:pt idx="43318">
                  <c:v>43004.32847216435</c:v>
                </c:pt>
                <c:pt idx="43319">
                  <c:v>43004.335416608796</c:v>
                </c:pt>
                <c:pt idx="43320">
                  <c:v>43004.342361053241</c:v>
                </c:pt>
                <c:pt idx="43321">
                  <c:v>43004.349305497686</c:v>
                </c:pt>
                <c:pt idx="43322">
                  <c:v>43004.356249942131</c:v>
                </c:pt>
                <c:pt idx="43323">
                  <c:v>43004.363194386577</c:v>
                </c:pt>
                <c:pt idx="43324">
                  <c:v>43004.370138831022</c:v>
                </c:pt>
                <c:pt idx="43325">
                  <c:v>43004.37708327546</c:v>
                </c:pt>
                <c:pt idx="43326">
                  <c:v>43004.384027719905</c:v>
                </c:pt>
                <c:pt idx="43327">
                  <c:v>43004.39097216435</c:v>
                </c:pt>
                <c:pt idx="43328">
                  <c:v>43004.397916608796</c:v>
                </c:pt>
                <c:pt idx="43329">
                  <c:v>43004.404861053241</c:v>
                </c:pt>
                <c:pt idx="43330">
                  <c:v>43004.411805497686</c:v>
                </c:pt>
                <c:pt idx="43331">
                  <c:v>43004.418749942131</c:v>
                </c:pt>
                <c:pt idx="43332">
                  <c:v>43004.425694386577</c:v>
                </c:pt>
                <c:pt idx="43333">
                  <c:v>43004.432638831022</c:v>
                </c:pt>
                <c:pt idx="43334">
                  <c:v>43004.43958327546</c:v>
                </c:pt>
                <c:pt idx="43335">
                  <c:v>43004.446527719905</c:v>
                </c:pt>
                <c:pt idx="43336">
                  <c:v>43004.45347216435</c:v>
                </c:pt>
                <c:pt idx="43337">
                  <c:v>43004.460416608796</c:v>
                </c:pt>
                <c:pt idx="43338">
                  <c:v>43004.467361053241</c:v>
                </c:pt>
                <c:pt idx="43339">
                  <c:v>43004.474305497686</c:v>
                </c:pt>
                <c:pt idx="43340">
                  <c:v>43004.481249942131</c:v>
                </c:pt>
                <c:pt idx="43341">
                  <c:v>43004.488194386577</c:v>
                </c:pt>
                <c:pt idx="43342">
                  <c:v>43004.495138831022</c:v>
                </c:pt>
                <c:pt idx="43343">
                  <c:v>43004.50208327546</c:v>
                </c:pt>
                <c:pt idx="43344">
                  <c:v>43004.509027719905</c:v>
                </c:pt>
                <c:pt idx="43345">
                  <c:v>43004.51597216435</c:v>
                </c:pt>
                <c:pt idx="43346">
                  <c:v>43004.522916608796</c:v>
                </c:pt>
                <c:pt idx="43347">
                  <c:v>43004.529861053241</c:v>
                </c:pt>
                <c:pt idx="43348">
                  <c:v>43004.536805497686</c:v>
                </c:pt>
                <c:pt idx="43349">
                  <c:v>43004.543749942131</c:v>
                </c:pt>
                <c:pt idx="43350">
                  <c:v>43004.550694386577</c:v>
                </c:pt>
                <c:pt idx="43351">
                  <c:v>43004.557638831022</c:v>
                </c:pt>
                <c:pt idx="43352">
                  <c:v>43004.56458327546</c:v>
                </c:pt>
                <c:pt idx="43353">
                  <c:v>43004.571527719905</c:v>
                </c:pt>
                <c:pt idx="43354">
                  <c:v>43004.57847216435</c:v>
                </c:pt>
                <c:pt idx="43355">
                  <c:v>43004.585416608796</c:v>
                </c:pt>
                <c:pt idx="43356">
                  <c:v>43004.592361053241</c:v>
                </c:pt>
                <c:pt idx="43357">
                  <c:v>43004.599305497686</c:v>
                </c:pt>
                <c:pt idx="43358">
                  <c:v>43004.606249942131</c:v>
                </c:pt>
                <c:pt idx="43359">
                  <c:v>43004.613194386577</c:v>
                </c:pt>
                <c:pt idx="43360">
                  <c:v>43004.620138831022</c:v>
                </c:pt>
                <c:pt idx="43361">
                  <c:v>43004.62708327546</c:v>
                </c:pt>
                <c:pt idx="43362">
                  <c:v>43004.634027719905</c:v>
                </c:pt>
                <c:pt idx="43363">
                  <c:v>43004.64097216435</c:v>
                </c:pt>
                <c:pt idx="43364">
                  <c:v>43004.647916608796</c:v>
                </c:pt>
                <c:pt idx="43365">
                  <c:v>43004.654861053241</c:v>
                </c:pt>
                <c:pt idx="43366">
                  <c:v>43004.661805497686</c:v>
                </c:pt>
                <c:pt idx="43367">
                  <c:v>43004.668749942131</c:v>
                </c:pt>
                <c:pt idx="43368">
                  <c:v>43004.675694386577</c:v>
                </c:pt>
                <c:pt idx="43369">
                  <c:v>43004.682638831022</c:v>
                </c:pt>
                <c:pt idx="43370">
                  <c:v>43004.68958327546</c:v>
                </c:pt>
                <c:pt idx="43371">
                  <c:v>43004.696527719905</c:v>
                </c:pt>
                <c:pt idx="43372">
                  <c:v>43004.70347216435</c:v>
                </c:pt>
                <c:pt idx="43373">
                  <c:v>43004.710416608796</c:v>
                </c:pt>
                <c:pt idx="43374">
                  <c:v>43004.717361053241</c:v>
                </c:pt>
                <c:pt idx="43375">
                  <c:v>43004.724305497686</c:v>
                </c:pt>
                <c:pt idx="43376">
                  <c:v>43004.731249942131</c:v>
                </c:pt>
                <c:pt idx="43377">
                  <c:v>43004.738194386577</c:v>
                </c:pt>
                <c:pt idx="43378">
                  <c:v>43004.745138831022</c:v>
                </c:pt>
                <c:pt idx="43379">
                  <c:v>43004.75208327546</c:v>
                </c:pt>
                <c:pt idx="43380">
                  <c:v>43004.759027719905</c:v>
                </c:pt>
                <c:pt idx="43381">
                  <c:v>43004.76597216435</c:v>
                </c:pt>
                <c:pt idx="43382">
                  <c:v>43004.772916608796</c:v>
                </c:pt>
                <c:pt idx="43383">
                  <c:v>43004.779861053241</c:v>
                </c:pt>
                <c:pt idx="43384">
                  <c:v>43004.786805497686</c:v>
                </c:pt>
                <c:pt idx="43385">
                  <c:v>43004.793749942131</c:v>
                </c:pt>
                <c:pt idx="43386">
                  <c:v>43004.800694386577</c:v>
                </c:pt>
                <c:pt idx="43387">
                  <c:v>43004.807638831022</c:v>
                </c:pt>
                <c:pt idx="43388">
                  <c:v>43004.81458327546</c:v>
                </c:pt>
                <c:pt idx="43389">
                  <c:v>43004.821527719905</c:v>
                </c:pt>
                <c:pt idx="43390">
                  <c:v>43004.82847216435</c:v>
                </c:pt>
                <c:pt idx="43391">
                  <c:v>43004.835416608796</c:v>
                </c:pt>
                <c:pt idx="43392">
                  <c:v>43004.842361053241</c:v>
                </c:pt>
                <c:pt idx="43393">
                  <c:v>43004.849305497686</c:v>
                </c:pt>
                <c:pt idx="43394">
                  <c:v>43004.856249942131</c:v>
                </c:pt>
                <c:pt idx="43395">
                  <c:v>43004.863194386577</c:v>
                </c:pt>
                <c:pt idx="43396">
                  <c:v>43004.870138831022</c:v>
                </c:pt>
                <c:pt idx="43397">
                  <c:v>43004.87708327546</c:v>
                </c:pt>
                <c:pt idx="43398">
                  <c:v>43004.884027719905</c:v>
                </c:pt>
                <c:pt idx="43399">
                  <c:v>43004.89097216435</c:v>
                </c:pt>
                <c:pt idx="43400">
                  <c:v>43004.897916608796</c:v>
                </c:pt>
                <c:pt idx="43401">
                  <c:v>43004.904861053241</c:v>
                </c:pt>
                <c:pt idx="43402">
                  <c:v>43004.911805497686</c:v>
                </c:pt>
                <c:pt idx="43403">
                  <c:v>43004.918749942131</c:v>
                </c:pt>
                <c:pt idx="43404">
                  <c:v>43004.925694386577</c:v>
                </c:pt>
                <c:pt idx="43405">
                  <c:v>43004.932638831022</c:v>
                </c:pt>
                <c:pt idx="43406">
                  <c:v>43004.93958327546</c:v>
                </c:pt>
                <c:pt idx="43407">
                  <c:v>43004.946527719905</c:v>
                </c:pt>
                <c:pt idx="43408">
                  <c:v>43004.95347216435</c:v>
                </c:pt>
                <c:pt idx="43409">
                  <c:v>43004.960416608796</c:v>
                </c:pt>
                <c:pt idx="43410">
                  <c:v>43004.967361053241</c:v>
                </c:pt>
                <c:pt idx="43411">
                  <c:v>43004.974305497686</c:v>
                </c:pt>
                <c:pt idx="43412">
                  <c:v>43004.981249942131</c:v>
                </c:pt>
                <c:pt idx="43413">
                  <c:v>43004.988194386577</c:v>
                </c:pt>
                <c:pt idx="43414">
                  <c:v>43004.995138831022</c:v>
                </c:pt>
                <c:pt idx="43415">
                  <c:v>43005.00208327546</c:v>
                </c:pt>
                <c:pt idx="43416">
                  <c:v>43005.009027719905</c:v>
                </c:pt>
                <c:pt idx="43417">
                  <c:v>43005.01597216435</c:v>
                </c:pt>
                <c:pt idx="43418">
                  <c:v>43005.022916608796</c:v>
                </c:pt>
                <c:pt idx="43419">
                  <c:v>43005.029861053241</c:v>
                </c:pt>
                <c:pt idx="43420">
                  <c:v>43005.036805497686</c:v>
                </c:pt>
                <c:pt idx="43421">
                  <c:v>43005.043749942131</c:v>
                </c:pt>
                <c:pt idx="43422">
                  <c:v>43005.050694386577</c:v>
                </c:pt>
                <c:pt idx="43423">
                  <c:v>43005.057638831022</c:v>
                </c:pt>
                <c:pt idx="43424">
                  <c:v>43005.06458327546</c:v>
                </c:pt>
                <c:pt idx="43425">
                  <c:v>43005.071527719905</c:v>
                </c:pt>
                <c:pt idx="43426">
                  <c:v>43005.07847216435</c:v>
                </c:pt>
                <c:pt idx="43427">
                  <c:v>43005.085416608796</c:v>
                </c:pt>
                <c:pt idx="43428">
                  <c:v>43005.092361053241</c:v>
                </c:pt>
                <c:pt idx="43429">
                  <c:v>43005.099305497686</c:v>
                </c:pt>
                <c:pt idx="43430">
                  <c:v>43005.106249942131</c:v>
                </c:pt>
                <c:pt idx="43431">
                  <c:v>43005.113194386577</c:v>
                </c:pt>
                <c:pt idx="43432">
                  <c:v>43005.120138831022</c:v>
                </c:pt>
                <c:pt idx="43433">
                  <c:v>43005.12708327546</c:v>
                </c:pt>
                <c:pt idx="43434">
                  <c:v>43005.134027719905</c:v>
                </c:pt>
                <c:pt idx="43435">
                  <c:v>43005.14097216435</c:v>
                </c:pt>
                <c:pt idx="43436">
                  <c:v>43005.147916608796</c:v>
                </c:pt>
                <c:pt idx="43437">
                  <c:v>43005.154861053241</c:v>
                </c:pt>
                <c:pt idx="43438">
                  <c:v>43005.161805497686</c:v>
                </c:pt>
                <c:pt idx="43439">
                  <c:v>43005.168749942131</c:v>
                </c:pt>
                <c:pt idx="43440">
                  <c:v>43005.175694386577</c:v>
                </c:pt>
                <c:pt idx="43441">
                  <c:v>43005.182638831022</c:v>
                </c:pt>
                <c:pt idx="43442">
                  <c:v>43005.18958327546</c:v>
                </c:pt>
                <c:pt idx="43443">
                  <c:v>43005.196527719905</c:v>
                </c:pt>
                <c:pt idx="43444">
                  <c:v>43005.20347216435</c:v>
                </c:pt>
                <c:pt idx="43445">
                  <c:v>43005.210416608796</c:v>
                </c:pt>
                <c:pt idx="43446">
                  <c:v>43005.217361053241</c:v>
                </c:pt>
                <c:pt idx="43447">
                  <c:v>43005.224305497686</c:v>
                </c:pt>
                <c:pt idx="43448">
                  <c:v>43005.231249942131</c:v>
                </c:pt>
                <c:pt idx="43449">
                  <c:v>43005.238194386577</c:v>
                </c:pt>
                <c:pt idx="43450">
                  <c:v>43005.245138831022</c:v>
                </c:pt>
                <c:pt idx="43451">
                  <c:v>43005.25208327546</c:v>
                </c:pt>
                <c:pt idx="43452">
                  <c:v>43005.259027719905</c:v>
                </c:pt>
                <c:pt idx="43453">
                  <c:v>43005.26597216435</c:v>
                </c:pt>
                <c:pt idx="43454">
                  <c:v>43005.272916608796</c:v>
                </c:pt>
                <c:pt idx="43455">
                  <c:v>43005.279861053241</c:v>
                </c:pt>
                <c:pt idx="43456">
                  <c:v>43005.286805497686</c:v>
                </c:pt>
                <c:pt idx="43457">
                  <c:v>43005.293749942131</c:v>
                </c:pt>
                <c:pt idx="43458">
                  <c:v>43005.300694386577</c:v>
                </c:pt>
                <c:pt idx="43459">
                  <c:v>43005.307638831022</c:v>
                </c:pt>
                <c:pt idx="43460">
                  <c:v>43005.31458327546</c:v>
                </c:pt>
                <c:pt idx="43461">
                  <c:v>43005.321527719905</c:v>
                </c:pt>
                <c:pt idx="43462">
                  <c:v>43005.32847216435</c:v>
                </c:pt>
                <c:pt idx="43463">
                  <c:v>43005.335416608796</c:v>
                </c:pt>
                <c:pt idx="43464">
                  <c:v>43005.342361053241</c:v>
                </c:pt>
                <c:pt idx="43465">
                  <c:v>43005.349305497686</c:v>
                </c:pt>
                <c:pt idx="43466">
                  <c:v>43005.356249942131</c:v>
                </c:pt>
                <c:pt idx="43467">
                  <c:v>43005.363194386577</c:v>
                </c:pt>
                <c:pt idx="43468">
                  <c:v>43005.370138831022</c:v>
                </c:pt>
                <c:pt idx="43469">
                  <c:v>43005.37708327546</c:v>
                </c:pt>
                <c:pt idx="43470">
                  <c:v>43005.384027719905</c:v>
                </c:pt>
                <c:pt idx="43471">
                  <c:v>43005.39097216435</c:v>
                </c:pt>
                <c:pt idx="43472">
                  <c:v>43005.397916608796</c:v>
                </c:pt>
                <c:pt idx="43473">
                  <c:v>43005.404861053241</c:v>
                </c:pt>
                <c:pt idx="43474">
                  <c:v>43005.411805497686</c:v>
                </c:pt>
                <c:pt idx="43475">
                  <c:v>43005.418749942131</c:v>
                </c:pt>
                <c:pt idx="43476">
                  <c:v>43005.425694386577</c:v>
                </c:pt>
                <c:pt idx="43477">
                  <c:v>43005.432638831022</c:v>
                </c:pt>
                <c:pt idx="43478">
                  <c:v>43005.43958327546</c:v>
                </c:pt>
                <c:pt idx="43479">
                  <c:v>43005.446527719905</c:v>
                </c:pt>
                <c:pt idx="43480">
                  <c:v>43005.45347216435</c:v>
                </c:pt>
                <c:pt idx="43481">
                  <c:v>43005.460416608796</c:v>
                </c:pt>
                <c:pt idx="43482">
                  <c:v>43005.467361053241</c:v>
                </c:pt>
                <c:pt idx="43483">
                  <c:v>43005.474305497686</c:v>
                </c:pt>
                <c:pt idx="43484">
                  <c:v>43005.481249942131</c:v>
                </c:pt>
                <c:pt idx="43485">
                  <c:v>43005.488194386577</c:v>
                </c:pt>
                <c:pt idx="43486">
                  <c:v>43005.495138831022</c:v>
                </c:pt>
                <c:pt idx="43487">
                  <c:v>43005.50208327546</c:v>
                </c:pt>
                <c:pt idx="43488">
                  <c:v>43005.509027719905</c:v>
                </c:pt>
                <c:pt idx="43489">
                  <c:v>43005.51597216435</c:v>
                </c:pt>
                <c:pt idx="43490">
                  <c:v>43005.522916608796</c:v>
                </c:pt>
                <c:pt idx="43491">
                  <c:v>43005.529861053241</c:v>
                </c:pt>
                <c:pt idx="43492">
                  <c:v>43005.536805497686</c:v>
                </c:pt>
                <c:pt idx="43493">
                  <c:v>43005.543749942131</c:v>
                </c:pt>
                <c:pt idx="43494">
                  <c:v>43005.550694386577</c:v>
                </c:pt>
                <c:pt idx="43495">
                  <c:v>43005.557638831022</c:v>
                </c:pt>
                <c:pt idx="43496">
                  <c:v>43005.56458327546</c:v>
                </c:pt>
                <c:pt idx="43497">
                  <c:v>43005.571527719905</c:v>
                </c:pt>
                <c:pt idx="43498">
                  <c:v>43005.57847216435</c:v>
                </c:pt>
                <c:pt idx="43499">
                  <c:v>43005.585416608796</c:v>
                </c:pt>
                <c:pt idx="43500">
                  <c:v>43005.592361053241</c:v>
                </c:pt>
                <c:pt idx="43501">
                  <c:v>43005.599305497686</c:v>
                </c:pt>
                <c:pt idx="43502">
                  <c:v>43005.606249942131</c:v>
                </c:pt>
                <c:pt idx="43503">
                  <c:v>43005.613194386577</c:v>
                </c:pt>
                <c:pt idx="43504">
                  <c:v>43005.620138831022</c:v>
                </c:pt>
                <c:pt idx="43505">
                  <c:v>43005.62708327546</c:v>
                </c:pt>
                <c:pt idx="43506">
                  <c:v>43005.634027719905</c:v>
                </c:pt>
                <c:pt idx="43507">
                  <c:v>43005.64097216435</c:v>
                </c:pt>
                <c:pt idx="43508">
                  <c:v>43005.647916608796</c:v>
                </c:pt>
                <c:pt idx="43509">
                  <c:v>43005.654861053241</c:v>
                </c:pt>
                <c:pt idx="43510">
                  <c:v>43005.661805497686</c:v>
                </c:pt>
                <c:pt idx="43511">
                  <c:v>43005.668749942131</c:v>
                </c:pt>
                <c:pt idx="43512">
                  <c:v>43005.675694386577</c:v>
                </c:pt>
                <c:pt idx="43513">
                  <c:v>43005.682638831022</c:v>
                </c:pt>
                <c:pt idx="43514">
                  <c:v>43005.68958327546</c:v>
                </c:pt>
                <c:pt idx="43515">
                  <c:v>43005.696527719905</c:v>
                </c:pt>
                <c:pt idx="43516">
                  <c:v>43005.70347216435</c:v>
                </c:pt>
                <c:pt idx="43517">
                  <c:v>43005.710416608796</c:v>
                </c:pt>
                <c:pt idx="43518">
                  <c:v>43005.717361053241</c:v>
                </c:pt>
                <c:pt idx="43519">
                  <c:v>43005.724305497686</c:v>
                </c:pt>
                <c:pt idx="43520">
                  <c:v>43005.731249942131</c:v>
                </c:pt>
                <c:pt idx="43521">
                  <c:v>43005.738194386577</c:v>
                </c:pt>
                <c:pt idx="43522">
                  <c:v>43005.745138831022</c:v>
                </c:pt>
                <c:pt idx="43523">
                  <c:v>43005.75208327546</c:v>
                </c:pt>
                <c:pt idx="43524">
                  <c:v>43005.759027719905</c:v>
                </c:pt>
                <c:pt idx="43525">
                  <c:v>43005.76597216435</c:v>
                </c:pt>
                <c:pt idx="43526">
                  <c:v>43005.772916608796</c:v>
                </c:pt>
                <c:pt idx="43527">
                  <c:v>43005.779861053241</c:v>
                </c:pt>
                <c:pt idx="43528">
                  <c:v>43005.786805497686</c:v>
                </c:pt>
                <c:pt idx="43529">
                  <c:v>43005.793749942131</c:v>
                </c:pt>
                <c:pt idx="43530">
                  <c:v>43005.800694386577</c:v>
                </c:pt>
                <c:pt idx="43531">
                  <c:v>43005.807638831022</c:v>
                </c:pt>
                <c:pt idx="43532">
                  <c:v>43005.81458327546</c:v>
                </c:pt>
                <c:pt idx="43533">
                  <c:v>43005.821527719905</c:v>
                </c:pt>
                <c:pt idx="43534">
                  <c:v>43005.82847216435</c:v>
                </c:pt>
                <c:pt idx="43535">
                  <c:v>43005.835416608796</c:v>
                </c:pt>
                <c:pt idx="43536">
                  <c:v>43005.842361053241</c:v>
                </c:pt>
                <c:pt idx="43537">
                  <c:v>43005.849305497686</c:v>
                </c:pt>
                <c:pt idx="43538">
                  <c:v>43005.856249942131</c:v>
                </c:pt>
                <c:pt idx="43539">
                  <c:v>43005.863194386577</c:v>
                </c:pt>
                <c:pt idx="43540">
                  <c:v>43005.870138831022</c:v>
                </c:pt>
                <c:pt idx="43541">
                  <c:v>43005.87708327546</c:v>
                </c:pt>
                <c:pt idx="43542">
                  <c:v>43005.884027719905</c:v>
                </c:pt>
                <c:pt idx="43543">
                  <c:v>43005.89097216435</c:v>
                </c:pt>
                <c:pt idx="43544">
                  <c:v>43005.897916608796</c:v>
                </c:pt>
                <c:pt idx="43545">
                  <c:v>43005.904861053241</c:v>
                </c:pt>
                <c:pt idx="43546">
                  <c:v>43005.911805497686</c:v>
                </c:pt>
                <c:pt idx="43547">
                  <c:v>43005.918749942131</c:v>
                </c:pt>
                <c:pt idx="43548">
                  <c:v>43005.925694386577</c:v>
                </c:pt>
                <c:pt idx="43549">
                  <c:v>43005.932638831022</c:v>
                </c:pt>
                <c:pt idx="43550">
                  <c:v>43005.93958327546</c:v>
                </c:pt>
                <c:pt idx="43551">
                  <c:v>43005.946527719905</c:v>
                </c:pt>
                <c:pt idx="43552">
                  <c:v>43005.95347216435</c:v>
                </c:pt>
                <c:pt idx="43553">
                  <c:v>43005.960416608796</c:v>
                </c:pt>
                <c:pt idx="43554">
                  <c:v>43005.967361053241</c:v>
                </c:pt>
                <c:pt idx="43555">
                  <c:v>43005.974305497686</c:v>
                </c:pt>
                <c:pt idx="43556">
                  <c:v>43005.981249942131</c:v>
                </c:pt>
                <c:pt idx="43557">
                  <c:v>43005.988194386577</c:v>
                </c:pt>
                <c:pt idx="43558">
                  <c:v>43005.995138831022</c:v>
                </c:pt>
                <c:pt idx="43559">
                  <c:v>43006.00208327546</c:v>
                </c:pt>
                <c:pt idx="43560">
                  <c:v>43006.009027719905</c:v>
                </c:pt>
                <c:pt idx="43561">
                  <c:v>43006.01597216435</c:v>
                </c:pt>
                <c:pt idx="43562">
                  <c:v>43006.022916608796</c:v>
                </c:pt>
                <c:pt idx="43563">
                  <c:v>43006.029861053241</c:v>
                </c:pt>
                <c:pt idx="43564">
                  <c:v>43006.036805497686</c:v>
                </c:pt>
                <c:pt idx="43565">
                  <c:v>43006.043749942131</c:v>
                </c:pt>
                <c:pt idx="43566">
                  <c:v>43006.050694386577</c:v>
                </c:pt>
                <c:pt idx="43567">
                  <c:v>43006.057638831022</c:v>
                </c:pt>
                <c:pt idx="43568">
                  <c:v>43006.06458327546</c:v>
                </c:pt>
                <c:pt idx="43569">
                  <c:v>43006.071527719905</c:v>
                </c:pt>
                <c:pt idx="43570">
                  <c:v>43006.07847216435</c:v>
                </c:pt>
                <c:pt idx="43571">
                  <c:v>43006.085416608796</c:v>
                </c:pt>
                <c:pt idx="43572">
                  <c:v>43006.092361053241</c:v>
                </c:pt>
                <c:pt idx="43573">
                  <c:v>43006.099305497686</c:v>
                </c:pt>
                <c:pt idx="43574">
                  <c:v>43006.106249942131</c:v>
                </c:pt>
                <c:pt idx="43575">
                  <c:v>43006.113194386577</c:v>
                </c:pt>
                <c:pt idx="43576">
                  <c:v>43006.120138831022</c:v>
                </c:pt>
                <c:pt idx="43577">
                  <c:v>43006.12708327546</c:v>
                </c:pt>
                <c:pt idx="43578">
                  <c:v>43006.134027719905</c:v>
                </c:pt>
                <c:pt idx="43579">
                  <c:v>43006.14097216435</c:v>
                </c:pt>
                <c:pt idx="43580">
                  <c:v>43006.147916608796</c:v>
                </c:pt>
                <c:pt idx="43581">
                  <c:v>43006.154861053241</c:v>
                </c:pt>
                <c:pt idx="43582">
                  <c:v>43006.161805497686</c:v>
                </c:pt>
                <c:pt idx="43583">
                  <c:v>43006.168749942131</c:v>
                </c:pt>
                <c:pt idx="43584">
                  <c:v>43006.175694386577</c:v>
                </c:pt>
                <c:pt idx="43585">
                  <c:v>43006.182638831022</c:v>
                </c:pt>
                <c:pt idx="43586">
                  <c:v>43006.18958327546</c:v>
                </c:pt>
                <c:pt idx="43587">
                  <c:v>43006.196527719905</c:v>
                </c:pt>
                <c:pt idx="43588">
                  <c:v>43006.20347216435</c:v>
                </c:pt>
                <c:pt idx="43589">
                  <c:v>43006.210416608796</c:v>
                </c:pt>
                <c:pt idx="43590">
                  <c:v>43006.217361053241</c:v>
                </c:pt>
                <c:pt idx="43591">
                  <c:v>43006.224305497686</c:v>
                </c:pt>
                <c:pt idx="43592">
                  <c:v>43006.231249942131</c:v>
                </c:pt>
                <c:pt idx="43593">
                  <c:v>43006.238194386577</c:v>
                </c:pt>
                <c:pt idx="43594">
                  <c:v>43006.245138831022</c:v>
                </c:pt>
                <c:pt idx="43595">
                  <c:v>43006.25208327546</c:v>
                </c:pt>
                <c:pt idx="43596">
                  <c:v>43006.259027719905</c:v>
                </c:pt>
                <c:pt idx="43597">
                  <c:v>43006.26597216435</c:v>
                </c:pt>
                <c:pt idx="43598">
                  <c:v>43006.272916608796</c:v>
                </c:pt>
                <c:pt idx="43599">
                  <c:v>43006.279861053241</c:v>
                </c:pt>
                <c:pt idx="43600">
                  <c:v>43006.286805497686</c:v>
                </c:pt>
                <c:pt idx="43601">
                  <c:v>43006.293749942131</c:v>
                </c:pt>
                <c:pt idx="43602">
                  <c:v>43006.300694386577</c:v>
                </c:pt>
                <c:pt idx="43603">
                  <c:v>43006.307638831022</c:v>
                </c:pt>
                <c:pt idx="43604">
                  <c:v>43006.31458327546</c:v>
                </c:pt>
                <c:pt idx="43605">
                  <c:v>43006.321527719905</c:v>
                </c:pt>
                <c:pt idx="43606">
                  <c:v>43006.32847216435</c:v>
                </c:pt>
                <c:pt idx="43607">
                  <c:v>43006.335416608796</c:v>
                </c:pt>
                <c:pt idx="43608">
                  <c:v>43006.342361053241</c:v>
                </c:pt>
                <c:pt idx="43609">
                  <c:v>43006.349305497686</c:v>
                </c:pt>
                <c:pt idx="43610">
                  <c:v>43006.356249942131</c:v>
                </c:pt>
                <c:pt idx="43611">
                  <c:v>43006.363194386577</c:v>
                </c:pt>
                <c:pt idx="43612">
                  <c:v>43006.370138831022</c:v>
                </c:pt>
                <c:pt idx="43613">
                  <c:v>43006.37708327546</c:v>
                </c:pt>
                <c:pt idx="43614">
                  <c:v>43006.384027719905</c:v>
                </c:pt>
                <c:pt idx="43615">
                  <c:v>43006.39097216435</c:v>
                </c:pt>
                <c:pt idx="43616">
                  <c:v>43006.397916608796</c:v>
                </c:pt>
                <c:pt idx="43617">
                  <c:v>43006.404861053241</c:v>
                </c:pt>
                <c:pt idx="43618">
                  <c:v>43006.411805497686</c:v>
                </c:pt>
                <c:pt idx="43619">
                  <c:v>43006.418749942131</c:v>
                </c:pt>
                <c:pt idx="43620">
                  <c:v>43006.425694386577</c:v>
                </c:pt>
                <c:pt idx="43621">
                  <c:v>43006.432638831022</c:v>
                </c:pt>
                <c:pt idx="43622">
                  <c:v>43006.43958327546</c:v>
                </c:pt>
                <c:pt idx="43623">
                  <c:v>43006.446527719905</c:v>
                </c:pt>
                <c:pt idx="43624">
                  <c:v>43006.45347216435</c:v>
                </c:pt>
                <c:pt idx="43625">
                  <c:v>43006.460416608796</c:v>
                </c:pt>
                <c:pt idx="43626">
                  <c:v>43006.467361053241</c:v>
                </c:pt>
                <c:pt idx="43627">
                  <c:v>43006.474305497686</c:v>
                </c:pt>
                <c:pt idx="43628">
                  <c:v>43006.481249942131</c:v>
                </c:pt>
                <c:pt idx="43629">
                  <c:v>43006.488194386577</c:v>
                </c:pt>
                <c:pt idx="43630">
                  <c:v>43006.495138831022</c:v>
                </c:pt>
                <c:pt idx="43631">
                  <c:v>43006.50208327546</c:v>
                </c:pt>
                <c:pt idx="43632">
                  <c:v>43006.509027719905</c:v>
                </c:pt>
                <c:pt idx="43633">
                  <c:v>43006.51597216435</c:v>
                </c:pt>
                <c:pt idx="43634">
                  <c:v>43006.522916608796</c:v>
                </c:pt>
                <c:pt idx="43635">
                  <c:v>43006.529861053241</c:v>
                </c:pt>
                <c:pt idx="43636">
                  <c:v>43006.536805497686</c:v>
                </c:pt>
                <c:pt idx="43637">
                  <c:v>43006.543749942131</c:v>
                </c:pt>
                <c:pt idx="43638">
                  <c:v>43006.550694386577</c:v>
                </c:pt>
                <c:pt idx="43639">
                  <c:v>43006.557638831022</c:v>
                </c:pt>
                <c:pt idx="43640">
                  <c:v>43006.56458327546</c:v>
                </c:pt>
                <c:pt idx="43641">
                  <c:v>43006.571527719905</c:v>
                </c:pt>
                <c:pt idx="43642">
                  <c:v>43006.57847216435</c:v>
                </c:pt>
                <c:pt idx="43643">
                  <c:v>43006.585416608796</c:v>
                </c:pt>
                <c:pt idx="43644">
                  <c:v>43006.592361053241</c:v>
                </c:pt>
                <c:pt idx="43645">
                  <c:v>43006.599305497686</c:v>
                </c:pt>
                <c:pt idx="43646">
                  <c:v>43006.606249942131</c:v>
                </c:pt>
                <c:pt idx="43647">
                  <c:v>43006.613194386577</c:v>
                </c:pt>
                <c:pt idx="43648">
                  <c:v>43006.620138831022</c:v>
                </c:pt>
                <c:pt idx="43649">
                  <c:v>43006.62708327546</c:v>
                </c:pt>
                <c:pt idx="43650">
                  <c:v>43006.634027719905</c:v>
                </c:pt>
                <c:pt idx="43651">
                  <c:v>43006.64097216435</c:v>
                </c:pt>
                <c:pt idx="43652">
                  <c:v>43006.647916608796</c:v>
                </c:pt>
                <c:pt idx="43653">
                  <c:v>43006.654861053241</c:v>
                </c:pt>
                <c:pt idx="43654">
                  <c:v>43006.661805497686</c:v>
                </c:pt>
                <c:pt idx="43655">
                  <c:v>43006.668749942131</c:v>
                </c:pt>
                <c:pt idx="43656">
                  <c:v>43006.675694386577</c:v>
                </c:pt>
                <c:pt idx="43657">
                  <c:v>43006.682638831022</c:v>
                </c:pt>
                <c:pt idx="43658">
                  <c:v>43006.68958327546</c:v>
                </c:pt>
                <c:pt idx="43659">
                  <c:v>43006.696527719905</c:v>
                </c:pt>
                <c:pt idx="43660">
                  <c:v>43006.70347216435</c:v>
                </c:pt>
                <c:pt idx="43661">
                  <c:v>43006.710416608796</c:v>
                </c:pt>
                <c:pt idx="43662">
                  <c:v>43006.717361053241</c:v>
                </c:pt>
                <c:pt idx="43663">
                  <c:v>43006.724305497686</c:v>
                </c:pt>
                <c:pt idx="43664">
                  <c:v>43006.731249942131</c:v>
                </c:pt>
                <c:pt idx="43665">
                  <c:v>43006.738194386577</c:v>
                </c:pt>
                <c:pt idx="43666">
                  <c:v>43006.745138831022</c:v>
                </c:pt>
                <c:pt idx="43667">
                  <c:v>43006.75208327546</c:v>
                </c:pt>
                <c:pt idx="43668">
                  <c:v>43006.759027719905</c:v>
                </c:pt>
                <c:pt idx="43669">
                  <c:v>43006.76597216435</c:v>
                </c:pt>
                <c:pt idx="43670">
                  <c:v>43006.772916608796</c:v>
                </c:pt>
                <c:pt idx="43671">
                  <c:v>43006.779861053241</c:v>
                </c:pt>
                <c:pt idx="43672">
                  <c:v>43006.786805497686</c:v>
                </c:pt>
                <c:pt idx="43673">
                  <c:v>43006.793749942131</c:v>
                </c:pt>
                <c:pt idx="43674">
                  <c:v>43006.800694386577</c:v>
                </c:pt>
                <c:pt idx="43675">
                  <c:v>43006.807638831022</c:v>
                </c:pt>
                <c:pt idx="43676">
                  <c:v>43006.81458327546</c:v>
                </c:pt>
                <c:pt idx="43677">
                  <c:v>43006.821527719905</c:v>
                </c:pt>
                <c:pt idx="43678">
                  <c:v>43006.82847216435</c:v>
                </c:pt>
                <c:pt idx="43679">
                  <c:v>43006.835416608796</c:v>
                </c:pt>
                <c:pt idx="43680">
                  <c:v>43006.842361053241</c:v>
                </c:pt>
                <c:pt idx="43681">
                  <c:v>43006.849305497686</c:v>
                </c:pt>
                <c:pt idx="43682">
                  <c:v>43006.856249942131</c:v>
                </c:pt>
                <c:pt idx="43683">
                  <c:v>43006.863194386577</c:v>
                </c:pt>
                <c:pt idx="43684">
                  <c:v>43006.870138831022</c:v>
                </c:pt>
                <c:pt idx="43685">
                  <c:v>43006.87708327546</c:v>
                </c:pt>
                <c:pt idx="43686">
                  <c:v>43006.884027719905</c:v>
                </c:pt>
                <c:pt idx="43687">
                  <c:v>43006.89097216435</c:v>
                </c:pt>
                <c:pt idx="43688">
                  <c:v>43006.897916608796</c:v>
                </c:pt>
                <c:pt idx="43689">
                  <c:v>43006.904861053241</c:v>
                </c:pt>
                <c:pt idx="43690">
                  <c:v>43006.911805497686</c:v>
                </c:pt>
                <c:pt idx="43691">
                  <c:v>43006.918749942131</c:v>
                </c:pt>
                <c:pt idx="43692">
                  <c:v>43006.925694386577</c:v>
                </c:pt>
                <c:pt idx="43693">
                  <c:v>43006.932638831022</c:v>
                </c:pt>
                <c:pt idx="43694">
                  <c:v>43006.93958327546</c:v>
                </c:pt>
                <c:pt idx="43695">
                  <c:v>43006.946527719905</c:v>
                </c:pt>
                <c:pt idx="43696">
                  <c:v>43006.95347216435</c:v>
                </c:pt>
                <c:pt idx="43697">
                  <c:v>43006.960416608796</c:v>
                </c:pt>
                <c:pt idx="43698">
                  <c:v>43006.967361053241</c:v>
                </c:pt>
                <c:pt idx="43699">
                  <c:v>43006.974305497686</c:v>
                </c:pt>
                <c:pt idx="43700">
                  <c:v>43006.981249942131</c:v>
                </c:pt>
                <c:pt idx="43701">
                  <c:v>43006.988194386577</c:v>
                </c:pt>
                <c:pt idx="43702">
                  <c:v>43006.995138831022</c:v>
                </c:pt>
                <c:pt idx="43703">
                  <c:v>43007.00208327546</c:v>
                </c:pt>
                <c:pt idx="43704">
                  <c:v>43007.009027719905</c:v>
                </c:pt>
                <c:pt idx="43705">
                  <c:v>43007.01597216435</c:v>
                </c:pt>
                <c:pt idx="43706">
                  <c:v>43007.022916608796</c:v>
                </c:pt>
                <c:pt idx="43707">
                  <c:v>43007.029861053241</c:v>
                </c:pt>
                <c:pt idx="43708">
                  <c:v>43007.036805497686</c:v>
                </c:pt>
                <c:pt idx="43709">
                  <c:v>43007.043749942131</c:v>
                </c:pt>
                <c:pt idx="43710">
                  <c:v>43007.050694386577</c:v>
                </c:pt>
                <c:pt idx="43711">
                  <c:v>43007.057638831022</c:v>
                </c:pt>
                <c:pt idx="43712">
                  <c:v>43007.06458327546</c:v>
                </c:pt>
                <c:pt idx="43713">
                  <c:v>43007.071527719905</c:v>
                </c:pt>
                <c:pt idx="43714">
                  <c:v>43007.07847216435</c:v>
                </c:pt>
                <c:pt idx="43715">
                  <c:v>43007.085416608796</c:v>
                </c:pt>
                <c:pt idx="43716">
                  <c:v>43007.092361053241</c:v>
                </c:pt>
                <c:pt idx="43717">
                  <c:v>43007.099305497686</c:v>
                </c:pt>
                <c:pt idx="43718">
                  <c:v>43007.106249942131</c:v>
                </c:pt>
                <c:pt idx="43719">
                  <c:v>43007.113194386577</c:v>
                </c:pt>
                <c:pt idx="43720">
                  <c:v>43007.120138831022</c:v>
                </c:pt>
                <c:pt idx="43721">
                  <c:v>43007.12708327546</c:v>
                </c:pt>
                <c:pt idx="43722">
                  <c:v>43007.134027719905</c:v>
                </c:pt>
                <c:pt idx="43723">
                  <c:v>43007.14097216435</c:v>
                </c:pt>
                <c:pt idx="43724">
                  <c:v>43007.147916608796</c:v>
                </c:pt>
                <c:pt idx="43725">
                  <c:v>43007.154861053241</c:v>
                </c:pt>
                <c:pt idx="43726">
                  <c:v>43007.161805497686</c:v>
                </c:pt>
                <c:pt idx="43727">
                  <c:v>43007.168749942131</c:v>
                </c:pt>
                <c:pt idx="43728">
                  <c:v>43007.175694386577</c:v>
                </c:pt>
                <c:pt idx="43729">
                  <c:v>43007.182638831022</c:v>
                </c:pt>
                <c:pt idx="43730">
                  <c:v>43007.18958327546</c:v>
                </c:pt>
                <c:pt idx="43731">
                  <c:v>43007.196527719905</c:v>
                </c:pt>
                <c:pt idx="43732">
                  <c:v>43007.20347216435</c:v>
                </c:pt>
                <c:pt idx="43733">
                  <c:v>43007.210416608796</c:v>
                </c:pt>
                <c:pt idx="43734">
                  <c:v>43007.217361053241</c:v>
                </c:pt>
                <c:pt idx="43735">
                  <c:v>43007.224305497686</c:v>
                </c:pt>
                <c:pt idx="43736">
                  <c:v>43007.231249942131</c:v>
                </c:pt>
                <c:pt idx="43737">
                  <c:v>43007.238194386577</c:v>
                </c:pt>
                <c:pt idx="43738">
                  <c:v>43007.245138831022</c:v>
                </c:pt>
                <c:pt idx="43739">
                  <c:v>43007.25208327546</c:v>
                </c:pt>
                <c:pt idx="43740">
                  <c:v>43007.259027719905</c:v>
                </c:pt>
                <c:pt idx="43741">
                  <c:v>43007.26597216435</c:v>
                </c:pt>
                <c:pt idx="43742">
                  <c:v>43007.272916608796</c:v>
                </c:pt>
                <c:pt idx="43743">
                  <c:v>43007.279861053241</c:v>
                </c:pt>
                <c:pt idx="43744">
                  <c:v>43007.286805497686</c:v>
                </c:pt>
                <c:pt idx="43745">
                  <c:v>43007.293749942131</c:v>
                </c:pt>
                <c:pt idx="43746">
                  <c:v>43007.300694386577</c:v>
                </c:pt>
                <c:pt idx="43747">
                  <c:v>43007.307638831022</c:v>
                </c:pt>
                <c:pt idx="43748">
                  <c:v>43007.31458327546</c:v>
                </c:pt>
                <c:pt idx="43749">
                  <c:v>43007.321527719905</c:v>
                </c:pt>
                <c:pt idx="43750">
                  <c:v>43007.32847216435</c:v>
                </c:pt>
                <c:pt idx="43751">
                  <c:v>43007.335416608796</c:v>
                </c:pt>
                <c:pt idx="43752">
                  <c:v>43007.342361053241</c:v>
                </c:pt>
                <c:pt idx="43753">
                  <c:v>43007.349305497686</c:v>
                </c:pt>
                <c:pt idx="43754">
                  <c:v>43007.356249942131</c:v>
                </c:pt>
                <c:pt idx="43755">
                  <c:v>43007.363194386577</c:v>
                </c:pt>
                <c:pt idx="43756">
                  <c:v>43007.370138831022</c:v>
                </c:pt>
                <c:pt idx="43757">
                  <c:v>43007.37708327546</c:v>
                </c:pt>
                <c:pt idx="43758">
                  <c:v>43007.384027719905</c:v>
                </c:pt>
                <c:pt idx="43759">
                  <c:v>43007.39097216435</c:v>
                </c:pt>
                <c:pt idx="43760">
                  <c:v>43007.397916608796</c:v>
                </c:pt>
                <c:pt idx="43761">
                  <c:v>43007.404861053241</c:v>
                </c:pt>
                <c:pt idx="43762">
                  <c:v>43007.411805497686</c:v>
                </c:pt>
                <c:pt idx="43763">
                  <c:v>43007.418749942131</c:v>
                </c:pt>
                <c:pt idx="43764">
                  <c:v>43007.425694386577</c:v>
                </c:pt>
                <c:pt idx="43765">
                  <c:v>43007.432638831022</c:v>
                </c:pt>
                <c:pt idx="43766">
                  <c:v>43007.43958327546</c:v>
                </c:pt>
                <c:pt idx="43767">
                  <c:v>43007.446527719905</c:v>
                </c:pt>
                <c:pt idx="43768">
                  <c:v>43007.45347216435</c:v>
                </c:pt>
                <c:pt idx="43769">
                  <c:v>43007.460416608796</c:v>
                </c:pt>
                <c:pt idx="43770">
                  <c:v>43007.467361053241</c:v>
                </c:pt>
                <c:pt idx="43771">
                  <c:v>43007.474305497686</c:v>
                </c:pt>
                <c:pt idx="43772">
                  <c:v>43007.481249942131</c:v>
                </c:pt>
                <c:pt idx="43773">
                  <c:v>43007.488194386577</c:v>
                </c:pt>
                <c:pt idx="43774">
                  <c:v>43007.495138831022</c:v>
                </c:pt>
                <c:pt idx="43775">
                  <c:v>43007.50208327546</c:v>
                </c:pt>
                <c:pt idx="43776">
                  <c:v>43007.509027719905</c:v>
                </c:pt>
                <c:pt idx="43777">
                  <c:v>43007.51597216435</c:v>
                </c:pt>
                <c:pt idx="43778">
                  <c:v>43007.522916608796</c:v>
                </c:pt>
                <c:pt idx="43779">
                  <c:v>43007.529861053241</c:v>
                </c:pt>
                <c:pt idx="43780">
                  <c:v>43007.536805497686</c:v>
                </c:pt>
                <c:pt idx="43781">
                  <c:v>43007.543749942131</c:v>
                </c:pt>
                <c:pt idx="43782">
                  <c:v>43007.550694386577</c:v>
                </c:pt>
                <c:pt idx="43783">
                  <c:v>43007.557638831022</c:v>
                </c:pt>
                <c:pt idx="43784">
                  <c:v>43007.56458327546</c:v>
                </c:pt>
                <c:pt idx="43785">
                  <c:v>43007.571527719905</c:v>
                </c:pt>
                <c:pt idx="43786">
                  <c:v>43007.57847216435</c:v>
                </c:pt>
                <c:pt idx="43787">
                  <c:v>43007.585416608796</c:v>
                </c:pt>
                <c:pt idx="43788">
                  <c:v>43007.592361053241</c:v>
                </c:pt>
                <c:pt idx="43789">
                  <c:v>43007.599305497686</c:v>
                </c:pt>
                <c:pt idx="43790">
                  <c:v>43007.606249942131</c:v>
                </c:pt>
                <c:pt idx="43791">
                  <c:v>43007.613194386577</c:v>
                </c:pt>
                <c:pt idx="43792">
                  <c:v>43007.620138831022</c:v>
                </c:pt>
                <c:pt idx="43793">
                  <c:v>43007.62708327546</c:v>
                </c:pt>
                <c:pt idx="43794">
                  <c:v>43007.634027719905</c:v>
                </c:pt>
                <c:pt idx="43795">
                  <c:v>43007.64097216435</c:v>
                </c:pt>
                <c:pt idx="43796">
                  <c:v>43007.647916608796</c:v>
                </c:pt>
                <c:pt idx="43797">
                  <c:v>43007.654861053241</c:v>
                </c:pt>
                <c:pt idx="43798">
                  <c:v>43007.661805497686</c:v>
                </c:pt>
                <c:pt idx="43799">
                  <c:v>43007.668749942131</c:v>
                </c:pt>
                <c:pt idx="43800">
                  <c:v>43007.675694386577</c:v>
                </c:pt>
                <c:pt idx="43801">
                  <c:v>43007.682638831022</c:v>
                </c:pt>
                <c:pt idx="43802">
                  <c:v>43007.68958327546</c:v>
                </c:pt>
                <c:pt idx="43803">
                  <c:v>43007.696527719905</c:v>
                </c:pt>
                <c:pt idx="43804">
                  <c:v>43007.70347216435</c:v>
                </c:pt>
                <c:pt idx="43805">
                  <c:v>43007.710416608796</c:v>
                </c:pt>
                <c:pt idx="43806">
                  <c:v>43007.717361053241</c:v>
                </c:pt>
                <c:pt idx="43807">
                  <c:v>43007.724305497686</c:v>
                </c:pt>
                <c:pt idx="43808">
                  <c:v>43007.731249942131</c:v>
                </c:pt>
                <c:pt idx="43809">
                  <c:v>43007.738194386577</c:v>
                </c:pt>
                <c:pt idx="43810">
                  <c:v>43007.745138831022</c:v>
                </c:pt>
                <c:pt idx="43811">
                  <c:v>43007.75208327546</c:v>
                </c:pt>
                <c:pt idx="43812">
                  <c:v>43007.759027719905</c:v>
                </c:pt>
                <c:pt idx="43813">
                  <c:v>43007.76597216435</c:v>
                </c:pt>
                <c:pt idx="43814">
                  <c:v>43007.772916608796</c:v>
                </c:pt>
                <c:pt idx="43815">
                  <c:v>43007.779861053241</c:v>
                </c:pt>
                <c:pt idx="43816">
                  <c:v>43007.786805497686</c:v>
                </c:pt>
                <c:pt idx="43817">
                  <c:v>43007.793749942131</c:v>
                </c:pt>
                <c:pt idx="43818">
                  <c:v>43007.800694386577</c:v>
                </c:pt>
                <c:pt idx="43819">
                  <c:v>43007.807638831022</c:v>
                </c:pt>
                <c:pt idx="43820">
                  <c:v>43007.81458327546</c:v>
                </c:pt>
                <c:pt idx="43821">
                  <c:v>43007.821527719905</c:v>
                </c:pt>
                <c:pt idx="43822">
                  <c:v>43007.82847216435</c:v>
                </c:pt>
                <c:pt idx="43823">
                  <c:v>43007.835416608796</c:v>
                </c:pt>
                <c:pt idx="43824">
                  <c:v>43007.842361053241</c:v>
                </c:pt>
                <c:pt idx="43825">
                  <c:v>43007.849305497686</c:v>
                </c:pt>
                <c:pt idx="43826">
                  <c:v>43007.856249942131</c:v>
                </c:pt>
                <c:pt idx="43827">
                  <c:v>43007.863194386577</c:v>
                </c:pt>
                <c:pt idx="43828">
                  <c:v>43007.870138831022</c:v>
                </c:pt>
                <c:pt idx="43829">
                  <c:v>43007.87708327546</c:v>
                </c:pt>
                <c:pt idx="43830">
                  <c:v>43007.884027719905</c:v>
                </c:pt>
                <c:pt idx="43831">
                  <c:v>43007.89097216435</c:v>
                </c:pt>
                <c:pt idx="43832">
                  <c:v>43007.897916608796</c:v>
                </c:pt>
                <c:pt idx="43833">
                  <c:v>43007.904861053241</c:v>
                </c:pt>
                <c:pt idx="43834">
                  <c:v>43007.911805497686</c:v>
                </c:pt>
                <c:pt idx="43835">
                  <c:v>43007.918749942131</c:v>
                </c:pt>
                <c:pt idx="43836">
                  <c:v>43007.925694386577</c:v>
                </c:pt>
                <c:pt idx="43837">
                  <c:v>43007.932638831022</c:v>
                </c:pt>
                <c:pt idx="43838">
                  <c:v>43007.93958327546</c:v>
                </c:pt>
                <c:pt idx="43839">
                  <c:v>43007.946527719905</c:v>
                </c:pt>
                <c:pt idx="43840">
                  <c:v>43007.95347216435</c:v>
                </c:pt>
                <c:pt idx="43841">
                  <c:v>43007.960416608796</c:v>
                </c:pt>
                <c:pt idx="43842">
                  <c:v>43007.967361053241</c:v>
                </c:pt>
                <c:pt idx="43843">
                  <c:v>43007.974305497686</c:v>
                </c:pt>
                <c:pt idx="43844">
                  <c:v>43007.981249942131</c:v>
                </c:pt>
                <c:pt idx="43845">
                  <c:v>43007.988194386577</c:v>
                </c:pt>
                <c:pt idx="43846">
                  <c:v>43007.995138831022</c:v>
                </c:pt>
                <c:pt idx="43847">
                  <c:v>43008.00208327546</c:v>
                </c:pt>
                <c:pt idx="43848">
                  <c:v>43008.009027719905</c:v>
                </c:pt>
                <c:pt idx="43849">
                  <c:v>43008.01597216435</c:v>
                </c:pt>
                <c:pt idx="43850">
                  <c:v>43008.022916608796</c:v>
                </c:pt>
                <c:pt idx="43851">
                  <c:v>43008.029861053241</c:v>
                </c:pt>
                <c:pt idx="43852">
                  <c:v>43008.036805497686</c:v>
                </c:pt>
                <c:pt idx="43853">
                  <c:v>43008.043749942131</c:v>
                </c:pt>
                <c:pt idx="43854">
                  <c:v>43008.050694386577</c:v>
                </c:pt>
                <c:pt idx="43855">
                  <c:v>43008.057638831022</c:v>
                </c:pt>
                <c:pt idx="43856">
                  <c:v>43008.06458327546</c:v>
                </c:pt>
                <c:pt idx="43857">
                  <c:v>43008.071527719905</c:v>
                </c:pt>
                <c:pt idx="43858">
                  <c:v>43008.07847216435</c:v>
                </c:pt>
                <c:pt idx="43859">
                  <c:v>43008.085416608796</c:v>
                </c:pt>
                <c:pt idx="43860">
                  <c:v>43008.092361053241</c:v>
                </c:pt>
                <c:pt idx="43861">
                  <c:v>43008.099305497686</c:v>
                </c:pt>
                <c:pt idx="43862">
                  <c:v>43008.106249942131</c:v>
                </c:pt>
                <c:pt idx="43863">
                  <c:v>43008.113194386577</c:v>
                </c:pt>
                <c:pt idx="43864">
                  <c:v>43008.120138831022</c:v>
                </c:pt>
                <c:pt idx="43865">
                  <c:v>43008.12708327546</c:v>
                </c:pt>
                <c:pt idx="43866">
                  <c:v>43008.134027719905</c:v>
                </c:pt>
                <c:pt idx="43867">
                  <c:v>43008.14097216435</c:v>
                </c:pt>
                <c:pt idx="43868">
                  <c:v>43008.147916608796</c:v>
                </c:pt>
                <c:pt idx="43869">
                  <c:v>43008.154861053241</c:v>
                </c:pt>
                <c:pt idx="43870">
                  <c:v>43008.161805497686</c:v>
                </c:pt>
                <c:pt idx="43871">
                  <c:v>43008.168749942131</c:v>
                </c:pt>
                <c:pt idx="43872">
                  <c:v>43008.175694386577</c:v>
                </c:pt>
                <c:pt idx="43873">
                  <c:v>43008.182638831022</c:v>
                </c:pt>
                <c:pt idx="43874">
                  <c:v>43008.18958327546</c:v>
                </c:pt>
                <c:pt idx="43875">
                  <c:v>43008.196527719905</c:v>
                </c:pt>
                <c:pt idx="43876">
                  <c:v>43008.20347216435</c:v>
                </c:pt>
                <c:pt idx="43877">
                  <c:v>43008.210416608796</c:v>
                </c:pt>
                <c:pt idx="43878">
                  <c:v>43008.217361053241</c:v>
                </c:pt>
                <c:pt idx="43879">
                  <c:v>43008.224305497686</c:v>
                </c:pt>
                <c:pt idx="43880">
                  <c:v>43008.231249942131</c:v>
                </c:pt>
                <c:pt idx="43881">
                  <c:v>43008.238194386577</c:v>
                </c:pt>
                <c:pt idx="43882">
                  <c:v>43008.245138831022</c:v>
                </c:pt>
                <c:pt idx="43883">
                  <c:v>43008.25208327546</c:v>
                </c:pt>
                <c:pt idx="43884">
                  <c:v>43008.259027719905</c:v>
                </c:pt>
                <c:pt idx="43885">
                  <c:v>43008.26597216435</c:v>
                </c:pt>
                <c:pt idx="43886">
                  <c:v>43008.272916608796</c:v>
                </c:pt>
                <c:pt idx="43887">
                  <c:v>43008.279861053241</c:v>
                </c:pt>
                <c:pt idx="43888">
                  <c:v>43008.286805497686</c:v>
                </c:pt>
                <c:pt idx="43889">
                  <c:v>43008.293749942131</c:v>
                </c:pt>
                <c:pt idx="43890">
                  <c:v>43008.300694386577</c:v>
                </c:pt>
                <c:pt idx="43891">
                  <c:v>43008.307638831022</c:v>
                </c:pt>
                <c:pt idx="43892">
                  <c:v>43008.31458327546</c:v>
                </c:pt>
                <c:pt idx="43893">
                  <c:v>43008.321527719905</c:v>
                </c:pt>
                <c:pt idx="43894">
                  <c:v>43008.32847216435</c:v>
                </c:pt>
                <c:pt idx="43895">
                  <c:v>43008.335416608796</c:v>
                </c:pt>
                <c:pt idx="43896">
                  <c:v>43008.342361053241</c:v>
                </c:pt>
                <c:pt idx="43897">
                  <c:v>43008.349305497686</c:v>
                </c:pt>
                <c:pt idx="43898">
                  <c:v>43008.356249942131</c:v>
                </c:pt>
                <c:pt idx="43899">
                  <c:v>43008.363194386577</c:v>
                </c:pt>
                <c:pt idx="43900">
                  <c:v>43008.370138831022</c:v>
                </c:pt>
                <c:pt idx="43901">
                  <c:v>43008.37708327546</c:v>
                </c:pt>
                <c:pt idx="43902">
                  <c:v>43008.384027719905</c:v>
                </c:pt>
                <c:pt idx="43903">
                  <c:v>43008.39097216435</c:v>
                </c:pt>
                <c:pt idx="43904">
                  <c:v>43008.397916608796</c:v>
                </c:pt>
                <c:pt idx="43905">
                  <c:v>43008.404861053241</c:v>
                </c:pt>
                <c:pt idx="43906">
                  <c:v>43008.411805497686</c:v>
                </c:pt>
                <c:pt idx="43907">
                  <c:v>43008.418749942131</c:v>
                </c:pt>
                <c:pt idx="43908">
                  <c:v>43008.425694386577</c:v>
                </c:pt>
                <c:pt idx="43909">
                  <c:v>43008.432638831022</c:v>
                </c:pt>
                <c:pt idx="43910">
                  <c:v>43008.43958327546</c:v>
                </c:pt>
                <c:pt idx="43911">
                  <c:v>43008.446527719905</c:v>
                </c:pt>
                <c:pt idx="43912">
                  <c:v>43008.45347216435</c:v>
                </c:pt>
                <c:pt idx="43913">
                  <c:v>43008.460416608796</c:v>
                </c:pt>
                <c:pt idx="43914">
                  <c:v>43008.467361053241</c:v>
                </c:pt>
                <c:pt idx="43915">
                  <c:v>43008.474305497686</c:v>
                </c:pt>
                <c:pt idx="43916">
                  <c:v>43008.481249942131</c:v>
                </c:pt>
                <c:pt idx="43917">
                  <c:v>43008.488194386577</c:v>
                </c:pt>
                <c:pt idx="43918">
                  <c:v>43008.495138831022</c:v>
                </c:pt>
                <c:pt idx="43919">
                  <c:v>43008.50208327546</c:v>
                </c:pt>
                <c:pt idx="43920">
                  <c:v>43008.509027719905</c:v>
                </c:pt>
                <c:pt idx="43921">
                  <c:v>43008.51597216435</c:v>
                </c:pt>
                <c:pt idx="43922">
                  <c:v>43008.522916608796</c:v>
                </c:pt>
                <c:pt idx="43923">
                  <c:v>43008.529861053241</c:v>
                </c:pt>
                <c:pt idx="43924">
                  <c:v>43008.536805497686</c:v>
                </c:pt>
                <c:pt idx="43925">
                  <c:v>43008.543749942131</c:v>
                </c:pt>
                <c:pt idx="43926">
                  <c:v>43008.550694386577</c:v>
                </c:pt>
                <c:pt idx="43927">
                  <c:v>43008.557638831022</c:v>
                </c:pt>
                <c:pt idx="43928">
                  <c:v>43008.56458327546</c:v>
                </c:pt>
                <c:pt idx="43929">
                  <c:v>43008.571527719905</c:v>
                </c:pt>
                <c:pt idx="43930">
                  <c:v>43008.57847216435</c:v>
                </c:pt>
                <c:pt idx="43931">
                  <c:v>43008.585416608796</c:v>
                </c:pt>
                <c:pt idx="43932">
                  <c:v>43008.592361053241</c:v>
                </c:pt>
                <c:pt idx="43933">
                  <c:v>43008.599305497686</c:v>
                </c:pt>
                <c:pt idx="43934">
                  <c:v>43008.606249942131</c:v>
                </c:pt>
                <c:pt idx="43935">
                  <c:v>43008.613194386577</c:v>
                </c:pt>
                <c:pt idx="43936">
                  <c:v>43008.620138831022</c:v>
                </c:pt>
                <c:pt idx="43937">
                  <c:v>43008.62708327546</c:v>
                </c:pt>
                <c:pt idx="43938">
                  <c:v>43008.634027719905</c:v>
                </c:pt>
                <c:pt idx="43939">
                  <c:v>43008.64097216435</c:v>
                </c:pt>
                <c:pt idx="43940">
                  <c:v>43008.647916608796</c:v>
                </c:pt>
                <c:pt idx="43941">
                  <c:v>43008.654861053241</c:v>
                </c:pt>
                <c:pt idx="43942">
                  <c:v>43008.661805497686</c:v>
                </c:pt>
                <c:pt idx="43943">
                  <c:v>43008.668749942131</c:v>
                </c:pt>
                <c:pt idx="43944">
                  <c:v>43008.675694386577</c:v>
                </c:pt>
                <c:pt idx="43945">
                  <c:v>43008.682638831022</c:v>
                </c:pt>
                <c:pt idx="43946">
                  <c:v>43008.68958327546</c:v>
                </c:pt>
                <c:pt idx="43947">
                  <c:v>43008.696527719905</c:v>
                </c:pt>
                <c:pt idx="43948">
                  <c:v>43008.70347216435</c:v>
                </c:pt>
                <c:pt idx="43949">
                  <c:v>43008.710416608796</c:v>
                </c:pt>
                <c:pt idx="43950">
                  <c:v>43008.717361053241</c:v>
                </c:pt>
                <c:pt idx="43951">
                  <c:v>43008.724305497686</c:v>
                </c:pt>
                <c:pt idx="43952">
                  <c:v>43008.731249942131</c:v>
                </c:pt>
                <c:pt idx="43953">
                  <c:v>43008.738194386577</c:v>
                </c:pt>
                <c:pt idx="43954">
                  <c:v>43008.745138831022</c:v>
                </c:pt>
                <c:pt idx="43955">
                  <c:v>43008.75208327546</c:v>
                </c:pt>
                <c:pt idx="43956">
                  <c:v>43008.759027719905</c:v>
                </c:pt>
                <c:pt idx="43957">
                  <c:v>43008.76597216435</c:v>
                </c:pt>
                <c:pt idx="43958">
                  <c:v>43008.772916608796</c:v>
                </c:pt>
                <c:pt idx="43959">
                  <c:v>43008.779861053241</c:v>
                </c:pt>
                <c:pt idx="43960">
                  <c:v>43008.786805497686</c:v>
                </c:pt>
                <c:pt idx="43961">
                  <c:v>43008.793749942131</c:v>
                </c:pt>
                <c:pt idx="43962">
                  <c:v>43008.800694386577</c:v>
                </c:pt>
                <c:pt idx="43963">
                  <c:v>43008.807638831022</c:v>
                </c:pt>
                <c:pt idx="43964">
                  <c:v>43008.81458327546</c:v>
                </c:pt>
                <c:pt idx="43965">
                  <c:v>43008.821527719905</c:v>
                </c:pt>
                <c:pt idx="43966">
                  <c:v>43008.82847216435</c:v>
                </c:pt>
                <c:pt idx="43967">
                  <c:v>43008.835416608796</c:v>
                </c:pt>
                <c:pt idx="43968">
                  <c:v>43008.842361053241</c:v>
                </c:pt>
                <c:pt idx="43969">
                  <c:v>43008.849305497686</c:v>
                </c:pt>
                <c:pt idx="43970">
                  <c:v>43008.856249942131</c:v>
                </c:pt>
                <c:pt idx="43971">
                  <c:v>43008.863194386577</c:v>
                </c:pt>
                <c:pt idx="43972">
                  <c:v>43008.870138831022</c:v>
                </c:pt>
                <c:pt idx="43973">
                  <c:v>43008.87708327546</c:v>
                </c:pt>
                <c:pt idx="43974">
                  <c:v>43008.884027719905</c:v>
                </c:pt>
                <c:pt idx="43975">
                  <c:v>43008.89097216435</c:v>
                </c:pt>
                <c:pt idx="43976">
                  <c:v>43008.897916608796</c:v>
                </c:pt>
                <c:pt idx="43977">
                  <c:v>43008.904861053241</c:v>
                </c:pt>
                <c:pt idx="43978">
                  <c:v>43008.911805497686</c:v>
                </c:pt>
                <c:pt idx="43979">
                  <c:v>43008.918749942131</c:v>
                </c:pt>
                <c:pt idx="43980">
                  <c:v>43008.925694386577</c:v>
                </c:pt>
                <c:pt idx="43981">
                  <c:v>43008.932638831022</c:v>
                </c:pt>
                <c:pt idx="43982">
                  <c:v>43008.93958327546</c:v>
                </c:pt>
                <c:pt idx="43983">
                  <c:v>43008.946527719905</c:v>
                </c:pt>
                <c:pt idx="43984">
                  <c:v>43008.95347216435</c:v>
                </c:pt>
                <c:pt idx="43985">
                  <c:v>43008.960416608796</c:v>
                </c:pt>
                <c:pt idx="43986">
                  <c:v>43008.967361053241</c:v>
                </c:pt>
                <c:pt idx="43987">
                  <c:v>43008.974305497686</c:v>
                </c:pt>
                <c:pt idx="43988">
                  <c:v>43008.981249942131</c:v>
                </c:pt>
                <c:pt idx="43989">
                  <c:v>43008.988194386577</c:v>
                </c:pt>
                <c:pt idx="43990">
                  <c:v>43008.995138831022</c:v>
                </c:pt>
                <c:pt idx="43991">
                  <c:v>43009.00208327546</c:v>
                </c:pt>
                <c:pt idx="43992">
                  <c:v>43009.009027719905</c:v>
                </c:pt>
                <c:pt idx="43993">
                  <c:v>43009.01597216435</c:v>
                </c:pt>
                <c:pt idx="43994">
                  <c:v>43009.022916608796</c:v>
                </c:pt>
                <c:pt idx="43995">
                  <c:v>43009.029861053241</c:v>
                </c:pt>
                <c:pt idx="43996">
                  <c:v>43009.036805497686</c:v>
                </c:pt>
                <c:pt idx="43997">
                  <c:v>43009.043749942131</c:v>
                </c:pt>
                <c:pt idx="43998">
                  <c:v>43009.050694386577</c:v>
                </c:pt>
                <c:pt idx="43999">
                  <c:v>43009.057638831022</c:v>
                </c:pt>
                <c:pt idx="44000">
                  <c:v>43009.06458327546</c:v>
                </c:pt>
                <c:pt idx="44001">
                  <c:v>43009.071527719905</c:v>
                </c:pt>
                <c:pt idx="44002">
                  <c:v>43009.07847216435</c:v>
                </c:pt>
                <c:pt idx="44003">
                  <c:v>43009.085416608796</c:v>
                </c:pt>
                <c:pt idx="44004">
                  <c:v>43009.092361053241</c:v>
                </c:pt>
                <c:pt idx="44005">
                  <c:v>43009.099305497686</c:v>
                </c:pt>
                <c:pt idx="44006">
                  <c:v>43009.106249942131</c:v>
                </c:pt>
                <c:pt idx="44007">
                  <c:v>43009.113194386577</c:v>
                </c:pt>
                <c:pt idx="44008">
                  <c:v>43009.120138831022</c:v>
                </c:pt>
                <c:pt idx="44009">
                  <c:v>43009.12708327546</c:v>
                </c:pt>
                <c:pt idx="44010">
                  <c:v>43009.134027719905</c:v>
                </c:pt>
                <c:pt idx="44011">
                  <c:v>43009.14097216435</c:v>
                </c:pt>
                <c:pt idx="44012">
                  <c:v>43009.147916608796</c:v>
                </c:pt>
                <c:pt idx="44013">
                  <c:v>43009.154861053241</c:v>
                </c:pt>
                <c:pt idx="44014">
                  <c:v>43009.161805497686</c:v>
                </c:pt>
                <c:pt idx="44015">
                  <c:v>43009.168749942131</c:v>
                </c:pt>
                <c:pt idx="44016">
                  <c:v>43009.175694386577</c:v>
                </c:pt>
                <c:pt idx="44017">
                  <c:v>43009.182638831022</c:v>
                </c:pt>
                <c:pt idx="44018">
                  <c:v>43009.18958327546</c:v>
                </c:pt>
                <c:pt idx="44019">
                  <c:v>43009.196527719905</c:v>
                </c:pt>
                <c:pt idx="44020">
                  <c:v>43009.20347216435</c:v>
                </c:pt>
                <c:pt idx="44021">
                  <c:v>43009.210416608796</c:v>
                </c:pt>
                <c:pt idx="44022">
                  <c:v>43009.217361053241</c:v>
                </c:pt>
                <c:pt idx="44023">
                  <c:v>43009.224305497686</c:v>
                </c:pt>
                <c:pt idx="44024">
                  <c:v>43009.231249942131</c:v>
                </c:pt>
                <c:pt idx="44025">
                  <c:v>43009.238194386577</c:v>
                </c:pt>
                <c:pt idx="44026">
                  <c:v>43009.245138831022</c:v>
                </c:pt>
                <c:pt idx="44027">
                  <c:v>43009.25208327546</c:v>
                </c:pt>
                <c:pt idx="44028">
                  <c:v>43009.259027719905</c:v>
                </c:pt>
                <c:pt idx="44029">
                  <c:v>43009.26597216435</c:v>
                </c:pt>
                <c:pt idx="44030">
                  <c:v>43009.272916608796</c:v>
                </c:pt>
                <c:pt idx="44031">
                  <c:v>43009.279861053241</c:v>
                </c:pt>
                <c:pt idx="44032">
                  <c:v>43009.286805497686</c:v>
                </c:pt>
                <c:pt idx="44033">
                  <c:v>43009.293749942131</c:v>
                </c:pt>
                <c:pt idx="44034">
                  <c:v>43009.300694386577</c:v>
                </c:pt>
                <c:pt idx="44035">
                  <c:v>43009.307638831022</c:v>
                </c:pt>
                <c:pt idx="44036">
                  <c:v>43009.31458327546</c:v>
                </c:pt>
                <c:pt idx="44037">
                  <c:v>43009.321527719905</c:v>
                </c:pt>
                <c:pt idx="44038">
                  <c:v>43009.32847216435</c:v>
                </c:pt>
                <c:pt idx="44039">
                  <c:v>43009.335416608796</c:v>
                </c:pt>
                <c:pt idx="44040">
                  <c:v>43009.342361053241</c:v>
                </c:pt>
                <c:pt idx="44041">
                  <c:v>43009.349305497686</c:v>
                </c:pt>
                <c:pt idx="44042">
                  <c:v>43009.356249942131</c:v>
                </c:pt>
                <c:pt idx="44043">
                  <c:v>43009.363194386577</c:v>
                </c:pt>
                <c:pt idx="44044">
                  <c:v>43009.370138831022</c:v>
                </c:pt>
                <c:pt idx="44045">
                  <c:v>43009.37708327546</c:v>
                </c:pt>
                <c:pt idx="44046">
                  <c:v>43009.384027719905</c:v>
                </c:pt>
                <c:pt idx="44047">
                  <c:v>43009.39097216435</c:v>
                </c:pt>
                <c:pt idx="44048">
                  <c:v>43009.397916608796</c:v>
                </c:pt>
                <c:pt idx="44049">
                  <c:v>43009.404861053241</c:v>
                </c:pt>
                <c:pt idx="44050">
                  <c:v>43009.411805497686</c:v>
                </c:pt>
                <c:pt idx="44051">
                  <c:v>43009.418749942131</c:v>
                </c:pt>
                <c:pt idx="44052">
                  <c:v>43009.425694386577</c:v>
                </c:pt>
                <c:pt idx="44053">
                  <c:v>43009.432638831022</c:v>
                </c:pt>
                <c:pt idx="44054">
                  <c:v>43009.43958327546</c:v>
                </c:pt>
                <c:pt idx="44055">
                  <c:v>43009.446527719905</c:v>
                </c:pt>
                <c:pt idx="44056">
                  <c:v>43009.45347216435</c:v>
                </c:pt>
                <c:pt idx="44057">
                  <c:v>43009.460416608796</c:v>
                </c:pt>
                <c:pt idx="44058">
                  <c:v>43009.467361053241</c:v>
                </c:pt>
                <c:pt idx="44059">
                  <c:v>43009.474305497686</c:v>
                </c:pt>
                <c:pt idx="44060">
                  <c:v>43009.481249942131</c:v>
                </c:pt>
                <c:pt idx="44061">
                  <c:v>43009.488194386577</c:v>
                </c:pt>
                <c:pt idx="44062">
                  <c:v>43009.495138831022</c:v>
                </c:pt>
                <c:pt idx="44063">
                  <c:v>43009.50208327546</c:v>
                </c:pt>
                <c:pt idx="44064">
                  <c:v>43009.509027719905</c:v>
                </c:pt>
                <c:pt idx="44065">
                  <c:v>43009.51597216435</c:v>
                </c:pt>
                <c:pt idx="44066">
                  <c:v>43009.522916608796</c:v>
                </c:pt>
                <c:pt idx="44067">
                  <c:v>43009.529861053241</c:v>
                </c:pt>
                <c:pt idx="44068">
                  <c:v>43009.536805497686</c:v>
                </c:pt>
                <c:pt idx="44069">
                  <c:v>43009.543749942131</c:v>
                </c:pt>
                <c:pt idx="44070">
                  <c:v>43009.550694386577</c:v>
                </c:pt>
                <c:pt idx="44071">
                  <c:v>43009.557638831022</c:v>
                </c:pt>
                <c:pt idx="44072">
                  <c:v>43009.56458327546</c:v>
                </c:pt>
                <c:pt idx="44073">
                  <c:v>43009.571527719905</c:v>
                </c:pt>
                <c:pt idx="44074">
                  <c:v>43009.57847216435</c:v>
                </c:pt>
                <c:pt idx="44075">
                  <c:v>43009.585416608796</c:v>
                </c:pt>
                <c:pt idx="44076">
                  <c:v>43009.592361053241</c:v>
                </c:pt>
                <c:pt idx="44077">
                  <c:v>43009.599305497686</c:v>
                </c:pt>
                <c:pt idx="44078">
                  <c:v>43009.606249942131</c:v>
                </c:pt>
                <c:pt idx="44079">
                  <c:v>43009.613194386577</c:v>
                </c:pt>
                <c:pt idx="44080">
                  <c:v>43009.620138831022</c:v>
                </c:pt>
                <c:pt idx="44081">
                  <c:v>43009.62708327546</c:v>
                </c:pt>
                <c:pt idx="44082">
                  <c:v>43009.634027719905</c:v>
                </c:pt>
                <c:pt idx="44083">
                  <c:v>43009.64097216435</c:v>
                </c:pt>
                <c:pt idx="44084">
                  <c:v>43009.647916608796</c:v>
                </c:pt>
                <c:pt idx="44085">
                  <c:v>43009.654861053241</c:v>
                </c:pt>
                <c:pt idx="44086">
                  <c:v>43009.661805497686</c:v>
                </c:pt>
                <c:pt idx="44087">
                  <c:v>43009.668749942131</c:v>
                </c:pt>
                <c:pt idx="44088">
                  <c:v>43009.675694386577</c:v>
                </c:pt>
                <c:pt idx="44089">
                  <c:v>43009.682638831022</c:v>
                </c:pt>
                <c:pt idx="44090">
                  <c:v>43009.68958327546</c:v>
                </c:pt>
                <c:pt idx="44091">
                  <c:v>43009.696527719905</c:v>
                </c:pt>
                <c:pt idx="44092">
                  <c:v>43009.70347216435</c:v>
                </c:pt>
                <c:pt idx="44093">
                  <c:v>43009.710416608796</c:v>
                </c:pt>
                <c:pt idx="44094">
                  <c:v>43009.717361053241</c:v>
                </c:pt>
                <c:pt idx="44095">
                  <c:v>43009.724305497686</c:v>
                </c:pt>
                <c:pt idx="44096">
                  <c:v>43009.731249942131</c:v>
                </c:pt>
                <c:pt idx="44097">
                  <c:v>43009.738194386577</c:v>
                </c:pt>
                <c:pt idx="44098">
                  <c:v>43009.745138831022</c:v>
                </c:pt>
                <c:pt idx="44099">
                  <c:v>43009.75208327546</c:v>
                </c:pt>
                <c:pt idx="44100">
                  <c:v>43009.759027719905</c:v>
                </c:pt>
                <c:pt idx="44101">
                  <c:v>43009.76597216435</c:v>
                </c:pt>
                <c:pt idx="44102">
                  <c:v>43009.772916608796</c:v>
                </c:pt>
                <c:pt idx="44103">
                  <c:v>43009.779861053241</c:v>
                </c:pt>
                <c:pt idx="44104">
                  <c:v>43009.786805497686</c:v>
                </c:pt>
                <c:pt idx="44105">
                  <c:v>43009.793749942131</c:v>
                </c:pt>
                <c:pt idx="44106">
                  <c:v>43009.800694386577</c:v>
                </c:pt>
                <c:pt idx="44107">
                  <c:v>43009.807638831022</c:v>
                </c:pt>
                <c:pt idx="44108">
                  <c:v>43009.81458327546</c:v>
                </c:pt>
                <c:pt idx="44109">
                  <c:v>43009.821527719905</c:v>
                </c:pt>
                <c:pt idx="44110">
                  <c:v>43009.82847216435</c:v>
                </c:pt>
                <c:pt idx="44111">
                  <c:v>43009.835416608796</c:v>
                </c:pt>
                <c:pt idx="44112">
                  <c:v>43009.842361053241</c:v>
                </c:pt>
                <c:pt idx="44113">
                  <c:v>43009.849305497686</c:v>
                </c:pt>
                <c:pt idx="44114">
                  <c:v>43009.856249942131</c:v>
                </c:pt>
                <c:pt idx="44115">
                  <c:v>43009.863194386577</c:v>
                </c:pt>
                <c:pt idx="44116">
                  <c:v>43009.870138831022</c:v>
                </c:pt>
                <c:pt idx="44117">
                  <c:v>43009.87708327546</c:v>
                </c:pt>
                <c:pt idx="44118">
                  <c:v>43009.884027719905</c:v>
                </c:pt>
                <c:pt idx="44119">
                  <c:v>43009.89097216435</c:v>
                </c:pt>
                <c:pt idx="44120">
                  <c:v>43009.897916608796</c:v>
                </c:pt>
                <c:pt idx="44121">
                  <c:v>43009.904861053241</c:v>
                </c:pt>
                <c:pt idx="44122">
                  <c:v>43009.911805497686</c:v>
                </c:pt>
                <c:pt idx="44123">
                  <c:v>43009.918749942131</c:v>
                </c:pt>
                <c:pt idx="44124">
                  <c:v>43009.925694386577</c:v>
                </c:pt>
                <c:pt idx="44125">
                  <c:v>43009.932638831022</c:v>
                </c:pt>
                <c:pt idx="44126">
                  <c:v>43009.93958327546</c:v>
                </c:pt>
                <c:pt idx="44127">
                  <c:v>43009.946527719905</c:v>
                </c:pt>
                <c:pt idx="44128">
                  <c:v>43009.95347216435</c:v>
                </c:pt>
                <c:pt idx="44129">
                  <c:v>43009.960416608796</c:v>
                </c:pt>
                <c:pt idx="44130">
                  <c:v>43009.967361053241</c:v>
                </c:pt>
                <c:pt idx="44131">
                  <c:v>43009.974305497686</c:v>
                </c:pt>
                <c:pt idx="44132">
                  <c:v>43009.981249942131</c:v>
                </c:pt>
                <c:pt idx="44133">
                  <c:v>43009.988194386577</c:v>
                </c:pt>
                <c:pt idx="44134">
                  <c:v>43009.995138831022</c:v>
                </c:pt>
                <c:pt idx="44135">
                  <c:v>43010.00208327546</c:v>
                </c:pt>
                <c:pt idx="44136">
                  <c:v>43010.009027719905</c:v>
                </c:pt>
                <c:pt idx="44137">
                  <c:v>43010.01597216435</c:v>
                </c:pt>
                <c:pt idx="44138">
                  <c:v>43010.022916608796</c:v>
                </c:pt>
                <c:pt idx="44139">
                  <c:v>43010.029861053241</c:v>
                </c:pt>
                <c:pt idx="44140">
                  <c:v>43010.036805497686</c:v>
                </c:pt>
                <c:pt idx="44141">
                  <c:v>43010.043749942131</c:v>
                </c:pt>
                <c:pt idx="44142">
                  <c:v>43010.050694386577</c:v>
                </c:pt>
                <c:pt idx="44143">
                  <c:v>43010.057638831022</c:v>
                </c:pt>
                <c:pt idx="44144">
                  <c:v>43010.06458327546</c:v>
                </c:pt>
                <c:pt idx="44145">
                  <c:v>43010.071527719905</c:v>
                </c:pt>
                <c:pt idx="44146">
                  <c:v>43010.07847216435</c:v>
                </c:pt>
                <c:pt idx="44147">
                  <c:v>43010.085416608796</c:v>
                </c:pt>
                <c:pt idx="44148">
                  <c:v>43010.092361053241</c:v>
                </c:pt>
                <c:pt idx="44149">
                  <c:v>43010.099305497686</c:v>
                </c:pt>
                <c:pt idx="44150">
                  <c:v>43010.106249942131</c:v>
                </c:pt>
                <c:pt idx="44151">
                  <c:v>43010.113194386577</c:v>
                </c:pt>
                <c:pt idx="44152">
                  <c:v>43010.120138831022</c:v>
                </c:pt>
                <c:pt idx="44153">
                  <c:v>43010.12708327546</c:v>
                </c:pt>
                <c:pt idx="44154">
                  <c:v>43010.134027719905</c:v>
                </c:pt>
                <c:pt idx="44155">
                  <c:v>43010.14097216435</c:v>
                </c:pt>
                <c:pt idx="44156">
                  <c:v>43010.147916608796</c:v>
                </c:pt>
                <c:pt idx="44157">
                  <c:v>43010.154861053241</c:v>
                </c:pt>
                <c:pt idx="44158">
                  <c:v>43010.161805497686</c:v>
                </c:pt>
                <c:pt idx="44159">
                  <c:v>43010.168749942131</c:v>
                </c:pt>
                <c:pt idx="44160">
                  <c:v>43010.175694386577</c:v>
                </c:pt>
                <c:pt idx="44161">
                  <c:v>43010.182638831022</c:v>
                </c:pt>
                <c:pt idx="44162">
                  <c:v>43010.18958327546</c:v>
                </c:pt>
                <c:pt idx="44163">
                  <c:v>43010.196527719905</c:v>
                </c:pt>
                <c:pt idx="44164">
                  <c:v>43010.20347216435</c:v>
                </c:pt>
                <c:pt idx="44165">
                  <c:v>43010.210416608796</c:v>
                </c:pt>
                <c:pt idx="44166">
                  <c:v>43010.217361053241</c:v>
                </c:pt>
                <c:pt idx="44167">
                  <c:v>43010.224305497686</c:v>
                </c:pt>
                <c:pt idx="44168">
                  <c:v>43010.231249942131</c:v>
                </c:pt>
                <c:pt idx="44169">
                  <c:v>43010.238194386577</c:v>
                </c:pt>
                <c:pt idx="44170">
                  <c:v>43010.245138831022</c:v>
                </c:pt>
                <c:pt idx="44171">
                  <c:v>43010.25208327546</c:v>
                </c:pt>
                <c:pt idx="44172">
                  <c:v>43010.259027719905</c:v>
                </c:pt>
                <c:pt idx="44173">
                  <c:v>43010.26597216435</c:v>
                </c:pt>
                <c:pt idx="44174">
                  <c:v>43010.272916608796</c:v>
                </c:pt>
                <c:pt idx="44175">
                  <c:v>43010.279861053241</c:v>
                </c:pt>
                <c:pt idx="44176">
                  <c:v>43010.286805497686</c:v>
                </c:pt>
                <c:pt idx="44177">
                  <c:v>43010.293749942131</c:v>
                </c:pt>
                <c:pt idx="44178">
                  <c:v>43010.300694386577</c:v>
                </c:pt>
                <c:pt idx="44179">
                  <c:v>43010.307638831022</c:v>
                </c:pt>
                <c:pt idx="44180">
                  <c:v>43010.31458327546</c:v>
                </c:pt>
                <c:pt idx="44181">
                  <c:v>43010.321527719905</c:v>
                </c:pt>
                <c:pt idx="44182">
                  <c:v>43010.32847216435</c:v>
                </c:pt>
                <c:pt idx="44183">
                  <c:v>43010.335416608796</c:v>
                </c:pt>
                <c:pt idx="44184">
                  <c:v>43010.342361053241</c:v>
                </c:pt>
                <c:pt idx="44185">
                  <c:v>43010.349305497686</c:v>
                </c:pt>
                <c:pt idx="44186">
                  <c:v>43010.356249942131</c:v>
                </c:pt>
                <c:pt idx="44187">
                  <c:v>43010.363194386577</c:v>
                </c:pt>
                <c:pt idx="44188">
                  <c:v>43010.370138831022</c:v>
                </c:pt>
                <c:pt idx="44189">
                  <c:v>43010.37708327546</c:v>
                </c:pt>
                <c:pt idx="44190">
                  <c:v>43010.384027719905</c:v>
                </c:pt>
                <c:pt idx="44191">
                  <c:v>43010.39097216435</c:v>
                </c:pt>
                <c:pt idx="44192">
                  <c:v>43010.397916608796</c:v>
                </c:pt>
                <c:pt idx="44193">
                  <c:v>43010.404861053241</c:v>
                </c:pt>
                <c:pt idx="44194">
                  <c:v>43010.411805497686</c:v>
                </c:pt>
                <c:pt idx="44195">
                  <c:v>43010.418749942131</c:v>
                </c:pt>
                <c:pt idx="44196">
                  <c:v>43010.425694386577</c:v>
                </c:pt>
                <c:pt idx="44197">
                  <c:v>43010.432638831022</c:v>
                </c:pt>
                <c:pt idx="44198">
                  <c:v>43010.43958327546</c:v>
                </c:pt>
                <c:pt idx="44199">
                  <c:v>43010.446527719905</c:v>
                </c:pt>
                <c:pt idx="44200">
                  <c:v>43010.45347216435</c:v>
                </c:pt>
                <c:pt idx="44201">
                  <c:v>43010.460416608796</c:v>
                </c:pt>
                <c:pt idx="44202">
                  <c:v>43010.467361053241</c:v>
                </c:pt>
                <c:pt idx="44203">
                  <c:v>43010.474305497686</c:v>
                </c:pt>
                <c:pt idx="44204">
                  <c:v>43010.481249942131</c:v>
                </c:pt>
                <c:pt idx="44205">
                  <c:v>43010.488194386577</c:v>
                </c:pt>
                <c:pt idx="44206">
                  <c:v>43010.495138831022</c:v>
                </c:pt>
                <c:pt idx="44207">
                  <c:v>43010.50208327546</c:v>
                </c:pt>
                <c:pt idx="44208">
                  <c:v>43010.509027719905</c:v>
                </c:pt>
                <c:pt idx="44209">
                  <c:v>43010.51597216435</c:v>
                </c:pt>
                <c:pt idx="44210">
                  <c:v>43010.522916608796</c:v>
                </c:pt>
                <c:pt idx="44211">
                  <c:v>43010.529861053241</c:v>
                </c:pt>
                <c:pt idx="44212">
                  <c:v>43010.536805497686</c:v>
                </c:pt>
                <c:pt idx="44213">
                  <c:v>43010.543749942131</c:v>
                </c:pt>
                <c:pt idx="44214">
                  <c:v>43010.550694386577</c:v>
                </c:pt>
                <c:pt idx="44215">
                  <c:v>43010.557638831022</c:v>
                </c:pt>
                <c:pt idx="44216">
                  <c:v>43010.56458327546</c:v>
                </c:pt>
                <c:pt idx="44217">
                  <c:v>43010.571527719905</c:v>
                </c:pt>
                <c:pt idx="44218">
                  <c:v>43010.57847216435</c:v>
                </c:pt>
                <c:pt idx="44219">
                  <c:v>43010.585416608796</c:v>
                </c:pt>
                <c:pt idx="44220">
                  <c:v>43010.592361053241</c:v>
                </c:pt>
                <c:pt idx="44221">
                  <c:v>43010.599305497686</c:v>
                </c:pt>
                <c:pt idx="44222">
                  <c:v>43010.606249942131</c:v>
                </c:pt>
                <c:pt idx="44223">
                  <c:v>43010.613194386577</c:v>
                </c:pt>
                <c:pt idx="44224">
                  <c:v>43010.620138831022</c:v>
                </c:pt>
                <c:pt idx="44225">
                  <c:v>43010.62708327546</c:v>
                </c:pt>
                <c:pt idx="44226">
                  <c:v>43010.634027719905</c:v>
                </c:pt>
                <c:pt idx="44227">
                  <c:v>43010.64097216435</c:v>
                </c:pt>
                <c:pt idx="44228">
                  <c:v>43010.647916608796</c:v>
                </c:pt>
                <c:pt idx="44229">
                  <c:v>43010.654861053241</c:v>
                </c:pt>
                <c:pt idx="44230">
                  <c:v>43010.661805497686</c:v>
                </c:pt>
                <c:pt idx="44231">
                  <c:v>43010.668749942131</c:v>
                </c:pt>
                <c:pt idx="44232">
                  <c:v>43010.675694386577</c:v>
                </c:pt>
                <c:pt idx="44233">
                  <c:v>43010.682638831022</c:v>
                </c:pt>
                <c:pt idx="44234">
                  <c:v>43010.68958327546</c:v>
                </c:pt>
                <c:pt idx="44235">
                  <c:v>43010.696527719905</c:v>
                </c:pt>
                <c:pt idx="44236">
                  <c:v>43010.70347216435</c:v>
                </c:pt>
                <c:pt idx="44237">
                  <c:v>43010.710416608796</c:v>
                </c:pt>
                <c:pt idx="44238">
                  <c:v>43010.717361053241</c:v>
                </c:pt>
                <c:pt idx="44239">
                  <c:v>43010.724305497686</c:v>
                </c:pt>
                <c:pt idx="44240">
                  <c:v>43010.731249942131</c:v>
                </c:pt>
                <c:pt idx="44241">
                  <c:v>43010.738194386577</c:v>
                </c:pt>
                <c:pt idx="44242">
                  <c:v>43010.745138831022</c:v>
                </c:pt>
                <c:pt idx="44243">
                  <c:v>43010.75208327546</c:v>
                </c:pt>
                <c:pt idx="44244">
                  <c:v>43010.759027719905</c:v>
                </c:pt>
                <c:pt idx="44245">
                  <c:v>43010.76597216435</c:v>
                </c:pt>
                <c:pt idx="44246">
                  <c:v>43010.772916608796</c:v>
                </c:pt>
                <c:pt idx="44247">
                  <c:v>43010.779861053241</c:v>
                </c:pt>
                <c:pt idx="44248">
                  <c:v>43010.786805497686</c:v>
                </c:pt>
                <c:pt idx="44249">
                  <c:v>43010.793749942131</c:v>
                </c:pt>
                <c:pt idx="44250">
                  <c:v>43010.800694386577</c:v>
                </c:pt>
                <c:pt idx="44251">
                  <c:v>43010.807638831022</c:v>
                </c:pt>
                <c:pt idx="44252">
                  <c:v>43010.81458327546</c:v>
                </c:pt>
                <c:pt idx="44253">
                  <c:v>43010.821527719905</c:v>
                </c:pt>
                <c:pt idx="44254">
                  <c:v>43010.82847216435</c:v>
                </c:pt>
                <c:pt idx="44255">
                  <c:v>43010.835416608796</c:v>
                </c:pt>
                <c:pt idx="44256">
                  <c:v>43010.842361053241</c:v>
                </c:pt>
                <c:pt idx="44257">
                  <c:v>43010.849305497686</c:v>
                </c:pt>
                <c:pt idx="44258">
                  <c:v>43010.856249942131</c:v>
                </c:pt>
                <c:pt idx="44259">
                  <c:v>43010.863194386577</c:v>
                </c:pt>
                <c:pt idx="44260">
                  <c:v>43010.870138831022</c:v>
                </c:pt>
                <c:pt idx="44261">
                  <c:v>43010.87708327546</c:v>
                </c:pt>
                <c:pt idx="44262">
                  <c:v>43010.884027719905</c:v>
                </c:pt>
                <c:pt idx="44263">
                  <c:v>43010.89097216435</c:v>
                </c:pt>
                <c:pt idx="44264">
                  <c:v>43010.897916608796</c:v>
                </c:pt>
                <c:pt idx="44265">
                  <c:v>43010.904861053241</c:v>
                </c:pt>
                <c:pt idx="44266">
                  <c:v>43010.911805497686</c:v>
                </c:pt>
                <c:pt idx="44267">
                  <c:v>43010.918749942131</c:v>
                </c:pt>
                <c:pt idx="44268">
                  <c:v>43010.925694386577</c:v>
                </c:pt>
                <c:pt idx="44269">
                  <c:v>43010.932638831022</c:v>
                </c:pt>
                <c:pt idx="44270">
                  <c:v>43010.93958327546</c:v>
                </c:pt>
                <c:pt idx="44271">
                  <c:v>43010.946527719905</c:v>
                </c:pt>
                <c:pt idx="44272">
                  <c:v>43010.95347216435</c:v>
                </c:pt>
                <c:pt idx="44273">
                  <c:v>43010.960416608796</c:v>
                </c:pt>
                <c:pt idx="44274">
                  <c:v>43010.967361053241</c:v>
                </c:pt>
                <c:pt idx="44275">
                  <c:v>43010.974305497686</c:v>
                </c:pt>
                <c:pt idx="44276">
                  <c:v>43010.981249942131</c:v>
                </c:pt>
                <c:pt idx="44277">
                  <c:v>43010.988194386577</c:v>
                </c:pt>
                <c:pt idx="44278">
                  <c:v>43010.995138831022</c:v>
                </c:pt>
                <c:pt idx="44279">
                  <c:v>43011.00208327546</c:v>
                </c:pt>
                <c:pt idx="44280">
                  <c:v>43011.009027719905</c:v>
                </c:pt>
                <c:pt idx="44281">
                  <c:v>43011.01597216435</c:v>
                </c:pt>
                <c:pt idx="44282">
                  <c:v>43011.022916608796</c:v>
                </c:pt>
                <c:pt idx="44283">
                  <c:v>43011.029861053241</c:v>
                </c:pt>
                <c:pt idx="44284">
                  <c:v>43011.036805497686</c:v>
                </c:pt>
                <c:pt idx="44285">
                  <c:v>43011.043749942131</c:v>
                </c:pt>
                <c:pt idx="44286">
                  <c:v>43011.050694386577</c:v>
                </c:pt>
                <c:pt idx="44287">
                  <c:v>43011.057638831022</c:v>
                </c:pt>
                <c:pt idx="44288">
                  <c:v>43011.06458327546</c:v>
                </c:pt>
                <c:pt idx="44289">
                  <c:v>43011.071527719905</c:v>
                </c:pt>
                <c:pt idx="44290">
                  <c:v>43011.07847216435</c:v>
                </c:pt>
                <c:pt idx="44291">
                  <c:v>43011.085416608796</c:v>
                </c:pt>
                <c:pt idx="44292">
                  <c:v>43011.092361053241</c:v>
                </c:pt>
                <c:pt idx="44293">
                  <c:v>43011.099305497686</c:v>
                </c:pt>
                <c:pt idx="44294">
                  <c:v>43011.106249942131</c:v>
                </c:pt>
                <c:pt idx="44295">
                  <c:v>43011.113194386577</c:v>
                </c:pt>
                <c:pt idx="44296">
                  <c:v>43011.120138831022</c:v>
                </c:pt>
                <c:pt idx="44297">
                  <c:v>43011.12708327546</c:v>
                </c:pt>
                <c:pt idx="44298">
                  <c:v>43011.134027719905</c:v>
                </c:pt>
                <c:pt idx="44299">
                  <c:v>43011.14097216435</c:v>
                </c:pt>
                <c:pt idx="44300">
                  <c:v>43011.147916608796</c:v>
                </c:pt>
                <c:pt idx="44301">
                  <c:v>43011.154861053241</c:v>
                </c:pt>
                <c:pt idx="44302">
                  <c:v>43011.161805497686</c:v>
                </c:pt>
                <c:pt idx="44303">
                  <c:v>43011.168749942131</c:v>
                </c:pt>
                <c:pt idx="44304">
                  <c:v>43011.175694386577</c:v>
                </c:pt>
                <c:pt idx="44305">
                  <c:v>43011.182638831022</c:v>
                </c:pt>
                <c:pt idx="44306">
                  <c:v>43011.18958327546</c:v>
                </c:pt>
                <c:pt idx="44307">
                  <c:v>43011.196527719905</c:v>
                </c:pt>
                <c:pt idx="44308">
                  <c:v>43011.20347216435</c:v>
                </c:pt>
                <c:pt idx="44309">
                  <c:v>43011.210416608796</c:v>
                </c:pt>
                <c:pt idx="44310">
                  <c:v>43011.217361053241</c:v>
                </c:pt>
                <c:pt idx="44311">
                  <c:v>43011.224305497686</c:v>
                </c:pt>
                <c:pt idx="44312">
                  <c:v>43011.231249942131</c:v>
                </c:pt>
                <c:pt idx="44313">
                  <c:v>43011.238194386577</c:v>
                </c:pt>
                <c:pt idx="44314">
                  <c:v>43011.245138831022</c:v>
                </c:pt>
                <c:pt idx="44315">
                  <c:v>43011.25208327546</c:v>
                </c:pt>
                <c:pt idx="44316">
                  <c:v>43011.259027719905</c:v>
                </c:pt>
                <c:pt idx="44317">
                  <c:v>43011.26597216435</c:v>
                </c:pt>
                <c:pt idx="44318">
                  <c:v>43011.272916608796</c:v>
                </c:pt>
                <c:pt idx="44319">
                  <c:v>43011.279861053241</c:v>
                </c:pt>
                <c:pt idx="44320">
                  <c:v>43011.286805497686</c:v>
                </c:pt>
                <c:pt idx="44321">
                  <c:v>43011.293749942131</c:v>
                </c:pt>
                <c:pt idx="44322">
                  <c:v>43011.300694386577</c:v>
                </c:pt>
                <c:pt idx="44323">
                  <c:v>43011.307638831022</c:v>
                </c:pt>
                <c:pt idx="44324">
                  <c:v>43011.31458327546</c:v>
                </c:pt>
                <c:pt idx="44325">
                  <c:v>43011.321527719905</c:v>
                </c:pt>
                <c:pt idx="44326">
                  <c:v>43011.32847216435</c:v>
                </c:pt>
                <c:pt idx="44327">
                  <c:v>43011.335416608796</c:v>
                </c:pt>
                <c:pt idx="44328">
                  <c:v>43011.342361053241</c:v>
                </c:pt>
                <c:pt idx="44329">
                  <c:v>43011.349305497686</c:v>
                </c:pt>
                <c:pt idx="44330">
                  <c:v>43011.356249942131</c:v>
                </c:pt>
                <c:pt idx="44331">
                  <c:v>43011.363194386577</c:v>
                </c:pt>
                <c:pt idx="44332">
                  <c:v>43011.370138831022</c:v>
                </c:pt>
                <c:pt idx="44333">
                  <c:v>43011.37708327546</c:v>
                </c:pt>
                <c:pt idx="44334">
                  <c:v>43011.384027719905</c:v>
                </c:pt>
                <c:pt idx="44335">
                  <c:v>43011.39097216435</c:v>
                </c:pt>
                <c:pt idx="44336">
                  <c:v>43011.397916608796</c:v>
                </c:pt>
                <c:pt idx="44337">
                  <c:v>43011.404861053241</c:v>
                </c:pt>
                <c:pt idx="44338">
                  <c:v>43011.411805497686</c:v>
                </c:pt>
                <c:pt idx="44339">
                  <c:v>43011.418749942131</c:v>
                </c:pt>
                <c:pt idx="44340">
                  <c:v>43011.425694386577</c:v>
                </c:pt>
                <c:pt idx="44341">
                  <c:v>43011.432638831022</c:v>
                </c:pt>
                <c:pt idx="44342">
                  <c:v>43011.43958327546</c:v>
                </c:pt>
                <c:pt idx="44343">
                  <c:v>43011.446527719905</c:v>
                </c:pt>
                <c:pt idx="44344">
                  <c:v>43011.45347216435</c:v>
                </c:pt>
                <c:pt idx="44345">
                  <c:v>43011.460416608796</c:v>
                </c:pt>
                <c:pt idx="44346">
                  <c:v>43011.467361053241</c:v>
                </c:pt>
                <c:pt idx="44347">
                  <c:v>43011.474305497686</c:v>
                </c:pt>
                <c:pt idx="44348">
                  <c:v>43011.481249942131</c:v>
                </c:pt>
                <c:pt idx="44349">
                  <c:v>43011.488194386577</c:v>
                </c:pt>
                <c:pt idx="44350">
                  <c:v>43011.495138831022</c:v>
                </c:pt>
                <c:pt idx="44351">
                  <c:v>43011.50208327546</c:v>
                </c:pt>
                <c:pt idx="44352">
                  <c:v>43011.509027719905</c:v>
                </c:pt>
                <c:pt idx="44353">
                  <c:v>43011.51597216435</c:v>
                </c:pt>
                <c:pt idx="44354">
                  <c:v>43011.522916608796</c:v>
                </c:pt>
                <c:pt idx="44355">
                  <c:v>43011.529861053241</c:v>
                </c:pt>
                <c:pt idx="44356">
                  <c:v>43011.536805497686</c:v>
                </c:pt>
                <c:pt idx="44357">
                  <c:v>43011.543749942131</c:v>
                </c:pt>
                <c:pt idx="44358">
                  <c:v>43011.550694386577</c:v>
                </c:pt>
                <c:pt idx="44359">
                  <c:v>43011.557638831022</c:v>
                </c:pt>
                <c:pt idx="44360">
                  <c:v>43011.56458327546</c:v>
                </c:pt>
                <c:pt idx="44361">
                  <c:v>43011.571527719905</c:v>
                </c:pt>
                <c:pt idx="44362">
                  <c:v>43011.57847216435</c:v>
                </c:pt>
                <c:pt idx="44363">
                  <c:v>43011.585416608796</c:v>
                </c:pt>
                <c:pt idx="44364">
                  <c:v>43011.592361053241</c:v>
                </c:pt>
                <c:pt idx="44365">
                  <c:v>43011.599305497686</c:v>
                </c:pt>
                <c:pt idx="44366">
                  <c:v>43011.606249942131</c:v>
                </c:pt>
                <c:pt idx="44367">
                  <c:v>43011.613194386577</c:v>
                </c:pt>
                <c:pt idx="44368">
                  <c:v>43011.620138831022</c:v>
                </c:pt>
                <c:pt idx="44369">
                  <c:v>43011.62708327546</c:v>
                </c:pt>
                <c:pt idx="44370">
                  <c:v>43011.634027719905</c:v>
                </c:pt>
                <c:pt idx="44371">
                  <c:v>43011.64097216435</c:v>
                </c:pt>
                <c:pt idx="44372">
                  <c:v>43011.647916608796</c:v>
                </c:pt>
                <c:pt idx="44373">
                  <c:v>43011.654861053241</c:v>
                </c:pt>
                <c:pt idx="44374">
                  <c:v>43011.661805497686</c:v>
                </c:pt>
                <c:pt idx="44375">
                  <c:v>43011.668749942131</c:v>
                </c:pt>
                <c:pt idx="44376">
                  <c:v>43011.675694386577</c:v>
                </c:pt>
                <c:pt idx="44377">
                  <c:v>43011.682638831022</c:v>
                </c:pt>
                <c:pt idx="44378">
                  <c:v>43011.68958327546</c:v>
                </c:pt>
                <c:pt idx="44379">
                  <c:v>43011.696527719905</c:v>
                </c:pt>
                <c:pt idx="44380">
                  <c:v>43011.70347216435</c:v>
                </c:pt>
                <c:pt idx="44381">
                  <c:v>43011.710416608796</c:v>
                </c:pt>
                <c:pt idx="44382">
                  <c:v>43011.717361053241</c:v>
                </c:pt>
                <c:pt idx="44383">
                  <c:v>43011.724305497686</c:v>
                </c:pt>
                <c:pt idx="44384">
                  <c:v>43011.731249942131</c:v>
                </c:pt>
                <c:pt idx="44385">
                  <c:v>43011.738194386577</c:v>
                </c:pt>
                <c:pt idx="44386">
                  <c:v>43011.745138831022</c:v>
                </c:pt>
                <c:pt idx="44387">
                  <c:v>43011.75208327546</c:v>
                </c:pt>
                <c:pt idx="44388">
                  <c:v>43011.759027719905</c:v>
                </c:pt>
                <c:pt idx="44389">
                  <c:v>43011.76597216435</c:v>
                </c:pt>
                <c:pt idx="44390">
                  <c:v>43011.772916608796</c:v>
                </c:pt>
                <c:pt idx="44391">
                  <c:v>43011.779861053241</c:v>
                </c:pt>
                <c:pt idx="44392">
                  <c:v>43011.786805497686</c:v>
                </c:pt>
                <c:pt idx="44393">
                  <c:v>43011.793749942131</c:v>
                </c:pt>
                <c:pt idx="44394">
                  <c:v>43011.800694386577</c:v>
                </c:pt>
                <c:pt idx="44395">
                  <c:v>43011.807638831022</c:v>
                </c:pt>
                <c:pt idx="44396">
                  <c:v>43011.81458327546</c:v>
                </c:pt>
                <c:pt idx="44397">
                  <c:v>43011.821527719905</c:v>
                </c:pt>
                <c:pt idx="44398">
                  <c:v>43011.82847216435</c:v>
                </c:pt>
                <c:pt idx="44399">
                  <c:v>43011.835416608796</c:v>
                </c:pt>
                <c:pt idx="44400">
                  <c:v>43011.842361053241</c:v>
                </c:pt>
                <c:pt idx="44401">
                  <c:v>43011.849305497686</c:v>
                </c:pt>
                <c:pt idx="44402">
                  <c:v>43011.856249942131</c:v>
                </c:pt>
                <c:pt idx="44403">
                  <c:v>43011.863194386577</c:v>
                </c:pt>
                <c:pt idx="44404">
                  <c:v>43011.870138831022</c:v>
                </c:pt>
                <c:pt idx="44405">
                  <c:v>43011.87708327546</c:v>
                </c:pt>
                <c:pt idx="44406">
                  <c:v>43011.884027719905</c:v>
                </c:pt>
                <c:pt idx="44407">
                  <c:v>43011.89097216435</c:v>
                </c:pt>
                <c:pt idx="44408">
                  <c:v>43011.897916608796</c:v>
                </c:pt>
                <c:pt idx="44409">
                  <c:v>43011.904861053241</c:v>
                </c:pt>
                <c:pt idx="44410">
                  <c:v>43011.911805497686</c:v>
                </c:pt>
                <c:pt idx="44411">
                  <c:v>43011.918749942131</c:v>
                </c:pt>
                <c:pt idx="44412">
                  <c:v>43011.925694386577</c:v>
                </c:pt>
                <c:pt idx="44413">
                  <c:v>43011.932638831022</c:v>
                </c:pt>
                <c:pt idx="44414">
                  <c:v>43011.93958327546</c:v>
                </c:pt>
                <c:pt idx="44415">
                  <c:v>43011.946527719905</c:v>
                </c:pt>
                <c:pt idx="44416">
                  <c:v>43011.95347216435</c:v>
                </c:pt>
                <c:pt idx="44417">
                  <c:v>43011.960416608796</c:v>
                </c:pt>
                <c:pt idx="44418">
                  <c:v>43011.967361053241</c:v>
                </c:pt>
                <c:pt idx="44419">
                  <c:v>43011.974305497686</c:v>
                </c:pt>
                <c:pt idx="44420">
                  <c:v>43011.981249942131</c:v>
                </c:pt>
                <c:pt idx="44421">
                  <c:v>43011.988194386577</c:v>
                </c:pt>
                <c:pt idx="44422">
                  <c:v>43011.995138831022</c:v>
                </c:pt>
                <c:pt idx="44423">
                  <c:v>43012.00208327546</c:v>
                </c:pt>
                <c:pt idx="44424">
                  <c:v>43012.009027719905</c:v>
                </c:pt>
                <c:pt idx="44425">
                  <c:v>43012.01597216435</c:v>
                </c:pt>
                <c:pt idx="44426">
                  <c:v>43012.022916608796</c:v>
                </c:pt>
                <c:pt idx="44427">
                  <c:v>43012.029861053241</c:v>
                </c:pt>
                <c:pt idx="44428">
                  <c:v>43012.036805497686</c:v>
                </c:pt>
                <c:pt idx="44429">
                  <c:v>43012.043749942131</c:v>
                </c:pt>
                <c:pt idx="44430">
                  <c:v>43012.050694386577</c:v>
                </c:pt>
                <c:pt idx="44431">
                  <c:v>43012.057638831022</c:v>
                </c:pt>
                <c:pt idx="44432">
                  <c:v>43012.06458327546</c:v>
                </c:pt>
                <c:pt idx="44433">
                  <c:v>43012.071527719905</c:v>
                </c:pt>
                <c:pt idx="44434">
                  <c:v>43012.07847216435</c:v>
                </c:pt>
                <c:pt idx="44435">
                  <c:v>43012.085416608796</c:v>
                </c:pt>
                <c:pt idx="44436">
                  <c:v>43012.092361053241</c:v>
                </c:pt>
                <c:pt idx="44437">
                  <c:v>43012.099305497686</c:v>
                </c:pt>
                <c:pt idx="44438">
                  <c:v>43012.106249942131</c:v>
                </c:pt>
                <c:pt idx="44439">
                  <c:v>43012.113194386577</c:v>
                </c:pt>
                <c:pt idx="44440">
                  <c:v>43012.120138831022</c:v>
                </c:pt>
                <c:pt idx="44441">
                  <c:v>43012.12708327546</c:v>
                </c:pt>
                <c:pt idx="44442">
                  <c:v>43012.134027719905</c:v>
                </c:pt>
                <c:pt idx="44443">
                  <c:v>43012.14097216435</c:v>
                </c:pt>
                <c:pt idx="44444">
                  <c:v>43012.147916608796</c:v>
                </c:pt>
                <c:pt idx="44445">
                  <c:v>43012.154861053241</c:v>
                </c:pt>
                <c:pt idx="44446">
                  <c:v>43012.161805497686</c:v>
                </c:pt>
                <c:pt idx="44447">
                  <c:v>43012.168749942131</c:v>
                </c:pt>
                <c:pt idx="44448">
                  <c:v>43012.175694386577</c:v>
                </c:pt>
                <c:pt idx="44449">
                  <c:v>43012.182638831022</c:v>
                </c:pt>
                <c:pt idx="44450">
                  <c:v>43012.18958327546</c:v>
                </c:pt>
                <c:pt idx="44451">
                  <c:v>43012.196527719905</c:v>
                </c:pt>
                <c:pt idx="44452">
                  <c:v>43012.20347216435</c:v>
                </c:pt>
                <c:pt idx="44453">
                  <c:v>43012.210416608796</c:v>
                </c:pt>
                <c:pt idx="44454">
                  <c:v>43012.217361053241</c:v>
                </c:pt>
                <c:pt idx="44455">
                  <c:v>43012.224305497686</c:v>
                </c:pt>
                <c:pt idx="44456">
                  <c:v>43012.231249942131</c:v>
                </c:pt>
                <c:pt idx="44457">
                  <c:v>43012.238194386577</c:v>
                </c:pt>
                <c:pt idx="44458">
                  <c:v>43012.245138831022</c:v>
                </c:pt>
                <c:pt idx="44459">
                  <c:v>43012.25208327546</c:v>
                </c:pt>
                <c:pt idx="44460">
                  <c:v>43012.259027719905</c:v>
                </c:pt>
                <c:pt idx="44461">
                  <c:v>43012.26597216435</c:v>
                </c:pt>
                <c:pt idx="44462">
                  <c:v>43012.272916608796</c:v>
                </c:pt>
                <c:pt idx="44463">
                  <c:v>43012.279861053241</c:v>
                </c:pt>
                <c:pt idx="44464">
                  <c:v>43012.286805497686</c:v>
                </c:pt>
                <c:pt idx="44465">
                  <c:v>43012.293749942131</c:v>
                </c:pt>
                <c:pt idx="44466">
                  <c:v>43012.300694386577</c:v>
                </c:pt>
                <c:pt idx="44467">
                  <c:v>43012.307638831022</c:v>
                </c:pt>
                <c:pt idx="44468">
                  <c:v>43012.31458327546</c:v>
                </c:pt>
                <c:pt idx="44469">
                  <c:v>43012.321527719905</c:v>
                </c:pt>
                <c:pt idx="44470">
                  <c:v>43012.32847216435</c:v>
                </c:pt>
                <c:pt idx="44471">
                  <c:v>43012.335416608796</c:v>
                </c:pt>
                <c:pt idx="44472">
                  <c:v>43012.342361053241</c:v>
                </c:pt>
                <c:pt idx="44473">
                  <c:v>43012.349305497686</c:v>
                </c:pt>
                <c:pt idx="44474">
                  <c:v>43012.356249942131</c:v>
                </c:pt>
                <c:pt idx="44475">
                  <c:v>43012.363194386577</c:v>
                </c:pt>
                <c:pt idx="44476">
                  <c:v>43012.370138831022</c:v>
                </c:pt>
                <c:pt idx="44477">
                  <c:v>43012.37708327546</c:v>
                </c:pt>
                <c:pt idx="44478">
                  <c:v>43012.384027719905</c:v>
                </c:pt>
                <c:pt idx="44479">
                  <c:v>43012.39097216435</c:v>
                </c:pt>
                <c:pt idx="44480">
                  <c:v>43012.397916608796</c:v>
                </c:pt>
                <c:pt idx="44481">
                  <c:v>43012.404861053241</c:v>
                </c:pt>
                <c:pt idx="44482">
                  <c:v>43012.411805497686</c:v>
                </c:pt>
                <c:pt idx="44483">
                  <c:v>43012.418749942131</c:v>
                </c:pt>
                <c:pt idx="44484">
                  <c:v>43012.425694386577</c:v>
                </c:pt>
                <c:pt idx="44485">
                  <c:v>43012.432638831022</c:v>
                </c:pt>
                <c:pt idx="44486">
                  <c:v>43012.43958327546</c:v>
                </c:pt>
                <c:pt idx="44487">
                  <c:v>43012.446527719905</c:v>
                </c:pt>
                <c:pt idx="44488">
                  <c:v>43012.45347216435</c:v>
                </c:pt>
                <c:pt idx="44489">
                  <c:v>43012.460416608796</c:v>
                </c:pt>
                <c:pt idx="44490">
                  <c:v>43012.467361053241</c:v>
                </c:pt>
                <c:pt idx="44491">
                  <c:v>43012.474305497686</c:v>
                </c:pt>
                <c:pt idx="44492">
                  <c:v>43012.481249942131</c:v>
                </c:pt>
                <c:pt idx="44493">
                  <c:v>43012.488194386577</c:v>
                </c:pt>
                <c:pt idx="44494">
                  <c:v>43012.495138831022</c:v>
                </c:pt>
                <c:pt idx="44495">
                  <c:v>43012.50208327546</c:v>
                </c:pt>
                <c:pt idx="44496">
                  <c:v>43012.509027719905</c:v>
                </c:pt>
                <c:pt idx="44497">
                  <c:v>43012.51597216435</c:v>
                </c:pt>
                <c:pt idx="44498">
                  <c:v>43012.522916608796</c:v>
                </c:pt>
                <c:pt idx="44499">
                  <c:v>43012.529861053241</c:v>
                </c:pt>
                <c:pt idx="44500">
                  <c:v>43012.536805497686</c:v>
                </c:pt>
                <c:pt idx="44501">
                  <c:v>43012.543749942131</c:v>
                </c:pt>
                <c:pt idx="44502">
                  <c:v>43012.550694386577</c:v>
                </c:pt>
                <c:pt idx="44503">
                  <c:v>43012.557638831022</c:v>
                </c:pt>
                <c:pt idx="44504">
                  <c:v>43012.56458327546</c:v>
                </c:pt>
                <c:pt idx="44505">
                  <c:v>43012.571527719905</c:v>
                </c:pt>
                <c:pt idx="44506">
                  <c:v>43012.57847216435</c:v>
                </c:pt>
                <c:pt idx="44507">
                  <c:v>43012.585416608796</c:v>
                </c:pt>
                <c:pt idx="44508">
                  <c:v>43012.592361053241</c:v>
                </c:pt>
                <c:pt idx="44509">
                  <c:v>43012.599305497686</c:v>
                </c:pt>
                <c:pt idx="44510">
                  <c:v>43012.606249942131</c:v>
                </c:pt>
                <c:pt idx="44511">
                  <c:v>43012.613194386577</c:v>
                </c:pt>
                <c:pt idx="44512">
                  <c:v>43012.620138831022</c:v>
                </c:pt>
                <c:pt idx="44513">
                  <c:v>43012.62708327546</c:v>
                </c:pt>
                <c:pt idx="44514">
                  <c:v>43012.634027719905</c:v>
                </c:pt>
                <c:pt idx="44515">
                  <c:v>43012.64097216435</c:v>
                </c:pt>
                <c:pt idx="44516">
                  <c:v>43012.647916608796</c:v>
                </c:pt>
                <c:pt idx="44517">
                  <c:v>43012.654861053241</c:v>
                </c:pt>
                <c:pt idx="44518">
                  <c:v>43012.661805497686</c:v>
                </c:pt>
                <c:pt idx="44519">
                  <c:v>43012.668749942131</c:v>
                </c:pt>
                <c:pt idx="44520">
                  <c:v>43012.675694386577</c:v>
                </c:pt>
                <c:pt idx="44521">
                  <c:v>43012.682638831022</c:v>
                </c:pt>
                <c:pt idx="44522">
                  <c:v>43012.68958327546</c:v>
                </c:pt>
                <c:pt idx="44523">
                  <c:v>43012.696527719905</c:v>
                </c:pt>
                <c:pt idx="44524">
                  <c:v>43012.70347216435</c:v>
                </c:pt>
                <c:pt idx="44525">
                  <c:v>43012.710416608796</c:v>
                </c:pt>
                <c:pt idx="44526">
                  <c:v>43012.717361053241</c:v>
                </c:pt>
                <c:pt idx="44527">
                  <c:v>43012.724305497686</c:v>
                </c:pt>
                <c:pt idx="44528">
                  <c:v>43012.731249942131</c:v>
                </c:pt>
                <c:pt idx="44529">
                  <c:v>43012.738194386577</c:v>
                </c:pt>
                <c:pt idx="44530">
                  <c:v>43012.745138831022</c:v>
                </c:pt>
                <c:pt idx="44531">
                  <c:v>43012.75208327546</c:v>
                </c:pt>
                <c:pt idx="44532">
                  <c:v>43012.759027719905</c:v>
                </c:pt>
                <c:pt idx="44533">
                  <c:v>43012.76597216435</c:v>
                </c:pt>
                <c:pt idx="44534">
                  <c:v>43012.772916608796</c:v>
                </c:pt>
                <c:pt idx="44535">
                  <c:v>43012.779861053241</c:v>
                </c:pt>
                <c:pt idx="44536">
                  <c:v>43012.786805497686</c:v>
                </c:pt>
                <c:pt idx="44537">
                  <c:v>43012.793749942131</c:v>
                </c:pt>
                <c:pt idx="44538">
                  <c:v>43012.800694386577</c:v>
                </c:pt>
                <c:pt idx="44539">
                  <c:v>43012.807638831022</c:v>
                </c:pt>
                <c:pt idx="44540">
                  <c:v>43012.81458327546</c:v>
                </c:pt>
                <c:pt idx="44541">
                  <c:v>43012.821527719905</c:v>
                </c:pt>
                <c:pt idx="44542">
                  <c:v>43012.82847216435</c:v>
                </c:pt>
                <c:pt idx="44543">
                  <c:v>43012.835416608796</c:v>
                </c:pt>
                <c:pt idx="44544">
                  <c:v>43012.842361053241</c:v>
                </c:pt>
                <c:pt idx="44545">
                  <c:v>43012.849305497686</c:v>
                </c:pt>
                <c:pt idx="44546">
                  <c:v>43012.856249942131</c:v>
                </c:pt>
                <c:pt idx="44547">
                  <c:v>43012.863194386577</c:v>
                </c:pt>
                <c:pt idx="44548">
                  <c:v>43012.870138831022</c:v>
                </c:pt>
                <c:pt idx="44549">
                  <c:v>43012.87708327546</c:v>
                </c:pt>
                <c:pt idx="44550">
                  <c:v>43012.884027719905</c:v>
                </c:pt>
                <c:pt idx="44551">
                  <c:v>43012.89097216435</c:v>
                </c:pt>
                <c:pt idx="44552">
                  <c:v>43012.897916608796</c:v>
                </c:pt>
                <c:pt idx="44553">
                  <c:v>43012.904861053241</c:v>
                </c:pt>
                <c:pt idx="44554">
                  <c:v>43012.911805497686</c:v>
                </c:pt>
                <c:pt idx="44555">
                  <c:v>43012.918749942131</c:v>
                </c:pt>
                <c:pt idx="44556">
                  <c:v>43012.925694386577</c:v>
                </c:pt>
                <c:pt idx="44557">
                  <c:v>43012.932638831022</c:v>
                </c:pt>
                <c:pt idx="44558">
                  <c:v>43012.93958327546</c:v>
                </c:pt>
                <c:pt idx="44559">
                  <c:v>43012.946527719905</c:v>
                </c:pt>
                <c:pt idx="44560">
                  <c:v>43012.95347216435</c:v>
                </c:pt>
                <c:pt idx="44561">
                  <c:v>43012.960416608796</c:v>
                </c:pt>
                <c:pt idx="44562">
                  <c:v>43012.967361053241</c:v>
                </c:pt>
                <c:pt idx="44563">
                  <c:v>43012.974305497686</c:v>
                </c:pt>
                <c:pt idx="44564">
                  <c:v>43012.981249942131</c:v>
                </c:pt>
                <c:pt idx="44565">
                  <c:v>43012.988194386577</c:v>
                </c:pt>
                <c:pt idx="44566">
                  <c:v>43012.995138831022</c:v>
                </c:pt>
                <c:pt idx="44567">
                  <c:v>43013.00208327546</c:v>
                </c:pt>
                <c:pt idx="44568">
                  <c:v>43013.009027719905</c:v>
                </c:pt>
                <c:pt idx="44569">
                  <c:v>43013.01597216435</c:v>
                </c:pt>
                <c:pt idx="44570">
                  <c:v>43013.022916608796</c:v>
                </c:pt>
                <c:pt idx="44571">
                  <c:v>43013.029861053241</c:v>
                </c:pt>
                <c:pt idx="44572">
                  <c:v>43013.036805497686</c:v>
                </c:pt>
                <c:pt idx="44573">
                  <c:v>43013.043749942131</c:v>
                </c:pt>
                <c:pt idx="44574">
                  <c:v>43013.050694386577</c:v>
                </c:pt>
                <c:pt idx="44575">
                  <c:v>43013.057638831022</c:v>
                </c:pt>
                <c:pt idx="44576">
                  <c:v>43013.06458327546</c:v>
                </c:pt>
                <c:pt idx="44577">
                  <c:v>43013.071527719905</c:v>
                </c:pt>
                <c:pt idx="44578">
                  <c:v>43013.07847216435</c:v>
                </c:pt>
                <c:pt idx="44579">
                  <c:v>43013.085416608796</c:v>
                </c:pt>
                <c:pt idx="44580">
                  <c:v>43013.092361053241</c:v>
                </c:pt>
                <c:pt idx="44581">
                  <c:v>43013.099305497686</c:v>
                </c:pt>
                <c:pt idx="44582">
                  <c:v>43013.106249942131</c:v>
                </c:pt>
                <c:pt idx="44583">
                  <c:v>43013.113194386577</c:v>
                </c:pt>
                <c:pt idx="44584">
                  <c:v>43013.120138831022</c:v>
                </c:pt>
                <c:pt idx="44585">
                  <c:v>43013.12708327546</c:v>
                </c:pt>
                <c:pt idx="44586">
                  <c:v>43013.134027719905</c:v>
                </c:pt>
                <c:pt idx="44587">
                  <c:v>43013.14097216435</c:v>
                </c:pt>
                <c:pt idx="44588">
                  <c:v>43013.147916608796</c:v>
                </c:pt>
                <c:pt idx="44589">
                  <c:v>43013.154861053241</c:v>
                </c:pt>
                <c:pt idx="44590">
                  <c:v>43013.161805497686</c:v>
                </c:pt>
                <c:pt idx="44591">
                  <c:v>43013.168749942131</c:v>
                </c:pt>
                <c:pt idx="44592">
                  <c:v>43013.175694386577</c:v>
                </c:pt>
                <c:pt idx="44593">
                  <c:v>43013.182638831022</c:v>
                </c:pt>
                <c:pt idx="44594">
                  <c:v>43013.18958327546</c:v>
                </c:pt>
                <c:pt idx="44595">
                  <c:v>43013.196527719905</c:v>
                </c:pt>
                <c:pt idx="44596">
                  <c:v>43013.20347216435</c:v>
                </c:pt>
                <c:pt idx="44597">
                  <c:v>43013.210416608796</c:v>
                </c:pt>
                <c:pt idx="44598">
                  <c:v>43013.217361053241</c:v>
                </c:pt>
                <c:pt idx="44599">
                  <c:v>43013.224305497686</c:v>
                </c:pt>
                <c:pt idx="44600">
                  <c:v>43013.231249942131</c:v>
                </c:pt>
                <c:pt idx="44601">
                  <c:v>43013.238194386577</c:v>
                </c:pt>
                <c:pt idx="44602">
                  <c:v>43013.245138831022</c:v>
                </c:pt>
                <c:pt idx="44603">
                  <c:v>43013.25208327546</c:v>
                </c:pt>
                <c:pt idx="44604">
                  <c:v>43013.259027719905</c:v>
                </c:pt>
                <c:pt idx="44605">
                  <c:v>43013.26597216435</c:v>
                </c:pt>
                <c:pt idx="44606">
                  <c:v>43013.272916608796</c:v>
                </c:pt>
                <c:pt idx="44607">
                  <c:v>43013.279861053241</c:v>
                </c:pt>
                <c:pt idx="44608">
                  <c:v>43013.286805497686</c:v>
                </c:pt>
                <c:pt idx="44609">
                  <c:v>43013.293749942131</c:v>
                </c:pt>
                <c:pt idx="44610">
                  <c:v>43013.300694386577</c:v>
                </c:pt>
                <c:pt idx="44611">
                  <c:v>43013.307638831022</c:v>
                </c:pt>
                <c:pt idx="44612">
                  <c:v>43013.31458327546</c:v>
                </c:pt>
                <c:pt idx="44613">
                  <c:v>43013.321527719905</c:v>
                </c:pt>
                <c:pt idx="44614">
                  <c:v>43013.32847216435</c:v>
                </c:pt>
                <c:pt idx="44615">
                  <c:v>43013.335416608796</c:v>
                </c:pt>
                <c:pt idx="44616">
                  <c:v>43013.342361053241</c:v>
                </c:pt>
                <c:pt idx="44617">
                  <c:v>43013.349305497686</c:v>
                </c:pt>
                <c:pt idx="44618">
                  <c:v>43013.356249942131</c:v>
                </c:pt>
                <c:pt idx="44619">
                  <c:v>43013.363194386577</c:v>
                </c:pt>
                <c:pt idx="44620">
                  <c:v>43013.370138831022</c:v>
                </c:pt>
                <c:pt idx="44621">
                  <c:v>43013.37708327546</c:v>
                </c:pt>
                <c:pt idx="44622">
                  <c:v>43013.384027719905</c:v>
                </c:pt>
                <c:pt idx="44623">
                  <c:v>43013.39097216435</c:v>
                </c:pt>
                <c:pt idx="44624">
                  <c:v>43013.397916608796</c:v>
                </c:pt>
                <c:pt idx="44625">
                  <c:v>43013.404861053241</c:v>
                </c:pt>
                <c:pt idx="44626">
                  <c:v>43013.411805497686</c:v>
                </c:pt>
                <c:pt idx="44627">
                  <c:v>43013.418749942131</c:v>
                </c:pt>
                <c:pt idx="44628">
                  <c:v>43013.425694386577</c:v>
                </c:pt>
                <c:pt idx="44629">
                  <c:v>43013.432638831022</c:v>
                </c:pt>
                <c:pt idx="44630">
                  <c:v>43013.43958327546</c:v>
                </c:pt>
                <c:pt idx="44631">
                  <c:v>43013.446527719905</c:v>
                </c:pt>
                <c:pt idx="44632">
                  <c:v>43013.45347216435</c:v>
                </c:pt>
                <c:pt idx="44633">
                  <c:v>43013.460416608796</c:v>
                </c:pt>
                <c:pt idx="44634">
                  <c:v>43013.467361053241</c:v>
                </c:pt>
                <c:pt idx="44635">
                  <c:v>43013.474305497686</c:v>
                </c:pt>
                <c:pt idx="44636">
                  <c:v>43013.481249942131</c:v>
                </c:pt>
                <c:pt idx="44637">
                  <c:v>43013.488194386577</c:v>
                </c:pt>
                <c:pt idx="44638">
                  <c:v>43013.495138831022</c:v>
                </c:pt>
                <c:pt idx="44639">
                  <c:v>43013.50208327546</c:v>
                </c:pt>
                <c:pt idx="44640">
                  <c:v>43013.509027719905</c:v>
                </c:pt>
                <c:pt idx="44641">
                  <c:v>43013.51597216435</c:v>
                </c:pt>
                <c:pt idx="44642">
                  <c:v>43013.522916608796</c:v>
                </c:pt>
                <c:pt idx="44643">
                  <c:v>43013.529861053241</c:v>
                </c:pt>
                <c:pt idx="44644">
                  <c:v>43013.536805497686</c:v>
                </c:pt>
                <c:pt idx="44645">
                  <c:v>43013.543749942131</c:v>
                </c:pt>
                <c:pt idx="44646">
                  <c:v>43013.550694386577</c:v>
                </c:pt>
                <c:pt idx="44647">
                  <c:v>43013.557638831022</c:v>
                </c:pt>
                <c:pt idx="44648">
                  <c:v>43013.56458327546</c:v>
                </c:pt>
                <c:pt idx="44649">
                  <c:v>43013.571527719905</c:v>
                </c:pt>
                <c:pt idx="44650">
                  <c:v>43013.57847216435</c:v>
                </c:pt>
                <c:pt idx="44651">
                  <c:v>43013.585416608796</c:v>
                </c:pt>
                <c:pt idx="44652">
                  <c:v>43013.592361053241</c:v>
                </c:pt>
                <c:pt idx="44653">
                  <c:v>43013.599305497686</c:v>
                </c:pt>
                <c:pt idx="44654">
                  <c:v>43013.606249942131</c:v>
                </c:pt>
                <c:pt idx="44655">
                  <c:v>43013.613194386577</c:v>
                </c:pt>
                <c:pt idx="44656">
                  <c:v>43013.620138831022</c:v>
                </c:pt>
                <c:pt idx="44657">
                  <c:v>43013.62708327546</c:v>
                </c:pt>
                <c:pt idx="44658">
                  <c:v>43013.634027719905</c:v>
                </c:pt>
                <c:pt idx="44659">
                  <c:v>43013.64097216435</c:v>
                </c:pt>
                <c:pt idx="44660">
                  <c:v>43013.647916608796</c:v>
                </c:pt>
                <c:pt idx="44661">
                  <c:v>43013.654861053241</c:v>
                </c:pt>
                <c:pt idx="44662">
                  <c:v>43013.661805497686</c:v>
                </c:pt>
                <c:pt idx="44663">
                  <c:v>43013.668749942131</c:v>
                </c:pt>
                <c:pt idx="44664">
                  <c:v>43013.675694386577</c:v>
                </c:pt>
                <c:pt idx="44665">
                  <c:v>43013.682638831022</c:v>
                </c:pt>
                <c:pt idx="44666">
                  <c:v>43013.68958327546</c:v>
                </c:pt>
                <c:pt idx="44667">
                  <c:v>43013.696527719905</c:v>
                </c:pt>
                <c:pt idx="44668">
                  <c:v>43013.70347216435</c:v>
                </c:pt>
                <c:pt idx="44669">
                  <c:v>43013.710416608796</c:v>
                </c:pt>
                <c:pt idx="44670">
                  <c:v>43013.717361053241</c:v>
                </c:pt>
                <c:pt idx="44671">
                  <c:v>43013.724305497686</c:v>
                </c:pt>
                <c:pt idx="44672">
                  <c:v>43013.731249942131</c:v>
                </c:pt>
                <c:pt idx="44673">
                  <c:v>43013.738194386577</c:v>
                </c:pt>
                <c:pt idx="44674">
                  <c:v>43013.745138831022</c:v>
                </c:pt>
                <c:pt idx="44675">
                  <c:v>43013.75208327546</c:v>
                </c:pt>
                <c:pt idx="44676">
                  <c:v>43013.759027719905</c:v>
                </c:pt>
                <c:pt idx="44677">
                  <c:v>43013.76597216435</c:v>
                </c:pt>
                <c:pt idx="44678">
                  <c:v>43013.772916608796</c:v>
                </c:pt>
                <c:pt idx="44679">
                  <c:v>43013.779861053241</c:v>
                </c:pt>
                <c:pt idx="44680">
                  <c:v>43013.786805497686</c:v>
                </c:pt>
                <c:pt idx="44681">
                  <c:v>43013.793749942131</c:v>
                </c:pt>
                <c:pt idx="44682">
                  <c:v>43013.800694386577</c:v>
                </c:pt>
                <c:pt idx="44683">
                  <c:v>43013.807638831022</c:v>
                </c:pt>
                <c:pt idx="44684">
                  <c:v>43013.81458327546</c:v>
                </c:pt>
                <c:pt idx="44685">
                  <c:v>43013.821527719905</c:v>
                </c:pt>
                <c:pt idx="44686">
                  <c:v>43013.82847216435</c:v>
                </c:pt>
                <c:pt idx="44687">
                  <c:v>43013.835416608796</c:v>
                </c:pt>
                <c:pt idx="44688">
                  <c:v>43013.842361053241</c:v>
                </c:pt>
                <c:pt idx="44689">
                  <c:v>43013.849305497686</c:v>
                </c:pt>
                <c:pt idx="44690">
                  <c:v>43013.856249942131</c:v>
                </c:pt>
                <c:pt idx="44691">
                  <c:v>43013.863194386577</c:v>
                </c:pt>
                <c:pt idx="44692">
                  <c:v>43013.870138831022</c:v>
                </c:pt>
                <c:pt idx="44693">
                  <c:v>43013.87708327546</c:v>
                </c:pt>
                <c:pt idx="44694">
                  <c:v>43013.884027719905</c:v>
                </c:pt>
                <c:pt idx="44695">
                  <c:v>43013.89097216435</c:v>
                </c:pt>
                <c:pt idx="44696">
                  <c:v>43013.897916608796</c:v>
                </c:pt>
                <c:pt idx="44697">
                  <c:v>43013.904861053241</c:v>
                </c:pt>
                <c:pt idx="44698">
                  <c:v>43013.911805497686</c:v>
                </c:pt>
                <c:pt idx="44699">
                  <c:v>43013.918749942131</c:v>
                </c:pt>
                <c:pt idx="44700">
                  <c:v>43013.925694386577</c:v>
                </c:pt>
                <c:pt idx="44701">
                  <c:v>43013.932638831022</c:v>
                </c:pt>
                <c:pt idx="44702">
                  <c:v>43013.93958327546</c:v>
                </c:pt>
                <c:pt idx="44703">
                  <c:v>43013.946527719905</c:v>
                </c:pt>
                <c:pt idx="44704">
                  <c:v>43013.95347216435</c:v>
                </c:pt>
                <c:pt idx="44705">
                  <c:v>43013.960416608796</c:v>
                </c:pt>
                <c:pt idx="44706">
                  <c:v>43013.967361053241</c:v>
                </c:pt>
                <c:pt idx="44707">
                  <c:v>43013.974305497686</c:v>
                </c:pt>
                <c:pt idx="44708">
                  <c:v>43013.981249942131</c:v>
                </c:pt>
                <c:pt idx="44709">
                  <c:v>43013.988194386577</c:v>
                </c:pt>
                <c:pt idx="44710">
                  <c:v>43013.995138831022</c:v>
                </c:pt>
                <c:pt idx="44711">
                  <c:v>43014.00208327546</c:v>
                </c:pt>
                <c:pt idx="44712">
                  <c:v>43014.009027719905</c:v>
                </c:pt>
                <c:pt idx="44713">
                  <c:v>43014.01597216435</c:v>
                </c:pt>
                <c:pt idx="44714">
                  <c:v>43014.022916608796</c:v>
                </c:pt>
                <c:pt idx="44715">
                  <c:v>43014.029861053241</c:v>
                </c:pt>
                <c:pt idx="44716">
                  <c:v>43014.036805497686</c:v>
                </c:pt>
                <c:pt idx="44717">
                  <c:v>43014.043749942131</c:v>
                </c:pt>
                <c:pt idx="44718">
                  <c:v>43014.050694386577</c:v>
                </c:pt>
                <c:pt idx="44719">
                  <c:v>43014.057638831022</c:v>
                </c:pt>
                <c:pt idx="44720">
                  <c:v>43014.06458327546</c:v>
                </c:pt>
                <c:pt idx="44721">
                  <c:v>43014.071527719905</c:v>
                </c:pt>
                <c:pt idx="44722">
                  <c:v>43014.07847216435</c:v>
                </c:pt>
                <c:pt idx="44723">
                  <c:v>43014.085416608796</c:v>
                </c:pt>
                <c:pt idx="44724">
                  <c:v>43014.092361053241</c:v>
                </c:pt>
                <c:pt idx="44725">
                  <c:v>43014.099305497686</c:v>
                </c:pt>
                <c:pt idx="44726">
                  <c:v>43014.106249942131</c:v>
                </c:pt>
                <c:pt idx="44727">
                  <c:v>43014.113194386577</c:v>
                </c:pt>
                <c:pt idx="44728">
                  <c:v>43014.120138831022</c:v>
                </c:pt>
                <c:pt idx="44729">
                  <c:v>43014.12708327546</c:v>
                </c:pt>
                <c:pt idx="44730">
                  <c:v>43014.134027719905</c:v>
                </c:pt>
                <c:pt idx="44731">
                  <c:v>43014.14097216435</c:v>
                </c:pt>
                <c:pt idx="44732">
                  <c:v>43014.147916608796</c:v>
                </c:pt>
                <c:pt idx="44733">
                  <c:v>43014.154861053241</c:v>
                </c:pt>
                <c:pt idx="44734">
                  <c:v>43014.161805497686</c:v>
                </c:pt>
                <c:pt idx="44735">
                  <c:v>43014.168749942131</c:v>
                </c:pt>
                <c:pt idx="44736">
                  <c:v>43014.175694386577</c:v>
                </c:pt>
                <c:pt idx="44737">
                  <c:v>43014.182638831022</c:v>
                </c:pt>
                <c:pt idx="44738">
                  <c:v>43014.18958327546</c:v>
                </c:pt>
                <c:pt idx="44739">
                  <c:v>43014.196527719905</c:v>
                </c:pt>
                <c:pt idx="44740">
                  <c:v>43014.20347216435</c:v>
                </c:pt>
                <c:pt idx="44741">
                  <c:v>43014.210416608796</c:v>
                </c:pt>
                <c:pt idx="44742">
                  <c:v>43014.217361053241</c:v>
                </c:pt>
                <c:pt idx="44743">
                  <c:v>43014.224305497686</c:v>
                </c:pt>
                <c:pt idx="44744">
                  <c:v>43014.231249942131</c:v>
                </c:pt>
                <c:pt idx="44745">
                  <c:v>43014.238194386577</c:v>
                </c:pt>
                <c:pt idx="44746">
                  <c:v>43014.245138831022</c:v>
                </c:pt>
                <c:pt idx="44747">
                  <c:v>43014.25208327546</c:v>
                </c:pt>
                <c:pt idx="44748">
                  <c:v>43014.259027719905</c:v>
                </c:pt>
                <c:pt idx="44749">
                  <c:v>43014.26597216435</c:v>
                </c:pt>
                <c:pt idx="44750">
                  <c:v>43014.272916608796</c:v>
                </c:pt>
                <c:pt idx="44751">
                  <c:v>43014.279861053241</c:v>
                </c:pt>
                <c:pt idx="44752">
                  <c:v>43014.286805497686</c:v>
                </c:pt>
                <c:pt idx="44753">
                  <c:v>43014.293749942131</c:v>
                </c:pt>
                <c:pt idx="44754">
                  <c:v>43014.300694386577</c:v>
                </c:pt>
                <c:pt idx="44755">
                  <c:v>43014.307638831022</c:v>
                </c:pt>
                <c:pt idx="44756">
                  <c:v>43014.31458327546</c:v>
                </c:pt>
                <c:pt idx="44757">
                  <c:v>43014.321527719905</c:v>
                </c:pt>
                <c:pt idx="44758">
                  <c:v>43014.32847216435</c:v>
                </c:pt>
                <c:pt idx="44759">
                  <c:v>43014.335416608796</c:v>
                </c:pt>
                <c:pt idx="44760">
                  <c:v>43014.342361053241</c:v>
                </c:pt>
                <c:pt idx="44761">
                  <c:v>43014.349305497686</c:v>
                </c:pt>
                <c:pt idx="44762">
                  <c:v>43014.356249942131</c:v>
                </c:pt>
                <c:pt idx="44763">
                  <c:v>43014.363194386577</c:v>
                </c:pt>
                <c:pt idx="44764">
                  <c:v>43014.370138831022</c:v>
                </c:pt>
                <c:pt idx="44765">
                  <c:v>43014.37708327546</c:v>
                </c:pt>
                <c:pt idx="44766">
                  <c:v>43014.384027719905</c:v>
                </c:pt>
                <c:pt idx="44767">
                  <c:v>43014.39097216435</c:v>
                </c:pt>
                <c:pt idx="44768">
                  <c:v>43014.397916608796</c:v>
                </c:pt>
                <c:pt idx="44769">
                  <c:v>43014.404861053241</c:v>
                </c:pt>
                <c:pt idx="44770">
                  <c:v>43014.411805497686</c:v>
                </c:pt>
                <c:pt idx="44771">
                  <c:v>43014.418749942131</c:v>
                </c:pt>
                <c:pt idx="44772">
                  <c:v>43014.425694386577</c:v>
                </c:pt>
                <c:pt idx="44773">
                  <c:v>43014.432638831022</c:v>
                </c:pt>
                <c:pt idx="44774">
                  <c:v>43014.43958327546</c:v>
                </c:pt>
                <c:pt idx="44775">
                  <c:v>43014.446527719905</c:v>
                </c:pt>
                <c:pt idx="44776">
                  <c:v>43014.45347216435</c:v>
                </c:pt>
                <c:pt idx="44777">
                  <c:v>43014.460416608796</c:v>
                </c:pt>
                <c:pt idx="44778">
                  <c:v>43014.467361053241</c:v>
                </c:pt>
                <c:pt idx="44779">
                  <c:v>43014.474305497686</c:v>
                </c:pt>
                <c:pt idx="44780">
                  <c:v>43014.481249942131</c:v>
                </c:pt>
                <c:pt idx="44781">
                  <c:v>43014.488194386577</c:v>
                </c:pt>
                <c:pt idx="44782">
                  <c:v>43014.495138831022</c:v>
                </c:pt>
                <c:pt idx="44783">
                  <c:v>43014.50208327546</c:v>
                </c:pt>
                <c:pt idx="44784">
                  <c:v>43014.509027719905</c:v>
                </c:pt>
                <c:pt idx="44785">
                  <c:v>43014.51597216435</c:v>
                </c:pt>
                <c:pt idx="44786">
                  <c:v>43014.522916608796</c:v>
                </c:pt>
                <c:pt idx="44787">
                  <c:v>43014.529861053241</c:v>
                </c:pt>
                <c:pt idx="44788">
                  <c:v>43014.536805497686</c:v>
                </c:pt>
                <c:pt idx="44789">
                  <c:v>43014.543749942131</c:v>
                </c:pt>
                <c:pt idx="44790">
                  <c:v>43014.550694386577</c:v>
                </c:pt>
                <c:pt idx="44791">
                  <c:v>43014.557638831022</c:v>
                </c:pt>
                <c:pt idx="44792">
                  <c:v>43014.56458327546</c:v>
                </c:pt>
                <c:pt idx="44793">
                  <c:v>43014.571527719905</c:v>
                </c:pt>
                <c:pt idx="44794">
                  <c:v>43014.57847216435</c:v>
                </c:pt>
                <c:pt idx="44795">
                  <c:v>43014.585416608796</c:v>
                </c:pt>
                <c:pt idx="44796">
                  <c:v>43014.592361053241</c:v>
                </c:pt>
                <c:pt idx="44797">
                  <c:v>43014.599305497686</c:v>
                </c:pt>
                <c:pt idx="44798">
                  <c:v>43014.606249942131</c:v>
                </c:pt>
                <c:pt idx="44799">
                  <c:v>43014.613194386577</c:v>
                </c:pt>
                <c:pt idx="44800">
                  <c:v>43014.620138831022</c:v>
                </c:pt>
                <c:pt idx="44801">
                  <c:v>43014.62708327546</c:v>
                </c:pt>
                <c:pt idx="44802">
                  <c:v>43014.634027719905</c:v>
                </c:pt>
                <c:pt idx="44803">
                  <c:v>43014.64097216435</c:v>
                </c:pt>
                <c:pt idx="44804">
                  <c:v>43014.647916608796</c:v>
                </c:pt>
                <c:pt idx="44805">
                  <c:v>43014.654861053241</c:v>
                </c:pt>
                <c:pt idx="44806">
                  <c:v>43014.661805497686</c:v>
                </c:pt>
                <c:pt idx="44807">
                  <c:v>43014.668749942131</c:v>
                </c:pt>
                <c:pt idx="44808">
                  <c:v>43014.675694386577</c:v>
                </c:pt>
                <c:pt idx="44809">
                  <c:v>43014.682638831022</c:v>
                </c:pt>
                <c:pt idx="44810">
                  <c:v>43014.68958327546</c:v>
                </c:pt>
                <c:pt idx="44811">
                  <c:v>43014.696527719905</c:v>
                </c:pt>
                <c:pt idx="44812">
                  <c:v>43014.70347216435</c:v>
                </c:pt>
                <c:pt idx="44813">
                  <c:v>43014.710416608796</c:v>
                </c:pt>
                <c:pt idx="44814">
                  <c:v>43014.717361053241</c:v>
                </c:pt>
                <c:pt idx="44815">
                  <c:v>43014.724305497686</c:v>
                </c:pt>
                <c:pt idx="44816">
                  <c:v>43014.731249942131</c:v>
                </c:pt>
                <c:pt idx="44817">
                  <c:v>43014.738194386577</c:v>
                </c:pt>
                <c:pt idx="44818">
                  <c:v>43014.745138831022</c:v>
                </c:pt>
                <c:pt idx="44819">
                  <c:v>43014.75208327546</c:v>
                </c:pt>
                <c:pt idx="44820">
                  <c:v>43014.759027719905</c:v>
                </c:pt>
                <c:pt idx="44821">
                  <c:v>43014.76597216435</c:v>
                </c:pt>
                <c:pt idx="44822">
                  <c:v>43014.772916608796</c:v>
                </c:pt>
                <c:pt idx="44823">
                  <c:v>43014.779861053241</c:v>
                </c:pt>
                <c:pt idx="44824">
                  <c:v>43014.786805497686</c:v>
                </c:pt>
                <c:pt idx="44825">
                  <c:v>43014.793749942131</c:v>
                </c:pt>
                <c:pt idx="44826">
                  <c:v>43014.800694386577</c:v>
                </c:pt>
                <c:pt idx="44827">
                  <c:v>43014.807638831022</c:v>
                </c:pt>
                <c:pt idx="44828">
                  <c:v>43014.81458327546</c:v>
                </c:pt>
                <c:pt idx="44829">
                  <c:v>43014.821527719905</c:v>
                </c:pt>
                <c:pt idx="44830">
                  <c:v>43014.82847216435</c:v>
                </c:pt>
                <c:pt idx="44831">
                  <c:v>43014.835416608796</c:v>
                </c:pt>
                <c:pt idx="44832">
                  <c:v>43014.842361053241</c:v>
                </c:pt>
                <c:pt idx="44833">
                  <c:v>43014.849305497686</c:v>
                </c:pt>
                <c:pt idx="44834">
                  <c:v>43014.856249942131</c:v>
                </c:pt>
                <c:pt idx="44835">
                  <c:v>43014.863194386577</c:v>
                </c:pt>
                <c:pt idx="44836">
                  <c:v>43014.870138831022</c:v>
                </c:pt>
                <c:pt idx="44837">
                  <c:v>43014.87708327546</c:v>
                </c:pt>
                <c:pt idx="44838">
                  <c:v>43014.884027719905</c:v>
                </c:pt>
                <c:pt idx="44839">
                  <c:v>43014.89097216435</c:v>
                </c:pt>
                <c:pt idx="44840">
                  <c:v>43014.897916608796</c:v>
                </c:pt>
                <c:pt idx="44841">
                  <c:v>43014.904861053241</c:v>
                </c:pt>
                <c:pt idx="44842">
                  <c:v>43014.911805497686</c:v>
                </c:pt>
                <c:pt idx="44843">
                  <c:v>43014.918749942131</c:v>
                </c:pt>
                <c:pt idx="44844">
                  <c:v>43014.925694386577</c:v>
                </c:pt>
                <c:pt idx="44845">
                  <c:v>43014.932638831022</c:v>
                </c:pt>
                <c:pt idx="44846">
                  <c:v>43014.93958327546</c:v>
                </c:pt>
                <c:pt idx="44847">
                  <c:v>43014.946527719905</c:v>
                </c:pt>
                <c:pt idx="44848">
                  <c:v>43014.95347216435</c:v>
                </c:pt>
                <c:pt idx="44849">
                  <c:v>43014.960416608796</c:v>
                </c:pt>
                <c:pt idx="44850">
                  <c:v>43014.967361053241</c:v>
                </c:pt>
                <c:pt idx="44851">
                  <c:v>43014.974305497686</c:v>
                </c:pt>
                <c:pt idx="44852">
                  <c:v>43014.981249942131</c:v>
                </c:pt>
                <c:pt idx="44853">
                  <c:v>43014.988194386577</c:v>
                </c:pt>
                <c:pt idx="44854">
                  <c:v>43014.995138831022</c:v>
                </c:pt>
                <c:pt idx="44855">
                  <c:v>43015.00208327546</c:v>
                </c:pt>
                <c:pt idx="44856">
                  <c:v>43015.009027719905</c:v>
                </c:pt>
                <c:pt idx="44857">
                  <c:v>43015.01597216435</c:v>
                </c:pt>
                <c:pt idx="44858">
                  <c:v>43015.022916608796</c:v>
                </c:pt>
                <c:pt idx="44859">
                  <c:v>43015.029861053241</c:v>
                </c:pt>
                <c:pt idx="44860">
                  <c:v>43015.036805497686</c:v>
                </c:pt>
                <c:pt idx="44861">
                  <c:v>43015.043749942131</c:v>
                </c:pt>
                <c:pt idx="44862">
                  <c:v>43015.050694386577</c:v>
                </c:pt>
                <c:pt idx="44863">
                  <c:v>43015.057638831022</c:v>
                </c:pt>
                <c:pt idx="44864">
                  <c:v>43015.06458327546</c:v>
                </c:pt>
                <c:pt idx="44865">
                  <c:v>43015.071527719905</c:v>
                </c:pt>
                <c:pt idx="44866">
                  <c:v>43015.07847216435</c:v>
                </c:pt>
                <c:pt idx="44867">
                  <c:v>43015.085416608796</c:v>
                </c:pt>
                <c:pt idx="44868">
                  <c:v>43015.092361053241</c:v>
                </c:pt>
                <c:pt idx="44869">
                  <c:v>43015.099305497686</c:v>
                </c:pt>
                <c:pt idx="44870">
                  <c:v>43015.106249942131</c:v>
                </c:pt>
                <c:pt idx="44871">
                  <c:v>43015.113194386577</c:v>
                </c:pt>
                <c:pt idx="44872">
                  <c:v>43015.120138831022</c:v>
                </c:pt>
                <c:pt idx="44873">
                  <c:v>43015.12708327546</c:v>
                </c:pt>
                <c:pt idx="44874">
                  <c:v>43015.134027719905</c:v>
                </c:pt>
                <c:pt idx="44875">
                  <c:v>43015.14097216435</c:v>
                </c:pt>
                <c:pt idx="44876">
                  <c:v>43015.147916608796</c:v>
                </c:pt>
                <c:pt idx="44877">
                  <c:v>43015.154861053241</c:v>
                </c:pt>
                <c:pt idx="44878">
                  <c:v>43015.161805497686</c:v>
                </c:pt>
                <c:pt idx="44879">
                  <c:v>43015.168749942131</c:v>
                </c:pt>
                <c:pt idx="44880">
                  <c:v>43015.175694386577</c:v>
                </c:pt>
                <c:pt idx="44881">
                  <c:v>43015.182638831022</c:v>
                </c:pt>
                <c:pt idx="44882">
                  <c:v>43015.18958327546</c:v>
                </c:pt>
                <c:pt idx="44883">
                  <c:v>43015.196527719905</c:v>
                </c:pt>
                <c:pt idx="44884">
                  <c:v>43015.20347216435</c:v>
                </c:pt>
                <c:pt idx="44885">
                  <c:v>43015.210416608796</c:v>
                </c:pt>
                <c:pt idx="44886">
                  <c:v>43015.217361053241</c:v>
                </c:pt>
                <c:pt idx="44887">
                  <c:v>43015.224305497686</c:v>
                </c:pt>
                <c:pt idx="44888">
                  <c:v>43015.231249942131</c:v>
                </c:pt>
                <c:pt idx="44889">
                  <c:v>43015.238194386577</c:v>
                </c:pt>
                <c:pt idx="44890">
                  <c:v>43015.245138831022</c:v>
                </c:pt>
                <c:pt idx="44891">
                  <c:v>43015.25208327546</c:v>
                </c:pt>
                <c:pt idx="44892">
                  <c:v>43015.259027719905</c:v>
                </c:pt>
                <c:pt idx="44893">
                  <c:v>43015.26597216435</c:v>
                </c:pt>
                <c:pt idx="44894">
                  <c:v>43015.272916608796</c:v>
                </c:pt>
                <c:pt idx="44895">
                  <c:v>43015.279861053241</c:v>
                </c:pt>
                <c:pt idx="44896">
                  <c:v>43015.286805497686</c:v>
                </c:pt>
                <c:pt idx="44897">
                  <c:v>43015.293749942131</c:v>
                </c:pt>
                <c:pt idx="44898">
                  <c:v>43015.300694386577</c:v>
                </c:pt>
                <c:pt idx="44899">
                  <c:v>43015.307638831022</c:v>
                </c:pt>
                <c:pt idx="44900">
                  <c:v>43015.31458327546</c:v>
                </c:pt>
                <c:pt idx="44901">
                  <c:v>43015.321527719905</c:v>
                </c:pt>
                <c:pt idx="44902">
                  <c:v>43015.32847216435</c:v>
                </c:pt>
                <c:pt idx="44903">
                  <c:v>43015.335416608796</c:v>
                </c:pt>
                <c:pt idx="44904">
                  <c:v>43015.342361053241</c:v>
                </c:pt>
                <c:pt idx="44905">
                  <c:v>43015.349305497686</c:v>
                </c:pt>
                <c:pt idx="44906">
                  <c:v>43015.356249942131</c:v>
                </c:pt>
                <c:pt idx="44907">
                  <c:v>43015.363194386577</c:v>
                </c:pt>
                <c:pt idx="44908">
                  <c:v>43015.370138831022</c:v>
                </c:pt>
                <c:pt idx="44909">
                  <c:v>43015.37708327546</c:v>
                </c:pt>
                <c:pt idx="44910">
                  <c:v>43015.384027719905</c:v>
                </c:pt>
                <c:pt idx="44911">
                  <c:v>43015.39097216435</c:v>
                </c:pt>
                <c:pt idx="44912">
                  <c:v>43015.397916608796</c:v>
                </c:pt>
                <c:pt idx="44913">
                  <c:v>43015.404861053241</c:v>
                </c:pt>
                <c:pt idx="44914">
                  <c:v>43015.411805497686</c:v>
                </c:pt>
                <c:pt idx="44915">
                  <c:v>43015.418749942131</c:v>
                </c:pt>
                <c:pt idx="44916">
                  <c:v>43015.425694386577</c:v>
                </c:pt>
                <c:pt idx="44917">
                  <c:v>43015.432638831022</c:v>
                </c:pt>
                <c:pt idx="44918">
                  <c:v>43015.43958327546</c:v>
                </c:pt>
                <c:pt idx="44919">
                  <c:v>43015.446527719905</c:v>
                </c:pt>
                <c:pt idx="44920">
                  <c:v>43015.45347216435</c:v>
                </c:pt>
                <c:pt idx="44921">
                  <c:v>43015.460416608796</c:v>
                </c:pt>
                <c:pt idx="44922">
                  <c:v>43015.467361053241</c:v>
                </c:pt>
                <c:pt idx="44923">
                  <c:v>43015.474305497686</c:v>
                </c:pt>
                <c:pt idx="44924">
                  <c:v>43015.481249942131</c:v>
                </c:pt>
                <c:pt idx="44925">
                  <c:v>43015.488194386577</c:v>
                </c:pt>
                <c:pt idx="44926">
                  <c:v>43015.495138831022</c:v>
                </c:pt>
                <c:pt idx="44927">
                  <c:v>43015.50208327546</c:v>
                </c:pt>
                <c:pt idx="44928">
                  <c:v>43015.509027719905</c:v>
                </c:pt>
                <c:pt idx="44929">
                  <c:v>43015.51597216435</c:v>
                </c:pt>
                <c:pt idx="44930">
                  <c:v>43015.522916608796</c:v>
                </c:pt>
                <c:pt idx="44931">
                  <c:v>43015.529861053241</c:v>
                </c:pt>
                <c:pt idx="44932">
                  <c:v>43015.536805497686</c:v>
                </c:pt>
                <c:pt idx="44933">
                  <c:v>43015.543749942131</c:v>
                </c:pt>
                <c:pt idx="44934">
                  <c:v>43015.550694386577</c:v>
                </c:pt>
                <c:pt idx="44935">
                  <c:v>43015.557638831022</c:v>
                </c:pt>
                <c:pt idx="44936">
                  <c:v>43015.56458327546</c:v>
                </c:pt>
                <c:pt idx="44937">
                  <c:v>43015.571527719905</c:v>
                </c:pt>
                <c:pt idx="44938">
                  <c:v>43015.57847216435</c:v>
                </c:pt>
                <c:pt idx="44939">
                  <c:v>43015.585416608796</c:v>
                </c:pt>
                <c:pt idx="44940">
                  <c:v>43015.592361053241</c:v>
                </c:pt>
                <c:pt idx="44941">
                  <c:v>43015.599305497686</c:v>
                </c:pt>
                <c:pt idx="44942">
                  <c:v>43015.606249942131</c:v>
                </c:pt>
                <c:pt idx="44943">
                  <c:v>43015.613194386577</c:v>
                </c:pt>
                <c:pt idx="44944">
                  <c:v>43015.620138831022</c:v>
                </c:pt>
                <c:pt idx="44945">
                  <c:v>43015.62708327546</c:v>
                </c:pt>
                <c:pt idx="44946">
                  <c:v>43015.634027719905</c:v>
                </c:pt>
                <c:pt idx="44947">
                  <c:v>43015.64097216435</c:v>
                </c:pt>
                <c:pt idx="44948">
                  <c:v>43015.647916608796</c:v>
                </c:pt>
                <c:pt idx="44949">
                  <c:v>43015.654861053241</c:v>
                </c:pt>
                <c:pt idx="44950">
                  <c:v>43015.661805497686</c:v>
                </c:pt>
                <c:pt idx="44951">
                  <c:v>43015.668749942131</c:v>
                </c:pt>
                <c:pt idx="44952">
                  <c:v>43015.675694386577</c:v>
                </c:pt>
                <c:pt idx="44953">
                  <c:v>43015.682638831022</c:v>
                </c:pt>
                <c:pt idx="44954">
                  <c:v>43015.68958327546</c:v>
                </c:pt>
                <c:pt idx="44955">
                  <c:v>43015.696527719905</c:v>
                </c:pt>
                <c:pt idx="44956">
                  <c:v>43015.70347216435</c:v>
                </c:pt>
                <c:pt idx="44957">
                  <c:v>43015.710416608796</c:v>
                </c:pt>
                <c:pt idx="44958">
                  <c:v>43015.717361053241</c:v>
                </c:pt>
                <c:pt idx="44959">
                  <c:v>43015.724305497686</c:v>
                </c:pt>
                <c:pt idx="44960">
                  <c:v>43015.731249942131</c:v>
                </c:pt>
                <c:pt idx="44961">
                  <c:v>43015.738194386577</c:v>
                </c:pt>
                <c:pt idx="44962">
                  <c:v>43015.745138831022</c:v>
                </c:pt>
                <c:pt idx="44963">
                  <c:v>43015.75208327546</c:v>
                </c:pt>
                <c:pt idx="44964">
                  <c:v>43015.759027719905</c:v>
                </c:pt>
                <c:pt idx="44965">
                  <c:v>43015.76597216435</c:v>
                </c:pt>
                <c:pt idx="44966">
                  <c:v>43015.772916608796</c:v>
                </c:pt>
                <c:pt idx="44967">
                  <c:v>43015.779861053241</c:v>
                </c:pt>
                <c:pt idx="44968">
                  <c:v>43015.786805497686</c:v>
                </c:pt>
                <c:pt idx="44969">
                  <c:v>43015.793749942131</c:v>
                </c:pt>
                <c:pt idx="44970">
                  <c:v>43015.800694386577</c:v>
                </c:pt>
                <c:pt idx="44971">
                  <c:v>43015.807638831022</c:v>
                </c:pt>
                <c:pt idx="44972">
                  <c:v>43015.81458327546</c:v>
                </c:pt>
                <c:pt idx="44973">
                  <c:v>43015.821527719905</c:v>
                </c:pt>
                <c:pt idx="44974">
                  <c:v>43015.82847216435</c:v>
                </c:pt>
                <c:pt idx="44975">
                  <c:v>43015.835416608796</c:v>
                </c:pt>
                <c:pt idx="44976">
                  <c:v>43015.842361053241</c:v>
                </c:pt>
                <c:pt idx="44977">
                  <c:v>43015.849305497686</c:v>
                </c:pt>
                <c:pt idx="44978">
                  <c:v>43015.856249942131</c:v>
                </c:pt>
                <c:pt idx="44979">
                  <c:v>43015.863194386577</c:v>
                </c:pt>
                <c:pt idx="44980">
                  <c:v>43015.870138831022</c:v>
                </c:pt>
                <c:pt idx="44981">
                  <c:v>43015.87708327546</c:v>
                </c:pt>
                <c:pt idx="44982">
                  <c:v>43015.884027719905</c:v>
                </c:pt>
                <c:pt idx="44983">
                  <c:v>43015.89097216435</c:v>
                </c:pt>
                <c:pt idx="44984">
                  <c:v>43015.897916608796</c:v>
                </c:pt>
                <c:pt idx="44985">
                  <c:v>43015.904861053241</c:v>
                </c:pt>
                <c:pt idx="44986">
                  <c:v>43015.911805497686</c:v>
                </c:pt>
                <c:pt idx="44987">
                  <c:v>43015.918749942131</c:v>
                </c:pt>
                <c:pt idx="44988">
                  <c:v>43015.925694386577</c:v>
                </c:pt>
                <c:pt idx="44989">
                  <c:v>43015.932638831022</c:v>
                </c:pt>
                <c:pt idx="44990">
                  <c:v>43015.93958327546</c:v>
                </c:pt>
                <c:pt idx="44991">
                  <c:v>43015.946527719905</c:v>
                </c:pt>
                <c:pt idx="44992">
                  <c:v>43015.95347216435</c:v>
                </c:pt>
                <c:pt idx="44993">
                  <c:v>43015.960416608796</c:v>
                </c:pt>
                <c:pt idx="44994">
                  <c:v>43015.967361053241</c:v>
                </c:pt>
                <c:pt idx="44995">
                  <c:v>43015.974305497686</c:v>
                </c:pt>
                <c:pt idx="44996">
                  <c:v>43015.981249942131</c:v>
                </c:pt>
                <c:pt idx="44997">
                  <c:v>43015.988194386577</c:v>
                </c:pt>
                <c:pt idx="44998">
                  <c:v>43015.995138831022</c:v>
                </c:pt>
                <c:pt idx="44999">
                  <c:v>43016.00208327546</c:v>
                </c:pt>
                <c:pt idx="45000">
                  <c:v>43016.009027719905</c:v>
                </c:pt>
                <c:pt idx="45001">
                  <c:v>43016.01597216435</c:v>
                </c:pt>
                <c:pt idx="45002">
                  <c:v>43016.022916608796</c:v>
                </c:pt>
                <c:pt idx="45003">
                  <c:v>43016.029861053241</c:v>
                </c:pt>
                <c:pt idx="45004">
                  <c:v>43016.036805497686</c:v>
                </c:pt>
                <c:pt idx="45005">
                  <c:v>43016.043749942131</c:v>
                </c:pt>
                <c:pt idx="45006">
                  <c:v>43016.050694386577</c:v>
                </c:pt>
                <c:pt idx="45007">
                  <c:v>43016.057638831022</c:v>
                </c:pt>
                <c:pt idx="45008">
                  <c:v>43016.06458327546</c:v>
                </c:pt>
                <c:pt idx="45009">
                  <c:v>43016.071527719905</c:v>
                </c:pt>
                <c:pt idx="45010">
                  <c:v>43016.07847216435</c:v>
                </c:pt>
                <c:pt idx="45011">
                  <c:v>43016.085416608796</c:v>
                </c:pt>
                <c:pt idx="45012">
                  <c:v>43016.092361053241</c:v>
                </c:pt>
                <c:pt idx="45013">
                  <c:v>43016.099305497686</c:v>
                </c:pt>
                <c:pt idx="45014">
                  <c:v>43016.106249942131</c:v>
                </c:pt>
                <c:pt idx="45015">
                  <c:v>43016.113194386577</c:v>
                </c:pt>
                <c:pt idx="45016">
                  <c:v>43016.120138831022</c:v>
                </c:pt>
                <c:pt idx="45017">
                  <c:v>43016.12708327546</c:v>
                </c:pt>
                <c:pt idx="45018">
                  <c:v>43016.134027719905</c:v>
                </c:pt>
                <c:pt idx="45019">
                  <c:v>43016.14097216435</c:v>
                </c:pt>
                <c:pt idx="45020">
                  <c:v>43016.147916608796</c:v>
                </c:pt>
                <c:pt idx="45021">
                  <c:v>43016.154861053241</c:v>
                </c:pt>
                <c:pt idx="45022">
                  <c:v>43016.161805497686</c:v>
                </c:pt>
                <c:pt idx="45023">
                  <c:v>43016.168749942131</c:v>
                </c:pt>
                <c:pt idx="45024">
                  <c:v>43016.175694386577</c:v>
                </c:pt>
                <c:pt idx="45025">
                  <c:v>43016.182638831022</c:v>
                </c:pt>
                <c:pt idx="45026">
                  <c:v>43016.18958327546</c:v>
                </c:pt>
                <c:pt idx="45027">
                  <c:v>43016.196527719905</c:v>
                </c:pt>
                <c:pt idx="45028">
                  <c:v>43016.20347216435</c:v>
                </c:pt>
                <c:pt idx="45029">
                  <c:v>43016.210416608796</c:v>
                </c:pt>
                <c:pt idx="45030">
                  <c:v>43016.217361053241</c:v>
                </c:pt>
                <c:pt idx="45031">
                  <c:v>43016.224305497686</c:v>
                </c:pt>
                <c:pt idx="45032">
                  <c:v>43016.231249942131</c:v>
                </c:pt>
                <c:pt idx="45033">
                  <c:v>43016.238194386577</c:v>
                </c:pt>
                <c:pt idx="45034">
                  <c:v>43016.245138831022</c:v>
                </c:pt>
                <c:pt idx="45035">
                  <c:v>43016.25208327546</c:v>
                </c:pt>
                <c:pt idx="45036">
                  <c:v>43016.259027719905</c:v>
                </c:pt>
                <c:pt idx="45037">
                  <c:v>43016.26597216435</c:v>
                </c:pt>
                <c:pt idx="45038">
                  <c:v>43016.272916608796</c:v>
                </c:pt>
                <c:pt idx="45039">
                  <c:v>43016.279861053241</c:v>
                </c:pt>
                <c:pt idx="45040">
                  <c:v>43016.286805497686</c:v>
                </c:pt>
                <c:pt idx="45041">
                  <c:v>43016.293749942131</c:v>
                </c:pt>
                <c:pt idx="45042">
                  <c:v>43016.300694386577</c:v>
                </c:pt>
                <c:pt idx="45043">
                  <c:v>43016.307638831022</c:v>
                </c:pt>
                <c:pt idx="45044">
                  <c:v>43016.31458327546</c:v>
                </c:pt>
                <c:pt idx="45045">
                  <c:v>43016.321527719905</c:v>
                </c:pt>
                <c:pt idx="45046">
                  <c:v>43016.32847216435</c:v>
                </c:pt>
                <c:pt idx="45047">
                  <c:v>43016.335416608796</c:v>
                </c:pt>
                <c:pt idx="45048">
                  <c:v>43016.342361053241</c:v>
                </c:pt>
                <c:pt idx="45049">
                  <c:v>43016.349305497686</c:v>
                </c:pt>
                <c:pt idx="45050">
                  <c:v>43016.356249942131</c:v>
                </c:pt>
                <c:pt idx="45051">
                  <c:v>43016.363194386577</c:v>
                </c:pt>
                <c:pt idx="45052">
                  <c:v>43016.370138831022</c:v>
                </c:pt>
                <c:pt idx="45053">
                  <c:v>43016.37708327546</c:v>
                </c:pt>
                <c:pt idx="45054">
                  <c:v>43016.384027719905</c:v>
                </c:pt>
                <c:pt idx="45055">
                  <c:v>43016.39097216435</c:v>
                </c:pt>
                <c:pt idx="45056">
                  <c:v>43016.397916608796</c:v>
                </c:pt>
                <c:pt idx="45057">
                  <c:v>43016.404861053241</c:v>
                </c:pt>
                <c:pt idx="45058">
                  <c:v>43016.411805497686</c:v>
                </c:pt>
                <c:pt idx="45059">
                  <c:v>43016.418749942131</c:v>
                </c:pt>
                <c:pt idx="45060">
                  <c:v>43016.425694386577</c:v>
                </c:pt>
                <c:pt idx="45061">
                  <c:v>43016.432638831022</c:v>
                </c:pt>
                <c:pt idx="45062">
                  <c:v>43016.43958327546</c:v>
                </c:pt>
                <c:pt idx="45063">
                  <c:v>43016.446527719905</c:v>
                </c:pt>
                <c:pt idx="45064">
                  <c:v>43016.45347216435</c:v>
                </c:pt>
                <c:pt idx="45065">
                  <c:v>43016.460416608796</c:v>
                </c:pt>
                <c:pt idx="45066">
                  <c:v>43016.467361053241</c:v>
                </c:pt>
                <c:pt idx="45067">
                  <c:v>43016.474305497686</c:v>
                </c:pt>
                <c:pt idx="45068">
                  <c:v>43016.481249942131</c:v>
                </c:pt>
                <c:pt idx="45069">
                  <c:v>43016.488194386577</c:v>
                </c:pt>
                <c:pt idx="45070">
                  <c:v>43016.495138831022</c:v>
                </c:pt>
                <c:pt idx="45071">
                  <c:v>43016.50208327546</c:v>
                </c:pt>
                <c:pt idx="45072">
                  <c:v>43016.509027719905</c:v>
                </c:pt>
                <c:pt idx="45073">
                  <c:v>43016.51597216435</c:v>
                </c:pt>
                <c:pt idx="45074">
                  <c:v>43016.522916608796</c:v>
                </c:pt>
                <c:pt idx="45075">
                  <c:v>43016.529861053241</c:v>
                </c:pt>
                <c:pt idx="45076">
                  <c:v>43016.536805497686</c:v>
                </c:pt>
                <c:pt idx="45077">
                  <c:v>43016.543749942131</c:v>
                </c:pt>
                <c:pt idx="45078">
                  <c:v>43016.550694386577</c:v>
                </c:pt>
                <c:pt idx="45079">
                  <c:v>43016.557638831022</c:v>
                </c:pt>
                <c:pt idx="45080">
                  <c:v>43016.56458327546</c:v>
                </c:pt>
                <c:pt idx="45081">
                  <c:v>43016.571527719905</c:v>
                </c:pt>
                <c:pt idx="45082">
                  <c:v>43016.57847216435</c:v>
                </c:pt>
                <c:pt idx="45083">
                  <c:v>43016.585416608796</c:v>
                </c:pt>
                <c:pt idx="45084">
                  <c:v>43016.592361053241</c:v>
                </c:pt>
                <c:pt idx="45085">
                  <c:v>43016.599305497686</c:v>
                </c:pt>
                <c:pt idx="45086">
                  <c:v>43016.606249942131</c:v>
                </c:pt>
                <c:pt idx="45087">
                  <c:v>43016.613194386577</c:v>
                </c:pt>
                <c:pt idx="45088">
                  <c:v>43016.620138831022</c:v>
                </c:pt>
                <c:pt idx="45089">
                  <c:v>43016.62708327546</c:v>
                </c:pt>
                <c:pt idx="45090">
                  <c:v>43016.634027719905</c:v>
                </c:pt>
                <c:pt idx="45091">
                  <c:v>43016.64097216435</c:v>
                </c:pt>
                <c:pt idx="45092">
                  <c:v>43016.647916608796</c:v>
                </c:pt>
                <c:pt idx="45093">
                  <c:v>43016.654861053241</c:v>
                </c:pt>
                <c:pt idx="45094">
                  <c:v>43016.661805497686</c:v>
                </c:pt>
                <c:pt idx="45095">
                  <c:v>43016.668749942131</c:v>
                </c:pt>
                <c:pt idx="45096">
                  <c:v>43016.675694386577</c:v>
                </c:pt>
                <c:pt idx="45097">
                  <c:v>43016.682638831022</c:v>
                </c:pt>
                <c:pt idx="45098">
                  <c:v>43016.68958327546</c:v>
                </c:pt>
                <c:pt idx="45099">
                  <c:v>43016.696527719905</c:v>
                </c:pt>
                <c:pt idx="45100">
                  <c:v>43016.70347216435</c:v>
                </c:pt>
                <c:pt idx="45101">
                  <c:v>43016.710416608796</c:v>
                </c:pt>
                <c:pt idx="45102">
                  <c:v>43016.717361053241</c:v>
                </c:pt>
                <c:pt idx="45103">
                  <c:v>43016.724305497686</c:v>
                </c:pt>
                <c:pt idx="45104">
                  <c:v>43016.731249942131</c:v>
                </c:pt>
                <c:pt idx="45105">
                  <c:v>43016.738194386577</c:v>
                </c:pt>
                <c:pt idx="45106">
                  <c:v>43016.745138831022</c:v>
                </c:pt>
                <c:pt idx="45107">
                  <c:v>43016.75208327546</c:v>
                </c:pt>
                <c:pt idx="45108">
                  <c:v>43016.759027719905</c:v>
                </c:pt>
                <c:pt idx="45109">
                  <c:v>43016.76597216435</c:v>
                </c:pt>
                <c:pt idx="45110">
                  <c:v>43016.772916608796</c:v>
                </c:pt>
                <c:pt idx="45111">
                  <c:v>43016.779861053241</c:v>
                </c:pt>
                <c:pt idx="45112">
                  <c:v>43016.786805497686</c:v>
                </c:pt>
                <c:pt idx="45113">
                  <c:v>43016.793749942131</c:v>
                </c:pt>
                <c:pt idx="45114">
                  <c:v>43016.800694386577</c:v>
                </c:pt>
                <c:pt idx="45115">
                  <c:v>43016.807638831022</c:v>
                </c:pt>
                <c:pt idx="45116">
                  <c:v>43016.81458327546</c:v>
                </c:pt>
                <c:pt idx="45117">
                  <c:v>43016.821527719905</c:v>
                </c:pt>
                <c:pt idx="45118">
                  <c:v>43016.82847216435</c:v>
                </c:pt>
                <c:pt idx="45119">
                  <c:v>43016.835416608796</c:v>
                </c:pt>
                <c:pt idx="45120">
                  <c:v>43016.842361053241</c:v>
                </c:pt>
                <c:pt idx="45121">
                  <c:v>43016.849305497686</c:v>
                </c:pt>
                <c:pt idx="45122">
                  <c:v>43016.856249942131</c:v>
                </c:pt>
                <c:pt idx="45123">
                  <c:v>43016.863194386577</c:v>
                </c:pt>
                <c:pt idx="45124">
                  <c:v>43016.870138831022</c:v>
                </c:pt>
                <c:pt idx="45125">
                  <c:v>43016.87708327546</c:v>
                </c:pt>
                <c:pt idx="45126">
                  <c:v>43016.884027719905</c:v>
                </c:pt>
                <c:pt idx="45127">
                  <c:v>43016.89097216435</c:v>
                </c:pt>
                <c:pt idx="45128">
                  <c:v>43016.897916608796</c:v>
                </c:pt>
                <c:pt idx="45129">
                  <c:v>43016.904861053241</c:v>
                </c:pt>
                <c:pt idx="45130">
                  <c:v>43016.911805497686</c:v>
                </c:pt>
                <c:pt idx="45131">
                  <c:v>43016.918749942131</c:v>
                </c:pt>
                <c:pt idx="45132">
                  <c:v>43016.925694386577</c:v>
                </c:pt>
                <c:pt idx="45133">
                  <c:v>43016.932638831022</c:v>
                </c:pt>
                <c:pt idx="45134">
                  <c:v>43016.93958327546</c:v>
                </c:pt>
                <c:pt idx="45135">
                  <c:v>43016.946527719905</c:v>
                </c:pt>
                <c:pt idx="45136">
                  <c:v>43016.95347216435</c:v>
                </c:pt>
                <c:pt idx="45137">
                  <c:v>43016.960416608796</c:v>
                </c:pt>
                <c:pt idx="45138">
                  <c:v>43016.967361053241</c:v>
                </c:pt>
                <c:pt idx="45139">
                  <c:v>43016.974305497686</c:v>
                </c:pt>
                <c:pt idx="45140">
                  <c:v>43016.981249942131</c:v>
                </c:pt>
                <c:pt idx="45141">
                  <c:v>43016.988194386577</c:v>
                </c:pt>
                <c:pt idx="45142">
                  <c:v>43016.995138831022</c:v>
                </c:pt>
                <c:pt idx="45143">
                  <c:v>43017.00208327546</c:v>
                </c:pt>
                <c:pt idx="45144">
                  <c:v>43017.009027719905</c:v>
                </c:pt>
                <c:pt idx="45145">
                  <c:v>43017.01597216435</c:v>
                </c:pt>
                <c:pt idx="45146">
                  <c:v>43017.022916608796</c:v>
                </c:pt>
                <c:pt idx="45147">
                  <c:v>43017.029861053241</c:v>
                </c:pt>
                <c:pt idx="45148">
                  <c:v>43017.036805497686</c:v>
                </c:pt>
                <c:pt idx="45149">
                  <c:v>43017.043749942131</c:v>
                </c:pt>
                <c:pt idx="45150">
                  <c:v>43017.050694386577</c:v>
                </c:pt>
                <c:pt idx="45151">
                  <c:v>43017.057638831022</c:v>
                </c:pt>
                <c:pt idx="45152">
                  <c:v>43017.06458327546</c:v>
                </c:pt>
                <c:pt idx="45153">
                  <c:v>43017.071527719905</c:v>
                </c:pt>
                <c:pt idx="45154">
                  <c:v>43017.07847216435</c:v>
                </c:pt>
                <c:pt idx="45155">
                  <c:v>43017.085416608796</c:v>
                </c:pt>
                <c:pt idx="45156">
                  <c:v>43017.092361053241</c:v>
                </c:pt>
                <c:pt idx="45157">
                  <c:v>43017.099305497686</c:v>
                </c:pt>
                <c:pt idx="45158">
                  <c:v>43017.106249942131</c:v>
                </c:pt>
                <c:pt idx="45159">
                  <c:v>43017.113194386577</c:v>
                </c:pt>
                <c:pt idx="45160">
                  <c:v>43017.120138831022</c:v>
                </c:pt>
                <c:pt idx="45161">
                  <c:v>43017.12708327546</c:v>
                </c:pt>
                <c:pt idx="45162">
                  <c:v>43017.134027719905</c:v>
                </c:pt>
                <c:pt idx="45163">
                  <c:v>43017.14097216435</c:v>
                </c:pt>
                <c:pt idx="45164">
                  <c:v>43017.147916608796</c:v>
                </c:pt>
                <c:pt idx="45165">
                  <c:v>43017.154861053241</c:v>
                </c:pt>
                <c:pt idx="45166">
                  <c:v>43017.161805497686</c:v>
                </c:pt>
                <c:pt idx="45167">
                  <c:v>43017.168749942131</c:v>
                </c:pt>
                <c:pt idx="45168">
                  <c:v>43017.175694386577</c:v>
                </c:pt>
                <c:pt idx="45169">
                  <c:v>43017.182638831022</c:v>
                </c:pt>
                <c:pt idx="45170">
                  <c:v>43017.18958327546</c:v>
                </c:pt>
                <c:pt idx="45171">
                  <c:v>43017.196527719905</c:v>
                </c:pt>
                <c:pt idx="45172">
                  <c:v>43017.20347216435</c:v>
                </c:pt>
                <c:pt idx="45173">
                  <c:v>43017.210416608796</c:v>
                </c:pt>
                <c:pt idx="45174">
                  <c:v>43017.217361053241</c:v>
                </c:pt>
                <c:pt idx="45175">
                  <c:v>43017.224305497686</c:v>
                </c:pt>
                <c:pt idx="45176">
                  <c:v>43017.231249942131</c:v>
                </c:pt>
                <c:pt idx="45177">
                  <c:v>43017.238194386577</c:v>
                </c:pt>
                <c:pt idx="45178">
                  <c:v>43017.245138831022</c:v>
                </c:pt>
                <c:pt idx="45179">
                  <c:v>43017.25208327546</c:v>
                </c:pt>
                <c:pt idx="45180">
                  <c:v>43017.259027719905</c:v>
                </c:pt>
                <c:pt idx="45181">
                  <c:v>43017.26597216435</c:v>
                </c:pt>
                <c:pt idx="45182">
                  <c:v>43017.272916608796</c:v>
                </c:pt>
                <c:pt idx="45183">
                  <c:v>43017.279861053241</c:v>
                </c:pt>
                <c:pt idx="45184">
                  <c:v>43017.286805497686</c:v>
                </c:pt>
                <c:pt idx="45185">
                  <c:v>43017.293749942131</c:v>
                </c:pt>
                <c:pt idx="45186">
                  <c:v>43017.300694386577</c:v>
                </c:pt>
                <c:pt idx="45187">
                  <c:v>43017.307638831022</c:v>
                </c:pt>
                <c:pt idx="45188">
                  <c:v>43017.31458327546</c:v>
                </c:pt>
                <c:pt idx="45189">
                  <c:v>43017.321527719905</c:v>
                </c:pt>
                <c:pt idx="45190">
                  <c:v>43017.32847216435</c:v>
                </c:pt>
                <c:pt idx="45191">
                  <c:v>43017.335416608796</c:v>
                </c:pt>
                <c:pt idx="45192">
                  <c:v>43017.342361053241</c:v>
                </c:pt>
                <c:pt idx="45193">
                  <c:v>43017.349305497686</c:v>
                </c:pt>
                <c:pt idx="45194">
                  <c:v>43017.356249942131</c:v>
                </c:pt>
                <c:pt idx="45195">
                  <c:v>43017.363194386577</c:v>
                </c:pt>
                <c:pt idx="45196">
                  <c:v>43017.370138831022</c:v>
                </c:pt>
                <c:pt idx="45197">
                  <c:v>43017.37708327546</c:v>
                </c:pt>
                <c:pt idx="45198">
                  <c:v>43017.384027719905</c:v>
                </c:pt>
                <c:pt idx="45199">
                  <c:v>43017.39097216435</c:v>
                </c:pt>
                <c:pt idx="45200">
                  <c:v>43017.397916608796</c:v>
                </c:pt>
                <c:pt idx="45201">
                  <c:v>43017.404861053241</c:v>
                </c:pt>
                <c:pt idx="45202">
                  <c:v>43017.411805497686</c:v>
                </c:pt>
                <c:pt idx="45203">
                  <c:v>43017.418749942131</c:v>
                </c:pt>
                <c:pt idx="45204">
                  <c:v>43017.425694386577</c:v>
                </c:pt>
                <c:pt idx="45205">
                  <c:v>43017.432638831022</c:v>
                </c:pt>
                <c:pt idx="45206">
                  <c:v>43017.43958327546</c:v>
                </c:pt>
                <c:pt idx="45207">
                  <c:v>43017.446527719905</c:v>
                </c:pt>
                <c:pt idx="45208">
                  <c:v>43017.45347216435</c:v>
                </c:pt>
                <c:pt idx="45209">
                  <c:v>43017.460416608796</c:v>
                </c:pt>
                <c:pt idx="45210">
                  <c:v>43017.467361053241</c:v>
                </c:pt>
                <c:pt idx="45211">
                  <c:v>43017.474305497686</c:v>
                </c:pt>
                <c:pt idx="45212">
                  <c:v>43017.481249942131</c:v>
                </c:pt>
                <c:pt idx="45213">
                  <c:v>43017.488194386577</c:v>
                </c:pt>
                <c:pt idx="45214">
                  <c:v>43017.495138831022</c:v>
                </c:pt>
                <c:pt idx="45215">
                  <c:v>43017.50208327546</c:v>
                </c:pt>
                <c:pt idx="45216">
                  <c:v>43017.509027719905</c:v>
                </c:pt>
                <c:pt idx="45217">
                  <c:v>43017.51597216435</c:v>
                </c:pt>
                <c:pt idx="45218">
                  <c:v>43017.522916608796</c:v>
                </c:pt>
                <c:pt idx="45219">
                  <c:v>43017.529861053241</c:v>
                </c:pt>
                <c:pt idx="45220">
                  <c:v>43017.536805497686</c:v>
                </c:pt>
                <c:pt idx="45221">
                  <c:v>43017.543749942131</c:v>
                </c:pt>
                <c:pt idx="45222">
                  <c:v>43017.550694386577</c:v>
                </c:pt>
                <c:pt idx="45223">
                  <c:v>43017.557638831022</c:v>
                </c:pt>
                <c:pt idx="45224">
                  <c:v>43017.56458327546</c:v>
                </c:pt>
                <c:pt idx="45225">
                  <c:v>43017.571527719905</c:v>
                </c:pt>
                <c:pt idx="45226">
                  <c:v>43017.57847216435</c:v>
                </c:pt>
                <c:pt idx="45227">
                  <c:v>43017.585416608796</c:v>
                </c:pt>
                <c:pt idx="45228">
                  <c:v>43017.592361053241</c:v>
                </c:pt>
                <c:pt idx="45229">
                  <c:v>43017.599305497686</c:v>
                </c:pt>
                <c:pt idx="45230">
                  <c:v>43017.606249942131</c:v>
                </c:pt>
                <c:pt idx="45231">
                  <c:v>43017.613194386577</c:v>
                </c:pt>
                <c:pt idx="45232">
                  <c:v>43017.620138831022</c:v>
                </c:pt>
                <c:pt idx="45233">
                  <c:v>43017.62708327546</c:v>
                </c:pt>
                <c:pt idx="45234">
                  <c:v>43017.634027719905</c:v>
                </c:pt>
                <c:pt idx="45235">
                  <c:v>43017.64097216435</c:v>
                </c:pt>
                <c:pt idx="45236">
                  <c:v>43017.647916608796</c:v>
                </c:pt>
                <c:pt idx="45237">
                  <c:v>43017.654861053241</c:v>
                </c:pt>
                <c:pt idx="45238">
                  <c:v>43017.661805497686</c:v>
                </c:pt>
                <c:pt idx="45239">
                  <c:v>43017.668749942131</c:v>
                </c:pt>
                <c:pt idx="45240">
                  <c:v>43017.675694386577</c:v>
                </c:pt>
                <c:pt idx="45241">
                  <c:v>43017.682638831022</c:v>
                </c:pt>
                <c:pt idx="45242">
                  <c:v>43017.68958327546</c:v>
                </c:pt>
                <c:pt idx="45243">
                  <c:v>43017.696527719905</c:v>
                </c:pt>
                <c:pt idx="45244">
                  <c:v>43017.70347216435</c:v>
                </c:pt>
                <c:pt idx="45245">
                  <c:v>43017.710416608796</c:v>
                </c:pt>
                <c:pt idx="45246">
                  <c:v>43017.717361053241</c:v>
                </c:pt>
                <c:pt idx="45247">
                  <c:v>43017.724305497686</c:v>
                </c:pt>
                <c:pt idx="45248">
                  <c:v>43017.731249942131</c:v>
                </c:pt>
                <c:pt idx="45249">
                  <c:v>43017.738194386577</c:v>
                </c:pt>
                <c:pt idx="45250">
                  <c:v>43017.745138831022</c:v>
                </c:pt>
                <c:pt idx="45251">
                  <c:v>43017.75208327546</c:v>
                </c:pt>
                <c:pt idx="45252">
                  <c:v>43017.759027719905</c:v>
                </c:pt>
                <c:pt idx="45253">
                  <c:v>43017.76597216435</c:v>
                </c:pt>
                <c:pt idx="45254">
                  <c:v>43017.772916608796</c:v>
                </c:pt>
                <c:pt idx="45255">
                  <c:v>43017.779861053241</c:v>
                </c:pt>
                <c:pt idx="45256">
                  <c:v>43017.786805497686</c:v>
                </c:pt>
                <c:pt idx="45257">
                  <c:v>43017.793749942131</c:v>
                </c:pt>
                <c:pt idx="45258">
                  <c:v>43017.800694386577</c:v>
                </c:pt>
                <c:pt idx="45259">
                  <c:v>43017.807638831022</c:v>
                </c:pt>
                <c:pt idx="45260">
                  <c:v>43017.81458327546</c:v>
                </c:pt>
                <c:pt idx="45261">
                  <c:v>43017.821527719905</c:v>
                </c:pt>
                <c:pt idx="45262">
                  <c:v>43017.82847216435</c:v>
                </c:pt>
                <c:pt idx="45263">
                  <c:v>43017.835416608796</c:v>
                </c:pt>
                <c:pt idx="45264">
                  <c:v>43017.842361053241</c:v>
                </c:pt>
                <c:pt idx="45265">
                  <c:v>43017.849305497686</c:v>
                </c:pt>
                <c:pt idx="45266">
                  <c:v>43017.856249942131</c:v>
                </c:pt>
                <c:pt idx="45267">
                  <c:v>43017.863194386577</c:v>
                </c:pt>
                <c:pt idx="45268">
                  <c:v>43017.870138831022</c:v>
                </c:pt>
                <c:pt idx="45269">
                  <c:v>43017.87708327546</c:v>
                </c:pt>
                <c:pt idx="45270">
                  <c:v>43017.884027719905</c:v>
                </c:pt>
                <c:pt idx="45271">
                  <c:v>43017.89097216435</c:v>
                </c:pt>
                <c:pt idx="45272">
                  <c:v>43017.897916608796</c:v>
                </c:pt>
                <c:pt idx="45273">
                  <c:v>43017.904861053241</c:v>
                </c:pt>
                <c:pt idx="45274">
                  <c:v>43017.911805497686</c:v>
                </c:pt>
                <c:pt idx="45275">
                  <c:v>43017.918749942131</c:v>
                </c:pt>
                <c:pt idx="45276">
                  <c:v>43017.925694386577</c:v>
                </c:pt>
                <c:pt idx="45277">
                  <c:v>43017.932638831022</c:v>
                </c:pt>
                <c:pt idx="45278">
                  <c:v>43017.93958327546</c:v>
                </c:pt>
                <c:pt idx="45279">
                  <c:v>43017.946527719905</c:v>
                </c:pt>
                <c:pt idx="45280">
                  <c:v>43017.95347216435</c:v>
                </c:pt>
                <c:pt idx="45281">
                  <c:v>43017.960416608796</c:v>
                </c:pt>
                <c:pt idx="45282">
                  <c:v>43017.967361053241</c:v>
                </c:pt>
                <c:pt idx="45283">
                  <c:v>43017.974305497686</c:v>
                </c:pt>
                <c:pt idx="45284">
                  <c:v>43017.981249942131</c:v>
                </c:pt>
                <c:pt idx="45285">
                  <c:v>43017.988194386577</c:v>
                </c:pt>
                <c:pt idx="45286">
                  <c:v>43017.995138831022</c:v>
                </c:pt>
                <c:pt idx="45287">
                  <c:v>43018.00208327546</c:v>
                </c:pt>
                <c:pt idx="45288">
                  <c:v>43018.009027719905</c:v>
                </c:pt>
                <c:pt idx="45289">
                  <c:v>43018.01597216435</c:v>
                </c:pt>
                <c:pt idx="45290">
                  <c:v>43018.022916608796</c:v>
                </c:pt>
                <c:pt idx="45291">
                  <c:v>43018.029861053241</c:v>
                </c:pt>
                <c:pt idx="45292">
                  <c:v>43018.036805497686</c:v>
                </c:pt>
                <c:pt idx="45293">
                  <c:v>43018.043749942131</c:v>
                </c:pt>
                <c:pt idx="45294">
                  <c:v>43018.050694386577</c:v>
                </c:pt>
                <c:pt idx="45295">
                  <c:v>43018.057638831022</c:v>
                </c:pt>
                <c:pt idx="45296">
                  <c:v>43018.06458327546</c:v>
                </c:pt>
                <c:pt idx="45297">
                  <c:v>43018.071527719905</c:v>
                </c:pt>
                <c:pt idx="45298">
                  <c:v>43018.07847216435</c:v>
                </c:pt>
                <c:pt idx="45299">
                  <c:v>43018.085416608796</c:v>
                </c:pt>
                <c:pt idx="45300">
                  <c:v>43018.092361053241</c:v>
                </c:pt>
                <c:pt idx="45301">
                  <c:v>43018.099305497686</c:v>
                </c:pt>
                <c:pt idx="45302">
                  <c:v>43018.106249942131</c:v>
                </c:pt>
                <c:pt idx="45303">
                  <c:v>43018.113194386577</c:v>
                </c:pt>
                <c:pt idx="45304">
                  <c:v>43018.120138831022</c:v>
                </c:pt>
                <c:pt idx="45305">
                  <c:v>43018.12708327546</c:v>
                </c:pt>
                <c:pt idx="45306">
                  <c:v>43018.134027719905</c:v>
                </c:pt>
                <c:pt idx="45307">
                  <c:v>43018.14097216435</c:v>
                </c:pt>
                <c:pt idx="45308">
                  <c:v>43018.147916608796</c:v>
                </c:pt>
                <c:pt idx="45309">
                  <c:v>43018.154861053241</c:v>
                </c:pt>
                <c:pt idx="45310">
                  <c:v>43018.161805497686</c:v>
                </c:pt>
                <c:pt idx="45311">
                  <c:v>43018.168749942131</c:v>
                </c:pt>
                <c:pt idx="45312">
                  <c:v>43018.175694386577</c:v>
                </c:pt>
                <c:pt idx="45313">
                  <c:v>43018.182638831022</c:v>
                </c:pt>
                <c:pt idx="45314">
                  <c:v>43018.18958327546</c:v>
                </c:pt>
                <c:pt idx="45315">
                  <c:v>43018.196527719905</c:v>
                </c:pt>
                <c:pt idx="45316">
                  <c:v>43018.20347216435</c:v>
                </c:pt>
                <c:pt idx="45317">
                  <c:v>43018.210416608796</c:v>
                </c:pt>
                <c:pt idx="45318">
                  <c:v>43018.217361053241</c:v>
                </c:pt>
                <c:pt idx="45319">
                  <c:v>43018.224305497686</c:v>
                </c:pt>
                <c:pt idx="45320">
                  <c:v>43018.231249942131</c:v>
                </c:pt>
                <c:pt idx="45321">
                  <c:v>43018.238194386577</c:v>
                </c:pt>
                <c:pt idx="45322">
                  <c:v>43018.245138831022</c:v>
                </c:pt>
                <c:pt idx="45323">
                  <c:v>43018.25208327546</c:v>
                </c:pt>
                <c:pt idx="45324">
                  <c:v>43018.259027719905</c:v>
                </c:pt>
                <c:pt idx="45325">
                  <c:v>43018.26597216435</c:v>
                </c:pt>
                <c:pt idx="45326">
                  <c:v>43018.272916608796</c:v>
                </c:pt>
                <c:pt idx="45327">
                  <c:v>43018.279861053241</c:v>
                </c:pt>
                <c:pt idx="45328">
                  <c:v>43018.286805497686</c:v>
                </c:pt>
                <c:pt idx="45329">
                  <c:v>43018.293749942131</c:v>
                </c:pt>
                <c:pt idx="45330">
                  <c:v>43018.300694386577</c:v>
                </c:pt>
                <c:pt idx="45331">
                  <c:v>43018.307638831022</c:v>
                </c:pt>
                <c:pt idx="45332">
                  <c:v>43018.31458327546</c:v>
                </c:pt>
                <c:pt idx="45333">
                  <c:v>43018.321527719905</c:v>
                </c:pt>
                <c:pt idx="45334">
                  <c:v>43018.32847216435</c:v>
                </c:pt>
                <c:pt idx="45335">
                  <c:v>43018.335416608796</c:v>
                </c:pt>
                <c:pt idx="45336">
                  <c:v>43018.342361053241</c:v>
                </c:pt>
                <c:pt idx="45337">
                  <c:v>43018.349305497686</c:v>
                </c:pt>
                <c:pt idx="45338">
                  <c:v>43018.356249942131</c:v>
                </c:pt>
                <c:pt idx="45339">
                  <c:v>43018.363194386577</c:v>
                </c:pt>
                <c:pt idx="45340">
                  <c:v>43018.370138831022</c:v>
                </c:pt>
                <c:pt idx="45341">
                  <c:v>43018.37708327546</c:v>
                </c:pt>
                <c:pt idx="45342">
                  <c:v>43018.384027719905</c:v>
                </c:pt>
                <c:pt idx="45343">
                  <c:v>43018.39097216435</c:v>
                </c:pt>
                <c:pt idx="45344">
                  <c:v>43018.397916608796</c:v>
                </c:pt>
                <c:pt idx="45345">
                  <c:v>43018.404861053241</c:v>
                </c:pt>
                <c:pt idx="45346">
                  <c:v>43018.411805497686</c:v>
                </c:pt>
                <c:pt idx="45347">
                  <c:v>43018.418749942131</c:v>
                </c:pt>
                <c:pt idx="45348">
                  <c:v>43018.425694386577</c:v>
                </c:pt>
                <c:pt idx="45349">
                  <c:v>43018.432638831022</c:v>
                </c:pt>
                <c:pt idx="45350">
                  <c:v>43018.43958327546</c:v>
                </c:pt>
                <c:pt idx="45351">
                  <c:v>43018.446527719905</c:v>
                </c:pt>
                <c:pt idx="45352">
                  <c:v>43018.45347216435</c:v>
                </c:pt>
                <c:pt idx="45353">
                  <c:v>43018.460416608796</c:v>
                </c:pt>
                <c:pt idx="45354">
                  <c:v>43018.467361053241</c:v>
                </c:pt>
                <c:pt idx="45355">
                  <c:v>43018.474305497686</c:v>
                </c:pt>
                <c:pt idx="45356">
                  <c:v>43018.481249942131</c:v>
                </c:pt>
                <c:pt idx="45357">
                  <c:v>43018.488194386577</c:v>
                </c:pt>
                <c:pt idx="45358">
                  <c:v>43018.495138831022</c:v>
                </c:pt>
                <c:pt idx="45359">
                  <c:v>43018.50208327546</c:v>
                </c:pt>
                <c:pt idx="45360">
                  <c:v>43018.509027719905</c:v>
                </c:pt>
                <c:pt idx="45361">
                  <c:v>43018.51597216435</c:v>
                </c:pt>
                <c:pt idx="45362">
                  <c:v>43018.522916608796</c:v>
                </c:pt>
                <c:pt idx="45363">
                  <c:v>43018.529861053241</c:v>
                </c:pt>
                <c:pt idx="45364">
                  <c:v>43018.536805497686</c:v>
                </c:pt>
                <c:pt idx="45365">
                  <c:v>43018.543749942131</c:v>
                </c:pt>
                <c:pt idx="45366">
                  <c:v>43018.550694386577</c:v>
                </c:pt>
                <c:pt idx="45367">
                  <c:v>43018.557638831022</c:v>
                </c:pt>
                <c:pt idx="45368">
                  <c:v>43018.56458327546</c:v>
                </c:pt>
                <c:pt idx="45369">
                  <c:v>43018.571527719905</c:v>
                </c:pt>
                <c:pt idx="45370">
                  <c:v>43018.57847216435</c:v>
                </c:pt>
                <c:pt idx="45371">
                  <c:v>43018.585416608796</c:v>
                </c:pt>
                <c:pt idx="45372">
                  <c:v>43018.592361053241</c:v>
                </c:pt>
                <c:pt idx="45373">
                  <c:v>43018.599305497686</c:v>
                </c:pt>
                <c:pt idx="45374">
                  <c:v>43018.606249942131</c:v>
                </c:pt>
                <c:pt idx="45375">
                  <c:v>43018.613194386577</c:v>
                </c:pt>
                <c:pt idx="45376">
                  <c:v>43018.620138831022</c:v>
                </c:pt>
                <c:pt idx="45377">
                  <c:v>43018.62708327546</c:v>
                </c:pt>
                <c:pt idx="45378">
                  <c:v>43018.634027719905</c:v>
                </c:pt>
                <c:pt idx="45379">
                  <c:v>43018.64097216435</c:v>
                </c:pt>
                <c:pt idx="45380">
                  <c:v>43018.647916608796</c:v>
                </c:pt>
                <c:pt idx="45381">
                  <c:v>43018.654861053241</c:v>
                </c:pt>
                <c:pt idx="45382">
                  <c:v>43018.661805497686</c:v>
                </c:pt>
                <c:pt idx="45383">
                  <c:v>43018.668749942131</c:v>
                </c:pt>
                <c:pt idx="45384">
                  <c:v>43018.675694386577</c:v>
                </c:pt>
                <c:pt idx="45385">
                  <c:v>43018.682638831022</c:v>
                </c:pt>
                <c:pt idx="45386">
                  <c:v>43018.68958327546</c:v>
                </c:pt>
                <c:pt idx="45387">
                  <c:v>43018.696527719905</c:v>
                </c:pt>
                <c:pt idx="45388">
                  <c:v>43018.70347216435</c:v>
                </c:pt>
                <c:pt idx="45389">
                  <c:v>43018.710416608796</c:v>
                </c:pt>
                <c:pt idx="45390">
                  <c:v>43018.717361053241</c:v>
                </c:pt>
                <c:pt idx="45391">
                  <c:v>43018.724305497686</c:v>
                </c:pt>
                <c:pt idx="45392">
                  <c:v>43018.731249942131</c:v>
                </c:pt>
                <c:pt idx="45393">
                  <c:v>43018.738194386577</c:v>
                </c:pt>
                <c:pt idx="45394">
                  <c:v>43018.745138831022</c:v>
                </c:pt>
                <c:pt idx="45395">
                  <c:v>43018.75208327546</c:v>
                </c:pt>
                <c:pt idx="45396">
                  <c:v>43018.759027719905</c:v>
                </c:pt>
                <c:pt idx="45397">
                  <c:v>43018.76597216435</c:v>
                </c:pt>
                <c:pt idx="45398">
                  <c:v>43018.772916608796</c:v>
                </c:pt>
                <c:pt idx="45399">
                  <c:v>43018.779861053241</c:v>
                </c:pt>
                <c:pt idx="45400">
                  <c:v>43018.786805497686</c:v>
                </c:pt>
                <c:pt idx="45401">
                  <c:v>43018.793749942131</c:v>
                </c:pt>
                <c:pt idx="45402">
                  <c:v>43018.800694386577</c:v>
                </c:pt>
                <c:pt idx="45403">
                  <c:v>43018.807638831022</c:v>
                </c:pt>
                <c:pt idx="45404">
                  <c:v>43018.81458327546</c:v>
                </c:pt>
                <c:pt idx="45405">
                  <c:v>43018.821527719905</c:v>
                </c:pt>
                <c:pt idx="45406">
                  <c:v>43018.82847216435</c:v>
                </c:pt>
                <c:pt idx="45407">
                  <c:v>43018.835416608796</c:v>
                </c:pt>
                <c:pt idx="45408">
                  <c:v>43018.842361053241</c:v>
                </c:pt>
                <c:pt idx="45409">
                  <c:v>43018.849305497686</c:v>
                </c:pt>
                <c:pt idx="45410">
                  <c:v>43018.856249942131</c:v>
                </c:pt>
                <c:pt idx="45411">
                  <c:v>43018.863194386577</c:v>
                </c:pt>
                <c:pt idx="45412">
                  <c:v>43018.870138831022</c:v>
                </c:pt>
                <c:pt idx="45413">
                  <c:v>43018.87708327546</c:v>
                </c:pt>
                <c:pt idx="45414">
                  <c:v>43018.884027719905</c:v>
                </c:pt>
                <c:pt idx="45415">
                  <c:v>43018.89097216435</c:v>
                </c:pt>
                <c:pt idx="45416">
                  <c:v>43018.897916608796</c:v>
                </c:pt>
                <c:pt idx="45417">
                  <c:v>43018.904861053241</c:v>
                </c:pt>
                <c:pt idx="45418">
                  <c:v>43018.911805497686</c:v>
                </c:pt>
                <c:pt idx="45419">
                  <c:v>43018.918749942131</c:v>
                </c:pt>
                <c:pt idx="45420">
                  <c:v>43018.925694386577</c:v>
                </c:pt>
                <c:pt idx="45421">
                  <c:v>43018.932638831022</c:v>
                </c:pt>
                <c:pt idx="45422">
                  <c:v>43018.93958327546</c:v>
                </c:pt>
                <c:pt idx="45423">
                  <c:v>43018.946527719905</c:v>
                </c:pt>
                <c:pt idx="45424">
                  <c:v>43018.95347216435</c:v>
                </c:pt>
                <c:pt idx="45425">
                  <c:v>43018.960416608796</c:v>
                </c:pt>
                <c:pt idx="45426">
                  <c:v>43018.967361053241</c:v>
                </c:pt>
                <c:pt idx="45427">
                  <c:v>43018.974305497686</c:v>
                </c:pt>
                <c:pt idx="45428">
                  <c:v>43018.981249942131</c:v>
                </c:pt>
                <c:pt idx="45429">
                  <c:v>43018.988194386577</c:v>
                </c:pt>
                <c:pt idx="45430">
                  <c:v>43018.995138831022</c:v>
                </c:pt>
                <c:pt idx="45431">
                  <c:v>43019.00208327546</c:v>
                </c:pt>
                <c:pt idx="45432">
                  <c:v>43019.009027719905</c:v>
                </c:pt>
                <c:pt idx="45433">
                  <c:v>43019.01597216435</c:v>
                </c:pt>
                <c:pt idx="45434">
                  <c:v>43019.022916608796</c:v>
                </c:pt>
                <c:pt idx="45435">
                  <c:v>43019.029861053241</c:v>
                </c:pt>
                <c:pt idx="45436">
                  <c:v>43019.036805497686</c:v>
                </c:pt>
                <c:pt idx="45437">
                  <c:v>43019.043749942131</c:v>
                </c:pt>
                <c:pt idx="45438">
                  <c:v>43019.050694386577</c:v>
                </c:pt>
                <c:pt idx="45439">
                  <c:v>43019.057638831022</c:v>
                </c:pt>
                <c:pt idx="45440">
                  <c:v>43019.06458327546</c:v>
                </c:pt>
                <c:pt idx="45441">
                  <c:v>43019.071527719905</c:v>
                </c:pt>
                <c:pt idx="45442">
                  <c:v>43019.07847216435</c:v>
                </c:pt>
                <c:pt idx="45443">
                  <c:v>43019.085416608796</c:v>
                </c:pt>
                <c:pt idx="45444">
                  <c:v>43019.092361053241</c:v>
                </c:pt>
                <c:pt idx="45445">
                  <c:v>43019.099305497686</c:v>
                </c:pt>
                <c:pt idx="45446">
                  <c:v>43019.106249942131</c:v>
                </c:pt>
                <c:pt idx="45447">
                  <c:v>43019.113194386577</c:v>
                </c:pt>
                <c:pt idx="45448">
                  <c:v>43019.120138831022</c:v>
                </c:pt>
                <c:pt idx="45449">
                  <c:v>43019.12708327546</c:v>
                </c:pt>
                <c:pt idx="45450">
                  <c:v>43019.134027719905</c:v>
                </c:pt>
                <c:pt idx="45451">
                  <c:v>43019.14097216435</c:v>
                </c:pt>
                <c:pt idx="45452">
                  <c:v>43019.147916608796</c:v>
                </c:pt>
                <c:pt idx="45453">
                  <c:v>43019.154861053241</c:v>
                </c:pt>
                <c:pt idx="45454">
                  <c:v>43019.161805497686</c:v>
                </c:pt>
                <c:pt idx="45455">
                  <c:v>43019.168749942131</c:v>
                </c:pt>
                <c:pt idx="45456">
                  <c:v>43019.175694386577</c:v>
                </c:pt>
                <c:pt idx="45457">
                  <c:v>43019.182638831022</c:v>
                </c:pt>
                <c:pt idx="45458">
                  <c:v>43019.18958327546</c:v>
                </c:pt>
                <c:pt idx="45459">
                  <c:v>43019.196527719905</c:v>
                </c:pt>
                <c:pt idx="45460">
                  <c:v>43019.20347216435</c:v>
                </c:pt>
                <c:pt idx="45461">
                  <c:v>43019.210416608796</c:v>
                </c:pt>
                <c:pt idx="45462">
                  <c:v>43019.217361053241</c:v>
                </c:pt>
                <c:pt idx="45463">
                  <c:v>43019.224305497686</c:v>
                </c:pt>
                <c:pt idx="45464">
                  <c:v>43019.231249942131</c:v>
                </c:pt>
                <c:pt idx="45465">
                  <c:v>43019.238194386577</c:v>
                </c:pt>
                <c:pt idx="45466">
                  <c:v>43019.245138831022</c:v>
                </c:pt>
                <c:pt idx="45467">
                  <c:v>43019.25208327546</c:v>
                </c:pt>
                <c:pt idx="45468">
                  <c:v>43019.259027719905</c:v>
                </c:pt>
                <c:pt idx="45469">
                  <c:v>43019.26597216435</c:v>
                </c:pt>
                <c:pt idx="45470">
                  <c:v>43019.272916608796</c:v>
                </c:pt>
                <c:pt idx="45471">
                  <c:v>43019.279861053241</c:v>
                </c:pt>
                <c:pt idx="45472">
                  <c:v>43019.286805497686</c:v>
                </c:pt>
                <c:pt idx="45473">
                  <c:v>43019.293749942131</c:v>
                </c:pt>
                <c:pt idx="45474">
                  <c:v>43019.300694386577</c:v>
                </c:pt>
                <c:pt idx="45475">
                  <c:v>43019.307638831022</c:v>
                </c:pt>
                <c:pt idx="45476">
                  <c:v>43019.31458327546</c:v>
                </c:pt>
                <c:pt idx="45477">
                  <c:v>43019.321527719905</c:v>
                </c:pt>
                <c:pt idx="45478">
                  <c:v>43019.32847216435</c:v>
                </c:pt>
                <c:pt idx="45479">
                  <c:v>43019.335416608796</c:v>
                </c:pt>
                <c:pt idx="45480">
                  <c:v>43019.342361053241</c:v>
                </c:pt>
                <c:pt idx="45481">
                  <c:v>43019.349305497686</c:v>
                </c:pt>
                <c:pt idx="45482">
                  <c:v>43019.356249942131</c:v>
                </c:pt>
                <c:pt idx="45483">
                  <c:v>43019.363194386577</c:v>
                </c:pt>
                <c:pt idx="45484">
                  <c:v>43019.370138831022</c:v>
                </c:pt>
                <c:pt idx="45485">
                  <c:v>43019.37708327546</c:v>
                </c:pt>
                <c:pt idx="45486">
                  <c:v>43019.384027719905</c:v>
                </c:pt>
                <c:pt idx="45487">
                  <c:v>43019.39097216435</c:v>
                </c:pt>
                <c:pt idx="45488">
                  <c:v>43019.397916608796</c:v>
                </c:pt>
                <c:pt idx="45489">
                  <c:v>43019.404861053241</c:v>
                </c:pt>
                <c:pt idx="45490">
                  <c:v>43019.411805497686</c:v>
                </c:pt>
                <c:pt idx="45491">
                  <c:v>43019.418749942131</c:v>
                </c:pt>
                <c:pt idx="45492">
                  <c:v>43019.425694386577</c:v>
                </c:pt>
                <c:pt idx="45493">
                  <c:v>43019.432638831022</c:v>
                </c:pt>
                <c:pt idx="45494">
                  <c:v>43019.43958327546</c:v>
                </c:pt>
                <c:pt idx="45495">
                  <c:v>43019.446527719905</c:v>
                </c:pt>
                <c:pt idx="45496">
                  <c:v>43019.45347216435</c:v>
                </c:pt>
                <c:pt idx="45497">
                  <c:v>43019.460416608796</c:v>
                </c:pt>
                <c:pt idx="45498">
                  <c:v>43019.467361053241</c:v>
                </c:pt>
                <c:pt idx="45499">
                  <c:v>43019.474305497686</c:v>
                </c:pt>
                <c:pt idx="45500">
                  <c:v>43019.481249942131</c:v>
                </c:pt>
                <c:pt idx="45501">
                  <c:v>43019.488194386577</c:v>
                </c:pt>
                <c:pt idx="45502">
                  <c:v>43019.495138831022</c:v>
                </c:pt>
                <c:pt idx="45503">
                  <c:v>43019.50208327546</c:v>
                </c:pt>
                <c:pt idx="45504">
                  <c:v>43019.509027719905</c:v>
                </c:pt>
                <c:pt idx="45505">
                  <c:v>43019.51597216435</c:v>
                </c:pt>
                <c:pt idx="45506">
                  <c:v>43019.522916608796</c:v>
                </c:pt>
                <c:pt idx="45507">
                  <c:v>43019.529861053241</c:v>
                </c:pt>
                <c:pt idx="45508">
                  <c:v>43019.536805497686</c:v>
                </c:pt>
                <c:pt idx="45509">
                  <c:v>43019.543749942131</c:v>
                </c:pt>
                <c:pt idx="45510">
                  <c:v>43019.550694386577</c:v>
                </c:pt>
                <c:pt idx="45511">
                  <c:v>43019.557638831022</c:v>
                </c:pt>
                <c:pt idx="45512">
                  <c:v>43019.56458327546</c:v>
                </c:pt>
                <c:pt idx="45513">
                  <c:v>43019.571527719905</c:v>
                </c:pt>
                <c:pt idx="45514">
                  <c:v>43019.57847216435</c:v>
                </c:pt>
                <c:pt idx="45515">
                  <c:v>43019.585416608796</c:v>
                </c:pt>
                <c:pt idx="45516">
                  <c:v>43019.592361053241</c:v>
                </c:pt>
                <c:pt idx="45517">
                  <c:v>43019.599305497686</c:v>
                </c:pt>
                <c:pt idx="45518">
                  <c:v>43019.606249942131</c:v>
                </c:pt>
                <c:pt idx="45519">
                  <c:v>43019.613194386577</c:v>
                </c:pt>
                <c:pt idx="45520">
                  <c:v>43019.620138831022</c:v>
                </c:pt>
                <c:pt idx="45521">
                  <c:v>43019.62708327546</c:v>
                </c:pt>
                <c:pt idx="45522">
                  <c:v>43019.634027719905</c:v>
                </c:pt>
                <c:pt idx="45523">
                  <c:v>43019.64097216435</c:v>
                </c:pt>
                <c:pt idx="45524">
                  <c:v>43019.647916608796</c:v>
                </c:pt>
                <c:pt idx="45525">
                  <c:v>43019.654861053241</c:v>
                </c:pt>
                <c:pt idx="45526">
                  <c:v>43019.661805497686</c:v>
                </c:pt>
                <c:pt idx="45527">
                  <c:v>43019.668749942131</c:v>
                </c:pt>
                <c:pt idx="45528">
                  <c:v>43019.675694386577</c:v>
                </c:pt>
                <c:pt idx="45529">
                  <c:v>43019.682638831022</c:v>
                </c:pt>
                <c:pt idx="45530">
                  <c:v>43019.68958327546</c:v>
                </c:pt>
                <c:pt idx="45531">
                  <c:v>43019.696527719905</c:v>
                </c:pt>
                <c:pt idx="45532">
                  <c:v>43019.70347216435</c:v>
                </c:pt>
                <c:pt idx="45533">
                  <c:v>43019.710416608796</c:v>
                </c:pt>
                <c:pt idx="45534">
                  <c:v>43019.717361053241</c:v>
                </c:pt>
                <c:pt idx="45535">
                  <c:v>43019.724305497686</c:v>
                </c:pt>
                <c:pt idx="45536">
                  <c:v>43019.731249942131</c:v>
                </c:pt>
                <c:pt idx="45537">
                  <c:v>43019.738194386577</c:v>
                </c:pt>
                <c:pt idx="45538">
                  <c:v>43019.745138831022</c:v>
                </c:pt>
                <c:pt idx="45539">
                  <c:v>43019.75208327546</c:v>
                </c:pt>
                <c:pt idx="45540">
                  <c:v>43019.759027719905</c:v>
                </c:pt>
                <c:pt idx="45541">
                  <c:v>43019.76597216435</c:v>
                </c:pt>
                <c:pt idx="45542">
                  <c:v>43019.772916608796</c:v>
                </c:pt>
                <c:pt idx="45543">
                  <c:v>43019.779861053241</c:v>
                </c:pt>
                <c:pt idx="45544">
                  <c:v>43019.786805497686</c:v>
                </c:pt>
                <c:pt idx="45545">
                  <c:v>43019.793749942131</c:v>
                </c:pt>
                <c:pt idx="45546">
                  <c:v>43019.800694386577</c:v>
                </c:pt>
                <c:pt idx="45547">
                  <c:v>43019.807638831022</c:v>
                </c:pt>
                <c:pt idx="45548">
                  <c:v>43019.81458327546</c:v>
                </c:pt>
                <c:pt idx="45549">
                  <c:v>43019.821527719905</c:v>
                </c:pt>
                <c:pt idx="45550">
                  <c:v>43019.82847216435</c:v>
                </c:pt>
                <c:pt idx="45551">
                  <c:v>43019.835416608796</c:v>
                </c:pt>
                <c:pt idx="45552">
                  <c:v>43019.842361053241</c:v>
                </c:pt>
                <c:pt idx="45553">
                  <c:v>43019.849305497686</c:v>
                </c:pt>
                <c:pt idx="45554">
                  <c:v>43019.856249942131</c:v>
                </c:pt>
                <c:pt idx="45555">
                  <c:v>43019.863194386577</c:v>
                </c:pt>
                <c:pt idx="45556">
                  <c:v>43019.870138831022</c:v>
                </c:pt>
                <c:pt idx="45557">
                  <c:v>43019.87708327546</c:v>
                </c:pt>
                <c:pt idx="45558">
                  <c:v>43019.884027719905</c:v>
                </c:pt>
                <c:pt idx="45559">
                  <c:v>43019.89097216435</c:v>
                </c:pt>
                <c:pt idx="45560">
                  <c:v>43019.897916608796</c:v>
                </c:pt>
                <c:pt idx="45561">
                  <c:v>43019.904861053241</c:v>
                </c:pt>
                <c:pt idx="45562">
                  <c:v>43019.911805497686</c:v>
                </c:pt>
                <c:pt idx="45563">
                  <c:v>43019.918749942131</c:v>
                </c:pt>
                <c:pt idx="45564">
                  <c:v>43019.925694386577</c:v>
                </c:pt>
                <c:pt idx="45565">
                  <c:v>43019.932638831022</c:v>
                </c:pt>
                <c:pt idx="45566">
                  <c:v>43019.93958327546</c:v>
                </c:pt>
                <c:pt idx="45567">
                  <c:v>43019.946527719905</c:v>
                </c:pt>
                <c:pt idx="45568">
                  <c:v>43019.95347216435</c:v>
                </c:pt>
                <c:pt idx="45569">
                  <c:v>43019.960416608796</c:v>
                </c:pt>
                <c:pt idx="45570">
                  <c:v>43019.967361053241</c:v>
                </c:pt>
                <c:pt idx="45571">
                  <c:v>43019.974305497686</c:v>
                </c:pt>
                <c:pt idx="45572">
                  <c:v>43019.981249942131</c:v>
                </c:pt>
                <c:pt idx="45573">
                  <c:v>43019.988194386577</c:v>
                </c:pt>
                <c:pt idx="45574">
                  <c:v>43019.995138831022</c:v>
                </c:pt>
                <c:pt idx="45575">
                  <c:v>43020.00208327546</c:v>
                </c:pt>
                <c:pt idx="45576">
                  <c:v>43020.009027719905</c:v>
                </c:pt>
                <c:pt idx="45577">
                  <c:v>43020.01597216435</c:v>
                </c:pt>
                <c:pt idx="45578">
                  <c:v>43020.022916608796</c:v>
                </c:pt>
                <c:pt idx="45579">
                  <c:v>43020.029861053241</c:v>
                </c:pt>
                <c:pt idx="45580">
                  <c:v>43020.036805497686</c:v>
                </c:pt>
                <c:pt idx="45581">
                  <c:v>43020.043749942131</c:v>
                </c:pt>
                <c:pt idx="45582">
                  <c:v>43020.050694386577</c:v>
                </c:pt>
                <c:pt idx="45583">
                  <c:v>43020.057638831022</c:v>
                </c:pt>
                <c:pt idx="45584">
                  <c:v>43020.06458327546</c:v>
                </c:pt>
                <c:pt idx="45585">
                  <c:v>43020.071527719905</c:v>
                </c:pt>
                <c:pt idx="45586">
                  <c:v>43020.07847216435</c:v>
                </c:pt>
                <c:pt idx="45587">
                  <c:v>43020.085416608796</c:v>
                </c:pt>
                <c:pt idx="45588">
                  <c:v>43020.092361053241</c:v>
                </c:pt>
                <c:pt idx="45589">
                  <c:v>43020.099305497686</c:v>
                </c:pt>
                <c:pt idx="45590">
                  <c:v>43020.106249942131</c:v>
                </c:pt>
                <c:pt idx="45591">
                  <c:v>43020.113194386577</c:v>
                </c:pt>
                <c:pt idx="45592">
                  <c:v>43020.120138831022</c:v>
                </c:pt>
                <c:pt idx="45593">
                  <c:v>43020.12708327546</c:v>
                </c:pt>
                <c:pt idx="45594">
                  <c:v>43020.134027719905</c:v>
                </c:pt>
                <c:pt idx="45595">
                  <c:v>43020.14097216435</c:v>
                </c:pt>
                <c:pt idx="45596">
                  <c:v>43020.147916608796</c:v>
                </c:pt>
                <c:pt idx="45597">
                  <c:v>43020.154861053241</c:v>
                </c:pt>
                <c:pt idx="45598">
                  <c:v>43020.161805497686</c:v>
                </c:pt>
                <c:pt idx="45599">
                  <c:v>43020.168749942131</c:v>
                </c:pt>
                <c:pt idx="45600">
                  <c:v>43020.175694386577</c:v>
                </c:pt>
                <c:pt idx="45601">
                  <c:v>43020.182638831022</c:v>
                </c:pt>
                <c:pt idx="45602">
                  <c:v>43020.18958327546</c:v>
                </c:pt>
                <c:pt idx="45603">
                  <c:v>43020.196527719905</c:v>
                </c:pt>
                <c:pt idx="45604">
                  <c:v>43020.20347216435</c:v>
                </c:pt>
                <c:pt idx="45605">
                  <c:v>43020.210416608796</c:v>
                </c:pt>
                <c:pt idx="45606">
                  <c:v>43020.217361053241</c:v>
                </c:pt>
                <c:pt idx="45607">
                  <c:v>43020.224305497686</c:v>
                </c:pt>
                <c:pt idx="45608">
                  <c:v>43020.231249942131</c:v>
                </c:pt>
                <c:pt idx="45609">
                  <c:v>43020.238194386577</c:v>
                </c:pt>
                <c:pt idx="45610">
                  <c:v>43020.245138831022</c:v>
                </c:pt>
                <c:pt idx="45611">
                  <c:v>43020.25208327546</c:v>
                </c:pt>
                <c:pt idx="45612">
                  <c:v>43020.259027719905</c:v>
                </c:pt>
                <c:pt idx="45613">
                  <c:v>43020.26597216435</c:v>
                </c:pt>
                <c:pt idx="45614">
                  <c:v>43020.272916608796</c:v>
                </c:pt>
                <c:pt idx="45615">
                  <c:v>43020.279861053241</c:v>
                </c:pt>
                <c:pt idx="45616">
                  <c:v>43020.286805497686</c:v>
                </c:pt>
                <c:pt idx="45617">
                  <c:v>43020.293749942131</c:v>
                </c:pt>
                <c:pt idx="45618">
                  <c:v>43020.300694386577</c:v>
                </c:pt>
                <c:pt idx="45619">
                  <c:v>43020.307638831022</c:v>
                </c:pt>
                <c:pt idx="45620">
                  <c:v>43020.31458327546</c:v>
                </c:pt>
                <c:pt idx="45621">
                  <c:v>43020.321527719905</c:v>
                </c:pt>
                <c:pt idx="45622">
                  <c:v>43020.32847216435</c:v>
                </c:pt>
                <c:pt idx="45623">
                  <c:v>43020.335416608796</c:v>
                </c:pt>
                <c:pt idx="45624">
                  <c:v>43020.342361053241</c:v>
                </c:pt>
                <c:pt idx="45625">
                  <c:v>43020.349305497686</c:v>
                </c:pt>
                <c:pt idx="45626">
                  <c:v>43020.356249942131</c:v>
                </c:pt>
                <c:pt idx="45627">
                  <c:v>43020.363194386577</c:v>
                </c:pt>
                <c:pt idx="45628">
                  <c:v>43020.370138831022</c:v>
                </c:pt>
                <c:pt idx="45629">
                  <c:v>43020.37708327546</c:v>
                </c:pt>
                <c:pt idx="45630">
                  <c:v>43020.384027719905</c:v>
                </c:pt>
                <c:pt idx="45631">
                  <c:v>43020.39097216435</c:v>
                </c:pt>
                <c:pt idx="45632">
                  <c:v>43020.397916608796</c:v>
                </c:pt>
                <c:pt idx="45633">
                  <c:v>43020.404861053241</c:v>
                </c:pt>
                <c:pt idx="45634">
                  <c:v>43020.411805497686</c:v>
                </c:pt>
                <c:pt idx="45635">
                  <c:v>43020.418749942131</c:v>
                </c:pt>
                <c:pt idx="45636">
                  <c:v>43020.425694386577</c:v>
                </c:pt>
                <c:pt idx="45637">
                  <c:v>43020.432638831022</c:v>
                </c:pt>
                <c:pt idx="45638">
                  <c:v>43020.43958327546</c:v>
                </c:pt>
                <c:pt idx="45639">
                  <c:v>43020.446527719905</c:v>
                </c:pt>
                <c:pt idx="45640">
                  <c:v>43020.45347216435</c:v>
                </c:pt>
                <c:pt idx="45641">
                  <c:v>43020.460416608796</c:v>
                </c:pt>
                <c:pt idx="45642">
                  <c:v>43020.467361053241</c:v>
                </c:pt>
                <c:pt idx="45643">
                  <c:v>43020.474305497686</c:v>
                </c:pt>
                <c:pt idx="45644">
                  <c:v>43020.481249942131</c:v>
                </c:pt>
                <c:pt idx="45645">
                  <c:v>43020.488194386577</c:v>
                </c:pt>
                <c:pt idx="45646">
                  <c:v>43020.495138831022</c:v>
                </c:pt>
                <c:pt idx="45647">
                  <c:v>43020.50208327546</c:v>
                </c:pt>
                <c:pt idx="45648">
                  <c:v>43020.509027719905</c:v>
                </c:pt>
                <c:pt idx="45649">
                  <c:v>43020.51597216435</c:v>
                </c:pt>
                <c:pt idx="45650">
                  <c:v>43020.522916608796</c:v>
                </c:pt>
                <c:pt idx="45651">
                  <c:v>43020.529861053241</c:v>
                </c:pt>
                <c:pt idx="45652">
                  <c:v>43020.536805497686</c:v>
                </c:pt>
                <c:pt idx="45653">
                  <c:v>43020.543749942131</c:v>
                </c:pt>
                <c:pt idx="45654">
                  <c:v>43020.550694386577</c:v>
                </c:pt>
                <c:pt idx="45655">
                  <c:v>43020.557638831022</c:v>
                </c:pt>
                <c:pt idx="45656">
                  <c:v>43020.56458327546</c:v>
                </c:pt>
                <c:pt idx="45657">
                  <c:v>43020.571527719905</c:v>
                </c:pt>
                <c:pt idx="45658">
                  <c:v>43020.57847216435</c:v>
                </c:pt>
                <c:pt idx="45659">
                  <c:v>43020.585416608796</c:v>
                </c:pt>
                <c:pt idx="45660">
                  <c:v>43020.592361053241</c:v>
                </c:pt>
                <c:pt idx="45661">
                  <c:v>43020.599305497686</c:v>
                </c:pt>
                <c:pt idx="45662">
                  <c:v>43020.606249942131</c:v>
                </c:pt>
                <c:pt idx="45663">
                  <c:v>43020.613194386577</c:v>
                </c:pt>
                <c:pt idx="45664">
                  <c:v>43020.620138831022</c:v>
                </c:pt>
                <c:pt idx="45665">
                  <c:v>43020.62708327546</c:v>
                </c:pt>
                <c:pt idx="45666">
                  <c:v>43020.634027719905</c:v>
                </c:pt>
                <c:pt idx="45667">
                  <c:v>43020.64097216435</c:v>
                </c:pt>
                <c:pt idx="45668">
                  <c:v>43020.647916608796</c:v>
                </c:pt>
                <c:pt idx="45669">
                  <c:v>43020.654861053241</c:v>
                </c:pt>
                <c:pt idx="45670">
                  <c:v>43020.661805497686</c:v>
                </c:pt>
                <c:pt idx="45671">
                  <c:v>43020.668749942131</c:v>
                </c:pt>
                <c:pt idx="45672">
                  <c:v>43020.675694386577</c:v>
                </c:pt>
                <c:pt idx="45673">
                  <c:v>43020.682638831022</c:v>
                </c:pt>
                <c:pt idx="45674">
                  <c:v>43020.68958327546</c:v>
                </c:pt>
                <c:pt idx="45675">
                  <c:v>43020.696527719905</c:v>
                </c:pt>
                <c:pt idx="45676">
                  <c:v>43020.70347216435</c:v>
                </c:pt>
                <c:pt idx="45677">
                  <c:v>43020.710416608796</c:v>
                </c:pt>
                <c:pt idx="45678">
                  <c:v>43020.717361053241</c:v>
                </c:pt>
                <c:pt idx="45679">
                  <c:v>43020.724305497686</c:v>
                </c:pt>
                <c:pt idx="45680">
                  <c:v>43020.731249942131</c:v>
                </c:pt>
                <c:pt idx="45681">
                  <c:v>43020.738194386577</c:v>
                </c:pt>
                <c:pt idx="45682">
                  <c:v>43020.745138831022</c:v>
                </c:pt>
                <c:pt idx="45683">
                  <c:v>43020.75208327546</c:v>
                </c:pt>
                <c:pt idx="45684">
                  <c:v>43020.759027719905</c:v>
                </c:pt>
                <c:pt idx="45685">
                  <c:v>43020.76597216435</c:v>
                </c:pt>
                <c:pt idx="45686">
                  <c:v>43020.772916608796</c:v>
                </c:pt>
                <c:pt idx="45687">
                  <c:v>43020.779861053241</c:v>
                </c:pt>
                <c:pt idx="45688">
                  <c:v>43020.786805497686</c:v>
                </c:pt>
                <c:pt idx="45689">
                  <c:v>43020.793749942131</c:v>
                </c:pt>
                <c:pt idx="45690">
                  <c:v>43020.800694386577</c:v>
                </c:pt>
                <c:pt idx="45691">
                  <c:v>43020.807638831022</c:v>
                </c:pt>
                <c:pt idx="45692">
                  <c:v>43020.81458327546</c:v>
                </c:pt>
                <c:pt idx="45693">
                  <c:v>43020.821527719905</c:v>
                </c:pt>
                <c:pt idx="45694">
                  <c:v>43020.82847216435</c:v>
                </c:pt>
                <c:pt idx="45695">
                  <c:v>43020.835416608796</c:v>
                </c:pt>
                <c:pt idx="45696">
                  <c:v>43020.842361053241</c:v>
                </c:pt>
                <c:pt idx="45697">
                  <c:v>43020.849305497686</c:v>
                </c:pt>
                <c:pt idx="45698">
                  <c:v>43020.856249942131</c:v>
                </c:pt>
                <c:pt idx="45699">
                  <c:v>43020.863194386577</c:v>
                </c:pt>
                <c:pt idx="45700">
                  <c:v>43020.870138831022</c:v>
                </c:pt>
                <c:pt idx="45701">
                  <c:v>43020.87708327546</c:v>
                </c:pt>
                <c:pt idx="45702">
                  <c:v>43020.884027719905</c:v>
                </c:pt>
                <c:pt idx="45703">
                  <c:v>43020.89097216435</c:v>
                </c:pt>
                <c:pt idx="45704">
                  <c:v>43020.897916608796</c:v>
                </c:pt>
                <c:pt idx="45705">
                  <c:v>43020.904861053241</c:v>
                </c:pt>
                <c:pt idx="45706">
                  <c:v>43020.911805497686</c:v>
                </c:pt>
                <c:pt idx="45707">
                  <c:v>43020.918749942131</c:v>
                </c:pt>
                <c:pt idx="45708">
                  <c:v>43020.925694386577</c:v>
                </c:pt>
                <c:pt idx="45709">
                  <c:v>43020.932638831022</c:v>
                </c:pt>
                <c:pt idx="45710">
                  <c:v>43020.93958327546</c:v>
                </c:pt>
                <c:pt idx="45711">
                  <c:v>43020.946527719905</c:v>
                </c:pt>
                <c:pt idx="45712">
                  <c:v>43020.95347216435</c:v>
                </c:pt>
                <c:pt idx="45713">
                  <c:v>43020.960416608796</c:v>
                </c:pt>
                <c:pt idx="45714">
                  <c:v>43020.967361053241</c:v>
                </c:pt>
                <c:pt idx="45715">
                  <c:v>43020.974305497686</c:v>
                </c:pt>
                <c:pt idx="45716">
                  <c:v>43020.981249942131</c:v>
                </c:pt>
                <c:pt idx="45717">
                  <c:v>43020.988194386577</c:v>
                </c:pt>
                <c:pt idx="45718">
                  <c:v>43020.995138831022</c:v>
                </c:pt>
                <c:pt idx="45719">
                  <c:v>43021.00208327546</c:v>
                </c:pt>
                <c:pt idx="45720">
                  <c:v>43021.009027719905</c:v>
                </c:pt>
                <c:pt idx="45721">
                  <c:v>43021.01597216435</c:v>
                </c:pt>
                <c:pt idx="45722">
                  <c:v>43021.022916608796</c:v>
                </c:pt>
                <c:pt idx="45723">
                  <c:v>43021.029861053241</c:v>
                </c:pt>
                <c:pt idx="45724">
                  <c:v>43021.036805497686</c:v>
                </c:pt>
                <c:pt idx="45725">
                  <c:v>43021.043749942131</c:v>
                </c:pt>
                <c:pt idx="45726">
                  <c:v>43021.050694386577</c:v>
                </c:pt>
                <c:pt idx="45727">
                  <c:v>43021.057638831022</c:v>
                </c:pt>
                <c:pt idx="45728">
                  <c:v>43021.06458327546</c:v>
                </c:pt>
                <c:pt idx="45729">
                  <c:v>43021.071527719905</c:v>
                </c:pt>
                <c:pt idx="45730">
                  <c:v>43021.07847216435</c:v>
                </c:pt>
                <c:pt idx="45731">
                  <c:v>43021.085416608796</c:v>
                </c:pt>
                <c:pt idx="45732">
                  <c:v>43021.092361053241</c:v>
                </c:pt>
                <c:pt idx="45733">
                  <c:v>43021.099305497686</c:v>
                </c:pt>
                <c:pt idx="45734">
                  <c:v>43021.106249942131</c:v>
                </c:pt>
                <c:pt idx="45735">
                  <c:v>43021.113194386577</c:v>
                </c:pt>
                <c:pt idx="45736">
                  <c:v>43021.120138831022</c:v>
                </c:pt>
                <c:pt idx="45737">
                  <c:v>43021.12708327546</c:v>
                </c:pt>
                <c:pt idx="45738">
                  <c:v>43021.134027719905</c:v>
                </c:pt>
                <c:pt idx="45739">
                  <c:v>43021.14097216435</c:v>
                </c:pt>
                <c:pt idx="45740">
                  <c:v>43021.147916608796</c:v>
                </c:pt>
                <c:pt idx="45741">
                  <c:v>43021.154861053241</c:v>
                </c:pt>
                <c:pt idx="45742">
                  <c:v>43021.161805497686</c:v>
                </c:pt>
                <c:pt idx="45743">
                  <c:v>43021.168749942131</c:v>
                </c:pt>
                <c:pt idx="45744">
                  <c:v>43021.175694386577</c:v>
                </c:pt>
                <c:pt idx="45745">
                  <c:v>43021.182638831022</c:v>
                </c:pt>
                <c:pt idx="45746">
                  <c:v>43021.18958327546</c:v>
                </c:pt>
                <c:pt idx="45747">
                  <c:v>43021.196527719905</c:v>
                </c:pt>
                <c:pt idx="45748">
                  <c:v>43021.20347216435</c:v>
                </c:pt>
                <c:pt idx="45749">
                  <c:v>43021.210416608796</c:v>
                </c:pt>
                <c:pt idx="45750">
                  <c:v>43021.217361053241</c:v>
                </c:pt>
                <c:pt idx="45751">
                  <c:v>43021.224305497686</c:v>
                </c:pt>
                <c:pt idx="45752">
                  <c:v>43021.231249942131</c:v>
                </c:pt>
                <c:pt idx="45753">
                  <c:v>43021.238194386577</c:v>
                </c:pt>
                <c:pt idx="45754">
                  <c:v>43021.245138831022</c:v>
                </c:pt>
                <c:pt idx="45755">
                  <c:v>43021.25208327546</c:v>
                </c:pt>
                <c:pt idx="45756">
                  <c:v>43021.259027719905</c:v>
                </c:pt>
                <c:pt idx="45757">
                  <c:v>43021.26597216435</c:v>
                </c:pt>
                <c:pt idx="45758">
                  <c:v>43021.272916608796</c:v>
                </c:pt>
                <c:pt idx="45759">
                  <c:v>43021.279861053241</c:v>
                </c:pt>
                <c:pt idx="45760">
                  <c:v>43021.286805497686</c:v>
                </c:pt>
                <c:pt idx="45761">
                  <c:v>43021.293749942131</c:v>
                </c:pt>
                <c:pt idx="45762">
                  <c:v>43021.300694386577</c:v>
                </c:pt>
                <c:pt idx="45763">
                  <c:v>43021.307638831022</c:v>
                </c:pt>
                <c:pt idx="45764">
                  <c:v>43021.31458327546</c:v>
                </c:pt>
                <c:pt idx="45765">
                  <c:v>43021.321527719905</c:v>
                </c:pt>
                <c:pt idx="45766">
                  <c:v>43021.32847216435</c:v>
                </c:pt>
                <c:pt idx="45767">
                  <c:v>43021.335416608796</c:v>
                </c:pt>
                <c:pt idx="45768">
                  <c:v>43021.342361053241</c:v>
                </c:pt>
                <c:pt idx="45769">
                  <c:v>43021.349305497686</c:v>
                </c:pt>
                <c:pt idx="45770">
                  <c:v>43021.356249942131</c:v>
                </c:pt>
                <c:pt idx="45771">
                  <c:v>43021.363194386577</c:v>
                </c:pt>
                <c:pt idx="45772">
                  <c:v>43021.370138831022</c:v>
                </c:pt>
                <c:pt idx="45773">
                  <c:v>43021.37708327546</c:v>
                </c:pt>
                <c:pt idx="45774">
                  <c:v>43021.384027719905</c:v>
                </c:pt>
                <c:pt idx="45775">
                  <c:v>43021.39097216435</c:v>
                </c:pt>
                <c:pt idx="45776">
                  <c:v>43021.397916608796</c:v>
                </c:pt>
                <c:pt idx="45777">
                  <c:v>43021.404861053241</c:v>
                </c:pt>
                <c:pt idx="45778">
                  <c:v>43021.411805497686</c:v>
                </c:pt>
                <c:pt idx="45779">
                  <c:v>43021.418749942131</c:v>
                </c:pt>
                <c:pt idx="45780">
                  <c:v>43021.425694386577</c:v>
                </c:pt>
                <c:pt idx="45781">
                  <c:v>43021.432638831022</c:v>
                </c:pt>
                <c:pt idx="45782">
                  <c:v>43021.43958327546</c:v>
                </c:pt>
                <c:pt idx="45783">
                  <c:v>43021.446527719905</c:v>
                </c:pt>
                <c:pt idx="45784">
                  <c:v>43021.45347216435</c:v>
                </c:pt>
                <c:pt idx="45785">
                  <c:v>43021.460416608796</c:v>
                </c:pt>
                <c:pt idx="45786">
                  <c:v>43021.467361053241</c:v>
                </c:pt>
                <c:pt idx="45787">
                  <c:v>43021.474305497686</c:v>
                </c:pt>
                <c:pt idx="45788">
                  <c:v>43021.481249942131</c:v>
                </c:pt>
                <c:pt idx="45789">
                  <c:v>43021.488194386577</c:v>
                </c:pt>
                <c:pt idx="45790">
                  <c:v>43021.495138831022</c:v>
                </c:pt>
                <c:pt idx="45791">
                  <c:v>43021.50208327546</c:v>
                </c:pt>
                <c:pt idx="45792">
                  <c:v>43021.509027719905</c:v>
                </c:pt>
                <c:pt idx="45793">
                  <c:v>43021.51597216435</c:v>
                </c:pt>
                <c:pt idx="45794">
                  <c:v>43021.522916608796</c:v>
                </c:pt>
                <c:pt idx="45795">
                  <c:v>43021.529861053241</c:v>
                </c:pt>
                <c:pt idx="45796">
                  <c:v>43021.536805497686</c:v>
                </c:pt>
                <c:pt idx="45797">
                  <c:v>43021.543749942131</c:v>
                </c:pt>
                <c:pt idx="45798">
                  <c:v>43021.550694386577</c:v>
                </c:pt>
                <c:pt idx="45799">
                  <c:v>43021.557638831022</c:v>
                </c:pt>
                <c:pt idx="45800">
                  <c:v>43021.56458327546</c:v>
                </c:pt>
                <c:pt idx="45801">
                  <c:v>43021.571527719905</c:v>
                </c:pt>
                <c:pt idx="45802">
                  <c:v>43021.57847216435</c:v>
                </c:pt>
                <c:pt idx="45803">
                  <c:v>43021.585416608796</c:v>
                </c:pt>
                <c:pt idx="45804">
                  <c:v>43021.592361053241</c:v>
                </c:pt>
                <c:pt idx="45805">
                  <c:v>43021.599305497686</c:v>
                </c:pt>
                <c:pt idx="45806">
                  <c:v>43021.606249942131</c:v>
                </c:pt>
                <c:pt idx="45807">
                  <c:v>43021.613194386577</c:v>
                </c:pt>
                <c:pt idx="45808">
                  <c:v>43021.620138831022</c:v>
                </c:pt>
                <c:pt idx="45809">
                  <c:v>43021.62708327546</c:v>
                </c:pt>
                <c:pt idx="45810">
                  <c:v>43021.634027719905</c:v>
                </c:pt>
                <c:pt idx="45811">
                  <c:v>43021.64097216435</c:v>
                </c:pt>
                <c:pt idx="45812">
                  <c:v>43021.647916608796</c:v>
                </c:pt>
                <c:pt idx="45813">
                  <c:v>43021.654861053241</c:v>
                </c:pt>
                <c:pt idx="45814">
                  <c:v>43021.661805497686</c:v>
                </c:pt>
                <c:pt idx="45815">
                  <c:v>43021.668749942131</c:v>
                </c:pt>
                <c:pt idx="45816">
                  <c:v>43021.675694386577</c:v>
                </c:pt>
                <c:pt idx="45817">
                  <c:v>43021.682638831022</c:v>
                </c:pt>
                <c:pt idx="45818">
                  <c:v>43021.68958327546</c:v>
                </c:pt>
                <c:pt idx="45819">
                  <c:v>43021.696527719905</c:v>
                </c:pt>
                <c:pt idx="45820">
                  <c:v>43021.70347216435</c:v>
                </c:pt>
                <c:pt idx="45821">
                  <c:v>43021.710416608796</c:v>
                </c:pt>
                <c:pt idx="45822">
                  <c:v>43021.717361053241</c:v>
                </c:pt>
                <c:pt idx="45823">
                  <c:v>43021.724305497686</c:v>
                </c:pt>
                <c:pt idx="45824">
                  <c:v>43021.731249942131</c:v>
                </c:pt>
                <c:pt idx="45825">
                  <c:v>43021.738194386577</c:v>
                </c:pt>
                <c:pt idx="45826">
                  <c:v>43021.745138831022</c:v>
                </c:pt>
                <c:pt idx="45827">
                  <c:v>43021.75208327546</c:v>
                </c:pt>
                <c:pt idx="45828">
                  <c:v>43021.759027719905</c:v>
                </c:pt>
                <c:pt idx="45829">
                  <c:v>43021.76597216435</c:v>
                </c:pt>
                <c:pt idx="45830">
                  <c:v>43021.772916608796</c:v>
                </c:pt>
                <c:pt idx="45831">
                  <c:v>43021.779861053241</c:v>
                </c:pt>
                <c:pt idx="45832">
                  <c:v>43021.786805497686</c:v>
                </c:pt>
                <c:pt idx="45833">
                  <c:v>43021.793749942131</c:v>
                </c:pt>
                <c:pt idx="45834">
                  <c:v>43021.800694386577</c:v>
                </c:pt>
                <c:pt idx="45835">
                  <c:v>43021.807638831022</c:v>
                </c:pt>
                <c:pt idx="45836">
                  <c:v>43021.81458327546</c:v>
                </c:pt>
                <c:pt idx="45837">
                  <c:v>43021.821527719905</c:v>
                </c:pt>
                <c:pt idx="45838">
                  <c:v>43021.82847216435</c:v>
                </c:pt>
                <c:pt idx="45839">
                  <c:v>43021.835416608796</c:v>
                </c:pt>
                <c:pt idx="45840">
                  <c:v>43021.842361053241</c:v>
                </c:pt>
                <c:pt idx="45841">
                  <c:v>43021.849305497686</c:v>
                </c:pt>
                <c:pt idx="45842">
                  <c:v>43021.856249942131</c:v>
                </c:pt>
                <c:pt idx="45843">
                  <c:v>43021.863194386577</c:v>
                </c:pt>
                <c:pt idx="45844">
                  <c:v>43021.870138831022</c:v>
                </c:pt>
                <c:pt idx="45845">
                  <c:v>43021.87708327546</c:v>
                </c:pt>
                <c:pt idx="45846">
                  <c:v>43021.884027719905</c:v>
                </c:pt>
                <c:pt idx="45847">
                  <c:v>43021.89097216435</c:v>
                </c:pt>
                <c:pt idx="45848">
                  <c:v>43021.897916608796</c:v>
                </c:pt>
                <c:pt idx="45849">
                  <c:v>43021.904861053241</c:v>
                </c:pt>
                <c:pt idx="45850">
                  <c:v>43021.911805497686</c:v>
                </c:pt>
                <c:pt idx="45851">
                  <c:v>43021.918749942131</c:v>
                </c:pt>
                <c:pt idx="45852">
                  <c:v>43021.925694386577</c:v>
                </c:pt>
                <c:pt idx="45853">
                  <c:v>43021.932638831022</c:v>
                </c:pt>
                <c:pt idx="45854">
                  <c:v>43021.93958327546</c:v>
                </c:pt>
                <c:pt idx="45855">
                  <c:v>43021.946527719905</c:v>
                </c:pt>
                <c:pt idx="45856">
                  <c:v>43021.95347216435</c:v>
                </c:pt>
                <c:pt idx="45857">
                  <c:v>43021.960416608796</c:v>
                </c:pt>
                <c:pt idx="45858">
                  <c:v>43021.967361053241</c:v>
                </c:pt>
                <c:pt idx="45859">
                  <c:v>43021.974305497686</c:v>
                </c:pt>
                <c:pt idx="45860">
                  <c:v>43021.981249942131</c:v>
                </c:pt>
                <c:pt idx="45861">
                  <c:v>43021.988194386577</c:v>
                </c:pt>
                <c:pt idx="45862">
                  <c:v>43021.995138831022</c:v>
                </c:pt>
                <c:pt idx="45863">
                  <c:v>43022.00208327546</c:v>
                </c:pt>
                <c:pt idx="45864">
                  <c:v>43022.009027719905</c:v>
                </c:pt>
                <c:pt idx="45865">
                  <c:v>43022.01597216435</c:v>
                </c:pt>
                <c:pt idx="45866">
                  <c:v>43022.022916608796</c:v>
                </c:pt>
                <c:pt idx="45867">
                  <c:v>43022.029861053241</c:v>
                </c:pt>
                <c:pt idx="45868">
                  <c:v>43022.036805497686</c:v>
                </c:pt>
                <c:pt idx="45869">
                  <c:v>43022.043749942131</c:v>
                </c:pt>
                <c:pt idx="45870">
                  <c:v>43022.050694386577</c:v>
                </c:pt>
                <c:pt idx="45871">
                  <c:v>43022.057638831022</c:v>
                </c:pt>
                <c:pt idx="45872">
                  <c:v>43022.06458327546</c:v>
                </c:pt>
                <c:pt idx="45873">
                  <c:v>43022.071527719905</c:v>
                </c:pt>
                <c:pt idx="45874">
                  <c:v>43022.07847216435</c:v>
                </c:pt>
                <c:pt idx="45875">
                  <c:v>43022.085416608796</c:v>
                </c:pt>
                <c:pt idx="45876">
                  <c:v>43022.092361053241</c:v>
                </c:pt>
                <c:pt idx="45877">
                  <c:v>43022.099305497686</c:v>
                </c:pt>
                <c:pt idx="45878">
                  <c:v>43022.106249942131</c:v>
                </c:pt>
                <c:pt idx="45879">
                  <c:v>43022.113194386577</c:v>
                </c:pt>
                <c:pt idx="45880">
                  <c:v>43022.120138831022</c:v>
                </c:pt>
                <c:pt idx="45881">
                  <c:v>43022.12708327546</c:v>
                </c:pt>
                <c:pt idx="45882">
                  <c:v>43022.134027719905</c:v>
                </c:pt>
                <c:pt idx="45883">
                  <c:v>43022.14097216435</c:v>
                </c:pt>
                <c:pt idx="45884">
                  <c:v>43022.147916608796</c:v>
                </c:pt>
                <c:pt idx="45885">
                  <c:v>43022.154861053241</c:v>
                </c:pt>
                <c:pt idx="45886">
                  <c:v>43022.161805497686</c:v>
                </c:pt>
                <c:pt idx="45887">
                  <c:v>43022.168749942131</c:v>
                </c:pt>
                <c:pt idx="45888">
                  <c:v>43022.175694386577</c:v>
                </c:pt>
                <c:pt idx="45889">
                  <c:v>43022.182638831022</c:v>
                </c:pt>
                <c:pt idx="45890">
                  <c:v>43022.18958327546</c:v>
                </c:pt>
                <c:pt idx="45891">
                  <c:v>43022.196527719905</c:v>
                </c:pt>
                <c:pt idx="45892">
                  <c:v>43022.20347216435</c:v>
                </c:pt>
                <c:pt idx="45893">
                  <c:v>43022.210416608796</c:v>
                </c:pt>
                <c:pt idx="45894">
                  <c:v>43022.217361053241</c:v>
                </c:pt>
                <c:pt idx="45895">
                  <c:v>43022.224305497686</c:v>
                </c:pt>
                <c:pt idx="45896">
                  <c:v>43022.231249942131</c:v>
                </c:pt>
                <c:pt idx="45897">
                  <c:v>43022.238194386577</c:v>
                </c:pt>
                <c:pt idx="45898">
                  <c:v>43022.245138831022</c:v>
                </c:pt>
                <c:pt idx="45899">
                  <c:v>43022.25208327546</c:v>
                </c:pt>
                <c:pt idx="45900">
                  <c:v>43022.259027719905</c:v>
                </c:pt>
                <c:pt idx="45901">
                  <c:v>43022.26597216435</c:v>
                </c:pt>
                <c:pt idx="45902">
                  <c:v>43022.272916608796</c:v>
                </c:pt>
                <c:pt idx="45903">
                  <c:v>43022.279861053241</c:v>
                </c:pt>
                <c:pt idx="45904">
                  <c:v>43022.286805497686</c:v>
                </c:pt>
                <c:pt idx="45905">
                  <c:v>43022.293749942131</c:v>
                </c:pt>
                <c:pt idx="45906">
                  <c:v>43022.300694386577</c:v>
                </c:pt>
                <c:pt idx="45907">
                  <c:v>43022.307638831022</c:v>
                </c:pt>
                <c:pt idx="45908">
                  <c:v>43022.31458327546</c:v>
                </c:pt>
                <c:pt idx="45909">
                  <c:v>43022.321527719905</c:v>
                </c:pt>
                <c:pt idx="45910">
                  <c:v>43022.32847216435</c:v>
                </c:pt>
                <c:pt idx="45911">
                  <c:v>43022.335416608796</c:v>
                </c:pt>
                <c:pt idx="45912">
                  <c:v>43022.342361053241</c:v>
                </c:pt>
                <c:pt idx="45913">
                  <c:v>43022.349305497686</c:v>
                </c:pt>
                <c:pt idx="45914">
                  <c:v>43022.356249942131</c:v>
                </c:pt>
                <c:pt idx="45915">
                  <c:v>43022.363194386577</c:v>
                </c:pt>
                <c:pt idx="45916">
                  <c:v>43022.370138831022</c:v>
                </c:pt>
                <c:pt idx="45917">
                  <c:v>43022.37708327546</c:v>
                </c:pt>
                <c:pt idx="45918">
                  <c:v>43022.384027719905</c:v>
                </c:pt>
                <c:pt idx="45919">
                  <c:v>43022.39097216435</c:v>
                </c:pt>
                <c:pt idx="45920">
                  <c:v>43022.397916608796</c:v>
                </c:pt>
                <c:pt idx="45921">
                  <c:v>43022.404861053241</c:v>
                </c:pt>
                <c:pt idx="45922">
                  <c:v>43022.411805497686</c:v>
                </c:pt>
                <c:pt idx="45923">
                  <c:v>43022.418749942131</c:v>
                </c:pt>
                <c:pt idx="45924">
                  <c:v>43022.425694386577</c:v>
                </c:pt>
                <c:pt idx="45925">
                  <c:v>43022.432638831022</c:v>
                </c:pt>
                <c:pt idx="45926">
                  <c:v>43022.43958327546</c:v>
                </c:pt>
                <c:pt idx="45927">
                  <c:v>43022.446527719905</c:v>
                </c:pt>
                <c:pt idx="45928">
                  <c:v>43022.45347216435</c:v>
                </c:pt>
                <c:pt idx="45929">
                  <c:v>43022.460416608796</c:v>
                </c:pt>
                <c:pt idx="45930">
                  <c:v>43022.467361053241</c:v>
                </c:pt>
                <c:pt idx="45931">
                  <c:v>43022.474305497686</c:v>
                </c:pt>
                <c:pt idx="45932">
                  <c:v>43022.481249942131</c:v>
                </c:pt>
                <c:pt idx="45933">
                  <c:v>43022.488194386577</c:v>
                </c:pt>
                <c:pt idx="45934">
                  <c:v>43022.495138831022</c:v>
                </c:pt>
                <c:pt idx="45935">
                  <c:v>43022.50208327546</c:v>
                </c:pt>
                <c:pt idx="45936">
                  <c:v>43022.509027719905</c:v>
                </c:pt>
                <c:pt idx="45937">
                  <c:v>43022.51597216435</c:v>
                </c:pt>
                <c:pt idx="45938">
                  <c:v>43022.522916608796</c:v>
                </c:pt>
                <c:pt idx="45939">
                  <c:v>43022.529861053241</c:v>
                </c:pt>
                <c:pt idx="45940">
                  <c:v>43022.536805497686</c:v>
                </c:pt>
                <c:pt idx="45941">
                  <c:v>43022.543749942131</c:v>
                </c:pt>
                <c:pt idx="45942">
                  <c:v>43022.550694386577</c:v>
                </c:pt>
                <c:pt idx="45943">
                  <c:v>43022.557638831022</c:v>
                </c:pt>
                <c:pt idx="45944">
                  <c:v>43022.56458327546</c:v>
                </c:pt>
                <c:pt idx="45945">
                  <c:v>43022.571527719905</c:v>
                </c:pt>
                <c:pt idx="45946">
                  <c:v>43022.57847216435</c:v>
                </c:pt>
                <c:pt idx="45947">
                  <c:v>43022.585416608796</c:v>
                </c:pt>
                <c:pt idx="45948">
                  <c:v>43022.592361053241</c:v>
                </c:pt>
                <c:pt idx="45949">
                  <c:v>43022.599305497686</c:v>
                </c:pt>
                <c:pt idx="45950">
                  <c:v>43022.606249942131</c:v>
                </c:pt>
                <c:pt idx="45951">
                  <c:v>43022.613194386577</c:v>
                </c:pt>
                <c:pt idx="45952">
                  <c:v>43022.620138831022</c:v>
                </c:pt>
                <c:pt idx="45953">
                  <c:v>43022.62708327546</c:v>
                </c:pt>
                <c:pt idx="45954">
                  <c:v>43022.634027719905</c:v>
                </c:pt>
                <c:pt idx="45955">
                  <c:v>43022.64097216435</c:v>
                </c:pt>
                <c:pt idx="45956">
                  <c:v>43022.647916608796</c:v>
                </c:pt>
                <c:pt idx="45957">
                  <c:v>43022.654861053241</c:v>
                </c:pt>
                <c:pt idx="45958">
                  <c:v>43022.661805497686</c:v>
                </c:pt>
                <c:pt idx="45959">
                  <c:v>43022.668749942131</c:v>
                </c:pt>
                <c:pt idx="45960">
                  <c:v>43022.675694386577</c:v>
                </c:pt>
                <c:pt idx="45961">
                  <c:v>43022.682638831022</c:v>
                </c:pt>
                <c:pt idx="45962">
                  <c:v>43022.68958327546</c:v>
                </c:pt>
                <c:pt idx="45963">
                  <c:v>43022.696527719905</c:v>
                </c:pt>
                <c:pt idx="45964">
                  <c:v>43022.70347216435</c:v>
                </c:pt>
                <c:pt idx="45965">
                  <c:v>43022.710416608796</c:v>
                </c:pt>
                <c:pt idx="45966">
                  <c:v>43022.717361053241</c:v>
                </c:pt>
                <c:pt idx="45967">
                  <c:v>43022.724305497686</c:v>
                </c:pt>
                <c:pt idx="45968">
                  <c:v>43022.731249942131</c:v>
                </c:pt>
                <c:pt idx="45969">
                  <c:v>43022.738194386577</c:v>
                </c:pt>
                <c:pt idx="45970">
                  <c:v>43022.745138831022</c:v>
                </c:pt>
                <c:pt idx="45971">
                  <c:v>43022.75208327546</c:v>
                </c:pt>
                <c:pt idx="45972">
                  <c:v>43022.759027719905</c:v>
                </c:pt>
                <c:pt idx="45973">
                  <c:v>43022.76597216435</c:v>
                </c:pt>
                <c:pt idx="45974">
                  <c:v>43022.772916608796</c:v>
                </c:pt>
                <c:pt idx="45975">
                  <c:v>43022.779861053241</c:v>
                </c:pt>
                <c:pt idx="45976">
                  <c:v>43022.786805497686</c:v>
                </c:pt>
                <c:pt idx="45977">
                  <c:v>43022.793749942131</c:v>
                </c:pt>
                <c:pt idx="45978">
                  <c:v>43022.800694386577</c:v>
                </c:pt>
                <c:pt idx="45979">
                  <c:v>43022.807638831022</c:v>
                </c:pt>
                <c:pt idx="45980">
                  <c:v>43022.81458327546</c:v>
                </c:pt>
                <c:pt idx="45981">
                  <c:v>43022.821527719905</c:v>
                </c:pt>
                <c:pt idx="45982">
                  <c:v>43022.82847216435</c:v>
                </c:pt>
                <c:pt idx="45983">
                  <c:v>43022.835416608796</c:v>
                </c:pt>
                <c:pt idx="45984">
                  <c:v>43022.842361053241</c:v>
                </c:pt>
                <c:pt idx="45985">
                  <c:v>43022.849305497686</c:v>
                </c:pt>
                <c:pt idx="45986">
                  <c:v>43022.856249942131</c:v>
                </c:pt>
                <c:pt idx="45987">
                  <c:v>43022.863194386577</c:v>
                </c:pt>
                <c:pt idx="45988">
                  <c:v>43022.870138831022</c:v>
                </c:pt>
                <c:pt idx="45989">
                  <c:v>43022.87708327546</c:v>
                </c:pt>
                <c:pt idx="45990">
                  <c:v>43022.884027719905</c:v>
                </c:pt>
                <c:pt idx="45991">
                  <c:v>43022.89097216435</c:v>
                </c:pt>
                <c:pt idx="45992">
                  <c:v>43022.897916608796</c:v>
                </c:pt>
                <c:pt idx="45993">
                  <c:v>43022.904861053241</c:v>
                </c:pt>
                <c:pt idx="45994">
                  <c:v>43022.911805497686</c:v>
                </c:pt>
                <c:pt idx="45995">
                  <c:v>43022.918749942131</c:v>
                </c:pt>
                <c:pt idx="45996">
                  <c:v>43022.925694386577</c:v>
                </c:pt>
                <c:pt idx="45997">
                  <c:v>43022.932638831022</c:v>
                </c:pt>
                <c:pt idx="45998">
                  <c:v>43022.93958327546</c:v>
                </c:pt>
                <c:pt idx="45999">
                  <c:v>43022.946527719905</c:v>
                </c:pt>
                <c:pt idx="46000">
                  <c:v>43022.95347216435</c:v>
                </c:pt>
                <c:pt idx="46001">
                  <c:v>43022.960416608796</c:v>
                </c:pt>
                <c:pt idx="46002">
                  <c:v>43022.967361053241</c:v>
                </c:pt>
                <c:pt idx="46003">
                  <c:v>43022.974305497686</c:v>
                </c:pt>
                <c:pt idx="46004">
                  <c:v>43022.981249942131</c:v>
                </c:pt>
                <c:pt idx="46005">
                  <c:v>43022.988194386577</c:v>
                </c:pt>
                <c:pt idx="46006">
                  <c:v>43022.995138831022</c:v>
                </c:pt>
                <c:pt idx="46007">
                  <c:v>43023.00208327546</c:v>
                </c:pt>
                <c:pt idx="46008">
                  <c:v>43023.009027719905</c:v>
                </c:pt>
                <c:pt idx="46009">
                  <c:v>43023.01597216435</c:v>
                </c:pt>
                <c:pt idx="46010">
                  <c:v>43023.022916608796</c:v>
                </c:pt>
                <c:pt idx="46011">
                  <c:v>43023.029861053241</c:v>
                </c:pt>
                <c:pt idx="46012">
                  <c:v>43023.036805497686</c:v>
                </c:pt>
                <c:pt idx="46013">
                  <c:v>43023.043749942131</c:v>
                </c:pt>
                <c:pt idx="46014">
                  <c:v>43023.050694386577</c:v>
                </c:pt>
                <c:pt idx="46015">
                  <c:v>43023.057638831022</c:v>
                </c:pt>
                <c:pt idx="46016">
                  <c:v>43023.06458327546</c:v>
                </c:pt>
                <c:pt idx="46017">
                  <c:v>43023.071527719905</c:v>
                </c:pt>
                <c:pt idx="46018">
                  <c:v>43023.07847216435</c:v>
                </c:pt>
                <c:pt idx="46019">
                  <c:v>43023.085416608796</c:v>
                </c:pt>
                <c:pt idx="46020">
                  <c:v>43023.092361053241</c:v>
                </c:pt>
                <c:pt idx="46021">
                  <c:v>43023.099305497686</c:v>
                </c:pt>
                <c:pt idx="46022">
                  <c:v>43023.106249942131</c:v>
                </c:pt>
                <c:pt idx="46023">
                  <c:v>43023.113194386577</c:v>
                </c:pt>
                <c:pt idx="46024">
                  <c:v>43023.120138831022</c:v>
                </c:pt>
                <c:pt idx="46025">
                  <c:v>43023.12708327546</c:v>
                </c:pt>
                <c:pt idx="46026">
                  <c:v>43023.134027719905</c:v>
                </c:pt>
                <c:pt idx="46027">
                  <c:v>43023.14097216435</c:v>
                </c:pt>
                <c:pt idx="46028">
                  <c:v>43023.147916608796</c:v>
                </c:pt>
                <c:pt idx="46029">
                  <c:v>43023.154861053241</c:v>
                </c:pt>
                <c:pt idx="46030">
                  <c:v>43023.161805497686</c:v>
                </c:pt>
                <c:pt idx="46031">
                  <c:v>43023.168749942131</c:v>
                </c:pt>
                <c:pt idx="46032">
                  <c:v>43023.175694386577</c:v>
                </c:pt>
                <c:pt idx="46033">
                  <c:v>43023.182638831022</c:v>
                </c:pt>
                <c:pt idx="46034">
                  <c:v>43023.18958327546</c:v>
                </c:pt>
                <c:pt idx="46035">
                  <c:v>43023.196527719905</c:v>
                </c:pt>
                <c:pt idx="46036">
                  <c:v>43023.20347216435</c:v>
                </c:pt>
                <c:pt idx="46037">
                  <c:v>43023.210416608796</c:v>
                </c:pt>
                <c:pt idx="46038">
                  <c:v>43023.217361053241</c:v>
                </c:pt>
                <c:pt idx="46039">
                  <c:v>43023.224305497686</c:v>
                </c:pt>
                <c:pt idx="46040">
                  <c:v>43023.231249942131</c:v>
                </c:pt>
                <c:pt idx="46041">
                  <c:v>43023.238194386577</c:v>
                </c:pt>
                <c:pt idx="46042">
                  <c:v>43023.245138831022</c:v>
                </c:pt>
                <c:pt idx="46043">
                  <c:v>43023.25208327546</c:v>
                </c:pt>
                <c:pt idx="46044">
                  <c:v>43023.259027719905</c:v>
                </c:pt>
                <c:pt idx="46045">
                  <c:v>43023.26597216435</c:v>
                </c:pt>
                <c:pt idx="46046">
                  <c:v>43023.272916608796</c:v>
                </c:pt>
                <c:pt idx="46047">
                  <c:v>43023.279861053241</c:v>
                </c:pt>
                <c:pt idx="46048">
                  <c:v>43023.286805497686</c:v>
                </c:pt>
                <c:pt idx="46049">
                  <c:v>43023.293749942131</c:v>
                </c:pt>
                <c:pt idx="46050">
                  <c:v>43023.300694386577</c:v>
                </c:pt>
                <c:pt idx="46051">
                  <c:v>43023.307638831022</c:v>
                </c:pt>
                <c:pt idx="46052">
                  <c:v>43023.31458327546</c:v>
                </c:pt>
                <c:pt idx="46053">
                  <c:v>43023.321527719905</c:v>
                </c:pt>
                <c:pt idx="46054">
                  <c:v>43023.32847216435</c:v>
                </c:pt>
                <c:pt idx="46055">
                  <c:v>43023.335416608796</c:v>
                </c:pt>
                <c:pt idx="46056">
                  <c:v>43023.342361053241</c:v>
                </c:pt>
                <c:pt idx="46057">
                  <c:v>43023.349305497686</c:v>
                </c:pt>
                <c:pt idx="46058">
                  <c:v>43023.356249942131</c:v>
                </c:pt>
                <c:pt idx="46059">
                  <c:v>43023.363194386577</c:v>
                </c:pt>
                <c:pt idx="46060">
                  <c:v>43023.370138831022</c:v>
                </c:pt>
                <c:pt idx="46061">
                  <c:v>43023.37708327546</c:v>
                </c:pt>
                <c:pt idx="46062">
                  <c:v>43023.384027719905</c:v>
                </c:pt>
                <c:pt idx="46063">
                  <c:v>43023.39097216435</c:v>
                </c:pt>
                <c:pt idx="46064">
                  <c:v>43023.397916608796</c:v>
                </c:pt>
                <c:pt idx="46065">
                  <c:v>43023.404861053241</c:v>
                </c:pt>
                <c:pt idx="46066">
                  <c:v>43023.411805497686</c:v>
                </c:pt>
                <c:pt idx="46067">
                  <c:v>43023.418749942131</c:v>
                </c:pt>
                <c:pt idx="46068">
                  <c:v>43023.425694386577</c:v>
                </c:pt>
                <c:pt idx="46069">
                  <c:v>43023.432638831022</c:v>
                </c:pt>
                <c:pt idx="46070">
                  <c:v>43023.43958327546</c:v>
                </c:pt>
                <c:pt idx="46071">
                  <c:v>43023.446527719905</c:v>
                </c:pt>
                <c:pt idx="46072">
                  <c:v>43023.45347216435</c:v>
                </c:pt>
                <c:pt idx="46073">
                  <c:v>43023.460416608796</c:v>
                </c:pt>
                <c:pt idx="46074">
                  <c:v>43023.467361053241</c:v>
                </c:pt>
                <c:pt idx="46075">
                  <c:v>43023.474305497686</c:v>
                </c:pt>
                <c:pt idx="46076">
                  <c:v>43023.481249942131</c:v>
                </c:pt>
                <c:pt idx="46077">
                  <c:v>43023.488194386577</c:v>
                </c:pt>
                <c:pt idx="46078">
                  <c:v>43023.495138831022</c:v>
                </c:pt>
                <c:pt idx="46079">
                  <c:v>43023.50208327546</c:v>
                </c:pt>
                <c:pt idx="46080">
                  <c:v>43023.509027719905</c:v>
                </c:pt>
                <c:pt idx="46081">
                  <c:v>43023.51597216435</c:v>
                </c:pt>
                <c:pt idx="46082">
                  <c:v>43023.522916608796</c:v>
                </c:pt>
                <c:pt idx="46083">
                  <c:v>43023.529861053241</c:v>
                </c:pt>
                <c:pt idx="46084">
                  <c:v>43023.536805497686</c:v>
                </c:pt>
                <c:pt idx="46085">
                  <c:v>43023.543749942131</c:v>
                </c:pt>
                <c:pt idx="46086">
                  <c:v>43023.550694386577</c:v>
                </c:pt>
                <c:pt idx="46087">
                  <c:v>43023.557638831022</c:v>
                </c:pt>
                <c:pt idx="46088">
                  <c:v>43023.56458327546</c:v>
                </c:pt>
                <c:pt idx="46089">
                  <c:v>43023.571527719905</c:v>
                </c:pt>
                <c:pt idx="46090">
                  <c:v>43023.57847216435</c:v>
                </c:pt>
                <c:pt idx="46091">
                  <c:v>43023.585416608796</c:v>
                </c:pt>
                <c:pt idx="46092">
                  <c:v>43023.592361053241</c:v>
                </c:pt>
                <c:pt idx="46093">
                  <c:v>43023.599305497686</c:v>
                </c:pt>
                <c:pt idx="46094">
                  <c:v>43023.606249942131</c:v>
                </c:pt>
                <c:pt idx="46095">
                  <c:v>43023.613194386577</c:v>
                </c:pt>
                <c:pt idx="46096">
                  <c:v>43023.620138831022</c:v>
                </c:pt>
                <c:pt idx="46097">
                  <c:v>43023.62708327546</c:v>
                </c:pt>
                <c:pt idx="46098">
                  <c:v>43023.634027719905</c:v>
                </c:pt>
                <c:pt idx="46099">
                  <c:v>43023.64097216435</c:v>
                </c:pt>
                <c:pt idx="46100">
                  <c:v>43023.647916608796</c:v>
                </c:pt>
                <c:pt idx="46101">
                  <c:v>43023.654861053241</c:v>
                </c:pt>
                <c:pt idx="46102">
                  <c:v>43023.661805497686</c:v>
                </c:pt>
                <c:pt idx="46103">
                  <c:v>43023.668749942131</c:v>
                </c:pt>
                <c:pt idx="46104">
                  <c:v>43023.675694386577</c:v>
                </c:pt>
                <c:pt idx="46105">
                  <c:v>43023.682638831022</c:v>
                </c:pt>
                <c:pt idx="46106">
                  <c:v>43023.68958327546</c:v>
                </c:pt>
                <c:pt idx="46107">
                  <c:v>43023.696527719905</c:v>
                </c:pt>
                <c:pt idx="46108">
                  <c:v>43023.70347216435</c:v>
                </c:pt>
                <c:pt idx="46109">
                  <c:v>43023.710416608796</c:v>
                </c:pt>
                <c:pt idx="46110">
                  <c:v>43023.717361053241</c:v>
                </c:pt>
                <c:pt idx="46111">
                  <c:v>43023.724305497686</c:v>
                </c:pt>
                <c:pt idx="46112">
                  <c:v>43023.731249942131</c:v>
                </c:pt>
                <c:pt idx="46113">
                  <c:v>43023.738194386577</c:v>
                </c:pt>
                <c:pt idx="46114">
                  <c:v>43023.745138831022</c:v>
                </c:pt>
                <c:pt idx="46115">
                  <c:v>43023.75208327546</c:v>
                </c:pt>
                <c:pt idx="46116">
                  <c:v>43023.759027719905</c:v>
                </c:pt>
                <c:pt idx="46117">
                  <c:v>43023.76597216435</c:v>
                </c:pt>
                <c:pt idx="46118">
                  <c:v>43023.772916608796</c:v>
                </c:pt>
                <c:pt idx="46119">
                  <c:v>43023.779861053241</c:v>
                </c:pt>
                <c:pt idx="46120">
                  <c:v>43023.786805497686</c:v>
                </c:pt>
                <c:pt idx="46121">
                  <c:v>43023.793749942131</c:v>
                </c:pt>
                <c:pt idx="46122">
                  <c:v>43023.800694386577</c:v>
                </c:pt>
                <c:pt idx="46123">
                  <c:v>43023.807638831022</c:v>
                </c:pt>
                <c:pt idx="46124">
                  <c:v>43023.81458327546</c:v>
                </c:pt>
                <c:pt idx="46125">
                  <c:v>43023.821527719905</c:v>
                </c:pt>
                <c:pt idx="46126">
                  <c:v>43023.82847216435</c:v>
                </c:pt>
                <c:pt idx="46127">
                  <c:v>43023.835416608796</c:v>
                </c:pt>
                <c:pt idx="46128">
                  <c:v>43023.842361053241</c:v>
                </c:pt>
                <c:pt idx="46129">
                  <c:v>43023.849305497686</c:v>
                </c:pt>
                <c:pt idx="46130">
                  <c:v>43023.856249942131</c:v>
                </c:pt>
                <c:pt idx="46131">
                  <c:v>43023.863194386577</c:v>
                </c:pt>
                <c:pt idx="46132">
                  <c:v>43023.870138831022</c:v>
                </c:pt>
                <c:pt idx="46133">
                  <c:v>43023.87708327546</c:v>
                </c:pt>
                <c:pt idx="46134">
                  <c:v>43023.884027719905</c:v>
                </c:pt>
                <c:pt idx="46135">
                  <c:v>43023.89097216435</c:v>
                </c:pt>
                <c:pt idx="46136">
                  <c:v>43023.897916608796</c:v>
                </c:pt>
                <c:pt idx="46137">
                  <c:v>43023.904861053241</c:v>
                </c:pt>
                <c:pt idx="46138">
                  <c:v>43023.911805497686</c:v>
                </c:pt>
                <c:pt idx="46139">
                  <c:v>43023.918749942131</c:v>
                </c:pt>
                <c:pt idx="46140">
                  <c:v>43023.925694386577</c:v>
                </c:pt>
                <c:pt idx="46141">
                  <c:v>43023.932638831022</c:v>
                </c:pt>
                <c:pt idx="46142">
                  <c:v>43023.93958327546</c:v>
                </c:pt>
                <c:pt idx="46143">
                  <c:v>43023.946527719905</c:v>
                </c:pt>
                <c:pt idx="46144">
                  <c:v>43023.95347216435</c:v>
                </c:pt>
                <c:pt idx="46145">
                  <c:v>43023.960416608796</c:v>
                </c:pt>
                <c:pt idx="46146">
                  <c:v>43023.967361053241</c:v>
                </c:pt>
                <c:pt idx="46147">
                  <c:v>43023.974305497686</c:v>
                </c:pt>
                <c:pt idx="46148">
                  <c:v>43023.981249942131</c:v>
                </c:pt>
                <c:pt idx="46149">
                  <c:v>43023.988194386577</c:v>
                </c:pt>
                <c:pt idx="46150">
                  <c:v>43023.995138831022</c:v>
                </c:pt>
                <c:pt idx="46151">
                  <c:v>43024.00208327546</c:v>
                </c:pt>
                <c:pt idx="46152">
                  <c:v>43024.009027719905</c:v>
                </c:pt>
                <c:pt idx="46153">
                  <c:v>43024.01597216435</c:v>
                </c:pt>
                <c:pt idx="46154">
                  <c:v>43024.022916608796</c:v>
                </c:pt>
                <c:pt idx="46155">
                  <c:v>43024.029861053241</c:v>
                </c:pt>
                <c:pt idx="46156">
                  <c:v>43024.036805497686</c:v>
                </c:pt>
                <c:pt idx="46157">
                  <c:v>43024.043749942131</c:v>
                </c:pt>
                <c:pt idx="46158">
                  <c:v>43024.050694386577</c:v>
                </c:pt>
                <c:pt idx="46159">
                  <c:v>43024.057638831022</c:v>
                </c:pt>
                <c:pt idx="46160">
                  <c:v>43024.06458327546</c:v>
                </c:pt>
                <c:pt idx="46161">
                  <c:v>43024.071527719905</c:v>
                </c:pt>
                <c:pt idx="46162">
                  <c:v>43024.07847216435</c:v>
                </c:pt>
                <c:pt idx="46163">
                  <c:v>43024.085416608796</c:v>
                </c:pt>
                <c:pt idx="46164">
                  <c:v>43024.092361053241</c:v>
                </c:pt>
                <c:pt idx="46165">
                  <c:v>43024.099305497686</c:v>
                </c:pt>
                <c:pt idx="46166">
                  <c:v>43024.106249942131</c:v>
                </c:pt>
                <c:pt idx="46167">
                  <c:v>43024.113194386577</c:v>
                </c:pt>
                <c:pt idx="46168">
                  <c:v>43024.120138831022</c:v>
                </c:pt>
                <c:pt idx="46169">
                  <c:v>43024.12708327546</c:v>
                </c:pt>
                <c:pt idx="46170">
                  <c:v>43024.134027719905</c:v>
                </c:pt>
                <c:pt idx="46171">
                  <c:v>43024.14097216435</c:v>
                </c:pt>
                <c:pt idx="46172">
                  <c:v>43024.147916608796</c:v>
                </c:pt>
                <c:pt idx="46173">
                  <c:v>43024.154861053241</c:v>
                </c:pt>
                <c:pt idx="46174">
                  <c:v>43024.161805497686</c:v>
                </c:pt>
                <c:pt idx="46175">
                  <c:v>43024.168749942131</c:v>
                </c:pt>
                <c:pt idx="46176">
                  <c:v>43024.175694386577</c:v>
                </c:pt>
                <c:pt idx="46177">
                  <c:v>43024.182638831022</c:v>
                </c:pt>
                <c:pt idx="46178">
                  <c:v>43024.18958327546</c:v>
                </c:pt>
                <c:pt idx="46179">
                  <c:v>43024.196527719905</c:v>
                </c:pt>
                <c:pt idx="46180">
                  <c:v>43024.20347216435</c:v>
                </c:pt>
                <c:pt idx="46181">
                  <c:v>43024.210416608796</c:v>
                </c:pt>
                <c:pt idx="46182">
                  <c:v>43024.217361053241</c:v>
                </c:pt>
                <c:pt idx="46183">
                  <c:v>43024.224305497686</c:v>
                </c:pt>
                <c:pt idx="46184">
                  <c:v>43024.231249942131</c:v>
                </c:pt>
                <c:pt idx="46185">
                  <c:v>43024.238194386577</c:v>
                </c:pt>
                <c:pt idx="46186">
                  <c:v>43024.245138831022</c:v>
                </c:pt>
                <c:pt idx="46187">
                  <c:v>43024.25208327546</c:v>
                </c:pt>
                <c:pt idx="46188">
                  <c:v>43024.259027719905</c:v>
                </c:pt>
                <c:pt idx="46189">
                  <c:v>43024.26597216435</c:v>
                </c:pt>
                <c:pt idx="46190">
                  <c:v>43024.272916608796</c:v>
                </c:pt>
                <c:pt idx="46191">
                  <c:v>43024.279861053241</c:v>
                </c:pt>
                <c:pt idx="46192">
                  <c:v>43024.286805497686</c:v>
                </c:pt>
                <c:pt idx="46193">
                  <c:v>43024.293749942131</c:v>
                </c:pt>
                <c:pt idx="46194">
                  <c:v>43024.300694386577</c:v>
                </c:pt>
                <c:pt idx="46195">
                  <c:v>43024.307638831022</c:v>
                </c:pt>
                <c:pt idx="46196">
                  <c:v>43024.31458327546</c:v>
                </c:pt>
                <c:pt idx="46197">
                  <c:v>43024.321527719905</c:v>
                </c:pt>
                <c:pt idx="46198">
                  <c:v>43024.32847216435</c:v>
                </c:pt>
                <c:pt idx="46199">
                  <c:v>43024.335416608796</c:v>
                </c:pt>
                <c:pt idx="46200">
                  <c:v>43024.342361053241</c:v>
                </c:pt>
                <c:pt idx="46201">
                  <c:v>43024.349305497686</c:v>
                </c:pt>
                <c:pt idx="46202">
                  <c:v>43024.356249942131</c:v>
                </c:pt>
                <c:pt idx="46203">
                  <c:v>43024.363194386577</c:v>
                </c:pt>
                <c:pt idx="46204">
                  <c:v>43024.370138831022</c:v>
                </c:pt>
                <c:pt idx="46205">
                  <c:v>43024.37708327546</c:v>
                </c:pt>
                <c:pt idx="46206">
                  <c:v>43024.384027719905</c:v>
                </c:pt>
                <c:pt idx="46207">
                  <c:v>43024.39097216435</c:v>
                </c:pt>
                <c:pt idx="46208">
                  <c:v>43024.397916608796</c:v>
                </c:pt>
                <c:pt idx="46209">
                  <c:v>43024.404861053241</c:v>
                </c:pt>
                <c:pt idx="46210">
                  <c:v>43024.411805497686</c:v>
                </c:pt>
                <c:pt idx="46211">
                  <c:v>43024.418749942131</c:v>
                </c:pt>
                <c:pt idx="46212">
                  <c:v>43024.425694386577</c:v>
                </c:pt>
                <c:pt idx="46213">
                  <c:v>43024.432638831022</c:v>
                </c:pt>
                <c:pt idx="46214">
                  <c:v>43024.43958327546</c:v>
                </c:pt>
                <c:pt idx="46215">
                  <c:v>43024.446527719905</c:v>
                </c:pt>
                <c:pt idx="46216">
                  <c:v>43024.45347216435</c:v>
                </c:pt>
                <c:pt idx="46217">
                  <c:v>43024.460416608796</c:v>
                </c:pt>
                <c:pt idx="46218">
                  <c:v>43024.467361053241</c:v>
                </c:pt>
                <c:pt idx="46219">
                  <c:v>43024.474305497686</c:v>
                </c:pt>
                <c:pt idx="46220">
                  <c:v>43024.481249942131</c:v>
                </c:pt>
                <c:pt idx="46221">
                  <c:v>43024.488194386577</c:v>
                </c:pt>
                <c:pt idx="46222">
                  <c:v>43024.495138831022</c:v>
                </c:pt>
                <c:pt idx="46223">
                  <c:v>43024.50208327546</c:v>
                </c:pt>
                <c:pt idx="46224">
                  <c:v>43024.509027719905</c:v>
                </c:pt>
                <c:pt idx="46225">
                  <c:v>43024.51597216435</c:v>
                </c:pt>
                <c:pt idx="46226">
                  <c:v>43024.522916608796</c:v>
                </c:pt>
                <c:pt idx="46227">
                  <c:v>43024.529861053241</c:v>
                </c:pt>
                <c:pt idx="46228">
                  <c:v>43024.536805497686</c:v>
                </c:pt>
                <c:pt idx="46229">
                  <c:v>43024.543749942131</c:v>
                </c:pt>
                <c:pt idx="46230">
                  <c:v>43024.550694386577</c:v>
                </c:pt>
                <c:pt idx="46231">
                  <c:v>43024.557638831022</c:v>
                </c:pt>
                <c:pt idx="46232">
                  <c:v>43024.56458327546</c:v>
                </c:pt>
                <c:pt idx="46233">
                  <c:v>43024.571527719905</c:v>
                </c:pt>
                <c:pt idx="46234">
                  <c:v>43024.57847216435</c:v>
                </c:pt>
                <c:pt idx="46235">
                  <c:v>43024.585416608796</c:v>
                </c:pt>
                <c:pt idx="46236">
                  <c:v>43024.592361053241</c:v>
                </c:pt>
                <c:pt idx="46237">
                  <c:v>43024.599305497686</c:v>
                </c:pt>
                <c:pt idx="46238">
                  <c:v>43024.606249942131</c:v>
                </c:pt>
                <c:pt idx="46239">
                  <c:v>43024.613194386577</c:v>
                </c:pt>
                <c:pt idx="46240">
                  <c:v>43024.620138831022</c:v>
                </c:pt>
                <c:pt idx="46241">
                  <c:v>43024.62708327546</c:v>
                </c:pt>
                <c:pt idx="46242">
                  <c:v>43024.634027719905</c:v>
                </c:pt>
                <c:pt idx="46243">
                  <c:v>43024.64097216435</c:v>
                </c:pt>
                <c:pt idx="46244">
                  <c:v>43024.647916608796</c:v>
                </c:pt>
                <c:pt idx="46245">
                  <c:v>43024.654861053241</c:v>
                </c:pt>
                <c:pt idx="46246">
                  <c:v>43024.661805497686</c:v>
                </c:pt>
                <c:pt idx="46247">
                  <c:v>43024.668749942131</c:v>
                </c:pt>
                <c:pt idx="46248">
                  <c:v>43024.675694386577</c:v>
                </c:pt>
                <c:pt idx="46249">
                  <c:v>43024.682638831022</c:v>
                </c:pt>
                <c:pt idx="46250">
                  <c:v>43024.68958327546</c:v>
                </c:pt>
                <c:pt idx="46251">
                  <c:v>43024.696527719905</c:v>
                </c:pt>
                <c:pt idx="46252">
                  <c:v>43024.70347216435</c:v>
                </c:pt>
                <c:pt idx="46253">
                  <c:v>43024.710416608796</c:v>
                </c:pt>
                <c:pt idx="46254">
                  <c:v>43024.717361053241</c:v>
                </c:pt>
                <c:pt idx="46255">
                  <c:v>43024.724305497686</c:v>
                </c:pt>
                <c:pt idx="46256">
                  <c:v>43024.731249942131</c:v>
                </c:pt>
                <c:pt idx="46257">
                  <c:v>43024.738194386577</c:v>
                </c:pt>
                <c:pt idx="46258">
                  <c:v>43024.745138831022</c:v>
                </c:pt>
                <c:pt idx="46259">
                  <c:v>43024.75208327546</c:v>
                </c:pt>
                <c:pt idx="46260">
                  <c:v>43024.759027719905</c:v>
                </c:pt>
                <c:pt idx="46261">
                  <c:v>43024.76597216435</c:v>
                </c:pt>
                <c:pt idx="46262">
                  <c:v>43024.772916608796</c:v>
                </c:pt>
                <c:pt idx="46263">
                  <c:v>43024.779861053241</c:v>
                </c:pt>
                <c:pt idx="46264">
                  <c:v>43024.786805497686</c:v>
                </c:pt>
                <c:pt idx="46265">
                  <c:v>43024.793749942131</c:v>
                </c:pt>
                <c:pt idx="46266">
                  <c:v>43024.800694386577</c:v>
                </c:pt>
                <c:pt idx="46267">
                  <c:v>43024.807638831022</c:v>
                </c:pt>
                <c:pt idx="46268">
                  <c:v>43024.81458327546</c:v>
                </c:pt>
                <c:pt idx="46269">
                  <c:v>43024.821527719905</c:v>
                </c:pt>
                <c:pt idx="46270">
                  <c:v>43024.82847216435</c:v>
                </c:pt>
                <c:pt idx="46271">
                  <c:v>43024.835416608796</c:v>
                </c:pt>
                <c:pt idx="46272">
                  <c:v>43024.842361053241</c:v>
                </c:pt>
                <c:pt idx="46273">
                  <c:v>43024.849305497686</c:v>
                </c:pt>
                <c:pt idx="46274">
                  <c:v>43024.856249942131</c:v>
                </c:pt>
                <c:pt idx="46275">
                  <c:v>43024.863194386577</c:v>
                </c:pt>
                <c:pt idx="46276">
                  <c:v>43024.870138831022</c:v>
                </c:pt>
                <c:pt idx="46277">
                  <c:v>43024.87708327546</c:v>
                </c:pt>
                <c:pt idx="46278">
                  <c:v>43024.884027719905</c:v>
                </c:pt>
                <c:pt idx="46279">
                  <c:v>43024.89097216435</c:v>
                </c:pt>
                <c:pt idx="46280">
                  <c:v>43024.897916608796</c:v>
                </c:pt>
                <c:pt idx="46281">
                  <c:v>43024.904861053241</c:v>
                </c:pt>
                <c:pt idx="46282">
                  <c:v>43024.911805497686</c:v>
                </c:pt>
                <c:pt idx="46283">
                  <c:v>43024.918749942131</c:v>
                </c:pt>
                <c:pt idx="46284">
                  <c:v>43024.925694386577</c:v>
                </c:pt>
                <c:pt idx="46285">
                  <c:v>43024.932638831022</c:v>
                </c:pt>
                <c:pt idx="46286">
                  <c:v>43024.93958327546</c:v>
                </c:pt>
                <c:pt idx="46287">
                  <c:v>43024.946527719905</c:v>
                </c:pt>
                <c:pt idx="46288">
                  <c:v>43024.95347216435</c:v>
                </c:pt>
                <c:pt idx="46289">
                  <c:v>43024.960416608796</c:v>
                </c:pt>
                <c:pt idx="46290">
                  <c:v>43024.967361053241</c:v>
                </c:pt>
                <c:pt idx="46291">
                  <c:v>43024.974305497686</c:v>
                </c:pt>
                <c:pt idx="46292">
                  <c:v>43024.981249942131</c:v>
                </c:pt>
                <c:pt idx="46293">
                  <c:v>43024.988194386577</c:v>
                </c:pt>
                <c:pt idx="46294">
                  <c:v>43024.995138831022</c:v>
                </c:pt>
                <c:pt idx="46295">
                  <c:v>43025.00208327546</c:v>
                </c:pt>
                <c:pt idx="46296">
                  <c:v>43025.009027719905</c:v>
                </c:pt>
                <c:pt idx="46297">
                  <c:v>43025.01597216435</c:v>
                </c:pt>
                <c:pt idx="46298">
                  <c:v>43025.022916608796</c:v>
                </c:pt>
                <c:pt idx="46299">
                  <c:v>43025.029861053241</c:v>
                </c:pt>
                <c:pt idx="46300">
                  <c:v>43025.036805497686</c:v>
                </c:pt>
                <c:pt idx="46301">
                  <c:v>43025.043749942131</c:v>
                </c:pt>
                <c:pt idx="46302">
                  <c:v>43025.050694386577</c:v>
                </c:pt>
                <c:pt idx="46303">
                  <c:v>43025.057638831022</c:v>
                </c:pt>
                <c:pt idx="46304">
                  <c:v>43025.06458327546</c:v>
                </c:pt>
                <c:pt idx="46305">
                  <c:v>43025.071527719905</c:v>
                </c:pt>
                <c:pt idx="46306">
                  <c:v>43025.07847216435</c:v>
                </c:pt>
                <c:pt idx="46307">
                  <c:v>43025.085416608796</c:v>
                </c:pt>
                <c:pt idx="46308">
                  <c:v>43025.092361053241</c:v>
                </c:pt>
                <c:pt idx="46309">
                  <c:v>43025.099305497686</c:v>
                </c:pt>
                <c:pt idx="46310">
                  <c:v>43025.106249942131</c:v>
                </c:pt>
                <c:pt idx="46311">
                  <c:v>43025.113194386577</c:v>
                </c:pt>
                <c:pt idx="46312">
                  <c:v>43025.120138831022</c:v>
                </c:pt>
                <c:pt idx="46313">
                  <c:v>43025.12708327546</c:v>
                </c:pt>
                <c:pt idx="46314">
                  <c:v>43025.134027719905</c:v>
                </c:pt>
                <c:pt idx="46315">
                  <c:v>43025.14097216435</c:v>
                </c:pt>
                <c:pt idx="46316">
                  <c:v>43025.147916608796</c:v>
                </c:pt>
                <c:pt idx="46317">
                  <c:v>43025.154861053241</c:v>
                </c:pt>
                <c:pt idx="46318">
                  <c:v>43025.161805497686</c:v>
                </c:pt>
                <c:pt idx="46319">
                  <c:v>43025.168749942131</c:v>
                </c:pt>
                <c:pt idx="46320">
                  <c:v>43025.175694386577</c:v>
                </c:pt>
                <c:pt idx="46321">
                  <c:v>43025.182638831022</c:v>
                </c:pt>
                <c:pt idx="46322">
                  <c:v>43025.18958327546</c:v>
                </c:pt>
                <c:pt idx="46323">
                  <c:v>43025.196527719905</c:v>
                </c:pt>
                <c:pt idx="46324">
                  <c:v>43025.20347216435</c:v>
                </c:pt>
                <c:pt idx="46325">
                  <c:v>43025.210416608796</c:v>
                </c:pt>
                <c:pt idx="46326">
                  <c:v>43025.217361053241</c:v>
                </c:pt>
                <c:pt idx="46327">
                  <c:v>43025.224305497686</c:v>
                </c:pt>
                <c:pt idx="46328">
                  <c:v>43025.231249942131</c:v>
                </c:pt>
                <c:pt idx="46329">
                  <c:v>43025.238194386577</c:v>
                </c:pt>
                <c:pt idx="46330">
                  <c:v>43025.245138831022</c:v>
                </c:pt>
                <c:pt idx="46331">
                  <c:v>43025.25208327546</c:v>
                </c:pt>
                <c:pt idx="46332">
                  <c:v>43025.259027719905</c:v>
                </c:pt>
                <c:pt idx="46333">
                  <c:v>43025.26597216435</c:v>
                </c:pt>
                <c:pt idx="46334">
                  <c:v>43025.272916608796</c:v>
                </c:pt>
                <c:pt idx="46335">
                  <c:v>43025.279861053241</c:v>
                </c:pt>
                <c:pt idx="46336">
                  <c:v>43025.286805497686</c:v>
                </c:pt>
                <c:pt idx="46337">
                  <c:v>43025.293749942131</c:v>
                </c:pt>
                <c:pt idx="46338">
                  <c:v>43025.300694386577</c:v>
                </c:pt>
                <c:pt idx="46339">
                  <c:v>43025.307638831022</c:v>
                </c:pt>
                <c:pt idx="46340">
                  <c:v>43025.31458327546</c:v>
                </c:pt>
                <c:pt idx="46341">
                  <c:v>43025.321527719905</c:v>
                </c:pt>
                <c:pt idx="46342">
                  <c:v>43025.32847216435</c:v>
                </c:pt>
                <c:pt idx="46343">
                  <c:v>43025.335416608796</c:v>
                </c:pt>
                <c:pt idx="46344">
                  <c:v>43025.342361053241</c:v>
                </c:pt>
                <c:pt idx="46345">
                  <c:v>43025.349305497686</c:v>
                </c:pt>
                <c:pt idx="46346">
                  <c:v>43025.356249942131</c:v>
                </c:pt>
                <c:pt idx="46347">
                  <c:v>43025.363194386577</c:v>
                </c:pt>
                <c:pt idx="46348">
                  <c:v>43025.370138831022</c:v>
                </c:pt>
                <c:pt idx="46349">
                  <c:v>43025.37708327546</c:v>
                </c:pt>
                <c:pt idx="46350">
                  <c:v>43025.384027719905</c:v>
                </c:pt>
                <c:pt idx="46351">
                  <c:v>43025.39097216435</c:v>
                </c:pt>
                <c:pt idx="46352">
                  <c:v>43025.397916608796</c:v>
                </c:pt>
                <c:pt idx="46353">
                  <c:v>43025.404861053241</c:v>
                </c:pt>
                <c:pt idx="46354">
                  <c:v>43025.411805497686</c:v>
                </c:pt>
                <c:pt idx="46355">
                  <c:v>43025.418749942131</c:v>
                </c:pt>
                <c:pt idx="46356">
                  <c:v>43025.425694386577</c:v>
                </c:pt>
                <c:pt idx="46357">
                  <c:v>43025.432638831022</c:v>
                </c:pt>
                <c:pt idx="46358">
                  <c:v>43025.43958327546</c:v>
                </c:pt>
                <c:pt idx="46359">
                  <c:v>43025.446527719905</c:v>
                </c:pt>
                <c:pt idx="46360">
                  <c:v>43025.45347216435</c:v>
                </c:pt>
                <c:pt idx="46361">
                  <c:v>43025.460416608796</c:v>
                </c:pt>
                <c:pt idx="46362">
                  <c:v>43025.467361053241</c:v>
                </c:pt>
                <c:pt idx="46363">
                  <c:v>43025.474305497686</c:v>
                </c:pt>
                <c:pt idx="46364">
                  <c:v>43025.481249942131</c:v>
                </c:pt>
                <c:pt idx="46365">
                  <c:v>43025.488194386577</c:v>
                </c:pt>
                <c:pt idx="46366">
                  <c:v>43025.495138831022</c:v>
                </c:pt>
                <c:pt idx="46367">
                  <c:v>43025.50208327546</c:v>
                </c:pt>
                <c:pt idx="46368">
                  <c:v>43025.509027719905</c:v>
                </c:pt>
                <c:pt idx="46369">
                  <c:v>43025.51597216435</c:v>
                </c:pt>
                <c:pt idx="46370">
                  <c:v>43025.522916608796</c:v>
                </c:pt>
                <c:pt idx="46371">
                  <c:v>43025.529861053241</c:v>
                </c:pt>
                <c:pt idx="46372">
                  <c:v>43025.536805497686</c:v>
                </c:pt>
                <c:pt idx="46373">
                  <c:v>43025.543749942131</c:v>
                </c:pt>
                <c:pt idx="46374">
                  <c:v>43025.550694386577</c:v>
                </c:pt>
                <c:pt idx="46375">
                  <c:v>43025.557638831022</c:v>
                </c:pt>
                <c:pt idx="46376">
                  <c:v>43025.56458327546</c:v>
                </c:pt>
                <c:pt idx="46377">
                  <c:v>43025.571527719905</c:v>
                </c:pt>
                <c:pt idx="46378">
                  <c:v>43025.57847216435</c:v>
                </c:pt>
                <c:pt idx="46379">
                  <c:v>43025.585416608796</c:v>
                </c:pt>
                <c:pt idx="46380">
                  <c:v>43025.592361053241</c:v>
                </c:pt>
                <c:pt idx="46381">
                  <c:v>43025.599305497686</c:v>
                </c:pt>
                <c:pt idx="46382">
                  <c:v>43025.606249942131</c:v>
                </c:pt>
                <c:pt idx="46383">
                  <c:v>43025.613194386577</c:v>
                </c:pt>
                <c:pt idx="46384">
                  <c:v>43025.620138831022</c:v>
                </c:pt>
                <c:pt idx="46385">
                  <c:v>43025.62708327546</c:v>
                </c:pt>
                <c:pt idx="46386">
                  <c:v>43025.634027719905</c:v>
                </c:pt>
                <c:pt idx="46387">
                  <c:v>43025.64097216435</c:v>
                </c:pt>
                <c:pt idx="46388">
                  <c:v>43025.647916608796</c:v>
                </c:pt>
                <c:pt idx="46389">
                  <c:v>43025.654861053241</c:v>
                </c:pt>
                <c:pt idx="46390">
                  <c:v>43025.661805497686</c:v>
                </c:pt>
                <c:pt idx="46391">
                  <c:v>43025.668749942131</c:v>
                </c:pt>
                <c:pt idx="46392">
                  <c:v>43025.675694386577</c:v>
                </c:pt>
                <c:pt idx="46393">
                  <c:v>43025.682638831022</c:v>
                </c:pt>
                <c:pt idx="46394">
                  <c:v>43025.68958327546</c:v>
                </c:pt>
                <c:pt idx="46395">
                  <c:v>43025.696527719905</c:v>
                </c:pt>
                <c:pt idx="46396">
                  <c:v>43025.70347216435</c:v>
                </c:pt>
                <c:pt idx="46397">
                  <c:v>43025.710416608796</c:v>
                </c:pt>
                <c:pt idx="46398">
                  <c:v>43025.717361053241</c:v>
                </c:pt>
                <c:pt idx="46399">
                  <c:v>43025.724305497686</c:v>
                </c:pt>
                <c:pt idx="46400">
                  <c:v>43025.731249942131</c:v>
                </c:pt>
                <c:pt idx="46401">
                  <c:v>43025.738194386577</c:v>
                </c:pt>
                <c:pt idx="46402">
                  <c:v>43025.745138831022</c:v>
                </c:pt>
                <c:pt idx="46403">
                  <c:v>43025.75208327546</c:v>
                </c:pt>
                <c:pt idx="46404">
                  <c:v>43025.759027719905</c:v>
                </c:pt>
                <c:pt idx="46405">
                  <c:v>43025.76597216435</c:v>
                </c:pt>
                <c:pt idx="46406">
                  <c:v>43025.772916608796</c:v>
                </c:pt>
                <c:pt idx="46407">
                  <c:v>43025.779861053241</c:v>
                </c:pt>
                <c:pt idx="46408">
                  <c:v>43025.786805497686</c:v>
                </c:pt>
                <c:pt idx="46409">
                  <c:v>43025.793749942131</c:v>
                </c:pt>
                <c:pt idx="46410">
                  <c:v>43025.800694386577</c:v>
                </c:pt>
                <c:pt idx="46411">
                  <c:v>43025.807638831022</c:v>
                </c:pt>
                <c:pt idx="46412">
                  <c:v>43025.81458327546</c:v>
                </c:pt>
                <c:pt idx="46413">
                  <c:v>43025.821527719905</c:v>
                </c:pt>
                <c:pt idx="46414">
                  <c:v>43025.82847216435</c:v>
                </c:pt>
                <c:pt idx="46415">
                  <c:v>43025.835416608796</c:v>
                </c:pt>
                <c:pt idx="46416">
                  <c:v>43025.842361053241</c:v>
                </c:pt>
                <c:pt idx="46417">
                  <c:v>43025.849305497686</c:v>
                </c:pt>
                <c:pt idx="46418">
                  <c:v>43025.856249942131</c:v>
                </c:pt>
                <c:pt idx="46419">
                  <c:v>43025.863194386577</c:v>
                </c:pt>
                <c:pt idx="46420">
                  <c:v>43025.870138831022</c:v>
                </c:pt>
                <c:pt idx="46421">
                  <c:v>43025.87708327546</c:v>
                </c:pt>
                <c:pt idx="46422">
                  <c:v>43025.884027719905</c:v>
                </c:pt>
                <c:pt idx="46423">
                  <c:v>43025.89097216435</c:v>
                </c:pt>
                <c:pt idx="46424">
                  <c:v>43025.897916608796</c:v>
                </c:pt>
                <c:pt idx="46425">
                  <c:v>43025.904861053241</c:v>
                </c:pt>
                <c:pt idx="46426">
                  <c:v>43025.911805497686</c:v>
                </c:pt>
                <c:pt idx="46427">
                  <c:v>43025.918749942131</c:v>
                </c:pt>
                <c:pt idx="46428">
                  <c:v>43025.925694386577</c:v>
                </c:pt>
                <c:pt idx="46429">
                  <c:v>43025.932638831022</c:v>
                </c:pt>
                <c:pt idx="46430">
                  <c:v>43025.93958327546</c:v>
                </c:pt>
                <c:pt idx="46431">
                  <c:v>43025.946527719905</c:v>
                </c:pt>
                <c:pt idx="46432">
                  <c:v>43025.95347216435</c:v>
                </c:pt>
                <c:pt idx="46433">
                  <c:v>43025.960416608796</c:v>
                </c:pt>
                <c:pt idx="46434">
                  <c:v>43025.967361053241</c:v>
                </c:pt>
                <c:pt idx="46435">
                  <c:v>43025.974305497686</c:v>
                </c:pt>
                <c:pt idx="46436">
                  <c:v>43025.981249942131</c:v>
                </c:pt>
                <c:pt idx="46437">
                  <c:v>43025.988194386577</c:v>
                </c:pt>
                <c:pt idx="46438">
                  <c:v>43025.995138831022</c:v>
                </c:pt>
                <c:pt idx="46439">
                  <c:v>43026.00208327546</c:v>
                </c:pt>
                <c:pt idx="46440">
                  <c:v>43026.009027719905</c:v>
                </c:pt>
                <c:pt idx="46441">
                  <c:v>43026.01597216435</c:v>
                </c:pt>
                <c:pt idx="46442">
                  <c:v>43026.022916608796</c:v>
                </c:pt>
                <c:pt idx="46443">
                  <c:v>43026.029861053241</c:v>
                </c:pt>
                <c:pt idx="46444">
                  <c:v>43026.036805497686</c:v>
                </c:pt>
                <c:pt idx="46445">
                  <c:v>43026.043749942131</c:v>
                </c:pt>
                <c:pt idx="46446">
                  <c:v>43026.050694386577</c:v>
                </c:pt>
                <c:pt idx="46447">
                  <c:v>43026.057638831022</c:v>
                </c:pt>
                <c:pt idx="46448">
                  <c:v>43026.06458327546</c:v>
                </c:pt>
                <c:pt idx="46449">
                  <c:v>43026.071527719905</c:v>
                </c:pt>
                <c:pt idx="46450">
                  <c:v>43026.07847216435</c:v>
                </c:pt>
                <c:pt idx="46451">
                  <c:v>43026.085416608796</c:v>
                </c:pt>
                <c:pt idx="46452">
                  <c:v>43026.092361053241</c:v>
                </c:pt>
                <c:pt idx="46453">
                  <c:v>43026.099305497686</c:v>
                </c:pt>
                <c:pt idx="46454">
                  <c:v>43026.106249942131</c:v>
                </c:pt>
                <c:pt idx="46455">
                  <c:v>43026.113194386577</c:v>
                </c:pt>
                <c:pt idx="46456">
                  <c:v>43026.120138831022</c:v>
                </c:pt>
                <c:pt idx="46457">
                  <c:v>43026.12708327546</c:v>
                </c:pt>
                <c:pt idx="46458">
                  <c:v>43026.134027719905</c:v>
                </c:pt>
                <c:pt idx="46459">
                  <c:v>43026.14097216435</c:v>
                </c:pt>
                <c:pt idx="46460">
                  <c:v>43026.147916608796</c:v>
                </c:pt>
                <c:pt idx="46461">
                  <c:v>43026.154861053241</c:v>
                </c:pt>
                <c:pt idx="46462">
                  <c:v>43026.161805497686</c:v>
                </c:pt>
                <c:pt idx="46463">
                  <c:v>43026.168749942131</c:v>
                </c:pt>
                <c:pt idx="46464">
                  <c:v>43026.175694386577</c:v>
                </c:pt>
                <c:pt idx="46465">
                  <c:v>43026.182638831022</c:v>
                </c:pt>
                <c:pt idx="46466">
                  <c:v>43026.18958327546</c:v>
                </c:pt>
                <c:pt idx="46467">
                  <c:v>43026.196527719905</c:v>
                </c:pt>
                <c:pt idx="46468">
                  <c:v>43026.20347216435</c:v>
                </c:pt>
                <c:pt idx="46469">
                  <c:v>43026.210416608796</c:v>
                </c:pt>
                <c:pt idx="46470">
                  <c:v>43026.217361053241</c:v>
                </c:pt>
                <c:pt idx="46471">
                  <c:v>43026.224305497686</c:v>
                </c:pt>
                <c:pt idx="46472">
                  <c:v>43026.231249942131</c:v>
                </c:pt>
                <c:pt idx="46473">
                  <c:v>43026.238194386577</c:v>
                </c:pt>
                <c:pt idx="46474">
                  <c:v>43026.245138831022</c:v>
                </c:pt>
                <c:pt idx="46475">
                  <c:v>43026.25208327546</c:v>
                </c:pt>
                <c:pt idx="46476">
                  <c:v>43026.259027719905</c:v>
                </c:pt>
                <c:pt idx="46477">
                  <c:v>43026.26597216435</c:v>
                </c:pt>
                <c:pt idx="46478">
                  <c:v>43026.272916608796</c:v>
                </c:pt>
                <c:pt idx="46479">
                  <c:v>43026.279861053241</c:v>
                </c:pt>
                <c:pt idx="46480">
                  <c:v>43026.286805497686</c:v>
                </c:pt>
                <c:pt idx="46481">
                  <c:v>43026.293749942131</c:v>
                </c:pt>
                <c:pt idx="46482">
                  <c:v>43026.300694386577</c:v>
                </c:pt>
                <c:pt idx="46483">
                  <c:v>43026.307638831022</c:v>
                </c:pt>
                <c:pt idx="46484">
                  <c:v>43026.31458327546</c:v>
                </c:pt>
                <c:pt idx="46485">
                  <c:v>43026.321527719905</c:v>
                </c:pt>
                <c:pt idx="46486">
                  <c:v>43026.32847216435</c:v>
                </c:pt>
                <c:pt idx="46487">
                  <c:v>43026.335416608796</c:v>
                </c:pt>
                <c:pt idx="46488">
                  <c:v>43026.342361053241</c:v>
                </c:pt>
                <c:pt idx="46489">
                  <c:v>43026.349305497686</c:v>
                </c:pt>
                <c:pt idx="46490">
                  <c:v>43026.356249942131</c:v>
                </c:pt>
                <c:pt idx="46491">
                  <c:v>43026.363194386577</c:v>
                </c:pt>
                <c:pt idx="46492">
                  <c:v>43026.370138831022</c:v>
                </c:pt>
                <c:pt idx="46493">
                  <c:v>43026.37708327546</c:v>
                </c:pt>
                <c:pt idx="46494">
                  <c:v>43026.384027719905</c:v>
                </c:pt>
                <c:pt idx="46495">
                  <c:v>43026.39097216435</c:v>
                </c:pt>
                <c:pt idx="46496">
                  <c:v>43026.397916608796</c:v>
                </c:pt>
                <c:pt idx="46497">
                  <c:v>43026.404861053241</c:v>
                </c:pt>
                <c:pt idx="46498">
                  <c:v>43026.411805497686</c:v>
                </c:pt>
                <c:pt idx="46499">
                  <c:v>43026.418749942131</c:v>
                </c:pt>
                <c:pt idx="46500">
                  <c:v>43026.425694386577</c:v>
                </c:pt>
                <c:pt idx="46501">
                  <c:v>43026.432638831022</c:v>
                </c:pt>
                <c:pt idx="46502">
                  <c:v>43026.43958327546</c:v>
                </c:pt>
                <c:pt idx="46503">
                  <c:v>43026.446527719905</c:v>
                </c:pt>
                <c:pt idx="46504">
                  <c:v>43026.45347216435</c:v>
                </c:pt>
                <c:pt idx="46505">
                  <c:v>43026.460416608796</c:v>
                </c:pt>
                <c:pt idx="46506">
                  <c:v>43026.467361053241</c:v>
                </c:pt>
                <c:pt idx="46507">
                  <c:v>43026.474305497686</c:v>
                </c:pt>
                <c:pt idx="46508">
                  <c:v>43026.481249942131</c:v>
                </c:pt>
                <c:pt idx="46509">
                  <c:v>43026.488194386577</c:v>
                </c:pt>
                <c:pt idx="46510">
                  <c:v>43026.495138831022</c:v>
                </c:pt>
                <c:pt idx="46511">
                  <c:v>43026.50208327546</c:v>
                </c:pt>
                <c:pt idx="46512">
                  <c:v>43026.509027719905</c:v>
                </c:pt>
                <c:pt idx="46513">
                  <c:v>43026.51597216435</c:v>
                </c:pt>
                <c:pt idx="46514">
                  <c:v>43026.522916608796</c:v>
                </c:pt>
                <c:pt idx="46515">
                  <c:v>43026.529861053241</c:v>
                </c:pt>
                <c:pt idx="46516">
                  <c:v>43026.536805497686</c:v>
                </c:pt>
                <c:pt idx="46517">
                  <c:v>43026.543749942131</c:v>
                </c:pt>
                <c:pt idx="46518">
                  <c:v>43026.550694386577</c:v>
                </c:pt>
                <c:pt idx="46519">
                  <c:v>43026.557638831022</c:v>
                </c:pt>
                <c:pt idx="46520">
                  <c:v>43026.56458327546</c:v>
                </c:pt>
                <c:pt idx="46521">
                  <c:v>43026.571527719905</c:v>
                </c:pt>
                <c:pt idx="46522">
                  <c:v>43026.57847216435</c:v>
                </c:pt>
                <c:pt idx="46523">
                  <c:v>43026.585416608796</c:v>
                </c:pt>
                <c:pt idx="46524">
                  <c:v>43026.592361053241</c:v>
                </c:pt>
                <c:pt idx="46525">
                  <c:v>43026.599305497686</c:v>
                </c:pt>
                <c:pt idx="46526">
                  <c:v>43026.606249942131</c:v>
                </c:pt>
                <c:pt idx="46527">
                  <c:v>43026.613194386577</c:v>
                </c:pt>
                <c:pt idx="46528">
                  <c:v>43026.620138831022</c:v>
                </c:pt>
                <c:pt idx="46529">
                  <c:v>43026.62708327546</c:v>
                </c:pt>
                <c:pt idx="46530">
                  <c:v>43026.634027719905</c:v>
                </c:pt>
                <c:pt idx="46531">
                  <c:v>43026.64097216435</c:v>
                </c:pt>
                <c:pt idx="46532">
                  <c:v>43026.647916608796</c:v>
                </c:pt>
                <c:pt idx="46533">
                  <c:v>43026.654861053241</c:v>
                </c:pt>
                <c:pt idx="46534">
                  <c:v>43026.661805497686</c:v>
                </c:pt>
                <c:pt idx="46535" formatCode="m/d/yyyy\ h:mm">
                  <c:v>43083.564583333333</c:v>
                </c:pt>
                <c:pt idx="46536" formatCode="m/d/yyyy\ h:mm">
                  <c:v>43215.557638888888</c:v>
                </c:pt>
                <c:pt idx="46537" formatCode="m/d/yyyy">
                  <c:v>43269.520833333336</c:v>
                </c:pt>
                <c:pt idx="46538" formatCode="m/d/yyyy\ h:mm">
                  <c:v>43368.643750000003</c:v>
                </c:pt>
                <c:pt idx="46539" formatCode="m/d/yyyy">
                  <c:v>43454.554166666669</c:v>
                </c:pt>
                <c:pt idx="46540" formatCode="m/d/yyyy\ h:mm">
                  <c:v>43574.625</c:v>
                </c:pt>
                <c:pt idx="46541" formatCode="m/d/yyyy\ h:mm">
                  <c:v>43649.5</c:v>
                </c:pt>
                <c:pt idx="46542" formatCode="m/d/yyyy\ h:mm">
                  <c:v>43887.5</c:v>
                </c:pt>
              </c:numCache>
            </c:numRef>
          </c:xVal>
          <c:yVal>
            <c:numRef>
              <c:f>'Logger c3 7 pm'!$L$6:$L$46549</c:f>
              <c:numCache>
                <c:formatCode>General</c:formatCode>
                <c:ptCount val="46544"/>
                <c:pt idx="0">
                  <c:v>4.8959000000000003E-2</c:v>
                </c:pt>
                <c:pt idx="1">
                  <c:v>3.6290000000000003E-2</c:v>
                </c:pt>
                <c:pt idx="2">
                  <c:v>0.28006399999999998</c:v>
                </c:pt>
                <c:pt idx="3">
                  <c:v>0.27330399999999999</c:v>
                </c:pt>
                <c:pt idx="4">
                  <c:v>0.26731100000000002</c:v>
                </c:pt>
                <c:pt idx="5">
                  <c:v>0.26964100000000002</c:v>
                </c:pt>
                <c:pt idx="6">
                  <c:v>0.26736700000000002</c:v>
                </c:pt>
                <c:pt idx="7">
                  <c:v>0.26389899999999999</c:v>
                </c:pt>
                <c:pt idx="8">
                  <c:v>0.271482</c:v>
                </c:pt>
                <c:pt idx="9">
                  <c:v>0.27071400000000001</c:v>
                </c:pt>
                <c:pt idx="10">
                  <c:v>0.26597900000000002</c:v>
                </c:pt>
                <c:pt idx="11">
                  <c:v>0.26915099999999997</c:v>
                </c:pt>
                <c:pt idx="12">
                  <c:v>0.26331599999999999</c:v>
                </c:pt>
                <c:pt idx="13">
                  <c:v>0.26037500000000002</c:v>
                </c:pt>
                <c:pt idx="14">
                  <c:v>0.27152799999999999</c:v>
                </c:pt>
                <c:pt idx="15">
                  <c:v>0.27158399999999999</c:v>
                </c:pt>
                <c:pt idx="16">
                  <c:v>0.28055400000000003</c:v>
                </c:pt>
                <c:pt idx="17">
                  <c:v>0.27085300000000001</c:v>
                </c:pt>
                <c:pt idx="18">
                  <c:v>0.27801999999999999</c:v>
                </c:pt>
                <c:pt idx="19">
                  <c:v>0.27793699999999999</c:v>
                </c:pt>
                <c:pt idx="20">
                  <c:v>0.26711699999999999</c:v>
                </c:pt>
                <c:pt idx="21">
                  <c:v>0.27242499999999997</c:v>
                </c:pt>
                <c:pt idx="22">
                  <c:v>0.26596999999999998</c:v>
                </c:pt>
                <c:pt idx="23">
                  <c:v>0.26814300000000002</c:v>
                </c:pt>
                <c:pt idx="24">
                  <c:v>0.26421299999999998</c:v>
                </c:pt>
                <c:pt idx="25">
                  <c:v>0.268735</c:v>
                </c:pt>
                <c:pt idx="26">
                  <c:v>0.27154699999999998</c:v>
                </c:pt>
                <c:pt idx="27">
                  <c:v>0.26832800000000001</c:v>
                </c:pt>
                <c:pt idx="28">
                  <c:v>0.26702399999999998</c:v>
                </c:pt>
                <c:pt idx="29">
                  <c:v>0.26150299999999999</c:v>
                </c:pt>
                <c:pt idx="30">
                  <c:v>0.26959499999999997</c:v>
                </c:pt>
                <c:pt idx="31">
                  <c:v>0.269706</c:v>
                </c:pt>
                <c:pt idx="32">
                  <c:v>0.27389599999999997</c:v>
                </c:pt>
                <c:pt idx="33">
                  <c:v>0.25964500000000001</c:v>
                </c:pt>
                <c:pt idx="34">
                  <c:v>0.27077899999999999</c:v>
                </c:pt>
                <c:pt idx="35">
                  <c:v>0.268652</c:v>
                </c:pt>
                <c:pt idx="36">
                  <c:v>0.26839299999999999</c:v>
                </c:pt>
                <c:pt idx="37">
                  <c:v>0.263797</c:v>
                </c:pt>
                <c:pt idx="38">
                  <c:v>0.26589600000000002</c:v>
                </c:pt>
                <c:pt idx="39">
                  <c:v>0.27100999999999997</c:v>
                </c:pt>
                <c:pt idx="40">
                  <c:v>0.26204</c:v>
                </c:pt>
                <c:pt idx="41">
                  <c:v>0.26241900000000001</c:v>
                </c:pt>
                <c:pt idx="42">
                  <c:v>0.26549800000000001</c:v>
                </c:pt>
                <c:pt idx="43">
                  <c:v>0.26573000000000002</c:v>
                </c:pt>
                <c:pt idx="44">
                  <c:v>0.27203699999999997</c:v>
                </c:pt>
                <c:pt idx="45">
                  <c:v>0.26266899999999999</c:v>
                </c:pt>
                <c:pt idx="46">
                  <c:v>0.26738499999999998</c:v>
                </c:pt>
                <c:pt idx="47">
                  <c:v>0.26891999999999999</c:v>
                </c:pt>
                <c:pt idx="48">
                  <c:v>0.26619199999999998</c:v>
                </c:pt>
                <c:pt idx="49">
                  <c:v>0.27040900000000001</c:v>
                </c:pt>
                <c:pt idx="50">
                  <c:v>0.27489400000000003</c:v>
                </c:pt>
                <c:pt idx="51">
                  <c:v>0.27334999999999998</c:v>
                </c:pt>
                <c:pt idx="52">
                  <c:v>0.26272400000000001</c:v>
                </c:pt>
                <c:pt idx="53">
                  <c:v>0.26808799999999999</c:v>
                </c:pt>
                <c:pt idx="54">
                  <c:v>0.26234499999999999</c:v>
                </c:pt>
                <c:pt idx="55">
                  <c:v>0.27161099999999999</c:v>
                </c:pt>
                <c:pt idx="56">
                  <c:v>0.26966899999999999</c:v>
                </c:pt>
                <c:pt idx="57">
                  <c:v>0.26615499999999997</c:v>
                </c:pt>
                <c:pt idx="58">
                  <c:v>0.26496199999999998</c:v>
                </c:pt>
                <c:pt idx="59">
                  <c:v>0.26434200000000002</c:v>
                </c:pt>
                <c:pt idx="60">
                  <c:v>0.27755800000000003</c:v>
                </c:pt>
                <c:pt idx="61">
                  <c:v>0.264546</c:v>
                </c:pt>
                <c:pt idx="62">
                  <c:v>0.277391</c:v>
                </c:pt>
                <c:pt idx="63">
                  <c:v>0.26669100000000001</c:v>
                </c:pt>
                <c:pt idx="64">
                  <c:v>0.26006099999999999</c:v>
                </c:pt>
                <c:pt idx="65">
                  <c:v>0.26939200000000002</c:v>
                </c:pt>
                <c:pt idx="66">
                  <c:v>0.26940999999999998</c:v>
                </c:pt>
                <c:pt idx="67">
                  <c:v>0.27161099999999999</c:v>
                </c:pt>
                <c:pt idx="68">
                  <c:v>0.26078200000000001</c:v>
                </c:pt>
                <c:pt idx="69">
                  <c:v>0.26032899999999998</c:v>
                </c:pt>
                <c:pt idx="70">
                  <c:v>0.26007000000000002</c:v>
                </c:pt>
                <c:pt idx="71">
                  <c:v>0.26059700000000002</c:v>
                </c:pt>
                <c:pt idx="72">
                  <c:v>0.26805099999999998</c:v>
                </c:pt>
                <c:pt idx="73">
                  <c:v>0.26990999999999998</c:v>
                </c:pt>
                <c:pt idx="74">
                  <c:v>0.26928999999999997</c:v>
                </c:pt>
                <c:pt idx="75">
                  <c:v>0.26064300000000001</c:v>
                </c:pt>
                <c:pt idx="76">
                  <c:v>0.26339899999999999</c:v>
                </c:pt>
                <c:pt idx="77">
                  <c:v>0.26219700000000001</c:v>
                </c:pt>
                <c:pt idx="78">
                  <c:v>0.27211999999999997</c:v>
                </c:pt>
                <c:pt idx="79">
                  <c:v>0.267237</c:v>
                </c:pt>
                <c:pt idx="80">
                  <c:v>0.27469100000000002</c:v>
                </c:pt>
                <c:pt idx="81">
                  <c:v>0.27022400000000002</c:v>
                </c:pt>
                <c:pt idx="82">
                  <c:v>0.26674700000000001</c:v>
                </c:pt>
                <c:pt idx="83">
                  <c:v>0.25968200000000002</c:v>
                </c:pt>
                <c:pt idx="84">
                  <c:v>0.26319599999999999</c:v>
                </c:pt>
                <c:pt idx="85">
                  <c:v>0.27173199999999997</c:v>
                </c:pt>
                <c:pt idx="86">
                  <c:v>0.26811600000000002</c:v>
                </c:pt>
                <c:pt idx="87">
                  <c:v>0.27051999999999998</c:v>
                </c:pt>
                <c:pt idx="88">
                  <c:v>0.26817099999999999</c:v>
                </c:pt>
                <c:pt idx="89">
                  <c:v>0.25891399999999998</c:v>
                </c:pt>
                <c:pt idx="90">
                  <c:v>0.27404299999999998</c:v>
                </c:pt>
                <c:pt idx="91">
                  <c:v>0.26435199999999998</c:v>
                </c:pt>
                <c:pt idx="92">
                  <c:v>0.27124100000000001</c:v>
                </c:pt>
                <c:pt idx="93">
                  <c:v>0.261272</c:v>
                </c:pt>
                <c:pt idx="94">
                  <c:v>0.27237899999999998</c:v>
                </c:pt>
                <c:pt idx="95">
                  <c:v>0.26772699999999999</c:v>
                </c:pt>
                <c:pt idx="96">
                  <c:v>0.26995599999999997</c:v>
                </c:pt>
                <c:pt idx="97">
                  <c:v>0.27021499999999998</c:v>
                </c:pt>
                <c:pt idx="98">
                  <c:v>0.26360299999999998</c:v>
                </c:pt>
                <c:pt idx="99">
                  <c:v>0.26670100000000002</c:v>
                </c:pt>
                <c:pt idx="100">
                  <c:v>0.27075100000000002</c:v>
                </c:pt>
                <c:pt idx="101">
                  <c:v>0.27400600000000003</c:v>
                </c:pt>
                <c:pt idx="102">
                  <c:v>0.26460099999999998</c:v>
                </c:pt>
                <c:pt idx="103">
                  <c:v>0.27657700000000002</c:v>
                </c:pt>
                <c:pt idx="104">
                  <c:v>0.26624799999999998</c:v>
                </c:pt>
                <c:pt idx="105">
                  <c:v>0.26752399999999998</c:v>
                </c:pt>
                <c:pt idx="106">
                  <c:v>0.27235100000000001</c:v>
                </c:pt>
                <c:pt idx="107">
                  <c:v>0.27457999999999999</c:v>
                </c:pt>
                <c:pt idx="108">
                  <c:v>0.26950299999999999</c:v>
                </c:pt>
                <c:pt idx="109">
                  <c:v>0.262262</c:v>
                </c:pt>
                <c:pt idx="110">
                  <c:v>0.27302599999999999</c:v>
                </c:pt>
                <c:pt idx="111">
                  <c:v>0.27021499999999998</c:v>
                </c:pt>
                <c:pt idx="112">
                  <c:v>0.27395999999999998</c:v>
                </c:pt>
                <c:pt idx="113">
                  <c:v>0.26430500000000001</c:v>
                </c:pt>
                <c:pt idx="114">
                  <c:v>0.263658</c:v>
                </c:pt>
                <c:pt idx="115">
                  <c:v>0.26500800000000002</c:v>
                </c:pt>
                <c:pt idx="116">
                  <c:v>0.274617</c:v>
                </c:pt>
                <c:pt idx="117">
                  <c:v>0.26364900000000002</c:v>
                </c:pt>
                <c:pt idx="118">
                  <c:v>0.268347</c:v>
                </c:pt>
                <c:pt idx="119">
                  <c:v>0.28093299999999999</c:v>
                </c:pt>
                <c:pt idx="120">
                  <c:v>0.26885500000000001</c:v>
                </c:pt>
                <c:pt idx="121">
                  <c:v>0.26905000000000001</c:v>
                </c:pt>
                <c:pt idx="122">
                  <c:v>0.27090799999999998</c:v>
                </c:pt>
                <c:pt idx="123">
                  <c:v>0.27585599999999999</c:v>
                </c:pt>
                <c:pt idx="124">
                  <c:v>0.27914800000000001</c:v>
                </c:pt>
                <c:pt idx="125">
                  <c:v>0.26390799999999998</c:v>
                </c:pt>
                <c:pt idx="126">
                  <c:v>0.26250200000000001</c:v>
                </c:pt>
                <c:pt idx="127">
                  <c:v>0.260745</c:v>
                </c:pt>
                <c:pt idx="128">
                  <c:v>0.265905</c:v>
                </c:pt>
                <c:pt idx="129">
                  <c:v>0.25589000000000001</c:v>
                </c:pt>
                <c:pt idx="130">
                  <c:v>0.275449</c:v>
                </c:pt>
                <c:pt idx="131">
                  <c:v>0.267154</c:v>
                </c:pt>
                <c:pt idx="132">
                  <c:v>0.277142</c:v>
                </c:pt>
                <c:pt idx="133">
                  <c:v>0.26355600000000001</c:v>
                </c:pt>
                <c:pt idx="134">
                  <c:v>0.26182699999999998</c:v>
                </c:pt>
                <c:pt idx="135">
                  <c:v>0.26384299999999999</c:v>
                </c:pt>
                <c:pt idx="136">
                  <c:v>0.264546</c:v>
                </c:pt>
                <c:pt idx="137">
                  <c:v>0.27401599999999998</c:v>
                </c:pt>
                <c:pt idx="138">
                  <c:v>0.27776099999999998</c:v>
                </c:pt>
                <c:pt idx="139">
                  <c:v>0.26143899999999998</c:v>
                </c:pt>
                <c:pt idx="140">
                  <c:v>0.27222200000000002</c:v>
                </c:pt>
                <c:pt idx="141">
                  <c:v>0.25684200000000001</c:v>
                </c:pt>
                <c:pt idx="142">
                  <c:v>0.27047399999999999</c:v>
                </c:pt>
                <c:pt idx="143">
                  <c:v>0.26360299999999998</c:v>
                </c:pt>
                <c:pt idx="144">
                  <c:v>0.27455200000000002</c:v>
                </c:pt>
                <c:pt idx="145">
                  <c:v>0.27369199999999999</c:v>
                </c:pt>
                <c:pt idx="146">
                  <c:v>0.26337100000000002</c:v>
                </c:pt>
                <c:pt idx="147">
                  <c:v>0.271121</c:v>
                </c:pt>
                <c:pt idx="148">
                  <c:v>0.26725599999999999</c:v>
                </c:pt>
                <c:pt idx="149">
                  <c:v>0.27011299999999999</c:v>
                </c:pt>
                <c:pt idx="150">
                  <c:v>0.27010400000000001</c:v>
                </c:pt>
                <c:pt idx="151">
                  <c:v>0.27659600000000001</c:v>
                </c:pt>
                <c:pt idx="152">
                  <c:v>0.26872600000000002</c:v>
                </c:pt>
                <c:pt idx="153">
                  <c:v>0.27265600000000001</c:v>
                </c:pt>
                <c:pt idx="154">
                  <c:v>0.27490399999999998</c:v>
                </c:pt>
                <c:pt idx="155">
                  <c:v>0.27091799999999999</c:v>
                </c:pt>
                <c:pt idx="156">
                  <c:v>0.27014100000000002</c:v>
                </c:pt>
                <c:pt idx="157">
                  <c:v>0.27303500000000003</c:v>
                </c:pt>
                <c:pt idx="158">
                  <c:v>0.25639899999999999</c:v>
                </c:pt>
                <c:pt idx="159">
                  <c:v>0.27224900000000002</c:v>
                </c:pt>
                <c:pt idx="160">
                  <c:v>0.267847</c:v>
                </c:pt>
                <c:pt idx="161">
                  <c:v>0.26342700000000002</c:v>
                </c:pt>
                <c:pt idx="162">
                  <c:v>0.27723399999999998</c:v>
                </c:pt>
                <c:pt idx="163">
                  <c:v>0.28034100000000001</c:v>
                </c:pt>
                <c:pt idx="164">
                  <c:v>0.263436</c:v>
                </c:pt>
                <c:pt idx="165">
                  <c:v>0.26666400000000001</c:v>
                </c:pt>
                <c:pt idx="166">
                  <c:v>0.26534099999999999</c:v>
                </c:pt>
                <c:pt idx="167">
                  <c:v>0.25949699999999998</c:v>
                </c:pt>
                <c:pt idx="168">
                  <c:v>0.26400000000000001</c:v>
                </c:pt>
                <c:pt idx="169">
                  <c:v>0.259376</c:v>
                </c:pt>
                <c:pt idx="170">
                  <c:v>0.27557900000000002</c:v>
                </c:pt>
                <c:pt idx="171">
                  <c:v>0.27389599999999997</c:v>
                </c:pt>
                <c:pt idx="172">
                  <c:v>0.26921600000000001</c:v>
                </c:pt>
                <c:pt idx="173">
                  <c:v>0.26547999999999999</c:v>
                </c:pt>
                <c:pt idx="174">
                  <c:v>0.26280700000000001</c:v>
                </c:pt>
                <c:pt idx="175">
                  <c:v>0.25882100000000002</c:v>
                </c:pt>
                <c:pt idx="176">
                  <c:v>0.26860600000000001</c:v>
                </c:pt>
                <c:pt idx="177">
                  <c:v>0.26605299999999998</c:v>
                </c:pt>
                <c:pt idx="178">
                  <c:v>0.26885500000000001</c:v>
                </c:pt>
                <c:pt idx="179">
                  <c:v>0.260162</c:v>
                </c:pt>
                <c:pt idx="180">
                  <c:v>0.26704299999999997</c:v>
                </c:pt>
                <c:pt idx="181">
                  <c:v>0.27329399999999998</c:v>
                </c:pt>
                <c:pt idx="182">
                  <c:v>0.26876299999999997</c:v>
                </c:pt>
                <c:pt idx="183">
                  <c:v>0.25962600000000002</c:v>
                </c:pt>
                <c:pt idx="184">
                  <c:v>0.26997399999999999</c:v>
                </c:pt>
                <c:pt idx="185">
                  <c:v>0.25896000000000002</c:v>
                </c:pt>
                <c:pt idx="186">
                  <c:v>0.26858700000000002</c:v>
                </c:pt>
                <c:pt idx="187">
                  <c:v>0.262262</c:v>
                </c:pt>
                <c:pt idx="188">
                  <c:v>0.27070499999999997</c:v>
                </c:pt>
                <c:pt idx="189">
                  <c:v>0.27285100000000001</c:v>
                </c:pt>
                <c:pt idx="190">
                  <c:v>0.28055400000000003</c:v>
                </c:pt>
                <c:pt idx="191">
                  <c:v>0.254965</c:v>
                </c:pt>
                <c:pt idx="192">
                  <c:v>0.26014399999999999</c:v>
                </c:pt>
                <c:pt idx="193">
                  <c:v>0.26204</c:v>
                </c:pt>
                <c:pt idx="194">
                  <c:v>0.261013</c:v>
                </c:pt>
                <c:pt idx="195">
                  <c:v>0.26230799999999999</c:v>
                </c:pt>
                <c:pt idx="196">
                  <c:v>0.25716600000000001</c:v>
                </c:pt>
                <c:pt idx="197">
                  <c:v>0.26908700000000002</c:v>
                </c:pt>
                <c:pt idx="198">
                  <c:v>0.26482299999999998</c:v>
                </c:pt>
                <c:pt idx="199">
                  <c:v>0.26484200000000002</c:v>
                </c:pt>
                <c:pt idx="200">
                  <c:v>0.26510099999999998</c:v>
                </c:pt>
                <c:pt idx="201">
                  <c:v>0.26140200000000002</c:v>
                </c:pt>
                <c:pt idx="202">
                  <c:v>0.26780100000000001</c:v>
                </c:pt>
                <c:pt idx="203">
                  <c:v>0.27011299999999999</c:v>
                </c:pt>
                <c:pt idx="204">
                  <c:v>0.26109599999999999</c:v>
                </c:pt>
                <c:pt idx="205">
                  <c:v>0.263131</c:v>
                </c:pt>
                <c:pt idx="206">
                  <c:v>0.27102900000000002</c:v>
                </c:pt>
                <c:pt idx="207">
                  <c:v>0.272592</c:v>
                </c:pt>
                <c:pt idx="208">
                  <c:v>0.26334400000000002</c:v>
                </c:pt>
                <c:pt idx="209">
                  <c:v>0.26698699999999997</c:v>
                </c:pt>
                <c:pt idx="210">
                  <c:v>0.262104</c:v>
                </c:pt>
                <c:pt idx="211">
                  <c:v>0.26730199999999998</c:v>
                </c:pt>
                <c:pt idx="212">
                  <c:v>0.27434900000000001</c:v>
                </c:pt>
                <c:pt idx="213">
                  <c:v>0.25946000000000002</c:v>
                </c:pt>
                <c:pt idx="214">
                  <c:v>0.26749600000000001</c:v>
                </c:pt>
                <c:pt idx="215">
                  <c:v>0.26162400000000002</c:v>
                </c:pt>
                <c:pt idx="216">
                  <c:v>0.26182699999999998</c:v>
                </c:pt>
                <c:pt idx="217">
                  <c:v>0.26473999999999998</c:v>
                </c:pt>
                <c:pt idx="218">
                  <c:v>0.27285999999999999</c:v>
                </c:pt>
                <c:pt idx="219">
                  <c:v>0.270955</c:v>
                </c:pt>
                <c:pt idx="220">
                  <c:v>0.26302900000000001</c:v>
                </c:pt>
                <c:pt idx="221">
                  <c:v>0.261818</c:v>
                </c:pt>
                <c:pt idx="222">
                  <c:v>0.27131499999999997</c:v>
                </c:pt>
                <c:pt idx="223">
                  <c:v>0.27494099999999999</c:v>
                </c:pt>
                <c:pt idx="224">
                  <c:v>0.26676499999999997</c:v>
                </c:pt>
                <c:pt idx="225">
                  <c:v>0.26279799999999998</c:v>
                </c:pt>
                <c:pt idx="226">
                  <c:v>0.27057599999999998</c:v>
                </c:pt>
                <c:pt idx="227">
                  <c:v>0.269845</c:v>
                </c:pt>
                <c:pt idx="228">
                  <c:v>0.27188899999999999</c:v>
                </c:pt>
                <c:pt idx="229">
                  <c:v>0.263519</c:v>
                </c:pt>
                <c:pt idx="230">
                  <c:v>0.27135199999999998</c:v>
                </c:pt>
                <c:pt idx="231">
                  <c:v>0.25401299999999999</c:v>
                </c:pt>
                <c:pt idx="232">
                  <c:v>0.26535999999999998</c:v>
                </c:pt>
                <c:pt idx="233">
                  <c:v>0.26961400000000002</c:v>
                </c:pt>
                <c:pt idx="234">
                  <c:v>0.27072299999999999</c:v>
                </c:pt>
                <c:pt idx="235">
                  <c:v>0.27309099999999997</c:v>
                </c:pt>
                <c:pt idx="236">
                  <c:v>0.27002999999999999</c:v>
                </c:pt>
                <c:pt idx="237">
                  <c:v>0.26847599999999999</c:v>
                </c:pt>
                <c:pt idx="238">
                  <c:v>0.27270299999999997</c:v>
                </c:pt>
                <c:pt idx="239">
                  <c:v>0.26010699999999998</c:v>
                </c:pt>
                <c:pt idx="240">
                  <c:v>0.26116099999999998</c:v>
                </c:pt>
                <c:pt idx="241">
                  <c:v>0.268347</c:v>
                </c:pt>
                <c:pt idx="242">
                  <c:v>0.27047399999999999</c:v>
                </c:pt>
                <c:pt idx="243">
                  <c:v>0.27124100000000001</c:v>
                </c:pt>
                <c:pt idx="244">
                  <c:v>0.27211999999999997</c:v>
                </c:pt>
                <c:pt idx="245">
                  <c:v>0.27459800000000001</c:v>
                </c:pt>
                <c:pt idx="246">
                  <c:v>0.26433299999999998</c:v>
                </c:pt>
                <c:pt idx="247">
                  <c:v>0.26511899999999999</c:v>
                </c:pt>
                <c:pt idx="248">
                  <c:v>0.27613399999999999</c:v>
                </c:pt>
                <c:pt idx="249">
                  <c:v>0.25402200000000003</c:v>
                </c:pt>
                <c:pt idx="250">
                  <c:v>0.25966299999999998</c:v>
                </c:pt>
                <c:pt idx="251">
                  <c:v>0.27339599999999997</c:v>
                </c:pt>
                <c:pt idx="252">
                  <c:v>0.27109299999999997</c:v>
                </c:pt>
                <c:pt idx="253">
                  <c:v>0.26858700000000002</c:v>
                </c:pt>
                <c:pt idx="254">
                  <c:v>0.26965099999999997</c:v>
                </c:pt>
                <c:pt idx="255">
                  <c:v>0.27547700000000003</c:v>
                </c:pt>
                <c:pt idx="256">
                  <c:v>0.26775500000000002</c:v>
                </c:pt>
                <c:pt idx="257">
                  <c:v>0.26487899999999998</c:v>
                </c:pt>
                <c:pt idx="258">
                  <c:v>0.25972800000000001</c:v>
                </c:pt>
                <c:pt idx="259">
                  <c:v>0.255992</c:v>
                </c:pt>
                <c:pt idx="260">
                  <c:v>0.27225899999999997</c:v>
                </c:pt>
                <c:pt idx="261">
                  <c:v>0.27038099999999998</c:v>
                </c:pt>
                <c:pt idx="262">
                  <c:v>0.26378800000000002</c:v>
                </c:pt>
                <c:pt idx="263">
                  <c:v>0.26402799999999998</c:v>
                </c:pt>
                <c:pt idx="264">
                  <c:v>0.263519</c:v>
                </c:pt>
                <c:pt idx="265">
                  <c:v>0.26562799999999998</c:v>
                </c:pt>
                <c:pt idx="266">
                  <c:v>0.26458300000000001</c:v>
                </c:pt>
                <c:pt idx="267">
                  <c:v>0.26611800000000002</c:v>
                </c:pt>
                <c:pt idx="268">
                  <c:v>0.262484</c:v>
                </c:pt>
                <c:pt idx="269">
                  <c:v>0.26661699999999999</c:v>
                </c:pt>
                <c:pt idx="270">
                  <c:v>0.25913599999999998</c:v>
                </c:pt>
                <c:pt idx="271">
                  <c:v>0.26653399999999999</c:v>
                </c:pt>
                <c:pt idx="272">
                  <c:v>0.26275199999999999</c:v>
                </c:pt>
                <c:pt idx="273">
                  <c:v>0.25648199999999999</c:v>
                </c:pt>
                <c:pt idx="274">
                  <c:v>0.262521</c:v>
                </c:pt>
                <c:pt idx="275">
                  <c:v>0.26452700000000001</c:v>
                </c:pt>
                <c:pt idx="276">
                  <c:v>0.26700600000000002</c:v>
                </c:pt>
                <c:pt idx="277">
                  <c:v>0.26275199999999999</c:v>
                </c:pt>
                <c:pt idx="278">
                  <c:v>0.26288099999999998</c:v>
                </c:pt>
                <c:pt idx="279">
                  <c:v>0.27033499999999999</c:v>
                </c:pt>
                <c:pt idx="280">
                  <c:v>0.26019900000000001</c:v>
                </c:pt>
                <c:pt idx="281">
                  <c:v>0.27179599999999998</c:v>
                </c:pt>
                <c:pt idx="282">
                  <c:v>0.26547100000000001</c:v>
                </c:pt>
                <c:pt idx="283">
                  <c:v>0.26642300000000002</c:v>
                </c:pt>
                <c:pt idx="284">
                  <c:v>0.27315600000000001</c:v>
                </c:pt>
                <c:pt idx="285">
                  <c:v>0.26059700000000002</c:v>
                </c:pt>
                <c:pt idx="286">
                  <c:v>0.25173800000000002</c:v>
                </c:pt>
                <c:pt idx="287">
                  <c:v>0.26852199999999998</c:v>
                </c:pt>
                <c:pt idx="288">
                  <c:v>0.268957</c:v>
                </c:pt>
                <c:pt idx="289">
                  <c:v>0.26072699999999999</c:v>
                </c:pt>
                <c:pt idx="290">
                  <c:v>0.27202700000000002</c:v>
                </c:pt>
                <c:pt idx="291">
                  <c:v>0.26571099999999997</c:v>
                </c:pt>
                <c:pt idx="292">
                  <c:v>0.26961400000000002</c:v>
                </c:pt>
                <c:pt idx="293">
                  <c:v>0.26745000000000002</c:v>
                </c:pt>
                <c:pt idx="294">
                  <c:v>0.26997399999999999</c:v>
                </c:pt>
                <c:pt idx="295">
                  <c:v>0.26527600000000001</c:v>
                </c:pt>
                <c:pt idx="296">
                  <c:v>0.26574799999999998</c:v>
                </c:pt>
                <c:pt idx="297">
                  <c:v>0.27183299999999999</c:v>
                </c:pt>
                <c:pt idx="298">
                  <c:v>0.25656499999999999</c:v>
                </c:pt>
                <c:pt idx="299">
                  <c:v>0.26765299999999997</c:v>
                </c:pt>
                <c:pt idx="300">
                  <c:v>0.265212</c:v>
                </c:pt>
                <c:pt idx="301">
                  <c:v>0.27667000000000003</c:v>
                </c:pt>
                <c:pt idx="302">
                  <c:v>0.26386199999999999</c:v>
                </c:pt>
                <c:pt idx="303">
                  <c:v>0.26414799999999999</c:v>
                </c:pt>
                <c:pt idx="304">
                  <c:v>0.273063</c:v>
                </c:pt>
                <c:pt idx="305">
                  <c:v>0.26739400000000002</c:v>
                </c:pt>
                <c:pt idx="306">
                  <c:v>0.26314900000000002</c:v>
                </c:pt>
                <c:pt idx="307">
                  <c:v>0.261577</c:v>
                </c:pt>
                <c:pt idx="308">
                  <c:v>0.261855</c:v>
                </c:pt>
                <c:pt idx="309">
                  <c:v>0.272814</c:v>
                </c:pt>
                <c:pt idx="310">
                  <c:v>0.27004800000000001</c:v>
                </c:pt>
                <c:pt idx="311">
                  <c:v>0.26867999999999997</c:v>
                </c:pt>
                <c:pt idx="312">
                  <c:v>0.27233299999999999</c:v>
                </c:pt>
                <c:pt idx="313">
                  <c:v>0.26634000000000002</c:v>
                </c:pt>
                <c:pt idx="314">
                  <c:v>0.27050200000000002</c:v>
                </c:pt>
                <c:pt idx="315">
                  <c:v>0.26768999999999998</c:v>
                </c:pt>
                <c:pt idx="316">
                  <c:v>0.25628800000000002</c:v>
                </c:pt>
                <c:pt idx="317">
                  <c:v>0.26744000000000001</c:v>
                </c:pt>
                <c:pt idx="318">
                  <c:v>0.27396900000000002</c:v>
                </c:pt>
                <c:pt idx="319">
                  <c:v>0.26988200000000001</c:v>
                </c:pt>
                <c:pt idx="320">
                  <c:v>0.25432700000000003</c:v>
                </c:pt>
                <c:pt idx="321">
                  <c:v>0.25723099999999999</c:v>
                </c:pt>
                <c:pt idx="322">
                  <c:v>0.26387100000000002</c:v>
                </c:pt>
                <c:pt idx="323">
                  <c:v>0.26072699999999999</c:v>
                </c:pt>
                <c:pt idx="324">
                  <c:v>0.264629</c:v>
                </c:pt>
                <c:pt idx="325">
                  <c:v>0.26991900000000002</c:v>
                </c:pt>
                <c:pt idx="326">
                  <c:v>0.27002999999999999</c:v>
                </c:pt>
                <c:pt idx="327">
                  <c:v>0.266932</c:v>
                </c:pt>
                <c:pt idx="328">
                  <c:v>0.25841500000000001</c:v>
                </c:pt>
                <c:pt idx="329">
                  <c:v>0.26828200000000002</c:v>
                </c:pt>
                <c:pt idx="330">
                  <c:v>0.26915099999999997</c:v>
                </c:pt>
                <c:pt idx="331">
                  <c:v>0.26935500000000001</c:v>
                </c:pt>
                <c:pt idx="332">
                  <c:v>0.272897</c:v>
                </c:pt>
                <c:pt idx="333">
                  <c:v>0.26439800000000002</c:v>
                </c:pt>
                <c:pt idx="334">
                  <c:v>0.26552599999999998</c:v>
                </c:pt>
                <c:pt idx="335">
                  <c:v>0.27774300000000002</c:v>
                </c:pt>
                <c:pt idx="336">
                  <c:v>0.26889200000000002</c:v>
                </c:pt>
                <c:pt idx="337">
                  <c:v>0.26331599999999999</c:v>
                </c:pt>
                <c:pt idx="338">
                  <c:v>0.26822699999999999</c:v>
                </c:pt>
                <c:pt idx="339">
                  <c:v>0.27035399999999998</c:v>
                </c:pt>
                <c:pt idx="340">
                  <c:v>0.26395400000000002</c:v>
                </c:pt>
                <c:pt idx="341">
                  <c:v>0.27533800000000003</c:v>
                </c:pt>
                <c:pt idx="342">
                  <c:v>0.26973399999999997</c:v>
                </c:pt>
                <c:pt idx="343">
                  <c:v>0.26554499999999998</c:v>
                </c:pt>
                <c:pt idx="344">
                  <c:v>0.27189799999999997</c:v>
                </c:pt>
                <c:pt idx="345">
                  <c:v>0.26908700000000002</c:v>
                </c:pt>
                <c:pt idx="346">
                  <c:v>0.265822</c:v>
                </c:pt>
                <c:pt idx="347">
                  <c:v>0.26362099999999999</c:v>
                </c:pt>
                <c:pt idx="348">
                  <c:v>0.25207099999999999</c:v>
                </c:pt>
                <c:pt idx="349">
                  <c:v>0.26530399999999998</c:v>
                </c:pt>
                <c:pt idx="350">
                  <c:v>0.26348199999999999</c:v>
                </c:pt>
                <c:pt idx="351">
                  <c:v>0.25716600000000001</c:v>
                </c:pt>
                <c:pt idx="352">
                  <c:v>0.26539699999999999</c:v>
                </c:pt>
                <c:pt idx="353">
                  <c:v>0.25980199999999998</c:v>
                </c:pt>
                <c:pt idx="354">
                  <c:v>0.26615499999999997</c:v>
                </c:pt>
                <c:pt idx="355">
                  <c:v>0.27136199999999999</c:v>
                </c:pt>
                <c:pt idx="356">
                  <c:v>0.26573000000000002</c:v>
                </c:pt>
                <c:pt idx="357">
                  <c:v>0.26197500000000001</c:v>
                </c:pt>
                <c:pt idx="358">
                  <c:v>0.26888299999999998</c:v>
                </c:pt>
                <c:pt idx="359">
                  <c:v>0.26708900000000002</c:v>
                </c:pt>
                <c:pt idx="360">
                  <c:v>0.25641700000000001</c:v>
                </c:pt>
                <c:pt idx="361">
                  <c:v>0.27123199999999997</c:v>
                </c:pt>
                <c:pt idx="362">
                  <c:v>0.26875399999999999</c:v>
                </c:pt>
                <c:pt idx="363">
                  <c:v>0.26346399999999998</c:v>
                </c:pt>
                <c:pt idx="364">
                  <c:v>0.25581599999999999</c:v>
                </c:pt>
                <c:pt idx="365">
                  <c:v>0.25903399999999999</c:v>
                </c:pt>
                <c:pt idx="366">
                  <c:v>0.26479599999999998</c:v>
                </c:pt>
                <c:pt idx="367">
                  <c:v>0.26875399999999999</c:v>
                </c:pt>
                <c:pt idx="368">
                  <c:v>0.267986</c:v>
                </c:pt>
                <c:pt idx="369">
                  <c:v>0.26325100000000001</c:v>
                </c:pt>
                <c:pt idx="370">
                  <c:v>0.26222499999999999</c:v>
                </c:pt>
                <c:pt idx="371">
                  <c:v>0.258766</c:v>
                </c:pt>
                <c:pt idx="372">
                  <c:v>0.27153699999999997</c:v>
                </c:pt>
                <c:pt idx="373">
                  <c:v>0.25849800000000001</c:v>
                </c:pt>
                <c:pt idx="374">
                  <c:v>0.26235399999999998</c:v>
                </c:pt>
                <c:pt idx="375">
                  <c:v>0.26581300000000002</c:v>
                </c:pt>
                <c:pt idx="376">
                  <c:v>0.26068000000000002</c:v>
                </c:pt>
                <c:pt idx="377">
                  <c:v>0.26823599999999997</c:v>
                </c:pt>
                <c:pt idx="378">
                  <c:v>0.26369500000000001</c:v>
                </c:pt>
                <c:pt idx="379">
                  <c:v>0.26677499999999998</c:v>
                </c:pt>
                <c:pt idx="380">
                  <c:v>0.26358399999999998</c:v>
                </c:pt>
                <c:pt idx="381">
                  <c:v>0.27315600000000001</c:v>
                </c:pt>
                <c:pt idx="382">
                  <c:v>0.268874</c:v>
                </c:pt>
                <c:pt idx="383">
                  <c:v>0.267847</c:v>
                </c:pt>
                <c:pt idx="384">
                  <c:v>0.26499899999999998</c:v>
                </c:pt>
                <c:pt idx="385">
                  <c:v>0.26567400000000002</c:v>
                </c:pt>
                <c:pt idx="386">
                  <c:v>0.26487899999999998</c:v>
                </c:pt>
                <c:pt idx="387">
                  <c:v>0.27569900000000003</c:v>
                </c:pt>
                <c:pt idx="388">
                  <c:v>0.26388899999999998</c:v>
                </c:pt>
                <c:pt idx="389">
                  <c:v>0.26305699999999999</c:v>
                </c:pt>
                <c:pt idx="390">
                  <c:v>0.27189799999999997</c:v>
                </c:pt>
                <c:pt idx="391">
                  <c:v>0.266322</c:v>
                </c:pt>
                <c:pt idx="392">
                  <c:v>0.25872899999999999</c:v>
                </c:pt>
                <c:pt idx="393">
                  <c:v>0.26458300000000001</c:v>
                </c:pt>
                <c:pt idx="394">
                  <c:v>0.27173199999999997</c:v>
                </c:pt>
                <c:pt idx="395">
                  <c:v>0.27361799999999997</c:v>
                </c:pt>
                <c:pt idx="396">
                  <c:v>0.25856299999999999</c:v>
                </c:pt>
                <c:pt idx="397">
                  <c:v>0.26264100000000001</c:v>
                </c:pt>
                <c:pt idx="398">
                  <c:v>0.26422200000000001</c:v>
                </c:pt>
                <c:pt idx="399">
                  <c:v>0.25523299999999999</c:v>
                </c:pt>
                <c:pt idx="400">
                  <c:v>0.26464799999999999</c:v>
                </c:pt>
                <c:pt idx="401">
                  <c:v>0.26890199999999997</c:v>
                </c:pt>
                <c:pt idx="402">
                  <c:v>0.26638600000000001</c:v>
                </c:pt>
                <c:pt idx="403">
                  <c:v>0.27093600000000001</c:v>
                </c:pt>
                <c:pt idx="404">
                  <c:v>0.27076</c:v>
                </c:pt>
                <c:pt idx="405">
                  <c:v>0.26372299999999999</c:v>
                </c:pt>
                <c:pt idx="406">
                  <c:v>0.26581300000000002</c:v>
                </c:pt>
                <c:pt idx="407">
                  <c:v>0.27216600000000002</c:v>
                </c:pt>
                <c:pt idx="408">
                  <c:v>0.268069</c:v>
                </c:pt>
                <c:pt idx="409">
                  <c:v>0.26792100000000002</c:v>
                </c:pt>
                <c:pt idx="410">
                  <c:v>0.26355600000000001</c:v>
                </c:pt>
                <c:pt idx="411">
                  <c:v>0.258017</c:v>
                </c:pt>
                <c:pt idx="412">
                  <c:v>0.274561</c:v>
                </c:pt>
                <c:pt idx="413">
                  <c:v>0.25691599999999998</c:v>
                </c:pt>
                <c:pt idx="414">
                  <c:v>0.263214</c:v>
                </c:pt>
                <c:pt idx="415">
                  <c:v>0.27185199999999998</c:v>
                </c:pt>
                <c:pt idx="416">
                  <c:v>0.27111200000000002</c:v>
                </c:pt>
                <c:pt idx="417">
                  <c:v>0.26705200000000001</c:v>
                </c:pt>
                <c:pt idx="418">
                  <c:v>0.26330700000000001</c:v>
                </c:pt>
                <c:pt idx="419">
                  <c:v>0.262604</c:v>
                </c:pt>
                <c:pt idx="420">
                  <c:v>0.26569300000000001</c:v>
                </c:pt>
                <c:pt idx="421">
                  <c:v>0.267764</c:v>
                </c:pt>
                <c:pt idx="422">
                  <c:v>0.25640800000000002</c:v>
                </c:pt>
                <c:pt idx="423">
                  <c:v>0.26013500000000001</c:v>
                </c:pt>
                <c:pt idx="424">
                  <c:v>0.267154</c:v>
                </c:pt>
                <c:pt idx="425">
                  <c:v>0.26133699999999999</c:v>
                </c:pt>
                <c:pt idx="426">
                  <c:v>0.26907700000000001</c:v>
                </c:pt>
                <c:pt idx="427">
                  <c:v>0.26613700000000001</c:v>
                </c:pt>
                <c:pt idx="428">
                  <c:v>0.26528600000000002</c:v>
                </c:pt>
                <c:pt idx="429">
                  <c:v>0.26386199999999999</c:v>
                </c:pt>
                <c:pt idx="430">
                  <c:v>0.27262900000000001</c:v>
                </c:pt>
                <c:pt idx="431">
                  <c:v>0.26734799999999997</c:v>
                </c:pt>
                <c:pt idx="432">
                  <c:v>0.27294299999999999</c:v>
                </c:pt>
                <c:pt idx="433">
                  <c:v>0.27118599999999998</c:v>
                </c:pt>
                <c:pt idx="434">
                  <c:v>0.26676499999999997</c:v>
                </c:pt>
                <c:pt idx="435">
                  <c:v>0.26615499999999997</c:v>
                </c:pt>
                <c:pt idx="436">
                  <c:v>0.26205800000000001</c:v>
                </c:pt>
                <c:pt idx="437">
                  <c:v>0.27238800000000002</c:v>
                </c:pt>
                <c:pt idx="438">
                  <c:v>0.26283499999999999</c:v>
                </c:pt>
                <c:pt idx="439">
                  <c:v>0.26303900000000002</c:v>
                </c:pt>
                <c:pt idx="440">
                  <c:v>0.269096</c:v>
                </c:pt>
                <c:pt idx="441">
                  <c:v>0.25948700000000002</c:v>
                </c:pt>
                <c:pt idx="442">
                  <c:v>0.264546</c:v>
                </c:pt>
                <c:pt idx="443">
                  <c:v>0.26368599999999998</c:v>
                </c:pt>
                <c:pt idx="444">
                  <c:v>0.26362099999999999</c:v>
                </c:pt>
                <c:pt idx="445">
                  <c:v>0.25921</c:v>
                </c:pt>
                <c:pt idx="446">
                  <c:v>0.26738499999999998</c:v>
                </c:pt>
                <c:pt idx="447">
                  <c:v>0.26095800000000002</c:v>
                </c:pt>
                <c:pt idx="448">
                  <c:v>0.26708900000000002</c:v>
                </c:pt>
                <c:pt idx="449">
                  <c:v>0.26615499999999997</c:v>
                </c:pt>
                <c:pt idx="450">
                  <c:v>0.26534099999999999</c:v>
                </c:pt>
                <c:pt idx="451">
                  <c:v>0.26975199999999999</c:v>
                </c:pt>
                <c:pt idx="452">
                  <c:v>0.25680500000000001</c:v>
                </c:pt>
                <c:pt idx="453">
                  <c:v>0.26375100000000001</c:v>
                </c:pt>
                <c:pt idx="454">
                  <c:v>0.27387699999999998</c:v>
                </c:pt>
                <c:pt idx="455">
                  <c:v>0.25587100000000002</c:v>
                </c:pt>
                <c:pt idx="456">
                  <c:v>0.26974300000000001</c:v>
                </c:pt>
                <c:pt idx="457">
                  <c:v>0.27154699999999998</c:v>
                </c:pt>
                <c:pt idx="458">
                  <c:v>0.26068000000000002</c:v>
                </c:pt>
                <c:pt idx="459">
                  <c:v>0.27251799999999998</c:v>
                </c:pt>
                <c:pt idx="460">
                  <c:v>0.26766200000000001</c:v>
                </c:pt>
                <c:pt idx="461">
                  <c:v>0.26588699999999998</c:v>
                </c:pt>
                <c:pt idx="462">
                  <c:v>0.26695000000000002</c:v>
                </c:pt>
                <c:pt idx="463">
                  <c:v>0.26458300000000001</c:v>
                </c:pt>
                <c:pt idx="464">
                  <c:v>0.27269300000000002</c:v>
                </c:pt>
                <c:pt idx="465">
                  <c:v>0.26339000000000001</c:v>
                </c:pt>
                <c:pt idx="466">
                  <c:v>0.27614300000000003</c:v>
                </c:pt>
                <c:pt idx="467">
                  <c:v>0.25751800000000002</c:v>
                </c:pt>
                <c:pt idx="468">
                  <c:v>0.26816200000000001</c:v>
                </c:pt>
                <c:pt idx="469">
                  <c:v>0.27346999999999999</c:v>
                </c:pt>
                <c:pt idx="470">
                  <c:v>0.26285399999999998</c:v>
                </c:pt>
                <c:pt idx="471">
                  <c:v>0.268125</c:v>
                </c:pt>
                <c:pt idx="472">
                  <c:v>0.26916099999999998</c:v>
                </c:pt>
                <c:pt idx="473">
                  <c:v>0.267847</c:v>
                </c:pt>
                <c:pt idx="474">
                  <c:v>0.263214</c:v>
                </c:pt>
                <c:pt idx="475">
                  <c:v>0.27138000000000001</c:v>
                </c:pt>
                <c:pt idx="476">
                  <c:v>0.264019</c:v>
                </c:pt>
                <c:pt idx="477">
                  <c:v>0.26506400000000002</c:v>
                </c:pt>
                <c:pt idx="478">
                  <c:v>0.26201200000000002</c:v>
                </c:pt>
                <c:pt idx="479">
                  <c:v>0.26142900000000002</c:v>
                </c:pt>
                <c:pt idx="480">
                  <c:v>0.27123199999999997</c:v>
                </c:pt>
                <c:pt idx="481">
                  <c:v>0.26103199999999999</c:v>
                </c:pt>
                <c:pt idx="482">
                  <c:v>0.26983600000000002</c:v>
                </c:pt>
                <c:pt idx="483">
                  <c:v>0.26608999999999999</c:v>
                </c:pt>
                <c:pt idx="484">
                  <c:v>0.26751399999999997</c:v>
                </c:pt>
                <c:pt idx="485">
                  <c:v>0.26680199999999998</c:v>
                </c:pt>
                <c:pt idx="486">
                  <c:v>0.26392599999999999</c:v>
                </c:pt>
                <c:pt idx="487">
                  <c:v>0.25741599999999998</c:v>
                </c:pt>
                <c:pt idx="488">
                  <c:v>0.26144800000000001</c:v>
                </c:pt>
                <c:pt idx="489">
                  <c:v>0.259293</c:v>
                </c:pt>
                <c:pt idx="490">
                  <c:v>0.266322</c:v>
                </c:pt>
                <c:pt idx="491">
                  <c:v>0.27004800000000001</c:v>
                </c:pt>
                <c:pt idx="492">
                  <c:v>0.257212</c:v>
                </c:pt>
                <c:pt idx="493">
                  <c:v>0.26862399999999997</c:v>
                </c:pt>
                <c:pt idx="494">
                  <c:v>0.26023600000000002</c:v>
                </c:pt>
                <c:pt idx="495">
                  <c:v>0.264934</c:v>
                </c:pt>
                <c:pt idx="496">
                  <c:v>0.26563700000000001</c:v>
                </c:pt>
                <c:pt idx="497">
                  <c:v>0.25171900000000003</c:v>
                </c:pt>
                <c:pt idx="498">
                  <c:v>0.27511600000000003</c:v>
                </c:pt>
                <c:pt idx="499">
                  <c:v>0.25390200000000002</c:v>
                </c:pt>
                <c:pt idx="500">
                  <c:v>0.26407399999999998</c:v>
                </c:pt>
                <c:pt idx="501">
                  <c:v>0.26518399999999998</c:v>
                </c:pt>
                <c:pt idx="502">
                  <c:v>0.25700000000000001</c:v>
                </c:pt>
                <c:pt idx="503">
                  <c:v>0.262604</c:v>
                </c:pt>
                <c:pt idx="504">
                  <c:v>0.26293699999999998</c:v>
                </c:pt>
                <c:pt idx="505">
                  <c:v>0.26924399999999998</c:v>
                </c:pt>
                <c:pt idx="506">
                  <c:v>0.26013500000000001</c:v>
                </c:pt>
                <c:pt idx="507">
                  <c:v>0.26140200000000002</c:v>
                </c:pt>
                <c:pt idx="508">
                  <c:v>0.26613700000000001</c:v>
                </c:pt>
                <c:pt idx="509">
                  <c:v>0.26465699999999998</c:v>
                </c:pt>
                <c:pt idx="510">
                  <c:v>0.26392599999999999</c:v>
                </c:pt>
                <c:pt idx="511">
                  <c:v>0.26708900000000002</c:v>
                </c:pt>
                <c:pt idx="512">
                  <c:v>0.26825399999999999</c:v>
                </c:pt>
                <c:pt idx="513">
                  <c:v>0.25355899999999998</c:v>
                </c:pt>
                <c:pt idx="514">
                  <c:v>0.26603500000000002</c:v>
                </c:pt>
                <c:pt idx="515">
                  <c:v>0.26886500000000002</c:v>
                </c:pt>
                <c:pt idx="516">
                  <c:v>0.25408700000000001</c:v>
                </c:pt>
                <c:pt idx="517">
                  <c:v>0.261596</c:v>
                </c:pt>
                <c:pt idx="518">
                  <c:v>0.26341799999999999</c:v>
                </c:pt>
                <c:pt idx="519">
                  <c:v>0.26320500000000002</c:v>
                </c:pt>
                <c:pt idx="520">
                  <c:v>0.26218799999999998</c:v>
                </c:pt>
                <c:pt idx="521">
                  <c:v>0.26698699999999997</c:v>
                </c:pt>
                <c:pt idx="522">
                  <c:v>0.26688600000000001</c:v>
                </c:pt>
                <c:pt idx="523">
                  <c:v>0.250915</c:v>
                </c:pt>
                <c:pt idx="524">
                  <c:v>0.26258500000000001</c:v>
                </c:pt>
                <c:pt idx="525">
                  <c:v>0.26634000000000002</c:v>
                </c:pt>
                <c:pt idx="526">
                  <c:v>0.27189799999999997</c:v>
                </c:pt>
                <c:pt idx="527">
                  <c:v>0.26843899999999998</c:v>
                </c:pt>
                <c:pt idx="528">
                  <c:v>0.26330700000000001</c:v>
                </c:pt>
                <c:pt idx="529">
                  <c:v>0.26989099999999999</c:v>
                </c:pt>
                <c:pt idx="530">
                  <c:v>0.26494400000000001</c:v>
                </c:pt>
                <c:pt idx="531">
                  <c:v>0.26522099999999998</c:v>
                </c:pt>
                <c:pt idx="532">
                  <c:v>0.26155899999999999</c:v>
                </c:pt>
                <c:pt idx="533">
                  <c:v>0.27028000000000002</c:v>
                </c:pt>
                <c:pt idx="534">
                  <c:v>0.26289099999999999</c:v>
                </c:pt>
                <c:pt idx="535">
                  <c:v>0.26239099999999999</c:v>
                </c:pt>
                <c:pt idx="536">
                  <c:v>0.259071</c:v>
                </c:pt>
                <c:pt idx="537">
                  <c:v>0.26597900000000002</c:v>
                </c:pt>
                <c:pt idx="538">
                  <c:v>0.26747700000000002</c:v>
                </c:pt>
                <c:pt idx="539">
                  <c:v>0.256685</c:v>
                </c:pt>
                <c:pt idx="540">
                  <c:v>0.25911699999999999</c:v>
                </c:pt>
                <c:pt idx="541">
                  <c:v>0.25714799999999999</c:v>
                </c:pt>
                <c:pt idx="542">
                  <c:v>0.26703399999999999</c:v>
                </c:pt>
                <c:pt idx="543">
                  <c:v>0.27017799999999997</c:v>
                </c:pt>
                <c:pt idx="544">
                  <c:v>0.26380599999999998</c:v>
                </c:pt>
                <c:pt idx="545">
                  <c:v>0.260403</c:v>
                </c:pt>
                <c:pt idx="546">
                  <c:v>0.25500200000000001</c:v>
                </c:pt>
                <c:pt idx="547">
                  <c:v>0.25523299999999999</c:v>
                </c:pt>
                <c:pt idx="548">
                  <c:v>0.26960400000000001</c:v>
                </c:pt>
                <c:pt idx="549">
                  <c:v>0.26655299999999998</c:v>
                </c:pt>
                <c:pt idx="550">
                  <c:v>0.25807200000000002</c:v>
                </c:pt>
                <c:pt idx="551">
                  <c:v>0.261957</c:v>
                </c:pt>
                <c:pt idx="552">
                  <c:v>0.27080700000000002</c:v>
                </c:pt>
                <c:pt idx="553">
                  <c:v>0.275005</c:v>
                </c:pt>
                <c:pt idx="554">
                  <c:v>0.26867999999999997</c:v>
                </c:pt>
                <c:pt idx="555">
                  <c:v>0.26523000000000002</c:v>
                </c:pt>
                <c:pt idx="556">
                  <c:v>0.26552599999999998</c:v>
                </c:pt>
                <c:pt idx="557">
                  <c:v>0.259108</c:v>
                </c:pt>
                <c:pt idx="558">
                  <c:v>0.257573</c:v>
                </c:pt>
                <c:pt idx="559">
                  <c:v>0.27265600000000001</c:v>
                </c:pt>
                <c:pt idx="560">
                  <c:v>0.26671899999999998</c:v>
                </c:pt>
                <c:pt idx="561">
                  <c:v>0.255992</c:v>
                </c:pt>
                <c:pt idx="562">
                  <c:v>0.25384600000000002</c:v>
                </c:pt>
                <c:pt idx="563">
                  <c:v>0.25503900000000002</c:v>
                </c:pt>
                <c:pt idx="564">
                  <c:v>0.26433299999999998</c:v>
                </c:pt>
                <c:pt idx="565">
                  <c:v>0.269318</c:v>
                </c:pt>
                <c:pt idx="566">
                  <c:v>0.25472499999999998</c:v>
                </c:pt>
                <c:pt idx="567">
                  <c:v>0.26402799999999998</c:v>
                </c:pt>
                <c:pt idx="568">
                  <c:v>0.26716299999999998</c:v>
                </c:pt>
                <c:pt idx="569">
                  <c:v>0.27387699999999998</c:v>
                </c:pt>
                <c:pt idx="570">
                  <c:v>0.26523000000000002</c:v>
                </c:pt>
                <c:pt idx="571">
                  <c:v>0.25953399999999999</c:v>
                </c:pt>
                <c:pt idx="572">
                  <c:v>0.25466</c:v>
                </c:pt>
                <c:pt idx="573">
                  <c:v>0.26478600000000002</c:v>
                </c:pt>
                <c:pt idx="574">
                  <c:v>0.26608100000000001</c:v>
                </c:pt>
                <c:pt idx="575">
                  <c:v>0.265961</c:v>
                </c:pt>
                <c:pt idx="576">
                  <c:v>0.26187300000000002</c:v>
                </c:pt>
                <c:pt idx="577">
                  <c:v>0.26718199999999998</c:v>
                </c:pt>
                <c:pt idx="578">
                  <c:v>0.26213199999999998</c:v>
                </c:pt>
                <c:pt idx="579">
                  <c:v>0.25274600000000003</c:v>
                </c:pt>
                <c:pt idx="580">
                  <c:v>0.26816200000000001</c:v>
                </c:pt>
                <c:pt idx="581">
                  <c:v>0.26574799999999998</c:v>
                </c:pt>
                <c:pt idx="582">
                  <c:v>0.26450000000000001</c:v>
                </c:pt>
                <c:pt idx="583">
                  <c:v>0.26183600000000001</c:v>
                </c:pt>
                <c:pt idx="584">
                  <c:v>0.26293699999999998</c:v>
                </c:pt>
                <c:pt idx="585">
                  <c:v>0.267015</c:v>
                </c:pt>
                <c:pt idx="586">
                  <c:v>0.27316499999999999</c:v>
                </c:pt>
                <c:pt idx="587">
                  <c:v>0.27420099999999997</c:v>
                </c:pt>
                <c:pt idx="588">
                  <c:v>0.26542399999999999</c:v>
                </c:pt>
                <c:pt idx="589">
                  <c:v>0.26057900000000001</c:v>
                </c:pt>
                <c:pt idx="590">
                  <c:v>0.25858999999999999</c:v>
                </c:pt>
                <c:pt idx="591">
                  <c:v>0.26545200000000002</c:v>
                </c:pt>
                <c:pt idx="592">
                  <c:v>0.25811899999999999</c:v>
                </c:pt>
                <c:pt idx="593">
                  <c:v>0.267376</c:v>
                </c:pt>
                <c:pt idx="594">
                  <c:v>0.26800499999999999</c:v>
                </c:pt>
                <c:pt idx="595">
                  <c:v>0.26686700000000002</c:v>
                </c:pt>
                <c:pt idx="596">
                  <c:v>0.26695000000000002</c:v>
                </c:pt>
                <c:pt idx="597">
                  <c:v>0.25789699999999999</c:v>
                </c:pt>
                <c:pt idx="598">
                  <c:v>0.26257599999999998</c:v>
                </c:pt>
                <c:pt idx="599">
                  <c:v>0.26627499999999998</c:v>
                </c:pt>
                <c:pt idx="600">
                  <c:v>0.266266</c:v>
                </c:pt>
                <c:pt idx="601">
                  <c:v>0.26262200000000002</c:v>
                </c:pt>
                <c:pt idx="602">
                  <c:v>0.26774599999999998</c:v>
                </c:pt>
                <c:pt idx="603">
                  <c:v>0.27031699999999997</c:v>
                </c:pt>
                <c:pt idx="604">
                  <c:v>0.25582500000000002</c:v>
                </c:pt>
                <c:pt idx="605">
                  <c:v>0.262548</c:v>
                </c:pt>
                <c:pt idx="606">
                  <c:v>0.267459</c:v>
                </c:pt>
                <c:pt idx="607">
                  <c:v>0.26719100000000001</c:v>
                </c:pt>
                <c:pt idx="608">
                  <c:v>0.25568600000000002</c:v>
                </c:pt>
                <c:pt idx="609">
                  <c:v>0.26105899999999999</c:v>
                </c:pt>
                <c:pt idx="610">
                  <c:v>0.26712599999999997</c:v>
                </c:pt>
                <c:pt idx="611">
                  <c:v>0.26953100000000002</c:v>
                </c:pt>
                <c:pt idx="612">
                  <c:v>0.269845</c:v>
                </c:pt>
                <c:pt idx="613">
                  <c:v>0.25996799999999998</c:v>
                </c:pt>
                <c:pt idx="614">
                  <c:v>0.26717200000000002</c:v>
                </c:pt>
                <c:pt idx="615">
                  <c:v>0.257185</c:v>
                </c:pt>
                <c:pt idx="616">
                  <c:v>0.25614900000000002</c:v>
                </c:pt>
                <c:pt idx="617">
                  <c:v>0.26237300000000002</c:v>
                </c:pt>
                <c:pt idx="618">
                  <c:v>0.26705200000000001</c:v>
                </c:pt>
                <c:pt idx="619">
                  <c:v>0.26538699999999998</c:v>
                </c:pt>
                <c:pt idx="620">
                  <c:v>0.26767200000000002</c:v>
                </c:pt>
                <c:pt idx="621">
                  <c:v>0.25637100000000002</c:v>
                </c:pt>
                <c:pt idx="622">
                  <c:v>0.26134600000000002</c:v>
                </c:pt>
                <c:pt idx="623">
                  <c:v>0.26469399999999998</c:v>
                </c:pt>
                <c:pt idx="624">
                  <c:v>0.26288099999999998</c:v>
                </c:pt>
                <c:pt idx="625">
                  <c:v>0.26491599999999998</c:v>
                </c:pt>
                <c:pt idx="626">
                  <c:v>0.26280700000000001</c:v>
                </c:pt>
                <c:pt idx="627">
                  <c:v>0.271953</c:v>
                </c:pt>
                <c:pt idx="628">
                  <c:v>0.26469399999999998</c:v>
                </c:pt>
                <c:pt idx="629">
                  <c:v>0.259413</c:v>
                </c:pt>
                <c:pt idx="630">
                  <c:v>0.26638600000000001</c:v>
                </c:pt>
                <c:pt idx="631">
                  <c:v>0.26402799999999998</c:v>
                </c:pt>
                <c:pt idx="632">
                  <c:v>0.26071699999999998</c:v>
                </c:pt>
                <c:pt idx="633">
                  <c:v>0.26240999999999998</c:v>
                </c:pt>
                <c:pt idx="634">
                  <c:v>0.26620100000000002</c:v>
                </c:pt>
                <c:pt idx="635">
                  <c:v>0.26202999999999999</c:v>
                </c:pt>
                <c:pt idx="636">
                  <c:v>0.26995599999999997</c:v>
                </c:pt>
                <c:pt idx="637">
                  <c:v>0.26083800000000001</c:v>
                </c:pt>
                <c:pt idx="638">
                  <c:v>0.26608999999999999</c:v>
                </c:pt>
                <c:pt idx="639">
                  <c:v>0.26378800000000002</c:v>
                </c:pt>
                <c:pt idx="640">
                  <c:v>0.267376</c:v>
                </c:pt>
                <c:pt idx="641">
                  <c:v>0.26686700000000002</c:v>
                </c:pt>
                <c:pt idx="642">
                  <c:v>0.26288099999999998</c:v>
                </c:pt>
                <c:pt idx="643">
                  <c:v>0.25533499999999998</c:v>
                </c:pt>
                <c:pt idx="644">
                  <c:v>0.26103199999999999</c:v>
                </c:pt>
                <c:pt idx="645">
                  <c:v>0.26696900000000001</c:v>
                </c:pt>
                <c:pt idx="646">
                  <c:v>0.25921899999999998</c:v>
                </c:pt>
                <c:pt idx="647">
                  <c:v>0.258849</c:v>
                </c:pt>
                <c:pt idx="648">
                  <c:v>0.26523000000000002</c:v>
                </c:pt>
                <c:pt idx="649">
                  <c:v>0.26743099999999997</c:v>
                </c:pt>
                <c:pt idx="650">
                  <c:v>0.27372000000000002</c:v>
                </c:pt>
                <c:pt idx="651">
                  <c:v>0.26942899999999997</c:v>
                </c:pt>
                <c:pt idx="652">
                  <c:v>0.26572000000000001</c:v>
                </c:pt>
                <c:pt idx="653">
                  <c:v>0.26330700000000001</c:v>
                </c:pt>
                <c:pt idx="654">
                  <c:v>0.26056000000000001</c:v>
                </c:pt>
                <c:pt idx="655">
                  <c:v>0.26099499999999998</c:v>
                </c:pt>
                <c:pt idx="656">
                  <c:v>0.26997399999999999</c:v>
                </c:pt>
                <c:pt idx="657">
                  <c:v>0.26777299999999998</c:v>
                </c:pt>
                <c:pt idx="658">
                  <c:v>0.266876</c:v>
                </c:pt>
                <c:pt idx="659">
                  <c:v>0.26339000000000001</c:v>
                </c:pt>
                <c:pt idx="660">
                  <c:v>0.26160499999999998</c:v>
                </c:pt>
                <c:pt idx="661">
                  <c:v>0.26561899999999999</c:v>
                </c:pt>
                <c:pt idx="662">
                  <c:v>0.25639899999999999</c:v>
                </c:pt>
                <c:pt idx="663">
                  <c:v>0.26530399999999998</c:v>
                </c:pt>
                <c:pt idx="664">
                  <c:v>0.25755499999999998</c:v>
                </c:pt>
                <c:pt idx="665">
                  <c:v>0.26266899999999999</c:v>
                </c:pt>
                <c:pt idx="666">
                  <c:v>0.264768</c:v>
                </c:pt>
                <c:pt idx="667">
                  <c:v>0.257656</c:v>
                </c:pt>
                <c:pt idx="668">
                  <c:v>0.26794899999999999</c:v>
                </c:pt>
                <c:pt idx="669">
                  <c:v>0.264241</c:v>
                </c:pt>
                <c:pt idx="670">
                  <c:v>0.25295800000000002</c:v>
                </c:pt>
                <c:pt idx="671">
                  <c:v>0.25858100000000001</c:v>
                </c:pt>
                <c:pt idx="672">
                  <c:v>0.25605600000000001</c:v>
                </c:pt>
                <c:pt idx="673">
                  <c:v>0.24973100000000001</c:v>
                </c:pt>
                <c:pt idx="674">
                  <c:v>0.25667600000000002</c:v>
                </c:pt>
                <c:pt idx="675">
                  <c:v>0.26041199999999998</c:v>
                </c:pt>
                <c:pt idx="676">
                  <c:v>0.270955</c:v>
                </c:pt>
                <c:pt idx="677">
                  <c:v>0.26743099999999997</c:v>
                </c:pt>
                <c:pt idx="678">
                  <c:v>0.263436</c:v>
                </c:pt>
                <c:pt idx="679">
                  <c:v>0.27789999999999998</c:v>
                </c:pt>
                <c:pt idx="680">
                  <c:v>0.26876299999999997</c:v>
                </c:pt>
                <c:pt idx="681">
                  <c:v>0.25161699999999998</c:v>
                </c:pt>
                <c:pt idx="682">
                  <c:v>0.26789400000000002</c:v>
                </c:pt>
                <c:pt idx="683">
                  <c:v>0.25674999999999998</c:v>
                </c:pt>
                <c:pt idx="684">
                  <c:v>0.26583099999999998</c:v>
                </c:pt>
                <c:pt idx="685">
                  <c:v>0.26146599999999998</c:v>
                </c:pt>
                <c:pt idx="686">
                  <c:v>0.25944099999999998</c:v>
                </c:pt>
                <c:pt idx="687">
                  <c:v>0.26123499999999999</c:v>
                </c:pt>
                <c:pt idx="688">
                  <c:v>0.27660499999999999</c:v>
                </c:pt>
                <c:pt idx="689">
                  <c:v>0.26165100000000002</c:v>
                </c:pt>
                <c:pt idx="690">
                  <c:v>0.25944099999999998</c:v>
                </c:pt>
                <c:pt idx="691">
                  <c:v>0.26868900000000001</c:v>
                </c:pt>
                <c:pt idx="692">
                  <c:v>0.256075</c:v>
                </c:pt>
                <c:pt idx="693">
                  <c:v>0.26555400000000001</c:v>
                </c:pt>
                <c:pt idx="694">
                  <c:v>0.26146599999999998</c:v>
                </c:pt>
                <c:pt idx="695">
                  <c:v>0.260347</c:v>
                </c:pt>
                <c:pt idx="696">
                  <c:v>0.257212</c:v>
                </c:pt>
                <c:pt idx="697">
                  <c:v>0.26481399999999999</c:v>
                </c:pt>
                <c:pt idx="698">
                  <c:v>0.26996500000000001</c:v>
                </c:pt>
                <c:pt idx="699">
                  <c:v>0.265656</c:v>
                </c:pt>
                <c:pt idx="700">
                  <c:v>0.263658</c:v>
                </c:pt>
                <c:pt idx="701">
                  <c:v>0.26255800000000001</c:v>
                </c:pt>
                <c:pt idx="702">
                  <c:v>0.26107799999999998</c:v>
                </c:pt>
                <c:pt idx="703">
                  <c:v>0.269984</c:v>
                </c:pt>
                <c:pt idx="704">
                  <c:v>0.27101900000000001</c:v>
                </c:pt>
                <c:pt idx="705">
                  <c:v>0.26591500000000001</c:v>
                </c:pt>
                <c:pt idx="706">
                  <c:v>0.26245600000000002</c:v>
                </c:pt>
                <c:pt idx="707">
                  <c:v>0.262928</c:v>
                </c:pt>
                <c:pt idx="708">
                  <c:v>0.25774900000000001</c:v>
                </c:pt>
                <c:pt idx="709">
                  <c:v>0.24831600000000001</c:v>
                </c:pt>
                <c:pt idx="710">
                  <c:v>0.26313999999999999</c:v>
                </c:pt>
                <c:pt idx="711">
                  <c:v>0.257268</c:v>
                </c:pt>
                <c:pt idx="712">
                  <c:v>0.26263199999999998</c:v>
                </c:pt>
                <c:pt idx="713">
                  <c:v>0.262465</c:v>
                </c:pt>
                <c:pt idx="714">
                  <c:v>0.262965</c:v>
                </c:pt>
                <c:pt idx="715">
                  <c:v>0.25695299999999999</c:v>
                </c:pt>
                <c:pt idx="716">
                  <c:v>0.26128099999999999</c:v>
                </c:pt>
                <c:pt idx="717">
                  <c:v>0.26654299999999997</c:v>
                </c:pt>
                <c:pt idx="718">
                  <c:v>0.26879999999999998</c:v>
                </c:pt>
                <c:pt idx="719">
                  <c:v>0.26039400000000001</c:v>
                </c:pt>
                <c:pt idx="720">
                  <c:v>0.26999299999999998</c:v>
                </c:pt>
                <c:pt idx="721">
                  <c:v>0.26046799999999998</c:v>
                </c:pt>
                <c:pt idx="722">
                  <c:v>0.25499300000000003</c:v>
                </c:pt>
                <c:pt idx="723">
                  <c:v>0.26535999999999998</c:v>
                </c:pt>
                <c:pt idx="724">
                  <c:v>0.26382499999999998</c:v>
                </c:pt>
                <c:pt idx="725">
                  <c:v>0.25856299999999999</c:v>
                </c:pt>
                <c:pt idx="726">
                  <c:v>0.25251400000000002</c:v>
                </c:pt>
                <c:pt idx="727">
                  <c:v>0.26494400000000001</c:v>
                </c:pt>
                <c:pt idx="728">
                  <c:v>0.25792399999999999</c:v>
                </c:pt>
                <c:pt idx="729">
                  <c:v>0.26220599999999999</c:v>
                </c:pt>
                <c:pt idx="730">
                  <c:v>0.26597900000000002</c:v>
                </c:pt>
                <c:pt idx="731">
                  <c:v>0.264934</c:v>
                </c:pt>
                <c:pt idx="732">
                  <c:v>0.26332499999999998</c:v>
                </c:pt>
                <c:pt idx="733">
                  <c:v>0.26581300000000002</c:v>
                </c:pt>
                <c:pt idx="734">
                  <c:v>0.26949400000000001</c:v>
                </c:pt>
                <c:pt idx="735">
                  <c:v>0.25522400000000001</c:v>
                </c:pt>
                <c:pt idx="736">
                  <c:v>0.271121</c:v>
                </c:pt>
                <c:pt idx="737">
                  <c:v>0.25752700000000001</c:v>
                </c:pt>
                <c:pt idx="738">
                  <c:v>0.25958900000000001</c:v>
                </c:pt>
                <c:pt idx="739">
                  <c:v>0.25478899999999999</c:v>
                </c:pt>
                <c:pt idx="740">
                  <c:v>0.26821699999999998</c:v>
                </c:pt>
                <c:pt idx="741">
                  <c:v>0.271482</c:v>
                </c:pt>
                <c:pt idx="742">
                  <c:v>0.27086199999999999</c:v>
                </c:pt>
                <c:pt idx="743">
                  <c:v>0.25638</c:v>
                </c:pt>
                <c:pt idx="744">
                  <c:v>0.26216899999999999</c:v>
                </c:pt>
                <c:pt idx="745">
                  <c:v>0.26192900000000002</c:v>
                </c:pt>
                <c:pt idx="746">
                  <c:v>0.26120700000000002</c:v>
                </c:pt>
                <c:pt idx="747">
                  <c:v>0.26657999999999998</c:v>
                </c:pt>
                <c:pt idx="748">
                  <c:v>0.26906799999999997</c:v>
                </c:pt>
                <c:pt idx="749">
                  <c:v>0.26694099999999998</c:v>
                </c:pt>
                <c:pt idx="750">
                  <c:v>0.27359</c:v>
                </c:pt>
                <c:pt idx="751">
                  <c:v>0.26591500000000001</c:v>
                </c:pt>
                <c:pt idx="752">
                  <c:v>0.26552599999999998</c:v>
                </c:pt>
                <c:pt idx="753">
                  <c:v>0.261577</c:v>
                </c:pt>
                <c:pt idx="754">
                  <c:v>0.25708300000000001</c:v>
                </c:pt>
                <c:pt idx="755">
                  <c:v>0.26655299999999998</c:v>
                </c:pt>
                <c:pt idx="756">
                  <c:v>0.27648499999999998</c:v>
                </c:pt>
                <c:pt idx="757">
                  <c:v>0.25835900000000001</c:v>
                </c:pt>
                <c:pt idx="758">
                  <c:v>0.265295</c:v>
                </c:pt>
                <c:pt idx="759">
                  <c:v>0.26029200000000002</c:v>
                </c:pt>
                <c:pt idx="760">
                  <c:v>0.26327</c:v>
                </c:pt>
                <c:pt idx="761">
                  <c:v>0.279472</c:v>
                </c:pt>
                <c:pt idx="762">
                  <c:v>0.26425900000000002</c:v>
                </c:pt>
                <c:pt idx="763">
                  <c:v>0.246032</c:v>
                </c:pt>
                <c:pt idx="764">
                  <c:v>0.27053899999999997</c:v>
                </c:pt>
                <c:pt idx="765">
                  <c:v>0.26370399999999999</c:v>
                </c:pt>
                <c:pt idx="766">
                  <c:v>0.26695000000000002</c:v>
                </c:pt>
                <c:pt idx="767">
                  <c:v>0.27271200000000001</c:v>
                </c:pt>
                <c:pt idx="768">
                  <c:v>0.26425900000000002</c:v>
                </c:pt>
                <c:pt idx="769">
                  <c:v>0.26477699999999998</c:v>
                </c:pt>
                <c:pt idx="770">
                  <c:v>0.27015899999999998</c:v>
                </c:pt>
                <c:pt idx="771">
                  <c:v>0.26420399999999999</c:v>
                </c:pt>
                <c:pt idx="772">
                  <c:v>0.262826</c:v>
                </c:pt>
                <c:pt idx="773">
                  <c:v>0.27407999999999999</c:v>
                </c:pt>
                <c:pt idx="774">
                  <c:v>0.26322299999999998</c:v>
                </c:pt>
                <c:pt idx="775">
                  <c:v>0.26823599999999997</c:v>
                </c:pt>
                <c:pt idx="776">
                  <c:v>0.266571</c:v>
                </c:pt>
                <c:pt idx="777">
                  <c:v>0.25831300000000001</c:v>
                </c:pt>
                <c:pt idx="778">
                  <c:v>0.26824500000000001</c:v>
                </c:pt>
                <c:pt idx="779">
                  <c:v>0.26706099999999999</c:v>
                </c:pt>
                <c:pt idx="780">
                  <c:v>0.26623799999999997</c:v>
                </c:pt>
                <c:pt idx="781">
                  <c:v>0.26721899999999998</c:v>
                </c:pt>
                <c:pt idx="782">
                  <c:v>0.26376899999999998</c:v>
                </c:pt>
                <c:pt idx="783">
                  <c:v>0.26018999999999998</c:v>
                </c:pt>
                <c:pt idx="784">
                  <c:v>0.26788400000000001</c:v>
                </c:pt>
                <c:pt idx="785">
                  <c:v>0.27388600000000002</c:v>
                </c:pt>
                <c:pt idx="786">
                  <c:v>0.26090200000000002</c:v>
                </c:pt>
                <c:pt idx="787">
                  <c:v>0.26646900000000001</c:v>
                </c:pt>
                <c:pt idx="788">
                  <c:v>0.26872600000000002</c:v>
                </c:pt>
                <c:pt idx="789">
                  <c:v>0.26500800000000002</c:v>
                </c:pt>
                <c:pt idx="790">
                  <c:v>0.26346399999999998</c:v>
                </c:pt>
                <c:pt idx="791">
                  <c:v>0.25552900000000001</c:v>
                </c:pt>
                <c:pt idx="792">
                  <c:v>0.26928099999999999</c:v>
                </c:pt>
                <c:pt idx="793">
                  <c:v>0.26465699999999998</c:v>
                </c:pt>
                <c:pt idx="794">
                  <c:v>0.26508199999999998</c:v>
                </c:pt>
                <c:pt idx="795">
                  <c:v>0.26141999999999999</c:v>
                </c:pt>
                <c:pt idx="796">
                  <c:v>0.25905299999999998</c:v>
                </c:pt>
                <c:pt idx="797">
                  <c:v>0.25274600000000003</c:v>
                </c:pt>
                <c:pt idx="798">
                  <c:v>0.26676499999999997</c:v>
                </c:pt>
                <c:pt idx="799">
                  <c:v>0.265905</c:v>
                </c:pt>
                <c:pt idx="800">
                  <c:v>0.26429599999999998</c:v>
                </c:pt>
                <c:pt idx="801">
                  <c:v>0.26912399999999997</c:v>
                </c:pt>
                <c:pt idx="802">
                  <c:v>0.26358399999999998</c:v>
                </c:pt>
                <c:pt idx="803">
                  <c:v>0.259432</c:v>
                </c:pt>
                <c:pt idx="804">
                  <c:v>0.26763500000000001</c:v>
                </c:pt>
                <c:pt idx="805">
                  <c:v>0.26200299999999999</c:v>
                </c:pt>
                <c:pt idx="806">
                  <c:v>0.26241900000000001</c:v>
                </c:pt>
                <c:pt idx="807">
                  <c:v>0.26935500000000001</c:v>
                </c:pt>
                <c:pt idx="808">
                  <c:v>0.25734200000000002</c:v>
                </c:pt>
                <c:pt idx="809">
                  <c:v>0.25927499999999998</c:v>
                </c:pt>
                <c:pt idx="810">
                  <c:v>0.26717200000000002</c:v>
                </c:pt>
                <c:pt idx="811">
                  <c:v>0.27027000000000001</c:v>
                </c:pt>
                <c:pt idx="812">
                  <c:v>0.25564900000000002</c:v>
                </c:pt>
                <c:pt idx="813">
                  <c:v>0.27531</c:v>
                </c:pt>
                <c:pt idx="814">
                  <c:v>0.258932</c:v>
                </c:pt>
                <c:pt idx="815">
                  <c:v>0.25856299999999999</c:v>
                </c:pt>
                <c:pt idx="816">
                  <c:v>0.259108</c:v>
                </c:pt>
                <c:pt idx="817">
                  <c:v>0.25939499999999999</c:v>
                </c:pt>
                <c:pt idx="818">
                  <c:v>0.259515</c:v>
                </c:pt>
                <c:pt idx="819">
                  <c:v>0.26654299999999997</c:v>
                </c:pt>
                <c:pt idx="820">
                  <c:v>0.26386199999999999</c:v>
                </c:pt>
                <c:pt idx="821">
                  <c:v>0.25203399999999998</c:v>
                </c:pt>
                <c:pt idx="822">
                  <c:v>0.25645400000000002</c:v>
                </c:pt>
                <c:pt idx="823">
                  <c:v>0.25882100000000002</c:v>
                </c:pt>
                <c:pt idx="824">
                  <c:v>0.26055099999999998</c:v>
                </c:pt>
                <c:pt idx="825">
                  <c:v>0.25855299999999998</c:v>
                </c:pt>
                <c:pt idx="826">
                  <c:v>0.26264999999999999</c:v>
                </c:pt>
                <c:pt idx="827">
                  <c:v>0.26688600000000001</c:v>
                </c:pt>
                <c:pt idx="828">
                  <c:v>0.25583400000000001</c:v>
                </c:pt>
                <c:pt idx="829">
                  <c:v>0.25908999999999999</c:v>
                </c:pt>
                <c:pt idx="830">
                  <c:v>0.26123499999999999</c:v>
                </c:pt>
                <c:pt idx="831">
                  <c:v>0.25833099999999998</c:v>
                </c:pt>
                <c:pt idx="832">
                  <c:v>0.27009499999999997</c:v>
                </c:pt>
                <c:pt idx="833">
                  <c:v>0.26889200000000002</c:v>
                </c:pt>
                <c:pt idx="834">
                  <c:v>0.26271499999999998</c:v>
                </c:pt>
                <c:pt idx="835">
                  <c:v>0.27137099999999997</c:v>
                </c:pt>
                <c:pt idx="836">
                  <c:v>0.27155600000000002</c:v>
                </c:pt>
                <c:pt idx="837">
                  <c:v>0.25732300000000002</c:v>
                </c:pt>
                <c:pt idx="838">
                  <c:v>0.26297399999999999</c:v>
                </c:pt>
                <c:pt idx="839">
                  <c:v>0.26908700000000002</c:v>
                </c:pt>
                <c:pt idx="840">
                  <c:v>0.26144800000000001</c:v>
                </c:pt>
                <c:pt idx="841">
                  <c:v>0.26768999999999998</c:v>
                </c:pt>
                <c:pt idx="842">
                  <c:v>0.260569</c:v>
                </c:pt>
                <c:pt idx="843">
                  <c:v>0.25969100000000001</c:v>
                </c:pt>
                <c:pt idx="844">
                  <c:v>0.265517</c:v>
                </c:pt>
                <c:pt idx="845">
                  <c:v>0.26308500000000001</c:v>
                </c:pt>
                <c:pt idx="846">
                  <c:v>0.26592399999999999</c:v>
                </c:pt>
                <c:pt idx="847">
                  <c:v>0.25370700000000002</c:v>
                </c:pt>
                <c:pt idx="848">
                  <c:v>0.257934</c:v>
                </c:pt>
                <c:pt idx="849">
                  <c:v>0.27213799999999999</c:v>
                </c:pt>
                <c:pt idx="850">
                  <c:v>0.26348199999999999</c:v>
                </c:pt>
                <c:pt idx="851">
                  <c:v>0.26147599999999999</c:v>
                </c:pt>
                <c:pt idx="852">
                  <c:v>0.259996</c:v>
                </c:pt>
                <c:pt idx="853">
                  <c:v>0.26579399999999997</c:v>
                </c:pt>
                <c:pt idx="854">
                  <c:v>0.26312200000000002</c:v>
                </c:pt>
                <c:pt idx="855">
                  <c:v>0.25291200000000003</c:v>
                </c:pt>
                <c:pt idx="856">
                  <c:v>0.26386199999999999</c:v>
                </c:pt>
                <c:pt idx="857">
                  <c:v>0.26712599999999997</c:v>
                </c:pt>
                <c:pt idx="858">
                  <c:v>0.25821100000000002</c:v>
                </c:pt>
                <c:pt idx="859">
                  <c:v>0.27094499999999999</c:v>
                </c:pt>
                <c:pt idx="860">
                  <c:v>0.26003300000000001</c:v>
                </c:pt>
                <c:pt idx="861">
                  <c:v>0.24568000000000001</c:v>
                </c:pt>
                <c:pt idx="862">
                  <c:v>0.27544000000000002</c:v>
                </c:pt>
                <c:pt idx="863">
                  <c:v>0.26075399999999999</c:v>
                </c:pt>
                <c:pt idx="864">
                  <c:v>0.26080100000000001</c:v>
                </c:pt>
                <c:pt idx="865">
                  <c:v>0.257129</c:v>
                </c:pt>
                <c:pt idx="866">
                  <c:v>0.25753599999999999</c:v>
                </c:pt>
                <c:pt idx="867">
                  <c:v>0.25319900000000001</c:v>
                </c:pt>
                <c:pt idx="868">
                  <c:v>0.25048900000000002</c:v>
                </c:pt>
                <c:pt idx="869">
                  <c:v>0.25706400000000001</c:v>
                </c:pt>
                <c:pt idx="870">
                  <c:v>0.26675599999999999</c:v>
                </c:pt>
                <c:pt idx="871">
                  <c:v>0.26241900000000001</c:v>
                </c:pt>
                <c:pt idx="872">
                  <c:v>0.25845200000000002</c:v>
                </c:pt>
                <c:pt idx="873">
                  <c:v>0.27197199999999999</c:v>
                </c:pt>
                <c:pt idx="874">
                  <c:v>0.26179000000000002</c:v>
                </c:pt>
                <c:pt idx="875">
                  <c:v>0.26416699999999999</c:v>
                </c:pt>
                <c:pt idx="876">
                  <c:v>0.26690399999999997</c:v>
                </c:pt>
                <c:pt idx="877">
                  <c:v>0.26595200000000002</c:v>
                </c:pt>
                <c:pt idx="878">
                  <c:v>0.25522400000000001</c:v>
                </c:pt>
                <c:pt idx="879">
                  <c:v>0.27395999999999998</c:v>
                </c:pt>
                <c:pt idx="880">
                  <c:v>0.26504499999999998</c:v>
                </c:pt>
                <c:pt idx="881">
                  <c:v>0.26732</c:v>
                </c:pt>
                <c:pt idx="882">
                  <c:v>0.27060299999999998</c:v>
                </c:pt>
                <c:pt idx="883">
                  <c:v>0.25970900000000002</c:v>
                </c:pt>
                <c:pt idx="884">
                  <c:v>0.26412999999999998</c:v>
                </c:pt>
                <c:pt idx="885">
                  <c:v>0.25932100000000002</c:v>
                </c:pt>
                <c:pt idx="886">
                  <c:v>0.26166099999999998</c:v>
                </c:pt>
                <c:pt idx="887">
                  <c:v>0.26197500000000001</c:v>
                </c:pt>
                <c:pt idx="888">
                  <c:v>0.26927200000000001</c:v>
                </c:pt>
                <c:pt idx="889">
                  <c:v>0.26750499999999999</c:v>
                </c:pt>
                <c:pt idx="890">
                  <c:v>0.26376899999999998</c:v>
                </c:pt>
                <c:pt idx="891">
                  <c:v>0.26520300000000002</c:v>
                </c:pt>
                <c:pt idx="892">
                  <c:v>0.26752399999999998</c:v>
                </c:pt>
                <c:pt idx="893">
                  <c:v>0.25611200000000001</c:v>
                </c:pt>
                <c:pt idx="894">
                  <c:v>0.26736700000000002</c:v>
                </c:pt>
                <c:pt idx="895">
                  <c:v>0.26629399999999998</c:v>
                </c:pt>
                <c:pt idx="896">
                  <c:v>0.25395699999999999</c:v>
                </c:pt>
                <c:pt idx="897">
                  <c:v>0.257185</c:v>
                </c:pt>
                <c:pt idx="898">
                  <c:v>0.26323299999999999</c:v>
                </c:pt>
                <c:pt idx="899">
                  <c:v>0.261291</c:v>
                </c:pt>
                <c:pt idx="900">
                  <c:v>0.25907999999999998</c:v>
                </c:pt>
                <c:pt idx="901">
                  <c:v>0.25819300000000001</c:v>
                </c:pt>
                <c:pt idx="902">
                  <c:v>0.260042</c:v>
                </c:pt>
                <c:pt idx="903">
                  <c:v>0.262262</c:v>
                </c:pt>
                <c:pt idx="904">
                  <c:v>0.260828</c:v>
                </c:pt>
                <c:pt idx="905">
                  <c:v>0.25264399999999998</c:v>
                </c:pt>
                <c:pt idx="906">
                  <c:v>0.26051400000000002</c:v>
                </c:pt>
                <c:pt idx="907">
                  <c:v>0.26971499999999998</c:v>
                </c:pt>
                <c:pt idx="908">
                  <c:v>0.26388899999999998</c:v>
                </c:pt>
                <c:pt idx="909">
                  <c:v>0.26703399999999999</c:v>
                </c:pt>
                <c:pt idx="910">
                  <c:v>0.25983899999999999</c:v>
                </c:pt>
                <c:pt idx="911">
                  <c:v>0.25949699999999998</c:v>
                </c:pt>
                <c:pt idx="912">
                  <c:v>0.26553500000000002</c:v>
                </c:pt>
                <c:pt idx="913">
                  <c:v>0.27432099999999998</c:v>
                </c:pt>
                <c:pt idx="914">
                  <c:v>0.25355</c:v>
                </c:pt>
                <c:pt idx="915">
                  <c:v>0.27039999999999997</c:v>
                </c:pt>
                <c:pt idx="916">
                  <c:v>0.25928400000000001</c:v>
                </c:pt>
                <c:pt idx="917">
                  <c:v>0.26981699999999997</c:v>
                </c:pt>
                <c:pt idx="918">
                  <c:v>0.26828200000000002</c:v>
                </c:pt>
                <c:pt idx="919">
                  <c:v>0.27323900000000001</c:v>
                </c:pt>
                <c:pt idx="920">
                  <c:v>0.26105</c:v>
                </c:pt>
                <c:pt idx="921">
                  <c:v>0.25556600000000002</c:v>
                </c:pt>
                <c:pt idx="922">
                  <c:v>0.265129</c:v>
                </c:pt>
                <c:pt idx="923">
                  <c:v>0.25772099999999998</c:v>
                </c:pt>
                <c:pt idx="924">
                  <c:v>0.25162699999999999</c:v>
                </c:pt>
                <c:pt idx="925">
                  <c:v>0.26198399999999999</c:v>
                </c:pt>
                <c:pt idx="926">
                  <c:v>0.26484200000000002</c:v>
                </c:pt>
                <c:pt idx="927">
                  <c:v>0.25455800000000001</c:v>
                </c:pt>
                <c:pt idx="928">
                  <c:v>0.257573</c:v>
                </c:pt>
                <c:pt idx="929">
                  <c:v>0.25513200000000003</c:v>
                </c:pt>
                <c:pt idx="930">
                  <c:v>0.26699699999999998</c:v>
                </c:pt>
                <c:pt idx="931">
                  <c:v>0.26058799999999999</c:v>
                </c:pt>
                <c:pt idx="932">
                  <c:v>0.260181</c:v>
                </c:pt>
                <c:pt idx="933">
                  <c:v>0.26461099999999999</c:v>
                </c:pt>
                <c:pt idx="934">
                  <c:v>0.26642300000000002</c:v>
                </c:pt>
                <c:pt idx="935">
                  <c:v>0.265461</c:v>
                </c:pt>
                <c:pt idx="936">
                  <c:v>0.25650000000000001</c:v>
                </c:pt>
                <c:pt idx="937">
                  <c:v>0.25853500000000001</c:v>
                </c:pt>
                <c:pt idx="938">
                  <c:v>0.26942899999999997</c:v>
                </c:pt>
                <c:pt idx="939">
                  <c:v>0.26403700000000002</c:v>
                </c:pt>
                <c:pt idx="940">
                  <c:v>0.24987000000000001</c:v>
                </c:pt>
                <c:pt idx="941">
                  <c:v>0.25540000000000002</c:v>
                </c:pt>
                <c:pt idx="942">
                  <c:v>0.256741</c:v>
                </c:pt>
                <c:pt idx="943">
                  <c:v>0.26456400000000002</c:v>
                </c:pt>
                <c:pt idx="944">
                  <c:v>0.27177800000000002</c:v>
                </c:pt>
                <c:pt idx="945">
                  <c:v>0.26089299999999999</c:v>
                </c:pt>
                <c:pt idx="946">
                  <c:v>0.26235399999999998</c:v>
                </c:pt>
                <c:pt idx="947">
                  <c:v>0.26186399999999999</c:v>
                </c:pt>
                <c:pt idx="948">
                  <c:v>0.27054800000000001</c:v>
                </c:pt>
                <c:pt idx="949">
                  <c:v>0.26191999999999999</c:v>
                </c:pt>
                <c:pt idx="950">
                  <c:v>0.25907999999999998</c:v>
                </c:pt>
                <c:pt idx="951">
                  <c:v>0.25519599999999998</c:v>
                </c:pt>
                <c:pt idx="952">
                  <c:v>0.26794000000000001</c:v>
                </c:pt>
                <c:pt idx="953">
                  <c:v>0.266488</c:v>
                </c:pt>
                <c:pt idx="954">
                  <c:v>0.26653399999999999</c:v>
                </c:pt>
                <c:pt idx="955">
                  <c:v>0.263575</c:v>
                </c:pt>
                <c:pt idx="956">
                  <c:v>0.251081</c:v>
                </c:pt>
                <c:pt idx="957">
                  <c:v>0.25872000000000001</c:v>
                </c:pt>
                <c:pt idx="958">
                  <c:v>0.25357800000000003</c:v>
                </c:pt>
                <c:pt idx="959">
                  <c:v>0.262484</c:v>
                </c:pt>
                <c:pt idx="960">
                  <c:v>0.26718199999999998</c:v>
                </c:pt>
                <c:pt idx="961">
                  <c:v>0.26261299999999999</c:v>
                </c:pt>
                <c:pt idx="962">
                  <c:v>0.26245600000000002</c:v>
                </c:pt>
                <c:pt idx="963">
                  <c:v>0.258969</c:v>
                </c:pt>
                <c:pt idx="964">
                  <c:v>0.25573299999999999</c:v>
                </c:pt>
                <c:pt idx="965">
                  <c:v>0.26571099999999997</c:v>
                </c:pt>
                <c:pt idx="966">
                  <c:v>0.256075</c:v>
                </c:pt>
                <c:pt idx="967">
                  <c:v>0.26188299999999998</c:v>
                </c:pt>
                <c:pt idx="968">
                  <c:v>0.25700899999999999</c:v>
                </c:pt>
                <c:pt idx="969">
                  <c:v>0.27261000000000002</c:v>
                </c:pt>
                <c:pt idx="970">
                  <c:v>0.259127</c:v>
                </c:pt>
                <c:pt idx="971">
                  <c:v>0.25653700000000002</c:v>
                </c:pt>
                <c:pt idx="972">
                  <c:v>0.26108700000000001</c:v>
                </c:pt>
                <c:pt idx="973">
                  <c:v>0.26064300000000001</c:v>
                </c:pt>
                <c:pt idx="974">
                  <c:v>0.261374</c:v>
                </c:pt>
                <c:pt idx="975">
                  <c:v>0.257656</c:v>
                </c:pt>
                <c:pt idx="976">
                  <c:v>0.256685</c:v>
                </c:pt>
                <c:pt idx="977">
                  <c:v>0.26356600000000002</c:v>
                </c:pt>
                <c:pt idx="978">
                  <c:v>0.26484200000000002</c:v>
                </c:pt>
                <c:pt idx="979">
                  <c:v>0.26312200000000002</c:v>
                </c:pt>
                <c:pt idx="980">
                  <c:v>0.25538100000000002</c:v>
                </c:pt>
                <c:pt idx="981">
                  <c:v>0.26351000000000002</c:v>
                </c:pt>
                <c:pt idx="982">
                  <c:v>0.25724000000000002</c:v>
                </c:pt>
                <c:pt idx="983">
                  <c:v>0.26622899999999999</c:v>
                </c:pt>
                <c:pt idx="984">
                  <c:v>0.26309399999999999</c:v>
                </c:pt>
                <c:pt idx="985">
                  <c:v>0.25678699999999999</c:v>
                </c:pt>
                <c:pt idx="986">
                  <c:v>0.25821100000000002</c:v>
                </c:pt>
                <c:pt idx="987">
                  <c:v>0.26024599999999998</c:v>
                </c:pt>
                <c:pt idx="988">
                  <c:v>0.26614599999999999</c:v>
                </c:pt>
                <c:pt idx="989">
                  <c:v>0.25126599999999999</c:v>
                </c:pt>
                <c:pt idx="990">
                  <c:v>0.26122600000000001</c:v>
                </c:pt>
                <c:pt idx="991">
                  <c:v>0.257712</c:v>
                </c:pt>
                <c:pt idx="992">
                  <c:v>0.26494400000000001</c:v>
                </c:pt>
                <c:pt idx="993">
                  <c:v>0.264768</c:v>
                </c:pt>
                <c:pt idx="994">
                  <c:v>0.26463799999999998</c:v>
                </c:pt>
                <c:pt idx="995">
                  <c:v>0.260884</c:v>
                </c:pt>
                <c:pt idx="996">
                  <c:v>0.266405</c:v>
                </c:pt>
                <c:pt idx="997">
                  <c:v>0.2661</c:v>
                </c:pt>
                <c:pt idx="998">
                  <c:v>0.25559399999999999</c:v>
                </c:pt>
                <c:pt idx="999">
                  <c:v>0.25735999999999998</c:v>
                </c:pt>
                <c:pt idx="1000">
                  <c:v>0.257129</c:v>
                </c:pt>
                <c:pt idx="1001">
                  <c:v>0.27035399999999998</c:v>
                </c:pt>
                <c:pt idx="1002">
                  <c:v>0.26153999999999999</c:v>
                </c:pt>
                <c:pt idx="1003">
                  <c:v>0.26780999999999999</c:v>
                </c:pt>
                <c:pt idx="1004">
                  <c:v>0.26273299999999999</c:v>
                </c:pt>
                <c:pt idx="1005">
                  <c:v>0.25608399999999998</c:v>
                </c:pt>
                <c:pt idx="1006">
                  <c:v>0.26338099999999998</c:v>
                </c:pt>
                <c:pt idx="1007">
                  <c:v>0.26473999999999998</c:v>
                </c:pt>
                <c:pt idx="1008">
                  <c:v>0.26003300000000001</c:v>
                </c:pt>
                <c:pt idx="1009">
                  <c:v>0.25998700000000002</c:v>
                </c:pt>
                <c:pt idx="1010">
                  <c:v>0.25766499999999998</c:v>
                </c:pt>
                <c:pt idx="1011">
                  <c:v>0.25785000000000002</c:v>
                </c:pt>
                <c:pt idx="1012">
                  <c:v>0.25758199999999998</c:v>
                </c:pt>
                <c:pt idx="1013">
                  <c:v>0.25724900000000001</c:v>
                </c:pt>
                <c:pt idx="1014">
                  <c:v>0.266322</c:v>
                </c:pt>
                <c:pt idx="1015">
                  <c:v>0.25140499999999999</c:v>
                </c:pt>
                <c:pt idx="1016">
                  <c:v>0.26832800000000001</c:v>
                </c:pt>
                <c:pt idx="1017">
                  <c:v>0.26133699999999999</c:v>
                </c:pt>
                <c:pt idx="1018">
                  <c:v>0.26451799999999998</c:v>
                </c:pt>
                <c:pt idx="1019">
                  <c:v>0.26237300000000002</c:v>
                </c:pt>
                <c:pt idx="1020">
                  <c:v>0.25272699999999998</c:v>
                </c:pt>
                <c:pt idx="1021">
                  <c:v>0.26795799999999997</c:v>
                </c:pt>
                <c:pt idx="1022">
                  <c:v>0.26708900000000002</c:v>
                </c:pt>
                <c:pt idx="1023">
                  <c:v>0.262326</c:v>
                </c:pt>
                <c:pt idx="1024">
                  <c:v>0.261513</c:v>
                </c:pt>
                <c:pt idx="1025">
                  <c:v>0.26474900000000001</c:v>
                </c:pt>
                <c:pt idx="1026">
                  <c:v>0.26514700000000002</c:v>
                </c:pt>
                <c:pt idx="1027">
                  <c:v>0.26748699999999997</c:v>
                </c:pt>
                <c:pt idx="1028">
                  <c:v>0.26039400000000001</c:v>
                </c:pt>
                <c:pt idx="1029">
                  <c:v>0.26880900000000002</c:v>
                </c:pt>
                <c:pt idx="1030">
                  <c:v>0.24835299999999999</c:v>
                </c:pt>
                <c:pt idx="1031">
                  <c:v>0.259654</c:v>
                </c:pt>
                <c:pt idx="1032">
                  <c:v>0.26861499999999999</c:v>
                </c:pt>
                <c:pt idx="1033">
                  <c:v>0.25118299999999999</c:v>
                </c:pt>
                <c:pt idx="1034">
                  <c:v>0.26036599999999999</c:v>
                </c:pt>
                <c:pt idx="1035">
                  <c:v>0.26184600000000002</c:v>
                </c:pt>
                <c:pt idx="1036">
                  <c:v>0.25286599999999998</c:v>
                </c:pt>
                <c:pt idx="1037">
                  <c:v>0.25433600000000001</c:v>
                </c:pt>
                <c:pt idx="1038">
                  <c:v>0.257656</c:v>
                </c:pt>
                <c:pt idx="1039">
                  <c:v>0.26194699999999999</c:v>
                </c:pt>
                <c:pt idx="1040">
                  <c:v>0.25735999999999998</c:v>
                </c:pt>
                <c:pt idx="1041">
                  <c:v>0.25972800000000001</c:v>
                </c:pt>
                <c:pt idx="1042">
                  <c:v>0.26642300000000002</c:v>
                </c:pt>
                <c:pt idx="1043">
                  <c:v>0.25506699999999999</c:v>
                </c:pt>
                <c:pt idx="1044">
                  <c:v>0.25873800000000002</c:v>
                </c:pt>
                <c:pt idx="1045">
                  <c:v>0.262299</c:v>
                </c:pt>
                <c:pt idx="1046">
                  <c:v>0.257351</c:v>
                </c:pt>
                <c:pt idx="1047">
                  <c:v>0.26191999999999999</c:v>
                </c:pt>
                <c:pt idx="1048">
                  <c:v>0.26166099999999998</c:v>
                </c:pt>
                <c:pt idx="1049">
                  <c:v>0.25883099999999998</c:v>
                </c:pt>
                <c:pt idx="1050">
                  <c:v>0.25502999999999998</c:v>
                </c:pt>
                <c:pt idx="1051">
                  <c:v>0.252857</c:v>
                </c:pt>
                <c:pt idx="1052">
                  <c:v>0.24756700000000001</c:v>
                </c:pt>
                <c:pt idx="1053">
                  <c:v>0.26641399999999998</c:v>
                </c:pt>
                <c:pt idx="1054">
                  <c:v>0.26069900000000001</c:v>
                </c:pt>
                <c:pt idx="1055">
                  <c:v>0.260625</c:v>
                </c:pt>
                <c:pt idx="1056">
                  <c:v>0.26176199999999999</c:v>
                </c:pt>
                <c:pt idx="1057">
                  <c:v>0.25693500000000002</c:v>
                </c:pt>
                <c:pt idx="1058">
                  <c:v>0.253828</c:v>
                </c:pt>
                <c:pt idx="1059">
                  <c:v>0.25775799999999999</c:v>
                </c:pt>
                <c:pt idx="1060">
                  <c:v>0.25889499999999999</c:v>
                </c:pt>
                <c:pt idx="1061">
                  <c:v>0.264907</c:v>
                </c:pt>
                <c:pt idx="1062">
                  <c:v>0.25298599999999999</c:v>
                </c:pt>
                <c:pt idx="1063">
                  <c:v>0.26153100000000001</c:v>
                </c:pt>
                <c:pt idx="1064">
                  <c:v>0.269401</c:v>
                </c:pt>
                <c:pt idx="1065">
                  <c:v>0.248667</c:v>
                </c:pt>
                <c:pt idx="1066">
                  <c:v>0.26310299999999998</c:v>
                </c:pt>
                <c:pt idx="1067">
                  <c:v>0.26104100000000002</c:v>
                </c:pt>
                <c:pt idx="1068">
                  <c:v>0.26498100000000002</c:v>
                </c:pt>
                <c:pt idx="1069">
                  <c:v>0.26199299999999998</c:v>
                </c:pt>
                <c:pt idx="1070">
                  <c:v>0.27326699999999998</c:v>
                </c:pt>
                <c:pt idx="1071">
                  <c:v>0.264268</c:v>
                </c:pt>
                <c:pt idx="1072">
                  <c:v>0.27039999999999997</c:v>
                </c:pt>
                <c:pt idx="1073">
                  <c:v>0.26944699999999999</c:v>
                </c:pt>
                <c:pt idx="1074">
                  <c:v>0.25197799999999998</c:v>
                </c:pt>
                <c:pt idx="1075">
                  <c:v>0.26178099999999999</c:v>
                </c:pt>
                <c:pt idx="1076">
                  <c:v>0.26118000000000002</c:v>
                </c:pt>
                <c:pt idx="1077">
                  <c:v>0.25778600000000002</c:v>
                </c:pt>
                <c:pt idx="1078">
                  <c:v>0.26907700000000001</c:v>
                </c:pt>
                <c:pt idx="1079">
                  <c:v>0.26602599999999998</c:v>
                </c:pt>
                <c:pt idx="1080">
                  <c:v>0.271565</c:v>
                </c:pt>
                <c:pt idx="1081">
                  <c:v>0.26453700000000002</c:v>
                </c:pt>
                <c:pt idx="1082">
                  <c:v>0.25713799999999998</c:v>
                </c:pt>
                <c:pt idx="1083">
                  <c:v>0.26839299999999999</c:v>
                </c:pt>
                <c:pt idx="1084">
                  <c:v>0.25652799999999998</c:v>
                </c:pt>
                <c:pt idx="1085">
                  <c:v>0.27013199999999998</c:v>
                </c:pt>
                <c:pt idx="1086">
                  <c:v>0.25353199999999998</c:v>
                </c:pt>
                <c:pt idx="1087">
                  <c:v>0.25647300000000001</c:v>
                </c:pt>
                <c:pt idx="1088">
                  <c:v>0.25445600000000002</c:v>
                </c:pt>
                <c:pt idx="1089">
                  <c:v>0.25195000000000001</c:v>
                </c:pt>
                <c:pt idx="1090">
                  <c:v>0.25630599999999998</c:v>
                </c:pt>
                <c:pt idx="1091">
                  <c:v>0.26124399999999998</c:v>
                </c:pt>
                <c:pt idx="1092">
                  <c:v>0.26146599999999998</c:v>
                </c:pt>
                <c:pt idx="1093">
                  <c:v>0.25895099999999999</c:v>
                </c:pt>
                <c:pt idx="1094">
                  <c:v>0.25380900000000001</c:v>
                </c:pt>
                <c:pt idx="1095">
                  <c:v>0.261291</c:v>
                </c:pt>
                <c:pt idx="1096">
                  <c:v>0.25866400000000001</c:v>
                </c:pt>
                <c:pt idx="1097">
                  <c:v>0.26215100000000002</c:v>
                </c:pt>
                <c:pt idx="1098">
                  <c:v>0.26233600000000001</c:v>
                </c:pt>
                <c:pt idx="1099">
                  <c:v>0.26651599999999998</c:v>
                </c:pt>
                <c:pt idx="1100">
                  <c:v>0.26645999999999997</c:v>
                </c:pt>
                <c:pt idx="1101">
                  <c:v>0.25775799999999999</c:v>
                </c:pt>
                <c:pt idx="1102">
                  <c:v>0.26250200000000001</c:v>
                </c:pt>
                <c:pt idx="1103">
                  <c:v>0.25431799999999999</c:v>
                </c:pt>
                <c:pt idx="1104">
                  <c:v>0.262484</c:v>
                </c:pt>
                <c:pt idx="1105">
                  <c:v>0.25741599999999998</c:v>
                </c:pt>
                <c:pt idx="1106">
                  <c:v>0.254077</c:v>
                </c:pt>
                <c:pt idx="1107">
                  <c:v>0.26061600000000001</c:v>
                </c:pt>
                <c:pt idx="1108">
                  <c:v>0.257573</c:v>
                </c:pt>
                <c:pt idx="1109">
                  <c:v>0.25709199999999999</c:v>
                </c:pt>
                <c:pt idx="1110">
                  <c:v>0.261152</c:v>
                </c:pt>
                <c:pt idx="1111">
                  <c:v>0.25758199999999998</c:v>
                </c:pt>
                <c:pt idx="1112">
                  <c:v>0.25497399999999998</c:v>
                </c:pt>
                <c:pt idx="1113">
                  <c:v>0.26119799999999999</c:v>
                </c:pt>
                <c:pt idx="1114">
                  <c:v>0.25312499999999999</c:v>
                </c:pt>
                <c:pt idx="1115">
                  <c:v>0.26849499999999998</c:v>
                </c:pt>
                <c:pt idx="1116">
                  <c:v>0.265378</c:v>
                </c:pt>
                <c:pt idx="1117">
                  <c:v>0.26328800000000002</c:v>
                </c:pt>
                <c:pt idx="1118">
                  <c:v>0.261735</c:v>
                </c:pt>
                <c:pt idx="1119">
                  <c:v>0.25653700000000002</c:v>
                </c:pt>
                <c:pt idx="1120">
                  <c:v>0.25109900000000002</c:v>
                </c:pt>
                <c:pt idx="1121">
                  <c:v>0.25989400000000001</c:v>
                </c:pt>
                <c:pt idx="1122">
                  <c:v>0.261152</c:v>
                </c:pt>
                <c:pt idx="1123">
                  <c:v>0.25299500000000003</c:v>
                </c:pt>
                <c:pt idx="1124">
                  <c:v>0.25436399999999998</c:v>
                </c:pt>
                <c:pt idx="1125">
                  <c:v>0.24964800000000001</c:v>
                </c:pt>
                <c:pt idx="1126">
                  <c:v>0.259191</c:v>
                </c:pt>
                <c:pt idx="1127">
                  <c:v>0.25648199999999999</c:v>
                </c:pt>
                <c:pt idx="1128">
                  <c:v>0.26435199999999998</c:v>
                </c:pt>
                <c:pt idx="1129">
                  <c:v>0.25430900000000001</c:v>
                </c:pt>
                <c:pt idx="1130">
                  <c:v>0.24598500000000001</c:v>
                </c:pt>
                <c:pt idx="1131">
                  <c:v>0.25561200000000001</c:v>
                </c:pt>
                <c:pt idx="1132">
                  <c:v>0.26619199999999998</c:v>
                </c:pt>
                <c:pt idx="1133">
                  <c:v>0.25529800000000002</c:v>
                </c:pt>
                <c:pt idx="1134">
                  <c:v>0.27018700000000001</c:v>
                </c:pt>
                <c:pt idx="1135">
                  <c:v>0.265378</c:v>
                </c:pt>
                <c:pt idx="1136">
                  <c:v>0.26302900000000001</c:v>
                </c:pt>
                <c:pt idx="1137">
                  <c:v>0.26160499999999998</c:v>
                </c:pt>
                <c:pt idx="1138">
                  <c:v>0.25856299999999999</c:v>
                </c:pt>
                <c:pt idx="1139">
                  <c:v>0.265461</c:v>
                </c:pt>
                <c:pt idx="1140">
                  <c:v>0.25899699999999998</c:v>
                </c:pt>
                <c:pt idx="1141">
                  <c:v>0.26077299999999998</c:v>
                </c:pt>
                <c:pt idx="1142">
                  <c:v>0.25335600000000003</c:v>
                </c:pt>
                <c:pt idx="1143">
                  <c:v>0.25575999999999999</c:v>
                </c:pt>
                <c:pt idx="1144">
                  <c:v>0.256824</c:v>
                </c:pt>
                <c:pt idx="1145">
                  <c:v>0.25697199999999998</c:v>
                </c:pt>
                <c:pt idx="1146">
                  <c:v>0.262382</c:v>
                </c:pt>
                <c:pt idx="1147">
                  <c:v>0.25265300000000002</c:v>
                </c:pt>
                <c:pt idx="1148">
                  <c:v>0.267098</c:v>
                </c:pt>
                <c:pt idx="1149">
                  <c:v>0.26065300000000002</c:v>
                </c:pt>
                <c:pt idx="1150">
                  <c:v>0.26406499999999999</c:v>
                </c:pt>
                <c:pt idx="1151">
                  <c:v>0.25339299999999998</c:v>
                </c:pt>
                <c:pt idx="1152">
                  <c:v>0.27266600000000002</c:v>
                </c:pt>
                <c:pt idx="1153">
                  <c:v>0.26625700000000002</c:v>
                </c:pt>
                <c:pt idx="1154">
                  <c:v>0.262299</c:v>
                </c:pt>
                <c:pt idx="1155">
                  <c:v>0.25933</c:v>
                </c:pt>
                <c:pt idx="1156">
                  <c:v>0.25261600000000001</c:v>
                </c:pt>
                <c:pt idx="1157">
                  <c:v>0.26845799999999997</c:v>
                </c:pt>
                <c:pt idx="1158">
                  <c:v>0.25444699999999998</c:v>
                </c:pt>
                <c:pt idx="1159">
                  <c:v>0.25914500000000001</c:v>
                </c:pt>
                <c:pt idx="1160">
                  <c:v>0.25933899999999999</c:v>
                </c:pt>
                <c:pt idx="1161">
                  <c:v>0.25846999999999998</c:v>
                </c:pt>
                <c:pt idx="1162">
                  <c:v>0.25463200000000002</c:v>
                </c:pt>
                <c:pt idx="1163">
                  <c:v>0.26381500000000002</c:v>
                </c:pt>
                <c:pt idx="1164">
                  <c:v>0.25975599999999999</c:v>
                </c:pt>
                <c:pt idx="1165">
                  <c:v>0.25828499999999999</c:v>
                </c:pt>
                <c:pt idx="1166">
                  <c:v>0.26438899999999999</c:v>
                </c:pt>
                <c:pt idx="1167">
                  <c:v>0.26129999999999998</c:v>
                </c:pt>
                <c:pt idx="1168">
                  <c:v>0.256768</c:v>
                </c:pt>
                <c:pt idx="1169">
                  <c:v>0.25983899999999999</c:v>
                </c:pt>
                <c:pt idx="1170">
                  <c:v>0.26217800000000002</c:v>
                </c:pt>
                <c:pt idx="1171">
                  <c:v>0.25816499999999998</c:v>
                </c:pt>
                <c:pt idx="1172">
                  <c:v>0.26347300000000001</c:v>
                </c:pt>
                <c:pt idx="1173">
                  <c:v>0.260042</c:v>
                </c:pt>
                <c:pt idx="1174">
                  <c:v>0.25535400000000003</c:v>
                </c:pt>
                <c:pt idx="1175">
                  <c:v>0.26747700000000002</c:v>
                </c:pt>
                <c:pt idx="1176">
                  <c:v>0.25541799999999998</c:v>
                </c:pt>
                <c:pt idx="1177">
                  <c:v>0.26389899999999999</c:v>
                </c:pt>
                <c:pt idx="1178">
                  <c:v>0.25559399999999999</c:v>
                </c:pt>
                <c:pt idx="1179">
                  <c:v>0.257656</c:v>
                </c:pt>
                <c:pt idx="1180">
                  <c:v>0.25578800000000002</c:v>
                </c:pt>
                <c:pt idx="1181">
                  <c:v>0.25870100000000001</c:v>
                </c:pt>
                <c:pt idx="1182">
                  <c:v>0.261374</c:v>
                </c:pt>
                <c:pt idx="1183">
                  <c:v>0.25881199999999999</c:v>
                </c:pt>
                <c:pt idx="1184">
                  <c:v>0.25988499999999998</c:v>
                </c:pt>
                <c:pt idx="1185">
                  <c:v>0.25242199999999998</c:v>
                </c:pt>
                <c:pt idx="1186">
                  <c:v>0.25957999999999998</c:v>
                </c:pt>
                <c:pt idx="1187">
                  <c:v>0.25891399999999998</c:v>
                </c:pt>
                <c:pt idx="1188">
                  <c:v>0.26243699999999998</c:v>
                </c:pt>
                <c:pt idx="1189">
                  <c:v>0.259654</c:v>
                </c:pt>
                <c:pt idx="1190">
                  <c:v>0.26703399999999999</c:v>
                </c:pt>
                <c:pt idx="1191">
                  <c:v>0.25461400000000001</c:v>
                </c:pt>
                <c:pt idx="1192">
                  <c:v>0.25843300000000002</c:v>
                </c:pt>
                <c:pt idx="1193">
                  <c:v>0.26198399999999999</c:v>
                </c:pt>
                <c:pt idx="1194">
                  <c:v>0.261938</c:v>
                </c:pt>
                <c:pt idx="1195">
                  <c:v>0.25586199999999998</c:v>
                </c:pt>
                <c:pt idx="1196">
                  <c:v>0.26119799999999999</c:v>
                </c:pt>
                <c:pt idx="1197">
                  <c:v>0.25925599999999999</c:v>
                </c:pt>
                <c:pt idx="1198">
                  <c:v>0.26338099999999998</c:v>
                </c:pt>
                <c:pt idx="1199">
                  <c:v>0.25128400000000001</c:v>
                </c:pt>
                <c:pt idx="1200">
                  <c:v>0.25799800000000001</c:v>
                </c:pt>
                <c:pt idx="1201">
                  <c:v>0.25728600000000001</c:v>
                </c:pt>
                <c:pt idx="1202">
                  <c:v>0.25098900000000002</c:v>
                </c:pt>
                <c:pt idx="1203">
                  <c:v>0.25625100000000001</c:v>
                </c:pt>
                <c:pt idx="1204">
                  <c:v>0.26069900000000001</c:v>
                </c:pt>
                <c:pt idx="1205">
                  <c:v>0.26306600000000002</c:v>
                </c:pt>
                <c:pt idx="1206">
                  <c:v>0.25692599999999999</c:v>
                </c:pt>
                <c:pt idx="1207">
                  <c:v>0.261716</c:v>
                </c:pt>
                <c:pt idx="1208">
                  <c:v>0.26506400000000002</c:v>
                </c:pt>
                <c:pt idx="1209">
                  <c:v>0.25960800000000001</c:v>
                </c:pt>
                <c:pt idx="1210">
                  <c:v>0.26482299999999998</c:v>
                </c:pt>
                <c:pt idx="1211">
                  <c:v>0.26306600000000002</c:v>
                </c:pt>
                <c:pt idx="1212">
                  <c:v>0.25971899999999998</c:v>
                </c:pt>
                <c:pt idx="1213">
                  <c:v>0.25531700000000002</c:v>
                </c:pt>
                <c:pt idx="1214">
                  <c:v>0.26013500000000001</c:v>
                </c:pt>
                <c:pt idx="1215">
                  <c:v>0.25664799999999999</c:v>
                </c:pt>
                <c:pt idx="1216">
                  <c:v>0.262382</c:v>
                </c:pt>
                <c:pt idx="1217">
                  <c:v>0.251913</c:v>
                </c:pt>
                <c:pt idx="1218">
                  <c:v>0.24704000000000001</c:v>
                </c:pt>
                <c:pt idx="1219">
                  <c:v>0.25417000000000001</c:v>
                </c:pt>
                <c:pt idx="1220">
                  <c:v>0.25216300000000003</c:v>
                </c:pt>
                <c:pt idx="1221">
                  <c:v>0.26122600000000001</c:v>
                </c:pt>
                <c:pt idx="1222">
                  <c:v>0.26364900000000002</c:v>
                </c:pt>
                <c:pt idx="1223">
                  <c:v>0.24917600000000001</c:v>
                </c:pt>
                <c:pt idx="1224">
                  <c:v>0.25533499999999998</c:v>
                </c:pt>
                <c:pt idx="1225">
                  <c:v>0.265822</c:v>
                </c:pt>
                <c:pt idx="1226">
                  <c:v>0.26243699999999998</c:v>
                </c:pt>
                <c:pt idx="1227">
                  <c:v>0.25445600000000002</c:v>
                </c:pt>
                <c:pt idx="1228">
                  <c:v>0.25864599999999999</c:v>
                </c:pt>
                <c:pt idx="1229">
                  <c:v>0.26111499999999999</c:v>
                </c:pt>
                <c:pt idx="1230">
                  <c:v>0.256075</c:v>
                </c:pt>
                <c:pt idx="1231">
                  <c:v>0.25289400000000001</c:v>
                </c:pt>
                <c:pt idx="1232">
                  <c:v>0.26501799999999998</c:v>
                </c:pt>
                <c:pt idx="1233">
                  <c:v>0.25749</c:v>
                </c:pt>
                <c:pt idx="1234">
                  <c:v>0.26871699999999998</c:v>
                </c:pt>
                <c:pt idx="1235">
                  <c:v>0.26165100000000002</c:v>
                </c:pt>
                <c:pt idx="1236">
                  <c:v>0.25462299999999999</c:v>
                </c:pt>
                <c:pt idx="1237">
                  <c:v>0.25700000000000001</c:v>
                </c:pt>
                <c:pt idx="1238">
                  <c:v>0.26455499999999998</c:v>
                </c:pt>
                <c:pt idx="1239">
                  <c:v>0.25766499999999998</c:v>
                </c:pt>
                <c:pt idx="1240">
                  <c:v>0.25966299999999998</c:v>
                </c:pt>
                <c:pt idx="1241">
                  <c:v>0.25328200000000001</c:v>
                </c:pt>
                <c:pt idx="1242">
                  <c:v>0.259432</c:v>
                </c:pt>
                <c:pt idx="1243">
                  <c:v>0.25542700000000002</c:v>
                </c:pt>
                <c:pt idx="1244">
                  <c:v>0.25540000000000002</c:v>
                </c:pt>
                <c:pt idx="1245">
                  <c:v>0.24723400000000001</c:v>
                </c:pt>
                <c:pt idx="1246">
                  <c:v>0.25946900000000001</c:v>
                </c:pt>
                <c:pt idx="1247">
                  <c:v>0.26027299999999998</c:v>
                </c:pt>
                <c:pt idx="1248">
                  <c:v>0.26403700000000002</c:v>
                </c:pt>
                <c:pt idx="1249">
                  <c:v>0.26023600000000002</c:v>
                </c:pt>
                <c:pt idx="1250">
                  <c:v>0.26614599999999999</c:v>
                </c:pt>
                <c:pt idx="1251">
                  <c:v>0.25417899999999999</c:v>
                </c:pt>
                <c:pt idx="1252">
                  <c:v>0.25846999999999998</c:v>
                </c:pt>
                <c:pt idx="1253">
                  <c:v>0.24352499999999999</c:v>
                </c:pt>
                <c:pt idx="1254">
                  <c:v>0.24485699999999999</c:v>
                </c:pt>
                <c:pt idx="1255">
                  <c:v>0.25633400000000001</c:v>
                </c:pt>
                <c:pt idx="1256">
                  <c:v>0.257795</c:v>
                </c:pt>
                <c:pt idx="1257">
                  <c:v>0.26576699999999998</c:v>
                </c:pt>
                <c:pt idx="1258">
                  <c:v>0.26068999999999998</c:v>
                </c:pt>
                <c:pt idx="1259">
                  <c:v>0.25522400000000001</c:v>
                </c:pt>
                <c:pt idx="1260">
                  <c:v>0.252857</c:v>
                </c:pt>
                <c:pt idx="1261">
                  <c:v>0.262604</c:v>
                </c:pt>
                <c:pt idx="1262">
                  <c:v>0.26043100000000002</c:v>
                </c:pt>
                <c:pt idx="1263">
                  <c:v>0.260791</c:v>
                </c:pt>
                <c:pt idx="1264">
                  <c:v>0.25767499999999999</c:v>
                </c:pt>
                <c:pt idx="1265">
                  <c:v>0.254299</c:v>
                </c:pt>
                <c:pt idx="1266">
                  <c:v>0.25611200000000001</c:v>
                </c:pt>
                <c:pt idx="1267">
                  <c:v>0.262909</c:v>
                </c:pt>
                <c:pt idx="1268">
                  <c:v>0.25156200000000001</c:v>
                </c:pt>
                <c:pt idx="1269">
                  <c:v>0.254826</c:v>
                </c:pt>
                <c:pt idx="1270">
                  <c:v>0.26073600000000002</c:v>
                </c:pt>
                <c:pt idx="1271">
                  <c:v>0.261938</c:v>
                </c:pt>
                <c:pt idx="1272">
                  <c:v>0.25264399999999998</c:v>
                </c:pt>
                <c:pt idx="1273">
                  <c:v>0.25436399999999998</c:v>
                </c:pt>
                <c:pt idx="1274">
                  <c:v>0.26316800000000001</c:v>
                </c:pt>
                <c:pt idx="1275">
                  <c:v>0.25209799999999999</c:v>
                </c:pt>
                <c:pt idx="1276">
                  <c:v>0.27123199999999997</c:v>
                </c:pt>
                <c:pt idx="1277">
                  <c:v>0.26124399999999998</c:v>
                </c:pt>
                <c:pt idx="1278">
                  <c:v>0.255243</c:v>
                </c:pt>
                <c:pt idx="1279">
                  <c:v>0.25761000000000001</c:v>
                </c:pt>
                <c:pt idx="1280">
                  <c:v>0.253384</c:v>
                </c:pt>
                <c:pt idx="1281">
                  <c:v>0.261291</c:v>
                </c:pt>
                <c:pt idx="1282">
                  <c:v>0.25484499999999999</c:v>
                </c:pt>
                <c:pt idx="1283">
                  <c:v>0.25665700000000002</c:v>
                </c:pt>
                <c:pt idx="1284">
                  <c:v>0.26044899999999999</c:v>
                </c:pt>
                <c:pt idx="1285">
                  <c:v>0.25675900000000001</c:v>
                </c:pt>
                <c:pt idx="1286">
                  <c:v>0.26403700000000002</c:v>
                </c:pt>
                <c:pt idx="1287">
                  <c:v>0.264546</c:v>
                </c:pt>
                <c:pt idx="1288">
                  <c:v>0.25458599999999998</c:v>
                </c:pt>
                <c:pt idx="1289">
                  <c:v>0.26741300000000001</c:v>
                </c:pt>
                <c:pt idx="1290">
                  <c:v>0.25564900000000002</c:v>
                </c:pt>
                <c:pt idx="1291">
                  <c:v>0.25620399999999999</c:v>
                </c:pt>
                <c:pt idx="1292">
                  <c:v>0.24992500000000001</c:v>
                </c:pt>
                <c:pt idx="1293">
                  <c:v>0.257878</c:v>
                </c:pt>
                <c:pt idx="1294">
                  <c:v>0.25831300000000001</c:v>
                </c:pt>
                <c:pt idx="1295">
                  <c:v>0.25620399999999999</c:v>
                </c:pt>
                <c:pt idx="1296">
                  <c:v>0.26491599999999998</c:v>
                </c:pt>
                <c:pt idx="1297">
                  <c:v>0.25911699999999999</c:v>
                </c:pt>
                <c:pt idx="1298">
                  <c:v>0.258239</c:v>
                </c:pt>
                <c:pt idx="1299">
                  <c:v>0.26211400000000001</c:v>
                </c:pt>
                <c:pt idx="1300">
                  <c:v>0.25039699999999998</c:v>
                </c:pt>
                <c:pt idx="1301">
                  <c:v>0.263575</c:v>
                </c:pt>
                <c:pt idx="1302">
                  <c:v>0.25983899999999999</c:v>
                </c:pt>
                <c:pt idx="1303">
                  <c:v>0.261577</c:v>
                </c:pt>
                <c:pt idx="1304">
                  <c:v>0.25410500000000003</c:v>
                </c:pt>
                <c:pt idx="1305">
                  <c:v>0.25848900000000002</c:v>
                </c:pt>
                <c:pt idx="1306">
                  <c:v>0.259598</c:v>
                </c:pt>
                <c:pt idx="1307">
                  <c:v>0.259571</c:v>
                </c:pt>
                <c:pt idx="1308">
                  <c:v>0.26235399999999998</c:v>
                </c:pt>
                <c:pt idx="1309">
                  <c:v>0.25819300000000001</c:v>
                </c:pt>
                <c:pt idx="1310">
                  <c:v>0.259108</c:v>
                </c:pt>
                <c:pt idx="1311">
                  <c:v>0.25473400000000002</c:v>
                </c:pt>
                <c:pt idx="1312">
                  <c:v>0.25366100000000003</c:v>
                </c:pt>
                <c:pt idx="1313">
                  <c:v>0.25038700000000003</c:v>
                </c:pt>
                <c:pt idx="1314">
                  <c:v>0.26682099999999997</c:v>
                </c:pt>
                <c:pt idx="1315">
                  <c:v>0.263131</c:v>
                </c:pt>
                <c:pt idx="1316">
                  <c:v>0.261494</c:v>
                </c:pt>
                <c:pt idx="1317">
                  <c:v>0.25811899999999999</c:v>
                </c:pt>
                <c:pt idx="1318">
                  <c:v>0.26291799999999999</c:v>
                </c:pt>
                <c:pt idx="1319">
                  <c:v>0.25520599999999999</c:v>
                </c:pt>
                <c:pt idx="1320">
                  <c:v>0.25517800000000002</c:v>
                </c:pt>
                <c:pt idx="1321">
                  <c:v>0.26420399999999999</c:v>
                </c:pt>
                <c:pt idx="1322">
                  <c:v>0.25128400000000001</c:v>
                </c:pt>
                <c:pt idx="1323">
                  <c:v>0.262382</c:v>
                </c:pt>
                <c:pt idx="1324">
                  <c:v>0.25053500000000001</c:v>
                </c:pt>
                <c:pt idx="1325">
                  <c:v>0.25831300000000001</c:v>
                </c:pt>
                <c:pt idx="1326">
                  <c:v>0.25368000000000002</c:v>
                </c:pt>
                <c:pt idx="1327">
                  <c:v>0.252496</c:v>
                </c:pt>
                <c:pt idx="1328">
                  <c:v>0.25220900000000002</c:v>
                </c:pt>
                <c:pt idx="1329">
                  <c:v>0.25339299999999998</c:v>
                </c:pt>
                <c:pt idx="1330">
                  <c:v>0.261328</c:v>
                </c:pt>
                <c:pt idx="1331">
                  <c:v>0.25663900000000001</c:v>
                </c:pt>
                <c:pt idx="1332">
                  <c:v>0.27013199999999998</c:v>
                </c:pt>
                <c:pt idx="1333">
                  <c:v>0.251913</c:v>
                </c:pt>
                <c:pt idx="1334">
                  <c:v>0.25947799999999999</c:v>
                </c:pt>
                <c:pt idx="1335">
                  <c:v>0.267986</c:v>
                </c:pt>
                <c:pt idx="1336">
                  <c:v>0.25164500000000001</c:v>
                </c:pt>
                <c:pt idx="1337">
                  <c:v>0.25746200000000002</c:v>
                </c:pt>
                <c:pt idx="1338">
                  <c:v>0.25329099999999999</c:v>
                </c:pt>
                <c:pt idx="1339">
                  <c:v>0.256436</c:v>
                </c:pt>
                <c:pt idx="1340">
                  <c:v>0.25828499999999999</c:v>
                </c:pt>
                <c:pt idx="1341">
                  <c:v>0.25426199999999999</c:v>
                </c:pt>
                <c:pt idx="1342">
                  <c:v>0.246975</c:v>
                </c:pt>
                <c:pt idx="1343">
                  <c:v>0.25137700000000002</c:v>
                </c:pt>
                <c:pt idx="1344">
                  <c:v>0.25707400000000002</c:v>
                </c:pt>
                <c:pt idx="1345">
                  <c:v>0.25625100000000001</c:v>
                </c:pt>
                <c:pt idx="1346">
                  <c:v>0.26599800000000001</c:v>
                </c:pt>
                <c:pt idx="1347">
                  <c:v>0.25698100000000001</c:v>
                </c:pt>
                <c:pt idx="1348">
                  <c:v>0.252413</c:v>
                </c:pt>
                <c:pt idx="1349">
                  <c:v>0.25102600000000003</c:v>
                </c:pt>
                <c:pt idx="1350">
                  <c:v>0.24946299999999999</c:v>
                </c:pt>
                <c:pt idx="1351">
                  <c:v>0.24950900000000001</c:v>
                </c:pt>
                <c:pt idx="1352">
                  <c:v>0.25430900000000001</c:v>
                </c:pt>
                <c:pt idx="1353">
                  <c:v>0.25308799999999998</c:v>
                </c:pt>
                <c:pt idx="1354">
                  <c:v>0.252357</c:v>
                </c:pt>
                <c:pt idx="1355">
                  <c:v>0.25155300000000003</c:v>
                </c:pt>
                <c:pt idx="1356">
                  <c:v>0.26360299999999998</c:v>
                </c:pt>
                <c:pt idx="1357">
                  <c:v>0.261355</c:v>
                </c:pt>
                <c:pt idx="1358">
                  <c:v>0.25711099999999998</c:v>
                </c:pt>
                <c:pt idx="1359">
                  <c:v>0.25497399999999998</c:v>
                </c:pt>
                <c:pt idx="1360">
                  <c:v>0.267098</c:v>
                </c:pt>
                <c:pt idx="1361">
                  <c:v>0.264546</c:v>
                </c:pt>
                <c:pt idx="1362">
                  <c:v>0.25836799999999999</c:v>
                </c:pt>
                <c:pt idx="1363">
                  <c:v>0.25007299999999999</c:v>
                </c:pt>
                <c:pt idx="1364">
                  <c:v>0.24876899999999999</c:v>
                </c:pt>
                <c:pt idx="1365">
                  <c:v>0.25389200000000001</c:v>
                </c:pt>
                <c:pt idx="1366">
                  <c:v>0.25501099999999999</c:v>
                </c:pt>
                <c:pt idx="1367">
                  <c:v>0.25856299999999999</c:v>
                </c:pt>
                <c:pt idx="1368">
                  <c:v>0.261013</c:v>
                </c:pt>
                <c:pt idx="1369">
                  <c:v>0.26460099999999998</c:v>
                </c:pt>
                <c:pt idx="1370">
                  <c:v>0.256158</c:v>
                </c:pt>
                <c:pt idx="1371">
                  <c:v>0.25194100000000003</c:v>
                </c:pt>
                <c:pt idx="1372">
                  <c:v>0.247779</c:v>
                </c:pt>
                <c:pt idx="1373">
                  <c:v>0.26634000000000002</c:v>
                </c:pt>
                <c:pt idx="1374">
                  <c:v>0.25563999999999998</c:v>
                </c:pt>
                <c:pt idx="1375">
                  <c:v>0.25655600000000001</c:v>
                </c:pt>
                <c:pt idx="1376">
                  <c:v>0.25250499999999998</c:v>
                </c:pt>
                <c:pt idx="1377">
                  <c:v>0.26051400000000002</c:v>
                </c:pt>
                <c:pt idx="1378">
                  <c:v>0.23991000000000001</c:v>
                </c:pt>
                <c:pt idx="1379">
                  <c:v>0.26971499999999998</c:v>
                </c:pt>
                <c:pt idx="1380">
                  <c:v>0.24654999999999999</c:v>
                </c:pt>
                <c:pt idx="1381">
                  <c:v>0.261106</c:v>
                </c:pt>
                <c:pt idx="1382">
                  <c:v>0.25574200000000002</c:v>
                </c:pt>
                <c:pt idx="1383">
                  <c:v>0.267071</c:v>
                </c:pt>
                <c:pt idx="1384">
                  <c:v>0.25320799999999999</c:v>
                </c:pt>
                <c:pt idx="1385">
                  <c:v>0.26112400000000002</c:v>
                </c:pt>
                <c:pt idx="1386">
                  <c:v>0.26497100000000001</c:v>
                </c:pt>
                <c:pt idx="1387">
                  <c:v>0.24651300000000001</c:v>
                </c:pt>
                <c:pt idx="1388">
                  <c:v>0.25497399999999998</c:v>
                </c:pt>
                <c:pt idx="1389">
                  <c:v>0.254604</c:v>
                </c:pt>
                <c:pt idx="1390">
                  <c:v>0.24925</c:v>
                </c:pt>
                <c:pt idx="1391">
                  <c:v>0.26242799999999999</c:v>
                </c:pt>
                <c:pt idx="1392">
                  <c:v>0.24982299999999999</c:v>
                </c:pt>
                <c:pt idx="1393">
                  <c:v>0.25039699999999998</c:v>
                </c:pt>
                <c:pt idx="1394">
                  <c:v>0.25913599999999998</c:v>
                </c:pt>
                <c:pt idx="1395">
                  <c:v>0.26200299999999999</c:v>
                </c:pt>
                <c:pt idx="1396">
                  <c:v>0.25217200000000001</c:v>
                </c:pt>
                <c:pt idx="1397">
                  <c:v>0.25444699999999998</c:v>
                </c:pt>
                <c:pt idx="1398">
                  <c:v>0.26362999999999998</c:v>
                </c:pt>
                <c:pt idx="1399">
                  <c:v>0.25844200000000001</c:v>
                </c:pt>
                <c:pt idx="1400">
                  <c:v>0.25932100000000002</c:v>
                </c:pt>
                <c:pt idx="1401">
                  <c:v>0.26218799999999998</c:v>
                </c:pt>
                <c:pt idx="1402">
                  <c:v>0.26817999999999997</c:v>
                </c:pt>
                <c:pt idx="1403">
                  <c:v>0.25381799999999999</c:v>
                </c:pt>
                <c:pt idx="1404">
                  <c:v>0.25143199999999999</c:v>
                </c:pt>
                <c:pt idx="1405">
                  <c:v>0.26089299999999999</c:v>
                </c:pt>
                <c:pt idx="1406">
                  <c:v>0.24027000000000001</c:v>
                </c:pt>
                <c:pt idx="1407">
                  <c:v>0.25056299999999998</c:v>
                </c:pt>
                <c:pt idx="1408">
                  <c:v>0.24971199999999999</c:v>
                </c:pt>
                <c:pt idx="1409">
                  <c:v>0.25032300000000002</c:v>
                </c:pt>
                <c:pt idx="1410">
                  <c:v>0.25455800000000001</c:v>
                </c:pt>
                <c:pt idx="1411">
                  <c:v>0.26331599999999999</c:v>
                </c:pt>
                <c:pt idx="1412">
                  <c:v>0.257934</c:v>
                </c:pt>
                <c:pt idx="1413">
                  <c:v>0.26250200000000001</c:v>
                </c:pt>
                <c:pt idx="1414">
                  <c:v>0.25817400000000001</c:v>
                </c:pt>
                <c:pt idx="1415">
                  <c:v>0.246614</c:v>
                </c:pt>
                <c:pt idx="1416">
                  <c:v>0.25709199999999999</c:v>
                </c:pt>
                <c:pt idx="1417">
                  <c:v>0.252108</c:v>
                </c:pt>
                <c:pt idx="1418">
                  <c:v>0.25390200000000002</c:v>
                </c:pt>
                <c:pt idx="1419">
                  <c:v>0.259857</c:v>
                </c:pt>
                <c:pt idx="1420">
                  <c:v>0.25692599999999999</c:v>
                </c:pt>
                <c:pt idx="1421">
                  <c:v>0.25040600000000002</c:v>
                </c:pt>
                <c:pt idx="1422">
                  <c:v>0.25228299999999998</c:v>
                </c:pt>
                <c:pt idx="1423">
                  <c:v>0.26065300000000002</c:v>
                </c:pt>
                <c:pt idx="1424">
                  <c:v>0.26302900000000001</c:v>
                </c:pt>
                <c:pt idx="1425">
                  <c:v>0.24912999999999999</c:v>
                </c:pt>
                <c:pt idx="1426">
                  <c:v>0.258905</c:v>
                </c:pt>
                <c:pt idx="1427">
                  <c:v>0.25184899999999999</c:v>
                </c:pt>
                <c:pt idx="1428">
                  <c:v>0.25828499999999999</c:v>
                </c:pt>
                <c:pt idx="1429">
                  <c:v>0.25397599999999998</c:v>
                </c:pt>
                <c:pt idx="1430">
                  <c:v>0.25827600000000001</c:v>
                </c:pt>
                <c:pt idx="1431">
                  <c:v>0.25384600000000002</c:v>
                </c:pt>
                <c:pt idx="1432">
                  <c:v>0.26019900000000001</c:v>
                </c:pt>
                <c:pt idx="1433">
                  <c:v>0.25111800000000001</c:v>
                </c:pt>
                <c:pt idx="1434">
                  <c:v>0.26201200000000002</c:v>
                </c:pt>
                <c:pt idx="1435">
                  <c:v>0.25519599999999998</c:v>
                </c:pt>
                <c:pt idx="1436">
                  <c:v>0.25902500000000001</c:v>
                </c:pt>
                <c:pt idx="1437">
                  <c:v>0.260486</c:v>
                </c:pt>
                <c:pt idx="1438">
                  <c:v>0.250332</c:v>
                </c:pt>
                <c:pt idx="1439">
                  <c:v>0.25186700000000001</c:v>
                </c:pt>
                <c:pt idx="1440">
                  <c:v>0.26061600000000001</c:v>
                </c:pt>
                <c:pt idx="1441">
                  <c:v>0.25523299999999999</c:v>
                </c:pt>
                <c:pt idx="1442">
                  <c:v>0.24715100000000001</c:v>
                </c:pt>
                <c:pt idx="1443">
                  <c:v>0.261772</c:v>
                </c:pt>
                <c:pt idx="1444">
                  <c:v>0.26794000000000001</c:v>
                </c:pt>
                <c:pt idx="1445">
                  <c:v>0.255243</c:v>
                </c:pt>
                <c:pt idx="1446">
                  <c:v>0.26220599999999999</c:v>
                </c:pt>
                <c:pt idx="1447">
                  <c:v>0.26522099999999998</c:v>
                </c:pt>
                <c:pt idx="1448">
                  <c:v>0.260764</c:v>
                </c:pt>
                <c:pt idx="1449">
                  <c:v>0.24315600000000001</c:v>
                </c:pt>
                <c:pt idx="1450">
                  <c:v>0.24707699999999999</c:v>
                </c:pt>
                <c:pt idx="1451">
                  <c:v>0.25326300000000002</c:v>
                </c:pt>
                <c:pt idx="1452">
                  <c:v>0.2586</c:v>
                </c:pt>
                <c:pt idx="1453">
                  <c:v>0.24925900000000001</c:v>
                </c:pt>
                <c:pt idx="1454">
                  <c:v>0.25644499999999998</c:v>
                </c:pt>
                <c:pt idx="1455">
                  <c:v>0.25372600000000001</c:v>
                </c:pt>
                <c:pt idx="1456">
                  <c:v>0.26024599999999998</c:v>
                </c:pt>
                <c:pt idx="1457">
                  <c:v>0.25506699999999999</c:v>
                </c:pt>
                <c:pt idx="1458">
                  <c:v>0.25265300000000002</c:v>
                </c:pt>
                <c:pt idx="1459">
                  <c:v>0.25445600000000002</c:v>
                </c:pt>
                <c:pt idx="1460">
                  <c:v>0.24976799999999999</c:v>
                </c:pt>
                <c:pt idx="1461">
                  <c:v>0.26138299999999998</c:v>
                </c:pt>
                <c:pt idx="1462">
                  <c:v>0.26044899999999999</c:v>
                </c:pt>
                <c:pt idx="1463">
                  <c:v>0.26017200000000001</c:v>
                </c:pt>
                <c:pt idx="1464">
                  <c:v>0.25507600000000002</c:v>
                </c:pt>
                <c:pt idx="1465">
                  <c:v>0.25087799999999999</c:v>
                </c:pt>
                <c:pt idx="1466">
                  <c:v>0.24574499999999999</c:v>
                </c:pt>
                <c:pt idx="1467">
                  <c:v>0.25543700000000003</c:v>
                </c:pt>
                <c:pt idx="1468">
                  <c:v>0.25852599999999998</c:v>
                </c:pt>
                <c:pt idx="1469">
                  <c:v>0.26065300000000002</c:v>
                </c:pt>
                <c:pt idx="1470">
                  <c:v>0.259515</c:v>
                </c:pt>
                <c:pt idx="1471">
                  <c:v>0.25613999999999998</c:v>
                </c:pt>
                <c:pt idx="1472">
                  <c:v>0.25464100000000001</c:v>
                </c:pt>
                <c:pt idx="1473">
                  <c:v>0.246559</c:v>
                </c:pt>
                <c:pt idx="1474">
                  <c:v>0.25342999999999999</c:v>
                </c:pt>
                <c:pt idx="1475">
                  <c:v>0.25695299999999999</c:v>
                </c:pt>
                <c:pt idx="1476">
                  <c:v>0.25470599999999999</c:v>
                </c:pt>
                <c:pt idx="1477">
                  <c:v>0.26323299999999999</c:v>
                </c:pt>
                <c:pt idx="1478">
                  <c:v>0.249416</c:v>
                </c:pt>
                <c:pt idx="1479">
                  <c:v>0.254355</c:v>
                </c:pt>
                <c:pt idx="1480">
                  <c:v>0.26302900000000001</c:v>
                </c:pt>
                <c:pt idx="1481">
                  <c:v>0.25075700000000001</c:v>
                </c:pt>
                <c:pt idx="1482">
                  <c:v>0.24097299999999999</c:v>
                </c:pt>
                <c:pt idx="1483">
                  <c:v>0.257961</c:v>
                </c:pt>
                <c:pt idx="1484">
                  <c:v>0.25848900000000002</c:v>
                </c:pt>
                <c:pt idx="1485">
                  <c:v>0.26332499999999998</c:v>
                </c:pt>
                <c:pt idx="1486">
                  <c:v>0.24735399999999999</c:v>
                </c:pt>
                <c:pt idx="1487">
                  <c:v>0.25751800000000002</c:v>
                </c:pt>
                <c:pt idx="1488">
                  <c:v>0.251886</c:v>
                </c:pt>
                <c:pt idx="1489">
                  <c:v>0.25535400000000003</c:v>
                </c:pt>
                <c:pt idx="1490">
                  <c:v>0.260745</c:v>
                </c:pt>
                <c:pt idx="1491">
                  <c:v>0.25706400000000001</c:v>
                </c:pt>
                <c:pt idx="1492">
                  <c:v>0.262687</c:v>
                </c:pt>
                <c:pt idx="1493">
                  <c:v>0.25148799999999999</c:v>
                </c:pt>
                <c:pt idx="1494">
                  <c:v>0.246919</c:v>
                </c:pt>
                <c:pt idx="1495">
                  <c:v>0.256519</c:v>
                </c:pt>
                <c:pt idx="1496">
                  <c:v>0.25794299999999998</c:v>
                </c:pt>
                <c:pt idx="1497">
                  <c:v>0.25736999999999999</c:v>
                </c:pt>
                <c:pt idx="1498">
                  <c:v>0.25976500000000002</c:v>
                </c:pt>
                <c:pt idx="1499">
                  <c:v>0.24920400000000001</c:v>
                </c:pt>
                <c:pt idx="1500">
                  <c:v>0.25564900000000002</c:v>
                </c:pt>
                <c:pt idx="1501">
                  <c:v>0.25314300000000001</c:v>
                </c:pt>
                <c:pt idx="1502">
                  <c:v>0.25314300000000001</c:v>
                </c:pt>
                <c:pt idx="1503">
                  <c:v>0.25056299999999998</c:v>
                </c:pt>
                <c:pt idx="1504">
                  <c:v>0.249916</c:v>
                </c:pt>
                <c:pt idx="1505">
                  <c:v>0.26042100000000001</c:v>
                </c:pt>
                <c:pt idx="1506">
                  <c:v>0.250027</c:v>
                </c:pt>
                <c:pt idx="1507">
                  <c:v>0.248889</c:v>
                </c:pt>
                <c:pt idx="1508">
                  <c:v>0.25502999999999998</c:v>
                </c:pt>
                <c:pt idx="1509">
                  <c:v>0.25158000000000003</c:v>
                </c:pt>
                <c:pt idx="1510">
                  <c:v>0.26190099999999999</c:v>
                </c:pt>
                <c:pt idx="1511">
                  <c:v>0.25581599999999999</c:v>
                </c:pt>
                <c:pt idx="1512">
                  <c:v>0.258932</c:v>
                </c:pt>
                <c:pt idx="1513">
                  <c:v>0.25417000000000001</c:v>
                </c:pt>
                <c:pt idx="1514">
                  <c:v>0.25542700000000002</c:v>
                </c:pt>
                <c:pt idx="1515">
                  <c:v>0.25294</c:v>
                </c:pt>
                <c:pt idx="1516">
                  <c:v>0.25566800000000001</c:v>
                </c:pt>
                <c:pt idx="1517">
                  <c:v>0.25535400000000003</c:v>
                </c:pt>
                <c:pt idx="1518">
                  <c:v>0.25829400000000002</c:v>
                </c:pt>
                <c:pt idx="1519">
                  <c:v>0.25345800000000002</c:v>
                </c:pt>
                <c:pt idx="1520">
                  <c:v>0.24029800000000001</c:v>
                </c:pt>
                <c:pt idx="1521">
                  <c:v>0.26325100000000001</c:v>
                </c:pt>
                <c:pt idx="1522">
                  <c:v>0.25535400000000003</c:v>
                </c:pt>
                <c:pt idx="1523">
                  <c:v>0.26136500000000001</c:v>
                </c:pt>
                <c:pt idx="1524">
                  <c:v>0.25957999999999998</c:v>
                </c:pt>
                <c:pt idx="1525">
                  <c:v>0.24957399999999999</c:v>
                </c:pt>
                <c:pt idx="1526">
                  <c:v>0.25168200000000002</c:v>
                </c:pt>
                <c:pt idx="1527">
                  <c:v>0.25342999999999999</c:v>
                </c:pt>
                <c:pt idx="1528">
                  <c:v>0.24954599999999999</c:v>
                </c:pt>
                <c:pt idx="1529">
                  <c:v>0.25299500000000003</c:v>
                </c:pt>
                <c:pt idx="1530">
                  <c:v>0.25481700000000002</c:v>
                </c:pt>
                <c:pt idx="1531">
                  <c:v>0.25545499999999999</c:v>
                </c:pt>
                <c:pt idx="1532">
                  <c:v>0.25102600000000003</c:v>
                </c:pt>
                <c:pt idx="1533">
                  <c:v>0.23716300000000001</c:v>
                </c:pt>
                <c:pt idx="1534">
                  <c:v>0.25085000000000002</c:v>
                </c:pt>
                <c:pt idx="1535">
                  <c:v>0.25888600000000001</c:v>
                </c:pt>
                <c:pt idx="1536">
                  <c:v>0.250859</c:v>
                </c:pt>
                <c:pt idx="1537">
                  <c:v>0.24993399999999999</c:v>
                </c:pt>
                <c:pt idx="1538">
                  <c:v>0.25214399999999998</c:v>
                </c:pt>
                <c:pt idx="1539">
                  <c:v>0.25512200000000002</c:v>
                </c:pt>
                <c:pt idx="1540">
                  <c:v>0.25231999999999999</c:v>
                </c:pt>
                <c:pt idx="1541">
                  <c:v>0.25273600000000002</c:v>
                </c:pt>
                <c:pt idx="1542">
                  <c:v>0.24613299999999999</c:v>
                </c:pt>
                <c:pt idx="1543">
                  <c:v>0.25036900000000001</c:v>
                </c:pt>
                <c:pt idx="1544">
                  <c:v>0.243812</c:v>
                </c:pt>
                <c:pt idx="1545">
                  <c:v>0.25530700000000001</c:v>
                </c:pt>
                <c:pt idx="1546">
                  <c:v>0.25184899999999999</c:v>
                </c:pt>
                <c:pt idx="1547">
                  <c:v>0.25933899999999999</c:v>
                </c:pt>
                <c:pt idx="1548">
                  <c:v>0.25749899999999998</c:v>
                </c:pt>
                <c:pt idx="1549">
                  <c:v>0.253411</c:v>
                </c:pt>
                <c:pt idx="1550">
                  <c:v>0.25583400000000001</c:v>
                </c:pt>
                <c:pt idx="1551">
                  <c:v>0.25647300000000001</c:v>
                </c:pt>
                <c:pt idx="1552">
                  <c:v>0.25367000000000001</c:v>
                </c:pt>
                <c:pt idx="1553">
                  <c:v>0.249028</c:v>
                </c:pt>
                <c:pt idx="1554">
                  <c:v>0.252496</c:v>
                </c:pt>
                <c:pt idx="1555">
                  <c:v>0.25380000000000003</c:v>
                </c:pt>
                <c:pt idx="1556">
                  <c:v>0.255326</c:v>
                </c:pt>
                <c:pt idx="1557">
                  <c:v>0.25870100000000001</c:v>
                </c:pt>
                <c:pt idx="1558">
                  <c:v>0.25706400000000001</c:v>
                </c:pt>
                <c:pt idx="1559">
                  <c:v>0.265212</c:v>
                </c:pt>
                <c:pt idx="1560">
                  <c:v>0.25361499999999998</c:v>
                </c:pt>
                <c:pt idx="1561">
                  <c:v>0.249916</c:v>
                </c:pt>
                <c:pt idx="1562">
                  <c:v>0.246087</c:v>
                </c:pt>
                <c:pt idx="1563">
                  <c:v>0.24887999999999999</c:v>
                </c:pt>
                <c:pt idx="1564">
                  <c:v>0.25441000000000003</c:v>
                </c:pt>
                <c:pt idx="1565">
                  <c:v>0.25475199999999998</c:v>
                </c:pt>
                <c:pt idx="1566">
                  <c:v>0.25328200000000001</c:v>
                </c:pt>
                <c:pt idx="1567">
                  <c:v>0.25565900000000003</c:v>
                </c:pt>
                <c:pt idx="1568">
                  <c:v>0.25546400000000002</c:v>
                </c:pt>
                <c:pt idx="1569">
                  <c:v>0.25097900000000001</c:v>
                </c:pt>
                <c:pt idx="1570">
                  <c:v>0.25777600000000001</c:v>
                </c:pt>
                <c:pt idx="1571">
                  <c:v>0.250998</c:v>
                </c:pt>
                <c:pt idx="1572">
                  <c:v>0.25835900000000001</c:v>
                </c:pt>
                <c:pt idx="1573">
                  <c:v>0.25243100000000002</c:v>
                </c:pt>
                <c:pt idx="1574">
                  <c:v>0.25352200000000003</c:v>
                </c:pt>
                <c:pt idx="1575">
                  <c:v>0.24832499999999999</c:v>
                </c:pt>
                <c:pt idx="1576">
                  <c:v>0.25125700000000001</c:v>
                </c:pt>
                <c:pt idx="1577">
                  <c:v>0.25325399999999998</c:v>
                </c:pt>
                <c:pt idx="1578">
                  <c:v>0.25189499999999998</c:v>
                </c:pt>
                <c:pt idx="1579">
                  <c:v>0.25462299999999999</c:v>
                </c:pt>
                <c:pt idx="1580">
                  <c:v>0.25606600000000002</c:v>
                </c:pt>
                <c:pt idx="1581">
                  <c:v>0.25003599999999998</c:v>
                </c:pt>
                <c:pt idx="1582">
                  <c:v>0.24273</c:v>
                </c:pt>
                <c:pt idx="1583">
                  <c:v>0.25035000000000002</c:v>
                </c:pt>
                <c:pt idx="1584">
                  <c:v>0.24549499999999999</c:v>
                </c:pt>
                <c:pt idx="1585">
                  <c:v>0.260569</c:v>
                </c:pt>
                <c:pt idx="1586">
                  <c:v>0.246281</c:v>
                </c:pt>
                <c:pt idx="1587">
                  <c:v>0.26398199999999999</c:v>
                </c:pt>
                <c:pt idx="1588">
                  <c:v>0.25056299999999998</c:v>
                </c:pt>
                <c:pt idx="1589">
                  <c:v>0.243008</c:v>
                </c:pt>
                <c:pt idx="1590">
                  <c:v>0.25004500000000002</c:v>
                </c:pt>
                <c:pt idx="1591">
                  <c:v>0.25245899999999999</c:v>
                </c:pt>
                <c:pt idx="1592">
                  <c:v>0.25441900000000001</c:v>
                </c:pt>
                <c:pt idx="1593">
                  <c:v>0.25367000000000001</c:v>
                </c:pt>
                <c:pt idx="1594">
                  <c:v>0.23599800000000001</c:v>
                </c:pt>
                <c:pt idx="1595">
                  <c:v>0.24629100000000001</c:v>
                </c:pt>
                <c:pt idx="1596">
                  <c:v>0.24832499999999999</c:v>
                </c:pt>
                <c:pt idx="1597">
                  <c:v>0.25179299999999999</c:v>
                </c:pt>
                <c:pt idx="1598">
                  <c:v>0.24212900000000001</c:v>
                </c:pt>
                <c:pt idx="1599">
                  <c:v>0.248445</c:v>
                </c:pt>
                <c:pt idx="1600">
                  <c:v>0.24432100000000001</c:v>
                </c:pt>
                <c:pt idx="1601">
                  <c:v>0.24937899999999999</c:v>
                </c:pt>
                <c:pt idx="1602">
                  <c:v>0.25739699999999999</c:v>
                </c:pt>
                <c:pt idx="1603">
                  <c:v>0.25677800000000001</c:v>
                </c:pt>
                <c:pt idx="1604">
                  <c:v>0.25494699999999998</c:v>
                </c:pt>
                <c:pt idx="1605">
                  <c:v>0.24862999999999999</c:v>
                </c:pt>
                <c:pt idx="1606">
                  <c:v>0.24617</c:v>
                </c:pt>
                <c:pt idx="1607">
                  <c:v>0.25642599999999999</c:v>
                </c:pt>
                <c:pt idx="1608">
                  <c:v>0.251303</c:v>
                </c:pt>
                <c:pt idx="1609">
                  <c:v>0.25649100000000002</c:v>
                </c:pt>
                <c:pt idx="1610">
                  <c:v>0.25066500000000003</c:v>
                </c:pt>
                <c:pt idx="1611">
                  <c:v>0.24731700000000001</c:v>
                </c:pt>
                <c:pt idx="1612">
                  <c:v>0.248612</c:v>
                </c:pt>
                <c:pt idx="1613">
                  <c:v>0.25048900000000002</c:v>
                </c:pt>
                <c:pt idx="1614">
                  <c:v>0.25058200000000003</c:v>
                </c:pt>
                <c:pt idx="1615">
                  <c:v>0.24398800000000001</c:v>
                </c:pt>
                <c:pt idx="1616">
                  <c:v>0.248362</c:v>
                </c:pt>
                <c:pt idx="1617">
                  <c:v>0.25065599999999999</c:v>
                </c:pt>
                <c:pt idx="1618">
                  <c:v>0.247391</c:v>
                </c:pt>
                <c:pt idx="1619">
                  <c:v>0.26509199999999999</c:v>
                </c:pt>
                <c:pt idx="1620">
                  <c:v>0.249694</c:v>
                </c:pt>
                <c:pt idx="1621">
                  <c:v>0.25622299999999998</c:v>
                </c:pt>
                <c:pt idx="1622">
                  <c:v>0.24163899999999999</c:v>
                </c:pt>
                <c:pt idx="1623">
                  <c:v>0.25211699999999998</c:v>
                </c:pt>
                <c:pt idx="1624">
                  <c:v>0.25824799999999998</c:v>
                </c:pt>
                <c:pt idx="1625">
                  <c:v>0.24667</c:v>
                </c:pt>
                <c:pt idx="1626">
                  <c:v>0.25362400000000002</c:v>
                </c:pt>
                <c:pt idx="1627">
                  <c:v>0.25010100000000002</c:v>
                </c:pt>
                <c:pt idx="1628">
                  <c:v>0.24212</c:v>
                </c:pt>
                <c:pt idx="1629">
                  <c:v>0.24584700000000001</c:v>
                </c:pt>
                <c:pt idx="1630">
                  <c:v>0.24763199999999999</c:v>
                </c:pt>
                <c:pt idx="1631">
                  <c:v>0.24432999999999999</c:v>
                </c:pt>
                <c:pt idx="1632">
                  <c:v>0.25711099999999998</c:v>
                </c:pt>
                <c:pt idx="1633">
                  <c:v>0.25644499999999998</c:v>
                </c:pt>
                <c:pt idx="1634">
                  <c:v>0.254299</c:v>
                </c:pt>
                <c:pt idx="1635">
                  <c:v>0.245394</c:v>
                </c:pt>
                <c:pt idx="1636">
                  <c:v>0.26429599999999998</c:v>
                </c:pt>
                <c:pt idx="1637">
                  <c:v>0.25442900000000002</c:v>
                </c:pt>
                <c:pt idx="1638">
                  <c:v>0.24258199999999999</c:v>
                </c:pt>
                <c:pt idx="1639">
                  <c:v>0.25378099999999998</c:v>
                </c:pt>
                <c:pt idx="1640">
                  <c:v>0.24526400000000001</c:v>
                </c:pt>
                <c:pt idx="1641">
                  <c:v>0.25034099999999998</c:v>
                </c:pt>
                <c:pt idx="1642">
                  <c:v>0.24957399999999999</c:v>
                </c:pt>
                <c:pt idx="1643">
                  <c:v>0.26214100000000001</c:v>
                </c:pt>
                <c:pt idx="1644">
                  <c:v>0.24734500000000001</c:v>
                </c:pt>
                <c:pt idx="1645">
                  <c:v>0.25417000000000001</c:v>
                </c:pt>
                <c:pt idx="1646">
                  <c:v>0.25143199999999999</c:v>
                </c:pt>
                <c:pt idx="1647">
                  <c:v>0.241537</c:v>
                </c:pt>
                <c:pt idx="1648">
                  <c:v>0.25648199999999999</c:v>
                </c:pt>
                <c:pt idx="1649">
                  <c:v>0.25675900000000001</c:v>
                </c:pt>
                <c:pt idx="1650">
                  <c:v>0.24984200000000001</c:v>
                </c:pt>
                <c:pt idx="1651">
                  <c:v>0.23824500000000001</c:v>
                </c:pt>
                <c:pt idx="1652">
                  <c:v>0.25342100000000001</c:v>
                </c:pt>
                <c:pt idx="1653">
                  <c:v>0.25369799999999998</c:v>
                </c:pt>
                <c:pt idx="1654">
                  <c:v>0.25088700000000003</c:v>
                </c:pt>
                <c:pt idx="1655">
                  <c:v>0.24604100000000001</c:v>
                </c:pt>
                <c:pt idx="1656">
                  <c:v>0.25329099999999999</c:v>
                </c:pt>
                <c:pt idx="1657">
                  <c:v>0.24141699999999999</c:v>
                </c:pt>
                <c:pt idx="1658">
                  <c:v>0.249083</c:v>
                </c:pt>
                <c:pt idx="1659">
                  <c:v>0.26562799999999998</c:v>
                </c:pt>
                <c:pt idx="1660">
                  <c:v>0.25096099999999999</c:v>
                </c:pt>
                <c:pt idx="1661">
                  <c:v>0.25097000000000003</c:v>
                </c:pt>
                <c:pt idx="1662">
                  <c:v>0.24377499999999999</c:v>
                </c:pt>
                <c:pt idx="1663">
                  <c:v>0.243673</c:v>
                </c:pt>
                <c:pt idx="1664">
                  <c:v>0.25031300000000001</c:v>
                </c:pt>
                <c:pt idx="1665">
                  <c:v>0.24864900000000001</c:v>
                </c:pt>
                <c:pt idx="1666">
                  <c:v>0.25877499999999998</c:v>
                </c:pt>
                <c:pt idx="1667">
                  <c:v>0.26134600000000002</c:v>
                </c:pt>
                <c:pt idx="1668">
                  <c:v>0.247197</c:v>
                </c:pt>
                <c:pt idx="1669">
                  <c:v>0.24754799999999999</c:v>
                </c:pt>
                <c:pt idx="1670">
                  <c:v>0.25892300000000001</c:v>
                </c:pt>
                <c:pt idx="1671">
                  <c:v>0.25180200000000003</c:v>
                </c:pt>
                <c:pt idx="1672">
                  <c:v>0.249333</c:v>
                </c:pt>
                <c:pt idx="1673">
                  <c:v>0.2586</c:v>
                </c:pt>
                <c:pt idx="1674">
                  <c:v>0.24637400000000001</c:v>
                </c:pt>
                <c:pt idx="1675">
                  <c:v>0.25587100000000002</c:v>
                </c:pt>
                <c:pt idx="1676">
                  <c:v>0.249</c:v>
                </c:pt>
                <c:pt idx="1677">
                  <c:v>0.25861800000000001</c:v>
                </c:pt>
                <c:pt idx="1678">
                  <c:v>0.242897</c:v>
                </c:pt>
                <c:pt idx="1679">
                  <c:v>0.245532</c:v>
                </c:pt>
                <c:pt idx="1680">
                  <c:v>0.25716600000000001</c:v>
                </c:pt>
                <c:pt idx="1681">
                  <c:v>0.257212</c:v>
                </c:pt>
                <c:pt idx="1682">
                  <c:v>0.24516199999999999</c:v>
                </c:pt>
                <c:pt idx="1683">
                  <c:v>0.245116</c:v>
                </c:pt>
                <c:pt idx="1684">
                  <c:v>0.25025799999999998</c:v>
                </c:pt>
                <c:pt idx="1685">
                  <c:v>0.25927499999999998</c:v>
                </c:pt>
                <c:pt idx="1686">
                  <c:v>0.24218500000000001</c:v>
                </c:pt>
                <c:pt idx="1687">
                  <c:v>0.25490000000000002</c:v>
                </c:pt>
                <c:pt idx="1688">
                  <c:v>0.25581599999999999</c:v>
                </c:pt>
                <c:pt idx="1689">
                  <c:v>0.26059700000000002</c:v>
                </c:pt>
                <c:pt idx="1690">
                  <c:v>0.25317099999999998</c:v>
                </c:pt>
                <c:pt idx="1691">
                  <c:v>0.25143199999999999</c:v>
                </c:pt>
                <c:pt idx="1692">
                  <c:v>0.26208599999999999</c:v>
                </c:pt>
                <c:pt idx="1693">
                  <c:v>0.241426</c:v>
                </c:pt>
                <c:pt idx="1694">
                  <c:v>0.24241599999999999</c:v>
                </c:pt>
                <c:pt idx="1695">
                  <c:v>0.24591099999999999</c:v>
                </c:pt>
                <c:pt idx="1696">
                  <c:v>0.246365</c:v>
                </c:pt>
                <c:pt idx="1697">
                  <c:v>0.242286</c:v>
                </c:pt>
                <c:pt idx="1698">
                  <c:v>0.25897900000000001</c:v>
                </c:pt>
                <c:pt idx="1699">
                  <c:v>0.250859</c:v>
                </c:pt>
                <c:pt idx="1700">
                  <c:v>0.25022100000000003</c:v>
                </c:pt>
                <c:pt idx="1701">
                  <c:v>0.252718</c:v>
                </c:pt>
                <c:pt idx="1702">
                  <c:v>0.24862999999999999</c:v>
                </c:pt>
                <c:pt idx="1703">
                  <c:v>0.24840799999999999</c:v>
                </c:pt>
                <c:pt idx="1704">
                  <c:v>0.252579</c:v>
                </c:pt>
                <c:pt idx="1705">
                  <c:v>0.25237599999999999</c:v>
                </c:pt>
                <c:pt idx="1706">
                  <c:v>0.25454900000000003</c:v>
                </c:pt>
                <c:pt idx="1707">
                  <c:v>0.246697</c:v>
                </c:pt>
                <c:pt idx="1708">
                  <c:v>0.246254</c:v>
                </c:pt>
                <c:pt idx="1709">
                  <c:v>0.24851899999999999</c:v>
                </c:pt>
                <c:pt idx="1710">
                  <c:v>0.248445</c:v>
                </c:pt>
                <c:pt idx="1711">
                  <c:v>0.25103500000000001</c:v>
                </c:pt>
                <c:pt idx="1712">
                  <c:v>0.253689</c:v>
                </c:pt>
                <c:pt idx="1713">
                  <c:v>0.24881500000000001</c:v>
                </c:pt>
                <c:pt idx="1714">
                  <c:v>0.24760399999999999</c:v>
                </c:pt>
                <c:pt idx="1715">
                  <c:v>0.25606600000000002</c:v>
                </c:pt>
                <c:pt idx="1716">
                  <c:v>0.24687300000000001</c:v>
                </c:pt>
                <c:pt idx="1717">
                  <c:v>0.241676</c:v>
                </c:pt>
                <c:pt idx="1718">
                  <c:v>0.248556</c:v>
                </c:pt>
                <c:pt idx="1719">
                  <c:v>0.25082199999999999</c:v>
                </c:pt>
                <c:pt idx="1720">
                  <c:v>0.25728600000000001</c:v>
                </c:pt>
                <c:pt idx="1721">
                  <c:v>0.24885199999999999</c:v>
                </c:pt>
                <c:pt idx="1722">
                  <c:v>0.258849</c:v>
                </c:pt>
                <c:pt idx="1723">
                  <c:v>0.24801100000000001</c:v>
                </c:pt>
                <c:pt idx="1724">
                  <c:v>0.25714799999999999</c:v>
                </c:pt>
                <c:pt idx="1725">
                  <c:v>0.257407</c:v>
                </c:pt>
                <c:pt idx="1726">
                  <c:v>0.24643899999999999</c:v>
                </c:pt>
                <c:pt idx="1727">
                  <c:v>0.25230200000000003</c:v>
                </c:pt>
                <c:pt idx="1728">
                  <c:v>0.25309700000000002</c:v>
                </c:pt>
                <c:pt idx="1729">
                  <c:v>0.24545800000000001</c:v>
                </c:pt>
                <c:pt idx="1730">
                  <c:v>0.24746499999999999</c:v>
                </c:pt>
                <c:pt idx="1731">
                  <c:v>0.24970300000000001</c:v>
                </c:pt>
                <c:pt idx="1732">
                  <c:v>0.24552299999999999</c:v>
                </c:pt>
                <c:pt idx="1733">
                  <c:v>0.25540000000000002</c:v>
                </c:pt>
                <c:pt idx="1734">
                  <c:v>0.25107200000000002</c:v>
                </c:pt>
                <c:pt idx="1735">
                  <c:v>0.24194399999999999</c:v>
                </c:pt>
                <c:pt idx="1736">
                  <c:v>0.246892</c:v>
                </c:pt>
                <c:pt idx="1737">
                  <c:v>0.25728600000000001</c:v>
                </c:pt>
                <c:pt idx="1738">
                  <c:v>0.248251</c:v>
                </c:pt>
                <c:pt idx="1739">
                  <c:v>0.23913300000000001</c:v>
                </c:pt>
                <c:pt idx="1740">
                  <c:v>0.258156</c:v>
                </c:pt>
                <c:pt idx="1741">
                  <c:v>0.257795</c:v>
                </c:pt>
                <c:pt idx="1742">
                  <c:v>0.24838099999999999</c:v>
                </c:pt>
                <c:pt idx="1743">
                  <c:v>0.25453999999999999</c:v>
                </c:pt>
                <c:pt idx="1744">
                  <c:v>0.251164</c:v>
                </c:pt>
                <c:pt idx="1745">
                  <c:v>0.25437300000000002</c:v>
                </c:pt>
                <c:pt idx="1746">
                  <c:v>0.249028</c:v>
                </c:pt>
                <c:pt idx="1747">
                  <c:v>0.249</c:v>
                </c:pt>
                <c:pt idx="1748">
                  <c:v>0.25045200000000001</c:v>
                </c:pt>
                <c:pt idx="1749">
                  <c:v>0.246642</c:v>
                </c:pt>
                <c:pt idx="1750">
                  <c:v>0.24982299999999999</c:v>
                </c:pt>
                <c:pt idx="1751">
                  <c:v>0.24989700000000001</c:v>
                </c:pt>
                <c:pt idx="1752">
                  <c:v>0.25986599999999999</c:v>
                </c:pt>
                <c:pt idx="1753">
                  <c:v>0.248972</c:v>
                </c:pt>
                <c:pt idx="1754">
                  <c:v>0.25132100000000002</c:v>
                </c:pt>
                <c:pt idx="1755">
                  <c:v>0.25531700000000002</c:v>
                </c:pt>
                <c:pt idx="1756">
                  <c:v>0.26339000000000001</c:v>
                </c:pt>
                <c:pt idx="1757">
                  <c:v>0.25184899999999999</c:v>
                </c:pt>
                <c:pt idx="1758">
                  <c:v>0.25493700000000002</c:v>
                </c:pt>
                <c:pt idx="1759">
                  <c:v>0.259552</c:v>
                </c:pt>
                <c:pt idx="1760">
                  <c:v>0.25953399999999999</c:v>
                </c:pt>
                <c:pt idx="1761">
                  <c:v>0.24839900000000001</c:v>
                </c:pt>
                <c:pt idx="1762">
                  <c:v>0.25582500000000002</c:v>
                </c:pt>
                <c:pt idx="1763">
                  <c:v>0.24915699999999999</c:v>
                </c:pt>
                <c:pt idx="1764">
                  <c:v>0.25196000000000002</c:v>
                </c:pt>
                <c:pt idx="1765">
                  <c:v>0.25225500000000001</c:v>
                </c:pt>
                <c:pt idx="1766">
                  <c:v>0.25545499999999999</c:v>
                </c:pt>
                <c:pt idx="1767">
                  <c:v>0.246753</c:v>
                </c:pt>
                <c:pt idx="1768">
                  <c:v>0.25495600000000002</c:v>
                </c:pt>
                <c:pt idx="1769">
                  <c:v>0.24931500000000001</c:v>
                </c:pt>
                <c:pt idx="1770">
                  <c:v>0.25309700000000002</c:v>
                </c:pt>
                <c:pt idx="1771">
                  <c:v>0.24998000000000001</c:v>
                </c:pt>
                <c:pt idx="1772">
                  <c:v>0.25057200000000002</c:v>
                </c:pt>
                <c:pt idx="1773">
                  <c:v>0.25287500000000002</c:v>
                </c:pt>
                <c:pt idx="1774">
                  <c:v>0.259959</c:v>
                </c:pt>
                <c:pt idx="1775">
                  <c:v>0.25283800000000001</c:v>
                </c:pt>
                <c:pt idx="1776">
                  <c:v>0.25777600000000001</c:v>
                </c:pt>
                <c:pt idx="1777">
                  <c:v>0.25713799999999998</c:v>
                </c:pt>
                <c:pt idx="1778">
                  <c:v>0.25328200000000001</c:v>
                </c:pt>
                <c:pt idx="1779">
                  <c:v>0.25899699999999998</c:v>
                </c:pt>
                <c:pt idx="1780">
                  <c:v>0.25229200000000002</c:v>
                </c:pt>
                <c:pt idx="1781">
                  <c:v>0.24698400000000001</c:v>
                </c:pt>
                <c:pt idx="1782">
                  <c:v>0.25148799999999999</c:v>
                </c:pt>
                <c:pt idx="1783">
                  <c:v>0.25195000000000001</c:v>
                </c:pt>
                <c:pt idx="1784">
                  <c:v>0.24409</c:v>
                </c:pt>
                <c:pt idx="1785">
                  <c:v>0.24746499999999999</c:v>
                </c:pt>
                <c:pt idx="1786">
                  <c:v>0.25734200000000002</c:v>
                </c:pt>
                <c:pt idx="1787">
                  <c:v>0.24169399999999999</c:v>
                </c:pt>
                <c:pt idx="1788">
                  <c:v>0.25693500000000002</c:v>
                </c:pt>
                <c:pt idx="1789">
                  <c:v>0.25104399999999999</c:v>
                </c:pt>
                <c:pt idx="1790">
                  <c:v>0.25785000000000002</c:v>
                </c:pt>
                <c:pt idx="1791">
                  <c:v>0.249028</c:v>
                </c:pt>
                <c:pt idx="1792">
                  <c:v>0.25236599999999998</c:v>
                </c:pt>
                <c:pt idx="1793">
                  <c:v>0.245088</c:v>
                </c:pt>
                <c:pt idx="1794">
                  <c:v>0.24211099999999999</c:v>
                </c:pt>
                <c:pt idx="1795">
                  <c:v>0.25277300000000003</c:v>
                </c:pt>
                <c:pt idx="1796">
                  <c:v>0.25409599999999999</c:v>
                </c:pt>
                <c:pt idx="1797">
                  <c:v>0.25362400000000002</c:v>
                </c:pt>
                <c:pt idx="1798">
                  <c:v>0.25418800000000003</c:v>
                </c:pt>
                <c:pt idx="1799">
                  <c:v>0.25059999999999999</c:v>
                </c:pt>
                <c:pt idx="1800">
                  <c:v>0.25170100000000001</c:v>
                </c:pt>
                <c:pt idx="1801">
                  <c:v>0.24876899999999999</c:v>
                </c:pt>
                <c:pt idx="1802">
                  <c:v>0.25085000000000002</c:v>
                </c:pt>
                <c:pt idx="1803">
                  <c:v>0.248556</c:v>
                </c:pt>
                <c:pt idx="1804">
                  <c:v>0.24821399999999999</c:v>
                </c:pt>
                <c:pt idx="1805">
                  <c:v>0.25625999999999999</c:v>
                </c:pt>
                <c:pt idx="1806">
                  <c:v>0.24054800000000001</c:v>
                </c:pt>
                <c:pt idx="1807">
                  <c:v>0.26261299999999999</c:v>
                </c:pt>
                <c:pt idx="1808">
                  <c:v>0.25497399999999998</c:v>
                </c:pt>
                <c:pt idx="1809">
                  <c:v>0.25156200000000001</c:v>
                </c:pt>
                <c:pt idx="1810">
                  <c:v>0.253994</c:v>
                </c:pt>
                <c:pt idx="1811">
                  <c:v>0.26067099999999999</c:v>
                </c:pt>
                <c:pt idx="1812">
                  <c:v>0.247391</c:v>
                </c:pt>
                <c:pt idx="1813">
                  <c:v>0.251303</c:v>
                </c:pt>
                <c:pt idx="1814">
                  <c:v>0.24951799999999999</c:v>
                </c:pt>
                <c:pt idx="1815">
                  <c:v>0.252496</c:v>
                </c:pt>
                <c:pt idx="1816">
                  <c:v>0.24762200000000001</c:v>
                </c:pt>
                <c:pt idx="1817">
                  <c:v>0.24668799999999999</c:v>
                </c:pt>
                <c:pt idx="1818">
                  <c:v>0.247558</c:v>
                </c:pt>
                <c:pt idx="1819">
                  <c:v>0.24601300000000001</c:v>
                </c:pt>
                <c:pt idx="1820">
                  <c:v>0.237209</c:v>
                </c:pt>
                <c:pt idx="1821">
                  <c:v>0.25701800000000002</c:v>
                </c:pt>
                <c:pt idx="1822">
                  <c:v>0.250193</c:v>
                </c:pt>
                <c:pt idx="1823">
                  <c:v>0.24862999999999999</c:v>
                </c:pt>
                <c:pt idx="1824">
                  <c:v>0.24982299999999999</c:v>
                </c:pt>
                <c:pt idx="1825">
                  <c:v>0.255326</c:v>
                </c:pt>
                <c:pt idx="1826">
                  <c:v>0.24804799999999999</c:v>
                </c:pt>
                <c:pt idx="1827">
                  <c:v>0.24552299999999999</c:v>
                </c:pt>
                <c:pt idx="1828">
                  <c:v>0.256963</c:v>
                </c:pt>
                <c:pt idx="1829">
                  <c:v>0.248251</c:v>
                </c:pt>
                <c:pt idx="1830">
                  <c:v>0.25678699999999999</c:v>
                </c:pt>
                <c:pt idx="1831">
                  <c:v>0.26332499999999998</c:v>
                </c:pt>
                <c:pt idx="1832">
                  <c:v>0.25122899999999998</c:v>
                </c:pt>
                <c:pt idx="1833">
                  <c:v>0.25828499999999999</c:v>
                </c:pt>
                <c:pt idx="1834">
                  <c:v>0.25036000000000003</c:v>
                </c:pt>
                <c:pt idx="1835">
                  <c:v>0.25580700000000001</c:v>
                </c:pt>
                <c:pt idx="1836">
                  <c:v>0.25015599999999999</c:v>
                </c:pt>
                <c:pt idx="1837">
                  <c:v>0.25062800000000002</c:v>
                </c:pt>
                <c:pt idx="1838">
                  <c:v>0.244367</c:v>
                </c:pt>
                <c:pt idx="1839">
                  <c:v>0.25025799999999998</c:v>
                </c:pt>
                <c:pt idx="1840">
                  <c:v>0.24504200000000001</c:v>
                </c:pt>
                <c:pt idx="1841">
                  <c:v>0.24277599999999999</c:v>
                </c:pt>
                <c:pt idx="1842">
                  <c:v>0.233325</c:v>
                </c:pt>
                <c:pt idx="1843">
                  <c:v>0.256768</c:v>
                </c:pt>
                <c:pt idx="1844">
                  <c:v>0.246281</c:v>
                </c:pt>
                <c:pt idx="1845">
                  <c:v>0.25540000000000002</c:v>
                </c:pt>
                <c:pt idx="1846">
                  <c:v>0.25795200000000001</c:v>
                </c:pt>
                <c:pt idx="1847">
                  <c:v>0.247336</c:v>
                </c:pt>
                <c:pt idx="1848">
                  <c:v>0.258747</c:v>
                </c:pt>
                <c:pt idx="1849">
                  <c:v>0.25006400000000001</c:v>
                </c:pt>
                <c:pt idx="1850">
                  <c:v>0.25596400000000002</c:v>
                </c:pt>
                <c:pt idx="1851">
                  <c:v>0.25368000000000002</c:v>
                </c:pt>
                <c:pt idx="1852">
                  <c:v>0.24853800000000001</c:v>
                </c:pt>
                <c:pt idx="1853">
                  <c:v>0.24471799999999999</c:v>
                </c:pt>
                <c:pt idx="1854">
                  <c:v>0.24763199999999999</c:v>
                </c:pt>
                <c:pt idx="1855">
                  <c:v>0.249971</c:v>
                </c:pt>
                <c:pt idx="1856">
                  <c:v>0.25095200000000001</c:v>
                </c:pt>
                <c:pt idx="1857">
                  <c:v>0.25355</c:v>
                </c:pt>
                <c:pt idx="1858">
                  <c:v>0.25182100000000002</c:v>
                </c:pt>
                <c:pt idx="1859">
                  <c:v>0.250332</c:v>
                </c:pt>
                <c:pt idx="1860">
                  <c:v>0.247114</c:v>
                </c:pt>
                <c:pt idx="1861">
                  <c:v>0.24313699999999999</c:v>
                </c:pt>
                <c:pt idx="1862">
                  <c:v>0.2495</c:v>
                </c:pt>
                <c:pt idx="1863">
                  <c:v>0.24799199999999999</c:v>
                </c:pt>
                <c:pt idx="1864">
                  <c:v>0.24709500000000001</c:v>
                </c:pt>
                <c:pt idx="1865">
                  <c:v>0.25136799999999998</c:v>
                </c:pt>
                <c:pt idx="1866">
                  <c:v>0.24571699999999999</c:v>
                </c:pt>
                <c:pt idx="1867">
                  <c:v>0.24815899999999999</c:v>
                </c:pt>
                <c:pt idx="1868">
                  <c:v>0.25728600000000001</c:v>
                </c:pt>
                <c:pt idx="1869">
                  <c:v>0.24954599999999999</c:v>
                </c:pt>
                <c:pt idx="1870">
                  <c:v>0.253411</c:v>
                </c:pt>
                <c:pt idx="1871">
                  <c:v>0.25738800000000001</c:v>
                </c:pt>
                <c:pt idx="1872">
                  <c:v>0.24942600000000001</c:v>
                </c:pt>
                <c:pt idx="1873">
                  <c:v>0.25347599999999998</c:v>
                </c:pt>
                <c:pt idx="1874">
                  <c:v>0.23938200000000001</c:v>
                </c:pt>
                <c:pt idx="1875">
                  <c:v>0.248085</c:v>
                </c:pt>
                <c:pt idx="1876">
                  <c:v>0.25007299999999999</c:v>
                </c:pt>
                <c:pt idx="1877">
                  <c:v>0.25380000000000003</c:v>
                </c:pt>
                <c:pt idx="1878">
                  <c:v>0.249444</c:v>
                </c:pt>
                <c:pt idx="1879">
                  <c:v>0.25122</c:v>
                </c:pt>
                <c:pt idx="1880">
                  <c:v>0.24144499999999999</c:v>
                </c:pt>
                <c:pt idx="1881">
                  <c:v>0.24946299999999999</c:v>
                </c:pt>
                <c:pt idx="1882">
                  <c:v>0.250054</c:v>
                </c:pt>
                <c:pt idx="1883">
                  <c:v>0.24996199999999999</c:v>
                </c:pt>
                <c:pt idx="1884">
                  <c:v>0.25645400000000002</c:v>
                </c:pt>
                <c:pt idx="1885">
                  <c:v>0.240955</c:v>
                </c:pt>
                <c:pt idx="1886">
                  <c:v>0.244783</c:v>
                </c:pt>
                <c:pt idx="1887">
                  <c:v>0.243119</c:v>
                </c:pt>
                <c:pt idx="1888">
                  <c:v>0.24615200000000001</c:v>
                </c:pt>
                <c:pt idx="1889">
                  <c:v>0.25251400000000002</c:v>
                </c:pt>
                <c:pt idx="1890">
                  <c:v>0.24857499999999999</c:v>
                </c:pt>
                <c:pt idx="1891">
                  <c:v>0.26153100000000001</c:v>
                </c:pt>
                <c:pt idx="1892">
                  <c:v>0.26069900000000001</c:v>
                </c:pt>
                <c:pt idx="1893">
                  <c:v>0.25156200000000001</c:v>
                </c:pt>
                <c:pt idx="1894">
                  <c:v>0.25118299999999999</c:v>
                </c:pt>
                <c:pt idx="1895">
                  <c:v>0.233344</c:v>
                </c:pt>
                <c:pt idx="1896">
                  <c:v>0.24754799999999999</c:v>
                </c:pt>
                <c:pt idx="1897">
                  <c:v>0.239928</c:v>
                </c:pt>
                <c:pt idx="1898">
                  <c:v>0.24973100000000001</c:v>
                </c:pt>
                <c:pt idx="1899">
                  <c:v>0.24618000000000001</c:v>
                </c:pt>
                <c:pt idx="1900">
                  <c:v>0.262243</c:v>
                </c:pt>
                <c:pt idx="1901">
                  <c:v>0.259413</c:v>
                </c:pt>
                <c:pt idx="1902">
                  <c:v>0.24227699999999999</c:v>
                </c:pt>
                <c:pt idx="1903">
                  <c:v>0.25000800000000001</c:v>
                </c:pt>
                <c:pt idx="1904">
                  <c:v>0.24796399999999999</c:v>
                </c:pt>
                <c:pt idx="1905">
                  <c:v>0.250693</c:v>
                </c:pt>
                <c:pt idx="1906">
                  <c:v>0.257046</c:v>
                </c:pt>
                <c:pt idx="1907">
                  <c:v>0.25287500000000002</c:v>
                </c:pt>
                <c:pt idx="1908">
                  <c:v>0.25081300000000001</c:v>
                </c:pt>
                <c:pt idx="1909">
                  <c:v>0.25380000000000003</c:v>
                </c:pt>
                <c:pt idx="1910">
                  <c:v>0.25073000000000001</c:v>
                </c:pt>
                <c:pt idx="1911">
                  <c:v>0.24746499999999999</c:v>
                </c:pt>
                <c:pt idx="1912">
                  <c:v>0.24477399999999999</c:v>
                </c:pt>
                <c:pt idx="1913">
                  <c:v>0.25073000000000001</c:v>
                </c:pt>
                <c:pt idx="1914">
                  <c:v>0.25388300000000003</c:v>
                </c:pt>
                <c:pt idx="1915">
                  <c:v>0.244312</c:v>
                </c:pt>
                <c:pt idx="1916">
                  <c:v>0.24288699999999999</c:v>
                </c:pt>
                <c:pt idx="1917">
                  <c:v>0.25037799999999999</c:v>
                </c:pt>
                <c:pt idx="1918">
                  <c:v>0.24380299999999999</c:v>
                </c:pt>
                <c:pt idx="1919">
                  <c:v>0.24510699999999999</c:v>
                </c:pt>
                <c:pt idx="1920">
                  <c:v>0.247779</c:v>
                </c:pt>
                <c:pt idx="1921">
                  <c:v>0.24799199999999999</c:v>
                </c:pt>
                <c:pt idx="1922">
                  <c:v>0.25537199999999999</c:v>
                </c:pt>
                <c:pt idx="1923">
                  <c:v>0.25243100000000002</c:v>
                </c:pt>
                <c:pt idx="1924">
                  <c:v>0.24996199999999999</c:v>
                </c:pt>
                <c:pt idx="1925">
                  <c:v>0.24507000000000001</c:v>
                </c:pt>
                <c:pt idx="1926">
                  <c:v>0.24446899999999999</c:v>
                </c:pt>
                <c:pt idx="1927">
                  <c:v>0.25273600000000002</c:v>
                </c:pt>
                <c:pt idx="1928">
                  <c:v>0.248778</c:v>
                </c:pt>
                <c:pt idx="1929">
                  <c:v>0.25918200000000002</c:v>
                </c:pt>
                <c:pt idx="1930">
                  <c:v>0.25187599999999999</c:v>
                </c:pt>
                <c:pt idx="1931">
                  <c:v>0.257046</c:v>
                </c:pt>
                <c:pt idx="1932">
                  <c:v>0.26405600000000001</c:v>
                </c:pt>
                <c:pt idx="1933">
                  <c:v>0.24648500000000001</c:v>
                </c:pt>
                <c:pt idx="1934">
                  <c:v>0.24410799999999999</c:v>
                </c:pt>
                <c:pt idx="1935">
                  <c:v>0.24753</c:v>
                </c:pt>
                <c:pt idx="1936">
                  <c:v>0.24666099999999999</c:v>
                </c:pt>
                <c:pt idx="1937">
                  <c:v>0.24778900000000001</c:v>
                </c:pt>
                <c:pt idx="1938">
                  <c:v>0.26017200000000001</c:v>
                </c:pt>
                <c:pt idx="1939">
                  <c:v>0.242314</c:v>
                </c:pt>
                <c:pt idx="1940">
                  <c:v>0.24692900000000001</c:v>
                </c:pt>
                <c:pt idx="1941">
                  <c:v>0.24582799999999999</c:v>
                </c:pt>
                <c:pt idx="1942">
                  <c:v>0.25577</c:v>
                </c:pt>
                <c:pt idx="1943">
                  <c:v>0.24617</c:v>
                </c:pt>
                <c:pt idx="1944">
                  <c:v>0.25699</c:v>
                </c:pt>
                <c:pt idx="1945">
                  <c:v>0.24926799999999999</c:v>
                </c:pt>
                <c:pt idx="1946">
                  <c:v>0.24626300000000001</c:v>
                </c:pt>
                <c:pt idx="1947">
                  <c:v>0.25707400000000002</c:v>
                </c:pt>
                <c:pt idx="1948">
                  <c:v>0.24887100000000001</c:v>
                </c:pt>
                <c:pt idx="1949">
                  <c:v>0.25013800000000003</c:v>
                </c:pt>
                <c:pt idx="1950">
                  <c:v>0.25430900000000001</c:v>
                </c:pt>
                <c:pt idx="1951">
                  <c:v>0.25254199999999999</c:v>
                </c:pt>
                <c:pt idx="1952">
                  <c:v>0.24879699999999999</c:v>
                </c:pt>
                <c:pt idx="1953">
                  <c:v>0.25664799999999999</c:v>
                </c:pt>
                <c:pt idx="1954">
                  <c:v>0.263048</c:v>
                </c:pt>
                <c:pt idx="1955">
                  <c:v>0.24315600000000001</c:v>
                </c:pt>
                <c:pt idx="1956">
                  <c:v>0.249944</c:v>
                </c:pt>
                <c:pt idx="1957">
                  <c:v>0.25051699999999999</c:v>
                </c:pt>
                <c:pt idx="1958">
                  <c:v>0.259108</c:v>
                </c:pt>
                <c:pt idx="1959">
                  <c:v>0.25494699999999998</c:v>
                </c:pt>
                <c:pt idx="1960">
                  <c:v>0.24734500000000001</c:v>
                </c:pt>
                <c:pt idx="1961">
                  <c:v>0.25190400000000002</c:v>
                </c:pt>
                <c:pt idx="1962">
                  <c:v>0.241177</c:v>
                </c:pt>
                <c:pt idx="1963">
                  <c:v>0.24476500000000001</c:v>
                </c:pt>
                <c:pt idx="1964">
                  <c:v>0.25538100000000002</c:v>
                </c:pt>
                <c:pt idx="1965">
                  <c:v>0.24842700000000001</c:v>
                </c:pt>
                <c:pt idx="1966">
                  <c:v>0.24082500000000001</c:v>
                </c:pt>
                <c:pt idx="1967">
                  <c:v>0.24459800000000001</c:v>
                </c:pt>
                <c:pt idx="1968">
                  <c:v>0.24246200000000001</c:v>
                </c:pt>
                <c:pt idx="1969">
                  <c:v>0.251747</c:v>
                </c:pt>
                <c:pt idx="1970">
                  <c:v>0.24493100000000001</c:v>
                </c:pt>
                <c:pt idx="1971">
                  <c:v>0.24280399999999999</c:v>
                </c:pt>
                <c:pt idx="1972">
                  <c:v>0.24557899999999999</c:v>
                </c:pt>
                <c:pt idx="1973">
                  <c:v>0.24390500000000001</c:v>
                </c:pt>
                <c:pt idx="1974">
                  <c:v>0.25183899999999998</c:v>
                </c:pt>
                <c:pt idx="1975">
                  <c:v>0.25039699999999998</c:v>
                </c:pt>
                <c:pt idx="1976">
                  <c:v>0.24735399999999999</c:v>
                </c:pt>
                <c:pt idx="1977">
                  <c:v>0.25037799999999999</c:v>
                </c:pt>
                <c:pt idx="1978">
                  <c:v>0.248334</c:v>
                </c:pt>
                <c:pt idx="1979">
                  <c:v>0.25157099999999999</c:v>
                </c:pt>
                <c:pt idx="1980">
                  <c:v>0.239345</c:v>
                </c:pt>
                <c:pt idx="1981">
                  <c:v>0.245921</c:v>
                </c:pt>
                <c:pt idx="1982">
                  <c:v>0.25503900000000002</c:v>
                </c:pt>
                <c:pt idx="1983">
                  <c:v>0.25131199999999998</c:v>
                </c:pt>
                <c:pt idx="1984">
                  <c:v>0.24965699999999999</c:v>
                </c:pt>
                <c:pt idx="1985">
                  <c:v>0.24770600000000001</c:v>
                </c:pt>
                <c:pt idx="1986">
                  <c:v>0.25354100000000002</c:v>
                </c:pt>
                <c:pt idx="1987">
                  <c:v>0.249555</c:v>
                </c:pt>
                <c:pt idx="1988">
                  <c:v>0.25428099999999998</c:v>
                </c:pt>
                <c:pt idx="1989">
                  <c:v>0.238097</c:v>
                </c:pt>
                <c:pt idx="1990">
                  <c:v>0.245144</c:v>
                </c:pt>
                <c:pt idx="1991">
                  <c:v>0.24728</c:v>
                </c:pt>
                <c:pt idx="1992">
                  <c:v>0.251081</c:v>
                </c:pt>
                <c:pt idx="1993">
                  <c:v>0.252135</c:v>
                </c:pt>
                <c:pt idx="1994">
                  <c:v>0.24581</c:v>
                </c:pt>
                <c:pt idx="1995">
                  <c:v>0.24635499999999999</c:v>
                </c:pt>
                <c:pt idx="1996">
                  <c:v>0.240511</c:v>
                </c:pt>
                <c:pt idx="1997">
                  <c:v>0.25007299999999999</c:v>
                </c:pt>
                <c:pt idx="1998">
                  <c:v>0.254438</c:v>
                </c:pt>
                <c:pt idx="1999">
                  <c:v>0.25154300000000002</c:v>
                </c:pt>
                <c:pt idx="2000">
                  <c:v>0.24943499999999999</c:v>
                </c:pt>
                <c:pt idx="2001">
                  <c:v>0.247807</c:v>
                </c:pt>
                <c:pt idx="2002">
                  <c:v>0.24166699999999999</c:v>
                </c:pt>
                <c:pt idx="2003">
                  <c:v>0.24696599999999999</c:v>
                </c:pt>
                <c:pt idx="2004">
                  <c:v>0.24463499999999999</c:v>
                </c:pt>
                <c:pt idx="2005">
                  <c:v>0.25471500000000002</c:v>
                </c:pt>
                <c:pt idx="2006">
                  <c:v>0.24920400000000001</c:v>
                </c:pt>
                <c:pt idx="2007">
                  <c:v>0.24240600000000001</c:v>
                </c:pt>
                <c:pt idx="2008">
                  <c:v>0.239401</c:v>
                </c:pt>
                <c:pt idx="2009">
                  <c:v>0.252052</c:v>
                </c:pt>
                <c:pt idx="2010">
                  <c:v>0.24692900000000001</c:v>
                </c:pt>
                <c:pt idx="2011">
                  <c:v>0.25139499999999998</c:v>
                </c:pt>
                <c:pt idx="2012">
                  <c:v>0.249722</c:v>
                </c:pt>
                <c:pt idx="2013">
                  <c:v>0.25691599999999998</c:v>
                </c:pt>
                <c:pt idx="2014">
                  <c:v>0.24918499999999999</c:v>
                </c:pt>
                <c:pt idx="2015">
                  <c:v>0.250276</c:v>
                </c:pt>
                <c:pt idx="2016">
                  <c:v>0.24304500000000001</c:v>
                </c:pt>
                <c:pt idx="2017">
                  <c:v>0.23996500000000001</c:v>
                </c:pt>
                <c:pt idx="2018">
                  <c:v>0.25164500000000001</c:v>
                </c:pt>
                <c:pt idx="2019">
                  <c:v>0.23744999999999999</c:v>
                </c:pt>
                <c:pt idx="2020">
                  <c:v>0.252191</c:v>
                </c:pt>
                <c:pt idx="2021">
                  <c:v>0.248196</c:v>
                </c:pt>
                <c:pt idx="2022">
                  <c:v>0.25337399999999999</c:v>
                </c:pt>
                <c:pt idx="2023">
                  <c:v>0.24620700000000001</c:v>
                </c:pt>
                <c:pt idx="2024">
                  <c:v>0.25535400000000003</c:v>
                </c:pt>
                <c:pt idx="2025">
                  <c:v>0.25758199999999998</c:v>
                </c:pt>
                <c:pt idx="2026">
                  <c:v>0.25930199999999998</c:v>
                </c:pt>
                <c:pt idx="2027">
                  <c:v>0.25100699999999998</c:v>
                </c:pt>
                <c:pt idx="2028">
                  <c:v>0.25674999999999998</c:v>
                </c:pt>
                <c:pt idx="2029">
                  <c:v>0.25230200000000003</c:v>
                </c:pt>
                <c:pt idx="2030">
                  <c:v>0.245033</c:v>
                </c:pt>
                <c:pt idx="2031">
                  <c:v>0.25181199999999998</c:v>
                </c:pt>
                <c:pt idx="2032">
                  <c:v>0.24366399999999999</c:v>
                </c:pt>
                <c:pt idx="2033">
                  <c:v>0.24465400000000001</c:v>
                </c:pt>
                <c:pt idx="2034">
                  <c:v>0.25021199999999999</c:v>
                </c:pt>
                <c:pt idx="2035">
                  <c:v>0.246892</c:v>
                </c:pt>
                <c:pt idx="2036">
                  <c:v>0.24518999999999999</c:v>
                </c:pt>
                <c:pt idx="2037">
                  <c:v>0.25591799999999998</c:v>
                </c:pt>
                <c:pt idx="2038">
                  <c:v>0.24407999999999999</c:v>
                </c:pt>
                <c:pt idx="2039">
                  <c:v>0.24753</c:v>
                </c:pt>
                <c:pt idx="2040">
                  <c:v>0.25611200000000001</c:v>
                </c:pt>
                <c:pt idx="2041">
                  <c:v>0.24323</c:v>
                </c:pt>
                <c:pt idx="2042">
                  <c:v>0.24912999999999999</c:v>
                </c:pt>
                <c:pt idx="2043">
                  <c:v>0.243008</c:v>
                </c:pt>
                <c:pt idx="2044">
                  <c:v>0.24885199999999999</c:v>
                </c:pt>
                <c:pt idx="2045">
                  <c:v>0.25422499999999998</c:v>
                </c:pt>
                <c:pt idx="2046">
                  <c:v>0.239956</c:v>
                </c:pt>
                <c:pt idx="2047">
                  <c:v>0.24516199999999999</c:v>
                </c:pt>
                <c:pt idx="2048">
                  <c:v>0.25085000000000002</c:v>
                </c:pt>
                <c:pt idx="2049">
                  <c:v>0.25883099999999998</c:v>
                </c:pt>
                <c:pt idx="2050">
                  <c:v>0.251886</c:v>
                </c:pt>
                <c:pt idx="2051">
                  <c:v>0.257573</c:v>
                </c:pt>
                <c:pt idx="2052">
                  <c:v>0.24118600000000001</c:v>
                </c:pt>
                <c:pt idx="2053">
                  <c:v>0.24280399999999999</c:v>
                </c:pt>
                <c:pt idx="2054">
                  <c:v>0.25653700000000002</c:v>
                </c:pt>
                <c:pt idx="2055">
                  <c:v>0.24335000000000001</c:v>
                </c:pt>
                <c:pt idx="2056">
                  <c:v>0.25023000000000001</c:v>
                </c:pt>
                <c:pt idx="2057">
                  <c:v>0.25313400000000003</c:v>
                </c:pt>
                <c:pt idx="2058">
                  <c:v>0.245421</c:v>
                </c:pt>
                <c:pt idx="2059">
                  <c:v>0.24124100000000001</c:v>
                </c:pt>
                <c:pt idx="2060">
                  <c:v>0.24568000000000001</c:v>
                </c:pt>
                <c:pt idx="2061">
                  <c:v>0.25469700000000001</c:v>
                </c:pt>
                <c:pt idx="2062">
                  <c:v>0.26558199999999998</c:v>
                </c:pt>
                <c:pt idx="2063">
                  <c:v>0.25380000000000003</c:v>
                </c:pt>
                <c:pt idx="2064">
                  <c:v>0.25456699999999999</c:v>
                </c:pt>
                <c:pt idx="2065">
                  <c:v>0.24724299999999999</c:v>
                </c:pt>
                <c:pt idx="2066">
                  <c:v>0.256824</c:v>
                </c:pt>
                <c:pt idx="2067">
                  <c:v>0.24252699999999999</c:v>
                </c:pt>
                <c:pt idx="2068">
                  <c:v>0.256241</c:v>
                </c:pt>
                <c:pt idx="2069">
                  <c:v>0.24273</c:v>
                </c:pt>
                <c:pt idx="2070">
                  <c:v>0.26086500000000001</c:v>
                </c:pt>
                <c:pt idx="2071">
                  <c:v>0.23363900000000001</c:v>
                </c:pt>
                <c:pt idx="2072">
                  <c:v>0.24682699999999999</c:v>
                </c:pt>
                <c:pt idx="2073">
                  <c:v>0.243451</c:v>
                </c:pt>
                <c:pt idx="2074">
                  <c:v>0.25494699999999998</c:v>
                </c:pt>
                <c:pt idx="2075">
                  <c:v>0.24540300000000001</c:v>
                </c:pt>
                <c:pt idx="2076">
                  <c:v>0.246032</c:v>
                </c:pt>
                <c:pt idx="2077">
                  <c:v>0.25782300000000002</c:v>
                </c:pt>
                <c:pt idx="2078">
                  <c:v>0.24834400000000001</c:v>
                </c:pt>
                <c:pt idx="2079">
                  <c:v>0.25809100000000001</c:v>
                </c:pt>
                <c:pt idx="2080">
                  <c:v>0.242897</c:v>
                </c:pt>
                <c:pt idx="2081">
                  <c:v>0.24549499999999999</c:v>
                </c:pt>
                <c:pt idx="2082">
                  <c:v>0.246032</c:v>
                </c:pt>
                <c:pt idx="2083">
                  <c:v>0.24609600000000001</c:v>
                </c:pt>
                <c:pt idx="2084">
                  <c:v>0.24701200000000001</c:v>
                </c:pt>
                <c:pt idx="2085">
                  <c:v>0.247752</c:v>
                </c:pt>
                <c:pt idx="2086">
                  <c:v>0.24854699999999999</c:v>
                </c:pt>
                <c:pt idx="2087">
                  <c:v>0.24909300000000001</c:v>
                </c:pt>
                <c:pt idx="2088">
                  <c:v>0.255187</c:v>
                </c:pt>
                <c:pt idx="2089">
                  <c:v>0.242064</c:v>
                </c:pt>
                <c:pt idx="2090">
                  <c:v>0.247169</c:v>
                </c:pt>
                <c:pt idx="2091">
                  <c:v>0.23813400000000001</c:v>
                </c:pt>
                <c:pt idx="2092">
                  <c:v>0.25209799999999999</c:v>
                </c:pt>
                <c:pt idx="2093">
                  <c:v>0.258932</c:v>
                </c:pt>
                <c:pt idx="2094">
                  <c:v>0.24122299999999999</c:v>
                </c:pt>
                <c:pt idx="2095">
                  <c:v>0.25268099999999999</c:v>
                </c:pt>
                <c:pt idx="2096">
                  <c:v>0.257434</c:v>
                </c:pt>
                <c:pt idx="2097">
                  <c:v>0.25287500000000002</c:v>
                </c:pt>
                <c:pt idx="2098">
                  <c:v>0.25084099999999998</c:v>
                </c:pt>
                <c:pt idx="2099">
                  <c:v>0.25185800000000003</c:v>
                </c:pt>
                <c:pt idx="2100">
                  <c:v>0.25137700000000002</c:v>
                </c:pt>
                <c:pt idx="2101">
                  <c:v>0.24654999999999999</c:v>
                </c:pt>
                <c:pt idx="2102">
                  <c:v>0.24063100000000001</c:v>
                </c:pt>
                <c:pt idx="2103">
                  <c:v>0.241842</c:v>
                </c:pt>
                <c:pt idx="2104">
                  <c:v>0.24226800000000001</c:v>
                </c:pt>
                <c:pt idx="2105">
                  <c:v>0.24233199999999999</c:v>
                </c:pt>
                <c:pt idx="2106">
                  <c:v>0.24839900000000001</c:v>
                </c:pt>
                <c:pt idx="2107">
                  <c:v>0.251913</c:v>
                </c:pt>
                <c:pt idx="2108">
                  <c:v>0.253245</c:v>
                </c:pt>
                <c:pt idx="2109">
                  <c:v>0.24732599999999999</c:v>
                </c:pt>
                <c:pt idx="2110">
                  <c:v>0.243091</c:v>
                </c:pt>
                <c:pt idx="2111">
                  <c:v>0.238929</c:v>
                </c:pt>
                <c:pt idx="2112">
                  <c:v>0.24299799999999999</c:v>
                </c:pt>
                <c:pt idx="2113">
                  <c:v>0.25286599999999998</c:v>
                </c:pt>
                <c:pt idx="2114">
                  <c:v>0.25560300000000002</c:v>
                </c:pt>
                <c:pt idx="2115">
                  <c:v>0.25252400000000003</c:v>
                </c:pt>
                <c:pt idx="2116">
                  <c:v>0.25299500000000003</c:v>
                </c:pt>
                <c:pt idx="2117">
                  <c:v>0.25134899999999999</c:v>
                </c:pt>
                <c:pt idx="2118">
                  <c:v>0.248307</c:v>
                </c:pt>
                <c:pt idx="2119">
                  <c:v>0.241204</c:v>
                </c:pt>
                <c:pt idx="2120">
                  <c:v>0.25070199999999998</c:v>
                </c:pt>
                <c:pt idx="2121">
                  <c:v>0.25289400000000001</c:v>
                </c:pt>
                <c:pt idx="2122">
                  <c:v>0.25348500000000002</c:v>
                </c:pt>
                <c:pt idx="2123">
                  <c:v>0.244173</c:v>
                </c:pt>
                <c:pt idx="2124">
                  <c:v>0.24340500000000001</c:v>
                </c:pt>
                <c:pt idx="2125">
                  <c:v>0.25303199999999998</c:v>
                </c:pt>
                <c:pt idx="2126">
                  <c:v>0.24765000000000001</c:v>
                </c:pt>
                <c:pt idx="2127">
                  <c:v>0.25120999999999999</c:v>
                </c:pt>
                <c:pt idx="2128">
                  <c:v>0.245144</c:v>
                </c:pt>
                <c:pt idx="2129">
                  <c:v>0.235628</c:v>
                </c:pt>
                <c:pt idx="2130">
                  <c:v>0.245005</c:v>
                </c:pt>
                <c:pt idx="2131">
                  <c:v>0.24753</c:v>
                </c:pt>
                <c:pt idx="2132">
                  <c:v>0.241676</c:v>
                </c:pt>
                <c:pt idx="2133">
                  <c:v>0.24376600000000001</c:v>
                </c:pt>
                <c:pt idx="2134">
                  <c:v>0.25328200000000001</c:v>
                </c:pt>
                <c:pt idx="2135">
                  <c:v>0.254272</c:v>
                </c:pt>
                <c:pt idx="2136">
                  <c:v>0.24144499999999999</c:v>
                </c:pt>
                <c:pt idx="2137">
                  <c:v>0.24244299999999999</c:v>
                </c:pt>
                <c:pt idx="2138">
                  <c:v>0.24810299999999999</c:v>
                </c:pt>
                <c:pt idx="2139">
                  <c:v>0.26285399999999998</c:v>
                </c:pt>
                <c:pt idx="2140">
                  <c:v>0.25195000000000001</c:v>
                </c:pt>
                <c:pt idx="2141">
                  <c:v>0.24607799999999999</c:v>
                </c:pt>
                <c:pt idx="2142">
                  <c:v>0.24731700000000001</c:v>
                </c:pt>
                <c:pt idx="2143">
                  <c:v>0.24846399999999999</c:v>
                </c:pt>
                <c:pt idx="2144">
                  <c:v>0.249194</c:v>
                </c:pt>
                <c:pt idx="2145">
                  <c:v>0.24962000000000001</c:v>
                </c:pt>
                <c:pt idx="2146">
                  <c:v>0.24642900000000001</c:v>
                </c:pt>
                <c:pt idx="2147">
                  <c:v>0.243341</c:v>
                </c:pt>
                <c:pt idx="2148">
                  <c:v>0.25224600000000003</c:v>
                </c:pt>
                <c:pt idx="2149">
                  <c:v>0.24174999999999999</c:v>
                </c:pt>
                <c:pt idx="2150">
                  <c:v>0.248112</c:v>
                </c:pt>
                <c:pt idx="2151">
                  <c:v>0.24343300000000001</c:v>
                </c:pt>
                <c:pt idx="2152">
                  <c:v>0.251164</c:v>
                </c:pt>
                <c:pt idx="2153">
                  <c:v>0.23125399999999999</c:v>
                </c:pt>
                <c:pt idx="2154">
                  <c:v>0.24110300000000001</c:v>
                </c:pt>
                <c:pt idx="2155">
                  <c:v>0.24690999999999999</c:v>
                </c:pt>
                <c:pt idx="2156">
                  <c:v>0.24230499999999999</c:v>
                </c:pt>
                <c:pt idx="2157">
                  <c:v>0.25148799999999999</c:v>
                </c:pt>
                <c:pt idx="2158">
                  <c:v>0.24845500000000001</c:v>
                </c:pt>
                <c:pt idx="2159">
                  <c:v>0.255992</c:v>
                </c:pt>
                <c:pt idx="2160">
                  <c:v>0.25010100000000002</c:v>
                </c:pt>
                <c:pt idx="2161">
                  <c:v>0.24814900000000001</c:v>
                </c:pt>
                <c:pt idx="2162">
                  <c:v>0.25193199999999999</c:v>
                </c:pt>
                <c:pt idx="2163">
                  <c:v>0.247419</c:v>
                </c:pt>
                <c:pt idx="2164">
                  <c:v>0.25350400000000001</c:v>
                </c:pt>
                <c:pt idx="2165">
                  <c:v>0.24065900000000001</c:v>
                </c:pt>
                <c:pt idx="2166">
                  <c:v>0.24061199999999999</c:v>
                </c:pt>
                <c:pt idx="2167">
                  <c:v>0.24749299999999999</c:v>
                </c:pt>
                <c:pt idx="2168">
                  <c:v>0.24632799999999999</c:v>
                </c:pt>
                <c:pt idx="2169">
                  <c:v>0.24199999999999999</c:v>
                </c:pt>
                <c:pt idx="2170">
                  <c:v>0.24396000000000001</c:v>
                </c:pt>
                <c:pt idx="2171">
                  <c:v>0.253106</c:v>
                </c:pt>
                <c:pt idx="2172">
                  <c:v>0.245061</c:v>
                </c:pt>
                <c:pt idx="2173">
                  <c:v>0.24665100000000001</c:v>
                </c:pt>
                <c:pt idx="2174">
                  <c:v>0.25043399999999999</c:v>
                </c:pt>
                <c:pt idx="2175">
                  <c:v>0.24735399999999999</c:v>
                </c:pt>
                <c:pt idx="2176">
                  <c:v>0.243701</c:v>
                </c:pt>
                <c:pt idx="2177">
                  <c:v>0.24507899999999999</c:v>
                </c:pt>
                <c:pt idx="2178">
                  <c:v>0.24918499999999999</c:v>
                </c:pt>
                <c:pt idx="2179">
                  <c:v>0.25090499999999999</c:v>
                </c:pt>
                <c:pt idx="2180">
                  <c:v>0.24757599999999999</c:v>
                </c:pt>
                <c:pt idx="2181">
                  <c:v>0.24052000000000001</c:v>
                </c:pt>
                <c:pt idx="2182">
                  <c:v>0.25090499999999999</c:v>
                </c:pt>
                <c:pt idx="2183">
                  <c:v>0.24753</c:v>
                </c:pt>
                <c:pt idx="2184">
                  <c:v>0.239595</c:v>
                </c:pt>
                <c:pt idx="2185">
                  <c:v>0.249638</c:v>
                </c:pt>
                <c:pt idx="2186">
                  <c:v>0.24868599999999999</c:v>
                </c:pt>
                <c:pt idx="2187">
                  <c:v>0.24237900000000001</c:v>
                </c:pt>
                <c:pt idx="2188">
                  <c:v>0.249888</c:v>
                </c:pt>
                <c:pt idx="2189">
                  <c:v>0.24138000000000001</c:v>
                </c:pt>
                <c:pt idx="2190">
                  <c:v>0.24868599999999999</c:v>
                </c:pt>
                <c:pt idx="2191">
                  <c:v>0.244117</c:v>
                </c:pt>
                <c:pt idx="2192">
                  <c:v>0.235877</c:v>
                </c:pt>
                <c:pt idx="2193">
                  <c:v>0.24355299999999999</c:v>
                </c:pt>
                <c:pt idx="2194">
                  <c:v>0.242369</c:v>
                </c:pt>
                <c:pt idx="2195">
                  <c:v>0.24599499999999999</c:v>
                </c:pt>
                <c:pt idx="2196">
                  <c:v>0.24280399999999999</c:v>
                </c:pt>
                <c:pt idx="2197">
                  <c:v>0.248529</c:v>
                </c:pt>
                <c:pt idx="2198">
                  <c:v>0.24530099999999999</c:v>
                </c:pt>
                <c:pt idx="2199">
                  <c:v>0.239456</c:v>
                </c:pt>
                <c:pt idx="2200">
                  <c:v>0.241842</c:v>
                </c:pt>
                <c:pt idx="2201">
                  <c:v>0.243673</c:v>
                </c:pt>
                <c:pt idx="2202">
                  <c:v>0.246059</c:v>
                </c:pt>
                <c:pt idx="2203">
                  <c:v>0.25035000000000002</c:v>
                </c:pt>
                <c:pt idx="2204">
                  <c:v>0.24743699999999999</c:v>
                </c:pt>
                <c:pt idx="2205">
                  <c:v>0.24421000000000001</c:v>
                </c:pt>
                <c:pt idx="2206">
                  <c:v>0.23985400000000001</c:v>
                </c:pt>
                <c:pt idx="2207">
                  <c:v>0.243895</c:v>
                </c:pt>
                <c:pt idx="2208">
                  <c:v>0.24188899999999999</c:v>
                </c:pt>
                <c:pt idx="2209">
                  <c:v>0.247696</c:v>
                </c:pt>
                <c:pt idx="2210">
                  <c:v>0.24828800000000001</c:v>
                </c:pt>
                <c:pt idx="2211">
                  <c:v>0.25228299999999998</c:v>
                </c:pt>
                <c:pt idx="2212">
                  <c:v>0.24432999999999999</c:v>
                </c:pt>
                <c:pt idx="2213">
                  <c:v>0.25503900000000002</c:v>
                </c:pt>
                <c:pt idx="2214">
                  <c:v>0.24538399999999999</c:v>
                </c:pt>
                <c:pt idx="2215">
                  <c:v>0.242702</c:v>
                </c:pt>
                <c:pt idx="2216">
                  <c:v>0.24677099999999999</c:v>
                </c:pt>
                <c:pt idx="2217">
                  <c:v>0.249749</c:v>
                </c:pt>
                <c:pt idx="2218">
                  <c:v>0.24776999999999999</c:v>
                </c:pt>
                <c:pt idx="2219">
                  <c:v>0.24826999999999999</c:v>
                </c:pt>
                <c:pt idx="2220">
                  <c:v>0.23916999999999999</c:v>
                </c:pt>
                <c:pt idx="2221">
                  <c:v>0.25848900000000002</c:v>
                </c:pt>
                <c:pt idx="2222">
                  <c:v>0.25444699999999998</c:v>
                </c:pt>
                <c:pt idx="2223">
                  <c:v>0.24319299999999999</c:v>
                </c:pt>
                <c:pt idx="2224">
                  <c:v>0.242092</c:v>
                </c:pt>
                <c:pt idx="2225">
                  <c:v>0.25082199999999999</c:v>
                </c:pt>
                <c:pt idx="2226">
                  <c:v>0.246365</c:v>
                </c:pt>
                <c:pt idx="2227">
                  <c:v>0.248861</c:v>
                </c:pt>
                <c:pt idx="2228">
                  <c:v>0.24201800000000001</c:v>
                </c:pt>
                <c:pt idx="2229">
                  <c:v>0.247696</c:v>
                </c:pt>
                <c:pt idx="2230">
                  <c:v>0.24743699999999999</c:v>
                </c:pt>
                <c:pt idx="2231">
                  <c:v>0.24728</c:v>
                </c:pt>
                <c:pt idx="2232">
                  <c:v>0.24742800000000001</c:v>
                </c:pt>
                <c:pt idx="2233">
                  <c:v>0.247363</c:v>
                </c:pt>
                <c:pt idx="2234">
                  <c:v>0.23952999999999999</c:v>
                </c:pt>
                <c:pt idx="2235">
                  <c:v>0.24313699999999999</c:v>
                </c:pt>
                <c:pt idx="2236">
                  <c:v>0.249472</c:v>
                </c:pt>
                <c:pt idx="2237">
                  <c:v>0.24104700000000001</c:v>
                </c:pt>
                <c:pt idx="2238">
                  <c:v>0.24734500000000001</c:v>
                </c:pt>
                <c:pt idx="2239">
                  <c:v>0.249333</c:v>
                </c:pt>
                <c:pt idx="2240">
                  <c:v>0.250859</c:v>
                </c:pt>
                <c:pt idx="2241">
                  <c:v>0.246337</c:v>
                </c:pt>
                <c:pt idx="2242">
                  <c:v>0.24943499999999999</c:v>
                </c:pt>
                <c:pt idx="2243">
                  <c:v>0.24971199999999999</c:v>
                </c:pt>
                <c:pt idx="2244">
                  <c:v>0.24172199999999999</c:v>
                </c:pt>
                <c:pt idx="2245">
                  <c:v>0.241426</c:v>
                </c:pt>
                <c:pt idx="2246">
                  <c:v>0.25001699999999999</c:v>
                </c:pt>
                <c:pt idx="2247">
                  <c:v>0.25064599999999998</c:v>
                </c:pt>
                <c:pt idx="2248">
                  <c:v>0.24401600000000001</c:v>
                </c:pt>
                <c:pt idx="2249">
                  <c:v>0.24781600000000001</c:v>
                </c:pt>
                <c:pt idx="2250">
                  <c:v>0.24562500000000001</c:v>
                </c:pt>
                <c:pt idx="2251">
                  <c:v>0.24917600000000001</c:v>
                </c:pt>
                <c:pt idx="2252">
                  <c:v>0.24193500000000001</c:v>
                </c:pt>
                <c:pt idx="2253">
                  <c:v>0.24502399999999999</c:v>
                </c:pt>
                <c:pt idx="2254">
                  <c:v>0.25060900000000003</c:v>
                </c:pt>
                <c:pt idx="2255">
                  <c:v>0.24696599999999999</c:v>
                </c:pt>
                <c:pt idx="2256">
                  <c:v>0.25073899999999999</c:v>
                </c:pt>
                <c:pt idx="2257">
                  <c:v>0.24548600000000001</c:v>
                </c:pt>
                <c:pt idx="2258">
                  <c:v>0.24174100000000001</c:v>
                </c:pt>
                <c:pt idx="2259">
                  <c:v>0.24971199999999999</c:v>
                </c:pt>
                <c:pt idx="2260">
                  <c:v>0.24759500000000001</c:v>
                </c:pt>
                <c:pt idx="2261">
                  <c:v>0.25490000000000002</c:v>
                </c:pt>
                <c:pt idx="2262">
                  <c:v>0.245199</c:v>
                </c:pt>
                <c:pt idx="2263">
                  <c:v>0.24631800000000001</c:v>
                </c:pt>
                <c:pt idx="2264">
                  <c:v>0.24812200000000001</c:v>
                </c:pt>
                <c:pt idx="2265">
                  <c:v>0.25059999999999999</c:v>
                </c:pt>
                <c:pt idx="2266">
                  <c:v>0.247752</c:v>
                </c:pt>
                <c:pt idx="2267">
                  <c:v>0.25466</c:v>
                </c:pt>
                <c:pt idx="2268">
                  <c:v>0.24523600000000001</c:v>
                </c:pt>
                <c:pt idx="2269">
                  <c:v>0.24948100000000001</c:v>
                </c:pt>
                <c:pt idx="2270">
                  <c:v>0.24696599999999999</c:v>
                </c:pt>
                <c:pt idx="2271">
                  <c:v>0.246587</c:v>
                </c:pt>
                <c:pt idx="2272">
                  <c:v>0.25265300000000002</c:v>
                </c:pt>
                <c:pt idx="2273">
                  <c:v>0.24448700000000001</c:v>
                </c:pt>
                <c:pt idx="2274">
                  <c:v>0.24623500000000001</c:v>
                </c:pt>
                <c:pt idx="2275">
                  <c:v>0.239734</c:v>
                </c:pt>
                <c:pt idx="2276">
                  <c:v>0.24762200000000001</c:v>
                </c:pt>
                <c:pt idx="2277">
                  <c:v>0.240788</c:v>
                </c:pt>
                <c:pt idx="2278">
                  <c:v>0.249305</c:v>
                </c:pt>
                <c:pt idx="2279">
                  <c:v>0.23703299999999999</c:v>
                </c:pt>
                <c:pt idx="2280">
                  <c:v>0.23500799999999999</c:v>
                </c:pt>
                <c:pt idx="2281">
                  <c:v>0.253162</c:v>
                </c:pt>
                <c:pt idx="2282">
                  <c:v>0.25318000000000002</c:v>
                </c:pt>
                <c:pt idx="2283">
                  <c:v>0.239456</c:v>
                </c:pt>
                <c:pt idx="2284">
                  <c:v>0.245255</c:v>
                </c:pt>
                <c:pt idx="2285">
                  <c:v>0.25269900000000001</c:v>
                </c:pt>
                <c:pt idx="2286">
                  <c:v>0.24682699999999999</c:v>
                </c:pt>
                <c:pt idx="2287">
                  <c:v>0.251386</c:v>
                </c:pt>
                <c:pt idx="2288">
                  <c:v>0.23824500000000001</c:v>
                </c:pt>
                <c:pt idx="2289">
                  <c:v>0.24352499999999999</c:v>
                </c:pt>
                <c:pt idx="2290">
                  <c:v>0.242564</c:v>
                </c:pt>
                <c:pt idx="2291">
                  <c:v>0.254743</c:v>
                </c:pt>
                <c:pt idx="2292">
                  <c:v>0.249666</c:v>
                </c:pt>
                <c:pt idx="2293">
                  <c:v>0.24839900000000001</c:v>
                </c:pt>
                <c:pt idx="2294">
                  <c:v>0.250915</c:v>
                </c:pt>
                <c:pt idx="2295">
                  <c:v>0.240344</c:v>
                </c:pt>
                <c:pt idx="2296">
                  <c:v>0.24349799999999999</c:v>
                </c:pt>
                <c:pt idx="2297">
                  <c:v>0.23705200000000001</c:v>
                </c:pt>
                <c:pt idx="2298">
                  <c:v>0.246448</c:v>
                </c:pt>
                <c:pt idx="2299">
                  <c:v>0.246503</c:v>
                </c:pt>
                <c:pt idx="2300">
                  <c:v>0.24896299999999999</c:v>
                </c:pt>
                <c:pt idx="2301">
                  <c:v>0.24302599999999999</c:v>
                </c:pt>
                <c:pt idx="2302">
                  <c:v>0.246115</c:v>
                </c:pt>
                <c:pt idx="2303">
                  <c:v>0.24721499999999999</c:v>
                </c:pt>
                <c:pt idx="2304">
                  <c:v>0.25092399999999998</c:v>
                </c:pt>
                <c:pt idx="2305">
                  <c:v>0.23621</c:v>
                </c:pt>
                <c:pt idx="2306">
                  <c:v>0.245948</c:v>
                </c:pt>
                <c:pt idx="2307">
                  <c:v>0.249194</c:v>
                </c:pt>
                <c:pt idx="2308">
                  <c:v>0.23866100000000001</c:v>
                </c:pt>
                <c:pt idx="2309">
                  <c:v>0.240871</c:v>
                </c:pt>
                <c:pt idx="2310">
                  <c:v>0.23663600000000001</c:v>
                </c:pt>
                <c:pt idx="2311">
                  <c:v>0.24470900000000001</c:v>
                </c:pt>
                <c:pt idx="2312">
                  <c:v>0.23811499999999999</c:v>
                </c:pt>
                <c:pt idx="2313">
                  <c:v>0.244617</c:v>
                </c:pt>
                <c:pt idx="2314">
                  <c:v>0.255326</c:v>
                </c:pt>
                <c:pt idx="2315">
                  <c:v>0.247225</c:v>
                </c:pt>
                <c:pt idx="2316">
                  <c:v>0.24562500000000001</c:v>
                </c:pt>
                <c:pt idx="2317">
                  <c:v>0.24035300000000001</c:v>
                </c:pt>
                <c:pt idx="2318">
                  <c:v>0.24635499999999999</c:v>
                </c:pt>
                <c:pt idx="2319">
                  <c:v>0.24749299999999999</c:v>
                </c:pt>
                <c:pt idx="2320">
                  <c:v>0.25578800000000002</c:v>
                </c:pt>
                <c:pt idx="2321">
                  <c:v>0.24545800000000001</c:v>
                </c:pt>
                <c:pt idx="2322">
                  <c:v>0.23844799999999999</c:v>
                </c:pt>
                <c:pt idx="2323">
                  <c:v>0.24285999999999999</c:v>
                </c:pt>
                <c:pt idx="2324">
                  <c:v>0.24299799999999999</c:v>
                </c:pt>
                <c:pt idx="2325">
                  <c:v>0.24212</c:v>
                </c:pt>
                <c:pt idx="2326">
                  <c:v>0.24349799999999999</c:v>
                </c:pt>
                <c:pt idx="2327">
                  <c:v>0.25406800000000002</c:v>
                </c:pt>
                <c:pt idx="2328">
                  <c:v>0.242203</c:v>
                </c:pt>
                <c:pt idx="2329">
                  <c:v>0.248279</c:v>
                </c:pt>
                <c:pt idx="2330">
                  <c:v>0.24720600000000001</c:v>
                </c:pt>
                <c:pt idx="2331">
                  <c:v>0.24518999999999999</c:v>
                </c:pt>
                <c:pt idx="2332">
                  <c:v>0.24440400000000001</c:v>
                </c:pt>
                <c:pt idx="2333">
                  <c:v>0.242092</c:v>
                </c:pt>
                <c:pt idx="2334">
                  <c:v>0.24365500000000001</c:v>
                </c:pt>
                <c:pt idx="2335">
                  <c:v>0.24990699999999999</c:v>
                </c:pt>
                <c:pt idx="2336">
                  <c:v>0.23750499999999999</c:v>
                </c:pt>
                <c:pt idx="2337">
                  <c:v>0.24330399999999999</c:v>
                </c:pt>
                <c:pt idx="2338">
                  <c:v>0.24598500000000001</c:v>
                </c:pt>
                <c:pt idx="2339">
                  <c:v>0.24434900000000001</c:v>
                </c:pt>
                <c:pt idx="2340">
                  <c:v>0.243285</c:v>
                </c:pt>
                <c:pt idx="2341">
                  <c:v>0.23818</c:v>
                </c:pt>
                <c:pt idx="2342">
                  <c:v>0.22661100000000001</c:v>
                </c:pt>
                <c:pt idx="2343">
                  <c:v>0.23952999999999999</c:v>
                </c:pt>
                <c:pt idx="2344">
                  <c:v>0.25782300000000002</c:v>
                </c:pt>
                <c:pt idx="2345">
                  <c:v>0.24080699999999999</c:v>
                </c:pt>
                <c:pt idx="2346">
                  <c:v>0.232104</c:v>
                </c:pt>
                <c:pt idx="2347">
                  <c:v>0.25323600000000002</c:v>
                </c:pt>
                <c:pt idx="2348">
                  <c:v>0.24524599999999999</c:v>
                </c:pt>
                <c:pt idx="2349">
                  <c:v>0.23616400000000001</c:v>
                </c:pt>
                <c:pt idx="2350">
                  <c:v>0.23706099999999999</c:v>
                </c:pt>
                <c:pt idx="2351">
                  <c:v>0.245532</c:v>
                </c:pt>
                <c:pt idx="2352">
                  <c:v>0.24409</c:v>
                </c:pt>
                <c:pt idx="2353">
                  <c:v>0.235064</c:v>
                </c:pt>
                <c:pt idx="2354">
                  <c:v>0.24008499999999999</c:v>
                </c:pt>
                <c:pt idx="2355">
                  <c:v>0.24709500000000001</c:v>
                </c:pt>
                <c:pt idx="2356">
                  <c:v>0.23606199999999999</c:v>
                </c:pt>
                <c:pt idx="2357">
                  <c:v>0.248279</c:v>
                </c:pt>
                <c:pt idx="2358">
                  <c:v>0.245837</c:v>
                </c:pt>
                <c:pt idx="2359">
                  <c:v>0.23811499999999999</c:v>
                </c:pt>
                <c:pt idx="2360">
                  <c:v>0.23979900000000001</c:v>
                </c:pt>
                <c:pt idx="2361">
                  <c:v>0.24349799999999999</c:v>
                </c:pt>
                <c:pt idx="2362">
                  <c:v>0.250915</c:v>
                </c:pt>
                <c:pt idx="2363">
                  <c:v>0.24507000000000001</c:v>
                </c:pt>
                <c:pt idx="2364">
                  <c:v>0.23760700000000001</c:v>
                </c:pt>
                <c:pt idx="2365">
                  <c:v>0.24518100000000001</c:v>
                </c:pt>
                <c:pt idx="2366">
                  <c:v>0.240816</c:v>
                </c:pt>
                <c:pt idx="2367">
                  <c:v>0.24645700000000001</c:v>
                </c:pt>
                <c:pt idx="2368">
                  <c:v>0.25602900000000001</c:v>
                </c:pt>
                <c:pt idx="2369">
                  <c:v>0.24864900000000001</c:v>
                </c:pt>
                <c:pt idx="2370">
                  <c:v>0.24473700000000001</c:v>
                </c:pt>
                <c:pt idx="2371">
                  <c:v>0.22955200000000001</c:v>
                </c:pt>
                <c:pt idx="2372">
                  <c:v>0.235545</c:v>
                </c:pt>
                <c:pt idx="2373">
                  <c:v>0.24077899999999999</c:v>
                </c:pt>
                <c:pt idx="2374">
                  <c:v>0.248584</c:v>
                </c:pt>
                <c:pt idx="2375">
                  <c:v>0.24623500000000001</c:v>
                </c:pt>
                <c:pt idx="2376">
                  <c:v>0.2447</c:v>
                </c:pt>
                <c:pt idx="2377">
                  <c:v>0.24326700000000001</c:v>
                </c:pt>
                <c:pt idx="2378">
                  <c:v>0.25113600000000003</c:v>
                </c:pt>
                <c:pt idx="2379">
                  <c:v>0.245477</c:v>
                </c:pt>
                <c:pt idx="2380">
                  <c:v>0.23999300000000001</c:v>
                </c:pt>
                <c:pt idx="2381">
                  <c:v>0.24304500000000001</c:v>
                </c:pt>
                <c:pt idx="2382">
                  <c:v>0.24509800000000001</c:v>
                </c:pt>
                <c:pt idx="2383">
                  <c:v>0.24476500000000001</c:v>
                </c:pt>
                <c:pt idx="2384">
                  <c:v>0.23782900000000001</c:v>
                </c:pt>
                <c:pt idx="2385">
                  <c:v>0.25465100000000002</c:v>
                </c:pt>
                <c:pt idx="2386">
                  <c:v>0.238652</c:v>
                </c:pt>
                <c:pt idx="2387">
                  <c:v>0.24268400000000001</c:v>
                </c:pt>
                <c:pt idx="2388">
                  <c:v>0.24723400000000001</c:v>
                </c:pt>
                <c:pt idx="2389">
                  <c:v>0.23449999999999999</c:v>
                </c:pt>
                <c:pt idx="2390">
                  <c:v>0.24512500000000001</c:v>
                </c:pt>
                <c:pt idx="2391">
                  <c:v>0.24516199999999999</c:v>
                </c:pt>
                <c:pt idx="2392">
                  <c:v>0.25053500000000001</c:v>
                </c:pt>
                <c:pt idx="2393">
                  <c:v>0.24352499999999999</c:v>
                </c:pt>
                <c:pt idx="2394">
                  <c:v>0.24030699999999999</c:v>
                </c:pt>
                <c:pt idx="2395">
                  <c:v>0.239013</c:v>
                </c:pt>
                <c:pt idx="2396">
                  <c:v>0.249694</c:v>
                </c:pt>
                <c:pt idx="2397">
                  <c:v>0.24629999999999999</c:v>
                </c:pt>
                <c:pt idx="2398">
                  <c:v>0.24061199999999999</c:v>
                </c:pt>
                <c:pt idx="2399">
                  <c:v>0.25015599999999999</c:v>
                </c:pt>
                <c:pt idx="2400">
                  <c:v>0.23475799999999999</c:v>
                </c:pt>
                <c:pt idx="2401">
                  <c:v>0.24873200000000001</c:v>
                </c:pt>
                <c:pt idx="2402">
                  <c:v>0.240899</c:v>
                </c:pt>
                <c:pt idx="2403">
                  <c:v>0.24745600000000001</c:v>
                </c:pt>
                <c:pt idx="2404">
                  <c:v>0.25429000000000002</c:v>
                </c:pt>
                <c:pt idx="2405">
                  <c:v>0.24376600000000001</c:v>
                </c:pt>
                <c:pt idx="2406">
                  <c:v>0.240538</c:v>
                </c:pt>
                <c:pt idx="2407">
                  <c:v>0.24688199999999999</c:v>
                </c:pt>
                <c:pt idx="2408">
                  <c:v>0.24265600000000001</c:v>
                </c:pt>
                <c:pt idx="2409">
                  <c:v>0.24268400000000001</c:v>
                </c:pt>
                <c:pt idx="2410">
                  <c:v>0.24759500000000001</c:v>
                </c:pt>
                <c:pt idx="2411">
                  <c:v>0.24906500000000001</c:v>
                </c:pt>
                <c:pt idx="2412">
                  <c:v>0.234601</c:v>
                </c:pt>
                <c:pt idx="2413">
                  <c:v>0.24416399999999999</c:v>
                </c:pt>
                <c:pt idx="2414">
                  <c:v>0.24767800000000001</c:v>
                </c:pt>
                <c:pt idx="2415">
                  <c:v>0.243202</c:v>
                </c:pt>
                <c:pt idx="2416">
                  <c:v>0.24285000000000001</c:v>
                </c:pt>
                <c:pt idx="2417">
                  <c:v>0.25079400000000002</c:v>
                </c:pt>
                <c:pt idx="2418">
                  <c:v>0.25219999999999998</c:v>
                </c:pt>
                <c:pt idx="2419">
                  <c:v>0.25140499999999999</c:v>
                </c:pt>
                <c:pt idx="2420">
                  <c:v>0.24654999999999999</c:v>
                </c:pt>
                <c:pt idx="2421">
                  <c:v>0.25057200000000002</c:v>
                </c:pt>
                <c:pt idx="2422">
                  <c:v>0.25626900000000002</c:v>
                </c:pt>
                <c:pt idx="2423">
                  <c:v>0.24776999999999999</c:v>
                </c:pt>
                <c:pt idx="2424">
                  <c:v>0.24701200000000001</c:v>
                </c:pt>
                <c:pt idx="2425">
                  <c:v>0.24532899999999999</c:v>
                </c:pt>
                <c:pt idx="2426">
                  <c:v>0.24235100000000001</c:v>
                </c:pt>
                <c:pt idx="2427">
                  <c:v>0.24374699999999999</c:v>
                </c:pt>
                <c:pt idx="2428">
                  <c:v>0.24556</c:v>
                </c:pt>
                <c:pt idx="2429">
                  <c:v>0.233732</c:v>
                </c:pt>
                <c:pt idx="2430">
                  <c:v>0.248556</c:v>
                </c:pt>
                <c:pt idx="2431">
                  <c:v>0.240705</c:v>
                </c:pt>
                <c:pt idx="2432">
                  <c:v>0.24118600000000001</c:v>
                </c:pt>
                <c:pt idx="2433">
                  <c:v>0.24005799999999999</c:v>
                </c:pt>
                <c:pt idx="2434">
                  <c:v>0.24149100000000001</c:v>
                </c:pt>
                <c:pt idx="2435">
                  <c:v>0.24282300000000001</c:v>
                </c:pt>
                <c:pt idx="2436">
                  <c:v>0.24172199999999999</c:v>
                </c:pt>
                <c:pt idx="2437">
                  <c:v>0.24246200000000001</c:v>
                </c:pt>
                <c:pt idx="2438">
                  <c:v>0.24579100000000001</c:v>
                </c:pt>
                <c:pt idx="2439">
                  <c:v>0.24269299999999999</c:v>
                </c:pt>
                <c:pt idx="2440">
                  <c:v>0.24566199999999999</c:v>
                </c:pt>
                <c:pt idx="2441">
                  <c:v>0.24823300000000001</c:v>
                </c:pt>
                <c:pt idx="2442">
                  <c:v>0.24476500000000001</c:v>
                </c:pt>
                <c:pt idx="2443">
                  <c:v>0.245033</c:v>
                </c:pt>
                <c:pt idx="2444">
                  <c:v>0.23932700000000001</c:v>
                </c:pt>
                <c:pt idx="2445">
                  <c:v>0.241398</c:v>
                </c:pt>
                <c:pt idx="2446">
                  <c:v>0.24288699999999999</c:v>
                </c:pt>
                <c:pt idx="2447">
                  <c:v>0.245699</c:v>
                </c:pt>
                <c:pt idx="2448">
                  <c:v>0.24362700000000001</c:v>
                </c:pt>
                <c:pt idx="2449">
                  <c:v>0.24285000000000001</c:v>
                </c:pt>
                <c:pt idx="2450">
                  <c:v>0.235489</c:v>
                </c:pt>
                <c:pt idx="2451">
                  <c:v>0.23827300000000001</c:v>
                </c:pt>
                <c:pt idx="2452">
                  <c:v>0.24692900000000001</c:v>
                </c:pt>
                <c:pt idx="2453">
                  <c:v>0.24634600000000001</c:v>
                </c:pt>
                <c:pt idx="2454">
                  <c:v>0.24027899999999999</c:v>
                </c:pt>
                <c:pt idx="2455">
                  <c:v>0.24593899999999999</c:v>
                </c:pt>
                <c:pt idx="2456">
                  <c:v>0.243646</c:v>
                </c:pt>
                <c:pt idx="2457">
                  <c:v>0.24992500000000001</c:v>
                </c:pt>
                <c:pt idx="2458">
                  <c:v>0.24210100000000001</c:v>
                </c:pt>
                <c:pt idx="2459">
                  <c:v>0.23903099999999999</c:v>
                </c:pt>
                <c:pt idx="2460">
                  <c:v>0.243202</c:v>
                </c:pt>
                <c:pt idx="2461">
                  <c:v>0.247114</c:v>
                </c:pt>
                <c:pt idx="2462">
                  <c:v>0.247197</c:v>
                </c:pt>
                <c:pt idx="2463">
                  <c:v>0.243146</c:v>
                </c:pt>
                <c:pt idx="2464">
                  <c:v>0.243119</c:v>
                </c:pt>
                <c:pt idx="2465">
                  <c:v>0.241731</c:v>
                </c:pt>
                <c:pt idx="2466">
                  <c:v>0.24302599999999999</c:v>
                </c:pt>
                <c:pt idx="2467">
                  <c:v>0.24360899999999999</c:v>
                </c:pt>
                <c:pt idx="2468">
                  <c:v>0.24909300000000001</c:v>
                </c:pt>
                <c:pt idx="2469">
                  <c:v>0.23164199999999999</c:v>
                </c:pt>
                <c:pt idx="2470">
                  <c:v>0.244533</c:v>
                </c:pt>
                <c:pt idx="2471">
                  <c:v>0.24224000000000001</c:v>
                </c:pt>
                <c:pt idx="2472">
                  <c:v>0.24346999999999999</c:v>
                </c:pt>
                <c:pt idx="2473">
                  <c:v>0.243951</c:v>
                </c:pt>
                <c:pt idx="2474">
                  <c:v>0.239123</c:v>
                </c:pt>
                <c:pt idx="2475">
                  <c:v>0.24826000000000001</c:v>
                </c:pt>
                <c:pt idx="2476">
                  <c:v>0.237459</c:v>
                </c:pt>
                <c:pt idx="2477">
                  <c:v>0.24876000000000001</c:v>
                </c:pt>
                <c:pt idx="2478">
                  <c:v>0.24019599999999999</c:v>
                </c:pt>
                <c:pt idx="2479">
                  <c:v>0.24523600000000001</c:v>
                </c:pt>
                <c:pt idx="2480">
                  <c:v>0.248362</c:v>
                </c:pt>
                <c:pt idx="2481">
                  <c:v>0.24290600000000001</c:v>
                </c:pt>
                <c:pt idx="2482">
                  <c:v>0.24036299999999999</c:v>
                </c:pt>
                <c:pt idx="2483">
                  <c:v>0.25151600000000002</c:v>
                </c:pt>
                <c:pt idx="2484">
                  <c:v>0.23627500000000001</c:v>
                </c:pt>
                <c:pt idx="2485">
                  <c:v>0.24771499999999999</c:v>
                </c:pt>
                <c:pt idx="2486">
                  <c:v>0.24208299999999999</c:v>
                </c:pt>
                <c:pt idx="2487">
                  <c:v>0.24768699999999999</c:v>
                </c:pt>
                <c:pt idx="2488">
                  <c:v>0.24221200000000001</c:v>
                </c:pt>
                <c:pt idx="2489">
                  <c:v>0.24402499999999999</c:v>
                </c:pt>
                <c:pt idx="2490">
                  <c:v>0.23964099999999999</c:v>
                </c:pt>
                <c:pt idx="2491">
                  <c:v>0.249749</c:v>
                </c:pt>
                <c:pt idx="2492">
                  <c:v>0.23746800000000001</c:v>
                </c:pt>
                <c:pt idx="2493">
                  <c:v>0.22977400000000001</c:v>
                </c:pt>
                <c:pt idx="2494">
                  <c:v>0.24670700000000001</c:v>
                </c:pt>
                <c:pt idx="2495">
                  <c:v>0.248917</c:v>
                </c:pt>
                <c:pt idx="2496">
                  <c:v>0.245588</c:v>
                </c:pt>
                <c:pt idx="2497">
                  <c:v>0.241565</c:v>
                </c:pt>
                <c:pt idx="2498">
                  <c:v>0.24191599999999999</c:v>
                </c:pt>
                <c:pt idx="2499">
                  <c:v>0.234546</c:v>
                </c:pt>
                <c:pt idx="2500">
                  <c:v>0.24445</c:v>
                </c:pt>
                <c:pt idx="2501">
                  <c:v>0.24248</c:v>
                </c:pt>
                <c:pt idx="2502">
                  <c:v>0.24100099999999999</c:v>
                </c:pt>
                <c:pt idx="2503">
                  <c:v>0.241926</c:v>
                </c:pt>
                <c:pt idx="2504">
                  <c:v>0.246115</c:v>
                </c:pt>
                <c:pt idx="2505">
                  <c:v>0.24829699999999999</c:v>
                </c:pt>
                <c:pt idx="2506">
                  <c:v>0.23141999999999999</c:v>
                </c:pt>
                <c:pt idx="2507">
                  <c:v>0.247835</c:v>
                </c:pt>
                <c:pt idx="2508">
                  <c:v>0.24363599999999999</c:v>
                </c:pt>
                <c:pt idx="2509">
                  <c:v>0.244173</c:v>
                </c:pt>
                <c:pt idx="2510">
                  <c:v>0.24357200000000001</c:v>
                </c:pt>
                <c:pt idx="2511">
                  <c:v>0.24452399999999999</c:v>
                </c:pt>
                <c:pt idx="2512">
                  <c:v>0.24857499999999999</c:v>
                </c:pt>
                <c:pt idx="2513">
                  <c:v>0.248806</c:v>
                </c:pt>
                <c:pt idx="2514">
                  <c:v>0.240067</c:v>
                </c:pt>
                <c:pt idx="2515">
                  <c:v>0.234574</c:v>
                </c:pt>
                <c:pt idx="2516">
                  <c:v>0.249167</c:v>
                </c:pt>
                <c:pt idx="2517">
                  <c:v>0.25405899999999998</c:v>
                </c:pt>
                <c:pt idx="2518">
                  <c:v>0.24255399999999999</c:v>
                </c:pt>
                <c:pt idx="2519">
                  <c:v>0.23105000000000001</c:v>
                </c:pt>
                <c:pt idx="2520">
                  <c:v>0.24948100000000001</c:v>
                </c:pt>
                <c:pt idx="2521">
                  <c:v>0.24516199999999999</c:v>
                </c:pt>
                <c:pt idx="2522">
                  <c:v>0.235628</c:v>
                </c:pt>
                <c:pt idx="2523">
                  <c:v>0.24635499999999999</c:v>
                </c:pt>
                <c:pt idx="2524">
                  <c:v>0.25162699999999999</c:v>
                </c:pt>
                <c:pt idx="2525">
                  <c:v>0.245421</c:v>
                </c:pt>
                <c:pt idx="2526">
                  <c:v>0.23508200000000001</c:v>
                </c:pt>
                <c:pt idx="2527">
                  <c:v>0.23636799999999999</c:v>
                </c:pt>
                <c:pt idx="2528">
                  <c:v>0.245699</c:v>
                </c:pt>
                <c:pt idx="2529">
                  <c:v>0.24524599999999999</c:v>
                </c:pt>
                <c:pt idx="2530">
                  <c:v>0.246254</c:v>
                </c:pt>
                <c:pt idx="2531">
                  <c:v>0.23874400000000001</c:v>
                </c:pt>
                <c:pt idx="2532">
                  <c:v>0.24025199999999999</c:v>
                </c:pt>
                <c:pt idx="2533">
                  <c:v>0.24327599999999999</c:v>
                </c:pt>
                <c:pt idx="2534">
                  <c:v>0.234037</c:v>
                </c:pt>
                <c:pt idx="2535">
                  <c:v>0.24552299999999999</c:v>
                </c:pt>
                <c:pt idx="2536">
                  <c:v>0.24602199999999999</c:v>
                </c:pt>
                <c:pt idx="2537">
                  <c:v>0.239928</c:v>
                </c:pt>
                <c:pt idx="2538">
                  <c:v>0.23938200000000001</c:v>
                </c:pt>
                <c:pt idx="2539">
                  <c:v>0.23705200000000001</c:v>
                </c:pt>
                <c:pt idx="2540">
                  <c:v>0.246143</c:v>
                </c:pt>
                <c:pt idx="2541">
                  <c:v>0.23886499999999999</c:v>
                </c:pt>
                <c:pt idx="2542">
                  <c:v>0.23797699999999999</c:v>
                </c:pt>
                <c:pt idx="2543">
                  <c:v>0.242259</c:v>
                </c:pt>
                <c:pt idx="2544">
                  <c:v>0.242453</c:v>
                </c:pt>
                <c:pt idx="2545">
                  <c:v>0.243895</c:v>
                </c:pt>
                <c:pt idx="2546">
                  <c:v>0.247474</c:v>
                </c:pt>
                <c:pt idx="2547">
                  <c:v>0.241454</c:v>
                </c:pt>
                <c:pt idx="2548">
                  <c:v>0.24065900000000001</c:v>
                </c:pt>
                <c:pt idx="2549">
                  <c:v>0.24782599999999999</c:v>
                </c:pt>
                <c:pt idx="2550">
                  <c:v>0.24832499999999999</c:v>
                </c:pt>
                <c:pt idx="2551">
                  <c:v>0.237736</c:v>
                </c:pt>
                <c:pt idx="2552">
                  <c:v>0.23763500000000001</c:v>
                </c:pt>
                <c:pt idx="2553">
                  <c:v>0.24227699999999999</c:v>
                </c:pt>
                <c:pt idx="2554">
                  <c:v>0.24438599999999999</c:v>
                </c:pt>
                <c:pt idx="2555">
                  <c:v>0.238874</c:v>
                </c:pt>
                <c:pt idx="2556">
                  <c:v>0.24495</c:v>
                </c:pt>
                <c:pt idx="2557">
                  <c:v>0.23800399999999999</c:v>
                </c:pt>
                <c:pt idx="2558">
                  <c:v>0.25079400000000002</c:v>
                </c:pt>
                <c:pt idx="2559">
                  <c:v>0.24421899999999999</c:v>
                </c:pt>
                <c:pt idx="2560">
                  <c:v>0.23028299999999999</c:v>
                </c:pt>
                <c:pt idx="2561">
                  <c:v>0.24323</c:v>
                </c:pt>
                <c:pt idx="2562">
                  <c:v>0.24029800000000001</c:v>
                </c:pt>
                <c:pt idx="2563">
                  <c:v>0.24046400000000001</c:v>
                </c:pt>
                <c:pt idx="2564">
                  <c:v>0.24706700000000001</c:v>
                </c:pt>
                <c:pt idx="2565">
                  <c:v>0.23350099999999999</c:v>
                </c:pt>
                <c:pt idx="2566">
                  <c:v>0.24527299999999999</c:v>
                </c:pt>
                <c:pt idx="2567">
                  <c:v>0.242564</c:v>
                </c:pt>
                <c:pt idx="2568">
                  <c:v>0.24666099999999999</c:v>
                </c:pt>
                <c:pt idx="2569">
                  <c:v>0.24477399999999999</c:v>
                </c:pt>
                <c:pt idx="2570">
                  <c:v>0.24085300000000001</c:v>
                </c:pt>
                <c:pt idx="2571">
                  <c:v>0.23627500000000001</c:v>
                </c:pt>
                <c:pt idx="2572">
                  <c:v>0.24393200000000001</c:v>
                </c:pt>
                <c:pt idx="2573">
                  <c:v>0.24183299999999999</c:v>
                </c:pt>
                <c:pt idx="2574">
                  <c:v>0.239956</c:v>
                </c:pt>
                <c:pt idx="2575">
                  <c:v>0.23954</c:v>
                </c:pt>
                <c:pt idx="2576">
                  <c:v>0.24607799999999999</c:v>
                </c:pt>
                <c:pt idx="2577">
                  <c:v>0.24107500000000001</c:v>
                </c:pt>
                <c:pt idx="2578">
                  <c:v>0.24099200000000001</c:v>
                </c:pt>
                <c:pt idx="2579">
                  <c:v>0.24071400000000001</c:v>
                </c:pt>
                <c:pt idx="2580">
                  <c:v>0.24018700000000001</c:v>
                </c:pt>
                <c:pt idx="2581">
                  <c:v>0.24548600000000001</c:v>
                </c:pt>
                <c:pt idx="2582">
                  <c:v>0.24384</c:v>
                </c:pt>
                <c:pt idx="2583">
                  <c:v>0.23677500000000001</c:v>
                </c:pt>
                <c:pt idx="2584">
                  <c:v>0.23569300000000001</c:v>
                </c:pt>
                <c:pt idx="2585">
                  <c:v>0.24524599999999999</c:v>
                </c:pt>
                <c:pt idx="2586">
                  <c:v>0.23946600000000001</c:v>
                </c:pt>
                <c:pt idx="2587">
                  <c:v>0.250693</c:v>
                </c:pt>
                <c:pt idx="2588">
                  <c:v>0.24526400000000001</c:v>
                </c:pt>
                <c:pt idx="2589">
                  <c:v>0.23893900000000001</c:v>
                </c:pt>
                <c:pt idx="2590">
                  <c:v>0.24211099999999999</c:v>
                </c:pt>
                <c:pt idx="2591">
                  <c:v>0.24337800000000001</c:v>
                </c:pt>
                <c:pt idx="2592">
                  <c:v>0.24562500000000001</c:v>
                </c:pt>
                <c:pt idx="2593">
                  <c:v>0.24365500000000001</c:v>
                </c:pt>
                <c:pt idx="2594">
                  <c:v>0.24793699999999999</c:v>
                </c:pt>
                <c:pt idx="2595">
                  <c:v>0.24366399999999999</c:v>
                </c:pt>
                <c:pt idx="2596">
                  <c:v>0.24116699999999999</c:v>
                </c:pt>
                <c:pt idx="2597">
                  <c:v>0.234296</c:v>
                </c:pt>
                <c:pt idx="2598">
                  <c:v>0.235988</c:v>
                </c:pt>
                <c:pt idx="2599">
                  <c:v>0.23636799999999999</c:v>
                </c:pt>
                <c:pt idx="2600">
                  <c:v>0.24276700000000001</c:v>
                </c:pt>
                <c:pt idx="2601">
                  <c:v>0.24928700000000001</c:v>
                </c:pt>
                <c:pt idx="2602">
                  <c:v>0.234842</c:v>
                </c:pt>
                <c:pt idx="2603">
                  <c:v>0.241066</c:v>
                </c:pt>
                <c:pt idx="2604">
                  <c:v>0.24121400000000001</c:v>
                </c:pt>
                <c:pt idx="2605">
                  <c:v>0.24638299999999999</c:v>
                </c:pt>
                <c:pt idx="2606">
                  <c:v>0.237043</c:v>
                </c:pt>
                <c:pt idx="2607">
                  <c:v>0.24193500000000001</c:v>
                </c:pt>
                <c:pt idx="2608">
                  <c:v>0.24199999999999999</c:v>
                </c:pt>
                <c:pt idx="2609">
                  <c:v>0.25276399999999999</c:v>
                </c:pt>
                <c:pt idx="2610">
                  <c:v>0.23511000000000001</c:v>
                </c:pt>
                <c:pt idx="2611">
                  <c:v>0.243646</c:v>
                </c:pt>
                <c:pt idx="2612">
                  <c:v>0.24224000000000001</c:v>
                </c:pt>
                <c:pt idx="2613">
                  <c:v>0.23789399999999999</c:v>
                </c:pt>
                <c:pt idx="2614">
                  <c:v>0.24299799999999999</c:v>
                </c:pt>
                <c:pt idx="2615">
                  <c:v>0.24197199999999999</c:v>
                </c:pt>
                <c:pt idx="2616">
                  <c:v>0.25044300000000003</c:v>
                </c:pt>
                <c:pt idx="2617">
                  <c:v>0.25098900000000002</c:v>
                </c:pt>
                <c:pt idx="2618">
                  <c:v>0.23991899999999999</c:v>
                </c:pt>
                <c:pt idx="2619">
                  <c:v>0.23423099999999999</c:v>
                </c:pt>
                <c:pt idx="2620">
                  <c:v>0.23638600000000001</c:v>
                </c:pt>
                <c:pt idx="2621">
                  <c:v>0.24154600000000001</c:v>
                </c:pt>
                <c:pt idx="2622">
                  <c:v>0.24221200000000001</c:v>
                </c:pt>
                <c:pt idx="2623">
                  <c:v>0.25230200000000003</c:v>
                </c:pt>
                <c:pt idx="2624">
                  <c:v>0.23832800000000001</c:v>
                </c:pt>
                <c:pt idx="2625">
                  <c:v>0.24495</c:v>
                </c:pt>
                <c:pt idx="2626">
                  <c:v>0.245726</c:v>
                </c:pt>
                <c:pt idx="2627">
                  <c:v>0.24789</c:v>
                </c:pt>
                <c:pt idx="2628">
                  <c:v>0.24321100000000001</c:v>
                </c:pt>
                <c:pt idx="2629">
                  <c:v>0.25502999999999998</c:v>
                </c:pt>
                <c:pt idx="2630">
                  <c:v>0.236821</c:v>
                </c:pt>
                <c:pt idx="2631">
                  <c:v>0.24701200000000001</c:v>
                </c:pt>
                <c:pt idx="2632">
                  <c:v>0.24445</c:v>
                </c:pt>
                <c:pt idx="2633">
                  <c:v>0.25114599999999998</c:v>
                </c:pt>
                <c:pt idx="2634">
                  <c:v>0.23957700000000001</c:v>
                </c:pt>
                <c:pt idx="2635">
                  <c:v>0.23961399999999999</c:v>
                </c:pt>
                <c:pt idx="2636">
                  <c:v>0.23844799999999999</c:v>
                </c:pt>
                <c:pt idx="2637">
                  <c:v>0.24323900000000001</c:v>
                </c:pt>
                <c:pt idx="2638">
                  <c:v>0.25153399999999998</c:v>
                </c:pt>
                <c:pt idx="2639">
                  <c:v>0.25248700000000002</c:v>
                </c:pt>
                <c:pt idx="2640">
                  <c:v>0.24562500000000001</c:v>
                </c:pt>
                <c:pt idx="2641">
                  <c:v>0.25326300000000002</c:v>
                </c:pt>
                <c:pt idx="2642">
                  <c:v>0.23714399999999999</c:v>
                </c:pt>
                <c:pt idx="2643">
                  <c:v>0.245005</c:v>
                </c:pt>
                <c:pt idx="2644">
                  <c:v>0.24796399999999999</c:v>
                </c:pt>
                <c:pt idx="2645">
                  <c:v>0.24529200000000001</c:v>
                </c:pt>
                <c:pt idx="2646">
                  <c:v>0.25223699999999999</c:v>
                </c:pt>
                <c:pt idx="2647">
                  <c:v>0.253855</c:v>
                </c:pt>
                <c:pt idx="2648">
                  <c:v>0.25312499999999999</c:v>
                </c:pt>
                <c:pt idx="2649">
                  <c:v>0.25536300000000001</c:v>
                </c:pt>
                <c:pt idx="2650">
                  <c:v>0.25129400000000002</c:v>
                </c:pt>
                <c:pt idx="2651">
                  <c:v>0.24505099999999999</c:v>
                </c:pt>
                <c:pt idx="2652">
                  <c:v>0.250054</c:v>
                </c:pt>
                <c:pt idx="2653">
                  <c:v>0.26310299999999998</c:v>
                </c:pt>
                <c:pt idx="2654">
                  <c:v>0.25883099999999998</c:v>
                </c:pt>
                <c:pt idx="2655">
                  <c:v>0.25353199999999998</c:v>
                </c:pt>
                <c:pt idx="2656">
                  <c:v>0.24781600000000001</c:v>
                </c:pt>
                <c:pt idx="2657">
                  <c:v>0.240011</c:v>
                </c:pt>
                <c:pt idx="2658">
                  <c:v>0.25120999999999999</c:v>
                </c:pt>
                <c:pt idx="2659">
                  <c:v>0.25330000000000003</c:v>
                </c:pt>
                <c:pt idx="2660">
                  <c:v>0.25151600000000002</c:v>
                </c:pt>
                <c:pt idx="2661">
                  <c:v>0.24557899999999999</c:v>
                </c:pt>
                <c:pt idx="2662">
                  <c:v>0.24273</c:v>
                </c:pt>
                <c:pt idx="2663">
                  <c:v>0.246919</c:v>
                </c:pt>
                <c:pt idx="2664">
                  <c:v>0.248112</c:v>
                </c:pt>
                <c:pt idx="2665">
                  <c:v>0.25498399999999999</c:v>
                </c:pt>
                <c:pt idx="2666">
                  <c:v>0.24890799999999999</c:v>
                </c:pt>
                <c:pt idx="2667">
                  <c:v>0.25461400000000001</c:v>
                </c:pt>
                <c:pt idx="2668">
                  <c:v>0.248168</c:v>
                </c:pt>
                <c:pt idx="2669">
                  <c:v>0.248667</c:v>
                </c:pt>
                <c:pt idx="2670">
                  <c:v>0.25139499999999998</c:v>
                </c:pt>
                <c:pt idx="2671">
                  <c:v>0.250471</c:v>
                </c:pt>
                <c:pt idx="2672">
                  <c:v>0.245477</c:v>
                </c:pt>
                <c:pt idx="2673">
                  <c:v>0.25555699999999998</c:v>
                </c:pt>
                <c:pt idx="2674">
                  <c:v>0.25525199999999998</c:v>
                </c:pt>
                <c:pt idx="2675">
                  <c:v>0.25042399999999998</c:v>
                </c:pt>
                <c:pt idx="2676">
                  <c:v>0.23977100000000001</c:v>
                </c:pt>
                <c:pt idx="2677">
                  <c:v>0.23627500000000001</c:v>
                </c:pt>
                <c:pt idx="2678">
                  <c:v>0.252218</c:v>
                </c:pt>
                <c:pt idx="2679">
                  <c:v>0.24982299999999999</c:v>
                </c:pt>
                <c:pt idx="2680">
                  <c:v>0.24348800000000001</c:v>
                </c:pt>
                <c:pt idx="2681">
                  <c:v>0.246531</c:v>
                </c:pt>
                <c:pt idx="2682">
                  <c:v>0.25661099999999998</c:v>
                </c:pt>
                <c:pt idx="2683">
                  <c:v>0.24921299999999999</c:v>
                </c:pt>
                <c:pt idx="2684">
                  <c:v>0.245921</c:v>
                </c:pt>
                <c:pt idx="2685">
                  <c:v>0.249805</c:v>
                </c:pt>
                <c:pt idx="2686">
                  <c:v>0.24690100000000001</c:v>
                </c:pt>
                <c:pt idx="2687">
                  <c:v>0.25769300000000001</c:v>
                </c:pt>
                <c:pt idx="2688">
                  <c:v>0.252801</c:v>
                </c:pt>
                <c:pt idx="2689">
                  <c:v>0.261818</c:v>
                </c:pt>
                <c:pt idx="2690">
                  <c:v>0.25356899999999999</c:v>
                </c:pt>
                <c:pt idx="2691">
                  <c:v>0.25563999999999998</c:v>
                </c:pt>
                <c:pt idx="2692">
                  <c:v>0.25530700000000001</c:v>
                </c:pt>
                <c:pt idx="2693">
                  <c:v>0.26406499999999999</c:v>
                </c:pt>
                <c:pt idx="2694">
                  <c:v>0.259876</c:v>
                </c:pt>
                <c:pt idx="2695">
                  <c:v>0.26518399999999998</c:v>
                </c:pt>
                <c:pt idx="2696">
                  <c:v>0.25303199999999998</c:v>
                </c:pt>
                <c:pt idx="2697">
                  <c:v>0.26258500000000001</c:v>
                </c:pt>
                <c:pt idx="2698">
                  <c:v>0.26571099999999997</c:v>
                </c:pt>
                <c:pt idx="2699">
                  <c:v>0.260098</c:v>
                </c:pt>
                <c:pt idx="2700">
                  <c:v>0.24957399999999999</c:v>
                </c:pt>
                <c:pt idx="2701">
                  <c:v>0.25373499999999999</c:v>
                </c:pt>
                <c:pt idx="2702">
                  <c:v>0.24418200000000001</c:v>
                </c:pt>
                <c:pt idx="2703">
                  <c:v>0.24083399999999999</c:v>
                </c:pt>
                <c:pt idx="2704">
                  <c:v>0.24094499999999999</c:v>
                </c:pt>
                <c:pt idx="2705">
                  <c:v>0.24157400000000001</c:v>
                </c:pt>
                <c:pt idx="2706">
                  <c:v>0.24015</c:v>
                </c:pt>
                <c:pt idx="2707">
                  <c:v>0.23699600000000001</c:v>
                </c:pt>
                <c:pt idx="2708">
                  <c:v>0.23738500000000001</c:v>
                </c:pt>
                <c:pt idx="2709">
                  <c:v>0.24255399999999999</c:v>
                </c:pt>
                <c:pt idx="2710">
                  <c:v>0.242009</c:v>
                </c:pt>
                <c:pt idx="2711">
                  <c:v>0.24432100000000001</c:v>
                </c:pt>
                <c:pt idx="2712">
                  <c:v>0.24959200000000001</c:v>
                </c:pt>
                <c:pt idx="2713">
                  <c:v>0.23547100000000001</c:v>
                </c:pt>
                <c:pt idx="2714">
                  <c:v>0.25233899999999998</c:v>
                </c:pt>
                <c:pt idx="2715">
                  <c:v>0.24455199999999999</c:v>
                </c:pt>
                <c:pt idx="2716">
                  <c:v>0.24357200000000001</c:v>
                </c:pt>
                <c:pt idx="2717">
                  <c:v>0.24484800000000001</c:v>
                </c:pt>
                <c:pt idx="2718">
                  <c:v>0.23642299999999999</c:v>
                </c:pt>
                <c:pt idx="2719">
                  <c:v>0.23855899999999999</c:v>
                </c:pt>
                <c:pt idx="2720">
                  <c:v>0.233991</c:v>
                </c:pt>
                <c:pt idx="2721">
                  <c:v>0.240289</c:v>
                </c:pt>
                <c:pt idx="2722">
                  <c:v>0.24104700000000001</c:v>
                </c:pt>
                <c:pt idx="2723">
                  <c:v>0.23928099999999999</c:v>
                </c:pt>
                <c:pt idx="2724">
                  <c:v>0.24294299999999999</c:v>
                </c:pt>
                <c:pt idx="2725">
                  <c:v>0.23797699999999999</c:v>
                </c:pt>
                <c:pt idx="2726">
                  <c:v>0.226602</c:v>
                </c:pt>
                <c:pt idx="2727">
                  <c:v>0.238596</c:v>
                </c:pt>
                <c:pt idx="2728">
                  <c:v>0.24288699999999999</c:v>
                </c:pt>
                <c:pt idx="2729">
                  <c:v>0.238125</c:v>
                </c:pt>
                <c:pt idx="2730">
                  <c:v>0.23935500000000001</c:v>
                </c:pt>
                <c:pt idx="2731">
                  <c:v>0.23736599999999999</c:v>
                </c:pt>
                <c:pt idx="2732">
                  <c:v>0.240899</c:v>
                </c:pt>
                <c:pt idx="2733">
                  <c:v>0.23563700000000001</c:v>
                </c:pt>
                <c:pt idx="2734">
                  <c:v>0.23868900000000001</c:v>
                </c:pt>
                <c:pt idx="2735">
                  <c:v>0.245088</c:v>
                </c:pt>
                <c:pt idx="2736">
                  <c:v>0.24798300000000001</c:v>
                </c:pt>
                <c:pt idx="2737">
                  <c:v>0.24127799999999999</c:v>
                </c:pt>
                <c:pt idx="2738">
                  <c:v>0.240233</c:v>
                </c:pt>
                <c:pt idx="2739">
                  <c:v>0.23241899999999999</c:v>
                </c:pt>
                <c:pt idx="2740">
                  <c:v>0.23547999999999999</c:v>
                </c:pt>
                <c:pt idx="2741">
                  <c:v>0.239873</c:v>
                </c:pt>
                <c:pt idx="2742">
                  <c:v>0.23378699999999999</c:v>
                </c:pt>
                <c:pt idx="2743">
                  <c:v>0.23680200000000001</c:v>
                </c:pt>
                <c:pt idx="2744">
                  <c:v>0.23841100000000001</c:v>
                </c:pt>
                <c:pt idx="2745">
                  <c:v>0.247308</c:v>
                </c:pt>
                <c:pt idx="2746">
                  <c:v>0.24482899999999999</c:v>
                </c:pt>
                <c:pt idx="2747">
                  <c:v>0.227101</c:v>
                </c:pt>
                <c:pt idx="2748">
                  <c:v>0.23588700000000001</c:v>
                </c:pt>
                <c:pt idx="2749">
                  <c:v>0.238402</c:v>
                </c:pt>
                <c:pt idx="2750">
                  <c:v>0.239207</c:v>
                </c:pt>
                <c:pt idx="2751">
                  <c:v>0.241287</c:v>
                </c:pt>
                <c:pt idx="2752">
                  <c:v>0.23600699999999999</c:v>
                </c:pt>
                <c:pt idx="2753">
                  <c:v>0.24413599999999999</c:v>
                </c:pt>
                <c:pt idx="2754">
                  <c:v>0.23977999999999999</c:v>
                </c:pt>
                <c:pt idx="2755">
                  <c:v>0.23196600000000001</c:v>
                </c:pt>
                <c:pt idx="2756">
                  <c:v>0.23459199999999999</c:v>
                </c:pt>
                <c:pt idx="2757">
                  <c:v>0.24560599999999999</c:v>
                </c:pt>
                <c:pt idx="2758">
                  <c:v>0.23800399999999999</c:v>
                </c:pt>
                <c:pt idx="2759">
                  <c:v>0.24470900000000001</c:v>
                </c:pt>
                <c:pt idx="2760">
                  <c:v>0.246365</c:v>
                </c:pt>
                <c:pt idx="2761">
                  <c:v>0.243424</c:v>
                </c:pt>
                <c:pt idx="2762">
                  <c:v>0.24557899999999999</c:v>
                </c:pt>
                <c:pt idx="2763">
                  <c:v>0.23291799999999999</c:v>
                </c:pt>
                <c:pt idx="2764">
                  <c:v>0.238319</c:v>
                </c:pt>
                <c:pt idx="2765">
                  <c:v>0.23694999999999999</c:v>
                </c:pt>
                <c:pt idx="2766">
                  <c:v>0.23772699999999999</c:v>
                </c:pt>
                <c:pt idx="2767">
                  <c:v>0.247058</c:v>
                </c:pt>
                <c:pt idx="2768">
                  <c:v>0.24149100000000001</c:v>
                </c:pt>
                <c:pt idx="2769">
                  <c:v>0.24515300000000001</c:v>
                </c:pt>
                <c:pt idx="2770">
                  <c:v>0.244644</c:v>
                </c:pt>
                <c:pt idx="2771">
                  <c:v>0.245199</c:v>
                </c:pt>
                <c:pt idx="2772">
                  <c:v>0.246919</c:v>
                </c:pt>
                <c:pt idx="2773">
                  <c:v>0.25102600000000003</c:v>
                </c:pt>
                <c:pt idx="2774">
                  <c:v>0.249555</c:v>
                </c:pt>
                <c:pt idx="2775">
                  <c:v>0.24752099999999999</c:v>
                </c:pt>
                <c:pt idx="2776">
                  <c:v>0.24113999999999999</c:v>
                </c:pt>
                <c:pt idx="2777">
                  <c:v>0.25614900000000002</c:v>
                </c:pt>
                <c:pt idx="2778">
                  <c:v>0.245615</c:v>
                </c:pt>
                <c:pt idx="2779">
                  <c:v>0.24704000000000001</c:v>
                </c:pt>
                <c:pt idx="2780">
                  <c:v>0.24817700000000001</c:v>
                </c:pt>
                <c:pt idx="2781">
                  <c:v>0.244811</c:v>
                </c:pt>
                <c:pt idx="2782">
                  <c:v>0.23277900000000001</c:v>
                </c:pt>
                <c:pt idx="2783">
                  <c:v>0.24313699999999999</c:v>
                </c:pt>
                <c:pt idx="2784">
                  <c:v>0.24302599999999999</c:v>
                </c:pt>
                <c:pt idx="2785">
                  <c:v>0.239873</c:v>
                </c:pt>
                <c:pt idx="2786">
                  <c:v>0.24086199999999999</c:v>
                </c:pt>
                <c:pt idx="2787">
                  <c:v>0.23124400000000001</c:v>
                </c:pt>
                <c:pt idx="2788">
                  <c:v>0.24851899999999999</c:v>
                </c:pt>
                <c:pt idx="2789">
                  <c:v>0.23291799999999999</c:v>
                </c:pt>
                <c:pt idx="2790">
                  <c:v>0.246448</c:v>
                </c:pt>
                <c:pt idx="2791">
                  <c:v>0.24249899999999999</c:v>
                </c:pt>
                <c:pt idx="2792">
                  <c:v>0.24801100000000001</c:v>
                </c:pt>
                <c:pt idx="2793">
                  <c:v>0.24155599999999999</c:v>
                </c:pt>
                <c:pt idx="2794">
                  <c:v>0.24449599999999999</c:v>
                </c:pt>
                <c:pt idx="2795">
                  <c:v>0.235434</c:v>
                </c:pt>
                <c:pt idx="2796">
                  <c:v>0.24077899999999999</c:v>
                </c:pt>
                <c:pt idx="2797">
                  <c:v>0.24831600000000001</c:v>
                </c:pt>
                <c:pt idx="2798">
                  <c:v>0.233547</c:v>
                </c:pt>
                <c:pt idx="2799">
                  <c:v>0.24273900000000001</c:v>
                </c:pt>
                <c:pt idx="2800">
                  <c:v>0.248251</c:v>
                </c:pt>
                <c:pt idx="2801">
                  <c:v>0.239873</c:v>
                </c:pt>
                <c:pt idx="2802">
                  <c:v>0.23530400000000001</c:v>
                </c:pt>
                <c:pt idx="2803">
                  <c:v>0.24257300000000001</c:v>
                </c:pt>
                <c:pt idx="2804">
                  <c:v>0.248584</c:v>
                </c:pt>
                <c:pt idx="2805">
                  <c:v>0.24396899999999999</c:v>
                </c:pt>
                <c:pt idx="2806">
                  <c:v>0.240538</c:v>
                </c:pt>
                <c:pt idx="2807">
                  <c:v>0.24407999999999999</c:v>
                </c:pt>
                <c:pt idx="2808">
                  <c:v>0.25096099999999999</c:v>
                </c:pt>
                <c:pt idx="2809">
                  <c:v>0.243784</c:v>
                </c:pt>
                <c:pt idx="2810">
                  <c:v>0.24717800000000001</c:v>
                </c:pt>
                <c:pt idx="2811">
                  <c:v>0.24862999999999999</c:v>
                </c:pt>
                <c:pt idx="2812">
                  <c:v>0.23785700000000001</c:v>
                </c:pt>
                <c:pt idx="2813">
                  <c:v>0.244006</c:v>
                </c:pt>
                <c:pt idx="2814">
                  <c:v>0.238569</c:v>
                </c:pt>
                <c:pt idx="2815">
                  <c:v>0.24793699999999999</c:v>
                </c:pt>
                <c:pt idx="2816">
                  <c:v>0.24468100000000001</c:v>
                </c:pt>
                <c:pt idx="2817">
                  <c:v>0.247447</c:v>
                </c:pt>
                <c:pt idx="2818">
                  <c:v>0.244839</c:v>
                </c:pt>
                <c:pt idx="2819">
                  <c:v>0.25243100000000002</c:v>
                </c:pt>
                <c:pt idx="2820">
                  <c:v>0.23966899999999999</c:v>
                </c:pt>
                <c:pt idx="2821">
                  <c:v>0.240927</c:v>
                </c:pt>
                <c:pt idx="2822">
                  <c:v>0.242064</c:v>
                </c:pt>
                <c:pt idx="2823">
                  <c:v>0.242092</c:v>
                </c:pt>
                <c:pt idx="2824">
                  <c:v>0.23638600000000001</c:v>
                </c:pt>
                <c:pt idx="2825">
                  <c:v>0.249333</c:v>
                </c:pt>
                <c:pt idx="2826">
                  <c:v>0.25410500000000003</c:v>
                </c:pt>
                <c:pt idx="2827">
                  <c:v>0.23983599999999999</c:v>
                </c:pt>
                <c:pt idx="2828">
                  <c:v>0.24738199999999999</c:v>
                </c:pt>
                <c:pt idx="2829">
                  <c:v>0.238014</c:v>
                </c:pt>
                <c:pt idx="2830">
                  <c:v>0.24143500000000001</c:v>
                </c:pt>
                <c:pt idx="2831">
                  <c:v>0.24407100000000001</c:v>
                </c:pt>
                <c:pt idx="2832">
                  <c:v>0.24856600000000001</c:v>
                </c:pt>
                <c:pt idx="2833">
                  <c:v>0.239456</c:v>
                </c:pt>
                <c:pt idx="2834">
                  <c:v>0.25401299999999999</c:v>
                </c:pt>
                <c:pt idx="2835">
                  <c:v>0.255187</c:v>
                </c:pt>
                <c:pt idx="2836">
                  <c:v>0.25168200000000002</c:v>
                </c:pt>
                <c:pt idx="2837">
                  <c:v>0.247114</c:v>
                </c:pt>
                <c:pt idx="2838">
                  <c:v>0.25759100000000001</c:v>
                </c:pt>
                <c:pt idx="2839">
                  <c:v>0.25290299999999999</c:v>
                </c:pt>
                <c:pt idx="2840">
                  <c:v>0.25322600000000001</c:v>
                </c:pt>
                <c:pt idx="2841">
                  <c:v>0.25403999999999999</c:v>
                </c:pt>
                <c:pt idx="2842">
                  <c:v>0.24621699999999999</c:v>
                </c:pt>
                <c:pt idx="2843">
                  <c:v>0.24404300000000001</c:v>
                </c:pt>
                <c:pt idx="2844">
                  <c:v>0.23904900000000001</c:v>
                </c:pt>
                <c:pt idx="2845">
                  <c:v>0.244145</c:v>
                </c:pt>
                <c:pt idx="2846">
                  <c:v>0.244839</c:v>
                </c:pt>
                <c:pt idx="2847">
                  <c:v>0.23710700000000001</c:v>
                </c:pt>
                <c:pt idx="2848">
                  <c:v>0.237181</c:v>
                </c:pt>
                <c:pt idx="2849">
                  <c:v>0.244811</c:v>
                </c:pt>
                <c:pt idx="2850">
                  <c:v>0.239706</c:v>
                </c:pt>
                <c:pt idx="2851">
                  <c:v>0.236571</c:v>
                </c:pt>
                <c:pt idx="2852">
                  <c:v>0.24365500000000001</c:v>
                </c:pt>
                <c:pt idx="2853">
                  <c:v>0.235128</c:v>
                </c:pt>
                <c:pt idx="2854">
                  <c:v>0.23918800000000001</c:v>
                </c:pt>
                <c:pt idx="2855">
                  <c:v>0.24821399999999999</c:v>
                </c:pt>
                <c:pt idx="2856">
                  <c:v>0.24851000000000001</c:v>
                </c:pt>
                <c:pt idx="2857">
                  <c:v>0.246892</c:v>
                </c:pt>
                <c:pt idx="2858">
                  <c:v>0.242175</c:v>
                </c:pt>
                <c:pt idx="2859">
                  <c:v>0.23719100000000001</c:v>
                </c:pt>
                <c:pt idx="2860">
                  <c:v>0.23932700000000001</c:v>
                </c:pt>
                <c:pt idx="2861">
                  <c:v>0.24204600000000001</c:v>
                </c:pt>
                <c:pt idx="2862">
                  <c:v>0.248279</c:v>
                </c:pt>
                <c:pt idx="2863">
                  <c:v>0.241648</c:v>
                </c:pt>
                <c:pt idx="2864">
                  <c:v>0.24648500000000001</c:v>
                </c:pt>
                <c:pt idx="2865">
                  <c:v>0.23427799999999999</c:v>
                </c:pt>
                <c:pt idx="2866">
                  <c:v>0.23980799999999999</c:v>
                </c:pt>
                <c:pt idx="2867">
                  <c:v>0.240095</c:v>
                </c:pt>
                <c:pt idx="2868">
                  <c:v>0.23624700000000001</c:v>
                </c:pt>
                <c:pt idx="2869">
                  <c:v>0.24665100000000001</c:v>
                </c:pt>
                <c:pt idx="2870">
                  <c:v>0.23497999999999999</c:v>
                </c:pt>
                <c:pt idx="2871">
                  <c:v>0.22999600000000001</c:v>
                </c:pt>
                <c:pt idx="2872">
                  <c:v>0.24271200000000001</c:v>
                </c:pt>
                <c:pt idx="2873">
                  <c:v>0.23433300000000001</c:v>
                </c:pt>
                <c:pt idx="2874">
                  <c:v>0.23646</c:v>
                </c:pt>
                <c:pt idx="2875">
                  <c:v>0.24076</c:v>
                </c:pt>
                <c:pt idx="2876">
                  <c:v>0.23838400000000001</c:v>
                </c:pt>
                <c:pt idx="2877">
                  <c:v>0.23830000000000001</c:v>
                </c:pt>
                <c:pt idx="2878">
                  <c:v>0.22791500000000001</c:v>
                </c:pt>
                <c:pt idx="2879">
                  <c:v>0.24337800000000001</c:v>
                </c:pt>
                <c:pt idx="2880">
                  <c:v>0.23105000000000001</c:v>
                </c:pt>
                <c:pt idx="2881">
                  <c:v>0.23961399999999999</c:v>
                </c:pt>
                <c:pt idx="2882">
                  <c:v>0.23400000000000001</c:v>
                </c:pt>
                <c:pt idx="2883">
                  <c:v>0.230652</c:v>
                </c:pt>
                <c:pt idx="2884">
                  <c:v>0.244866</c:v>
                </c:pt>
                <c:pt idx="2885">
                  <c:v>0.24096400000000001</c:v>
                </c:pt>
                <c:pt idx="2886">
                  <c:v>0.239678</c:v>
                </c:pt>
                <c:pt idx="2887">
                  <c:v>0.23843900000000001</c:v>
                </c:pt>
                <c:pt idx="2888">
                  <c:v>0.24107500000000001</c:v>
                </c:pt>
                <c:pt idx="2889">
                  <c:v>0.24249899999999999</c:v>
                </c:pt>
                <c:pt idx="2890">
                  <c:v>0.24186099999999999</c:v>
                </c:pt>
                <c:pt idx="2891">
                  <c:v>0.23977100000000001</c:v>
                </c:pt>
                <c:pt idx="2892">
                  <c:v>0.238263</c:v>
                </c:pt>
                <c:pt idx="2893">
                  <c:v>0.239207</c:v>
                </c:pt>
                <c:pt idx="2894">
                  <c:v>0.236543</c:v>
                </c:pt>
                <c:pt idx="2895">
                  <c:v>0.241149</c:v>
                </c:pt>
                <c:pt idx="2896">
                  <c:v>0.23766200000000001</c:v>
                </c:pt>
                <c:pt idx="2897">
                  <c:v>0.233436</c:v>
                </c:pt>
                <c:pt idx="2898">
                  <c:v>0.239123</c:v>
                </c:pt>
                <c:pt idx="2899">
                  <c:v>0.227379</c:v>
                </c:pt>
                <c:pt idx="2900">
                  <c:v>0.236959</c:v>
                </c:pt>
                <c:pt idx="2901">
                  <c:v>0.23610900000000001</c:v>
                </c:pt>
                <c:pt idx="2902">
                  <c:v>0.23524900000000001</c:v>
                </c:pt>
                <c:pt idx="2903">
                  <c:v>0.24324799999999999</c:v>
                </c:pt>
                <c:pt idx="2904">
                  <c:v>0.22956099999999999</c:v>
                </c:pt>
                <c:pt idx="2905">
                  <c:v>0.24160200000000001</c:v>
                </c:pt>
                <c:pt idx="2906">
                  <c:v>0.23666400000000001</c:v>
                </c:pt>
                <c:pt idx="2907">
                  <c:v>0.24352499999999999</c:v>
                </c:pt>
                <c:pt idx="2908">
                  <c:v>0.23814299999999999</c:v>
                </c:pt>
                <c:pt idx="2909">
                  <c:v>0.23828199999999999</c:v>
                </c:pt>
                <c:pt idx="2910">
                  <c:v>0.23714399999999999</c:v>
                </c:pt>
                <c:pt idx="2911">
                  <c:v>0.232881</c:v>
                </c:pt>
                <c:pt idx="2912">
                  <c:v>0.25281999999999999</c:v>
                </c:pt>
                <c:pt idx="2913">
                  <c:v>0.23438899999999999</c:v>
                </c:pt>
                <c:pt idx="2914">
                  <c:v>0.24294299999999999</c:v>
                </c:pt>
                <c:pt idx="2915">
                  <c:v>0.238763</c:v>
                </c:pt>
                <c:pt idx="2916">
                  <c:v>0.23916000000000001</c:v>
                </c:pt>
                <c:pt idx="2917">
                  <c:v>0.23155899999999999</c:v>
                </c:pt>
                <c:pt idx="2918">
                  <c:v>0.23707</c:v>
                </c:pt>
                <c:pt idx="2919">
                  <c:v>0.234315</c:v>
                </c:pt>
                <c:pt idx="2920">
                  <c:v>0.25011899999999998</c:v>
                </c:pt>
                <c:pt idx="2921">
                  <c:v>0.23689499999999999</c:v>
                </c:pt>
                <c:pt idx="2922">
                  <c:v>0.23536899999999999</c:v>
                </c:pt>
                <c:pt idx="2923">
                  <c:v>0.24394199999999999</c:v>
                </c:pt>
                <c:pt idx="2924">
                  <c:v>0.24355299999999999</c:v>
                </c:pt>
                <c:pt idx="2925">
                  <c:v>0.23179</c:v>
                </c:pt>
                <c:pt idx="2926">
                  <c:v>0.23075399999999999</c:v>
                </c:pt>
                <c:pt idx="2927">
                  <c:v>0.24826999999999999</c:v>
                </c:pt>
                <c:pt idx="2928">
                  <c:v>0.23875399999999999</c:v>
                </c:pt>
                <c:pt idx="2929">
                  <c:v>0.23903099999999999</c:v>
                </c:pt>
                <c:pt idx="2930">
                  <c:v>0.24555099999999999</c:v>
                </c:pt>
                <c:pt idx="2931">
                  <c:v>0.23883699999999999</c:v>
                </c:pt>
                <c:pt idx="2932">
                  <c:v>0.23782</c:v>
                </c:pt>
                <c:pt idx="2933">
                  <c:v>0.238846</c:v>
                </c:pt>
                <c:pt idx="2934">
                  <c:v>0.23821700000000001</c:v>
                </c:pt>
                <c:pt idx="2935">
                  <c:v>0.245505</c:v>
                </c:pt>
                <c:pt idx="2936">
                  <c:v>0.23492499999999999</c:v>
                </c:pt>
                <c:pt idx="2937">
                  <c:v>0.24035300000000001</c:v>
                </c:pt>
                <c:pt idx="2938">
                  <c:v>0.24474599999999999</c:v>
                </c:pt>
                <c:pt idx="2939">
                  <c:v>0.23893900000000001</c:v>
                </c:pt>
                <c:pt idx="2940">
                  <c:v>0.23480500000000001</c:v>
                </c:pt>
                <c:pt idx="2941">
                  <c:v>0.23553499999999999</c:v>
                </c:pt>
                <c:pt idx="2942">
                  <c:v>0.23849500000000001</c:v>
                </c:pt>
                <c:pt idx="2943">
                  <c:v>0.24524599999999999</c:v>
                </c:pt>
                <c:pt idx="2944">
                  <c:v>0.24584700000000001</c:v>
                </c:pt>
                <c:pt idx="2945">
                  <c:v>0.23433300000000001</c:v>
                </c:pt>
                <c:pt idx="2946">
                  <c:v>0.240455</c:v>
                </c:pt>
                <c:pt idx="2947">
                  <c:v>0.237598</c:v>
                </c:pt>
                <c:pt idx="2948">
                  <c:v>0.23850399999999999</c:v>
                </c:pt>
                <c:pt idx="2949">
                  <c:v>0.23891100000000001</c:v>
                </c:pt>
                <c:pt idx="2950">
                  <c:v>0.23699600000000001</c:v>
                </c:pt>
                <c:pt idx="2951">
                  <c:v>0.24446899999999999</c:v>
                </c:pt>
                <c:pt idx="2952">
                  <c:v>0.24285000000000001</c:v>
                </c:pt>
                <c:pt idx="2953">
                  <c:v>0.241731</c:v>
                </c:pt>
                <c:pt idx="2954">
                  <c:v>0.24781600000000001</c:v>
                </c:pt>
                <c:pt idx="2955">
                  <c:v>0.22634299999999999</c:v>
                </c:pt>
                <c:pt idx="2956">
                  <c:v>0.23685800000000001</c:v>
                </c:pt>
                <c:pt idx="2957">
                  <c:v>0.244672</c:v>
                </c:pt>
                <c:pt idx="2958">
                  <c:v>0.241815</c:v>
                </c:pt>
                <c:pt idx="2959">
                  <c:v>0.240594</c:v>
                </c:pt>
                <c:pt idx="2960">
                  <c:v>0.23757900000000001</c:v>
                </c:pt>
                <c:pt idx="2961">
                  <c:v>0.23916000000000001</c:v>
                </c:pt>
                <c:pt idx="2962">
                  <c:v>0.24046400000000001</c:v>
                </c:pt>
                <c:pt idx="2963">
                  <c:v>0.241482</c:v>
                </c:pt>
                <c:pt idx="2964">
                  <c:v>0.236821</c:v>
                </c:pt>
                <c:pt idx="2965">
                  <c:v>0.23763500000000001</c:v>
                </c:pt>
                <c:pt idx="2966">
                  <c:v>0.24246200000000001</c:v>
                </c:pt>
                <c:pt idx="2967">
                  <c:v>0.25358700000000001</c:v>
                </c:pt>
                <c:pt idx="2968">
                  <c:v>0.246975</c:v>
                </c:pt>
                <c:pt idx="2969">
                  <c:v>0.247419</c:v>
                </c:pt>
                <c:pt idx="2970">
                  <c:v>0.246642</c:v>
                </c:pt>
                <c:pt idx="2971">
                  <c:v>0.249833</c:v>
                </c:pt>
                <c:pt idx="2972">
                  <c:v>0.25602900000000001</c:v>
                </c:pt>
                <c:pt idx="2973">
                  <c:v>0.243479</c:v>
                </c:pt>
                <c:pt idx="2974">
                  <c:v>0.23492499999999999</c:v>
                </c:pt>
                <c:pt idx="2975">
                  <c:v>0.24019599999999999</c:v>
                </c:pt>
                <c:pt idx="2976">
                  <c:v>0.244145</c:v>
                </c:pt>
                <c:pt idx="2977">
                  <c:v>0.243202</c:v>
                </c:pt>
                <c:pt idx="2978">
                  <c:v>0.247863</c:v>
                </c:pt>
                <c:pt idx="2979">
                  <c:v>0.242897</c:v>
                </c:pt>
                <c:pt idx="2980">
                  <c:v>0.229043</c:v>
                </c:pt>
                <c:pt idx="2981">
                  <c:v>0.235766</c:v>
                </c:pt>
                <c:pt idx="2982">
                  <c:v>0.239484</c:v>
                </c:pt>
                <c:pt idx="2983">
                  <c:v>0.242591</c:v>
                </c:pt>
                <c:pt idx="2984">
                  <c:v>0.24490300000000001</c:v>
                </c:pt>
                <c:pt idx="2985">
                  <c:v>0.24648500000000001</c:v>
                </c:pt>
                <c:pt idx="2986">
                  <c:v>0.24679899999999999</c:v>
                </c:pt>
                <c:pt idx="2987">
                  <c:v>0.23322300000000001</c:v>
                </c:pt>
                <c:pt idx="2988">
                  <c:v>0.24338699999999999</c:v>
                </c:pt>
                <c:pt idx="2989">
                  <c:v>0.23427799999999999</c:v>
                </c:pt>
                <c:pt idx="2990">
                  <c:v>0.236349</c:v>
                </c:pt>
                <c:pt idx="2991">
                  <c:v>0.23805100000000001</c:v>
                </c:pt>
                <c:pt idx="2992">
                  <c:v>0.237154</c:v>
                </c:pt>
                <c:pt idx="2993">
                  <c:v>0.23107800000000001</c:v>
                </c:pt>
                <c:pt idx="2994">
                  <c:v>0.22753599999999999</c:v>
                </c:pt>
                <c:pt idx="2995">
                  <c:v>0.23719100000000001</c:v>
                </c:pt>
                <c:pt idx="2996">
                  <c:v>0.231457</c:v>
                </c:pt>
                <c:pt idx="2997">
                  <c:v>0.23828199999999999</c:v>
                </c:pt>
                <c:pt idx="2998">
                  <c:v>0.23871700000000001</c:v>
                </c:pt>
                <c:pt idx="2999">
                  <c:v>0.22727700000000001</c:v>
                </c:pt>
                <c:pt idx="3000">
                  <c:v>0.22733200000000001</c:v>
                </c:pt>
                <c:pt idx="3001">
                  <c:v>0.23636799999999999</c:v>
                </c:pt>
                <c:pt idx="3002">
                  <c:v>0.24374699999999999</c:v>
                </c:pt>
                <c:pt idx="3003">
                  <c:v>0.24371000000000001</c:v>
                </c:pt>
                <c:pt idx="3004">
                  <c:v>0.24382100000000001</c:v>
                </c:pt>
                <c:pt idx="3005">
                  <c:v>0.23105000000000001</c:v>
                </c:pt>
                <c:pt idx="3006">
                  <c:v>0.232095</c:v>
                </c:pt>
                <c:pt idx="3007">
                  <c:v>0.24864900000000001</c:v>
                </c:pt>
                <c:pt idx="3008">
                  <c:v>0.24025199999999999</c:v>
                </c:pt>
                <c:pt idx="3009">
                  <c:v>0.24530099999999999</c:v>
                </c:pt>
                <c:pt idx="3010">
                  <c:v>0.243673</c:v>
                </c:pt>
                <c:pt idx="3011">
                  <c:v>0.243119</c:v>
                </c:pt>
                <c:pt idx="3012">
                  <c:v>0.231623</c:v>
                </c:pt>
                <c:pt idx="3013">
                  <c:v>0.23608100000000001</c:v>
                </c:pt>
                <c:pt idx="3014">
                  <c:v>0.22809099999999999</c:v>
                </c:pt>
                <c:pt idx="3015">
                  <c:v>0.22935800000000001</c:v>
                </c:pt>
                <c:pt idx="3016">
                  <c:v>0.23527600000000001</c:v>
                </c:pt>
                <c:pt idx="3017">
                  <c:v>0.24283199999999999</c:v>
                </c:pt>
                <c:pt idx="3018">
                  <c:v>0.24187900000000001</c:v>
                </c:pt>
                <c:pt idx="3019">
                  <c:v>0.23466600000000001</c:v>
                </c:pt>
                <c:pt idx="3020">
                  <c:v>0.23361199999999999</c:v>
                </c:pt>
                <c:pt idx="3021">
                  <c:v>0.23241000000000001</c:v>
                </c:pt>
                <c:pt idx="3022">
                  <c:v>0.23847599999999999</c:v>
                </c:pt>
                <c:pt idx="3023">
                  <c:v>0.238735</c:v>
                </c:pt>
                <c:pt idx="3024">
                  <c:v>0.23447200000000001</c:v>
                </c:pt>
                <c:pt idx="3025">
                  <c:v>0.234509</c:v>
                </c:pt>
                <c:pt idx="3026">
                  <c:v>0.24266499999999999</c:v>
                </c:pt>
                <c:pt idx="3027">
                  <c:v>0.234463</c:v>
                </c:pt>
                <c:pt idx="3028">
                  <c:v>0.24252699999999999</c:v>
                </c:pt>
                <c:pt idx="3029">
                  <c:v>0.237514</c:v>
                </c:pt>
                <c:pt idx="3030">
                  <c:v>0.24346100000000001</c:v>
                </c:pt>
                <c:pt idx="3031">
                  <c:v>0.236044</c:v>
                </c:pt>
                <c:pt idx="3032">
                  <c:v>0.23982600000000001</c:v>
                </c:pt>
                <c:pt idx="3033">
                  <c:v>0.24987000000000001</c:v>
                </c:pt>
                <c:pt idx="3034">
                  <c:v>0.244228</c:v>
                </c:pt>
                <c:pt idx="3035">
                  <c:v>0.24187900000000001</c:v>
                </c:pt>
                <c:pt idx="3036">
                  <c:v>0.237237</c:v>
                </c:pt>
                <c:pt idx="3037">
                  <c:v>0.232733</c:v>
                </c:pt>
                <c:pt idx="3038">
                  <c:v>0.23877200000000001</c:v>
                </c:pt>
                <c:pt idx="3039">
                  <c:v>0.23241000000000001</c:v>
                </c:pt>
                <c:pt idx="3040">
                  <c:v>0.2329</c:v>
                </c:pt>
                <c:pt idx="3041">
                  <c:v>0.23255700000000001</c:v>
                </c:pt>
                <c:pt idx="3042">
                  <c:v>0.23614599999999999</c:v>
                </c:pt>
                <c:pt idx="3043">
                  <c:v>0.238125</c:v>
                </c:pt>
                <c:pt idx="3044">
                  <c:v>0.243091</c:v>
                </c:pt>
                <c:pt idx="3045">
                  <c:v>0.24212900000000001</c:v>
                </c:pt>
                <c:pt idx="3046">
                  <c:v>0.235683</c:v>
                </c:pt>
                <c:pt idx="3047">
                  <c:v>0.23130899999999999</c:v>
                </c:pt>
                <c:pt idx="3048">
                  <c:v>0.228849</c:v>
                </c:pt>
                <c:pt idx="3049">
                  <c:v>0.237181</c:v>
                </c:pt>
                <c:pt idx="3050">
                  <c:v>0.23721800000000001</c:v>
                </c:pt>
                <c:pt idx="3051">
                  <c:v>0.232539</c:v>
                </c:pt>
                <c:pt idx="3052">
                  <c:v>0.24075099999999999</c:v>
                </c:pt>
                <c:pt idx="3053">
                  <c:v>0.239151</c:v>
                </c:pt>
                <c:pt idx="3054">
                  <c:v>0.24263799999999999</c:v>
                </c:pt>
                <c:pt idx="3055">
                  <c:v>0.244034</c:v>
                </c:pt>
                <c:pt idx="3056">
                  <c:v>0.237764</c:v>
                </c:pt>
                <c:pt idx="3057">
                  <c:v>0.23706099999999999</c:v>
                </c:pt>
                <c:pt idx="3058">
                  <c:v>0.24161099999999999</c:v>
                </c:pt>
                <c:pt idx="3059">
                  <c:v>0.242564</c:v>
                </c:pt>
                <c:pt idx="3060">
                  <c:v>0.242342</c:v>
                </c:pt>
                <c:pt idx="3061">
                  <c:v>0.24803800000000001</c:v>
                </c:pt>
                <c:pt idx="3062">
                  <c:v>0.24394199999999999</c:v>
                </c:pt>
                <c:pt idx="3063">
                  <c:v>0.25507600000000002</c:v>
                </c:pt>
                <c:pt idx="3064">
                  <c:v>0.23692199999999999</c:v>
                </c:pt>
                <c:pt idx="3065">
                  <c:v>0.245754</c:v>
                </c:pt>
                <c:pt idx="3066">
                  <c:v>0.233713</c:v>
                </c:pt>
                <c:pt idx="3067">
                  <c:v>0.23977999999999999</c:v>
                </c:pt>
                <c:pt idx="3068">
                  <c:v>0.24488499999999999</c:v>
                </c:pt>
                <c:pt idx="3069">
                  <c:v>0.23466600000000001</c:v>
                </c:pt>
                <c:pt idx="3070">
                  <c:v>0.23952100000000001</c:v>
                </c:pt>
                <c:pt idx="3071">
                  <c:v>0.23669100000000001</c:v>
                </c:pt>
                <c:pt idx="3072">
                  <c:v>0.24274899999999999</c:v>
                </c:pt>
                <c:pt idx="3073">
                  <c:v>0.23916999999999999</c:v>
                </c:pt>
                <c:pt idx="3074">
                  <c:v>0.22193199999999999</c:v>
                </c:pt>
                <c:pt idx="3075">
                  <c:v>0.24359</c:v>
                </c:pt>
                <c:pt idx="3076">
                  <c:v>0.229016</c:v>
                </c:pt>
                <c:pt idx="3077">
                  <c:v>0.23547999999999999</c:v>
                </c:pt>
                <c:pt idx="3078">
                  <c:v>0.244173</c:v>
                </c:pt>
                <c:pt idx="3079">
                  <c:v>0.24155599999999999</c:v>
                </c:pt>
                <c:pt idx="3080">
                  <c:v>0.23092099999999999</c:v>
                </c:pt>
                <c:pt idx="3081">
                  <c:v>0.243313</c:v>
                </c:pt>
                <c:pt idx="3082">
                  <c:v>0.23757</c:v>
                </c:pt>
                <c:pt idx="3083">
                  <c:v>0.237792</c:v>
                </c:pt>
                <c:pt idx="3084">
                  <c:v>0.23963200000000001</c:v>
                </c:pt>
                <c:pt idx="3085">
                  <c:v>0.234065</c:v>
                </c:pt>
                <c:pt idx="3086">
                  <c:v>0.23605300000000001</c:v>
                </c:pt>
                <c:pt idx="3087">
                  <c:v>0.23792099999999999</c:v>
                </c:pt>
                <c:pt idx="3088">
                  <c:v>0.22896</c:v>
                </c:pt>
                <c:pt idx="3089">
                  <c:v>0.23608999999999999</c:v>
                </c:pt>
                <c:pt idx="3090">
                  <c:v>0.23986299999999999</c:v>
                </c:pt>
                <c:pt idx="3091">
                  <c:v>0.238125</c:v>
                </c:pt>
                <c:pt idx="3092">
                  <c:v>0.241593</c:v>
                </c:pt>
                <c:pt idx="3093">
                  <c:v>0.23811499999999999</c:v>
                </c:pt>
                <c:pt idx="3094">
                  <c:v>0.23139199999999999</c:v>
                </c:pt>
                <c:pt idx="3095">
                  <c:v>0.234712</c:v>
                </c:pt>
                <c:pt idx="3096">
                  <c:v>0.239456</c:v>
                </c:pt>
                <c:pt idx="3097">
                  <c:v>0.23763500000000001</c:v>
                </c:pt>
                <c:pt idx="3098">
                  <c:v>0.2281</c:v>
                </c:pt>
                <c:pt idx="3099">
                  <c:v>0.237181</c:v>
                </c:pt>
                <c:pt idx="3100">
                  <c:v>0.24535699999999999</c:v>
                </c:pt>
                <c:pt idx="3101">
                  <c:v>0.234296</c:v>
                </c:pt>
                <c:pt idx="3102">
                  <c:v>0.23755100000000001</c:v>
                </c:pt>
                <c:pt idx="3103">
                  <c:v>0.240178</c:v>
                </c:pt>
                <c:pt idx="3104">
                  <c:v>0.23036599999999999</c:v>
                </c:pt>
                <c:pt idx="3105">
                  <c:v>0.23821700000000001</c:v>
                </c:pt>
                <c:pt idx="3106">
                  <c:v>0.23577600000000001</c:v>
                </c:pt>
                <c:pt idx="3107">
                  <c:v>0.23438899999999999</c:v>
                </c:pt>
                <c:pt idx="3108">
                  <c:v>0.228544</c:v>
                </c:pt>
                <c:pt idx="3109">
                  <c:v>0.233205</c:v>
                </c:pt>
                <c:pt idx="3110">
                  <c:v>0.240594</c:v>
                </c:pt>
                <c:pt idx="3111">
                  <c:v>0.236294</c:v>
                </c:pt>
                <c:pt idx="3112">
                  <c:v>0.23489699999999999</c:v>
                </c:pt>
                <c:pt idx="3113">
                  <c:v>0.244617</c:v>
                </c:pt>
                <c:pt idx="3114">
                  <c:v>0.235045</c:v>
                </c:pt>
                <c:pt idx="3115">
                  <c:v>0.24765000000000001</c:v>
                </c:pt>
                <c:pt idx="3116">
                  <c:v>0.239429</c:v>
                </c:pt>
                <c:pt idx="3117">
                  <c:v>0.238263</c:v>
                </c:pt>
                <c:pt idx="3118">
                  <c:v>0.233011</c:v>
                </c:pt>
                <c:pt idx="3119">
                  <c:v>0.229459</c:v>
                </c:pt>
                <c:pt idx="3120">
                  <c:v>0.241842</c:v>
                </c:pt>
                <c:pt idx="3121">
                  <c:v>0.24171300000000001</c:v>
                </c:pt>
                <c:pt idx="3122">
                  <c:v>0.23375000000000001</c:v>
                </c:pt>
                <c:pt idx="3123">
                  <c:v>0.23491600000000001</c:v>
                </c:pt>
                <c:pt idx="3124">
                  <c:v>0.24257300000000001</c:v>
                </c:pt>
                <c:pt idx="3125">
                  <c:v>0.243451</c:v>
                </c:pt>
                <c:pt idx="3126">
                  <c:v>0.230319</c:v>
                </c:pt>
                <c:pt idx="3127">
                  <c:v>0.238624</c:v>
                </c:pt>
                <c:pt idx="3128">
                  <c:v>0.24021500000000001</c:v>
                </c:pt>
                <c:pt idx="3129">
                  <c:v>0.244894</c:v>
                </c:pt>
                <c:pt idx="3130">
                  <c:v>0.24268400000000001</c:v>
                </c:pt>
                <c:pt idx="3131">
                  <c:v>0.22458600000000001</c:v>
                </c:pt>
                <c:pt idx="3132">
                  <c:v>0.23644200000000001</c:v>
                </c:pt>
                <c:pt idx="3133">
                  <c:v>0.23816200000000001</c:v>
                </c:pt>
                <c:pt idx="3134">
                  <c:v>0.23843900000000001</c:v>
                </c:pt>
                <c:pt idx="3135">
                  <c:v>0.229043</c:v>
                </c:pt>
                <c:pt idx="3136">
                  <c:v>0.22520499999999999</c:v>
                </c:pt>
                <c:pt idx="3137">
                  <c:v>0.236959</c:v>
                </c:pt>
                <c:pt idx="3138">
                  <c:v>0.230209</c:v>
                </c:pt>
                <c:pt idx="3139">
                  <c:v>0.245366</c:v>
                </c:pt>
                <c:pt idx="3140">
                  <c:v>0.22971800000000001</c:v>
                </c:pt>
                <c:pt idx="3141">
                  <c:v>0.235877</c:v>
                </c:pt>
                <c:pt idx="3142">
                  <c:v>0.23696900000000001</c:v>
                </c:pt>
                <c:pt idx="3143">
                  <c:v>0.238347</c:v>
                </c:pt>
                <c:pt idx="3144">
                  <c:v>0.233186</c:v>
                </c:pt>
                <c:pt idx="3145">
                  <c:v>0.23233599999999999</c:v>
                </c:pt>
                <c:pt idx="3146">
                  <c:v>0.236377</c:v>
                </c:pt>
                <c:pt idx="3147">
                  <c:v>0.24119499999999999</c:v>
                </c:pt>
                <c:pt idx="3148">
                  <c:v>0.23105899999999999</c:v>
                </c:pt>
                <c:pt idx="3149">
                  <c:v>0.23608999999999999</c:v>
                </c:pt>
                <c:pt idx="3150">
                  <c:v>0.242175</c:v>
                </c:pt>
                <c:pt idx="3151">
                  <c:v>0.239179</c:v>
                </c:pt>
                <c:pt idx="3152">
                  <c:v>0.24335899999999999</c:v>
                </c:pt>
                <c:pt idx="3153">
                  <c:v>0.23458300000000001</c:v>
                </c:pt>
                <c:pt idx="3154">
                  <c:v>0.235175</c:v>
                </c:pt>
                <c:pt idx="3155">
                  <c:v>0.23714399999999999</c:v>
                </c:pt>
                <c:pt idx="3156">
                  <c:v>0.23910500000000001</c:v>
                </c:pt>
                <c:pt idx="3157">
                  <c:v>0.25692599999999999</c:v>
                </c:pt>
                <c:pt idx="3158">
                  <c:v>0.25128400000000001</c:v>
                </c:pt>
                <c:pt idx="3159">
                  <c:v>0.25093300000000002</c:v>
                </c:pt>
                <c:pt idx="3160">
                  <c:v>0.259598</c:v>
                </c:pt>
                <c:pt idx="3161">
                  <c:v>0.25372600000000001</c:v>
                </c:pt>
                <c:pt idx="3162">
                  <c:v>0.25611200000000001</c:v>
                </c:pt>
                <c:pt idx="3163">
                  <c:v>0.25058200000000003</c:v>
                </c:pt>
                <c:pt idx="3164">
                  <c:v>0.24560599999999999</c:v>
                </c:pt>
                <c:pt idx="3165">
                  <c:v>0.23778299999999999</c:v>
                </c:pt>
                <c:pt idx="3166">
                  <c:v>0.242952</c:v>
                </c:pt>
                <c:pt idx="3167">
                  <c:v>0.23724600000000001</c:v>
                </c:pt>
                <c:pt idx="3168">
                  <c:v>0.24287800000000001</c:v>
                </c:pt>
                <c:pt idx="3169">
                  <c:v>2.7994000000000002E-2</c:v>
                </c:pt>
                <c:pt idx="3174">
                  <c:v>0.226463</c:v>
                </c:pt>
                <c:pt idx="3175">
                  <c:v>0.232798</c:v>
                </c:pt>
                <c:pt idx="3176">
                  <c:v>0.22526099999999999</c:v>
                </c:pt>
                <c:pt idx="3177">
                  <c:v>0.236044</c:v>
                </c:pt>
                <c:pt idx="3178">
                  <c:v>0.241704</c:v>
                </c:pt>
                <c:pt idx="3179">
                  <c:v>0.23670099999999999</c:v>
                </c:pt>
                <c:pt idx="3180">
                  <c:v>0.24593000000000001</c:v>
                </c:pt>
                <c:pt idx="3181">
                  <c:v>0.22978299999999999</c:v>
                </c:pt>
                <c:pt idx="3182">
                  <c:v>0.23857800000000001</c:v>
                </c:pt>
                <c:pt idx="3183">
                  <c:v>0.235822</c:v>
                </c:pt>
                <c:pt idx="3184">
                  <c:v>0.23022699999999999</c:v>
                </c:pt>
                <c:pt idx="3185">
                  <c:v>0.22683300000000001</c:v>
                </c:pt>
                <c:pt idx="3186">
                  <c:v>0.230847</c:v>
                </c:pt>
                <c:pt idx="3187">
                  <c:v>0.23455500000000001</c:v>
                </c:pt>
                <c:pt idx="3188">
                  <c:v>0.23503599999999999</c:v>
                </c:pt>
                <c:pt idx="3189">
                  <c:v>0.24077899999999999</c:v>
                </c:pt>
                <c:pt idx="3190">
                  <c:v>0.22855300000000001</c:v>
                </c:pt>
                <c:pt idx="3191">
                  <c:v>0.229016</c:v>
                </c:pt>
                <c:pt idx="3192">
                  <c:v>0.24435799999999999</c:v>
                </c:pt>
                <c:pt idx="3193">
                  <c:v>0.239151</c:v>
                </c:pt>
                <c:pt idx="3194">
                  <c:v>0.232437</c:v>
                </c:pt>
                <c:pt idx="3195">
                  <c:v>0.23524900000000001</c:v>
                </c:pt>
                <c:pt idx="3196">
                  <c:v>0.231429</c:v>
                </c:pt>
                <c:pt idx="3197">
                  <c:v>0.23241000000000001</c:v>
                </c:pt>
                <c:pt idx="3198">
                  <c:v>0.22638900000000001</c:v>
                </c:pt>
                <c:pt idx="3199">
                  <c:v>0.23671</c:v>
                </c:pt>
                <c:pt idx="3200">
                  <c:v>0.22883999999999999</c:v>
                </c:pt>
                <c:pt idx="3201">
                  <c:v>0.24399699999999999</c:v>
                </c:pt>
                <c:pt idx="3202">
                  <c:v>0.23675599999999999</c:v>
                </c:pt>
                <c:pt idx="3203">
                  <c:v>0.235101</c:v>
                </c:pt>
                <c:pt idx="3204">
                  <c:v>0.234241</c:v>
                </c:pt>
                <c:pt idx="3205">
                  <c:v>0.23205799999999999</c:v>
                </c:pt>
                <c:pt idx="3206">
                  <c:v>0.24015900000000001</c:v>
                </c:pt>
                <c:pt idx="3207">
                  <c:v>0.24021500000000001</c:v>
                </c:pt>
                <c:pt idx="3208">
                  <c:v>0.243202</c:v>
                </c:pt>
                <c:pt idx="3209">
                  <c:v>0.22886799999999999</c:v>
                </c:pt>
                <c:pt idx="3210">
                  <c:v>0.23703299999999999</c:v>
                </c:pt>
                <c:pt idx="3211">
                  <c:v>0.23007900000000001</c:v>
                </c:pt>
                <c:pt idx="3212">
                  <c:v>0.23681199999999999</c:v>
                </c:pt>
                <c:pt idx="3213">
                  <c:v>0.237098</c:v>
                </c:pt>
                <c:pt idx="3214">
                  <c:v>0.23710700000000001</c:v>
                </c:pt>
                <c:pt idx="3215">
                  <c:v>0.23933599999999999</c:v>
                </c:pt>
                <c:pt idx="3216">
                  <c:v>0.23578499999999999</c:v>
                </c:pt>
                <c:pt idx="3217">
                  <c:v>0.23569300000000001</c:v>
                </c:pt>
                <c:pt idx="3218">
                  <c:v>0.23993700000000001</c:v>
                </c:pt>
                <c:pt idx="3219">
                  <c:v>0.230125</c:v>
                </c:pt>
                <c:pt idx="3220">
                  <c:v>0.23689499999999999</c:v>
                </c:pt>
                <c:pt idx="3221">
                  <c:v>0.238374</c:v>
                </c:pt>
                <c:pt idx="3222">
                  <c:v>0.23871700000000001</c:v>
                </c:pt>
                <c:pt idx="3223">
                  <c:v>0.234315</c:v>
                </c:pt>
                <c:pt idx="3224">
                  <c:v>0.24368300000000001</c:v>
                </c:pt>
                <c:pt idx="3225">
                  <c:v>0.24444099999999999</c:v>
                </c:pt>
                <c:pt idx="3226">
                  <c:v>0.23338999999999999</c:v>
                </c:pt>
                <c:pt idx="3227">
                  <c:v>0.24627199999999999</c:v>
                </c:pt>
                <c:pt idx="3228">
                  <c:v>0.24343300000000001</c:v>
                </c:pt>
                <c:pt idx="3229">
                  <c:v>0.23802300000000001</c:v>
                </c:pt>
                <c:pt idx="3230">
                  <c:v>0.23264099999999999</c:v>
                </c:pt>
                <c:pt idx="3231">
                  <c:v>0.24083399999999999</c:v>
                </c:pt>
                <c:pt idx="3232">
                  <c:v>0.24254500000000001</c:v>
                </c:pt>
                <c:pt idx="3233">
                  <c:v>0.24188899999999999</c:v>
                </c:pt>
                <c:pt idx="3234">
                  <c:v>0.24199000000000001</c:v>
                </c:pt>
                <c:pt idx="3235">
                  <c:v>0.23902200000000001</c:v>
                </c:pt>
                <c:pt idx="3236">
                  <c:v>0.243673</c:v>
                </c:pt>
                <c:pt idx="3237">
                  <c:v>0.24357200000000001</c:v>
                </c:pt>
                <c:pt idx="3238">
                  <c:v>0.249805</c:v>
                </c:pt>
                <c:pt idx="3239">
                  <c:v>0.248085</c:v>
                </c:pt>
                <c:pt idx="3240">
                  <c:v>0.24990699999999999</c:v>
                </c:pt>
                <c:pt idx="3241">
                  <c:v>0.245227</c:v>
                </c:pt>
                <c:pt idx="3242">
                  <c:v>0.247447</c:v>
                </c:pt>
                <c:pt idx="3243">
                  <c:v>0.2581</c:v>
                </c:pt>
                <c:pt idx="3244">
                  <c:v>0.24824199999999999</c:v>
                </c:pt>
                <c:pt idx="3245">
                  <c:v>0.25286599999999998</c:v>
                </c:pt>
                <c:pt idx="3246">
                  <c:v>0.252801</c:v>
                </c:pt>
                <c:pt idx="3247">
                  <c:v>0.25540000000000002</c:v>
                </c:pt>
                <c:pt idx="3248">
                  <c:v>0.25623200000000002</c:v>
                </c:pt>
                <c:pt idx="3249">
                  <c:v>0.24379400000000001</c:v>
                </c:pt>
                <c:pt idx="3250">
                  <c:v>0.24742800000000001</c:v>
                </c:pt>
                <c:pt idx="3251">
                  <c:v>0.25507600000000002</c:v>
                </c:pt>
                <c:pt idx="3252">
                  <c:v>0.25199700000000003</c:v>
                </c:pt>
                <c:pt idx="3253">
                  <c:v>0.24202699999999999</c:v>
                </c:pt>
                <c:pt idx="3254">
                  <c:v>0.24341399999999999</c:v>
                </c:pt>
                <c:pt idx="3255">
                  <c:v>0.24707699999999999</c:v>
                </c:pt>
                <c:pt idx="3256">
                  <c:v>0.244117</c:v>
                </c:pt>
                <c:pt idx="3257">
                  <c:v>0.24213799999999999</c:v>
                </c:pt>
                <c:pt idx="3258">
                  <c:v>0.25330000000000003</c:v>
                </c:pt>
                <c:pt idx="3259">
                  <c:v>0.248667</c:v>
                </c:pt>
                <c:pt idx="3260">
                  <c:v>0.253606</c:v>
                </c:pt>
                <c:pt idx="3261">
                  <c:v>0.25483600000000001</c:v>
                </c:pt>
                <c:pt idx="3262">
                  <c:v>0.247946</c:v>
                </c:pt>
                <c:pt idx="3263">
                  <c:v>0.2586</c:v>
                </c:pt>
                <c:pt idx="3264">
                  <c:v>0.25616699999999998</c:v>
                </c:pt>
                <c:pt idx="3265">
                  <c:v>0.25220900000000002</c:v>
                </c:pt>
                <c:pt idx="3266">
                  <c:v>0.25785999999999998</c:v>
                </c:pt>
                <c:pt idx="3267">
                  <c:v>0.260403</c:v>
                </c:pt>
                <c:pt idx="3268">
                  <c:v>0.265073</c:v>
                </c:pt>
                <c:pt idx="3269">
                  <c:v>0.25649100000000002</c:v>
                </c:pt>
                <c:pt idx="3270">
                  <c:v>0.25283800000000001</c:v>
                </c:pt>
                <c:pt idx="3271">
                  <c:v>0.26165100000000002</c:v>
                </c:pt>
                <c:pt idx="3272">
                  <c:v>0.25804500000000002</c:v>
                </c:pt>
                <c:pt idx="3273">
                  <c:v>0.261633</c:v>
                </c:pt>
                <c:pt idx="3274">
                  <c:v>0.247003</c:v>
                </c:pt>
                <c:pt idx="3275">
                  <c:v>0.237958</c:v>
                </c:pt>
                <c:pt idx="3276">
                  <c:v>0.25536300000000001</c:v>
                </c:pt>
                <c:pt idx="3277">
                  <c:v>0.24473700000000001</c:v>
                </c:pt>
                <c:pt idx="3278">
                  <c:v>0.248889</c:v>
                </c:pt>
                <c:pt idx="3279">
                  <c:v>0.24495900000000001</c:v>
                </c:pt>
                <c:pt idx="3280">
                  <c:v>0.24036299999999999</c:v>
                </c:pt>
                <c:pt idx="3281">
                  <c:v>0.24036299999999999</c:v>
                </c:pt>
                <c:pt idx="3282">
                  <c:v>0.24939800000000001</c:v>
                </c:pt>
                <c:pt idx="3283">
                  <c:v>0.23935500000000001</c:v>
                </c:pt>
                <c:pt idx="3284">
                  <c:v>0.24410799999999999</c:v>
                </c:pt>
                <c:pt idx="3285">
                  <c:v>0.24873200000000001</c:v>
                </c:pt>
                <c:pt idx="3286">
                  <c:v>0.24524599999999999</c:v>
                </c:pt>
                <c:pt idx="3287">
                  <c:v>0.250193</c:v>
                </c:pt>
                <c:pt idx="3288">
                  <c:v>0.247641</c:v>
                </c:pt>
                <c:pt idx="3289">
                  <c:v>0.25056299999999998</c:v>
                </c:pt>
                <c:pt idx="3290">
                  <c:v>0.25170100000000001</c:v>
                </c:pt>
                <c:pt idx="3291">
                  <c:v>0.24357200000000001</c:v>
                </c:pt>
                <c:pt idx="3292">
                  <c:v>0.24728900000000001</c:v>
                </c:pt>
                <c:pt idx="3293">
                  <c:v>0.24704899999999999</c:v>
                </c:pt>
                <c:pt idx="3294">
                  <c:v>0.24235100000000001</c:v>
                </c:pt>
                <c:pt idx="3295">
                  <c:v>0.24060300000000001</c:v>
                </c:pt>
                <c:pt idx="3296">
                  <c:v>0.25645400000000002</c:v>
                </c:pt>
                <c:pt idx="3297">
                  <c:v>0.249194</c:v>
                </c:pt>
                <c:pt idx="3298">
                  <c:v>0.24499599999999999</c:v>
                </c:pt>
                <c:pt idx="3299">
                  <c:v>0.25953399999999999</c:v>
                </c:pt>
                <c:pt idx="3300">
                  <c:v>0.244561</c:v>
                </c:pt>
                <c:pt idx="3301">
                  <c:v>0.24743699999999999</c:v>
                </c:pt>
                <c:pt idx="3302">
                  <c:v>0.257434</c:v>
                </c:pt>
                <c:pt idx="3303">
                  <c:v>0.24604100000000001</c:v>
                </c:pt>
                <c:pt idx="3304">
                  <c:v>0.26047700000000001</c:v>
                </c:pt>
                <c:pt idx="3305">
                  <c:v>0.26594200000000001</c:v>
                </c:pt>
                <c:pt idx="3306">
                  <c:v>0.264241</c:v>
                </c:pt>
                <c:pt idx="3307">
                  <c:v>0.25907999999999998</c:v>
                </c:pt>
                <c:pt idx="3308">
                  <c:v>0.26372299999999999</c:v>
                </c:pt>
                <c:pt idx="3309">
                  <c:v>0.24763199999999999</c:v>
                </c:pt>
                <c:pt idx="3310">
                  <c:v>0.26325999999999999</c:v>
                </c:pt>
                <c:pt idx="3311">
                  <c:v>0.27540300000000001</c:v>
                </c:pt>
                <c:pt idx="3312">
                  <c:v>0.28138600000000002</c:v>
                </c:pt>
                <c:pt idx="3313">
                  <c:v>0.27046500000000001</c:v>
                </c:pt>
                <c:pt idx="3314">
                  <c:v>0.25345800000000002</c:v>
                </c:pt>
                <c:pt idx="3315">
                  <c:v>0.26916099999999998</c:v>
                </c:pt>
                <c:pt idx="3316">
                  <c:v>0.260967</c:v>
                </c:pt>
                <c:pt idx="3317">
                  <c:v>0.25475199999999998</c:v>
                </c:pt>
                <c:pt idx="3318">
                  <c:v>0.25601000000000002</c:v>
                </c:pt>
                <c:pt idx="3319">
                  <c:v>0.24781600000000001</c:v>
                </c:pt>
                <c:pt idx="3320">
                  <c:v>0.26668199999999997</c:v>
                </c:pt>
                <c:pt idx="3321">
                  <c:v>0.24912000000000001</c:v>
                </c:pt>
                <c:pt idx="3322">
                  <c:v>0.262521</c:v>
                </c:pt>
                <c:pt idx="3323">
                  <c:v>0.26497100000000001</c:v>
                </c:pt>
                <c:pt idx="3324">
                  <c:v>0.24329400000000001</c:v>
                </c:pt>
                <c:pt idx="3325">
                  <c:v>0.26607199999999998</c:v>
                </c:pt>
                <c:pt idx="3326">
                  <c:v>0.25758199999999998</c:v>
                </c:pt>
                <c:pt idx="3327">
                  <c:v>0.261818</c:v>
                </c:pt>
                <c:pt idx="3328">
                  <c:v>0.28647299999999998</c:v>
                </c:pt>
                <c:pt idx="3329">
                  <c:v>0.26228899999999999</c:v>
                </c:pt>
                <c:pt idx="3330">
                  <c:v>0.27728900000000001</c:v>
                </c:pt>
                <c:pt idx="3331">
                  <c:v>0.26625700000000002</c:v>
                </c:pt>
                <c:pt idx="3332">
                  <c:v>0.26486999999999999</c:v>
                </c:pt>
                <c:pt idx="3333">
                  <c:v>0.27349800000000002</c:v>
                </c:pt>
                <c:pt idx="3334">
                  <c:v>0.27879700000000002</c:v>
                </c:pt>
                <c:pt idx="3335">
                  <c:v>0.26412099999999999</c:v>
                </c:pt>
                <c:pt idx="3336">
                  <c:v>0.27262900000000001</c:v>
                </c:pt>
                <c:pt idx="3337">
                  <c:v>0.26823599999999997</c:v>
                </c:pt>
                <c:pt idx="3338">
                  <c:v>0.260403</c:v>
                </c:pt>
                <c:pt idx="3339">
                  <c:v>0.27022400000000002</c:v>
                </c:pt>
                <c:pt idx="3340">
                  <c:v>0.262992</c:v>
                </c:pt>
                <c:pt idx="3341">
                  <c:v>0.26192900000000002</c:v>
                </c:pt>
                <c:pt idx="3342">
                  <c:v>0.26305699999999999</c:v>
                </c:pt>
                <c:pt idx="3343">
                  <c:v>0.25472499999999998</c:v>
                </c:pt>
                <c:pt idx="3344">
                  <c:v>0.26712599999999997</c:v>
                </c:pt>
                <c:pt idx="3345">
                  <c:v>0.27233299999999999</c:v>
                </c:pt>
                <c:pt idx="3346">
                  <c:v>0.28692600000000001</c:v>
                </c:pt>
                <c:pt idx="3347">
                  <c:v>0.28506700000000001</c:v>
                </c:pt>
                <c:pt idx="3348">
                  <c:v>0.27784399999999998</c:v>
                </c:pt>
                <c:pt idx="3349">
                  <c:v>0.27152799999999999</c:v>
                </c:pt>
                <c:pt idx="3350">
                  <c:v>0.25741599999999998</c:v>
                </c:pt>
                <c:pt idx="3351">
                  <c:v>0.262743</c:v>
                </c:pt>
                <c:pt idx="3352">
                  <c:v>0.27096399999999998</c:v>
                </c:pt>
                <c:pt idx="3353">
                  <c:v>0.26323299999999999</c:v>
                </c:pt>
                <c:pt idx="3354">
                  <c:v>0.26771800000000001</c:v>
                </c:pt>
                <c:pt idx="3355">
                  <c:v>0.27635500000000002</c:v>
                </c:pt>
                <c:pt idx="3356">
                  <c:v>0.27565299999999998</c:v>
                </c:pt>
                <c:pt idx="3357">
                  <c:v>0.269845</c:v>
                </c:pt>
                <c:pt idx="3358">
                  <c:v>0.28223700000000002</c:v>
                </c:pt>
                <c:pt idx="3359">
                  <c:v>0.29476799999999997</c:v>
                </c:pt>
                <c:pt idx="3360">
                  <c:v>0.30163000000000001</c:v>
                </c:pt>
                <c:pt idx="3361">
                  <c:v>0.295794</c:v>
                </c:pt>
                <c:pt idx="3362">
                  <c:v>0.30225000000000002</c:v>
                </c:pt>
                <c:pt idx="3363">
                  <c:v>0.28295799999999999</c:v>
                </c:pt>
                <c:pt idx="3364">
                  <c:v>0.28544599999999998</c:v>
                </c:pt>
                <c:pt idx="3365">
                  <c:v>0.29714499999999999</c:v>
                </c:pt>
                <c:pt idx="3366">
                  <c:v>0.28722199999999998</c:v>
                </c:pt>
                <c:pt idx="3367">
                  <c:v>0.28384599999999999</c:v>
                </c:pt>
                <c:pt idx="3368">
                  <c:v>0.26896599999999998</c:v>
                </c:pt>
                <c:pt idx="3369">
                  <c:v>0.287499</c:v>
                </c:pt>
                <c:pt idx="3370">
                  <c:v>0.28447499999999998</c:v>
                </c:pt>
                <c:pt idx="3371">
                  <c:v>0.28835</c:v>
                </c:pt>
                <c:pt idx="3372">
                  <c:v>0.29083799999999999</c:v>
                </c:pt>
                <c:pt idx="3373">
                  <c:v>0.29524899999999998</c:v>
                </c:pt>
                <c:pt idx="3374">
                  <c:v>0.28338400000000002</c:v>
                </c:pt>
                <c:pt idx="3375">
                  <c:v>0.28208</c:v>
                </c:pt>
                <c:pt idx="3376">
                  <c:v>0.267376</c:v>
                </c:pt>
                <c:pt idx="3377">
                  <c:v>0.27739999999999998</c:v>
                </c:pt>
                <c:pt idx="3378">
                  <c:v>0.271565</c:v>
                </c:pt>
                <c:pt idx="3379">
                  <c:v>0.271038</c:v>
                </c:pt>
                <c:pt idx="3380">
                  <c:v>0.26750499999999999</c:v>
                </c:pt>
                <c:pt idx="3381">
                  <c:v>0.280831</c:v>
                </c:pt>
                <c:pt idx="3382">
                  <c:v>0.276198</c:v>
                </c:pt>
                <c:pt idx="3383">
                  <c:v>0.25480799999999998</c:v>
                </c:pt>
                <c:pt idx="3384">
                  <c:v>0.27442299999999997</c:v>
                </c:pt>
                <c:pt idx="3385">
                  <c:v>0.26710800000000001</c:v>
                </c:pt>
                <c:pt idx="3386">
                  <c:v>0.26830999999999999</c:v>
                </c:pt>
                <c:pt idx="3387">
                  <c:v>0.266432</c:v>
                </c:pt>
                <c:pt idx="3388">
                  <c:v>0.26094800000000001</c:v>
                </c:pt>
                <c:pt idx="3389">
                  <c:v>0.27362700000000001</c:v>
                </c:pt>
                <c:pt idx="3390">
                  <c:v>0.27987899999999999</c:v>
                </c:pt>
                <c:pt idx="3391">
                  <c:v>0.26263199999999998</c:v>
                </c:pt>
                <c:pt idx="3392">
                  <c:v>0.27483000000000002</c:v>
                </c:pt>
                <c:pt idx="3393">
                  <c:v>0.30046499999999998</c:v>
                </c:pt>
                <c:pt idx="3394">
                  <c:v>0.28681499999999999</c:v>
                </c:pt>
                <c:pt idx="3395">
                  <c:v>0.28953400000000001</c:v>
                </c:pt>
                <c:pt idx="3396">
                  <c:v>0.29352899999999998</c:v>
                </c:pt>
                <c:pt idx="3397">
                  <c:v>0.26914199999999999</c:v>
                </c:pt>
                <c:pt idx="3398">
                  <c:v>0.27556000000000003</c:v>
                </c:pt>
                <c:pt idx="3399">
                  <c:v>0.27290599999999998</c:v>
                </c:pt>
                <c:pt idx="3400">
                  <c:v>0.27294299999999999</c:v>
                </c:pt>
                <c:pt idx="3401">
                  <c:v>0.28243099999999999</c:v>
                </c:pt>
                <c:pt idx="3402">
                  <c:v>0.27682699999999999</c:v>
                </c:pt>
                <c:pt idx="3403">
                  <c:v>0.286186</c:v>
                </c:pt>
                <c:pt idx="3404">
                  <c:v>0.26840199999999997</c:v>
                </c:pt>
                <c:pt idx="3405">
                  <c:v>0.27585599999999999</c:v>
                </c:pt>
                <c:pt idx="3406">
                  <c:v>0.29011599999999999</c:v>
                </c:pt>
                <c:pt idx="3407">
                  <c:v>0.29023700000000002</c:v>
                </c:pt>
                <c:pt idx="3408">
                  <c:v>0.280055</c:v>
                </c:pt>
                <c:pt idx="3409">
                  <c:v>0.27860299999999999</c:v>
                </c:pt>
                <c:pt idx="3410">
                  <c:v>0.28171000000000002</c:v>
                </c:pt>
                <c:pt idx="3411">
                  <c:v>0.27513500000000002</c:v>
                </c:pt>
                <c:pt idx="3412">
                  <c:v>0.28148800000000002</c:v>
                </c:pt>
                <c:pt idx="3413">
                  <c:v>0.26658999999999999</c:v>
                </c:pt>
                <c:pt idx="3414">
                  <c:v>0.27867700000000001</c:v>
                </c:pt>
                <c:pt idx="3415">
                  <c:v>0.27484799999999998</c:v>
                </c:pt>
                <c:pt idx="3416">
                  <c:v>0.27474599999999999</c:v>
                </c:pt>
                <c:pt idx="3417">
                  <c:v>0.27130599999999999</c:v>
                </c:pt>
                <c:pt idx="3418">
                  <c:v>0.26844899999999999</c:v>
                </c:pt>
                <c:pt idx="3419">
                  <c:v>0.27452399999999999</c:v>
                </c:pt>
                <c:pt idx="3420">
                  <c:v>0.27876899999999999</c:v>
                </c:pt>
                <c:pt idx="3421">
                  <c:v>0.27226800000000001</c:v>
                </c:pt>
                <c:pt idx="3422">
                  <c:v>0.28095199999999998</c:v>
                </c:pt>
                <c:pt idx="3423">
                  <c:v>0.28247800000000001</c:v>
                </c:pt>
                <c:pt idx="3424">
                  <c:v>0.29056900000000002</c:v>
                </c:pt>
                <c:pt idx="3425">
                  <c:v>0.30061300000000002</c:v>
                </c:pt>
                <c:pt idx="3426">
                  <c:v>0.29597000000000001</c:v>
                </c:pt>
                <c:pt idx="3427">
                  <c:v>0.286084</c:v>
                </c:pt>
                <c:pt idx="3428">
                  <c:v>0.28158100000000003</c:v>
                </c:pt>
                <c:pt idx="3429">
                  <c:v>0.287157</c:v>
                </c:pt>
                <c:pt idx="3430">
                  <c:v>0.27807599999999999</c:v>
                </c:pt>
                <c:pt idx="3431">
                  <c:v>0.27391399999999999</c:v>
                </c:pt>
                <c:pt idx="3432">
                  <c:v>0.29693199999999997</c:v>
                </c:pt>
                <c:pt idx="3433">
                  <c:v>0.30685499999999999</c:v>
                </c:pt>
                <c:pt idx="3434">
                  <c:v>0.32576699999999997</c:v>
                </c:pt>
                <c:pt idx="3435">
                  <c:v>0.331926</c:v>
                </c:pt>
                <c:pt idx="3436">
                  <c:v>0.33857500000000001</c:v>
                </c:pt>
                <c:pt idx="3437">
                  <c:v>0.32188299999999997</c:v>
                </c:pt>
                <c:pt idx="3438">
                  <c:v>0.36058499999999999</c:v>
                </c:pt>
                <c:pt idx="3439">
                  <c:v>0.30166700000000002</c:v>
                </c:pt>
                <c:pt idx="3440">
                  <c:v>0.452565</c:v>
                </c:pt>
                <c:pt idx="3441">
                  <c:v>0.477136</c:v>
                </c:pt>
                <c:pt idx="3442">
                  <c:v>0.50695100000000004</c:v>
                </c:pt>
                <c:pt idx="3443">
                  <c:v>0.55512399999999995</c:v>
                </c:pt>
                <c:pt idx="3444">
                  <c:v>0.57256499999999999</c:v>
                </c:pt>
                <c:pt idx="3445">
                  <c:v>0.57723500000000005</c:v>
                </c:pt>
                <c:pt idx="3446">
                  <c:v>0.59499999999999997</c:v>
                </c:pt>
                <c:pt idx="3447">
                  <c:v>0.60114100000000004</c:v>
                </c:pt>
                <c:pt idx="3448">
                  <c:v>0.59304000000000001</c:v>
                </c:pt>
                <c:pt idx="3449">
                  <c:v>0.58476300000000003</c:v>
                </c:pt>
                <c:pt idx="3450">
                  <c:v>0.58369000000000004</c:v>
                </c:pt>
                <c:pt idx="3451">
                  <c:v>0.58909999999999996</c:v>
                </c:pt>
                <c:pt idx="3452">
                  <c:v>0.58366300000000004</c:v>
                </c:pt>
                <c:pt idx="3453">
                  <c:v>0.59207799999999999</c:v>
                </c:pt>
                <c:pt idx="3454">
                  <c:v>0.58958999999999995</c:v>
                </c:pt>
                <c:pt idx="3455">
                  <c:v>0.57547800000000005</c:v>
                </c:pt>
                <c:pt idx="3456">
                  <c:v>0.58115600000000001</c:v>
                </c:pt>
                <c:pt idx="3457">
                  <c:v>0.58251600000000003</c:v>
                </c:pt>
                <c:pt idx="3458">
                  <c:v>0.60112299999999996</c:v>
                </c:pt>
                <c:pt idx="3459">
                  <c:v>0.59674799999999995</c:v>
                </c:pt>
                <c:pt idx="3460">
                  <c:v>0.58869300000000002</c:v>
                </c:pt>
                <c:pt idx="3461">
                  <c:v>0.584874</c:v>
                </c:pt>
                <c:pt idx="3462">
                  <c:v>0.59884800000000005</c:v>
                </c:pt>
                <c:pt idx="3463">
                  <c:v>0.59153299999999998</c:v>
                </c:pt>
                <c:pt idx="3464">
                  <c:v>0.60265800000000003</c:v>
                </c:pt>
                <c:pt idx="3465">
                  <c:v>0.59983699999999995</c:v>
                </c:pt>
                <c:pt idx="3466">
                  <c:v>0.60526599999999997</c:v>
                </c:pt>
                <c:pt idx="3467">
                  <c:v>0.60332399999999997</c:v>
                </c:pt>
                <c:pt idx="3468">
                  <c:v>0.612174</c:v>
                </c:pt>
                <c:pt idx="3469">
                  <c:v>0.61813899999999999</c:v>
                </c:pt>
                <c:pt idx="3470">
                  <c:v>0.63822500000000004</c:v>
                </c:pt>
                <c:pt idx="3471">
                  <c:v>0.62267899999999998</c:v>
                </c:pt>
                <c:pt idx="3472">
                  <c:v>0.66072500000000001</c:v>
                </c:pt>
                <c:pt idx="3473">
                  <c:v>0.67850900000000003</c:v>
                </c:pt>
                <c:pt idx="3474">
                  <c:v>0.64093500000000003</c:v>
                </c:pt>
                <c:pt idx="3475">
                  <c:v>0.64898</c:v>
                </c:pt>
                <c:pt idx="3476">
                  <c:v>0.66587600000000002</c:v>
                </c:pt>
                <c:pt idx="3477">
                  <c:v>0.71387299999999998</c:v>
                </c:pt>
                <c:pt idx="3478">
                  <c:v>0.70815799999999995</c:v>
                </c:pt>
                <c:pt idx="3479">
                  <c:v>0.66631099999999999</c:v>
                </c:pt>
                <c:pt idx="3480">
                  <c:v>0.66691199999999995</c:v>
                </c:pt>
                <c:pt idx="3481">
                  <c:v>0.66740200000000005</c:v>
                </c:pt>
                <c:pt idx="3482">
                  <c:v>0.68602700000000005</c:v>
                </c:pt>
                <c:pt idx="3483">
                  <c:v>0.71182900000000005</c:v>
                </c:pt>
                <c:pt idx="3484">
                  <c:v>0.71569499999999997</c:v>
                </c:pt>
                <c:pt idx="3485">
                  <c:v>0.70198899999999997</c:v>
                </c:pt>
                <c:pt idx="3486">
                  <c:v>0.72701400000000005</c:v>
                </c:pt>
                <c:pt idx="3487">
                  <c:v>0.74963400000000002</c:v>
                </c:pt>
                <c:pt idx="3488">
                  <c:v>0.77018299999999995</c:v>
                </c:pt>
                <c:pt idx="3489">
                  <c:v>0.79547599999999996</c:v>
                </c:pt>
                <c:pt idx="3490">
                  <c:v>0.80122800000000005</c:v>
                </c:pt>
                <c:pt idx="3491">
                  <c:v>0.79685399999999995</c:v>
                </c:pt>
                <c:pt idx="3492">
                  <c:v>0.81446200000000002</c:v>
                </c:pt>
                <c:pt idx="3493">
                  <c:v>0.81729200000000002</c:v>
                </c:pt>
                <c:pt idx="3494">
                  <c:v>0.82378399999999996</c:v>
                </c:pt>
                <c:pt idx="3495">
                  <c:v>0.82283099999999998</c:v>
                </c:pt>
                <c:pt idx="3496">
                  <c:v>0.83744300000000005</c:v>
                </c:pt>
                <c:pt idx="3497">
                  <c:v>0.85868500000000003</c:v>
                </c:pt>
                <c:pt idx="3498">
                  <c:v>0.87117900000000004</c:v>
                </c:pt>
                <c:pt idx="3499">
                  <c:v>0.87048599999999998</c:v>
                </c:pt>
                <c:pt idx="3500">
                  <c:v>0.87643199999999999</c:v>
                </c:pt>
                <c:pt idx="3501">
                  <c:v>0.87741199999999997</c:v>
                </c:pt>
                <c:pt idx="3502">
                  <c:v>0.87084600000000001</c:v>
                </c:pt>
                <c:pt idx="3503">
                  <c:v>0.883405</c:v>
                </c:pt>
                <c:pt idx="3504">
                  <c:v>0.88968400000000003</c:v>
                </c:pt>
                <c:pt idx="3505">
                  <c:v>0.93503599999999998</c:v>
                </c:pt>
                <c:pt idx="3506">
                  <c:v>0.97061200000000003</c:v>
                </c:pt>
                <c:pt idx="3507">
                  <c:v>1.016084</c:v>
                </c:pt>
                <c:pt idx="3508">
                  <c:v>1.036097</c:v>
                </c:pt>
                <c:pt idx="3509">
                  <c:v>1.028356</c:v>
                </c:pt>
                <c:pt idx="3510">
                  <c:v>1.033757</c:v>
                </c:pt>
                <c:pt idx="3511">
                  <c:v>1.0325820000000001</c:v>
                </c:pt>
                <c:pt idx="3512">
                  <c:v>1.078452</c:v>
                </c:pt>
                <c:pt idx="3513">
                  <c:v>1.1054930000000001</c:v>
                </c:pt>
                <c:pt idx="3514">
                  <c:v>1.1561060000000001</c:v>
                </c:pt>
                <c:pt idx="3515">
                  <c:v>1.176507</c:v>
                </c:pt>
                <c:pt idx="3516">
                  <c:v>1.213295</c:v>
                </c:pt>
                <c:pt idx="3517">
                  <c:v>1.2438229999999999</c:v>
                </c:pt>
                <c:pt idx="3518">
                  <c:v>1.2630490000000001</c:v>
                </c:pt>
                <c:pt idx="3519">
                  <c:v>1.2861689999999999</c:v>
                </c:pt>
                <c:pt idx="3520">
                  <c:v>1.2888409999999999</c:v>
                </c:pt>
                <c:pt idx="3521">
                  <c:v>1.3102039999999999</c:v>
                </c:pt>
                <c:pt idx="3522">
                  <c:v>1.3148740000000001</c:v>
                </c:pt>
                <c:pt idx="3523">
                  <c:v>1.34554</c:v>
                </c:pt>
                <c:pt idx="3524">
                  <c:v>1.3629260000000001</c:v>
                </c:pt>
                <c:pt idx="3525">
                  <c:v>1.390827</c:v>
                </c:pt>
                <c:pt idx="3526">
                  <c:v>1.404763</c:v>
                </c:pt>
                <c:pt idx="3527">
                  <c:v>1.4202170000000001</c:v>
                </c:pt>
                <c:pt idx="3528">
                  <c:v>1.4106639999999999</c:v>
                </c:pt>
                <c:pt idx="3529">
                  <c:v>1.3883479999999999</c:v>
                </c:pt>
                <c:pt idx="3530">
                  <c:v>1.3896059999999999</c:v>
                </c:pt>
                <c:pt idx="3531">
                  <c:v>1.3805989999999999</c:v>
                </c:pt>
                <c:pt idx="3532">
                  <c:v>1.3794150000000001</c:v>
                </c:pt>
                <c:pt idx="3533">
                  <c:v>1.3953310000000001</c:v>
                </c:pt>
                <c:pt idx="3534">
                  <c:v>1.398299</c:v>
                </c:pt>
                <c:pt idx="3535">
                  <c:v>1.398382</c:v>
                </c:pt>
                <c:pt idx="3536">
                  <c:v>1.3957470000000001</c:v>
                </c:pt>
                <c:pt idx="3537">
                  <c:v>1.3985209999999999</c:v>
                </c:pt>
                <c:pt idx="3538">
                  <c:v>1.399289</c:v>
                </c:pt>
                <c:pt idx="3539">
                  <c:v>1.410784</c:v>
                </c:pt>
                <c:pt idx="3540">
                  <c:v>1.4318040000000001</c:v>
                </c:pt>
                <c:pt idx="3541">
                  <c:v>1.4514929999999999</c:v>
                </c:pt>
                <c:pt idx="3542">
                  <c:v>1.473568</c:v>
                </c:pt>
                <c:pt idx="3543">
                  <c:v>1.4985919999999999</c:v>
                </c:pt>
                <c:pt idx="3544">
                  <c:v>1.509015</c:v>
                </c:pt>
                <c:pt idx="3545">
                  <c:v>1.525744</c:v>
                </c:pt>
                <c:pt idx="3546">
                  <c:v>1.513463</c:v>
                </c:pt>
                <c:pt idx="3547">
                  <c:v>1.5239780000000001</c:v>
                </c:pt>
                <c:pt idx="3548">
                  <c:v>1.5522579999999999</c:v>
                </c:pt>
                <c:pt idx="3549">
                  <c:v>1.5617369999999999</c:v>
                </c:pt>
                <c:pt idx="3550">
                  <c:v>1.58297</c:v>
                </c:pt>
                <c:pt idx="3551">
                  <c:v>1.5627450000000001</c:v>
                </c:pt>
                <c:pt idx="3552">
                  <c:v>1.5443690000000001</c:v>
                </c:pt>
                <c:pt idx="3553">
                  <c:v>1.5361199999999999</c:v>
                </c:pt>
                <c:pt idx="3554">
                  <c:v>1.5416879999999999</c:v>
                </c:pt>
                <c:pt idx="3555">
                  <c:v>1.5662590000000001</c:v>
                </c:pt>
                <c:pt idx="3556">
                  <c:v>1.610436</c:v>
                </c:pt>
                <c:pt idx="3557">
                  <c:v>1.6597280000000001</c:v>
                </c:pt>
                <c:pt idx="3558">
                  <c:v>1.6587099999999999</c:v>
                </c:pt>
                <c:pt idx="3559">
                  <c:v>1.65957</c:v>
                </c:pt>
                <c:pt idx="3560">
                  <c:v>1.7356529999999999</c:v>
                </c:pt>
                <c:pt idx="3561">
                  <c:v>1.840533</c:v>
                </c:pt>
                <c:pt idx="3562">
                  <c:v>1.879688</c:v>
                </c:pt>
                <c:pt idx="3563">
                  <c:v>1.8846639999999999</c:v>
                </c:pt>
                <c:pt idx="3564">
                  <c:v>1.891202</c:v>
                </c:pt>
                <c:pt idx="3565">
                  <c:v>1.895761</c:v>
                </c:pt>
                <c:pt idx="3566">
                  <c:v>1.8979250000000001</c:v>
                </c:pt>
                <c:pt idx="3567">
                  <c:v>1.9201760000000001</c:v>
                </c:pt>
                <c:pt idx="3568">
                  <c:v>1.9264829999999999</c:v>
                </c:pt>
                <c:pt idx="3569">
                  <c:v>1.9154869999999999</c:v>
                </c:pt>
                <c:pt idx="3570">
                  <c:v>1.9614210000000001</c:v>
                </c:pt>
                <c:pt idx="3571">
                  <c:v>1.971705</c:v>
                </c:pt>
                <c:pt idx="3572">
                  <c:v>1.9576199999999999</c:v>
                </c:pt>
                <c:pt idx="3573">
                  <c:v>2.0782029999999998</c:v>
                </c:pt>
                <c:pt idx="3574">
                  <c:v>2.673397</c:v>
                </c:pt>
                <c:pt idx="3575">
                  <c:v>2.6092719999999998</c:v>
                </c:pt>
                <c:pt idx="3576">
                  <c:v>2.5243679999999999</c:v>
                </c:pt>
                <c:pt idx="3577">
                  <c:v>2.4909919999999999</c:v>
                </c:pt>
                <c:pt idx="3578">
                  <c:v>2.4531869999999998</c:v>
                </c:pt>
                <c:pt idx="3579">
                  <c:v>2.7282459999999999</c:v>
                </c:pt>
                <c:pt idx="3580">
                  <c:v>2.6273240000000002</c:v>
                </c:pt>
                <c:pt idx="3581">
                  <c:v>2.535409</c:v>
                </c:pt>
                <c:pt idx="3582">
                  <c:v>2.4914079999999998</c:v>
                </c:pt>
                <c:pt idx="3583">
                  <c:v>2.4738739999999999</c:v>
                </c:pt>
                <c:pt idx="3584">
                  <c:v>2.463886</c:v>
                </c:pt>
                <c:pt idx="3585">
                  <c:v>2.444299</c:v>
                </c:pt>
                <c:pt idx="3586">
                  <c:v>2.4484520000000001</c:v>
                </c:pt>
                <c:pt idx="3587">
                  <c:v>2.3970609999999999</c:v>
                </c:pt>
                <c:pt idx="3588">
                  <c:v>2.3474930000000001</c:v>
                </c:pt>
                <c:pt idx="3589">
                  <c:v>2.4968089999999998</c:v>
                </c:pt>
                <c:pt idx="3590">
                  <c:v>2.5674440000000001</c:v>
                </c:pt>
                <c:pt idx="3591">
                  <c:v>2.5097740000000002</c:v>
                </c:pt>
                <c:pt idx="3592">
                  <c:v>2.533652</c:v>
                </c:pt>
                <c:pt idx="3593">
                  <c:v>2.6401140000000001</c:v>
                </c:pt>
                <c:pt idx="3594">
                  <c:v>2.7140230000000001</c:v>
                </c:pt>
                <c:pt idx="3595">
                  <c:v>2.714143</c:v>
                </c:pt>
                <c:pt idx="3596">
                  <c:v>2.6723059999999998</c:v>
                </c:pt>
                <c:pt idx="3597">
                  <c:v>2.6601629999999998</c:v>
                </c:pt>
                <c:pt idx="3598">
                  <c:v>2.6753019999999998</c:v>
                </c:pt>
                <c:pt idx="3599">
                  <c:v>2.6935760000000002</c:v>
                </c:pt>
                <c:pt idx="3600">
                  <c:v>2.7297720000000001</c:v>
                </c:pt>
                <c:pt idx="3601">
                  <c:v>2.7571089999999998</c:v>
                </c:pt>
                <c:pt idx="3602">
                  <c:v>2.8346429999999998</c:v>
                </c:pt>
                <c:pt idx="3603">
                  <c:v>2.9382290000000002</c:v>
                </c:pt>
                <c:pt idx="3604">
                  <c:v>3.01973</c:v>
                </c:pt>
                <c:pt idx="3605">
                  <c:v>3.0463089999999999</c:v>
                </c:pt>
                <c:pt idx="3606">
                  <c:v>3.0533459999999999</c:v>
                </c:pt>
                <c:pt idx="3607">
                  <c:v>3.0448110000000002</c:v>
                </c:pt>
                <c:pt idx="3608">
                  <c:v>3.0375320000000001</c:v>
                </c:pt>
                <c:pt idx="3609">
                  <c:v>3.0467710000000001</c:v>
                </c:pt>
                <c:pt idx="3610">
                  <c:v>3.1430880000000001</c:v>
                </c:pt>
                <c:pt idx="3611">
                  <c:v>3.1878009999999999</c:v>
                </c:pt>
                <c:pt idx="3612">
                  <c:v>3.1317590000000002</c:v>
                </c:pt>
                <c:pt idx="3613">
                  <c:v>3.123399</c:v>
                </c:pt>
                <c:pt idx="3614">
                  <c:v>3.1563859999999999</c:v>
                </c:pt>
                <c:pt idx="3615">
                  <c:v>3.1811799999999999</c:v>
                </c:pt>
                <c:pt idx="3616">
                  <c:v>3.2056309999999999</c:v>
                </c:pt>
                <c:pt idx="3617">
                  <c:v>3.200628</c:v>
                </c:pt>
                <c:pt idx="3618">
                  <c:v>3.2109860000000001</c:v>
                </c:pt>
                <c:pt idx="3619">
                  <c:v>3.215665</c:v>
                </c:pt>
                <c:pt idx="3620">
                  <c:v>3.2248389999999998</c:v>
                </c:pt>
                <c:pt idx="3621">
                  <c:v>3.2406899999999998</c:v>
                </c:pt>
                <c:pt idx="3622">
                  <c:v>3.2569659999999998</c:v>
                </c:pt>
                <c:pt idx="3623">
                  <c:v>3.268637</c:v>
                </c:pt>
                <c:pt idx="3624">
                  <c:v>3.2820279999999999</c:v>
                </c:pt>
                <c:pt idx="3625">
                  <c:v>3.316735</c:v>
                </c:pt>
                <c:pt idx="3626">
                  <c:v>3.3406500000000001</c:v>
                </c:pt>
                <c:pt idx="3627">
                  <c:v>3.3832279999999999</c:v>
                </c:pt>
                <c:pt idx="3628">
                  <c:v>3.5275690000000002</c:v>
                </c:pt>
                <c:pt idx="3629">
                  <c:v>3.735322</c:v>
                </c:pt>
                <c:pt idx="3630">
                  <c:v>3.8420610000000002</c:v>
                </c:pt>
                <c:pt idx="3631">
                  <c:v>3.892166</c:v>
                </c:pt>
                <c:pt idx="3632">
                  <c:v>3.937694</c:v>
                </c:pt>
                <c:pt idx="3633">
                  <c:v>3.95852</c:v>
                </c:pt>
                <c:pt idx="3634">
                  <c:v>3.948458</c:v>
                </c:pt>
                <c:pt idx="3635">
                  <c:v>3.9658350000000002</c:v>
                </c:pt>
                <c:pt idx="3636">
                  <c:v>3.9929130000000002</c:v>
                </c:pt>
                <c:pt idx="3637">
                  <c:v>3.9782459999999999</c:v>
                </c:pt>
                <c:pt idx="3638">
                  <c:v>4.0420470000000002</c:v>
                </c:pt>
                <c:pt idx="3639">
                  <c:v>4.1230399999999996</c:v>
                </c:pt>
                <c:pt idx="3640">
                  <c:v>4.1991500000000004</c:v>
                </c:pt>
                <c:pt idx="3641">
                  <c:v>4.1339430000000004</c:v>
                </c:pt>
                <c:pt idx="3642">
                  <c:v>3.9808720000000002</c:v>
                </c:pt>
                <c:pt idx="3643">
                  <c:v>4.0934189999999999</c:v>
                </c:pt>
                <c:pt idx="3644">
                  <c:v>3.9578169999999999</c:v>
                </c:pt>
                <c:pt idx="3645">
                  <c:v>3.995104</c:v>
                </c:pt>
                <c:pt idx="3646">
                  <c:v>4.1389370000000003</c:v>
                </c:pt>
                <c:pt idx="3647">
                  <c:v>4.2575960000000004</c:v>
                </c:pt>
                <c:pt idx="3648">
                  <c:v>4.3457189999999999</c:v>
                </c:pt>
                <c:pt idx="3649">
                  <c:v>4.2686200000000003</c:v>
                </c:pt>
                <c:pt idx="3650">
                  <c:v>4.4249179999999999</c:v>
                </c:pt>
                <c:pt idx="3651">
                  <c:v>4.5870340000000001</c:v>
                </c:pt>
                <c:pt idx="3652">
                  <c:v>4.437125</c:v>
                </c:pt>
                <c:pt idx="3653">
                  <c:v>4.2476089999999997</c:v>
                </c:pt>
                <c:pt idx="3654">
                  <c:v>4.1748919999999998</c:v>
                </c:pt>
                <c:pt idx="3655">
                  <c:v>4.1209769999999999</c:v>
                </c:pt>
                <c:pt idx="3656">
                  <c:v>4.1525220000000003</c:v>
                </c:pt>
                <c:pt idx="3657">
                  <c:v>4.2244520000000003</c:v>
                </c:pt>
                <c:pt idx="3658">
                  <c:v>4.3331239999999998</c:v>
                </c:pt>
                <c:pt idx="3659">
                  <c:v>4.44604</c:v>
                </c:pt>
                <c:pt idx="3660">
                  <c:v>4.4262040000000002</c:v>
                </c:pt>
                <c:pt idx="3661">
                  <c:v>4.4243360000000003</c:v>
                </c:pt>
                <c:pt idx="3662">
                  <c:v>4.5079089999999997</c:v>
                </c:pt>
                <c:pt idx="3663">
                  <c:v>4.7626790000000003</c:v>
                </c:pt>
                <c:pt idx="3664">
                  <c:v>4.7795740000000002</c:v>
                </c:pt>
                <c:pt idx="3665">
                  <c:v>5.2228529999999997</c:v>
                </c:pt>
                <c:pt idx="3666">
                  <c:v>5.120368</c:v>
                </c:pt>
                <c:pt idx="3667">
                  <c:v>5.1446990000000001</c:v>
                </c:pt>
                <c:pt idx="3668">
                  <c:v>5.421017</c:v>
                </c:pt>
                <c:pt idx="3669">
                  <c:v>5.6321089999999998</c:v>
                </c:pt>
                <c:pt idx="3670">
                  <c:v>5.8924649999999996</c:v>
                </c:pt>
                <c:pt idx="3671">
                  <c:v>5.8689010000000001</c:v>
                </c:pt>
                <c:pt idx="3672">
                  <c:v>6.0959180000000002</c:v>
                </c:pt>
                <c:pt idx="3673">
                  <c:v>6.0770249999999999</c:v>
                </c:pt>
                <c:pt idx="3674">
                  <c:v>5.9544899999999998</c:v>
                </c:pt>
                <c:pt idx="3675">
                  <c:v>5.7461349999999998</c:v>
                </c:pt>
                <c:pt idx="3676">
                  <c:v>5.536467</c:v>
                </c:pt>
                <c:pt idx="3677">
                  <c:v>5.6086289999999996</c:v>
                </c:pt>
                <c:pt idx="3678">
                  <c:v>5.7474860000000003</c:v>
                </c:pt>
                <c:pt idx="3679">
                  <c:v>5.7368690000000004</c:v>
                </c:pt>
                <c:pt idx="3680">
                  <c:v>5.8176030000000001</c:v>
                </c:pt>
                <c:pt idx="3681">
                  <c:v>5.9726249999999999</c:v>
                </c:pt>
                <c:pt idx="3682">
                  <c:v>6.0602119999999999</c:v>
                </c:pt>
                <c:pt idx="3683">
                  <c:v>6.0680079999999998</c:v>
                </c:pt>
                <c:pt idx="3684">
                  <c:v>6.0529149999999996</c:v>
                </c:pt>
                <c:pt idx="3685">
                  <c:v>6.0026809999999999</c:v>
                </c:pt>
                <c:pt idx="3686">
                  <c:v>5.9116350000000004</c:v>
                </c:pt>
                <c:pt idx="3687">
                  <c:v>6.012289</c:v>
                </c:pt>
                <c:pt idx="3688">
                  <c:v>6.0942999999999996</c:v>
                </c:pt>
                <c:pt idx="3689">
                  <c:v>6.1228939999999996</c:v>
                </c:pt>
                <c:pt idx="3690">
                  <c:v>6.1009029999999997</c:v>
                </c:pt>
                <c:pt idx="3691">
                  <c:v>6.0654279999999998</c:v>
                </c:pt>
                <c:pt idx="3692">
                  <c:v>5.9628500000000004</c:v>
                </c:pt>
                <c:pt idx="3693">
                  <c:v>5.8629639999999998</c:v>
                </c:pt>
                <c:pt idx="3694">
                  <c:v>5.83338</c:v>
                </c:pt>
                <c:pt idx="3695">
                  <c:v>5.8832630000000004</c:v>
                </c:pt>
                <c:pt idx="3696">
                  <c:v>6.2821980000000002</c:v>
                </c:pt>
                <c:pt idx="3697">
                  <c:v>6.9524379999999999</c:v>
                </c:pt>
                <c:pt idx="3698">
                  <c:v>6.4685519999999999</c:v>
                </c:pt>
                <c:pt idx="3699">
                  <c:v>6.1794729999999998</c:v>
                </c:pt>
                <c:pt idx="3700">
                  <c:v>6.1777430000000004</c:v>
                </c:pt>
                <c:pt idx="3701">
                  <c:v>6.2517259999999997</c:v>
                </c:pt>
                <c:pt idx="3702">
                  <c:v>6.229476</c:v>
                </c:pt>
                <c:pt idx="3703">
                  <c:v>6.1294690000000003</c:v>
                </c:pt>
                <c:pt idx="3704">
                  <c:v>6.2659500000000001</c:v>
                </c:pt>
                <c:pt idx="3705">
                  <c:v>6.3600469999999998</c:v>
                </c:pt>
                <c:pt idx="3706">
                  <c:v>6.4225349999999999</c:v>
                </c:pt>
                <c:pt idx="3707">
                  <c:v>6.5317429999999996</c:v>
                </c:pt>
                <c:pt idx="3708">
                  <c:v>6.5150870000000003</c:v>
                </c:pt>
                <c:pt idx="3709">
                  <c:v>6.4690519999999996</c:v>
                </c:pt>
                <c:pt idx="3710">
                  <c:v>6.4799090000000001</c:v>
                </c:pt>
                <c:pt idx="3711">
                  <c:v>6.506875</c:v>
                </c:pt>
                <c:pt idx="3712">
                  <c:v>6.5856120000000002</c:v>
                </c:pt>
                <c:pt idx="3713">
                  <c:v>6.6029980000000004</c:v>
                </c:pt>
                <c:pt idx="3714">
                  <c:v>6.5531329999999999</c:v>
                </c:pt>
                <c:pt idx="3715">
                  <c:v>6.57653</c:v>
                </c:pt>
                <c:pt idx="3716">
                  <c:v>6.6231859999999996</c:v>
                </c:pt>
                <c:pt idx="3717">
                  <c:v>6.6872740000000004</c:v>
                </c:pt>
                <c:pt idx="3718">
                  <c:v>6.8481129999999997</c:v>
                </c:pt>
                <c:pt idx="3719">
                  <c:v>7.0127160000000002</c:v>
                </c:pt>
                <c:pt idx="3720">
                  <c:v>7.364052</c:v>
                </c:pt>
                <c:pt idx="3721">
                  <c:v>8.4042589999999997</c:v>
                </c:pt>
                <c:pt idx="3722">
                  <c:v>8.3135370000000002</c:v>
                </c:pt>
                <c:pt idx="3723">
                  <c:v>8.2251279999999998</c:v>
                </c:pt>
                <c:pt idx="3724">
                  <c:v>8.0840049999999994</c:v>
                </c:pt>
                <c:pt idx="3725">
                  <c:v>7.8491090000000003</c:v>
                </c:pt>
                <c:pt idx="3726">
                  <c:v>7.758572</c:v>
                </c:pt>
                <c:pt idx="3727">
                  <c:v>8.0526549999999997</c:v>
                </c:pt>
                <c:pt idx="3728">
                  <c:v>7.950558</c:v>
                </c:pt>
                <c:pt idx="3729">
                  <c:v>7.83385</c:v>
                </c:pt>
                <c:pt idx="3730">
                  <c:v>7.8074009999999996</c:v>
                </c:pt>
                <c:pt idx="3731">
                  <c:v>7.8496639999999998</c:v>
                </c:pt>
                <c:pt idx="3732">
                  <c:v>7.9014519999999999</c:v>
                </c:pt>
                <c:pt idx="3733">
                  <c:v>8.2549980000000005</c:v>
                </c:pt>
                <c:pt idx="3734">
                  <c:v>8.3212130000000002</c:v>
                </c:pt>
                <c:pt idx="3735">
                  <c:v>8.5107949999999999</c:v>
                </c:pt>
                <c:pt idx="3736">
                  <c:v>8.9309259999999995</c:v>
                </c:pt>
                <c:pt idx="3737">
                  <c:v>8.6131689999999992</c:v>
                </c:pt>
                <c:pt idx="3738">
                  <c:v>8.2672980000000003</c:v>
                </c:pt>
                <c:pt idx="3739">
                  <c:v>8.2407570000000003</c:v>
                </c:pt>
                <c:pt idx="3740">
                  <c:v>8.4274710000000006</c:v>
                </c:pt>
                <c:pt idx="3741">
                  <c:v>8.5000669999999996</c:v>
                </c:pt>
                <c:pt idx="3742">
                  <c:v>8.2978159999999992</c:v>
                </c:pt>
                <c:pt idx="3743">
                  <c:v>8.2283639999999991</c:v>
                </c:pt>
                <c:pt idx="3744">
                  <c:v>8.0970440000000004</c:v>
                </c:pt>
                <c:pt idx="3745">
                  <c:v>8.0318470000000008</c:v>
                </c:pt>
                <c:pt idx="3746">
                  <c:v>8.1087889999999998</c:v>
                </c:pt>
                <c:pt idx="3747">
                  <c:v>8.5295679999999994</c:v>
                </c:pt>
                <c:pt idx="3748">
                  <c:v>8.8211539999999999</c:v>
                </c:pt>
                <c:pt idx="3749">
                  <c:v>8.5175459999999994</c:v>
                </c:pt>
                <c:pt idx="3750">
                  <c:v>8.3576499999999996</c:v>
                </c:pt>
                <c:pt idx="3751">
                  <c:v>8.5099619999999998</c:v>
                </c:pt>
                <c:pt idx="3752">
                  <c:v>8.6015160000000002</c:v>
                </c:pt>
                <c:pt idx="3753">
                  <c:v>8.6282429999999994</c:v>
                </c:pt>
                <c:pt idx="3754">
                  <c:v>8.8635090000000005</c:v>
                </c:pt>
                <c:pt idx="3755">
                  <c:v>8.9846559999999993</c:v>
                </c:pt>
                <c:pt idx="3756">
                  <c:v>8.9016099999999998</c:v>
                </c:pt>
                <c:pt idx="3757">
                  <c:v>8.8644339999999993</c:v>
                </c:pt>
                <c:pt idx="3758">
                  <c:v>8.8215240000000001</c:v>
                </c:pt>
                <c:pt idx="3759">
                  <c:v>8.8610120000000006</c:v>
                </c:pt>
                <c:pt idx="3760">
                  <c:v>9.0675170000000005</c:v>
                </c:pt>
                <c:pt idx="3761">
                  <c:v>9.1724809999999994</c:v>
                </c:pt>
                <c:pt idx="3762">
                  <c:v>9.2976039999999998</c:v>
                </c:pt>
                <c:pt idx="3763">
                  <c:v>9.416347</c:v>
                </c:pt>
                <c:pt idx="3764">
                  <c:v>9.3635420000000007</c:v>
                </c:pt>
                <c:pt idx="3765">
                  <c:v>9.3373699999999999</c:v>
                </c:pt>
                <c:pt idx="3766">
                  <c:v>9.3933199999999992</c:v>
                </c:pt>
                <c:pt idx="3767">
                  <c:v>9.4232829999999996</c:v>
                </c:pt>
                <c:pt idx="3768">
                  <c:v>9.5949240000000007</c:v>
                </c:pt>
                <c:pt idx="3769">
                  <c:v>10.010059999999999</c:v>
                </c:pt>
                <c:pt idx="3770">
                  <c:v>9.7965280000000003</c:v>
                </c:pt>
                <c:pt idx="3771">
                  <c:v>9.6596589999999996</c:v>
                </c:pt>
                <c:pt idx="3772">
                  <c:v>9.8011520000000001</c:v>
                </c:pt>
                <c:pt idx="3773">
                  <c:v>10.068049999999999</c:v>
                </c:pt>
                <c:pt idx="3774">
                  <c:v>10.07119</c:v>
                </c:pt>
                <c:pt idx="3775">
                  <c:v>10.25827</c:v>
                </c:pt>
                <c:pt idx="3776">
                  <c:v>10.24597</c:v>
                </c:pt>
                <c:pt idx="3777">
                  <c:v>10.17273</c:v>
                </c:pt>
                <c:pt idx="3778">
                  <c:v>10.226279999999999</c:v>
                </c:pt>
                <c:pt idx="3779">
                  <c:v>10.264749999999999</c:v>
                </c:pt>
                <c:pt idx="3780">
                  <c:v>10.082929999999999</c:v>
                </c:pt>
                <c:pt idx="3781">
                  <c:v>10.064249999999999</c:v>
                </c:pt>
                <c:pt idx="3782">
                  <c:v>10.20778</c:v>
                </c:pt>
                <c:pt idx="3783">
                  <c:v>10.134539999999999</c:v>
                </c:pt>
                <c:pt idx="3784">
                  <c:v>10.058059999999999</c:v>
                </c:pt>
                <c:pt idx="3785">
                  <c:v>9.8665339999999997</c:v>
                </c:pt>
                <c:pt idx="3786">
                  <c:v>9.7468669999999999</c:v>
                </c:pt>
                <c:pt idx="3787">
                  <c:v>10.41484</c:v>
                </c:pt>
                <c:pt idx="3788">
                  <c:v>10.632540000000001</c:v>
                </c:pt>
                <c:pt idx="3789">
                  <c:v>10.616809999999999</c:v>
                </c:pt>
                <c:pt idx="3790">
                  <c:v>10.505100000000001</c:v>
                </c:pt>
                <c:pt idx="3791">
                  <c:v>10.436669999999999</c:v>
                </c:pt>
                <c:pt idx="3792">
                  <c:v>10.49807</c:v>
                </c:pt>
                <c:pt idx="3793">
                  <c:v>10.47292</c:v>
                </c:pt>
                <c:pt idx="3794">
                  <c:v>10.445449999999999</c:v>
                </c:pt>
                <c:pt idx="3795">
                  <c:v>10.404210000000001</c:v>
                </c:pt>
                <c:pt idx="3796">
                  <c:v>10.35168</c:v>
                </c:pt>
                <c:pt idx="3797">
                  <c:v>10.3035</c:v>
                </c:pt>
                <c:pt idx="3798">
                  <c:v>10.27788</c:v>
                </c:pt>
                <c:pt idx="3799">
                  <c:v>10.23793</c:v>
                </c:pt>
                <c:pt idx="3800">
                  <c:v>10.2309</c:v>
                </c:pt>
                <c:pt idx="3801">
                  <c:v>10.302289999999999</c:v>
                </c:pt>
                <c:pt idx="3802">
                  <c:v>10.613759999999999</c:v>
                </c:pt>
                <c:pt idx="3803">
                  <c:v>10.909330000000001</c:v>
                </c:pt>
                <c:pt idx="3804">
                  <c:v>10.91367</c:v>
                </c:pt>
                <c:pt idx="3805">
                  <c:v>11.291729999999999</c:v>
                </c:pt>
                <c:pt idx="3806">
                  <c:v>11.4642</c:v>
                </c:pt>
                <c:pt idx="3807">
                  <c:v>11.551959999999999</c:v>
                </c:pt>
                <c:pt idx="3808">
                  <c:v>11.40917</c:v>
                </c:pt>
                <c:pt idx="3809">
                  <c:v>11.26084</c:v>
                </c:pt>
                <c:pt idx="3810">
                  <c:v>11.29468</c:v>
                </c:pt>
                <c:pt idx="3811">
                  <c:v>11.2318</c:v>
                </c:pt>
                <c:pt idx="3812">
                  <c:v>11.14579</c:v>
                </c:pt>
                <c:pt idx="3813">
                  <c:v>11.14903</c:v>
                </c:pt>
                <c:pt idx="3814">
                  <c:v>11.11102</c:v>
                </c:pt>
                <c:pt idx="3815">
                  <c:v>11.096500000000001</c:v>
                </c:pt>
                <c:pt idx="3816">
                  <c:v>11.24428</c:v>
                </c:pt>
                <c:pt idx="3817">
                  <c:v>11.684950000000001</c:v>
                </c:pt>
                <c:pt idx="3818">
                  <c:v>11.53994</c:v>
                </c:pt>
                <c:pt idx="3819">
                  <c:v>11.33954</c:v>
                </c:pt>
                <c:pt idx="3820">
                  <c:v>11.179460000000001</c:v>
                </c:pt>
                <c:pt idx="3821">
                  <c:v>11.286820000000001</c:v>
                </c:pt>
                <c:pt idx="3822">
                  <c:v>11.602180000000001</c:v>
                </c:pt>
                <c:pt idx="3823">
                  <c:v>11.78436</c:v>
                </c:pt>
                <c:pt idx="3824">
                  <c:v>11.85289</c:v>
                </c:pt>
                <c:pt idx="3825">
                  <c:v>11.834479999999999</c:v>
                </c:pt>
                <c:pt idx="3826">
                  <c:v>11.75014</c:v>
                </c:pt>
                <c:pt idx="3827">
                  <c:v>11.589410000000001</c:v>
                </c:pt>
                <c:pt idx="3828">
                  <c:v>11.510719999999999</c:v>
                </c:pt>
                <c:pt idx="3829">
                  <c:v>11.491390000000001</c:v>
                </c:pt>
                <c:pt idx="3830">
                  <c:v>11.76235</c:v>
                </c:pt>
                <c:pt idx="3831">
                  <c:v>12.149929999999999</c:v>
                </c:pt>
                <c:pt idx="3832">
                  <c:v>12.1663</c:v>
                </c:pt>
                <c:pt idx="3833">
                  <c:v>11.983560000000001</c:v>
                </c:pt>
                <c:pt idx="3834">
                  <c:v>11.8835</c:v>
                </c:pt>
                <c:pt idx="3835">
                  <c:v>11.82283</c:v>
                </c:pt>
                <c:pt idx="3836">
                  <c:v>11.729609999999999</c:v>
                </c:pt>
                <c:pt idx="3837">
                  <c:v>11.541510000000001</c:v>
                </c:pt>
                <c:pt idx="3838">
                  <c:v>11.42286</c:v>
                </c:pt>
                <c:pt idx="3839">
                  <c:v>11.46133</c:v>
                </c:pt>
                <c:pt idx="3840">
                  <c:v>11.7629</c:v>
                </c:pt>
                <c:pt idx="3841">
                  <c:v>11.87721</c:v>
                </c:pt>
                <c:pt idx="3842">
                  <c:v>11.850569999999999</c:v>
                </c:pt>
                <c:pt idx="3843">
                  <c:v>11.827920000000001</c:v>
                </c:pt>
                <c:pt idx="3844">
                  <c:v>11.821630000000001</c:v>
                </c:pt>
                <c:pt idx="3845">
                  <c:v>11.80424</c:v>
                </c:pt>
                <c:pt idx="3846">
                  <c:v>12.108779999999999</c:v>
                </c:pt>
                <c:pt idx="3847">
                  <c:v>12.384729999999999</c:v>
                </c:pt>
                <c:pt idx="3848">
                  <c:v>12.411</c:v>
                </c:pt>
                <c:pt idx="3849">
                  <c:v>12.2364</c:v>
                </c:pt>
                <c:pt idx="3850">
                  <c:v>12.199870000000001</c:v>
                </c:pt>
                <c:pt idx="3851">
                  <c:v>12.244809999999999</c:v>
                </c:pt>
                <c:pt idx="3852">
                  <c:v>12.116820000000001</c:v>
                </c:pt>
                <c:pt idx="3853">
                  <c:v>12.050700000000001</c:v>
                </c:pt>
                <c:pt idx="3854">
                  <c:v>12.52881</c:v>
                </c:pt>
                <c:pt idx="3855">
                  <c:v>12.65301</c:v>
                </c:pt>
                <c:pt idx="3856">
                  <c:v>12.72616</c:v>
                </c:pt>
                <c:pt idx="3857">
                  <c:v>12.69056</c:v>
                </c:pt>
                <c:pt idx="3858">
                  <c:v>12.587719999999999</c:v>
                </c:pt>
                <c:pt idx="3859">
                  <c:v>12.50717</c:v>
                </c:pt>
                <c:pt idx="3860">
                  <c:v>12.46584</c:v>
                </c:pt>
                <c:pt idx="3861">
                  <c:v>12.41146</c:v>
                </c:pt>
                <c:pt idx="3862">
                  <c:v>12.3729</c:v>
                </c:pt>
                <c:pt idx="3863">
                  <c:v>12.35126</c:v>
                </c:pt>
                <c:pt idx="3864">
                  <c:v>12.9262</c:v>
                </c:pt>
                <c:pt idx="3865">
                  <c:v>12.953379999999999</c:v>
                </c:pt>
                <c:pt idx="3866">
                  <c:v>12.756959999999999</c:v>
                </c:pt>
                <c:pt idx="3867">
                  <c:v>12.57367</c:v>
                </c:pt>
                <c:pt idx="3868">
                  <c:v>12.45576</c:v>
                </c:pt>
                <c:pt idx="3869">
                  <c:v>12.47573</c:v>
                </c:pt>
                <c:pt idx="3870">
                  <c:v>12.562110000000001</c:v>
                </c:pt>
                <c:pt idx="3871">
                  <c:v>12.758990000000001</c:v>
                </c:pt>
                <c:pt idx="3872">
                  <c:v>12.87163</c:v>
                </c:pt>
                <c:pt idx="3873">
                  <c:v>13.02765</c:v>
                </c:pt>
                <c:pt idx="3874">
                  <c:v>12.808009999999999</c:v>
                </c:pt>
                <c:pt idx="3875">
                  <c:v>12.711650000000001</c:v>
                </c:pt>
                <c:pt idx="3876">
                  <c:v>12.903079999999999</c:v>
                </c:pt>
                <c:pt idx="3877">
                  <c:v>12.93859</c:v>
                </c:pt>
                <c:pt idx="3878">
                  <c:v>12.893829999999999</c:v>
                </c:pt>
                <c:pt idx="3879">
                  <c:v>13.04975</c:v>
                </c:pt>
                <c:pt idx="3880">
                  <c:v>13.299160000000001</c:v>
                </c:pt>
                <c:pt idx="3881">
                  <c:v>13.40329</c:v>
                </c:pt>
                <c:pt idx="3882">
                  <c:v>13.42216</c:v>
                </c:pt>
                <c:pt idx="3883">
                  <c:v>13.360379999999999</c:v>
                </c:pt>
                <c:pt idx="3884">
                  <c:v>13.26282</c:v>
                </c:pt>
                <c:pt idx="3885">
                  <c:v>13.11448</c:v>
                </c:pt>
                <c:pt idx="3886">
                  <c:v>13.130850000000001</c:v>
                </c:pt>
                <c:pt idx="3887">
                  <c:v>13.38036</c:v>
                </c:pt>
                <c:pt idx="3888">
                  <c:v>13.59694</c:v>
                </c:pt>
                <c:pt idx="3889">
                  <c:v>13.694319999999999</c:v>
                </c:pt>
                <c:pt idx="3890">
                  <c:v>13.722810000000001</c:v>
                </c:pt>
                <c:pt idx="3891">
                  <c:v>13.697749999999999</c:v>
                </c:pt>
                <c:pt idx="3892">
                  <c:v>13.624040000000001</c:v>
                </c:pt>
                <c:pt idx="3893">
                  <c:v>13.54969</c:v>
                </c:pt>
                <c:pt idx="3894">
                  <c:v>13.484120000000001</c:v>
                </c:pt>
                <c:pt idx="3895">
                  <c:v>13.45665</c:v>
                </c:pt>
                <c:pt idx="3896">
                  <c:v>13.40033</c:v>
                </c:pt>
                <c:pt idx="3897">
                  <c:v>13.42327</c:v>
                </c:pt>
                <c:pt idx="3898">
                  <c:v>13.430020000000001</c:v>
                </c:pt>
                <c:pt idx="3899">
                  <c:v>13.46932</c:v>
                </c:pt>
                <c:pt idx="3900">
                  <c:v>13.69248</c:v>
                </c:pt>
                <c:pt idx="3901">
                  <c:v>13.808630000000001</c:v>
                </c:pt>
                <c:pt idx="3902">
                  <c:v>13.79735</c:v>
                </c:pt>
                <c:pt idx="3903">
                  <c:v>13.80456</c:v>
                </c:pt>
                <c:pt idx="3904">
                  <c:v>13.78209</c:v>
                </c:pt>
                <c:pt idx="3905">
                  <c:v>13.74371</c:v>
                </c:pt>
                <c:pt idx="3906">
                  <c:v>13.67426</c:v>
                </c:pt>
                <c:pt idx="3907">
                  <c:v>13.620340000000001</c:v>
                </c:pt>
                <c:pt idx="3908">
                  <c:v>13.627739999999999</c:v>
                </c:pt>
                <c:pt idx="3909">
                  <c:v>13.64864</c:v>
                </c:pt>
                <c:pt idx="3910">
                  <c:v>13.764329999999999</c:v>
                </c:pt>
                <c:pt idx="3911">
                  <c:v>13.97296</c:v>
                </c:pt>
                <c:pt idx="3912">
                  <c:v>14.034459999999999</c:v>
                </c:pt>
                <c:pt idx="3913">
                  <c:v>13.947900000000001</c:v>
                </c:pt>
                <c:pt idx="3914">
                  <c:v>13.86828</c:v>
                </c:pt>
                <c:pt idx="3915">
                  <c:v>13.81723</c:v>
                </c:pt>
                <c:pt idx="3916">
                  <c:v>13.79346</c:v>
                </c:pt>
                <c:pt idx="3917">
                  <c:v>13.798550000000001</c:v>
                </c:pt>
                <c:pt idx="3918">
                  <c:v>13.831659999999999</c:v>
                </c:pt>
                <c:pt idx="3919">
                  <c:v>13.86458</c:v>
                </c:pt>
                <c:pt idx="3920">
                  <c:v>13.821210000000001</c:v>
                </c:pt>
                <c:pt idx="3921">
                  <c:v>13.7623</c:v>
                </c:pt>
                <c:pt idx="3922">
                  <c:v>13.720129999999999</c:v>
                </c:pt>
                <c:pt idx="3923">
                  <c:v>13.744999999999999</c:v>
                </c:pt>
                <c:pt idx="3924">
                  <c:v>13.89269</c:v>
                </c:pt>
                <c:pt idx="3925">
                  <c:v>13.75962</c:v>
                </c:pt>
                <c:pt idx="3926">
                  <c:v>14.063319999999999</c:v>
                </c:pt>
                <c:pt idx="3927">
                  <c:v>14.05832</c:v>
                </c:pt>
                <c:pt idx="3928">
                  <c:v>14.012639999999999</c:v>
                </c:pt>
                <c:pt idx="3929">
                  <c:v>13.96612</c:v>
                </c:pt>
                <c:pt idx="3930">
                  <c:v>13.964729999999999</c:v>
                </c:pt>
                <c:pt idx="3931">
                  <c:v>13.986280000000001</c:v>
                </c:pt>
                <c:pt idx="3932">
                  <c:v>14.018829999999999</c:v>
                </c:pt>
                <c:pt idx="3933">
                  <c:v>14.06165</c:v>
                </c:pt>
                <c:pt idx="3934">
                  <c:v>13.991</c:v>
                </c:pt>
                <c:pt idx="3935">
                  <c:v>14.0402</c:v>
                </c:pt>
                <c:pt idx="3936">
                  <c:v>14.01356</c:v>
                </c:pt>
                <c:pt idx="3937">
                  <c:v>13.971579999999999</c:v>
                </c:pt>
                <c:pt idx="3938">
                  <c:v>14.037610000000001</c:v>
                </c:pt>
                <c:pt idx="3939">
                  <c:v>14.173</c:v>
                </c:pt>
                <c:pt idx="3940">
                  <c:v>14.37673</c:v>
                </c:pt>
                <c:pt idx="3941">
                  <c:v>14.3881</c:v>
                </c:pt>
                <c:pt idx="3942">
                  <c:v>14.33742</c:v>
                </c:pt>
                <c:pt idx="3943">
                  <c:v>14.362579999999999</c:v>
                </c:pt>
                <c:pt idx="3944">
                  <c:v>14.432399999999999</c:v>
                </c:pt>
                <c:pt idx="3945">
                  <c:v>14.402710000000001</c:v>
                </c:pt>
                <c:pt idx="3946">
                  <c:v>14.24587</c:v>
                </c:pt>
                <c:pt idx="3947">
                  <c:v>14.21979</c:v>
                </c:pt>
                <c:pt idx="3948">
                  <c:v>14.231159999999999</c:v>
                </c:pt>
                <c:pt idx="3949">
                  <c:v>14.234769999999999</c:v>
                </c:pt>
                <c:pt idx="3950">
                  <c:v>14.35934</c:v>
                </c:pt>
                <c:pt idx="3951">
                  <c:v>14.361649999999999</c:v>
                </c:pt>
                <c:pt idx="3952">
                  <c:v>14.63715</c:v>
                </c:pt>
                <c:pt idx="3953">
                  <c:v>14.787890000000001</c:v>
                </c:pt>
                <c:pt idx="3954">
                  <c:v>14.88795</c:v>
                </c:pt>
                <c:pt idx="3955">
                  <c:v>14.81378</c:v>
                </c:pt>
                <c:pt idx="3956">
                  <c:v>14.7189</c:v>
                </c:pt>
                <c:pt idx="3957">
                  <c:v>14.63003</c:v>
                </c:pt>
                <c:pt idx="3958">
                  <c:v>14.51341</c:v>
                </c:pt>
                <c:pt idx="3959">
                  <c:v>14.377929999999999</c:v>
                </c:pt>
                <c:pt idx="3960">
                  <c:v>14.292199999999999</c:v>
                </c:pt>
                <c:pt idx="3961">
                  <c:v>14.46902</c:v>
                </c:pt>
                <c:pt idx="3962">
                  <c:v>14.711499999999999</c:v>
                </c:pt>
                <c:pt idx="3963">
                  <c:v>14.784560000000001</c:v>
                </c:pt>
                <c:pt idx="3964">
                  <c:v>14.784369999999999</c:v>
                </c:pt>
                <c:pt idx="3965">
                  <c:v>14.68746</c:v>
                </c:pt>
                <c:pt idx="3966">
                  <c:v>14.55105</c:v>
                </c:pt>
                <c:pt idx="3967">
                  <c:v>14.565289999999999</c:v>
                </c:pt>
                <c:pt idx="3968">
                  <c:v>14.58906</c:v>
                </c:pt>
                <c:pt idx="3969">
                  <c:v>14.660450000000001</c:v>
                </c:pt>
                <c:pt idx="3970">
                  <c:v>14.71881</c:v>
                </c:pt>
                <c:pt idx="3971">
                  <c:v>14.584619999999999</c:v>
                </c:pt>
                <c:pt idx="3972">
                  <c:v>14.62651</c:v>
                </c:pt>
                <c:pt idx="3973">
                  <c:v>14.673400000000001</c:v>
                </c:pt>
                <c:pt idx="3974">
                  <c:v>14.74849</c:v>
                </c:pt>
                <c:pt idx="3975">
                  <c:v>14.83006</c:v>
                </c:pt>
                <c:pt idx="3976">
                  <c:v>14.89479</c:v>
                </c:pt>
                <c:pt idx="3977">
                  <c:v>14.90265</c:v>
                </c:pt>
                <c:pt idx="3978">
                  <c:v>14.89692</c:v>
                </c:pt>
                <c:pt idx="3979">
                  <c:v>14.91236</c:v>
                </c:pt>
                <c:pt idx="3980">
                  <c:v>14.908849999999999</c:v>
                </c:pt>
                <c:pt idx="3981">
                  <c:v>14.89997</c:v>
                </c:pt>
                <c:pt idx="3982">
                  <c:v>14.892200000000001</c:v>
                </c:pt>
                <c:pt idx="3983">
                  <c:v>14.96008</c:v>
                </c:pt>
                <c:pt idx="3984">
                  <c:v>14.936870000000001</c:v>
                </c:pt>
                <c:pt idx="3985">
                  <c:v>14.876939999999999</c:v>
                </c:pt>
                <c:pt idx="3986">
                  <c:v>14.92568</c:v>
                </c:pt>
                <c:pt idx="3987">
                  <c:v>14.92661</c:v>
                </c:pt>
                <c:pt idx="3988">
                  <c:v>14.904500000000001</c:v>
                </c:pt>
                <c:pt idx="3989">
                  <c:v>14.90765</c:v>
                </c:pt>
                <c:pt idx="3990">
                  <c:v>14.91347</c:v>
                </c:pt>
                <c:pt idx="3991">
                  <c:v>14.89433</c:v>
                </c:pt>
                <c:pt idx="3992">
                  <c:v>14.9009</c:v>
                </c:pt>
                <c:pt idx="3993">
                  <c:v>14.905609999999999</c:v>
                </c:pt>
                <c:pt idx="3994">
                  <c:v>14.904780000000001</c:v>
                </c:pt>
                <c:pt idx="3995">
                  <c:v>14.95463</c:v>
                </c:pt>
                <c:pt idx="3996">
                  <c:v>14.981260000000001</c:v>
                </c:pt>
                <c:pt idx="3997">
                  <c:v>14.98311</c:v>
                </c:pt>
                <c:pt idx="3998">
                  <c:v>14.959440000000001</c:v>
                </c:pt>
                <c:pt idx="3999">
                  <c:v>14.90321</c:v>
                </c:pt>
                <c:pt idx="4000">
                  <c:v>14.969150000000001</c:v>
                </c:pt>
                <c:pt idx="4001">
                  <c:v>15.032030000000001</c:v>
                </c:pt>
                <c:pt idx="4002">
                  <c:v>15.03462</c:v>
                </c:pt>
                <c:pt idx="4003">
                  <c:v>15.0115</c:v>
                </c:pt>
                <c:pt idx="4004">
                  <c:v>15.0533</c:v>
                </c:pt>
                <c:pt idx="4005">
                  <c:v>15.06273</c:v>
                </c:pt>
                <c:pt idx="4006">
                  <c:v>15.06514</c:v>
                </c:pt>
                <c:pt idx="4007">
                  <c:v>15.086320000000001</c:v>
                </c:pt>
                <c:pt idx="4008">
                  <c:v>15.10833</c:v>
                </c:pt>
                <c:pt idx="4009">
                  <c:v>15.143380000000001</c:v>
                </c:pt>
                <c:pt idx="4010">
                  <c:v>15.1713</c:v>
                </c:pt>
                <c:pt idx="4011">
                  <c:v>15.207649999999999</c:v>
                </c:pt>
                <c:pt idx="4012">
                  <c:v>15.241680000000001</c:v>
                </c:pt>
                <c:pt idx="4013">
                  <c:v>15.27655</c:v>
                </c:pt>
                <c:pt idx="4014">
                  <c:v>15.24667</c:v>
                </c:pt>
                <c:pt idx="4015">
                  <c:v>15.242419999999999</c:v>
                </c:pt>
                <c:pt idx="4016">
                  <c:v>15.267300000000001</c:v>
                </c:pt>
                <c:pt idx="4017">
                  <c:v>15.289580000000001</c:v>
                </c:pt>
                <c:pt idx="4018">
                  <c:v>15.318899999999999</c:v>
                </c:pt>
                <c:pt idx="4019">
                  <c:v>15.31372</c:v>
                </c:pt>
                <c:pt idx="4020">
                  <c:v>15.29782</c:v>
                </c:pt>
                <c:pt idx="4021">
                  <c:v>15.311590000000001</c:v>
                </c:pt>
                <c:pt idx="4022">
                  <c:v>15.36477</c:v>
                </c:pt>
                <c:pt idx="4023">
                  <c:v>15.37781</c:v>
                </c:pt>
                <c:pt idx="4024">
                  <c:v>15.38687</c:v>
                </c:pt>
                <c:pt idx="4025">
                  <c:v>15.409990000000001</c:v>
                </c:pt>
                <c:pt idx="4026">
                  <c:v>15.4161</c:v>
                </c:pt>
                <c:pt idx="4027">
                  <c:v>15.41647</c:v>
                </c:pt>
                <c:pt idx="4028">
                  <c:v>15.42238</c:v>
                </c:pt>
                <c:pt idx="4029">
                  <c:v>15.426729999999999</c:v>
                </c:pt>
                <c:pt idx="4030">
                  <c:v>15.435700000000001</c:v>
                </c:pt>
                <c:pt idx="4031">
                  <c:v>15.46899</c:v>
                </c:pt>
                <c:pt idx="4032">
                  <c:v>15.45697</c:v>
                </c:pt>
                <c:pt idx="4033">
                  <c:v>15.446059999999999</c:v>
                </c:pt>
                <c:pt idx="4034">
                  <c:v>15.42923</c:v>
                </c:pt>
                <c:pt idx="4035">
                  <c:v>15.44458</c:v>
                </c:pt>
                <c:pt idx="4036">
                  <c:v>15.472049999999999</c:v>
                </c:pt>
                <c:pt idx="4037">
                  <c:v>15.49831</c:v>
                </c:pt>
                <c:pt idx="4038">
                  <c:v>15.50562</c:v>
                </c:pt>
                <c:pt idx="4039">
                  <c:v>15.50709</c:v>
                </c:pt>
                <c:pt idx="4040">
                  <c:v>15.49174</c:v>
                </c:pt>
                <c:pt idx="4041">
                  <c:v>15.51144</c:v>
                </c:pt>
                <c:pt idx="4042">
                  <c:v>15.543810000000001</c:v>
                </c:pt>
                <c:pt idx="4043">
                  <c:v>15.55602</c:v>
                </c:pt>
                <c:pt idx="4044">
                  <c:v>15.57747</c:v>
                </c:pt>
                <c:pt idx="4045">
                  <c:v>15.57729</c:v>
                </c:pt>
                <c:pt idx="4046">
                  <c:v>15.588939999999999</c:v>
                </c:pt>
                <c:pt idx="4047">
                  <c:v>15.59717</c:v>
                </c:pt>
                <c:pt idx="4048">
                  <c:v>15.62787</c:v>
                </c:pt>
                <c:pt idx="4049">
                  <c:v>15.63564</c:v>
                </c:pt>
                <c:pt idx="4050">
                  <c:v>15.652659999999999</c:v>
                </c:pt>
                <c:pt idx="4051">
                  <c:v>15.66042</c:v>
                </c:pt>
                <c:pt idx="4052">
                  <c:v>15.66977</c:v>
                </c:pt>
                <c:pt idx="4053">
                  <c:v>15.66736</c:v>
                </c:pt>
                <c:pt idx="4054">
                  <c:v>15.6632</c:v>
                </c:pt>
                <c:pt idx="4055">
                  <c:v>15.58394</c:v>
                </c:pt>
                <c:pt idx="4056">
                  <c:v>15.55315</c:v>
                </c:pt>
                <c:pt idx="4057">
                  <c:v>15.55213</c:v>
                </c:pt>
                <c:pt idx="4058">
                  <c:v>15.59985</c:v>
                </c:pt>
                <c:pt idx="4059">
                  <c:v>15.59587</c:v>
                </c:pt>
                <c:pt idx="4060">
                  <c:v>15.601419999999999</c:v>
                </c:pt>
                <c:pt idx="4061">
                  <c:v>15.6005</c:v>
                </c:pt>
                <c:pt idx="4062">
                  <c:v>15.55167</c:v>
                </c:pt>
                <c:pt idx="4063">
                  <c:v>15.553240000000001</c:v>
                </c:pt>
                <c:pt idx="4064">
                  <c:v>15.58718</c:v>
                </c:pt>
                <c:pt idx="4065">
                  <c:v>15.64221</c:v>
                </c:pt>
                <c:pt idx="4066">
                  <c:v>15.62501</c:v>
                </c:pt>
                <c:pt idx="4067">
                  <c:v>15.63499</c:v>
                </c:pt>
                <c:pt idx="4068">
                  <c:v>15.66718</c:v>
                </c:pt>
                <c:pt idx="4069">
                  <c:v>15.70444</c:v>
                </c:pt>
                <c:pt idx="4070">
                  <c:v>15.64988</c:v>
                </c:pt>
                <c:pt idx="4071">
                  <c:v>15.614649999999999</c:v>
                </c:pt>
                <c:pt idx="4072">
                  <c:v>15.5931</c:v>
                </c:pt>
                <c:pt idx="4073">
                  <c:v>15.58949</c:v>
                </c:pt>
                <c:pt idx="4074">
                  <c:v>15.578950000000001</c:v>
                </c:pt>
                <c:pt idx="4075">
                  <c:v>15.591340000000001</c:v>
                </c:pt>
                <c:pt idx="4076">
                  <c:v>15.60984</c:v>
                </c:pt>
                <c:pt idx="4077">
                  <c:v>15.64988</c:v>
                </c:pt>
                <c:pt idx="4078">
                  <c:v>15.65987</c:v>
                </c:pt>
                <c:pt idx="4079">
                  <c:v>15.684749999999999</c:v>
                </c:pt>
                <c:pt idx="4080">
                  <c:v>15.659409999999999</c:v>
                </c:pt>
                <c:pt idx="4081">
                  <c:v>15.65469</c:v>
                </c:pt>
                <c:pt idx="4082">
                  <c:v>15.64202</c:v>
                </c:pt>
                <c:pt idx="4083">
                  <c:v>15.639430000000001</c:v>
                </c:pt>
                <c:pt idx="4084">
                  <c:v>15.636290000000001</c:v>
                </c:pt>
                <c:pt idx="4085">
                  <c:v>15.64498</c:v>
                </c:pt>
                <c:pt idx="4086">
                  <c:v>15.68234</c:v>
                </c:pt>
                <c:pt idx="4087">
                  <c:v>15.71739</c:v>
                </c:pt>
                <c:pt idx="4088">
                  <c:v>15.732100000000001</c:v>
                </c:pt>
                <c:pt idx="4089">
                  <c:v>15.72729</c:v>
                </c:pt>
                <c:pt idx="4090">
                  <c:v>15.73302</c:v>
                </c:pt>
                <c:pt idx="4091">
                  <c:v>15.751150000000001</c:v>
                </c:pt>
                <c:pt idx="4092">
                  <c:v>15.760020000000001</c:v>
                </c:pt>
                <c:pt idx="4093">
                  <c:v>15.757429999999999</c:v>
                </c:pt>
                <c:pt idx="4094">
                  <c:v>15.72969</c:v>
                </c:pt>
                <c:pt idx="4095">
                  <c:v>15.738939999999999</c:v>
                </c:pt>
                <c:pt idx="4096">
                  <c:v>15.731450000000001</c:v>
                </c:pt>
                <c:pt idx="4097">
                  <c:v>15.64997</c:v>
                </c:pt>
                <c:pt idx="4098">
                  <c:v>15.61622</c:v>
                </c:pt>
                <c:pt idx="4099">
                  <c:v>15.691409999999999</c:v>
                </c:pt>
                <c:pt idx="4100">
                  <c:v>15.74329</c:v>
                </c:pt>
                <c:pt idx="4101">
                  <c:v>15.67328</c:v>
                </c:pt>
                <c:pt idx="4102">
                  <c:v>15.588290000000001</c:v>
                </c:pt>
                <c:pt idx="4103">
                  <c:v>15.594390000000001</c:v>
                </c:pt>
                <c:pt idx="4104">
                  <c:v>15.620290000000001</c:v>
                </c:pt>
                <c:pt idx="4105">
                  <c:v>15.63841</c:v>
                </c:pt>
                <c:pt idx="4106">
                  <c:v>15.6312</c:v>
                </c:pt>
                <c:pt idx="4107">
                  <c:v>15.61049</c:v>
                </c:pt>
                <c:pt idx="4108">
                  <c:v>15.61354</c:v>
                </c:pt>
                <c:pt idx="4109">
                  <c:v>15.60882</c:v>
                </c:pt>
                <c:pt idx="4110">
                  <c:v>15.6251</c:v>
                </c:pt>
                <c:pt idx="4111">
                  <c:v>15.63758</c:v>
                </c:pt>
                <c:pt idx="4112">
                  <c:v>15.61585</c:v>
                </c:pt>
                <c:pt idx="4113">
                  <c:v>15.641</c:v>
                </c:pt>
                <c:pt idx="4114">
                  <c:v>15.67245</c:v>
                </c:pt>
                <c:pt idx="4115">
                  <c:v>15.70454</c:v>
                </c:pt>
                <c:pt idx="4116">
                  <c:v>15.73746</c:v>
                </c:pt>
                <c:pt idx="4117">
                  <c:v>15.766310000000001</c:v>
                </c:pt>
                <c:pt idx="4118">
                  <c:v>15.79766</c:v>
                </c:pt>
                <c:pt idx="4119">
                  <c:v>15.78999</c:v>
                </c:pt>
                <c:pt idx="4120">
                  <c:v>15.814120000000001</c:v>
                </c:pt>
                <c:pt idx="4121">
                  <c:v>15.826700000000001</c:v>
                </c:pt>
                <c:pt idx="4122">
                  <c:v>15.824020000000001</c:v>
                </c:pt>
                <c:pt idx="4123">
                  <c:v>15.823650000000001</c:v>
                </c:pt>
                <c:pt idx="4124">
                  <c:v>15.823460000000001</c:v>
                </c:pt>
                <c:pt idx="4125">
                  <c:v>15.824199999999999</c:v>
                </c:pt>
                <c:pt idx="4126">
                  <c:v>15.78481</c:v>
                </c:pt>
                <c:pt idx="4127">
                  <c:v>15.662179999999999</c:v>
                </c:pt>
                <c:pt idx="4128">
                  <c:v>15.59079</c:v>
                </c:pt>
                <c:pt idx="4129">
                  <c:v>15.576639999999999</c:v>
                </c:pt>
                <c:pt idx="4130">
                  <c:v>15.5525</c:v>
                </c:pt>
                <c:pt idx="4131">
                  <c:v>15.52004</c:v>
                </c:pt>
                <c:pt idx="4132">
                  <c:v>15.4308</c:v>
                </c:pt>
                <c:pt idx="4133">
                  <c:v>15.477410000000001</c:v>
                </c:pt>
                <c:pt idx="4134">
                  <c:v>15.483700000000001</c:v>
                </c:pt>
                <c:pt idx="4135">
                  <c:v>15.42238</c:v>
                </c:pt>
                <c:pt idx="4136">
                  <c:v>15.33925</c:v>
                </c:pt>
                <c:pt idx="4137">
                  <c:v>15.25306</c:v>
                </c:pt>
                <c:pt idx="4138">
                  <c:v>15.252129999999999</c:v>
                </c:pt>
                <c:pt idx="4139">
                  <c:v>15.25398</c:v>
                </c:pt>
                <c:pt idx="4140">
                  <c:v>15.292540000000001</c:v>
                </c:pt>
                <c:pt idx="4141">
                  <c:v>15.331849999999999</c:v>
                </c:pt>
                <c:pt idx="4142">
                  <c:v>15.31622</c:v>
                </c:pt>
                <c:pt idx="4143">
                  <c:v>15.30771</c:v>
                </c:pt>
                <c:pt idx="4144">
                  <c:v>15.293559999999999</c:v>
                </c:pt>
                <c:pt idx="4145">
                  <c:v>15.29153</c:v>
                </c:pt>
                <c:pt idx="4146">
                  <c:v>15.249079999999999</c:v>
                </c:pt>
                <c:pt idx="4147">
                  <c:v>15.233079999999999</c:v>
                </c:pt>
                <c:pt idx="4148">
                  <c:v>15.229660000000001</c:v>
                </c:pt>
                <c:pt idx="4149">
                  <c:v>15.23807</c:v>
                </c:pt>
                <c:pt idx="4150">
                  <c:v>15.25398</c:v>
                </c:pt>
                <c:pt idx="4151">
                  <c:v>15.312239999999999</c:v>
                </c:pt>
                <c:pt idx="4152">
                  <c:v>15.39917</c:v>
                </c:pt>
                <c:pt idx="4153">
                  <c:v>15.46687</c:v>
                </c:pt>
                <c:pt idx="4154">
                  <c:v>15.42183</c:v>
                </c:pt>
                <c:pt idx="4155">
                  <c:v>15.34822</c:v>
                </c:pt>
                <c:pt idx="4156">
                  <c:v>15.33028</c:v>
                </c:pt>
                <c:pt idx="4157">
                  <c:v>15.37152</c:v>
                </c:pt>
                <c:pt idx="4158">
                  <c:v>15.446429999999999</c:v>
                </c:pt>
                <c:pt idx="4159">
                  <c:v>15.51745</c:v>
                </c:pt>
                <c:pt idx="4160">
                  <c:v>15.52938</c:v>
                </c:pt>
                <c:pt idx="4161">
                  <c:v>15.575710000000001</c:v>
                </c:pt>
                <c:pt idx="4162">
                  <c:v>15.59911</c:v>
                </c:pt>
                <c:pt idx="4163">
                  <c:v>15.60975</c:v>
                </c:pt>
                <c:pt idx="4164">
                  <c:v>15.59005</c:v>
                </c:pt>
                <c:pt idx="4165">
                  <c:v>15.585240000000001</c:v>
                </c:pt>
                <c:pt idx="4166">
                  <c:v>15.57414</c:v>
                </c:pt>
                <c:pt idx="4167">
                  <c:v>15.57063</c:v>
                </c:pt>
                <c:pt idx="4168">
                  <c:v>15.559810000000001</c:v>
                </c:pt>
                <c:pt idx="4169">
                  <c:v>15.537430000000001</c:v>
                </c:pt>
                <c:pt idx="4170">
                  <c:v>15.503030000000001</c:v>
                </c:pt>
                <c:pt idx="4171">
                  <c:v>15.471209999999999</c:v>
                </c:pt>
                <c:pt idx="4172">
                  <c:v>15.490360000000001</c:v>
                </c:pt>
                <c:pt idx="4173">
                  <c:v>15.49526</c:v>
                </c:pt>
                <c:pt idx="4174">
                  <c:v>15.51727</c:v>
                </c:pt>
                <c:pt idx="4175">
                  <c:v>15.547140000000001</c:v>
                </c:pt>
                <c:pt idx="4176">
                  <c:v>15.5907</c:v>
                </c:pt>
                <c:pt idx="4177">
                  <c:v>15.62297</c:v>
                </c:pt>
                <c:pt idx="4178">
                  <c:v>15.623989999999999</c:v>
                </c:pt>
                <c:pt idx="4179">
                  <c:v>15.60087</c:v>
                </c:pt>
                <c:pt idx="4180">
                  <c:v>15.59994</c:v>
                </c:pt>
                <c:pt idx="4181">
                  <c:v>15.578670000000001</c:v>
                </c:pt>
                <c:pt idx="4182">
                  <c:v>15.59421</c:v>
                </c:pt>
                <c:pt idx="4183">
                  <c:v>15.56915</c:v>
                </c:pt>
                <c:pt idx="4184">
                  <c:v>15.595409999999999</c:v>
                </c:pt>
                <c:pt idx="4185">
                  <c:v>15.63832</c:v>
                </c:pt>
                <c:pt idx="4186">
                  <c:v>15.64359</c:v>
                </c:pt>
                <c:pt idx="4187">
                  <c:v>15.65728</c:v>
                </c:pt>
                <c:pt idx="4188">
                  <c:v>15.655340000000001</c:v>
                </c:pt>
                <c:pt idx="4189">
                  <c:v>15.595499999999999</c:v>
                </c:pt>
                <c:pt idx="4190">
                  <c:v>15.49452</c:v>
                </c:pt>
                <c:pt idx="4191">
                  <c:v>15.35737</c:v>
                </c:pt>
                <c:pt idx="4192">
                  <c:v>15.30697</c:v>
                </c:pt>
                <c:pt idx="4193">
                  <c:v>15.29735</c:v>
                </c:pt>
                <c:pt idx="4194">
                  <c:v>15.29236</c:v>
                </c:pt>
                <c:pt idx="4195">
                  <c:v>15.267760000000001</c:v>
                </c:pt>
                <c:pt idx="4196">
                  <c:v>15.27312</c:v>
                </c:pt>
                <c:pt idx="4197">
                  <c:v>15.31687</c:v>
                </c:pt>
                <c:pt idx="4198">
                  <c:v>15.33508</c:v>
                </c:pt>
                <c:pt idx="4199">
                  <c:v>15.37772</c:v>
                </c:pt>
                <c:pt idx="4200">
                  <c:v>15.430339999999999</c:v>
                </c:pt>
                <c:pt idx="4201">
                  <c:v>15.477959999999999</c:v>
                </c:pt>
                <c:pt idx="4202">
                  <c:v>15.512180000000001</c:v>
                </c:pt>
                <c:pt idx="4203">
                  <c:v>15.509040000000001</c:v>
                </c:pt>
                <c:pt idx="4204">
                  <c:v>15.50497</c:v>
                </c:pt>
                <c:pt idx="4205">
                  <c:v>15.46927</c:v>
                </c:pt>
                <c:pt idx="4206">
                  <c:v>15.4541</c:v>
                </c:pt>
                <c:pt idx="4207">
                  <c:v>15.36486</c:v>
                </c:pt>
                <c:pt idx="4208">
                  <c:v>15.32362</c:v>
                </c:pt>
                <c:pt idx="4209">
                  <c:v>15.33249</c:v>
                </c:pt>
                <c:pt idx="4210">
                  <c:v>15.32667</c:v>
                </c:pt>
                <c:pt idx="4211">
                  <c:v>15.3238</c:v>
                </c:pt>
                <c:pt idx="4212">
                  <c:v>15.331659999999999</c:v>
                </c:pt>
                <c:pt idx="4213">
                  <c:v>15.365790000000001</c:v>
                </c:pt>
                <c:pt idx="4214">
                  <c:v>15.420629999999999</c:v>
                </c:pt>
                <c:pt idx="4215">
                  <c:v>15.451420000000001</c:v>
                </c:pt>
                <c:pt idx="4216">
                  <c:v>15.45762</c:v>
                </c:pt>
                <c:pt idx="4217">
                  <c:v>15.43801</c:v>
                </c:pt>
                <c:pt idx="4218">
                  <c:v>15.43404</c:v>
                </c:pt>
                <c:pt idx="4219">
                  <c:v>15.4382</c:v>
                </c:pt>
                <c:pt idx="4220">
                  <c:v>15.44116</c:v>
                </c:pt>
                <c:pt idx="4221">
                  <c:v>15.445320000000001</c:v>
                </c:pt>
                <c:pt idx="4222">
                  <c:v>15.451700000000001</c:v>
                </c:pt>
                <c:pt idx="4223">
                  <c:v>15.46049</c:v>
                </c:pt>
                <c:pt idx="4224">
                  <c:v>15.461499999999999</c:v>
                </c:pt>
                <c:pt idx="4225">
                  <c:v>15.451420000000001</c:v>
                </c:pt>
                <c:pt idx="4226">
                  <c:v>15.45318</c:v>
                </c:pt>
                <c:pt idx="4227">
                  <c:v>15.45438</c:v>
                </c:pt>
                <c:pt idx="4228">
                  <c:v>15.4579</c:v>
                </c:pt>
                <c:pt idx="4229">
                  <c:v>15.43709</c:v>
                </c:pt>
                <c:pt idx="4230">
                  <c:v>15.445779999999999</c:v>
                </c:pt>
                <c:pt idx="4231">
                  <c:v>15.44393</c:v>
                </c:pt>
                <c:pt idx="4232">
                  <c:v>15.442360000000001</c:v>
                </c:pt>
                <c:pt idx="4233">
                  <c:v>15.436070000000001</c:v>
                </c:pt>
                <c:pt idx="4234">
                  <c:v>15.407679999999999</c:v>
                </c:pt>
                <c:pt idx="4235">
                  <c:v>15.38696</c:v>
                </c:pt>
                <c:pt idx="4236">
                  <c:v>15.379379999999999</c:v>
                </c:pt>
                <c:pt idx="4237">
                  <c:v>15.38049</c:v>
                </c:pt>
                <c:pt idx="4238">
                  <c:v>15.3705</c:v>
                </c:pt>
                <c:pt idx="4239">
                  <c:v>15.33619</c:v>
                </c:pt>
                <c:pt idx="4240">
                  <c:v>15.315759999999999</c:v>
                </c:pt>
                <c:pt idx="4241">
                  <c:v>15.28764</c:v>
                </c:pt>
                <c:pt idx="4242">
                  <c:v>15.267200000000001</c:v>
                </c:pt>
                <c:pt idx="4243">
                  <c:v>15.226330000000001</c:v>
                </c:pt>
                <c:pt idx="4244">
                  <c:v>15.16733</c:v>
                </c:pt>
                <c:pt idx="4245">
                  <c:v>15.137639999999999</c:v>
                </c:pt>
                <c:pt idx="4246">
                  <c:v>15.1271</c:v>
                </c:pt>
                <c:pt idx="4247">
                  <c:v>15.076610000000001</c:v>
                </c:pt>
                <c:pt idx="4248">
                  <c:v>15.04415</c:v>
                </c:pt>
                <c:pt idx="4249">
                  <c:v>15.01501</c:v>
                </c:pt>
                <c:pt idx="4250">
                  <c:v>15.01807</c:v>
                </c:pt>
                <c:pt idx="4251">
                  <c:v>15.04026</c:v>
                </c:pt>
                <c:pt idx="4252">
                  <c:v>15.07189</c:v>
                </c:pt>
                <c:pt idx="4253">
                  <c:v>15.10037</c:v>
                </c:pt>
                <c:pt idx="4254">
                  <c:v>15.115539999999999</c:v>
                </c:pt>
                <c:pt idx="4255">
                  <c:v>15.117850000000001</c:v>
                </c:pt>
                <c:pt idx="4256">
                  <c:v>15.12063</c:v>
                </c:pt>
                <c:pt idx="4257">
                  <c:v>15.07189</c:v>
                </c:pt>
                <c:pt idx="4258">
                  <c:v>15.01825</c:v>
                </c:pt>
                <c:pt idx="4259">
                  <c:v>14.994210000000001</c:v>
                </c:pt>
                <c:pt idx="4260">
                  <c:v>14.97368</c:v>
                </c:pt>
                <c:pt idx="4261">
                  <c:v>14.943160000000001</c:v>
                </c:pt>
                <c:pt idx="4262">
                  <c:v>14.949719999999999</c:v>
                </c:pt>
                <c:pt idx="4263">
                  <c:v>14.991160000000001</c:v>
                </c:pt>
                <c:pt idx="4264">
                  <c:v>15.009840000000001</c:v>
                </c:pt>
                <c:pt idx="4265">
                  <c:v>14.994300000000001</c:v>
                </c:pt>
                <c:pt idx="4266">
                  <c:v>15.01141</c:v>
                </c:pt>
                <c:pt idx="4267">
                  <c:v>15.001139999999999</c:v>
                </c:pt>
                <c:pt idx="4268">
                  <c:v>15.028890000000001</c:v>
                </c:pt>
                <c:pt idx="4269">
                  <c:v>15.04923</c:v>
                </c:pt>
                <c:pt idx="4270">
                  <c:v>15.05034</c:v>
                </c:pt>
                <c:pt idx="4271">
                  <c:v>15.070040000000001</c:v>
                </c:pt>
                <c:pt idx="4272">
                  <c:v>15.064859999999999</c:v>
                </c:pt>
                <c:pt idx="4273">
                  <c:v>15.067449999999999</c:v>
                </c:pt>
                <c:pt idx="4274">
                  <c:v>15.069850000000001</c:v>
                </c:pt>
                <c:pt idx="4275">
                  <c:v>15.05247</c:v>
                </c:pt>
                <c:pt idx="4276">
                  <c:v>15.026479999999999</c:v>
                </c:pt>
                <c:pt idx="4277">
                  <c:v>15.02815</c:v>
                </c:pt>
                <c:pt idx="4278">
                  <c:v>15.01113</c:v>
                </c:pt>
                <c:pt idx="4279">
                  <c:v>14.996980000000001</c:v>
                </c:pt>
                <c:pt idx="4280">
                  <c:v>14.98681</c:v>
                </c:pt>
                <c:pt idx="4281">
                  <c:v>14.985609999999999</c:v>
                </c:pt>
                <c:pt idx="4282">
                  <c:v>14.959619999999999</c:v>
                </c:pt>
                <c:pt idx="4283">
                  <c:v>14.94566</c:v>
                </c:pt>
                <c:pt idx="4284">
                  <c:v>14.91653</c:v>
                </c:pt>
                <c:pt idx="4285">
                  <c:v>14.90404</c:v>
                </c:pt>
                <c:pt idx="4286">
                  <c:v>14.886279999999999</c:v>
                </c:pt>
                <c:pt idx="4287">
                  <c:v>14.877219999999999</c:v>
                </c:pt>
                <c:pt idx="4288">
                  <c:v>14.86853</c:v>
                </c:pt>
                <c:pt idx="4289">
                  <c:v>14.86612</c:v>
                </c:pt>
                <c:pt idx="4290">
                  <c:v>14.84707</c:v>
                </c:pt>
                <c:pt idx="4291">
                  <c:v>14.81212</c:v>
                </c:pt>
                <c:pt idx="4292">
                  <c:v>14.797779999999999</c:v>
                </c:pt>
                <c:pt idx="4293">
                  <c:v>14.809340000000001</c:v>
                </c:pt>
                <c:pt idx="4294">
                  <c:v>14.796670000000001</c:v>
                </c:pt>
                <c:pt idx="4295">
                  <c:v>14.81841</c:v>
                </c:pt>
                <c:pt idx="4296">
                  <c:v>14.809990000000001</c:v>
                </c:pt>
                <c:pt idx="4297">
                  <c:v>14.79861</c:v>
                </c:pt>
                <c:pt idx="4298">
                  <c:v>14.79205</c:v>
                </c:pt>
                <c:pt idx="4299">
                  <c:v>14.77614</c:v>
                </c:pt>
                <c:pt idx="4300">
                  <c:v>14.758570000000001</c:v>
                </c:pt>
                <c:pt idx="4301">
                  <c:v>14.743029999999999</c:v>
                </c:pt>
                <c:pt idx="4302">
                  <c:v>14.727309999999999</c:v>
                </c:pt>
                <c:pt idx="4303">
                  <c:v>14.711779999999999</c:v>
                </c:pt>
                <c:pt idx="4304">
                  <c:v>14.6967</c:v>
                </c:pt>
                <c:pt idx="4305">
                  <c:v>14.602930000000001</c:v>
                </c:pt>
                <c:pt idx="4306">
                  <c:v>14.47993</c:v>
                </c:pt>
                <c:pt idx="4307">
                  <c:v>14.463660000000001</c:v>
                </c:pt>
                <c:pt idx="4308">
                  <c:v>14.467169999999999</c:v>
                </c:pt>
                <c:pt idx="4309">
                  <c:v>14.473549999999999</c:v>
                </c:pt>
                <c:pt idx="4310">
                  <c:v>14.450889999999999</c:v>
                </c:pt>
                <c:pt idx="4311">
                  <c:v>14.574350000000001</c:v>
                </c:pt>
                <c:pt idx="4312">
                  <c:v>13.97602</c:v>
                </c:pt>
                <c:pt idx="4313">
                  <c:v>13.9811</c:v>
                </c:pt>
                <c:pt idx="4314">
                  <c:v>13.97518</c:v>
                </c:pt>
                <c:pt idx="4315">
                  <c:v>13.9725</c:v>
                </c:pt>
                <c:pt idx="4316">
                  <c:v>13.973610000000001</c:v>
                </c:pt>
                <c:pt idx="4317">
                  <c:v>13.960290000000001</c:v>
                </c:pt>
                <c:pt idx="4318">
                  <c:v>13.97602</c:v>
                </c:pt>
                <c:pt idx="4319">
                  <c:v>13.95576</c:v>
                </c:pt>
                <c:pt idx="4320">
                  <c:v>13.935790000000001</c:v>
                </c:pt>
                <c:pt idx="4321">
                  <c:v>13.94605</c:v>
                </c:pt>
                <c:pt idx="4322">
                  <c:v>13.95567</c:v>
                </c:pt>
                <c:pt idx="4323">
                  <c:v>13.94365</c:v>
                </c:pt>
                <c:pt idx="4324">
                  <c:v>13.935790000000001</c:v>
                </c:pt>
                <c:pt idx="4325">
                  <c:v>13.92571</c:v>
                </c:pt>
                <c:pt idx="4326">
                  <c:v>13.91877</c:v>
                </c:pt>
                <c:pt idx="4327">
                  <c:v>13.876049999999999</c:v>
                </c:pt>
                <c:pt idx="4328">
                  <c:v>13.887790000000001</c:v>
                </c:pt>
                <c:pt idx="4329">
                  <c:v>13.892139999999999</c:v>
                </c:pt>
                <c:pt idx="4330">
                  <c:v>13.89288</c:v>
                </c:pt>
                <c:pt idx="4331">
                  <c:v>13.89232</c:v>
                </c:pt>
                <c:pt idx="4332">
                  <c:v>13.88233</c:v>
                </c:pt>
                <c:pt idx="4333">
                  <c:v>13.89167</c:v>
                </c:pt>
                <c:pt idx="4334">
                  <c:v>13.91461</c:v>
                </c:pt>
                <c:pt idx="4335">
                  <c:v>13.878450000000001</c:v>
                </c:pt>
                <c:pt idx="4336">
                  <c:v>13.81945</c:v>
                </c:pt>
                <c:pt idx="4337">
                  <c:v>13.82343</c:v>
                </c:pt>
                <c:pt idx="4338">
                  <c:v>13.81889</c:v>
                </c:pt>
                <c:pt idx="4339">
                  <c:v>13.84238</c:v>
                </c:pt>
                <c:pt idx="4340">
                  <c:v>13.82546</c:v>
                </c:pt>
                <c:pt idx="4341">
                  <c:v>13.82546</c:v>
                </c:pt>
                <c:pt idx="4342">
                  <c:v>13.84553</c:v>
                </c:pt>
                <c:pt idx="4343">
                  <c:v>13.84784</c:v>
                </c:pt>
                <c:pt idx="4344">
                  <c:v>13.80484</c:v>
                </c:pt>
                <c:pt idx="4345">
                  <c:v>13.79106</c:v>
                </c:pt>
                <c:pt idx="4346">
                  <c:v>13.81603</c:v>
                </c:pt>
                <c:pt idx="4347">
                  <c:v>13.81593</c:v>
                </c:pt>
                <c:pt idx="4348">
                  <c:v>13.81889</c:v>
                </c:pt>
                <c:pt idx="4349">
                  <c:v>13.8286</c:v>
                </c:pt>
                <c:pt idx="4350">
                  <c:v>13.802989999999999</c:v>
                </c:pt>
                <c:pt idx="4351">
                  <c:v>13.796139999999999</c:v>
                </c:pt>
                <c:pt idx="4352">
                  <c:v>13.79513</c:v>
                </c:pt>
                <c:pt idx="4353">
                  <c:v>13.79827</c:v>
                </c:pt>
                <c:pt idx="4354">
                  <c:v>13.79346</c:v>
                </c:pt>
                <c:pt idx="4355">
                  <c:v>13.77284</c:v>
                </c:pt>
                <c:pt idx="4356">
                  <c:v>13.76618</c:v>
                </c:pt>
                <c:pt idx="4357">
                  <c:v>13.747870000000001</c:v>
                </c:pt>
                <c:pt idx="4358">
                  <c:v>13.736219999999999</c:v>
                </c:pt>
                <c:pt idx="4359">
                  <c:v>13.742509999999999</c:v>
                </c:pt>
                <c:pt idx="4360">
                  <c:v>13.74362</c:v>
                </c:pt>
                <c:pt idx="4361">
                  <c:v>13.73132</c:v>
                </c:pt>
                <c:pt idx="4362">
                  <c:v>13.67629</c:v>
                </c:pt>
                <c:pt idx="4363">
                  <c:v>13.630140000000001</c:v>
                </c:pt>
                <c:pt idx="4364">
                  <c:v>13.68008</c:v>
                </c:pt>
                <c:pt idx="4365">
                  <c:v>13.741580000000001</c:v>
                </c:pt>
                <c:pt idx="4366">
                  <c:v>13.71772</c:v>
                </c:pt>
                <c:pt idx="4367">
                  <c:v>13.68693</c:v>
                </c:pt>
                <c:pt idx="4368">
                  <c:v>13.67047</c:v>
                </c:pt>
                <c:pt idx="4369">
                  <c:v>13.697929999999999</c:v>
                </c:pt>
                <c:pt idx="4370">
                  <c:v>13.6762</c:v>
                </c:pt>
                <c:pt idx="4371">
                  <c:v>13.59778</c:v>
                </c:pt>
                <c:pt idx="4372">
                  <c:v>13.51214</c:v>
                </c:pt>
                <c:pt idx="4373">
                  <c:v>13.455730000000001</c:v>
                </c:pt>
                <c:pt idx="4374">
                  <c:v>13.42281</c:v>
                </c:pt>
                <c:pt idx="4375">
                  <c:v>13.420310000000001</c:v>
                </c:pt>
                <c:pt idx="4376">
                  <c:v>13.434369999999999</c:v>
                </c:pt>
                <c:pt idx="4377">
                  <c:v>13.439730000000001</c:v>
                </c:pt>
                <c:pt idx="4378">
                  <c:v>13.436310000000001</c:v>
                </c:pt>
                <c:pt idx="4379">
                  <c:v>13.392289999999999</c:v>
                </c:pt>
                <c:pt idx="4380">
                  <c:v>13.3589</c:v>
                </c:pt>
                <c:pt idx="4381">
                  <c:v>13.318770000000001</c:v>
                </c:pt>
                <c:pt idx="4382">
                  <c:v>13.2631</c:v>
                </c:pt>
                <c:pt idx="4383">
                  <c:v>13.2508</c:v>
                </c:pt>
                <c:pt idx="4384">
                  <c:v>13.249779999999999</c:v>
                </c:pt>
                <c:pt idx="4385">
                  <c:v>13.26615</c:v>
                </c:pt>
                <c:pt idx="4386">
                  <c:v>13.29787</c:v>
                </c:pt>
                <c:pt idx="4387">
                  <c:v>13.32311</c:v>
                </c:pt>
                <c:pt idx="4388">
                  <c:v>13.372310000000001</c:v>
                </c:pt>
                <c:pt idx="4389">
                  <c:v>13.366490000000001</c:v>
                </c:pt>
                <c:pt idx="4390">
                  <c:v>13.29519</c:v>
                </c:pt>
                <c:pt idx="4391">
                  <c:v>13.26717</c:v>
                </c:pt>
                <c:pt idx="4392">
                  <c:v>13.19448</c:v>
                </c:pt>
                <c:pt idx="4393">
                  <c:v>13.121790000000001</c:v>
                </c:pt>
                <c:pt idx="4394">
                  <c:v>13.131869999999999</c:v>
                </c:pt>
                <c:pt idx="4395">
                  <c:v>13.119009999999999</c:v>
                </c:pt>
                <c:pt idx="4396">
                  <c:v>13.137879999999999</c:v>
                </c:pt>
                <c:pt idx="4397">
                  <c:v>13.05594</c:v>
                </c:pt>
                <c:pt idx="4398">
                  <c:v>13.02783</c:v>
                </c:pt>
                <c:pt idx="4399">
                  <c:v>13.036799999999999</c:v>
                </c:pt>
                <c:pt idx="4400">
                  <c:v>13.07962</c:v>
                </c:pt>
                <c:pt idx="4401">
                  <c:v>13.13696</c:v>
                </c:pt>
                <c:pt idx="4402">
                  <c:v>13.12133</c:v>
                </c:pt>
                <c:pt idx="4403">
                  <c:v>13.10718</c:v>
                </c:pt>
                <c:pt idx="4404">
                  <c:v>13.05363</c:v>
                </c:pt>
                <c:pt idx="4405">
                  <c:v>13.02284</c:v>
                </c:pt>
                <c:pt idx="4406">
                  <c:v>13.020619999999999</c:v>
                </c:pt>
                <c:pt idx="4407">
                  <c:v>12.997680000000001</c:v>
                </c:pt>
                <c:pt idx="4408">
                  <c:v>12.96476</c:v>
                </c:pt>
                <c:pt idx="4409">
                  <c:v>12.905200000000001</c:v>
                </c:pt>
                <c:pt idx="4410">
                  <c:v>12.86562</c:v>
                </c:pt>
                <c:pt idx="4411">
                  <c:v>12.861179999999999</c:v>
                </c:pt>
                <c:pt idx="4412">
                  <c:v>12.87829</c:v>
                </c:pt>
                <c:pt idx="4413">
                  <c:v>12.896330000000001</c:v>
                </c:pt>
                <c:pt idx="4414">
                  <c:v>12.890409999999999</c:v>
                </c:pt>
                <c:pt idx="4415">
                  <c:v>12.91094</c:v>
                </c:pt>
                <c:pt idx="4416">
                  <c:v>12.918060000000001</c:v>
                </c:pt>
                <c:pt idx="4417">
                  <c:v>12.941079999999999</c:v>
                </c:pt>
                <c:pt idx="4418">
                  <c:v>12.953290000000001</c:v>
                </c:pt>
                <c:pt idx="4419">
                  <c:v>12.9495</c:v>
                </c:pt>
                <c:pt idx="4420">
                  <c:v>12.94182</c:v>
                </c:pt>
                <c:pt idx="4421">
                  <c:v>12.93942</c:v>
                </c:pt>
                <c:pt idx="4422">
                  <c:v>12.915559999999999</c:v>
                </c:pt>
                <c:pt idx="4423">
                  <c:v>12.91972</c:v>
                </c:pt>
                <c:pt idx="4424">
                  <c:v>12.91371</c:v>
                </c:pt>
                <c:pt idx="4425">
                  <c:v>12.902340000000001</c:v>
                </c:pt>
                <c:pt idx="4426">
                  <c:v>12.88162</c:v>
                </c:pt>
                <c:pt idx="4427">
                  <c:v>12.86368</c:v>
                </c:pt>
                <c:pt idx="4428">
                  <c:v>12.85684</c:v>
                </c:pt>
                <c:pt idx="4429">
                  <c:v>12.842499999999999</c:v>
                </c:pt>
                <c:pt idx="4430">
                  <c:v>12.83954</c:v>
                </c:pt>
                <c:pt idx="4431">
                  <c:v>12.839639999999999</c:v>
                </c:pt>
                <c:pt idx="4432">
                  <c:v>12.812720000000001</c:v>
                </c:pt>
                <c:pt idx="4433">
                  <c:v>12.8057</c:v>
                </c:pt>
                <c:pt idx="4434">
                  <c:v>12.784700000000001</c:v>
                </c:pt>
                <c:pt idx="4435">
                  <c:v>12.771940000000001</c:v>
                </c:pt>
                <c:pt idx="4436">
                  <c:v>12.769349999999999</c:v>
                </c:pt>
                <c:pt idx="4437">
                  <c:v>12.78008</c:v>
                </c:pt>
                <c:pt idx="4438">
                  <c:v>12.80616</c:v>
                </c:pt>
                <c:pt idx="4439">
                  <c:v>12.79025</c:v>
                </c:pt>
                <c:pt idx="4440">
                  <c:v>12.74854</c:v>
                </c:pt>
                <c:pt idx="4441">
                  <c:v>12.690469999999999</c:v>
                </c:pt>
                <c:pt idx="4442">
                  <c:v>12.64358</c:v>
                </c:pt>
                <c:pt idx="4443">
                  <c:v>12.56127</c:v>
                </c:pt>
                <c:pt idx="4444">
                  <c:v>12.50699</c:v>
                </c:pt>
                <c:pt idx="4445">
                  <c:v>12.49654</c:v>
                </c:pt>
                <c:pt idx="4446">
                  <c:v>12.502179999999999</c:v>
                </c:pt>
                <c:pt idx="4447">
                  <c:v>12.49053</c:v>
                </c:pt>
                <c:pt idx="4448">
                  <c:v>12.49756</c:v>
                </c:pt>
                <c:pt idx="4449">
                  <c:v>12.4823</c:v>
                </c:pt>
                <c:pt idx="4450">
                  <c:v>12.46214</c:v>
                </c:pt>
                <c:pt idx="4451">
                  <c:v>12.476290000000001</c:v>
                </c:pt>
                <c:pt idx="4452">
                  <c:v>12.495240000000001</c:v>
                </c:pt>
                <c:pt idx="4453">
                  <c:v>12.501899999999999</c:v>
                </c:pt>
                <c:pt idx="4454">
                  <c:v>12.50116</c:v>
                </c:pt>
                <c:pt idx="4455">
                  <c:v>12.47906</c:v>
                </c:pt>
                <c:pt idx="4456">
                  <c:v>12.473599999999999</c:v>
                </c:pt>
                <c:pt idx="4457">
                  <c:v>12.45825</c:v>
                </c:pt>
                <c:pt idx="4458">
                  <c:v>12.44938</c:v>
                </c:pt>
                <c:pt idx="4459">
                  <c:v>12.435409999999999</c:v>
                </c:pt>
                <c:pt idx="4460">
                  <c:v>12.419409999999999</c:v>
                </c:pt>
                <c:pt idx="4461">
                  <c:v>12.4011</c:v>
                </c:pt>
                <c:pt idx="4462">
                  <c:v>12.38973</c:v>
                </c:pt>
                <c:pt idx="4463">
                  <c:v>12.384819999999999</c:v>
                </c:pt>
                <c:pt idx="4464">
                  <c:v>12.38612</c:v>
                </c:pt>
                <c:pt idx="4465">
                  <c:v>12.37049</c:v>
                </c:pt>
                <c:pt idx="4466">
                  <c:v>12.36023</c:v>
                </c:pt>
                <c:pt idx="4467">
                  <c:v>12.35699</c:v>
                </c:pt>
                <c:pt idx="4468">
                  <c:v>12.35163</c:v>
                </c:pt>
                <c:pt idx="4469">
                  <c:v>12.343579999999999</c:v>
                </c:pt>
                <c:pt idx="4470">
                  <c:v>12.343299999999999</c:v>
                </c:pt>
                <c:pt idx="4471">
                  <c:v>12.33507</c:v>
                </c:pt>
                <c:pt idx="4472">
                  <c:v>12.346080000000001</c:v>
                </c:pt>
                <c:pt idx="4473">
                  <c:v>12.32277</c:v>
                </c:pt>
                <c:pt idx="4474">
                  <c:v>12.248419999999999</c:v>
                </c:pt>
                <c:pt idx="4475">
                  <c:v>12.203749999999999</c:v>
                </c:pt>
                <c:pt idx="4476">
                  <c:v>12.189690000000001</c:v>
                </c:pt>
                <c:pt idx="4477">
                  <c:v>12.14105</c:v>
                </c:pt>
                <c:pt idx="4478">
                  <c:v>12.081770000000001</c:v>
                </c:pt>
                <c:pt idx="4479">
                  <c:v>12.08492</c:v>
                </c:pt>
                <c:pt idx="4480">
                  <c:v>12.069839999999999</c:v>
                </c:pt>
                <c:pt idx="4481">
                  <c:v>12.0396</c:v>
                </c:pt>
                <c:pt idx="4482">
                  <c:v>12.03387</c:v>
                </c:pt>
                <c:pt idx="4483">
                  <c:v>12.041639999999999</c:v>
                </c:pt>
                <c:pt idx="4484">
                  <c:v>12.051349999999999</c:v>
                </c:pt>
                <c:pt idx="4485">
                  <c:v>12.01768</c:v>
                </c:pt>
                <c:pt idx="4486">
                  <c:v>12.018789999999999</c:v>
                </c:pt>
                <c:pt idx="4487">
                  <c:v>12.133369999999999</c:v>
                </c:pt>
                <c:pt idx="4488">
                  <c:v>12.04487</c:v>
                </c:pt>
                <c:pt idx="4489">
                  <c:v>11.93455</c:v>
                </c:pt>
                <c:pt idx="4490">
                  <c:v>11.939819999999999</c:v>
                </c:pt>
                <c:pt idx="4491">
                  <c:v>12.015650000000001</c:v>
                </c:pt>
                <c:pt idx="4492">
                  <c:v>12.01768</c:v>
                </c:pt>
                <c:pt idx="4493">
                  <c:v>11.990959999999999</c:v>
                </c:pt>
                <c:pt idx="4494">
                  <c:v>11.91272</c:v>
                </c:pt>
                <c:pt idx="4495">
                  <c:v>11.91901</c:v>
                </c:pt>
                <c:pt idx="4496">
                  <c:v>11.89533</c:v>
                </c:pt>
                <c:pt idx="4497">
                  <c:v>11.82302</c:v>
                </c:pt>
                <c:pt idx="4498">
                  <c:v>11.851039999999999</c:v>
                </c:pt>
                <c:pt idx="4499">
                  <c:v>11.799620000000001</c:v>
                </c:pt>
                <c:pt idx="4500">
                  <c:v>11.802490000000001</c:v>
                </c:pt>
                <c:pt idx="4501">
                  <c:v>11.620760000000001</c:v>
                </c:pt>
                <c:pt idx="4502">
                  <c:v>11.53402</c:v>
                </c:pt>
                <c:pt idx="4503">
                  <c:v>11.50868</c:v>
                </c:pt>
                <c:pt idx="4504">
                  <c:v>11.494249999999999</c:v>
                </c:pt>
                <c:pt idx="4505">
                  <c:v>11.40658</c:v>
                </c:pt>
                <c:pt idx="4506">
                  <c:v>11.418419999999999</c:v>
                </c:pt>
                <c:pt idx="4507">
                  <c:v>11.40714</c:v>
                </c:pt>
                <c:pt idx="4508">
                  <c:v>11.474930000000001</c:v>
                </c:pt>
                <c:pt idx="4509">
                  <c:v>11.51488</c:v>
                </c:pt>
                <c:pt idx="4510">
                  <c:v>11.4999</c:v>
                </c:pt>
                <c:pt idx="4511">
                  <c:v>11.497949999999999</c:v>
                </c:pt>
                <c:pt idx="4512">
                  <c:v>11.516629999999999</c:v>
                </c:pt>
                <c:pt idx="4513">
                  <c:v>11.551130000000001</c:v>
                </c:pt>
                <c:pt idx="4514">
                  <c:v>11.606619999999999</c:v>
                </c:pt>
                <c:pt idx="4515">
                  <c:v>11.65729</c:v>
                </c:pt>
                <c:pt idx="4516">
                  <c:v>11.71176</c:v>
                </c:pt>
                <c:pt idx="4517">
                  <c:v>11.73812</c:v>
                </c:pt>
                <c:pt idx="4518">
                  <c:v>11.73803</c:v>
                </c:pt>
                <c:pt idx="4519">
                  <c:v>11.681430000000001</c:v>
                </c:pt>
                <c:pt idx="4520">
                  <c:v>11.6129</c:v>
                </c:pt>
                <c:pt idx="4521">
                  <c:v>11.61253</c:v>
                </c:pt>
                <c:pt idx="4522">
                  <c:v>11.640739999999999</c:v>
                </c:pt>
                <c:pt idx="4523">
                  <c:v>11.64472</c:v>
                </c:pt>
                <c:pt idx="4524">
                  <c:v>11.6228</c:v>
                </c:pt>
                <c:pt idx="4525">
                  <c:v>11.57896</c:v>
                </c:pt>
                <c:pt idx="4526">
                  <c:v>11.535780000000001</c:v>
                </c:pt>
                <c:pt idx="4527">
                  <c:v>11.49694</c:v>
                </c:pt>
                <c:pt idx="4528">
                  <c:v>11.446260000000001</c:v>
                </c:pt>
                <c:pt idx="4529">
                  <c:v>11.41084</c:v>
                </c:pt>
                <c:pt idx="4530">
                  <c:v>11.39465</c:v>
                </c:pt>
                <c:pt idx="4531">
                  <c:v>11.341939999999999</c:v>
                </c:pt>
                <c:pt idx="4532">
                  <c:v>11.29191</c:v>
                </c:pt>
                <c:pt idx="4533">
                  <c:v>11.26102</c:v>
                </c:pt>
                <c:pt idx="4534">
                  <c:v>11.262040000000001</c:v>
                </c:pt>
                <c:pt idx="4535">
                  <c:v>11.22209</c:v>
                </c:pt>
                <c:pt idx="4536">
                  <c:v>11.14209</c:v>
                </c:pt>
                <c:pt idx="4537">
                  <c:v>11.12045</c:v>
                </c:pt>
                <c:pt idx="4538">
                  <c:v>11.113149999999999</c:v>
                </c:pt>
                <c:pt idx="4539">
                  <c:v>11.103350000000001</c:v>
                </c:pt>
                <c:pt idx="4540">
                  <c:v>11.0929</c:v>
                </c:pt>
                <c:pt idx="4541">
                  <c:v>11.09632</c:v>
                </c:pt>
                <c:pt idx="4542">
                  <c:v>11.096959999999999</c:v>
                </c:pt>
                <c:pt idx="4543">
                  <c:v>11.12055</c:v>
                </c:pt>
                <c:pt idx="4544">
                  <c:v>11.147</c:v>
                </c:pt>
                <c:pt idx="4545">
                  <c:v>11.13294</c:v>
                </c:pt>
                <c:pt idx="4546">
                  <c:v>11.12138</c:v>
                </c:pt>
                <c:pt idx="4547">
                  <c:v>11.10547</c:v>
                </c:pt>
                <c:pt idx="4548">
                  <c:v>11.099919999999999</c:v>
                </c:pt>
                <c:pt idx="4549">
                  <c:v>11.11185</c:v>
                </c:pt>
                <c:pt idx="4550">
                  <c:v>11.09761</c:v>
                </c:pt>
                <c:pt idx="4551">
                  <c:v>11.074490000000001</c:v>
                </c:pt>
                <c:pt idx="4552">
                  <c:v>11.134510000000001</c:v>
                </c:pt>
                <c:pt idx="4553">
                  <c:v>11.1187</c:v>
                </c:pt>
                <c:pt idx="4554">
                  <c:v>11.08013</c:v>
                </c:pt>
                <c:pt idx="4555">
                  <c:v>11.071260000000001</c:v>
                </c:pt>
                <c:pt idx="4556">
                  <c:v>11.17409</c:v>
                </c:pt>
                <c:pt idx="4557">
                  <c:v>11.15513</c:v>
                </c:pt>
                <c:pt idx="4558">
                  <c:v>11.14589</c:v>
                </c:pt>
                <c:pt idx="4559">
                  <c:v>11.113799999999999</c:v>
                </c:pt>
                <c:pt idx="4560">
                  <c:v>11.09262</c:v>
                </c:pt>
                <c:pt idx="4561">
                  <c:v>11.115</c:v>
                </c:pt>
                <c:pt idx="4562">
                  <c:v>11.12018</c:v>
                </c:pt>
                <c:pt idx="4563">
                  <c:v>11.11167</c:v>
                </c:pt>
                <c:pt idx="4564">
                  <c:v>11.16577</c:v>
                </c:pt>
                <c:pt idx="4565">
                  <c:v>11.186109999999999</c:v>
                </c:pt>
                <c:pt idx="4566">
                  <c:v>11.132479999999999</c:v>
                </c:pt>
                <c:pt idx="4567">
                  <c:v>11.08263</c:v>
                </c:pt>
                <c:pt idx="4568">
                  <c:v>11.00254</c:v>
                </c:pt>
                <c:pt idx="4569">
                  <c:v>10.94595</c:v>
                </c:pt>
                <c:pt idx="4570">
                  <c:v>10.87289</c:v>
                </c:pt>
                <c:pt idx="4571">
                  <c:v>10.83211</c:v>
                </c:pt>
                <c:pt idx="4572">
                  <c:v>10.81601</c:v>
                </c:pt>
                <c:pt idx="4573">
                  <c:v>10.785220000000001</c:v>
                </c:pt>
                <c:pt idx="4574">
                  <c:v>10.76709</c:v>
                </c:pt>
                <c:pt idx="4575">
                  <c:v>10.75285</c:v>
                </c:pt>
                <c:pt idx="4576">
                  <c:v>10.71984</c:v>
                </c:pt>
                <c:pt idx="4577">
                  <c:v>10.70726</c:v>
                </c:pt>
                <c:pt idx="4578">
                  <c:v>10.70707</c:v>
                </c:pt>
                <c:pt idx="4579">
                  <c:v>10.708460000000001</c:v>
                </c:pt>
                <c:pt idx="4580">
                  <c:v>10.702360000000001</c:v>
                </c:pt>
                <c:pt idx="4581">
                  <c:v>10.664440000000001</c:v>
                </c:pt>
                <c:pt idx="4582">
                  <c:v>10.63457</c:v>
                </c:pt>
                <c:pt idx="4583">
                  <c:v>10.62616</c:v>
                </c:pt>
                <c:pt idx="4584">
                  <c:v>10.61265</c:v>
                </c:pt>
                <c:pt idx="4585">
                  <c:v>10.581860000000001</c:v>
                </c:pt>
                <c:pt idx="4586">
                  <c:v>10.563079999999999</c:v>
                </c:pt>
                <c:pt idx="4587">
                  <c:v>10.525169999999999</c:v>
                </c:pt>
                <c:pt idx="4588">
                  <c:v>10.514900000000001</c:v>
                </c:pt>
                <c:pt idx="4589">
                  <c:v>10.49188</c:v>
                </c:pt>
                <c:pt idx="4590">
                  <c:v>10.47153</c:v>
                </c:pt>
                <c:pt idx="4591">
                  <c:v>10.468109999999999</c:v>
                </c:pt>
                <c:pt idx="4592">
                  <c:v>10.48263</c:v>
                </c:pt>
                <c:pt idx="4593">
                  <c:v>10.509169999999999</c:v>
                </c:pt>
                <c:pt idx="4594">
                  <c:v>10.50325</c:v>
                </c:pt>
                <c:pt idx="4595">
                  <c:v>10.489380000000001</c:v>
                </c:pt>
                <c:pt idx="4596">
                  <c:v>10.44749</c:v>
                </c:pt>
                <c:pt idx="4597">
                  <c:v>10.44027</c:v>
                </c:pt>
                <c:pt idx="4598">
                  <c:v>10.43343</c:v>
                </c:pt>
                <c:pt idx="4599">
                  <c:v>10.43435</c:v>
                </c:pt>
                <c:pt idx="4600">
                  <c:v>10.391909999999999</c:v>
                </c:pt>
                <c:pt idx="4601">
                  <c:v>10.36509</c:v>
                </c:pt>
                <c:pt idx="4602">
                  <c:v>10.32967</c:v>
                </c:pt>
                <c:pt idx="4603">
                  <c:v>10.30794</c:v>
                </c:pt>
                <c:pt idx="4604">
                  <c:v>10.2997</c:v>
                </c:pt>
                <c:pt idx="4605">
                  <c:v>10.35769</c:v>
                </c:pt>
                <c:pt idx="4606">
                  <c:v>10.42797</c:v>
                </c:pt>
                <c:pt idx="4607">
                  <c:v>10.45063</c:v>
                </c:pt>
                <c:pt idx="4608">
                  <c:v>10.42464</c:v>
                </c:pt>
                <c:pt idx="4609">
                  <c:v>10.365180000000001</c:v>
                </c:pt>
                <c:pt idx="4610">
                  <c:v>10.29989</c:v>
                </c:pt>
                <c:pt idx="4611">
                  <c:v>10.20806</c:v>
                </c:pt>
                <c:pt idx="4612">
                  <c:v>10.18966</c:v>
                </c:pt>
                <c:pt idx="4613">
                  <c:v>10.137589999999999</c:v>
                </c:pt>
                <c:pt idx="4614">
                  <c:v>10.134449999999999</c:v>
                </c:pt>
                <c:pt idx="4615">
                  <c:v>10.146750000000001</c:v>
                </c:pt>
                <c:pt idx="4616">
                  <c:v>10.162649999999999</c:v>
                </c:pt>
                <c:pt idx="4617">
                  <c:v>10.14711</c:v>
                </c:pt>
                <c:pt idx="4618">
                  <c:v>10.13888</c:v>
                </c:pt>
                <c:pt idx="4619">
                  <c:v>10.137309999999999</c:v>
                </c:pt>
                <c:pt idx="4620">
                  <c:v>10.120850000000001</c:v>
                </c:pt>
                <c:pt idx="4621">
                  <c:v>10.10328</c:v>
                </c:pt>
                <c:pt idx="4622">
                  <c:v>10.09653</c:v>
                </c:pt>
                <c:pt idx="4623">
                  <c:v>10.089410000000001</c:v>
                </c:pt>
                <c:pt idx="4624">
                  <c:v>10.083119999999999</c:v>
                </c:pt>
                <c:pt idx="4625">
                  <c:v>10.061199999999999</c:v>
                </c:pt>
                <c:pt idx="4626">
                  <c:v>10.04298</c:v>
                </c:pt>
                <c:pt idx="4627">
                  <c:v>10.044280000000001</c:v>
                </c:pt>
                <c:pt idx="4628">
                  <c:v>10.01515</c:v>
                </c:pt>
                <c:pt idx="4629">
                  <c:v>9.9939699999999991</c:v>
                </c:pt>
                <c:pt idx="4630">
                  <c:v>9.9632670000000001</c:v>
                </c:pt>
                <c:pt idx="4631">
                  <c:v>9.9292350000000003</c:v>
                </c:pt>
                <c:pt idx="4632">
                  <c:v>9.9058379999999993</c:v>
                </c:pt>
                <c:pt idx="4633">
                  <c:v>9.8814229999999998</c:v>
                </c:pt>
                <c:pt idx="4634">
                  <c:v>9.8745799999999999</c:v>
                </c:pt>
                <c:pt idx="4635">
                  <c:v>9.9128659999999993</c:v>
                </c:pt>
                <c:pt idx="4636">
                  <c:v>9.9575329999999997</c:v>
                </c:pt>
                <c:pt idx="4637">
                  <c:v>9.9432919999999996</c:v>
                </c:pt>
                <c:pt idx="4638">
                  <c:v>9.9345990000000004</c:v>
                </c:pt>
                <c:pt idx="4639">
                  <c:v>9.8828099999999992</c:v>
                </c:pt>
                <c:pt idx="4640">
                  <c:v>9.8653320000000004</c:v>
                </c:pt>
                <c:pt idx="4641">
                  <c:v>9.8706960000000006</c:v>
                </c:pt>
                <c:pt idx="4642">
                  <c:v>9.849888</c:v>
                </c:pt>
                <c:pt idx="4643">
                  <c:v>9.8232540000000004</c:v>
                </c:pt>
                <c:pt idx="4644">
                  <c:v>9.7840430000000005</c:v>
                </c:pt>
                <c:pt idx="4645">
                  <c:v>9.7823779999999996</c:v>
                </c:pt>
                <c:pt idx="4646">
                  <c:v>9.8089200000000005</c:v>
                </c:pt>
                <c:pt idx="4647">
                  <c:v>9.8499800000000004</c:v>
                </c:pt>
                <c:pt idx="4648">
                  <c:v>9.8390679999999993</c:v>
                </c:pt>
                <c:pt idx="4649">
                  <c:v>9.7944010000000006</c:v>
                </c:pt>
                <c:pt idx="4650">
                  <c:v>9.7867250000000006</c:v>
                </c:pt>
                <c:pt idx="4651">
                  <c:v>9.8222369999999994</c:v>
                </c:pt>
                <c:pt idx="4652">
                  <c:v>9.8584890000000005</c:v>
                </c:pt>
                <c:pt idx="4653">
                  <c:v>9.8308370000000007</c:v>
                </c:pt>
                <c:pt idx="4654">
                  <c:v>9.7808060000000001</c:v>
                </c:pt>
                <c:pt idx="4655">
                  <c:v>9.7515830000000001</c:v>
                </c:pt>
                <c:pt idx="4656">
                  <c:v>9.7458489999999998</c:v>
                </c:pt>
                <c:pt idx="4657">
                  <c:v>9.7497330000000009</c:v>
                </c:pt>
                <c:pt idx="4658">
                  <c:v>9.7780319999999996</c:v>
                </c:pt>
                <c:pt idx="4659">
                  <c:v>9.7724829999999994</c:v>
                </c:pt>
                <c:pt idx="4660">
                  <c:v>9.7491789999999998</c:v>
                </c:pt>
                <c:pt idx="4661">
                  <c:v>9.7538029999999996</c:v>
                </c:pt>
                <c:pt idx="4662">
                  <c:v>9.7099679999999999</c:v>
                </c:pt>
                <c:pt idx="4663">
                  <c:v>9.6897149999999996</c:v>
                </c:pt>
                <c:pt idx="4664">
                  <c:v>9.6675199999999997</c:v>
                </c:pt>
                <c:pt idx="4665">
                  <c:v>9.6748259999999995</c:v>
                </c:pt>
                <c:pt idx="4666">
                  <c:v>9.6755650000000006</c:v>
                </c:pt>
                <c:pt idx="4667">
                  <c:v>9.6511510000000005</c:v>
                </c:pt>
                <c:pt idx="4668">
                  <c:v>9.6343200000000007</c:v>
                </c:pt>
                <c:pt idx="4669">
                  <c:v>9.623685</c:v>
                </c:pt>
                <c:pt idx="4670">
                  <c:v>9.6018600000000003</c:v>
                </c:pt>
                <c:pt idx="4671">
                  <c:v>9.6078709999999994</c:v>
                </c:pt>
                <c:pt idx="4672">
                  <c:v>9.5763359999999995</c:v>
                </c:pt>
                <c:pt idx="4673">
                  <c:v>9.5478520000000007</c:v>
                </c:pt>
                <c:pt idx="4674">
                  <c:v>9.5099359999999997</c:v>
                </c:pt>
                <c:pt idx="4675">
                  <c:v>9.4902379999999997</c:v>
                </c:pt>
                <c:pt idx="4676">
                  <c:v>9.4631419999999995</c:v>
                </c:pt>
                <c:pt idx="4677">
                  <c:v>9.4223579999999991</c:v>
                </c:pt>
                <c:pt idx="4678">
                  <c:v>9.3532770000000003</c:v>
                </c:pt>
                <c:pt idx="4679">
                  <c:v>9.3376479999999997</c:v>
                </c:pt>
                <c:pt idx="4680">
                  <c:v>9.3640039999999996</c:v>
                </c:pt>
                <c:pt idx="4681">
                  <c:v>9.3442139999999991</c:v>
                </c:pt>
                <c:pt idx="4682">
                  <c:v>9.2324070000000003</c:v>
                </c:pt>
                <c:pt idx="4683">
                  <c:v>9.2472960000000004</c:v>
                </c:pt>
                <c:pt idx="4684">
                  <c:v>9.2741150000000001</c:v>
                </c:pt>
                <c:pt idx="4685">
                  <c:v>9.2194599999999998</c:v>
                </c:pt>
                <c:pt idx="4686">
                  <c:v>9.0460619999999992</c:v>
                </c:pt>
                <c:pt idx="4687">
                  <c:v>9.0383859999999991</c:v>
                </c:pt>
                <c:pt idx="4688">
                  <c:v>9.0974799999999991</c:v>
                </c:pt>
                <c:pt idx="4689">
                  <c:v>9.1676719999999996</c:v>
                </c:pt>
                <c:pt idx="4690">
                  <c:v>9.2089169999999996</c:v>
                </c:pt>
                <c:pt idx="4691">
                  <c:v>9.2386029999999995</c:v>
                </c:pt>
                <c:pt idx="4692">
                  <c:v>9.2544170000000001</c:v>
                </c:pt>
                <c:pt idx="4693">
                  <c:v>9.2236209999999996</c:v>
                </c:pt>
                <c:pt idx="4694">
                  <c:v>9.2316669999999998</c:v>
                </c:pt>
                <c:pt idx="4695">
                  <c:v>9.2556189999999994</c:v>
                </c:pt>
                <c:pt idx="4696">
                  <c:v>9.2588559999999998</c:v>
                </c:pt>
                <c:pt idx="4697">
                  <c:v>9.2558039999999995</c:v>
                </c:pt>
                <c:pt idx="4698">
                  <c:v>9.3194289999999995</c:v>
                </c:pt>
                <c:pt idx="4699">
                  <c:v>9.322851</c:v>
                </c:pt>
                <c:pt idx="4700">
                  <c:v>9.2984369999999998</c:v>
                </c:pt>
                <c:pt idx="4701">
                  <c:v>9.2832699999999999</c:v>
                </c:pt>
                <c:pt idx="4702">
                  <c:v>9.2749469999999992</c:v>
                </c:pt>
                <c:pt idx="4703">
                  <c:v>9.2427650000000003</c:v>
                </c:pt>
                <c:pt idx="4704">
                  <c:v>9.217333</c:v>
                </c:pt>
                <c:pt idx="4705">
                  <c:v>9.2081769999999992</c:v>
                </c:pt>
                <c:pt idx="4706">
                  <c:v>9.2013339999999992</c:v>
                </c:pt>
                <c:pt idx="4707">
                  <c:v>9.1803410000000003</c:v>
                </c:pt>
                <c:pt idx="4708">
                  <c:v>9.1458469999999998</c:v>
                </c:pt>
                <c:pt idx="4709">
                  <c:v>9.1392810000000004</c:v>
                </c:pt>
                <c:pt idx="4710">
                  <c:v>9.1193980000000003</c:v>
                </c:pt>
                <c:pt idx="4711">
                  <c:v>9.0975730000000006</c:v>
                </c:pt>
                <c:pt idx="4712">
                  <c:v>9.0984049999999996</c:v>
                </c:pt>
                <c:pt idx="4713">
                  <c:v>9.0943360000000002</c:v>
                </c:pt>
                <c:pt idx="4714">
                  <c:v>9.0611359999999994</c:v>
                </c:pt>
                <c:pt idx="4715">
                  <c:v>9.0509629999999994</c:v>
                </c:pt>
                <c:pt idx="4716">
                  <c:v>9.0257170000000002</c:v>
                </c:pt>
                <c:pt idx="4717">
                  <c:v>8.996124</c:v>
                </c:pt>
                <c:pt idx="4718">
                  <c:v>8.9894649999999992</c:v>
                </c:pt>
                <c:pt idx="4719">
                  <c:v>8.9582069999999998</c:v>
                </c:pt>
                <c:pt idx="4720">
                  <c:v>8.9167769999999997</c:v>
                </c:pt>
                <c:pt idx="4721">
                  <c:v>8.8799700000000001</c:v>
                </c:pt>
                <c:pt idx="4722">
                  <c:v>8.8592549999999992</c:v>
                </c:pt>
                <c:pt idx="4723">
                  <c:v>8.8534290000000002</c:v>
                </c:pt>
                <c:pt idx="4724">
                  <c:v>8.8457530000000002</c:v>
                </c:pt>
                <c:pt idx="4725">
                  <c:v>8.8394639999999995</c:v>
                </c:pt>
                <c:pt idx="4726">
                  <c:v>8.8502840000000003</c:v>
                </c:pt>
                <c:pt idx="4727">
                  <c:v>8.8456609999999998</c:v>
                </c:pt>
                <c:pt idx="4728">
                  <c:v>8.8390020000000007</c:v>
                </c:pt>
                <c:pt idx="4729">
                  <c:v>8.8413140000000006</c:v>
                </c:pt>
                <c:pt idx="4730">
                  <c:v>8.8322509999999994</c:v>
                </c:pt>
                <c:pt idx="4731">
                  <c:v>8.8501919999999998</c:v>
                </c:pt>
                <c:pt idx="4732">
                  <c:v>8.8338230000000006</c:v>
                </c:pt>
                <c:pt idx="4733">
                  <c:v>8.8311410000000006</c:v>
                </c:pt>
                <c:pt idx="4734">
                  <c:v>8.8097790000000007</c:v>
                </c:pt>
                <c:pt idx="4735">
                  <c:v>8.8042300000000004</c:v>
                </c:pt>
                <c:pt idx="4736">
                  <c:v>8.8012709999999998</c:v>
                </c:pt>
                <c:pt idx="4737">
                  <c:v>8.8010859999999997</c:v>
                </c:pt>
                <c:pt idx="4738">
                  <c:v>8.8083919999999996</c:v>
                </c:pt>
                <c:pt idx="4739">
                  <c:v>8.8030279999999994</c:v>
                </c:pt>
                <c:pt idx="4740">
                  <c:v>8.798959</c:v>
                </c:pt>
                <c:pt idx="4741">
                  <c:v>8.939527</c:v>
                </c:pt>
                <c:pt idx="4742">
                  <c:v>8.8979110000000006</c:v>
                </c:pt>
                <c:pt idx="4743">
                  <c:v>8.8444579999999995</c:v>
                </c:pt>
                <c:pt idx="4744">
                  <c:v>8.7701980000000006</c:v>
                </c:pt>
                <c:pt idx="4745">
                  <c:v>8.7318189999999998</c:v>
                </c:pt>
                <c:pt idx="4746">
                  <c:v>8.6985270000000003</c:v>
                </c:pt>
                <c:pt idx="4747">
                  <c:v>8.69529</c:v>
                </c:pt>
                <c:pt idx="4748">
                  <c:v>8.6606100000000001</c:v>
                </c:pt>
                <c:pt idx="4749">
                  <c:v>8.6449809999999996</c:v>
                </c:pt>
                <c:pt idx="4750">
                  <c:v>8.6131689999999992</c:v>
                </c:pt>
                <c:pt idx="4751">
                  <c:v>8.4566020000000002</c:v>
                </c:pt>
                <c:pt idx="4752">
                  <c:v>8.3515460000000008</c:v>
                </c:pt>
                <c:pt idx="4753">
                  <c:v>8.3514540000000004</c:v>
                </c:pt>
                <c:pt idx="4754">
                  <c:v>8.4366269999999997</c:v>
                </c:pt>
                <c:pt idx="4755">
                  <c:v>8.4974779999999992</c:v>
                </c:pt>
                <c:pt idx="4756">
                  <c:v>8.533175</c:v>
                </c:pt>
                <c:pt idx="4757">
                  <c:v>8.5047840000000008</c:v>
                </c:pt>
                <c:pt idx="4758">
                  <c:v>8.463908</c:v>
                </c:pt>
                <c:pt idx="4759">
                  <c:v>8.4464290000000002</c:v>
                </c:pt>
                <c:pt idx="4760">
                  <c:v>8.4640930000000001</c:v>
                </c:pt>
                <c:pt idx="4761">
                  <c:v>8.4602090000000008</c:v>
                </c:pt>
                <c:pt idx="4762">
                  <c:v>8.4525330000000007</c:v>
                </c:pt>
                <c:pt idx="4763">
                  <c:v>8.4578970000000009</c:v>
                </c:pt>
                <c:pt idx="4764">
                  <c:v>8.4370890000000003</c:v>
                </c:pt>
                <c:pt idx="4765">
                  <c:v>8.4058309999999992</c:v>
                </c:pt>
                <c:pt idx="4766">
                  <c:v>8.3878900000000005</c:v>
                </c:pt>
                <c:pt idx="4767">
                  <c:v>8.3682850000000002</c:v>
                </c:pt>
                <c:pt idx="4768">
                  <c:v>8.3196410000000007</c:v>
                </c:pt>
                <c:pt idx="4769">
                  <c:v>8.3007749999999998</c:v>
                </c:pt>
                <c:pt idx="4770">
                  <c:v>8.3153869999999994</c:v>
                </c:pt>
                <c:pt idx="4771">
                  <c:v>8.3020700000000005</c:v>
                </c:pt>
                <c:pt idx="4772">
                  <c:v>8.3155719999999995</c:v>
                </c:pt>
                <c:pt idx="4773">
                  <c:v>8.3061389999999999</c:v>
                </c:pt>
                <c:pt idx="4774">
                  <c:v>8.3093760000000003</c:v>
                </c:pt>
                <c:pt idx="4775">
                  <c:v>8.3115030000000001</c:v>
                </c:pt>
                <c:pt idx="4776">
                  <c:v>8.3283339999999999</c:v>
                </c:pt>
                <c:pt idx="4777">
                  <c:v>8.3381369999999997</c:v>
                </c:pt>
                <c:pt idx="4778">
                  <c:v>8.3243569999999991</c:v>
                </c:pt>
                <c:pt idx="4779">
                  <c:v>8.2581430000000005</c:v>
                </c:pt>
                <c:pt idx="4780">
                  <c:v>8.2071869999999993</c:v>
                </c:pt>
                <c:pt idx="4781">
                  <c:v>8.1779630000000001</c:v>
                </c:pt>
                <c:pt idx="4782">
                  <c:v>8.1536419999999996</c:v>
                </c:pt>
                <c:pt idx="4783">
                  <c:v>8.1477229999999992</c:v>
                </c:pt>
                <c:pt idx="4784">
                  <c:v>8.1419890000000006</c:v>
                </c:pt>
                <c:pt idx="4785">
                  <c:v>8.1076800000000002</c:v>
                </c:pt>
                <c:pt idx="4786">
                  <c:v>8.0938999999999997</c:v>
                </c:pt>
                <c:pt idx="4787">
                  <c:v>8.0925130000000003</c:v>
                </c:pt>
                <c:pt idx="4788">
                  <c:v>8.064584</c:v>
                </c:pt>
                <c:pt idx="4789">
                  <c:v>8.0568159999999995</c:v>
                </c:pt>
                <c:pt idx="4790">
                  <c:v>8.0240790000000004</c:v>
                </c:pt>
                <c:pt idx="4791">
                  <c:v>8.0395230000000009</c:v>
                </c:pt>
                <c:pt idx="4792">
                  <c:v>8.0606080000000002</c:v>
                </c:pt>
                <c:pt idx="4793">
                  <c:v>8.0767919999999993</c:v>
                </c:pt>
                <c:pt idx="4794">
                  <c:v>8.0853000000000002</c:v>
                </c:pt>
                <c:pt idx="4795">
                  <c:v>8.0789190000000008</c:v>
                </c:pt>
                <c:pt idx="4796">
                  <c:v>8.0744799999999994</c:v>
                </c:pt>
                <c:pt idx="4797">
                  <c:v>8.0748499999999996</c:v>
                </c:pt>
                <c:pt idx="4798">
                  <c:v>8.0618099999999995</c:v>
                </c:pt>
                <c:pt idx="4799">
                  <c:v>8.0385050000000007</c:v>
                </c:pt>
                <c:pt idx="4800">
                  <c:v>8.0250959999999996</c:v>
                </c:pt>
                <c:pt idx="4801">
                  <c:v>8.0122409999999995</c:v>
                </c:pt>
                <c:pt idx="4802">
                  <c:v>8.0177899999999998</c:v>
                </c:pt>
                <c:pt idx="4803">
                  <c:v>8.0176979999999993</c:v>
                </c:pt>
                <c:pt idx="4804">
                  <c:v>8.0271299999999997</c:v>
                </c:pt>
                <c:pt idx="4805">
                  <c:v>8.0203799999999994</c:v>
                </c:pt>
                <c:pt idx="4806">
                  <c:v>8.0147379999999995</c:v>
                </c:pt>
                <c:pt idx="4807">
                  <c:v>7.9983700000000004</c:v>
                </c:pt>
                <c:pt idx="4808">
                  <c:v>7.9469510000000003</c:v>
                </c:pt>
                <c:pt idx="4809">
                  <c:v>8.0150159999999993</c:v>
                </c:pt>
                <c:pt idx="4810">
                  <c:v>8.0090970000000006</c:v>
                </c:pt>
                <c:pt idx="4811">
                  <c:v>7.9461190000000004</c:v>
                </c:pt>
                <c:pt idx="4812">
                  <c:v>7.8868400000000003</c:v>
                </c:pt>
                <c:pt idx="4813">
                  <c:v>7.8813839999999997</c:v>
                </c:pt>
                <c:pt idx="4814">
                  <c:v>7.923832</c:v>
                </c:pt>
                <c:pt idx="4815">
                  <c:v>7.9459340000000003</c:v>
                </c:pt>
                <c:pt idx="4816">
                  <c:v>7.9678519999999997</c:v>
                </c:pt>
                <c:pt idx="4817">
                  <c:v>7.9653549999999997</c:v>
                </c:pt>
                <c:pt idx="4818">
                  <c:v>7.9486160000000003</c:v>
                </c:pt>
                <c:pt idx="4819">
                  <c:v>7.9424200000000003</c:v>
                </c:pt>
                <c:pt idx="4820">
                  <c:v>7.9409400000000003</c:v>
                </c:pt>
                <c:pt idx="4821">
                  <c:v>7.9236469999999999</c:v>
                </c:pt>
                <c:pt idx="4822">
                  <c:v>7.9197629999999997</c:v>
                </c:pt>
                <c:pt idx="4823">
                  <c:v>7.9245710000000003</c:v>
                </c:pt>
                <c:pt idx="4824">
                  <c:v>7.9082030000000003</c:v>
                </c:pt>
                <c:pt idx="4825">
                  <c:v>7.9043190000000001</c:v>
                </c:pt>
                <c:pt idx="4826">
                  <c:v>7.9045040000000002</c:v>
                </c:pt>
                <c:pt idx="4827">
                  <c:v>7.8911870000000004</c:v>
                </c:pt>
                <c:pt idx="4828">
                  <c:v>7.8695469999999998</c:v>
                </c:pt>
                <c:pt idx="4829">
                  <c:v>7.8337570000000003</c:v>
                </c:pt>
                <c:pt idx="4830">
                  <c:v>7.7652299999999999</c:v>
                </c:pt>
                <c:pt idx="4831">
                  <c:v>7.8070310000000003</c:v>
                </c:pt>
                <c:pt idx="4832">
                  <c:v>7.8070310000000003</c:v>
                </c:pt>
                <c:pt idx="4833">
                  <c:v>7.8109149999999996</c:v>
                </c:pt>
                <c:pt idx="4834">
                  <c:v>7.8169259999999996</c:v>
                </c:pt>
                <c:pt idx="4835">
                  <c:v>7.8037020000000004</c:v>
                </c:pt>
                <c:pt idx="4836">
                  <c:v>7.7642129999999998</c:v>
                </c:pt>
                <c:pt idx="4837">
                  <c:v>7.7338800000000001</c:v>
                </c:pt>
                <c:pt idx="4838">
                  <c:v>7.7014199999999997</c:v>
                </c:pt>
                <c:pt idx="4839">
                  <c:v>7.6848660000000004</c:v>
                </c:pt>
                <c:pt idx="4840">
                  <c:v>7.666741</c:v>
                </c:pt>
                <c:pt idx="4841">
                  <c:v>7.6452850000000003</c:v>
                </c:pt>
                <c:pt idx="4842">
                  <c:v>7.6485219999999998</c:v>
                </c:pt>
                <c:pt idx="4843">
                  <c:v>7.6334479999999996</c:v>
                </c:pt>
                <c:pt idx="4844">
                  <c:v>7.6433429999999998</c:v>
                </c:pt>
                <c:pt idx="4845">
                  <c:v>7.6172639999999996</c:v>
                </c:pt>
                <c:pt idx="4846">
                  <c:v>7.6165250000000002</c:v>
                </c:pt>
                <c:pt idx="4847">
                  <c:v>7.6052419999999996</c:v>
                </c:pt>
                <c:pt idx="4848">
                  <c:v>7.5817519999999998</c:v>
                </c:pt>
                <c:pt idx="4849">
                  <c:v>7.5751860000000004</c:v>
                </c:pt>
                <c:pt idx="4850">
                  <c:v>7.5686200000000001</c:v>
                </c:pt>
                <c:pt idx="4851">
                  <c:v>7.5695449999999997</c:v>
                </c:pt>
                <c:pt idx="4852">
                  <c:v>7.5650139999999997</c:v>
                </c:pt>
                <c:pt idx="4853">
                  <c:v>7.565569</c:v>
                </c:pt>
                <c:pt idx="4854">
                  <c:v>7.5636270000000003</c:v>
                </c:pt>
                <c:pt idx="4855">
                  <c:v>7.5645509999999998</c:v>
                </c:pt>
                <c:pt idx="4856">
                  <c:v>7.5413389999999998</c:v>
                </c:pt>
                <c:pt idx="4857">
                  <c:v>7.5257100000000001</c:v>
                </c:pt>
                <c:pt idx="4858">
                  <c:v>7.5042549999999997</c:v>
                </c:pt>
                <c:pt idx="4859">
                  <c:v>7.486129</c:v>
                </c:pt>
                <c:pt idx="4860">
                  <c:v>7.508356</c:v>
                </c:pt>
                <c:pt idx="4861">
                  <c:v>7.4804649999999997</c:v>
                </c:pt>
                <c:pt idx="4862">
                  <c:v>7.4646970000000001</c:v>
                </c:pt>
                <c:pt idx="4863">
                  <c:v>7.4616819999999997</c:v>
                </c:pt>
                <c:pt idx="4864">
                  <c:v>7.4633750000000001</c:v>
                </c:pt>
                <c:pt idx="4865">
                  <c:v>7.4542840000000004</c:v>
                </c:pt>
                <c:pt idx="4866">
                  <c:v>7.4484110000000001</c:v>
                </c:pt>
                <c:pt idx="4867">
                  <c:v>7.4237840000000004</c:v>
                </c:pt>
                <c:pt idx="4868">
                  <c:v>7.4013770000000001</c:v>
                </c:pt>
                <c:pt idx="4869">
                  <c:v>7.386247</c:v>
                </c:pt>
                <c:pt idx="4870">
                  <c:v>7.346444</c:v>
                </c:pt>
                <c:pt idx="4871">
                  <c:v>7.3387130000000003</c:v>
                </c:pt>
                <c:pt idx="4872">
                  <c:v>7.3086390000000003</c:v>
                </c:pt>
                <c:pt idx="4873">
                  <c:v>7.2848629999999996</c:v>
                </c:pt>
                <c:pt idx="4874">
                  <c:v>7.2575810000000001</c:v>
                </c:pt>
                <c:pt idx="4875">
                  <c:v>7.2481580000000001</c:v>
                </c:pt>
                <c:pt idx="4876">
                  <c:v>7.2198779999999996</c:v>
                </c:pt>
                <c:pt idx="4877">
                  <c:v>7.2057010000000004</c:v>
                </c:pt>
                <c:pt idx="4878">
                  <c:v>7.1849860000000003</c:v>
                </c:pt>
                <c:pt idx="4879">
                  <c:v>7.183497</c:v>
                </c:pt>
                <c:pt idx="4880">
                  <c:v>7.1688669999999997</c:v>
                </c:pt>
                <c:pt idx="4881">
                  <c:v>7.1526730000000001</c:v>
                </c:pt>
                <c:pt idx="4882">
                  <c:v>7.1348250000000002</c:v>
                </c:pt>
                <c:pt idx="4883">
                  <c:v>7.1267889999999996</c:v>
                </c:pt>
                <c:pt idx="4884">
                  <c:v>7.1102259999999999</c:v>
                </c:pt>
                <c:pt idx="4885">
                  <c:v>7.0977319999999997</c:v>
                </c:pt>
                <c:pt idx="4886">
                  <c:v>7.1037340000000002</c:v>
                </c:pt>
                <c:pt idx="4887">
                  <c:v>7.0767579999999999</c:v>
                </c:pt>
                <c:pt idx="4888">
                  <c:v>7.0494760000000003</c:v>
                </c:pt>
                <c:pt idx="4889">
                  <c:v>7.0357339999999997</c:v>
                </c:pt>
                <c:pt idx="4890">
                  <c:v>7.0240169999999997</c:v>
                </c:pt>
                <c:pt idx="4891">
                  <c:v>7.0103299999999997</c:v>
                </c:pt>
                <c:pt idx="4892">
                  <c:v>6.9975959999999997</c:v>
                </c:pt>
                <c:pt idx="4893">
                  <c:v>6.9885789999999997</c:v>
                </c:pt>
                <c:pt idx="4894">
                  <c:v>6.9874140000000002</c:v>
                </c:pt>
                <c:pt idx="4895">
                  <c:v>6.9940819999999997</c:v>
                </c:pt>
                <c:pt idx="4896">
                  <c:v>6.98611</c:v>
                </c:pt>
                <c:pt idx="4897">
                  <c:v>6.98759</c:v>
                </c:pt>
                <c:pt idx="4898">
                  <c:v>6.9809960000000002</c:v>
                </c:pt>
                <c:pt idx="4899">
                  <c:v>6.957821</c:v>
                </c:pt>
                <c:pt idx="4900">
                  <c:v>6.9395470000000001</c:v>
                </c:pt>
                <c:pt idx="4901">
                  <c:v>6.9267750000000001</c:v>
                </c:pt>
                <c:pt idx="4902">
                  <c:v>6.9162509999999999</c:v>
                </c:pt>
                <c:pt idx="4903">
                  <c:v>6.8912909999999998</c:v>
                </c:pt>
                <c:pt idx="4904">
                  <c:v>6.8931959999999997</c:v>
                </c:pt>
                <c:pt idx="4905">
                  <c:v>6.8881290000000002</c:v>
                </c:pt>
                <c:pt idx="4906">
                  <c:v>6.8751170000000004</c:v>
                </c:pt>
                <c:pt idx="4907">
                  <c:v>6.8539950000000003</c:v>
                </c:pt>
                <c:pt idx="4908">
                  <c:v>6.8360440000000002</c:v>
                </c:pt>
                <c:pt idx="4909">
                  <c:v>6.8232080000000002</c:v>
                </c:pt>
                <c:pt idx="4910">
                  <c:v>6.8052400000000004</c:v>
                </c:pt>
                <c:pt idx="4911">
                  <c:v>6.7920059999999998</c:v>
                </c:pt>
                <c:pt idx="4912">
                  <c:v>6.7835999999999999</c:v>
                </c:pt>
                <c:pt idx="4913">
                  <c:v>6.7787259999999998</c:v>
                </c:pt>
                <c:pt idx="4914">
                  <c:v>6.780354</c:v>
                </c:pt>
                <c:pt idx="4915">
                  <c:v>6.7676379999999998</c:v>
                </c:pt>
                <c:pt idx="4916">
                  <c:v>6.7594630000000002</c:v>
                </c:pt>
                <c:pt idx="4917">
                  <c:v>6.7537289999999999</c:v>
                </c:pt>
                <c:pt idx="4918">
                  <c:v>6.7585930000000003</c:v>
                </c:pt>
                <c:pt idx="4919">
                  <c:v>6.7532199999999998</c:v>
                </c:pt>
                <c:pt idx="4920">
                  <c:v>6.7545339999999996</c:v>
                </c:pt>
                <c:pt idx="4921">
                  <c:v>6.7722160000000002</c:v>
                </c:pt>
                <c:pt idx="4922">
                  <c:v>6.7939939999999996</c:v>
                </c:pt>
                <c:pt idx="4923">
                  <c:v>6.8085139999999997</c:v>
                </c:pt>
                <c:pt idx="4924">
                  <c:v>6.8115930000000002</c:v>
                </c:pt>
                <c:pt idx="4925">
                  <c:v>6.8189539999999997</c:v>
                </c:pt>
                <c:pt idx="4926">
                  <c:v>6.8172439999999996</c:v>
                </c:pt>
                <c:pt idx="4927">
                  <c:v>6.8091980000000003</c:v>
                </c:pt>
                <c:pt idx="4928">
                  <c:v>6.7963529999999999</c:v>
                </c:pt>
                <c:pt idx="4929">
                  <c:v>6.7819070000000004</c:v>
                </c:pt>
                <c:pt idx="4930">
                  <c:v>6.7808440000000001</c:v>
                </c:pt>
                <c:pt idx="4931">
                  <c:v>6.74376</c:v>
                </c:pt>
                <c:pt idx="4932">
                  <c:v>6.7096910000000003</c:v>
                </c:pt>
                <c:pt idx="4933">
                  <c:v>6.6844720000000004</c:v>
                </c:pt>
                <c:pt idx="4934">
                  <c:v>6.6671870000000002</c:v>
                </c:pt>
                <c:pt idx="4935">
                  <c:v>6.6396930000000003</c:v>
                </c:pt>
                <c:pt idx="4936">
                  <c:v>6.638306</c:v>
                </c:pt>
                <c:pt idx="4937">
                  <c:v>6.6219010000000003</c:v>
                </c:pt>
                <c:pt idx="4938">
                  <c:v>6.6089719999999996</c:v>
                </c:pt>
                <c:pt idx="4939">
                  <c:v>6.6157409999999999</c:v>
                </c:pt>
                <c:pt idx="4940">
                  <c:v>6.6041169999999996</c:v>
                </c:pt>
                <c:pt idx="4941">
                  <c:v>6.5682720000000003</c:v>
                </c:pt>
                <c:pt idx="4942">
                  <c:v>6.5726560000000003</c:v>
                </c:pt>
                <c:pt idx="4943">
                  <c:v>6.5575080000000003</c:v>
                </c:pt>
                <c:pt idx="4944">
                  <c:v>6.5528370000000002</c:v>
                </c:pt>
                <c:pt idx="4945">
                  <c:v>6.5517370000000001</c:v>
                </c:pt>
                <c:pt idx="4946">
                  <c:v>6.5583770000000001</c:v>
                </c:pt>
                <c:pt idx="4947">
                  <c:v>6.5420540000000003</c:v>
                </c:pt>
                <c:pt idx="4948">
                  <c:v>6.5571010000000003</c:v>
                </c:pt>
                <c:pt idx="4949">
                  <c:v>6.567431</c:v>
                </c:pt>
                <c:pt idx="4950">
                  <c:v>6.5437099999999999</c:v>
                </c:pt>
                <c:pt idx="4951">
                  <c:v>6.5522359999999997</c:v>
                </c:pt>
                <c:pt idx="4952">
                  <c:v>6.540362</c:v>
                </c:pt>
                <c:pt idx="4953">
                  <c:v>6.5393540000000003</c:v>
                </c:pt>
                <c:pt idx="4954">
                  <c:v>6.524178</c:v>
                </c:pt>
                <c:pt idx="4955">
                  <c:v>6.5171409999999996</c:v>
                </c:pt>
                <c:pt idx="4956">
                  <c:v>6.508864</c:v>
                </c:pt>
                <c:pt idx="4957">
                  <c:v>6.5035369999999997</c:v>
                </c:pt>
                <c:pt idx="4958">
                  <c:v>6.4975630000000004</c:v>
                </c:pt>
                <c:pt idx="4959">
                  <c:v>6.513395</c:v>
                </c:pt>
                <c:pt idx="4960">
                  <c:v>6.5220419999999999</c:v>
                </c:pt>
                <c:pt idx="4961">
                  <c:v>6.5385119999999999</c:v>
                </c:pt>
                <c:pt idx="4962">
                  <c:v>6.5407869999999999</c:v>
                </c:pt>
                <c:pt idx="4963">
                  <c:v>6.5206359999999997</c:v>
                </c:pt>
                <c:pt idx="4964">
                  <c:v>6.4977200000000002</c:v>
                </c:pt>
                <c:pt idx="4965">
                  <c:v>6.4673129999999999</c:v>
                </c:pt>
                <c:pt idx="4966">
                  <c:v>6.4625130000000004</c:v>
                </c:pt>
                <c:pt idx="4967">
                  <c:v>6.466971</c:v>
                </c:pt>
                <c:pt idx="4968">
                  <c:v>6.4563629999999996</c:v>
                </c:pt>
                <c:pt idx="4969">
                  <c:v>6.4598040000000001</c:v>
                </c:pt>
                <c:pt idx="4970">
                  <c:v>6.4647790000000001</c:v>
                </c:pt>
                <c:pt idx="4971">
                  <c:v>6.4587029999999999</c:v>
                </c:pt>
                <c:pt idx="4972">
                  <c:v>6.46624</c:v>
                </c:pt>
                <c:pt idx="4973">
                  <c:v>6.462523</c:v>
                </c:pt>
                <c:pt idx="4974">
                  <c:v>6.4647880000000004</c:v>
                </c:pt>
                <c:pt idx="4975">
                  <c:v>6.4543010000000001</c:v>
                </c:pt>
                <c:pt idx="4976">
                  <c:v>6.4545880000000002</c:v>
                </c:pt>
                <c:pt idx="4977">
                  <c:v>6.4314590000000003</c:v>
                </c:pt>
                <c:pt idx="4978">
                  <c:v>6.4354719999999999</c:v>
                </c:pt>
                <c:pt idx="4979">
                  <c:v>6.4238390000000001</c:v>
                </c:pt>
                <c:pt idx="4980">
                  <c:v>6.4355190000000002</c:v>
                </c:pt>
                <c:pt idx="4981">
                  <c:v>6.4095510000000004</c:v>
                </c:pt>
                <c:pt idx="4982">
                  <c:v>6.4235980000000001</c:v>
                </c:pt>
                <c:pt idx="4983">
                  <c:v>6.4279630000000001</c:v>
                </c:pt>
                <c:pt idx="4984">
                  <c:v>6.430987</c:v>
                </c:pt>
                <c:pt idx="4985">
                  <c:v>6.4310890000000001</c:v>
                </c:pt>
                <c:pt idx="4986">
                  <c:v>6.417948</c:v>
                </c:pt>
                <c:pt idx="4987">
                  <c:v>6.3982039999999998</c:v>
                </c:pt>
                <c:pt idx="4988">
                  <c:v>6.3998499999999998</c:v>
                </c:pt>
                <c:pt idx="4989">
                  <c:v>6.3953090000000001</c:v>
                </c:pt>
                <c:pt idx="4990">
                  <c:v>6.3754910000000002</c:v>
                </c:pt>
                <c:pt idx="4991">
                  <c:v>6.3623219999999998</c:v>
                </c:pt>
                <c:pt idx="4992">
                  <c:v>6.3457679999999996</c:v>
                </c:pt>
                <c:pt idx="4993">
                  <c:v>6.3103759999999998</c:v>
                </c:pt>
                <c:pt idx="4994">
                  <c:v>6.2872940000000002</c:v>
                </c:pt>
                <c:pt idx="4995">
                  <c:v>6.278416</c:v>
                </c:pt>
                <c:pt idx="4996">
                  <c:v>6.2651909999999997</c:v>
                </c:pt>
                <c:pt idx="4997">
                  <c:v>6.2528920000000001</c:v>
                </c:pt>
                <c:pt idx="4998">
                  <c:v>6.2495989999999999</c:v>
                </c:pt>
                <c:pt idx="4999">
                  <c:v>6.2543899999999999</c:v>
                </c:pt>
                <c:pt idx="5000">
                  <c:v>6.2420989999999996</c:v>
                </c:pt>
                <c:pt idx="5001">
                  <c:v>6.2402129999999998</c:v>
                </c:pt>
                <c:pt idx="5002">
                  <c:v>6.2477130000000001</c:v>
                </c:pt>
                <c:pt idx="5003">
                  <c:v>6.2586529999999998</c:v>
                </c:pt>
                <c:pt idx="5004">
                  <c:v>6.2586250000000003</c:v>
                </c:pt>
                <c:pt idx="5005">
                  <c:v>6.2597719999999999</c:v>
                </c:pt>
                <c:pt idx="5006">
                  <c:v>6.2635639999999997</c:v>
                </c:pt>
                <c:pt idx="5007">
                  <c:v>6.2685389999999996</c:v>
                </c:pt>
                <c:pt idx="5008">
                  <c:v>6.2620750000000003</c:v>
                </c:pt>
                <c:pt idx="5009">
                  <c:v>6.2642389999999999</c:v>
                </c:pt>
                <c:pt idx="5010">
                  <c:v>6.2659589999999996</c:v>
                </c:pt>
                <c:pt idx="5011">
                  <c:v>6.2504220000000004</c:v>
                </c:pt>
                <c:pt idx="5012">
                  <c:v>6.2463160000000002</c:v>
                </c:pt>
                <c:pt idx="5013">
                  <c:v>6.2390290000000004</c:v>
                </c:pt>
                <c:pt idx="5014">
                  <c:v>6.2270899999999996</c:v>
                </c:pt>
                <c:pt idx="5015">
                  <c:v>6.231141</c:v>
                </c:pt>
                <c:pt idx="5016">
                  <c:v>6.2231870000000002</c:v>
                </c:pt>
                <c:pt idx="5017">
                  <c:v>6.2112299999999996</c:v>
                </c:pt>
                <c:pt idx="5018">
                  <c:v>6.2002059999999997</c:v>
                </c:pt>
                <c:pt idx="5019">
                  <c:v>6.1951850000000004</c:v>
                </c:pt>
                <c:pt idx="5020">
                  <c:v>6.1937879999999996</c:v>
                </c:pt>
                <c:pt idx="5021">
                  <c:v>6.1749130000000001</c:v>
                </c:pt>
                <c:pt idx="5022">
                  <c:v>6.1682829999999997</c:v>
                </c:pt>
                <c:pt idx="5023">
                  <c:v>6.1509340000000003</c:v>
                </c:pt>
                <c:pt idx="5024">
                  <c:v>6.1408630000000004</c:v>
                </c:pt>
                <c:pt idx="5025">
                  <c:v>6.1337789999999996</c:v>
                </c:pt>
                <c:pt idx="5026">
                  <c:v>6.1357759999999999</c:v>
                </c:pt>
                <c:pt idx="5027">
                  <c:v>6.1196479999999998</c:v>
                </c:pt>
                <c:pt idx="5028">
                  <c:v>6.1086520000000002</c:v>
                </c:pt>
                <c:pt idx="5029">
                  <c:v>6.099367</c:v>
                </c:pt>
                <c:pt idx="5030">
                  <c:v>6.0923579999999999</c:v>
                </c:pt>
                <c:pt idx="5031">
                  <c:v>6.0733810000000004</c:v>
                </c:pt>
                <c:pt idx="5032">
                  <c:v>6.0605630000000001</c:v>
                </c:pt>
                <c:pt idx="5033">
                  <c:v>6.0610999999999997</c:v>
                </c:pt>
                <c:pt idx="5034">
                  <c:v>6.0803450000000003</c:v>
                </c:pt>
                <c:pt idx="5035">
                  <c:v>5.7232469999999998</c:v>
                </c:pt>
                <c:pt idx="5036">
                  <c:v>5.6680830000000002</c:v>
                </c:pt>
                <c:pt idx="5039">
                  <c:v>5.6204939999999999</c:v>
                </c:pt>
                <c:pt idx="5040">
                  <c:v>5.610201</c:v>
                </c:pt>
                <c:pt idx="5041">
                  <c:v>5.6107370000000003</c:v>
                </c:pt>
                <c:pt idx="5042">
                  <c:v>5.6084709999999998</c:v>
                </c:pt>
                <c:pt idx="5043">
                  <c:v>5.6048179999999999</c:v>
                </c:pt>
                <c:pt idx="5044">
                  <c:v>5.602932</c:v>
                </c:pt>
                <c:pt idx="5045">
                  <c:v>5.6021830000000001</c:v>
                </c:pt>
                <c:pt idx="5046">
                  <c:v>5.6102559999999997</c:v>
                </c:pt>
                <c:pt idx="5047">
                  <c:v>5.6023589999999999</c:v>
                </c:pt>
                <c:pt idx="5048">
                  <c:v>5.6033109999999997</c:v>
                </c:pt>
                <c:pt idx="5049">
                  <c:v>5.612476</c:v>
                </c:pt>
                <c:pt idx="5050">
                  <c:v>5.6177289999999998</c:v>
                </c:pt>
                <c:pt idx="5051">
                  <c:v>5.6082859999999997</c:v>
                </c:pt>
                <c:pt idx="5052">
                  <c:v>5.6035240000000002</c:v>
                </c:pt>
                <c:pt idx="5053">
                  <c:v>5.615583</c:v>
                </c:pt>
                <c:pt idx="5054">
                  <c:v>5.6122540000000001</c:v>
                </c:pt>
                <c:pt idx="5055">
                  <c:v>5.6121429999999997</c:v>
                </c:pt>
                <c:pt idx="5056">
                  <c:v>5.6096370000000002</c:v>
                </c:pt>
                <c:pt idx="5057">
                  <c:v>5.6023959999999997</c:v>
                </c:pt>
                <c:pt idx="5058">
                  <c:v>5.598077</c:v>
                </c:pt>
                <c:pt idx="5059">
                  <c:v>5.5997320000000004</c:v>
                </c:pt>
                <c:pt idx="5060">
                  <c:v>5.6003429999999996</c:v>
                </c:pt>
                <c:pt idx="5061">
                  <c:v>5.5932959999999996</c:v>
                </c:pt>
                <c:pt idx="5062">
                  <c:v>5.5993899999999996</c:v>
                </c:pt>
                <c:pt idx="5063">
                  <c:v>5.6018869999999996</c:v>
                </c:pt>
                <c:pt idx="5064">
                  <c:v>5.5762700000000001</c:v>
                </c:pt>
                <c:pt idx="5065">
                  <c:v>5.5569240000000004</c:v>
                </c:pt>
                <c:pt idx="5066">
                  <c:v>5.5902070000000004</c:v>
                </c:pt>
                <c:pt idx="5067">
                  <c:v>5.591437</c:v>
                </c:pt>
                <c:pt idx="5068">
                  <c:v>5.5907710000000002</c:v>
                </c:pt>
                <c:pt idx="5069">
                  <c:v>5.5717939999999997</c:v>
                </c:pt>
                <c:pt idx="5070">
                  <c:v>5.554316</c:v>
                </c:pt>
                <c:pt idx="5071">
                  <c:v>5.5470839999999999</c:v>
                </c:pt>
                <c:pt idx="5072">
                  <c:v>5.5743559999999999</c:v>
                </c:pt>
                <c:pt idx="5073">
                  <c:v>5.5758359999999998</c:v>
                </c:pt>
                <c:pt idx="5074">
                  <c:v>5.5770840000000002</c:v>
                </c:pt>
                <c:pt idx="5075">
                  <c:v>5.5784159999999998</c:v>
                </c:pt>
                <c:pt idx="5076">
                  <c:v>5.5825500000000003</c:v>
                </c:pt>
                <c:pt idx="5077">
                  <c:v>5.5444209999999998</c:v>
                </c:pt>
                <c:pt idx="5078">
                  <c:v>5.5188689999999996</c:v>
                </c:pt>
                <c:pt idx="5079">
                  <c:v>5.5495530000000004</c:v>
                </c:pt>
                <c:pt idx="5080">
                  <c:v>5.549766</c:v>
                </c:pt>
                <c:pt idx="5081">
                  <c:v>5.5630829999999998</c:v>
                </c:pt>
                <c:pt idx="5082">
                  <c:v>5.5664769999999999</c:v>
                </c:pt>
                <c:pt idx="5083">
                  <c:v>5.5505060000000004</c:v>
                </c:pt>
                <c:pt idx="5084">
                  <c:v>5.5310670000000002</c:v>
                </c:pt>
                <c:pt idx="5085">
                  <c:v>5.52475</c:v>
                </c:pt>
                <c:pt idx="5086">
                  <c:v>5.5428110000000004</c:v>
                </c:pt>
                <c:pt idx="5087">
                  <c:v>5.5485360000000004</c:v>
                </c:pt>
                <c:pt idx="5088">
                  <c:v>5.5166680000000001</c:v>
                </c:pt>
                <c:pt idx="5089">
                  <c:v>5.5151969999999997</c:v>
                </c:pt>
                <c:pt idx="5090">
                  <c:v>5.5268129999999998</c:v>
                </c:pt>
                <c:pt idx="5091">
                  <c:v>5.5347569999999999</c:v>
                </c:pt>
                <c:pt idx="5092">
                  <c:v>5.5316210000000003</c:v>
                </c:pt>
                <c:pt idx="5093">
                  <c:v>5.5616399999999997</c:v>
                </c:pt>
                <c:pt idx="5094">
                  <c:v>5.5492759999999999</c:v>
                </c:pt>
                <c:pt idx="5095">
                  <c:v>5.5295040000000002</c:v>
                </c:pt>
                <c:pt idx="5096">
                  <c:v>5.5112110000000003</c:v>
                </c:pt>
                <c:pt idx="5097">
                  <c:v>5.5298639999999999</c:v>
                </c:pt>
                <c:pt idx="5098">
                  <c:v>5.5179809999999998</c:v>
                </c:pt>
                <c:pt idx="5099">
                  <c:v>5.4787980000000003</c:v>
                </c:pt>
                <c:pt idx="5100">
                  <c:v>5.4883230000000003</c:v>
                </c:pt>
                <c:pt idx="5101">
                  <c:v>5.4695400000000003</c:v>
                </c:pt>
                <c:pt idx="5102">
                  <c:v>5.4660169999999999</c:v>
                </c:pt>
                <c:pt idx="5103">
                  <c:v>5.4572589999999996</c:v>
                </c:pt>
                <c:pt idx="5104">
                  <c:v>5.437811</c:v>
                </c:pt>
                <c:pt idx="5105">
                  <c:v>5.4039169999999999</c:v>
                </c:pt>
                <c:pt idx="5106">
                  <c:v>5.4081809999999999</c:v>
                </c:pt>
                <c:pt idx="5107">
                  <c:v>5.3922470000000002</c:v>
                </c:pt>
                <c:pt idx="5108">
                  <c:v>5.4047409999999996</c:v>
                </c:pt>
                <c:pt idx="5109">
                  <c:v>5.39466</c:v>
                </c:pt>
                <c:pt idx="5110">
                  <c:v>5.4004500000000002</c:v>
                </c:pt>
                <c:pt idx="5111">
                  <c:v>5.3728819999999997</c:v>
                </c:pt>
                <c:pt idx="5112">
                  <c:v>5.3461179999999997</c:v>
                </c:pt>
                <c:pt idx="5113">
                  <c:v>5.3386089999999999</c:v>
                </c:pt>
                <c:pt idx="5114">
                  <c:v>5.3360469999999998</c:v>
                </c:pt>
                <c:pt idx="5115">
                  <c:v>5.3350390000000001</c:v>
                </c:pt>
                <c:pt idx="5116">
                  <c:v>5.3400239999999997</c:v>
                </c:pt>
                <c:pt idx="5117">
                  <c:v>5.3297489999999996</c:v>
                </c:pt>
                <c:pt idx="5118">
                  <c:v>5.323156</c:v>
                </c:pt>
                <c:pt idx="5119">
                  <c:v>5.3263740000000004</c:v>
                </c:pt>
                <c:pt idx="5120">
                  <c:v>5.3277979999999996</c:v>
                </c:pt>
                <c:pt idx="5121">
                  <c:v>5.3254400000000004</c:v>
                </c:pt>
                <c:pt idx="5122">
                  <c:v>5.2994529999999997</c:v>
                </c:pt>
                <c:pt idx="5123">
                  <c:v>5.3818339999999996</c:v>
                </c:pt>
                <c:pt idx="5124">
                  <c:v>5.4075889999999998</c:v>
                </c:pt>
                <c:pt idx="5125">
                  <c:v>5.3386459999999998</c:v>
                </c:pt>
                <c:pt idx="5126">
                  <c:v>5.3323479999999996</c:v>
                </c:pt>
                <c:pt idx="5127">
                  <c:v>5.3251900000000001</c:v>
                </c:pt>
                <c:pt idx="5128">
                  <c:v>5.3087850000000003</c:v>
                </c:pt>
                <c:pt idx="5129">
                  <c:v>5.3472559999999998</c:v>
                </c:pt>
                <c:pt idx="5130">
                  <c:v>5.3335499999999998</c:v>
                </c:pt>
                <c:pt idx="5131">
                  <c:v>5.2976320000000001</c:v>
                </c:pt>
                <c:pt idx="5132">
                  <c:v>5.251633</c:v>
                </c:pt>
                <c:pt idx="5133">
                  <c:v>5.2831029999999997</c:v>
                </c:pt>
                <c:pt idx="5134">
                  <c:v>5.258356</c:v>
                </c:pt>
                <c:pt idx="5135">
                  <c:v>5.2787379999999997</c:v>
                </c:pt>
                <c:pt idx="5136">
                  <c:v>5.2770640000000002</c:v>
                </c:pt>
                <c:pt idx="5137">
                  <c:v>5.2338120000000004</c:v>
                </c:pt>
                <c:pt idx="5138">
                  <c:v>5.1945920000000001</c:v>
                </c:pt>
                <c:pt idx="5139">
                  <c:v>5.2403130000000004</c:v>
                </c:pt>
                <c:pt idx="5140">
                  <c:v>5.2498760000000004</c:v>
                </c:pt>
                <c:pt idx="5141">
                  <c:v>5.2346349999999999</c:v>
                </c:pt>
                <c:pt idx="5142">
                  <c:v>5.195646</c:v>
                </c:pt>
                <c:pt idx="5143">
                  <c:v>5.1727299999999996</c:v>
                </c:pt>
                <c:pt idx="5144">
                  <c:v>5.1547980000000004</c:v>
                </c:pt>
                <c:pt idx="5145">
                  <c:v>5.1454019999999998</c:v>
                </c:pt>
                <c:pt idx="5146">
                  <c:v>5.1204789999999996</c:v>
                </c:pt>
                <c:pt idx="5147">
                  <c:v>5.1160769999999998</c:v>
                </c:pt>
                <c:pt idx="5148">
                  <c:v>5.1335090000000001</c:v>
                </c:pt>
                <c:pt idx="5149">
                  <c:v>5.1147729999999996</c:v>
                </c:pt>
                <c:pt idx="5150">
                  <c:v>5.0896929999999996</c:v>
                </c:pt>
                <c:pt idx="5151">
                  <c:v>5.0815270000000003</c:v>
                </c:pt>
                <c:pt idx="5152">
                  <c:v>5.104832</c:v>
                </c:pt>
                <c:pt idx="5153">
                  <c:v>5.0900350000000003</c:v>
                </c:pt>
                <c:pt idx="5154">
                  <c:v>5.0668689999999996</c:v>
                </c:pt>
                <c:pt idx="5155">
                  <c:v>5.0780409999999998</c:v>
                </c:pt>
                <c:pt idx="5156">
                  <c:v>5.0614869999999996</c:v>
                </c:pt>
                <c:pt idx="5157">
                  <c:v>5.0524149999999999</c:v>
                </c:pt>
                <c:pt idx="5158">
                  <c:v>5.0404479999999996</c:v>
                </c:pt>
                <c:pt idx="5159">
                  <c:v>5.0469220000000004</c:v>
                </c:pt>
                <c:pt idx="5160">
                  <c:v>5.0391630000000003</c:v>
                </c:pt>
                <c:pt idx="5161">
                  <c:v>5.0369989999999998</c:v>
                </c:pt>
                <c:pt idx="5162">
                  <c:v>5.0360740000000002</c:v>
                </c:pt>
                <c:pt idx="5163">
                  <c:v>5.021814</c:v>
                </c:pt>
                <c:pt idx="5164">
                  <c:v>5.0160340000000003</c:v>
                </c:pt>
                <c:pt idx="5165">
                  <c:v>5.0297390000000002</c:v>
                </c:pt>
                <c:pt idx="5166">
                  <c:v>5.009754</c:v>
                </c:pt>
                <c:pt idx="5167">
                  <c:v>5.0013290000000001</c:v>
                </c:pt>
                <c:pt idx="5168">
                  <c:v>5.000534</c:v>
                </c:pt>
                <c:pt idx="5169">
                  <c:v>4.9889739999999998</c:v>
                </c:pt>
                <c:pt idx="5170">
                  <c:v>4.962396</c:v>
                </c:pt>
                <c:pt idx="5171">
                  <c:v>4.9580399999999996</c:v>
                </c:pt>
                <c:pt idx="5172">
                  <c:v>4.9576330000000004</c:v>
                </c:pt>
                <c:pt idx="5173">
                  <c:v>4.9430769999999997</c:v>
                </c:pt>
                <c:pt idx="5174">
                  <c:v>4.9445100000000002</c:v>
                </c:pt>
                <c:pt idx="5175">
                  <c:v>4.9611470000000004</c:v>
                </c:pt>
                <c:pt idx="5176">
                  <c:v>4.9682219999999999</c:v>
                </c:pt>
                <c:pt idx="5177">
                  <c:v>4.9507620000000001</c:v>
                </c:pt>
                <c:pt idx="5178">
                  <c:v>4.9391100000000003</c:v>
                </c:pt>
                <c:pt idx="5179">
                  <c:v>4.9521769999999998</c:v>
                </c:pt>
                <c:pt idx="5180">
                  <c:v>4.9578639999999998</c:v>
                </c:pt>
                <c:pt idx="5181">
                  <c:v>4.9173309999999999</c:v>
                </c:pt>
                <c:pt idx="5182">
                  <c:v>4.9039679999999999</c:v>
                </c:pt>
                <c:pt idx="5183">
                  <c:v>4.9391189999999998</c:v>
                </c:pt>
                <c:pt idx="5184">
                  <c:v>4.9326639999999999</c:v>
                </c:pt>
                <c:pt idx="5185">
                  <c:v>4.9109410000000002</c:v>
                </c:pt>
                <c:pt idx="5186">
                  <c:v>4.8964400000000001</c:v>
                </c:pt>
                <c:pt idx="5187">
                  <c:v>4.9003699999999997</c:v>
                </c:pt>
                <c:pt idx="5188">
                  <c:v>4.8805339999999999</c:v>
                </c:pt>
                <c:pt idx="5189">
                  <c:v>4.8906879999999999</c:v>
                </c:pt>
                <c:pt idx="5190">
                  <c:v>4.8611779999999998</c:v>
                </c:pt>
                <c:pt idx="5191">
                  <c:v>4.8508389999999997</c:v>
                </c:pt>
                <c:pt idx="5192">
                  <c:v>4.8437729999999997</c:v>
                </c:pt>
                <c:pt idx="5193">
                  <c:v>4.8448650000000004</c:v>
                </c:pt>
                <c:pt idx="5194">
                  <c:v>4.8558050000000001</c:v>
                </c:pt>
                <c:pt idx="5195">
                  <c:v>4.8458079999999999</c:v>
                </c:pt>
                <c:pt idx="5196">
                  <c:v>4.8483510000000001</c:v>
                </c:pt>
                <c:pt idx="5197">
                  <c:v>4.8494149999999996</c:v>
                </c:pt>
                <c:pt idx="5198">
                  <c:v>4.8222259999999997</c:v>
                </c:pt>
                <c:pt idx="5199">
                  <c:v>4.8435699999999997</c:v>
                </c:pt>
                <c:pt idx="5200">
                  <c:v>4.8640910000000002</c:v>
                </c:pt>
                <c:pt idx="5201">
                  <c:v>4.8609099999999996</c:v>
                </c:pt>
                <c:pt idx="5202">
                  <c:v>4.8665880000000001</c:v>
                </c:pt>
                <c:pt idx="5203">
                  <c:v>4.8623989999999999</c:v>
                </c:pt>
                <c:pt idx="5204">
                  <c:v>4.8397230000000002</c:v>
                </c:pt>
                <c:pt idx="5205">
                  <c:v>4.8454009999999998</c:v>
                </c:pt>
                <c:pt idx="5206">
                  <c:v>4.806578</c:v>
                </c:pt>
                <c:pt idx="5207">
                  <c:v>4.8168709999999999</c:v>
                </c:pt>
                <c:pt idx="5208">
                  <c:v>4.797358</c:v>
                </c:pt>
                <c:pt idx="5209">
                  <c:v>4.7933079999999997</c:v>
                </c:pt>
                <c:pt idx="5210">
                  <c:v>4.8124039999999999</c:v>
                </c:pt>
                <c:pt idx="5211">
                  <c:v>4.8079010000000002</c:v>
                </c:pt>
                <c:pt idx="5212">
                  <c:v>4.7971550000000001</c:v>
                </c:pt>
                <c:pt idx="5213">
                  <c:v>4.830965</c:v>
                </c:pt>
                <c:pt idx="5214">
                  <c:v>4.8343129999999999</c:v>
                </c:pt>
                <c:pt idx="5215">
                  <c:v>4.8194049999999997</c:v>
                </c:pt>
                <c:pt idx="5216">
                  <c:v>4.817075</c:v>
                </c:pt>
                <c:pt idx="5217">
                  <c:v>4.7898860000000001</c:v>
                </c:pt>
                <c:pt idx="5218">
                  <c:v>4.8697509999999999</c:v>
                </c:pt>
                <c:pt idx="5219">
                  <c:v>4.8456229999999998</c:v>
                </c:pt>
                <c:pt idx="5220">
                  <c:v>4.8459370000000002</c:v>
                </c:pt>
                <c:pt idx="5221">
                  <c:v>4.8363290000000001</c:v>
                </c:pt>
                <c:pt idx="5222">
                  <c:v>4.8083539999999996</c:v>
                </c:pt>
                <c:pt idx="5223">
                  <c:v>4.791569</c:v>
                </c:pt>
                <c:pt idx="5224">
                  <c:v>4.7963129999999996</c:v>
                </c:pt>
                <c:pt idx="5225">
                  <c:v>4.7592290000000004</c:v>
                </c:pt>
                <c:pt idx="5226">
                  <c:v>4.6903420000000002</c:v>
                </c:pt>
                <c:pt idx="5227">
                  <c:v>4.7153939999999999</c:v>
                </c:pt>
                <c:pt idx="5228">
                  <c:v>4.7349160000000001</c:v>
                </c:pt>
                <c:pt idx="5229">
                  <c:v>4.6887509999999999</c:v>
                </c:pt>
                <c:pt idx="5230">
                  <c:v>4.6967499999999998</c:v>
                </c:pt>
                <c:pt idx="5231">
                  <c:v>4.7058869999999997</c:v>
                </c:pt>
                <c:pt idx="5232">
                  <c:v>4.7007089999999998</c:v>
                </c:pt>
                <c:pt idx="5233">
                  <c:v>4.6831100000000001</c:v>
                </c:pt>
                <c:pt idx="5234">
                  <c:v>4.702013</c:v>
                </c:pt>
                <c:pt idx="5235">
                  <c:v>4.702299</c:v>
                </c:pt>
                <c:pt idx="5236">
                  <c:v>4.6920710000000003</c:v>
                </c:pt>
                <c:pt idx="5237">
                  <c:v>4.6812230000000001</c:v>
                </c:pt>
                <c:pt idx="5238">
                  <c:v>4.7168650000000003</c:v>
                </c:pt>
                <c:pt idx="5239">
                  <c:v>4.7016239999999998</c:v>
                </c:pt>
                <c:pt idx="5240">
                  <c:v>4.6674069999999999</c:v>
                </c:pt>
                <c:pt idx="5241">
                  <c:v>4.669645</c:v>
                </c:pt>
                <c:pt idx="5242">
                  <c:v>4.6925239999999997</c:v>
                </c:pt>
                <c:pt idx="5243">
                  <c:v>4.6519440000000003</c:v>
                </c:pt>
                <c:pt idx="5244">
                  <c:v>4.641235</c:v>
                </c:pt>
                <c:pt idx="5245">
                  <c:v>4.6379250000000001</c:v>
                </c:pt>
                <c:pt idx="5246">
                  <c:v>4.6323850000000002</c:v>
                </c:pt>
                <c:pt idx="5247">
                  <c:v>4.6311270000000002</c:v>
                </c:pt>
                <c:pt idx="5248">
                  <c:v>4.6254860000000004</c:v>
                </c:pt>
                <c:pt idx="5249">
                  <c:v>4.6332079999999998</c:v>
                </c:pt>
                <c:pt idx="5250">
                  <c:v>4.6214729999999999</c:v>
                </c:pt>
                <c:pt idx="5251">
                  <c:v>4.6184390000000004</c:v>
                </c:pt>
                <c:pt idx="5252">
                  <c:v>4.6162570000000001</c:v>
                </c:pt>
                <c:pt idx="5253">
                  <c:v>4.6053170000000003</c:v>
                </c:pt>
                <c:pt idx="5254">
                  <c:v>4.5771480000000002</c:v>
                </c:pt>
                <c:pt idx="5255">
                  <c:v>4.5918239999999999</c:v>
                </c:pt>
                <c:pt idx="5256">
                  <c:v>4.6158960000000002</c:v>
                </c:pt>
                <c:pt idx="5257">
                  <c:v>4.6040590000000003</c:v>
                </c:pt>
                <c:pt idx="5258">
                  <c:v>4.5803099999999999</c:v>
                </c:pt>
                <c:pt idx="5259">
                  <c:v>4.5660689999999997</c:v>
                </c:pt>
                <c:pt idx="5260">
                  <c:v>4.5782569999999998</c:v>
                </c:pt>
                <c:pt idx="5261">
                  <c:v>4.5635529999999997</c:v>
                </c:pt>
                <c:pt idx="5262">
                  <c:v>4.5553319999999999</c:v>
                </c:pt>
                <c:pt idx="5263">
                  <c:v>4.5374829999999999</c:v>
                </c:pt>
                <c:pt idx="5264">
                  <c:v>4.5182019999999996</c:v>
                </c:pt>
                <c:pt idx="5265">
                  <c:v>4.5265620000000002</c:v>
                </c:pt>
                <c:pt idx="5266">
                  <c:v>4.5369010000000003</c:v>
                </c:pt>
                <c:pt idx="5267">
                  <c:v>4.5414969999999997</c:v>
                </c:pt>
                <c:pt idx="5268">
                  <c:v>4.5298910000000001</c:v>
                </c:pt>
                <c:pt idx="5269">
                  <c:v>4.5356249999999996</c:v>
                </c:pt>
                <c:pt idx="5270">
                  <c:v>4.5403409999999997</c:v>
                </c:pt>
                <c:pt idx="5271">
                  <c:v>4.5356709999999998</c:v>
                </c:pt>
                <c:pt idx="5272">
                  <c:v>4.5277820000000002</c:v>
                </c:pt>
                <c:pt idx="5273">
                  <c:v>4.5156580000000002</c:v>
                </c:pt>
                <c:pt idx="5274">
                  <c:v>4.512588</c:v>
                </c:pt>
                <c:pt idx="5275">
                  <c:v>4.5111819999999998</c:v>
                </c:pt>
                <c:pt idx="5276">
                  <c:v>4.4936759999999998</c:v>
                </c:pt>
                <c:pt idx="5277">
                  <c:v>4.4964599999999999</c:v>
                </c:pt>
                <c:pt idx="5278">
                  <c:v>4.505865</c:v>
                </c:pt>
                <c:pt idx="5279">
                  <c:v>4.4902639999999998</c:v>
                </c:pt>
                <c:pt idx="5280">
                  <c:v>4.500788</c:v>
                </c:pt>
                <c:pt idx="5281">
                  <c:v>4.5024620000000004</c:v>
                </c:pt>
                <c:pt idx="5282">
                  <c:v>4.5080200000000001</c:v>
                </c:pt>
                <c:pt idx="5283">
                  <c:v>4.4894499999999997</c:v>
                </c:pt>
                <c:pt idx="5284">
                  <c:v>4.4990490000000003</c:v>
                </c:pt>
                <c:pt idx="5285">
                  <c:v>4.5341449999999996</c:v>
                </c:pt>
                <c:pt idx="5286">
                  <c:v>4.5166199999999996</c:v>
                </c:pt>
                <c:pt idx="5287">
                  <c:v>4.4933160000000001</c:v>
                </c:pt>
                <c:pt idx="5288">
                  <c:v>4.4818850000000001</c:v>
                </c:pt>
                <c:pt idx="5289">
                  <c:v>4.4747830000000004</c:v>
                </c:pt>
                <c:pt idx="5290">
                  <c:v>4.4835409999999998</c:v>
                </c:pt>
                <c:pt idx="5291">
                  <c:v>4.4598659999999999</c:v>
                </c:pt>
                <c:pt idx="5292">
                  <c:v>4.447298</c:v>
                </c:pt>
                <c:pt idx="5293">
                  <c:v>4.4450139999999996</c:v>
                </c:pt>
                <c:pt idx="5294">
                  <c:v>4.4416289999999998</c:v>
                </c:pt>
                <c:pt idx="5295">
                  <c:v>4.4516349999999996</c:v>
                </c:pt>
                <c:pt idx="5296">
                  <c:v>4.4289319999999996</c:v>
                </c:pt>
                <c:pt idx="5297">
                  <c:v>4.4305500000000002</c:v>
                </c:pt>
                <c:pt idx="5298">
                  <c:v>4.4427570000000003</c:v>
                </c:pt>
                <c:pt idx="5299">
                  <c:v>4.4348130000000001</c:v>
                </c:pt>
                <c:pt idx="5300">
                  <c:v>4.4176960000000003</c:v>
                </c:pt>
                <c:pt idx="5301">
                  <c:v>4.4202669999999999</c:v>
                </c:pt>
                <c:pt idx="5302">
                  <c:v>4.4470210000000003</c:v>
                </c:pt>
                <c:pt idx="5303">
                  <c:v>4.4166879999999997</c:v>
                </c:pt>
                <c:pt idx="5304">
                  <c:v>4.4123229999999998</c:v>
                </c:pt>
                <c:pt idx="5305">
                  <c:v>4.4055249999999999</c:v>
                </c:pt>
                <c:pt idx="5306">
                  <c:v>4.411721</c:v>
                </c:pt>
                <c:pt idx="5307">
                  <c:v>4.4068849999999999</c:v>
                </c:pt>
                <c:pt idx="5308">
                  <c:v>4.3906919999999996</c:v>
                </c:pt>
                <c:pt idx="5309">
                  <c:v>4.374009</c:v>
                </c:pt>
                <c:pt idx="5310">
                  <c:v>4.3898039999999998</c:v>
                </c:pt>
                <c:pt idx="5311">
                  <c:v>4.3842179999999997</c:v>
                </c:pt>
                <c:pt idx="5312">
                  <c:v>4.3786230000000002</c:v>
                </c:pt>
                <c:pt idx="5313">
                  <c:v>4.3976179999999996</c:v>
                </c:pt>
                <c:pt idx="5314">
                  <c:v>4.392061</c:v>
                </c:pt>
                <c:pt idx="5315">
                  <c:v>4.3596190000000004</c:v>
                </c:pt>
                <c:pt idx="5316">
                  <c:v>4.3762369999999997</c:v>
                </c:pt>
                <c:pt idx="5317">
                  <c:v>4.3871219999999997</c:v>
                </c:pt>
                <c:pt idx="5318">
                  <c:v>4.3793540000000002</c:v>
                </c:pt>
                <c:pt idx="5319">
                  <c:v>4.3673690000000001</c:v>
                </c:pt>
                <c:pt idx="5320">
                  <c:v>4.4028530000000003</c:v>
                </c:pt>
                <c:pt idx="5321">
                  <c:v>4.3606550000000004</c:v>
                </c:pt>
                <c:pt idx="5322">
                  <c:v>4.3566409999999998</c:v>
                </c:pt>
                <c:pt idx="5323">
                  <c:v>4.398072</c:v>
                </c:pt>
                <c:pt idx="5324">
                  <c:v>4.3655470000000003</c:v>
                </c:pt>
                <c:pt idx="5325">
                  <c:v>4.3443139999999998</c:v>
                </c:pt>
                <c:pt idx="5326">
                  <c:v>4.3414279999999996</c:v>
                </c:pt>
                <c:pt idx="5327">
                  <c:v>4.3817399999999997</c:v>
                </c:pt>
                <c:pt idx="5328">
                  <c:v>4.3564749999999997</c:v>
                </c:pt>
                <c:pt idx="5329">
                  <c:v>4.3337620000000001</c:v>
                </c:pt>
                <c:pt idx="5330">
                  <c:v>4.3310060000000004</c:v>
                </c:pt>
                <c:pt idx="5331">
                  <c:v>4.3627260000000003</c:v>
                </c:pt>
                <c:pt idx="5332">
                  <c:v>4.3704850000000004</c:v>
                </c:pt>
                <c:pt idx="5333">
                  <c:v>4.3734539999999997</c:v>
                </c:pt>
                <c:pt idx="5334">
                  <c:v>4.3318199999999996</c:v>
                </c:pt>
                <c:pt idx="5335">
                  <c:v>4.3322450000000003</c:v>
                </c:pt>
                <c:pt idx="5336">
                  <c:v>4.3103550000000004</c:v>
                </c:pt>
                <c:pt idx="5337">
                  <c:v>4.3191129999999998</c:v>
                </c:pt>
                <c:pt idx="5338">
                  <c:v>4.3351680000000004</c:v>
                </c:pt>
                <c:pt idx="5339">
                  <c:v>4.3287589999999998</c:v>
                </c:pt>
                <c:pt idx="5340">
                  <c:v>4.3109469999999996</c:v>
                </c:pt>
                <c:pt idx="5341">
                  <c:v>4.2976299999999998</c:v>
                </c:pt>
                <c:pt idx="5342">
                  <c:v>4.2933209999999997</c:v>
                </c:pt>
                <c:pt idx="5343">
                  <c:v>4.3033830000000002</c:v>
                </c:pt>
                <c:pt idx="5344">
                  <c:v>4.3013389999999996</c:v>
                </c:pt>
                <c:pt idx="5345">
                  <c:v>4.2963079999999998</c:v>
                </c:pt>
                <c:pt idx="5346">
                  <c:v>4.2764800000000003</c:v>
                </c:pt>
                <c:pt idx="5347">
                  <c:v>4.2541279999999997</c:v>
                </c:pt>
                <c:pt idx="5348">
                  <c:v>4.2590110000000001</c:v>
                </c:pt>
                <c:pt idx="5349">
                  <c:v>4.2488939999999999</c:v>
                </c:pt>
                <c:pt idx="5350">
                  <c:v>4.2519460000000002</c:v>
                </c:pt>
                <c:pt idx="5351">
                  <c:v>4.2590479999999999</c:v>
                </c:pt>
                <c:pt idx="5352">
                  <c:v>4.2505119999999996</c:v>
                </c:pt>
                <c:pt idx="5353">
                  <c:v>4.2571890000000003</c:v>
                </c:pt>
                <c:pt idx="5354">
                  <c:v>4.249301</c:v>
                </c:pt>
                <c:pt idx="5355">
                  <c:v>4.257263</c:v>
                </c:pt>
                <c:pt idx="5356">
                  <c:v>4.2567919999999999</c:v>
                </c:pt>
                <c:pt idx="5357">
                  <c:v>4.2379540000000002</c:v>
                </c:pt>
                <c:pt idx="5358">
                  <c:v>4.2444179999999996</c:v>
                </c:pt>
                <c:pt idx="5359">
                  <c:v>4.2478579999999999</c:v>
                </c:pt>
                <c:pt idx="5360">
                  <c:v>4.2518349999999998</c:v>
                </c:pt>
                <c:pt idx="5361">
                  <c:v>4.2403769999999996</c:v>
                </c:pt>
                <c:pt idx="5362">
                  <c:v>4.2363540000000004</c:v>
                </c:pt>
                <c:pt idx="5363">
                  <c:v>4.2337550000000004</c:v>
                </c:pt>
                <c:pt idx="5364">
                  <c:v>4.2335430000000001</c:v>
                </c:pt>
                <c:pt idx="5365">
                  <c:v>4.2270690000000002</c:v>
                </c:pt>
                <c:pt idx="5366">
                  <c:v>4.2208909999999999</c:v>
                </c:pt>
                <c:pt idx="5367">
                  <c:v>4.2072599999999998</c:v>
                </c:pt>
                <c:pt idx="5368">
                  <c:v>4.2020169999999997</c:v>
                </c:pt>
                <c:pt idx="5369">
                  <c:v>4.2134010000000002</c:v>
                </c:pt>
                <c:pt idx="5370">
                  <c:v>4.2119949999999999</c:v>
                </c:pt>
                <c:pt idx="5371">
                  <c:v>4.2087399999999997</c:v>
                </c:pt>
                <c:pt idx="5372">
                  <c:v>4.1827620000000003</c:v>
                </c:pt>
                <c:pt idx="5373">
                  <c:v>4.1759930000000001</c:v>
                </c:pt>
                <c:pt idx="5374">
                  <c:v>4.1818470000000003</c:v>
                </c:pt>
                <c:pt idx="5375">
                  <c:v>4.1616770000000001</c:v>
                </c:pt>
                <c:pt idx="5376">
                  <c:v>4.1606969999999999</c:v>
                </c:pt>
                <c:pt idx="5377">
                  <c:v>4.1700189999999999</c:v>
                </c:pt>
                <c:pt idx="5378">
                  <c:v>4.1782589999999997</c:v>
                </c:pt>
                <c:pt idx="5379">
                  <c:v>4.1608080000000003</c:v>
                </c:pt>
                <c:pt idx="5380">
                  <c:v>4.1987610000000002</c:v>
                </c:pt>
                <c:pt idx="5381">
                  <c:v>4.2012580000000002</c:v>
                </c:pt>
                <c:pt idx="5382">
                  <c:v>4.199427</c:v>
                </c:pt>
                <c:pt idx="5383">
                  <c:v>4.1848429999999999</c:v>
                </c:pt>
                <c:pt idx="5384">
                  <c:v>4.1814309999999999</c:v>
                </c:pt>
                <c:pt idx="5385">
                  <c:v>4.1833819999999999</c:v>
                </c:pt>
                <c:pt idx="5386">
                  <c:v>4.1825029999999996</c:v>
                </c:pt>
                <c:pt idx="5387">
                  <c:v>4.1770009999999997</c:v>
                </c:pt>
                <c:pt idx="5388">
                  <c:v>4.1642760000000001</c:v>
                </c:pt>
                <c:pt idx="5389">
                  <c:v>4.1568779999999999</c:v>
                </c:pt>
                <c:pt idx="5390">
                  <c:v>4.1613069999999999</c:v>
                </c:pt>
                <c:pt idx="5391">
                  <c:v>4.155786</c:v>
                </c:pt>
                <c:pt idx="5392">
                  <c:v>4.1452900000000001</c:v>
                </c:pt>
                <c:pt idx="5393">
                  <c:v>4.1517540000000004</c:v>
                </c:pt>
                <c:pt idx="5394">
                  <c:v>4.1519209999999998</c:v>
                </c:pt>
                <c:pt idx="5395">
                  <c:v>4.1550649999999996</c:v>
                </c:pt>
                <c:pt idx="5396">
                  <c:v>4.1524570000000001</c:v>
                </c:pt>
                <c:pt idx="5397">
                  <c:v>4.1467140000000002</c:v>
                </c:pt>
                <c:pt idx="5398">
                  <c:v>4.1371149999999997</c:v>
                </c:pt>
                <c:pt idx="5399">
                  <c:v>4.1519579999999996</c:v>
                </c:pt>
                <c:pt idx="5400">
                  <c:v>4.1406010000000002</c:v>
                </c:pt>
                <c:pt idx="5401">
                  <c:v>4.1400459999999999</c:v>
                </c:pt>
                <c:pt idx="5402">
                  <c:v>4.1403239999999997</c:v>
                </c:pt>
                <c:pt idx="5403">
                  <c:v>4.1248060000000004</c:v>
                </c:pt>
                <c:pt idx="5404">
                  <c:v>4.1398060000000001</c:v>
                </c:pt>
                <c:pt idx="5405">
                  <c:v>4.1411100000000003</c:v>
                </c:pt>
                <c:pt idx="5406">
                  <c:v>4.1298370000000002</c:v>
                </c:pt>
                <c:pt idx="5407">
                  <c:v>4.1135979999999996</c:v>
                </c:pt>
                <c:pt idx="5408">
                  <c:v>4.1241589999999997</c:v>
                </c:pt>
                <c:pt idx="5409">
                  <c:v>4.1229100000000001</c:v>
                </c:pt>
                <c:pt idx="5410">
                  <c:v>4.1192200000000003</c:v>
                </c:pt>
                <c:pt idx="5411">
                  <c:v>4.0994109999999999</c:v>
                </c:pt>
                <c:pt idx="5412">
                  <c:v>4.1137090000000001</c:v>
                </c:pt>
                <c:pt idx="5413">
                  <c:v>4.1089180000000001</c:v>
                </c:pt>
                <c:pt idx="5414">
                  <c:v>4.1060420000000004</c:v>
                </c:pt>
                <c:pt idx="5415">
                  <c:v>4.0931870000000004</c:v>
                </c:pt>
                <c:pt idx="5416">
                  <c:v>4.1065509999999996</c:v>
                </c:pt>
                <c:pt idx="5417">
                  <c:v>4.1034430000000004</c:v>
                </c:pt>
                <c:pt idx="5418">
                  <c:v>4.0753950000000003</c:v>
                </c:pt>
                <c:pt idx="5419">
                  <c:v>4.0822839999999996</c:v>
                </c:pt>
                <c:pt idx="5420">
                  <c:v>4.0983390000000002</c:v>
                </c:pt>
                <c:pt idx="5421">
                  <c:v>4.0867319999999996</c:v>
                </c:pt>
                <c:pt idx="5422">
                  <c:v>4.0828300000000004</c:v>
                </c:pt>
                <c:pt idx="5423">
                  <c:v>4.078983</c:v>
                </c:pt>
                <c:pt idx="5424">
                  <c:v>4.08209</c:v>
                </c:pt>
                <c:pt idx="5425">
                  <c:v>4.0654899999999996</c:v>
                </c:pt>
                <c:pt idx="5426">
                  <c:v>4.0681159999999998</c:v>
                </c:pt>
                <c:pt idx="5427">
                  <c:v>4.0556409999999996</c:v>
                </c:pt>
                <c:pt idx="5428">
                  <c:v>4.0715940000000002</c:v>
                </c:pt>
                <c:pt idx="5429">
                  <c:v>4.068486</c:v>
                </c:pt>
                <c:pt idx="5430">
                  <c:v>4.0569449999999998</c:v>
                </c:pt>
                <c:pt idx="5431">
                  <c:v>4.0559279999999998</c:v>
                </c:pt>
                <c:pt idx="5432">
                  <c:v>4.0619110000000003</c:v>
                </c:pt>
                <c:pt idx="5433">
                  <c:v>4.0546699999999998</c:v>
                </c:pt>
                <c:pt idx="5434">
                  <c:v>4.0568249999999999</c:v>
                </c:pt>
                <c:pt idx="5435">
                  <c:v>4.0586279999999997</c:v>
                </c:pt>
                <c:pt idx="5436">
                  <c:v>4.0366270000000002</c:v>
                </c:pt>
                <c:pt idx="5437">
                  <c:v>4.030875</c:v>
                </c:pt>
                <c:pt idx="5438">
                  <c:v>4.0239019999999996</c:v>
                </c:pt>
                <c:pt idx="5439">
                  <c:v>4.0326789999999999</c:v>
                </c:pt>
                <c:pt idx="5440">
                  <c:v>4.025798</c:v>
                </c:pt>
                <c:pt idx="5441">
                  <c:v>4.0263720000000003</c:v>
                </c:pt>
                <c:pt idx="5442">
                  <c:v>4.0206749999999998</c:v>
                </c:pt>
                <c:pt idx="5443">
                  <c:v>4.0245309999999996</c:v>
                </c:pt>
                <c:pt idx="5444">
                  <c:v>4.0228200000000003</c:v>
                </c:pt>
                <c:pt idx="5445">
                  <c:v>4.0206099999999996</c:v>
                </c:pt>
                <c:pt idx="5446">
                  <c:v>4.0116769999999997</c:v>
                </c:pt>
                <c:pt idx="5447">
                  <c:v>4.0094110000000001</c:v>
                </c:pt>
                <c:pt idx="5448">
                  <c:v>4.0179369999999999</c:v>
                </c:pt>
                <c:pt idx="5449">
                  <c:v>4.0110659999999996</c:v>
                </c:pt>
                <c:pt idx="5450">
                  <c:v>4.0140159999999998</c:v>
                </c:pt>
                <c:pt idx="5451">
                  <c:v>4.0143219999999999</c:v>
                </c:pt>
                <c:pt idx="5452">
                  <c:v>3.9965099999999998</c:v>
                </c:pt>
                <c:pt idx="5453">
                  <c:v>4.0020220000000002</c:v>
                </c:pt>
                <c:pt idx="5454">
                  <c:v>4.0015409999999996</c:v>
                </c:pt>
                <c:pt idx="5455">
                  <c:v>3.9963340000000001</c:v>
                </c:pt>
                <c:pt idx="5456">
                  <c:v>3.9961310000000001</c:v>
                </c:pt>
                <c:pt idx="5457">
                  <c:v>3.9981279999999999</c:v>
                </c:pt>
                <c:pt idx="5458">
                  <c:v>3.9911370000000002</c:v>
                </c:pt>
                <c:pt idx="5459">
                  <c:v>3.9969169999999998</c:v>
                </c:pt>
                <c:pt idx="5460">
                  <c:v>4.0046020000000002</c:v>
                </c:pt>
                <c:pt idx="5461">
                  <c:v>3.996159</c:v>
                </c:pt>
                <c:pt idx="5462">
                  <c:v>3.9911279999999998</c:v>
                </c:pt>
                <c:pt idx="5463">
                  <c:v>3.9826199999999998</c:v>
                </c:pt>
                <c:pt idx="5464">
                  <c:v>3.988483</c:v>
                </c:pt>
                <c:pt idx="5465">
                  <c:v>3.9746109999999999</c:v>
                </c:pt>
                <c:pt idx="5466">
                  <c:v>3.9704869999999999</c:v>
                </c:pt>
                <c:pt idx="5467">
                  <c:v>3.9627370000000002</c:v>
                </c:pt>
                <c:pt idx="5468">
                  <c:v>3.9654829999999999</c:v>
                </c:pt>
                <c:pt idx="5469">
                  <c:v>3.9676290000000001</c:v>
                </c:pt>
                <c:pt idx="5470">
                  <c:v>3.9713560000000001</c:v>
                </c:pt>
                <c:pt idx="5471">
                  <c:v>3.9666579999999998</c:v>
                </c:pt>
                <c:pt idx="5472">
                  <c:v>3.9790320000000001</c:v>
                </c:pt>
                <c:pt idx="5473">
                  <c:v>3.9666389999999998</c:v>
                </c:pt>
                <c:pt idx="5474">
                  <c:v>3.9773299999999998</c:v>
                </c:pt>
                <c:pt idx="5475">
                  <c:v>3.9667319999999999</c:v>
                </c:pt>
                <c:pt idx="5476">
                  <c:v>3.9598420000000001</c:v>
                </c:pt>
                <c:pt idx="5477">
                  <c:v>3.9217219999999999</c:v>
                </c:pt>
                <c:pt idx="5478">
                  <c:v>3.9145919999999998</c:v>
                </c:pt>
                <c:pt idx="5479">
                  <c:v>3.9241549999999998</c:v>
                </c:pt>
                <c:pt idx="5480">
                  <c:v>3.9300459999999999</c:v>
                </c:pt>
                <c:pt idx="5481">
                  <c:v>3.9388030000000001</c:v>
                </c:pt>
                <c:pt idx="5482">
                  <c:v>3.9420220000000001</c:v>
                </c:pt>
                <c:pt idx="5483">
                  <c:v>3.932321</c:v>
                </c:pt>
                <c:pt idx="5484">
                  <c:v>3.946183</c:v>
                </c:pt>
                <c:pt idx="5485">
                  <c:v>3.9449350000000001</c:v>
                </c:pt>
                <c:pt idx="5486">
                  <c:v>3.9396819999999999</c:v>
                </c:pt>
                <c:pt idx="5487">
                  <c:v>3.9474040000000001</c:v>
                </c:pt>
                <c:pt idx="5488">
                  <c:v>3.9323109999999999</c:v>
                </c:pt>
                <c:pt idx="5489">
                  <c:v>3.9347430000000001</c:v>
                </c:pt>
                <c:pt idx="5490">
                  <c:v>3.904318</c:v>
                </c:pt>
                <c:pt idx="5491">
                  <c:v>3.904531</c:v>
                </c:pt>
                <c:pt idx="5492">
                  <c:v>3.9045679999999998</c:v>
                </c:pt>
                <c:pt idx="5493">
                  <c:v>3.932598</c:v>
                </c:pt>
                <c:pt idx="5494">
                  <c:v>3.93208</c:v>
                </c:pt>
                <c:pt idx="5495">
                  <c:v>3.9158219999999999</c:v>
                </c:pt>
                <c:pt idx="5496">
                  <c:v>3.988372</c:v>
                </c:pt>
                <c:pt idx="5497">
                  <c:v>4.0224500000000001</c:v>
                </c:pt>
                <c:pt idx="5498">
                  <c:v>4.0052310000000002</c:v>
                </c:pt>
                <c:pt idx="5499">
                  <c:v>3.980521</c:v>
                </c:pt>
                <c:pt idx="5500">
                  <c:v>3.939654</c:v>
                </c:pt>
                <c:pt idx="5501">
                  <c:v>3.920261</c:v>
                </c:pt>
                <c:pt idx="5502">
                  <c:v>3.9427240000000001</c:v>
                </c:pt>
                <c:pt idx="5503">
                  <c:v>3.9287420000000002</c:v>
                </c:pt>
                <c:pt idx="5504">
                  <c:v>3.927845</c:v>
                </c:pt>
                <c:pt idx="5505">
                  <c:v>3.9250050000000001</c:v>
                </c:pt>
                <c:pt idx="5506">
                  <c:v>3.9387110000000001</c:v>
                </c:pt>
                <c:pt idx="5507">
                  <c:v>3.951797</c:v>
                </c:pt>
                <c:pt idx="5508">
                  <c:v>3.8971689999999999</c:v>
                </c:pt>
                <c:pt idx="5509">
                  <c:v>3.8928780000000001</c:v>
                </c:pt>
                <c:pt idx="5510">
                  <c:v>3.8846569999999998</c:v>
                </c:pt>
                <c:pt idx="5511">
                  <c:v>3.8801899999999998</c:v>
                </c:pt>
                <c:pt idx="5512">
                  <c:v>3.8928600000000002</c:v>
                </c:pt>
                <c:pt idx="5513">
                  <c:v>3.8894380000000002</c:v>
                </c:pt>
                <c:pt idx="5514">
                  <c:v>3.919244</c:v>
                </c:pt>
                <c:pt idx="5515">
                  <c:v>3.9338280000000001</c:v>
                </c:pt>
                <c:pt idx="5516">
                  <c:v>3.9343270000000001</c:v>
                </c:pt>
                <c:pt idx="5517">
                  <c:v>3.944121</c:v>
                </c:pt>
                <c:pt idx="5518">
                  <c:v>3.96848</c:v>
                </c:pt>
                <c:pt idx="5519">
                  <c:v>3.9422440000000001</c:v>
                </c:pt>
                <c:pt idx="5520">
                  <c:v>3.8990559999999999</c:v>
                </c:pt>
                <c:pt idx="5521">
                  <c:v>3.9005260000000002</c:v>
                </c:pt>
                <c:pt idx="5522">
                  <c:v>3.8966980000000002</c:v>
                </c:pt>
                <c:pt idx="5523">
                  <c:v>3.89114</c:v>
                </c:pt>
                <c:pt idx="5524">
                  <c:v>3.8828170000000002</c:v>
                </c:pt>
                <c:pt idx="5525">
                  <c:v>3.8684270000000001</c:v>
                </c:pt>
                <c:pt idx="5526">
                  <c:v>3.8639790000000001</c:v>
                </c:pt>
                <c:pt idx="5527">
                  <c:v>3.8650609999999999</c:v>
                </c:pt>
                <c:pt idx="5528">
                  <c:v>3.872071</c:v>
                </c:pt>
                <c:pt idx="5529">
                  <c:v>3.8774989999999998</c:v>
                </c:pt>
                <c:pt idx="5530">
                  <c:v>3.8592529999999998</c:v>
                </c:pt>
                <c:pt idx="5531">
                  <c:v>3.8660960000000002</c:v>
                </c:pt>
                <c:pt idx="5532">
                  <c:v>3.8470550000000001</c:v>
                </c:pt>
                <c:pt idx="5533">
                  <c:v>3.8486829999999999</c:v>
                </c:pt>
                <c:pt idx="5534">
                  <c:v>3.86286</c:v>
                </c:pt>
                <c:pt idx="5535">
                  <c:v>3.8504399999999999</c:v>
                </c:pt>
                <c:pt idx="5536">
                  <c:v>3.8530199999999999</c:v>
                </c:pt>
                <c:pt idx="5537">
                  <c:v>3.8613339999999998</c:v>
                </c:pt>
                <c:pt idx="5538">
                  <c:v>3.844503</c:v>
                </c:pt>
                <c:pt idx="5539">
                  <c:v>3.8743729999999998</c:v>
                </c:pt>
                <c:pt idx="5540">
                  <c:v>3.8586149999999999</c:v>
                </c:pt>
                <c:pt idx="5541">
                  <c:v>3.8503289999999999</c:v>
                </c:pt>
                <c:pt idx="5542">
                  <c:v>3.8666330000000002</c:v>
                </c:pt>
                <c:pt idx="5543">
                  <c:v>3.8441879999999999</c:v>
                </c:pt>
                <c:pt idx="5544">
                  <c:v>3.8440129999999999</c:v>
                </c:pt>
                <c:pt idx="5545">
                  <c:v>3.851032</c:v>
                </c:pt>
                <c:pt idx="5546">
                  <c:v>3.8383530000000001</c:v>
                </c:pt>
                <c:pt idx="5547">
                  <c:v>3.8258960000000002</c:v>
                </c:pt>
                <c:pt idx="5548">
                  <c:v>3.822613</c:v>
                </c:pt>
                <c:pt idx="5549">
                  <c:v>3.8270149999999998</c:v>
                </c:pt>
                <c:pt idx="5550">
                  <c:v>3.8013979999999998</c:v>
                </c:pt>
                <c:pt idx="5551">
                  <c:v>3.8058100000000001</c:v>
                </c:pt>
                <c:pt idx="5552">
                  <c:v>3.7993450000000002</c:v>
                </c:pt>
                <c:pt idx="5553">
                  <c:v>3.796719</c:v>
                </c:pt>
                <c:pt idx="5554">
                  <c:v>3.7967369999999998</c:v>
                </c:pt>
                <c:pt idx="5555">
                  <c:v>3.799207</c:v>
                </c:pt>
                <c:pt idx="5556">
                  <c:v>3.8035990000000002</c:v>
                </c:pt>
                <c:pt idx="5557">
                  <c:v>3.79671</c:v>
                </c:pt>
                <c:pt idx="5558">
                  <c:v>3.7882289999999998</c:v>
                </c:pt>
                <c:pt idx="5559">
                  <c:v>3.7914479999999999</c:v>
                </c:pt>
                <c:pt idx="5560">
                  <c:v>3.7875450000000002</c:v>
                </c:pt>
                <c:pt idx="5561">
                  <c:v>3.7836419999999999</c:v>
                </c:pt>
                <c:pt idx="5562">
                  <c:v>3.780322</c:v>
                </c:pt>
                <c:pt idx="5563">
                  <c:v>3.7865829999999998</c:v>
                </c:pt>
                <c:pt idx="5564">
                  <c:v>3.7856860000000001</c:v>
                </c:pt>
                <c:pt idx="5565">
                  <c:v>3.7793139999999998</c:v>
                </c:pt>
                <c:pt idx="5566">
                  <c:v>3.7863150000000001</c:v>
                </c:pt>
                <c:pt idx="5567">
                  <c:v>3.774302</c:v>
                </c:pt>
                <c:pt idx="5568">
                  <c:v>3.7684199999999999</c:v>
                </c:pt>
                <c:pt idx="5569">
                  <c:v>3.7585160000000002</c:v>
                </c:pt>
                <c:pt idx="5570">
                  <c:v>3.7649889999999999</c:v>
                </c:pt>
                <c:pt idx="5571">
                  <c:v>3.76511</c:v>
                </c:pt>
                <c:pt idx="5572">
                  <c:v>3.758238</c:v>
                </c:pt>
                <c:pt idx="5573">
                  <c:v>3.7596259999999999</c:v>
                </c:pt>
                <c:pt idx="5574">
                  <c:v>3.7654429999999999</c:v>
                </c:pt>
                <c:pt idx="5575">
                  <c:v>3.756278</c:v>
                </c:pt>
                <c:pt idx="5576">
                  <c:v>3.758016</c:v>
                </c:pt>
                <c:pt idx="5577">
                  <c:v>3.7598660000000002</c:v>
                </c:pt>
                <c:pt idx="5578">
                  <c:v>3.7432850000000002</c:v>
                </c:pt>
                <c:pt idx="5579">
                  <c:v>3.7408709999999998</c:v>
                </c:pt>
                <c:pt idx="5580">
                  <c:v>3.7403529999999998</c:v>
                </c:pt>
                <c:pt idx="5581">
                  <c:v>3.7291259999999999</c:v>
                </c:pt>
                <c:pt idx="5582">
                  <c:v>3.7161789999999999</c:v>
                </c:pt>
                <c:pt idx="5583">
                  <c:v>3.737717</c:v>
                </c:pt>
                <c:pt idx="5584">
                  <c:v>3.721117</c:v>
                </c:pt>
                <c:pt idx="5585">
                  <c:v>3.7338149999999999</c:v>
                </c:pt>
                <c:pt idx="5586">
                  <c:v>3.7466140000000001</c:v>
                </c:pt>
                <c:pt idx="5587">
                  <c:v>3.7373750000000001</c:v>
                </c:pt>
                <c:pt idx="5588">
                  <c:v>3.731096</c:v>
                </c:pt>
                <c:pt idx="5589">
                  <c:v>3.7414540000000001</c:v>
                </c:pt>
                <c:pt idx="5590">
                  <c:v>3.7422209999999998</c:v>
                </c:pt>
                <c:pt idx="5591">
                  <c:v>3.7340740000000001</c:v>
                </c:pt>
                <c:pt idx="5592">
                  <c:v>3.7273779999999999</c:v>
                </c:pt>
                <c:pt idx="5593">
                  <c:v>3.7311879999999999</c:v>
                </c:pt>
                <c:pt idx="5594">
                  <c:v>3.7285710000000001</c:v>
                </c:pt>
                <c:pt idx="5595">
                  <c:v>3.7289129999999999</c:v>
                </c:pt>
                <c:pt idx="5596">
                  <c:v>3.7271749999999999</c:v>
                </c:pt>
                <c:pt idx="5597">
                  <c:v>3.740094</c:v>
                </c:pt>
                <c:pt idx="5598">
                  <c:v>3.7414350000000001</c:v>
                </c:pt>
                <c:pt idx="5599">
                  <c:v>3.6865030000000001</c:v>
                </c:pt>
                <c:pt idx="5600">
                  <c:v>3.6789010000000002</c:v>
                </c:pt>
                <c:pt idx="5601">
                  <c:v>3.685273</c:v>
                </c:pt>
                <c:pt idx="5602">
                  <c:v>3.7067369999999999</c:v>
                </c:pt>
                <c:pt idx="5603">
                  <c:v>3.687853</c:v>
                </c:pt>
                <c:pt idx="5604">
                  <c:v>3.7014659999999999</c:v>
                </c:pt>
                <c:pt idx="5605">
                  <c:v>3.7162989999999998</c:v>
                </c:pt>
                <c:pt idx="5606">
                  <c:v>3.7065800000000002</c:v>
                </c:pt>
                <c:pt idx="5607">
                  <c:v>3.6761729999999999</c:v>
                </c:pt>
                <c:pt idx="5608">
                  <c:v>3.668987</c:v>
                </c:pt>
                <c:pt idx="5609">
                  <c:v>3.6733060000000002</c:v>
                </c:pt>
                <c:pt idx="5610">
                  <c:v>3.6634570000000002</c:v>
                </c:pt>
                <c:pt idx="5611">
                  <c:v>3.6718259999999998</c:v>
                </c:pt>
                <c:pt idx="5612">
                  <c:v>3.6720760000000001</c:v>
                </c:pt>
                <c:pt idx="5613">
                  <c:v>3.6716600000000001</c:v>
                </c:pt>
                <c:pt idx="5614">
                  <c:v>3.674582</c:v>
                </c:pt>
                <c:pt idx="5615">
                  <c:v>3.6603590000000001</c:v>
                </c:pt>
                <c:pt idx="5616">
                  <c:v>3.6726220000000001</c:v>
                </c:pt>
                <c:pt idx="5617">
                  <c:v>3.6759689999999998</c:v>
                </c:pt>
                <c:pt idx="5618">
                  <c:v>3.6692279999999999</c:v>
                </c:pt>
                <c:pt idx="5619">
                  <c:v>3.6662590000000002</c:v>
                </c:pt>
                <c:pt idx="5620">
                  <c:v>3.6632440000000002</c:v>
                </c:pt>
                <c:pt idx="5621">
                  <c:v>3.6758579999999998</c:v>
                </c:pt>
                <c:pt idx="5622">
                  <c:v>3.6888239999999999</c:v>
                </c:pt>
                <c:pt idx="5623">
                  <c:v>3.673038</c:v>
                </c:pt>
                <c:pt idx="5624">
                  <c:v>3.6536080000000002</c:v>
                </c:pt>
                <c:pt idx="5625">
                  <c:v>3.6373410000000002</c:v>
                </c:pt>
                <c:pt idx="5626">
                  <c:v>3.6381269999999999</c:v>
                </c:pt>
                <c:pt idx="5627">
                  <c:v>3.633845</c:v>
                </c:pt>
                <c:pt idx="5628">
                  <c:v>3.6482809999999999</c:v>
                </c:pt>
                <c:pt idx="5629">
                  <c:v>3.6273620000000002</c:v>
                </c:pt>
                <c:pt idx="5630">
                  <c:v>3.6266319999999999</c:v>
                </c:pt>
                <c:pt idx="5631">
                  <c:v>3.623996</c:v>
                </c:pt>
                <c:pt idx="5632">
                  <c:v>3.6104759999999998</c:v>
                </c:pt>
                <c:pt idx="5633">
                  <c:v>3.601626</c:v>
                </c:pt>
                <c:pt idx="5634">
                  <c:v>3.6137959999999998</c:v>
                </c:pt>
                <c:pt idx="5635">
                  <c:v>3.6191040000000001</c:v>
                </c:pt>
                <c:pt idx="5636">
                  <c:v>3.6083669999999999</c:v>
                </c:pt>
                <c:pt idx="5637">
                  <c:v>3.6073680000000001</c:v>
                </c:pt>
                <c:pt idx="5638">
                  <c:v>3.6031330000000001</c:v>
                </c:pt>
                <c:pt idx="5639">
                  <c:v>3.592581</c:v>
                </c:pt>
                <c:pt idx="5640">
                  <c:v>3.597159</c:v>
                </c:pt>
                <c:pt idx="5641">
                  <c:v>3.5857749999999999</c:v>
                </c:pt>
                <c:pt idx="5642">
                  <c:v>3.5922670000000001</c:v>
                </c:pt>
                <c:pt idx="5643">
                  <c:v>3.594754</c:v>
                </c:pt>
                <c:pt idx="5644">
                  <c:v>3.598074</c:v>
                </c:pt>
                <c:pt idx="5645">
                  <c:v>3.5930339999999998</c:v>
                </c:pt>
                <c:pt idx="5646">
                  <c:v>3.587513</c:v>
                </c:pt>
                <c:pt idx="5647">
                  <c:v>3.585728</c:v>
                </c:pt>
                <c:pt idx="5648">
                  <c:v>3.5915550000000001</c:v>
                </c:pt>
                <c:pt idx="5649">
                  <c:v>3.5915819999999998</c:v>
                </c:pt>
                <c:pt idx="5650">
                  <c:v>3.5863299999999998</c:v>
                </c:pt>
                <c:pt idx="5651">
                  <c:v>3.5795689999999998</c:v>
                </c:pt>
                <c:pt idx="5652">
                  <c:v>3.5913789999999999</c:v>
                </c:pt>
                <c:pt idx="5653">
                  <c:v>3.5854050000000002</c:v>
                </c:pt>
                <c:pt idx="5654">
                  <c:v>3.5795970000000001</c:v>
                </c:pt>
                <c:pt idx="5655">
                  <c:v>3.5681759999999998</c:v>
                </c:pt>
                <c:pt idx="5656">
                  <c:v>3.5776089999999998</c:v>
                </c:pt>
                <c:pt idx="5657">
                  <c:v>3.5687030000000002</c:v>
                </c:pt>
                <c:pt idx="5658">
                  <c:v>3.5718839999999998</c:v>
                </c:pt>
                <c:pt idx="5659">
                  <c:v>3.5696460000000001</c:v>
                </c:pt>
                <c:pt idx="5660">
                  <c:v>3.5519270000000001</c:v>
                </c:pt>
                <c:pt idx="5661">
                  <c:v>3.5617299999999998</c:v>
                </c:pt>
                <c:pt idx="5662">
                  <c:v>3.5582340000000001</c:v>
                </c:pt>
                <c:pt idx="5663">
                  <c:v>3.5676580000000002</c:v>
                </c:pt>
                <c:pt idx="5664">
                  <c:v>3.5504570000000002</c:v>
                </c:pt>
                <c:pt idx="5665">
                  <c:v>3.5372789999999998</c:v>
                </c:pt>
                <c:pt idx="5666">
                  <c:v>3.5292979999999998</c:v>
                </c:pt>
                <c:pt idx="5667">
                  <c:v>3.539193</c:v>
                </c:pt>
                <c:pt idx="5668">
                  <c:v>3.5264500000000001</c:v>
                </c:pt>
                <c:pt idx="5669">
                  <c:v>3.5166189999999999</c:v>
                </c:pt>
                <c:pt idx="5670">
                  <c:v>3.5160830000000001</c:v>
                </c:pt>
                <c:pt idx="5671">
                  <c:v>3.5060120000000001</c:v>
                </c:pt>
                <c:pt idx="5672">
                  <c:v>3.5136690000000002</c:v>
                </c:pt>
                <c:pt idx="5673">
                  <c:v>3.5108480000000002</c:v>
                </c:pt>
                <c:pt idx="5674">
                  <c:v>3.52189</c:v>
                </c:pt>
                <c:pt idx="5675">
                  <c:v>3.5115970000000001</c:v>
                </c:pt>
                <c:pt idx="5676">
                  <c:v>3.5072139999999998</c:v>
                </c:pt>
                <c:pt idx="5677">
                  <c:v>3.503968</c:v>
                </c:pt>
                <c:pt idx="5678">
                  <c:v>3.4986039999999998</c:v>
                </c:pt>
                <c:pt idx="5679">
                  <c:v>3.4876079999999998</c:v>
                </c:pt>
                <c:pt idx="5680">
                  <c:v>3.4848249999999998</c:v>
                </c:pt>
                <c:pt idx="5681">
                  <c:v>3.4814400000000001</c:v>
                </c:pt>
                <c:pt idx="5682">
                  <c:v>3.4834010000000002</c:v>
                </c:pt>
                <c:pt idx="5683">
                  <c:v>3.4915850000000002</c:v>
                </c:pt>
                <c:pt idx="5684">
                  <c:v>3.4844460000000002</c:v>
                </c:pt>
                <c:pt idx="5685">
                  <c:v>3.4879600000000002</c:v>
                </c:pt>
                <c:pt idx="5686">
                  <c:v>3.4757799999999999</c:v>
                </c:pt>
                <c:pt idx="5687">
                  <c:v>3.4719790000000001</c:v>
                </c:pt>
                <c:pt idx="5688">
                  <c:v>3.4733299999999998</c:v>
                </c:pt>
                <c:pt idx="5689">
                  <c:v>3.4593470000000002</c:v>
                </c:pt>
                <c:pt idx="5690">
                  <c:v>3.4638409999999999</c:v>
                </c:pt>
                <c:pt idx="5691">
                  <c:v>3.4626389999999998</c:v>
                </c:pt>
                <c:pt idx="5692">
                  <c:v>3.4504320000000002</c:v>
                </c:pt>
                <c:pt idx="5693">
                  <c:v>3.4426269999999999</c:v>
                </c:pt>
                <c:pt idx="5694">
                  <c:v>3.432944</c:v>
                </c:pt>
                <c:pt idx="5695">
                  <c:v>3.448804</c:v>
                </c:pt>
                <c:pt idx="5696">
                  <c:v>3.4392879999999999</c:v>
                </c:pt>
                <c:pt idx="5697">
                  <c:v>3.4322780000000002</c:v>
                </c:pt>
                <c:pt idx="5698">
                  <c:v>3.4291429999999998</c:v>
                </c:pt>
                <c:pt idx="5699">
                  <c:v>3.436172</c:v>
                </c:pt>
                <c:pt idx="5700">
                  <c:v>3.4271370000000001</c:v>
                </c:pt>
                <c:pt idx="5701">
                  <c:v>3.4199419999999998</c:v>
                </c:pt>
                <c:pt idx="5702">
                  <c:v>3.4200620000000002</c:v>
                </c:pt>
                <c:pt idx="5703">
                  <c:v>3.4292910000000001</c:v>
                </c:pt>
                <c:pt idx="5704">
                  <c:v>3.4159839999999999</c:v>
                </c:pt>
                <c:pt idx="5705">
                  <c:v>3.408687</c:v>
                </c:pt>
                <c:pt idx="5706">
                  <c:v>3.4177409999999999</c:v>
                </c:pt>
                <c:pt idx="5707">
                  <c:v>3.4167420000000002</c:v>
                </c:pt>
                <c:pt idx="5708">
                  <c:v>3.4260449999999998</c:v>
                </c:pt>
                <c:pt idx="5709">
                  <c:v>3.4169640000000001</c:v>
                </c:pt>
                <c:pt idx="5710">
                  <c:v>3.4115259999999998</c:v>
                </c:pt>
                <c:pt idx="5711">
                  <c:v>3.413977</c:v>
                </c:pt>
                <c:pt idx="5712">
                  <c:v>3.414596</c:v>
                </c:pt>
                <c:pt idx="5713">
                  <c:v>3.3978579999999998</c:v>
                </c:pt>
                <c:pt idx="5714">
                  <c:v>3.3868900000000002</c:v>
                </c:pt>
                <c:pt idx="5715">
                  <c:v>3.393437</c:v>
                </c:pt>
                <c:pt idx="5716">
                  <c:v>3.3960910000000002</c:v>
                </c:pt>
                <c:pt idx="5717">
                  <c:v>3.3819140000000001</c:v>
                </c:pt>
                <c:pt idx="5718">
                  <c:v>3.3787609999999999</c:v>
                </c:pt>
                <c:pt idx="5719">
                  <c:v>3.3916059999999999</c:v>
                </c:pt>
                <c:pt idx="5720">
                  <c:v>3.376125</c:v>
                </c:pt>
                <c:pt idx="5721">
                  <c:v>3.3564180000000001</c:v>
                </c:pt>
                <c:pt idx="5722">
                  <c:v>3.3601079999999999</c:v>
                </c:pt>
                <c:pt idx="5723">
                  <c:v>3.3720279999999998</c:v>
                </c:pt>
                <c:pt idx="5724">
                  <c:v>3.3639269999999999</c:v>
                </c:pt>
                <c:pt idx="5725">
                  <c:v>3.3553169999999999</c:v>
                </c:pt>
                <c:pt idx="5726">
                  <c:v>3.3447559999999998</c:v>
                </c:pt>
                <c:pt idx="5727">
                  <c:v>3.35812</c:v>
                </c:pt>
                <c:pt idx="5728">
                  <c:v>3.3458749999999999</c:v>
                </c:pt>
                <c:pt idx="5729">
                  <c:v>3.352071</c:v>
                </c:pt>
                <c:pt idx="5730">
                  <c:v>3.3419910000000002</c:v>
                </c:pt>
                <c:pt idx="5731">
                  <c:v>3.333936</c:v>
                </c:pt>
                <c:pt idx="5732">
                  <c:v>3.3454039999999998</c:v>
                </c:pt>
                <c:pt idx="5733">
                  <c:v>3.3380049999999999</c:v>
                </c:pt>
                <c:pt idx="5734">
                  <c:v>3.345173</c:v>
                </c:pt>
                <c:pt idx="5735">
                  <c:v>3.3279619999999999</c:v>
                </c:pt>
                <c:pt idx="5736">
                  <c:v>3.3339460000000001</c:v>
                </c:pt>
                <c:pt idx="5737">
                  <c:v>3.3309310000000001</c:v>
                </c:pt>
                <c:pt idx="5738">
                  <c:v>3.3298489999999998</c:v>
                </c:pt>
                <c:pt idx="5739">
                  <c:v>3.3242630000000002</c:v>
                </c:pt>
                <c:pt idx="5740">
                  <c:v>3.3282210000000001</c:v>
                </c:pt>
                <c:pt idx="5741">
                  <c:v>3.3347319999999998</c:v>
                </c:pt>
                <c:pt idx="5742">
                  <c:v>3.3183630000000002</c:v>
                </c:pt>
                <c:pt idx="5743">
                  <c:v>3.31656</c:v>
                </c:pt>
                <c:pt idx="5744">
                  <c:v>3.3197220000000001</c:v>
                </c:pt>
                <c:pt idx="5745">
                  <c:v>3.3153760000000001</c:v>
                </c:pt>
                <c:pt idx="5746">
                  <c:v>3.3139789999999998</c:v>
                </c:pt>
                <c:pt idx="5747">
                  <c:v>3.3178540000000001</c:v>
                </c:pt>
                <c:pt idx="5748">
                  <c:v>3.3074970000000001</c:v>
                </c:pt>
                <c:pt idx="5749">
                  <c:v>3.2897780000000001</c:v>
                </c:pt>
                <c:pt idx="5750">
                  <c:v>3.2924229999999999</c:v>
                </c:pt>
                <c:pt idx="5751">
                  <c:v>3.2983039999999999</c:v>
                </c:pt>
                <c:pt idx="5752">
                  <c:v>3.2857729999999998</c:v>
                </c:pt>
                <c:pt idx="5753">
                  <c:v>3.276821</c:v>
                </c:pt>
                <c:pt idx="5754">
                  <c:v>3.2752029999999999</c:v>
                </c:pt>
                <c:pt idx="5755">
                  <c:v>3.2736960000000002</c:v>
                </c:pt>
                <c:pt idx="5756">
                  <c:v>3.268554</c:v>
                </c:pt>
                <c:pt idx="5757">
                  <c:v>3.2592500000000002</c:v>
                </c:pt>
                <c:pt idx="5758">
                  <c:v>3.2522869999999999</c:v>
                </c:pt>
                <c:pt idx="5759">
                  <c:v>3.259944</c:v>
                </c:pt>
                <c:pt idx="5760">
                  <c:v>3.2584369999999998</c:v>
                </c:pt>
                <c:pt idx="5761">
                  <c:v>3.2623389999999999</c:v>
                </c:pt>
                <c:pt idx="5762">
                  <c:v>3.2767569999999999</c:v>
                </c:pt>
                <c:pt idx="5763">
                  <c:v>3.2947440000000001</c:v>
                </c:pt>
                <c:pt idx="5764">
                  <c:v>3.2823609999999999</c:v>
                </c:pt>
                <c:pt idx="5765">
                  <c:v>3.2785229999999999</c:v>
                </c:pt>
                <c:pt idx="5766">
                  <c:v>3.3000799999999999</c:v>
                </c:pt>
                <c:pt idx="5767">
                  <c:v>3.2938930000000002</c:v>
                </c:pt>
                <c:pt idx="5768">
                  <c:v>3.2811400000000002</c:v>
                </c:pt>
                <c:pt idx="5769">
                  <c:v>3.2700520000000002</c:v>
                </c:pt>
                <c:pt idx="5770">
                  <c:v>3.2427429999999999</c:v>
                </c:pt>
                <c:pt idx="5771">
                  <c:v>3.2389700000000001</c:v>
                </c:pt>
                <c:pt idx="5772">
                  <c:v>3.2561619999999998</c:v>
                </c:pt>
                <c:pt idx="5773">
                  <c:v>3.2633200000000002</c:v>
                </c:pt>
                <c:pt idx="5774">
                  <c:v>3.2593610000000002</c:v>
                </c:pt>
                <c:pt idx="5775">
                  <c:v>3.251538</c:v>
                </c:pt>
                <c:pt idx="5776">
                  <c:v>3.240977</c:v>
                </c:pt>
                <c:pt idx="5777">
                  <c:v>3.2447309999999998</c:v>
                </c:pt>
                <c:pt idx="5778">
                  <c:v>3.2254399999999999</c:v>
                </c:pt>
                <c:pt idx="5779">
                  <c:v>3.2399779999999998</c:v>
                </c:pt>
                <c:pt idx="5780">
                  <c:v>3.2324869999999999</c:v>
                </c:pt>
                <c:pt idx="5781">
                  <c:v>3.2363430000000002</c:v>
                </c:pt>
                <c:pt idx="5782">
                  <c:v>3.2208899999999998</c:v>
                </c:pt>
                <c:pt idx="5783">
                  <c:v>3.2324039999999998</c:v>
                </c:pt>
                <c:pt idx="5784">
                  <c:v>3.23651</c:v>
                </c:pt>
                <c:pt idx="5785">
                  <c:v>3.2233960000000002</c:v>
                </c:pt>
                <c:pt idx="5786">
                  <c:v>3.2201780000000002</c:v>
                </c:pt>
                <c:pt idx="5787">
                  <c:v>3.198159</c:v>
                </c:pt>
                <c:pt idx="5788">
                  <c:v>3.2147869999999998</c:v>
                </c:pt>
                <c:pt idx="5789">
                  <c:v>3.2159520000000001</c:v>
                </c:pt>
                <c:pt idx="5790">
                  <c:v>3.2062689999999998</c:v>
                </c:pt>
                <c:pt idx="5791">
                  <c:v>3.2046790000000001</c:v>
                </c:pt>
                <c:pt idx="5792">
                  <c:v>3.1959580000000001</c:v>
                </c:pt>
                <c:pt idx="5793">
                  <c:v>3.1850360000000002</c:v>
                </c:pt>
                <c:pt idx="5794">
                  <c:v>3.185397</c:v>
                </c:pt>
                <c:pt idx="5795">
                  <c:v>3.1910940000000001</c:v>
                </c:pt>
                <c:pt idx="5796">
                  <c:v>3.1896789999999999</c:v>
                </c:pt>
                <c:pt idx="5797">
                  <c:v>3.1837970000000002</c:v>
                </c:pt>
                <c:pt idx="5798">
                  <c:v>3.1928139999999998</c:v>
                </c:pt>
                <c:pt idx="5799">
                  <c:v>3.202922</c:v>
                </c:pt>
                <c:pt idx="5800">
                  <c:v>3.1853600000000002</c:v>
                </c:pt>
                <c:pt idx="5801">
                  <c:v>3.1784699999999999</c:v>
                </c:pt>
                <c:pt idx="5802">
                  <c:v>3.153473</c:v>
                </c:pt>
                <c:pt idx="5803">
                  <c:v>3.1611210000000001</c:v>
                </c:pt>
                <c:pt idx="5804">
                  <c:v>3.1665869999999998</c:v>
                </c:pt>
                <c:pt idx="5805">
                  <c:v>3.1560069999999998</c:v>
                </c:pt>
                <c:pt idx="5806">
                  <c:v>3.1473140000000002</c:v>
                </c:pt>
                <c:pt idx="5807">
                  <c:v>3.142598</c:v>
                </c:pt>
                <c:pt idx="5808">
                  <c:v>3.14785</c:v>
                </c:pt>
                <c:pt idx="5809">
                  <c:v>3.143624</c:v>
                </c:pt>
                <c:pt idx="5810">
                  <c:v>3.1310190000000002</c:v>
                </c:pt>
                <c:pt idx="5811">
                  <c:v>3.1297250000000001</c:v>
                </c:pt>
                <c:pt idx="5812">
                  <c:v>3.1486640000000001</c:v>
                </c:pt>
                <c:pt idx="5813">
                  <c:v>3.1550820000000002</c:v>
                </c:pt>
                <c:pt idx="5814">
                  <c:v>3.1352639999999998</c:v>
                </c:pt>
                <c:pt idx="5815">
                  <c:v>3.1202730000000001</c:v>
                </c:pt>
                <c:pt idx="5816">
                  <c:v>3.1038679999999998</c:v>
                </c:pt>
                <c:pt idx="5817">
                  <c:v>3.1084909999999999</c:v>
                </c:pt>
                <c:pt idx="5818">
                  <c:v>3.1214569999999999</c:v>
                </c:pt>
                <c:pt idx="5819">
                  <c:v>3.1283470000000002</c:v>
                </c:pt>
                <c:pt idx="5820">
                  <c:v>3.1239720000000002</c:v>
                </c:pt>
                <c:pt idx="5821">
                  <c:v>3.111275</c:v>
                </c:pt>
                <c:pt idx="5822">
                  <c:v>3.1123660000000002</c:v>
                </c:pt>
                <c:pt idx="5823">
                  <c:v>3.0961829999999999</c:v>
                </c:pt>
                <c:pt idx="5824">
                  <c:v>3.102878</c:v>
                </c:pt>
                <c:pt idx="5825">
                  <c:v>3.0965060000000002</c:v>
                </c:pt>
                <c:pt idx="5826">
                  <c:v>3.085982</c:v>
                </c:pt>
                <c:pt idx="5827">
                  <c:v>3.0788709999999999</c:v>
                </c:pt>
                <c:pt idx="5828">
                  <c:v>3.0939169999999998</c:v>
                </c:pt>
                <c:pt idx="5829">
                  <c:v>3.0857969999999999</c:v>
                </c:pt>
                <c:pt idx="5830">
                  <c:v>3.0955720000000002</c:v>
                </c:pt>
                <c:pt idx="5831">
                  <c:v>3.0728409999999999</c:v>
                </c:pt>
                <c:pt idx="5832">
                  <c:v>3.0832169999999999</c:v>
                </c:pt>
                <c:pt idx="5833">
                  <c:v>3.0842809999999998</c:v>
                </c:pt>
                <c:pt idx="5834">
                  <c:v>3.0872950000000001</c:v>
                </c:pt>
                <c:pt idx="5835">
                  <c:v>3.0944720000000001</c:v>
                </c:pt>
                <c:pt idx="5836">
                  <c:v>3.0889509999999998</c:v>
                </c:pt>
                <c:pt idx="5837">
                  <c:v>3.0764749999999998</c:v>
                </c:pt>
                <c:pt idx="5838">
                  <c:v>3.0827640000000001</c:v>
                </c:pt>
                <c:pt idx="5839">
                  <c:v>3.0727479999999998</c:v>
                </c:pt>
                <c:pt idx="5840">
                  <c:v>3.0661550000000002</c:v>
                </c:pt>
                <c:pt idx="5841">
                  <c:v>3.0524770000000001</c:v>
                </c:pt>
                <c:pt idx="5842">
                  <c:v>3.055094</c:v>
                </c:pt>
                <c:pt idx="5843">
                  <c:v>3.0466229999999999</c:v>
                </c:pt>
                <c:pt idx="5844">
                  <c:v>3.044089</c:v>
                </c:pt>
                <c:pt idx="5845">
                  <c:v>3.0429430000000002</c:v>
                </c:pt>
                <c:pt idx="5846">
                  <c:v>3.0284330000000002</c:v>
                </c:pt>
                <c:pt idx="5847">
                  <c:v>3.0418599999999998</c:v>
                </c:pt>
                <c:pt idx="5848">
                  <c:v>3.0397059999999998</c:v>
                </c:pt>
                <c:pt idx="5849">
                  <c:v>3.0360900000000002</c:v>
                </c:pt>
                <c:pt idx="5850">
                  <c:v>3.0317620000000001</c:v>
                </c:pt>
                <c:pt idx="5851">
                  <c:v>3.0418509999999999</c:v>
                </c:pt>
                <c:pt idx="5852">
                  <c:v>3.023698</c:v>
                </c:pt>
                <c:pt idx="5853">
                  <c:v>3.0209139999999999</c:v>
                </c:pt>
                <c:pt idx="5854">
                  <c:v>3.025029</c:v>
                </c:pt>
                <c:pt idx="5855">
                  <c:v>3.012683</c:v>
                </c:pt>
                <c:pt idx="5856">
                  <c:v>3.017557</c:v>
                </c:pt>
                <c:pt idx="5857">
                  <c:v>3.0223659999999999</c:v>
                </c:pt>
                <c:pt idx="5858">
                  <c:v>3.018084</c:v>
                </c:pt>
                <c:pt idx="5859">
                  <c:v>3.0101870000000002</c:v>
                </c:pt>
                <c:pt idx="5860">
                  <c:v>3.0235219999999998</c:v>
                </c:pt>
                <c:pt idx="5861">
                  <c:v>3.0191849999999998</c:v>
                </c:pt>
                <c:pt idx="5862">
                  <c:v>2.999838</c:v>
                </c:pt>
                <c:pt idx="5863">
                  <c:v>2.9991819999999998</c:v>
                </c:pt>
                <c:pt idx="5864">
                  <c:v>3.0062009999999999</c:v>
                </c:pt>
                <c:pt idx="5865">
                  <c:v>2.9987469999999998</c:v>
                </c:pt>
                <c:pt idx="5866">
                  <c:v>2.9968050000000002</c:v>
                </c:pt>
                <c:pt idx="5867">
                  <c:v>2.994243</c:v>
                </c:pt>
                <c:pt idx="5868">
                  <c:v>2.9832010000000002</c:v>
                </c:pt>
                <c:pt idx="5869">
                  <c:v>2.986364</c:v>
                </c:pt>
                <c:pt idx="5870">
                  <c:v>2.9826459999999999</c:v>
                </c:pt>
                <c:pt idx="5871">
                  <c:v>2.9917739999999999</c:v>
                </c:pt>
                <c:pt idx="5872">
                  <c:v>2.9740739999999999</c:v>
                </c:pt>
                <c:pt idx="5873">
                  <c:v>2.9724089999999999</c:v>
                </c:pt>
                <c:pt idx="5874">
                  <c:v>2.9922360000000001</c:v>
                </c:pt>
                <c:pt idx="5875">
                  <c:v>2.983247</c:v>
                </c:pt>
                <c:pt idx="5876">
                  <c:v>2.9866969999999999</c:v>
                </c:pt>
                <c:pt idx="5877">
                  <c:v>2.9727420000000002</c:v>
                </c:pt>
                <c:pt idx="5878">
                  <c:v>2.9644279999999998</c:v>
                </c:pt>
                <c:pt idx="5879">
                  <c:v>2.9626890000000001</c:v>
                </c:pt>
                <c:pt idx="5880">
                  <c:v>2.9573900000000002</c:v>
                </c:pt>
                <c:pt idx="5881">
                  <c:v>2.9593970000000001</c:v>
                </c:pt>
                <c:pt idx="5882">
                  <c:v>2.958879</c:v>
                </c:pt>
                <c:pt idx="5883">
                  <c:v>2.9534410000000002</c:v>
                </c:pt>
                <c:pt idx="5884">
                  <c:v>2.9520080000000002</c:v>
                </c:pt>
                <c:pt idx="5885">
                  <c:v>2.952887</c:v>
                </c:pt>
                <c:pt idx="5886">
                  <c:v>2.9505650000000001</c:v>
                </c:pt>
                <c:pt idx="5887">
                  <c:v>2.9443969999999999</c:v>
                </c:pt>
                <c:pt idx="5888">
                  <c:v>2.956826</c:v>
                </c:pt>
                <c:pt idx="5889">
                  <c:v>2.9479389999999999</c:v>
                </c:pt>
                <c:pt idx="5890">
                  <c:v>2.936925</c:v>
                </c:pt>
                <c:pt idx="5891">
                  <c:v>2.9276309999999999</c:v>
                </c:pt>
                <c:pt idx="5892">
                  <c:v>2.9356390000000001</c:v>
                </c:pt>
                <c:pt idx="5893">
                  <c:v>2.936296</c:v>
                </c:pt>
                <c:pt idx="5894">
                  <c:v>2.9329299999999998</c:v>
                </c:pt>
                <c:pt idx="5895">
                  <c:v>2.9308860000000001</c:v>
                </c:pt>
                <c:pt idx="5896">
                  <c:v>2.9201579999999998</c:v>
                </c:pt>
                <c:pt idx="5897">
                  <c:v>2.9284720000000002</c:v>
                </c:pt>
                <c:pt idx="5898">
                  <c:v>2.9464959999999998</c:v>
                </c:pt>
                <c:pt idx="5899">
                  <c:v>2.9466540000000001</c:v>
                </c:pt>
                <c:pt idx="5900">
                  <c:v>2.9530349999999999</c:v>
                </c:pt>
                <c:pt idx="5901">
                  <c:v>2.9351210000000001</c:v>
                </c:pt>
                <c:pt idx="5902">
                  <c:v>2.9192979999999999</c:v>
                </c:pt>
                <c:pt idx="5903">
                  <c:v>2.897122</c:v>
                </c:pt>
                <c:pt idx="5904">
                  <c:v>2.8818630000000001</c:v>
                </c:pt>
                <c:pt idx="5905">
                  <c:v>2.8882349999999999</c:v>
                </c:pt>
                <c:pt idx="5906">
                  <c:v>2.898333</c:v>
                </c:pt>
                <c:pt idx="5907">
                  <c:v>2.8906670000000001</c:v>
                </c:pt>
                <c:pt idx="5908">
                  <c:v>2.8842210000000001</c:v>
                </c:pt>
                <c:pt idx="5909">
                  <c:v>2.879699</c:v>
                </c:pt>
                <c:pt idx="5910">
                  <c:v>2.877618</c:v>
                </c:pt>
                <c:pt idx="5911">
                  <c:v>2.8764810000000001</c:v>
                </c:pt>
                <c:pt idx="5912">
                  <c:v>2.8628490000000002</c:v>
                </c:pt>
                <c:pt idx="5913">
                  <c:v>2.884166</c:v>
                </c:pt>
                <c:pt idx="5914">
                  <c:v>2.8569309999999999</c:v>
                </c:pt>
                <c:pt idx="5915">
                  <c:v>2.8564500000000002</c:v>
                </c:pt>
                <c:pt idx="5916">
                  <c:v>2.865818</c:v>
                </c:pt>
                <c:pt idx="5917">
                  <c:v>2.8609810000000002</c:v>
                </c:pt>
                <c:pt idx="5918">
                  <c:v>2.8522599999999998</c:v>
                </c:pt>
                <c:pt idx="5919">
                  <c:v>2.8724120000000002</c:v>
                </c:pt>
                <c:pt idx="5920">
                  <c:v>2.8639869999999998</c:v>
                </c:pt>
                <c:pt idx="5921">
                  <c:v>2.851003</c:v>
                </c:pt>
                <c:pt idx="5922">
                  <c:v>2.8547940000000001</c:v>
                </c:pt>
                <c:pt idx="5923">
                  <c:v>2.8626459999999998</c:v>
                </c:pt>
                <c:pt idx="5924">
                  <c:v>2.8557839999999999</c:v>
                </c:pt>
                <c:pt idx="5925">
                  <c:v>2.8683239999999999</c:v>
                </c:pt>
                <c:pt idx="5926">
                  <c:v>2.8725040000000002</c:v>
                </c:pt>
                <c:pt idx="5927">
                  <c:v>2.8582350000000001</c:v>
                </c:pt>
                <c:pt idx="5928">
                  <c:v>2.843604</c:v>
                </c:pt>
                <c:pt idx="5929">
                  <c:v>2.8440669999999999</c:v>
                </c:pt>
                <c:pt idx="5930">
                  <c:v>2.8711540000000002</c:v>
                </c:pt>
                <c:pt idx="5931">
                  <c:v>2.864579</c:v>
                </c:pt>
                <c:pt idx="5932">
                  <c:v>2.854711</c:v>
                </c:pt>
                <c:pt idx="5933">
                  <c:v>2.847378</c:v>
                </c:pt>
                <c:pt idx="5934">
                  <c:v>2.8514279999999999</c:v>
                </c:pt>
                <c:pt idx="5935">
                  <c:v>2.8579659999999998</c:v>
                </c:pt>
                <c:pt idx="5936">
                  <c:v>2.851178</c:v>
                </c:pt>
                <c:pt idx="5937">
                  <c:v>2.8497629999999998</c:v>
                </c:pt>
                <c:pt idx="5938">
                  <c:v>2.8287520000000002</c:v>
                </c:pt>
                <c:pt idx="5939">
                  <c:v>2.818006</c:v>
                </c:pt>
                <c:pt idx="5940">
                  <c:v>2.8204940000000001</c:v>
                </c:pt>
                <c:pt idx="5941">
                  <c:v>2.8137059999999998</c:v>
                </c:pt>
                <c:pt idx="5942">
                  <c:v>2.810978</c:v>
                </c:pt>
                <c:pt idx="5943">
                  <c:v>2.819061</c:v>
                </c:pt>
                <c:pt idx="5944">
                  <c:v>2.805253</c:v>
                </c:pt>
                <c:pt idx="5945">
                  <c:v>2.8041809999999998</c:v>
                </c:pt>
                <c:pt idx="5946">
                  <c:v>2.7905030000000002</c:v>
                </c:pt>
                <c:pt idx="5947">
                  <c:v>2.7911229999999998</c:v>
                </c:pt>
                <c:pt idx="5948">
                  <c:v>2.7963659999999999</c:v>
                </c:pt>
                <c:pt idx="5949">
                  <c:v>2.787128</c:v>
                </c:pt>
                <c:pt idx="5950">
                  <c:v>2.7862399999999998</c:v>
                </c:pt>
                <c:pt idx="5951">
                  <c:v>2.7750870000000001</c:v>
                </c:pt>
                <c:pt idx="5952">
                  <c:v>2.7820140000000002</c:v>
                </c:pt>
                <c:pt idx="5953">
                  <c:v>2.7755860000000001</c:v>
                </c:pt>
                <c:pt idx="5954">
                  <c:v>2.770759</c:v>
                </c:pt>
                <c:pt idx="5955">
                  <c:v>2.7641930000000001</c:v>
                </c:pt>
                <c:pt idx="5956">
                  <c:v>2.7664770000000001</c:v>
                </c:pt>
                <c:pt idx="5957">
                  <c:v>2.7902809999999998</c:v>
                </c:pt>
                <c:pt idx="5958">
                  <c:v>2.79067</c:v>
                </c:pt>
                <c:pt idx="5959">
                  <c:v>2.7792759999999999</c:v>
                </c:pt>
                <c:pt idx="5960">
                  <c:v>2.7798590000000001</c:v>
                </c:pt>
                <c:pt idx="5961">
                  <c:v>2.784427</c:v>
                </c:pt>
                <c:pt idx="5962">
                  <c:v>2.7688079999999999</c:v>
                </c:pt>
                <c:pt idx="5963">
                  <c:v>2.7736999999999998</c:v>
                </c:pt>
                <c:pt idx="5964">
                  <c:v>2.7828179999999998</c:v>
                </c:pt>
                <c:pt idx="5965">
                  <c:v>2.7679939999999998</c:v>
                </c:pt>
                <c:pt idx="5966">
                  <c:v>2.7623899999999999</c:v>
                </c:pt>
                <c:pt idx="5967">
                  <c:v>2.7629630000000001</c:v>
                </c:pt>
                <c:pt idx="5968">
                  <c:v>2.7572109999999999</c:v>
                </c:pt>
                <c:pt idx="5969">
                  <c:v>2.7492580000000002</c:v>
                </c:pt>
                <c:pt idx="5970">
                  <c:v>2.749285</c:v>
                </c:pt>
                <c:pt idx="5971">
                  <c:v>2.7483420000000001</c:v>
                </c:pt>
                <c:pt idx="5972">
                  <c:v>2.7428210000000002</c:v>
                </c:pt>
                <c:pt idx="5973">
                  <c:v>2.7464919999999999</c:v>
                </c:pt>
                <c:pt idx="5974">
                  <c:v>2.7508849999999998</c:v>
                </c:pt>
                <c:pt idx="5975">
                  <c:v>2.7510789999999998</c:v>
                </c:pt>
                <c:pt idx="5976">
                  <c:v>2.7479629999999999</c:v>
                </c:pt>
                <c:pt idx="5977">
                  <c:v>2.7430059999999998</c:v>
                </c:pt>
                <c:pt idx="5978">
                  <c:v>2.7330000000000001</c:v>
                </c:pt>
                <c:pt idx="5979">
                  <c:v>2.721088</c:v>
                </c:pt>
                <c:pt idx="5980">
                  <c:v>2.732907</c:v>
                </c:pt>
                <c:pt idx="5981">
                  <c:v>2.7352470000000002</c:v>
                </c:pt>
                <c:pt idx="5982">
                  <c:v>2.727303</c:v>
                </c:pt>
                <c:pt idx="5983">
                  <c:v>2.7198030000000002</c:v>
                </c:pt>
                <c:pt idx="5984">
                  <c:v>2.7503489999999999</c:v>
                </c:pt>
                <c:pt idx="5985">
                  <c:v>2.7457989999999999</c:v>
                </c:pt>
                <c:pt idx="5986">
                  <c:v>2.724704</c:v>
                </c:pt>
                <c:pt idx="5987">
                  <c:v>2.7182029999999999</c:v>
                </c:pt>
                <c:pt idx="5988">
                  <c:v>2.718286</c:v>
                </c:pt>
                <c:pt idx="5989">
                  <c:v>2.7081599999999999</c:v>
                </c:pt>
                <c:pt idx="5990">
                  <c:v>2.7164649999999999</c:v>
                </c:pt>
                <c:pt idx="5991">
                  <c:v>2.7126169999999998</c:v>
                </c:pt>
                <c:pt idx="5992">
                  <c:v>2.7071700000000001</c:v>
                </c:pt>
                <c:pt idx="5993">
                  <c:v>2.7061069999999998</c:v>
                </c:pt>
                <c:pt idx="5994">
                  <c:v>2.699217</c:v>
                </c:pt>
                <c:pt idx="5995">
                  <c:v>2.6963780000000002</c:v>
                </c:pt>
                <c:pt idx="5996">
                  <c:v>2.6993559999999999</c:v>
                </c:pt>
                <c:pt idx="5997">
                  <c:v>2.6898029999999999</c:v>
                </c:pt>
                <c:pt idx="5998">
                  <c:v>2.7088909999999999</c:v>
                </c:pt>
                <c:pt idx="5999">
                  <c:v>2.7080120000000001</c:v>
                </c:pt>
                <c:pt idx="6000">
                  <c:v>2.6941860000000002</c:v>
                </c:pt>
                <c:pt idx="6001">
                  <c:v>2.6842820000000001</c:v>
                </c:pt>
                <c:pt idx="6002">
                  <c:v>2.7017509999999998</c:v>
                </c:pt>
                <c:pt idx="6003">
                  <c:v>2.6940110000000002</c:v>
                </c:pt>
                <c:pt idx="6004">
                  <c:v>2.6906720000000002</c:v>
                </c:pt>
                <c:pt idx="6005">
                  <c:v>2.6966830000000002</c:v>
                </c:pt>
                <c:pt idx="6006">
                  <c:v>2.6910050000000001</c:v>
                </c:pt>
                <c:pt idx="6007">
                  <c:v>2.680453</c:v>
                </c:pt>
                <c:pt idx="6008">
                  <c:v>2.682016</c:v>
                </c:pt>
                <c:pt idx="6009">
                  <c:v>2.6788069999999999</c:v>
                </c:pt>
                <c:pt idx="6010">
                  <c:v>2.6721020000000002</c:v>
                </c:pt>
                <c:pt idx="6011">
                  <c:v>2.673934</c:v>
                </c:pt>
                <c:pt idx="6012">
                  <c:v>2.6773090000000002</c:v>
                </c:pt>
                <c:pt idx="6013">
                  <c:v>2.6620870000000001</c:v>
                </c:pt>
                <c:pt idx="6014">
                  <c:v>2.6605979999999998</c:v>
                </c:pt>
                <c:pt idx="6015">
                  <c:v>2.6530610000000001</c:v>
                </c:pt>
                <c:pt idx="6016">
                  <c:v>2.6641119999999998</c:v>
                </c:pt>
                <c:pt idx="6017">
                  <c:v>2.660228</c:v>
                </c:pt>
                <c:pt idx="6018">
                  <c:v>2.6617630000000001</c:v>
                </c:pt>
                <c:pt idx="6019">
                  <c:v>2.661273</c:v>
                </c:pt>
                <c:pt idx="6020">
                  <c:v>2.6535329999999999</c:v>
                </c:pt>
                <c:pt idx="6021">
                  <c:v>2.657213</c:v>
                </c:pt>
                <c:pt idx="6022">
                  <c:v>2.6512760000000002</c:v>
                </c:pt>
                <c:pt idx="6023">
                  <c:v>2.6445159999999999</c:v>
                </c:pt>
                <c:pt idx="6024">
                  <c:v>2.6506750000000001</c:v>
                </c:pt>
                <c:pt idx="6025">
                  <c:v>2.6475490000000002</c:v>
                </c:pt>
                <c:pt idx="6026">
                  <c:v>2.6381809999999999</c:v>
                </c:pt>
                <c:pt idx="6027">
                  <c:v>2.644895</c:v>
                </c:pt>
                <c:pt idx="6028">
                  <c:v>2.6407340000000001</c:v>
                </c:pt>
                <c:pt idx="6029">
                  <c:v>2.643526</c:v>
                </c:pt>
                <c:pt idx="6030">
                  <c:v>2.643545</c:v>
                </c:pt>
                <c:pt idx="6031">
                  <c:v>2.6459959999999998</c:v>
                </c:pt>
                <c:pt idx="6032">
                  <c:v>2.6423610000000002</c:v>
                </c:pt>
                <c:pt idx="6033">
                  <c:v>2.6349170000000002</c:v>
                </c:pt>
                <c:pt idx="6034">
                  <c:v>2.6362299999999999</c:v>
                </c:pt>
                <c:pt idx="6035">
                  <c:v>2.6186769999999999</c:v>
                </c:pt>
                <c:pt idx="6036">
                  <c:v>2.6332979999999999</c:v>
                </c:pt>
                <c:pt idx="6037">
                  <c:v>2.6176140000000001</c:v>
                </c:pt>
                <c:pt idx="6038">
                  <c:v>2.6229960000000001</c:v>
                </c:pt>
                <c:pt idx="6039">
                  <c:v>2.6138780000000001</c:v>
                </c:pt>
                <c:pt idx="6040">
                  <c:v>2.6094569999999999</c:v>
                </c:pt>
                <c:pt idx="6041">
                  <c:v>2.6052590000000002</c:v>
                </c:pt>
                <c:pt idx="6042">
                  <c:v>2.6097350000000001</c:v>
                </c:pt>
                <c:pt idx="6043">
                  <c:v>2.5959180000000002</c:v>
                </c:pt>
                <c:pt idx="6044">
                  <c:v>2.6017450000000002</c:v>
                </c:pt>
                <c:pt idx="6045">
                  <c:v>2.6075520000000001</c:v>
                </c:pt>
                <c:pt idx="6046">
                  <c:v>2.6036959999999998</c:v>
                </c:pt>
                <c:pt idx="6047">
                  <c:v>2.6031219999999999</c:v>
                </c:pt>
                <c:pt idx="6048">
                  <c:v>2.6004679999999998</c:v>
                </c:pt>
                <c:pt idx="6049">
                  <c:v>2.602077</c:v>
                </c:pt>
                <c:pt idx="6050">
                  <c:v>2.5982669999999999</c:v>
                </c:pt>
                <c:pt idx="6051">
                  <c:v>2.5997840000000001</c:v>
                </c:pt>
                <c:pt idx="6052">
                  <c:v>2.6068769999999999</c:v>
                </c:pt>
                <c:pt idx="6053">
                  <c:v>2.609356</c:v>
                </c:pt>
                <c:pt idx="6054">
                  <c:v>2.6126019999999999</c:v>
                </c:pt>
                <c:pt idx="6055">
                  <c:v>2.5971389999999999</c:v>
                </c:pt>
                <c:pt idx="6056">
                  <c:v>2.5931160000000002</c:v>
                </c:pt>
                <c:pt idx="6057">
                  <c:v>2.5813809999999999</c:v>
                </c:pt>
                <c:pt idx="6058">
                  <c:v>2.5827770000000001</c:v>
                </c:pt>
                <c:pt idx="6059">
                  <c:v>2.588428</c:v>
                </c:pt>
                <c:pt idx="6060">
                  <c:v>2.5876510000000001</c:v>
                </c:pt>
                <c:pt idx="6061">
                  <c:v>2.5770529999999998</c:v>
                </c:pt>
                <c:pt idx="6062">
                  <c:v>2.5728360000000001</c:v>
                </c:pt>
                <c:pt idx="6063">
                  <c:v>2.5825550000000002</c:v>
                </c:pt>
                <c:pt idx="6064">
                  <c:v>2.571707</c:v>
                </c:pt>
                <c:pt idx="6065">
                  <c:v>2.5701909999999999</c:v>
                </c:pt>
                <c:pt idx="6066">
                  <c:v>2.5766640000000001</c:v>
                </c:pt>
                <c:pt idx="6067">
                  <c:v>2.572873</c:v>
                </c:pt>
                <c:pt idx="6068">
                  <c:v>2.5745100000000001</c:v>
                </c:pt>
                <c:pt idx="6069">
                  <c:v>2.5596480000000001</c:v>
                </c:pt>
                <c:pt idx="6070">
                  <c:v>2.570792</c:v>
                </c:pt>
                <c:pt idx="6071">
                  <c:v>2.5634679999999999</c:v>
                </c:pt>
                <c:pt idx="6072">
                  <c:v>2.5554960000000002</c:v>
                </c:pt>
                <c:pt idx="6073">
                  <c:v>2.5646140000000002</c:v>
                </c:pt>
                <c:pt idx="6074">
                  <c:v>2.5596390000000002</c:v>
                </c:pt>
                <c:pt idx="6075">
                  <c:v>2.5498449999999999</c:v>
                </c:pt>
                <c:pt idx="6076">
                  <c:v>2.5485319999999998</c:v>
                </c:pt>
                <c:pt idx="6077">
                  <c:v>2.5607669999999998</c:v>
                </c:pt>
                <c:pt idx="6078">
                  <c:v>2.5480879999999999</c:v>
                </c:pt>
                <c:pt idx="6079">
                  <c:v>2.5509550000000001</c:v>
                </c:pt>
                <c:pt idx="6080">
                  <c:v>2.5571980000000001</c:v>
                </c:pt>
                <c:pt idx="6081">
                  <c:v>2.5422530000000001</c:v>
                </c:pt>
                <c:pt idx="6082">
                  <c:v>2.5439729999999998</c:v>
                </c:pt>
                <c:pt idx="6083">
                  <c:v>2.5364909999999998</c:v>
                </c:pt>
                <c:pt idx="6084">
                  <c:v>2.5382120000000001</c:v>
                </c:pt>
                <c:pt idx="6085">
                  <c:v>2.5392570000000001</c:v>
                </c:pt>
                <c:pt idx="6086">
                  <c:v>2.5485410000000002</c:v>
                </c:pt>
                <c:pt idx="6087">
                  <c:v>2.5511219999999999</c:v>
                </c:pt>
                <c:pt idx="6088">
                  <c:v>2.5385260000000001</c:v>
                </c:pt>
                <c:pt idx="6089">
                  <c:v>2.538748</c:v>
                </c:pt>
                <c:pt idx="6090">
                  <c:v>2.5324779999999998</c:v>
                </c:pt>
                <c:pt idx="6091">
                  <c:v>2.5400330000000002</c:v>
                </c:pt>
                <c:pt idx="6092">
                  <c:v>2.5274930000000002</c:v>
                </c:pt>
                <c:pt idx="6093">
                  <c:v>2.537185</c:v>
                </c:pt>
                <c:pt idx="6094">
                  <c:v>2.525487</c:v>
                </c:pt>
                <c:pt idx="6095">
                  <c:v>2.5235910000000001</c:v>
                </c:pt>
                <c:pt idx="6096">
                  <c:v>2.5169410000000001</c:v>
                </c:pt>
                <c:pt idx="6097">
                  <c:v>2.529315</c:v>
                </c:pt>
                <c:pt idx="6098">
                  <c:v>2.5246360000000001</c:v>
                </c:pt>
                <c:pt idx="6099">
                  <c:v>2.5226009999999999</c:v>
                </c:pt>
                <c:pt idx="6100">
                  <c:v>2.521547</c:v>
                </c:pt>
                <c:pt idx="6101">
                  <c:v>2.5110510000000001</c:v>
                </c:pt>
                <c:pt idx="6102">
                  <c:v>2.5168949999999999</c:v>
                </c:pt>
                <c:pt idx="6103">
                  <c:v>2.5278999999999998</c:v>
                </c:pt>
                <c:pt idx="6104">
                  <c:v>2.5099040000000001</c:v>
                </c:pt>
                <c:pt idx="6105">
                  <c:v>2.504346</c:v>
                </c:pt>
                <c:pt idx="6106">
                  <c:v>2.5148980000000001</c:v>
                </c:pt>
                <c:pt idx="6107">
                  <c:v>2.5090439999999998</c:v>
                </c:pt>
                <c:pt idx="6108">
                  <c:v>2.5004059999999999</c:v>
                </c:pt>
                <c:pt idx="6109">
                  <c:v>2.488893</c:v>
                </c:pt>
                <c:pt idx="6110">
                  <c:v>2.4953850000000002</c:v>
                </c:pt>
                <c:pt idx="6111">
                  <c:v>2.4946259999999998</c:v>
                </c:pt>
                <c:pt idx="6112">
                  <c:v>2.4916489999999998</c:v>
                </c:pt>
                <c:pt idx="6113">
                  <c:v>2.486599</c:v>
                </c:pt>
                <c:pt idx="6114">
                  <c:v>2.4941360000000001</c:v>
                </c:pt>
                <c:pt idx="6115">
                  <c:v>2.4865529999999998</c:v>
                </c:pt>
                <c:pt idx="6116">
                  <c:v>2.4739849999999999</c:v>
                </c:pt>
                <c:pt idx="6117">
                  <c:v>2.4814850000000002</c:v>
                </c:pt>
                <c:pt idx="6118">
                  <c:v>2.4657640000000001</c:v>
                </c:pt>
                <c:pt idx="6119">
                  <c:v>2.4761030000000002</c:v>
                </c:pt>
                <c:pt idx="6120">
                  <c:v>2.474059</c:v>
                </c:pt>
                <c:pt idx="6121">
                  <c:v>2.475298</c:v>
                </c:pt>
                <c:pt idx="6122">
                  <c:v>2.4772500000000002</c:v>
                </c:pt>
                <c:pt idx="6123">
                  <c:v>2.4639790000000001</c:v>
                </c:pt>
                <c:pt idx="6124">
                  <c:v>2.4736340000000001</c:v>
                </c:pt>
                <c:pt idx="6125">
                  <c:v>2.4794040000000002</c:v>
                </c:pt>
                <c:pt idx="6126">
                  <c:v>2.4710529999999999</c:v>
                </c:pt>
                <c:pt idx="6127">
                  <c:v>2.4757609999999999</c:v>
                </c:pt>
                <c:pt idx="6128">
                  <c:v>2.465042</c:v>
                </c:pt>
                <c:pt idx="6129">
                  <c:v>2.457357</c:v>
                </c:pt>
                <c:pt idx="6130">
                  <c:v>2.461325</c:v>
                </c:pt>
                <c:pt idx="6131">
                  <c:v>2.4690189999999999</c:v>
                </c:pt>
                <c:pt idx="6132">
                  <c:v>2.4778880000000001</c:v>
                </c:pt>
                <c:pt idx="6133">
                  <c:v>2.463082</c:v>
                </c:pt>
                <c:pt idx="6134">
                  <c:v>2.4519470000000001</c:v>
                </c:pt>
                <c:pt idx="6135">
                  <c:v>2.4612599999999998</c:v>
                </c:pt>
                <c:pt idx="6136">
                  <c:v>2.4654959999999999</c:v>
                </c:pt>
                <c:pt idx="6137">
                  <c:v>2.454685</c:v>
                </c:pt>
                <c:pt idx="6138">
                  <c:v>2.448331</c:v>
                </c:pt>
                <c:pt idx="6139">
                  <c:v>2.4480170000000001</c:v>
                </c:pt>
                <c:pt idx="6140">
                  <c:v>2.4444840000000001</c:v>
                </c:pt>
                <c:pt idx="6141">
                  <c:v>2.4476749999999998</c:v>
                </c:pt>
                <c:pt idx="6142">
                  <c:v>2.4455480000000001</c:v>
                </c:pt>
                <c:pt idx="6143">
                  <c:v>2.452502</c:v>
                </c:pt>
                <c:pt idx="6144">
                  <c:v>2.4589940000000001</c:v>
                </c:pt>
                <c:pt idx="6145">
                  <c:v>2.435495</c:v>
                </c:pt>
                <c:pt idx="6146">
                  <c:v>2.4353289999999999</c:v>
                </c:pt>
                <c:pt idx="6147">
                  <c:v>2.4416820000000001</c:v>
                </c:pt>
                <c:pt idx="6148">
                  <c:v>2.4470000000000001</c:v>
                </c:pt>
                <c:pt idx="6149">
                  <c:v>2.4421170000000001</c:v>
                </c:pt>
                <c:pt idx="6150">
                  <c:v>2.4375390000000001</c:v>
                </c:pt>
                <c:pt idx="6151">
                  <c:v>2.438307</c:v>
                </c:pt>
                <c:pt idx="6152">
                  <c:v>2.4254980000000002</c:v>
                </c:pt>
                <c:pt idx="6153">
                  <c:v>2.4404979999999998</c:v>
                </c:pt>
                <c:pt idx="6154">
                  <c:v>2.4228070000000002</c:v>
                </c:pt>
                <c:pt idx="6155">
                  <c:v>2.4360040000000001</c:v>
                </c:pt>
                <c:pt idx="6156">
                  <c:v>2.432906</c:v>
                </c:pt>
                <c:pt idx="6157">
                  <c:v>2.4188489999999998</c:v>
                </c:pt>
                <c:pt idx="6158">
                  <c:v>2.416963</c:v>
                </c:pt>
                <c:pt idx="6159">
                  <c:v>2.4313799999999999</c:v>
                </c:pt>
                <c:pt idx="6160">
                  <c:v>2.4201619999999999</c:v>
                </c:pt>
                <c:pt idx="6161">
                  <c:v>2.4170919999999998</c:v>
                </c:pt>
                <c:pt idx="6162">
                  <c:v>2.413735</c:v>
                </c:pt>
                <c:pt idx="6163">
                  <c:v>2.4104239999999999</c:v>
                </c:pt>
                <c:pt idx="6164">
                  <c:v>2.4150109999999998</c:v>
                </c:pt>
                <c:pt idx="6165">
                  <c:v>2.404182</c:v>
                </c:pt>
                <c:pt idx="6166">
                  <c:v>2.4027669999999999</c:v>
                </c:pt>
                <c:pt idx="6167">
                  <c:v>2.4062809999999999</c:v>
                </c:pt>
                <c:pt idx="6168">
                  <c:v>2.4095089999999999</c:v>
                </c:pt>
                <c:pt idx="6169">
                  <c:v>2.4000110000000001</c:v>
                </c:pt>
                <c:pt idx="6170">
                  <c:v>2.408566</c:v>
                </c:pt>
                <c:pt idx="6171">
                  <c:v>2.391143</c:v>
                </c:pt>
                <c:pt idx="6172">
                  <c:v>2.3956369999999998</c:v>
                </c:pt>
                <c:pt idx="6173">
                  <c:v>2.3899400000000002</c:v>
                </c:pt>
                <c:pt idx="6174">
                  <c:v>2.3902269999999999</c:v>
                </c:pt>
                <c:pt idx="6175">
                  <c:v>2.3928159999999998</c:v>
                </c:pt>
                <c:pt idx="6176">
                  <c:v>2.3947210000000001</c:v>
                </c:pt>
                <c:pt idx="6177">
                  <c:v>2.3845670000000001</c:v>
                </c:pt>
                <c:pt idx="6178">
                  <c:v>2.386482</c:v>
                </c:pt>
                <c:pt idx="6179">
                  <c:v>2.3908649999999998</c:v>
                </c:pt>
                <c:pt idx="6180">
                  <c:v>2.3924560000000001</c:v>
                </c:pt>
                <c:pt idx="6181">
                  <c:v>2.3779270000000001</c:v>
                </c:pt>
                <c:pt idx="6182">
                  <c:v>2.3777330000000001</c:v>
                </c:pt>
                <c:pt idx="6183">
                  <c:v>2.3768729999999998</c:v>
                </c:pt>
                <c:pt idx="6184">
                  <c:v>2.384484</c:v>
                </c:pt>
                <c:pt idx="6185">
                  <c:v>2.3645830000000001</c:v>
                </c:pt>
                <c:pt idx="6186">
                  <c:v>2.3780199999999998</c:v>
                </c:pt>
                <c:pt idx="6187">
                  <c:v>2.371121</c:v>
                </c:pt>
                <c:pt idx="6188">
                  <c:v>2.3662290000000001</c:v>
                </c:pt>
                <c:pt idx="6189">
                  <c:v>2.3706860000000001</c:v>
                </c:pt>
                <c:pt idx="6190">
                  <c:v>2.3688829999999998</c:v>
                </c:pt>
                <c:pt idx="6191">
                  <c:v>2.369761</c:v>
                </c:pt>
                <c:pt idx="6192">
                  <c:v>2.377872</c:v>
                </c:pt>
                <c:pt idx="6193">
                  <c:v>2.3951560000000001</c:v>
                </c:pt>
                <c:pt idx="6194">
                  <c:v>2.3918729999999999</c:v>
                </c:pt>
                <c:pt idx="6195">
                  <c:v>2.3748480000000001</c:v>
                </c:pt>
                <c:pt idx="6196">
                  <c:v>2.3787229999999999</c:v>
                </c:pt>
                <c:pt idx="6197">
                  <c:v>2.3710559999999998</c:v>
                </c:pt>
                <c:pt idx="6198">
                  <c:v>2.3510339999999998</c:v>
                </c:pt>
                <c:pt idx="6199">
                  <c:v>2.3524590000000001</c:v>
                </c:pt>
                <c:pt idx="6200">
                  <c:v>2.3625850000000002</c:v>
                </c:pt>
                <c:pt idx="6201">
                  <c:v>2.3549829999999998</c:v>
                </c:pt>
                <c:pt idx="6202">
                  <c:v>2.3570090000000001</c:v>
                </c:pt>
                <c:pt idx="6203">
                  <c:v>2.3439040000000002</c:v>
                </c:pt>
                <c:pt idx="6204">
                  <c:v>2.3515519999999999</c:v>
                </c:pt>
                <c:pt idx="6205">
                  <c:v>2.3535590000000002</c:v>
                </c:pt>
                <c:pt idx="6206">
                  <c:v>2.3516539999999999</c:v>
                </c:pt>
                <c:pt idx="6207">
                  <c:v>2.3452820000000001</c:v>
                </c:pt>
                <c:pt idx="6208">
                  <c:v>2.3487499999999999</c:v>
                </c:pt>
                <c:pt idx="6209">
                  <c:v>2.3355350000000001</c:v>
                </c:pt>
                <c:pt idx="6210">
                  <c:v>2.3314569999999999</c:v>
                </c:pt>
                <c:pt idx="6211">
                  <c:v>2.3405659999999999</c:v>
                </c:pt>
                <c:pt idx="6212">
                  <c:v>2.3254090000000001</c:v>
                </c:pt>
                <c:pt idx="6213">
                  <c:v>2.341065</c:v>
                </c:pt>
                <c:pt idx="6214">
                  <c:v>2.3401869999999998</c:v>
                </c:pt>
                <c:pt idx="6215">
                  <c:v>2.3215430000000001</c:v>
                </c:pt>
                <c:pt idx="6216">
                  <c:v>2.325399</c:v>
                </c:pt>
                <c:pt idx="6217">
                  <c:v>2.3286639999999998</c:v>
                </c:pt>
                <c:pt idx="6218">
                  <c:v>2.322514</c:v>
                </c:pt>
                <c:pt idx="6219">
                  <c:v>2.3254830000000002</c:v>
                </c:pt>
                <c:pt idx="6220">
                  <c:v>2.3205529999999999</c:v>
                </c:pt>
                <c:pt idx="6221">
                  <c:v>2.3181579999999999</c:v>
                </c:pt>
                <c:pt idx="6222">
                  <c:v>2.321358</c:v>
                </c:pt>
                <c:pt idx="6223">
                  <c:v>2.3125079999999998</c:v>
                </c:pt>
                <c:pt idx="6224">
                  <c:v>2.3086980000000001</c:v>
                </c:pt>
                <c:pt idx="6225">
                  <c:v>2.3076530000000002</c:v>
                </c:pt>
                <c:pt idx="6226">
                  <c:v>2.3152539999999999</c:v>
                </c:pt>
                <c:pt idx="6227">
                  <c:v>2.3164289999999998</c:v>
                </c:pt>
                <c:pt idx="6228">
                  <c:v>2.3192309999999998</c:v>
                </c:pt>
                <c:pt idx="6229">
                  <c:v>2.3099460000000001</c:v>
                </c:pt>
                <c:pt idx="6230">
                  <c:v>2.3032689999999998</c:v>
                </c:pt>
                <c:pt idx="6231">
                  <c:v>2.3068849999999999</c:v>
                </c:pt>
                <c:pt idx="6232">
                  <c:v>2.3130899999999999</c:v>
                </c:pt>
                <c:pt idx="6233">
                  <c:v>2.3011789999999999</c:v>
                </c:pt>
                <c:pt idx="6234">
                  <c:v>2.2944469999999999</c:v>
                </c:pt>
                <c:pt idx="6235">
                  <c:v>2.2992650000000001</c:v>
                </c:pt>
                <c:pt idx="6236">
                  <c:v>2.3106300000000002</c:v>
                </c:pt>
                <c:pt idx="6237">
                  <c:v>2.2943169999999999</c:v>
                </c:pt>
                <c:pt idx="6238">
                  <c:v>2.2895819999999998</c:v>
                </c:pt>
                <c:pt idx="6239">
                  <c:v>2.2974429999999999</c:v>
                </c:pt>
                <c:pt idx="6240">
                  <c:v>2.2976830000000001</c:v>
                </c:pt>
                <c:pt idx="6241">
                  <c:v>2.281444</c:v>
                </c:pt>
                <c:pt idx="6242">
                  <c:v>2.2899980000000002</c:v>
                </c:pt>
                <c:pt idx="6243">
                  <c:v>2.2860399999999998</c:v>
                </c:pt>
                <c:pt idx="6244">
                  <c:v>2.2875109999999999</c:v>
                </c:pt>
                <c:pt idx="6245">
                  <c:v>2.2860399999999998</c:v>
                </c:pt>
                <c:pt idx="6246">
                  <c:v>2.2814160000000001</c:v>
                </c:pt>
                <c:pt idx="6247">
                  <c:v>2.2896380000000001</c:v>
                </c:pt>
                <c:pt idx="6248">
                  <c:v>2.2819340000000001</c:v>
                </c:pt>
                <c:pt idx="6249">
                  <c:v>2.2733889999999999</c:v>
                </c:pt>
                <c:pt idx="6250">
                  <c:v>2.2869649999999999</c:v>
                </c:pt>
                <c:pt idx="6251">
                  <c:v>2.2828590000000002</c:v>
                </c:pt>
                <c:pt idx="6252">
                  <c:v>2.2609599999999999</c:v>
                </c:pt>
                <c:pt idx="6253">
                  <c:v>2.2651680000000001</c:v>
                </c:pt>
                <c:pt idx="6254">
                  <c:v>2.2740830000000001</c:v>
                </c:pt>
                <c:pt idx="6255">
                  <c:v>2.26945</c:v>
                </c:pt>
                <c:pt idx="6256">
                  <c:v>2.2572610000000002</c:v>
                </c:pt>
                <c:pt idx="6257">
                  <c:v>2.2683209999999998</c:v>
                </c:pt>
                <c:pt idx="6258">
                  <c:v>2.2629760000000001</c:v>
                </c:pt>
                <c:pt idx="6259">
                  <c:v>2.2621989999999998</c:v>
                </c:pt>
                <c:pt idx="6260">
                  <c:v>2.2565770000000001</c:v>
                </c:pt>
                <c:pt idx="6261">
                  <c:v>2.2614589999999999</c:v>
                </c:pt>
                <c:pt idx="6262">
                  <c:v>2.2515550000000002</c:v>
                </c:pt>
                <c:pt idx="6263">
                  <c:v>2.2579920000000002</c:v>
                </c:pt>
                <c:pt idx="6264">
                  <c:v>2.2487620000000001</c:v>
                </c:pt>
                <c:pt idx="6265">
                  <c:v>2.2520910000000001</c:v>
                </c:pt>
                <c:pt idx="6266">
                  <c:v>2.252027</c:v>
                </c:pt>
                <c:pt idx="6267">
                  <c:v>2.2613300000000001</c:v>
                </c:pt>
                <c:pt idx="6268">
                  <c:v>2.2651680000000001</c:v>
                </c:pt>
                <c:pt idx="6269">
                  <c:v>2.2503899999999999</c:v>
                </c:pt>
                <c:pt idx="6270">
                  <c:v>2.2427700000000002</c:v>
                </c:pt>
                <c:pt idx="6271">
                  <c:v>2.2439439999999999</c:v>
                </c:pt>
                <c:pt idx="6272">
                  <c:v>2.2458119999999999</c:v>
                </c:pt>
                <c:pt idx="6273">
                  <c:v>2.2400880000000001</c:v>
                </c:pt>
                <c:pt idx="6274">
                  <c:v>2.2336230000000001</c:v>
                </c:pt>
                <c:pt idx="6275">
                  <c:v>2.2377850000000001</c:v>
                </c:pt>
                <c:pt idx="6276">
                  <c:v>2.2379509999999998</c:v>
                </c:pt>
                <c:pt idx="6277">
                  <c:v>2.2327360000000001</c:v>
                </c:pt>
                <c:pt idx="6278">
                  <c:v>2.2410589999999999</c:v>
                </c:pt>
                <c:pt idx="6279">
                  <c:v>2.237933</c:v>
                </c:pt>
                <c:pt idx="6280">
                  <c:v>2.2246250000000001</c:v>
                </c:pt>
                <c:pt idx="6281">
                  <c:v>2.230165</c:v>
                </c:pt>
                <c:pt idx="6282">
                  <c:v>2.2289720000000002</c:v>
                </c:pt>
                <c:pt idx="6283">
                  <c:v>2.2214619999999998</c:v>
                </c:pt>
                <c:pt idx="6284">
                  <c:v>2.2206579999999998</c:v>
                </c:pt>
                <c:pt idx="6285">
                  <c:v>2.21719</c:v>
                </c:pt>
                <c:pt idx="6286">
                  <c:v>2.2148780000000001</c:v>
                </c:pt>
                <c:pt idx="6287">
                  <c:v>2.20784</c:v>
                </c:pt>
                <c:pt idx="6288">
                  <c:v>2.2074980000000002</c:v>
                </c:pt>
                <c:pt idx="6289">
                  <c:v>2.203503</c:v>
                </c:pt>
                <c:pt idx="6290">
                  <c:v>2.2060089999999999</c:v>
                </c:pt>
                <c:pt idx="6291">
                  <c:v>2.2241070000000001</c:v>
                </c:pt>
                <c:pt idx="6292">
                  <c:v>2.2114099999999999</c:v>
                </c:pt>
                <c:pt idx="6293">
                  <c:v>2.202772</c:v>
                </c:pt>
                <c:pt idx="6294">
                  <c:v>2.1970019999999999</c:v>
                </c:pt>
                <c:pt idx="6295">
                  <c:v>2.2126950000000001</c:v>
                </c:pt>
                <c:pt idx="6296">
                  <c:v>2.2030310000000002</c:v>
                </c:pt>
                <c:pt idx="6297">
                  <c:v>2.19678</c:v>
                </c:pt>
                <c:pt idx="6298">
                  <c:v>2.194042</c:v>
                </c:pt>
                <c:pt idx="6299">
                  <c:v>2.1977509999999998</c:v>
                </c:pt>
                <c:pt idx="6300">
                  <c:v>2.1995909999999999</c:v>
                </c:pt>
                <c:pt idx="6301">
                  <c:v>2.1889470000000002</c:v>
                </c:pt>
                <c:pt idx="6302">
                  <c:v>2.202458</c:v>
                </c:pt>
                <c:pt idx="6303">
                  <c:v>2.1890489999999998</c:v>
                </c:pt>
                <c:pt idx="6304">
                  <c:v>2.1842489999999999</c:v>
                </c:pt>
                <c:pt idx="6305">
                  <c:v>2.1844800000000002</c:v>
                </c:pt>
                <c:pt idx="6306">
                  <c:v>2.181206</c:v>
                </c:pt>
                <c:pt idx="6307">
                  <c:v>2.1786910000000002</c:v>
                </c:pt>
                <c:pt idx="6308">
                  <c:v>2.1841659999999998</c:v>
                </c:pt>
                <c:pt idx="6309">
                  <c:v>2.1774330000000002</c:v>
                </c:pt>
                <c:pt idx="6310">
                  <c:v>2.1678709999999999</c:v>
                </c:pt>
                <c:pt idx="6311">
                  <c:v>2.17354</c:v>
                </c:pt>
                <c:pt idx="6312">
                  <c:v>2.1748159999999999</c:v>
                </c:pt>
                <c:pt idx="6313">
                  <c:v>2.1777570000000002</c:v>
                </c:pt>
                <c:pt idx="6314">
                  <c:v>2.172523</c:v>
                </c:pt>
                <c:pt idx="6315">
                  <c:v>2.1676859999999998</c:v>
                </c:pt>
                <c:pt idx="6316">
                  <c:v>2.1719490000000001</c:v>
                </c:pt>
                <c:pt idx="6317">
                  <c:v>2.1704789999999998</c:v>
                </c:pt>
                <c:pt idx="6318">
                  <c:v>2.1646529999999999</c:v>
                </c:pt>
                <c:pt idx="6319">
                  <c:v>2.1592980000000002</c:v>
                </c:pt>
                <c:pt idx="6320">
                  <c:v>2.1625999999999999</c:v>
                </c:pt>
                <c:pt idx="6321">
                  <c:v>2.1608520000000002</c:v>
                </c:pt>
                <c:pt idx="6322">
                  <c:v>2.157365</c:v>
                </c:pt>
                <c:pt idx="6323">
                  <c:v>2.170201</c:v>
                </c:pt>
                <c:pt idx="6324">
                  <c:v>2.1578369999999998</c:v>
                </c:pt>
                <c:pt idx="6325">
                  <c:v>2.161222</c:v>
                </c:pt>
                <c:pt idx="6326">
                  <c:v>2.1569029999999998</c:v>
                </c:pt>
                <c:pt idx="6327">
                  <c:v>2.1522329999999998</c:v>
                </c:pt>
                <c:pt idx="6328">
                  <c:v>2.149273</c:v>
                </c:pt>
                <c:pt idx="6329">
                  <c:v>2.1501329999999998</c:v>
                </c:pt>
                <c:pt idx="6330">
                  <c:v>2.1473680000000002</c:v>
                </c:pt>
                <c:pt idx="6331">
                  <c:v>2.1454260000000001</c:v>
                </c:pt>
                <c:pt idx="6332">
                  <c:v>2.1519740000000001</c:v>
                </c:pt>
                <c:pt idx="6333">
                  <c:v>2.147748</c:v>
                </c:pt>
                <c:pt idx="6334">
                  <c:v>2.1461109999999999</c:v>
                </c:pt>
                <c:pt idx="6335">
                  <c:v>2.148136</c:v>
                </c:pt>
                <c:pt idx="6336">
                  <c:v>2.1490239999999998</c:v>
                </c:pt>
                <c:pt idx="6337">
                  <c:v>2.1584840000000001</c:v>
                </c:pt>
                <c:pt idx="6338">
                  <c:v>2.1561720000000002</c:v>
                </c:pt>
                <c:pt idx="6339">
                  <c:v>2.156736</c:v>
                </c:pt>
                <c:pt idx="6340">
                  <c:v>2.1596129999999998</c:v>
                </c:pt>
                <c:pt idx="6341">
                  <c:v>2.1431140000000002</c:v>
                </c:pt>
                <c:pt idx="6342">
                  <c:v>2.1384069999999999</c:v>
                </c:pt>
                <c:pt idx="6343">
                  <c:v>2.131758</c:v>
                </c:pt>
                <c:pt idx="6344">
                  <c:v>2.130916</c:v>
                </c:pt>
                <c:pt idx="6345">
                  <c:v>2.1448160000000001</c:v>
                </c:pt>
                <c:pt idx="6346">
                  <c:v>2.1346989999999999</c:v>
                </c:pt>
                <c:pt idx="6347">
                  <c:v>2.1330990000000001</c:v>
                </c:pt>
                <c:pt idx="6348">
                  <c:v>2.1323780000000001</c:v>
                </c:pt>
                <c:pt idx="6349">
                  <c:v>2.1338849999999998</c:v>
                </c:pt>
                <c:pt idx="6350">
                  <c:v>2.134976</c:v>
                </c:pt>
                <c:pt idx="6351">
                  <c:v>2.1294</c:v>
                </c:pt>
                <c:pt idx="6352">
                  <c:v>2.127116</c:v>
                </c:pt>
                <c:pt idx="6353">
                  <c:v>2.1299269999999999</c:v>
                </c:pt>
                <c:pt idx="6354">
                  <c:v>2.125969</c:v>
                </c:pt>
                <c:pt idx="6355">
                  <c:v>2.128253</c:v>
                </c:pt>
                <c:pt idx="6356">
                  <c:v>2.116018</c:v>
                </c:pt>
                <c:pt idx="6357">
                  <c:v>2.1332749999999998</c:v>
                </c:pt>
                <c:pt idx="6358">
                  <c:v>2.1217980000000001</c:v>
                </c:pt>
                <c:pt idx="6359">
                  <c:v>2.1210399999999998</c:v>
                </c:pt>
                <c:pt idx="6360">
                  <c:v>2.1148530000000001</c:v>
                </c:pt>
                <c:pt idx="6361">
                  <c:v>2.1128</c:v>
                </c:pt>
                <c:pt idx="6362">
                  <c:v>2.120466</c:v>
                </c:pt>
                <c:pt idx="6363">
                  <c:v>2.107917</c:v>
                </c:pt>
                <c:pt idx="6364">
                  <c:v>2.1141869999999998</c:v>
                </c:pt>
                <c:pt idx="6365">
                  <c:v>2.1193469999999999</c:v>
                </c:pt>
                <c:pt idx="6366">
                  <c:v>2.1174140000000001</c:v>
                </c:pt>
                <c:pt idx="6367">
                  <c:v>2.1079080000000001</c:v>
                </c:pt>
                <c:pt idx="6368">
                  <c:v>2.108009</c:v>
                </c:pt>
                <c:pt idx="6369">
                  <c:v>2.0970970000000002</c:v>
                </c:pt>
                <c:pt idx="6370">
                  <c:v>2.0988169999999999</c:v>
                </c:pt>
                <c:pt idx="6371">
                  <c:v>2.1065670000000001</c:v>
                </c:pt>
                <c:pt idx="6372">
                  <c:v>2.1194489999999999</c:v>
                </c:pt>
                <c:pt idx="6373">
                  <c:v>2.1180530000000002</c:v>
                </c:pt>
                <c:pt idx="6374">
                  <c:v>2.1243409999999998</c:v>
                </c:pt>
                <c:pt idx="6375">
                  <c:v>2.1100159999999999</c:v>
                </c:pt>
                <c:pt idx="6376">
                  <c:v>2.1070289999999998</c:v>
                </c:pt>
                <c:pt idx="6377">
                  <c:v>2.0981139999999998</c:v>
                </c:pt>
                <c:pt idx="6378">
                  <c:v>2.0979939999999999</c:v>
                </c:pt>
                <c:pt idx="6379">
                  <c:v>2.0948500000000001</c:v>
                </c:pt>
                <c:pt idx="6380">
                  <c:v>2.107186</c:v>
                </c:pt>
                <c:pt idx="6381">
                  <c:v>2.0994920000000001</c:v>
                </c:pt>
                <c:pt idx="6382">
                  <c:v>2.1003059999999998</c:v>
                </c:pt>
                <c:pt idx="6383">
                  <c:v>2.0963940000000001</c:v>
                </c:pt>
                <c:pt idx="6384">
                  <c:v>2.1016560000000002</c:v>
                </c:pt>
                <c:pt idx="6385">
                  <c:v>2.090605</c:v>
                </c:pt>
                <c:pt idx="6386">
                  <c:v>2.0808949999999999</c:v>
                </c:pt>
                <c:pt idx="6387">
                  <c:v>2.090411</c:v>
                </c:pt>
                <c:pt idx="6388">
                  <c:v>2.0878950000000001</c:v>
                </c:pt>
                <c:pt idx="6389">
                  <c:v>2.084511</c:v>
                </c:pt>
                <c:pt idx="6390">
                  <c:v>2.0744769999999999</c:v>
                </c:pt>
                <c:pt idx="6391">
                  <c:v>2.0834290000000002</c:v>
                </c:pt>
                <c:pt idx="6392">
                  <c:v>2.079507</c:v>
                </c:pt>
                <c:pt idx="6393">
                  <c:v>2.0737739999999998</c:v>
                </c:pt>
                <c:pt idx="6394">
                  <c:v>2.0814490000000001</c:v>
                </c:pt>
                <c:pt idx="6395">
                  <c:v>2.0694460000000001</c:v>
                </c:pt>
                <c:pt idx="6396">
                  <c:v>2.0678550000000002</c:v>
                </c:pt>
                <c:pt idx="6397">
                  <c:v>2.0732189999999999</c:v>
                </c:pt>
                <c:pt idx="6398">
                  <c:v>2.0702970000000001</c:v>
                </c:pt>
                <c:pt idx="6399">
                  <c:v>2.0869979999999999</c:v>
                </c:pt>
                <c:pt idx="6400">
                  <c:v>2.0689829999999998</c:v>
                </c:pt>
                <c:pt idx="6401">
                  <c:v>2.0634160000000001</c:v>
                </c:pt>
                <c:pt idx="6402">
                  <c:v>2.0733950000000001</c:v>
                </c:pt>
                <c:pt idx="6403">
                  <c:v>2.0598740000000002</c:v>
                </c:pt>
                <c:pt idx="6404">
                  <c:v>2.055472</c:v>
                </c:pt>
                <c:pt idx="6405">
                  <c:v>2.0729880000000001</c:v>
                </c:pt>
                <c:pt idx="6406">
                  <c:v>2.0597539999999999</c:v>
                </c:pt>
                <c:pt idx="6407">
                  <c:v>2.0615939999999999</c:v>
                </c:pt>
                <c:pt idx="6408">
                  <c:v>2.0601980000000002</c:v>
                </c:pt>
                <c:pt idx="6409">
                  <c:v>2.0580799999999999</c:v>
                </c:pt>
                <c:pt idx="6410">
                  <c:v>2.0581909999999999</c:v>
                </c:pt>
                <c:pt idx="6411">
                  <c:v>2.0472139999999999</c:v>
                </c:pt>
                <c:pt idx="6412">
                  <c:v>2.0384470000000001</c:v>
                </c:pt>
                <c:pt idx="6413">
                  <c:v>2.0400100000000001</c:v>
                </c:pt>
                <c:pt idx="6414">
                  <c:v>2.045836</c:v>
                </c:pt>
                <c:pt idx="6415">
                  <c:v>2.0470009999999998</c:v>
                </c:pt>
                <c:pt idx="6416">
                  <c:v>2.052559</c:v>
                </c:pt>
                <c:pt idx="6417">
                  <c:v>2.0462980000000002</c:v>
                </c:pt>
                <c:pt idx="6418">
                  <c:v>2.043857</c:v>
                </c:pt>
                <c:pt idx="6419">
                  <c:v>2.0443470000000001</c:v>
                </c:pt>
                <c:pt idx="6420">
                  <c:v>2.0378919999999998</c:v>
                </c:pt>
                <c:pt idx="6421">
                  <c:v>2.0341369999999999</c:v>
                </c:pt>
                <c:pt idx="6422">
                  <c:v>2.0434679999999998</c:v>
                </c:pt>
                <c:pt idx="6423">
                  <c:v>2.04013</c:v>
                </c:pt>
                <c:pt idx="6424">
                  <c:v>2.0409619999999999</c:v>
                </c:pt>
                <c:pt idx="6425">
                  <c:v>2.0384099999999998</c:v>
                </c:pt>
                <c:pt idx="6426">
                  <c:v>2.042414</c:v>
                </c:pt>
                <c:pt idx="6427">
                  <c:v>2.0277660000000002</c:v>
                </c:pt>
                <c:pt idx="6428">
                  <c:v>2.0375589999999999</c:v>
                </c:pt>
                <c:pt idx="6429">
                  <c:v>2.0437370000000001</c:v>
                </c:pt>
                <c:pt idx="6430">
                  <c:v>2.0321579999999999</c:v>
                </c:pt>
                <c:pt idx="6431">
                  <c:v>2.0358019999999999</c:v>
                </c:pt>
                <c:pt idx="6432">
                  <c:v>2.034516</c:v>
                </c:pt>
                <c:pt idx="6433">
                  <c:v>2.027692</c:v>
                </c:pt>
                <c:pt idx="6434">
                  <c:v>2.0372910000000002</c:v>
                </c:pt>
                <c:pt idx="6435">
                  <c:v>2.020645</c:v>
                </c:pt>
                <c:pt idx="6436">
                  <c:v>2.0296799999999999</c:v>
                </c:pt>
                <c:pt idx="6437">
                  <c:v>2.021995</c:v>
                </c:pt>
                <c:pt idx="6438">
                  <c:v>2.029782</c:v>
                </c:pt>
                <c:pt idx="6439">
                  <c:v>2.0180920000000002</c:v>
                </c:pt>
                <c:pt idx="6440">
                  <c:v>2.0209959999999998</c:v>
                </c:pt>
                <c:pt idx="6441">
                  <c:v>2.0157530000000001</c:v>
                </c:pt>
                <c:pt idx="6442">
                  <c:v>2.0308169999999999</c:v>
                </c:pt>
                <c:pt idx="6443">
                  <c:v>2.0204499999999999</c:v>
                </c:pt>
                <c:pt idx="6444">
                  <c:v>2.0251209999999999</c:v>
                </c:pt>
                <c:pt idx="6445">
                  <c:v>2.011425</c:v>
                </c:pt>
                <c:pt idx="6446">
                  <c:v>2.0238070000000001</c:v>
                </c:pt>
                <c:pt idx="6447">
                  <c:v>2.0201820000000001</c:v>
                </c:pt>
                <c:pt idx="6448">
                  <c:v>2.0144489999999999</c:v>
                </c:pt>
                <c:pt idx="6449">
                  <c:v>2.0206719999999998</c:v>
                </c:pt>
                <c:pt idx="6450">
                  <c:v>2.0104350000000002</c:v>
                </c:pt>
                <c:pt idx="6451">
                  <c:v>2.0157159999999998</c:v>
                </c:pt>
                <c:pt idx="6452">
                  <c:v>2.0186929999999998</c:v>
                </c:pt>
                <c:pt idx="6453">
                  <c:v>2.004794</c:v>
                </c:pt>
                <c:pt idx="6454">
                  <c:v>2.009261</c:v>
                </c:pt>
                <c:pt idx="6455">
                  <c:v>2.0135890000000001</c:v>
                </c:pt>
                <c:pt idx="6456">
                  <c:v>1.998866</c:v>
                </c:pt>
                <c:pt idx="6457">
                  <c:v>2.0072260000000002</c:v>
                </c:pt>
                <c:pt idx="6458">
                  <c:v>2.0077989999999999</c:v>
                </c:pt>
                <c:pt idx="6459">
                  <c:v>2.0026760000000001</c:v>
                </c:pt>
                <c:pt idx="6460">
                  <c:v>2.0043679999999999</c:v>
                </c:pt>
                <c:pt idx="6461">
                  <c:v>1.9998549999999999</c:v>
                </c:pt>
                <c:pt idx="6462">
                  <c:v>2.0092970000000001</c:v>
                </c:pt>
                <c:pt idx="6463">
                  <c:v>2.0114709999999998</c:v>
                </c:pt>
                <c:pt idx="6464">
                  <c:v>2.005395</c:v>
                </c:pt>
                <c:pt idx="6465">
                  <c:v>1.996184</c:v>
                </c:pt>
                <c:pt idx="6466">
                  <c:v>2.0006780000000002</c:v>
                </c:pt>
                <c:pt idx="6467">
                  <c:v>2.004054</c:v>
                </c:pt>
                <c:pt idx="6468">
                  <c:v>1.9969790000000001</c:v>
                </c:pt>
                <c:pt idx="6469">
                  <c:v>2.0030459999999999</c:v>
                </c:pt>
                <c:pt idx="6470">
                  <c:v>1.9869730000000001</c:v>
                </c:pt>
                <c:pt idx="6471">
                  <c:v>1.986594</c:v>
                </c:pt>
                <c:pt idx="6472">
                  <c:v>1.9963409999999999</c:v>
                </c:pt>
                <c:pt idx="6473">
                  <c:v>1.9886010000000001</c:v>
                </c:pt>
                <c:pt idx="6474">
                  <c:v>1.9958419999999999</c:v>
                </c:pt>
                <c:pt idx="6475">
                  <c:v>1.988591</c:v>
                </c:pt>
                <c:pt idx="6476">
                  <c:v>1.9834769999999999</c:v>
                </c:pt>
                <c:pt idx="6477">
                  <c:v>1.9823310000000001</c:v>
                </c:pt>
                <c:pt idx="6478">
                  <c:v>1.9854560000000001</c:v>
                </c:pt>
                <c:pt idx="6479">
                  <c:v>1.9853639999999999</c:v>
                </c:pt>
                <c:pt idx="6480">
                  <c:v>1.9930030000000001</c:v>
                </c:pt>
                <c:pt idx="6481">
                  <c:v>1.993077</c:v>
                </c:pt>
                <c:pt idx="6482">
                  <c:v>1.97865</c:v>
                </c:pt>
                <c:pt idx="6483">
                  <c:v>1.9766889999999999</c:v>
                </c:pt>
                <c:pt idx="6484">
                  <c:v>1.9885269999999999</c:v>
                </c:pt>
                <c:pt idx="6485">
                  <c:v>1.9799910000000001</c:v>
                </c:pt>
                <c:pt idx="6486">
                  <c:v>1.9762360000000001</c:v>
                </c:pt>
                <c:pt idx="6487">
                  <c:v>1.97177</c:v>
                </c:pt>
                <c:pt idx="6488">
                  <c:v>1.964297</c:v>
                </c:pt>
                <c:pt idx="6489">
                  <c:v>1.9673860000000001</c:v>
                </c:pt>
                <c:pt idx="6490">
                  <c:v>1.9724079999999999</c:v>
                </c:pt>
                <c:pt idx="6491">
                  <c:v>1.977041</c:v>
                </c:pt>
                <c:pt idx="6492">
                  <c:v>1.9793529999999999</c:v>
                </c:pt>
                <c:pt idx="6493">
                  <c:v>1.960515</c:v>
                </c:pt>
                <c:pt idx="6494">
                  <c:v>1.966286</c:v>
                </c:pt>
                <c:pt idx="6495">
                  <c:v>1.9651019999999999</c:v>
                </c:pt>
                <c:pt idx="6496">
                  <c:v>1.9669049999999999</c:v>
                </c:pt>
                <c:pt idx="6497">
                  <c:v>1.9613929999999999</c:v>
                </c:pt>
                <c:pt idx="6498">
                  <c:v>1.968764</c:v>
                </c:pt>
                <c:pt idx="6499">
                  <c:v>1.9699199999999999</c:v>
                </c:pt>
                <c:pt idx="6500">
                  <c:v>1.9652499999999999</c:v>
                </c:pt>
                <c:pt idx="6501">
                  <c:v>1.97767</c:v>
                </c:pt>
                <c:pt idx="6502">
                  <c:v>1.960302</c:v>
                </c:pt>
                <c:pt idx="6503">
                  <c:v>1.9586840000000001</c:v>
                </c:pt>
                <c:pt idx="6504">
                  <c:v>1.9573609999999999</c:v>
                </c:pt>
                <c:pt idx="6505">
                  <c:v>1.9506749999999999</c:v>
                </c:pt>
                <c:pt idx="6506">
                  <c:v>1.951803</c:v>
                </c:pt>
                <c:pt idx="6507">
                  <c:v>1.9576020000000001</c:v>
                </c:pt>
                <c:pt idx="6508">
                  <c:v>1.9493990000000001</c:v>
                </c:pt>
                <c:pt idx="6509">
                  <c:v>1.9555400000000001</c:v>
                </c:pt>
                <c:pt idx="6510">
                  <c:v>1.9533389999999999</c:v>
                </c:pt>
                <c:pt idx="6511">
                  <c:v>1.9563630000000001</c:v>
                </c:pt>
                <c:pt idx="6512">
                  <c:v>1.9534959999999999</c:v>
                </c:pt>
                <c:pt idx="6513">
                  <c:v>1.951646</c:v>
                </c:pt>
                <c:pt idx="6514">
                  <c:v>1.9498340000000001</c:v>
                </c:pt>
                <c:pt idx="6515">
                  <c:v>1.950296</c:v>
                </c:pt>
                <c:pt idx="6516">
                  <c:v>1.9518960000000001</c:v>
                </c:pt>
                <c:pt idx="6517">
                  <c:v>1.9476329999999999</c:v>
                </c:pt>
                <c:pt idx="6518">
                  <c:v>1.9488529999999999</c:v>
                </c:pt>
                <c:pt idx="6519">
                  <c:v>1.9432860000000001</c:v>
                </c:pt>
                <c:pt idx="6520">
                  <c:v>1.9464399999999999</c:v>
                </c:pt>
                <c:pt idx="6521">
                  <c:v>1.9434340000000001</c:v>
                </c:pt>
                <c:pt idx="6522">
                  <c:v>1.9495469999999999</c:v>
                </c:pt>
                <c:pt idx="6523">
                  <c:v>1.945487</c:v>
                </c:pt>
                <c:pt idx="6524">
                  <c:v>1.9319759999999999</c:v>
                </c:pt>
                <c:pt idx="6525">
                  <c:v>1.937441</c:v>
                </c:pt>
                <c:pt idx="6526">
                  <c:v>1.9397899999999999</c:v>
                </c:pt>
                <c:pt idx="6527">
                  <c:v>1.9341489999999999</c:v>
                </c:pt>
                <c:pt idx="6528">
                  <c:v>1.940604</c:v>
                </c:pt>
                <c:pt idx="6529">
                  <c:v>1.9402809999999999</c:v>
                </c:pt>
                <c:pt idx="6530">
                  <c:v>1.9309860000000001</c:v>
                </c:pt>
                <c:pt idx="6531">
                  <c:v>1.9259930000000001</c:v>
                </c:pt>
                <c:pt idx="6532">
                  <c:v>1.926307</c:v>
                </c:pt>
                <c:pt idx="6533">
                  <c:v>1.925419</c:v>
                </c:pt>
                <c:pt idx="6534">
                  <c:v>1.931846</c:v>
                </c:pt>
                <c:pt idx="6535">
                  <c:v>1.9372290000000001</c:v>
                </c:pt>
                <c:pt idx="6536">
                  <c:v>1.925576</c:v>
                </c:pt>
                <c:pt idx="6537">
                  <c:v>1.9331320000000001</c:v>
                </c:pt>
                <c:pt idx="6538">
                  <c:v>1.9298299999999999</c:v>
                </c:pt>
                <c:pt idx="6539">
                  <c:v>1.9307920000000001</c:v>
                </c:pt>
                <c:pt idx="6540">
                  <c:v>1.917697</c:v>
                </c:pt>
                <c:pt idx="6541">
                  <c:v>1.9230419999999999</c:v>
                </c:pt>
                <c:pt idx="6542">
                  <c:v>1.9308289999999999</c:v>
                </c:pt>
                <c:pt idx="6543">
                  <c:v>1.9145529999999999</c:v>
                </c:pt>
                <c:pt idx="6544">
                  <c:v>1.9163749999999999</c:v>
                </c:pt>
                <c:pt idx="6545">
                  <c:v>1.916477</c:v>
                </c:pt>
                <c:pt idx="6546">
                  <c:v>1.9090039999999999</c:v>
                </c:pt>
                <c:pt idx="6547">
                  <c:v>1.9214150000000001</c:v>
                </c:pt>
                <c:pt idx="6548">
                  <c:v>1.9205270000000001</c:v>
                </c:pt>
                <c:pt idx="6549">
                  <c:v>1.9120649999999999</c:v>
                </c:pt>
                <c:pt idx="6550">
                  <c:v>1.9125369999999999</c:v>
                </c:pt>
                <c:pt idx="6551">
                  <c:v>1.9120839999999999</c:v>
                </c:pt>
                <c:pt idx="6552">
                  <c:v>1.909124</c:v>
                </c:pt>
                <c:pt idx="6553">
                  <c:v>1.914766</c:v>
                </c:pt>
                <c:pt idx="6554">
                  <c:v>1.9168369999999999</c:v>
                </c:pt>
                <c:pt idx="6555">
                  <c:v>1.9105669999999999</c:v>
                </c:pt>
                <c:pt idx="6556">
                  <c:v>1.896196</c:v>
                </c:pt>
                <c:pt idx="6557">
                  <c:v>1.915265</c:v>
                </c:pt>
                <c:pt idx="6558">
                  <c:v>1.913462</c:v>
                </c:pt>
                <c:pt idx="6559">
                  <c:v>1.9031229999999999</c:v>
                </c:pt>
                <c:pt idx="6560">
                  <c:v>1.9077649999999999</c:v>
                </c:pt>
                <c:pt idx="6561">
                  <c:v>1.895669</c:v>
                </c:pt>
                <c:pt idx="6562">
                  <c:v>1.905009</c:v>
                </c:pt>
                <c:pt idx="6563">
                  <c:v>1.899303</c:v>
                </c:pt>
                <c:pt idx="6564">
                  <c:v>1.9187510000000001</c:v>
                </c:pt>
                <c:pt idx="6565">
                  <c:v>1.896325</c:v>
                </c:pt>
                <c:pt idx="6566">
                  <c:v>1.8908879999999999</c:v>
                </c:pt>
                <c:pt idx="6567">
                  <c:v>1.910539</c:v>
                </c:pt>
                <c:pt idx="6568">
                  <c:v>1.893893</c:v>
                </c:pt>
                <c:pt idx="6569">
                  <c:v>1.8952800000000001</c:v>
                </c:pt>
                <c:pt idx="6570">
                  <c:v>1.901661</c:v>
                </c:pt>
                <c:pt idx="6571">
                  <c:v>1.897491</c:v>
                </c:pt>
                <c:pt idx="6572">
                  <c:v>1.895086</c:v>
                </c:pt>
                <c:pt idx="6573">
                  <c:v>1.890425</c:v>
                </c:pt>
                <c:pt idx="6574">
                  <c:v>1.8906559999999999</c:v>
                </c:pt>
                <c:pt idx="6575">
                  <c:v>1.8929499999999999</c:v>
                </c:pt>
                <c:pt idx="6576">
                  <c:v>1.894217</c:v>
                </c:pt>
                <c:pt idx="6577">
                  <c:v>1.8919600000000001</c:v>
                </c:pt>
                <c:pt idx="6578">
                  <c:v>1.874528</c:v>
                </c:pt>
                <c:pt idx="6579">
                  <c:v>1.886458</c:v>
                </c:pt>
                <c:pt idx="6580">
                  <c:v>1.8942349999999999</c:v>
                </c:pt>
                <c:pt idx="6581">
                  <c:v>1.8812979999999999</c:v>
                </c:pt>
                <c:pt idx="6582">
                  <c:v>1.8954930000000001</c:v>
                </c:pt>
                <c:pt idx="6583">
                  <c:v>1.886042</c:v>
                </c:pt>
                <c:pt idx="6584">
                  <c:v>1.8839699999999999</c:v>
                </c:pt>
                <c:pt idx="6585">
                  <c:v>1.8861159999999999</c:v>
                </c:pt>
                <c:pt idx="6586">
                  <c:v>1.883702</c:v>
                </c:pt>
                <c:pt idx="6587">
                  <c:v>1.8800209999999999</c:v>
                </c:pt>
                <c:pt idx="6588">
                  <c:v>1.8851260000000001</c:v>
                </c:pt>
                <c:pt idx="6589">
                  <c:v>1.8822129999999999</c:v>
                </c:pt>
                <c:pt idx="6590">
                  <c:v>1.880595</c:v>
                </c:pt>
                <c:pt idx="6591">
                  <c:v>1.886976</c:v>
                </c:pt>
                <c:pt idx="6592">
                  <c:v>1.874371</c:v>
                </c:pt>
                <c:pt idx="6593">
                  <c:v>1.875259</c:v>
                </c:pt>
                <c:pt idx="6594">
                  <c:v>1.875915</c:v>
                </c:pt>
                <c:pt idx="6595">
                  <c:v>1.8651230000000001</c:v>
                </c:pt>
                <c:pt idx="6596">
                  <c:v>1.8661399999999999</c:v>
                </c:pt>
                <c:pt idx="6597">
                  <c:v>1.862228</c:v>
                </c:pt>
                <c:pt idx="6598">
                  <c:v>1.8699600000000001</c:v>
                </c:pt>
                <c:pt idx="6599">
                  <c:v>1.866187</c:v>
                </c:pt>
                <c:pt idx="6600">
                  <c:v>1.871014</c:v>
                </c:pt>
                <c:pt idx="6601">
                  <c:v>1.868498</c:v>
                </c:pt>
                <c:pt idx="6602">
                  <c:v>1.8667689999999999</c:v>
                </c:pt>
                <c:pt idx="6603">
                  <c:v>1.864873</c:v>
                </c:pt>
                <c:pt idx="6604">
                  <c:v>1.8597129999999999</c:v>
                </c:pt>
                <c:pt idx="6605">
                  <c:v>1.860887</c:v>
                </c:pt>
                <c:pt idx="6606">
                  <c:v>1.865567</c:v>
                </c:pt>
                <c:pt idx="6607">
                  <c:v>1.863283</c:v>
                </c:pt>
                <c:pt idx="6608">
                  <c:v>1.858557</c:v>
                </c:pt>
                <c:pt idx="6609">
                  <c:v>1.8544689999999999</c:v>
                </c:pt>
                <c:pt idx="6610">
                  <c:v>1.8656410000000001</c:v>
                </c:pt>
                <c:pt idx="6611">
                  <c:v>1.8556619999999999</c:v>
                </c:pt>
                <c:pt idx="6612">
                  <c:v>1.862053</c:v>
                </c:pt>
                <c:pt idx="6613">
                  <c:v>1.862034</c:v>
                </c:pt>
                <c:pt idx="6614">
                  <c:v>1.8562540000000001</c:v>
                </c:pt>
                <c:pt idx="6615">
                  <c:v>1.8544510000000001</c:v>
                </c:pt>
                <c:pt idx="6616">
                  <c:v>1.856171</c:v>
                </c:pt>
                <c:pt idx="6617">
                  <c:v>1.858751</c:v>
                </c:pt>
                <c:pt idx="6618">
                  <c:v>1.841485</c:v>
                </c:pt>
                <c:pt idx="6619">
                  <c:v>1.846692</c:v>
                </c:pt>
                <c:pt idx="6620">
                  <c:v>1.851769</c:v>
                </c:pt>
                <c:pt idx="6621">
                  <c:v>1.848255</c:v>
                </c:pt>
                <c:pt idx="6622">
                  <c:v>1.8469599999999999</c:v>
                </c:pt>
                <c:pt idx="6623">
                  <c:v>1.8460259999999999</c:v>
                </c:pt>
                <c:pt idx="6624">
                  <c:v>1.8457209999999999</c:v>
                </c:pt>
                <c:pt idx="6625">
                  <c:v>1.8491519999999999</c:v>
                </c:pt>
                <c:pt idx="6626">
                  <c:v>1.8620429999999999</c:v>
                </c:pt>
                <c:pt idx="6627">
                  <c:v>1.835807</c:v>
                </c:pt>
                <c:pt idx="6628">
                  <c:v>1.848902</c:v>
                </c:pt>
                <c:pt idx="6629">
                  <c:v>1.8428359999999999</c:v>
                </c:pt>
                <c:pt idx="6630">
                  <c:v>1.842419</c:v>
                </c:pt>
                <c:pt idx="6631">
                  <c:v>1.8470899999999999</c:v>
                </c:pt>
                <c:pt idx="6632">
                  <c:v>1.843437</c:v>
                </c:pt>
                <c:pt idx="6633">
                  <c:v>1.8463309999999999</c:v>
                </c:pt>
                <c:pt idx="6634">
                  <c:v>1.8342259999999999</c:v>
                </c:pt>
                <c:pt idx="6635">
                  <c:v>1.8394600000000001</c:v>
                </c:pt>
                <c:pt idx="6636">
                  <c:v>1.8343</c:v>
                </c:pt>
                <c:pt idx="6637">
                  <c:v>1.8410880000000001</c:v>
                </c:pt>
                <c:pt idx="6638">
                  <c:v>1.8380080000000001</c:v>
                </c:pt>
                <c:pt idx="6639">
                  <c:v>1.842438</c:v>
                </c:pt>
                <c:pt idx="6640">
                  <c:v>1.839386</c:v>
                </c:pt>
                <c:pt idx="6641">
                  <c:v>1.83135</c:v>
                </c:pt>
                <c:pt idx="6642">
                  <c:v>1.8329219999999999</c:v>
                </c:pt>
                <c:pt idx="6643">
                  <c:v>1.824802</c:v>
                </c:pt>
                <c:pt idx="6644">
                  <c:v>1.8351040000000001</c:v>
                </c:pt>
                <c:pt idx="6645">
                  <c:v>1.8349009999999999</c:v>
                </c:pt>
                <c:pt idx="6646">
                  <c:v>1.83995</c:v>
                </c:pt>
                <c:pt idx="6647">
                  <c:v>1.82741</c:v>
                </c:pt>
                <c:pt idx="6648">
                  <c:v>1.8351139999999999</c:v>
                </c:pt>
                <c:pt idx="6649">
                  <c:v>1.8323389999999999</c:v>
                </c:pt>
                <c:pt idx="6650">
                  <c:v>1.831294</c:v>
                </c:pt>
                <c:pt idx="6651">
                  <c:v>1.8303419999999999</c:v>
                </c:pt>
                <c:pt idx="6652">
                  <c:v>1.8255330000000001</c:v>
                </c:pt>
                <c:pt idx="6653">
                  <c:v>1.8270219999999999</c:v>
                </c:pt>
                <c:pt idx="6654">
                  <c:v>1.822352</c:v>
                </c:pt>
                <c:pt idx="6655">
                  <c:v>1.827752</c:v>
                </c:pt>
                <c:pt idx="6656">
                  <c:v>1.8184769999999999</c:v>
                </c:pt>
                <c:pt idx="6657">
                  <c:v>1.8153509999999999</c:v>
                </c:pt>
                <c:pt idx="6658">
                  <c:v>1.823313</c:v>
                </c:pt>
                <c:pt idx="6659">
                  <c:v>1.822333</c:v>
                </c:pt>
                <c:pt idx="6660">
                  <c:v>1.827521</c:v>
                </c:pt>
                <c:pt idx="6661">
                  <c:v>1.8186249999999999</c:v>
                </c:pt>
                <c:pt idx="6662">
                  <c:v>1.8129930000000001</c:v>
                </c:pt>
                <c:pt idx="6663">
                  <c:v>1.8211489999999999</c:v>
                </c:pt>
                <c:pt idx="6664">
                  <c:v>1.8138069999999999</c:v>
                </c:pt>
                <c:pt idx="6665">
                  <c:v>1.812049</c:v>
                </c:pt>
                <c:pt idx="6666">
                  <c:v>1.8112999999999999</c:v>
                </c:pt>
                <c:pt idx="6667">
                  <c:v>1.818837</c:v>
                </c:pt>
                <c:pt idx="6668">
                  <c:v>1.813742</c:v>
                </c:pt>
                <c:pt idx="6669">
                  <c:v>1.805437</c:v>
                </c:pt>
                <c:pt idx="6670">
                  <c:v>1.8139909999999999</c:v>
                </c:pt>
                <c:pt idx="6671">
                  <c:v>1.8025979999999999</c:v>
                </c:pt>
                <c:pt idx="6672">
                  <c:v>1.8064819999999999</c:v>
                </c:pt>
                <c:pt idx="6673">
                  <c:v>1.8001290000000001</c:v>
                </c:pt>
                <c:pt idx="6674">
                  <c:v>1.8099780000000001</c:v>
                </c:pt>
                <c:pt idx="6675">
                  <c:v>1.806621</c:v>
                </c:pt>
                <c:pt idx="6676">
                  <c:v>1.806935</c:v>
                </c:pt>
                <c:pt idx="6677">
                  <c:v>1.8052520000000001</c:v>
                </c:pt>
                <c:pt idx="6678">
                  <c:v>1.798991</c:v>
                </c:pt>
                <c:pt idx="6679">
                  <c:v>1.797993</c:v>
                </c:pt>
                <c:pt idx="6680">
                  <c:v>1.813825</c:v>
                </c:pt>
                <c:pt idx="6681">
                  <c:v>1.7980940000000001</c:v>
                </c:pt>
                <c:pt idx="6682">
                  <c:v>1.802413</c:v>
                </c:pt>
                <c:pt idx="6683">
                  <c:v>1.809321</c:v>
                </c:pt>
                <c:pt idx="6684">
                  <c:v>1.79766</c:v>
                </c:pt>
                <c:pt idx="6685">
                  <c:v>1.7987139999999999</c:v>
                </c:pt>
                <c:pt idx="6686">
                  <c:v>1.79471</c:v>
                </c:pt>
                <c:pt idx="6687">
                  <c:v>1.793202</c:v>
                </c:pt>
                <c:pt idx="6688">
                  <c:v>1.7948390000000001</c:v>
                </c:pt>
                <c:pt idx="6689">
                  <c:v>1.788883</c:v>
                </c:pt>
                <c:pt idx="6690">
                  <c:v>1.796818</c:v>
                </c:pt>
                <c:pt idx="6691">
                  <c:v>1.7965500000000001</c:v>
                </c:pt>
                <c:pt idx="6692">
                  <c:v>1.788883</c:v>
                </c:pt>
                <c:pt idx="6693">
                  <c:v>1.7834829999999999</c:v>
                </c:pt>
                <c:pt idx="6694">
                  <c:v>1.7940069999999999</c:v>
                </c:pt>
                <c:pt idx="6695">
                  <c:v>1.7885880000000001</c:v>
                </c:pt>
                <c:pt idx="6696">
                  <c:v>1.7890870000000001</c:v>
                </c:pt>
                <c:pt idx="6697">
                  <c:v>1.7916669999999999</c:v>
                </c:pt>
                <c:pt idx="6698">
                  <c:v>1.7879119999999999</c:v>
                </c:pt>
                <c:pt idx="6699">
                  <c:v>1.7835380000000001</c:v>
                </c:pt>
                <c:pt idx="6700">
                  <c:v>1.784583</c:v>
                </c:pt>
                <c:pt idx="6701">
                  <c:v>1.792259</c:v>
                </c:pt>
                <c:pt idx="6702">
                  <c:v>1.796494</c:v>
                </c:pt>
                <c:pt idx="6703">
                  <c:v>1.7933870000000001</c:v>
                </c:pt>
                <c:pt idx="6704">
                  <c:v>1.777139</c:v>
                </c:pt>
                <c:pt idx="6705">
                  <c:v>1.7822249999999999</c:v>
                </c:pt>
                <c:pt idx="6706">
                  <c:v>1.7859609999999999</c:v>
                </c:pt>
                <c:pt idx="6707">
                  <c:v>1.7787850000000001</c:v>
                </c:pt>
                <c:pt idx="6708">
                  <c:v>1.7731250000000001</c:v>
                </c:pt>
                <c:pt idx="6709">
                  <c:v>1.7868489999999999</c:v>
                </c:pt>
                <c:pt idx="6710">
                  <c:v>1.7800240000000001</c:v>
                </c:pt>
                <c:pt idx="6711">
                  <c:v>1.766365</c:v>
                </c:pt>
                <c:pt idx="6712">
                  <c:v>1.783409</c:v>
                </c:pt>
                <c:pt idx="6713">
                  <c:v>1.776538</c:v>
                </c:pt>
                <c:pt idx="6714">
                  <c:v>1.7701009999999999</c:v>
                </c:pt>
                <c:pt idx="6715">
                  <c:v>1.775973</c:v>
                </c:pt>
                <c:pt idx="6716">
                  <c:v>1.7784329999999999</c:v>
                </c:pt>
                <c:pt idx="6717">
                  <c:v>1.7749649999999999</c:v>
                </c:pt>
                <c:pt idx="6718">
                  <c:v>1.7701009999999999</c:v>
                </c:pt>
                <c:pt idx="6719">
                  <c:v>1.7736430000000001</c:v>
                </c:pt>
                <c:pt idx="6720">
                  <c:v>1.77146</c:v>
                </c:pt>
                <c:pt idx="6721">
                  <c:v>1.7648759999999999</c:v>
                </c:pt>
                <c:pt idx="6722">
                  <c:v>1.771803</c:v>
                </c:pt>
                <c:pt idx="6723">
                  <c:v>1.7671790000000001</c:v>
                </c:pt>
                <c:pt idx="6724">
                  <c:v>1.776519</c:v>
                </c:pt>
                <c:pt idx="6725">
                  <c:v>1.768483</c:v>
                </c:pt>
                <c:pt idx="6726">
                  <c:v>1.7672429999999999</c:v>
                </c:pt>
                <c:pt idx="6727">
                  <c:v>1.765255</c:v>
                </c:pt>
                <c:pt idx="6728">
                  <c:v>1.765153</c:v>
                </c:pt>
                <c:pt idx="6729">
                  <c:v>1.766948</c:v>
                </c:pt>
                <c:pt idx="6730">
                  <c:v>1.769509</c:v>
                </c:pt>
                <c:pt idx="6731">
                  <c:v>1.7617780000000001</c:v>
                </c:pt>
                <c:pt idx="6732">
                  <c:v>1.7601039999999999</c:v>
                </c:pt>
                <c:pt idx="6733">
                  <c:v>1.762869</c:v>
                </c:pt>
                <c:pt idx="6734">
                  <c:v>1.7516240000000001</c:v>
                </c:pt>
                <c:pt idx="6735">
                  <c:v>1.76458</c:v>
                </c:pt>
                <c:pt idx="6736">
                  <c:v>1.757533</c:v>
                </c:pt>
                <c:pt idx="6737">
                  <c:v>1.7570520000000001</c:v>
                </c:pt>
                <c:pt idx="6738">
                  <c:v>1.7508840000000001</c:v>
                </c:pt>
                <c:pt idx="6739">
                  <c:v>1.766041</c:v>
                </c:pt>
                <c:pt idx="6740">
                  <c:v>1.763036</c:v>
                </c:pt>
                <c:pt idx="6741">
                  <c:v>1.753714</c:v>
                </c:pt>
                <c:pt idx="6742">
                  <c:v>1.743495</c:v>
                </c:pt>
                <c:pt idx="6743">
                  <c:v>1.7536860000000001</c:v>
                </c:pt>
                <c:pt idx="6744">
                  <c:v>1.749044</c:v>
                </c:pt>
                <c:pt idx="6745">
                  <c:v>1.756183</c:v>
                </c:pt>
                <c:pt idx="6746">
                  <c:v>1.7557480000000001</c:v>
                </c:pt>
                <c:pt idx="6747">
                  <c:v>1.7532509999999999</c:v>
                </c:pt>
                <c:pt idx="6748">
                  <c:v>1.7486550000000001</c:v>
                </c:pt>
                <c:pt idx="6749">
                  <c:v>1.7542869999999999</c:v>
                </c:pt>
                <c:pt idx="6750">
                  <c:v>1.747231</c:v>
                </c:pt>
                <c:pt idx="6751">
                  <c:v>1.7525949999999999</c:v>
                </c:pt>
                <c:pt idx="6752">
                  <c:v>1.7472129999999999</c:v>
                </c:pt>
                <c:pt idx="6753">
                  <c:v>1.7395830000000001</c:v>
                </c:pt>
                <c:pt idx="6754">
                  <c:v>1.7487379999999999</c:v>
                </c:pt>
                <c:pt idx="6755">
                  <c:v>1.744235</c:v>
                </c:pt>
                <c:pt idx="6756">
                  <c:v>1.7516149999999999</c:v>
                </c:pt>
                <c:pt idx="6757">
                  <c:v>1.7447429999999999</c:v>
                </c:pt>
                <c:pt idx="6758">
                  <c:v>1.7421450000000001</c:v>
                </c:pt>
                <c:pt idx="6759">
                  <c:v>1.7461310000000001</c:v>
                </c:pt>
                <c:pt idx="6760">
                  <c:v>1.7483500000000001</c:v>
                </c:pt>
                <c:pt idx="6761">
                  <c:v>1.7376590000000001</c:v>
                </c:pt>
                <c:pt idx="6762">
                  <c:v>1.7388619999999999</c:v>
                </c:pt>
                <c:pt idx="6763">
                  <c:v>1.7382420000000001</c:v>
                </c:pt>
                <c:pt idx="6764">
                  <c:v>1.736799</c:v>
                </c:pt>
                <c:pt idx="6765">
                  <c:v>1.7451129999999999</c:v>
                </c:pt>
                <c:pt idx="6766">
                  <c:v>1.738353</c:v>
                </c:pt>
                <c:pt idx="6767">
                  <c:v>1.7215959999999999</c:v>
                </c:pt>
                <c:pt idx="6768">
                  <c:v>1.733387</c:v>
                </c:pt>
                <c:pt idx="6769">
                  <c:v>1.732397</c:v>
                </c:pt>
                <c:pt idx="6770">
                  <c:v>1.7316020000000001</c:v>
                </c:pt>
                <c:pt idx="6771">
                  <c:v>1.718378</c:v>
                </c:pt>
                <c:pt idx="6772">
                  <c:v>1.7430049999999999</c:v>
                </c:pt>
                <c:pt idx="6773">
                  <c:v>1.7259420000000001</c:v>
                </c:pt>
                <c:pt idx="6774">
                  <c:v>1.732092</c:v>
                </c:pt>
                <c:pt idx="6775">
                  <c:v>1.729142</c:v>
                </c:pt>
                <c:pt idx="6776">
                  <c:v>1.7226779999999999</c:v>
                </c:pt>
                <c:pt idx="6777">
                  <c:v>1.718072</c:v>
                </c:pt>
                <c:pt idx="6778">
                  <c:v>1.7283649999999999</c:v>
                </c:pt>
                <c:pt idx="6779">
                  <c:v>1.725203</c:v>
                </c:pt>
                <c:pt idx="6780">
                  <c:v>1.730437</c:v>
                </c:pt>
                <c:pt idx="6781">
                  <c:v>1.7284299999999999</c:v>
                </c:pt>
                <c:pt idx="6782">
                  <c:v>1.7142250000000001</c:v>
                </c:pt>
                <c:pt idx="6783">
                  <c:v>1.735865</c:v>
                </c:pt>
                <c:pt idx="6784">
                  <c:v>1.7290220000000001</c:v>
                </c:pt>
                <c:pt idx="6785">
                  <c:v>1.7239450000000001</c:v>
                </c:pt>
                <c:pt idx="6786">
                  <c:v>1.7166669999999999</c:v>
                </c:pt>
                <c:pt idx="6787">
                  <c:v>1.7289479999999999</c:v>
                </c:pt>
                <c:pt idx="6788">
                  <c:v>1.725924</c:v>
                </c:pt>
                <c:pt idx="6789">
                  <c:v>1.7109700000000001</c:v>
                </c:pt>
                <c:pt idx="6790">
                  <c:v>1.72278</c:v>
                </c:pt>
                <c:pt idx="6791">
                  <c:v>1.7182850000000001</c:v>
                </c:pt>
                <c:pt idx="6792">
                  <c:v>1.7187939999999999</c:v>
                </c:pt>
                <c:pt idx="6793">
                  <c:v>1.722521</c:v>
                </c:pt>
                <c:pt idx="6794">
                  <c:v>1.7242040000000001</c:v>
                </c:pt>
                <c:pt idx="6795">
                  <c:v>1.721346</c:v>
                </c:pt>
                <c:pt idx="6796">
                  <c:v>1.7199960000000001</c:v>
                </c:pt>
                <c:pt idx="6797">
                  <c:v>1.716879</c:v>
                </c:pt>
                <c:pt idx="6798">
                  <c:v>1.715973</c:v>
                </c:pt>
                <c:pt idx="6799">
                  <c:v>1.712172</c:v>
                </c:pt>
                <c:pt idx="6800">
                  <c:v>1.7171380000000001</c:v>
                </c:pt>
                <c:pt idx="6801">
                  <c:v>1.707965</c:v>
                </c:pt>
                <c:pt idx="6802">
                  <c:v>1.7005749999999999</c:v>
                </c:pt>
                <c:pt idx="6803">
                  <c:v>1.7108410000000001</c:v>
                </c:pt>
                <c:pt idx="6804">
                  <c:v>1.7117560000000001</c:v>
                </c:pt>
                <c:pt idx="6805">
                  <c:v>1.7226870000000001</c:v>
                </c:pt>
                <c:pt idx="6806">
                  <c:v>1.713236</c:v>
                </c:pt>
                <c:pt idx="6807">
                  <c:v>1.6950730000000001</c:v>
                </c:pt>
                <c:pt idx="6808">
                  <c:v>1.7039230000000001</c:v>
                </c:pt>
                <c:pt idx="6809">
                  <c:v>1.7165840000000001</c:v>
                </c:pt>
                <c:pt idx="6810">
                  <c:v>1.7173879999999999</c:v>
                </c:pt>
                <c:pt idx="6811">
                  <c:v>1.716879</c:v>
                </c:pt>
                <c:pt idx="6812">
                  <c:v>1.7059850000000001</c:v>
                </c:pt>
                <c:pt idx="6813">
                  <c:v>1.7061980000000001</c:v>
                </c:pt>
                <c:pt idx="6814">
                  <c:v>1.7014819999999999</c:v>
                </c:pt>
                <c:pt idx="6815">
                  <c:v>1.708825</c:v>
                </c:pt>
                <c:pt idx="6816">
                  <c:v>1.703119</c:v>
                </c:pt>
                <c:pt idx="6817">
                  <c:v>1.7050050000000001</c:v>
                </c:pt>
                <c:pt idx="6818">
                  <c:v>1.701916</c:v>
                </c:pt>
                <c:pt idx="6819">
                  <c:v>1.7041729999999999</c:v>
                </c:pt>
                <c:pt idx="6820">
                  <c:v>1.7028970000000001</c:v>
                </c:pt>
                <c:pt idx="6821">
                  <c:v>1.6969689999999999</c:v>
                </c:pt>
                <c:pt idx="6822">
                  <c:v>1.697422</c:v>
                </c:pt>
                <c:pt idx="6823">
                  <c:v>1.692123</c:v>
                </c:pt>
                <c:pt idx="6824">
                  <c:v>1.692604</c:v>
                </c:pt>
                <c:pt idx="6825">
                  <c:v>1.6890430000000001</c:v>
                </c:pt>
                <c:pt idx="6826">
                  <c:v>1.690893</c:v>
                </c:pt>
                <c:pt idx="6827">
                  <c:v>1.701676</c:v>
                </c:pt>
                <c:pt idx="6828">
                  <c:v>1.702064</c:v>
                </c:pt>
                <c:pt idx="6829">
                  <c:v>1.6917709999999999</c:v>
                </c:pt>
                <c:pt idx="6830">
                  <c:v>1.689635</c:v>
                </c:pt>
                <c:pt idx="6831">
                  <c:v>1.6851039999999999</c:v>
                </c:pt>
                <c:pt idx="6832">
                  <c:v>1.6918550000000001</c:v>
                </c:pt>
                <c:pt idx="6833">
                  <c:v>1.7037100000000001</c:v>
                </c:pt>
                <c:pt idx="6834">
                  <c:v>1.683532</c:v>
                </c:pt>
                <c:pt idx="6835">
                  <c:v>1.6910780000000001</c:v>
                </c:pt>
                <c:pt idx="6836">
                  <c:v>1.692169</c:v>
                </c:pt>
                <c:pt idx="6837">
                  <c:v>1.685918</c:v>
                </c:pt>
                <c:pt idx="6838">
                  <c:v>1.679851</c:v>
                </c:pt>
                <c:pt idx="6839">
                  <c:v>1.6829400000000001</c:v>
                </c:pt>
                <c:pt idx="6840">
                  <c:v>1.6897549999999999</c:v>
                </c:pt>
                <c:pt idx="6841">
                  <c:v>1.6850670000000001</c:v>
                </c:pt>
                <c:pt idx="6842">
                  <c:v>1.675495</c:v>
                </c:pt>
                <c:pt idx="6843">
                  <c:v>1.6831989999999999</c:v>
                </c:pt>
                <c:pt idx="6844">
                  <c:v>1.6729609999999999</c:v>
                </c:pt>
                <c:pt idx="6845">
                  <c:v>1.6708160000000001</c:v>
                </c:pt>
                <c:pt idx="6846">
                  <c:v>1.6704829999999999</c:v>
                </c:pt>
                <c:pt idx="6847">
                  <c:v>1.6743760000000001</c:v>
                </c:pt>
                <c:pt idx="6848">
                  <c:v>1.6809050000000001</c:v>
                </c:pt>
                <c:pt idx="6849">
                  <c:v>1.6771879999999999</c:v>
                </c:pt>
                <c:pt idx="6850">
                  <c:v>1.67519</c:v>
                </c:pt>
                <c:pt idx="6851">
                  <c:v>1.6765589999999999</c:v>
                </c:pt>
                <c:pt idx="6852">
                  <c:v>1.6680600000000001</c:v>
                </c:pt>
                <c:pt idx="6853">
                  <c:v>1.6733960000000001</c:v>
                </c:pt>
                <c:pt idx="6854">
                  <c:v>1.6713150000000001</c:v>
                </c:pt>
                <c:pt idx="6855">
                  <c:v>1.663945</c:v>
                </c:pt>
                <c:pt idx="6856">
                  <c:v>1.6656550000000001</c:v>
                </c:pt>
                <c:pt idx="6857">
                  <c:v>1.678307</c:v>
                </c:pt>
                <c:pt idx="6858">
                  <c:v>1.674385</c:v>
                </c:pt>
                <c:pt idx="6859">
                  <c:v>1.6657759999999999</c:v>
                </c:pt>
                <c:pt idx="6860">
                  <c:v>1.670104</c:v>
                </c:pt>
                <c:pt idx="6861">
                  <c:v>1.6730449999999999</c:v>
                </c:pt>
                <c:pt idx="6862">
                  <c:v>1.6571100000000001</c:v>
                </c:pt>
                <c:pt idx="6863">
                  <c:v>1.66954</c:v>
                </c:pt>
                <c:pt idx="6864">
                  <c:v>1.668744</c:v>
                </c:pt>
                <c:pt idx="6865">
                  <c:v>1.6588860000000001</c:v>
                </c:pt>
                <c:pt idx="6866">
                  <c:v>1.6660900000000001</c:v>
                </c:pt>
                <c:pt idx="6867">
                  <c:v>1.6602269999999999</c:v>
                </c:pt>
                <c:pt idx="6868">
                  <c:v>1.6625110000000001</c:v>
                </c:pt>
                <c:pt idx="6869">
                  <c:v>1.6647400000000001</c:v>
                </c:pt>
                <c:pt idx="6870">
                  <c:v>1.659626</c:v>
                </c:pt>
                <c:pt idx="6871">
                  <c:v>1.660458</c:v>
                </c:pt>
                <c:pt idx="6872">
                  <c:v>1.6607080000000001</c:v>
                </c:pt>
                <c:pt idx="6873">
                  <c:v>1.6633530000000001</c:v>
                </c:pt>
                <c:pt idx="6874">
                  <c:v>1.654345</c:v>
                </c:pt>
                <c:pt idx="6875">
                  <c:v>1.6540680000000001</c:v>
                </c:pt>
                <c:pt idx="6876">
                  <c:v>1.6552150000000001</c:v>
                </c:pt>
                <c:pt idx="6877">
                  <c:v>1.645116</c:v>
                </c:pt>
                <c:pt idx="6878">
                  <c:v>1.6535679999999999</c:v>
                </c:pt>
                <c:pt idx="6879">
                  <c:v>1.6503129999999999</c:v>
                </c:pt>
                <c:pt idx="6880">
                  <c:v>1.651756</c:v>
                </c:pt>
                <c:pt idx="6881">
                  <c:v>1.6532359999999999</c:v>
                </c:pt>
                <c:pt idx="6882">
                  <c:v>1.649694</c:v>
                </c:pt>
                <c:pt idx="6883">
                  <c:v>1.6514599999999999</c:v>
                </c:pt>
                <c:pt idx="6884">
                  <c:v>1.6542619999999999</c:v>
                </c:pt>
                <c:pt idx="6885">
                  <c:v>1.648279</c:v>
                </c:pt>
                <c:pt idx="6886">
                  <c:v>1.639826</c:v>
                </c:pt>
                <c:pt idx="6887">
                  <c:v>1.647335</c:v>
                </c:pt>
                <c:pt idx="6888">
                  <c:v>1.6498969999999999</c:v>
                </c:pt>
                <c:pt idx="6889">
                  <c:v>1.6501650000000001</c:v>
                </c:pt>
                <c:pt idx="6890">
                  <c:v>1.643886</c:v>
                </c:pt>
                <c:pt idx="6891">
                  <c:v>1.6432199999999999</c:v>
                </c:pt>
                <c:pt idx="6892">
                  <c:v>1.6447639999999999</c:v>
                </c:pt>
                <c:pt idx="6893">
                  <c:v>1.6399189999999999</c:v>
                </c:pt>
                <c:pt idx="6894">
                  <c:v>1.636774</c:v>
                </c:pt>
                <c:pt idx="6895">
                  <c:v>1.6521809999999999</c:v>
                </c:pt>
                <c:pt idx="6896">
                  <c:v>1.637459</c:v>
                </c:pt>
                <c:pt idx="6897">
                  <c:v>1.6384019999999999</c:v>
                </c:pt>
                <c:pt idx="6898">
                  <c:v>1.6373660000000001</c:v>
                </c:pt>
                <c:pt idx="6899">
                  <c:v>1.6362380000000001</c:v>
                </c:pt>
                <c:pt idx="6900">
                  <c:v>1.6300699999999999</c:v>
                </c:pt>
                <c:pt idx="6901">
                  <c:v>1.6369039999999999</c:v>
                </c:pt>
                <c:pt idx="6902">
                  <c:v>1.6352580000000001</c:v>
                </c:pt>
                <c:pt idx="6903">
                  <c:v>1.636404</c:v>
                </c:pt>
                <c:pt idx="6904">
                  <c:v>1.63252</c:v>
                </c:pt>
                <c:pt idx="6905">
                  <c:v>1.6374489999999999</c:v>
                </c:pt>
                <c:pt idx="6906">
                  <c:v>1.622301</c:v>
                </c:pt>
                <c:pt idx="6907">
                  <c:v>1.6259170000000001</c:v>
                </c:pt>
                <c:pt idx="6908">
                  <c:v>1.631383</c:v>
                </c:pt>
                <c:pt idx="6909">
                  <c:v>1.632317</c:v>
                </c:pt>
                <c:pt idx="6910">
                  <c:v>1.6381520000000001</c:v>
                </c:pt>
                <c:pt idx="6911">
                  <c:v>1.61998</c:v>
                </c:pt>
                <c:pt idx="6912">
                  <c:v>1.6264719999999999</c:v>
                </c:pt>
                <c:pt idx="6913">
                  <c:v>1.632585</c:v>
                </c:pt>
                <c:pt idx="6914">
                  <c:v>1.6384939999999999</c:v>
                </c:pt>
                <c:pt idx="6915">
                  <c:v>1.63289</c:v>
                </c:pt>
                <c:pt idx="6916">
                  <c:v>1.6355440000000001</c:v>
                </c:pt>
                <c:pt idx="6917">
                  <c:v>1.6242799999999999</c:v>
                </c:pt>
                <c:pt idx="6918">
                  <c:v>1.6311789999999999</c:v>
                </c:pt>
                <c:pt idx="6919">
                  <c:v>1.6151899999999999</c:v>
                </c:pt>
                <c:pt idx="6920">
                  <c:v>1.6275999999999999</c:v>
                </c:pt>
                <c:pt idx="6921">
                  <c:v>1.632363</c:v>
                </c:pt>
                <c:pt idx="6922">
                  <c:v>1.623124</c:v>
                </c:pt>
                <c:pt idx="6923">
                  <c:v>1.621515</c:v>
                </c:pt>
                <c:pt idx="6924">
                  <c:v>1.616614</c:v>
                </c:pt>
                <c:pt idx="6925">
                  <c:v>1.6197299999999999</c:v>
                </c:pt>
                <c:pt idx="6926">
                  <c:v>1.628914</c:v>
                </c:pt>
                <c:pt idx="6927">
                  <c:v>1.6209229999999999</c:v>
                </c:pt>
                <c:pt idx="6928">
                  <c:v>1.6235409999999999</c:v>
                </c:pt>
                <c:pt idx="6929">
                  <c:v>1.6150599999999999</c:v>
                </c:pt>
                <c:pt idx="6930">
                  <c:v>1.616438</c:v>
                </c:pt>
                <c:pt idx="6931">
                  <c:v>1.6101129999999999</c:v>
                </c:pt>
                <c:pt idx="6932">
                  <c:v>1.618242</c:v>
                </c:pt>
                <c:pt idx="6933">
                  <c:v>1.609632</c:v>
                </c:pt>
                <c:pt idx="6934">
                  <c:v>1.61494</c:v>
                </c:pt>
                <c:pt idx="6935">
                  <c:v>1.6086419999999999</c:v>
                </c:pt>
                <c:pt idx="6936">
                  <c:v>1.6177330000000001</c:v>
                </c:pt>
                <c:pt idx="6937">
                  <c:v>1.6160680000000001</c:v>
                </c:pt>
                <c:pt idx="6938">
                  <c:v>1.607116</c:v>
                </c:pt>
                <c:pt idx="6939">
                  <c:v>1.6297740000000001</c:v>
                </c:pt>
                <c:pt idx="6940">
                  <c:v>1.6299490000000001</c:v>
                </c:pt>
                <c:pt idx="6941">
                  <c:v>1.6305499999999999</c:v>
                </c:pt>
                <c:pt idx="6942">
                  <c:v>1.622163</c:v>
                </c:pt>
                <c:pt idx="6943">
                  <c:v>1.6276189999999999</c:v>
                </c:pt>
                <c:pt idx="6944">
                  <c:v>1.6213299999999999</c:v>
                </c:pt>
                <c:pt idx="6945">
                  <c:v>1.623448</c:v>
                </c:pt>
                <c:pt idx="6946">
                  <c:v>1.598238</c:v>
                </c:pt>
                <c:pt idx="6947">
                  <c:v>1.61507</c:v>
                </c:pt>
                <c:pt idx="6948">
                  <c:v>1.607135</c:v>
                </c:pt>
                <c:pt idx="6949">
                  <c:v>1.62514</c:v>
                </c:pt>
                <c:pt idx="6950">
                  <c:v>1.6186389999999999</c:v>
                </c:pt>
                <c:pt idx="6951">
                  <c:v>1.607847</c:v>
                </c:pt>
                <c:pt idx="6952">
                  <c:v>1.594835</c:v>
                </c:pt>
                <c:pt idx="6953">
                  <c:v>1.5963149999999999</c:v>
                </c:pt>
                <c:pt idx="6954">
                  <c:v>1.6048230000000001</c:v>
                </c:pt>
                <c:pt idx="6955">
                  <c:v>1.602196</c:v>
                </c:pt>
                <c:pt idx="6956">
                  <c:v>1.6016969999999999</c:v>
                </c:pt>
                <c:pt idx="6957">
                  <c:v>1.5981639999999999</c:v>
                </c:pt>
                <c:pt idx="6958">
                  <c:v>1.607477</c:v>
                </c:pt>
                <c:pt idx="6959">
                  <c:v>1.598581</c:v>
                </c:pt>
                <c:pt idx="6960">
                  <c:v>1.609715</c:v>
                </c:pt>
                <c:pt idx="6961">
                  <c:v>1.5996999999999999</c:v>
                </c:pt>
                <c:pt idx="6962">
                  <c:v>1.607496</c:v>
                </c:pt>
                <c:pt idx="6963">
                  <c:v>1.587178</c:v>
                </c:pt>
                <c:pt idx="6964">
                  <c:v>1.6004860000000001</c:v>
                </c:pt>
                <c:pt idx="6965">
                  <c:v>1.5878159999999999</c:v>
                </c:pt>
                <c:pt idx="6966">
                  <c:v>1.598349</c:v>
                </c:pt>
                <c:pt idx="6967">
                  <c:v>1.586808</c:v>
                </c:pt>
                <c:pt idx="6968">
                  <c:v>1.5978870000000001</c:v>
                </c:pt>
                <c:pt idx="6969">
                  <c:v>1.5943080000000001</c:v>
                </c:pt>
                <c:pt idx="6970">
                  <c:v>1.585032</c:v>
                </c:pt>
                <c:pt idx="6971">
                  <c:v>1.60141</c:v>
                </c:pt>
                <c:pt idx="6972">
                  <c:v>1.601207</c:v>
                </c:pt>
                <c:pt idx="6973">
                  <c:v>1.602992</c:v>
                </c:pt>
                <c:pt idx="6974">
                  <c:v>1.612018</c:v>
                </c:pt>
                <c:pt idx="6975">
                  <c:v>1.6056919999999999</c:v>
                </c:pt>
                <c:pt idx="6976">
                  <c:v>1.5901650000000001</c:v>
                </c:pt>
                <c:pt idx="6977">
                  <c:v>1.5807690000000001</c:v>
                </c:pt>
                <c:pt idx="6978">
                  <c:v>1.5900730000000001</c:v>
                </c:pt>
                <c:pt idx="6979">
                  <c:v>1.5941320000000001</c:v>
                </c:pt>
                <c:pt idx="6980">
                  <c:v>1.584533</c:v>
                </c:pt>
                <c:pt idx="6981">
                  <c:v>1.587261</c:v>
                </c:pt>
                <c:pt idx="6982">
                  <c:v>1.5864100000000001</c:v>
                </c:pt>
                <c:pt idx="6983">
                  <c:v>1.5942430000000001</c:v>
                </c:pt>
                <c:pt idx="6984">
                  <c:v>1.5917460000000001</c:v>
                </c:pt>
                <c:pt idx="6985">
                  <c:v>1.5960099999999999</c:v>
                </c:pt>
                <c:pt idx="6986">
                  <c:v>1.577717</c:v>
                </c:pt>
                <c:pt idx="6987">
                  <c:v>1.5818140000000001</c:v>
                </c:pt>
                <c:pt idx="6988">
                  <c:v>1.5796220000000001</c:v>
                </c:pt>
                <c:pt idx="6989">
                  <c:v>1.589545</c:v>
                </c:pt>
                <c:pt idx="6990">
                  <c:v>1.5780130000000001</c:v>
                </c:pt>
                <c:pt idx="6991">
                  <c:v>1.577653</c:v>
                </c:pt>
                <c:pt idx="6992">
                  <c:v>1.583396</c:v>
                </c:pt>
                <c:pt idx="6993">
                  <c:v>1.590036</c:v>
                </c:pt>
                <c:pt idx="6994">
                  <c:v>1.5942529999999999</c:v>
                </c:pt>
                <c:pt idx="6995">
                  <c:v>1.599283</c:v>
                </c:pt>
                <c:pt idx="6996">
                  <c:v>1.595899</c:v>
                </c:pt>
                <c:pt idx="6997">
                  <c:v>1.591302</c:v>
                </c:pt>
                <c:pt idx="6998">
                  <c:v>1.59195</c:v>
                </c:pt>
                <c:pt idx="6999">
                  <c:v>1.5860030000000001</c:v>
                </c:pt>
                <c:pt idx="7000">
                  <c:v>1.5849580000000001</c:v>
                </c:pt>
                <c:pt idx="7001">
                  <c:v>1.581564</c:v>
                </c:pt>
                <c:pt idx="7002">
                  <c:v>1.587955</c:v>
                </c:pt>
                <c:pt idx="7003">
                  <c:v>1.5724739999999999</c:v>
                </c:pt>
                <c:pt idx="7004">
                  <c:v>1.5884910000000001</c:v>
                </c:pt>
                <c:pt idx="7005">
                  <c:v>1.583026</c:v>
                </c:pt>
                <c:pt idx="7006">
                  <c:v>1.5839319999999999</c:v>
                </c:pt>
                <c:pt idx="7007">
                  <c:v>1.5720479999999999</c:v>
                </c:pt>
                <c:pt idx="7008">
                  <c:v>1.589564</c:v>
                </c:pt>
                <c:pt idx="7009">
                  <c:v>1.576867</c:v>
                </c:pt>
                <c:pt idx="7010">
                  <c:v>1.583969</c:v>
                </c:pt>
                <c:pt idx="7011">
                  <c:v>1.574101</c:v>
                </c:pt>
                <c:pt idx="7012">
                  <c:v>1.576524</c:v>
                </c:pt>
                <c:pt idx="7013">
                  <c:v>1.5765709999999999</c:v>
                </c:pt>
                <c:pt idx="7014">
                  <c:v>1.5727789999999999</c:v>
                </c:pt>
                <c:pt idx="7015">
                  <c:v>1.571124</c:v>
                </c:pt>
                <c:pt idx="7016">
                  <c:v>1.5729919999999999</c:v>
                </c:pt>
                <c:pt idx="7017">
                  <c:v>1.5785400000000001</c:v>
                </c:pt>
                <c:pt idx="7018">
                  <c:v>1.569958</c:v>
                </c:pt>
                <c:pt idx="7019">
                  <c:v>1.57375</c:v>
                </c:pt>
                <c:pt idx="7020">
                  <c:v>1.5654729999999999</c:v>
                </c:pt>
                <c:pt idx="7021">
                  <c:v>1.5631980000000001</c:v>
                </c:pt>
                <c:pt idx="7022">
                  <c:v>1.573528</c:v>
                </c:pt>
                <c:pt idx="7023">
                  <c:v>1.5693569999999999</c:v>
                </c:pt>
                <c:pt idx="7024">
                  <c:v>1.5693569999999999</c:v>
                </c:pt>
                <c:pt idx="7025">
                  <c:v>1.5706059999999999</c:v>
                </c:pt>
                <c:pt idx="7026">
                  <c:v>1.55359</c:v>
                </c:pt>
                <c:pt idx="7027">
                  <c:v>1.5639289999999999</c:v>
                </c:pt>
                <c:pt idx="7028">
                  <c:v>1.561866</c:v>
                </c:pt>
                <c:pt idx="7029">
                  <c:v>1.5534790000000001</c:v>
                </c:pt>
                <c:pt idx="7030">
                  <c:v>1.5585739999999999</c:v>
                </c:pt>
                <c:pt idx="7031">
                  <c:v>1.5528310000000001</c:v>
                </c:pt>
                <c:pt idx="7032">
                  <c:v>1.54941</c:v>
                </c:pt>
                <c:pt idx="7033">
                  <c:v>1.5543849999999999</c:v>
                </c:pt>
                <c:pt idx="7034">
                  <c:v>1.5546530000000001</c:v>
                </c:pt>
                <c:pt idx="7035">
                  <c:v>1.547865</c:v>
                </c:pt>
                <c:pt idx="7036">
                  <c:v>1.5509630000000001</c:v>
                </c:pt>
                <c:pt idx="7037">
                  <c:v>1.5554950000000001</c:v>
                </c:pt>
                <c:pt idx="7038">
                  <c:v>1.5432779999999999</c:v>
                </c:pt>
                <c:pt idx="7039">
                  <c:v>1.5607569999999999</c:v>
                </c:pt>
                <c:pt idx="7040">
                  <c:v>1.5623199999999999</c:v>
                </c:pt>
                <c:pt idx="7041">
                  <c:v>1.557067</c:v>
                </c:pt>
                <c:pt idx="7042">
                  <c:v>1.5582320000000001</c:v>
                </c:pt>
                <c:pt idx="7043">
                  <c:v>1.554292</c:v>
                </c:pt>
                <c:pt idx="7044">
                  <c:v>1.545868</c:v>
                </c:pt>
                <c:pt idx="7045">
                  <c:v>1.5507139999999999</c:v>
                </c:pt>
                <c:pt idx="7046">
                  <c:v>1.5411509999999999</c:v>
                </c:pt>
                <c:pt idx="7047">
                  <c:v>1.5564009999999999</c:v>
                </c:pt>
                <c:pt idx="7048">
                  <c:v>1.5504819999999999</c:v>
                </c:pt>
                <c:pt idx="7049">
                  <c:v>1.545609</c:v>
                </c:pt>
                <c:pt idx="7050">
                  <c:v>1.555088</c:v>
                </c:pt>
                <c:pt idx="7051">
                  <c:v>1.550575</c:v>
                </c:pt>
                <c:pt idx="7052">
                  <c:v>1.544009</c:v>
                </c:pt>
                <c:pt idx="7053">
                  <c:v>1.5382199999999999</c:v>
                </c:pt>
                <c:pt idx="7054">
                  <c:v>1.5293600000000001</c:v>
                </c:pt>
                <c:pt idx="7055">
                  <c:v>1.538405</c:v>
                </c:pt>
                <c:pt idx="7056">
                  <c:v>1.5242180000000001</c:v>
                </c:pt>
                <c:pt idx="7057">
                  <c:v>1.5332809999999999</c:v>
                </c:pt>
                <c:pt idx="7058">
                  <c:v>1.529712</c:v>
                </c:pt>
                <c:pt idx="7059">
                  <c:v>1.5279450000000001</c:v>
                </c:pt>
                <c:pt idx="7060">
                  <c:v>1.519169</c:v>
                </c:pt>
                <c:pt idx="7061">
                  <c:v>1.5269649999999999</c:v>
                </c:pt>
                <c:pt idx="7062">
                  <c:v>1.5245610000000001</c:v>
                </c:pt>
                <c:pt idx="7063">
                  <c:v>1.524246</c:v>
                </c:pt>
                <c:pt idx="7064">
                  <c:v>1.5272330000000001</c:v>
                </c:pt>
                <c:pt idx="7065">
                  <c:v>1.5307470000000001</c:v>
                </c:pt>
                <c:pt idx="7066">
                  <c:v>1.5210459999999999</c:v>
                </c:pt>
                <c:pt idx="7067">
                  <c:v>1.5093289999999999</c:v>
                </c:pt>
                <c:pt idx="7068">
                  <c:v>1.5172639999999999</c:v>
                </c:pt>
                <c:pt idx="7069">
                  <c:v>1.5199739999999999</c:v>
                </c:pt>
                <c:pt idx="7070">
                  <c:v>1.527936</c:v>
                </c:pt>
                <c:pt idx="7071">
                  <c:v>1.5179670000000001</c:v>
                </c:pt>
                <c:pt idx="7072">
                  <c:v>1.52112</c:v>
                </c:pt>
                <c:pt idx="7073">
                  <c:v>1.524829</c:v>
                </c:pt>
                <c:pt idx="7074">
                  <c:v>1.520362</c:v>
                </c:pt>
                <c:pt idx="7075">
                  <c:v>1.521139</c:v>
                </c:pt>
                <c:pt idx="7076">
                  <c:v>1.5208710000000001</c:v>
                </c:pt>
                <c:pt idx="7077">
                  <c:v>1.5271680000000001</c:v>
                </c:pt>
                <c:pt idx="7078">
                  <c:v>1.5188079999999999</c:v>
                </c:pt>
                <c:pt idx="7079">
                  <c:v>1.5216750000000001</c:v>
                </c:pt>
                <c:pt idx="7080">
                  <c:v>1.5262709999999999</c:v>
                </c:pt>
                <c:pt idx="7081">
                  <c:v>1.5212779999999999</c:v>
                </c:pt>
                <c:pt idx="7082">
                  <c:v>1.5232380000000001</c:v>
                </c:pt>
                <c:pt idx="7083">
                  <c:v>1.523617</c:v>
                </c:pt>
                <c:pt idx="7084">
                  <c:v>1.5304979999999999</c:v>
                </c:pt>
                <c:pt idx="7085">
                  <c:v>1.524912</c:v>
                </c:pt>
                <c:pt idx="7086">
                  <c:v>1.524662</c:v>
                </c:pt>
                <c:pt idx="7087">
                  <c:v>1.521684</c:v>
                </c:pt>
                <c:pt idx="7088">
                  <c:v>1.524459</c:v>
                </c:pt>
                <c:pt idx="7089">
                  <c:v>1.524089</c:v>
                </c:pt>
                <c:pt idx="7090">
                  <c:v>1.516052</c:v>
                </c:pt>
                <c:pt idx="7091">
                  <c:v>1.5237560000000001</c:v>
                </c:pt>
                <c:pt idx="7092">
                  <c:v>1.5205930000000001</c:v>
                </c:pt>
                <c:pt idx="7093">
                  <c:v>1.510596</c:v>
                </c:pt>
                <c:pt idx="7094">
                  <c:v>1.5218320000000001</c:v>
                </c:pt>
                <c:pt idx="7095">
                  <c:v>1.5093479999999999</c:v>
                </c:pt>
                <c:pt idx="7096">
                  <c:v>1.516367</c:v>
                </c:pt>
                <c:pt idx="7097">
                  <c:v>1.515433</c:v>
                </c:pt>
                <c:pt idx="7098">
                  <c:v>1.524006</c:v>
                </c:pt>
                <c:pt idx="7099">
                  <c:v>1.5280100000000001</c:v>
                </c:pt>
                <c:pt idx="7100">
                  <c:v>1.520122</c:v>
                </c:pt>
                <c:pt idx="7101">
                  <c:v>1.525744</c:v>
                </c:pt>
                <c:pt idx="7102">
                  <c:v>1.520168</c:v>
                </c:pt>
                <c:pt idx="7103">
                  <c:v>1.518383</c:v>
                </c:pt>
                <c:pt idx="7104">
                  <c:v>1.512686</c:v>
                </c:pt>
                <c:pt idx="7105">
                  <c:v>1.5115670000000001</c:v>
                </c:pt>
                <c:pt idx="7106">
                  <c:v>1.5055559999999999</c:v>
                </c:pt>
                <c:pt idx="7107">
                  <c:v>1.512677</c:v>
                </c:pt>
                <c:pt idx="7108">
                  <c:v>1.512677</c:v>
                </c:pt>
                <c:pt idx="7109">
                  <c:v>1.505593</c:v>
                </c:pt>
                <c:pt idx="7110">
                  <c:v>1.5180689999999999</c:v>
                </c:pt>
                <c:pt idx="7111">
                  <c:v>1.506065</c:v>
                </c:pt>
                <c:pt idx="7112">
                  <c:v>1.5089870000000001</c:v>
                </c:pt>
                <c:pt idx="7113">
                  <c:v>1.512057</c:v>
                </c:pt>
                <c:pt idx="7114">
                  <c:v>1.511484</c:v>
                </c:pt>
                <c:pt idx="7115">
                  <c:v>1.505852</c:v>
                </c:pt>
                <c:pt idx="7116">
                  <c:v>1.5278160000000001</c:v>
                </c:pt>
                <c:pt idx="7117">
                  <c:v>1.5098290000000001</c:v>
                </c:pt>
                <c:pt idx="7118">
                  <c:v>1.5060560000000001</c:v>
                </c:pt>
                <c:pt idx="7119">
                  <c:v>1.5089589999999999</c:v>
                </c:pt>
                <c:pt idx="7120">
                  <c:v>1.506758</c:v>
                </c:pt>
                <c:pt idx="7121">
                  <c:v>1.508035</c:v>
                </c:pt>
                <c:pt idx="7122">
                  <c:v>1.5086999999999999</c:v>
                </c:pt>
                <c:pt idx="7123">
                  <c:v>1.523266</c:v>
                </c:pt>
                <c:pt idx="7124">
                  <c:v>1.50342</c:v>
                </c:pt>
                <c:pt idx="7125">
                  <c:v>1.501015</c:v>
                </c:pt>
                <c:pt idx="7126">
                  <c:v>1.5053989999999999</c:v>
                </c:pt>
                <c:pt idx="7127">
                  <c:v>1.5082930000000001</c:v>
                </c:pt>
                <c:pt idx="7128">
                  <c:v>1.504132</c:v>
                </c:pt>
                <c:pt idx="7129">
                  <c:v>1.506148</c:v>
                </c:pt>
                <c:pt idx="7130">
                  <c:v>1.5071190000000001</c:v>
                </c:pt>
                <c:pt idx="7131">
                  <c:v>1.5003219999999999</c:v>
                </c:pt>
                <c:pt idx="7132">
                  <c:v>1.495134</c:v>
                </c:pt>
                <c:pt idx="7133">
                  <c:v>1.505547</c:v>
                </c:pt>
                <c:pt idx="7134">
                  <c:v>1.494089</c:v>
                </c:pt>
                <c:pt idx="7135">
                  <c:v>1.5102260000000001</c:v>
                </c:pt>
                <c:pt idx="7136">
                  <c:v>1.4989809999999999</c:v>
                </c:pt>
                <c:pt idx="7137">
                  <c:v>1.496678</c:v>
                </c:pt>
                <c:pt idx="7138">
                  <c:v>1.5046219999999999</c:v>
                </c:pt>
                <c:pt idx="7139">
                  <c:v>1.5017180000000001</c:v>
                </c:pt>
                <c:pt idx="7140">
                  <c:v>1.4890490000000001</c:v>
                </c:pt>
                <c:pt idx="7141">
                  <c:v>1.506462</c:v>
                </c:pt>
                <c:pt idx="7142">
                  <c:v>1.498075</c:v>
                </c:pt>
                <c:pt idx="7143">
                  <c:v>1.495115</c:v>
                </c:pt>
                <c:pt idx="7144">
                  <c:v>1.4969650000000001</c:v>
                </c:pt>
                <c:pt idx="7145">
                  <c:v>1.4993050000000001</c:v>
                </c:pt>
                <c:pt idx="7146">
                  <c:v>1.489465</c:v>
                </c:pt>
                <c:pt idx="7147">
                  <c:v>1.492877</c:v>
                </c:pt>
                <c:pt idx="7148">
                  <c:v>1.5012369999999999</c:v>
                </c:pt>
                <c:pt idx="7149">
                  <c:v>1.4946809999999999</c:v>
                </c:pt>
                <c:pt idx="7150">
                  <c:v>1.484046</c:v>
                </c:pt>
                <c:pt idx="7151">
                  <c:v>1.500035</c:v>
                </c:pt>
                <c:pt idx="7152">
                  <c:v>1.485932</c:v>
                </c:pt>
                <c:pt idx="7153">
                  <c:v>1.4886140000000001</c:v>
                </c:pt>
                <c:pt idx="7154">
                  <c:v>1.4965759999999999</c:v>
                </c:pt>
                <c:pt idx="7155">
                  <c:v>1.49051</c:v>
                </c:pt>
                <c:pt idx="7156">
                  <c:v>1.491962</c:v>
                </c:pt>
                <c:pt idx="7157">
                  <c:v>1.493441</c:v>
                </c:pt>
                <c:pt idx="7158">
                  <c:v>1.502874</c:v>
                </c:pt>
                <c:pt idx="7159">
                  <c:v>1.4868939999999999</c:v>
                </c:pt>
                <c:pt idx="7160">
                  <c:v>1.496105</c:v>
                </c:pt>
                <c:pt idx="7161">
                  <c:v>1.4820759999999999</c:v>
                </c:pt>
                <c:pt idx="7162">
                  <c:v>1.4926550000000001</c:v>
                </c:pt>
                <c:pt idx="7163">
                  <c:v>1.49248</c:v>
                </c:pt>
                <c:pt idx="7164">
                  <c:v>1.498038</c:v>
                </c:pt>
                <c:pt idx="7165">
                  <c:v>1.4864409999999999</c:v>
                </c:pt>
                <c:pt idx="7166">
                  <c:v>1.493099</c:v>
                </c:pt>
                <c:pt idx="7167">
                  <c:v>1.480402</c:v>
                </c:pt>
                <c:pt idx="7168">
                  <c:v>1.480661</c:v>
                </c:pt>
                <c:pt idx="7169">
                  <c:v>1.4744649999999999</c:v>
                </c:pt>
                <c:pt idx="7170">
                  <c:v>1.4744459999999999</c:v>
                </c:pt>
                <c:pt idx="7171">
                  <c:v>1.482224</c:v>
                </c:pt>
                <c:pt idx="7172">
                  <c:v>1.4795229999999999</c:v>
                </c:pt>
                <c:pt idx="7173">
                  <c:v>1.4848129999999999</c:v>
                </c:pt>
                <c:pt idx="7174">
                  <c:v>1.488901</c:v>
                </c:pt>
                <c:pt idx="7175">
                  <c:v>1.483222</c:v>
                </c:pt>
                <c:pt idx="7176">
                  <c:v>1.481317</c:v>
                </c:pt>
                <c:pt idx="7177">
                  <c:v>1.4848319999999999</c:v>
                </c:pt>
                <c:pt idx="7178">
                  <c:v>1.483222</c:v>
                </c:pt>
                <c:pt idx="7179">
                  <c:v>1.474002</c:v>
                </c:pt>
                <c:pt idx="7180">
                  <c:v>1.4926649999999999</c:v>
                </c:pt>
                <c:pt idx="7181">
                  <c:v>1.4841660000000001</c:v>
                </c:pt>
                <c:pt idx="7182">
                  <c:v>1.4812989999999999</c:v>
                </c:pt>
                <c:pt idx="7183">
                  <c:v>1.467381</c:v>
                </c:pt>
                <c:pt idx="7184">
                  <c:v>1.48743</c:v>
                </c:pt>
                <c:pt idx="7185">
                  <c:v>1.4789589999999999</c:v>
                </c:pt>
                <c:pt idx="7186">
                  <c:v>1.4776549999999999</c:v>
                </c:pt>
                <c:pt idx="7187">
                  <c:v>1.4796069999999999</c:v>
                </c:pt>
                <c:pt idx="7188">
                  <c:v>1.4730780000000001</c:v>
                </c:pt>
                <c:pt idx="7189">
                  <c:v>1.4642550000000001</c:v>
                </c:pt>
                <c:pt idx="7190">
                  <c:v>1.4783949999999999</c:v>
                </c:pt>
                <c:pt idx="7191">
                  <c:v>1.4706269999999999</c:v>
                </c:pt>
                <c:pt idx="7192">
                  <c:v>1.4697579999999999</c:v>
                </c:pt>
                <c:pt idx="7193">
                  <c:v>1.467436</c:v>
                </c:pt>
                <c:pt idx="7194">
                  <c:v>1.4731050000000001</c:v>
                </c:pt>
                <c:pt idx="7195">
                  <c:v>1.46543</c:v>
                </c:pt>
                <c:pt idx="7196">
                  <c:v>1.4890019999999999</c:v>
                </c:pt>
                <c:pt idx="7197">
                  <c:v>1.4661690000000001</c:v>
                </c:pt>
                <c:pt idx="7198">
                  <c:v>1.465679</c:v>
                </c:pt>
                <c:pt idx="7199">
                  <c:v>1.47292</c:v>
                </c:pt>
                <c:pt idx="7200">
                  <c:v>1.4716720000000001</c:v>
                </c:pt>
                <c:pt idx="7201">
                  <c:v>1.4717640000000001</c:v>
                </c:pt>
                <c:pt idx="7202">
                  <c:v>1.475325</c:v>
                </c:pt>
                <c:pt idx="7203">
                  <c:v>1.4712369999999999</c:v>
                </c:pt>
                <c:pt idx="7204">
                  <c:v>1.4637739999999999</c:v>
                </c:pt>
                <c:pt idx="7205">
                  <c:v>1.4619150000000001</c:v>
                </c:pt>
                <c:pt idx="7206">
                  <c:v>1.480966</c:v>
                </c:pt>
                <c:pt idx="7207">
                  <c:v>1.468213</c:v>
                </c:pt>
                <c:pt idx="7208">
                  <c:v>1.47502</c:v>
                </c:pt>
                <c:pt idx="7209">
                  <c:v>1.4684440000000001</c:v>
                </c:pt>
                <c:pt idx="7210">
                  <c:v>1.473697</c:v>
                </c:pt>
                <c:pt idx="7211">
                  <c:v>1.464153</c:v>
                </c:pt>
                <c:pt idx="7212">
                  <c:v>1.4658180000000001</c:v>
                </c:pt>
                <c:pt idx="7213">
                  <c:v>1.4636720000000001</c:v>
                </c:pt>
                <c:pt idx="7214">
                  <c:v>1.4651890000000001</c:v>
                </c:pt>
                <c:pt idx="7215">
                  <c:v>1.4630160000000001</c:v>
                </c:pt>
                <c:pt idx="7216">
                  <c:v>1.458272</c:v>
                </c:pt>
                <c:pt idx="7217">
                  <c:v>1.4697480000000001</c:v>
                </c:pt>
                <c:pt idx="7218">
                  <c:v>1.4689810000000001</c:v>
                </c:pt>
                <c:pt idx="7219">
                  <c:v>1.459039</c:v>
                </c:pt>
                <c:pt idx="7220">
                  <c:v>1.467066</c:v>
                </c:pt>
                <c:pt idx="7221">
                  <c:v>1.463303</c:v>
                </c:pt>
                <c:pt idx="7222">
                  <c:v>1.451743</c:v>
                </c:pt>
                <c:pt idx="7223">
                  <c:v>1.4645509999999999</c:v>
                </c:pt>
                <c:pt idx="7224">
                  <c:v>1.461157</c:v>
                </c:pt>
                <c:pt idx="7225">
                  <c:v>1.4667239999999999</c:v>
                </c:pt>
                <c:pt idx="7226">
                  <c:v>1.4455100000000001</c:v>
                </c:pt>
                <c:pt idx="7227">
                  <c:v>1.4590209999999999</c:v>
                </c:pt>
                <c:pt idx="7228">
                  <c:v>1.4622109999999999</c:v>
                </c:pt>
                <c:pt idx="7229">
                  <c:v>1.4611019999999999</c:v>
                </c:pt>
                <c:pt idx="7230">
                  <c:v>1.4581329999999999</c:v>
                </c:pt>
                <c:pt idx="7231">
                  <c:v>1.466974</c:v>
                </c:pt>
                <c:pt idx="7232">
                  <c:v>1.449606</c:v>
                </c:pt>
                <c:pt idx="7233">
                  <c:v>1.460547</c:v>
                </c:pt>
                <c:pt idx="7234">
                  <c:v>1.453805</c:v>
                </c:pt>
                <c:pt idx="7235">
                  <c:v>1.4463140000000001</c:v>
                </c:pt>
                <c:pt idx="7236">
                  <c:v>1.4502349999999999</c:v>
                </c:pt>
                <c:pt idx="7237">
                  <c:v>1.4535830000000001</c:v>
                </c:pt>
                <c:pt idx="7238">
                  <c:v>1.4534069999999999</c:v>
                </c:pt>
                <c:pt idx="7239">
                  <c:v>1.4565520000000001</c:v>
                </c:pt>
                <c:pt idx="7240">
                  <c:v>1.452547</c:v>
                </c:pt>
                <c:pt idx="7241">
                  <c:v>1.455257</c:v>
                </c:pt>
                <c:pt idx="7242">
                  <c:v>1.451881</c:v>
                </c:pt>
                <c:pt idx="7243">
                  <c:v>1.4474419999999999</c:v>
                </c:pt>
                <c:pt idx="7244">
                  <c:v>1.4493199999999999</c:v>
                </c:pt>
                <c:pt idx="7245">
                  <c:v>1.447627</c:v>
                </c:pt>
                <c:pt idx="7246">
                  <c:v>1.4455469999999999</c:v>
                </c:pt>
                <c:pt idx="7247">
                  <c:v>1.439924</c:v>
                </c:pt>
                <c:pt idx="7248">
                  <c:v>1.443808</c:v>
                </c:pt>
                <c:pt idx="7249">
                  <c:v>1.4473590000000001</c:v>
                </c:pt>
                <c:pt idx="7250">
                  <c:v>1.439092</c:v>
                </c:pt>
                <c:pt idx="7251">
                  <c:v>1.4417549999999999</c:v>
                </c:pt>
                <c:pt idx="7252">
                  <c:v>1.4416990000000001</c:v>
                </c:pt>
                <c:pt idx="7253">
                  <c:v>1.4560340000000001</c:v>
                </c:pt>
                <c:pt idx="7254">
                  <c:v>1.435411</c:v>
                </c:pt>
                <c:pt idx="7255">
                  <c:v>1.454545</c:v>
                </c:pt>
                <c:pt idx="7256">
                  <c:v>1.4480440000000001</c:v>
                </c:pt>
                <c:pt idx="7257">
                  <c:v>1.4458519999999999</c:v>
                </c:pt>
                <c:pt idx="7258">
                  <c:v>1.4502079999999999</c:v>
                </c:pt>
                <c:pt idx="7259">
                  <c:v>1.4443170000000001</c:v>
                </c:pt>
                <c:pt idx="7260">
                  <c:v>1.447193</c:v>
                </c:pt>
                <c:pt idx="7261">
                  <c:v>1.446018</c:v>
                </c:pt>
                <c:pt idx="7262">
                  <c:v>1.4547669999999999</c:v>
                </c:pt>
                <c:pt idx="7263">
                  <c:v>1.4395260000000001</c:v>
                </c:pt>
                <c:pt idx="7264">
                  <c:v>1.434949</c:v>
                </c:pt>
                <c:pt idx="7265">
                  <c:v>1.448062</c:v>
                </c:pt>
                <c:pt idx="7266">
                  <c:v>1.426339</c:v>
                </c:pt>
                <c:pt idx="7267">
                  <c:v>1.437575</c:v>
                </c:pt>
                <c:pt idx="7268">
                  <c:v>1.4461850000000001</c:v>
                </c:pt>
                <c:pt idx="7269">
                  <c:v>1.445732</c:v>
                </c:pt>
                <c:pt idx="7270">
                  <c:v>1.4359660000000001</c:v>
                </c:pt>
                <c:pt idx="7271">
                  <c:v>1.4444090000000001</c:v>
                </c:pt>
                <c:pt idx="7272">
                  <c:v>1.434717</c:v>
                </c:pt>
                <c:pt idx="7273">
                  <c:v>1.4356610000000001</c:v>
                </c:pt>
                <c:pt idx="7274">
                  <c:v>1.4245719999999999</c:v>
                </c:pt>
                <c:pt idx="7275">
                  <c:v>1.4452879999999999</c:v>
                </c:pt>
                <c:pt idx="7276">
                  <c:v>1.43259</c:v>
                </c:pt>
                <c:pt idx="7277">
                  <c:v>1.437316</c:v>
                </c:pt>
                <c:pt idx="7278">
                  <c:v>1.436715</c:v>
                </c:pt>
                <c:pt idx="7279">
                  <c:v>1.436817</c:v>
                </c:pt>
                <c:pt idx="7280">
                  <c:v>1.4297599999999999</c:v>
                </c:pt>
                <c:pt idx="7281">
                  <c:v>1.4456850000000001</c:v>
                </c:pt>
                <c:pt idx="7282">
                  <c:v>1.436687</c:v>
                </c:pt>
                <c:pt idx="7283">
                  <c:v>1.4351609999999999</c:v>
                </c:pt>
                <c:pt idx="7284">
                  <c:v>1.429594</c:v>
                </c:pt>
                <c:pt idx="7285">
                  <c:v>1.427883</c:v>
                </c:pt>
                <c:pt idx="7286">
                  <c:v>1.4320999999999999</c:v>
                </c:pt>
                <c:pt idx="7287">
                  <c:v>1.4274210000000001</c:v>
                </c:pt>
                <c:pt idx="7288">
                  <c:v>1.435041</c:v>
                </c:pt>
                <c:pt idx="7289">
                  <c:v>1.432396</c:v>
                </c:pt>
                <c:pt idx="7290">
                  <c:v>1.4347639999999999</c:v>
                </c:pt>
                <c:pt idx="7291">
                  <c:v>1.4318690000000001</c:v>
                </c:pt>
                <c:pt idx="7292">
                  <c:v>1.4314340000000001</c:v>
                </c:pt>
                <c:pt idx="7293">
                  <c:v>1.4356420000000001</c:v>
                </c:pt>
                <c:pt idx="7294">
                  <c:v>1.432914</c:v>
                </c:pt>
                <c:pt idx="7295">
                  <c:v>1.437926</c:v>
                </c:pt>
                <c:pt idx="7296">
                  <c:v>1.4387030000000001</c:v>
                </c:pt>
                <c:pt idx="7297">
                  <c:v>1.4210579999999999</c:v>
                </c:pt>
                <c:pt idx="7298">
                  <c:v>1.4159630000000001</c:v>
                </c:pt>
                <c:pt idx="7299">
                  <c:v>1.4201060000000001</c:v>
                </c:pt>
                <c:pt idx="7300">
                  <c:v>1.4274389999999999</c:v>
                </c:pt>
                <c:pt idx="7301">
                  <c:v>1.427791</c:v>
                </c:pt>
                <c:pt idx="7302">
                  <c:v>1.4246190000000001</c:v>
                </c:pt>
                <c:pt idx="7303">
                  <c:v>1.438509</c:v>
                </c:pt>
                <c:pt idx="7304">
                  <c:v>1.4319710000000001</c:v>
                </c:pt>
                <c:pt idx="7305">
                  <c:v>1.4241010000000001</c:v>
                </c:pt>
                <c:pt idx="7306">
                  <c:v>1.4199580000000001</c:v>
                </c:pt>
                <c:pt idx="7307">
                  <c:v>1.422177</c:v>
                </c:pt>
                <c:pt idx="7308">
                  <c:v>1.426274</c:v>
                </c:pt>
                <c:pt idx="7309">
                  <c:v>1.4214929999999999</c:v>
                </c:pt>
                <c:pt idx="7310">
                  <c:v>1.4244429999999999</c:v>
                </c:pt>
                <c:pt idx="7311">
                  <c:v>1.4259409999999999</c:v>
                </c:pt>
                <c:pt idx="7312">
                  <c:v>1.4184600000000001</c:v>
                </c:pt>
                <c:pt idx="7313">
                  <c:v>1.413438</c:v>
                </c:pt>
                <c:pt idx="7314">
                  <c:v>1.4221220000000001</c:v>
                </c:pt>
                <c:pt idx="7315">
                  <c:v>1.412032</c:v>
                </c:pt>
                <c:pt idx="7316">
                  <c:v>1.418145</c:v>
                </c:pt>
                <c:pt idx="7317">
                  <c:v>1.421567</c:v>
                </c:pt>
                <c:pt idx="7318">
                  <c:v>1.4210119999999999</c:v>
                </c:pt>
                <c:pt idx="7319">
                  <c:v>1.4225289999999999</c:v>
                </c:pt>
                <c:pt idx="7320">
                  <c:v>1.4100809999999999</c:v>
                </c:pt>
                <c:pt idx="7321">
                  <c:v>1.405864</c:v>
                </c:pt>
                <c:pt idx="7322">
                  <c:v>1.414936</c:v>
                </c:pt>
                <c:pt idx="7323">
                  <c:v>1.4167019999999999</c:v>
                </c:pt>
                <c:pt idx="7324">
                  <c:v>1.414021</c:v>
                </c:pt>
                <c:pt idx="7325">
                  <c:v>1.400768</c:v>
                </c:pt>
                <c:pt idx="7326">
                  <c:v>1.414326</c:v>
                </c:pt>
                <c:pt idx="7327">
                  <c:v>1.4131419999999999</c:v>
                </c:pt>
                <c:pt idx="7328">
                  <c:v>1.4196899999999999</c:v>
                </c:pt>
                <c:pt idx="7329">
                  <c:v>1.4171830000000001</c:v>
                </c:pt>
                <c:pt idx="7330">
                  <c:v>1.4156759999999999</c:v>
                </c:pt>
                <c:pt idx="7331">
                  <c:v>1.3921399999999999</c:v>
                </c:pt>
                <c:pt idx="7332">
                  <c:v>1.4089989999999999</c:v>
                </c:pt>
                <c:pt idx="7333">
                  <c:v>1.4199109999999999</c:v>
                </c:pt>
                <c:pt idx="7334">
                  <c:v>1.416064</c:v>
                </c:pt>
                <c:pt idx="7335">
                  <c:v>1.407168</c:v>
                </c:pt>
                <c:pt idx="7336">
                  <c:v>1.415241</c:v>
                </c:pt>
                <c:pt idx="7337">
                  <c:v>1.403062</c:v>
                </c:pt>
                <c:pt idx="7338">
                  <c:v>1.3995660000000001</c:v>
                </c:pt>
                <c:pt idx="7339">
                  <c:v>1.4028769999999999</c:v>
                </c:pt>
                <c:pt idx="7340">
                  <c:v>1.410571</c:v>
                </c:pt>
                <c:pt idx="7341">
                  <c:v>1.414085</c:v>
                </c:pt>
                <c:pt idx="7342">
                  <c:v>1.40038</c:v>
                </c:pt>
                <c:pt idx="7343">
                  <c:v>1.3956820000000001</c:v>
                </c:pt>
                <c:pt idx="7344">
                  <c:v>1.4122539999999999</c:v>
                </c:pt>
                <c:pt idx="7345">
                  <c:v>1.4036169999999999</c:v>
                </c:pt>
                <c:pt idx="7346">
                  <c:v>1.4010180000000001</c:v>
                </c:pt>
                <c:pt idx="7347">
                  <c:v>1.4045780000000001</c:v>
                </c:pt>
                <c:pt idx="7348">
                  <c:v>1.3943970000000001</c:v>
                </c:pt>
                <c:pt idx="7349">
                  <c:v>1.3947480000000001</c:v>
                </c:pt>
                <c:pt idx="7350">
                  <c:v>1.3924270000000001</c:v>
                </c:pt>
                <c:pt idx="7351">
                  <c:v>1.404782</c:v>
                </c:pt>
                <c:pt idx="7352">
                  <c:v>1.4046339999999999</c:v>
                </c:pt>
                <c:pt idx="7353">
                  <c:v>1.40235</c:v>
                </c:pt>
                <c:pt idx="7354">
                  <c:v>1.3934629999999999</c:v>
                </c:pt>
                <c:pt idx="7355">
                  <c:v>1.404717</c:v>
                </c:pt>
                <c:pt idx="7356">
                  <c:v>1.39645</c:v>
                </c:pt>
                <c:pt idx="7357">
                  <c:v>1.403265</c:v>
                </c:pt>
                <c:pt idx="7358">
                  <c:v>1.4085179999999999</c:v>
                </c:pt>
                <c:pt idx="7359">
                  <c:v>1.3986689999999999</c:v>
                </c:pt>
                <c:pt idx="7360">
                  <c:v>1.3972450000000001</c:v>
                </c:pt>
                <c:pt idx="7361">
                  <c:v>1.406909</c:v>
                </c:pt>
                <c:pt idx="7362">
                  <c:v>1.407538</c:v>
                </c:pt>
                <c:pt idx="7363">
                  <c:v>1.3910210000000001</c:v>
                </c:pt>
                <c:pt idx="7364">
                  <c:v>1.39768</c:v>
                </c:pt>
                <c:pt idx="7365">
                  <c:v>1.395044</c:v>
                </c:pt>
                <c:pt idx="7366">
                  <c:v>1.38931</c:v>
                </c:pt>
                <c:pt idx="7367">
                  <c:v>1.3946000000000001</c:v>
                </c:pt>
                <c:pt idx="7368">
                  <c:v>1.3927229999999999</c:v>
                </c:pt>
                <c:pt idx="7369">
                  <c:v>1.4041349999999999</c:v>
                </c:pt>
                <c:pt idx="7370">
                  <c:v>1.3995200000000001</c:v>
                </c:pt>
                <c:pt idx="7371">
                  <c:v>1.3837710000000001</c:v>
                </c:pt>
                <c:pt idx="7372">
                  <c:v>1.3938790000000001</c:v>
                </c:pt>
                <c:pt idx="7373">
                  <c:v>1.392612</c:v>
                </c:pt>
                <c:pt idx="7374">
                  <c:v>1.383475</c:v>
                </c:pt>
                <c:pt idx="7375">
                  <c:v>1.385435</c:v>
                </c:pt>
                <c:pt idx="7376">
                  <c:v>1.3796919999999999</c:v>
                </c:pt>
                <c:pt idx="7377">
                  <c:v>1.370768</c:v>
                </c:pt>
                <c:pt idx="7378">
                  <c:v>1.377454</c:v>
                </c:pt>
                <c:pt idx="7379">
                  <c:v>1.389467</c:v>
                </c:pt>
                <c:pt idx="7380">
                  <c:v>1.37419</c:v>
                </c:pt>
                <c:pt idx="7381">
                  <c:v>1.379156</c:v>
                </c:pt>
                <c:pt idx="7382">
                  <c:v>1.389051</c:v>
                </c:pt>
                <c:pt idx="7383">
                  <c:v>1.3731910000000001</c:v>
                </c:pt>
                <c:pt idx="7384">
                  <c:v>1.3718779999999999</c:v>
                </c:pt>
                <c:pt idx="7385">
                  <c:v>1.3913169999999999</c:v>
                </c:pt>
                <c:pt idx="7386">
                  <c:v>1.3840939999999999</c:v>
                </c:pt>
                <c:pt idx="7387">
                  <c:v>1.3853519999999999</c:v>
                </c:pt>
                <c:pt idx="7388">
                  <c:v>1.3890979999999999</c:v>
                </c:pt>
                <c:pt idx="7389">
                  <c:v>1.3823650000000001</c:v>
                </c:pt>
                <c:pt idx="7390">
                  <c:v>1.3900319999999999</c:v>
                </c:pt>
                <c:pt idx="7391">
                  <c:v>1.3917790000000001</c:v>
                </c:pt>
                <c:pt idx="7392">
                  <c:v>1.390161</c:v>
                </c:pt>
                <c:pt idx="7393">
                  <c:v>1.380136</c:v>
                </c:pt>
                <c:pt idx="7394">
                  <c:v>1.385408</c:v>
                </c:pt>
                <c:pt idx="7395">
                  <c:v>1.387294</c:v>
                </c:pt>
                <c:pt idx="7396">
                  <c:v>1.3811169999999999</c:v>
                </c:pt>
                <c:pt idx="7397">
                  <c:v>1.3785829999999999</c:v>
                </c:pt>
                <c:pt idx="7398">
                  <c:v>1.389699</c:v>
                </c:pt>
                <c:pt idx="7399">
                  <c:v>1.378638</c:v>
                </c:pt>
                <c:pt idx="7400">
                  <c:v>1.3732470000000001</c:v>
                </c:pt>
                <c:pt idx="7401">
                  <c:v>1.3737919999999999</c:v>
                </c:pt>
                <c:pt idx="7402">
                  <c:v>1.3733580000000001</c:v>
                </c:pt>
                <c:pt idx="7403">
                  <c:v>1.373237</c:v>
                </c:pt>
                <c:pt idx="7404">
                  <c:v>1.379008</c:v>
                </c:pt>
                <c:pt idx="7405">
                  <c:v>1.3687800000000001</c:v>
                </c:pt>
                <c:pt idx="7406">
                  <c:v>1.3668290000000001</c:v>
                </c:pt>
                <c:pt idx="7407">
                  <c:v>1.382541</c:v>
                </c:pt>
                <c:pt idx="7408">
                  <c:v>1.3808210000000001</c:v>
                </c:pt>
                <c:pt idx="7409">
                  <c:v>1.3656170000000001</c:v>
                </c:pt>
                <c:pt idx="7410">
                  <c:v>1.376123</c:v>
                </c:pt>
                <c:pt idx="7411">
                  <c:v>1.3618809999999999</c:v>
                </c:pt>
                <c:pt idx="7412">
                  <c:v>1.3754660000000001</c:v>
                </c:pt>
                <c:pt idx="7413">
                  <c:v>1.3692610000000001</c:v>
                </c:pt>
                <c:pt idx="7414">
                  <c:v>1.366274</c:v>
                </c:pt>
                <c:pt idx="7415">
                  <c:v>1.3678090000000001</c:v>
                </c:pt>
                <c:pt idx="7416">
                  <c:v>1.3784350000000001</c:v>
                </c:pt>
                <c:pt idx="7417">
                  <c:v>1.368012</c:v>
                </c:pt>
                <c:pt idx="7418">
                  <c:v>1.371138</c:v>
                </c:pt>
                <c:pt idx="7419">
                  <c:v>1.3692329999999999</c:v>
                </c:pt>
                <c:pt idx="7420">
                  <c:v>1.3622879999999999</c:v>
                </c:pt>
                <c:pt idx="7421">
                  <c:v>1.3638140000000001</c:v>
                </c:pt>
                <c:pt idx="7422">
                  <c:v>1.369159</c:v>
                </c:pt>
                <c:pt idx="7423">
                  <c:v>1.373672</c:v>
                </c:pt>
                <c:pt idx="7424">
                  <c:v>1.3706670000000001</c:v>
                </c:pt>
                <c:pt idx="7425">
                  <c:v>1.377861</c:v>
                </c:pt>
                <c:pt idx="7426">
                  <c:v>1.360466</c:v>
                </c:pt>
                <c:pt idx="7427">
                  <c:v>1.368484</c:v>
                </c:pt>
                <c:pt idx="7428">
                  <c:v>1.3660330000000001</c:v>
                </c:pt>
                <c:pt idx="7429">
                  <c:v>1.3602719999999999</c:v>
                </c:pt>
                <c:pt idx="7430">
                  <c:v>1.3620099999999999</c:v>
                </c:pt>
                <c:pt idx="7431">
                  <c:v>1.3599669999999999</c:v>
                </c:pt>
                <c:pt idx="7432">
                  <c:v>1.362649</c:v>
                </c:pt>
                <c:pt idx="7433">
                  <c:v>1.358025</c:v>
                </c:pt>
                <c:pt idx="7434">
                  <c:v>1.3643590000000001</c:v>
                </c:pt>
                <c:pt idx="7435">
                  <c:v>1.352374</c:v>
                </c:pt>
                <c:pt idx="7436">
                  <c:v>1.3535759999999999</c:v>
                </c:pt>
                <c:pt idx="7437">
                  <c:v>1.3584959999999999</c:v>
                </c:pt>
                <c:pt idx="7438">
                  <c:v>1.355972</c:v>
                </c:pt>
                <c:pt idx="7439">
                  <c:v>1.366098</c:v>
                </c:pt>
                <c:pt idx="7440">
                  <c:v>1.3560460000000001</c:v>
                </c:pt>
                <c:pt idx="7441">
                  <c:v>1.3579969999999999</c:v>
                </c:pt>
                <c:pt idx="7442">
                  <c:v>1.3560920000000001</c:v>
                </c:pt>
                <c:pt idx="7443">
                  <c:v>1.3612610000000001</c:v>
                </c:pt>
                <c:pt idx="7444">
                  <c:v>1.352374</c:v>
                </c:pt>
                <c:pt idx="7445">
                  <c:v>1.3603829999999999</c:v>
                </c:pt>
                <c:pt idx="7446">
                  <c:v>1.3493409999999999</c:v>
                </c:pt>
                <c:pt idx="7447">
                  <c:v>1.3473900000000001</c:v>
                </c:pt>
                <c:pt idx="7448">
                  <c:v>1.3491930000000001</c:v>
                </c:pt>
                <c:pt idx="7449">
                  <c:v>1.345448</c:v>
                </c:pt>
                <c:pt idx="7450">
                  <c:v>1.3558239999999999</c:v>
                </c:pt>
                <c:pt idx="7451">
                  <c:v>1.354584</c:v>
                </c:pt>
                <c:pt idx="7452">
                  <c:v>1.3539829999999999</c:v>
                </c:pt>
                <c:pt idx="7453">
                  <c:v>1.3580890000000001</c:v>
                </c:pt>
                <c:pt idx="7454">
                  <c:v>1.3477129999999999</c:v>
                </c:pt>
                <c:pt idx="7455">
                  <c:v>1.3561289999999999</c:v>
                </c:pt>
                <c:pt idx="7456">
                  <c:v>1.352911</c:v>
                </c:pt>
                <c:pt idx="7457">
                  <c:v>1.3483700000000001</c:v>
                </c:pt>
                <c:pt idx="7458">
                  <c:v>1.348222</c:v>
                </c:pt>
                <c:pt idx="7459">
                  <c:v>1.3519030000000001</c:v>
                </c:pt>
                <c:pt idx="7460">
                  <c:v>1.3611690000000001</c:v>
                </c:pt>
                <c:pt idx="7461">
                  <c:v>1.350525</c:v>
                </c:pt>
                <c:pt idx="7462">
                  <c:v>1.3481019999999999</c:v>
                </c:pt>
                <c:pt idx="7463">
                  <c:v>1.3462149999999999</c:v>
                </c:pt>
                <c:pt idx="7464">
                  <c:v>1.3529850000000001</c:v>
                </c:pt>
                <c:pt idx="7465">
                  <c:v>1.34653</c:v>
                </c:pt>
                <c:pt idx="7466">
                  <c:v>1.34517</c:v>
                </c:pt>
                <c:pt idx="7467">
                  <c:v>1.357294</c:v>
                </c:pt>
                <c:pt idx="7468">
                  <c:v>1.346687</c:v>
                </c:pt>
                <c:pt idx="7469">
                  <c:v>1.3474539999999999</c:v>
                </c:pt>
                <c:pt idx="7470">
                  <c:v>1.3443290000000001</c:v>
                </c:pt>
                <c:pt idx="7471">
                  <c:v>1.346816</c:v>
                </c:pt>
                <c:pt idx="7472">
                  <c:v>1.3448830000000001</c:v>
                </c:pt>
                <c:pt idx="7473">
                  <c:v>1.3487769999999999</c:v>
                </c:pt>
                <c:pt idx="7474">
                  <c:v>1.3371710000000001</c:v>
                </c:pt>
                <c:pt idx="7475">
                  <c:v>1.3314090000000001</c:v>
                </c:pt>
                <c:pt idx="7476">
                  <c:v>1.3453550000000001</c:v>
                </c:pt>
                <c:pt idx="7477">
                  <c:v>1.33226</c:v>
                </c:pt>
                <c:pt idx="7478">
                  <c:v>1.338095</c:v>
                </c:pt>
                <c:pt idx="7479">
                  <c:v>1.3349230000000001</c:v>
                </c:pt>
                <c:pt idx="7480">
                  <c:v>1.326748</c:v>
                </c:pt>
                <c:pt idx="7481">
                  <c:v>1.34246</c:v>
                </c:pt>
                <c:pt idx="7482">
                  <c:v>1.3414429999999999</c:v>
                </c:pt>
                <c:pt idx="7483">
                  <c:v>1.3387150000000001</c:v>
                </c:pt>
                <c:pt idx="7484">
                  <c:v>1.332149</c:v>
                </c:pt>
                <c:pt idx="7485">
                  <c:v>1.3420259999999999</c:v>
                </c:pt>
                <c:pt idx="7486">
                  <c:v>1.3347199999999999</c:v>
                </c:pt>
                <c:pt idx="7487">
                  <c:v>1.3335360000000001</c:v>
                </c:pt>
                <c:pt idx="7488">
                  <c:v>1.3394919999999999</c:v>
                </c:pt>
                <c:pt idx="7489">
                  <c:v>1.3441529999999999</c:v>
                </c:pt>
                <c:pt idx="7490">
                  <c:v>1.3364590000000001</c:v>
                </c:pt>
                <c:pt idx="7491">
                  <c:v>1.331936</c:v>
                </c:pt>
                <c:pt idx="7492">
                  <c:v>1.3354969999999999</c:v>
                </c:pt>
                <c:pt idx="7493">
                  <c:v>1.326193</c:v>
                </c:pt>
                <c:pt idx="7494">
                  <c:v>1.330484</c:v>
                </c:pt>
                <c:pt idx="7495">
                  <c:v>1.3349420000000001</c:v>
                </c:pt>
                <c:pt idx="7496">
                  <c:v>1.330956</c:v>
                </c:pt>
                <c:pt idx="7497">
                  <c:v>1.335968</c:v>
                </c:pt>
                <c:pt idx="7498">
                  <c:v>1.3350070000000001</c:v>
                </c:pt>
                <c:pt idx="7499">
                  <c:v>1.3242240000000001</c:v>
                </c:pt>
                <c:pt idx="7500">
                  <c:v>1.3261099999999999</c:v>
                </c:pt>
                <c:pt idx="7501">
                  <c:v>1.324732</c:v>
                </c:pt>
                <c:pt idx="7502">
                  <c:v>1.329467</c:v>
                </c:pt>
                <c:pt idx="7503">
                  <c:v>1.326036</c:v>
                </c:pt>
                <c:pt idx="7504">
                  <c:v>1.3241400000000001</c:v>
                </c:pt>
                <c:pt idx="7505">
                  <c:v>1.3244089999999999</c:v>
                </c:pt>
                <c:pt idx="7506">
                  <c:v>1.3252409999999999</c:v>
                </c:pt>
                <c:pt idx="7507">
                  <c:v>1.3239179999999999</c:v>
                </c:pt>
                <c:pt idx="7508">
                  <c:v>1.316964</c:v>
                </c:pt>
                <c:pt idx="7509">
                  <c:v>1.3220970000000001</c:v>
                </c:pt>
                <c:pt idx="7510">
                  <c:v>1.3161689999999999</c:v>
                </c:pt>
                <c:pt idx="7511">
                  <c:v>1.332417</c:v>
                </c:pt>
                <c:pt idx="7512">
                  <c:v>1.3273680000000001</c:v>
                </c:pt>
                <c:pt idx="7513">
                  <c:v>1.3202659999999999</c:v>
                </c:pt>
                <c:pt idx="7514">
                  <c:v>1.3220499999999999</c:v>
                </c:pt>
                <c:pt idx="7515">
                  <c:v>1.3199700000000001</c:v>
                </c:pt>
                <c:pt idx="7516">
                  <c:v>1.314273</c:v>
                </c:pt>
                <c:pt idx="7517">
                  <c:v>1.3252870000000001</c:v>
                </c:pt>
                <c:pt idx="7518">
                  <c:v>1.329893</c:v>
                </c:pt>
                <c:pt idx="7519">
                  <c:v>1.3177319999999999</c:v>
                </c:pt>
                <c:pt idx="7520">
                  <c:v>1.324668</c:v>
                </c:pt>
                <c:pt idx="7521">
                  <c:v>1.3153090000000001</c:v>
                </c:pt>
                <c:pt idx="7522">
                  <c:v>1.313339</c:v>
                </c:pt>
                <c:pt idx="7523">
                  <c:v>1.3205709999999999</c:v>
                </c:pt>
                <c:pt idx="7524">
                  <c:v>1.3152619999999999</c:v>
                </c:pt>
                <c:pt idx="7525">
                  <c:v>1.315447</c:v>
                </c:pt>
                <c:pt idx="7526">
                  <c:v>1.3112490000000001</c:v>
                </c:pt>
                <c:pt idx="7527">
                  <c:v>1.3153729999999999</c:v>
                </c:pt>
                <c:pt idx="7528">
                  <c:v>1.3126819999999999</c:v>
                </c:pt>
                <c:pt idx="7529">
                  <c:v>1.32439</c:v>
                </c:pt>
                <c:pt idx="7530">
                  <c:v>1.313598</c:v>
                </c:pt>
                <c:pt idx="7531">
                  <c:v>1.3134680000000001</c:v>
                </c:pt>
                <c:pt idx="7532">
                  <c:v>1.3137460000000001</c:v>
                </c:pt>
                <c:pt idx="7533">
                  <c:v>1.3096950000000001</c:v>
                </c:pt>
                <c:pt idx="7534">
                  <c:v>1.3165020000000001</c:v>
                </c:pt>
                <c:pt idx="7535">
                  <c:v>1.313755</c:v>
                </c:pt>
                <c:pt idx="7536">
                  <c:v>1.3100369999999999</c:v>
                </c:pt>
                <c:pt idx="7537">
                  <c:v>1.3100099999999999</c:v>
                </c:pt>
                <c:pt idx="7538">
                  <c:v>1.3113969999999999</c:v>
                </c:pt>
                <c:pt idx="7539">
                  <c:v>1.3102039999999999</c:v>
                </c:pt>
                <c:pt idx="7540">
                  <c:v>1.313949</c:v>
                </c:pt>
                <c:pt idx="7541">
                  <c:v>1.3082990000000001</c:v>
                </c:pt>
                <c:pt idx="7542">
                  <c:v>1.311822</c:v>
                </c:pt>
                <c:pt idx="7543">
                  <c:v>1.3023709999999999</c:v>
                </c:pt>
                <c:pt idx="7544">
                  <c:v>1.3089</c:v>
                </c:pt>
                <c:pt idx="7545">
                  <c:v>1.3095289999999999</c:v>
                </c:pt>
                <c:pt idx="7546">
                  <c:v>1.308179</c:v>
                </c:pt>
                <c:pt idx="7547">
                  <c:v>1.3040449999999999</c:v>
                </c:pt>
                <c:pt idx="7548">
                  <c:v>1.303925</c:v>
                </c:pt>
                <c:pt idx="7549">
                  <c:v>1.298098</c:v>
                </c:pt>
                <c:pt idx="7550">
                  <c:v>1.303647</c:v>
                </c:pt>
                <c:pt idx="7551">
                  <c:v>1.3095939999999999</c:v>
                </c:pt>
                <c:pt idx="7552">
                  <c:v>1.3012889999999999</c:v>
                </c:pt>
                <c:pt idx="7553">
                  <c:v>1.304748</c:v>
                </c:pt>
                <c:pt idx="7554">
                  <c:v>1.3078829999999999</c:v>
                </c:pt>
                <c:pt idx="7555">
                  <c:v>1.301714</c:v>
                </c:pt>
                <c:pt idx="7556">
                  <c:v>1.3010299999999999</c:v>
                </c:pt>
                <c:pt idx="7557">
                  <c:v>1.3000400000000001</c:v>
                </c:pt>
                <c:pt idx="7558">
                  <c:v>1.301409</c:v>
                </c:pt>
                <c:pt idx="7559">
                  <c:v>1.299717</c:v>
                </c:pt>
                <c:pt idx="7560">
                  <c:v>1.2961009999999999</c:v>
                </c:pt>
                <c:pt idx="7561">
                  <c:v>1.306486</c:v>
                </c:pt>
                <c:pt idx="7562">
                  <c:v>1.3028329999999999</c:v>
                </c:pt>
                <c:pt idx="7563">
                  <c:v>1.3066990000000001</c:v>
                </c:pt>
                <c:pt idx="7564">
                  <c:v>1.2982089999999999</c:v>
                </c:pt>
                <c:pt idx="7565">
                  <c:v>1.3113509999999999</c:v>
                </c:pt>
                <c:pt idx="7566">
                  <c:v>1.3013539999999999</c:v>
                </c:pt>
                <c:pt idx="7567">
                  <c:v>1.291523</c:v>
                </c:pt>
                <c:pt idx="7568">
                  <c:v>1.2901640000000001</c:v>
                </c:pt>
                <c:pt idx="7569">
                  <c:v>1.296767</c:v>
                </c:pt>
                <c:pt idx="7570">
                  <c:v>1.291949</c:v>
                </c:pt>
                <c:pt idx="7571">
                  <c:v>1.2942880000000001</c:v>
                </c:pt>
                <c:pt idx="7572">
                  <c:v>1.298357</c:v>
                </c:pt>
                <c:pt idx="7573">
                  <c:v>1.289072</c:v>
                </c:pt>
                <c:pt idx="7574">
                  <c:v>1.301825</c:v>
                </c:pt>
                <c:pt idx="7575">
                  <c:v>1.2934099999999999</c:v>
                </c:pt>
                <c:pt idx="7576">
                  <c:v>1.288046</c:v>
                </c:pt>
                <c:pt idx="7577">
                  <c:v>1.306292</c:v>
                </c:pt>
                <c:pt idx="7578">
                  <c:v>1.2941309999999999</c:v>
                </c:pt>
                <c:pt idx="7579">
                  <c:v>1.2965629999999999</c:v>
                </c:pt>
                <c:pt idx="7580">
                  <c:v>1.2976270000000001</c:v>
                </c:pt>
                <c:pt idx="7581">
                  <c:v>1.294834</c:v>
                </c:pt>
                <c:pt idx="7582">
                  <c:v>1.2910790000000001</c:v>
                </c:pt>
                <c:pt idx="7583">
                  <c:v>1.2991060000000001</c:v>
                </c:pt>
                <c:pt idx="7584">
                  <c:v>1.294168</c:v>
                </c:pt>
                <c:pt idx="7585">
                  <c:v>1.285447</c:v>
                </c:pt>
                <c:pt idx="7586">
                  <c:v>1.2888869999999999</c:v>
                </c:pt>
                <c:pt idx="7587">
                  <c:v>1.2811840000000001</c:v>
                </c:pt>
                <c:pt idx="7588">
                  <c:v>1.2834589999999999</c:v>
                </c:pt>
                <c:pt idx="7589">
                  <c:v>1.278484</c:v>
                </c:pt>
                <c:pt idx="7590">
                  <c:v>1.28677</c:v>
                </c:pt>
                <c:pt idx="7591">
                  <c:v>1.28898</c:v>
                </c:pt>
                <c:pt idx="7592">
                  <c:v>1.287639</c:v>
                </c:pt>
                <c:pt idx="7593">
                  <c:v>1.2851049999999999</c:v>
                </c:pt>
                <c:pt idx="7594">
                  <c:v>1.281582</c:v>
                </c:pt>
                <c:pt idx="7595">
                  <c:v>1.2917449999999999</c:v>
                </c:pt>
                <c:pt idx="7596">
                  <c:v>1.286529</c:v>
                </c:pt>
                <c:pt idx="7597">
                  <c:v>1.2835700000000001</c:v>
                </c:pt>
                <c:pt idx="7598">
                  <c:v>1.290783</c:v>
                </c:pt>
                <c:pt idx="7599">
                  <c:v>1.2709649999999999</c:v>
                </c:pt>
                <c:pt idx="7600">
                  <c:v>1.286862</c:v>
                </c:pt>
                <c:pt idx="7601">
                  <c:v>1.280888</c:v>
                </c:pt>
                <c:pt idx="7602">
                  <c:v>1.281582</c:v>
                </c:pt>
                <c:pt idx="7603">
                  <c:v>1.2885549999999999</c:v>
                </c:pt>
                <c:pt idx="7604">
                  <c:v>1.293234</c:v>
                </c:pt>
                <c:pt idx="7605">
                  <c:v>1.276033</c:v>
                </c:pt>
                <c:pt idx="7606">
                  <c:v>1.289563</c:v>
                </c:pt>
                <c:pt idx="7607">
                  <c:v>1.284402</c:v>
                </c:pt>
                <c:pt idx="7608">
                  <c:v>1.288721</c:v>
                </c:pt>
                <c:pt idx="7609">
                  <c:v>1.269587</c:v>
                </c:pt>
                <c:pt idx="7610">
                  <c:v>1.2639640000000001</c:v>
                </c:pt>
                <c:pt idx="7611">
                  <c:v>1.2794639999999999</c:v>
                </c:pt>
                <c:pt idx="7612">
                  <c:v>1.2715380000000001</c:v>
                </c:pt>
                <c:pt idx="7613">
                  <c:v>1.275247</c:v>
                </c:pt>
                <c:pt idx="7614">
                  <c:v>1.2833479999999999</c:v>
                </c:pt>
                <c:pt idx="7615">
                  <c:v>1.2680610000000001</c:v>
                </c:pt>
                <c:pt idx="7616">
                  <c:v>1.280675</c:v>
                </c:pt>
                <c:pt idx="7617">
                  <c:v>1.28529</c:v>
                </c:pt>
                <c:pt idx="7618">
                  <c:v>1.269153</c:v>
                </c:pt>
                <c:pt idx="7619">
                  <c:v>1.2765230000000001</c:v>
                </c:pt>
                <c:pt idx="7620">
                  <c:v>1.2737019999999999</c:v>
                </c:pt>
                <c:pt idx="7621">
                  <c:v>1.2682089999999999</c:v>
                </c:pt>
                <c:pt idx="7622">
                  <c:v>1.271085</c:v>
                </c:pt>
                <c:pt idx="7623">
                  <c:v>1.2761990000000001</c:v>
                </c:pt>
                <c:pt idx="7624">
                  <c:v>1.2770319999999999</c:v>
                </c:pt>
                <c:pt idx="7625">
                  <c:v>1.2669520000000001</c:v>
                </c:pt>
                <c:pt idx="7626">
                  <c:v>1.2640009999999999</c:v>
                </c:pt>
                <c:pt idx="7627">
                  <c:v>1.271058</c:v>
                </c:pt>
                <c:pt idx="7628">
                  <c:v>1.264861</c:v>
                </c:pt>
                <c:pt idx="7629">
                  <c:v>1.270105</c:v>
                </c:pt>
                <c:pt idx="7630">
                  <c:v>1.266831</c:v>
                </c:pt>
                <c:pt idx="7631">
                  <c:v>1.2715110000000001</c:v>
                </c:pt>
                <c:pt idx="7632">
                  <c:v>1.265555</c:v>
                </c:pt>
                <c:pt idx="7633">
                  <c:v>1.263474</c:v>
                </c:pt>
                <c:pt idx="7634">
                  <c:v>1.275145</c:v>
                </c:pt>
                <c:pt idx="7635">
                  <c:v>1.268718</c:v>
                </c:pt>
                <c:pt idx="7636">
                  <c:v>1.261773</c:v>
                </c:pt>
                <c:pt idx="7637">
                  <c:v>1.2596270000000001</c:v>
                </c:pt>
                <c:pt idx="7638">
                  <c:v>1.2626139999999999</c:v>
                </c:pt>
                <c:pt idx="7639">
                  <c:v>1.2564090000000001</c:v>
                </c:pt>
                <c:pt idx="7640">
                  <c:v>1.2625960000000001</c:v>
                </c:pt>
                <c:pt idx="7641">
                  <c:v>1.2667299999999999</c:v>
                </c:pt>
                <c:pt idx="7642">
                  <c:v>1.2756909999999999</c:v>
                </c:pt>
                <c:pt idx="7643">
                  <c:v>1.2771330000000001</c:v>
                </c:pt>
                <c:pt idx="7644">
                  <c:v>1.2720290000000001</c:v>
                </c:pt>
                <c:pt idx="7645">
                  <c:v>1.254291</c:v>
                </c:pt>
                <c:pt idx="7646">
                  <c:v>1.2559929999999999</c:v>
                </c:pt>
                <c:pt idx="7647">
                  <c:v>1.2655369999999999</c:v>
                </c:pt>
                <c:pt idx="7648">
                  <c:v>1.2583690000000001</c:v>
                </c:pt>
                <c:pt idx="7649">
                  <c:v>1.253644</c:v>
                </c:pt>
                <c:pt idx="7650">
                  <c:v>1.258758</c:v>
                </c:pt>
                <c:pt idx="7651">
                  <c:v>1.2602100000000001</c:v>
                </c:pt>
                <c:pt idx="7652">
                  <c:v>1.254532</c:v>
                </c:pt>
                <c:pt idx="7653">
                  <c:v>1.260006</c:v>
                </c:pt>
                <c:pt idx="7654">
                  <c:v>1.2630030000000001</c:v>
                </c:pt>
                <c:pt idx="7655">
                  <c:v>1.2599419999999999</c:v>
                </c:pt>
                <c:pt idx="7656">
                  <c:v>1.2625029999999999</c:v>
                </c:pt>
                <c:pt idx="7657">
                  <c:v>1.2526269999999999</c:v>
                </c:pt>
                <c:pt idx="7658">
                  <c:v>1.2524139999999999</c:v>
                </c:pt>
                <c:pt idx="7659">
                  <c:v>1.2466250000000001</c:v>
                </c:pt>
                <c:pt idx="7660">
                  <c:v>1.247938</c:v>
                </c:pt>
                <c:pt idx="7661">
                  <c:v>1.256483</c:v>
                </c:pt>
                <c:pt idx="7662">
                  <c:v>1.2572319999999999</c:v>
                </c:pt>
                <c:pt idx="7663">
                  <c:v>1.2542169999999999</c:v>
                </c:pt>
                <c:pt idx="7664">
                  <c:v>1.254513</c:v>
                </c:pt>
                <c:pt idx="7665">
                  <c:v>1.249501</c:v>
                </c:pt>
                <c:pt idx="7666">
                  <c:v>1.2553639999999999</c:v>
                </c:pt>
                <c:pt idx="7667">
                  <c:v>1.247919</c:v>
                </c:pt>
                <c:pt idx="7668">
                  <c:v>1.2454590000000001</c:v>
                </c:pt>
                <c:pt idx="7669">
                  <c:v>1.247106</c:v>
                </c:pt>
                <c:pt idx="7670">
                  <c:v>1.2537830000000001</c:v>
                </c:pt>
                <c:pt idx="7671">
                  <c:v>1.2411589999999999</c:v>
                </c:pt>
                <c:pt idx="7672">
                  <c:v>1.2488159999999999</c:v>
                </c:pt>
                <c:pt idx="7673">
                  <c:v>1.258443</c:v>
                </c:pt>
                <c:pt idx="7674">
                  <c:v>1.245857</c:v>
                </c:pt>
                <c:pt idx="7675">
                  <c:v>1.247512</c:v>
                </c:pt>
                <c:pt idx="7676">
                  <c:v>1.2497320000000001</c:v>
                </c:pt>
                <c:pt idx="7677">
                  <c:v>1.244794</c:v>
                </c:pt>
                <c:pt idx="7678">
                  <c:v>1.243406</c:v>
                </c:pt>
                <c:pt idx="7679">
                  <c:v>1.2300519999999999</c:v>
                </c:pt>
                <c:pt idx="7680">
                  <c:v>1.248354</c:v>
                </c:pt>
                <c:pt idx="7681">
                  <c:v>1.2394210000000001</c:v>
                </c:pt>
                <c:pt idx="7682">
                  <c:v>1.2373860000000001</c:v>
                </c:pt>
                <c:pt idx="7683">
                  <c:v>1.2431289999999999</c:v>
                </c:pt>
                <c:pt idx="7684">
                  <c:v>1.2505740000000001</c:v>
                </c:pt>
                <c:pt idx="7685">
                  <c:v>1.2446550000000001</c:v>
                </c:pt>
                <c:pt idx="7686">
                  <c:v>1.236702</c:v>
                </c:pt>
                <c:pt idx="7687">
                  <c:v>1.243832</c:v>
                </c:pt>
                <c:pt idx="7688">
                  <c:v>1.245358</c:v>
                </c:pt>
                <c:pt idx="7689">
                  <c:v>1.2357860000000001</c:v>
                </c:pt>
                <c:pt idx="7690">
                  <c:v>1.2294050000000001</c:v>
                </c:pt>
                <c:pt idx="7691">
                  <c:v>1.2340009999999999</c:v>
                </c:pt>
                <c:pt idx="7692">
                  <c:v>1.2497229999999999</c:v>
                </c:pt>
                <c:pt idx="7693">
                  <c:v>1.238135</c:v>
                </c:pt>
                <c:pt idx="7694">
                  <c:v>1.238348</c:v>
                </c:pt>
                <c:pt idx="7695">
                  <c:v>1.2405949999999999</c:v>
                </c:pt>
                <c:pt idx="7696">
                  <c:v>1.2427220000000001</c:v>
                </c:pt>
                <c:pt idx="7697">
                  <c:v>1.2408999999999999</c:v>
                </c:pt>
                <c:pt idx="7698">
                  <c:v>1.248132</c:v>
                </c:pt>
                <c:pt idx="7699">
                  <c:v>1.2338439999999999</c:v>
                </c:pt>
                <c:pt idx="7700">
                  <c:v>1.232864</c:v>
                </c:pt>
                <c:pt idx="7701">
                  <c:v>1.2375160000000001</c:v>
                </c:pt>
                <c:pt idx="7702">
                  <c:v>1.244923</c:v>
                </c:pt>
                <c:pt idx="7703">
                  <c:v>1.241215</c:v>
                </c:pt>
                <c:pt idx="7704">
                  <c:v>1.2283790000000001</c:v>
                </c:pt>
                <c:pt idx="7705">
                  <c:v>1.2353050000000001</c:v>
                </c:pt>
                <c:pt idx="7706">
                  <c:v>1.227851</c:v>
                </c:pt>
                <c:pt idx="7707">
                  <c:v>1.234769</c:v>
                </c:pt>
                <c:pt idx="7708">
                  <c:v>1.229322</c:v>
                </c:pt>
                <c:pt idx="7709">
                  <c:v>1.230348</c:v>
                </c:pt>
                <c:pt idx="7710">
                  <c:v>1.2344539999999999</c:v>
                </c:pt>
                <c:pt idx="7711">
                  <c:v>1.229757</c:v>
                </c:pt>
                <c:pt idx="7712">
                  <c:v>1.236729</c:v>
                </c:pt>
                <c:pt idx="7713">
                  <c:v>1.225382</c:v>
                </c:pt>
                <c:pt idx="7714">
                  <c:v>1.2416400000000001</c:v>
                </c:pt>
                <c:pt idx="7715">
                  <c:v>1.231662</c:v>
                </c:pt>
                <c:pt idx="7716">
                  <c:v>1.2213689999999999</c:v>
                </c:pt>
                <c:pt idx="7717">
                  <c:v>1.2303850000000001</c:v>
                </c:pt>
                <c:pt idx="7718">
                  <c:v>1.236942</c:v>
                </c:pt>
                <c:pt idx="7719">
                  <c:v>1.228138</c:v>
                </c:pt>
                <c:pt idx="7720">
                  <c:v>1.2251970000000001</c:v>
                </c:pt>
                <c:pt idx="7721">
                  <c:v>1.2265200000000001</c:v>
                </c:pt>
                <c:pt idx="7722">
                  <c:v>1.2399199999999999</c:v>
                </c:pt>
                <c:pt idx="7723">
                  <c:v>1.231884</c:v>
                </c:pt>
                <c:pt idx="7724">
                  <c:v>1.2223029999999999</c:v>
                </c:pt>
                <c:pt idx="7725">
                  <c:v>1.22811</c:v>
                </c:pt>
                <c:pt idx="7726">
                  <c:v>1.210539</c:v>
                </c:pt>
                <c:pt idx="7727">
                  <c:v>1.227352</c:v>
                </c:pt>
                <c:pt idx="7728">
                  <c:v>1.2241249999999999</c:v>
                </c:pt>
                <c:pt idx="7729">
                  <c:v>1.2182519999999999</c:v>
                </c:pt>
                <c:pt idx="7730">
                  <c:v>1.2120930000000001</c:v>
                </c:pt>
                <c:pt idx="7731">
                  <c:v>1.219686</c:v>
                </c:pt>
                <c:pt idx="7732">
                  <c:v>1.2178359999999999</c:v>
                </c:pt>
                <c:pt idx="7733">
                  <c:v>1.2223580000000001</c:v>
                </c:pt>
                <c:pt idx="7734">
                  <c:v>1.2189179999999999</c:v>
                </c:pt>
                <c:pt idx="7735">
                  <c:v>1.2264459999999999</c:v>
                </c:pt>
                <c:pt idx="7736">
                  <c:v>1.2192879999999999</c:v>
                </c:pt>
                <c:pt idx="7737">
                  <c:v>1.2315879999999999</c:v>
                </c:pt>
                <c:pt idx="7738">
                  <c:v>1.212833</c:v>
                </c:pt>
                <c:pt idx="7739">
                  <c:v>1.211991</c:v>
                </c:pt>
                <c:pt idx="7740">
                  <c:v>1.211436</c:v>
                </c:pt>
                <c:pt idx="7741">
                  <c:v>1.2222839999999999</c:v>
                </c:pt>
                <c:pt idx="7742">
                  <c:v>1.2106600000000001</c:v>
                </c:pt>
                <c:pt idx="7743">
                  <c:v>1.2181599999999999</c:v>
                </c:pt>
                <c:pt idx="7744">
                  <c:v>1.220777</c:v>
                </c:pt>
                <c:pt idx="7745">
                  <c:v>1.2178359999999999</c:v>
                </c:pt>
                <c:pt idx="7746">
                  <c:v>1.2098089999999999</c:v>
                </c:pt>
                <c:pt idx="7747">
                  <c:v>1.203641</c:v>
                </c:pt>
                <c:pt idx="7748">
                  <c:v>1.2135359999999999</c:v>
                </c:pt>
                <c:pt idx="7749">
                  <c:v>1.213795</c:v>
                </c:pt>
                <c:pt idx="7750">
                  <c:v>1.2228209999999999</c:v>
                </c:pt>
                <c:pt idx="7751">
                  <c:v>1.215894</c:v>
                </c:pt>
                <c:pt idx="7752">
                  <c:v>1.2115469999999999</c:v>
                </c:pt>
                <c:pt idx="7753">
                  <c:v>1.219482</c:v>
                </c:pt>
                <c:pt idx="7754">
                  <c:v>1.2020869999999999</c:v>
                </c:pt>
                <c:pt idx="7755">
                  <c:v>1.2156169999999999</c:v>
                </c:pt>
                <c:pt idx="7756">
                  <c:v>1.2061280000000001</c:v>
                </c:pt>
                <c:pt idx="7757">
                  <c:v>1.2124170000000001</c:v>
                </c:pt>
                <c:pt idx="7758">
                  <c:v>1.209975</c:v>
                </c:pt>
                <c:pt idx="7759">
                  <c:v>1.2214799999999999</c:v>
                </c:pt>
                <c:pt idx="7760">
                  <c:v>1.204297</c:v>
                </c:pt>
                <c:pt idx="7761">
                  <c:v>1.212861</c:v>
                </c:pt>
                <c:pt idx="7762">
                  <c:v>1.2089669999999999</c:v>
                </c:pt>
                <c:pt idx="7763">
                  <c:v>1.212232</c:v>
                </c:pt>
                <c:pt idx="7764">
                  <c:v>1.2163839999999999</c:v>
                </c:pt>
                <c:pt idx="7765">
                  <c:v>1.2065809999999999</c:v>
                </c:pt>
                <c:pt idx="7766">
                  <c:v>1.2065170000000001</c:v>
                </c:pt>
                <c:pt idx="7767">
                  <c:v>1.2053700000000001</c:v>
                </c:pt>
                <c:pt idx="7768">
                  <c:v>1.1988780000000001</c:v>
                </c:pt>
                <c:pt idx="7769">
                  <c:v>1.2011989999999999</c:v>
                </c:pt>
                <c:pt idx="7770">
                  <c:v>1.204602</c:v>
                </c:pt>
                <c:pt idx="7771">
                  <c:v>1.2152559999999999</c:v>
                </c:pt>
                <c:pt idx="7772">
                  <c:v>1.2047779999999999</c:v>
                </c:pt>
                <c:pt idx="7773">
                  <c:v>1.2056659999999999</c:v>
                </c:pt>
                <c:pt idx="7774">
                  <c:v>1.2062850000000001</c:v>
                </c:pt>
                <c:pt idx="7775">
                  <c:v>1.2109369999999999</c:v>
                </c:pt>
                <c:pt idx="7776">
                  <c:v>1.2005520000000001</c:v>
                </c:pt>
                <c:pt idx="7777">
                  <c:v>1.200931</c:v>
                </c:pt>
                <c:pt idx="7778">
                  <c:v>1.20808</c:v>
                </c:pt>
                <c:pt idx="7779">
                  <c:v>1.205111</c:v>
                </c:pt>
                <c:pt idx="7780">
                  <c:v>1.1978329999999999</c:v>
                </c:pt>
                <c:pt idx="7781">
                  <c:v>1.1953640000000001</c:v>
                </c:pt>
                <c:pt idx="7782">
                  <c:v>1.1989430000000001</c:v>
                </c:pt>
                <c:pt idx="7783">
                  <c:v>1.1992849999999999</c:v>
                </c:pt>
                <c:pt idx="7784">
                  <c:v>1.1983410000000001</c:v>
                </c:pt>
                <c:pt idx="7785">
                  <c:v>1.2100770000000001</c:v>
                </c:pt>
                <c:pt idx="7786">
                  <c:v>1.201883</c:v>
                </c:pt>
                <c:pt idx="7787">
                  <c:v>1.2054720000000001</c:v>
                </c:pt>
                <c:pt idx="7788">
                  <c:v>1.1961310000000001</c:v>
                </c:pt>
                <c:pt idx="7789">
                  <c:v>1.201384</c:v>
                </c:pt>
                <c:pt idx="7790">
                  <c:v>1.1926079999999999</c:v>
                </c:pt>
                <c:pt idx="7791">
                  <c:v>1.196399</c:v>
                </c:pt>
                <c:pt idx="7792">
                  <c:v>1.201883</c:v>
                </c:pt>
                <c:pt idx="7793">
                  <c:v>1.1962330000000001</c:v>
                </c:pt>
                <c:pt idx="7794">
                  <c:v>1.1975549999999999</c:v>
                </c:pt>
                <c:pt idx="7795">
                  <c:v>1.191711</c:v>
                </c:pt>
                <c:pt idx="7796">
                  <c:v>1.188483</c:v>
                </c:pt>
                <c:pt idx="7797">
                  <c:v>1.190083</c:v>
                </c:pt>
                <c:pt idx="7798">
                  <c:v>1.2040569999999999</c:v>
                </c:pt>
                <c:pt idx="7799">
                  <c:v>1.19713</c:v>
                </c:pt>
                <c:pt idx="7800">
                  <c:v>1.1993959999999999</c:v>
                </c:pt>
                <c:pt idx="7801">
                  <c:v>1.2033720000000001</c:v>
                </c:pt>
                <c:pt idx="7802">
                  <c:v>1.1963900000000001</c:v>
                </c:pt>
                <c:pt idx="7803">
                  <c:v>1.2016709999999999</c:v>
                </c:pt>
                <c:pt idx="7804">
                  <c:v>1.200034</c:v>
                </c:pt>
                <c:pt idx="7805">
                  <c:v>1.190564</c:v>
                </c:pt>
                <c:pt idx="7806">
                  <c:v>1.200996</c:v>
                </c:pt>
                <c:pt idx="7807">
                  <c:v>1.2020310000000001</c:v>
                </c:pt>
                <c:pt idx="7808">
                  <c:v>1.189038</c:v>
                </c:pt>
                <c:pt idx="7809">
                  <c:v>1.2018089999999999</c:v>
                </c:pt>
                <c:pt idx="7810">
                  <c:v>1.195308</c:v>
                </c:pt>
                <c:pt idx="7811">
                  <c:v>1.1962140000000001</c:v>
                </c:pt>
                <c:pt idx="7812">
                  <c:v>1.1879649999999999</c:v>
                </c:pt>
                <c:pt idx="7813">
                  <c:v>1.1939299999999999</c:v>
                </c:pt>
                <c:pt idx="7814">
                  <c:v>1.1991830000000001</c:v>
                </c:pt>
                <c:pt idx="7815">
                  <c:v>1.1919420000000001</c:v>
                </c:pt>
                <c:pt idx="7816">
                  <c:v>1.1937450000000001</c:v>
                </c:pt>
                <c:pt idx="7817">
                  <c:v>1.1909620000000001</c:v>
                </c:pt>
                <c:pt idx="7818">
                  <c:v>1.1958260000000001</c:v>
                </c:pt>
                <c:pt idx="7819">
                  <c:v>1.182777</c:v>
                </c:pt>
                <c:pt idx="7820">
                  <c:v>1.19947</c:v>
                </c:pt>
                <c:pt idx="7821">
                  <c:v>1.189889</c:v>
                </c:pt>
                <c:pt idx="7822">
                  <c:v>1.187864</c:v>
                </c:pt>
                <c:pt idx="7823">
                  <c:v>1.1925429999999999</c:v>
                </c:pt>
                <c:pt idx="7824">
                  <c:v>1.181011</c:v>
                </c:pt>
                <c:pt idx="7825">
                  <c:v>1.190499</c:v>
                </c:pt>
                <c:pt idx="7826">
                  <c:v>1.192904</c:v>
                </c:pt>
                <c:pt idx="7827">
                  <c:v>1.188104</c:v>
                </c:pt>
                <c:pt idx="7828">
                  <c:v>1.185959</c:v>
                </c:pt>
                <c:pt idx="7829">
                  <c:v>1.189343</c:v>
                </c:pt>
                <c:pt idx="7830">
                  <c:v>1.186412</c:v>
                </c:pt>
                <c:pt idx="7831">
                  <c:v>1.179263</c:v>
                </c:pt>
                <c:pt idx="7832">
                  <c:v>1.186245</c:v>
                </c:pt>
                <c:pt idx="7833">
                  <c:v>1.1932370000000001</c:v>
                </c:pt>
                <c:pt idx="7834">
                  <c:v>1.1880390000000001</c:v>
                </c:pt>
                <c:pt idx="7835">
                  <c:v>1.1833229999999999</c:v>
                </c:pt>
                <c:pt idx="7836">
                  <c:v>1.187521</c:v>
                </c:pt>
                <c:pt idx="7837">
                  <c:v>1.1889829999999999</c:v>
                </c:pt>
                <c:pt idx="7838">
                  <c:v>1.1903140000000001</c:v>
                </c:pt>
                <c:pt idx="7839">
                  <c:v>1.1829350000000001</c:v>
                </c:pt>
                <c:pt idx="7840">
                  <c:v>1.1816949999999999</c:v>
                </c:pt>
                <c:pt idx="7841">
                  <c:v>1.177959</c:v>
                </c:pt>
                <c:pt idx="7842">
                  <c:v>1.1861440000000001</c:v>
                </c:pt>
                <c:pt idx="7843">
                  <c:v>1.1733629999999999</c:v>
                </c:pt>
                <c:pt idx="7844">
                  <c:v>1.1855420000000001</c:v>
                </c:pt>
                <c:pt idx="7845">
                  <c:v>1.1924600000000001</c:v>
                </c:pt>
                <c:pt idx="7846">
                  <c:v>1.184229</c:v>
                </c:pt>
                <c:pt idx="7847">
                  <c:v>1.184377</c:v>
                </c:pt>
                <c:pt idx="7848">
                  <c:v>1.187457</c:v>
                </c:pt>
                <c:pt idx="7849">
                  <c:v>1.1840809999999999</c:v>
                </c:pt>
                <c:pt idx="7850">
                  <c:v>1.1898519999999999</c:v>
                </c:pt>
                <c:pt idx="7851">
                  <c:v>1.1956599999999999</c:v>
                </c:pt>
                <c:pt idx="7852">
                  <c:v>1.1880390000000001</c:v>
                </c:pt>
                <c:pt idx="7853">
                  <c:v>1.176914</c:v>
                </c:pt>
                <c:pt idx="7854">
                  <c:v>1.1840809999999999</c:v>
                </c:pt>
                <c:pt idx="7855">
                  <c:v>1.1815659999999999</c:v>
                </c:pt>
                <c:pt idx="7856">
                  <c:v>1.1765810000000001</c:v>
                </c:pt>
                <c:pt idx="7857">
                  <c:v>1.181816</c:v>
                </c:pt>
                <c:pt idx="7858">
                  <c:v>1.1786989999999999</c:v>
                </c:pt>
                <c:pt idx="7859">
                  <c:v>1.184183</c:v>
                </c:pt>
                <c:pt idx="7860">
                  <c:v>1.179818</c:v>
                </c:pt>
                <c:pt idx="7861">
                  <c:v>1.173206</c:v>
                </c:pt>
                <c:pt idx="7862">
                  <c:v>1.1861900000000001</c:v>
                </c:pt>
                <c:pt idx="7863">
                  <c:v>1.184294</c:v>
                </c:pt>
                <c:pt idx="7864">
                  <c:v>1.1749069999999999</c:v>
                </c:pt>
                <c:pt idx="7865">
                  <c:v>1.168018</c:v>
                </c:pt>
                <c:pt idx="7866">
                  <c:v>1.176933</c:v>
                </c:pt>
                <c:pt idx="7867">
                  <c:v>1.181233</c:v>
                </c:pt>
                <c:pt idx="7868">
                  <c:v>1.1798729999999999</c:v>
                </c:pt>
                <c:pt idx="7869">
                  <c:v>1.1738440000000001</c:v>
                </c:pt>
                <c:pt idx="7870">
                  <c:v>1.1802710000000001</c:v>
                </c:pt>
                <c:pt idx="7871">
                  <c:v>1.184377</c:v>
                </c:pt>
                <c:pt idx="7872">
                  <c:v>1.1754070000000001</c:v>
                </c:pt>
                <c:pt idx="7873">
                  <c:v>1.178283</c:v>
                </c:pt>
                <c:pt idx="7874">
                  <c:v>1.1790039999999999</c:v>
                </c:pt>
                <c:pt idx="7875">
                  <c:v>1.1718740000000001</c:v>
                </c:pt>
                <c:pt idx="7876">
                  <c:v>1.1751290000000001</c:v>
                </c:pt>
                <c:pt idx="7877">
                  <c:v>1.1866890000000001</c:v>
                </c:pt>
                <c:pt idx="7878">
                  <c:v>1.171143</c:v>
                </c:pt>
                <c:pt idx="7879">
                  <c:v>1.1761839999999999</c:v>
                </c:pt>
                <c:pt idx="7880">
                  <c:v>1.1727160000000001</c:v>
                </c:pt>
                <c:pt idx="7881">
                  <c:v>1.1725399999999999</c:v>
                </c:pt>
                <c:pt idx="7882">
                  <c:v>1.177108</c:v>
                </c:pt>
                <c:pt idx="7883">
                  <c:v>1.1760820000000001</c:v>
                </c:pt>
                <c:pt idx="7884">
                  <c:v>1.168018</c:v>
                </c:pt>
                <c:pt idx="7885">
                  <c:v>1.1800949999999999</c:v>
                </c:pt>
                <c:pt idx="7886">
                  <c:v>1.174722</c:v>
                </c:pt>
                <c:pt idx="7887">
                  <c:v>1.1742140000000001</c:v>
                </c:pt>
                <c:pt idx="7888">
                  <c:v>1.1803269999999999</c:v>
                </c:pt>
                <c:pt idx="7889">
                  <c:v>1.170755</c:v>
                </c:pt>
                <c:pt idx="7890">
                  <c:v>1.1802159999999999</c:v>
                </c:pt>
                <c:pt idx="7891">
                  <c:v>1.176461</c:v>
                </c:pt>
                <c:pt idx="7892">
                  <c:v>1.170857</c:v>
                </c:pt>
                <c:pt idx="7893">
                  <c:v>1.1793279999999999</c:v>
                </c:pt>
                <c:pt idx="7894">
                  <c:v>1.1722619999999999</c:v>
                </c:pt>
                <c:pt idx="7895">
                  <c:v>1.1706719999999999</c:v>
                </c:pt>
                <c:pt idx="7896">
                  <c:v>1.179818</c:v>
                </c:pt>
                <c:pt idx="7897">
                  <c:v>1.1638189999999999</c:v>
                </c:pt>
                <c:pt idx="7898">
                  <c:v>1.1715409999999999</c:v>
                </c:pt>
                <c:pt idx="7899">
                  <c:v>1.1659649999999999</c:v>
                </c:pt>
                <c:pt idx="7900">
                  <c:v>1.1740839999999999</c:v>
                </c:pt>
                <c:pt idx="7901">
                  <c:v>1.1655120000000001</c:v>
                </c:pt>
                <c:pt idx="7902">
                  <c:v>1.1762109999999999</c:v>
                </c:pt>
                <c:pt idx="7903">
                  <c:v>1.1730119999999999</c:v>
                </c:pt>
                <c:pt idx="7904">
                  <c:v>1.1662330000000001</c:v>
                </c:pt>
                <c:pt idx="7905">
                  <c:v>1.1564859999999999</c:v>
                </c:pt>
                <c:pt idx="7906">
                  <c:v>1.1672959999999999</c:v>
                </c:pt>
                <c:pt idx="7907">
                  <c:v>1.165262</c:v>
                </c:pt>
                <c:pt idx="7908">
                  <c:v>1.168998</c:v>
                </c:pt>
                <c:pt idx="7909">
                  <c:v>1.1637729999999999</c:v>
                </c:pt>
                <c:pt idx="7910">
                  <c:v>1.155829</c:v>
                </c:pt>
                <c:pt idx="7911">
                  <c:v>1.169645</c:v>
                </c:pt>
                <c:pt idx="7912">
                  <c:v>1.170755</c:v>
                </c:pt>
                <c:pt idx="7913">
                  <c:v>1.166936</c:v>
                </c:pt>
                <c:pt idx="7914">
                  <c:v>1.1694789999999999</c:v>
                </c:pt>
                <c:pt idx="7915">
                  <c:v>1.1710879999999999</c:v>
                </c:pt>
                <c:pt idx="7916">
                  <c:v>1.16049</c:v>
                </c:pt>
                <c:pt idx="7917">
                  <c:v>1.16147</c:v>
                </c:pt>
                <c:pt idx="7918">
                  <c:v>1.1678230000000001</c:v>
                </c:pt>
                <c:pt idx="7919">
                  <c:v>1.158326</c:v>
                </c:pt>
                <c:pt idx="7920">
                  <c:v>1.1644760000000001</c:v>
                </c:pt>
                <c:pt idx="7921">
                  <c:v>1.1710689999999999</c:v>
                </c:pt>
                <c:pt idx="7922">
                  <c:v>1.1605080000000001</c:v>
                </c:pt>
                <c:pt idx="7923">
                  <c:v>1.1718</c:v>
                </c:pt>
                <c:pt idx="7924">
                  <c:v>1.166307</c:v>
                </c:pt>
                <c:pt idx="7925">
                  <c:v>1.1739729999999999</c:v>
                </c:pt>
                <c:pt idx="7926">
                  <c:v>1.166399</c:v>
                </c:pt>
                <c:pt idx="7927">
                  <c:v>1.155311</c:v>
                </c:pt>
                <c:pt idx="7928">
                  <c:v>1.161942</c:v>
                </c:pt>
                <c:pt idx="7929">
                  <c:v>1.164272</c:v>
                </c:pt>
                <c:pt idx="7930">
                  <c:v>1.1596390000000001</c:v>
                </c:pt>
                <c:pt idx="7931">
                  <c:v>1.1572990000000001</c:v>
                </c:pt>
                <c:pt idx="7932">
                  <c:v>1.1549320000000001</c:v>
                </c:pt>
                <c:pt idx="7933">
                  <c:v>1.1593709999999999</c:v>
                </c:pt>
                <c:pt idx="7934">
                  <c:v>1.1608510000000001</c:v>
                </c:pt>
                <c:pt idx="7935">
                  <c:v>1.170283</c:v>
                </c:pt>
                <c:pt idx="7936">
                  <c:v>1.1616</c:v>
                </c:pt>
                <c:pt idx="7937">
                  <c:v>1.1413930000000001</c:v>
                </c:pt>
                <c:pt idx="7938">
                  <c:v>1.160379</c:v>
                </c:pt>
                <c:pt idx="7939">
                  <c:v>1.168887</c:v>
                </c:pt>
                <c:pt idx="7940">
                  <c:v>1.163181</c:v>
                </c:pt>
                <c:pt idx="7941">
                  <c:v>1.1567259999999999</c:v>
                </c:pt>
                <c:pt idx="7942">
                  <c:v>1.154525</c:v>
                </c:pt>
                <c:pt idx="7943">
                  <c:v>1.1621079999999999</c:v>
                </c:pt>
                <c:pt idx="7944">
                  <c:v>1.156236</c:v>
                </c:pt>
                <c:pt idx="7945">
                  <c:v>1.15299</c:v>
                </c:pt>
                <c:pt idx="7946">
                  <c:v>1.1602859999999999</c:v>
                </c:pt>
                <c:pt idx="7947">
                  <c:v>1.160083</c:v>
                </c:pt>
                <c:pt idx="7948">
                  <c:v>1.1533040000000001</c:v>
                </c:pt>
                <c:pt idx="7949">
                  <c:v>1.1596850000000001</c:v>
                </c:pt>
                <c:pt idx="7950">
                  <c:v>1.158539</c:v>
                </c:pt>
                <c:pt idx="7951">
                  <c:v>1.1661220000000001</c:v>
                </c:pt>
                <c:pt idx="7952">
                  <c:v>1.158622</c:v>
                </c:pt>
                <c:pt idx="7953">
                  <c:v>1.155931</c:v>
                </c:pt>
                <c:pt idx="7954">
                  <c:v>1.1554869999999999</c:v>
                </c:pt>
                <c:pt idx="7955">
                  <c:v>1.1533690000000001</c:v>
                </c:pt>
                <c:pt idx="7956">
                  <c:v>1.1575120000000001</c:v>
                </c:pt>
                <c:pt idx="7957">
                  <c:v>1.1498269999999999</c:v>
                </c:pt>
                <c:pt idx="7958">
                  <c:v>1.1615629999999999</c:v>
                </c:pt>
                <c:pt idx="7959">
                  <c:v>1.1455550000000001</c:v>
                </c:pt>
                <c:pt idx="7960">
                  <c:v>1.162099</c:v>
                </c:pt>
                <c:pt idx="7961">
                  <c:v>1.1544970000000001</c:v>
                </c:pt>
                <c:pt idx="7962">
                  <c:v>1.154312</c:v>
                </c:pt>
                <c:pt idx="7963">
                  <c:v>1.1543490000000001</c:v>
                </c:pt>
                <c:pt idx="7964">
                  <c:v>1.1551720000000001</c:v>
                </c:pt>
                <c:pt idx="7965">
                  <c:v>1.156809</c:v>
                </c:pt>
                <c:pt idx="7966">
                  <c:v>1.152139</c:v>
                </c:pt>
                <c:pt idx="7967">
                  <c:v>1.1482460000000001</c:v>
                </c:pt>
                <c:pt idx="7968">
                  <c:v>1.1530180000000001</c:v>
                </c:pt>
                <c:pt idx="7969">
                  <c:v>1.1630050000000001</c:v>
                </c:pt>
                <c:pt idx="7970">
                  <c:v>1.1378600000000001</c:v>
                </c:pt>
                <c:pt idx="7971">
                  <c:v>1.145721</c:v>
                </c:pt>
                <c:pt idx="7972">
                  <c:v>1.149078</c:v>
                </c:pt>
                <c:pt idx="7973">
                  <c:v>1.149189</c:v>
                </c:pt>
                <c:pt idx="7974">
                  <c:v>1.1561900000000001</c:v>
                </c:pt>
                <c:pt idx="7975">
                  <c:v>1.1474500000000001</c:v>
                </c:pt>
                <c:pt idx="7976">
                  <c:v>1.148671</c:v>
                </c:pt>
                <c:pt idx="7977">
                  <c:v>1.1491979999999999</c:v>
                </c:pt>
                <c:pt idx="7978">
                  <c:v>1.157133</c:v>
                </c:pt>
                <c:pt idx="7979">
                  <c:v>1.144352</c:v>
                </c:pt>
                <c:pt idx="7980">
                  <c:v>1.147284</c:v>
                </c:pt>
                <c:pt idx="7981">
                  <c:v>1.142503</c:v>
                </c:pt>
                <c:pt idx="7982">
                  <c:v>1.1382300000000001</c:v>
                </c:pt>
                <c:pt idx="7983">
                  <c:v>1.143529</c:v>
                </c:pt>
                <c:pt idx="7984">
                  <c:v>1.147265</c:v>
                </c:pt>
                <c:pt idx="7985">
                  <c:v>1.146711</c:v>
                </c:pt>
                <c:pt idx="7986">
                  <c:v>1.149106</c:v>
                </c:pt>
                <c:pt idx="7987">
                  <c:v>1.150863</c:v>
                </c:pt>
                <c:pt idx="7988">
                  <c:v>1.137435</c:v>
                </c:pt>
                <c:pt idx="7989">
                  <c:v>1.138933</c:v>
                </c:pt>
                <c:pt idx="7990">
                  <c:v>1.14659</c:v>
                </c:pt>
                <c:pt idx="7991">
                  <c:v>1.14906</c:v>
                </c:pt>
                <c:pt idx="7992">
                  <c:v>1.149254</c:v>
                </c:pt>
                <c:pt idx="7993">
                  <c:v>1.14537</c:v>
                </c:pt>
                <c:pt idx="7994">
                  <c:v>1.140709</c:v>
                </c:pt>
                <c:pt idx="7995">
                  <c:v>1.1457949999999999</c:v>
                </c:pt>
                <c:pt idx="7996">
                  <c:v>1.1368990000000001</c:v>
                </c:pt>
                <c:pt idx="7997">
                  <c:v>1.1393310000000001</c:v>
                </c:pt>
                <c:pt idx="7998">
                  <c:v>1.1405240000000001</c:v>
                </c:pt>
                <c:pt idx="7999">
                  <c:v>1.1405700000000001</c:v>
                </c:pt>
                <c:pt idx="8000">
                  <c:v>1.1460079999999999</c:v>
                </c:pt>
                <c:pt idx="8001">
                  <c:v>1.1417539999999999</c:v>
                </c:pt>
                <c:pt idx="8002">
                  <c:v>1.1421239999999999</c:v>
                </c:pt>
                <c:pt idx="8003">
                  <c:v>1.1576420000000001</c:v>
                </c:pt>
                <c:pt idx="8004">
                  <c:v>1.133616</c:v>
                </c:pt>
                <c:pt idx="8005">
                  <c:v>1.1435759999999999</c:v>
                </c:pt>
                <c:pt idx="8006">
                  <c:v>1.148236</c:v>
                </c:pt>
                <c:pt idx="8007">
                  <c:v>1.1349199999999999</c:v>
                </c:pt>
                <c:pt idx="8008">
                  <c:v>1.144685</c:v>
                </c:pt>
                <c:pt idx="8009">
                  <c:v>1.1329499999999999</c:v>
                </c:pt>
                <c:pt idx="8010">
                  <c:v>1.1508910000000001</c:v>
                </c:pt>
                <c:pt idx="8011">
                  <c:v>1.139645</c:v>
                </c:pt>
                <c:pt idx="8012">
                  <c:v>1.138036</c:v>
                </c:pt>
                <c:pt idx="8013">
                  <c:v>1.1430670000000001</c:v>
                </c:pt>
                <c:pt idx="8014">
                  <c:v>1.1261620000000001</c:v>
                </c:pt>
                <c:pt idx="8015">
                  <c:v>1.135289</c:v>
                </c:pt>
                <c:pt idx="8016">
                  <c:v>1.134587</c:v>
                </c:pt>
                <c:pt idx="8017">
                  <c:v>1.1377489999999999</c:v>
                </c:pt>
                <c:pt idx="8018">
                  <c:v>1.1399600000000001</c:v>
                </c:pt>
                <c:pt idx="8019">
                  <c:v>1.131821</c:v>
                </c:pt>
                <c:pt idx="8020">
                  <c:v>1.1260140000000001</c:v>
                </c:pt>
                <c:pt idx="8021">
                  <c:v>1.1434089999999999</c:v>
                </c:pt>
                <c:pt idx="8022">
                  <c:v>1.13086</c:v>
                </c:pt>
                <c:pt idx="8023">
                  <c:v>1.1280110000000001</c:v>
                </c:pt>
                <c:pt idx="8024">
                  <c:v>1.1291949999999999</c:v>
                </c:pt>
                <c:pt idx="8025">
                  <c:v>1.1378969999999999</c:v>
                </c:pt>
                <c:pt idx="8026">
                  <c:v>1.131766</c:v>
                </c:pt>
                <c:pt idx="8027">
                  <c:v>1.125154</c:v>
                </c:pt>
                <c:pt idx="8028">
                  <c:v>1.131794</c:v>
                </c:pt>
                <c:pt idx="8029">
                  <c:v>1.136002</c:v>
                </c:pt>
                <c:pt idx="8030">
                  <c:v>1.1364270000000001</c:v>
                </c:pt>
                <c:pt idx="8031">
                  <c:v>1.1362049999999999</c:v>
                </c:pt>
                <c:pt idx="8032">
                  <c:v>1.1352249999999999</c:v>
                </c:pt>
                <c:pt idx="8033">
                  <c:v>1.13209</c:v>
                </c:pt>
                <c:pt idx="8034">
                  <c:v>1.135049</c:v>
                </c:pt>
                <c:pt idx="8035">
                  <c:v>1.1283350000000001</c:v>
                </c:pt>
                <c:pt idx="8036">
                  <c:v>1.134587</c:v>
                </c:pt>
                <c:pt idx="8037">
                  <c:v>1.1287970000000001</c:v>
                </c:pt>
                <c:pt idx="8038">
                  <c:v>1.136085</c:v>
                </c:pt>
                <c:pt idx="8039">
                  <c:v>1.1279840000000001</c:v>
                </c:pt>
                <c:pt idx="8040">
                  <c:v>1.1271610000000001</c:v>
                </c:pt>
                <c:pt idx="8041">
                  <c:v>1.126976</c:v>
                </c:pt>
                <c:pt idx="8042">
                  <c:v>1.1414949999999999</c:v>
                </c:pt>
                <c:pt idx="8043">
                  <c:v>1.135872</c:v>
                </c:pt>
                <c:pt idx="8044">
                  <c:v>1.132487</c:v>
                </c:pt>
                <c:pt idx="8045">
                  <c:v>1.1310720000000001</c:v>
                </c:pt>
                <c:pt idx="8046">
                  <c:v>1.132506</c:v>
                </c:pt>
                <c:pt idx="8047">
                  <c:v>1.1322840000000001</c:v>
                </c:pt>
                <c:pt idx="8048">
                  <c:v>1.132709</c:v>
                </c:pt>
                <c:pt idx="8049">
                  <c:v>1.141032</c:v>
                </c:pt>
                <c:pt idx="8050">
                  <c:v>1.124765</c:v>
                </c:pt>
                <c:pt idx="8051">
                  <c:v>1.126865</c:v>
                </c:pt>
                <c:pt idx="8052">
                  <c:v>1.1317569999999999</c:v>
                </c:pt>
                <c:pt idx="8053">
                  <c:v>1.132182</c:v>
                </c:pt>
                <c:pt idx="8054">
                  <c:v>1.1254500000000001</c:v>
                </c:pt>
                <c:pt idx="8055">
                  <c:v>1.114047</c:v>
                </c:pt>
                <c:pt idx="8056">
                  <c:v>1.124978</c:v>
                </c:pt>
                <c:pt idx="8057">
                  <c:v>1.1244320000000001</c:v>
                </c:pt>
                <c:pt idx="8058">
                  <c:v>1.1196140000000001</c:v>
                </c:pt>
                <c:pt idx="8059">
                  <c:v>1.1275949999999999</c:v>
                </c:pt>
                <c:pt idx="8060">
                  <c:v>1.130628</c:v>
                </c:pt>
                <c:pt idx="8061">
                  <c:v>1.1336059999999999</c:v>
                </c:pt>
                <c:pt idx="8062">
                  <c:v>1.1150739999999999</c:v>
                </c:pt>
                <c:pt idx="8063">
                  <c:v>1.1273919999999999</c:v>
                </c:pt>
                <c:pt idx="8064">
                  <c:v>1.119734</c:v>
                </c:pt>
                <c:pt idx="8065">
                  <c:v>1.1202430000000001</c:v>
                </c:pt>
                <c:pt idx="8066">
                  <c:v>1.116544</c:v>
                </c:pt>
                <c:pt idx="8067">
                  <c:v>1.121926</c:v>
                </c:pt>
                <c:pt idx="8068">
                  <c:v>1.122833</c:v>
                </c:pt>
                <c:pt idx="8069">
                  <c:v>1.1203449999999999</c:v>
                </c:pt>
                <c:pt idx="8070">
                  <c:v>1.125672</c:v>
                </c:pt>
                <c:pt idx="8071">
                  <c:v>1.1151009999999999</c:v>
                </c:pt>
                <c:pt idx="8072">
                  <c:v>1.126023</c:v>
                </c:pt>
                <c:pt idx="8073">
                  <c:v>1.1126229999999999</c:v>
                </c:pt>
                <c:pt idx="8074">
                  <c:v>1.12262</c:v>
                </c:pt>
                <c:pt idx="8075">
                  <c:v>1.118347</c:v>
                </c:pt>
                <c:pt idx="8076">
                  <c:v>1.1096729999999999</c:v>
                </c:pt>
                <c:pt idx="8077">
                  <c:v>1.1181719999999999</c:v>
                </c:pt>
                <c:pt idx="8078">
                  <c:v>1.1171450000000001</c:v>
                </c:pt>
                <c:pt idx="8079">
                  <c:v>1.108646</c:v>
                </c:pt>
                <c:pt idx="8080">
                  <c:v>1.1173580000000001</c:v>
                </c:pt>
                <c:pt idx="8081">
                  <c:v>1.109442</c:v>
                </c:pt>
                <c:pt idx="8082">
                  <c:v>1.113899</c:v>
                </c:pt>
                <c:pt idx="8083">
                  <c:v>1.1161000000000001</c:v>
                </c:pt>
                <c:pt idx="8084">
                  <c:v>1.1111340000000001</c:v>
                </c:pt>
                <c:pt idx="8085">
                  <c:v>1.1182179999999999</c:v>
                </c:pt>
                <c:pt idx="8086">
                  <c:v>1.113807</c:v>
                </c:pt>
                <c:pt idx="8087">
                  <c:v>1.1176630000000001</c:v>
                </c:pt>
                <c:pt idx="8088">
                  <c:v>1.108017</c:v>
                </c:pt>
                <c:pt idx="8089">
                  <c:v>1.1080449999999999</c:v>
                </c:pt>
                <c:pt idx="8090">
                  <c:v>1.121861</c:v>
                </c:pt>
                <c:pt idx="8091">
                  <c:v>1.1229439999999999</c:v>
                </c:pt>
                <c:pt idx="8092">
                  <c:v>1.1183940000000001</c:v>
                </c:pt>
                <c:pt idx="8093">
                  <c:v>1.1166180000000001</c:v>
                </c:pt>
                <c:pt idx="8094">
                  <c:v>1.1082860000000001</c:v>
                </c:pt>
                <c:pt idx="8095">
                  <c:v>1.1128819999999999</c:v>
                </c:pt>
                <c:pt idx="8096">
                  <c:v>1.1116239999999999</c:v>
                </c:pt>
                <c:pt idx="8097">
                  <c:v>1.116895</c:v>
                </c:pt>
                <c:pt idx="8098">
                  <c:v>1.1137699999999999</c:v>
                </c:pt>
                <c:pt idx="8099">
                  <c:v>1.1068610000000001</c:v>
                </c:pt>
                <c:pt idx="8100">
                  <c:v>1.111818</c:v>
                </c:pt>
                <c:pt idx="8101">
                  <c:v>1.1048819999999999</c:v>
                </c:pt>
                <c:pt idx="8102">
                  <c:v>1.1066020000000001</c:v>
                </c:pt>
                <c:pt idx="8103">
                  <c:v>1.1104499999999999</c:v>
                </c:pt>
                <c:pt idx="8104">
                  <c:v>1.1103019999999999</c:v>
                </c:pt>
                <c:pt idx="8105">
                  <c:v>1.1086279999999999</c:v>
                </c:pt>
                <c:pt idx="8106">
                  <c:v>1.115675</c:v>
                </c:pt>
                <c:pt idx="8107">
                  <c:v>1.108304</c:v>
                </c:pt>
                <c:pt idx="8108">
                  <c:v>1.1134919999999999</c:v>
                </c:pt>
                <c:pt idx="8109">
                  <c:v>1.0934710000000001</c:v>
                </c:pt>
                <c:pt idx="8110">
                  <c:v>1.112614</c:v>
                </c:pt>
                <c:pt idx="8111">
                  <c:v>1.1058159999999999</c:v>
                </c:pt>
                <c:pt idx="8112">
                  <c:v>1.10307</c:v>
                </c:pt>
                <c:pt idx="8113">
                  <c:v>1.1049659999999999</c:v>
                </c:pt>
                <c:pt idx="8114">
                  <c:v>1.1179870000000001</c:v>
                </c:pt>
                <c:pt idx="8115">
                  <c:v>1.1015900000000001</c:v>
                </c:pt>
                <c:pt idx="8116">
                  <c:v>1.1050489999999999</c:v>
                </c:pt>
                <c:pt idx="8117">
                  <c:v>1.1062970000000001</c:v>
                </c:pt>
                <c:pt idx="8118">
                  <c:v>1.1126229999999999</c:v>
                </c:pt>
                <c:pt idx="8119">
                  <c:v>1.107472</c:v>
                </c:pt>
                <c:pt idx="8120">
                  <c:v>1.093591</c:v>
                </c:pt>
                <c:pt idx="8121">
                  <c:v>1.0969850000000001</c:v>
                </c:pt>
                <c:pt idx="8122">
                  <c:v>1.0983069999999999</c:v>
                </c:pt>
                <c:pt idx="8123">
                  <c:v>1.1077030000000001</c:v>
                </c:pt>
                <c:pt idx="8124">
                  <c:v>1.1021270000000001</c:v>
                </c:pt>
                <c:pt idx="8125">
                  <c:v>1.1040129999999999</c:v>
                </c:pt>
                <c:pt idx="8126">
                  <c:v>1.0937110000000001</c:v>
                </c:pt>
                <c:pt idx="8127">
                  <c:v>1.1001749999999999</c:v>
                </c:pt>
                <c:pt idx="8128">
                  <c:v>1.1047709999999999</c:v>
                </c:pt>
                <c:pt idx="8129">
                  <c:v>1.1024320000000001</c:v>
                </c:pt>
                <c:pt idx="8130">
                  <c:v>1.1153139999999999</c:v>
                </c:pt>
                <c:pt idx="8131">
                  <c:v>1.10294</c:v>
                </c:pt>
                <c:pt idx="8132">
                  <c:v>1.086155</c:v>
                </c:pt>
                <c:pt idx="8133">
                  <c:v>1.0959859999999999</c:v>
                </c:pt>
                <c:pt idx="8134">
                  <c:v>1.086673</c:v>
                </c:pt>
                <c:pt idx="8135">
                  <c:v>1.0986400000000001</c:v>
                </c:pt>
                <c:pt idx="8136">
                  <c:v>1.1011740000000001</c:v>
                </c:pt>
                <c:pt idx="8137">
                  <c:v>1.0970489999999999</c:v>
                </c:pt>
                <c:pt idx="8138">
                  <c:v>1.102006</c:v>
                </c:pt>
                <c:pt idx="8139">
                  <c:v>1.1007119999999999</c:v>
                </c:pt>
                <c:pt idx="8140">
                  <c:v>1.096384</c:v>
                </c:pt>
                <c:pt idx="8141">
                  <c:v>1.095172</c:v>
                </c:pt>
                <c:pt idx="8142">
                  <c:v>1.097281</c:v>
                </c:pt>
                <c:pt idx="8143">
                  <c:v>1.092176</c:v>
                </c:pt>
                <c:pt idx="8144">
                  <c:v>1.092768</c:v>
                </c:pt>
                <c:pt idx="8145">
                  <c:v>1.099121</c:v>
                </c:pt>
                <c:pt idx="8146">
                  <c:v>1.087996</c:v>
                </c:pt>
                <c:pt idx="8147">
                  <c:v>1.0974470000000001</c:v>
                </c:pt>
                <c:pt idx="8148">
                  <c:v>1.0953569999999999</c:v>
                </c:pt>
                <c:pt idx="8149">
                  <c:v>1.097845</c:v>
                </c:pt>
                <c:pt idx="8150">
                  <c:v>1.0941639999999999</c:v>
                </c:pt>
                <c:pt idx="8151">
                  <c:v>1.0943400000000001</c:v>
                </c:pt>
                <c:pt idx="8152">
                  <c:v>1.082613</c:v>
                </c:pt>
                <c:pt idx="8153">
                  <c:v>1.0944050000000001</c:v>
                </c:pt>
                <c:pt idx="8154">
                  <c:v>1.093267</c:v>
                </c:pt>
                <c:pt idx="8155">
                  <c:v>1.0890040000000001</c:v>
                </c:pt>
                <c:pt idx="8156">
                  <c:v>1.0941829999999999</c:v>
                </c:pt>
                <c:pt idx="8157">
                  <c:v>1.106584</c:v>
                </c:pt>
                <c:pt idx="8158">
                  <c:v>1.098557</c:v>
                </c:pt>
                <c:pt idx="8159">
                  <c:v>1.0922499999999999</c:v>
                </c:pt>
                <c:pt idx="8160">
                  <c:v>1.0926290000000001</c:v>
                </c:pt>
                <c:pt idx="8161">
                  <c:v>1.089596</c:v>
                </c:pt>
                <c:pt idx="8162">
                  <c:v>1.089189</c:v>
                </c:pt>
                <c:pt idx="8163">
                  <c:v>1.089253</c:v>
                </c:pt>
                <c:pt idx="8164">
                  <c:v>1.0916950000000001</c:v>
                </c:pt>
                <c:pt idx="8165">
                  <c:v>1.0925830000000001</c:v>
                </c:pt>
                <c:pt idx="8166">
                  <c:v>1.0889949999999999</c:v>
                </c:pt>
                <c:pt idx="8167">
                  <c:v>1.0927579999999999</c:v>
                </c:pt>
                <c:pt idx="8168">
                  <c:v>1.0832790000000001</c:v>
                </c:pt>
                <c:pt idx="8169">
                  <c:v>1.092074</c:v>
                </c:pt>
                <c:pt idx="8170">
                  <c:v>1.092546</c:v>
                </c:pt>
                <c:pt idx="8171">
                  <c:v>1.0890219999999999</c:v>
                </c:pt>
                <c:pt idx="8172">
                  <c:v>1.08979</c:v>
                </c:pt>
                <c:pt idx="8173">
                  <c:v>1.089429</c:v>
                </c:pt>
                <c:pt idx="8174">
                  <c:v>1.088236</c:v>
                </c:pt>
                <c:pt idx="8175">
                  <c:v>1.0827610000000001</c:v>
                </c:pt>
                <c:pt idx="8176">
                  <c:v>1.0970310000000001</c:v>
                </c:pt>
                <c:pt idx="8177">
                  <c:v>1.0956619999999999</c:v>
                </c:pt>
                <c:pt idx="8178">
                  <c:v>1.092703</c:v>
                </c:pt>
                <c:pt idx="8179">
                  <c:v>1.0769169999999999</c:v>
                </c:pt>
                <c:pt idx="8180">
                  <c:v>1.090077</c:v>
                </c:pt>
                <c:pt idx="8181">
                  <c:v>1.089771</c:v>
                </c:pt>
                <c:pt idx="8182">
                  <c:v>1.084999</c:v>
                </c:pt>
                <c:pt idx="8183">
                  <c:v>1.0888370000000001</c:v>
                </c:pt>
                <c:pt idx="8184">
                  <c:v>1.08352</c:v>
                </c:pt>
                <c:pt idx="8185">
                  <c:v>1.0777209999999999</c:v>
                </c:pt>
                <c:pt idx="8186">
                  <c:v>1.092546</c:v>
                </c:pt>
                <c:pt idx="8187">
                  <c:v>1.0793029999999999</c:v>
                </c:pt>
                <c:pt idx="8188">
                  <c:v>1.077842</c:v>
                </c:pt>
                <c:pt idx="8189">
                  <c:v>1.0703510000000001</c:v>
                </c:pt>
                <c:pt idx="8190">
                  <c:v>1.0828720000000001</c:v>
                </c:pt>
                <c:pt idx="8191">
                  <c:v>1.0722560000000001</c:v>
                </c:pt>
                <c:pt idx="8192">
                  <c:v>1.0798760000000001</c:v>
                </c:pt>
                <c:pt idx="8193">
                  <c:v>1.084306</c:v>
                </c:pt>
                <c:pt idx="8194">
                  <c:v>1.076649</c:v>
                </c:pt>
                <c:pt idx="8195">
                  <c:v>1.074022</c:v>
                </c:pt>
                <c:pt idx="8196">
                  <c:v>1.076713</c:v>
                </c:pt>
                <c:pt idx="8197">
                  <c:v>1.0836950000000001</c:v>
                </c:pt>
                <c:pt idx="8198">
                  <c:v>1.0752060000000001</c:v>
                </c:pt>
                <c:pt idx="8199">
                  <c:v>1.0769169999999999</c:v>
                </c:pt>
                <c:pt idx="8200">
                  <c:v>1.084371</c:v>
                </c:pt>
                <c:pt idx="8201">
                  <c:v>1.0809120000000001</c:v>
                </c:pt>
                <c:pt idx="8202">
                  <c:v>1.080505</c:v>
                </c:pt>
                <c:pt idx="8203">
                  <c:v>1.0801909999999999</c:v>
                </c:pt>
                <c:pt idx="8204">
                  <c:v>1.0807359999999999</c:v>
                </c:pt>
                <c:pt idx="8205">
                  <c:v>1.0821229999999999</c:v>
                </c:pt>
                <c:pt idx="8206">
                  <c:v>1.08413</c:v>
                </c:pt>
                <c:pt idx="8207">
                  <c:v>1.0819380000000001</c:v>
                </c:pt>
                <c:pt idx="8208">
                  <c:v>1.071461</c:v>
                </c:pt>
                <c:pt idx="8209">
                  <c:v>1.078452</c:v>
                </c:pt>
                <c:pt idx="8210">
                  <c:v>1.0734399999999999</c:v>
                </c:pt>
                <c:pt idx="8211">
                  <c:v>1.068797</c:v>
                </c:pt>
                <c:pt idx="8212">
                  <c:v>1.0782670000000001</c:v>
                </c:pt>
                <c:pt idx="8213">
                  <c:v>1.081698</c:v>
                </c:pt>
                <c:pt idx="8214">
                  <c:v>1.077472</c:v>
                </c:pt>
                <c:pt idx="8215">
                  <c:v>1.078692</c:v>
                </c:pt>
                <c:pt idx="8216">
                  <c:v>1.0660780000000001</c:v>
                </c:pt>
                <c:pt idx="8217">
                  <c:v>1.0723389999999999</c:v>
                </c:pt>
                <c:pt idx="8218">
                  <c:v>1.079922</c:v>
                </c:pt>
                <c:pt idx="8219">
                  <c:v>1.071396</c:v>
                </c:pt>
                <c:pt idx="8220">
                  <c:v>1.0789789999999999</c:v>
                </c:pt>
                <c:pt idx="8221">
                  <c:v>1.0768150000000001</c:v>
                </c:pt>
                <c:pt idx="8222">
                  <c:v>1.0842970000000001</c:v>
                </c:pt>
                <c:pt idx="8223">
                  <c:v>1.072792</c:v>
                </c:pt>
                <c:pt idx="8224">
                  <c:v>1.0783130000000001</c:v>
                </c:pt>
                <c:pt idx="8225">
                  <c:v>1.0679000000000001</c:v>
                </c:pt>
                <c:pt idx="8226">
                  <c:v>1.083982</c:v>
                </c:pt>
                <c:pt idx="8227">
                  <c:v>1.070157</c:v>
                </c:pt>
                <c:pt idx="8228">
                  <c:v>1.071202</c:v>
                </c:pt>
                <c:pt idx="8229">
                  <c:v>1.0744659999999999</c:v>
                </c:pt>
                <c:pt idx="8230">
                  <c:v>1.068603</c:v>
                </c:pt>
                <c:pt idx="8231">
                  <c:v>1.0636650000000001</c:v>
                </c:pt>
                <c:pt idx="8232">
                  <c:v>1.0775920000000001</c:v>
                </c:pt>
                <c:pt idx="8233">
                  <c:v>1.0768059999999999</c:v>
                </c:pt>
                <c:pt idx="8234">
                  <c:v>1.083261</c:v>
                </c:pt>
                <c:pt idx="8235">
                  <c:v>1.0741240000000001</c:v>
                </c:pt>
                <c:pt idx="8236">
                  <c:v>1.069445</c:v>
                </c:pt>
                <c:pt idx="8237">
                  <c:v>1.068927</c:v>
                </c:pt>
                <c:pt idx="8238">
                  <c:v>1.067299</c:v>
                </c:pt>
                <c:pt idx="8239">
                  <c:v>1.0854900000000001</c:v>
                </c:pt>
                <c:pt idx="8240">
                  <c:v>1.0770459999999999</c:v>
                </c:pt>
                <c:pt idx="8241">
                  <c:v>1.064044</c:v>
                </c:pt>
                <c:pt idx="8242">
                  <c:v>1.0733010000000001</c:v>
                </c:pt>
                <c:pt idx="8243">
                  <c:v>1.063887</c:v>
                </c:pt>
                <c:pt idx="8244">
                  <c:v>1.07467</c:v>
                </c:pt>
                <c:pt idx="8245">
                  <c:v>1.0734030000000001</c:v>
                </c:pt>
                <c:pt idx="8246">
                  <c:v>1.0766020000000001</c:v>
                </c:pt>
                <c:pt idx="8247">
                  <c:v>1.0743</c:v>
                </c:pt>
                <c:pt idx="8248">
                  <c:v>1.0643579999999999</c:v>
                </c:pt>
                <c:pt idx="8249">
                  <c:v>1.073893</c:v>
                </c:pt>
                <c:pt idx="8250">
                  <c:v>1.066689</c:v>
                </c:pt>
                <c:pt idx="8251">
                  <c:v>1.0678259999999999</c:v>
                </c:pt>
                <c:pt idx="8252">
                  <c:v>1.0743640000000001</c:v>
                </c:pt>
                <c:pt idx="8253">
                  <c:v>1.068233</c:v>
                </c:pt>
                <c:pt idx="8254">
                  <c:v>1.0575699999999999</c:v>
                </c:pt>
                <c:pt idx="8255">
                  <c:v>1.0553509999999999</c:v>
                </c:pt>
                <c:pt idx="8256">
                  <c:v>1.067863</c:v>
                </c:pt>
                <c:pt idx="8257">
                  <c:v>1.068686</c:v>
                </c:pt>
                <c:pt idx="8258">
                  <c:v>1.062703</c:v>
                </c:pt>
                <c:pt idx="8259">
                  <c:v>1.054592</c:v>
                </c:pt>
                <c:pt idx="8260">
                  <c:v>1.070036</c:v>
                </c:pt>
                <c:pt idx="8261">
                  <c:v>1.066541</c:v>
                </c:pt>
                <c:pt idx="8262">
                  <c:v>1.060751</c:v>
                </c:pt>
                <c:pt idx="8263">
                  <c:v>1.0540099999999999</c:v>
                </c:pt>
                <c:pt idx="8264">
                  <c:v>1.057126</c:v>
                </c:pt>
                <c:pt idx="8265">
                  <c:v>1.0651349999999999</c:v>
                </c:pt>
                <c:pt idx="8266">
                  <c:v>1.067493</c:v>
                </c:pt>
                <c:pt idx="8267">
                  <c:v>1.0621290000000001</c:v>
                </c:pt>
                <c:pt idx="8268">
                  <c:v>1.062379</c:v>
                </c:pt>
                <c:pt idx="8269">
                  <c:v>1.0712109999999999</c:v>
                </c:pt>
                <c:pt idx="8270">
                  <c:v>1.0590679999999999</c:v>
                </c:pt>
                <c:pt idx="8271">
                  <c:v>1.0607420000000001</c:v>
                </c:pt>
                <c:pt idx="8272">
                  <c:v>1.063507</c:v>
                </c:pt>
                <c:pt idx="8273">
                  <c:v>1.06508</c:v>
                </c:pt>
                <c:pt idx="8274">
                  <c:v>1.0606869999999999</c:v>
                </c:pt>
                <c:pt idx="8275">
                  <c:v>1.070314</c:v>
                </c:pt>
                <c:pt idx="8276">
                  <c:v>1.055064</c:v>
                </c:pt>
                <c:pt idx="8277">
                  <c:v>1.0538620000000001</c:v>
                </c:pt>
                <c:pt idx="8278">
                  <c:v>1.062684</c:v>
                </c:pt>
                <c:pt idx="8279">
                  <c:v>1.0581339999999999</c:v>
                </c:pt>
                <c:pt idx="8280">
                  <c:v>1.0540750000000001</c:v>
                </c:pt>
                <c:pt idx="8281">
                  <c:v>1.0595030000000001</c:v>
                </c:pt>
                <c:pt idx="8282">
                  <c:v>1.060076</c:v>
                </c:pt>
                <c:pt idx="8283">
                  <c:v>1.05671</c:v>
                </c:pt>
                <c:pt idx="8284">
                  <c:v>1.0583100000000001</c:v>
                </c:pt>
                <c:pt idx="8285">
                  <c:v>1.058541</c:v>
                </c:pt>
                <c:pt idx="8286">
                  <c:v>1.0537970000000001</c:v>
                </c:pt>
                <c:pt idx="8287">
                  <c:v>1.0572839999999999</c:v>
                </c:pt>
                <c:pt idx="8288">
                  <c:v>1.06471</c:v>
                </c:pt>
                <c:pt idx="8289">
                  <c:v>1.054084</c:v>
                </c:pt>
                <c:pt idx="8290">
                  <c:v>1.0541020000000001</c:v>
                </c:pt>
                <c:pt idx="8291">
                  <c:v>1.0621849999999999</c:v>
                </c:pt>
                <c:pt idx="8292">
                  <c:v>1.059901</c:v>
                </c:pt>
                <c:pt idx="8293">
                  <c:v>1.04982</c:v>
                </c:pt>
                <c:pt idx="8294">
                  <c:v>1.0586800000000001</c:v>
                </c:pt>
                <c:pt idx="8295">
                  <c:v>1.056054</c:v>
                </c:pt>
                <c:pt idx="8296">
                  <c:v>1.0618890000000001</c:v>
                </c:pt>
                <c:pt idx="8297">
                  <c:v>1.0610569999999999</c:v>
                </c:pt>
                <c:pt idx="8298">
                  <c:v>1.0590409999999999</c:v>
                </c:pt>
                <c:pt idx="8299">
                  <c:v>1.0552680000000001</c:v>
                </c:pt>
                <c:pt idx="8300">
                  <c:v>1.0536859999999999</c:v>
                </c:pt>
                <c:pt idx="8301">
                  <c:v>1.0546390000000001</c:v>
                </c:pt>
                <c:pt idx="8302">
                  <c:v>1.0502549999999999</c:v>
                </c:pt>
                <c:pt idx="8303">
                  <c:v>1.057043</c:v>
                </c:pt>
                <c:pt idx="8304">
                  <c:v>1.0601970000000001</c:v>
                </c:pt>
                <c:pt idx="8305">
                  <c:v>1.056211</c:v>
                </c:pt>
                <c:pt idx="8306">
                  <c:v>1.0542320000000001</c:v>
                </c:pt>
                <c:pt idx="8307">
                  <c:v>1.054759</c:v>
                </c:pt>
                <c:pt idx="8308">
                  <c:v>1.051652</c:v>
                </c:pt>
                <c:pt idx="8309">
                  <c:v>1.0523169999999999</c:v>
                </c:pt>
                <c:pt idx="8310">
                  <c:v>1.0473980000000001</c:v>
                </c:pt>
                <c:pt idx="8311">
                  <c:v>1.0521689999999999</c:v>
                </c:pt>
                <c:pt idx="8312">
                  <c:v>1.0514110000000001</c:v>
                </c:pt>
                <c:pt idx="8313">
                  <c:v>1.0482210000000001</c:v>
                </c:pt>
                <c:pt idx="8314">
                  <c:v>1.052373</c:v>
                </c:pt>
                <c:pt idx="8315">
                  <c:v>1.0601229999999999</c:v>
                </c:pt>
                <c:pt idx="8316">
                  <c:v>1.046001</c:v>
                </c:pt>
                <c:pt idx="8317">
                  <c:v>1.0470459999999999</c:v>
                </c:pt>
                <c:pt idx="8318">
                  <c:v>1.0565249999999999</c:v>
                </c:pt>
                <c:pt idx="8319">
                  <c:v>1.0602149999999999</c:v>
                </c:pt>
                <c:pt idx="8320">
                  <c:v>1.0432729999999999</c:v>
                </c:pt>
                <c:pt idx="8321">
                  <c:v>1.044586</c:v>
                </c:pt>
                <c:pt idx="8322">
                  <c:v>1.0540929999999999</c:v>
                </c:pt>
                <c:pt idx="8323">
                  <c:v>1.042117</c:v>
                </c:pt>
                <c:pt idx="8324">
                  <c:v>1.0451410000000001</c:v>
                </c:pt>
                <c:pt idx="8325">
                  <c:v>1.042875</c:v>
                </c:pt>
                <c:pt idx="8326">
                  <c:v>1.044484</c:v>
                </c:pt>
                <c:pt idx="8327">
                  <c:v>1.043652</c:v>
                </c:pt>
                <c:pt idx="8328">
                  <c:v>1.051004</c:v>
                </c:pt>
                <c:pt idx="8329">
                  <c:v>1.048184</c:v>
                </c:pt>
                <c:pt idx="8330">
                  <c:v>1.051679</c:v>
                </c:pt>
                <c:pt idx="8331">
                  <c:v>1.0585690000000001</c:v>
                </c:pt>
                <c:pt idx="8332">
                  <c:v>1.045086</c:v>
                </c:pt>
                <c:pt idx="8333">
                  <c:v>1.0426070000000001</c:v>
                </c:pt>
                <c:pt idx="8334">
                  <c:v>1.0383720000000001</c:v>
                </c:pt>
                <c:pt idx="8335">
                  <c:v>1.042089</c:v>
                </c:pt>
                <c:pt idx="8336">
                  <c:v>1.048073</c:v>
                </c:pt>
                <c:pt idx="8337">
                  <c:v>1.051615</c:v>
                </c:pt>
                <c:pt idx="8338">
                  <c:v>1.0460940000000001</c:v>
                </c:pt>
                <c:pt idx="8339">
                  <c:v>1.0389170000000001</c:v>
                </c:pt>
                <c:pt idx="8340">
                  <c:v>1.043911</c:v>
                </c:pt>
                <c:pt idx="8341">
                  <c:v>1.037382</c:v>
                </c:pt>
                <c:pt idx="8342">
                  <c:v>1.035172</c:v>
                </c:pt>
                <c:pt idx="8343">
                  <c:v>1.0396570000000001</c:v>
                </c:pt>
                <c:pt idx="8344">
                  <c:v>1.0422929999999999</c:v>
                </c:pt>
                <c:pt idx="8345">
                  <c:v>1.037512</c:v>
                </c:pt>
                <c:pt idx="8346">
                  <c:v>1.0457050000000001</c:v>
                </c:pt>
                <c:pt idx="8347">
                  <c:v>1.04355</c:v>
                </c:pt>
                <c:pt idx="8348">
                  <c:v>1.0342009999999999</c:v>
                </c:pt>
                <c:pt idx="8349">
                  <c:v>1.0351349999999999</c:v>
                </c:pt>
                <c:pt idx="8350">
                  <c:v>1.0365409999999999</c:v>
                </c:pt>
                <c:pt idx="8351">
                  <c:v>1.0392129999999999</c:v>
                </c:pt>
                <c:pt idx="8352">
                  <c:v>1.0515410000000001</c:v>
                </c:pt>
                <c:pt idx="8353">
                  <c:v>1.041479</c:v>
                </c:pt>
                <c:pt idx="8354">
                  <c:v>1.044632</c:v>
                </c:pt>
                <c:pt idx="8355">
                  <c:v>1.0387789999999999</c:v>
                </c:pt>
                <c:pt idx="8356">
                  <c:v>1.0307789999999999</c:v>
                </c:pt>
                <c:pt idx="8357">
                  <c:v>1.0363279999999999</c:v>
                </c:pt>
                <c:pt idx="8358">
                  <c:v>1.039666</c:v>
                </c:pt>
                <c:pt idx="8359">
                  <c:v>1.0429310000000001</c:v>
                </c:pt>
                <c:pt idx="8360">
                  <c:v>1.04122</c:v>
                </c:pt>
                <c:pt idx="8361">
                  <c:v>1.036994</c:v>
                </c:pt>
                <c:pt idx="8362">
                  <c:v>1.0530109999999999</c:v>
                </c:pt>
                <c:pt idx="8363">
                  <c:v>1.0401750000000001</c:v>
                </c:pt>
                <c:pt idx="8364">
                  <c:v>1.03975</c:v>
                </c:pt>
                <c:pt idx="8365">
                  <c:v>1.0327770000000001</c:v>
                </c:pt>
                <c:pt idx="8366">
                  <c:v>1.037946</c:v>
                </c:pt>
                <c:pt idx="8367">
                  <c:v>1.0420149999999999</c:v>
                </c:pt>
                <c:pt idx="8368">
                  <c:v>1.0296419999999999</c:v>
                </c:pt>
                <c:pt idx="8369">
                  <c:v>1.0459639999999999</c:v>
                </c:pt>
                <c:pt idx="8370">
                  <c:v>1.034802</c:v>
                </c:pt>
                <c:pt idx="8371">
                  <c:v>1.03372</c:v>
                </c:pt>
                <c:pt idx="8372">
                  <c:v>1.0373730000000001</c:v>
                </c:pt>
                <c:pt idx="8373">
                  <c:v>1.0411459999999999</c:v>
                </c:pt>
                <c:pt idx="8374">
                  <c:v>1.0378540000000001</c:v>
                </c:pt>
                <c:pt idx="8375">
                  <c:v>1.037021</c:v>
                </c:pt>
                <c:pt idx="8376">
                  <c:v>1.0302610000000001</c:v>
                </c:pt>
                <c:pt idx="8377">
                  <c:v>1.04098</c:v>
                </c:pt>
                <c:pt idx="8378">
                  <c:v>1.031066</c:v>
                </c:pt>
                <c:pt idx="8379">
                  <c:v>1.0275609999999999</c:v>
                </c:pt>
                <c:pt idx="8380">
                  <c:v>1.0396289999999999</c:v>
                </c:pt>
                <c:pt idx="8381">
                  <c:v>1.0336369999999999</c:v>
                </c:pt>
                <c:pt idx="8382">
                  <c:v>1.031436</c:v>
                </c:pt>
                <c:pt idx="8383">
                  <c:v>1.038279</c:v>
                </c:pt>
                <c:pt idx="8384">
                  <c:v>1.0277639999999999</c:v>
                </c:pt>
                <c:pt idx="8385">
                  <c:v>1.028254</c:v>
                </c:pt>
                <c:pt idx="8386">
                  <c:v>1.032656</c:v>
                </c:pt>
                <c:pt idx="8387">
                  <c:v>1.0189790000000001</c:v>
                </c:pt>
                <c:pt idx="8388">
                  <c:v>1.0264789999999999</c:v>
                </c:pt>
                <c:pt idx="8389">
                  <c:v>1.0279590000000001</c:v>
                </c:pt>
                <c:pt idx="8390">
                  <c:v>1.0307789999999999</c:v>
                </c:pt>
                <c:pt idx="8391">
                  <c:v>1.0278290000000001</c:v>
                </c:pt>
                <c:pt idx="8392">
                  <c:v>1.0357639999999999</c:v>
                </c:pt>
                <c:pt idx="8393">
                  <c:v>1.027172</c:v>
                </c:pt>
                <c:pt idx="8394">
                  <c:v>1.0381499999999999</c:v>
                </c:pt>
                <c:pt idx="8395">
                  <c:v>1.038705</c:v>
                </c:pt>
                <c:pt idx="8396">
                  <c:v>1.0303260000000001</c:v>
                </c:pt>
                <c:pt idx="8397">
                  <c:v>1.0276069999999999</c:v>
                </c:pt>
                <c:pt idx="8398">
                  <c:v>1.031436</c:v>
                </c:pt>
                <c:pt idx="8399">
                  <c:v>1.034608</c:v>
                </c:pt>
                <c:pt idx="8400">
                  <c:v>1.0374840000000001</c:v>
                </c:pt>
                <c:pt idx="8401">
                  <c:v>1.0349410000000001</c:v>
                </c:pt>
                <c:pt idx="8402">
                  <c:v>1.029096</c:v>
                </c:pt>
                <c:pt idx="8403">
                  <c:v>1.030816</c:v>
                </c:pt>
                <c:pt idx="8404">
                  <c:v>1.030178</c:v>
                </c:pt>
                <c:pt idx="8405">
                  <c:v>1.0314080000000001</c:v>
                </c:pt>
                <c:pt idx="8406">
                  <c:v>1.027237</c:v>
                </c:pt>
                <c:pt idx="8407">
                  <c:v>1.0320279999999999</c:v>
                </c:pt>
                <c:pt idx="8408">
                  <c:v>1.028643</c:v>
                </c:pt>
                <c:pt idx="8409">
                  <c:v>1.023714</c:v>
                </c:pt>
                <c:pt idx="8410">
                  <c:v>1.0285500000000001</c:v>
                </c:pt>
                <c:pt idx="8411">
                  <c:v>1.0242960000000001</c:v>
                </c:pt>
                <c:pt idx="8412">
                  <c:v>1.0268949999999999</c:v>
                </c:pt>
                <c:pt idx="8413">
                  <c:v>1.0305390000000001</c:v>
                </c:pt>
                <c:pt idx="8414">
                  <c:v>1.0363</c:v>
                </c:pt>
                <c:pt idx="8415">
                  <c:v>1.026405</c:v>
                </c:pt>
                <c:pt idx="8416">
                  <c:v>1.0232239999999999</c:v>
                </c:pt>
                <c:pt idx="8417">
                  <c:v>1.032915</c:v>
                </c:pt>
                <c:pt idx="8418">
                  <c:v>1.019571</c:v>
                </c:pt>
                <c:pt idx="8419">
                  <c:v>1.0256099999999999</c:v>
                </c:pt>
                <c:pt idx="8420">
                  <c:v>1.021226</c:v>
                </c:pt>
                <c:pt idx="8421">
                  <c:v>1.0165930000000001</c:v>
                </c:pt>
                <c:pt idx="8422">
                  <c:v>1.028467</c:v>
                </c:pt>
                <c:pt idx="8423">
                  <c:v>1.023908</c:v>
                </c:pt>
                <c:pt idx="8424">
                  <c:v>1.0324439999999999</c:v>
                </c:pt>
                <c:pt idx="8425">
                  <c:v>1.019709</c:v>
                </c:pt>
                <c:pt idx="8426">
                  <c:v>1.0231129999999999</c:v>
                </c:pt>
                <c:pt idx="8427">
                  <c:v>1.0228440000000001</c:v>
                </c:pt>
                <c:pt idx="8428">
                  <c:v>1.0245649999999999</c:v>
                </c:pt>
                <c:pt idx="8429">
                  <c:v>1.0199780000000001</c:v>
                </c:pt>
                <c:pt idx="8430">
                  <c:v>1.0278849999999999</c:v>
                </c:pt>
                <c:pt idx="8431">
                  <c:v>1.0275609999999999</c:v>
                </c:pt>
                <c:pt idx="8432">
                  <c:v>1.0268029999999999</c:v>
                </c:pt>
                <c:pt idx="8433">
                  <c:v>1.026599</c:v>
                </c:pt>
                <c:pt idx="8434">
                  <c:v>1.018729</c:v>
                </c:pt>
                <c:pt idx="8435">
                  <c:v>1.020958</c:v>
                </c:pt>
                <c:pt idx="8436">
                  <c:v>1.023261</c:v>
                </c:pt>
                <c:pt idx="8437">
                  <c:v>1.027922</c:v>
                </c:pt>
                <c:pt idx="8438">
                  <c:v>1.0233719999999999</c:v>
                </c:pt>
                <c:pt idx="8439">
                  <c:v>1.024805</c:v>
                </c:pt>
                <c:pt idx="8440">
                  <c:v>1.0204120000000001</c:v>
                </c:pt>
                <c:pt idx="8441">
                  <c:v>1.0219469999999999</c:v>
                </c:pt>
                <c:pt idx="8442">
                  <c:v>1.010203</c:v>
                </c:pt>
                <c:pt idx="8443">
                  <c:v>1.021282</c:v>
                </c:pt>
                <c:pt idx="8444">
                  <c:v>1.022632</c:v>
                </c:pt>
                <c:pt idx="8445">
                  <c:v>1.020764</c:v>
                </c:pt>
                <c:pt idx="8446">
                  <c:v>1.0176559999999999</c:v>
                </c:pt>
                <c:pt idx="8447">
                  <c:v>1.010267</c:v>
                </c:pt>
                <c:pt idx="8448">
                  <c:v>1.02179</c:v>
                </c:pt>
                <c:pt idx="8449">
                  <c:v>1.01478</c:v>
                </c:pt>
                <c:pt idx="8450">
                  <c:v>1.02352</c:v>
                </c:pt>
                <c:pt idx="8451">
                  <c:v>1.021217</c:v>
                </c:pt>
                <c:pt idx="8452">
                  <c:v>1.0256369999999999</c:v>
                </c:pt>
                <c:pt idx="8453">
                  <c:v>1.024629</c:v>
                </c:pt>
                <c:pt idx="8454">
                  <c:v>1.019155</c:v>
                </c:pt>
                <c:pt idx="8455">
                  <c:v>1.020135</c:v>
                </c:pt>
                <c:pt idx="8456">
                  <c:v>1.0205690000000001</c:v>
                </c:pt>
                <c:pt idx="8457">
                  <c:v>1.018257</c:v>
                </c:pt>
                <c:pt idx="8458">
                  <c:v>1.013865</c:v>
                </c:pt>
                <c:pt idx="8459">
                  <c:v>1.0177769999999999</c:v>
                </c:pt>
                <c:pt idx="8460">
                  <c:v>1.021115</c:v>
                </c:pt>
                <c:pt idx="8461">
                  <c:v>1.019663</c:v>
                </c:pt>
                <c:pt idx="8462">
                  <c:v>1.0102120000000001</c:v>
                </c:pt>
                <c:pt idx="8463">
                  <c:v>1.010915</c:v>
                </c:pt>
                <c:pt idx="8464">
                  <c:v>1.0238430000000001</c:v>
                </c:pt>
                <c:pt idx="8465">
                  <c:v>1.0105820000000001</c:v>
                </c:pt>
                <c:pt idx="8466">
                  <c:v>1.0116540000000001</c:v>
                </c:pt>
                <c:pt idx="8467">
                  <c:v>1.010508</c:v>
                </c:pt>
                <c:pt idx="8468">
                  <c:v>1.0163800000000001</c:v>
                </c:pt>
                <c:pt idx="8469">
                  <c:v>1.0023789999999999</c:v>
                </c:pt>
                <c:pt idx="8470">
                  <c:v>1.0264329999999999</c:v>
                </c:pt>
                <c:pt idx="8471">
                  <c:v>1.015844</c:v>
                </c:pt>
                <c:pt idx="8472">
                  <c:v>1.0180450000000001</c:v>
                </c:pt>
                <c:pt idx="8473">
                  <c:v>1.012024</c:v>
                </c:pt>
                <c:pt idx="8474">
                  <c:v>1.0108410000000001</c:v>
                </c:pt>
                <c:pt idx="8475">
                  <c:v>1.0252490000000001</c:v>
                </c:pt>
                <c:pt idx="8476">
                  <c:v>1.0198849999999999</c:v>
                </c:pt>
                <c:pt idx="8477">
                  <c:v>1.009638</c:v>
                </c:pt>
                <c:pt idx="8478">
                  <c:v>1.0206249999999999</c:v>
                </c:pt>
                <c:pt idx="8479">
                  <c:v>1.015668</c:v>
                </c:pt>
                <c:pt idx="8480">
                  <c:v>1.01675</c:v>
                </c:pt>
                <c:pt idx="8481">
                  <c:v>1.0097959999999999</c:v>
                </c:pt>
                <c:pt idx="8482">
                  <c:v>1.0189140000000001</c:v>
                </c:pt>
                <c:pt idx="8483">
                  <c:v>1.012302</c:v>
                </c:pt>
                <c:pt idx="8484">
                  <c:v>1.011442</c:v>
                </c:pt>
                <c:pt idx="8485">
                  <c:v>1.010637</c:v>
                </c:pt>
                <c:pt idx="8486">
                  <c:v>1.0116080000000001</c:v>
                </c:pt>
                <c:pt idx="8487">
                  <c:v>1.0026660000000001</c:v>
                </c:pt>
                <c:pt idx="8488">
                  <c:v>1.009925</c:v>
                </c:pt>
                <c:pt idx="8489">
                  <c:v>1.0049779999999999</c:v>
                </c:pt>
                <c:pt idx="8490">
                  <c:v>1.005153</c:v>
                </c:pt>
                <c:pt idx="8491">
                  <c:v>1.0118389999999999</c:v>
                </c:pt>
                <c:pt idx="8492">
                  <c:v>1.0092319999999999</c:v>
                </c:pt>
                <c:pt idx="8493">
                  <c:v>1.0101290000000001</c:v>
                </c:pt>
                <c:pt idx="8494">
                  <c:v>1.012875</c:v>
                </c:pt>
                <c:pt idx="8495">
                  <c:v>1.0063089999999999</c:v>
                </c:pt>
                <c:pt idx="8496">
                  <c:v>1.0049870000000001</c:v>
                </c:pt>
                <c:pt idx="8497">
                  <c:v>1.0041169999999999</c:v>
                </c:pt>
                <c:pt idx="8498">
                  <c:v>1.0171110000000001</c:v>
                </c:pt>
                <c:pt idx="8499">
                  <c:v>0.99793100000000001</c:v>
                </c:pt>
                <c:pt idx="8500">
                  <c:v>1.007706</c:v>
                </c:pt>
                <c:pt idx="8501">
                  <c:v>1.0038769999999999</c:v>
                </c:pt>
                <c:pt idx="8502">
                  <c:v>1.0016389999999999</c:v>
                </c:pt>
                <c:pt idx="8503">
                  <c:v>1.0028140000000001</c:v>
                </c:pt>
                <c:pt idx="8504">
                  <c:v>1.015002</c:v>
                </c:pt>
                <c:pt idx="8505">
                  <c:v>1.004238</c:v>
                </c:pt>
                <c:pt idx="8506">
                  <c:v>1.0129859999999999</c:v>
                </c:pt>
                <c:pt idx="8507">
                  <c:v>1.004108</c:v>
                </c:pt>
                <c:pt idx="8508">
                  <c:v>1.003951</c:v>
                </c:pt>
                <c:pt idx="8509">
                  <c:v>0.99726499999999996</c:v>
                </c:pt>
                <c:pt idx="8510">
                  <c:v>1.0070680000000001</c:v>
                </c:pt>
                <c:pt idx="8511">
                  <c:v>1.000677</c:v>
                </c:pt>
                <c:pt idx="8512">
                  <c:v>1.014373</c:v>
                </c:pt>
                <c:pt idx="8513">
                  <c:v>0.99882800000000005</c:v>
                </c:pt>
                <c:pt idx="8514">
                  <c:v>0.99272400000000005</c:v>
                </c:pt>
                <c:pt idx="8515">
                  <c:v>1.0030539999999999</c:v>
                </c:pt>
                <c:pt idx="8516">
                  <c:v>0.99101300000000003</c:v>
                </c:pt>
                <c:pt idx="8517">
                  <c:v>1.0189509999999999</c:v>
                </c:pt>
                <c:pt idx="8518">
                  <c:v>1.0031829999999999</c:v>
                </c:pt>
                <c:pt idx="8519">
                  <c:v>0.99892899999999996</c:v>
                </c:pt>
                <c:pt idx="8520">
                  <c:v>0.99785699999999999</c:v>
                </c:pt>
                <c:pt idx="8521">
                  <c:v>1.002961</c:v>
                </c:pt>
                <c:pt idx="8522">
                  <c:v>1.002823</c:v>
                </c:pt>
                <c:pt idx="8523">
                  <c:v>1.0019439999999999</c:v>
                </c:pt>
                <c:pt idx="8524">
                  <c:v>1.002518</c:v>
                </c:pt>
                <c:pt idx="8525">
                  <c:v>1.0031650000000001</c:v>
                </c:pt>
                <c:pt idx="8526">
                  <c:v>1.0095829999999999</c:v>
                </c:pt>
                <c:pt idx="8527">
                  <c:v>1.013088</c:v>
                </c:pt>
                <c:pt idx="8528">
                  <c:v>0.99805999999999995</c:v>
                </c:pt>
                <c:pt idx="8529">
                  <c:v>0.99716300000000002</c:v>
                </c:pt>
                <c:pt idx="8530">
                  <c:v>0.99377800000000005</c:v>
                </c:pt>
                <c:pt idx="8531">
                  <c:v>1.008251</c:v>
                </c:pt>
                <c:pt idx="8532">
                  <c:v>0.99422200000000005</c:v>
                </c:pt>
                <c:pt idx="8533">
                  <c:v>0.99679300000000004</c:v>
                </c:pt>
                <c:pt idx="8534">
                  <c:v>1.0045710000000001</c:v>
                </c:pt>
                <c:pt idx="8535">
                  <c:v>0.998421</c:v>
                </c:pt>
                <c:pt idx="8536">
                  <c:v>1.0021659999999999</c:v>
                </c:pt>
                <c:pt idx="8537">
                  <c:v>1.0042469999999999</c:v>
                </c:pt>
                <c:pt idx="8538">
                  <c:v>0.990865</c:v>
                </c:pt>
                <c:pt idx="8539">
                  <c:v>0.99263199999999996</c:v>
                </c:pt>
                <c:pt idx="8540">
                  <c:v>1.0056620000000001</c:v>
                </c:pt>
                <c:pt idx="8541">
                  <c:v>0.99656199999999995</c:v>
                </c:pt>
                <c:pt idx="8542">
                  <c:v>0.99624800000000002</c:v>
                </c:pt>
                <c:pt idx="8543">
                  <c:v>1.003479</c:v>
                </c:pt>
                <c:pt idx="8544">
                  <c:v>0.99658999999999998</c:v>
                </c:pt>
                <c:pt idx="8545">
                  <c:v>0.99155000000000004</c:v>
                </c:pt>
                <c:pt idx="8546">
                  <c:v>1.0059670000000001</c:v>
                </c:pt>
                <c:pt idx="8547">
                  <c:v>1.011525</c:v>
                </c:pt>
                <c:pt idx="8548">
                  <c:v>0.99629400000000001</c:v>
                </c:pt>
                <c:pt idx="8549">
                  <c:v>0.99587800000000004</c:v>
                </c:pt>
                <c:pt idx="8550">
                  <c:v>1.0033129999999999</c:v>
                </c:pt>
                <c:pt idx="8551">
                  <c:v>0.99984499999999998</c:v>
                </c:pt>
                <c:pt idx="8552">
                  <c:v>0.99043099999999995</c:v>
                </c:pt>
                <c:pt idx="8553">
                  <c:v>1.0025550000000001</c:v>
                </c:pt>
                <c:pt idx="8554">
                  <c:v>0.99717199999999995</c:v>
                </c:pt>
                <c:pt idx="8555">
                  <c:v>0.997977</c:v>
                </c:pt>
                <c:pt idx="8556">
                  <c:v>1.0013890000000001</c:v>
                </c:pt>
                <c:pt idx="8557">
                  <c:v>1.004534</c:v>
                </c:pt>
                <c:pt idx="8558">
                  <c:v>0.992502</c:v>
                </c:pt>
                <c:pt idx="8559">
                  <c:v>0.989672</c:v>
                </c:pt>
                <c:pt idx="8560">
                  <c:v>0.99625699999999995</c:v>
                </c:pt>
                <c:pt idx="8561">
                  <c:v>1.0038119999999999</c:v>
                </c:pt>
                <c:pt idx="8562">
                  <c:v>1.0027950000000001</c:v>
                </c:pt>
                <c:pt idx="8563">
                  <c:v>0.99519299999999999</c:v>
                </c:pt>
                <c:pt idx="8564">
                  <c:v>0.99672799999999995</c:v>
                </c:pt>
                <c:pt idx="8565">
                  <c:v>0.98759200000000003</c:v>
                </c:pt>
                <c:pt idx="8566">
                  <c:v>0.99385199999999996</c:v>
                </c:pt>
                <c:pt idx="8567">
                  <c:v>0.992012</c:v>
                </c:pt>
                <c:pt idx="8568">
                  <c:v>0.98885900000000004</c:v>
                </c:pt>
                <c:pt idx="8569">
                  <c:v>0.99875400000000003</c:v>
                </c:pt>
                <c:pt idx="8570">
                  <c:v>0.99719100000000005</c:v>
                </c:pt>
                <c:pt idx="8571">
                  <c:v>0.99206799999999995</c:v>
                </c:pt>
                <c:pt idx="8572">
                  <c:v>0.99826400000000004</c:v>
                </c:pt>
                <c:pt idx="8573">
                  <c:v>0.98532600000000004</c:v>
                </c:pt>
                <c:pt idx="8574">
                  <c:v>0.99616400000000005</c:v>
                </c:pt>
                <c:pt idx="8575">
                  <c:v>0.99807900000000005</c:v>
                </c:pt>
                <c:pt idx="8576">
                  <c:v>0.99351</c:v>
                </c:pt>
                <c:pt idx="8577">
                  <c:v>0.98608399999999996</c:v>
                </c:pt>
                <c:pt idx="8578">
                  <c:v>1.0022770000000001</c:v>
                </c:pt>
                <c:pt idx="8579">
                  <c:v>0.99517500000000003</c:v>
                </c:pt>
                <c:pt idx="8580">
                  <c:v>0.98202400000000001</c:v>
                </c:pt>
                <c:pt idx="8581">
                  <c:v>0.98772099999999996</c:v>
                </c:pt>
                <c:pt idx="8582">
                  <c:v>0.99304800000000004</c:v>
                </c:pt>
                <c:pt idx="8583">
                  <c:v>0.99210500000000001</c:v>
                </c:pt>
                <c:pt idx="8584">
                  <c:v>0.99020900000000001</c:v>
                </c:pt>
                <c:pt idx="8585">
                  <c:v>0.98915399999999998</c:v>
                </c:pt>
                <c:pt idx="8586">
                  <c:v>0.99597899999999995</c:v>
                </c:pt>
                <c:pt idx="8587">
                  <c:v>0.98116400000000004</c:v>
                </c:pt>
                <c:pt idx="8588">
                  <c:v>0.99096700000000004</c:v>
                </c:pt>
                <c:pt idx="8589">
                  <c:v>0.98611199999999999</c:v>
                </c:pt>
                <c:pt idx="8590">
                  <c:v>0.99311300000000002</c:v>
                </c:pt>
                <c:pt idx="8591">
                  <c:v>0.98290299999999997</c:v>
                </c:pt>
                <c:pt idx="8592">
                  <c:v>0.98066500000000001</c:v>
                </c:pt>
                <c:pt idx="8593">
                  <c:v>0.99748700000000001</c:v>
                </c:pt>
                <c:pt idx="8594">
                  <c:v>0.98820200000000002</c:v>
                </c:pt>
                <c:pt idx="8595">
                  <c:v>0.98987599999999998</c:v>
                </c:pt>
                <c:pt idx="8596">
                  <c:v>0.98827600000000004</c:v>
                </c:pt>
                <c:pt idx="8597">
                  <c:v>0.99184600000000001</c:v>
                </c:pt>
                <c:pt idx="8598">
                  <c:v>0.98272700000000002</c:v>
                </c:pt>
                <c:pt idx="8599">
                  <c:v>0.98987599999999998</c:v>
                </c:pt>
                <c:pt idx="8600">
                  <c:v>0.98949699999999996</c:v>
                </c:pt>
                <c:pt idx="8601">
                  <c:v>0.99030099999999999</c:v>
                </c:pt>
                <c:pt idx="8602">
                  <c:v>0.99336199999999997</c:v>
                </c:pt>
                <c:pt idx="8603">
                  <c:v>0.97871399999999997</c:v>
                </c:pt>
                <c:pt idx="8604">
                  <c:v>0.98182999999999998</c:v>
                </c:pt>
                <c:pt idx="8605">
                  <c:v>0.98958900000000005</c:v>
                </c:pt>
                <c:pt idx="8606">
                  <c:v>0.98170100000000005</c:v>
                </c:pt>
                <c:pt idx="8607">
                  <c:v>0.98468800000000001</c:v>
                </c:pt>
                <c:pt idx="8608">
                  <c:v>0.98933899999999997</c:v>
                </c:pt>
                <c:pt idx="8609">
                  <c:v>0.990865</c:v>
                </c:pt>
                <c:pt idx="8610">
                  <c:v>0.989506</c:v>
                </c:pt>
                <c:pt idx="8611">
                  <c:v>0.973082</c:v>
                </c:pt>
                <c:pt idx="8612">
                  <c:v>0.97695600000000005</c:v>
                </c:pt>
                <c:pt idx="8613">
                  <c:v>0.97724299999999997</c:v>
                </c:pt>
                <c:pt idx="8614">
                  <c:v>0.98212600000000005</c:v>
                </c:pt>
                <c:pt idx="8615">
                  <c:v>0.98985699999999999</c:v>
                </c:pt>
                <c:pt idx="8616">
                  <c:v>0.98664799999999997</c:v>
                </c:pt>
                <c:pt idx="8617">
                  <c:v>0.98156200000000005</c:v>
                </c:pt>
                <c:pt idx="8618">
                  <c:v>0.98516899999999996</c:v>
                </c:pt>
                <c:pt idx="8619">
                  <c:v>0.97873200000000005</c:v>
                </c:pt>
                <c:pt idx="8620">
                  <c:v>0.98502100000000004</c:v>
                </c:pt>
                <c:pt idx="8621">
                  <c:v>0.984124</c:v>
                </c:pt>
                <c:pt idx="8622">
                  <c:v>0.98247700000000004</c:v>
                </c:pt>
                <c:pt idx="8623">
                  <c:v>0.99082800000000004</c:v>
                </c:pt>
                <c:pt idx="8624">
                  <c:v>0.97973100000000002</c:v>
                </c:pt>
                <c:pt idx="8625">
                  <c:v>0.98774899999999999</c:v>
                </c:pt>
                <c:pt idx="8626">
                  <c:v>0.98659300000000005</c:v>
                </c:pt>
                <c:pt idx="8627">
                  <c:v>0.98465100000000005</c:v>
                </c:pt>
                <c:pt idx="8628">
                  <c:v>0.98205200000000004</c:v>
                </c:pt>
                <c:pt idx="8629">
                  <c:v>0.97741</c:v>
                </c:pt>
                <c:pt idx="8630">
                  <c:v>0.97908399999999995</c:v>
                </c:pt>
                <c:pt idx="8631">
                  <c:v>0.97961100000000001</c:v>
                </c:pt>
                <c:pt idx="8632">
                  <c:v>0.98975599999999997</c:v>
                </c:pt>
                <c:pt idx="8633">
                  <c:v>0.98060899999999995</c:v>
                </c:pt>
                <c:pt idx="8634">
                  <c:v>0.97777000000000003</c:v>
                </c:pt>
                <c:pt idx="8635">
                  <c:v>0.97995299999999996</c:v>
                </c:pt>
                <c:pt idx="8636">
                  <c:v>0.96908700000000003</c:v>
                </c:pt>
                <c:pt idx="8637">
                  <c:v>0.98166399999999998</c:v>
                </c:pt>
                <c:pt idx="8638">
                  <c:v>0.96713499999999997</c:v>
                </c:pt>
                <c:pt idx="8639">
                  <c:v>0.98470599999999997</c:v>
                </c:pt>
                <c:pt idx="8640">
                  <c:v>0.98649100000000001</c:v>
                </c:pt>
                <c:pt idx="8641">
                  <c:v>0.98219999999999996</c:v>
                </c:pt>
                <c:pt idx="8642">
                  <c:v>0.97708600000000001</c:v>
                </c:pt>
                <c:pt idx="8643">
                  <c:v>0.97052000000000005</c:v>
                </c:pt>
                <c:pt idx="8644">
                  <c:v>0.97642899999999999</c:v>
                </c:pt>
                <c:pt idx="8645">
                  <c:v>0.97132499999999999</c:v>
                </c:pt>
                <c:pt idx="8646">
                  <c:v>0.97635499999999997</c:v>
                </c:pt>
                <c:pt idx="8647">
                  <c:v>0.975024</c:v>
                </c:pt>
                <c:pt idx="8648">
                  <c:v>0.98086799999999996</c:v>
                </c:pt>
                <c:pt idx="8649">
                  <c:v>0.97333099999999995</c:v>
                </c:pt>
                <c:pt idx="8650">
                  <c:v>0.97826999999999997</c:v>
                </c:pt>
                <c:pt idx="8651">
                  <c:v>0.98126599999999997</c:v>
                </c:pt>
                <c:pt idx="8652">
                  <c:v>0.97282299999999999</c:v>
                </c:pt>
                <c:pt idx="8653">
                  <c:v>0.97075999999999996</c:v>
                </c:pt>
                <c:pt idx="8654">
                  <c:v>0.970418</c:v>
                </c:pt>
                <c:pt idx="8655">
                  <c:v>0.97862099999999996</c:v>
                </c:pt>
                <c:pt idx="8656">
                  <c:v>0.98063699999999998</c:v>
                </c:pt>
                <c:pt idx="8657">
                  <c:v>0.98551999999999995</c:v>
                </c:pt>
                <c:pt idx="8658">
                  <c:v>0.97309999999999997</c:v>
                </c:pt>
                <c:pt idx="8659">
                  <c:v>0.983236</c:v>
                </c:pt>
                <c:pt idx="8660">
                  <c:v>0.97247099999999997</c:v>
                </c:pt>
                <c:pt idx="8661">
                  <c:v>0.97635499999999997</c:v>
                </c:pt>
                <c:pt idx="8662">
                  <c:v>0.97010399999999997</c:v>
                </c:pt>
                <c:pt idx="8663">
                  <c:v>0.96778299999999995</c:v>
                </c:pt>
                <c:pt idx="8664">
                  <c:v>0.97049200000000002</c:v>
                </c:pt>
                <c:pt idx="8665">
                  <c:v>0.97050099999999995</c:v>
                </c:pt>
                <c:pt idx="8666">
                  <c:v>0.98046100000000003</c:v>
                </c:pt>
                <c:pt idx="8667">
                  <c:v>0.97433899999999996</c:v>
                </c:pt>
                <c:pt idx="8668">
                  <c:v>0.97153699999999998</c:v>
                </c:pt>
                <c:pt idx="8669">
                  <c:v>0.96927099999999999</c:v>
                </c:pt>
                <c:pt idx="8670">
                  <c:v>0.96863299999999997</c:v>
                </c:pt>
                <c:pt idx="8671">
                  <c:v>0.96589599999999998</c:v>
                </c:pt>
                <c:pt idx="8672">
                  <c:v>0.97437600000000002</c:v>
                </c:pt>
                <c:pt idx="8673">
                  <c:v>0.96535000000000004</c:v>
                </c:pt>
                <c:pt idx="8674">
                  <c:v>0.97215700000000005</c:v>
                </c:pt>
                <c:pt idx="8675">
                  <c:v>0.96301099999999995</c:v>
                </c:pt>
                <c:pt idx="8676">
                  <c:v>0.97021500000000005</c:v>
                </c:pt>
                <c:pt idx="8677">
                  <c:v>0.96651600000000004</c:v>
                </c:pt>
                <c:pt idx="8678">
                  <c:v>0.96560000000000001</c:v>
                </c:pt>
                <c:pt idx="8679">
                  <c:v>0.97439500000000001</c:v>
                </c:pt>
                <c:pt idx="8680">
                  <c:v>0.96889199999999998</c:v>
                </c:pt>
                <c:pt idx="8681">
                  <c:v>0.96083700000000005</c:v>
                </c:pt>
                <c:pt idx="8682">
                  <c:v>0.96541500000000002</c:v>
                </c:pt>
                <c:pt idx="8683">
                  <c:v>0.96579400000000004</c:v>
                </c:pt>
                <c:pt idx="8684">
                  <c:v>0.96668200000000004</c:v>
                </c:pt>
                <c:pt idx="8685">
                  <c:v>0.96826299999999998</c:v>
                </c:pt>
                <c:pt idx="8686">
                  <c:v>0.97154600000000002</c:v>
                </c:pt>
                <c:pt idx="8687">
                  <c:v>0.96965100000000004</c:v>
                </c:pt>
                <c:pt idx="8688">
                  <c:v>0.97174099999999997</c:v>
                </c:pt>
                <c:pt idx="8689">
                  <c:v>0.98179300000000003</c:v>
                </c:pt>
                <c:pt idx="8690">
                  <c:v>0.964611</c:v>
                </c:pt>
                <c:pt idx="8691">
                  <c:v>0.96244700000000005</c:v>
                </c:pt>
                <c:pt idx="8692">
                  <c:v>0.96974300000000002</c:v>
                </c:pt>
                <c:pt idx="8693">
                  <c:v>0.96033800000000002</c:v>
                </c:pt>
                <c:pt idx="8694">
                  <c:v>0.96737600000000001</c:v>
                </c:pt>
                <c:pt idx="8695">
                  <c:v>0.96808799999999995</c:v>
                </c:pt>
                <c:pt idx="8696">
                  <c:v>0.97222200000000003</c:v>
                </c:pt>
                <c:pt idx="8697">
                  <c:v>0.95978300000000005</c:v>
                </c:pt>
                <c:pt idx="8698">
                  <c:v>0.96202100000000002</c:v>
                </c:pt>
                <c:pt idx="8699">
                  <c:v>0.96429600000000004</c:v>
                </c:pt>
                <c:pt idx="8700">
                  <c:v>0.95812799999999998</c:v>
                </c:pt>
                <c:pt idx="8701">
                  <c:v>0.96114299999999997</c:v>
                </c:pt>
                <c:pt idx="8702">
                  <c:v>0.96097600000000005</c:v>
                </c:pt>
                <c:pt idx="8703">
                  <c:v>0.96872599999999998</c:v>
                </c:pt>
                <c:pt idx="8704">
                  <c:v>0.96188200000000001</c:v>
                </c:pt>
                <c:pt idx="8705">
                  <c:v>0.96642300000000003</c:v>
                </c:pt>
                <c:pt idx="8706">
                  <c:v>0.96759799999999996</c:v>
                </c:pt>
                <c:pt idx="8707">
                  <c:v>0.96062499999999995</c:v>
                </c:pt>
                <c:pt idx="8708">
                  <c:v>0.971889</c:v>
                </c:pt>
                <c:pt idx="8709">
                  <c:v>0.95841399999999999</c:v>
                </c:pt>
                <c:pt idx="8710">
                  <c:v>0.95500200000000002</c:v>
                </c:pt>
                <c:pt idx="8711">
                  <c:v>0.95801700000000001</c:v>
                </c:pt>
                <c:pt idx="8712">
                  <c:v>0.96265900000000004</c:v>
                </c:pt>
                <c:pt idx="8713">
                  <c:v>0.96594199999999997</c:v>
                </c:pt>
                <c:pt idx="8714">
                  <c:v>0.95921000000000001</c:v>
                </c:pt>
                <c:pt idx="8715">
                  <c:v>0.95501100000000005</c:v>
                </c:pt>
                <c:pt idx="8716">
                  <c:v>0.95570500000000003</c:v>
                </c:pt>
                <c:pt idx="8717">
                  <c:v>0.96267800000000003</c:v>
                </c:pt>
                <c:pt idx="8718">
                  <c:v>0.961059</c:v>
                </c:pt>
                <c:pt idx="8719">
                  <c:v>0.96594199999999997</c:v>
                </c:pt>
                <c:pt idx="8720">
                  <c:v>0.95599199999999995</c:v>
                </c:pt>
                <c:pt idx="8721">
                  <c:v>0.95849799999999996</c:v>
                </c:pt>
                <c:pt idx="8722">
                  <c:v>0.95880299999999996</c:v>
                </c:pt>
                <c:pt idx="8723">
                  <c:v>0.95880299999999996</c:v>
                </c:pt>
                <c:pt idx="8724">
                  <c:v>0.95783200000000002</c:v>
                </c:pt>
                <c:pt idx="8725">
                  <c:v>0.96079099999999995</c:v>
                </c:pt>
                <c:pt idx="8726">
                  <c:v>0.96536900000000003</c:v>
                </c:pt>
                <c:pt idx="8727">
                  <c:v>0.96031999999999995</c:v>
                </c:pt>
                <c:pt idx="8728">
                  <c:v>0.97049200000000002</c:v>
                </c:pt>
                <c:pt idx="8729">
                  <c:v>0.97021500000000005</c:v>
                </c:pt>
                <c:pt idx="8730">
                  <c:v>0.95994000000000002</c:v>
                </c:pt>
                <c:pt idx="8731">
                  <c:v>0.96918800000000005</c:v>
                </c:pt>
                <c:pt idx="8732">
                  <c:v>0.96124399999999999</c:v>
                </c:pt>
                <c:pt idx="8733">
                  <c:v>0.96135499999999996</c:v>
                </c:pt>
                <c:pt idx="8734">
                  <c:v>0.96799500000000005</c:v>
                </c:pt>
                <c:pt idx="8735">
                  <c:v>0.95530700000000002</c:v>
                </c:pt>
                <c:pt idx="8736">
                  <c:v>0.97040899999999997</c:v>
                </c:pt>
                <c:pt idx="8737">
                  <c:v>0.94794599999999996</c:v>
                </c:pt>
                <c:pt idx="8738">
                  <c:v>0.96265900000000004</c:v>
                </c:pt>
                <c:pt idx="8739">
                  <c:v>0.960144</c:v>
                </c:pt>
                <c:pt idx="8740">
                  <c:v>0.96013499999999996</c:v>
                </c:pt>
                <c:pt idx="8741">
                  <c:v>0.96139200000000002</c:v>
                </c:pt>
                <c:pt idx="8742">
                  <c:v>0.96092100000000003</c:v>
                </c:pt>
                <c:pt idx="8743">
                  <c:v>0.96246500000000001</c:v>
                </c:pt>
                <c:pt idx="8744">
                  <c:v>0.95856200000000003</c:v>
                </c:pt>
                <c:pt idx="8745">
                  <c:v>0.95055400000000001</c:v>
                </c:pt>
                <c:pt idx="8746">
                  <c:v>0.95481700000000003</c:v>
                </c:pt>
                <c:pt idx="8747">
                  <c:v>0.95940400000000003</c:v>
                </c:pt>
                <c:pt idx="8748">
                  <c:v>0.95190399999999997</c:v>
                </c:pt>
                <c:pt idx="8749">
                  <c:v>0.94476499999999997</c:v>
                </c:pt>
                <c:pt idx="8750">
                  <c:v>0.96230800000000005</c:v>
                </c:pt>
                <c:pt idx="8751">
                  <c:v>0.94888899999999998</c:v>
                </c:pt>
                <c:pt idx="8752">
                  <c:v>0.95249600000000001</c:v>
                </c:pt>
                <c:pt idx="8753">
                  <c:v>0.96450899999999995</c:v>
                </c:pt>
                <c:pt idx="8754">
                  <c:v>0.94601299999999999</c:v>
                </c:pt>
                <c:pt idx="8755">
                  <c:v>0.95011000000000001</c:v>
                </c:pt>
                <c:pt idx="8756">
                  <c:v>0.947465</c:v>
                </c:pt>
                <c:pt idx="8757">
                  <c:v>0.95759099999999997</c:v>
                </c:pt>
                <c:pt idx="8758">
                  <c:v>0.96094800000000002</c:v>
                </c:pt>
                <c:pt idx="8759">
                  <c:v>0.95377199999999995</c:v>
                </c:pt>
                <c:pt idx="8760">
                  <c:v>0.95580699999999996</c:v>
                </c:pt>
                <c:pt idx="8761">
                  <c:v>0.95216299999999998</c:v>
                </c:pt>
                <c:pt idx="8762">
                  <c:v>0.95896000000000003</c:v>
                </c:pt>
                <c:pt idx="8763">
                  <c:v>0.956731</c:v>
                </c:pt>
                <c:pt idx="8764">
                  <c:v>0.95884899999999995</c:v>
                </c:pt>
                <c:pt idx="8765">
                  <c:v>0.95106199999999996</c:v>
                </c:pt>
                <c:pt idx="8766">
                  <c:v>0.94781599999999999</c:v>
                </c:pt>
                <c:pt idx="8767">
                  <c:v>0.95150599999999996</c:v>
                </c:pt>
                <c:pt idx="8768">
                  <c:v>0.94367299999999998</c:v>
                </c:pt>
                <c:pt idx="8769">
                  <c:v>0.94350699999999998</c:v>
                </c:pt>
                <c:pt idx="8770">
                  <c:v>0.958507</c:v>
                </c:pt>
                <c:pt idx="8771">
                  <c:v>0.94721500000000003</c:v>
                </c:pt>
                <c:pt idx="8772">
                  <c:v>0.94560599999999995</c:v>
                </c:pt>
                <c:pt idx="8773">
                  <c:v>0.94764999999999999</c:v>
                </c:pt>
                <c:pt idx="8774">
                  <c:v>0.954789</c:v>
                </c:pt>
                <c:pt idx="8775">
                  <c:v>0.95095099999999999</c:v>
                </c:pt>
                <c:pt idx="8776">
                  <c:v>0.94628100000000004</c:v>
                </c:pt>
                <c:pt idx="8777">
                  <c:v>0.95418800000000004</c:v>
                </c:pt>
                <c:pt idx="8778">
                  <c:v>0.95071099999999997</c:v>
                </c:pt>
                <c:pt idx="8779">
                  <c:v>0.96289999999999998</c:v>
                </c:pt>
                <c:pt idx="8780">
                  <c:v>0.94390499999999999</c:v>
                </c:pt>
                <c:pt idx="8781">
                  <c:v>0.95229200000000003</c:v>
                </c:pt>
                <c:pt idx="8782">
                  <c:v>0.94092699999999996</c:v>
                </c:pt>
                <c:pt idx="8783">
                  <c:v>0.94664199999999998</c:v>
                </c:pt>
                <c:pt idx="8784">
                  <c:v>0.94059400000000004</c:v>
                </c:pt>
                <c:pt idx="8785">
                  <c:v>0.94093599999999999</c:v>
                </c:pt>
                <c:pt idx="8786">
                  <c:v>0.94600399999999996</c:v>
                </c:pt>
                <c:pt idx="8787">
                  <c:v>0.95087699999999997</c:v>
                </c:pt>
                <c:pt idx="8788">
                  <c:v>0.93895700000000004</c:v>
                </c:pt>
                <c:pt idx="8789">
                  <c:v>0.94009399999999999</c:v>
                </c:pt>
                <c:pt idx="8790">
                  <c:v>0.93917899999999999</c:v>
                </c:pt>
                <c:pt idx="8791">
                  <c:v>0.94737300000000002</c:v>
                </c:pt>
                <c:pt idx="8792">
                  <c:v>0.94258200000000003</c:v>
                </c:pt>
                <c:pt idx="8793">
                  <c:v>0.94366399999999995</c:v>
                </c:pt>
                <c:pt idx="8794">
                  <c:v>0.94869499999999995</c:v>
                </c:pt>
                <c:pt idx="8795">
                  <c:v>0.95416999999999996</c:v>
                </c:pt>
                <c:pt idx="8796">
                  <c:v>0.94961099999999998</c:v>
                </c:pt>
                <c:pt idx="8797">
                  <c:v>0.94533800000000001</c:v>
                </c:pt>
                <c:pt idx="8798">
                  <c:v>0.93914200000000003</c:v>
                </c:pt>
                <c:pt idx="8799">
                  <c:v>0.94590200000000002</c:v>
                </c:pt>
                <c:pt idx="8800">
                  <c:v>0.93755100000000002</c:v>
                </c:pt>
                <c:pt idx="8801">
                  <c:v>0.94088099999999997</c:v>
                </c:pt>
                <c:pt idx="8802">
                  <c:v>0.94432099999999997</c:v>
                </c:pt>
                <c:pt idx="8803">
                  <c:v>0.93590499999999999</c:v>
                </c:pt>
                <c:pt idx="8804">
                  <c:v>0.93425899999999995</c:v>
                </c:pt>
                <c:pt idx="8805">
                  <c:v>0.94359000000000004</c:v>
                </c:pt>
                <c:pt idx="8806">
                  <c:v>0.94296100000000005</c:v>
                </c:pt>
                <c:pt idx="8807">
                  <c:v>0.94379400000000002</c:v>
                </c:pt>
                <c:pt idx="8808">
                  <c:v>0.92702700000000005</c:v>
                </c:pt>
                <c:pt idx="8809">
                  <c:v>0.93872599999999995</c:v>
                </c:pt>
                <c:pt idx="8810">
                  <c:v>0.94341399999999997</c:v>
                </c:pt>
                <c:pt idx="8811">
                  <c:v>0.94480200000000003</c:v>
                </c:pt>
                <c:pt idx="8812">
                  <c:v>0.94590200000000002</c:v>
                </c:pt>
                <c:pt idx="8813">
                  <c:v>0.94346099999999999</c:v>
                </c:pt>
                <c:pt idx="8814">
                  <c:v>0.94318299999999999</c:v>
                </c:pt>
                <c:pt idx="8815">
                  <c:v>0.94769599999999998</c:v>
                </c:pt>
                <c:pt idx="8816">
                  <c:v>0.93867</c:v>
                </c:pt>
                <c:pt idx="8817">
                  <c:v>0.94199900000000003</c:v>
                </c:pt>
                <c:pt idx="8818">
                  <c:v>0.938948</c:v>
                </c:pt>
                <c:pt idx="8819">
                  <c:v>0.94387699999999997</c:v>
                </c:pt>
                <c:pt idx="8820">
                  <c:v>0.94401599999999997</c:v>
                </c:pt>
                <c:pt idx="8821">
                  <c:v>0.94516199999999995</c:v>
                </c:pt>
                <c:pt idx="8822">
                  <c:v>0.93612700000000004</c:v>
                </c:pt>
                <c:pt idx="8823">
                  <c:v>0.93297399999999997</c:v>
                </c:pt>
                <c:pt idx="8824">
                  <c:v>0.93634899999999999</c:v>
                </c:pt>
                <c:pt idx="8825">
                  <c:v>0.92366099999999995</c:v>
                </c:pt>
                <c:pt idx="8826">
                  <c:v>0.93186400000000003</c:v>
                </c:pt>
                <c:pt idx="8827">
                  <c:v>0.943886</c:v>
                </c:pt>
                <c:pt idx="8828">
                  <c:v>0.935581</c:v>
                </c:pt>
                <c:pt idx="8829">
                  <c:v>0.93463799999999997</c:v>
                </c:pt>
                <c:pt idx="8830">
                  <c:v>0.92897799999999997</c:v>
                </c:pt>
                <c:pt idx="8831">
                  <c:v>0.93815199999999999</c:v>
                </c:pt>
                <c:pt idx="8832">
                  <c:v>0.93416699999999997</c:v>
                </c:pt>
                <c:pt idx="8833">
                  <c:v>0.92609300000000006</c:v>
                </c:pt>
                <c:pt idx="8834">
                  <c:v>0.94135199999999997</c:v>
                </c:pt>
                <c:pt idx="8835">
                  <c:v>0.926593</c:v>
                </c:pt>
                <c:pt idx="8836">
                  <c:v>0.93511</c:v>
                </c:pt>
                <c:pt idx="8837">
                  <c:v>0.94441299999999995</c:v>
                </c:pt>
                <c:pt idx="8838">
                  <c:v>0.93223400000000001</c:v>
                </c:pt>
                <c:pt idx="8839">
                  <c:v>0.92477100000000001</c:v>
                </c:pt>
                <c:pt idx="8840">
                  <c:v>0.92729499999999998</c:v>
                </c:pt>
                <c:pt idx="8841">
                  <c:v>0.93257599999999996</c:v>
                </c:pt>
                <c:pt idx="8842">
                  <c:v>0.93307499999999999</c:v>
                </c:pt>
                <c:pt idx="8843">
                  <c:v>0.94342400000000004</c:v>
                </c:pt>
                <c:pt idx="8844">
                  <c:v>0.93919699999999995</c:v>
                </c:pt>
                <c:pt idx="8845">
                  <c:v>0.93946600000000002</c:v>
                </c:pt>
                <c:pt idx="8846">
                  <c:v>0.93990899999999999</c:v>
                </c:pt>
                <c:pt idx="8847">
                  <c:v>0.93446200000000001</c:v>
                </c:pt>
                <c:pt idx="8848">
                  <c:v>0.93427800000000005</c:v>
                </c:pt>
                <c:pt idx="8849">
                  <c:v>0.92924700000000005</c:v>
                </c:pt>
                <c:pt idx="8850">
                  <c:v>0.93750500000000003</c:v>
                </c:pt>
                <c:pt idx="8851">
                  <c:v>0.92814600000000003</c:v>
                </c:pt>
                <c:pt idx="8852">
                  <c:v>0.93610899999999997</c:v>
                </c:pt>
                <c:pt idx="8853">
                  <c:v>0.93416699999999997</c:v>
                </c:pt>
                <c:pt idx="8854">
                  <c:v>0.93229799999999996</c:v>
                </c:pt>
                <c:pt idx="8855">
                  <c:v>0.92789600000000005</c:v>
                </c:pt>
                <c:pt idx="8856">
                  <c:v>0.93617300000000003</c:v>
                </c:pt>
                <c:pt idx="8857">
                  <c:v>0.93109600000000003</c:v>
                </c:pt>
                <c:pt idx="8858">
                  <c:v>0.93917899999999999</c:v>
                </c:pt>
                <c:pt idx="8859">
                  <c:v>0.92765600000000004</c:v>
                </c:pt>
                <c:pt idx="8860">
                  <c:v>0.93034700000000004</c:v>
                </c:pt>
                <c:pt idx="8861">
                  <c:v>0.92459499999999994</c:v>
                </c:pt>
                <c:pt idx="8862">
                  <c:v>0.92461300000000002</c:v>
                </c:pt>
                <c:pt idx="8863">
                  <c:v>0.92436399999999996</c:v>
                </c:pt>
                <c:pt idx="8864">
                  <c:v>0.92252299999999998</c:v>
                </c:pt>
                <c:pt idx="8865">
                  <c:v>0.93086500000000005</c:v>
                </c:pt>
                <c:pt idx="8866">
                  <c:v>0.92701800000000001</c:v>
                </c:pt>
                <c:pt idx="8867">
                  <c:v>0.93634899999999999</c:v>
                </c:pt>
                <c:pt idx="8868">
                  <c:v>0.93505400000000005</c:v>
                </c:pt>
                <c:pt idx="8869">
                  <c:v>0.94244300000000003</c:v>
                </c:pt>
                <c:pt idx="8870">
                  <c:v>0.93851300000000004</c:v>
                </c:pt>
                <c:pt idx="8871">
                  <c:v>0.928396</c:v>
                </c:pt>
                <c:pt idx="8872">
                  <c:v>0.91739099999999996</c:v>
                </c:pt>
                <c:pt idx="8873">
                  <c:v>0.93325100000000005</c:v>
                </c:pt>
                <c:pt idx="8874">
                  <c:v>0.934388</c:v>
                </c:pt>
                <c:pt idx="8875">
                  <c:v>0.92904299999999995</c:v>
                </c:pt>
                <c:pt idx="8876">
                  <c:v>0.91971199999999997</c:v>
                </c:pt>
                <c:pt idx="8877">
                  <c:v>0.92097899999999999</c:v>
                </c:pt>
                <c:pt idx="8878">
                  <c:v>0.92285600000000001</c:v>
                </c:pt>
                <c:pt idx="8879">
                  <c:v>0.91680799999999996</c:v>
                </c:pt>
                <c:pt idx="8880">
                  <c:v>0.92847900000000005</c:v>
                </c:pt>
                <c:pt idx="8881">
                  <c:v>0.92903400000000003</c:v>
                </c:pt>
                <c:pt idx="8882">
                  <c:v>0.92716600000000005</c:v>
                </c:pt>
                <c:pt idx="8883">
                  <c:v>0.92774900000000005</c:v>
                </c:pt>
                <c:pt idx="8884">
                  <c:v>0.92596400000000001</c:v>
                </c:pt>
                <c:pt idx="8885">
                  <c:v>0.92268099999999997</c:v>
                </c:pt>
                <c:pt idx="8886">
                  <c:v>0.915551</c:v>
                </c:pt>
                <c:pt idx="8887">
                  <c:v>0.92597300000000005</c:v>
                </c:pt>
                <c:pt idx="8888">
                  <c:v>0.91864900000000005</c:v>
                </c:pt>
                <c:pt idx="8889">
                  <c:v>0.91665099999999999</c:v>
                </c:pt>
                <c:pt idx="8890">
                  <c:v>0.92274500000000004</c:v>
                </c:pt>
                <c:pt idx="8891">
                  <c:v>0.922597</c:v>
                </c:pt>
                <c:pt idx="8892">
                  <c:v>0.921099</c:v>
                </c:pt>
                <c:pt idx="8893">
                  <c:v>0.92132999999999998</c:v>
                </c:pt>
                <c:pt idx="8894">
                  <c:v>0.915273</c:v>
                </c:pt>
                <c:pt idx="8895">
                  <c:v>0.932141</c:v>
                </c:pt>
                <c:pt idx="8896">
                  <c:v>0.92254199999999997</c:v>
                </c:pt>
                <c:pt idx="8897">
                  <c:v>0.92201500000000003</c:v>
                </c:pt>
                <c:pt idx="8898">
                  <c:v>0.91790899999999997</c:v>
                </c:pt>
                <c:pt idx="8899">
                  <c:v>0.924068</c:v>
                </c:pt>
                <c:pt idx="8900">
                  <c:v>0.92389200000000005</c:v>
                </c:pt>
                <c:pt idx="8901">
                  <c:v>0.92339300000000002</c:v>
                </c:pt>
                <c:pt idx="8902">
                  <c:v>0.92124700000000004</c:v>
                </c:pt>
                <c:pt idx="8903">
                  <c:v>0.91976800000000003</c:v>
                </c:pt>
                <c:pt idx="8904">
                  <c:v>0.91916600000000004</c:v>
                </c:pt>
                <c:pt idx="8905">
                  <c:v>0.91350699999999996</c:v>
                </c:pt>
                <c:pt idx="8906">
                  <c:v>0.91726099999999999</c:v>
                </c:pt>
                <c:pt idx="8907">
                  <c:v>0.91819499999999998</c:v>
                </c:pt>
                <c:pt idx="8908">
                  <c:v>0.92291199999999995</c:v>
                </c:pt>
                <c:pt idx="8909">
                  <c:v>0.90550699999999995</c:v>
                </c:pt>
                <c:pt idx="8910">
                  <c:v>0.92042400000000002</c:v>
                </c:pt>
                <c:pt idx="8911">
                  <c:v>0.92064599999999996</c:v>
                </c:pt>
                <c:pt idx="8912">
                  <c:v>0.92759100000000005</c:v>
                </c:pt>
                <c:pt idx="8913">
                  <c:v>0.91387700000000005</c:v>
                </c:pt>
                <c:pt idx="8914">
                  <c:v>0.91763099999999997</c:v>
                </c:pt>
                <c:pt idx="8915">
                  <c:v>0.91309099999999999</c:v>
                </c:pt>
                <c:pt idx="8916">
                  <c:v>0.91851000000000005</c:v>
                </c:pt>
                <c:pt idx="8917">
                  <c:v>0.904694</c:v>
                </c:pt>
                <c:pt idx="8918">
                  <c:v>0.91550399999999998</c:v>
                </c:pt>
                <c:pt idx="8919">
                  <c:v>0.91590199999999999</c:v>
                </c:pt>
                <c:pt idx="8920">
                  <c:v>0.91939800000000005</c:v>
                </c:pt>
                <c:pt idx="8921">
                  <c:v>0.91257299999999997</c:v>
                </c:pt>
                <c:pt idx="8922">
                  <c:v>0.91293299999999999</c:v>
                </c:pt>
                <c:pt idx="8923">
                  <c:v>0.91125999999999996</c:v>
                </c:pt>
                <c:pt idx="8924">
                  <c:v>0.92276400000000003</c:v>
                </c:pt>
                <c:pt idx="8925">
                  <c:v>0.90542400000000001</c:v>
                </c:pt>
                <c:pt idx="8926">
                  <c:v>0.91037199999999996</c:v>
                </c:pt>
                <c:pt idx="8927">
                  <c:v>0.91106500000000001</c:v>
                </c:pt>
                <c:pt idx="8928">
                  <c:v>0.91714099999999998</c:v>
                </c:pt>
                <c:pt idx="8929">
                  <c:v>0.91984200000000005</c:v>
                </c:pt>
                <c:pt idx="8930">
                  <c:v>0.91393199999999997</c:v>
                </c:pt>
                <c:pt idx="8931">
                  <c:v>0.91181400000000001</c:v>
                </c:pt>
                <c:pt idx="8932">
                  <c:v>0.90798599999999996</c:v>
                </c:pt>
                <c:pt idx="8933">
                  <c:v>0.920489</c:v>
                </c:pt>
                <c:pt idx="8934">
                  <c:v>0.91121300000000005</c:v>
                </c:pt>
                <c:pt idx="8935">
                  <c:v>0.91896299999999997</c:v>
                </c:pt>
                <c:pt idx="8936">
                  <c:v>0.90536899999999998</c:v>
                </c:pt>
                <c:pt idx="8937">
                  <c:v>0.90773599999999999</c:v>
                </c:pt>
                <c:pt idx="8938">
                  <c:v>0.91091699999999998</c:v>
                </c:pt>
                <c:pt idx="8939">
                  <c:v>0.91828799999999999</c:v>
                </c:pt>
                <c:pt idx="8940">
                  <c:v>0.91537500000000005</c:v>
                </c:pt>
                <c:pt idx="8941">
                  <c:v>0.92147800000000002</c:v>
                </c:pt>
                <c:pt idx="8942">
                  <c:v>0.908161</c:v>
                </c:pt>
                <c:pt idx="8943">
                  <c:v>0.91746499999999997</c:v>
                </c:pt>
                <c:pt idx="8944">
                  <c:v>0.91538399999999998</c:v>
                </c:pt>
                <c:pt idx="8945">
                  <c:v>0.90914200000000001</c:v>
                </c:pt>
                <c:pt idx="8946">
                  <c:v>0.91542100000000004</c:v>
                </c:pt>
                <c:pt idx="8947">
                  <c:v>0.90142900000000004</c:v>
                </c:pt>
                <c:pt idx="8948">
                  <c:v>0.91134300000000001</c:v>
                </c:pt>
                <c:pt idx="8949">
                  <c:v>0.91641099999999998</c:v>
                </c:pt>
                <c:pt idx="8950">
                  <c:v>0.91607799999999995</c:v>
                </c:pt>
                <c:pt idx="8951">
                  <c:v>0.91908299999999998</c:v>
                </c:pt>
                <c:pt idx="8952">
                  <c:v>0.910991</c:v>
                </c:pt>
                <c:pt idx="8953">
                  <c:v>0.90425900000000003</c:v>
                </c:pt>
                <c:pt idx="8954">
                  <c:v>0.90929899999999997</c:v>
                </c:pt>
                <c:pt idx="8955">
                  <c:v>0.91553200000000001</c:v>
                </c:pt>
                <c:pt idx="8956">
                  <c:v>0.91133399999999998</c:v>
                </c:pt>
                <c:pt idx="8957">
                  <c:v>0.91580899999999998</c:v>
                </c:pt>
                <c:pt idx="8958">
                  <c:v>0.91208299999999998</c:v>
                </c:pt>
                <c:pt idx="8959">
                  <c:v>0.90754199999999996</c:v>
                </c:pt>
                <c:pt idx="8960">
                  <c:v>0.90434199999999998</c:v>
                </c:pt>
                <c:pt idx="8961">
                  <c:v>0.90381500000000004</c:v>
                </c:pt>
                <c:pt idx="8962">
                  <c:v>0.90661700000000001</c:v>
                </c:pt>
                <c:pt idx="8963">
                  <c:v>0.89668499999999995</c:v>
                </c:pt>
                <c:pt idx="8964">
                  <c:v>0.90695000000000003</c:v>
                </c:pt>
                <c:pt idx="8965">
                  <c:v>0.91236899999999999</c:v>
                </c:pt>
                <c:pt idx="8966">
                  <c:v>0.91210999999999998</c:v>
                </c:pt>
                <c:pt idx="8967">
                  <c:v>0.90729199999999999</c:v>
                </c:pt>
                <c:pt idx="8968">
                  <c:v>0.91457999999999995</c:v>
                </c:pt>
                <c:pt idx="8969">
                  <c:v>0.90729199999999999</c:v>
                </c:pt>
                <c:pt idx="8970">
                  <c:v>0.90214099999999997</c:v>
                </c:pt>
                <c:pt idx="8971">
                  <c:v>0.90559999999999996</c:v>
                </c:pt>
                <c:pt idx="8972">
                  <c:v>0.90518399999999999</c:v>
                </c:pt>
                <c:pt idx="8973">
                  <c:v>0.90108699999999997</c:v>
                </c:pt>
                <c:pt idx="8974">
                  <c:v>0.90922499999999995</c:v>
                </c:pt>
                <c:pt idx="8975">
                  <c:v>0.90551700000000002</c:v>
                </c:pt>
                <c:pt idx="8976">
                  <c:v>0.90364900000000004</c:v>
                </c:pt>
                <c:pt idx="8977">
                  <c:v>0.90925299999999998</c:v>
                </c:pt>
                <c:pt idx="8978">
                  <c:v>0.91344199999999998</c:v>
                </c:pt>
                <c:pt idx="8979">
                  <c:v>0.90970600000000001</c:v>
                </c:pt>
                <c:pt idx="8980">
                  <c:v>0.89326300000000003</c:v>
                </c:pt>
                <c:pt idx="8981">
                  <c:v>0.91001100000000001</c:v>
                </c:pt>
                <c:pt idx="8982">
                  <c:v>0.90129000000000004</c:v>
                </c:pt>
                <c:pt idx="8983">
                  <c:v>0.91191599999999995</c:v>
                </c:pt>
                <c:pt idx="8984">
                  <c:v>0.90257600000000004</c:v>
                </c:pt>
                <c:pt idx="8985">
                  <c:v>0.904416</c:v>
                </c:pt>
                <c:pt idx="8986">
                  <c:v>0.90861499999999995</c:v>
                </c:pt>
                <c:pt idx="8987">
                  <c:v>0.90012499999999995</c:v>
                </c:pt>
                <c:pt idx="8988">
                  <c:v>0.89660200000000001</c:v>
                </c:pt>
                <c:pt idx="8989">
                  <c:v>0.90726399999999996</c:v>
                </c:pt>
                <c:pt idx="8990">
                  <c:v>0.89712000000000003</c:v>
                </c:pt>
                <c:pt idx="8991">
                  <c:v>0.90707899999999997</c:v>
                </c:pt>
                <c:pt idx="8992">
                  <c:v>0.905914</c:v>
                </c:pt>
                <c:pt idx="8993">
                  <c:v>0.90256700000000001</c:v>
                </c:pt>
                <c:pt idx="8994">
                  <c:v>0.90228900000000001</c:v>
                </c:pt>
                <c:pt idx="8995">
                  <c:v>0.90634000000000003</c:v>
                </c:pt>
                <c:pt idx="8996">
                  <c:v>0.90362100000000001</c:v>
                </c:pt>
                <c:pt idx="8997">
                  <c:v>0.90060600000000002</c:v>
                </c:pt>
                <c:pt idx="8998">
                  <c:v>0.90422199999999997</c:v>
                </c:pt>
                <c:pt idx="8999">
                  <c:v>0.890239</c:v>
                </c:pt>
                <c:pt idx="9000">
                  <c:v>0.90462900000000002</c:v>
                </c:pt>
                <c:pt idx="9001">
                  <c:v>0.91015900000000005</c:v>
                </c:pt>
                <c:pt idx="9002">
                  <c:v>0.91411699999999996</c:v>
                </c:pt>
                <c:pt idx="9003">
                  <c:v>0.89581599999999995</c:v>
                </c:pt>
                <c:pt idx="9004">
                  <c:v>0.90769900000000003</c:v>
                </c:pt>
                <c:pt idx="9005">
                  <c:v>0.89234800000000003</c:v>
                </c:pt>
                <c:pt idx="9006">
                  <c:v>0.89763700000000002</c:v>
                </c:pt>
                <c:pt idx="9007">
                  <c:v>0.90585899999999997</c:v>
                </c:pt>
                <c:pt idx="9008">
                  <c:v>0.89858099999999996</c:v>
                </c:pt>
                <c:pt idx="9009">
                  <c:v>0.90547999999999995</c:v>
                </c:pt>
                <c:pt idx="9010">
                  <c:v>0.88715999999999995</c:v>
                </c:pt>
                <c:pt idx="9011">
                  <c:v>0.90192799999999995</c:v>
                </c:pt>
                <c:pt idx="9012">
                  <c:v>0.89459500000000003</c:v>
                </c:pt>
                <c:pt idx="9013">
                  <c:v>0.90582200000000002</c:v>
                </c:pt>
                <c:pt idx="9014">
                  <c:v>0.89235699999999996</c:v>
                </c:pt>
                <c:pt idx="9015">
                  <c:v>0.89528799999999997</c:v>
                </c:pt>
                <c:pt idx="9016">
                  <c:v>0.89912599999999998</c:v>
                </c:pt>
                <c:pt idx="9017">
                  <c:v>0.89715699999999998</c:v>
                </c:pt>
                <c:pt idx="9018">
                  <c:v>0.89837699999999998</c:v>
                </c:pt>
                <c:pt idx="9019">
                  <c:v>0.89246800000000004</c:v>
                </c:pt>
                <c:pt idx="9020">
                  <c:v>0.89722999999999997</c:v>
                </c:pt>
                <c:pt idx="9021">
                  <c:v>0.89829400000000004</c:v>
                </c:pt>
                <c:pt idx="9022">
                  <c:v>0.89452100000000001</c:v>
                </c:pt>
                <c:pt idx="9023">
                  <c:v>0.89936700000000003</c:v>
                </c:pt>
                <c:pt idx="9024">
                  <c:v>0.88613299999999995</c:v>
                </c:pt>
                <c:pt idx="9025">
                  <c:v>0.905748</c:v>
                </c:pt>
                <c:pt idx="9026">
                  <c:v>0.89239400000000002</c:v>
                </c:pt>
                <c:pt idx="9027">
                  <c:v>0.89346700000000001</c:v>
                </c:pt>
                <c:pt idx="9028">
                  <c:v>0.90285300000000002</c:v>
                </c:pt>
                <c:pt idx="9029">
                  <c:v>0.89777600000000002</c:v>
                </c:pt>
                <c:pt idx="9030">
                  <c:v>0.88880599999999998</c:v>
                </c:pt>
                <c:pt idx="9031">
                  <c:v>0.89810000000000001</c:v>
                </c:pt>
                <c:pt idx="9032">
                  <c:v>0.90729199999999999</c:v>
                </c:pt>
                <c:pt idx="9033">
                  <c:v>0.89737800000000001</c:v>
                </c:pt>
                <c:pt idx="9034">
                  <c:v>0.90032900000000005</c:v>
                </c:pt>
                <c:pt idx="9035">
                  <c:v>0.89679600000000004</c:v>
                </c:pt>
                <c:pt idx="9036">
                  <c:v>0.89937599999999995</c:v>
                </c:pt>
                <c:pt idx="9037">
                  <c:v>0.89135799999999998</c:v>
                </c:pt>
                <c:pt idx="9038">
                  <c:v>0.89139500000000005</c:v>
                </c:pt>
                <c:pt idx="9039">
                  <c:v>0.886189</c:v>
                </c:pt>
                <c:pt idx="9040">
                  <c:v>0.88959200000000005</c:v>
                </c:pt>
                <c:pt idx="9041">
                  <c:v>0.89601900000000001</c:v>
                </c:pt>
                <c:pt idx="9042">
                  <c:v>0.88834299999999999</c:v>
                </c:pt>
                <c:pt idx="9043">
                  <c:v>0.889629</c:v>
                </c:pt>
                <c:pt idx="9044">
                  <c:v>0.88803799999999999</c:v>
                </c:pt>
                <c:pt idx="9045">
                  <c:v>0.89629599999999998</c:v>
                </c:pt>
                <c:pt idx="9046">
                  <c:v>0.88669699999999996</c:v>
                </c:pt>
                <c:pt idx="9047">
                  <c:v>0.89255099999999998</c:v>
                </c:pt>
                <c:pt idx="9048">
                  <c:v>0.90090199999999998</c:v>
                </c:pt>
                <c:pt idx="9049">
                  <c:v>0.885772</c:v>
                </c:pt>
                <c:pt idx="9050">
                  <c:v>0.88667899999999999</c:v>
                </c:pt>
                <c:pt idx="9051">
                  <c:v>0.88881500000000002</c:v>
                </c:pt>
                <c:pt idx="9052">
                  <c:v>0.89362399999999997</c:v>
                </c:pt>
                <c:pt idx="9053">
                  <c:v>0.89523299999999995</c:v>
                </c:pt>
                <c:pt idx="9054">
                  <c:v>0.89256000000000002</c:v>
                </c:pt>
                <c:pt idx="9055">
                  <c:v>0.90072600000000003</c:v>
                </c:pt>
                <c:pt idx="9056">
                  <c:v>0.88948099999999997</c:v>
                </c:pt>
                <c:pt idx="9057">
                  <c:v>0.88711300000000004</c:v>
                </c:pt>
                <c:pt idx="9058">
                  <c:v>0.89029499999999995</c:v>
                </c:pt>
                <c:pt idx="9059">
                  <c:v>0.88269299999999995</c:v>
                </c:pt>
                <c:pt idx="9060">
                  <c:v>0.88877799999999996</c:v>
                </c:pt>
                <c:pt idx="9061">
                  <c:v>0.87981699999999996</c:v>
                </c:pt>
                <c:pt idx="9062">
                  <c:v>0.88871299999999998</c:v>
                </c:pt>
                <c:pt idx="9063">
                  <c:v>0.88712299999999999</c:v>
                </c:pt>
                <c:pt idx="9064">
                  <c:v>0.88867600000000002</c:v>
                </c:pt>
                <c:pt idx="9065">
                  <c:v>0.87768000000000002</c:v>
                </c:pt>
                <c:pt idx="9066">
                  <c:v>0.88224000000000002</c:v>
                </c:pt>
                <c:pt idx="9067">
                  <c:v>0.88359900000000002</c:v>
                </c:pt>
                <c:pt idx="9068">
                  <c:v>0.88837999999999995</c:v>
                </c:pt>
                <c:pt idx="9069">
                  <c:v>0.88694700000000004</c:v>
                </c:pt>
                <c:pt idx="9070">
                  <c:v>0.89046999999999998</c:v>
                </c:pt>
                <c:pt idx="9071">
                  <c:v>0.88664200000000004</c:v>
                </c:pt>
                <c:pt idx="9072">
                  <c:v>0.88348800000000005</c:v>
                </c:pt>
                <c:pt idx="9073">
                  <c:v>0.88730799999999999</c:v>
                </c:pt>
                <c:pt idx="9074">
                  <c:v>0.89095999999999997</c:v>
                </c:pt>
                <c:pt idx="9075">
                  <c:v>0.88575400000000004</c:v>
                </c:pt>
                <c:pt idx="9076">
                  <c:v>0.88908299999999996</c:v>
                </c:pt>
                <c:pt idx="9077">
                  <c:v>0.88501399999999997</c:v>
                </c:pt>
                <c:pt idx="9078">
                  <c:v>0.88136099999999995</c:v>
                </c:pt>
                <c:pt idx="9079">
                  <c:v>0.88800999999999997</c:v>
                </c:pt>
                <c:pt idx="9080">
                  <c:v>0.88729800000000003</c:v>
                </c:pt>
                <c:pt idx="9081">
                  <c:v>0.879965</c:v>
                </c:pt>
                <c:pt idx="9082">
                  <c:v>0.86825699999999995</c:v>
                </c:pt>
                <c:pt idx="9083">
                  <c:v>0.88231400000000004</c:v>
                </c:pt>
                <c:pt idx="9084">
                  <c:v>0.87772700000000003</c:v>
                </c:pt>
                <c:pt idx="9085">
                  <c:v>0.88117599999999996</c:v>
                </c:pt>
                <c:pt idx="9086">
                  <c:v>0.88948099999999997</c:v>
                </c:pt>
                <c:pt idx="9087">
                  <c:v>0.88907400000000003</c:v>
                </c:pt>
                <c:pt idx="9088">
                  <c:v>0.88509700000000002</c:v>
                </c:pt>
                <c:pt idx="9089">
                  <c:v>0.89108100000000001</c:v>
                </c:pt>
                <c:pt idx="9090">
                  <c:v>0.88103699999999996</c:v>
                </c:pt>
                <c:pt idx="9091">
                  <c:v>0.89701799999999998</c:v>
                </c:pt>
                <c:pt idx="9092">
                  <c:v>0.88673400000000002</c:v>
                </c:pt>
                <c:pt idx="9093">
                  <c:v>0.89040600000000003</c:v>
                </c:pt>
                <c:pt idx="9094">
                  <c:v>0.88641999999999999</c:v>
                </c:pt>
                <c:pt idx="9095">
                  <c:v>0.88183299999999998</c:v>
                </c:pt>
                <c:pt idx="9096">
                  <c:v>0.86731400000000003</c:v>
                </c:pt>
                <c:pt idx="9097">
                  <c:v>0.87851299999999999</c:v>
                </c:pt>
                <c:pt idx="9098">
                  <c:v>0.87207599999999996</c:v>
                </c:pt>
                <c:pt idx="9099">
                  <c:v>0.88846400000000003</c:v>
                </c:pt>
                <c:pt idx="9100">
                  <c:v>0.88578199999999996</c:v>
                </c:pt>
                <c:pt idx="9101">
                  <c:v>0.87188200000000005</c:v>
                </c:pt>
                <c:pt idx="9102">
                  <c:v>0.88189799999999996</c:v>
                </c:pt>
                <c:pt idx="9103">
                  <c:v>0.88389499999999999</c:v>
                </c:pt>
                <c:pt idx="9104">
                  <c:v>0.88800100000000004</c:v>
                </c:pt>
                <c:pt idx="9105">
                  <c:v>0.88447799999999999</c:v>
                </c:pt>
                <c:pt idx="9106">
                  <c:v>0.882193</c:v>
                </c:pt>
                <c:pt idx="9107">
                  <c:v>0.877135</c:v>
                </c:pt>
                <c:pt idx="9108">
                  <c:v>0.87777300000000003</c:v>
                </c:pt>
                <c:pt idx="9109">
                  <c:v>0.87400900000000004</c:v>
                </c:pt>
                <c:pt idx="9110">
                  <c:v>0.86365099999999995</c:v>
                </c:pt>
                <c:pt idx="9111">
                  <c:v>0.877301</c:v>
                </c:pt>
                <c:pt idx="9112">
                  <c:v>0.885745</c:v>
                </c:pt>
                <c:pt idx="9113">
                  <c:v>0.87547900000000001</c:v>
                </c:pt>
                <c:pt idx="9114">
                  <c:v>0.88732599999999995</c:v>
                </c:pt>
                <c:pt idx="9115">
                  <c:v>0.87931700000000002</c:v>
                </c:pt>
                <c:pt idx="9116">
                  <c:v>0.87006000000000006</c:v>
                </c:pt>
                <c:pt idx="9117">
                  <c:v>0.87744</c:v>
                </c:pt>
                <c:pt idx="9118">
                  <c:v>0.87079099999999998</c:v>
                </c:pt>
                <c:pt idx="9119">
                  <c:v>0.88056599999999996</c:v>
                </c:pt>
                <c:pt idx="9120">
                  <c:v>0.88307199999999997</c:v>
                </c:pt>
                <c:pt idx="9121">
                  <c:v>0.86988500000000002</c:v>
                </c:pt>
                <c:pt idx="9122">
                  <c:v>0.87981699999999996</c:v>
                </c:pt>
                <c:pt idx="9123">
                  <c:v>0.88322000000000001</c:v>
                </c:pt>
                <c:pt idx="9124">
                  <c:v>0.87202100000000005</c:v>
                </c:pt>
                <c:pt idx="9125">
                  <c:v>0.88187899999999997</c:v>
                </c:pt>
                <c:pt idx="9126">
                  <c:v>0.86500200000000005</c:v>
                </c:pt>
                <c:pt idx="9127">
                  <c:v>0.87706099999999998</c:v>
                </c:pt>
                <c:pt idx="9128">
                  <c:v>0.87397199999999997</c:v>
                </c:pt>
                <c:pt idx="9129">
                  <c:v>0.87391700000000005</c:v>
                </c:pt>
                <c:pt idx="9130">
                  <c:v>0.87773599999999996</c:v>
                </c:pt>
                <c:pt idx="9131">
                  <c:v>0.86587099999999995</c:v>
                </c:pt>
                <c:pt idx="9132">
                  <c:v>0.88014999999999999</c:v>
                </c:pt>
                <c:pt idx="9133">
                  <c:v>0.87129900000000005</c:v>
                </c:pt>
                <c:pt idx="9134">
                  <c:v>0.86746199999999996</c:v>
                </c:pt>
                <c:pt idx="9135">
                  <c:v>0.88218399999999997</c:v>
                </c:pt>
                <c:pt idx="9136">
                  <c:v>0.88014000000000003</c:v>
                </c:pt>
                <c:pt idx="9137">
                  <c:v>0.86379899999999998</c:v>
                </c:pt>
                <c:pt idx="9138">
                  <c:v>0.86994000000000005</c:v>
                </c:pt>
                <c:pt idx="9139">
                  <c:v>0.86793299999999995</c:v>
                </c:pt>
                <c:pt idx="9140">
                  <c:v>0.87902100000000005</c:v>
                </c:pt>
                <c:pt idx="9141">
                  <c:v>0.87045799999999995</c:v>
                </c:pt>
                <c:pt idx="9142">
                  <c:v>0.87057799999999996</c:v>
                </c:pt>
                <c:pt idx="9143">
                  <c:v>0.87162300000000004</c:v>
                </c:pt>
                <c:pt idx="9144">
                  <c:v>0.87478599999999995</c:v>
                </c:pt>
                <c:pt idx="9145">
                  <c:v>0.87326899999999996</c:v>
                </c:pt>
                <c:pt idx="9146">
                  <c:v>0.88087099999999996</c:v>
                </c:pt>
                <c:pt idx="9147">
                  <c:v>0.87472099999999997</c:v>
                </c:pt>
                <c:pt idx="9148">
                  <c:v>0.87021700000000002</c:v>
                </c:pt>
                <c:pt idx="9149">
                  <c:v>0.86964399999999997</c:v>
                </c:pt>
                <c:pt idx="9150">
                  <c:v>0.872224</c:v>
                </c:pt>
                <c:pt idx="9151">
                  <c:v>0.87957600000000002</c:v>
                </c:pt>
                <c:pt idx="9152">
                  <c:v>0.87777300000000003</c:v>
                </c:pt>
                <c:pt idx="9153">
                  <c:v>0.87020799999999998</c:v>
                </c:pt>
                <c:pt idx="9154">
                  <c:v>0.87336199999999997</c:v>
                </c:pt>
                <c:pt idx="9155">
                  <c:v>0.87441599999999997</c:v>
                </c:pt>
                <c:pt idx="9156">
                  <c:v>0.86590800000000001</c:v>
                </c:pt>
                <c:pt idx="9157">
                  <c:v>0.878633</c:v>
                </c:pt>
                <c:pt idx="9158">
                  <c:v>0.86591700000000005</c:v>
                </c:pt>
                <c:pt idx="9159">
                  <c:v>0.88330299999999995</c:v>
                </c:pt>
                <c:pt idx="9160">
                  <c:v>0.87500800000000001</c:v>
                </c:pt>
                <c:pt idx="9161">
                  <c:v>0.87314899999999995</c:v>
                </c:pt>
                <c:pt idx="9162">
                  <c:v>0.86135799999999996</c:v>
                </c:pt>
                <c:pt idx="9163">
                  <c:v>0.87619199999999997</c:v>
                </c:pt>
                <c:pt idx="9164">
                  <c:v>0.86888600000000005</c:v>
                </c:pt>
                <c:pt idx="9165">
                  <c:v>0.88164799999999999</c:v>
                </c:pt>
                <c:pt idx="9166">
                  <c:v>0.86880299999999999</c:v>
                </c:pt>
                <c:pt idx="9167">
                  <c:v>0.86258800000000002</c:v>
                </c:pt>
                <c:pt idx="9168">
                  <c:v>0.87257600000000002</c:v>
                </c:pt>
                <c:pt idx="9169">
                  <c:v>0.86899700000000002</c:v>
                </c:pt>
                <c:pt idx="9170">
                  <c:v>0.87253899999999995</c:v>
                </c:pt>
                <c:pt idx="9171">
                  <c:v>0.870587</c:v>
                </c:pt>
                <c:pt idx="9172">
                  <c:v>0.87043899999999996</c:v>
                </c:pt>
                <c:pt idx="9173">
                  <c:v>0.87374099999999999</c:v>
                </c:pt>
                <c:pt idx="9174">
                  <c:v>0.87364799999999998</c:v>
                </c:pt>
                <c:pt idx="9175">
                  <c:v>0.87681100000000001</c:v>
                </c:pt>
                <c:pt idx="9176">
                  <c:v>0.86834</c:v>
                </c:pt>
                <c:pt idx="9177">
                  <c:v>0.87068000000000001</c:v>
                </c:pt>
                <c:pt idx="9178">
                  <c:v>0.86884899999999998</c:v>
                </c:pt>
                <c:pt idx="9179">
                  <c:v>0.86834</c:v>
                </c:pt>
                <c:pt idx="9180">
                  <c:v>0.86658299999999999</c:v>
                </c:pt>
                <c:pt idx="9181">
                  <c:v>0.865344</c:v>
                </c:pt>
                <c:pt idx="9182">
                  <c:v>0.87125300000000006</c:v>
                </c:pt>
                <c:pt idx="9183">
                  <c:v>0.878799</c:v>
                </c:pt>
                <c:pt idx="9184">
                  <c:v>0.86485400000000001</c:v>
                </c:pt>
                <c:pt idx="9185">
                  <c:v>0.87645099999999998</c:v>
                </c:pt>
                <c:pt idx="9186">
                  <c:v>0.872668</c:v>
                </c:pt>
                <c:pt idx="9187">
                  <c:v>0.86613899999999999</c:v>
                </c:pt>
                <c:pt idx="9188">
                  <c:v>0.86020200000000002</c:v>
                </c:pt>
                <c:pt idx="9189">
                  <c:v>0.86559299999999995</c:v>
                </c:pt>
                <c:pt idx="9190">
                  <c:v>0.86760999999999999</c:v>
                </c:pt>
                <c:pt idx="9191">
                  <c:v>0.86261600000000005</c:v>
                </c:pt>
                <c:pt idx="9192">
                  <c:v>0.87460099999999996</c:v>
                </c:pt>
                <c:pt idx="9193">
                  <c:v>0.85919400000000001</c:v>
                </c:pt>
                <c:pt idx="9194">
                  <c:v>0.86406799999999995</c:v>
                </c:pt>
                <c:pt idx="9195">
                  <c:v>0.85822299999999996</c:v>
                </c:pt>
                <c:pt idx="9196">
                  <c:v>0.86645399999999995</c:v>
                </c:pt>
                <c:pt idx="9197">
                  <c:v>0.86786799999999997</c:v>
                </c:pt>
                <c:pt idx="9198">
                  <c:v>0.86850700000000003</c:v>
                </c:pt>
                <c:pt idx="9199">
                  <c:v>0.86761900000000003</c:v>
                </c:pt>
                <c:pt idx="9200">
                  <c:v>0.86227399999999998</c:v>
                </c:pt>
                <c:pt idx="9201">
                  <c:v>0.86843300000000001</c:v>
                </c:pt>
                <c:pt idx="9202">
                  <c:v>0.86390999999999996</c:v>
                </c:pt>
                <c:pt idx="9203">
                  <c:v>0.86729500000000004</c:v>
                </c:pt>
                <c:pt idx="9204">
                  <c:v>0.86882999999999999</c:v>
                </c:pt>
                <c:pt idx="9205">
                  <c:v>0.86076600000000003</c:v>
                </c:pt>
                <c:pt idx="9206">
                  <c:v>0.86907100000000004</c:v>
                </c:pt>
                <c:pt idx="9207">
                  <c:v>0.86722100000000002</c:v>
                </c:pt>
                <c:pt idx="9208">
                  <c:v>0.85279400000000005</c:v>
                </c:pt>
                <c:pt idx="9209">
                  <c:v>0.86270800000000003</c:v>
                </c:pt>
                <c:pt idx="9210">
                  <c:v>0.86044200000000004</c:v>
                </c:pt>
                <c:pt idx="9211">
                  <c:v>0.86099700000000001</c:v>
                </c:pt>
                <c:pt idx="9212">
                  <c:v>0.85960099999999995</c:v>
                </c:pt>
                <c:pt idx="9213">
                  <c:v>0.85164799999999996</c:v>
                </c:pt>
                <c:pt idx="9214">
                  <c:v>0.86785900000000005</c:v>
                </c:pt>
                <c:pt idx="9215">
                  <c:v>0.86033099999999996</c:v>
                </c:pt>
                <c:pt idx="9216">
                  <c:v>0.87062399999999995</c:v>
                </c:pt>
                <c:pt idx="9217">
                  <c:v>0.85428300000000001</c:v>
                </c:pt>
                <c:pt idx="9218">
                  <c:v>0.86783100000000002</c:v>
                </c:pt>
                <c:pt idx="9219">
                  <c:v>0.86394700000000002</c:v>
                </c:pt>
                <c:pt idx="9220">
                  <c:v>0.86183900000000002</c:v>
                </c:pt>
                <c:pt idx="9221">
                  <c:v>0.86003600000000002</c:v>
                </c:pt>
                <c:pt idx="9222">
                  <c:v>0.85059300000000004</c:v>
                </c:pt>
                <c:pt idx="9223">
                  <c:v>0.86519599999999997</c:v>
                </c:pt>
                <c:pt idx="9224">
                  <c:v>0.86153400000000002</c:v>
                </c:pt>
                <c:pt idx="9225">
                  <c:v>0.86254200000000003</c:v>
                </c:pt>
                <c:pt idx="9226">
                  <c:v>0.85585500000000003</c:v>
                </c:pt>
                <c:pt idx="9227">
                  <c:v>0.85366399999999998</c:v>
                </c:pt>
                <c:pt idx="9228">
                  <c:v>0.86377199999999998</c:v>
                </c:pt>
                <c:pt idx="9229">
                  <c:v>0.85580900000000004</c:v>
                </c:pt>
                <c:pt idx="9230">
                  <c:v>0.86471500000000001</c:v>
                </c:pt>
                <c:pt idx="9231">
                  <c:v>0.85538400000000003</c:v>
                </c:pt>
                <c:pt idx="9232">
                  <c:v>0.8649</c:v>
                </c:pt>
                <c:pt idx="9233">
                  <c:v>0.85854699999999995</c:v>
                </c:pt>
                <c:pt idx="9234">
                  <c:v>0.85799199999999998</c:v>
                </c:pt>
                <c:pt idx="9235">
                  <c:v>0.85897199999999996</c:v>
                </c:pt>
                <c:pt idx="9236">
                  <c:v>0.85638300000000001</c:v>
                </c:pt>
                <c:pt idx="9237">
                  <c:v>0.85775100000000004</c:v>
                </c:pt>
                <c:pt idx="9238">
                  <c:v>0.86495500000000003</c:v>
                </c:pt>
                <c:pt idx="9239">
                  <c:v>0.86374399999999996</c:v>
                </c:pt>
                <c:pt idx="9240">
                  <c:v>0.86830300000000005</c:v>
                </c:pt>
                <c:pt idx="9241">
                  <c:v>0.85969300000000004</c:v>
                </c:pt>
                <c:pt idx="9242">
                  <c:v>0.86255099999999996</c:v>
                </c:pt>
                <c:pt idx="9243">
                  <c:v>0.86066399999999998</c:v>
                </c:pt>
                <c:pt idx="9244">
                  <c:v>0.86249500000000001</c:v>
                </c:pt>
                <c:pt idx="9245">
                  <c:v>0.86394700000000002</c:v>
                </c:pt>
                <c:pt idx="9246">
                  <c:v>0.86136699999999999</c:v>
                </c:pt>
                <c:pt idx="9247">
                  <c:v>0.84996499999999997</c:v>
                </c:pt>
                <c:pt idx="9248">
                  <c:v>0.85632699999999995</c:v>
                </c:pt>
                <c:pt idx="9249">
                  <c:v>0.86034100000000002</c:v>
                </c:pt>
                <c:pt idx="9250">
                  <c:v>0.85317399999999999</c:v>
                </c:pt>
                <c:pt idx="9251">
                  <c:v>0.86427100000000001</c:v>
                </c:pt>
                <c:pt idx="9252">
                  <c:v>0.86094199999999999</c:v>
                </c:pt>
                <c:pt idx="9253">
                  <c:v>0.86402100000000004</c:v>
                </c:pt>
                <c:pt idx="9254">
                  <c:v>0.853738</c:v>
                </c:pt>
                <c:pt idx="9255">
                  <c:v>0.85570800000000002</c:v>
                </c:pt>
                <c:pt idx="9256">
                  <c:v>0.86008200000000001</c:v>
                </c:pt>
                <c:pt idx="9257">
                  <c:v>0.85142600000000002</c:v>
                </c:pt>
                <c:pt idx="9258">
                  <c:v>0.85269300000000003</c:v>
                </c:pt>
                <c:pt idx="9259">
                  <c:v>0.85894400000000004</c:v>
                </c:pt>
                <c:pt idx="9260">
                  <c:v>0.85761299999999996</c:v>
                </c:pt>
                <c:pt idx="9261">
                  <c:v>0.854931</c:v>
                </c:pt>
                <c:pt idx="9262">
                  <c:v>0.85307200000000005</c:v>
                </c:pt>
                <c:pt idx="9263">
                  <c:v>0.86247700000000005</c:v>
                </c:pt>
                <c:pt idx="9264">
                  <c:v>0.84324100000000002</c:v>
                </c:pt>
                <c:pt idx="9265">
                  <c:v>0.85026100000000004</c:v>
                </c:pt>
                <c:pt idx="9266">
                  <c:v>0.85871299999999995</c:v>
                </c:pt>
                <c:pt idx="9267">
                  <c:v>0.86280100000000004</c:v>
                </c:pt>
                <c:pt idx="9268">
                  <c:v>0.85645700000000002</c:v>
                </c:pt>
                <c:pt idx="9269">
                  <c:v>0.85607699999999998</c:v>
                </c:pt>
                <c:pt idx="9270">
                  <c:v>0.84772700000000001</c:v>
                </c:pt>
                <c:pt idx="9271">
                  <c:v>0.84565500000000005</c:v>
                </c:pt>
                <c:pt idx="9272">
                  <c:v>0.85204500000000005</c:v>
                </c:pt>
                <c:pt idx="9273">
                  <c:v>0.85286799999999996</c:v>
                </c:pt>
                <c:pt idx="9274">
                  <c:v>0.85756600000000005</c:v>
                </c:pt>
                <c:pt idx="9275">
                  <c:v>0.85365400000000002</c:v>
                </c:pt>
                <c:pt idx="9276">
                  <c:v>0.85765899999999995</c:v>
                </c:pt>
                <c:pt idx="9277">
                  <c:v>0.85851</c:v>
                </c:pt>
                <c:pt idx="9278">
                  <c:v>0.84898399999999996</c:v>
                </c:pt>
                <c:pt idx="9279">
                  <c:v>0.84631199999999995</c:v>
                </c:pt>
                <c:pt idx="9280">
                  <c:v>0.845082</c:v>
                </c:pt>
                <c:pt idx="9281">
                  <c:v>0.84628400000000004</c:v>
                </c:pt>
                <c:pt idx="9282">
                  <c:v>0.85138899999999995</c:v>
                </c:pt>
                <c:pt idx="9283">
                  <c:v>0.86480699999999999</c:v>
                </c:pt>
                <c:pt idx="9284">
                  <c:v>0.85084300000000002</c:v>
                </c:pt>
                <c:pt idx="9285">
                  <c:v>0.851213</c:v>
                </c:pt>
                <c:pt idx="9286">
                  <c:v>0.84557199999999999</c:v>
                </c:pt>
                <c:pt idx="9287">
                  <c:v>0.84872499999999995</c:v>
                </c:pt>
                <c:pt idx="9288">
                  <c:v>0.84530400000000006</c:v>
                </c:pt>
                <c:pt idx="9289">
                  <c:v>0.85478299999999996</c:v>
                </c:pt>
                <c:pt idx="9290">
                  <c:v>0.84443400000000002</c:v>
                </c:pt>
                <c:pt idx="9291">
                  <c:v>0.85316400000000003</c:v>
                </c:pt>
                <c:pt idx="9292">
                  <c:v>0.854043</c:v>
                </c:pt>
                <c:pt idx="9293">
                  <c:v>0.84930799999999995</c:v>
                </c:pt>
                <c:pt idx="9294">
                  <c:v>0.85435700000000003</c:v>
                </c:pt>
                <c:pt idx="9295">
                  <c:v>0.85234100000000002</c:v>
                </c:pt>
                <c:pt idx="9296">
                  <c:v>0.85038100000000005</c:v>
                </c:pt>
                <c:pt idx="9297">
                  <c:v>0.85280400000000001</c:v>
                </c:pt>
                <c:pt idx="9298">
                  <c:v>0.84650599999999998</c:v>
                </c:pt>
                <c:pt idx="9299">
                  <c:v>0.84735700000000003</c:v>
                </c:pt>
                <c:pt idx="9300">
                  <c:v>0.849715</c:v>
                </c:pt>
                <c:pt idx="9301">
                  <c:v>0.84766200000000003</c:v>
                </c:pt>
                <c:pt idx="9302">
                  <c:v>0.84656100000000001</c:v>
                </c:pt>
                <c:pt idx="9303">
                  <c:v>0.85205500000000001</c:v>
                </c:pt>
                <c:pt idx="9304">
                  <c:v>0.85651200000000005</c:v>
                </c:pt>
                <c:pt idx="9305">
                  <c:v>0.85248000000000002</c:v>
                </c:pt>
                <c:pt idx="9306">
                  <c:v>0.84936299999999998</c:v>
                </c:pt>
                <c:pt idx="9307">
                  <c:v>0.84210399999999996</c:v>
                </c:pt>
                <c:pt idx="9308">
                  <c:v>0.85396899999999998</c:v>
                </c:pt>
                <c:pt idx="9309">
                  <c:v>0.85035300000000003</c:v>
                </c:pt>
                <c:pt idx="9310">
                  <c:v>0.85300699999999996</c:v>
                </c:pt>
                <c:pt idx="9311">
                  <c:v>0.84123499999999996</c:v>
                </c:pt>
                <c:pt idx="9312">
                  <c:v>0.84607100000000002</c:v>
                </c:pt>
                <c:pt idx="9313">
                  <c:v>0.845109</c:v>
                </c:pt>
                <c:pt idx="9314">
                  <c:v>0.84333400000000003</c:v>
                </c:pt>
                <c:pt idx="9315">
                  <c:v>0.85601300000000002</c:v>
                </c:pt>
                <c:pt idx="9316">
                  <c:v>0.85002</c:v>
                </c:pt>
                <c:pt idx="9317">
                  <c:v>0.84728300000000001</c:v>
                </c:pt>
                <c:pt idx="9318">
                  <c:v>0.85468100000000002</c:v>
                </c:pt>
                <c:pt idx="9319">
                  <c:v>0.84545199999999998</c:v>
                </c:pt>
                <c:pt idx="9320">
                  <c:v>0.85407999999999995</c:v>
                </c:pt>
                <c:pt idx="9321">
                  <c:v>0.84961299999999995</c:v>
                </c:pt>
                <c:pt idx="9322">
                  <c:v>0.84248299999999998</c:v>
                </c:pt>
                <c:pt idx="9323">
                  <c:v>0.84855000000000003</c:v>
                </c:pt>
                <c:pt idx="9324">
                  <c:v>0.84877199999999997</c:v>
                </c:pt>
                <c:pt idx="9325">
                  <c:v>0.85030700000000004</c:v>
                </c:pt>
                <c:pt idx="9326">
                  <c:v>0.84338900000000006</c:v>
                </c:pt>
                <c:pt idx="9327">
                  <c:v>0.85248000000000002</c:v>
                </c:pt>
                <c:pt idx="9328">
                  <c:v>0.85175900000000004</c:v>
                </c:pt>
                <c:pt idx="9329">
                  <c:v>0.85175900000000004</c:v>
                </c:pt>
                <c:pt idx="9330">
                  <c:v>0.84637600000000002</c:v>
                </c:pt>
                <c:pt idx="9331">
                  <c:v>0.84321400000000002</c:v>
                </c:pt>
                <c:pt idx="9332">
                  <c:v>0.83894999999999997</c:v>
                </c:pt>
                <c:pt idx="9333">
                  <c:v>0.84279700000000002</c:v>
                </c:pt>
                <c:pt idx="9334">
                  <c:v>0.84833700000000001</c:v>
                </c:pt>
                <c:pt idx="9335">
                  <c:v>0.84170599999999995</c:v>
                </c:pt>
                <c:pt idx="9336">
                  <c:v>0.843001</c:v>
                </c:pt>
                <c:pt idx="9337">
                  <c:v>0.84747700000000004</c:v>
                </c:pt>
                <c:pt idx="9338">
                  <c:v>0.84829100000000002</c:v>
                </c:pt>
                <c:pt idx="9339">
                  <c:v>0.85028800000000004</c:v>
                </c:pt>
                <c:pt idx="9340">
                  <c:v>0.84368500000000002</c:v>
                </c:pt>
                <c:pt idx="9341">
                  <c:v>0.84046699999999996</c:v>
                </c:pt>
                <c:pt idx="9342">
                  <c:v>0.84581200000000001</c:v>
                </c:pt>
                <c:pt idx="9343">
                  <c:v>0.85122200000000003</c:v>
                </c:pt>
                <c:pt idx="9344">
                  <c:v>0.84284400000000004</c:v>
                </c:pt>
                <c:pt idx="9345">
                  <c:v>0.84904900000000005</c:v>
                </c:pt>
                <c:pt idx="9346">
                  <c:v>0.84537799999999996</c:v>
                </c:pt>
                <c:pt idx="9347">
                  <c:v>0.85247099999999998</c:v>
                </c:pt>
                <c:pt idx="9348">
                  <c:v>0.84434200000000004</c:v>
                </c:pt>
                <c:pt idx="9349">
                  <c:v>0.83243100000000003</c:v>
                </c:pt>
                <c:pt idx="9350">
                  <c:v>0.83457599999999998</c:v>
                </c:pt>
                <c:pt idx="9351">
                  <c:v>0.837175</c:v>
                </c:pt>
                <c:pt idx="9352">
                  <c:v>0.83545499999999995</c:v>
                </c:pt>
                <c:pt idx="9353">
                  <c:v>0.83913499999999996</c:v>
                </c:pt>
                <c:pt idx="9354">
                  <c:v>0.83876499999999998</c:v>
                </c:pt>
                <c:pt idx="9355">
                  <c:v>0.83926500000000004</c:v>
                </c:pt>
                <c:pt idx="9356">
                  <c:v>0.85058400000000001</c:v>
                </c:pt>
                <c:pt idx="9357">
                  <c:v>0.84081799999999995</c:v>
                </c:pt>
                <c:pt idx="9358">
                  <c:v>0.85244299999999995</c:v>
                </c:pt>
                <c:pt idx="9359">
                  <c:v>0.84911400000000004</c:v>
                </c:pt>
                <c:pt idx="9360">
                  <c:v>0.83753500000000003</c:v>
                </c:pt>
                <c:pt idx="9361">
                  <c:v>0.83863600000000005</c:v>
                </c:pt>
                <c:pt idx="9362">
                  <c:v>0.84240899999999996</c:v>
                </c:pt>
                <c:pt idx="9363">
                  <c:v>0.84786499999999998</c:v>
                </c:pt>
                <c:pt idx="9364">
                  <c:v>0.83544499999999999</c:v>
                </c:pt>
                <c:pt idx="9365">
                  <c:v>0.84635800000000005</c:v>
                </c:pt>
                <c:pt idx="9366">
                  <c:v>0.84265900000000005</c:v>
                </c:pt>
                <c:pt idx="9367">
                  <c:v>0.84929900000000003</c:v>
                </c:pt>
                <c:pt idx="9368">
                  <c:v>0.83692500000000003</c:v>
                </c:pt>
                <c:pt idx="9369">
                  <c:v>0.84059600000000001</c:v>
                </c:pt>
                <c:pt idx="9370">
                  <c:v>0.83493700000000004</c:v>
                </c:pt>
                <c:pt idx="9371">
                  <c:v>0.83918199999999998</c:v>
                </c:pt>
                <c:pt idx="9372">
                  <c:v>0.83516800000000002</c:v>
                </c:pt>
                <c:pt idx="9373">
                  <c:v>0.85145300000000002</c:v>
                </c:pt>
                <c:pt idx="9374">
                  <c:v>0.83396599999999999</c:v>
                </c:pt>
                <c:pt idx="9375">
                  <c:v>0.83003499999999997</c:v>
                </c:pt>
                <c:pt idx="9376">
                  <c:v>0.85101899999999997</c:v>
                </c:pt>
                <c:pt idx="9377">
                  <c:v>0.84431400000000001</c:v>
                </c:pt>
                <c:pt idx="9378">
                  <c:v>0.85026999999999997</c:v>
                </c:pt>
                <c:pt idx="9379">
                  <c:v>0.83664799999999995</c:v>
                </c:pt>
                <c:pt idx="9380">
                  <c:v>0.84107699999999996</c:v>
                </c:pt>
                <c:pt idx="9381">
                  <c:v>0.838978</c:v>
                </c:pt>
                <c:pt idx="9382">
                  <c:v>0.83916299999999999</c:v>
                </c:pt>
                <c:pt idx="9383">
                  <c:v>0.84982599999999997</c:v>
                </c:pt>
                <c:pt idx="9384">
                  <c:v>0.839588</c:v>
                </c:pt>
                <c:pt idx="9385">
                  <c:v>0.83874700000000002</c:v>
                </c:pt>
                <c:pt idx="9386">
                  <c:v>0.85280400000000001</c:v>
                </c:pt>
                <c:pt idx="9387">
                  <c:v>0.83540800000000004</c:v>
                </c:pt>
                <c:pt idx="9388">
                  <c:v>0.83497399999999999</c:v>
                </c:pt>
                <c:pt idx="9389">
                  <c:v>0.83518599999999998</c:v>
                </c:pt>
                <c:pt idx="9390">
                  <c:v>0.84277000000000002</c:v>
                </c:pt>
                <c:pt idx="9391">
                  <c:v>0.83939399999999997</c:v>
                </c:pt>
                <c:pt idx="9392">
                  <c:v>0.84263100000000002</c:v>
                </c:pt>
                <c:pt idx="9393">
                  <c:v>0.83948699999999998</c:v>
                </c:pt>
                <c:pt idx="9394">
                  <c:v>0.83617600000000003</c:v>
                </c:pt>
                <c:pt idx="9395">
                  <c:v>0.83111699999999999</c:v>
                </c:pt>
                <c:pt idx="9396">
                  <c:v>0.83749799999999996</c:v>
                </c:pt>
                <c:pt idx="9397">
                  <c:v>0.84395299999999995</c:v>
                </c:pt>
                <c:pt idx="9398">
                  <c:v>0.82309900000000003</c:v>
                </c:pt>
                <c:pt idx="9399">
                  <c:v>0.83525099999999997</c:v>
                </c:pt>
                <c:pt idx="9400">
                  <c:v>0.83931100000000003</c:v>
                </c:pt>
                <c:pt idx="9401">
                  <c:v>0.83453900000000003</c:v>
                </c:pt>
                <c:pt idx="9402">
                  <c:v>0.83721199999999996</c:v>
                </c:pt>
                <c:pt idx="9403">
                  <c:v>0.83421500000000004</c:v>
                </c:pt>
                <c:pt idx="9404">
                  <c:v>0.83982900000000005</c:v>
                </c:pt>
                <c:pt idx="9405">
                  <c:v>0.84073500000000001</c:v>
                </c:pt>
                <c:pt idx="9406">
                  <c:v>0.835982</c:v>
                </c:pt>
                <c:pt idx="9407">
                  <c:v>0.83979199999999998</c:v>
                </c:pt>
                <c:pt idx="9408">
                  <c:v>0.83440999999999999</c:v>
                </c:pt>
                <c:pt idx="9409">
                  <c:v>0.83186599999999999</c:v>
                </c:pt>
                <c:pt idx="9410">
                  <c:v>0.83536200000000005</c:v>
                </c:pt>
                <c:pt idx="9411">
                  <c:v>0.84107699999999996</c:v>
                </c:pt>
                <c:pt idx="9412">
                  <c:v>0.83933000000000002</c:v>
                </c:pt>
                <c:pt idx="9413">
                  <c:v>0.83546399999999998</c:v>
                </c:pt>
                <c:pt idx="9414">
                  <c:v>0.82782500000000003</c:v>
                </c:pt>
                <c:pt idx="9415">
                  <c:v>0.84207600000000005</c:v>
                </c:pt>
                <c:pt idx="9416">
                  <c:v>0.83446500000000001</c:v>
                </c:pt>
                <c:pt idx="9417">
                  <c:v>0.835399</c:v>
                </c:pt>
                <c:pt idx="9418">
                  <c:v>0.83732300000000004</c:v>
                </c:pt>
                <c:pt idx="9419">
                  <c:v>0.83876499999999998</c:v>
                </c:pt>
                <c:pt idx="9420">
                  <c:v>0.83702699999999997</c:v>
                </c:pt>
                <c:pt idx="9421">
                  <c:v>0.84186300000000003</c:v>
                </c:pt>
                <c:pt idx="9422">
                  <c:v>0.82968399999999998</c:v>
                </c:pt>
                <c:pt idx="9423">
                  <c:v>0.83698099999999998</c:v>
                </c:pt>
                <c:pt idx="9424">
                  <c:v>0.83036799999999999</c:v>
                </c:pt>
                <c:pt idx="9425">
                  <c:v>0.84083699999999995</c:v>
                </c:pt>
                <c:pt idx="9426">
                  <c:v>0.84294500000000006</c:v>
                </c:pt>
                <c:pt idx="9427">
                  <c:v>0.83515899999999998</c:v>
                </c:pt>
                <c:pt idx="9428">
                  <c:v>0.84590500000000002</c:v>
                </c:pt>
                <c:pt idx="9429">
                  <c:v>0.83243100000000003</c:v>
                </c:pt>
                <c:pt idx="9430">
                  <c:v>0.84547899999999998</c:v>
                </c:pt>
                <c:pt idx="9431">
                  <c:v>0.83501999999999998</c:v>
                </c:pt>
                <c:pt idx="9432">
                  <c:v>0.84221500000000005</c:v>
                </c:pt>
                <c:pt idx="9433">
                  <c:v>0.83702699999999997</c:v>
                </c:pt>
                <c:pt idx="9434">
                  <c:v>0.83744300000000005</c:v>
                </c:pt>
                <c:pt idx="9435">
                  <c:v>0.82764899999999997</c:v>
                </c:pt>
                <c:pt idx="9436">
                  <c:v>0.83187599999999995</c:v>
                </c:pt>
                <c:pt idx="9437">
                  <c:v>0.81221500000000002</c:v>
                </c:pt>
                <c:pt idx="9438">
                  <c:v>0.83035899999999996</c:v>
                </c:pt>
                <c:pt idx="9439">
                  <c:v>0.83933000000000002</c:v>
                </c:pt>
                <c:pt idx="9440">
                  <c:v>0.83047899999999997</c:v>
                </c:pt>
                <c:pt idx="9441">
                  <c:v>0.82998899999999998</c:v>
                </c:pt>
                <c:pt idx="9442">
                  <c:v>0.83951399999999998</c:v>
                </c:pt>
                <c:pt idx="9443">
                  <c:v>0.82497699999999996</c:v>
                </c:pt>
                <c:pt idx="9444">
                  <c:v>0.82226699999999997</c:v>
                </c:pt>
                <c:pt idx="9445">
                  <c:v>0.83450199999999997</c:v>
                </c:pt>
                <c:pt idx="9446">
                  <c:v>0.83462199999999998</c:v>
                </c:pt>
                <c:pt idx="9447">
                  <c:v>0.83580600000000005</c:v>
                </c:pt>
                <c:pt idx="9448">
                  <c:v>0.82385799999999998</c:v>
                </c:pt>
                <c:pt idx="9449">
                  <c:v>0.83512200000000003</c:v>
                </c:pt>
                <c:pt idx="9450">
                  <c:v>0.83828400000000003</c:v>
                </c:pt>
                <c:pt idx="9451">
                  <c:v>0.83266200000000001</c:v>
                </c:pt>
                <c:pt idx="9452">
                  <c:v>0.83520499999999998</c:v>
                </c:pt>
                <c:pt idx="9453">
                  <c:v>0.82302500000000001</c:v>
                </c:pt>
                <c:pt idx="9454">
                  <c:v>0.81750500000000004</c:v>
                </c:pt>
                <c:pt idx="9455">
                  <c:v>0.83078399999999997</c:v>
                </c:pt>
                <c:pt idx="9456">
                  <c:v>0.83423400000000003</c:v>
                </c:pt>
                <c:pt idx="9457">
                  <c:v>0.83162599999999998</c:v>
                </c:pt>
                <c:pt idx="9458">
                  <c:v>0.82759400000000005</c:v>
                </c:pt>
                <c:pt idx="9459">
                  <c:v>0.83536200000000005</c:v>
                </c:pt>
                <c:pt idx="9460">
                  <c:v>0.84232600000000002</c:v>
                </c:pt>
                <c:pt idx="9461">
                  <c:v>0.83316999999999997</c:v>
                </c:pt>
                <c:pt idx="9462">
                  <c:v>0.82980399999999999</c:v>
                </c:pt>
                <c:pt idx="9463">
                  <c:v>0.841808</c:v>
                </c:pt>
                <c:pt idx="9464">
                  <c:v>0.82555000000000001</c:v>
                </c:pt>
                <c:pt idx="9465">
                  <c:v>0.82995200000000002</c:v>
                </c:pt>
                <c:pt idx="9466">
                  <c:v>0.83646299999999996</c:v>
                </c:pt>
                <c:pt idx="9467">
                  <c:v>0.83384599999999998</c:v>
                </c:pt>
                <c:pt idx="9468">
                  <c:v>0.82920300000000002</c:v>
                </c:pt>
                <c:pt idx="9469">
                  <c:v>0.82448699999999997</c:v>
                </c:pt>
                <c:pt idx="9470">
                  <c:v>0.83542700000000003</c:v>
                </c:pt>
                <c:pt idx="9471">
                  <c:v>0.82231299999999996</c:v>
                </c:pt>
                <c:pt idx="9472">
                  <c:v>0.82946200000000003</c:v>
                </c:pt>
                <c:pt idx="9473">
                  <c:v>0.81883600000000001</c:v>
                </c:pt>
                <c:pt idx="9474">
                  <c:v>0.81618199999999996</c:v>
                </c:pt>
                <c:pt idx="9475">
                  <c:v>0.82724299999999995</c:v>
                </c:pt>
                <c:pt idx="9476">
                  <c:v>0.83124699999999996</c:v>
                </c:pt>
                <c:pt idx="9477">
                  <c:v>0.83101599999999998</c:v>
                </c:pt>
                <c:pt idx="9478">
                  <c:v>0.83561200000000002</c:v>
                </c:pt>
                <c:pt idx="9479">
                  <c:v>0.83397500000000002</c:v>
                </c:pt>
                <c:pt idx="9480">
                  <c:v>0.82852800000000004</c:v>
                </c:pt>
                <c:pt idx="9481">
                  <c:v>0.83136699999999997</c:v>
                </c:pt>
                <c:pt idx="9482">
                  <c:v>0.82313599999999998</c:v>
                </c:pt>
                <c:pt idx="9483">
                  <c:v>0.82216500000000003</c:v>
                </c:pt>
                <c:pt idx="9484">
                  <c:v>0.81645000000000001</c:v>
                </c:pt>
                <c:pt idx="9485">
                  <c:v>0.83545499999999995</c:v>
                </c:pt>
                <c:pt idx="9486">
                  <c:v>0.820214</c:v>
                </c:pt>
                <c:pt idx="9487">
                  <c:v>0.82194299999999998</c:v>
                </c:pt>
                <c:pt idx="9488">
                  <c:v>0.82087100000000002</c:v>
                </c:pt>
                <c:pt idx="9489">
                  <c:v>0.82959099999999997</c:v>
                </c:pt>
                <c:pt idx="9490">
                  <c:v>0.82918499999999995</c:v>
                </c:pt>
                <c:pt idx="9491">
                  <c:v>0.82539300000000004</c:v>
                </c:pt>
                <c:pt idx="9492">
                  <c:v>0.82672500000000004</c:v>
                </c:pt>
                <c:pt idx="9493">
                  <c:v>0.82142599999999999</c:v>
                </c:pt>
                <c:pt idx="9494">
                  <c:v>0.82518899999999995</c:v>
                </c:pt>
                <c:pt idx="9495">
                  <c:v>0.83141299999999996</c:v>
                </c:pt>
                <c:pt idx="9496">
                  <c:v>0.82472699999999999</c:v>
                </c:pt>
                <c:pt idx="9497">
                  <c:v>0.82579100000000005</c:v>
                </c:pt>
                <c:pt idx="9498">
                  <c:v>0.82851900000000001</c:v>
                </c:pt>
                <c:pt idx="9499">
                  <c:v>0.82797299999999996</c:v>
                </c:pt>
                <c:pt idx="9500">
                  <c:v>0.83847899999999997</c:v>
                </c:pt>
                <c:pt idx="9501">
                  <c:v>0.81748600000000005</c:v>
                </c:pt>
                <c:pt idx="9502">
                  <c:v>0.81686599999999998</c:v>
                </c:pt>
                <c:pt idx="9503">
                  <c:v>0.828426</c:v>
                </c:pt>
                <c:pt idx="9504">
                  <c:v>0.82667800000000002</c:v>
                </c:pt>
                <c:pt idx="9505">
                  <c:v>0.81324099999999999</c:v>
                </c:pt>
                <c:pt idx="9506">
                  <c:v>0.82696499999999995</c:v>
                </c:pt>
                <c:pt idx="9507">
                  <c:v>0.82590200000000003</c:v>
                </c:pt>
                <c:pt idx="9508">
                  <c:v>0.82567000000000002</c:v>
                </c:pt>
                <c:pt idx="9509">
                  <c:v>0.82277599999999995</c:v>
                </c:pt>
                <c:pt idx="9510">
                  <c:v>0.81868799999999997</c:v>
                </c:pt>
                <c:pt idx="9511">
                  <c:v>0.82355299999999998</c:v>
                </c:pt>
                <c:pt idx="9512">
                  <c:v>0.82186000000000003</c:v>
                </c:pt>
                <c:pt idx="9513">
                  <c:v>0.83025700000000002</c:v>
                </c:pt>
                <c:pt idx="9514">
                  <c:v>0.82053799999999999</c:v>
                </c:pt>
                <c:pt idx="9515">
                  <c:v>0.81471199999999999</c:v>
                </c:pt>
                <c:pt idx="9516">
                  <c:v>0.81360200000000005</c:v>
                </c:pt>
                <c:pt idx="9517">
                  <c:v>0.81779100000000005</c:v>
                </c:pt>
                <c:pt idx="9518">
                  <c:v>0.82462500000000005</c:v>
                </c:pt>
                <c:pt idx="9519">
                  <c:v>0.81985300000000005</c:v>
                </c:pt>
                <c:pt idx="9520">
                  <c:v>0.82809299999999997</c:v>
                </c:pt>
                <c:pt idx="9521">
                  <c:v>0.82089800000000002</c:v>
                </c:pt>
                <c:pt idx="9522">
                  <c:v>0.828685</c:v>
                </c:pt>
                <c:pt idx="9523">
                  <c:v>0.82205399999999995</c:v>
                </c:pt>
                <c:pt idx="9524">
                  <c:v>0.81423999999999996</c:v>
                </c:pt>
                <c:pt idx="9525">
                  <c:v>0.80969000000000002</c:v>
                </c:pt>
                <c:pt idx="9526">
                  <c:v>0.82401500000000005</c:v>
                </c:pt>
                <c:pt idx="9527">
                  <c:v>0.82763100000000001</c:v>
                </c:pt>
                <c:pt idx="9528">
                  <c:v>0.82457899999999995</c:v>
                </c:pt>
                <c:pt idx="9529">
                  <c:v>0.81413800000000003</c:v>
                </c:pt>
                <c:pt idx="9530">
                  <c:v>0.81373099999999998</c:v>
                </c:pt>
                <c:pt idx="9531">
                  <c:v>0.824071</c:v>
                </c:pt>
                <c:pt idx="9532">
                  <c:v>0.82309900000000003</c:v>
                </c:pt>
                <c:pt idx="9533">
                  <c:v>0.82359000000000004</c:v>
                </c:pt>
                <c:pt idx="9534">
                  <c:v>0.82703000000000004</c:v>
                </c:pt>
                <c:pt idx="9535">
                  <c:v>0.82173099999999999</c:v>
                </c:pt>
                <c:pt idx="9536">
                  <c:v>0.82141600000000004</c:v>
                </c:pt>
                <c:pt idx="9537">
                  <c:v>0.81512799999999996</c:v>
                </c:pt>
                <c:pt idx="9538">
                  <c:v>0.825125</c:v>
                </c:pt>
                <c:pt idx="9539">
                  <c:v>0.81395300000000004</c:v>
                </c:pt>
                <c:pt idx="9540">
                  <c:v>0.81795799999999996</c:v>
                </c:pt>
                <c:pt idx="9541">
                  <c:v>0.82349700000000003</c:v>
                </c:pt>
                <c:pt idx="9542">
                  <c:v>0.82642899999999997</c:v>
                </c:pt>
                <c:pt idx="9543">
                  <c:v>0.81109600000000004</c:v>
                </c:pt>
                <c:pt idx="9544">
                  <c:v>0.80980099999999999</c:v>
                </c:pt>
                <c:pt idx="9545">
                  <c:v>0.81991800000000004</c:v>
                </c:pt>
                <c:pt idx="9546">
                  <c:v>0.81514600000000004</c:v>
                </c:pt>
                <c:pt idx="9547">
                  <c:v>0.82649300000000003</c:v>
                </c:pt>
                <c:pt idx="9548">
                  <c:v>0.82204500000000003</c:v>
                </c:pt>
                <c:pt idx="9549">
                  <c:v>0.82666899999999999</c:v>
                </c:pt>
                <c:pt idx="9550">
                  <c:v>0.82188799999999995</c:v>
                </c:pt>
                <c:pt idx="9551">
                  <c:v>0.80812700000000004</c:v>
                </c:pt>
                <c:pt idx="9552">
                  <c:v>0.81550699999999998</c:v>
                </c:pt>
                <c:pt idx="9553">
                  <c:v>0.81994599999999995</c:v>
                </c:pt>
                <c:pt idx="9554">
                  <c:v>0.81259400000000004</c:v>
                </c:pt>
                <c:pt idx="9555">
                  <c:v>0.82359000000000004</c:v>
                </c:pt>
                <c:pt idx="9556">
                  <c:v>0.80993000000000004</c:v>
                </c:pt>
                <c:pt idx="9557">
                  <c:v>0.80925499999999995</c:v>
                </c:pt>
                <c:pt idx="9558">
                  <c:v>0.81184500000000004</c:v>
                </c:pt>
                <c:pt idx="9559">
                  <c:v>0.81503499999999995</c:v>
                </c:pt>
                <c:pt idx="9560">
                  <c:v>0.81662599999999996</c:v>
                </c:pt>
                <c:pt idx="9561">
                  <c:v>0.80809900000000001</c:v>
                </c:pt>
                <c:pt idx="9562">
                  <c:v>0.825569</c:v>
                </c:pt>
                <c:pt idx="9563">
                  <c:v>0.81783700000000004</c:v>
                </c:pt>
                <c:pt idx="9564">
                  <c:v>0.82654899999999998</c:v>
                </c:pt>
                <c:pt idx="9565">
                  <c:v>0.82056600000000002</c:v>
                </c:pt>
                <c:pt idx="9566">
                  <c:v>0.81958500000000001</c:v>
                </c:pt>
                <c:pt idx="9567">
                  <c:v>0.81808700000000001</c:v>
                </c:pt>
                <c:pt idx="9568">
                  <c:v>0.80583400000000005</c:v>
                </c:pt>
                <c:pt idx="9569">
                  <c:v>0.80948699999999996</c:v>
                </c:pt>
                <c:pt idx="9570">
                  <c:v>0.81128100000000003</c:v>
                </c:pt>
                <c:pt idx="9571">
                  <c:v>0.81666300000000003</c:v>
                </c:pt>
                <c:pt idx="9572">
                  <c:v>0.81348200000000004</c:v>
                </c:pt>
                <c:pt idx="9573">
                  <c:v>0.81785600000000003</c:v>
                </c:pt>
                <c:pt idx="9574">
                  <c:v>0.82052899999999995</c:v>
                </c:pt>
                <c:pt idx="9575">
                  <c:v>0.81571000000000005</c:v>
                </c:pt>
                <c:pt idx="9576">
                  <c:v>0.827677</c:v>
                </c:pt>
                <c:pt idx="9577">
                  <c:v>0.81430499999999995</c:v>
                </c:pt>
                <c:pt idx="9578">
                  <c:v>0.80729499999999998</c:v>
                </c:pt>
                <c:pt idx="9579">
                  <c:v>0.81154000000000004</c:v>
                </c:pt>
                <c:pt idx="9580">
                  <c:v>0.81667199999999995</c:v>
                </c:pt>
                <c:pt idx="9581">
                  <c:v>0.81150299999999997</c:v>
                </c:pt>
                <c:pt idx="9582">
                  <c:v>0.82286800000000004</c:v>
                </c:pt>
                <c:pt idx="9583">
                  <c:v>0.811419</c:v>
                </c:pt>
                <c:pt idx="9584">
                  <c:v>0.80789599999999995</c:v>
                </c:pt>
                <c:pt idx="9585">
                  <c:v>0.81824399999999997</c:v>
                </c:pt>
                <c:pt idx="9586">
                  <c:v>0.80878399999999995</c:v>
                </c:pt>
                <c:pt idx="9587">
                  <c:v>0.81177999999999995</c:v>
                </c:pt>
                <c:pt idx="9588">
                  <c:v>0.81724600000000003</c:v>
                </c:pt>
                <c:pt idx="9589">
                  <c:v>0.82391300000000001</c:v>
                </c:pt>
                <c:pt idx="9590">
                  <c:v>0.80851600000000001</c:v>
                </c:pt>
                <c:pt idx="9591">
                  <c:v>0.81430499999999995</c:v>
                </c:pt>
                <c:pt idx="9592">
                  <c:v>0.80396599999999996</c:v>
                </c:pt>
                <c:pt idx="9593">
                  <c:v>0.80784</c:v>
                </c:pt>
                <c:pt idx="9594">
                  <c:v>0.80894100000000002</c:v>
                </c:pt>
                <c:pt idx="9595">
                  <c:v>0.80916299999999997</c:v>
                </c:pt>
                <c:pt idx="9596">
                  <c:v>0.81070699999999996</c:v>
                </c:pt>
                <c:pt idx="9597">
                  <c:v>0.81632099999999996</c:v>
                </c:pt>
                <c:pt idx="9598">
                  <c:v>0.81353699999999995</c:v>
                </c:pt>
                <c:pt idx="9599">
                  <c:v>0.80301299999999998</c:v>
                </c:pt>
                <c:pt idx="9600">
                  <c:v>0.81502600000000003</c:v>
                </c:pt>
                <c:pt idx="9601">
                  <c:v>0.80878399999999995</c:v>
                </c:pt>
                <c:pt idx="9602">
                  <c:v>0.80449300000000001</c:v>
                </c:pt>
                <c:pt idx="9603">
                  <c:v>0.82019600000000004</c:v>
                </c:pt>
                <c:pt idx="9604">
                  <c:v>0.79413500000000004</c:v>
                </c:pt>
                <c:pt idx="9605">
                  <c:v>0.80405800000000005</c:v>
                </c:pt>
                <c:pt idx="9606">
                  <c:v>0.80718400000000001</c:v>
                </c:pt>
                <c:pt idx="9607">
                  <c:v>0.79793599999999998</c:v>
                </c:pt>
                <c:pt idx="9608">
                  <c:v>0.80426200000000003</c:v>
                </c:pt>
                <c:pt idx="9609">
                  <c:v>0.81257500000000005</c:v>
                </c:pt>
                <c:pt idx="9610">
                  <c:v>0.80574999999999997</c:v>
                </c:pt>
                <c:pt idx="9611">
                  <c:v>0.804863</c:v>
                </c:pt>
                <c:pt idx="9612">
                  <c:v>0.809006</c:v>
                </c:pt>
                <c:pt idx="9613">
                  <c:v>0.81187299999999996</c:v>
                </c:pt>
                <c:pt idx="9614">
                  <c:v>0.80823800000000001</c:v>
                </c:pt>
                <c:pt idx="9615">
                  <c:v>0.80552900000000005</c:v>
                </c:pt>
                <c:pt idx="9616">
                  <c:v>0.81909500000000002</c:v>
                </c:pt>
                <c:pt idx="9617">
                  <c:v>0.80562100000000003</c:v>
                </c:pt>
                <c:pt idx="9618">
                  <c:v>0.80723</c:v>
                </c:pt>
                <c:pt idx="9619">
                  <c:v>0.81264899999999995</c:v>
                </c:pt>
                <c:pt idx="9620">
                  <c:v>0.80865399999999998</c:v>
                </c:pt>
                <c:pt idx="9621">
                  <c:v>0.80918100000000004</c:v>
                </c:pt>
                <c:pt idx="9622">
                  <c:v>0.80984699999999998</c:v>
                </c:pt>
                <c:pt idx="9623">
                  <c:v>0.80285600000000001</c:v>
                </c:pt>
                <c:pt idx="9624">
                  <c:v>0.80104299999999995</c:v>
                </c:pt>
                <c:pt idx="9625">
                  <c:v>0.81401800000000002</c:v>
                </c:pt>
                <c:pt idx="9626">
                  <c:v>0.80741499999999999</c:v>
                </c:pt>
                <c:pt idx="9627">
                  <c:v>0.81342599999999998</c:v>
                </c:pt>
                <c:pt idx="9628">
                  <c:v>0.81773600000000002</c:v>
                </c:pt>
                <c:pt idx="9629">
                  <c:v>0.80726699999999996</c:v>
                </c:pt>
                <c:pt idx="9630">
                  <c:v>0.81085499999999999</c:v>
                </c:pt>
                <c:pt idx="9631">
                  <c:v>0.78922400000000004</c:v>
                </c:pt>
                <c:pt idx="9632">
                  <c:v>0.80491800000000002</c:v>
                </c:pt>
                <c:pt idx="9633">
                  <c:v>0.80436300000000005</c:v>
                </c:pt>
                <c:pt idx="9634">
                  <c:v>0.806925</c:v>
                </c:pt>
                <c:pt idx="9635">
                  <c:v>0.80252299999999999</c:v>
                </c:pt>
                <c:pt idx="9636">
                  <c:v>0.80181999999999998</c:v>
                </c:pt>
                <c:pt idx="9637">
                  <c:v>0.79907300000000003</c:v>
                </c:pt>
                <c:pt idx="9638">
                  <c:v>0.80481599999999998</c:v>
                </c:pt>
                <c:pt idx="9639">
                  <c:v>0.81717200000000001</c:v>
                </c:pt>
                <c:pt idx="9640">
                  <c:v>0.80572299999999997</c:v>
                </c:pt>
                <c:pt idx="9641">
                  <c:v>0.79652100000000003</c:v>
                </c:pt>
                <c:pt idx="9642">
                  <c:v>0.81715300000000002</c:v>
                </c:pt>
                <c:pt idx="9643">
                  <c:v>0.79389500000000002</c:v>
                </c:pt>
                <c:pt idx="9644">
                  <c:v>0.80569500000000005</c:v>
                </c:pt>
                <c:pt idx="9645">
                  <c:v>0.80381800000000003</c:v>
                </c:pt>
                <c:pt idx="9646">
                  <c:v>0.79893499999999995</c:v>
                </c:pt>
                <c:pt idx="9647">
                  <c:v>0.81021699999999996</c:v>
                </c:pt>
                <c:pt idx="9648">
                  <c:v>0.80098800000000003</c:v>
                </c:pt>
                <c:pt idx="9649">
                  <c:v>0.80275399999999997</c:v>
                </c:pt>
                <c:pt idx="9650">
                  <c:v>0.80565799999999999</c:v>
                </c:pt>
                <c:pt idx="9651">
                  <c:v>0.80532499999999996</c:v>
                </c:pt>
                <c:pt idx="9652">
                  <c:v>0.80130199999999996</c:v>
                </c:pt>
                <c:pt idx="9653">
                  <c:v>0.80085799999999996</c:v>
                </c:pt>
                <c:pt idx="9654">
                  <c:v>0.79603999999999997</c:v>
                </c:pt>
                <c:pt idx="9655">
                  <c:v>0.81154899999999996</c:v>
                </c:pt>
                <c:pt idx="9656">
                  <c:v>0.80624099999999999</c:v>
                </c:pt>
                <c:pt idx="9657">
                  <c:v>0.80555600000000005</c:v>
                </c:pt>
                <c:pt idx="9658">
                  <c:v>0.80698000000000003</c:v>
                </c:pt>
                <c:pt idx="9659">
                  <c:v>0.80428900000000003</c:v>
                </c:pt>
                <c:pt idx="9660">
                  <c:v>0.800091</c:v>
                </c:pt>
                <c:pt idx="9661">
                  <c:v>0.799813</c:v>
                </c:pt>
                <c:pt idx="9662">
                  <c:v>0.80554700000000001</c:v>
                </c:pt>
                <c:pt idx="9663">
                  <c:v>0.79957299999999998</c:v>
                </c:pt>
                <c:pt idx="9664">
                  <c:v>0.79679900000000004</c:v>
                </c:pt>
                <c:pt idx="9665">
                  <c:v>0.80440999999999996</c:v>
                </c:pt>
                <c:pt idx="9666">
                  <c:v>0.79366300000000001</c:v>
                </c:pt>
                <c:pt idx="9667">
                  <c:v>0.80013699999999999</c:v>
                </c:pt>
                <c:pt idx="9668">
                  <c:v>0.79472699999999996</c:v>
                </c:pt>
                <c:pt idx="9669">
                  <c:v>0.79690899999999998</c:v>
                </c:pt>
                <c:pt idx="9670">
                  <c:v>0.80144099999999996</c:v>
                </c:pt>
                <c:pt idx="9671">
                  <c:v>0.80091400000000001</c:v>
                </c:pt>
                <c:pt idx="9672">
                  <c:v>0.80073799999999995</c:v>
                </c:pt>
                <c:pt idx="9673">
                  <c:v>0.80545500000000003</c:v>
                </c:pt>
                <c:pt idx="9674">
                  <c:v>0.79753799999999997</c:v>
                </c:pt>
                <c:pt idx="9675">
                  <c:v>0.79740900000000003</c:v>
                </c:pt>
                <c:pt idx="9676">
                  <c:v>0.80078400000000005</c:v>
                </c:pt>
                <c:pt idx="9677">
                  <c:v>0.81534099999999998</c:v>
                </c:pt>
                <c:pt idx="9678">
                  <c:v>0.80183899999999997</c:v>
                </c:pt>
                <c:pt idx="9679">
                  <c:v>0.80533399999999999</c:v>
                </c:pt>
                <c:pt idx="9680">
                  <c:v>0.80432599999999999</c:v>
                </c:pt>
                <c:pt idx="9681">
                  <c:v>0.79558700000000004</c:v>
                </c:pt>
                <c:pt idx="9682">
                  <c:v>0.80061800000000005</c:v>
                </c:pt>
                <c:pt idx="9683">
                  <c:v>0.79104600000000003</c:v>
                </c:pt>
                <c:pt idx="9684">
                  <c:v>0.79558700000000004</c:v>
                </c:pt>
                <c:pt idx="9685">
                  <c:v>0.791601</c:v>
                </c:pt>
                <c:pt idx="9686">
                  <c:v>0.80173700000000003</c:v>
                </c:pt>
                <c:pt idx="9687">
                  <c:v>0.79281299999999999</c:v>
                </c:pt>
                <c:pt idx="9688">
                  <c:v>0.79612300000000003</c:v>
                </c:pt>
                <c:pt idx="9689">
                  <c:v>0.80143200000000003</c:v>
                </c:pt>
                <c:pt idx="9690">
                  <c:v>0.78435999999999995</c:v>
                </c:pt>
                <c:pt idx="9691">
                  <c:v>0.80271700000000001</c:v>
                </c:pt>
                <c:pt idx="9692">
                  <c:v>0.79984999999999995</c:v>
                </c:pt>
                <c:pt idx="9693">
                  <c:v>0.80833100000000002</c:v>
                </c:pt>
                <c:pt idx="9694">
                  <c:v>0.80547299999999999</c:v>
                </c:pt>
                <c:pt idx="9695">
                  <c:v>0.78948300000000005</c:v>
                </c:pt>
                <c:pt idx="9696">
                  <c:v>0.80108999999999997</c:v>
                </c:pt>
                <c:pt idx="9697">
                  <c:v>0.78758799999999995</c:v>
                </c:pt>
                <c:pt idx="9698">
                  <c:v>0.796983</c:v>
                </c:pt>
                <c:pt idx="9699">
                  <c:v>0.79723299999999997</c:v>
                </c:pt>
                <c:pt idx="9700">
                  <c:v>0.79013100000000003</c:v>
                </c:pt>
                <c:pt idx="9701">
                  <c:v>0.79027899999999995</c:v>
                </c:pt>
                <c:pt idx="9702">
                  <c:v>0.79025999999999996</c:v>
                </c:pt>
                <c:pt idx="9703">
                  <c:v>0.78912300000000002</c:v>
                </c:pt>
                <c:pt idx="9704">
                  <c:v>0.79939700000000002</c:v>
                </c:pt>
                <c:pt idx="9705">
                  <c:v>0.79870399999999997</c:v>
                </c:pt>
                <c:pt idx="9706">
                  <c:v>0.79580899999999999</c:v>
                </c:pt>
                <c:pt idx="9707">
                  <c:v>0.80064599999999997</c:v>
                </c:pt>
                <c:pt idx="9708">
                  <c:v>0.79734400000000005</c:v>
                </c:pt>
                <c:pt idx="9709">
                  <c:v>0.79457</c:v>
                </c:pt>
                <c:pt idx="9710">
                  <c:v>0.78793899999999994</c:v>
                </c:pt>
                <c:pt idx="9711">
                  <c:v>0.80173700000000003</c:v>
                </c:pt>
                <c:pt idx="9712">
                  <c:v>0.79228600000000005</c:v>
                </c:pt>
                <c:pt idx="9713">
                  <c:v>0.78808699999999998</c:v>
                </c:pt>
                <c:pt idx="9714">
                  <c:v>0.79694600000000004</c:v>
                </c:pt>
                <c:pt idx="9715">
                  <c:v>0.79581800000000003</c:v>
                </c:pt>
                <c:pt idx="9716">
                  <c:v>0.80087699999999995</c:v>
                </c:pt>
                <c:pt idx="9717">
                  <c:v>0.79268300000000003</c:v>
                </c:pt>
                <c:pt idx="9718">
                  <c:v>0.80077500000000001</c:v>
                </c:pt>
                <c:pt idx="9719">
                  <c:v>0.78999200000000003</c:v>
                </c:pt>
                <c:pt idx="9720">
                  <c:v>0.78313900000000003</c:v>
                </c:pt>
                <c:pt idx="9721">
                  <c:v>0.79870399999999997</c:v>
                </c:pt>
                <c:pt idx="9722">
                  <c:v>0.79500400000000004</c:v>
                </c:pt>
                <c:pt idx="9723">
                  <c:v>0.79871300000000001</c:v>
                </c:pt>
                <c:pt idx="9724">
                  <c:v>0.801006</c:v>
                </c:pt>
                <c:pt idx="9725">
                  <c:v>0.77865399999999996</c:v>
                </c:pt>
                <c:pt idx="9726">
                  <c:v>0.79210999999999998</c:v>
                </c:pt>
                <c:pt idx="9727">
                  <c:v>0.78891900000000004</c:v>
                </c:pt>
                <c:pt idx="9728">
                  <c:v>0.784582</c:v>
                </c:pt>
                <c:pt idx="9729">
                  <c:v>0.79329400000000005</c:v>
                </c:pt>
                <c:pt idx="9730">
                  <c:v>0.80062699999999998</c:v>
                </c:pt>
                <c:pt idx="9731">
                  <c:v>0.79416299999999995</c:v>
                </c:pt>
                <c:pt idx="9732">
                  <c:v>0.79077799999999998</c:v>
                </c:pt>
                <c:pt idx="9733">
                  <c:v>0.79098199999999996</c:v>
                </c:pt>
                <c:pt idx="9734">
                  <c:v>0.79414399999999996</c:v>
                </c:pt>
                <c:pt idx="9735">
                  <c:v>0.79235999999999995</c:v>
                </c:pt>
                <c:pt idx="9736">
                  <c:v>0.795319</c:v>
                </c:pt>
                <c:pt idx="9737">
                  <c:v>0.79091699999999998</c:v>
                </c:pt>
                <c:pt idx="9738">
                  <c:v>0.79128699999999996</c:v>
                </c:pt>
                <c:pt idx="9739">
                  <c:v>0.78449899999999995</c:v>
                </c:pt>
                <c:pt idx="9740">
                  <c:v>0.79208199999999995</c:v>
                </c:pt>
                <c:pt idx="9741">
                  <c:v>0.79137900000000005</c:v>
                </c:pt>
                <c:pt idx="9742">
                  <c:v>0.79051899999999997</c:v>
                </c:pt>
                <c:pt idx="9743">
                  <c:v>0.78642199999999995</c:v>
                </c:pt>
                <c:pt idx="9744">
                  <c:v>0.78547</c:v>
                </c:pt>
                <c:pt idx="9745">
                  <c:v>0.77736899999999998</c:v>
                </c:pt>
                <c:pt idx="9746">
                  <c:v>0.788771</c:v>
                </c:pt>
                <c:pt idx="9747">
                  <c:v>0.77993999999999997</c:v>
                </c:pt>
                <c:pt idx="9748">
                  <c:v>0.77798800000000001</c:v>
                </c:pt>
                <c:pt idx="9749">
                  <c:v>0.79141600000000001</c:v>
                </c:pt>
                <c:pt idx="9750">
                  <c:v>0.79156400000000005</c:v>
                </c:pt>
                <c:pt idx="9751">
                  <c:v>0.79243399999999997</c:v>
                </c:pt>
                <c:pt idx="9752">
                  <c:v>0.77871900000000005</c:v>
                </c:pt>
                <c:pt idx="9753">
                  <c:v>0.78504399999999996</c:v>
                </c:pt>
                <c:pt idx="9754">
                  <c:v>0.78633900000000001</c:v>
                </c:pt>
                <c:pt idx="9755">
                  <c:v>0.794875</c:v>
                </c:pt>
                <c:pt idx="9756">
                  <c:v>0.80543600000000004</c:v>
                </c:pt>
                <c:pt idx="9757">
                  <c:v>0.778146</c:v>
                </c:pt>
                <c:pt idx="9758">
                  <c:v>0.77858000000000005</c:v>
                </c:pt>
                <c:pt idx="9759">
                  <c:v>0.79165700000000006</c:v>
                </c:pt>
                <c:pt idx="9760">
                  <c:v>0.78589500000000001</c:v>
                </c:pt>
                <c:pt idx="9761">
                  <c:v>0.78302799999999995</c:v>
                </c:pt>
                <c:pt idx="9762">
                  <c:v>0.78412899999999996</c:v>
                </c:pt>
                <c:pt idx="9763">
                  <c:v>0.79119399999999995</c:v>
                </c:pt>
                <c:pt idx="9764">
                  <c:v>0.78470200000000001</c:v>
                </c:pt>
                <c:pt idx="9765">
                  <c:v>0.78852199999999995</c:v>
                </c:pt>
                <c:pt idx="9766">
                  <c:v>0.78148399999999996</c:v>
                </c:pt>
                <c:pt idx="9767">
                  <c:v>0.78830900000000004</c:v>
                </c:pt>
                <c:pt idx="9768">
                  <c:v>0.77946800000000005</c:v>
                </c:pt>
                <c:pt idx="9769">
                  <c:v>0.79457900000000004</c:v>
                </c:pt>
                <c:pt idx="9770">
                  <c:v>0.79644700000000002</c:v>
                </c:pt>
                <c:pt idx="9771">
                  <c:v>0.78468400000000005</c:v>
                </c:pt>
                <c:pt idx="9772">
                  <c:v>0.79587399999999997</c:v>
                </c:pt>
                <c:pt idx="9773">
                  <c:v>0.78137299999999998</c:v>
                </c:pt>
                <c:pt idx="9774">
                  <c:v>0.78589500000000001</c:v>
                </c:pt>
                <c:pt idx="9775">
                  <c:v>0.79205400000000004</c:v>
                </c:pt>
                <c:pt idx="9776">
                  <c:v>0.78004099999999998</c:v>
                </c:pt>
                <c:pt idx="9777">
                  <c:v>0.77610199999999996</c:v>
                </c:pt>
                <c:pt idx="9778">
                  <c:v>0.77495499999999995</c:v>
                </c:pt>
                <c:pt idx="9779">
                  <c:v>0.78013399999999999</c:v>
                </c:pt>
                <c:pt idx="9780">
                  <c:v>0.78333399999999997</c:v>
                </c:pt>
                <c:pt idx="9781">
                  <c:v>0.79260900000000001</c:v>
                </c:pt>
                <c:pt idx="9782">
                  <c:v>0.778146</c:v>
                </c:pt>
                <c:pt idx="9783">
                  <c:v>0.77764599999999995</c:v>
                </c:pt>
                <c:pt idx="9784">
                  <c:v>0.78081800000000001</c:v>
                </c:pt>
                <c:pt idx="9785">
                  <c:v>0.78473000000000004</c:v>
                </c:pt>
                <c:pt idx="9786">
                  <c:v>0.78753200000000001</c:v>
                </c:pt>
                <c:pt idx="9787">
                  <c:v>0.77846899999999997</c:v>
                </c:pt>
                <c:pt idx="9788">
                  <c:v>0.78201100000000001</c:v>
                </c:pt>
                <c:pt idx="9789">
                  <c:v>0.79006600000000005</c:v>
                </c:pt>
                <c:pt idx="9790">
                  <c:v>0.77981900000000004</c:v>
                </c:pt>
                <c:pt idx="9791">
                  <c:v>0.78589500000000001</c:v>
                </c:pt>
                <c:pt idx="9792">
                  <c:v>0.79326600000000003</c:v>
                </c:pt>
                <c:pt idx="9793">
                  <c:v>0.78290800000000005</c:v>
                </c:pt>
                <c:pt idx="9794">
                  <c:v>0.79025999999999996</c:v>
                </c:pt>
                <c:pt idx="9795">
                  <c:v>0.78620000000000001</c:v>
                </c:pt>
                <c:pt idx="9796">
                  <c:v>0.78278800000000004</c:v>
                </c:pt>
                <c:pt idx="9797">
                  <c:v>0.77698999999999996</c:v>
                </c:pt>
                <c:pt idx="9798">
                  <c:v>0.78476699999999999</c:v>
                </c:pt>
                <c:pt idx="9799">
                  <c:v>0.77571299999999999</c:v>
                </c:pt>
                <c:pt idx="9800">
                  <c:v>0.78400899999999996</c:v>
                </c:pt>
                <c:pt idx="9801">
                  <c:v>0.78208500000000003</c:v>
                </c:pt>
                <c:pt idx="9802">
                  <c:v>0.786524</c:v>
                </c:pt>
                <c:pt idx="9803">
                  <c:v>0.77691600000000005</c:v>
                </c:pt>
                <c:pt idx="9804">
                  <c:v>0.77474200000000004</c:v>
                </c:pt>
                <c:pt idx="9805">
                  <c:v>0.77425200000000005</c:v>
                </c:pt>
                <c:pt idx="9806">
                  <c:v>0.78660699999999995</c:v>
                </c:pt>
                <c:pt idx="9807">
                  <c:v>0.78886400000000001</c:v>
                </c:pt>
                <c:pt idx="9808">
                  <c:v>0.77969900000000003</c:v>
                </c:pt>
                <c:pt idx="9809">
                  <c:v>0.79201699999999997</c:v>
                </c:pt>
                <c:pt idx="9810">
                  <c:v>0.77563000000000004</c:v>
                </c:pt>
                <c:pt idx="9811">
                  <c:v>0.78406399999999998</c:v>
                </c:pt>
                <c:pt idx="9812">
                  <c:v>0.78351899999999997</c:v>
                </c:pt>
                <c:pt idx="9813">
                  <c:v>0.774308</c:v>
                </c:pt>
                <c:pt idx="9814">
                  <c:v>0.77409499999999998</c:v>
                </c:pt>
                <c:pt idx="9815">
                  <c:v>0.78557200000000005</c:v>
                </c:pt>
                <c:pt idx="9816">
                  <c:v>0.77981900000000004</c:v>
                </c:pt>
                <c:pt idx="9817">
                  <c:v>0.76832400000000001</c:v>
                </c:pt>
                <c:pt idx="9818">
                  <c:v>0.77203299999999997</c:v>
                </c:pt>
                <c:pt idx="9819">
                  <c:v>0.78439700000000001</c:v>
                </c:pt>
                <c:pt idx="9820">
                  <c:v>0.76904600000000001</c:v>
                </c:pt>
                <c:pt idx="9821">
                  <c:v>0.77316099999999999</c:v>
                </c:pt>
                <c:pt idx="9822">
                  <c:v>0.78381400000000001</c:v>
                </c:pt>
                <c:pt idx="9823">
                  <c:v>0.77808100000000002</c:v>
                </c:pt>
                <c:pt idx="9824">
                  <c:v>0.76618799999999998</c:v>
                </c:pt>
                <c:pt idx="9825">
                  <c:v>0.78731899999999999</c:v>
                </c:pt>
                <c:pt idx="9826">
                  <c:v>0.78655200000000003</c:v>
                </c:pt>
                <c:pt idx="9827">
                  <c:v>0.78119700000000003</c:v>
                </c:pt>
                <c:pt idx="9828">
                  <c:v>0.77782200000000001</c:v>
                </c:pt>
                <c:pt idx="9829">
                  <c:v>0.78510899999999995</c:v>
                </c:pt>
                <c:pt idx="9830">
                  <c:v>0.77917199999999998</c:v>
                </c:pt>
                <c:pt idx="9831">
                  <c:v>0.77710100000000004</c:v>
                </c:pt>
                <c:pt idx="9832">
                  <c:v>0.76501399999999997</c:v>
                </c:pt>
                <c:pt idx="9833">
                  <c:v>0.77271699999999999</c:v>
                </c:pt>
                <c:pt idx="9834">
                  <c:v>0.77540799999999999</c:v>
                </c:pt>
                <c:pt idx="9835">
                  <c:v>0.77612000000000003</c:v>
                </c:pt>
                <c:pt idx="9836">
                  <c:v>0.77826600000000001</c:v>
                </c:pt>
                <c:pt idx="9837">
                  <c:v>0.77763700000000002</c:v>
                </c:pt>
                <c:pt idx="9838">
                  <c:v>0.76837999999999995</c:v>
                </c:pt>
                <c:pt idx="9839">
                  <c:v>0.77084900000000001</c:v>
                </c:pt>
                <c:pt idx="9840">
                  <c:v>0.78051300000000001</c:v>
                </c:pt>
                <c:pt idx="9841">
                  <c:v>0.76407000000000003</c:v>
                </c:pt>
                <c:pt idx="9842">
                  <c:v>0.77869999999999995</c:v>
                </c:pt>
                <c:pt idx="9843">
                  <c:v>0.76921200000000001</c:v>
                </c:pt>
                <c:pt idx="9844">
                  <c:v>0.76779699999999995</c:v>
                </c:pt>
                <c:pt idx="9845">
                  <c:v>0.77895000000000003</c:v>
                </c:pt>
                <c:pt idx="9846">
                  <c:v>0.76468999999999998</c:v>
                </c:pt>
                <c:pt idx="9847">
                  <c:v>0.77152399999999999</c:v>
                </c:pt>
                <c:pt idx="9848">
                  <c:v>0.78028200000000003</c:v>
                </c:pt>
                <c:pt idx="9849">
                  <c:v>0.77342</c:v>
                </c:pt>
                <c:pt idx="9850">
                  <c:v>0.77032199999999995</c:v>
                </c:pt>
                <c:pt idx="9851">
                  <c:v>0.77659199999999995</c:v>
                </c:pt>
                <c:pt idx="9852">
                  <c:v>0.778173</c:v>
                </c:pt>
                <c:pt idx="9853">
                  <c:v>0.77639800000000003</c:v>
                </c:pt>
                <c:pt idx="9854">
                  <c:v>0.77371599999999996</c:v>
                </c:pt>
                <c:pt idx="9855">
                  <c:v>0.77834000000000003</c:v>
                </c:pt>
                <c:pt idx="9856">
                  <c:v>0.78043899999999999</c:v>
                </c:pt>
                <c:pt idx="9857">
                  <c:v>0.76324700000000001</c:v>
                </c:pt>
                <c:pt idx="9858">
                  <c:v>0.77529700000000001</c:v>
                </c:pt>
                <c:pt idx="9859">
                  <c:v>0.781613</c:v>
                </c:pt>
                <c:pt idx="9860">
                  <c:v>0.77217100000000005</c:v>
                </c:pt>
                <c:pt idx="9861">
                  <c:v>0.765679</c:v>
                </c:pt>
                <c:pt idx="9862">
                  <c:v>0.76557799999999998</c:v>
                </c:pt>
                <c:pt idx="9863">
                  <c:v>0.77639800000000003</c:v>
                </c:pt>
                <c:pt idx="9864">
                  <c:v>0.76847200000000004</c:v>
                </c:pt>
                <c:pt idx="9865">
                  <c:v>0.776953</c:v>
                </c:pt>
                <c:pt idx="9866">
                  <c:v>0.77027599999999996</c:v>
                </c:pt>
                <c:pt idx="9867">
                  <c:v>0.76678900000000005</c:v>
                </c:pt>
                <c:pt idx="9868">
                  <c:v>0.76143499999999997</c:v>
                </c:pt>
                <c:pt idx="9869">
                  <c:v>0.77258800000000005</c:v>
                </c:pt>
                <c:pt idx="9870">
                  <c:v>0.76734400000000003</c:v>
                </c:pt>
                <c:pt idx="9871">
                  <c:v>0.77598199999999995</c:v>
                </c:pt>
                <c:pt idx="9872">
                  <c:v>0.77835799999999999</c:v>
                </c:pt>
                <c:pt idx="9873">
                  <c:v>0.764903</c:v>
                </c:pt>
                <c:pt idx="9874">
                  <c:v>0.769397</c:v>
                </c:pt>
                <c:pt idx="9875">
                  <c:v>0.77016499999999999</c:v>
                </c:pt>
                <c:pt idx="9876">
                  <c:v>0.77596299999999996</c:v>
                </c:pt>
                <c:pt idx="9877">
                  <c:v>0.75731899999999996</c:v>
                </c:pt>
                <c:pt idx="9878">
                  <c:v>0.76952600000000004</c:v>
                </c:pt>
                <c:pt idx="9879">
                  <c:v>0.76918399999999998</c:v>
                </c:pt>
                <c:pt idx="9880">
                  <c:v>0.76875899999999997</c:v>
                </c:pt>
                <c:pt idx="9881">
                  <c:v>0.77160700000000004</c:v>
                </c:pt>
                <c:pt idx="9882">
                  <c:v>0.76515200000000005</c:v>
                </c:pt>
                <c:pt idx="9883">
                  <c:v>0.75783699999999998</c:v>
                </c:pt>
                <c:pt idx="9884">
                  <c:v>0.76790800000000004</c:v>
                </c:pt>
                <c:pt idx="9885">
                  <c:v>0.77317000000000002</c:v>
                </c:pt>
                <c:pt idx="9886">
                  <c:v>0.76172099999999998</c:v>
                </c:pt>
                <c:pt idx="9887">
                  <c:v>0.75695900000000005</c:v>
                </c:pt>
                <c:pt idx="9888">
                  <c:v>0.76632699999999998</c:v>
                </c:pt>
                <c:pt idx="9889">
                  <c:v>0.76310800000000001</c:v>
                </c:pt>
                <c:pt idx="9890">
                  <c:v>0.76372799999999996</c:v>
                </c:pt>
                <c:pt idx="9891">
                  <c:v>0.76342299999999996</c:v>
                </c:pt>
                <c:pt idx="9892">
                  <c:v>0.76994300000000004</c:v>
                </c:pt>
                <c:pt idx="9893">
                  <c:v>0.76271100000000003</c:v>
                </c:pt>
                <c:pt idx="9894">
                  <c:v>0.77159800000000001</c:v>
                </c:pt>
                <c:pt idx="9895">
                  <c:v>0.76562399999999997</c:v>
                </c:pt>
                <c:pt idx="9896">
                  <c:v>0.76102800000000004</c:v>
                </c:pt>
                <c:pt idx="9897">
                  <c:v>0.75902099999999995</c:v>
                </c:pt>
                <c:pt idx="9898">
                  <c:v>0.76654900000000004</c:v>
                </c:pt>
                <c:pt idx="9899">
                  <c:v>0.76315500000000003</c:v>
                </c:pt>
                <c:pt idx="9900">
                  <c:v>0.76749199999999995</c:v>
                </c:pt>
                <c:pt idx="9901">
                  <c:v>0.77406699999999995</c:v>
                </c:pt>
                <c:pt idx="9902">
                  <c:v>0.77497400000000005</c:v>
                </c:pt>
                <c:pt idx="9903">
                  <c:v>0.75732900000000003</c:v>
                </c:pt>
                <c:pt idx="9904">
                  <c:v>0.75789300000000004</c:v>
                </c:pt>
                <c:pt idx="9905">
                  <c:v>0.76075999999999999</c:v>
                </c:pt>
                <c:pt idx="9906">
                  <c:v>0.77142200000000005</c:v>
                </c:pt>
                <c:pt idx="9907">
                  <c:v>0.761324</c:v>
                </c:pt>
                <c:pt idx="9908">
                  <c:v>0.76022299999999998</c:v>
                </c:pt>
                <c:pt idx="9909">
                  <c:v>0.76530900000000002</c:v>
                </c:pt>
                <c:pt idx="9910">
                  <c:v>0.75841999999999998</c:v>
                </c:pt>
                <c:pt idx="9911">
                  <c:v>0.76641000000000004</c:v>
                </c:pt>
                <c:pt idx="9912">
                  <c:v>0.75653300000000001</c:v>
                </c:pt>
                <c:pt idx="9913">
                  <c:v>0.77011799999999997</c:v>
                </c:pt>
                <c:pt idx="9914">
                  <c:v>0.77018299999999995</c:v>
                </c:pt>
                <c:pt idx="9915">
                  <c:v>0.76116600000000001</c:v>
                </c:pt>
                <c:pt idx="9916">
                  <c:v>0.76313600000000004</c:v>
                </c:pt>
                <c:pt idx="9917">
                  <c:v>0.75742100000000001</c:v>
                </c:pt>
                <c:pt idx="9918">
                  <c:v>0.75802199999999997</c:v>
                </c:pt>
                <c:pt idx="9919">
                  <c:v>0.75981600000000005</c:v>
                </c:pt>
                <c:pt idx="9920">
                  <c:v>0.77067300000000005</c:v>
                </c:pt>
                <c:pt idx="9921">
                  <c:v>0.76838899999999999</c:v>
                </c:pt>
                <c:pt idx="9922">
                  <c:v>0.75568199999999996</c:v>
                </c:pt>
                <c:pt idx="9923">
                  <c:v>0.76549400000000001</c:v>
                </c:pt>
                <c:pt idx="9924">
                  <c:v>0.76840799999999998</c:v>
                </c:pt>
                <c:pt idx="9925">
                  <c:v>0.75712500000000005</c:v>
                </c:pt>
                <c:pt idx="9926">
                  <c:v>0.759992</c:v>
                </c:pt>
                <c:pt idx="9927">
                  <c:v>0.75872499999999998</c:v>
                </c:pt>
                <c:pt idx="9928">
                  <c:v>0.75675499999999996</c:v>
                </c:pt>
                <c:pt idx="9929">
                  <c:v>0.76123099999999999</c:v>
                </c:pt>
                <c:pt idx="9930">
                  <c:v>0.76556800000000003</c:v>
                </c:pt>
                <c:pt idx="9931">
                  <c:v>0.76730699999999996</c:v>
                </c:pt>
                <c:pt idx="9932">
                  <c:v>0.76035299999999995</c:v>
                </c:pt>
                <c:pt idx="9933">
                  <c:v>0.76870300000000003</c:v>
                </c:pt>
                <c:pt idx="9934">
                  <c:v>0.76562399999999997</c:v>
                </c:pt>
                <c:pt idx="9935">
                  <c:v>0.75180800000000003</c:v>
                </c:pt>
                <c:pt idx="9936">
                  <c:v>0.75634800000000002</c:v>
                </c:pt>
                <c:pt idx="9937">
                  <c:v>0.76166599999999995</c:v>
                </c:pt>
                <c:pt idx="9938">
                  <c:v>0.75991799999999998</c:v>
                </c:pt>
                <c:pt idx="9939">
                  <c:v>0.76549400000000001</c:v>
                </c:pt>
                <c:pt idx="9940">
                  <c:v>0.74777499999999997</c:v>
                </c:pt>
                <c:pt idx="9941">
                  <c:v>0.76265499999999997</c:v>
                </c:pt>
                <c:pt idx="9942">
                  <c:v>0.75902999999999998</c:v>
                </c:pt>
                <c:pt idx="9943">
                  <c:v>0.75461900000000004</c:v>
                </c:pt>
                <c:pt idx="9944">
                  <c:v>0.76218399999999997</c:v>
                </c:pt>
                <c:pt idx="9945">
                  <c:v>0.75762399999999996</c:v>
                </c:pt>
                <c:pt idx="9946">
                  <c:v>0.75193699999999997</c:v>
                </c:pt>
                <c:pt idx="9947">
                  <c:v>0.75740300000000005</c:v>
                </c:pt>
                <c:pt idx="9948">
                  <c:v>0.74938499999999997</c:v>
                </c:pt>
                <c:pt idx="9949">
                  <c:v>0.75977899999999998</c:v>
                </c:pt>
                <c:pt idx="9950">
                  <c:v>0.76126799999999994</c:v>
                </c:pt>
                <c:pt idx="9951">
                  <c:v>0.75062399999999996</c:v>
                </c:pt>
                <c:pt idx="9952">
                  <c:v>0.75824400000000003</c:v>
                </c:pt>
                <c:pt idx="9953">
                  <c:v>0.75026300000000001</c:v>
                </c:pt>
                <c:pt idx="9954">
                  <c:v>0.74922699999999998</c:v>
                </c:pt>
                <c:pt idx="9955">
                  <c:v>0.76117599999999996</c:v>
                </c:pt>
                <c:pt idx="9956">
                  <c:v>0.75478500000000004</c:v>
                </c:pt>
                <c:pt idx="9957">
                  <c:v>0.75260300000000002</c:v>
                </c:pt>
                <c:pt idx="9958">
                  <c:v>0.75480400000000003</c:v>
                </c:pt>
                <c:pt idx="9959">
                  <c:v>0.76321000000000006</c:v>
                </c:pt>
                <c:pt idx="9960">
                  <c:v>0.74837699999999996</c:v>
                </c:pt>
                <c:pt idx="9961">
                  <c:v>0.74398399999999998</c:v>
                </c:pt>
                <c:pt idx="9962">
                  <c:v>0.75087400000000004</c:v>
                </c:pt>
                <c:pt idx="9963">
                  <c:v>0.75424000000000002</c:v>
                </c:pt>
                <c:pt idx="9964">
                  <c:v>0.75151199999999996</c:v>
                </c:pt>
                <c:pt idx="9965">
                  <c:v>0.75397199999999998</c:v>
                </c:pt>
                <c:pt idx="9966">
                  <c:v>0.75471100000000002</c:v>
                </c:pt>
                <c:pt idx="9967">
                  <c:v>0.75368500000000005</c:v>
                </c:pt>
                <c:pt idx="9968">
                  <c:v>0.76146199999999997</c:v>
                </c:pt>
                <c:pt idx="9969">
                  <c:v>0.76080599999999998</c:v>
                </c:pt>
                <c:pt idx="9970">
                  <c:v>0.74462200000000001</c:v>
                </c:pt>
                <c:pt idx="9971">
                  <c:v>0.75310200000000005</c:v>
                </c:pt>
                <c:pt idx="9972">
                  <c:v>0.74872799999999995</c:v>
                </c:pt>
                <c:pt idx="9973">
                  <c:v>0.75700500000000004</c:v>
                </c:pt>
                <c:pt idx="9974">
                  <c:v>0.74670300000000001</c:v>
                </c:pt>
                <c:pt idx="9975">
                  <c:v>0.75001300000000004</c:v>
                </c:pt>
                <c:pt idx="9976">
                  <c:v>0.75160400000000005</c:v>
                </c:pt>
                <c:pt idx="9977">
                  <c:v>0.75833700000000004</c:v>
                </c:pt>
                <c:pt idx="9978">
                  <c:v>0.750023</c:v>
                </c:pt>
                <c:pt idx="9979">
                  <c:v>0.75719000000000003</c:v>
                </c:pt>
                <c:pt idx="9980">
                  <c:v>0.75134500000000004</c:v>
                </c:pt>
                <c:pt idx="9981">
                  <c:v>0.755386</c:v>
                </c:pt>
                <c:pt idx="9982">
                  <c:v>0.75644999999999996</c:v>
                </c:pt>
                <c:pt idx="9983">
                  <c:v>0.75015200000000004</c:v>
                </c:pt>
                <c:pt idx="9984">
                  <c:v>0.73784300000000003</c:v>
                </c:pt>
                <c:pt idx="9985">
                  <c:v>0.74367899999999998</c:v>
                </c:pt>
                <c:pt idx="9986">
                  <c:v>0.75357399999999997</c:v>
                </c:pt>
                <c:pt idx="9987">
                  <c:v>0.74675800000000003</c:v>
                </c:pt>
                <c:pt idx="9988">
                  <c:v>0.75247299999999995</c:v>
                </c:pt>
                <c:pt idx="9989">
                  <c:v>0.75008699999999995</c:v>
                </c:pt>
                <c:pt idx="9990">
                  <c:v>0.75201099999999999</c:v>
                </c:pt>
                <c:pt idx="9991">
                  <c:v>0.74901499999999999</c:v>
                </c:pt>
                <c:pt idx="9992">
                  <c:v>0.75129900000000005</c:v>
                </c:pt>
                <c:pt idx="9993">
                  <c:v>0.74685999999999997</c:v>
                </c:pt>
                <c:pt idx="9994">
                  <c:v>0.74585199999999996</c:v>
                </c:pt>
                <c:pt idx="9995">
                  <c:v>0.74489899999999998</c:v>
                </c:pt>
                <c:pt idx="9996">
                  <c:v>0.74884799999999996</c:v>
                </c:pt>
                <c:pt idx="9997">
                  <c:v>0.73644699999999996</c:v>
                </c:pt>
                <c:pt idx="9998">
                  <c:v>0.74054399999999998</c:v>
                </c:pt>
                <c:pt idx="9999">
                  <c:v>0.74671200000000004</c:v>
                </c:pt>
                <c:pt idx="10000">
                  <c:v>0.74958800000000003</c:v>
                </c:pt>
                <c:pt idx="10001">
                  <c:v>0.74568500000000004</c:v>
                </c:pt>
                <c:pt idx="10002">
                  <c:v>0.74528799999999995</c:v>
                </c:pt>
                <c:pt idx="10003">
                  <c:v>0.74570400000000003</c:v>
                </c:pt>
                <c:pt idx="10004">
                  <c:v>0.74866299999999997</c:v>
                </c:pt>
                <c:pt idx="10005">
                  <c:v>0.74744299999999997</c:v>
                </c:pt>
                <c:pt idx="10006">
                  <c:v>0.74367899999999998</c:v>
                </c:pt>
                <c:pt idx="10007">
                  <c:v>0.74762799999999996</c:v>
                </c:pt>
                <c:pt idx="10008">
                  <c:v>0.74261500000000003</c:v>
                </c:pt>
                <c:pt idx="10009">
                  <c:v>0.74266100000000002</c:v>
                </c:pt>
                <c:pt idx="10010">
                  <c:v>0.73581799999999997</c:v>
                </c:pt>
                <c:pt idx="10011">
                  <c:v>0.74080299999999999</c:v>
                </c:pt>
                <c:pt idx="10012">
                  <c:v>0.73186899999999999</c:v>
                </c:pt>
                <c:pt idx="10013">
                  <c:v>0.75290800000000002</c:v>
                </c:pt>
                <c:pt idx="10014">
                  <c:v>0.73514299999999999</c:v>
                </c:pt>
                <c:pt idx="10015">
                  <c:v>0.74740600000000001</c:v>
                </c:pt>
                <c:pt idx="10016">
                  <c:v>0.74290199999999995</c:v>
                </c:pt>
                <c:pt idx="10017">
                  <c:v>0.73804700000000001</c:v>
                </c:pt>
                <c:pt idx="10018">
                  <c:v>0.74085800000000002</c:v>
                </c:pt>
                <c:pt idx="10019">
                  <c:v>0.739591</c:v>
                </c:pt>
                <c:pt idx="10020">
                  <c:v>0.74174600000000002</c:v>
                </c:pt>
                <c:pt idx="10021">
                  <c:v>0.748108</c:v>
                </c:pt>
                <c:pt idx="10022">
                  <c:v>0.73241500000000004</c:v>
                </c:pt>
                <c:pt idx="10023">
                  <c:v>0.73864799999999997</c:v>
                </c:pt>
                <c:pt idx="10024">
                  <c:v>0.75131700000000001</c:v>
                </c:pt>
                <c:pt idx="10025">
                  <c:v>0.74633300000000002</c:v>
                </c:pt>
                <c:pt idx="10026">
                  <c:v>0.73124999999999996</c:v>
                </c:pt>
                <c:pt idx="10027">
                  <c:v>0.73404199999999997</c:v>
                </c:pt>
                <c:pt idx="10028">
                  <c:v>0.73364499999999999</c:v>
                </c:pt>
                <c:pt idx="10029">
                  <c:v>0.73595699999999997</c:v>
                </c:pt>
                <c:pt idx="10030">
                  <c:v>0.74536199999999997</c:v>
                </c:pt>
                <c:pt idx="10031">
                  <c:v>0.74757200000000001</c:v>
                </c:pt>
                <c:pt idx="10032">
                  <c:v>0.75773500000000005</c:v>
                </c:pt>
                <c:pt idx="10033">
                  <c:v>0.74399300000000002</c:v>
                </c:pt>
                <c:pt idx="10034">
                  <c:v>0.73691799999999996</c:v>
                </c:pt>
                <c:pt idx="10035">
                  <c:v>0.74469600000000002</c:v>
                </c:pt>
                <c:pt idx="10036">
                  <c:v>0.73011199999999998</c:v>
                </c:pt>
                <c:pt idx="10037">
                  <c:v>0.74416899999999997</c:v>
                </c:pt>
                <c:pt idx="10038">
                  <c:v>0.73445899999999997</c:v>
                </c:pt>
                <c:pt idx="10039">
                  <c:v>0.75085500000000005</c:v>
                </c:pt>
                <c:pt idx="10040">
                  <c:v>0.74408600000000003</c:v>
                </c:pt>
                <c:pt idx="10041">
                  <c:v>0.74222699999999997</c:v>
                </c:pt>
                <c:pt idx="10042">
                  <c:v>0.73978500000000003</c:v>
                </c:pt>
                <c:pt idx="10043">
                  <c:v>0.73938800000000005</c:v>
                </c:pt>
                <c:pt idx="10044">
                  <c:v>0.73555899999999996</c:v>
                </c:pt>
                <c:pt idx="10045">
                  <c:v>0.73447700000000005</c:v>
                </c:pt>
                <c:pt idx="10046">
                  <c:v>0.74175500000000005</c:v>
                </c:pt>
                <c:pt idx="10047">
                  <c:v>0.73862000000000005</c:v>
                </c:pt>
                <c:pt idx="10048">
                  <c:v>0.74264300000000005</c:v>
                </c:pt>
                <c:pt idx="10049">
                  <c:v>0.73705699999999996</c:v>
                </c:pt>
                <c:pt idx="10050">
                  <c:v>0.73618799999999995</c:v>
                </c:pt>
                <c:pt idx="10051">
                  <c:v>0.73840700000000004</c:v>
                </c:pt>
                <c:pt idx="10052">
                  <c:v>0.74069200000000002</c:v>
                </c:pt>
                <c:pt idx="10053">
                  <c:v>0.74582400000000004</c:v>
                </c:pt>
                <c:pt idx="10054">
                  <c:v>0.734348</c:v>
                </c:pt>
                <c:pt idx="10055">
                  <c:v>0.73455999999999999</c:v>
                </c:pt>
                <c:pt idx="10056">
                  <c:v>0.731962</c:v>
                </c:pt>
                <c:pt idx="10057">
                  <c:v>0.72707900000000003</c:v>
                </c:pt>
                <c:pt idx="10058">
                  <c:v>0.73873999999999995</c:v>
                </c:pt>
                <c:pt idx="10059">
                  <c:v>0.74128300000000003</c:v>
                </c:pt>
                <c:pt idx="10060">
                  <c:v>0.72912299999999997</c:v>
                </c:pt>
                <c:pt idx="10061">
                  <c:v>0.73722399999999999</c:v>
                </c:pt>
                <c:pt idx="10062">
                  <c:v>0.73446800000000001</c:v>
                </c:pt>
                <c:pt idx="10063">
                  <c:v>0.73344100000000001</c:v>
                </c:pt>
                <c:pt idx="10064">
                  <c:v>0.72870599999999996</c:v>
                </c:pt>
                <c:pt idx="10065">
                  <c:v>0.73651200000000006</c:v>
                </c:pt>
                <c:pt idx="10066">
                  <c:v>0.73292299999999999</c:v>
                </c:pt>
                <c:pt idx="10067">
                  <c:v>0.73024100000000003</c:v>
                </c:pt>
                <c:pt idx="10068">
                  <c:v>0.73670599999999997</c:v>
                </c:pt>
                <c:pt idx="10069">
                  <c:v>0.72799400000000003</c:v>
                </c:pt>
                <c:pt idx="10070">
                  <c:v>0.74013700000000004</c:v>
                </c:pt>
                <c:pt idx="10071">
                  <c:v>0.73618799999999995</c:v>
                </c:pt>
                <c:pt idx="10072">
                  <c:v>0.73316400000000004</c:v>
                </c:pt>
                <c:pt idx="10073">
                  <c:v>0.73361699999999996</c:v>
                </c:pt>
                <c:pt idx="10074">
                  <c:v>0.73134200000000005</c:v>
                </c:pt>
                <c:pt idx="10075">
                  <c:v>0.73421800000000004</c:v>
                </c:pt>
                <c:pt idx="10076">
                  <c:v>0.73241500000000004</c:v>
                </c:pt>
                <c:pt idx="10077">
                  <c:v>0.73953599999999997</c:v>
                </c:pt>
                <c:pt idx="10078">
                  <c:v>0.72346299999999997</c:v>
                </c:pt>
                <c:pt idx="10079">
                  <c:v>0.72770800000000002</c:v>
                </c:pt>
                <c:pt idx="10080">
                  <c:v>0.73214699999999999</c:v>
                </c:pt>
                <c:pt idx="10081">
                  <c:v>0.72551600000000005</c:v>
                </c:pt>
                <c:pt idx="10082">
                  <c:v>0.73090699999999997</c:v>
                </c:pt>
                <c:pt idx="10083">
                  <c:v>0.72385999999999995</c:v>
                </c:pt>
                <c:pt idx="10084">
                  <c:v>0.73233199999999998</c:v>
                </c:pt>
                <c:pt idx="10085">
                  <c:v>0.73030600000000001</c:v>
                </c:pt>
                <c:pt idx="10086">
                  <c:v>0.73687199999999997</c:v>
                </c:pt>
                <c:pt idx="10087">
                  <c:v>0.72722699999999996</c:v>
                </c:pt>
                <c:pt idx="10088">
                  <c:v>0.73309000000000002</c:v>
                </c:pt>
                <c:pt idx="10089">
                  <c:v>0.73592900000000006</c:v>
                </c:pt>
                <c:pt idx="10090">
                  <c:v>0.737039</c:v>
                </c:pt>
                <c:pt idx="10091">
                  <c:v>0.72305600000000003</c:v>
                </c:pt>
                <c:pt idx="10092">
                  <c:v>0.73640099999999997</c:v>
                </c:pt>
                <c:pt idx="10093">
                  <c:v>0.73562399999999994</c:v>
                </c:pt>
                <c:pt idx="10094">
                  <c:v>0.729159</c:v>
                </c:pt>
                <c:pt idx="10095">
                  <c:v>0.73293299999999995</c:v>
                </c:pt>
                <c:pt idx="10096">
                  <c:v>0.72379599999999999</c:v>
                </c:pt>
                <c:pt idx="10097">
                  <c:v>0.732877</c:v>
                </c:pt>
                <c:pt idx="10098">
                  <c:v>0.73284000000000005</c:v>
                </c:pt>
                <c:pt idx="10099">
                  <c:v>0.73513399999999995</c:v>
                </c:pt>
                <c:pt idx="10100">
                  <c:v>0.72436900000000004</c:v>
                </c:pt>
                <c:pt idx="10101">
                  <c:v>0.73119400000000001</c:v>
                </c:pt>
                <c:pt idx="10102">
                  <c:v>0.73838000000000004</c:v>
                </c:pt>
                <c:pt idx="10103">
                  <c:v>0.72481300000000004</c:v>
                </c:pt>
                <c:pt idx="10104">
                  <c:v>0.72384199999999999</c:v>
                </c:pt>
                <c:pt idx="10105">
                  <c:v>0.73069499999999998</c:v>
                </c:pt>
                <c:pt idx="10106">
                  <c:v>0.71829299999999996</c:v>
                </c:pt>
                <c:pt idx="10107">
                  <c:v>0.72925200000000001</c:v>
                </c:pt>
                <c:pt idx="10108">
                  <c:v>0.73242399999999996</c:v>
                </c:pt>
                <c:pt idx="10109">
                  <c:v>0.72900200000000004</c:v>
                </c:pt>
                <c:pt idx="10110">
                  <c:v>0.72835499999999997</c:v>
                </c:pt>
                <c:pt idx="10111">
                  <c:v>0.72607100000000002</c:v>
                </c:pt>
                <c:pt idx="10112">
                  <c:v>0.71452000000000004</c:v>
                </c:pt>
                <c:pt idx="10113">
                  <c:v>0.72200200000000003</c:v>
                </c:pt>
                <c:pt idx="10114">
                  <c:v>0.72010600000000002</c:v>
                </c:pt>
                <c:pt idx="10115">
                  <c:v>0.72629299999999997</c:v>
                </c:pt>
                <c:pt idx="10116">
                  <c:v>0.73284000000000005</c:v>
                </c:pt>
                <c:pt idx="10117">
                  <c:v>0.72977000000000003</c:v>
                </c:pt>
                <c:pt idx="10118">
                  <c:v>0.73321899999999995</c:v>
                </c:pt>
                <c:pt idx="10119">
                  <c:v>0.725248</c:v>
                </c:pt>
                <c:pt idx="10120">
                  <c:v>0.72596000000000005</c:v>
                </c:pt>
                <c:pt idx="10121">
                  <c:v>0.72686600000000001</c:v>
                </c:pt>
                <c:pt idx="10122">
                  <c:v>0.71595399999999998</c:v>
                </c:pt>
                <c:pt idx="10123">
                  <c:v>0.722584</c:v>
                </c:pt>
                <c:pt idx="10124">
                  <c:v>0.72641299999999998</c:v>
                </c:pt>
                <c:pt idx="10125">
                  <c:v>0.71152400000000005</c:v>
                </c:pt>
                <c:pt idx="10126">
                  <c:v>0.72009699999999999</c:v>
                </c:pt>
                <c:pt idx="10127">
                  <c:v>0.72045700000000001</c:v>
                </c:pt>
                <c:pt idx="10128">
                  <c:v>0.72501599999999999</c:v>
                </c:pt>
                <c:pt idx="10129">
                  <c:v>0.723916</c:v>
                </c:pt>
                <c:pt idx="10130">
                  <c:v>0.73103700000000005</c:v>
                </c:pt>
                <c:pt idx="10131">
                  <c:v>0.72582100000000005</c:v>
                </c:pt>
                <c:pt idx="10132">
                  <c:v>0.72324999999999995</c:v>
                </c:pt>
                <c:pt idx="10133">
                  <c:v>0.71922699999999995</c:v>
                </c:pt>
                <c:pt idx="10134">
                  <c:v>0.72522900000000001</c:v>
                </c:pt>
                <c:pt idx="10135">
                  <c:v>0.73369099999999998</c:v>
                </c:pt>
                <c:pt idx="10136">
                  <c:v>0.72393399999999997</c:v>
                </c:pt>
                <c:pt idx="10137">
                  <c:v>0.72992699999999999</c:v>
                </c:pt>
                <c:pt idx="10138">
                  <c:v>0.71685100000000002</c:v>
                </c:pt>
                <c:pt idx="10139">
                  <c:v>0.712449</c:v>
                </c:pt>
                <c:pt idx="10140">
                  <c:v>0.72338000000000002</c:v>
                </c:pt>
                <c:pt idx="10141">
                  <c:v>0.72544200000000003</c:v>
                </c:pt>
                <c:pt idx="10142">
                  <c:v>0.72477599999999998</c:v>
                </c:pt>
                <c:pt idx="10143">
                  <c:v>0.71890399999999999</c:v>
                </c:pt>
                <c:pt idx="10144">
                  <c:v>0.72023499999999996</c:v>
                </c:pt>
                <c:pt idx="10145">
                  <c:v>0.72239900000000001</c:v>
                </c:pt>
                <c:pt idx="10146">
                  <c:v>0.72121599999999997</c:v>
                </c:pt>
                <c:pt idx="10147">
                  <c:v>0.725858</c:v>
                </c:pt>
                <c:pt idx="10148">
                  <c:v>0.71457599999999999</c:v>
                </c:pt>
                <c:pt idx="10149">
                  <c:v>0.71329900000000002</c:v>
                </c:pt>
                <c:pt idx="10150">
                  <c:v>0.72161299999999995</c:v>
                </c:pt>
                <c:pt idx="10151">
                  <c:v>0.71943100000000004</c:v>
                </c:pt>
                <c:pt idx="10152">
                  <c:v>0.71410399999999996</c:v>
                </c:pt>
                <c:pt idx="10153">
                  <c:v>0.73039900000000002</c:v>
                </c:pt>
                <c:pt idx="10154">
                  <c:v>0.71899599999999997</c:v>
                </c:pt>
                <c:pt idx="10155">
                  <c:v>0.72269499999999998</c:v>
                </c:pt>
                <c:pt idx="10156">
                  <c:v>0.71430700000000003</c:v>
                </c:pt>
                <c:pt idx="10157">
                  <c:v>0.72448000000000001</c:v>
                </c:pt>
                <c:pt idx="10158">
                  <c:v>0.72740199999999999</c:v>
                </c:pt>
                <c:pt idx="10159">
                  <c:v>0.72934399999999999</c:v>
                </c:pt>
                <c:pt idx="10160">
                  <c:v>0.71688799999999997</c:v>
                </c:pt>
                <c:pt idx="10161">
                  <c:v>0.71476099999999998</c:v>
                </c:pt>
                <c:pt idx="10162">
                  <c:v>0.72436900000000004</c:v>
                </c:pt>
                <c:pt idx="10163">
                  <c:v>0.72261200000000003</c:v>
                </c:pt>
                <c:pt idx="10164">
                  <c:v>0.71267100000000005</c:v>
                </c:pt>
                <c:pt idx="10165">
                  <c:v>0.71213400000000004</c:v>
                </c:pt>
                <c:pt idx="10166">
                  <c:v>0.70998899999999998</c:v>
                </c:pt>
                <c:pt idx="10167">
                  <c:v>0.71908899999999998</c:v>
                </c:pt>
                <c:pt idx="10168">
                  <c:v>0.72279700000000002</c:v>
                </c:pt>
                <c:pt idx="10169">
                  <c:v>0.71520399999999995</c:v>
                </c:pt>
                <c:pt idx="10170">
                  <c:v>0.713808</c:v>
                </c:pt>
                <c:pt idx="10171">
                  <c:v>0.71490900000000002</c:v>
                </c:pt>
                <c:pt idx="10172">
                  <c:v>0.70387599999999995</c:v>
                </c:pt>
                <c:pt idx="10173">
                  <c:v>0.714252</c:v>
                </c:pt>
                <c:pt idx="10174">
                  <c:v>0.71094999999999997</c:v>
                </c:pt>
                <c:pt idx="10175">
                  <c:v>0.71647099999999997</c:v>
                </c:pt>
                <c:pt idx="10176">
                  <c:v>0.70628899999999994</c:v>
                </c:pt>
                <c:pt idx="10177">
                  <c:v>0.71131999999999995</c:v>
                </c:pt>
                <c:pt idx="10178">
                  <c:v>0.71385399999999999</c:v>
                </c:pt>
                <c:pt idx="10179">
                  <c:v>0.719912</c:v>
                </c:pt>
                <c:pt idx="10180">
                  <c:v>0.72080900000000003</c:v>
                </c:pt>
                <c:pt idx="10181">
                  <c:v>0.716333</c:v>
                </c:pt>
                <c:pt idx="10182">
                  <c:v>0.70547599999999999</c:v>
                </c:pt>
                <c:pt idx="10183">
                  <c:v>0.71735000000000004</c:v>
                </c:pt>
                <c:pt idx="10184">
                  <c:v>0.71016400000000002</c:v>
                </c:pt>
                <c:pt idx="10185">
                  <c:v>0.71405799999999997</c:v>
                </c:pt>
                <c:pt idx="10186">
                  <c:v>0.71586099999999997</c:v>
                </c:pt>
                <c:pt idx="10187">
                  <c:v>0.71965299999999999</c:v>
                </c:pt>
                <c:pt idx="10188">
                  <c:v>0.71652700000000003</c:v>
                </c:pt>
                <c:pt idx="10189">
                  <c:v>0.70874899999999996</c:v>
                </c:pt>
                <c:pt idx="10190">
                  <c:v>0.71784899999999996</c:v>
                </c:pt>
                <c:pt idx="10191">
                  <c:v>0.70985900000000002</c:v>
                </c:pt>
                <c:pt idx="10192">
                  <c:v>0.71436299999999997</c:v>
                </c:pt>
                <c:pt idx="10193">
                  <c:v>0.70971099999999998</c:v>
                </c:pt>
                <c:pt idx="10194">
                  <c:v>0.71564799999999995</c:v>
                </c:pt>
                <c:pt idx="10195">
                  <c:v>0.71463100000000002</c:v>
                </c:pt>
                <c:pt idx="10196">
                  <c:v>0.71074700000000002</c:v>
                </c:pt>
                <c:pt idx="10197">
                  <c:v>0.71535199999999999</c:v>
                </c:pt>
                <c:pt idx="10198">
                  <c:v>0.71850599999999998</c:v>
                </c:pt>
                <c:pt idx="10199">
                  <c:v>0.70916599999999996</c:v>
                </c:pt>
                <c:pt idx="10200">
                  <c:v>0.707094</c:v>
                </c:pt>
                <c:pt idx="10201">
                  <c:v>0.706179</c:v>
                </c:pt>
                <c:pt idx="10202">
                  <c:v>0.70418999999999998</c:v>
                </c:pt>
                <c:pt idx="10203">
                  <c:v>0.71780299999999997</c:v>
                </c:pt>
                <c:pt idx="10204">
                  <c:v>0.71360500000000004</c:v>
                </c:pt>
                <c:pt idx="10205">
                  <c:v>0.71351200000000004</c:v>
                </c:pt>
                <c:pt idx="10206">
                  <c:v>0.70494900000000005</c:v>
                </c:pt>
                <c:pt idx="10207">
                  <c:v>0.70198899999999997</c:v>
                </c:pt>
                <c:pt idx="10208">
                  <c:v>0.714696</c:v>
                </c:pt>
                <c:pt idx="10209">
                  <c:v>0.70929500000000001</c:v>
                </c:pt>
                <c:pt idx="10210">
                  <c:v>0.70461600000000002</c:v>
                </c:pt>
                <c:pt idx="10211">
                  <c:v>0.71831199999999995</c:v>
                </c:pt>
                <c:pt idx="10212">
                  <c:v>0.71435400000000004</c:v>
                </c:pt>
                <c:pt idx="10213">
                  <c:v>0.70824100000000001</c:v>
                </c:pt>
                <c:pt idx="10214">
                  <c:v>0.70777800000000002</c:v>
                </c:pt>
                <c:pt idx="10215">
                  <c:v>0.70857400000000004</c:v>
                </c:pt>
                <c:pt idx="10216">
                  <c:v>0.70396800000000004</c:v>
                </c:pt>
                <c:pt idx="10217">
                  <c:v>0.70591999999999999</c:v>
                </c:pt>
                <c:pt idx="10218">
                  <c:v>0.712005</c:v>
                </c:pt>
                <c:pt idx="10219">
                  <c:v>0.71037700000000004</c:v>
                </c:pt>
                <c:pt idx="10220">
                  <c:v>0.71131999999999995</c:v>
                </c:pt>
                <c:pt idx="10221">
                  <c:v>0.70358900000000002</c:v>
                </c:pt>
                <c:pt idx="10222">
                  <c:v>0.71414100000000003</c:v>
                </c:pt>
                <c:pt idx="10223">
                  <c:v>0.70596599999999998</c:v>
                </c:pt>
                <c:pt idx="10224">
                  <c:v>0.71173600000000004</c:v>
                </c:pt>
                <c:pt idx="10225">
                  <c:v>0.70942499999999997</c:v>
                </c:pt>
                <c:pt idx="10226">
                  <c:v>0.69933500000000004</c:v>
                </c:pt>
                <c:pt idx="10227">
                  <c:v>0.70868500000000001</c:v>
                </c:pt>
                <c:pt idx="10228">
                  <c:v>0.70138800000000001</c:v>
                </c:pt>
                <c:pt idx="10229">
                  <c:v>0.69965900000000003</c:v>
                </c:pt>
                <c:pt idx="10230">
                  <c:v>0.71062700000000001</c:v>
                </c:pt>
                <c:pt idx="10231">
                  <c:v>0.70797299999999996</c:v>
                </c:pt>
                <c:pt idx="10232">
                  <c:v>0.70297900000000002</c:v>
                </c:pt>
                <c:pt idx="10233">
                  <c:v>0.71065400000000001</c:v>
                </c:pt>
                <c:pt idx="10234">
                  <c:v>0.70207200000000003</c:v>
                </c:pt>
                <c:pt idx="10235">
                  <c:v>0.70940599999999998</c:v>
                </c:pt>
                <c:pt idx="10236">
                  <c:v>0.70824100000000001</c:v>
                </c:pt>
                <c:pt idx="10237">
                  <c:v>0.69501599999999997</c:v>
                </c:pt>
                <c:pt idx="10238">
                  <c:v>0.69908499999999996</c:v>
                </c:pt>
                <c:pt idx="10239">
                  <c:v>0.69891899999999996</c:v>
                </c:pt>
                <c:pt idx="10240">
                  <c:v>0.70459700000000003</c:v>
                </c:pt>
                <c:pt idx="10241">
                  <c:v>0.69998199999999999</c:v>
                </c:pt>
                <c:pt idx="10242">
                  <c:v>0.71547300000000003</c:v>
                </c:pt>
                <c:pt idx="10243">
                  <c:v>0.71033999999999997</c:v>
                </c:pt>
                <c:pt idx="10244">
                  <c:v>0.71943100000000004</c:v>
                </c:pt>
                <c:pt idx="10245">
                  <c:v>0.70062100000000005</c:v>
                </c:pt>
                <c:pt idx="10246">
                  <c:v>0.70610499999999998</c:v>
                </c:pt>
                <c:pt idx="10247">
                  <c:v>0.70461600000000002</c:v>
                </c:pt>
                <c:pt idx="10248">
                  <c:v>0.71354899999999999</c:v>
                </c:pt>
                <c:pt idx="10249">
                  <c:v>0.70466200000000001</c:v>
                </c:pt>
                <c:pt idx="10250">
                  <c:v>0.69730099999999995</c:v>
                </c:pt>
                <c:pt idx="10251">
                  <c:v>0.70510600000000001</c:v>
                </c:pt>
                <c:pt idx="10252">
                  <c:v>0.70481000000000005</c:v>
                </c:pt>
                <c:pt idx="10253">
                  <c:v>0.70064800000000005</c:v>
                </c:pt>
                <c:pt idx="10254">
                  <c:v>0.69788300000000003</c:v>
                </c:pt>
                <c:pt idx="10255">
                  <c:v>0.70460599999999995</c:v>
                </c:pt>
                <c:pt idx="10256">
                  <c:v>0.69986199999999998</c:v>
                </c:pt>
                <c:pt idx="10257">
                  <c:v>0.70968299999999995</c:v>
                </c:pt>
                <c:pt idx="10258">
                  <c:v>0.71450199999999997</c:v>
                </c:pt>
                <c:pt idx="10259">
                  <c:v>0.70447700000000002</c:v>
                </c:pt>
                <c:pt idx="10260">
                  <c:v>0.70377400000000001</c:v>
                </c:pt>
                <c:pt idx="10261">
                  <c:v>0.698299</c:v>
                </c:pt>
                <c:pt idx="10262">
                  <c:v>0.70210899999999998</c:v>
                </c:pt>
                <c:pt idx="10263">
                  <c:v>0.70815799999999995</c:v>
                </c:pt>
                <c:pt idx="10264">
                  <c:v>0.69866899999999998</c:v>
                </c:pt>
                <c:pt idx="10265">
                  <c:v>0.70460599999999995</c:v>
                </c:pt>
                <c:pt idx="10266">
                  <c:v>0.703515</c:v>
                </c:pt>
                <c:pt idx="10267">
                  <c:v>0.70670599999999995</c:v>
                </c:pt>
                <c:pt idx="10268">
                  <c:v>0.69779100000000005</c:v>
                </c:pt>
                <c:pt idx="10269">
                  <c:v>0.69866899999999998</c:v>
                </c:pt>
                <c:pt idx="10270">
                  <c:v>0.70668699999999995</c:v>
                </c:pt>
                <c:pt idx="10271">
                  <c:v>0.708897</c:v>
                </c:pt>
                <c:pt idx="10272">
                  <c:v>0.70345000000000002</c:v>
                </c:pt>
                <c:pt idx="10273">
                  <c:v>0.70411599999999996</c:v>
                </c:pt>
                <c:pt idx="10274">
                  <c:v>0.69694900000000004</c:v>
                </c:pt>
                <c:pt idx="10275">
                  <c:v>0.70511500000000005</c:v>
                </c:pt>
                <c:pt idx="10276">
                  <c:v>0.69848399999999999</c:v>
                </c:pt>
                <c:pt idx="10277">
                  <c:v>0.69814200000000004</c:v>
                </c:pt>
                <c:pt idx="10278">
                  <c:v>0.69109500000000001</c:v>
                </c:pt>
                <c:pt idx="10279">
                  <c:v>0.697106</c:v>
                </c:pt>
                <c:pt idx="10280">
                  <c:v>0.70108300000000001</c:v>
                </c:pt>
                <c:pt idx="10281">
                  <c:v>0.69739300000000004</c:v>
                </c:pt>
                <c:pt idx="10282">
                  <c:v>0.69615400000000005</c:v>
                </c:pt>
                <c:pt idx="10283">
                  <c:v>0.70860100000000004</c:v>
                </c:pt>
                <c:pt idx="10284">
                  <c:v>0.71158900000000003</c:v>
                </c:pt>
                <c:pt idx="10285">
                  <c:v>0.69835499999999995</c:v>
                </c:pt>
                <c:pt idx="10286">
                  <c:v>0.70700200000000002</c:v>
                </c:pt>
                <c:pt idx="10287">
                  <c:v>0.70115700000000003</c:v>
                </c:pt>
                <c:pt idx="10288">
                  <c:v>0.69687500000000002</c:v>
                </c:pt>
                <c:pt idx="10289">
                  <c:v>0.70197100000000001</c:v>
                </c:pt>
                <c:pt idx="10290">
                  <c:v>0.70738100000000004</c:v>
                </c:pt>
                <c:pt idx="10291">
                  <c:v>0.695442</c:v>
                </c:pt>
                <c:pt idx="10292">
                  <c:v>0.68839499999999998</c:v>
                </c:pt>
                <c:pt idx="10293">
                  <c:v>0.69578399999999996</c:v>
                </c:pt>
                <c:pt idx="10294">
                  <c:v>0.69898400000000005</c:v>
                </c:pt>
                <c:pt idx="10295">
                  <c:v>0.69565399999999999</c:v>
                </c:pt>
                <c:pt idx="10296">
                  <c:v>0.701712</c:v>
                </c:pt>
                <c:pt idx="10297">
                  <c:v>0.70613199999999998</c:v>
                </c:pt>
                <c:pt idx="10298">
                  <c:v>0.70080500000000001</c:v>
                </c:pt>
                <c:pt idx="10299">
                  <c:v>0.69118800000000002</c:v>
                </c:pt>
                <c:pt idx="10300">
                  <c:v>0.69877999999999996</c:v>
                </c:pt>
                <c:pt idx="10301">
                  <c:v>0.705318</c:v>
                </c:pt>
                <c:pt idx="10302">
                  <c:v>0.68715599999999999</c:v>
                </c:pt>
                <c:pt idx="10303">
                  <c:v>0.69216800000000001</c:v>
                </c:pt>
                <c:pt idx="10304">
                  <c:v>0.70107399999999997</c:v>
                </c:pt>
                <c:pt idx="10305">
                  <c:v>0.70352400000000004</c:v>
                </c:pt>
                <c:pt idx="10306">
                  <c:v>0.69892799999999999</c:v>
                </c:pt>
                <c:pt idx="10307">
                  <c:v>0.69885399999999998</c:v>
                </c:pt>
                <c:pt idx="10308">
                  <c:v>0.710534</c:v>
                </c:pt>
                <c:pt idx="10309">
                  <c:v>0.70686300000000002</c:v>
                </c:pt>
                <c:pt idx="10310">
                  <c:v>0.68537999999999999</c:v>
                </c:pt>
                <c:pt idx="10311">
                  <c:v>0.70664099999999996</c:v>
                </c:pt>
                <c:pt idx="10312">
                  <c:v>0.69291700000000001</c:v>
                </c:pt>
                <c:pt idx="10313">
                  <c:v>0.69720800000000005</c:v>
                </c:pt>
                <c:pt idx="10314">
                  <c:v>0.69542300000000001</c:v>
                </c:pt>
                <c:pt idx="10315">
                  <c:v>0.69694</c:v>
                </c:pt>
                <c:pt idx="10316">
                  <c:v>0.68658200000000003</c:v>
                </c:pt>
                <c:pt idx="10317">
                  <c:v>0.69378600000000001</c:v>
                </c:pt>
                <c:pt idx="10318">
                  <c:v>0.70109200000000005</c:v>
                </c:pt>
                <c:pt idx="10319">
                  <c:v>0.69805899999999999</c:v>
                </c:pt>
                <c:pt idx="10320">
                  <c:v>0.698577</c:v>
                </c:pt>
                <c:pt idx="10321">
                  <c:v>0.69357400000000002</c:v>
                </c:pt>
                <c:pt idx="10322">
                  <c:v>0.69018000000000002</c:v>
                </c:pt>
                <c:pt idx="10323">
                  <c:v>0.70121199999999995</c:v>
                </c:pt>
                <c:pt idx="10324">
                  <c:v>0.69791999999999998</c:v>
                </c:pt>
                <c:pt idx="10325">
                  <c:v>0.69640299999999999</c:v>
                </c:pt>
                <c:pt idx="10326">
                  <c:v>0.694276</c:v>
                </c:pt>
                <c:pt idx="10327">
                  <c:v>0.69587600000000005</c:v>
                </c:pt>
                <c:pt idx="10328">
                  <c:v>0.707704</c:v>
                </c:pt>
                <c:pt idx="10329">
                  <c:v>0.69587600000000005</c:v>
                </c:pt>
                <c:pt idx="10330">
                  <c:v>0.70826900000000004</c:v>
                </c:pt>
                <c:pt idx="10331">
                  <c:v>0.69454499999999997</c:v>
                </c:pt>
                <c:pt idx="10332">
                  <c:v>0.69599699999999998</c:v>
                </c:pt>
                <c:pt idx="10333">
                  <c:v>0.69734700000000005</c:v>
                </c:pt>
                <c:pt idx="10334">
                  <c:v>0.69517399999999996</c:v>
                </c:pt>
                <c:pt idx="10335">
                  <c:v>0.69409200000000004</c:v>
                </c:pt>
                <c:pt idx="10336">
                  <c:v>0.68949499999999997</c:v>
                </c:pt>
                <c:pt idx="10337">
                  <c:v>0.68679500000000004</c:v>
                </c:pt>
                <c:pt idx="10338">
                  <c:v>0.69034600000000002</c:v>
                </c:pt>
                <c:pt idx="10339">
                  <c:v>0.69182600000000005</c:v>
                </c:pt>
                <c:pt idx="10340">
                  <c:v>0.69608899999999996</c:v>
                </c:pt>
                <c:pt idx="10341">
                  <c:v>0.68962500000000004</c:v>
                </c:pt>
                <c:pt idx="10342">
                  <c:v>0.69147400000000003</c:v>
                </c:pt>
                <c:pt idx="10343">
                  <c:v>0.69183499999999998</c:v>
                </c:pt>
                <c:pt idx="10344">
                  <c:v>0.68895899999999999</c:v>
                </c:pt>
                <c:pt idx="10345">
                  <c:v>0.68686899999999995</c:v>
                </c:pt>
                <c:pt idx="10346">
                  <c:v>0.69800300000000004</c:v>
                </c:pt>
                <c:pt idx="10347">
                  <c:v>0.69078099999999998</c:v>
                </c:pt>
                <c:pt idx="10348">
                  <c:v>0.68445500000000004</c:v>
                </c:pt>
                <c:pt idx="10349">
                  <c:v>0.69236200000000003</c:v>
                </c:pt>
                <c:pt idx="10350">
                  <c:v>0.69287100000000001</c:v>
                </c:pt>
                <c:pt idx="10351">
                  <c:v>0.68871899999999997</c:v>
                </c:pt>
                <c:pt idx="10352">
                  <c:v>0.70350599999999996</c:v>
                </c:pt>
                <c:pt idx="10353">
                  <c:v>0.693546</c:v>
                </c:pt>
                <c:pt idx="10354">
                  <c:v>0.69796599999999998</c:v>
                </c:pt>
                <c:pt idx="10355">
                  <c:v>0.69311999999999996</c:v>
                </c:pt>
                <c:pt idx="10356">
                  <c:v>0.70047300000000001</c:v>
                </c:pt>
                <c:pt idx="10357">
                  <c:v>0.69244499999999998</c:v>
                </c:pt>
                <c:pt idx="10358">
                  <c:v>0.68706299999999998</c:v>
                </c:pt>
                <c:pt idx="10359">
                  <c:v>0.69668099999999999</c:v>
                </c:pt>
                <c:pt idx="10360">
                  <c:v>0.68994800000000001</c:v>
                </c:pt>
                <c:pt idx="10361">
                  <c:v>0.68633299999999997</c:v>
                </c:pt>
                <c:pt idx="10362">
                  <c:v>0.69463699999999995</c:v>
                </c:pt>
                <c:pt idx="10363">
                  <c:v>0.68672999999999995</c:v>
                </c:pt>
                <c:pt idx="10364">
                  <c:v>0.68508400000000003</c:v>
                </c:pt>
                <c:pt idx="10365">
                  <c:v>0.69032800000000005</c:v>
                </c:pt>
                <c:pt idx="10366">
                  <c:v>0.69462800000000002</c:v>
                </c:pt>
                <c:pt idx="10367">
                  <c:v>0.68600000000000005</c:v>
                </c:pt>
                <c:pt idx="10368">
                  <c:v>0.68656399999999995</c:v>
                </c:pt>
                <c:pt idx="10369">
                  <c:v>0.68847800000000003</c:v>
                </c:pt>
                <c:pt idx="10370">
                  <c:v>0.69117799999999996</c:v>
                </c:pt>
                <c:pt idx="10371">
                  <c:v>0.68887600000000004</c:v>
                </c:pt>
                <c:pt idx="10372">
                  <c:v>0.68929200000000002</c:v>
                </c:pt>
                <c:pt idx="10373">
                  <c:v>0.68323500000000004</c:v>
                </c:pt>
                <c:pt idx="10374">
                  <c:v>0.68298499999999995</c:v>
                </c:pt>
                <c:pt idx="10375">
                  <c:v>0.68967100000000003</c:v>
                </c:pt>
                <c:pt idx="10376">
                  <c:v>0.70036200000000004</c:v>
                </c:pt>
                <c:pt idx="10377">
                  <c:v>0.68135699999999999</c:v>
                </c:pt>
                <c:pt idx="10378">
                  <c:v>0.67850900000000003</c:v>
                </c:pt>
                <c:pt idx="10379">
                  <c:v>0.69522899999999999</c:v>
                </c:pt>
                <c:pt idx="10380">
                  <c:v>0.69450800000000001</c:v>
                </c:pt>
                <c:pt idx="10381">
                  <c:v>0.68190300000000004</c:v>
                </c:pt>
                <c:pt idx="10382">
                  <c:v>0.68226299999999995</c:v>
                </c:pt>
                <c:pt idx="10383">
                  <c:v>0.69307399999999997</c:v>
                </c:pt>
                <c:pt idx="10384">
                  <c:v>0.69216800000000001</c:v>
                </c:pt>
                <c:pt idx="10385">
                  <c:v>0.68224499999999999</c:v>
                </c:pt>
                <c:pt idx="10386">
                  <c:v>0.68675799999999998</c:v>
                </c:pt>
                <c:pt idx="10387">
                  <c:v>0.68746099999999999</c:v>
                </c:pt>
                <c:pt idx="10388">
                  <c:v>0.68672999999999995</c:v>
                </c:pt>
                <c:pt idx="10389">
                  <c:v>0.68326200000000004</c:v>
                </c:pt>
                <c:pt idx="10390">
                  <c:v>0.693971</c:v>
                </c:pt>
                <c:pt idx="10391">
                  <c:v>0.68704500000000002</c:v>
                </c:pt>
                <c:pt idx="10392">
                  <c:v>0.67393999999999998</c:v>
                </c:pt>
                <c:pt idx="10393">
                  <c:v>0.68470500000000001</c:v>
                </c:pt>
                <c:pt idx="10394">
                  <c:v>0.68361400000000005</c:v>
                </c:pt>
                <c:pt idx="10395">
                  <c:v>0.68438100000000002</c:v>
                </c:pt>
                <c:pt idx="10396">
                  <c:v>0.67916500000000002</c:v>
                </c:pt>
                <c:pt idx="10397">
                  <c:v>0.69242700000000001</c:v>
                </c:pt>
                <c:pt idx="10398">
                  <c:v>0.68408500000000005</c:v>
                </c:pt>
                <c:pt idx="10399">
                  <c:v>0.68328100000000003</c:v>
                </c:pt>
                <c:pt idx="10400">
                  <c:v>0.68934700000000004</c:v>
                </c:pt>
                <c:pt idx="10401">
                  <c:v>0.67624300000000004</c:v>
                </c:pt>
                <c:pt idx="10402">
                  <c:v>0.67543900000000001</c:v>
                </c:pt>
                <c:pt idx="10403">
                  <c:v>0.67840699999999998</c:v>
                </c:pt>
                <c:pt idx="10404">
                  <c:v>0.680423</c:v>
                </c:pt>
                <c:pt idx="10405">
                  <c:v>0.67219300000000004</c:v>
                </c:pt>
                <c:pt idx="10406">
                  <c:v>0.67682600000000004</c:v>
                </c:pt>
                <c:pt idx="10407">
                  <c:v>0.68930999999999998</c:v>
                </c:pt>
                <c:pt idx="10408">
                  <c:v>0.66914099999999999</c:v>
                </c:pt>
                <c:pt idx="10409">
                  <c:v>0.68279100000000004</c:v>
                </c:pt>
                <c:pt idx="10410">
                  <c:v>0.67344099999999996</c:v>
                </c:pt>
                <c:pt idx="10411">
                  <c:v>0.67455100000000001</c:v>
                </c:pt>
                <c:pt idx="10412">
                  <c:v>0.68303100000000005</c:v>
                </c:pt>
                <c:pt idx="10413">
                  <c:v>0.682199</c:v>
                </c:pt>
                <c:pt idx="10414">
                  <c:v>0.67917499999999997</c:v>
                </c:pt>
                <c:pt idx="10415">
                  <c:v>0.680118</c:v>
                </c:pt>
                <c:pt idx="10416">
                  <c:v>0.68489</c:v>
                </c:pt>
                <c:pt idx="10417">
                  <c:v>0.67885099999999998</c:v>
                </c:pt>
                <c:pt idx="10418">
                  <c:v>0.67970200000000003</c:v>
                </c:pt>
                <c:pt idx="10419">
                  <c:v>0.68082100000000001</c:v>
                </c:pt>
                <c:pt idx="10420">
                  <c:v>0.67725999999999997</c:v>
                </c:pt>
                <c:pt idx="10421">
                  <c:v>0.67159100000000005</c:v>
                </c:pt>
                <c:pt idx="10422">
                  <c:v>0.66688400000000003</c:v>
                </c:pt>
                <c:pt idx="10423">
                  <c:v>0.67699200000000004</c:v>
                </c:pt>
                <c:pt idx="10424">
                  <c:v>0.67584500000000003</c:v>
                </c:pt>
                <c:pt idx="10425">
                  <c:v>0.67902700000000005</c:v>
                </c:pt>
                <c:pt idx="10426">
                  <c:v>0.67678899999999997</c:v>
                </c:pt>
                <c:pt idx="10427">
                  <c:v>0.68775699999999995</c:v>
                </c:pt>
                <c:pt idx="10428">
                  <c:v>0.68162500000000004</c:v>
                </c:pt>
                <c:pt idx="10429">
                  <c:v>0.67348699999999995</c:v>
                </c:pt>
                <c:pt idx="10430">
                  <c:v>0.67793499999999995</c:v>
                </c:pt>
                <c:pt idx="10431">
                  <c:v>0.67837000000000003</c:v>
                </c:pt>
                <c:pt idx="10432">
                  <c:v>0.66325900000000004</c:v>
                </c:pt>
                <c:pt idx="10433">
                  <c:v>0.66764299999999999</c:v>
                </c:pt>
                <c:pt idx="10434">
                  <c:v>0.68009900000000001</c:v>
                </c:pt>
                <c:pt idx="10435">
                  <c:v>0.67627999999999999</c:v>
                </c:pt>
                <c:pt idx="10436">
                  <c:v>0.67369999999999997</c:v>
                </c:pt>
                <c:pt idx="10437">
                  <c:v>0.67731600000000003</c:v>
                </c:pt>
                <c:pt idx="10438">
                  <c:v>0.67435699999999998</c:v>
                </c:pt>
                <c:pt idx="10439">
                  <c:v>0.67244199999999998</c:v>
                </c:pt>
                <c:pt idx="10440">
                  <c:v>0.66894699999999996</c:v>
                </c:pt>
                <c:pt idx="10441">
                  <c:v>0.67975699999999994</c:v>
                </c:pt>
                <c:pt idx="10442">
                  <c:v>0.67487399999999997</c:v>
                </c:pt>
                <c:pt idx="10443">
                  <c:v>0.66856700000000002</c:v>
                </c:pt>
                <c:pt idx="10444">
                  <c:v>0.66900199999999999</c:v>
                </c:pt>
                <c:pt idx="10445">
                  <c:v>0.67491100000000004</c:v>
                </c:pt>
                <c:pt idx="10446">
                  <c:v>0.67137899999999995</c:v>
                </c:pt>
                <c:pt idx="10447">
                  <c:v>0.67407899999999998</c:v>
                </c:pt>
                <c:pt idx="10448">
                  <c:v>0.66821600000000003</c:v>
                </c:pt>
                <c:pt idx="10449">
                  <c:v>0.67291400000000001</c:v>
                </c:pt>
                <c:pt idx="10450">
                  <c:v>0.67582699999999996</c:v>
                </c:pt>
                <c:pt idx="10451">
                  <c:v>0.67700099999999996</c:v>
                </c:pt>
                <c:pt idx="10452">
                  <c:v>0.67551300000000003</c:v>
                </c:pt>
                <c:pt idx="10453">
                  <c:v>0.68089500000000003</c:v>
                </c:pt>
                <c:pt idx="10454">
                  <c:v>0.67210000000000003</c:v>
                </c:pt>
                <c:pt idx="10455">
                  <c:v>0.674597</c:v>
                </c:pt>
                <c:pt idx="10456">
                  <c:v>0.67500400000000005</c:v>
                </c:pt>
                <c:pt idx="10457">
                  <c:v>0.67849000000000004</c:v>
                </c:pt>
                <c:pt idx="10458">
                  <c:v>0.66497899999999999</c:v>
                </c:pt>
                <c:pt idx="10459">
                  <c:v>0.66993599999999998</c:v>
                </c:pt>
                <c:pt idx="10460">
                  <c:v>0.66534000000000004</c:v>
                </c:pt>
                <c:pt idx="10461">
                  <c:v>0.66891900000000004</c:v>
                </c:pt>
                <c:pt idx="10462">
                  <c:v>0.67984999999999995</c:v>
                </c:pt>
                <c:pt idx="10463">
                  <c:v>0.67035199999999995</c:v>
                </c:pt>
                <c:pt idx="10464">
                  <c:v>0.67211900000000002</c:v>
                </c:pt>
                <c:pt idx="10465">
                  <c:v>0.674597</c:v>
                </c:pt>
                <c:pt idx="10466">
                  <c:v>0.65919000000000005</c:v>
                </c:pt>
                <c:pt idx="10467">
                  <c:v>0.66287099999999999</c:v>
                </c:pt>
                <c:pt idx="10468">
                  <c:v>0.67050900000000002</c:v>
                </c:pt>
                <c:pt idx="10469">
                  <c:v>0.67049999999999998</c:v>
                </c:pt>
                <c:pt idx="10470">
                  <c:v>0.66263899999999998</c:v>
                </c:pt>
                <c:pt idx="10471">
                  <c:v>0.66821600000000003</c:v>
                </c:pt>
                <c:pt idx="10472">
                  <c:v>0.66593199999999997</c:v>
                </c:pt>
                <c:pt idx="10473">
                  <c:v>0.668022</c:v>
                </c:pt>
                <c:pt idx="10474">
                  <c:v>0.67070399999999997</c:v>
                </c:pt>
                <c:pt idx="10475">
                  <c:v>0.66321300000000005</c:v>
                </c:pt>
                <c:pt idx="10476">
                  <c:v>0.67365399999999998</c:v>
                </c:pt>
                <c:pt idx="10477">
                  <c:v>0.66485899999999998</c:v>
                </c:pt>
                <c:pt idx="10478">
                  <c:v>0.66916799999999999</c:v>
                </c:pt>
                <c:pt idx="10479">
                  <c:v>0.66722599999999999</c:v>
                </c:pt>
                <c:pt idx="10480">
                  <c:v>0.66451700000000002</c:v>
                </c:pt>
                <c:pt idx="10481">
                  <c:v>0.66700400000000004</c:v>
                </c:pt>
                <c:pt idx="10482">
                  <c:v>0.67158200000000001</c:v>
                </c:pt>
                <c:pt idx="10483">
                  <c:v>0.66608900000000004</c:v>
                </c:pt>
                <c:pt idx="10484">
                  <c:v>0.66485000000000005</c:v>
                </c:pt>
                <c:pt idx="10485">
                  <c:v>0.66335200000000005</c:v>
                </c:pt>
                <c:pt idx="10486">
                  <c:v>0.67068499999999998</c:v>
                </c:pt>
                <c:pt idx="10487">
                  <c:v>0.66864100000000004</c:v>
                </c:pt>
                <c:pt idx="10488">
                  <c:v>0.67295099999999997</c:v>
                </c:pt>
                <c:pt idx="10489">
                  <c:v>0.66611699999999996</c:v>
                </c:pt>
                <c:pt idx="10490">
                  <c:v>0.671628</c:v>
                </c:pt>
                <c:pt idx="10491">
                  <c:v>0.67151700000000003</c:v>
                </c:pt>
                <c:pt idx="10492">
                  <c:v>0.67220199999999997</c:v>
                </c:pt>
                <c:pt idx="10493">
                  <c:v>0.66465600000000002</c:v>
                </c:pt>
                <c:pt idx="10494">
                  <c:v>0.66234400000000004</c:v>
                </c:pt>
                <c:pt idx="10495">
                  <c:v>0.65247599999999994</c:v>
                </c:pt>
                <c:pt idx="10496">
                  <c:v>0.66259299999999999</c:v>
                </c:pt>
                <c:pt idx="10497">
                  <c:v>0.67021299999999995</c:v>
                </c:pt>
                <c:pt idx="10498">
                  <c:v>0.66522000000000003</c:v>
                </c:pt>
                <c:pt idx="10499">
                  <c:v>0.66155699999999995</c:v>
                </c:pt>
                <c:pt idx="10500">
                  <c:v>0.66644000000000003</c:v>
                </c:pt>
                <c:pt idx="10501">
                  <c:v>0.65826499999999999</c:v>
                </c:pt>
                <c:pt idx="10502">
                  <c:v>0.66043799999999997</c:v>
                </c:pt>
                <c:pt idx="10503">
                  <c:v>0.64678899999999995</c:v>
                </c:pt>
                <c:pt idx="10504">
                  <c:v>0.66994500000000001</c:v>
                </c:pt>
                <c:pt idx="10505">
                  <c:v>0.66793899999999995</c:v>
                </c:pt>
                <c:pt idx="10506">
                  <c:v>0.66228799999999999</c:v>
                </c:pt>
                <c:pt idx="10507">
                  <c:v>0.66694900000000001</c:v>
                </c:pt>
                <c:pt idx="10508">
                  <c:v>0.66501600000000005</c:v>
                </c:pt>
                <c:pt idx="10509">
                  <c:v>0.66291699999999998</c:v>
                </c:pt>
                <c:pt idx="10510">
                  <c:v>0.66852100000000003</c:v>
                </c:pt>
                <c:pt idx="10511">
                  <c:v>0.65908800000000001</c:v>
                </c:pt>
                <c:pt idx="10512">
                  <c:v>0.65773800000000004</c:v>
                </c:pt>
                <c:pt idx="10513">
                  <c:v>0.66409099999999999</c:v>
                </c:pt>
                <c:pt idx="10514">
                  <c:v>0.66427599999999998</c:v>
                </c:pt>
                <c:pt idx="10515">
                  <c:v>0.66517300000000001</c:v>
                </c:pt>
                <c:pt idx="10516">
                  <c:v>0.65623100000000001</c:v>
                </c:pt>
                <c:pt idx="10517">
                  <c:v>0.65813600000000005</c:v>
                </c:pt>
                <c:pt idx="10518">
                  <c:v>0.65997600000000001</c:v>
                </c:pt>
                <c:pt idx="10519">
                  <c:v>0.64805599999999997</c:v>
                </c:pt>
                <c:pt idx="10520">
                  <c:v>0.66627400000000003</c:v>
                </c:pt>
                <c:pt idx="10521">
                  <c:v>0.65187499999999998</c:v>
                </c:pt>
                <c:pt idx="10522">
                  <c:v>0.65082099999999998</c:v>
                </c:pt>
                <c:pt idx="10523">
                  <c:v>0.65412199999999998</c:v>
                </c:pt>
                <c:pt idx="10524">
                  <c:v>0.657609</c:v>
                </c:pt>
                <c:pt idx="10525">
                  <c:v>0.65444599999999997</c:v>
                </c:pt>
                <c:pt idx="10526">
                  <c:v>0.64821300000000004</c:v>
                </c:pt>
                <c:pt idx="10527">
                  <c:v>0.66956599999999999</c:v>
                </c:pt>
                <c:pt idx="10528">
                  <c:v>0.66609799999999997</c:v>
                </c:pt>
                <c:pt idx="10529">
                  <c:v>0.66068800000000005</c:v>
                </c:pt>
                <c:pt idx="10530">
                  <c:v>0.66041099999999997</c:v>
                </c:pt>
                <c:pt idx="10531">
                  <c:v>0.66333299999999995</c:v>
                </c:pt>
                <c:pt idx="10532">
                  <c:v>0.65334499999999995</c:v>
                </c:pt>
                <c:pt idx="10533">
                  <c:v>0.65085800000000005</c:v>
                </c:pt>
                <c:pt idx="10534">
                  <c:v>0.66217700000000002</c:v>
                </c:pt>
                <c:pt idx="10535">
                  <c:v>0.65771000000000002</c:v>
                </c:pt>
                <c:pt idx="10536">
                  <c:v>0.65923600000000004</c:v>
                </c:pt>
                <c:pt idx="10537">
                  <c:v>0.65053399999999995</c:v>
                </c:pt>
                <c:pt idx="10538">
                  <c:v>0.64399600000000001</c:v>
                </c:pt>
                <c:pt idx="10539">
                  <c:v>0.65755300000000005</c:v>
                </c:pt>
                <c:pt idx="10540">
                  <c:v>0.65082099999999998</c:v>
                </c:pt>
                <c:pt idx="10541">
                  <c:v>0.65441800000000006</c:v>
                </c:pt>
                <c:pt idx="10542">
                  <c:v>0.656887</c:v>
                </c:pt>
                <c:pt idx="10543">
                  <c:v>0.655999</c:v>
                </c:pt>
                <c:pt idx="10544">
                  <c:v>0.65303999999999995</c:v>
                </c:pt>
                <c:pt idx="10545">
                  <c:v>0.65199499999999999</c:v>
                </c:pt>
                <c:pt idx="10546">
                  <c:v>0.66351800000000005</c:v>
                </c:pt>
                <c:pt idx="10547">
                  <c:v>0.65766400000000003</c:v>
                </c:pt>
                <c:pt idx="10548">
                  <c:v>0.65003500000000003</c:v>
                </c:pt>
                <c:pt idx="10549">
                  <c:v>0.64874900000000002</c:v>
                </c:pt>
                <c:pt idx="10550">
                  <c:v>0.66103999999999996</c:v>
                </c:pt>
                <c:pt idx="10551">
                  <c:v>0.65203199999999994</c:v>
                </c:pt>
                <c:pt idx="10552">
                  <c:v>0.64883199999999996</c:v>
                </c:pt>
                <c:pt idx="10553">
                  <c:v>0.65217999999999998</c:v>
                </c:pt>
                <c:pt idx="10554">
                  <c:v>0.64700100000000005</c:v>
                </c:pt>
                <c:pt idx="10555">
                  <c:v>0.65442699999999998</c:v>
                </c:pt>
                <c:pt idx="10556">
                  <c:v>0.65175499999999997</c:v>
                </c:pt>
                <c:pt idx="10557">
                  <c:v>0.64902700000000002</c:v>
                </c:pt>
                <c:pt idx="10558">
                  <c:v>0.64534599999999998</c:v>
                </c:pt>
                <c:pt idx="10559">
                  <c:v>0.64826799999999996</c:v>
                </c:pt>
                <c:pt idx="10560">
                  <c:v>0.65384500000000001</c:v>
                </c:pt>
                <c:pt idx="10561">
                  <c:v>0.65277200000000002</c:v>
                </c:pt>
                <c:pt idx="10562">
                  <c:v>0.64574399999999998</c:v>
                </c:pt>
                <c:pt idx="10563">
                  <c:v>0.65482499999999999</c:v>
                </c:pt>
                <c:pt idx="10564">
                  <c:v>0.65638799999999997</c:v>
                </c:pt>
                <c:pt idx="10565">
                  <c:v>0.65549100000000005</c:v>
                </c:pt>
                <c:pt idx="10566">
                  <c:v>0.64752799999999999</c:v>
                </c:pt>
                <c:pt idx="10567">
                  <c:v>0.64214599999999999</c:v>
                </c:pt>
                <c:pt idx="10568">
                  <c:v>0.63972300000000004</c:v>
                </c:pt>
                <c:pt idx="10569">
                  <c:v>0.65248499999999998</c:v>
                </c:pt>
                <c:pt idx="10570">
                  <c:v>0.64880499999999997</c:v>
                </c:pt>
                <c:pt idx="10571">
                  <c:v>0.63766100000000003</c:v>
                </c:pt>
                <c:pt idx="10572">
                  <c:v>0.64295999999999998</c:v>
                </c:pt>
                <c:pt idx="10573">
                  <c:v>0.64906399999999997</c:v>
                </c:pt>
                <c:pt idx="10574">
                  <c:v>0.64813900000000002</c:v>
                </c:pt>
                <c:pt idx="10575">
                  <c:v>0.64899899999999999</c:v>
                </c:pt>
                <c:pt idx="10576">
                  <c:v>0.64981299999999997</c:v>
                </c:pt>
                <c:pt idx="10577">
                  <c:v>0.65172699999999995</c:v>
                </c:pt>
                <c:pt idx="10578">
                  <c:v>0.64805599999999997</c:v>
                </c:pt>
                <c:pt idx="10579">
                  <c:v>0.652088</c:v>
                </c:pt>
                <c:pt idx="10580">
                  <c:v>0.63915900000000003</c:v>
                </c:pt>
                <c:pt idx="10581">
                  <c:v>0.65272600000000003</c:v>
                </c:pt>
                <c:pt idx="10582">
                  <c:v>0.65305899999999995</c:v>
                </c:pt>
                <c:pt idx="10583">
                  <c:v>0.65174500000000002</c:v>
                </c:pt>
                <c:pt idx="10584">
                  <c:v>0.64375499999999997</c:v>
                </c:pt>
                <c:pt idx="10585">
                  <c:v>0.64364399999999999</c:v>
                </c:pt>
                <c:pt idx="10586">
                  <c:v>0.64668700000000001</c:v>
                </c:pt>
                <c:pt idx="10587">
                  <c:v>0.64144299999999999</c:v>
                </c:pt>
                <c:pt idx="10588">
                  <c:v>0.649868</c:v>
                </c:pt>
                <c:pt idx="10589">
                  <c:v>0.64243300000000003</c:v>
                </c:pt>
                <c:pt idx="10590">
                  <c:v>0.63288</c:v>
                </c:pt>
                <c:pt idx="10591">
                  <c:v>0.64572499999999999</c:v>
                </c:pt>
                <c:pt idx="10592">
                  <c:v>0.65415000000000001</c:v>
                </c:pt>
                <c:pt idx="10593">
                  <c:v>0.64946999999999999</c:v>
                </c:pt>
                <c:pt idx="10594">
                  <c:v>0.64168400000000003</c:v>
                </c:pt>
                <c:pt idx="10595">
                  <c:v>0.642683</c:v>
                </c:pt>
                <c:pt idx="10596">
                  <c:v>0.64666800000000002</c:v>
                </c:pt>
                <c:pt idx="10597">
                  <c:v>0.64411600000000002</c:v>
                </c:pt>
                <c:pt idx="10598">
                  <c:v>0.65124599999999999</c:v>
                </c:pt>
                <c:pt idx="10599">
                  <c:v>0.64602099999999996</c:v>
                </c:pt>
                <c:pt idx="10600">
                  <c:v>0.64967399999999997</c:v>
                </c:pt>
                <c:pt idx="10601">
                  <c:v>0.64651099999999995</c:v>
                </c:pt>
                <c:pt idx="10602">
                  <c:v>0.639011</c:v>
                </c:pt>
                <c:pt idx="10603">
                  <c:v>0.64720500000000003</c:v>
                </c:pt>
                <c:pt idx="10604">
                  <c:v>0.64017599999999997</c:v>
                </c:pt>
                <c:pt idx="10605">
                  <c:v>0.650146</c:v>
                </c:pt>
                <c:pt idx="10606">
                  <c:v>0.64200699999999999</c:v>
                </c:pt>
                <c:pt idx="10607">
                  <c:v>0.63246400000000003</c:v>
                </c:pt>
                <c:pt idx="10608">
                  <c:v>0.641351</c:v>
                </c:pt>
                <c:pt idx="10609">
                  <c:v>0.64864699999999997</c:v>
                </c:pt>
                <c:pt idx="10610">
                  <c:v>0.65254999999999996</c:v>
                </c:pt>
                <c:pt idx="10611">
                  <c:v>0.64631700000000003</c:v>
                </c:pt>
                <c:pt idx="10612">
                  <c:v>0.64170199999999999</c:v>
                </c:pt>
                <c:pt idx="10613">
                  <c:v>0.65023799999999998</c:v>
                </c:pt>
                <c:pt idx="10614">
                  <c:v>0.65228200000000003</c:v>
                </c:pt>
                <c:pt idx="10615">
                  <c:v>0.64116600000000001</c:v>
                </c:pt>
                <c:pt idx="10616">
                  <c:v>0.63848400000000005</c:v>
                </c:pt>
                <c:pt idx="10617">
                  <c:v>0.63917800000000002</c:v>
                </c:pt>
                <c:pt idx="10618">
                  <c:v>0.64287700000000003</c:v>
                </c:pt>
                <c:pt idx="10619">
                  <c:v>0.64846199999999998</c:v>
                </c:pt>
                <c:pt idx="10620">
                  <c:v>0.64527199999999996</c:v>
                </c:pt>
                <c:pt idx="10621">
                  <c:v>0.64243300000000003</c:v>
                </c:pt>
                <c:pt idx="10622">
                  <c:v>0.63360099999999997</c:v>
                </c:pt>
                <c:pt idx="10623">
                  <c:v>0.63773500000000005</c:v>
                </c:pt>
                <c:pt idx="10624">
                  <c:v>0.64480999999999999</c:v>
                </c:pt>
                <c:pt idx="10625">
                  <c:v>0.64183199999999996</c:v>
                </c:pt>
                <c:pt idx="10626">
                  <c:v>0.64570700000000003</c:v>
                </c:pt>
                <c:pt idx="10627">
                  <c:v>0.64337599999999995</c:v>
                </c:pt>
                <c:pt idx="10628">
                  <c:v>0.63764200000000004</c:v>
                </c:pt>
                <c:pt idx="10629">
                  <c:v>0.62795999999999996</c:v>
                </c:pt>
                <c:pt idx="10630">
                  <c:v>0.62896799999999997</c:v>
                </c:pt>
                <c:pt idx="10631">
                  <c:v>0.63865000000000005</c:v>
                </c:pt>
                <c:pt idx="10632">
                  <c:v>0.64776</c:v>
                </c:pt>
                <c:pt idx="10633">
                  <c:v>0.64154500000000003</c:v>
                </c:pt>
                <c:pt idx="10634">
                  <c:v>0.64199799999999996</c:v>
                </c:pt>
                <c:pt idx="10635">
                  <c:v>0.628552</c:v>
                </c:pt>
                <c:pt idx="10636">
                  <c:v>0.64371800000000001</c:v>
                </c:pt>
                <c:pt idx="10637">
                  <c:v>0.64217400000000002</c:v>
                </c:pt>
                <c:pt idx="10638">
                  <c:v>0.63507199999999997</c:v>
                </c:pt>
                <c:pt idx="10639">
                  <c:v>0.63947399999999999</c:v>
                </c:pt>
                <c:pt idx="10640">
                  <c:v>0.63933499999999999</c:v>
                </c:pt>
                <c:pt idx="10641">
                  <c:v>0.63324000000000003</c:v>
                </c:pt>
                <c:pt idx="10642">
                  <c:v>0.63664399999999999</c:v>
                </c:pt>
                <c:pt idx="10643">
                  <c:v>0.64080499999999996</c:v>
                </c:pt>
                <c:pt idx="10644">
                  <c:v>0.63754999999999995</c:v>
                </c:pt>
                <c:pt idx="10645">
                  <c:v>0.62986500000000001</c:v>
                </c:pt>
                <c:pt idx="10646">
                  <c:v>0.64110100000000003</c:v>
                </c:pt>
                <c:pt idx="10647">
                  <c:v>0.63184399999999996</c:v>
                </c:pt>
                <c:pt idx="10648">
                  <c:v>0.64453199999999999</c:v>
                </c:pt>
                <c:pt idx="10649">
                  <c:v>0.63385100000000005</c:v>
                </c:pt>
                <c:pt idx="10650">
                  <c:v>0.64464299999999997</c:v>
                </c:pt>
                <c:pt idx="10651">
                  <c:v>0.62277199999999999</c:v>
                </c:pt>
                <c:pt idx="10652">
                  <c:v>0.63193699999999997</c:v>
                </c:pt>
                <c:pt idx="10653">
                  <c:v>0.63047500000000001</c:v>
                </c:pt>
                <c:pt idx="10654">
                  <c:v>0.63524700000000001</c:v>
                </c:pt>
                <c:pt idx="10655">
                  <c:v>0.62210600000000005</c:v>
                </c:pt>
                <c:pt idx="10656">
                  <c:v>0.63546899999999995</c:v>
                </c:pt>
                <c:pt idx="10657">
                  <c:v>0.62637900000000002</c:v>
                </c:pt>
                <c:pt idx="10658">
                  <c:v>0.63153899999999996</c:v>
                </c:pt>
                <c:pt idx="10659">
                  <c:v>0.63084499999999999</c:v>
                </c:pt>
                <c:pt idx="10660">
                  <c:v>0.63703200000000004</c:v>
                </c:pt>
                <c:pt idx="10661">
                  <c:v>0.62514899999999995</c:v>
                </c:pt>
                <c:pt idx="10662">
                  <c:v>0.63067899999999999</c:v>
                </c:pt>
                <c:pt idx="10663">
                  <c:v>0.63668100000000005</c:v>
                </c:pt>
                <c:pt idx="10664">
                  <c:v>0.62956900000000005</c:v>
                </c:pt>
                <c:pt idx="10665">
                  <c:v>0.63121499999999997</c:v>
                </c:pt>
                <c:pt idx="10666">
                  <c:v>0.63592199999999999</c:v>
                </c:pt>
                <c:pt idx="10667">
                  <c:v>0.63396200000000003</c:v>
                </c:pt>
                <c:pt idx="10668">
                  <c:v>0.63100199999999995</c:v>
                </c:pt>
                <c:pt idx="10669">
                  <c:v>0.62396499999999999</c:v>
                </c:pt>
                <c:pt idx="10670">
                  <c:v>0.62600900000000004</c:v>
                </c:pt>
                <c:pt idx="10671">
                  <c:v>0.63399899999999998</c:v>
                </c:pt>
                <c:pt idx="10672">
                  <c:v>0.62776600000000005</c:v>
                </c:pt>
                <c:pt idx="10673">
                  <c:v>0.62622100000000003</c:v>
                </c:pt>
                <c:pt idx="10674">
                  <c:v>0.62443599999999999</c:v>
                </c:pt>
                <c:pt idx="10675">
                  <c:v>0.62794099999999997</c:v>
                </c:pt>
                <c:pt idx="10676">
                  <c:v>0.63742100000000002</c:v>
                </c:pt>
                <c:pt idx="10677">
                  <c:v>0.61342200000000002</c:v>
                </c:pt>
                <c:pt idx="10678">
                  <c:v>0.62695199999999995</c:v>
                </c:pt>
                <c:pt idx="10679">
                  <c:v>0.63456299999999999</c:v>
                </c:pt>
                <c:pt idx="10680">
                  <c:v>0.63299099999999997</c:v>
                </c:pt>
                <c:pt idx="10681">
                  <c:v>0.630355</c:v>
                </c:pt>
                <c:pt idx="10682">
                  <c:v>0.64098100000000002</c:v>
                </c:pt>
                <c:pt idx="10683">
                  <c:v>0.62986500000000001</c:v>
                </c:pt>
                <c:pt idx="10684">
                  <c:v>0.63090999999999997</c:v>
                </c:pt>
                <c:pt idx="10685">
                  <c:v>0.62915299999999996</c:v>
                </c:pt>
                <c:pt idx="10686">
                  <c:v>0.62837600000000005</c:v>
                </c:pt>
                <c:pt idx="10687">
                  <c:v>0.625583</c:v>
                </c:pt>
                <c:pt idx="10688">
                  <c:v>0.633629</c:v>
                </c:pt>
                <c:pt idx="10689">
                  <c:v>0.62686900000000001</c:v>
                </c:pt>
                <c:pt idx="10690">
                  <c:v>0.63218600000000003</c:v>
                </c:pt>
                <c:pt idx="10691">
                  <c:v>0.62454699999999996</c:v>
                </c:pt>
                <c:pt idx="10692">
                  <c:v>0.62689600000000001</c:v>
                </c:pt>
                <c:pt idx="10693">
                  <c:v>0.62583299999999997</c:v>
                </c:pt>
                <c:pt idx="10694">
                  <c:v>0.62636899999999995</c:v>
                </c:pt>
                <c:pt idx="10695">
                  <c:v>0.62660000000000005</c:v>
                </c:pt>
                <c:pt idx="10696">
                  <c:v>0.62233700000000003</c:v>
                </c:pt>
                <c:pt idx="10697">
                  <c:v>0.63123399999999996</c:v>
                </c:pt>
                <c:pt idx="10698">
                  <c:v>0.62560199999999999</c:v>
                </c:pt>
                <c:pt idx="10699">
                  <c:v>0.61977599999999999</c:v>
                </c:pt>
                <c:pt idx="10700">
                  <c:v>0.62881100000000001</c:v>
                </c:pt>
                <c:pt idx="10701">
                  <c:v>0.63044800000000001</c:v>
                </c:pt>
                <c:pt idx="10702">
                  <c:v>0.62487999999999999</c:v>
                </c:pt>
                <c:pt idx="10703">
                  <c:v>0.61982199999999998</c:v>
                </c:pt>
                <c:pt idx="10704">
                  <c:v>0.62266100000000002</c:v>
                </c:pt>
                <c:pt idx="10705">
                  <c:v>0.62800599999999995</c:v>
                </c:pt>
                <c:pt idx="10706">
                  <c:v>0.61710299999999996</c:v>
                </c:pt>
                <c:pt idx="10707">
                  <c:v>0.617371</c:v>
                </c:pt>
                <c:pt idx="10708">
                  <c:v>0.62067300000000003</c:v>
                </c:pt>
                <c:pt idx="10709">
                  <c:v>0.62674799999999997</c:v>
                </c:pt>
                <c:pt idx="10710">
                  <c:v>0.61728799999999995</c:v>
                </c:pt>
                <c:pt idx="10711">
                  <c:v>0.61698299999999995</c:v>
                </c:pt>
                <c:pt idx="10712">
                  <c:v>0.61990500000000004</c:v>
                </c:pt>
                <c:pt idx="10713">
                  <c:v>0.62107000000000001</c:v>
                </c:pt>
                <c:pt idx="10714">
                  <c:v>0.62055199999999999</c:v>
                </c:pt>
                <c:pt idx="10715">
                  <c:v>0.62374300000000005</c:v>
                </c:pt>
                <c:pt idx="10716">
                  <c:v>0.61838800000000005</c:v>
                </c:pt>
                <c:pt idx="10717">
                  <c:v>0.615448</c:v>
                </c:pt>
                <c:pt idx="10718">
                  <c:v>0.61859200000000003</c:v>
                </c:pt>
                <c:pt idx="10719">
                  <c:v>0.62174499999999999</c:v>
                </c:pt>
                <c:pt idx="10720">
                  <c:v>0.61722299999999997</c:v>
                </c:pt>
                <c:pt idx="10721">
                  <c:v>0.62249399999999999</c:v>
                </c:pt>
                <c:pt idx="10722">
                  <c:v>0.61658500000000005</c:v>
                </c:pt>
                <c:pt idx="10723">
                  <c:v>0.62038599999999999</c:v>
                </c:pt>
                <c:pt idx="10724">
                  <c:v>0.62402999999999997</c:v>
                </c:pt>
                <c:pt idx="10725">
                  <c:v>0.61817599999999995</c:v>
                </c:pt>
                <c:pt idx="10726">
                  <c:v>0.62654500000000002</c:v>
                </c:pt>
                <c:pt idx="10727">
                  <c:v>0.61519800000000002</c:v>
                </c:pt>
                <c:pt idx="10728">
                  <c:v>0.62142200000000003</c:v>
                </c:pt>
                <c:pt idx="10729">
                  <c:v>0.61730600000000002</c:v>
                </c:pt>
                <c:pt idx="10730">
                  <c:v>0.61030600000000002</c:v>
                </c:pt>
                <c:pt idx="10731">
                  <c:v>0.61871200000000004</c:v>
                </c:pt>
                <c:pt idx="10732">
                  <c:v>0.61711199999999999</c:v>
                </c:pt>
                <c:pt idx="10733">
                  <c:v>0.63040099999999999</c:v>
                </c:pt>
                <c:pt idx="10734">
                  <c:v>0.63050300000000004</c:v>
                </c:pt>
                <c:pt idx="10735">
                  <c:v>0.61300600000000005</c:v>
                </c:pt>
                <c:pt idx="10736">
                  <c:v>0.611425</c:v>
                </c:pt>
                <c:pt idx="10737">
                  <c:v>0.62304000000000004</c:v>
                </c:pt>
                <c:pt idx="10738">
                  <c:v>0.62338199999999999</c:v>
                </c:pt>
                <c:pt idx="10739">
                  <c:v>0.61854600000000004</c:v>
                </c:pt>
                <c:pt idx="10740">
                  <c:v>0.61429199999999995</c:v>
                </c:pt>
                <c:pt idx="10741">
                  <c:v>0.62016400000000005</c:v>
                </c:pt>
                <c:pt idx="10742">
                  <c:v>0.62053400000000003</c:v>
                </c:pt>
                <c:pt idx="10743">
                  <c:v>0.61515200000000003</c:v>
                </c:pt>
                <c:pt idx="10744">
                  <c:v>0.61831400000000003</c:v>
                </c:pt>
                <c:pt idx="10745">
                  <c:v>0.62420500000000001</c:v>
                </c:pt>
                <c:pt idx="10746">
                  <c:v>0.61761200000000005</c:v>
                </c:pt>
                <c:pt idx="10747">
                  <c:v>0.61460599999999999</c:v>
                </c:pt>
                <c:pt idx="10748">
                  <c:v>0.61313600000000001</c:v>
                </c:pt>
                <c:pt idx="10749">
                  <c:v>0.62184700000000004</c:v>
                </c:pt>
                <c:pt idx="10750">
                  <c:v>0.61338499999999996</c:v>
                </c:pt>
                <c:pt idx="10751">
                  <c:v>0.618869</c:v>
                </c:pt>
                <c:pt idx="10752">
                  <c:v>0.62349299999999996</c:v>
                </c:pt>
                <c:pt idx="10753">
                  <c:v>0.63445200000000002</c:v>
                </c:pt>
                <c:pt idx="10754">
                  <c:v>0.63169600000000004</c:v>
                </c:pt>
                <c:pt idx="10755">
                  <c:v>0.62156</c:v>
                </c:pt>
                <c:pt idx="10756">
                  <c:v>0.61260800000000004</c:v>
                </c:pt>
                <c:pt idx="10757">
                  <c:v>0.62470499999999995</c:v>
                </c:pt>
                <c:pt idx="10758">
                  <c:v>0.63249100000000003</c:v>
                </c:pt>
                <c:pt idx="10759">
                  <c:v>0.61220200000000002</c:v>
                </c:pt>
                <c:pt idx="10760">
                  <c:v>0.61618700000000004</c:v>
                </c:pt>
                <c:pt idx="10761">
                  <c:v>0.61384799999999995</c:v>
                </c:pt>
                <c:pt idx="10762">
                  <c:v>0.61751</c:v>
                </c:pt>
                <c:pt idx="10763">
                  <c:v>0.62110699999999996</c:v>
                </c:pt>
                <c:pt idx="10764">
                  <c:v>0.62611000000000006</c:v>
                </c:pt>
                <c:pt idx="10765">
                  <c:v>0.62030300000000005</c:v>
                </c:pt>
                <c:pt idx="10766">
                  <c:v>0.61953499999999995</c:v>
                </c:pt>
                <c:pt idx="10767">
                  <c:v>0.62012699999999998</c:v>
                </c:pt>
                <c:pt idx="10768">
                  <c:v>0.62322500000000003</c:v>
                </c:pt>
                <c:pt idx="10769">
                  <c:v>0.62651699999999999</c:v>
                </c:pt>
                <c:pt idx="10770">
                  <c:v>0.61973900000000004</c:v>
                </c:pt>
                <c:pt idx="10771">
                  <c:v>0.61456900000000003</c:v>
                </c:pt>
                <c:pt idx="10772">
                  <c:v>0.61679799999999996</c:v>
                </c:pt>
                <c:pt idx="10773">
                  <c:v>0.61721400000000004</c:v>
                </c:pt>
                <c:pt idx="10774">
                  <c:v>0.61119400000000002</c:v>
                </c:pt>
                <c:pt idx="10775">
                  <c:v>0.61598399999999998</c:v>
                </c:pt>
                <c:pt idx="10776">
                  <c:v>0.62132900000000002</c:v>
                </c:pt>
                <c:pt idx="10777">
                  <c:v>0.61651100000000003</c:v>
                </c:pt>
                <c:pt idx="10778">
                  <c:v>0.61630799999999997</c:v>
                </c:pt>
                <c:pt idx="10779">
                  <c:v>0.62140300000000004</c:v>
                </c:pt>
                <c:pt idx="10780">
                  <c:v>0.62336400000000003</c:v>
                </c:pt>
                <c:pt idx="10781">
                  <c:v>0.62385400000000002</c:v>
                </c:pt>
                <c:pt idx="10782">
                  <c:v>0.619757</c:v>
                </c:pt>
                <c:pt idx="10783">
                  <c:v>0.61785199999999996</c:v>
                </c:pt>
                <c:pt idx="10784">
                  <c:v>0.61613200000000001</c:v>
                </c:pt>
                <c:pt idx="10785">
                  <c:v>0.62426099999999995</c:v>
                </c:pt>
                <c:pt idx="10786">
                  <c:v>0.61964600000000003</c:v>
                </c:pt>
                <c:pt idx="10787">
                  <c:v>0.622726</c:v>
                </c:pt>
                <c:pt idx="10788">
                  <c:v>0.60827100000000001</c:v>
                </c:pt>
                <c:pt idx="10789">
                  <c:v>0.62208799999999997</c:v>
                </c:pt>
                <c:pt idx="10790">
                  <c:v>0.60941800000000002</c:v>
                </c:pt>
                <c:pt idx="10791">
                  <c:v>0.62194000000000005</c:v>
                </c:pt>
                <c:pt idx="10792">
                  <c:v>0.61490199999999995</c:v>
                </c:pt>
                <c:pt idx="10793">
                  <c:v>0.61897999999999997</c:v>
                </c:pt>
                <c:pt idx="10794">
                  <c:v>0.61177599999999999</c:v>
                </c:pt>
                <c:pt idx="10795">
                  <c:v>0.61653899999999995</c:v>
                </c:pt>
                <c:pt idx="10796">
                  <c:v>0.60752200000000001</c:v>
                </c:pt>
                <c:pt idx="10797">
                  <c:v>0.61602999999999997</c:v>
                </c:pt>
                <c:pt idx="10798">
                  <c:v>0.60930700000000004</c:v>
                </c:pt>
                <c:pt idx="10799">
                  <c:v>0.61773199999999995</c:v>
                </c:pt>
                <c:pt idx="10800">
                  <c:v>0.61293200000000003</c:v>
                </c:pt>
                <c:pt idx="10801">
                  <c:v>0.60116899999999995</c:v>
                </c:pt>
                <c:pt idx="10802">
                  <c:v>0.61614100000000005</c:v>
                </c:pt>
                <c:pt idx="10803">
                  <c:v>0.60510799999999998</c:v>
                </c:pt>
                <c:pt idx="10804">
                  <c:v>0.61770400000000003</c:v>
                </c:pt>
                <c:pt idx="10805">
                  <c:v>0.61064799999999997</c:v>
                </c:pt>
                <c:pt idx="10806">
                  <c:v>0.61515200000000003</c:v>
                </c:pt>
                <c:pt idx="10807">
                  <c:v>0.61972000000000005</c:v>
                </c:pt>
                <c:pt idx="10808">
                  <c:v>0.61666799999999999</c:v>
                </c:pt>
                <c:pt idx="10809">
                  <c:v>0.613367</c:v>
                </c:pt>
                <c:pt idx="10810">
                  <c:v>0.61160000000000003</c:v>
                </c:pt>
                <c:pt idx="10811">
                  <c:v>0.613487</c:v>
                </c:pt>
                <c:pt idx="10812">
                  <c:v>0.62384499999999998</c:v>
                </c:pt>
                <c:pt idx="10813">
                  <c:v>0.61669600000000002</c:v>
                </c:pt>
                <c:pt idx="10814">
                  <c:v>0.62431599999999998</c:v>
                </c:pt>
                <c:pt idx="10815">
                  <c:v>0.61746400000000001</c:v>
                </c:pt>
                <c:pt idx="10816">
                  <c:v>0.61417100000000002</c:v>
                </c:pt>
                <c:pt idx="10817">
                  <c:v>0.61586399999999997</c:v>
                </c:pt>
                <c:pt idx="10818">
                  <c:v>0.618259</c:v>
                </c:pt>
                <c:pt idx="10819">
                  <c:v>0.61869399999999997</c:v>
                </c:pt>
                <c:pt idx="10820">
                  <c:v>0.61154500000000001</c:v>
                </c:pt>
                <c:pt idx="10821">
                  <c:v>0.616622</c:v>
                </c:pt>
                <c:pt idx="10822">
                  <c:v>0.61622399999999999</c:v>
                </c:pt>
                <c:pt idx="10823">
                  <c:v>0.61403300000000005</c:v>
                </c:pt>
                <c:pt idx="10824">
                  <c:v>0.62254100000000001</c:v>
                </c:pt>
                <c:pt idx="10825">
                  <c:v>0.61223899999999998</c:v>
                </c:pt>
                <c:pt idx="10826">
                  <c:v>0.59984599999999999</c:v>
                </c:pt>
                <c:pt idx="10827">
                  <c:v>0.614985</c:v>
                </c:pt>
                <c:pt idx="10828">
                  <c:v>0.60114100000000004</c:v>
                </c:pt>
                <c:pt idx="10829">
                  <c:v>0.61255300000000001</c:v>
                </c:pt>
                <c:pt idx="10830">
                  <c:v>0.61332100000000001</c:v>
                </c:pt>
                <c:pt idx="10831">
                  <c:v>0.61196099999999998</c:v>
                </c:pt>
                <c:pt idx="10832">
                  <c:v>0.60490500000000003</c:v>
                </c:pt>
                <c:pt idx="10833">
                  <c:v>0.60806800000000005</c:v>
                </c:pt>
                <c:pt idx="10834">
                  <c:v>0.612599</c:v>
                </c:pt>
                <c:pt idx="10835">
                  <c:v>0.61521599999999999</c:v>
                </c:pt>
                <c:pt idx="10836">
                  <c:v>0.61083299999999996</c:v>
                </c:pt>
                <c:pt idx="10837">
                  <c:v>0.61793500000000001</c:v>
                </c:pt>
                <c:pt idx="10838">
                  <c:v>0.61343099999999995</c:v>
                </c:pt>
                <c:pt idx="10839">
                  <c:v>0.61090699999999998</c:v>
                </c:pt>
                <c:pt idx="10840">
                  <c:v>0.62098699999999996</c:v>
                </c:pt>
                <c:pt idx="10841">
                  <c:v>0.61728799999999995</c:v>
                </c:pt>
                <c:pt idx="10842">
                  <c:v>0.60983399999999999</c:v>
                </c:pt>
                <c:pt idx="10843">
                  <c:v>0.61472599999999999</c:v>
                </c:pt>
                <c:pt idx="10844">
                  <c:v>0.61396799999999996</c:v>
                </c:pt>
                <c:pt idx="10845">
                  <c:v>0.60921400000000003</c:v>
                </c:pt>
                <c:pt idx="10846">
                  <c:v>0.61577099999999996</c:v>
                </c:pt>
                <c:pt idx="10847">
                  <c:v>0.60671799999999998</c:v>
                </c:pt>
                <c:pt idx="10848">
                  <c:v>0.609205</c:v>
                </c:pt>
                <c:pt idx="10849">
                  <c:v>0.61254399999999998</c:v>
                </c:pt>
                <c:pt idx="10850">
                  <c:v>0.61389400000000005</c:v>
                </c:pt>
                <c:pt idx="10851">
                  <c:v>0.61388500000000001</c:v>
                </c:pt>
                <c:pt idx="10852">
                  <c:v>0.61732500000000001</c:v>
                </c:pt>
                <c:pt idx="10853">
                  <c:v>0.60958400000000001</c:v>
                </c:pt>
                <c:pt idx="10854">
                  <c:v>0.60692999999999997</c:v>
                </c:pt>
                <c:pt idx="10855">
                  <c:v>0.60707800000000001</c:v>
                </c:pt>
                <c:pt idx="10856">
                  <c:v>0.61748199999999998</c:v>
                </c:pt>
                <c:pt idx="10857">
                  <c:v>0.61459699999999995</c:v>
                </c:pt>
                <c:pt idx="10858">
                  <c:v>0.60714299999999999</c:v>
                </c:pt>
                <c:pt idx="10859">
                  <c:v>0.61446699999999999</c:v>
                </c:pt>
                <c:pt idx="10860">
                  <c:v>0.61399599999999999</c:v>
                </c:pt>
                <c:pt idx="10861">
                  <c:v>0.61424500000000004</c:v>
                </c:pt>
                <c:pt idx="10862">
                  <c:v>0.613487</c:v>
                </c:pt>
                <c:pt idx="10863">
                  <c:v>0.62047799999999997</c:v>
                </c:pt>
                <c:pt idx="10864">
                  <c:v>0.60713399999999995</c:v>
                </c:pt>
                <c:pt idx="10865">
                  <c:v>0.60877999999999999</c:v>
                </c:pt>
                <c:pt idx="10866">
                  <c:v>0.62338199999999999</c:v>
                </c:pt>
                <c:pt idx="10867">
                  <c:v>0.61412500000000003</c:v>
                </c:pt>
                <c:pt idx="10868">
                  <c:v>0.61962799999999996</c:v>
                </c:pt>
                <c:pt idx="10869">
                  <c:v>0.62168999999999996</c:v>
                </c:pt>
                <c:pt idx="10870">
                  <c:v>0.60787400000000003</c:v>
                </c:pt>
                <c:pt idx="10871">
                  <c:v>0.60687500000000005</c:v>
                </c:pt>
                <c:pt idx="10872">
                  <c:v>0.62159699999999996</c:v>
                </c:pt>
                <c:pt idx="10873">
                  <c:v>0.61241400000000001</c:v>
                </c:pt>
                <c:pt idx="10874">
                  <c:v>0.61313600000000001</c:v>
                </c:pt>
                <c:pt idx="10875">
                  <c:v>0.60498799999999997</c:v>
                </c:pt>
                <c:pt idx="10876">
                  <c:v>0.61256200000000005</c:v>
                </c:pt>
                <c:pt idx="10877">
                  <c:v>0.61686200000000002</c:v>
                </c:pt>
                <c:pt idx="10878">
                  <c:v>0.61050899999999997</c:v>
                </c:pt>
                <c:pt idx="10879">
                  <c:v>0.60717100000000002</c:v>
                </c:pt>
                <c:pt idx="10880">
                  <c:v>0.610842</c:v>
                </c:pt>
                <c:pt idx="10881">
                  <c:v>0.61793500000000001</c:v>
                </c:pt>
                <c:pt idx="10882">
                  <c:v>0.61111000000000004</c:v>
                </c:pt>
                <c:pt idx="10883">
                  <c:v>0.60733700000000002</c:v>
                </c:pt>
                <c:pt idx="10884">
                  <c:v>0.61047200000000001</c:v>
                </c:pt>
                <c:pt idx="10885">
                  <c:v>0.61596499999999998</c:v>
                </c:pt>
                <c:pt idx="10886">
                  <c:v>0.62368699999999999</c:v>
                </c:pt>
                <c:pt idx="10887">
                  <c:v>0.60863199999999995</c:v>
                </c:pt>
                <c:pt idx="10888">
                  <c:v>0.60827100000000001</c:v>
                </c:pt>
                <c:pt idx="10889">
                  <c:v>0.61503099999999999</c:v>
                </c:pt>
                <c:pt idx="10890">
                  <c:v>0.60901099999999997</c:v>
                </c:pt>
                <c:pt idx="10891">
                  <c:v>0.61360700000000001</c:v>
                </c:pt>
                <c:pt idx="10892">
                  <c:v>0.61805500000000002</c:v>
                </c:pt>
                <c:pt idx="10893">
                  <c:v>0.612618</c:v>
                </c:pt>
                <c:pt idx="10894">
                  <c:v>0.61460599999999999</c:v>
                </c:pt>
                <c:pt idx="10895">
                  <c:v>0.61087000000000002</c:v>
                </c:pt>
                <c:pt idx="10896">
                  <c:v>0.61604899999999996</c:v>
                </c:pt>
                <c:pt idx="10897">
                  <c:v>0.61590999999999996</c:v>
                </c:pt>
                <c:pt idx="10898">
                  <c:v>0.608456</c:v>
                </c:pt>
                <c:pt idx="10899">
                  <c:v>0.61351500000000003</c:v>
                </c:pt>
                <c:pt idx="10900">
                  <c:v>0.62732200000000005</c:v>
                </c:pt>
                <c:pt idx="10901">
                  <c:v>0.61374600000000001</c:v>
                </c:pt>
                <c:pt idx="10902">
                  <c:v>0.60780000000000001</c:v>
                </c:pt>
                <c:pt idx="10903">
                  <c:v>0.62110699999999996</c:v>
                </c:pt>
                <c:pt idx="10904">
                  <c:v>0.62002500000000005</c:v>
                </c:pt>
                <c:pt idx="10905">
                  <c:v>0.61004700000000001</c:v>
                </c:pt>
                <c:pt idx="10906">
                  <c:v>0.60109500000000005</c:v>
                </c:pt>
                <c:pt idx="10907">
                  <c:v>0.605016</c:v>
                </c:pt>
                <c:pt idx="10908">
                  <c:v>0.61613200000000001</c:v>
                </c:pt>
                <c:pt idx="10909">
                  <c:v>0.61606700000000003</c:v>
                </c:pt>
                <c:pt idx="10910">
                  <c:v>0.61602100000000004</c:v>
                </c:pt>
                <c:pt idx="10911">
                  <c:v>0.618425</c:v>
                </c:pt>
                <c:pt idx="10912">
                  <c:v>0.61349600000000004</c:v>
                </c:pt>
                <c:pt idx="10913">
                  <c:v>0.60727200000000003</c:v>
                </c:pt>
                <c:pt idx="10914">
                  <c:v>0.616761</c:v>
                </c:pt>
                <c:pt idx="10915">
                  <c:v>0.61814800000000003</c:v>
                </c:pt>
                <c:pt idx="10916">
                  <c:v>0.61400500000000002</c:v>
                </c:pt>
                <c:pt idx="10917">
                  <c:v>0.61927600000000005</c:v>
                </c:pt>
                <c:pt idx="10918">
                  <c:v>0.62286399999999997</c:v>
                </c:pt>
                <c:pt idx="10919">
                  <c:v>0.62622100000000003</c:v>
                </c:pt>
                <c:pt idx="10920">
                  <c:v>0.62225399999999997</c:v>
                </c:pt>
                <c:pt idx="10921">
                  <c:v>0.61778699999999998</c:v>
                </c:pt>
                <c:pt idx="10922">
                  <c:v>0.63150200000000001</c:v>
                </c:pt>
                <c:pt idx="10923">
                  <c:v>0.61441199999999996</c:v>
                </c:pt>
                <c:pt idx="10924">
                  <c:v>0.62199499999999996</c:v>
                </c:pt>
                <c:pt idx="10925">
                  <c:v>0.62329900000000005</c:v>
                </c:pt>
                <c:pt idx="10926">
                  <c:v>0.61713099999999999</c:v>
                </c:pt>
                <c:pt idx="10927">
                  <c:v>0.61529999999999996</c:v>
                </c:pt>
                <c:pt idx="10928">
                  <c:v>0.61926700000000001</c:v>
                </c:pt>
                <c:pt idx="10929">
                  <c:v>0.61185</c:v>
                </c:pt>
                <c:pt idx="10930">
                  <c:v>0.61400500000000002</c:v>
                </c:pt>
                <c:pt idx="10931">
                  <c:v>0.60878900000000002</c:v>
                </c:pt>
                <c:pt idx="10932">
                  <c:v>0.60834500000000002</c:v>
                </c:pt>
                <c:pt idx="10933">
                  <c:v>0.61946999999999997</c:v>
                </c:pt>
                <c:pt idx="10934">
                  <c:v>0.61508700000000005</c:v>
                </c:pt>
                <c:pt idx="10935">
                  <c:v>0.61941500000000005</c:v>
                </c:pt>
                <c:pt idx="10936">
                  <c:v>0.63137200000000004</c:v>
                </c:pt>
                <c:pt idx="10937">
                  <c:v>0.63031800000000004</c:v>
                </c:pt>
                <c:pt idx="10938">
                  <c:v>0.61816599999999999</c:v>
                </c:pt>
                <c:pt idx="10939">
                  <c:v>0.62104300000000001</c:v>
                </c:pt>
                <c:pt idx="10940">
                  <c:v>0.61616899999999997</c:v>
                </c:pt>
                <c:pt idx="10941">
                  <c:v>0.61634500000000003</c:v>
                </c:pt>
                <c:pt idx="10942">
                  <c:v>0.61872099999999997</c:v>
                </c:pt>
                <c:pt idx="10943">
                  <c:v>0.62426999999999999</c:v>
                </c:pt>
                <c:pt idx="10944">
                  <c:v>0.62070000000000003</c:v>
                </c:pt>
                <c:pt idx="10945">
                  <c:v>0.62317</c:v>
                </c:pt>
                <c:pt idx="10946">
                  <c:v>0.61065700000000001</c:v>
                </c:pt>
                <c:pt idx="10947">
                  <c:v>0.61942399999999997</c:v>
                </c:pt>
                <c:pt idx="10948">
                  <c:v>0.61345899999999998</c:v>
                </c:pt>
                <c:pt idx="10949">
                  <c:v>0.59543500000000005</c:v>
                </c:pt>
                <c:pt idx="10950">
                  <c:v>0.59750700000000001</c:v>
                </c:pt>
                <c:pt idx="10951">
                  <c:v>0.61421800000000004</c:v>
                </c:pt>
                <c:pt idx="10952">
                  <c:v>0.619757</c:v>
                </c:pt>
                <c:pt idx="10953">
                  <c:v>0.616761</c:v>
                </c:pt>
                <c:pt idx="10954">
                  <c:v>0.62818200000000002</c:v>
                </c:pt>
                <c:pt idx="10955">
                  <c:v>0.62516700000000003</c:v>
                </c:pt>
                <c:pt idx="10956">
                  <c:v>0.62313300000000005</c:v>
                </c:pt>
                <c:pt idx="10957">
                  <c:v>0.62540799999999996</c:v>
                </c:pt>
                <c:pt idx="10958">
                  <c:v>0.61228499999999997</c:v>
                </c:pt>
                <c:pt idx="10959">
                  <c:v>0.61846199999999996</c:v>
                </c:pt>
                <c:pt idx="10960">
                  <c:v>0.62137500000000001</c:v>
                </c:pt>
                <c:pt idx="10961">
                  <c:v>0.61328400000000005</c:v>
                </c:pt>
                <c:pt idx="10962">
                  <c:v>0.61557700000000004</c:v>
                </c:pt>
                <c:pt idx="10963">
                  <c:v>0.62774700000000005</c:v>
                </c:pt>
                <c:pt idx="10964">
                  <c:v>0.61938700000000002</c:v>
                </c:pt>
                <c:pt idx="10965">
                  <c:v>0.61546599999999996</c:v>
                </c:pt>
                <c:pt idx="10966">
                  <c:v>0.625278</c:v>
                </c:pt>
                <c:pt idx="10967">
                  <c:v>0.63053099999999995</c:v>
                </c:pt>
                <c:pt idx="10968">
                  <c:v>0.62015500000000001</c:v>
                </c:pt>
                <c:pt idx="10969">
                  <c:v>0.617066</c:v>
                </c:pt>
                <c:pt idx="10970">
                  <c:v>0.63070700000000002</c:v>
                </c:pt>
                <c:pt idx="10971">
                  <c:v>0.61487400000000003</c:v>
                </c:pt>
                <c:pt idx="10972">
                  <c:v>0.61209100000000005</c:v>
                </c:pt>
                <c:pt idx="10973">
                  <c:v>0.62017299999999997</c:v>
                </c:pt>
                <c:pt idx="10974">
                  <c:v>0.61700999999999995</c:v>
                </c:pt>
                <c:pt idx="10975">
                  <c:v>0.61640899999999998</c:v>
                </c:pt>
                <c:pt idx="10976">
                  <c:v>0.62368699999999999</c:v>
                </c:pt>
                <c:pt idx="10977">
                  <c:v>0.61658500000000005</c:v>
                </c:pt>
                <c:pt idx="10978">
                  <c:v>0.61812900000000004</c:v>
                </c:pt>
                <c:pt idx="10979">
                  <c:v>0.60925099999999999</c:v>
                </c:pt>
                <c:pt idx="10980">
                  <c:v>0.61115699999999995</c:v>
                </c:pt>
                <c:pt idx="10981">
                  <c:v>0.62211499999999997</c:v>
                </c:pt>
                <c:pt idx="10982">
                  <c:v>0.621255</c:v>
                </c:pt>
                <c:pt idx="10983">
                  <c:v>0.62195800000000001</c:v>
                </c:pt>
                <c:pt idx="10984">
                  <c:v>0.60588500000000001</c:v>
                </c:pt>
                <c:pt idx="10985">
                  <c:v>0.61545700000000003</c:v>
                </c:pt>
                <c:pt idx="10986">
                  <c:v>0.61960899999999997</c:v>
                </c:pt>
                <c:pt idx="10987">
                  <c:v>0.62322500000000003</c:v>
                </c:pt>
                <c:pt idx="10988">
                  <c:v>0.62035799999999997</c:v>
                </c:pt>
                <c:pt idx="10989">
                  <c:v>0.62915299999999996</c:v>
                </c:pt>
                <c:pt idx="10990">
                  <c:v>0.61904499999999996</c:v>
                </c:pt>
                <c:pt idx="10991">
                  <c:v>0.61653899999999995</c:v>
                </c:pt>
                <c:pt idx="10992">
                  <c:v>0.618259</c:v>
                </c:pt>
                <c:pt idx="10993">
                  <c:v>0.62689600000000001</c:v>
                </c:pt>
                <c:pt idx="10994">
                  <c:v>0.624973</c:v>
                </c:pt>
                <c:pt idx="10995">
                  <c:v>0.63691200000000003</c:v>
                </c:pt>
                <c:pt idx="10996">
                  <c:v>0.63600599999999996</c:v>
                </c:pt>
                <c:pt idx="10997">
                  <c:v>0.61625200000000002</c:v>
                </c:pt>
                <c:pt idx="10998">
                  <c:v>0.620784</c:v>
                </c:pt>
                <c:pt idx="10999">
                  <c:v>0.62232799999999999</c:v>
                </c:pt>
                <c:pt idx="11000">
                  <c:v>0.62418700000000005</c:v>
                </c:pt>
                <c:pt idx="11001">
                  <c:v>0.62205999999999995</c:v>
                </c:pt>
                <c:pt idx="11002">
                  <c:v>0.62233700000000003</c:v>
                </c:pt>
                <c:pt idx="11003">
                  <c:v>0.62881100000000001</c:v>
                </c:pt>
                <c:pt idx="11004">
                  <c:v>0.62594399999999994</c:v>
                </c:pt>
                <c:pt idx="11005">
                  <c:v>0.62984600000000002</c:v>
                </c:pt>
                <c:pt idx="11006">
                  <c:v>0.63353599999999999</c:v>
                </c:pt>
                <c:pt idx="11007">
                  <c:v>0.63813299999999995</c:v>
                </c:pt>
                <c:pt idx="11008">
                  <c:v>0.62667399999999995</c:v>
                </c:pt>
                <c:pt idx="11009">
                  <c:v>0.62632299999999996</c:v>
                </c:pt>
                <c:pt idx="11010">
                  <c:v>0.62819999999999998</c:v>
                </c:pt>
                <c:pt idx="11011">
                  <c:v>0.60972300000000001</c:v>
                </c:pt>
                <c:pt idx="11012">
                  <c:v>0.62396499999999999</c:v>
                </c:pt>
                <c:pt idx="11013">
                  <c:v>0.64194300000000004</c:v>
                </c:pt>
                <c:pt idx="11014">
                  <c:v>0.61628899999999998</c:v>
                </c:pt>
                <c:pt idx="11015">
                  <c:v>0.63147399999999998</c:v>
                </c:pt>
                <c:pt idx="11016">
                  <c:v>0.63531199999999999</c:v>
                </c:pt>
                <c:pt idx="11017">
                  <c:v>0.631992</c:v>
                </c:pt>
                <c:pt idx="11018">
                  <c:v>0.62941199999999997</c:v>
                </c:pt>
                <c:pt idx="11019">
                  <c:v>0.62241100000000005</c:v>
                </c:pt>
                <c:pt idx="11020">
                  <c:v>0.62573100000000004</c:v>
                </c:pt>
                <c:pt idx="11021">
                  <c:v>0.63433200000000001</c:v>
                </c:pt>
                <c:pt idx="11022">
                  <c:v>0.63190000000000002</c:v>
                </c:pt>
                <c:pt idx="11023">
                  <c:v>0.62702599999999997</c:v>
                </c:pt>
                <c:pt idx="11024">
                  <c:v>0.61888799999999999</c:v>
                </c:pt>
                <c:pt idx="11025">
                  <c:v>0.628247</c:v>
                </c:pt>
                <c:pt idx="11026">
                  <c:v>0.62967099999999998</c:v>
                </c:pt>
                <c:pt idx="11027">
                  <c:v>0.630965</c:v>
                </c:pt>
                <c:pt idx="11028">
                  <c:v>0.62332699999999996</c:v>
                </c:pt>
                <c:pt idx="11029">
                  <c:v>0.63617199999999996</c:v>
                </c:pt>
                <c:pt idx="11030">
                  <c:v>0.61857300000000004</c:v>
                </c:pt>
                <c:pt idx="11031">
                  <c:v>0.63121499999999997</c:v>
                </c:pt>
                <c:pt idx="11032">
                  <c:v>0.64772300000000005</c:v>
                </c:pt>
                <c:pt idx="11033">
                  <c:v>0.62872700000000004</c:v>
                </c:pt>
                <c:pt idx="11034">
                  <c:v>0.63163100000000005</c:v>
                </c:pt>
                <c:pt idx="11035">
                  <c:v>0.63250099999999998</c:v>
                </c:pt>
                <c:pt idx="11036">
                  <c:v>0.63012400000000002</c:v>
                </c:pt>
                <c:pt idx="11037">
                  <c:v>0.63736499999999996</c:v>
                </c:pt>
                <c:pt idx="11038">
                  <c:v>0.63061400000000001</c:v>
                </c:pt>
                <c:pt idx="11039">
                  <c:v>0.63933499999999999</c:v>
                </c:pt>
                <c:pt idx="11040">
                  <c:v>0.63000400000000001</c:v>
                </c:pt>
                <c:pt idx="11041">
                  <c:v>0.63521000000000005</c:v>
                </c:pt>
                <c:pt idx="11042">
                  <c:v>0.621533</c:v>
                </c:pt>
                <c:pt idx="11043">
                  <c:v>0.623336</c:v>
                </c:pt>
                <c:pt idx="11044">
                  <c:v>0.64231300000000002</c:v>
                </c:pt>
                <c:pt idx="11045">
                  <c:v>0.64261800000000002</c:v>
                </c:pt>
                <c:pt idx="11046">
                  <c:v>0.64170199999999999</c:v>
                </c:pt>
                <c:pt idx="11047">
                  <c:v>0.63297199999999998</c:v>
                </c:pt>
                <c:pt idx="11048">
                  <c:v>0.63658800000000004</c:v>
                </c:pt>
                <c:pt idx="11049">
                  <c:v>0.62028399999999995</c:v>
                </c:pt>
                <c:pt idx="11050">
                  <c:v>0.64306200000000002</c:v>
                </c:pt>
                <c:pt idx="11051">
                  <c:v>0.62986500000000001</c:v>
                </c:pt>
                <c:pt idx="11052">
                  <c:v>0.64277499999999999</c:v>
                </c:pt>
                <c:pt idx="11053">
                  <c:v>0.64413399999999998</c:v>
                </c:pt>
                <c:pt idx="11054">
                  <c:v>0.62949500000000003</c:v>
                </c:pt>
                <c:pt idx="11055">
                  <c:v>0.638096</c:v>
                </c:pt>
                <c:pt idx="11056">
                  <c:v>0.64052799999999999</c:v>
                </c:pt>
                <c:pt idx="11057">
                  <c:v>0.62648999999999999</c:v>
                </c:pt>
                <c:pt idx="11058">
                  <c:v>0.63038300000000003</c:v>
                </c:pt>
                <c:pt idx="11059">
                  <c:v>0.62198600000000004</c:v>
                </c:pt>
                <c:pt idx="11060">
                  <c:v>0.63577399999999995</c:v>
                </c:pt>
                <c:pt idx="11061">
                  <c:v>0.63406399999999996</c:v>
                </c:pt>
                <c:pt idx="11062">
                  <c:v>0.63297199999999998</c:v>
                </c:pt>
                <c:pt idx="11063">
                  <c:v>0.64624300000000001</c:v>
                </c:pt>
                <c:pt idx="11064">
                  <c:v>0.63646800000000003</c:v>
                </c:pt>
                <c:pt idx="11065">
                  <c:v>0.63760499999999998</c:v>
                </c:pt>
                <c:pt idx="11066">
                  <c:v>0.64124000000000003</c:v>
                </c:pt>
                <c:pt idx="11067">
                  <c:v>0.63893699999999998</c:v>
                </c:pt>
                <c:pt idx="11068">
                  <c:v>0.63750399999999996</c:v>
                </c:pt>
                <c:pt idx="11069">
                  <c:v>0.63061400000000001</c:v>
                </c:pt>
                <c:pt idx="11070">
                  <c:v>0.63837299999999997</c:v>
                </c:pt>
                <c:pt idx="11071">
                  <c:v>0.62172700000000003</c:v>
                </c:pt>
                <c:pt idx="11072">
                  <c:v>0.63584799999999997</c:v>
                </c:pt>
                <c:pt idx="11073">
                  <c:v>0.64519800000000005</c:v>
                </c:pt>
                <c:pt idx="11074">
                  <c:v>0.63164100000000001</c:v>
                </c:pt>
                <c:pt idx="11075">
                  <c:v>0.64718600000000004</c:v>
                </c:pt>
                <c:pt idx="11076">
                  <c:v>0.64171199999999995</c:v>
                </c:pt>
                <c:pt idx="11077">
                  <c:v>0.62696099999999999</c:v>
                </c:pt>
                <c:pt idx="11078">
                  <c:v>0.63942699999999997</c:v>
                </c:pt>
                <c:pt idx="11079">
                  <c:v>0.63941800000000004</c:v>
                </c:pt>
                <c:pt idx="11080">
                  <c:v>0.64566000000000001</c:v>
                </c:pt>
                <c:pt idx="11081">
                  <c:v>0.64414400000000005</c:v>
                </c:pt>
                <c:pt idx="11082">
                  <c:v>0.64396799999999998</c:v>
                </c:pt>
                <c:pt idx="11083">
                  <c:v>0.64526300000000003</c:v>
                </c:pt>
                <c:pt idx="11084">
                  <c:v>0.65595300000000001</c:v>
                </c:pt>
                <c:pt idx="11085">
                  <c:v>0.63926099999999997</c:v>
                </c:pt>
                <c:pt idx="11086">
                  <c:v>0.64380199999999999</c:v>
                </c:pt>
                <c:pt idx="11087">
                  <c:v>0.64010199999999995</c:v>
                </c:pt>
                <c:pt idx="11088">
                  <c:v>0.64318200000000003</c:v>
                </c:pt>
                <c:pt idx="11089">
                  <c:v>0.63123399999999996</c:v>
                </c:pt>
                <c:pt idx="11090">
                  <c:v>0.64615100000000003</c:v>
                </c:pt>
                <c:pt idx="11091">
                  <c:v>0.64190599999999998</c:v>
                </c:pt>
                <c:pt idx="11092">
                  <c:v>0.63402700000000001</c:v>
                </c:pt>
                <c:pt idx="11093">
                  <c:v>0.64437500000000003</c:v>
                </c:pt>
                <c:pt idx="11094">
                  <c:v>0.64063899999999996</c:v>
                </c:pt>
                <c:pt idx="11095">
                  <c:v>0.63890899999999995</c:v>
                </c:pt>
                <c:pt idx="11096">
                  <c:v>0.64402300000000001</c:v>
                </c:pt>
                <c:pt idx="11097">
                  <c:v>0.64292300000000002</c:v>
                </c:pt>
                <c:pt idx="11098">
                  <c:v>0.64893400000000001</c:v>
                </c:pt>
                <c:pt idx="11099">
                  <c:v>0.64814799999999995</c:v>
                </c:pt>
                <c:pt idx="11100">
                  <c:v>0.63649599999999995</c:v>
                </c:pt>
                <c:pt idx="11101">
                  <c:v>0.641517</c:v>
                </c:pt>
                <c:pt idx="11102">
                  <c:v>0.64056500000000005</c:v>
                </c:pt>
                <c:pt idx="11103">
                  <c:v>0.64504099999999998</c:v>
                </c:pt>
                <c:pt idx="11104">
                  <c:v>0.64516099999999998</c:v>
                </c:pt>
                <c:pt idx="11105">
                  <c:v>0.64309899999999998</c:v>
                </c:pt>
                <c:pt idx="11106">
                  <c:v>0.64482799999999996</c:v>
                </c:pt>
                <c:pt idx="11107">
                  <c:v>0.65404799999999996</c:v>
                </c:pt>
                <c:pt idx="11108">
                  <c:v>0.652393</c:v>
                </c:pt>
                <c:pt idx="11109">
                  <c:v>0.65844100000000005</c:v>
                </c:pt>
                <c:pt idx="11110">
                  <c:v>0.64728799999999997</c:v>
                </c:pt>
                <c:pt idx="11111">
                  <c:v>0.64476299999999998</c:v>
                </c:pt>
                <c:pt idx="11112">
                  <c:v>0.647482</c:v>
                </c:pt>
                <c:pt idx="11113">
                  <c:v>0.63774399999999998</c:v>
                </c:pt>
                <c:pt idx="11114">
                  <c:v>0.64100900000000005</c:v>
                </c:pt>
                <c:pt idx="11115">
                  <c:v>0.64602999999999999</c:v>
                </c:pt>
                <c:pt idx="11116">
                  <c:v>0.63958499999999996</c:v>
                </c:pt>
                <c:pt idx="11117">
                  <c:v>0.65505599999999997</c:v>
                </c:pt>
                <c:pt idx="11118">
                  <c:v>0.65414099999999997</c:v>
                </c:pt>
                <c:pt idx="11119">
                  <c:v>0.64784299999999995</c:v>
                </c:pt>
                <c:pt idx="11120">
                  <c:v>0.63729100000000005</c:v>
                </c:pt>
                <c:pt idx="11121">
                  <c:v>0.658358</c:v>
                </c:pt>
                <c:pt idx="11122">
                  <c:v>0.64899899999999999</c:v>
                </c:pt>
                <c:pt idx="11123">
                  <c:v>0.64436599999999999</c:v>
                </c:pt>
                <c:pt idx="11124">
                  <c:v>0.64722299999999999</c:v>
                </c:pt>
                <c:pt idx="11125">
                  <c:v>0.65270700000000004</c:v>
                </c:pt>
                <c:pt idx="11126">
                  <c:v>0.65010900000000005</c:v>
                </c:pt>
                <c:pt idx="11127">
                  <c:v>0.64985899999999996</c:v>
                </c:pt>
                <c:pt idx="11128">
                  <c:v>0.64681599999999995</c:v>
                </c:pt>
                <c:pt idx="11129">
                  <c:v>0.64037999999999995</c:v>
                </c:pt>
                <c:pt idx="11130">
                  <c:v>0.64011200000000001</c:v>
                </c:pt>
                <c:pt idx="11131">
                  <c:v>0.64171199999999995</c:v>
                </c:pt>
                <c:pt idx="11132">
                  <c:v>0.64680700000000002</c:v>
                </c:pt>
                <c:pt idx="11133">
                  <c:v>0.638845</c:v>
                </c:pt>
                <c:pt idx="11134">
                  <c:v>0.64660399999999996</c:v>
                </c:pt>
                <c:pt idx="11135">
                  <c:v>0.653891</c:v>
                </c:pt>
                <c:pt idx="11136">
                  <c:v>0.65053399999999995</c:v>
                </c:pt>
                <c:pt idx="11137">
                  <c:v>0.661354</c:v>
                </c:pt>
                <c:pt idx="11138">
                  <c:v>0.649729</c:v>
                </c:pt>
                <c:pt idx="11139">
                  <c:v>0.665682</c:v>
                </c:pt>
                <c:pt idx="11140">
                  <c:v>0.64844400000000002</c:v>
                </c:pt>
                <c:pt idx="11141">
                  <c:v>0.64386600000000005</c:v>
                </c:pt>
                <c:pt idx="11142">
                  <c:v>0.65186599999999995</c:v>
                </c:pt>
                <c:pt idx="11143">
                  <c:v>0.64483699999999999</c:v>
                </c:pt>
                <c:pt idx="11144">
                  <c:v>0.65350299999999995</c:v>
                </c:pt>
                <c:pt idx="11145">
                  <c:v>0.67074100000000003</c:v>
                </c:pt>
                <c:pt idx="11146">
                  <c:v>0.65953200000000001</c:v>
                </c:pt>
                <c:pt idx="11147">
                  <c:v>0.64522599999999997</c:v>
                </c:pt>
                <c:pt idx="11148">
                  <c:v>0.65100599999999997</c:v>
                </c:pt>
                <c:pt idx="11149">
                  <c:v>0.65983700000000001</c:v>
                </c:pt>
                <c:pt idx="11150">
                  <c:v>0.65681299999999998</c:v>
                </c:pt>
                <c:pt idx="11151">
                  <c:v>0.66055900000000001</c:v>
                </c:pt>
                <c:pt idx="11152">
                  <c:v>0.661354</c:v>
                </c:pt>
                <c:pt idx="11153">
                  <c:v>0.64603999999999995</c:v>
                </c:pt>
                <c:pt idx="11154">
                  <c:v>0.65298500000000004</c:v>
                </c:pt>
                <c:pt idx="11155">
                  <c:v>0.64658499999999997</c:v>
                </c:pt>
                <c:pt idx="11156">
                  <c:v>0.65677600000000003</c:v>
                </c:pt>
                <c:pt idx="11157">
                  <c:v>0.65050600000000003</c:v>
                </c:pt>
                <c:pt idx="11158">
                  <c:v>0.65998500000000004</c:v>
                </c:pt>
                <c:pt idx="11159">
                  <c:v>0.64515199999999995</c:v>
                </c:pt>
                <c:pt idx="11160">
                  <c:v>0.66086400000000001</c:v>
                </c:pt>
                <c:pt idx="11161">
                  <c:v>0.65423299999999995</c:v>
                </c:pt>
                <c:pt idx="11162">
                  <c:v>0.65670200000000001</c:v>
                </c:pt>
                <c:pt idx="11163">
                  <c:v>0.65449199999999996</c:v>
                </c:pt>
                <c:pt idx="11164">
                  <c:v>0.66200099999999995</c:v>
                </c:pt>
                <c:pt idx="11165">
                  <c:v>0.66308299999999998</c:v>
                </c:pt>
                <c:pt idx="11166">
                  <c:v>0.65384500000000001</c:v>
                </c:pt>
                <c:pt idx="11167">
                  <c:v>0.65884799999999999</c:v>
                </c:pt>
                <c:pt idx="11168">
                  <c:v>0.65399300000000005</c:v>
                </c:pt>
                <c:pt idx="11169">
                  <c:v>0.64971999999999996</c:v>
                </c:pt>
                <c:pt idx="11170">
                  <c:v>0.64807400000000004</c:v>
                </c:pt>
                <c:pt idx="11171">
                  <c:v>0.65983700000000001</c:v>
                </c:pt>
                <c:pt idx="11172">
                  <c:v>0.65612899999999996</c:v>
                </c:pt>
                <c:pt idx="11173">
                  <c:v>0.67139700000000002</c:v>
                </c:pt>
                <c:pt idx="11174">
                  <c:v>0.65994799999999998</c:v>
                </c:pt>
                <c:pt idx="11175">
                  <c:v>0.65808999999999995</c:v>
                </c:pt>
                <c:pt idx="11176">
                  <c:v>0.66721699999999995</c:v>
                </c:pt>
                <c:pt idx="11177">
                  <c:v>0.661354</c:v>
                </c:pt>
                <c:pt idx="11178">
                  <c:v>0.66669900000000004</c:v>
                </c:pt>
                <c:pt idx="11179">
                  <c:v>0.67482799999999998</c:v>
                </c:pt>
                <c:pt idx="11180">
                  <c:v>0.65616600000000003</c:v>
                </c:pt>
                <c:pt idx="11181">
                  <c:v>0.64882300000000004</c:v>
                </c:pt>
                <c:pt idx="11182">
                  <c:v>0.66754999999999998</c:v>
                </c:pt>
                <c:pt idx="11183">
                  <c:v>0.66566400000000003</c:v>
                </c:pt>
                <c:pt idx="11184">
                  <c:v>0.67563300000000004</c:v>
                </c:pt>
                <c:pt idx="11185">
                  <c:v>0.65115400000000001</c:v>
                </c:pt>
                <c:pt idx="11186">
                  <c:v>0.66361999999999999</c:v>
                </c:pt>
                <c:pt idx="11187">
                  <c:v>0.66969599999999996</c:v>
                </c:pt>
                <c:pt idx="11188">
                  <c:v>0.65144999999999997</c:v>
                </c:pt>
                <c:pt idx="11189">
                  <c:v>0.65484399999999998</c:v>
                </c:pt>
                <c:pt idx="11190">
                  <c:v>0.66682900000000001</c:v>
                </c:pt>
                <c:pt idx="11191">
                  <c:v>0.661964</c:v>
                </c:pt>
                <c:pt idx="11192">
                  <c:v>0.67580799999999996</c:v>
                </c:pt>
                <c:pt idx="11193">
                  <c:v>0.67307099999999997</c:v>
                </c:pt>
                <c:pt idx="11194">
                  <c:v>0.66975099999999999</c:v>
                </c:pt>
                <c:pt idx="11195">
                  <c:v>0.669095</c:v>
                </c:pt>
                <c:pt idx="11196">
                  <c:v>0.66290800000000005</c:v>
                </c:pt>
                <c:pt idx="11197">
                  <c:v>0.67134199999999999</c:v>
                </c:pt>
                <c:pt idx="11198">
                  <c:v>0.67928599999999995</c:v>
                </c:pt>
                <c:pt idx="11199">
                  <c:v>0.66338900000000001</c:v>
                </c:pt>
                <c:pt idx="11200">
                  <c:v>0.68228200000000006</c:v>
                </c:pt>
                <c:pt idx="11201">
                  <c:v>0.66167799999999999</c:v>
                </c:pt>
                <c:pt idx="11202">
                  <c:v>0.65705400000000003</c:v>
                </c:pt>
                <c:pt idx="11203">
                  <c:v>0.66925199999999996</c:v>
                </c:pt>
                <c:pt idx="11204">
                  <c:v>0.66711500000000001</c:v>
                </c:pt>
                <c:pt idx="11205">
                  <c:v>0.672072</c:v>
                </c:pt>
                <c:pt idx="11206">
                  <c:v>0.67794500000000002</c:v>
                </c:pt>
                <c:pt idx="11207">
                  <c:v>0.68391900000000005</c:v>
                </c:pt>
                <c:pt idx="11208">
                  <c:v>0.67373700000000003</c:v>
                </c:pt>
                <c:pt idx="11209">
                  <c:v>0.67193400000000003</c:v>
                </c:pt>
                <c:pt idx="11210">
                  <c:v>0.67581800000000003</c:v>
                </c:pt>
                <c:pt idx="11211">
                  <c:v>0.671767</c:v>
                </c:pt>
                <c:pt idx="11212">
                  <c:v>0.672821</c:v>
                </c:pt>
                <c:pt idx="11213">
                  <c:v>0.68309600000000004</c:v>
                </c:pt>
                <c:pt idx="11214">
                  <c:v>0.66588499999999995</c:v>
                </c:pt>
                <c:pt idx="11215">
                  <c:v>0.670408</c:v>
                </c:pt>
                <c:pt idx="11216">
                  <c:v>0.67139700000000002</c:v>
                </c:pt>
                <c:pt idx="11217">
                  <c:v>0.67235900000000004</c:v>
                </c:pt>
                <c:pt idx="11218">
                  <c:v>0.66642199999999996</c:v>
                </c:pt>
                <c:pt idx="11219">
                  <c:v>0.66826200000000002</c:v>
                </c:pt>
                <c:pt idx="11220">
                  <c:v>0.67322800000000005</c:v>
                </c:pt>
                <c:pt idx="11221">
                  <c:v>0.68022899999999997</c:v>
                </c:pt>
                <c:pt idx="11222">
                  <c:v>0.663296</c:v>
                </c:pt>
                <c:pt idx="11223">
                  <c:v>0.66728200000000004</c:v>
                </c:pt>
                <c:pt idx="11224">
                  <c:v>0.67334899999999998</c:v>
                </c:pt>
                <c:pt idx="11225">
                  <c:v>0.67196100000000003</c:v>
                </c:pt>
                <c:pt idx="11226">
                  <c:v>0.67478199999999999</c:v>
                </c:pt>
                <c:pt idx="11227">
                  <c:v>0.67836099999999999</c:v>
                </c:pt>
                <c:pt idx="11228">
                  <c:v>0.68318800000000002</c:v>
                </c:pt>
                <c:pt idx="11229">
                  <c:v>0.68098700000000001</c:v>
                </c:pt>
                <c:pt idx="11230">
                  <c:v>0.67641899999999999</c:v>
                </c:pt>
                <c:pt idx="11231">
                  <c:v>0.679369</c:v>
                </c:pt>
                <c:pt idx="11232">
                  <c:v>0.67819399999999996</c:v>
                </c:pt>
                <c:pt idx="11233">
                  <c:v>0.68487100000000001</c:v>
                </c:pt>
                <c:pt idx="11234">
                  <c:v>0.67689999999999995</c:v>
                </c:pt>
                <c:pt idx="11235">
                  <c:v>0.68315099999999995</c:v>
                </c:pt>
                <c:pt idx="11236">
                  <c:v>0.67576199999999997</c:v>
                </c:pt>
                <c:pt idx="11237">
                  <c:v>0.68538900000000003</c:v>
                </c:pt>
                <c:pt idx="11238">
                  <c:v>0.68417799999999995</c:v>
                </c:pt>
                <c:pt idx="11239">
                  <c:v>0.68778399999999995</c:v>
                </c:pt>
                <c:pt idx="11240">
                  <c:v>0.67652100000000004</c:v>
                </c:pt>
                <c:pt idx="11241">
                  <c:v>0.68172699999999997</c:v>
                </c:pt>
                <c:pt idx="11242">
                  <c:v>0.67350600000000005</c:v>
                </c:pt>
                <c:pt idx="11243">
                  <c:v>0.67767699999999997</c:v>
                </c:pt>
                <c:pt idx="11244">
                  <c:v>0.67718599999999995</c:v>
                </c:pt>
                <c:pt idx="11245">
                  <c:v>0.68180099999999999</c:v>
                </c:pt>
                <c:pt idx="11246">
                  <c:v>0.68558300000000005</c:v>
                </c:pt>
                <c:pt idx="11247">
                  <c:v>0.68844099999999997</c:v>
                </c:pt>
                <c:pt idx="11248">
                  <c:v>0.69532099999999997</c:v>
                </c:pt>
                <c:pt idx="11249">
                  <c:v>0.674458</c:v>
                </c:pt>
                <c:pt idx="11250">
                  <c:v>0.68071899999999996</c:v>
                </c:pt>
                <c:pt idx="11251">
                  <c:v>0.68843200000000004</c:v>
                </c:pt>
                <c:pt idx="11252">
                  <c:v>0.68620300000000001</c:v>
                </c:pt>
                <c:pt idx="11253">
                  <c:v>0.67900799999999994</c:v>
                </c:pt>
                <c:pt idx="11254">
                  <c:v>0.67897099999999999</c:v>
                </c:pt>
                <c:pt idx="11255">
                  <c:v>0.67303400000000002</c:v>
                </c:pt>
                <c:pt idx="11256">
                  <c:v>0.675207</c:v>
                </c:pt>
                <c:pt idx="11257">
                  <c:v>0.67971999999999999</c:v>
                </c:pt>
                <c:pt idx="11258">
                  <c:v>0.68616600000000005</c:v>
                </c:pt>
                <c:pt idx="11259">
                  <c:v>0.68210599999999999</c:v>
                </c:pt>
                <c:pt idx="11260">
                  <c:v>0.677288</c:v>
                </c:pt>
                <c:pt idx="11261">
                  <c:v>0.68270699999999995</c:v>
                </c:pt>
                <c:pt idx="11262">
                  <c:v>0.69313899999999995</c:v>
                </c:pt>
                <c:pt idx="11263">
                  <c:v>0.67876800000000004</c:v>
                </c:pt>
                <c:pt idx="11264">
                  <c:v>0.68167199999999994</c:v>
                </c:pt>
                <c:pt idx="11265">
                  <c:v>0.68874599999999997</c:v>
                </c:pt>
                <c:pt idx="11266">
                  <c:v>0.68203199999999997</c:v>
                </c:pt>
                <c:pt idx="11267">
                  <c:v>0.68159800000000004</c:v>
                </c:pt>
                <c:pt idx="11268">
                  <c:v>0.69671799999999995</c:v>
                </c:pt>
                <c:pt idx="11269">
                  <c:v>0.68269800000000003</c:v>
                </c:pt>
                <c:pt idx="11270">
                  <c:v>0.68105199999999999</c:v>
                </c:pt>
                <c:pt idx="11271">
                  <c:v>0.67688999999999999</c:v>
                </c:pt>
                <c:pt idx="11272">
                  <c:v>0.69589500000000004</c:v>
                </c:pt>
                <c:pt idx="11273">
                  <c:v>0.68867199999999995</c:v>
                </c:pt>
                <c:pt idx="11274">
                  <c:v>0.69163200000000002</c:v>
                </c:pt>
                <c:pt idx="11275">
                  <c:v>0.68978200000000001</c:v>
                </c:pt>
                <c:pt idx="11276">
                  <c:v>0.69527499999999998</c:v>
                </c:pt>
                <c:pt idx="11277">
                  <c:v>0.69742099999999996</c:v>
                </c:pt>
                <c:pt idx="11278">
                  <c:v>0.68271700000000002</c:v>
                </c:pt>
                <c:pt idx="11279">
                  <c:v>0.68908800000000003</c:v>
                </c:pt>
                <c:pt idx="11280">
                  <c:v>0.68193099999999995</c:v>
                </c:pt>
                <c:pt idx="11281">
                  <c:v>0.68782100000000002</c:v>
                </c:pt>
                <c:pt idx="11282">
                  <c:v>0.67870299999999995</c:v>
                </c:pt>
                <c:pt idx="11283">
                  <c:v>0.69480399999999998</c:v>
                </c:pt>
                <c:pt idx="11284">
                  <c:v>0.686693</c:v>
                </c:pt>
                <c:pt idx="11285">
                  <c:v>0.695442</c:v>
                </c:pt>
                <c:pt idx="11286">
                  <c:v>0.68530599999999997</c:v>
                </c:pt>
                <c:pt idx="11287">
                  <c:v>0.69641299999999995</c:v>
                </c:pt>
                <c:pt idx="11288">
                  <c:v>0.70764899999999997</c:v>
                </c:pt>
                <c:pt idx="11289">
                  <c:v>0.68939399999999995</c:v>
                </c:pt>
                <c:pt idx="11290">
                  <c:v>0.69143699999999997</c:v>
                </c:pt>
                <c:pt idx="11291">
                  <c:v>0.68667500000000004</c:v>
                </c:pt>
                <c:pt idx="11292">
                  <c:v>0.69177</c:v>
                </c:pt>
                <c:pt idx="11293">
                  <c:v>0.70726100000000003</c:v>
                </c:pt>
                <c:pt idx="11294">
                  <c:v>0.69149300000000002</c:v>
                </c:pt>
                <c:pt idx="11295">
                  <c:v>0.68717399999999995</c:v>
                </c:pt>
                <c:pt idx="11296">
                  <c:v>0.70012099999999999</c:v>
                </c:pt>
                <c:pt idx="11297">
                  <c:v>0.67426399999999997</c:v>
                </c:pt>
                <c:pt idx="11298">
                  <c:v>0.69458200000000003</c:v>
                </c:pt>
                <c:pt idx="11299">
                  <c:v>0.69891000000000003</c:v>
                </c:pt>
                <c:pt idx="11300">
                  <c:v>0.68767299999999998</c:v>
                </c:pt>
                <c:pt idx="11301">
                  <c:v>0.69889100000000004</c:v>
                </c:pt>
                <c:pt idx="11302">
                  <c:v>0.69347199999999998</c:v>
                </c:pt>
                <c:pt idx="11303">
                  <c:v>0.69877999999999996</c:v>
                </c:pt>
                <c:pt idx="11304">
                  <c:v>0.68848699999999996</c:v>
                </c:pt>
                <c:pt idx="11305">
                  <c:v>0.70129600000000003</c:v>
                </c:pt>
                <c:pt idx="11306">
                  <c:v>0.69176099999999996</c:v>
                </c:pt>
                <c:pt idx="11307">
                  <c:v>0.69984400000000002</c:v>
                </c:pt>
                <c:pt idx="11308">
                  <c:v>0.68667500000000004</c:v>
                </c:pt>
                <c:pt idx="11309">
                  <c:v>0.697106</c:v>
                </c:pt>
                <c:pt idx="11310">
                  <c:v>0.69422099999999998</c:v>
                </c:pt>
                <c:pt idx="11311">
                  <c:v>0.70805600000000002</c:v>
                </c:pt>
                <c:pt idx="11312">
                  <c:v>0.69887299999999997</c:v>
                </c:pt>
                <c:pt idx="11313">
                  <c:v>0.70019500000000001</c:v>
                </c:pt>
                <c:pt idx="11314">
                  <c:v>0.70198899999999997</c:v>
                </c:pt>
                <c:pt idx="11315">
                  <c:v>0.68954199999999999</c:v>
                </c:pt>
                <c:pt idx="11316">
                  <c:v>0.69173300000000004</c:v>
                </c:pt>
                <c:pt idx="11317">
                  <c:v>0.69536799999999999</c:v>
                </c:pt>
                <c:pt idx="11318">
                  <c:v>0.69770699999999997</c:v>
                </c:pt>
                <c:pt idx="11319">
                  <c:v>0.69205700000000003</c:v>
                </c:pt>
                <c:pt idx="11320">
                  <c:v>0.69493300000000002</c:v>
                </c:pt>
                <c:pt idx="11321">
                  <c:v>0.69234399999999996</c:v>
                </c:pt>
                <c:pt idx="11322">
                  <c:v>0.70154499999999997</c:v>
                </c:pt>
                <c:pt idx="11323">
                  <c:v>0.69977</c:v>
                </c:pt>
                <c:pt idx="11324">
                  <c:v>0.68981899999999996</c:v>
                </c:pt>
                <c:pt idx="11325">
                  <c:v>0.69706000000000001</c:v>
                </c:pt>
                <c:pt idx="11326">
                  <c:v>0.70042599999999999</c:v>
                </c:pt>
                <c:pt idx="11327">
                  <c:v>0.68437199999999998</c:v>
                </c:pt>
                <c:pt idx="11328">
                  <c:v>0.69098400000000004</c:v>
                </c:pt>
                <c:pt idx="11329">
                  <c:v>0.69653299999999996</c:v>
                </c:pt>
                <c:pt idx="11330">
                  <c:v>0.698133</c:v>
                </c:pt>
                <c:pt idx="11331">
                  <c:v>0.69938100000000003</c:v>
                </c:pt>
                <c:pt idx="11332">
                  <c:v>0.68540800000000002</c:v>
                </c:pt>
                <c:pt idx="11333">
                  <c:v>0.69624600000000003</c:v>
                </c:pt>
                <c:pt idx="11334">
                  <c:v>0.69261200000000001</c:v>
                </c:pt>
                <c:pt idx="11335">
                  <c:v>0.69447099999999995</c:v>
                </c:pt>
                <c:pt idx="11336">
                  <c:v>0.70874000000000004</c:v>
                </c:pt>
                <c:pt idx="11337">
                  <c:v>0.70199800000000001</c:v>
                </c:pt>
                <c:pt idx="11338">
                  <c:v>0.68659099999999995</c:v>
                </c:pt>
                <c:pt idx="11339">
                  <c:v>0.70356099999999999</c:v>
                </c:pt>
                <c:pt idx="11340">
                  <c:v>0.69618199999999997</c:v>
                </c:pt>
                <c:pt idx="11341">
                  <c:v>0.69769800000000004</c:v>
                </c:pt>
                <c:pt idx="11342">
                  <c:v>0.69674599999999998</c:v>
                </c:pt>
                <c:pt idx="11343">
                  <c:v>0.69189100000000003</c:v>
                </c:pt>
                <c:pt idx="11344">
                  <c:v>0.69096599999999997</c:v>
                </c:pt>
                <c:pt idx="11345">
                  <c:v>0.68277200000000005</c:v>
                </c:pt>
                <c:pt idx="11346">
                  <c:v>0.69510899999999998</c:v>
                </c:pt>
                <c:pt idx="11347">
                  <c:v>0.69903899999999997</c:v>
                </c:pt>
                <c:pt idx="11348">
                  <c:v>0.69127099999999997</c:v>
                </c:pt>
                <c:pt idx="11349">
                  <c:v>0.708453</c:v>
                </c:pt>
                <c:pt idx="11350">
                  <c:v>0.69447999999999999</c:v>
                </c:pt>
                <c:pt idx="11351">
                  <c:v>0.70146200000000003</c:v>
                </c:pt>
                <c:pt idx="11352">
                  <c:v>0.70534600000000003</c:v>
                </c:pt>
                <c:pt idx="11353">
                  <c:v>0.70516100000000004</c:v>
                </c:pt>
                <c:pt idx="11354">
                  <c:v>0.71484400000000003</c:v>
                </c:pt>
                <c:pt idx="11355">
                  <c:v>0.70667800000000003</c:v>
                </c:pt>
                <c:pt idx="11356">
                  <c:v>0.71145899999999995</c:v>
                </c:pt>
                <c:pt idx="11357">
                  <c:v>0.70419900000000002</c:v>
                </c:pt>
                <c:pt idx="11358">
                  <c:v>0.70267400000000002</c:v>
                </c:pt>
                <c:pt idx="11359">
                  <c:v>0.70078700000000005</c:v>
                </c:pt>
                <c:pt idx="11360">
                  <c:v>0.69594100000000003</c:v>
                </c:pt>
                <c:pt idx="11361">
                  <c:v>0.703376</c:v>
                </c:pt>
                <c:pt idx="11362">
                  <c:v>0.70803700000000003</c:v>
                </c:pt>
                <c:pt idx="11363">
                  <c:v>0.688774</c:v>
                </c:pt>
                <c:pt idx="11364">
                  <c:v>0.70865699999999998</c:v>
                </c:pt>
                <c:pt idx="11365">
                  <c:v>0.71094999999999997</c:v>
                </c:pt>
                <c:pt idx="11366">
                  <c:v>0.70192399999999999</c:v>
                </c:pt>
                <c:pt idx="11367">
                  <c:v>0.692214</c:v>
                </c:pt>
                <c:pt idx="11368">
                  <c:v>0.69416599999999995</c:v>
                </c:pt>
                <c:pt idx="11369">
                  <c:v>0.70208199999999998</c:v>
                </c:pt>
                <c:pt idx="11370">
                  <c:v>0.69842899999999997</c:v>
                </c:pt>
                <c:pt idx="11371">
                  <c:v>0.68200499999999997</c:v>
                </c:pt>
                <c:pt idx="11372">
                  <c:v>0.69195499999999999</c:v>
                </c:pt>
                <c:pt idx="11373">
                  <c:v>0.70163799999999998</c:v>
                </c:pt>
                <c:pt idx="11374">
                  <c:v>0.69500700000000004</c:v>
                </c:pt>
                <c:pt idx="11375">
                  <c:v>0.70639099999999999</c:v>
                </c:pt>
                <c:pt idx="11376">
                  <c:v>0.68857100000000004</c:v>
                </c:pt>
                <c:pt idx="11377">
                  <c:v>0.705596</c:v>
                </c:pt>
                <c:pt idx="11378">
                  <c:v>0.69987100000000002</c:v>
                </c:pt>
                <c:pt idx="11379">
                  <c:v>0.69328699999999999</c:v>
                </c:pt>
                <c:pt idx="11380">
                  <c:v>0.71035899999999996</c:v>
                </c:pt>
                <c:pt idx="11381">
                  <c:v>0.69253799999999999</c:v>
                </c:pt>
                <c:pt idx="11382">
                  <c:v>0.68828400000000001</c:v>
                </c:pt>
                <c:pt idx="11383">
                  <c:v>0.69787399999999999</c:v>
                </c:pt>
                <c:pt idx="11384">
                  <c:v>0.69231600000000004</c:v>
                </c:pt>
                <c:pt idx="11385">
                  <c:v>0.70396800000000004</c:v>
                </c:pt>
                <c:pt idx="11386">
                  <c:v>0.70508700000000002</c:v>
                </c:pt>
                <c:pt idx="11387">
                  <c:v>0.70224799999999998</c:v>
                </c:pt>
                <c:pt idx="11388">
                  <c:v>0.70151799999999997</c:v>
                </c:pt>
                <c:pt idx="11389">
                  <c:v>0.70330199999999998</c:v>
                </c:pt>
                <c:pt idx="11390">
                  <c:v>0.69701400000000002</c:v>
                </c:pt>
                <c:pt idx="11391">
                  <c:v>0.69161300000000003</c:v>
                </c:pt>
                <c:pt idx="11392">
                  <c:v>0.69392500000000001</c:v>
                </c:pt>
                <c:pt idx="11393">
                  <c:v>0.69684699999999999</c:v>
                </c:pt>
                <c:pt idx="11394">
                  <c:v>0.688913</c:v>
                </c:pt>
                <c:pt idx="11395">
                  <c:v>0.68546300000000004</c:v>
                </c:pt>
                <c:pt idx="11396">
                  <c:v>0.68915300000000002</c:v>
                </c:pt>
                <c:pt idx="11397">
                  <c:v>0.68862599999999996</c:v>
                </c:pt>
                <c:pt idx="11398">
                  <c:v>0.69446099999999999</c:v>
                </c:pt>
                <c:pt idx="11399">
                  <c:v>0.696801</c:v>
                </c:pt>
                <c:pt idx="11400">
                  <c:v>0.70407900000000001</c:v>
                </c:pt>
                <c:pt idx="11401">
                  <c:v>0.68967999999999996</c:v>
                </c:pt>
                <c:pt idx="11402">
                  <c:v>0.70072199999999996</c:v>
                </c:pt>
                <c:pt idx="11403">
                  <c:v>0.69988099999999998</c:v>
                </c:pt>
                <c:pt idx="11404">
                  <c:v>0.69964000000000004</c:v>
                </c:pt>
                <c:pt idx="11405">
                  <c:v>0.68786800000000003</c:v>
                </c:pt>
                <c:pt idx="11406">
                  <c:v>0.69158500000000001</c:v>
                </c:pt>
                <c:pt idx="11407">
                  <c:v>0.69908499999999996</c:v>
                </c:pt>
                <c:pt idx="11408">
                  <c:v>0.69654199999999999</c:v>
                </c:pt>
                <c:pt idx="11409">
                  <c:v>0.69577500000000003</c:v>
                </c:pt>
                <c:pt idx="11410">
                  <c:v>0.70045400000000002</c:v>
                </c:pt>
                <c:pt idx="11411">
                  <c:v>0.699936</c:v>
                </c:pt>
                <c:pt idx="11412">
                  <c:v>0.69817899999999999</c:v>
                </c:pt>
                <c:pt idx="11413">
                  <c:v>0.71237499999999998</c:v>
                </c:pt>
                <c:pt idx="11414">
                  <c:v>0.69357400000000002</c:v>
                </c:pt>
                <c:pt idx="11415">
                  <c:v>0.69610799999999995</c:v>
                </c:pt>
                <c:pt idx="11416">
                  <c:v>0.69405499999999998</c:v>
                </c:pt>
                <c:pt idx="11417">
                  <c:v>0.68613800000000003</c:v>
                </c:pt>
                <c:pt idx="11418">
                  <c:v>0.69049400000000005</c:v>
                </c:pt>
                <c:pt idx="11419">
                  <c:v>0.68843200000000004</c:v>
                </c:pt>
                <c:pt idx="11420">
                  <c:v>0.69320400000000004</c:v>
                </c:pt>
                <c:pt idx="11421">
                  <c:v>0.68763700000000005</c:v>
                </c:pt>
                <c:pt idx="11422">
                  <c:v>0.69170600000000004</c:v>
                </c:pt>
                <c:pt idx="11423">
                  <c:v>0.69333299999999998</c:v>
                </c:pt>
                <c:pt idx="11424">
                  <c:v>0.685944</c:v>
                </c:pt>
                <c:pt idx="11425">
                  <c:v>0.68527800000000005</c:v>
                </c:pt>
                <c:pt idx="11426">
                  <c:v>0.69157599999999997</c:v>
                </c:pt>
                <c:pt idx="11427">
                  <c:v>0.68462199999999995</c:v>
                </c:pt>
                <c:pt idx="11428">
                  <c:v>0.69107700000000005</c:v>
                </c:pt>
                <c:pt idx="11429">
                  <c:v>0.68493599999999999</c:v>
                </c:pt>
                <c:pt idx="11430">
                  <c:v>0.70360800000000001</c:v>
                </c:pt>
                <c:pt idx="11431">
                  <c:v>0.68700799999999995</c:v>
                </c:pt>
                <c:pt idx="11432">
                  <c:v>0.69210300000000002</c:v>
                </c:pt>
                <c:pt idx="11433">
                  <c:v>0.69392500000000001</c:v>
                </c:pt>
                <c:pt idx="11434">
                  <c:v>0.68946799999999997</c:v>
                </c:pt>
                <c:pt idx="11435">
                  <c:v>0.69794800000000001</c:v>
                </c:pt>
                <c:pt idx="11436">
                  <c:v>0.68501900000000004</c:v>
                </c:pt>
                <c:pt idx="11437">
                  <c:v>0.69307399999999997</c:v>
                </c:pt>
                <c:pt idx="11438">
                  <c:v>0.68207899999999999</c:v>
                </c:pt>
                <c:pt idx="11439">
                  <c:v>0.69257500000000005</c:v>
                </c:pt>
                <c:pt idx="11440">
                  <c:v>0.69849399999999995</c:v>
                </c:pt>
                <c:pt idx="11441">
                  <c:v>0.69195499999999999</c:v>
                </c:pt>
                <c:pt idx="11442">
                  <c:v>0.68751600000000002</c:v>
                </c:pt>
                <c:pt idx="11443">
                  <c:v>0.70399599999999996</c:v>
                </c:pt>
                <c:pt idx="11444">
                  <c:v>0.70339499999999999</c:v>
                </c:pt>
                <c:pt idx="11445">
                  <c:v>0.70101800000000003</c:v>
                </c:pt>
                <c:pt idx="11446">
                  <c:v>0.69006900000000004</c:v>
                </c:pt>
                <c:pt idx="11447">
                  <c:v>0.69603400000000004</c:v>
                </c:pt>
                <c:pt idx="11448">
                  <c:v>0.69152999999999998</c:v>
                </c:pt>
                <c:pt idx="11449">
                  <c:v>0.69257500000000005</c:v>
                </c:pt>
                <c:pt idx="11450">
                  <c:v>0.70270100000000002</c:v>
                </c:pt>
                <c:pt idx="11451">
                  <c:v>0.70915600000000001</c:v>
                </c:pt>
                <c:pt idx="11452">
                  <c:v>0.69486800000000004</c:v>
                </c:pt>
                <c:pt idx="11453">
                  <c:v>0.69222300000000003</c:v>
                </c:pt>
                <c:pt idx="11454">
                  <c:v>0.68948600000000004</c:v>
                </c:pt>
                <c:pt idx="11455">
                  <c:v>0.69416599999999995</c:v>
                </c:pt>
                <c:pt idx="11456">
                  <c:v>0.68853399999999998</c:v>
                </c:pt>
                <c:pt idx="11457">
                  <c:v>0.69275100000000001</c:v>
                </c:pt>
                <c:pt idx="11458">
                  <c:v>0.68944000000000005</c:v>
                </c:pt>
                <c:pt idx="11459">
                  <c:v>0.69944600000000001</c:v>
                </c:pt>
                <c:pt idx="11460">
                  <c:v>0.69555299999999998</c:v>
                </c:pt>
                <c:pt idx="11461">
                  <c:v>0.69351799999999997</c:v>
                </c:pt>
                <c:pt idx="11462">
                  <c:v>0.70369099999999996</c:v>
                </c:pt>
                <c:pt idx="11463">
                  <c:v>0.68596299999999999</c:v>
                </c:pt>
                <c:pt idx="11464">
                  <c:v>0.68791400000000003</c:v>
                </c:pt>
                <c:pt idx="11465">
                  <c:v>0.68896800000000002</c:v>
                </c:pt>
                <c:pt idx="11466">
                  <c:v>0.68909799999999999</c:v>
                </c:pt>
                <c:pt idx="11467">
                  <c:v>0.69503499999999996</c:v>
                </c:pt>
                <c:pt idx="11468">
                  <c:v>0.69708800000000004</c:v>
                </c:pt>
                <c:pt idx="11469">
                  <c:v>0.69351799999999997</c:v>
                </c:pt>
                <c:pt idx="11470">
                  <c:v>0.69117799999999996</c:v>
                </c:pt>
                <c:pt idx="11471">
                  <c:v>0.69828999999999997</c:v>
                </c:pt>
                <c:pt idx="11472">
                  <c:v>0.70352400000000004</c:v>
                </c:pt>
                <c:pt idx="11473">
                  <c:v>0.69825300000000001</c:v>
                </c:pt>
                <c:pt idx="11474">
                  <c:v>0.69145599999999996</c:v>
                </c:pt>
                <c:pt idx="11475">
                  <c:v>0.70073200000000002</c:v>
                </c:pt>
                <c:pt idx="11476">
                  <c:v>0.68930999999999998</c:v>
                </c:pt>
                <c:pt idx="11477">
                  <c:v>0.69113199999999997</c:v>
                </c:pt>
                <c:pt idx="11478">
                  <c:v>0.68482500000000002</c:v>
                </c:pt>
                <c:pt idx="11479">
                  <c:v>0.68523199999999995</c:v>
                </c:pt>
                <c:pt idx="11480">
                  <c:v>0.69256600000000001</c:v>
                </c:pt>
                <c:pt idx="11481">
                  <c:v>0.68742400000000004</c:v>
                </c:pt>
                <c:pt idx="11482">
                  <c:v>0.69571899999999998</c:v>
                </c:pt>
                <c:pt idx="11483">
                  <c:v>0.68242100000000006</c:v>
                </c:pt>
                <c:pt idx="11484">
                  <c:v>0.68239300000000003</c:v>
                </c:pt>
                <c:pt idx="11485">
                  <c:v>0.69171499999999997</c:v>
                </c:pt>
                <c:pt idx="11486">
                  <c:v>0.69308400000000003</c:v>
                </c:pt>
                <c:pt idx="11487">
                  <c:v>0.69735599999999998</c:v>
                </c:pt>
                <c:pt idx="11488">
                  <c:v>0.68732199999999999</c:v>
                </c:pt>
                <c:pt idx="11489">
                  <c:v>0.70092600000000005</c:v>
                </c:pt>
                <c:pt idx="11490">
                  <c:v>0.69258399999999998</c:v>
                </c:pt>
                <c:pt idx="11491">
                  <c:v>0.68649000000000004</c:v>
                </c:pt>
                <c:pt idx="11492">
                  <c:v>0.69158500000000001</c:v>
                </c:pt>
                <c:pt idx="11493">
                  <c:v>0.69345299999999999</c:v>
                </c:pt>
                <c:pt idx="11494">
                  <c:v>0.69699500000000003</c:v>
                </c:pt>
                <c:pt idx="11495">
                  <c:v>0.69419299999999995</c:v>
                </c:pt>
                <c:pt idx="11496">
                  <c:v>0.69025400000000003</c:v>
                </c:pt>
                <c:pt idx="11497">
                  <c:v>0.690106</c:v>
                </c:pt>
                <c:pt idx="11498">
                  <c:v>0.70259000000000005</c:v>
                </c:pt>
                <c:pt idx="11499">
                  <c:v>0.68330800000000003</c:v>
                </c:pt>
                <c:pt idx="11500">
                  <c:v>0.69566399999999995</c:v>
                </c:pt>
                <c:pt idx="11501">
                  <c:v>0.68144000000000005</c:v>
                </c:pt>
                <c:pt idx="11502">
                  <c:v>0.68969000000000003</c:v>
                </c:pt>
                <c:pt idx="11503">
                  <c:v>0.68881099999999995</c:v>
                </c:pt>
                <c:pt idx="11504">
                  <c:v>0.68653600000000004</c:v>
                </c:pt>
                <c:pt idx="11505">
                  <c:v>0.68015499999999995</c:v>
                </c:pt>
                <c:pt idx="11506">
                  <c:v>0.68081199999999997</c:v>
                </c:pt>
                <c:pt idx="11507">
                  <c:v>0.68855200000000005</c:v>
                </c:pt>
                <c:pt idx="11508">
                  <c:v>0.68798800000000004</c:v>
                </c:pt>
                <c:pt idx="11509">
                  <c:v>0.67233100000000001</c:v>
                </c:pt>
                <c:pt idx="11510">
                  <c:v>0.68415899999999996</c:v>
                </c:pt>
                <c:pt idx="11511">
                  <c:v>0.68391900000000005</c:v>
                </c:pt>
                <c:pt idx="11512">
                  <c:v>0.68411299999999997</c:v>
                </c:pt>
                <c:pt idx="11513">
                  <c:v>0.68372500000000003</c:v>
                </c:pt>
                <c:pt idx="11514">
                  <c:v>0.67928599999999995</c:v>
                </c:pt>
                <c:pt idx="11515">
                  <c:v>0.68639700000000003</c:v>
                </c:pt>
                <c:pt idx="11516">
                  <c:v>0.68464000000000003</c:v>
                </c:pt>
                <c:pt idx="11517">
                  <c:v>0.68524099999999999</c:v>
                </c:pt>
                <c:pt idx="11518">
                  <c:v>0.68381700000000001</c:v>
                </c:pt>
                <c:pt idx="11519">
                  <c:v>0.68513000000000002</c:v>
                </c:pt>
                <c:pt idx="11520">
                  <c:v>0.68275399999999997</c:v>
                </c:pt>
                <c:pt idx="11521">
                  <c:v>0.68110700000000002</c:v>
                </c:pt>
                <c:pt idx="11522">
                  <c:v>0.67815700000000001</c:v>
                </c:pt>
                <c:pt idx="11523">
                  <c:v>0.68088599999999999</c:v>
                </c:pt>
                <c:pt idx="11524">
                  <c:v>0.68501000000000001</c:v>
                </c:pt>
                <c:pt idx="11525">
                  <c:v>0.68007200000000001</c:v>
                </c:pt>
                <c:pt idx="11526">
                  <c:v>0.67984999999999995</c:v>
                </c:pt>
                <c:pt idx="11527">
                  <c:v>0.68148699999999995</c:v>
                </c:pt>
                <c:pt idx="11528">
                  <c:v>0.67927599999999999</c:v>
                </c:pt>
                <c:pt idx="11529">
                  <c:v>0.67081500000000005</c:v>
                </c:pt>
                <c:pt idx="11530">
                  <c:v>0.688025</c:v>
                </c:pt>
                <c:pt idx="11531">
                  <c:v>0.68205099999999996</c:v>
                </c:pt>
                <c:pt idx="11532">
                  <c:v>0.67871199999999998</c:v>
                </c:pt>
                <c:pt idx="11533">
                  <c:v>0.683697</c:v>
                </c:pt>
                <c:pt idx="11534">
                  <c:v>0.672655</c:v>
                </c:pt>
                <c:pt idx="11535">
                  <c:v>0.67359800000000003</c:v>
                </c:pt>
                <c:pt idx="11536">
                  <c:v>0.67910099999999995</c:v>
                </c:pt>
                <c:pt idx="11537">
                  <c:v>0.67971999999999999</c:v>
                </c:pt>
                <c:pt idx="11538">
                  <c:v>0.68548200000000004</c:v>
                </c:pt>
                <c:pt idx="11539">
                  <c:v>0.68132000000000004</c:v>
                </c:pt>
                <c:pt idx="11540">
                  <c:v>0.67750100000000002</c:v>
                </c:pt>
                <c:pt idx="11541">
                  <c:v>0.68415000000000004</c:v>
                </c:pt>
                <c:pt idx="11542">
                  <c:v>0.67342299999999999</c:v>
                </c:pt>
                <c:pt idx="11543">
                  <c:v>0.67535500000000004</c:v>
                </c:pt>
                <c:pt idx="11544">
                  <c:v>0.66993599999999998</c:v>
                </c:pt>
                <c:pt idx="11545">
                  <c:v>0.68263300000000005</c:v>
                </c:pt>
                <c:pt idx="11546">
                  <c:v>0.669825</c:v>
                </c:pt>
                <c:pt idx="11547">
                  <c:v>0.67527199999999998</c:v>
                </c:pt>
                <c:pt idx="11548">
                  <c:v>0.68017300000000003</c:v>
                </c:pt>
                <c:pt idx="11549">
                  <c:v>0.68185700000000005</c:v>
                </c:pt>
                <c:pt idx="11550">
                  <c:v>0.68490799999999996</c:v>
                </c:pt>
                <c:pt idx="11551">
                  <c:v>0.674902</c:v>
                </c:pt>
                <c:pt idx="11552">
                  <c:v>0.67349599999999998</c:v>
                </c:pt>
                <c:pt idx="11553">
                  <c:v>0.67269199999999996</c:v>
                </c:pt>
                <c:pt idx="11554">
                  <c:v>0.66664400000000001</c:v>
                </c:pt>
                <c:pt idx="11555">
                  <c:v>0.67155399999999998</c:v>
                </c:pt>
                <c:pt idx="11556">
                  <c:v>0.67700099999999996</c:v>
                </c:pt>
                <c:pt idx="11557">
                  <c:v>0.67998899999999995</c:v>
                </c:pt>
                <c:pt idx="11558">
                  <c:v>0.66562699999999997</c:v>
                </c:pt>
                <c:pt idx="11559">
                  <c:v>0.677732</c:v>
                </c:pt>
                <c:pt idx="11560">
                  <c:v>0.67530900000000005</c:v>
                </c:pt>
                <c:pt idx="11561">
                  <c:v>0.67644700000000002</c:v>
                </c:pt>
                <c:pt idx="11562">
                  <c:v>0.67450500000000002</c:v>
                </c:pt>
                <c:pt idx="11563">
                  <c:v>0.67528100000000002</c:v>
                </c:pt>
                <c:pt idx="11564">
                  <c:v>0.67073099999999997</c:v>
                </c:pt>
                <c:pt idx="11565">
                  <c:v>0.67197099999999998</c:v>
                </c:pt>
                <c:pt idx="11566">
                  <c:v>0.68053399999999997</c:v>
                </c:pt>
                <c:pt idx="11567">
                  <c:v>0.66714300000000004</c:v>
                </c:pt>
                <c:pt idx="11568">
                  <c:v>0.67622499999999997</c:v>
                </c:pt>
                <c:pt idx="11569">
                  <c:v>0.66547900000000004</c:v>
                </c:pt>
                <c:pt idx="11570">
                  <c:v>0.67612300000000003</c:v>
                </c:pt>
                <c:pt idx="11571">
                  <c:v>0.66854000000000002</c:v>
                </c:pt>
                <c:pt idx="11572">
                  <c:v>0.67680700000000005</c:v>
                </c:pt>
                <c:pt idx="11573">
                  <c:v>0.66967699999999997</c:v>
                </c:pt>
                <c:pt idx="11574">
                  <c:v>0.67064800000000002</c:v>
                </c:pt>
                <c:pt idx="11575">
                  <c:v>0.67947100000000005</c:v>
                </c:pt>
                <c:pt idx="11576">
                  <c:v>0.66951099999999997</c:v>
                </c:pt>
                <c:pt idx="11577">
                  <c:v>0.67016699999999996</c:v>
                </c:pt>
                <c:pt idx="11578">
                  <c:v>0.67022300000000001</c:v>
                </c:pt>
                <c:pt idx="11579">
                  <c:v>0.66793899999999995</c:v>
                </c:pt>
                <c:pt idx="11580">
                  <c:v>0.66690300000000002</c:v>
                </c:pt>
                <c:pt idx="11581">
                  <c:v>0.67066700000000001</c:v>
                </c:pt>
                <c:pt idx="11582">
                  <c:v>0.66616299999999995</c:v>
                </c:pt>
                <c:pt idx="11583">
                  <c:v>0.67106399999999999</c:v>
                </c:pt>
                <c:pt idx="11584">
                  <c:v>0.67672399999999999</c:v>
                </c:pt>
                <c:pt idx="11585">
                  <c:v>0.66917800000000005</c:v>
                </c:pt>
                <c:pt idx="11586">
                  <c:v>0.66904799999999998</c:v>
                </c:pt>
                <c:pt idx="11587">
                  <c:v>0.67663200000000001</c:v>
                </c:pt>
                <c:pt idx="11588">
                  <c:v>0.670713</c:v>
                </c:pt>
                <c:pt idx="11589">
                  <c:v>0.66939000000000004</c:v>
                </c:pt>
                <c:pt idx="11590">
                  <c:v>0.67512399999999995</c:v>
                </c:pt>
                <c:pt idx="11591">
                  <c:v>0.66421200000000002</c:v>
                </c:pt>
                <c:pt idx="11592">
                  <c:v>0.67361700000000002</c:v>
                </c:pt>
                <c:pt idx="11593">
                  <c:v>0.66205700000000001</c:v>
                </c:pt>
                <c:pt idx="11594">
                  <c:v>0.67552199999999996</c:v>
                </c:pt>
                <c:pt idx="11595">
                  <c:v>0.65773800000000004</c:v>
                </c:pt>
                <c:pt idx="11596">
                  <c:v>0.67014899999999999</c:v>
                </c:pt>
                <c:pt idx="11597">
                  <c:v>0.67158200000000001</c:v>
                </c:pt>
                <c:pt idx="11598">
                  <c:v>0.66823399999999999</c:v>
                </c:pt>
                <c:pt idx="11599">
                  <c:v>0.66801200000000005</c:v>
                </c:pt>
                <c:pt idx="11600">
                  <c:v>0.67134199999999999</c:v>
                </c:pt>
                <c:pt idx="11601">
                  <c:v>0.67428299999999997</c:v>
                </c:pt>
                <c:pt idx="11602">
                  <c:v>0.65781199999999995</c:v>
                </c:pt>
                <c:pt idx="11603">
                  <c:v>0.67219300000000004</c:v>
                </c:pt>
                <c:pt idx="11604">
                  <c:v>0.66590400000000005</c:v>
                </c:pt>
                <c:pt idx="11605">
                  <c:v>0.659246</c:v>
                </c:pt>
                <c:pt idx="11606">
                  <c:v>0.67068499999999998</c:v>
                </c:pt>
                <c:pt idx="11607">
                  <c:v>0.65932900000000005</c:v>
                </c:pt>
                <c:pt idx="11608">
                  <c:v>0.67939700000000003</c:v>
                </c:pt>
                <c:pt idx="11609">
                  <c:v>0.66625500000000004</c:v>
                </c:pt>
                <c:pt idx="11610">
                  <c:v>0.65425199999999994</c:v>
                </c:pt>
                <c:pt idx="11611">
                  <c:v>0.65929199999999999</c:v>
                </c:pt>
                <c:pt idx="11612">
                  <c:v>0.66399900000000001</c:v>
                </c:pt>
                <c:pt idx="11613">
                  <c:v>0.65968000000000004</c:v>
                </c:pt>
                <c:pt idx="11614">
                  <c:v>0.66783700000000001</c:v>
                </c:pt>
                <c:pt idx="11615">
                  <c:v>0.66127999999999998</c:v>
                </c:pt>
                <c:pt idx="11616">
                  <c:v>0.65432599999999996</c:v>
                </c:pt>
                <c:pt idx="11617">
                  <c:v>0.66595899999999997</c:v>
                </c:pt>
                <c:pt idx="11618">
                  <c:v>0.65451999999999999</c:v>
                </c:pt>
                <c:pt idx="11619">
                  <c:v>0.65396500000000002</c:v>
                </c:pt>
                <c:pt idx="11620">
                  <c:v>0.6512</c:v>
                </c:pt>
                <c:pt idx="11621">
                  <c:v>0.66144700000000001</c:v>
                </c:pt>
                <c:pt idx="11622">
                  <c:v>0.66692099999999999</c:v>
                </c:pt>
                <c:pt idx="11623">
                  <c:v>0.66313900000000003</c:v>
                </c:pt>
                <c:pt idx="11624">
                  <c:v>0.65914399999999995</c:v>
                </c:pt>
                <c:pt idx="11625">
                  <c:v>0.659107</c:v>
                </c:pt>
                <c:pt idx="11626">
                  <c:v>0.65959699999999999</c:v>
                </c:pt>
                <c:pt idx="11627">
                  <c:v>0.65915299999999999</c:v>
                </c:pt>
                <c:pt idx="11628">
                  <c:v>0.65856099999999995</c:v>
                </c:pt>
                <c:pt idx="11629">
                  <c:v>0.66223299999999996</c:v>
                </c:pt>
                <c:pt idx="11630">
                  <c:v>0.65236499999999997</c:v>
                </c:pt>
                <c:pt idx="11631">
                  <c:v>0.65965200000000002</c:v>
                </c:pt>
                <c:pt idx="11632">
                  <c:v>0.656721</c:v>
                </c:pt>
                <c:pt idx="11633">
                  <c:v>0.65561999999999998</c:v>
                </c:pt>
                <c:pt idx="11634">
                  <c:v>0.65290099999999995</c:v>
                </c:pt>
                <c:pt idx="11635">
                  <c:v>0.65738700000000005</c:v>
                </c:pt>
                <c:pt idx="11636">
                  <c:v>0.66072500000000001</c:v>
                </c:pt>
                <c:pt idx="11637">
                  <c:v>0.64605800000000002</c:v>
                </c:pt>
                <c:pt idx="11638">
                  <c:v>0.65606399999999998</c:v>
                </c:pt>
                <c:pt idx="11639">
                  <c:v>0.65368800000000005</c:v>
                </c:pt>
                <c:pt idx="11640">
                  <c:v>0.65527800000000003</c:v>
                </c:pt>
                <c:pt idx="11641">
                  <c:v>0.65546300000000002</c:v>
                </c:pt>
                <c:pt idx="11642">
                  <c:v>0.64834199999999997</c:v>
                </c:pt>
                <c:pt idx="11643">
                  <c:v>0.656721</c:v>
                </c:pt>
                <c:pt idx="11644">
                  <c:v>0.65058000000000005</c:v>
                </c:pt>
                <c:pt idx="11645">
                  <c:v>0.65762699999999996</c:v>
                </c:pt>
                <c:pt idx="11646">
                  <c:v>0.65802499999999997</c:v>
                </c:pt>
                <c:pt idx="11647">
                  <c:v>0.65219899999999997</c:v>
                </c:pt>
                <c:pt idx="11648">
                  <c:v>0.65781199999999995</c:v>
                </c:pt>
                <c:pt idx="11649">
                  <c:v>0.64993299999999998</c:v>
                </c:pt>
                <c:pt idx="11650">
                  <c:v>0.66332400000000002</c:v>
                </c:pt>
                <c:pt idx="11651">
                  <c:v>0.65748799999999996</c:v>
                </c:pt>
                <c:pt idx="11652">
                  <c:v>0.64491100000000001</c:v>
                </c:pt>
                <c:pt idx="11653">
                  <c:v>0.65157900000000002</c:v>
                </c:pt>
                <c:pt idx="11654">
                  <c:v>0.65153300000000003</c:v>
                </c:pt>
                <c:pt idx="11655">
                  <c:v>0.65748799999999996</c:v>
                </c:pt>
                <c:pt idx="11656">
                  <c:v>0.64849000000000001</c:v>
                </c:pt>
                <c:pt idx="11657">
                  <c:v>0.65346599999999999</c:v>
                </c:pt>
                <c:pt idx="11658">
                  <c:v>0.64276599999999995</c:v>
                </c:pt>
                <c:pt idx="11659">
                  <c:v>0.64313600000000004</c:v>
                </c:pt>
                <c:pt idx="11660">
                  <c:v>0.65970799999999996</c:v>
                </c:pt>
                <c:pt idx="11661">
                  <c:v>0.65244800000000003</c:v>
                </c:pt>
                <c:pt idx="11662">
                  <c:v>0.65570399999999995</c:v>
                </c:pt>
                <c:pt idx="11663">
                  <c:v>0.64747299999999997</c:v>
                </c:pt>
                <c:pt idx="11664">
                  <c:v>0.64955399999999996</c:v>
                </c:pt>
                <c:pt idx="11665">
                  <c:v>0.65128299999999995</c:v>
                </c:pt>
                <c:pt idx="11666">
                  <c:v>0.66304600000000002</c:v>
                </c:pt>
                <c:pt idx="11667">
                  <c:v>0.65148700000000004</c:v>
                </c:pt>
                <c:pt idx="11668">
                  <c:v>0.65173599999999998</c:v>
                </c:pt>
                <c:pt idx="11669">
                  <c:v>0.65932900000000005</c:v>
                </c:pt>
                <c:pt idx="11670">
                  <c:v>0.64741700000000002</c:v>
                </c:pt>
                <c:pt idx="11671">
                  <c:v>0.65350299999999995</c:v>
                </c:pt>
                <c:pt idx="11672">
                  <c:v>0.65118100000000001</c:v>
                </c:pt>
                <c:pt idx="11673">
                  <c:v>0.65102400000000005</c:v>
                </c:pt>
                <c:pt idx="11674">
                  <c:v>0.63963999999999999</c:v>
                </c:pt>
                <c:pt idx="11675">
                  <c:v>0.64559599999999995</c:v>
                </c:pt>
                <c:pt idx="11676">
                  <c:v>0.648065</c:v>
                </c:pt>
                <c:pt idx="11677">
                  <c:v>0.64728799999999997</c:v>
                </c:pt>
                <c:pt idx="11678">
                  <c:v>0.646733</c:v>
                </c:pt>
                <c:pt idx="11679">
                  <c:v>0.63967700000000005</c:v>
                </c:pt>
                <c:pt idx="11680">
                  <c:v>0.647177</c:v>
                </c:pt>
                <c:pt idx="11681">
                  <c:v>0.64610400000000001</c:v>
                </c:pt>
                <c:pt idx="11682">
                  <c:v>0.64617800000000003</c:v>
                </c:pt>
                <c:pt idx="11683">
                  <c:v>0.65855200000000003</c:v>
                </c:pt>
                <c:pt idx="11684">
                  <c:v>0.64676100000000003</c:v>
                </c:pt>
                <c:pt idx="11685">
                  <c:v>0.63951100000000005</c:v>
                </c:pt>
                <c:pt idx="11686">
                  <c:v>0.64473599999999998</c:v>
                </c:pt>
                <c:pt idx="11687">
                  <c:v>0.64286799999999999</c:v>
                </c:pt>
                <c:pt idx="11688">
                  <c:v>0.65993000000000002</c:v>
                </c:pt>
                <c:pt idx="11689">
                  <c:v>0.64314499999999997</c:v>
                </c:pt>
                <c:pt idx="11690">
                  <c:v>0.65726600000000002</c:v>
                </c:pt>
                <c:pt idx="11691">
                  <c:v>0.64608600000000005</c:v>
                </c:pt>
                <c:pt idx="11692">
                  <c:v>0.63469200000000003</c:v>
                </c:pt>
                <c:pt idx="11693">
                  <c:v>0.65063599999999999</c:v>
                </c:pt>
                <c:pt idx="11694">
                  <c:v>0.64141599999999999</c:v>
                </c:pt>
                <c:pt idx="11695">
                  <c:v>0.63674500000000001</c:v>
                </c:pt>
                <c:pt idx="11696">
                  <c:v>0.64837</c:v>
                </c:pt>
                <c:pt idx="11697">
                  <c:v>0.64551199999999997</c:v>
                </c:pt>
                <c:pt idx="11698">
                  <c:v>0.64166500000000004</c:v>
                </c:pt>
                <c:pt idx="11699">
                  <c:v>0.641212</c:v>
                </c:pt>
                <c:pt idx="11700">
                  <c:v>0.64931300000000003</c:v>
                </c:pt>
                <c:pt idx="11701">
                  <c:v>0.63862300000000005</c:v>
                </c:pt>
                <c:pt idx="11702">
                  <c:v>0.64790800000000004</c:v>
                </c:pt>
                <c:pt idx="11703">
                  <c:v>0.64629800000000004</c:v>
                </c:pt>
                <c:pt idx="11704">
                  <c:v>0.63917800000000002</c:v>
                </c:pt>
                <c:pt idx="11705">
                  <c:v>0.64188699999999999</c:v>
                </c:pt>
                <c:pt idx="11706">
                  <c:v>0.63509899999999997</c:v>
                </c:pt>
                <c:pt idx="11707">
                  <c:v>0.63126099999999996</c:v>
                </c:pt>
                <c:pt idx="11708">
                  <c:v>0.64591900000000002</c:v>
                </c:pt>
                <c:pt idx="11709">
                  <c:v>0.642544</c:v>
                </c:pt>
                <c:pt idx="11710">
                  <c:v>0.64069399999999999</c:v>
                </c:pt>
                <c:pt idx="11711">
                  <c:v>0.63242699999999996</c:v>
                </c:pt>
                <c:pt idx="11712">
                  <c:v>0.63593200000000005</c:v>
                </c:pt>
                <c:pt idx="11713">
                  <c:v>0.64536400000000005</c:v>
                </c:pt>
                <c:pt idx="11714">
                  <c:v>0.64116600000000001</c:v>
                </c:pt>
                <c:pt idx="11715">
                  <c:v>0.64430100000000001</c:v>
                </c:pt>
                <c:pt idx="11716">
                  <c:v>0.63621799999999995</c:v>
                </c:pt>
                <c:pt idx="11717">
                  <c:v>0.64395899999999995</c:v>
                </c:pt>
                <c:pt idx="11718">
                  <c:v>0.64155399999999996</c:v>
                </c:pt>
                <c:pt idx="11719">
                  <c:v>0.64248799999999995</c:v>
                </c:pt>
                <c:pt idx="11720">
                  <c:v>0.64476299999999998</c:v>
                </c:pt>
                <c:pt idx="11721">
                  <c:v>0.64234999999999998</c:v>
                </c:pt>
                <c:pt idx="11722">
                  <c:v>0.64159100000000002</c:v>
                </c:pt>
                <c:pt idx="11723">
                  <c:v>0.63306499999999999</c:v>
                </c:pt>
                <c:pt idx="11724">
                  <c:v>0.63668999999999998</c:v>
                </c:pt>
                <c:pt idx="11725">
                  <c:v>0.64627999999999997</c:v>
                </c:pt>
                <c:pt idx="11726">
                  <c:v>0.62998500000000002</c:v>
                </c:pt>
                <c:pt idx="11727">
                  <c:v>0.63802199999999998</c:v>
                </c:pt>
                <c:pt idx="11728">
                  <c:v>0.62606399999999995</c:v>
                </c:pt>
                <c:pt idx="11729">
                  <c:v>0.63599600000000001</c:v>
                </c:pt>
                <c:pt idx="11730">
                  <c:v>0.63153899999999996</c:v>
                </c:pt>
                <c:pt idx="11731">
                  <c:v>0.64124899999999996</c:v>
                </c:pt>
                <c:pt idx="11732">
                  <c:v>0.63568199999999997</c:v>
                </c:pt>
                <c:pt idx="11733">
                  <c:v>0.62939299999999998</c:v>
                </c:pt>
                <c:pt idx="11734">
                  <c:v>0.63747600000000004</c:v>
                </c:pt>
                <c:pt idx="11735">
                  <c:v>0.63714300000000001</c:v>
                </c:pt>
                <c:pt idx="11736">
                  <c:v>0.63763300000000001</c:v>
                </c:pt>
                <c:pt idx="11737">
                  <c:v>0.63396200000000003</c:v>
                </c:pt>
                <c:pt idx="11738">
                  <c:v>0.63412800000000002</c:v>
                </c:pt>
                <c:pt idx="11739">
                  <c:v>0.63434999999999997</c:v>
                </c:pt>
                <c:pt idx="11740">
                  <c:v>0.63485899999999995</c:v>
                </c:pt>
                <c:pt idx="11741">
                  <c:v>0.64126799999999995</c:v>
                </c:pt>
                <c:pt idx="11742">
                  <c:v>0.62843199999999999</c:v>
                </c:pt>
                <c:pt idx="11743">
                  <c:v>0.62876399999999999</c:v>
                </c:pt>
                <c:pt idx="11744">
                  <c:v>0.64300599999999997</c:v>
                </c:pt>
                <c:pt idx="11745">
                  <c:v>0.63171500000000003</c:v>
                </c:pt>
                <c:pt idx="11746">
                  <c:v>0.63743899999999998</c:v>
                </c:pt>
                <c:pt idx="11747">
                  <c:v>0.62864399999999998</c:v>
                </c:pt>
                <c:pt idx="11748">
                  <c:v>0.63202899999999995</c:v>
                </c:pt>
                <c:pt idx="11749">
                  <c:v>0.63562600000000002</c:v>
                </c:pt>
                <c:pt idx="11750">
                  <c:v>0.63836400000000004</c:v>
                </c:pt>
                <c:pt idx="11751">
                  <c:v>0.63031800000000004</c:v>
                </c:pt>
                <c:pt idx="11752">
                  <c:v>0.62589799999999995</c:v>
                </c:pt>
                <c:pt idx="11753">
                  <c:v>0.63172399999999995</c:v>
                </c:pt>
                <c:pt idx="11754">
                  <c:v>0.63390599999999997</c:v>
                </c:pt>
                <c:pt idx="11755">
                  <c:v>0.63059600000000005</c:v>
                </c:pt>
                <c:pt idx="11756">
                  <c:v>0.62987400000000004</c:v>
                </c:pt>
                <c:pt idx="11757">
                  <c:v>0.63004099999999996</c:v>
                </c:pt>
                <c:pt idx="11758">
                  <c:v>0.62896799999999997</c:v>
                </c:pt>
                <c:pt idx="11759">
                  <c:v>0.62770099999999995</c:v>
                </c:pt>
                <c:pt idx="11760">
                  <c:v>0.62929199999999996</c:v>
                </c:pt>
                <c:pt idx="11761">
                  <c:v>0.63619099999999995</c:v>
                </c:pt>
                <c:pt idx="11762">
                  <c:v>0.63294499999999998</c:v>
                </c:pt>
                <c:pt idx="11763">
                  <c:v>0.62645300000000004</c:v>
                </c:pt>
                <c:pt idx="11764">
                  <c:v>0.63242699999999996</c:v>
                </c:pt>
                <c:pt idx="11765">
                  <c:v>0.62718300000000005</c:v>
                </c:pt>
                <c:pt idx="11766">
                  <c:v>0.62929199999999996</c:v>
                </c:pt>
                <c:pt idx="11767">
                  <c:v>0.62516700000000003</c:v>
                </c:pt>
                <c:pt idx="11768">
                  <c:v>0.624224</c:v>
                </c:pt>
                <c:pt idx="11769">
                  <c:v>0.61915600000000004</c:v>
                </c:pt>
                <c:pt idx="11770">
                  <c:v>0.62446400000000002</c:v>
                </c:pt>
                <c:pt idx="11771">
                  <c:v>0.63173299999999999</c:v>
                </c:pt>
                <c:pt idx="11772">
                  <c:v>0.62287400000000004</c:v>
                </c:pt>
                <c:pt idx="11773">
                  <c:v>0.62390900000000005</c:v>
                </c:pt>
                <c:pt idx="11774">
                  <c:v>0.62687800000000005</c:v>
                </c:pt>
                <c:pt idx="11775">
                  <c:v>0.62374300000000005</c:v>
                </c:pt>
                <c:pt idx="11776">
                  <c:v>0.63588500000000003</c:v>
                </c:pt>
                <c:pt idx="11777">
                  <c:v>0.62157899999999999</c:v>
                </c:pt>
                <c:pt idx="11778">
                  <c:v>0.61578999999999995</c:v>
                </c:pt>
                <c:pt idx="11779">
                  <c:v>0.63571900000000003</c:v>
                </c:pt>
                <c:pt idx="11780">
                  <c:v>0.62783</c:v>
                </c:pt>
                <c:pt idx="11781">
                  <c:v>0.62576799999999999</c:v>
                </c:pt>
                <c:pt idx="11782">
                  <c:v>0.61489300000000002</c:v>
                </c:pt>
                <c:pt idx="11783">
                  <c:v>0.62459399999999998</c:v>
                </c:pt>
                <c:pt idx="11784">
                  <c:v>0.62837600000000005</c:v>
                </c:pt>
                <c:pt idx="11785">
                  <c:v>0.62045099999999997</c:v>
                </c:pt>
                <c:pt idx="11786">
                  <c:v>0.62958800000000004</c:v>
                </c:pt>
                <c:pt idx="11787">
                  <c:v>0.62551800000000002</c:v>
                </c:pt>
                <c:pt idx="11788">
                  <c:v>0.61950700000000003</c:v>
                </c:pt>
                <c:pt idx="11789">
                  <c:v>0.62816300000000003</c:v>
                </c:pt>
                <c:pt idx="11790">
                  <c:v>0.62372399999999995</c:v>
                </c:pt>
                <c:pt idx="11791">
                  <c:v>0.62337299999999995</c:v>
                </c:pt>
                <c:pt idx="11792">
                  <c:v>0.62429800000000002</c:v>
                </c:pt>
                <c:pt idx="11793">
                  <c:v>0.62068199999999996</c:v>
                </c:pt>
                <c:pt idx="11794">
                  <c:v>0.62205100000000002</c:v>
                </c:pt>
                <c:pt idx="11795">
                  <c:v>0.61277499999999996</c:v>
                </c:pt>
                <c:pt idx="11796">
                  <c:v>0.62683199999999994</c:v>
                </c:pt>
                <c:pt idx="11797">
                  <c:v>0.62485299999999999</c:v>
                </c:pt>
                <c:pt idx="11798">
                  <c:v>0.62425200000000003</c:v>
                </c:pt>
                <c:pt idx="11799">
                  <c:v>0.62768199999999996</c:v>
                </c:pt>
                <c:pt idx="11800">
                  <c:v>0.62722900000000004</c:v>
                </c:pt>
                <c:pt idx="11801">
                  <c:v>0.61770400000000003</c:v>
                </c:pt>
                <c:pt idx="11802">
                  <c:v>0.62856999999999996</c:v>
                </c:pt>
                <c:pt idx="11803">
                  <c:v>0.61085100000000003</c:v>
                </c:pt>
                <c:pt idx="11804">
                  <c:v>0.61908200000000002</c:v>
                </c:pt>
                <c:pt idx="11805">
                  <c:v>0.62448300000000001</c:v>
                </c:pt>
                <c:pt idx="11806">
                  <c:v>0.62026599999999998</c:v>
                </c:pt>
                <c:pt idx="11807">
                  <c:v>0.62024699999999999</c:v>
                </c:pt>
                <c:pt idx="11808">
                  <c:v>0.61831400000000003</c:v>
                </c:pt>
                <c:pt idx="11809">
                  <c:v>0.62926400000000005</c:v>
                </c:pt>
                <c:pt idx="11810">
                  <c:v>0.61214599999999997</c:v>
                </c:pt>
                <c:pt idx="11811">
                  <c:v>0.60818799999999995</c:v>
                </c:pt>
                <c:pt idx="11812">
                  <c:v>0.62514899999999995</c:v>
                </c:pt>
                <c:pt idx="11813">
                  <c:v>0.62355799999999995</c:v>
                </c:pt>
                <c:pt idx="11814">
                  <c:v>0.62435300000000005</c:v>
                </c:pt>
                <c:pt idx="11815">
                  <c:v>0.61713099999999999</c:v>
                </c:pt>
                <c:pt idx="11816">
                  <c:v>0.62648999999999999</c:v>
                </c:pt>
                <c:pt idx="11817">
                  <c:v>0.60849299999999995</c:v>
                </c:pt>
                <c:pt idx="11818">
                  <c:v>0.60971399999999998</c:v>
                </c:pt>
                <c:pt idx="11819">
                  <c:v>0.61127699999999996</c:v>
                </c:pt>
                <c:pt idx="11820">
                  <c:v>0.62471399999999999</c:v>
                </c:pt>
                <c:pt idx="11821">
                  <c:v>0.62388200000000005</c:v>
                </c:pt>
                <c:pt idx="11822">
                  <c:v>0.62149600000000005</c:v>
                </c:pt>
                <c:pt idx="11823">
                  <c:v>0.62386299999999995</c:v>
                </c:pt>
                <c:pt idx="11824">
                  <c:v>0.61799099999999996</c:v>
                </c:pt>
                <c:pt idx="11825">
                  <c:v>0.61438400000000004</c:v>
                </c:pt>
                <c:pt idx="11826">
                  <c:v>0.612035</c:v>
                </c:pt>
                <c:pt idx="11827">
                  <c:v>0.61925799999999998</c:v>
                </c:pt>
                <c:pt idx="11828">
                  <c:v>0.60882599999999998</c:v>
                </c:pt>
                <c:pt idx="11829">
                  <c:v>0.61143400000000003</c:v>
                </c:pt>
                <c:pt idx="11830">
                  <c:v>0.62088500000000002</c:v>
                </c:pt>
                <c:pt idx="11831">
                  <c:v>0.62293799999999999</c:v>
                </c:pt>
                <c:pt idx="11832">
                  <c:v>0.61710299999999996</c:v>
                </c:pt>
                <c:pt idx="11833">
                  <c:v>0.61502199999999996</c:v>
                </c:pt>
                <c:pt idx="11834">
                  <c:v>0.61956299999999997</c:v>
                </c:pt>
                <c:pt idx="11835">
                  <c:v>0.612904</c:v>
                </c:pt>
                <c:pt idx="11836">
                  <c:v>0.62073699999999998</c:v>
                </c:pt>
                <c:pt idx="11837">
                  <c:v>0.60877999999999999</c:v>
                </c:pt>
                <c:pt idx="11838">
                  <c:v>0.60708700000000004</c:v>
                </c:pt>
                <c:pt idx="11839">
                  <c:v>0.61541100000000004</c:v>
                </c:pt>
                <c:pt idx="11840">
                  <c:v>0.60746699999999998</c:v>
                </c:pt>
                <c:pt idx="11841">
                  <c:v>0.60911300000000002</c:v>
                </c:pt>
                <c:pt idx="11842">
                  <c:v>0.61092500000000005</c:v>
                </c:pt>
                <c:pt idx="11843">
                  <c:v>0.61932200000000004</c:v>
                </c:pt>
                <c:pt idx="11844">
                  <c:v>0.60959399999999997</c:v>
                </c:pt>
                <c:pt idx="11845">
                  <c:v>0.61854600000000004</c:v>
                </c:pt>
                <c:pt idx="11846">
                  <c:v>0.61166500000000001</c:v>
                </c:pt>
                <c:pt idx="11847">
                  <c:v>0.60578399999999999</c:v>
                </c:pt>
                <c:pt idx="11848">
                  <c:v>0.61227600000000004</c:v>
                </c:pt>
                <c:pt idx="11849">
                  <c:v>0.62118099999999998</c:v>
                </c:pt>
                <c:pt idx="11850">
                  <c:v>0.60989000000000004</c:v>
                </c:pt>
                <c:pt idx="11851">
                  <c:v>0.61797199999999997</c:v>
                </c:pt>
                <c:pt idx="11852">
                  <c:v>0.61001000000000005</c:v>
                </c:pt>
                <c:pt idx="11853">
                  <c:v>0.60649600000000004</c:v>
                </c:pt>
                <c:pt idx="11854">
                  <c:v>0.61035200000000001</c:v>
                </c:pt>
                <c:pt idx="11855">
                  <c:v>0.61834199999999995</c:v>
                </c:pt>
                <c:pt idx="11856">
                  <c:v>0.61651100000000003</c:v>
                </c:pt>
                <c:pt idx="11857">
                  <c:v>0.62257799999999996</c:v>
                </c:pt>
                <c:pt idx="11858">
                  <c:v>0.61694599999999999</c:v>
                </c:pt>
                <c:pt idx="11859">
                  <c:v>0.61464300000000005</c:v>
                </c:pt>
                <c:pt idx="11860">
                  <c:v>0.602186</c:v>
                </c:pt>
                <c:pt idx="11861">
                  <c:v>0.61824999999999997</c:v>
                </c:pt>
                <c:pt idx="11862">
                  <c:v>0.60919599999999996</c:v>
                </c:pt>
                <c:pt idx="11863">
                  <c:v>0.60079899999999997</c:v>
                </c:pt>
                <c:pt idx="11864">
                  <c:v>0.61284899999999998</c:v>
                </c:pt>
                <c:pt idx="11865">
                  <c:v>0.60555199999999998</c:v>
                </c:pt>
                <c:pt idx="11866">
                  <c:v>0.61714899999999995</c:v>
                </c:pt>
                <c:pt idx="11867">
                  <c:v>0.59869000000000006</c:v>
                </c:pt>
                <c:pt idx="11868">
                  <c:v>0.61158199999999996</c:v>
                </c:pt>
                <c:pt idx="11869">
                  <c:v>0.60493300000000005</c:v>
                </c:pt>
                <c:pt idx="11870">
                  <c:v>0.61515200000000003</c:v>
                </c:pt>
                <c:pt idx="11871">
                  <c:v>0.60178799999999999</c:v>
                </c:pt>
                <c:pt idx="11872">
                  <c:v>0.60659700000000005</c:v>
                </c:pt>
                <c:pt idx="11873">
                  <c:v>0.60945499999999997</c:v>
                </c:pt>
                <c:pt idx="11874">
                  <c:v>0.60693900000000001</c:v>
                </c:pt>
                <c:pt idx="11875">
                  <c:v>0.61539200000000005</c:v>
                </c:pt>
                <c:pt idx="11876">
                  <c:v>0.60684700000000003</c:v>
                </c:pt>
                <c:pt idx="11877">
                  <c:v>0.602796</c:v>
                </c:pt>
                <c:pt idx="11878">
                  <c:v>0.59332700000000005</c:v>
                </c:pt>
                <c:pt idx="11879">
                  <c:v>0.60638499999999995</c:v>
                </c:pt>
                <c:pt idx="11880">
                  <c:v>0.59758100000000003</c:v>
                </c:pt>
                <c:pt idx="11881">
                  <c:v>0.613062</c:v>
                </c:pt>
                <c:pt idx="11882">
                  <c:v>0.60816899999999996</c:v>
                </c:pt>
                <c:pt idx="11883">
                  <c:v>0.60687500000000005</c:v>
                </c:pt>
                <c:pt idx="11884">
                  <c:v>0.60415600000000003</c:v>
                </c:pt>
                <c:pt idx="11885">
                  <c:v>0.60955700000000002</c:v>
                </c:pt>
                <c:pt idx="11886">
                  <c:v>0.613487</c:v>
                </c:pt>
                <c:pt idx="11887">
                  <c:v>0.60476600000000003</c:v>
                </c:pt>
                <c:pt idx="11888">
                  <c:v>0.60468299999999997</c:v>
                </c:pt>
                <c:pt idx="11889">
                  <c:v>0.59681300000000004</c:v>
                </c:pt>
                <c:pt idx="11890">
                  <c:v>0.60506199999999999</c:v>
                </c:pt>
                <c:pt idx="11891">
                  <c:v>0.60033599999999998</c:v>
                </c:pt>
                <c:pt idx="11892">
                  <c:v>0.58847099999999997</c:v>
                </c:pt>
                <c:pt idx="11893">
                  <c:v>0.60461799999999999</c:v>
                </c:pt>
                <c:pt idx="11894">
                  <c:v>0.59803399999999995</c:v>
                </c:pt>
                <c:pt idx="11895">
                  <c:v>0.59613799999999995</c:v>
                </c:pt>
                <c:pt idx="11896">
                  <c:v>0.60114999999999996</c:v>
                </c:pt>
                <c:pt idx="11897">
                  <c:v>0.60014199999999995</c:v>
                </c:pt>
                <c:pt idx="11898">
                  <c:v>0.61427299999999996</c:v>
                </c:pt>
                <c:pt idx="11899">
                  <c:v>0.60816899999999996</c:v>
                </c:pt>
                <c:pt idx="11900">
                  <c:v>0.59332700000000005</c:v>
                </c:pt>
                <c:pt idx="11901">
                  <c:v>0.61372700000000002</c:v>
                </c:pt>
                <c:pt idx="11902">
                  <c:v>0.60238999999999998</c:v>
                </c:pt>
                <c:pt idx="11903">
                  <c:v>0.60339799999999999</c:v>
                </c:pt>
                <c:pt idx="11904">
                  <c:v>0.61012999999999995</c:v>
                </c:pt>
                <c:pt idx="11905">
                  <c:v>0.60158500000000004</c:v>
                </c:pt>
                <c:pt idx="11906">
                  <c:v>0.59494499999999995</c:v>
                </c:pt>
                <c:pt idx="11907">
                  <c:v>0.60190900000000003</c:v>
                </c:pt>
                <c:pt idx="11908">
                  <c:v>0.60058599999999995</c:v>
                </c:pt>
                <c:pt idx="11909">
                  <c:v>0.60423000000000004</c:v>
                </c:pt>
                <c:pt idx="11910">
                  <c:v>0.59737700000000005</c:v>
                </c:pt>
                <c:pt idx="11911">
                  <c:v>0.605155</c:v>
                </c:pt>
                <c:pt idx="11912">
                  <c:v>0.60021599999999997</c:v>
                </c:pt>
                <c:pt idx="11913">
                  <c:v>0.59272499999999995</c:v>
                </c:pt>
                <c:pt idx="11914">
                  <c:v>0.60310200000000003</c:v>
                </c:pt>
                <c:pt idx="11915">
                  <c:v>0.59930099999999997</c:v>
                </c:pt>
                <c:pt idx="11916">
                  <c:v>0.59303099999999997</c:v>
                </c:pt>
                <c:pt idx="11917">
                  <c:v>0.60377700000000001</c:v>
                </c:pt>
                <c:pt idx="11918">
                  <c:v>0.60271300000000005</c:v>
                </c:pt>
                <c:pt idx="11919">
                  <c:v>0.60711499999999996</c:v>
                </c:pt>
                <c:pt idx="11920">
                  <c:v>0.60505299999999995</c:v>
                </c:pt>
                <c:pt idx="11921">
                  <c:v>0.61018499999999998</c:v>
                </c:pt>
                <c:pt idx="11922">
                  <c:v>0.59599899999999995</c:v>
                </c:pt>
                <c:pt idx="11923">
                  <c:v>0.59795100000000001</c:v>
                </c:pt>
                <c:pt idx="11924">
                  <c:v>0.59989300000000001</c:v>
                </c:pt>
                <c:pt idx="11925">
                  <c:v>0.60334200000000004</c:v>
                </c:pt>
                <c:pt idx="11926">
                  <c:v>0.59232799999999997</c:v>
                </c:pt>
                <c:pt idx="11927">
                  <c:v>0.60030899999999998</c:v>
                </c:pt>
                <c:pt idx="11928">
                  <c:v>0.59941199999999994</c:v>
                </c:pt>
                <c:pt idx="11929">
                  <c:v>0.60250099999999995</c:v>
                </c:pt>
                <c:pt idx="11930">
                  <c:v>0.597719</c:v>
                </c:pt>
                <c:pt idx="11931">
                  <c:v>0.601742</c:v>
                </c:pt>
                <c:pt idx="11932">
                  <c:v>0.59309500000000004</c:v>
                </c:pt>
                <c:pt idx="11933">
                  <c:v>0.59228199999999998</c:v>
                </c:pt>
                <c:pt idx="11934">
                  <c:v>0.59658199999999995</c:v>
                </c:pt>
                <c:pt idx="11935">
                  <c:v>0.59460299999999999</c:v>
                </c:pt>
                <c:pt idx="11936">
                  <c:v>0.59207799999999999</c:v>
                </c:pt>
                <c:pt idx="11937">
                  <c:v>0.60022600000000004</c:v>
                </c:pt>
                <c:pt idx="11938">
                  <c:v>0.591005</c:v>
                </c:pt>
                <c:pt idx="11939">
                  <c:v>0.59572199999999997</c:v>
                </c:pt>
                <c:pt idx="11940">
                  <c:v>0.60047499999999998</c:v>
                </c:pt>
                <c:pt idx="11941">
                  <c:v>0.58726</c:v>
                </c:pt>
                <c:pt idx="11942">
                  <c:v>0.59643400000000002</c:v>
                </c:pt>
                <c:pt idx="11943">
                  <c:v>0.598302</c:v>
                </c:pt>
                <c:pt idx="11944">
                  <c:v>0.59448299999999998</c:v>
                </c:pt>
                <c:pt idx="11945">
                  <c:v>0.58672400000000002</c:v>
                </c:pt>
                <c:pt idx="11946">
                  <c:v>0.59135700000000002</c:v>
                </c:pt>
                <c:pt idx="11947">
                  <c:v>0.59498200000000001</c:v>
                </c:pt>
                <c:pt idx="11948">
                  <c:v>0.59536100000000003</c:v>
                </c:pt>
                <c:pt idx="11949">
                  <c:v>0.61051800000000001</c:v>
                </c:pt>
                <c:pt idx="11950">
                  <c:v>0.59310499999999999</c:v>
                </c:pt>
                <c:pt idx="11951">
                  <c:v>0.59552799999999995</c:v>
                </c:pt>
                <c:pt idx="11952">
                  <c:v>0.59299400000000002</c:v>
                </c:pt>
                <c:pt idx="11953">
                  <c:v>0.59305799999999997</c:v>
                </c:pt>
                <c:pt idx="11954">
                  <c:v>0.58927600000000002</c:v>
                </c:pt>
                <c:pt idx="11955">
                  <c:v>0.59059799999999996</c:v>
                </c:pt>
                <c:pt idx="11956">
                  <c:v>0.59279899999999996</c:v>
                </c:pt>
                <c:pt idx="11957">
                  <c:v>0.58002799999999999</c:v>
                </c:pt>
                <c:pt idx="11958">
                  <c:v>0.604406</c:v>
                </c:pt>
                <c:pt idx="11959">
                  <c:v>0.59524999999999995</c:v>
                </c:pt>
                <c:pt idx="11960">
                  <c:v>0.592781</c:v>
                </c:pt>
                <c:pt idx="11961">
                  <c:v>0.58437499999999998</c:v>
                </c:pt>
                <c:pt idx="11962">
                  <c:v>0.59555499999999995</c:v>
                </c:pt>
                <c:pt idx="11963">
                  <c:v>0.59231900000000004</c:v>
                </c:pt>
                <c:pt idx="11964">
                  <c:v>0.59316899999999995</c:v>
                </c:pt>
                <c:pt idx="11965">
                  <c:v>0.59526900000000005</c:v>
                </c:pt>
                <c:pt idx="11966">
                  <c:v>0.58942399999999995</c:v>
                </c:pt>
                <c:pt idx="11967">
                  <c:v>0.58388499999999999</c:v>
                </c:pt>
                <c:pt idx="11968">
                  <c:v>0.592642</c:v>
                </c:pt>
                <c:pt idx="11969">
                  <c:v>0.59314199999999995</c:v>
                </c:pt>
                <c:pt idx="11970">
                  <c:v>0.59073699999999996</c:v>
                </c:pt>
                <c:pt idx="11971">
                  <c:v>0.58277500000000004</c:v>
                </c:pt>
                <c:pt idx="11972">
                  <c:v>0.58857300000000001</c:v>
                </c:pt>
                <c:pt idx="11973">
                  <c:v>0.58818499999999996</c:v>
                </c:pt>
                <c:pt idx="11974">
                  <c:v>0.58640899999999996</c:v>
                </c:pt>
                <c:pt idx="11975">
                  <c:v>0.591449</c:v>
                </c:pt>
                <c:pt idx="11976">
                  <c:v>0.59485299999999997</c:v>
                </c:pt>
                <c:pt idx="11977">
                  <c:v>0.59321599999999997</c:v>
                </c:pt>
                <c:pt idx="11978">
                  <c:v>0.58245100000000005</c:v>
                </c:pt>
                <c:pt idx="11979">
                  <c:v>0.58767599999999998</c:v>
                </c:pt>
                <c:pt idx="11980">
                  <c:v>0.58287599999999995</c:v>
                </c:pt>
                <c:pt idx="11981">
                  <c:v>0.59321599999999997</c:v>
                </c:pt>
                <c:pt idx="11982">
                  <c:v>0.58984000000000003</c:v>
                </c:pt>
                <c:pt idx="11983">
                  <c:v>0.58352400000000004</c:v>
                </c:pt>
                <c:pt idx="11984">
                  <c:v>0.58237700000000003</c:v>
                </c:pt>
                <c:pt idx="11985">
                  <c:v>0.59464899999999998</c:v>
                </c:pt>
                <c:pt idx="11986">
                  <c:v>0.58053699999999997</c:v>
                </c:pt>
                <c:pt idx="11987">
                  <c:v>0.59132899999999999</c:v>
                </c:pt>
                <c:pt idx="11988">
                  <c:v>0.58397699999999997</c:v>
                </c:pt>
                <c:pt idx="11989">
                  <c:v>0.58900799999999998</c:v>
                </c:pt>
                <c:pt idx="11990">
                  <c:v>0.57948299999999997</c:v>
                </c:pt>
                <c:pt idx="11991">
                  <c:v>0.57436799999999999</c:v>
                </c:pt>
                <c:pt idx="11992">
                  <c:v>0.58474499999999996</c:v>
                </c:pt>
                <c:pt idx="11993">
                  <c:v>0.59250400000000003</c:v>
                </c:pt>
                <c:pt idx="11994">
                  <c:v>0.59117200000000003</c:v>
                </c:pt>
                <c:pt idx="11995">
                  <c:v>0.58665</c:v>
                </c:pt>
                <c:pt idx="11996">
                  <c:v>0.57912200000000003</c:v>
                </c:pt>
                <c:pt idx="11997">
                  <c:v>0.58068500000000001</c:v>
                </c:pt>
                <c:pt idx="11998">
                  <c:v>0.58763900000000002</c:v>
                </c:pt>
                <c:pt idx="11999">
                  <c:v>0.58549399999999996</c:v>
                </c:pt>
                <c:pt idx="12000">
                  <c:v>0.59044099999999999</c:v>
                </c:pt>
                <c:pt idx="12001">
                  <c:v>0.58600200000000002</c:v>
                </c:pt>
                <c:pt idx="12002">
                  <c:v>0.58547499999999997</c:v>
                </c:pt>
                <c:pt idx="12003">
                  <c:v>0.58054600000000001</c:v>
                </c:pt>
                <c:pt idx="12004">
                  <c:v>0.57837300000000003</c:v>
                </c:pt>
                <c:pt idx="12005">
                  <c:v>0.58413400000000004</c:v>
                </c:pt>
                <c:pt idx="12006">
                  <c:v>0.57581099999999996</c:v>
                </c:pt>
                <c:pt idx="12007">
                  <c:v>0.57460900000000004</c:v>
                </c:pt>
                <c:pt idx="12008">
                  <c:v>0.57840100000000005</c:v>
                </c:pt>
                <c:pt idx="12009">
                  <c:v>0.587584</c:v>
                </c:pt>
                <c:pt idx="12010">
                  <c:v>0.58538299999999999</c:v>
                </c:pt>
                <c:pt idx="12011">
                  <c:v>0.58094400000000002</c:v>
                </c:pt>
                <c:pt idx="12012">
                  <c:v>0.57900200000000002</c:v>
                </c:pt>
                <c:pt idx="12013">
                  <c:v>0.57865</c:v>
                </c:pt>
                <c:pt idx="12014">
                  <c:v>0.58087900000000003</c:v>
                </c:pt>
                <c:pt idx="12015">
                  <c:v>0.578789</c:v>
                </c:pt>
                <c:pt idx="12016">
                  <c:v>0.57960299999999998</c:v>
                </c:pt>
                <c:pt idx="12017">
                  <c:v>0.56945800000000002</c:v>
                </c:pt>
                <c:pt idx="12018">
                  <c:v>0.58208099999999996</c:v>
                </c:pt>
                <c:pt idx="12019">
                  <c:v>0.57867800000000003</c:v>
                </c:pt>
                <c:pt idx="12020">
                  <c:v>0.58389400000000002</c:v>
                </c:pt>
                <c:pt idx="12021">
                  <c:v>0.58599299999999999</c:v>
                </c:pt>
                <c:pt idx="12022">
                  <c:v>0.58706599999999998</c:v>
                </c:pt>
                <c:pt idx="12023">
                  <c:v>0.57638400000000001</c:v>
                </c:pt>
                <c:pt idx="12024">
                  <c:v>0.58490200000000003</c:v>
                </c:pt>
                <c:pt idx="12025">
                  <c:v>0.572658</c:v>
                </c:pt>
                <c:pt idx="12026">
                  <c:v>0.57767000000000002</c:v>
                </c:pt>
                <c:pt idx="12027">
                  <c:v>0.58496700000000001</c:v>
                </c:pt>
                <c:pt idx="12028">
                  <c:v>0.58090699999999995</c:v>
                </c:pt>
                <c:pt idx="12029">
                  <c:v>0.58333900000000005</c:v>
                </c:pt>
                <c:pt idx="12030">
                  <c:v>0.58013899999999996</c:v>
                </c:pt>
                <c:pt idx="12031">
                  <c:v>0.58803700000000003</c:v>
                </c:pt>
                <c:pt idx="12032">
                  <c:v>0.58994199999999997</c:v>
                </c:pt>
                <c:pt idx="12033">
                  <c:v>0.573129</c:v>
                </c:pt>
                <c:pt idx="12034">
                  <c:v>0.57703199999999999</c:v>
                </c:pt>
                <c:pt idx="12035">
                  <c:v>0.57399900000000004</c:v>
                </c:pt>
                <c:pt idx="12036">
                  <c:v>0.57205600000000001</c:v>
                </c:pt>
                <c:pt idx="12037">
                  <c:v>0.57458100000000001</c:v>
                </c:pt>
                <c:pt idx="12038">
                  <c:v>0.58354200000000001</c:v>
                </c:pt>
                <c:pt idx="12039">
                  <c:v>0.58141500000000002</c:v>
                </c:pt>
                <c:pt idx="12040">
                  <c:v>0.583561</c:v>
                </c:pt>
                <c:pt idx="12041">
                  <c:v>0.58305200000000001</c:v>
                </c:pt>
                <c:pt idx="12042">
                  <c:v>0.58898899999999998</c:v>
                </c:pt>
                <c:pt idx="12043">
                  <c:v>0.57208400000000004</c:v>
                </c:pt>
                <c:pt idx="12044">
                  <c:v>0.57643999999999995</c:v>
                </c:pt>
                <c:pt idx="12045">
                  <c:v>0.56903199999999998</c:v>
                </c:pt>
                <c:pt idx="12046">
                  <c:v>0.58101800000000003</c:v>
                </c:pt>
                <c:pt idx="12047">
                  <c:v>0.56787600000000005</c:v>
                </c:pt>
                <c:pt idx="12048">
                  <c:v>0.58446699999999996</c:v>
                </c:pt>
                <c:pt idx="12049">
                  <c:v>0.57107600000000003</c:v>
                </c:pt>
                <c:pt idx="12050">
                  <c:v>0.57311100000000004</c:v>
                </c:pt>
                <c:pt idx="12051">
                  <c:v>0.579094</c:v>
                </c:pt>
                <c:pt idx="12052">
                  <c:v>0.57080799999999998</c:v>
                </c:pt>
                <c:pt idx="12053">
                  <c:v>0.57525599999999999</c:v>
                </c:pt>
                <c:pt idx="12054">
                  <c:v>0.57323100000000005</c:v>
                </c:pt>
                <c:pt idx="12055">
                  <c:v>0.57271300000000003</c:v>
                </c:pt>
                <c:pt idx="12056">
                  <c:v>0.57601500000000005</c:v>
                </c:pt>
                <c:pt idx="12057">
                  <c:v>0.56739600000000001</c:v>
                </c:pt>
                <c:pt idx="12058">
                  <c:v>0.57417399999999996</c:v>
                </c:pt>
                <c:pt idx="12059">
                  <c:v>0.57241699999999995</c:v>
                </c:pt>
                <c:pt idx="12060">
                  <c:v>0.57842800000000005</c:v>
                </c:pt>
                <c:pt idx="12061">
                  <c:v>0.58397699999999997</c:v>
                </c:pt>
                <c:pt idx="12062">
                  <c:v>0.57528400000000002</c:v>
                </c:pt>
                <c:pt idx="12063">
                  <c:v>0.57143699999999997</c:v>
                </c:pt>
                <c:pt idx="12064">
                  <c:v>0.57605200000000001</c:v>
                </c:pt>
                <c:pt idx="12065">
                  <c:v>0.57478499999999999</c:v>
                </c:pt>
                <c:pt idx="12066">
                  <c:v>0.58279300000000001</c:v>
                </c:pt>
                <c:pt idx="12067">
                  <c:v>0.57621800000000001</c:v>
                </c:pt>
                <c:pt idx="12068">
                  <c:v>0.58408800000000005</c:v>
                </c:pt>
                <c:pt idx="12069">
                  <c:v>0.57542300000000002</c:v>
                </c:pt>
                <c:pt idx="12070">
                  <c:v>0.57191800000000004</c:v>
                </c:pt>
                <c:pt idx="12071">
                  <c:v>0.57148299999999996</c:v>
                </c:pt>
                <c:pt idx="12072">
                  <c:v>0.56905099999999997</c:v>
                </c:pt>
                <c:pt idx="12073">
                  <c:v>0.57662500000000005</c:v>
                </c:pt>
                <c:pt idx="12074">
                  <c:v>0.57765100000000003</c:v>
                </c:pt>
                <c:pt idx="12075">
                  <c:v>0.57299100000000003</c:v>
                </c:pt>
                <c:pt idx="12076">
                  <c:v>0.56861600000000001</c:v>
                </c:pt>
                <c:pt idx="12077">
                  <c:v>0.56974499999999995</c:v>
                </c:pt>
                <c:pt idx="12078">
                  <c:v>0.56780200000000003</c:v>
                </c:pt>
                <c:pt idx="12079">
                  <c:v>0.56576800000000005</c:v>
                </c:pt>
                <c:pt idx="12080">
                  <c:v>0.57414600000000005</c:v>
                </c:pt>
                <c:pt idx="12081">
                  <c:v>0.56855199999999995</c:v>
                </c:pt>
                <c:pt idx="12082">
                  <c:v>0.56715499999999996</c:v>
                </c:pt>
                <c:pt idx="12083">
                  <c:v>0.57256499999999999</c:v>
                </c:pt>
                <c:pt idx="12084">
                  <c:v>0.56979999999999997</c:v>
                </c:pt>
                <c:pt idx="12085">
                  <c:v>0.58165599999999995</c:v>
                </c:pt>
                <c:pt idx="12086">
                  <c:v>0.58224799999999999</c:v>
                </c:pt>
                <c:pt idx="12087">
                  <c:v>0.57205600000000001</c:v>
                </c:pt>
                <c:pt idx="12088">
                  <c:v>0.569384</c:v>
                </c:pt>
                <c:pt idx="12089">
                  <c:v>0.57263900000000001</c:v>
                </c:pt>
                <c:pt idx="12090">
                  <c:v>0.56660900000000003</c:v>
                </c:pt>
                <c:pt idx="12091">
                  <c:v>0.56498199999999998</c:v>
                </c:pt>
                <c:pt idx="12092">
                  <c:v>0.57091899999999995</c:v>
                </c:pt>
                <c:pt idx="12093">
                  <c:v>0.56577699999999997</c:v>
                </c:pt>
                <c:pt idx="12094">
                  <c:v>0.57323999999999997</c:v>
                </c:pt>
                <c:pt idx="12095">
                  <c:v>0.56650800000000001</c:v>
                </c:pt>
                <c:pt idx="12096">
                  <c:v>0.57103000000000004</c:v>
                </c:pt>
                <c:pt idx="12097">
                  <c:v>0.57378600000000002</c:v>
                </c:pt>
                <c:pt idx="12098">
                  <c:v>0.56634099999999998</c:v>
                </c:pt>
                <c:pt idx="12099">
                  <c:v>0.56776499999999996</c:v>
                </c:pt>
                <c:pt idx="12100">
                  <c:v>0.57324900000000001</c:v>
                </c:pt>
                <c:pt idx="12101">
                  <c:v>0.57213999999999998</c:v>
                </c:pt>
                <c:pt idx="12102">
                  <c:v>0.56543500000000002</c:v>
                </c:pt>
                <c:pt idx="12103">
                  <c:v>0.56779299999999999</c:v>
                </c:pt>
                <c:pt idx="12104">
                  <c:v>0.57599599999999995</c:v>
                </c:pt>
                <c:pt idx="12105">
                  <c:v>0.56833</c:v>
                </c:pt>
                <c:pt idx="12399">
                  <c:v>0.54889100000000002</c:v>
                </c:pt>
                <c:pt idx="12400">
                  <c:v>0.54038200000000003</c:v>
                </c:pt>
                <c:pt idx="12401">
                  <c:v>0.54040999999999995</c:v>
                </c:pt>
                <c:pt idx="12402">
                  <c:v>0.54214899999999999</c:v>
                </c:pt>
                <c:pt idx="12403">
                  <c:v>0.53832899999999995</c:v>
                </c:pt>
                <c:pt idx="12404">
                  <c:v>0.529026</c:v>
                </c:pt>
                <c:pt idx="12405">
                  <c:v>0.54462699999999997</c:v>
                </c:pt>
                <c:pt idx="12406">
                  <c:v>0.54305499999999995</c:v>
                </c:pt>
                <c:pt idx="12407">
                  <c:v>0.54342500000000005</c:v>
                </c:pt>
                <c:pt idx="12408">
                  <c:v>0.53088500000000005</c:v>
                </c:pt>
                <c:pt idx="12409">
                  <c:v>0.53205000000000002</c:v>
                </c:pt>
                <c:pt idx="12410">
                  <c:v>0.52794399999999997</c:v>
                </c:pt>
                <c:pt idx="12411">
                  <c:v>0.52574299999999996</c:v>
                </c:pt>
                <c:pt idx="12412">
                  <c:v>0.53935599999999995</c:v>
                </c:pt>
                <c:pt idx="12413">
                  <c:v>0.52761100000000005</c:v>
                </c:pt>
                <c:pt idx="12414">
                  <c:v>0.52946099999999996</c:v>
                </c:pt>
                <c:pt idx="12415">
                  <c:v>0.53918999999999995</c:v>
                </c:pt>
                <c:pt idx="12416">
                  <c:v>0.53085700000000002</c:v>
                </c:pt>
                <c:pt idx="12417">
                  <c:v>0.52313500000000002</c:v>
                </c:pt>
                <c:pt idx="12418">
                  <c:v>0.53203199999999995</c:v>
                </c:pt>
                <c:pt idx="12419">
                  <c:v>0.53694200000000003</c:v>
                </c:pt>
                <c:pt idx="12420">
                  <c:v>0.53163400000000005</c:v>
                </c:pt>
                <c:pt idx="12421">
                  <c:v>0.52744500000000005</c:v>
                </c:pt>
                <c:pt idx="12422">
                  <c:v>0.53835699999999997</c:v>
                </c:pt>
                <c:pt idx="12423">
                  <c:v>0.52731499999999998</c:v>
                </c:pt>
                <c:pt idx="12424">
                  <c:v>0.53861599999999998</c:v>
                </c:pt>
                <c:pt idx="12425">
                  <c:v>0.52033300000000005</c:v>
                </c:pt>
                <c:pt idx="12426">
                  <c:v>0.52863800000000005</c:v>
                </c:pt>
                <c:pt idx="12427">
                  <c:v>0.51993500000000004</c:v>
                </c:pt>
                <c:pt idx="12428">
                  <c:v>0.52241400000000004</c:v>
                </c:pt>
                <c:pt idx="12429">
                  <c:v>0.51567200000000002</c:v>
                </c:pt>
                <c:pt idx="12430">
                  <c:v>0.53619300000000003</c:v>
                </c:pt>
                <c:pt idx="12431">
                  <c:v>0.51475700000000002</c:v>
                </c:pt>
                <c:pt idx="12432">
                  <c:v>0.508718</c:v>
                </c:pt>
                <c:pt idx="12433">
                  <c:v>0.52380099999999996</c:v>
                </c:pt>
                <c:pt idx="12434">
                  <c:v>0.52879500000000002</c:v>
                </c:pt>
                <c:pt idx="12435">
                  <c:v>0.53008999999999995</c:v>
                </c:pt>
                <c:pt idx="12436">
                  <c:v>0.52432800000000002</c:v>
                </c:pt>
                <c:pt idx="12437">
                  <c:v>0.531532</c:v>
                </c:pt>
                <c:pt idx="12438">
                  <c:v>0.52036099999999996</c:v>
                </c:pt>
                <c:pt idx="12439">
                  <c:v>0.53342800000000001</c:v>
                </c:pt>
                <c:pt idx="12440">
                  <c:v>0.531856</c:v>
                </c:pt>
                <c:pt idx="12441">
                  <c:v>0.51925100000000002</c:v>
                </c:pt>
                <c:pt idx="12442">
                  <c:v>0.51055799999999996</c:v>
                </c:pt>
                <c:pt idx="12443">
                  <c:v>0.51898299999999997</c:v>
                </c:pt>
                <c:pt idx="12444">
                  <c:v>0.53327100000000005</c:v>
                </c:pt>
                <c:pt idx="12445">
                  <c:v>0.51721700000000004</c:v>
                </c:pt>
                <c:pt idx="12446">
                  <c:v>0.52800899999999995</c:v>
                </c:pt>
                <c:pt idx="12447">
                  <c:v>0.519926</c:v>
                </c:pt>
                <c:pt idx="12448">
                  <c:v>0.51014199999999998</c:v>
                </c:pt>
                <c:pt idx="12449">
                  <c:v>0.52185899999999996</c:v>
                </c:pt>
                <c:pt idx="12450">
                  <c:v>0.51953800000000006</c:v>
                </c:pt>
                <c:pt idx="12451">
                  <c:v>0.519787</c:v>
                </c:pt>
                <c:pt idx="12452">
                  <c:v>0.53767299999999996</c:v>
                </c:pt>
                <c:pt idx="12453">
                  <c:v>0.53071800000000002</c:v>
                </c:pt>
                <c:pt idx="12454">
                  <c:v>0.52235799999999999</c:v>
                </c:pt>
                <c:pt idx="12455">
                  <c:v>0.52101699999999995</c:v>
                </c:pt>
                <c:pt idx="12456">
                  <c:v>0.52609499999999998</c:v>
                </c:pt>
                <c:pt idx="12457">
                  <c:v>0.53073700000000001</c:v>
                </c:pt>
                <c:pt idx="12458">
                  <c:v>0.518428</c:v>
                </c:pt>
                <c:pt idx="12459">
                  <c:v>0.51912199999999997</c:v>
                </c:pt>
                <c:pt idx="12460">
                  <c:v>0.51714300000000002</c:v>
                </c:pt>
                <c:pt idx="12461">
                  <c:v>0.52280199999999999</c:v>
                </c:pt>
                <c:pt idx="12462">
                  <c:v>0.51205599999999996</c:v>
                </c:pt>
                <c:pt idx="12463">
                  <c:v>0.51969500000000002</c:v>
                </c:pt>
                <c:pt idx="12464">
                  <c:v>0.51802999999999999</c:v>
                </c:pt>
                <c:pt idx="12465">
                  <c:v>0.52854500000000004</c:v>
                </c:pt>
                <c:pt idx="12466">
                  <c:v>0.52819400000000005</c:v>
                </c:pt>
                <c:pt idx="12467">
                  <c:v>0.52047200000000005</c:v>
                </c:pt>
                <c:pt idx="12468">
                  <c:v>0.52375499999999997</c:v>
                </c:pt>
                <c:pt idx="12469">
                  <c:v>0.51224999999999998</c:v>
                </c:pt>
                <c:pt idx="12470">
                  <c:v>0.52218299999999995</c:v>
                </c:pt>
                <c:pt idx="12471">
                  <c:v>0.52875799999999995</c:v>
                </c:pt>
                <c:pt idx="12472">
                  <c:v>0.52071199999999995</c:v>
                </c:pt>
                <c:pt idx="12473">
                  <c:v>0.53296600000000005</c:v>
                </c:pt>
                <c:pt idx="12474">
                  <c:v>0.531717</c:v>
                </c:pt>
                <c:pt idx="12475">
                  <c:v>0.53135699999999997</c:v>
                </c:pt>
                <c:pt idx="12476">
                  <c:v>0.52546599999999999</c:v>
                </c:pt>
                <c:pt idx="12477">
                  <c:v>0.53227199999999997</c:v>
                </c:pt>
                <c:pt idx="12478">
                  <c:v>0.52232100000000004</c:v>
                </c:pt>
                <c:pt idx="12479">
                  <c:v>0.50637799999999999</c:v>
                </c:pt>
                <c:pt idx="12480">
                  <c:v>0.52416200000000002</c:v>
                </c:pt>
                <c:pt idx="12481">
                  <c:v>0.52340299999999995</c:v>
                </c:pt>
                <c:pt idx="12482">
                  <c:v>0.52854500000000004</c:v>
                </c:pt>
                <c:pt idx="12483">
                  <c:v>0.52024999999999999</c:v>
                </c:pt>
                <c:pt idx="12484">
                  <c:v>0.52345900000000001</c:v>
                </c:pt>
                <c:pt idx="12485">
                  <c:v>0.51024400000000003</c:v>
                </c:pt>
                <c:pt idx="12486">
                  <c:v>0.52468899999999996</c:v>
                </c:pt>
                <c:pt idx="12487">
                  <c:v>0.52517899999999995</c:v>
                </c:pt>
                <c:pt idx="12488">
                  <c:v>0.52249699999999999</c:v>
                </c:pt>
                <c:pt idx="12489">
                  <c:v>0.518289</c:v>
                </c:pt>
                <c:pt idx="12490">
                  <c:v>0.52978400000000003</c:v>
                </c:pt>
                <c:pt idx="12491">
                  <c:v>0.53157799999999999</c:v>
                </c:pt>
                <c:pt idx="12492">
                  <c:v>0.53085700000000002</c:v>
                </c:pt>
                <c:pt idx="12493">
                  <c:v>0.52900800000000003</c:v>
                </c:pt>
                <c:pt idx="12494">
                  <c:v>0.53105100000000005</c:v>
                </c:pt>
                <c:pt idx="12495">
                  <c:v>0.52132299999999998</c:v>
                </c:pt>
                <c:pt idx="12496">
                  <c:v>0.52090599999999998</c:v>
                </c:pt>
                <c:pt idx="12497">
                  <c:v>0.52498500000000003</c:v>
                </c:pt>
                <c:pt idx="12498">
                  <c:v>0.52061100000000005</c:v>
                </c:pt>
                <c:pt idx="12499">
                  <c:v>0.51834499999999994</c:v>
                </c:pt>
                <c:pt idx="12500">
                  <c:v>0.52093400000000001</c:v>
                </c:pt>
                <c:pt idx="12501">
                  <c:v>0.50725699999999996</c:v>
                </c:pt>
                <c:pt idx="12502">
                  <c:v>0.52334800000000004</c:v>
                </c:pt>
                <c:pt idx="12503">
                  <c:v>0.51981500000000003</c:v>
                </c:pt>
                <c:pt idx="12504">
                  <c:v>0.52563199999999999</c:v>
                </c:pt>
                <c:pt idx="12505">
                  <c:v>0.52017599999999997</c:v>
                </c:pt>
                <c:pt idx="12506">
                  <c:v>0.51344299999999998</c:v>
                </c:pt>
                <c:pt idx="12507">
                  <c:v>0.51069699999999996</c:v>
                </c:pt>
                <c:pt idx="12508">
                  <c:v>0.50556400000000001</c:v>
                </c:pt>
                <c:pt idx="12509">
                  <c:v>0.51974100000000001</c:v>
                </c:pt>
                <c:pt idx="12510">
                  <c:v>0.52009300000000003</c:v>
                </c:pt>
                <c:pt idx="12511">
                  <c:v>0.52586299999999997</c:v>
                </c:pt>
                <c:pt idx="12512">
                  <c:v>0.51554299999999997</c:v>
                </c:pt>
                <c:pt idx="12513">
                  <c:v>0.51892700000000003</c:v>
                </c:pt>
                <c:pt idx="12514">
                  <c:v>0.51712400000000003</c:v>
                </c:pt>
                <c:pt idx="12515">
                  <c:v>0.51807700000000001</c:v>
                </c:pt>
                <c:pt idx="12516">
                  <c:v>0.51518200000000003</c:v>
                </c:pt>
                <c:pt idx="12517">
                  <c:v>0.51523699999999995</c:v>
                </c:pt>
                <c:pt idx="12518">
                  <c:v>0.51059500000000002</c:v>
                </c:pt>
                <c:pt idx="12519">
                  <c:v>0.51549599999999995</c:v>
                </c:pt>
                <c:pt idx="12520">
                  <c:v>0.51688400000000001</c:v>
                </c:pt>
                <c:pt idx="12521">
                  <c:v>0.50970700000000002</c:v>
                </c:pt>
                <c:pt idx="12522">
                  <c:v>0.51460899999999998</c:v>
                </c:pt>
                <c:pt idx="12523">
                  <c:v>0.516181</c:v>
                </c:pt>
                <c:pt idx="12524">
                  <c:v>0.51175999999999999</c:v>
                </c:pt>
                <c:pt idx="12525">
                  <c:v>0.52026799999999995</c:v>
                </c:pt>
                <c:pt idx="12526">
                  <c:v>0.50933700000000004</c:v>
                </c:pt>
                <c:pt idx="12527">
                  <c:v>0.518428</c:v>
                </c:pt>
                <c:pt idx="12528">
                  <c:v>0.51350799999999996</c:v>
                </c:pt>
                <c:pt idx="12529">
                  <c:v>0.51510800000000001</c:v>
                </c:pt>
                <c:pt idx="12530">
                  <c:v>0.50551800000000002</c:v>
                </c:pt>
                <c:pt idx="12531">
                  <c:v>0.51693</c:v>
                </c:pt>
                <c:pt idx="12532">
                  <c:v>0.52921099999999999</c:v>
                </c:pt>
                <c:pt idx="12533">
                  <c:v>0.517069</c:v>
                </c:pt>
                <c:pt idx="12534">
                  <c:v>0.52712099999999995</c:v>
                </c:pt>
                <c:pt idx="12535">
                  <c:v>0.52147100000000002</c:v>
                </c:pt>
                <c:pt idx="12536">
                  <c:v>0.51732800000000001</c:v>
                </c:pt>
                <c:pt idx="12537">
                  <c:v>0.51794700000000005</c:v>
                </c:pt>
                <c:pt idx="12538">
                  <c:v>0.51677300000000004</c:v>
                </c:pt>
                <c:pt idx="12539">
                  <c:v>0.50739500000000004</c:v>
                </c:pt>
                <c:pt idx="12540">
                  <c:v>0.50848700000000002</c:v>
                </c:pt>
                <c:pt idx="12541">
                  <c:v>0.50765400000000005</c:v>
                </c:pt>
                <c:pt idx="12542">
                  <c:v>0.52114700000000003</c:v>
                </c:pt>
                <c:pt idx="12543">
                  <c:v>0.51957500000000001</c:v>
                </c:pt>
                <c:pt idx="12544">
                  <c:v>0.518123</c:v>
                </c:pt>
                <c:pt idx="12545">
                  <c:v>0.49601099999999998</c:v>
                </c:pt>
                <c:pt idx="12546">
                  <c:v>0.50978100000000004</c:v>
                </c:pt>
                <c:pt idx="12547">
                  <c:v>0.53482499999999999</c:v>
                </c:pt>
                <c:pt idx="12548">
                  <c:v>0.51472899999999999</c:v>
                </c:pt>
                <c:pt idx="12549">
                  <c:v>0.52256199999999997</c:v>
                </c:pt>
                <c:pt idx="12550">
                  <c:v>0.50488</c:v>
                </c:pt>
                <c:pt idx="12551">
                  <c:v>0.51591299999999995</c:v>
                </c:pt>
                <c:pt idx="12552">
                  <c:v>0.52271000000000001</c:v>
                </c:pt>
                <c:pt idx="12553">
                  <c:v>0.52083199999999996</c:v>
                </c:pt>
                <c:pt idx="12554">
                  <c:v>0.52098</c:v>
                </c:pt>
                <c:pt idx="12555">
                  <c:v>0.51832599999999995</c:v>
                </c:pt>
                <c:pt idx="12556">
                  <c:v>0.51259299999999997</c:v>
                </c:pt>
                <c:pt idx="12557">
                  <c:v>0.512158</c:v>
                </c:pt>
                <c:pt idx="12558">
                  <c:v>0.52197000000000005</c:v>
                </c:pt>
                <c:pt idx="12559">
                  <c:v>0.52029599999999998</c:v>
                </c:pt>
                <c:pt idx="12560">
                  <c:v>0.52737100000000003</c:v>
                </c:pt>
                <c:pt idx="12561">
                  <c:v>0.513517</c:v>
                </c:pt>
                <c:pt idx="12562">
                  <c:v>0.50978100000000004</c:v>
                </c:pt>
                <c:pt idx="12563">
                  <c:v>0.52109099999999997</c:v>
                </c:pt>
                <c:pt idx="12564">
                  <c:v>0.52715800000000002</c:v>
                </c:pt>
                <c:pt idx="12565">
                  <c:v>0.52134999999999998</c:v>
                </c:pt>
                <c:pt idx="12566">
                  <c:v>0.51967600000000003</c:v>
                </c:pt>
                <c:pt idx="12567">
                  <c:v>0.51761400000000002</c:v>
                </c:pt>
                <c:pt idx="12568">
                  <c:v>0.53008999999999995</c:v>
                </c:pt>
                <c:pt idx="12569">
                  <c:v>0.51649500000000004</c:v>
                </c:pt>
                <c:pt idx="12570">
                  <c:v>0.51616200000000001</c:v>
                </c:pt>
                <c:pt idx="12571">
                  <c:v>0.52652900000000002</c:v>
                </c:pt>
                <c:pt idx="12572">
                  <c:v>0.52240500000000001</c:v>
                </c:pt>
                <c:pt idx="12573">
                  <c:v>0.52312599999999998</c:v>
                </c:pt>
                <c:pt idx="12574">
                  <c:v>0.51144599999999996</c:v>
                </c:pt>
                <c:pt idx="12575">
                  <c:v>0.51695800000000003</c:v>
                </c:pt>
                <c:pt idx="12576">
                  <c:v>0.51893699999999998</c:v>
                </c:pt>
                <c:pt idx="12577">
                  <c:v>0.51670799999999995</c:v>
                </c:pt>
                <c:pt idx="12578">
                  <c:v>0.53323399999999999</c:v>
                </c:pt>
                <c:pt idx="12579">
                  <c:v>0.51011399999999996</c:v>
                </c:pt>
                <c:pt idx="12580">
                  <c:v>0.512324</c:v>
                </c:pt>
                <c:pt idx="12581">
                  <c:v>0.52100800000000003</c:v>
                </c:pt>
                <c:pt idx="12582">
                  <c:v>0.52285800000000004</c:v>
                </c:pt>
                <c:pt idx="12583">
                  <c:v>0.50627599999999995</c:v>
                </c:pt>
                <c:pt idx="12584">
                  <c:v>0.50896699999999995</c:v>
                </c:pt>
                <c:pt idx="12585">
                  <c:v>0.51902000000000004</c:v>
                </c:pt>
                <c:pt idx="12586">
                  <c:v>0.51255600000000001</c:v>
                </c:pt>
                <c:pt idx="12587">
                  <c:v>0.52266400000000002</c:v>
                </c:pt>
                <c:pt idx="12588">
                  <c:v>0.518123</c:v>
                </c:pt>
                <c:pt idx="12589">
                  <c:v>0.51577399999999995</c:v>
                </c:pt>
                <c:pt idx="12590">
                  <c:v>0.51805800000000002</c:v>
                </c:pt>
                <c:pt idx="12591">
                  <c:v>0.52255300000000005</c:v>
                </c:pt>
                <c:pt idx="12592">
                  <c:v>0.51447900000000002</c:v>
                </c:pt>
                <c:pt idx="12593">
                  <c:v>0.51204700000000003</c:v>
                </c:pt>
                <c:pt idx="12594">
                  <c:v>0.51591299999999995</c:v>
                </c:pt>
                <c:pt idx="12595">
                  <c:v>0.51457200000000003</c:v>
                </c:pt>
                <c:pt idx="12596">
                  <c:v>0.51297199999999998</c:v>
                </c:pt>
                <c:pt idx="12597">
                  <c:v>0.50726599999999999</c:v>
                </c:pt>
                <c:pt idx="12598">
                  <c:v>0.51760499999999998</c:v>
                </c:pt>
                <c:pt idx="12599">
                  <c:v>0.52030500000000002</c:v>
                </c:pt>
                <c:pt idx="12600">
                  <c:v>0.51584799999999997</c:v>
                </c:pt>
                <c:pt idx="12601">
                  <c:v>0.51065099999999997</c:v>
                </c:pt>
                <c:pt idx="12602">
                  <c:v>0.51602400000000004</c:v>
                </c:pt>
                <c:pt idx="12603">
                  <c:v>0.51589399999999996</c:v>
                </c:pt>
                <c:pt idx="12604">
                  <c:v>0.50868999999999998</c:v>
                </c:pt>
                <c:pt idx="12605">
                  <c:v>0.50928200000000001</c:v>
                </c:pt>
                <c:pt idx="12606">
                  <c:v>0.49762000000000001</c:v>
                </c:pt>
                <c:pt idx="12607">
                  <c:v>0.51519099999999995</c:v>
                </c:pt>
                <c:pt idx="12608">
                  <c:v>0.518733</c:v>
                </c:pt>
                <c:pt idx="12609">
                  <c:v>0.50042200000000003</c:v>
                </c:pt>
                <c:pt idx="12610">
                  <c:v>0.51088199999999995</c:v>
                </c:pt>
                <c:pt idx="12611">
                  <c:v>0.51715199999999995</c:v>
                </c:pt>
                <c:pt idx="12612">
                  <c:v>0.50949500000000003</c:v>
                </c:pt>
                <c:pt idx="12613">
                  <c:v>0.50734900000000005</c:v>
                </c:pt>
                <c:pt idx="12614">
                  <c:v>0.51588500000000004</c:v>
                </c:pt>
                <c:pt idx="12615">
                  <c:v>0.50269699999999995</c:v>
                </c:pt>
                <c:pt idx="12616">
                  <c:v>0.51418299999999995</c:v>
                </c:pt>
                <c:pt idx="12617">
                  <c:v>0.509162</c:v>
                </c:pt>
                <c:pt idx="12618">
                  <c:v>0.51053000000000004</c:v>
                </c:pt>
                <c:pt idx="12619">
                  <c:v>0.50493500000000002</c:v>
                </c:pt>
                <c:pt idx="12620">
                  <c:v>0.51807700000000001</c:v>
                </c:pt>
                <c:pt idx="12621">
                  <c:v>0.51336899999999996</c:v>
                </c:pt>
                <c:pt idx="12622">
                  <c:v>0.51237999999999995</c:v>
                </c:pt>
                <c:pt idx="12623">
                  <c:v>0.51432199999999995</c:v>
                </c:pt>
                <c:pt idx="12624">
                  <c:v>0.50948499999999997</c:v>
                </c:pt>
                <c:pt idx="12625">
                  <c:v>0.51352699999999996</c:v>
                </c:pt>
                <c:pt idx="12626">
                  <c:v>0.512297</c:v>
                </c:pt>
                <c:pt idx="12627">
                  <c:v>0.509023</c:v>
                </c:pt>
                <c:pt idx="12628">
                  <c:v>0.51004899999999997</c:v>
                </c:pt>
                <c:pt idx="12629">
                  <c:v>0.51237999999999995</c:v>
                </c:pt>
                <c:pt idx="12630">
                  <c:v>0.51754</c:v>
                </c:pt>
                <c:pt idx="12631">
                  <c:v>0.50802400000000003</c:v>
                </c:pt>
                <c:pt idx="12632">
                  <c:v>0.51073400000000002</c:v>
                </c:pt>
                <c:pt idx="12633">
                  <c:v>0.513073</c:v>
                </c:pt>
                <c:pt idx="12634">
                  <c:v>0.49996000000000002</c:v>
                </c:pt>
                <c:pt idx="12635">
                  <c:v>0.49135000000000001</c:v>
                </c:pt>
                <c:pt idx="12636">
                  <c:v>0.50740499999999999</c:v>
                </c:pt>
                <c:pt idx="12637">
                  <c:v>0.50685899999999995</c:v>
                </c:pt>
                <c:pt idx="12638">
                  <c:v>0.50648000000000004</c:v>
                </c:pt>
                <c:pt idx="12639">
                  <c:v>0.51103900000000002</c:v>
                </c:pt>
                <c:pt idx="12640">
                  <c:v>0.498554</c:v>
                </c:pt>
                <c:pt idx="12641">
                  <c:v>0.505583</c:v>
                </c:pt>
                <c:pt idx="12642">
                  <c:v>0.51941800000000005</c:v>
                </c:pt>
                <c:pt idx="12643">
                  <c:v>0.51298999999999995</c:v>
                </c:pt>
                <c:pt idx="12644">
                  <c:v>0.49865599999999999</c:v>
                </c:pt>
                <c:pt idx="12645">
                  <c:v>0.51647699999999996</c:v>
                </c:pt>
                <c:pt idx="12646">
                  <c:v>0.51762300000000006</c:v>
                </c:pt>
                <c:pt idx="12647">
                  <c:v>0.51275899999999996</c:v>
                </c:pt>
                <c:pt idx="12648">
                  <c:v>0.51227800000000001</c:v>
                </c:pt>
                <c:pt idx="12649">
                  <c:v>0.50110699999999997</c:v>
                </c:pt>
                <c:pt idx="12650">
                  <c:v>0.508745</c:v>
                </c:pt>
                <c:pt idx="12651">
                  <c:v>0.51868700000000001</c:v>
                </c:pt>
                <c:pt idx="12652">
                  <c:v>0.50220699999999996</c:v>
                </c:pt>
                <c:pt idx="12653">
                  <c:v>0.510216</c:v>
                </c:pt>
                <c:pt idx="12654">
                  <c:v>0.507969</c:v>
                </c:pt>
                <c:pt idx="12655">
                  <c:v>0.51802099999999995</c:v>
                </c:pt>
                <c:pt idx="12656">
                  <c:v>0.50104199999999999</c:v>
                </c:pt>
                <c:pt idx="12657">
                  <c:v>0.50586900000000001</c:v>
                </c:pt>
                <c:pt idx="12658">
                  <c:v>0.50981799999999999</c:v>
                </c:pt>
                <c:pt idx="12659">
                  <c:v>0.51531099999999996</c:v>
                </c:pt>
                <c:pt idx="12660">
                  <c:v>0.50227200000000005</c:v>
                </c:pt>
                <c:pt idx="12661">
                  <c:v>0.50859799999999999</c:v>
                </c:pt>
                <c:pt idx="12662">
                  <c:v>0.50090299999999999</c:v>
                </c:pt>
                <c:pt idx="12663">
                  <c:v>0.507386</c:v>
                </c:pt>
                <c:pt idx="12664">
                  <c:v>0.51163099999999995</c:v>
                </c:pt>
                <c:pt idx="12665">
                  <c:v>0.499525</c:v>
                </c:pt>
                <c:pt idx="12666">
                  <c:v>0.51316600000000001</c:v>
                </c:pt>
                <c:pt idx="12667">
                  <c:v>0.50430600000000003</c:v>
                </c:pt>
                <c:pt idx="12668">
                  <c:v>0.50753400000000004</c:v>
                </c:pt>
                <c:pt idx="12669">
                  <c:v>0.50597099999999995</c:v>
                </c:pt>
                <c:pt idx="12670">
                  <c:v>0.51505299999999998</c:v>
                </c:pt>
                <c:pt idx="12671">
                  <c:v>0.50439900000000004</c:v>
                </c:pt>
                <c:pt idx="12672">
                  <c:v>0.50876399999999999</c:v>
                </c:pt>
                <c:pt idx="12673">
                  <c:v>0.51467300000000005</c:v>
                </c:pt>
                <c:pt idx="12674">
                  <c:v>0.506054</c:v>
                </c:pt>
                <c:pt idx="12675">
                  <c:v>0.49529000000000001</c:v>
                </c:pt>
                <c:pt idx="12676">
                  <c:v>0.50449100000000002</c:v>
                </c:pt>
                <c:pt idx="12677">
                  <c:v>0.50482400000000005</c:v>
                </c:pt>
                <c:pt idx="12678">
                  <c:v>0.49793500000000002</c:v>
                </c:pt>
                <c:pt idx="12679">
                  <c:v>0.49712099999999998</c:v>
                </c:pt>
                <c:pt idx="12680">
                  <c:v>0.50913399999999998</c:v>
                </c:pt>
                <c:pt idx="12681">
                  <c:v>0.50052399999999997</c:v>
                </c:pt>
                <c:pt idx="12682">
                  <c:v>0.49676900000000002</c:v>
                </c:pt>
                <c:pt idx="12683">
                  <c:v>0.498166</c:v>
                </c:pt>
                <c:pt idx="12684">
                  <c:v>0.50682199999999999</c:v>
                </c:pt>
                <c:pt idx="12685">
                  <c:v>0.49823099999999998</c:v>
                </c:pt>
                <c:pt idx="12686">
                  <c:v>0.49841600000000003</c:v>
                </c:pt>
                <c:pt idx="12687">
                  <c:v>0.50341899999999995</c:v>
                </c:pt>
                <c:pt idx="12688">
                  <c:v>0.51747500000000002</c:v>
                </c:pt>
                <c:pt idx="12689">
                  <c:v>0.50011700000000003</c:v>
                </c:pt>
                <c:pt idx="12690">
                  <c:v>0.49627900000000003</c:v>
                </c:pt>
                <c:pt idx="12691">
                  <c:v>0.50345600000000001</c:v>
                </c:pt>
                <c:pt idx="12692">
                  <c:v>0.50140300000000004</c:v>
                </c:pt>
                <c:pt idx="12693">
                  <c:v>0.51174200000000003</c:v>
                </c:pt>
                <c:pt idx="12694">
                  <c:v>0.50316899999999998</c:v>
                </c:pt>
                <c:pt idx="12695">
                  <c:v>0.50117100000000003</c:v>
                </c:pt>
                <c:pt idx="12696">
                  <c:v>0.505583</c:v>
                </c:pt>
                <c:pt idx="12697">
                  <c:v>0.50208699999999995</c:v>
                </c:pt>
                <c:pt idx="12698">
                  <c:v>0.50642399999999999</c:v>
                </c:pt>
                <c:pt idx="12699">
                  <c:v>0.50556400000000001</c:v>
                </c:pt>
                <c:pt idx="12700">
                  <c:v>0.50217900000000004</c:v>
                </c:pt>
                <c:pt idx="12701">
                  <c:v>0.50230900000000001</c:v>
                </c:pt>
                <c:pt idx="12702">
                  <c:v>0.50237399999999999</c:v>
                </c:pt>
                <c:pt idx="12703">
                  <c:v>0.50889300000000004</c:v>
                </c:pt>
                <c:pt idx="12704">
                  <c:v>0.50447299999999995</c:v>
                </c:pt>
                <c:pt idx="12705">
                  <c:v>0.50529599999999997</c:v>
                </c:pt>
                <c:pt idx="12706">
                  <c:v>0.51383199999999996</c:v>
                </c:pt>
                <c:pt idx="12707">
                  <c:v>0.49999700000000002</c:v>
                </c:pt>
                <c:pt idx="12708">
                  <c:v>0.49298700000000001</c:v>
                </c:pt>
                <c:pt idx="12709">
                  <c:v>0.51574600000000004</c:v>
                </c:pt>
                <c:pt idx="12710">
                  <c:v>0.502475</c:v>
                </c:pt>
                <c:pt idx="12711">
                  <c:v>0.49633500000000003</c:v>
                </c:pt>
                <c:pt idx="12712">
                  <c:v>0.50097700000000001</c:v>
                </c:pt>
                <c:pt idx="12713">
                  <c:v>0.50572099999999998</c:v>
                </c:pt>
                <c:pt idx="12714">
                  <c:v>0.50654399999999999</c:v>
                </c:pt>
                <c:pt idx="12715">
                  <c:v>0.49468899999999999</c:v>
                </c:pt>
                <c:pt idx="12716">
                  <c:v>0.49490099999999998</c:v>
                </c:pt>
                <c:pt idx="12717">
                  <c:v>0.50566599999999995</c:v>
                </c:pt>
                <c:pt idx="12718">
                  <c:v>0.49935000000000002</c:v>
                </c:pt>
                <c:pt idx="12719">
                  <c:v>0.49306100000000003</c:v>
                </c:pt>
                <c:pt idx="12720">
                  <c:v>0.49169200000000002</c:v>
                </c:pt>
                <c:pt idx="12721">
                  <c:v>0.50086600000000003</c:v>
                </c:pt>
                <c:pt idx="12722">
                  <c:v>0.49867499999999998</c:v>
                </c:pt>
                <c:pt idx="12723">
                  <c:v>0.49942399999999998</c:v>
                </c:pt>
                <c:pt idx="12724">
                  <c:v>0.50497199999999998</c:v>
                </c:pt>
                <c:pt idx="12725">
                  <c:v>0.50170800000000004</c:v>
                </c:pt>
                <c:pt idx="12726">
                  <c:v>0.49712099999999998</c:v>
                </c:pt>
                <c:pt idx="12727">
                  <c:v>0.50844999999999996</c:v>
                </c:pt>
                <c:pt idx="12728">
                  <c:v>0.51358199999999998</c:v>
                </c:pt>
                <c:pt idx="12729">
                  <c:v>0.50182800000000005</c:v>
                </c:pt>
                <c:pt idx="12730">
                  <c:v>0.49925700000000001</c:v>
                </c:pt>
                <c:pt idx="12731">
                  <c:v>0.50901399999999997</c:v>
                </c:pt>
                <c:pt idx="12732">
                  <c:v>0.50065400000000004</c:v>
                </c:pt>
                <c:pt idx="12733">
                  <c:v>0.49950699999999998</c:v>
                </c:pt>
                <c:pt idx="12734">
                  <c:v>0.50430600000000003</c:v>
                </c:pt>
                <c:pt idx="12735">
                  <c:v>0.50446400000000002</c:v>
                </c:pt>
                <c:pt idx="12736">
                  <c:v>0.50157799999999997</c:v>
                </c:pt>
                <c:pt idx="12737">
                  <c:v>0.49726900000000002</c:v>
                </c:pt>
                <c:pt idx="12738">
                  <c:v>0.50075499999999995</c:v>
                </c:pt>
                <c:pt idx="12739">
                  <c:v>0.49702800000000003</c:v>
                </c:pt>
                <c:pt idx="12740">
                  <c:v>0.50358499999999995</c:v>
                </c:pt>
                <c:pt idx="12741">
                  <c:v>0.49408800000000003</c:v>
                </c:pt>
                <c:pt idx="12742">
                  <c:v>0.50422299999999998</c:v>
                </c:pt>
                <c:pt idx="12743">
                  <c:v>0.49538199999999999</c:v>
                </c:pt>
                <c:pt idx="12744">
                  <c:v>0.48595899999999997</c:v>
                </c:pt>
                <c:pt idx="12745">
                  <c:v>0.50003399999999998</c:v>
                </c:pt>
                <c:pt idx="12746">
                  <c:v>0.50029299999999999</c:v>
                </c:pt>
                <c:pt idx="12747">
                  <c:v>0.48603299999999999</c:v>
                </c:pt>
                <c:pt idx="12748">
                  <c:v>0.50147699999999995</c:v>
                </c:pt>
                <c:pt idx="12749">
                  <c:v>0.49643700000000002</c:v>
                </c:pt>
                <c:pt idx="12750">
                  <c:v>0.486597</c:v>
                </c:pt>
                <c:pt idx="12751">
                  <c:v>0.49275600000000003</c:v>
                </c:pt>
                <c:pt idx="12752">
                  <c:v>0.49762000000000001</c:v>
                </c:pt>
                <c:pt idx="12753">
                  <c:v>0.50681299999999996</c:v>
                </c:pt>
                <c:pt idx="12754">
                  <c:v>0.48539500000000002</c:v>
                </c:pt>
                <c:pt idx="12755">
                  <c:v>0.50207800000000002</c:v>
                </c:pt>
                <c:pt idx="12756">
                  <c:v>0.495919</c:v>
                </c:pt>
                <c:pt idx="12757">
                  <c:v>0.48738300000000001</c:v>
                </c:pt>
                <c:pt idx="12758">
                  <c:v>0.50542500000000001</c:v>
                </c:pt>
                <c:pt idx="12759">
                  <c:v>0.50003399999999998</c:v>
                </c:pt>
                <c:pt idx="12760">
                  <c:v>0.504436</c:v>
                </c:pt>
                <c:pt idx="12761">
                  <c:v>0.50658099999999995</c:v>
                </c:pt>
                <c:pt idx="12762">
                  <c:v>0.50365000000000004</c:v>
                </c:pt>
                <c:pt idx="12763">
                  <c:v>0.49822100000000002</c:v>
                </c:pt>
                <c:pt idx="12764">
                  <c:v>0.49787900000000002</c:v>
                </c:pt>
                <c:pt idx="12765">
                  <c:v>0.49629800000000002</c:v>
                </c:pt>
                <c:pt idx="12766">
                  <c:v>0.50197599999999998</c:v>
                </c:pt>
                <c:pt idx="12767">
                  <c:v>0.50274399999999997</c:v>
                </c:pt>
                <c:pt idx="12768">
                  <c:v>0.49087900000000001</c:v>
                </c:pt>
                <c:pt idx="12769">
                  <c:v>0.49784200000000001</c:v>
                </c:pt>
                <c:pt idx="12770">
                  <c:v>0.49981199999999998</c:v>
                </c:pt>
                <c:pt idx="12771">
                  <c:v>0.49857299999999999</c:v>
                </c:pt>
                <c:pt idx="12772">
                  <c:v>0.49760199999999999</c:v>
                </c:pt>
                <c:pt idx="12773">
                  <c:v>0.49737100000000001</c:v>
                </c:pt>
                <c:pt idx="12774">
                  <c:v>0.492423</c:v>
                </c:pt>
                <c:pt idx="12775">
                  <c:v>0.49625200000000003</c:v>
                </c:pt>
                <c:pt idx="12776">
                  <c:v>0.49578</c:v>
                </c:pt>
                <c:pt idx="12777">
                  <c:v>0.49105399999999999</c:v>
                </c:pt>
                <c:pt idx="12778">
                  <c:v>0.500413</c:v>
                </c:pt>
                <c:pt idx="12779">
                  <c:v>0.49334800000000001</c:v>
                </c:pt>
                <c:pt idx="12780">
                  <c:v>0.497805</c:v>
                </c:pt>
                <c:pt idx="12781">
                  <c:v>0.50297499999999995</c:v>
                </c:pt>
                <c:pt idx="12782">
                  <c:v>0.49563200000000002</c:v>
                </c:pt>
                <c:pt idx="12783">
                  <c:v>0.49837900000000002</c:v>
                </c:pt>
                <c:pt idx="12784">
                  <c:v>0.49467899999999998</c:v>
                </c:pt>
                <c:pt idx="12785">
                  <c:v>0.50180999999999998</c:v>
                </c:pt>
                <c:pt idx="12786">
                  <c:v>0.50271600000000005</c:v>
                </c:pt>
                <c:pt idx="12787">
                  <c:v>0.49735200000000002</c:v>
                </c:pt>
                <c:pt idx="12788">
                  <c:v>0.49578899999999998</c:v>
                </c:pt>
                <c:pt idx="12789">
                  <c:v>0.49355100000000002</c:v>
                </c:pt>
                <c:pt idx="12790">
                  <c:v>0.49121100000000001</c:v>
                </c:pt>
                <c:pt idx="12791">
                  <c:v>0.49105399999999999</c:v>
                </c:pt>
                <c:pt idx="12792">
                  <c:v>0.49404100000000001</c:v>
                </c:pt>
                <c:pt idx="12793">
                  <c:v>0.49445699999999998</c:v>
                </c:pt>
                <c:pt idx="12794">
                  <c:v>0.488761</c:v>
                </c:pt>
                <c:pt idx="12795">
                  <c:v>0.49068400000000001</c:v>
                </c:pt>
                <c:pt idx="12796">
                  <c:v>0.50318700000000005</c:v>
                </c:pt>
                <c:pt idx="12797">
                  <c:v>0.49190499999999998</c:v>
                </c:pt>
                <c:pt idx="12798">
                  <c:v>0.48566300000000001</c:v>
                </c:pt>
                <c:pt idx="12799">
                  <c:v>0.48863099999999998</c:v>
                </c:pt>
                <c:pt idx="12800">
                  <c:v>0.48916799999999999</c:v>
                </c:pt>
                <c:pt idx="12801">
                  <c:v>0.487068</c:v>
                </c:pt>
                <c:pt idx="12802">
                  <c:v>0.50376100000000001</c:v>
                </c:pt>
                <c:pt idx="12803">
                  <c:v>0.47683999999999999</c:v>
                </c:pt>
                <c:pt idx="12804">
                  <c:v>0.49187700000000001</c:v>
                </c:pt>
                <c:pt idx="12805">
                  <c:v>0.488039</c:v>
                </c:pt>
                <c:pt idx="12806">
                  <c:v>0.50274399999999997</c:v>
                </c:pt>
                <c:pt idx="12807">
                  <c:v>0.48837199999999997</c:v>
                </c:pt>
                <c:pt idx="12808">
                  <c:v>0.49846200000000002</c:v>
                </c:pt>
                <c:pt idx="12809">
                  <c:v>0.48553299999999999</c:v>
                </c:pt>
                <c:pt idx="12810">
                  <c:v>0.49994100000000002</c:v>
                </c:pt>
                <c:pt idx="12811">
                  <c:v>0.49931300000000001</c:v>
                </c:pt>
                <c:pt idx="12812">
                  <c:v>0.48521900000000001</c:v>
                </c:pt>
                <c:pt idx="12813">
                  <c:v>0.49451299999999998</c:v>
                </c:pt>
                <c:pt idx="12814">
                  <c:v>0.49108200000000002</c:v>
                </c:pt>
                <c:pt idx="12815">
                  <c:v>0.48812299999999997</c:v>
                </c:pt>
                <c:pt idx="12816">
                  <c:v>0.48805799999999999</c:v>
                </c:pt>
                <c:pt idx="12817">
                  <c:v>0.49566900000000003</c:v>
                </c:pt>
                <c:pt idx="12818">
                  <c:v>0.49892399999999998</c:v>
                </c:pt>
                <c:pt idx="12819">
                  <c:v>0.489232</c:v>
                </c:pt>
                <c:pt idx="12820">
                  <c:v>0.49403200000000003</c:v>
                </c:pt>
                <c:pt idx="12821">
                  <c:v>0.49690800000000002</c:v>
                </c:pt>
                <c:pt idx="12822">
                  <c:v>0.50472300000000003</c:v>
                </c:pt>
                <c:pt idx="12823">
                  <c:v>0.49053600000000003</c:v>
                </c:pt>
                <c:pt idx="12824">
                  <c:v>0.49812000000000001</c:v>
                </c:pt>
                <c:pt idx="12825">
                  <c:v>0.48658800000000002</c:v>
                </c:pt>
                <c:pt idx="12826">
                  <c:v>0.49632599999999999</c:v>
                </c:pt>
                <c:pt idx="12827">
                  <c:v>0.48558000000000001</c:v>
                </c:pt>
                <c:pt idx="12828">
                  <c:v>0.48555199999999998</c:v>
                </c:pt>
                <c:pt idx="12829">
                  <c:v>0.48397000000000001</c:v>
                </c:pt>
                <c:pt idx="12830">
                  <c:v>0.49116500000000002</c:v>
                </c:pt>
                <c:pt idx="12831">
                  <c:v>0.50381600000000004</c:v>
                </c:pt>
                <c:pt idx="12832">
                  <c:v>0.49839699999999998</c:v>
                </c:pt>
                <c:pt idx="12833">
                  <c:v>0.49119299999999999</c:v>
                </c:pt>
                <c:pt idx="12834">
                  <c:v>0.48784499999999997</c:v>
                </c:pt>
                <c:pt idx="12835">
                  <c:v>0.48380400000000001</c:v>
                </c:pt>
                <c:pt idx="12836">
                  <c:v>0.49655700000000003</c:v>
                </c:pt>
                <c:pt idx="12837">
                  <c:v>0.49127599999999999</c:v>
                </c:pt>
                <c:pt idx="12838">
                  <c:v>0.49008299999999999</c:v>
                </c:pt>
                <c:pt idx="12839">
                  <c:v>0.48808600000000002</c:v>
                </c:pt>
                <c:pt idx="12840">
                  <c:v>0.49110999999999999</c:v>
                </c:pt>
                <c:pt idx="12841">
                  <c:v>0.49367100000000003</c:v>
                </c:pt>
                <c:pt idx="12842">
                  <c:v>0.50021000000000004</c:v>
                </c:pt>
                <c:pt idx="12843">
                  <c:v>0.49767600000000001</c:v>
                </c:pt>
                <c:pt idx="12844">
                  <c:v>0.49284800000000001</c:v>
                </c:pt>
                <c:pt idx="12845">
                  <c:v>0.49116500000000002</c:v>
                </c:pt>
                <c:pt idx="12846">
                  <c:v>0.48838199999999998</c:v>
                </c:pt>
                <c:pt idx="12847">
                  <c:v>0.49506800000000001</c:v>
                </c:pt>
                <c:pt idx="12848">
                  <c:v>0.48398000000000002</c:v>
                </c:pt>
                <c:pt idx="12849">
                  <c:v>0.48586600000000002</c:v>
                </c:pt>
                <c:pt idx="12850">
                  <c:v>0.48098299999999999</c:v>
                </c:pt>
                <c:pt idx="12851">
                  <c:v>0.47725600000000001</c:v>
                </c:pt>
                <c:pt idx="12852">
                  <c:v>0.485792</c:v>
                </c:pt>
                <c:pt idx="12853">
                  <c:v>0.492562</c:v>
                </c:pt>
                <c:pt idx="12854">
                  <c:v>0.48653200000000002</c:v>
                </c:pt>
                <c:pt idx="12855">
                  <c:v>0.49678800000000001</c:v>
                </c:pt>
                <c:pt idx="12856">
                  <c:v>0.48492299999999999</c:v>
                </c:pt>
                <c:pt idx="12857">
                  <c:v>0.48459000000000002</c:v>
                </c:pt>
                <c:pt idx="12858">
                  <c:v>0.49274699999999999</c:v>
                </c:pt>
                <c:pt idx="12859">
                  <c:v>0.49416199999999999</c:v>
                </c:pt>
                <c:pt idx="12860">
                  <c:v>0.48452499999999998</c:v>
                </c:pt>
                <c:pt idx="12861">
                  <c:v>0.49904399999999999</c:v>
                </c:pt>
                <c:pt idx="12862">
                  <c:v>0.49108200000000002</c:v>
                </c:pt>
                <c:pt idx="12863">
                  <c:v>0.49240400000000001</c:v>
                </c:pt>
                <c:pt idx="12864">
                  <c:v>0.485792</c:v>
                </c:pt>
                <c:pt idx="12865">
                  <c:v>0.48477500000000001</c:v>
                </c:pt>
                <c:pt idx="12866">
                  <c:v>0.478856</c:v>
                </c:pt>
                <c:pt idx="12867">
                  <c:v>0.49234899999999998</c:v>
                </c:pt>
                <c:pt idx="12868">
                  <c:v>0.47739500000000001</c:v>
                </c:pt>
                <c:pt idx="12869">
                  <c:v>0.48224099999999998</c:v>
                </c:pt>
                <c:pt idx="12870">
                  <c:v>0.48408099999999998</c:v>
                </c:pt>
                <c:pt idx="12871">
                  <c:v>0.48758600000000002</c:v>
                </c:pt>
                <c:pt idx="12872">
                  <c:v>0.48492299999999999</c:v>
                </c:pt>
                <c:pt idx="12873">
                  <c:v>0.490647</c:v>
                </c:pt>
                <c:pt idx="12874">
                  <c:v>0.48830800000000002</c:v>
                </c:pt>
                <c:pt idx="12875">
                  <c:v>0.48707800000000001</c:v>
                </c:pt>
                <c:pt idx="12876">
                  <c:v>0.47514800000000001</c:v>
                </c:pt>
                <c:pt idx="12877">
                  <c:v>0.49267300000000003</c:v>
                </c:pt>
                <c:pt idx="12878">
                  <c:v>0.48533900000000002</c:v>
                </c:pt>
                <c:pt idx="12879">
                  <c:v>0.484155</c:v>
                </c:pt>
                <c:pt idx="12880">
                  <c:v>0.48725299999999999</c:v>
                </c:pt>
                <c:pt idx="12881">
                  <c:v>0.49907200000000002</c:v>
                </c:pt>
                <c:pt idx="12882">
                  <c:v>0.484377</c:v>
                </c:pt>
                <c:pt idx="12883">
                  <c:v>0.48686499999999999</c:v>
                </c:pt>
                <c:pt idx="12884">
                  <c:v>0.48288799999999998</c:v>
                </c:pt>
                <c:pt idx="12885">
                  <c:v>0.49517</c:v>
                </c:pt>
                <c:pt idx="12886">
                  <c:v>0.48120499999999999</c:v>
                </c:pt>
                <c:pt idx="12887">
                  <c:v>0.48017900000000002</c:v>
                </c:pt>
                <c:pt idx="12888">
                  <c:v>0.47738599999999998</c:v>
                </c:pt>
                <c:pt idx="12889">
                  <c:v>0.475157</c:v>
                </c:pt>
                <c:pt idx="12890">
                  <c:v>0.482047</c:v>
                </c:pt>
                <c:pt idx="12891">
                  <c:v>0.479383</c:v>
                </c:pt>
                <c:pt idx="12892">
                  <c:v>0.48470999999999997</c:v>
                </c:pt>
                <c:pt idx="12893">
                  <c:v>0.46868399999999999</c:v>
                </c:pt>
                <c:pt idx="12894">
                  <c:v>0.47011700000000001</c:v>
                </c:pt>
                <c:pt idx="12895">
                  <c:v>0.48668899999999998</c:v>
                </c:pt>
                <c:pt idx="12896">
                  <c:v>0.48135299999999998</c:v>
                </c:pt>
                <c:pt idx="12897">
                  <c:v>0.482935</c:v>
                </c:pt>
                <c:pt idx="12898">
                  <c:v>0.47652600000000001</c:v>
                </c:pt>
                <c:pt idx="12899">
                  <c:v>0.48627300000000001</c:v>
                </c:pt>
                <c:pt idx="12900">
                  <c:v>0.47998499999999999</c:v>
                </c:pt>
                <c:pt idx="12901">
                  <c:v>0.47589700000000001</c:v>
                </c:pt>
                <c:pt idx="12902">
                  <c:v>0.485543</c:v>
                </c:pt>
                <c:pt idx="12903">
                  <c:v>0.48970399999999997</c:v>
                </c:pt>
                <c:pt idx="12904">
                  <c:v>0.48774400000000001</c:v>
                </c:pt>
                <c:pt idx="12905">
                  <c:v>0.48201899999999998</c:v>
                </c:pt>
                <c:pt idx="12906">
                  <c:v>0.47114400000000001</c:v>
                </c:pt>
                <c:pt idx="12907">
                  <c:v>0.47941099999999998</c:v>
                </c:pt>
                <c:pt idx="12908">
                  <c:v>0.4723</c:v>
                </c:pt>
                <c:pt idx="12909">
                  <c:v>0.48572700000000002</c:v>
                </c:pt>
                <c:pt idx="12910">
                  <c:v>0.476831</c:v>
                </c:pt>
                <c:pt idx="12911">
                  <c:v>0.47902299999999998</c:v>
                </c:pt>
                <c:pt idx="12912">
                  <c:v>0.48294399999999998</c:v>
                </c:pt>
                <c:pt idx="12913">
                  <c:v>0.47795900000000002</c:v>
                </c:pt>
                <c:pt idx="12914">
                  <c:v>0.48378500000000002</c:v>
                </c:pt>
                <c:pt idx="12915">
                  <c:v>0.48938999999999999</c:v>
                </c:pt>
                <c:pt idx="12916">
                  <c:v>0.47992899999999999</c:v>
                </c:pt>
                <c:pt idx="12917">
                  <c:v>0.47391800000000001</c:v>
                </c:pt>
                <c:pt idx="12918">
                  <c:v>0.48483999999999999</c:v>
                </c:pt>
                <c:pt idx="12919">
                  <c:v>0.48969499999999999</c:v>
                </c:pt>
                <c:pt idx="12920">
                  <c:v>0.480327</c:v>
                </c:pt>
                <c:pt idx="12921">
                  <c:v>0.48076099999999999</c:v>
                </c:pt>
                <c:pt idx="12922">
                  <c:v>0.47330800000000001</c:v>
                </c:pt>
                <c:pt idx="12923">
                  <c:v>0.48147299999999998</c:v>
                </c:pt>
                <c:pt idx="12924">
                  <c:v>0.48672599999999999</c:v>
                </c:pt>
                <c:pt idx="12925">
                  <c:v>0.48052099999999998</c:v>
                </c:pt>
                <c:pt idx="12926">
                  <c:v>0.47475000000000001</c:v>
                </c:pt>
                <c:pt idx="12927">
                  <c:v>0.480244</c:v>
                </c:pt>
                <c:pt idx="12928">
                  <c:v>0.48642099999999999</c:v>
                </c:pt>
                <c:pt idx="12929">
                  <c:v>0.49120200000000003</c:v>
                </c:pt>
                <c:pt idx="12930">
                  <c:v>0.47927199999999998</c:v>
                </c:pt>
                <c:pt idx="12931">
                  <c:v>0.478634</c:v>
                </c:pt>
                <c:pt idx="12932">
                  <c:v>0.476489</c:v>
                </c:pt>
                <c:pt idx="12933">
                  <c:v>0.47758899999999999</c:v>
                </c:pt>
                <c:pt idx="12934">
                  <c:v>0.48902899999999999</c:v>
                </c:pt>
                <c:pt idx="12935">
                  <c:v>0.48448799999999997</c:v>
                </c:pt>
                <c:pt idx="12936">
                  <c:v>0.47119</c:v>
                </c:pt>
                <c:pt idx="12937">
                  <c:v>0.485348</c:v>
                </c:pt>
                <c:pt idx="12938">
                  <c:v>0.46333800000000003</c:v>
                </c:pt>
                <c:pt idx="12939">
                  <c:v>0.476433</c:v>
                </c:pt>
                <c:pt idx="12940">
                  <c:v>0.47533300000000001</c:v>
                </c:pt>
                <c:pt idx="12941">
                  <c:v>0.479605</c:v>
                </c:pt>
                <c:pt idx="12942">
                  <c:v>0.47561999999999999</c:v>
                </c:pt>
                <c:pt idx="12943">
                  <c:v>0.48481200000000002</c:v>
                </c:pt>
                <c:pt idx="12944">
                  <c:v>0.479744</c:v>
                </c:pt>
                <c:pt idx="12945">
                  <c:v>0.48056700000000002</c:v>
                </c:pt>
                <c:pt idx="12946">
                  <c:v>0.48134399999999999</c:v>
                </c:pt>
                <c:pt idx="12947">
                  <c:v>0.47773700000000002</c:v>
                </c:pt>
                <c:pt idx="12948">
                  <c:v>0.48126099999999999</c:v>
                </c:pt>
                <c:pt idx="12949">
                  <c:v>0.47794999999999999</c:v>
                </c:pt>
                <c:pt idx="12950">
                  <c:v>0.48331400000000002</c:v>
                </c:pt>
                <c:pt idx="12951">
                  <c:v>0.46559499999999998</c:v>
                </c:pt>
                <c:pt idx="12952">
                  <c:v>0.48391499999999998</c:v>
                </c:pt>
                <c:pt idx="12953">
                  <c:v>0.48496899999999998</c:v>
                </c:pt>
                <c:pt idx="12954">
                  <c:v>0.47155000000000002</c:v>
                </c:pt>
                <c:pt idx="12955">
                  <c:v>0.467916</c:v>
                </c:pt>
                <c:pt idx="12956">
                  <c:v>0.46565000000000001</c:v>
                </c:pt>
                <c:pt idx="12957">
                  <c:v>0.46800900000000001</c:v>
                </c:pt>
                <c:pt idx="12958">
                  <c:v>0.47697899999999999</c:v>
                </c:pt>
                <c:pt idx="12959">
                  <c:v>0.49332900000000002</c:v>
                </c:pt>
                <c:pt idx="12960">
                  <c:v>0.48713299999999998</c:v>
                </c:pt>
                <c:pt idx="12961">
                  <c:v>0.476184</c:v>
                </c:pt>
                <c:pt idx="12962">
                  <c:v>0.47061599999999998</c:v>
                </c:pt>
                <c:pt idx="12963">
                  <c:v>0.468443</c:v>
                </c:pt>
                <c:pt idx="12964">
                  <c:v>0.464615</c:v>
                </c:pt>
                <c:pt idx="12965">
                  <c:v>0.477941</c:v>
                </c:pt>
                <c:pt idx="12966">
                  <c:v>0.47311300000000001</c:v>
                </c:pt>
                <c:pt idx="12967">
                  <c:v>0.48304599999999998</c:v>
                </c:pt>
                <c:pt idx="12968">
                  <c:v>0.48166799999999999</c:v>
                </c:pt>
                <c:pt idx="12969">
                  <c:v>0.48177900000000001</c:v>
                </c:pt>
                <c:pt idx="12970">
                  <c:v>0.47230899999999998</c:v>
                </c:pt>
                <c:pt idx="12971">
                  <c:v>0.47075499999999998</c:v>
                </c:pt>
                <c:pt idx="12972">
                  <c:v>0.48005900000000001</c:v>
                </c:pt>
                <c:pt idx="12973">
                  <c:v>0.470302</c:v>
                </c:pt>
                <c:pt idx="12974">
                  <c:v>0.47385300000000002</c:v>
                </c:pt>
                <c:pt idx="12975">
                  <c:v>0.46491100000000002</c:v>
                </c:pt>
                <c:pt idx="12976">
                  <c:v>0.47499999999999998</c:v>
                </c:pt>
                <c:pt idx="12977">
                  <c:v>0.46365299999999998</c:v>
                </c:pt>
                <c:pt idx="12978">
                  <c:v>0.46282000000000001</c:v>
                </c:pt>
                <c:pt idx="12979">
                  <c:v>0.46846199999999999</c:v>
                </c:pt>
                <c:pt idx="12980">
                  <c:v>0.47815299999999999</c:v>
                </c:pt>
                <c:pt idx="12981">
                  <c:v>0.46676899999999999</c:v>
                </c:pt>
                <c:pt idx="12982">
                  <c:v>0.46431899999999998</c:v>
                </c:pt>
                <c:pt idx="12983">
                  <c:v>0.47566599999999998</c:v>
                </c:pt>
                <c:pt idx="12984">
                  <c:v>0.47933700000000001</c:v>
                </c:pt>
                <c:pt idx="12985">
                  <c:v>0.48550599999999999</c:v>
                </c:pt>
                <c:pt idx="12986">
                  <c:v>0.47380699999999998</c:v>
                </c:pt>
                <c:pt idx="12987">
                  <c:v>0.47837499999999999</c:v>
                </c:pt>
                <c:pt idx="12988">
                  <c:v>0.48055799999999999</c:v>
                </c:pt>
                <c:pt idx="12989">
                  <c:v>0.477765</c:v>
                </c:pt>
                <c:pt idx="12990">
                  <c:v>0.465586</c:v>
                </c:pt>
                <c:pt idx="12991">
                  <c:v>0.47326099999999999</c:v>
                </c:pt>
                <c:pt idx="12992">
                  <c:v>0.460009</c:v>
                </c:pt>
                <c:pt idx="12993">
                  <c:v>0.47194799999999998</c:v>
                </c:pt>
                <c:pt idx="12994">
                  <c:v>0.46693600000000002</c:v>
                </c:pt>
                <c:pt idx="12995">
                  <c:v>0.45235199999999998</c:v>
                </c:pt>
                <c:pt idx="12996">
                  <c:v>0.47697899999999999</c:v>
                </c:pt>
                <c:pt idx="12997">
                  <c:v>0.46331099999999997</c:v>
                </c:pt>
                <c:pt idx="12998">
                  <c:v>0.465835</c:v>
                </c:pt>
                <c:pt idx="12999">
                  <c:v>0.469636</c:v>
                </c:pt>
                <c:pt idx="13000">
                  <c:v>0.46770299999999998</c:v>
                </c:pt>
                <c:pt idx="13001">
                  <c:v>0.46235799999999999</c:v>
                </c:pt>
                <c:pt idx="13002">
                  <c:v>0.47461199999999998</c:v>
                </c:pt>
                <c:pt idx="13003">
                  <c:v>0.470219</c:v>
                </c:pt>
                <c:pt idx="13004">
                  <c:v>0.47569400000000001</c:v>
                </c:pt>
                <c:pt idx="13005">
                  <c:v>0.47544399999999998</c:v>
                </c:pt>
                <c:pt idx="13006">
                  <c:v>0.47178199999999998</c:v>
                </c:pt>
                <c:pt idx="13007">
                  <c:v>0.46365299999999998</c:v>
                </c:pt>
                <c:pt idx="13008">
                  <c:v>0.47044999999999998</c:v>
                </c:pt>
                <c:pt idx="13009">
                  <c:v>0.48253699999999999</c:v>
                </c:pt>
                <c:pt idx="13010">
                  <c:v>0.47398299999999999</c:v>
                </c:pt>
                <c:pt idx="13011">
                  <c:v>0.47356700000000002</c:v>
                </c:pt>
                <c:pt idx="13012">
                  <c:v>0.47694199999999998</c:v>
                </c:pt>
                <c:pt idx="13013">
                  <c:v>0.476609</c:v>
                </c:pt>
                <c:pt idx="13014">
                  <c:v>0.46171099999999998</c:v>
                </c:pt>
                <c:pt idx="13015">
                  <c:v>0.47506500000000002</c:v>
                </c:pt>
                <c:pt idx="13016">
                  <c:v>0.47391800000000001</c:v>
                </c:pt>
                <c:pt idx="13017">
                  <c:v>0.464615</c:v>
                </c:pt>
                <c:pt idx="13018">
                  <c:v>0.45993499999999998</c:v>
                </c:pt>
                <c:pt idx="13019">
                  <c:v>0.47869899999999999</c:v>
                </c:pt>
                <c:pt idx="13020">
                  <c:v>0.46076699999999998</c:v>
                </c:pt>
                <c:pt idx="13021">
                  <c:v>0.46631600000000001</c:v>
                </c:pt>
                <c:pt idx="13022">
                  <c:v>0.470607</c:v>
                </c:pt>
                <c:pt idx="13023">
                  <c:v>0.45146399999999998</c:v>
                </c:pt>
                <c:pt idx="13024">
                  <c:v>0.463588</c:v>
                </c:pt>
                <c:pt idx="13025">
                  <c:v>0.46945100000000001</c:v>
                </c:pt>
                <c:pt idx="13026">
                  <c:v>0.46768500000000002</c:v>
                </c:pt>
                <c:pt idx="13027">
                  <c:v>0.479356</c:v>
                </c:pt>
                <c:pt idx="13028">
                  <c:v>0.47099600000000003</c:v>
                </c:pt>
                <c:pt idx="13029">
                  <c:v>0.47214200000000001</c:v>
                </c:pt>
                <c:pt idx="13030">
                  <c:v>0.455681</c:v>
                </c:pt>
                <c:pt idx="13031">
                  <c:v>0.47376099999999999</c:v>
                </c:pt>
                <c:pt idx="13032">
                  <c:v>0.47778399999999999</c:v>
                </c:pt>
                <c:pt idx="13033">
                  <c:v>0.478634</c:v>
                </c:pt>
                <c:pt idx="13034">
                  <c:v>0.47167999999999999</c:v>
                </c:pt>
                <c:pt idx="13035">
                  <c:v>0.477682</c:v>
                </c:pt>
                <c:pt idx="13036">
                  <c:v>0.45683699999999999</c:v>
                </c:pt>
                <c:pt idx="13037">
                  <c:v>0.45128800000000002</c:v>
                </c:pt>
                <c:pt idx="13038">
                  <c:v>0.46736100000000003</c:v>
                </c:pt>
                <c:pt idx="13039">
                  <c:v>0.46765699999999999</c:v>
                </c:pt>
                <c:pt idx="13040">
                  <c:v>0.47197600000000001</c:v>
                </c:pt>
                <c:pt idx="13041">
                  <c:v>0.48193599999999998</c:v>
                </c:pt>
                <c:pt idx="13042">
                  <c:v>0.469914</c:v>
                </c:pt>
                <c:pt idx="13043">
                  <c:v>0.46264499999999997</c:v>
                </c:pt>
                <c:pt idx="13044">
                  <c:v>0.45688299999999998</c:v>
                </c:pt>
                <c:pt idx="13045">
                  <c:v>0.46137800000000001</c:v>
                </c:pt>
                <c:pt idx="13046">
                  <c:v>0.47325200000000001</c:v>
                </c:pt>
                <c:pt idx="13047">
                  <c:v>0.47309499999999999</c:v>
                </c:pt>
                <c:pt idx="13048">
                  <c:v>0.469719</c:v>
                </c:pt>
                <c:pt idx="13049">
                  <c:v>0.467833</c:v>
                </c:pt>
                <c:pt idx="13050">
                  <c:v>0.46315299999999998</c:v>
                </c:pt>
                <c:pt idx="13051">
                  <c:v>0.45607900000000001</c:v>
                </c:pt>
                <c:pt idx="13052">
                  <c:v>0.46230300000000002</c:v>
                </c:pt>
                <c:pt idx="13053">
                  <c:v>0.45902900000000002</c:v>
                </c:pt>
                <c:pt idx="13054">
                  <c:v>0.47027400000000003</c:v>
                </c:pt>
                <c:pt idx="13055">
                  <c:v>0.450243</c:v>
                </c:pt>
                <c:pt idx="13056">
                  <c:v>0.46430900000000003</c:v>
                </c:pt>
                <c:pt idx="13057">
                  <c:v>0.46010200000000001</c:v>
                </c:pt>
                <c:pt idx="13058">
                  <c:v>0.46552100000000002</c:v>
                </c:pt>
                <c:pt idx="13059">
                  <c:v>0.46262599999999998</c:v>
                </c:pt>
                <c:pt idx="13060">
                  <c:v>0.461812</c:v>
                </c:pt>
                <c:pt idx="13061">
                  <c:v>0.46928500000000001</c:v>
                </c:pt>
                <c:pt idx="13062">
                  <c:v>0.47266900000000001</c:v>
                </c:pt>
                <c:pt idx="13063">
                  <c:v>0.46982099999999999</c:v>
                </c:pt>
                <c:pt idx="13064">
                  <c:v>0.46316299999999999</c:v>
                </c:pt>
                <c:pt idx="13065">
                  <c:v>0.46577099999999999</c:v>
                </c:pt>
                <c:pt idx="13066">
                  <c:v>0.46221000000000001</c:v>
                </c:pt>
                <c:pt idx="13067">
                  <c:v>0.45683699999999999</c:v>
                </c:pt>
                <c:pt idx="13068">
                  <c:v>0.46618700000000002</c:v>
                </c:pt>
                <c:pt idx="13069">
                  <c:v>0.45945399999999997</c:v>
                </c:pt>
                <c:pt idx="13070">
                  <c:v>0.46717599999999998</c:v>
                </c:pt>
                <c:pt idx="13071">
                  <c:v>0.47042200000000001</c:v>
                </c:pt>
                <c:pt idx="13072">
                  <c:v>0.45287899999999998</c:v>
                </c:pt>
                <c:pt idx="13073">
                  <c:v>0.46953400000000001</c:v>
                </c:pt>
                <c:pt idx="13074">
                  <c:v>0.46256199999999997</c:v>
                </c:pt>
                <c:pt idx="13075">
                  <c:v>0.46517900000000001</c:v>
                </c:pt>
                <c:pt idx="13076">
                  <c:v>0.45141799999999999</c:v>
                </c:pt>
                <c:pt idx="13077">
                  <c:v>0.45722600000000002</c:v>
                </c:pt>
                <c:pt idx="13078">
                  <c:v>0.46420800000000001</c:v>
                </c:pt>
                <c:pt idx="13079">
                  <c:v>0.45684599999999997</c:v>
                </c:pt>
                <c:pt idx="13080">
                  <c:v>0.45814100000000002</c:v>
                </c:pt>
                <c:pt idx="13081">
                  <c:v>0.46199699999999999</c:v>
                </c:pt>
                <c:pt idx="13082">
                  <c:v>0.461036</c:v>
                </c:pt>
                <c:pt idx="13083">
                  <c:v>0.46524300000000002</c:v>
                </c:pt>
                <c:pt idx="13084">
                  <c:v>0.456791</c:v>
                </c:pt>
                <c:pt idx="13085">
                  <c:v>0.47000599999999998</c:v>
                </c:pt>
                <c:pt idx="13086">
                  <c:v>0.462922</c:v>
                </c:pt>
                <c:pt idx="13087">
                  <c:v>0.46983000000000003</c:v>
                </c:pt>
                <c:pt idx="13088">
                  <c:v>0.464393</c:v>
                </c:pt>
                <c:pt idx="13089">
                  <c:v>0.46586300000000003</c:v>
                </c:pt>
                <c:pt idx="13090">
                  <c:v>0.4632</c:v>
                </c:pt>
                <c:pt idx="13091">
                  <c:v>0.46091500000000002</c:v>
                </c:pt>
                <c:pt idx="13092">
                  <c:v>0.45485799999999998</c:v>
                </c:pt>
                <c:pt idx="13093">
                  <c:v>0.44255800000000001</c:v>
                </c:pt>
                <c:pt idx="13094">
                  <c:v>0.45186199999999999</c:v>
                </c:pt>
                <c:pt idx="13095">
                  <c:v>0.44692300000000001</c:v>
                </c:pt>
                <c:pt idx="13096">
                  <c:v>0.45127899999999999</c:v>
                </c:pt>
                <c:pt idx="13097">
                  <c:v>0.45574599999999998</c:v>
                </c:pt>
                <c:pt idx="13098">
                  <c:v>0.46303299999999997</c:v>
                </c:pt>
                <c:pt idx="13099">
                  <c:v>0.45610699999999998</c:v>
                </c:pt>
                <c:pt idx="13100">
                  <c:v>0.46048099999999997</c:v>
                </c:pt>
                <c:pt idx="13101">
                  <c:v>0.46538200000000002</c:v>
                </c:pt>
                <c:pt idx="13102">
                  <c:v>0.465308</c:v>
                </c:pt>
                <c:pt idx="13103">
                  <c:v>0.459843</c:v>
                </c:pt>
                <c:pt idx="13104">
                  <c:v>0.45359100000000002</c:v>
                </c:pt>
                <c:pt idx="13105">
                  <c:v>0.46087800000000001</c:v>
                </c:pt>
                <c:pt idx="13106">
                  <c:v>0.45031700000000002</c:v>
                </c:pt>
                <c:pt idx="13107">
                  <c:v>0.45350800000000002</c:v>
                </c:pt>
                <c:pt idx="13108">
                  <c:v>0.45868700000000001</c:v>
                </c:pt>
                <c:pt idx="13109">
                  <c:v>0.45445999999999998</c:v>
                </c:pt>
                <c:pt idx="13110">
                  <c:v>0.45998099999999997</c:v>
                </c:pt>
                <c:pt idx="13111">
                  <c:v>0.45175999999999999</c:v>
                </c:pt>
                <c:pt idx="13112">
                  <c:v>0.45819700000000002</c:v>
                </c:pt>
                <c:pt idx="13113">
                  <c:v>0.447737</c:v>
                </c:pt>
                <c:pt idx="13114">
                  <c:v>0.46139599999999997</c:v>
                </c:pt>
                <c:pt idx="13115">
                  <c:v>0.45512599999999998</c:v>
                </c:pt>
                <c:pt idx="13116">
                  <c:v>0.45474700000000001</c:v>
                </c:pt>
                <c:pt idx="13117">
                  <c:v>0.46703800000000001</c:v>
                </c:pt>
                <c:pt idx="13118">
                  <c:v>0.46171099999999998</c:v>
                </c:pt>
                <c:pt idx="13119">
                  <c:v>0.45347999999999999</c:v>
                </c:pt>
                <c:pt idx="13120">
                  <c:v>0.45043800000000001</c:v>
                </c:pt>
                <c:pt idx="13121">
                  <c:v>0.46291300000000002</c:v>
                </c:pt>
                <c:pt idx="13122">
                  <c:v>0.46226600000000001</c:v>
                </c:pt>
                <c:pt idx="13123">
                  <c:v>0.46466099999999999</c:v>
                </c:pt>
                <c:pt idx="13124">
                  <c:v>0.45570899999999998</c:v>
                </c:pt>
                <c:pt idx="13125">
                  <c:v>0.46072099999999999</c:v>
                </c:pt>
                <c:pt idx="13126">
                  <c:v>0.45517200000000002</c:v>
                </c:pt>
                <c:pt idx="13127">
                  <c:v>0.45423799999999998</c:v>
                </c:pt>
                <c:pt idx="13128">
                  <c:v>0.46518799999999999</c:v>
                </c:pt>
                <c:pt idx="13129">
                  <c:v>0.45896399999999998</c:v>
                </c:pt>
                <c:pt idx="13130">
                  <c:v>0.46091500000000002</c:v>
                </c:pt>
                <c:pt idx="13131">
                  <c:v>0.45605099999999998</c:v>
                </c:pt>
                <c:pt idx="13132">
                  <c:v>0.46689000000000003</c:v>
                </c:pt>
                <c:pt idx="13133">
                  <c:v>0.45564399999999999</c:v>
                </c:pt>
                <c:pt idx="13134">
                  <c:v>0.458123</c:v>
                </c:pt>
                <c:pt idx="13135">
                  <c:v>0.45986100000000002</c:v>
                </c:pt>
                <c:pt idx="13136">
                  <c:v>0.45402599999999999</c:v>
                </c:pt>
                <c:pt idx="13137">
                  <c:v>0.45690199999999997</c:v>
                </c:pt>
                <c:pt idx="13138">
                  <c:v>0.461285</c:v>
                </c:pt>
                <c:pt idx="13139">
                  <c:v>0.463144</c:v>
                </c:pt>
                <c:pt idx="13140">
                  <c:v>0.46158100000000002</c:v>
                </c:pt>
                <c:pt idx="13141">
                  <c:v>0.45421099999999998</c:v>
                </c:pt>
                <c:pt idx="13142">
                  <c:v>0.448847</c:v>
                </c:pt>
                <c:pt idx="13143">
                  <c:v>0.46398600000000001</c:v>
                </c:pt>
                <c:pt idx="13144">
                  <c:v>0.46767599999999998</c:v>
                </c:pt>
                <c:pt idx="13145">
                  <c:v>0.47234599999999999</c:v>
                </c:pt>
                <c:pt idx="13146">
                  <c:v>0.46143299999999998</c:v>
                </c:pt>
                <c:pt idx="13147">
                  <c:v>0.44761699999999999</c:v>
                </c:pt>
                <c:pt idx="13148">
                  <c:v>0.46124799999999999</c:v>
                </c:pt>
                <c:pt idx="13149">
                  <c:v>0.46482699999999999</c:v>
                </c:pt>
                <c:pt idx="13150">
                  <c:v>0.45647599999999999</c:v>
                </c:pt>
                <c:pt idx="13151">
                  <c:v>0.46600200000000003</c:v>
                </c:pt>
                <c:pt idx="13152">
                  <c:v>0.44962400000000002</c:v>
                </c:pt>
                <c:pt idx="13153">
                  <c:v>0.45998099999999997</c:v>
                </c:pt>
                <c:pt idx="13154">
                  <c:v>0.45871400000000001</c:v>
                </c:pt>
                <c:pt idx="13155">
                  <c:v>0.46787899999999999</c:v>
                </c:pt>
                <c:pt idx="13156">
                  <c:v>0.46243200000000001</c:v>
                </c:pt>
                <c:pt idx="13157">
                  <c:v>0.44994699999999999</c:v>
                </c:pt>
                <c:pt idx="13158">
                  <c:v>0.44966099999999998</c:v>
                </c:pt>
                <c:pt idx="13159">
                  <c:v>0.45623599999999997</c:v>
                </c:pt>
                <c:pt idx="13160">
                  <c:v>0.45168599999999998</c:v>
                </c:pt>
                <c:pt idx="13161">
                  <c:v>0.44984600000000002</c:v>
                </c:pt>
                <c:pt idx="13162">
                  <c:v>0.463505</c:v>
                </c:pt>
                <c:pt idx="13163">
                  <c:v>0.45072400000000001</c:v>
                </c:pt>
                <c:pt idx="13164">
                  <c:v>0.461868</c:v>
                </c:pt>
                <c:pt idx="13165">
                  <c:v>0.45961099999999999</c:v>
                </c:pt>
                <c:pt idx="13166">
                  <c:v>0.45126100000000002</c:v>
                </c:pt>
                <c:pt idx="13167">
                  <c:v>0.444463</c:v>
                </c:pt>
                <c:pt idx="13168">
                  <c:v>0.45935300000000001</c:v>
                </c:pt>
                <c:pt idx="13169">
                  <c:v>0.45292500000000002</c:v>
                </c:pt>
                <c:pt idx="13170">
                  <c:v>0.45267600000000002</c:v>
                </c:pt>
                <c:pt idx="13171">
                  <c:v>0.45433099999999998</c:v>
                </c:pt>
                <c:pt idx="13172">
                  <c:v>0.459565</c:v>
                </c:pt>
                <c:pt idx="13173">
                  <c:v>0.45578299999999999</c:v>
                </c:pt>
                <c:pt idx="13174">
                  <c:v>0.46132200000000001</c:v>
                </c:pt>
                <c:pt idx="13175">
                  <c:v>0.45587499999999997</c:v>
                </c:pt>
                <c:pt idx="13176">
                  <c:v>0.45641199999999998</c:v>
                </c:pt>
                <c:pt idx="13177">
                  <c:v>0.443326</c:v>
                </c:pt>
                <c:pt idx="13178">
                  <c:v>0.44674799999999998</c:v>
                </c:pt>
                <c:pt idx="13179">
                  <c:v>0.45393299999999998</c:v>
                </c:pt>
                <c:pt idx="13180">
                  <c:v>0.46923900000000002</c:v>
                </c:pt>
                <c:pt idx="13181">
                  <c:v>0.460758</c:v>
                </c:pt>
                <c:pt idx="13182">
                  <c:v>0.45777099999999998</c:v>
                </c:pt>
                <c:pt idx="13183">
                  <c:v>0.457928</c:v>
                </c:pt>
                <c:pt idx="13184">
                  <c:v>0.44672899999999999</c:v>
                </c:pt>
                <c:pt idx="13185">
                  <c:v>0.45876099999999997</c:v>
                </c:pt>
                <c:pt idx="13186">
                  <c:v>0.45944499999999999</c:v>
                </c:pt>
                <c:pt idx="13187">
                  <c:v>0.46281099999999997</c:v>
                </c:pt>
                <c:pt idx="13188">
                  <c:v>0.45309199999999999</c:v>
                </c:pt>
                <c:pt idx="13189">
                  <c:v>0.45203700000000002</c:v>
                </c:pt>
                <c:pt idx="13190">
                  <c:v>0.44412099999999999</c:v>
                </c:pt>
                <c:pt idx="13191">
                  <c:v>0.45208399999999999</c:v>
                </c:pt>
                <c:pt idx="13192">
                  <c:v>0.46767599999999998</c:v>
                </c:pt>
                <c:pt idx="13193">
                  <c:v>0.44966099999999998</c:v>
                </c:pt>
                <c:pt idx="13194">
                  <c:v>0.450401</c:v>
                </c:pt>
                <c:pt idx="13195">
                  <c:v>0.43823000000000001</c:v>
                </c:pt>
                <c:pt idx="13196">
                  <c:v>0.45628200000000002</c:v>
                </c:pt>
                <c:pt idx="13197">
                  <c:v>0.45388699999999998</c:v>
                </c:pt>
                <c:pt idx="13198">
                  <c:v>0.45436799999999999</c:v>
                </c:pt>
                <c:pt idx="13199">
                  <c:v>0.45969500000000002</c:v>
                </c:pt>
                <c:pt idx="13200">
                  <c:v>0.45287899999999998</c:v>
                </c:pt>
                <c:pt idx="13201">
                  <c:v>0.45417400000000002</c:v>
                </c:pt>
                <c:pt idx="13202">
                  <c:v>0.45791900000000002</c:v>
                </c:pt>
                <c:pt idx="13203">
                  <c:v>0.45199099999999998</c:v>
                </c:pt>
                <c:pt idx="13204">
                  <c:v>0.45749400000000001</c:v>
                </c:pt>
                <c:pt idx="13205">
                  <c:v>0.450243</c:v>
                </c:pt>
                <c:pt idx="13206">
                  <c:v>0.45344299999999998</c:v>
                </c:pt>
                <c:pt idx="13207">
                  <c:v>0.45098300000000002</c:v>
                </c:pt>
                <c:pt idx="13208">
                  <c:v>0.45807599999999998</c:v>
                </c:pt>
                <c:pt idx="13209">
                  <c:v>0.46066600000000002</c:v>
                </c:pt>
                <c:pt idx="13210">
                  <c:v>0.458289</c:v>
                </c:pt>
                <c:pt idx="13211">
                  <c:v>0.47344599999999998</c:v>
                </c:pt>
                <c:pt idx="13212">
                  <c:v>0.44983600000000001</c:v>
                </c:pt>
                <c:pt idx="13213">
                  <c:v>0.45364700000000002</c:v>
                </c:pt>
                <c:pt idx="13214">
                  <c:v>0.45698499999999997</c:v>
                </c:pt>
                <c:pt idx="13215">
                  <c:v>0.453378</c:v>
                </c:pt>
                <c:pt idx="13216">
                  <c:v>0.442882</c:v>
                </c:pt>
                <c:pt idx="13217">
                  <c:v>0.44352900000000001</c:v>
                </c:pt>
                <c:pt idx="13218">
                  <c:v>0.46046199999999998</c:v>
                </c:pt>
                <c:pt idx="13219">
                  <c:v>0.44269700000000001</c:v>
                </c:pt>
                <c:pt idx="13220">
                  <c:v>0.44345499999999999</c:v>
                </c:pt>
                <c:pt idx="13221">
                  <c:v>0.449984</c:v>
                </c:pt>
                <c:pt idx="13222">
                  <c:v>0.45389600000000002</c:v>
                </c:pt>
                <c:pt idx="13223">
                  <c:v>0.458289</c:v>
                </c:pt>
                <c:pt idx="13224">
                  <c:v>0.44589699999999999</c:v>
                </c:pt>
                <c:pt idx="13225">
                  <c:v>0.46057300000000001</c:v>
                </c:pt>
                <c:pt idx="13226">
                  <c:v>0.44660899999999998</c:v>
                </c:pt>
                <c:pt idx="13227">
                  <c:v>0.451436</c:v>
                </c:pt>
                <c:pt idx="13228">
                  <c:v>0.44600800000000002</c:v>
                </c:pt>
                <c:pt idx="13229">
                  <c:v>0.451658</c:v>
                </c:pt>
                <c:pt idx="13230">
                  <c:v>0.45552399999999998</c:v>
                </c:pt>
                <c:pt idx="13231">
                  <c:v>0.449189</c:v>
                </c:pt>
                <c:pt idx="13232">
                  <c:v>0.45004</c:v>
                </c:pt>
                <c:pt idx="13233">
                  <c:v>0.44356600000000002</c:v>
                </c:pt>
                <c:pt idx="13234">
                  <c:v>0.45566299999999998</c:v>
                </c:pt>
                <c:pt idx="13235">
                  <c:v>0.459316</c:v>
                </c:pt>
                <c:pt idx="13236">
                  <c:v>0.44918000000000002</c:v>
                </c:pt>
                <c:pt idx="13237">
                  <c:v>0.45841900000000002</c:v>
                </c:pt>
                <c:pt idx="13238">
                  <c:v>0.449457</c:v>
                </c:pt>
                <c:pt idx="13239">
                  <c:v>0.46013900000000002</c:v>
                </c:pt>
                <c:pt idx="13240">
                  <c:v>0.45691100000000001</c:v>
                </c:pt>
                <c:pt idx="13241">
                  <c:v>0.451048</c:v>
                </c:pt>
                <c:pt idx="13242">
                  <c:v>0.44408399999999998</c:v>
                </c:pt>
                <c:pt idx="13243">
                  <c:v>0.43522499999999997</c:v>
                </c:pt>
                <c:pt idx="13244">
                  <c:v>0.45031700000000002</c:v>
                </c:pt>
                <c:pt idx="13245">
                  <c:v>0.44827400000000001</c:v>
                </c:pt>
                <c:pt idx="13246">
                  <c:v>0.44500899999999999</c:v>
                </c:pt>
                <c:pt idx="13247">
                  <c:v>0.458428</c:v>
                </c:pt>
                <c:pt idx="13248">
                  <c:v>0.44694200000000001</c:v>
                </c:pt>
                <c:pt idx="13249">
                  <c:v>0.452602</c:v>
                </c:pt>
                <c:pt idx="13250">
                  <c:v>0.44236399999999998</c:v>
                </c:pt>
                <c:pt idx="13251">
                  <c:v>0.460453</c:v>
                </c:pt>
                <c:pt idx="13252">
                  <c:v>0.45658700000000002</c:v>
                </c:pt>
                <c:pt idx="13253">
                  <c:v>0.449208</c:v>
                </c:pt>
                <c:pt idx="13254">
                  <c:v>0.450992</c:v>
                </c:pt>
                <c:pt idx="13255">
                  <c:v>0.44418600000000003</c:v>
                </c:pt>
                <c:pt idx="13256">
                  <c:v>0.44396400000000003</c:v>
                </c:pt>
                <c:pt idx="13257">
                  <c:v>0.44606299999999999</c:v>
                </c:pt>
                <c:pt idx="13258">
                  <c:v>0.47148600000000002</c:v>
                </c:pt>
                <c:pt idx="13259">
                  <c:v>0.44283600000000001</c:v>
                </c:pt>
                <c:pt idx="13260">
                  <c:v>0.44681199999999999</c:v>
                </c:pt>
                <c:pt idx="13261">
                  <c:v>0.45389600000000002</c:v>
                </c:pt>
                <c:pt idx="13262">
                  <c:v>0.451963</c:v>
                </c:pt>
                <c:pt idx="13263">
                  <c:v>0.43934899999999999</c:v>
                </c:pt>
                <c:pt idx="13264">
                  <c:v>0.450123</c:v>
                </c:pt>
                <c:pt idx="13265">
                  <c:v>0.44261400000000001</c:v>
                </c:pt>
                <c:pt idx="13266">
                  <c:v>0.44533299999999998</c:v>
                </c:pt>
                <c:pt idx="13267">
                  <c:v>0.44932800000000001</c:v>
                </c:pt>
                <c:pt idx="13268">
                  <c:v>0.44598900000000002</c:v>
                </c:pt>
                <c:pt idx="13269">
                  <c:v>0.46020299999999997</c:v>
                </c:pt>
                <c:pt idx="13270">
                  <c:v>0.44866200000000001</c:v>
                </c:pt>
                <c:pt idx="13271">
                  <c:v>0.44054199999999999</c:v>
                </c:pt>
                <c:pt idx="13272">
                  <c:v>0.44277100000000003</c:v>
                </c:pt>
                <c:pt idx="13273">
                  <c:v>0.453822</c:v>
                </c:pt>
                <c:pt idx="13274">
                  <c:v>0.45356299999999999</c:v>
                </c:pt>
                <c:pt idx="13275">
                  <c:v>0.443631</c:v>
                </c:pt>
                <c:pt idx="13276">
                  <c:v>0.442577</c:v>
                </c:pt>
                <c:pt idx="13277">
                  <c:v>0.44742300000000002</c:v>
                </c:pt>
                <c:pt idx="13278">
                  <c:v>0.44796799999999998</c:v>
                </c:pt>
                <c:pt idx="13279">
                  <c:v>0.45217600000000002</c:v>
                </c:pt>
                <c:pt idx="13280">
                  <c:v>0.450928</c:v>
                </c:pt>
                <c:pt idx="13281">
                  <c:v>0.43835099999999999</c:v>
                </c:pt>
                <c:pt idx="13282">
                  <c:v>0.44033899999999998</c:v>
                </c:pt>
                <c:pt idx="13283">
                  <c:v>0.45209300000000002</c:v>
                </c:pt>
                <c:pt idx="13284">
                  <c:v>0.44958700000000001</c:v>
                </c:pt>
                <c:pt idx="13285">
                  <c:v>0.45799299999999998</c:v>
                </c:pt>
                <c:pt idx="13286">
                  <c:v>0.447793</c:v>
                </c:pt>
                <c:pt idx="13287">
                  <c:v>0.44376100000000002</c:v>
                </c:pt>
                <c:pt idx="13288">
                  <c:v>0.441911</c:v>
                </c:pt>
                <c:pt idx="13289">
                  <c:v>0.44164300000000001</c:v>
                </c:pt>
                <c:pt idx="13290">
                  <c:v>0.45288800000000001</c:v>
                </c:pt>
                <c:pt idx="13291">
                  <c:v>0.45044699999999999</c:v>
                </c:pt>
                <c:pt idx="13292">
                  <c:v>0.45067800000000002</c:v>
                </c:pt>
                <c:pt idx="13293">
                  <c:v>0.43867400000000001</c:v>
                </c:pt>
                <c:pt idx="13294">
                  <c:v>0.44347399999999998</c:v>
                </c:pt>
                <c:pt idx="13295">
                  <c:v>0.451575</c:v>
                </c:pt>
                <c:pt idx="13296">
                  <c:v>0.44788499999999998</c:v>
                </c:pt>
                <c:pt idx="13297">
                  <c:v>0.44414900000000002</c:v>
                </c:pt>
                <c:pt idx="13298">
                  <c:v>0.45782699999999998</c:v>
                </c:pt>
                <c:pt idx="13299">
                  <c:v>0.445268</c:v>
                </c:pt>
                <c:pt idx="13300">
                  <c:v>0.45101999999999998</c:v>
                </c:pt>
                <c:pt idx="13301">
                  <c:v>0.45906599999999997</c:v>
                </c:pt>
                <c:pt idx="13302">
                  <c:v>0.44373299999999999</c:v>
                </c:pt>
                <c:pt idx="13303">
                  <c:v>0.44401000000000002</c:v>
                </c:pt>
                <c:pt idx="13304">
                  <c:v>0.44502799999999998</c:v>
                </c:pt>
                <c:pt idx="13305">
                  <c:v>0.45172299999999999</c:v>
                </c:pt>
                <c:pt idx="13306">
                  <c:v>0.4466</c:v>
                </c:pt>
                <c:pt idx="13307">
                  <c:v>0.437583</c:v>
                </c:pt>
                <c:pt idx="13308">
                  <c:v>0.45319300000000001</c:v>
                </c:pt>
                <c:pt idx="13309">
                  <c:v>0.45682800000000001</c:v>
                </c:pt>
                <c:pt idx="13310">
                  <c:v>0.44083800000000001</c:v>
                </c:pt>
                <c:pt idx="13311">
                  <c:v>0.44404700000000003</c:v>
                </c:pt>
                <c:pt idx="13312">
                  <c:v>0.44297500000000001</c:v>
                </c:pt>
                <c:pt idx="13313">
                  <c:v>0.44608199999999998</c:v>
                </c:pt>
                <c:pt idx="13314">
                  <c:v>0.43740699999999999</c:v>
                </c:pt>
                <c:pt idx="13315">
                  <c:v>0.43562200000000001</c:v>
                </c:pt>
                <c:pt idx="13316">
                  <c:v>0.43118299999999998</c:v>
                </c:pt>
                <c:pt idx="13317">
                  <c:v>0.445185</c:v>
                </c:pt>
                <c:pt idx="13318">
                  <c:v>0.44187399999999999</c:v>
                </c:pt>
                <c:pt idx="13319">
                  <c:v>0.44865300000000002</c:v>
                </c:pt>
                <c:pt idx="13320">
                  <c:v>0.44081100000000001</c:v>
                </c:pt>
                <c:pt idx="13321">
                  <c:v>0.44450000000000001</c:v>
                </c:pt>
                <c:pt idx="13322">
                  <c:v>0.43990400000000002</c:v>
                </c:pt>
                <c:pt idx="13323">
                  <c:v>0.44014500000000001</c:v>
                </c:pt>
                <c:pt idx="13324">
                  <c:v>0.43972899999999998</c:v>
                </c:pt>
                <c:pt idx="13325">
                  <c:v>0.43796200000000002</c:v>
                </c:pt>
                <c:pt idx="13326">
                  <c:v>0.43854500000000002</c:v>
                </c:pt>
                <c:pt idx="13327">
                  <c:v>0.44068099999999999</c:v>
                </c:pt>
                <c:pt idx="13328">
                  <c:v>0.45127</c:v>
                </c:pt>
                <c:pt idx="13329">
                  <c:v>0.44983600000000001</c:v>
                </c:pt>
                <c:pt idx="13330">
                  <c:v>0.43983</c:v>
                </c:pt>
                <c:pt idx="13331">
                  <c:v>0.44180000000000003</c:v>
                </c:pt>
                <c:pt idx="13332">
                  <c:v>0.44236399999999998</c:v>
                </c:pt>
                <c:pt idx="13333">
                  <c:v>0.44900400000000001</c:v>
                </c:pt>
                <c:pt idx="13334">
                  <c:v>0.43764799999999998</c:v>
                </c:pt>
                <c:pt idx="13335">
                  <c:v>0.45332299999999998</c:v>
                </c:pt>
                <c:pt idx="13336">
                  <c:v>0.446988</c:v>
                </c:pt>
                <c:pt idx="13337">
                  <c:v>0.44830100000000001</c:v>
                </c:pt>
                <c:pt idx="13338">
                  <c:v>0.44072699999999998</c:v>
                </c:pt>
                <c:pt idx="13339">
                  <c:v>0.446322</c:v>
                </c:pt>
                <c:pt idx="13340">
                  <c:v>0.43747200000000003</c:v>
                </c:pt>
                <c:pt idx="13341">
                  <c:v>0.443326</c:v>
                </c:pt>
                <c:pt idx="13342">
                  <c:v>0.45310099999999998</c:v>
                </c:pt>
                <c:pt idx="13343">
                  <c:v>0.44721899999999998</c:v>
                </c:pt>
                <c:pt idx="13344">
                  <c:v>0.44974399999999998</c:v>
                </c:pt>
                <c:pt idx="13345">
                  <c:v>0.43486399999999997</c:v>
                </c:pt>
                <c:pt idx="13346">
                  <c:v>0.42927799999999999</c:v>
                </c:pt>
                <c:pt idx="13347">
                  <c:v>0.45051200000000002</c:v>
                </c:pt>
                <c:pt idx="13348">
                  <c:v>0.44383499999999998</c:v>
                </c:pt>
                <c:pt idx="13349">
                  <c:v>0.44761699999999999</c:v>
                </c:pt>
                <c:pt idx="13350">
                  <c:v>0.45065</c:v>
                </c:pt>
                <c:pt idx="13351">
                  <c:v>0.443187</c:v>
                </c:pt>
                <c:pt idx="13352">
                  <c:v>0.44715500000000002</c:v>
                </c:pt>
                <c:pt idx="13353">
                  <c:v>0.44434299999999999</c:v>
                </c:pt>
                <c:pt idx="13354">
                  <c:v>0.43487300000000001</c:v>
                </c:pt>
                <c:pt idx="13355">
                  <c:v>0.44142100000000001</c:v>
                </c:pt>
                <c:pt idx="13356">
                  <c:v>0.45129799999999998</c:v>
                </c:pt>
                <c:pt idx="13357">
                  <c:v>0.44018200000000002</c:v>
                </c:pt>
                <c:pt idx="13358">
                  <c:v>0.450465</c:v>
                </c:pt>
                <c:pt idx="13359">
                  <c:v>0.43921100000000002</c:v>
                </c:pt>
                <c:pt idx="13360">
                  <c:v>0.44618400000000003</c:v>
                </c:pt>
                <c:pt idx="13361">
                  <c:v>0.443492</c:v>
                </c:pt>
                <c:pt idx="13362">
                  <c:v>0.44033899999999998</c:v>
                </c:pt>
                <c:pt idx="13363">
                  <c:v>0.44767200000000001</c:v>
                </c:pt>
                <c:pt idx="13364">
                  <c:v>0.443243</c:v>
                </c:pt>
                <c:pt idx="13365">
                  <c:v>0.43736999999999998</c:v>
                </c:pt>
                <c:pt idx="13366">
                  <c:v>0.44756099999999999</c:v>
                </c:pt>
                <c:pt idx="13367">
                  <c:v>0.446239</c:v>
                </c:pt>
                <c:pt idx="13368">
                  <c:v>0.444602</c:v>
                </c:pt>
                <c:pt idx="13369">
                  <c:v>0.44741399999999998</c:v>
                </c:pt>
                <c:pt idx="13370">
                  <c:v>0.44445400000000002</c:v>
                </c:pt>
                <c:pt idx="13371">
                  <c:v>0.44378800000000002</c:v>
                </c:pt>
                <c:pt idx="13372">
                  <c:v>0.43942300000000001</c:v>
                </c:pt>
                <c:pt idx="13373">
                  <c:v>0.448237</c:v>
                </c:pt>
                <c:pt idx="13374">
                  <c:v>0.45370199999999999</c:v>
                </c:pt>
                <c:pt idx="13375">
                  <c:v>0.44315900000000003</c:v>
                </c:pt>
                <c:pt idx="13376">
                  <c:v>0.45661499999999999</c:v>
                </c:pt>
                <c:pt idx="13377">
                  <c:v>0.45297199999999999</c:v>
                </c:pt>
                <c:pt idx="13378">
                  <c:v>0.447127</c:v>
                </c:pt>
                <c:pt idx="13379">
                  <c:v>0.43949700000000003</c:v>
                </c:pt>
                <c:pt idx="13380">
                  <c:v>0.44725599999999999</c:v>
                </c:pt>
                <c:pt idx="13381">
                  <c:v>0.43692599999999998</c:v>
                </c:pt>
                <c:pt idx="13382">
                  <c:v>0.43646400000000002</c:v>
                </c:pt>
                <c:pt idx="13383">
                  <c:v>0.44156000000000001</c:v>
                </c:pt>
                <c:pt idx="13384">
                  <c:v>0.43542799999999998</c:v>
                </c:pt>
                <c:pt idx="13385">
                  <c:v>0.44821800000000001</c:v>
                </c:pt>
                <c:pt idx="13386">
                  <c:v>0.44529600000000003</c:v>
                </c:pt>
                <c:pt idx="13387">
                  <c:v>0.44681199999999999</c:v>
                </c:pt>
                <c:pt idx="13388">
                  <c:v>0.43287599999999998</c:v>
                </c:pt>
                <c:pt idx="13389">
                  <c:v>0.44477800000000001</c:v>
                </c:pt>
                <c:pt idx="13390">
                  <c:v>0.43864700000000001</c:v>
                </c:pt>
                <c:pt idx="13391">
                  <c:v>0.44291900000000001</c:v>
                </c:pt>
                <c:pt idx="13392">
                  <c:v>0.44567499999999999</c:v>
                </c:pt>
                <c:pt idx="13393">
                  <c:v>0.447266</c:v>
                </c:pt>
                <c:pt idx="13394">
                  <c:v>0.44573000000000002</c:v>
                </c:pt>
                <c:pt idx="13395">
                  <c:v>0.448828</c:v>
                </c:pt>
                <c:pt idx="13396">
                  <c:v>0.434087</c:v>
                </c:pt>
                <c:pt idx="13397">
                  <c:v>0.438915</c:v>
                </c:pt>
                <c:pt idx="13398">
                  <c:v>0.44462099999999999</c:v>
                </c:pt>
                <c:pt idx="13399">
                  <c:v>0.44239200000000001</c:v>
                </c:pt>
                <c:pt idx="13400">
                  <c:v>0.44129099999999999</c:v>
                </c:pt>
                <c:pt idx="13401">
                  <c:v>0.43234899999999998</c:v>
                </c:pt>
                <c:pt idx="13402">
                  <c:v>0.43123899999999998</c:v>
                </c:pt>
                <c:pt idx="13403">
                  <c:v>0.44464799999999999</c:v>
                </c:pt>
                <c:pt idx="13404">
                  <c:v>0.43726900000000002</c:v>
                </c:pt>
                <c:pt idx="13405">
                  <c:v>0.44262299999999999</c:v>
                </c:pt>
                <c:pt idx="13406">
                  <c:v>0.44048700000000002</c:v>
                </c:pt>
                <c:pt idx="13407">
                  <c:v>0.44064399999999998</c:v>
                </c:pt>
                <c:pt idx="13408">
                  <c:v>0.439386</c:v>
                </c:pt>
                <c:pt idx="13409">
                  <c:v>0.44044100000000003</c:v>
                </c:pt>
                <c:pt idx="13410">
                  <c:v>0.44550800000000002</c:v>
                </c:pt>
                <c:pt idx="13411">
                  <c:v>0.44931900000000002</c:v>
                </c:pt>
                <c:pt idx="13412">
                  <c:v>0.43801800000000002</c:v>
                </c:pt>
                <c:pt idx="13413">
                  <c:v>0.43487300000000001</c:v>
                </c:pt>
                <c:pt idx="13414">
                  <c:v>0.43686199999999997</c:v>
                </c:pt>
                <c:pt idx="13415">
                  <c:v>0.451936</c:v>
                </c:pt>
                <c:pt idx="13416">
                  <c:v>0.44023699999999999</c:v>
                </c:pt>
                <c:pt idx="13417">
                  <c:v>0.43396699999999999</c:v>
                </c:pt>
                <c:pt idx="13418">
                  <c:v>0.45192599999999999</c:v>
                </c:pt>
                <c:pt idx="13419">
                  <c:v>0.43329200000000001</c:v>
                </c:pt>
                <c:pt idx="13420">
                  <c:v>0.44438</c:v>
                </c:pt>
                <c:pt idx="13421">
                  <c:v>0.43692599999999998</c:v>
                </c:pt>
                <c:pt idx="13422">
                  <c:v>0.43454999999999999</c:v>
                </c:pt>
                <c:pt idx="13423">
                  <c:v>0.446378</c:v>
                </c:pt>
                <c:pt idx="13424">
                  <c:v>0.43822100000000003</c:v>
                </c:pt>
                <c:pt idx="13425">
                  <c:v>0.447598</c:v>
                </c:pt>
                <c:pt idx="13426">
                  <c:v>0.42974099999999998</c:v>
                </c:pt>
                <c:pt idx="13427">
                  <c:v>0.44000600000000001</c:v>
                </c:pt>
                <c:pt idx="13428">
                  <c:v>0.441106</c:v>
                </c:pt>
                <c:pt idx="13429">
                  <c:v>0.43947900000000001</c:v>
                </c:pt>
                <c:pt idx="13430">
                  <c:v>0.44065300000000002</c:v>
                </c:pt>
                <c:pt idx="13431">
                  <c:v>0.44052400000000003</c:v>
                </c:pt>
                <c:pt idx="13432">
                  <c:v>0.44721</c:v>
                </c:pt>
                <c:pt idx="13433">
                  <c:v>0.44046800000000003</c:v>
                </c:pt>
                <c:pt idx="13434">
                  <c:v>0.43969200000000003</c:v>
                </c:pt>
                <c:pt idx="13435">
                  <c:v>0.43576999999999999</c:v>
                </c:pt>
                <c:pt idx="13436">
                  <c:v>0.44398300000000002</c:v>
                </c:pt>
                <c:pt idx="13437">
                  <c:v>0.43435600000000002</c:v>
                </c:pt>
                <c:pt idx="13438">
                  <c:v>0.44483299999999998</c:v>
                </c:pt>
                <c:pt idx="13439">
                  <c:v>0.43997799999999998</c:v>
                </c:pt>
                <c:pt idx="13440">
                  <c:v>0.43540099999999998</c:v>
                </c:pt>
                <c:pt idx="13441">
                  <c:v>0.444963</c:v>
                </c:pt>
                <c:pt idx="13442">
                  <c:v>0.43672299999999997</c:v>
                </c:pt>
                <c:pt idx="13443">
                  <c:v>0.44466699999999998</c:v>
                </c:pt>
                <c:pt idx="13444">
                  <c:v>0.43796200000000002</c:v>
                </c:pt>
                <c:pt idx="13445">
                  <c:v>0.44276199999999999</c:v>
                </c:pt>
                <c:pt idx="13446">
                  <c:v>0.43893300000000002</c:v>
                </c:pt>
                <c:pt idx="13447">
                  <c:v>0.43999700000000003</c:v>
                </c:pt>
                <c:pt idx="13448">
                  <c:v>0.43915500000000002</c:v>
                </c:pt>
                <c:pt idx="13449">
                  <c:v>0.44030200000000003</c:v>
                </c:pt>
                <c:pt idx="13450">
                  <c:v>0.43356</c:v>
                </c:pt>
                <c:pt idx="13451">
                  <c:v>0.44134699999999999</c:v>
                </c:pt>
                <c:pt idx="13452">
                  <c:v>0.43532700000000002</c:v>
                </c:pt>
                <c:pt idx="13453">
                  <c:v>0.43592799999999998</c:v>
                </c:pt>
                <c:pt idx="13454">
                  <c:v>0.42840899999999998</c:v>
                </c:pt>
                <c:pt idx="13455">
                  <c:v>0.42832599999999998</c:v>
                </c:pt>
                <c:pt idx="13456">
                  <c:v>0.44598900000000002</c:v>
                </c:pt>
                <c:pt idx="13457">
                  <c:v>0.43486399999999997</c:v>
                </c:pt>
                <c:pt idx="13458">
                  <c:v>0.43844300000000003</c:v>
                </c:pt>
                <c:pt idx="13459">
                  <c:v>0.43912699999999999</c:v>
                </c:pt>
                <c:pt idx="13460">
                  <c:v>0.43718499999999999</c:v>
                </c:pt>
                <c:pt idx="13461">
                  <c:v>0.43653799999999998</c:v>
                </c:pt>
                <c:pt idx="13462">
                  <c:v>0.445878</c:v>
                </c:pt>
                <c:pt idx="13463">
                  <c:v>0.43695400000000001</c:v>
                </c:pt>
                <c:pt idx="13464">
                  <c:v>0.441384</c:v>
                </c:pt>
                <c:pt idx="13465">
                  <c:v>0.43924800000000003</c:v>
                </c:pt>
                <c:pt idx="13466">
                  <c:v>0.43409700000000001</c:v>
                </c:pt>
                <c:pt idx="13467">
                  <c:v>0.43662099999999998</c:v>
                </c:pt>
                <c:pt idx="13468">
                  <c:v>0.43529899999999999</c:v>
                </c:pt>
                <c:pt idx="13469">
                  <c:v>0.437722</c:v>
                </c:pt>
                <c:pt idx="13470">
                  <c:v>0.438693</c:v>
                </c:pt>
                <c:pt idx="13471">
                  <c:v>0.43292199999999997</c:v>
                </c:pt>
                <c:pt idx="13472">
                  <c:v>0.44089400000000001</c:v>
                </c:pt>
                <c:pt idx="13473">
                  <c:v>0.43271900000000002</c:v>
                </c:pt>
                <c:pt idx="13474">
                  <c:v>0.43467899999999998</c:v>
                </c:pt>
                <c:pt idx="13475">
                  <c:v>0.43738900000000003</c:v>
                </c:pt>
                <c:pt idx="13476">
                  <c:v>0.44064399999999998</c:v>
                </c:pt>
                <c:pt idx="13477">
                  <c:v>0.431979</c:v>
                </c:pt>
                <c:pt idx="13478">
                  <c:v>0.43822100000000003</c:v>
                </c:pt>
                <c:pt idx="13479">
                  <c:v>0.42879800000000001</c:v>
                </c:pt>
                <c:pt idx="13480">
                  <c:v>0.43437399999999998</c:v>
                </c:pt>
                <c:pt idx="13481">
                  <c:v>0.43313499999999999</c:v>
                </c:pt>
                <c:pt idx="13482">
                  <c:v>0.44163400000000003</c:v>
                </c:pt>
                <c:pt idx="13483">
                  <c:v>0.43996000000000002</c:v>
                </c:pt>
                <c:pt idx="13484">
                  <c:v>0.43512299999999998</c:v>
                </c:pt>
                <c:pt idx="13485">
                  <c:v>0.42004000000000002</c:v>
                </c:pt>
                <c:pt idx="13486">
                  <c:v>0.44303900000000002</c:v>
                </c:pt>
                <c:pt idx="13487">
                  <c:v>0.43471599999999999</c:v>
                </c:pt>
                <c:pt idx="13488">
                  <c:v>0.44738600000000001</c:v>
                </c:pt>
                <c:pt idx="13489">
                  <c:v>0.44431500000000002</c:v>
                </c:pt>
                <c:pt idx="13490">
                  <c:v>0.42788199999999998</c:v>
                </c:pt>
                <c:pt idx="13491">
                  <c:v>0.44356600000000002</c:v>
                </c:pt>
                <c:pt idx="13492">
                  <c:v>0.43701000000000001</c:v>
                </c:pt>
                <c:pt idx="13493">
                  <c:v>0.44317800000000002</c:v>
                </c:pt>
                <c:pt idx="13494">
                  <c:v>0.44120799999999999</c:v>
                </c:pt>
                <c:pt idx="13495">
                  <c:v>0.44156899999999999</c:v>
                </c:pt>
                <c:pt idx="13496">
                  <c:v>0.43995000000000001</c:v>
                </c:pt>
                <c:pt idx="13497">
                  <c:v>0.42983300000000002</c:v>
                </c:pt>
                <c:pt idx="13498">
                  <c:v>0.429093</c:v>
                </c:pt>
                <c:pt idx="13499">
                  <c:v>0.43811</c:v>
                </c:pt>
                <c:pt idx="13500">
                  <c:v>0.44394600000000001</c:v>
                </c:pt>
                <c:pt idx="13501">
                  <c:v>0.43510500000000002</c:v>
                </c:pt>
                <c:pt idx="13502">
                  <c:v>0.42729899999999998</c:v>
                </c:pt>
                <c:pt idx="13503">
                  <c:v>0.43941400000000003</c:v>
                </c:pt>
                <c:pt idx="13504">
                  <c:v>0.43754599999999999</c:v>
                </c:pt>
                <c:pt idx="13505">
                  <c:v>0.43624200000000002</c:v>
                </c:pt>
                <c:pt idx="13506">
                  <c:v>0.433116</c:v>
                </c:pt>
                <c:pt idx="13507">
                  <c:v>0.43450299999999997</c:v>
                </c:pt>
                <c:pt idx="13508">
                  <c:v>0.43275599999999997</c:v>
                </c:pt>
                <c:pt idx="13509">
                  <c:v>0.43862800000000002</c:v>
                </c:pt>
                <c:pt idx="13510">
                  <c:v>0.43635299999999999</c:v>
                </c:pt>
                <c:pt idx="13511">
                  <c:v>0.43186799999999997</c:v>
                </c:pt>
                <c:pt idx="13512">
                  <c:v>0.43518800000000002</c:v>
                </c:pt>
                <c:pt idx="13513">
                  <c:v>0.43713000000000002</c:v>
                </c:pt>
                <c:pt idx="13514">
                  <c:v>0.42969499999999999</c:v>
                </c:pt>
                <c:pt idx="13515">
                  <c:v>0.436085</c:v>
                </c:pt>
                <c:pt idx="13516">
                  <c:v>0.43133100000000002</c:v>
                </c:pt>
                <c:pt idx="13517">
                  <c:v>0.435502</c:v>
                </c:pt>
                <c:pt idx="13518">
                  <c:v>0.43658400000000003</c:v>
                </c:pt>
                <c:pt idx="13519">
                  <c:v>0.43396699999999999</c:v>
                </c:pt>
                <c:pt idx="13520">
                  <c:v>0.43305199999999999</c:v>
                </c:pt>
                <c:pt idx="13521">
                  <c:v>0.43614000000000003</c:v>
                </c:pt>
                <c:pt idx="13522">
                  <c:v>0.435558</c:v>
                </c:pt>
                <c:pt idx="13523">
                  <c:v>0.42093700000000001</c:v>
                </c:pt>
                <c:pt idx="13524">
                  <c:v>0.43059199999999997</c:v>
                </c:pt>
                <c:pt idx="13525">
                  <c:v>0.43437399999999998</c:v>
                </c:pt>
                <c:pt idx="13526">
                  <c:v>0.43445699999999998</c:v>
                </c:pt>
                <c:pt idx="13527">
                  <c:v>0.43048999999999998</c:v>
                </c:pt>
                <c:pt idx="13528">
                  <c:v>0.424155</c:v>
                </c:pt>
                <c:pt idx="13529">
                  <c:v>0.42933399999999999</c:v>
                </c:pt>
                <c:pt idx="13530">
                  <c:v>0.420373</c:v>
                </c:pt>
                <c:pt idx="13531">
                  <c:v>0.426985</c:v>
                </c:pt>
                <c:pt idx="13532">
                  <c:v>0.43338399999999999</c:v>
                </c:pt>
                <c:pt idx="13533">
                  <c:v>0.43090600000000001</c:v>
                </c:pt>
                <c:pt idx="13534">
                  <c:v>0.43171999999999999</c:v>
                </c:pt>
                <c:pt idx="13535">
                  <c:v>0.426375</c:v>
                </c:pt>
                <c:pt idx="13536">
                  <c:v>0.429898</c:v>
                </c:pt>
                <c:pt idx="13537">
                  <c:v>0.424987</c:v>
                </c:pt>
                <c:pt idx="13538">
                  <c:v>0.43076700000000001</c:v>
                </c:pt>
                <c:pt idx="13539">
                  <c:v>0.43105399999999999</c:v>
                </c:pt>
                <c:pt idx="13540">
                  <c:v>0.43648300000000001</c:v>
                </c:pt>
                <c:pt idx="13541">
                  <c:v>0.43466100000000002</c:v>
                </c:pt>
                <c:pt idx="13542">
                  <c:v>0.43053599999999997</c:v>
                </c:pt>
                <c:pt idx="13543">
                  <c:v>0.42705900000000002</c:v>
                </c:pt>
                <c:pt idx="13544">
                  <c:v>0.43327399999999999</c:v>
                </c:pt>
                <c:pt idx="13545">
                  <c:v>0.43762899999999999</c:v>
                </c:pt>
                <c:pt idx="13546">
                  <c:v>0.43160900000000002</c:v>
                </c:pt>
                <c:pt idx="13547">
                  <c:v>0.43097099999999999</c:v>
                </c:pt>
                <c:pt idx="13548">
                  <c:v>0.43356899999999998</c:v>
                </c:pt>
                <c:pt idx="13549">
                  <c:v>0.43711100000000003</c:v>
                </c:pt>
                <c:pt idx="13550">
                  <c:v>0.42693900000000001</c:v>
                </c:pt>
                <c:pt idx="13551">
                  <c:v>0.42901</c:v>
                </c:pt>
                <c:pt idx="13552">
                  <c:v>0.43591800000000003</c:v>
                </c:pt>
                <c:pt idx="13553">
                  <c:v>0.42716100000000001</c:v>
                </c:pt>
                <c:pt idx="13554">
                  <c:v>0.43374499999999999</c:v>
                </c:pt>
                <c:pt idx="13555">
                  <c:v>0.42970399999999997</c:v>
                </c:pt>
                <c:pt idx="13556">
                  <c:v>0.43967299999999998</c:v>
                </c:pt>
                <c:pt idx="13557">
                  <c:v>0.435641</c:v>
                </c:pt>
                <c:pt idx="13558">
                  <c:v>0.43219200000000002</c:v>
                </c:pt>
                <c:pt idx="13559">
                  <c:v>0.42064099999999999</c:v>
                </c:pt>
                <c:pt idx="13560">
                  <c:v>0.42939899999999998</c:v>
                </c:pt>
                <c:pt idx="13561">
                  <c:v>0.43442900000000001</c:v>
                </c:pt>
                <c:pt idx="13562">
                  <c:v>0.43062899999999998</c:v>
                </c:pt>
                <c:pt idx="13563">
                  <c:v>0.43017499999999997</c:v>
                </c:pt>
                <c:pt idx="13564">
                  <c:v>0.43013800000000002</c:v>
                </c:pt>
                <c:pt idx="13565">
                  <c:v>0.42608800000000002</c:v>
                </c:pt>
                <c:pt idx="13566">
                  <c:v>0.4284</c:v>
                </c:pt>
                <c:pt idx="13567">
                  <c:v>0.43757400000000002</c:v>
                </c:pt>
                <c:pt idx="13568">
                  <c:v>0.42176000000000002</c:v>
                </c:pt>
                <c:pt idx="13569">
                  <c:v>0.41971599999999998</c:v>
                </c:pt>
                <c:pt idx="13570">
                  <c:v>0.42903799999999997</c:v>
                </c:pt>
                <c:pt idx="13571">
                  <c:v>0.42433999999999999</c:v>
                </c:pt>
                <c:pt idx="13572">
                  <c:v>0.42616199999999999</c:v>
                </c:pt>
                <c:pt idx="13573">
                  <c:v>0.428095</c:v>
                </c:pt>
                <c:pt idx="13574">
                  <c:v>0.432118</c:v>
                </c:pt>
                <c:pt idx="13575">
                  <c:v>0.43315300000000001</c:v>
                </c:pt>
                <c:pt idx="13576">
                  <c:v>0.43109999999999998</c:v>
                </c:pt>
                <c:pt idx="13577">
                  <c:v>0.43781399999999998</c:v>
                </c:pt>
                <c:pt idx="13578">
                  <c:v>0.43299599999999999</c:v>
                </c:pt>
                <c:pt idx="13579">
                  <c:v>0.43385600000000002</c:v>
                </c:pt>
                <c:pt idx="13580">
                  <c:v>0.423369</c:v>
                </c:pt>
                <c:pt idx="13581">
                  <c:v>0.43271900000000002</c:v>
                </c:pt>
                <c:pt idx="13582">
                  <c:v>0.42677199999999998</c:v>
                </c:pt>
                <c:pt idx="13583">
                  <c:v>0.43539099999999997</c:v>
                </c:pt>
                <c:pt idx="13584">
                  <c:v>0.430647</c:v>
                </c:pt>
                <c:pt idx="13585">
                  <c:v>0.42886200000000002</c:v>
                </c:pt>
                <c:pt idx="13586">
                  <c:v>0.427873</c:v>
                </c:pt>
                <c:pt idx="13587">
                  <c:v>0.436917</c:v>
                </c:pt>
                <c:pt idx="13588">
                  <c:v>0.43234899999999998</c:v>
                </c:pt>
                <c:pt idx="13589">
                  <c:v>0.42226900000000001</c:v>
                </c:pt>
                <c:pt idx="13590">
                  <c:v>0.42761399999999999</c:v>
                </c:pt>
                <c:pt idx="13591">
                  <c:v>0.42409999999999998</c:v>
                </c:pt>
                <c:pt idx="13592">
                  <c:v>0.425931</c:v>
                </c:pt>
                <c:pt idx="13593">
                  <c:v>0.428039</c:v>
                </c:pt>
                <c:pt idx="13594">
                  <c:v>0.42550500000000002</c:v>
                </c:pt>
                <c:pt idx="13595">
                  <c:v>0.42491299999999999</c:v>
                </c:pt>
                <c:pt idx="13596">
                  <c:v>0.42932500000000001</c:v>
                </c:pt>
                <c:pt idx="13597">
                  <c:v>0.43121999999999999</c:v>
                </c:pt>
                <c:pt idx="13598">
                  <c:v>0.425182</c:v>
                </c:pt>
                <c:pt idx="13599">
                  <c:v>0.42818699999999998</c:v>
                </c:pt>
                <c:pt idx="13600">
                  <c:v>0.42638399999999999</c:v>
                </c:pt>
                <c:pt idx="13601">
                  <c:v>0.43910900000000003</c:v>
                </c:pt>
                <c:pt idx="13602">
                  <c:v>0.43784200000000001</c:v>
                </c:pt>
                <c:pt idx="13603">
                  <c:v>0.43106299999999997</c:v>
                </c:pt>
                <c:pt idx="13604">
                  <c:v>0.41986400000000001</c:v>
                </c:pt>
                <c:pt idx="13605">
                  <c:v>0.43448500000000001</c:v>
                </c:pt>
                <c:pt idx="13606">
                  <c:v>0.42726199999999998</c:v>
                </c:pt>
                <c:pt idx="13607">
                  <c:v>0.43274600000000002</c:v>
                </c:pt>
                <c:pt idx="13608">
                  <c:v>0.42783599999999999</c:v>
                </c:pt>
                <c:pt idx="13609">
                  <c:v>0.435863</c:v>
                </c:pt>
                <c:pt idx="13610">
                  <c:v>0.42048400000000002</c:v>
                </c:pt>
                <c:pt idx="13611">
                  <c:v>0.42321199999999998</c:v>
                </c:pt>
                <c:pt idx="13612">
                  <c:v>0.42990699999999998</c:v>
                </c:pt>
                <c:pt idx="13613">
                  <c:v>0.42374800000000001</c:v>
                </c:pt>
                <c:pt idx="13614">
                  <c:v>0.44153199999999998</c:v>
                </c:pt>
                <c:pt idx="13615">
                  <c:v>0.41995700000000002</c:v>
                </c:pt>
                <c:pt idx="13616">
                  <c:v>0.43509500000000001</c:v>
                </c:pt>
                <c:pt idx="13617">
                  <c:v>0.42344300000000001</c:v>
                </c:pt>
                <c:pt idx="13618">
                  <c:v>0.43728699999999998</c:v>
                </c:pt>
                <c:pt idx="13619">
                  <c:v>0.42898199999999997</c:v>
                </c:pt>
                <c:pt idx="13620">
                  <c:v>0.43499399999999999</c:v>
                </c:pt>
                <c:pt idx="13621">
                  <c:v>0.42868699999999998</c:v>
                </c:pt>
                <c:pt idx="13622">
                  <c:v>0.42920399999999997</c:v>
                </c:pt>
                <c:pt idx="13623">
                  <c:v>0.43085099999999998</c:v>
                </c:pt>
                <c:pt idx="13624">
                  <c:v>0.42475600000000002</c:v>
                </c:pt>
                <c:pt idx="13625">
                  <c:v>0.43849900000000003</c:v>
                </c:pt>
                <c:pt idx="13626">
                  <c:v>0.43262600000000001</c:v>
                </c:pt>
                <c:pt idx="13627">
                  <c:v>0.42421999999999999</c:v>
                </c:pt>
                <c:pt idx="13628">
                  <c:v>0.43183100000000002</c:v>
                </c:pt>
                <c:pt idx="13629">
                  <c:v>0.43853599999999998</c:v>
                </c:pt>
                <c:pt idx="13630">
                  <c:v>0.44008000000000003</c:v>
                </c:pt>
                <c:pt idx="13631">
                  <c:v>0.42605100000000001</c:v>
                </c:pt>
                <c:pt idx="13632">
                  <c:v>0.42108499999999999</c:v>
                </c:pt>
                <c:pt idx="13633">
                  <c:v>0.433921</c:v>
                </c:pt>
                <c:pt idx="13634">
                  <c:v>0.43701899999999999</c:v>
                </c:pt>
                <c:pt idx="13635">
                  <c:v>0.42358200000000001</c:v>
                </c:pt>
                <c:pt idx="13636">
                  <c:v>0.419873</c:v>
                </c:pt>
                <c:pt idx="13637">
                  <c:v>0.420095</c:v>
                </c:pt>
                <c:pt idx="13638">
                  <c:v>0.42599500000000001</c:v>
                </c:pt>
                <c:pt idx="13639">
                  <c:v>0.434087</c:v>
                </c:pt>
                <c:pt idx="13640">
                  <c:v>0.42811300000000002</c:v>
                </c:pt>
                <c:pt idx="13641">
                  <c:v>0.43060100000000001</c:v>
                </c:pt>
                <c:pt idx="13642">
                  <c:v>0.429149</c:v>
                </c:pt>
                <c:pt idx="13643">
                  <c:v>0.43024899999999999</c:v>
                </c:pt>
                <c:pt idx="13644">
                  <c:v>0.42829800000000001</c:v>
                </c:pt>
                <c:pt idx="13645">
                  <c:v>0.42688300000000001</c:v>
                </c:pt>
                <c:pt idx="13646">
                  <c:v>0.42777999999999999</c:v>
                </c:pt>
                <c:pt idx="13647">
                  <c:v>0.42375699999999999</c:v>
                </c:pt>
                <c:pt idx="13648">
                  <c:v>0.42319299999999999</c:v>
                </c:pt>
                <c:pt idx="13649">
                  <c:v>0.43021199999999998</c:v>
                </c:pt>
                <c:pt idx="13650">
                  <c:v>0.42371999999999999</c:v>
                </c:pt>
                <c:pt idx="13651">
                  <c:v>0.42474699999999999</c:v>
                </c:pt>
                <c:pt idx="13652">
                  <c:v>0.43002800000000002</c:v>
                </c:pt>
                <c:pt idx="13653">
                  <c:v>0.427124</c:v>
                </c:pt>
                <c:pt idx="13654">
                  <c:v>0.42448799999999998</c:v>
                </c:pt>
                <c:pt idx="13655">
                  <c:v>0.425182</c:v>
                </c:pt>
                <c:pt idx="13656">
                  <c:v>0.42297099999999999</c:v>
                </c:pt>
                <c:pt idx="13657">
                  <c:v>0.425431</c:v>
                </c:pt>
                <c:pt idx="13658">
                  <c:v>0.43455899999999997</c:v>
                </c:pt>
                <c:pt idx="13659">
                  <c:v>0.43581700000000001</c:v>
                </c:pt>
                <c:pt idx="13660">
                  <c:v>0.43301499999999998</c:v>
                </c:pt>
                <c:pt idx="13661">
                  <c:v>0.42387799999999998</c:v>
                </c:pt>
                <c:pt idx="13662">
                  <c:v>0.42643900000000001</c:v>
                </c:pt>
                <c:pt idx="13663">
                  <c:v>0.423008</c:v>
                </c:pt>
                <c:pt idx="13664">
                  <c:v>0.41833799999999999</c:v>
                </c:pt>
                <c:pt idx="13665">
                  <c:v>0.42089100000000002</c:v>
                </c:pt>
                <c:pt idx="13666">
                  <c:v>0.42919499999999999</c:v>
                </c:pt>
                <c:pt idx="13667">
                  <c:v>0.42791899999999999</c:v>
                </c:pt>
                <c:pt idx="13668">
                  <c:v>0.43645499999999998</c:v>
                </c:pt>
                <c:pt idx="13669">
                  <c:v>0.42757699999999998</c:v>
                </c:pt>
                <c:pt idx="13670">
                  <c:v>0.43269099999999999</c:v>
                </c:pt>
                <c:pt idx="13671">
                  <c:v>0.42869600000000002</c:v>
                </c:pt>
                <c:pt idx="13672">
                  <c:v>0.42952800000000002</c:v>
                </c:pt>
                <c:pt idx="13673">
                  <c:v>0.43069299999999999</c:v>
                </c:pt>
                <c:pt idx="13674">
                  <c:v>0.42341499999999999</c:v>
                </c:pt>
                <c:pt idx="13675">
                  <c:v>0.43492900000000001</c:v>
                </c:pt>
                <c:pt idx="13676">
                  <c:v>0.41919800000000002</c:v>
                </c:pt>
                <c:pt idx="13677">
                  <c:v>0.42466399999999999</c:v>
                </c:pt>
                <c:pt idx="13678">
                  <c:v>0.42169499999999999</c:v>
                </c:pt>
                <c:pt idx="13679">
                  <c:v>0.42924099999999998</c:v>
                </c:pt>
                <c:pt idx="13680">
                  <c:v>0.43307000000000001</c:v>
                </c:pt>
                <c:pt idx="13681">
                  <c:v>0.42776199999999998</c:v>
                </c:pt>
                <c:pt idx="13682">
                  <c:v>0.42520000000000002</c:v>
                </c:pt>
                <c:pt idx="13683">
                  <c:v>0.42808499999999999</c:v>
                </c:pt>
                <c:pt idx="13684">
                  <c:v>0.43094300000000002</c:v>
                </c:pt>
                <c:pt idx="13685">
                  <c:v>0.41752400000000001</c:v>
                </c:pt>
                <c:pt idx="13686">
                  <c:v>0.42027100000000001</c:v>
                </c:pt>
                <c:pt idx="13687">
                  <c:v>0.42791000000000001</c:v>
                </c:pt>
                <c:pt idx="13688">
                  <c:v>0.43544699999999997</c:v>
                </c:pt>
                <c:pt idx="13689">
                  <c:v>0.429232</c:v>
                </c:pt>
                <c:pt idx="13690">
                  <c:v>0.42013200000000001</c:v>
                </c:pt>
                <c:pt idx="13691">
                  <c:v>0.424016</c:v>
                </c:pt>
                <c:pt idx="13692">
                  <c:v>0.42625400000000002</c:v>
                </c:pt>
                <c:pt idx="13693">
                  <c:v>0.41969800000000002</c:v>
                </c:pt>
                <c:pt idx="13694">
                  <c:v>0.424701</c:v>
                </c:pt>
                <c:pt idx="13695">
                  <c:v>0.42532999999999999</c:v>
                </c:pt>
                <c:pt idx="13696">
                  <c:v>0.42201</c:v>
                </c:pt>
                <c:pt idx="13697">
                  <c:v>0.43356899999999998</c:v>
                </c:pt>
                <c:pt idx="13698">
                  <c:v>0.41320600000000002</c:v>
                </c:pt>
                <c:pt idx="13699">
                  <c:v>0.41731200000000002</c:v>
                </c:pt>
                <c:pt idx="13700">
                  <c:v>0.42122399999999999</c:v>
                </c:pt>
                <c:pt idx="13701">
                  <c:v>0.43032300000000001</c:v>
                </c:pt>
                <c:pt idx="13702">
                  <c:v>0.42576399999999998</c:v>
                </c:pt>
                <c:pt idx="13703">
                  <c:v>0.42075200000000001</c:v>
                </c:pt>
                <c:pt idx="13704">
                  <c:v>0.42996299999999998</c:v>
                </c:pt>
                <c:pt idx="13705">
                  <c:v>0.42819600000000002</c:v>
                </c:pt>
                <c:pt idx="13706">
                  <c:v>0.43578</c:v>
                </c:pt>
                <c:pt idx="13707">
                  <c:v>0.426985</c:v>
                </c:pt>
                <c:pt idx="13708">
                  <c:v>0.42663400000000001</c:v>
                </c:pt>
                <c:pt idx="13709">
                  <c:v>0.43002800000000002</c:v>
                </c:pt>
                <c:pt idx="13710">
                  <c:v>0.43517899999999998</c:v>
                </c:pt>
                <c:pt idx="13711">
                  <c:v>0.41832000000000003</c:v>
                </c:pt>
                <c:pt idx="13712">
                  <c:v>0.42797400000000002</c:v>
                </c:pt>
                <c:pt idx="13713">
                  <c:v>0.43172899999999997</c:v>
                </c:pt>
                <c:pt idx="13714">
                  <c:v>0.42190800000000001</c:v>
                </c:pt>
                <c:pt idx="13715">
                  <c:v>0.428844</c:v>
                </c:pt>
                <c:pt idx="13716">
                  <c:v>0.42446</c:v>
                </c:pt>
                <c:pt idx="13717">
                  <c:v>0.42644900000000002</c:v>
                </c:pt>
                <c:pt idx="13718">
                  <c:v>0.43254300000000001</c:v>
                </c:pt>
                <c:pt idx="13719">
                  <c:v>0.42467300000000002</c:v>
                </c:pt>
                <c:pt idx="13720">
                  <c:v>0.42619899999999999</c:v>
                </c:pt>
                <c:pt idx="13721">
                  <c:v>0.42561599999999999</c:v>
                </c:pt>
                <c:pt idx="13722">
                  <c:v>0.42883500000000002</c:v>
                </c:pt>
                <c:pt idx="13723">
                  <c:v>0.42904700000000001</c:v>
                </c:pt>
                <c:pt idx="13724">
                  <c:v>0.42196299999999998</c:v>
                </c:pt>
                <c:pt idx="13725">
                  <c:v>0.42642999999999998</c:v>
                </c:pt>
                <c:pt idx="13726">
                  <c:v>0.41558200000000001</c:v>
                </c:pt>
                <c:pt idx="13727">
                  <c:v>0.43082300000000001</c:v>
                </c:pt>
                <c:pt idx="13728">
                  <c:v>0.427956</c:v>
                </c:pt>
                <c:pt idx="13729">
                  <c:v>0.42986099999999999</c:v>
                </c:pt>
                <c:pt idx="13730">
                  <c:v>0.426902</c:v>
                </c:pt>
                <c:pt idx="13731">
                  <c:v>0.426153</c:v>
                </c:pt>
                <c:pt idx="13732">
                  <c:v>0.42094599999999999</c:v>
                </c:pt>
                <c:pt idx="13733">
                  <c:v>0.43147000000000002</c:v>
                </c:pt>
                <c:pt idx="13734">
                  <c:v>0.42843700000000001</c:v>
                </c:pt>
                <c:pt idx="13735">
                  <c:v>0.42917699999999998</c:v>
                </c:pt>
                <c:pt idx="13736">
                  <c:v>0.42761399999999999</c:v>
                </c:pt>
                <c:pt idx="13737">
                  <c:v>0.419346</c:v>
                </c:pt>
                <c:pt idx="13738">
                  <c:v>0.41597099999999998</c:v>
                </c:pt>
                <c:pt idx="13739">
                  <c:v>0.429593</c:v>
                </c:pt>
                <c:pt idx="13740">
                  <c:v>0.431896</c:v>
                </c:pt>
                <c:pt idx="13741">
                  <c:v>0.42487599999999998</c:v>
                </c:pt>
                <c:pt idx="13742">
                  <c:v>0.41967900000000002</c:v>
                </c:pt>
                <c:pt idx="13743">
                  <c:v>0.43491000000000002</c:v>
                </c:pt>
                <c:pt idx="13744">
                  <c:v>0.42832599999999998</c:v>
                </c:pt>
                <c:pt idx="13745">
                  <c:v>0.42385899999999999</c:v>
                </c:pt>
                <c:pt idx="13746">
                  <c:v>0.42678100000000002</c:v>
                </c:pt>
                <c:pt idx="13747">
                  <c:v>0.42747499999999999</c:v>
                </c:pt>
                <c:pt idx="13748">
                  <c:v>0.42013200000000001</c:v>
                </c:pt>
                <c:pt idx="13749">
                  <c:v>0.43379099999999998</c:v>
                </c:pt>
                <c:pt idx="13750">
                  <c:v>0.41897600000000002</c:v>
                </c:pt>
                <c:pt idx="13751">
                  <c:v>0.42167700000000002</c:v>
                </c:pt>
                <c:pt idx="13752">
                  <c:v>0.42177799999999999</c:v>
                </c:pt>
                <c:pt idx="13753">
                  <c:v>0.42349900000000001</c:v>
                </c:pt>
                <c:pt idx="13754">
                  <c:v>0.41686800000000002</c:v>
                </c:pt>
                <c:pt idx="13755">
                  <c:v>0.41918</c:v>
                </c:pt>
                <c:pt idx="13756">
                  <c:v>0.42198200000000002</c:v>
                </c:pt>
                <c:pt idx="13757">
                  <c:v>0.41810700000000001</c:v>
                </c:pt>
                <c:pt idx="13758">
                  <c:v>0.43344899999999997</c:v>
                </c:pt>
                <c:pt idx="13759">
                  <c:v>0.424211</c:v>
                </c:pt>
                <c:pt idx="13760">
                  <c:v>0.426236</c:v>
                </c:pt>
                <c:pt idx="13761">
                  <c:v>0.427956</c:v>
                </c:pt>
                <c:pt idx="13762">
                  <c:v>0.42970399999999997</c:v>
                </c:pt>
                <c:pt idx="13763">
                  <c:v>0.41584100000000002</c:v>
                </c:pt>
                <c:pt idx="13764">
                  <c:v>0.430286</c:v>
                </c:pt>
                <c:pt idx="13765">
                  <c:v>0.42467300000000002</c:v>
                </c:pt>
                <c:pt idx="13766">
                  <c:v>0.42564400000000002</c:v>
                </c:pt>
                <c:pt idx="13767">
                  <c:v>0.42225000000000001</c:v>
                </c:pt>
                <c:pt idx="13768">
                  <c:v>0.42864000000000002</c:v>
                </c:pt>
                <c:pt idx="13769">
                  <c:v>0.42054799999999998</c:v>
                </c:pt>
                <c:pt idx="13770">
                  <c:v>0.42541299999999999</c:v>
                </c:pt>
                <c:pt idx="13771">
                  <c:v>0.42513499999999999</c:v>
                </c:pt>
                <c:pt idx="13772">
                  <c:v>0.421427</c:v>
                </c:pt>
                <c:pt idx="13773">
                  <c:v>0.42888999999999999</c:v>
                </c:pt>
                <c:pt idx="13774">
                  <c:v>0.42749399999999999</c:v>
                </c:pt>
                <c:pt idx="13775">
                  <c:v>0.420983</c:v>
                </c:pt>
                <c:pt idx="13776">
                  <c:v>0.42653200000000002</c:v>
                </c:pt>
                <c:pt idx="13777">
                  <c:v>0.42302699999999999</c:v>
                </c:pt>
                <c:pt idx="13778">
                  <c:v>0.43574299999999999</c:v>
                </c:pt>
                <c:pt idx="13779">
                  <c:v>0.42700300000000002</c:v>
                </c:pt>
                <c:pt idx="13780">
                  <c:v>0.42046499999999998</c:v>
                </c:pt>
                <c:pt idx="13781">
                  <c:v>0.42079800000000001</c:v>
                </c:pt>
                <c:pt idx="13782">
                  <c:v>0.41872700000000002</c:v>
                </c:pt>
                <c:pt idx="13783">
                  <c:v>0.42863099999999998</c:v>
                </c:pt>
                <c:pt idx="13784">
                  <c:v>0.41564699999999999</c:v>
                </c:pt>
                <c:pt idx="13785">
                  <c:v>0.42697600000000002</c:v>
                </c:pt>
                <c:pt idx="13786">
                  <c:v>0.43248700000000001</c:v>
                </c:pt>
                <c:pt idx="13787">
                  <c:v>0.43134099999999997</c:v>
                </c:pt>
                <c:pt idx="13788">
                  <c:v>0.42529299999999998</c:v>
                </c:pt>
                <c:pt idx="13789">
                  <c:v>0.43225599999999997</c:v>
                </c:pt>
                <c:pt idx="13790">
                  <c:v>0.42364600000000002</c:v>
                </c:pt>
                <c:pt idx="13791">
                  <c:v>0.42668899999999998</c:v>
                </c:pt>
                <c:pt idx="13792">
                  <c:v>0.41897600000000002</c:v>
                </c:pt>
                <c:pt idx="13793">
                  <c:v>0.42608800000000002</c:v>
                </c:pt>
                <c:pt idx="13794">
                  <c:v>0.43160900000000002</c:v>
                </c:pt>
                <c:pt idx="13795">
                  <c:v>0.434587</c:v>
                </c:pt>
                <c:pt idx="13796">
                  <c:v>0.433116</c:v>
                </c:pt>
                <c:pt idx="13797">
                  <c:v>0.42949999999999999</c:v>
                </c:pt>
                <c:pt idx="13798">
                  <c:v>0.42677199999999998</c:v>
                </c:pt>
                <c:pt idx="13799">
                  <c:v>0.43551099999999998</c:v>
                </c:pt>
                <c:pt idx="13800">
                  <c:v>0.42488599999999999</c:v>
                </c:pt>
                <c:pt idx="13801">
                  <c:v>0.42567199999999999</c:v>
                </c:pt>
                <c:pt idx="13802">
                  <c:v>0.42258299999999999</c:v>
                </c:pt>
                <c:pt idx="13803">
                  <c:v>0.42262899999999998</c:v>
                </c:pt>
                <c:pt idx="13804">
                  <c:v>0.431174</c:v>
                </c:pt>
                <c:pt idx="13805">
                  <c:v>0.42274</c:v>
                </c:pt>
                <c:pt idx="13806">
                  <c:v>0.42678100000000002</c:v>
                </c:pt>
                <c:pt idx="13807">
                  <c:v>0.43066599999999999</c:v>
                </c:pt>
                <c:pt idx="13808">
                  <c:v>0.42196299999999998</c:v>
                </c:pt>
                <c:pt idx="13809">
                  <c:v>0.41942000000000002</c:v>
                </c:pt>
                <c:pt idx="13810">
                  <c:v>0.419346</c:v>
                </c:pt>
                <c:pt idx="13811">
                  <c:v>0.42675400000000002</c:v>
                </c:pt>
                <c:pt idx="13812">
                  <c:v>0.42827999999999999</c:v>
                </c:pt>
                <c:pt idx="13813">
                  <c:v>0.42523699999999998</c:v>
                </c:pt>
                <c:pt idx="13814">
                  <c:v>0.41806100000000002</c:v>
                </c:pt>
                <c:pt idx="13815">
                  <c:v>0.42741000000000001</c:v>
                </c:pt>
                <c:pt idx="13816">
                  <c:v>0.43014799999999997</c:v>
                </c:pt>
                <c:pt idx="13817">
                  <c:v>0.41783900000000002</c:v>
                </c:pt>
                <c:pt idx="13818">
                  <c:v>0.422962</c:v>
                </c:pt>
                <c:pt idx="13819">
                  <c:v>0.42018800000000001</c:v>
                </c:pt>
                <c:pt idx="13820">
                  <c:v>0.42829800000000001</c:v>
                </c:pt>
                <c:pt idx="13821">
                  <c:v>0.42329499999999998</c:v>
                </c:pt>
                <c:pt idx="13822">
                  <c:v>0.42205599999999999</c:v>
                </c:pt>
                <c:pt idx="13823">
                  <c:v>0.42115900000000001</c:v>
                </c:pt>
                <c:pt idx="13824">
                  <c:v>0.42384100000000002</c:v>
                </c:pt>
                <c:pt idx="13825">
                  <c:v>0.42667100000000002</c:v>
                </c:pt>
                <c:pt idx="13826">
                  <c:v>0.41717300000000002</c:v>
                </c:pt>
                <c:pt idx="13827">
                  <c:v>0.43374499999999999</c:v>
                </c:pt>
                <c:pt idx="13828">
                  <c:v>0.428344</c:v>
                </c:pt>
                <c:pt idx="13829">
                  <c:v>0.41652600000000001</c:v>
                </c:pt>
                <c:pt idx="13830">
                  <c:v>0.41796800000000001</c:v>
                </c:pt>
                <c:pt idx="13831">
                  <c:v>0.42469099999999999</c:v>
                </c:pt>
                <c:pt idx="13832">
                  <c:v>0.43479000000000001</c:v>
                </c:pt>
                <c:pt idx="13833">
                  <c:v>0.42628199999999999</c:v>
                </c:pt>
                <c:pt idx="13834">
                  <c:v>0.43085099999999998</c:v>
                </c:pt>
                <c:pt idx="13835">
                  <c:v>0.419707</c:v>
                </c:pt>
                <c:pt idx="13836">
                  <c:v>0.42089100000000002</c:v>
                </c:pt>
                <c:pt idx="13837">
                  <c:v>0.42944500000000002</c:v>
                </c:pt>
                <c:pt idx="13838">
                  <c:v>0.41414899999999999</c:v>
                </c:pt>
                <c:pt idx="13839">
                  <c:v>0.42488599999999999</c:v>
                </c:pt>
                <c:pt idx="13840">
                  <c:v>0.4284</c:v>
                </c:pt>
                <c:pt idx="13841">
                  <c:v>0.42390499999999998</c:v>
                </c:pt>
                <c:pt idx="13842">
                  <c:v>0.42108499999999999</c:v>
                </c:pt>
                <c:pt idx="13843">
                  <c:v>0.42061300000000001</c:v>
                </c:pt>
                <c:pt idx="13844">
                  <c:v>0.42679099999999998</c:v>
                </c:pt>
                <c:pt idx="13845">
                  <c:v>0.42925999999999997</c:v>
                </c:pt>
                <c:pt idx="13846">
                  <c:v>0.43602000000000002</c:v>
                </c:pt>
                <c:pt idx="13847">
                  <c:v>0.425931</c:v>
                </c:pt>
                <c:pt idx="13848">
                  <c:v>0.424765</c:v>
                </c:pt>
                <c:pt idx="13849">
                  <c:v>0.42374800000000001</c:v>
                </c:pt>
                <c:pt idx="13850">
                  <c:v>0.42988900000000002</c:v>
                </c:pt>
                <c:pt idx="13851">
                  <c:v>0.423794</c:v>
                </c:pt>
                <c:pt idx="13852">
                  <c:v>0.425875</c:v>
                </c:pt>
                <c:pt idx="13853">
                  <c:v>0.42912099999999997</c:v>
                </c:pt>
                <c:pt idx="13854">
                  <c:v>0.41630400000000001</c:v>
                </c:pt>
                <c:pt idx="13855">
                  <c:v>0.41397299999999998</c:v>
                </c:pt>
                <c:pt idx="13856">
                  <c:v>0.42669800000000002</c:v>
                </c:pt>
                <c:pt idx="13857">
                  <c:v>0.42258299999999999</c:v>
                </c:pt>
                <c:pt idx="13858">
                  <c:v>0.42806699999999998</c:v>
                </c:pt>
                <c:pt idx="13859">
                  <c:v>0.426985</c:v>
                </c:pt>
                <c:pt idx="13860">
                  <c:v>0.42205599999999999</c:v>
                </c:pt>
                <c:pt idx="13861">
                  <c:v>0.42196299999999998</c:v>
                </c:pt>
                <c:pt idx="13862">
                  <c:v>0.42364600000000002</c:v>
                </c:pt>
                <c:pt idx="13863">
                  <c:v>0.43231199999999997</c:v>
                </c:pt>
                <c:pt idx="13864">
                  <c:v>0.42050199999999999</c:v>
                </c:pt>
                <c:pt idx="13865">
                  <c:v>0.42541299999999999</c:v>
                </c:pt>
                <c:pt idx="13866">
                  <c:v>0.43254300000000001</c:v>
                </c:pt>
                <c:pt idx="13867">
                  <c:v>0.43624200000000002</c:v>
                </c:pt>
                <c:pt idx="13868">
                  <c:v>0.41875400000000002</c:v>
                </c:pt>
                <c:pt idx="13869">
                  <c:v>0.42689199999999999</c:v>
                </c:pt>
                <c:pt idx="13870">
                  <c:v>0.42013200000000001</c:v>
                </c:pt>
                <c:pt idx="13871">
                  <c:v>0.42330400000000001</c:v>
                </c:pt>
                <c:pt idx="13872">
                  <c:v>0.42842799999999998</c:v>
                </c:pt>
                <c:pt idx="13873">
                  <c:v>0.42677199999999998</c:v>
                </c:pt>
                <c:pt idx="13874">
                  <c:v>0.43452200000000002</c:v>
                </c:pt>
                <c:pt idx="13875">
                  <c:v>0.423989</c:v>
                </c:pt>
                <c:pt idx="13876">
                  <c:v>0.43179400000000001</c:v>
                </c:pt>
                <c:pt idx="13877">
                  <c:v>0.42728100000000002</c:v>
                </c:pt>
                <c:pt idx="13878">
                  <c:v>0.42954700000000001</c:v>
                </c:pt>
                <c:pt idx="13879">
                  <c:v>0.41742299999999999</c:v>
                </c:pt>
                <c:pt idx="13880">
                  <c:v>0.42471900000000001</c:v>
                </c:pt>
                <c:pt idx="13881">
                  <c:v>0.42505199999999999</c:v>
                </c:pt>
                <c:pt idx="13882">
                  <c:v>0.41855100000000001</c:v>
                </c:pt>
                <c:pt idx="13883">
                  <c:v>0.42665199999999998</c:v>
                </c:pt>
                <c:pt idx="13884">
                  <c:v>0.42279600000000001</c:v>
                </c:pt>
                <c:pt idx="13885">
                  <c:v>0.427595</c:v>
                </c:pt>
                <c:pt idx="13886">
                  <c:v>0.42400700000000002</c:v>
                </c:pt>
                <c:pt idx="13887">
                  <c:v>0.42865900000000001</c:v>
                </c:pt>
                <c:pt idx="13888">
                  <c:v>0.42924099999999998</c:v>
                </c:pt>
                <c:pt idx="13889">
                  <c:v>0.42695699999999998</c:v>
                </c:pt>
                <c:pt idx="13890">
                  <c:v>0.42999100000000001</c:v>
                </c:pt>
                <c:pt idx="13891">
                  <c:v>0.40682499999999999</c:v>
                </c:pt>
                <c:pt idx="13892">
                  <c:v>0.42935200000000001</c:v>
                </c:pt>
                <c:pt idx="13893">
                  <c:v>0.42871399999999998</c:v>
                </c:pt>
                <c:pt idx="13894">
                  <c:v>0.42822399999999999</c:v>
                </c:pt>
                <c:pt idx="13895">
                  <c:v>0.428705</c:v>
                </c:pt>
                <c:pt idx="13896">
                  <c:v>0.43154399999999998</c:v>
                </c:pt>
                <c:pt idx="13897">
                  <c:v>0.431396</c:v>
                </c:pt>
                <c:pt idx="13898">
                  <c:v>0.42356300000000002</c:v>
                </c:pt>
                <c:pt idx="13899">
                  <c:v>0.42986099999999999</c:v>
                </c:pt>
                <c:pt idx="13900">
                  <c:v>0.41778300000000002</c:v>
                </c:pt>
                <c:pt idx="13901">
                  <c:v>0.428261</c:v>
                </c:pt>
                <c:pt idx="13902">
                  <c:v>0.43299599999999999</c:v>
                </c:pt>
                <c:pt idx="13903">
                  <c:v>0.41827300000000001</c:v>
                </c:pt>
                <c:pt idx="13904">
                  <c:v>0.43390200000000001</c:v>
                </c:pt>
                <c:pt idx="13905">
                  <c:v>0.42457099999999998</c:v>
                </c:pt>
                <c:pt idx="13906">
                  <c:v>0.42531099999999999</c:v>
                </c:pt>
                <c:pt idx="13907">
                  <c:v>0.424072</c:v>
                </c:pt>
                <c:pt idx="13908">
                  <c:v>0.42777999999999999</c:v>
                </c:pt>
                <c:pt idx="13909">
                  <c:v>0.425958</c:v>
                </c:pt>
                <c:pt idx="13910">
                  <c:v>0.41914299999999999</c:v>
                </c:pt>
                <c:pt idx="13911">
                  <c:v>0.42371999999999999</c:v>
                </c:pt>
                <c:pt idx="13912">
                  <c:v>0.42982399999999998</c:v>
                </c:pt>
                <c:pt idx="13913">
                  <c:v>0.43243199999999998</c:v>
                </c:pt>
                <c:pt idx="13914">
                  <c:v>0.417404</c:v>
                </c:pt>
                <c:pt idx="13915">
                  <c:v>0.43445699999999998</c:v>
                </c:pt>
                <c:pt idx="13916">
                  <c:v>0.42327700000000001</c:v>
                </c:pt>
                <c:pt idx="13917">
                  <c:v>0.42811300000000002</c:v>
                </c:pt>
                <c:pt idx="13918">
                  <c:v>0.42610599999999998</c:v>
                </c:pt>
                <c:pt idx="13919">
                  <c:v>0.42391499999999999</c:v>
                </c:pt>
                <c:pt idx="13920">
                  <c:v>0.426846</c:v>
                </c:pt>
                <c:pt idx="13921">
                  <c:v>0.42110300000000001</c:v>
                </c:pt>
                <c:pt idx="13922">
                  <c:v>0.41494399999999998</c:v>
                </c:pt>
                <c:pt idx="13923">
                  <c:v>0.427346</c:v>
                </c:pt>
                <c:pt idx="13924">
                  <c:v>0.41809800000000003</c:v>
                </c:pt>
                <c:pt idx="13925">
                  <c:v>0.436446</c:v>
                </c:pt>
                <c:pt idx="13926">
                  <c:v>0.42421999999999999</c:v>
                </c:pt>
                <c:pt idx="13927">
                  <c:v>0.426929</c:v>
                </c:pt>
                <c:pt idx="13928">
                  <c:v>0.42496899999999999</c:v>
                </c:pt>
                <c:pt idx="13929">
                  <c:v>0.43393900000000002</c:v>
                </c:pt>
                <c:pt idx="13930">
                  <c:v>0.4375</c:v>
                </c:pt>
                <c:pt idx="13931">
                  <c:v>0.43207099999999998</c:v>
                </c:pt>
                <c:pt idx="13932">
                  <c:v>0.42271199999999998</c:v>
                </c:pt>
                <c:pt idx="13933">
                  <c:v>0.42228700000000002</c:v>
                </c:pt>
                <c:pt idx="13934">
                  <c:v>0.42581999999999998</c:v>
                </c:pt>
                <c:pt idx="13935">
                  <c:v>0.42338799999999999</c:v>
                </c:pt>
                <c:pt idx="13936">
                  <c:v>0.435336</c:v>
                </c:pt>
                <c:pt idx="13937">
                  <c:v>0.42854799999999998</c:v>
                </c:pt>
                <c:pt idx="13938">
                  <c:v>0.422879</c:v>
                </c:pt>
                <c:pt idx="13939">
                  <c:v>0.42180600000000001</c:v>
                </c:pt>
                <c:pt idx="13940">
                  <c:v>0.43358799999999997</c:v>
                </c:pt>
                <c:pt idx="13941">
                  <c:v>0.42532999999999999</c:v>
                </c:pt>
                <c:pt idx="13942">
                  <c:v>0.42874200000000001</c:v>
                </c:pt>
                <c:pt idx="13943">
                  <c:v>0.43335699999999999</c:v>
                </c:pt>
                <c:pt idx="13944">
                  <c:v>0.42482999999999999</c:v>
                </c:pt>
                <c:pt idx="13945">
                  <c:v>0.42628199999999999</c:v>
                </c:pt>
                <c:pt idx="13946">
                  <c:v>0.41732999999999998</c:v>
                </c:pt>
                <c:pt idx="13947">
                  <c:v>0.420234</c:v>
                </c:pt>
                <c:pt idx="13948">
                  <c:v>0.42161199999999999</c:v>
                </c:pt>
                <c:pt idx="13949">
                  <c:v>0.41561900000000002</c:v>
                </c:pt>
                <c:pt idx="13950">
                  <c:v>0.429593</c:v>
                </c:pt>
                <c:pt idx="13951">
                  <c:v>0.42657800000000001</c:v>
                </c:pt>
                <c:pt idx="13952">
                  <c:v>0.42259200000000002</c:v>
                </c:pt>
                <c:pt idx="13953">
                  <c:v>0.42424800000000001</c:v>
                </c:pt>
                <c:pt idx="13954">
                  <c:v>0.424211</c:v>
                </c:pt>
                <c:pt idx="13955">
                  <c:v>0.42771599999999999</c:v>
                </c:pt>
                <c:pt idx="13956">
                  <c:v>0.41800500000000002</c:v>
                </c:pt>
                <c:pt idx="13957">
                  <c:v>0.42311900000000002</c:v>
                </c:pt>
                <c:pt idx="13958">
                  <c:v>0.43368000000000001</c:v>
                </c:pt>
                <c:pt idx="13959">
                  <c:v>0.42585699999999999</c:v>
                </c:pt>
                <c:pt idx="13960">
                  <c:v>0.42598599999999998</c:v>
                </c:pt>
                <c:pt idx="13961">
                  <c:v>0.431396</c:v>
                </c:pt>
                <c:pt idx="13962">
                  <c:v>0.43053599999999997</c:v>
                </c:pt>
                <c:pt idx="13963">
                  <c:v>0.43331999999999998</c:v>
                </c:pt>
                <c:pt idx="13964">
                  <c:v>0.42107600000000001</c:v>
                </c:pt>
                <c:pt idx="13965">
                  <c:v>0.41980899999999999</c:v>
                </c:pt>
                <c:pt idx="13966">
                  <c:v>0.42585699999999999</c:v>
                </c:pt>
                <c:pt idx="13967">
                  <c:v>0.42279600000000001</c:v>
                </c:pt>
                <c:pt idx="13968">
                  <c:v>0.42883500000000002</c:v>
                </c:pt>
                <c:pt idx="13969">
                  <c:v>0.42227799999999999</c:v>
                </c:pt>
                <c:pt idx="13970">
                  <c:v>0.42833500000000002</c:v>
                </c:pt>
                <c:pt idx="13971">
                  <c:v>0.43492900000000001</c:v>
                </c:pt>
                <c:pt idx="13972">
                  <c:v>0.423572</c:v>
                </c:pt>
                <c:pt idx="13973">
                  <c:v>0.42453400000000002</c:v>
                </c:pt>
                <c:pt idx="13974">
                  <c:v>0.41930899999999999</c:v>
                </c:pt>
                <c:pt idx="13975">
                  <c:v>0.43429099999999998</c:v>
                </c:pt>
                <c:pt idx="13976">
                  <c:v>0.43254300000000001</c:v>
                </c:pt>
                <c:pt idx="13977">
                  <c:v>0.42886200000000002</c:v>
                </c:pt>
                <c:pt idx="13978">
                  <c:v>0.41107900000000003</c:v>
                </c:pt>
                <c:pt idx="13979">
                  <c:v>0.425589</c:v>
                </c:pt>
                <c:pt idx="13980">
                  <c:v>0.431452</c:v>
                </c:pt>
                <c:pt idx="13981">
                  <c:v>0.42765999999999998</c:v>
                </c:pt>
                <c:pt idx="13982">
                  <c:v>0.42997200000000002</c:v>
                </c:pt>
                <c:pt idx="13983">
                  <c:v>0.42489500000000002</c:v>
                </c:pt>
                <c:pt idx="13984">
                  <c:v>0.42927799999999999</c:v>
                </c:pt>
                <c:pt idx="13985">
                  <c:v>0.42447000000000001</c:v>
                </c:pt>
                <c:pt idx="13986">
                  <c:v>0.42982399999999998</c:v>
                </c:pt>
                <c:pt idx="13987">
                  <c:v>0.42531099999999999</c:v>
                </c:pt>
                <c:pt idx="13988">
                  <c:v>0.42860300000000001</c:v>
                </c:pt>
                <c:pt idx="13989">
                  <c:v>0.42818699999999998</c:v>
                </c:pt>
                <c:pt idx="13990">
                  <c:v>0.42036299999999999</c:v>
                </c:pt>
                <c:pt idx="13991">
                  <c:v>0.42313800000000001</c:v>
                </c:pt>
                <c:pt idx="13992">
                  <c:v>0.42582900000000001</c:v>
                </c:pt>
                <c:pt idx="13993">
                  <c:v>0.43018499999999998</c:v>
                </c:pt>
                <c:pt idx="13994">
                  <c:v>0.42091800000000001</c:v>
                </c:pt>
                <c:pt idx="13995">
                  <c:v>0.42714200000000002</c:v>
                </c:pt>
                <c:pt idx="13996">
                  <c:v>0.42692000000000002</c:v>
                </c:pt>
                <c:pt idx="13997">
                  <c:v>0.423008</c:v>
                </c:pt>
                <c:pt idx="13998">
                  <c:v>0.41637800000000003</c:v>
                </c:pt>
                <c:pt idx="13999">
                  <c:v>0.42761399999999999</c:v>
                </c:pt>
                <c:pt idx="14000">
                  <c:v>0.43074899999999999</c:v>
                </c:pt>
                <c:pt idx="14001">
                  <c:v>0.41827300000000001</c:v>
                </c:pt>
                <c:pt idx="14002">
                  <c:v>0.429149</c:v>
                </c:pt>
                <c:pt idx="14003">
                  <c:v>0.43357899999999999</c:v>
                </c:pt>
                <c:pt idx="14004">
                  <c:v>0.42625400000000002</c:v>
                </c:pt>
                <c:pt idx="14005">
                  <c:v>0.42689199999999999</c:v>
                </c:pt>
                <c:pt idx="14006">
                  <c:v>0.42725299999999999</c:v>
                </c:pt>
                <c:pt idx="14007">
                  <c:v>0.42252699999999999</c:v>
                </c:pt>
                <c:pt idx="14008">
                  <c:v>0.42697600000000002</c:v>
                </c:pt>
                <c:pt idx="14009">
                  <c:v>0.42926900000000001</c:v>
                </c:pt>
                <c:pt idx="14010">
                  <c:v>0.42571799999999999</c:v>
                </c:pt>
                <c:pt idx="14011">
                  <c:v>0.42652299999999999</c:v>
                </c:pt>
                <c:pt idx="14012">
                  <c:v>0.428317</c:v>
                </c:pt>
                <c:pt idx="14013">
                  <c:v>0.42842799999999998</c:v>
                </c:pt>
                <c:pt idx="14014">
                  <c:v>0.41847699999999999</c:v>
                </c:pt>
                <c:pt idx="14015">
                  <c:v>0.43012</c:v>
                </c:pt>
                <c:pt idx="14016">
                  <c:v>0.425209</c:v>
                </c:pt>
                <c:pt idx="14017">
                  <c:v>0.42524600000000001</c:v>
                </c:pt>
                <c:pt idx="14018">
                  <c:v>0.42044700000000002</c:v>
                </c:pt>
                <c:pt idx="14019">
                  <c:v>0.42532999999999999</c:v>
                </c:pt>
                <c:pt idx="14020">
                  <c:v>0.42927799999999999</c:v>
                </c:pt>
                <c:pt idx="14021">
                  <c:v>0.430786</c:v>
                </c:pt>
                <c:pt idx="14022">
                  <c:v>0.42944500000000002</c:v>
                </c:pt>
                <c:pt idx="14023">
                  <c:v>0.42172300000000001</c:v>
                </c:pt>
                <c:pt idx="14024">
                  <c:v>0.42722500000000002</c:v>
                </c:pt>
                <c:pt idx="14025">
                  <c:v>0.42680899999999999</c:v>
                </c:pt>
                <c:pt idx="14026">
                  <c:v>0.43309799999999998</c:v>
                </c:pt>
                <c:pt idx="14027">
                  <c:v>0.43049900000000002</c:v>
                </c:pt>
                <c:pt idx="14028">
                  <c:v>0.41955900000000002</c:v>
                </c:pt>
                <c:pt idx="14029">
                  <c:v>0.42088100000000001</c:v>
                </c:pt>
                <c:pt idx="14030">
                  <c:v>0.423933</c:v>
                </c:pt>
                <c:pt idx="14031">
                  <c:v>0.42703099999999999</c:v>
                </c:pt>
                <c:pt idx="14032">
                  <c:v>0.42696600000000001</c:v>
                </c:pt>
                <c:pt idx="14033">
                  <c:v>0.42784499999999998</c:v>
                </c:pt>
                <c:pt idx="14034">
                  <c:v>0.42146400000000001</c:v>
                </c:pt>
                <c:pt idx="14035">
                  <c:v>0.42331400000000002</c:v>
                </c:pt>
                <c:pt idx="14036">
                  <c:v>0.42877900000000002</c:v>
                </c:pt>
                <c:pt idx="14037">
                  <c:v>0.43439299999999997</c:v>
                </c:pt>
                <c:pt idx="14038">
                  <c:v>0.415545</c:v>
                </c:pt>
                <c:pt idx="14039">
                  <c:v>0.43097099999999999</c:v>
                </c:pt>
                <c:pt idx="14040">
                  <c:v>0.43197000000000002</c:v>
                </c:pt>
                <c:pt idx="14041">
                  <c:v>0.41999399999999998</c:v>
                </c:pt>
                <c:pt idx="14042">
                  <c:v>0.42551499999999998</c:v>
                </c:pt>
                <c:pt idx="14043">
                  <c:v>0.41686800000000002</c:v>
                </c:pt>
                <c:pt idx="14044">
                  <c:v>0.42494100000000001</c:v>
                </c:pt>
                <c:pt idx="14045">
                  <c:v>0.42470999999999998</c:v>
                </c:pt>
                <c:pt idx="14046">
                  <c:v>0.41599799999999998</c:v>
                </c:pt>
                <c:pt idx="14047">
                  <c:v>0.41826400000000002</c:v>
                </c:pt>
                <c:pt idx="14048">
                  <c:v>0.41184599999999999</c:v>
                </c:pt>
                <c:pt idx="14049">
                  <c:v>0.41430600000000001</c:v>
                </c:pt>
                <c:pt idx="14050">
                  <c:v>0.41666399999999998</c:v>
                </c:pt>
                <c:pt idx="14051">
                  <c:v>0.425126</c:v>
                </c:pt>
                <c:pt idx="14052">
                  <c:v>0.425182</c:v>
                </c:pt>
                <c:pt idx="14053">
                  <c:v>0.421344</c:v>
                </c:pt>
                <c:pt idx="14054">
                  <c:v>0.41756100000000002</c:v>
                </c:pt>
                <c:pt idx="14055">
                  <c:v>0.41985499999999998</c:v>
                </c:pt>
                <c:pt idx="14056">
                  <c:v>0.42861300000000002</c:v>
                </c:pt>
                <c:pt idx="14057">
                  <c:v>0.427734</c:v>
                </c:pt>
                <c:pt idx="14058">
                  <c:v>0.425736</c:v>
                </c:pt>
                <c:pt idx="14059">
                  <c:v>0.424599</c:v>
                </c:pt>
                <c:pt idx="14060">
                  <c:v>0.421261</c:v>
                </c:pt>
                <c:pt idx="14061">
                  <c:v>0.422315</c:v>
                </c:pt>
                <c:pt idx="14062">
                  <c:v>0.43225599999999997</c:v>
                </c:pt>
                <c:pt idx="14063">
                  <c:v>0.42802099999999998</c:v>
                </c:pt>
                <c:pt idx="14064">
                  <c:v>0.42396099999999998</c:v>
                </c:pt>
                <c:pt idx="14065">
                  <c:v>0.42397899999999999</c:v>
                </c:pt>
                <c:pt idx="14066">
                  <c:v>0.422315</c:v>
                </c:pt>
                <c:pt idx="14067">
                  <c:v>0.41111599999999998</c:v>
                </c:pt>
                <c:pt idx="14068">
                  <c:v>0.42783599999999999</c:v>
                </c:pt>
                <c:pt idx="14069">
                  <c:v>0.42711399999999999</c:v>
                </c:pt>
                <c:pt idx="14070">
                  <c:v>0.424701</c:v>
                </c:pt>
                <c:pt idx="14071">
                  <c:v>0.423489</c:v>
                </c:pt>
                <c:pt idx="14072">
                  <c:v>0.43599199999999999</c:v>
                </c:pt>
                <c:pt idx="14073">
                  <c:v>0.432728</c:v>
                </c:pt>
                <c:pt idx="14074">
                  <c:v>0.424738</c:v>
                </c:pt>
                <c:pt idx="14075">
                  <c:v>0.41428799999999999</c:v>
                </c:pt>
                <c:pt idx="14076">
                  <c:v>0.42090899999999998</c:v>
                </c:pt>
                <c:pt idx="14077">
                  <c:v>0.44433400000000001</c:v>
                </c:pt>
                <c:pt idx="14078">
                  <c:v>0.42385899999999999</c:v>
                </c:pt>
                <c:pt idx="14079">
                  <c:v>0.42888999999999999</c:v>
                </c:pt>
                <c:pt idx="14080">
                  <c:v>0.422842</c:v>
                </c:pt>
                <c:pt idx="14081">
                  <c:v>0.43277399999999999</c:v>
                </c:pt>
                <c:pt idx="14082">
                  <c:v>0.42366500000000001</c:v>
                </c:pt>
                <c:pt idx="14083">
                  <c:v>0.42096499999999998</c:v>
                </c:pt>
                <c:pt idx="14084">
                  <c:v>0.43093399999999998</c:v>
                </c:pt>
                <c:pt idx="14085">
                  <c:v>0.42289700000000002</c:v>
                </c:pt>
                <c:pt idx="14086">
                  <c:v>0.42093700000000001</c:v>
                </c:pt>
                <c:pt idx="14087">
                  <c:v>0.43300499999999997</c:v>
                </c:pt>
                <c:pt idx="14088">
                  <c:v>0.419929</c:v>
                </c:pt>
                <c:pt idx="14089">
                  <c:v>0.42310999999999999</c:v>
                </c:pt>
                <c:pt idx="14090">
                  <c:v>0.43331999999999998</c:v>
                </c:pt>
                <c:pt idx="14091">
                  <c:v>0.42184300000000002</c:v>
                </c:pt>
                <c:pt idx="14092">
                  <c:v>0.41916999999999999</c:v>
                </c:pt>
                <c:pt idx="14093">
                  <c:v>0.43130400000000002</c:v>
                </c:pt>
                <c:pt idx="14094">
                  <c:v>0.42462699999999998</c:v>
                </c:pt>
                <c:pt idx="14095">
                  <c:v>0.42065000000000002</c:v>
                </c:pt>
                <c:pt idx="14096">
                  <c:v>0.42670799999999998</c:v>
                </c:pt>
                <c:pt idx="14097">
                  <c:v>0.420151</c:v>
                </c:pt>
                <c:pt idx="14098">
                  <c:v>0.42655999999999999</c:v>
                </c:pt>
                <c:pt idx="14099">
                  <c:v>0.42311900000000002</c:v>
                </c:pt>
                <c:pt idx="14100">
                  <c:v>0.42404399999999998</c:v>
                </c:pt>
                <c:pt idx="14101">
                  <c:v>0.417765</c:v>
                </c:pt>
                <c:pt idx="14102">
                  <c:v>0.42047400000000001</c:v>
                </c:pt>
                <c:pt idx="14103">
                  <c:v>0.41966999999999999</c:v>
                </c:pt>
                <c:pt idx="14104">
                  <c:v>0.420983</c:v>
                </c:pt>
                <c:pt idx="14105">
                  <c:v>0.428095</c:v>
                </c:pt>
                <c:pt idx="14106">
                  <c:v>0.42052099999999998</c:v>
                </c:pt>
                <c:pt idx="14107">
                  <c:v>0.41668300000000003</c:v>
                </c:pt>
                <c:pt idx="14108">
                  <c:v>0.42378500000000002</c:v>
                </c:pt>
                <c:pt idx="14109">
                  <c:v>0.42312899999999998</c:v>
                </c:pt>
                <c:pt idx="14110">
                  <c:v>0.42154700000000001</c:v>
                </c:pt>
                <c:pt idx="14111">
                  <c:v>0.42058499999999999</c:v>
                </c:pt>
                <c:pt idx="14112">
                  <c:v>0.43009199999999997</c:v>
                </c:pt>
                <c:pt idx="14113">
                  <c:v>0.42925099999999999</c:v>
                </c:pt>
                <c:pt idx="14114">
                  <c:v>0.426236</c:v>
                </c:pt>
                <c:pt idx="14115">
                  <c:v>0.42220400000000002</c:v>
                </c:pt>
                <c:pt idx="14116">
                  <c:v>0.42854799999999998</c:v>
                </c:pt>
                <c:pt idx="14117">
                  <c:v>0.415601</c:v>
                </c:pt>
                <c:pt idx="14118">
                  <c:v>0.41548099999999999</c:v>
                </c:pt>
                <c:pt idx="14119">
                  <c:v>0.422232</c:v>
                </c:pt>
                <c:pt idx="14120">
                  <c:v>0.41737600000000002</c:v>
                </c:pt>
                <c:pt idx="14121">
                  <c:v>0.42477500000000001</c:v>
                </c:pt>
                <c:pt idx="14122">
                  <c:v>0.41721900000000001</c:v>
                </c:pt>
                <c:pt idx="14123">
                  <c:v>0.41937400000000002</c:v>
                </c:pt>
                <c:pt idx="14124">
                  <c:v>0.41796800000000001</c:v>
                </c:pt>
                <c:pt idx="14125">
                  <c:v>0.42091800000000001</c:v>
                </c:pt>
                <c:pt idx="14126">
                  <c:v>0.42255500000000001</c:v>
                </c:pt>
                <c:pt idx="14127">
                  <c:v>0.41451900000000003</c:v>
                </c:pt>
                <c:pt idx="14128">
                  <c:v>0.41936499999999999</c:v>
                </c:pt>
                <c:pt idx="14129">
                  <c:v>0.41297400000000001</c:v>
                </c:pt>
                <c:pt idx="14130">
                  <c:v>0.41417700000000002</c:v>
                </c:pt>
                <c:pt idx="14131">
                  <c:v>0.42341499999999999</c:v>
                </c:pt>
                <c:pt idx="14132">
                  <c:v>0.42338799999999999</c:v>
                </c:pt>
                <c:pt idx="14133">
                  <c:v>0.419651</c:v>
                </c:pt>
                <c:pt idx="14134">
                  <c:v>0.422232</c:v>
                </c:pt>
                <c:pt idx="14135">
                  <c:v>0.419207</c:v>
                </c:pt>
                <c:pt idx="14136">
                  <c:v>0.429898</c:v>
                </c:pt>
                <c:pt idx="14137">
                  <c:v>0.420012</c:v>
                </c:pt>
                <c:pt idx="14138">
                  <c:v>0.41559200000000002</c:v>
                </c:pt>
                <c:pt idx="14139">
                  <c:v>0.42924099999999998</c:v>
                </c:pt>
                <c:pt idx="14140">
                  <c:v>0.42323</c:v>
                </c:pt>
                <c:pt idx="14141">
                  <c:v>0.414879</c:v>
                </c:pt>
                <c:pt idx="14142">
                  <c:v>0.417321</c:v>
                </c:pt>
                <c:pt idx="14143">
                  <c:v>0.41641499999999998</c:v>
                </c:pt>
                <c:pt idx="14144">
                  <c:v>0.419568</c:v>
                </c:pt>
                <c:pt idx="14145">
                  <c:v>0.42832599999999998</c:v>
                </c:pt>
                <c:pt idx="14146">
                  <c:v>0.41943900000000001</c:v>
                </c:pt>
                <c:pt idx="14147">
                  <c:v>0.422213</c:v>
                </c:pt>
                <c:pt idx="14148">
                  <c:v>0.43500299999999997</c:v>
                </c:pt>
                <c:pt idx="14149">
                  <c:v>0.422759</c:v>
                </c:pt>
                <c:pt idx="14150">
                  <c:v>0.415323</c:v>
                </c:pt>
                <c:pt idx="14151">
                  <c:v>0.42818699999999998</c:v>
                </c:pt>
                <c:pt idx="14152">
                  <c:v>0.41732999999999998</c:v>
                </c:pt>
                <c:pt idx="14153">
                  <c:v>0.41850500000000002</c:v>
                </c:pt>
                <c:pt idx="14154">
                  <c:v>0.42020600000000002</c:v>
                </c:pt>
                <c:pt idx="14155">
                  <c:v>0.42370200000000002</c:v>
                </c:pt>
                <c:pt idx="14156">
                  <c:v>0.41563800000000001</c:v>
                </c:pt>
                <c:pt idx="14157">
                  <c:v>0.42516300000000001</c:v>
                </c:pt>
                <c:pt idx="14158">
                  <c:v>0.41874499999999998</c:v>
                </c:pt>
                <c:pt idx="14159">
                  <c:v>0.422093</c:v>
                </c:pt>
                <c:pt idx="14160">
                  <c:v>0.41825499999999999</c:v>
                </c:pt>
                <c:pt idx="14161">
                  <c:v>0.42634699999999998</c:v>
                </c:pt>
                <c:pt idx="14162">
                  <c:v>0.41891200000000001</c:v>
                </c:pt>
                <c:pt idx="14163">
                  <c:v>0.41944799999999999</c:v>
                </c:pt>
                <c:pt idx="14164">
                  <c:v>0.41836600000000002</c:v>
                </c:pt>
                <c:pt idx="14165">
                  <c:v>0.41647000000000001</c:v>
                </c:pt>
                <c:pt idx="14166">
                  <c:v>0.41786699999999999</c:v>
                </c:pt>
                <c:pt idx="14167">
                  <c:v>0.42355399999999999</c:v>
                </c:pt>
                <c:pt idx="14168">
                  <c:v>0.41929100000000002</c:v>
                </c:pt>
                <c:pt idx="14169">
                  <c:v>0.42027999999999999</c:v>
                </c:pt>
                <c:pt idx="14170">
                  <c:v>0.42394199999999999</c:v>
                </c:pt>
                <c:pt idx="14171">
                  <c:v>0.41731200000000002</c:v>
                </c:pt>
                <c:pt idx="14172">
                  <c:v>0.40940500000000002</c:v>
                </c:pt>
                <c:pt idx="14173">
                  <c:v>0.42141800000000001</c:v>
                </c:pt>
                <c:pt idx="14174">
                  <c:v>0.425367</c:v>
                </c:pt>
                <c:pt idx="14175">
                  <c:v>0.41721900000000001</c:v>
                </c:pt>
                <c:pt idx="14176">
                  <c:v>0.42234300000000002</c:v>
                </c:pt>
                <c:pt idx="14177">
                  <c:v>0.41838399999999998</c:v>
                </c:pt>
                <c:pt idx="14178">
                  <c:v>0.42105700000000001</c:v>
                </c:pt>
                <c:pt idx="14179">
                  <c:v>0.41792200000000002</c:v>
                </c:pt>
                <c:pt idx="14180">
                  <c:v>0.42136200000000001</c:v>
                </c:pt>
                <c:pt idx="14181">
                  <c:v>0.418958</c:v>
                </c:pt>
                <c:pt idx="14182">
                  <c:v>0.41455599999999998</c:v>
                </c:pt>
                <c:pt idx="14183">
                  <c:v>0.42003099999999999</c:v>
                </c:pt>
                <c:pt idx="14184">
                  <c:v>0.42643900000000001</c:v>
                </c:pt>
                <c:pt idx="14185">
                  <c:v>0.41230899999999998</c:v>
                </c:pt>
                <c:pt idx="14186">
                  <c:v>0.40506700000000001</c:v>
                </c:pt>
                <c:pt idx="14187">
                  <c:v>0.41856900000000002</c:v>
                </c:pt>
                <c:pt idx="14188">
                  <c:v>0.42041000000000001</c:v>
                </c:pt>
                <c:pt idx="14189">
                  <c:v>0.417043</c:v>
                </c:pt>
                <c:pt idx="14190">
                  <c:v>0.41572100000000001</c:v>
                </c:pt>
                <c:pt idx="14191">
                  <c:v>0.42266599999999999</c:v>
                </c:pt>
                <c:pt idx="14192">
                  <c:v>0.41101399999999999</c:v>
                </c:pt>
                <c:pt idx="14193">
                  <c:v>0.40621400000000002</c:v>
                </c:pt>
                <c:pt idx="14194">
                  <c:v>0.41777399999999998</c:v>
                </c:pt>
                <c:pt idx="14195">
                  <c:v>0.42290699999999998</c:v>
                </c:pt>
                <c:pt idx="14196">
                  <c:v>0.42378500000000002</c:v>
                </c:pt>
                <c:pt idx="14197">
                  <c:v>0.41843999999999998</c:v>
                </c:pt>
                <c:pt idx="14198">
                  <c:v>0.41842099999999999</c:v>
                </c:pt>
                <c:pt idx="14199">
                  <c:v>0.41160600000000003</c:v>
                </c:pt>
                <c:pt idx="14200">
                  <c:v>0.41659000000000002</c:v>
                </c:pt>
                <c:pt idx="14201">
                  <c:v>0.40737000000000001</c:v>
                </c:pt>
                <c:pt idx="14202">
                  <c:v>0.41552699999999998</c:v>
                </c:pt>
                <c:pt idx="14203">
                  <c:v>0.42563499999999999</c:v>
                </c:pt>
                <c:pt idx="14204">
                  <c:v>0.41523100000000002</c:v>
                </c:pt>
                <c:pt idx="14205">
                  <c:v>0.42255500000000001</c:v>
                </c:pt>
                <c:pt idx="14206">
                  <c:v>0.41741299999999998</c:v>
                </c:pt>
                <c:pt idx="14207">
                  <c:v>0.41334399999999999</c:v>
                </c:pt>
                <c:pt idx="14208">
                  <c:v>0.42436800000000002</c:v>
                </c:pt>
                <c:pt idx="14209">
                  <c:v>0.41972500000000001</c:v>
                </c:pt>
                <c:pt idx="14210">
                  <c:v>0.42286000000000001</c:v>
                </c:pt>
                <c:pt idx="14211">
                  <c:v>0.41512900000000003</c:v>
                </c:pt>
                <c:pt idx="14212">
                  <c:v>0.41957699999999998</c:v>
                </c:pt>
                <c:pt idx="14213">
                  <c:v>0.416572</c:v>
                </c:pt>
                <c:pt idx="14214">
                  <c:v>0.41045900000000002</c:v>
                </c:pt>
                <c:pt idx="14215">
                  <c:v>0.41670099999999999</c:v>
                </c:pt>
                <c:pt idx="14216">
                  <c:v>0.42212100000000002</c:v>
                </c:pt>
                <c:pt idx="14217">
                  <c:v>0.42118699999999998</c:v>
                </c:pt>
                <c:pt idx="14218">
                  <c:v>0.41393600000000003</c:v>
                </c:pt>
                <c:pt idx="14219">
                  <c:v>0.419929</c:v>
                </c:pt>
                <c:pt idx="14220">
                  <c:v>0.41419499999999998</c:v>
                </c:pt>
                <c:pt idx="14221">
                  <c:v>0.40891499999999997</c:v>
                </c:pt>
                <c:pt idx="14222">
                  <c:v>0.41567500000000002</c:v>
                </c:pt>
                <c:pt idx="14223">
                  <c:v>0.41935499999999998</c:v>
                </c:pt>
                <c:pt idx="14224">
                  <c:v>0.41988300000000001</c:v>
                </c:pt>
                <c:pt idx="14225">
                  <c:v>0.41436200000000001</c:v>
                </c:pt>
                <c:pt idx="14226">
                  <c:v>0.416738</c:v>
                </c:pt>
                <c:pt idx="14227">
                  <c:v>0.420095</c:v>
                </c:pt>
                <c:pt idx="14228">
                  <c:v>0.41878199999999999</c:v>
                </c:pt>
                <c:pt idx="14229">
                  <c:v>0.42094599999999999</c:v>
                </c:pt>
                <c:pt idx="14230">
                  <c:v>0.41087499999999999</c:v>
                </c:pt>
                <c:pt idx="14231">
                  <c:v>0.41543400000000003</c:v>
                </c:pt>
                <c:pt idx="14232">
                  <c:v>0.41683100000000001</c:v>
                </c:pt>
                <c:pt idx="14233">
                  <c:v>0.41386200000000001</c:v>
                </c:pt>
                <c:pt idx="14234">
                  <c:v>0.405835</c:v>
                </c:pt>
                <c:pt idx="14235">
                  <c:v>0.419846</c:v>
                </c:pt>
                <c:pt idx="14236">
                  <c:v>0.40981200000000001</c:v>
                </c:pt>
                <c:pt idx="14237">
                  <c:v>0.41037600000000002</c:v>
                </c:pt>
                <c:pt idx="14238">
                  <c:v>0.41067199999999998</c:v>
                </c:pt>
                <c:pt idx="14239">
                  <c:v>0.41282600000000003</c:v>
                </c:pt>
                <c:pt idx="14240">
                  <c:v>0.41429700000000003</c:v>
                </c:pt>
                <c:pt idx="14241">
                  <c:v>0.414852</c:v>
                </c:pt>
                <c:pt idx="14242">
                  <c:v>0.41797800000000002</c:v>
                </c:pt>
                <c:pt idx="14243">
                  <c:v>0.41610000000000003</c:v>
                </c:pt>
                <c:pt idx="14244">
                  <c:v>0.41519400000000001</c:v>
                </c:pt>
                <c:pt idx="14245">
                  <c:v>0.42074299999999998</c:v>
                </c:pt>
                <c:pt idx="14246">
                  <c:v>0.40825800000000001</c:v>
                </c:pt>
                <c:pt idx="14247">
                  <c:v>0.41222500000000001</c:v>
                </c:pt>
                <c:pt idx="14248">
                  <c:v>0.40376400000000001</c:v>
                </c:pt>
                <c:pt idx="14249">
                  <c:v>0.41494399999999998</c:v>
                </c:pt>
                <c:pt idx="14250">
                  <c:v>0.40860000000000002</c:v>
                </c:pt>
                <c:pt idx="14251">
                  <c:v>0.414103</c:v>
                </c:pt>
                <c:pt idx="14252">
                  <c:v>0.41425099999999998</c:v>
                </c:pt>
                <c:pt idx="14253">
                  <c:v>0.404725</c:v>
                </c:pt>
                <c:pt idx="14254">
                  <c:v>0.40884100000000001</c:v>
                </c:pt>
                <c:pt idx="14255">
                  <c:v>0.41696</c:v>
                </c:pt>
                <c:pt idx="14256">
                  <c:v>0.41990100000000002</c:v>
                </c:pt>
                <c:pt idx="14257">
                  <c:v>0.40340300000000001</c:v>
                </c:pt>
                <c:pt idx="14258">
                  <c:v>0.41233599999999998</c:v>
                </c:pt>
                <c:pt idx="14259">
                  <c:v>0.41742299999999999</c:v>
                </c:pt>
                <c:pt idx="14260">
                  <c:v>0.41308499999999998</c:v>
                </c:pt>
                <c:pt idx="14261">
                  <c:v>0.41495300000000002</c:v>
                </c:pt>
                <c:pt idx="14262">
                  <c:v>0.41260400000000003</c:v>
                </c:pt>
                <c:pt idx="14263">
                  <c:v>0.402783</c:v>
                </c:pt>
                <c:pt idx="14264">
                  <c:v>0.41746</c:v>
                </c:pt>
                <c:pt idx="14265">
                  <c:v>0.40969100000000003</c:v>
                </c:pt>
                <c:pt idx="14266">
                  <c:v>0.41394500000000001</c:v>
                </c:pt>
                <c:pt idx="14267">
                  <c:v>0.41649799999999998</c:v>
                </c:pt>
                <c:pt idx="14268">
                  <c:v>0.417404</c:v>
                </c:pt>
                <c:pt idx="14269">
                  <c:v>0.40921099999999999</c:v>
                </c:pt>
                <c:pt idx="14270">
                  <c:v>0.41605399999999998</c:v>
                </c:pt>
                <c:pt idx="14271">
                  <c:v>0.42222199999999999</c:v>
                </c:pt>
                <c:pt idx="14272">
                  <c:v>0.40997800000000001</c:v>
                </c:pt>
                <c:pt idx="14273">
                  <c:v>0.40168300000000001</c:v>
                </c:pt>
                <c:pt idx="14274">
                  <c:v>0.40732400000000002</c:v>
                </c:pt>
                <c:pt idx="14275">
                  <c:v>0.406806</c:v>
                </c:pt>
                <c:pt idx="14276">
                  <c:v>0.40807300000000002</c:v>
                </c:pt>
                <c:pt idx="14277">
                  <c:v>0.41983599999999999</c:v>
                </c:pt>
                <c:pt idx="14278">
                  <c:v>0.41638700000000001</c:v>
                </c:pt>
                <c:pt idx="14279">
                  <c:v>0.41371400000000003</c:v>
                </c:pt>
                <c:pt idx="14280">
                  <c:v>0.41213300000000003</c:v>
                </c:pt>
                <c:pt idx="14281">
                  <c:v>0.41305799999999998</c:v>
                </c:pt>
                <c:pt idx="14282">
                  <c:v>0.42725299999999999</c:v>
                </c:pt>
                <c:pt idx="14283">
                  <c:v>0.41291</c:v>
                </c:pt>
                <c:pt idx="14284">
                  <c:v>0.40422599999999997</c:v>
                </c:pt>
                <c:pt idx="14285">
                  <c:v>0.39951900000000001</c:v>
                </c:pt>
                <c:pt idx="14286">
                  <c:v>0.41588700000000001</c:v>
                </c:pt>
                <c:pt idx="14287">
                  <c:v>0.41110600000000003</c:v>
                </c:pt>
                <c:pt idx="14288">
                  <c:v>0.40828599999999998</c:v>
                </c:pt>
                <c:pt idx="14289">
                  <c:v>0.40609400000000001</c:v>
                </c:pt>
                <c:pt idx="14290">
                  <c:v>0.40661199999999997</c:v>
                </c:pt>
                <c:pt idx="14291">
                  <c:v>0.41211399999999998</c:v>
                </c:pt>
                <c:pt idx="14292">
                  <c:v>0.41416700000000001</c:v>
                </c:pt>
                <c:pt idx="14293">
                  <c:v>0.412549</c:v>
                </c:pt>
                <c:pt idx="14294">
                  <c:v>0.40721299999999999</c:v>
                </c:pt>
                <c:pt idx="14295">
                  <c:v>0.41215099999999999</c:v>
                </c:pt>
                <c:pt idx="14296">
                  <c:v>0.40615899999999999</c:v>
                </c:pt>
                <c:pt idx="14297">
                  <c:v>0.41511999999999999</c:v>
                </c:pt>
                <c:pt idx="14298">
                  <c:v>0.41047699999999998</c:v>
                </c:pt>
                <c:pt idx="14299">
                  <c:v>0.41109699999999999</c:v>
                </c:pt>
                <c:pt idx="14300">
                  <c:v>0.405447</c:v>
                </c:pt>
                <c:pt idx="14301">
                  <c:v>0.40691699999999997</c:v>
                </c:pt>
                <c:pt idx="14302">
                  <c:v>0.41240100000000002</c:v>
                </c:pt>
                <c:pt idx="14303">
                  <c:v>0.41208699999999998</c:v>
                </c:pt>
                <c:pt idx="14304">
                  <c:v>0.41621999999999998</c:v>
                </c:pt>
                <c:pt idx="14305">
                  <c:v>0.40355999999999997</c:v>
                </c:pt>
                <c:pt idx="14306">
                  <c:v>0.42102899999999999</c:v>
                </c:pt>
                <c:pt idx="14307">
                  <c:v>0.41737600000000002</c:v>
                </c:pt>
                <c:pt idx="14308">
                  <c:v>0.41167999999999999</c:v>
                </c:pt>
                <c:pt idx="14309">
                  <c:v>0.41204000000000002</c:v>
                </c:pt>
                <c:pt idx="14310">
                  <c:v>0.41475899999999999</c:v>
                </c:pt>
                <c:pt idx="14311">
                  <c:v>0.413381</c:v>
                </c:pt>
                <c:pt idx="14312">
                  <c:v>0.41322399999999998</c:v>
                </c:pt>
                <c:pt idx="14313">
                  <c:v>0.41227200000000003</c:v>
                </c:pt>
                <c:pt idx="14314">
                  <c:v>0.40204299999999998</c:v>
                </c:pt>
                <c:pt idx="14315">
                  <c:v>0.41483300000000001</c:v>
                </c:pt>
                <c:pt idx="14316">
                  <c:v>0.41025600000000001</c:v>
                </c:pt>
                <c:pt idx="14317">
                  <c:v>0.41531400000000002</c:v>
                </c:pt>
                <c:pt idx="14318">
                  <c:v>0.40412399999999998</c:v>
                </c:pt>
                <c:pt idx="14319">
                  <c:v>0.40567799999999998</c:v>
                </c:pt>
                <c:pt idx="14320">
                  <c:v>0.41033900000000001</c:v>
                </c:pt>
                <c:pt idx="14321">
                  <c:v>0.40251500000000001</c:v>
                </c:pt>
                <c:pt idx="14322">
                  <c:v>0.405391</c:v>
                </c:pt>
                <c:pt idx="14323">
                  <c:v>0.41003400000000001</c:v>
                </c:pt>
                <c:pt idx="14324">
                  <c:v>0.42188900000000001</c:v>
                </c:pt>
                <c:pt idx="14325">
                  <c:v>0.405918</c:v>
                </c:pt>
                <c:pt idx="14326">
                  <c:v>0.398372</c:v>
                </c:pt>
                <c:pt idx="14327">
                  <c:v>0.40410600000000002</c:v>
                </c:pt>
                <c:pt idx="14328">
                  <c:v>0.40439199999999997</c:v>
                </c:pt>
                <c:pt idx="14329">
                  <c:v>0.411051</c:v>
                </c:pt>
                <c:pt idx="14330">
                  <c:v>0.415462</c:v>
                </c:pt>
                <c:pt idx="14331">
                  <c:v>0.41054200000000002</c:v>
                </c:pt>
                <c:pt idx="14332">
                  <c:v>0.41311300000000001</c:v>
                </c:pt>
                <c:pt idx="14333">
                  <c:v>0.40123900000000001</c:v>
                </c:pt>
                <c:pt idx="14334">
                  <c:v>0.40418900000000002</c:v>
                </c:pt>
                <c:pt idx="14335">
                  <c:v>0.40311599999999997</c:v>
                </c:pt>
                <c:pt idx="14336">
                  <c:v>0.40811900000000001</c:v>
                </c:pt>
                <c:pt idx="14337">
                  <c:v>0.41663699999999998</c:v>
                </c:pt>
                <c:pt idx="14338">
                  <c:v>0.41861599999999999</c:v>
                </c:pt>
                <c:pt idx="14339">
                  <c:v>0.405835</c:v>
                </c:pt>
                <c:pt idx="14340">
                  <c:v>0.40862799999999999</c:v>
                </c:pt>
                <c:pt idx="14341">
                  <c:v>0.41287299999999999</c:v>
                </c:pt>
                <c:pt idx="14342">
                  <c:v>0.400758</c:v>
                </c:pt>
                <c:pt idx="14343">
                  <c:v>0.41170699999999999</c:v>
                </c:pt>
                <c:pt idx="14344">
                  <c:v>0.40586299999999997</c:v>
                </c:pt>
                <c:pt idx="14345">
                  <c:v>0.41150399999999998</c:v>
                </c:pt>
                <c:pt idx="14346">
                  <c:v>0.40623300000000001</c:v>
                </c:pt>
                <c:pt idx="14347">
                  <c:v>0.40331</c:v>
                </c:pt>
                <c:pt idx="14348">
                  <c:v>0.40771200000000002</c:v>
                </c:pt>
                <c:pt idx="14349">
                  <c:v>0.41324300000000003</c:v>
                </c:pt>
                <c:pt idx="14350">
                  <c:v>0.40576099999999998</c:v>
                </c:pt>
                <c:pt idx="14351">
                  <c:v>0.40664899999999998</c:v>
                </c:pt>
                <c:pt idx="14352">
                  <c:v>0.40775899999999998</c:v>
                </c:pt>
                <c:pt idx="14353">
                  <c:v>0.40577000000000002</c:v>
                </c:pt>
                <c:pt idx="14354">
                  <c:v>0.405752</c:v>
                </c:pt>
                <c:pt idx="14355">
                  <c:v>0.40254299999999998</c:v>
                </c:pt>
                <c:pt idx="14356">
                  <c:v>0.40496599999999999</c:v>
                </c:pt>
                <c:pt idx="14357">
                  <c:v>0.414186</c:v>
                </c:pt>
                <c:pt idx="14358">
                  <c:v>0.40440199999999998</c:v>
                </c:pt>
                <c:pt idx="14359">
                  <c:v>0.41098600000000002</c:v>
                </c:pt>
                <c:pt idx="14360">
                  <c:v>0.40559499999999998</c:v>
                </c:pt>
                <c:pt idx="14361">
                  <c:v>0.40267199999999997</c:v>
                </c:pt>
                <c:pt idx="14362">
                  <c:v>0.40810999999999997</c:v>
                </c:pt>
                <c:pt idx="14363">
                  <c:v>0.40084999999999998</c:v>
                </c:pt>
                <c:pt idx="14364">
                  <c:v>0.414935</c:v>
                </c:pt>
                <c:pt idx="14365">
                  <c:v>0.41461100000000001</c:v>
                </c:pt>
                <c:pt idx="14366">
                  <c:v>0.41067199999999998</c:v>
                </c:pt>
                <c:pt idx="14367">
                  <c:v>0.40853499999999998</c:v>
                </c:pt>
                <c:pt idx="14368">
                  <c:v>0.39893600000000001</c:v>
                </c:pt>
                <c:pt idx="14369">
                  <c:v>0.41286299999999998</c:v>
                </c:pt>
                <c:pt idx="14370">
                  <c:v>0.40430899999999997</c:v>
                </c:pt>
                <c:pt idx="14371">
                  <c:v>0.40643600000000002</c:v>
                </c:pt>
                <c:pt idx="14372">
                  <c:v>0.40947899999999998</c:v>
                </c:pt>
                <c:pt idx="14373">
                  <c:v>0.41192000000000001</c:v>
                </c:pt>
                <c:pt idx="14374">
                  <c:v>0.40294999999999997</c:v>
                </c:pt>
                <c:pt idx="14375">
                  <c:v>0.40560400000000002</c:v>
                </c:pt>
                <c:pt idx="14376">
                  <c:v>0.40952499999999997</c:v>
                </c:pt>
                <c:pt idx="14377">
                  <c:v>0.41483300000000001</c:v>
                </c:pt>
                <c:pt idx="14378">
                  <c:v>0.40969100000000003</c:v>
                </c:pt>
                <c:pt idx="14379">
                  <c:v>0.40855399999999997</c:v>
                </c:pt>
                <c:pt idx="14380">
                  <c:v>0.40939500000000001</c:v>
                </c:pt>
                <c:pt idx="14381">
                  <c:v>0.408609</c:v>
                </c:pt>
                <c:pt idx="14382">
                  <c:v>0.40243200000000001</c:v>
                </c:pt>
                <c:pt idx="14383">
                  <c:v>0.41179100000000002</c:v>
                </c:pt>
                <c:pt idx="14384">
                  <c:v>0.400841</c:v>
                </c:pt>
                <c:pt idx="14385">
                  <c:v>0.40648200000000001</c:v>
                </c:pt>
                <c:pt idx="14386">
                  <c:v>0.41269699999999998</c:v>
                </c:pt>
                <c:pt idx="14387">
                  <c:v>0.414852</c:v>
                </c:pt>
                <c:pt idx="14388">
                  <c:v>0.39923199999999998</c:v>
                </c:pt>
                <c:pt idx="14389">
                  <c:v>0.40556700000000001</c:v>
                </c:pt>
                <c:pt idx="14390">
                  <c:v>0.40732400000000002</c:v>
                </c:pt>
                <c:pt idx="14391">
                  <c:v>0.39454299999999998</c:v>
                </c:pt>
                <c:pt idx="14392">
                  <c:v>0.40876699999999999</c:v>
                </c:pt>
                <c:pt idx="14393">
                  <c:v>0.413576</c:v>
                </c:pt>
                <c:pt idx="14394">
                  <c:v>0.40807300000000002</c:v>
                </c:pt>
                <c:pt idx="14395">
                  <c:v>0.40330100000000002</c:v>
                </c:pt>
                <c:pt idx="14396">
                  <c:v>0.39975899999999998</c:v>
                </c:pt>
                <c:pt idx="14397">
                  <c:v>0.399926</c:v>
                </c:pt>
                <c:pt idx="14398">
                  <c:v>0.400536</c:v>
                </c:pt>
                <c:pt idx="14399">
                  <c:v>0.41445399999999999</c:v>
                </c:pt>
                <c:pt idx="14400">
                  <c:v>0.40645500000000001</c:v>
                </c:pt>
                <c:pt idx="14401">
                  <c:v>0.40580699999999997</c:v>
                </c:pt>
                <c:pt idx="14402">
                  <c:v>0.40466999999999997</c:v>
                </c:pt>
                <c:pt idx="14403">
                  <c:v>0.40221000000000001</c:v>
                </c:pt>
                <c:pt idx="14404">
                  <c:v>0.39155600000000002</c:v>
                </c:pt>
                <c:pt idx="14405">
                  <c:v>0.40210800000000002</c:v>
                </c:pt>
                <c:pt idx="14406">
                  <c:v>0.40897899999999998</c:v>
                </c:pt>
                <c:pt idx="14407">
                  <c:v>0.413076</c:v>
                </c:pt>
                <c:pt idx="14408">
                  <c:v>0.407111</c:v>
                </c:pt>
                <c:pt idx="14409">
                  <c:v>0.40249699999999999</c:v>
                </c:pt>
                <c:pt idx="14410">
                  <c:v>0.40792499999999998</c:v>
                </c:pt>
                <c:pt idx="14411">
                  <c:v>0.41026499999999999</c:v>
                </c:pt>
                <c:pt idx="14412">
                  <c:v>0.40311599999999997</c:v>
                </c:pt>
                <c:pt idx="14413">
                  <c:v>0.39164900000000002</c:v>
                </c:pt>
                <c:pt idx="14414">
                  <c:v>0.40802699999999997</c:v>
                </c:pt>
                <c:pt idx="14415">
                  <c:v>0.41545300000000002</c:v>
                </c:pt>
                <c:pt idx="14416">
                  <c:v>0.39909299999999998</c:v>
                </c:pt>
                <c:pt idx="14417">
                  <c:v>0.404864</c:v>
                </c:pt>
                <c:pt idx="14418">
                  <c:v>0.40347699999999997</c:v>
                </c:pt>
                <c:pt idx="14419">
                  <c:v>0.40602899999999997</c:v>
                </c:pt>
                <c:pt idx="14420">
                  <c:v>0.39416400000000001</c:v>
                </c:pt>
                <c:pt idx="14421">
                  <c:v>0.40959000000000001</c:v>
                </c:pt>
                <c:pt idx="14422">
                  <c:v>0.40567799999999998</c:v>
                </c:pt>
                <c:pt idx="14423">
                  <c:v>0.39983299999999999</c:v>
                </c:pt>
                <c:pt idx="14424">
                  <c:v>0.40516000000000002</c:v>
                </c:pt>
                <c:pt idx="14425">
                  <c:v>0.41219800000000001</c:v>
                </c:pt>
                <c:pt idx="14426">
                  <c:v>0.40123900000000001</c:v>
                </c:pt>
                <c:pt idx="14427">
                  <c:v>0.40023999999999998</c:v>
                </c:pt>
                <c:pt idx="14428">
                  <c:v>0.40135900000000002</c:v>
                </c:pt>
                <c:pt idx="14429">
                  <c:v>0.41175400000000001</c:v>
                </c:pt>
                <c:pt idx="14430">
                  <c:v>0.40209899999999998</c:v>
                </c:pt>
                <c:pt idx="14431">
                  <c:v>0.40511399999999997</c:v>
                </c:pt>
                <c:pt idx="14432">
                  <c:v>0.40249699999999999</c:v>
                </c:pt>
                <c:pt idx="14433">
                  <c:v>0.408748</c:v>
                </c:pt>
                <c:pt idx="14434">
                  <c:v>0.40657500000000002</c:v>
                </c:pt>
                <c:pt idx="14435">
                  <c:v>0.40699099999999999</c:v>
                </c:pt>
                <c:pt idx="14436">
                  <c:v>0.40235799999999999</c:v>
                </c:pt>
                <c:pt idx="14437">
                  <c:v>0.412022</c:v>
                </c:pt>
                <c:pt idx="14438">
                  <c:v>0.39886199999999999</c:v>
                </c:pt>
                <c:pt idx="14439">
                  <c:v>0.398982</c:v>
                </c:pt>
                <c:pt idx="14440">
                  <c:v>0.40153499999999998</c:v>
                </c:pt>
                <c:pt idx="14441">
                  <c:v>0.411939</c:v>
                </c:pt>
                <c:pt idx="14442">
                  <c:v>0.40122000000000002</c:v>
                </c:pt>
                <c:pt idx="14443">
                  <c:v>0.40812900000000002</c:v>
                </c:pt>
                <c:pt idx="14444">
                  <c:v>0.40049000000000001</c:v>
                </c:pt>
                <c:pt idx="14445">
                  <c:v>0.40465099999999998</c:v>
                </c:pt>
                <c:pt idx="14446">
                  <c:v>0.39923199999999998</c:v>
                </c:pt>
                <c:pt idx="14447">
                  <c:v>0.41239199999999998</c:v>
                </c:pt>
                <c:pt idx="14448">
                  <c:v>0.395117</c:v>
                </c:pt>
                <c:pt idx="14449">
                  <c:v>0.40161799999999998</c:v>
                </c:pt>
                <c:pt idx="14450">
                  <c:v>0.390484</c:v>
                </c:pt>
                <c:pt idx="14451">
                  <c:v>0.39733600000000002</c:v>
                </c:pt>
                <c:pt idx="14452">
                  <c:v>0.39707700000000001</c:v>
                </c:pt>
                <c:pt idx="14453">
                  <c:v>0.39009500000000003</c:v>
                </c:pt>
                <c:pt idx="14454">
                  <c:v>0.39924100000000001</c:v>
                </c:pt>
                <c:pt idx="14455">
                  <c:v>0.403144</c:v>
                </c:pt>
                <c:pt idx="14456">
                  <c:v>0.39705000000000001</c:v>
                </c:pt>
                <c:pt idx="14457">
                  <c:v>0.41045900000000002</c:v>
                </c:pt>
                <c:pt idx="14458">
                  <c:v>0.40174700000000002</c:v>
                </c:pt>
                <c:pt idx="14459">
                  <c:v>0.39985199999999999</c:v>
                </c:pt>
                <c:pt idx="14460">
                  <c:v>0.396171</c:v>
                </c:pt>
                <c:pt idx="14461">
                  <c:v>0.40220099999999998</c:v>
                </c:pt>
                <c:pt idx="14462">
                  <c:v>0.401729</c:v>
                </c:pt>
                <c:pt idx="14463">
                  <c:v>0.40423500000000001</c:v>
                </c:pt>
                <c:pt idx="14464">
                  <c:v>0.39177800000000002</c:v>
                </c:pt>
                <c:pt idx="14465">
                  <c:v>0.395117</c:v>
                </c:pt>
                <c:pt idx="14466">
                  <c:v>0.39616200000000001</c:v>
                </c:pt>
                <c:pt idx="14467">
                  <c:v>0.40662100000000001</c:v>
                </c:pt>
                <c:pt idx="14468">
                  <c:v>0.40355999999999997</c:v>
                </c:pt>
                <c:pt idx="14469">
                  <c:v>0.39874199999999999</c:v>
                </c:pt>
                <c:pt idx="14470">
                  <c:v>0.39704</c:v>
                </c:pt>
                <c:pt idx="14471">
                  <c:v>0.39932499999999999</c:v>
                </c:pt>
                <c:pt idx="14472">
                  <c:v>0.39345200000000002</c:v>
                </c:pt>
                <c:pt idx="14473">
                  <c:v>0.38661800000000002</c:v>
                </c:pt>
                <c:pt idx="14474">
                  <c:v>0.40274599999999999</c:v>
                </c:pt>
                <c:pt idx="14475">
                  <c:v>0.38982699999999998</c:v>
                </c:pt>
                <c:pt idx="14476">
                  <c:v>0.39865899999999999</c:v>
                </c:pt>
                <c:pt idx="14477">
                  <c:v>0.39389600000000002</c:v>
                </c:pt>
                <c:pt idx="14478">
                  <c:v>0.40337499999999998</c:v>
                </c:pt>
                <c:pt idx="14479">
                  <c:v>0.40274599999999999</c:v>
                </c:pt>
                <c:pt idx="14480">
                  <c:v>0.396208</c:v>
                </c:pt>
                <c:pt idx="14481">
                  <c:v>0.39741900000000002</c:v>
                </c:pt>
                <c:pt idx="14482">
                  <c:v>0.38970700000000003</c:v>
                </c:pt>
                <c:pt idx="14483">
                  <c:v>0.39941700000000002</c:v>
                </c:pt>
                <c:pt idx="14484">
                  <c:v>0.39049299999999998</c:v>
                </c:pt>
                <c:pt idx="14485">
                  <c:v>0.39541300000000001</c:v>
                </c:pt>
                <c:pt idx="14486">
                  <c:v>0.39566200000000001</c:v>
                </c:pt>
                <c:pt idx="14487">
                  <c:v>0.39555099999999999</c:v>
                </c:pt>
                <c:pt idx="14488">
                  <c:v>0.40054499999999998</c:v>
                </c:pt>
                <c:pt idx="14489">
                  <c:v>0.397503</c:v>
                </c:pt>
                <c:pt idx="14490">
                  <c:v>0.38708999999999999</c:v>
                </c:pt>
                <c:pt idx="14491">
                  <c:v>0.39369300000000002</c:v>
                </c:pt>
                <c:pt idx="14492">
                  <c:v>0.406862</c:v>
                </c:pt>
                <c:pt idx="14493">
                  <c:v>0.38669199999999998</c:v>
                </c:pt>
                <c:pt idx="14494">
                  <c:v>0.39464500000000002</c:v>
                </c:pt>
                <c:pt idx="14495">
                  <c:v>0.39951900000000001</c:v>
                </c:pt>
                <c:pt idx="14496">
                  <c:v>0.39592100000000002</c:v>
                </c:pt>
                <c:pt idx="14497">
                  <c:v>0.39234200000000002</c:v>
                </c:pt>
                <c:pt idx="14498">
                  <c:v>0.38744099999999998</c:v>
                </c:pt>
                <c:pt idx="14499">
                  <c:v>0.39291599999999999</c:v>
                </c:pt>
                <c:pt idx="14500">
                  <c:v>0.40659299999999998</c:v>
                </c:pt>
                <c:pt idx="14501">
                  <c:v>0.40417999999999998</c:v>
                </c:pt>
                <c:pt idx="14502">
                  <c:v>0.38832899999999998</c:v>
                </c:pt>
                <c:pt idx="14503">
                  <c:v>0.40790700000000002</c:v>
                </c:pt>
                <c:pt idx="14504">
                  <c:v>0.40011099999999999</c:v>
                </c:pt>
                <c:pt idx="14505">
                  <c:v>0.38686799999999999</c:v>
                </c:pt>
                <c:pt idx="14506">
                  <c:v>0.37947900000000001</c:v>
                </c:pt>
                <c:pt idx="14507">
                  <c:v>0.39025199999999999</c:v>
                </c:pt>
                <c:pt idx="14508">
                  <c:v>0.37945099999999998</c:v>
                </c:pt>
                <c:pt idx="14509">
                  <c:v>0.39154699999999998</c:v>
                </c:pt>
                <c:pt idx="14510">
                  <c:v>0.38531399999999999</c:v>
                </c:pt>
                <c:pt idx="14511">
                  <c:v>0.39093699999999998</c:v>
                </c:pt>
                <c:pt idx="14512">
                  <c:v>0.381106</c:v>
                </c:pt>
                <c:pt idx="14513">
                  <c:v>0.388652</c:v>
                </c:pt>
                <c:pt idx="14514">
                  <c:v>0.38420399999999999</c:v>
                </c:pt>
                <c:pt idx="14515">
                  <c:v>0.39079799999999998</c:v>
                </c:pt>
                <c:pt idx="14516">
                  <c:v>0.39176</c:v>
                </c:pt>
                <c:pt idx="14517">
                  <c:v>0.38968799999999998</c:v>
                </c:pt>
                <c:pt idx="14518">
                  <c:v>0.38605400000000001</c:v>
                </c:pt>
                <c:pt idx="14519">
                  <c:v>0.37892399999999998</c:v>
                </c:pt>
                <c:pt idx="14520">
                  <c:v>0.39568999999999999</c:v>
                </c:pt>
                <c:pt idx="14521">
                  <c:v>0.39997199999999999</c:v>
                </c:pt>
                <c:pt idx="14522">
                  <c:v>0.395034</c:v>
                </c:pt>
                <c:pt idx="14523">
                  <c:v>0.38916099999999998</c:v>
                </c:pt>
                <c:pt idx="14524">
                  <c:v>0.38990999999999998</c:v>
                </c:pt>
                <c:pt idx="14525">
                  <c:v>0.38392700000000002</c:v>
                </c:pt>
                <c:pt idx="14526">
                  <c:v>0.39066899999999999</c:v>
                </c:pt>
                <c:pt idx="14527">
                  <c:v>0.38824599999999998</c:v>
                </c:pt>
                <c:pt idx="14528">
                  <c:v>0.38775500000000002</c:v>
                </c:pt>
                <c:pt idx="14529">
                  <c:v>0.39137100000000002</c:v>
                </c:pt>
                <c:pt idx="14530">
                  <c:v>0.39044699999999999</c:v>
                </c:pt>
                <c:pt idx="14531">
                  <c:v>0.38947599999999999</c:v>
                </c:pt>
                <c:pt idx="14532">
                  <c:v>0.39685500000000001</c:v>
                </c:pt>
                <c:pt idx="14533">
                  <c:v>0.39922299999999999</c:v>
                </c:pt>
                <c:pt idx="14534">
                  <c:v>0.38362200000000002</c:v>
                </c:pt>
                <c:pt idx="14535">
                  <c:v>0.38762600000000003</c:v>
                </c:pt>
                <c:pt idx="14536">
                  <c:v>0.403532</c:v>
                </c:pt>
                <c:pt idx="14537">
                  <c:v>0.395237</c:v>
                </c:pt>
                <c:pt idx="14538">
                  <c:v>0.39238899999999999</c:v>
                </c:pt>
                <c:pt idx="14539">
                  <c:v>0.38856000000000002</c:v>
                </c:pt>
                <c:pt idx="14540">
                  <c:v>0.38314999999999999</c:v>
                </c:pt>
                <c:pt idx="14541">
                  <c:v>0.37563099999999999</c:v>
                </c:pt>
                <c:pt idx="14542">
                  <c:v>0.38539699999999999</c:v>
                </c:pt>
                <c:pt idx="14543">
                  <c:v>0.38739499999999999</c:v>
                </c:pt>
                <c:pt idx="14544">
                  <c:v>0.37945099999999998</c:v>
                </c:pt>
                <c:pt idx="14545">
                  <c:v>0.388486</c:v>
                </c:pt>
                <c:pt idx="14546">
                  <c:v>0.386766</c:v>
                </c:pt>
                <c:pt idx="14547">
                  <c:v>0.38086599999999998</c:v>
                </c:pt>
                <c:pt idx="14548">
                  <c:v>0.38084699999999999</c:v>
                </c:pt>
                <c:pt idx="14549">
                  <c:v>0.38489800000000002</c:v>
                </c:pt>
                <c:pt idx="14550">
                  <c:v>0.39231500000000002</c:v>
                </c:pt>
                <c:pt idx="14551">
                  <c:v>0.38245600000000002</c:v>
                </c:pt>
                <c:pt idx="14552">
                  <c:v>0.38465700000000003</c:v>
                </c:pt>
                <c:pt idx="14553">
                  <c:v>0.38501800000000003</c:v>
                </c:pt>
                <c:pt idx="14554">
                  <c:v>0.38537900000000003</c:v>
                </c:pt>
                <c:pt idx="14555">
                  <c:v>0.37368000000000001</c:v>
                </c:pt>
                <c:pt idx="14556">
                  <c:v>0.37759199999999998</c:v>
                </c:pt>
                <c:pt idx="14557">
                  <c:v>0.37836900000000001</c:v>
                </c:pt>
                <c:pt idx="14558">
                  <c:v>0.38254899999999997</c:v>
                </c:pt>
                <c:pt idx="14559">
                  <c:v>0.38671</c:v>
                </c:pt>
                <c:pt idx="14560">
                  <c:v>0.38352900000000001</c:v>
                </c:pt>
                <c:pt idx="14561">
                  <c:v>0.39419199999999999</c:v>
                </c:pt>
                <c:pt idx="14562">
                  <c:v>0.39880700000000002</c:v>
                </c:pt>
                <c:pt idx="14563">
                  <c:v>0.39906599999999998</c:v>
                </c:pt>
                <c:pt idx="14564">
                  <c:v>0.38774599999999998</c:v>
                </c:pt>
                <c:pt idx="14565">
                  <c:v>0.40179399999999998</c:v>
                </c:pt>
                <c:pt idx="14566">
                  <c:v>0.38570199999999999</c:v>
                </c:pt>
                <c:pt idx="14567">
                  <c:v>0.38725599999999999</c:v>
                </c:pt>
                <c:pt idx="14568">
                  <c:v>0.39132499999999998</c:v>
                </c:pt>
                <c:pt idx="14569">
                  <c:v>0.38220700000000002</c:v>
                </c:pt>
                <c:pt idx="14570">
                  <c:v>0.39860299999999999</c:v>
                </c:pt>
                <c:pt idx="14571">
                  <c:v>0.39225900000000002</c:v>
                </c:pt>
                <c:pt idx="14572">
                  <c:v>0.376917</c:v>
                </c:pt>
                <c:pt idx="14573">
                  <c:v>0.37772099999999997</c:v>
                </c:pt>
                <c:pt idx="14574">
                  <c:v>0.39218500000000001</c:v>
                </c:pt>
                <c:pt idx="14575">
                  <c:v>0.41304800000000003</c:v>
                </c:pt>
                <c:pt idx="14576">
                  <c:v>0.424433</c:v>
                </c:pt>
                <c:pt idx="14577">
                  <c:v>0.38428699999999999</c:v>
                </c:pt>
                <c:pt idx="14578">
                  <c:v>0.38666400000000001</c:v>
                </c:pt>
                <c:pt idx="14579">
                  <c:v>0.39537600000000001</c:v>
                </c:pt>
                <c:pt idx="14580">
                  <c:v>0.38605400000000001</c:v>
                </c:pt>
                <c:pt idx="14581">
                  <c:v>0.385185</c:v>
                </c:pt>
                <c:pt idx="14582">
                  <c:v>0.39526499999999998</c:v>
                </c:pt>
                <c:pt idx="14583">
                  <c:v>0.38360300000000003</c:v>
                </c:pt>
                <c:pt idx="14584">
                  <c:v>0.40332899999999999</c:v>
                </c:pt>
                <c:pt idx="14585">
                  <c:v>0.41524899999999998</c:v>
                </c:pt>
                <c:pt idx="14586">
                  <c:v>0.40429100000000001</c:v>
                </c:pt>
                <c:pt idx="14587">
                  <c:v>0.40554800000000002</c:v>
                </c:pt>
                <c:pt idx="14588">
                  <c:v>0.39021499999999998</c:v>
                </c:pt>
                <c:pt idx="14589">
                  <c:v>0.38880999999999999</c:v>
                </c:pt>
                <c:pt idx="14590">
                  <c:v>0.38547100000000001</c:v>
                </c:pt>
                <c:pt idx="14591">
                  <c:v>0.39780799999999999</c:v>
                </c:pt>
                <c:pt idx="14592">
                  <c:v>0.38441700000000001</c:v>
                </c:pt>
                <c:pt idx="14593">
                  <c:v>0.38957700000000001</c:v>
                </c:pt>
                <c:pt idx="14594">
                  <c:v>0.38261400000000001</c:v>
                </c:pt>
                <c:pt idx="14595">
                  <c:v>0.38886500000000002</c:v>
                </c:pt>
                <c:pt idx="14596">
                  <c:v>0.38850499999999999</c:v>
                </c:pt>
                <c:pt idx="14597">
                  <c:v>0.39172299999999999</c:v>
                </c:pt>
                <c:pt idx="14598">
                  <c:v>0.40449400000000002</c:v>
                </c:pt>
                <c:pt idx="14599">
                  <c:v>0.39908399999999999</c:v>
                </c:pt>
                <c:pt idx="14600">
                  <c:v>0.377361</c:v>
                </c:pt>
                <c:pt idx="14601">
                  <c:v>0.38902199999999998</c:v>
                </c:pt>
                <c:pt idx="14602">
                  <c:v>0.38513799999999998</c:v>
                </c:pt>
                <c:pt idx="14603">
                  <c:v>0.39275900000000002</c:v>
                </c:pt>
                <c:pt idx="14604">
                  <c:v>0.387654</c:v>
                </c:pt>
                <c:pt idx="14605">
                  <c:v>0.38191999999999998</c:v>
                </c:pt>
                <c:pt idx="14606">
                  <c:v>0.37964500000000001</c:v>
                </c:pt>
                <c:pt idx="14607">
                  <c:v>0.38395499999999999</c:v>
                </c:pt>
                <c:pt idx="14608">
                  <c:v>0.37775799999999998</c:v>
                </c:pt>
                <c:pt idx="14609">
                  <c:v>0.38261400000000001</c:v>
                </c:pt>
                <c:pt idx="14610">
                  <c:v>0.38750600000000002</c:v>
                </c:pt>
                <c:pt idx="14611">
                  <c:v>0.37191400000000002</c:v>
                </c:pt>
                <c:pt idx="14612">
                  <c:v>0.39358199999999999</c:v>
                </c:pt>
                <c:pt idx="14613">
                  <c:v>0.39456200000000002</c:v>
                </c:pt>
                <c:pt idx="14614">
                  <c:v>0.38471300000000003</c:v>
                </c:pt>
                <c:pt idx="14615">
                  <c:v>0.37822099999999997</c:v>
                </c:pt>
                <c:pt idx="14616">
                  <c:v>0.41166999999999998</c:v>
                </c:pt>
                <c:pt idx="14617">
                  <c:v>0.37063800000000002</c:v>
                </c:pt>
                <c:pt idx="14618">
                  <c:v>0.39678099999999999</c:v>
                </c:pt>
                <c:pt idx="14619">
                  <c:v>0.38592399999999999</c:v>
                </c:pt>
                <c:pt idx="14620">
                  <c:v>0.37810100000000002</c:v>
                </c:pt>
                <c:pt idx="14621">
                  <c:v>0.40049899999999999</c:v>
                </c:pt>
                <c:pt idx="14622">
                  <c:v>0.40011099999999999</c:v>
                </c:pt>
                <c:pt idx="14623">
                  <c:v>0.40108199999999999</c:v>
                </c:pt>
                <c:pt idx="14624">
                  <c:v>0.38142100000000001</c:v>
                </c:pt>
                <c:pt idx="14625">
                  <c:v>0.382965</c:v>
                </c:pt>
                <c:pt idx="14626">
                  <c:v>0.37856299999999998</c:v>
                </c:pt>
                <c:pt idx="14627">
                  <c:v>0.37773099999999998</c:v>
                </c:pt>
                <c:pt idx="14628">
                  <c:v>0.39998099999999998</c:v>
                </c:pt>
                <c:pt idx="14629">
                  <c:v>0.38083800000000001</c:v>
                </c:pt>
                <c:pt idx="14630">
                  <c:v>0.37914599999999998</c:v>
                </c:pt>
                <c:pt idx="14631">
                  <c:v>0.37172899999999998</c:v>
                </c:pt>
                <c:pt idx="14632">
                  <c:v>0.38784800000000003</c:v>
                </c:pt>
                <c:pt idx="14633">
                  <c:v>0.39209300000000002</c:v>
                </c:pt>
                <c:pt idx="14634">
                  <c:v>0.38002399999999997</c:v>
                </c:pt>
                <c:pt idx="14635">
                  <c:v>0.37671300000000002</c:v>
                </c:pt>
                <c:pt idx="14636">
                  <c:v>0.37296800000000002</c:v>
                </c:pt>
                <c:pt idx="14637">
                  <c:v>0.37271799999999999</c:v>
                </c:pt>
                <c:pt idx="14638">
                  <c:v>0.38352900000000001</c:v>
                </c:pt>
                <c:pt idx="14639">
                  <c:v>0.38236399999999998</c:v>
                </c:pt>
                <c:pt idx="14640">
                  <c:v>0.394146</c:v>
                </c:pt>
                <c:pt idx="14641">
                  <c:v>0.39033600000000002</c:v>
                </c:pt>
                <c:pt idx="14642">
                  <c:v>0.376695</c:v>
                </c:pt>
                <c:pt idx="14643">
                  <c:v>0.38675700000000002</c:v>
                </c:pt>
                <c:pt idx="14644">
                  <c:v>0.38115199999999999</c:v>
                </c:pt>
                <c:pt idx="14645">
                  <c:v>0.39423799999999998</c:v>
                </c:pt>
                <c:pt idx="14646">
                  <c:v>0.397984</c:v>
                </c:pt>
                <c:pt idx="14647">
                  <c:v>0.38390800000000003</c:v>
                </c:pt>
                <c:pt idx="14648">
                  <c:v>0.38486999999999999</c:v>
                </c:pt>
                <c:pt idx="14649">
                  <c:v>0.37510399999999999</c:v>
                </c:pt>
                <c:pt idx="14650">
                  <c:v>0.38183699999999998</c:v>
                </c:pt>
                <c:pt idx="14651">
                  <c:v>0.37922</c:v>
                </c:pt>
                <c:pt idx="14652">
                  <c:v>0.406418</c:v>
                </c:pt>
                <c:pt idx="14653">
                  <c:v>0.37922</c:v>
                </c:pt>
                <c:pt idx="14654">
                  <c:v>0.37491000000000002</c:v>
                </c:pt>
                <c:pt idx="14655">
                  <c:v>0.37822099999999997</c:v>
                </c:pt>
                <c:pt idx="14656">
                  <c:v>0.37119200000000002</c:v>
                </c:pt>
                <c:pt idx="14657">
                  <c:v>0.38696000000000003</c:v>
                </c:pt>
                <c:pt idx="14658">
                  <c:v>0.37697199999999997</c:v>
                </c:pt>
                <c:pt idx="14659">
                  <c:v>0.38585999999999998</c:v>
                </c:pt>
                <c:pt idx="14660">
                  <c:v>0.37547399999999997</c:v>
                </c:pt>
                <c:pt idx="14661">
                  <c:v>0.37463299999999999</c:v>
                </c:pt>
                <c:pt idx="14662">
                  <c:v>0.37939499999999998</c:v>
                </c:pt>
                <c:pt idx="14663">
                  <c:v>0.37872</c:v>
                </c:pt>
                <c:pt idx="14664">
                  <c:v>0.382216</c:v>
                </c:pt>
                <c:pt idx="14665">
                  <c:v>0.38280799999999998</c:v>
                </c:pt>
                <c:pt idx="14666">
                  <c:v>0.38821800000000001</c:v>
                </c:pt>
                <c:pt idx="14667">
                  <c:v>0.39316499999999999</c:v>
                </c:pt>
                <c:pt idx="14668">
                  <c:v>0.38224399999999997</c:v>
                </c:pt>
                <c:pt idx="14669">
                  <c:v>0.40049000000000001</c:v>
                </c:pt>
                <c:pt idx="14670">
                  <c:v>0.40145199999999998</c:v>
                </c:pt>
                <c:pt idx="14671">
                  <c:v>0.40381</c:v>
                </c:pt>
                <c:pt idx="14672">
                  <c:v>0.38647900000000002</c:v>
                </c:pt>
                <c:pt idx="14673">
                  <c:v>0.38292799999999999</c:v>
                </c:pt>
                <c:pt idx="14674">
                  <c:v>0.38057000000000002</c:v>
                </c:pt>
                <c:pt idx="14675">
                  <c:v>0.395237</c:v>
                </c:pt>
                <c:pt idx="14676">
                  <c:v>0.37843399999999999</c:v>
                </c:pt>
                <c:pt idx="14677">
                  <c:v>0.386627</c:v>
                </c:pt>
                <c:pt idx="14678">
                  <c:v>0.37622299999999997</c:v>
                </c:pt>
                <c:pt idx="14679">
                  <c:v>0.37417</c:v>
                </c:pt>
                <c:pt idx="14680">
                  <c:v>0.39127899999999999</c:v>
                </c:pt>
                <c:pt idx="14681">
                  <c:v>0.39646700000000001</c:v>
                </c:pt>
                <c:pt idx="14682">
                  <c:v>0.38081999999999999</c:v>
                </c:pt>
                <c:pt idx="14683">
                  <c:v>0.39165800000000001</c:v>
                </c:pt>
                <c:pt idx="14684">
                  <c:v>0.38866200000000001</c:v>
                </c:pt>
                <c:pt idx="14685">
                  <c:v>0.39188899999999999</c:v>
                </c:pt>
                <c:pt idx="14686">
                  <c:v>0.39902900000000002</c:v>
                </c:pt>
                <c:pt idx="14687">
                  <c:v>0.39945399999999998</c:v>
                </c:pt>
                <c:pt idx="14688">
                  <c:v>0.388625</c:v>
                </c:pt>
                <c:pt idx="14689">
                  <c:v>0.38258599999999998</c:v>
                </c:pt>
                <c:pt idx="14690">
                  <c:v>0.38545299999999999</c:v>
                </c:pt>
                <c:pt idx="14691">
                  <c:v>0.38224399999999997</c:v>
                </c:pt>
                <c:pt idx="14692">
                  <c:v>0.36932399999999999</c:v>
                </c:pt>
                <c:pt idx="14693">
                  <c:v>0.39128800000000002</c:v>
                </c:pt>
                <c:pt idx="14694">
                  <c:v>0.382743</c:v>
                </c:pt>
                <c:pt idx="14695">
                  <c:v>0.37359700000000001</c:v>
                </c:pt>
                <c:pt idx="14696">
                  <c:v>0.386488</c:v>
                </c:pt>
                <c:pt idx="14697">
                  <c:v>0.38914300000000002</c:v>
                </c:pt>
                <c:pt idx="14698">
                  <c:v>0.38667299999999999</c:v>
                </c:pt>
                <c:pt idx="14699">
                  <c:v>0.37739800000000001</c:v>
                </c:pt>
                <c:pt idx="14700">
                  <c:v>0.380662</c:v>
                </c:pt>
                <c:pt idx="14701">
                  <c:v>0.39334999999999998</c:v>
                </c:pt>
                <c:pt idx="14702">
                  <c:v>0.39292500000000002</c:v>
                </c:pt>
                <c:pt idx="14703">
                  <c:v>0.40020299999999998</c:v>
                </c:pt>
                <c:pt idx="14704">
                  <c:v>0.39318399999999998</c:v>
                </c:pt>
                <c:pt idx="14705">
                  <c:v>0.39275900000000002</c:v>
                </c:pt>
                <c:pt idx="14706">
                  <c:v>0.40038800000000002</c:v>
                </c:pt>
                <c:pt idx="14707">
                  <c:v>0.39755800000000002</c:v>
                </c:pt>
                <c:pt idx="14708">
                  <c:v>0.400092</c:v>
                </c:pt>
                <c:pt idx="14709">
                  <c:v>0.400148</c:v>
                </c:pt>
                <c:pt idx="14710">
                  <c:v>0.40101700000000001</c:v>
                </c:pt>
                <c:pt idx="14711">
                  <c:v>0.38651600000000003</c:v>
                </c:pt>
                <c:pt idx="14712">
                  <c:v>0.37623299999999998</c:v>
                </c:pt>
                <c:pt idx="14713">
                  <c:v>0.37140499999999999</c:v>
                </c:pt>
                <c:pt idx="14714">
                  <c:v>0.379386</c:v>
                </c:pt>
                <c:pt idx="14715">
                  <c:v>0.37321799999999999</c:v>
                </c:pt>
                <c:pt idx="14716">
                  <c:v>0.37883099999999997</c:v>
                </c:pt>
                <c:pt idx="14717">
                  <c:v>0.369149</c:v>
                </c:pt>
                <c:pt idx="14718">
                  <c:v>0.38073600000000002</c:v>
                </c:pt>
                <c:pt idx="14719">
                  <c:v>0.388264</c:v>
                </c:pt>
                <c:pt idx="14720">
                  <c:v>0.39729900000000001</c:v>
                </c:pt>
                <c:pt idx="14721">
                  <c:v>0.39958300000000002</c:v>
                </c:pt>
                <c:pt idx="14722">
                  <c:v>0.40196900000000002</c:v>
                </c:pt>
                <c:pt idx="14723">
                  <c:v>0.376334</c:v>
                </c:pt>
                <c:pt idx="14724">
                  <c:v>0.37459599999999998</c:v>
                </c:pt>
                <c:pt idx="14725">
                  <c:v>0.37477100000000002</c:v>
                </c:pt>
                <c:pt idx="14726">
                  <c:v>0.38904100000000003</c:v>
                </c:pt>
                <c:pt idx="14727">
                  <c:v>0.38430599999999998</c:v>
                </c:pt>
                <c:pt idx="14728">
                  <c:v>0.37874799999999997</c:v>
                </c:pt>
                <c:pt idx="14729">
                  <c:v>0.388042</c:v>
                </c:pt>
                <c:pt idx="14730">
                  <c:v>0.37751800000000002</c:v>
                </c:pt>
                <c:pt idx="14731">
                  <c:v>0.373948</c:v>
                </c:pt>
                <c:pt idx="14732">
                  <c:v>0.38247500000000001</c:v>
                </c:pt>
                <c:pt idx="14733">
                  <c:v>0.390789</c:v>
                </c:pt>
                <c:pt idx="14734">
                  <c:v>0.37878499999999998</c:v>
                </c:pt>
                <c:pt idx="14735">
                  <c:v>0.36785400000000001</c:v>
                </c:pt>
                <c:pt idx="14736">
                  <c:v>0.381772</c:v>
                </c:pt>
                <c:pt idx="14737">
                  <c:v>0.369278</c:v>
                </c:pt>
                <c:pt idx="14738">
                  <c:v>0.367031</c:v>
                </c:pt>
                <c:pt idx="14739">
                  <c:v>0.36635600000000001</c:v>
                </c:pt>
                <c:pt idx="14740">
                  <c:v>0.36768800000000001</c:v>
                </c:pt>
                <c:pt idx="14741">
                  <c:v>0.39038200000000001</c:v>
                </c:pt>
                <c:pt idx="14742">
                  <c:v>0.37729600000000002</c:v>
                </c:pt>
                <c:pt idx="14743">
                  <c:v>0.37928400000000001</c:v>
                </c:pt>
                <c:pt idx="14744">
                  <c:v>0.389152</c:v>
                </c:pt>
                <c:pt idx="14745">
                  <c:v>0.378415</c:v>
                </c:pt>
                <c:pt idx="14746">
                  <c:v>0.37650099999999997</c:v>
                </c:pt>
                <c:pt idx="14747">
                  <c:v>0.37215399999999998</c:v>
                </c:pt>
                <c:pt idx="14748">
                  <c:v>0.368612</c:v>
                </c:pt>
                <c:pt idx="14749">
                  <c:v>0.380857</c:v>
                </c:pt>
                <c:pt idx="14750">
                  <c:v>0.37664900000000001</c:v>
                </c:pt>
                <c:pt idx="14751">
                  <c:v>0.37846099999999999</c:v>
                </c:pt>
                <c:pt idx="14752">
                  <c:v>0.394673</c:v>
                </c:pt>
                <c:pt idx="14753">
                  <c:v>0.38402900000000001</c:v>
                </c:pt>
                <c:pt idx="14754">
                  <c:v>0.38954</c:v>
                </c:pt>
                <c:pt idx="14755">
                  <c:v>0.37676900000000002</c:v>
                </c:pt>
                <c:pt idx="14756">
                  <c:v>0.38086599999999998</c:v>
                </c:pt>
                <c:pt idx="14757">
                  <c:v>0.37821199999999999</c:v>
                </c:pt>
                <c:pt idx="14758">
                  <c:v>0.398538</c:v>
                </c:pt>
                <c:pt idx="14759">
                  <c:v>0.37905299999999997</c:v>
                </c:pt>
                <c:pt idx="14760">
                  <c:v>0.40063799999999999</c:v>
                </c:pt>
                <c:pt idx="14761">
                  <c:v>0.38966099999999998</c:v>
                </c:pt>
                <c:pt idx="14762">
                  <c:v>0.376612</c:v>
                </c:pt>
                <c:pt idx="14763">
                  <c:v>0.37340299999999998</c:v>
                </c:pt>
                <c:pt idx="14764">
                  <c:v>0.37754599999999999</c:v>
                </c:pt>
                <c:pt idx="14765">
                  <c:v>0.38211400000000001</c:v>
                </c:pt>
                <c:pt idx="14766">
                  <c:v>0.38092100000000001</c:v>
                </c:pt>
                <c:pt idx="14767">
                  <c:v>0.37026799999999999</c:v>
                </c:pt>
                <c:pt idx="14768">
                  <c:v>0.37987599999999999</c:v>
                </c:pt>
                <c:pt idx="14769">
                  <c:v>0.38139299999999998</c:v>
                </c:pt>
                <c:pt idx="14770">
                  <c:v>0.39456200000000002</c:v>
                </c:pt>
                <c:pt idx="14771">
                  <c:v>0.37729600000000002</c:v>
                </c:pt>
                <c:pt idx="14772">
                  <c:v>0.37919199999999997</c:v>
                </c:pt>
                <c:pt idx="14773">
                  <c:v>0.387376</c:v>
                </c:pt>
                <c:pt idx="14774">
                  <c:v>0.37942300000000001</c:v>
                </c:pt>
                <c:pt idx="14775">
                  <c:v>0.38278000000000001</c:v>
                </c:pt>
                <c:pt idx="14776">
                  <c:v>0.38619300000000001</c:v>
                </c:pt>
                <c:pt idx="14777">
                  <c:v>0.38218800000000003</c:v>
                </c:pt>
                <c:pt idx="14778">
                  <c:v>0.37329200000000001</c:v>
                </c:pt>
                <c:pt idx="14779">
                  <c:v>0.37083199999999999</c:v>
                </c:pt>
                <c:pt idx="14780">
                  <c:v>0.37716699999999997</c:v>
                </c:pt>
                <c:pt idx="14781">
                  <c:v>0.36627300000000002</c:v>
                </c:pt>
                <c:pt idx="14782">
                  <c:v>0.37754599999999999</c:v>
                </c:pt>
                <c:pt idx="14783">
                  <c:v>0.38053300000000001</c:v>
                </c:pt>
                <c:pt idx="14784">
                  <c:v>0.36855700000000002</c:v>
                </c:pt>
                <c:pt idx="14785">
                  <c:v>0.37245899999999998</c:v>
                </c:pt>
                <c:pt idx="14786">
                  <c:v>0.376778</c:v>
                </c:pt>
                <c:pt idx="14787">
                  <c:v>0.37453999999999998</c:v>
                </c:pt>
                <c:pt idx="14788">
                  <c:v>0.373255</c:v>
                </c:pt>
                <c:pt idx="14789">
                  <c:v>0.37764799999999998</c:v>
                </c:pt>
                <c:pt idx="14790">
                  <c:v>0.37230200000000002</c:v>
                </c:pt>
                <c:pt idx="14791">
                  <c:v>0.37665799999999999</c:v>
                </c:pt>
                <c:pt idx="14792">
                  <c:v>0.38069900000000001</c:v>
                </c:pt>
                <c:pt idx="14793">
                  <c:v>0.38265100000000002</c:v>
                </c:pt>
                <c:pt idx="14794">
                  <c:v>0.36801099999999998</c:v>
                </c:pt>
                <c:pt idx="14795">
                  <c:v>0.37260700000000002</c:v>
                </c:pt>
                <c:pt idx="14796">
                  <c:v>0.37839699999999998</c:v>
                </c:pt>
                <c:pt idx="14797">
                  <c:v>0.39434900000000001</c:v>
                </c:pt>
                <c:pt idx="14798">
                  <c:v>0.37450299999999997</c:v>
                </c:pt>
                <c:pt idx="14799">
                  <c:v>0.37993199999999999</c:v>
                </c:pt>
                <c:pt idx="14800">
                  <c:v>0.377222</c:v>
                </c:pt>
                <c:pt idx="14801">
                  <c:v>0.36467300000000002</c:v>
                </c:pt>
                <c:pt idx="14802">
                  <c:v>0.38073600000000002</c:v>
                </c:pt>
                <c:pt idx="14803">
                  <c:v>0.38570199999999999</c:v>
                </c:pt>
                <c:pt idx="14804">
                  <c:v>0.37588100000000002</c:v>
                </c:pt>
                <c:pt idx="14805">
                  <c:v>0.37736999999999998</c:v>
                </c:pt>
                <c:pt idx="14806">
                  <c:v>0.37734200000000001</c:v>
                </c:pt>
                <c:pt idx="14807">
                  <c:v>0.374475</c:v>
                </c:pt>
                <c:pt idx="14808">
                  <c:v>0.37478099999999998</c:v>
                </c:pt>
                <c:pt idx="14809">
                  <c:v>0.37897900000000001</c:v>
                </c:pt>
                <c:pt idx="14810">
                  <c:v>0.38413999999999998</c:v>
                </c:pt>
                <c:pt idx="14811">
                  <c:v>0.37561299999999997</c:v>
                </c:pt>
                <c:pt idx="14812">
                  <c:v>0.37448500000000001</c:v>
                </c:pt>
                <c:pt idx="14813">
                  <c:v>0.370425</c:v>
                </c:pt>
                <c:pt idx="14814">
                  <c:v>0.37958999999999998</c:v>
                </c:pt>
                <c:pt idx="14815">
                  <c:v>0.39804800000000001</c:v>
                </c:pt>
                <c:pt idx="14816">
                  <c:v>0.39031700000000003</c:v>
                </c:pt>
                <c:pt idx="14817">
                  <c:v>0.370647</c:v>
                </c:pt>
                <c:pt idx="14818">
                  <c:v>0.37352299999999999</c:v>
                </c:pt>
                <c:pt idx="14819">
                  <c:v>0.366809</c:v>
                </c:pt>
                <c:pt idx="14820">
                  <c:v>0.369093</c:v>
                </c:pt>
                <c:pt idx="14821">
                  <c:v>0.38226199999999999</c:v>
                </c:pt>
                <c:pt idx="14822">
                  <c:v>0.36910199999999999</c:v>
                </c:pt>
                <c:pt idx="14823">
                  <c:v>0.37564999999999998</c:v>
                </c:pt>
                <c:pt idx="14824">
                  <c:v>0.37645499999999998</c:v>
                </c:pt>
                <c:pt idx="14825">
                  <c:v>0.39216699999999999</c:v>
                </c:pt>
                <c:pt idx="14826">
                  <c:v>0.38902199999999998</c:v>
                </c:pt>
                <c:pt idx="14827">
                  <c:v>0.36898199999999998</c:v>
                </c:pt>
                <c:pt idx="14828">
                  <c:v>0.37318099999999998</c:v>
                </c:pt>
                <c:pt idx="14829">
                  <c:v>0.366975</c:v>
                </c:pt>
                <c:pt idx="14830">
                  <c:v>0.377832</c:v>
                </c:pt>
                <c:pt idx="14831">
                  <c:v>0.38387100000000002</c:v>
                </c:pt>
                <c:pt idx="14832">
                  <c:v>0.37654700000000002</c:v>
                </c:pt>
                <c:pt idx="14833">
                  <c:v>0.37823899999999999</c:v>
                </c:pt>
                <c:pt idx="14834">
                  <c:v>0.38000600000000001</c:v>
                </c:pt>
                <c:pt idx="14835">
                  <c:v>0.37348599999999998</c:v>
                </c:pt>
                <c:pt idx="14836">
                  <c:v>0.38091199999999997</c:v>
                </c:pt>
                <c:pt idx="14837">
                  <c:v>0.36759500000000001</c:v>
                </c:pt>
                <c:pt idx="14838">
                  <c:v>0.37656600000000001</c:v>
                </c:pt>
                <c:pt idx="14839">
                  <c:v>0.38464799999999999</c:v>
                </c:pt>
                <c:pt idx="14840">
                  <c:v>0.37624200000000002</c:v>
                </c:pt>
                <c:pt idx="14841">
                  <c:v>0.383353</c:v>
                </c:pt>
                <c:pt idx="14842">
                  <c:v>0.37101699999999999</c:v>
                </c:pt>
                <c:pt idx="14843">
                  <c:v>0.36855700000000002</c:v>
                </c:pt>
                <c:pt idx="14844">
                  <c:v>0.37467899999999998</c:v>
                </c:pt>
                <c:pt idx="14845">
                  <c:v>0.37109999999999999</c:v>
                </c:pt>
                <c:pt idx="14846">
                  <c:v>0.36618899999999999</c:v>
                </c:pt>
                <c:pt idx="14847">
                  <c:v>0.36019699999999999</c:v>
                </c:pt>
                <c:pt idx="14848">
                  <c:v>0.386017</c:v>
                </c:pt>
                <c:pt idx="14849">
                  <c:v>0.37184</c:v>
                </c:pt>
                <c:pt idx="14850">
                  <c:v>0.36546800000000002</c:v>
                </c:pt>
                <c:pt idx="14851">
                  <c:v>0.36929699999999999</c:v>
                </c:pt>
                <c:pt idx="14852">
                  <c:v>0.355628</c:v>
                </c:pt>
                <c:pt idx="14853">
                  <c:v>0.37159900000000001</c:v>
                </c:pt>
                <c:pt idx="14854">
                  <c:v>0.37621399999999999</c:v>
                </c:pt>
                <c:pt idx="14855">
                  <c:v>0.37318099999999998</c:v>
                </c:pt>
                <c:pt idx="14856">
                  <c:v>0.38342700000000002</c:v>
                </c:pt>
                <c:pt idx="14857">
                  <c:v>0.37234800000000001</c:v>
                </c:pt>
                <c:pt idx="14858">
                  <c:v>0.37674999999999997</c:v>
                </c:pt>
                <c:pt idx="14859">
                  <c:v>0.370952</c:v>
                </c:pt>
                <c:pt idx="14860">
                  <c:v>0.38404700000000003</c:v>
                </c:pt>
                <c:pt idx="14861">
                  <c:v>0.379081</c:v>
                </c:pt>
                <c:pt idx="14862">
                  <c:v>0.39660600000000001</c:v>
                </c:pt>
                <c:pt idx="14863">
                  <c:v>0.397179</c:v>
                </c:pt>
                <c:pt idx="14864">
                  <c:v>0.40533599999999997</c:v>
                </c:pt>
                <c:pt idx="14865">
                  <c:v>0.39374799999999999</c:v>
                </c:pt>
                <c:pt idx="14866">
                  <c:v>0.41630400000000001</c:v>
                </c:pt>
                <c:pt idx="14867">
                  <c:v>0.39222200000000002</c:v>
                </c:pt>
                <c:pt idx="14868">
                  <c:v>0.36706800000000001</c:v>
                </c:pt>
                <c:pt idx="14869">
                  <c:v>0.37104500000000001</c:v>
                </c:pt>
                <c:pt idx="14870">
                  <c:v>0.37151600000000001</c:v>
                </c:pt>
                <c:pt idx="14871">
                  <c:v>0.373921</c:v>
                </c:pt>
                <c:pt idx="14872">
                  <c:v>0.37262600000000001</c:v>
                </c:pt>
                <c:pt idx="14873">
                  <c:v>0.37576100000000001</c:v>
                </c:pt>
                <c:pt idx="14874">
                  <c:v>0.36018800000000001</c:v>
                </c:pt>
                <c:pt idx="14875">
                  <c:v>0.381772</c:v>
                </c:pt>
                <c:pt idx="14876">
                  <c:v>0.37268099999999998</c:v>
                </c:pt>
                <c:pt idx="14877">
                  <c:v>0.361954</c:v>
                </c:pt>
                <c:pt idx="14878">
                  <c:v>0.365089</c:v>
                </c:pt>
                <c:pt idx="14879">
                  <c:v>0.372728</c:v>
                </c:pt>
                <c:pt idx="14880">
                  <c:v>0.37002699999999999</c:v>
                </c:pt>
                <c:pt idx="14881">
                  <c:v>0.363313</c:v>
                </c:pt>
                <c:pt idx="14882">
                  <c:v>0.36552400000000002</c:v>
                </c:pt>
                <c:pt idx="14883">
                  <c:v>0.36818699999999999</c:v>
                </c:pt>
                <c:pt idx="14884">
                  <c:v>0.374143</c:v>
                </c:pt>
                <c:pt idx="14885">
                  <c:v>0.37354100000000001</c:v>
                </c:pt>
                <c:pt idx="14886">
                  <c:v>0.37243199999999999</c:v>
                </c:pt>
                <c:pt idx="14887">
                  <c:v>0.37812800000000002</c:v>
                </c:pt>
                <c:pt idx="14888">
                  <c:v>0.36824200000000001</c:v>
                </c:pt>
                <c:pt idx="14889">
                  <c:v>0.37670399999999998</c:v>
                </c:pt>
                <c:pt idx="14890">
                  <c:v>0.37979299999999999</c:v>
                </c:pt>
                <c:pt idx="14891">
                  <c:v>0.37874799999999997</c:v>
                </c:pt>
                <c:pt idx="14892">
                  <c:v>0.39151000000000002</c:v>
                </c:pt>
                <c:pt idx="14893">
                  <c:v>0.38752399999999998</c:v>
                </c:pt>
                <c:pt idx="14894">
                  <c:v>0.37479000000000001</c:v>
                </c:pt>
                <c:pt idx="14895">
                  <c:v>0.37091499999999999</c:v>
                </c:pt>
                <c:pt idx="14896">
                  <c:v>0.36826100000000001</c:v>
                </c:pt>
                <c:pt idx="14897">
                  <c:v>0.37343999999999999</c:v>
                </c:pt>
                <c:pt idx="14898">
                  <c:v>0.375419</c:v>
                </c:pt>
                <c:pt idx="14899">
                  <c:v>0.370369</c:v>
                </c:pt>
                <c:pt idx="14900">
                  <c:v>0.35915200000000003</c:v>
                </c:pt>
                <c:pt idx="14901">
                  <c:v>0.36585600000000001</c:v>
                </c:pt>
                <c:pt idx="14902">
                  <c:v>0.36498700000000001</c:v>
                </c:pt>
                <c:pt idx="14903">
                  <c:v>0.36806699999999998</c:v>
                </c:pt>
                <c:pt idx="14904">
                  <c:v>0.37804500000000002</c:v>
                </c:pt>
                <c:pt idx="14905">
                  <c:v>0.37187700000000001</c:v>
                </c:pt>
                <c:pt idx="14906">
                  <c:v>0.36687399999999998</c:v>
                </c:pt>
                <c:pt idx="14907">
                  <c:v>0.38629400000000003</c:v>
                </c:pt>
                <c:pt idx="14908">
                  <c:v>0.37923800000000002</c:v>
                </c:pt>
                <c:pt idx="14909">
                  <c:v>0.37832300000000002</c:v>
                </c:pt>
                <c:pt idx="14910">
                  <c:v>0.380357</c:v>
                </c:pt>
                <c:pt idx="14911">
                  <c:v>0.385434</c:v>
                </c:pt>
                <c:pt idx="14912">
                  <c:v>0.37651000000000001</c:v>
                </c:pt>
                <c:pt idx="14913">
                  <c:v>0.40344000000000002</c:v>
                </c:pt>
                <c:pt idx="14914">
                  <c:v>0.384241</c:v>
                </c:pt>
                <c:pt idx="14915">
                  <c:v>0.37641799999999997</c:v>
                </c:pt>
                <c:pt idx="14916">
                  <c:v>0.385934</c:v>
                </c:pt>
                <c:pt idx="14917">
                  <c:v>0.38828299999999999</c:v>
                </c:pt>
                <c:pt idx="14918">
                  <c:v>0.37255199999999999</c:v>
                </c:pt>
                <c:pt idx="14919">
                  <c:v>0.38979900000000001</c:v>
                </c:pt>
                <c:pt idx="14920">
                  <c:v>0.38627600000000001</c:v>
                </c:pt>
                <c:pt idx="14921">
                  <c:v>0.364479</c:v>
                </c:pt>
                <c:pt idx="14922">
                  <c:v>0.37169200000000002</c:v>
                </c:pt>
                <c:pt idx="14923">
                  <c:v>0.38723800000000003</c:v>
                </c:pt>
                <c:pt idx="14924">
                  <c:v>0.37054500000000001</c:v>
                </c:pt>
                <c:pt idx="14925">
                  <c:v>0.37674099999999999</c:v>
                </c:pt>
                <c:pt idx="14926">
                  <c:v>0.380967</c:v>
                </c:pt>
                <c:pt idx="14927">
                  <c:v>0.375641</c:v>
                </c:pt>
                <c:pt idx="14928">
                  <c:v>0.38553599999999999</c:v>
                </c:pt>
                <c:pt idx="14929">
                  <c:v>0.415601</c:v>
                </c:pt>
                <c:pt idx="14930">
                  <c:v>0.379913</c:v>
                </c:pt>
                <c:pt idx="14931">
                  <c:v>0.36502400000000002</c:v>
                </c:pt>
                <c:pt idx="14932">
                  <c:v>0.37632500000000002</c:v>
                </c:pt>
                <c:pt idx="14933">
                  <c:v>0.37339299999999997</c:v>
                </c:pt>
                <c:pt idx="14934">
                  <c:v>0.36668899999999999</c:v>
                </c:pt>
                <c:pt idx="14935">
                  <c:v>0.37717600000000001</c:v>
                </c:pt>
                <c:pt idx="14936">
                  <c:v>0.39892699999999998</c:v>
                </c:pt>
                <c:pt idx="14937">
                  <c:v>0.37374499999999999</c:v>
                </c:pt>
                <c:pt idx="14938">
                  <c:v>0.37223699999999998</c:v>
                </c:pt>
                <c:pt idx="14939">
                  <c:v>0.39331300000000002</c:v>
                </c:pt>
                <c:pt idx="14940">
                  <c:v>0.374892</c:v>
                </c:pt>
                <c:pt idx="14941">
                  <c:v>0.37702799999999997</c:v>
                </c:pt>
                <c:pt idx="14942">
                  <c:v>0.39551399999999998</c:v>
                </c:pt>
                <c:pt idx="14943">
                  <c:v>0.363979</c:v>
                </c:pt>
                <c:pt idx="14944">
                  <c:v>0.364118</c:v>
                </c:pt>
                <c:pt idx="14945">
                  <c:v>0.36700300000000002</c:v>
                </c:pt>
                <c:pt idx="14946">
                  <c:v>0.36922300000000002</c:v>
                </c:pt>
                <c:pt idx="14947">
                  <c:v>0.38237300000000002</c:v>
                </c:pt>
                <c:pt idx="14948">
                  <c:v>0.38039400000000001</c:v>
                </c:pt>
                <c:pt idx="14949">
                  <c:v>0.378276</c:v>
                </c:pt>
                <c:pt idx="14950">
                  <c:v>0.40215400000000001</c:v>
                </c:pt>
                <c:pt idx="14951">
                  <c:v>0.38236399999999998</c:v>
                </c:pt>
                <c:pt idx="14952">
                  <c:v>0.39040000000000002</c:v>
                </c:pt>
                <c:pt idx="14953">
                  <c:v>0.385961</c:v>
                </c:pt>
                <c:pt idx="14954">
                  <c:v>0.38957700000000001</c:v>
                </c:pt>
                <c:pt idx="14955">
                  <c:v>0.37703700000000001</c:v>
                </c:pt>
                <c:pt idx="14956">
                  <c:v>0.37211699999999998</c:v>
                </c:pt>
                <c:pt idx="14957">
                  <c:v>0.36715999999999999</c:v>
                </c:pt>
                <c:pt idx="14958">
                  <c:v>0.36949100000000001</c:v>
                </c:pt>
                <c:pt idx="14959">
                  <c:v>0.35575800000000002</c:v>
                </c:pt>
                <c:pt idx="14960">
                  <c:v>0.380857</c:v>
                </c:pt>
                <c:pt idx="14961">
                  <c:v>0.36829800000000001</c:v>
                </c:pt>
                <c:pt idx="14962">
                  <c:v>0.38031999999999999</c:v>
                </c:pt>
                <c:pt idx="14963">
                  <c:v>0.36718800000000001</c:v>
                </c:pt>
                <c:pt idx="14964">
                  <c:v>0.38356600000000002</c:v>
                </c:pt>
                <c:pt idx="14965">
                  <c:v>0.396791</c:v>
                </c:pt>
                <c:pt idx="14966">
                  <c:v>0.39188899999999999</c:v>
                </c:pt>
                <c:pt idx="14967">
                  <c:v>0.38159599999999999</c:v>
                </c:pt>
                <c:pt idx="14968">
                  <c:v>0.38056099999999998</c:v>
                </c:pt>
                <c:pt idx="14969">
                  <c:v>0.37839699999999998</c:v>
                </c:pt>
                <c:pt idx="14970">
                  <c:v>0.380635</c:v>
                </c:pt>
                <c:pt idx="14971">
                  <c:v>0.38515700000000003</c:v>
                </c:pt>
                <c:pt idx="14972">
                  <c:v>0.385739</c:v>
                </c:pt>
                <c:pt idx="14973">
                  <c:v>0.369149</c:v>
                </c:pt>
                <c:pt idx="14974">
                  <c:v>0.37144199999999999</c:v>
                </c:pt>
                <c:pt idx="14975">
                  <c:v>0.37912699999999999</c:v>
                </c:pt>
                <c:pt idx="14976">
                  <c:v>0.36750300000000002</c:v>
                </c:pt>
                <c:pt idx="14977">
                  <c:v>0.37184</c:v>
                </c:pt>
                <c:pt idx="14978">
                  <c:v>0.36552400000000002</c:v>
                </c:pt>
                <c:pt idx="14979">
                  <c:v>0.370147</c:v>
                </c:pt>
                <c:pt idx="14980">
                  <c:v>0.37035099999999999</c:v>
                </c:pt>
                <c:pt idx="14981">
                  <c:v>0.37570500000000001</c:v>
                </c:pt>
                <c:pt idx="14982">
                  <c:v>0.36071500000000001</c:v>
                </c:pt>
                <c:pt idx="14983">
                  <c:v>0.37281999999999998</c:v>
                </c:pt>
                <c:pt idx="14984">
                  <c:v>0.35653499999999999</c:v>
                </c:pt>
                <c:pt idx="14985">
                  <c:v>0.36518099999999998</c:v>
                </c:pt>
                <c:pt idx="14986">
                  <c:v>0.37970100000000001</c:v>
                </c:pt>
                <c:pt idx="14987">
                  <c:v>0.36925999999999998</c:v>
                </c:pt>
                <c:pt idx="14988">
                  <c:v>0.366975</c:v>
                </c:pt>
                <c:pt idx="14989">
                  <c:v>0.38108799999999998</c:v>
                </c:pt>
                <c:pt idx="14990">
                  <c:v>0.36483900000000002</c:v>
                </c:pt>
                <c:pt idx="14991">
                  <c:v>0.37523400000000001</c:v>
                </c:pt>
                <c:pt idx="14992">
                  <c:v>0.37584400000000001</c:v>
                </c:pt>
                <c:pt idx="14993">
                  <c:v>0.37720399999999998</c:v>
                </c:pt>
                <c:pt idx="14994">
                  <c:v>0.38058799999999998</c:v>
                </c:pt>
                <c:pt idx="14995">
                  <c:v>0.368927</c:v>
                </c:pt>
                <c:pt idx="14996">
                  <c:v>0.38718200000000003</c:v>
                </c:pt>
                <c:pt idx="14997">
                  <c:v>0.37815599999999999</c:v>
                </c:pt>
                <c:pt idx="14998">
                  <c:v>0.38778299999999999</c:v>
                </c:pt>
                <c:pt idx="14999">
                  <c:v>0.38941100000000001</c:v>
                </c:pt>
                <c:pt idx="15000">
                  <c:v>0.39846399999999998</c:v>
                </c:pt>
                <c:pt idx="15001">
                  <c:v>0.37940499999999999</c:v>
                </c:pt>
                <c:pt idx="15002">
                  <c:v>0.40083200000000002</c:v>
                </c:pt>
                <c:pt idx="15003">
                  <c:v>0.39383099999999999</c:v>
                </c:pt>
                <c:pt idx="15004">
                  <c:v>0.378998</c:v>
                </c:pt>
                <c:pt idx="15005">
                  <c:v>0.37823899999999999</c:v>
                </c:pt>
                <c:pt idx="15006">
                  <c:v>0.38910600000000001</c:v>
                </c:pt>
                <c:pt idx="15007">
                  <c:v>0.39241599999999999</c:v>
                </c:pt>
                <c:pt idx="15008">
                  <c:v>0.37797999999999998</c:v>
                </c:pt>
                <c:pt idx="15009">
                  <c:v>0.37928400000000001</c:v>
                </c:pt>
                <c:pt idx="15010">
                  <c:v>0.37416100000000002</c:v>
                </c:pt>
                <c:pt idx="15011">
                  <c:v>0.38721899999999998</c:v>
                </c:pt>
                <c:pt idx="15012">
                  <c:v>0.37191400000000002</c:v>
                </c:pt>
                <c:pt idx="15013">
                  <c:v>0.38948500000000003</c:v>
                </c:pt>
                <c:pt idx="15014">
                  <c:v>0.37936799999999998</c:v>
                </c:pt>
                <c:pt idx="15015">
                  <c:v>0.38184600000000002</c:v>
                </c:pt>
                <c:pt idx="15016">
                  <c:v>0.37324600000000002</c:v>
                </c:pt>
                <c:pt idx="15017">
                  <c:v>0.42237999999999998</c:v>
                </c:pt>
                <c:pt idx="15018">
                  <c:v>0.388569</c:v>
                </c:pt>
                <c:pt idx="15019">
                  <c:v>0.38689499999999999</c:v>
                </c:pt>
                <c:pt idx="15020">
                  <c:v>0.37301400000000001</c:v>
                </c:pt>
                <c:pt idx="15021">
                  <c:v>0.38098599999999999</c:v>
                </c:pt>
                <c:pt idx="15022">
                  <c:v>0.36598599999999998</c:v>
                </c:pt>
                <c:pt idx="15023">
                  <c:v>0.36985200000000001</c:v>
                </c:pt>
                <c:pt idx="15024">
                  <c:v>0.36860300000000001</c:v>
                </c:pt>
                <c:pt idx="15025">
                  <c:v>0.37597399999999997</c:v>
                </c:pt>
                <c:pt idx="15026">
                  <c:v>0.39067800000000003</c:v>
                </c:pt>
                <c:pt idx="15027">
                  <c:v>0.37976500000000002</c:v>
                </c:pt>
                <c:pt idx="15028">
                  <c:v>0.38644200000000001</c:v>
                </c:pt>
                <c:pt idx="15029">
                  <c:v>0.35908699999999999</c:v>
                </c:pt>
                <c:pt idx="15030">
                  <c:v>0.36929699999999999</c:v>
                </c:pt>
                <c:pt idx="15031">
                  <c:v>0.37415199999999998</c:v>
                </c:pt>
                <c:pt idx="15032">
                  <c:v>0.36131600000000003</c:v>
                </c:pt>
                <c:pt idx="15033">
                  <c:v>0.36213000000000001</c:v>
                </c:pt>
                <c:pt idx="15034">
                  <c:v>0.36136200000000002</c:v>
                </c:pt>
                <c:pt idx="15035">
                  <c:v>0.37127599999999999</c:v>
                </c:pt>
                <c:pt idx="15036">
                  <c:v>0.36157499999999998</c:v>
                </c:pt>
                <c:pt idx="15037">
                  <c:v>0.35666399999999998</c:v>
                </c:pt>
                <c:pt idx="15038">
                  <c:v>0.359346</c:v>
                </c:pt>
                <c:pt idx="15039">
                  <c:v>0.373477</c:v>
                </c:pt>
                <c:pt idx="15040">
                  <c:v>0.37321799999999999</c:v>
                </c:pt>
                <c:pt idx="15041">
                  <c:v>0.37717600000000001</c:v>
                </c:pt>
                <c:pt idx="15042">
                  <c:v>0.38134699999999999</c:v>
                </c:pt>
                <c:pt idx="15043">
                  <c:v>0.37865599999999999</c:v>
                </c:pt>
                <c:pt idx="15044">
                  <c:v>0.37499300000000002</c:v>
                </c:pt>
                <c:pt idx="15045">
                  <c:v>0.38266</c:v>
                </c:pt>
                <c:pt idx="15046">
                  <c:v>0.39314700000000002</c:v>
                </c:pt>
                <c:pt idx="15047">
                  <c:v>0.38404700000000003</c:v>
                </c:pt>
                <c:pt idx="15048">
                  <c:v>0.38699699999999998</c:v>
                </c:pt>
                <c:pt idx="15049">
                  <c:v>0.38477800000000001</c:v>
                </c:pt>
                <c:pt idx="15050">
                  <c:v>0.396032</c:v>
                </c:pt>
                <c:pt idx="15051">
                  <c:v>0.42115000000000002</c:v>
                </c:pt>
                <c:pt idx="15052">
                  <c:v>0.419041</c:v>
                </c:pt>
                <c:pt idx="15053">
                  <c:v>0.38507400000000003</c:v>
                </c:pt>
                <c:pt idx="15054">
                  <c:v>0.37605699999999997</c:v>
                </c:pt>
                <c:pt idx="15055">
                  <c:v>0.37858199999999997</c:v>
                </c:pt>
                <c:pt idx="15056">
                  <c:v>0.37246899999999999</c:v>
                </c:pt>
                <c:pt idx="15057">
                  <c:v>0.36229600000000001</c:v>
                </c:pt>
                <c:pt idx="15058">
                  <c:v>0.36538500000000002</c:v>
                </c:pt>
                <c:pt idx="15059">
                  <c:v>0.370508</c:v>
                </c:pt>
                <c:pt idx="15060">
                  <c:v>0.38128200000000001</c:v>
                </c:pt>
                <c:pt idx="15061">
                  <c:v>0.375668</c:v>
                </c:pt>
                <c:pt idx="15062">
                  <c:v>0.38232699999999997</c:v>
                </c:pt>
                <c:pt idx="15063">
                  <c:v>0.38047700000000001</c:v>
                </c:pt>
                <c:pt idx="15064">
                  <c:v>0.37553900000000001</c:v>
                </c:pt>
                <c:pt idx="15065">
                  <c:v>0.386683</c:v>
                </c:pt>
                <c:pt idx="15066">
                  <c:v>0.39180599999999999</c:v>
                </c:pt>
                <c:pt idx="15067">
                  <c:v>0.39399800000000001</c:v>
                </c:pt>
                <c:pt idx="15068">
                  <c:v>0.39700299999999999</c:v>
                </c:pt>
                <c:pt idx="15069">
                  <c:v>0.39137100000000002</c:v>
                </c:pt>
                <c:pt idx="15070">
                  <c:v>0.40116499999999999</c:v>
                </c:pt>
                <c:pt idx="15071">
                  <c:v>0.41006100000000001</c:v>
                </c:pt>
                <c:pt idx="15072">
                  <c:v>0.41292800000000002</c:v>
                </c:pt>
                <c:pt idx="15073">
                  <c:v>0.40135900000000002</c:v>
                </c:pt>
                <c:pt idx="15074">
                  <c:v>0.38373299999999999</c:v>
                </c:pt>
                <c:pt idx="15075">
                  <c:v>0.38590600000000003</c:v>
                </c:pt>
                <c:pt idx="15076">
                  <c:v>0.36330400000000002</c:v>
                </c:pt>
                <c:pt idx="15077">
                  <c:v>0.36243500000000001</c:v>
                </c:pt>
                <c:pt idx="15078">
                  <c:v>0.38823600000000003</c:v>
                </c:pt>
                <c:pt idx="15079">
                  <c:v>0.39568999999999999</c:v>
                </c:pt>
                <c:pt idx="15080">
                  <c:v>0.401673</c:v>
                </c:pt>
                <c:pt idx="15081">
                  <c:v>0.39419199999999999</c:v>
                </c:pt>
                <c:pt idx="15082">
                  <c:v>0.39858500000000002</c:v>
                </c:pt>
                <c:pt idx="15083">
                  <c:v>0.377971</c:v>
                </c:pt>
                <c:pt idx="15084">
                  <c:v>0.364062</c:v>
                </c:pt>
                <c:pt idx="15085">
                  <c:v>0.372894</c:v>
                </c:pt>
                <c:pt idx="15086">
                  <c:v>0.36422900000000002</c:v>
                </c:pt>
                <c:pt idx="15087">
                  <c:v>0.380579</c:v>
                </c:pt>
                <c:pt idx="15088">
                  <c:v>0.370147</c:v>
                </c:pt>
                <c:pt idx="15089">
                  <c:v>0.36695699999999998</c:v>
                </c:pt>
                <c:pt idx="15090">
                  <c:v>0.37024899999999999</c:v>
                </c:pt>
                <c:pt idx="15091">
                  <c:v>0.37784200000000001</c:v>
                </c:pt>
                <c:pt idx="15092">
                  <c:v>0.38841199999999998</c:v>
                </c:pt>
                <c:pt idx="15093">
                  <c:v>0.37698199999999998</c:v>
                </c:pt>
                <c:pt idx="15094">
                  <c:v>0.371701</c:v>
                </c:pt>
                <c:pt idx="15095">
                  <c:v>0.37464199999999998</c:v>
                </c:pt>
                <c:pt idx="15096">
                  <c:v>0.36835299999999999</c:v>
                </c:pt>
                <c:pt idx="15097">
                  <c:v>0.38692300000000002</c:v>
                </c:pt>
                <c:pt idx="15098">
                  <c:v>0.38686799999999999</c:v>
                </c:pt>
                <c:pt idx="15099">
                  <c:v>0.37094300000000002</c:v>
                </c:pt>
                <c:pt idx="15100">
                  <c:v>0.379247</c:v>
                </c:pt>
                <c:pt idx="15101">
                  <c:v>0.37251499999999999</c:v>
                </c:pt>
                <c:pt idx="15102">
                  <c:v>0.37429099999999998</c:v>
                </c:pt>
                <c:pt idx="15103">
                  <c:v>0.362176</c:v>
                </c:pt>
                <c:pt idx="15104">
                  <c:v>0.379025</c:v>
                </c:pt>
                <c:pt idx="15105">
                  <c:v>0.39425700000000002</c:v>
                </c:pt>
                <c:pt idx="15106">
                  <c:v>0.366975</c:v>
                </c:pt>
                <c:pt idx="15107">
                  <c:v>0.37496600000000002</c:v>
                </c:pt>
                <c:pt idx="15108">
                  <c:v>0.36869600000000002</c:v>
                </c:pt>
                <c:pt idx="15109">
                  <c:v>0.37767499999999998</c:v>
                </c:pt>
                <c:pt idx="15110">
                  <c:v>0.37928400000000001</c:v>
                </c:pt>
                <c:pt idx="15111">
                  <c:v>0.379525</c:v>
                </c:pt>
                <c:pt idx="15112">
                  <c:v>0.36722500000000002</c:v>
                </c:pt>
                <c:pt idx="15113">
                  <c:v>0.36916700000000002</c:v>
                </c:pt>
                <c:pt idx="15114">
                  <c:v>0.36951899999999999</c:v>
                </c:pt>
                <c:pt idx="15115">
                  <c:v>0.36154700000000001</c:v>
                </c:pt>
                <c:pt idx="15116">
                  <c:v>0.36443199999999998</c:v>
                </c:pt>
                <c:pt idx="15117">
                  <c:v>0.372755</c:v>
                </c:pt>
                <c:pt idx="15118">
                  <c:v>0.35468499999999997</c:v>
                </c:pt>
                <c:pt idx="15119">
                  <c:v>0.35437999999999997</c:v>
                </c:pt>
                <c:pt idx="15120">
                  <c:v>0.360178</c:v>
                </c:pt>
                <c:pt idx="15121">
                  <c:v>0.36310100000000001</c:v>
                </c:pt>
                <c:pt idx="15122">
                  <c:v>0.35924400000000001</c:v>
                </c:pt>
                <c:pt idx="15123">
                  <c:v>0.360539</c:v>
                </c:pt>
                <c:pt idx="15124">
                  <c:v>0.36849199999999999</c:v>
                </c:pt>
                <c:pt idx="15125">
                  <c:v>0.39763199999999999</c:v>
                </c:pt>
                <c:pt idx="15126">
                  <c:v>0.36731799999999998</c:v>
                </c:pt>
                <c:pt idx="15127">
                  <c:v>0.380496</c:v>
                </c:pt>
                <c:pt idx="15128">
                  <c:v>0.36898199999999998</c:v>
                </c:pt>
                <c:pt idx="15129">
                  <c:v>0.36119600000000002</c:v>
                </c:pt>
                <c:pt idx="15130">
                  <c:v>0.36241600000000002</c:v>
                </c:pt>
                <c:pt idx="15131">
                  <c:v>0.37308799999999998</c:v>
                </c:pt>
                <c:pt idx="15132">
                  <c:v>0.3695</c:v>
                </c:pt>
                <c:pt idx="15133">
                  <c:v>0.36308200000000002</c:v>
                </c:pt>
                <c:pt idx="15134">
                  <c:v>0.37392999999999998</c:v>
                </c:pt>
                <c:pt idx="15135">
                  <c:v>0.39287899999999998</c:v>
                </c:pt>
                <c:pt idx="15136">
                  <c:v>0.37889600000000001</c:v>
                </c:pt>
                <c:pt idx="15137">
                  <c:v>0.38265100000000002</c:v>
                </c:pt>
                <c:pt idx="15138">
                  <c:v>0.40778599999999998</c:v>
                </c:pt>
                <c:pt idx="15139">
                  <c:v>0.40822999999999998</c:v>
                </c:pt>
                <c:pt idx="15140">
                  <c:v>0.39710499999999999</c:v>
                </c:pt>
                <c:pt idx="15141">
                  <c:v>0.39080700000000002</c:v>
                </c:pt>
                <c:pt idx="15142">
                  <c:v>0.41818100000000002</c:v>
                </c:pt>
                <c:pt idx="15143">
                  <c:v>0.41394500000000001</c:v>
                </c:pt>
                <c:pt idx="15144">
                  <c:v>0.38465700000000003</c:v>
                </c:pt>
                <c:pt idx="15145">
                  <c:v>0.38315900000000003</c:v>
                </c:pt>
                <c:pt idx="15146">
                  <c:v>0.36776199999999998</c:v>
                </c:pt>
                <c:pt idx="15147">
                  <c:v>0.37556699999999998</c:v>
                </c:pt>
                <c:pt idx="15148">
                  <c:v>0.40749999999999997</c:v>
                </c:pt>
                <c:pt idx="15149">
                  <c:v>0.37193199999999998</c:v>
                </c:pt>
                <c:pt idx="15150">
                  <c:v>0.39652199999999999</c:v>
                </c:pt>
                <c:pt idx="15151">
                  <c:v>0.36784499999999998</c:v>
                </c:pt>
                <c:pt idx="15152">
                  <c:v>0.363591</c:v>
                </c:pt>
                <c:pt idx="15153">
                  <c:v>0.37152499999999999</c:v>
                </c:pt>
                <c:pt idx="15154">
                  <c:v>0.38439800000000002</c:v>
                </c:pt>
                <c:pt idx="15155">
                  <c:v>0.36408099999999999</c:v>
                </c:pt>
                <c:pt idx="15156">
                  <c:v>0.37359700000000001</c:v>
                </c:pt>
                <c:pt idx="15157">
                  <c:v>0.37441099999999999</c:v>
                </c:pt>
                <c:pt idx="15158">
                  <c:v>0.37324600000000002</c:v>
                </c:pt>
                <c:pt idx="15159">
                  <c:v>0.40023999999999998</c:v>
                </c:pt>
                <c:pt idx="15160">
                  <c:v>0.36566199999999999</c:v>
                </c:pt>
                <c:pt idx="15161">
                  <c:v>0.36615199999999998</c:v>
                </c:pt>
                <c:pt idx="15162">
                  <c:v>0.36811300000000002</c:v>
                </c:pt>
                <c:pt idx="15163">
                  <c:v>0.37922899999999998</c:v>
                </c:pt>
                <c:pt idx="15164">
                  <c:v>0.38533200000000001</c:v>
                </c:pt>
                <c:pt idx="15165">
                  <c:v>0.39050200000000002</c:v>
                </c:pt>
                <c:pt idx="15166">
                  <c:v>0.36579200000000001</c:v>
                </c:pt>
                <c:pt idx="15167">
                  <c:v>0.36642999999999998</c:v>
                </c:pt>
                <c:pt idx="15168">
                  <c:v>0.36186099999999999</c:v>
                </c:pt>
                <c:pt idx="15169">
                  <c:v>0.36611500000000002</c:v>
                </c:pt>
                <c:pt idx="15170">
                  <c:v>0.37232999999999999</c:v>
                </c:pt>
                <c:pt idx="15171">
                  <c:v>0.36591200000000002</c:v>
                </c:pt>
                <c:pt idx="15172">
                  <c:v>0.38131900000000002</c:v>
                </c:pt>
                <c:pt idx="15173">
                  <c:v>0.36782599999999999</c:v>
                </c:pt>
                <c:pt idx="15174">
                  <c:v>0.364589</c:v>
                </c:pt>
                <c:pt idx="15175">
                  <c:v>0.35834700000000003</c:v>
                </c:pt>
                <c:pt idx="15176">
                  <c:v>0.35847699999999999</c:v>
                </c:pt>
                <c:pt idx="15177">
                  <c:v>0.36139900000000003</c:v>
                </c:pt>
                <c:pt idx="15178">
                  <c:v>0.37105399999999999</c:v>
                </c:pt>
                <c:pt idx="15179">
                  <c:v>0.36596699999999999</c:v>
                </c:pt>
                <c:pt idx="15180">
                  <c:v>0.36888100000000001</c:v>
                </c:pt>
                <c:pt idx="15181">
                  <c:v>0.37491000000000002</c:v>
                </c:pt>
                <c:pt idx="15182">
                  <c:v>0.36699399999999999</c:v>
                </c:pt>
                <c:pt idx="15183">
                  <c:v>0.36625400000000002</c:v>
                </c:pt>
                <c:pt idx="15184">
                  <c:v>0.38513799999999998</c:v>
                </c:pt>
                <c:pt idx="15185">
                  <c:v>0.36667</c:v>
                </c:pt>
                <c:pt idx="15186">
                  <c:v>0.35881000000000002</c:v>
                </c:pt>
                <c:pt idx="15187">
                  <c:v>0.36925000000000002</c:v>
                </c:pt>
                <c:pt idx="15188">
                  <c:v>0.373255</c:v>
                </c:pt>
                <c:pt idx="15189">
                  <c:v>0.367253</c:v>
                </c:pt>
                <c:pt idx="15190">
                  <c:v>0.38070900000000002</c:v>
                </c:pt>
                <c:pt idx="15191">
                  <c:v>0.364728</c:v>
                </c:pt>
                <c:pt idx="15192">
                  <c:v>0.36943500000000001</c:v>
                </c:pt>
                <c:pt idx="15193">
                  <c:v>0.37688899999999997</c:v>
                </c:pt>
                <c:pt idx="15194">
                  <c:v>0.37240400000000001</c:v>
                </c:pt>
                <c:pt idx="15195">
                  <c:v>0.38012600000000002</c:v>
                </c:pt>
                <c:pt idx="15196">
                  <c:v>0.37249599999999999</c:v>
                </c:pt>
                <c:pt idx="15197">
                  <c:v>0.367031</c:v>
                </c:pt>
                <c:pt idx="15198">
                  <c:v>0.37220999999999999</c:v>
                </c:pt>
                <c:pt idx="15199">
                  <c:v>0.37773099999999998</c:v>
                </c:pt>
                <c:pt idx="15200">
                  <c:v>0.36765100000000001</c:v>
                </c:pt>
                <c:pt idx="15201">
                  <c:v>0.36908400000000002</c:v>
                </c:pt>
                <c:pt idx="15202">
                  <c:v>0.36405300000000002</c:v>
                </c:pt>
                <c:pt idx="15203">
                  <c:v>0.362842</c:v>
                </c:pt>
                <c:pt idx="15204">
                  <c:v>0.36520000000000002</c:v>
                </c:pt>
                <c:pt idx="15205">
                  <c:v>0.364284</c:v>
                </c:pt>
                <c:pt idx="15206">
                  <c:v>0.36221300000000001</c:v>
                </c:pt>
                <c:pt idx="15207">
                  <c:v>0.36964799999999998</c:v>
                </c:pt>
                <c:pt idx="15208">
                  <c:v>0.368085</c:v>
                </c:pt>
                <c:pt idx="15209">
                  <c:v>0.36130600000000002</c:v>
                </c:pt>
                <c:pt idx="15210">
                  <c:v>0.36552400000000002</c:v>
                </c:pt>
                <c:pt idx="15211">
                  <c:v>0.36543100000000001</c:v>
                </c:pt>
                <c:pt idx="15212">
                  <c:v>0.36495</c:v>
                </c:pt>
                <c:pt idx="15213">
                  <c:v>0.36072399999999999</c:v>
                </c:pt>
                <c:pt idx="15214">
                  <c:v>0.36219400000000002</c:v>
                </c:pt>
                <c:pt idx="15215">
                  <c:v>0.36397000000000002</c:v>
                </c:pt>
                <c:pt idx="15216">
                  <c:v>0.37073899999999999</c:v>
                </c:pt>
                <c:pt idx="15217">
                  <c:v>0.37185800000000002</c:v>
                </c:pt>
                <c:pt idx="15218">
                  <c:v>0.35715400000000003</c:v>
                </c:pt>
                <c:pt idx="15219">
                  <c:v>0.38214199999999998</c:v>
                </c:pt>
                <c:pt idx="15220">
                  <c:v>0.36717</c:v>
                </c:pt>
                <c:pt idx="15221">
                  <c:v>0.36390499999999998</c:v>
                </c:pt>
                <c:pt idx="15222">
                  <c:v>0.35760700000000001</c:v>
                </c:pt>
                <c:pt idx="15223">
                  <c:v>0.36393300000000001</c:v>
                </c:pt>
                <c:pt idx="15224">
                  <c:v>0.36085299999999998</c:v>
                </c:pt>
                <c:pt idx="15225">
                  <c:v>0.36393300000000001</c:v>
                </c:pt>
                <c:pt idx="15226">
                  <c:v>0.35757</c:v>
                </c:pt>
                <c:pt idx="15227">
                  <c:v>0.36766900000000002</c:v>
                </c:pt>
                <c:pt idx="15228">
                  <c:v>0.37569599999999997</c:v>
                </c:pt>
                <c:pt idx="15229">
                  <c:v>0.36115900000000001</c:v>
                </c:pt>
                <c:pt idx="15230">
                  <c:v>0.38075500000000001</c:v>
                </c:pt>
                <c:pt idx="15231">
                  <c:v>0.37649199999999999</c:v>
                </c:pt>
                <c:pt idx="15232">
                  <c:v>0.37667600000000001</c:v>
                </c:pt>
                <c:pt idx="15233">
                  <c:v>0.35910500000000001</c:v>
                </c:pt>
                <c:pt idx="15234">
                  <c:v>0.371784</c:v>
                </c:pt>
                <c:pt idx="15235">
                  <c:v>0.36363699999999999</c:v>
                </c:pt>
                <c:pt idx="15236">
                  <c:v>0.36729000000000001</c:v>
                </c:pt>
                <c:pt idx="15237">
                  <c:v>0.368566</c:v>
                </c:pt>
                <c:pt idx="15238">
                  <c:v>0.36096400000000001</c:v>
                </c:pt>
                <c:pt idx="15239">
                  <c:v>0.37204300000000001</c:v>
                </c:pt>
                <c:pt idx="15240">
                  <c:v>0.37859100000000001</c:v>
                </c:pt>
                <c:pt idx="15241">
                  <c:v>0.36019699999999999</c:v>
                </c:pt>
                <c:pt idx="15242">
                  <c:v>0.36608800000000002</c:v>
                </c:pt>
                <c:pt idx="15243">
                  <c:v>0.35730200000000001</c:v>
                </c:pt>
                <c:pt idx="15244">
                  <c:v>0.36631900000000001</c:v>
                </c:pt>
                <c:pt idx="15245">
                  <c:v>0.36064099999999999</c:v>
                </c:pt>
                <c:pt idx="15246">
                  <c:v>0.36990699999999999</c:v>
                </c:pt>
                <c:pt idx="15247">
                  <c:v>0.36349799999999999</c:v>
                </c:pt>
                <c:pt idx="15248">
                  <c:v>0.35542499999999999</c:v>
                </c:pt>
                <c:pt idx="15249">
                  <c:v>0.35942000000000002</c:v>
                </c:pt>
                <c:pt idx="15250">
                  <c:v>0.36879699999999999</c:v>
                </c:pt>
                <c:pt idx="15251">
                  <c:v>0.37307000000000001</c:v>
                </c:pt>
                <c:pt idx="15252">
                  <c:v>0.36826999999999999</c:v>
                </c:pt>
                <c:pt idx="15253">
                  <c:v>0.37398500000000001</c:v>
                </c:pt>
                <c:pt idx="15254">
                  <c:v>0.37659300000000001</c:v>
                </c:pt>
                <c:pt idx="15255">
                  <c:v>0.38285400000000003</c:v>
                </c:pt>
                <c:pt idx="15256">
                  <c:v>0.37416100000000002</c:v>
                </c:pt>
                <c:pt idx="15257">
                  <c:v>0.36155599999999999</c:v>
                </c:pt>
                <c:pt idx="15258">
                  <c:v>0.37196000000000001</c:v>
                </c:pt>
                <c:pt idx="15259">
                  <c:v>0.37596400000000002</c:v>
                </c:pt>
                <c:pt idx="15260">
                  <c:v>0.36760399999999999</c:v>
                </c:pt>
                <c:pt idx="15261">
                  <c:v>0.35906900000000003</c:v>
                </c:pt>
                <c:pt idx="15262">
                  <c:v>0.36286000000000002</c:v>
                </c:pt>
                <c:pt idx="15263">
                  <c:v>0.37274600000000002</c:v>
                </c:pt>
                <c:pt idx="15264">
                  <c:v>0.36646699999999999</c:v>
                </c:pt>
                <c:pt idx="15265">
                  <c:v>0.37246899999999999</c:v>
                </c:pt>
                <c:pt idx="15266">
                  <c:v>0.37075799999999998</c:v>
                </c:pt>
                <c:pt idx="15267">
                  <c:v>0.364784</c:v>
                </c:pt>
                <c:pt idx="15268">
                  <c:v>0.36780800000000002</c:v>
                </c:pt>
                <c:pt idx="15269">
                  <c:v>0.36075200000000002</c:v>
                </c:pt>
                <c:pt idx="15270">
                  <c:v>0.361454</c:v>
                </c:pt>
                <c:pt idx="15271">
                  <c:v>0.35905900000000002</c:v>
                </c:pt>
                <c:pt idx="15272">
                  <c:v>0.37604799999999999</c:v>
                </c:pt>
                <c:pt idx="15273">
                  <c:v>0.36806699999999998</c:v>
                </c:pt>
                <c:pt idx="15274">
                  <c:v>0.360234</c:v>
                </c:pt>
                <c:pt idx="15275">
                  <c:v>0.37274600000000002</c:v>
                </c:pt>
                <c:pt idx="15276">
                  <c:v>0.353603</c:v>
                </c:pt>
                <c:pt idx="15277">
                  <c:v>0.37162699999999999</c:v>
                </c:pt>
                <c:pt idx="15278">
                  <c:v>0.35991899999999999</c:v>
                </c:pt>
                <c:pt idx="15279">
                  <c:v>0.36695699999999998</c:v>
                </c:pt>
                <c:pt idx="15280">
                  <c:v>0.36310999999999999</c:v>
                </c:pt>
                <c:pt idx="15281">
                  <c:v>0.36699399999999999</c:v>
                </c:pt>
                <c:pt idx="15282">
                  <c:v>0.35893900000000001</c:v>
                </c:pt>
                <c:pt idx="15283">
                  <c:v>0.35495300000000002</c:v>
                </c:pt>
                <c:pt idx="15284">
                  <c:v>0.374392</c:v>
                </c:pt>
                <c:pt idx="15285">
                  <c:v>0.37291299999999999</c:v>
                </c:pt>
                <c:pt idx="15286">
                  <c:v>0.36413600000000002</c:v>
                </c:pt>
                <c:pt idx="15287">
                  <c:v>0.36532900000000001</c:v>
                </c:pt>
                <c:pt idx="15288">
                  <c:v>0.36228700000000003</c:v>
                </c:pt>
                <c:pt idx="15289">
                  <c:v>0.36520000000000002</c:v>
                </c:pt>
                <c:pt idx="15290">
                  <c:v>0.357792</c:v>
                </c:pt>
                <c:pt idx="15291">
                  <c:v>0.36781700000000001</c:v>
                </c:pt>
                <c:pt idx="15292">
                  <c:v>0.36275800000000002</c:v>
                </c:pt>
                <c:pt idx="15293">
                  <c:v>0.35831000000000002</c:v>
                </c:pt>
                <c:pt idx="15294">
                  <c:v>0.36088100000000001</c:v>
                </c:pt>
                <c:pt idx="15295">
                  <c:v>0.36236099999999999</c:v>
                </c:pt>
                <c:pt idx="15296">
                  <c:v>0.35273399999999999</c:v>
                </c:pt>
                <c:pt idx="15297">
                  <c:v>0.374226</c:v>
                </c:pt>
                <c:pt idx="15298">
                  <c:v>0.37096099999999999</c:v>
                </c:pt>
                <c:pt idx="15299">
                  <c:v>0.37797999999999998</c:v>
                </c:pt>
                <c:pt idx="15300">
                  <c:v>0.376917</c:v>
                </c:pt>
                <c:pt idx="15301">
                  <c:v>0.37785999999999997</c:v>
                </c:pt>
                <c:pt idx="15302">
                  <c:v>0.36804799999999999</c:v>
                </c:pt>
                <c:pt idx="15303">
                  <c:v>0.36935200000000001</c:v>
                </c:pt>
                <c:pt idx="15304">
                  <c:v>0.37301400000000001</c:v>
                </c:pt>
                <c:pt idx="15305">
                  <c:v>0.36699399999999999</c:v>
                </c:pt>
                <c:pt idx="15306">
                  <c:v>0.35668299999999997</c:v>
                </c:pt>
                <c:pt idx="15307">
                  <c:v>0.36913000000000001</c:v>
                </c:pt>
                <c:pt idx="15308">
                  <c:v>0.369176</c:v>
                </c:pt>
                <c:pt idx="15309">
                  <c:v>0.37001800000000001</c:v>
                </c:pt>
                <c:pt idx="15310">
                  <c:v>0.36588399999999999</c:v>
                </c:pt>
                <c:pt idx="15311">
                  <c:v>0.37269099999999999</c:v>
                </c:pt>
                <c:pt idx="15312">
                  <c:v>0.37268099999999998</c:v>
                </c:pt>
                <c:pt idx="15313">
                  <c:v>0.36557899999999999</c:v>
                </c:pt>
                <c:pt idx="15314">
                  <c:v>0.36219400000000002</c:v>
                </c:pt>
                <c:pt idx="15315">
                  <c:v>0.37581599999999998</c:v>
                </c:pt>
                <c:pt idx="15316">
                  <c:v>0.36536600000000002</c:v>
                </c:pt>
                <c:pt idx="15317">
                  <c:v>0.35782000000000003</c:v>
                </c:pt>
                <c:pt idx="15318">
                  <c:v>0.35719099999999998</c:v>
                </c:pt>
                <c:pt idx="15319">
                  <c:v>0.366504</c:v>
                </c:pt>
                <c:pt idx="15320">
                  <c:v>0.364506</c:v>
                </c:pt>
                <c:pt idx="15321">
                  <c:v>0.36591200000000002</c:v>
                </c:pt>
                <c:pt idx="15322">
                  <c:v>0.36667</c:v>
                </c:pt>
                <c:pt idx="15323">
                  <c:v>0.35874499999999998</c:v>
                </c:pt>
                <c:pt idx="15324">
                  <c:v>0.36640200000000001</c:v>
                </c:pt>
                <c:pt idx="15325">
                  <c:v>0.37180299999999999</c:v>
                </c:pt>
                <c:pt idx="15326">
                  <c:v>0.37520599999999998</c:v>
                </c:pt>
                <c:pt idx="15327">
                  <c:v>0.36753000000000002</c:v>
                </c:pt>
                <c:pt idx="15328">
                  <c:v>0.36416399999999999</c:v>
                </c:pt>
                <c:pt idx="15329">
                  <c:v>0.370527</c:v>
                </c:pt>
                <c:pt idx="15330">
                  <c:v>0.368483</c:v>
                </c:pt>
                <c:pt idx="15331">
                  <c:v>0.36585600000000001</c:v>
                </c:pt>
                <c:pt idx="15332">
                  <c:v>0.36671700000000002</c:v>
                </c:pt>
                <c:pt idx="15333">
                  <c:v>0.37013800000000002</c:v>
                </c:pt>
                <c:pt idx="15334">
                  <c:v>0.363896</c:v>
                </c:pt>
                <c:pt idx="15335">
                  <c:v>0.36722500000000002</c:v>
                </c:pt>
                <c:pt idx="15336">
                  <c:v>0.37013800000000002</c:v>
                </c:pt>
                <c:pt idx="15337">
                  <c:v>0.374697</c:v>
                </c:pt>
                <c:pt idx="15338">
                  <c:v>0.37079499999999999</c:v>
                </c:pt>
                <c:pt idx="15339">
                  <c:v>0.370083</c:v>
                </c:pt>
                <c:pt idx="15340">
                  <c:v>0.36111199999999999</c:v>
                </c:pt>
                <c:pt idx="15341">
                  <c:v>0.356128</c:v>
                </c:pt>
                <c:pt idx="15342">
                  <c:v>0.370564</c:v>
                </c:pt>
                <c:pt idx="15343">
                  <c:v>0.36155599999999999</c:v>
                </c:pt>
                <c:pt idx="15344">
                  <c:v>0.35696899999999998</c:v>
                </c:pt>
                <c:pt idx="15345">
                  <c:v>0.35855999999999999</c:v>
                </c:pt>
                <c:pt idx="15346">
                  <c:v>0.36407200000000001</c:v>
                </c:pt>
                <c:pt idx="15347">
                  <c:v>0.36560700000000002</c:v>
                </c:pt>
                <c:pt idx="15348">
                  <c:v>0.36327599999999999</c:v>
                </c:pt>
                <c:pt idx="15349">
                  <c:v>0.36232399999999998</c:v>
                </c:pt>
                <c:pt idx="15350">
                  <c:v>0.35877300000000001</c:v>
                </c:pt>
                <c:pt idx="15351">
                  <c:v>0.35199399999999997</c:v>
                </c:pt>
                <c:pt idx="15352">
                  <c:v>0.36737300000000001</c:v>
                </c:pt>
                <c:pt idx="15353">
                  <c:v>0.36276799999999998</c:v>
                </c:pt>
                <c:pt idx="15354">
                  <c:v>0.37144199999999999</c:v>
                </c:pt>
                <c:pt idx="15355">
                  <c:v>0.35686800000000002</c:v>
                </c:pt>
                <c:pt idx="15356">
                  <c:v>0.349192</c:v>
                </c:pt>
                <c:pt idx="15357">
                  <c:v>0.361871</c:v>
                </c:pt>
                <c:pt idx="15358">
                  <c:v>0.35794999999999999</c:v>
                </c:pt>
                <c:pt idx="15359">
                  <c:v>0.35635</c:v>
                </c:pt>
                <c:pt idx="15360">
                  <c:v>0.35855999999999999</c:v>
                </c:pt>
                <c:pt idx="15361">
                  <c:v>0.36679</c:v>
                </c:pt>
                <c:pt idx="15362">
                  <c:v>0.36646699999999999</c:v>
                </c:pt>
                <c:pt idx="15363">
                  <c:v>0.36455300000000002</c:v>
                </c:pt>
                <c:pt idx="15364">
                  <c:v>0.36222199999999999</c:v>
                </c:pt>
                <c:pt idx="15365">
                  <c:v>0.35567500000000002</c:v>
                </c:pt>
                <c:pt idx="15366">
                  <c:v>0.34831299999999998</c:v>
                </c:pt>
                <c:pt idx="15367">
                  <c:v>0.36140800000000001</c:v>
                </c:pt>
                <c:pt idx="15368">
                  <c:v>0.35635</c:v>
                </c:pt>
                <c:pt idx="15369">
                  <c:v>0.35658099999999998</c:v>
                </c:pt>
                <c:pt idx="15370">
                  <c:v>0.35957699999999998</c:v>
                </c:pt>
                <c:pt idx="15371">
                  <c:v>0.34961700000000001</c:v>
                </c:pt>
                <c:pt idx="15372">
                  <c:v>0.36041899999999999</c:v>
                </c:pt>
                <c:pt idx="15373">
                  <c:v>0.3609</c:v>
                </c:pt>
                <c:pt idx="15374">
                  <c:v>0.35842099999999999</c:v>
                </c:pt>
                <c:pt idx="15375">
                  <c:v>0.36320200000000002</c:v>
                </c:pt>
                <c:pt idx="15376">
                  <c:v>0.35817100000000002</c:v>
                </c:pt>
                <c:pt idx="15377">
                  <c:v>0.36579200000000001</c:v>
                </c:pt>
                <c:pt idx="15378">
                  <c:v>0.357709</c:v>
                </c:pt>
                <c:pt idx="15379">
                  <c:v>0.35889300000000002</c:v>
                </c:pt>
                <c:pt idx="15380">
                  <c:v>0.36497800000000002</c:v>
                </c:pt>
                <c:pt idx="15381">
                  <c:v>0.36282300000000001</c:v>
                </c:pt>
                <c:pt idx="15382">
                  <c:v>0.35744999999999999</c:v>
                </c:pt>
                <c:pt idx="15383">
                  <c:v>0.358541</c:v>
                </c:pt>
                <c:pt idx="15384">
                  <c:v>0.36737300000000001</c:v>
                </c:pt>
                <c:pt idx="15385">
                  <c:v>0.358985</c:v>
                </c:pt>
                <c:pt idx="15386">
                  <c:v>0.36587500000000001</c:v>
                </c:pt>
                <c:pt idx="15387">
                  <c:v>0.36506100000000002</c:v>
                </c:pt>
                <c:pt idx="15388">
                  <c:v>0.36033500000000002</c:v>
                </c:pt>
                <c:pt idx="15389">
                  <c:v>0.370971</c:v>
                </c:pt>
                <c:pt idx="15390">
                  <c:v>0.36970399999999998</c:v>
                </c:pt>
                <c:pt idx="15391">
                  <c:v>0.36825200000000002</c:v>
                </c:pt>
                <c:pt idx="15392">
                  <c:v>0.36529200000000001</c:v>
                </c:pt>
                <c:pt idx="15393">
                  <c:v>0.37015700000000001</c:v>
                </c:pt>
                <c:pt idx="15394">
                  <c:v>0.37085000000000001</c:v>
                </c:pt>
                <c:pt idx="15395">
                  <c:v>0.36654100000000001</c:v>
                </c:pt>
                <c:pt idx="15396">
                  <c:v>0.369371</c:v>
                </c:pt>
                <c:pt idx="15397">
                  <c:v>0.36521799999999999</c:v>
                </c:pt>
                <c:pt idx="15398">
                  <c:v>0.37149799999999999</c:v>
                </c:pt>
                <c:pt idx="15399">
                  <c:v>0.38016299999999997</c:v>
                </c:pt>
                <c:pt idx="15400">
                  <c:v>0.37687100000000001</c:v>
                </c:pt>
                <c:pt idx="15401">
                  <c:v>0.372977</c:v>
                </c:pt>
                <c:pt idx="15402">
                  <c:v>0.36829800000000001</c:v>
                </c:pt>
                <c:pt idx="15403">
                  <c:v>0.38595200000000002</c:v>
                </c:pt>
                <c:pt idx="15404">
                  <c:v>0.38008900000000001</c:v>
                </c:pt>
                <c:pt idx="15405">
                  <c:v>0.369398</c:v>
                </c:pt>
                <c:pt idx="15406">
                  <c:v>0.35900399999999999</c:v>
                </c:pt>
                <c:pt idx="15407">
                  <c:v>0.37187700000000001</c:v>
                </c:pt>
                <c:pt idx="15408">
                  <c:v>0.377139</c:v>
                </c:pt>
                <c:pt idx="15409">
                  <c:v>0.37240400000000001</c:v>
                </c:pt>
                <c:pt idx="15410">
                  <c:v>0.3604</c:v>
                </c:pt>
                <c:pt idx="15411">
                  <c:v>0.37068400000000001</c:v>
                </c:pt>
                <c:pt idx="15412">
                  <c:v>0.36960199999999999</c:v>
                </c:pt>
                <c:pt idx="15413">
                  <c:v>0.37724099999999999</c:v>
                </c:pt>
                <c:pt idx="15414">
                  <c:v>0.37393900000000002</c:v>
                </c:pt>
                <c:pt idx="15415">
                  <c:v>0.36193500000000001</c:v>
                </c:pt>
                <c:pt idx="15416">
                  <c:v>0.37084099999999998</c:v>
                </c:pt>
                <c:pt idx="15417">
                  <c:v>0.37240400000000001</c:v>
                </c:pt>
                <c:pt idx="15418">
                  <c:v>0.37209900000000001</c:v>
                </c:pt>
                <c:pt idx="15419">
                  <c:v>0.36915799999999999</c:v>
                </c:pt>
                <c:pt idx="15420">
                  <c:v>0.38692300000000002</c:v>
                </c:pt>
                <c:pt idx="15421">
                  <c:v>0.38331599999999999</c:v>
                </c:pt>
                <c:pt idx="15422">
                  <c:v>0.38889299999999999</c:v>
                </c:pt>
                <c:pt idx="15423">
                  <c:v>0.374531</c:v>
                </c:pt>
                <c:pt idx="15424">
                  <c:v>0.38097700000000001</c:v>
                </c:pt>
                <c:pt idx="15425">
                  <c:v>0.370786</c:v>
                </c:pt>
                <c:pt idx="15426">
                  <c:v>0.37481799999999998</c:v>
                </c:pt>
                <c:pt idx="15427">
                  <c:v>0.37262600000000001</c:v>
                </c:pt>
                <c:pt idx="15428">
                  <c:v>0.36762299999999998</c:v>
                </c:pt>
                <c:pt idx="15429">
                  <c:v>0.37801699999999999</c:v>
                </c:pt>
                <c:pt idx="15430">
                  <c:v>0.37638100000000002</c:v>
                </c:pt>
                <c:pt idx="15431">
                  <c:v>0.36237000000000003</c:v>
                </c:pt>
                <c:pt idx="15432">
                  <c:v>0.37154399999999999</c:v>
                </c:pt>
                <c:pt idx="15433">
                  <c:v>0.36139900000000003</c:v>
                </c:pt>
                <c:pt idx="15434">
                  <c:v>0.35932700000000001</c:v>
                </c:pt>
                <c:pt idx="15435">
                  <c:v>0.35797699999999999</c:v>
                </c:pt>
                <c:pt idx="15436">
                  <c:v>0.36105700000000002</c:v>
                </c:pt>
                <c:pt idx="15437">
                  <c:v>0.35932700000000001</c:v>
                </c:pt>
                <c:pt idx="15438">
                  <c:v>0.36479299999999998</c:v>
                </c:pt>
                <c:pt idx="15439">
                  <c:v>0.36536600000000002</c:v>
                </c:pt>
                <c:pt idx="15440">
                  <c:v>0.35916100000000001</c:v>
                </c:pt>
                <c:pt idx="15441">
                  <c:v>0.358153</c:v>
                </c:pt>
                <c:pt idx="15442">
                  <c:v>0.36505199999999999</c:v>
                </c:pt>
                <c:pt idx="15443">
                  <c:v>0.36434</c:v>
                </c:pt>
                <c:pt idx="15444">
                  <c:v>0.36743799999999999</c:v>
                </c:pt>
                <c:pt idx="15445">
                  <c:v>0.34801700000000002</c:v>
                </c:pt>
                <c:pt idx="15446">
                  <c:v>0.35828199999999999</c:v>
                </c:pt>
                <c:pt idx="15447">
                  <c:v>0.36049300000000001</c:v>
                </c:pt>
                <c:pt idx="15448">
                  <c:v>0.36511700000000002</c:v>
                </c:pt>
                <c:pt idx="15449">
                  <c:v>0.36518099999999998</c:v>
                </c:pt>
                <c:pt idx="15450">
                  <c:v>0.36462600000000001</c:v>
                </c:pt>
                <c:pt idx="15451">
                  <c:v>0.37027700000000002</c:v>
                </c:pt>
                <c:pt idx="15452">
                  <c:v>0.37264399999999998</c:v>
                </c:pt>
                <c:pt idx="15453">
                  <c:v>0.36050199999999999</c:v>
                </c:pt>
                <c:pt idx="15454">
                  <c:v>0.36615199999999998</c:v>
                </c:pt>
                <c:pt idx="15455">
                  <c:v>0.36607800000000001</c:v>
                </c:pt>
                <c:pt idx="15456">
                  <c:v>0.35903200000000002</c:v>
                </c:pt>
                <c:pt idx="15457">
                  <c:v>0.358541</c:v>
                </c:pt>
                <c:pt idx="15458">
                  <c:v>0.36351699999999998</c:v>
                </c:pt>
                <c:pt idx="15459">
                  <c:v>0.361954</c:v>
                </c:pt>
                <c:pt idx="15460">
                  <c:v>0.36942599999999998</c:v>
                </c:pt>
                <c:pt idx="15461">
                  <c:v>0.37745299999999998</c:v>
                </c:pt>
                <c:pt idx="15462">
                  <c:v>0.368612</c:v>
                </c:pt>
                <c:pt idx="15463">
                  <c:v>0.36991600000000002</c:v>
                </c:pt>
                <c:pt idx="15464">
                  <c:v>0.36448799999999998</c:v>
                </c:pt>
                <c:pt idx="15465">
                  <c:v>0.36679</c:v>
                </c:pt>
                <c:pt idx="15466">
                  <c:v>0.35787600000000003</c:v>
                </c:pt>
                <c:pt idx="15467">
                  <c:v>0.36957400000000001</c:v>
                </c:pt>
                <c:pt idx="15468">
                  <c:v>0.365477</c:v>
                </c:pt>
                <c:pt idx="15469">
                  <c:v>0.35283500000000001</c:v>
                </c:pt>
                <c:pt idx="15470">
                  <c:v>0.35550799999999999</c:v>
                </c:pt>
                <c:pt idx="15471">
                  <c:v>0.36319299999999999</c:v>
                </c:pt>
                <c:pt idx="15472">
                  <c:v>0.35979899999999998</c:v>
                </c:pt>
                <c:pt idx="15473">
                  <c:v>0.36507000000000001</c:v>
                </c:pt>
                <c:pt idx="15474">
                  <c:v>0.34994999999999998</c:v>
                </c:pt>
                <c:pt idx="15475">
                  <c:v>0.35929</c:v>
                </c:pt>
                <c:pt idx="15476">
                  <c:v>0.364562</c:v>
                </c:pt>
                <c:pt idx="15477">
                  <c:v>0.359485</c:v>
                </c:pt>
                <c:pt idx="15478">
                  <c:v>0.36704900000000001</c:v>
                </c:pt>
                <c:pt idx="15479">
                  <c:v>0.36211100000000002</c:v>
                </c:pt>
                <c:pt idx="15480">
                  <c:v>0.35296499999999997</c:v>
                </c:pt>
                <c:pt idx="15481">
                  <c:v>0.36163000000000001</c:v>
                </c:pt>
                <c:pt idx="15482">
                  <c:v>0.36599500000000001</c:v>
                </c:pt>
                <c:pt idx="15483">
                  <c:v>0.37298700000000001</c:v>
                </c:pt>
                <c:pt idx="15484">
                  <c:v>0.37418000000000001</c:v>
                </c:pt>
                <c:pt idx="15485">
                  <c:v>0.35977100000000001</c:v>
                </c:pt>
                <c:pt idx="15486">
                  <c:v>0.36904700000000001</c:v>
                </c:pt>
                <c:pt idx="15487">
                  <c:v>0.377278</c:v>
                </c:pt>
                <c:pt idx="15488">
                  <c:v>0.372894</c:v>
                </c:pt>
                <c:pt idx="15489">
                  <c:v>0.38314999999999999</c:v>
                </c:pt>
                <c:pt idx="15490">
                  <c:v>0.36857499999999999</c:v>
                </c:pt>
                <c:pt idx="15491">
                  <c:v>0.38692300000000002</c:v>
                </c:pt>
                <c:pt idx="15492">
                  <c:v>0.369454</c:v>
                </c:pt>
                <c:pt idx="15493">
                  <c:v>0.37179400000000001</c:v>
                </c:pt>
                <c:pt idx="15494">
                  <c:v>0.36696600000000001</c:v>
                </c:pt>
                <c:pt idx="15495">
                  <c:v>0.37573299999999998</c:v>
                </c:pt>
                <c:pt idx="15496">
                  <c:v>0.35746899999999998</c:v>
                </c:pt>
                <c:pt idx="15497">
                  <c:v>0.36696600000000001</c:v>
                </c:pt>
                <c:pt idx="15498">
                  <c:v>0.36654999999999999</c:v>
                </c:pt>
                <c:pt idx="15499">
                  <c:v>0.36293399999999998</c:v>
                </c:pt>
                <c:pt idx="15500">
                  <c:v>0.352271</c:v>
                </c:pt>
                <c:pt idx="15501">
                  <c:v>0.363091</c:v>
                </c:pt>
                <c:pt idx="15502">
                  <c:v>0.362925</c:v>
                </c:pt>
                <c:pt idx="15503">
                  <c:v>0.36645800000000001</c:v>
                </c:pt>
                <c:pt idx="15504">
                  <c:v>0.36708600000000002</c:v>
                </c:pt>
                <c:pt idx="15505">
                  <c:v>0.37150699999999998</c:v>
                </c:pt>
                <c:pt idx="15506">
                  <c:v>0.36663299999999999</c:v>
                </c:pt>
                <c:pt idx="15507">
                  <c:v>0.359346</c:v>
                </c:pt>
                <c:pt idx="15508">
                  <c:v>0.37109999999999999</c:v>
                </c:pt>
                <c:pt idx="15509">
                  <c:v>0.374531</c:v>
                </c:pt>
                <c:pt idx="15510">
                  <c:v>0.36829800000000001</c:v>
                </c:pt>
                <c:pt idx="15511">
                  <c:v>0.36494100000000002</c:v>
                </c:pt>
                <c:pt idx="15512">
                  <c:v>0.37676900000000002</c:v>
                </c:pt>
                <c:pt idx="15513">
                  <c:v>0.36864000000000002</c:v>
                </c:pt>
                <c:pt idx="15514">
                  <c:v>0.37385600000000002</c:v>
                </c:pt>
                <c:pt idx="15515">
                  <c:v>0.36813099999999999</c:v>
                </c:pt>
                <c:pt idx="15516">
                  <c:v>0.36469099999999999</c:v>
                </c:pt>
                <c:pt idx="15517">
                  <c:v>0.369176</c:v>
                </c:pt>
                <c:pt idx="15518">
                  <c:v>0.36420999999999998</c:v>
                </c:pt>
                <c:pt idx="15519">
                  <c:v>0.37424400000000002</c:v>
                </c:pt>
                <c:pt idx="15520">
                  <c:v>0.38443500000000003</c:v>
                </c:pt>
                <c:pt idx="15521">
                  <c:v>0.36374800000000002</c:v>
                </c:pt>
                <c:pt idx="15522">
                  <c:v>0.36824200000000001</c:v>
                </c:pt>
                <c:pt idx="15523">
                  <c:v>0.367234</c:v>
                </c:pt>
                <c:pt idx="15524">
                  <c:v>0.36235200000000001</c:v>
                </c:pt>
                <c:pt idx="15525">
                  <c:v>0.36052000000000001</c:v>
                </c:pt>
                <c:pt idx="15526">
                  <c:v>0.36832599999999999</c:v>
                </c:pt>
                <c:pt idx="15527">
                  <c:v>0.37306099999999998</c:v>
                </c:pt>
                <c:pt idx="15528">
                  <c:v>0.37896099999999999</c:v>
                </c:pt>
                <c:pt idx="15529">
                  <c:v>0.368788</c:v>
                </c:pt>
                <c:pt idx="15530">
                  <c:v>0.36902800000000002</c:v>
                </c:pt>
                <c:pt idx="15531">
                  <c:v>0.38099499999999997</c:v>
                </c:pt>
                <c:pt idx="15532">
                  <c:v>0.36925999999999998</c:v>
                </c:pt>
                <c:pt idx="15533">
                  <c:v>0.37196000000000001</c:v>
                </c:pt>
                <c:pt idx="15534">
                  <c:v>0.368751</c:v>
                </c:pt>
                <c:pt idx="15535">
                  <c:v>0.36543999999999999</c:v>
                </c:pt>
                <c:pt idx="15536">
                  <c:v>0.36003000000000002</c:v>
                </c:pt>
                <c:pt idx="15537">
                  <c:v>0.36470000000000002</c:v>
                </c:pt>
                <c:pt idx="15538">
                  <c:v>0.358985</c:v>
                </c:pt>
                <c:pt idx="15539">
                  <c:v>0.36038199999999998</c:v>
                </c:pt>
                <c:pt idx="15540">
                  <c:v>0.36157499999999998</c:v>
                </c:pt>
                <c:pt idx="15541">
                  <c:v>0.36426599999999998</c:v>
                </c:pt>
                <c:pt idx="15542">
                  <c:v>0.35469400000000001</c:v>
                </c:pt>
                <c:pt idx="15543">
                  <c:v>0.372728</c:v>
                </c:pt>
                <c:pt idx="15544">
                  <c:v>0.35492499999999999</c:v>
                </c:pt>
                <c:pt idx="15545">
                  <c:v>0.36066799999999999</c:v>
                </c:pt>
                <c:pt idx="15546">
                  <c:v>0.37122899999999998</c:v>
                </c:pt>
                <c:pt idx="15547">
                  <c:v>0.36000300000000002</c:v>
                </c:pt>
                <c:pt idx="15548">
                  <c:v>0.35902200000000001</c:v>
                </c:pt>
                <c:pt idx="15549">
                  <c:v>0.35555399999999998</c:v>
                </c:pt>
                <c:pt idx="15550">
                  <c:v>0.36296200000000001</c:v>
                </c:pt>
                <c:pt idx="15551">
                  <c:v>0.367012</c:v>
                </c:pt>
                <c:pt idx="15552">
                  <c:v>0.36208299999999999</c:v>
                </c:pt>
                <c:pt idx="15553">
                  <c:v>0.365228</c:v>
                </c:pt>
                <c:pt idx="15554">
                  <c:v>0.370203</c:v>
                </c:pt>
                <c:pt idx="15555">
                  <c:v>0.36002099999999998</c:v>
                </c:pt>
                <c:pt idx="15556">
                  <c:v>0.375197</c:v>
                </c:pt>
                <c:pt idx="15557">
                  <c:v>0.375197</c:v>
                </c:pt>
                <c:pt idx="15558">
                  <c:v>0.36446000000000001</c:v>
                </c:pt>
                <c:pt idx="15559">
                  <c:v>0.36807600000000001</c:v>
                </c:pt>
                <c:pt idx="15560">
                  <c:v>0.38486100000000001</c:v>
                </c:pt>
                <c:pt idx="15561">
                  <c:v>0.407194</c:v>
                </c:pt>
                <c:pt idx="15562">
                  <c:v>0.377139</c:v>
                </c:pt>
                <c:pt idx="15563">
                  <c:v>0.37245899999999998</c:v>
                </c:pt>
                <c:pt idx="15564">
                  <c:v>0.37299599999999999</c:v>
                </c:pt>
                <c:pt idx="15565">
                  <c:v>0.37355100000000002</c:v>
                </c:pt>
                <c:pt idx="15566">
                  <c:v>0.36617100000000002</c:v>
                </c:pt>
                <c:pt idx="15567">
                  <c:v>0.34932099999999999</c:v>
                </c:pt>
                <c:pt idx="15568">
                  <c:v>0.35555399999999998</c:v>
                </c:pt>
                <c:pt idx="15569">
                  <c:v>0.35907800000000001</c:v>
                </c:pt>
                <c:pt idx="15570">
                  <c:v>0.36592999999999998</c:v>
                </c:pt>
                <c:pt idx="15571">
                  <c:v>0.35192000000000001</c:v>
                </c:pt>
                <c:pt idx="15572">
                  <c:v>0.36109400000000003</c:v>
                </c:pt>
                <c:pt idx="15573">
                  <c:v>0.355767</c:v>
                </c:pt>
                <c:pt idx="15574">
                  <c:v>0.36044599999999999</c:v>
                </c:pt>
                <c:pt idx="15575">
                  <c:v>0.363286</c:v>
                </c:pt>
                <c:pt idx="15576">
                  <c:v>0.35760700000000001</c:v>
                </c:pt>
                <c:pt idx="15577">
                  <c:v>0.35566500000000001</c:v>
                </c:pt>
                <c:pt idx="15578">
                  <c:v>0.35703400000000002</c:v>
                </c:pt>
                <c:pt idx="15579">
                  <c:v>0.36322100000000002</c:v>
                </c:pt>
                <c:pt idx="15580">
                  <c:v>0.36405300000000002</c:v>
                </c:pt>
                <c:pt idx="15581">
                  <c:v>0.35983599999999999</c:v>
                </c:pt>
                <c:pt idx="15582">
                  <c:v>0.35544300000000001</c:v>
                </c:pt>
                <c:pt idx="15583">
                  <c:v>0.35283500000000001</c:v>
                </c:pt>
                <c:pt idx="15584">
                  <c:v>0.349802</c:v>
                </c:pt>
                <c:pt idx="15585">
                  <c:v>0.35254000000000002</c:v>
                </c:pt>
                <c:pt idx="15586">
                  <c:v>0.35541600000000001</c:v>
                </c:pt>
                <c:pt idx="15587">
                  <c:v>0.35880000000000001</c:v>
                </c:pt>
                <c:pt idx="15588">
                  <c:v>0.36028900000000003</c:v>
                </c:pt>
                <c:pt idx="15589">
                  <c:v>0.34499299999999999</c:v>
                </c:pt>
                <c:pt idx="15590">
                  <c:v>0.36107499999999998</c:v>
                </c:pt>
                <c:pt idx="15591">
                  <c:v>0.35940100000000003</c:v>
                </c:pt>
                <c:pt idx="15592">
                  <c:v>0.35940100000000003</c:v>
                </c:pt>
                <c:pt idx="15593">
                  <c:v>0.36202800000000002</c:v>
                </c:pt>
                <c:pt idx="15594">
                  <c:v>0.359568</c:v>
                </c:pt>
                <c:pt idx="15595">
                  <c:v>0.35635899999999998</c:v>
                </c:pt>
                <c:pt idx="15596">
                  <c:v>0.36126999999999998</c:v>
                </c:pt>
                <c:pt idx="15597">
                  <c:v>0.36846400000000001</c:v>
                </c:pt>
                <c:pt idx="15598">
                  <c:v>0.35662700000000003</c:v>
                </c:pt>
                <c:pt idx="15599">
                  <c:v>0.36154700000000001</c:v>
                </c:pt>
                <c:pt idx="15600">
                  <c:v>0.36327599999999999</c:v>
                </c:pt>
                <c:pt idx="15601">
                  <c:v>0.35599799999999998</c:v>
                </c:pt>
                <c:pt idx="15602">
                  <c:v>0.36565300000000001</c:v>
                </c:pt>
                <c:pt idx="15603">
                  <c:v>0.36078900000000003</c:v>
                </c:pt>
                <c:pt idx="15604">
                  <c:v>0.36325800000000003</c:v>
                </c:pt>
                <c:pt idx="15605">
                  <c:v>0.360761</c:v>
                </c:pt>
                <c:pt idx="15606">
                  <c:v>0.353381</c:v>
                </c:pt>
                <c:pt idx="15607">
                  <c:v>0.36459900000000001</c:v>
                </c:pt>
                <c:pt idx="15608">
                  <c:v>0.34948800000000002</c:v>
                </c:pt>
                <c:pt idx="15609">
                  <c:v>0.36073300000000003</c:v>
                </c:pt>
                <c:pt idx="15610">
                  <c:v>0.35813400000000001</c:v>
                </c:pt>
                <c:pt idx="15611">
                  <c:v>0.35744999999999999</c:v>
                </c:pt>
                <c:pt idx="15612">
                  <c:v>0.36348900000000001</c:v>
                </c:pt>
                <c:pt idx="15613">
                  <c:v>0.35359400000000002</c:v>
                </c:pt>
                <c:pt idx="15614">
                  <c:v>0.35600700000000002</c:v>
                </c:pt>
                <c:pt idx="15615">
                  <c:v>0.36533900000000002</c:v>
                </c:pt>
                <c:pt idx="15616">
                  <c:v>0.355101</c:v>
                </c:pt>
                <c:pt idx="15617">
                  <c:v>0.353076</c:v>
                </c:pt>
                <c:pt idx="15618">
                  <c:v>0.352049</c:v>
                </c:pt>
                <c:pt idx="15619">
                  <c:v>0.34469699999999998</c:v>
                </c:pt>
                <c:pt idx="15620">
                  <c:v>0.35474</c:v>
                </c:pt>
                <c:pt idx="15621">
                  <c:v>0.35215099999999999</c:v>
                </c:pt>
                <c:pt idx="15622">
                  <c:v>0.37</c:v>
                </c:pt>
                <c:pt idx="15623">
                  <c:v>0.34828500000000001</c:v>
                </c:pt>
                <c:pt idx="15624">
                  <c:v>0.35446299999999997</c:v>
                </c:pt>
                <c:pt idx="15625">
                  <c:v>0.357182</c:v>
                </c:pt>
                <c:pt idx="15626">
                  <c:v>0.35228100000000001</c:v>
                </c:pt>
                <c:pt idx="15627">
                  <c:v>0.35967900000000003</c:v>
                </c:pt>
                <c:pt idx="15628">
                  <c:v>0.36095500000000003</c:v>
                </c:pt>
                <c:pt idx="15629">
                  <c:v>0.350468</c:v>
                </c:pt>
                <c:pt idx="15630">
                  <c:v>0.35180899999999998</c:v>
                </c:pt>
                <c:pt idx="15631">
                  <c:v>0.35483300000000001</c:v>
                </c:pt>
                <c:pt idx="15632">
                  <c:v>0.34481800000000001</c:v>
                </c:pt>
                <c:pt idx="15633">
                  <c:v>0.35488799999999998</c:v>
                </c:pt>
                <c:pt idx="15634">
                  <c:v>0.34603800000000001</c:v>
                </c:pt>
                <c:pt idx="15635">
                  <c:v>0.35662700000000003</c:v>
                </c:pt>
                <c:pt idx="15636">
                  <c:v>0.36495</c:v>
                </c:pt>
                <c:pt idx="15637">
                  <c:v>0.359346</c:v>
                </c:pt>
                <c:pt idx="15638">
                  <c:v>0.349414</c:v>
                </c:pt>
                <c:pt idx="15639">
                  <c:v>0.34948800000000002</c:v>
                </c:pt>
                <c:pt idx="15640">
                  <c:v>0.35463</c:v>
                </c:pt>
                <c:pt idx="15641">
                  <c:v>0.35473100000000002</c:v>
                </c:pt>
                <c:pt idx="15642">
                  <c:v>0.354047</c:v>
                </c:pt>
                <c:pt idx="15643">
                  <c:v>0.35432399999999997</c:v>
                </c:pt>
                <c:pt idx="15644">
                  <c:v>0.34982999999999997</c:v>
                </c:pt>
                <c:pt idx="15645">
                  <c:v>0.35642400000000002</c:v>
                </c:pt>
                <c:pt idx="15646">
                  <c:v>0.36476500000000001</c:v>
                </c:pt>
                <c:pt idx="15647">
                  <c:v>0.36783500000000002</c:v>
                </c:pt>
                <c:pt idx="15648">
                  <c:v>0.362925</c:v>
                </c:pt>
                <c:pt idx="15649">
                  <c:v>0.36774299999999999</c:v>
                </c:pt>
                <c:pt idx="15650">
                  <c:v>0.35164200000000001</c:v>
                </c:pt>
                <c:pt idx="15651">
                  <c:v>0.36383100000000002</c:v>
                </c:pt>
                <c:pt idx="15652">
                  <c:v>0.35303000000000001</c:v>
                </c:pt>
                <c:pt idx="15653">
                  <c:v>0.35043999999999997</c:v>
                </c:pt>
                <c:pt idx="15654">
                  <c:v>0.36076999999999998</c:v>
                </c:pt>
                <c:pt idx="15655">
                  <c:v>0.36000300000000002</c:v>
                </c:pt>
                <c:pt idx="15656">
                  <c:v>0.35409299999999999</c:v>
                </c:pt>
                <c:pt idx="15657">
                  <c:v>0.36483900000000002</c:v>
                </c:pt>
                <c:pt idx="15658">
                  <c:v>0.37182100000000001</c:v>
                </c:pt>
                <c:pt idx="15659">
                  <c:v>0.35225299999999998</c:v>
                </c:pt>
                <c:pt idx="15660">
                  <c:v>0.35994700000000002</c:v>
                </c:pt>
                <c:pt idx="15661">
                  <c:v>0.368344</c:v>
                </c:pt>
                <c:pt idx="15662">
                  <c:v>0.35875400000000002</c:v>
                </c:pt>
                <c:pt idx="15663">
                  <c:v>0.36960199999999999</c:v>
                </c:pt>
                <c:pt idx="15664">
                  <c:v>0.37288500000000002</c:v>
                </c:pt>
                <c:pt idx="15665">
                  <c:v>0.36668899999999999</c:v>
                </c:pt>
                <c:pt idx="15666">
                  <c:v>0.380857</c:v>
                </c:pt>
                <c:pt idx="15667">
                  <c:v>0.38823600000000003</c:v>
                </c:pt>
                <c:pt idx="15668">
                  <c:v>0.38552700000000001</c:v>
                </c:pt>
                <c:pt idx="15669">
                  <c:v>0.36728100000000002</c:v>
                </c:pt>
                <c:pt idx="15670">
                  <c:v>0.38069900000000001</c:v>
                </c:pt>
                <c:pt idx="15671">
                  <c:v>0.36609700000000001</c:v>
                </c:pt>
                <c:pt idx="15672">
                  <c:v>0.34683399999999998</c:v>
                </c:pt>
                <c:pt idx="15673">
                  <c:v>0.36340600000000001</c:v>
                </c:pt>
                <c:pt idx="15674">
                  <c:v>0.36712299999999998</c:v>
                </c:pt>
                <c:pt idx="15675">
                  <c:v>0.36805700000000002</c:v>
                </c:pt>
                <c:pt idx="15676">
                  <c:v>0.37337500000000001</c:v>
                </c:pt>
                <c:pt idx="15677">
                  <c:v>0.367863</c:v>
                </c:pt>
                <c:pt idx="15678">
                  <c:v>0.36625400000000002</c:v>
                </c:pt>
                <c:pt idx="15679">
                  <c:v>0.36763200000000001</c:v>
                </c:pt>
                <c:pt idx="15680">
                  <c:v>0.36990699999999999</c:v>
                </c:pt>
                <c:pt idx="15681">
                  <c:v>0.36135299999999998</c:v>
                </c:pt>
                <c:pt idx="15682">
                  <c:v>0.36291600000000002</c:v>
                </c:pt>
                <c:pt idx="15683">
                  <c:v>0.37555699999999997</c:v>
                </c:pt>
                <c:pt idx="15684">
                  <c:v>0.37954300000000002</c:v>
                </c:pt>
                <c:pt idx="15685">
                  <c:v>0.36311900000000003</c:v>
                </c:pt>
                <c:pt idx="15686">
                  <c:v>0.35098600000000002</c:v>
                </c:pt>
                <c:pt idx="15687">
                  <c:v>0.355628</c:v>
                </c:pt>
                <c:pt idx="15688">
                  <c:v>0.36446000000000001</c:v>
                </c:pt>
                <c:pt idx="15689">
                  <c:v>0.35901300000000003</c:v>
                </c:pt>
                <c:pt idx="15690">
                  <c:v>0.356821</c:v>
                </c:pt>
                <c:pt idx="15691">
                  <c:v>0.35151300000000002</c:v>
                </c:pt>
                <c:pt idx="15692">
                  <c:v>0.35600700000000002</c:v>
                </c:pt>
                <c:pt idx="15693">
                  <c:v>0.36707699999999999</c:v>
                </c:pt>
                <c:pt idx="15694">
                  <c:v>0.36599500000000001</c:v>
                </c:pt>
                <c:pt idx="15695">
                  <c:v>0.35952200000000001</c:v>
                </c:pt>
                <c:pt idx="15696">
                  <c:v>0.35542499999999999</c:v>
                </c:pt>
                <c:pt idx="15697">
                  <c:v>0.35433399999999998</c:v>
                </c:pt>
                <c:pt idx="15698">
                  <c:v>0.348609</c:v>
                </c:pt>
                <c:pt idx="15699">
                  <c:v>0.35885600000000001</c:v>
                </c:pt>
                <c:pt idx="15700">
                  <c:v>0.34457700000000002</c:v>
                </c:pt>
                <c:pt idx="15701">
                  <c:v>0.36007699999999998</c:v>
                </c:pt>
                <c:pt idx="15702">
                  <c:v>0.35668299999999997</c:v>
                </c:pt>
                <c:pt idx="15703">
                  <c:v>0.34973700000000002</c:v>
                </c:pt>
                <c:pt idx="15704">
                  <c:v>0.34337499999999999</c:v>
                </c:pt>
                <c:pt idx="15705">
                  <c:v>0.34316200000000002</c:v>
                </c:pt>
                <c:pt idx="15706">
                  <c:v>0.34918300000000002</c:v>
                </c:pt>
                <c:pt idx="15707">
                  <c:v>0.35539700000000002</c:v>
                </c:pt>
                <c:pt idx="15708">
                  <c:v>0.34535399999999999</c:v>
                </c:pt>
                <c:pt idx="15709">
                  <c:v>0.34903499999999998</c:v>
                </c:pt>
                <c:pt idx="15710">
                  <c:v>0.34656500000000001</c:v>
                </c:pt>
                <c:pt idx="15711">
                  <c:v>0.357792</c:v>
                </c:pt>
                <c:pt idx="15712">
                  <c:v>0.335588</c:v>
                </c:pt>
                <c:pt idx="15713">
                  <c:v>0.33942600000000001</c:v>
                </c:pt>
                <c:pt idx="15714">
                  <c:v>0.34977399999999997</c:v>
                </c:pt>
                <c:pt idx="15715">
                  <c:v>0.34326400000000001</c:v>
                </c:pt>
                <c:pt idx="15716">
                  <c:v>0.34815600000000002</c:v>
                </c:pt>
                <c:pt idx="15717">
                  <c:v>0.33843600000000001</c:v>
                </c:pt>
                <c:pt idx="15718">
                  <c:v>0.33614300000000003</c:v>
                </c:pt>
                <c:pt idx="15719">
                  <c:v>0.35372300000000001</c:v>
                </c:pt>
                <c:pt idx="15720">
                  <c:v>0.34800799999999998</c:v>
                </c:pt>
                <c:pt idx="15721">
                  <c:v>0.33939799999999998</c:v>
                </c:pt>
                <c:pt idx="15722">
                  <c:v>0.34693499999999999</c:v>
                </c:pt>
                <c:pt idx="15723">
                  <c:v>0.35441699999999998</c:v>
                </c:pt>
                <c:pt idx="15724">
                  <c:v>0.34285700000000002</c:v>
                </c:pt>
                <c:pt idx="15725">
                  <c:v>0.33863100000000002</c:v>
                </c:pt>
                <c:pt idx="15726">
                  <c:v>0.33594000000000002</c:v>
                </c:pt>
                <c:pt idx="15727">
                  <c:v>0.35089300000000001</c:v>
                </c:pt>
                <c:pt idx="15728">
                  <c:v>0.33964800000000001</c:v>
                </c:pt>
                <c:pt idx="15729">
                  <c:v>0.35507300000000003</c:v>
                </c:pt>
                <c:pt idx="15730">
                  <c:v>0.33787200000000001</c:v>
                </c:pt>
                <c:pt idx="15731">
                  <c:v>0.34396700000000002</c:v>
                </c:pt>
                <c:pt idx="15732">
                  <c:v>0.33606000000000003</c:v>
                </c:pt>
                <c:pt idx="15733">
                  <c:v>0.34248699999999999</c:v>
                </c:pt>
                <c:pt idx="15734">
                  <c:v>0.339389</c:v>
                </c:pt>
                <c:pt idx="15735">
                  <c:v>0.344559</c:v>
                </c:pt>
                <c:pt idx="15736">
                  <c:v>0.34201500000000001</c:v>
                </c:pt>
                <c:pt idx="15737">
                  <c:v>0.34594599999999998</c:v>
                </c:pt>
                <c:pt idx="15738">
                  <c:v>0.34076699999999999</c:v>
                </c:pt>
                <c:pt idx="15739">
                  <c:v>0.35280800000000001</c:v>
                </c:pt>
                <c:pt idx="15740">
                  <c:v>0.33737299999999998</c:v>
                </c:pt>
                <c:pt idx="15741">
                  <c:v>0.34918300000000002</c:v>
                </c:pt>
                <c:pt idx="15742">
                  <c:v>0.337613</c:v>
                </c:pt>
                <c:pt idx="15743">
                  <c:v>0.34475299999999998</c:v>
                </c:pt>
                <c:pt idx="15744">
                  <c:v>0.33363700000000002</c:v>
                </c:pt>
                <c:pt idx="15745">
                  <c:v>0.33565299999999998</c:v>
                </c:pt>
                <c:pt idx="15746">
                  <c:v>0.344142</c:v>
                </c:pt>
                <c:pt idx="15747">
                  <c:v>0.341692</c:v>
                </c:pt>
                <c:pt idx="15748">
                  <c:v>0.352271</c:v>
                </c:pt>
                <c:pt idx="15749">
                  <c:v>0.33994400000000002</c:v>
                </c:pt>
                <c:pt idx="15750">
                  <c:v>0.34187699999999999</c:v>
                </c:pt>
                <c:pt idx="15751">
                  <c:v>0.340582</c:v>
                </c:pt>
                <c:pt idx="15752">
                  <c:v>0.33346100000000001</c:v>
                </c:pt>
                <c:pt idx="15753">
                  <c:v>0.34351399999999999</c:v>
                </c:pt>
                <c:pt idx="15754">
                  <c:v>0.35106900000000002</c:v>
                </c:pt>
                <c:pt idx="15755">
                  <c:v>0.337835</c:v>
                </c:pt>
                <c:pt idx="15756">
                  <c:v>0.34127600000000002</c:v>
                </c:pt>
                <c:pt idx="15757">
                  <c:v>0.33627200000000002</c:v>
                </c:pt>
                <c:pt idx="15758">
                  <c:v>0.34084999999999999</c:v>
                </c:pt>
                <c:pt idx="15759">
                  <c:v>0.341914</c:v>
                </c:pt>
                <c:pt idx="15760">
                  <c:v>0.34969099999999997</c:v>
                </c:pt>
                <c:pt idx="15761">
                  <c:v>0.34475299999999998</c:v>
                </c:pt>
                <c:pt idx="15762">
                  <c:v>0.33931499999999998</c:v>
                </c:pt>
                <c:pt idx="15763">
                  <c:v>0.34925699999999998</c:v>
                </c:pt>
                <c:pt idx="15764">
                  <c:v>0.33973999999999999</c:v>
                </c:pt>
                <c:pt idx="15765">
                  <c:v>0.34688000000000002</c:v>
                </c:pt>
                <c:pt idx="15766">
                  <c:v>0.34258</c:v>
                </c:pt>
                <c:pt idx="15767">
                  <c:v>0.34762900000000002</c:v>
                </c:pt>
                <c:pt idx="15768">
                  <c:v>0.34492800000000001</c:v>
                </c:pt>
                <c:pt idx="15769">
                  <c:v>0.34761999999999998</c:v>
                </c:pt>
                <c:pt idx="15770">
                  <c:v>0.33745599999999998</c:v>
                </c:pt>
                <c:pt idx="15771">
                  <c:v>0.34725</c:v>
                </c:pt>
                <c:pt idx="15772">
                  <c:v>0.34282000000000001</c:v>
                </c:pt>
                <c:pt idx="15773">
                  <c:v>0.34150700000000001</c:v>
                </c:pt>
                <c:pt idx="15774">
                  <c:v>0.34209899999999999</c:v>
                </c:pt>
                <c:pt idx="15775">
                  <c:v>0.344947</c:v>
                </c:pt>
                <c:pt idx="15776">
                  <c:v>0.34302300000000002</c:v>
                </c:pt>
                <c:pt idx="15777">
                  <c:v>0.34487299999999999</c:v>
                </c:pt>
                <c:pt idx="15778">
                  <c:v>0.33348899999999998</c:v>
                </c:pt>
                <c:pt idx="15779">
                  <c:v>0.340194</c:v>
                </c:pt>
                <c:pt idx="15780">
                  <c:v>0.35031099999999998</c:v>
                </c:pt>
                <c:pt idx="15781">
                  <c:v>0.34446599999999999</c:v>
                </c:pt>
                <c:pt idx="15782">
                  <c:v>0.35173500000000002</c:v>
                </c:pt>
                <c:pt idx="15783">
                  <c:v>0.35595199999999999</c:v>
                </c:pt>
                <c:pt idx="15784">
                  <c:v>0.34641699999999997</c:v>
                </c:pt>
                <c:pt idx="15785">
                  <c:v>0.33738200000000002</c:v>
                </c:pt>
                <c:pt idx="15786">
                  <c:v>0.338252</c:v>
                </c:pt>
                <c:pt idx="15787">
                  <c:v>0.34663899999999997</c:v>
                </c:pt>
                <c:pt idx="15788">
                  <c:v>0.34751799999999999</c:v>
                </c:pt>
                <c:pt idx="15789">
                  <c:v>0.34030500000000002</c:v>
                </c:pt>
                <c:pt idx="15790">
                  <c:v>0.35255799999999998</c:v>
                </c:pt>
                <c:pt idx="15791">
                  <c:v>0.342617</c:v>
                </c:pt>
                <c:pt idx="15792">
                  <c:v>0.347916</c:v>
                </c:pt>
                <c:pt idx="15793">
                  <c:v>0.33149099999999998</c:v>
                </c:pt>
                <c:pt idx="15794">
                  <c:v>0.35692299999999999</c:v>
                </c:pt>
                <c:pt idx="15795">
                  <c:v>0.34382800000000002</c:v>
                </c:pt>
                <c:pt idx="15796">
                  <c:v>0.342922</c:v>
                </c:pt>
                <c:pt idx="15797">
                  <c:v>0.34139599999999998</c:v>
                </c:pt>
                <c:pt idx="15798">
                  <c:v>0.34970000000000001</c:v>
                </c:pt>
                <c:pt idx="15799">
                  <c:v>0.35219699999999998</c:v>
                </c:pt>
                <c:pt idx="15800">
                  <c:v>0.33450600000000003</c:v>
                </c:pt>
                <c:pt idx="15801">
                  <c:v>0.35076400000000002</c:v>
                </c:pt>
                <c:pt idx="15802">
                  <c:v>0.35373199999999999</c:v>
                </c:pt>
                <c:pt idx="15803">
                  <c:v>0.34196900000000002</c:v>
                </c:pt>
                <c:pt idx="15804">
                  <c:v>0.34732400000000002</c:v>
                </c:pt>
                <c:pt idx="15805">
                  <c:v>0.341895</c:v>
                </c:pt>
                <c:pt idx="15806">
                  <c:v>0.34372599999999998</c:v>
                </c:pt>
                <c:pt idx="15807">
                  <c:v>0.33741900000000002</c:v>
                </c:pt>
                <c:pt idx="15808">
                  <c:v>0.34723100000000001</c:v>
                </c:pt>
                <c:pt idx="15809">
                  <c:v>0.34008300000000002</c:v>
                </c:pt>
                <c:pt idx="15810">
                  <c:v>0.34402199999999999</c:v>
                </c:pt>
                <c:pt idx="15811">
                  <c:v>0.34992200000000001</c:v>
                </c:pt>
                <c:pt idx="15812">
                  <c:v>0.34970000000000001</c:v>
                </c:pt>
                <c:pt idx="15813">
                  <c:v>0.34359699999999999</c:v>
                </c:pt>
                <c:pt idx="15814">
                  <c:v>0.34675</c:v>
                </c:pt>
                <c:pt idx="15815">
                  <c:v>0.34305999999999998</c:v>
                </c:pt>
                <c:pt idx="15816">
                  <c:v>0.34571499999999999</c:v>
                </c:pt>
                <c:pt idx="15817">
                  <c:v>0.34965400000000002</c:v>
                </c:pt>
                <c:pt idx="15818">
                  <c:v>0.35289999999999999</c:v>
                </c:pt>
                <c:pt idx="15819">
                  <c:v>0.34624199999999999</c:v>
                </c:pt>
                <c:pt idx="15820">
                  <c:v>0.34356900000000001</c:v>
                </c:pt>
                <c:pt idx="15821">
                  <c:v>0.352632</c:v>
                </c:pt>
                <c:pt idx="15822">
                  <c:v>0.35272399999999998</c:v>
                </c:pt>
                <c:pt idx="15823">
                  <c:v>0.35295599999999999</c:v>
                </c:pt>
                <c:pt idx="15824">
                  <c:v>0.35441699999999998</c:v>
                </c:pt>
                <c:pt idx="15825">
                  <c:v>0.34877599999999997</c:v>
                </c:pt>
                <c:pt idx="15826">
                  <c:v>0.352105</c:v>
                </c:pt>
                <c:pt idx="15827">
                  <c:v>0.341978</c:v>
                </c:pt>
                <c:pt idx="15828">
                  <c:v>0.349275</c:v>
                </c:pt>
                <c:pt idx="15829">
                  <c:v>0.34897899999999998</c:v>
                </c:pt>
                <c:pt idx="15830">
                  <c:v>0.34618599999999999</c:v>
                </c:pt>
                <c:pt idx="15831">
                  <c:v>0.34708299999999997</c:v>
                </c:pt>
                <c:pt idx="15832">
                  <c:v>0.340943</c:v>
                </c:pt>
                <c:pt idx="15833">
                  <c:v>0.346667</c:v>
                </c:pt>
                <c:pt idx="15834">
                  <c:v>0.34587200000000001</c:v>
                </c:pt>
                <c:pt idx="15835">
                  <c:v>0.35400100000000001</c:v>
                </c:pt>
                <c:pt idx="15836">
                  <c:v>0.34915499999999999</c:v>
                </c:pt>
                <c:pt idx="15837">
                  <c:v>0.35069</c:v>
                </c:pt>
                <c:pt idx="15838">
                  <c:v>0.36021500000000001</c:v>
                </c:pt>
                <c:pt idx="15839">
                  <c:v>0.36336000000000002</c:v>
                </c:pt>
                <c:pt idx="15840">
                  <c:v>0.35389900000000002</c:v>
                </c:pt>
                <c:pt idx="15841">
                  <c:v>0.35352899999999998</c:v>
                </c:pt>
                <c:pt idx="15842">
                  <c:v>0.35265000000000002</c:v>
                </c:pt>
                <c:pt idx="15843">
                  <c:v>0.344808</c:v>
                </c:pt>
                <c:pt idx="15844">
                  <c:v>0.354796</c:v>
                </c:pt>
                <c:pt idx="15845">
                  <c:v>0.35497200000000001</c:v>
                </c:pt>
                <c:pt idx="15846">
                  <c:v>0.35861500000000002</c:v>
                </c:pt>
                <c:pt idx="15847">
                  <c:v>0.34897899999999998</c:v>
                </c:pt>
                <c:pt idx="15848">
                  <c:v>0.35721900000000001</c:v>
                </c:pt>
                <c:pt idx="15849">
                  <c:v>0.35089300000000001</c:v>
                </c:pt>
                <c:pt idx="15850">
                  <c:v>0.36591200000000002</c:v>
                </c:pt>
                <c:pt idx="15851">
                  <c:v>0.35115200000000002</c:v>
                </c:pt>
                <c:pt idx="15852">
                  <c:v>0.35273399999999999</c:v>
                </c:pt>
                <c:pt idx="15853">
                  <c:v>0.35062500000000002</c:v>
                </c:pt>
                <c:pt idx="15854">
                  <c:v>0.35358499999999998</c:v>
                </c:pt>
                <c:pt idx="15855">
                  <c:v>0.35253000000000001</c:v>
                </c:pt>
                <c:pt idx="15856">
                  <c:v>0.35380600000000001</c:v>
                </c:pt>
                <c:pt idx="15857">
                  <c:v>0.35506399999999999</c:v>
                </c:pt>
                <c:pt idx="15858">
                  <c:v>0.35331600000000002</c:v>
                </c:pt>
                <c:pt idx="15859">
                  <c:v>0.35919800000000002</c:v>
                </c:pt>
                <c:pt idx="15860">
                  <c:v>0.36177799999999999</c:v>
                </c:pt>
                <c:pt idx="15861">
                  <c:v>0.34862799999999999</c:v>
                </c:pt>
                <c:pt idx="15862">
                  <c:v>0.36135299999999998</c:v>
                </c:pt>
                <c:pt idx="15863">
                  <c:v>0.364062</c:v>
                </c:pt>
                <c:pt idx="15864">
                  <c:v>0.35677500000000001</c:v>
                </c:pt>
                <c:pt idx="15865">
                  <c:v>0.343088</c:v>
                </c:pt>
                <c:pt idx="15866">
                  <c:v>0.34906199999999998</c:v>
                </c:pt>
                <c:pt idx="15867">
                  <c:v>0.36611500000000002</c:v>
                </c:pt>
                <c:pt idx="15868">
                  <c:v>0.36344300000000002</c:v>
                </c:pt>
                <c:pt idx="15869">
                  <c:v>0.35728399999999999</c:v>
                </c:pt>
                <c:pt idx="15870">
                  <c:v>0.35693200000000003</c:v>
                </c:pt>
                <c:pt idx="15871">
                  <c:v>0.35247499999999998</c:v>
                </c:pt>
                <c:pt idx="15872">
                  <c:v>0.35818100000000003</c:v>
                </c:pt>
                <c:pt idx="15873">
                  <c:v>0.351217</c:v>
                </c:pt>
                <c:pt idx="15874">
                  <c:v>0.36462600000000001</c:v>
                </c:pt>
                <c:pt idx="15875">
                  <c:v>0.36594900000000002</c:v>
                </c:pt>
                <c:pt idx="15876">
                  <c:v>0.34562199999999998</c:v>
                </c:pt>
                <c:pt idx="15877">
                  <c:v>0.37293999999999999</c:v>
                </c:pt>
                <c:pt idx="15878">
                  <c:v>0.35525800000000002</c:v>
                </c:pt>
                <c:pt idx="15879">
                  <c:v>0.35193799999999997</c:v>
                </c:pt>
                <c:pt idx="15880">
                  <c:v>0.356155</c:v>
                </c:pt>
                <c:pt idx="15881">
                  <c:v>0.36645800000000001</c:v>
                </c:pt>
                <c:pt idx="15882">
                  <c:v>0.359124</c:v>
                </c:pt>
                <c:pt idx="15883">
                  <c:v>0.36371100000000001</c:v>
                </c:pt>
                <c:pt idx="15884">
                  <c:v>0.36033500000000002</c:v>
                </c:pt>
                <c:pt idx="15885">
                  <c:v>0.35141099999999997</c:v>
                </c:pt>
                <c:pt idx="15886">
                  <c:v>0.363452</c:v>
                </c:pt>
                <c:pt idx="15887">
                  <c:v>0.357404</c:v>
                </c:pt>
                <c:pt idx="15888">
                  <c:v>0.355989</c:v>
                </c:pt>
                <c:pt idx="15889">
                  <c:v>0.36532900000000001</c:v>
                </c:pt>
                <c:pt idx="15890">
                  <c:v>0.37147000000000002</c:v>
                </c:pt>
                <c:pt idx="15891">
                  <c:v>0.35918899999999998</c:v>
                </c:pt>
                <c:pt idx="15892">
                  <c:v>0.36898199999999998</c:v>
                </c:pt>
                <c:pt idx="15893">
                  <c:v>0.36826100000000001</c:v>
                </c:pt>
                <c:pt idx="15894">
                  <c:v>0.36373899999999998</c:v>
                </c:pt>
                <c:pt idx="15895">
                  <c:v>0.36206500000000003</c:v>
                </c:pt>
                <c:pt idx="15896">
                  <c:v>0.36765999999999999</c:v>
                </c:pt>
                <c:pt idx="15897">
                  <c:v>0.376307</c:v>
                </c:pt>
                <c:pt idx="15898">
                  <c:v>0.361454</c:v>
                </c:pt>
                <c:pt idx="15899">
                  <c:v>0.36521799999999999</c:v>
                </c:pt>
                <c:pt idx="15900">
                  <c:v>0.37114599999999998</c:v>
                </c:pt>
                <c:pt idx="15901">
                  <c:v>0.373921</c:v>
                </c:pt>
                <c:pt idx="15902">
                  <c:v>0.36899100000000001</c:v>
                </c:pt>
                <c:pt idx="15903">
                  <c:v>0.36617100000000002</c:v>
                </c:pt>
                <c:pt idx="15904">
                  <c:v>0.362176</c:v>
                </c:pt>
                <c:pt idx="15905">
                  <c:v>0.36744700000000002</c:v>
                </c:pt>
                <c:pt idx="15906">
                  <c:v>0.36606</c:v>
                </c:pt>
                <c:pt idx="15907">
                  <c:v>0.36420999999999998</c:v>
                </c:pt>
                <c:pt idx="15908">
                  <c:v>0.35666399999999998</c:v>
                </c:pt>
                <c:pt idx="15909">
                  <c:v>0.368002</c:v>
                </c:pt>
                <c:pt idx="15910">
                  <c:v>0.36338700000000002</c:v>
                </c:pt>
                <c:pt idx="15911">
                  <c:v>0.370388</c:v>
                </c:pt>
                <c:pt idx="15912">
                  <c:v>0.37127599999999999</c:v>
                </c:pt>
                <c:pt idx="15913">
                  <c:v>0.37249599999999999</c:v>
                </c:pt>
                <c:pt idx="15914">
                  <c:v>0.36671700000000002</c:v>
                </c:pt>
                <c:pt idx="15915">
                  <c:v>0.367031</c:v>
                </c:pt>
                <c:pt idx="15916">
                  <c:v>0.37239499999999998</c:v>
                </c:pt>
                <c:pt idx="15917">
                  <c:v>0.37319000000000002</c:v>
                </c:pt>
                <c:pt idx="15918">
                  <c:v>0.37199700000000002</c:v>
                </c:pt>
                <c:pt idx="15919">
                  <c:v>0.36320200000000002</c:v>
                </c:pt>
                <c:pt idx="15920">
                  <c:v>0.375724</c:v>
                </c:pt>
                <c:pt idx="15921">
                  <c:v>0.37465100000000001</c:v>
                </c:pt>
                <c:pt idx="15922">
                  <c:v>0.37277399999999999</c:v>
                </c:pt>
                <c:pt idx="15923">
                  <c:v>0.37530799999999997</c:v>
                </c:pt>
                <c:pt idx="15924">
                  <c:v>0.37663000000000002</c:v>
                </c:pt>
                <c:pt idx="15925">
                  <c:v>0.374975</c:v>
                </c:pt>
                <c:pt idx="15926">
                  <c:v>0.36573600000000001</c:v>
                </c:pt>
                <c:pt idx="15927">
                  <c:v>0.37415199999999998</c:v>
                </c:pt>
                <c:pt idx="15928">
                  <c:v>0.37769399999999997</c:v>
                </c:pt>
                <c:pt idx="15929">
                  <c:v>0.37047099999999999</c:v>
                </c:pt>
                <c:pt idx="15930">
                  <c:v>0.37615900000000002</c:v>
                </c:pt>
                <c:pt idx="15931">
                  <c:v>0.37927499999999997</c:v>
                </c:pt>
                <c:pt idx="15932">
                  <c:v>0.38166099999999997</c:v>
                </c:pt>
                <c:pt idx="15933">
                  <c:v>0.37258000000000002</c:v>
                </c:pt>
                <c:pt idx="15934">
                  <c:v>0.37900699999999998</c:v>
                </c:pt>
                <c:pt idx="15935">
                  <c:v>0.377305</c:v>
                </c:pt>
                <c:pt idx="15936">
                  <c:v>0.37852599999999997</c:v>
                </c:pt>
                <c:pt idx="15937">
                  <c:v>0.37563099999999999</c:v>
                </c:pt>
                <c:pt idx="15938">
                  <c:v>0.37712000000000001</c:v>
                </c:pt>
                <c:pt idx="15939">
                  <c:v>0.37264399999999998</c:v>
                </c:pt>
                <c:pt idx="15940">
                  <c:v>0.37964500000000001</c:v>
                </c:pt>
                <c:pt idx="15941">
                  <c:v>0.38397300000000001</c:v>
                </c:pt>
                <c:pt idx="15942">
                  <c:v>0.37349500000000002</c:v>
                </c:pt>
                <c:pt idx="15943">
                  <c:v>0.38868000000000003</c:v>
                </c:pt>
                <c:pt idx="15944">
                  <c:v>0.373172</c:v>
                </c:pt>
                <c:pt idx="15945">
                  <c:v>0.38307600000000003</c:v>
                </c:pt>
                <c:pt idx="15946">
                  <c:v>0.38014399999999998</c:v>
                </c:pt>
                <c:pt idx="15947">
                  <c:v>0.3775</c:v>
                </c:pt>
                <c:pt idx="15948">
                  <c:v>0.37980199999999997</c:v>
                </c:pt>
                <c:pt idx="15949">
                  <c:v>0.37775799999999998</c:v>
                </c:pt>
                <c:pt idx="15950">
                  <c:v>0.37401299999999998</c:v>
                </c:pt>
                <c:pt idx="15951">
                  <c:v>0.38068999999999997</c:v>
                </c:pt>
                <c:pt idx="15952">
                  <c:v>0.37674999999999997</c:v>
                </c:pt>
                <c:pt idx="15953">
                  <c:v>0.38289099999999998</c:v>
                </c:pt>
                <c:pt idx="15954">
                  <c:v>0.38851400000000003</c:v>
                </c:pt>
                <c:pt idx="15955">
                  <c:v>0.38775500000000002</c:v>
                </c:pt>
                <c:pt idx="15956">
                  <c:v>0.37842399999999998</c:v>
                </c:pt>
                <c:pt idx="15957">
                  <c:v>0.37963599999999997</c:v>
                </c:pt>
                <c:pt idx="15958">
                  <c:v>0.38458300000000001</c:v>
                </c:pt>
                <c:pt idx="15959">
                  <c:v>0.37123899999999999</c:v>
                </c:pt>
                <c:pt idx="15960">
                  <c:v>0.39094600000000002</c:v>
                </c:pt>
                <c:pt idx="15961">
                  <c:v>0.37223699999999998</c:v>
                </c:pt>
                <c:pt idx="15962">
                  <c:v>0.37909900000000002</c:v>
                </c:pt>
                <c:pt idx="15963">
                  <c:v>0.38361200000000001</c:v>
                </c:pt>
                <c:pt idx="15964">
                  <c:v>0.383631</c:v>
                </c:pt>
                <c:pt idx="15965">
                  <c:v>0.387903</c:v>
                </c:pt>
                <c:pt idx="15966">
                  <c:v>0.38849499999999998</c:v>
                </c:pt>
                <c:pt idx="15967">
                  <c:v>0.38799600000000001</c:v>
                </c:pt>
                <c:pt idx="15968">
                  <c:v>0.38300200000000001</c:v>
                </c:pt>
                <c:pt idx="15969">
                  <c:v>0.38348300000000002</c:v>
                </c:pt>
                <c:pt idx="15970">
                  <c:v>0.39092700000000002</c:v>
                </c:pt>
                <c:pt idx="15971">
                  <c:v>0.38181799999999999</c:v>
                </c:pt>
                <c:pt idx="15972">
                  <c:v>0.38386199999999998</c:v>
                </c:pt>
                <c:pt idx="15973">
                  <c:v>0.37970100000000001</c:v>
                </c:pt>
                <c:pt idx="15974">
                  <c:v>0.38657200000000003</c:v>
                </c:pt>
                <c:pt idx="15975">
                  <c:v>0.38301099999999999</c:v>
                </c:pt>
                <c:pt idx="15976">
                  <c:v>0.38270599999999999</c:v>
                </c:pt>
                <c:pt idx="15977">
                  <c:v>0.38223400000000002</c:v>
                </c:pt>
                <c:pt idx="15978">
                  <c:v>0.38344600000000001</c:v>
                </c:pt>
                <c:pt idx="15979">
                  <c:v>0.38898500000000003</c:v>
                </c:pt>
                <c:pt idx="15980">
                  <c:v>0.37715700000000002</c:v>
                </c:pt>
                <c:pt idx="15981">
                  <c:v>0.38697900000000002</c:v>
                </c:pt>
                <c:pt idx="15982">
                  <c:v>0.38781100000000002</c:v>
                </c:pt>
                <c:pt idx="15983">
                  <c:v>0.382577</c:v>
                </c:pt>
                <c:pt idx="15984">
                  <c:v>0.39403500000000002</c:v>
                </c:pt>
                <c:pt idx="15985">
                  <c:v>0.38524900000000001</c:v>
                </c:pt>
                <c:pt idx="15986">
                  <c:v>0.38633099999999998</c:v>
                </c:pt>
                <c:pt idx="15987">
                  <c:v>0.381911</c:v>
                </c:pt>
                <c:pt idx="15988">
                  <c:v>0.38010699999999997</c:v>
                </c:pt>
                <c:pt idx="15989">
                  <c:v>0.37757400000000002</c:v>
                </c:pt>
                <c:pt idx="15990">
                  <c:v>0.38178099999999998</c:v>
                </c:pt>
                <c:pt idx="15991">
                  <c:v>0.38733000000000001</c:v>
                </c:pt>
                <c:pt idx="15992">
                  <c:v>0.38275199999999998</c:v>
                </c:pt>
                <c:pt idx="15993">
                  <c:v>0.39002100000000001</c:v>
                </c:pt>
                <c:pt idx="15994">
                  <c:v>0.39172299999999999</c:v>
                </c:pt>
                <c:pt idx="15995">
                  <c:v>0.39779900000000001</c:v>
                </c:pt>
                <c:pt idx="15996">
                  <c:v>0.39232400000000001</c:v>
                </c:pt>
                <c:pt idx="15997">
                  <c:v>0.38532300000000003</c:v>
                </c:pt>
                <c:pt idx="15998">
                  <c:v>0.38573000000000002</c:v>
                </c:pt>
                <c:pt idx="15999">
                  <c:v>0.39310099999999998</c:v>
                </c:pt>
                <c:pt idx="16000">
                  <c:v>0.38943899999999998</c:v>
                </c:pt>
                <c:pt idx="16001">
                  <c:v>0.38123600000000002</c:v>
                </c:pt>
                <c:pt idx="16002">
                  <c:v>0.39328600000000002</c:v>
                </c:pt>
                <c:pt idx="16003">
                  <c:v>0.401119</c:v>
                </c:pt>
                <c:pt idx="16004">
                  <c:v>0.39159300000000002</c:v>
                </c:pt>
                <c:pt idx="16005">
                  <c:v>0.39707700000000001</c:v>
                </c:pt>
                <c:pt idx="16006">
                  <c:v>0.380357</c:v>
                </c:pt>
                <c:pt idx="16007">
                  <c:v>0.401951</c:v>
                </c:pt>
                <c:pt idx="16008">
                  <c:v>0.39488600000000001</c:v>
                </c:pt>
                <c:pt idx="16009">
                  <c:v>0.38933699999999999</c:v>
                </c:pt>
                <c:pt idx="16010">
                  <c:v>0.39177800000000002</c:v>
                </c:pt>
                <c:pt idx="16011">
                  <c:v>0.38868900000000001</c:v>
                </c:pt>
                <c:pt idx="16012">
                  <c:v>0.38217899999999999</c:v>
                </c:pt>
                <c:pt idx="16013">
                  <c:v>0.39706799999999998</c:v>
                </c:pt>
                <c:pt idx="16014">
                  <c:v>0.39311000000000001</c:v>
                </c:pt>
                <c:pt idx="16015">
                  <c:v>0.39936199999999999</c:v>
                </c:pt>
                <c:pt idx="16016">
                  <c:v>0.39208300000000001</c:v>
                </c:pt>
                <c:pt idx="16017">
                  <c:v>0.395542</c:v>
                </c:pt>
                <c:pt idx="16018">
                  <c:v>0.394673</c:v>
                </c:pt>
                <c:pt idx="16019">
                  <c:v>0.40078599999999998</c:v>
                </c:pt>
                <c:pt idx="16020">
                  <c:v>0.39232400000000001</c:v>
                </c:pt>
                <c:pt idx="16021">
                  <c:v>0.398372</c:v>
                </c:pt>
                <c:pt idx="16022">
                  <c:v>0.40662999999999999</c:v>
                </c:pt>
                <c:pt idx="16023">
                  <c:v>0.39989799999999998</c:v>
                </c:pt>
                <c:pt idx="16024">
                  <c:v>0.39974999999999999</c:v>
                </c:pt>
                <c:pt idx="16025">
                  <c:v>0.39902900000000002</c:v>
                </c:pt>
                <c:pt idx="16026">
                  <c:v>0.396291</c:v>
                </c:pt>
                <c:pt idx="16027">
                  <c:v>0.40364299999999997</c:v>
                </c:pt>
                <c:pt idx="16028">
                  <c:v>0.395644</c:v>
                </c:pt>
                <c:pt idx="16029">
                  <c:v>0.39108500000000002</c:v>
                </c:pt>
                <c:pt idx="16030">
                  <c:v>0.40387400000000001</c:v>
                </c:pt>
                <c:pt idx="16031">
                  <c:v>0.39114900000000002</c:v>
                </c:pt>
                <c:pt idx="16032">
                  <c:v>0.40084999999999998</c:v>
                </c:pt>
                <c:pt idx="16033">
                  <c:v>0.39106600000000002</c:v>
                </c:pt>
                <c:pt idx="16034">
                  <c:v>0.40158100000000002</c:v>
                </c:pt>
                <c:pt idx="16035">
                  <c:v>0.39276800000000001</c:v>
                </c:pt>
                <c:pt idx="16036">
                  <c:v>0.39440500000000001</c:v>
                </c:pt>
                <c:pt idx="16037">
                  <c:v>0.395625</c:v>
                </c:pt>
                <c:pt idx="16038">
                  <c:v>0.38966099999999998</c:v>
                </c:pt>
                <c:pt idx="16039">
                  <c:v>0.392897</c:v>
                </c:pt>
                <c:pt idx="16040">
                  <c:v>0.39505200000000001</c:v>
                </c:pt>
                <c:pt idx="16041">
                  <c:v>0.39452500000000001</c:v>
                </c:pt>
                <c:pt idx="16042">
                  <c:v>0.39050200000000002</c:v>
                </c:pt>
                <c:pt idx="16043">
                  <c:v>0.406501</c:v>
                </c:pt>
                <c:pt idx="16044">
                  <c:v>0.39515400000000001</c:v>
                </c:pt>
                <c:pt idx="16045">
                  <c:v>0.39975899999999998</c:v>
                </c:pt>
                <c:pt idx="16046">
                  <c:v>0.39936199999999999</c:v>
                </c:pt>
                <c:pt idx="16047">
                  <c:v>0.40480899999999997</c:v>
                </c:pt>
                <c:pt idx="16048">
                  <c:v>0.39950000000000002</c:v>
                </c:pt>
                <c:pt idx="16049">
                  <c:v>0.39545000000000002</c:v>
                </c:pt>
                <c:pt idx="16050">
                  <c:v>0.398289</c:v>
                </c:pt>
                <c:pt idx="16051">
                  <c:v>0.3861</c:v>
                </c:pt>
                <c:pt idx="16052">
                  <c:v>0.39786300000000002</c:v>
                </c:pt>
                <c:pt idx="16053">
                  <c:v>0.39808500000000002</c:v>
                </c:pt>
                <c:pt idx="16054">
                  <c:v>0.38968799999999998</c:v>
                </c:pt>
                <c:pt idx="16055">
                  <c:v>0.39710499999999999</c:v>
                </c:pt>
                <c:pt idx="16056">
                  <c:v>0.41122700000000001</c:v>
                </c:pt>
                <c:pt idx="16057">
                  <c:v>0.40105400000000002</c:v>
                </c:pt>
                <c:pt idx="16058">
                  <c:v>0.39664300000000002</c:v>
                </c:pt>
                <c:pt idx="16059">
                  <c:v>0.40396700000000002</c:v>
                </c:pt>
                <c:pt idx="16060">
                  <c:v>0.40373599999999998</c:v>
                </c:pt>
                <c:pt idx="16061">
                  <c:v>0.39565299999999998</c:v>
                </c:pt>
                <c:pt idx="16062">
                  <c:v>0.40321800000000002</c:v>
                </c:pt>
                <c:pt idx="16063">
                  <c:v>0.39885300000000001</c:v>
                </c:pt>
                <c:pt idx="16064">
                  <c:v>0.40058199999999999</c:v>
                </c:pt>
                <c:pt idx="16065">
                  <c:v>0.396596</c:v>
                </c:pt>
                <c:pt idx="16066">
                  <c:v>0.39913999999999999</c:v>
                </c:pt>
                <c:pt idx="16067">
                  <c:v>0.39691100000000001</c:v>
                </c:pt>
                <c:pt idx="16068">
                  <c:v>0.40190500000000001</c:v>
                </c:pt>
                <c:pt idx="16069">
                  <c:v>0.41190199999999999</c:v>
                </c:pt>
                <c:pt idx="16070">
                  <c:v>0.40062799999999998</c:v>
                </c:pt>
                <c:pt idx="16071">
                  <c:v>0.40057300000000001</c:v>
                </c:pt>
                <c:pt idx="16072">
                  <c:v>0.39504299999999998</c:v>
                </c:pt>
                <c:pt idx="16073">
                  <c:v>0.396652</c:v>
                </c:pt>
                <c:pt idx="16074">
                  <c:v>0.39409</c:v>
                </c:pt>
                <c:pt idx="16075">
                  <c:v>0.38510100000000003</c:v>
                </c:pt>
                <c:pt idx="16076">
                  <c:v>0.39113100000000001</c:v>
                </c:pt>
                <c:pt idx="16077">
                  <c:v>0.40257999999999999</c:v>
                </c:pt>
                <c:pt idx="16078">
                  <c:v>0.40047100000000002</c:v>
                </c:pt>
                <c:pt idx="16079">
                  <c:v>0.40445700000000001</c:v>
                </c:pt>
                <c:pt idx="16080">
                  <c:v>0.40071200000000001</c:v>
                </c:pt>
                <c:pt idx="16081">
                  <c:v>0.401146</c:v>
                </c:pt>
                <c:pt idx="16082">
                  <c:v>0.40552100000000002</c:v>
                </c:pt>
                <c:pt idx="16083">
                  <c:v>0.407333</c:v>
                </c:pt>
                <c:pt idx="16084">
                  <c:v>0.40047100000000002</c:v>
                </c:pt>
                <c:pt idx="16085">
                  <c:v>0.40173799999999998</c:v>
                </c:pt>
                <c:pt idx="16086">
                  <c:v>0.40388400000000002</c:v>
                </c:pt>
                <c:pt idx="16087">
                  <c:v>0.40429999999999999</c:v>
                </c:pt>
                <c:pt idx="16088">
                  <c:v>0.40580699999999997</c:v>
                </c:pt>
                <c:pt idx="16089">
                  <c:v>0.400231</c:v>
                </c:pt>
                <c:pt idx="16090">
                  <c:v>0.40744399999999997</c:v>
                </c:pt>
                <c:pt idx="16091">
                  <c:v>0.40524300000000002</c:v>
                </c:pt>
                <c:pt idx="16092">
                  <c:v>0.39580100000000001</c:v>
                </c:pt>
                <c:pt idx="16093">
                  <c:v>0.40893299999999999</c:v>
                </c:pt>
                <c:pt idx="16094">
                  <c:v>0.402561</c:v>
                </c:pt>
                <c:pt idx="16095">
                  <c:v>0.40679700000000002</c:v>
                </c:pt>
                <c:pt idx="16096">
                  <c:v>0.39713300000000001</c:v>
                </c:pt>
                <c:pt idx="16097">
                  <c:v>0.40237600000000001</c:v>
                </c:pt>
                <c:pt idx="16098">
                  <c:v>0.40610299999999999</c:v>
                </c:pt>
                <c:pt idx="16099">
                  <c:v>0.39547700000000002</c:v>
                </c:pt>
                <c:pt idx="16100">
                  <c:v>0.40386499999999997</c:v>
                </c:pt>
                <c:pt idx="16101">
                  <c:v>0.408609</c:v>
                </c:pt>
                <c:pt idx="16102">
                  <c:v>0.40462399999999998</c:v>
                </c:pt>
                <c:pt idx="16103">
                  <c:v>0.40072099999999999</c:v>
                </c:pt>
                <c:pt idx="16104">
                  <c:v>0.40279199999999998</c:v>
                </c:pt>
                <c:pt idx="16105">
                  <c:v>0.40348600000000001</c:v>
                </c:pt>
                <c:pt idx="16106">
                  <c:v>0.40456799999999998</c:v>
                </c:pt>
                <c:pt idx="16107">
                  <c:v>0.40079500000000001</c:v>
                </c:pt>
                <c:pt idx="16108">
                  <c:v>0.40572399999999997</c:v>
                </c:pt>
                <c:pt idx="16109">
                  <c:v>0.39848299999999998</c:v>
                </c:pt>
                <c:pt idx="16110">
                  <c:v>0.41247499999999998</c:v>
                </c:pt>
                <c:pt idx="16111">
                  <c:v>0.40254299999999998</c:v>
                </c:pt>
                <c:pt idx="16112">
                  <c:v>0.400924</c:v>
                </c:pt>
                <c:pt idx="16113">
                  <c:v>0.39241599999999999</c:v>
                </c:pt>
                <c:pt idx="16114">
                  <c:v>0.40391100000000002</c:v>
                </c:pt>
                <c:pt idx="16115">
                  <c:v>0.404337</c:v>
                </c:pt>
                <c:pt idx="16116">
                  <c:v>0.40521499999999999</c:v>
                </c:pt>
                <c:pt idx="16117">
                  <c:v>0.39258300000000002</c:v>
                </c:pt>
                <c:pt idx="16118">
                  <c:v>0.39927800000000002</c:v>
                </c:pt>
                <c:pt idx="16119">
                  <c:v>0.402756</c:v>
                </c:pt>
                <c:pt idx="16120">
                  <c:v>0.39755800000000002</c:v>
                </c:pt>
                <c:pt idx="16121">
                  <c:v>0.39627299999999999</c:v>
                </c:pt>
                <c:pt idx="16122">
                  <c:v>0.40506700000000001</c:v>
                </c:pt>
                <c:pt idx="16123">
                  <c:v>0.39883400000000002</c:v>
                </c:pt>
                <c:pt idx="16124">
                  <c:v>0.40774899999999997</c:v>
                </c:pt>
                <c:pt idx="16125">
                  <c:v>0.39269399999999999</c:v>
                </c:pt>
                <c:pt idx="16126">
                  <c:v>0.40868300000000002</c:v>
                </c:pt>
                <c:pt idx="16127">
                  <c:v>0.40549299999999999</c:v>
                </c:pt>
                <c:pt idx="16128">
                  <c:v>0.40426299999999998</c:v>
                </c:pt>
                <c:pt idx="16129">
                  <c:v>0.39865899999999999</c:v>
                </c:pt>
                <c:pt idx="16130">
                  <c:v>0.39510800000000001</c:v>
                </c:pt>
                <c:pt idx="16131">
                  <c:v>0.40541899999999997</c:v>
                </c:pt>
                <c:pt idx="16132">
                  <c:v>0.396254</c:v>
                </c:pt>
                <c:pt idx="16133">
                  <c:v>0.40944199999999997</c:v>
                </c:pt>
                <c:pt idx="16134">
                  <c:v>0.40127600000000002</c:v>
                </c:pt>
                <c:pt idx="16135">
                  <c:v>0.41029300000000002</c:v>
                </c:pt>
                <c:pt idx="16136">
                  <c:v>0.40810099999999999</c:v>
                </c:pt>
                <c:pt idx="16137">
                  <c:v>0.40851700000000002</c:v>
                </c:pt>
                <c:pt idx="16138">
                  <c:v>0.396976</c:v>
                </c:pt>
                <c:pt idx="16139">
                  <c:v>0.407389</c:v>
                </c:pt>
                <c:pt idx="16140">
                  <c:v>0.39666099999999999</c:v>
                </c:pt>
                <c:pt idx="16141">
                  <c:v>0.42066900000000002</c:v>
                </c:pt>
                <c:pt idx="16142">
                  <c:v>0.40317199999999997</c:v>
                </c:pt>
                <c:pt idx="16143">
                  <c:v>0.39968500000000001</c:v>
                </c:pt>
                <c:pt idx="16144">
                  <c:v>0.407084</c:v>
                </c:pt>
                <c:pt idx="16145">
                  <c:v>0.41219800000000001</c:v>
                </c:pt>
                <c:pt idx="16146">
                  <c:v>0.40290300000000001</c:v>
                </c:pt>
                <c:pt idx="16147">
                  <c:v>0.40498400000000001</c:v>
                </c:pt>
                <c:pt idx="16148">
                  <c:v>0.41245700000000002</c:v>
                </c:pt>
                <c:pt idx="16149">
                  <c:v>0.40832299999999999</c:v>
                </c:pt>
                <c:pt idx="16150">
                  <c:v>0.40284799999999998</c:v>
                </c:pt>
                <c:pt idx="16151">
                  <c:v>0.413437</c:v>
                </c:pt>
                <c:pt idx="16152">
                  <c:v>0.41695100000000002</c:v>
                </c:pt>
                <c:pt idx="16153">
                  <c:v>0.39610600000000001</c:v>
                </c:pt>
                <c:pt idx="16154">
                  <c:v>0.40682499999999999</c:v>
                </c:pt>
                <c:pt idx="16155">
                  <c:v>0.40173799999999998</c:v>
                </c:pt>
                <c:pt idx="16156">
                  <c:v>0.40706500000000001</c:v>
                </c:pt>
                <c:pt idx="16157">
                  <c:v>0.40563199999999999</c:v>
                </c:pt>
                <c:pt idx="16158">
                  <c:v>0.40131299999999998</c:v>
                </c:pt>
                <c:pt idx="16159">
                  <c:v>0.40595500000000001</c:v>
                </c:pt>
                <c:pt idx="16160">
                  <c:v>0.41143000000000002</c:v>
                </c:pt>
                <c:pt idx="16161">
                  <c:v>0.40363399999999999</c:v>
                </c:pt>
                <c:pt idx="16162">
                  <c:v>0.41234599999999999</c:v>
                </c:pt>
                <c:pt idx="16163">
                  <c:v>0.40212700000000001</c:v>
                </c:pt>
                <c:pt idx="16164">
                  <c:v>0.405169</c:v>
                </c:pt>
                <c:pt idx="16165">
                  <c:v>0.41214200000000001</c:v>
                </c:pt>
                <c:pt idx="16166">
                  <c:v>0.40910000000000002</c:v>
                </c:pt>
                <c:pt idx="16167">
                  <c:v>0.40536299999999997</c:v>
                </c:pt>
                <c:pt idx="16168">
                  <c:v>0.40766599999999997</c:v>
                </c:pt>
                <c:pt idx="16169">
                  <c:v>0.40934900000000002</c:v>
                </c:pt>
                <c:pt idx="16170">
                  <c:v>0.412105</c:v>
                </c:pt>
                <c:pt idx="16171">
                  <c:v>0.40556700000000001</c:v>
                </c:pt>
                <c:pt idx="16172">
                  <c:v>0.41452800000000001</c:v>
                </c:pt>
                <c:pt idx="16173">
                  <c:v>0.42254599999999998</c:v>
                </c:pt>
                <c:pt idx="16174">
                  <c:v>0.40438299999999999</c:v>
                </c:pt>
                <c:pt idx="16175">
                  <c:v>0.41192899999999999</c:v>
                </c:pt>
                <c:pt idx="16176">
                  <c:v>0.40155299999999999</c:v>
                </c:pt>
                <c:pt idx="16177">
                  <c:v>0.40096100000000001</c:v>
                </c:pt>
                <c:pt idx="16178">
                  <c:v>0.408304</c:v>
                </c:pt>
                <c:pt idx="16179">
                  <c:v>0.41043099999999999</c:v>
                </c:pt>
                <c:pt idx="16180">
                  <c:v>0.406418</c:v>
                </c:pt>
                <c:pt idx="16181">
                  <c:v>0.41136499999999998</c:v>
                </c:pt>
                <c:pt idx="16182">
                  <c:v>0.40616799999999997</c:v>
                </c:pt>
                <c:pt idx="16183">
                  <c:v>0.40737000000000001</c:v>
                </c:pt>
                <c:pt idx="16184">
                  <c:v>0.41274300000000003</c:v>
                </c:pt>
                <c:pt idx="16185">
                  <c:v>0.39399800000000001</c:v>
                </c:pt>
                <c:pt idx="16186">
                  <c:v>0.41003400000000001</c:v>
                </c:pt>
                <c:pt idx="16187">
                  <c:v>0.39381300000000002</c:v>
                </c:pt>
                <c:pt idx="16188">
                  <c:v>0.40214499999999997</c:v>
                </c:pt>
                <c:pt idx="16189">
                  <c:v>0.39799299999999999</c:v>
                </c:pt>
                <c:pt idx="16190">
                  <c:v>0.418458</c:v>
                </c:pt>
                <c:pt idx="16191">
                  <c:v>0.400758</c:v>
                </c:pt>
                <c:pt idx="16192">
                  <c:v>0.40632499999999999</c:v>
                </c:pt>
                <c:pt idx="16193">
                  <c:v>0.41129100000000002</c:v>
                </c:pt>
                <c:pt idx="16194">
                  <c:v>0.40991300000000003</c:v>
                </c:pt>
                <c:pt idx="16195">
                  <c:v>0.400314</c:v>
                </c:pt>
                <c:pt idx="16196">
                  <c:v>0.40549299999999999</c:v>
                </c:pt>
                <c:pt idx="16197">
                  <c:v>0.39789099999999999</c:v>
                </c:pt>
                <c:pt idx="16198">
                  <c:v>0.41303899999999999</c:v>
                </c:pt>
                <c:pt idx="16199">
                  <c:v>0.40956199999999998</c:v>
                </c:pt>
                <c:pt idx="16200">
                  <c:v>0.402312</c:v>
                </c:pt>
                <c:pt idx="16201">
                  <c:v>0.39724399999999999</c:v>
                </c:pt>
                <c:pt idx="16202">
                  <c:v>0.396735</c:v>
                </c:pt>
                <c:pt idx="16203">
                  <c:v>0.409358</c:v>
                </c:pt>
                <c:pt idx="16204">
                  <c:v>0.40501199999999998</c:v>
                </c:pt>
                <c:pt idx="16205">
                  <c:v>0.409248</c:v>
                </c:pt>
                <c:pt idx="16206">
                  <c:v>0.409775</c:v>
                </c:pt>
                <c:pt idx="16207">
                  <c:v>0.41175400000000001</c:v>
                </c:pt>
                <c:pt idx="16208">
                  <c:v>0.40664</c:v>
                </c:pt>
                <c:pt idx="16209">
                  <c:v>0.41000599999999998</c:v>
                </c:pt>
                <c:pt idx="16210">
                  <c:v>0.41069</c:v>
                </c:pt>
                <c:pt idx="16211">
                  <c:v>0.42307299999999998</c:v>
                </c:pt>
                <c:pt idx="16212">
                  <c:v>0.40317199999999997</c:v>
                </c:pt>
                <c:pt idx="16213">
                  <c:v>0.42168600000000001</c:v>
                </c:pt>
                <c:pt idx="16214">
                  <c:v>0.40940500000000002</c:v>
                </c:pt>
                <c:pt idx="16215">
                  <c:v>0.40721299999999999</c:v>
                </c:pt>
                <c:pt idx="16216">
                  <c:v>0.41595199999999999</c:v>
                </c:pt>
                <c:pt idx="16217">
                  <c:v>0.41677500000000001</c:v>
                </c:pt>
                <c:pt idx="16218">
                  <c:v>0.418653</c:v>
                </c:pt>
                <c:pt idx="16219">
                  <c:v>0.42049300000000001</c:v>
                </c:pt>
                <c:pt idx="16220">
                  <c:v>0.43246899999999999</c:v>
                </c:pt>
                <c:pt idx="16221">
                  <c:v>0.41932799999999998</c:v>
                </c:pt>
                <c:pt idx="16222">
                  <c:v>0.41985499999999998</c:v>
                </c:pt>
                <c:pt idx="16223">
                  <c:v>0.42194500000000001</c:v>
                </c:pt>
                <c:pt idx="16224">
                  <c:v>0.41234599999999999</c:v>
                </c:pt>
                <c:pt idx="16225">
                  <c:v>0.41044999999999998</c:v>
                </c:pt>
                <c:pt idx="16226">
                  <c:v>0.41678500000000002</c:v>
                </c:pt>
                <c:pt idx="16227">
                  <c:v>0.41000599999999998</c:v>
                </c:pt>
                <c:pt idx="16228">
                  <c:v>0.41936499999999999</c:v>
                </c:pt>
                <c:pt idx="16229">
                  <c:v>0.406945</c:v>
                </c:pt>
                <c:pt idx="16230">
                  <c:v>0.42147299999999999</c:v>
                </c:pt>
                <c:pt idx="16231">
                  <c:v>0.41519400000000001</c:v>
                </c:pt>
                <c:pt idx="16232">
                  <c:v>0.414852</c:v>
                </c:pt>
                <c:pt idx="16233">
                  <c:v>0.42077999999999999</c:v>
                </c:pt>
                <c:pt idx="16234">
                  <c:v>0.42339700000000002</c:v>
                </c:pt>
                <c:pt idx="16235">
                  <c:v>0.41715400000000002</c:v>
                </c:pt>
                <c:pt idx="16236">
                  <c:v>0.41605399999999998</c:v>
                </c:pt>
                <c:pt idx="16237">
                  <c:v>0.42146400000000001</c:v>
                </c:pt>
                <c:pt idx="16238">
                  <c:v>0.416738</c:v>
                </c:pt>
                <c:pt idx="16239">
                  <c:v>0.42385899999999999</c:v>
                </c:pt>
                <c:pt idx="16240">
                  <c:v>0.41880099999999998</c:v>
                </c:pt>
                <c:pt idx="16241">
                  <c:v>0.413576</c:v>
                </c:pt>
                <c:pt idx="16242">
                  <c:v>0.42083500000000001</c:v>
                </c:pt>
                <c:pt idx="16243">
                  <c:v>0.41769099999999998</c:v>
                </c:pt>
                <c:pt idx="16244">
                  <c:v>0.42294399999999999</c:v>
                </c:pt>
                <c:pt idx="16245">
                  <c:v>0.41908699999999999</c:v>
                </c:pt>
                <c:pt idx="16246">
                  <c:v>0.414047</c:v>
                </c:pt>
                <c:pt idx="16247">
                  <c:v>0.40752699999999997</c:v>
                </c:pt>
                <c:pt idx="16248">
                  <c:v>0.41886499999999999</c:v>
                </c:pt>
                <c:pt idx="16249">
                  <c:v>0.41294700000000001</c:v>
                </c:pt>
                <c:pt idx="16250">
                  <c:v>0.41505500000000001</c:v>
                </c:pt>
                <c:pt idx="16251">
                  <c:v>0.42400700000000002</c:v>
                </c:pt>
                <c:pt idx="16252">
                  <c:v>0.41802400000000001</c:v>
                </c:pt>
                <c:pt idx="16253">
                  <c:v>0.42126999999999998</c:v>
                </c:pt>
                <c:pt idx="16254">
                  <c:v>0.414269</c:v>
                </c:pt>
                <c:pt idx="16255">
                  <c:v>0.42653200000000002</c:v>
                </c:pt>
                <c:pt idx="16256">
                  <c:v>0.42015999999999998</c:v>
                </c:pt>
                <c:pt idx="16257">
                  <c:v>0.41543400000000003</c:v>
                </c:pt>
                <c:pt idx="16258">
                  <c:v>0.41420400000000002</c:v>
                </c:pt>
                <c:pt idx="16259">
                  <c:v>0.42077999999999999</c:v>
                </c:pt>
                <c:pt idx="16260">
                  <c:v>0.42682799999999999</c:v>
                </c:pt>
                <c:pt idx="16261">
                  <c:v>0.41610900000000001</c:v>
                </c:pt>
                <c:pt idx="16262">
                  <c:v>0.43293100000000001</c:v>
                </c:pt>
                <c:pt idx="16263">
                  <c:v>0.429288</c:v>
                </c:pt>
                <c:pt idx="16264">
                  <c:v>0.42333199999999999</c:v>
                </c:pt>
                <c:pt idx="16265">
                  <c:v>0.411412</c:v>
                </c:pt>
                <c:pt idx="16266">
                  <c:v>0.42331400000000002</c:v>
                </c:pt>
                <c:pt idx="16267">
                  <c:v>0.423674</c:v>
                </c:pt>
                <c:pt idx="16268">
                  <c:v>0.42041899999999999</c:v>
                </c:pt>
                <c:pt idx="16269">
                  <c:v>0.41904999999999998</c:v>
                </c:pt>
                <c:pt idx="16270">
                  <c:v>0.41869000000000001</c:v>
                </c:pt>
                <c:pt idx="16271">
                  <c:v>0.42424800000000001</c:v>
                </c:pt>
                <c:pt idx="16272">
                  <c:v>0.425589</c:v>
                </c:pt>
                <c:pt idx="16273">
                  <c:v>0.42580099999999999</c:v>
                </c:pt>
                <c:pt idx="16274">
                  <c:v>0.42035400000000001</c:v>
                </c:pt>
                <c:pt idx="16275">
                  <c:v>0.42626399999999998</c:v>
                </c:pt>
                <c:pt idx="16276">
                  <c:v>0.426236</c:v>
                </c:pt>
                <c:pt idx="16277">
                  <c:v>0.42854799999999998</c:v>
                </c:pt>
                <c:pt idx="16278">
                  <c:v>0.41818100000000002</c:v>
                </c:pt>
                <c:pt idx="16279">
                  <c:v>0.41452800000000001</c:v>
                </c:pt>
                <c:pt idx="16280">
                  <c:v>0.42670799999999998</c:v>
                </c:pt>
                <c:pt idx="16281">
                  <c:v>0.42323</c:v>
                </c:pt>
                <c:pt idx="16282">
                  <c:v>0.42703999999999998</c:v>
                </c:pt>
                <c:pt idx="16283">
                  <c:v>0.42453400000000002</c:v>
                </c:pt>
                <c:pt idx="16284">
                  <c:v>0.423628</c:v>
                </c:pt>
                <c:pt idx="16285">
                  <c:v>0.424174</c:v>
                </c:pt>
                <c:pt idx="16286">
                  <c:v>0.42199999999999999</c:v>
                </c:pt>
                <c:pt idx="16287">
                  <c:v>0.42801099999999997</c:v>
                </c:pt>
                <c:pt idx="16288">
                  <c:v>0.41131899999999999</c:v>
                </c:pt>
                <c:pt idx="16289">
                  <c:v>0.42557899999999999</c:v>
                </c:pt>
                <c:pt idx="16290">
                  <c:v>0.42740099999999998</c:v>
                </c:pt>
                <c:pt idx="16291">
                  <c:v>0.427373</c:v>
                </c:pt>
                <c:pt idx="16292">
                  <c:v>0.42788199999999998</c:v>
                </c:pt>
                <c:pt idx="16293">
                  <c:v>0.43515100000000001</c:v>
                </c:pt>
                <c:pt idx="16294">
                  <c:v>0.41863400000000001</c:v>
                </c:pt>
                <c:pt idx="16295">
                  <c:v>0.41652600000000001</c:v>
                </c:pt>
                <c:pt idx="16296">
                  <c:v>0.42691099999999998</c:v>
                </c:pt>
                <c:pt idx="16297">
                  <c:v>0.42925999999999997</c:v>
                </c:pt>
                <c:pt idx="16298">
                  <c:v>0.42218499999999998</c:v>
                </c:pt>
                <c:pt idx="16299">
                  <c:v>0.42633799999999999</c:v>
                </c:pt>
                <c:pt idx="16300">
                  <c:v>0.42733599999999999</c:v>
                </c:pt>
                <c:pt idx="16301">
                  <c:v>0.42351699999999998</c:v>
                </c:pt>
                <c:pt idx="16302">
                  <c:v>0.42530200000000001</c:v>
                </c:pt>
                <c:pt idx="16303">
                  <c:v>0.43234899999999998</c:v>
                </c:pt>
                <c:pt idx="16304">
                  <c:v>0.43459599999999998</c:v>
                </c:pt>
                <c:pt idx="16305">
                  <c:v>0.42153800000000002</c:v>
                </c:pt>
                <c:pt idx="16306">
                  <c:v>0.42146400000000001</c:v>
                </c:pt>
                <c:pt idx="16307">
                  <c:v>0.42311900000000002</c:v>
                </c:pt>
                <c:pt idx="16308">
                  <c:v>0.426236</c:v>
                </c:pt>
                <c:pt idx="16309">
                  <c:v>0.41993799999999998</c:v>
                </c:pt>
                <c:pt idx="16310">
                  <c:v>0.42857600000000001</c:v>
                </c:pt>
                <c:pt idx="16311">
                  <c:v>0.42254599999999998</c:v>
                </c:pt>
                <c:pt idx="16312">
                  <c:v>0.43238599999999999</c:v>
                </c:pt>
                <c:pt idx="16313">
                  <c:v>0.42683700000000002</c:v>
                </c:pt>
                <c:pt idx="16314">
                  <c:v>0.42638399999999999</c:v>
                </c:pt>
                <c:pt idx="16315">
                  <c:v>0.43271900000000002</c:v>
                </c:pt>
                <c:pt idx="16316">
                  <c:v>0.42305500000000001</c:v>
                </c:pt>
                <c:pt idx="16317">
                  <c:v>0.41916999999999999</c:v>
                </c:pt>
                <c:pt idx="16318">
                  <c:v>0.42343399999999998</c:v>
                </c:pt>
                <c:pt idx="16319">
                  <c:v>0.434365</c:v>
                </c:pt>
                <c:pt idx="16320">
                  <c:v>0.42107600000000001</c:v>
                </c:pt>
                <c:pt idx="16321">
                  <c:v>0.428761</c:v>
                </c:pt>
                <c:pt idx="16322">
                  <c:v>0.42983300000000002</c:v>
                </c:pt>
                <c:pt idx="16323">
                  <c:v>0.420373</c:v>
                </c:pt>
                <c:pt idx="16324">
                  <c:v>0.42547800000000002</c:v>
                </c:pt>
                <c:pt idx="16325">
                  <c:v>0.431452</c:v>
                </c:pt>
                <c:pt idx="16326">
                  <c:v>0.422093</c:v>
                </c:pt>
                <c:pt idx="16327">
                  <c:v>0.423101</c:v>
                </c:pt>
                <c:pt idx="16328">
                  <c:v>0.42757699999999998</c:v>
                </c:pt>
                <c:pt idx="16329">
                  <c:v>0.42248999999999998</c:v>
                </c:pt>
                <c:pt idx="16330">
                  <c:v>0.42814999999999998</c:v>
                </c:pt>
                <c:pt idx="16331">
                  <c:v>0.42489500000000002</c:v>
                </c:pt>
                <c:pt idx="16332">
                  <c:v>0.42363699999999999</c:v>
                </c:pt>
                <c:pt idx="16333">
                  <c:v>0.42281400000000002</c:v>
                </c:pt>
                <c:pt idx="16334">
                  <c:v>0.43281999999999998</c:v>
                </c:pt>
                <c:pt idx="16335">
                  <c:v>0.43487300000000001</c:v>
                </c:pt>
                <c:pt idx="16336">
                  <c:v>0.436751</c:v>
                </c:pt>
                <c:pt idx="16337">
                  <c:v>0.42083500000000001</c:v>
                </c:pt>
                <c:pt idx="16338">
                  <c:v>0.43516899999999997</c:v>
                </c:pt>
                <c:pt idx="16339">
                  <c:v>0.41835699999999998</c:v>
                </c:pt>
                <c:pt idx="16340">
                  <c:v>0.424433</c:v>
                </c:pt>
                <c:pt idx="16341">
                  <c:v>0.42671700000000001</c:v>
                </c:pt>
                <c:pt idx="16342">
                  <c:v>0.43297799999999997</c:v>
                </c:pt>
                <c:pt idx="16343">
                  <c:v>0.43295899999999998</c:v>
                </c:pt>
                <c:pt idx="16344">
                  <c:v>0.43163699999999999</c:v>
                </c:pt>
                <c:pt idx="16345">
                  <c:v>0.429815</c:v>
                </c:pt>
                <c:pt idx="16346">
                  <c:v>0.43089699999999997</c:v>
                </c:pt>
                <c:pt idx="16347">
                  <c:v>0.43065599999999998</c:v>
                </c:pt>
                <c:pt idx="16348">
                  <c:v>0.43005500000000002</c:v>
                </c:pt>
                <c:pt idx="16349">
                  <c:v>0.43014799999999997</c:v>
                </c:pt>
                <c:pt idx="16350">
                  <c:v>0.42255500000000001</c:v>
                </c:pt>
                <c:pt idx="16351">
                  <c:v>0.427817</c:v>
                </c:pt>
                <c:pt idx="16352">
                  <c:v>0.429315</c:v>
                </c:pt>
                <c:pt idx="16353">
                  <c:v>0.422601</c:v>
                </c:pt>
                <c:pt idx="16354">
                  <c:v>0.43002800000000002</c:v>
                </c:pt>
                <c:pt idx="16355">
                  <c:v>0.43866500000000003</c:v>
                </c:pt>
                <c:pt idx="16356">
                  <c:v>0.42780800000000002</c:v>
                </c:pt>
                <c:pt idx="16357">
                  <c:v>0.42233300000000001</c:v>
                </c:pt>
                <c:pt idx="16358">
                  <c:v>0.44830100000000001</c:v>
                </c:pt>
                <c:pt idx="16359">
                  <c:v>0.423591</c:v>
                </c:pt>
                <c:pt idx="16360">
                  <c:v>0.43115599999999998</c:v>
                </c:pt>
                <c:pt idx="16361">
                  <c:v>0.416711</c:v>
                </c:pt>
                <c:pt idx="16362">
                  <c:v>0.44064399999999998</c:v>
                </c:pt>
                <c:pt idx="16363">
                  <c:v>0.43404100000000001</c:v>
                </c:pt>
                <c:pt idx="16364">
                  <c:v>0.42840899999999998</c:v>
                </c:pt>
                <c:pt idx="16365">
                  <c:v>0.42883500000000002</c:v>
                </c:pt>
                <c:pt idx="16366">
                  <c:v>0.42248999999999998</c:v>
                </c:pt>
                <c:pt idx="16367">
                  <c:v>0.42922300000000002</c:v>
                </c:pt>
                <c:pt idx="16368">
                  <c:v>0.42298999999999998</c:v>
                </c:pt>
                <c:pt idx="16369">
                  <c:v>0.42689199999999999</c:v>
                </c:pt>
                <c:pt idx="16370">
                  <c:v>0.43344899999999997</c:v>
                </c:pt>
                <c:pt idx="16371">
                  <c:v>0.42990699999999998</c:v>
                </c:pt>
                <c:pt idx="16372">
                  <c:v>0.42888999999999999</c:v>
                </c:pt>
                <c:pt idx="16373">
                  <c:v>0.42814999999999998</c:v>
                </c:pt>
                <c:pt idx="16374">
                  <c:v>0.42507099999999998</c:v>
                </c:pt>
                <c:pt idx="16375">
                  <c:v>0.42885299999999998</c:v>
                </c:pt>
                <c:pt idx="16376">
                  <c:v>0.428095</c:v>
                </c:pt>
                <c:pt idx="16377">
                  <c:v>0.43454999999999999</c:v>
                </c:pt>
                <c:pt idx="16378">
                  <c:v>0.43065599999999998</c:v>
                </c:pt>
                <c:pt idx="16379">
                  <c:v>0.42934299999999997</c:v>
                </c:pt>
                <c:pt idx="16380">
                  <c:v>0.43174800000000002</c:v>
                </c:pt>
                <c:pt idx="16381">
                  <c:v>0.429454</c:v>
                </c:pt>
                <c:pt idx="16382">
                  <c:v>0.42627300000000001</c:v>
                </c:pt>
                <c:pt idx="16383">
                  <c:v>0.428344</c:v>
                </c:pt>
                <c:pt idx="16384">
                  <c:v>0.42397000000000001</c:v>
                </c:pt>
                <c:pt idx="16385">
                  <c:v>0.42625400000000002</c:v>
                </c:pt>
                <c:pt idx="16386">
                  <c:v>0.43193300000000001</c:v>
                </c:pt>
                <c:pt idx="16387">
                  <c:v>0.42625400000000002</c:v>
                </c:pt>
                <c:pt idx="16388">
                  <c:v>0.43304199999999998</c:v>
                </c:pt>
                <c:pt idx="16389">
                  <c:v>0.44057000000000002</c:v>
                </c:pt>
                <c:pt idx="16390">
                  <c:v>0.43394899999999997</c:v>
                </c:pt>
                <c:pt idx="16391">
                  <c:v>0.429066</c:v>
                </c:pt>
                <c:pt idx="16392">
                  <c:v>0.43890499999999999</c:v>
                </c:pt>
                <c:pt idx="16393">
                  <c:v>0.42469099999999999</c:v>
                </c:pt>
                <c:pt idx="16394">
                  <c:v>0.423989</c:v>
                </c:pt>
                <c:pt idx="16395">
                  <c:v>0.43462400000000001</c:v>
                </c:pt>
                <c:pt idx="16396">
                  <c:v>0.43437399999999998</c:v>
                </c:pt>
                <c:pt idx="16397">
                  <c:v>0.42213000000000001</c:v>
                </c:pt>
                <c:pt idx="16398">
                  <c:v>0.42426599999999998</c:v>
                </c:pt>
                <c:pt idx="16399">
                  <c:v>0.428483</c:v>
                </c:pt>
                <c:pt idx="16400">
                  <c:v>0.43335699999999999</c:v>
                </c:pt>
                <c:pt idx="16401">
                  <c:v>0.432728</c:v>
                </c:pt>
                <c:pt idx="16402">
                  <c:v>0.42608800000000002</c:v>
                </c:pt>
                <c:pt idx="16403">
                  <c:v>0.43305199999999999</c:v>
                </c:pt>
                <c:pt idx="16404">
                  <c:v>0.43503999999999998</c:v>
                </c:pt>
                <c:pt idx="16405">
                  <c:v>0.434226</c:v>
                </c:pt>
                <c:pt idx="16406">
                  <c:v>0.42525600000000002</c:v>
                </c:pt>
                <c:pt idx="16407">
                  <c:v>0.427956</c:v>
                </c:pt>
                <c:pt idx="16408">
                  <c:v>0.43733300000000003</c:v>
                </c:pt>
                <c:pt idx="16409">
                  <c:v>0.43486399999999997</c:v>
                </c:pt>
                <c:pt idx="16410">
                  <c:v>0.42963899999999999</c:v>
                </c:pt>
                <c:pt idx="16411">
                  <c:v>0.42380400000000001</c:v>
                </c:pt>
                <c:pt idx="16412">
                  <c:v>0.42613400000000001</c:v>
                </c:pt>
                <c:pt idx="16413">
                  <c:v>0.42752099999999998</c:v>
                </c:pt>
                <c:pt idx="16414">
                  <c:v>0.42936200000000002</c:v>
                </c:pt>
                <c:pt idx="16415">
                  <c:v>0.43233899999999997</c:v>
                </c:pt>
                <c:pt idx="16416">
                  <c:v>0.42963000000000001</c:v>
                </c:pt>
                <c:pt idx="16417">
                  <c:v>0.434226</c:v>
                </c:pt>
                <c:pt idx="16418">
                  <c:v>0.43184899999999998</c:v>
                </c:pt>
                <c:pt idx="16419">
                  <c:v>0.419263</c:v>
                </c:pt>
                <c:pt idx="16420">
                  <c:v>0.43798999999999999</c:v>
                </c:pt>
                <c:pt idx="16421">
                  <c:v>0.43985800000000003</c:v>
                </c:pt>
                <c:pt idx="16422">
                  <c:v>0.43811899999999998</c:v>
                </c:pt>
                <c:pt idx="16423">
                  <c:v>0.43934899999999999</c:v>
                </c:pt>
                <c:pt idx="16424">
                  <c:v>0.43830400000000003</c:v>
                </c:pt>
                <c:pt idx="16425">
                  <c:v>0.43847999999999998</c:v>
                </c:pt>
                <c:pt idx="16426">
                  <c:v>0.43269099999999999</c:v>
                </c:pt>
                <c:pt idx="16427">
                  <c:v>0.43775900000000001</c:v>
                </c:pt>
                <c:pt idx="16428">
                  <c:v>0.429454</c:v>
                </c:pt>
                <c:pt idx="16429">
                  <c:v>0.43262600000000001</c:v>
                </c:pt>
                <c:pt idx="16430">
                  <c:v>0.43804500000000002</c:v>
                </c:pt>
                <c:pt idx="16431">
                  <c:v>0.43067499999999997</c:v>
                </c:pt>
                <c:pt idx="16432">
                  <c:v>0.43381900000000001</c:v>
                </c:pt>
                <c:pt idx="16433">
                  <c:v>0.42722500000000002</c:v>
                </c:pt>
                <c:pt idx="16434">
                  <c:v>0.43057299999999998</c:v>
                </c:pt>
                <c:pt idx="16435">
                  <c:v>0.43682500000000002</c:v>
                </c:pt>
                <c:pt idx="16436">
                  <c:v>0.436751</c:v>
                </c:pt>
                <c:pt idx="16437">
                  <c:v>0.43174800000000002</c:v>
                </c:pt>
                <c:pt idx="16438">
                  <c:v>0.42529299999999998</c:v>
                </c:pt>
                <c:pt idx="16439">
                  <c:v>0.428622</c:v>
                </c:pt>
                <c:pt idx="16440">
                  <c:v>0.43531700000000001</c:v>
                </c:pt>
                <c:pt idx="16441">
                  <c:v>0.43628800000000001</c:v>
                </c:pt>
                <c:pt idx="16442">
                  <c:v>0.43284800000000001</c:v>
                </c:pt>
                <c:pt idx="16443">
                  <c:v>0.431896</c:v>
                </c:pt>
                <c:pt idx="16444">
                  <c:v>0.444907</c:v>
                </c:pt>
                <c:pt idx="16445">
                  <c:v>0.43410599999999999</c:v>
                </c:pt>
                <c:pt idx="16446">
                  <c:v>0.43504900000000002</c:v>
                </c:pt>
                <c:pt idx="16447">
                  <c:v>0.43633499999999997</c:v>
                </c:pt>
                <c:pt idx="16448">
                  <c:v>0.432811</c:v>
                </c:pt>
                <c:pt idx="16449">
                  <c:v>0.43664900000000001</c:v>
                </c:pt>
                <c:pt idx="16450">
                  <c:v>0.45028000000000001</c:v>
                </c:pt>
                <c:pt idx="16451">
                  <c:v>0.43889600000000001</c:v>
                </c:pt>
                <c:pt idx="16452">
                  <c:v>0.43811899999999998</c:v>
                </c:pt>
                <c:pt idx="16453">
                  <c:v>0.425736</c:v>
                </c:pt>
                <c:pt idx="16454">
                  <c:v>0.44733000000000001</c:v>
                </c:pt>
                <c:pt idx="16455">
                  <c:v>0.44168000000000002</c:v>
                </c:pt>
                <c:pt idx="16456">
                  <c:v>0.43926599999999999</c:v>
                </c:pt>
                <c:pt idx="16457">
                  <c:v>0.44147599999999998</c:v>
                </c:pt>
                <c:pt idx="16458">
                  <c:v>0.43915500000000002</c:v>
                </c:pt>
                <c:pt idx="16459">
                  <c:v>0.437971</c:v>
                </c:pt>
                <c:pt idx="16460">
                  <c:v>0.433255</c:v>
                </c:pt>
                <c:pt idx="16461">
                  <c:v>0.43779600000000002</c:v>
                </c:pt>
                <c:pt idx="16462">
                  <c:v>0.42838100000000001</c:v>
                </c:pt>
                <c:pt idx="16463">
                  <c:v>0.43355100000000002</c:v>
                </c:pt>
                <c:pt idx="16464">
                  <c:v>0.43257099999999998</c:v>
                </c:pt>
                <c:pt idx="16465">
                  <c:v>0.44045899999999999</c:v>
                </c:pt>
                <c:pt idx="16466">
                  <c:v>0.4375</c:v>
                </c:pt>
                <c:pt idx="16467">
                  <c:v>0.44000600000000001</c:v>
                </c:pt>
                <c:pt idx="16468">
                  <c:v>0.44575799999999999</c:v>
                </c:pt>
                <c:pt idx="16469">
                  <c:v>0.44598900000000002</c:v>
                </c:pt>
                <c:pt idx="16470">
                  <c:v>0.43327399999999999</c:v>
                </c:pt>
                <c:pt idx="16471">
                  <c:v>0.439886</c:v>
                </c:pt>
                <c:pt idx="16472">
                  <c:v>0.42005799999999999</c:v>
                </c:pt>
                <c:pt idx="16473">
                  <c:v>0.436612</c:v>
                </c:pt>
                <c:pt idx="16474">
                  <c:v>0.43689899999999998</c:v>
                </c:pt>
                <c:pt idx="16475">
                  <c:v>0.44329800000000003</c:v>
                </c:pt>
                <c:pt idx="16476">
                  <c:v>0.43883100000000003</c:v>
                </c:pt>
                <c:pt idx="16477">
                  <c:v>0.43934899999999999</c:v>
                </c:pt>
                <c:pt idx="16478">
                  <c:v>0.43121100000000001</c:v>
                </c:pt>
                <c:pt idx="16479">
                  <c:v>0.437944</c:v>
                </c:pt>
                <c:pt idx="16480">
                  <c:v>0.43277399999999999</c:v>
                </c:pt>
                <c:pt idx="16481">
                  <c:v>0.44006099999999998</c:v>
                </c:pt>
                <c:pt idx="16482">
                  <c:v>0.434892</c:v>
                </c:pt>
                <c:pt idx="16483">
                  <c:v>0.43051800000000001</c:v>
                </c:pt>
                <c:pt idx="16484">
                  <c:v>0.43636200000000003</c:v>
                </c:pt>
                <c:pt idx="16485">
                  <c:v>0.44122699999999998</c:v>
                </c:pt>
                <c:pt idx="16486">
                  <c:v>0.43539099999999997</c:v>
                </c:pt>
                <c:pt idx="16487">
                  <c:v>0.43687100000000001</c:v>
                </c:pt>
                <c:pt idx="16488">
                  <c:v>0.43900699999999998</c:v>
                </c:pt>
                <c:pt idx="16489">
                  <c:v>0.43787900000000002</c:v>
                </c:pt>
                <c:pt idx="16490">
                  <c:v>0.44370500000000002</c:v>
                </c:pt>
                <c:pt idx="16491">
                  <c:v>0.44331700000000002</c:v>
                </c:pt>
                <c:pt idx="16492">
                  <c:v>0.44558199999999998</c:v>
                </c:pt>
                <c:pt idx="16493">
                  <c:v>0.44309500000000002</c:v>
                </c:pt>
                <c:pt idx="16494">
                  <c:v>0.44362200000000002</c:v>
                </c:pt>
                <c:pt idx="16495">
                  <c:v>0.44388100000000003</c:v>
                </c:pt>
                <c:pt idx="16496">
                  <c:v>0.43262600000000001</c:v>
                </c:pt>
                <c:pt idx="16497">
                  <c:v>0.43367099999999997</c:v>
                </c:pt>
                <c:pt idx="16498">
                  <c:v>0.43646400000000002</c:v>
                </c:pt>
                <c:pt idx="16499">
                  <c:v>0.43327399999999999</c:v>
                </c:pt>
                <c:pt idx="16500">
                  <c:v>0.43642700000000001</c:v>
                </c:pt>
                <c:pt idx="16501">
                  <c:v>0.434531</c:v>
                </c:pt>
                <c:pt idx="16502">
                  <c:v>0.446461</c:v>
                </c:pt>
                <c:pt idx="16503">
                  <c:v>0.43873899999999999</c:v>
                </c:pt>
                <c:pt idx="16504">
                  <c:v>0.43026799999999998</c:v>
                </c:pt>
                <c:pt idx="16505">
                  <c:v>0.431979</c:v>
                </c:pt>
                <c:pt idx="16506">
                  <c:v>0.44201299999999999</c:v>
                </c:pt>
                <c:pt idx="16507">
                  <c:v>0.44082900000000003</c:v>
                </c:pt>
                <c:pt idx="16508">
                  <c:v>0.44051499999999999</c:v>
                </c:pt>
                <c:pt idx="16509">
                  <c:v>0.43668600000000002</c:v>
                </c:pt>
                <c:pt idx="16510">
                  <c:v>0.435336</c:v>
                </c:pt>
                <c:pt idx="16511">
                  <c:v>0.43959900000000002</c:v>
                </c:pt>
                <c:pt idx="16512">
                  <c:v>0.44131900000000002</c:v>
                </c:pt>
                <c:pt idx="16513">
                  <c:v>0.44033</c:v>
                </c:pt>
                <c:pt idx="16514">
                  <c:v>0.42857600000000001</c:v>
                </c:pt>
                <c:pt idx="16515">
                  <c:v>0.423286</c:v>
                </c:pt>
                <c:pt idx="16516">
                  <c:v>0.43510500000000002</c:v>
                </c:pt>
                <c:pt idx="16517">
                  <c:v>0.44135600000000003</c:v>
                </c:pt>
                <c:pt idx="16518">
                  <c:v>0.44527699999999998</c:v>
                </c:pt>
                <c:pt idx="16519">
                  <c:v>0.43215500000000001</c:v>
                </c:pt>
                <c:pt idx="16520">
                  <c:v>0.44520300000000002</c:v>
                </c:pt>
                <c:pt idx="16521">
                  <c:v>0.43295</c:v>
                </c:pt>
                <c:pt idx="16522">
                  <c:v>0.433089</c:v>
                </c:pt>
                <c:pt idx="16523">
                  <c:v>0.44531399999999999</c:v>
                </c:pt>
                <c:pt idx="16524">
                  <c:v>0.43673200000000001</c:v>
                </c:pt>
                <c:pt idx="16525">
                  <c:v>0.43873000000000001</c:v>
                </c:pt>
                <c:pt idx="16526">
                  <c:v>0.43592799999999998</c:v>
                </c:pt>
                <c:pt idx="16527">
                  <c:v>0.44314999999999999</c:v>
                </c:pt>
                <c:pt idx="16528">
                  <c:v>0.433921</c:v>
                </c:pt>
                <c:pt idx="16529">
                  <c:v>0.44123600000000002</c:v>
                </c:pt>
                <c:pt idx="16530">
                  <c:v>0.431257</c:v>
                </c:pt>
                <c:pt idx="16531">
                  <c:v>0.43939600000000001</c:v>
                </c:pt>
                <c:pt idx="16532">
                  <c:v>0.43433699999999997</c:v>
                </c:pt>
                <c:pt idx="16533">
                  <c:v>0.42729899999999998</c:v>
                </c:pt>
                <c:pt idx="16534">
                  <c:v>0.43351400000000001</c:v>
                </c:pt>
                <c:pt idx="16535">
                  <c:v>0.44706200000000001</c:v>
                </c:pt>
                <c:pt idx="16536">
                  <c:v>0.43419799999999997</c:v>
                </c:pt>
                <c:pt idx="16537">
                  <c:v>0.45030799999999999</c:v>
                </c:pt>
                <c:pt idx="16538">
                  <c:v>0.43543799999999999</c:v>
                </c:pt>
                <c:pt idx="16539">
                  <c:v>0.44551800000000003</c:v>
                </c:pt>
                <c:pt idx="16540">
                  <c:v>0.43729600000000002</c:v>
                </c:pt>
                <c:pt idx="16541">
                  <c:v>0.43892399999999998</c:v>
                </c:pt>
                <c:pt idx="16542">
                  <c:v>0.44592500000000002</c:v>
                </c:pt>
                <c:pt idx="16543">
                  <c:v>0.44561899999999999</c:v>
                </c:pt>
                <c:pt idx="16544">
                  <c:v>0.45473799999999998</c:v>
                </c:pt>
                <c:pt idx="16545">
                  <c:v>0.43178499999999997</c:v>
                </c:pt>
                <c:pt idx="16546">
                  <c:v>0.44609100000000002</c:v>
                </c:pt>
                <c:pt idx="16547">
                  <c:v>0.44284499999999999</c:v>
                </c:pt>
                <c:pt idx="16548">
                  <c:v>0.44159700000000002</c:v>
                </c:pt>
                <c:pt idx="16549">
                  <c:v>0.44881900000000002</c:v>
                </c:pt>
                <c:pt idx="16550">
                  <c:v>0.43671399999999999</c:v>
                </c:pt>
                <c:pt idx="16551">
                  <c:v>0.44268800000000003</c:v>
                </c:pt>
                <c:pt idx="16552">
                  <c:v>0.43893300000000002</c:v>
                </c:pt>
                <c:pt idx="16553">
                  <c:v>0.44314100000000001</c:v>
                </c:pt>
                <c:pt idx="16554">
                  <c:v>0.435863</c:v>
                </c:pt>
                <c:pt idx="16555">
                  <c:v>0.44230900000000001</c:v>
                </c:pt>
                <c:pt idx="16556">
                  <c:v>0.44762600000000002</c:v>
                </c:pt>
                <c:pt idx="16557">
                  <c:v>0.43986700000000001</c:v>
                </c:pt>
                <c:pt idx="16558">
                  <c:v>0.43834099999999998</c:v>
                </c:pt>
                <c:pt idx="16559">
                  <c:v>0.44403799999999999</c:v>
                </c:pt>
                <c:pt idx="16560">
                  <c:v>0.43918299999999999</c:v>
                </c:pt>
                <c:pt idx="16561">
                  <c:v>0.44008900000000001</c:v>
                </c:pt>
                <c:pt idx="16562">
                  <c:v>0.442216</c:v>
                </c:pt>
                <c:pt idx="16563">
                  <c:v>0.44904100000000002</c:v>
                </c:pt>
                <c:pt idx="16564">
                  <c:v>0.44444499999999998</c:v>
                </c:pt>
                <c:pt idx="16565">
                  <c:v>0.44222499999999998</c:v>
                </c:pt>
                <c:pt idx="16566">
                  <c:v>0.43276500000000001</c:v>
                </c:pt>
                <c:pt idx="16567">
                  <c:v>0.44119900000000001</c:v>
                </c:pt>
                <c:pt idx="16568">
                  <c:v>0.44444499999999998</c:v>
                </c:pt>
                <c:pt idx="16569">
                  <c:v>0.44015399999999999</c:v>
                </c:pt>
                <c:pt idx="16570">
                  <c:v>0.44613700000000001</c:v>
                </c:pt>
                <c:pt idx="16571">
                  <c:v>0.44453700000000002</c:v>
                </c:pt>
                <c:pt idx="16572">
                  <c:v>0.43532700000000002</c:v>
                </c:pt>
                <c:pt idx="16573">
                  <c:v>0.43996000000000002</c:v>
                </c:pt>
                <c:pt idx="16574">
                  <c:v>0.43715799999999999</c:v>
                </c:pt>
                <c:pt idx="16575">
                  <c:v>0.444519</c:v>
                </c:pt>
                <c:pt idx="16576">
                  <c:v>0.44623000000000002</c:v>
                </c:pt>
                <c:pt idx="16577">
                  <c:v>0.44139299999999998</c:v>
                </c:pt>
                <c:pt idx="16578">
                  <c:v>0.43404999999999999</c:v>
                </c:pt>
                <c:pt idx="16579">
                  <c:v>0.437639</c:v>
                </c:pt>
                <c:pt idx="16580">
                  <c:v>0.443409</c:v>
                </c:pt>
                <c:pt idx="16581">
                  <c:v>0.43854500000000002</c:v>
                </c:pt>
                <c:pt idx="16582">
                  <c:v>0.44513900000000001</c:v>
                </c:pt>
                <c:pt idx="16583">
                  <c:v>0.43805500000000003</c:v>
                </c:pt>
                <c:pt idx="16584">
                  <c:v>0.44014500000000001</c:v>
                </c:pt>
                <c:pt idx="16585">
                  <c:v>0.44125399999999998</c:v>
                </c:pt>
                <c:pt idx="16586">
                  <c:v>0.44524999999999998</c:v>
                </c:pt>
                <c:pt idx="16587">
                  <c:v>0.44463900000000001</c:v>
                </c:pt>
                <c:pt idx="16588">
                  <c:v>0.44135600000000003</c:v>
                </c:pt>
                <c:pt idx="16589">
                  <c:v>0.44326100000000002</c:v>
                </c:pt>
                <c:pt idx="16590">
                  <c:v>0.42841800000000002</c:v>
                </c:pt>
                <c:pt idx="16591">
                  <c:v>0.44476900000000003</c:v>
                </c:pt>
                <c:pt idx="16592">
                  <c:v>0.44505499999999998</c:v>
                </c:pt>
                <c:pt idx="16593">
                  <c:v>0.45018799999999998</c:v>
                </c:pt>
                <c:pt idx="16594">
                  <c:v>0.44613700000000001</c:v>
                </c:pt>
                <c:pt idx="16595">
                  <c:v>0.43256099999999997</c:v>
                </c:pt>
                <c:pt idx="16596">
                  <c:v>0.441689</c:v>
                </c:pt>
                <c:pt idx="16597">
                  <c:v>0.43787900000000002</c:v>
                </c:pt>
                <c:pt idx="16598">
                  <c:v>0.44011699999999998</c:v>
                </c:pt>
                <c:pt idx="16599">
                  <c:v>0.44575799999999999</c:v>
                </c:pt>
                <c:pt idx="16600">
                  <c:v>0.44389899999999999</c:v>
                </c:pt>
                <c:pt idx="16601">
                  <c:v>0.45377600000000001</c:v>
                </c:pt>
                <c:pt idx="16602">
                  <c:v>0.43878499999999998</c:v>
                </c:pt>
                <c:pt idx="16603">
                  <c:v>0.436751</c:v>
                </c:pt>
                <c:pt idx="16604">
                  <c:v>0.43517899999999998</c:v>
                </c:pt>
                <c:pt idx="16605">
                  <c:v>0.433255</c:v>
                </c:pt>
                <c:pt idx="16606">
                  <c:v>0.44205</c:v>
                </c:pt>
                <c:pt idx="16607">
                  <c:v>0.44311299999999998</c:v>
                </c:pt>
                <c:pt idx="16608">
                  <c:v>0.43693599999999999</c:v>
                </c:pt>
                <c:pt idx="16609">
                  <c:v>0.44464799999999999</c:v>
                </c:pt>
                <c:pt idx="16610">
                  <c:v>0.45348899999999998</c:v>
                </c:pt>
                <c:pt idx="16611">
                  <c:v>0.43818400000000002</c:v>
                </c:pt>
                <c:pt idx="16612">
                  <c:v>0.44616499999999998</c:v>
                </c:pt>
                <c:pt idx="16613">
                  <c:v>0.43496600000000002</c:v>
                </c:pt>
                <c:pt idx="16614">
                  <c:v>0.44210500000000003</c:v>
                </c:pt>
                <c:pt idx="16615">
                  <c:v>0.43730599999999997</c:v>
                </c:pt>
                <c:pt idx="16616">
                  <c:v>0.44618400000000003</c:v>
                </c:pt>
                <c:pt idx="16617">
                  <c:v>0.44670100000000001</c:v>
                </c:pt>
                <c:pt idx="16618">
                  <c:v>0.43703700000000001</c:v>
                </c:pt>
                <c:pt idx="16619">
                  <c:v>0.44718200000000002</c:v>
                </c:pt>
                <c:pt idx="16620">
                  <c:v>0.44338100000000003</c:v>
                </c:pt>
                <c:pt idx="16621">
                  <c:v>0.43247799999999997</c:v>
                </c:pt>
                <c:pt idx="16622">
                  <c:v>0.44786700000000002</c:v>
                </c:pt>
                <c:pt idx="16623">
                  <c:v>0.43581700000000001</c:v>
                </c:pt>
                <c:pt idx="16624">
                  <c:v>0.445046</c:v>
                </c:pt>
                <c:pt idx="16625">
                  <c:v>0.44438</c:v>
                </c:pt>
                <c:pt idx="16626">
                  <c:v>0.44987300000000002</c:v>
                </c:pt>
                <c:pt idx="16627">
                  <c:v>0.43690800000000002</c:v>
                </c:pt>
                <c:pt idx="16628">
                  <c:v>0.44219799999999998</c:v>
                </c:pt>
                <c:pt idx="16629">
                  <c:v>0.43749100000000002</c:v>
                </c:pt>
                <c:pt idx="16630">
                  <c:v>0.44683099999999998</c:v>
                </c:pt>
                <c:pt idx="16631">
                  <c:v>0.44155</c:v>
                </c:pt>
                <c:pt idx="16632">
                  <c:v>0.44567499999999999</c:v>
                </c:pt>
                <c:pt idx="16633">
                  <c:v>0.44842199999999999</c:v>
                </c:pt>
                <c:pt idx="16634">
                  <c:v>0.43871100000000002</c:v>
                </c:pt>
                <c:pt idx="16635">
                  <c:v>0.43578</c:v>
                </c:pt>
                <c:pt idx="16636">
                  <c:v>0.43815599999999999</c:v>
                </c:pt>
                <c:pt idx="16637">
                  <c:v>0.44398300000000002</c:v>
                </c:pt>
                <c:pt idx="16638">
                  <c:v>0.435807</c:v>
                </c:pt>
                <c:pt idx="16639">
                  <c:v>0.44130999999999998</c:v>
                </c:pt>
                <c:pt idx="16640">
                  <c:v>0.44153199999999998</c:v>
                </c:pt>
                <c:pt idx="16641">
                  <c:v>0.43806400000000001</c:v>
                </c:pt>
                <c:pt idx="16642">
                  <c:v>0.447876</c:v>
                </c:pt>
                <c:pt idx="16643">
                  <c:v>0.43396699999999999</c:v>
                </c:pt>
                <c:pt idx="16644">
                  <c:v>0.44561899999999999</c:v>
                </c:pt>
                <c:pt idx="16645">
                  <c:v>0.43269999999999997</c:v>
                </c:pt>
                <c:pt idx="16646">
                  <c:v>0.44850499999999999</c:v>
                </c:pt>
                <c:pt idx="16647">
                  <c:v>0.44000600000000001</c:v>
                </c:pt>
                <c:pt idx="16648">
                  <c:v>0.44416800000000001</c:v>
                </c:pt>
                <c:pt idx="16649">
                  <c:v>0.44301200000000002</c:v>
                </c:pt>
                <c:pt idx="16650">
                  <c:v>0.44089400000000001</c:v>
                </c:pt>
                <c:pt idx="16651">
                  <c:v>0.44278000000000001</c:v>
                </c:pt>
                <c:pt idx="16652">
                  <c:v>0.436695</c:v>
                </c:pt>
                <c:pt idx="16653">
                  <c:v>0.44301200000000002</c:v>
                </c:pt>
                <c:pt idx="16654">
                  <c:v>0.43847999999999998</c:v>
                </c:pt>
                <c:pt idx="16655">
                  <c:v>0.44265100000000002</c:v>
                </c:pt>
                <c:pt idx="16656">
                  <c:v>0.44906000000000001</c:v>
                </c:pt>
                <c:pt idx="16657">
                  <c:v>0.43728699999999998</c:v>
                </c:pt>
                <c:pt idx="16658">
                  <c:v>0.436695</c:v>
                </c:pt>
                <c:pt idx="16659">
                  <c:v>0.442938</c:v>
                </c:pt>
                <c:pt idx="16660">
                  <c:v>0.44165199999999999</c:v>
                </c:pt>
                <c:pt idx="16661">
                  <c:v>0.438388</c:v>
                </c:pt>
                <c:pt idx="16662">
                  <c:v>0.44582300000000002</c:v>
                </c:pt>
                <c:pt idx="16663">
                  <c:v>0.43469799999999997</c:v>
                </c:pt>
                <c:pt idx="16664">
                  <c:v>0.43396699999999999</c:v>
                </c:pt>
                <c:pt idx="16665">
                  <c:v>0.43859999999999999</c:v>
                </c:pt>
                <c:pt idx="16666">
                  <c:v>0.44498100000000002</c:v>
                </c:pt>
                <c:pt idx="16667">
                  <c:v>0.44413999999999998</c:v>
                </c:pt>
                <c:pt idx="16668">
                  <c:v>0.44384400000000002</c:v>
                </c:pt>
                <c:pt idx="16669">
                  <c:v>0.43253399999999997</c:v>
                </c:pt>
                <c:pt idx="16670">
                  <c:v>0.436224</c:v>
                </c:pt>
                <c:pt idx="16671">
                  <c:v>0.43477199999999999</c:v>
                </c:pt>
                <c:pt idx="16672">
                  <c:v>0.44909700000000002</c:v>
                </c:pt>
                <c:pt idx="16673">
                  <c:v>0.44053300000000001</c:v>
                </c:pt>
                <c:pt idx="16674">
                  <c:v>0.44835700000000001</c:v>
                </c:pt>
                <c:pt idx="16675">
                  <c:v>0.43368000000000001</c:v>
                </c:pt>
                <c:pt idx="16676">
                  <c:v>0.44388100000000003</c:v>
                </c:pt>
                <c:pt idx="16677">
                  <c:v>0.437749</c:v>
                </c:pt>
                <c:pt idx="16678">
                  <c:v>0.44011699999999998</c:v>
                </c:pt>
                <c:pt idx="16679">
                  <c:v>0.45058599999999999</c:v>
                </c:pt>
                <c:pt idx="16680">
                  <c:v>0.43606600000000001</c:v>
                </c:pt>
                <c:pt idx="16681">
                  <c:v>0.444436</c:v>
                </c:pt>
                <c:pt idx="16682">
                  <c:v>0.44675700000000002</c:v>
                </c:pt>
                <c:pt idx="16683">
                  <c:v>0.44004300000000002</c:v>
                </c:pt>
                <c:pt idx="16684">
                  <c:v>0.437805</c:v>
                </c:pt>
                <c:pt idx="16685">
                  <c:v>0.43371700000000002</c:v>
                </c:pt>
                <c:pt idx="16686">
                  <c:v>0.44640600000000003</c:v>
                </c:pt>
                <c:pt idx="16687">
                  <c:v>0.43372699999999997</c:v>
                </c:pt>
                <c:pt idx="16688">
                  <c:v>0.45080700000000001</c:v>
                </c:pt>
                <c:pt idx="16689">
                  <c:v>0.44702500000000001</c:v>
                </c:pt>
                <c:pt idx="16690">
                  <c:v>0.44178200000000001</c:v>
                </c:pt>
                <c:pt idx="16691">
                  <c:v>0.44378800000000002</c:v>
                </c:pt>
                <c:pt idx="16692">
                  <c:v>0.431396</c:v>
                </c:pt>
                <c:pt idx="16693">
                  <c:v>0.44234600000000002</c:v>
                </c:pt>
                <c:pt idx="16694">
                  <c:v>0.43986700000000001</c:v>
                </c:pt>
                <c:pt idx="16695">
                  <c:v>0.44031100000000001</c:v>
                </c:pt>
                <c:pt idx="16696">
                  <c:v>0.44715500000000002</c:v>
                </c:pt>
                <c:pt idx="16697">
                  <c:v>0.44190200000000002</c:v>
                </c:pt>
                <c:pt idx="16698">
                  <c:v>0.44280799999999998</c:v>
                </c:pt>
                <c:pt idx="16699">
                  <c:v>0.44822699999999999</c:v>
                </c:pt>
                <c:pt idx="16700">
                  <c:v>0.44658999999999999</c:v>
                </c:pt>
                <c:pt idx="16701">
                  <c:v>0.443104</c:v>
                </c:pt>
                <c:pt idx="16702">
                  <c:v>0.44414900000000002</c:v>
                </c:pt>
                <c:pt idx="16703">
                  <c:v>0.440718</c:v>
                </c:pt>
                <c:pt idx="16704">
                  <c:v>0.44028299999999998</c:v>
                </c:pt>
                <c:pt idx="16705">
                  <c:v>0.43678800000000001</c:v>
                </c:pt>
                <c:pt idx="16706">
                  <c:v>0.442577</c:v>
                </c:pt>
                <c:pt idx="16707">
                  <c:v>0.43897000000000003</c:v>
                </c:pt>
                <c:pt idx="16708">
                  <c:v>0.440135</c:v>
                </c:pt>
                <c:pt idx="16709">
                  <c:v>0.43466100000000002</c:v>
                </c:pt>
                <c:pt idx="16710">
                  <c:v>0.44326100000000002</c:v>
                </c:pt>
                <c:pt idx="16711">
                  <c:v>0.44091200000000003</c:v>
                </c:pt>
                <c:pt idx="16712">
                  <c:v>0.44180900000000001</c:v>
                </c:pt>
                <c:pt idx="16713">
                  <c:v>0.44591500000000001</c:v>
                </c:pt>
                <c:pt idx="16714">
                  <c:v>0.43395800000000001</c:v>
                </c:pt>
                <c:pt idx="16715">
                  <c:v>0.44912400000000002</c:v>
                </c:pt>
                <c:pt idx="16716">
                  <c:v>0.44200400000000001</c:v>
                </c:pt>
                <c:pt idx="16717">
                  <c:v>0.44627600000000001</c:v>
                </c:pt>
                <c:pt idx="16718">
                  <c:v>0.447515</c:v>
                </c:pt>
                <c:pt idx="16719">
                  <c:v>0.44376100000000002</c:v>
                </c:pt>
                <c:pt idx="16720">
                  <c:v>0.43914599999999998</c:v>
                </c:pt>
                <c:pt idx="16721">
                  <c:v>0.449291</c:v>
                </c:pt>
                <c:pt idx="16722">
                  <c:v>0.44584099999999999</c:v>
                </c:pt>
                <c:pt idx="16723">
                  <c:v>0.447266</c:v>
                </c:pt>
                <c:pt idx="16724">
                  <c:v>0.43950699999999998</c:v>
                </c:pt>
                <c:pt idx="16725">
                  <c:v>0.43704700000000002</c:v>
                </c:pt>
                <c:pt idx="16726">
                  <c:v>0.44708100000000001</c:v>
                </c:pt>
                <c:pt idx="16727">
                  <c:v>0.43063800000000002</c:v>
                </c:pt>
                <c:pt idx="16728">
                  <c:v>0.44799600000000001</c:v>
                </c:pt>
                <c:pt idx="16729">
                  <c:v>0.43639</c:v>
                </c:pt>
                <c:pt idx="16730">
                  <c:v>0.44003399999999998</c:v>
                </c:pt>
                <c:pt idx="16731">
                  <c:v>0.43977500000000003</c:v>
                </c:pt>
                <c:pt idx="16732">
                  <c:v>0.439969</c:v>
                </c:pt>
                <c:pt idx="16733">
                  <c:v>0.43813800000000003</c:v>
                </c:pt>
                <c:pt idx="16734">
                  <c:v>0.44347399999999998</c:v>
                </c:pt>
                <c:pt idx="16735">
                  <c:v>0.44405699999999998</c:v>
                </c:pt>
                <c:pt idx="16736">
                  <c:v>0.44448199999999999</c:v>
                </c:pt>
                <c:pt idx="16737">
                  <c:v>0.43857299999999999</c:v>
                </c:pt>
                <c:pt idx="16738">
                  <c:v>0.43790699999999999</c:v>
                </c:pt>
                <c:pt idx="16739">
                  <c:v>0.43806400000000001</c:v>
                </c:pt>
                <c:pt idx="16740">
                  <c:v>0.44931900000000002</c:v>
                </c:pt>
                <c:pt idx="16741">
                  <c:v>0.44180000000000003</c:v>
                </c:pt>
                <c:pt idx="16742">
                  <c:v>0.44857000000000002</c:v>
                </c:pt>
                <c:pt idx="16743">
                  <c:v>0.44114300000000001</c:v>
                </c:pt>
                <c:pt idx="16744">
                  <c:v>0.44092199999999998</c:v>
                </c:pt>
                <c:pt idx="16745">
                  <c:v>0.44507400000000003</c:v>
                </c:pt>
                <c:pt idx="16746">
                  <c:v>0.450567</c:v>
                </c:pt>
                <c:pt idx="16747">
                  <c:v>0.44306699999999999</c:v>
                </c:pt>
                <c:pt idx="16748">
                  <c:v>0.43856299999999998</c:v>
                </c:pt>
                <c:pt idx="16749">
                  <c:v>0.44835700000000001</c:v>
                </c:pt>
                <c:pt idx="16750">
                  <c:v>0.42994399999999999</c:v>
                </c:pt>
                <c:pt idx="16751">
                  <c:v>0.44702500000000001</c:v>
                </c:pt>
                <c:pt idx="16752">
                  <c:v>0.44033899999999998</c:v>
                </c:pt>
                <c:pt idx="16753">
                  <c:v>0.45863999999999999</c:v>
                </c:pt>
                <c:pt idx="16754">
                  <c:v>0.44648900000000002</c:v>
                </c:pt>
                <c:pt idx="16755">
                  <c:v>0.43526199999999998</c:v>
                </c:pt>
                <c:pt idx="16756">
                  <c:v>0.451131</c:v>
                </c:pt>
                <c:pt idx="16757">
                  <c:v>0.444685</c:v>
                </c:pt>
                <c:pt idx="16758">
                  <c:v>0.44149500000000003</c:v>
                </c:pt>
                <c:pt idx="16759">
                  <c:v>0.43849900000000003</c:v>
                </c:pt>
                <c:pt idx="16760">
                  <c:v>0.44228099999999998</c:v>
                </c:pt>
                <c:pt idx="16761">
                  <c:v>0.449457</c:v>
                </c:pt>
                <c:pt idx="16762">
                  <c:v>0.44205899999999998</c:v>
                </c:pt>
                <c:pt idx="16763">
                  <c:v>0.44113400000000003</c:v>
                </c:pt>
                <c:pt idx="16764">
                  <c:v>0.44428800000000002</c:v>
                </c:pt>
                <c:pt idx="16765">
                  <c:v>0.44094</c:v>
                </c:pt>
                <c:pt idx="16766">
                  <c:v>0.43578</c:v>
                </c:pt>
                <c:pt idx="16767">
                  <c:v>0.44617400000000002</c:v>
                </c:pt>
                <c:pt idx="16768">
                  <c:v>0.44136500000000001</c:v>
                </c:pt>
                <c:pt idx="16769">
                  <c:v>0.440579</c:v>
                </c:pt>
                <c:pt idx="16770">
                  <c:v>0.43928499999999998</c:v>
                </c:pt>
                <c:pt idx="16771">
                  <c:v>0.44653500000000002</c:v>
                </c:pt>
                <c:pt idx="16772">
                  <c:v>0.43675999999999998</c:v>
                </c:pt>
                <c:pt idx="16773">
                  <c:v>0.443104</c:v>
                </c:pt>
                <c:pt idx="16774">
                  <c:v>0.43624200000000002</c:v>
                </c:pt>
                <c:pt idx="16775">
                  <c:v>0.44304900000000003</c:v>
                </c:pt>
                <c:pt idx="16776">
                  <c:v>0.437444</c:v>
                </c:pt>
                <c:pt idx="16777">
                  <c:v>0.44366800000000001</c:v>
                </c:pt>
                <c:pt idx="16778">
                  <c:v>0.44592500000000002</c:v>
                </c:pt>
                <c:pt idx="16779">
                  <c:v>0.44525900000000002</c:v>
                </c:pt>
                <c:pt idx="16780">
                  <c:v>0.43811899999999998</c:v>
                </c:pt>
                <c:pt idx="16781">
                  <c:v>0.45587499999999997</c:v>
                </c:pt>
                <c:pt idx="16782">
                  <c:v>0.44383499999999998</c:v>
                </c:pt>
                <c:pt idx="16783">
                  <c:v>0.43901600000000002</c:v>
                </c:pt>
                <c:pt idx="16784">
                  <c:v>0.439303</c:v>
                </c:pt>
                <c:pt idx="16785">
                  <c:v>0.44328000000000001</c:v>
                </c:pt>
                <c:pt idx="16786">
                  <c:v>0.44559199999999999</c:v>
                </c:pt>
                <c:pt idx="16787">
                  <c:v>0.44814399999999999</c:v>
                </c:pt>
                <c:pt idx="16788">
                  <c:v>0.44929999999999998</c:v>
                </c:pt>
                <c:pt idx="16789">
                  <c:v>0.43785099999999999</c:v>
                </c:pt>
                <c:pt idx="16790">
                  <c:v>0.44341799999999998</c:v>
                </c:pt>
                <c:pt idx="16791">
                  <c:v>0.43729600000000002</c:v>
                </c:pt>
                <c:pt idx="16792">
                  <c:v>0.44665500000000002</c:v>
                </c:pt>
                <c:pt idx="16793">
                  <c:v>0.44553599999999999</c:v>
                </c:pt>
                <c:pt idx="16794">
                  <c:v>0.44345499999999999</c:v>
                </c:pt>
                <c:pt idx="16795">
                  <c:v>0.44328899999999999</c:v>
                </c:pt>
                <c:pt idx="16796">
                  <c:v>0.44169799999999998</c:v>
                </c:pt>
                <c:pt idx="16797">
                  <c:v>0.43882199999999999</c:v>
                </c:pt>
                <c:pt idx="16798">
                  <c:v>0.447876</c:v>
                </c:pt>
                <c:pt idx="16799">
                  <c:v>0.44578600000000002</c:v>
                </c:pt>
                <c:pt idx="16800">
                  <c:v>0.43969200000000003</c:v>
                </c:pt>
                <c:pt idx="16801">
                  <c:v>0.43808200000000003</c:v>
                </c:pt>
                <c:pt idx="16802">
                  <c:v>0.44133800000000001</c:v>
                </c:pt>
                <c:pt idx="16803">
                  <c:v>0.43923800000000002</c:v>
                </c:pt>
                <c:pt idx="16804">
                  <c:v>0.44159700000000002</c:v>
                </c:pt>
                <c:pt idx="16805">
                  <c:v>0.43326399999999998</c:v>
                </c:pt>
                <c:pt idx="16806">
                  <c:v>0.44223499999999999</c:v>
                </c:pt>
                <c:pt idx="16807">
                  <c:v>0.43943300000000002</c:v>
                </c:pt>
                <c:pt idx="16808">
                  <c:v>0.44616499999999998</c:v>
                </c:pt>
                <c:pt idx="16809">
                  <c:v>0.44741399999999998</c:v>
                </c:pt>
                <c:pt idx="16810">
                  <c:v>0.44699699999999998</c:v>
                </c:pt>
                <c:pt idx="16811">
                  <c:v>0.43085099999999998</c:v>
                </c:pt>
                <c:pt idx="16812">
                  <c:v>0.444214</c:v>
                </c:pt>
                <c:pt idx="16813">
                  <c:v>0.450567</c:v>
                </c:pt>
                <c:pt idx="16814">
                  <c:v>0.43807299999999999</c:v>
                </c:pt>
                <c:pt idx="16815">
                  <c:v>0.43648300000000001</c:v>
                </c:pt>
                <c:pt idx="16816">
                  <c:v>0.43713000000000002</c:v>
                </c:pt>
                <c:pt idx="16817">
                  <c:v>0.44248399999999999</c:v>
                </c:pt>
                <c:pt idx="16818">
                  <c:v>0.439969</c:v>
                </c:pt>
                <c:pt idx="16819">
                  <c:v>0.44189299999999998</c:v>
                </c:pt>
                <c:pt idx="16820">
                  <c:v>0.43537300000000001</c:v>
                </c:pt>
                <c:pt idx="16821">
                  <c:v>0.44750600000000001</c:v>
                </c:pt>
                <c:pt idx="16822">
                  <c:v>0.44260500000000003</c:v>
                </c:pt>
                <c:pt idx="16823">
                  <c:v>0.44622099999999998</c:v>
                </c:pt>
                <c:pt idx="16824">
                  <c:v>0.43391200000000002</c:v>
                </c:pt>
                <c:pt idx="16825">
                  <c:v>0.44861600000000001</c:v>
                </c:pt>
                <c:pt idx="16826">
                  <c:v>0.43898900000000002</c:v>
                </c:pt>
                <c:pt idx="16827">
                  <c:v>0.43901600000000002</c:v>
                </c:pt>
                <c:pt idx="16828">
                  <c:v>0.44630399999999998</c:v>
                </c:pt>
                <c:pt idx="16829">
                  <c:v>0.43675999999999998</c:v>
                </c:pt>
                <c:pt idx="16830">
                  <c:v>0.44156000000000001</c:v>
                </c:pt>
                <c:pt idx="16831">
                  <c:v>0.44121700000000003</c:v>
                </c:pt>
                <c:pt idx="16832">
                  <c:v>0.44277100000000003</c:v>
                </c:pt>
                <c:pt idx="16833">
                  <c:v>0.44337199999999999</c:v>
                </c:pt>
                <c:pt idx="16834">
                  <c:v>0.44326100000000002</c:v>
                </c:pt>
                <c:pt idx="16835">
                  <c:v>0.45323999999999998</c:v>
                </c:pt>
                <c:pt idx="16836">
                  <c:v>0.43897000000000003</c:v>
                </c:pt>
                <c:pt idx="16837">
                  <c:v>0.44400099999999998</c:v>
                </c:pt>
                <c:pt idx="16838">
                  <c:v>0.44226199999999999</c:v>
                </c:pt>
                <c:pt idx="16839">
                  <c:v>0.43873899999999999</c:v>
                </c:pt>
                <c:pt idx="16840">
                  <c:v>0.438166</c:v>
                </c:pt>
                <c:pt idx="16841">
                  <c:v>0.44721899999999998</c:v>
                </c:pt>
                <c:pt idx="16842">
                  <c:v>0.44054199999999999</c:v>
                </c:pt>
                <c:pt idx="16843">
                  <c:v>0.44511099999999998</c:v>
                </c:pt>
                <c:pt idx="16844">
                  <c:v>0.445129</c:v>
                </c:pt>
                <c:pt idx="16845">
                  <c:v>0.43298700000000001</c:v>
                </c:pt>
                <c:pt idx="16846">
                  <c:v>0.44642399999999999</c:v>
                </c:pt>
                <c:pt idx="16847">
                  <c:v>0.442938</c:v>
                </c:pt>
                <c:pt idx="16848">
                  <c:v>0.43951600000000002</c:v>
                </c:pt>
                <c:pt idx="16849">
                  <c:v>0.44635000000000002</c:v>
                </c:pt>
                <c:pt idx="16850">
                  <c:v>0.42808499999999999</c:v>
                </c:pt>
                <c:pt idx="16851">
                  <c:v>0.44228099999999998</c:v>
                </c:pt>
                <c:pt idx="16852">
                  <c:v>0.43623299999999998</c:v>
                </c:pt>
                <c:pt idx="16853">
                  <c:v>0.43757400000000002</c:v>
                </c:pt>
                <c:pt idx="16854">
                  <c:v>0.44058900000000001</c:v>
                </c:pt>
                <c:pt idx="16855">
                  <c:v>0.44121700000000003</c:v>
                </c:pt>
                <c:pt idx="16856">
                  <c:v>0.43261699999999997</c:v>
                </c:pt>
                <c:pt idx="16857">
                  <c:v>0.44287300000000002</c:v>
                </c:pt>
                <c:pt idx="16858">
                  <c:v>0.44825500000000001</c:v>
                </c:pt>
                <c:pt idx="16859">
                  <c:v>0.43828600000000001</c:v>
                </c:pt>
                <c:pt idx="16860">
                  <c:v>0.44686799999999999</c:v>
                </c:pt>
                <c:pt idx="16861">
                  <c:v>0.44433400000000001</c:v>
                </c:pt>
                <c:pt idx="16862">
                  <c:v>0.44793100000000002</c:v>
                </c:pt>
                <c:pt idx="16863">
                  <c:v>0.43213600000000002</c:v>
                </c:pt>
                <c:pt idx="16864">
                  <c:v>0.43686199999999997</c:v>
                </c:pt>
                <c:pt idx="16865">
                  <c:v>0.43728699999999998</c:v>
                </c:pt>
                <c:pt idx="16866">
                  <c:v>0.439913</c:v>
                </c:pt>
                <c:pt idx="16867">
                  <c:v>0.44825500000000001</c:v>
                </c:pt>
                <c:pt idx="16868">
                  <c:v>0.443409</c:v>
                </c:pt>
                <c:pt idx="16869">
                  <c:v>0.434004</c:v>
                </c:pt>
                <c:pt idx="16870">
                  <c:v>0.44285400000000003</c:v>
                </c:pt>
                <c:pt idx="16871">
                  <c:v>0.44508300000000001</c:v>
                </c:pt>
                <c:pt idx="16872">
                  <c:v>0.44092199999999998</c:v>
                </c:pt>
                <c:pt idx="16873">
                  <c:v>0.44131900000000002</c:v>
                </c:pt>
                <c:pt idx="16874">
                  <c:v>0.449957</c:v>
                </c:pt>
                <c:pt idx="16875">
                  <c:v>0.44161499999999998</c:v>
                </c:pt>
                <c:pt idx="16876">
                  <c:v>0.44099500000000003</c:v>
                </c:pt>
                <c:pt idx="16877">
                  <c:v>0.43799900000000003</c:v>
                </c:pt>
                <c:pt idx="16878">
                  <c:v>0.44219799999999998</c:v>
                </c:pt>
                <c:pt idx="16879">
                  <c:v>0.437195</c:v>
                </c:pt>
                <c:pt idx="16880">
                  <c:v>0.43768499999999999</c:v>
                </c:pt>
                <c:pt idx="16881">
                  <c:v>0.451492</c:v>
                </c:pt>
                <c:pt idx="16882">
                  <c:v>0.44344600000000001</c:v>
                </c:pt>
                <c:pt idx="16883">
                  <c:v>0.445268</c:v>
                </c:pt>
                <c:pt idx="16884">
                  <c:v>0.44381599999999999</c:v>
                </c:pt>
                <c:pt idx="16885">
                  <c:v>0.437971</c:v>
                </c:pt>
                <c:pt idx="16886">
                  <c:v>0.44438</c:v>
                </c:pt>
                <c:pt idx="16887">
                  <c:v>0.43133100000000002</c:v>
                </c:pt>
                <c:pt idx="16888">
                  <c:v>0.44657200000000002</c:v>
                </c:pt>
                <c:pt idx="16889">
                  <c:v>0.452407</c:v>
                </c:pt>
                <c:pt idx="16890">
                  <c:v>0.44069999999999998</c:v>
                </c:pt>
                <c:pt idx="16891">
                  <c:v>0.43839699999999998</c:v>
                </c:pt>
                <c:pt idx="16892">
                  <c:v>0.43536399999999997</c:v>
                </c:pt>
                <c:pt idx="16893">
                  <c:v>0.443492</c:v>
                </c:pt>
                <c:pt idx="16894">
                  <c:v>0.44172600000000001</c:v>
                </c:pt>
                <c:pt idx="16895">
                  <c:v>0.43321799999999999</c:v>
                </c:pt>
                <c:pt idx="16896">
                  <c:v>0.43732399999999999</c:v>
                </c:pt>
                <c:pt idx="16897">
                  <c:v>0.43714799999999998</c:v>
                </c:pt>
                <c:pt idx="16898">
                  <c:v>0.442577</c:v>
                </c:pt>
                <c:pt idx="16899">
                  <c:v>0.43733300000000003</c:v>
                </c:pt>
                <c:pt idx="16900">
                  <c:v>0.43815599999999999</c:v>
                </c:pt>
                <c:pt idx="16901">
                  <c:v>0.43905300000000003</c:v>
                </c:pt>
                <c:pt idx="16902">
                  <c:v>0.44760800000000001</c:v>
                </c:pt>
                <c:pt idx="16903">
                  <c:v>0.44070900000000002</c:v>
                </c:pt>
                <c:pt idx="16904">
                  <c:v>0.43770300000000001</c:v>
                </c:pt>
                <c:pt idx="16905">
                  <c:v>0.43862800000000002</c:v>
                </c:pt>
                <c:pt idx="16906">
                  <c:v>0.43154399999999998</c:v>
                </c:pt>
                <c:pt idx="16907">
                  <c:v>0.446073</c:v>
                </c:pt>
                <c:pt idx="16908">
                  <c:v>0.443326</c:v>
                </c:pt>
                <c:pt idx="16909">
                  <c:v>0.44564700000000002</c:v>
                </c:pt>
                <c:pt idx="16910">
                  <c:v>0.43353199999999997</c:v>
                </c:pt>
                <c:pt idx="16911">
                  <c:v>0.438637</c:v>
                </c:pt>
                <c:pt idx="16912">
                  <c:v>0.44782</c:v>
                </c:pt>
                <c:pt idx="16913">
                  <c:v>0.43314399999999997</c:v>
                </c:pt>
                <c:pt idx="16914">
                  <c:v>0.43457699999999999</c:v>
                </c:pt>
                <c:pt idx="16915">
                  <c:v>0.43831399999999998</c:v>
                </c:pt>
                <c:pt idx="16916">
                  <c:v>0.441023</c:v>
                </c:pt>
                <c:pt idx="16917">
                  <c:v>0.439442</c:v>
                </c:pt>
                <c:pt idx="16918">
                  <c:v>0.44401000000000002</c:v>
                </c:pt>
                <c:pt idx="16919">
                  <c:v>0.44692300000000001</c:v>
                </c:pt>
                <c:pt idx="16920">
                  <c:v>0.43455899999999997</c:v>
                </c:pt>
                <c:pt idx="16921">
                  <c:v>0.44871699999999998</c:v>
                </c:pt>
                <c:pt idx="16922">
                  <c:v>0.440191</c:v>
                </c:pt>
                <c:pt idx="16923">
                  <c:v>0.43429099999999998</c:v>
                </c:pt>
                <c:pt idx="16924">
                  <c:v>0.438027</c:v>
                </c:pt>
                <c:pt idx="16925">
                  <c:v>0.43798999999999999</c:v>
                </c:pt>
                <c:pt idx="16926">
                  <c:v>0.44333499999999998</c:v>
                </c:pt>
                <c:pt idx="16927">
                  <c:v>0.44805200000000001</c:v>
                </c:pt>
                <c:pt idx="16928">
                  <c:v>0.42942599999999997</c:v>
                </c:pt>
                <c:pt idx="16929">
                  <c:v>0.43268200000000001</c:v>
                </c:pt>
                <c:pt idx="16930">
                  <c:v>0.43684299999999998</c:v>
                </c:pt>
                <c:pt idx="16931">
                  <c:v>0.44030200000000003</c:v>
                </c:pt>
                <c:pt idx="16932">
                  <c:v>0.44326100000000002</c:v>
                </c:pt>
                <c:pt idx="16933">
                  <c:v>0.441106</c:v>
                </c:pt>
                <c:pt idx="16934">
                  <c:v>0.44943899999999998</c:v>
                </c:pt>
                <c:pt idx="16935">
                  <c:v>0.43463299999999999</c:v>
                </c:pt>
                <c:pt idx="16936">
                  <c:v>0.437139</c:v>
                </c:pt>
                <c:pt idx="16937">
                  <c:v>0.444658</c:v>
                </c:pt>
                <c:pt idx="16938">
                  <c:v>0.43793399999999999</c:v>
                </c:pt>
                <c:pt idx="16939">
                  <c:v>0.43632500000000002</c:v>
                </c:pt>
                <c:pt idx="16940">
                  <c:v>0.439913</c:v>
                </c:pt>
                <c:pt idx="16941">
                  <c:v>0.43949700000000003</c:v>
                </c:pt>
                <c:pt idx="16942">
                  <c:v>0.440774</c:v>
                </c:pt>
                <c:pt idx="16943">
                  <c:v>0.449291</c:v>
                </c:pt>
                <c:pt idx="16944">
                  <c:v>0.44212400000000002</c:v>
                </c:pt>
                <c:pt idx="16945">
                  <c:v>0.43914599999999998</c:v>
                </c:pt>
                <c:pt idx="16946">
                  <c:v>0.43521599999999999</c:v>
                </c:pt>
                <c:pt idx="16947">
                  <c:v>0.43973800000000002</c:v>
                </c:pt>
                <c:pt idx="16948">
                  <c:v>0.43687999999999999</c:v>
                </c:pt>
                <c:pt idx="16949">
                  <c:v>0.44003399999999998</c:v>
                </c:pt>
                <c:pt idx="16950">
                  <c:v>0.43978400000000001</c:v>
                </c:pt>
                <c:pt idx="16951">
                  <c:v>0.44427800000000001</c:v>
                </c:pt>
                <c:pt idx="16952">
                  <c:v>0.43158099999999999</c:v>
                </c:pt>
                <c:pt idx="16953">
                  <c:v>0.43842500000000001</c:v>
                </c:pt>
                <c:pt idx="16954">
                  <c:v>0.441606</c:v>
                </c:pt>
                <c:pt idx="16955">
                  <c:v>0.43831399999999998</c:v>
                </c:pt>
                <c:pt idx="16956">
                  <c:v>0.43821199999999999</c:v>
                </c:pt>
                <c:pt idx="16957">
                  <c:v>0.44263200000000003</c:v>
                </c:pt>
                <c:pt idx="16958">
                  <c:v>0.43438300000000002</c:v>
                </c:pt>
                <c:pt idx="16959">
                  <c:v>0.44950400000000001</c:v>
                </c:pt>
                <c:pt idx="16960">
                  <c:v>0.43024000000000001</c:v>
                </c:pt>
                <c:pt idx="16961">
                  <c:v>0.43114599999999997</c:v>
                </c:pt>
                <c:pt idx="16962">
                  <c:v>0.43296800000000002</c:v>
                </c:pt>
                <c:pt idx="16963">
                  <c:v>0.43356</c:v>
                </c:pt>
                <c:pt idx="16964">
                  <c:v>0.43923800000000002</c:v>
                </c:pt>
                <c:pt idx="16965">
                  <c:v>0.431896</c:v>
                </c:pt>
                <c:pt idx="16966">
                  <c:v>0.43964500000000001</c:v>
                </c:pt>
                <c:pt idx="16967">
                  <c:v>0.43389299999999997</c:v>
                </c:pt>
                <c:pt idx="16968">
                  <c:v>0.43776799999999999</c:v>
                </c:pt>
                <c:pt idx="16969">
                  <c:v>0.43929400000000002</c:v>
                </c:pt>
                <c:pt idx="16970">
                  <c:v>0.44934600000000002</c:v>
                </c:pt>
                <c:pt idx="16971">
                  <c:v>0.441523</c:v>
                </c:pt>
                <c:pt idx="16972">
                  <c:v>0.43104500000000001</c:v>
                </c:pt>
                <c:pt idx="16973">
                  <c:v>0.44180000000000003</c:v>
                </c:pt>
                <c:pt idx="16974">
                  <c:v>0.433921</c:v>
                </c:pt>
                <c:pt idx="16975">
                  <c:v>0.43884099999999998</c:v>
                </c:pt>
                <c:pt idx="16976">
                  <c:v>0.43530799999999997</c:v>
                </c:pt>
                <c:pt idx="16977">
                  <c:v>0.43725000000000003</c:v>
                </c:pt>
                <c:pt idx="16978">
                  <c:v>0.43844300000000003</c:v>
                </c:pt>
                <c:pt idx="16979">
                  <c:v>0.44777400000000001</c:v>
                </c:pt>
                <c:pt idx="16980">
                  <c:v>0.43851699999999999</c:v>
                </c:pt>
                <c:pt idx="16981">
                  <c:v>0.438693</c:v>
                </c:pt>
                <c:pt idx="16982">
                  <c:v>0.43845200000000001</c:v>
                </c:pt>
                <c:pt idx="16983">
                  <c:v>0.43248700000000001</c:v>
                </c:pt>
                <c:pt idx="16984">
                  <c:v>0.429371</c:v>
                </c:pt>
                <c:pt idx="16985">
                  <c:v>0.44754300000000002</c:v>
                </c:pt>
                <c:pt idx="16986">
                  <c:v>0.44072699999999998</c:v>
                </c:pt>
                <c:pt idx="16987">
                  <c:v>0.43918299999999999</c:v>
                </c:pt>
                <c:pt idx="16988">
                  <c:v>0.42999100000000001</c:v>
                </c:pt>
                <c:pt idx="16989">
                  <c:v>0.43443900000000002</c:v>
                </c:pt>
                <c:pt idx="16990">
                  <c:v>0.44828299999999999</c:v>
                </c:pt>
                <c:pt idx="16991">
                  <c:v>0.44572099999999998</c:v>
                </c:pt>
                <c:pt idx="16992">
                  <c:v>0.43698199999999998</c:v>
                </c:pt>
                <c:pt idx="16993">
                  <c:v>0.43751800000000002</c:v>
                </c:pt>
                <c:pt idx="16994">
                  <c:v>0.44270599999999999</c:v>
                </c:pt>
                <c:pt idx="16995">
                  <c:v>0.44003399999999998</c:v>
                </c:pt>
                <c:pt idx="16996">
                  <c:v>0.44333499999999998</c:v>
                </c:pt>
                <c:pt idx="16997">
                  <c:v>0.43649199999999999</c:v>
                </c:pt>
                <c:pt idx="16998">
                  <c:v>0.43873899999999999</c:v>
                </c:pt>
                <c:pt idx="16999">
                  <c:v>0.42672599999999999</c:v>
                </c:pt>
                <c:pt idx="17000">
                  <c:v>0.42798399999999998</c:v>
                </c:pt>
                <c:pt idx="17001">
                  <c:v>0.43532700000000002</c:v>
                </c:pt>
                <c:pt idx="17002">
                  <c:v>0.43673200000000001</c:v>
                </c:pt>
                <c:pt idx="17003">
                  <c:v>0.444658</c:v>
                </c:pt>
                <c:pt idx="17004">
                  <c:v>0.43995000000000001</c:v>
                </c:pt>
                <c:pt idx="17005">
                  <c:v>0.44386199999999998</c:v>
                </c:pt>
                <c:pt idx="17006">
                  <c:v>0.42840899999999998</c:v>
                </c:pt>
                <c:pt idx="17007">
                  <c:v>0.43563200000000002</c:v>
                </c:pt>
                <c:pt idx="17008">
                  <c:v>0.43699100000000002</c:v>
                </c:pt>
                <c:pt idx="17009">
                  <c:v>0.434143</c:v>
                </c:pt>
                <c:pt idx="17010">
                  <c:v>0.43918299999999999</c:v>
                </c:pt>
                <c:pt idx="17011">
                  <c:v>0.44205899999999998</c:v>
                </c:pt>
                <c:pt idx="17012">
                  <c:v>0.44021900000000003</c:v>
                </c:pt>
                <c:pt idx="17013">
                  <c:v>0.43384699999999998</c:v>
                </c:pt>
                <c:pt idx="17014">
                  <c:v>0.43467899999999998</c:v>
                </c:pt>
                <c:pt idx="17015">
                  <c:v>0.43858200000000003</c:v>
                </c:pt>
                <c:pt idx="17016">
                  <c:v>0.44262299999999999</c:v>
                </c:pt>
                <c:pt idx="17017">
                  <c:v>0.43039699999999997</c:v>
                </c:pt>
                <c:pt idx="17018">
                  <c:v>0.44147599999999998</c:v>
                </c:pt>
                <c:pt idx="17019">
                  <c:v>0.43823000000000001</c:v>
                </c:pt>
                <c:pt idx="17020">
                  <c:v>0.43183100000000002</c:v>
                </c:pt>
                <c:pt idx="17021">
                  <c:v>0.43845200000000001</c:v>
                </c:pt>
                <c:pt idx="17022">
                  <c:v>0.43417099999999997</c:v>
                </c:pt>
                <c:pt idx="17023">
                  <c:v>0.43734299999999998</c:v>
                </c:pt>
                <c:pt idx="17024">
                  <c:v>0.43563200000000002</c:v>
                </c:pt>
                <c:pt idx="17025">
                  <c:v>0.44427800000000001</c:v>
                </c:pt>
                <c:pt idx="17026">
                  <c:v>0.44320599999999999</c:v>
                </c:pt>
                <c:pt idx="17027">
                  <c:v>0.435475</c:v>
                </c:pt>
                <c:pt idx="17028">
                  <c:v>0.44105100000000003</c:v>
                </c:pt>
                <c:pt idx="17029">
                  <c:v>0.438249</c:v>
                </c:pt>
                <c:pt idx="17030">
                  <c:v>0.42673499999999998</c:v>
                </c:pt>
                <c:pt idx="17031">
                  <c:v>0.44156899999999999</c:v>
                </c:pt>
                <c:pt idx="17032">
                  <c:v>0.43853599999999998</c:v>
                </c:pt>
                <c:pt idx="17033">
                  <c:v>0.43160900000000002</c:v>
                </c:pt>
                <c:pt idx="17034">
                  <c:v>0.43295</c:v>
                </c:pt>
                <c:pt idx="17035">
                  <c:v>0.43748100000000001</c:v>
                </c:pt>
                <c:pt idx="17036">
                  <c:v>0.44030200000000003</c:v>
                </c:pt>
                <c:pt idx="17037">
                  <c:v>0.44841199999999998</c:v>
                </c:pt>
                <c:pt idx="17038">
                  <c:v>0.43401299999999998</c:v>
                </c:pt>
                <c:pt idx="17039">
                  <c:v>0.436473</c:v>
                </c:pt>
                <c:pt idx="17040">
                  <c:v>0.44217000000000001</c:v>
                </c:pt>
                <c:pt idx="17041">
                  <c:v>0.43790699999999999</c:v>
                </c:pt>
                <c:pt idx="17042">
                  <c:v>0.43404100000000001</c:v>
                </c:pt>
                <c:pt idx="17043">
                  <c:v>0.42538500000000001</c:v>
                </c:pt>
                <c:pt idx="17044">
                  <c:v>0.44155</c:v>
                </c:pt>
                <c:pt idx="17045">
                  <c:v>0.43947000000000003</c:v>
                </c:pt>
                <c:pt idx="17046">
                  <c:v>0.43618699999999999</c:v>
                </c:pt>
                <c:pt idx="17047">
                  <c:v>0.43936799999999998</c:v>
                </c:pt>
                <c:pt idx="17048">
                  <c:v>0.442882</c:v>
                </c:pt>
                <c:pt idx="17049">
                  <c:v>0.43491000000000002</c:v>
                </c:pt>
                <c:pt idx="17050">
                  <c:v>0.43829499999999999</c:v>
                </c:pt>
                <c:pt idx="17051">
                  <c:v>0.43306099999999997</c:v>
                </c:pt>
                <c:pt idx="17052">
                  <c:v>0.42962099999999998</c:v>
                </c:pt>
                <c:pt idx="17053">
                  <c:v>0.44295600000000002</c:v>
                </c:pt>
                <c:pt idx="17054">
                  <c:v>0.44039400000000001</c:v>
                </c:pt>
                <c:pt idx="17055">
                  <c:v>0.42890899999999998</c:v>
                </c:pt>
                <c:pt idx="17056">
                  <c:v>0.42925999999999997</c:v>
                </c:pt>
                <c:pt idx="17057">
                  <c:v>0.44259500000000002</c:v>
                </c:pt>
                <c:pt idx="17058">
                  <c:v>0.44272499999999998</c:v>
                </c:pt>
                <c:pt idx="17059">
                  <c:v>0.430286</c:v>
                </c:pt>
                <c:pt idx="17060">
                  <c:v>0.43349500000000002</c:v>
                </c:pt>
                <c:pt idx="17061">
                  <c:v>0.43688900000000003</c:v>
                </c:pt>
                <c:pt idx="17062">
                  <c:v>0.43883100000000003</c:v>
                </c:pt>
                <c:pt idx="17063">
                  <c:v>0.43921100000000002</c:v>
                </c:pt>
                <c:pt idx="17064">
                  <c:v>0.43798999999999999</c:v>
                </c:pt>
                <c:pt idx="17065">
                  <c:v>0.44319599999999998</c:v>
                </c:pt>
                <c:pt idx="17066">
                  <c:v>0.43180299999999999</c:v>
                </c:pt>
                <c:pt idx="17067">
                  <c:v>0.42782700000000001</c:v>
                </c:pt>
                <c:pt idx="17068">
                  <c:v>0.43601099999999998</c:v>
                </c:pt>
                <c:pt idx="17069">
                  <c:v>0.44589699999999999</c:v>
                </c:pt>
                <c:pt idx="17070">
                  <c:v>0.438027</c:v>
                </c:pt>
                <c:pt idx="17071">
                  <c:v>0.44416800000000001</c:v>
                </c:pt>
                <c:pt idx="17072">
                  <c:v>0.43529899999999999</c:v>
                </c:pt>
                <c:pt idx="17073">
                  <c:v>0.43574299999999999</c:v>
                </c:pt>
                <c:pt idx="17074">
                  <c:v>0.42784499999999998</c:v>
                </c:pt>
                <c:pt idx="17075">
                  <c:v>0.43531700000000001</c:v>
                </c:pt>
                <c:pt idx="17076">
                  <c:v>0.43897000000000003</c:v>
                </c:pt>
                <c:pt idx="17077">
                  <c:v>0.43469799999999997</c:v>
                </c:pt>
                <c:pt idx="17078">
                  <c:v>0.43921100000000002</c:v>
                </c:pt>
                <c:pt idx="17079">
                  <c:v>0.43485499999999999</c:v>
                </c:pt>
                <c:pt idx="17080">
                  <c:v>0.43098900000000001</c:v>
                </c:pt>
                <c:pt idx="17081">
                  <c:v>0.44214199999999998</c:v>
                </c:pt>
                <c:pt idx="17082">
                  <c:v>0.438415</c:v>
                </c:pt>
                <c:pt idx="17083">
                  <c:v>0.43649199999999999</c:v>
                </c:pt>
                <c:pt idx="17084">
                  <c:v>0.43349500000000002</c:v>
                </c:pt>
                <c:pt idx="17085">
                  <c:v>0.43181199999999997</c:v>
                </c:pt>
                <c:pt idx="17086">
                  <c:v>0.43121100000000001</c:v>
                </c:pt>
                <c:pt idx="17087">
                  <c:v>0.43889600000000001</c:v>
                </c:pt>
                <c:pt idx="17088">
                  <c:v>0.43075799999999997</c:v>
                </c:pt>
                <c:pt idx="17089">
                  <c:v>0.43171100000000001</c:v>
                </c:pt>
                <c:pt idx="17090">
                  <c:v>0.43062899999999998</c:v>
                </c:pt>
                <c:pt idx="17091">
                  <c:v>0.42927799999999999</c:v>
                </c:pt>
                <c:pt idx="17092">
                  <c:v>0.444214</c:v>
                </c:pt>
                <c:pt idx="17093">
                  <c:v>0.43675999999999998</c:v>
                </c:pt>
                <c:pt idx="17094">
                  <c:v>0.43743500000000002</c:v>
                </c:pt>
                <c:pt idx="17095">
                  <c:v>0.43087799999999998</c:v>
                </c:pt>
                <c:pt idx="17096">
                  <c:v>0.43452200000000002</c:v>
                </c:pt>
                <c:pt idx="17097">
                  <c:v>0.43595499999999998</c:v>
                </c:pt>
                <c:pt idx="17098">
                  <c:v>0.428788</c:v>
                </c:pt>
                <c:pt idx="17099">
                  <c:v>0.44083800000000001</c:v>
                </c:pt>
                <c:pt idx="17100">
                  <c:v>0.43476199999999998</c:v>
                </c:pt>
                <c:pt idx="17101">
                  <c:v>0.428927</c:v>
                </c:pt>
                <c:pt idx="17102">
                  <c:v>0.42807600000000001</c:v>
                </c:pt>
                <c:pt idx="17103">
                  <c:v>0.43310700000000002</c:v>
                </c:pt>
                <c:pt idx="17104">
                  <c:v>0.43265399999999998</c:v>
                </c:pt>
                <c:pt idx="17105">
                  <c:v>0.44266</c:v>
                </c:pt>
                <c:pt idx="17106">
                  <c:v>0.42399799999999999</c:v>
                </c:pt>
                <c:pt idx="17107">
                  <c:v>0.42661500000000002</c:v>
                </c:pt>
                <c:pt idx="17108">
                  <c:v>0.438027</c:v>
                </c:pt>
                <c:pt idx="17109">
                  <c:v>0.43539099999999997</c:v>
                </c:pt>
                <c:pt idx="17110">
                  <c:v>0.433311</c:v>
                </c:pt>
                <c:pt idx="17111">
                  <c:v>0.432118</c:v>
                </c:pt>
                <c:pt idx="17112">
                  <c:v>0.43786999999999998</c:v>
                </c:pt>
                <c:pt idx="17113">
                  <c:v>0.41831000000000002</c:v>
                </c:pt>
                <c:pt idx="17114">
                  <c:v>0.42961100000000002</c:v>
                </c:pt>
                <c:pt idx="17115">
                  <c:v>0.42641200000000001</c:v>
                </c:pt>
                <c:pt idx="17116">
                  <c:v>0.43388399999999999</c:v>
                </c:pt>
                <c:pt idx="17117">
                  <c:v>0.43880400000000003</c:v>
                </c:pt>
                <c:pt idx="17118">
                  <c:v>0.42327700000000001</c:v>
                </c:pt>
                <c:pt idx="17119">
                  <c:v>0.44007099999999999</c:v>
                </c:pt>
                <c:pt idx="17120">
                  <c:v>0.42711399999999999</c:v>
                </c:pt>
                <c:pt idx="17121">
                  <c:v>0.43217299999999997</c:v>
                </c:pt>
                <c:pt idx="17122">
                  <c:v>0.43076700000000001</c:v>
                </c:pt>
                <c:pt idx="17123">
                  <c:v>0.423674</c:v>
                </c:pt>
                <c:pt idx="17124">
                  <c:v>0.43566899999999997</c:v>
                </c:pt>
                <c:pt idx="17125">
                  <c:v>0.42704999999999999</c:v>
                </c:pt>
                <c:pt idx="17126">
                  <c:v>0.42796499999999998</c:v>
                </c:pt>
                <c:pt idx="17127">
                  <c:v>0.44054199999999999</c:v>
                </c:pt>
                <c:pt idx="17128">
                  <c:v>0.43024000000000001</c:v>
                </c:pt>
                <c:pt idx="17129">
                  <c:v>0.432201</c:v>
                </c:pt>
                <c:pt idx="17130">
                  <c:v>0.43014799999999997</c:v>
                </c:pt>
                <c:pt idx="17131">
                  <c:v>0.43696299999999999</c:v>
                </c:pt>
                <c:pt idx="17132">
                  <c:v>0.42944500000000002</c:v>
                </c:pt>
                <c:pt idx="17133">
                  <c:v>0.43186799999999997</c:v>
                </c:pt>
                <c:pt idx="17134">
                  <c:v>0.43002800000000002</c:v>
                </c:pt>
                <c:pt idx="17135">
                  <c:v>0.433394</c:v>
                </c:pt>
                <c:pt idx="17136">
                  <c:v>0.43520599999999998</c:v>
                </c:pt>
                <c:pt idx="17137">
                  <c:v>0.43585400000000002</c:v>
                </c:pt>
                <c:pt idx="17138">
                  <c:v>0.43285699999999999</c:v>
                </c:pt>
                <c:pt idx="17139">
                  <c:v>0.43293100000000001</c:v>
                </c:pt>
                <c:pt idx="17140">
                  <c:v>0.43330099999999999</c:v>
                </c:pt>
                <c:pt idx="17141">
                  <c:v>0.431674</c:v>
                </c:pt>
                <c:pt idx="17142">
                  <c:v>0.43639899999999998</c:v>
                </c:pt>
                <c:pt idx="17143">
                  <c:v>0.43349500000000002</c:v>
                </c:pt>
                <c:pt idx="17144">
                  <c:v>0.425736</c:v>
                </c:pt>
                <c:pt idx="17145">
                  <c:v>0.44363999999999998</c:v>
                </c:pt>
                <c:pt idx="17146">
                  <c:v>0.43686199999999997</c:v>
                </c:pt>
                <c:pt idx="17147">
                  <c:v>0.43238599999999999</c:v>
                </c:pt>
                <c:pt idx="17148">
                  <c:v>0.42925999999999997</c:v>
                </c:pt>
                <c:pt idx="17149">
                  <c:v>0.425404</c:v>
                </c:pt>
                <c:pt idx="17150">
                  <c:v>0.43169200000000002</c:v>
                </c:pt>
                <c:pt idx="17151">
                  <c:v>0.43187700000000001</c:v>
                </c:pt>
                <c:pt idx="17152">
                  <c:v>0.433255</c:v>
                </c:pt>
                <c:pt idx="17153">
                  <c:v>0.427346</c:v>
                </c:pt>
                <c:pt idx="17154">
                  <c:v>0.43065599999999998</c:v>
                </c:pt>
                <c:pt idx="17155">
                  <c:v>0.436834</c:v>
                </c:pt>
                <c:pt idx="17156">
                  <c:v>0.43540099999999998</c:v>
                </c:pt>
                <c:pt idx="17157">
                  <c:v>0.43213600000000002</c:v>
                </c:pt>
                <c:pt idx="17158">
                  <c:v>0.43406</c:v>
                </c:pt>
                <c:pt idx="17159">
                  <c:v>0.43024899999999999</c:v>
                </c:pt>
                <c:pt idx="17160">
                  <c:v>0.43735200000000002</c:v>
                </c:pt>
                <c:pt idx="17161">
                  <c:v>0.431618</c:v>
                </c:pt>
                <c:pt idx="17162">
                  <c:v>0.42628199999999999</c:v>
                </c:pt>
                <c:pt idx="17163">
                  <c:v>0.43798100000000001</c:v>
                </c:pt>
                <c:pt idx="17164">
                  <c:v>0.43441999999999997</c:v>
                </c:pt>
                <c:pt idx="17165">
                  <c:v>0.42777100000000001</c:v>
                </c:pt>
                <c:pt idx="17166">
                  <c:v>0.422176</c:v>
                </c:pt>
                <c:pt idx="17167">
                  <c:v>0.43539099999999997</c:v>
                </c:pt>
                <c:pt idx="17168">
                  <c:v>0.41886499999999999</c:v>
                </c:pt>
                <c:pt idx="17169">
                  <c:v>0.42631000000000002</c:v>
                </c:pt>
                <c:pt idx="17170">
                  <c:v>0.43671399999999999</c:v>
                </c:pt>
                <c:pt idx="17171">
                  <c:v>0.42324000000000001</c:v>
                </c:pt>
                <c:pt idx="17172">
                  <c:v>0.43624200000000002</c:v>
                </c:pt>
                <c:pt idx="17173">
                  <c:v>0.428566</c:v>
                </c:pt>
                <c:pt idx="17174">
                  <c:v>0.42535699999999999</c:v>
                </c:pt>
                <c:pt idx="17175">
                  <c:v>0.42984299999999998</c:v>
                </c:pt>
                <c:pt idx="17176">
                  <c:v>0.43927500000000003</c:v>
                </c:pt>
                <c:pt idx="17177">
                  <c:v>0.42410900000000001</c:v>
                </c:pt>
                <c:pt idx="17178">
                  <c:v>0.42317500000000002</c:v>
                </c:pt>
                <c:pt idx="17179">
                  <c:v>0.43785099999999999</c:v>
                </c:pt>
                <c:pt idx="17180">
                  <c:v>0.42624499999999999</c:v>
                </c:pt>
                <c:pt idx="17181">
                  <c:v>0.430703</c:v>
                </c:pt>
                <c:pt idx="17182">
                  <c:v>0.423452</c:v>
                </c:pt>
                <c:pt idx="17183">
                  <c:v>0.424294</c:v>
                </c:pt>
                <c:pt idx="17184">
                  <c:v>0.42708699999999999</c:v>
                </c:pt>
                <c:pt idx="17185">
                  <c:v>0.42404399999999998</c:v>
                </c:pt>
                <c:pt idx="17186">
                  <c:v>0.42158400000000001</c:v>
                </c:pt>
                <c:pt idx="17187">
                  <c:v>0.43219200000000002</c:v>
                </c:pt>
                <c:pt idx="17188">
                  <c:v>0.416516</c:v>
                </c:pt>
                <c:pt idx="17189">
                  <c:v>0.42385899999999999</c:v>
                </c:pt>
                <c:pt idx="17190">
                  <c:v>0.423572</c:v>
                </c:pt>
                <c:pt idx="17191">
                  <c:v>0.43576999999999999</c:v>
                </c:pt>
                <c:pt idx="17192">
                  <c:v>0.43109999999999998</c:v>
                </c:pt>
                <c:pt idx="17193">
                  <c:v>0.42462699999999998</c:v>
                </c:pt>
                <c:pt idx="17194">
                  <c:v>0.427817</c:v>
                </c:pt>
                <c:pt idx="17195">
                  <c:v>0.42612499999999998</c:v>
                </c:pt>
                <c:pt idx="17196">
                  <c:v>0.42626399999999998</c:v>
                </c:pt>
                <c:pt idx="17197">
                  <c:v>0.42774299999999998</c:v>
                </c:pt>
                <c:pt idx="17198">
                  <c:v>0.42525600000000002</c:v>
                </c:pt>
                <c:pt idx="17199">
                  <c:v>0.43573299999999998</c:v>
                </c:pt>
                <c:pt idx="17200">
                  <c:v>0.426846</c:v>
                </c:pt>
                <c:pt idx="17201">
                  <c:v>0.42603200000000002</c:v>
                </c:pt>
                <c:pt idx="17202">
                  <c:v>0.41721900000000001</c:v>
                </c:pt>
                <c:pt idx="17203">
                  <c:v>0.41814400000000002</c:v>
                </c:pt>
                <c:pt idx="17204">
                  <c:v>0.43413400000000002</c:v>
                </c:pt>
                <c:pt idx="17205">
                  <c:v>0.43001800000000001</c:v>
                </c:pt>
                <c:pt idx="17206">
                  <c:v>0.427956</c:v>
                </c:pt>
                <c:pt idx="17207">
                  <c:v>0.42058499999999999</c:v>
                </c:pt>
                <c:pt idx="17208">
                  <c:v>0.419207</c:v>
                </c:pt>
                <c:pt idx="17209">
                  <c:v>0.42958400000000002</c:v>
                </c:pt>
                <c:pt idx="17210">
                  <c:v>0.42330400000000001</c:v>
                </c:pt>
                <c:pt idx="17211">
                  <c:v>0.42902899999999999</c:v>
                </c:pt>
                <c:pt idx="17212">
                  <c:v>0.42729</c:v>
                </c:pt>
                <c:pt idx="17213">
                  <c:v>0.42842799999999998</c:v>
                </c:pt>
                <c:pt idx="17214">
                  <c:v>0.42447000000000001</c:v>
                </c:pt>
                <c:pt idx="17215">
                  <c:v>0.42942599999999997</c:v>
                </c:pt>
                <c:pt idx="17216">
                  <c:v>0.43822100000000003</c:v>
                </c:pt>
                <c:pt idx="17217">
                  <c:v>0.43179400000000001</c:v>
                </c:pt>
                <c:pt idx="17218">
                  <c:v>0.41967900000000002</c:v>
                </c:pt>
                <c:pt idx="17219">
                  <c:v>0.42605999999999999</c:v>
                </c:pt>
                <c:pt idx="17220">
                  <c:v>0.41910599999999998</c:v>
                </c:pt>
                <c:pt idx="17221">
                  <c:v>0.43106299999999997</c:v>
                </c:pt>
                <c:pt idx="17222">
                  <c:v>0.42590299999999998</c:v>
                </c:pt>
                <c:pt idx="17223">
                  <c:v>0.42596800000000001</c:v>
                </c:pt>
                <c:pt idx="17224">
                  <c:v>0.42630099999999999</c:v>
                </c:pt>
                <c:pt idx="17225">
                  <c:v>0.425265</c:v>
                </c:pt>
                <c:pt idx="17226">
                  <c:v>0.429288</c:v>
                </c:pt>
                <c:pt idx="17227">
                  <c:v>0.42286000000000001</c:v>
                </c:pt>
                <c:pt idx="17228">
                  <c:v>0.42929699999999998</c:v>
                </c:pt>
                <c:pt idx="17229">
                  <c:v>0.416655</c:v>
                </c:pt>
                <c:pt idx="17230">
                  <c:v>0.42606899999999998</c:v>
                </c:pt>
                <c:pt idx="17231">
                  <c:v>0.42888100000000001</c:v>
                </c:pt>
                <c:pt idx="17232">
                  <c:v>0.42508899999999999</c:v>
                </c:pt>
                <c:pt idx="17233">
                  <c:v>0.417487</c:v>
                </c:pt>
                <c:pt idx="17234">
                  <c:v>0.41511100000000001</c:v>
                </c:pt>
                <c:pt idx="17235">
                  <c:v>0.42642099999999999</c:v>
                </c:pt>
                <c:pt idx="17236">
                  <c:v>0.42689199999999999</c:v>
                </c:pt>
                <c:pt idx="17237">
                  <c:v>0.409858</c:v>
                </c:pt>
                <c:pt idx="17238">
                  <c:v>0.422759</c:v>
                </c:pt>
                <c:pt idx="17239">
                  <c:v>0.435419</c:v>
                </c:pt>
                <c:pt idx="17240">
                  <c:v>0.42053000000000001</c:v>
                </c:pt>
                <c:pt idx="17241">
                  <c:v>0.41880099999999998</c:v>
                </c:pt>
                <c:pt idx="17242">
                  <c:v>0.42315599999999998</c:v>
                </c:pt>
                <c:pt idx="17243">
                  <c:v>0.41809800000000003</c:v>
                </c:pt>
                <c:pt idx="17244">
                  <c:v>0.41647899999999999</c:v>
                </c:pt>
                <c:pt idx="17245">
                  <c:v>0.40974699999999997</c:v>
                </c:pt>
                <c:pt idx="17246">
                  <c:v>0.42043700000000001</c:v>
                </c:pt>
                <c:pt idx="17247">
                  <c:v>0.41786699999999999</c:v>
                </c:pt>
                <c:pt idx="17248">
                  <c:v>0.41640500000000003</c:v>
                </c:pt>
                <c:pt idx="17249">
                  <c:v>0.42024299999999998</c:v>
                </c:pt>
                <c:pt idx="17250">
                  <c:v>0.41751500000000002</c:v>
                </c:pt>
                <c:pt idx="17251">
                  <c:v>0.42249999999999999</c:v>
                </c:pt>
                <c:pt idx="17252">
                  <c:v>0.41305799999999998</c:v>
                </c:pt>
                <c:pt idx="17253">
                  <c:v>0.41995700000000002</c:v>
                </c:pt>
                <c:pt idx="17254">
                  <c:v>0.41872700000000002</c:v>
                </c:pt>
                <c:pt idx="17255">
                  <c:v>0.42824299999999998</c:v>
                </c:pt>
                <c:pt idx="17256">
                  <c:v>0.41128199999999998</c:v>
                </c:pt>
                <c:pt idx="17257">
                  <c:v>0.42766900000000002</c:v>
                </c:pt>
                <c:pt idx="17258">
                  <c:v>0.42619899999999999</c:v>
                </c:pt>
                <c:pt idx="17259">
                  <c:v>0.423591</c:v>
                </c:pt>
                <c:pt idx="17260">
                  <c:v>0.42656899999999998</c:v>
                </c:pt>
                <c:pt idx="17261">
                  <c:v>0.42014200000000002</c:v>
                </c:pt>
                <c:pt idx="17262">
                  <c:v>0.42290699999999998</c:v>
                </c:pt>
                <c:pt idx="17263">
                  <c:v>0.42274899999999999</c:v>
                </c:pt>
                <c:pt idx="17264">
                  <c:v>0.42018800000000001</c:v>
                </c:pt>
                <c:pt idx="17265">
                  <c:v>0.41346500000000003</c:v>
                </c:pt>
                <c:pt idx="17266">
                  <c:v>0.41982700000000001</c:v>
                </c:pt>
                <c:pt idx="17267">
                  <c:v>0.41115299999999999</c:v>
                </c:pt>
                <c:pt idx="17268">
                  <c:v>0.42489500000000002</c:v>
                </c:pt>
                <c:pt idx="17269">
                  <c:v>0.41469499999999998</c:v>
                </c:pt>
                <c:pt idx="17270">
                  <c:v>0.40718500000000002</c:v>
                </c:pt>
                <c:pt idx="17271">
                  <c:v>0.42118699999999998</c:v>
                </c:pt>
                <c:pt idx="17272">
                  <c:v>0.42153800000000002</c:v>
                </c:pt>
                <c:pt idx="17273">
                  <c:v>0.41409299999999999</c:v>
                </c:pt>
                <c:pt idx="17274">
                  <c:v>0.416211</c:v>
                </c:pt>
                <c:pt idx="17275">
                  <c:v>0.41831000000000002</c:v>
                </c:pt>
                <c:pt idx="17276">
                  <c:v>0.41407500000000003</c:v>
                </c:pt>
                <c:pt idx="17277">
                  <c:v>0.41850500000000002</c:v>
                </c:pt>
                <c:pt idx="17278">
                  <c:v>0.41349200000000003</c:v>
                </c:pt>
                <c:pt idx="17279">
                  <c:v>0.42038199999999998</c:v>
                </c:pt>
                <c:pt idx="17280">
                  <c:v>0.417404</c:v>
                </c:pt>
                <c:pt idx="17281">
                  <c:v>0.41300199999999998</c:v>
                </c:pt>
                <c:pt idx="17282">
                  <c:v>0.40910000000000002</c:v>
                </c:pt>
                <c:pt idx="17283">
                  <c:v>0.41170699999999999</c:v>
                </c:pt>
                <c:pt idx="17284">
                  <c:v>0.41339999999999999</c:v>
                </c:pt>
                <c:pt idx="17285">
                  <c:v>0.41585100000000003</c:v>
                </c:pt>
                <c:pt idx="17286">
                  <c:v>0.41721000000000003</c:v>
                </c:pt>
                <c:pt idx="17287">
                  <c:v>0.41402899999999998</c:v>
                </c:pt>
                <c:pt idx="17288">
                  <c:v>0.41397299999999998</c:v>
                </c:pt>
                <c:pt idx="17289">
                  <c:v>0.40647299999999997</c:v>
                </c:pt>
                <c:pt idx="17290">
                  <c:v>0.41806100000000002</c:v>
                </c:pt>
                <c:pt idx="17291">
                  <c:v>0.412715</c:v>
                </c:pt>
                <c:pt idx="17292">
                  <c:v>0.42108499999999999</c:v>
                </c:pt>
                <c:pt idx="17293">
                  <c:v>0.41143000000000002</c:v>
                </c:pt>
                <c:pt idx="17294">
                  <c:v>0.41166999999999998</c:v>
                </c:pt>
                <c:pt idx="17295">
                  <c:v>0.413686</c:v>
                </c:pt>
                <c:pt idx="17296">
                  <c:v>0.41348299999999999</c:v>
                </c:pt>
                <c:pt idx="17297">
                  <c:v>0.40414299999999997</c:v>
                </c:pt>
                <c:pt idx="17298">
                  <c:v>0.41494399999999998</c:v>
                </c:pt>
                <c:pt idx="17299">
                  <c:v>0.41088400000000003</c:v>
                </c:pt>
                <c:pt idx="17300">
                  <c:v>0.41924400000000001</c:v>
                </c:pt>
                <c:pt idx="17301">
                  <c:v>0.40647299999999997</c:v>
                </c:pt>
                <c:pt idx="17302">
                  <c:v>0.422074</c:v>
                </c:pt>
                <c:pt idx="17303">
                  <c:v>0.406279</c:v>
                </c:pt>
                <c:pt idx="17304">
                  <c:v>0.41601700000000003</c:v>
                </c:pt>
                <c:pt idx="17305">
                  <c:v>0.40787899999999999</c:v>
                </c:pt>
                <c:pt idx="17306">
                  <c:v>0.40376400000000001</c:v>
                </c:pt>
                <c:pt idx="17307">
                  <c:v>0.40691699999999997</c:v>
                </c:pt>
                <c:pt idx="17308">
                  <c:v>0.39862199999999998</c:v>
                </c:pt>
                <c:pt idx="17309">
                  <c:v>0.42087200000000002</c:v>
                </c:pt>
                <c:pt idx="17310">
                  <c:v>0.39664300000000002</c:v>
                </c:pt>
                <c:pt idx="17311">
                  <c:v>0.40190500000000001</c:v>
                </c:pt>
                <c:pt idx="17312">
                  <c:v>0.402173</c:v>
                </c:pt>
                <c:pt idx="17313">
                  <c:v>0.40560400000000002</c:v>
                </c:pt>
                <c:pt idx="17314">
                  <c:v>0.410385</c:v>
                </c:pt>
                <c:pt idx="17315">
                  <c:v>0.41389900000000002</c:v>
                </c:pt>
                <c:pt idx="17316">
                  <c:v>0.410746</c:v>
                </c:pt>
                <c:pt idx="17317">
                  <c:v>0.404059</c:v>
                </c:pt>
                <c:pt idx="17318">
                  <c:v>0.39570899999999998</c:v>
                </c:pt>
                <c:pt idx="17319">
                  <c:v>0.41253099999999998</c:v>
                </c:pt>
                <c:pt idx="17320">
                  <c:v>0.40385599999999999</c:v>
                </c:pt>
                <c:pt idx="17321">
                  <c:v>0.40996899999999997</c:v>
                </c:pt>
                <c:pt idx="17322">
                  <c:v>0.41045900000000002</c:v>
                </c:pt>
                <c:pt idx="17323">
                  <c:v>0.40432800000000002</c:v>
                </c:pt>
                <c:pt idx="17324">
                  <c:v>0.41064400000000001</c:v>
                </c:pt>
                <c:pt idx="17325">
                  <c:v>0.41295599999999999</c:v>
                </c:pt>
                <c:pt idx="17326">
                  <c:v>0.400314</c:v>
                </c:pt>
                <c:pt idx="17327">
                  <c:v>0.40368999999999999</c:v>
                </c:pt>
                <c:pt idx="17328">
                  <c:v>0.40163700000000002</c:v>
                </c:pt>
                <c:pt idx="17329">
                  <c:v>0.40233000000000002</c:v>
                </c:pt>
                <c:pt idx="17330">
                  <c:v>0.41069</c:v>
                </c:pt>
                <c:pt idx="17331">
                  <c:v>0.40974699999999997</c:v>
                </c:pt>
                <c:pt idx="17332">
                  <c:v>0.404059</c:v>
                </c:pt>
                <c:pt idx="17333">
                  <c:v>0.40416099999999999</c:v>
                </c:pt>
                <c:pt idx="17334">
                  <c:v>0.40348600000000001</c:v>
                </c:pt>
                <c:pt idx="17335">
                  <c:v>0.40457700000000002</c:v>
                </c:pt>
                <c:pt idx="17336">
                  <c:v>0.40405000000000002</c:v>
                </c:pt>
                <c:pt idx="17337">
                  <c:v>0.39953699999999998</c:v>
                </c:pt>
                <c:pt idx="17338">
                  <c:v>0.40416099999999999</c:v>
                </c:pt>
                <c:pt idx="17339">
                  <c:v>0.40221899999999999</c:v>
                </c:pt>
                <c:pt idx="17340">
                  <c:v>0.40470699999999998</c:v>
                </c:pt>
                <c:pt idx="17341">
                  <c:v>0.386905</c:v>
                </c:pt>
                <c:pt idx="17342">
                  <c:v>0.40244099999999999</c:v>
                </c:pt>
                <c:pt idx="17343">
                  <c:v>0.40362500000000001</c:v>
                </c:pt>
                <c:pt idx="17344">
                  <c:v>0.40221899999999999</c:v>
                </c:pt>
                <c:pt idx="17345">
                  <c:v>0.39846399999999998</c:v>
                </c:pt>
                <c:pt idx="17346">
                  <c:v>0.40717599999999998</c:v>
                </c:pt>
                <c:pt idx="17347">
                  <c:v>0.40021200000000001</c:v>
                </c:pt>
                <c:pt idx="17348">
                  <c:v>0.40532600000000002</c:v>
                </c:pt>
                <c:pt idx="17349">
                  <c:v>0.40427200000000002</c:v>
                </c:pt>
                <c:pt idx="17350">
                  <c:v>0.40234900000000001</c:v>
                </c:pt>
                <c:pt idx="17351">
                  <c:v>0.40386499999999997</c:v>
                </c:pt>
                <c:pt idx="17352">
                  <c:v>0.39569900000000002</c:v>
                </c:pt>
                <c:pt idx="17353">
                  <c:v>0.398594</c:v>
                </c:pt>
                <c:pt idx="17354">
                  <c:v>0.38962400000000003</c:v>
                </c:pt>
                <c:pt idx="17355">
                  <c:v>0.40176600000000001</c:v>
                </c:pt>
                <c:pt idx="17356">
                  <c:v>0.399509</c:v>
                </c:pt>
                <c:pt idx="17357">
                  <c:v>0.40974699999999997</c:v>
                </c:pt>
                <c:pt idx="17358">
                  <c:v>0.40503</c:v>
                </c:pt>
                <c:pt idx="17359">
                  <c:v>0.39526499999999998</c:v>
                </c:pt>
                <c:pt idx="17360">
                  <c:v>0.40416099999999999</c:v>
                </c:pt>
                <c:pt idx="17361">
                  <c:v>0.40085999999999999</c:v>
                </c:pt>
                <c:pt idx="17362">
                  <c:v>0.394978</c:v>
                </c:pt>
                <c:pt idx="17363">
                  <c:v>0.38505499999999998</c:v>
                </c:pt>
                <c:pt idx="17364">
                  <c:v>0.39830700000000002</c:v>
                </c:pt>
                <c:pt idx="17365">
                  <c:v>0.39627299999999999</c:v>
                </c:pt>
                <c:pt idx="17366">
                  <c:v>0.40279199999999998</c:v>
                </c:pt>
                <c:pt idx="17367">
                  <c:v>0.39263799999999999</c:v>
                </c:pt>
                <c:pt idx="17368">
                  <c:v>0.39927800000000002</c:v>
                </c:pt>
                <c:pt idx="17369">
                  <c:v>0.396837</c:v>
                </c:pt>
                <c:pt idx="17370">
                  <c:v>0.40452199999999999</c:v>
                </c:pt>
                <c:pt idx="17371">
                  <c:v>0.38843100000000003</c:v>
                </c:pt>
                <c:pt idx="17372">
                  <c:v>0.39915800000000001</c:v>
                </c:pt>
                <c:pt idx="17373">
                  <c:v>0.406584</c:v>
                </c:pt>
                <c:pt idx="17374">
                  <c:v>0.40600199999999997</c:v>
                </c:pt>
                <c:pt idx="17375">
                  <c:v>0.40725899999999998</c:v>
                </c:pt>
                <c:pt idx="17376">
                  <c:v>0.40079500000000001</c:v>
                </c:pt>
                <c:pt idx="17377">
                  <c:v>0.39980500000000002</c:v>
                </c:pt>
                <c:pt idx="17378">
                  <c:v>0.386905</c:v>
                </c:pt>
                <c:pt idx="17379">
                  <c:v>0.39258300000000002</c:v>
                </c:pt>
                <c:pt idx="17380">
                  <c:v>0.39366499999999999</c:v>
                </c:pt>
                <c:pt idx="17381">
                  <c:v>0.39680900000000002</c:v>
                </c:pt>
                <c:pt idx="17382">
                  <c:v>0.39455299999999999</c:v>
                </c:pt>
                <c:pt idx="17383">
                  <c:v>0.39926</c:v>
                </c:pt>
                <c:pt idx="17384">
                  <c:v>0.38727499999999998</c:v>
                </c:pt>
                <c:pt idx="17385">
                  <c:v>0.39642100000000002</c:v>
                </c:pt>
                <c:pt idx="17386">
                  <c:v>0.39821499999999999</c:v>
                </c:pt>
                <c:pt idx="17387">
                  <c:v>0.38095800000000002</c:v>
                </c:pt>
                <c:pt idx="17388">
                  <c:v>0.39757700000000001</c:v>
                </c:pt>
                <c:pt idx="17389">
                  <c:v>0.39605099999999999</c:v>
                </c:pt>
                <c:pt idx="17390">
                  <c:v>0.39809499999999998</c:v>
                </c:pt>
                <c:pt idx="17391">
                  <c:v>0.38767200000000002</c:v>
                </c:pt>
                <c:pt idx="17392">
                  <c:v>0.396069</c:v>
                </c:pt>
                <c:pt idx="17393">
                  <c:v>0.39975899999999998</c:v>
                </c:pt>
                <c:pt idx="17394">
                  <c:v>0.38947599999999999</c:v>
                </c:pt>
                <c:pt idx="17395">
                  <c:v>0.40083200000000002</c:v>
                </c:pt>
                <c:pt idx="17396">
                  <c:v>0.39530199999999999</c:v>
                </c:pt>
                <c:pt idx="17397">
                  <c:v>0.381855</c:v>
                </c:pt>
                <c:pt idx="17398">
                  <c:v>0.39492300000000002</c:v>
                </c:pt>
                <c:pt idx="17399">
                  <c:v>0.39168599999999998</c:v>
                </c:pt>
                <c:pt idx="17400">
                  <c:v>0.38844899999999999</c:v>
                </c:pt>
                <c:pt idx="17401">
                  <c:v>0.38970700000000003</c:v>
                </c:pt>
                <c:pt idx="17402">
                  <c:v>0.37992199999999998</c:v>
                </c:pt>
                <c:pt idx="17403">
                  <c:v>0.38538800000000001</c:v>
                </c:pt>
                <c:pt idx="17404">
                  <c:v>0.39195400000000002</c:v>
                </c:pt>
                <c:pt idx="17405">
                  <c:v>0.38760699999999998</c:v>
                </c:pt>
                <c:pt idx="17406">
                  <c:v>0.38925399999999999</c:v>
                </c:pt>
                <c:pt idx="17407">
                  <c:v>0.39638400000000001</c:v>
                </c:pt>
                <c:pt idx="17408">
                  <c:v>0.38212299999999999</c:v>
                </c:pt>
                <c:pt idx="17409">
                  <c:v>0.38356600000000002</c:v>
                </c:pt>
                <c:pt idx="17410">
                  <c:v>0.39280500000000002</c:v>
                </c:pt>
                <c:pt idx="17411">
                  <c:v>0.38760699999999998</c:v>
                </c:pt>
                <c:pt idx="17412">
                  <c:v>0.40024900000000002</c:v>
                </c:pt>
                <c:pt idx="17413">
                  <c:v>0.38143899999999997</c:v>
                </c:pt>
                <c:pt idx="17414">
                  <c:v>0.38864300000000002</c:v>
                </c:pt>
                <c:pt idx="17415">
                  <c:v>0.38176300000000002</c:v>
                </c:pt>
                <c:pt idx="17416">
                  <c:v>0.38077299999999997</c:v>
                </c:pt>
                <c:pt idx="17417">
                  <c:v>0.38852300000000001</c:v>
                </c:pt>
                <c:pt idx="17418">
                  <c:v>0.37903500000000001</c:v>
                </c:pt>
                <c:pt idx="17419">
                  <c:v>0.39534799999999998</c:v>
                </c:pt>
                <c:pt idx="17420">
                  <c:v>0.38341799999999998</c:v>
                </c:pt>
                <c:pt idx="17421">
                  <c:v>0.39235199999999998</c:v>
                </c:pt>
                <c:pt idx="17422">
                  <c:v>0.38979900000000001</c:v>
                </c:pt>
                <c:pt idx="17423">
                  <c:v>0.37992199999999998</c:v>
                </c:pt>
                <c:pt idx="17424">
                  <c:v>0.38094</c:v>
                </c:pt>
                <c:pt idx="17425">
                  <c:v>0.37724099999999999</c:v>
                </c:pt>
                <c:pt idx="17426">
                  <c:v>0.38360300000000003</c:v>
                </c:pt>
                <c:pt idx="17427">
                  <c:v>0.39015100000000003</c:v>
                </c:pt>
                <c:pt idx="17428">
                  <c:v>0.380052</c:v>
                </c:pt>
                <c:pt idx="17429">
                  <c:v>0.39512599999999998</c:v>
                </c:pt>
                <c:pt idx="17430">
                  <c:v>0.37651000000000001</c:v>
                </c:pt>
                <c:pt idx="17431">
                  <c:v>0.38413000000000003</c:v>
                </c:pt>
                <c:pt idx="17432">
                  <c:v>0.37859100000000001</c:v>
                </c:pt>
                <c:pt idx="17433">
                  <c:v>0.382077</c:v>
                </c:pt>
                <c:pt idx="17434">
                  <c:v>0.38581300000000002</c:v>
                </c:pt>
                <c:pt idx="17435">
                  <c:v>0.37341200000000002</c:v>
                </c:pt>
                <c:pt idx="17436">
                  <c:v>0.38410300000000003</c:v>
                </c:pt>
                <c:pt idx="17437">
                  <c:v>0.37781399999999998</c:v>
                </c:pt>
                <c:pt idx="17438">
                  <c:v>0.38031100000000001</c:v>
                </c:pt>
                <c:pt idx="17439">
                  <c:v>0.38299299999999997</c:v>
                </c:pt>
                <c:pt idx="17440">
                  <c:v>0.37958999999999998</c:v>
                </c:pt>
                <c:pt idx="17441">
                  <c:v>0.381606</c:v>
                </c:pt>
                <c:pt idx="17442">
                  <c:v>0.37724999999999997</c:v>
                </c:pt>
                <c:pt idx="17443">
                  <c:v>0.37560399999999999</c:v>
                </c:pt>
                <c:pt idx="17444">
                  <c:v>0.38469399999999998</c:v>
                </c:pt>
                <c:pt idx="17445">
                  <c:v>0.38564700000000002</c:v>
                </c:pt>
                <c:pt idx="17446">
                  <c:v>0.36698500000000001</c:v>
                </c:pt>
                <c:pt idx="17447">
                  <c:v>0.38962400000000003</c:v>
                </c:pt>
                <c:pt idx="17448">
                  <c:v>0.38043100000000002</c:v>
                </c:pt>
                <c:pt idx="17449">
                  <c:v>0.380635</c:v>
                </c:pt>
                <c:pt idx="17450">
                  <c:v>0.37933099999999997</c:v>
                </c:pt>
                <c:pt idx="17451">
                  <c:v>0.38107799999999997</c:v>
                </c:pt>
                <c:pt idx="17452">
                  <c:v>0.37678699999999998</c:v>
                </c:pt>
                <c:pt idx="17453">
                  <c:v>0.37599199999999999</c:v>
                </c:pt>
                <c:pt idx="17454">
                  <c:v>0.37759199999999998</c:v>
                </c:pt>
                <c:pt idx="17455">
                  <c:v>0.37570500000000001</c:v>
                </c:pt>
                <c:pt idx="17456">
                  <c:v>0.371035</c:v>
                </c:pt>
                <c:pt idx="17457">
                  <c:v>0.37588100000000002</c:v>
                </c:pt>
                <c:pt idx="17458">
                  <c:v>0.375197</c:v>
                </c:pt>
                <c:pt idx="17459">
                  <c:v>0.38150400000000001</c:v>
                </c:pt>
                <c:pt idx="17460">
                  <c:v>0.38353799999999999</c:v>
                </c:pt>
                <c:pt idx="17461">
                  <c:v>0.37600099999999997</c:v>
                </c:pt>
                <c:pt idx="17462">
                  <c:v>0.36433100000000002</c:v>
                </c:pt>
                <c:pt idx="17463">
                  <c:v>0.37845200000000001</c:v>
                </c:pt>
                <c:pt idx="17464">
                  <c:v>0.37624200000000002</c:v>
                </c:pt>
                <c:pt idx="17465">
                  <c:v>0.38217000000000001</c:v>
                </c:pt>
                <c:pt idx="17466">
                  <c:v>0.37338399999999999</c:v>
                </c:pt>
                <c:pt idx="17467">
                  <c:v>0.37295</c:v>
                </c:pt>
                <c:pt idx="17468">
                  <c:v>0.382521</c:v>
                </c:pt>
                <c:pt idx="17469">
                  <c:v>0.36749300000000001</c:v>
                </c:pt>
                <c:pt idx="17470">
                  <c:v>0.38239200000000001</c:v>
                </c:pt>
                <c:pt idx="17471">
                  <c:v>0.37184899999999999</c:v>
                </c:pt>
                <c:pt idx="17472">
                  <c:v>0.37988499999999997</c:v>
                </c:pt>
                <c:pt idx="17473">
                  <c:v>0.37636199999999997</c:v>
                </c:pt>
                <c:pt idx="17474">
                  <c:v>0.36920399999999998</c:v>
                </c:pt>
                <c:pt idx="17475">
                  <c:v>0.37832300000000002</c:v>
                </c:pt>
                <c:pt idx="17476">
                  <c:v>0.36840899999999999</c:v>
                </c:pt>
                <c:pt idx="17477">
                  <c:v>0.38001499999999999</c:v>
                </c:pt>
                <c:pt idx="17478">
                  <c:v>0.36352600000000002</c:v>
                </c:pt>
                <c:pt idx="17479">
                  <c:v>0.37216399999999999</c:v>
                </c:pt>
                <c:pt idx="17480">
                  <c:v>0.37274600000000002</c:v>
                </c:pt>
                <c:pt idx="17481">
                  <c:v>0.37778600000000001</c:v>
                </c:pt>
                <c:pt idx="17482">
                  <c:v>0.37202499999999999</c:v>
                </c:pt>
                <c:pt idx="17483">
                  <c:v>0.37179400000000001</c:v>
                </c:pt>
                <c:pt idx="17484">
                  <c:v>0.36409900000000001</c:v>
                </c:pt>
                <c:pt idx="17485">
                  <c:v>0.36582900000000002</c:v>
                </c:pt>
                <c:pt idx="17486">
                  <c:v>0.36710500000000001</c:v>
                </c:pt>
                <c:pt idx="17487">
                  <c:v>0.37889600000000001</c:v>
                </c:pt>
                <c:pt idx="17488">
                  <c:v>0.375641</c:v>
                </c:pt>
                <c:pt idx="17489">
                  <c:v>0.37226500000000001</c:v>
                </c:pt>
                <c:pt idx="17490">
                  <c:v>0.37499300000000002</c:v>
                </c:pt>
                <c:pt idx="17491">
                  <c:v>0.36655900000000002</c:v>
                </c:pt>
                <c:pt idx="17492">
                  <c:v>0.37847999999999998</c:v>
                </c:pt>
                <c:pt idx="17493">
                  <c:v>0.36908400000000002</c:v>
                </c:pt>
                <c:pt idx="17494">
                  <c:v>0.36568099999999998</c:v>
                </c:pt>
                <c:pt idx="17495">
                  <c:v>0.36693799999999999</c:v>
                </c:pt>
                <c:pt idx="17496">
                  <c:v>0.36797400000000002</c:v>
                </c:pt>
                <c:pt idx="17497">
                  <c:v>0.37757400000000002</c:v>
                </c:pt>
                <c:pt idx="17498">
                  <c:v>0.37626999999999999</c:v>
                </c:pt>
                <c:pt idx="17499">
                  <c:v>0.36929699999999999</c:v>
                </c:pt>
                <c:pt idx="17500">
                  <c:v>0.37010999999999999</c:v>
                </c:pt>
                <c:pt idx="17501">
                  <c:v>0.36825200000000002</c:v>
                </c:pt>
                <c:pt idx="17502">
                  <c:v>0.37185800000000002</c:v>
                </c:pt>
                <c:pt idx="17503">
                  <c:v>0.36162100000000003</c:v>
                </c:pt>
                <c:pt idx="17504">
                  <c:v>0.36855700000000002</c:v>
                </c:pt>
                <c:pt idx="17505">
                  <c:v>0.37759199999999998</c:v>
                </c:pt>
                <c:pt idx="17506">
                  <c:v>0.37968200000000002</c:v>
                </c:pt>
                <c:pt idx="17507">
                  <c:v>0.38410300000000003</c:v>
                </c:pt>
                <c:pt idx="17508">
                  <c:v>0.36824200000000001</c:v>
                </c:pt>
                <c:pt idx="17509">
                  <c:v>0.37779499999999999</c:v>
                </c:pt>
                <c:pt idx="17510">
                  <c:v>0.36685499999999999</c:v>
                </c:pt>
                <c:pt idx="17511">
                  <c:v>0.36312800000000001</c:v>
                </c:pt>
                <c:pt idx="17512">
                  <c:v>0.36698500000000001</c:v>
                </c:pt>
                <c:pt idx="17513">
                  <c:v>0.367641</c:v>
                </c:pt>
                <c:pt idx="17514">
                  <c:v>0.35426000000000002</c:v>
                </c:pt>
                <c:pt idx="17515">
                  <c:v>0.37073</c:v>
                </c:pt>
                <c:pt idx="17516">
                  <c:v>0.37829499999999999</c:v>
                </c:pt>
                <c:pt idx="17517">
                  <c:v>0.37675999999999998</c:v>
                </c:pt>
                <c:pt idx="17518">
                  <c:v>0.36847400000000002</c:v>
                </c:pt>
                <c:pt idx="17519">
                  <c:v>0.37122899999999998</c:v>
                </c:pt>
                <c:pt idx="17520">
                  <c:v>0.36210199999999998</c:v>
                </c:pt>
                <c:pt idx="17521">
                  <c:v>0.353159</c:v>
                </c:pt>
                <c:pt idx="17522">
                  <c:v>0.36479299999999998</c:v>
                </c:pt>
                <c:pt idx="17523">
                  <c:v>0.36687399999999998</c:v>
                </c:pt>
                <c:pt idx="17524">
                  <c:v>0.370786</c:v>
                </c:pt>
                <c:pt idx="17525">
                  <c:v>0.36252699999999999</c:v>
                </c:pt>
                <c:pt idx="17526">
                  <c:v>0.36901</c:v>
                </c:pt>
                <c:pt idx="17527">
                  <c:v>0.365228</c:v>
                </c:pt>
                <c:pt idx="17528">
                  <c:v>0.36427500000000002</c:v>
                </c:pt>
                <c:pt idx="17529">
                  <c:v>0.37179400000000001</c:v>
                </c:pt>
                <c:pt idx="17530">
                  <c:v>0.37271799999999999</c:v>
                </c:pt>
                <c:pt idx="17531">
                  <c:v>0.368668</c:v>
                </c:pt>
                <c:pt idx="17532">
                  <c:v>0.36668899999999999</c:v>
                </c:pt>
                <c:pt idx="17533">
                  <c:v>0.36211100000000002</c:v>
                </c:pt>
                <c:pt idx="17534">
                  <c:v>0.36639300000000002</c:v>
                </c:pt>
                <c:pt idx="17535">
                  <c:v>0.36210199999999998</c:v>
                </c:pt>
                <c:pt idx="17536">
                  <c:v>0.36487599999999998</c:v>
                </c:pt>
                <c:pt idx="17537">
                  <c:v>0.369944</c:v>
                </c:pt>
                <c:pt idx="17538">
                  <c:v>0.35668299999999997</c:v>
                </c:pt>
                <c:pt idx="17539">
                  <c:v>0.367475</c:v>
                </c:pt>
                <c:pt idx="17540">
                  <c:v>0.367197</c:v>
                </c:pt>
                <c:pt idx="17541">
                  <c:v>0.35985499999999998</c:v>
                </c:pt>
                <c:pt idx="17542">
                  <c:v>0.37093399999999999</c:v>
                </c:pt>
                <c:pt idx="17543">
                  <c:v>0.36038199999999998</c:v>
                </c:pt>
                <c:pt idx="17544">
                  <c:v>0.36526500000000001</c:v>
                </c:pt>
                <c:pt idx="17545">
                  <c:v>0.37402200000000002</c:v>
                </c:pt>
                <c:pt idx="17546">
                  <c:v>0.356599</c:v>
                </c:pt>
                <c:pt idx="17547">
                  <c:v>0.37332900000000002</c:v>
                </c:pt>
                <c:pt idx="17548">
                  <c:v>0.36660599999999999</c:v>
                </c:pt>
                <c:pt idx="17549">
                  <c:v>0.363286</c:v>
                </c:pt>
                <c:pt idx="17550">
                  <c:v>0.35439799999999999</c:v>
                </c:pt>
                <c:pt idx="17551">
                  <c:v>0.35975299999999999</c:v>
                </c:pt>
                <c:pt idx="17552">
                  <c:v>0.35883700000000002</c:v>
                </c:pt>
                <c:pt idx="17553">
                  <c:v>0.366753</c:v>
                </c:pt>
                <c:pt idx="17554">
                  <c:v>0.35793999999999998</c:v>
                </c:pt>
                <c:pt idx="17555">
                  <c:v>0.36988900000000002</c:v>
                </c:pt>
                <c:pt idx="17556">
                  <c:v>0.37152499999999999</c:v>
                </c:pt>
                <c:pt idx="17557">
                  <c:v>0.37039699999999998</c:v>
                </c:pt>
                <c:pt idx="17558">
                  <c:v>0.35997499999999999</c:v>
                </c:pt>
                <c:pt idx="17559">
                  <c:v>0.37115500000000001</c:v>
                </c:pt>
                <c:pt idx="17560">
                  <c:v>0.35065299999999999</c:v>
                </c:pt>
                <c:pt idx="17561">
                  <c:v>0.35071799999999997</c:v>
                </c:pt>
                <c:pt idx="17562">
                  <c:v>0.35865200000000003</c:v>
                </c:pt>
                <c:pt idx="17563">
                  <c:v>0.36022399999999999</c:v>
                </c:pt>
                <c:pt idx="17564">
                  <c:v>0.35902200000000001</c:v>
                </c:pt>
                <c:pt idx="17565">
                  <c:v>0.360622</c:v>
                </c:pt>
                <c:pt idx="17566">
                  <c:v>0.358458</c:v>
                </c:pt>
                <c:pt idx="17567">
                  <c:v>0.359207</c:v>
                </c:pt>
                <c:pt idx="17568">
                  <c:v>0.36035400000000001</c:v>
                </c:pt>
                <c:pt idx="17569">
                  <c:v>0.35915200000000003</c:v>
                </c:pt>
                <c:pt idx="17570">
                  <c:v>0.36090899999999998</c:v>
                </c:pt>
                <c:pt idx="17571">
                  <c:v>0.35950300000000002</c:v>
                </c:pt>
                <c:pt idx="17572">
                  <c:v>0.35137400000000002</c:v>
                </c:pt>
                <c:pt idx="17573">
                  <c:v>0.35757</c:v>
                </c:pt>
                <c:pt idx="17574">
                  <c:v>0.35760700000000001</c:v>
                </c:pt>
                <c:pt idx="17575">
                  <c:v>0.35419499999999998</c:v>
                </c:pt>
                <c:pt idx="17576">
                  <c:v>0.35919800000000002</c:v>
                </c:pt>
                <c:pt idx="17577">
                  <c:v>0.36491299999999999</c:v>
                </c:pt>
                <c:pt idx="17578">
                  <c:v>0.35663600000000001</c:v>
                </c:pt>
                <c:pt idx="17579">
                  <c:v>0.35388999999999998</c:v>
                </c:pt>
                <c:pt idx="17580">
                  <c:v>0.36196299999999998</c:v>
                </c:pt>
                <c:pt idx="17581">
                  <c:v>0.35781099999999999</c:v>
                </c:pt>
                <c:pt idx="17582">
                  <c:v>0.35638700000000001</c:v>
                </c:pt>
                <c:pt idx="17583">
                  <c:v>0.35326099999999999</c:v>
                </c:pt>
                <c:pt idx="17584">
                  <c:v>0.35745900000000003</c:v>
                </c:pt>
                <c:pt idx="17585">
                  <c:v>0.35708899999999999</c:v>
                </c:pt>
                <c:pt idx="17586">
                  <c:v>0.36000300000000002</c:v>
                </c:pt>
                <c:pt idx="17587">
                  <c:v>0.347638</c:v>
                </c:pt>
                <c:pt idx="17588">
                  <c:v>0.35369499999999998</c:v>
                </c:pt>
                <c:pt idx="17589">
                  <c:v>0.35842099999999999</c:v>
                </c:pt>
                <c:pt idx="17590">
                  <c:v>0.35840300000000003</c:v>
                </c:pt>
                <c:pt idx="17591">
                  <c:v>0.34085900000000002</c:v>
                </c:pt>
                <c:pt idx="17592">
                  <c:v>0.35042200000000001</c:v>
                </c:pt>
                <c:pt idx="17593">
                  <c:v>0.35793999999999998</c:v>
                </c:pt>
                <c:pt idx="17594">
                  <c:v>0.35126299999999999</c:v>
                </c:pt>
                <c:pt idx="17595">
                  <c:v>0.36014099999999999</c:v>
                </c:pt>
                <c:pt idx="17596">
                  <c:v>0.35025499999999998</c:v>
                </c:pt>
                <c:pt idx="17597">
                  <c:v>0.35467599999999999</c:v>
                </c:pt>
                <c:pt idx="17598">
                  <c:v>0.347721</c:v>
                </c:pt>
                <c:pt idx="17599">
                  <c:v>0.34788799999999998</c:v>
                </c:pt>
                <c:pt idx="17600">
                  <c:v>0.349358</c:v>
                </c:pt>
                <c:pt idx="17601">
                  <c:v>0.35557299999999997</c:v>
                </c:pt>
                <c:pt idx="17602">
                  <c:v>0.36180600000000002</c:v>
                </c:pt>
                <c:pt idx="17603">
                  <c:v>0.355628</c:v>
                </c:pt>
                <c:pt idx="17604">
                  <c:v>0.35079199999999999</c:v>
                </c:pt>
                <c:pt idx="17605">
                  <c:v>0.35239199999999998</c:v>
                </c:pt>
                <c:pt idx="17606">
                  <c:v>0.354879</c:v>
                </c:pt>
                <c:pt idx="17607">
                  <c:v>0.36054799999999998</c:v>
                </c:pt>
                <c:pt idx="17608">
                  <c:v>0.35442600000000002</c:v>
                </c:pt>
                <c:pt idx="17609">
                  <c:v>0.35696</c:v>
                </c:pt>
                <c:pt idx="17610">
                  <c:v>0.34326400000000001</c:v>
                </c:pt>
                <c:pt idx="17611">
                  <c:v>0.349414</c:v>
                </c:pt>
                <c:pt idx="17612">
                  <c:v>0.34823900000000002</c:v>
                </c:pt>
                <c:pt idx="17613">
                  <c:v>0.34631600000000001</c:v>
                </c:pt>
                <c:pt idx="17614">
                  <c:v>0.34737899999999999</c:v>
                </c:pt>
                <c:pt idx="17615">
                  <c:v>0.35272399999999998</c:v>
                </c:pt>
                <c:pt idx="17616">
                  <c:v>0.35797699999999999</c:v>
                </c:pt>
                <c:pt idx="17617">
                  <c:v>0.353769</c:v>
                </c:pt>
                <c:pt idx="17618">
                  <c:v>0.351883</c:v>
                </c:pt>
                <c:pt idx="17619">
                  <c:v>0.34402199999999999</c:v>
                </c:pt>
                <c:pt idx="17620">
                  <c:v>0.35848600000000003</c:v>
                </c:pt>
                <c:pt idx="17621">
                  <c:v>0.348138</c:v>
                </c:pt>
                <c:pt idx="17622">
                  <c:v>0.34958</c:v>
                </c:pt>
                <c:pt idx="17623">
                  <c:v>0.35301100000000002</c:v>
                </c:pt>
                <c:pt idx="17624">
                  <c:v>0.35769099999999998</c:v>
                </c:pt>
                <c:pt idx="17625">
                  <c:v>0.35477700000000001</c:v>
                </c:pt>
                <c:pt idx="17626">
                  <c:v>0.348831</c:v>
                </c:pt>
                <c:pt idx="17627">
                  <c:v>0.352188</c:v>
                </c:pt>
                <c:pt idx="17628">
                  <c:v>0.34275499999999998</c:v>
                </c:pt>
                <c:pt idx="17629">
                  <c:v>0.34514099999999998</c:v>
                </c:pt>
                <c:pt idx="17630">
                  <c:v>0.35211399999999998</c:v>
                </c:pt>
                <c:pt idx="17631">
                  <c:v>0.34731400000000001</c:v>
                </c:pt>
                <c:pt idx="17632">
                  <c:v>0.33941700000000002</c:v>
                </c:pt>
                <c:pt idx="17633">
                  <c:v>0.34551100000000001</c:v>
                </c:pt>
                <c:pt idx="17634">
                  <c:v>0.35073599999999999</c:v>
                </c:pt>
                <c:pt idx="17635">
                  <c:v>0.34662999999999999</c:v>
                </c:pt>
                <c:pt idx="17636">
                  <c:v>0.33753</c:v>
                </c:pt>
                <c:pt idx="17637">
                  <c:v>0.34595500000000001</c:v>
                </c:pt>
                <c:pt idx="17638">
                  <c:v>0.348831</c:v>
                </c:pt>
                <c:pt idx="17639">
                  <c:v>0.34568700000000002</c:v>
                </c:pt>
                <c:pt idx="17640">
                  <c:v>0.34475299999999998</c:v>
                </c:pt>
                <c:pt idx="17641">
                  <c:v>0.33893600000000002</c:v>
                </c:pt>
                <c:pt idx="17642">
                  <c:v>0.34519699999999998</c:v>
                </c:pt>
                <c:pt idx="17643">
                  <c:v>0.34781400000000001</c:v>
                </c:pt>
                <c:pt idx="17644">
                  <c:v>0.344142</c:v>
                </c:pt>
                <c:pt idx="17645">
                  <c:v>0.34331</c:v>
                </c:pt>
                <c:pt idx="17646">
                  <c:v>0.342524</c:v>
                </c:pt>
                <c:pt idx="17647">
                  <c:v>0.33299899999999999</c:v>
                </c:pt>
                <c:pt idx="17648">
                  <c:v>0.34787899999999999</c:v>
                </c:pt>
                <c:pt idx="17649">
                  <c:v>0.33616200000000002</c:v>
                </c:pt>
                <c:pt idx="17650">
                  <c:v>0.34971000000000002</c:v>
                </c:pt>
                <c:pt idx="17651">
                  <c:v>0.342395</c:v>
                </c:pt>
                <c:pt idx="17652">
                  <c:v>0.33943499999999999</c:v>
                </c:pt>
                <c:pt idx="17653">
                  <c:v>0.33764100000000002</c:v>
                </c:pt>
                <c:pt idx="17654">
                  <c:v>0.344586</c:v>
                </c:pt>
                <c:pt idx="17655">
                  <c:v>0.33636500000000003</c:v>
                </c:pt>
                <c:pt idx="17656">
                  <c:v>0.33976800000000001</c:v>
                </c:pt>
                <c:pt idx="17657">
                  <c:v>0.34104400000000001</c:v>
                </c:pt>
                <c:pt idx="17658">
                  <c:v>0.34818399999999999</c:v>
                </c:pt>
                <c:pt idx="17659">
                  <c:v>0.34559400000000001</c:v>
                </c:pt>
                <c:pt idx="17660">
                  <c:v>0.34006399999999998</c:v>
                </c:pt>
                <c:pt idx="17661">
                  <c:v>0.331482</c:v>
                </c:pt>
                <c:pt idx="17662">
                  <c:v>0.34179300000000001</c:v>
                </c:pt>
                <c:pt idx="17663">
                  <c:v>0.34280100000000002</c:v>
                </c:pt>
                <c:pt idx="17664">
                  <c:v>0.34858099999999997</c:v>
                </c:pt>
                <c:pt idx="17665">
                  <c:v>0.33527400000000002</c:v>
                </c:pt>
                <c:pt idx="17666">
                  <c:v>0.33931499999999998</c:v>
                </c:pt>
                <c:pt idx="17667">
                  <c:v>0.34236699999999998</c:v>
                </c:pt>
                <c:pt idx="17668">
                  <c:v>0.33989799999999998</c:v>
                </c:pt>
                <c:pt idx="17669">
                  <c:v>0.34661199999999998</c:v>
                </c:pt>
                <c:pt idx="17670">
                  <c:v>0.34129399999999999</c:v>
                </c:pt>
                <c:pt idx="17671">
                  <c:v>0.34513199999999999</c:v>
                </c:pt>
                <c:pt idx="17672">
                  <c:v>0.34233000000000002</c:v>
                </c:pt>
                <c:pt idx="17673">
                  <c:v>0.34180300000000002</c:v>
                </c:pt>
                <c:pt idx="17674">
                  <c:v>0.32964199999999999</c:v>
                </c:pt>
                <c:pt idx="17675">
                  <c:v>0.34289399999999998</c:v>
                </c:pt>
                <c:pt idx="17676">
                  <c:v>0.344281</c:v>
                </c:pt>
                <c:pt idx="17677">
                  <c:v>0.338252</c:v>
                </c:pt>
                <c:pt idx="17678">
                  <c:v>0.34527999999999998</c:v>
                </c:pt>
                <c:pt idx="17679">
                  <c:v>0.34633399999999998</c:v>
                </c:pt>
                <c:pt idx="17680">
                  <c:v>0.33795599999999998</c:v>
                </c:pt>
                <c:pt idx="17681">
                  <c:v>0.342395</c:v>
                </c:pt>
                <c:pt idx="17682">
                  <c:v>0.33563399999999999</c:v>
                </c:pt>
                <c:pt idx="17683">
                  <c:v>0.34609400000000001</c:v>
                </c:pt>
                <c:pt idx="17684">
                  <c:v>0.33838099999999999</c:v>
                </c:pt>
                <c:pt idx="17685">
                  <c:v>0.33480199999999999</c:v>
                </c:pt>
                <c:pt idx="17686">
                  <c:v>0.33670699999999998</c:v>
                </c:pt>
                <c:pt idx="17687">
                  <c:v>0.34623199999999998</c:v>
                </c:pt>
                <c:pt idx="17688">
                  <c:v>0.33648499999999998</c:v>
                </c:pt>
                <c:pt idx="17689">
                  <c:v>0.345752</c:v>
                </c:pt>
                <c:pt idx="17690">
                  <c:v>0.34241300000000002</c:v>
                </c:pt>
                <c:pt idx="17691">
                  <c:v>0.341229</c:v>
                </c:pt>
                <c:pt idx="17692">
                  <c:v>0.332009</c:v>
                </c:pt>
                <c:pt idx="17693">
                  <c:v>0.33205499999999999</c:v>
                </c:pt>
                <c:pt idx="17694">
                  <c:v>0.33252700000000002</c:v>
                </c:pt>
                <c:pt idx="17695">
                  <c:v>0.32825500000000002</c:v>
                </c:pt>
                <c:pt idx="17696">
                  <c:v>0.32733000000000001</c:v>
                </c:pt>
                <c:pt idx="17697">
                  <c:v>0.33488499999999999</c:v>
                </c:pt>
                <c:pt idx="17698">
                  <c:v>0.33419199999999999</c:v>
                </c:pt>
                <c:pt idx="17699">
                  <c:v>0.32717299999999999</c:v>
                </c:pt>
                <c:pt idx="17700">
                  <c:v>0.33972200000000002</c:v>
                </c:pt>
                <c:pt idx="17701">
                  <c:v>0.33173200000000003</c:v>
                </c:pt>
                <c:pt idx="17702">
                  <c:v>0.34315299999999999</c:v>
                </c:pt>
                <c:pt idx="17703">
                  <c:v>0.347194</c:v>
                </c:pt>
                <c:pt idx="17704">
                  <c:v>0.33665200000000001</c:v>
                </c:pt>
                <c:pt idx="17705">
                  <c:v>0.34356900000000001</c:v>
                </c:pt>
                <c:pt idx="17706">
                  <c:v>0.33724399999999999</c:v>
                </c:pt>
                <c:pt idx="17707">
                  <c:v>0.33285999999999999</c:v>
                </c:pt>
                <c:pt idx="17708">
                  <c:v>0.33650400000000003</c:v>
                </c:pt>
                <c:pt idx="17709">
                  <c:v>0.33176</c:v>
                </c:pt>
                <c:pt idx="17710">
                  <c:v>0.34148800000000001</c:v>
                </c:pt>
                <c:pt idx="17711">
                  <c:v>0.33247199999999999</c:v>
                </c:pt>
                <c:pt idx="17712">
                  <c:v>0.33798299999999998</c:v>
                </c:pt>
                <c:pt idx="17713">
                  <c:v>0.32244699999999998</c:v>
                </c:pt>
                <c:pt idx="17714">
                  <c:v>0.33126899999999998</c:v>
                </c:pt>
                <c:pt idx="17715">
                  <c:v>0.33433000000000002</c:v>
                </c:pt>
                <c:pt idx="17716">
                  <c:v>0.32469399999999998</c:v>
                </c:pt>
                <c:pt idx="17717">
                  <c:v>0.33771499999999999</c:v>
                </c:pt>
                <c:pt idx="17718">
                  <c:v>0.33607799999999999</c:v>
                </c:pt>
                <c:pt idx="17719">
                  <c:v>0.33199099999999998</c:v>
                </c:pt>
                <c:pt idx="17720">
                  <c:v>0.33442300000000003</c:v>
                </c:pt>
                <c:pt idx="17721">
                  <c:v>0.33752100000000002</c:v>
                </c:pt>
                <c:pt idx="17722">
                  <c:v>0.33427499999999999</c:v>
                </c:pt>
                <c:pt idx="17723">
                  <c:v>0.32398199999999999</c:v>
                </c:pt>
                <c:pt idx="17724">
                  <c:v>0.337003</c:v>
                </c:pt>
                <c:pt idx="17725">
                  <c:v>0.33397900000000003</c:v>
                </c:pt>
                <c:pt idx="17726">
                  <c:v>0.32801400000000003</c:v>
                </c:pt>
                <c:pt idx="17727">
                  <c:v>0.33778900000000001</c:v>
                </c:pt>
                <c:pt idx="17728">
                  <c:v>0.34000900000000001</c:v>
                </c:pt>
                <c:pt idx="17729">
                  <c:v>0.33485799999999999</c:v>
                </c:pt>
                <c:pt idx="17730">
                  <c:v>0.33990700000000001</c:v>
                </c:pt>
                <c:pt idx="17731">
                  <c:v>0.33854699999999999</c:v>
                </c:pt>
                <c:pt idx="17732">
                  <c:v>0.340258</c:v>
                </c:pt>
                <c:pt idx="17733">
                  <c:v>0.336254</c:v>
                </c:pt>
                <c:pt idx="17734">
                  <c:v>0.337225</c:v>
                </c:pt>
                <c:pt idx="17735">
                  <c:v>0.33605099999999999</c:v>
                </c:pt>
                <c:pt idx="17736">
                  <c:v>0.33577299999999999</c:v>
                </c:pt>
                <c:pt idx="17737">
                  <c:v>0.34077600000000002</c:v>
                </c:pt>
                <c:pt idx="17738">
                  <c:v>0.33032600000000001</c:v>
                </c:pt>
                <c:pt idx="17739">
                  <c:v>0.32946599999999998</c:v>
                </c:pt>
                <c:pt idx="17740">
                  <c:v>0.34268100000000001</c:v>
                </c:pt>
                <c:pt idx="17741">
                  <c:v>0.32991900000000002</c:v>
                </c:pt>
                <c:pt idx="17742">
                  <c:v>0.336088</c:v>
                </c:pt>
                <c:pt idx="17743">
                  <c:v>0.339167</c:v>
                </c:pt>
                <c:pt idx="17744">
                  <c:v>0.344281</c:v>
                </c:pt>
                <c:pt idx="17745">
                  <c:v>0.33485799999999999</c:v>
                </c:pt>
                <c:pt idx="17746">
                  <c:v>0.329679</c:v>
                </c:pt>
                <c:pt idx="17747">
                  <c:v>0.33781699999999998</c:v>
                </c:pt>
                <c:pt idx="17748">
                  <c:v>0.32165199999999999</c:v>
                </c:pt>
                <c:pt idx="17749">
                  <c:v>0.32713599999999998</c:v>
                </c:pt>
                <c:pt idx="17750">
                  <c:v>0.33709600000000001</c:v>
                </c:pt>
                <c:pt idx="17751">
                  <c:v>0.32911499999999999</c:v>
                </c:pt>
                <c:pt idx="17752">
                  <c:v>0.32092999999999999</c:v>
                </c:pt>
                <c:pt idx="17753">
                  <c:v>0.32950299999999999</c:v>
                </c:pt>
                <c:pt idx="17754">
                  <c:v>0.33677200000000002</c:v>
                </c:pt>
                <c:pt idx="17755">
                  <c:v>0.33010400000000001</c:v>
                </c:pt>
                <c:pt idx="17756">
                  <c:v>0.33408100000000002</c:v>
                </c:pt>
                <c:pt idx="17757">
                  <c:v>0.32929999999999998</c:v>
                </c:pt>
                <c:pt idx="17758">
                  <c:v>0.33047399999999999</c:v>
                </c:pt>
                <c:pt idx="17759">
                  <c:v>0.32630300000000001</c:v>
                </c:pt>
                <c:pt idx="17760">
                  <c:v>0.34170099999999998</c:v>
                </c:pt>
                <c:pt idx="17761">
                  <c:v>0.33442300000000003</c:v>
                </c:pt>
                <c:pt idx="17762">
                  <c:v>0.32508300000000001</c:v>
                </c:pt>
                <c:pt idx="17763">
                  <c:v>0.32854100000000003</c:v>
                </c:pt>
                <c:pt idx="17764">
                  <c:v>0.32966000000000001</c:v>
                </c:pt>
                <c:pt idx="17765">
                  <c:v>0.32944800000000002</c:v>
                </c:pt>
                <c:pt idx="17766">
                  <c:v>0.323048</c:v>
                </c:pt>
                <c:pt idx="17767">
                  <c:v>0.333507</c:v>
                </c:pt>
                <c:pt idx="17768">
                  <c:v>0.33613399999999999</c:v>
                </c:pt>
                <c:pt idx="17769">
                  <c:v>0.32673799999999997</c:v>
                </c:pt>
                <c:pt idx="17770">
                  <c:v>0.32136500000000001</c:v>
                </c:pt>
                <c:pt idx="17771">
                  <c:v>0.32971600000000001</c:v>
                </c:pt>
                <c:pt idx="17772">
                  <c:v>0.33288800000000002</c:v>
                </c:pt>
                <c:pt idx="17773">
                  <c:v>0.33682699999999999</c:v>
                </c:pt>
                <c:pt idx="17774">
                  <c:v>0.32948499999999997</c:v>
                </c:pt>
                <c:pt idx="17775">
                  <c:v>0.33651300000000001</c:v>
                </c:pt>
                <c:pt idx="17776">
                  <c:v>0.32412999999999997</c:v>
                </c:pt>
                <c:pt idx="17777">
                  <c:v>0.32922600000000002</c:v>
                </c:pt>
                <c:pt idx="17778">
                  <c:v>0.33126899999999998</c:v>
                </c:pt>
                <c:pt idx="17779">
                  <c:v>0.32691399999999998</c:v>
                </c:pt>
                <c:pt idx="17780">
                  <c:v>0.32119799999999998</c:v>
                </c:pt>
                <c:pt idx="17781">
                  <c:v>0.32197500000000001</c:v>
                </c:pt>
                <c:pt idx="17782">
                  <c:v>0.333785</c:v>
                </c:pt>
                <c:pt idx="17783">
                  <c:v>0.32807900000000001</c:v>
                </c:pt>
                <c:pt idx="17784">
                  <c:v>0.32526699999999997</c:v>
                </c:pt>
                <c:pt idx="17785">
                  <c:v>0.32123499999999999</c:v>
                </c:pt>
                <c:pt idx="17786">
                  <c:v>0.32517499999999999</c:v>
                </c:pt>
                <c:pt idx="17787">
                  <c:v>0.33334999999999998</c:v>
                </c:pt>
                <c:pt idx="17788">
                  <c:v>0.32808799999999999</c:v>
                </c:pt>
                <c:pt idx="17789">
                  <c:v>0.33598600000000001</c:v>
                </c:pt>
                <c:pt idx="17790">
                  <c:v>0.32257599999999997</c:v>
                </c:pt>
                <c:pt idx="17791">
                  <c:v>0.330567</c:v>
                </c:pt>
                <c:pt idx="17792">
                  <c:v>0.32392700000000002</c:v>
                </c:pt>
                <c:pt idx="17793">
                  <c:v>0.323214</c:v>
                </c:pt>
                <c:pt idx="17794">
                  <c:v>0.31644499999999998</c:v>
                </c:pt>
                <c:pt idx="17795">
                  <c:v>0.327681</c:v>
                </c:pt>
                <c:pt idx="17796">
                  <c:v>0.32903100000000002</c:v>
                </c:pt>
                <c:pt idx="17797">
                  <c:v>0.322826</c:v>
                </c:pt>
                <c:pt idx="17798">
                  <c:v>0.32838400000000001</c:v>
                </c:pt>
                <c:pt idx="17799">
                  <c:v>0.33324799999999999</c:v>
                </c:pt>
                <c:pt idx="17800">
                  <c:v>0.32544299999999998</c:v>
                </c:pt>
                <c:pt idx="17801">
                  <c:v>0.32426899999999997</c:v>
                </c:pt>
                <c:pt idx="17802">
                  <c:v>0.31764700000000001</c:v>
                </c:pt>
                <c:pt idx="17803">
                  <c:v>0.31502999999999998</c:v>
                </c:pt>
                <c:pt idx="17804">
                  <c:v>0.32001499999999999</c:v>
                </c:pt>
                <c:pt idx="17805">
                  <c:v>0.32327899999999998</c:v>
                </c:pt>
                <c:pt idx="17806">
                  <c:v>0.325073</c:v>
                </c:pt>
                <c:pt idx="17807">
                  <c:v>0.32508300000000001</c:v>
                </c:pt>
                <c:pt idx="17808">
                  <c:v>0.31431799999999999</c:v>
                </c:pt>
                <c:pt idx="17809">
                  <c:v>0.33060400000000001</c:v>
                </c:pt>
                <c:pt idx="17810">
                  <c:v>0.32637699999999997</c:v>
                </c:pt>
                <c:pt idx="17811">
                  <c:v>0.32868900000000001</c:v>
                </c:pt>
                <c:pt idx="17812">
                  <c:v>0.33336900000000003</c:v>
                </c:pt>
                <c:pt idx="17813">
                  <c:v>0.31965399999999999</c:v>
                </c:pt>
                <c:pt idx="17814">
                  <c:v>0.33288800000000002</c:v>
                </c:pt>
                <c:pt idx="17815">
                  <c:v>0.32054199999999999</c:v>
                </c:pt>
                <c:pt idx="17816">
                  <c:v>0.328347</c:v>
                </c:pt>
                <c:pt idx="17817">
                  <c:v>0.32603500000000002</c:v>
                </c:pt>
                <c:pt idx="17818">
                  <c:v>0.313606</c:v>
                </c:pt>
                <c:pt idx="17819">
                  <c:v>0.32718199999999997</c:v>
                </c:pt>
                <c:pt idx="17820">
                  <c:v>0.32613700000000001</c:v>
                </c:pt>
                <c:pt idx="17821">
                  <c:v>0.31765599999999999</c:v>
                </c:pt>
                <c:pt idx="17822">
                  <c:v>0.32745000000000002</c:v>
                </c:pt>
                <c:pt idx="17823">
                  <c:v>0.32147599999999998</c:v>
                </c:pt>
                <c:pt idx="17824">
                  <c:v>0.31734200000000001</c:v>
                </c:pt>
                <c:pt idx="17825">
                  <c:v>0.31966299999999997</c:v>
                </c:pt>
                <c:pt idx="17826">
                  <c:v>0.32435199999999997</c:v>
                </c:pt>
                <c:pt idx="17827">
                  <c:v>0.328569</c:v>
                </c:pt>
                <c:pt idx="17828">
                  <c:v>0.31832199999999999</c:v>
                </c:pt>
                <c:pt idx="17829">
                  <c:v>0.31906200000000001</c:v>
                </c:pt>
                <c:pt idx="17830">
                  <c:v>0.32331599999999999</c:v>
                </c:pt>
                <c:pt idx="17831">
                  <c:v>0.32936399999999999</c:v>
                </c:pt>
                <c:pt idx="17832">
                  <c:v>0.32081900000000002</c:v>
                </c:pt>
                <c:pt idx="17833">
                  <c:v>0.31725900000000001</c:v>
                </c:pt>
                <c:pt idx="17834">
                  <c:v>0.327681</c:v>
                </c:pt>
                <c:pt idx="17835">
                  <c:v>0.32421299999999997</c:v>
                </c:pt>
                <c:pt idx="17836">
                  <c:v>0.31948799999999999</c:v>
                </c:pt>
                <c:pt idx="17837">
                  <c:v>0.31949699999999998</c:v>
                </c:pt>
                <c:pt idx="17838">
                  <c:v>0.32216899999999998</c:v>
                </c:pt>
                <c:pt idx="17839">
                  <c:v>0.321411</c:v>
                </c:pt>
                <c:pt idx="17840">
                  <c:v>0.31658399999999998</c:v>
                </c:pt>
                <c:pt idx="17841">
                  <c:v>0.32125399999999998</c:v>
                </c:pt>
                <c:pt idx="17842">
                  <c:v>0.31876599999999999</c:v>
                </c:pt>
                <c:pt idx="17843">
                  <c:v>0.31074800000000002</c:v>
                </c:pt>
                <c:pt idx="17844">
                  <c:v>0.31887700000000002</c:v>
                </c:pt>
                <c:pt idx="17845">
                  <c:v>0.31953399999999998</c:v>
                </c:pt>
                <c:pt idx="17846">
                  <c:v>0.31366100000000002</c:v>
                </c:pt>
                <c:pt idx="17847">
                  <c:v>0.32261299999999998</c:v>
                </c:pt>
                <c:pt idx="17848">
                  <c:v>0.316353</c:v>
                </c:pt>
                <c:pt idx="17849">
                  <c:v>0.31030400000000002</c:v>
                </c:pt>
                <c:pt idx="17850">
                  <c:v>0.31450299999999998</c:v>
                </c:pt>
                <c:pt idx="17851">
                  <c:v>0.31981999999999999</c:v>
                </c:pt>
                <c:pt idx="17852">
                  <c:v>0.32637699999999997</c:v>
                </c:pt>
                <c:pt idx="17853">
                  <c:v>0.31251499999999999</c:v>
                </c:pt>
                <c:pt idx="17854">
                  <c:v>0.316168</c:v>
                </c:pt>
                <c:pt idx="17855">
                  <c:v>0.31748100000000001</c:v>
                </c:pt>
                <c:pt idx="17856">
                  <c:v>0.32044899999999998</c:v>
                </c:pt>
                <c:pt idx="17857">
                  <c:v>0.314836</c:v>
                </c:pt>
                <c:pt idx="17858">
                  <c:v>0.32449099999999997</c:v>
                </c:pt>
                <c:pt idx="17859">
                  <c:v>0.31898799999999999</c:v>
                </c:pt>
                <c:pt idx="17860">
                  <c:v>0.31846099999999999</c:v>
                </c:pt>
                <c:pt idx="17861">
                  <c:v>0.31742500000000001</c:v>
                </c:pt>
                <c:pt idx="17862">
                  <c:v>0.32166099999999997</c:v>
                </c:pt>
                <c:pt idx="17863">
                  <c:v>0.31934000000000001</c:v>
                </c:pt>
                <c:pt idx="17864">
                  <c:v>0.30408099999999999</c:v>
                </c:pt>
                <c:pt idx="17865">
                  <c:v>0.32100400000000001</c:v>
                </c:pt>
                <c:pt idx="17866">
                  <c:v>0.30992500000000001</c:v>
                </c:pt>
                <c:pt idx="17867">
                  <c:v>0.31562200000000001</c:v>
                </c:pt>
                <c:pt idx="17868">
                  <c:v>0.31478</c:v>
                </c:pt>
                <c:pt idx="17869">
                  <c:v>0.31031399999999998</c:v>
                </c:pt>
                <c:pt idx="17870">
                  <c:v>0.31973699999999999</c:v>
                </c:pt>
                <c:pt idx="17871">
                  <c:v>0.31294</c:v>
                </c:pt>
                <c:pt idx="17872">
                  <c:v>0.31957999999999998</c:v>
                </c:pt>
                <c:pt idx="17873">
                  <c:v>0.32145699999999999</c:v>
                </c:pt>
                <c:pt idx="17874">
                  <c:v>0.32091199999999998</c:v>
                </c:pt>
                <c:pt idx="17875">
                  <c:v>0.32478699999999999</c:v>
                </c:pt>
                <c:pt idx="17876">
                  <c:v>0.32105</c:v>
                </c:pt>
                <c:pt idx="17877">
                  <c:v>0.315021</c:v>
                </c:pt>
                <c:pt idx="17878">
                  <c:v>0.30688300000000002</c:v>
                </c:pt>
                <c:pt idx="17879">
                  <c:v>0.31551099999999999</c:v>
                </c:pt>
                <c:pt idx="17880">
                  <c:v>0.30959199999999998</c:v>
                </c:pt>
                <c:pt idx="17881">
                  <c:v>0.31012899999999999</c:v>
                </c:pt>
                <c:pt idx="17882">
                  <c:v>0.30273</c:v>
                </c:pt>
                <c:pt idx="17883">
                  <c:v>0.30713200000000002</c:v>
                </c:pt>
                <c:pt idx="17884">
                  <c:v>0.31660199999999999</c:v>
                </c:pt>
                <c:pt idx="17885">
                  <c:v>0.31775799999999998</c:v>
                </c:pt>
                <c:pt idx="17886">
                  <c:v>0.32089299999999998</c:v>
                </c:pt>
                <c:pt idx="17887">
                  <c:v>0.31659300000000001</c:v>
                </c:pt>
                <c:pt idx="17888">
                  <c:v>0.31150699999999998</c:v>
                </c:pt>
                <c:pt idx="17889">
                  <c:v>0.31697199999999998</c:v>
                </c:pt>
                <c:pt idx="17890">
                  <c:v>0.30527399999999999</c:v>
                </c:pt>
                <c:pt idx="17891">
                  <c:v>0.31145099999999998</c:v>
                </c:pt>
                <c:pt idx="17892">
                  <c:v>0.30887100000000001</c:v>
                </c:pt>
                <c:pt idx="17893">
                  <c:v>0.30962000000000001</c:v>
                </c:pt>
                <c:pt idx="17894">
                  <c:v>0.30820500000000001</c:v>
                </c:pt>
                <c:pt idx="17895">
                  <c:v>0.31789699999999999</c:v>
                </c:pt>
                <c:pt idx="17896">
                  <c:v>0.310027</c:v>
                </c:pt>
                <c:pt idx="17897">
                  <c:v>0.308029</c:v>
                </c:pt>
                <c:pt idx="17898">
                  <c:v>0.30607800000000002</c:v>
                </c:pt>
                <c:pt idx="17899">
                  <c:v>0.30995299999999998</c:v>
                </c:pt>
                <c:pt idx="17900">
                  <c:v>0.30981399999999998</c:v>
                </c:pt>
                <c:pt idx="17901">
                  <c:v>0.31231999999999999</c:v>
                </c:pt>
                <c:pt idx="17902">
                  <c:v>0.31697199999999998</c:v>
                </c:pt>
                <c:pt idx="17903">
                  <c:v>0.30085299999999998</c:v>
                </c:pt>
                <c:pt idx="17904">
                  <c:v>0.300483</c:v>
                </c:pt>
                <c:pt idx="17905">
                  <c:v>0.29757</c:v>
                </c:pt>
                <c:pt idx="17906">
                  <c:v>0.31200600000000001</c:v>
                </c:pt>
                <c:pt idx="17907">
                  <c:v>0.31614900000000001</c:v>
                </c:pt>
                <c:pt idx="17908">
                  <c:v>0.30674400000000002</c:v>
                </c:pt>
                <c:pt idx="17909">
                  <c:v>0.30889</c:v>
                </c:pt>
                <c:pt idx="17910">
                  <c:v>0.305616</c:v>
                </c:pt>
                <c:pt idx="17911">
                  <c:v>0.31357800000000002</c:v>
                </c:pt>
                <c:pt idx="17912">
                  <c:v>0.31772099999999998</c:v>
                </c:pt>
                <c:pt idx="17913">
                  <c:v>0.31873800000000002</c:v>
                </c:pt>
                <c:pt idx="17914">
                  <c:v>0.30795499999999998</c:v>
                </c:pt>
                <c:pt idx="17915">
                  <c:v>0.30201800000000001</c:v>
                </c:pt>
                <c:pt idx="17916">
                  <c:v>0.31053599999999998</c:v>
                </c:pt>
                <c:pt idx="17917">
                  <c:v>0.31223699999999999</c:v>
                </c:pt>
                <c:pt idx="17918">
                  <c:v>0.31071100000000001</c:v>
                </c:pt>
                <c:pt idx="17919">
                  <c:v>0.322743</c:v>
                </c:pt>
                <c:pt idx="17920">
                  <c:v>0.308224</c:v>
                </c:pt>
                <c:pt idx="17921">
                  <c:v>0.31369799999999998</c:v>
                </c:pt>
                <c:pt idx="17922">
                  <c:v>0.31123800000000001</c:v>
                </c:pt>
                <c:pt idx="17923">
                  <c:v>0.30904700000000002</c:v>
                </c:pt>
                <c:pt idx="17924">
                  <c:v>0.30970300000000001</c:v>
                </c:pt>
                <c:pt idx="17925">
                  <c:v>0.31079499999999999</c:v>
                </c:pt>
                <c:pt idx="17926">
                  <c:v>0.30431200000000003</c:v>
                </c:pt>
                <c:pt idx="17927">
                  <c:v>0.314614</c:v>
                </c:pt>
                <c:pt idx="17928">
                  <c:v>0.31176599999999999</c:v>
                </c:pt>
                <c:pt idx="17929">
                  <c:v>0.31481700000000001</c:v>
                </c:pt>
                <c:pt idx="17930">
                  <c:v>0.307253</c:v>
                </c:pt>
                <c:pt idx="17931">
                  <c:v>0.31134000000000001</c:v>
                </c:pt>
                <c:pt idx="17932">
                  <c:v>0.31270900000000001</c:v>
                </c:pt>
                <c:pt idx="17933">
                  <c:v>0.31198799999999999</c:v>
                </c:pt>
                <c:pt idx="17934">
                  <c:v>0.30020599999999997</c:v>
                </c:pt>
                <c:pt idx="17935">
                  <c:v>0.29936400000000002</c:v>
                </c:pt>
                <c:pt idx="17936">
                  <c:v>0.31240400000000002</c:v>
                </c:pt>
                <c:pt idx="17937">
                  <c:v>0.31281100000000001</c:v>
                </c:pt>
                <c:pt idx="17938">
                  <c:v>0.32008900000000001</c:v>
                </c:pt>
                <c:pt idx="17939">
                  <c:v>0.30619800000000003</c:v>
                </c:pt>
                <c:pt idx="17940">
                  <c:v>0.300927</c:v>
                </c:pt>
                <c:pt idx="17941">
                  <c:v>0.30611500000000003</c:v>
                </c:pt>
                <c:pt idx="17942">
                  <c:v>0.306892</c:v>
                </c:pt>
                <c:pt idx="17943">
                  <c:v>0.31342100000000001</c:v>
                </c:pt>
                <c:pt idx="17944">
                  <c:v>0.30729899999999999</c:v>
                </c:pt>
                <c:pt idx="17945">
                  <c:v>0.31030400000000002</c:v>
                </c:pt>
                <c:pt idx="17946">
                  <c:v>0.31086900000000001</c:v>
                </c:pt>
                <c:pt idx="17947">
                  <c:v>0.30865799999999999</c:v>
                </c:pt>
                <c:pt idx="17948">
                  <c:v>0.301815</c:v>
                </c:pt>
                <c:pt idx="17949">
                  <c:v>0.305865</c:v>
                </c:pt>
                <c:pt idx="17950">
                  <c:v>0.31726799999999999</c:v>
                </c:pt>
                <c:pt idx="17951">
                  <c:v>0.31313400000000002</c:v>
                </c:pt>
                <c:pt idx="17952">
                  <c:v>0.30901899999999999</c:v>
                </c:pt>
                <c:pt idx="17953">
                  <c:v>0.30237000000000003</c:v>
                </c:pt>
                <c:pt idx="17954">
                  <c:v>0.309056</c:v>
                </c:pt>
                <c:pt idx="17955">
                  <c:v>0.31398500000000001</c:v>
                </c:pt>
                <c:pt idx="17956">
                  <c:v>0.31047999999999998</c:v>
                </c:pt>
                <c:pt idx="17957">
                  <c:v>0.31688899999999998</c:v>
                </c:pt>
                <c:pt idx="17958">
                  <c:v>0.29688599999999998</c:v>
                </c:pt>
                <c:pt idx="17959">
                  <c:v>0.29942000000000002</c:v>
                </c:pt>
                <c:pt idx="17960">
                  <c:v>0.313689</c:v>
                </c:pt>
                <c:pt idx="17961">
                  <c:v>0.305255</c:v>
                </c:pt>
                <c:pt idx="17962">
                  <c:v>0.31252400000000002</c:v>
                </c:pt>
                <c:pt idx="17963">
                  <c:v>0.30923200000000001</c:v>
                </c:pt>
                <c:pt idx="17964">
                  <c:v>0.313911</c:v>
                </c:pt>
                <c:pt idx="17965">
                  <c:v>0.30274000000000001</c:v>
                </c:pt>
                <c:pt idx="17966">
                  <c:v>0.31472499999999998</c:v>
                </c:pt>
                <c:pt idx="17967">
                  <c:v>0.310249</c:v>
                </c:pt>
                <c:pt idx="17968">
                  <c:v>0.30294300000000002</c:v>
                </c:pt>
                <c:pt idx="17969">
                  <c:v>0.30318400000000001</c:v>
                </c:pt>
                <c:pt idx="17970">
                  <c:v>0.29590499999999997</c:v>
                </c:pt>
                <c:pt idx="17971">
                  <c:v>0.30545899999999998</c:v>
                </c:pt>
                <c:pt idx="17972">
                  <c:v>0.30037199999999997</c:v>
                </c:pt>
                <c:pt idx="17973">
                  <c:v>0.302425</c:v>
                </c:pt>
                <c:pt idx="17974">
                  <c:v>0.31540000000000001</c:v>
                </c:pt>
                <c:pt idx="17975">
                  <c:v>0.31122</c:v>
                </c:pt>
                <c:pt idx="17976">
                  <c:v>0.30871399999999999</c:v>
                </c:pt>
                <c:pt idx="17977">
                  <c:v>0.29935499999999998</c:v>
                </c:pt>
                <c:pt idx="17978">
                  <c:v>0.31024000000000002</c:v>
                </c:pt>
                <c:pt idx="17979">
                  <c:v>0.31295899999999999</c:v>
                </c:pt>
                <c:pt idx="17980">
                  <c:v>0.30426599999999998</c:v>
                </c:pt>
                <c:pt idx="17981">
                  <c:v>0.30903700000000001</c:v>
                </c:pt>
                <c:pt idx="17982">
                  <c:v>0.31062800000000002</c:v>
                </c:pt>
                <c:pt idx="17983">
                  <c:v>0.30708600000000003</c:v>
                </c:pt>
                <c:pt idx="17984">
                  <c:v>0.29580400000000001</c:v>
                </c:pt>
                <c:pt idx="17985">
                  <c:v>0.30840899999999999</c:v>
                </c:pt>
                <c:pt idx="17986">
                  <c:v>0.30509799999999998</c:v>
                </c:pt>
                <c:pt idx="17987">
                  <c:v>0.29696</c:v>
                </c:pt>
                <c:pt idx="17988">
                  <c:v>0.31229299999999999</c:v>
                </c:pt>
                <c:pt idx="17989">
                  <c:v>0.30322100000000002</c:v>
                </c:pt>
                <c:pt idx="17990">
                  <c:v>0.30260100000000001</c:v>
                </c:pt>
                <c:pt idx="17991">
                  <c:v>0.30850100000000003</c:v>
                </c:pt>
                <c:pt idx="17992">
                  <c:v>0.30924099999999999</c:v>
                </c:pt>
                <c:pt idx="17993">
                  <c:v>0.306004</c:v>
                </c:pt>
                <c:pt idx="17994">
                  <c:v>0.30647600000000003</c:v>
                </c:pt>
                <c:pt idx="17995">
                  <c:v>0.30294300000000002</c:v>
                </c:pt>
                <c:pt idx="17996">
                  <c:v>0.30588399999999999</c:v>
                </c:pt>
                <c:pt idx="17997">
                  <c:v>0.30154700000000001</c:v>
                </c:pt>
                <c:pt idx="17998">
                  <c:v>0.30624499999999999</c:v>
                </c:pt>
                <c:pt idx="17999">
                  <c:v>0.304367</c:v>
                </c:pt>
                <c:pt idx="18000">
                  <c:v>0.30434899999999998</c:v>
                </c:pt>
                <c:pt idx="18001">
                  <c:v>0.30839</c:v>
                </c:pt>
                <c:pt idx="18002">
                  <c:v>0.298541</c:v>
                </c:pt>
                <c:pt idx="18003">
                  <c:v>0.30925900000000001</c:v>
                </c:pt>
                <c:pt idx="18004">
                  <c:v>0.29021799999999998</c:v>
                </c:pt>
                <c:pt idx="18005">
                  <c:v>0.31104399999999999</c:v>
                </c:pt>
                <c:pt idx="18006">
                  <c:v>0.29420400000000002</c:v>
                </c:pt>
                <c:pt idx="18007">
                  <c:v>0.30890800000000002</c:v>
                </c:pt>
                <c:pt idx="18008">
                  <c:v>0.30162099999999997</c:v>
                </c:pt>
                <c:pt idx="18009">
                  <c:v>0.31147900000000001</c:v>
                </c:pt>
                <c:pt idx="18010">
                  <c:v>0.31225599999999998</c:v>
                </c:pt>
                <c:pt idx="18011">
                  <c:v>0.29864299999999999</c:v>
                </c:pt>
                <c:pt idx="18012">
                  <c:v>0.30657800000000002</c:v>
                </c:pt>
                <c:pt idx="18013">
                  <c:v>0.31079499999999999</c:v>
                </c:pt>
                <c:pt idx="18014">
                  <c:v>0.30849199999999999</c:v>
                </c:pt>
                <c:pt idx="18015">
                  <c:v>0.31075799999999998</c:v>
                </c:pt>
                <c:pt idx="18016">
                  <c:v>0.30312800000000001</c:v>
                </c:pt>
                <c:pt idx="18017">
                  <c:v>0.30104700000000001</c:v>
                </c:pt>
                <c:pt idx="18018">
                  <c:v>0.30956499999999998</c:v>
                </c:pt>
                <c:pt idx="18019">
                  <c:v>0.30594900000000003</c:v>
                </c:pt>
                <c:pt idx="18020">
                  <c:v>0.31389299999999998</c:v>
                </c:pt>
                <c:pt idx="18021">
                  <c:v>0.29749599999999998</c:v>
                </c:pt>
                <c:pt idx="18022">
                  <c:v>0.303674</c:v>
                </c:pt>
                <c:pt idx="18023">
                  <c:v>0.303896</c:v>
                </c:pt>
                <c:pt idx="18024">
                  <c:v>0.302176</c:v>
                </c:pt>
                <c:pt idx="18025">
                  <c:v>0.31067400000000001</c:v>
                </c:pt>
                <c:pt idx="18026">
                  <c:v>0.30505199999999999</c:v>
                </c:pt>
                <c:pt idx="18027">
                  <c:v>0.29362100000000002</c:v>
                </c:pt>
                <c:pt idx="18028">
                  <c:v>0.30213899999999999</c:v>
                </c:pt>
                <c:pt idx="18029">
                  <c:v>0.29910500000000001</c:v>
                </c:pt>
                <c:pt idx="18030">
                  <c:v>0.304894</c:v>
                </c:pt>
                <c:pt idx="18031">
                  <c:v>0.29355700000000001</c:v>
                </c:pt>
                <c:pt idx="18032">
                  <c:v>0.29621999999999998</c:v>
                </c:pt>
                <c:pt idx="18033">
                  <c:v>0.29474899999999998</c:v>
                </c:pt>
                <c:pt idx="18034">
                  <c:v>0.30857499999999999</c:v>
                </c:pt>
                <c:pt idx="18035">
                  <c:v>0.30585600000000002</c:v>
                </c:pt>
                <c:pt idx="18036">
                  <c:v>0.30293399999999998</c:v>
                </c:pt>
                <c:pt idx="18037">
                  <c:v>0.30560700000000002</c:v>
                </c:pt>
                <c:pt idx="18038">
                  <c:v>0.31084099999999998</c:v>
                </c:pt>
                <c:pt idx="18039">
                  <c:v>0.310776</c:v>
                </c:pt>
                <c:pt idx="18040">
                  <c:v>0.29813400000000001</c:v>
                </c:pt>
                <c:pt idx="18041">
                  <c:v>0.30945400000000001</c:v>
                </c:pt>
                <c:pt idx="18042">
                  <c:v>0.30381200000000003</c:v>
                </c:pt>
                <c:pt idx="18043">
                  <c:v>0.30344199999999999</c:v>
                </c:pt>
                <c:pt idx="18044">
                  <c:v>0.30357200000000001</c:v>
                </c:pt>
                <c:pt idx="18045">
                  <c:v>0.296016</c:v>
                </c:pt>
                <c:pt idx="18046">
                  <c:v>0.29917899999999997</c:v>
                </c:pt>
                <c:pt idx="18047">
                  <c:v>0.29835600000000001</c:v>
                </c:pt>
                <c:pt idx="18048">
                  <c:v>0.30469099999999999</c:v>
                </c:pt>
                <c:pt idx="18049">
                  <c:v>0.29780099999999998</c:v>
                </c:pt>
                <c:pt idx="18050">
                  <c:v>0.28991299999999998</c:v>
                </c:pt>
                <c:pt idx="18051">
                  <c:v>0.306809</c:v>
                </c:pt>
                <c:pt idx="18052">
                  <c:v>0.30518099999999998</c:v>
                </c:pt>
                <c:pt idx="18053">
                  <c:v>0.309361</c:v>
                </c:pt>
                <c:pt idx="18054">
                  <c:v>0.31149700000000002</c:v>
                </c:pt>
                <c:pt idx="18055">
                  <c:v>0.30915799999999999</c:v>
                </c:pt>
                <c:pt idx="18056">
                  <c:v>0.30321100000000001</c:v>
                </c:pt>
                <c:pt idx="18057">
                  <c:v>0.302176</c:v>
                </c:pt>
                <c:pt idx="18058">
                  <c:v>0.296821</c:v>
                </c:pt>
                <c:pt idx="18059">
                  <c:v>0.29444399999999998</c:v>
                </c:pt>
                <c:pt idx="18060">
                  <c:v>0.29894799999999999</c:v>
                </c:pt>
                <c:pt idx="18061">
                  <c:v>0.29983599999999999</c:v>
                </c:pt>
                <c:pt idx="18062">
                  <c:v>0.306504</c:v>
                </c:pt>
                <c:pt idx="18063">
                  <c:v>0.30534800000000001</c:v>
                </c:pt>
                <c:pt idx="18064">
                  <c:v>0.30003000000000002</c:v>
                </c:pt>
                <c:pt idx="18065">
                  <c:v>0.29954900000000001</c:v>
                </c:pt>
                <c:pt idx="18066">
                  <c:v>0.306504</c:v>
                </c:pt>
                <c:pt idx="18067">
                  <c:v>0.29825400000000002</c:v>
                </c:pt>
                <c:pt idx="18068">
                  <c:v>0.30325800000000003</c:v>
                </c:pt>
                <c:pt idx="18069">
                  <c:v>0.30059399999999997</c:v>
                </c:pt>
                <c:pt idx="18070">
                  <c:v>0.304423</c:v>
                </c:pt>
                <c:pt idx="18071">
                  <c:v>0.30094599999999999</c:v>
                </c:pt>
                <c:pt idx="18072">
                  <c:v>0.29682999999999998</c:v>
                </c:pt>
                <c:pt idx="18073">
                  <c:v>0.30330400000000002</c:v>
                </c:pt>
                <c:pt idx="18074">
                  <c:v>0.29708899999999999</c:v>
                </c:pt>
                <c:pt idx="18075">
                  <c:v>0.29798599999999997</c:v>
                </c:pt>
                <c:pt idx="18076">
                  <c:v>0.30290600000000001</c:v>
                </c:pt>
                <c:pt idx="18077">
                  <c:v>0.30186099999999999</c:v>
                </c:pt>
                <c:pt idx="18078">
                  <c:v>0.30938900000000003</c:v>
                </c:pt>
                <c:pt idx="18079">
                  <c:v>0.29468499999999997</c:v>
                </c:pt>
                <c:pt idx="18080">
                  <c:v>0.303369</c:v>
                </c:pt>
                <c:pt idx="18081">
                  <c:v>0.29913299999999998</c:v>
                </c:pt>
                <c:pt idx="18082">
                  <c:v>0.307502</c:v>
                </c:pt>
                <c:pt idx="18083">
                  <c:v>0.30163000000000001</c:v>
                </c:pt>
                <c:pt idx="18084">
                  <c:v>0.29558200000000001</c:v>
                </c:pt>
                <c:pt idx="18085">
                  <c:v>0.28522399999999998</c:v>
                </c:pt>
                <c:pt idx="18086">
                  <c:v>0.29847600000000002</c:v>
                </c:pt>
                <c:pt idx="18087">
                  <c:v>0.30366399999999999</c:v>
                </c:pt>
                <c:pt idx="18088">
                  <c:v>0.29352</c:v>
                </c:pt>
                <c:pt idx="18089">
                  <c:v>0.30488500000000002</c:v>
                </c:pt>
                <c:pt idx="18090">
                  <c:v>0.29725600000000002</c:v>
                </c:pt>
                <c:pt idx="18091">
                  <c:v>0.30251800000000001</c:v>
                </c:pt>
                <c:pt idx="18092">
                  <c:v>0.30366399999999999</c:v>
                </c:pt>
                <c:pt idx="18093">
                  <c:v>0.29964200000000002</c:v>
                </c:pt>
                <c:pt idx="18094">
                  <c:v>0.30601299999999998</c:v>
                </c:pt>
                <c:pt idx="18095">
                  <c:v>0.29682999999999998</c:v>
                </c:pt>
                <c:pt idx="18096">
                  <c:v>0.29674699999999998</c:v>
                </c:pt>
                <c:pt idx="18097">
                  <c:v>0.30253600000000003</c:v>
                </c:pt>
                <c:pt idx="18098">
                  <c:v>0.297848</c:v>
                </c:pt>
                <c:pt idx="18099">
                  <c:v>0.30885299999999999</c:v>
                </c:pt>
                <c:pt idx="18100">
                  <c:v>0.29739399999999999</c:v>
                </c:pt>
                <c:pt idx="18101">
                  <c:v>0.296016</c:v>
                </c:pt>
                <c:pt idx="18102">
                  <c:v>0.29880000000000001</c:v>
                </c:pt>
                <c:pt idx="18103">
                  <c:v>0.31317099999999998</c:v>
                </c:pt>
                <c:pt idx="18104">
                  <c:v>0.29935499999999998</c:v>
                </c:pt>
                <c:pt idx="18105">
                  <c:v>0.29573899999999997</c:v>
                </c:pt>
                <c:pt idx="18106">
                  <c:v>0.29596099999999997</c:v>
                </c:pt>
                <c:pt idx="18107">
                  <c:v>0.29423199999999999</c:v>
                </c:pt>
                <c:pt idx="18108">
                  <c:v>0.30118600000000001</c:v>
                </c:pt>
                <c:pt idx="18109">
                  <c:v>0.29611799999999999</c:v>
                </c:pt>
                <c:pt idx="18110">
                  <c:v>0.28823900000000002</c:v>
                </c:pt>
                <c:pt idx="18111">
                  <c:v>0.29144799999999998</c:v>
                </c:pt>
                <c:pt idx="18112">
                  <c:v>0.29985400000000001</c:v>
                </c:pt>
                <c:pt idx="18113">
                  <c:v>0.28947800000000001</c:v>
                </c:pt>
                <c:pt idx="18114">
                  <c:v>0.29781099999999999</c:v>
                </c:pt>
                <c:pt idx="18115">
                  <c:v>0.29986400000000002</c:v>
                </c:pt>
                <c:pt idx="18116">
                  <c:v>0.29427799999999998</c:v>
                </c:pt>
                <c:pt idx="18117">
                  <c:v>0.29139300000000001</c:v>
                </c:pt>
                <c:pt idx="18118">
                  <c:v>0.30007600000000001</c:v>
                </c:pt>
                <c:pt idx="18119">
                  <c:v>0.30804799999999999</c:v>
                </c:pt>
                <c:pt idx="18120">
                  <c:v>0.29318699999999998</c:v>
                </c:pt>
                <c:pt idx="18121">
                  <c:v>0.293325</c:v>
                </c:pt>
                <c:pt idx="18122">
                  <c:v>0.29622900000000002</c:v>
                </c:pt>
                <c:pt idx="18123">
                  <c:v>0.29009800000000002</c:v>
                </c:pt>
                <c:pt idx="18124">
                  <c:v>0.29879099999999997</c:v>
                </c:pt>
                <c:pt idx="18125">
                  <c:v>0.28786</c:v>
                </c:pt>
                <c:pt idx="18126">
                  <c:v>0.30272100000000002</c:v>
                </c:pt>
                <c:pt idx="18127">
                  <c:v>0.30137999999999998</c:v>
                </c:pt>
                <c:pt idx="18128">
                  <c:v>0.29573899999999997</c:v>
                </c:pt>
                <c:pt idx="18129">
                  <c:v>0.28829399999999999</c:v>
                </c:pt>
                <c:pt idx="18130">
                  <c:v>0.29308499999999998</c:v>
                </c:pt>
                <c:pt idx="18131">
                  <c:v>0.29476799999999997</c:v>
                </c:pt>
                <c:pt idx="18132">
                  <c:v>0.28897899999999999</c:v>
                </c:pt>
                <c:pt idx="18133">
                  <c:v>0.30293399999999998</c:v>
                </c:pt>
                <c:pt idx="18134">
                  <c:v>0.29746800000000001</c:v>
                </c:pt>
                <c:pt idx="18135">
                  <c:v>0.29503600000000002</c:v>
                </c:pt>
                <c:pt idx="18136">
                  <c:v>0.28837800000000002</c:v>
                </c:pt>
                <c:pt idx="18137">
                  <c:v>0.30089900000000003</c:v>
                </c:pt>
                <c:pt idx="18138">
                  <c:v>0.297487</c:v>
                </c:pt>
                <c:pt idx="18139">
                  <c:v>0.292105</c:v>
                </c:pt>
                <c:pt idx="18140">
                  <c:v>0.29925299999999999</c:v>
                </c:pt>
                <c:pt idx="18141">
                  <c:v>0.29372300000000001</c:v>
                </c:pt>
                <c:pt idx="18142">
                  <c:v>0.30688300000000002</c:v>
                </c:pt>
                <c:pt idx="18143">
                  <c:v>0.28297699999999998</c:v>
                </c:pt>
                <c:pt idx="18144">
                  <c:v>0.29281699999999999</c:v>
                </c:pt>
                <c:pt idx="18145">
                  <c:v>0.29186400000000001</c:v>
                </c:pt>
                <c:pt idx="18146">
                  <c:v>0.29004200000000002</c:v>
                </c:pt>
                <c:pt idx="18147">
                  <c:v>0.30307299999999998</c:v>
                </c:pt>
                <c:pt idx="18148">
                  <c:v>0.29759799999999997</c:v>
                </c:pt>
                <c:pt idx="18149">
                  <c:v>0.30325800000000003</c:v>
                </c:pt>
                <c:pt idx="18150">
                  <c:v>0.29302</c:v>
                </c:pt>
                <c:pt idx="18151">
                  <c:v>0.29057899999999998</c:v>
                </c:pt>
                <c:pt idx="18152">
                  <c:v>0.296877</c:v>
                </c:pt>
                <c:pt idx="18153">
                  <c:v>0.29647000000000001</c:v>
                </c:pt>
                <c:pt idx="18154">
                  <c:v>0.293325</c:v>
                </c:pt>
                <c:pt idx="18155">
                  <c:v>0.29298299999999999</c:v>
                </c:pt>
                <c:pt idx="18156">
                  <c:v>0.30046499999999998</c:v>
                </c:pt>
                <c:pt idx="18157">
                  <c:v>0.289885</c:v>
                </c:pt>
                <c:pt idx="18158">
                  <c:v>0.29560999999999998</c:v>
                </c:pt>
                <c:pt idx="18159">
                  <c:v>0.29414800000000002</c:v>
                </c:pt>
                <c:pt idx="18160">
                  <c:v>0.30014999999999997</c:v>
                </c:pt>
                <c:pt idx="18161">
                  <c:v>0.297709</c:v>
                </c:pt>
                <c:pt idx="18162">
                  <c:v>0.28834100000000001</c:v>
                </c:pt>
                <c:pt idx="18163">
                  <c:v>0.28959800000000002</c:v>
                </c:pt>
                <c:pt idx="18164">
                  <c:v>0.28398499999999999</c:v>
                </c:pt>
                <c:pt idx="18165">
                  <c:v>0.29147600000000001</c:v>
                </c:pt>
                <c:pt idx="18166">
                  <c:v>0.30257299999999998</c:v>
                </c:pt>
                <c:pt idx="18167">
                  <c:v>0.29372300000000001</c:v>
                </c:pt>
                <c:pt idx="18168">
                  <c:v>0.30322100000000002</c:v>
                </c:pt>
                <c:pt idx="18169">
                  <c:v>0.29829099999999997</c:v>
                </c:pt>
                <c:pt idx="18170">
                  <c:v>0.29282599999999998</c:v>
                </c:pt>
                <c:pt idx="18171">
                  <c:v>0.29669200000000001</c:v>
                </c:pt>
                <c:pt idx="18172">
                  <c:v>0.29994700000000002</c:v>
                </c:pt>
                <c:pt idx="18173">
                  <c:v>0.283495</c:v>
                </c:pt>
                <c:pt idx="18174">
                  <c:v>0.292659</c:v>
                </c:pt>
                <c:pt idx="18175">
                  <c:v>0.293298</c:v>
                </c:pt>
                <c:pt idx="18176">
                  <c:v>0.29379699999999997</c:v>
                </c:pt>
                <c:pt idx="18177">
                  <c:v>0.29910500000000001</c:v>
                </c:pt>
                <c:pt idx="18178">
                  <c:v>0.29295500000000002</c:v>
                </c:pt>
                <c:pt idx="18179">
                  <c:v>0.30346099999999998</c:v>
                </c:pt>
                <c:pt idx="18180">
                  <c:v>0.29645100000000002</c:v>
                </c:pt>
                <c:pt idx="18181">
                  <c:v>0.29877199999999998</c:v>
                </c:pt>
                <c:pt idx="18182">
                  <c:v>0.29393599999999998</c:v>
                </c:pt>
                <c:pt idx="18183">
                  <c:v>0.29854999999999998</c:v>
                </c:pt>
                <c:pt idx="18184">
                  <c:v>0.29498999999999997</c:v>
                </c:pt>
                <c:pt idx="18185">
                  <c:v>0.29047699999999999</c:v>
                </c:pt>
                <c:pt idx="18186">
                  <c:v>0.29850399999999999</c:v>
                </c:pt>
                <c:pt idx="18187">
                  <c:v>0.29567399999999999</c:v>
                </c:pt>
                <c:pt idx="18188">
                  <c:v>0.288914</c:v>
                </c:pt>
                <c:pt idx="18189">
                  <c:v>0.29484199999999999</c:v>
                </c:pt>
                <c:pt idx="18190">
                  <c:v>0.29422199999999998</c:v>
                </c:pt>
                <c:pt idx="18191">
                  <c:v>0.290773</c:v>
                </c:pt>
                <c:pt idx="18192">
                  <c:v>0.29495300000000002</c:v>
                </c:pt>
                <c:pt idx="18193">
                  <c:v>0.28755500000000001</c:v>
                </c:pt>
                <c:pt idx="18194">
                  <c:v>0.29402800000000001</c:v>
                </c:pt>
                <c:pt idx="18195">
                  <c:v>0.29636800000000002</c:v>
                </c:pt>
                <c:pt idx="18196">
                  <c:v>0.29109699999999999</c:v>
                </c:pt>
                <c:pt idx="18197">
                  <c:v>0.29427799999999998</c:v>
                </c:pt>
                <c:pt idx="18198">
                  <c:v>0.30073299999999997</c:v>
                </c:pt>
                <c:pt idx="18199">
                  <c:v>0.292937</c:v>
                </c:pt>
                <c:pt idx="18200">
                  <c:v>0.29366700000000001</c:v>
                </c:pt>
                <c:pt idx="18201">
                  <c:v>0.29064299999999998</c:v>
                </c:pt>
                <c:pt idx="18202">
                  <c:v>0.29547099999999998</c:v>
                </c:pt>
                <c:pt idx="18203">
                  <c:v>0.30326700000000001</c:v>
                </c:pt>
                <c:pt idx="18204">
                  <c:v>0.28629700000000002</c:v>
                </c:pt>
                <c:pt idx="18205">
                  <c:v>0.292576</c:v>
                </c:pt>
                <c:pt idx="18206">
                  <c:v>0.29961399999999999</c:v>
                </c:pt>
                <c:pt idx="18207">
                  <c:v>0.305311</c:v>
                </c:pt>
                <c:pt idx="18208">
                  <c:v>0.28312500000000002</c:v>
                </c:pt>
                <c:pt idx="18209">
                  <c:v>0.289497</c:v>
                </c:pt>
                <c:pt idx="18210">
                  <c:v>0.28356900000000002</c:v>
                </c:pt>
                <c:pt idx="18211">
                  <c:v>0.29838399999999998</c:v>
                </c:pt>
                <c:pt idx="18212">
                  <c:v>0.29297400000000001</c:v>
                </c:pt>
                <c:pt idx="18213">
                  <c:v>0.29206799999999999</c:v>
                </c:pt>
                <c:pt idx="18214">
                  <c:v>0.29355700000000001</c:v>
                </c:pt>
                <c:pt idx="18215">
                  <c:v>0.29729299999999997</c:v>
                </c:pt>
                <c:pt idx="18216">
                  <c:v>0.30690099999999998</c:v>
                </c:pt>
                <c:pt idx="18217">
                  <c:v>0.30148200000000003</c:v>
                </c:pt>
                <c:pt idx="18218">
                  <c:v>0.29409299999999999</c:v>
                </c:pt>
                <c:pt idx="18219">
                  <c:v>0.30838100000000002</c:v>
                </c:pt>
                <c:pt idx="18220">
                  <c:v>0.29539700000000002</c:v>
                </c:pt>
                <c:pt idx="18221">
                  <c:v>0.30602299999999999</c:v>
                </c:pt>
                <c:pt idx="18222">
                  <c:v>0.30319299999999999</c:v>
                </c:pt>
                <c:pt idx="18223">
                  <c:v>0.29658099999999998</c:v>
                </c:pt>
                <c:pt idx="18224">
                  <c:v>0.29489700000000002</c:v>
                </c:pt>
                <c:pt idx="18225">
                  <c:v>0.29172500000000001</c:v>
                </c:pt>
                <c:pt idx="18226">
                  <c:v>0.30142600000000003</c:v>
                </c:pt>
                <c:pt idx="18227">
                  <c:v>0.296821</c:v>
                </c:pt>
                <c:pt idx="18228">
                  <c:v>0.28951500000000002</c:v>
                </c:pt>
                <c:pt idx="18229">
                  <c:v>0.29109699999999999</c:v>
                </c:pt>
                <c:pt idx="18230">
                  <c:v>0.29810599999999998</c:v>
                </c:pt>
                <c:pt idx="18231">
                  <c:v>0.29999300000000001</c:v>
                </c:pt>
                <c:pt idx="18232">
                  <c:v>0.30023300000000003</c:v>
                </c:pt>
                <c:pt idx="18233">
                  <c:v>0.30233300000000002</c:v>
                </c:pt>
                <c:pt idx="18234">
                  <c:v>0.30326700000000001</c:v>
                </c:pt>
                <c:pt idx="18235">
                  <c:v>0.30045500000000003</c:v>
                </c:pt>
                <c:pt idx="18236">
                  <c:v>0.30791800000000003</c:v>
                </c:pt>
                <c:pt idx="18237">
                  <c:v>0.29289100000000001</c:v>
                </c:pt>
                <c:pt idx="18238">
                  <c:v>0.29388900000000001</c:v>
                </c:pt>
                <c:pt idx="18239">
                  <c:v>0.30161100000000002</c:v>
                </c:pt>
                <c:pt idx="18240">
                  <c:v>0.29481400000000002</c:v>
                </c:pt>
                <c:pt idx="18241">
                  <c:v>0.28774899999999998</c:v>
                </c:pt>
                <c:pt idx="18242">
                  <c:v>0.29603499999999999</c:v>
                </c:pt>
                <c:pt idx="18243">
                  <c:v>0.304367</c:v>
                </c:pt>
                <c:pt idx="18244">
                  <c:v>0.30333199999999999</c:v>
                </c:pt>
                <c:pt idx="18245">
                  <c:v>0.29052299999999998</c:v>
                </c:pt>
                <c:pt idx="18246">
                  <c:v>0.31001800000000002</c:v>
                </c:pt>
                <c:pt idx="18247">
                  <c:v>0.29803200000000002</c:v>
                </c:pt>
                <c:pt idx="18248">
                  <c:v>0.29469400000000001</c:v>
                </c:pt>
                <c:pt idx="18249">
                  <c:v>0.296516</c:v>
                </c:pt>
                <c:pt idx="18250">
                  <c:v>0.29732999999999998</c:v>
                </c:pt>
                <c:pt idx="18251">
                  <c:v>0.30047400000000002</c:v>
                </c:pt>
                <c:pt idx="18252">
                  <c:v>0.29732999999999998</c:v>
                </c:pt>
                <c:pt idx="18253">
                  <c:v>0.30632799999999999</c:v>
                </c:pt>
                <c:pt idx="18254">
                  <c:v>0.296072</c:v>
                </c:pt>
                <c:pt idx="18255">
                  <c:v>0.30237900000000001</c:v>
                </c:pt>
                <c:pt idx="18256">
                  <c:v>0.29954900000000001</c:v>
                </c:pt>
                <c:pt idx="18257">
                  <c:v>0.308473</c:v>
                </c:pt>
                <c:pt idx="18258">
                  <c:v>0.30075099999999999</c:v>
                </c:pt>
                <c:pt idx="18259">
                  <c:v>0.305865</c:v>
                </c:pt>
                <c:pt idx="18260">
                  <c:v>0.290468</c:v>
                </c:pt>
                <c:pt idx="18261">
                  <c:v>0.29630299999999998</c:v>
                </c:pt>
                <c:pt idx="18262">
                  <c:v>0.29336200000000001</c:v>
                </c:pt>
                <c:pt idx="18263">
                  <c:v>0.30420999999999998</c:v>
                </c:pt>
                <c:pt idx="18264">
                  <c:v>0.30679000000000001</c:v>
                </c:pt>
                <c:pt idx="18265">
                  <c:v>0.29294599999999998</c:v>
                </c:pt>
                <c:pt idx="18266">
                  <c:v>0.29186400000000001</c:v>
                </c:pt>
                <c:pt idx="18267">
                  <c:v>0.29783799999999999</c:v>
                </c:pt>
                <c:pt idx="18268">
                  <c:v>0.29854999999999998</c:v>
                </c:pt>
                <c:pt idx="18269">
                  <c:v>0.28999599999999998</c:v>
                </c:pt>
                <c:pt idx="18270">
                  <c:v>0.30077900000000002</c:v>
                </c:pt>
                <c:pt idx="18271">
                  <c:v>0.300178</c:v>
                </c:pt>
                <c:pt idx="18272">
                  <c:v>0.29738500000000001</c:v>
                </c:pt>
                <c:pt idx="18273">
                  <c:v>0.29478599999999999</c:v>
                </c:pt>
                <c:pt idx="18274">
                  <c:v>0.31371700000000002</c:v>
                </c:pt>
                <c:pt idx="18275">
                  <c:v>0.29408400000000001</c:v>
                </c:pt>
                <c:pt idx="18276">
                  <c:v>0.30233300000000002</c:v>
                </c:pt>
                <c:pt idx="18277">
                  <c:v>0.29416700000000001</c:v>
                </c:pt>
                <c:pt idx="18278">
                  <c:v>0.29680299999999998</c:v>
                </c:pt>
                <c:pt idx="18279">
                  <c:v>0.30485699999999999</c:v>
                </c:pt>
                <c:pt idx="18280">
                  <c:v>0.29241899999999998</c:v>
                </c:pt>
                <c:pt idx="18281">
                  <c:v>0.29131899999999999</c:v>
                </c:pt>
                <c:pt idx="18282">
                  <c:v>0.29575800000000002</c:v>
                </c:pt>
                <c:pt idx="18283">
                  <c:v>0.30366399999999999</c:v>
                </c:pt>
                <c:pt idx="18284">
                  <c:v>0.29533199999999998</c:v>
                </c:pt>
                <c:pt idx="18285">
                  <c:v>0.303174</c:v>
                </c:pt>
                <c:pt idx="18286">
                  <c:v>0.29519299999999998</c:v>
                </c:pt>
                <c:pt idx="18287">
                  <c:v>0.306587</c:v>
                </c:pt>
                <c:pt idx="18288">
                  <c:v>0.304894</c:v>
                </c:pt>
                <c:pt idx="18289">
                  <c:v>0.30633700000000003</c:v>
                </c:pt>
                <c:pt idx="18290">
                  <c:v>0.29626599999999997</c:v>
                </c:pt>
                <c:pt idx="18291">
                  <c:v>0.30744700000000003</c:v>
                </c:pt>
                <c:pt idx="18292">
                  <c:v>0.30870500000000001</c:v>
                </c:pt>
                <c:pt idx="18293">
                  <c:v>0.30509799999999998</c:v>
                </c:pt>
                <c:pt idx="18294">
                  <c:v>0.30936999999999998</c:v>
                </c:pt>
                <c:pt idx="18295">
                  <c:v>0.29831000000000002</c:v>
                </c:pt>
                <c:pt idx="18296">
                  <c:v>0.29647000000000001</c:v>
                </c:pt>
                <c:pt idx="18297">
                  <c:v>0.30369200000000002</c:v>
                </c:pt>
                <c:pt idx="18298">
                  <c:v>0.29757899999999998</c:v>
                </c:pt>
                <c:pt idx="18299">
                  <c:v>0.30371100000000001</c:v>
                </c:pt>
                <c:pt idx="18300">
                  <c:v>0.30161100000000002</c:v>
                </c:pt>
                <c:pt idx="18301">
                  <c:v>0.30012299999999997</c:v>
                </c:pt>
                <c:pt idx="18302">
                  <c:v>0.29684899999999997</c:v>
                </c:pt>
                <c:pt idx="18303">
                  <c:v>0.30117699999999997</c:v>
                </c:pt>
                <c:pt idx="18304">
                  <c:v>0.30522700000000003</c:v>
                </c:pt>
                <c:pt idx="18305">
                  <c:v>0.30481999999999998</c:v>
                </c:pt>
                <c:pt idx="18306">
                  <c:v>0.30913000000000002</c:v>
                </c:pt>
                <c:pt idx="18307">
                  <c:v>0.31147900000000001</c:v>
                </c:pt>
                <c:pt idx="18308">
                  <c:v>0.30294300000000002</c:v>
                </c:pt>
                <c:pt idx="18309">
                  <c:v>0.300344</c:v>
                </c:pt>
                <c:pt idx="18310">
                  <c:v>0.30298900000000001</c:v>
                </c:pt>
                <c:pt idx="18311">
                  <c:v>0.29488799999999998</c:v>
                </c:pt>
                <c:pt idx="18312">
                  <c:v>0.30151</c:v>
                </c:pt>
                <c:pt idx="18313">
                  <c:v>0.31066500000000002</c:v>
                </c:pt>
                <c:pt idx="18314">
                  <c:v>0.30027999999999999</c:v>
                </c:pt>
                <c:pt idx="18315">
                  <c:v>0.30820500000000001</c:v>
                </c:pt>
                <c:pt idx="18316">
                  <c:v>0.30040899999999998</c:v>
                </c:pt>
                <c:pt idx="18317">
                  <c:v>0.30080699999999999</c:v>
                </c:pt>
                <c:pt idx="18318">
                  <c:v>0.30108400000000002</c:v>
                </c:pt>
                <c:pt idx="18319">
                  <c:v>0.304894</c:v>
                </c:pt>
                <c:pt idx="18320">
                  <c:v>0.29731099999999999</c:v>
                </c:pt>
                <c:pt idx="18321">
                  <c:v>0.29328799999999999</c:v>
                </c:pt>
                <c:pt idx="18322">
                  <c:v>0.304284</c:v>
                </c:pt>
                <c:pt idx="18323">
                  <c:v>0.31721300000000002</c:v>
                </c:pt>
                <c:pt idx="18324">
                  <c:v>0.30140800000000001</c:v>
                </c:pt>
                <c:pt idx="18325">
                  <c:v>0.30129699999999998</c:v>
                </c:pt>
                <c:pt idx="18326">
                  <c:v>0.29736699999999999</c:v>
                </c:pt>
                <c:pt idx="18327">
                  <c:v>0.30647600000000003</c:v>
                </c:pt>
                <c:pt idx="18328">
                  <c:v>0.30777100000000002</c:v>
                </c:pt>
                <c:pt idx="18329">
                  <c:v>0.30351600000000001</c:v>
                </c:pt>
                <c:pt idx="18330">
                  <c:v>0.31023000000000001</c:v>
                </c:pt>
                <c:pt idx="18331">
                  <c:v>0.30627199999999999</c:v>
                </c:pt>
                <c:pt idx="18332">
                  <c:v>0.30233300000000002</c:v>
                </c:pt>
                <c:pt idx="18333">
                  <c:v>0.297404</c:v>
                </c:pt>
                <c:pt idx="18334">
                  <c:v>0.299151</c:v>
                </c:pt>
                <c:pt idx="18335">
                  <c:v>0.30291499999999999</c:v>
                </c:pt>
                <c:pt idx="18336">
                  <c:v>0.301454</c:v>
                </c:pt>
                <c:pt idx="18337">
                  <c:v>0.30286000000000002</c:v>
                </c:pt>
                <c:pt idx="18338">
                  <c:v>0.29997499999999999</c:v>
                </c:pt>
                <c:pt idx="18339">
                  <c:v>0.29625699999999999</c:v>
                </c:pt>
                <c:pt idx="18340">
                  <c:v>0.30330400000000002</c:v>
                </c:pt>
                <c:pt idx="18341">
                  <c:v>0.31401299999999999</c:v>
                </c:pt>
                <c:pt idx="18342">
                  <c:v>0.30618000000000001</c:v>
                </c:pt>
                <c:pt idx="18343">
                  <c:v>0.299207</c:v>
                </c:pt>
                <c:pt idx="18344">
                  <c:v>0.30205500000000002</c:v>
                </c:pt>
                <c:pt idx="18345">
                  <c:v>0.30991600000000002</c:v>
                </c:pt>
                <c:pt idx="18346">
                  <c:v>0.309888</c:v>
                </c:pt>
                <c:pt idx="18347">
                  <c:v>0.30079800000000001</c:v>
                </c:pt>
                <c:pt idx="18348">
                  <c:v>0.30208299999999999</c:v>
                </c:pt>
                <c:pt idx="18349">
                  <c:v>0.30692900000000001</c:v>
                </c:pt>
                <c:pt idx="18350">
                  <c:v>0.31040600000000002</c:v>
                </c:pt>
                <c:pt idx="18351">
                  <c:v>0.30064000000000002</c:v>
                </c:pt>
                <c:pt idx="18352">
                  <c:v>0.30491299999999999</c:v>
                </c:pt>
                <c:pt idx="18353">
                  <c:v>0.30732700000000002</c:v>
                </c:pt>
                <c:pt idx="18354">
                  <c:v>0.30676199999999998</c:v>
                </c:pt>
                <c:pt idx="18355">
                  <c:v>0.29780099999999998</c:v>
                </c:pt>
                <c:pt idx="18356">
                  <c:v>0.29694999999999999</c:v>
                </c:pt>
                <c:pt idx="18357">
                  <c:v>0.29860599999999998</c:v>
                </c:pt>
                <c:pt idx="18358">
                  <c:v>0.30977700000000002</c:v>
                </c:pt>
                <c:pt idx="18359">
                  <c:v>0.30064999999999997</c:v>
                </c:pt>
                <c:pt idx="18360">
                  <c:v>0.30652200000000002</c:v>
                </c:pt>
                <c:pt idx="18361">
                  <c:v>0.313911</c:v>
                </c:pt>
                <c:pt idx="18362">
                  <c:v>0.30390499999999998</c:v>
                </c:pt>
                <c:pt idx="18363">
                  <c:v>0.30790899999999999</c:v>
                </c:pt>
                <c:pt idx="18364">
                  <c:v>0.30559700000000001</c:v>
                </c:pt>
                <c:pt idx="18365">
                  <c:v>0.29831000000000002</c:v>
                </c:pt>
                <c:pt idx="18366">
                  <c:v>0.299207</c:v>
                </c:pt>
                <c:pt idx="18367">
                  <c:v>0.304811</c:v>
                </c:pt>
                <c:pt idx="18368">
                  <c:v>0.30126900000000001</c:v>
                </c:pt>
                <c:pt idx="18369">
                  <c:v>0.30574499999999999</c:v>
                </c:pt>
                <c:pt idx="18370">
                  <c:v>0.31433699999999998</c:v>
                </c:pt>
                <c:pt idx="18371">
                  <c:v>0.30912099999999998</c:v>
                </c:pt>
                <c:pt idx="18372">
                  <c:v>0.30562499999999998</c:v>
                </c:pt>
                <c:pt idx="18373">
                  <c:v>0.30731700000000001</c:v>
                </c:pt>
                <c:pt idx="18374">
                  <c:v>0.30805700000000003</c:v>
                </c:pt>
                <c:pt idx="18375">
                  <c:v>0.303452</c:v>
                </c:pt>
                <c:pt idx="18376">
                  <c:v>0.29620099999999999</c:v>
                </c:pt>
                <c:pt idx="18377">
                  <c:v>0.30376599999999998</c:v>
                </c:pt>
                <c:pt idx="18378">
                  <c:v>0.30987900000000002</c:v>
                </c:pt>
                <c:pt idx="18379">
                  <c:v>0.30789100000000003</c:v>
                </c:pt>
                <c:pt idx="18380">
                  <c:v>0.30887999999999999</c:v>
                </c:pt>
                <c:pt idx="18381">
                  <c:v>0.30434</c:v>
                </c:pt>
                <c:pt idx="18382">
                  <c:v>0.29676599999999997</c:v>
                </c:pt>
                <c:pt idx="18383">
                  <c:v>0.30841800000000003</c:v>
                </c:pt>
                <c:pt idx="18384">
                  <c:v>0.309195</c:v>
                </c:pt>
                <c:pt idx="18385">
                  <c:v>0.30364600000000003</c:v>
                </c:pt>
                <c:pt idx="18386">
                  <c:v>0.30080699999999999</c:v>
                </c:pt>
                <c:pt idx="18387">
                  <c:v>0.30432100000000001</c:v>
                </c:pt>
                <c:pt idx="18388">
                  <c:v>0.29364000000000001</c:v>
                </c:pt>
                <c:pt idx="18389">
                  <c:v>0.30638300000000002</c:v>
                </c:pt>
                <c:pt idx="18390">
                  <c:v>0.295489</c:v>
                </c:pt>
                <c:pt idx="18391">
                  <c:v>0.30760399999999999</c:v>
                </c:pt>
                <c:pt idx="18392">
                  <c:v>0.30989800000000001</c:v>
                </c:pt>
                <c:pt idx="18393">
                  <c:v>0.30073299999999997</c:v>
                </c:pt>
                <c:pt idx="18394">
                  <c:v>0.30505199999999999</c:v>
                </c:pt>
                <c:pt idx="18395">
                  <c:v>0.29359400000000002</c:v>
                </c:pt>
                <c:pt idx="18396">
                  <c:v>0.30096400000000001</c:v>
                </c:pt>
                <c:pt idx="18397">
                  <c:v>0.31006400000000001</c:v>
                </c:pt>
                <c:pt idx="18398">
                  <c:v>0.29936400000000002</c:v>
                </c:pt>
                <c:pt idx="18399">
                  <c:v>0.30441400000000002</c:v>
                </c:pt>
                <c:pt idx="18400">
                  <c:v>0.302037</c:v>
                </c:pt>
                <c:pt idx="18401">
                  <c:v>0.31237599999999999</c:v>
                </c:pt>
                <c:pt idx="18402">
                  <c:v>0.29955799999999999</c:v>
                </c:pt>
                <c:pt idx="18403">
                  <c:v>0.29891099999999998</c:v>
                </c:pt>
                <c:pt idx="18404">
                  <c:v>0.295489</c:v>
                </c:pt>
                <c:pt idx="18405">
                  <c:v>0.31034099999999998</c:v>
                </c:pt>
                <c:pt idx="18406">
                  <c:v>0.30372900000000003</c:v>
                </c:pt>
                <c:pt idx="18407">
                  <c:v>0.30833500000000003</c:v>
                </c:pt>
                <c:pt idx="18408">
                  <c:v>0.30045500000000003</c:v>
                </c:pt>
                <c:pt idx="18409">
                  <c:v>0.30601299999999998</c:v>
                </c:pt>
                <c:pt idx="18410">
                  <c:v>0.29514699999999999</c:v>
                </c:pt>
                <c:pt idx="18411">
                  <c:v>0.30943500000000002</c:v>
                </c:pt>
                <c:pt idx="18412">
                  <c:v>0.29921599999999998</c:v>
                </c:pt>
                <c:pt idx="18413">
                  <c:v>0.30384</c:v>
                </c:pt>
                <c:pt idx="18414">
                  <c:v>0.30501499999999998</c:v>
                </c:pt>
                <c:pt idx="18415">
                  <c:v>0.30454300000000001</c:v>
                </c:pt>
                <c:pt idx="18416">
                  <c:v>0.31531700000000001</c:v>
                </c:pt>
                <c:pt idx="18417">
                  <c:v>0.29985400000000001</c:v>
                </c:pt>
                <c:pt idx="18418">
                  <c:v>0.29988199999999998</c:v>
                </c:pt>
                <c:pt idx="18419">
                  <c:v>0.308751</c:v>
                </c:pt>
                <c:pt idx="18420">
                  <c:v>0.305782</c:v>
                </c:pt>
                <c:pt idx="18421">
                  <c:v>0.30835299999999999</c:v>
                </c:pt>
                <c:pt idx="18422">
                  <c:v>0.30424699999999999</c:v>
                </c:pt>
                <c:pt idx="18423">
                  <c:v>0.29466599999999998</c:v>
                </c:pt>
                <c:pt idx="18424">
                  <c:v>0.30024299999999998</c:v>
                </c:pt>
                <c:pt idx="18425">
                  <c:v>0.30226799999999998</c:v>
                </c:pt>
                <c:pt idx="18426">
                  <c:v>0.30802000000000002</c:v>
                </c:pt>
                <c:pt idx="18427">
                  <c:v>0.30005799999999999</c:v>
                </c:pt>
                <c:pt idx="18428">
                  <c:v>0.30817699999999998</c:v>
                </c:pt>
                <c:pt idx="18429">
                  <c:v>0.29960500000000001</c:v>
                </c:pt>
                <c:pt idx="18430">
                  <c:v>0.30401600000000001</c:v>
                </c:pt>
                <c:pt idx="18431">
                  <c:v>0.30763200000000002</c:v>
                </c:pt>
                <c:pt idx="18432">
                  <c:v>0.30838100000000002</c:v>
                </c:pt>
                <c:pt idx="18433">
                  <c:v>0.30801099999999998</c:v>
                </c:pt>
                <c:pt idx="18434">
                  <c:v>0.30916700000000003</c:v>
                </c:pt>
                <c:pt idx="18435">
                  <c:v>0.29469400000000001</c:v>
                </c:pt>
                <c:pt idx="18436">
                  <c:v>0.30696600000000002</c:v>
                </c:pt>
                <c:pt idx="18437">
                  <c:v>0.29911399999999999</c:v>
                </c:pt>
                <c:pt idx="18438">
                  <c:v>0.29853200000000002</c:v>
                </c:pt>
                <c:pt idx="18439">
                  <c:v>0.304506</c:v>
                </c:pt>
                <c:pt idx="18440">
                  <c:v>0.31010100000000002</c:v>
                </c:pt>
                <c:pt idx="18441">
                  <c:v>0.30390499999999998</c:v>
                </c:pt>
                <c:pt idx="18442">
                  <c:v>0.30629099999999998</c:v>
                </c:pt>
                <c:pt idx="18443">
                  <c:v>0.30740099999999998</c:v>
                </c:pt>
                <c:pt idx="18444">
                  <c:v>0.29960500000000001</c:v>
                </c:pt>
                <c:pt idx="18445">
                  <c:v>0.30321100000000001</c:v>
                </c:pt>
                <c:pt idx="18446">
                  <c:v>0.30184299999999997</c:v>
                </c:pt>
                <c:pt idx="18447">
                  <c:v>0.30311900000000003</c:v>
                </c:pt>
                <c:pt idx="18448">
                  <c:v>0.30829800000000002</c:v>
                </c:pt>
                <c:pt idx="18449">
                  <c:v>0.30763200000000002</c:v>
                </c:pt>
                <c:pt idx="18450">
                  <c:v>0.30023300000000003</c:v>
                </c:pt>
                <c:pt idx="18451">
                  <c:v>0.30372900000000003</c:v>
                </c:pt>
                <c:pt idx="18452">
                  <c:v>0.29670099999999999</c:v>
                </c:pt>
                <c:pt idx="18453">
                  <c:v>0.30629099999999998</c:v>
                </c:pt>
                <c:pt idx="18454">
                  <c:v>0.29567399999999999</c:v>
                </c:pt>
                <c:pt idx="18455">
                  <c:v>0.30782599999999999</c:v>
                </c:pt>
                <c:pt idx="18456">
                  <c:v>0.30283199999999999</c:v>
                </c:pt>
                <c:pt idx="18457">
                  <c:v>0.30575400000000003</c:v>
                </c:pt>
                <c:pt idx="18458">
                  <c:v>0.30992500000000001</c:v>
                </c:pt>
                <c:pt idx="18459">
                  <c:v>0.304867</c:v>
                </c:pt>
                <c:pt idx="18460">
                  <c:v>0.30146299999999998</c:v>
                </c:pt>
                <c:pt idx="18461">
                  <c:v>0.30597600000000003</c:v>
                </c:pt>
                <c:pt idx="18462">
                  <c:v>0.30440400000000001</c:v>
                </c:pt>
                <c:pt idx="18463">
                  <c:v>0.294518</c:v>
                </c:pt>
                <c:pt idx="18464">
                  <c:v>0.30130600000000002</c:v>
                </c:pt>
                <c:pt idx="18465">
                  <c:v>0.29772700000000002</c:v>
                </c:pt>
                <c:pt idx="18466">
                  <c:v>0.30485699999999999</c:v>
                </c:pt>
                <c:pt idx="18467">
                  <c:v>0.31007299999999999</c:v>
                </c:pt>
                <c:pt idx="18468">
                  <c:v>0.30473699999999998</c:v>
                </c:pt>
                <c:pt idx="18469">
                  <c:v>0.29950300000000002</c:v>
                </c:pt>
                <c:pt idx="18470">
                  <c:v>0.30308200000000002</c:v>
                </c:pt>
                <c:pt idx="18471">
                  <c:v>0.29750500000000002</c:v>
                </c:pt>
                <c:pt idx="18472">
                  <c:v>0.30544900000000003</c:v>
                </c:pt>
                <c:pt idx="18473">
                  <c:v>0.30871399999999999</c:v>
                </c:pt>
                <c:pt idx="18474">
                  <c:v>0.29438900000000001</c:v>
                </c:pt>
                <c:pt idx="18475">
                  <c:v>0.30190699999999998</c:v>
                </c:pt>
                <c:pt idx="18476">
                  <c:v>0.30573600000000001</c:v>
                </c:pt>
                <c:pt idx="18477">
                  <c:v>0.296211</c:v>
                </c:pt>
                <c:pt idx="18478">
                  <c:v>0.30094599999999999</c:v>
                </c:pt>
                <c:pt idx="18479">
                  <c:v>0.29308499999999998</c:v>
                </c:pt>
                <c:pt idx="18480">
                  <c:v>0.29976199999999997</c:v>
                </c:pt>
                <c:pt idx="18481">
                  <c:v>0.308668</c:v>
                </c:pt>
                <c:pt idx="18482">
                  <c:v>0.29696899999999998</c:v>
                </c:pt>
                <c:pt idx="18483">
                  <c:v>0.302564</c:v>
                </c:pt>
                <c:pt idx="18484">
                  <c:v>0.29879099999999997</c:v>
                </c:pt>
                <c:pt idx="18485">
                  <c:v>0.311664</c:v>
                </c:pt>
                <c:pt idx="18486">
                  <c:v>0.29649700000000001</c:v>
                </c:pt>
                <c:pt idx="18487">
                  <c:v>0.30784400000000001</c:v>
                </c:pt>
                <c:pt idx="18488">
                  <c:v>0.29313099999999997</c:v>
                </c:pt>
                <c:pt idx="18489">
                  <c:v>0.289155</c:v>
                </c:pt>
                <c:pt idx="18490">
                  <c:v>0.31226500000000001</c:v>
                </c:pt>
                <c:pt idx="18491">
                  <c:v>0.30610599999999999</c:v>
                </c:pt>
                <c:pt idx="18492">
                  <c:v>0.30182399999999998</c:v>
                </c:pt>
                <c:pt idx="18493">
                  <c:v>0.309944</c:v>
                </c:pt>
                <c:pt idx="18494">
                  <c:v>0.29855999999999999</c:v>
                </c:pt>
                <c:pt idx="18495">
                  <c:v>0.30633700000000003</c:v>
                </c:pt>
                <c:pt idx="18496">
                  <c:v>0.30218499999999998</c:v>
                </c:pt>
                <c:pt idx="18497">
                  <c:v>0.306809</c:v>
                </c:pt>
                <c:pt idx="18498">
                  <c:v>0.31279200000000001</c:v>
                </c:pt>
                <c:pt idx="18499">
                  <c:v>0.29709799999999997</c:v>
                </c:pt>
                <c:pt idx="18500">
                  <c:v>0.30094599999999999</c:v>
                </c:pt>
                <c:pt idx="18501">
                  <c:v>0.290329</c:v>
                </c:pt>
                <c:pt idx="18502">
                  <c:v>0.30969400000000002</c:v>
                </c:pt>
                <c:pt idx="18503">
                  <c:v>0.30672500000000003</c:v>
                </c:pt>
                <c:pt idx="18504">
                  <c:v>0.301676</c:v>
                </c:pt>
                <c:pt idx="18505">
                  <c:v>0.29833799999999999</c:v>
                </c:pt>
                <c:pt idx="18506">
                  <c:v>0.30484800000000001</c:v>
                </c:pt>
                <c:pt idx="18507">
                  <c:v>0.29949399999999998</c:v>
                </c:pt>
                <c:pt idx="18508">
                  <c:v>0.30170400000000003</c:v>
                </c:pt>
                <c:pt idx="18509">
                  <c:v>0.30042799999999997</c:v>
                </c:pt>
                <c:pt idx="18510">
                  <c:v>0.30130600000000002</c:v>
                </c:pt>
                <c:pt idx="18511">
                  <c:v>0.298597</c:v>
                </c:pt>
                <c:pt idx="18512">
                  <c:v>0.29440699999999997</c:v>
                </c:pt>
                <c:pt idx="18513">
                  <c:v>0.29971599999999998</c:v>
                </c:pt>
                <c:pt idx="18514">
                  <c:v>0.29378799999999999</c:v>
                </c:pt>
                <c:pt idx="18515">
                  <c:v>0.29676599999999997</c:v>
                </c:pt>
                <c:pt idx="18516">
                  <c:v>0.30163000000000001</c:v>
                </c:pt>
                <c:pt idx="18517">
                  <c:v>0.302425</c:v>
                </c:pt>
                <c:pt idx="18518">
                  <c:v>0.31506699999999999</c:v>
                </c:pt>
                <c:pt idx="18519">
                  <c:v>0.30223100000000003</c:v>
                </c:pt>
                <c:pt idx="18520">
                  <c:v>0.30014999999999997</c:v>
                </c:pt>
                <c:pt idx="18521">
                  <c:v>0.29216900000000001</c:v>
                </c:pt>
                <c:pt idx="18522">
                  <c:v>0.30112100000000003</c:v>
                </c:pt>
                <c:pt idx="18523">
                  <c:v>0.30003000000000002</c:v>
                </c:pt>
                <c:pt idx="18524">
                  <c:v>0.29810599999999998</c:v>
                </c:pt>
                <c:pt idx="18525">
                  <c:v>0.30206499999999997</c:v>
                </c:pt>
                <c:pt idx="18526">
                  <c:v>0.29940099999999997</c:v>
                </c:pt>
                <c:pt idx="18527">
                  <c:v>0.29408400000000001</c:v>
                </c:pt>
                <c:pt idx="18528">
                  <c:v>0.298597</c:v>
                </c:pt>
                <c:pt idx="18529">
                  <c:v>0.29327900000000001</c:v>
                </c:pt>
                <c:pt idx="18530">
                  <c:v>0.29676599999999997</c:v>
                </c:pt>
                <c:pt idx="18531">
                  <c:v>0.30040899999999998</c:v>
                </c:pt>
                <c:pt idx="18532">
                  <c:v>0.29262199999999999</c:v>
                </c:pt>
                <c:pt idx="18533">
                  <c:v>0.293991</c:v>
                </c:pt>
                <c:pt idx="18534">
                  <c:v>0.30566199999999999</c:v>
                </c:pt>
                <c:pt idx="18535">
                  <c:v>0.301593</c:v>
                </c:pt>
                <c:pt idx="18536">
                  <c:v>0.30924099999999999</c:v>
                </c:pt>
                <c:pt idx="18537">
                  <c:v>0.311386</c:v>
                </c:pt>
                <c:pt idx="18538">
                  <c:v>0.28809099999999999</c:v>
                </c:pt>
                <c:pt idx="18539">
                  <c:v>0.30588399999999999</c:v>
                </c:pt>
                <c:pt idx="18540">
                  <c:v>0.29672900000000002</c:v>
                </c:pt>
                <c:pt idx="18541">
                  <c:v>0.29363</c:v>
                </c:pt>
                <c:pt idx="18542">
                  <c:v>0.29832799999999998</c:v>
                </c:pt>
                <c:pt idx="18543">
                  <c:v>0.298458</c:v>
                </c:pt>
                <c:pt idx="18544">
                  <c:v>0.29781999999999997</c:v>
                </c:pt>
                <c:pt idx="18545">
                  <c:v>0.29608099999999998</c:v>
                </c:pt>
                <c:pt idx="18546">
                  <c:v>0.29522100000000001</c:v>
                </c:pt>
                <c:pt idx="18547">
                  <c:v>0.29291800000000001</c:v>
                </c:pt>
                <c:pt idx="18548">
                  <c:v>0.30401600000000001</c:v>
                </c:pt>
                <c:pt idx="18549">
                  <c:v>0.29645100000000002</c:v>
                </c:pt>
                <c:pt idx="18550">
                  <c:v>0.30432999999999999</c:v>
                </c:pt>
                <c:pt idx="18551">
                  <c:v>0.29716300000000001</c:v>
                </c:pt>
                <c:pt idx="18552">
                  <c:v>0.30506100000000003</c:v>
                </c:pt>
                <c:pt idx="18553">
                  <c:v>0.30500500000000003</c:v>
                </c:pt>
                <c:pt idx="18554">
                  <c:v>0.295684</c:v>
                </c:pt>
                <c:pt idx="18555">
                  <c:v>0.302176</c:v>
                </c:pt>
                <c:pt idx="18556">
                  <c:v>0.29993799999999998</c:v>
                </c:pt>
                <c:pt idx="18557">
                  <c:v>0.29578500000000002</c:v>
                </c:pt>
                <c:pt idx="18558">
                  <c:v>0.30008600000000002</c:v>
                </c:pt>
                <c:pt idx="18559">
                  <c:v>0.307697</c:v>
                </c:pt>
                <c:pt idx="18560">
                  <c:v>0.30212</c:v>
                </c:pt>
                <c:pt idx="18561">
                  <c:v>0.29873499999999997</c:v>
                </c:pt>
                <c:pt idx="18562">
                  <c:v>0.30713200000000002</c:v>
                </c:pt>
                <c:pt idx="18563">
                  <c:v>0.29437000000000002</c:v>
                </c:pt>
                <c:pt idx="18564">
                  <c:v>0.29692299999999999</c:v>
                </c:pt>
                <c:pt idx="18565">
                  <c:v>0.29481400000000002</c:v>
                </c:pt>
                <c:pt idx="18566">
                  <c:v>0.30273</c:v>
                </c:pt>
                <c:pt idx="18567">
                  <c:v>0.30730800000000003</c:v>
                </c:pt>
                <c:pt idx="18568">
                  <c:v>0.30534800000000001</c:v>
                </c:pt>
                <c:pt idx="18569">
                  <c:v>0.30338700000000002</c:v>
                </c:pt>
                <c:pt idx="18570">
                  <c:v>0.302647</c:v>
                </c:pt>
                <c:pt idx="18571">
                  <c:v>0.29628500000000002</c:v>
                </c:pt>
                <c:pt idx="18572">
                  <c:v>0.30574499999999999</c:v>
                </c:pt>
                <c:pt idx="18573">
                  <c:v>0.30107499999999998</c:v>
                </c:pt>
                <c:pt idx="18574">
                  <c:v>0.298402</c:v>
                </c:pt>
                <c:pt idx="18575">
                  <c:v>0.29739399999999999</c:v>
                </c:pt>
                <c:pt idx="18576">
                  <c:v>0.30002099999999998</c:v>
                </c:pt>
                <c:pt idx="18577">
                  <c:v>0.298402</c:v>
                </c:pt>
                <c:pt idx="18578">
                  <c:v>0.29646</c:v>
                </c:pt>
                <c:pt idx="18579">
                  <c:v>0.30319299999999999</c:v>
                </c:pt>
                <c:pt idx="18580">
                  <c:v>0.30185200000000001</c:v>
                </c:pt>
                <c:pt idx="18581">
                  <c:v>0.30430299999999999</c:v>
                </c:pt>
                <c:pt idx="18582">
                  <c:v>0.30215700000000001</c:v>
                </c:pt>
                <c:pt idx="18583">
                  <c:v>0.29377799999999998</c:v>
                </c:pt>
                <c:pt idx="18584">
                  <c:v>0.30458000000000002</c:v>
                </c:pt>
                <c:pt idx="18585">
                  <c:v>0.28675899999999999</c:v>
                </c:pt>
                <c:pt idx="18586">
                  <c:v>0.30777100000000002</c:v>
                </c:pt>
                <c:pt idx="18587">
                  <c:v>0.30386800000000003</c:v>
                </c:pt>
                <c:pt idx="18588">
                  <c:v>0.29640499999999997</c:v>
                </c:pt>
                <c:pt idx="18589">
                  <c:v>0.30347000000000002</c:v>
                </c:pt>
                <c:pt idx="18590">
                  <c:v>0.30117699999999997</c:v>
                </c:pt>
                <c:pt idx="18591">
                  <c:v>0.29943799999999998</c:v>
                </c:pt>
                <c:pt idx="18592">
                  <c:v>0.29572999999999999</c:v>
                </c:pt>
                <c:pt idx="18593">
                  <c:v>0.30049199999999998</c:v>
                </c:pt>
                <c:pt idx="18594">
                  <c:v>0.29624800000000001</c:v>
                </c:pt>
                <c:pt idx="18595">
                  <c:v>0.300261</c:v>
                </c:pt>
                <c:pt idx="18596">
                  <c:v>0.296738</c:v>
                </c:pt>
                <c:pt idx="18597">
                  <c:v>0.29313099999999997</c:v>
                </c:pt>
                <c:pt idx="18598">
                  <c:v>0.30558800000000003</c:v>
                </c:pt>
                <c:pt idx="18599">
                  <c:v>0.29870799999999997</c:v>
                </c:pt>
                <c:pt idx="18600">
                  <c:v>0.30730800000000003</c:v>
                </c:pt>
                <c:pt idx="18601">
                  <c:v>0.29458299999999998</c:v>
                </c:pt>
                <c:pt idx="18602">
                  <c:v>0.287721</c:v>
                </c:pt>
                <c:pt idx="18603">
                  <c:v>0.30554199999999998</c:v>
                </c:pt>
                <c:pt idx="18604">
                  <c:v>0.30308200000000002</c:v>
                </c:pt>
                <c:pt idx="18605">
                  <c:v>0.30175000000000002</c:v>
                </c:pt>
                <c:pt idx="18606">
                  <c:v>0.30323</c:v>
                </c:pt>
                <c:pt idx="18607">
                  <c:v>0.306226</c:v>
                </c:pt>
                <c:pt idx="18608">
                  <c:v>0.30239700000000003</c:v>
                </c:pt>
                <c:pt idx="18609">
                  <c:v>0.30149100000000001</c:v>
                </c:pt>
                <c:pt idx="18610">
                  <c:v>0.29487000000000002</c:v>
                </c:pt>
                <c:pt idx="18611">
                  <c:v>0.295018</c:v>
                </c:pt>
                <c:pt idx="18612">
                  <c:v>0.29297400000000001</c:v>
                </c:pt>
                <c:pt idx="18613">
                  <c:v>0.30581900000000001</c:v>
                </c:pt>
                <c:pt idx="18614">
                  <c:v>0.29574800000000001</c:v>
                </c:pt>
                <c:pt idx="18615">
                  <c:v>0.29325099999999998</c:v>
                </c:pt>
                <c:pt idx="18616">
                  <c:v>0.29667300000000002</c:v>
                </c:pt>
                <c:pt idx="18617">
                  <c:v>0.30149999999999999</c:v>
                </c:pt>
                <c:pt idx="18618">
                  <c:v>0.29878199999999999</c:v>
                </c:pt>
                <c:pt idx="18619">
                  <c:v>0.29858699999999999</c:v>
                </c:pt>
                <c:pt idx="18620">
                  <c:v>0.30690099999999998</c:v>
                </c:pt>
                <c:pt idx="18621">
                  <c:v>0.30554199999999998</c:v>
                </c:pt>
                <c:pt idx="18622">
                  <c:v>0.29766300000000001</c:v>
                </c:pt>
                <c:pt idx="18623">
                  <c:v>0.30237000000000003</c:v>
                </c:pt>
                <c:pt idx="18624">
                  <c:v>0.301371</c:v>
                </c:pt>
                <c:pt idx="18625">
                  <c:v>0.299207</c:v>
                </c:pt>
                <c:pt idx="18626">
                  <c:v>0.3004</c:v>
                </c:pt>
                <c:pt idx="18627">
                  <c:v>0.29855999999999999</c:v>
                </c:pt>
                <c:pt idx="18628">
                  <c:v>0.29314000000000001</c:v>
                </c:pt>
                <c:pt idx="18629">
                  <c:v>0.29142899999999999</c:v>
                </c:pt>
                <c:pt idx="18630">
                  <c:v>0.29438900000000001</c:v>
                </c:pt>
                <c:pt idx="18631">
                  <c:v>0.295767</c:v>
                </c:pt>
                <c:pt idx="18632">
                  <c:v>0.29475899999999999</c:v>
                </c:pt>
                <c:pt idx="18633">
                  <c:v>0.29700599999999999</c:v>
                </c:pt>
                <c:pt idx="18634">
                  <c:v>0.30484800000000001</c:v>
                </c:pt>
                <c:pt idx="18635">
                  <c:v>0.29274299999999998</c:v>
                </c:pt>
                <c:pt idx="18636">
                  <c:v>0.30280400000000002</c:v>
                </c:pt>
                <c:pt idx="18637">
                  <c:v>0.28979300000000002</c:v>
                </c:pt>
                <c:pt idx="18638">
                  <c:v>0.30478300000000003</c:v>
                </c:pt>
                <c:pt idx="18639">
                  <c:v>0.288128</c:v>
                </c:pt>
                <c:pt idx="18640">
                  <c:v>0.30093599999999998</c:v>
                </c:pt>
                <c:pt idx="18641">
                  <c:v>0.30518099999999998</c:v>
                </c:pt>
                <c:pt idx="18642">
                  <c:v>0.29660799999999998</c:v>
                </c:pt>
                <c:pt idx="18643">
                  <c:v>0.29931799999999997</c:v>
                </c:pt>
                <c:pt idx="18644">
                  <c:v>0.29585899999999998</c:v>
                </c:pt>
                <c:pt idx="18645">
                  <c:v>0.28959800000000002</c:v>
                </c:pt>
                <c:pt idx="18646">
                  <c:v>0.30894500000000003</c:v>
                </c:pt>
                <c:pt idx="18647">
                  <c:v>0.30169499999999999</c:v>
                </c:pt>
                <c:pt idx="18648">
                  <c:v>0.29631200000000002</c:v>
                </c:pt>
                <c:pt idx="18649">
                  <c:v>0.30379400000000001</c:v>
                </c:pt>
                <c:pt idx="18650">
                  <c:v>0.28981099999999999</c:v>
                </c:pt>
                <c:pt idx="18651">
                  <c:v>0.28989399999999999</c:v>
                </c:pt>
                <c:pt idx="18652">
                  <c:v>0.30351600000000001</c:v>
                </c:pt>
                <c:pt idx="18653">
                  <c:v>0.29683999999999999</c:v>
                </c:pt>
                <c:pt idx="18654">
                  <c:v>0.29917899999999997</c:v>
                </c:pt>
                <c:pt idx="18655">
                  <c:v>0.29713499999999998</c:v>
                </c:pt>
                <c:pt idx="18656">
                  <c:v>0.29888300000000001</c:v>
                </c:pt>
                <c:pt idx="18657">
                  <c:v>0.29659000000000002</c:v>
                </c:pt>
                <c:pt idx="18658">
                  <c:v>0.29662699999999997</c:v>
                </c:pt>
                <c:pt idx="18659">
                  <c:v>0.298097</c:v>
                </c:pt>
                <c:pt idx="18660">
                  <c:v>0.30372900000000003</c:v>
                </c:pt>
                <c:pt idx="18661">
                  <c:v>0.30398799999999998</c:v>
                </c:pt>
                <c:pt idx="18662">
                  <c:v>0.29150300000000001</c:v>
                </c:pt>
                <c:pt idx="18663">
                  <c:v>0.29295500000000002</c:v>
                </c:pt>
                <c:pt idx="18664">
                  <c:v>0.293991</c:v>
                </c:pt>
                <c:pt idx="18665">
                  <c:v>0.30052000000000001</c:v>
                </c:pt>
                <c:pt idx="18666">
                  <c:v>0.300566</c:v>
                </c:pt>
                <c:pt idx="18667">
                  <c:v>0.29522999999999999</c:v>
                </c:pt>
                <c:pt idx="18668">
                  <c:v>0.29799500000000001</c:v>
                </c:pt>
                <c:pt idx="18669">
                  <c:v>0.29612699999999997</c:v>
                </c:pt>
                <c:pt idx="18670">
                  <c:v>0.301898</c:v>
                </c:pt>
                <c:pt idx="18671">
                  <c:v>0.30296200000000001</c:v>
                </c:pt>
                <c:pt idx="18672">
                  <c:v>0.30545899999999998</c:v>
                </c:pt>
                <c:pt idx="18673">
                  <c:v>0.30831599999999998</c:v>
                </c:pt>
                <c:pt idx="18674">
                  <c:v>0.30818699999999999</c:v>
                </c:pt>
                <c:pt idx="18675">
                  <c:v>0.29596099999999997</c:v>
                </c:pt>
                <c:pt idx="18676">
                  <c:v>0.29715399999999997</c:v>
                </c:pt>
                <c:pt idx="18677">
                  <c:v>0.299956</c:v>
                </c:pt>
                <c:pt idx="18678">
                  <c:v>0.29349199999999998</c:v>
                </c:pt>
                <c:pt idx="18679">
                  <c:v>0.29537799999999997</c:v>
                </c:pt>
                <c:pt idx="18680">
                  <c:v>0.29752400000000001</c:v>
                </c:pt>
                <c:pt idx="18681">
                  <c:v>0.30520000000000003</c:v>
                </c:pt>
                <c:pt idx="18682">
                  <c:v>0.296904</c:v>
                </c:pt>
                <c:pt idx="18683">
                  <c:v>0.30154700000000001</c:v>
                </c:pt>
                <c:pt idx="18684">
                  <c:v>0.29104099999999999</c:v>
                </c:pt>
                <c:pt idx="18685">
                  <c:v>0.29448099999999999</c:v>
                </c:pt>
                <c:pt idx="18686">
                  <c:v>0.296377</c:v>
                </c:pt>
                <c:pt idx="18687">
                  <c:v>0.29387099999999999</c:v>
                </c:pt>
                <c:pt idx="18688">
                  <c:v>0.300178</c:v>
                </c:pt>
                <c:pt idx="18689">
                  <c:v>0.29844900000000002</c:v>
                </c:pt>
                <c:pt idx="18690">
                  <c:v>0.28598200000000001</c:v>
                </c:pt>
                <c:pt idx="18691">
                  <c:v>0.30585600000000002</c:v>
                </c:pt>
                <c:pt idx="18692">
                  <c:v>0.300539</c:v>
                </c:pt>
                <c:pt idx="18693">
                  <c:v>0.300983</c:v>
                </c:pt>
                <c:pt idx="18694">
                  <c:v>0.29420400000000002</c:v>
                </c:pt>
                <c:pt idx="18695">
                  <c:v>0.29268699999999997</c:v>
                </c:pt>
                <c:pt idx="18696">
                  <c:v>0.295933</c:v>
                </c:pt>
                <c:pt idx="18697">
                  <c:v>0.29477700000000001</c:v>
                </c:pt>
                <c:pt idx="18698">
                  <c:v>0.284161</c:v>
                </c:pt>
                <c:pt idx="18699">
                  <c:v>0.29639599999999999</c:v>
                </c:pt>
                <c:pt idx="18700">
                  <c:v>0.29510999999999998</c:v>
                </c:pt>
                <c:pt idx="18701">
                  <c:v>0.29487000000000002</c:v>
                </c:pt>
                <c:pt idx="18702">
                  <c:v>0.29492499999999999</c:v>
                </c:pt>
                <c:pt idx="18703">
                  <c:v>0.29165099999999999</c:v>
                </c:pt>
                <c:pt idx="18704">
                  <c:v>0.30319299999999999</c:v>
                </c:pt>
                <c:pt idx="18705">
                  <c:v>0.29620099999999999</c:v>
                </c:pt>
                <c:pt idx="18706">
                  <c:v>0.29171599999999998</c:v>
                </c:pt>
                <c:pt idx="18707">
                  <c:v>0.29187299999999999</c:v>
                </c:pt>
                <c:pt idx="18708">
                  <c:v>0.30151899999999998</c:v>
                </c:pt>
                <c:pt idx="18709">
                  <c:v>0.30677199999999999</c:v>
                </c:pt>
                <c:pt idx="18710">
                  <c:v>0.28972799999999999</c:v>
                </c:pt>
                <c:pt idx="18711">
                  <c:v>0.29605300000000001</c:v>
                </c:pt>
                <c:pt idx="18712">
                  <c:v>0.30245300000000003</c:v>
                </c:pt>
                <c:pt idx="18713">
                  <c:v>0.29744100000000001</c:v>
                </c:pt>
                <c:pt idx="18714">
                  <c:v>0.29447200000000001</c:v>
                </c:pt>
                <c:pt idx="18715">
                  <c:v>0.29902200000000001</c:v>
                </c:pt>
                <c:pt idx="18716">
                  <c:v>0.29079100000000002</c:v>
                </c:pt>
                <c:pt idx="18717">
                  <c:v>0.28925600000000001</c:v>
                </c:pt>
                <c:pt idx="18718">
                  <c:v>0.29590499999999997</c:v>
                </c:pt>
                <c:pt idx="18719">
                  <c:v>0.30282300000000001</c:v>
                </c:pt>
                <c:pt idx="18720">
                  <c:v>0.29917899999999997</c:v>
                </c:pt>
                <c:pt idx="18721">
                  <c:v>0.29345500000000002</c:v>
                </c:pt>
                <c:pt idx="18722">
                  <c:v>0.293908</c:v>
                </c:pt>
                <c:pt idx="18723">
                  <c:v>0.29655300000000001</c:v>
                </c:pt>
                <c:pt idx="18724">
                  <c:v>0.307641</c:v>
                </c:pt>
                <c:pt idx="18725">
                  <c:v>0.29175299999999998</c:v>
                </c:pt>
                <c:pt idx="18726">
                  <c:v>0.29120800000000002</c:v>
                </c:pt>
                <c:pt idx="18727">
                  <c:v>0.302425</c:v>
                </c:pt>
                <c:pt idx="18728">
                  <c:v>0.30504199999999998</c:v>
                </c:pt>
                <c:pt idx="18729">
                  <c:v>0.30977700000000002</c:v>
                </c:pt>
                <c:pt idx="18730">
                  <c:v>0.29020899999999999</c:v>
                </c:pt>
                <c:pt idx="18731">
                  <c:v>0.28677799999999998</c:v>
                </c:pt>
                <c:pt idx="18732">
                  <c:v>0.29792200000000002</c:v>
                </c:pt>
                <c:pt idx="18733">
                  <c:v>0.29289100000000001</c:v>
                </c:pt>
                <c:pt idx="18734">
                  <c:v>0.30740099999999998</c:v>
                </c:pt>
                <c:pt idx="18735">
                  <c:v>0.29901299999999997</c:v>
                </c:pt>
                <c:pt idx="18736">
                  <c:v>0.29567399999999999</c:v>
                </c:pt>
                <c:pt idx="18737">
                  <c:v>0.28712900000000002</c:v>
                </c:pt>
                <c:pt idx="18738">
                  <c:v>0.29909599999999997</c:v>
                </c:pt>
                <c:pt idx="18739">
                  <c:v>0.29778300000000002</c:v>
                </c:pt>
                <c:pt idx="18740">
                  <c:v>0.29306599999999999</c:v>
                </c:pt>
                <c:pt idx="18741">
                  <c:v>0.29045799999999999</c:v>
                </c:pt>
                <c:pt idx="18742">
                  <c:v>0.29316799999999998</c:v>
                </c:pt>
                <c:pt idx="18743">
                  <c:v>0.290412</c:v>
                </c:pt>
                <c:pt idx="18744">
                  <c:v>0.29114299999999999</c:v>
                </c:pt>
                <c:pt idx="18745">
                  <c:v>0.297653</c:v>
                </c:pt>
                <c:pt idx="18746">
                  <c:v>0.29659000000000002</c:v>
                </c:pt>
                <c:pt idx="18747">
                  <c:v>0.29239100000000001</c:v>
                </c:pt>
                <c:pt idx="18748">
                  <c:v>0.28885899999999998</c:v>
                </c:pt>
                <c:pt idx="18749">
                  <c:v>0.29880899999999999</c:v>
                </c:pt>
                <c:pt idx="18750">
                  <c:v>0.29905900000000002</c:v>
                </c:pt>
                <c:pt idx="18751">
                  <c:v>0.30843599999999999</c:v>
                </c:pt>
                <c:pt idx="18752">
                  <c:v>0.29587799999999997</c:v>
                </c:pt>
                <c:pt idx="18753">
                  <c:v>0.29781099999999999</c:v>
                </c:pt>
                <c:pt idx="18754">
                  <c:v>0.28625099999999998</c:v>
                </c:pt>
                <c:pt idx="18755">
                  <c:v>0.29736699999999999</c:v>
                </c:pt>
                <c:pt idx="18756">
                  <c:v>0.298319</c:v>
                </c:pt>
                <c:pt idx="18757">
                  <c:v>0.30543999999999999</c:v>
                </c:pt>
                <c:pt idx="18758">
                  <c:v>0.29233599999999998</c:v>
                </c:pt>
                <c:pt idx="18759">
                  <c:v>0.29858699999999999</c:v>
                </c:pt>
                <c:pt idx="18760">
                  <c:v>0.29561900000000002</c:v>
                </c:pt>
                <c:pt idx="18761">
                  <c:v>0.29165099999999999</c:v>
                </c:pt>
                <c:pt idx="18762">
                  <c:v>0.30327599999999999</c:v>
                </c:pt>
                <c:pt idx="18763">
                  <c:v>0.29510999999999998</c:v>
                </c:pt>
                <c:pt idx="18764">
                  <c:v>0.29370400000000002</c:v>
                </c:pt>
                <c:pt idx="18765">
                  <c:v>0.29521199999999997</c:v>
                </c:pt>
                <c:pt idx="18766">
                  <c:v>0.30268400000000001</c:v>
                </c:pt>
                <c:pt idx="18767">
                  <c:v>0.30349799999999999</c:v>
                </c:pt>
                <c:pt idx="18768">
                  <c:v>0.29522100000000001</c:v>
                </c:pt>
                <c:pt idx="18769">
                  <c:v>0.29343599999999997</c:v>
                </c:pt>
                <c:pt idx="18770">
                  <c:v>0.31191400000000002</c:v>
                </c:pt>
                <c:pt idx="18771">
                  <c:v>0.29863400000000001</c:v>
                </c:pt>
                <c:pt idx="18772">
                  <c:v>0.29617399999999999</c:v>
                </c:pt>
                <c:pt idx="18773">
                  <c:v>0.29406500000000002</c:v>
                </c:pt>
                <c:pt idx="18774">
                  <c:v>0.29632199999999997</c:v>
                </c:pt>
                <c:pt idx="18775">
                  <c:v>0.29999300000000001</c:v>
                </c:pt>
                <c:pt idx="18776">
                  <c:v>0.29536000000000001</c:v>
                </c:pt>
                <c:pt idx="18777">
                  <c:v>0.29557299999999997</c:v>
                </c:pt>
                <c:pt idx="18778">
                  <c:v>0.29008899999999999</c:v>
                </c:pt>
                <c:pt idx="18779">
                  <c:v>0.29864299999999999</c:v>
                </c:pt>
                <c:pt idx="18780">
                  <c:v>0.29027399999999998</c:v>
                </c:pt>
                <c:pt idx="18781">
                  <c:v>0.28821999999999998</c:v>
                </c:pt>
                <c:pt idx="18782">
                  <c:v>0.29489700000000002</c:v>
                </c:pt>
                <c:pt idx="18783">
                  <c:v>0.29724600000000001</c:v>
                </c:pt>
                <c:pt idx="18784">
                  <c:v>0.28900700000000001</c:v>
                </c:pt>
                <c:pt idx="18785">
                  <c:v>0.30301699999999998</c:v>
                </c:pt>
                <c:pt idx="18786">
                  <c:v>0.29369499999999998</c:v>
                </c:pt>
                <c:pt idx="18787">
                  <c:v>0.293242</c:v>
                </c:pt>
                <c:pt idx="18788">
                  <c:v>0.28688900000000001</c:v>
                </c:pt>
                <c:pt idx="18789">
                  <c:v>0.29415799999999998</c:v>
                </c:pt>
                <c:pt idx="18790">
                  <c:v>0.300566</c:v>
                </c:pt>
                <c:pt idx="18791">
                  <c:v>0.289941</c:v>
                </c:pt>
                <c:pt idx="18792">
                  <c:v>0.29199399999999998</c:v>
                </c:pt>
                <c:pt idx="18793">
                  <c:v>0.29348299999999999</c:v>
                </c:pt>
                <c:pt idx="18794">
                  <c:v>0.29609999999999997</c:v>
                </c:pt>
                <c:pt idx="18795">
                  <c:v>0.29363</c:v>
                </c:pt>
                <c:pt idx="18796">
                  <c:v>0.30418200000000001</c:v>
                </c:pt>
                <c:pt idx="18797">
                  <c:v>0.28932099999999999</c:v>
                </c:pt>
                <c:pt idx="18798">
                  <c:v>0.29276099999999999</c:v>
                </c:pt>
                <c:pt idx="18799">
                  <c:v>0.287194</c:v>
                </c:pt>
                <c:pt idx="18800">
                  <c:v>0.29476799999999997</c:v>
                </c:pt>
                <c:pt idx="18801">
                  <c:v>0.29993799999999998</c:v>
                </c:pt>
                <c:pt idx="18802">
                  <c:v>0.30090899999999998</c:v>
                </c:pt>
                <c:pt idx="18803">
                  <c:v>0.29769000000000001</c:v>
                </c:pt>
                <c:pt idx="18804">
                  <c:v>0.29979</c:v>
                </c:pt>
                <c:pt idx="18805">
                  <c:v>0.29461100000000001</c:v>
                </c:pt>
                <c:pt idx="18806">
                  <c:v>0.30066799999999999</c:v>
                </c:pt>
                <c:pt idx="18807">
                  <c:v>0.30000199999999999</c:v>
                </c:pt>
                <c:pt idx="18808">
                  <c:v>0.29498099999999999</c:v>
                </c:pt>
                <c:pt idx="18809">
                  <c:v>0.29413</c:v>
                </c:pt>
                <c:pt idx="18810">
                  <c:v>0.28761900000000001</c:v>
                </c:pt>
                <c:pt idx="18811">
                  <c:v>0.30371100000000001</c:v>
                </c:pt>
                <c:pt idx="18812">
                  <c:v>0.289719</c:v>
                </c:pt>
                <c:pt idx="18813">
                  <c:v>0.298763</c:v>
                </c:pt>
                <c:pt idx="18814">
                  <c:v>0.30413600000000002</c:v>
                </c:pt>
                <c:pt idx="18815">
                  <c:v>0.29420400000000002</c:v>
                </c:pt>
                <c:pt idx="18816">
                  <c:v>0.29674699999999998</c:v>
                </c:pt>
                <c:pt idx="18817">
                  <c:v>0.29976199999999997</c:v>
                </c:pt>
                <c:pt idx="18818">
                  <c:v>0.30093599999999998</c:v>
                </c:pt>
                <c:pt idx="18819">
                  <c:v>0.29666399999999998</c:v>
                </c:pt>
                <c:pt idx="18820">
                  <c:v>0.294269</c:v>
                </c:pt>
                <c:pt idx="18821">
                  <c:v>0.30832500000000002</c:v>
                </c:pt>
                <c:pt idx="18822">
                  <c:v>0.301815</c:v>
                </c:pt>
                <c:pt idx="18823">
                  <c:v>0.30229600000000001</c:v>
                </c:pt>
                <c:pt idx="18824">
                  <c:v>0.29589599999999999</c:v>
                </c:pt>
                <c:pt idx="18825">
                  <c:v>0.28494700000000001</c:v>
                </c:pt>
                <c:pt idx="18826">
                  <c:v>0.29440699999999997</c:v>
                </c:pt>
                <c:pt idx="18827">
                  <c:v>0.29709799999999997</c:v>
                </c:pt>
                <c:pt idx="18828">
                  <c:v>0.29894799999999999</c:v>
                </c:pt>
                <c:pt idx="18829">
                  <c:v>0.29551699999999997</c:v>
                </c:pt>
                <c:pt idx="18830">
                  <c:v>0.301149</c:v>
                </c:pt>
                <c:pt idx="18831">
                  <c:v>0.293769</c:v>
                </c:pt>
                <c:pt idx="18832">
                  <c:v>0.300927</c:v>
                </c:pt>
                <c:pt idx="18833">
                  <c:v>0.29778300000000002</c:v>
                </c:pt>
                <c:pt idx="18834">
                  <c:v>0.29741299999999998</c:v>
                </c:pt>
                <c:pt idx="18835">
                  <c:v>0.28859000000000001</c:v>
                </c:pt>
                <c:pt idx="18836">
                  <c:v>0.29420400000000002</c:v>
                </c:pt>
                <c:pt idx="18837">
                  <c:v>0.29564699999999999</c:v>
                </c:pt>
                <c:pt idx="18838">
                  <c:v>0.295045</c:v>
                </c:pt>
                <c:pt idx="18839">
                  <c:v>0.297792</c:v>
                </c:pt>
                <c:pt idx="18840">
                  <c:v>0.297626</c:v>
                </c:pt>
                <c:pt idx="18841">
                  <c:v>0.29679299999999997</c:v>
                </c:pt>
                <c:pt idx="18842">
                  <c:v>0.29835600000000001</c:v>
                </c:pt>
                <c:pt idx="18843">
                  <c:v>0.29817100000000002</c:v>
                </c:pt>
                <c:pt idx="18844">
                  <c:v>0.29178999999999999</c:v>
                </c:pt>
                <c:pt idx="18845">
                  <c:v>0.28161700000000001</c:v>
                </c:pt>
                <c:pt idx="18846">
                  <c:v>0.29126299999999999</c:v>
                </c:pt>
                <c:pt idx="18847">
                  <c:v>0.29200300000000001</c:v>
                </c:pt>
                <c:pt idx="18848">
                  <c:v>0.29633100000000001</c:v>
                </c:pt>
                <c:pt idx="18849">
                  <c:v>0.297126</c:v>
                </c:pt>
                <c:pt idx="18850">
                  <c:v>0.30233300000000002</c:v>
                </c:pt>
                <c:pt idx="18851">
                  <c:v>0.29716300000000001</c:v>
                </c:pt>
                <c:pt idx="18852">
                  <c:v>0.29810599999999998</c:v>
                </c:pt>
                <c:pt idx="18853">
                  <c:v>0.28548299999999999</c:v>
                </c:pt>
                <c:pt idx="18854">
                  <c:v>0.29855999999999999</c:v>
                </c:pt>
                <c:pt idx="18855">
                  <c:v>0.29689500000000002</c:v>
                </c:pt>
                <c:pt idx="18856">
                  <c:v>0.29585899999999998</c:v>
                </c:pt>
                <c:pt idx="18857">
                  <c:v>0.291883</c:v>
                </c:pt>
                <c:pt idx="18858">
                  <c:v>0.30452499999999999</c:v>
                </c:pt>
                <c:pt idx="18859">
                  <c:v>0.29306599999999999</c:v>
                </c:pt>
                <c:pt idx="18860">
                  <c:v>0.297404</c:v>
                </c:pt>
                <c:pt idx="18861">
                  <c:v>0.291439</c:v>
                </c:pt>
                <c:pt idx="18862">
                  <c:v>0.29597899999999999</c:v>
                </c:pt>
                <c:pt idx="18863">
                  <c:v>0.29958600000000002</c:v>
                </c:pt>
                <c:pt idx="18864">
                  <c:v>0.292715</c:v>
                </c:pt>
                <c:pt idx="18865">
                  <c:v>0.299734</c:v>
                </c:pt>
                <c:pt idx="18866">
                  <c:v>0.28960799999999998</c:v>
                </c:pt>
                <c:pt idx="18867">
                  <c:v>0.28887699999999999</c:v>
                </c:pt>
                <c:pt idx="18868">
                  <c:v>0.29149399999999998</c:v>
                </c:pt>
                <c:pt idx="18869">
                  <c:v>0.30022399999999999</c:v>
                </c:pt>
                <c:pt idx="18870">
                  <c:v>0.296016</c:v>
                </c:pt>
                <c:pt idx="18871">
                  <c:v>0.29280699999999998</c:v>
                </c:pt>
                <c:pt idx="18872">
                  <c:v>0.28670400000000001</c:v>
                </c:pt>
                <c:pt idx="18873">
                  <c:v>0.304284</c:v>
                </c:pt>
                <c:pt idx="18874">
                  <c:v>0.28724899999999998</c:v>
                </c:pt>
                <c:pt idx="18875">
                  <c:v>0.28187600000000002</c:v>
                </c:pt>
                <c:pt idx="18876">
                  <c:v>0.29706100000000002</c:v>
                </c:pt>
                <c:pt idx="18877">
                  <c:v>0.29708899999999999</c:v>
                </c:pt>
                <c:pt idx="18878">
                  <c:v>0.29112399999999999</c:v>
                </c:pt>
                <c:pt idx="18879">
                  <c:v>0.29866100000000001</c:v>
                </c:pt>
                <c:pt idx="18880">
                  <c:v>0.28977399999999998</c:v>
                </c:pt>
                <c:pt idx="18881">
                  <c:v>0.30176900000000001</c:v>
                </c:pt>
                <c:pt idx="18882">
                  <c:v>0.29142899999999999</c:v>
                </c:pt>
                <c:pt idx="18883">
                  <c:v>0.29557299999999997</c:v>
                </c:pt>
                <c:pt idx="18884">
                  <c:v>0.28626000000000001</c:v>
                </c:pt>
                <c:pt idx="18885">
                  <c:v>0.28847</c:v>
                </c:pt>
                <c:pt idx="18886">
                  <c:v>0.29625699999999999</c:v>
                </c:pt>
                <c:pt idx="18887">
                  <c:v>0.29216900000000001</c:v>
                </c:pt>
                <c:pt idx="18888">
                  <c:v>0.30049199999999998</c:v>
                </c:pt>
                <c:pt idx="18889">
                  <c:v>0.29773699999999997</c:v>
                </c:pt>
                <c:pt idx="18890">
                  <c:v>0.29472199999999998</c:v>
                </c:pt>
                <c:pt idx="18891">
                  <c:v>0.28866399999999998</c:v>
                </c:pt>
                <c:pt idx="18892">
                  <c:v>0.28451199999999999</c:v>
                </c:pt>
                <c:pt idx="18893">
                  <c:v>0.30122300000000002</c:v>
                </c:pt>
                <c:pt idx="18894">
                  <c:v>0.293381</c:v>
                </c:pt>
                <c:pt idx="18895">
                  <c:v>0.29517500000000002</c:v>
                </c:pt>
                <c:pt idx="18896">
                  <c:v>0.29583100000000001</c:v>
                </c:pt>
                <c:pt idx="18897">
                  <c:v>0.30040899999999998</c:v>
                </c:pt>
                <c:pt idx="18898">
                  <c:v>0.285659</c:v>
                </c:pt>
                <c:pt idx="18899">
                  <c:v>0.29088399999999998</c:v>
                </c:pt>
                <c:pt idx="18900">
                  <c:v>0.29694999999999999</c:v>
                </c:pt>
                <c:pt idx="18901">
                  <c:v>0.29250199999999998</c:v>
                </c:pt>
                <c:pt idx="18902">
                  <c:v>0.29559999999999997</c:v>
                </c:pt>
                <c:pt idx="18903">
                  <c:v>0.29147600000000001</c:v>
                </c:pt>
                <c:pt idx="18904">
                  <c:v>0.295267</c:v>
                </c:pt>
                <c:pt idx="18905">
                  <c:v>0.29751499999999997</c:v>
                </c:pt>
                <c:pt idx="18906">
                  <c:v>0.29393599999999998</c:v>
                </c:pt>
                <c:pt idx="18907">
                  <c:v>0.29286299999999998</c:v>
                </c:pt>
                <c:pt idx="18908">
                  <c:v>0.28377200000000002</c:v>
                </c:pt>
                <c:pt idx="18909">
                  <c:v>0.30030699999999999</c:v>
                </c:pt>
                <c:pt idx="18910">
                  <c:v>0.29376000000000002</c:v>
                </c:pt>
                <c:pt idx="18911">
                  <c:v>0.29006999999999999</c:v>
                </c:pt>
                <c:pt idx="18912">
                  <c:v>0.285825</c:v>
                </c:pt>
                <c:pt idx="18913">
                  <c:v>0.29510999999999998</c:v>
                </c:pt>
                <c:pt idx="18914">
                  <c:v>0.29045799999999999</c:v>
                </c:pt>
                <c:pt idx="18915">
                  <c:v>0.28694399999999998</c:v>
                </c:pt>
                <c:pt idx="18916">
                  <c:v>0.29055999999999998</c:v>
                </c:pt>
                <c:pt idx="18917">
                  <c:v>0.30311900000000003</c:v>
                </c:pt>
                <c:pt idx="18918">
                  <c:v>0.29248400000000002</c:v>
                </c:pt>
                <c:pt idx="18919">
                  <c:v>0.29108699999999998</c:v>
                </c:pt>
                <c:pt idx="18920">
                  <c:v>0.30039100000000002</c:v>
                </c:pt>
                <c:pt idx="18921">
                  <c:v>0.29276099999999999</c:v>
                </c:pt>
                <c:pt idx="18922">
                  <c:v>0.29925299999999999</c:v>
                </c:pt>
                <c:pt idx="18923">
                  <c:v>0.28472500000000001</c:v>
                </c:pt>
                <c:pt idx="18924">
                  <c:v>0.29719099999999998</c:v>
                </c:pt>
                <c:pt idx="18925">
                  <c:v>0.28050799999999998</c:v>
                </c:pt>
                <c:pt idx="18926">
                  <c:v>0.29254799999999997</c:v>
                </c:pt>
                <c:pt idx="18927">
                  <c:v>0.29495300000000002</c:v>
                </c:pt>
                <c:pt idx="18928">
                  <c:v>0.29392600000000002</c:v>
                </c:pt>
                <c:pt idx="18929">
                  <c:v>0.290126</c:v>
                </c:pt>
                <c:pt idx="18930">
                  <c:v>0.28850700000000001</c:v>
                </c:pt>
                <c:pt idx="18931">
                  <c:v>0.29082799999999998</c:v>
                </c:pt>
                <c:pt idx="18932">
                  <c:v>0.29974299999999998</c:v>
                </c:pt>
                <c:pt idx="18933">
                  <c:v>0.29692299999999999</c:v>
                </c:pt>
                <c:pt idx="18934">
                  <c:v>0.28861799999999999</c:v>
                </c:pt>
                <c:pt idx="18935">
                  <c:v>0.28878500000000001</c:v>
                </c:pt>
                <c:pt idx="18936">
                  <c:v>0.297348</c:v>
                </c:pt>
                <c:pt idx="18937">
                  <c:v>0.29466599999999998</c:v>
                </c:pt>
                <c:pt idx="18938">
                  <c:v>0.29967899999999997</c:v>
                </c:pt>
                <c:pt idx="18939">
                  <c:v>0.29833799999999999</c:v>
                </c:pt>
                <c:pt idx="18940">
                  <c:v>0.298097</c:v>
                </c:pt>
                <c:pt idx="18941">
                  <c:v>0.29262199999999999</c:v>
                </c:pt>
                <c:pt idx="18942">
                  <c:v>0.29058800000000001</c:v>
                </c:pt>
                <c:pt idx="18943">
                  <c:v>0.28897899999999999</c:v>
                </c:pt>
                <c:pt idx="18944">
                  <c:v>0.28306900000000002</c:v>
                </c:pt>
                <c:pt idx="18945">
                  <c:v>0.29848599999999997</c:v>
                </c:pt>
                <c:pt idx="18946">
                  <c:v>0.29957699999999998</c:v>
                </c:pt>
                <c:pt idx="18947">
                  <c:v>0.29655300000000001</c:v>
                </c:pt>
                <c:pt idx="18948">
                  <c:v>0.28856300000000001</c:v>
                </c:pt>
                <c:pt idx="18949">
                  <c:v>0.28484500000000001</c:v>
                </c:pt>
                <c:pt idx="18950">
                  <c:v>0.28929300000000002</c:v>
                </c:pt>
                <c:pt idx="18951">
                  <c:v>0.28882200000000002</c:v>
                </c:pt>
                <c:pt idx="18952">
                  <c:v>0.295267</c:v>
                </c:pt>
                <c:pt idx="18953">
                  <c:v>0.29406500000000002</c:v>
                </c:pt>
                <c:pt idx="18954">
                  <c:v>0.29364899999999999</c:v>
                </c:pt>
                <c:pt idx="18955">
                  <c:v>0.28999599999999998</c:v>
                </c:pt>
                <c:pt idx="18956">
                  <c:v>0.279306</c:v>
                </c:pt>
                <c:pt idx="18957">
                  <c:v>0.286389</c:v>
                </c:pt>
                <c:pt idx="18958">
                  <c:v>0.29374099999999997</c:v>
                </c:pt>
                <c:pt idx="18959">
                  <c:v>0.28698099999999999</c:v>
                </c:pt>
                <c:pt idx="18960">
                  <c:v>0.28699999999999998</c:v>
                </c:pt>
                <c:pt idx="18961">
                  <c:v>0.29626599999999997</c:v>
                </c:pt>
                <c:pt idx="18962">
                  <c:v>0.29764400000000002</c:v>
                </c:pt>
                <c:pt idx="18963">
                  <c:v>0.28933900000000001</c:v>
                </c:pt>
                <c:pt idx="18964">
                  <c:v>0.27495900000000001</c:v>
                </c:pt>
                <c:pt idx="18965">
                  <c:v>0.28897</c:v>
                </c:pt>
                <c:pt idx="18966">
                  <c:v>0.287962</c:v>
                </c:pt>
                <c:pt idx="18967">
                  <c:v>0.302564</c:v>
                </c:pt>
                <c:pt idx="18968">
                  <c:v>0.28302300000000002</c:v>
                </c:pt>
                <c:pt idx="18969">
                  <c:v>0.29327900000000001</c:v>
                </c:pt>
                <c:pt idx="18970">
                  <c:v>0.293103</c:v>
                </c:pt>
                <c:pt idx="18971">
                  <c:v>0.288267</c:v>
                </c:pt>
                <c:pt idx="18972">
                  <c:v>0.29425000000000001</c:v>
                </c:pt>
                <c:pt idx="18973">
                  <c:v>0.29180899999999999</c:v>
                </c:pt>
                <c:pt idx="18974">
                  <c:v>0.29445399999999999</c:v>
                </c:pt>
                <c:pt idx="18975">
                  <c:v>0.29573899999999997</c:v>
                </c:pt>
                <c:pt idx="18976">
                  <c:v>0.29017199999999999</c:v>
                </c:pt>
                <c:pt idx="18977">
                  <c:v>0.28659299999999999</c:v>
                </c:pt>
                <c:pt idx="18978">
                  <c:v>0.288572</c:v>
                </c:pt>
                <c:pt idx="18979">
                  <c:v>0.29220600000000002</c:v>
                </c:pt>
                <c:pt idx="18980">
                  <c:v>0.29581299999999999</c:v>
                </c:pt>
                <c:pt idx="18981">
                  <c:v>0.291217</c:v>
                </c:pt>
                <c:pt idx="18982">
                  <c:v>0.29491600000000001</c:v>
                </c:pt>
                <c:pt idx="18983">
                  <c:v>0.290495</c:v>
                </c:pt>
                <c:pt idx="18984">
                  <c:v>0.28851599999999999</c:v>
                </c:pt>
                <c:pt idx="18985">
                  <c:v>0.29371399999999998</c:v>
                </c:pt>
                <c:pt idx="18986">
                  <c:v>0.29824499999999998</c:v>
                </c:pt>
                <c:pt idx="18987">
                  <c:v>0.29073599999999999</c:v>
                </c:pt>
                <c:pt idx="18988">
                  <c:v>0.29073599999999999</c:v>
                </c:pt>
                <c:pt idx="18989">
                  <c:v>0.300622</c:v>
                </c:pt>
                <c:pt idx="18990">
                  <c:v>0.30196299999999998</c:v>
                </c:pt>
                <c:pt idx="18991">
                  <c:v>0.29282599999999998</c:v>
                </c:pt>
                <c:pt idx="18992">
                  <c:v>0.29896699999999998</c:v>
                </c:pt>
                <c:pt idx="18993">
                  <c:v>0.29604399999999997</c:v>
                </c:pt>
                <c:pt idx="18994">
                  <c:v>0.30047400000000002</c:v>
                </c:pt>
                <c:pt idx="18995">
                  <c:v>0.29648799999999997</c:v>
                </c:pt>
                <c:pt idx="18996">
                  <c:v>0.29464800000000002</c:v>
                </c:pt>
                <c:pt idx="18997">
                  <c:v>0.28162700000000002</c:v>
                </c:pt>
                <c:pt idx="18998">
                  <c:v>0.292327</c:v>
                </c:pt>
                <c:pt idx="18999">
                  <c:v>0.29275200000000001</c:v>
                </c:pt>
                <c:pt idx="19000">
                  <c:v>0.288914</c:v>
                </c:pt>
                <c:pt idx="19001">
                  <c:v>0.29805999999999999</c:v>
                </c:pt>
                <c:pt idx="19002">
                  <c:v>0.28845199999999999</c:v>
                </c:pt>
                <c:pt idx="19003">
                  <c:v>0.28600999999999999</c:v>
                </c:pt>
                <c:pt idx="19004">
                  <c:v>0.29508200000000001</c:v>
                </c:pt>
                <c:pt idx="19005">
                  <c:v>0.300927</c:v>
                </c:pt>
                <c:pt idx="19006">
                  <c:v>0.29566500000000001</c:v>
                </c:pt>
                <c:pt idx="19007">
                  <c:v>0.295462</c:v>
                </c:pt>
                <c:pt idx="19008">
                  <c:v>0.29233599999999998</c:v>
                </c:pt>
                <c:pt idx="19009">
                  <c:v>0.29280699999999998</c:v>
                </c:pt>
                <c:pt idx="19010">
                  <c:v>0.29095799999999999</c:v>
                </c:pt>
                <c:pt idx="19011">
                  <c:v>0.29111500000000001</c:v>
                </c:pt>
                <c:pt idx="19012">
                  <c:v>0.27924100000000002</c:v>
                </c:pt>
                <c:pt idx="19013">
                  <c:v>0.28509499999999999</c:v>
                </c:pt>
                <c:pt idx="19014">
                  <c:v>0.29502699999999998</c:v>
                </c:pt>
                <c:pt idx="19015">
                  <c:v>0.29304799999999998</c:v>
                </c:pt>
                <c:pt idx="19016">
                  <c:v>0.29469400000000001</c:v>
                </c:pt>
                <c:pt idx="19017">
                  <c:v>0.29499900000000001</c:v>
                </c:pt>
                <c:pt idx="19018">
                  <c:v>0.294296</c:v>
                </c:pt>
                <c:pt idx="19019">
                  <c:v>0.295684</c:v>
                </c:pt>
                <c:pt idx="19020">
                  <c:v>0.28906199999999999</c:v>
                </c:pt>
                <c:pt idx="19021">
                  <c:v>0.29258499999999998</c:v>
                </c:pt>
                <c:pt idx="19022">
                  <c:v>0.30260100000000001</c:v>
                </c:pt>
                <c:pt idx="19023">
                  <c:v>0.28977399999999998</c:v>
                </c:pt>
                <c:pt idx="19024">
                  <c:v>0.30385899999999999</c:v>
                </c:pt>
                <c:pt idx="19025">
                  <c:v>0.30218499999999998</c:v>
                </c:pt>
                <c:pt idx="19026">
                  <c:v>0.29371399999999998</c:v>
                </c:pt>
                <c:pt idx="19027">
                  <c:v>0.29100399999999998</c:v>
                </c:pt>
                <c:pt idx="19028">
                  <c:v>0.29303899999999999</c:v>
                </c:pt>
                <c:pt idx="19029">
                  <c:v>0.288692</c:v>
                </c:pt>
                <c:pt idx="19030">
                  <c:v>0.29727399999999998</c:v>
                </c:pt>
                <c:pt idx="19031">
                  <c:v>0.28428999999999999</c:v>
                </c:pt>
                <c:pt idx="19032">
                  <c:v>0.28615800000000002</c:v>
                </c:pt>
                <c:pt idx="19033">
                  <c:v>0.29338999999999998</c:v>
                </c:pt>
                <c:pt idx="19034">
                  <c:v>0.28946</c:v>
                </c:pt>
                <c:pt idx="19035">
                  <c:v>0.29497099999999998</c:v>
                </c:pt>
                <c:pt idx="19036">
                  <c:v>0.28958899999999999</c:v>
                </c:pt>
                <c:pt idx="19037">
                  <c:v>0.288489</c:v>
                </c:pt>
                <c:pt idx="19038">
                  <c:v>0.296738</c:v>
                </c:pt>
                <c:pt idx="19039">
                  <c:v>0.29441699999999998</c:v>
                </c:pt>
                <c:pt idx="19040">
                  <c:v>0.292188</c:v>
                </c:pt>
                <c:pt idx="19041">
                  <c:v>0.29708000000000001</c:v>
                </c:pt>
                <c:pt idx="19042">
                  <c:v>0.28641699999999998</c:v>
                </c:pt>
                <c:pt idx="19043">
                  <c:v>0.29753299999999999</c:v>
                </c:pt>
                <c:pt idx="19044">
                  <c:v>0.288248</c:v>
                </c:pt>
                <c:pt idx="19045">
                  <c:v>0.28956100000000001</c:v>
                </c:pt>
                <c:pt idx="19046">
                  <c:v>0.28527999999999998</c:v>
                </c:pt>
                <c:pt idx="19047">
                  <c:v>0.28294000000000002</c:v>
                </c:pt>
                <c:pt idx="19048">
                  <c:v>0.29261300000000001</c:v>
                </c:pt>
                <c:pt idx="19049">
                  <c:v>0.29192000000000001</c:v>
                </c:pt>
                <c:pt idx="19050">
                  <c:v>0.29511900000000002</c:v>
                </c:pt>
                <c:pt idx="19051">
                  <c:v>0.29531400000000002</c:v>
                </c:pt>
                <c:pt idx="19052">
                  <c:v>0.279555</c:v>
                </c:pt>
                <c:pt idx="19053">
                  <c:v>0.28970899999999999</c:v>
                </c:pt>
                <c:pt idx="19054">
                  <c:v>0.296433</c:v>
                </c:pt>
                <c:pt idx="19055">
                  <c:v>0.287323</c:v>
                </c:pt>
                <c:pt idx="19056">
                  <c:v>0.297848</c:v>
                </c:pt>
                <c:pt idx="19057">
                  <c:v>0.29256700000000002</c:v>
                </c:pt>
                <c:pt idx="19058">
                  <c:v>0.28982000000000002</c:v>
                </c:pt>
                <c:pt idx="19059">
                  <c:v>0.29088399999999998</c:v>
                </c:pt>
                <c:pt idx="19060">
                  <c:v>0.29333500000000001</c:v>
                </c:pt>
                <c:pt idx="19061">
                  <c:v>0.29412100000000002</c:v>
                </c:pt>
                <c:pt idx="19062">
                  <c:v>0.30164800000000003</c:v>
                </c:pt>
                <c:pt idx="19063">
                  <c:v>0.29403699999999999</c:v>
                </c:pt>
                <c:pt idx="19064">
                  <c:v>0.29437000000000002</c:v>
                </c:pt>
                <c:pt idx="19065">
                  <c:v>0.28089599999999998</c:v>
                </c:pt>
                <c:pt idx="19066">
                  <c:v>0.29723699999999997</c:v>
                </c:pt>
                <c:pt idx="19067">
                  <c:v>0.29447200000000001</c:v>
                </c:pt>
                <c:pt idx="19068">
                  <c:v>0.29423199999999999</c:v>
                </c:pt>
                <c:pt idx="19069">
                  <c:v>0.29187299999999999</c:v>
                </c:pt>
                <c:pt idx="19070">
                  <c:v>0.284827</c:v>
                </c:pt>
                <c:pt idx="19071">
                  <c:v>0.29142000000000001</c:v>
                </c:pt>
                <c:pt idx="19072">
                  <c:v>0.29078199999999998</c:v>
                </c:pt>
                <c:pt idx="19073">
                  <c:v>0.28972799999999999</c:v>
                </c:pt>
                <c:pt idx="19074">
                  <c:v>0.28387400000000002</c:v>
                </c:pt>
                <c:pt idx="19075">
                  <c:v>0.29574800000000001</c:v>
                </c:pt>
                <c:pt idx="19076">
                  <c:v>0.29572100000000001</c:v>
                </c:pt>
                <c:pt idx="19077">
                  <c:v>0.29242800000000002</c:v>
                </c:pt>
                <c:pt idx="19078">
                  <c:v>0.28795199999999999</c:v>
                </c:pt>
                <c:pt idx="19079">
                  <c:v>0.29326999999999998</c:v>
                </c:pt>
                <c:pt idx="19080">
                  <c:v>0.285659</c:v>
                </c:pt>
                <c:pt idx="19081">
                  <c:v>0.29097600000000001</c:v>
                </c:pt>
                <c:pt idx="19082">
                  <c:v>0.28673199999999999</c:v>
                </c:pt>
                <c:pt idx="19083">
                  <c:v>0.28931200000000001</c:v>
                </c:pt>
                <c:pt idx="19084">
                  <c:v>0.28883999999999999</c:v>
                </c:pt>
                <c:pt idx="19085">
                  <c:v>0.291217</c:v>
                </c:pt>
                <c:pt idx="19086">
                  <c:v>0.294879</c:v>
                </c:pt>
                <c:pt idx="19087">
                  <c:v>0.28718500000000002</c:v>
                </c:pt>
                <c:pt idx="19088">
                  <c:v>0.28512199999999999</c:v>
                </c:pt>
                <c:pt idx="19089">
                  <c:v>0.288933</c:v>
                </c:pt>
                <c:pt idx="19090">
                  <c:v>0.29402800000000001</c:v>
                </c:pt>
                <c:pt idx="19091">
                  <c:v>0.29250199999999998</c:v>
                </c:pt>
                <c:pt idx="19092">
                  <c:v>0.28975600000000001</c:v>
                </c:pt>
                <c:pt idx="19093">
                  <c:v>0.29521199999999997</c:v>
                </c:pt>
                <c:pt idx="19094">
                  <c:v>0.290995</c:v>
                </c:pt>
                <c:pt idx="19095">
                  <c:v>0.29103200000000001</c:v>
                </c:pt>
                <c:pt idx="19096">
                  <c:v>0.29436099999999998</c:v>
                </c:pt>
                <c:pt idx="19097">
                  <c:v>0.29048600000000002</c:v>
                </c:pt>
                <c:pt idx="19098">
                  <c:v>0.30291499999999999</c:v>
                </c:pt>
                <c:pt idx="19099">
                  <c:v>0.30018699999999998</c:v>
                </c:pt>
                <c:pt idx="19100">
                  <c:v>0.29297400000000001</c:v>
                </c:pt>
                <c:pt idx="19101">
                  <c:v>0.28853499999999999</c:v>
                </c:pt>
                <c:pt idx="19102">
                  <c:v>0.279777</c:v>
                </c:pt>
                <c:pt idx="19103">
                  <c:v>0.29381499999999999</c:v>
                </c:pt>
                <c:pt idx="19104">
                  <c:v>0.29760700000000001</c:v>
                </c:pt>
                <c:pt idx="19105">
                  <c:v>0.29272399999999998</c:v>
                </c:pt>
                <c:pt idx="19106">
                  <c:v>0.29431499999999999</c:v>
                </c:pt>
                <c:pt idx="19107">
                  <c:v>0.285159</c:v>
                </c:pt>
                <c:pt idx="19108">
                  <c:v>0.28999599999999998</c:v>
                </c:pt>
                <c:pt idx="19109">
                  <c:v>0.29663600000000001</c:v>
                </c:pt>
                <c:pt idx="19110">
                  <c:v>0.299151</c:v>
                </c:pt>
                <c:pt idx="19111">
                  <c:v>0.29173500000000002</c:v>
                </c:pt>
                <c:pt idx="19112">
                  <c:v>0.299568</c:v>
                </c:pt>
                <c:pt idx="19113">
                  <c:v>0.29276099999999999</c:v>
                </c:pt>
                <c:pt idx="19114">
                  <c:v>0.301898</c:v>
                </c:pt>
                <c:pt idx="19115">
                  <c:v>0.28527999999999998</c:v>
                </c:pt>
                <c:pt idx="19116">
                  <c:v>0.292632</c:v>
                </c:pt>
                <c:pt idx="19117">
                  <c:v>0.29632199999999997</c:v>
                </c:pt>
                <c:pt idx="19118">
                  <c:v>0.29194700000000001</c:v>
                </c:pt>
                <c:pt idx="19119">
                  <c:v>0.29267799999999999</c:v>
                </c:pt>
                <c:pt idx="19120">
                  <c:v>0.28992200000000001</c:v>
                </c:pt>
                <c:pt idx="19121">
                  <c:v>0.28897</c:v>
                </c:pt>
                <c:pt idx="19122">
                  <c:v>0.29018100000000002</c:v>
                </c:pt>
                <c:pt idx="19123">
                  <c:v>0.29439799999999999</c:v>
                </c:pt>
                <c:pt idx="19124">
                  <c:v>0.29900399999999999</c:v>
                </c:pt>
                <c:pt idx="19125">
                  <c:v>0.298541</c:v>
                </c:pt>
                <c:pt idx="19126">
                  <c:v>0.29148499999999999</c:v>
                </c:pt>
                <c:pt idx="19127">
                  <c:v>0.29412100000000002</c:v>
                </c:pt>
                <c:pt idx="19128">
                  <c:v>0.28428100000000001</c:v>
                </c:pt>
                <c:pt idx="19129">
                  <c:v>0.289802</c:v>
                </c:pt>
                <c:pt idx="19130">
                  <c:v>0.29938300000000001</c:v>
                </c:pt>
                <c:pt idx="19131">
                  <c:v>0.28995900000000002</c:v>
                </c:pt>
                <c:pt idx="19132">
                  <c:v>0.30021500000000001</c:v>
                </c:pt>
                <c:pt idx="19133">
                  <c:v>0.29402800000000001</c:v>
                </c:pt>
                <c:pt idx="19134">
                  <c:v>0.29789399999999999</c:v>
                </c:pt>
                <c:pt idx="19135">
                  <c:v>0.29380600000000001</c:v>
                </c:pt>
                <c:pt idx="19136">
                  <c:v>0.28941299999999998</c:v>
                </c:pt>
                <c:pt idx="19137">
                  <c:v>0.28878500000000001</c:v>
                </c:pt>
                <c:pt idx="19138">
                  <c:v>0.295184</c:v>
                </c:pt>
                <c:pt idx="19139">
                  <c:v>0.29508200000000001</c:v>
                </c:pt>
                <c:pt idx="19140">
                  <c:v>0.28982000000000002</c:v>
                </c:pt>
                <c:pt idx="19141">
                  <c:v>0.28663</c:v>
                </c:pt>
                <c:pt idx="19142">
                  <c:v>0.29645100000000002</c:v>
                </c:pt>
                <c:pt idx="19143">
                  <c:v>0.29163299999999998</c:v>
                </c:pt>
                <c:pt idx="19144">
                  <c:v>0.303369</c:v>
                </c:pt>
                <c:pt idx="19145">
                  <c:v>0.29900399999999999</c:v>
                </c:pt>
                <c:pt idx="19146">
                  <c:v>0.28498400000000002</c:v>
                </c:pt>
                <c:pt idx="19147">
                  <c:v>0.29292800000000002</c:v>
                </c:pt>
                <c:pt idx="19148">
                  <c:v>0.30642000000000003</c:v>
                </c:pt>
                <c:pt idx="19149">
                  <c:v>0.29149399999999998</c:v>
                </c:pt>
                <c:pt idx="19150">
                  <c:v>0.29761599999999999</c:v>
                </c:pt>
                <c:pt idx="19151">
                  <c:v>0.29106900000000002</c:v>
                </c:pt>
                <c:pt idx="19152">
                  <c:v>0.29320499999999999</c:v>
                </c:pt>
                <c:pt idx="19153">
                  <c:v>0.29120800000000002</c:v>
                </c:pt>
                <c:pt idx="19154">
                  <c:v>0.29923499999999997</c:v>
                </c:pt>
                <c:pt idx="19155">
                  <c:v>0.29503600000000002</c:v>
                </c:pt>
                <c:pt idx="19156">
                  <c:v>0.295045</c:v>
                </c:pt>
                <c:pt idx="19157">
                  <c:v>0.28928399999999999</c:v>
                </c:pt>
                <c:pt idx="19158">
                  <c:v>0.29557299999999997</c:v>
                </c:pt>
                <c:pt idx="19159">
                  <c:v>0.29140199999999999</c:v>
                </c:pt>
                <c:pt idx="19160">
                  <c:v>0.29298299999999999</c:v>
                </c:pt>
                <c:pt idx="19161">
                  <c:v>0.28810000000000002</c:v>
                </c:pt>
                <c:pt idx="19162">
                  <c:v>0.286547</c:v>
                </c:pt>
                <c:pt idx="19163">
                  <c:v>0.29236400000000001</c:v>
                </c:pt>
                <c:pt idx="19164">
                  <c:v>0.28567700000000001</c:v>
                </c:pt>
                <c:pt idx="19165">
                  <c:v>0.28831299999999999</c:v>
                </c:pt>
                <c:pt idx="19166">
                  <c:v>0.28837800000000002</c:v>
                </c:pt>
                <c:pt idx="19167">
                  <c:v>0.28947800000000001</c:v>
                </c:pt>
                <c:pt idx="19168">
                  <c:v>0.29047699999999999</c:v>
                </c:pt>
                <c:pt idx="19169">
                  <c:v>0.29872599999999999</c:v>
                </c:pt>
                <c:pt idx="19170">
                  <c:v>0.29301100000000002</c:v>
                </c:pt>
                <c:pt idx="19171">
                  <c:v>0.29700599999999999</c:v>
                </c:pt>
                <c:pt idx="19172">
                  <c:v>0.295323</c:v>
                </c:pt>
                <c:pt idx="19173">
                  <c:v>0.28668500000000002</c:v>
                </c:pt>
                <c:pt idx="19174">
                  <c:v>0.28767500000000001</c:v>
                </c:pt>
                <c:pt idx="19175">
                  <c:v>0.28900700000000001</c:v>
                </c:pt>
                <c:pt idx="19176">
                  <c:v>0.29359400000000002</c:v>
                </c:pt>
                <c:pt idx="19177">
                  <c:v>0.29165099999999999</c:v>
                </c:pt>
                <c:pt idx="19178">
                  <c:v>0.284827</c:v>
                </c:pt>
                <c:pt idx="19179">
                  <c:v>0.286833</c:v>
                </c:pt>
                <c:pt idx="19180">
                  <c:v>0.29296499999999998</c:v>
                </c:pt>
                <c:pt idx="19181">
                  <c:v>0.28982000000000002</c:v>
                </c:pt>
                <c:pt idx="19182">
                  <c:v>0.29439799999999999</c:v>
                </c:pt>
                <c:pt idx="19183">
                  <c:v>0.29103200000000001</c:v>
                </c:pt>
                <c:pt idx="19184">
                  <c:v>0.30284100000000003</c:v>
                </c:pt>
                <c:pt idx="19185">
                  <c:v>0.29035699999999998</c:v>
                </c:pt>
                <c:pt idx="19186">
                  <c:v>0.28997800000000001</c:v>
                </c:pt>
                <c:pt idx="19187">
                  <c:v>0.29226200000000002</c:v>
                </c:pt>
                <c:pt idx="19188">
                  <c:v>0.28376299999999999</c:v>
                </c:pt>
                <c:pt idx="19189">
                  <c:v>0.29471199999999997</c:v>
                </c:pt>
                <c:pt idx="19190">
                  <c:v>0.29582199999999997</c:v>
                </c:pt>
                <c:pt idx="19191">
                  <c:v>0.28888599999999998</c:v>
                </c:pt>
                <c:pt idx="19192">
                  <c:v>0.290995</c:v>
                </c:pt>
                <c:pt idx="19193">
                  <c:v>0.29498099999999999</c:v>
                </c:pt>
                <c:pt idx="19194">
                  <c:v>0.29344599999999998</c:v>
                </c:pt>
                <c:pt idx="19195">
                  <c:v>0.27971200000000002</c:v>
                </c:pt>
                <c:pt idx="19196">
                  <c:v>0.28580699999999998</c:v>
                </c:pt>
                <c:pt idx="19197">
                  <c:v>0.291744</c:v>
                </c:pt>
                <c:pt idx="19198">
                  <c:v>0.29550799999999999</c:v>
                </c:pt>
                <c:pt idx="19199">
                  <c:v>0.29022700000000001</c:v>
                </c:pt>
                <c:pt idx="19200">
                  <c:v>0.29277999999999998</c:v>
                </c:pt>
                <c:pt idx="19201">
                  <c:v>0.28983900000000001</c:v>
                </c:pt>
                <c:pt idx="19202">
                  <c:v>0.29097600000000001</c:v>
                </c:pt>
                <c:pt idx="19203">
                  <c:v>0.296211</c:v>
                </c:pt>
                <c:pt idx="19204">
                  <c:v>0.29550799999999999</c:v>
                </c:pt>
                <c:pt idx="19205">
                  <c:v>0.29020000000000001</c:v>
                </c:pt>
                <c:pt idx="19206">
                  <c:v>0.29026400000000002</c:v>
                </c:pt>
                <c:pt idx="19207">
                  <c:v>0.28797099999999998</c:v>
                </c:pt>
                <c:pt idx="19208">
                  <c:v>0.29409299999999999</c:v>
                </c:pt>
                <c:pt idx="19209">
                  <c:v>0.29789399999999999</c:v>
                </c:pt>
                <c:pt idx="19210">
                  <c:v>0.29237299999999999</c:v>
                </c:pt>
                <c:pt idx="19211">
                  <c:v>0.29387999999999997</c:v>
                </c:pt>
                <c:pt idx="19212">
                  <c:v>0.28842400000000001</c:v>
                </c:pt>
                <c:pt idx="19213">
                  <c:v>0.29262199999999999</c:v>
                </c:pt>
                <c:pt idx="19214">
                  <c:v>0.28969099999999998</c:v>
                </c:pt>
                <c:pt idx="19215">
                  <c:v>0.287721</c:v>
                </c:pt>
                <c:pt idx="19216">
                  <c:v>0.29056900000000002</c:v>
                </c:pt>
                <c:pt idx="19217">
                  <c:v>0.28916399999999998</c:v>
                </c:pt>
                <c:pt idx="19218">
                  <c:v>0.29323300000000002</c:v>
                </c:pt>
                <c:pt idx="19219">
                  <c:v>0.28870099999999999</c:v>
                </c:pt>
                <c:pt idx="19220">
                  <c:v>0.28753600000000001</c:v>
                </c:pt>
                <c:pt idx="19221">
                  <c:v>0.29191</c:v>
                </c:pt>
                <c:pt idx="19222">
                  <c:v>0.29079100000000002</c:v>
                </c:pt>
                <c:pt idx="19223">
                  <c:v>0.29972500000000002</c:v>
                </c:pt>
                <c:pt idx="19224">
                  <c:v>0.29035699999999998</c:v>
                </c:pt>
                <c:pt idx="19225">
                  <c:v>0.29844900000000002</c:v>
                </c:pt>
                <c:pt idx="19226">
                  <c:v>0.29362100000000002</c:v>
                </c:pt>
                <c:pt idx="19227">
                  <c:v>0.28486400000000001</c:v>
                </c:pt>
                <c:pt idx="19228">
                  <c:v>0.29062500000000002</c:v>
                </c:pt>
                <c:pt idx="19229">
                  <c:v>0.29852299999999998</c:v>
                </c:pt>
                <c:pt idx="19230">
                  <c:v>0.29551699999999997</c:v>
                </c:pt>
                <c:pt idx="19231">
                  <c:v>0.29123500000000002</c:v>
                </c:pt>
                <c:pt idx="19232">
                  <c:v>0.28501100000000001</c:v>
                </c:pt>
                <c:pt idx="19233">
                  <c:v>0.29511900000000002</c:v>
                </c:pt>
                <c:pt idx="19234">
                  <c:v>0.289802</c:v>
                </c:pt>
                <c:pt idx="19235">
                  <c:v>0.29875400000000002</c:v>
                </c:pt>
                <c:pt idx="19236">
                  <c:v>0.29179899999999998</c:v>
                </c:pt>
                <c:pt idx="19237">
                  <c:v>0.29273300000000002</c:v>
                </c:pt>
                <c:pt idx="19238">
                  <c:v>0.29248400000000002</c:v>
                </c:pt>
                <c:pt idx="19239">
                  <c:v>0.287157</c:v>
                </c:pt>
                <c:pt idx="19240">
                  <c:v>0.29028300000000001</c:v>
                </c:pt>
                <c:pt idx="19241">
                  <c:v>0.28778599999999999</c:v>
                </c:pt>
                <c:pt idx="19242">
                  <c:v>0.29114299999999999</c:v>
                </c:pt>
                <c:pt idx="19243">
                  <c:v>0.28375400000000001</c:v>
                </c:pt>
                <c:pt idx="19244">
                  <c:v>0.29965999999999998</c:v>
                </c:pt>
                <c:pt idx="19245">
                  <c:v>0.29030099999999998</c:v>
                </c:pt>
                <c:pt idx="19246">
                  <c:v>0.290163</c:v>
                </c:pt>
                <c:pt idx="19247">
                  <c:v>0.298097</c:v>
                </c:pt>
                <c:pt idx="19248">
                  <c:v>0.29200300000000001</c:v>
                </c:pt>
                <c:pt idx="19249">
                  <c:v>0.30006699999999997</c:v>
                </c:pt>
                <c:pt idx="19250">
                  <c:v>0.29009800000000002</c:v>
                </c:pt>
                <c:pt idx="19251">
                  <c:v>0.29224299999999998</c:v>
                </c:pt>
                <c:pt idx="19252">
                  <c:v>0.296904</c:v>
                </c:pt>
                <c:pt idx="19253">
                  <c:v>0.29644199999999998</c:v>
                </c:pt>
                <c:pt idx="19254">
                  <c:v>0.28536299999999998</c:v>
                </c:pt>
                <c:pt idx="19255">
                  <c:v>0.29220600000000002</c:v>
                </c:pt>
                <c:pt idx="19256">
                  <c:v>0.29096699999999998</c:v>
                </c:pt>
                <c:pt idx="19257">
                  <c:v>0.28969099999999998</c:v>
                </c:pt>
                <c:pt idx="19258">
                  <c:v>0.29442600000000002</c:v>
                </c:pt>
                <c:pt idx="19259">
                  <c:v>0.30423800000000001</c:v>
                </c:pt>
                <c:pt idx="19260">
                  <c:v>0.30025200000000002</c:v>
                </c:pt>
                <c:pt idx="19261">
                  <c:v>0.30102000000000001</c:v>
                </c:pt>
                <c:pt idx="19262">
                  <c:v>0.28431800000000002</c:v>
                </c:pt>
                <c:pt idx="19263">
                  <c:v>0.28314299999999998</c:v>
                </c:pt>
                <c:pt idx="19264">
                  <c:v>0.29082799999999998</c:v>
                </c:pt>
                <c:pt idx="19265">
                  <c:v>0.29134599999999999</c:v>
                </c:pt>
                <c:pt idx="19266">
                  <c:v>0.29976199999999997</c:v>
                </c:pt>
                <c:pt idx="19267">
                  <c:v>0.28801700000000002</c:v>
                </c:pt>
                <c:pt idx="19268">
                  <c:v>0.28950599999999999</c:v>
                </c:pt>
                <c:pt idx="19269">
                  <c:v>0.283217</c:v>
                </c:pt>
                <c:pt idx="19270">
                  <c:v>0.28702800000000001</c:v>
                </c:pt>
                <c:pt idx="19271">
                  <c:v>0.28750799999999999</c:v>
                </c:pt>
                <c:pt idx="19272">
                  <c:v>0.29157699999999998</c:v>
                </c:pt>
                <c:pt idx="19273">
                  <c:v>0.29093000000000002</c:v>
                </c:pt>
                <c:pt idx="19274">
                  <c:v>0.29057899999999998</c:v>
                </c:pt>
                <c:pt idx="19275">
                  <c:v>0.29488799999999998</c:v>
                </c:pt>
                <c:pt idx="19276">
                  <c:v>0.28477999999999998</c:v>
                </c:pt>
                <c:pt idx="19277">
                  <c:v>0.28798000000000001</c:v>
                </c:pt>
                <c:pt idx="19278">
                  <c:v>0.28509499999999999</c:v>
                </c:pt>
                <c:pt idx="19279">
                  <c:v>0.29533199999999998</c:v>
                </c:pt>
                <c:pt idx="19280">
                  <c:v>0.295545</c:v>
                </c:pt>
                <c:pt idx="19281">
                  <c:v>0.28337499999999999</c:v>
                </c:pt>
                <c:pt idx="19282">
                  <c:v>0.28304200000000002</c:v>
                </c:pt>
                <c:pt idx="19283">
                  <c:v>0.29467599999999999</c:v>
                </c:pt>
                <c:pt idx="19284">
                  <c:v>0.28434599999999999</c:v>
                </c:pt>
                <c:pt idx="19285">
                  <c:v>0.28975600000000001</c:v>
                </c:pt>
                <c:pt idx="19286">
                  <c:v>0.284827</c:v>
                </c:pt>
                <c:pt idx="19287">
                  <c:v>0.289904</c:v>
                </c:pt>
                <c:pt idx="19288">
                  <c:v>0.287323</c:v>
                </c:pt>
                <c:pt idx="19289">
                  <c:v>0.291078</c:v>
                </c:pt>
                <c:pt idx="19290">
                  <c:v>0.296072</c:v>
                </c:pt>
                <c:pt idx="19291">
                  <c:v>0.293159</c:v>
                </c:pt>
                <c:pt idx="19292">
                  <c:v>0.29559999999999997</c:v>
                </c:pt>
                <c:pt idx="19293">
                  <c:v>0.28859000000000001</c:v>
                </c:pt>
                <c:pt idx="19294">
                  <c:v>0.28370800000000002</c:v>
                </c:pt>
                <c:pt idx="19295">
                  <c:v>0.28860000000000002</c:v>
                </c:pt>
                <c:pt idx="19296">
                  <c:v>0.29745899999999997</c:v>
                </c:pt>
                <c:pt idx="19297">
                  <c:v>0.28878500000000001</c:v>
                </c:pt>
                <c:pt idx="19298">
                  <c:v>0.27526400000000001</c:v>
                </c:pt>
                <c:pt idx="19299">
                  <c:v>0.298624</c:v>
                </c:pt>
                <c:pt idx="19300">
                  <c:v>0.28981099999999999</c:v>
                </c:pt>
                <c:pt idx="19301">
                  <c:v>0.28653699999999999</c:v>
                </c:pt>
                <c:pt idx="19302">
                  <c:v>0.29893900000000001</c:v>
                </c:pt>
                <c:pt idx="19303">
                  <c:v>0.297209</c:v>
                </c:pt>
                <c:pt idx="19304">
                  <c:v>0.28204299999999999</c:v>
                </c:pt>
                <c:pt idx="19305">
                  <c:v>0.28769299999999998</c:v>
                </c:pt>
                <c:pt idx="19306">
                  <c:v>0.29297400000000001</c:v>
                </c:pt>
                <c:pt idx="19307">
                  <c:v>0.28861799999999999</c:v>
                </c:pt>
                <c:pt idx="19308">
                  <c:v>0.29289999999999999</c:v>
                </c:pt>
                <c:pt idx="19309">
                  <c:v>0.29825400000000002</c:v>
                </c:pt>
                <c:pt idx="19310">
                  <c:v>0.286389</c:v>
                </c:pt>
                <c:pt idx="19311">
                  <c:v>0.29173500000000002</c:v>
                </c:pt>
                <c:pt idx="19312">
                  <c:v>0.29281699999999999</c:v>
                </c:pt>
                <c:pt idx="19313">
                  <c:v>0.28405900000000001</c:v>
                </c:pt>
                <c:pt idx="19314">
                  <c:v>0.29048600000000002</c:v>
                </c:pt>
                <c:pt idx="19315">
                  <c:v>0.29353800000000002</c:v>
                </c:pt>
                <c:pt idx="19316">
                  <c:v>0.290126</c:v>
                </c:pt>
                <c:pt idx="19317">
                  <c:v>0.29095799999999999</c:v>
                </c:pt>
                <c:pt idx="19318">
                  <c:v>0.28194999999999998</c:v>
                </c:pt>
                <c:pt idx="19319">
                  <c:v>0.287499</c:v>
                </c:pt>
                <c:pt idx="19320">
                  <c:v>0.28644500000000001</c:v>
                </c:pt>
                <c:pt idx="19321">
                  <c:v>0.28810000000000002</c:v>
                </c:pt>
                <c:pt idx="19322">
                  <c:v>0.28983900000000001</c:v>
                </c:pt>
                <c:pt idx="19323">
                  <c:v>0.28171000000000002</c:v>
                </c:pt>
                <c:pt idx="19324">
                  <c:v>0.29158699999999999</c:v>
                </c:pt>
                <c:pt idx="19325">
                  <c:v>0.28395700000000001</c:v>
                </c:pt>
                <c:pt idx="19326">
                  <c:v>0.28933900000000001</c:v>
                </c:pt>
                <c:pt idx="19327">
                  <c:v>0.28174700000000003</c:v>
                </c:pt>
                <c:pt idx="19328">
                  <c:v>0.29224299999999998</c:v>
                </c:pt>
                <c:pt idx="19329">
                  <c:v>0.29799500000000001</c:v>
                </c:pt>
                <c:pt idx="19330">
                  <c:v>0.28517799999999999</c:v>
                </c:pt>
                <c:pt idx="19331">
                  <c:v>0.27835300000000002</c:v>
                </c:pt>
                <c:pt idx="19332">
                  <c:v>0.286852</c:v>
                </c:pt>
                <c:pt idx="19333">
                  <c:v>0.289275</c:v>
                </c:pt>
                <c:pt idx="19334">
                  <c:v>0.288692</c:v>
                </c:pt>
                <c:pt idx="19335">
                  <c:v>0.29550799999999999</c:v>
                </c:pt>
                <c:pt idx="19336">
                  <c:v>0.28298600000000002</c:v>
                </c:pt>
                <c:pt idx="19337">
                  <c:v>0.277669</c:v>
                </c:pt>
                <c:pt idx="19338">
                  <c:v>0.29316799999999998</c:v>
                </c:pt>
                <c:pt idx="19339">
                  <c:v>0.28814699999999999</c:v>
                </c:pt>
                <c:pt idx="19340">
                  <c:v>0.28924699999999998</c:v>
                </c:pt>
                <c:pt idx="19341">
                  <c:v>0.29422199999999998</c:v>
                </c:pt>
                <c:pt idx="19342">
                  <c:v>0.28628799999999999</c:v>
                </c:pt>
                <c:pt idx="19343">
                  <c:v>0.29312199999999999</c:v>
                </c:pt>
                <c:pt idx="19344">
                  <c:v>0.29636800000000002</c:v>
                </c:pt>
                <c:pt idx="19345">
                  <c:v>0.28699999999999998</c:v>
                </c:pt>
                <c:pt idx="19346">
                  <c:v>0.29040300000000002</c:v>
                </c:pt>
                <c:pt idx="19347">
                  <c:v>0.28384599999999999</c:v>
                </c:pt>
                <c:pt idx="19348">
                  <c:v>0.295184</c:v>
                </c:pt>
                <c:pt idx="19349">
                  <c:v>0.28245900000000002</c:v>
                </c:pt>
                <c:pt idx="19350">
                  <c:v>0.28969099999999998</c:v>
                </c:pt>
                <c:pt idx="19351">
                  <c:v>0.29842999999999997</c:v>
                </c:pt>
                <c:pt idx="19352">
                  <c:v>0.29013499999999998</c:v>
                </c:pt>
                <c:pt idx="19353">
                  <c:v>0.284549</c:v>
                </c:pt>
                <c:pt idx="19354">
                  <c:v>0.28784100000000001</c:v>
                </c:pt>
                <c:pt idx="19355">
                  <c:v>0.29461999999999999</c:v>
                </c:pt>
                <c:pt idx="19356">
                  <c:v>0.28129399999999999</c:v>
                </c:pt>
                <c:pt idx="19357">
                  <c:v>0.297875</c:v>
                </c:pt>
                <c:pt idx="19358">
                  <c:v>0.28669499999999998</c:v>
                </c:pt>
                <c:pt idx="19359">
                  <c:v>0.28787800000000002</c:v>
                </c:pt>
                <c:pt idx="19360">
                  <c:v>0.28638000000000002</c:v>
                </c:pt>
                <c:pt idx="19361">
                  <c:v>0.29634899999999997</c:v>
                </c:pt>
                <c:pt idx="19362">
                  <c:v>0.29464800000000002</c:v>
                </c:pt>
                <c:pt idx="19363">
                  <c:v>0.29446299999999997</c:v>
                </c:pt>
                <c:pt idx="19364">
                  <c:v>0.284161</c:v>
                </c:pt>
                <c:pt idx="19365">
                  <c:v>0.288692</c:v>
                </c:pt>
                <c:pt idx="19366">
                  <c:v>0.287277</c:v>
                </c:pt>
                <c:pt idx="19367">
                  <c:v>0.30061300000000002</c:v>
                </c:pt>
                <c:pt idx="19368">
                  <c:v>0.29072700000000001</c:v>
                </c:pt>
                <c:pt idx="19369">
                  <c:v>0.28993099999999999</c:v>
                </c:pt>
                <c:pt idx="19370">
                  <c:v>0.28868300000000002</c:v>
                </c:pt>
                <c:pt idx="19371">
                  <c:v>0.28645399999999999</c:v>
                </c:pt>
                <c:pt idx="19372">
                  <c:v>0.29585899999999998</c:v>
                </c:pt>
                <c:pt idx="19373">
                  <c:v>0.290024</c:v>
                </c:pt>
                <c:pt idx="19374">
                  <c:v>0.294574</c:v>
                </c:pt>
                <c:pt idx="19375">
                  <c:v>0.28903400000000001</c:v>
                </c:pt>
                <c:pt idx="19376">
                  <c:v>0.290634</c:v>
                </c:pt>
                <c:pt idx="19377">
                  <c:v>0.28636200000000001</c:v>
                </c:pt>
                <c:pt idx="19378">
                  <c:v>0.28415099999999999</c:v>
                </c:pt>
                <c:pt idx="19379">
                  <c:v>0.28147</c:v>
                </c:pt>
                <c:pt idx="19380">
                  <c:v>0.291966</c:v>
                </c:pt>
                <c:pt idx="19381">
                  <c:v>0.28730499999999998</c:v>
                </c:pt>
                <c:pt idx="19382">
                  <c:v>0.29080099999999998</c:v>
                </c:pt>
                <c:pt idx="19383">
                  <c:v>0.28856300000000001</c:v>
                </c:pt>
                <c:pt idx="19384">
                  <c:v>0.28020299999999998</c:v>
                </c:pt>
                <c:pt idx="19385">
                  <c:v>0.28126600000000002</c:v>
                </c:pt>
                <c:pt idx="19386">
                  <c:v>0.28159000000000001</c:v>
                </c:pt>
                <c:pt idx="19387">
                  <c:v>0.300095</c:v>
                </c:pt>
                <c:pt idx="19388">
                  <c:v>0.28530699999999998</c:v>
                </c:pt>
                <c:pt idx="19389">
                  <c:v>0.29231699999999999</c:v>
                </c:pt>
                <c:pt idx="19390">
                  <c:v>0.29171599999999998</c:v>
                </c:pt>
                <c:pt idx="19391">
                  <c:v>0.29191</c:v>
                </c:pt>
                <c:pt idx="19392">
                  <c:v>0.29497099999999998</c:v>
                </c:pt>
                <c:pt idx="19393">
                  <c:v>0.295767</c:v>
                </c:pt>
                <c:pt idx="19394">
                  <c:v>0.28658400000000001</c:v>
                </c:pt>
                <c:pt idx="19395">
                  <c:v>0.28814699999999999</c:v>
                </c:pt>
                <c:pt idx="19396">
                  <c:v>0.296016</c:v>
                </c:pt>
                <c:pt idx="19397">
                  <c:v>0.28281000000000001</c:v>
                </c:pt>
                <c:pt idx="19398">
                  <c:v>0.29178999999999999</c:v>
                </c:pt>
                <c:pt idx="19399">
                  <c:v>0.29885600000000001</c:v>
                </c:pt>
                <c:pt idx="19400">
                  <c:v>0.28423500000000002</c:v>
                </c:pt>
                <c:pt idx="19401">
                  <c:v>0.28718500000000002</c:v>
                </c:pt>
                <c:pt idx="19402">
                  <c:v>0.29524899999999998</c:v>
                </c:pt>
                <c:pt idx="19403">
                  <c:v>0.29129100000000002</c:v>
                </c:pt>
                <c:pt idx="19404">
                  <c:v>0.29189199999999998</c:v>
                </c:pt>
                <c:pt idx="19405">
                  <c:v>0.28453099999999998</c:v>
                </c:pt>
                <c:pt idx="19406">
                  <c:v>0.28532600000000002</c:v>
                </c:pt>
                <c:pt idx="19407">
                  <c:v>0.285881</c:v>
                </c:pt>
                <c:pt idx="19408">
                  <c:v>0.28881200000000001</c:v>
                </c:pt>
                <c:pt idx="19409">
                  <c:v>0.294879</c:v>
                </c:pt>
                <c:pt idx="19410">
                  <c:v>0.284466</c:v>
                </c:pt>
                <c:pt idx="19411">
                  <c:v>0.29161399999999998</c:v>
                </c:pt>
                <c:pt idx="19412">
                  <c:v>0.28841499999999998</c:v>
                </c:pt>
                <c:pt idx="19413">
                  <c:v>0.28898800000000002</c:v>
                </c:pt>
                <c:pt idx="19414">
                  <c:v>0.27721600000000002</c:v>
                </c:pt>
                <c:pt idx="19415">
                  <c:v>0.28473399999999999</c:v>
                </c:pt>
                <c:pt idx="19416">
                  <c:v>0.28916399999999998</c:v>
                </c:pt>
                <c:pt idx="19417">
                  <c:v>0.286528</c:v>
                </c:pt>
                <c:pt idx="19418">
                  <c:v>0.29084700000000002</c:v>
                </c:pt>
                <c:pt idx="19419">
                  <c:v>0.29193799999999998</c:v>
                </c:pt>
                <c:pt idx="19420">
                  <c:v>0.29905900000000002</c:v>
                </c:pt>
                <c:pt idx="19421">
                  <c:v>0.29530400000000001</c:v>
                </c:pt>
                <c:pt idx="19422">
                  <c:v>0.28814699999999999</c:v>
                </c:pt>
                <c:pt idx="19423">
                  <c:v>0.29037499999999999</c:v>
                </c:pt>
                <c:pt idx="19424">
                  <c:v>0.28880299999999998</c:v>
                </c:pt>
                <c:pt idx="19425">
                  <c:v>0.28546500000000002</c:v>
                </c:pt>
                <c:pt idx="19426">
                  <c:v>0.28708299999999998</c:v>
                </c:pt>
                <c:pt idx="19427">
                  <c:v>0.29061599999999999</c:v>
                </c:pt>
                <c:pt idx="19428">
                  <c:v>0.29492499999999999</c:v>
                </c:pt>
                <c:pt idx="19429">
                  <c:v>0.29339900000000002</c:v>
                </c:pt>
                <c:pt idx="19430">
                  <c:v>0.28552</c:v>
                </c:pt>
                <c:pt idx="19431">
                  <c:v>0.295933</c:v>
                </c:pt>
                <c:pt idx="19432">
                  <c:v>0.28678700000000001</c:v>
                </c:pt>
                <c:pt idx="19433">
                  <c:v>0.293686</c:v>
                </c:pt>
                <c:pt idx="19434">
                  <c:v>0.29093000000000002</c:v>
                </c:pt>
                <c:pt idx="19435">
                  <c:v>0.28892299999999999</c:v>
                </c:pt>
                <c:pt idx="19436">
                  <c:v>0.28026699999999999</c:v>
                </c:pt>
                <c:pt idx="19437">
                  <c:v>0.29009800000000002</c:v>
                </c:pt>
                <c:pt idx="19438">
                  <c:v>0.29334399999999999</c:v>
                </c:pt>
                <c:pt idx="19439">
                  <c:v>0.28634300000000001</c:v>
                </c:pt>
                <c:pt idx="19440">
                  <c:v>0.28467900000000002</c:v>
                </c:pt>
                <c:pt idx="19441">
                  <c:v>0.29597000000000001</c:v>
                </c:pt>
                <c:pt idx="19442">
                  <c:v>0.29534100000000002</c:v>
                </c:pt>
                <c:pt idx="19443">
                  <c:v>0.287638</c:v>
                </c:pt>
                <c:pt idx="19444">
                  <c:v>0.29923499999999997</c:v>
                </c:pt>
                <c:pt idx="19445">
                  <c:v>0.29355700000000001</c:v>
                </c:pt>
                <c:pt idx="19446">
                  <c:v>0.28022999999999998</c:v>
                </c:pt>
                <c:pt idx="19447">
                  <c:v>0.29183599999999998</c:v>
                </c:pt>
                <c:pt idx="19448">
                  <c:v>0.29996499999999998</c:v>
                </c:pt>
                <c:pt idx="19449">
                  <c:v>0.29470299999999999</c:v>
                </c:pt>
                <c:pt idx="19450">
                  <c:v>0.291466</c:v>
                </c:pt>
                <c:pt idx="19451">
                  <c:v>0.28401300000000002</c:v>
                </c:pt>
                <c:pt idx="19452">
                  <c:v>0.288831</c:v>
                </c:pt>
                <c:pt idx="19453">
                  <c:v>0.28687000000000001</c:v>
                </c:pt>
                <c:pt idx="19454">
                  <c:v>0.29515599999999997</c:v>
                </c:pt>
                <c:pt idx="19455">
                  <c:v>0.28227400000000002</c:v>
                </c:pt>
                <c:pt idx="19456">
                  <c:v>0.280082</c:v>
                </c:pt>
                <c:pt idx="19457">
                  <c:v>0.28380899999999998</c:v>
                </c:pt>
                <c:pt idx="19458">
                  <c:v>0.29206799999999999</c:v>
                </c:pt>
                <c:pt idx="19459">
                  <c:v>0.28421600000000002</c:v>
                </c:pt>
                <c:pt idx="19460">
                  <c:v>0.289358</c:v>
                </c:pt>
                <c:pt idx="19461">
                  <c:v>0.28301399999999999</c:v>
                </c:pt>
                <c:pt idx="19462">
                  <c:v>0.28433599999999998</c:v>
                </c:pt>
                <c:pt idx="19463">
                  <c:v>0.28594599999999998</c:v>
                </c:pt>
                <c:pt idx="19464">
                  <c:v>0.28922900000000001</c:v>
                </c:pt>
                <c:pt idx="19465">
                  <c:v>0.28336499999999998</c:v>
                </c:pt>
                <c:pt idx="19466">
                  <c:v>0.28462300000000001</c:v>
                </c:pt>
                <c:pt idx="19467">
                  <c:v>0.29313099999999997</c:v>
                </c:pt>
                <c:pt idx="19468">
                  <c:v>0.28678700000000001</c:v>
                </c:pt>
                <c:pt idx="19469">
                  <c:v>0.28206100000000001</c:v>
                </c:pt>
                <c:pt idx="19470">
                  <c:v>0.28689799999999999</c:v>
                </c:pt>
                <c:pt idx="19471">
                  <c:v>0.284022</c:v>
                </c:pt>
                <c:pt idx="19472">
                  <c:v>0.29803200000000002</c:v>
                </c:pt>
                <c:pt idx="19473">
                  <c:v>0.28590900000000002</c:v>
                </c:pt>
                <c:pt idx="19474">
                  <c:v>0.29089300000000001</c:v>
                </c:pt>
                <c:pt idx="19475">
                  <c:v>0.28595500000000001</c:v>
                </c:pt>
                <c:pt idx="19476">
                  <c:v>0.28328199999999998</c:v>
                </c:pt>
                <c:pt idx="19477">
                  <c:v>0.29117100000000001</c:v>
                </c:pt>
                <c:pt idx="19478">
                  <c:v>0.28926499999999999</c:v>
                </c:pt>
                <c:pt idx="19479">
                  <c:v>0.29569299999999998</c:v>
                </c:pt>
                <c:pt idx="19480">
                  <c:v>0.29298299999999999</c:v>
                </c:pt>
                <c:pt idx="19481">
                  <c:v>0.288331</c:v>
                </c:pt>
                <c:pt idx="19482">
                  <c:v>0.28236699999999998</c:v>
                </c:pt>
                <c:pt idx="19483">
                  <c:v>0.29391699999999998</c:v>
                </c:pt>
                <c:pt idx="19484">
                  <c:v>0.29352</c:v>
                </c:pt>
                <c:pt idx="19485">
                  <c:v>0.286713</c:v>
                </c:pt>
                <c:pt idx="19486">
                  <c:v>0.29424099999999997</c:v>
                </c:pt>
                <c:pt idx="19487">
                  <c:v>0.288082</c:v>
                </c:pt>
                <c:pt idx="19488">
                  <c:v>0.28508499999999998</c:v>
                </c:pt>
                <c:pt idx="19489">
                  <c:v>0.289904</c:v>
                </c:pt>
                <c:pt idx="19490">
                  <c:v>0.28606599999999999</c:v>
                </c:pt>
                <c:pt idx="19491">
                  <c:v>0.293547</c:v>
                </c:pt>
                <c:pt idx="19492">
                  <c:v>0.28415099999999999</c:v>
                </c:pt>
                <c:pt idx="19493">
                  <c:v>0.29311300000000001</c:v>
                </c:pt>
                <c:pt idx="19494">
                  <c:v>0.28354099999999999</c:v>
                </c:pt>
                <c:pt idx="19495">
                  <c:v>0.29692299999999999</c:v>
                </c:pt>
                <c:pt idx="19496">
                  <c:v>0.29570200000000002</c:v>
                </c:pt>
                <c:pt idx="19497">
                  <c:v>0.28448400000000001</c:v>
                </c:pt>
                <c:pt idx="19498">
                  <c:v>0.29302899999999998</c:v>
                </c:pt>
                <c:pt idx="19499">
                  <c:v>0.294074</c:v>
                </c:pt>
                <c:pt idx="19500">
                  <c:v>0.28094200000000003</c:v>
                </c:pt>
                <c:pt idx="19501">
                  <c:v>0.289682</c:v>
                </c:pt>
                <c:pt idx="19502">
                  <c:v>0.29264099999999998</c:v>
                </c:pt>
                <c:pt idx="19503">
                  <c:v>0.28820200000000001</c:v>
                </c:pt>
                <c:pt idx="19504">
                  <c:v>0.28669499999999998</c:v>
                </c:pt>
                <c:pt idx="19505">
                  <c:v>0.28939500000000001</c:v>
                </c:pt>
                <c:pt idx="19506">
                  <c:v>0.28814699999999999</c:v>
                </c:pt>
                <c:pt idx="19507">
                  <c:v>0.29633999999999999</c:v>
                </c:pt>
                <c:pt idx="19508">
                  <c:v>0.28598200000000001</c:v>
                </c:pt>
                <c:pt idx="19509">
                  <c:v>0.282995</c:v>
                </c:pt>
                <c:pt idx="19510">
                  <c:v>0.28691699999999998</c:v>
                </c:pt>
                <c:pt idx="19511">
                  <c:v>0.29140199999999999</c:v>
                </c:pt>
                <c:pt idx="19512">
                  <c:v>0.29025499999999999</c:v>
                </c:pt>
                <c:pt idx="19513">
                  <c:v>0.29001500000000002</c:v>
                </c:pt>
                <c:pt idx="19514">
                  <c:v>0.28600100000000001</c:v>
                </c:pt>
                <c:pt idx="19515">
                  <c:v>0.29137400000000002</c:v>
                </c:pt>
                <c:pt idx="19516">
                  <c:v>0.28078500000000001</c:v>
                </c:pt>
                <c:pt idx="19517">
                  <c:v>0.29476799999999997</c:v>
                </c:pt>
                <c:pt idx="19518">
                  <c:v>0.28920099999999999</c:v>
                </c:pt>
                <c:pt idx="19519">
                  <c:v>0.29772700000000002</c:v>
                </c:pt>
                <c:pt idx="19520">
                  <c:v>0.28381800000000001</c:v>
                </c:pt>
                <c:pt idx="19521">
                  <c:v>0.29258499999999998</c:v>
                </c:pt>
                <c:pt idx="19522">
                  <c:v>0.29599799999999998</c:v>
                </c:pt>
                <c:pt idx="19523">
                  <c:v>0.28196900000000003</c:v>
                </c:pt>
                <c:pt idx="19524">
                  <c:v>0.28956100000000001</c:v>
                </c:pt>
                <c:pt idx="19525">
                  <c:v>0.28638000000000002</c:v>
                </c:pt>
                <c:pt idx="19526">
                  <c:v>0.28054499999999999</c:v>
                </c:pt>
                <c:pt idx="19527">
                  <c:v>0.28863699999999998</c:v>
                </c:pt>
                <c:pt idx="19528">
                  <c:v>0.28703699999999999</c:v>
                </c:pt>
                <c:pt idx="19529">
                  <c:v>0.28540900000000002</c:v>
                </c:pt>
                <c:pt idx="19530">
                  <c:v>0.277669</c:v>
                </c:pt>
                <c:pt idx="19531">
                  <c:v>0.28075699999999998</c:v>
                </c:pt>
                <c:pt idx="19532">
                  <c:v>0.27740999999999999</c:v>
                </c:pt>
                <c:pt idx="19533">
                  <c:v>0.287194</c:v>
                </c:pt>
                <c:pt idx="19534">
                  <c:v>0.29525800000000002</c:v>
                </c:pt>
                <c:pt idx="19535">
                  <c:v>0.287545</c:v>
                </c:pt>
                <c:pt idx="19536">
                  <c:v>0.28920099999999999</c:v>
                </c:pt>
                <c:pt idx="19537">
                  <c:v>0.296211</c:v>
                </c:pt>
                <c:pt idx="19538">
                  <c:v>0.29144799999999998</c:v>
                </c:pt>
                <c:pt idx="19539">
                  <c:v>0.28749000000000002</c:v>
                </c:pt>
                <c:pt idx="19540">
                  <c:v>0.27556000000000003</c:v>
                </c:pt>
                <c:pt idx="19541">
                  <c:v>0.28471600000000002</c:v>
                </c:pt>
                <c:pt idx="19542">
                  <c:v>0.281941</c:v>
                </c:pt>
                <c:pt idx="19543">
                  <c:v>0.287721</c:v>
                </c:pt>
                <c:pt idx="19544">
                  <c:v>0.28884900000000002</c:v>
                </c:pt>
                <c:pt idx="19545">
                  <c:v>0.28724899999999998</c:v>
                </c:pt>
                <c:pt idx="19546">
                  <c:v>0.29255799999999998</c:v>
                </c:pt>
                <c:pt idx="19547">
                  <c:v>0.29352</c:v>
                </c:pt>
                <c:pt idx="19548">
                  <c:v>0.28752699999999998</c:v>
                </c:pt>
                <c:pt idx="19549">
                  <c:v>0.28843299999999999</c:v>
                </c:pt>
                <c:pt idx="19550">
                  <c:v>0.28834100000000001</c:v>
                </c:pt>
                <c:pt idx="19551">
                  <c:v>0.29231699999999999</c:v>
                </c:pt>
                <c:pt idx="19552">
                  <c:v>0.281997</c:v>
                </c:pt>
                <c:pt idx="19553">
                  <c:v>0.28929300000000002</c:v>
                </c:pt>
                <c:pt idx="19554">
                  <c:v>0.27924100000000002</c:v>
                </c:pt>
                <c:pt idx="19555">
                  <c:v>0.28474300000000002</c:v>
                </c:pt>
                <c:pt idx="19556">
                  <c:v>0.27707700000000002</c:v>
                </c:pt>
                <c:pt idx="19557">
                  <c:v>0.29638599999999998</c:v>
                </c:pt>
                <c:pt idx="19558">
                  <c:v>0.28932999999999998</c:v>
                </c:pt>
                <c:pt idx="19559">
                  <c:v>0.28314299999999998</c:v>
                </c:pt>
                <c:pt idx="19560">
                  <c:v>0.28520600000000002</c:v>
                </c:pt>
                <c:pt idx="19561">
                  <c:v>0.28289399999999998</c:v>
                </c:pt>
                <c:pt idx="19562">
                  <c:v>0.28765600000000002</c:v>
                </c:pt>
                <c:pt idx="19563">
                  <c:v>0.282607</c:v>
                </c:pt>
                <c:pt idx="19564">
                  <c:v>0.29180899999999999</c:v>
                </c:pt>
                <c:pt idx="19565">
                  <c:v>0.28982999999999998</c:v>
                </c:pt>
                <c:pt idx="19566">
                  <c:v>0.28338400000000002</c:v>
                </c:pt>
                <c:pt idx="19567">
                  <c:v>0.29899399999999998</c:v>
                </c:pt>
                <c:pt idx="19568">
                  <c:v>0.285964</c:v>
                </c:pt>
                <c:pt idx="19569">
                  <c:v>0.28098899999999999</c:v>
                </c:pt>
                <c:pt idx="19570">
                  <c:v>0.28092400000000001</c:v>
                </c:pt>
                <c:pt idx="19571">
                  <c:v>0.28736</c:v>
                </c:pt>
                <c:pt idx="19572">
                  <c:v>0.29215999999999998</c:v>
                </c:pt>
                <c:pt idx="19573">
                  <c:v>0.27986</c:v>
                </c:pt>
                <c:pt idx="19574">
                  <c:v>0.29088399999999998</c:v>
                </c:pt>
                <c:pt idx="19575">
                  <c:v>0.27760400000000002</c:v>
                </c:pt>
                <c:pt idx="19576">
                  <c:v>0.29115200000000002</c:v>
                </c:pt>
                <c:pt idx="19577">
                  <c:v>0.29488799999999998</c:v>
                </c:pt>
                <c:pt idx="19578">
                  <c:v>0.28894199999999998</c:v>
                </c:pt>
                <c:pt idx="19579">
                  <c:v>0.282024</c:v>
                </c:pt>
                <c:pt idx="19580">
                  <c:v>0.28303200000000001</c:v>
                </c:pt>
                <c:pt idx="19581">
                  <c:v>0.29191</c:v>
                </c:pt>
                <c:pt idx="19582">
                  <c:v>0.28035100000000002</c:v>
                </c:pt>
                <c:pt idx="19583">
                  <c:v>0.28173799999999999</c:v>
                </c:pt>
                <c:pt idx="19584">
                  <c:v>0.28611199999999998</c:v>
                </c:pt>
                <c:pt idx="19585">
                  <c:v>0.28284700000000002</c:v>
                </c:pt>
                <c:pt idx="19586">
                  <c:v>0.291078</c:v>
                </c:pt>
                <c:pt idx="19587">
                  <c:v>0.29356599999999999</c:v>
                </c:pt>
                <c:pt idx="19588">
                  <c:v>0.28355999999999998</c:v>
                </c:pt>
                <c:pt idx="19589">
                  <c:v>0.28021200000000002</c:v>
                </c:pt>
                <c:pt idx="19590">
                  <c:v>0.293603</c:v>
                </c:pt>
                <c:pt idx="19591">
                  <c:v>0.27782600000000002</c:v>
                </c:pt>
                <c:pt idx="19592">
                  <c:v>0.28401300000000002</c:v>
                </c:pt>
                <c:pt idx="19593">
                  <c:v>0.29139300000000001</c:v>
                </c:pt>
                <c:pt idx="19594">
                  <c:v>0.27778000000000003</c:v>
                </c:pt>
                <c:pt idx="19595">
                  <c:v>0.28533500000000001</c:v>
                </c:pt>
                <c:pt idx="19596">
                  <c:v>0.29026400000000002</c:v>
                </c:pt>
                <c:pt idx="19597">
                  <c:v>0.28379100000000002</c:v>
                </c:pt>
                <c:pt idx="19598">
                  <c:v>0.28544599999999998</c:v>
                </c:pt>
                <c:pt idx="19599">
                  <c:v>0.27796500000000002</c:v>
                </c:pt>
                <c:pt idx="19600">
                  <c:v>0.284466</c:v>
                </c:pt>
                <c:pt idx="19601">
                  <c:v>0.28902499999999998</c:v>
                </c:pt>
                <c:pt idx="19602">
                  <c:v>0.287074</c:v>
                </c:pt>
                <c:pt idx="19603">
                  <c:v>0.28294000000000002</c:v>
                </c:pt>
                <c:pt idx="19604">
                  <c:v>0.28880299999999998</c:v>
                </c:pt>
                <c:pt idx="19605">
                  <c:v>0.288794</c:v>
                </c:pt>
                <c:pt idx="19606">
                  <c:v>0.27244400000000002</c:v>
                </c:pt>
                <c:pt idx="19607">
                  <c:v>0.28636200000000001</c:v>
                </c:pt>
                <c:pt idx="19608">
                  <c:v>0.28097899999999998</c:v>
                </c:pt>
                <c:pt idx="19609">
                  <c:v>0.285437</c:v>
                </c:pt>
                <c:pt idx="19610">
                  <c:v>0.28847899999999999</c:v>
                </c:pt>
                <c:pt idx="19611">
                  <c:v>0.27726200000000001</c:v>
                </c:pt>
                <c:pt idx="19612">
                  <c:v>0.281275</c:v>
                </c:pt>
                <c:pt idx="19613">
                  <c:v>0.28231099999999998</c:v>
                </c:pt>
                <c:pt idx="19614">
                  <c:v>0.28774899999999998</c:v>
                </c:pt>
                <c:pt idx="19615">
                  <c:v>0.28638000000000002</c:v>
                </c:pt>
                <c:pt idx="19616">
                  <c:v>0.28116400000000003</c:v>
                </c:pt>
                <c:pt idx="19617">
                  <c:v>0.27760400000000002</c:v>
                </c:pt>
                <c:pt idx="19618">
                  <c:v>0.28286600000000001</c:v>
                </c:pt>
                <c:pt idx="19619">
                  <c:v>0.27926899999999999</c:v>
                </c:pt>
                <c:pt idx="19620">
                  <c:v>0.286852</c:v>
                </c:pt>
                <c:pt idx="19621">
                  <c:v>0.287138</c:v>
                </c:pt>
                <c:pt idx="19622">
                  <c:v>0.292105</c:v>
                </c:pt>
                <c:pt idx="19623">
                  <c:v>0.285132</c:v>
                </c:pt>
                <c:pt idx="19624">
                  <c:v>0.27962900000000002</c:v>
                </c:pt>
                <c:pt idx="19625">
                  <c:v>0.27762199999999998</c:v>
                </c:pt>
                <c:pt idx="19626">
                  <c:v>0.28383700000000001</c:v>
                </c:pt>
                <c:pt idx="19627">
                  <c:v>0.28116400000000003</c:v>
                </c:pt>
                <c:pt idx="19628">
                  <c:v>0.28566799999999998</c:v>
                </c:pt>
                <c:pt idx="19629">
                  <c:v>0.28704600000000002</c:v>
                </c:pt>
                <c:pt idx="19630">
                  <c:v>0.283717</c:v>
                </c:pt>
                <c:pt idx="19631">
                  <c:v>0.28019300000000003</c:v>
                </c:pt>
                <c:pt idx="19632">
                  <c:v>0.27581899999999998</c:v>
                </c:pt>
                <c:pt idx="19633">
                  <c:v>0.27687299999999998</c:v>
                </c:pt>
                <c:pt idx="19634">
                  <c:v>0.281775</c:v>
                </c:pt>
                <c:pt idx="19635">
                  <c:v>0.27774300000000002</c:v>
                </c:pt>
                <c:pt idx="19636">
                  <c:v>0.288045</c:v>
                </c:pt>
                <c:pt idx="19637">
                  <c:v>0.29064299999999998</c:v>
                </c:pt>
                <c:pt idx="19638">
                  <c:v>0.28970000000000001</c:v>
                </c:pt>
                <c:pt idx="19639">
                  <c:v>0.27857500000000002</c:v>
                </c:pt>
                <c:pt idx="19640">
                  <c:v>0.28664800000000001</c:v>
                </c:pt>
                <c:pt idx="19641">
                  <c:v>0.28172799999999998</c:v>
                </c:pt>
                <c:pt idx="19642">
                  <c:v>0.28003600000000001</c:v>
                </c:pt>
                <c:pt idx="19643">
                  <c:v>0.29336200000000001</c:v>
                </c:pt>
                <c:pt idx="19644">
                  <c:v>0.277003</c:v>
                </c:pt>
                <c:pt idx="19645">
                  <c:v>0.28101599999999999</c:v>
                </c:pt>
                <c:pt idx="19646">
                  <c:v>0.28207100000000002</c:v>
                </c:pt>
                <c:pt idx="19647">
                  <c:v>0.28585300000000002</c:v>
                </c:pt>
                <c:pt idx="19648">
                  <c:v>0.29067999999999999</c:v>
                </c:pt>
                <c:pt idx="19649">
                  <c:v>0.27684599999999998</c:v>
                </c:pt>
                <c:pt idx="19650">
                  <c:v>0.28002700000000003</c:v>
                </c:pt>
                <c:pt idx="19651">
                  <c:v>0.279694</c:v>
                </c:pt>
                <c:pt idx="19652">
                  <c:v>0.27887099999999998</c:v>
                </c:pt>
                <c:pt idx="19653">
                  <c:v>0.28829399999999999</c:v>
                </c:pt>
                <c:pt idx="19654">
                  <c:v>0.28240399999999999</c:v>
                </c:pt>
                <c:pt idx="19655">
                  <c:v>0.28220899999999999</c:v>
                </c:pt>
                <c:pt idx="19656">
                  <c:v>0.29289999999999999</c:v>
                </c:pt>
                <c:pt idx="19657">
                  <c:v>0.27919500000000003</c:v>
                </c:pt>
                <c:pt idx="19658">
                  <c:v>0.28665800000000002</c:v>
                </c:pt>
                <c:pt idx="19659">
                  <c:v>0.27530100000000002</c:v>
                </c:pt>
                <c:pt idx="19660">
                  <c:v>0.28519600000000001</c:v>
                </c:pt>
                <c:pt idx="19661">
                  <c:v>0.28324500000000002</c:v>
                </c:pt>
                <c:pt idx="19662">
                  <c:v>0.287499</c:v>
                </c:pt>
                <c:pt idx="19663">
                  <c:v>0.28599200000000002</c:v>
                </c:pt>
                <c:pt idx="19664">
                  <c:v>0.28667599999999999</c:v>
                </c:pt>
                <c:pt idx="19665">
                  <c:v>0.28565000000000002</c:v>
                </c:pt>
                <c:pt idx="19666">
                  <c:v>0.28279199999999999</c:v>
                </c:pt>
                <c:pt idx="19667">
                  <c:v>0.278889</c:v>
                </c:pt>
                <c:pt idx="19668">
                  <c:v>0.28924699999999998</c:v>
                </c:pt>
                <c:pt idx="19669">
                  <c:v>0.28948699999999999</c:v>
                </c:pt>
                <c:pt idx="19670">
                  <c:v>0.28883999999999999</c:v>
                </c:pt>
                <c:pt idx="19671">
                  <c:v>0.28583500000000001</c:v>
                </c:pt>
                <c:pt idx="19672">
                  <c:v>0.28975600000000001</c:v>
                </c:pt>
                <c:pt idx="19673">
                  <c:v>0.28609299999999999</c:v>
                </c:pt>
                <c:pt idx="19674">
                  <c:v>0.29252099999999998</c:v>
                </c:pt>
                <c:pt idx="19675">
                  <c:v>0.27988800000000003</c:v>
                </c:pt>
                <c:pt idx="19676">
                  <c:v>0.28886800000000001</c:v>
                </c:pt>
                <c:pt idx="19677">
                  <c:v>0.28407700000000002</c:v>
                </c:pt>
                <c:pt idx="19678">
                  <c:v>0.28139599999999998</c:v>
                </c:pt>
                <c:pt idx="19679">
                  <c:v>0.289155</c:v>
                </c:pt>
                <c:pt idx="19680">
                  <c:v>0.28506700000000001</c:v>
                </c:pt>
                <c:pt idx="19681">
                  <c:v>0.28810999999999998</c:v>
                </c:pt>
                <c:pt idx="19682">
                  <c:v>0.28254200000000002</c:v>
                </c:pt>
                <c:pt idx="19683">
                  <c:v>0.27476499999999998</c:v>
                </c:pt>
                <c:pt idx="19684">
                  <c:v>0.29126299999999999</c:v>
                </c:pt>
                <c:pt idx="19685">
                  <c:v>0.27641100000000002</c:v>
                </c:pt>
                <c:pt idx="19686">
                  <c:v>0.27929599999999999</c:v>
                </c:pt>
                <c:pt idx="19687">
                  <c:v>0.294962</c:v>
                </c:pt>
                <c:pt idx="19688">
                  <c:v>0.28672199999999998</c:v>
                </c:pt>
                <c:pt idx="19689">
                  <c:v>0.27327600000000002</c:v>
                </c:pt>
                <c:pt idx="19690">
                  <c:v>0.27573599999999998</c:v>
                </c:pt>
                <c:pt idx="19691">
                  <c:v>0.29006100000000001</c:v>
                </c:pt>
                <c:pt idx="19692">
                  <c:v>0.29134599999999999</c:v>
                </c:pt>
                <c:pt idx="19693">
                  <c:v>0.29020899999999999</c:v>
                </c:pt>
                <c:pt idx="19694">
                  <c:v>0.28789700000000001</c:v>
                </c:pt>
                <c:pt idx="19695">
                  <c:v>0.28931200000000001</c:v>
                </c:pt>
                <c:pt idx="19696">
                  <c:v>0.278362</c:v>
                </c:pt>
                <c:pt idx="19697">
                  <c:v>0.27861200000000003</c:v>
                </c:pt>
                <c:pt idx="19698">
                  <c:v>0.28712900000000002</c:v>
                </c:pt>
                <c:pt idx="19699">
                  <c:v>0.28331000000000001</c:v>
                </c:pt>
                <c:pt idx="19700">
                  <c:v>0.27471899999999999</c:v>
                </c:pt>
                <c:pt idx="19701">
                  <c:v>0.27491300000000002</c:v>
                </c:pt>
                <c:pt idx="19702">
                  <c:v>0.27890799999999999</c:v>
                </c:pt>
                <c:pt idx="19703">
                  <c:v>0.28094200000000003</c:v>
                </c:pt>
                <c:pt idx="19704">
                  <c:v>0.29238199999999998</c:v>
                </c:pt>
                <c:pt idx="19705">
                  <c:v>0.27968500000000002</c:v>
                </c:pt>
                <c:pt idx="19706">
                  <c:v>0.27831600000000001</c:v>
                </c:pt>
                <c:pt idx="19707">
                  <c:v>0.27582800000000002</c:v>
                </c:pt>
                <c:pt idx="19708">
                  <c:v>0.28902499999999998</c:v>
                </c:pt>
                <c:pt idx="19709">
                  <c:v>0.28039700000000001</c:v>
                </c:pt>
                <c:pt idx="19710">
                  <c:v>0.28268100000000002</c:v>
                </c:pt>
                <c:pt idx="19711">
                  <c:v>0.287999</c:v>
                </c:pt>
                <c:pt idx="19712">
                  <c:v>0.28047100000000003</c:v>
                </c:pt>
                <c:pt idx="19713">
                  <c:v>0.28544599999999998</c:v>
                </c:pt>
                <c:pt idx="19714">
                  <c:v>0.28233900000000001</c:v>
                </c:pt>
                <c:pt idx="19715">
                  <c:v>0.27995300000000001</c:v>
                </c:pt>
                <c:pt idx="19716">
                  <c:v>0.28331000000000001</c:v>
                </c:pt>
                <c:pt idx="19717">
                  <c:v>0.28588999999999998</c:v>
                </c:pt>
                <c:pt idx="19718">
                  <c:v>0.27216600000000002</c:v>
                </c:pt>
                <c:pt idx="19719">
                  <c:v>0.288997</c:v>
                </c:pt>
                <c:pt idx="19720">
                  <c:v>0.27896300000000002</c:v>
                </c:pt>
                <c:pt idx="19721">
                  <c:v>0.27910200000000002</c:v>
                </c:pt>
                <c:pt idx="19722">
                  <c:v>0.276503</c:v>
                </c:pt>
                <c:pt idx="19723">
                  <c:v>0.285742</c:v>
                </c:pt>
                <c:pt idx="19724">
                  <c:v>0.28840500000000002</c:v>
                </c:pt>
                <c:pt idx="19725">
                  <c:v>0.29162399999999999</c:v>
                </c:pt>
                <c:pt idx="19726">
                  <c:v>0.27827000000000002</c:v>
                </c:pt>
                <c:pt idx="19727">
                  <c:v>0.27388600000000002</c:v>
                </c:pt>
                <c:pt idx="19728">
                  <c:v>0.28135900000000003</c:v>
                </c:pt>
                <c:pt idx="19729">
                  <c:v>0.27298</c:v>
                </c:pt>
                <c:pt idx="19730">
                  <c:v>0.28114600000000001</c:v>
                </c:pt>
                <c:pt idx="19731">
                  <c:v>0.286574</c:v>
                </c:pt>
                <c:pt idx="19732">
                  <c:v>0.284161</c:v>
                </c:pt>
                <c:pt idx="19733">
                  <c:v>0.29051399999999999</c:v>
                </c:pt>
                <c:pt idx="19734">
                  <c:v>0.276281</c:v>
                </c:pt>
                <c:pt idx="19735">
                  <c:v>0.29519299999999998</c:v>
                </c:pt>
                <c:pt idx="19736">
                  <c:v>0.27878799999999998</c:v>
                </c:pt>
                <c:pt idx="19737">
                  <c:v>0.284244</c:v>
                </c:pt>
                <c:pt idx="19738">
                  <c:v>0.28385500000000002</c:v>
                </c:pt>
                <c:pt idx="19739">
                  <c:v>0.28778599999999999</c:v>
                </c:pt>
                <c:pt idx="19740">
                  <c:v>0.28097899999999998</c:v>
                </c:pt>
                <c:pt idx="19741">
                  <c:v>0.28491899999999998</c:v>
                </c:pt>
                <c:pt idx="19742">
                  <c:v>0.28531699999999999</c:v>
                </c:pt>
                <c:pt idx="19743">
                  <c:v>0.28377200000000002</c:v>
                </c:pt>
                <c:pt idx="19744">
                  <c:v>0.29026400000000002</c:v>
                </c:pt>
                <c:pt idx="19745">
                  <c:v>0.28576099999999999</c:v>
                </c:pt>
                <c:pt idx="19746">
                  <c:v>0.282246</c:v>
                </c:pt>
                <c:pt idx="19747">
                  <c:v>0.28890500000000002</c:v>
                </c:pt>
                <c:pt idx="19748">
                  <c:v>0.27150000000000002</c:v>
                </c:pt>
                <c:pt idx="19749">
                  <c:v>0.28651900000000002</c:v>
                </c:pt>
                <c:pt idx="19750">
                  <c:v>0.276781</c:v>
                </c:pt>
                <c:pt idx="19751">
                  <c:v>0.28470600000000001</c:v>
                </c:pt>
                <c:pt idx="19752">
                  <c:v>0.28881200000000001</c:v>
                </c:pt>
                <c:pt idx="19753">
                  <c:v>0.28194999999999998</c:v>
                </c:pt>
                <c:pt idx="19754">
                  <c:v>0.275727</c:v>
                </c:pt>
                <c:pt idx="19755">
                  <c:v>0.28451199999999999</c:v>
                </c:pt>
                <c:pt idx="19756">
                  <c:v>0.27238800000000002</c:v>
                </c:pt>
                <c:pt idx="19757">
                  <c:v>0.28048899999999999</c:v>
                </c:pt>
                <c:pt idx="19758">
                  <c:v>0.29131899999999999</c:v>
                </c:pt>
                <c:pt idx="19759">
                  <c:v>0.286796</c:v>
                </c:pt>
                <c:pt idx="19760">
                  <c:v>0.28171000000000002</c:v>
                </c:pt>
                <c:pt idx="19761">
                  <c:v>0.282663</c:v>
                </c:pt>
                <c:pt idx="19762">
                  <c:v>0.28722199999999998</c:v>
                </c:pt>
                <c:pt idx="19763">
                  <c:v>0.28016600000000003</c:v>
                </c:pt>
                <c:pt idx="19764">
                  <c:v>0.285132</c:v>
                </c:pt>
                <c:pt idx="19765">
                  <c:v>0.285862</c:v>
                </c:pt>
                <c:pt idx="19766">
                  <c:v>0.27590199999999998</c:v>
                </c:pt>
                <c:pt idx="19767">
                  <c:v>0.289136</c:v>
                </c:pt>
                <c:pt idx="19768">
                  <c:v>0.27132499999999998</c:v>
                </c:pt>
                <c:pt idx="19769">
                  <c:v>0.28099800000000003</c:v>
                </c:pt>
                <c:pt idx="19770">
                  <c:v>0.28585300000000002</c:v>
                </c:pt>
                <c:pt idx="19771">
                  <c:v>0.27973999999999999</c:v>
                </c:pt>
                <c:pt idx="19772">
                  <c:v>0.28571400000000002</c:v>
                </c:pt>
                <c:pt idx="19773">
                  <c:v>0.28310600000000002</c:v>
                </c:pt>
                <c:pt idx="19774">
                  <c:v>0.28431800000000002</c:v>
                </c:pt>
                <c:pt idx="19775">
                  <c:v>0.27997100000000003</c:v>
                </c:pt>
                <c:pt idx="19776">
                  <c:v>0.28566799999999998</c:v>
                </c:pt>
                <c:pt idx="19777">
                  <c:v>0.28431800000000002</c:v>
                </c:pt>
                <c:pt idx="19778">
                  <c:v>0.283134</c:v>
                </c:pt>
                <c:pt idx="19779">
                  <c:v>0.28669499999999998</c:v>
                </c:pt>
                <c:pt idx="19780">
                  <c:v>0.281719</c:v>
                </c:pt>
                <c:pt idx="19781">
                  <c:v>0.28369800000000001</c:v>
                </c:pt>
                <c:pt idx="19782">
                  <c:v>0.280748</c:v>
                </c:pt>
                <c:pt idx="19783">
                  <c:v>0.293769</c:v>
                </c:pt>
                <c:pt idx="19784">
                  <c:v>0.28259800000000002</c:v>
                </c:pt>
                <c:pt idx="19785">
                  <c:v>0.28929300000000002</c:v>
                </c:pt>
                <c:pt idx="19786">
                  <c:v>0.28106300000000001</c:v>
                </c:pt>
                <c:pt idx="19787">
                  <c:v>0.27696599999999999</c:v>
                </c:pt>
                <c:pt idx="19788">
                  <c:v>0.28960799999999998</c:v>
                </c:pt>
                <c:pt idx="19789">
                  <c:v>0.28998699999999999</c:v>
                </c:pt>
                <c:pt idx="19790">
                  <c:v>0.28413300000000002</c:v>
                </c:pt>
                <c:pt idx="19791">
                  <c:v>0.27949000000000002</c:v>
                </c:pt>
                <c:pt idx="19792">
                  <c:v>0.27707700000000002</c:v>
                </c:pt>
                <c:pt idx="19793">
                  <c:v>0.27622600000000003</c:v>
                </c:pt>
                <c:pt idx="19794">
                  <c:v>0.278196</c:v>
                </c:pt>
                <c:pt idx="19795">
                  <c:v>0.28544599999999998</c:v>
                </c:pt>
                <c:pt idx="19796">
                  <c:v>0.28797099999999998</c:v>
                </c:pt>
                <c:pt idx="19797">
                  <c:v>0.28284700000000002</c:v>
                </c:pt>
                <c:pt idx="19798">
                  <c:v>0.29055999999999998</c:v>
                </c:pt>
                <c:pt idx="19799">
                  <c:v>0.283134</c:v>
                </c:pt>
                <c:pt idx="19800">
                  <c:v>0.28486400000000001</c:v>
                </c:pt>
                <c:pt idx="19801">
                  <c:v>0.28067399999999998</c:v>
                </c:pt>
                <c:pt idx="19802">
                  <c:v>0.27181499999999997</c:v>
                </c:pt>
                <c:pt idx="19803">
                  <c:v>0.28459499999999999</c:v>
                </c:pt>
                <c:pt idx="19804">
                  <c:v>0.28724899999999998</c:v>
                </c:pt>
                <c:pt idx="19805">
                  <c:v>0.274617</c:v>
                </c:pt>
                <c:pt idx="19806">
                  <c:v>0.28861799999999999</c:v>
                </c:pt>
                <c:pt idx="19807">
                  <c:v>0.275976</c:v>
                </c:pt>
                <c:pt idx="19808">
                  <c:v>0.27756700000000001</c:v>
                </c:pt>
                <c:pt idx="19809">
                  <c:v>0.28205200000000002</c:v>
                </c:pt>
                <c:pt idx="19810">
                  <c:v>0.28953400000000001</c:v>
                </c:pt>
                <c:pt idx="19811">
                  <c:v>0.28867399999999999</c:v>
                </c:pt>
                <c:pt idx="19812">
                  <c:v>0.28233900000000001</c:v>
                </c:pt>
                <c:pt idx="19813">
                  <c:v>0.27957399999999999</c:v>
                </c:pt>
                <c:pt idx="19814">
                  <c:v>0.27634599999999998</c:v>
                </c:pt>
                <c:pt idx="19815">
                  <c:v>0.28205200000000002</c:v>
                </c:pt>
                <c:pt idx="19816">
                  <c:v>0.284549</c:v>
                </c:pt>
                <c:pt idx="19817">
                  <c:v>0.29195700000000002</c:v>
                </c:pt>
                <c:pt idx="19818">
                  <c:v>0.27957399999999999</c:v>
                </c:pt>
                <c:pt idx="19819">
                  <c:v>0.27970299999999998</c:v>
                </c:pt>
                <c:pt idx="19820">
                  <c:v>0.28845199999999999</c:v>
                </c:pt>
                <c:pt idx="19821">
                  <c:v>0.27764100000000003</c:v>
                </c:pt>
                <c:pt idx="19822">
                  <c:v>0.29043999999999998</c:v>
                </c:pt>
                <c:pt idx="19823">
                  <c:v>0.27974900000000003</c:v>
                </c:pt>
                <c:pt idx="19824">
                  <c:v>0.28082200000000002</c:v>
                </c:pt>
                <c:pt idx="19825">
                  <c:v>0.28598200000000001</c:v>
                </c:pt>
                <c:pt idx="19826">
                  <c:v>0.29609000000000002</c:v>
                </c:pt>
                <c:pt idx="19827">
                  <c:v>0.28788799999999998</c:v>
                </c:pt>
                <c:pt idx="19828">
                  <c:v>0.28170099999999998</c:v>
                </c:pt>
                <c:pt idx="19829">
                  <c:v>0.28526099999999999</c:v>
                </c:pt>
                <c:pt idx="19830">
                  <c:v>0.28510400000000002</c:v>
                </c:pt>
                <c:pt idx="19831">
                  <c:v>0.27986</c:v>
                </c:pt>
                <c:pt idx="19832">
                  <c:v>0.28828500000000001</c:v>
                </c:pt>
                <c:pt idx="19833">
                  <c:v>0.29229899999999998</c:v>
                </c:pt>
                <c:pt idx="19834">
                  <c:v>0.28973700000000002</c:v>
                </c:pt>
                <c:pt idx="19835">
                  <c:v>0.283273</c:v>
                </c:pt>
                <c:pt idx="19836">
                  <c:v>0.27509800000000001</c:v>
                </c:pt>
                <c:pt idx="19837">
                  <c:v>0.27450600000000003</c:v>
                </c:pt>
                <c:pt idx="19838">
                  <c:v>0.27798299999999998</c:v>
                </c:pt>
                <c:pt idx="19839">
                  <c:v>0.28181200000000001</c:v>
                </c:pt>
                <c:pt idx="19840">
                  <c:v>0.27882499999999999</c:v>
                </c:pt>
                <c:pt idx="19841">
                  <c:v>0.28403099999999998</c:v>
                </c:pt>
                <c:pt idx="19842">
                  <c:v>0.285862</c:v>
                </c:pt>
                <c:pt idx="19843">
                  <c:v>0.29553600000000002</c:v>
                </c:pt>
                <c:pt idx="19844">
                  <c:v>0.28975600000000001</c:v>
                </c:pt>
                <c:pt idx="19845">
                  <c:v>0.286769</c:v>
                </c:pt>
                <c:pt idx="19846">
                  <c:v>0.27895399999999998</c:v>
                </c:pt>
                <c:pt idx="19847">
                  <c:v>0.287416</c:v>
                </c:pt>
                <c:pt idx="19848">
                  <c:v>0.27956399999999998</c:v>
                </c:pt>
                <c:pt idx="19849">
                  <c:v>0.28293099999999999</c:v>
                </c:pt>
                <c:pt idx="19850">
                  <c:v>0.27932400000000002</c:v>
                </c:pt>
                <c:pt idx="19851">
                  <c:v>0.28060000000000002</c:v>
                </c:pt>
                <c:pt idx="19852">
                  <c:v>0.28723100000000001</c:v>
                </c:pt>
                <c:pt idx="19853">
                  <c:v>0.28208899999999998</c:v>
                </c:pt>
                <c:pt idx="19854">
                  <c:v>0.29104099999999999</c:v>
                </c:pt>
                <c:pt idx="19855">
                  <c:v>0.28385500000000002</c:v>
                </c:pt>
                <c:pt idx="19856">
                  <c:v>0.28150700000000001</c:v>
                </c:pt>
                <c:pt idx="19857">
                  <c:v>0.27867700000000001</c:v>
                </c:pt>
                <c:pt idx="19858">
                  <c:v>0.28152500000000003</c:v>
                </c:pt>
                <c:pt idx="19859">
                  <c:v>0.28567700000000001</c:v>
                </c:pt>
                <c:pt idx="19860">
                  <c:v>0.28503000000000001</c:v>
                </c:pt>
                <c:pt idx="19861">
                  <c:v>0.29005199999999998</c:v>
                </c:pt>
                <c:pt idx="19862">
                  <c:v>0.28035100000000002</c:v>
                </c:pt>
                <c:pt idx="19863">
                  <c:v>0.28594599999999998</c:v>
                </c:pt>
                <c:pt idx="19864">
                  <c:v>0.27923199999999998</c:v>
                </c:pt>
                <c:pt idx="19865">
                  <c:v>0.28245900000000002</c:v>
                </c:pt>
                <c:pt idx="19866">
                  <c:v>0.28684300000000001</c:v>
                </c:pt>
                <c:pt idx="19867">
                  <c:v>0.28798899999999999</c:v>
                </c:pt>
                <c:pt idx="19868">
                  <c:v>0.28339300000000001</c:v>
                </c:pt>
                <c:pt idx="19869">
                  <c:v>0.28065600000000002</c:v>
                </c:pt>
                <c:pt idx="19870">
                  <c:v>0.28556599999999999</c:v>
                </c:pt>
                <c:pt idx="19871">
                  <c:v>0.29051399999999999</c:v>
                </c:pt>
                <c:pt idx="19872">
                  <c:v>0.29127199999999998</c:v>
                </c:pt>
                <c:pt idx="19873">
                  <c:v>0.27450600000000003</c:v>
                </c:pt>
                <c:pt idx="19874">
                  <c:v>0.287943</c:v>
                </c:pt>
                <c:pt idx="19875">
                  <c:v>0.29265000000000002</c:v>
                </c:pt>
                <c:pt idx="19876">
                  <c:v>0.293159</c:v>
                </c:pt>
                <c:pt idx="19877">
                  <c:v>0.289155</c:v>
                </c:pt>
                <c:pt idx="19878">
                  <c:v>0.28724899999999998</c:v>
                </c:pt>
                <c:pt idx="19879">
                  <c:v>0.28101599999999999</c:v>
                </c:pt>
                <c:pt idx="19880">
                  <c:v>0.28361500000000001</c:v>
                </c:pt>
                <c:pt idx="19881">
                  <c:v>0.271038</c:v>
                </c:pt>
                <c:pt idx="19882">
                  <c:v>0.28455799999999998</c:v>
                </c:pt>
                <c:pt idx="19883">
                  <c:v>0.28269</c:v>
                </c:pt>
                <c:pt idx="19884">
                  <c:v>0.29060599999999998</c:v>
                </c:pt>
                <c:pt idx="19885">
                  <c:v>0.28288400000000002</c:v>
                </c:pt>
                <c:pt idx="19886">
                  <c:v>0.28422500000000001</c:v>
                </c:pt>
                <c:pt idx="19887">
                  <c:v>0.287101</c:v>
                </c:pt>
                <c:pt idx="19888">
                  <c:v>0.288692</c:v>
                </c:pt>
                <c:pt idx="19889">
                  <c:v>0.28807300000000002</c:v>
                </c:pt>
                <c:pt idx="19890">
                  <c:v>0.28958899999999999</c:v>
                </c:pt>
                <c:pt idx="19891">
                  <c:v>0.27374799999999999</c:v>
                </c:pt>
                <c:pt idx="19892">
                  <c:v>0.28055400000000003</c:v>
                </c:pt>
                <c:pt idx="19893">
                  <c:v>0.28825699999999999</c:v>
                </c:pt>
                <c:pt idx="19894">
                  <c:v>0.28771200000000002</c:v>
                </c:pt>
                <c:pt idx="19895">
                  <c:v>0.28575099999999998</c:v>
                </c:pt>
                <c:pt idx="19896">
                  <c:v>0.28916399999999998</c:v>
                </c:pt>
                <c:pt idx="19897">
                  <c:v>0.27985100000000002</c:v>
                </c:pt>
                <c:pt idx="19898">
                  <c:v>0.28717500000000001</c:v>
                </c:pt>
                <c:pt idx="19899">
                  <c:v>0.28500199999999998</c:v>
                </c:pt>
                <c:pt idx="19900">
                  <c:v>0.27681800000000001</c:v>
                </c:pt>
                <c:pt idx="19901">
                  <c:v>0.282968</c:v>
                </c:pt>
                <c:pt idx="19902">
                  <c:v>0.28101599999999999</c:v>
                </c:pt>
                <c:pt idx="19903">
                  <c:v>0.281775</c:v>
                </c:pt>
                <c:pt idx="19904">
                  <c:v>0.27987000000000001</c:v>
                </c:pt>
                <c:pt idx="19905">
                  <c:v>0.274561</c:v>
                </c:pt>
                <c:pt idx="19906">
                  <c:v>0.28805399999999998</c:v>
                </c:pt>
                <c:pt idx="19907">
                  <c:v>0.28871999999999998</c:v>
                </c:pt>
                <c:pt idx="19908">
                  <c:v>0.28442000000000001</c:v>
                </c:pt>
                <c:pt idx="19909">
                  <c:v>0.27979599999999999</c:v>
                </c:pt>
                <c:pt idx="19910">
                  <c:v>0.28639900000000001</c:v>
                </c:pt>
                <c:pt idx="19911">
                  <c:v>0.28744399999999998</c:v>
                </c:pt>
                <c:pt idx="19912">
                  <c:v>0.28556599999999999</c:v>
                </c:pt>
                <c:pt idx="19913">
                  <c:v>0.28011900000000001</c:v>
                </c:pt>
                <c:pt idx="19914">
                  <c:v>0.29328799999999999</c:v>
                </c:pt>
                <c:pt idx="19915">
                  <c:v>0.28900700000000001</c:v>
                </c:pt>
                <c:pt idx="19916">
                  <c:v>0.28912700000000002</c:v>
                </c:pt>
                <c:pt idx="19917">
                  <c:v>0.28154400000000002</c:v>
                </c:pt>
                <c:pt idx="19918">
                  <c:v>0.28147</c:v>
                </c:pt>
                <c:pt idx="19919">
                  <c:v>0.28810999999999998</c:v>
                </c:pt>
                <c:pt idx="19920">
                  <c:v>0.28607500000000002</c:v>
                </c:pt>
                <c:pt idx="19921">
                  <c:v>0.28213500000000002</c:v>
                </c:pt>
                <c:pt idx="19922">
                  <c:v>0.29026400000000002</c:v>
                </c:pt>
                <c:pt idx="19923">
                  <c:v>0.29634899999999997</c:v>
                </c:pt>
                <c:pt idx="19924">
                  <c:v>0.294213</c:v>
                </c:pt>
                <c:pt idx="19925">
                  <c:v>0.29079100000000002</c:v>
                </c:pt>
                <c:pt idx="19926">
                  <c:v>0.29217900000000002</c:v>
                </c:pt>
                <c:pt idx="19927">
                  <c:v>0.28636200000000001</c:v>
                </c:pt>
                <c:pt idx="19928">
                  <c:v>0.28595500000000001</c:v>
                </c:pt>
                <c:pt idx="19929">
                  <c:v>0.29020899999999999</c:v>
                </c:pt>
                <c:pt idx="19930">
                  <c:v>0.286167</c:v>
                </c:pt>
                <c:pt idx="19931">
                  <c:v>0.28614899999999999</c:v>
                </c:pt>
                <c:pt idx="19932">
                  <c:v>0.287157</c:v>
                </c:pt>
                <c:pt idx="19933">
                  <c:v>0.28516900000000001</c:v>
                </c:pt>
                <c:pt idx="19934">
                  <c:v>0.29264099999999998</c:v>
                </c:pt>
                <c:pt idx="19935">
                  <c:v>0.29423199999999999</c:v>
                </c:pt>
                <c:pt idx="19936">
                  <c:v>0.29175299999999998</c:v>
                </c:pt>
                <c:pt idx="19937">
                  <c:v>0.287582</c:v>
                </c:pt>
                <c:pt idx="19938">
                  <c:v>0.27704000000000001</c:v>
                </c:pt>
                <c:pt idx="19939">
                  <c:v>0.29142000000000001</c:v>
                </c:pt>
                <c:pt idx="19940">
                  <c:v>0.28095199999999998</c:v>
                </c:pt>
                <c:pt idx="19941">
                  <c:v>0.29194700000000001</c:v>
                </c:pt>
                <c:pt idx="19942">
                  <c:v>0.28343000000000002</c:v>
                </c:pt>
                <c:pt idx="19943">
                  <c:v>0.28093299999999999</c:v>
                </c:pt>
                <c:pt idx="19944">
                  <c:v>0.28514099999999998</c:v>
                </c:pt>
                <c:pt idx="19945">
                  <c:v>0.28343000000000002</c:v>
                </c:pt>
                <c:pt idx="19946">
                  <c:v>0.27918500000000002</c:v>
                </c:pt>
                <c:pt idx="19947">
                  <c:v>0.28861799999999999</c:v>
                </c:pt>
                <c:pt idx="19948">
                  <c:v>0.28077600000000003</c:v>
                </c:pt>
                <c:pt idx="19949">
                  <c:v>0.28423500000000002</c:v>
                </c:pt>
                <c:pt idx="19950">
                  <c:v>0.29254799999999997</c:v>
                </c:pt>
                <c:pt idx="19951">
                  <c:v>0.28628799999999999</c:v>
                </c:pt>
                <c:pt idx="19952">
                  <c:v>0.28475299999999998</c:v>
                </c:pt>
                <c:pt idx="19953">
                  <c:v>0.28133999999999998</c:v>
                </c:pt>
                <c:pt idx="19954">
                  <c:v>0.28243099999999999</c:v>
                </c:pt>
                <c:pt idx="19955">
                  <c:v>0.29474</c:v>
                </c:pt>
                <c:pt idx="19956">
                  <c:v>0.27666099999999999</c:v>
                </c:pt>
                <c:pt idx="19957">
                  <c:v>0.29209499999999999</c:v>
                </c:pt>
                <c:pt idx="19958">
                  <c:v>0.28236699999999998</c:v>
                </c:pt>
                <c:pt idx="19959">
                  <c:v>0.281553</c:v>
                </c:pt>
                <c:pt idx="19960">
                  <c:v>0.288711</c:v>
                </c:pt>
                <c:pt idx="19961">
                  <c:v>0.28491899999999998</c:v>
                </c:pt>
                <c:pt idx="19962">
                  <c:v>0.28488200000000002</c:v>
                </c:pt>
                <c:pt idx="19963">
                  <c:v>0.28293099999999999</c:v>
                </c:pt>
                <c:pt idx="19964">
                  <c:v>0.286103</c:v>
                </c:pt>
                <c:pt idx="19965">
                  <c:v>0.29262199999999999</c:v>
                </c:pt>
                <c:pt idx="19966">
                  <c:v>0.28352300000000003</c:v>
                </c:pt>
                <c:pt idx="19967">
                  <c:v>0.29052299999999998</c:v>
                </c:pt>
                <c:pt idx="19968">
                  <c:v>0.28956100000000001</c:v>
                </c:pt>
                <c:pt idx="19969">
                  <c:v>0.289885</c:v>
                </c:pt>
                <c:pt idx="19970">
                  <c:v>0.28800799999999999</c:v>
                </c:pt>
                <c:pt idx="19971">
                  <c:v>0.293464</c:v>
                </c:pt>
                <c:pt idx="19972">
                  <c:v>0.28723100000000001</c:v>
                </c:pt>
                <c:pt idx="19973">
                  <c:v>0.276559</c:v>
                </c:pt>
                <c:pt idx="19974">
                  <c:v>0.277669</c:v>
                </c:pt>
                <c:pt idx="19975">
                  <c:v>0.28778599999999999</c:v>
                </c:pt>
                <c:pt idx="19976">
                  <c:v>0.296155</c:v>
                </c:pt>
                <c:pt idx="19977">
                  <c:v>0.28761900000000001</c:v>
                </c:pt>
                <c:pt idx="19978">
                  <c:v>0.277391</c:v>
                </c:pt>
                <c:pt idx="19979">
                  <c:v>0.29096699999999998</c:v>
                </c:pt>
                <c:pt idx="19980">
                  <c:v>0.29252099999999998</c:v>
                </c:pt>
                <c:pt idx="19981">
                  <c:v>0.276254</c:v>
                </c:pt>
                <c:pt idx="19982">
                  <c:v>0.284854</c:v>
                </c:pt>
                <c:pt idx="19983">
                  <c:v>0.282246</c:v>
                </c:pt>
                <c:pt idx="19984">
                  <c:v>0.28682400000000002</c:v>
                </c:pt>
                <c:pt idx="19985">
                  <c:v>0.29034700000000002</c:v>
                </c:pt>
                <c:pt idx="19986">
                  <c:v>0.286833</c:v>
                </c:pt>
                <c:pt idx="19987">
                  <c:v>0.28756399999999999</c:v>
                </c:pt>
                <c:pt idx="19988">
                  <c:v>0.28459499999999999</c:v>
                </c:pt>
                <c:pt idx="19989">
                  <c:v>0.28672199999999998</c:v>
                </c:pt>
                <c:pt idx="19990">
                  <c:v>0.28844199999999998</c:v>
                </c:pt>
                <c:pt idx="19991">
                  <c:v>0.289682</c:v>
                </c:pt>
                <c:pt idx="19992">
                  <c:v>0.28809099999999999</c:v>
                </c:pt>
                <c:pt idx="19993">
                  <c:v>0.28220899999999999</c:v>
                </c:pt>
                <c:pt idx="19994">
                  <c:v>0.28445700000000002</c:v>
                </c:pt>
                <c:pt idx="19995">
                  <c:v>0.28788799999999998</c:v>
                </c:pt>
                <c:pt idx="19996">
                  <c:v>0.28523300000000001</c:v>
                </c:pt>
                <c:pt idx="19997">
                  <c:v>0.29172500000000001</c:v>
                </c:pt>
                <c:pt idx="19998">
                  <c:v>0.28851599999999999</c:v>
                </c:pt>
                <c:pt idx="19999">
                  <c:v>0.28415099999999999</c:v>
                </c:pt>
                <c:pt idx="20000">
                  <c:v>0.29883700000000002</c:v>
                </c:pt>
                <c:pt idx="20001">
                  <c:v>0.27907399999999999</c:v>
                </c:pt>
                <c:pt idx="20002">
                  <c:v>0.27599499999999999</c:v>
                </c:pt>
                <c:pt idx="20003">
                  <c:v>0.28145100000000001</c:v>
                </c:pt>
                <c:pt idx="20004">
                  <c:v>0.27604099999999998</c:v>
                </c:pt>
                <c:pt idx="20005">
                  <c:v>0.28742499999999999</c:v>
                </c:pt>
                <c:pt idx="20006">
                  <c:v>0.28845199999999999</c:v>
                </c:pt>
                <c:pt idx="20007">
                  <c:v>0.30032599999999998</c:v>
                </c:pt>
                <c:pt idx="20008">
                  <c:v>0.287962</c:v>
                </c:pt>
                <c:pt idx="20009">
                  <c:v>0.28380899999999998</c:v>
                </c:pt>
                <c:pt idx="20010">
                  <c:v>0.27607799999999999</c:v>
                </c:pt>
                <c:pt idx="20011">
                  <c:v>0.288248</c:v>
                </c:pt>
                <c:pt idx="20012">
                  <c:v>0.28735100000000002</c:v>
                </c:pt>
                <c:pt idx="20013">
                  <c:v>0.277086</c:v>
                </c:pt>
                <c:pt idx="20014">
                  <c:v>0.28319</c:v>
                </c:pt>
                <c:pt idx="20015">
                  <c:v>0.29131899999999999</c:v>
                </c:pt>
                <c:pt idx="20016">
                  <c:v>0.28236699999999998</c:v>
                </c:pt>
                <c:pt idx="20017">
                  <c:v>0.284327</c:v>
                </c:pt>
                <c:pt idx="20018">
                  <c:v>0.28258899999999998</c:v>
                </c:pt>
                <c:pt idx="20019">
                  <c:v>0.28908099999999998</c:v>
                </c:pt>
                <c:pt idx="20020">
                  <c:v>0.27358100000000002</c:v>
                </c:pt>
                <c:pt idx="20021">
                  <c:v>0.29078199999999998</c:v>
                </c:pt>
                <c:pt idx="20022">
                  <c:v>0.28908099999999998</c:v>
                </c:pt>
                <c:pt idx="20023">
                  <c:v>0.29522999999999999</c:v>
                </c:pt>
                <c:pt idx="20024">
                  <c:v>0.28251500000000002</c:v>
                </c:pt>
                <c:pt idx="20025">
                  <c:v>0.285862</c:v>
                </c:pt>
                <c:pt idx="20026">
                  <c:v>0.28373500000000001</c:v>
                </c:pt>
                <c:pt idx="20027">
                  <c:v>0.28568700000000002</c:v>
                </c:pt>
                <c:pt idx="20028">
                  <c:v>0.28370800000000002</c:v>
                </c:pt>
                <c:pt idx="20029">
                  <c:v>0.29808800000000002</c:v>
                </c:pt>
                <c:pt idx="20030">
                  <c:v>0.277918</c:v>
                </c:pt>
                <c:pt idx="20031">
                  <c:v>0.28738799999999998</c:v>
                </c:pt>
                <c:pt idx="20032">
                  <c:v>0.28659299999999999</c:v>
                </c:pt>
                <c:pt idx="20033">
                  <c:v>0.28821999999999998</c:v>
                </c:pt>
                <c:pt idx="20034">
                  <c:v>0.28885899999999998</c:v>
                </c:pt>
                <c:pt idx="20035">
                  <c:v>0.29923499999999997</c:v>
                </c:pt>
                <c:pt idx="20036">
                  <c:v>0.28113700000000003</c:v>
                </c:pt>
                <c:pt idx="20037">
                  <c:v>0.30094599999999999</c:v>
                </c:pt>
                <c:pt idx="20038">
                  <c:v>0.289524</c:v>
                </c:pt>
                <c:pt idx="20039">
                  <c:v>0.28220899999999999</c:v>
                </c:pt>
                <c:pt idx="20040">
                  <c:v>0.29100399999999998</c:v>
                </c:pt>
                <c:pt idx="20041">
                  <c:v>0.28156199999999998</c:v>
                </c:pt>
                <c:pt idx="20042">
                  <c:v>0.27940700000000002</c:v>
                </c:pt>
                <c:pt idx="20043">
                  <c:v>0.28518700000000002</c:v>
                </c:pt>
                <c:pt idx="20044">
                  <c:v>0.28476200000000002</c:v>
                </c:pt>
                <c:pt idx="20045">
                  <c:v>0.28603800000000001</c:v>
                </c:pt>
                <c:pt idx="20046">
                  <c:v>0.29439799999999999</c:v>
                </c:pt>
                <c:pt idx="20047">
                  <c:v>0.28772999999999999</c:v>
                </c:pt>
                <c:pt idx="20048">
                  <c:v>0.29246499999999997</c:v>
                </c:pt>
                <c:pt idx="20049">
                  <c:v>0.276698</c:v>
                </c:pt>
                <c:pt idx="20050">
                  <c:v>0.29025499999999999</c:v>
                </c:pt>
                <c:pt idx="20051">
                  <c:v>0.28208</c:v>
                </c:pt>
                <c:pt idx="20052">
                  <c:v>0.29259499999999999</c:v>
                </c:pt>
                <c:pt idx="20053">
                  <c:v>0.27862100000000001</c:v>
                </c:pt>
                <c:pt idx="20054">
                  <c:v>0.28977399999999998</c:v>
                </c:pt>
                <c:pt idx="20055">
                  <c:v>0.29756100000000002</c:v>
                </c:pt>
                <c:pt idx="20056">
                  <c:v>0.28687000000000001</c:v>
                </c:pt>
                <c:pt idx="20057">
                  <c:v>0.29194700000000001</c:v>
                </c:pt>
                <c:pt idx="20058">
                  <c:v>0.29369499999999998</c:v>
                </c:pt>
                <c:pt idx="20059">
                  <c:v>0.28205200000000002</c:v>
                </c:pt>
                <c:pt idx="20060">
                  <c:v>0.28289399999999998</c:v>
                </c:pt>
                <c:pt idx="20061">
                  <c:v>0.289016</c:v>
                </c:pt>
                <c:pt idx="20062">
                  <c:v>0.29017199999999999</c:v>
                </c:pt>
                <c:pt idx="20063">
                  <c:v>0.28958</c:v>
                </c:pt>
                <c:pt idx="20064">
                  <c:v>0.28172799999999998</c:v>
                </c:pt>
                <c:pt idx="20065">
                  <c:v>0.28576099999999999</c:v>
                </c:pt>
                <c:pt idx="20066">
                  <c:v>0.285437</c:v>
                </c:pt>
                <c:pt idx="20067">
                  <c:v>0.28783199999999998</c:v>
                </c:pt>
                <c:pt idx="20068">
                  <c:v>0.29483300000000001</c:v>
                </c:pt>
                <c:pt idx="20069">
                  <c:v>0.28870099999999999</c:v>
                </c:pt>
                <c:pt idx="20070">
                  <c:v>0.28234799999999999</c:v>
                </c:pt>
                <c:pt idx="20071">
                  <c:v>0.27674399999999999</c:v>
                </c:pt>
                <c:pt idx="20072">
                  <c:v>0.292715</c:v>
                </c:pt>
                <c:pt idx="20073">
                  <c:v>0.29458299999999998</c:v>
                </c:pt>
                <c:pt idx="20074">
                  <c:v>0.27736300000000003</c:v>
                </c:pt>
                <c:pt idx="20075">
                  <c:v>0.29709799999999997</c:v>
                </c:pt>
                <c:pt idx="20076">
                  <c:v>0.28762900000000002</c:v>
                </c:pt>
                <c:pt idx="20077">
                  <c:v>0.29376000000000002</c:v>
                </c:pt>
                <c:pt idx="20078">
                  <c:v>0.28870099999999999</c:v>
                </c:pt>
                <c:pt idx="20079">
                  <c:v>0.28910799999999998</c:v>
                </c:pt>
                <c:pt idx="20080">
                  <c:v>0.28686099999999998</c:v>
                </c:pt>
                <c:pt idx="20081">
                  <c:v>0.278862</c:v>
                </c:pt>
                <c:pt idx="20082">
                  <c:v>0.28469699999999998</c:v>
                </c:pt>
                <c:pt idx="20083">
                  <c:v>0.28552899999999998</c:v>
                </c:pt>
                <c:pt idx="20084">
                  <c:v>0.295462</c:v>
                </c:pt>
                <c:pt idx="20085">
                  <c:v>0.29557299999999997</c:v>
                </c:pt>
                <c:pt idx="20086">
                  <c:v>0.27459800000000001</c:v>
                </c:pt>
                <c:pt idx="20087">
                  <c:v>0.28999599999999998</c:v>
                </c:pt>
                <c:pt idx="20088">
                  <c:v>0.28465099999999999</c:v>
                </c:pt>
                <c:pt idx="20089">
                  <c:v>0.27690100000000001</c:v>
                </c:pt>
                <c:pt idx="20090">
                  <c:v>0.286389</c:v>
                </c:pt>
                <c:pt idx="20091">
                  <c:v>0.28570499999999999</c:v>
                </c:pt>
                <c:pt idx="20092">
                  <c:v>0.28399400000000002</c:v>
                </c:pt>
                <c:pt idx="20093">
                  <c:v>0.283939</c:v>
                </c:pt>
                <c:pt idx="20094">
                  <c:v>0.28539100000000001</c:v>
                </c:pt>
                <c:pt idx="20095">
                  <c:v>0.28890500000000002</c:v>
                </c:pt>
                <c:pt idx="20096">
                  <c:v>0.289358</c:v>
                </c:pt>
                <c:pt idx="20097">
                  <c:v>0.28344900000000001</c:v>
                </c:pt>
                <c:pt idx="20098">
                  <c:v>0.290773</c:v>
                </c:pt>
                <c:pt idx="20099">
                  <c:v>0.28273599999999999</c:v>
                </c:pt>
                <c:pt idx="20100">
                  <c:v>0.29559099999999999</c:v>
                </c:pt>
                <c:pt idx="20101">
                  <c:v>0.29004200000000002</c:v>
                </c:pt>
                <c:pt idx="20102">
                  <c:v>0.29129100000000002</c:v>
                </c:pt>
                <c:pt idx="20103">
                  <c:v>0.29394500000000001</c:v>
                </c:pt>
                <c:pt idx="20104">
                  <c:v>0.29771799999999998</c:v>
                </c:pt>
                <c:pt idx="20105">
                  <c:v>0.287018</c:v>
                </c:pt>
                <c:pt idx="20106">
                  <c:v>0.290939</c:v>
                </c:pt>
                <c:pt idx="20107">
                  <c:v>0.286325</c:v>
                </c:pt>
                <c:pt idx="20108">
                  <c:v>0.305865</c:v>
                </c:pt>
                <c:pt idx="20109">
                  <c:v>0.29054200000000002</c:v>
                </c:pt>
                <c:pt idx="20110">
                  <c:v>0.28870099999999999</c:v>
                </c:pt>
                <c:pt idx="20111">
                  <c:v>0.28688900000000001</c:v>
                </c:pt>
                <c:pt idx="20112">
                  <c:v>0.29001500000000002</c:v>
                </c:pt>
                <c:pt idx="20113">
                  <c:v>0.28282000000000002</c:v>
                </c:pt>
                <c:pt idx="20114">
                  <c:v>0.29716300000000001</c:v>
                </c:pt>
                <c:pt idx="20115">
                  <c:v>0.28450300000000001</c:v>
                </c:pt>
                <c:pt idx="20116">
                  <c:v>0.27949000000000002</c:v>
                </c:pt>
                <c:pt idx="20117">
                  <c:v>0.29721900000000001</c:v>
                </c:pt>
                <c:pt idx="20118">
                  <c:v>0.29259499999999999</c:v>
                </c:pt>
                <c:pt idx="20119">
                  <c:v>0.28442899999999999</c:v>
                </c:pt>
                <c:pt idx="20120">
                  <c:v>0.29036600000000001</c:v>
                </c:pt>
                <c:pt idx="20121">
                  <c:v>0.28709200000000001</c:v>
                </c:pt>
                <c:pt idx="20122">
                  <c:v>0.28605599999999998</c:v>
                </c:pt>
                <c:pt idx="20123">
                  <c:v>0.29905900000000002</c:v>
                </c:pt>
                <c:pt idx="20124">
                  <c:v>0.29678399999999999</c:v>
                </c:pt>
                <c:pt idx="20125">
                  <c:v>0.28173799999999999</c:v>
                </c:pt>
                <c:pt idx="20126">
                  <c:v>0.29759799999999997</c:v>
                </c:pt>
                <c:pt idx="20127">
                  <c:v>0.28789700000000001</c:v>
                </c:pt>
                <c:pt idx="20128">
                  <c:v>0.290634</c:v>
                </c:pt>
                <c:pt idx="20129">
                  <c:v>0.28910799999999998</c:v>
                </c:pt>
                <c:pt idx="20130">
                  <c:v>0.28655599999999998</c:v>
                </c:pt>
                <c:pt idx="20131">
                  <c:v>0.28612100000000001</c:v>
                </c:pt>
                <c:pt idx="20132">
                  <c:v>0.28967199999999999</c:v>
                </c:pt>
                <c:pt idx="20133">
                  <c:v>0.29648799999999997</c:v>
                </c:pt>
                <c:pt idx="20134">
                  <c:v>0.29642299999999999</c:v>
                </c:pt>
                <c:pt idx="20135">
                  <c:v>0.29158699999999999</c:v>
                </c:pt>
                <c:pt idx="20136">
                  <c:v>0.29169800000000001</c:v>
                </c:pt>
                <c:pt idx="20137">
                  <c:v>0.28251500000000002</c:v>
                </c:pt>
                <c:pt idx="20138">
                  <c:v>0.28910799999999998</c:v>
                </c:pt>
                <c:pt idx="20139">
                  <c:v>0.28555700000000001</c:v>
                </c:pt>
                <c:pt idx="20140">
                  <c:v>0.29223399999999999</c:v>
                </c:pt>
                <c:pt idx="20141">
                  <c:v>0.28903400000000001</c:v>
                </c:pt>
                <c:pt idx="20142">
                  <c:v>0.29261300000000001</c:v>
                </c:pt>
                <c:pt idx="20143">
                  <c:v>0.28478999999999999</c:v>
                </c:pt>
                <c:pt idx="20144">
                  <c:v>0.29254799999999997</c:v>
                </c:pt>
                <c:pt idx="20145">
                  <c:v>0.29672900000000002</c:v>
                </c:pt>
                <c:pt idx="20146">
                  <c:v>0.29520299999999999</c:v>
                </c:pt>
                <c:pt idx="20147">
                  <c:v>0.285964</c:v>
                </c:pt>
                <c:pt idx="20148">
                  <c:v>0.28511300000000001</c:v>
                </c:pt>
                <c:pt idx="20149">
                  <c:v>0.29697800000000002</c:v>
                </c:pt>
                <c:pt idx="20150">
                  <c:v>0.29349199999999998</c:v>
                </c:pt>
                <c:pt idx="20151">
                  <c:v>0.30138900000000002</c:v>
                </c:pt>
                <c:pt idx="20152">
                  <c:v>0.29490699999999997</c:v>
                </c:pt>
                <c:pt idx="20153">
                  <c:v>0.30015999999999998</c:v>
                </c:pt>
                <c:pt idx="20154">
                  <c:v>0.29005199999999998</c:v>
                </c:pt>
                <c:pt idx="20155">
                  <c:v>0.29245599999999999</c:v>
                </c:pt>
                <c:pt idx="20156">
                  <c:v>0.29167900000000002</c:v>
                </c:pt>
                <c:pt idx="20157">
                  <c:v>0.29176200000000002</c:v>
                </c:pt>
                <c:pt idx="20158">
                  <c:v>0.299207</c:v>
                </c:pt>
                <c:pt idx="20159">
                  <c:v>0.29384300000000002</c:v>
                </c:pt>
                <c:pt idx="20160">
                  <c:v>0.29476799999999997</c:v>
                </c:pt>
                <c:pt idx="20161">
                  <c:v>0.29525800000000002</c:v>
                </c:pt>
                <c:pt idx="20162">
                  <c:v>0.29124499999999998</c:v>
                </c:pt>
                <c:pt idx="20163">
                  <c:v>0.30360900000000002</c:v>
                </c:pt>
                <c:pt idx="20164">
                  <c:v>0.28662100000000001</c:v>
                </c:pt>
                <c:pt idx="20165">
                  <c:v>0.28946899999999998</c:v>
                </c:pt>
                <c:pt idx="20166">
                  <c:v>0.29258499999999998</c:v>
                </c:pt>
                <c:pt idx="20167">
                  <c:v>0.29150300000000001</c:v>
                </c:pt>
                <c:pt idx="20168">
                  <c:v>0.30202800000000002</c:v>
                </c:pt>
                <c:pt idx="20169">
                  <c:v>0.28355000000000002</c:v>
                </c:pt>
                <c:pt idx="20170">
                  <c:v>0.29336200000000001</c:v>
                </c:pt>
                <c:pt idx="20171">
                  <c:v>0.30281400000000003</c:v>
                </c:pt>
                <c:pt idx="20172">
                  <c:v>0.29632199999999997</c:v>
                </c:pt>
                <c:pt idx="20173">
                  <c:v>0.289497</c:v>
                </c:pt>
                <c:pt idx="20174">
                  <c:v>0.29338999999999998</c:v>
                </c:pt>
                <c:pt idx="20175">
                  <c:v>0.296987</c:v>
                </c:pt>
                <c:pt idx="20176">
                  <c:v>0.314031</c:v>
                </c:pt>
                <c:pt idx="20177">
                  <c:v>0.30364600000000003</c:v>
                </c:pt>
                <c:pt idx="20178">
                  <c:v>0.30075099999999999</c:v>
                </c:pt>
                <c:pt idx="20179">
                  <c:v>0.29849500000000001</c:v>
                </c:pt>
                <c:pt idx="20180">
                  <c:v>0.29928100000000002</c:v>
                </c:pt>
                <c:pt idx="20181">
                  <c:v>0.304811</c:v>
                </c:pt>
                <c:pt idx="20182">
                  <c:v>0.29245599999999999</c:v>
                </c:pt>
                <c:pt idx="20183">
                  <c:v>0.29500799999999999</c:v>
                </c:pt>
                <c:pt idx="20184">
                  <c:v>0.30002099999999998</c:v>
                </c:pt>
                <c:pt idx="20185">
                  <c:v>0.29454599999999997</c:v>
                </c:pt>
                <c:pt idx="20186">
                  <c:v>0.30152800000000002</c:v>
                </c:pt>
                <c:pt idx="20187">
                  <c:v>0.30276700000000001</c:v>
                </c:pt>
                <c:pt idx="20188">
                  <c:v>0.294296</c:v>
                </c:pt>
                <c:pt idx="20189">
                  <c:v>0.30148200000000003</c:v>
                </c:pt>
                <c:pt idx="20190">
                  <c:v>0.30047400000000002</c:v>
                </c:pt>
                <c:pt idx="20191">
                  <c:v>0.28972799999999999</c:v>
                </c:pt>
                <c:pt idx="20192">
                  <c:v>0.30477399999999999</c:v>
                </c:pt>
                <c:pt idx="20193">
                  <c:v>0.29791200000000001</c:v>
                </c:pt>
                <c:pt idx="20194">
                  <c:v>0.30288799999999999</c:v>
                </c:pt>
                <c:pt idx="20195">
                  <c:v>0.30452499999999999</c:v>
                </c:pt>
                <c:pt idx="20196">
                  <c:v>0.29577599999999998</c:v>
                </c:pt>
                <c:pt idx="20197">
                  <c:v>0.30102899999999999</c:v>
                </c:pt>
                <c:pt idx="20198">
                  <c:v>0.29599799999999998</c:v>
                </c:pt>
                <c:pt idx="20199">
                  <c:v>0.297792</c:v>
                </c:pt>
                <c:pt idx="20200">
                  <c:v>0.29427799999999998</c:v>
                </c:pt>
                <c:pt idx="20201">
                  <c:v>0.29873499999999997</c:v>
                </c:pt>
                <c:pt idx="20202">
                  <c:v>0.29844900000000002</c:v>
                </c:pt>
                <c:pt idx="20203">
                  <c:v>0.30254500000000001</c:v>
                </c:pt>
                <c:pt idx="20204">
                  <c:v>0.29924400000000001</c:v>
                </c:pt>
                <c:pt idx="20205">
                  <c:v>0.30953700000000001</c:v>
                </c:pt>
                <c:pt idx="20206">
                  <c:v>0.29326999999999998</c:v>
                </c:pt>
                <c:pt idx="20207">
                  <c:v>0.30076999999999998</c:v>
                </c:pt>
                <c:pt idx="20208">
                  <c:v>0.305782</c:v>
                </c:pt>
                <c:pt idx="20209">
                  <c:v>0.30973099999999998</c:v>
                </c:pt>
                <c:pt idx="20210">
                  <c:v>0.29361199999999998</c:v>
                </c:pt>
                <c:pt idx="20211">
                  <c:v>0.29729299999999997</c:v>
                </c:pt>
                <c:pt idx="20212">
                  <c:v>0.30412699999999998</c:v>
                </c:pt>
                <c:pt idx="20213">
                  <c:v>0.296904</c:v>
                </c:pt>
                <c:pt idx="20214">
                  <c:v>0.30555100000000002</c:v>
                </c:pt>
                <c:pt idx="20215">
                  <c:v>0.29903099999999999</c:v>
                </c:pt>
                <c:pt idx="20216">
                  <c:v>0.29660799999999998</c:v>
                </c:pt>
                <c:pt idx="20217">
                  <c:v>0.29649700000000001</c:v>
                </c:pt>
                <c:pt idx="20218">
                  <c:v>0.297431</c:v>
                </c:pt>
                <c:pt idx="20219">
                  <c:v>0.29818</c:v>
                </c:pt>
                <c:pt idx="20220">
                  <c:v>0.30277700000000002</c:v>
                </c:pt>
                <c:pt idx="20221">
                  <c:v>0.29379699999999997</c:v>
                </c:pt>
                <c:pt idx="20222">
                  <c:v>0.290634</c:v>
                </c:pt>
                <c:pt idx="20223">
                  <c:v>0.30743799999999999</c:v>
                </c:pt>
                <c:pt idx="20224">
                  <c:v>0.30714200000000003</c:v>
                </c:pt>
                <c:pt idx="20225">
                  <c:v>0.29824499999999998</c:v>
                </c:pt>
                <c:pt idx="20226">
                  <c:v>0.30446899999999999</c:v>
                </c:pt>
                <c:pt idx="20227">
                  <c:v>0.30193500000000001</c:v>
                </c:pt>
                <c:pt idx="20228">
                  <c:v>0.30225000000000002</c:v>
                </c:pt>
                <c:pt idx="20229">
                  <c:v>0.313365</c:v>
                </c:pt>
                <c:pt idx="20230">
                  <c:v>0.31093300000000001</c:v>
                </c:pt>
                <c:pt idx="20231">
                  <c:v>0.30318400000000001</c:v>
                </c:pt>
                <c:pt idx="20232">
                  <c:v>0.30208299999999999</c:v>
                </c:pt>
                <c:pt idx="20233">
                  <c:v>0.30427500000000002</c:v>
                </c:pt>
                <c:pt idx="20234">
                  <c:v>0.29287200000000002</c:v>
                </c:pt>
                <c:pt idx="20235">
                  <c:v>0.30470900000000001</c:v>
                </c:pt>
                <c:pt idx="20236">
                  <c:v>0.30932399999999999</c:v>
                </c:pt>
                <c:pt idx="20237">
                  <c:v>0.29977999999999999</c:v>
                </c:pt>
                <c:pt idx="20238">
                  <c:v>0.309888</c:v>
                </c:pt>
                <c:pt idx="20239">
                  <c:v>0.30380299999999999</c:v>
                </c:pt>
                <c:pt idx="20240">
                  <c:v>0.29678399999999999</c:v>
                </c:pt>
                <c:pt idx="20241">
                  <c:v>0.30037199999999997</c:v>
                </c:pt>
                <c:pt idx="20242">
                  <c:v>0.30798300000000001</c:v>
                </c:pt>
                <c:pt idx="20243">
                  <c:v>0.30174099999999998</c:v>
                </c:pt>
                <c:pt idx="20244">
                  <c:v>0.30873200000000001</c:v>
                </c:pt>
                <c:pt idx="20245">
                  <c:v>0.31118299999999999</c:v>
                </c:pt>
                <c:pt idx="20246">
                  <c:v>0.30307299999999998</c:v>
                </c:pt>
                <c:pt idx="20247">
                  <c:v>0.29759799999999997</c:v>
                </c:pt>
                <c:pt idx="20248">
                  <c:v>0.31466</c:v>
                </c:pt>
                <c:pt idx="20249">
                  <c:v>0.31100699999999998</c:v>
                </c:pt>
                <c:pt idx="20250">
                  <c:v>0.31025799999999998</c:v>
                </c:pt>
                <c:pt idx="20251">
                  <c:v>0.30419200000000002</c:v>
                </c:pt>
                <c:pt idx="20252">
                  <c:v>0.304645</c:v>
                </c:pt>
                <c:pt idx="20253">
                  <c:v>0.30515300000000001</c:v>
                </c:pt>
                <c:pt idx="20254">
                  <c:v>0.30849199999999999</c:v>
                </c:pt>
                <c:pt idx="20255">
                  <c:v>0.31883099999999998</c:v>
                </c:pt>
                <c:pt idx="20256">
                  <c:v>0.30365500000000001</c:v>
                </c:pt>
                <c:pt idx="20257">
                  <c:v>0.30384</c:v>
                </c:pt>
                <c:pt idx="20258">
                  <c:v>0.30817699999999998</c:v>
                </c:pt>
                <c:pt idx="20259">
                  <c:v>0.30758600000000003</c:v>
                </c:pt>
                <c:pt idx="20260">
                  <c:v>0.30495899999999998</c:v>
                </c:pt>
                <c:pt idx="20261">
                  <c:v>0.30498700000000001</c:v>
                </c:pt>
                <c:pt idx="20262">
                  <c:v>0.29855999999999999</c:v>
                </c:pt>
                <c:pt idx="20263">
                  <c:v>0.30269299999999999</c:v>
                </c:pt>
                <c:pt idx="20264">
                  <c:v>0.31075799999999998</c:v>
                </c:pt>
                <c:pt idx="20265">
                  <c:v>0.30757600000000002</c:v>
                </c:pt>
                <c:pt idx="20266">
                  <c:v>0.31082199999999999</c:v>
                </c:pt>
                <c:pt idx="20267">
                  <c:v>0.30540299999999998</c:v>
                </c:pt>
                <c:pt idx="20268">
                  <c:v>0.30155599999999999</c:v>
                </c:pt>
                <c:pt idx="20269">
                  <c:v>0.30734499999999998</c:v>
                </c:pt>
                <c:pt idx="20270">
                  <c:v>0.31664799999999999</c:v>
                </c:pt>
                <c:pt idx="20271">
                  <c:v>0.31756400000000001</c:v>
                </c:pt>
                <c:pt idx="20272">
                  <c:v>0.32003300000000001</c:v>
                </c:pt>
                <c:pt idx="20273">
                  <c:v>0.316131</c:v>
                </c:pt>
                <c:pt idx="20274">
                  <c:v>0.32182699999999997</c:v>
                </c:pt>
                <c:pt idx="20275">
                  <c:v>0.30775200000000003</c:v>
                </c:pt>
                <c:pt idx="20276">
                  <c:v>0.307336</c:v>
                </c:pt>
                <c:pt idx="20277">
                  <c:v>0.31547399999999998</c:v>
                </c:pt>
                <c:pt idx="20278">
                  <c:v>0.31420700000000001</c:v>
                </c:pt>
                <c:pt idx="20279">
                  <c:v>0.30273</c:v>
                </c:pt>
                <c:pt idx="20280">
                  <c:v>0.31244100000000002</c:v>
                </c:pt>
                <c:pt idx="20281">
                  <c:v>0.312552</c:v>
                </c:pt>
                <c:pt idx="20282">
                  <c:v>0.30612400000000001</c:v>
                </c:pt>
                <c:pt idx="20283">
                  <c:v>0.317</c:v>
                </c:pt>
                <c:pt idx="20284">
                  <c:v>0.313218</c:v>
                </c:pt>
                <c:pt idx="20285">
                  <c:v>0.31075799999999998</c:v>
                </c:pt>
                <c:pt idx="20286">
                  <c:v>0.32122600000000001</c:v>
                </c:pt>
                <c:pt idx="20287">
                  <c:v>0.31236700000000001</c:v>
                </c:pt>
                <c:pt idx="20288">
                  <c:v>0.30975000000000003</c:v>
                </c:pt>
                <c:pt idx="20289">
                  <c:v>0.31013800000000002</c:v>
                </c:pt>
                <c:pt idx="20290">
                  <c:v>0.313948</c:v>
                </c:pt>
                <c:pt idx="20291">
                  <c:v>0.32100400000000001</c:v>
                </c:pt>
                <c:pt idx="20292">
                  <c:v>0.31656499999999999</c:v>
                </c:pt>
                <c:pt idx="20293">
                  <c:v>0.313523</c:v>
                </c:pt>
                <c:pt idx="20294">
                  <c:v>0.31582500000000002</c:v>
                </c:pt>
                <c:pt idx="20295">
                  <c:v>0.31717600000000001</c:v>
                </c:pt>
                <c:pt idx="20296">
                  <c:v>0.313967</c:v>
                </c:pt>
                <c:pt idx="20297">
                  <c:v>0.31356899999999999</c:v>
                </c:pt>
                <c:pt idx="20298">
                  <c:v>0.31965399999999999</c:v>
                </c:pt>
                <c:pt idx="20299">
                  <c:v>0.31209900000000002</c:v>
                </c:pt>
                <c:pt idx="20300">
                  <c:v>0.31630599999999998</c:v>
                </c:pt>
                <c:pt idx="20301">
                  <c:v>0.32148500000000002</c:v>
                </c:pt>
                <c:pt idx="20302">
                  <c:v>0.31773000000000001</c:v>
                </c:pt>
                <c:pt idx="20303">
                  <c:v>0.31380000000000002</c:v>
                </c:pt>
                <c:pt idx="20304">
                  <c:v>0.30171300000000001</c:v>
                </c:pt>
                <c:pt idx="20305">
                  <c:v>0.30580099999999999</c:v>
                </c:pt>
                <c:pt idx="20306">
                  <c:v>0.322826</c:v>
                </c:pt>
                <c:pt idx="20307">
                  <c:v>0.32229000000000002</c:v>
                </c:pt>
                <c:pt idx="20308">
                  <c:v>0.31589899999999999</c:v>
                </c:pt>
                <c:pt idx="20309">
                  <c:v>0.314438</c:v>
                </c:pt>
                <c:pt idx="20310">
                  <c:v>0.31147000000000002</c:v>
                </c:pt>
                <c:pt idx="20311">
                  <c:v>0.31993100000000002</c:v>
                </c:pt>
                <c:pt idx="20312">
                  <c:v>0.32905000000000001</c:v>
                </c:pt>
                <c:pt idx="20313">
                  <c:v>0.31417</c:v>
                </c:pt>
                <c:pt idx="20314">
                  <c:v>0.31024000000000002</c:v>
                </c:pt>
                <c:pt idx="20315">
                  <c:v>0.31365199999999999</c:v>
                </c:pt>
                <c:pt idx="20316">
                  <c:v>0.311359</c:v>
                </c:pt>
                <c:pt idx="20317">
                  <c:v>0.33030799999999999</c:v>
                </c:pt>
                <c:pt idx="20318">
                  <c:v>0.31797999999999998</c:v>
                </c:pt>
                <c:pt idx="20319">
                  <c:v>0.32148500000000002</c:v>
                </c:pt>
                <c:pt idx="20320">
                  <c:v>0.31472499999999998</c:v>
                </c:pt>
                <c:pt idx="20321">
                  <c:v>0.31567699999999999</c:v>
                </c:pt>
                <c:pt idx="20322">
                  <c:v>0.32533200000000001</c:v>
                </c:pt>
                <c:pt idx="20323">
                  <c:v>0.314799</c:v>
                </c:pt>
                <c:pt idx="20324">
                  <c:v>0.312357</c:v>
                </c:pt>
                <c:pt idx="20325">
                  <c:v>0.31549199999999999</c:v>
                </c:pt>
                <c:pt idx="20326">
                  <c:v>0.323353</c:v>
                </c:pt>
                <c:pt idx="20327">
                  <c:v>0.32097599999999998</c:v>
                </c:pt>
                <c:pt idx="20328">
                  <c:v>0.32373200000000002</c:v>
                </c:pt>
                <c:pt idx="20329">
                  <c:v>0.31300499999999998</c:v>
                </c:pt>
                <c:pt idx="20330">
                  <c:v>0.31604700000000002</c:v>
                </c:pt>
                <c:pt idx="20331">
                  <c:v>0.31267200000000001</c:v>
                </c:pt>
                <c:pt idx="20332">
                  <c:v>0.315909</c:v>
                </c:pt>
                <c:pt idx="20333">
                  <c:v>0.31552000000000002</c:v>
                </c:pt>
                <c:pt idx="20334">
                  <c:v>0.322909</c:v>
                </c:pt>
                <c:pt idx="20335">
                  <c:v>0.31989400000000001</c:v>
                </c:pt>
                <c:pt idx="20336">
                  <c:v>0.32359399999999999</c:v>
                </c:pt>
                <c:pt idx="20337">
                  <c:v>0.32571099999999997</c:v>
                </c:pt>
                <c:pt idx="20338">
                  <c:v>0.32792199999999999</c:v>
                </c:pt>
                <c:pt idx="20339">
                  <c:v>0.32844000000000001</c:v>
                </c:pt>
                <c:pt idx="20340">
                  <c:v>0.31671300000000002</c:v>
                </c:pt>
                <c:pt idx="20341">
                  <c:v>0.32370500000000002</c:v>
                </c:pt>
                <c:pt idx="20342">
                  <c:v>0.314031</c:v>
                </c:pt>
                <c:pt idx="20343">
                  <c:v>0.31613999999999998</c:v>
                </c:pt>
                <c:pt idx="20344">
                  <c:v>0.30938900000000003</c:v>
                </c:pt>
                <c:pt idx="20345">
                  <c:v>0.31724999999999998</c:v>
                </c:pt>
                <c:pt idx="20346">
                  <c:v>0.31250499999999998</c:v>
                </c:pt>
                <c:pt idx="20347">
                  <c:v>0.31513200000000002</c:v>
                </c:pt>
                <c:pt idx="20348">
                  <c:v>0.309666</c:v>
                </c:pt>
                <c:pt idx="20349">
                  <c:v>0.328735</c:v>
                </c:pt>
                <c:pt idx="20350">
                  <c:v>0.323853</c:v>
                </c:pt>
                <c:pt idx="20351">
                  <c:v>0.32515699999999997</c:v>
                </c:pt>
                <c:pt idx="20352">
                  <c:v>0.31486399999999998</c:v>
                </c:pt>
                <c:pt idx="20353">
                  <c:v>0.32179000000000002</c:v>
                </c:pt>
                <c:pt idx="20354">
                  <c:v>0.32173499999999999</c:v>
                </c:pt>
                <c:pt idx="20355">
                  <c:v>0.33165800000000001</c:v>
                </c:pt>
                <c:pt idx="20356">
                  <c:v>0.32245600000000002</c:v>
                </c:pt>
                <c:pt idx="20357">
                  <c:v>0.32153100000000001</c:v>
                </c:pt>
                <c:pt idx="20358">
                  <c:v>0.31607499999999999</c:v>
                </c:pt>
                <c:pt idx="20359">
                  <c:v>0.32370500000000002</c:v>
                </c:pt>
                <c:pt idx="20360">
                  <c:v>0.32467600000000002</c:v>
                </c:pt>
                <c:pt idx="20361">
                  <c:v>0.32692300000000002</c:v>
                </c:pt>
                <c:pt idx="20362">
                  <c:v>0.31832199999999999</c:v>
                </c:pt>
                <c:pt idx="20363">
                  <c:v>0.32050499999999998</c:v>
                </c:pt>
                <c:pt idx="20364">
                  <c:v>0.319303</c:v>
                </c:pt>
                <c:pt idx="20365">
                  <c:v>0.32098599999999999</c:v>
                </c:pt>
                <c:pt idx="20366">
                  <c:v>0.31623200000000001</c:v>
                </c:pt>
                <c:pt idx="20367">
                  <c:v>0.325434</c:v>
                </c:pt>
                <c:pt idx="20368">
                  <c:v>0.328569</c:v>
                </c:pt>
                <c:pt idx="20369">
                  <c:v>0.312108</c:v>
                </c:pt>
                <c:pt idx="20370">
                  <c:v>0.32107799999999997</c:v>
                </c:pt>
                <c:pt idx="20371">
                  <c:v>0.31587199999999999</c:v>
                </c:pt>
                <c:pt idx="20372">
                  <c:v>0.31984800000000002</c:v>
                </c:pt>
                <c:pt idx="20373">
                  <c:v>0.32534099999999999</c:v>
                </c:pt>
                <c:pt idx="20374">
                  <c:v>0.31951499999999999</c:v>
                </c:pt>
                <c:pt idx="20375">
                  <c:v>0.32480500000000001</c:v>
                </c:pt>
                <c:pt idx="20376">
                  <c:v>0.32212299999999999</c:v>
                </c:pt>
                <c:pt idx="20377">
                  <c:v>0.317083</c:v>
                </c:pt>
                <c:pt idx="20378">
                  <c:v>0.32700600000000002</c:v>
                </c:pt>
                <c:pt idx="20379">
                  <c:v>0.32195699999999999</c:v>
                </c:pt>
                <c:pt idx="20380">
                  <c:v>0.31464199999999998</c:v>
                </c:pt>
                <c:pt idx="20381">
                  <c:v>0.32851399999999997</c:v>
                </c:pt>
                <c:pt idx="20382">
                  <c:v>0.32383400000000001</c:v>
                </c:pt>
                <c:pt idx="20383">
                  <c:v>0.31592700000000001</c:v>
                </c:pt>
                <c:pt idx="20384">
                  <c:v>0.31983899999999998</c:v>
                </c:pt>
                <c:pt idx="20385">
                  <c:v>0.32406499999999999</c:v>
                </c:pt>
                <c:pt idx="20386">
                  <c:v>0.32386199999999998</c:v>
                </c:pt>
                <c:pt idx="20387">
                  <c:v>0.31781399999999999</c:v>
                </c:pt>
                <c:pt idx="20388">
                  <c:v>0.32018099999999999</c:v>
                </c:pt>
                <c:pt idx="20389">
                  <c:v>0.31252400000000002</c:v>
                </c:pt>
                <c:pt idx="20390">
                  <c:v>0.32409300000000002</c:v>
                </c:pt>
                <c:pt idx="20391">
                  <c:v>0.32603500000000002</c:v>
                </c:pt>
                <c:pt idx="20392">
                  <c:v>0.31838699999999998</c:v>
                </c:pt>
                <c:pt idx="20393">
                  <c:v>0.31557600000000002</c:v>
                </c:pt>
                <c:pt idx="20394">
                  <c:v>0.32342700000000002</c:v>
                </c:pt>
                <c:pt idx="20395">
                  <c:v>0.32287199999999999</c:v>
                </c:pt>
                <c:pt idx="20396">
                  <c:v>0.31797999999999998</c:v>
                </c:pt>
                <c:pt idx="20397">
                  <c:v>0.327459</c:v>
                </c:pt>
                <c:pt idx="20398">
                  <c:v>0.33335900000000002</c:v>
                </c:pt>
                <c:pt idx="20399">
                  <c:v>0.32732099999999997</c:v>
                </c:pt>
                <c:pt idx="20400">
                  <c:v>0.32392700000000002</c:v>
                </c:pt>
                <c:pt idx="20401">
                  <c:v>0.317222</c:v>
                </c:pt>
                <c:pt idx="20402">
                  <c:v>0.32034800000000002</c:v>
                </c:pt>
                <c:pt idx="20403">
                  <c:v>0.32125399999999998</c:v>
                </c:pt>
                <c:pt idx="20404">
                  <c:v>0.31437300000000001</c:v>
                </c:pt>
                <c:pt idx="20405">
                  <c:v>0.32544299999999998</c:v>
                </c:pt>
                <c:pt idx="20406">
                  <c:v>0.32230799999999998</c:v>
                </c:pt>
                <c:pt idx="20407">
                  <c:v>0.32089299999999998</c:v>
                </c:pt>
                <c:pt idx="20408">
                  <c:v>0.32001499999999999</c:v>
                </c:pt>
                <c:pt idx="20409">
                  <c:v>0.323214</c:v>
                </c:pt>
                <c:pt idx="20410">
                  <c:v>0.33125100000000002</c:v>
                </c:pt>
                <c:pt idx="20411">
                  <c:v>0.32216899999999998</c:v>
                </c:pt>
                <c:pt idx="20412">
                  <c:v>0.32838400000000001</c:v>
                </c:pt>
                <c:pt idx="20413">
                  <c:v>0.31890499999999999</c:v>
                </c:pt>
                <c:pt idx="20414">
                  <c:v>0.32596999999999998</c:v>
                </c:pt>
                <c:pt idx="20415">
                  <c:v>0.326571</c:v>
                </c:pt>
                <c:pt idx="20416">
                  <c:v>0.32879999999999998</c:v>
                </c:pt>
                <c:pt idx="20417">
                  <c:v>0.334256</c:v>
                </c:pt>
                <c:pt idx="20418">
                  <c:v>0.33163900000000002</c:v>
                </c:pt>
                <c:pt idx="20419">
                  <c:v>0.33199099999999998</c:v>
                </c:pt>
                <c:pt idx="20420">
                  <c:v>0.329901</c:v>
                </c:pt>
                <c:pt idx="20421">
                  <c:v>0.32534099999999999</c:v>
                </c:pt>
                <c:pt idx="20422">
                  <c:v>0.32891100000000001</c:v>
                </c:pt>
                <c:pt idx="20423">
                  <c:v>0.32145699999999999</c:v>
                </c:pt>
                <c:pt idx="20424">
                  <c:v>0.32205800000000001</c:v>
                </c:pt>
                <c:pt idx="20425">
                  <c:v>0.32405600000000001</c:v>
                </c:pt>
                <c:pt idx="20426">
                  <c:v>0.326322</c:v>
                </c:pt>
                <c:pt idx="20427">
                  <c:v>0.33458900000000003</c:v>
                </c:pt>
                <c:pt idx="20428">
                  <c:v>0.32034800000000002</c:v>
                </c:pt>
                <c:pt idx="20429">
                  <c:v>0.32484200000000002</c:v>
                </c:pt>
                <c:pt idx="20430">
                  <c:v>0.33177800000000002</c:v>
                </c:pt>
                <c:pt idx="20431">
                  <c:v>0.32281700000000002</c:v>
                </c:pt>
                <c:pt idx="20432">
                  <c:v>0.32055099999999997</c:v>
                </c:pt>
                <c:pt idx="20433">
                  <c:v>0.317583</c:v>
                </c:pt>
                <c:pt idx="20434">
                  <c:v>0.326793</c:v>
                </c:pt>
                <c:pt idx="20435">
                  <c:v>0.32532299999999997</c:v>
                </c:pt>
                <c:pt idx="20436">
                  <c:v>0.32835599999999998</c:v>
                </c:pt>
                <c:pt idx="20437">
                  <c:v>0.32860600000000001</c:v>
                </c:pt>
                <c:pt idx="20438">
                  <c:v>0.33574500000000002</c:v>
                </c:pt>
                <c:pt idx="20439">
                  <c:v>0.32600699999999999</c:v>
                </c:pt>
                <c:pt idx="20440">
                  <c:v>0.33089000000000002</c:v>
                </c:pt>
                <c:pt idx="20441">
                  <c:v>0.32645099999999999</c:v>
                </c:pt>
                <c:pt idx="20442">
                  <c:v>0.33179700000000001</c:v>
                </c:pt>
                <c:pt idx="20443">
                  <c:v>0.33382200000000001</c:v>
                </c:pt>
                <c:pt idx="20444">
                  <c:v>0.32644200000000001</c:v>
                </c:pt>
                <c:pt idx="20445">
                  <c:v>0.331399</c:v>
                </c:pt>
                <c:pt idx="20446">
                  <c:v>0.34453099999999998</c:v>
                </c:pt>
                <c:pt idx="20447">
                  <c:v>0.32571099999999997</c:v>
                </c:pt>
                <c:pt idx="20448">
                  <c:v>0.32954899999999998</c:v>
                </c:pt>
                <c:pt idx="20449">
                  <c:v>0.32952199999999998</c:v>
                </c:pt>
                <c:pt idx="20450">
                  <c:v>0.33628200000000003</c:v>
                </c:pt>
                <c:pt idx="20451">
                  <c:v>0.32528600000000002</c:v>
                </c:pt>
                <c:pt idx="20452">
                  <c:v>0.32663599999999998</c:v>
                </c:pt>
                <c:pt idx="20453">
                  <c:v>0.32650699999999999</c:v>
                </c:pt>
                <c:pt idx="20454">
                  <c:v>0.32599800000000001</c:v>
                </c:pt>
                <c:pt idx="20455">
                  <c:v>0.335283</c:v>
                </c:pt>
                <c:pt idx="20456">
                  <c:v>0.323714</c:v>
                </c:pt>
                <c:pt idx="20457">
                  <c:v>0.31897900000000001</c:v>
                </c:pt>
                <c:pt idx="20458">
                  <c:v>0.32320500000000002</c:v>
                </c:pt>
                <c:pt idx="20459">
                  <c:v>0.33508900000000003</c:v>
                </c:pt>
                <c:pt idx="20460">
                  <c:v>0.32702500000000001</c:v>
                </c:pt>
                <c:pt idx="20461">
                  <c:v>0.33448800000000001</c:v>
                </c:pt>
                <c:pt idx="20462">
                  <c:v>0.32716299999999998</c:v>
                </c:pt>
                <c:pt idx="20463">
                  <c:v>0.32608100000000001</c:v>
                </c:pt>
                <c:pt idx="20464">
                  <c:v>0.32935500000000001</c:v>
                </c:pt>
                <c:pt idx="20465">
                  <c:v>0.323714</c:v>
                </c:pt>
                <c:pt idx="20466">
                  <c:v>0.34051700000000001</c:v>
                </c:pt>
                <c:pt idx="20467">
                  <c:v>0.32903100000000002</c:v>
                </c:pt>
                <c:pt idx="20468">
                  <c:v>0.32386199999999998</c:v>
                </c:pt>
                <c:pt idx="20469">
                  <c:v>0.32985399999999998</c:v>
                </c:pt>
                <c:pt idx="20470">
                  <c:v>0.31831300000000001</c:v>
                </c:pt>
                <c:pt idx="20471">
                  <c:v>0.33566200000000002</c:v>
                </c:pt>
                <c:pt idx="20472">
                  <c:v>0.33287899999999998</c:v>
                </c:pt>
                <c:pt idx="20473">
                  <c:v>0.32794899999999999</c:v>
                </c:pt>
                <c:pt idx="20474">
                  <c:v>0.33088099999999998</c:v>
                </c:pt>
                <c:pt idx="20475">
                  <c:v>0.33466299999999999</c:v>
                </c:pt>
                <c:pt idx="20476">
                  <c:v>0.33318399999999998</c:v>
                </c:pt>
                <c:pt idx="20477">
                  <c:v>0.34621400000000002</c:v>
                </c:pt>
                <c:pt idx="20478">
                  <c:v>0.32739499999999999</c:v>
                </c:pt>
                <c:pt idx="20479">
                  <c:v>0.33176</c:v>
                </c:pt>
                <c:pt idx="20480">
                  <c:v>0.33176899999999998</c:v>
                </c:pt>
                <c:pt idx="20481">
                  <c:v>0.33373900000000001</c:v>
                </c:pt>
                <c:pt idx="20482">
                  <c:v>0.33391399999999999</c:v>
                </c:pt>
                <c:pt idx="20483">
                  <c:v>0.33199099999999998</c:v>
                </c:pt>
                <c:pt idx="20484">
                  <c:v>0.32735799999999998</c:v>
                </c:pt>
                <c:pt idx="20485">
                  <c:v>0.33926000000000001</c:v>
                </c:pt>
                <c:pt idx="20486">
                  <c:v>0.33623500000000001</c:v>
                </c:pt>
                <c:pt idx="20487">
                  <c:v>0.33237899999999998</c:v>
                </c:pt>
                <c:pt idx="20488">
                  <c:v>0.33601399999999998</c:v>
                </c:pt>
                <c:pt idx="20489">
                  <c:v>0.32577600000000001</c:v>
                </c:pt>
                <c:pt idx="20490">
                  <c:v>0.32842100000000002</c:v>
                </c:pt>
                <c:pt idx="20491">
                  <c:v>0.32927200000000001</c:v>
                </c:pt>
                <c:pt idx="20492">
                  <c:v>0.31773000000000001</c:v>
                </c:pt>
                <c:pt idx="20493">
                  <c:v>0.334839</c:v>
                </c:pt>
                <c:pt idx="20494">
                  <c:v>0.329623</c:v>
                </c:pt>
                <c:pt idx="20495">
                  <c:v>0.32351999999999997</c:v>
                </c:pt>
                <c:pt idx="20496">
                  <c:v>0.33891700000000002</c:v>
                </c:pt>
                <c:pt idx="20497">
                  <c:v>0.32941100000000001</c:v>
                </c:pt>
                <c:pt idx="20498">
                  <c:v>0.33005800000000002</c:v>
                </c:pt>
                <c:pt idx="20499">
                  <c:v>0.33766000000000002</c:v>
                </c:pt>
                <c:pt idx="20500">
                  <c:v>0.32822699999999999</c:v>
                </c:pt>
                <c:pt idx="20501">
                  <c:v>0.33592100000000003</c:v>
                </c:pt>
                <c:pt idx="20502">
                  <c:v>0.34224700000000002</c:v>
                </c:pt>
                <c:pt idx="20503">
                  <c:v>0.33685500000000002</c:v>
                </c:pt>
                <c:pt idx="20504">
                  <c:v>0.33677200000000002</c:v>
                </c:pt>
                <c:pt idx="20505">
                  <c:v>0.33058500000000002</c:v>
                </c:pt>
                <c:pt idx="20506">
                  <c:v>0.32928099999999999</c:v>
                </c:pt>
                <c:pt idx="20507">
                  <c:v>0.34489199999999998</c:v>
                </c:pt>
                <c:pt idx="20508">
                  <c:v>0.33627200000000002</c:v>
                </c:pt>
                <c:pt idx="20509">
                  <c:v>0.33341500000000002</c:v>
                </c:pt>
                <c:pt idx="20510">
                  <c:v>0.33291500000000002</c:v>
                </c:pt>
                <c:pt idx="20511">
                  <c:v>0.335671</c:v>
                </c:pt>
                <c:pt idx="20512">
                  <c:v>0.34368900000000002</c:v>
                </c:pt>
                <c:pt idx="20513">
                  <c:v>0.33063100000000001</c:v>
                </c:pt>
                <c:pt idx="20514">
                  <c:v>0.34030500000000002</c:v>
                </c:pt>
                <c:pt idx="20515">
                  <c:v>0.33973100000000001</c:v>
                </c:pt>
                <c:pt idx="20516">
                  <c:v>0.33596700000000002</c:v>
                </c:pt>
                <c:pt idx="20517">
                  <c:v>0.338501</c:v>
                </c:pt>
                <c:pt idx="20518">
                  <c:v>0.34416099999999999</c:v>
                </c:pt>
                <c:pt idx="20519">
                  <c:v>0.33587499999999998</c:v>
                </c:pt>
                <c:pt idx="20520">
                  <c:v>0.33600400000000002</c:v>
                </c:pt>
                <c:pt idx="20521">
                  <c:v>0.33295200000000003</c:v>
                </c:pt>
                <c:pt idx="20522">
                  <c:v>0.32978000000000002</c:v>
                </c:pt>
                <c:pt idx="20523">
                  <c:v>0.33813100000000001</c:v>
                </c:pt>
                <c:pt idx="20524">
                  <c:v>0.33371099999999998</c:v>
                </c:pt>
                <c:pt idx="20525">
                  <c:v>0.339777</c:v>
                </c:pt>
                <c:pt idx="20526">
                  <c:v>0.32789400000000002</c:v>
                </c:pt>
                <c:pt idx="20527">
                  <c:v>0.33694800000000003</c:v>
                </c:pt>
                <c:pt idx="20528">
                  <c:v>0.33772400000000002</c:v>
                </c:pt>
                <c:pt idx="20529">
                  <c:v>0.33330399999999999</c:v>
                </c:pt>
                <c:pt idx="20530">
                  <c:v>0.339389</c:v>
                </c:pt>
                <c:pt idx="20531">
                  <c:v>0.34374500000000002</c:v>
                </c:pt>
                <c:pt idx="20532">
                  <c:v>0.33555099999999999</c:v>
                </c:pt>
                <c:pt idx="20533">
                  <c:v>0.337391</c:v>
                </c:pt>
                <c:pt idx="20534">
                  <c:v>0.34218199999999999</c:v>
                </c:pt>
                <c:pt idx="20535">
                  <c:v>0.33443200000000001</c:v>
                </c:pt>
                <c:pt idx="20536">
                  <c:v>0.34147899999999998</c:v>
                </c:pt>
                <c:pt idx="20537">
                  <c:v>0.32703399999999999</c:v>
                </c:pt>
                <c:pt idx="20538">
                  <c:v>0.33448800000000001</c:v>
                </c:pt>
                <c:pt idx="20539">
                  <c:v>0.33116800000000002</c:v>
                </c:pt>
                <c:pt idx="20540">
                  <c:v>0.33016899999999999</c:v>
                </c:pt>
                <c:pt idx="20541">
                  <c:v>0.33190700000000001</c:v>
                </c:pt>
                <c:pt idx="20542">
                  <c:v>0.34038800000000002</c:v>
                </c:pt>
                <c:pt idx="20543">
                  <c:v>0.337364</c:v>
                </c:pt>
                <c:pt idx="20544">
                  <c:v>0.34403099999999998</c:v>
                </c:pt>
                <c:pt idx="20545">
                  <c:v>0.33993499999999999</c:v>
                </c:pt>
                <c:pt idx="20546">
                  <c:v>0.33628200000000003</c:v>
                </c:pt>
                <c:pt idx="20547">
                  <c:v>0.32339000000000001</c:v>
                </c:pt>
                <c:pt idx="20548">
                  <c:v>0.33904699999999999</c:v>
                </c:pt>
                <c:pt idx="20549">
                  <c:v>0.337752</c:v>
                </c:pt>
                <c:pt idx="20550">
                  <c:v>0.33563399999999999</c:v>
                </c:pt>
                <c:pt idx="20551">
                  <c:v>0.33014100000000002</c:v>
                </c:pt>
                <c:pt idx="20552">
                  <c:v>0.33216600000000002</c:v>
                </c:pt>
                <c:pt idx="20553">
                  <c:v>0.33800200000000002</c:v>
                </c:pt>
                <c:pt idx="20554">
                  <c:v>0.33706799999999998</c:v>
                </c:pt>
                <c:pt idx="20555">
                  <c:v>0.345252</c:v>
                </c:pt>
                <c:pt idx="20556">
                  <c:v>0.32968799999999998</c:v>
                </c:pt>
                <c:pt idx="20557">
                  <c:v>0.33352599999999999</c:v>
                </c:pt>
                <c:pt idx="20558">
                  <c:v>0.32807900000000001</c:v>
                </c:pt>
                <c:pt idx="20559">
                  <c:v>0.33709600000000001</c:v>
                </c:pt>
                <c:pt idx="20560">
                  <c:v>0.341146</c:v>
                </c:pt>
                <c:pt idx="20561">
                  <c:v>0.34558499999999998</c:v>
                </c:pt>
                <c:pt idx="20562">
                  <c:v>0.32893</c:v>
                </c:pt>
                <c:pt idx="20563">
                  <c:v>0.34381899999999999</c:v>
                </c:pt>
                <c:pt idx="20564">
                  <c:v>0.336032</c:v>
                </c:pt>
                <c:pt idx="20565">
                  <c:v>0.33473700000000001</c:v>
                </c:pt>
                <c:pt idx="20566">
                  <c:v>0.33687400000000001</c:v>
                </c:pt>
                <c:pt idx="20567">
                  <c:v>0.345557</c:v>
                </c:pt>
                <c:pt idx="20568">
                  <c:v>0.33212000000000003</c:v>
                </c:pt>
                <c:pt idx="20569">
                  <c:v>0.34259800000000001</c:v>
                </c:pt>
                <c:pt idx="20570">
                  <c:v>0.33182400000000001</c:v>
                </c:pt>
                <c:pt idx="20571">
                  <c:v>0.3261</c:v>
                </c:pt>
                <c:pt idx="20572">
                  <c:v>0.34430899999999998</c:v>
                </c:pt>
                <c:pt idx="20573">
                  <c:v>0.339472</c:v>
                </c:pt>
                <c:pt idx="20574">
                  <c:v>0.34614</c:v>
                </c:pt>
                <c:pt idx="20575">
                  <c:v>0.33264700000000003</c:v>
                </c:pt>
                <c:pt idx="20576">
                  <c:v>0.32652500000000001</c:v>
                </c:pt>
                <c:pt idx="20577">
                  <c:v>0.34076699999999999</c:v>
                </c:pt>
                <c:pt idx="20578">
                  <c:v>0.34057300000000001</c:v>
                </c:pt>
                <c:pt idx="20579">
                  <c:v>0.33978700000000001</c:v>
                </c:pt>
                <c:pt idx="20580">
                  <c:v>0.33013199999999998</c:v>
                </c:pt>
                <c:pt idx="20581">
                  <c:v>0.33571800000000002</c:v>
                </c:pt>
                <c:pt idx="20582">
                  <c:v>0.342441</c:v>
                </c:pt>
                <c:pt idx="20583">
                  <c:v>0.34192299999999998</c:v>
                </c:pt>
                <c:pt idx="20584">
                  <c:v>0.34329199999999999</c:v>
                </c:pt>
                <c:pt idx="20585">
                  <c:v>0.330206</c:v>
                </c:pt>
                <c:pt idx="20586">
                  <c:v>0.32991900000000002</c:v>
                </c:pt>
                <c:pt idx="20587">
                  <c:v>0.32768999999999998</c:v>
                </c:pt>
                <c:pt idx="20588">
                  <c:v>0.34201500000000001</c:v>
                </c:pt>
                <c:pt idx="20589">
                  <c:v>0.34010099999999999</c:v>
                </c:pt>
                <c:pt idx="20590">
                  <c:v>0.34441100000000002</c:v>
                </c:pt>
                <c:pt idx="20591">
                  <c:v>0.342783</c:v>
                </c:pt>
                <c:pt idx="20592">
                  <c:v>0.33096399999999998</c:v>
                </c:pt>
                <c:pt idx="20593">
                  <c:v>0.33581899999999998</c:v>
                </c:pt>
                <c:pt idx="20594">
                  <c:v>0.344725</c:v>
                </c:pt>
                <c:pt idx="20595">
                  <c:v>0.32920700000000003</c:v>
                </c:pt>
                <c:pt idx="20596">
                  <c:v>0.34006399999999998</c:v>
                </c:pt>
                <c:pt idx="20597">
                  <c:v>0.33316499999999999</c:v>
                </c:pt>
                <c:pt idx="20598">
                  <c:v>0.32660800000000001</c:v>
                </c:pt>
                <c:pt idx="20599">
                  <c:v>0.33903800000000001</c:v>
                </c:pt>
                <c:pt idx="20600">
                  <c:v>0.33120500000000003</c:v>
                </c:pt>
                <c:pt idx="20601">
                  <c:v>0.34192299999999998</c:v>
                </c:pt>
                <c:pt idx="20602">
                  <c:v>0.34036899999999998</c:v>
                </c:pt>
                <c:pt idx="20603">
                  <c:v>0.34244999999999998</c:v>
                </c:pt>
                <c:pt idx="20604">
                  <c:v>0.33640199999999998</c:v>
                </c:pt>
                <c:pt idx="20605">
                  <c:v>0.33685500000000002</c:v>
                </c:pt>
                <c:pt idx="20606">
                  <c:v>0.34435500000000002</c:v>
                </c:pt>
                <c:pt idx="20607">
                  <c:v>0.33986100000000002</c:v>
                </c:pt>
                <c:pt idx="20608">
                  <c:v>0.34104400000000001</c:v>
                </c:pt>
                <c:pt idx="20609">
                  <c:v>0.34232099999999999</c:v>
                </c:pt>
                <c:pt idx="20610">
                  <c:v>0.33044600000000002</c:v>
                </c:pt>
                <c:pt idx="20611">
                  <c:v>0.33482099999999998</c:v>
                </c:pt>
                <c:pt idx="20612">
                  <c:v>0.34131299999999998</c:v>
                </c:pt>
                <c:pt idx="20613">
                  <c:v>0.34110000000000001</c:v>
                </c:pt>
                <c:pt idx="20614">
                  <c:v>0.339472</c:v>
                </c:pt>
                <c:pt idx="20615">
                  <c:v>0.34462300000000001</c:v>
                </c:pt>
                <c:pt idx="20616">
                  <c:v>0.34392</c:v>
                </c:pt>
                <c:pt idx="20617">
                  <c:v>0.34705599999999998</c:v>
                </c:pt>
                <c:pt idx="20618">
                  <c:v>0.342783</c:v>
                </c:pt>
                <c:pt idx="20619">
                  <c:v>0.33756700000000001</c:v>
                </c:pt>
                <c:pt idx="20620">
                  <c:v>0.34369899999999998</c:v>
                </c:pt>
                <c:pt idx="20621">
                  <c:v>0.34122000000000002</c:v>
                </c:pt>
                <c:pt idx="20622">
                  <c:v>0.33925</c:v>
                </c:pt>
                <c:pt idx="20623">
                  <c:v>0.33618900000000002</c:v>
                </c:pt>
                <c:pt idx="20624">
                  <c:v>0.34004600000000001</c:v>
                </c:pt>
                <c:pt idx="20625">
                  <c:v>0.33998099999999998</c:v>
                </c:pt>
                <c:pt idx="20626">
                  <c:v>0.35347400000000001</c:v>
                </c:pt>
                <c:pt idx="20627">
                  <c:v>0.33724399999999999</c:v>
                </c:pt>
                <c:pt idx="20628">
                  <c:v>0.35260399999999997</c:v>
                </c:pt>
                <c:pt idx="20629">
                  <c:v>0.348887</c:v>
                </c:pt>
                <c:pt idx="20630">
                  <c:v>0.33167600000000003</c:v>
                </c:pt>
                <c:pt idx="20631">
                  <c:v>0.34159899999999999</c:v>
                </c:pt>
                <c:pt idx="20632">
                  <c:v>0.34399400000000002</c:v>
                </c:pt>
                <c:pt idx="20633">
                  <c:v>0.344725</c:v>
                </c:pt>
                <c:pt idx="20634">
                  <c:v>0.34541899999999998</c:v>
                </c:pt>
                <c:pt idx="20635">
                  <c:v>0.34604699999999999</c:v>
                </c:pt>
                <c:pt idx="20636">
                  <c:v>0.34669499999999998</c:v>
                </c:pt>
                <c:pt idx="20637">
                  <c:v>0.34767500000000001</c:v>
                </c:pt>
                <c:pt idx="20638">
                  <c:v>0.34473399999999998</c:v>
                </c:pt>
                <c:pt idx="20639">
                  <c:v>0.344198</c:v>
                </c:pt>
                <c:pt idx="20640">
                  <c:v>0.34978399999999998</c:v>
                </c:pt>
                <c:pt idx="20641">
                  <c:v>0.34385599999999999</c:v>
                </c:pt>
                <c:pt idx="20642">
                  <c:v>0.34241300000000002</c:v>
                </c:pt>
                <c:pt idx="20643">
                  <c:v>0.339306</c:v>
                </c:pt>
                <c:pt idx="20644">
                  <c:v>0.35827300000000001</c:v>
                </c:pt>
                <c:pt idx="20645">
                  <c:v>0.34901599999999999</c:v>
                </c:pt>
                <c:pt idx="20646">
                  <c:v>0.35042200000000001</c:v>
                </c:pt>
                <c:pt idx="20647">
                  <c:v>0.35083799999999998</c:v>
                </c:pt>
                <c:pt idx="20648">
                  <c:v>0.338557</c:v>
                </c:pt>
                <c:pt idx="20649">
                  <c:v>0.34367999999999999</c:v>
                </c:pt>
                <c:pt idx="20650">
                  <c:v>0.35026499999999999</c:v>
                </c:pt>
                <c:pt idx="20651">
                  <c:v>0.335866</c:v>
                </c:pt>
                <c:pt idx="20652">
                  <c:v>0.34751799999999999</c:v>
                </c:pt>
                <c:pt idx="20653">
                  <c:v>0.35277999999999998</c:v>
                </c:pt>
                <c:pt idx="20654">
                  <c:v>0.34294000000000002</c:v>
                </c:pt>
                <c:pt idx="20655">
                  <c:v>0.34996899999999997</c:v>
                </c:pt>
                <c:pt idx="20656">
                  <c:v>0.34279199999999999</c:v>
                </c:pt>
                <c:pt idx="20657">
                  <c:v>0.33599499999999999</c:v>
                </c:pt>
                <c:pt idx="20658">
                  <c:v>0.34168199999999999</c:v>
                </c:pt>
                <c:pt idx="20659">
                  <c:v>0.35184599999999999</c:v>
                </c:pt>
                <c:pt idx="20660">
                  <c:v>0.35110599999999997</c:v>
                </c:pt>
                <c:pt idx="20661">
                  <c:v>0.34922900000000001</c:v>
                </c:pt>
                <c:pt idx="20662">
                  <c:v>0.35400999999999999</c:v>
                </c:pt>
                <c:pt idx="20663">
                  <c:v>0.357848</c:v>
                </c:pt>
                <c:pt idx="20664">
                  <c:v>0.349941</c:v>
                </c:pt>
                <c:pt idx="20665">
                  <c:v>0.35838399999999998</c:v>
                </c:pt>
                <c:pt idx="20666">
                  <c:v>0.34527999999999998</c:v>
                </c:pt>
                <c:pt idx="20667">
                  <c:v>0.34805399999999997</c:v>
                </c:pt>
                <c:pt idx="20668">
                  <c:v>0.34897899999999998</c:v>
                </c:pt>
                <c:pt idx="20669">
                  <c:v>0.35848600000000003</c:v>
                </c:pt>
                <c:pt idx="20670">
                  <c:v>0.34968199999999999</c:v>
                </c:pt>
                <c:pt idx="20671">
                  <c:v>0.35907800000000001</c:v>
                </c:pt>
                <c:pt idx="20672">
                  <c:v>0.33724399999999999</c:v>
                </c:pt>
                <c:pt idx="20673">
                  <c:v>0.33917599999999998</c:v>
                </c:pt>
                <c:pt idx="20674">
                  <c:v>0.34895100000000001</c:v>
                </c:pt>
                <c:pt idx="20675">
                  <c:v>0.35214200000000001</c:v>
                </c:pt>
                <c:pt idx="20676">
                  <c:v>0.35808800000000002</c:v>
                </c:pt>
                <c:pt idx="20677">
                  <c:v>0.34076699999999999</c:v>
                </c:pt>
                <c:pt idx="20678">
                  <c:v>0.34902499999999997</c:v>
                </c:pt>
                <c:pt idx="20679">
                  <c:v>0.34784199999999998</c:v>
                </c:pt>
                <c:pt idx="20680">
                  <c:v>0.35138399999999997</c:v>
                </c:pt>
                <c:pt idx="20681">
                  <c:v>0.35411199999999998</c:v>
                </c:pt>
                <c:pt idx="20682">
                  <c:v>0.35901300000000003</c:v>
                </c:pt>
                <c:pt idx="20683">
                  <c:v>0.34492800000000001</c:v>
                </c:pt>
                <c:pt idx="20684">
                  <c:v>0.34834100000000001</c:v>
                </c:pt>
                <c:pt idx="20685">
                  <c:v>0.35175299999999998</c:v>
                </c:pt>
                <c:pt idx="20686">
                  <c:v>0.34578900000000001</c:v>
                </c:pt>
                <c:pt idx="20687">
                  <c:v>0.346667</c:v>
                </c:pt>
                <c:pt idx="20688">
                  <c:v>0.35769099999999998</c:v>
                </c:pt>
                <c:pt idx="20689">
                  <c:v>0.35352</c:v>
                </c:pt>
                <c:pt idx="20690">
                  <c:v>0.34534500000000001</c:v>
                </c:pt>
                <c:pt idx="20691">
                  <c:v>0.35717300000000002</c:v>
                </c:pt>
                <c:pt idx="20692">
                  <c:v>0.35678399999999999</c:v>
                </c:pt>
                <c:pt idx="20693">
                  <c:v>0.350385</c:v>
                </c:pt>
                <c:pt idx="20694">
                  <c:v>0.34890500000000002</c:v>
                </c:pt>
                <c:pt idx="20695">
                  <c:v>0.35666399999999998</c:v>
                </c:pt>
                <c:pt idx="20696">
                  <c:v>0.35775499999999999</c:v>
                </c:pt>
                <c:pt idx="20697">
                  <c:v>0.35305700000000001</c:v>
                </c:pt>
                <c:pt idx="20698">
                  <c:v>0.34659299999999998</c:v>
                </c:pt>
                <c:pt idx="20699">
                  <c:v>0.34786899999999998</c:v>
                </c:pt>
                <c:pt idx="20700">
                  <c:v>0.354408</c:v>
                </c:pt>
                <c:pt idx="20701">
                  <c:v>0.35203099999999998</c:v>
                </c:pt>
                <c:pt idx="20702">
                  <c:v>0.35580400000000001</c:v>
                </c:pt>
                <c:pt idx="20703">
                  <c:v>0.34299600000000002</c:v>
                </c:pt>
                <c:pt idx="20704">
                  <c:v>0.358014</c:v>
                </c:pt>
                <c:pt idx="20705">
                  <c:v>0.35033900000000001</c:v>
                </c:pt>
                <c:pt idx="20706">
                  <c:v>0.35971599999999998</c:v>
                </c:pt>
                <c:pt idx="20707">
                  <c:v>0.360095</c:v>
                </c:pt>
                <c:pt idx="20708">
                  <c:v>0.351273</c:v>
                </c:pt>
                <c:pt idx="20709">
                  <c:v>0.35463899999999998</c:v>
                </c:pt>
                <c:pt idx="20710">
                  <c:v>0.352466</c:v>
                </c:pt>
                <c:pt idx="20711">
                  <c:v>0.35917900000000003</c:v>
                </c:pt>
                <c:pt idx="20712">
                  <c:v>0.35253000000000001</c:v>
                </c:pt>
                <c:pt idx="20713">
                  <c:v>0.35162399999999999</c:v>
                </c:pt>
                <c:pt idx="20714">
                  <c:v>0.35836600000000002</c:v>
                </c:pt>
                <c:pt idx="20715">
                  <c:v>0.358541</c:v>
                </c:pt>
                <c:pt idx="20716">
                  <c:v>0.34663899999999997</c:v>
                </c:pt>
                <c:pt idx="20717">
                  <c:v>0.35658099999999998</c:v>
                </c:pt>
                <c:pt idx="20718">
                  <c:v>0.356738</c:v>
                </c:pt>
                <c:pt idx="20719">
                  <c:v>0.35739500000000002</c:v>
                </c:pt>
                <c:pt idx="20720">
                  <c:v>0.352549</c:v>
                </c:pt>
                <c:pt idx="20721">
                  <c:v>0.359041</c:v>
                </c:pt>
                <c:pt idx="20722">
                  <c:v>0.35043099999999999</c:v>
                </c:pt>
                <c:pt idx="20723">
                  <c:v>0.35498099999999999</c:v>
                </c:pt>
                <c:pt idx="20724">
                  <c:v>0.360261</c:v>
                </c:pt>
                <c:pt idx="20725">
                  <c:v>0.35370499999999999</c:v>
                </c:pt>
                <c:pt idx="20726">
                  <c:v>0.34752699999999997</c:v>
                </c:pt>
                <c:pt idx="20727">
                  <c:v>0.359346</c:v>
                </c:pt>
                <c:pt idx="20728">
                  <c:v>0.34868300000000002</c:v>
                </c:pt>
                <c:pt idx="20729">
                  <c:v>0.35950300000000002</c:v>
                </c:pt>
                <c:pt idx="20730">
                  <c:v>0.36391400000000002</c:v>
                </c:pt>
                <c:pt idx="20731">
                  <c:v>0.35894799999999999</c:v>
                </c:pt>
                <c:pt idx="20732">
                  <c:v>0.342478</c:v>
                </c:pt>
                <c:pt idx="20733">
                  <c:v>0.35932700000000001</c:v>
                </c:pt>
                <c:pt idx="20734">
                  <c:v>0.358958</c:v>
                </c:pt>
                <c:pt idx="20735">
                  <c:v>0.36038199999999998</c:v>
                </c:pt>
                <c:pt idx="20736">
                  <c:v>0.35517500000000002</c:v>
                </c:pt>
                <c:pt idx="20737">
                  <c:v>0.36370200000000003</c:v>
                </c:pt>
                <c:pt idx="20738">
                  <c:v>0.35461999999999999</c:v>
                </c:pt>
                <c:pt idx="20739">
                  <c:v>0.35694100000000001</c:v>
                </c:pt>
                <c:pt idx="20740">
                  <c:v>0.35176299999999999</c:v>
                </c:pt>
                <c:pt idx="20741">
                  <c:v>0.35626600000000003</c:v>
                </c:pt>
                <c:pt idx="20742">
                  <c:v>0.364479</c:v>
                </c:pt>
                <c:pt idx="20743">
                  <c:v>0.36113099999999998</c:v>
                </c:pt>
                <c:pt idx="20744">
                  <c:v>0.36273100000000003</c:v>
                </c:pt>
                <c:pt idx="20745">
                  <c:v>0.36117700000000003</c:v>
                </c:pt>
                <c:pt idx="20746">
                  <c:v>0.35154099999999999</c:v>
                </c:pt>
                <c:pt idx="20747">
                  <c:v>0.36166700000000002</c:v>
                </c:pt>
                <c:pt idx="20748">
                  <c:v>0.359263</c:v>
                </c:pt>
                <c:pt idx="20749">
                  <c:v>0.35401899999999997</c:v>
                </c:pt>
                <c:pt idx="20750">
                  <c:v>0.35624800000000001</c:v>
                </c:pt>
                <c:pt idx="20751">
                  <c:v>0.35667300000000002</c:v>
                </c:pt>
                <c:pt idx="20752">
                  <c:v>0.36920399999999998</c:v>
                </c:pt>
                <c:pt idx="20753">
                  <c:v>0.367558</c:v>
                </c:pt>
                <c:pt idx="20754">
                  <c:v>0.359734</c:v>
                </c:pt>
                <c:pt idx="20755">
                  <c:v>0.35594300000000001</c:v>
                </c:pt>
                <c:pt idx="20756">
                  <c:v>0.35134700000000002</c:v>
                </c:pt>
                <c:pt idx="20757">
                  <c:v>0.36011399999999999</c:v>
                </c:pt>
                <c:pt idx="20758">
                  <c:v>0.36828899999999998</c:v>
                </c:pt>
                <c:pt idx="20759">
                  <c:v>0.355767</c:v>
                </c:pt>
                <c:pt idx="20760">
                  <c:v>0.35631299999999999</c:v>
                </c:pt>
                <c:pt idx="20761">
                  <c:v>0.364035</c:v>
                </c:pt>
                <c:pt idx="20762">
                  <c:v>0.36113099999999998</c:v>
                </c:pt>
                <c:pt idx="20763">
                  <c:v>0.35675699999999999</c:v>
                </c:pt>
                <c:pt idx="20764">
                  <c:v>0.36087200000000003</c:v>
                </c:pt>
                <c:pt idx="20765">
                  <c:v>0.36194500000000002</c:v>
                </c:pt>
                <c:pt idx="20766">
                  <c:v>0.35843999999999998</c:v>
                </c:pt>
                <c:pt idx="20767">
                  <c:v>0.35291899999999998</c:v>
                </c:pt>
                <c:pt idx="20768">
                  <c:v>0.360317</c:v>
                </c:pt>
                <c:pt idx="20769">
                  <c:v>0.36262899999999998</c:v>
                </c:pt>
                <c:pt idx="20770">
                  <c:v>0.36111199999999999</c:v>
                </c:pt>
                <c:pt idx="20771">
                  <c:v>0.36201899999999998</c:v>
                </c:pt>
                <c:pt idx="20772">
                  <c:v>0.36541299999999999</c:v>
                </c:pt>
                <c:pt idx="20773">
                  <c:v>0.360234</c:v>
                </c:pt>
                <c:pt idx="20774">
                  <c:v>0.35528599999999999</c:v>
                </c:pt>
                <c:pt idx="20775">
                  <c:v>0.35676600000000003</c:v>
                </c:pt>
                <c:pt idx="20776">
                  <c:v>0.36460799999999999</c:v>
                </c:pt>
                <c:pt idx="20777">
                  <c:v>0.35565600000000003</c:v>
                </c:pt>
                <c:pt idx="20778">
                  <c:v>0.35746899999999998</c:v>
                </c:pt>
                <c:pt idx="20779">
                  <c:v>0.36399799999999999</c:v>
                </c:pt>
                <c:pt idx="20780">
                  <c:v>0.357099</c:v>
                </c:pt>
                <c:pt idx="20781">
                  <c:v>0.356377</c:v>
                </c:pt>
                <c:pt idx="20782">
                  <c:v>0.36865900000000001</c:v>
                </c:pt>
                <c:pt idx="20783">
                  <c:v>0.34920099999999998</c:v>
                </c:pt>
                <c:pt idx="20784">
                  <c:v>0.36316500000000002</c:v>
                </c:pt>
                <c:pt idx="20785">
                  <c:v>0.35758000000000001</c:v>
                </c:pt>
                <c:pt idx="20786">
                  <c:v>0.36488500000000001</c:v>
                </c:pt>
                <c:pt idx="20787">
                  <c:v>0.36224099999999998</c:v>
                </c:pt>
                <c:pt idx="20788">
                  <c:v>0.36262899999999998</c:v>
                </c:pt>
                <c:pt idx="20789">
                  <c:v>0.36973099999999998</c:v>
                </c:pt>
                <c:pt idx="20790">
                  <c:v>0.36200900000000003</c:v>
                </c:pt>
                <c:pt idx="20791">
                  <c:v>0.35865200000000003</c:v>
                </c:pt>
                <c:pt idx="20792">
                  <c:v>0.364645</c:v>
                </c:pt>
                <c:pt idx="20793">
                  <c:v>0.35832900000000001</c:v>
                </c:pt>
                <c:pt idx="20794">
                  <c:v>0.36007699999999998</c:v>
                </c:pt>
                <c:pt idx="20795">
                  <c:v>0.35810700000000001</c:v>
                </c:pt>
                <c:pt idx="20796">
                  <c:v>0.35821799999999998</c:v>
                </c:pt>
                <c:pt idx="20797">
                  <c:v>0.35463</c:v>
                </c:pt>
                <c:pt idx="20798">
                  <c:v>0.36074200000000001</c:v>
                </c:pt>
                <c:pt idx="20799">
                  <c:v>0.35327900000000001</c:v>
                </c:pt>
                <c:pt idx="20800">
                  <c:v>0.35420400000000002</c:v>
                </c:pt>
                <c:pt idx="20801">
                  <c:v>0.35619200000000001</c:v>
                </c:pt>
                <c:pt idx="20802">
                  <c:v>0.36488500000000001</c:v>
                </c:pt>
                <c:pt idx="20803">
                  <c:v>0.36008600000000002</c:v>
                </c:pt>
                <c:pt idx="20804">
                  <c:v>0.36468200000000001</c:v>
                </c:pt>
                <c:pt idx="20805">
                  <c:v>0.35878199999999999</c:v>
                </c:pt>
                <c:pt idx="20806">
                  <c:v>0.361205</c:v>
                </c:pt>
                <c:pt idx="20807">
                  <c:v>0.36155599999999999</c:v>
                </c:pt>
                <c:pt idx="20808">
                  <c:v>0.36285099999999998</c:v>
                </c:pt>
                <c:pt idx="20809">
                  <c:v>0.357626</c:v>
                </c:pt>
                <c:pt idx="20810">
                  <c:v>0.35911500000000002</c:v>
                </c:pt>
                <c:pt idx="20811">
                  <c:v>0.36386800000000002</c:v>
                </c:pt>
                <c:pt idx="20812">
                  <c:v>0.35410199999999997</c:v>
                </c:pt>
                <c:pt idx="20813">
                  <c:v>0.37263499999999999</c:v>
                </c:pt>
                <c:pt idx="20814">
                  <c:v>0.37735200000000002</c:v>
                </c:pt>
                <c:pt idx="20815">
                  <c:v>0.36033500000000002</c:v>
                </c:pt>
                <c:pt idx="20816">
                  <c:v>0.35989199999999999</c:v>
                </c:pt>
                <c:pt idx="20817">
                  <c:v>0.36235200000000001</c:v>
                </c:pt>
                <c:pt idx="20818">
                  <c:v>0.36501499999999998</c:v>
                </c:pt>
                <c:pt idx="20819">
                  <c:v>0.358097</c:v>
                </c:pt>
                <c:pt idx="20820">
                  <c:v>0.36056700000000003</c:v>
                </c:pt>
                <c:pt idx="20821">
                  <c:v>0.36335000000000001</c:v>
                </c:pt>
                <c:pt idx="20822">
                  <c:v>0.36698500000000001</c:v>
                </c:pt>
                <c:pt idx="20823">
                  <c:v>0.360234</c:v>
                </c:pt>
                <c:pt idx="20824">
                  <c:v>0.36035400000000001</c:v>
                </c:pt>
                <c:pt idx="20825">
                  <c:v>0.36229600000000001</c:v>
                </c:pt>
                <c:pt idx="20826">
                  <c:v>0.35838399999999998</c:v>
                </c:pt>
                <c:pt idx="20827">
                  <c:v>0.36889899999999998</c:v>
                </c:pt>
                <c:pt idx="20828">
                  <c:v>0.369056</c:v>
                </c:pt>
                <c:pt idx="20829">
                  <c:v>0.36414600000000003</c:v>
                </c:pt>
                <c:pt idx="20830">
                  <c:v>0.36053000000000002</c:v>
                </c:pt>
                <c:pt idx="20831">
                  <c:v>0.36171300000000001</c:v>
                </c:pt>
                <c:pt idx="20832">
                  <c:v>0.36683700000000002</c:v>
                </c:pt>
                <c:pt idx="20833">
                  <c:v>0.36853799999999998</c:v>
                </c:pt>
                <c:pt idx="20834">
                  <c:v>0.376085</c:v>
                </c:pt>
                <c:pt idx="20835">
                  <c:v>0.36291600000000002</c:v>
                </c:pt>
                <c:pt idx="20836">
                  <c:v>0.36592999999999998</c:v>
                </c:pt>
                <c:pt idx="20837">
                  <c:v>0.35344599999999998</c:v>
                </c:pt>
                <c:pt idx="20838">
                  <c:v>0.35705199999999998</c:v>
                </c:pt>
                <c:pt idx="20839">
                  <c:v>0.36605100000000002</c:v>
                </c:pt>
                <c:pt idx="20840">
                  <c:v>0.36712299999999998</c:v>
                </c:pt>
                <c:pt idx="20841">
                  <c:v>0.35445399999999999</c:v>
                </c:pt>
                <c:pt idx="20842">
                  <c:v>0.363591</c:v>
                </c:pt>
                <c:pt idx="20843">
                  <c:v>0.36651299999999998</c:v>
                </c:pt>
                <c:pt idx="20844">
                  <c:v>0.37044300000000002</c:v>
                </c:pt>
                <c:pt idx="20845">
                  <c:v>0.35640500000000003</c:v>
                </c:pt>
                <c:pt idx="20846">
                  <c:v>0.36365500000000001</c:v>
                </c:pt>
                <c:pt idx="20847">
                  <c:v>0.365477</c:v>
                </c:pt>
                <c:pt idx="20848">
                  <c:v>0.35962300000000003</c:v>
                </c:pt>
                <c:pt idx="20849">
                  <c:v>0.36038199999999998</c:v>
                </c:pt>
                <c:pt idx="20850">
                  <c:v>0.35955900000000002</c:v>
                </c:pt>
                <c:pt idx="20851">
                  <c:v>0.36342400000000002</c:v>
                </c:pt>
                <c:pt idx="20852">
                  <c:v>0.36378500000000003</c:v>
                </c:pt>
                <c:pt idx="20853">
                  <c:v>0.37936799999999998</c:v>
                </c:pt>
                <c:pt idx="20854">
                  <c:v>0.36205599999999999</c:v>
                </c:pt>
                <c:pt idx="20855">
                  <c:v>0.36495</c:v>
                </c:pt>
                <c:pt idx="20856">
                  <c:v>0.357626</c:v>
                </c:pt>
                <c:pt idx="20857">
                  <c:v>0.37269099999999999</c:v>
                </c:pt>
                <c:pt idx="20858">
                  <c:v>0.36259200000000003</c:v>
                </c:pt>
                <c:pt idx="20859">
                  <c:v>0.36185200000000001</c:v>
                </c:pt>
                <c:pt idx="20860">
                  <c:v>0.36651299999999998</c:v>
                </c:pt>
                <c:pt idx="20861">
                  <c:v>0.36877900000000002</c:v>
                </c:pt>
                <c:pt idx="20862">
                  <c:v>0.366226</c:v>
                </c:pt>
                <c:pt idx="20863">
                  <c:v>0.36520000000000002</c:v>
                </c:pt>
                <c:pt idx="20864">
                  <c:v>0.36787199999999998</c:v>
                </c:pt>
                <c:pt idx="20865">
                  <c:v>0.37528</c:v>
                </c:pt>
                <c:pt idx="20866">
                  <c:v>0.37845200000000001</c:v>
                </c:pt>
                <c:pt idx="20867">
                  <c:v>0.36126999999999998</c:v>
                </c:pt>
                <c:pt idx="20868">
                  <c:v>0.35550799999999999</c:v>
                </c:pt>
                <c:pt idx="20869">
                  <c:v>0.37395800000000001</c:v>
                </c:pt>
                <c:pt idx="20870">
                  <c:v>0.36255500000000002</c:v>
                </c:pt>
                <c:pt idx="20871">
                  <c:v>0.37146099999999999</c:v>
                </c:pt>
                <c:pt idx="20872">
                  <c:v>0.37169200000000002</c:v>
                </c:pt>
                <c:pt idx="20873">
                  <c:v>0.35646099999999997</c:v>
                </c:pt>
                <c:pt idx="20874">
                  <c:v>0.36416399999999999</c:v>
                </c:pt>
                <c:pt idx="20875">
                  <c:v>0.36705900000000002</c:v>
                </c:pt>
                <c:pt idx="20876">
                  <c:v>0.35866199999999998</c:v>
                </c:pt>
                <c:pt idx="20877">
                  <c:v>0.36793700000000001</c:v>
                </c:pt>
                <c:pt idx="20878">
                  <c:v>0.36997200000000002</c:v>
                </c:pt>
                <c:pt idx="20879">
                  <c:v>0.36424699999999999</c:v>
                </c:pt>
                <c:pt idx="20880">
                  <c:v>0.35728399999999999</c:v>
                </c:pt>
                <c:pt idx="20881">
                  <c:v>0.371535</c:v>
                </c:pt>
                <c:pt idx="20882">
                  <c:v>0.36602299999999999</c:v>
                </c:pt>
                <c:pt idx="20883">
                  <c:v>0.36710500000000001</c:v>
                </c:pt>
                <c:pt idx="20884">
                  <c:v>0.36888100000000001</c:v>
                </c:pt>
                <c:pt idx="20885">
                  <c:v>0.35843999999999998</c:v>
                </c:pt>
                <c:pt idx="20886">
                  <c:v>0.36348000000000003</c:v>
                </c:pt>
                <c:pt idx="20887">
                  <c:v>0.36603200000000002</c:v>
                </c:pt>
                <c:pt idx="20888">
                  <c:v>0.37276500000000001</c:v>
                </c:pt>
                <c:pt idx="20889">
                  <c:v>0.36898199999999998</c:v>
                </c:pt>
                <c:pt idx="20890">
                  <c:v>0.36602299999999999</c:v>
                </c:pt>
                <c:pt idx="20891">
                  <c:v>0.37454900000000002</c:v>
                </c:pt>
                <c:pt idx="20892">
                  <c:v>0.36735499999999999</c:v>
                </c:pt>
                <c:pt idx="20893">
                  <c:v>0.36938900000000002</c:v>
                </c:pt>
                <c:pt idx="20894">
                  <c:v>0.36589300000000002</c:v>
                </c:pt>
                <c:pt idx="20895">
                  <c:v>0.37036000000000002</c:v>
                </c:pt>
                <c:pt idx="20896">
                  <c:v>0.36749300000000001</c:v>
                </c:pt>
                <c:pt idx="20897">
                  <c:v>0.37476199999999998</c:v>
                </c:pt>
                <c:pt idx="20898">
                  <c:v>0.37012899999999999</c:v>
                </c:pt>
                <c:pt idx="20899">
                  <c:v>0.37256099999999998</c:v>
                </c:pt>
                <c:pt idx="20900">
                  <c:v>0.380274</c:v>
                </c:pt>
                <c:pt idx="20901">
                  <c:v>0.36795600000000001</c:v>
                </c:pt>
                <c:pt idx="20902">
                  <c:v>0.36956499999999998</c:v>
                </c:pt>
                <c:pt idx="20903">
                  <c:v>0.371313</c:v>
                </c:pt>
                <c:pt idx="20904">
                  <c:v>0.36115900000000001</c:v>
                </c:pt>
                <c:pt idx="20905">
                  <c:v>0.37023099999999998</c:v>
                </c:pt>
                <c:pt idx="20906">
                  <c:v>0.37012</c:v>
                </c:pt>
                <c:pt idx="20907">
                  <c:v>0.37331900000000001</c:v>
                </c:pt>
                <c:pt idx="20908">
                  <c:v>0.36774299999999999</c:v>
                </c:pt>
                <c:pt idx="20909">
                  <c:v>0.36631000000000002</c:v>
                </c:pt>
                <c:pt idx="20910">
                  <c:v>0.368002</c:v>
                </c:pt>
                <c:pt idx="20911">
                  <c:v>0.36978699999999998</c:v>
                </c:pt>
                <c:pt idx="20912">
                  <c:v>0.368871</c:v>
                </c:pt>
                <c:pt idx="20913">
                  <c:v>0.37204300000000001</c:v>
                </c:pt>
                <c:pt idx="20914">
                  <c:v>0.36688300000000001</c:v>
                </c:pt>
                <c:pt idx="20915">
                  <c:v>0.36847400000000002</c:v>
                </c:pt>
                <c:pt idx="20916">
                  <c:v>0.35979899999999998</c:v>
                </c:pt>
                <c:pt idx="20917">
                  <c:v>0.36580099999999999</c:v>
                </c:pt>
                <c:pt idx="20918">
                  <c:v>0.36444199999999999</c:v>
                </c:pt>
                <c:pt idx="20919">
                  <c:v>0.35864299999999999</c:v>
                </c:pt>
                <c:pt idx="20920">
                  <c:v>0.37256099999999998</c:v>
                </c:pt>
                <c:pt idx="20921">
                  <c:v>0.36859399999999998</c:v>
                </c:pt>
                <c:pt idx="20922">
                  <c:v>0.36851099999999998</c:v>
                </c:pt>
                <c:pt idx="20923">
                  <c:v>0.36937999999999999</c:v>
                </c:pt>
                <c:pt idx="20924">
                  <c:v>0.37330099999999999</c:v>
                </c:pt>
                <c:pt idx="20925">
                  <c:v>0.36998999999999999</c:v>
                </c:pt>
                <c:pt idx="20926">
                  <c:v>0.36323899999999998</c:v>
                </c:pt>
                <c:pt idx="20927">
                  <c:v>0.372367</c:v>
                </c:pt>
                <c:pt idx="20928">
                  <c:v>0.369056</c:v>
                </c:pt>
                <c:pt idx="20929">
                  <c:v>0.366948</c:v>
                </c:pt>
                <c:pt idx="20930">
                  <c:v>0.368927</c:v>
                </c:pt>
                <c:pt idx="20931">
                  <c:v>0.369759</c:v>
                </c:pt>
                <c:pt idx="20932">
                  <c:v>0.37592700000000001</c:v>
                </c:pt>
                <c:pt idx="20933">
                  <c:v>0.37645499999999998</c:v>
                </c:pt>
                <c:pt idx="20934">
                  <c:v>0.37699100000000002</c:v>
                </c:pt>
                <c:pt idx="20935">
                  <c:v>0.37044300000000002</c:v>
                </c:pt>
                <c:pt idx="20936">
                  <c:v>0.37346699999999999</c:v>
                </c:pt>
                <c:pt idx="20937">
                  <c:v>0.36382199999999998</c:v>
                </c:pt>
                <c:pt idx="20938">
                  <c:v>0.37037900000000001</c:v>
                </c:pt>
                <c:pt idx="20939">
                  <c:v>0.35797699999999999</c:v>
                </c:pt>
                <c:pt idx="20940">
                  <c:v>0.38070900000000002</c:v>
                </c:pt>
                <c:pt idx="20941">
                  <c:v>0.369898</c:v>
                </c:pt>
                <c:pt idx="20942">
                  <c:v>0.35909600000000003</c:v>
                </c:pt>
                <c:pt idx="20943">
                  <c:v>0.38420399999999999</c:v>
                </c:pt>
                <c:pt idx="20944">
                  <c:v>0.37181199999999998</c:v>
                </c:pt>
                <c:pt idx="20945">
                  <c:v>0.37362499999999998</c:v>
                </c:pt>
                <c:pt idx="20946">
                  <c:v>0.37247799999999998</c:v>
                </c:pt>
                <c:pt idx="20947">
                  <c:v>0.37455899999999998</c:v>
                </c:pt>
                <c:pt idx="20948">
                  <c:v>0.37449399999999999</c:v>
                </c:pt>
                <c:pt idx="20949">
                  <c:v>0.37393900000000002</c:v>
                </c:pt>
                <c:pt idx="20950">
                  <c:v>0.37719399999999997</c:v>
                </c:pt>
                <c:pt idx="20951">
                  <c:v>0.37207099999999999</c:v>
                </c:pt>
                <c:pt idx="20952">
                  <c:v>0.373948</c:v>
                </c:pt>
                <c:pt idx="20953">
                  <c:v>0.37674999999999997</c:v>
                </c:pt>
                <c:pt idx="20954">
                  <c:v>0.37027700000000002</c:v>
                </c:pt>
                <c:pt idx="20955">
                  <c:v>0.36452499999999999</c:v>
                </c:pt>
                <c:pt idx="20956">
                  <c:v>0.36505199999999999</c:v>
                </c:pt>
                <c:pt idx="20957">
                  <c:v>0.38246599999999997</c:v>
                </c:pt>
                <c:pt idx="20958">
                  <c:v>0.36408099999999999</c:v>
                </c:pt>
                <c:pt idx="20959">
                  <c:v>0.35960500000000001</c:v>
                </c:pt>
                <c:pt idx="20960">
                  <c:v>0.38091199999999997</c:v>
                </c:pt>
                <c:pt idx="20961">
                  <c:v>0.37213600000000002</c:v>
                </c:pt>
                <c:pt idx="20962">
                  <c:v>0.37509500000000001</c:v>
                </c:pt>
                <c:pt idx="20963">
                  <c:v>0.37701899999999999</c:v>
                </c:pt>
                <c:pt idx="20964">
                  <c:v>0.37499300000000002</c:v>
                </c:pt>
                <c:pt idx="20965">
                  <c:v>0.37268099999999998</c:v>
                </c:pt>
                <c:pt idx="20966">
                  <c:v>0.37365199999999998</c:v>
                </c:pt>
                <c:pt idx="20967">
                  <c:v>0.358763</c:v>
                </c:pt>
                <c:pt idx="20968">
                  <c:v>0.371701</c:v>
                </c:pt>
                <c:pt idx="20969">
                  <c:v>0.36946299999999999</c:v>
                </c:pt>
                <c:pt idx="20970">
                  <c:v>0.37883099999999997</c:v>
                </c:pt>
                <c:pt idx="20971">
                  <c:v>0.37593700000000002</c:v>
                </c:pt>
                <c:pt idx="20972">
                  <c:v>0.37451200000000001</c:v>
                </c:pt>
                <c:pt idx="20973">
                  <c:v>0.37418000000000001</c:v>
                </c:pt>
                <c:pt idx="20974">
                  <c:v>0.36742900000000001</c:v>
                </c:pt>
                <c:pt idx="20975">
                  <c:v>0.37988499999999997</c:v>
                </c:pt>
                <c:pt idx="20976">
                  <c:v>0.37471599999999999</c:v>
                </c:pt>
                <c:pt idx="20977">
                  <c:v>0.37617699999999998</c:v>
                </c:pt>
                <c:pt idx="20978">
                  <c:v>0.36971300000000001</c:v>
                </c:pt>
                <c:pt idx="20979">
                  <c:v>0.372228</c:v>
                </c:pt>
                <c:pt idx="20980">
                  <c:v>0.37468800000000002</c:v>
                </c:pt>
                <c:pt idx="20981">
                  <c:v>0.36562499999999998</c:v>
                </c:pt>
                <c:pt idx="20982">
                  <c:v>0.36712299999999998</c:v>
                </c:pt>
                <c:pt idx="20983">
                  <c:v>0.36433100000000002</c:v>
                </c:pt>
                <c:pt idx="20984">
                  <c:v>0.37136799999999998</c:v>
                </c:pt>
                <c:pt idx="20985">
                  <c:v>0.37681500000000001</c:v>
                </c:pt>
                <c:pt idx="20986">
                  <c:v>0.37992199999999998</c:v>
                </c:pt>
                <c:pt idx="20987">
                  <c:v>0.382216</c:v>
                </c:pt>
                <c:pt idx="20988">
                  <c:v>0.37598300000000001</c:v>
                </c:pt>
                <c:pt idx="20989">
                  <c:v>0.38323299999999999</c:v>
                </c:pt>
                <c:pt idx="20990">
                  <c:v>0.38262299999999999</c:v>
                </c:pt>
                <c:pt idx="20991">
                  <c:v>0.368705</c:v>
                </c:pt>
                <c:pt idx="20992">
                  <c:v>0.37296800000000002</c:v>
                </c:pt>
                <c:pt idx="20993">
                  <c:v>0.37867400000000001</c:v>
                </c:pt>
                <c:pt idx="20994">
                  <c:v>0.37105399999999999</c:v>
                </c:pt>
                <c:pt idx="20995">
                  <c:v>0.38473099999999999</c:v>
                </c:pt>
                <c:pt idx="20996">
                  <c:v>0.374143</c:v>
                </c:pt>
                <c:pt idx="20997">
                  <c:v>0.369842</c:v>
                </c:pt>
                <c:pt idx="20998">
                  <c:v>0.37382799999999999</c:v>
                </c:pt>
                <c:pt idx="20999">
                  <c:v>0.37619599999999997</c:v>
                </c:pt>
                <c:pt idx="21000">
                  <c:v>0.37676900000000002</c:v>
                </c:pt>
                <c:pt idx="21001">
                  <c:v>0.37681500000000001</c:v>
                </c:pt>
                <c:pt idx="21002">
                  <c:v>0.38058799999999998</c:v>
                </c:pt>
                <c:pt idx="21003">
                  <c:v>0.37760100000000002</c:v>
                </c:pt>
                <c:pt idx="21004">
                  <c:v>0.37431799999999998</c:v>
                </c:pt>
                <c:pt idx="21005">
                  <c:v>0.37506699999999998</c:v>
                </c:pt>
                <c:pt idx="21006">
                  <c:v>0.36840899999999999</c:v>
                </c:pt>
                <c:pt idx="21007">
                  <c:v>0.37367099999999998</c:v>
                </c:pt>
                <c:pt idx="21008">
                  <c:v>0.36894500000000002</c:v>
                </c:pt>
                <c:pt idx="21009">
                  <c:v>0.36714200000000002</c:v>
                </c:pt>
                <c:pt idx="21010">
                  <c:v>0.37675999999999998</c:v>
                </c:pt>
                <c:pt idx="21011">
                  <c:v>0.36780800000000002</c:v>
                </c:pt>
                <c:pt idx="21012">
                  <c:v>0.382799</c:v>
                </c:pt>
                <c:pt idx="21013">
                  <c:v>0.380218</c:v>
                </c:pt>
                <c:pt idx="21014">
                  <c:v>0.37922</c:v>
                </c:pt>
                <c:pt idx="21015">
                  <c:v>0.37977499999999997</c:v>
                </c:pt>
                <c:pt idx="21016">
                  <c:v>0.37299599999999999</c:v>
                </c:pt>
                <c:pt idx="21017">
                  <c:v>0.375585</c:v>
                </c:pt>
                <c:pt idx="21018">
                  <c:v>0.37468800000000002</c:v>
                </c:pt>
                <c:pt idx="21019">
                  <c:v>0.37024000000000001</c:v>
                </c:pt>
                <c:pt idx="21020">
                  <c:v>0.37406899999999998</c:v>
                </c:pt>
                <c:pt idx="21021">
                  <c:v>0.37712000000000001</c:v>
                </c:pt>
                <c:pt idx="21022">
                  <c:v>0.37245899999999998</c:v>
                </c:pt>
                <c:pt idx="21023">
                  <c:v>0.38372299999999998</c:v>
                </c:pt>
                <c:pt idx="21024">
                  <c:v>0.37598300000000001</c:v>
                </c:pt>
                <c:pt idx="21025">
                  <c:v>0.37326399999999998</c:v>
                </c:pt>
                <c:pt idx="21026">
                  <c:v>0.36874200000000001</c:v>
                </c:pt>
                <c:pt idx="21027">
                  <c:v>0.370952</c:v>
                </c:pt>
                <c:pt idx="21028">
                  <c:v>0.36958299999999999</c:v>
                </c:pt>
                <c:pt idx="21029">
                  <c:v>0.377278</c:v>
                </c:pt>
                <c:pt idx="21030">
                  <c:v>0.36823299999999998</c:v>
                </c:pt>
                <c:pt idx="21031">
                  <c:v>0.38326100000000002</c:v>
                </c:pt>
                <c:pt idx="21032">
                  <c:v>0.37835999999999997</c:v>
                </c:pt>
                <c:pt idx="21033">
                  <c:v>0.37143300000000001</c:v>
                </c:pt>
                <c:pt idx="21034">
                  <c:v>0.365977</c:v>
                </c:pt>
                <c:pt idx="21035">
                  <c:v>0.37605699999999997</c:v>
                </c:pt>
                <c:pt idx="21036">
                  <c:v>0.36560700000000002</c:v>
                </c:pt>
                <c:pt idx="21037">
                  <c:v>0.36864000000000002</c:v>
                </c:pt>
                <c:pt idx="21038">
                  <c:v>0.38315900000000003</c:v>
                </c:pt>
                <c:pt idx="21039">
                  <c:v>0.378776</c:v>
                </c:pt>
                <c:pt idx="21040">
                  <c:v>0.38237300000000002</c:v>
                </c:pt>
                <c:pt idx="21041">
                  <c:v>0.376307</c:v>
                </c:pt>
                <c:pt idx="21042">
                  <c:v>0.37560399999999999</c:v>
                </c:pt>
                <c:pt idx="21043">
                  <c:v>0.38018099999999999</c:v>
                </c:pt>
                <c:pt idx="21044">
                  <c:v>0.370369</c:v>
                </c:pt>
                <c:pt idx="21045">
                  <c:v>0.37193199999999998</c:v>
                </c:pt>
                <c:pt idx="21046">
                  <c:v>0.37713000000000002</c:v>
                </c:pt>
                <c:pt idx="21047">
                  <c:v>0.36912099999999998</c:v>
                </c:pt>
                <c:pt idx="21048">
                  <c:v>0.38188299999999997</c:v>
                </c:pt>
                <c:pt idx="21049">
                  <c:v>0.377971</c:v>
                </c:pt>
                <c:pt idx="21050">
                  <c:v>0.37968200000000002</c:v>
                </c:pt>
                <c:pt idx="21051">
                  <c:v>0.37610300000000002</c:v>
                </c:pt>
                <c:pt idx="21052">
                  <c:v>0.37556699999999998</c:v>
                </c:pt>
                <c:pt idx="21053">
                  <c:v>0.37482700000000002</c:v>
                </c:pt>
                <c:pt idx="21054">
                  <c:v>0.37199700000000002</c:v>
                </c:pt>
                <c:pt idx="21055">
                  <c:v>0.38050499999999998</c:v>
                </c:pt>
                <c:pt idx="21056">
                  <c:v>0.378693</c:v>
                </c:pt>
                <c:pt idx="21057">
                  <c:v>0.36704900000000001</c:v>
                </c:pt>
                <c:pt idx="21058">
                  <c:v>0.37965399999999999</c:v>
                </c:pt>
                <c:pt idx="21059">
                  <c:v>0.37184</c:v>
                </c:pt>
                <c:pt idx="21060">
                  <c:v>0.37770300000000001</c:v>
                </c:pt>
                <c:pt idx="21061">
                  <c:v>0.36727100000000001</c:v>
                </c:pt>
                <c:pt idx="21062">
                  <c:v>0.37426300000000001</c:v>
                </c:pt>
                <c:pt idx="21063">
                  <c:v>0.37615900000000002</c:v>
                </c:pt>
                <c:pt idx="21064">
                  <c:v>0.38441700000000001</c:v>
                </c:pt>
                <c:pt idx="21065">
                  <c:v>0.36833500000000002</c:v>
                </c:pt>
                <c:pt idx="21066">
                  <c:v>0.37148799999999998</c:v>
                </c:pt>
                <c:pt idx="21067">
                  <c:v>0.370203</c:v>
                </c:pt>
                <c:pt idx="21068">
                  <c:v>0.35927199999999998</c:v>
                </c:pt>
                <c:pt idx="21069">
                  <c:v>0.37290299999999998</c:v>
                </c:pt>
                <c:pt idx="21070">
                  <c:v>0.38003300000000001</c:v>
                </c:pt>
                <c:pt idx="21071">
                  <c:v>0.38353799999999999</c:v>
                </c:pt>
                <c:pt idx="21072">
                  <c:v>0.381994</c:v>
                </c:pt>
                <c:pt idx="21073">
                  <c:v>0.3861</c:v>
                </c:pt>
                <c:pt idx="21074">
                  <c:v>0.368141</c:v>
                </c:pt>
                <c:pt idx="21075">
                  <c:v>0.36593999999999999</c:v>
                </c:pt>
                <c:pt idx="21076">
                  <c:v>0.36648500000000001</c:v>
                </c:pt>
                <c:pt idx="21077">
                  <c:v>0.37246899999999999</c:v>
                </c:pt>
                <c:pt idx="21078">
                  <c:v>0.38337199999999999</c:v>
                </c:pt>
                <c:pt idx="21079">
                  <c:v>0.37590000000000001</c:v>
                </c:pt>
                <c:pt idx="21080">
                  <c:v>0.37358799999999998</c:v>
                </c:pt>
                <c:pt idx="21081">
                  <c:v>0.372201</c:v>
                </c:pt>
                <c:pt idx="21082">
                  <c:v>0.37731500000000001</c:v>
                </c:pt>
                <c:pt idx="21083">
                  <c:v>0.38780199999999998</c:v>
                </c:pt>
                <c:pt idx="21084">
                  <c:v>0.38127299999999997</c:v>
                </c:pt>
                <c:pt idx="21085">
                  <c:v>0.380496</c:v>
                </c:pt>
                <c:pt idx="21086">
                  <c:v>0.37352299999999999</c:v>
                </c:pt>
                <c:pt idx="21087">
                  <c:v>0.38077299999999997</c:v>
                </c:pt>
                <c:pt idx="21088">
                  <c:v>0.37888699999999997</c:v>
                </c:pt>
                <c:pt idx="21089">
                  <c:v>0.38616499999999998</c:v>
                </c:pt>
                <c:pt idx="21090">
                  <c:v>0.37871100000000002</c:v>
                </c:pt>
                <c:pt idx="21091">
                  <c:v>0.37516899999999997</c:v>
                </c:pt>
                <c:pt idx="21092">
                  <c:v>0.37689800000000001</c:v>
                </c:pt>
                <c:pt idx="21093">
                  <c:v>0.376112</c:v>
                </c:pt>
                <c:pt idx="21094">
                  <c:v>0.37346699999999999</c:v>
                </c:pt>
                <c:pt idx="21095">
                  <c:v>0.37757400000000002</c:v>
                </c:pt>
                <c:pt idx="21096">
                  <c:v>0.37750899999999998</c:v>
                </c:pt>
                <c:pt idx="21097">
                  <c:v>0.37437399999999998</c:v>
                </c:pt>
                <c:pt idx="21098">
                  <c:v>0.38218800000000003</c:v>
                </c:pt>
                <c:pt idx="21099">
                  <c:v>0.37202499999999999</c:v>
                </c:pt>
                <c:pt idx="21100">
                  <c:v>0.378415</c:v>
                </c:pt>
                <c:pt idx="21101">
                  <c:v>0.38452799999999998</c:v>
                </c:pt>
                <c:pt idx="21102">
                  <c:v>0.37598300000000001</c:v>
                </c:pt>
                <c:pt idx="21103">
                  <c:v>0.373199</c:v>
                </c:pt>
                <c:pt idx="21104">
                  <c:v>0.38253999999999999</c:v>
                </c:pt>
                <c:pt idx="21105">
                  <c:v>0.38416699999999998</c:v>
                </c:pt>
                <c:pt idx="21106">
                  <c:v>0.37570500000000001</c:v>
                </c:pt>
                <c:pt idx="21107">
                  <c:v>0.36709599999999998</c:v>
                </c:pt>
                <c:pt idx="21108">
                  <c:v>0.37746299999999999</c:v>
                </c:pt>
                <c:pt idx="21109">
                  <c:v>0.37719399999999997</c:v>
                </c:pt>
                <c:pt idx="21110">
                  <c:v>0.38322400000000001</c:v>
                </c:pt>
                <c:pt idx="21111">
                  <c:v>0.37946000000000002</c:v>
                </c:pt>
                <c:pt idx="21112">
                  <c:v>0.38523099999999999</c:v>
                </c:pt>
                <c:pt idx="21113">
                  <c:v>0.37687999999999999</c:v>
                </c:pt>
                <c:pt idx="21114">
                  <c:v>0.37254300000000001</c:v>
                </c:pt>
                <c:pt idx="21115">
                  <c:v>0.379025</c:v>
                </c:pt>
                <c:pt idx="21116">
                  <c:v>0.37947900000000001</c:v>
                </c:pt>
                <c:pt idx="21117">
                  <c:v>0.37310700000000002</c:v>
                </c:pt>
                <c:pt idx="21118">
                  <c:v>0.38513799999999998</c:v>
                </c:pt>
                <c:pt idx="21119">
                  <c:v>0.38222499999999998</c:v>
                </c:pt>
                <c:pt idx="21120">
                  <c:v>0.38487900000000003</c:v>
                </c:pt>
                <c:pt idx="21121">
                  <c:v>0.37393900000000002</c:v>
                </c:pt>
                <c:pt idx="21122">
                  <c:v>0.37151600000000001</c:v>
                </c:pt>
                <c:pt idx="21123">
                  <c:v>0.37935799999999997</c:v>
                </c:pt>
                <c:pt idx="21124">
                  <c:v>0.37260700000000002</c:v>
                </c:pt>
                <c:pt idx="21125">
                  <c:v>0.380857</c:v>
                </c:pt>
                <c:pt idx="21126">
                  <c:v>0.37168299999999999</c:v>
                </c:pt>
                <c:pt idx="21127">
                  <c:v>0.37209900000000001</c:v>
                </c:pt>
                <c:pt idx="21128">
                  <c:v>0.37662099999999998</c:v>
                </c:pt>
                <c:pt idx="21129">
                  <c:v>0.37210799999999999</c:v>
                </c:pt>
                <c:pt idx="21130">
                  <c:v>0.37950600000000001</c:v>
                </c:pt>
                <c:pt idx="21131">
                  <c:v>0.38280799999999998</c:v>
                </c:pt>
                <c:pt idx="21132">
                  <c:v>0.36867699999999998</c:v>
                </c:pt>
                <c:pt idx="21133">
                  <c:v>0.37736999999999998</c:v>
                </c:pt>
                <c:pt idx="21134">
                  <c:v>0.368483</c:v>
                </c:pt>
                <c:pt idx="21135">
                  <c:v>0.37590000000000001</c:v>
                </c:pt>
                <c:pt idx="21136">
                  <c:v>0.37712000000000001</c:v>
                </c:pt>
                <c:pt idx="21137">
                  <c:v>0.37218200000000001</c:v>
                </c:pt>
                <c:pt idx="21138">
                  <c:v>0.378415</c:v>
                </c:pt>
                <c:pt idx="21139">
                  <c:v>0.386544</c:v>
                </c:pt>
                <c:pt idx="21140">
                  <c:v>0.37464199999999998</c:v>
                </c:pt>
                <c:pt idx="21141">
                  <c:v>0.36433100000000002</c:v>
                </c:pt>
                <c:pt idx="21142">
                  <c:v>0.38352000000000003</c:v>
                </c:pt>
                <c:pt idx="21143">
                  <c:v>0.38200299999999998</c:v>
                </c:pt>
                <c:pt idx="21144">
                  <c:v>0.37342999999999998</c:v>
                </c:pt>
                <c:pt idx="21145">
                  <c:v>0.37981199999999998</c:v>
                </c:pt>
                <c:pt idx="21146">
                  <c:v>0.37576999999999999</c:v>
                </c:pt>
                <c:pt idx="21147">
                  <c:v>0.37737900000000002</c:v>
                </c:pt>
                <c:pt idx="21148">
                  <c:v>0.37527100000000002</c:v>
                </c:pt>
                <c:pt idx="21149">
                  <c:v>0.37188599999999999</c:v>
                </c:pt>
                <c:pt idx="21150">
                  <c:v>0.37662099999999998</c:v>
                </c:pt>
                <c:pt idx="21151">
                  <c:v>0.367234</c:v>
                </c:pt>
                <c:pt idx="21152">
                  <c:v>0.375058</c:v>
                </c:pt>
                <c:pt idx="21153">
                  <c:v>0.37702799999999997</c:v>
                </c:pt>
                <c:pt idx="21154">
                  <c:v>0.37093399999999999</c:v>
                </c:pt>
                <c:pt idx="21155">
                  <c:v>0.374226</c:v>
                </c:pt>
                <c:pt idx="21156">
                  <c:v>0.392148</c:v>
                </c:pt>
                <c:pt idx="21157">
                  <c:v>0.37073899999999999</c:v>
                </c:pt>
                <c:pt idx="21158">
                  <c:v>0.37681500000000001</c:v>
                </c:pt>
                <c:pt idx="21159">
                  <c:v>0.37610300000000002</c:v>
                </c:pt>
                <c:pt idx="21160">
                  <c:v>0.37829499999999999</c:v>
                </c:pt>
                <c:pt idx="21161">
                  <c:v>0.37917299999999998</c:v>
                </c:pt>
                <c:pt idx="21162">
                  <c:v>0.38218800000000003</c:v>
                </c:pt>
                <c:pt idx="21163">
                  <c:v>0.368363</c:v>
                </c:pt>
                <c:pt idx="21164">
                  <c:v>0.36918600000000001</c:v>
                </c:pt>
                <c:pt idx="21165">
                  <c:v>0.37075799999999998</c:v>
                </c:pt>
                <c:pt idx="21166">
                  <c:v>0.37203399999999998</c:v>
                </c:pt>
                <c:pt idx="21167">
                  <c:v>0.36647600000000002</c:v>
                </c:pt>
                <c:pt idx="21168">
                  <c:v>0.379747</c:v>
                </c:pt>
                <c:pt idx="21169">
                  <c:v>0.37668600000000002</c:v>
                </c:pt>
                <c:pt idx="21170">
                  <c:v>0.37254300000000001</c:v>
                </c:pt>
                <c:pt idx="21171">
                  <c:v>0.37315300000000001</c:v>
                </c:pt>
                <c:pt idx="21172">
                  <c:v>0.38516600000000001</c:v>
                </c:pt>
                <c:pt idx="21173">
                  <c:v>0.37452200000000002</c:v>
                </c:pt>
                <c:pt idx="21174">
                  <c:v>0.37729600000000002</c:v>
                </c:pt>
                <c:pt idx="21175">
                  <c:v>0.37308799999999998</c:v>
                </c:pt>
                <c:pt idx="21176">
                  <c:v>0.37220999999999999</c:v>
                </c:pt>
                <c:pt idx="21177">
                  <c:v>0.372145</c:v>
                </c:pt>
                <c:pt idx="21178">
                  <c:v>0.37870199999999998</c:v>
                </c:pt>
                <c:pt idx="21179">
                  <c:v>0.38020900000000002</c:v>
                </c:pt>
                <c:pt idx="21180">
                  <c:v>0.36661500000000002</c:v>
                </c:pt>
                <c:pt idx="21181">
                  <c:v>0.37177500000000002</c:v>
                </c:pt>
                <c:pt idx="21182">
                  <c:v>0.37767499999999998</c:v>
                </c:pt>
                <c:pt idx="21183">
                  <c:v>0.37089699999999998</c:v>
                </c:pt>
                <c:pt idx="21184">
                  <c:v>0.36581000000000002</c:v>
                </c:pt>
                <c:pt idx="21185">
                  <c:v>0.37592700000000001</c:v>
                </c:pt>
                <c:pt idx="21186">
                  <c:v>0.376834</c:v>
                </c:pt>
                <c:pt idx="21187">
                  <c:v>0.37581599999999998</c:v>
                </c:pt>
                <c:pt idx="21188">
                  <c:v>0.36554199999999998</c:v>
                </c:pt>
                <c:pt idx="21189">
                  <c:v>0.37768400000000002</c:v>
                </c:pt>
                <c:pt idx="21190">
                  <c:v>0.38356600000000002</c:v>
                </c:pt>
                <c:pt idx="21191">
                  <c:v>0.35795900000000003</c:v>
                </c:pt>
                <c:pt idx="21192">
                  <c:v>0.37104500000000001</c:v>
                </c:pt>
                <c:pt idx="21193">
                  <c:v>0.37795299999999998</c:v>
                </c:pt>
                <c:pt idx="21194">
                  <c:v>0.372811</c:v>
                </c:pt>
                <c:pt idx="21195">
                  <c:v>0.36881599999999998</c:v>
                </c:pt>
                <c:pt idx="21196">
                  <c:v>0.37698199999999998</c:v>
                </c:pt>
                <c:pt idx="21197">
                  <c:v>0.369232</c:v>
                </c:pt>
                <c:pt idx="21198">
                  <c:v>0.37073</c:v>
                </c:pt>
                <c:pt idx="21199">
                  <c:v>0.37091499999999999</c:v>
                </c:pt>
                <c:pt idx="21200">
                  <c:v>0.37239499999999998</c:v>
                </c:pt>
                <c:pt idx="21201">
                  <c:v>0.37931199999999998</c:v>
                </c:pt>
                <c:pt idx="21202">
                  <c:v>0.36438599999999999</c:v>
                </c:pt>
                <c:pt idx="21203">
                  <c:v>0.36337799999999998</c:v>
                </c:pt>
                <c:pt idx="21204">
                  <c:v>0.369981</c:v>
                </c:pt>
                <c:pt idx="21205">
                  <c:v>0.37021199999999999</c:v>
                </c:pt>
                <c:pt idx="21206">
                  <c:v>0.362176</c:v>
                </c:pt>
                <c:pt idx="21207">
                  <c:v>0.36605100000000002</c:v>
                </c:pt>
                <c:pt idx="21208">
                  <c:v>0.37432799999999999</c:v>
                </c:pt>
                <c:pt idx="21209">
                  <c:v>0.36474699999999999</c:v>
                </c:pt>
                <c:pt idx="21210">
                  <c:v>0.36495</c:v>
                </c:pt>
                <c:pt idx="21211">
                  <c:v>0.369315</c:v>
                </c:pt>
                <c:pt idx="21212">
                  <c:v>0.375114</c:v>
                </c:pt>
                <c:pt idx="21213">
                  <c:v>0.36683700000000002</c:v>
                </c:pt>
                <c:pt idx="21214">
                  <c:v>0.370786</c:v>
                </c:pt>
                <c:pt idx="21215">
                  <c:v>0.36598599999999998</c:v>
                </c:pt>
                <c:pt idx="21216">
                  <c:v>0.37401299999999998</c:v>
                </c:pt>
                <c:pt idx="21217">
                  <c:v>0.367641</c:v>
                </c:pt>
                <c:pt idx="21218">
                  <c:v>0.36871399999999999</c:v>
                </c:pt>
                <c:pt idx="21219">
                  <c:v>0.36958299999999999</c:v>
                </c:pt>
                <c:pt idx="21220">
                  <c:v>0.36491299999999999</c:v>
                </c:pt>
                <c:pt idx="21221">
                  <c:v>0.36806699999999998</c:v>
                </c:pt>
                <c:pt idx="21222">
                  <c:v>0.36055700000000002</c:v>
                </c:pt>
                <c:pt idx="21223">
                  <c:v>0.36557000000000001</c:v>
                </c:pt>
                <c:pt idx="21224">
                  <c:v>0.370527</c:v>
                </c:pt>
                <c:pt idx="21225">
                  <c:v>0.36268400000000001</c:v>
                </c:pt>
                <c:pt idx="21226">
                  <c:v>0.38004300000000002</c:v>
                </c:pt>
                <c:pt idx="21227">
                  <c:v>0.36687399999999998</c:v>
                </c:pt>
                <c:pt idx="21228">
                  <c:v>0.36765100000000001</c:v>
                </c:pt>
                <c:pt idx="21229">
                  <c:v>0.36364600000000002</c:v>
                </c:pt>
                <c:pt idx="21230">
                  <c:v>0.37145099999999998</c:v>
                </c:pt>
                <c:pt idx="21231">
                  <c:v>0.36139900000000003</c:v>
                </c:pt>
                <c:pt idx="21232">
                  <c:v>0.36937999999999999</c:v>
                </c:pt>
                <c:pt idx="21233">
                  <c:v>0.37657499999999999</c:v>
                </c:pt>
                <c:pt idx="21234">
                  <c:v>0.37217299999999998</c:v>
                </c:pt>
                <c:pt idx="21235">
                  <c:v>0.37327300000000002</c:v>
                </c:pt>
                <c:pt idx="21236">
                  <c:v>0.37678699999999998</c:v>
                </c:pt>
                <c:pt idx="21237">
                  <c:v>0.37287599999999999</c:v>
                </c:pt>
                <c:pt idx="21238">
                  <c:v>0.36320200000000002</c:v>
                </c:pt>
                <c:pt idx="21239">
                  <c:v>0.364118</c:v>
                </c:pt>
                <c:pt idx="21240">
                  <c:v>0.37207099999999999</c:v>
                </c:pt>
                <c:pt idx="21241">
                  <c:v>0.37363400000000002</c:v>
                </c:pt>
                <c:pt idx="21242">
                  <c:v>0.36147299999999999</c:v>
                </c:pt>
                <c:pt idx="21243">
                  <c:v>0.36682700000000001</c:v>
                </c:pt>
                <c:pt idx="21244">
                  <c:v>0.36420999999999998</c:v>
                </c:pt>
                <c:pt idx="21245">
                  <c:v>0.372533</c:v>
                </c:pt>
                <c:pt idx="21246">
                  <c:v>0.37404999999999999</c:v>
                </c:pt>
                <c:pt idx="21247">
                  <c:v>0.36827900000000002</c:v>
                </c:pt>
                <c:pt idx="21248">
                  <c:v>0.36385000000000001</c:v>
                </c:pt>
                <c:pt idx="21249">
                  <c:v>0.37521500000000002</c:v>
                </c:pt>
                <c:pt idx="21250">
                  <c:v>0.36390499999999998</c:v>
                </c:pt>
                <c:pt idx="21251">
                  <c:v>0.36839</c:v>
                </c:pt>
                <c:pt idx="21252">
                  <c:v>0.37066500000000002</c:v>
                </c:pt>
                <c:pt idx="21253">
                  <c:v>0.37665799999999999</c:v>
                </c:pt>
                <c:pt idx="21254">
                  <c:v>0.35602600000000001</c:v>
                </c:pt>
                <c:pt idx="21255">
                  <c:v>0.371174</c:v>
                </c:pt>
                <c:pt idx="21256">
                  <c:v>0.37118299999999999</c:v>
                </c:pt>
                <c:pt idx="21257">
                  <c:v>0.38224399999999997</c:v>
                </c:pt>
                <c:pt idx="21258">
                  <c:v>0.36920399999999998</c:v>
                </c:pt>
                <c:pt idx="21259">
                  <c:v>0.37143300000000001</c:v>
                </c:pt>
                <c:pt idx="21260">
                  <c:v>0.36949100000000001</c:v>
                </c:pt>
                <c:pt idx="21261">
                  <c:v>0.37202499999999999</c:v>
                </c:pt>
                <c:pt idx="21262">
                  <c:v>0.36673499999999998</c:v>
                </c:pt>
                <c:pt idx="21263">
                  <c:v>0.37061899999999998</c:v>
                </c:pt>
                <c:pt idx="21264">
                  <c:v>0.37561299999999997</c:v>
                </c:pt>
                <c:pt idx="21265">
                  <c:v>0.37277399999999999</c:v>
                </c:pt>
                <c:pt idx="21266">
                  <c:v>0.37217299999999998</c:v>
                </c:pt>
                <c:pt idx="21267">
                  <c:v>0.375863</c:v>
                </c:pt>
                <c:pt idx="21268">
                  <c:v>0.364506</c:v>
                </c:pt>
                <c:pt idx="21269">
                  <c:v>0.37736999999999998</c:v>
                </c:pt>
                <c:pt idx="21270">
                  <c:v>0.37368899999999999</c:v>
                </c:pt>
                <c:pt idx="21271">
                  <c:v>0.36718800000000001</c:v>
                </c:pt>
                <c:pt idx="21272">
                  <c:v>0.37012899999999999</c:v>
                </c:pt>
                <c:pt idx="21273">
                  <c:v>0.36346099999999998</c:v>
                </c:pt>
                <c:pt idx="21274">
                  <c:v>0.37539099999999997</c:v>
                </c:pt>
                <c:pt idx="21275">
                  <c:v>0.36803000000000002</c:v>
                </c:pt>
                <c:pt idx="21276">
                  <c:v>0.37843399999999999</c:v>
                </c:pt>
                <c:pt idx="21277">
                  <c:v>0.369093</c:v>
                </c:pt>
                <c:pt idx="21278">
                  <c:v>0.376029</c:v>
                </c:pt>
                <c:pt idx="21279">
                  <c:v>0.37010100000000001</c:v>
                </c:pt>
                <c:pt idx="21280">
                  <c:v>0.38051400000000002</c:v>
                </c:pt>
                <c:pt idx="21281">
                  <c:v>0.36715999999999999</c:v>
                </c:pt>
                <c:pt idx="21282">
                  <c:v>0.36690099999999998</c:v>
                </c:pt>
                <c:pt idx="21283">
                  <c:v>0.37516899999999997</c:v>
                </c:pt>
                <c:pt idx="21284">
                  <c:v>0.366504</c:v>
                </c:pt>
                <c:pt idx="21285">
                  <c:v>0.36592999999999998</c:v>
                </c:pt>
                <c:pt idx="21286">
                  <c:v>0.37360599999999999</c:v>
                </c:pt>
                <c:pt idx="21287">
                  <c:v>0.36882500000000001</c:v>
                </c:pt>
                <c:pt idx="21288">
                  <c:v>0.366753</c:v>
                </c:pt>
                <c:pt idx="21289">
                  <c:v>0.37012899999999999</c:v>
                </c:pt>
                <c:pt idx="21290">
                  <c:v>0.362425</c:v>
                </c:pt>
                <c:pt idx="21291">
                  <c:v>0.37115500000000001</c:v>
                </c:pt>
                <c:pt idx="21292">
                  <c:v>0.36404399999999998</c:v>
                </c:pt>
                <c:pt idx="21293">
                  <c:v>0.37025799999999998</c:v>
                </c:pt>
                <c:pt idx="21294">
                  <c:v>0.37071199999999999</c:v>
                </c:pt>
                <c:pt idx="21295">
                  <c:v>0.372506</c:v>
                </c:pt>
                <c:pt idx="21296">
                  <c:v>0.36316500000000002</c:v>
                </c:pt>
                <c:pt idx="21297">
                  <c:v>0.36307299999999998</c:v>
                </c:pt>
                <c:pt idx="21298">
                  <c:v>0.36339700000000003</c:v>
                </c:pt>
                <c:pt idx="21299">
                  <c:v>0.36390499999999998</c:v>
                </c:pt>
                <c:pt idx="21300">
                  <c:v>0.364645</c:v>
                </c:pt>
                <c:pt idx="21301">
                  <c:v>0.37295899999999998</c:v>
                </c:pt>
                <c:pt idx="21302">
                  <c:v>0.37817499999999998</c:v>
                </c:pt>
                <c:pt idx="21303">
                  <c:v>0.364867</c:v>
                </c:pt>
                <c:pt idx="21304">
                  <c:v>0.36947200000000002</c:v>
                </c:pt>
                <c:pt idx="21305">
                  <c:v>0.36603200000000002</c:v>
                </c:pt>
                <c:pt idx="21306">
                  <c:v>0.36838100000000001</c:v>
                </c:pt>
                <c:pt idx="21307">
                  <c:v>0.36163000000000001</c:v>
                </c:pt>
                <c:pt idx="21308">
                  <c:v>0.36371999999999999</c:v>
                </c:pt>
                <c:pt idx="21309">
                  <c:v>0.36690099999999998</c:v>
                </c:pt>
                <c:pt idx="21310">
                  <c:v>0.373921</c:v>
                </c:pt>
                <c:pt idx="21311">
                  <c:v>0.36404399999999998</c:v>
                </c:pt>
                <c:pt idx="21312">
                  <c:v>0.37644499999999997</c:v>
                </c:pt>
                <c:pt idx="21313">
                  <c:v>0.37397599999999998</c:v>
                </c:pt>
                <c:pt idx="21314">
                  <c:v>0.37468800000000002</c:v>
                </c:pt>
                <c:pt idx="21315">
                  <c:v>0.36626300000000001</c:v>
                </c:pt>
                <c:pt idx="21316">
                  <c:v>0.36392400000000003</c:v>
                </c:pt>
                <c:pt idx="21317">
                  <c:v>0.36584699999999998</c:v>
                </c:pt>
                <c:pt idx="21318">
                  <c:v>0.36728100000000002</c:v>
                </c:pt>
                <c:pt idx="21319">
                  <c:v>0.36639300000000002</c:v>
                </c:pt>
                <c:pt idx="21320">
                  <c:v>0.36405300000000002</c:v>
                </c:pt>
                <c:pt idx="21321">
                  <c:v>0.38508300000000001</c:v>
                </c:pt>
                <c:pt idx="21322">
                  <c:v>0.35953099999999999</c:v>
                </c:pt>
                <c:pt idx="21323">
                  <c:v>0.37262600000000001</c:v>
                </c:pt>
                <c:pt idx="21324">
                  <c:v>0.36987900000000001</c:v>
                </c:pt>
                <c:pt idx="21325">
                  <c:v>0.35909600000000003</c:v>
                </c:pt>
                <c:pt idx="21326">
                  <c:v>0.36412699999999998</c:v>
                </c:pt>
                <c:pt idx="21327">
                  <c:v>0.37595499999999998</c:v>
                </c:pt>
                <c:pt idx="21328">
                  <c:v>0.35711700000000002</c:v>
                </c:pt>
                <c:pt idx="21329">
                  <c:v>0.36898199999999998</c:v>
                </c:pt>
                <c:pt idx="21330">
                  <c:v>0.36671700000000002</c:v>
                </c:pt>
                <c:pt idx="21331">
                  <c:v>0.368483</c:v>
                </c:pt>
                <c:pt idx="21332">
                  <c:v>0.37101699999999999</c:v>
                </c:pt>
                <c:pt idx="21333">
                  <c:v>0.36728100000000002</c:v>
                </c:pt>
                <c:pt idx="21334">
                  <c:v>0.36540299999999998</c:v>
                </c:pt>
                <c:pt idx="21335">
                  <c:v>0.360983</c:v>
                </c:pt>
                <c:pt idx="21336">
                  <c:v>0.37542799999999998</c:v>
                </c:pt>
                <c:pt idx="21337">
                  <c:v>0.37055399999999999</c:v>
                </c:pt>
                <c:pt idx="21338">
                  <c:v>0.37290299999999998</c:v>
                </c:pt>
                <c:pt idx="21339">
                  <c:v>0.368122</c:v>
                </c:pt>
                <c:pt idx="21340">
                  <c:v>0.36875999999999998</c:v>
                </c:pt>
                <c:pt idx="21341">
                  <c:v>0.37209900000000001</c:v>
                </c:pt>
                <c:pt idx="21342">
                  <c:v>0.36665199999999998</c:v>
                </c:pt>
                <c:pt idx="21343">
                  <c:v>0.36809399999999998</c:v>
                </c:pt>
                <c:pt idx="21344">
                  <c:v>0.36925000000000002</c:v>
                </c:pt>
                <c:pt idx="21345">
                  <c:v>0.37239499999999998</c:v>
                </c:pt>
                <c:pt idx="21346">
                  <c:v>0.36299900000000002</c:v>
                </c:pt>
                <c:pt idx="21347">
                  <c:v>0.36395100000000002</c:v>
                </c:pt>
                <c:pt idx="21348">
                  <c:v>0.37112800000000001</c:v>
                </c:pt>
                <c:pt idx="21349">
                  <c:v>0.36773400000000001</c:v>
                </c:pt>
                <c:pt idx="21350">
                  <c:v>0.365311</c:v>
                </c:pt>
                <c:pt idx="21351">
                  <c:v>0.35971599999999998</c:v>
                </c:pt>
                <c:pt idx="21352">
                  <c:v>0.36219400000000002</c:v>
                </c:pt>
                <c:pt idx="21353">
                  <c:v>0.36236099999999999</c:v>
                </c:pt>
                <c:pt idx="21354">
                  <c:v>0.37523400000000001</c:v>
                </c:pt>
                <c:pt idx="21355">
                  <c:v>0.37674999999999997</c:v>
                </c:pt>
                <c:pt idx="21356">
                  <c:v>0.365782</c:v>
                </c:pt>
                <c:pt idx="21357">
                  <c:v>0.36627300000000002</c:v>
                </c:pt>
                <c:pt idx="21358">
                  <c:v>0.366199</c:v>
                </c:pt>
                <c:pt idx="21359">
                  <c:v>0.36616199999999999</c:v>
                </c:pt>
                <c:pt idx="21360">
                  <c:v>0.37114599999999998</c:v>
                </c:pt>
                <c:pt idx="21361">
                  <c:v>0.35542499999999999</c:v>
                </c:pt>
                <c:pt idx="21362">
                  <c:v>0.36445100000000002</c:v>
                </c:pt>
                <c:pt idx="21363">
                  <c:v>0.37337500000000001</c:v>
                </c:pt>
                <c:pt idx="21364">
                  <c:v>0.37165500000000001</c:v>
                </c:pt>
                <c:pt idx="21365">
                  <c:v>0.36946299999999999</c:v>
                </c:pt>
                <c:pt idx="21366">
                  <c:v>0.364867</c:v>
                </c:pt>
                <c:pt idx="21367">
                  <c:v>0.36538500000000002</c:v>
                </c:pt>
                <c:pt idx="21368">
                  <c:v>0.36707699999999999</c:v>
                </c:pt>
                <c:pt idx="21369">
                  <c:v>0.367197</c:v>
                </c:pt>
                <c:pt idx="21370">
                  <c:v>0.35840300000000003</c:v>
                </c:pt>
                <c:pt idx="21371">
                  <c:v>0.35412100000000002</c:v>
                </c:pt>
                <c:pt idx="21372">
                  <c:v>0.35906900000000003</c:v>
                </c:pt>
                <c:pt idx="21373">
                  <c:v>0.35820800000000003</c:v>
                </c:pt>
                <c:pt idx="21374">
                  <c:v>0.36587500000000001</c:v>
                </c:pt>
                <c:pt idx="21375">
                  <c:v>0.369842</c:v>
                </c:pt>
                <c:pt idx="21376">
                  <c:v>0.36354399999999998</c:v>
                </c:pt>
                <c:pt idx="21377">
                  <c:v>0.36886200000000002</c:v>
                </c:pt>
                <c:pt idx="21378">
                  <c:v>0.368612</c:v>
                </c:pt>
                <c:pt idx="21379">
                  <c:v>0.37302400000000002</c:v>
                </c:pt>
                <c:pt idx="21380">
                  <c:v>0.361288</c:v>
                </c:pt>
                <c:pt idx="21381">
                  <c:v>0.36016900000000002</c:v>
                </c:pt>
                <c:pt idx="21382">
                  <c:v>0.369112</c:v>
                </c:pt>
                <c:pt idx="21383">
                  <c:v>0.367863</c:v>
                </c:pt>
                <c:pt idx="21384">
                  <c:v>0.37747199999999997</c:v>
                </c:pt>
                <c:pt idx="21385">
                  <c:v>0.36756699999999998</c:v>
                </c:pt>
                <c:pt idx="21386">
                  <c:v>0.36100100000000002</c:v>
                </c:pt>
                <c:pt idx="21387">
                  <c:v>0.35564699999999999</c:v>
                </c:pt>
                <c:pt idx="21388">
                  <c:v>0.37039699999999998</c:v>
                </c:pt>
                <c:pt idx="21389">
                  <c:v>0.368871</c:v>
                </c:pt>
                <c:pt idx="21390">
                  <c:v>0.367392</c:v>
                </c:pt>
                <c:pt idx="21391">
                  <c:v>0.36983300000000002</c:v>
                </c:pt>
                <c:pt idx="21392">
                  <c:v>0.36521799999999999</c:v>
                </c:pt>
                <c:pt idx="21393">
                  <c:v>0.36742900000000001</c:v>
                </c:pt>
                <c:pt idx="21394">
                  <c:v>0.38084699999999999</c:v>
                </c:pt>
                <c:pt idx="21395">
                  <c:v>0.36081600000000003</c:v>
                </c:pt>
                <c:pt idx="21396">
                  <c:v>0.37398500000000001</c:v>
                </c:pt>
                <c:pt idx="21397">
                  <c:v>0.368122</c:v>
                </c:pt>
                <c:pt idx="21398">
                  <c:v>0.36489500000000002</c:v>
                </c:pt>
                <c:pt idx="21399">
                  <c:v>0.35887400000000003</c:v>
                </c:pt>
                <c:pt idx="21400">
                  <c:v>0.36372900000000002</c:v>
                </c:pt>
                <c:pt idx="21401">
                  <c:v>0.367475</c:v>
                </c:pt>
                <c:pt idx="21402">
                  <c:v>0.37013800000000002</c:v>
                </c:pt>
                <c:pt idx="21403">
                  <c:v>0.36523699999999998</c:v>
                </c:pt>
                <c:pt idx="21404">
                  <c:v>0.36451600000000001</c:v>
                </c:pt>
                <c:pt idx="21405">
                  <c:v>0.364423</c:v>
                </c:pt>
                <c:pt idx="21406">
                  <c:v>0.363369</c:v>
                </c:pt>
                <c:pt idx="21407">
                  <c:v>0.36803900000000001</c:v>
                </c:pt>
                <c:pt idx="21408">
                  <c:v>0.36768800000000001</c:v>
                </c:pt>
                <c:pt idx="21409">
                  <c:v>0.36696600000000001</c:v>
                </c:pt>
                <c:pt idx="21410">
                  <c:v>0.369861</c:v>
                </c:pt>
                <c:pt idx="21411">
                  <c:v>0.362481</c:v>
                </c:pt>
                <c:pt idx="21412">
                  <c:v>0.370869</c:v>
                </c:pt>
                <c:pt idx="21413">
                  <c:v>0.36342400000000002</c:v>
                </c:pt>
                <c:pt idx="21414">
                  <c:v>0.37274600000000002</c:v>
                </c:pt>
                <c:pt idx="21415">
                  <c:v>0.36545</c:v>
                </c:pt>
                <c:pt idx="21416">
                  <c:v>0.36615199999999998</c:v>
                </c:pt>
                <c:pt idx="21417">
                  <c:v>0.36435800000000002</c:v>
                </c:pt>
                <c:pt idx="21418">
                  <c:v>0.36760399999999999</c:v>
                </c:pt>
                <c:pt idx="21419">
                  <c:v>0.362925</c:v>
                </c:pt>
                <c:pt idx="21420">
                  <c:v>0.36165799999999998</c:v>
                </c:pt>
                <c:pt idx="21421">
                  <c:v>0.36335000000000001</c:v>
                </c:pt>
                <c:pt idx="21422">
                  <c:v>0.36416399999999999</c:v>
                </c:pt>
                <c:pt idx="21423">
                  <c:v>0.37711099999999997</c:v>
                </c:pt>
                <c:pt idx="21424">
                  <c:v>0.37735200000000002</c:v>
                </c:pt>
                <c:pt idx="21425">
                  <c:v>0.35551700000000003</c:v>
                </c:pt>
                <c:pt idx="21426">
                  <c:v>0.36557899999999999</c:v>
                </c:pt>
                <c:pt idx="21427">
                  <c:v>0.36477399999999999</c:v>
                </c:pt>
                <c:pt idx="21428">
                  <c:v>0.36330400000000002</c:v>
                </c:pt>
                <c:pt idx="21429">
                  <c:v>0.36518099999999998</c:v>
                </c:pt>
                <c:pt idx="21430">
                  <c:v>0.36766900000000002</c:v>
                </c:pt>
                <c:pt idx="21431">
                  <c:v>0.35042200000000001</c:v>
                </c:pt>
                <c:pt idx="21432">
                  <c:v>0.354935</c:v>
                </c:pt>
                <c:pt idx="21433">
                  <c:v>0.370786</c:v>
                </c:pt>
                <c:pt idx="21434">
                  <c:v>0.362259</c:v>
                </c:pt>
                <c:pt idx="21435">
                  <c:v>0.36373899999999998</c:v>
                </c:pt>
                <c:pt idx="21436">
                  <c:v>0.368705</c:v>
                </c:pt>
                <c:pt idx="21437">
                  <c:v>0.360012</c:v>
                </c:pt>
                <c:pt idx="21438">
                  <c:v>0.36748399999999998</c:v>
                </c:pt>
                <c:pt idx="21439">
                  <c:v>0.35692299999999999</c:v>
                </c:pt>
                <c:pt idx="21440">
                  <c:v>0.36668000000000001</c:v>
                </c:pt>
                <c:pt idx="21441">
                  <c:v>0.37071199999999999</c:v>
                </c:pt>
                <c:pt idx="21442">
                  <c:v>0.35758899999999999</c:v>
                </c:pt>
                <c:pt idx="21443">
                  <c:v>0.35049599999999997</c:v>
                </c:pt>
                <c:pt idx="21444">
                  <c:v>0.37492900000000001</c:v>
                </c:pt>
                <c:pt idx="21445">
                  <c:v>0.36536600000000002</c:v>
                </c:pt>
                <c:pt idx="21446">
                  <c:v>0.36654999999999999</c:v>
                </c:pt>
                <c:pt idx="21447">
                  <c:v>0.36352600000000002</c:v>
                </c:pt>
                <c:pt idx="21448">
                  <c:v>0.36879699999999999</c:v>
                </c:pt>
                <c:pt idx="21449">
                  <c:v>0.37421700000000002</c:v>
                </c:pt>
                <c:pt idx="21450">
                  <c:v>0.36865900000000001</c:v>
                </c:pt>
                <c:pt idx="21451">
                  <c:v>0.37499300000000002</c:v>
                </c:pt>
                <c:pt idx="21452">
                  <c:v>0.368973</c:v>
                </c:pt>
                <c:pt idx="21453">
                  <c:v>0.36872300000000002</c:v>
                </c:pt>
                <c:pt idx="21454">
                  <c:v>0.36252699999999999</c:v>
                </c:pt>
                <c:pt idx="21455">
                  <c:v>0.36483900000000002</c:v>
                </c:pt>
                <c:pt idx="21456">
                  <c:v>0.36864000000000002</c:v>
                </c:pt>
                <c:pt idx="21457">
                  <c:v>0.36542200000000002</c:v>
                </c:pt>
                <c:pt idx="21458">
                  <c:v>0.36888100000000001</c:v>
                </c:pt>
                <c:pt idx="21459">
                  <c:v>0.360761</c:v>
                </c:pt>
                <c:pt idx="21460">
                  <c:v>0.36445100000000002</c:v>
                </c:pt>
                <c:pt idx="21461">
                  <c:v>0.36364600000000002</c:v>
                </c:pt>
                <c:pt idx="21462">
                  <c:v>0.35871700000000001</c:v>
                </c:pt>
                <c:pt idx="21463">
                  <c:v>0.36437700000000001</c:v>
                </c:pt>
                <c:pt idx="21464">
                  <c:v>0.36936099999999999</c:v>
                </c:pt>
                <c:pt idx="21465">
                  <c:v>0.36570799999999998</c:v>
                </c:pt>
                <c:pt idx="21466">
                  <c:v>0.37271799999999999</c:v>
                </c:pt>
                <c:pt idx="21467">
                  <c:v>0.368427</c:v>
                </c:pt>
                <c:pt idx="21468">
                  <c:v>0.36758600000000002</c:v>
                </c:pt>
                <c:pt idx="21469">
                  <c:v>0.361676</c:v>
                </c:pt>
                <c:pt idx="21470">
                  <c:v>0.368344</c:v>
                </c:pt>
                <c:pt idx="21471">
                  <c:v>0.370786</c:v>
                </c:pt>
                <c:pt idx="21472">
                  <c:v>0.36958299999999999</c:v>
                </c:pt>
                <c:pt idx="21473">
                  <c:v>0.37107200000000001</c:v>
                </c:pt>
                <c:pt idx="21474">
                  <c:v>0.36651299999999998</c:v>
                </c:pt>
                <c:pt idx="21475">
                  <c:v>0.35933700000000002</c:v>
                </c:pt>
                <c:pt idx="21476">
                  <c:v>0.36348900000000001</c:v>
                </c:pt>
                <c:pt idx="21477">
                  <c:v>0.36365500000000001</c:v>
                </c:pt>
                <c:pt idx="21478">
                  <c:v>0.36160199999999998</c:v>
                </c:pt>
                <c:pt idx="21479">
                  <c:v>0.37123899999999999</c:v>
                </c:pt>
                <c:pt idx="21480">
                  <c:v>0.37389299999999998</c:v>
                </c:pt>
                <c:pt idx="21481">
                  <c:v>0.35980800000000002</c:v>
                </c:pt>
                <c:pt idx="21482">
                  <c:v>0.36417300000000002</c:v>
                </c:pt>
                <c:pt idx="21483">
                  <c:v>0.36236099999999999</c:v>
                </c:pt>
                <c:pt idx="21484">
                  <c:v>0.37023099999999998</c:v>
                </c:pt>
                <c:pt idx="21485">
                  <c:v>0.364479</c:v>
                </c:pt>
                <c:pt idx="21486">
                  <c:v>0.36852000000000001</c:v>
                </c:pt>
                <c:pt idx="21487">
                  <c:v>0.36263800000000002</c:v>
                </c:pt>
                <c:pt idx="21488">
                  <c:v>0.36707699999999999</c:v>
                </c:pt>
                <c:pt idx="21489">
                  <c:v>0.36615199999999998</c:v>
                </c:pt>
                <c:pt idx="21490">
                  <c:v>0.36241600000000002</c:v>
                </c:pt>
                <c:pt idx="21491">
                  <c:v>0.35861500000000002</c:v>
                </c:pt>
                <c:pt idx="21492">
                  <c:v>0.35678399999999999</c:v>
                </c:pt>
                <c:pt idx="21493">
                  <c:v>0.36385000000000001</c:v>
                </c:pt>
                <c:pt idx="21494">
                  <c:v>0.371396</c:v>
                </c:pt>
                <c:pt idx="21495">
                  <c:v>0.36821500000000001</c:v>
                </c:pt>
                <c:pt idx="21496">
                  <c:v>0.37264399999999998</c:v>
                </c:pt>
                <c:pt idx="21497">
                  <c:v>0.36385899999999999</c:v>
                </c:pt>
                <c:pt idx="21498">
                  <c:v>0.36489500000000002</c:v>
                </c:pt>
                <c:pt idx="21499">
                  <c:v>0.36434899999999998</c:v>
                </c:pt>
                <c:pt idx="21500">
                  <c:v>0.36347000000000002</c:v>
                </c:pt>
                <c:pt idx="21501">
                  <c:v>0.37998700000000002</c:v>
                </c:pt>
                <c:pt idx="21502">
                  <c:v>0.36655900000000002</c:v>
                </c:pt>
                <c:pt idx="21503">
                  <c:v>0.37106299999999998</c:v>
                </c:pt>
                <c:pt idx="21504">
                  <c:v>0.37746299999999999</c:v>
                </c:pt>
                <c:pt idx="21505">
                  <c:v>0.36334100000000003</c:v>
                </c:pt>
                <c:pt idx="21506">
                  <c:v>0.37670399999999998</c:v>
                </c:pt>
                <c:pt idx="21507">
                  <c:v>0.36758600000000002</c:v>
                </c:pt>
                <c:pt idx="21508">
                  <c:v>0.36458000000000002</c:v>
                </c:pt>
                <c:pt idx="21509">
                  <c:v>0.368668</c:v>
                </c:pt>
                <c:pt idx="21510">
                  <c:v>0.36280499999999999</c:v>
                </c:pt>
                <c:pt idx="21511">
                  <c:v>0.36134300000000003</c:v>
                </c:pt>
                <c:pt idx="21512">
                  <c:v>0.36756699999999998</c:v>
                </c:pt>
                <c:pt idx="21513">
                  <c:v>0.36501499999999998</c:v>
                </c:pt>
                <c:pt idx="21514">
                  <c:v>0.36116799999999999</c:v>
                </c:pt>
                <c:pt idx="21515">
                  <c:v>0.36467300000000002</c:v>
                </c:pt>
                <c:pt idx="21516">
                  <c:v>0.37242199999999998</c:v>
                </c:pt>
                <c:pt idx="21517">
                  <c:v>0.372589</c:v>
                </c:pt>
                <c:pt idx="21518">
                  <c:v>0.36226799999999998</c:v>
                </c:pt>
                <c:pt idx="21519">
                  <c:v>0.36814999999999998</c:v>
                </c:pt>
                <c:pt idx="21520">
                  <c:v>0.36889</c:v>
                </c:pt>
                <c:pt idx="21521">
                  <c:v>0.37438300000000002</c:v>
                </c:pt>
                <c:pt idx="21522">
                  <c:v>0.37167299999999998</c:v>
                </c:pt>
                <c:pt idx="21523">
                  <c:v>0.36028900000000003</c:v>
                </c:pt>
                <c:pt idx="21524">
                  <c:v>0.36837199999999998</c:v>
                </c:pt>
                <c:pt idx="21525">
                  <c:v>0.36074200000000001</c:v>
                </c:pt>
                <c:pt idx="21526">
                  <c:v>0.36621700000000001</c:v>
                </c:pt>
                <c:pt idx="21527">
                  <c:v>0.36721599999999999</c:v>
                </c:pt>
                <c:pt idx="21528">
                  <c:v>0.36654999999999999</c:v>
                </c:pt>
                <c:pt idx="21529">
                  <c:v>0.36514400000000002</c:v>
                </c:pt>
                <c:pt idx="21530">
                  <c:v>0.36766900000000002</c:v>
                </c:pt>
                <c:pt idx="21531">
                  <c:v>0.35953099999999999</c:v>
                </c:pt>
                <c:pt idx="21532">
                  <c:v>0.36855700000000002</c:v>
                </c:pt>
                <c:pt idx="21533">
                  <c:v>0.374919</c:v>
                </c:pt>
                <c:pt idx="21534">
                  <c:v>0.36617100000000002</c:v>
                </c:pt>
                <c:pt idx="21535">
                  <c:v>0.361288</c:v>
                </c:pt>
                <c:pt idx="21536">
                  <c:v>0.36376599999999998</c:v>
                </c:pt>
                <c:pt idx="21537">
                  <c:v>0.36202800000000002</c:v>
                </c:pt>
                <c:pt idx="21538">
                  <c:v>0.35924400000000001</c:v>
                </c:pt>
                <c:pt idx="21539">
                  <c:v>0.36913000000000001</c:v>
                </c:pt>
                <c:pt idx="21540">
                  <c:v>0.36596699999999999</c:v>
                </c:pt>
                <c:pt idx="21541">
                  <c:v>0.37626999999999999</c:v>
                </c:pt>
                <c:pt idx="21542">
                  <c:v>0.38010699999999997</c:v>
                </c:pt>
                <c:pt idx="21543">
                  <c:v>0.36119600000000002</c:v>
                </c:pt>
                <c:pt idx="21544">
                  <c:v>0.37012899999999999</c:v>
                </c:pt>
                <c:pt idx="21545">
                  <c:v>0.36962</c:v>
                </c:pt>
                <c:pt idx="21546">
                  <c:v>0.366199</c:v>
                </c:pt>
                <c:pt idx="21547">
                  <c:v>0.362342</c:v>
                </c:pt>
                <c:pt idx="21548">
                  <c:v>0.36014099999999999</c:v>
                </c:pt>
                <c:pt idx="21549">
                  <c:v>0.36158400000000002</c:v>
                </c:pt>
                <c:pt idx="21550">
                  <c:v>0.36140800000000001</c:v>
                </c:pt>
                <c:pt idx="21551">
                  <c:v>0.36415500000000001</c:v>
                </c:pt>
                <c:pt idx="21552">
                  <c:v>0.363757</c:v>
                </c:pt>
                <c:pt idx="21553">
                  <c:v>0.36730800000000002</c:v>
                </c:pt>
                <c:pt idx="21554">
                  <c:v>0.36946299999999999</c:v>
                </c:pt>
                <c:pt idx="21555">
                  <c:v>0.37327300000000002</c:v>
                </c:pt>
                <c:pt idx="21556">
                  <c:v>0.37090600000000001</c:v>
                </c:pt>
                <c:pt idx="21557">
                  <c:v>0.36545</c:v>
                </c:pt>
                <c:pt idx="21558">
                  <c:v>0.369981</c:v>
                </c:pt>
                <c:pt idx="21559">
                  <c:v>0.36371100000000001</c:v>
                </c:pt>
                <c:pt idx="21560">
                  <c:v>0.36868600000000001</c:v>
                </c:pt>
                <c:pt idx="21561">
                  <c:v>0.372006</c:v>
                </c:pt>
                <c:pt idx="21562">
                  <c:v>0.36846400000000001</c:v>
                </c:pt>
                <c:pt idx="21563">
                  <c:v>0.36162100000000003</c:v>
                </c:pt>
                <c:pt idx="21564">
                  <c:v>0.36080699999999999</c:v>
                </c:pt>
                <c:pt idx="21565">
                  <c:v>0.36654100000000001</c:v>
                </c:pt>
                <c:pt idx="21566">
                  <c:v>0.36280499999999999</c:v>
                </c:pt>
                <c:pt idx="21567">
                  <c:v>0.35484199999999999</c:v>
                </c:pt>
                <c:pt idx="21568">
                  <c:v>0.37323600000000001</c:v>
                </c:pt>
                <c:pt idx="21569">
                  <c:v>0.35608099999999998</c:v>
                </c:pt>
                <c:pt idx="21570">
                  <c:v>0.36274000000000001</c:v>
                </c:pt>
                <c:pt idx="21571">
                  <c:v>0.35983599999999999</c:v>
                </c:pt>
                <c:pt idx="21572">
                  <c:v>0.36906499999999998</c:v>
                </c:pt>
                <c:pt idx="21573">
                  <c:v>0.36815900000000001</c:v>
                </c:pt>
                <c:pt idx="21574">
                  <c:v>0.36687399999999998</c:v>
                </c:pt>
                <c:pt idx="21575">
                  <c:v>0.36410900000000002</c:v>
                </c:pt>
                <c:pt idx="21576">
                  <c:v>0.36581000000000002</c:v>
                </c:pt>
                <c:pt idx="21577">
                  <c:v>0.37305100000000002</c:v>
                </c:pt>
                <c:pt idx="21578">
                  <c:v>0.36148200000000003</c:v>
                </c:pt>
                <c:pt idx="21579">
                  <c:v>0.36512600000000001</c:v>
                </c:pt>
                <c:pt idx="21580">
                  <c:v>0.36847400000000002</c:v>
                </c:pt>
                <c:pt idx="21581">
                  <c:v>0.36824200000000001</c:v>
                </c:pt>
                <c:pt idx="21582">
                  <c:v>0.36519099999999999</c:v>
                </c:pt>
                <c:pt idx="21583">
                  <c:v>0.36325800000000003</c:v>
                </c:pt>
                <c:pt idx="21584">
                  <c:v>0.369676</c:v>
                </c:pt>
                <c:pt idx="21585">
                  <c:v>0.36617100000000002</c:v>
                </c:pt>
                <c:pt idx="21586">
                  <c:v>0.36424699999999999</c:v>
                </c:pt>
                <c:pt idx="21587">
                  <c:v>0.36643900000000001</c:v>
                </c:pt>
                <c:pt idx="21588">
                  <c:v>0.35922599999999999</c:v>
                </c:pt>
                <c:pt idx="21589">
                  <c:v>0.359707</c:v>
                </c:pt>
                <c:pt idx="21590">
                  <c:v>0.35846699999999998</c:v>
                </c:pt>
                <c:pt idx="21591">
                  <c:v>0.36241600000000002</c:v>
                </c:pt>
                <c:pt idx="21592">
                  <c:v>0.36337799999999998</c:v>
                </c:pt>
                <c:pt idx="21593">
                  <c:v>0.36379400000000001</c:v>
                </c:pt>
                <c:pt idx="21594">
                  <c:v>0.36340600000000001</c:v>
                </c:pt>
                <c:pt idx="21595">
                  <c:v>0.37031399999999998</c:v>
                </c:pt>
                <c:pt idx="21596">
                  <c:v>0.35721000000000003</c:v>
                </c:pt>
                <c:pt idx="21597">
                  <c:v>0.36075200000000002</c:v>
                </c:pt>
                <c:pt idx="21598">
                  <c:v>0.36876999999999999</c:v>
                </c:pt>
                <c:pt idx="21599">
                  <c:v>0.35818100000000003</c:v>
                </c:pt>
                <c:pt idx="21600">
                  <c:v>0.36634699999999998</c:v>
                </c:pt>
                <c:pt idx="21601">
                  <c:v>0.37354100000000001</c:v>
                </c:pt>
                <c:pt idx="21602">
                  <c:v>0.36772500000000002</c:v>
                </c:pt>
                <c:pt idx="21603">
                  <c:v>0.36804799999999999</c:v>
                </c:pt>
                <c:pt idx="21604">
                  <c:v>0.364506</c:v>
                </c:pt>
                <c:pt idx="21605">
                  <c:v>0.36715100000000001</c:v>
                </c:pt>
                <c:pt idx="21606">
                  <c:v>0.37019400000000002</c:v>
                </c:pt>
                <c:pt idx="21607">
                  <c:v>0.35732999999999998</c:v>
                </c:pt>
                <c:pt idx="21608">
                  <c:v>0.35741299999999998</c:v>
                </c:pt>
                <c:pt idx="21609">
                  <c:v>0.363618</c:v>
                </c:pt>
                <c:pt idx="21610">
                  <c:v>0.37018400000000001</c:v>
                </c:pt>
                <c:pt idx="21611">
                  <c:v>0.36134300000000003</c:v>
                </c:pt>
                <c:pt idx="21612">
                  <c:v>0.36427500000000002</c:v>
                </c:pt>
                <c:pt idx="21613">
                  <c:v>0.36280499999999999</c:v>
                </c:pt>
                <c:pt idx="21614">
                  <c:v>0.373172</c:v>
                </c:pt>
                <c:pt idx="21615">
                  <c:v>0.36100100000000002</c:v>
                </c:pt>
                <c:pt idx="21616">
                  <c:v>0.36734499999999998</c:v>
                </c:pt>
                <c:pt idx="21617">
                  <c:v>0.36316500000000002</c:v>
                </c:pt>
                <c:pt idx="21618">
                  <c:v>0.36707699999999999</c:v>
                </c:pt>
                <c:pt idx="21619">
                  <c:v>0.36151899999999998</c:v>
                </c:pt>
                <c:pt idx="21620">
                  <c:v>0.36385000000000001</c:v>
                </c:pt>
                <c:pt idx="21621">
                  <c:v>0.36071500000000001</c:v>
                </c:pt>
                <c:pt idx="21622">
                  <c:v>0.36606899999999998</c:v>
                </c:pt>
                <c:pt idx="21623">
                  <c:v>0.34751799999999999</c:v>
                </c:pt>
                <c:pt idx="21624">
                  <c:v>0.35716300000000001</c:v>
                </c:pt>
                <c:pt idx="21625">
                  <c:v>0.36524600000000002</c:v>
                </c:pt>
                <c:pt idx="21626">
                  <c:v>0.364589</c:v>
                </c:pt>
                <c:pt idx="21627">
                  <c:v>0.36696600000000001</c:v>
                </c:pt>
                <c:pt idx="21628">
                  <c:v>0.36291600000000002</c:v>
                </c:pt>
                <c:pt idx="21629">
                  <c:v>0.370749</c:v>
                </c:pt>
                <c:pt idx="21630">
                  <c:v>0.35929</c:v>
                </c:pt>
                <c:pt idx="21631">
                  <c:v>0.36804799999999999</c:v>
                </c:pt>
                <c:pt idx="21632">
                  <c:v>0.360151</c:v>
                </c:pt>
                <c:pt idx="21633">
                  <c:v>0.36409900000000001</c:v>
                </c:pt>
                <c:pt idx="21634">
                  <c:v>0.36121399999999998</c:v>
                </c:pt>
                <c:pt idx="21635">
                  <c:v>0.35192899999999999</c:v>
                </c:pt>
                <c:pt idx="21636">
                  <c:v>0.36612499999999998</c:v>
                </c:pt>
                <c:pt idx="21637">
                  <c:v>0.36315599999999998</c:v>
                </c:pt>
                <c:pt idx="21638">
                  <c:v>0.371784</c:v>
                </c:pt>
                <c:pt idx="21639">
                  <c:v>0.36336000000000002</c:v>
                </c:pt>
                <c:pt idx="21640">
                  <c:v>0.36545</c:v>
                </c:pt>
                <c:pt idx="21641">
                  <c:v>0.36441400000000002</c:v>
                </c:pt>
                <c:pt idx="21642">
                  <c:v>0.35892099999999999</c:v>
                </c:pt>
                <c:pt idx="21643">
                  <c:v>0.35577599999999998</c:v>
                </c:pt>
                <c:pt idx="21644">
                  <c:v>0.36163899999999999</c:v>
                </c:pt>
                <c:pt idx="21645">
                  <c:v>0.36449700000000002</c:v>
                </c:pt>
                <c:pt idx="21646">
                  <c:v>0.36788199999999999</c:v>
                </c:pt>
                <c:pt idx="21647">
                  <c:v>0.35663600000000001</c:v>
                </c:pt>
                <c:pt idx="21648">
                  <c:v>0.36296200000000001</c:v>
                </c:pt>
                <c:pt idx="21649">
                  <c:v>0.369315</c:v>
                </c:pt>
                <c:pt idx="21650">
                  <c:v>0.35601699999999997</c:v>
                </c:pt>
                <c:pt idx="21651">
                  <c:v>0.35255799999999998</c:v>
                </c:pt>
                <c:pt idx="21652">
                  <c:v>0.36225000000000002</c:v>
                </c:pt>
                <c:pt idx="21653">
                  <c:v>0.37235800000000002</c:v>
                </c:pt>
                <c:pt idx="21654">
                  <c:v>0.36546800000000002</c:v>
                </c:pt>
                <c:pt idx="21655">
                  <c:v>0.36685499999999999</c:v>
                </c:pt>
                <c:pt idx="21656">
                  <c:v>0.36122300000000002</c:v>
                </c:pt>
                <c:pt idx="21657">
                  <c:v>0.371923</c:v>
                </c:pt>
                <c:pt idx="21658">
                  <c:v>0.36646699999999999</c:v>
                </c:pt>
                <c:pt idx="21659">
                  <c:v>0.37261699999999998</c:v>
                </c:pt>
                <c:pt idx="21660">
                  <c:v>0.35544300000000001</c:v>
                </c:pt>
                <c:pt idx="21661">
                  <c:v>0.36564400000000002</c:v>
                </c:pt>
                <c:pt idx="21662">
                  <c:v>0.36135299999999998</c:v>
                </c:pt>
                <c:pt idx="21663">
                  <c:v>0.36086299999999999</c:v>
                </c:pt>
                <c:pt idx="21664">
                  <c:v>0.35079199999999999</c:v>
                </c:pt>
                <c:pt idx="21665">
                  <c:v>0.35950300000000002</c:v>
                </c:pt>
                <c:pt idx="21666">
                  <c:v>0.36492200000000002</c:v>
                </c:pt>
                <c:pt idx="21667">
                  <c:v>0.34737899999999999</c:v>
                </c:pt>
                <c:pt idx="21668">
                  <c:v>0.365033</c:v>
                </c:pt>
                <c:pt idx="21669">
                  <c:v>0.35447200000000001</c:v>
                </c:pt>
                <c:pt idx="21670">
                  <c:v>0.35163299999999997</c:v>
                </c:pt>
                <c:pt idx="21671">
                  <c:v>0.36065900000000001</c:v>
                </c:pt>
                <c:pt idx="21672">
                  <c:v>0.36359999999999998</c:v>
                </c:pt>
                <c:pt idx="21673">
                  <c:v>0.36654100000000001</c:v>
                </c:pt>
                <c:pt idx="21674">
                  <c:v>0.36377599999999999</c:v>
                </c:pt>
                <c:pt idx="21675">
                  <c:v>0.36751200000000001</c:v>
                </c:pt>
                <c:pt idx="21676">
                  <c:v>0.36792799999999998</c:v>
                </c:pt>
                <c:pt idx="21677">
                  <c:v>0.36712299999999998</c:v>
                </c:pt>
                <c:pt idx="21678">
                  <c:v>0.35976200000000003</c:v>
                </c:pt>
                <c:pt idx="21679">
                  <c:v>0.35598000000000002</c:v>
                </c:pt>
                <c:pt idx="21680">
                  <c:v>0.35782900000000001</c:v>
                </c:pt>
                <c:pt idx="21681">
                  <c:v>0.37027700000000002</c:v>
                </c:pt>
                <c:pt idx="21682">
                  <c:v>0.37395800000000001</c:v>
                </c:pt>
                <c:pt idx="21683">
                  <c:v>0.36099199999999998</c:v>
                </c:pt>
                <c:pt idx="21684">
                  <c:v>0.364506</c:v>
                </c:pt>
                <c:pt idx="21685">
                  <c:v>0.370749</c:v>
                </c:pt>
                <c:pt idx="21686">
                  <c:v>0.35380600000000001</c:v>
                </c:pt>
                <c:pt idx="21687">
                  <c:v>0.34751799999999999</c:v>
                </c:pt>
                <c:pt idx="21688">
                  <c:v>0.35799599999999998</c:v>
                </c:pt>
                <c:pt idx="21689">
                  <c:v>0.36928699999999998</c:v>
                </c:pt>
                <c:pt idx="21690">
                  <c:v>0.36634699999999998</c:v>
                </c:pt>
                <c:pt idx="21691">
                  <c:v>0.36536600000000002</c:v>
                </c:pt>
                <c:pt idx="21692">
                  <c:v>0.34782299999999999</c:v>
                </c:pt>
                <c:pt idx="21693">
                  <c:v>0.36563499999999999</c:v>
                </c:pt>
                <c:pt idx="21694">
                  <c:v>0.35672900000000002</c:v>
                </c:pt>
                <c:pt idx="21695">
                  <c:v>0.35803299999999999</c:v>
                </c:pt>
                <c:pt idx="21696">
                  <c:v>0.35952200000000001</c:v>
                </c:pt>
                <c:pt idx="21697">
                  <c:v>0.36129699999999998</c:v>
                </c:pt>
                <c:pt idx="21698">
                  <c:v>0.36869600000000002</c:v>
                </c:pt>
                <c:pt idx="21699">
                  <c:v>0.36286000000000002</c:v>
                </c:pt>
                <c:pt idx="21700">
                  <c:v>0.35372300000000001</c:v>
                </c:pt>
                <c:pt idx="21701">
                  <c:v>0.35494399999999998</c:v>
                </c:pt>
                <c:pt idx="21702">
                  <c:v>0.36907499999999999</c:v>
                </c:pt>
                <c:pt idx="21703">
                  <c:v>0.35502699999999998</c:v>
                </c:pt>
                <c:pt idx="21704">
                  <c:v>0.35560999999999998</c:v>
                </c:pt>
                <c:pt idx="21705">
                  <c:v>0.359873</c:v>
                </c:pt>
                <c:pt idx="21706">
                  <c:v>0.356655</c:v>
                </c:pt>
                <c:pt idx="21707">
                  <c:v>0.37146099999999999</c:v>
                </c:pt>
                <c:pt idx="21708">
                  <c:v>0.36350700000000002</c:v>
                </c:pt>
                <c:pt idx="21709">
                  <c:v>0.36249900000000002</c:v>
                </c:pt>
                <c:pt idx="21710">
                  <c:v>0.36052000000000001</c:v>
                </c:pt>
                <c:pt idx="21711">
                  <c:v>0.35342699999999999</c:v>
                </c:pt>
                <c:pt idx="21712">
                  <c:v>0.36170400000000003</c:v>
                </c:pt>
                <c:pt idx="21713">
                  <c:v>0.35880000000000001</c:v>
                </c:pt>
                <c:pt idx="21714">
                  <c:v>0.36702200000000001</c:v>
                </c:pt>
                <c:pt idx="21715">
                  <c:v>0.36186099999999999</c:v>
                </c:pt>
                <c:pt idx="21716">
                  <c:v>0.35781099999999999</c:v>
                </c:pt>
                <c:pt idx="21717">
                  <c:v>0.35608099999999998</c:v>
                </c:pt>
                <c:pt idx="21718">
                  <c:v>0.36082599999999998</c:v>
                </c:pt>
                <c:pt idx="21719">
                  <c:v>0.36973099999999998</c:v>
                </c:pt>
                <c:pt idx="21720">
                  <c:v>0.35800500000000002</c:v>
                </c:pt>
                <c:pt idx="21721">
                  <c:v>0.35884700000000003</c:v>
                </c:pt>
                <c:pt idx="21722">
                  <c:v>0.36657800000000001</c:v>
                </c:pt>
                <c:pt idx="21723">
                  <c:v>0.36081600000000003</c:v>
                </c:pt>
                <c:pt idx="21724">
                  <c:v>0.36006700000000003</c:v>
                </c:pt>
                <c:pt idx="21725">
                  <c:v>0.35905900000000002</c:v>
                </c:pt>
                <c:pt idx="21726">
                  <c:v>0.35807</c:v>
                </c:pt>
                <c:pt idx="21727">
                  <c:v>0.35437999999999997</c:v>
                </c:pt>
                <c:pt idx="21728">
                  <c:v>0.35933700000000002</c:v>
                </c:pt>
                <c:pt idx="21729">
                  <c:v>0.36041899999999999</c:v>
                </c:pt>
                <c:pt idx="21730">
                  <c:v>0.35541600000000001</c:v>
                </c:pt>
                <c:pt idx="21731">
                  <c:v>0.351661</c:v>
                </c:pt>
                <c:pt idx="21732">
                  <c:v>0.36069600000000002</c:v>
                </c:pt>
                <c:pt idx="21733">
                  <c:v>0.354491</c:v>
                </c:pt>
                <c:pt idx="21734">
                  <c:v>0.368529</c:v>
                </c:pt>
                <c:pt idx="21735">
                  <c:v>0.35972500000000002</c:v>
                </c:pt>
                <c:pt idx="21736">
                  <c:v>0.35192899999999999</c:v>
                </c:pt>
                <c:pt idx="21737">
                  <c:v>0.35095799999999999</c:v>
                </c:pt>
                <c:pt idx="21738">
                  <c:v>0.34821099999999999</c:v>
                </c:pt>
                <c:pt idx="21739">
                  <c:v>0.35162399999999999</c:v>
                </c:pt>
                <c:pt idx="21740">
                  <c:v>0.35295599999999999</c:v>
                </c:pt>
                <c:pt idx="21741">
                  <c:v>0.358014</c:v>
                </c:pt>
                <c:pt idx="21742">
                  <c:v>0.35434300000000002</c:v>
                </c:pt>
                <c:pt idx="21743">
                  <c:v>0.35170699999999999</c:v>
                </c:pt>
                <c:pt idx="21744">
                  <c:v>0.35760700000000001</c:v>
                </c:pt>
                <c:pt idx="21745">
                  <c:v>0.35716300000000001</c:v>
                </c:pt>
                <c:pt idx="21746">
                  <c:v>0.367031</c:v>
                </c:pt>
                <c:pt idx="21747">
                  <c:v>0.35370499999999999</c:v>
                </c:pt>
                <c:pt idx="21748">
                  <c:v>0.36129699999999998</c:v>
                </c:pt>
                <c:pt idx="21749">
                  <c:v>0.35742200000000002</c:v>
                </c:pt>
                <c:pt idx="21750">
                  <c:v>0.34531699999999999</c:v>
                </c:pt>
                <c:pt idx="21751">
                  <c:v>0.36061300000000002</c:v>
                </c:pt>
                <c:pt idx="21752">
                  <c:v>0.35228999999999999</c:v>
                </c:pt>
                <c:pt idx="21753">
                  <c:v>0.36341499999999999</c:v>
                </c:pt>
                <c:pt idx="21754">
                  <c:v>0.35968800000000001</c:v>
                </c:pt>
                <c:pt idx="21755">
                  <c:v>0.35962300000000003</c:v>
                </c:pt>
                <c:pt idx="21756">
                  <c:v>0.35813400000000001</c:v>
                </c:pt>
                <c:pt idx="21757">
                  <c:v>0.35278900000000002</c:v>
                </c:pt>
                <c:pt idx="21758">
                  <c:v>0.35867100000000002</c:v>
                </c:pt>
                <c:pt idx="21759">
                  <c:v>0.34510400000000002</c:v>
                </c:pt>
                <c:pt idx="21760">
                  <c:v>0.35955900000000002</c:v>
                </c:pt>
                <c:pt idx="21761">
                  <c:v>0.35918899999999998</c:v>
                </c:pt>
                <c:pt idx="21762">
                  <c:v>0.36365500000000001</c:v>
                </c:pt>
                <c:pt idx="21763">
                  <c:v>0.35730200000000001</c:v>
                </c:pt>
                <c:pt idx="21764">
                  <c:v>0.36702200000000001</c:v>
                </c:pt>
                <c:pt idx="21765">
                  <c:v>0.368668</c:v>
                </c:pt>
                <c:pt idx="21766">
                  <c:v>0.36095500000000003</c:v>
                </c:pt>
                <c:pt idx="21767">
                  <c:v>0.35106900000000002</c:v>
                </c:pt>
                <c:pt idx="21768">
                  <c:v>0.351217</c:v>
                </c:pt>
                <c:pt idx="21769">
                  <c:v>0.356433</c:v>
                </c:pt>
                <c:pt idx="21770">
                  <c:v>0.348831</c:v>
                </c:pt>
                <c:pt idx="21771">
                  <c:v>0.35056999999999999</c:v>
                </c:pt>
                <c:pt idx="21772">
                  <c:v>0.347694</c:v>
                </c:pt>
                <c:pt idx="21773">
                  <c:v>0.35601699999999997</c:v>
                </c:pt>
                <c:pt idx="21774">
                  <c:v>0.35183700000000001</c:v>
                </c:pt>
                <c:pt idx="21775">
                  <c:v>0.35985499999999998</c:v>
                </c:pt>
                <c:pt idx="21776">
                  <c:v>0.35863400000000001</c:v>
                </c:pt>
                <c:pt idx="21777">
                  <c:v>0.34801700000000002</c:v>
                </c:pt>
                <c:pt idx="21778">
                  <c:v>0.35965999999999998</c:v>
                </c:pt>
                <c:pt idx="21779">
                  <c:v>0.34280100000000002</c:v>
                </c:pt>
                <c:pt idx="21780">
                  <c:v>0.36083500000000002</c:v>
                </c:pt>
                <c:pt idx="21781">
                  <c:v>0.35941099999999998</c:v>
                </c:pt>
                <c:pt idx="21782">
                  <c:v>0.357348</c:v>
                </c:pt>
                <c:pt idx="21783">
                  <c:v>0.358375</c:v>
                </c:pt>
                <c:pt idx="21784">
                  <c:v>0.35720000000000002</c:v>
                </c:pt>
                <c:pt idx="21785">
                  <c:v>0.36149100000000001</c:v>
                </c:pt>
                <c:pt idx="21786">
                  <c:v>0.356655</c:v>
                </c:pt>
                <c:pt idx="21787">
                  <c:v>0.35600700000000002</c:v>
                </c:pt>
                <c:pt idx="21788">
                  <c:v>0.35708899999999999</c:v>
                </c:pt>
                <c:pt idx="21789">
                  <c:v>0.36077900000000002</c:v>
                </c:pt>
                <c:pt idx="21790">
                  <c:v>0.36379400000000001</c:v>
                </c:pt>
                <c:pt idx="21791">
                  <c:v>0.35549900000000001</c:v>
                </c:pt>
                <c:pt idx="21792">
                  <c:v>0.36993500000000001</c:v>
                </c:pt>
                <c:pt idx="21793">
                  <c:v>0.35789399999999999</c:v>
                </c:pt>
                <c:pt idx="21794">
                  <c:v>0.35461100000000001</c:v>
                </c:pt>
                <c:pt idx="21795">
                  <c:v>0.35691400000000001</c:v>
                </c:pt>
                <c:pt idx="21796">
                  <c:v>0.36421999999999999</c:v>
                </c:pt>
                <c:pt idx="21797">
                  <c:v>0.35116199999999997</c:v>
                </c:pt>
                <c:pt idx="21798">
                  <c:v>0.35316799999999998</c:v>
                </c:pt>
                <c:pt idx="21799">
                  <c:v>0.34863699999999997</c:v>
                </c:pt>
                <c:pt idx="21800">
                  <c:v>0.35573900000000003</c:v>
                </c:pt>
                <c:pt idx="21801">
                  <c:v>0.34787899999999999</c:v>
                </c:pt>
                <c:pt idx="21802">
                  <c:v>0.34987600000000002</c:v>
                </c:pt>
                <c:pt idx="21803">
                  <c:v>0.355684</c:v>
                </c:pt>
                <c:pt idx="21804">
                  <c:v>0.34524300000000002</c:v>
                </c:pt>
                <c:pt idx="21805">
                  <c:v>0.35803299999999999</c:v>
                </c:pt>
                <c:pt idx="21806">
                  <c:v>0.35727399999999998</c:v>
                </c:pt>
                <c:pt idx="21807">
                  <c:v>0.35114299999999998</c:v>
                </c:pt>
                <c:pt idx="21808">
                  <c:v>0.34125699999999998</c:v>
                </c:pt>
                <c:pt idx="21809">
                  <c:v>0.35605399999999998</c:v>
                </c:pt>
                <c:pt idx="21810">
                  <c:v>0.36734499999999998</c:v>
                </c:pt>
                <c:pt idx="21811">
                  <c:v>0.35633999999999999</c:v>
                </c:pt>
                <c:pt idx="21812">
                  <c:v>0.34771200000000002</c:v>
                </c:pt>
                <c:pt idx="21813">
                  <c:v>0.36638399999999999</c:v>
                </c:pt>
                <c:pt idx="21814">
                  <c:v>0.35433399999999998</c:v>
                </c:pt>
                <c:pt idx="21815">
                  <c:v>0.35848600000000003</c:v>
                </c:pt>
                <c:pt idx="21816">
                  <c:v>0.35184599999999999</c:v>
                </c:pt>
                <c:pt idx="21817">
                  <c:v>0.35197499999999998</c:v>
                </c:pt>
                <c:pt idx="21818">
                  <c:v>0.35047699999999998</c:v>
                </c:pt>
                <c:pt idx="21819">
                  <c:v>0.34778599999999998</c:v>
                </c:pt>
                <c:pt idx="21820">
                  <c:v>0.348748</c:v>
                </c:pt>
                <c:pt idx="21821">
                  <c:v>0.35625699999999999</c:v>
                </c:pt>
                <c:pt idx="21822">
                  <c:v>0.36100100000000002</c:v>
                </c:pt>
                <c:pt idx="21823">
                  <c:v>0.35004299999999999</c:v>
                </c:pt>
                <c:pt idx="21824">
                  <c:v>0.34519699999999998</c:v>
                </c:pt>
                <c:pt idx="21825">
                  <c:v>0.34829500000000002</c:v>
                </c:pt>
                <c:pt idx="21826">
                  <c:v>0.35020899999999999</c:v>
                </c:pt>
                <c:pt idx="21827">
                  <c:v>0.35664600000000002</c:v>
                </c:pt>
                <c:pt idx="21828">
                  <c:v>0.35048600000000002</c:v>
                </c:pt>
                <c:pt idx="21829">
                  <c:v>0.35680299999999998</c:v>
                </c:pt>
                <c:pt idx="21830">
                  <c:v>0.34876600000000002</c:v>
                </c:pt>
                <c:pt idx="21831">
                  <c:v>0.34989500000000001</c:v>
                </c:pt>
                <c:pt idx="21832">
                  <c:v>0.35476799999999997</c:v>
                </c:pt>
                <c:pt idx="21833">
                  <c:v>0.35370499999999999</c:v>
                </c:pt>
                <c:pt idx="21834">
                  <c:v>0.34804499999999999</c:v>
                </c:pt>
                <c:pt idx="21835">
                  <c:v>0.35234500000000002</c:v>
                </c:pt>
                <c:pt idx="21836">
                  <c:v>0.34801700000000002</c:v>
                </c:pt>
                <c:pt idx="21837">
                  <c:v>0.35377900000000001</c:v>
                </c:pt>
                <c:pt idx="21838">
                  <c:v>0.35177199999999997</c:v>
                </c:pt>
                <c:pt idx="21839">
                  <c:v>0.351605</c:v>
                </c:pt>
                <c:pt idx="21840">
                  <c:v>0.35692299999999999</c:v>
                </c:pt>
                <c:pt idx="21841">
                  <c:v>0.349136</c:v>
                </c:pt>
                <c:pt idx="21842">
                  <c:v>0.35408400000000001</c:v>
                </c:pt>
                <c:pt idx="21843">
                  <c:v>0.34933999999999998</c:v>
                </c:pt>
                <c:pt idx="21844">
                  <c:v>0.358014</c:v>
                </c:pt>
                <c:pt idx="21845">
                  <c:v>0.34992200000000001</c:v>
                </c:pt>
                <c:pt idx="21846">
                  <c:v>0.35790300000000003</c:v>
                </c:pt>
                <c:pt idx="21847">
                  <c:v>0.35792200000000002</c:v>
                </c:pt>
                <c:pt idx="21848">
                  <c:v>0.354713</c:v>
                </c:pt>
                <c:pt idx="21849">
                  <c:v>0.34796199999999999</c:v>
                </c:pt>
                <c:pt idx="21850">
                  <c:v>0.345779</c:v>
                </c:pt>
                <c:pt idx="21851">
                  <c:v>0.35204000000000002</c:v>
                </c:pt>
                <c:pt idx="21852">
                  <c:v>0.35610000000000003</c:v>
                </c:pt>
                <c:pt idx="21853">
                  <c:v>0.34936699999999998</c:v>
                </c:pt>
                <c:pt idx="21854">
                  <c:v>0.34900700000000001</c:v>
                </c:pt>
                <c:pt idx="21855">
                  <c:v>0.35073599999999999</c:v>
                </c:pt>
                <c:pt idx="21856">
                  <c:v>0.34429999999999999</c:v>
                </c:pt>
                <c:pt idx="21857">
                  <c:v>0.35653499999999999</c:v>
                </c:pt>
                <c:pt idx="21858">
                  <c:v>0.349275</c:v>
                </c:pt>
                <c:pt idx="21859">
                  <c:v>0.35667300000000002</c:v>
                </c:pt>
                <c:pt idx="21860">
                  <c:v>0.34459600000000001</c:v>
                </c:pt>
                <c:pt idx="21861">
                  <c:v>0.35370499999999999</c:v>
                </c:pt>
                <c:pt idx="21862">
                  <c:v>0.35771799999999998</c:v>
                </c:pt>
                <c:pt idx="21863">
                  <c:v>0.35832900000000001</c:v>
                </c:pt>
                <c:pt idx="21864">
                  <c:v>0.34564099999999998</c:v>
                </c:pt>
                <c:pt idx="21865">
                  <c:v>0.34498400000000001</c:v>
                </c:pt>
                <c:pt idx="21866">
                  <c:v>0.34971000000000002</c:v>
                </c:pt>
                <c:pt idx="21867">
                  <c:v>0.353603</c:v>
                </c:pt>
                <c:pt idx="21868">
                  <c:v>0.35604400000000003</c:v>
                </c:pt>
                <c:pt idx="21869">
                  <c:v>0.35323300000000002</c:v>
                </c:pt>
                <c:pt idx="21870">
                  <c:v>0.34981099999999998</c:v>
                </c:pt>
                <c:pt idx="21871">
                  <c:v>0.347472</c:v>
                </c:pt>
                <c:pt idx="21872">
                  <c:v>0.353298</c:v>
                </c:pt>
                <c:pt idx="21873">
                  <c:v>0.34560400000000002</c:v>
                </c:pt>
                <c:pt idx="21874">
                  <c:v>0.34405000000000002</c:v>
                </c:pt>
                <c:pt idx="21875">
                  <c:v>0.34738799999999997</c:v>
                </c:pt>
                <c:pt idx="21876">
                  <c:v>0.35128199999999998</c:v>
                </c:pt>
                <c:pt idx="21877">
                  <c:v>0.358958</c:v>
                </c:pt>
                <c:pt idx="21878">
                  <c:v>0.34871099999999999</c:v>
                </c:pt>
                <c:pt idx="21879">
                  <c:v>0.34860000000000002</c:v>
                </c:pt>
                <c:pt idx="21880">
                  <c:v>0.346223</c:v>
                </c:pt>
                <c:pt idx="21881">
                  <c:v>0.35535099999999997</c:v>
                </c:pt>
                <c:pt idx="21882">
                  <c:v>0.35489799999999999</c:v>
                </c:pt>
                <c:pt idx="21883">
                  <c:v>0.34862799999999999</c:v>
                </c:pt>
                <c:pt idx="21884">
                  <c:v>0.34965400000000002</c:v>
                </c:pt>
                <c:pt idx="21885">
                  <c:v>0.35059699999999999</c:v>
                </c:pt>
                <c:pt idx="21886">
                  <c:v>0.34313399999999999</c:v>
                </c:pt>
                <c:pt idx="21887">
                  <c:v>0.35818100000000003</c:v>
                </c:pt>
                <c:pt idx="21888">
                  <c:v>0.34195999999999999</c:v>
                </c:pt>
                <c:pt idx="21889">
                  <c:v>0.36027999999999999</c:v>
                </c:pt>
                <c:pt idx="21890">
                  <c:v>0.34728700000000001</c:v>
                </c:pt>
                <c:pt idx="21891">
                  <c:v>0.34466000000000002</c:v>
                </c:pt>
                <c:pt idx="21892">
                  <c:v>0.34420699999999999</c:v>
                </c:pt>
                <c:pt idx="21893">
                  <c:v>0.35325200000000001</c:v>
                </c:pt>
                <c:pt idx="21894">
                  <c:v>0.339814</c:v>
                </c:pt>
                <c:pt idx="21895">
                  <c:v>0.357348</c:v>
                </c:pt>
                <c:pt idx="21896">
                  <c:v>0.34952499999999997</c:v>
                </c:pt>
                <c:pt idx="21897">
                  <c:v>0.34800799999999998</c:v>
                </c:pt>
                <c:pt idx="21898">
                  <c:v>0.35098600000000002</c:v>
                </c:pt>
                <c:pt idx="21899">
                  <c:v>0.34490999999999999</c:v>
                </c:pt>
                <c:pt idx="21900">
                  <c:v>0.35242899999999999</c:v>
                </c:pt>
                <c:pt idx="21901">
                  <c:v>0.36754900000000001</c:v>
                </c:pt>
                <c:pt idx="21902">
                  <c:v>0.35326999999999997</c:v>
                </c:pt>
                <c:pt idx="21903">
                  <c:v>0.33824199999999999</c:v>
                </c:pt>
                <c:pt idx="21904">
                  <c:v>0.34687099999999998</c:v>
                </c:pt>
                <c:pt idx="21905">
                  <c:v>0.34613100000000002</c:v>
                </c:pt>
                <c:pt idx="21906">
                  <c:v>0.35090300000000002</c:v>
                </c:pt>
                <c:pt idx="21907">
                  <c:v>0.34960799999999997</c:v>
                </c:pt>
                <c:pt idx="21908">
                  <c:v>0.34302300000000002</c:v>
                </c:pt>
                <c:pt idx="21909">
                  <c:v>0.34618599999999999</c:v>
                </c:pt>
                <c:pt idx="21910">
                  <c:v>0.35453699999999999</c:v>
                </c:pt>
                <c:pt idx="21911">
                  <c:v>0.35011700000000001</c:v>
                </c:pt>
                <c:pt idx="21912">
                  <c:v>0.35372300000000001</c:v>
                </c:pt>
                <c:pt idx="21913">
                  <c:v>0.33666099999999999</c:v>
                </c:pt>
                <c:pt idx="21914">
                  <c:v>0.35186400000000001</c:v>
                </c:pt>
                <c:pt idx="21915">
                  <c:v>0.35420400000000002</c:v>
                </c:pt>
                <c:pt idx="21916">
                  <c:v>0.34968199999999999</c:v>
                </c:pt>
                <c:pt idx="21917">
                  <c:v>0.356128</c:v>
                </c:pt>
                <c:pt idx="21918">
                  <c:v>0.343088</c:v>
                </c:pt>
                <c:pt idx="21919">
                  <c:v>0.34896100000000002</c:v>
                </c:pt>
                <c:pt idx="21920">
                  <c:v>0.34580699999999998</c:v>
                </c:pt>
                <c:pt idx="21921">
                  <c:v>0.35168899999999997</c:v>
                </c:pt>
                <c:pt idx="21922">
                  <c:v>0.34925699999999998</c:v>
                </c:pt>
                <c:pt idx="21923">
                  <c:v>0.33799299999999999</c:v>
                </c:pt>
                <c:pt idx="21924">
                  <c:v>0.34395700000000001</c:v>
                </c:pt>
                <c:pt idx="21925">
                  <c:v>0.35650700000000002</c:v>
                </c:pt>
                <c:pt idx="21926">
                  <c:v>0.35565600000000003</c:v>
                </c:pt>
                <c:pt idx="21927">
                  <c:v>0.34865499999999999</c:v>
                </c:pt>
                <c:pt idx="21928">
                  <c:v>0.35015400000000002</c:v>
                </c:pt>
                <c:pt idx="21929">
                  <c:v>0.35311300000000001</c:v>
                </c:pt>
                <c:pt idx="21930">
                  <c:v>0.35109699999999999</c:v>
                </c:pt>
                <c:pt idx="21931">
                  <c:v>0.34485500000000002</c:v>
                </c:pt>
                <c:pt idx="21932">
                  <c:v>0.34320800000000001</c:v>
                </c:pt>
                <c:pt idx="21933">
                  <c:v>0.34609400000000001</c:v>
                </c:pt>
                <c:pt idx="21934">
                  <c:v>0.341451</c:v>
                </c:pt>
                <c:pt idx="21935">
                  <c:v>0.34880299999999997</c:v>
                </c:pt>
                <c:pt idx="21936">
                  <c:v>0.34638999999999998</c:v>
                </c:pt>
                <c:pt idx="21937">
                  <c:v>0.352022</c:v>
                </c:pt>
                <c:pt idx="21938">
                  <c:v>0.34568700000000002</c:v>
                </c:pt>
                <c:pt idx="21939">
                  <c:v>0.35618300000000003</c:v>
                </c:pt>
                <c:pt idx="21940">
                  <c:v>0.34520600000000001</c:v>
                </c:pt>
                <c:pt idx="21941">
                  <c:v>0.34984799999999999</c:v>
                </c:pt>
                <c:pt idx="21942">
                  <c:v>0.354657</c:v>
                </c:pt>
                <c:pt idx="21943">
                  <c:v>0.35864299999999999</c:v>
                </c:pt>
                <c:pt idx="21944">
                  <c:v>0.35342699999999999</c:v>
                </c:pt>
                <c:pt idx="21945">
                  <c:v>0.355101</c:v>
                </c:pt>
                <c:pt idx="21946">
                  <c:v>0.34475299999999998</c:v>
                </c:pt>
                <c:pt idx="21947">
                  <c:v>0.34917300000000001</c:v>
                </c:pt>
                <c:pt idx="21948">
                  <c:v>0.35509200000000002</c:v>
                </c:pt>
                <c:pt idx="21949">
                  <c:v>0.36645800000000001</c:v>
                </c:pt>
                <c:pt idx="21950">
                  <c:v>0.34493800000000002</c:v>
                </c:pt>
                <c:pt idx="21951">
                  <c:v>0.34071099999999999</c:v>
                </c:pt>
                <c:pt idx="21952">
                  <c:v>0.34075800000000001</c:v>
                </c:pt>
                <c:pt idx="21953">
                  <c:v>0.34809099999999998</c:v>
                </c:pt>
                <c:pt idx="21954">
                  <c:v>0.34287499999999999</c:v>
                </c:pt>
                <c:pt idx="21955">
                  <c:v>0.34950599999999998</c:v>
                </c:pt>
                <c:pt idx="21956">
                  <c:v>0.35303899999999999</c:v>
                </c:pt>
                <c:pt idx="21957">
                  <c:v>0.356794</c:v>
                </c:pt>
                <c:pt idx="21958">
                  <c:v>0.35254000000000002</c:v>
                </c:pt>
                <c:pt idx="21959">
                  <c:v>0.349885</c:v>
                </c:pt>
                <c:pt idx="21960">
                  <c:v>0.34129399999999999</c:v>
                </c:pt>
                <c:pt idx="21961">
                  <c:v>0.35217900000000002</c:v>
                </c:pt>
                <c:pt idx="21962">
                  <c:v>0.33926899999999999</c:v>
                </c:pt>
                <c:pt idx="21963">
                  <c:v>0.35897600000000002</c:v>
                </c:pt>
                <c:pt idx="21964">
                  <c:v>0.35398200000000002</c:v>
                </c:pt>
                <c:pt idx="21965">
                  <c:v>0.35048600000000002</c:v>
                </c:pt>
                <c:pt idx="21966">
                  <c:v>0.34609400000000001</c:v>
                </c:pt>
                <c:pt idx="21967">
                  <c:v>0.35364899999999999</c:v>
                </c:pt>
                <c:pt idx="21968">
                  <c:v>0.345335</c:v>
                </c:pt>
                <c:pt idx="21969">
                  <c:v>0.34660200000000002</c:v>
                </c:pt>
                <c:pt idx="21970">
                  <c:v>0.342136</c:v>
                </c:pt>
                <c:pt idx="21971">
                  <c:v>0.34471600000000002</c:v>
                </c:pt>
                <c:pt idx="21972">
                  <c:v>0.35772799999999999</c:v>
                </c:pt>
                <c:pt idx="21973">
                  <c:v>0.35166999999999998</c:v>
                </c:pt>
                <c:pt idx="21974">
                  <c:v>0.35472199999999998</c:v>
                </c:pt>
                <c:pt idx="21975">
                  <c:v>0.34786899999999998</c:v>
                </c:pt>
                <c:pt idx="21976">
                  <c:v>0.34309699999999999</c:v>
                </c:pt>
                <c:pt idx="21977">
                  <c:v>0.35268699999999997</c:v>
                </c:pt>
                <c:pt idx="21978">
                  <c:v>0.34151599999999999</c:v>
                </c:pt>
                <c:pt idx="21979">
                  <c:v>0.34592699999999998</c:v>
                </c:pt>
                <c:pt idx="21980">
                  <c:v>0.35292800000000002</c:v>
                </c:pt>
                <c:pt idx="21981">
                  <c:v>0.34696300000000002</c:v>
                </c:pt>
                <c:pt idx="21982">
                  <c:v>0.35445399999999999</c:v>
                </c:pt>
                <c:pt idx="21983">
                  <c:v>0.34351399999999999</c:v>
                </c:pt>
                <c:pt idx="21984">
                  <c:v>0.35001500000000002</c:v>
                </c:pt>
                <c:pt idx="21985">
                  <c:v>0.34812799999999999</c:v>
                </c:pt>
                <c:pt idx="21986">
                  <c:v>0.34798000000000001</c:v>
                </c:pt>
                <c:pt idx="21987">
                  <c:v>0.35221599999999997</c:v>
                </c:pt>
                <c:pt idx="21988">
                  <c:v>0.35269699999999998</c:v>
                </c:pt>
                <c:pt idx="21989">
                  <c:v>0.34951500000000002</c:v>
                </c:pt>
                <c:pt idx="21990">
                  <c:v>0.343837</c:v>
                </c:pt>
                <c:pt idx="21991">
                  <c:v>0.34391100000000002</c:v>
                </c:pt>
                <c:pt idx="21992">
                  <c:v>0.350024</c:v>
                </c:pt>
                <c:pt idx="21993">
                  <c:v>0.35519400000000001</c:v>
                </c:pt>
                <c:pt idx="21994">
                  <c:v>0.35502699999999998</c:v>
                </c:pt>
                <c:pt idx="21995">
                  <c:v>0.34603800000000001</c:v>
                </c:pt>
                <c:pt idx="21996">
                  <c:v>0.353908</c:v>
                </c:pt>
                <c:pt idx="21997">
                  <c:v>0.364118</c:v>
                </c:pt>
                <c:pt idx="21998">
                  <c:v>0.36223100000000003</c:v>
                </c:pt>
                <c:pt idx="21999">
                  <c:v>0.35411199999999998</c:v>
                </c:pt>
                <c:pt idx="22000">
                  <c:v>0.34421600000000002</c:v>
                </c:pt>
                <c:pt idx="22001">
                  <c:v>0.35478700000000002</c:v>
                </c:pt>
                <c:pt idx="22002">
                  <c:v>0.35521200000000003</c:v>
                </c:pt>
                <c:pt idx="22003">
                  <c:v>0.35066199999999997</c:v>
                </c:pt>
                <c:pt idx="22004">
                  <c:v>0.34571499999999999</c:v>
                </c:pt>
                <c:pt idx="22005">
                  <c:v>0.34904400000000002</c:v>
                </c:pt>
                <c:pt idx="22006">
                  <c:v>0.34699099999999999</c:v>
                </c:pt>
                <c:pt idx="22007">
                  <c:v>0.35101399999999999</c:v>
                </c:pt>
                <c:pt idx="22008">
                  <c:v>0.34968199999999999</c:v>
                </c:pt>
                <c:pt idx="22009">
                  <c:v>0.35020899999999999</c:v>
                </c:pt>
                <c:pt idx="22010">
                  <c:v>0.35037499999999999</c:v>
                </c:pt>
                <c:pt idx="22011">
                  <c:v>0.36125099999999999</c:v>
                </c:pt>
                <c:pt idx="22012">
                  <c:v>0.34933999999999998</c:v>
                </c:pt>
                <c:pt idx="22013">
                  <c:v>0.349885</c:v>
                </c:pt>
                <c:pt idx="22014">
                  <c:v>0.355545</c:v>
                </c:pt>
                <c:pt idx="22015">
                  <c:v>0.348248</c:v>
                </c:pt>
                <c:pt idx="22016">
                  <c:v>0.35193799999999997</c:v>
                </c:pt>
                <c:pt idx="22017">
                  <c:v>0.34937699999999999</c:v>
                </c:pt>
                <c:pt idx="22018">
                  <c:v>0.35565600000000003</c:v>
                </c:pt>
                <c:pt idx="22019">
                  <c:v>0.342949</c:v>
                </c:pt>
                <c:pt idx="22020">
                  <c:v>0.348831</c:v>
                </c:pt>
                <c:pt idx="22021">
                  <c:v>0.35150399999999998</c:v>
                </c:pt>
                <c:pt idx="22022">
                  <c:v>0.34926600000000002</c:v>
                </c:pt>
                <c:pt idx="22023">
                  <c:v>0.35153099999999998</c:v>
                </c:pt>
                <c:pt idx="22024">
                  <c:v>0.34439199999999998</c:v>
                </c:pt>
                <c:pt idx="22025">
                  <c:v>0.34706500000000001</c:v>
                </c:pt>
                <c:pt idx="22026">
                  <c:v>0.345918</c:v>
                </c:pt>
                <c:pt idx="22027">
                  <c:v>0.35606300000000002</c:v>
                </c:pt>
                <c:pt idx="22028">
                  <c:v>0.34563100000000002</c:v>
                </c:pt>
                <c:pt idx="22029">
                  <c:v>0.34402199999999999</c:v>
                </c:pt>
                <c:pt idx="22030">
                  <c:v>0.34182099999999999</c:v>
                </c:pt>
                <c:pt idx="22031">
                  <c:v>0.34421600000000002</c:v>
                </c:pt>
                <c:pt idx="22032">
                  <c:v>0.34678700000000001</c:v>
                </c:pt>
                <c:pt idx="22033">
                  <c:v>0.35954000000000003</c:v>
                </c:pt>
                <c:pt idx="22034">
                  <c:v>0.34992200000000001</c:v>
                </c:pt>
                <c:pt idx="22035">
                  <c:v>0.34925699999999998</c:v>
                </c:pt>
                <c:pt idx="22036">
                  <c:v>0.34882200000000002</c:v>
                </c:pt>
                <c:pt idx="22037">
                  <c:v>0.343412</c:v>
                </c:pt>
                <c:pt idx="22038">
                  <c:v>0.34964499999999998</c:v>
                </c:pt>
                <c:pt idx="22039">
                  <c:v>0.34662100000000001</c:v>
                </c:pt>
                <c:pt idx="22040">
                  <c:v>0.346972</c:v>
                </c:pt>
                <c:pt idx="22041">
                  <c:v>0.34930299999999997</c:v>
                </c:pt>
                <c:pt idx="22042">
                  <c:v>0.34787899999999999</c:v>
                </c:pt>
                <c:pt idx="22043">
                  <c:v>0.34746199999999999</c:v>
                </c:pt>
                <c:pt idx="22044">
                  <c:v>0.34302300000000002</c:v>
                </c:pt>
                <c:pt idx="22045">
                  <c:v>0.35669200000000001</c:v>
                </c:pt>
                <c:pt idx="22046">
                  <c:v>0.342746</c:v>
                </c:pt>
                <c:pt idx="22047">
                  <c:v>0.34907199999999999</c:v>
                </c:pt>
                <c:pt idx="22048">
                  <c:v>0.34248699999999999</c:v>
                </c:pt>
                <c:pt idx="22049">
                  <c:v>0.34712900000000002</c:v>
                </c:pt>
                <c:pt idx="22050">
                  <c:v>0.34682400000000002</c:v>
                </c:pt>
                <c:pt idx="22051">
                  <c:v>0.35162399999999999</c:v>
                </c:pt>
                <c:pt idx="22052">
                  <c:v>0.35940100000000003</c:v>
                </c:pt>
                <c:pt idx="22053">
                  <c:v>0.350607</c:v>
                </c:pt>
                <c:pt idx="22054">
                  <c:v>0.35865200000000003</c:v>
                </c:pt>
                <c:pt idx="22055">
                  <c:v>0.357931</c:v>
                </c:pt>
                <c:pt idx="22056">
                  <c:v>0.34086899999999998</c:v>
                </c:pt>
                <c:pt idx="22057">
                  <c:v>0.35861500000000002</c:v>
                </c:pt>
                <c:pt idx="22058">
                  <c:v>0.351966</c:v>
                </c:pt>
                <c:pt idx="22059">
                  <c:v>0.34531699999999999</c:v>
                </c:pt>
                <c:pt idx="22060">
                  <c:v>0.35485100000000003</c:v>
                </c:pt>
                <c:pt idx="22061">
                  <c:v>0.34684300000000001</c:v>
                </c:pt>
                <c:pt idx="22062">
                  <c:v>0.34961700000000001</c:v>
                </c:pt>
                <c:pt idx="22063">
                  <c:v>0.35397299999999998</c:v>
                </c:pt>
                <c:pt idx="22064">
                  <c:v>0.35256700000000002</c:v>
                </c:pt>
                <c:pt idx="22065">
                  <c:v>0.35260399999999997</c:v>
                </c:pt>
                <c:pt idx="22066">
                  <c:v>0.35193799999999997</c:v>
                </c:pt>
                <c:pt idx="22067">
                  <c:v>0.349802</c:v>
                </c:pt>
                <c:pt idx="22068">
                  <c:v>0.345308</c:v>
                </c:pt>
                <c:pt idx="22069">
                  <c:v>0.350385</c:v>
                </c:pt>
                <c:pt idx="22070">
                  <c:v>0.354408</c:v>
                </c:pt>
                <c:pt idx="22071">
                  <c:v>0.35178999999999999</c:v>
                </c:pt>
                <c:pt idx="22072">
                  <c:v>0.34532600000000002</c:v>
                </c:pt>
                <c:pt idx="22073">
                  <c:v>0.35243799999999997</c:v>
                </c:pt>
                <c:pt idx="22074">
                  <c:v>0.34761999999999998</c:v>
                </c:pt>
                <c:pt idx="22075">
                  <c:v>0.35252099999999997</c:v>
                </c:pt>
                <c:pt idx="22076">
                  <c:v>0.35662700000000003</c:v>
                </c:pt>
                <c:pt idx="22077">
                  <c:v>0.34009200000000001</c:v>
                </c:pt>
                <c:pt idx="22078">
                  <c:v>0.354713</c:v>
                </c:pt>
                <c:pt idx="22079">
                  <c:v>0.34607500000000002</c:v>
                </c:pt>
                <c:pt idx="22080">
                  <c:v>0.35051399999999999</c:v>
                </c:pt>
                <c:pt idx="22081">
                  <c:v>0.343671</c:v>
                </c:pt>
                <c:pt idx="22082">
                  <c:v>0.351883</c:v>
                </c:pt>
                <c:pt idx="22083">
                  <c:v>0.34957100000000002</c:v>
                </c:pt>
                <c:pt idx="22084">
                  <c:v>0.361149</c:v>
                </c:pt>
                <c:pt idx="22085">
                  <c:v>0.34820200000000001</c:v>
                </c:pt>
                <c:pt idx="22086">
                  <c:v>0.35029199999999999</c:v>
                </c:pt>
                <c:pt idx="22087">
                  <c:v>0.34285700000000002</c:v>
                </c:pt>
                <c:pt idx="22088">
                  <c:v>0.35451899999999997</c:v>
                </c:pt>
                <c:pt idx="22089">
                  <c:v>0.35505500000000001</c:v>
                </c:pt>
                <c:pt idx="22090">
                  <c:v>0.34183000000000002</c:v>
                </c:pt>
                <c:pt idx="22091">
                  <c:v>0.34806399999999998</c:v>
                </c:pt>
                <c:pt idx="22092">
                  <c:v>0.34761999999999998</c:v>
                </c:pt>
                <c:pt idx="22093">
                  <c:v>0.35213299999999997</c:v>
                </c:pt>
                <c:pt idx="22094">
                  <c:v>0.34522399999999998</c:v>
                </c:pt>
                <c:pt idx="22095">
                  <c:v>0.34851700000000002</c:v>
                </c:pt>
                <c:pt idx="22096">
                  <c:v>0.338057</c:v>
                </c:pt>
                <c:pt idx="22097">
                  <c:v>0.33733600000000002</c:v>
                </c:pt>
                <c:pt idx="22098">
                  <c:v>0.34729599999999999</c:v>
                </c:pt>
                <c:pt idx="22099">
                  <c:v>0.348248</c:v>
                </c:pt>
                <c:pt idx="22100">
                  <c:v>0.35414899999999999</c:v>
                </c:pt>
                <c:pt idx="22101">
                  <c:v>0.33663300000000002</c:v>
                </c:pt>
                <c:pt idx="22102">
                  <c:v>0.34684300000000001</c:v>
                </c:pt>
                <c:pt idx="22103">
                  <c:v>0.34650999999999998</c:v>
                </c:pt>
                <c:pt idx="22104">
                  <c:v>0.34466000000000002</c:v>
                </c:pt>
                <c:pt idx="22105">
                  <c:v>0.344281</c:v>
                </c:pt>
                <c:pt idx="22106">
                  <c:v>0.34795300000000001</c:v>
                </c:pt>
                <c:pt idx="22107">
                  <c:v>0.33614300000000003</c:v>
                </c:pt>
                <c:pt idx="22108">
                  <c:v>0.35300199999999998</c:v>
                </c:pt>
                <c:pt idx="22109">
                  <c:v>0.350468</c:v>
                </c:pt>
                <c:pt idx="22110">
                  <c:v>0.34599200000000002</c:v>
                </c:pt>
                <c:pt idx="22111">
                  <c:v>0.35066199999999997</c:v>
                </c:pt>
                <c:pt idx="22112">
                  <c:v>0.34915499999999999</c:v>
                </c:pt>
                <c:pt idx="22113">
                  <c:v>0.34054499999999999</c:v>
                </c:pt>
                <c:pt idx="22114">
                  <c:v>0.345752</c:v>
                </c:pt>
                <c:pt idx="22115">
                  <c:v>0.34999599999999997</c:v>
                </c:pt>
                <c:pt idx="22116">
                  <c:v>0.34593699999999999</c:v>
                </c:pt>
                <c:pt idx="22117">
                  <c:v>0.35412100000000002</c:v>
                </c:pt>
                <c:pt idx="22118">
                  <c:v>0.34609400000000001</c:v>
                </c:pt>
                <c:pt idx="22119">
                  <c:v>0.34887699999999999</c:v>
                </c:pt>
                <c:pt idx="22120">
                  <c:v>0.35052299999999997</c:v>
                </c:pt>
                <c:pt idx="22121">
                  <c:v>0.34330100000000002</c:v>
                </c:pt>
                <c:pt idx="22122">
                  <c:v>0.351356</c:v>
                </c:pt>
                <c:pt idx="22123">
                  <c:v>0.35039399999999998</c:v>
                </c:pt>
                <c:pt idx="22124">
                  <c:v>0.34790599999999999</c:v>
                </c:pt>
                <c:pt idx="22125">
                  <c:v>0.354352</c:v>
                </c:pt>
                <c:pt idx="22126">
                  <c:v>0.35366799999999998</c:v>
                </c:pt>
                <c:pt idx="22127">
                  <c:v>0.34853499999999998</c:v>
                </c:pt>
                <c:pt idx="22128">
                  <c:v>0.34098899999999999</c:v>
                </c:pt>
                <c:pt idx="22129">
                  <c:v>0.34406799999999998</c:v>
                </c:pt>
                <c:pt idx="22130">
                  <c:v>0.33982400000000001</c:v>
                </c:pt>
                <c:pt idx="22131">
                  <c:v>0.34835899999999997</c:v>
                </c:pt>
                <c:pt idx="22132">
                  <c:v>0.344281</c:v>
                </c:pt>
                <c:pt idx="22133">
                  <c:v>0.35245599999999999</c:v>
                </c:pt>
                <c:pt idx="22134">
                  <c:v>0.35062500000000002</c:v>
                </c:pt>
                <c:pt idx="22135">
                  <c:v>0.34638999999999998</c:v>
                </c:pt>
                <c:pt idx="22136">
                  <c:v>0.35667300000000002</c:v>
                </c:pt>
                <c:pt idx="22137">
                  <c:v>0.34656500000000001</c:v>
                </c:pt>
                <c:pt idx="22138">
                  <c:v>0.34699099999999999</c:v>
                </c:pt>
                <c:pt idx="22139">
                  <c:v>0.33723399999999998</c:v>
                </c:pt>
                <c:pt idx="22140">
                  <c:v>0.34810099999999999</c:v>
                </c:pt>
                <c:pt idx="22141">
                  <c:v>0.35470400000000002</c:v>
                </c:pt>
                <c:pt idx="22142">
                  <c:v>0.34818399999999999</c:v>
                </c:pt>
                <c:pt idx="22143">
                  <c:v>0.35408400000000001</c:v>
                </c:pt>
                <c:pt idx="22144">
                  <c:v>0.341026</c:v>
                </c:pt>
                <c:pt idx="22145">
                  <c:v>0.34504899999999999</c:v>
                </c:pt>
                <c:pt idx="22146">
                  <c:v>0.34537200000000001</c:v>
                </c:pt>
                <c:pt idx="22147">
                  <c:v>0.33844600000000002</c:v>
                </c:pt>
                <c:pt idx="22148">
                  <c:v>0.34731400000000001</c:v>
                </c:pt>
                <c:pt idx="22149">
                  <c:v>0.34168199999999999</c:v>
                </c:pt>
                <c:pt idx="22150">
                  <c:v>0.343088</c:v>
                </c:pt>
                <c:pt idx="22151">
                  <c:v>0.34731400000000001</c:v>
                </c:pt>
                <c:pt idx="22152">
                  <c:v>0.34732400000000002</c:v>
                </c:pt>
                <c:pt idx="22153">
                  <c:v>0.34742499999999998</c:v>
                </c:pt>
                <c:pt idx="22154">
                  <c:v>0.35153099999999998</c:v>
                </c:pt>
                <c:pt idx="22155">
                  <c:v>0.34432699999999999</c:v>
                </c:pt>
                <c:pt idx="22156">
                  <c:v>0.34277400000000002</c:v>
                </c:pt>
                <c:pt idx="22157">
                  <c:v>0.34240399999999999</c:v>
                </c:pt>
                <c:pt idx="22158">
                  <c:v>0.34371699999999999</c:v>
                </c:pt>
                <c:pt idx="22159">
                  <c:v>0.34071099999999999</c:v>
                </c:pt>
                <c:pt idx="22160">
                  <c:v>0.33747500000000002</c:v>
                </c:pt>
                <c:pt idx="22161">
                  <c:v>0.34902499999999997</c:v>
                </c:pt>
                <c:pt idx="22162">
                  <c:v>0.35260399999999997</c:v>
                </c:pt>
                <c:pt idx="22163">
                  <c:v>0.35117100000000001</c:v>
                </c:pt>
                <c:pt idx="22164">
                  <c:v>0.35353800000000002</c:v>
                </c:pt>
                <c:pt idx="22165">
                  <c:v>0.34749000000000002</c:v>
                </c:pt>
                <c:pt idx="22166">
                  <c:v>0.34542800000000001</c:v>
                </c:pt>
                <c:pt idx="22167">
                  <c:v>0.34858099999999997</c:v>
                </c:pt>
                <c:pt idx="22168">
                  <c:v>0.34201500000000001</c:v>
                </c:pt>
                <c:pt idx="22169">
                  <c:v>0.34469699999999998</c:v>
                </c:pt>
                <c:pt idx="22170">
                  <c:v>0.342395</c:v>
                </c:pt>
                <c:pt idx="22171">
                  <c:v>0.35141099999999997</c:v>
                </c:pt>
                <c:pt idx="22172">
                  <c:v>0.34135900000000002</c:v>
                </c:pt>
                <c:pt idx="22173">
                  <c:v>0.34527099999999999</c:v>
                </c:pt>
                <c:pt idx="22174">
                  <c:v>0.34123900000000001</c:v>
                </c:pt>
                <c:pt idx="22175">
                  <c:v>0.342746</c:v>
                </c:pt>
                <c:pt idx="22176">
                  <c:v>0.34811900000000001</c:v>
                </c:pt>
                <c:pt idx="22177">
                  <c:v>0.35027399999999997</c:v>
                </c:pt>
                <c:pt idx="22178">
                  <c:v>0.34663899999999997</c:v>
                </c:pt>
                <c:pt idx="22179">
                  <c:v>0.33770600000000001</c:v>
                </c:pt>
                <c:pt idx="22180">
                  <c:v>0.33533800000000002</c:v>
                </c:pt>
                <c:pt idx="22181">
                  <c:v>0.35690499999999997</c:v>
                </c:pt>
                <c:pt idx="22182">
                  <c:v>0.34749000000000002</c:v>
                </c:pt>
                <c:pt idx="22183">
                  <c:v>0.35594300000000001</c:v>
                </c:pt>
                <c:pt idx="22184">
                  <c:v>0.34542800000000001</c:v>
                </c:pt>
                <c:pt idx="22185">
                  <c:v>0.354713</c:v>
                </c:pt>
                <c:pt idx="22186">
                  <c:v>0.35090300000000002</c:v>
                </c:pt>
                <c:pt idx="22187">
                  <c:v>0.36025200000000002</c:v>
                </c:pt>
                <c:pt idx="22188">
                  <c:v>0.34857199999999999</c:v>
                </c:pt>
                <c:pt idx="22189">
                  <c:v>0.35248400000000002</c:v>
                </c:pt>
                <c:pt idx="22190">
                  <c:v>0.347111</c:v>
                </c:pt>
                <c:pt idx="22191">
                  <c:v>0.344059</c:v>
                </c:pt>
                <c:pt idx="22192">
                  <c:v>0.35223399999999999</c:v>
                </c:pt>
                <c:pt idx="22193">
                  <c:v>0.34618599999999999</c:v>
                </c:pt>
                <c:pt idx="22194">
                  <c:v>0.343837</c:v>
                </c:pt>
                <c:pt idx="22195">
                  <c:v>0.34849799999999997</c:v>
                </c:pt>
                <c:pt idx="22196">
                  <c:v>0.34716599999999997</c:v>
                </c:pt>
                <c:pt idx="22197">
                  <c:v>0.354435</c:v>
                </c:pt>
                <c:pt idx="22198">
                  <c:v>0.346501</c:v>
                </c:pt>
                <c:pt idx="22199">
                  <c:v>0.35023700000000002</c:v>
                </c:pt>
                <c:pt idx="22200">
                  <c:v>0.34061000000000002</c:v>
                </c:pt>
                <c:pt idx="22201">
                  <c:v>0.33698499999999998</c:v>
                </c:pt>
                <c:pt idx="22202">
                  <c:v>0.357182</c:v>
                </c:pt>
                <c:pt idx="22203">
                  <c:v>0.35564699999999999</c:v>
                </c:pt>
                <c:pt idx="22204">
                  <c:v>0.34040599999999999</c:v>
                </c:pt>
                <c:pt idx="22205">
                  <c:v>0.34849799999999997</c:v>
                </c:pt>
                <c:pt idx="22206">
                  <c:v>0.34146100000000001</c:v>
                </c:pt>
                <c:pt idx="22207">
                  <c:v>0.33524599999999999</c:v>
                </c:pt>
                <c:pt idx="22208">
                  <c:v>0.34195999999999999</c:v>
                </c:pt>
                <c:pt idx="22209">
                  <c:v>0.34241300000000002</c:v>
                </c:pt>
                <c:pt idx="22210">
                  <c:v>0.346279</c:v>
                </c:pt>
                <c:pt idx="22211">
                  <c:v>0.35420400000000002</c:v>
                </c:pt>
                <c:pt idx="22212">
                  <c:v>0.34723999999999999</c:v>
                </c:pt>
                <c:pt idx="22213">
                  <c:v>0.34014699999999998</c:v>
                </c:pt>
                <c:pt idx="22214">
                  <c:v>0.35398200000000002</c:v>
                </c:pt>
                <c:pt idx="22215">
                  <c:v>0.34703699999999998</c:v>
                </c:pt>
                <c:pt idx="22216">
                  <c:v>0.34871099999999999</c:v>
                </c:pt>
                <c:pt idx="22217">
                  <c:v>0.353769</c:v>
                </c:pt>
                <c:pt idx="22218">
                  <c:v>0.34665800000000002</c:v>
                </c:pt>
                <c:pt idx="22219">
                  <c:v>0.34201500000000001</c:v>
                </c:pt>
                <c:pt idx="22220">
                  <c:v>0.35019099999999997</c:v>
                </c:pt>
                <c:pt idx="22221">
                  <c:v>0.345335</c:v>
                </c:pt>
                <c:pt idx="22222">
                  <c:v>0.34534500000000001</c:v>
                </c:pt>
                <c:pt idx="22223">
                  <c:v>0.34894199999999997</c:v>
                </c:pt>
                <c:pt idx="22224">
                  <c:v>0.338557</c:v>
                </c:pt>
                <c:pt idx="22225">
                  <c:v>0.341368</c:v>
                </c:pt>
                <c:pt idx="22226">
                  <c:v>0.35013499999999997</c:v>
                </c:pt>
                <c:pt idx="22227">
                  <c:v>0.341978</c:v>
                </c:pt>
                <c:pt idx="22228">
                  <c:v>0.34753600000000001</c:v>
                </c:pt>
                <c:pt idx="22229">
                  <c:v>0.35190100000000002</c:v>
                </c:pt>
                <c:pt idx="22230">
                  <c:v>0.34441100000000002</c:v>
                </c:pt>
                <c:pt idx="22231">
                  <c:v>0.33582899999999999</c:v>
                </c:pt>
                <c:pt idx="22232">
                  <c:v>0.34917300000000001</c:v>
                </c:pt>
                <c:pt idx="22233">
                  <c:v>0.35330699999999998</c:v>
                </c:pt>
                <c:pt idx="22234">
                  <c:v>0.34347699999999998</c:v>
                </c:pt>
                <c:pt idx="22235">
                  <c:v>0.34157199999999999</c:v>
                </c:pt>
                <c:pt idx="22236">
                  <c:v>0.343754</c:v>
                </c:pt>
                <c:pt idx="22237">
                  <c:v>0.34059099999999998</c:v>
                </c:pt>
                <c:pt idx="22238">
                  <c:v>0.34624199999999999</c:v>
                </c:pt>
                <c:pt idx="22239">
                  <c:v>0.34946899999999997</c:v>
                </c:pt>
                <c:pt idx="22240">
                  <c:v>0.348914</c:v>
                </c:pt>
                <c:pt idx="22241">
                  <c:v>0.339916</c:v>
                </c:pt>
                <c:pt idx="22242">
                  <c:v>0.35042200000000001</c:v>
                </c:pt>
                <c:pt idx="22243">
                  <c:v>0.35955900000000002</c:v>
                </c:pt>
                <c:pt idx="22244">
                  <c:v>0.35147600000000001</c:v>
                </c:pt>
                <c:pt idx="22245">
                  <c:v>0.34615800000000002</c:v>
                </c:pt>
                <c:pt idx="22246">
                  <c:v>0.34159899999999999</c:v>
                </c:pt>
                <c:pt idx="22247">
                  <c:v>0.34151599999999999</c:v>
                </c:pt>
                <c:pt idx="22248">
                  <c:v>0.34600999999999998</c:v>
                </c:pt>
                <c:pt idx="22249">
                  <c:v>0.348138</c:v>
                </c:pt>
                <c:pt idx="22250">
                  <c:v>0.34443800000000002</c:v>
                </c:pt>
                <c:pt idx="22251">
                  <c:v>0.34539999999999998</c:v>
                </c:pt>
                <c:pt idx="22252">
                  <c:v>0.33420100000000003</c:v>
                </c:pt>
                <c:pt idx="22253">
                  <c:v>0.350995</c:v>
                </c:pt>
                <c:pt idx="22254">
                  <c:v>0.34992200000000001</c:v>
                </c:pt>
                <c:pt idx="22255">
                  <c:v>0.34357799999999999</c:v>
                </c:pt>
                <c:pt idx="22256">
                  <c:v>0.35079199999999999</c:v>
                </c:pt>
                <c:pt idx="22257">
                  <c:v>0.35394500000000001</c:v>
                </c:pt>
                <c:pt idx="22258">
                  <c:v>0.34171899999999999</c:v>
                </c:pt>
                <c:pt idx="22259">
                  <c:v>0.35599799999999998</c:v>
                </c:pt>
                <c:pt idx="22260">
                  <c:v>0.34524300000000002</c:v>
                </c:pt>
                <c:pt idx="22261">
                  <c:v>0.34730499999999997</c:v>
                </c:pt>
                <c:pt idx="22262">
                  <c:v>0.342524</c:v>
                </c:pt>
                <c:pt idx="22263">
                  <c:v>0.343532</c:v>
                </c:pt>
                <c:pt idx="22264">
                  <c:v>0.34107199999999999</c:v>
                </c:pt>
                <c:pt idx="22265">
                  <c:v>0.35715400000000003</c:v>
                </c:pt>
                <c:pt idx="22266">
                  <c:v>0.34449400000000002</c:v>
                </c:pt>
                <c:pt idx="22267">
                  <c:v>0.34723999999999999</c:v>
                </c:pt>
                <c:pt idx="22268">
                  <c:v>0.34737000000000001</c:v>
                </c:pt>
                <c:pt idx="22269">
                  <c:v>0.34178399999999998</c:v>
                </c:pt>
                <c:pt idx="22270">
                  <c:v>0.341858</c:v>
                </c:pt>
                <c:pt idx="22271">
                  <c:v>0.34628799999999998</c:v>
                </c:pt>
                <c:pt idx="22272">
                  <c:v>0.35310399999999997</c:v>
                </c:pt>
                <c:pt idx="22273">
                  <c:v>0.34404099999999999</c:v>
                </c:pt>
                <c:pt idx="22274">
                  <c:v>0.34711999999999998</c:v>
                </c:pt>
                <c:pt idx="22275">
                  <c:v>0.34633399999999998</c:v>
                </c:pt>
                <c:pt idx="22276">
                  <c:v>0.34784199999999998</c:v>
                </c:pt>
                <c:pt idx="22277">
                  <c:v>0.34379100000000001</c:v>
                </c:pt>
                <c:pt idx="22278">
                  <c:v>0.33456200000000003</c:v>
                </c:pt>
                <c:pt idx="22279">
                  <c:v>0.33967599999999998</c:v>
                </c:pt>
                <c:pt idx="22280">
                  <c:v>0.35132799999999997</c:v>
                </c:pt>
                <c:pt idx="22281">
                  <c:v>0.34750900000000001</c:v>
                </c:pt>
                <c:pt idx="22282">
                  <c:v>0.344059</c:v>
                </c:pt>
                <c:pt idx="22283">
                  <c:v>0.34621400000000002</c:v>
                </c:pt>
                <c:pt idx="22284">
                  <c:v>0.34428999999999998</c:v>
                </c:pt>
                <c:pt idx="22285">
                  <c:v>0.34700900000000001</c:v>
                </c:pt>
                <c:pt idx="22286">
                  <c:v>0.34720299999999998</c:v>
                </c:pt>
                <c:pt idx="22287">
                  <c:v>0.34942299999999998</c:v>
                </c:pt>
                <c:pt idx="22288">
                  <c:v>0.34368900000000002</c:v>
                </c:pt>
                <c:pt idx="22289">
                  <c:v>0.347721</c:v>
                </c:pt>
                <c:pt idx="22290">
                  <c:v>0.35724699999999998</c:v>
                </c:pt>
                <c:pt idx="22291">
                  <c:v>0.36033500000000002</c:v>
                </c:pt>
                <c:pt idx="22292">
                  <c:v>0.34541899999999998</c:v>
                </c:pt>
                <c:pt idx="22293">
                  <c:v>0.34281099999999998</c:v>
                </c:pt>
                <c:pt idx="22294">
                  <c:v>0.34799000000000002</c:v>
                </c:pt>
                <c:pt idx="22295">
                  <c:v>0.34929300000000002</c:v>
                </c:pt>
                <c:pt idx="22296">
                  <c:v>0.35119899999999998</c:v>
                </c:pt>
                <c:pt idx="22297">
                  <c:v>0.34153499999999998</c:v>
                </c:pt>
                <c:pt idx="22298">
                  <c:v>0.34588099999999999</c:v>
                </c:pt>
                <c:pt idx="22299">
                  <c:v>0.34009200000000001</c:v>
                </c:pt>
                <c:pt idx="22300">
                  <c:v>0.34243200000000001</c:v>
                </c:pt>
                <c:pt idx="22301">
                  <c:v>0.34431800000000001</c:v>
                </c:pt>
                <c:pt idx="22302">
                  <c:v>0.34037899999999999</c:v>
                </c:pt>
                <c:pt idx="22303">
                  <c:v>0.35542499999999999</c:v>
                </c:pt>
                <c:pt idx="22304">
                  <c:v>0.339389</c:v>
                </c:pt>
                <c:pt idx="22305">
                  <c:v>0.34610299999999999</c:v>
                </c:pt>
                <c:pt idx="22306">
                  <c:v>0.33677200000000002</c:v>
                </c:pt>
                <c:pt idx="22307">
                  <c:v>0.347111</c:v>
                </c:pt>
                <c:pt idx="22308">
                  <c:v>0.34523399999999999</c:v>
                </c:pt>
                <c:pt idx="22309">
                  <c:v>0.33587499999999998</c:v>
                </c:pt>
                <c:pt idx="22310">
                  <c:v>0.34864600000000001</c:v>
                </c:pt>
                <c:pt idx="22311">
                  <c:v>0.34833199999999997</c:v>
                </c:pt>
                <c:pt idx="22312">
                  <c:v>0.33792800000000001</c:v>
                </c:pt>
                <c:pt idx="22313">
                  <c:v>0.35055999999999998</c:v>
                </c:pt>
                <c:pt idx="22314">
                  <c:v>0.33247199999999999</c:v>
                </c:pt>
                <c:pt idx="22315">
                  <c:v>0.33570800000000001</c:v>
                </c:pt>
                <c:pt idx="22316">
                  <c:v>0.33818700000000002</c:v>
                </c:pt>
                <c:pt idx="22317">
                  <c:v>0.339777</c:v>
                </c:pt>
                <c:pt idx="22318">
                  <c:v>0.34926600000000002</c:v>
                </c:pt>
                <c:pt idx="22319">
                  <c:v>0.34065600000000001</c:v>
                </c:pt>
                <c:pt idx="22320">
                  <c:v>0.34112799999999999</c:v>
                </c:pt>
                <c:pt idx="22321">
                  <c:v>0.34947800000000001</c:v>
                </c:pt>
                <c:pt idx="22322">
                  <c:v>0.34951500000000002</c:v>
                </c:pt>
                <c:pt idx="22323">
                  <c:v>0.34260699999999999</c:v>
                </c:pt>
                <c:pt idx="22324">
                  <c:v>0.34351399999999999</c:v>
                </c:pt>
                <c:pt idx="22325">
                  <c:v>0.34439199999999998</c:v>
                </c:pt>
                <c:pt idx="22326">
                  <c:v>0.33776099999999998</c:v>
                </c:pt>
                <c:pt idx="22327">
                  <c:v>0.34551999999999999</c:v>
                </c:pt>
                <c:pt idx="22328">
                  <c:v>0.34776800000000002</c:v>
                </c:pt>
                <c:pt idx="22329">
                  <c:v>0.34883999999999998</c:v>
                </c:pt>
                <c:pt idx="22330">
                  <c:v>0.33502399999999999</c:v>
                </c:pt>
                <c:pt idx="22331">
                  <c:v>0.34082200000000001</c:v>
                </c:pt>
                <c:pt idx="22332">
                  <c:v>0.34692600000000001</c:v>
                </c:pt>
                <c:pt idx="22333">
                  <c:v>0.349858</c:v>
                </c:pt>
                <c:pt idx="22334">
                  <c:v>0.347028</c:v>
                </c:pt>
                <c:pt idx="22335">
                  <c:v>0.34166400000000002</c:v>
                </c:pt>
                <c:pt idx="22336">
                  <c:v>0.34183000000000002</c:v>
                </c:pt>
                <c:pt idx="22337">
                  <c:v>0.35008</c:v>
                </c:pt>
                <c:pt idx="22338">
                  <c:v>0.33729900000000002</c:v>
                </c:pt>
                <c:pt idx="22339">
                  <c:v>0.33753</c:v>
                </c:pt>
                <c:pt idx="22340">
                  <c:v>0.346945</c:v>
                </c:pt>
                <c:pt idx="22341">
                  <c:v>0.34595500000000001</c:v>
                </c:pt>
                <c:pt idx="22342">
                  <c:v>0.34588099999999999</c:v>
                </c:pt>
                <c:pt idx="22343">
                  <c:v>0.347472</c:v>
                </c:pt>
                <c:pt idx="22344">
                  <c:v>0.35476799999999997</c:v>
                </c:pt>
                <c:pt idx="22345">
                  <c:v>0.34515000000000001</c:v>
                </c:pt>
                <c:pt idx="22346">
                  <c:v>0.35012599999999999</c:v>
                </c:pt>
                <c:pt idx="22347">
                  <c:v>0.34971000000000002</c:v>
                </c:pt>
                <c:pt idx="22348">
                  <c:v>0.35132799999999997</c:v>
                </c:pt>
                <c:pt idx="22349">
                  <c:v>0.35523100000000002</c:v>
                </c:pt>
                <c:pt idx="22350">
                  <c:v>0.33591199999999999</c:v>
                </c:pt>
                <c:pt idx="22351">
                  <c:v>0.34523399999999999</c:v>
                </c:pt>
                <c:pt idx="22352">
                  <c:v>0.34284799999999999</c:v>
                </c:pt>
                <c:pt idx="22353">
                  <c:v>0.33992499999999998</c:v>
                </c:pt>
                <c:pt idx="22354">
                  <c:v>0.34190399999999999</c:v>
                </c:pt>
                <c:pt idx="22355">
                  <c:v>0.339001</c:v>
                </c:pt>
                <c:pt idx="22356">
                  <c:v>0.34912700000000002</c:v>
                </c:pt>
                <c:pt idx="22357">
                  <c:v>0.33505200000000002</c:v>
                </c:pt>
                <c:pt idx="22358">
                  <c:v>0.34082200000000001</c:v>
                </c:pt>
                <c:pt idx="22359">
                  <c:v>0.33832600000000002</c:v>
                </c:pt>
                <c:pt idx="22360">
                  <c:v>0.340563</c:v>
                </c:pt>
                <c:pt idx="22361">
                  <c:v>0.34423500000000001</c:v>
                </c:pt>
                <c:pt idx="22362">
                  <c:v>0.35522100000000001</c:v>
                </c:pt>
                <c:pt idx="22363">
                  <c:v>0.34243200000000001</c:v>
                </c:pt>
                <c:pt idx="22364">
                  <c:v>0.34050799999999998</c:v>
                </c:pt>
                <c:pt idx="22365">
                  <c:v>0.33883400000000002</c:v>
                </c:pt>
                <c:pt idx="22366">
                  <c:v>0.35070800000000002</c:v>
                </c:pt>
                <c:pt idx="22367">
                  <c:v>0.346279</c:v>
                </c:pt>
                <c:pt idx="22368">
                  <c:v>0.34833199999999997</c:v>
                </c:pt>
                <c:pt idx="22369">
                  <c:v>0.34563100000000002</c:v>
                </c:pt>
                <c:pt idx="22370">
                  <c:v>0.341192</c:v>
                </c:pt>
                <c:pt idx="22371">
                  <c:v>0.33953699999999998</c:v>
                </c:pt>
                <c:pt idx="22372">
                  <c:v>0.340702</c:v>
                </c:pt>
                <c:pt idx="22373">
                  <c:v>0.34617700000000001</c:v>
                </c:pt>
                <c:pt idx="22374">
                  <c:v>0.33706799999999998</c:v>
                </c:pt>
                <c:pt idx="22375">
                  <c:v>0.32577600000000001</c:v>
                </c:pt>
                <c:pt idx="22376">
                  <c:v>0.33031700000000003</c:v>
                </c:pt>
                <c:pt idx="22377">
                  <c:v>0.333924</c:v>
                </c:pt>
                <c:pt idx="22378">
                  <c:v>0.32924399999999998</c:v>
                </c:pt>
                <c:pt idx="22379">
                  <c:v>0.34182099999999999</c:v>
                </c:pt>
                <c:pt idx="22380">
                  <c:v>0.33486700000000003</c:v>
                </c:pt>
                <c:pt idx="22381">
                  <c:v>0.33428400000000003</c:v>
                </c:pt>
                <c:pt idx="22382">
                  <c:v>0.34516000000000002</c:v>
                </c:pt>
                <c:pt idx="22383">
                  <c:v>0.32879999999999998</c:v>
                </c:pt>
                <c:pt idx="22384">
                  <c:v>0.33808500000000002</c:v>
                </c:pt>
                <c:pt idx="22385">
                  <c:v>0.33597700000000003</c:v>
                </c:pt>
                <c:pt idx="22386">
                  <c:v>0.33719700000000002</c:v>
                </c:pt>
                <c:pt idx="22387">
                  <c:v>0.33506999999999998</c:v>
                </c:pt>
                <c:pt idx="22388">
                  <c:v>0.33551399999999998</c:v>
                </c:pt>
                <c:pt idx="22389">
                  <c:v>0.34184900000000001</c:v>
                </c:pt>
                <c:pt idx="22390">
                  <c:v>0.32427800000000001</c:v>
                </c:pt>
                <c:pt idx="22391">
                  <c:v>0.33504299999999998</c:v>
                </c:pt>
                <c:pt idx="22392">
                  <c:v>0.34198800000000001</c:v>
                </c:pt>
                <c:pt idx="22393">
                  <c:v>0.33964800000000001</c:v>
                </c:pt>
                <c:pt idx="22394">
                  <c:v>0.33296199999999998</c:v>
                </c:pt>
                <c:pt idx="22395">
                  <c:v>0.33530100000000002</c:v>
                </c:pt>
                <c:pt idx="22396">
                  <c:v>0.33459899999999998</c:v>
                </c:pt>
                <c:pt idx="22397">
                  <c:v>0.33401599999999998</c:v>
                </c:pt>
                <c:pt idx="22398">
                  <c:v>0.33212000000000003</c:v>
                </c:pt>
                <c:pt idx="22399">
                  <c:v>0.34198800000000001</c:v>
                </c:pt>
                <c:pt idx="22400">
                  <c:v>0.33859400000000001</c:v>
                </c:pt>
                <c:pt idx="22401">
                  <c:v>0.33967599999999998</c:v>
                </c:pt>
                <c:pt idx="22402">
                  <c:v>0.35013499999999997</c:v>
                </c:pt>
                <c:pt idx="22403">
                  <c:v>0.343976</c:v>
                </c:pt>
                <c:pt idx="22404">
                  <c:v>0.34209899999999999</c:v>
                </c:pt>
                <c:pt idx="22405">
                  <c:v>0.34036</c:v>
                </c:pt>
                <c:pt idx="22406">
                  <c:v>0.34111799999999998</c:v>
                </c:pt>
                <c:pt idx="22407">
                  <c:v>0.34065600000000001</c:v>
                </c:pt>
                <c:pt idx="22408">
                  <c:v>0.34748099999999998</c:v>
                </c:pt>
                <c:pt idx="22409">
                  <c:v>0.33800200000000002</c:v>
                </c:pt>
                <c:pt idx="22410">
                  <c:v>0.34209899999999999</c:v>
                </c:pt>
                <c:pt idx="22411">
                  <c:v>0.32634999999999997</c:v>
                </c:pt>
                <c:pt idx="22412">
                  <c:v>0.34040599999999999</c:v>
                </c:pt>
                <c:pt idx="22413">
                  <c:v>0.33861200000000002</c:v>
                </c:pt>
                <c:pt idx="22414">
                  <c:v>0.33556999999999998</c:v>
                </c:pt>
                <c:pt idx="22415">
                  <c:v>0.33434000000000003</c:v>
                </c:pt>
                <c:pt idx="22416">
                  <c:v>0.35276099999999999</c:v>
                </c:pt>
                <c:pt idx="22417">
                  <c:v>0.340258</c:v>
                </c:pt>
                <c:pt idx="22418">
                  <c:v>0.33058500000000002</c:v>
                </c:pt>
                <c:pt idx="22419">
                  <c:v>0.34315299999999999</c:v>
                </c:pt>
                <c:pt idx="22420">
                  <c:v>0.341414</c:v>
                </c:pt>
                <c:pt idx="22421">
                  <c:v>0.33973100000000001</c:v>
                </c:pt>
                <c:pt idx="22422">
                  <c:v>0.341229</c:v>
                </c:pt>
                <c:pt idx="22423">
                  <c:v>0.33176</c:v>
                </c:pt>
                <c:pt idx="22424">
                  <c:v>0.33801999999999999</c:v>
                </c:pt>
                <c:pt idx="22425">
                  <c:v>0.33305400000000002</c:v>
                </c:pt>
                <c:pt idx="22426">
                  <c:v>0.35706199999999999</c:v>
                </c:pt>
                <c:pt idx="22427">
                  <c:v>0.345391</c:v>
                </c:pt>
                <c:pt idx="22428">
                  <c:v>0.33348</c:v>
                </c:pt>
                <c:pt idx="22429">
                  <c:v>0.328347</c:v>
                </c:pt>
                <c:pt idx="22430">
                  <c:v>0.32727400000000001</c:v>
                </c:pt>
                <c:pt idx="22431">
                  <c:v>0.33888000000000001</c:v>
                </c:pt>
                <c:pt idx="22432">
                  <c:v>0.34982999999999997</c:v>
                </c:pt>
                <c:pt idx="22433">
                  <c:v>0.32985399999999998</c:v>
                </c:pt>
                <c:pt idx="22434">
                  <c:v>0.33699400000000002</c:v>
                </c:pt>
                <c:pt idx="22435">
                  <c:v>0.34541899999999998</c:v>
                </c:pt>
                <c:pt idx="22436">
                  <c:v>0.33524599999999999</c:v>
                </c:pt>
                <c:pt idx="22437">
                  <c:v>0.33295200000000003</c:v>
                </c:pt>
                <c:pt idx="22438">
                  <c:v>0.33623500000000001</c:v>
                </c:pt>
                <c:pt idx="22439">
                  <c:v>0.33746500000000001</c:v>
                </c:pt>
                <c:pt idx="22440">
                  <c:v>0.337669</c:v>
                </c:pt>
                <c:pt idx="22441">
                  <c:v>0.33505200000000002</c:v>
                </c:pt>
                <c:pt idx="22442">
                  <c:v>0.33953699999999998</c:v>
                </c:pt>
                <c:pt idx="22443">
                  <c:v>0.32216899999999998</c:v>
                </c:pt>
                <c:pt idx="22444">
                  <c:v>0.33777099999999999</c:v>
                </c:pt>
                <c:pt idx="22445">
                  <c:v>0.34315299999999999</c:v>
                </c:pt>
                <c:pt idx="22446">
                  <c:v>0.35080099999999997</c:v>
                </c:pt>
                <c:pt idx="22447">
                  <c:v>0.337142</c:v>
                </c:pt>
                <c:pt idx="22448">
                  <c:v>0.33674399999999999</c:v>
                </c:pt>
                <c:pt idx="22449">
                  <c:v>0.33614300000000003</c:v>
                </c:pt>
                <c:pt idx="22450">
                  <c:v>0.33559699999999998</c:v>
                </c:pt>
                <c:pt idx="22451">
                  <c:v>0.35159600000000002</c:v>
                </c:pt>
                <c:pt idx="22452">
                  <c:v>0.33545900000000001</c:v>
                </c:pt>
                <c:pt idx="22453">
                  <c:v>0.33973100000000001</c:v>
                </c:pt>
                <c:pt idx="22454">
                  <c:v>0.35318699999999997</c:v>
                </c:pt>
                <c:pt idx="22455">
                  <c:v>0.34421600000000002</c:v>
                </c:pt>
                <c:pt idx="22456">
                  <c:v>0.33927800000000002</c:v>
                </c:pt>
                <c:pt idx="22457">
                  <c:v>0.34125699999999998</c:v>
                </c:pt>
                <c:pt idx="22458">
                  <c:v>0.33889900000000001</c:v>
                </c:pt>
                <c:pt idx="22459">
                  <c:v>0.34681499999999998</c:v>
                </c:pt>
                <c:pt idx="22460">
                  <c:v>0.35461999999999999</c:v>
                </c:pt>
                <c:pt idx="22461">
                  <c:v>0.34267199999999998</c:v>
                </c:pt>
                <c:pt idx="22462">
                  <c:v>0.35292800000000002</c:v>
                </c:pt>
                <c:pt idx="22463">
                  <c:v>0.33941700000000002</c:v>
                </c:pt>
                <c:pt idx="22464">
                  <c:v>0.33023400000000003</c:v>
                </c:pt>
                <c:pt idx="22465">
                  <c:v>0.33943499999999999</c:v>
                </c:pt>
                <c:pt idx="22466">
                  <c:v>0.343893</c:v>
                </c:pt>
                <c:pt idx="22467">
                  <c:v>0.331316</c:v>
                </c:pt>
                <c:pt idx="22468">
                  <c:v>0.345308</c:v>
                </c:pt>
                <c:pt idx="22469">
                  <c:v>0.34103499999999998</c:v>
                </c:pt>
                <c:pt idx="22470">
                  <c:v>0.34407799999999999</c:v>
                </c:pt>
                <c:pt idx="22471">
                  <c:v>0.34349499999999999</c:v>
                </c:pt>
                <c:pt idx="22472">
                  <c:v>0.34046199999999999</c:v>
                </c:pt>
                <c:pt idx="22473">
                  <c:v>0.342617</c:v>
                </c:pt>
                <c:pt idx="22474">
                  <c:v>0.33999000000000001</c:v>
                </c:pt>
                <c:pt idx="22475">
                  <c:v>0.34871999999999997</c:v>
                </c:pt>
                <c:pt idx="22476">
                  <c:v>0.34442</c:v>
                </c:pt>
                <c:pt idx="22477">
                  <c:v>0.34537200000000001</c:v>
                </c:pt>
                <c:pt idx="22478">
                  <c:v>0.33804800000000002</c:v>
                </c:pt>
                <c:pt idx="22479">
                  <c:v>0.34516000000000002</c:v>
                </c:pt>
                <c:pt idx="22480">
                  <c:v>0.34390199999999999</c:v>
                </c:pt>
                <c:pt idx="22481">
                  <c:v>0.336088</c:v>
                </c:pt>
                <c:pt idx="22482">
                  <c:v>0.33235100000000001</c:v>
                </c:pt>
                <c:pt idx="22483">
                  <c:v>0.33229599999999998</c:v>
                </c:pt>
                <c:pt idx="22484">
                  <c:v>0.33697500000000002</c:v>
                </c:pt>
                <c:pt idx="22485">
                  <c:v>0.32897599999999999</c:v>
                </c:pt>
                <c:pt idx="22486">
                  <c:v>0.33445999999999998</c:v>
                </c:pt>
                <c:pt idx="22487">
                  <c:v>0.33849200000000002</c:v>
                </c:pt>
                <c:pt idx="22488">
                  <c:v>0.33531100000000003</c:v>
                </c:pt>
                <c:pt idx="22489">
                  <c:v>0.337669</c:v>
                </c:pt>
                <c:pt idx="22490">
                  <c:v>0.33454299999999998</c:v>
                </c:pt>
                <c:pt idx="22491">
                  <c:v>0.342644</c:v>
                </c:pt>
                <c:pt idx="22492">
                  <c:v>0.34676000000000001</c:v>
                </c:pt>
                <c:pt idx="22493">
                  <c:v>0.336032</c:v>
                </c:pt>
                <c:pt idx="22494">
                  <c:v>0.34034199999999998</c:v>
                </c:pt>
                <c:pt idx="22495">
                  <c:v>0.33355400000000002</c:v>
                </c:pt>
                <c:pt idx="22496">
                  <c:v>0.33609699999999998</c:v>
                </c:pt>
                <c:pt idx="22497">
                  <c:v>0.34492800000000001</c:v>
                </c:pt>
                <c:pt idx="22498">
                  <c:v>0.345696</c:v>
                </c:pt>
                <c:pt idx="22499">
                  <c:v>0.32862400000000003</c:v>
                </c:pt>
                <c:pt idx="22500">
                  <c:v>0.34057300000000001</c:v>
                </c:pt>
                <c:pt idx="22501">
                  <c:v>0.34338400000000002</c:v>
                </c:pt>
                <c:pt idx="22502">
                  <c:v>0.34212599999999999</c:v>
                </c:pt>
                <c:pt idx="22503">
                  <c:v>0.33100099999999999</c:v>
                </c:pt>
                <c:pt idx="22504">
                  <c:v>0.33845500000000001</c:v>
                </c:pt>
                <c:pt idx="22505">
                  <c:v>0.34812799999999999</c:v>
                </c:pt>
                <c:pt idx="22506">
                  <c:v>0.33816800000000002</c:v>
                </c:pt>
                <c:pt idx="22507">
                  <c:v>0.32838400000000001</c:v>
                </c:pt>
                <c:pt idx="22508">
                  <c:v>0.33314700000000003</c:v>
                </c:pt>
                <c:pt idx="22509">
                  <c:v>0.34016600000000002</c:v>
                </c:pt>
                <c:pt idx="22510">
                  <c:v>0.34052700000000002</c:v>
                </c:pt>
                <c:pt idx="22511">
                  <c:v>0.330123</c:v>
                </c:pt>
                <c:pt idx="22512">
                  <c:v>0.339592</c:v>
                </c:pt>
                <c:pt idx="22513">
                  <c:v>0.33717000000000003</c:v>
                </c:pt>
                <c:pt idx="22514">
                  <c:v>0.34079500000000001</c:v>
                </c:pt>
                <c:pt idx="22515">
                  <c:v>0.34024900000000002</c:v>
                </c:pt>
                <c:pt idx="22516">
                  <c:v>0.343615</c:v>
                </c:pt>
                <c:pt idx="22517">
                  <c:v>0.34130300000000002</c:v>
                </c:pt>
                <c:pt idx="22518">
                  <c:v>0.348221</c:v>
                </c:pt>
                <c:pt idx="22519">
                  <c:v>0.34010099999999999</c:v>
                </c:pt>
                <c:pt idx="22520">
                  <c:v>0.33892699999999998</c:v>
                </c:pt>
                <c:pt idx="22521">
                  <c:v>0.33671600000000002</c:v>
                </c:pt>
                <c:pt idx="22522">
                  <c:v>0.33990700000000001</c:v>
                </c:pt>
                <c:pt idx="22523">
                  <c:v>0.34453099999999998</c:v>
                </c:pt>
                <c:pt idx="22524">
                  <c:v>0.33627200000000002</c:v>
                </c:pt>
                <c:pt idx="22525">
                  <c:v>0.336171</c:v>
                </c:pt>
                <c:pt idx="22526">
                  <c:v>0.34171899999999999</c:v>
                </c:pt>
                <c:pt idx="22527">
                  <c:v>0.33164900000000003</c:v>
                </c:pt>
                <c:pt idx="22528">
                  <c:v>0.34192299999999998</c:v>
                </c:pt>
                <c:pt idx="22529">
                  <c:v>0.337891</c:v>
                </c:pt>
                <c:pt idx="22530">
                  <c:v>0.34462300000000001</c:v>
                </c:pt>
                <c:pt idx="22531">
                  <c:v>0.33891700000000002</c:v>
                </c:pt>
                <c:pt idx="22532">
                  <c:v>0.335671</c:v>
                </c:pt>
                <c:pt idx="22533">
                  <c:v>0.33718799999999999</c:v>
                </c:pt>
                <c:pt idx="22534">
                  <c:v>0.33556000000000002</c:v>
                </c:pt>
                <c:pt idx="22535">
                  <c:v>0.33648499999999998</c:v>
                </c:pt>
                <c:pt idx="22536">
                  <c:v>0.33765000000000001</c:v>
                </c:pt>
                <c:pt idx="22537">
                  <c:v>0.338806</c:v>
                </c:pt>
                <c:pt idx="22538">
                  <c:v>0.354435</c:v>
                </c:pt>
                <c:pt idx="22539">
                  <c:v>0.33696599999999999</c:v>
                </c:pt>
                <c:pt idx="22540">
                  <c:v>0.3422</c:v>
                </c:pt>
                <c:pt idx="22541">
                  <c:v>0.33824199999999999</c:v>
                </c:pt>
                <c:pt idx="22542">
                  <c:v>0.34612100000000001</c:v>
                </c:pt>
                <c:pt idx="22543">
                  <c:v>0.34127600000000002</c:v>
                </c:pt>
                <c:pt idx="22544">
                  <c:v>0.334173</c:v>
                </c:pt>
                <c:pt idx="22545">
                  <c:v>0.34131299999999998</c:v>
                </c:pt>
                <c:pt idx="22546">
                  <c:v>0.34293099999999999</c:v>
                </c:pt>
                <c:pt idx="22547">
                  <c:v>0.34558499999999998</c:v>
                </c:pt>
                <c:pt idx="22548">
                  <c:v>0.33968500000000001</c:v>
                </c:pt>
                <c:pt idx="22549">
                  <c:v>0.342219</c:v>
                </c:pt>
                <c:pt idx="22550">
                  <c:v>0.33709600000000001</c:v>
                </c:pt>
                <c:pt idx="22551">
                  <c:v>0.34103499999999998</c:v>
                </c:pt>
                <c:pt idx="22552">
                  <c:v>0.35022799999999998</c:v>
                </c:pt>
                <c:pt idx="22553">
                  <c:v>0.34152500000000002</c:v>
                </c:pt>
                <c:pt idx="22554">
                  <c:v>0.34146100000000001</c:v>
                </c:pt>
                <c:pt idx="22555">
                  <c:v>0.334534</c:v>
                </c:pt>
                <c:pt idx="22556">
                  <c:v>0.34490999999999999</c:v>
                </c:pt>
                <c:pt idx="22557">
                  <c:v>0.33936100000000002</c:v>
                </c:pt>
                <c:pt idx="22558">
                  <c:v>0.33455200000000002</c:v>
                </c:pt>
                <c:pt idx="22559">
                  <c:v>0.33707700000000002</c:v>
                </c:pt>
                <c:pt idx="22560">
                  <c:v>0.34183000000000002</c:v>
                </c:pt>
                <c:pt idx="22561">
                  <c:v>0.346528</c:v>
                </c:pt>
                <c:pt idx="22562">
                  <c:v>0.33781699999999998</c:v>
                </c:pt>
                <c:pt idx="22563">
                  <c:v>0.323575</c:v>
                </c:pt>
                <c:pt idx="22564">
                  <c:v>0.34612100000000001</c:v>
                </c:pt>
                <c:pt idx="22565">
                  <c:v>0.34609400000000001</c:v>
                </c:pt>
                <c:pt idx="22566">
                  <c:v>0.346223</c:v>
                </c:pt>
                <c:pt idx="22567">
                  <c:v>0.33216600000000002</c:v>
                </c:pt>
                <c:pt idx="22568">
                  <c:v>0.337891</c:v>
                </c:pt>
                <c:pt idx="22569">
                  <c:v>0.34216299999999999</c:v>
                </c:pt>
                <c:pt idx="22570">
                  <c:v>0.34000900000000001</c:v>
                </c:pt>
                <c:pt idx="22571">
                  <c:v>0.35260399999999997</c:v>
                </c:pt>
                <c:pt idx="22572">
                  <c:v>0.335671</c:v>
                </c:pt>
                <c:pt idx="22573">
                  <c:v>0.340036</c:v>
                </c:pt>
                <c:pt idx="22574">
                  <c:v>0.33239800000000003</c:v>
                </c:pt>
                <c:pt idx="22575">
                  <c:v>0.33555099999999999</c:v>
                </c:pt>
                <c:pt idx="22576">
                  <c:v>0.345113</c:v>
                </c:pt>
                <c:pt idx="22577">
                  <c:v>0.33884300000000001</c:v>
                </c:pt>
                <c:pt idx="22578">
                  <c:v>0.33111200000000002</c:v>
                </c:pt>
                <c:pt idx="22579">
                  <c:v>0.33101000000000003</c:v>
                </c:pt>
                <c:pt idx="22580">
                  <c:v>0.34536299999999998</c:v>
                </c:pt>
                <c:pt idx="22581">
                  <c:v>0.332592</c:v>
                </c:pt>
                <c:pt idx="22582">
                  <c:v>0.33702199999999999</c:v>
                </c:pt>
                <c:pt idx="22583">
                  <c:v>0.33918599999999999</c:v>
                </c:pt>
                <c:pt idx="22584">
                  <c:v>0.34249600000000002</c:v>
                </c:pt>
                <c:pt idx="22585">
                  <c:v>0.335366</c:v>
                </c:pt>
                <c:pt idx="22586">
                  <c:v>0.33539400000000003</c:v>
                </c:pt>
                <c:pt idx="22587">
                  <c:v>0.341192</c:v>
                </c:pt>
                <c:pt idx="22588">
                  <c:v>0.34079500000000001</c:v>
                </c:pt>
                <c:pt idx="22589">
                  <c:v>0.34487299999999999</c:v>
                </c:pt>
                <c:pt idx="22590">
                  <c:v>0.34010099999999999</c:v>
                </c:pt>
                <c:pt idx="22591">
                  <c:v>0.34616799999999998</c:v>
                </c:pt>
                <c:pt idx="22592">
                  <c:v>0.33409</c:v>
                </c:pt>
                <c:pt idx="22593">
                  <c:v>0.335283</c:v>
                </c:pt>
                <c:pt idx="22594">
                  <c:v>0.339528</c:v>
                </c:pt>
                <c:pt idx="22595">
                  <c:v>0.33562500000000001</c:v>
                </c:pt>
                <c:pt idx="22596">
                  <c:v>0.34305099999999999</c:v>
                </c:pt>
                <c:pt idx="22597">
                  <c:v>0.34490100000000001</c:v>
                </c:pt>
                <c:pt idx="22598">
                  <c:v>0.34062799999999999</c:v>
                </c:pt>
                <c:pt idx="22599">
                  <c:v>0.33680900000000003</c:v>
                </c:pt>
                <c:pt idx="22600">
                  <c:v>0.33043699999999998</c:v>
                </c:pt>
                <c:pt idx="22601">
                  <c:v>0.341951</c:v>
                </c:pt>
                <c:pt idx="22602">
                  <c:v>0.33798299999999998</c:v>
                </c:pt>
                <c:pt idx="22603">
                  <c:v>0.33294299999999999</c:v>
                </c:pt>
                <c:pt idx="22604">
                  <c:v>0.338335</c:v>
                </c:pt>
                <c:pt idx="22605">
                  <c:v>0.34810999999999998</c:v>
                </c:pt>
                <c:pt idx="22606">
                  <c:v>0.33471000000000001</c:v>
                </c:pt>
                <c:pt idx="22607">
                  <c:v>0.34069300000000002</c:v>
                </c:pt>
                <c:pt idx="22608">
                  <c:v>0.34205200000000002</c:v>
                </c:pt>
                <c:pt idx="22609">
                  <c:v>0.33937099999999998</c:v>
                </c:pt>
                <c:pt idx="22610">
                  <c:v>0.341146</c:v>
                </c:pt>
                <c:pt idx="22611">
                  <c:v>0.33359100000000003</c:v>
                </c:pt>
                <c:pt idx="22612">
                  <c:v>0.334173</c:v>
                </c:pt>
                <c:pt idx="22613">
                  <c:v>0.33122299999999999</c:v>
                </c:pt>
                <c:pt idx="22614">
                  <c:v>0.33520899999999998</c:v>
                </c:pt>
                <c:pt idx="22615">
                  <c:v>0.33517200000000003</c:v>
                </c:pt>
                <c:pt idx="22616">
                  <c:v>0.34374500000000002</c:v>
                </c:pt>
                <c:pt idx="22617">
                  <c:v>0.335671</c:v>
                </c:pt>
                <c:pt idx="22618">
                  <c:v>0.343532</c:v>
                </c:pt>
                <c:pt idx="22619">
                  <c:v>0.337586</c:v>
                </c:pt>
                <c:pt idx="22620">
                  <c:v>0.33921299999999999</c:v>
                </c:pt>
                <c:pt idx="22621">
                  <c:v>0.34918300000000002</c:v>
                </c:pt>
                <c:pt idx="22622">
                  <c:v>0.34683399999999998</c:v>
                </c:pt>
                <c:pt idx="22623">
                  <c:v>0.34076699999999999</c:v>
                </c:pt>
                <c:pt idx="22624">
                  <c:v>0.34953400000000001</c:v>
                </c:pt>
                <c:pt idx="22625">
                  <c:v>0.33737299999999998</c:v>
                </c:pt>
                <c:pt idx="22626">
                  <c:v>0.34428999999999998</c:v>
                </c:pt>
                <c:pt idx="22627">
                  <c:v>0.33485799999999999</c:v>
                </c:pt>
                <c:pt idx="22628">
                  <c:v>0.34522399999999998</c:v>
                </c:pt>
                <c:pt idx="22629">
                  <c:v>0.34971000000000002</c:v>
                </c:pt>
                <c:pt idx="22630">
                  <c:v>0.33943499999999999</c:v>
                </c:pt>
                <c:pt idx="22631">
                  <c:v>0.33408100000000002</c:v>
                </c:pt>
                <c:pt idx="22632">
                  <c:v>0.343837</c:v>
                </c:pt>
                <c:pt idx="22633">
                  <c:v>0.33735399999999999</c:v>
                </c:pt>
                <c:pt idx="22634">
                  <c:v>0.33735399999999999</c:v>
                </c:pt>
                <c:pt idx="22635">
                  <c:v>0.33696599999999999</c:v>
                </c:pt>
                <c:pt idx="22636">
                  <c:v>0.33845500000000001</c:v>
                </c:pt>
                <c:pt idx="22637">
                  <c:v>0.33357199999999998</c:v>
                </c:pt>
                <c:pt idx="22638">
                  <c:v>0.34086899999999998</c:v>
                </c:pt>
                <c:pt idx="22639">
                  <c:v>0.34836899999999998</c:v>
                </c:pt>
                <c:pt idx="22640">
                  <c:v>0.34882200000000002</c:v>
                </c:pt>
                <c:pt idx="22641">
                  <c:v>0.33733600000000002</c:v>
                </c:pt>
                <c:pt idx="22642">
                  <c:v>0.343171</c:v>
                </c:pt>
                <c:pt idx="22643">
                  <c:v>0.34192299999999998</c:v>
                </c:pt>
                <c:pt idx="22644">
                  <c:v>0.34681499999999998</c:v>
                </c:pt>
                <c:pt idx="22645">
                  <c:v>0.33964800000000001</c:v>
                </c:pt>
                <c:pt idx="22646">
                  <c:v>0.33941700000000002</c:v>
                </c:pt>
                <c:pt idx="22647">
                  <c:v>0.336115</c:v>
                </c:pt>
                <c:pt idx="22648">
                  <c:v>0.34447499999999998</c:v>
                </c:pt>
                <c:pt idx="22649">
                  <c:v>0.34180300000000002</c:v>
                </c:pt>
                <c:pt idx="22650">
                  <c:v>0.33348</c:v>
                </c:pt>
                <c:pt idx="22651">
                  <c:v>0.34548299999999998</c:v>
                </c:pt>
                <c:pt idx="22652">
                  <c:v>0.343588</c:v>
                </c:pt>
                <c:pt idx="22653">
                  <c:v>0.35406500000000002</c:v>
                </c:pt>
                <c:pt idx="22654">
                  <c:v>0.34063700000000002</c:v>
                </c:pt>
                <c:pt idx="22655">
                  <c:v>0.34527999999999998</c:v>
                </c:pt>
                <c:pt idx="22656">
                  <c:v>0.34528900000000001</c:v>
                </c:pt>
                <c:pt idx="22657">
                  <c:v>0.34089599999999998</c:v>
                </c:pt>
                <c:pt idx="22658">
                  <c:v>0.34546500000000002</c:v>
                </c:pt>
                <c:pt idx="22659">
                  <c:v>0.34490999999999999</c:v>
                </c:pt>
                <c:pt idx="22660">
                  <c:v>0.33871400000000002</c:v>
                </c:pt>
                <c:pt idx="22661">
                  <c:v>0.34723100000000001</c:v>
                </c:pt>
                <c:pt idx="22662">
                  <c:v>0.33221299999999998</c:v>
                </c:pt>
                <c:pt idx="22663">
                  <c:v>0.341609</c:v>
                </c:pt>
                <c:pt idx="22664">
                  <c:v>0.348221</c:v>
                </c:pt>
                <c:pt idx="22665">
                  <c:v>0.34812799999999999</c:v>
                </c:pt>
                <c:pt idx="22666">
                  <c:v>0.34161799999999998</c:v>
                </c:pt>
                <c:pt idx="22667">
                  <c:v>0.33601399999999998</c:v>
                </c:pt>
                <c:pt idx="22668">
                  <c:v>0.33978700000000001</c:v>
                </c:pt>
                <c:pt idx="22669">
                  <c:v>0.34004600000000001</c:v>
                </c:pt>
                <c:pt idx="22670">
                  <c:v>0.33995300000000001</c:v>
                </c:pt>
                <c:pt idx="22671">
                  <c:v>0.34558499999999998</c:v>
                </c:pt>
                <c:pt idx="22672">
                  <c:v>0.33387699999999998</c:v>
                </c:pt>
                <c:pt idx="22673">
                  <c:v>0.34036</c:v>
                </c:pt>
                <c:pt idx="22674">
                  <c:v>0.338945</c:v>
                </c:pt>
                <c:pt idx="22675">
                  <c:v>0.34068399999999999</c:v>
                </c:pt>
                <c:pt idx="22676">
                  <c:v>0.34276400000000001</c:v>
                </c:pt>
                <c:pt idx="22677">
                  <c:v>0.34837800000000002</c:v>
                </c:pt>
                <c:pt idx="22678">
                  <c:v>0.349663</c:v>
                </c:pt>
                <c:pt idx="22679">
                  <c:v>0.34714800000000001</c:v>
                </c:pt>
                <c:pt idx="22680">
                  <c:v>0.34510400000000002</c:v>
                </c:pt>
                <c:pt idx="22681">
                  <c:v>0.32535999999999998</c:v>
                </c:pt>
                <c:pt idx="22682">
                  <c:v>0.34624199999999999</c:v>
                </c:pt>
                <c:pt idx="22683">
                  <c:v>0.349275</c:v>
                </c:pt>
                <c:pt idx="22684">
                  <c:v>0.34378199999999998</c:v>
                </c:pt>
                <c:pt idx="22685">
                  <c:v>0.34714800000000001</c:v>
                </c:pt>
                <c:pt idx="22686">
                  <c:v>0.341914</c:v>
                </c:pt>
                <c:pt idx="22687">
                  <c:v>0.33973999999999999</c:v>
                </c:pt>
                <c:pt idx="22688">
                  <c:v>0.34302300000000002</c:v>
                </c:pt>
                <c:pt idx="22689">
                  <c:v>0.33670699999999998</c:v>
                </c:pt>
                <c:pt idx="22690">
                  <c:v>0.33210200000000001</c:v>
                </c:pt>
                <c:pt idx="22691">
                  <c:v>0.335144</c:v>
                </c:pt>
                <c:pt idx="22692">
                  <c:v>0.34531699999999999</c:v>
                </c:pt>
                <c:pt idx="22693">
                  <c:v>0.34706500000000001</c:v>
                </c:pt>
                <c:pt idx="22694">
                  <c:v>0.34495599999999998</c:v>
                </c:pt>
                <c:pt idx="22695">
                  <c:v>0.34165499999999999</c:v>
                </c:pt>
                <c:pt idx="22696">
                  <c:v>0.33919500000000002</c:v>
                </c:pt>
                <c:pt idx="22697">
                  <c:v>0.34146100000000001</c:v>
                </c:pt>
                <c:pt idx="22698">
                  <c:v>0.34446599999999999</c:v>
                </c:pt>
                <c:pt idx="22699">
                  <c:v>0.34618599999999999</c:v>
                </c:pt>
                <c:pt idx="22700">
                  <c:v>0.34280100000000002</c:v>
                </c:pt>
                <c:pt idx="22701">
                  <c:v>0.34854400000000002</c:v>
                </c:pt>
                <c:pt idx="22702">
                  <c:v>0.34475299999999998</c:v>
                </c:pt>
                <c:pt idx="22703">
                  <c:v>0.339028</c:v>
                </c:pt>
                <c:pt idx="22704">
                  <c:v>0.35105999999999998</c:v>
                </c:pt>
                <c:pt idx="22705">
                  <c:v>0.34761999999999998</c:v>
                </c:pt>
                <c:pt idx="22706">
                  <c:v>0.34060000000000001</c:v>
                </c:pt>
                <c:pt idx="22707">
                  <c:v>0.33809400000000001</c:v>
                </c:pt>
                <c:pt idx="22708">
                  <c:v>0.34196900000000002</c:v>
                </c:pt>
                <c:pt idx="22709">
                  <c:v>0.35138399999999997</c:v>
                </c:pt>
                <c:pt idx="22710">
                  <c:v>0.33835300000000001</c:v>
                </c:pt>
                <c:pt idx="22711">
                  <c:v>0.33553300000000003</c:v>
                </c:pt>
                <c:pt idx="22712">
                  <c:v>0.33566200000000002</c:v>
                </c:pt>
                <c:pt idx="22713">
                  <c:v>0.33927800000000002</c:v>
                </c:pt>
                <c:pt idx="22714">
                  <c:v>0.33718799999999999</c:v>
                </c:pt>
                <c:pt idx="22715">
                  <c:v>0.34481800000000001</c:v>
                </c:pt>
                <c:pt idx="22716">
                  <c:v>0.34076699999999999</c:v>
                </c:pt>
                <c:pt idx="22717">
                  <c:v>0.339028</c:v>
                </c:pt>
                <c:pt idx="22718">
                  <c:v>0.34790599999999999</c:v>
                </c:pt>
                <c:pt idx="22719">
                  <c:v>0.33766000000000002</c:v>
                </c:pt>
                <c:pt idx="22720">
                  <c:v>0.34221000000000001</c:v>
                </c:pt>
                <c:pt idx="22721">
                  <c:v>0.34912700000000002</c:v>
                </c:pt>
                <c:pt idx="22722">
                  <c:v>0.34154400000000001</c:v>
                </c:pt>
                <c:pt idx="22723">
                  <c:v>0.34293099999999999</c:v>
                </c:pt>
                <c:pt idx="22724">
                  <c:v>0.34677799999999998</c:v>
                </c:pt>
                <c:pt idx="22725">
                  <c:v>0.32954899999999998</c:v>
                </c:pt>
                <c:pt idx="22726">
                  <c:v>0.33919500000000002</c:v>
                </c:pt>
                <c:pt idx="22727">
                  <c:v>0.34379999999999999</c:v>
                </c:pt>
                <c:pt idx="22728">
                  <c:v>0.35083799999999998</c:v>
                </c:pt>
                <c:pt idx="22729">
                  <c:v>0.34785100000000002</c:v>
                </c:pt>
                <c:pt idx="22730">
                  <c:v>0.34731400000000001</c:v>
                </c:pt>
                <c:pt idx="22731">
                  <c:v>0.34290300000000001</c:v>
                </c:pt>
                <c:pt idx="22732">
                  <c:v>0.34602899999999998</c:v>
                </c:pt>
                <c:pt idx="22733">
                  <c:v>0.346084</c:v>
                </c:pt>
                <c:pt idx="22734">
                  <c:v>0.34581600000000001</c:v>
                </c:pt>
                <c:pt idx="22735">
                  <c:v>0.35194799999999998</c:v>
                </c:pt>
                <c:pt idx="22736">
                  <c:v>0.34064699999999998</c:v>
                </c:pt>
                <c:pt idx="22737">
                  <c:v>0.34269100000000002</c:v>
                </c:pt>
                <c:pt idx="22738">
                  <c:v>0.33901900000000001</c:v>
                </c:pt>
                <c:pt idx="22739">
                  <c:v>0.34559400000000001</c:v>
                </c:pt>
                <c:pt idx="22740">
                  <c:v>0.33786300000000002</c:v>
                </c:pt>
                <c:pt idx="22741">
                  <c:v>0.34238499999999999</c:v>
                </c:pt>
                <c:pt idx="22742">
                  <c:v>0.34703699999999998</c:v>
                </c:pt>
                <c:pt idx="22743">
                  <c:v>0.33576400000000001</c:v>
                </c:pt>
                <c:pt idx="22744">
                  <c:v>0.341609</c:v>
                </c:pt>
                <c:pt idx="22745">
                  <c:v>0.34851700000000002</c:v>
                </c:pt>
                <c:pt idx="22746">
                  <c:v>0.34347699999999998</c:v>
                </c:pt>
                <c:pt idx="22747">
                  <c:v>0.34400399999999998</c:v>
                </c:pt>
                <c:pt idx="22748">
                  <c:v>0.33598600000000001</c:v>
                </c:pt>
                <c:pt idx="22749">
                  <c:v>0.34706500000000001</c:v>
                </c:pt>
                <c:pt idx="22750">
                  <c:v>0.33871400000000002</c:v>
                </c:pt>
                <c:pt idx="22751">
                  <c:v>0.33396100000000001</c:v>
                </c:pt>
                <c:pt idx="22752">
                  <c:v>0.34618599999999999</c:v>
                </c:pt>
                <c:pt idx="22753">
                  <c:v>0.34422599999999998</c:v>
                </c:pt>
                <c:pt idx="22754">
                  <c:v>0.35126299999999999</c:v>
                </c:pt>
                <c:pt idx="22755">
                  <c:v>0.33502399999999999</c:v>
                </c:pt>
                <c:pt idx="22756">
                  <c:v>0.33723399999999998</c:v>
                </c:pt>
                <c:pt idx="22757">
                  <c:v>0.346445</c:v>
                </c:pt>
                <c:pt idx="22758">
                  <c:v>0.33782600000000002</c:v>
                </c:pt>
                <c:pt idx="22759">
                  <c:v>0.35345500000000002</c:v>
                </c:pt>
                <c:pt idx="22760">
                  <c:v>0.34050799999999998</c:v>
                </c:pt>
                <c:pt idx="22761">
                  <c:v>0.34048</c:v>
                </c:pt>
                <c:pt idx="22762">
                  <c:v>0.34254299999999999</c:v>
                </c:pt>
                <c:pt idx="22763">
                  <c:v>0.34681499999999998</c:v>
                </c:pt>
                <c:pt idx="22764">
                  <c:v>0.33767799999999998</c:v>
                </c:pt>
                <c:pt idx="22765">
                  <c:v>0.34780499999999998</c:v>
                </c:pt>
                <c:pt idx="22766">
                  <c:v>0.33500600000000003</c:v>
                </c:pt>
                <c:pt idx="22767">
                  <c:v>0.352466</c:v>
                </c:pt>
                <c:pt idx="22768">
                  <c:v>0.35310399999999997</c:v>
                </c:pt>
                <c:pt idx="22769">
                  <c:v>0.34129399999999999</c:v>
                </c:pt>
                <c:pt idx="22770">
                  <c:v>0.34449400000000002</c:v>
                </c:pt>
                <c:pt idx="22771">
                  <c:v>0.344808</c:v>
                </c:pt>
                <c:pt idx="22772">
                  <c:v>0.33866800000000002</c:v>
                </c:pt>
                <c:pt idx="22773">
                  <c:v>0.337059</c:v>
                </c:pt>
                <c:pt idx="22774">
                  <c:v>0.34113700000000002</c:v>
                </c:pt>
                <c:pt idx="22775">
                  <c:v>0.33756700000000001</c:v>
                </c:pt>
                <c:pt idx="22776">
                  <c:v>0.340055</c:v>
                </c:pt>
                <c:pt idx="22777">
                  <c:v>0.33604099999999998</c:v>
                </c:pt>
                <c:pt idx="22778">
                  <c:v>0.33597700000000003</c:v>
                </c:pt>
                <c:pt idx="22779">
                  <c:v>0.34704600000000002</c:v>
                </c:pt>
                <c:pt idx="22780">
                  <c:v>0.34843299999999999</c:v>
                </c:pt>
                <c:pt idx="22781">
                  <c:v>0.353686</c:v>
                </c:pt>
                <c:pt idx="22782">
                  <c:v>0.34767500000000001</c:v>
                </c:pt>
                <c:pt idx="22783">
                  <c:v>0.34841499999999997</c:v>
                </c:pt>
                <c:pt idx="22784">
                  <c:v>0.34139599999999998</c:v>
                </c:pt>
                <c:pt idx="22785">
                  <c:v>0.35312199999999999</c:v>
                </c:pt>
                <c:pt idx="22786">
                  <c:v>0.34527099999999999</c:v>
                </c:pt>
                <c:pt idx="22787">
                  <c:v>0.34202500000000002</c:v>
                </c:pt>
                <c:pt idx="22788">
                  <c:v>0.34468799999999999</c:v>
                </c:pt>
                <c:pt idx="22789">
                  <c:v>0.33778900000000001</c:v>
                </c:pt>
                <c:pt idx="22790">
                  <c:v>0.35124499999999997</c:v>
                </c:pt>
                <c:pt idx="22791">
                  <c:v>0.35020000000000001</c:v>
                </c:pt>
                <c:pt idx="22792">
                  <c:v>0.35270600000000002</c:v>
                </c:pt>
                <c:pt idx="22793">
                  <c:v>0.33473700000000001</c:v>
                </c:pt>
                <c:pt idx="22794">
                  <c:v>0.34004600000000001</c:v>
                </c:pt>
                <c:pt idx="22795">
                  <c:v>0.344642</c:v>
                </c:pt>
                <c:pt idx="22796">
                  <c:v>0.34335599999999999</c:v>
                </c:pt>
                <c:pt idx="22797">
                  <c:v>0.34465099999999999</c:v>
                </c:pt>
                <c:pt idx="22798">
                  <c:v>0.34140500000000001</c:v>
                </c:pt>
                <c:pt idx="22799">
                  <c:v>0.33785399999999999</c:v>
                </c:pt>
                <c:pt idx="22800">
                  <c:v>0.34731400000000001</c:v>
                </c:pt>
                <c:pt idx="22801">
                  <c:v>0.345308</c:v>
                </c:pt>
                <c:pt idx="22802">
                  <c:v>0.35033900000000001</c:v>
                </c:pt>
                <c:pt idx="22803">
                  <c:v>0.35286299999999998</c:v>
                </c:pt>
                <c:pt idx="22804">
                  <c:v>0.34986699999999998</c:v>
                </c:pt>
                <c:pt idx="22805">
                  <c:v>0.34971000000000002</c:v>
                </c:pt>
                <c:pt idx="22806">
                  <c:v>0.35003299999999998</c:v>
                </c:pt>
                <c:pt idx="22807">
                  <c:v>0.35243799999999997</c:v>
                </c:pt>
                <c:pt idx="22808">
                  <c:v>0.337059</c:v>
                </c:pt>
                <c:pt idx="22809">
                  <c:v>0.338584</c:v>
                </c:pt>
                <c:pt idx="22810">
                  <c:v>0.33732699999999999</c:v>
                </c:pt>
                <c:pt idx="22811">
                  <c:v>0.34640799999999999</c:v>
                </c:pt>
                <c:pt idx="22812">
                  <c:v>0.35520299999999999</c:v>
                </c:pt>
                <c:pt idx="22813">
                  <c:v>0.34195999999999999</c:v>
                </c:pt>
                <c:pt idx="22814">
                  <c:v>0.34827599999999997</c:v>
                </c:pt>
                <c:pt idx="22815">
                  <c:v>0.35181800000000002</c:v>
                </c:pt>
                <c:pt idx="22816">
                  <c:v>0.33946300000000001</c:v>
                </c:pt>
                <c:pt idx="22817">
                  <c:v>0.342949</c:v>
                </c:pt>
                <c:pt idx="22818">
                  <c:v>0.34402199999999999</c:v>
                </c:pt>
                <c:pt idx="22819">
                  <c:v>0.34340300000000001</c:v>
                </c:pt>
                <c:pt idx="22820">
                  <c:v>0.33643899999999999</c:v>
                </c:pt>
                <c:pt idx="22821">
                  <c:v>0.34118300000000001</c:v>
                </c:pt>
                <c:pt idx="22822">
                  <c:v>0.345252</c:v>
                </c:pt>
                <c:pt idx="22823">
                  <c:v>0.34307900000000002</c:v>
                </c:pt>
                <c:pt idx="22824">
                  <c:v>0.33235100000000001</c:v>
                </c:pt>
                <c:pt idx="22825">
                  <c:v>0.34448499999999999</c:v>
                </c:pt>
                <c:pt idx="22826">
                  <c:v>0.34023999999999999</c:v>
                </c:pt>
                <c:pt idx="22827">
                  <c:v>0.34811900000000001</c:v>
                </c:pt>
                <c:pt idx="22828">
                  <c:v>0.35033900000000001</c:v>
                </c:pt>
                <c:pt idx="22829">
                  <c:v>0.34871099999999999</c:v>
                </c:pt>
                <c:pt idx="22830">
                  <c:v>0.34142400000000001</c:v>
                </c:pt>
                <c:pt idx="22831">
                  <c:v>0.33394200000000002</c:v>
                </c:pt>
                <c:pt idx="22832">
                  <c:v>0.34945100000000001</c:v>
                </c:pt>
                <c:pt idx="22833">
                  <c:v>0.34117399999999998</c:v>
                </c:pt>
                <c:pt idx="22834">
                  <c:v>0.34873900000000002</c:v>
                </c:pt>
                <c:pt idx="22835">
                  <c:v>0.350607</c:v>
                </c:pt>
                <c:pt idx="22836">
                  <c:v>0.33746500000000001</c:v>
                </c:pt>
                <c:pt idx="22837">
                  <c:v>0.33670699999999998</c:v>
                </c:pt>
                <c:pt idx="22838">
                  <c:v>0.34152500000000002</c:v>
                </c:pt>
                <c:pt idx="22839">
                  <c:v>0.33062200000000003</c:v>
                </c:pt>
                <c:pt idx="22840">
                  <c:v>0.335671</c:v>
                </c:pt>
                <c:pt idx="22841">
                  <c:v>0.34977399999999997</c:v>
                </c:pt>
                <c:pt idx="22842">
                  <c:v>0.34224700000000002</c:v>
                </c:pt>
                <c:pt idx="22843">
                  <c:v>0.34224700000000002</c:v>
                </c:pt>
                <c:pt idx="22844">
                  <c:v>0.34330100000000002</c:v>
                </c:pt>
                <c:pt idx="22845">
                  <c:v>0.33893600000000002</c:v>
                </c:pt>
                <c:pt idx="22846">
                  <c:v>0.33561600000000003</c:v>
                </c:pt>
                <c:pt idx="22847">
                  <c:v>0.35420400000000002</c:v>
                </c:pt>
                <c:pt idx="22848">
                  <c:v>0.34705599999999998</c:v>
                </c:pt>
                <c:pt idx="22849">
                  <c:v>0.34488200000000002</c:v>
                </c:pt>
                <c:pt idx="22850">
                  <c:v>0.34246900000000002</c:v>
                </c:pt>
                <c:pt idx="22851">
                  <c:v>0.34015699999999999</c:v>
                </c:pt>
                <c:pt idx="22852">
                  <c:v>0.35087499999999999</c:v>
                </c:pt>
                <c:pt idx="22853">
                  <c:v>0.34992200000000001</c:v>
                </c:pt>
                <c:pt idx="22854">
                  <c:v>0.34243200000000001</c:v>
                </c:pt>
                <c:pt idx="22855">
                  <c:v>0.339777</c:v>
                </c:pt>
                <c:pt idx="22856">
                  <c:v>0.34853499999999998</c:v>
                </c:pt>
                <c:pt idx="22857">
                  <c:v>0.33912999999999999</c:v>
                </c:pt>
                <c:pt idx="22858">
                  <c:v>0.34577000000000002</c:v>
                </c:pt>
                <c:pt idx="22859">
                  <c:v>0.33901900000000001</c:v>
                </c:pt>
                <c:pt idx="22860">
                  <c:v>0.34152500000000002</c:v>
                </c:pt>
                <c:pt idx="22861">
                  <c:v>0.33870499999999998</c:v>
                </c:pt>
                <c:pt idx="22862">
                  <c:v>0.340277</c:v>
                </c:pt>
                <c:pt idx="22863">
                  <c:v>0.347472</c:v>
                </c:pt>
                <c:pt idx="22864">
                  <c:v>0.34186699999999998</c:v>
                </c:pt>
                <c:pt idx="22865">
                  <c:v>0.34692600000000001</c:v>
                </c:pt>
                <c:pt idx="22866">
                  <c:v>0.34856300000000001</c:v>
                </c:pt>
                <c:pt idx="22867">
                  <c:v>0.34990399999999999</c:v>
                </c:pt>
                <c:pt idx="22868">
                  <c:v>0.34616799999999998</c:v>
                </c:pt>
                <c:pt idx="22869">
                  <c:v>0.33513500000000002</c:v>
                </c:pt>
                <c:pt idx="22870">
                  <c:v>0.34374500000000002</c:v>
                </c:pt>
                <c:pt idx="22871">
                  <c:v>0.338501</c:v>
                </c:pt>
                <c:pt idx="22872">
                  <c:v>0.32656200000000002</c:v>
                </c:pt>
                <c:pt idx="22873">
                  <c:v>0.34158100000000002</c:v>
                </c:pt>
                <c:pt idx="22874">
                  <c:v>0.34503</c:v>
                </c:pt>
                <c:pt idx="22875">
                  <c:v>0.34037899999999999</c:v>
                </c:pt>
                <c:pt idx="22876">
                  <c:v>0.338335</c:v>
                </c:pt>
                <c:pt idx="22877">
                  <c:v>0.33918599999999999</c:v>
                </c:pt>
                <c:pt idx="22878">
                  <c:v>0.34176600000000001</c:v>
                </c:pt>
                <c:pt idx="22879">
                  <c:v>0.33911200000000002</c:v>
                </c:pt>
                <c:pt idx="22880">
                  <c:v>0.341451</c:v>
                </c:pt>
                <c:pt idx="22881">
                  <c:v>0.34304200000000001</c:v>
                </c:pt>
                <c:pt idx="22882">
                  <c:v>0.33827000000000002</c:v>
                </c:pt>
                <c:pt idx="22883">
                  <c:v>0.34454899999999999</c:v>
                </c:pt>
                <c:pt idx="22884">
                  <c:v>0.33815899999999999</c:v>
                </c:pt>
                <c:pt idx="22885">
                  <c:v>0.35102299999999997</c:v>
                </c:pt>
                <c:pt idx="22886">
                  <c:v>0.333702</c:v>
                </c:pt>
                <c:pt idx="22887">
                  <c:v>0.33883400000000002</c:v>
                </c:pt>
                <c:pt idx="22888">
                  <c:v>0.34657500000000002</c:v>
                </c:pt>
                <c:pt idx="22889">
                  <c:v>0.339611</c:v>
                </c:pt>
                <c:pt idx="22890">
                  <c:v>0.34661199999999998</c:v>
                </c:pt>
                <c:pt idx="22891">
                  <c:v>0.34275499999999998</c:v>
                </c:pt>
                <c:pt idx="22892">
                  <c:v>0.34010099999999999</c:v>
                </c:pt>
                <c:pt idx="22893">
                  <c:v>0.34384599999999998</c:v>
                </c:pt>
                <c:pt idx="22894">
                  <c:v>0.33932400000000001</c:v>
                </c:pt>
                <c:pt idx="22895">
                  <c:v>0.33596700000000002</c:v>
                </c:pt>
                <c:pt idx="22896">
                  <c:v>0.34065600000000001</c:v>
                </c:pt>
                <c:pt idx="22897">
                  <c:v>0.351744</c:v>
                </c:pt>
                <c:pt idx="22898">
                  <c:v>0.33873199999999998</c:v>
                </c:pt>
                <c:pt idx="22899">
                  <c:v>0.338862</c:v>
                </c:pt>
                <c:pt idx="22900">
                  <c:v>0.33441399999999999</c:v>
                </c:pt>
                <c:pt idx="22901">
                  <c:v>0.33845500000000001</c:v>
                </c:pt>
                <c:pt idx="22902">
                  <c:v>0.348138</c:v>
                </c:pt>
                <c:pt idx="22903">
                  <c:v>0.342219</c:v>
                </c:pt>
                <c:pt idx="22904">
                  <c:v>0.33387699999999998</c:v>
                </c:pt>
                <c:pt idx="22905">
                  <c:v>0.342663</c:v>
                </c:pt>
                <c:pt idx="22906">
                  <c:v>0.34165499999999999</c:v>
                </c:pt>
                <c:pt idx="22907">
                  <c:v>0.33856599999999998</c:v>
                </c:pt>
                <c:pt idx="22908">
                  <c:v>0.33747500000000002</c:v>
                </c:pt>
                <c:pt idx="22909">
                  <c:v>0.33455200000000002</c:v>
                </c:pt>
                <c:pt idx="22910">
                  <c:v>0.33684599999999998</c:v>
                </c:pt>
                <c:pt idx="22911">
                  <c:v>0.33525500000000003</c:v>
                </c:pt>
                <c:pt idx="22912">
                  <c:v>0.33823300000000001</c:v>
                </c:pt>
                <c:pt idx="22913">
                  <c:v>0.34482699999999999</c:v>
                </c:pt>
                <c:pt idx="22914">
                  <c:v>0.33920400000000001</c:v>
                </c:pt>
                <c:pt idx="22915">
                  <c:v>0.34129399999999999</c:v>
                </c:pt>
                <c:pt idx="22916">
                  <c:v>0.33203700000000003</c:v>
                </c:pt>
                <c:pt idx="22917">
                  <c:v>0.33846399999999999</c:v>
                </c:pt>
                <c:pt idx="22918">
                  <c:v>0.34521499999999999</c:v>
                </c:pt>
                <c:pt idx="22919">
                  <c:v>0.34551999999999999</c:v>
                </c:pt>
                <c:pt idx="22920">
                  <c:v>0.34157199999999999</c:v>
                </c:pt>
                <c:pt idx="22921">
                  <c:v>0.34204299999999999</c:v>
                </c:pt>
                <c:pt idx="22922">
                  <c:v>0.34047100000000002</c:v>
                </c:pt>
                <c:pt idx="22923">
                  <c:v>0.331538</c:v>
                </c:pt>
                <c:pt idx="22924">
                  <c:v>0.33261000000000002</c:v>
                </c:pt>
                <c:pt idx="22925">
                  <c:v>0.34244999999999998</c:v>
                </c:pt>
                <c:pt idx="22926">
                  <c:v>0.33781699999999998</c:v>
                </c:pt>
                <c:pt idx="22927">
                  <c:v>0.33778000000000002</c:v>
                </c:pt>
                <c:pt idx="22928">
                  <c:v>0.34774899999999997</c:v>
                </c:pt>
                <c:pt idx="22929">
                  <c:v>0.34202500000000002</c:v>
                </c:pt>
                <c:pt idx="22930">
                  <c:v>0.33733600000000002</c:v>
                </c:pt>
                <c:pt idx="22931">
                  <c:v>0.33694800000000003</c:v>
                </c:pt>
                <c:pt idx="22932">
                  <c:v>0.33978700000000001</c:v>
                </c:pt>
                <c:pt idx="22933">
                  <c:v>0.34529799999999999</c:v>
                </c:pt>
                <c:pt idx="22934">
                  <c:v>0.32862400000000003</c:v>
                </c:pt>
                <c:pt idx="22935">
                  <c:v>0.34281099999999998</c:v>
                </c:pt>
                <c:pt idx="22936">
                  <c:v>0.33835300000000001</c:v>
                </c:pt>
                <c:pt idx="22937">
                  <c:v>0.34319</c:v>
                </c:pt>
                <c:pt idx="22938">
                  <c:v>0.33760400000000002</c:v>
                </c:pt>
                <c:pt idx="22939">
                  <c:v>0.333785</c:v>
                </c:pt>
                <c:pt idx="22940">
                  <c:v>0.343393</c:v>
                </c:pt>
                <c:pt idx="22941">
                  <c:v>0.33813100000000001</c:v>
                </c:pt>
                <c:pt idx="22942">
                  <c:v>0.34293099999999999</c:v>
                </c:pt>
                <c:pt idx="22943">
                  <c:v>0.33115800000000001</c:v>
                </c:pt>
                <c:pt idx="22944">
                  <c:v>0.342949</c:v>
                </c:pt>
                <c:pt idx="22945">
                  <c:v>0.331399</c:v>
                </c:pt>
                <c:pt idx="22946">
                  <c:v>0.33676299999999998</c:v>
                </c:pt>
                <c:pt idx="22947">
                  <c:v>0.34651900000000002</c:v>
                </c:pt>
                <c:pt idx="22948">
                  <c:v>0.34461399999999998</c:v>
                </c:pt>
                <c:pt idx="22949">
                  <c:v>0.33226800000000001</c:v>
                </c:pt>
                <c:pt idx="22950">
                  <c:v>0.34349499999999999</c:v>
                </c:pt>
                <c:pt idx="22951">
                  <c:v>0.34412399999999999</c:v>
                </c:pt>
                <c:pt idx="22952">
                  <c:v>0.33889900000000001</c:v>
                </c:pt>
                <c:pt idx="22953">
                  <c:v>0.33629100000000001</c:v>
                </c:pt>
                <c:pt idx="22954">
                  <c:v>0.33634599999999998</c:v>
                </c:pt>
                <c:pt idx="22955">
                  <c:v>0.33904699999999999</c:v>
                </c:pt>
                <c:pt idx="22956">
                  <c:v>0.334007</c:v>
                </c:pt>
                <c:pt idx="22957">
                  <c:v>0.34338400000000002</c:v>
                </c:pt>
                <c:pt idx="22958">
                  <c:v>0.33801999999999999</c:v>
                </c:pt>
                <c:pt idx="22959">
                  <c:v>0.342617</c:v>
                </c:pt>
                <c:pt idx="22960">
                  <c:v>0.34024900000000002</c:v>
                </c:pt>
                <c:pt idx="22961">
                  <c:v>0.330428</c:v>
                </c:pt>
                <c:pt idx="22962">
                  <c:v>0.34130300000000002</c:v>
                </c:pt>
                <c:pt idx="22963">
                  <c:v>0.336698</c:v>
                </c:pt>
                <c:pt idx="22964">
                  <c:v>0.34783199999999997</c:v>
                </c:pt>
                <c:pt idx="22965">
                  <c:v>0.34446599999999999</c:v>
                </c:pt>
                <c:pt idx="22966">
                  <c:v>0.34241300000000002</c:v>
                </c:pt>
                <c:pt idx="22967">
                  <c:v>0.33988800000000002</c:v>
                </c:pt>
                <c:pt idx="22968">
                  <c:v>0.34656500000000001</c:v>
                </c:pt>
                <c:pt idx="22969">
                  <c:v>0.33261000000000002</c:v>
                </c:pt>
                <c:pt idx="22970">
                  <c:v>0.34394799999999998</c:v>
                </c:pt>
                <c:pt idx="22971">
                  <c:v>0.34068399999999999</c:v>
                </c:pt>
                <c:pt idx="22972">
                  <c:v>0.33273999999999998</c:v>
                </c:pt>
                <c:pt idx="22973">
                  <c:v>0.33438600000000002</c:v>
                </c:pt>
                <c:pt idx="22974">
                  <c:v>0.34471600000000002</c:v>
                </c:pt>
                <c:pt idx="22975">
                  <c:v>0.33917599999999998</c:v>
                </c:pt>
                <c:pt idx="22976">
                  <c:v>0.34011000000000002</c:v>
                </c:pt>
                <c:pt idx="22977">
                  <c:v>0.340194</c:v>
                </c:pt>
                <c:pt idx="22978">
                  <c:v>0.34744399999999998</c:v>
                </c:pt>
                <c:pt idx="22979">
                  <c:v>0.339611</c:v>
                </c:pt>
                <c:pt idx="22980">
                  <c:v>0.340055</c:v>
                </c:pt>
                <c:pt idx="22981">
                  <c:v>0.34995900000000002</c:v>
                </c:pt>
                <c:pt idx="22982">
                  <c:v>0.346279</c:v>
                </c:pt>
                <c:pt idx="22983">
                  <c:v>0.33360000000000001</c:v>
                </c:pt>
                <c:pt idx="22984">
                  <c:v>0.33964800000000001</c:v>
                </c:pt>
                <c:pt idx="22985">
                  <c:v>0.33216600000000002</c:v>
                </c:pt>
                <c:pt idx="22986">
                  <c:v>0.34668599999999999</c:v>
                </c:pt>
                <c:pt idx="22987">
                  <c:v>0.34021200000000001</c:v>
                </c:pt>
                <c:pt idx="22988">
                  <c:v>0.34638000000000002</c:v>
                </c:pt>
                <c:pt idx="22989">
                  <c:v>0.33885300000000002</c:v>
                </c:pt>
                <c:pt idx="22990">
                  <c:v>0.340721</c:v>
                </c:pt>
                <c:pt idx="22991">
                  <c:v>0.33236100000000002</c:v>
                </c:pt>
                <c:pt idx="22992">
                  <c:v>0.33982400000000001</c:v>
                </c:pt>
                <c:pt idx="22993">
                  <c:v>0.32869799999999999</c:v>
                </c:pt>
                <c:pt idx="22994">
                  <c:v>0.33549600000000002</c:v>
                </c:pt>
                <c:pt idx="22995">
                  <c:v>0.33628200000000003</c:v>
                </c:pt>
                <c:pt idx="22996">
                  <c:v>0.33699400000000002</c:v>
                </c:pt>
                <c:pt idx="22997">
                  <c:v>0.33265699999999998</c:v>
                </c:pt>
                <c:pt idx="22998">
                  <c:v>0.33651300000000001</c:v>
                </c:pt>
                <c:pt idx="22999">
                  <c:v>0.34667599999999998</c:v>
                </c:pt>
                <c:pt idx="23000">
                  <c:v>0.34748099999999998</c:v>
                </c:pt>
                <c:pt idx="23001">
                  <c:v>0.34762900000000002</c:v>
                </c:pt>
                <c:pt idx="23002">
                  <c:v>0.34067399999999998</c:v>
                </c:pt>
                <c:pt idx="23003">
                  <c:v>0.33423799999999998</c:v>
                </c:pt>
                <c:pt idx="23004">
                  <c:v>0.332148</c:v>
                </c:pt>
                <c:pt idx="23005">
                  <c:v>0.33762300000000001</c:v>
                </c:pt>
                <c:pt idx="23006">
                  <c:v>0.33941700000000002</c:v>
                </c:pt>
                <c:pt idx="23007">
                  <c:v>0.34681499999999998</c:v>
                </c:pt>
                <c:pt idx="23008">
                  <c:v>0.345391</c:v>
                </c:pt>
                <c:pt idx="23009">
                  <c:v>0.33397900000000003</c:v>
                </c:pt>
                <c:pt idx="23010">
                  <c:v>0.330428</c:v>
                </c:pt>
                <c:pt idx="23011">
                  <c:v>0.33726200000000001</c:v>
                </c:pt>
                <c:pt idx="23012">
                  <c:v>0.33311000000000002</c:v>
                </c:pt>
                <c:pt idx="23013">
                  <c:v>0.33901900000000001</c:v>
                </c:pt>
                <c:pt idx="23014">
                  <c:v>0.33890799999999999</c:v>
                </c:pt>
                <c:pt idx="23015">
                  <c:v>0.34270899999999999</c:v>
                </c:pt>
                <c:pt idx="23016">
                  <c:v>0.33596700000000002</c:v>
                </c:pt>
                <c:pt idx="23017">
                  <c:v>0.33541199999999999</c:v>
                </c:pt>
                <c:pt idx="23018">
                  <c:v>0.34556700000000001</c:v>
                </c:pt>
                <c:pt idx="23019">
                  <c:v>0.33495900000000001</c:v>
                </c:pt>
                <c:pt idx="23020">
                  <c:v>0.33560699999999999</c:v>
                </c:pt>
                <c:pt idx="23021">
                  <c:v>0.33856599999999998</c:v>
                </c:pt>
                <c:pt idx="23022">
                  <c:v>0.34037899999999999</c:v>
                </c:pt>
                <c:pt idx="23023">
                  <c:v>0.329374</c:v>
                </c:pt>
                <c:pt idx="23024">
                  <c:v>0.33578200000000002</c:v>
                </c:pt>
                <c:pt idx="23025">
                  <c:v>0.34099800000000002</c:v>
                </c:pt>
                <c:pt idx="23026">
                  <c:v>0.33576400000000001</c:v>
                </c:pt>
                <c:pt idx="23027">
                  <c:v>0.34359699999999999</c:v>
                </c:pt>
                <c:pt idx="23028">
                  <c:v>0.33812199999999998</c:v>
                </c:pt>
                <c:pt idx="23029">
                  <c:v>0.33155600000000002</c:v>
                </c:pt>
                <c:pt idx="23030">
                  <c:v>0.34344000000000002</c:v>
                </c:pt>
                <c:pt idx="23031">
                  <c:v>0.33388699999999999</c:v>
                </c:pt>
                <c:pt idx="23032">
                  <c:v>0.33330399999999999</c:v>
                </c:pt>
                <c:pt idx="23033">
                  <c:v>0.33773399999999998</c:v>
                </c:pt>
                <c:pt idx="23034">
                  <c:v>0.33553300000000003</c:v>
                </c:pt>
                <c:pt idx="23035">
                  <c:v>0.33114900000000003</c:v>
                </c:pt>
                <c:pt idx="23036">
                  <c:v>0.33202799999999999</c:v>
                </c:pt>
                <c:pt idx="23037">
                  <c:v>0.343893</c:v>
                </c:pt>
                <c:pt idx="23038">
                  <c:v>0.32738499999999998</c:v>
                </c:pt>
                <c:pt idx="23039">
                  <c:v>0.33387699999999998</c:v>
                </c:pt>
                <c:pt idx="23040">
                  <c:v>0.329096</c:v>
                </c:pt>
                <c:pt idx="23041">
                  <c:v>0.33035399999999998</c:v>
                </c:pt>
                <c:pt idx="23042">
                  <c:v>0.33463599999999999</c:v>
                </c:pt>
                <c:pt idx="23043">
                  <c:v>0.330872</c:v>
                </c:pt>
                <c:pt idx="23044">
                  <c:v>0.33577299999999999</c:v>
                </c:pt>
                <c:pt idx="23045">
                  <c:v>0.34205200000000002</c:v>
                </c:pt>
                <c:pt idx="23046">
                  <c:v>0.33335900000000002</c:v>
                </c:pt>
                <c:pt idx="23047">
                  <c:v>0.33710499999999999</c:v>
                </c:pt>
                <c:pt idx="23048">
                  <c:v>0.33716000000000002</c:v>
                </c:pt>
                <c:pt idx="23049">
                  <c:v>0.33681800000000001</c:v>
                </c:pt>
                <c:pt idx="23050">
                  <c:v>0.33994400000000002</c:v>
                </c:pt>
                <c:pt idx="23051">
                  <c:v>0.337613</c:v>
                </c:pt>
                <c:pt idx="23052">
                  <c:v>0.337808</c:v>
                </c:pt>
                <c:pt idx="23053">
                  <c:v>0.32994699999999999</c:v>
                </c:pt>
                <c:pt idx="23054">
                  <c:v>0.33495900000000001</c:v>
                </c:pt>
                <c:pt idx="23055">
                  <c:v>0.33940799999999999</c:v>
                </c:pt>
                <c:pt idx="23056">
                  <c:v>0.34401300000000001</c:v>
                </c:pt>
                <c:pt idx="23057">
                  <c:v>0.33521800000000002</c:v>
                </c:pt>
                <c:pt idx="23058">
                  <c:v>0.344281</c:v>
                </c:pt>
                <c:pt idx="23059">
                  <c:v>0.33011299999999999</c:v>
                </c:pt>
                <c:pt idx="23060">
                  <c:v>0.32674700000000001</c:v>
                </c:pt>
                <c:pt idx="23061">
                  <c:v>0.333424</c:v>
                </c:pt>
                <c:pt idx="23062">
                  <c:v>0.32568399999999997</c:v>
                </c:pt>
                <c:pt idx="23063">
                  <c:v>0.329706</c:v>
                </c:pt>
                <c:pt idx="23064">
                  <c:v>0.33738200000000002</c:v>
                </c:pt>
                <c:pt idx="23065">
                  <c:v>0.33435799999999999</c:v>
                </c:pt>
                <c:pt idx="23066">
                  <c:v>0.34046199999999999</c:v>
                </c:pt>
                <c:pt idx="23067">
                  <c:v>0.33119500000000002</c:v>
                </c:pt>
                <c:pt idx="23068">
                  <c:v>0.33737299999999998</c:v>
                </c:pt>
                <c:pt idx="23069">
                  <c:v>0.33653100000000002</c:v>
                </c:pt>
                <c:pt idx="23070">
                  <c:v>0.34039700000000001</c:v>
                </c:pt>
                <c:pt idx="23071">
                  <c:v>0.33788200000000002</c:v>
                </c:pt>
                <c:pt idx="23072">
                  <c:v>0.34254299999999999</c:v>
                </c:pt>
                <c:pt idx="23073">
                  <c:v>0.32957700000000001</c:v>
                </c:pt>
                <c:pt idx="23074">
                  <c:v>0.341109</c:v>
                </c:pt>
                <c:pt idx="23075">
                  <c:v>0.341951</c:v>
                </c:pt>
                <c:pt idx="23076">
                  <c:v>0.33080700000000002</c:v>
                </c:pt>
                <c:pt idx="23077">
                  <c:v>0.33653100000000002</c:v>
                </c:pt>
                <c:pt idx="23078">
                  <c:v>0.33691100000000002</c:v>
                </c:pt>
                <c:pt idx="23079">
                  <c:v>0.331177</c:v>
                </c:pt>
                <c:pt idx="23080">
                  <c:v>0.33998099999999998</c:v>
                </c:pt>
                <c:pt idx="23081">
                  <c:v>0.33630900000000002</c:v>
                </c:pt>
                <c:pt idx="23082">
                  <c:v>0.32874500000000001</c:v>
                </c:pt>
                <c:pt idx="23083">
                  <c:v>0.33233299999999999</c:v>
                </c:pt>
                <c:pt idx="23084">
                  <c:v>0.33459899999999998</c:v>
                </c:pt>
                <c:pt idx="23085">
                  <c:v>0.34381</c:v>
                </c:pt>
                <c:pt idx="23086">
                  <c:v>0.32956800000000003</c:v>
                </c:pt>
                <c:pt idx="23087">
                  <c:v>0.33455200000000002</c:v>
                </c:pt>
                <c:pt idx="23088">
                  <c:v>0.328403</c:v>
                </c:pt>
                <c:pt idx="23089">
                  <c:v>0.336032</c:v>
                </c:pt>
                <c:pt idx="23090">
                  <c:v>0.33640199999999998</c:v>
                </c:pt>
                <c:pt idx="23091">
                  <c:v>0.333424</c:v>
                </c:pt>
                <c:pt idx="23092">
                  <c:v>0.33861200000000002</c:v>
                </c:pt>
                <c:pt idx="23093">
                  <c:v>0.33772400000000002</c:v>
                </c:pt>
                <c:pt idx="23094">
                  <c:v>0.328125</c:v>
                </c:pt>
                <c:pt idx="23095">
                  <c:v>0.33323900000000001</c:v>
                </c:pt>
                <c:pt idx="23096">
                  <c:v>0.335671</c:v>
                </c:pt>
                <c:pt idx="23097">
                  <c:v>0.32920700000000003</c:v>
                </c:pt>
                <c:pt idx="23098">
                  <c:v>0.33620800000000001</c:v>
                </c:pt>
                <c:pt idx="23099">
                  <c:v>0.327154</c:v>
                </c:pt>
                <c:pt idx="23100">
                  <c:v>0.32770899999999997</c:v>
                </c:pt>
                <c:pt idx="23101">
                  <c:v>0.34208899999999998</c:v>
                </c:pt>
                <c:pt idx="23102">
                  <c:v>0.33155600000000002</c:v>
                </c:pt>
                <c:pt idx="23103">
                  <c:v>0.33584700000000001</c:v>
                </c:pt>
                <c:pt idx="23104">
                  <c:v>0.33118599999999998</c:v>
                </c:pt>
                <c:pt idx="23105">
                  <c:v>0.340748</c:v>
                </c:pt>
                <c:pt idx="23106">
                  <c:v>0.33527400000000002</c:v>
                </c:pt>
                <c:pt idx="23107">
                  <c:v>0.334256</c:v>
                </c:pt>
                <c:pt idx="23108">
                  <c:v>0.33793699999999999</c:v>
                </c:pt>
                <c:pt idx="23109">
                  <c:v>0.33772400000000002</c:v>
                </c:pt>
                <c:pt idx="23110">
                  <c:v>0.33490399999999998</c:v>
                </c:pt>
                <c:pt idx="23111">
                  <c:v>0.34802699999999998</c:v>
                </c:pt>
                <c:pt idx="23112">
                  <c:v>0.32919799999999999</c:v>
                </c:pt>
                <c:pt idx="23113">
                  <c:v>0.325822</c:v>
                </c:pt>
                <c:pt idx="23114">
                  <c:v>0.32538800000000001</c:v>
                </c:pt>
                <c:pt idx="23115">
                  <c:v>0.33848299999999998</c:v>
                </c:pt>
                <c:pt idx="23116">
                  <c:v>0.32753300000000002</c:v>
                </c:pt>
                <c:pt idx="23117">
                  <c:v>0.34158100000000002</c:v>
                </c:pt>
                <c:pt idx="23118">
                  <c:v>0.33137100000000003</c:v>
                </c:pt>
                <c:pt idx="23119">
                  <c:v>0.344281</c:v>
                </c:pt>
                <c:pt idx="23120">
                  <c:v>0.32702500000000001</c:v>
                </c:pt>
                <c:pt idx="23121">
                  <c:v>0.33673500000000001</c:v>
                </c:pt>
                <c:pt idx="23122">
                  <c:v>0.33229599999999998</c:v>
                </c:pt>
                <c:pt idx="23123">
                  <c:v>0.324158</c:v>
                </c:pt>
                <c:pt idx="23124">
                  <c:v>0.32894800000000002</c:v>
                </c:pt>
                <c:pt idx="23125">
                  <c:v>0.33088099999999998</c:v>
                </c:pt>
                <c:pt idx="23126">
                  <c:v>0.32814399999999999</c:v>
                </c:pt>
                <c:pt idx="23127">
                  <c:v>0.327737</c:v>
                </c:pt>
                <c:pt idx="23128">
                  <c:v>0.32891999999999999</c:v>
                </c:pt>
                <c:pt idx="23129">
                  <c:v>0.33462599999999998</c:v>
                </c:pt>
                <c:pt idx="23130">
                  <c:v>0.334312</c:v>
                </c:pt>
                <c:pt idx="23131">
                  <c:v>0.34171000000000001</c:v>
                </c:pt>
                <c:pt idx="23132">
                  <c:v>0.33495900000000001</c:v>
                </c:pt>
                <c:pt idx="23133">
                  <c:v>0.33324799999999999</c:v>
                </c:pt>
                <c:pt idx="23134">
                  <c:v>0.335366</c:v>
                </c:pt>
                <c:pt idx="23135">
                  <c:v>0.33151000000000003</c:v>
                </c:pt>
                <c:pt idx="23136">
                  <c:v>0.34014699999999998</c:v>
                </c:pt>
                <c:pt idx="23137">
                  <c:v>0.336781</c:v>
                </c:pt>
                <c:pt idx="23138">
                  <c:v>0.32182699999999997</c:v>
                </c:pt>
                <c:pt idx="23139">
                  <c:v>0.332148</c:v>
                </c:pt>
                <c:pt idx="23140">
                  <c:v>0.33132499999999998</c:v>
                </c:pt>
                <c:pt idx="23141">
                  <c:v>0.33751199999999998</c:v>
                </c:pt>
                <c:pt idx="23142">
                  <c:v>0.33359100000000003</c:v>
                </c:pt>
                <c:pt idx="23143">
                  <c:v>0.325795</c:v>
                </c:pt>
                <c:pt idx="23144">
                  <c:v>0.32753300000000002</c:v>
                </c:pt>
                <c:pt idx="23145">
                  <c:v>0.330899</c:v>
                </c:pt>
                <c:pt idx="23146">
                  <c:v>0.33248100000000003</c:v>
                </c:pt>
                <c:pt idx="23147">
                  <c:v>0.33233299999999999</c:v>
                </c:pt>
                <c:pt idx="23148">
                  <c:v>0.330289</c:v>
                </c:pt>
                <c:pt idx="23149">
                  <c:v>0.33093600000000001</c:v>
                </c:pt>
                <c:pt idx="23150">
                  <c:v>0.32975300000000002</c:v>
                </c:pt>
                <c:pt idx="23151">
                  <c:v>0.33756700000000001</c:v>
                </c:pt>
                <c:pt idx="23152">
                  <c:v>0.32677499999999998</c:v>
                </c:pt>
                <c:pt idx="23153">
                  <c:v>0.33193499999999998</c:v>
                </c:pt>
                <c:pt idx="23154">
                  <c:v>0.334839</c:v>
                </c:pt>
                <c:pt idx="23155">
                  <c:v>0.331399</c:v>
                </c:pt>
                <c:pt idx="23156">
                  <c:v>0.33832600000000002</c:v>
                </c:pt>
                <c:pt idx="23157">
                  <c:v>0.32823600000000003</c:v>
                </c:pt>
                <c:pt idx="23158">
                  <c:v>0.33047399999999999</c:v>
                </c:pt>
                <c:pt idx="23159">
                  <c:v>0.33576400000000001</c:v>
                </c:pt>
                <c:pt idx="23160">
                  <c:v>0.329901</c:v>
                </c:pt>
                <c:pt idx="23161">
                  <c:v>0.33835300000000001</c:v>
                </c:pt>
                <c:pt idx="23162">
                  <c:v>0.340443</c:v>
                </c:pt>
                <c:pt idx="23163">
                  <c:v>0.32211400000000001</c:v>
                </c:pt>
                <c:pt idx="23164">
                  <c:v>0.32536900000000002</c:v>
                </c:pt>
                <c:pt idx="23165">
                  <c:v>0.33471000000000001</c:v>
                </c:pt>
                <c:pt idx="23166">
                  <c:v>0.33942600000000001</c:v>
                </c:pt>
                <c:pt idx="23167">
                  <c:v>0.33194400000000002</c:v>
                </c:pt>
                <c:pt idx="23168">
                  <c:v>0.334756</c:v>
                </c:pt>
                <c:pt idx="23169">
                  <c:v>0.33043699999999998</c:v>
                </c:pt>
                <c:pt idx="23170">
                  <c:v>0.33604099999999998</c:v>
                </c:pt>
                <c:pt idx="23171">
                  <c:v>0.33482099999999998</c:v>
                </c:pt>
                <c:pt idx="23172">
                  <c:v>0.32884600000000003</c:v>
                </c:pt>
                <c:pt idx="23173">
                  <c:v>0.32819900000000002</c:v>
                </c:pt>
                <c:pt idx="23174">
                  <c:v>0.33535700000000002</c:v>
                </c:pt>
                <c:pt idx="23175">
                  <c:v>0.33465400000000001</c:v>
                </c:pt>
                <c:pt idx="23176">
                  <c:v>0.33016000000000001</c:v>
                </c:pt>
                <c:pt idx="23177">
                  <c:v>0.33863100000000002</c:v>
                </c:pt>
                <c:pt idx="23178">
                  <c:v>0.32422200000000001</c:v>
                </c:pt>
                <c:pt idx="23179">
                  <c:v>0.323187</c:v>
                </c:pt>
                <c:pt idx="23180">
                  <c:v>0.33778900000000001</c:v>
                </c:pt>
                <c:pt idx="23181">
                  <c:v>0.32339899999999999</c:v>
                </c:pt>
                <c:pt idx="23182">
                  <c:v>0.32553599999999999</c:v>
                </c:pt>
                <c:pt idx="23183">
                  <c:v>0.32786599999999999</c:v>
                </c:pt>
                <c:pt idx="23184">
                  <c:v>0.32633099999999998</c:v>
                </c:pt>
                <c:pt idx="23185">
                  <c:v>0.32809700000000003</c:v>
                </c:pt>
                <c:pt idx="23186">
                  <c:v>0.33147300000000002</c:v>
                </c:pt>
                <c:pt idx="23187">
                  <c:v>0.32854100000000003</c:v>
                </c:pt>
                <c:pt idx="23188">
                  <c:v>0.32871699999999998</c:v>
                </c:pt>
                <c:pt idx="23189">
                  <c:v>0.33026100000000003</c:v>
                </c:pt>
                <c:pt idx="23190">
                  <c:v>0.32690399999999997</c:v>
                </c:pt>
                <c:pt idx="23191">
                  <c:v>0.33477400000000002</c:v>
                </c:pt>
                <c:pt idx="23192">
                  <c:v>0.32815299999999997</c:v>
                </c:pt>
                <c:pt idx="23193">
                  <c:v>0.33371099999999998</c:v>
                </c:pt>
                <c:pt idx="23194">
                  <c:v>0.31978400000000001</c:v>
                </c:pt>
                <c:pt idx="23195">
                  <c:v>0.320357</c:v>
                </c:pt>
                <c:pt idx="23196">
                  <c:v>0.33133400000000002</c:v>
                </c:pt>
                <c:pt idx="23197">
                  <c:v>0.32612799999999997</c:v>
                </c:pt>
                <c:pt idx="23198">
                  <c:v>0.329179</c:v>
                </c:pt>
                <c:pt idx="23199">
                  <c:v>0.335283</c:v>
                </c:pt>
                <c:pt idx="23200">
                  <c:v>0.33047399999999999</c:v>
                </c:pt>
                <c:pt idx="23201">
                  <c:v>0.33508900000000003</c:v>
                </c:pt>
                <c:pt idx="23202">
                  <c:v>0.33627200000000002</c:v>
                </c:pt>
                <c:pt idx="23203">
                  <c:v>0.330289</c:v>
                </c:pt>
                <c:pt idx="23204">
                  <c:v>0.32845800000000003</c:v>
                </c:pt>
                <c:pt idx="23205">
                  <c:v>0.33247199999999999</c:v>
                </c:pt>
                <c:pt idx="23206">
                  <c:v>0.32902199999999998</c:v>
                </c:pt>
                <c:pt idx="23207">
                  <c:v>0.32610899999999998</c:v>
                </c:pt>
                <c:pt idx="23208">
                  <c:v>0.32273400000000002</c:v>
                </c:pt>
                <c:pt idx="23209">
                  <c:v>0.33049299999999998</c:v>
                </c:pt>
                <c:pt idx="23210">
                  <c:v>0.326932</c:v>
                </c:pt>
                <c:pt idx="23211">
                  <c:v>0.33416400000000002</c:v>
                </c:pt>
                <c:pt idx="23212">
                  <c:v>0.34023100000000001</c:v>
                </c:pt>
                <c:pt idx="23213">
                  <c:v>0.33323000000000003</c:v>
                </c:pt>
                <c:pt idx="23214">
                  <c:v>0.34002700000000002</c:v>
                </c:pt>
                <c:pt idx="23215">
                  <c:v>0.32236399999999998</c:v>
                </c:pt>
                <c:pt idx="23216">
                  <c:v>0.32488800000000001</c:v>
                </c:pt>
                <c:pt idx="23217">
                  <c:v>0.33503300000000003</c:v>
                </c:pt>
                <c:pt idx="23218">
                  <c:v>0.325961</c:v>
                </c:pt>
                <c:pt idx="23219">
                  <c:v>0.32956800000000003</c:v>
                </c:pt>
                <c:pt idx="23220">
                  <c:v>0.33384999999999998</c:v>
                </c:pt>
                <c:pt idx="23221">
                  <c:v>0.33393299999999998</c:v>
                </c:pt>
                <c:pt idx="23222">
                  <c:v>0.32985399999999998</c:v>
                </c:pt>
                <c:pt idx="23223">
                  <c:v>0.33284200000000003</c:v>
                </c:pt>
                <c:pt idx="23224">
                  <c:v>0.32313999999999998</c:v>
                </c:pt>
                <c:pt idx="23225">
                  <c:v>0.33113100000000001</c:v>
                </c:pt>
                <c:pt idx="23226">
                  <c:v>0.325739</c:v>
                </c:pt>
                <c:pt idx="23227">
                  <c:v>0.33327600000000002</c:v>
                </c:pt>
                <c:pt idx="23228">
                  <c:v>0.33077899999999999</c:v>
                </c:pt>
                <c:pt idx="23229">
                  <c:v>0.32777400000000001</c:v>
                </c:pt>
                <c:pt idx="23230">
                  <c:v>0.32686700000000002</c:v>
                </c:pt>
                <c:pt idx="23231">
                  <c:v>0.32904099999999997</c:v>
                </c:pt>
                <c:pt idx="23232">
                  <c:v>0.32712599999999997</c:v>
                </c:pt>
                <c:pt idx="23233">
                  <c:v>0.318359</c:v>
                </c:pt>
                <c:pt idx="23234">
                  <c:v>0.32194800000000001</c:v>
                </c:pt>
                <c:pt idx="23235">
                  <c:v>0.333258</c:v>
                </c:pt>
                <c:pt idx="23236">
                  <c:v>0.32547999999999999</c:v>
                </c:pt>
                <c:pt idx="23237">
                  <c:v>0.32653399999999999</c:v>
                </c:pt>
                <c:pt idx="23238">
                  <c:v>0.33377600000000002</c:v>
                </c:pt>
                <c:pt idx="23239">
                  <c:v>0.332231</c:v>
                </c:pt>
                <c:pt idx="23240">
                  <c:v>0.316353</c:v>
                </c:pt>
                <c:pt idx="23241">
                  <c:v>0.32263199999999997</c:v>
                </c:pt>
                <c:pt idx="23242">
                  <c:v>0.320967</c:v>
                </c:pt>
                <c:pt idx="23243">
                  <c:v>0.32597999999999999</c:v>
                </c:pt>
                <c:pt idx="23244">
                  <c:v>0.33817799999999998</c:v>
                </c:pt>
                <c:pt idx="23245">
                  <c:v>0.33225900000000003</c:v>
                </c:pt>
                <c:pt idx="23246">
                  <c:v>0.33638299999999999</c:v>
                </c:pt>
                <c:pt idx="23247">
                  <c:v>0.325795</c:v>
                </c:pt>
                <c:pt idx="23248">
                  <c:v>0.32539699999999999</c:v>
                </c:pt>
                <c:pt idx="23249">
                  <c:v>0.33481100000000003</c:v>
                </c:pt>
                <c:pt idx="23250">
                  <c:v>0.32827299999999998</c:v>
                </c:pt>
                <c:pt idx="23251">
                  <c:v>0.32696900000000001</c:v>
                </c:pt>
                <c:pt idx="23252">
                  <c:v>0.336698</c:v>
                </c:pt>
                <c:pt idx="23253">
                  <c:v>0.32874500000000001</c:v>
                </c:pt>
                <c:pt idx="23254">
                  <c:v>0.33428400000000003</c:v>
                </c:pt>
                <c:pt idx="23255">
                  <c:v>0.33093600000000001</c:v>
                </c:pt>
                <c:pt idx="23256">
                  <c:v>0.330372</c:v>
                </c:pt>
                <c:pt idx="23257">
                  <c:v>0.33696599999999999</c:v>
                </c:pt>
                <c:pt idx="23258">
                  <c:v>0.33975899999999998</c:v>
                </c:pt>
                <c:pt idx="23259">
                  <c:v>0.33396999999999999</c:v>
                </c:pt>
                <c:pt idx="23260">
                  <c:v>0.33606000000000003</c:v>
                </c:pt>
                <c:pt idx="23261">
                  <c:v>0.32871699999999998</c:v>
                </c:pt>
                <c:pt idx="23262">
                  <c:v>0.33641100000000002</c:v>
                </c:pt>
                <c:pt idx="23263">
                  <c:v>0.33256400000000003</c:v>
                </c:pt>
                <c:pt idx="23264">
                  <c:v>0.32603500000000002</c:v>
                </c:pt>
                <c:pt idx="23265">
                  <c:v>0.33022400000000002</c:v>
                </c:pt>
                <c:pt idx="23266">
                  <c:v>0.33080700000000002</c:v>
                </c:pt>
                <c:pt idx="23267">
                  <c:v>0.34301399999999999</c:v>
                </c:pt>
                <c:pt idx="23268">
                  <c:v>0.33323000000000003</c:v>
                </c:pt>
                <c:pt idx="23269">
                  <c:v>0.33166699999999999</c:v>
                </c:pt>
                <c:pt idx="23270">
                  <c:v>0.32929000000000003</c:v>
                </c:pt>
                <c:pt idx="23271">
                  <c:v>0.33445999999999998</c:v>
                </c:pt>
                <c:pt idx="23272">
                  <c:v>0.34112799999999999</c:v>
                </c:pt>
                <c:pt idx="23273">
                  <c:v>0.326988</c:v>
                </c:pt>
                <c:pt idx="23274">
                  <c:v>0.329762</c:v>
                </c:pt>
                <c:pt idx="23275">
                  <c:v>0.329374</c:v>
                </c:pt>
                <c:pt idx="23276">
                  <c:v>0.326544</c:v>
                </c:pt>
                <c:pt idx="23277">
                  <c:v>0.32590599999999997</c:v>
                </c:pt>
                <c:pt idx="23278">
                  <c:v>0.33384000000000003</c:v>
                </c:pt>
                <c:pt idx="23279">
                  <c:v>0.33836300000000002</c:v>
                </c:pt>
                <c:pt idx="23280">
                  <c:v>0.32220599999999999</c:v>
                </c:pt>
                <c:pt idx="23281">
                  <c:v>0.32339000000000001</c:v>
                </c:pt>
                <c:pt idx="23282">
                  <c:v>0.32223400000000002</c:v>
                </c:pt>
                <c:pt idx="23283">
                  <c:v>0.33000200000000002</c:v>
                </c:pt>
                <c:pt idx="23284">
                  <c:v>0.33600400000000002</c:v>
                </c:pt>
                <c:pt idx="23285">
                  <c:v>0.32442599999999999</c:v>
                </c:pt>
                <c:pt idx="23286">
                  <c:v>0.33188000000000001</c:v>
                </c:pt>
                <c:pt idx="23287">
                  <c:v>0.32513799999999998</c:v>
                </c:pt>
                <c:pt idx="23288">
                  <c:v>0.32530399999999998</c:v>
                </c:pt>
                <c:pt idx="23289">
                  <c:v>0.33149099999999998</c:v>
                </c:pt>
                <c:pt idx="23290">
                  <c:v>0.33672600000000003</c:v>
                </c:pt>
                <c:pt idx="23291">
                  <c:v>0.32916099999999998</c:v>
                </c:pt>
                <c:pt idx="23292">
                  <c:v>0.32800499999999999</c:v>
                </c:pt>
                <c:pt idx="23293">
                  <c:v>0.32844000000000001</c:v>
                </c:pt>
                <c:pt idx="23294">
                  <c:v>0.33421000000000001</c:v>
                </c:pt>
                <c:pt idx="23295">
                  <c:v>0.33382200000000001</c:v>
                </c:pt>
                <c:pt idx="23296">
                  <c:v>0.337364</c:v>
                </c:pt>
                <c:pt idx="23297">
                  <c:v>0.32610899999999998</c:v>
                </c:pt>
                <c:pt idx="23298">
                  <c:v>0.32397300000000001</c:v>
                </c:pt>
                <c:pt idx="23299">
                  <c:v>0.32416699999999998</c:v>
                </c:pt>
                <c:pt idx="23300">
                  <c:v>0.33234200000000003</c:v>
                </c:pt>
                <c:pt idx="23301">
                  <c:v>0.33687400000000001</c:v>
                </c:pt>
                <c:pt idx="23302">
                  <c:v>0.327154</c:v>
                </c:pt>
                <c:pt idx="23303">
                  <c:v>0.32420399999999999</c:v>
                </c:pt>
                <c:pt idx="23304">
                  <c:v>0.33901900000000001</c:v>
                </c:pt>
                <c:pt idx="23305">
                  <c:v>0.33333200000000002</c:v>
                </c:pt>
                <c:pt idx="23306">
                  <c:v>0.33620800000000001</c:v>
                </c:pt>
                <c:pt idx="23307">
                  <c:v>0.33114900000000003</c:v>
                </c:pt>
                <c:pt idx="23308">
                  <c:v>0.33207399999999998</c:v>
                </c:pt>
                <c:pt idx="23309">
                  <c:v>0.32581300000000002</c:v>
                </c:pt>
                <c:pt idx="23310">
                  <c:v>0.32724700000000001</c:v>
                </c:pt>
                <c:pt idx="23311">
                  <c:v>0.32669199999999998</c:v>
                </c:pt>
                <c:pt idx="23312">
                  <c:v>0.32843</c:v>
                </c:pt>
                <c:pt idx="23313">
                  <c:v>0.330567</c:v>
                </c:pt>
                <c:pt idx="23314">
                  <c:v>0.332814</c:v>
                </c:pt>
                <c:pt idx="23315">
                  <c:v>0.32354699999999997</c:v>
                </c:pt>
                <c:pt idx="23316">
                  <c:v>0.32281700000000002</c:v>
                </c:pt>
                <c:pt idx="23317">
                  <c:v>0.32646999999999998</c:v>
                </c:pt>
                <c:pt idx="23318">
                  <c:v>0.32777400000000001</c:v>
                </c:pt>
                <c:pt idx="23319">
                  <c:v>0.32746799999999998</c:v>
                </c:pt>
                <c:pt idx="23320">
                  <c:v>0.336254</c:v>
                </c:pt>
                <c:pt idx="23321">
                  <c:v>0.32868900000000001</c:v>
                </c:pt>
                <c:pt idx="23322">
                  <c:v>0.33172299999999999</c:v>
                </c:pt>
                <c:pt idx="23323">
                  <c:v>0.33574500000000002</c:v>
                </c:pt>
                <c:pt idx="23324">
                  <c:v>0.32486999999999999</c:v>
                </c:pt>
                <c:pt idx="23325">
                  <c:v>0.33728000000000002</c:v>
                </c:pt>
                <c:pt idx="23326">
                  <c:v>0.326793</c:v>
                </c:pt>
                <c:pt idx="23327">
                  <c:v>0.32610899999999998</c:v>
                </c:pt>
                <c:pt idx="23328">
                  <c:v>0.328791</c:v>
                </c:pt>
                <c:pt idx="23329">
                  <c:v>0.33906500000000001</c:v>
                </c:pt>
                <c:pt idx="23330">
                  <c:v>0.32351000000000002</c:v>
                </c:pt>
                <c:pt idx="23331">
                  <c:v>0.33225900000000003</c:v>
                </c:pt>
                <c:pt idx="23332">
                  <c:v>0.33966600000000002</c:v>
                </c:pt>
                <c:pt idx="23333">
                  <c:v>0.32622000000000001</c:v>
                </c:pt>
                <c:pt idx="23334">
                  <c:v>0.32763500000000001</c:v>
                </c:pt>
                <c:pt idx="23335">
                  <c:v>0.33070500000000003</c:v>
                </c:pt>
                <c:pt idx="23336">
                  <c:v>0.324602</c:v>
                </c:pt>
                <c:pt idx="23337">
                  <c:v>0.32746799999999998</c:v>
                </c:pt>
                <c:pt idx="23338">
                  <c:v>0.330872</c:v>
                </c:pt>
                <c:pt idx="23339">
                  <c:v>0.32983600000000002</c:v>
                </c:pt>
                <c:pt idx="23340">
                  <c:v>0.33555099999999999</c:v>
                </c:pt>
                <c:pt idx="23341">
                  <c:v>0.34130300000000002</c:v>
                </c:pt>
                <c:pt idx="23342">
                  <c:v>0.33237899999999998</c:v>
                </c:pt>
                <c:pt idx="23343">
                  <c:v>0.31335600000000002</c:v>
                </c:pt>
                <c:pt idx="23344">
                  <c:v>0.33801999999999999</c:v>
                </c:pt>
                <c:pt idx="23345">
                  <c:v>0.32893899999999998</c:v>
                </c:pt>
                <c:pt idx="23346">
                  <c:v>0.33405299999999999</c:v>
                </c:pt>
                <c:pt idx="23347">
                  <c:v>0.32486999999999999</c:v>
                </c:pt>
                <c:pt idx="23348">
                  <c:v>0.332314</c:v>
                </c:pt>
                <c:pt idx="23349">
                  <c:v>0.32419500000000001</c:v>
                </c:pt>
                <c:pt idx="23350">
                  <c:v>0.324102</c:v>
                </c:pt>
                <c:pt idx="23351">
                  <c:v>0.318581</c:v>
                </c:pt>
                <c:pt idx="23352">
                  <c:v>0.31877499999999998</c:v>
                </c:pt>
                <c:pt idx="23353">
                  <c:v>0.33026100000000003</c:v>
                </c:pt>
                <c:pt idx="23354">
                  <c:v>0.331565</c:v>
                </c:pt>
                <c:pt idx="23355">
                  <c:v>0.322604</c:v>
                </c:pt>
                <c:pt idx="23356">
                  <c:v>0.33346100000000001</c:v>
                </c:pt>
                <c:pt idx="23357">
                  <c:v>0.32424999999999998</c:v>
                </c:pt>
                <c:pt idx="23358">
                  <c:v>0.33203700000000003</c:v>
                </c:pt>
                <c:pt idx="23359">
                  <c:v>0.33266600000000002</c:v>
                </c:pt>
                <c:pt idx="23360">
                  <c:v>0.32419500000000001</c:v>
                </c:pt>
                <c:pt idx="23361">
                  <c:v>0.32914199999999999</c:v>
                </c:pt>
                <c:pt idx="23362">
                  <c:v>0.33359100000000003</c:v>
                </c:pt>
                <c:pt idx="23363">
                  <c:v>0.33075100000000002</c:v>
                </c:pt>
                <c:pt idx="23364">
                  <c:v>0.32694099999999998</c:v>
                </c:pt>
                <c:pt idx="23365">
                  <c:v>0.33394200000000002</c:v>
                </c:pt>
                <c:pt idx="23366">
                  <c:v>0.33152799999999999</c:v>
                </c:pt>
                <c:pt idx="23367">
                  <c:v>0.32774599999999998</c:v>
                </c:pt>
                <c:pt idx="23368">
                  <c:v>0.32625700000000002</c:v>
                </c:pt>
                <c:pt idx="23369">
                  <c:v>0.31750899999999999</c:v>
                </c:pt>
                <c:pt idx="23370">
                  <c:v>0.33110299999999998</c:v>
                </c:pt>
                <c:pt idx="23371">
                  <c:v>0.32929999999999998</c:v>
                </c:pt>
                <c:pt idx="23372">
                  <c:v>0.31747199999999998</c:v>
                </c:pt>
                <c:pt idx="23373">
                  <c:v>0.32267800000000002</c:v>
                </c:pt>
                <c:pt idx="23374">
                  <c:v>0.32558199999999998</c:v>
                </c:pt>
                <c:pt idx="23375">
                  <c:v>0.33458900000000003</c:v>
                </c:pt>
                <c:pt idx="23376">
                  <c:v>0.32520300000000002</c:v>
                </c:pt>
                <c:pt idx="23377">
                  <c:v>0.32817099999999999</c:v>
                </c:pt>
                <c:pt idx="23378">
                  <c:v>0.32852300000000001</c:v>
                </c:pt>
                <c:pt idx="23379">
                  <c:v>0.32999299999999998</c:v>
                </c:pt>
                <c:pt idx="23380">
                  <c:v>0.32774599999999998</c:v>
                </c:pt>
                <c:pt idx="23381">
                  <c:v>0.32673799999999997</c:v>
                </c:pt>
                <c:pt idx="23382">
                  <c:v>0.32982699999999998</c:v>
                </c:pt>
                <c:pt idx="23383">
                  <c:v>0.33319300000000002</c:v>
                </c:pt>
                <c:pt idx="23384">
                  <c:v>0.32106899999999999</c:v>
                </c:pt>
                <c:pt idx="23385">
                  <c:v>0.32528600000000002</c:v>
                </c:pt>
                <c:pt idx="23386">
                  <c:v>0.328042</c:v>
                </c:pt>
                <c:pt idx="23387">
                  <c:v>0.33481100000000003</c:v>
                </c:pt>
                <c:pt idx="23388">
                  <c:v>0.33191700000000002</c:v>
                </c:pt>
                <c:pt idx="23389">
                  <c:v>0.31772099999999998</c:v>
                </c:pt>
                <c:pt idx="23390">
                  <c:v>0.32441700000000001</c:v>
                </c:pt>
                <c:pt idx="23391">
                  <c:v>0.31842399999999998</c:v>
                </c:pt>
                <c:pt idx="23392">
                  <c:v>0.336198</c:v>
                </c:pt>
                <c:pt idx="23393">
                  <c:v>0.32341799999999998</c:v>
                </c:pt>
                <c:pt idx="23394">
                  <c:v>0.32278000000000001</c:v>
                </c:pt>
                <c:pt idx="23395">
                  <c:v>0.32911499999999999</c:v>
                </c:pt>
                <c:pt idx="23396">
                  <c:v>0.32025500000000001</c:v>
                </c:pt>
                <c:pt idx="23397">
                  <c:v>0.32420399999999999</c:v>
                </c:pt>
                <c:pt idx="23398">
                  <c:v>0.32908700000000002</c:v>
                </c:pt>
                <c:pt idx="23399">
                  <c:v>0.320357</c:v>
                </c:pt>
                <c:pt idx="23400">
                  <c:v>0.33319300000000002</c:v>
                </c:pt>
                <c:pt idx="23401">
                  <c:v>0.32189200000000001</c:v>
                </c:pt>
                <c:pt idx="23402">
                  <c:v>0.33305400000000002</c:v>
                </c:pt>
                <c:pt idx="23403">
                  <c:v>0.32002399999999998</c:v>
                </c:pt>
                <c:pt idx="23404">
                  <c:v>0.32511000000000001</c:v>
                </c:pt>
                <c:pt idx="23405">
                  <c:v>0.32470300000000002</c:v>
                </c:pt>
                <c:pt idx="23406">
                  <c:v>0.33133400000000002</c:v>
                </c:pt>
                <c:pt idx="23407">
                  <c:v>0.314975</c:v>
                </c:pt>
                <c:pt idx="23408">
                  <c:v>0.31681500000000001</c:v>
                </c:pt>
                <c:pt idx="23409">
                  <c:v>0.32732099999999997</c:v>
                </c:pt>
                <c:pt idx="23410">
                  <c:v>0.33108399999999999</c:v>
                </c:pt>
                <c:pt idx="23411">
                  <c:v>0.33734500000000001</c:v>
                </c:pt>
                <c:pt idx="23412">
                  <c:v>0.333785</c:v>
                </c:pt>
                <c:pt idx="23413">
                  <c:v>0.32951200000000003</c:v>
                </c:pt>
                <c:pt idx="23414">
                  <c:v>0.326793</c:v>
                </c:pt>
                <c:pt idx="23415">
                  <c:v>0.33968500000000001</c:v>
                </c:pt>
                <c:pt idx="23416">
                  <c:v>0.33075100000000002</c:v>
                </c:pt>
                <c:pt idx="23417">
                  <c:v>0.33512599999999998</c:v>
                </c:pt>
                <c:pt idx="23418">
                  <c:v>0.33381300000000003</c:v>
                </c:pt>
                <c:pt idx="23419">
                  <c:v>0.33304499999999998</c:v>
                </c:pt>
                <c:pt idx="23420">
                  <c:v>0.32844000000000001</c:v>
                </c:pt>
                <c:pt idx="23421">
                  <c:v>0.33242500000000003</c:v>
                </c:pt>
                <c:pt idx="23422">
                  <c:v>0.32015300000000002</c:v>
                </c:pt>
                <c:pt idx="23423">
                  <c:v>0.32725599999999999</c:v>
                </c:pt>
                <c:pt idx="23424">
                  <c:v>0.32766299999999998</c:v>
                </c:pt>
                <c:pt idx="23425">
                  <c:v>0.32047700000000001</c:v>
                </c:pt>
                <c:pt idx="23426">
                  <c:v>0.32666400000000001</c:v>
                </c:pt>
                <c:pt idx="23427">
                  <c:v>0.32332499999999997</c:v>
                </c:pt>
                <c:pt idx="23428">
                  <c:v>0.33622600000000002</c:v>
                </c:pt>
                <c:pt idx="23429">
                  <c:v>0.32911499999999999</c:v>
                </c:pt>
                <c:pt idx="23430">
                  <c:v>0.32782</c:v>
                </c:pt>
                <c:pt idx="23431">
                  <c:v>0.333424</c:v>
                </c:pt>
                <c:pt idx="23432">
                  <c:v>0.32733000000000001</c:v>
                </c:pt>
                <c:pt idx="23433">
                  <c:v>0.32354699999999997</c:v>
                </c:pt>
                <c:pt idx="23434">
                  <c:v>0.329318</c:v>
                </c:pt>
                <c:pt idx="23435">
                  <c:v>0.33187</c:v>
                </c:pt>
                <c:pt idx="23436">
                  <c:v>0.32659899999999997</c:v>
                </c:pt>
                <c:pt idx="23437">
                  <c:v>0.32276100000000002</c:v>
                </c:pt>
                <c:pt idx="23438">
                  <c:v>0.32735799999999998</c:v>
                </c:pt>
                <c:pt idx="23439">
                  <c:v>0.32782899999999998</c:v>
                </c:pt>
                <c:pt idx="23440">
                  <c:v>0.32094899999999998</c:v>
                </c:pt>
                <c:pt idx="23441">
                  <c:v>0.33085300000000001</c:v>
                </c:pt>
                <c:pt idx="23442">
                  <c:v>0.33606900000000001</c:v>
                </c:pt>
                <c:pt idx="23443">
                  <c:v>0.32786599999999999</c:v>
                </c:pt>
                <c:pt idx="23444">
                  <c:v>0.32980799999999999</c:v>
                </c:pt>
                <c:pt idx="23445">
                  <c:v>0.32229000000000002</c:v>
                </c:pt>
                <c:pt idx="23446">
                  <c:v>0.32463900000000001</c:v>
                </c:pt>
                <c:pt idx="23447">
                  <c:v>0.32668199999999997</c:v>
                </c:pt>
                <c:pt idx="23448">
                  <c:v>0.321911</c:v>
                </c:pt>
                <c:pt idx="23449">
                  <c:v>0.32447199999999998</c:v>
                </c:pt>
                <c:pt idx="23450">
                  <c:v>0.329845</c:v>
                </c:pt>
                <c:pt idx="23451">
                  <c:v>0.32629399999999997</c:v>
                </c:pt>
                <c:pt idx="23452">
                  <c:v>0.32106000000000001</c:v>
                </c:pt>
                <c:pt idx="23453">
                  <c:v>0.33029799999999998</c:v>
                </c:pt>
                <c:pt idx="23454">
                  <c:v>0.32988200000000001</c:v>
                </c:pt>
                <c:pt idx="23455">
                  <c:v>0.33055699999999999</c:v>
                </c:pt>
                <c:pt idx="23456">
                  <c:v>0.32011600000000001</c:v>
                </c:pt>
                <c:pt idx="23457">
                  <c:v>0.32981700000000003</c:v>
                </c:pt>
                <c:pt idx="23458">
                  <c:v>0.32031100000000001</c:v>
                </c:pt>
                <c:pt idx="23459">
                  <c:v>0.32329799999999997</c:v>
                </c:pt>
                <c:pt idx="23460">
                  <c:v>0.32866099999999998</c:v>
                </c:pt>
                <c:pt idx="23461">
                  <c:v>0.32142999999999999</c:v>
                </c:pt>
                <c:pt idx="23462">
                  <c:v>0.33233299999999999</c:v>
                </c:pt>
                <c:pt idx="23463">
                  <c:v>0.336698</c:v>
                </c:pt>
                <c:pt idx="23464">
                  <c:v>0.33114900000000003</c:v>
                </c:pt>
                <c:pt idx="23465">
                  <c:v>0.33405299999999999</c:v>
                </c:pt>
                <c:pt idx="23466">
                  <c:v>0.334839</c:v>
                </c:pt>
                <c:pt idx="23467">
                  <c:v>0.33035399999999998</c:v>
                </c:pt>
                <c:pt idx="23468">
                  <c:v>0.32918900000000001</c:v>
                </c:pt>
                <c:pt idx="23469">
                  <c:v>0.32929999999999998</c:v>
                </c:pt>
                <c:pt idx="23470">
                  <c:v>0.32412099999999999</c:v>
                </c:pt>
                <c:pt idx="23471">
                  <c:v>0.33645700000000001</c:v>
                </c:pt>
                <c:pt idx="23472">
                  <c:v>0.32252999999999998</c:v>
                </c:pt>
                <c:pt idx="23473">
                  <c:v>0.33072400000000002</c:v>
                </c:pt>
                <c:pt idx="23474">
                  <c:v>0.32831900000000003</c:v>
                </c:pt>
                <c:pt idx="23475">
                  <c:v>0.32927200000000001</c:v>
                </c:pt>
                <c:pt idx="23476">
                  <c:v>0.32625700000000002</c:v>
                </c:pt>
                <c:pt idx="23477">
                  <c:v>0.32403799999999999</c:v>
                </c:pt>
                <c:pt idx="23478">
                  <c:v>0.32278000000000001</c:v>
                </c:pt>
                <c:pt idx="23479">
                  <c:v>0.33013199999999998</c:v>
                </c:pt>
                <c:pt idx="23480">
                  <c:v>0.32902199999999998</c:v>
                </c:pt>
                <c:pt idx="23481">
                  <c:v>0.34090599999999999</c:v>
                </c:pt>
                <c:pt idx="23482">
                  <c:v>0.32523099999999999</c:v>
                </c:pt>
                <c:pt idx="23483">
                  <c:v>0.32240099999999999</c:v>
                </c:pt>
                <c:pt idx="23484">
                  <c:v>0.33002100000000001</c:v>
                </c:pt>
                <c:pt idx="23485">
                  <c:v>0.33360899999999999</c:v>
                </c:pt>
                <c:pt idx="23486">
                  <c:v>0.32973400000000003</c:v>
                </c:pt>
                <c:pt idx="23487">
                  <c:v>0.32641399999999998</c:v>
                </c:pt>
                <c:pt idx="23488">
                  <c:v>0.32129999999999997</c:v>
                </c:pt>
                <c:pt idx="23489">
                  <c:v>0.33204600000000001</c:v>
                </c:pt>
                <c:pt idx="23490">
                  <c:v>0.33452500000000002</c:v>
                </c:pt>
                <c:pt idx="23491">
                  <c:v>0.32053300000000001</c:v>
                </c:pt>
                <c:pt idx="23492">
                  <c:v>0.32341799999999998</c:v>
                </c:pt>
                <c:pt idx="23493">
                  <c:v>0.32897599999999999</c:v>
                </c:pt>
                <c:pt idx="23494">
                  <c:v>0.318859</c:v>
                </c:pt>
                <c:pt idx="23495">
                  <c:v>0.32575799999999999</c:v>
                </c:pt>
                <c:pt idx="23496">
                  <c:v>0.33438600000000002</c:v>
                </c:pt>
                <c:pt idx="23497">
                  <c:v>0.33014100000000002</c:v>
                </c:pt>
                <c:pt idx="23498">
                  <c:v>0.33323000000000003</c:v>
                </c:pt>
                <c:pt idx="23499">
                  <c:v>0.33029799999999998</c:v>
                </c:pt>
                <c:pt idx="23500">
                  <c:v>0.32894800000000002</c:v>
                </c:pt>
                <c:pt idx="23501">
                  <c:v>0.33188899999999999</c:v>
                </c:pt>
                <c:pt idx="23502">
                  <c:v>0.32486100000000001</c:v>
                </c:pt>
                <c:pt idx="23503">
                  <c:v>0.32941999999999999</c:v>
                </c:pt>
                <c:pt idx="23504">
                  <c:v>0.322299</c:v>
                </c:pt>
                <c:pt idx="23505">
                  <c:v>0.31940400000000002</c:v>
                </c:pt>
                <c:pt idx="23506">
                  <c:v>0.32287199999999999</c:v>
                </c:pt>
                <c:pt idx="23507">
                  <c:v>0.31845200000000001</c:v>
                </c:pt>
                <c:pt idx="23508">
                  <c:v>0.32844899999999999</c:v>
                </c:pt>
                <c:pt idx="23509">
                  <c:v>0.33132499999999998</c:v>
                </c:pt>
                <c:pt idx="23510">
                  <c:v>0.32914199999999999</c:v>
                </c:pt>
                <c:pt idx="23511">
                  <c:v>0.324324</c:v>
                </c:pt>
                <c:pt idx="23512">
                  <c:v>0.32897599999999999</c:v>
                </c:pt>
                <c:pt idx="23513">
                  <c:v>0.330816</c:v>
                </c:pt>
                <c:pt idx="23514">
                  <c:v>0.32502700000000001</c:v>
                </c:pt>
                <c:pt idx="23515">
                  <c:v>0.32691399999999998</c:v>
                </c:pt>
                <c:pt idx="23516">
                  <c:v>0.32899400000000001</c:v>
                </c:pt>
                <c:pt idx="23517">
                  <c:v>0.327015</c:v>
                </c:pt>
                <c:pt idx="23518">
                  <c:v>0.32757900000000001</c:v>
                </c:pt>
                <c:pt idx="23519">
                  <c:v>0.33521800000000002</c:v>
                </c:pt>
                <c:pt idx="23520">
                  <c:v>0.32705200000000001</c:v>
                </c:pt>
                <c:pt idx="23521">
                  <c:v>0.31639</c:v>
                </c:pt>
                <c:pt idx="23522">
                  <c:v>0.32187399999999999</c:v>
                </c:pt>
                <c:pt idx="23523">
                  <c:v>0.32638600000000001</c:v>
                </c:pt>
                <c:pt idx="23524">
                  <c:v>0.333646</c:v>
                </c:pt>
                <c:pt idx="23525">
                  <c:v>0.33405299999999999</c:v>
                </c:pt>
                <c:pt idx="23526">
                  <c:v>0.33096399999999998</c:v>
                </c:pt>
                <c:pt idx="23527">
                  <c:v>0.32634000000000002</c:v>
                </c:pt>
                <c:pt idx="23528">
                  <c:v>0.34033200000000002</c:v>
                </c:pt>
                <c:pt idx="23529">
                  <c:v>0.320135</c:v>
                </c:pt>
                <c:pt idx="23530">
                  <c:v>0.318886</c:v>
                </c:pt>
                <c:pt idx="23531">
                  <c:v>0.31620500000000001</c:v>
                </c:pt>
                <c:pt idx="23532">
                  <c:v>0.33743800000000002</c:v>
                </c:pt>
                <c:pt idx="23533">
                  <c:v>0.32003300000000001</c:v>
                </c:pt>
                <c:pt idx="23534">
                  <c:v>0.33322099999999999</c:v>
                </c:pt>
                <c:pt idx="23535">
                  <c:v>0.32261299999999998</c:v>
                </c:pt>
                <c:pt idx="23536">
                  <c:v>0.33351700000000001</c:v>
                </c:pt>
                <c:pt idx="23537">
                  <c:v>0.33430300000000002</c:v>
                </c:pt>
                <c:pt idx="23538">
                  <c:v>0.33323000000000003</c:v>
                </c:pt>
                <c:pt idx="23539">
                  <c:v>0.32867099999999999</c:v>
                </c:pt>
                <c:pt idx="23540">
                  <c:v>0.33151900000000001</c:v>
                </c:pt>
                <c:pt idx="23541">
                  <c:v>0.32068999999999998</c:v>
                </c:pt>
                <c:pt idx="23542">
                  <c:v>0.32965100000000003</c:v>
                </c:pt>
                <c:pt idx="23543">
                  <c:v>0.325878</c:v>
                </c:pt>
                <c:pt idx="23544">
                  <c:v>0.32461099999999998</c:v>
                </c:pt>
                <c:pt idx="23545">
                  <c:v>0.33128800000000003</c:v>
                </c:pt>
                <c:pt idx="23546">
                  <c:v>0.32266</c:v>
                </c:pt>
                <c:pt idx="23547">
                  <c:v>0.32145699999999999</c:v>
                </c:pt>
                <c:pt idx="23548">
                  <c:v>0.33290599999999998</c:v>
                </c:pt>
                <c:pt idx="23549">
                  <c:v>0.33201799999999998</c:v>
                </c:pt>
                <c:pt idx="23550">
                  <c:v>0.31084099999999998</c:v>
                </c:pt>
                <c:pt idx="23551">
                  <c:v>0.32745000000000002</c:v>
                </c:pt>
                <c:pt idx="23552">
                  <c:v>0.32155</c:v>
                </c:pt>
                <c:pt idx="23553">
                  <c:v>0.32953100000000002</c:v>
                </c:pt>
                <c:pt idx="23554">
                  <c:v>0.32858700000000002</c:v>
                </c:pt>
                <c:pt idx="23555">
                  <c:v>0.31859100000000001</c:v>
                </c:pt>
                <c:pt idx="23556">
                  <c:v>0.315909</c:v>
                </c:pt>
                <c:pt idx="23557">
                  <c:v>0.33414500000000003</c:v>
                </c:pt>
                <c:pt idx="23558">
                  <c:v>0.31667600000000001</c:v>
                </c:pt>
                <c:pt idx="23559">
                  <c:v>0.32941100000000001</c:v>
                </c:pt>
                <c:pt idx="23560">
                  <c:v>0.31767499999999999</c:v>
                </c:pt>
                <c:pt idx="23561">
                  <c:v>0.31416100000000002</c:v>
                </c:pt>
                <c:pt idx="23562">
                  <c:v>0.32902199999999998</c:v>
                </c:pt>
                <c:pt idx="23563">
                  <c:v>0.32364900000000002</c:v>
                </c:pt>
                <c:pt idx="23564">
                  <c:v>0.32730199999999998</c:v>
                </c:pt>
                <c:pt idx="23565">
                  <c:v>0.32756099999999999</c:v>
                </c:pt>
                <c:pt idx="23566">
                  <c:v>0.33102900000000002</c:v>
                </c:pt>
                <c:pt idx="23567">
                  <c:v>0.32209500000000002</c:v>
                </c:pt>
                <c:pt idx="23568">
                  <c:v>0.32730199999999998</c:v>
                </c:pt>
                <c:pt idx="23569">
                  <c:v>0.323492</c:v>
                </c:pt>
                <c:pt idx="23570">
                  <c:v>0.31835000000000002</c:v>
                </c:pt>
                <c:pt idx="23571">
                  <c:v>0.32683000000000001</c:v>
                </c:pt>
                <c:pt idx="23572">
                  <c:v>0.33666099999999999</c:v>
                </c:pt>
                <c:pt idx="23573">
                  <c:v>0.32891100000000001</c:v>
                </c:pt>
                <c:pt idx="23574">
                  <c:v>0.323631</c:v>
                </c:pt>
                <c:pt idx="23575">
                  <c:v>0.33462599999999998</c:v>
                </c:pt>
                <c:pt idx="23576">
                  <c:v>0.33127899999999999</c:v>
                </c:pt>
                <c:pt idx="23577">
                  <c:v>0.32261299999999998</c:v>
                </c:pt>
                <c:pt idx="23578">
                  <c:v>0.31367099999999998</c:v>
                </c:pt>
                <c:pt idx="23579">
                  <c:v>0.32746799999999998</c:v>
                </c:pt>
                <c:pt idx="23580">
                  <c:v>0.31989400000000001</c:v>
                </c:pt>
                <c:pt idx="23581">
                  <c:v>0.323409</c:v>
                </c:pt>
                <c:pt idx="23582">
                  <c:v>0.31826700000000002</c:v>
                </c:pt>
                <c:pt idx="23583">
                  <c:v>0.32487899999999997</c:v>
                </c:pt>
                <c:pt idx="23584">
                  <c:v>0.30703999999999998</c:v>
                </c:pt>
                <c:pt idx="23585">
                  <c:v>0.31786900000000001</c:v>
                </c:pt>
                <c:pt idx="23586">
                  <c:v>0.32556299999999999</c:v>
                </c:pt>
                <c:pt idx="23587">
                  <c:v>0.32809700000000003</c:v>
                </c:pt>
                <c:pt idx="23588">
                  <c:v>0.32108700000000001</c:v>
                </c:pt>
                <c:pt idx="23589">
                  <c:v>0.324185</c:v>
                </c:pt>
                <c:pt idx="23590">
                  <c:v>0.33387699999999998</c:v>
                </c:pt>
                <c:pt idx="23591">
                  <c:v>0.325961</c:v>
                </c:pt>
                <c:pt idx="23592">
                  <c:v>0.32462000000000002</c:v>
                </c:pt>
                <c:pt idx="23593">
                  <c:v>0.31980199999999998</c:v>
                </c:pt>
                <c:pt idx="23594">
                  <c:v>0.32740399999999997</c:v>
                </c:pt>
                <c:pt idx="23595">
                  <c:v>0.324546</c:v>
                </c:pt>
                <c:pt idx="23596">
                  <c:v>0.32314999999999999</c:v>
                </c:pt>
                <c:pt idx="23597">
                  <c:v>0.32478699999999999</c:v>
                </c:pt>
                <c:pt idx="23598">
                  <c:v>0.32860600000000001</c:v>
                </c:pt>
                <c:pt idx="23599">
                  <c:v>0.31987599999999999</c:v>
                </c:pt>
                <c:pt idx="23600">
                  <c:v>0.32755200000000001</c:v>
                </c:pt>
                <c:pt idx="23601">
                  <c:v>0.31903399999999998</c:v>
                </c:pt>
                <c:pt idx="23602">
                  <c:v>0.32643299999999997</c:v>
                </c:pt>
                <c:pt idx="23603">
                  <c:v>0.31944099999999997</c:v>
                </c:pt>
                <c:pt idx="23604">
                  <c:v>0.32351000000000002</c:v>
                </c:pt>
                <c:pt idx="23605">
                  <c:v>0.32958599999999999</c:v>
                </c:pt>
                <c:pt idx="23606">
                  <c:v>0.31760100000000002</c:v>
                </c:pt>
                <c:pt idx="23607">
                  <c:v>0.319552</c:v>
                </c:pt>
                <c:pt idx="23608">
                  <c:v>0.32652500000000001</c:v>
                </c:pt>
                <c:pt idx="23609">
                  <c:v>0.32613700000000001</c:v>
                </c:pt>
                <c:pt idx="23610">
                  <c:v>0.327376</c:v>
                </c:pt>
                <c:pt idx="23611">
                  <c:v>0.32778299999999999</c:v>
                </c:pt>
                <c:pt idx="23612">
                  <c:v>0.314494</c:v>
                </c:pt>
                <c:pt idx="23613">
                  <c:v>0.32216</c:v>
                </c:pt>
                <c:pt idx="23614">
                  <c:v>0.32359399999999999</c:v>
                </c:pt>
                <c:pt idx="23615">
                  <c:v>0.332731</c:v>
                </c:pt>
                <c:pt idx="23616">
                  <c:v>0.33379399999999998</c:v>
                </c:pt>
                <c:pt idx="23617">
                  <c:v>0.32555400000000001</c:v>
                </c:pt>
                <c:pt idx="23618">
                  <c:v>0.32325100000000001</c:v>
                </c:pt>
                <c:pt idx="23619">
                  <c:v>0.32252999999999998</c:v>
                </c:pt>
                <c:pt idx="23620">
                  <c:v>0.32691399999999998</c:v>
                </c:pt>
                <c:pt idx="23621">
                  <c:v>0.33621699999999999</c:v>
                </c:pt>
                <c:pt idx="23622">
                  <c:v>0.32285399999999997</c:v>
                </c:pt>
                <c:pt idx="23623">
                  <c:v>0.325434</c:v>
                </c:pt>
                <c:pt idx="23624">
                  <c:v>0.32117099999999998</c:v>
                </c:pt>
                <c:pt idx="23625">
                  <c:v>0.322465</c:v>
                </c:pt>
                <c:pt idx="23626">
                  <c:v>0.329623</c:v>
                </c:pt>
                <c:pt idx="23627">
                  <c:v>0.32717299999999999</c:v>
                </c:pt>
                <c:pt idx="23628">
                  <c:v>0.32414900000000002</c:v>
                </c:pt>
                <c:pt idx="23629">
                  <c:v>0.31903399999999998</c:v>
                </c:pt>
                <c:pt idx="23630">
                  <c:v>0.319081</c:v>
                </c:pt>
                <c:pt idx="23631">
                  <c:v>0.327154</c:v>
                </c:pt>
                <c:pt idx="23632">
                  <c:v>0.32326100000000002</c:v>
                </c:pt>
                <c:pt idx="23633">
                  <c:v>0.31284800000000001</c:v>
                </c:pt>
                <c:pt idx="23634">
                  <c:v>0.32317699999999999</c:v>
                </c:pt>
                <c:pt idx="23635">
                  <c:v>0.32703399999999999</c:v>
                </c:pt>
                <c:pt idx="23636">
                  <c:v>0.31639</c:v>
                </c:pt>
                <c:pt idx="23637">
                  <c:v>0.32899400000000001</c:v>
                </c:pt>
                <c:pt idx="23638">
                  <c:v>0.31569599999999998</c:v>
                </c:pt>
                <c:pt idx="23639">
                  <c:v>0.31941399999999998</c:v>
                </c:pt>
                <c:pt idx="23640">
                  <c:v>0.32018999999999997</c:v>
                </c:pt>
                <c:pt idx="23641">
                  <c:v>0.32455499999999998</c:v>
                </c:pt>
                <c:pt idx="23642">
                  <c:v>0.32301999999999997</c:v>
                </c:pt>
                <c:pt idx="23643">
                  <c:v>0.32227099999999997</c:v>
                </c:pt>
                <c:pt idx="23644">
                  <c:v>0.320496</c:v>
                </c:pt>
                <c:pt idx="23645">
                  <c:v>0.32241900000000001</c:v>
                </c:pt>
                <c:pt idx="23646">
                  <c:v>0.32550800000000002</c:v>
                </c:pt>
                <c:pt idx="23647">
                  <c:v>0.32977099999999998</c:v>
                </c:pt>
                <c:pt idx="23648">
                  <c:v>0.32686700000000002</c:v>
                </c:pt>
                <c:pt idx="23649">
                  <c:v>0.31778600000000001</c:v>
                </c:pt>
                <c:pt idx="23650">
                  <c:v>0.31637999999999999</c:v>
                </c:pt>
                <c:pt idx="23651">
                  <c:v>0.33130599999999999</c:v>
                </c:pt>
                <c:pt idx="23652">
                  <c:v>0.314716</c:v>
                </c:pt>
                <c:pt idx="23653">
                  <c:v>0.323214</c:v>
                </c:pt>
                <c:pt idx="23654">
                  <c:v>0.32677499999999998</c:v>
                </c:pt>
                <c:pt idx="23655">
                  <c:v>0.31757299999999999</c:v>
                </c:pt>
                <c:pt idx="23656">
                  <c:v>0.32212299999999999</c:v>
                </c:pt>
                <c:pt idx="23657">
                  <c:v>0.32330700000000001</c:v>
                </c:pt>
                <c:pt idx="23658">
                  <c:v>0.32692300000000002</c:v>
                </c:pt>
                <c:pt idx="23659">
                  <c:v>0.31608399999999998</c:v>
                </c:pt>
                <c:pt idx="23660">
                  <c:v>0.323575</c:v>
                </c:pt>
                <c:pt idx="23661">
                  <c:v>0.32252999999999998</c:v>
                </c:pt>
                <c:pt idx="23662">
                  <c:v>0.32438</c:v>
                </c:pt>
                <c:pt idx="23663">
                  <c:v>0.31412400000000001</c:v>
                </c:pt>
                <c:pt idx="23664">
                  <c:v>0.32322400000000001</c:v>
                </c:pt>
                <c:pt idx="23665">
                  <c:v>0.31718499999999999</c:v>
                </c:pt>
                <c:pt idx="23666">
                  <c:v>0.327986</c:v>
                </c:pt>
                <c:pt idx="23667">
                  <c:v>0.32356600000000002</c:v>
                </c:pt>
                <c:pt idx="23668">
                  <c:v>0.32176300000000002</c:v>
                </c:pt>
                <c:pt idx="23669">
                  <c:v>0.31375399999999998</c:v>
                </c:pt>
                <c:pt idx="23670">
                  <c:v>0.31579800000000002</c:v>
                </c:pt>
                <c:pt idx="23671">
                  <c:v>0.32253900000000002</c:v>
                </c:pt>
                <c:pt idx="23672">
                  <c:v>0.326988</c:v>
                </c:pt>
                <c:pt idx="23673">
                  <c:v>0.31636199999999998</c:v>
                </c:pt>
                <c:pt idx="23674">
                  <c:v>0.32474999999999998</c:v>
                </c:pt>
                <c:pt idx="23675">
                  <c:v>0.321328</c:v>
                </c:pt>
                <c:pt idx="23676">
                  <c:v>0.319525</c:v>
                </c:pt>
                <c:pt idx="23677">
                  <c:v>0.32597999999999999</c:v>
                </c:pt>
                <c:pt idx="23678">
                  <c:v>0.32252999999999998</c:v>
                </c:pt>
                <c:pt idx="23679">
                  <c:v>0.33921299999999999</c:v>
                </c:pt>
                <c:pt idx="23680">
                  <c:v>0.31831300000000001</c:v>
                </c:pt>
                <c:pt idx="23681">
                  <c:v>0.32135599999999998</c:v>
                </c:pt>
                <c:pt idx="23682">
                  <c:v>0.30438599999999999</c:v>
                </c:pt>
                <c:pt idx="23683">
                  <c:v>0.32082899999999998</c:v>
                </c:pt>
                <c:pt idx="23684">
                  <c:v>0.32095800000000002</c:v>
                </c:pt>
                <c:pt idx="23685">
                  <c:v>0.31799899999999998</c:v>
                </c:pt>
                <c:pt idx="23686">
                  <c:v>0.32263199999999997</c:v>
                </c:pt>
                <c:pt idx="23687">
                  <c:v>0.32613700000000001</c:v>
                </c:pt>
                <c:pt idx="23688">
                  <c:v>0.32130900000000001</c:v>
                </c:pt>
                <c:pt idx="23689">
                  <c:v>0.32284499999999999</c:v>
                </c:pt>
                <c:pt idx="23690">
                  <c:v>0.32532299999999997</c:v>
                </c:pt>
                <c:pt idx="23691">
                  <c:v>0.32137399999999999</c:v>
                </c:pt>
                <c:pt idx="23692">
                  <c:v>0.31990400000000002</c:v>
                </c:pt>
                <c:pt idx="23693">
                  <c:v>0.32090200000000002</c:v>
                </c:pt>
                <c:pt idx="23694">
                  <c:v>0.32278000000000001</c:v>
                </c:pt>
                <c:pt idx="23695">
                  <c:v>0.31877499999999998</c:v>
                </c:pt>
                <c:pt idx="23696">
                  <c:v>0.32471299999999997</c:v>
                </c:pt>
                <c:pt idx="23697">
                  <c:v>0.33044600000000002</c:v>
                </c:pt>
                <c:pt idx="23698">
                  <c:v>0.31803599999999999</c:v>
                </c:pt>
                <c:pt idx="23699">
                  <c:v>0.316417</c:v>
                </c:pt>
                <c:pt idx="23700">
                  <c:v>0.31634299999999999</c:v>
                </c:pt>
                <c:pt idx="23701">
                  <c:v>0.33609699999999998</c:v>
                </c:pt>
                <c:pt idx="23702">
                  <c:v>0.32561000000000001</c:v>
                </c:pt>
                <c:pt idx="23703">
                  <c:v>0.32420399999999999</c:v>
                </c:pt>
                <c:pt idx="23704">
                  <c:v>0.32042199999999998</c:v>
                </c:pt>
                <c:pt idx="23705">
                  <c:v>0.318415</c:v>
                </c:pt>
                <c:pt idx="23706">
                  <c:v>0.32953100000000002</c:v>
                </c:pt>
                <c:pt idx="23707">
                  <c:v>0.31896000000000002</c:v>
                </c:pt>
                <c:pt idx="23708">
                  <c:v>0.31090600000000002</c:v>
                </c:pt>
                <c:pt idx="23709">
                  <c:v>0.32413900000000001</c:v>
                </c:pt>
                <c:pt idx="23710">
                  <c:v>0.31297700000000001</c:v>
                </c:pt>
                <c:pt idx="23711">
                  <c:v>0.32001499999999999</c:v>
                </c:pt>
                <c:pt idx="23712">
                  <c:v>0.31723099999999999</c:v>
                </c:pt>
                <c:pt idx="23713">
                  <c:v>0.33111200000000002</c:v>
                </c:pt>
                <c:pt idx="23714">
                  <c:v>0.31490099999999999</c:v>
                </c:pt>
                <c:pt idx="23715">
                  <c:v>0.32107799999999997</c:v>
                </c:pt>
                <c:pt idx="23716">
                  <c:v>0.32142999999999999</c:v>
                </c:pt>
                <c:pt idx="23717">
                  <c:v>0.33247199999999999</c:v>
                </c:pt>
                <c:pt idx="23718">
                  <c:v>0.32093899999999997</c:v>
                </c:pt>
                <c:pt idx="23719">
                  <c:v>0.32254899999999997</c:v>
                </c:pt>
                <c:pt idx="23720">
                  <c:v>0.31779499999999999</c:v>
                </c:pt>
                <c:pt idx="23721">
                  <c:v>0.31921899999999997</c:v>
                </c:pt>
                <c:pt idx="23722">
                  <c:v>0.324907</c:v>
                </c:pt>
                <c:pt idx="23723">
                  <c:v>0.31996799999999997</c:v>
                </c:pt>
                <c:pt idx="23724">
                  <c:v>0.32733899999999999</c:v>
                </c:pt>
                <c:pt idx="23725">
                  <c:v>0.32979900000000001</c:v>
                </c:pt>
                <c:pt idx="23726">
                  <c:v>0.33142700000000003</c:v>
                </c:pt>
                <c:pt idx="23727">
                  <c:v>0.32183699999999998</c:v>
                </c:pt>
                <c:pt idx="23728">
                  <c:v>0.32620199999999999</c:v>
                </c:pt>
                <c:pt idx="23729">
                  <c:v>0.31956200000000001</c:v>
                </c:pt>
                <c:pt idx="23730">
                  <c:v>0.315363</c:v>
                </c:pt>
                <c:pt idx="23731">
                  <c:v>0.31333800000000001</c:v>
                </c:pt>
                <c:pt idx="23732">
                  <c:v>0.323214</c:v>
                </c:pt>
                <c:pt idx="23733">
                  <c:v>0.31246800000000002</c:v>
                </c:pt>
                <c:pt idx="23734">
                  <c:v>0.32363999999999998</c:v>
                </c:pt>
                <c:pt idx="23735">
                  <c:v>0.31907099999999999</c:v>
                </c:pt>
                <c:pt idx="23736">
                  <c:v>0.31771199999999999</c:v>
                </c:pt>
                <c:pt idx="23737">
                  <c:v>0.32470300000000002</c:v>
                </c:pt>
                <c:pt idx="23738">
                  <c:v>0.31748100000000001</c:v>
                </c:pt>
                <c:pt idx="23739">
                  <c:v>0.31898799999999999</c:v>
                </c:pt>
                <c:pt idx="23740">
                  <c:v>0.32849499999999998</c:v>
                </c:pt>
                <c:pt idx="23741">
                  <c:v>0.32380599999999998</c:v>
                </c:pt>
                <c:pt idx="23742">
                  <c:v>0.31811</c:v>
                </c:pt>
                <c:pt idx="23743">
                  <c:v>0.31993100000000002</c:v>
                </c:pt>
                <c:pt idx="23744">
                  <c:v>0.31764700000000001</c:v>
                </c:pt>
                <c:pt idx="23745">
                  <c:v>0.32647900000000002</c:v>
                </c:pt>
                <c:pt idx="23746">
                  <c:v>0.32044899999999998</c:v>
                </c:pt>
                <c:pt idx="23747">
                  <c:v>0.31598300000000001</c:v>
                </c:pt>
                <c:pt idx="23748">
                  <c:v>0.32001499999999999</c:v>
                </c:pt>
                <c:pt idx="23749">
                  <c:v>0.32250200000000001</c:v>
                </c:pt>
                <c:pt idx="23750">
                  <c:v>0.32671899999999998</c:v>
                </c:pt>
                <c:pt idx="23751">
                  <c:v>0.316861</c:v>
                </c:pt>
                <c:pt idx="23752">
                  <c:v>0.31444699999999998</c:v>
                </c:pt>
                <c:pt idx="23753">
                  <c:v>0.328791</c:v>
                </c:pt>
                <c:pt idx="23754">
                  <c:v>0.32423200000000002</c:v>
                </c:pt>
                <c:pt idx="23755">
                  <c:v>0.31883099999999998</c:v>
                </c:pt>
                <c:pt idx="23756">
                  <c:v>0.31401299999999999</c:v>
                </c:pt>
                <c:pt idx="23757">
                  <c:v>0.32929000000000003</c:v>
                </c:pt>
                <c:pt idx="23758">
                  <c:v>0.32999299999999998</c:v>
                </c:pt>
                <c:pt idx="23759">
                  <c:v>0.31681500000000001</c:v>
                </c:pt>
                <c:pt idx="23760">
                  <c:v>0.31986700000000001</c:v>
                </c:pt>
                <c:pt idx="23761">
                  <c:v>0.316944</c:v>
                </c:pt>
                <c:pt idx="23762">
                  <c:v>0.32816200000000001</c:v>
                </c:pt>
                <c:pt idx="23763">
                  <c:v>0.31557600000000002</c:v>
                </c:pt>
                <c:pt idx="23764">
                  <c:v>0.33190700000000001</c:v>
                </c:pt>
                <c:pt idx="23765">
                  <c:v>0.30875999999999998</c:v>
                </c:pt>
                <c:pt idx="23766">
                  <c:v>0.31335600000000002</c:v>
                </c:pt>
                <c:pt idx="23767">
                  <c:v>0.327986</c:v>
                </c:pt>
                <c:pt idx="23768">
                  <c:v>0.32303900000000002</c:v>
                </c:pt>
                <c:pt idx="23769">
                  <c:v>0.32615499999999997</c:v>
                </c:pt>
                <c:pt idx="23770">
                  <c:v>0.32435199999999997</c:v>
                </c:pt>
                <c:pt idx="23771">
                  <c:v>0.32227099999999997</c:v>
                </c:pt>
                <c:pt idx="23772">
                  <c:v>0.32232699999999997</c:v>
                </c:pt>
                <c:pt idx="23773">
                  <c:v>0.31739800000000001</c:v>
                </c:pt>
                <c:pt idx="23774">
                  <c:v>0.310554</c:v>
                </c:pt>
                <c:pt idx="23775">
                  <c:v>0.31780399999999998</c:v>
                </c:pt>
                <c:pt idx="23776">
                  <c:v>0.312579</c:v>
                </c:pt>
                <c:pt idx="23777">
                  <c:v>0.32038499999999998</c:v>
                </c:pt>
                <c:pt idx="23778">
                  <c:v>0.31993100000000002</c:v>
                </c:pt>
                <c:pt idx="23779">
                  <c:v>0.32706200000000002</c:v>
                </c:pt>
                <c:pt idx="23780">
                  <c:v>0.31998700000000002</c:v>
                </c:pt>
                <c:pt idx="23781">
                  <c:v>0.31281999999999999</c:v>
                </c:pt>
                <c:pt idx="23782">
                  <c:v>0.33057599999999998</c:v>
                </c:pt>
                <c:pt idx="23783">
                  <c:v>0.32469399999999998</c:v>
                </c:pt>
                <c:pt idx="23784">
                  <c:v>0.314577</c:v>
                </c:pt>
                <c:pt idx="23785">
                  <c:v>0.32925300000000002</c:v>
                </c:pt>
                <c:pt idx="23786">
                  <c:v>0.31629699999999999</c:v>
                </c:pt>
                <c:pt idx="23787">
                  <c:v>0.32109700000000002</c:v>
                </c:pt>
                <c:pt idx="23788">
                  <c:v>0.32569300000000001</c:v>
                </c:pt>
                <c:pt idx="23789">
                  <c:v>0.31889600000000001</c:v>
                </c:pt>
                <c:pt idx="23790">
                  <c:v>0.32462000000000002</c:v>
                </c:pt>
                <c:pt idx="23791">
                  <c:v>0.312616</c:v>
                </c:pt>
                <c:pt idx="23792">
                  <c:v>0.32240099999999999</c:v>
                </c:pt>
                <c:pt idx="23793">
                  <c:v>0.31179299999999999</c:v>
                </c:pt>
                <c:pt idx="23794">
                  <c:v>0.30656800000000001</c:v>
                </c:pt>
                <c:pt idx="23795">
                  <c:v>0.31342100000000001</c:v>
                </c:pt>
                <c:pt idx="23796">
                  <c:v>0.31970999999999999</c:v>
                </c:pt>
                <c:pt idx="23797">
                  <c:v>0.32141999999999998</c:v>
                </c:pt>
                <c:pt idx="23798">
                  <c:v>0.315141</c:v>
                </c:pt>
                <c:pt idx="23799">
                  <c:v>0.31570500000000001</c:v>
                </c:pt>
                <c:pt idx="23800">
                  <c:v>0.32888299999999998</c:v>
                </c:pt>
                <c:pt idx="23801">
                  <c:v>0.32794899999999999</c:v>
                </c:pt>
                <c:pt idx="23802">
                  <c:v>0.31957099999999999</c:v>
                </c:pt>
                <c:pt idx="23803">
                  <c:v>0.32850400000000002</c:v>
                </c:pt>
                <c:pt idx="23804">
                  <c:v>0.309278</c:v>
                </c:pt>
                <c:pt idx="23805">
                  <c:v>0.328125</c:v>
                </c:pt>
                <c:pt idx="23806">
                  <c:v>0.322438</c:v>
                </c:pt>
                <c:pt idx="23807">
                  <c:v>0.31013800000000002</c:v>
                </c:pt>
                <c:pt idx="23808">
                  <c:v>0.32261299999999998</c:v>
                </c:pt>
                <c:pt idx="23809">
                  <c:v>0.314753</c:v>
                </c:pt>
                <c:pt idx="23810">
                  <c:v>0.30864000000000003</c:v>
                </c:pt>
                <c:pt idx="23811">
                  <c:v>0.31994099999999998</c:v>
                </c:pt>
                <c:pt idx="23812">
                  <c:v>0.31776700000000002</c:v>
                </c:pt>
                <c:pt idx="23813">
                  <c:v>0.31953399999999998</c:v>
                </c:pt>
                <c:pt idx="23814">
                  <c:v>0.31743500000000002</c:v>
                </c:pt>
                <c:pt idx="23815">
                  <c:v>0.31386500000000001</c:v>
                </c:pt>
                <c:pt idx="23816">
                  <c:v>0.32209500000000002</c:v>
                </c:pt>
                <c:pt idx="23817">
                  <c:v>0.32905000000000001</c:v>
                </c:pt>
                <c:pt idx="23818">
                  <c:v>0.320967</c:v>
                </c:pt>
                <c:pt idx="23819">
                  <c:v>0.316473</c:v>
                </c:pt>
                <c:pt idx="23820">
                  <c:v>0.32239099999999998</c:v>
                </c:pt>
                <c:pt idx="23821">
                  <c:v>0.32236399999999998</c:v>
                </c:pt>
                <c:pt idx="23822">
                  <c:v>0.31699100000000002</c:v>
                </c:pt>
                <c:pt idx="23823">
                  <c:v>0.32347300000000001</c:v>
                </c:pt>
                <c:pt idx="23824">
                  <c:v>0.30925900000000001</c:v>
                </c:pt>
                <c:pt idx="23825">
                  <c:v>0.32136500000000001</c:v>
                </c:pt>
                <c:pt idx="23826">
                  <c:v>0.32233600000000001</c:v>
                </c:pt>
                <c:pt idx="23827">
                  <c:v>0.31286599999999998</c:v>
                </c:pt>
                <c:pt idx="23828">
                  <c:v>0.31773000000000001</c:v>
                </c:pt>
                <c:pt idx="23829">
                  <c:v>0.320579</c:v>
                </c:pt>
                <c:pt idx="23830">
                  <c:v>0.31775799999999998</c:v>
                </c:pt>
                <c:pt idx="23831">
                  <c:v>0.31920100000000001</c:v>
                </c:pt>
                <c:pt idx="23832">
                  <c:v>0.32178099999999998</c:v>
                </c:pt>
                <c:pt idx="23833">
                  <c:v>0.32068999999999998</c:v>
                </c:pt>
                <c:pt idx="23834">
                  <c:v>0.31278299999999998</c:v>
                </c:pt>
                <c:pt idx="23835">
                  <c:v>0.318803</c:v>
                </c:pt>
                <c:pt idx="23836">
                  <c:v>0.32757900000000001</c:v>
                </c:pt>
                <c:pt idx="23837">
                  <c:v>0.32760699999999998</c:v>
                </c:pt>
                <c:pt idx="23838">
                  <c:v>0.315973</c:v>
                </c:pt>
                <c:pt idx="23839">
                  <c:v>0.32195699999999999</c:v>
                </c:pt>
                <c:pt idx="23840">
                  <c:v>0.31890499999999999</c:v>
                </c:pt>
                <c:pt idx="23841">
                  <c:v>0.314697</c:v>
                </c:pt>
                <c:pt idx="23842">
                  <c:v>0.31123800000000001</c:v>
                </c:pt>
                <c:pt idx="23843">
                  <c:v>0.320745</c:v>
                </c:pt>
                <c:pt idx="23844">
                  <c:v>0.31513200000000002</c:v>
                </c:pt>
                <c:pt idx="23845">
                  <c:v>0.30322100000000002</c:v>
                </c:pt>
                <c:pt idx="23846">
                  <c:v>0.323714</c:v>
                </c:pt>
                <c:pt idx="23847">
                  <c:v>0.31675900000000001</c:v>
                </c:pt>
                <c:pt idx="23848">
                  <c:v>0.316251</c:v>
                </c:pt>
                <c:pt idx="23849">
                  <c:v>0.32313999999999998</c:v>
                </c:pt>
                <c:pt idx="23850">
                  <c:v>0.31936700000000001</c:v>
                </c:pt>
                <c:pt idx="23851">
                  <c:v>0.32664500000000002</c:v>
                </c:pt>
                <c:pt idx="23852">
                  <c:v>0.327598</c:v>
                </c:pt>
                <c:pt idx="23853">
                  <c:v>0.32056000000000001</c:v>
                </c:pt>
                <c:pt idx="23854">
                  <c:v>0.315058</c:v>
                </c:pt>
                <c:pt idx="23855">
                  <c:v>0.32293699999999997</c:v>
                </c:pt>
                <c:pt idx="23856">
                  <c:v>0.31433699999999998</c:v>
                </c:pt>
                <c:pt idx="23857">
                  <c:v>0.31024000000000002</c:v>
                </c:pt>
                <c:pt idx="23858">
                  <c:v>0.31946000000000002</c:v>
                </c:pt>
                <c:pt idx="23859">
                  <c:v>0.31429000000000001</c:v>
                </c:pt>
                <c:pt idx="23860">
                  <c:v>0.33244400000000002</c:v>
                </c:pt>
                <c:pt idx="23861">
                  <c:v>0.312857</c:v>
                </c:pt>
                <c:pt idx="23862">
                  <c:v>0.32277099999999997</c:v>
                </c:pt>
                <c:pt idx="23863">
                  <c:v>0.31162699999999999</c:v>
                </c:pt>
                <c:pt idx="23864">
                  <c:v>0.32473099999999999</c:v>
                </c:pt>
                <c:pt idx="23865">
                  <c:v>0.33030799999999999</c:v>
                </c:pt>
                <c:pt idx="23866">
                  <c:v>0.31501200000000001</c:v>
                </c:pt>
                <c:pt idx="23867">
                  <c:v>0.31314399999999998</c:v>
                </c:pt>
                <c:pt idx="23868">
                  <c:v>0.31764700000000001</c:v>
                </c:pt>
                <c:pt idx="23869">
                  <c:v>0.32140200000000002</c:v>
                </c:pt>
                <c:pt idx="23870">
                  <c:v>0.314882</c:v>
                </c:pt>
                <c:pt idx="23871">
                  <c:v>0.32638600000000001</c:v>
                </c:pt>
                <c:pt idx="23872">
                  <c:v>0.32570199999999999</c:v>
                </c:pt>
                <c:pt idx="23873">
                  <c:v>0.31157099999999999</c:v>
                </c:pt>
                <c:pt idx="23874">
                  <c:v>0.31630599999999998</c:v>
                </c:pt>
                <c:pt idx="23875">
                  <c:v>0.32949400000000001</c:v>
                </c:pt>
                <c:pt idx="23876">
                  <c:v>0.31664799999999999</c:v>
                </c:pt>
                <c:pt idx="23877">
                  <c:v>0.32647900000000002</c:v>
                </c:pt>
                <c:pt idx="23878">
                  <c:v>0.31966299999999997</c:v>
                </c:pt>
                <c:pt idx="23879">
                  <c:v>0.31509500000000001</c:v>
                </c:pt>
                <c:pt idx="23880">
                  <c:v>0.31852599999999998</c:v>
                </c:pt>
                <c:pt idx="23881">
                  <c:v>0.324824</c:v>
                </c:pt>
                <c:pt idx="23882">
                  <c:v>0.32107799999999997</c:v>
                </c:pt>
                <c:pt idx="23883">
                  <c:v>0.32047700000000001</c:v>
                </c:pt>
                <c:pt idx="23884">
                  <c:v>0.31574200000000002</c:v>
                </c:pt>
                <c:pt idx="23885">
                  <c:v>0.31417</c:v>
                </c:pt>
                <c:pt idx="23886">
                  <c:v>0.31904399999999999</c:v>
                </c:pt>
                <c:pt idx="23887">
                  <c:v>0.31507600000000002</c:v>
                </c:pt>
                <c:pt idx="23888">
                  <c:v>0.32423200000000002</c:v>
                </c:pt>
                <c:pt idx="23889">
                  <c:v>0.31657400000000002</c:v>
                </c:pt>
                <c:pt idx="23890">
                  <c:v>0.314716</c:v>
                </c:pt>
                <c:pt idx="23891">
                  <c:v>0.32001499999999999</c:v>
                </c:pt>
                <c:pt idx="23892">
                  <c:v>0.31467899999999999</c:v>
                </c:pt>
                <c:pt idx="23893">
                  <c:v>0.31675900000000001</c:v>
                </c:pt>
                <c:pt idx="23894">
                  <c:v>0.313504</c:v>
                </c:pt>
                <c:pt idx="23895">
                  <c:v>0.31610300000000002</c:v>
                </c:pt>
                <c:pt idx="23896">
                  <c:v>0.32396399999999997</c:v>
                </c:pt>
                <c:pt idx="23897">
                  <c:v>0.31523400000000001</c:v>
                </c:pt>
                <c:pt idx="23898">
                  <c:v>0.32266899999999998</c:v>
                </c:pt>
                <c:pt idx="23899">
                  <c:v>0.312996</c:v>
                </c:pt>
                <c:pt idx="23900">
                  <c:v>0.31347599999999998</c:v>
                </c:pt>
                <c:pt idx="23901">
                  <c:v>0.31406800000000001</c:v>
                </c:pt>
                <c:pt idx="23902">
                  <c:v>0.31275500000000001</c:v>
                </c:pt>
                <c:pt idx="23903">
                  <c:v>0.321772</c:v>
                </c:pt>
                <c:pt idx="23904">
                  <c:v>0.31934899999999999</c:v>
                </c:pt>
                <c:pt idx="23905">
                  <c:v>0.31498399999999999</c:v>
                </c:pt>
                <c:pt idx="23906">
                  <c:v>0.303979</c:v>
                </c:pt>
                <c:pt idx="23907">
                  <c:v>0.31362400000000001</c:v>
                </c:pt>
                <c:pt idx="23908">
                  <c:v>0.32849499999999998</c:v>
                </c:pt>
                <c:pt idx="23909">
                  <c:v>0.32689499999999999</c:v>
                </c:pt>
                <c:pt idx="23910">
                  <c:v>0.31903399999999998</c:v>
                </c:pt>
                <c:pt idx="23911">
                  <c:v>0.315973</c:v>
                </c:pt>
                <c:pt idx="23912">
                  <c:v>0.31344899999999998</c:v>
                </c:pt>
                <c:pt idx="23913">
                  <c:v>0.31395699999999999</c:v>
                </c:pt>
                <c:pt idx="23914">
                  <c:v>0.31770300000000001</c:v>
                </c:pt>
                <c:pt idx="23915">
                  <c:v>0.305255</c:v>
                </c:pt>
                <c:pt idx="23916">
                  <c:v>0.32276100000000002</c:v>
                </c:pt>
                <c:pt idx="23917">
                  <c:v>0.31886799999999998</c:v>
                </c:pt>
                <c:pt idx="23918">
                  <c:v>0.31464199999999998</c:v>
                </c:pt>
                <c:pt idx="23919">
                  <c:v>0.31937700000000002</c:v>
                </c:pt>
                <c:pt idx="23920">
                  <c:v>0.32593299999999997</c:v>
                </c:pt>
                <c:pt idx="23921">
                  <c:v>0.31732399999999999</c:v>
                </c:pt>
                <c:pt idx="23922">
                  <c:v>0.32040299999999999</c:v>
                </c:pt>
                <c:pt idx="23923">
                  <c:v>0.31606600000000001</c:v>
                </c:pt>
                <c:pt idx="23924">
                  <c:v>0.330206</c:v>
                </c:pt>
                <c:pt idx="23925">
                  <c:v>0.32575799999999999</c:v>
                </c:pt>
                <c:pt idx="23926">
                  <c:v>0.314494</c:v>
                </c:pt>
                <c:pt idx="23927">
                  <c:v>0.31526100000000001</c:v>
                </c:pt>
                <c:pt idx="23928">
                  <c:v>0.32047700000000001</c:v>
                </c:pt>
                <c:pt idx="23929">
                  <c:v>0.32117099999999998</c:v>
                </c:pt>
                <c:pt idx="23930">
                  <c:v>0.31489099999999998</c:v>
                </c:pt>
                <c:pt idx="23931">
                  <c:v>0.31876599999999999</c:v>
                </c:pt>
                <c:pt idx="23932">
                  <c:v>0.31695400000000001</c:v>
                </c:pt>
                <c:pt idx="23933">
                  <c:v>0.32645099999999999</c:v>
                </c:pt>
                <c:pt idx="23934">
                  <c:v>0.31453999999999999</c:v>
                </c:pt>
                <c:pt idx="23935">
                  <c:v>0.31733299999999998</c:v>
                </c:pt>
                <c:pt idx="23936">
                  <c:v>0.31209900000000002</c:v>
                </c:pt>
                <c:pt idx="23937">
                  <c:v>0.31215399999999999</c:v>
                </c:pt>
                <c:pt idx="23938">
                  <c:v>0.32084699999999999</c:v>
                </c:pt>
                <c:pt idx="23939">
                  <c:v>0.31654700000000002</c:v>
                </c:pt>
                <c:pt idx="23940">
                  <c:v>0.32356600000000002</c:v>
                </c:pt>
                <c:pt idx="23941">
                  <c:v>0.31391999999999998</c:v>
                </c:pt>
                <c:pt idx="23942">
                  <c:v>0.32824500000000001</c:v>
                </c:pt>
                <c:pt idx="23943">
                  <c:v>0.319108</c:v>
                </c:pt>
                <c:pt idx="23944">
                  <c:v>0.32320500000000002</c:v>
                </c:pt>
                <c:pt idx="23945">
                  <c:v>0.31706499999999999</c:v>
                </c:pt>
                <c:pt idx="23946">
                  <c:v>0.32694099999999998</c:v>
                </c:pt>
                <c:pt idx="23947">
                  <c:v>0.31123800000000001</c:v>
                </c:pt>
                <c:pt idx="23948">
                  <c:v>0.32155</c:v>
                </c:pt>
                <c:pt idx="23949">
                  <c:v>0.32645099999999999</c:v>
                </c:pt>
                <c:pt idx="23950">
                  <c:v>0.31661099999999998</c:v>
                </c:pt>
                <c:pt idx="23951">
                  <c:v>0.32481399999999999</c:v>
                </c:pt>
                <c:pt idx="23952">
                  <c:v>0.32144800000000001</c:v>
                </c:pt>
                <c:pt idx="23953">
                  <c:v>0.31935799999999998</c:v>
                </c:pt>
                <c:pt idx="23954">
                  <c:v>0.32044899999999998</c:v>
                </c:pt>
                <c:pt idx="23955">
                  <c:v>0.31528899999999999</c:v>
                </c:pt>
                <c:pt idx="23956">
                  <c:v>0.32242799999999999</c:v>
                </c:pt>
                <c:pt idx="23957">
                  <c:v>0.31337500000000001</c:v>
                </c:pt>
                <c:pt idx="23958">
                  <c:v>0.31058200000000002</c:v>
                </c:pt>
                <c:pt idx="23959">
                  <c:v>0.31184899999999999</c:v>
                </c:pt>
                <c:pt idx="23960">
                  <c:v>0.319081</c:v>
                </c:pt>
                <c:pt idx="23961">
                  <c:v>0.32347300000000001</c:v>
                </c:pt>
                <c:pt idx="23962">
                  <c:v>0.31865500000000002</c:v>
                </c:pt>
                <c:pt idx="23963">
                  <c:v>0.30418200000000001</c:v>
                </c:pt>
                <c:pt idx="23964">
                  <c:v>0.31944099999999997</c:v>
                </c:pt>
                <c:pt idx="23965">
                  <c:v>0.31431799999999999</c:v>
                </c:pt>
                <c:pt idx="23966">
                  <c:v>0.314272</c:v>
                </c:pt>
                <c:pt idx="23967">
                  <c:v>0.32727400000000001</c:v>
                </c:pt>
                <c:pt idx="23968">
                  <c:v>0.314355</c:v>
                </c:pt>
                <c:pt idx="23969">
                  <c:v>0.310249</c:v>
                </c:pt>
                <c:pt idx="23970">
                  <c:v>0.31125700000000001</c:v>
                </c:pt>
                <c:pt idx="23971">
                  <c:v>0.32180900000000001</c:v>
                </c:pt>
                <c:pt idx="23972">
                  <c:v>0.31329099999999999</c:v>
                </c:pt>
                <c:pt idx="23973">
                  <c:v>0.31864599999999998</c:v>
                </c:pt>
                <c:pt idx="23974">
                  <c:v>0.31874799999999998</c:v>
                </c:pt>
                <c:pt idx="23975">
                  <c:v>0.32137399999999999</c:v>
                </c:pt>
                <c:pt idx="23976">
                  <c:v>0.32082899999999998</c:v>
                </c:pt>
                <c:pt idx="23977">
                  <c:v>0.32399099999999997</c:v>
                </c:pt>
                <c:pt idx="23978">
                  <c:v>0.31565900000000002</c:v>
                </c:pt>
                <c:pt idx="23979">
                  <c:v>0.32153100000000001</c:v>
                </c:pt>
                <c:pt idx="23980">
                  <c:v>0.31670399999999999</c:v>
                </c:pt>
                <c:pt idx="23981">
                  <c:v>0.32580399999999998</c:v>
                </c:pt>
                <c:pt idx="23982">
                  <c:v>0.31268099999999999</c:v>
                </c:pt>
                <c:pt idx="23983">
                  <c:v>0.31956200000000001</c:v>
                </c:pt>
                <c:pt idx="23984">
                  <c:v>0.32736700000000002</c:v>
                </c:pt>
                <c:pt idx="23985">
                  <c:v>0.31569599999999998</c:v>
                </c:pt>
                <c:pt idx="23986">
                  <c:v>0.31911800000000001</c:v>
                </c:pt>
                <c:pt idx="23987">
                  <c:v>0.31811</c:v>
                </c:pt>
                <c:pt idx="23988">
                  <c:v>0.31260700000000002</c:v>
                </c:pt>
                <c:pt idx="23989">
                  <c:v>0.32039400000000001</c:v>
                </c:pt>
                <c:pt idx="23990">
                  <c:v>0.31817400000000001</c:v>
                </c:pt>
                <c:pt idx="23991">
                  <c:v>0.31748100000000001</c:v>
                </c:pt>
                <c:pt idx="23992">
                  <c:v>0.316658</c:v>
                </c:pt>
                <c:pt idx="23993">
                  <c:v>0.31884899999999999</c:v>
                </c:pt>
                <c:pt idx="23994">
                  <c:v>0.321328</c:v>
                </c:pt>
                <c:pt idx="23995">
                  <c:v>0.31685200000000002</c:v>
                </c:pt>
                <c:pt idx="23996">
                  <c:v>0.32154100000000002</c:v>
                </c:pt>
                <c:pt idx="23997">
                  <c:v>0.31676900000000002</c:v>
                </c:pt>
                <c:pt idx="23998">
                  <c:v>0.31571399999999999</c:v>
                </c:pt>
                <c:pt idx="23999">
                  <c:v>0.319164</c:v>
                </c:pt>
                <c:pt idx="24000">
                  <c:v>0.31395699999999999</c:v>
                </c:pt>
                <c:pt idx="24001">
                  <c:v>0.31042500000000001</c:v>
                </c:pt>
                <c:pt idx="24002">
                  <c:v>0.31804500000000002</c:v>
                </c:pt>
                <c:pt idx="24003">
                  <c:v>0.31535400000000002</c:v>
                </c:pt>
                <c:pt idx="24004">
                  <c:v>0.31756400000000001</c:v>
                </c:pt>
                <c:pt idx="24005">
                  <c:v>0.317444</c:v>
                </c:pt>
                <c:pt idx="24006">
                  <c:v>0.319081</c:v>
                </c:pt>
                <c:pt idx="24007">
                  <c:v>0.312357</c:v>
                </c:pt>
                <c:pt idx="24008">
                  <c:v>0.32354699999999997</c:v>
                </c:pt>
                <c:pt idx="24009">
                  <c:v>0.317222</c:v>
                </c:pt>
                <c:pt idx="24010">
                  <c:v>0.32929999999999998</c:v>
                </c:pt>
                <c:pt idx="24011">
                  <c:v>0.32297399999999998</c:v>
                </c:pt>
                <c:pt idx="24012">
                  <c:v>0.31498399999999999</c:v>
                </c:pt>
                <c:pt idx="24013">
                  <c:v>0.31389299999999998</c:v>
                </c:pt>
                <c:pt idx="24014">
                  <c:v>0.327737</c:v>
                </c:pt>
                <c:pt idx="24015">
                  <c:v>0.33135300000000001</c:v>
                </c:pt>
                <c:pt idx="24016">
                  <c:v>0.32043100000000002</c:v>
                </c:pt>
                <c:pt idx="24017">
                  <c:v>0.31523400000000001</c:v>
                </c:pt>
                <c:pt idx="24018">
                  <c:v>0.31789699999999999</c:v>
                </c:pt>
                <c:pt idx="24019">
                  <c:v>0.31134899999999999</c:v>
                </c:pt>
                <c:pt idx="24020">
                  <c:v>0.31198799999999999</c:v>
                </c:pt>
                <c:pt idx="24021">
                  <c:v>0.31081300000000001</c:v>
                </c:pt>
                <c:pt idx="24022">
                  <c:v>0.32301999999999997</c:v>
                </c:pt>
                <c:pt idx="24023">
                  <c:v>0.32189200000000001</c:v>
                </c:pt>
                <c:pt idx="24024">
                  <c:v>0.31375399999999998</c:v>
                </c:pt>
                <c:pt idx="24025">
                  <c:v>0.32239099999999998</c:v>
                </c:pt>
                <c:pt idx="24026">
                  <c:v>0.32677499999999998</c:v>
                </c:pt>
                <c:pt idx="24027">
                  <c:v>0.31450299999999998</c:v>
                </c:pt>
                <c:pt idx="24028">
                  <c:v>0.31513200000000002</c:v>
                </c:pt>
                <c:pt idx="24029">
                  <c:v>0.32208599999999998</c:v>
                </c:pt>
                <c:pt idx="24030">
                  <c:v>0.31540899999999999</c:v>
                </c:pt>
                <c:pt idx="24031">
                  <c:v>0.31477100000000002</c:v>
                </c:pt>
                <c:pt idx="24032">
                  <c:v>0.32678400000000002</c:v>
                </c:pt>
                <c:pt idx="24033">
                  <c:v>0.32303900000000002</c:v>
                </c:pt>
                <c:pt idx="24034">
                  <c:v>0.32239099999999998</c:v>
                </c:pt>
                <c:pt idx="24035">
                  <c:v>0.31676900000000002</c:v>
                </c:pt>
                <c:pt idx="24036">
                  <c:v>0.32130900000000001</c:v>
                </c:pt>
                <c:pt idx="24037">
                  <c:v>0.32486100000000001</c:v>
                </c:pt>
                <c:pt idx="24038">
                  <c:v>0.32136500000000001</c:v>
                </c:pt>
                <c:pt idx="24039">
                  <c:v>0.32236399999999998</c:v>
                </c:pt>
                <c:pt idx="24040">
                  <c:v>0.32186399999999998</c:v>
                </c:pt>
                <c:pt idx="24041">
                  <c:v>0.31614900000000001</c:v>
                </c:pt>
                <c:pt idx="24042">
                  <c:v>0.30568000000000001</c:v>
                </c:pt>
                <c:pt idx="24043">
                  <c:v>0.31892300000000001</c:v>
                </c:pt>
                <c:pt idx="24044">
                  <c:v>0.31369799999999998</c:v>
                </c:pt>
                <c:pt idx="24045">
                  <c:v>0.31851699999999999</c:v>
                </c:pt>
                <c:pt idx="24046">
                  <c:v>0.314614</c:v>
                </c:pt>
                <c:pt idx="24047">
                  <c:v>0.31836900000000001</c:v>
                </c:pt>
                <c:pt idx="24048">
                  <c:v>0.32327</c:v>
                </c:pt>
                <c:pt idx="24049">
                  <c:v>0.31816499999999998</c:v>
                </c:pt>
                <c:pt idx="24050">
                  <c:v>0.32831900000000003</c:v>
                </c:pt>
                <c:pt idx="24051">
                  <c:v>0.315419</c:v>
                </c:pt>
                <c:pt idx="24052">
                  <c:v>0.327071</c:v>
                </c:pt>
                <c:pt idx="24053">
                  <c:v>0.31809999999999999</c:v>
                </c:pt>
                <c:pt idx="24054">
                  <c:v>0.30832500000000002</c:v>
                </c:pt>
                <c:pt idx="24055">
                  <c:v>0.32200299999999998</c:v>
                </c:pt>
                <c:pt idx="24056">
                  <c:v>0.31705499999999998</c:v>
                </c:pt>
                <c:pt idx="24057">
                  <c:v>0.32655299999999998</c:v>
                </c:pt>
                <c:pt idx="24058">
                  <c:v>0.32165199999999999</c:v>
                </c:pt>
                <c:pt idx="24059">
                  <c:v>0.30509799999999998</c:v>
                </c:pt>
                <c:pt idx="24060">
                  <c:v>0.312579</c:v>
                </c:pt>
                <c:pt idx="24061">
                  <c:v>0.32122600000000001</c:v>
                </c:pt>
                <c:pt idx="24062">
                  <c:v>0.31581599999999999</c:v>
                </c:pt>
                <c:pt idx="24063">
                  <c:v>0.32235399999999997</c:v>
                </c:pt>
                <c:pt idx="24064">
                  <c:v>0.322521</c:v>
                </c:pt>
                <c:pt idx="24065">
                  <c:v>0.32143899999999997</c:v>
                </c:pt>
                <c:pt idx="24066">
                  <c:v>0.30788100000000002</c:v>
                </c:pt>
                <c:pt idx="24067">
                  <c:v>0.31809999999999999</c:v>
                </c:pt>
                <c:pt idx="24068">
                  <c:v>0.31776700000000002</c:v>
                </c:pt>
                <c:pt idx="24069">
                  <c:v>0.31898799999999999</c:v>
                </c:pt>
                <c:pt idx="24070">
                  <c:v>0.30950899999999998</c:v>
                </c:pt>
                <c:pt idx="24071">
                  <c:v>0.312191</c:v>
                </c:pt>
                <c:pt idx="24072">
                  <c:v>0.31134899999999999</c:v>
                </c:pt>
                <c:pt idx="24073">
                  <c:v>0.31526100000000001</c:v>
                </c:pt>
                <c:pt idx="24074">
                  <c:v>0.304118</c:v>
                </c:pt>
                <c:pt idx="24075">
                  <c:v>0.32561899999999999</c:v>
                </c:pt>
                <c:pt idx="24076">
                  <c:v>0.31747199999999998</c:v>
                </c:pt>
                <c:pt idx="24077">
                  <c:v>0.32186399999999998</c:v>
                </c:pt>
                <c:pt idx="24078">
                  <c:v>0.31577</c:v>
                </c:pt>
                <c:pt idx="24079">
                  <c:v>0.32375100000000001</c:v>
                </c:pt>
                <c:pt idx="24080">
                  <c:v>0.31459500000000001</c:v>
                </c:pt>
                <c:pt idx="24081">
                  <c:v>0.31111800000000001</c:v>
                </c:pt>
                <c:pt idx="24082">
                  <c:v>0.31644499999999998</c:v>
                </c:pt>
                <c:pt idx="24083">
                  <c:v>0.31393900000000002</c:v>
                </c:pt>
                <c:pt idx="24084">
                  <c:v>0.31866499999999998</c:v>
                </c:pt>
                <c:pt idx="24085">
                  <c:v>0.31830399999999998</c:v>
                </c:pt>
                <c:pt idx="24086">
                  <c:v>0.31843300000000002</c:v>
                </c:pt>
                <c:pt idx="24087">
                  <c:v>0.32131900000000002</c:v>
                </c:pt>
                <c:pt idx="24088">
                  <c:v>0.31339299999999998</c:v>
                </c:pt>
                <c:pt idx="24089">
                  <c:v>0.31023000000000001</c:v>
                </c:pt>
                <c:pt idx="24090">
                  <c:v>0.30933300000000002</c:v>
                </c:pt>
                <c:pt idx="24091">
                  <c:v>0.30744700000000003</c:v>
                </c:pt>
                <c:pt idx="24092">
                  <c:v>0.31467899999999999</c:v>
                </c:pt>
                <c:pt idx="24093">
                  <c:v>0.32129099999999999</c:v>
                </c:pt>
                <c:pt idx="24094">
                  <c:v>0.31698100000000001</c:v>
                </c:pt>
                <c:pt idx="24095">
                  <c:v>0.32266899999999998</c:v>
                </c:pt>
                <c:pt idx="24096">
                  <c:v>0.32281700000000002</c:v>
                </c:pt>
                <c:pt idx="24097">
                  <c:v>0.320745</c:v>
                </c:pt>
                <c:pt idx="24098">
                  <c:v>0.32427800000000001</c:v>
                </c:pt>
                <c:pt idx="24099">
                  <c:v>0.322438</c:v>
                </c:pt>
                <c:pt idx="24100">
                  <c:v>0.32513799999999998</c:v>
                </c:pt>
                <c:pt idx="24101">
                  <c:v>0.320718</c:v>
                </c:pt>
                <c:pt idx="24102">
                  <c:v>0.31872899999999998</c:v>
                </c:pt>
                <c:pt idx="24103">
                  <c:v>0.31284800000000001</c:v>
                </c:pt>
                <c:pt idx="24104">
                  <c:v>0.320496</c:v>
                </c:pt>
                <c:pt idx="24105">
                  <c:v>0.320662</c:v>
                </c:pt>
                <c:pt idx="24106">
                  <c:v>0.30829800000000002</c:v>
                </c:pt>
                <c:pt idx="24107">
                  <c:v>0.31981999999999999</c:v>
                </c:pt>
                <c:pt idx="24108">
                  <c:v>0.32256699999999999</c:v>
                </c:pt>
                <c:pt idx="24109">
                  <c:v>0.32483299999999998</c:v>
                </c:pt>
                <c:pt idx="24110">
                  <c:v>0.32046799999999998</c:v>
                </c:pt>
                <c:pt idx="24111">
                  <c:v>0.31553900000000001</c:v>
                </c:pt>
                <c:pt idx="24112">
                  <c:v>0.33262000000000003</c:v>
                </c:pt>
                <c:pt idx="24113">
                  <c:v>0.32204899999999997</c:v>
                </c:pt>
                <c:pt idx="24114">
                  <c:v>0.30673499999999998</c:v>
                </c:pt>
                <c:pt idx="24115">
                  <c:v>0.32139299999999998</c:v>
                </c:pt>
                <c:pt idx="24116">
                  <c:v>0.32655299999999998</c:v>
                </c:pt>
                <c:pt idx="24117">
                  <c:v>0.32262299999999999</c:v>
                </c:pt>
                <c:pt idx="24118">
                  <c:v>0.320884</c:v>
                </c:pt>
                <c:pt idx="24119">
                  <c:v>0.32043100000000002</c:v>
                </c:pt>
                <c:pt idx="24120">
                  <c:v>0.32275199999999998</c:v>
                </c:pt>
                <c:pt idx="24121">
                  <c:v>0.32247500000000001</c:v>
                </c:pt>
                <c:pt idx="24122">
                  <c:v>0.31940400000000002</c:v>
                </c:pt>
                <c:pt idx="24123">
                  <c:v>0.32492500000000002</c:v>
                </c:pt>
                <c:pt idx="24124">
                  <c:v>0.31540000000000001</c:v>
                </c:pt>
                <c:pt idx="24125">
                  <c:v>0.31657400000000002</c:v>
                </c:pt>
                <c:pt idx="24126">
                  <c:v>0.32649699999999998</c:v>
                </c:pt>
                <c:pt idx="24127">
                  <c:v>0.32910499999999998</c:v>
                </c:pt>
                <c:pt idx="24128">
                  <c:v>0.32300200000000001</c:v>
                </c:pt>
                <c:pt idx="24129">
                  <c:v>0.32964199999999999</c:v>
                </c:pt>
                <c:pt idx="24130">
                  <c:v>0.32103199999999998</c:v>
                </c:pt>
                <c:pt idx="24131">
                  <c:v>0.31928400000000001</c:v>
                </c:pt>
                <c:pt idx="24132">
                  <c:v>0.32089299999999998</c:v>
                </c:pt>
                <c:pt idx="24133">
                  <c:v>0.31671300000000002</c:v>
                </c:pt>
                <c:pt idx="24134">
                  <c:v>0.31742500000000001</c:v>
                </c:pt>
                <c:pt idx="24135">
                  <c:v>0.316334</c:v>
                </c:pt>
                <c:pt idx="24136">
                  <c:v>0.32109700000000002</c:v>
                </c:pt>
                <c:pt idx="24137">
                  <c:v>0.31891399999999998</c:v>
                </c:pt>
                <c:pt idx="24138">
                  <c:v>0.30815900000000002</c:v>
                </c:pt>
                <c:pt idx="24139">
                  <c:v>0.31740699999999999</c:v>
                </c:pt>
                <c:pt idx="24140">
                  <c:v>0.32031100000000001</c:v>
                </c:pt>
                <c:pt idx="24141">
                  <c:v>0.32287199999999999</c:v>
                </c:pt>
                <c:pt idx="24142">
                  <c:v>0.32445400000000002</c:v>
                </c:pt>
                <c:pt idx="24143">
                  <c:v>0.31681500000000001</c:v>
                </c:pt>
                <c:pt idx="24144">
                  <c:v>0.32481399999999999</c:v>
                </c:pt>
                <c:pt idx="24145">
                  <c:v>0.322882</c:v>
                </c:pt>
                <c:pt idx="24146">
                  <c:v>0.31573299999999999</c:v>
                </c:pt>
                <c:pt idx="24147">
                  <c:v>0.30912099999999998</c:v>
                </c:pt>
                <c:pt idx="24148">
                  <c:v>0.32245600000000002</c:v>
                </c:pt>
                <c:pt idx="24149">
                  <c:v>0.32433299999999998</c:v>
                </c:pt>
                <c:pt idx="24150">
                  <c:v>0.32421299999999997</c:v>
                </c:pt>
                <c:pt idx="24151">
                  <c:v>0.31333800000000001</c:v>
                </c:pt>
                <c:pt idx="24152">
                  <c:v>0.31670399999999999</c:v>
                </c:pt>
                <c:pt idx="24153">
                  <c:v>0.32987300000000003</c:v>
                </c:pt>
                <c:pt idx="24154">
                  <c:v>0.319996</c:v>
                </c:pt>
                <c:pt idx="24155">
                  <c:v>0.31451200000000001</c:v>
                </c:pt>
                <c:pt idx="24156">
                  <c:v>0.32717299999999999</c:v>
                </c:pt>
                <c:pt idx="24157">
                  <c:v>0.31485400000000002</c:v>
                </c:pt>
                <c:pt idx="24158">
                  <c:v>0.32556299999999999</c:v>
                </c:pt>
                <c:pt idx="24159">
                  <c:v>0.319081</c:v>
                </c:pt>
                <c:pt idx="24160">
                  <c:v>0.31578800000000001</c:v>
                </c:pt>
                <c:pt idx="24161">
                  <c:v>0.317</c:v>
                </c:pt>
                <c:pt idx="24162">
                  <c:v>0.31881199999999998</c:v>
                </c:pt>
                <c:pt idx="24163">
                  <c:v>0.31673200000000001</c:v>
                </c:pt>
                <c:pt idx="24164">
                  <c:v>0.32544299999999998</c:v>
                </c:pt>
                <c:pt idx="24165">
                  <c:v>0.31615799999999999</c:v>
                </c:pt>
                <c:pt idx="24166">
                  <c:v>0.312616</c:v>
                </c:pt>
                <c:pt idx="24167">
                  <c:v>0.303174</c:v>
                </c:pt>
                <c:pt idx="24168">
                  <c:v>0.32278899999999999</c:v>
                </c:pt>
                <c:pt idx="24169">
                  <c:v>0.32706200000000002</c:v>
                </c:pt>
                <c:pt idx="24170">
                  <c:v>0.32067099999999998</c:v>
                </c:pt>
                <c:pt idx="24171">
                  <c:v>0.31746200000000002</c:v>
                </c:pt>
                <c:pt idx="24172">
                  <c:v>0.320218</c:v>
                </c:pt>
                <c:pt idx="24173">
                  <c:v>0.312718</c:v>
                </c:pt>
                <c:pt idx="24174">
                  <c:v>0.314882</c:v>
                </c:pt>
                <c:pt idx="24175">
                  <c:v>0.31724000000000002</c:v>
                </c:pt>
                <c:pt idx="24176">
                  <c:v>0.32417600000000002</c:v>
                </c:pt>
                <c:pt idx="24177">
                  <c:v>0.32039400000000001</c:v>
                </c:pt>
                <c:pt idx="24178">
                  <c:v>0.32448100000000002</c:v>
                </c:pt>
                <c:pt idx="24179">
                  <c:v>0.31506699999999999</c:v>
                </c:pt>
                <c:pt idx="24180">
                  <c:v>0.325517</c:v>
                </c:pt>
                <c:pt idx="24181">
                  <c:v>0.30971300000000002</c:v>
                </c:pt>
                <c:pt idx="24182">
                  <c:v>0.32111499999999998</c:v>
                </c:pt>
                <c:pt idx="24183">
                  <c:v>0.31871100000000002</c:v>
                </c:pt>
                <c:pt idx="24184">
                  <c:v>0.32218799999999997</c:v>
                </c:pt>
                <c:pt idx="24185">
                  <c:v>0.33710499999999999</c:v>
                </c:pt>
                <c:pt idx="24186">
                  <c:v>0.32805099999999998</c:v>
                </c:pt>
                <c:pt idx="24187">
                  <c:v>0.32152199999999997</c:v>
                </c:pt>
                <c:pt idx="24188">
                  <c:v>0.32436100000000001</c:v>
                </c:pt>
                <c:pt idx="24189">
                  <c:v>0.315141</c:v>
                </c:pt>
                <c:pt idx="24190">
                  <c:v>0.312025</c:v>
                </c:pt>
                <c:pt idx="24191">
                  <c:v>0.31781399999999999</c:v>
                </c:pt>
                <c:pt idx="24192">
                  <c:v>0.31707400000000002</c:v>
                </c:pt>
                <c:pt idx="24193">
                  <c:v>0.30793700000000002</c:v>
                </c:pt>
                <c:pt idx="24194">
                  <c:v>0.32104100000000002</c:v>
                </c:pt>
                <c:pt idx="24195">
                  <c:v>0.32100400000000001</c:v>
                </c:pt>
                <c:pt idx="24196">
                  <c:v>0.31904399999999999</c:v>
                </c:pt>
                <c:pt idx="24197">
                  <c:v>0.31529800000000002</c:v>
                </c:pt>
                <c:pt idx="24198">
                  <c:v>0.315909</c:v>
                </c:pt>
                <c:pt idx="24199">
                  <c:v>0.32036599999999998</c:v>
                </c:pt>
                <c:pt idx="24200">
                  <c:v>0.33158399999999999</c:v>
                </c:pt>
                <c:pt idx="24201">
                  <c:v>0.32125399999999998</c:v>
                </c:pt>
                <c:pt idx="24202">
                  <c:v>0.32212299999999999</c:v>
                </c:pt>
                <c:pt idx="24203">
                  <c:v>0.32300200000000001</c:v>
                </c:pt>
                <c:pt idx="24204">
                  <c:v>0.32239099999999998</c:v>
                </c:pt>
                <c:pt idx="24205">
                  <c:v>0.31838699999999998</c:v>
                </c:pt>
                <c:pt idx="24206">
                  <c:v>0.321633</c:v>
                </c:pt>
                <c:pt idx="24207">
                  <c:v>0.32589600000000002</c:v>
                </c:pt>
                <c:pt idx="24208">
                  <c:v>0.32228000000000001</c:v>
                </c:pt>
                <c:pt idx="24209">
                  <c:v>0.32794000000000001</c:v>
                </c:pt>
                <c:pt idx="24210">
                  <c:v>0.31784099999999998</c:v>
                </c:pt>
                <c:pt idx="24211">
                  <c:v>0.31034099999999998</c:v>
                </c:pt>
                <c:pt idx="24212">
                  <c:v>0.33174999999999999</c:v>
                </c:pt>
                <c:pt idx="24213">
                  <c:v>0.30552299999999999</c:v>
                </c:pt>
                <c:pt idx="24214">
                  <c:v>0.31164500000000001</c:v>
                </c:pt>
                <c:pt idx="24215">
                  <c:v>0.320801</c:v>
                </c:pt>
                <c:pt idx="24216">
                  <c:v>0.31789699999999999</c:v>
                </c:pt>
                <c:pt idx="24217">
                  <c:v>0.320079</c:v>
                </c:pt>
                <c:pt idx="24218">
                  <c:v>0.31908999999999998</c:v>
                </c:pt>
                <c:pt idx="24219">
                  <c:v>0.32219700000000001</c:v>
                </c:pt>
                <c:pt idx="24220">
                  <c:v>0.32134600000000002</c:v>
                </c:pt>
                <c:pt idx="24221">
                  <c:v>0.31664799999999999</c:v>
                </c:pt>
                <c:pt idx="24222">
                  <c:v>0.308529</c:v>
                </c:pt>
                <c:pt idx="24223">
                  <c:v>0.31108999999999998</c:v>
                </c:pt>
                <c:pt idx="24224">
                  <c:v>0.31131199999999998</c:v>
                </c:pt>
                <c:pt idx="24225">
                  <c:v>0.31649100000000002</c:v>
                </c:pt>
                <c:pt idx="24226">
                  <c:v>0.316861</c:v>
                </c:pt>
                <c:pt idx="24227">
                  <c:v>0.31219999999999998</c:v>
                </c:pt>
                <c:pt idx="24228">
                  <c:v>0.32553599999999999</c:v>
                </c:pt>
                <c:pt idx="24229">
                  <c:v>0.31957099999999999</c:v>
                </c:pt>
                <c:pt idx="24230">
                  <c:v>0.33212000000000003</c:v>
                </c:pt>
                <c:pt idx="24231">
                  <c:v>0.31291200000000002</c:v>
                </c:pt>
                <c:pt idx="24232">
                  <c:v>0.32180900000000001</c:v>
                </c:pt>
                <c:pt idx="24233">
                  <c:v>0.31897900000000001</c:v>
                </c:pt>
                <c:pt idx="24234">
                  <c:v>0.320274</c:v>
                </c:pt>
                <c:pt idx="24235">
                  <c:v>0.31521500000000002</c:v>
                </c:pt>
                <c:pt idx="24236">
                  <c:v>0.32222499999999998</c:v>
                </c:pt>
                <c:pt idx="24237">
                  <c:v>0.318554</c:v>
                </c:pt>
                <c:pt idx="24238">
                  <c:v>0.332287</c:v>
                </c:pt>
                <c:pt idx="24239">
                  <c:v>0.32610899999999998</c:v>
                </c:pt>
                <c:pt idx="24240">
                  <c:v>0.31817400000000001</c:v>
                </c:pt>
                <c:pt idx="24241">
                  <c:v>0.32231700000000002</c:v>
                </c:pt>
                <c:pt idx="24242">
                  <c:v>0.32011600000000001</c:v>
                </c:pt>
                <c:pt idx="24243">
                  <c:v>0.31705499999999998</c:v>
                </c:pt>
                <c:pt idx="24244">
                  <c:v>0.313587</c:v>
                </c:pt>
                <c:pt idx="24245">
                  <c:v>0.32519399999999998</c:v>
                </c:pt>
                <c:pt idx="24246">
                  <c:v>0.30752099999999999</c:v>
                </c:pt>
                <c:pt idx="24247">
                  <c:v>0.32402799999999998</c:v>
                </c:pt>
                <c:pt idx="24248">
                  <c:v>0.316944</c:v>
                </c:pt>
                <c:pt idx="24249">
                  <c:v>0.310832</c:v>
                </c:pt>
                <c:pt idx="24250">
                  <c:v>0.30382199999999998</c:v>
                </c:pt>
                <c:pt idx="24251">
                  <c:v>0.32467600000000002</c:v>
                </c:pt>
                <c:pt idx="24252">
                  <c:v>0.32019999999999998</c:v>
                </c:pt>
                <c:pt idx="24253">
                  <c:v>0.30702099999999999</c:v>
                </c:pt>
                <c:pt idx="24254">
                  <c:v>0.31711099999999998</c:v>
                </c:pt>
                <c:pt idx="24255">
                  <c:v>0.31294</c:v>
                </c:pt>
                <c:pt idx="24256">
                  <c:v>0.32106899999999999</c:v>
                </c:pt>
                <c:pt idx="24257">
                  <c:v>0.31899699999999998</c:v>
                </c:pt>
                <c:pt idx="24258">
                  <c:v>0.320496</c:v>
                </c:pt>
                <c:pt idx="24259">
                  <c:v>0.32150400000000001</c:v>
                </c:pt>
                <c:pt idx="24260">
                  <c:v>0.319747</c:v>
                </c:pt>
                <c:pt idx="24261">
                  <c:v>0.32539699999999999</c:v>
                </c:pt>
                <c:pt idx="24262">
                  <c:v>0.32586900000000002</c:v>
                </c:pt>
                <c:pt idx="24263">
                  <c:v>0.31748999999999999</c:v>
                </c:pt>
                <c:pt idx="24264">
                  <c:v>0.31920999999999999</c:v>
                </c:pt>
                <c:pt idx="24265">
                  <c:v>0.32910499999999998</c:v>
                </c:pt>
                <c:pt idx="24266">
                  <c:v>0.32306699999999999</c:v>
                </c:pt>
                <c:pt idx="24267">
                  <c:v>0.31589</c:v>
                </c:pt>
                <c:pt idx="24268">
                  <c:v>0.32183699999999998</c:v>
                </c:pt>
                <c:pt idx="24269">
                  <c:v>0.30570799999999998</c:v>
                </c:pt>
                <c:pt idx="24270">
                  <c:v>0.31821100000000002</c:v>
                </c:pt>
                <c:pt idx="24271">
                  <c:v>0.31949699999999998</c:v>
                </c:pt>
                <c:pt idx="24272">
                  <c:v>0.32086599999999998</c:v>
                </c:pt>
                <c:pt idx="24273">
                  <c:v>0.31949699999999998</c:v>
                </c:pt>
                <c:pt idx="24274">
                  <c:v>0.32313999999999998</c:v>
                </c:pt>
                <c:pt idx="24275">
                  <c:v>0.32489800000000002</c:v>
                </c:pt>
                <c:pt idx="24276">
                  <c:v>0.32213199999999997</c:v>
                </c:pt>
                <c:pt idx="24277">
                  <c:v>0.32080999999999998</c:v>
                </c:pt>
                <c:pt idx="24278">
                  <c:v>0.31873800000000002</c:v>
                </c:pt>
                <c:pt idx="24279">
                  <c:v>0.316353</c:v>
                </c:pt>
                <c:pt idx="24280">
                  <c:v>0.31919199999999998</c:v>
                </c:pt>
                <c:pt idx="24281">
                  <c:v>0.31639899999999999</c:v>
                </c:pt>
                <c:pt idx="24282">
                  <c:v>0.32017200000000001</c:v>
                </c:pt>
                <c:pt idx="24283">
                  <c:v>0.31474299999999999</c:v>
                </c:pt>
                <c:pt idx="24284">
                  <c:v>0.32297399999999998</c:v>
                </c:pt>
                <c:pt idx="24285">
                  <c:v>0.32638600000000001</c:v>
                </c:pt>
                <c:pt idx="24286">
                  <c:v>0.31366100000000002</c:v>
                </c:pt>
                <c:pt idx="24287">
                  <c:v>0.31919199999999998</c:v>
                </c:pt>
                <c:pt idx="24288">
                  <c:v>0.31688</c:v>
                </c:pt>
                <c:pt idx="24289">
                  <c:v>0.31928400000000001</c:v>
                </c:pt>
                <c:pt idx="24290">
                  <c:v>0.31223699999999999</c:v>
                </c:pt>
                <c:pt idx="24291">
                  <c:v>0.315419</c:v>
                </c:pt>
                <c:pt idx="24292">
                  <c:v>0.32511000000000001</c:v>
                </c:pt>
                <c:pt idx="24293">
                  <c:v>0.31432700000000002</c:v>
                </c:pt>
                <c:pt idx="24294">
                  <c:v>0.31046200000000002</c:v>
                </c:pt>
                <c:pt idx="24295">
                  <c:v>0.32294600000000001</c:v>
                </c:pt>
                <c:pt idx="24296">
                  <c:v>0.31015599999999999</c:v>
                </c:pt>
                <c:pt idx="24297">
                  <c:v>0.32266</c:v>
                </c:pt>
                <c:pt idx="24298">
                  <c:v>0.32108700000000001</c:v>
                </c:pt>
                <c:pt idx="24299">
                  <c:v>0.31567699999999999</c:v>
                </c:pt>
                <c:pt idx="24300">
                  <c:v>0.318054</c:v>
                </c:pt>
                <c:pt idx="24301">
                  <c:v>0.31839600000000001</c:v>
                </c:pt>
                <c:pt idx="24302">
                  <c:v>0.31799899999999998</c:v>
                </c:pt>
                <c:pt idx="24303">
                  <c:v>0.32782</c:v>
                </c:pt>
                <c:pt idx="24304">
                  <c:v>0.318193</c:v>
                </c:pt>
                <c:pt idx="24305">
                  <c:v>0.31109999999999999</c:v>
                </c:pt>
                <c:pt idx="24306">
                  <c:v>0.314272</c:v>
                </c:pt>
                <c:pt idx="24307">
                  <c:v>0.32815299999999997</c:v>
                </c:pt>
                <c:pt idx="24308">
                  <c:v>0.31688899999999998</c:v>
                </c:pt>
                <c:pt idx="24309">
                  <c:v>0.32396399999999997</c:v>
                </c:pt>
                <c:pt idx="24310">
                  <c:v>0.31058200000000002</c:v>
                </c:pt>
                <c:pt idx="24311">
                  <c:v>0.32888299999999998</c:v>
                </c:pt>
                <c:pt idx="24312">
                  <c:v>0.31735099999999999</c:v>
                </c:pt>
                <c:pt idx="24313">
                  <c:v>0.31642700000000001</c:v>
                </c:pt>
                <c:pt idx="24314">
                  <c:v>0.327959</c:v>
                </c:pt>
                <c:pt idx="24315">
                  <c:v>0.32118000000000002</c:v>
                </c:pt>
                <c:pt idx="24316">
                  <c:v>0.32089299999999998</c:v>
                </c:pt>
                <c:pt idx="24317">
                  <c:v>0.32334400000000002</c:v>
                </c:pt>
                <c:pt idx="24318">
                  <c:v>0.310193</c:v>
                </c:pt>
                <c:pt idx="24319">
                  <c:v>0.31725900000000001</c:v>
                </c:pt>
                <c:pt idx="24320">
                  <c:v>0.31507600000000002</c:v>
                </c:pt>
                <c:pt idx="24321">
                  <c:v>0.32548899999999997</c:v>
                </c:pt>
                <c:pt idx="24322">
                  <c:v>0.31637100000000001</c:v>
                </c:pt>
                <c:pt idx="24323">
                  <c:v>0.32756999999999997</c:v>
                </c:pt>
                <c:pt idx="24324">
                  <c:v>0.327903</c:v>
                </c:pt>
                <c:pt idx="24325">
                  <c:v>0.31472499999999998</c:v>
                </c:pt>
                <c:pt idx="24326">
                  <c:v>0.31343900000000002</c:v>
                </c:pt>
                <c:pt idx="24327">
                  <c:v>0.32855000000000001</c:v>
                </c:pt>
                <c:pt idx="24328">
                  <c:v>0.31781399999999999</c:v>
                </c:pt>
                <c:pt idx="24329">
                  <c:v>0.30468200000000001</c:v>
                </c:pt>
                <c:pt idx="24330">
                  <c:v>0.32135599999999998</c:v>
                </c:pt>
                <c:pt idx="24331">
                  <c:v>0.322465</c:v>
                </c:pt>
                <c:pt idx="24332">
                  <c:v>0.31557600000000002</c:v>
                </c:pt>
                <c:pt idx="24333">
                  <c:v>0.31975599999999998</c:v>
                </c:pt>
                <c:pt idx="24334">
                  <c:v>0.31310700000000002</c:v>
                </c:pt>
                <c:pt idx="24335">
                  <c:v>0.313745</c:v>
                </c:pt>
                <c:pt idx="24336">
                  <c:v>0.30172199999999999</c:v>
                </c:pt>
                <c:pt idx="24337">
                  <c:v>0.317083</c:v>
                </c:pt>
                <c:pt idx="24338">
                  <c:v>0.312274</c:v>
                </c:pt>
                <c:pt idx="24339">
                  <c:v>0.31424400000000002</c:v>
                </c:pt>
                <c:pt idx="24340">
                  <c:v>0.31436399999999998</c:v>
                </c:pt>
                <c:pt idx="24341">
                  <c:v>0.318359</c:v>
                </c:pt>
                <c:pt idx="24342">
                  <c:v>0.31154399999999999</c:v>
                </c:pt>
                <c:pt idx="24343">
                  <c:v>0.31243100000000001</c:v>
                </c:pt>
                <c:pt idx="24344">
                  <c:v>0.31958900000000001</c:v>
                </c:pt>
                <c:pt idx="24345">
                  <c:v>0.32622899999999999</c:v>
                </c:pt>
                <c:pt idx="24346">
                  <c:v>0.31953399999999998</c:v>
                </c:pt>
                <c:pt idx="24347">
                  <c:v>0.31408700000000001</c:v>
                </c:pt>
                <c:pt idx="24348">
                  <c:v>0.32067099999999998</c:v>
                </c:pt>
                <c:pt idx="24349">
                  <c:v>0.321023</c:v>
                </c:pt>
                <c:pt idx="24350">
                  <c:v>0.31817400000000001</c:v>
                </c:pt>
                <c:pt idx="24351">
                  <c:v>0.32425900000000002</c:v>
                </c:pt>
                <c:pt idx="24352">
                  <c:v>0.32775500000000002</c:v>
                </c:pt>
                <c:pt idx="24353">
                  <c:v>0.32280799999999998</c:v>
                </c:pt>
                <c:pt idx="24354">
                  <c:v>0.30444100000000002</c:v>
                </c:pt>
                <c:pt idx="24355">
                  <c:v>0.31995000000000001</c:v>
                </c:pt>
                <c:pt idx="24356">
                  <c:v>0.31245000000000001</c:v>
                </c:pt>
                <c:pt idx="24357">
                  <c:v>0.32039400000000001</c:v>
                </c:pt>
                <c:pt idx="24358">
                  <c:v>0.317388</c:v>
                </c:pt>
                <c:pt idx="24359">
                  <c:v>0.31777699999999998</c:v>
                </c:pt>
                <c:pt idx="24360">
                  <c:v>0.31367099999999998</c:v>
                </c:pt>
                <c:pt idx="24361">
                  <c:v>0.317305</c:v>
                </c:pt>
                <c:pt idx="24362">
                  <c:v>0.328874</c:v>
                </c:pt>
                <c:pt idx="24363">
                  <c:v>0.31365199999999999</c:v>
                </c:pt>
                <c:pt idx="24364">
                  <c:v>0.324463</c:v>
                </c:pt>
                <c:pt idx="24365">
                  <c:v>0.31185800000000002</c:v>
                </c:pt>
                <c:pt idx="24366">
                  <c:v>0.30771500000000002</c:v>
                </c:pt>
                <c:pt idx="24367">
                  <c:v>0.31978400000000001</c:v>
                </c:pt>
                <c:pt idx="24368">
                  <c:v>0.309639</c:v>
                </c:pt>
                <c:pt idx="24369">
                  <c:v>0.30955500000000002</c:v>
                </c:pt>
                <c:pt idx="24370">
                  <c:v>0.32152199999999997</c:v>
                </c:pt>
                <c:pt idx="24371">
                  <c:v>0.31600099999999998</c:v>
                </c:pt>
                <c:pt idx="24372">
                  <c:v>0.31824799999999998</c:v>
                </c:pt>
                <c:pt idx="24373">
                  <c:v>0.31342100000000001</c:v>
                </c:pt>
                <c:pt idx="24374">
                  <c:v>0.319552</c:v>
                </c:pt>
                <c:pt idx="24375">
                  <c:v>0.31595499999999999</c:v>
                </c:pt>
                <c:pt idx="24376">
                  <c:v>0.31893300000000002</c:v>
                </c:pt>
                <c:pt idx="24377">
                  <c:v>0.32749600000000001</c:v>
                </c:pt>
                <c:pt idx="24378">
                  <c:v>0.32765300000000003</c:v>
                </c:pt>
                <c:pt idx="24379">
                  <c:v>0.31965399999999999</c:v>
                </c:pt>
                <c:pt idx="24380">
                  <c:v>0.317749</c:v>
                </c:pt>
                <c:pt idx="24381">
                  <c:v>0.32546199999999997</c:v>
                </c:pt>
                <c:pt idx="24382">
                  <c:v>0.33082499999999998</c:v>
                </c:pt>
                <c:pt idx="24383">
                  <c:v>0.32473999999999997</c:v>
                </c:pt>
                <c:pt idx="24384">
                  <c:v>0.31940400000000002</c:v>
                </c:pt>
                <c:pt idx="24385">
                  <c:v>0.316131</c:v>
                </c:pt>
                <c:pt idx="24386">
                  <c:v>0.32436999999999999</c:v>
                </c:pt>
                <c:pt idx="24387">
                  <c:v>0.31262600000000001</c:v>
                </c:pt>
                <c:pt idx="24388">
                  <c:v>0.31990400000000002</c:v>
                </c:pt>
                <c:pt idx="24389">
                  <c:v>0.30857499999999999</c:v>
                </c:pt>
                <c:pt idx="24390">
                  <c:v>0.32361200000000001</c:v>
                </c:pt>
                <c:pt idx="24391">
                  <c:v>0.32002399999999998</c:v>
                </c:pt>
                <c:pt idx="24392">
                  <c:v>0.31290299999999999</c:v>
                </c:pt>
                <c:pt idx="24393">
                  <c:v>0.31981100000000001</c:v>
                </c:pt>
                <c:pt idx="24394">
                  <c:v>0.322909</c:v>
                </c:pt>
                <c:pt idx="24395">
                  <c:v>0.32671</c:v>
                </c:pt>
                <c:pt idx="24396">
                  <c:v>0.31486399999999998</c:v>
                </c:pt>
                <c:pt idx="24397">
                  <c:v>0.32906800000000003</c:v>
                </c:pt>
                <c:pt idx="24398">
                  <c:v>0.32297399999999998</c:v>
                </c:pt>
                <c:pt idx="24399">
                  <c:v>0.31423499999999999</c:v>
                </c:pt>
                <c:pt idx="24400">
                  <c:v>0.323658</c:v>
                </c:pt>
                <c:pt idx="24401">
                  <c:v>0.31872899999999998</c:v>
                </c:pt>
                <c:pt idx="24402">
                  <c:v>0.32469399999999998</c:v>
                </c:pt>
                <c:pt idx="24403">
                  <c:v>0.31344899999999998</c:v>
                </c:pt>
                <c:pt idx="24404">
                  <c:v>0.32757900000000001</c:v>
                </c:pt>
                <c:pt idx="24405">
                  <c:v>0.32138299999999997</c:v>
                </c:pt>
                <c:pt idx="24406">
                  <c:v>0.32231700000000002</c:v>
                </c:pt>
                <c:pt idx="24407">
                  <c:v>0.31828499999999998</c:v>
                </c:pt>
                <c:pt idx="24408">
                  <c:v>0.32655299999999998</c:v>
                </c:pt>
                <c:pt idx="24409">
                  <c:v>0.32046799999999998</c:v>
                </c:pt>
                <c:pt idx="24410">
                  <c:v>0.319081</c:v>
                </c:pt>
                <c:pt idx="24411">
                  <c:v>0.31629699999999999</c:v>
                </c:pt>
                <c:pt idx="24412">
                  <c:v>0.31481700000000001</c:v>
                </c:pt>
                <c:pt idx="24413">
                  <c:v>0.31529800000000002</c:v>
                </c:pt>
                <c:pt idx="24414">
                  <c:v>0.31768400000000002</c:v>
                </c:pt>
                <c:pt idx="24415">
                  <c:v>0.31104399999999999</c:v>
                </c:pt>
                <c:pt idx="24416">
                  <c:v>0.313828</c:v>
                </c:pt>
                <c:pt idx="24417">
                  <c:v>0.32272400000000001</c:v>
                </c:pt>
                <c:pt idx="24418">
                  <c:v>0.31721300000000002</c:v>
                </c:pt>
                <c:pt idx="24419">
                  <c:v>0.31466</c:v>
                </c:pt>
                <c:pt idx="24420">
                  <c:v>0.32769999999999999</c:v>
                </c:pt>
                <c:pt idx="24421">
                  <c:v>0.31939499999999998</c:v>
                </c:pt>
                <c:pt idx="24422">
                  <c:v>0.32212299999999999</c:v>
                </c:pt>
                <c:pt idx="24423">
                  <c:v>0.31670399999999999</c:v>
                </c:pt>
                <c:pt idx="24424">
                  <c:v>0.31528899999999999</c:v>
                </c:pt>
                <c:pt idx="24425">
                  <c:v>0.31953399999999998</c:v>
                </c:pt>
                <c:pt idx="24426">
                  <c:v>0.311442</c:v>
                </c:pt>
                <c:pt idx="24427">
                  <c:v>0.31717600000000001</c:v>
                </c:pt>
                <c:pt idx="24428">
                  <c:v>0.323575</c:v>
                </c:pt>
                <c:pt idx="24429">
                  <c:v>0.32401000000000002</c:v>
                </c:pt>
                <c:pt idx="24430">
                  <c:v>0.32893899999999998</c:v>
                </c:pt>
                <c:pt idx="24431">
                  <c:v>0.32220599999999999</c:v>
                </c:pt>
                <c:pt idx="24432">
                  <c:v>0.32091199999999998</c:v>
                </c:pt>
                <c:pt idx="24433">
                  <c:v>0.316131</c:v>
                </c:pt>
                <c:pt idx="24434">
                  <c:v>0.320135</c:v>
                </c:pt>
                <c:pt idx="24435">
                  <c:v>0.32996500000000001</c:v>
                </c:pt>
                <c:pt idx="24436">
                  <c:v>0.31451200000000001</c:v>
                </c:pt>
                <c:pt idx="24437">
                  <c:v>0.31728699999999999</c:v>
                </c:pt>
                <c:pt idx="24438">
                  <c:v>0.31525199999999998</c:v>
                </c:pt>
                <c:pt idx="24439">
                  <c:v>0.31840600000000002</c:v>
                </c:pt>
                <c:pt idx="24440">
                  <c:v>0.30770599999999998</c:v>
                </c:pt>
                <c:pt idx="24441">
                  <c:v>0.31251499999999999</c:v>
                </c:pt>
                <c:pt idx="24442">
                  <c:v>0.31406800000000001</c:v>
                </c:pt>
                <c:pt idx="24443">
                  <c:v>0.321494</c:v>
                </c:pt>
                <c:pt idx="24444">
                  <c:v>0.31956200000000001</c:v>
                </c:pt>
                <c:pt idx="24445">
                  <c:v>0.32167000000000001</c:v>
                </c:pt>
                <c:pt idx="24446">
                  <c:v>0.32210499999999997</c:v>
                </c:pt>
                <c:pt idx="24447">
                  <c:v>0.31779499999999999</c:v>
                </c:pt>
                <c:pt idx="24448">
                  <c:v>0.32837499999999997</c:v>
                </c:pt>
                <c:pt idx="24449">
                  <c:v>0.32203999999999999</c:v>
                </c:pt>
                <c:pt idx="24450">
                  <c:v>0.32435199999999997</c:v>
                </c:pt>
                <c:pt idx="24451">
                  <c:v>0.32070799999999999</c:v>
                </c:pt>
                <c:pt idx="24452">
                  <c:v>0.32781100000000002</c:v>
                </c:pt>
                <c:pt idx="24453">
                  <c:v>0.32373200000000002</c:v>
                </c:pt>
                <c:pt idx="24454">
                  <c:v>0.31934899999999999</c:v>
                </c:pt>
                <c:pt idx="24455">
                  <c:v>0.31825799999999999</c:v>
                </c:pt>
                <c:pt idx="24456">
                  <c:v>0.32414900000000002</c:v>
                </c:pt>
                <c:pt idx="24457">
                  <c:v>0.31563999999999998</c:v>
                </c:pt>
                <c:pt idx="24458">
                  <c:v>0.32196599999999997</c:v>
                </c:pt>
                <c:pt idx="24459">
                  <c:v>0.31573299999999999</c:v>
                </c:pt>
                <c:pt idx="24460">
                  <c:v>0.32101299999999999</c:v>
                </c:pt>
                <c:pt idx="24461">
                  <c:v>0.32314999999999999</c:v>
                </c:pt>
                <c:pt idx="24462">
                  <c:v>0.32235399999999997</c:v>
                </c:pt>
                <c:pt idx="24463">
                  <c:v>0.31704599999999999</c:v>
                </c:pt>
                <c:pt idx="24464">
                  <c:v>0.31925599999999998</c:v>
                </c:pt>
                <c:pt idx="24465">
                  <c:v>0.32264100000000001</c:v>
                </c:pt>
                <c:pt idx="24466">
                  <c:v>0.33167600000000003</c:v>
                </c:pt>
                <c:pt idx="24467">
                  <c:v>0.31642700000000001</c:v>
                </c:pt>
                <c:pt idx="24468">
                  <c:v>0.32523099999999999</c:v>
                </c:pt>
                <c:pt idx="24469">
                  <c:v>0.32673799999999997</c:v>
                </c:pt>
                <c:pt idx="24470">
                  <c:v>0.32810699999999998</c:v>
                </c:pt>
                <c:pt idx="24471">
                  <c:v>0.33412700000000001</c:v>
                </c:pt>
                <c:pt idx="24472">
                  <c:v>0.31762899999999999</c:v>
                </c:pt>
                <c:pt idx="24473">
                  <c:v>0.308668</c:v>
                </c:pt>
                <c:pt idx="24474">
                  <c:v>0.32367699999999999</c:v>
                </c:pt>
                <c:pt idx="24475">
                  <c:v>0.321467</c:v>
                </c:pt>
                <c:pt idx="24476">
                  <c:v>0.30870500000000001</c:v>
                </c:pt>
                <c:pt idx="24477">
                  <c:v>0.31775799999999998</c:v>
                </c:pt>
                <c:pt idx="24478">
                  <c:v>0.31830399999999998</c:v>
                </c:pt>
                <c:pt idx="24479">
                  <c:v>0.31569599999999998</c:v>
                </c:pt>
                <c:pt idx="24480">
                  <c:v>0.32885599999999998</c:v>
                </c:pt>
                <c:pt idx="24481">
                  <c:v>0.32252999999999998</c:v>
                </c:pt>
                <c:pt idx="24482">
                  <c:v>0.31860899999999998</c:v>
                </c:pt>
                <c:pt idx="24483">
                  <c:v>0.30792799999999998</c:v>
                </c:pt>
                <c:pt idx="24484">
                  <c:v>0.31410500000000002</c:v>
                </c:pt>
                <c:pt idx="24485">
                  <c:v>0.32047700000000001</c:v>
                </c:pt>
                <c:pt idx="24486">
                  <c:v>0.31966299999999997</c:v>
                </c:pt>
                <c:pt idx="24487">
                  <c:v>0.31562200000000001</c:v>
                </c:pt>
                <c:pt idx="24488">
                  <c:v>0.32068099999999999</c:v>
                </c:pt>
                <c:pt idx="24489">
                  <c:v>0.32311299999999998</c:v>
                </c:pt>
                <c:pt idx="24490">
                  <c:v>0.31899699999999998</c:v>
                </c:pt>
                <c:pt idx="24491">
                  <c:v>0.32571099999999997</c:v>
                </c:pt>
                <c:pt idx="24492">
                  <c:v>0.31310700000000002</c:v>
                </c:pt>
                <c:pt idx="24493">
                  <c:v>0.32139299999999998</c:v>
                </c:pt>
                <c:pt idx="24494">
                  <c:v>0.314216</c:v>
                </c:pt>
                <c:pt idx="24495">
                  <c:v>0.31840600000000002</c:v>
                </c:pt>
                <c:pt idx="24496">
                  <c:v>0.33277699999999999</c:v>
                </c:pt>
                <c:pt idx="24497">
                  <c:v>0.32631300000000002</c:v>
                </c:pt>
                <c:pt idx="24498">
                  <c:v>0.32452799999999998</c:v>
                </c:pt>
                <c:pt idx="24499">
                  <c:v>0.32399099999999997</c:v>
                </c:pt>
                <c:pt idx="24500">
                  <c:v>0.31983899999999998</c:v>
                </c:pt>
                <c:pt idx="24501">
                  <c:v>0.32115199999999999</c:v>
                </c:pt>
                <c:pt idx="24502">
                  <c:v>0.32092100000000001</c:v>
                </c:pt>
                <c:pt idx="24503">
                  <c:v>0.32069900000000001</c:v>
                </c:pt>
                <c:pt idx="24504">
                  <c:v>0.31639</c:v>
                </c:pt>
                <c:pt idx="24505">
                  <c:v>0.31342100000000001</c:v>
                </c:pt>
                <c:pt idx="24506">
                  <c:v>0.31876599999999999</c:v>
                </c:pt>
                <c:pt idx="24507">
                  <c:v>0.31903399999999998</c:v>
                </c:pt>
                <c:pt idx="24508">
                  <c:v>0.31776700000000002</c:v>
                </c:pt>
                <c:pt idx="24509">
                  <c:v>0.312996</c:v>
                </c:pt>
                <c:pt idx="24510">
                  <c:v>0.31945099999999998</c:v>
                </c:pt>
                <c:pt idx="24511">
                  <c:v>0.31943199999999999</c:v>
                </c:pt>
                <c:pt idx="24512">
                  <c:v>0.32258599999999998</c:v>
                </c:pt>
                <c:pt idx="24513">
                  <c:v>0.32215100000000002</c:v>
                </c:pt>
                <c:pt idx="24514">
                  <c:v>0.32542500000000002</c:v>
                </c:pt>
                <c:pt idx="24515">
                  <c:v>0.31178400000000001</c:v>
                </c:pt>
                <c:pt idx="24516">
                  <c:v>0.31873800000000002</c:v>
                </c:pt>
                <c:pt idx="24517">
                  <c:v>0.32026399999999999</c:v>
                </c:pt>
                <c:pt idx="24518">
                  <c:v>0.31398500000000001</c:v>
                </c:pt>
                <c:pt idx="24519">
                  <c:v>0.32423200000000002</c:v>
                </c:pt>
                <c:pt idx="24520">
                  <c:v>0.318637</c:v>
                </c:pt>
                <c:pt idx="24521">
                  <c:v>0.32570199999999999</c:v>
                </c:pt>
                <c:pt idx="24522">
                  <c:v>0.30940699999999999</c:v>
                </c:pt>
                <c:pt idx="24523">
                  <c:v>0.32031100000000001</c:v>
                </c:pt>
                <c:pt idx="24524">
                  <c:v>0.31585299999999999</c:v>
                </c:pt>
                <c:pt idx="24525">
                  <c:v>0.31501200000000001</c:v>
                </c:pt>
                <c:pt idx="24526">
                  <c:v>0.31392999999999999</c:v>
                </c:pt>
                <c:pt idx="24527">
                  <c:v>0.32197500000000001</c:v>
                </c:pt>
                <c:pt idx="24528">
                  <c:v>0.32131900000000002</c:v>
                </c:pt>
                <c:pt idx="24529">
                  <c:v>0.32344600000000001</c:v>
                </c:pt>
                <c:pt idx="24530">
                  <c:v>0.32280799999999998</c:v>
                </c:pt>
                <c:pt idx="24531">
                  <c:v>0.31895099999999998</c:v>
                </c:pt>
                <c:pt idx="24532">
                  <c:v>0.32516600000000001</c:v>
                </c:pt>
                <c:pt idx="24533">
                  <c:v>0.32092100000000001</c:v>
                </c:pt>
                <c:pt idx="24534">
                  <c:v>0.32259500000000002</c:v>
                </c:pt>
                <c:pt idx="24535">
                  <c:v>0.32195699999999999</c:v>
                </c:pt>
                <c:pt idx="24536">
                  <c:v>0.31208000000000002</c:v>
                </c:pt>
                <c:pt idx="24537">
                  <c:v>0.32786599999999999</c:v>
                </c:pt>
                <c:pt idx="24538">
                  <c:v>0.32100400000000001</c:v>
                </c:pt>
                <c:pt idx="24539">
                  <c:v>0.31158999999999998</c:v>
                </c:pt>
                <c:pt idx="24540">
                  <c:v>0.30836200000000002</c:v>
                </c:pt>
                <c:pt idx="24541">
                  <c:v>0.31626900000000002</c:v>
                </c:pt>
                <c:pt idx="24542">
                  <c:v>0.31853500000000001</c:v>
                </c:pt>
                <c:pt idx="24543">
                  <c:v>0.31424400000000002</c:v>
                </c:pt>
                <c:pt idx="24544">
                  <c:v>0.31257000000000001</c:v>
                </c:pt>
                <c:pt idx="24545">
                  <c:v>0.31333800000000001</c:v>
                </c:pt>
                <c:pt idx="24546">
                  <c:v>0.31957099999999999</c:v>
                </c:pt>
                <c:pt idx="24547">
                  <c:v>0.31612099999999999</c:v>
                </c:pt>
                <c:pt idx="24548">
                  <c:v>0.316658</c:v>
                </c:pt>
                <c:pt idx="24549">
                  <c:v>0.32612799999999997</c:v>
                </c:pt>
                <c:pt idx="24550">
                  <c:v>0.32844000000000001</c:v>
                </c:pt>
                <c:pt idx="24551">
                  <c:v>0.31626900000000002</c:v>
                </c:pt>
                <c:pt idx="24552">
                  <c:v>0.31245899999999999</c:v>
                </c:pt>
                <c:pt idx="24553">
                  <c:v>0.31489099999999998</c:v>
                </c:pt>
                <c:pt idx="24554">
                  <c:v>0.32213199999999997</c:v>
                </c:pt>
                <c:pt idx="24555">
                  <c:v>0.31696299999999999</c:v>
                </c:pt>
                <c:pt idx="24556">
                  <c:v>0.321411</c:v>
                </c:pt>
                <c:pt idx="24557">
                  <c:v>0.32263199999999997</c:v>
                </c:pt>
                <c:pt idx="24558">
                  <c:v>0.30787199999999998</c:v>
                </c:pt>
                <c:pt idx="24559">
                  <c:v>0.320967</c:v>
                </c:pt>
                <c:pt idx="24560">
                  <c:v>0.315326</c:v>
                </c:pt>
                <c:pt idx="24561">
                  <c:v>0.32488800000000001</c:v>
                </c:pt>
                <c:pt idx="24562">
                  <c:v>0.31983</c:v>
                </c:pt>
                <c:pt idx="24563">
                  <c:v>0.31463200000000002</c:v>
                </c:pt>
                <c:pt idx="24564">
                  <c:v>0.32347300000000001</c:v>
                </c:pt>
                <c:pt idx="24565">
                  <c:v>0.31090600000000002</c:v>
                </c:pt>
                <c:pt idx="24566">
                  <c:v>0.318859</c:v>
                </c:pt>
                <c:pt idx="24567">
                  <c:v>0.32220599999999999</c:v>
                </c:pt>
                <c:pt idx="24568">
                  <c:v>0.31956200000000001</c:v>
                </c:pt>
                <c:pt idx="24569">
                  <c:v>0.31879400000000002</c:v>
                </c:pt>
                <c:pt idx="24570">
                  <c:v>0.31965399999999999</c:v>
                </c:pt>
                <c:pt idx="24571">
                  <c:v>0.315973</c:v>
                </c:pt>
                <c:pt idx="24572">
                  <c:v>0.31840600000000002</c:v>
                </c:pt>
                <c:pt idx="24573">
                  <c:v>0.31523400000000001</c:v>
                </c:pt>
                <c:pt idx="24574">
                  <c:v>0.320718</c:v>
                </c:pt>
                <c:pt idx="24575">
                  <c:v>0.31484499999999999</c:v>
                </c:pt>
                <c:pt idx="24576">
                  <c:v>0.32089299999999998</c:v>
                </c:pt>
                <c:pt idx="24577">
                  <c:v>0.32658999999999999</c:v>
                </c:pt>
                <c:pt idx="24578">
                  <c:v>0.319747</c:v>
                </c:pt>
                <c:pt idx="24579">
                  <c:v>0.31782300000000002</c:v>
                </c:pt>
                <c:pt idx="24580">
                  <c:v>0.30950899999999998</c:v>
                </c:pt>
                <c:pt idx="24581">
                  <c:v>0.31663000000000002</c:v>
                </c:pt>
                <c:pt idx="24582">
                  <c:v>0.319857</c:v>
                </c:pt>
                <c:pt idx="24583">
                  <c:v>0.30867699999999998</c:v>
                </c:pt>
                <c:pt idx="24584">
                  <c:v>0.31429000000000001</c:v>
                </c:pt>
                <c:pt idx="24585">
                  <c:v>0.31749899999999998</c:v>
                </c:pt>
                <c:pt idx="24586">
                  <c:v>0.32399099999999997</c:v>
                </c:pt>
                <c:pt idx="24587">
                  <c:v>0.32079200000000002</c:v>
                </c:pt>
                <c:pt idx="24588">
                  <c:v>0.32054199999999999</c:v>
                </c:pt>
                <c:pt idx="24589">
                  <c:v>0.31025799999999998</c:v>
                </c:pt>
                <c:pt idx="24590">
                  <c:v>0.31706499999999999</c:v>
                </c:pt>
                <c:pt idx="24591">
                  <c:v>0.31842399999999998</c:v>
                </c:pt>
                <c:pt idx="24592">
                  <c:v>0.31172899999999998</c:v>
                </c:pt>
                <c:pt idx="24593">
                  <c:v>0.31458599999999998</c:v>
                </c:pt>
                <c:pt idx="24594">
                  <c:v>0.30574499999999999</c:v>
                </c:pt>
                <c:pt idx="24595">
                  <c:v>0.31414199999999998</c:v>
                </c:pt>
                <c:pt idx="24596">
                  <c:v>0.323048</c:v>
                </c:pt>
                <c:pt idx="24597">
                  <c:v>0.31576100000000001</c:v>
                </c:pt>
                <c:pt idx="24598">
                  <c:v>0.31420700000000001</c:v>
                </c:pt>
                <c:pt idx="24599">
                  <c:v>0.32009799999999999</c:v>
                </c:pt>
                <c:pt idx="24600">
                  <c:v>0.31973699999999999</c:v>
                </c:pt>
                <c:pt idx="24601">
                  <c:v>0.30541200000000002</c:v>
                </c:pt>
                <c:pt idx="24602">
                  <c:v>0.31723099999999999</c:v>
                </c:pt>
                <c:pt idx="24603">
                  <c:v>0.313911</c:v>
                </c:pt>
                <c:pt idx="24604">
                  <c:v>0.31313400000000002</c:v>
                </c:pt>
                <c:pt idx="24605">
                  <c:v>0.31860899999999998</c:v>
                </c:pt>
                <c:pt idx="24606">
                  <c:v>0.31313400000000002</c:v>
                </c:pt>
                <c:pt idx="24607">
                  <c:v>0.322216</c:v>
                </c:pt>
                <c:pt idx="24608">
                  <c:v>0.31570500000000001</c:v>
                </c:pt>
                <c:pt idx="24609">
                  <c:v>0.31652799999999998</c:v>
                </c:pt>
                <c:pt idx="24610">
                  <c:v>0.31624200000000002</c:v>
                </c:pt>
                <c:pt idx="24611">
                  <c:v>0.31919199999999998</c:v>
                </c:pt>
                <c:pt idx="24612">
                  <c:v>0.31309700000000001</c:v>
                </c:pt>
                <c:pt idx="24613">
                  <c:v>0.31818400000000002</c:v>
                </c:pt>
                <c:pt idx="24614">
                  <c:v>0.314577</c:v>
                </c:pt>
                <c:pt idx="24615">
                  <c:v>0.31836900000000001</c:v>
                </c:pt>
                <c:pt idx="24616">
                  <c:v>0.32060699999999998</c:v>
                </c:pt>
                <c:pt idx="24617">
                  <c:v>0.318359</c:v>
                </c:pt>
                <c:pt idx="24618">
                  <c:v>0.31348599999999999</c:v>
                </c:pt>
                <c:pt idx="24619">
                  <c:v>0.31047999999999998</c:v>
                </c:pt>
                <c:pt idx="24620">
                  <c:v>0.313745</c:v>
                </c:pt>
                <c:pt idx="24621">
                  <c:v>0.31240400000000002</c:v>
                </c:pt>
                <c:pt idx="24622">
                  <c:v>0.32622000000000001</c:v>
                </c:pt>
                <c:pt idx="24623">
                  <c:v>0.32397300000000001</c:v>
                </c:pt>
                <c:pt idx="24624">
                  <c:v>0.31980199999999998</c:v>
                </c:pt>
                <c:pt idx="24625">
                  <c:v>0.32394499999999998</c:v>
                </c:pt>
                <c:pt idx="24626">
                  <c:v>0.31846999999999998</c:v>
                </c:pt>
                <c:pt idx="24627">
                  <c:v>0.31589899999999999</c:v>
                </c:pt>
                <c:pt idx="24628">
                  <c:v>0.31854399999999999</c:v>
                </c:pt>
                <c:pt idx="24629">
                  <c:v>0.32570199999999999</c:v>
                </c:pt>
                <c:pt idx="24630">
                  <c:v>0.319608</c:v>
                </c:pt>
                <c:pt idx="24631">
                  <c:v>0.31859100000000001</c:v>
                </c:pt>
                <c:pt idx="24632">
                  <c:v>0.321716</c:v>
                </c:pt>
                <c:pt idx="24633">
                  <c:v>0.31275500000000001</c:v>
                </c:pt>
                <c:pt idx="24634">
                  <c:v>0.31625999999999999</c:v>
                </c:pt>
                <c:pt idx="24635">
                  <c:v>0.30676199999999998</c:v>
                </c:pt>
                <c:pt idx="24636">
                  <c:v>0.313948</c:v>
                </c:pt>
                <c:pt idx="24637">
                  <c:v>0.31725900000000001</c:v>
                </c:pt>
                <c:pt idx="24638">
                  <c:v>0.32372299999999998</c:v>
                </c:pt>
                <c:pt idx="24639">
                  <c:v>0.313301</c:v>
                </c:pt>
                <c:pt idx="24640">
                  <c:v>0.31764700000000001</c:v>
                </c:pt>
                <c:pt idx="24641">
                  <c:v>0.31367099999999998</c:v>
                </c:pt>
                <c:pt idx="24642">
                  <c:v>0.31129400000000002</c:v>
                </c:pt>
                <c:pt idx="24643">
                  <c:v>0.31909900000000002</c:v>
                </c:pt>
                <c:pt idx="24644">
                  <c:v>0.31548300000000001</c:v>
                </c:pt>
                <c:pt idx="24645">
                  <c:v>0.31979299999999999</c:v>
                </c:pt>
                <c:pt idx="24646">
                  <c:v>0.32135599999999998</c:v>
                </c:pt>
                <c:pt idx="24647">
                  <c:v>0.31565900000000002</c:v>
                </c:pt>
                <c:pt idx="24648">
                  <c:v>0.32269700000000001</c:v>
                </c:pt>
                <c:pt idx="24649">
                  <c:v>0.31231100000000001</c:v>
                </c:pt>
                <c:pt idx="24650">
                  <c:v>0.32069900000000001</c:v>
                </c:pt>
                <c:pt idx="24651">
                  <c:v>0.31148799999999999</c:v>
                </c:pt>
                <c:pt idx="24652">
                  <c:v>0.31380000000000002</c:v>
                </c:pt>
                <c:pt idx="24653">
                  <c:v>0.32358399999999998</c:v>
                </c:pt>
                <c:pt idx="24654">
                  <c:v>0.31504900000000002</c:v>
                </c:pt>
                <c:pt idx="24655">
                  <c:v>0.30915799999999999</c:v>
                </c:pt>
                <c:pt idx="24656">
                  <c:v>0.30951800000000002</c:v>
                </c:pt>
                <c:pt idx="24657">
                  <c:v>0.317444</c:v>
                </c:pt>
                <c:pt idx="24658">
                  <c:v>0.314216</c:v>
                </c:pt>
                <c:pt idx="24659">
                  <c:v>0.31343900000000002</c:v>
                </c:pt>
                <c:pt idx="24660">
                  <c:v>0.31844299999999998</c:v>
                </c:pt>
                <c:pt idx="24661">
                  <c:v>0.31705499999999998</c:v>
                </c:pt>
                <c:pt idx="24662">
                  <c:v>0.32240999999999997</c:v>
                </c:pt>
                <c:pt idx="24663">
                  <c:v>0.314133</c:v>
                </c:pt>
                <c:pt idx="24664">
                  <c:v>0.31252400000000002</c:v>
                </c:pt>
                <c:pt idx="24665">
                  <c:v>0.316556</c:v>
                </c:pt>
                <c:pt idx="24666">
                  <c:v>0.30925900000000001</c:v>
                </c:pt>
                <c:pt idx="24667">
                  <c:v>0.313365</c:v>
                </c:pt>
                <c:pt idx="24668">
                  <c:v>0.31453100000000001</c:v>
                </c:pt>
                <c:pt idx="24669">
                  <c:v>0.31287500000000001</c:v>
                </c:pt>
                <c:pt idx="24670">
                  <c:v>0.32879999999999998</c:v>
                </c:pt>
                <c:pt idx="24671">
                  <c:v>0.316658</c:v>
                </c:pt>
                <c:pt idx="24672">
                  <c:v>0.32195699999999999</c:v>
                </c:pt>
                <c:pt idx="24673">
                  <c:v>0.318554</c:v>
                </c:pt>
                <c:pt idx="24674">
                  <c:v>0.30910199999999999</c:v>
                </c:pt>
                <c:pt idx="24675">
                  <c:v>0.309888</c:v>
                </c:pt>
                <c:pt idx="24676">
                  <c:v>0.30501499999999998</c:v>
                </c:pt>
                <c:pt idx="24677">
                  <c:v>0.302703</c:v>
                </c:pt>
                <c:pt idx="24678">
                  <c:v>0.319386</c:v>
                </c:pt>
                <c:pt idx="24679">
                  <c:v>0.32310299999999997</c:v>
                </c:pt>
                <c:pt idx="24680">
                  <c:v>0.315502</c:v>
                </c:pt>
                <c:pt idx="24681">
                  <c:v>0.31005500000000003</c:v>
                </c:pt>
                <c:pt idx="24682">
                  <c:v>0.31219999999999998</c:v>
                </c:pt>
                <c:pt idx="24683">
                  <c:v>0.30737300000000001</c:v>
                </c:pt>
                <c:pt idx="24684">
                  <c:v>0.33191700000000002</c:v>
                </c:pt>
                <c:pt idx="24685">
                  <c:v>0.31859999999999999</c:v>
                </c:pt>
                <c:pt idx="24686">
                  <c:v>0.315446</c:v>
                </c:pt>
                <c:pt idx="24687">
                  <c:v>0.31228299999999998</c:v>
                </c:pt>
                <c:pt idx="24688">
                  <c:v>0.314355</c:v>
                </c:pt>
                <c:pt idx="24689">
                  <c:v>0.31675900000000001</c:v>
                </c:pt>
                <c:pt idx="24690">
                  <c:v>0.319469</c:v>
                </c:pt>
                <c:pt idx="24691">
                  <c:v>0.31994099999999998</c:v>
                </c:pt>
                <c:pt idx="24692">
                  <c:v>0.31391999999999998</c:v>
                </c:pt>
                <c:pt idx="24693">
                  <c:v>0.32608100000000001</c:v>
                </c:pt>
                <c:pt idx="24694">
                  <c:v>0.31430900000000001</c:v>
                </c:pt>
                <c:pt idx="24695">
                  <c:v>0.309139</c:v>
                </c:pt>
                <c:pt idx="24696">
                  <c:v>0.31578800000000001</c:v>
                </c:pt>
                <c:pt idx="24697">
                  <c:v>0.30342400000000003</c:v>
                </c:pt>
                <c:pt idx="24698">
                  <c:v>0.31176599999999999</c:v>
                </c:pt>
                <c:pt idx="24699">
                  <c:v>0.31477100000000002</c:v>
                </c:pt>
                <c:pt idx="24700">
                  <c:v>0.31184000000000001</c:v>
                </c:pt>
                <c:pt idx="24701">
                  <c:v>0.31278299999999998</c:v>
                </c:pt>
                <c:pt idx="24702">
                  <c:v>0.31890499999999999</c:v>
                </c:pt>
                <c:pt idx="24703">
                  <c:v>0.31000800000000001</c:v>
                </c:pt>
                <c:pt idx="24704">
                  <c:v>0.314799</c:v>
                </c:pt>
                <c:pt idx="24705">
                  <c:v>0.32000499999999998</c:v>
                </c:pt>
                <c:pt idx="24706">
                  <c:v>0.30951800000000002</c:v>
                </c:pt>
                <c:pt idx="24707">
                  <c:v>0.31454900000000002</c:v>
                </c:pt>
                <c:pt idx="24708">
                  <c:v>0.32112400000000002</c:v>
                </c:pt>
                <c:pt idx="24709">
                  <c:v>0.31806299999999998</c:v>
                </c:pt>
                <c:pt idx="24710">
                  <c:v>0.31624200000000002</c:v>
                </c:pt>
                <c:pt idx="24711">
                  <c:v>0.31308799999999998</c:v>
                </c:pt>
                <c:pt idx="24712">
                  <c:v>0.31465100000000001</c:v>
                </c:pt>
                <c:pt idx="24713">
                  <c:v>0.30899100000000002</c:v>
                </c:pt>
                <c:pt idx="24714">
                  <c:v>0.307114</c:v>
                </c:pt>
                <c:pt idx="24715">
                  <c:v>0.319774</c:v>
                </c:pt>
                <c:pt idx="24716">
                  <c:v>0.31472499999999998</c:v>
                </c:pt>
                <c:pt idx="24717">
                  <c:v>0.31975599999999998</c:v>
                </c:pt>
                <c:pt idx="24718">
                  <c:v>0.316214</c:v>
                </c:pt>
                <c:pt idx="24719">
                  <c:v>0.31530799999999998</c:v>
                </c:pt>
                <c:pt idx="24720">
                  <c:v>0.318859</c:v>
                </c:pt>
                <c:pt idx="24721">
                  <c:v>0.31243100000000001</c:v>
                </c:pt>
                <c:pt idx="24722">
                  <c:v>0.30703999999999998</c:v>
                </c:pt>
                <c:pt idx="24723">
                  <c:v>0.306892</c:v>
                </c:pt>
                <c:pt idx="24724">
                  <c:v>0.30751200000000001</c:v>
                </c:pt>
                <c:pt idx="24725">
                  <c:v>0.31958900000000001</c:v>
                </c:pt>
                <c:pt idx="24726">
                  <c:v>0.30993500000000002</c:v>
                </c:pt>
                <c:pt idx="24727">
                  <c:v>0.30551400000000001</c:v>
                </c:pt>
                <c:pt idx="24728">
                  <c:v>0.31878499999999999</c:v>
                </c:pt>
                <c:pt idx="24729">
                  <c:v>0.31823000000000001</c:v>
                </c:pt>
                <c:pt idx="24730">
                  <c:v>0.30148200000000003</c:v>
                </c:pt>
                <c:pt idx="24731">
                  <c:v>0.32090200000000002</c:v>
                </c:pt>
                <c:pt idx="24732">
                  <c:v>0.30864000000000003</c:v>
                </c:pt>
                <c:pt idx="24733">
                  <c:v>0.31246800000000002</c:v>
                </c:pt>
                <c:pt idx="24734">
                  <c:v>0.315465</c:v>
                </c:pt>
                <c:pt idx="24735">
                  <c:v>0.31454900000000002</c:v>
                </c:pt>
                <c:pt idx="24736">
                  <c:v>0.30700300000000003</c:v>
                </c:pt>
                <c:pt idx="24737">
                  <c:v>0.320718</c:v>
                </c:pt>
                <c:pt idx="24738">
                  <c:v>0.331482</c:v>
                </c:pt>
                <c:pt idx="24739">
                  <c:v>0.30838100000000002</c:v>
                </c:pt>
                <c:pt idx="24740">
                  <c:v>0.31383699999999998</c:v>
                </c:pt>
                <c:pt idx="24741">
                  <c:v>0.300178</c:v>
                </c:pt>
                <c:pt idx="24742">
                  <c:v>0.32172600000000001</c:v>
                </c:pt>
                <c:pt idx="24743">
                  <c:v>0.31602000000000002</c:v>
                </c:pt>
                <c:pt idx="24744">
                  <c:v>0.31265300000000001</c:v>
                </c:pt>
                <c:pt idx="24745">
                  <c:v>0.31845200000000001</c:v>
                </c:pt>
                <c:pt idx="24746">
                  <c:v>0.31191400000000002</c:v>
                </c:pt>
                <c:pt idx="24747">
                  <c:v>0.306836</c:v>
                </c:pt>
                <c:pt idx="24748">
                  <c:v>0.32223400000000002</c:v>
                </c:pt>
                <c:pt idx="24749">
                  <c:v>0.306531</c:v>
                </c:pt>
                <c:pt idx="24750">
                  <c:v>0.31132199999999999</c:v>
                </c:pt>
                <c:pt idx="24751">
                  <c:v>0.31516</c:v>
                </c:pt>
                <c:pt idx="24752">
                  <c:v>0.32306699999999999</c:v>
                </c:pt>
                <c:pt idx="24753">
                  <c:v>0.310693</c:v>
                </c:pt>
                <c:pt idx="24754">
                  <c:v>0.30654999999999999</c:v>
                </c:pt>
                <c:pt idx="24755">
                  <c:v>0.31330999999999998</c:v>
                </c:pt>
                <c:pt idx="24756">
                  <c:v>0.30722500000000003</c:v>
                </c:pt>
                <c:pt idx="24757">
                  <c:v>0.31962600000000002</c:v>
                </c:pt>
                <c:pt idx="24758">
                  <c:v>0.30974000000000002</c:v>
                </c:pt>
                <c:pt idx="24759">
                  <c:v>0.30704900000000002</c:v>
                </c:pt>
                <c:pt idx="24760">
                  <c:v>0.30543999999999999</c:v>
                </c:pt>
                <c:pt idx="24761">
                  <c:v>0.30130600000000002</c:v>
                </c:pt>
                <c:pt idx="24762">
                  <c:v>0.30438599999999999</c:v>
                </c:pt>
                <c:pt idx="24763">
                  <c:v>0.30642000000000003</c:v>
                </c:pt>
                <c:pt idx="24764">
                  <c:v>0.30987900000000002</c:v>
                </c:pt>
                <c:pt idx="24765">
                  <c:v>0.31632500000000002</c:v>
                </c:pt>
                <c:pt idx="24766">
                  <c:v>0.313328</c:v>
                </c:pt>
                <c:pt idx="24767">
                  <c:v>0.30108400000000002</c:v>
                </c:pt>
                <c:pt idx="24768">
                  <c:v>0.31226500000000001</c:v>
                </c:pt>
                <c:pt idx="24769">
                  <c:v>0.31973699999999999</c:v>
                </c:pt>
                <c:pt idx="24770">
                  <c:v>0.30117699999999997</c:v>
                </c:pt>
                <c:pt idx="24771">
                  <c:v>0.311137</c:v>
                </c:pt>
                <c:pt idx="24772">
                  <c:v>0.30445100000000003</c:v>
                </c:pt>
                <c:pt idx="24773">
                  <c:v>0.31681500000000001</c:v>
                </c:pt>
                <c:pt idx="24774">
                  <c:v>0.30557000000000001</c:v>
                </c:pt>
                <c:pt idx="24775">
                  <c:v>0.30326700000000001</c:v>
                </c:pt>
                <c:pt idx="24776">
                  <c:v>0.30981399999999998</c:v>
                </c:pt>
                <c:pt idx="24777">
                  <c:v>0.31696299999999999</c:v>
                </c:pt>
                <c:pt idx="24778">
                  <c:v>0.30479299999999998</c:v>
                </c:pt>
                <c:pt idx="24779">
                  <c:v>0.30802000000000002</c:v>
                </c:pt>
                <c:pt idx="24780">
                  <c:v>0.32275199999999998</c:v>
                </c:pt>
                <c:pt idx="24781">
                  <c:v>0.30827900000000003</c:v>
                </c:pt>
                <c:pt idx="24782">
                  <c:v>0.30841800000000003</c:v>
                </c:pt>
                <c:pt idx="24783">
                  <c:v>0.31097000000000002</c:v>
                </c:pt>
                <c:pt idx="24784">
                  <c:v>0.31395699999999999</c:v>
                </c:pt>
                <c:pt idx="24785">
                  <c:v>0.31194100000000002</c:v>
                </c:pt>
                <c:pt idx="24786">
                  <c:v>0.30850100000000003</c:v>
                </c:pt>
                <c:pt idx="24787">
                  <c:v>0.31052600000000002</c:v>
                </c:pt>
                <c:pt idx="24788">
                  <c:v>0.303396</c:v>
                </c:pt>
                <c:pt idx="24789">
                  <c:v>0.306004</c:v>
                </c:pt>
                <c:pt idx="24790">
                  <c:v>0.30827900000000003</c:v>
                </c:pt>
                <c:pt idx="24791">
                  <c:v>0.30384899999999998</c:v>
                </c:pt>
                <c:pt idx="24792">
                  <c:v>0.31322699999999998</c:v>
                </c:pt>
                <c:pt idx="24793">
                  <c:v>0.303923</c:v>
                </c:pt>
                <c:pt idx="24794">
                  <c:v>0.309417</c:v>
                </c:pt>
                <c:pt idx="24795">
                  <c:v>0.318554</c:v>
                </c:pt>
                <c:pt idx="24796">
                  <c:v>0.30699399999999999</c:v>
                </c:pt>
                <c:pt idx="24797">
                  <c:v>0.30942599999999998</c:v>
                </c:pt>
                <c:pt idx="24798">
                  <c:v>0.31085000000000002</c:v>
                </c:pt>
                <c:pt idx="24799">
                  <c:v>0.30359999999999998</c:v>
                </c:pt>
                <c:pt idx="24800">
                  <c:v>0.31347599999999998</c:v>
                </c:pt>
                <c:pt idx="24801">
                  <c:v>0.301732</c:v>
                </c:pt>
                <c:pt idx="24802">
                  <c:v>0.32355699999999998</c:v>
                </c:pt>
                <c:pt idx="24803">
                  <c:v>0.307946</c:v>
                </c:pt>
                <c:pt idx="24804">
                  <c:v>0.316334</c:v>
                </c:pt>
                <c:pt idx="24805">
                  <c:v>0.29681200000000002</c:v>
                </c:pt>
                <c:pt idx="24806">
                  <c:v>0.30291499999999999</c:v>
                </c:pt>
                <c:pt idx="24807">
                  <c:v>0.308695</c:v>
                </c:pt>
                <c:pt idx="24808">
                  <c:v>0.309583</c:v>
                </c:pt>
                <c:pt idx="24809">
                  <c:v>0.30852000000000002</c:v>
                </c:pt>
                <c:pt idx="24810">
                  <c:v>0.31163600000000002</c:v>
                </c:pt>
                <c:pt idx="24811">
                  <c:v>0.31749899999999998</c:v>
                </c:pt>
                <c:pt idx="24812">
                  <c:v>0.30625400000000003</c:v>
                </c:pt>
                <c:pt idx="24813">
                  <c:v>0.30989800000000001</c:v>
                </c:pt>
                <c:pt idx="24814">
                  <c:v>0.307502</c:v>
                </c:pt>
                <c:pt idx="24815">
                  <c:v>0.308834</c:v>
                </c:pt>
                <c:pt idx="24816">
                  <c:v>0.31476199999999999</c:v>
                </c:pt>
                <c:pt idx="24817">
                  <c:v>0.30562499999999998</c:v>
                </c:pt>
                <c:pt idx="24818">
                  <c:v>0.30327599999999999</c:v>
                </c:pt>
                <c:pt idx="24819">
                  <c:v>0.31724999999999998</c:v>
                </c:pt>
                <c:pt idx="24820">
                  <c:v>0.30273</c:v>
                </c:pt>
                <c:pt idx="24821">
                  <c:v>0.31076700000000002</c:v>
                </c:pt>
                <c:pt idx="24822">
                  <c:v>0.29930899999999999</c:v>
                </c:pt>
                <c:pt idx="24823">
                  <c:v>0.31309700000000001</c:v>
                </c:pt>
                <c:pt idx="24824">
                  <c:v>0.30294300000000002</c:v>
                </c:pt>
                <c:pt idx="24825">
                  <c:v>0.30252699999999999</c:v>
                </c:pt>
                <c:pt idx="24826">
                  <c:v>0.30011300000000002</c:v>
                </c:pt>
                <c:pt idx="24827">
                  <c:v>0.30648500000000001</c:v>
                </c:pt>
                <c:pt idx="24828">
                  <c:v>0.30176900000000001</c:v>
                </c:pt>
                <c:pt idx="24829">
                  <c:v>0.30699399999999999</c:v>
                </c:pt>
                <c:pt idx="24830">
                  <c:v>0.30068699999999998</c:v>
                </c:pt>
                <c:pt idx="24831">
                  <c:v>0.309805</c:v>
                </c:pt>
                <c:pt idx="24832">
                  <c:v>0.30081599999999997</c:v>
                </c:pt>
                <c:pt idx="24833">
                  <c:v>0.31489099999999998</c:v>
                </c:pt>
                <c:pt idx="24834">
                  <c:v>0.31383699999999998</c:v>
                </c:pt>
                <c:pt idx="24835">
                  <c:v>0.29795899999999997</c:v>
                </c:pt>
                <c:pt idx="24836">
                  <c:v>0.30143599999999998</c:v>
                </c:pt>
                <c:pt idx="24837">
                  <c:v>0.31490099999999999</c:v>
                </c:pt>
                <c:pt idx="24838">
                  <c:v>0.31376300000000001</c:v>
                </c:pt>
                <c:pt idx="24839">
                  <c:v>0.30648500000000001</c:v>
                </c:pt>
                <c:pt idx="24840">
                  <c:v>0.30737300000000001</c:v>
                </c:pt>
                <c:pt idx="24841">
                  <c:v>0.30111199999999999</c:v>
                </c:pt>
                <c:pt idx="24842">
                  <c:v>0.30431200000000003</c:v>
                </c:pt>
                <c:pt idx="24843">
                  <c:v>0.30761300000000003</c:v>
                </c:pt>
                <c:pt idx="24844">
                  <c:v>0.30609700000000001</c:v>
                </c:pt>
                <c:pt idx="24845">
                  <c:v>0.30040899999999998</c:v>
                </c:pt>
                <c:pt idx="24846">
                  <c:v>0.31087799999999999</c:v>
                </c:pt>
                <c:pt idx="24847">
                  <c:v>0.31832199999999999</c:v>
                </c:pt>
                <c:pt idx="24848">
                  <c:v>0.30745600000000001</c:v>
                </c:pt>
                <c:pt idx="24849">
                  <c:v>0.30925000000000002</c:v>
                </c:pt>
                <c:pt idx="24850">
                  <c:v>0.30882500000000002</c:v>
                </c:pt>
                <c:pt idx="24851">
                  <c:v>0.30036299999999999</c:v>
                </c:pt>
                <c:pt idx="24852">
                  <c:v>0.30577300000000002</c:v>
                </c:pt>
                <c:pt idx="24853">
                  <c:v>0.29559099999999999</c:v>
                </c:pt>
                <c:pt idx="24854">
                  <c:v>0.31154399999999999</c:v>
                </c:pt>
                <c:pt idx="24855">
                  <c:v>0.30399700000000002</c:v>
                </c:pt>
                <c:pt idx="24856">
                  <c:v>0.30864000000000003</c:v>
                </c:pt>
                <c:pt idx="24857">
                  <c:v>0.30558800000000003</c:v>
                </c:pt>
                <c:pt idx="24858">
                  <c:v>0.29948399999999997</c:v>
                </c:pt>
                <c:pt idx="24859">
                  <c:v>0.30289700000000003</c:v>
                </c:pt>
                <c:pt idx="24860">
                  <c:v>0.305477</c:v>
                </c:pt>
                <c:pt idx="24861">
                  <c:v>0.304367</c:v>
                </c:pt>
                <c:pt idx="24862">
                  <c:v>0.30407099999999998</c:v>
                </c:pt>
                <c:pt idx="24863">
                  <c:v>0.30914799999999998</c:v>
                </c:pt>
                <c:pt idx="24864">
                  <c:v>0.30061300000000002</c:v>
                </c:pt>
                <c:pt idx="24865">
                  <c:v>0.30575400000000003</c:v>
                </c:pt>
                <c:pt idx="24866">
                  <c:v>0.304423</c:v>
                </c:pt>
                <c:pt idx="24867">
                  <c:v>0.29783799999999999</c:v>
                </c:pt>
                <c:pt idx="24868">
                  <c:v>0.295406</c:v>
                </c:pt>
                <c:pt idx="24869">
                  <c:v>0.30878800000000001</c:v>
                </c:pt>
                <c:pt idx="24870">
                  <c:v>0.30481999999999998</c:v>
                </c:pt>
                <c:pt idx="24871">
                  <c:v>0.30235099999999998</c:v>
                </c:pt>
                <c:pt idx="24872">
                  <c:v>0.30554199999999998</c:v>
                </c:pt>
                <c:pt idx="24873">
                  <c:v>0.30446000000000001</c:v>
                </c:pt>
                <c:pt idx="24874">
                  <c:v>0.29901299999999997</c:v>
                </c:pt>
                <c:pt idx="24875">
                  <c:v>0.30022399999999999</c:v>
                </c:pt>
                <c:pt idx="24876">
                  <c:v>0.31035099999999999</c:v>
                </c:pt>
                <c:pt idx="24877">
                  <c:v>0.29733900000000002</c:v>
                </c:pt>
                <c:pt idx="24878">
                  <c:v>0.30745600000000001</c:v>
                </c:pt>
                <c:pt idx="24879">
                  <c:v>0.31384600000000001</c:v>
                </c:pt>
                <c:pt idx="24880">
                  <c:v>0.30706800000000001</c:v>
                </c:pt>
                <c:pt idx="24881">
                  <c:v>0.30542200000000003</c:v>
                </c:pt>
                <c:pt idx="24882">
                  <c:v>0.31233</c:v>
                </c:pt>
                <c:pt idx="24883">
                  <c:v>0.30631900000000001</c:v>
                </c:pt>
                <c:pt idx="24884">
                  <c:v>0.31156200000000001</c:v>
                </c:pt>
                <c:pt idx="24885">
                  <c:v>0.30054799999999998</c:v>
                </c:pt>
                <c:pt idx="24886">
                  <c:v>0.29281699999999999</c:v>
                </c:pt>
                <c:pt idx="24887">
                  <c:v>0.29721900000000001</c:v>
                </c:pt>
                <c:pt idx="24888">
                  <c:v>0.30792799999999998</c:v>
                </c:pt>
                <c:pt idx="24889">
                  <c:v>0.30158400000000002</c:v>
                </c:pt>
                <c:pt idx="24890">
                  <c:v>0.30008600000000002</c:v>
                </c:pt>
                <c:pt idx="24891">
                  <c:v>0.30807600000000002</c:v>
                </c:pt>
                <c:pt idx="24892">
                  <c:v>0.305643</c:v>
                </c:pt>
                <c:pt idx="24893">
                  <c:v>0.30548599999999998</c:v>
                </c:pt>
                <c:pt idx="24894">
                  <c:v>0.31719399999999998</c:v>
                </c:pt>
                <c:pt idx="24895">
                  <c:v>0.30379400000000001</c:v>
                </c:pt>
                <c:pt idx="24896">
                  <c:v>0.29932700000000001</c:v>
                </c:pt>
                <c:pt idx="24897">
                  <c:v>0.30197200000000002</c:v>
                </c:pt>
                <c:pt idx="24898">
                  <c:v>0.29860599999999998</c:v>
                </c:pt>
                <c:pt idx="24899">
                  <c:v>0.29128199999999999</c:v>
                </c:pt>
                <c:pt idx="24900">
                  <c:v>0.306087</c:v>
                </c:pt>
                <c:pt idx="24901">
                  <c:v>0.30313699999999999</c:v>
                </c:pt>
                <c:pt idx="24902">
                  <c:v>0.29798599999999997</c:v>
                </c:pt>
                <c:pt idx="24903">
                  <c:v>0.30094599999999999</c:v>
                </c:pt>
                <c:pt idx="24904">
                  <c:v>0.30495899999999998</c:v>
                </c:pt>
                <c:pt idx="24905">
                  <c:v>0.29989100000000002</c:v>
                </c:pt>
                <c:pt idx="24906">
                  <c:v>0.30405300000000002</c:v>
                </c:pt>
                <c:pt idx="24907">
                  <c:v>0.29682999999999998</c:v>
                </c:pt>
                <c:pt idx="24908">
                  <c:v>0.30520000000000003</c:v>
                </c:pt>
                <c:pt idx="24909">
                  <c:v>0.31145099999999998</c:v>
                </c:pt>
                <c:pt idx="24910">
                  <c:v>0.30063099999999998</c:v>
                </c:pt>
                <c:pt idx="24911">
                  <c:v>0.31090600000000002</c:v>
                </c:pt>
                <c:pt idx="24912">
                  <c:v>0.30396000000000001</c:v>
                </c:pt>
                <c:pt idx="24913">
                  <c:v>0.302203</c:v>
                </c:pt>
                <c:pt idx="24914">
                  <c:v>0.29763499999999998</c:v>
                </c:pt>
                <c:pt idx="24915">
                  <c:v>0.30386800000000003</c:v>
                </c:pt>
                <c:pt idx="24916">
                  <c:v>0.30371999999999999</c:v>
                </c:pt>
                <c:pt idx="24917">
                  <c:v>0.29848599999999997</c:v>
                </c:pt>
                <c:pt idx="24918">
                  <c:v>0.31652799999999998</c:v>
                </c:pt>
                <c:pt idx="24919">
                  <c:v>0.30558800000000003</c:v>
                </c:pt>
                <c:pt idx="24920">
                  <c:v>0.30035400000000001</c:v>
                </c:pt>
                <c:pt idx="24921">
                  <c:v>0.31195099999999998</c:v>
                </c:pt>
                <c:pt idx="24922">
                  <c:v>0.30049199999999998</c:v>
                </c:pt>
                <c:pt idx="24923">
                  <c:v>0.29298299999999999</c:v>
                </c:pt>
                <c:pt idx="24924">
                  <c:v>0.30655900000000003</c:v>
                </c:pt>
                <c:pt idx="24925">
                  <c:v>0.30558800000000003</c:v>
                </c:pt>
                <c:pt idx="24926">
                  <c:v>0.30550500000000003</c:v>
                </c:pt>
                <c:pt idx="24927">
                  <c:v>0.30884299999999998</c:v>
                </c:pt>
                <c:pt idx="24928">
                  <c:v>0.30606899999999998</c:v>
                </c:pt>
                <c:pt idx="24929">
                  <c:v>0.30365500000000001</c:v>
                </c:pt>
                <c:pt idx="24930">
                  <c:v>0.29902200000000001</c:v>
                </c:pt>
                <c:pt idx="24931">
                  <c:v>0.30068699999999998</c:v>
                </c:pt>
                <c:pt idx="24932">
                  <c:v>0.29663600000000001</c:v>
                </c:pt>
                <c:pt idx="24933">
                  <c:v>0.30619800000000003</c:v>
                </c:pt>
                <c:pt idx="24934">
                  <c:v>0.30274000000000001</c:v>
                </c:pt>
                <c:pt idx="24935">
                  <c:v>0.308446</c:v>
                </c:pt>
                <c:pt idx="24936">
                  <c:v>0.299734</c:v>
                </c:pt>
                <c:pt idx="24937">
                  <c:v>0.30163000000000001</c:v>
                </c:pt>
                <c:pt idx="24938">
                  <c:v>0.30018699999999998</c:v>
                </c:pt>
                <c:pt idx="24939">
                  <c:v>0.29670999999999997</c:v>
                </c:pt>
                <c:pt idx="24940">
                  <c:v>0.30247099999999999</c:v>
                </c:pt>
                <c:pt idx="24941">
                  <c:v>0.30481999999999998</c:v>
                </c:pt>
                <c:pt idx="24942">
                  <c:v>0.30176900000000001</c:v>
                </c:pt>
                <c:pt idx="24943">
                  <c:v>0.29926199999999997</c:v>
                </c:pt>
                <c:pt idx="24944">
                  <c:v>0.295101</c:v>
                </c:pt>
                <c:pt idx="24945">
                  <c:v>0.30047400000000002</c:v>
                </c:pt>
                <c:pt idx="24946">
                  <c:v>0.30764999999999998</c:v>
                </c:pt>
                <c:pt idx="24947">
                  <c:v>0.29883700000000002</c:v>
                </c:pt>
                <c:pt idx="24948">
                  <c:v>0.30199100000000001</c:v>
                </c:pt>
                <c:pt idx="24949">
                  <c:v>0.29848599999999997</c:v>
                </c:pt>
                <c:pt idx="24950">
                  <c:v>0.30274899999999999</c:v>
                </c:pt>
                <c:pt idx="24951">
                  <c:v>0.31344899999999998</c:v>
                </c:pt>
                <c:pt idx="24952">
                  <c:v>0.30731700000000001</c:v>
                </c:pt>
                <c:pt idx="24953">
                  <c:v>0.30011300000000002</c:v>
                </c:pt>
                <c:pt idx="24954">
                  <c:v>0.302425</c:v>
                </c:pt>
                <c:pt idx="24955">
                  <c:v>0.30864000000000003</c:v>
                </c:pt>
                <c:pt idx="24956">
                  <c:v>0.309444</c:v>
                </c:pt>
                <c:pt idx="24957">
                  <c:v>0.30286000000000002</c:v>
                </c:pt>
                <c:pt idx="24958">
                  <c:v>0.29914200000000002</c:v>
                </c:pt>
                <c:pt idx="24959">
                  <c:v>0.30102899999999999</c:v>
                </c:pt>
                <c:pt idx="24960">
                  <c:v>0.31013800000000002</c:v>
                </c:pt>
                <c:pt idx="24961">
                  <c:v>0.29998399999999997</c:v>
                </c:pt>
                <c:pt idx="24962">
                  <c:v>0.29347299999999998</c:v>
                </c:pt>
                <c:pt idx="24963">
                  <c:v>0.29666399999999998</c:v>
                </c:pt>
                <c:pt idx="24964">
                  <c:v>0.30320200000000003</c:v>
                </c:pt>
                <c:pt idx="24965">
                  <c:v>0.291966</c:v>
                </c:pt>
                <c:pt idx="24966">
                  <c:v>0.29848599999999997</c:v>
                </c:pt>
                <c:pt idx="24967">
                  <c:v>0.30251800000000001</c:v>
                </c:pt>
                <c:pt idx="24968">
                  <c:v>0.29749599999999998</c:v>
                </c:pt>
                <c:pt idx="24969">
                  <c:v>0.300483</c:v>
                </c:pt>
                <c:pt idx="24970">
                  <c:v>0.319469</c:v>
                </c:pt>
                <c:pt idx="24971">
                  <c:v>0.29224299999999998</c:v>
                </c:pt>
                <c:pt idx="24972">
                  <c:v>0.30340600000000001</c:v>
                </c:pt>
                <c:pt idx="24973">
                  <c:v>0.302869</c:v>
                </c:pt>
                <c:pt idx="24974">
                  <c:v>0.30297099999999999</c:v>
                </c:pt>
                <c:pt idx="24975">
                  <c:v>0.29793999999999998</c:v>
                </c:pt>
                <c:pt idx="24976">
                  <c:v>0.31215399999999999</c:v>
                </c:pt>
                <c:pt idx="24977">
                  <c:v>0.308529</c:v>
                </c:pt>
                <c:pt idx="24978">
                  <c:v>0.30224000000000001</c:v>
                </c:pt>
                <c:pt idx="24979">
                  <c:v>0.301676</c:v>
                </c:pt>
                <c:pt idx="24980">
                  <c:v>0.30200900000000003</c:v>
                </c:pt>
                <c:pt idx="24981">
                  <c:v>0.30272100000000002</c:v>
                </c:pt>
                <c:pt idx="24982">
                  <c:v>0.30151899999999998</c:v>
                </c:pt>
                <c:pt idx="24983">
                  <c:v>0.30340600000000001</c:v>
                </c:pt>
                <c:pt idx="24984">
                  <c:v>0.299346</c:v>
                </c:pt>
                <c:pt idx="24985">
                  <c:v>0.30307299999999998</c:v>
                </c:pt>
                <c:pt idx="24986">
                  <c:v>0.29573899999999997</c:v>
                </c:pt>
                <c:pt idx="24987">
                  <c:v>0.30906499999999998</c:v>
                </c:pt>
                <c:pt idx="24988">
                  <c:v>0.30460799999999999</c:v>
                </c:pt>
                <c:pt idx="24989">
                  <c:v>0.29240100000000002</c:v>
                </c:pt>
                <c:pt idx="24990">
                  <c:v>0.30838100000000002</c:v>
                </c:pt>
                <c:pt idx="24991">
                  <c:v>0.30161100000000002</c:v>
                </c:pt>
                <c:pt idx="24992">
                  <c:v>0.30673499999999998</c:v>
                </c:pt>
                <c:pt idx="24993">
                  <c:v>0.306143</c:v>
                </c:pt>
                <c:pt idx="24994">
                  <c:v>0.296211</c:v>
                </c:pt>
                <c:pt idx="24995">
                  <c:v>0.31364300000000001</c:v>
                </c:pt>
                <c:pt idx="24996">
                  <c:v>0.29384300000000002</c:v>
                </c:pt>
                <c:pt idx="24997">
                  <c:v>0.30611500000000003</c:v>
                </c:pt>
                <c:pt idx="24998">
                  <c:v>0.30425600000000003</c:v>
                </c:pt>
                <c:pt idx="24999">
                  <c:v>0.29469400000000001</c:v>
                </c:pt>
                <c:pt idx="25000">
                  <c:v>0.30475600000000003</c:v>
                </c:pt>
                <c:pt idx="25001">
                  <c:v>0.29663600000000001</c:v>
                </c:pt>
                <c:pt idx="25002">
                  <c:v>0.30226799999999998</c:v>
                </c:pt>
                <c:pt idx="25003">
                  <c:v>0.30926900000000002</c:v>
                </c:pt>
                <c:pt idx="25004">
                  <c:v>0.31411499999999998</c:v>
                </c:pt>
                <c:pt idx="25005">
                  <c:v>0.30384</c:v>
                </c:pt>
                <c:pt idx="25006">
                  <c:v>0.29873499999999997</c:v>
                </c:pt>
                <c:pt idx="25007">
                  <c:v>0.29820799999999997</c:v>
                </c:pt>
                <c:pt idx="25008">
                  <c:v>0.290468</c:v>
                </c:pt>
                <c:pt idx="25009">
                  <c:v>0.297404</c:v>
                </c:pt>
                <c:pt idx="25010">
                  <c:v>0.30231400000000003</c:v>
                </c:pt>
                <c:pt idx="25011">
                  <c:v>0.30778</c:v>
                </c:pt>
                <c:pt idx="25012">
                  <c:v>0.30649399999999999</c:v>
                </c:pt>
                <c:pt idx="25013">
                  <c:v>0.30346099999999998</c:v>
                </c:pt>
                <c:pt idx="25014">
                  <c:v>0.30581900000000001</c:v>
                </c:pt>
                <c:pt idx="25015">
                  <c:v>0.303396</c:v>
                </c:pt>
                <c:pt idx="25016">
                  <c:v>0.30298900000000001</c:v>
                </c:pt>
                <c:pt idx="25017">
                  <c:v>0.30418200000000001</c:v>
                </c:pt>
                <c:pt idx="25018">
                  <c:v>0.30095499999999997</c:v>
                </c:pt>
                <c:pt idx="25019">
                  <c:v>0.29557299999999997</c:v>
                </c:pt>
                <c:pt idx="25020">
                  <c:v>0.30093599999999998</c:v>
                </c:pt>
                <c:pt idx="25021">
                  <c:v>0.30685499999999999</c:v>
                </c:pt>
                <c:pt idx="25022">
                  <c:v>0.30218499999999998</c:v>
                </c:pt>
                <c:pt idx="25023">
                  <c:v>0.300566</c:v>
                </c:pt>
                <c:pt idx="25024">
                  <c:v>0.30376599999999998</c:v>
                </c:pt>
                <c:pt idx="25025">
                  <c:v>0.29964200000000002</c:v>
                </c:pt>
                <c:pt idx="25026">
                  <c:v>0.30643900000000002</c:v>
                </c:pt>
                <c:pt idx="25027">
                  <c:v>0.2913</c:v>
                </c:pt>
                <c:pt idx="25028">
                  <c:v>0.29731099999999999</c:v>
                </c:pt>
                <c:pt idx="25029">
                  <c:v>0.29777399999999998</c:v>
                </c:pt>
                <c:pt idx="25030">
                  <c:v>0.30405300000000002</c:v>
                </c:pt>
                <c:pt idx="25031">
                  <c:v>0.303313</c:v>
                </c:pt>
                <c:pt idx="25032">
                  <c:v>0.29372300000000001</c:v>
                </c:pt>
                <c:pt idx="25033">
                  <c:v>0.30320200000000003</c:v>
                </c:pt>
                <c:pt idx="25034">
                  <c:v>0.29875400000000002</c:v>
                </c:pt>
                <c:pt idx="25035">
                  <c:v>0.30559700000000001</c:v>
                </c:pt>
                <c:pt idx="25036">
                  <c:v>0.30341499999999999</c:v>
                </c:pt>
                <c:pt idx="25037">
                  <c:v>0.29395399999999999</c:v>
                </c:pt>
                <c:pt idx="25038">
                  <c:v>0.29709799999999997</c:v>
                </c:pt>
                <c:pt idx="25039">
                  <c:v>0.304728</c:v>
                </c:pt>
                <c:pt idx="25040">
                  <c:v>0.30434899999999998</c:v>
                </c:pt>
                <c:pt idx="25041">
                  <c:v>0.30652200000000002</c:v>
                </c:pt>
                <c:pt idx="25042">
                  <c:v>0.29356599999999999</c:v>
                </c:pt>
                <c:pt idx="25043">
                  <c:v>0.30322100000000002</c:v>
                </c:pt>
                <c:pt idx="25044">
                  <c:v>0.29050500000000001</c:v>
                </c:pt>
                <c:pt idx="25045">
                  <c:v>0.30107499999999998</c:v>
                </c:pt>
                <c:pt idx="25046">
                  <c:v>0.30712299999999998</c:v>
                </c:pt>
                <c:pt idx="25047">
                  <c:v>0.297792</c:v>
                </c:pt>
                <c:pt idx="25048">
                  <c:v>0.29913299999999998</c:v>
                </c:pt>
                <c:pt idx="25049">
                  <c:v>0.29498099999999999</c:v>
                </c:pt>
                <c:pt idx="25050">
                  <c:v>0.29785699999999998</c:v>
                </c:pt>
                <c:pt idx="25051">
                  <c:v>0.31375399999999998</c:v>
                </c:pt>
                <c:pt idx="25052">
                  <c:v>0.30215700000000001</c:v>
                </c:pt>
                <c:pt idx="25053">
                  <c:v>0.29811599999999999</c:v>
                </c:pt>
                <c:pt idx="25054">
                  <c:v>0.297348</c:v>
                </c:pt>
                <c:pt idx="25055">
                  <c:v>0.29985400000000001</c:v>
                </c:pt>
                <c:pt idx="25056">
                  <c:v>0.29129100000000002</c:v>
                </c:pt>
                <c:pt idx="25057">
                  <c:v>0.30788100000000002</c:v>
                </c:pt>
                <c:pt idx="25058">
                  <c:v>0.300344</c:v>
                </c:pt>
                <c:pt idx="25059">
                  <c:v>0.30748399999999998</c:v>
                </c:pt>
                <c:pt idx="25060">
                  <c:v>0.29922500000000002</c:v>
                </c:pt>
                <c:pt idx="25061">
                  <c:v>0.29512899999999997</c:v>
                </c:pt>
                <c:pt idx="25062">
                  <c:v>0.29217900000000002</c:v>
                </c:pt>
                <c:pt idx="25063">
                  <c:v>0.314614</c:v>
                </c:pt>
                <c:pt idx="25064">
                  <c:v>0.30381200000000003</c:v>
                </c:pt>
                <c:pt idx="25065">
                  <c:v>0.301676</c:v>
                </c:pt>
                <c:pt idx="25066">
                  <c:v>0.30516300000000002</c:v>
                </c:pt>
                <c:pt idx="25067">
                  <c:v>0.29963200000000001</c:v>
                </c:pt>
                <c:pt idx="25068">
                  <c:v>0.298541</c:v>
                </c:pt>
                <c:pt idx="25069">
                  <c:v>0.30642000000000003</c:v>
                </c:pt>
                <c:pt idx="25070">
                  <c:v>0.293852</c:v>
                </c:pt>
                <c:pt idx="25071">
                  <c:v>0.29941000000000001</c:v>
                </c:pt>
                <c:pt idx="25072">
                  <c:v>0.28686099999999998</c:v>
                </c:pt>
                <c:pt idx="25073">
                  <c:v>0.29870799999999997</c:v>
                </c:pt>
                <c:pt idx="25074">
                  <c:v>0.30823299999999998</c:v>
                </c:pt>
                <c:pt idx="25075">
                  <c:v>0.303147</c:v>
                </c:pt>
                <c:pt idx="25076">
                  <c:v>0.30510700000000002</c:v>
                </c:pt>
                <c:pt idx="25077">
                  <c:v>0.300539</c:v>
                </c:pt>
                <c:pt idx="25078">
                  <c:v>0.30073299999999997</c:v>
                </c:pt>
                <c:pt idx="25079">
                  <c:v>0.30335000000000001</c:v>
                </c:pt>
                <c:pt idx="25080">
                  <c:v>0.31426300000000001</c:v>
                </c:pt>
                <c:pt idx="25081">
                  <c:v>0.28411399999999998</c:v>
                </c:pt>
                <c:pt idx="25082">
                  <c:v>0.30867699999999998</c:v>
                </c:pt>
                <c:pt idx="25083">
                  <c:v>0.30516300000000002</c:v>
                </c:pt>
                <c:pt idx="25084">
                  <c:v>0.292188</c:v>
                </c:pt>
                <c:pt idx="25085">
                  <c:v>0.29855999999999999</c:v>
                </c:pt>
                <c:pt idx="25086">
                  <c:v>0.29760700000000001</c:v>
                </c:pt>
                <c:pt idx="25087">
                  <c:v>0.307419</c:v>
                </c:pt>
                <c:pt idx="25088">
                  <c:v>0.29343599999999997</c:v>
                </c:pt>
                <c:pt idx="25089">
                  <c:v>0.30446000000000001</c:v>
                </c:pt>
                <c:pt idx="25090">
                  <c:v>0.29664499999999999</c:v>
                </c:pt>
                <c:pt idx="25091">
                  <c:v>0.298624</c:v>
                </c:pt>
                <c:pt idx="25092">
                  <c:v>0.30613400000000002</c:v>
                </c:pt>
                <c:pt idx="25093">
                  <c:v>0.291661</c:v>
                </c:pt>
                <c:pt idx="25094">
                  <c:v>0.29299199999999997</c:v>
                </c:pt>
                <c:pt idx="25095">
                  <c:v>0.31148799999999999</c:v>
                </c:pt>
                <c:pt idx="25096">
                  <c:v>0.29514699999999999</c:v>
                </c:pt>
                <c:pt idx="25097">
                  <c:v>0.30291499999999999</c:v>
                </c:pt>
                <c:pt idx="25098">
                  <c:v>0.310027</c:v>
                </c:pt>
                <c:pt idx="25099">
                  <c:v>0.30445100000000003</c:v>
                </c:pt>
                <c:pt idx="25100">
                  <c:v>0.29326999999999998</c:v>
                </c:pt>
                <c:pt idx="25101">
                  <c:v>0.30136200000000002</c:v>
                </c:pt>
                <c:pt idx="25102">
                  <c:v>0.30364600000000003</c:v>
                </c:pt>
                <c:pt idx="25103">
                  <c:v>0.30039100000000002</c:v>
                </c:pt>
                <c:pt idx="25104">
                  <c:v>0.30723400000000001</c:v>
                </c:pt>
                <c:pt idx="25105">
                  <c:v>0.288933</c:v>
                </c:pt>
                <c:pt idx="25106">
                  <c:v>0.30734499999999998</c:v>
                </c:pt>
                <c:pt idx="25107">
                  <c:v>0.30507899999999999</c:v>
                </c:pt>
                <c:pt idx="25108">
                  <c:v>0.30041800000000002</c:v>
                </c:pt>
                <c:pt idx="25109">
                  <c:v>0.29649700000000001</c:v>
                </c:pt>
                <c:pt idx="25110">
                  <c:v>0.30329499999999998</c:v>
                </c:pt>
                <c:pt idx="25111">
                  <c:v>0.29952099999999998</c:v>
                </c:pt>
                <c:pt idx="25112">
                  <c:v>0.30761300000000003</c:v>
                </c:pt>
                <c:pt idx="25113">
                  <c:v>0.29744999999999999</c:v>
                </c:pt>
                <c:pt idx="25114">
                  <c:v>0.303923</c:v>
                </c:pt>
                <c:pt idx="25115">
                  <c:v>0.30083500000000002</c:v>
                </c:pt>
                <c:pt idx="25116">
                  <c:v>0.30704900000000002</c:v>
                </c:pt>
                <c:pt idx="25117">
                  <c:v>0.30521799999999999</c:v>
                </c:pt>
                <c:pt idx="25118">
                  <c:v>0.29654399999999997</c:v>
                </c:pt>
                <c:pt idx="25119">
                  <c:v>0.30443199999999998</c:v>
                </c:pt>
                <c:pt idx="25120">
                  <c:v>0.30585600000000002</c:v>
                </c:pt>
                <c:pt idx="25121">
                  <c:v>0.30271199999999998</c:v>
                </c:pt>
                <c:pt idx="25122">
                  <c:v>0.30497800000000003</c:v>
                </c:pt>
                <c:pt idx="25123">
                  <c:v>0.306448</c:v>
                </c:pt>
                <c:pt idx="25124">
                  <c:v>0.303091</c:v>
                </c:pt>
                <c:pt idx="25125">
                  <c:v>0.30162099999999997</c:v>
                </c:pt>
                <c:pt idx="25126">
                  <c:v>0.29873499999999997</c:v>
                </c:pt>
                <c:pt idx="25127">
                  <c:v>0.29763499999999998</c:v>
                </c:pt>
                <c:pt idx="25128">
                  <c:v>0.29092099999999999</c:v>
                </c:pt>
                <c:pt idx="25129">
                  <c:v>0.31122899999999998</c:v>
                </c:pt>
                <c:pt idx="25130">
                  <c:v>0.29640499999999997</c:v>
                </c:pt>
                <c:pt idx="25131">
                  <c:v>0.290126</c:v>
                </c:pt>
                <c:pt idx="25132">
                  <c:v>0.29541499999999998</c:v>
                </c:pt>
                <c:pt idx="25133">
                  <c:v>0.29752400000000001</c:v>
                </c:pt>
                <c:pt idx="25134">
                  <c:v>0.30315599999999998</c:v>
                </c:pt>
                <c:pt idx="25135">
                  <c:v>0.29710799999999998</c:v>
                </c:pt>
                <c:pt idx="25136">
                  <c:v>0.30157400000000001</c:v>
                </c:pt>
                <c:pt idx="25137">
                  <c:v>0.304894</c:v>
                </c:pt>
                <c:pt idx="25138">
                  <c:v>0.308251</c:v>
                </c:pt>
                <c:pt idx="25139">
                  <c:v>0.29721900000000001</c:v>
                </c:pt>
                <c:pt idx="25140">
                  <c:v>0.29391699999999998</c:v>
                </c:pt>
                <c:pt idx="25141">
                  <c:v>0.30795499999999998</c:v>
                </c:pt>
                <c:pt idx="25142">
                  <c:v>0.29521199999999997</c:v>
                </c:pt>
                <c:pt idx="25143">
                  <c:v>0.30640200000000001</c:v>
                </c:pt>
                <c:pt idx="25144">
                  <c:v>0.29964200000000002</c:v>
                </c:pt>
                <c:pt idx="25145">
                  <c:v>0.30432100000000001</c:v>
                </c:pt>
                <c:pt idx="25146">
                  <c:v>0.30563400000000002</c:v>
                </c:pt>
                <c:pt idx="25147">
                  <c:v>0.30182399999999998</c:v>
                </c:pt>
                <c:pt idx="25148">
                  <c:v>0.302203</c:v>
                </c:pt>
                <c:pt idx="25149">
                  <c:v>0.301205</c:v>
                </c:pt>
                <c:pt idx="25150">
                  <c:v>0.30440400000000001</c:v>
                </c:pt>
                <c:pt idx="25151">
                  <c:v>0.30254500000000001</c:v>
                </c:pt>
                <c:pt idx="25152">
                  <c:v>0.28871999999999998</c:v>
                </c:pt>
                <c:pt idx="25153">
                  <c:v>0.29564699999999999</c:v>
                </c:pt>
                <c:pt idx="25154">
                  <c:v>0.29835600000000001</c:v>
                </c:pt>
                <c:pt idx="25155">
                  <c:v>0.3004</c:v>
                </c:pt>
                <c:pt idx="25156">
                  <c:v>0.30713200000000002</c:v>
                </c:pt>
                <c:pt idx="25157">
                  <c:v>0.307807</c:v>
                </c:pt>
                <c:pt idx="25158">
                  <c:v>0.30596699999999999</c:v>
                </c:pt>
                <c:pt idx="25159">
                  <c:v>0.29559099999999999</c:v>
                </c:pt>
                <c:pt idx="25160">
                  <c:v>0.315548</c:v>
                </c:pt>
                <c:pt idx="25161">
                  <c:v>0.304145</c:v>
                </c:pt>
                <c:pt idx="25162">
                  <c:v>0.30074200000000001</c:v>
                </c:pt>
                <c:pt idx="25163">
                  <c:v>0.308446</c:v>
                </c:pt>
                <c:pt idx="25164">
                  <c:v>0.30293399999999998</c:v>
                </c:pt>
                <c:pt idx="25165">
                  <c:v>0.306975</c:v>
                </c:pt>
                <c:pt idx="25166">
                  <c:v>0.30273</c:v>
                </c:pt>
                <c:pt idx="25167">
                  <c:v>0.30049199999999998</c:v>
                </c:pt>
                <c:pt idx="25168">
                  <c:v>0.29641400000000001</c:v>
                </c:pt>
                <c:pt idx="25169">
                  <c:v>0.30887100000000001</c:v>
                </c:pt>
                <c:pt idx="25170">
                  <c:v>0.305338</c:v>
                </c:pt>
                <c:pt idx="25171">
                  <c:v>0.30136200000000002</c:v>
                </c:pt>
                <c:pt idx="25172">
                  <c:v>0.30466300000000002</c:v>
                </c:pt>
                <c:pt idx="25173">
                  <c:v>0.30253600000000003</c:v>
                </c:pt>
                <c:pt idx="25174">
                  <c:v>0.30445100000000003</c:v>
                </c:pt>
                <c:pt idx="25175">
                  <c:v>0.30236000000000002</c:v>
                </c:pt>
                <c:pt idx="25176">
                  <c:v>0.29812499999999997</c:v>
                </c:pt>
                <c:pt idx="25177">
                  <c:v>0.30581000000000003</c:v>
                </c:pt>
                <c:pt idx="25178">
                  <c:v>0.30149100000000001</c:v>
                </c:pt>
                <c:pt idx="25179">
                  <c:v>0.29897600000000002</c:v>
                </c:pt>
                <c:pt idx="25180">
                  <c:v>0.30163000000000001</c:v>
                </c:pt>
                <c:pt idx="25181">
                  <c:v>0.316195</c:v>
                </c:pt>
                <c:pt idx="25182">
                  <c:v>0.30460799999999999</c:v>
                </c:pt>
                <c:pt idx="25183">
                  <c:v>0.30965700000000002</c:v>
                </c:pt>
                <c:pt idx="25184">
                  <c:v>0.29205799999999998</c:v>
                </c:pt>
                <c:pt idx="25185">
                  <c:v>0.29744999999999999</c:v>
                </c:pt>
                <c:pt idx="25186">
                  <c:v>0.30639300000000003</c:v>
                </c:pt>
                <c:pt idx="25187">
                  <c:v>0.29237299999999999</c:v>
                </c:pt>
                <c:pt idx="25188">
                  <c:v>0.30575400000000003</c:v>
                </c:pt>
                <c:pt idx="25189">
                  <c:v>0.30359000000000003</c:v>
                </c:pt>
                <c:pt idx="25190">
                  <c:v>0.30756699999999998</c:v>
                </c:pt>
                <c:pt idx="25191">
                  <c:v>0.29830099999999998</c:v>
                </c:pt>
                <c:pt idx="25192">
                  <c:v>0.30729899999999999</c:v>
                </c:pt>
                <c:pt idx="25193">
                  <c:v>0.30693799999999999</c:v>
                </c:pt>
                <c:pt idx="25194">
                  <c:v>0.30225000000000002</c:v>
                </c:pt>
                <c:pt idx="25195">
                  <c:v>0.30491299999999999</c:v>
                </c:pt>
                <c:pt idx="25196">
                  <c:v>0.29867100000000002</c:v>
                </c:pt>
                <c:pt idx="25197">
                  <c:v>0.30248999999999998</c:v>
                </c:pt>
                <c:pt idx="25198">
                  <c:v>0.30301699999999998</c:v>
                </c:pt>
                <c:pt idx="25199">
                  <c:v>0.298819</c:v>
                </c:pt>
                <c:pt idx="25200">
                  <c:v>0.29659000000000002</c:v>
                </c:pt>
                <c:pt idx="25201">
                  <c:v>0.30827900000000003</c:v>
                </c:pt>
                <c:pt idx="25202">
                  <c:v>0.30852000000000002</c:v>
                </c:pt>
                <c:pt idx="25203">
                  <c:v>0.30667</c:v>
                </c:pt>
                <c:pt idx="25204">
                  <c:v>0.299734</c:v>
                </c:pt>
                <c:pt idx="25205">
                  <c:v>0.30566199999999999</c:v>
                </c:pt>
                <c:pt idx="25206">
                  <c:v>0.301954</c:v>
                </c:pt>
                <c:pt idx="25207">
                  <c:v>0.30029800000000001</c:v>
                </c:pt>
                <c:pt idx="25208">
                  <c:v>0.31303300000000001</c:v>
                </c:pt>
                <c:pt idx="25209">
                  <c:v>0.29875400000000002</c:v>
                </c:pt>
                <c:pt idx="25210">
                  <c:v>0.30125099999999999</c:v>
                </c:pt>
                <c:pt idx="25211">
                  <c:v>0.30096400000000001</c:v>
                </c:pt>
                <c:pt idx="25212">
                  <c:v>0.30238799999999999</c:v>
                </c:pt>
                <c:pt idx="25213">
                  <c:v>0.30998999999999999</c:v>
                </c:pt>
                <c:pt idx="25214">
                  <c:v>0.29384300000000002</c:v>
                </c:pt>
                <c:pt idx="25215">
                  <c:v>0.30588399999999999</c:v>
                </c:pt>
                <c:pt idx="25216">
                  <c:v>0.30867699999999998</c:v>
                </c:pt>
                <c:pt idx="25217">
                  <c:v>0.29649700000000001</c:v>
                </c:pt>
                <c:pt idx="25218">
                  <c:v>0.29771799999999998</c:v>
                </c:pt>
                <c:pt idx="25219">
                  <c:v>0.304145</c:v>
                </c:pt>
                <c:pt idx="25220">
                  <c:v>0.30085299999999998</c:v>
                </c:pt>
                <c:pt idx="25221">
                  <c:v>0.30574499999999999</c:v>
                </c:pt>
                <c:pt idx="25222">
                  <c:v>0.30912099999999998</c:v>
                </c:pt>
                <c:pt idx="25223">
                  <c:v>0.30624499999999999</c:v>
                </c:pt>
                <c:pt idx="25224">
                  <c:v>0.28866399999999998</c:v>
                </c:pt>
                <c:pt idx="25225">
                  <c:v>0.30309999999999998</c:v>
                </c:pt>
                <c:pt idx="25226">
                  <c:v>0.308224</c:v>
                </c:pt>
                <c:pt idx="25227">
                  <c:v>0.30434</c:v>
                </c:pt>
                <c:pt idx="25228">
                  <c:v>0.29134599999999999</c:v>
                </c:pt>
                <c:pt idx="25229">
                  <c:v>0.31014700000000001</c:v>
                </c:pt>
                <c:pt idx="25230">
                  <c:v>0.30449700000000002</c:v>
                </c:pt>
                <c:pt idx="25231">
                  <c:v>0.30149999999999999</c:v>
                </c:pt>
                <c:pt idx="25232">
                  <c:v>0.29405599999999998</c:v>
                </c:pt>
                <c:pt idx="25233">
                  <c:v>0.31194100000000002</c:v>
                </c:pt>
                <c:pt idx="25234">
                  <c:v>0.30049199999999998</c:v>
                </c:pt>
                <c:pt idx="25235">
                  <c:v>0.30310999999999999</c:v>
                </c:pt>
                <c:pt idx="25236">
                  <c:v>0.31163600000000002</c:v>
                </c:pt>
                <c:pt idx="25237">
                  <c:v>0.29805999999999999</c:v>
                </c:pt>
                <c:pt idx="25238">
                  <c:v>0.30545899999999998</c:v>
                </c:pt>
                <c:pt idx="25239">
                  <c:v>0.306143</c:v>
                </c:pt>
                <c:pt idx="25240">
                  <c:v>0.300178</c:v>
                </c:pt>
                <c:pt idx="25241">
                  <c:v>0.30483900000000003</c:v>
                </c:pt>
                <c:pt idx="25242">
                  <c:v>0.29287200000000002</c:v>
                </c:pt>
                <c:pt idx="25243">
                  <c:v>0.30580099999999999</c:v>
                </c:pt>
                <c:pt idx="25244">
                  <c:v>0.30067700000000003</c:v>
                </c:pt>
                <c:pt idx="25245">
                  <c:v>0.30005799999999999</c:v>
                </c:pt>
                <c:pt idx="25246">
                  <c:v>0.30514400000000003</c:v>
                </c:pt>
                <c:pt idx="25247">
                  <c:v>0.302952</c:v>
                </c:pt>
                <c:pt idx="25248">
                  <c:v>0.30193500000000001</c:v>
                </c:pt>
                <c:pt idx="25249">
                  <c:v>0.32167899999999999</c:v>
                </c:pt>
                <c:pt idx="25250">
                  <c:v>0.30551400000000001</c:v>
                </c:pt>
                <c:pt idx="25251">
                  <c:v>0.305338</c:v>
                </c:pt>
                <c:pt idx="25252">
                  <c:v>0.305782</c:v>
                </c:pt>
                <c:pt idx="25253">
                  <c:v>0.304589</c:v>
                </c:pt>
                <c:pt idx="25254">
                  <c:v>0.30082500000000001</c:v>
                </c:pt>
                <c:pt idx="25255">
                  <c:v>0.303701</c:v>
                </c:pt>
                <c:pt idx="25256">
                  <c:v>0.3004</c:v>
                </c:pt>
                <c:pt idx="25257">
                  <c:v>0.30876900000000002</c:v>
                </c:pt>
                <c:pt idx="25258">
                  <c:v>0.29736699999999999</c:v>
                </c:pt>
                <c:pt idx="25259">
                  <c:v>0.30610599999999999</c:v>
                </c:pt>
                <c:pt idx="25260">
                  <c:v>0.30321100000000001</c:v>
                </c:pt>
                <c:pt idx="25261">
                  <c:v>0.29659000000000002</c:v>
                </c:pt>
                <c:pt idx="25262">
                  <c:v>0.30764999999999998</c:v>
                </c:pt>
                <c:pt idx="25263">
                  <c:v>0.30402499999999999</c:v>
                </c:pt>
                <c:pt idx="25264">
                  <c:v>0.30391400000000002</c:v>
                </c:pt>
                <c:pt idx="25265">
                  <c:v>0.30156500000000003</c:v>
                </c:pt>
                <c:pt idx="25266">
                  <c:v>0.30943500000000002</c:v>
                </c:pt>
                <c:pt idx="25267">
                  <c:v>0.301954</c:v>
                </c:pt>
                <c:pt idx="25268">
                  <c:v>0.308473</c:v>
                </c:pt>
                <c:pt idx="25269">
                  <c:v>0.30458000000000002</c:v>
                </c:pt>
                <c:pt idx="25270">
                  <c:v>0.30991600000000002</c:v>
                </c:pt>
                <c:pt idx="25271">
                  <c:v>0.29814299999999999</c:v>
                </c:pt>
                <c:pt idx="25272">
                  <c:v>0.30732700000000002</c:v>
                </c:pt>
                <c:pt idx="25273">
                  <c:v>0.30379400000000001</c:v>
                </c:pt>
                <c:pt idx="25274">
                  <c:v>0.30720599999999998</c:v>
                </c:pt>
                <c:pt idx="25275">
                  <c:v>0.30777100000000002</c:v>
                </c:pt>
                <c:pt idx="25276">
                  <c:v>0.31178400000000001</c:v>
                </c:pt>
                <c:pt idx="25277">
                  <c:v>0.29924400000000001</c:v>
                </c:pt>
                <c:pt idx="25278">
                  <c:v>0.30568000000000001</c:v>
                </c:pt>
                <c:pt idx="25279">
                  <c:v>0.30483900000000003</c:v>
                </c:pt>
                <c:pt idx="25280">
                  <c:v>0.30149999999999999</c:v>
                </c:pt>
                <c:pt idx="25281">
                  <c:v>0.30724299999999999</c:v>
                </c:pt>
                <c:pt idx="25282">
                  <c:v>0.30617100000000003</c:v>
                </c:pt>
                <c:pt idx="25283">
                  <c:v>0.30047400000000002</c:v>
                </c:pt>
                <c:pt idx="25284">
                  <c:v>0.30395100000000003</c:v>
                </c:pt>
                <c:pt idx="25285">
                  <c:v>0.30878800000000001</c:v>
                </c:pt>
                <c:pt idx="25286">
                  <c:v>0.30162099999999997</c:v>
                </c:pt>
                <c:pt idx="25287">
                  <c:v>0.31240400000000002</c:v>
                </c:pt>
                <c:pt idx="25288">
                  <c:v>0.30277700000000002</c:v>
                </c:pt>
                <c:pt idx="25289">
                  <c:v>0.30593900000000002</c:v>
                </c:pt>
                <c:pt idx="25290">
                  <c:v>0.29988199999999998</c:v>
                </c:pt>
                <c:pt idx="25291">
                  <c:v>0.31690699999999999</c:v>
                </c:pt>
                <c:pt idx="25292">
                  <c:v>0.30529200000000001</c:v>
                </c:pt>
                <c:pt idx="25293">
                  <c:v>0.298319</c:v>
                </c:pt>
                <c:pt idx="25294">
                  <c:v>0.30974000000000002</c:v>
                </c:pt>
                <c:pt idx="25295">
                  <c:v>0.30021500000000001</c:v>
                </c:pt>
                <c:pt idx="25296">
                  <c:v>0.302564</c:v>
                </c:pt>
                <c:pt idx="25297">
                  <c:v>0.30799199999999999</c:v>
                </c:pt>
                <c:pt idx="25298">
                  <c:v>0.29632199999999997</c:v>
                </c:pt>
                <c:pt idx="25299">
                  <c:v>0.30169499999999999</c:v>
                </c:pt>
                <c:pt idx="25300">
                  <c:v>0.31645400000000001</c:v>
                </c:pt>
                <c:pt idx="25301">
                  <c:v>0.303979</c:v>
                </c:pt>
                <c:pt idx="25302">
                  <c:v>0.30341499999999999</c:v>
                </c:pt>
                <c:pt idx="25303">
                  <c:v>0.29298299999999999</c:v>
                </c:pt>
                <c:pt idx="25304">
                  <c:v>0.30715100000000001</c:v>
                </c:pt>
                <c:pt idx="25305">
                  <c:v>0.29952099999999998</c:v>
                </c:pt>
                <c:pt idx="25306">
                  <c:v>0.30690099999999998</c:v>
                </c:pt>
                <c:pt idx="25307">
                  <c:v>0.28803600000000001</c:v>
                </c:pt>
                <c:pt idx="25308">
                  <c:v>0.30502400000000002</c:v>
                </c:pt>
                <c:pt idx="25309">
                  <c:v>0.31217200000000001</c:v>
                </c:pt>
                <c:pt idx="25310">
                  <c:v>0.30499599999999999</c:v>
                </c:pt>
                <c:pt idx="25311">
                  <c:v>0.29953099999999999</c:v>
                </c:pt>
                <c:pt idx="25312">
                  <c:v>0.30550500000000003</c:v>
                </c:pt>
                <c:pt idx="25313">
                  <c:v>0.30978699999999998</c:v>
                </c:pt>
                <c:pt idx="25314">
                  <c:v>0.30471900000000002</c:v>
                </c:pt>
                <c:pt idx="25315">
                  <c:v>0.30589300000000003</c:v>
                </c:pt>
                <c:pt idx="25316">
                  <c:v>0.29827300000000001</c:v>
                </c:pt>
                <c:pt idx="25317">
                  <c:v>0.30661500000000003</c:v>
                </c:pt>
                <c:pt idx="25318">
                  <c:v>0.30424699999999999</c:v>
                </c:pt>
                <c:pt idx="25319">
                  <c:v>0.29733900000000002</c:v>
                </c:pt>
                <c:pt idx="25320">
                  <c:v>0.30646699999999999</c:v>
                </c:pt>
                <c:pt idx="25321">
                  <c:v>0.30155599999999999</c:v>
                </c:pt>
                <c:pt idx="25322">
                  <c:v>0.30398799999999998</c:v>
                </c:pt>
                <c:pt idx="25323">
                  <c:v>0.30356300000000003</c:v>
                </c:pt>
                <c:pt idx="25324">
                  <c:v>0.30051099999999997</c:v>
                </c:pt>
                <c:pt idx="25325">
                  <c:v>0.31792500000000001</c:v>
                </c:pt>
                <c:pt idx="25326">
                  <c:v>0.29960500000000001</c:v>
                </c:pt>
                <c:pt idx="25327">
                  <c:v>0.301759</c:v>
                </c:pt>
                <c:pt idx="25328">
                  <c:v>0.31337500000000001</c:v>
                </c:pt>
                <c:pt idx="25329">
                  <c:v>0.30446899999999999</c:v>
                </c:pt>
                <c:pt idx="25330">
                  <c:v>0.304894</c:v>
                </c:pt>
                <c:pt idx="25331">
                  <c:v>0.30812200000000001</c:v>
                </c:pt>
                <c:pt idx="25332">
                  <c:v>0.30089900000000003</c:v>
                </c:pt>
                <c:pt idx="25333">
                  <c:v>0.308668</c:v>
                </c:pt>
                <c:pt idx="25334">
                  <c:v>0.299873</c:v>
                </c:pt>
                <c:pt idx="25335">
                  <c:v>0.316131</c:v>
                </c:pt>
                <c:pt idx="25336">
                  <c:v>0.29936400000000002</c:v>
                </c:pt>
                <c:pt idx="25337">
                  <c:v>0.30991600000000002</c:v>
                </c:pt>
                <c:pt idx="25338">
                  <c:v>0.31163600000000002</c:v>
                </c:pt>
                <c:pt idx="25339">
                  <c:v>0.31122899999999998</c:v>
                </c:pt>
                <c:pt idx="25340">
                  <c:v>0.30549599999999999</c:v>
                </c:pt>
                <c:pt idx="25341">
                  <c:v>0.31146000000000001</c:v>
                </c:pt>
                <c:pt idx="25342">
                  <c:v>0.29833799999999999</c:v>
                </c:pt>
                <c:pt idx="25343">
                  <c:v>0.30776100000000001</c:v>
                </c:pt>
                <c:pt idx="25344">
                  <c:v>0.29795899999999997</c:v>
                </c:pt>
                <c:pt idx="25345">
                  <c:v>0.30505199999999999</c:v>
                </c:pt>
                <c:pt idx="25346">
                  <c:v>0.311803</c:v>
                </c:pt>
                <c:pt idx="25347">
                  <c:v>0.308085</c:v>
                </c:pt>
                <c:pt idx="25348">
                  <c:v>0.31327300000000002</c:v>
                </c:pt>
                <c:pt idx="25349">
                  <c:v>0.30821399999999999</c:v>
                </c:pt>
                <c:pt idx="25350">
                  <c:v>0.30073299999999997</c:v>
                </c:pt>
                <c:pt idx="25351">
                  <c:v>0.30671599999999999</c:v>
                </c:pt>
                <c:pt idx="25352">
                  <c:v>0.312108</c:v>
                </c:pt>
                <c:pt idx="25353">
                  <c:v>0.306448</c:v>
                </c:pt>
                <c:pt idx="25354">
                  <c:v>0.309222</c:v>
                </c:pt>
                <c:pt idx="25355">
                  <c:v>0.30366399999999999</c:v>
                </c:pt>
                <c:pt idx="25356">
                  <c:v>0.29874499999999998</c:v>
                </c:pt>
                <c:pt idx="25357">
                  <c:v>0.30499599999999999</c:v>
                </c:pt>
                <c:pt idx="25358">
                  <c:v>0.30307299999999998</c:v>
                </c:pt>
                <c:pt idx="25359">
                  <c:v>0.30924099999999999</c:v>
                </c:pt>
                <c:pt idx="25360">
                  <c:v>0.31453100000000001</c:v>
                </c:pt>
                <c:pt idx="25361">
                  <c:v>0.30643900000000002</c:v>
                </c:pt>
                <c:pt idx="25362">
                  <c:v>0.29957699999999998</c:v>
                </c:pt>
                <c:pt idx="25363">
                  <c:v>0.30843599999999999</c:v>
                </c:pt>
                <c:pt idx="25364">
                  <c:v>0.31407800000000002</c:v>
                </c:pt>
                <c:pt idx="25365">
                  <c:v>0.31354100000000001</c:v>
                </c:pt>
                <c:pt idx="25366">
                  <c:v>0.30114000000000002</c:v>
                </c:pt>
                <c:pt idx="25367">
                  <c:v>0.29458299999999998</c:v>
                </c:pt>
                <c:pt idx="25368">
                  <c:v>0.29919800000000002</c:v>
                </c:pt>
                <c:pt idx="25369">
                  <c:v>0.30784400000000001</c:v>
                </c:pt>
                <c:pt idx="25370">
                  <c:v>0.30660500000000002</c:v>
                </c:pt>
                <c:pt idx="25371">
                  <c:v>0.30713200000000002</c:v>
                </c:pt>
                <c:pt idx="25372">
                  <c:v>0.30086200000000002</c:v>
                </c:pt>
                <c:pt idx="25373">
                  <c:v>0.30552299999999999</c:v>
                </c:pt>
                <c:pt idx="25374">
                  <c:v>0.313218</c:v>
                </c:pt>
                <c:pt idx="25375">
                  <c:v>0.31049900000000002</c:v>
                </c:pt>
                <c:pt idx="25376">
                  <c:v>0.31208000000000002</c:v>
                </c:pt>
                <c:pt idx="25377">
                  <c:v>0.31117400000000001</c:v>
                </c:pt>
                <c:pt idx="25378">
                  <c:v>0.313218</c:v>
                </c:pt>
                <c:pt idx="25379">
                  <c:v>0.31355</c:v>
                </c:pt>
                <c:pt idx="25380">
                  <c:v>0.30171300000000001</c:v>
                </c:pt>
                <c:pt idx="25381">
                  <c:v>0.31032300000000002</c:v>
                </c:pt>
                <c:pt idx="25382">
                  <c:v>0.30089900000000003</c:v>
                </c:pt>
                <c:pt idx="25383">
                  <c:v>0.30779800000000002</c:v>
                </c:pt>
                <c:pt idx="25384">
                  <c:v>0.30012299999999997</c:v>
                </c:pt>
                <c:pt idx="25385">
                  <c:v>0.30194399999999999</c:v>
                </c:pt>
                <c:pt idx="25386">
                  <c:v>0.31281100000000001</c:v>
                </c:pt>
                <c:pt idx="25387">
                  <c:v>0.30785400000000002</c:v>
                </c:pt>
                <c:pt idx="25388">
                  <c:v>0.305255</c:v>
                </c:pt>
                <c:pt idx="25389">
                  <c:v>0.30602299999999999</c:v>
                </c:pt>
                <c:pt idx="25390">
                  <c:v>0.30569000000000002</c:v>
                </c:pt>
                <c:pt idx="25391">
                  <c:v>0.305533</c:v>
                </c:pt>
                <c:pt idx="25392">
                  <c:v>0.30494100000000002</c:v>
                </c:pt>
                <c:pt idx="25393">
                  <c:v>0.30589300000000003</c:v>
                </c:pt>
                <c:pt idx="25394">
                  <c:v>0.30886200000000003</c:v>
                </c:pt>
                <c:pt idx="25395">
                  <c:v>0.29944700000000002</c:v>
                </c:pt>
                <c:pt idx="25396">
                  <c:v>0.30722500000000003</c:v>
                </c:pt>
                <c:pt idx="25397">
                  <c:v>0.30179600000000001</c:v>
                </c:pt>
                <c:pt idx="25398">
                  <c:v>0.30163000000000001</c:v>
                </c:pt>
                <c:pt idx="25399">
                  <c:v>0.30338700000000002</c:v>
                </c:pt>
                <c:pt idx="25400">
                  <c:v>0.306365</c:v>
                </c:pt>
                <c:pt idx="25401">
                  <c:v>0.30813099999999999</c:v>
                </c:pt>
                <c:pt idx="25402">
                  <c:v>0.29831000000000002</c:v>
                </c:pt>
                <c:pt idx="25403">
                  <c:v>0.29670999999999997</c:v>
                </c:pt>
                <c:pt idx="25404">
                  <c:v>0.308446</c:v>
                </c:pt>
                <c:pt idx="25405">
                  <c:v>0.290246</c:v>
                </c:pt>
                <c:pt idx="25406">
                  <c:v>0.30910199999999999</c:v>
                </c:pt>
                <c:pt idx="25407">
                  <c:v>0.29872599999999999</c:v>
                </c:pt>
                <c:pt idx="25408">
                  <c:v>0.302925</c:v>
                </c:pt>
                <c:pt idx="25409">
                  <c:v>0.30218499999999998</c:v>
                </c:pt>
                <c:pt idx="25410">
                  <c:v>0.30107499999999998</c:v>
                </c:pt>
                <c:pt idx="25411">
                  <c:v>0.30708600000000003</c:v>
                </c:pt>
                <c:pt idx="25412">
                  <c:v>0.31168200000000001</c:v>
                </c:pt>
                <c:pt idx="25413">
                  <c:v>0.30110300000000001</c:v>
                </c:pt>
                <c:pt idx="25414">
                  <c:v>0.30429299999999998</c:v>
                </c:pt>
                <c:pt idx="25415">
                  <c:v>0.31087799999999999</c:v>
                </c:pt>
                <c:pt idx="25416">
                  <c:v>0.29955799999999999</c:v>
                </c:pt>
                <c:pt idx="25417">
                  <c:v>0.31721300000000002</c:v>
                </c:pt>
                <c:pt idx="25418">
                  <c:v>0.29733900000000002</c:v>
                </c:pt>
                <c:pt idx="25419">
                  <c:v>0.30108400000000002</c:v>
                </c:pt>
                <c:pt idx="25420">
                  <c:v>0.29974299999999998</c:v>
                </c:pt>
                <c:pt idx="25421">
                  <c:v>0.30405300000000002</c:v>
                </c:pt>
                <c:pt idx="25422">
                  <c:v>0.30447800000000003</c:v>
                </c:pt>
                <c:pt idx="25423">
                  <c:v>0.30906499999999998</c:v>
                </c:pt>
                <c:pt idx="25424">
                  <c:v>0.30679000000000001</c:v>
                </c:pt>
                <c:pt idx="25425">
                  <c:v>0.31401299999999999</c:v>
                </c:pt>
                <c:pt idx="25426">
                  <c:v>0.31076700000000002</c:v>
                </c:pt>
                <c:pt idx="25427">
                  <c:v>0.296155</c:v>
                </c:pt>
                <c:pt idx="25428">
                  <c:v>0.29926199999999997</c:v>
                </c:pt>
                <c:pt idx="25429">
                  <c:v>0.30681799999999998</c:v>
                </c:pt>
                <c:pt idx="25430">
                  <c:v>0.30960199999999999</c:v>
                </c:pt>
                <c:pt idx="25431">
                  <c:v>0.30603200000000003</c:v>
                </c:pt>
                <c:pt idx="25432">
                  <c:v>0.29369499999999998</c:v>
                </c:pt>
                <c:pt idx="25433">
                  <c:v>0.29795899999999997</c:v>
                </c:pt>
                <c:pt idx="25434">
                  <c:v>0.29880000000000001</c:v>
                </c:pt>
                <c:pt idx="25435">
                  <c:v>0.306975</c:v>
                </c:pt>
                <c:pt idx="25436">
                  <c:v>0.30191699999999999</c:v>
                </c:pt>
                <c:pt idx="25437">
                  <c:v>0.29829099999999997</c:v>
                </c:pt>
                <c:pt idx="25438">
                  <c:v>0.30589300000000003</c:v>
                </c:pt>
                <c:pt idx="25439">
                  <c:v>0.30435800000000002</c:v>
                </c:pt>
                <c:pt idx="25440">
                  <c:v>0.29597000000000001</c:v>
                </c:pt>
                <c:pt idx="25441">
                  <c:v>0.303091</c:v>
                </c:pt>
                <c:pt idx="25442">
                  <c:v>0.29676599999999997</c:v>
                </c:pt>
                <c:pt idx="25443">
                  <c:v>0.29370400000000002</c:v>
                </c:pt>
                <c:pt idx="25444">
                  <c:v>0.29980800000000002</c:v>
                </c:pt>
                <c:pt idx="25445">
                  <c:v>0.29903099999999999</c:v>
                </c:pt>
                <c:pt idx="25446">
                  <c:v>0.30527399999999999</c:v>
                </c:pt>
                <c:pt idx="25447">
                  <c:v>0.308168</c:v>
                </c:pt>
                <c:pt idx="25448">
                  <c:v>0.30943500000000002</c:v>
                </c:pt>
                <c:pt idx="25449">
                  <c:v>0.30445100000000003</c:v>
                </c:pt>
                <c:pt idx="25450">
                  <c:v>0.304062</c:v>
                </c:pt>
                <c:pt idx="25451">
                  <c:v>0.29120800000000002</c:v>
                </c:pt>
                <c:pt idx="25452">
                  <c:v>0.296516</c:v>
                </c:pt>
                <c:pt idx="25453">
                  <c:v>0.311608</c:v>
                </c:pt>
                <c:pt idx="25454">
                  <c:v>0.30202800000000002</c:v>
                </c:pt>
                <c:pt idx="25455">
                  <c:v>0.30964799999999998</c:v>
                </c:pt>
                <c:pt idx="25456">
                  <c:v>0.28984799999999999</c:v>
                </c:pt>
                <c:pt idx="25457">
                  <c:v>0.30445100000000003</c:v>
                </c:pt>
                <c:pt idx="25458">
                  <c:v>0.30294300000000002</c:v>
                </c:pt>
                <c:pt idx="25459">
                  <c:v>0.30429299999999998</c:v>
                </c:pt>
                <c:pt idx="25460">
                  <c:v>0.30751200000000001</c:v>
                </c:pt>
                <c:pt idx="25461">
                  <c:v>0.30461700000000003</c:v>
                </c:pt>
                <c:pt idx="25462">
                  <c:v>0.31361499999999998</c:v>
                </c:pt>
                <c:pt idx="25463">
                  <c:v>0.31132199999999999</c:v>
                </c:pt>
                <c:pt idx="25464">
                  <c:v>0.308446</c:v>
                </c:pt>
                <c:pt idx="25465">
                  <c:v>0.30776100000000001</c:v>
                </c:pt>
                <c:pt idx="25466">
                  <c:v>0.30690099999999998</c:v>
                </c:pt>
                <c:pt idx="25467">
                  <c:v>0.310776</c:v>
                </c:pt>
                <c:pt idx="25468">
                  <c:v>0.30497800000000003</c:v>
                </c:pt>
                <c:pt idx="25469">
                  <c:v>0.30582799999999999</c:v>
                </c:pt>
                <c:pt idx="25470">
                  <c:v>0.30836200000000002</c:v>
                </c:pt>
                <c:pt idx="25471">
                  <c:v>0.30826100000000001</c:v>
                </c:pt>
                <c:pt idx="25472">
                  <c:v>0.30576399999999998</c:v>
                </c:pt>
                <c:pt idx="25473">
                  <c:v>0.30096400000000001</c:v>
                </c:pt>
                <c:pt idx="25474">
                  <c:v>0.30144500000000002</c:v>
                </c:pt>
                <c:pt idx="25475">
                  <c:v>0.29737599999999997</c:v>
                </c:pt>
                <c:pt idx="25476">
                  <c:v>0.31371700000000002</c:v>
                </c:pt>
                <c:pt idx="25477">
                  <c:v>0.31006400000000001</c:v>
                </c:pt>
                <c:pt idx="25478">
                  <c:v>0.30952800000000003</c:v>
                </c:pt>
                <c:pt idx="25479">
                  <c:v>0.30714200000000003</c:v>
                </c:pt>
                <c:pt idx="25480">
                  <c:v>0.31342999999999999</c:v>
                </c:pt>
                <c:pt idx="25481">
                  <c:v>0.30259200000000003</c:v>
                </c:pt>
                <c:pt idx="25482">
                  <c:v>0.29682999999999998</c:v>
                </c:pt>
                <c:pt idx="25483">
                  <c:v>0.30763200000000002</c:v>
                </c:pt>
                <c:pt idx="25484">
                  <c:v>0.304118</c:v>
                </c:pt>
                <c:pt idx="25485">
                  <c:v>0.28607500000000002</c:v>
                </c:pt>
                <c:pt idx="25486">
                  <c:v>0.29020000000000001</c:v>
                </c:pt>
                <c:pt idx="25487">
                  <c:v>0.30550500000000003</c:v>
                </c:pt>
                <c:pt idx="25488">
                  <c:v>0.30081599999999997</c:v>
                </c:pt>
                <c:pt idx="25489">
                  <c:v>0.291078</c:v>
                </c:pt>
                <c:pt idx="25490">
                  <c:v>0.305311</c:v>
                </c:pt>
                <c:pt idx="25491">
                  <c:v>0.296238</c:v>
                </c:pt>
                <c:pt idx="25492">
                  <c:v>0.29179899999999998</c:v>
                </c:pt>
                <c:pt idx="25493">
                  <c:v>0.30580099999999999</c:v>
                </c:pt>
                <c:pt idx="25494">
                  <c:v>0.29697800000000002</c:v>
                </c:pt>
                <c:pt idx="25495">
                  <c:v>0.298624</c:v>
                </c:pt>
                <c:pt idx="25496">
                  <c:v>0.29325099999999998</c:v>
                </c:pt>
                <c:pt idx="25497">
                  <c:v>0.30935200000000002</c:v>
                </c:pt>
                <c:pt idx="25498">
                  <c:v>0.30091800000000002</c:v>
                </c:pt>
                <c:pt idx="25499">
                  <c:v>0.29636800000000002</c:v>
                </c:pt>
                <c:pt idx="25500">
                  <c:v>0.30206499999999997</c:v>
                </c:pt>
                <c:pt idx="25501">
                  <c:v>0.294823</c:v>
                </c:pt>
                <c:pt idx="25502">
                  <c:v>0.29702400000000001</c:v>
                </c:pt>
                <c:pt idx="25503">
                  <c:v>0.30288799999999999</c:v>
                </c:pt>
                <c:pt idx="25504">
                  <c:v>0.29425000000000001</c:v>
                </c:pt>
                <c:pt idx="25505">
                  <c:v>0.31304199999999999</c:v>
                </c:pt>
                <c:pt idx="25506">
                  <c:v>0.29692299999999999</c:v>
                </c:pt>
                <c:pt idx="25507">
                  <c:v>0.29708000000000001</c:v>
                </c:pt>
                <c:pt idx="25508">
                  <c:v>0.30005799999999999</c:v>
                </c:pt>
                <c:pt idx="25509">
                  <c:v>0.29405599999999998</c:v>
                </c:pt>
                <c:pt idx="25510">
                  <c:v>0.30178700000000003</c:v>
                </c:pt>
                <c:pt idx="25511">
                  <c:v>0.30403400000000003</c:v>
                </c:pt>
                <c:pt idx="25512">
                  <c:v>0.30151899999999998</c:v>
                </c:pt>
                <c:pt idx="25513">
                  <c:v>0.29872599999999999</c:v>
                </c:pt>
                <c:pt idx="25514">
                  <c:v>0.30283199999999999</c:v>
                </c:pt>
                <c:pt idx="25515">
                  <c:v>0.31147000000000002</c:v>
                </c:pt>
                <c:pt idx="25516">
                  <c:v>0.30923200000000001</c:v>
                </c:pt>
                <c:pt idx="25517">
                  <c:v>0.29852299999999998</c:v>
                </c:pt>
                <c:pt idx="25518">
                  <c:v>0.304506</c:v>
                </c:pt>
                <c:pt idx="25519">
                  <c:v>0.31026700000000002</c:v>
                </c:pt>
                <c:pt idx="25520">
                  <c:v>0.30495</c:v>
                </c:pt>
                <c:pt idx="25521">
                  <c:v>0.30535699999999999</c:v>
                </c:pt>
                <c:pt idx="25522">
                  <c:v>0.30575400000000003</c:v>
                </c:pt>
                <c:pt idx="25523">
                  <c:v>0.30329499999999998</c:v>
                </c:pt>
                <c:pt idx="25524">
                  <c:v>0.30619800000000003</c:v>
                </c:pt>
                <c:pt idx="25525">
                  <c:v>0.31007299999999999</c:v>
                </c:pt>
                <c:pt idx="25526">
                  <c:v>0.312801</c:v>
                </c:pt>
                <c:pt idx="25527">
                  <c:v>0.29717199999999999</c:v>
                </c:pt>
                <c:pt idx="25528">
                  <c:v>0.307058</c:v>
                </c:pt>
                <c:pt idx="25529">
                  <c:v>0.295018</c:v>
                </c:pt>
                <c:pt idx="25530">
                  <c:v>0.29771799999999998</c:v>
                </c:pt>
                <c:pt idx="25531">
                  <c:v>0.30122300000000002</c:v>
                </c:pt>
                <c:pt idx="25532">
                  <c:v>0.30409900000000001</c:v>
                </c:pt>
                <c:pt idx="25533">
                  <c:v>0.30196299999999998</c:v>
                </c:pt>
                <c:pt idx="25534">
                  <c:v>0.29221599999999998</c:v>
                </c:pt>
                <c:pt idx="25535">
                  <c:v>0.30713200000000002</c:v>
                </c:pt>
                <c:pt idx="25536">
                  <c:v>0.28917300000000001</c:v>
                </c:pt>
                <c:pt idx="25537">
                  <c:v>0.299873</c:v>
                </c:pt>
                <c:pt idx="25538">
                  <c:v>0.30466300000000002</c:v>
                </c:pt>
                <c:pt idx="25539">
                  <c:v>0.298402</c:v>
                </c:pt>
                <c:pt idx="25540">
                  <c:v>0.29968800000000001</c:v>
                </c:pt>
                <c:pt idx="25541">
                  <c:v>0.29789399999999999</c:v>
                </c:pt>
                <c:pt idx="25542">
                  <c:v>0.29791200000000001</c:v>
                </c:pt>
                <c:pt idx="25543">
                  <c:v>0.30837199999999998</c:v>
                </c:pt>
                <c:pt idx="25544">
                  <c:v>0.300317</c:v>
                </c:pt>
                <c:pt idx="25545">
                  <c:v>0.30191699999999999</c:v>
                </c:pt>
                <c:pt idx="25546">
                  <c:v>0.304589</c:v>
                </c:pt>
                <c:pt idx="25547">
                  <c:v>0.29924400000000001</c:v>
                </c:pt>
                <c:pt idx="25548">
                  <c:v>0.31170100000000001</c:v>
                </c:pt>
                <c:pt idx="25549">
                  <c:v>0.30213899999999999</c:v>
                </c:pt>
                <c:pt idx="25550">
                  <c:v>0.30233300000000002</c:v>
                </c:pt>
                <c:pt idx="25551">
                  <c:v>0.30730800000000003</c:v>
                </c:pt>
                <c:pt idx="25552">
                  <c:v>0.30213899999999999</c:v>
                </c:pt>
                <c:pt idx="25553">
                  <c:v>0.30659599999999998</c:v>
                </c:pt>
                <c:pt idx="25554">
                  <c:v>0.30836200000000002</c:v>
                </c:pt>
                <c:pt idx="25555">
                  <c:v>0.30081599999999997</c:v>
                </c:pt>
                <c:pt idx="25556">
                  <c:v>0.29469400000000001</c:v>
                </c:pt>
                <c:pt idx="25557">
                  <c:v>0.29938300000000001</c:v>
                </c:pt>
                <c:pt idx="25558">
                  <c:v>0.29839300000000002</c:v>
                </c:pt>
                <c:pt idx="25559">
                  <c:v>0.29647000000000001</c:v>
                </c:pt>
                <c:pt idx="25560">
                  <c:v>0.291605</c:v>
                </c:pt>
                <c:pt idx="25561">
                  <c:v>0.31137700000000001</c:v>
                </c:pt>
                <c:pt idx="25562">
                  <c:v>0.29824499999999998</c:v>
                </c:pt>
                <c:pt idx="25563">
                  <c:v>0.305255</c:v>
                </c:pt>
                <c:pt idx="25564">
                  <c:v>0.30924099999999999</c:v>
                </c:pt>
                <c:pt idx="25565">
                  <c:v>0.30887999999999999</c:v>
                </c:pt>
                <c:pt idx="25566">
                  <c:v>0.30038100000000001</c:v>
                </c:pt>
                <c:pt idx="25567">
                  <c:v>0.303979</c:v>
                </c:pt>
                <c:pt idx="25568">
                  <c:v>0.29323300000000002</c:v>
                </c:pt>
                <c:pt idx="25569">
                  <c:v>0.29952099999999998</c:v>
                </c:pt>
                <c:pt idx="25570">
                  <c:v>0.30452499999999999</c:v>
                </c:pt>
                <c:pt idx="25571">
                  <c:v>0.31122</c:v>
                </c:pt>
                <c:pt idx="25572">
                  <c:v>0.30269299999999999</c:v>
                </c:pt>
                <c:pt idx="25573">
                  <c:v>0.30124200000000001</c:v>
                </c:pt>
                <c:pt idx="25574">
                  <c:v>0.29786600000000002</c:v>
                </c:pt>
                <c:pt idx="25575">
                  <c:v>0.30430299999999999</c:v>
                </c:pt>
                <c:pt idx="25576">
                  <c:v>0.306504</c:v>
                </c:pt>
                <c:pt idx="25577">
                  <c:v>0.29237299999999999</c:v>
                </c:pt>
                <c:pt idx="25578">
                  <c:v>0.29233599999999998</c:v>
                </c:pt>
                <c:pt idx="25579">
                  <c:v>0.31122899999999998</c:v>
                </c:pt>
                <c:pt idx="25580">
                  <c:v>0.30543100000000001</c:v>
                </c:pt>
                <c:pt idx="25581">
                  <c:v>0.30475600000000003</c:v>
                </c:pt>
                <c:pt idx="25582">
                  <c:v>0.301288</c:v>
                </c:pt>
                <c:pt idx="25583">
                  <c:v>0.30282300000000001</c:v>
                </c:pt>
                <c:pt idx="25584">
                  <c:v>0.30627199999999999</c:v>
                </c:pt>
                <c:pt idx="25585">
                  <c:v>0.300566</c:v>
                </c:pt>
                <c:pt idx="25586">
                  <c:v>0.30931500000000001</c:v>
                </c:pt>
                <c:pt idx="25587">
                  <c:v>0.30042799999999997</c:v>
                </c:pt>
                <c:pt idx="25588">
                  <c:v>0.30399700000000002</c:v>
                </c:pt>
                <c:pt idx="25589">
                  <c:v>0.30437700000000001</c:v>
                </c:pt>
                <c:pt idx="25590">
                  <c:v>0.29075400000000001</c:v>
                </c:pt>
                <c:pt idx="25591">
                  <c:v>0.29365799999999997</c:v>
                </c:pt>
                <c:pt idx="25592">
                  <c:v>0.29120800000000002</c:v>
                </c:pt>
                <c:pt idx="25593">
                  <c:v>0.306836</c:v>
                </c:pt>
                <c:pt idx="25594">
                  <c:v>0.29953999999999997</c:v>
                </c:pt>
                <c:pt idx="25595">
                  <c:v>0.30415500000000001</c:v>
                </c:pt>
                <c:pt idx="25596">
                  <c:v>0.29861500000000002</c:v>
                </c:pt>
                <c:pt idx="25597">
                  <c:v>0.29522100000000001</c:v>
                </c:pt>
                <c:pt idx="25598">
                  <c:v>0.30425600000000003</c:v>
                </c:pt>
                <c:pt idx="25599">
                  <c:v>0.28846100000000002</c:v>
                </c:pt>
                <c:pt idx="25600">
                  <c:v>0.31086900000000001</c:v>
                </c:pt>
                <c:pt idx="25601">
                  <c:v>0.30146299999999998</c:v>
                </c:pt>
                <c:pt idx="25602">
                  <c:v>0.29977100000000001</c:v>
                </c:pt>
                <c:pt idx="25603">
                  <c:v>0.29760700000000001</c:v>
                </c:pt>
                <c:pt idx="25604">
                  <c:v>0.29559099999999999</c:v>
                </c:pt>
                <c:pt idx="25605">
                  <c:v>0.30174099999999998</c:v>
                </c:pt>
                <c:pt idx="25606">
                  <c:v>0.299373</c:v>
                </c:pt>
                <c:pt idx="25607">
                  <c:v>0.30088999999999999</c:v>
                </c:pt>
                <c:pt idx="25608">
                  <c:v>0.29405599999999998</c:v>
                </c:pt>
                <c:pt idx="25609">
                  <c:v>0.29941000000000001</c:v>
                </c:pt>
                <c:pt idx="25610">
                  <c:v>0.306587</c:v>
                </c:pt>
                <c:pt idx="25611">
                  <c:v>0.29781099999999999</c:v>
                </c:pt>
                <c:pt idx="25612">
                  <c:v>0.28696300000000002</c:v>
                </c:pt>
                <c:pt idx="25613">
                  <c:v>0.29075400000000001</c:v>
                </c:pt>
                <c:pt idx="25614">
                  <c:v>0.29119800000000001</c:v>
                </c:pt>
                <c:pt idx="25615">
                  <c:v>0.28844199999999998</c:v>
                </c:pt>
                <c:pt idx="25616">
                  <c:v>0.291827</c:v>
                </c:pt>
                <c:pt idx="25617">
                  <c:v>0.30329499999999998</c:v>
                </c:pt>
                <c:pt idx="25618">
                  <c:v>0.29999300000000001</c:v>
                </c:pt>
                <c:pt idx="25619">
                  <c:v>0.30788100000000002</c:v>
                </c:pt>
                <c:pt idx="25620">
                  <c:v>0.28947800000000001</c:v>
                </c:pt>
                <c:pt idx="25621">
                  <c:v>0.30576399999999998</c:v>
                </c:pt>
                <c:pt idx="25622">
                  <c:v>0.31125700000000001</c:v>
                </c:pt>
                <c:pt idx="25623">
                  <c:v>0.309583</c:v>
                </c:pt>
                <c:pt idx="25624">
                  <c:v>0.29452800000000001</c:v>
                </c:pt>
                <c:pt idx="25625">
                  <c:v>0.30606</c:v>
                </c:pt>
                <c:pt idx="25626">
                  <c:v>0.30246200000000001</c:v>
                </c:pt>
                <c:pt idx="25627">
                  <c:v>0.309361</c:v>
                </c:pt>
                <c:pt idx="25628">
                  <c:v>0.30298000000000003</c:v>
                </c:pt>
                <c:pt idx="25629">
                  <c:v>0.30444100000000002</c:v>
                </c:pt>
                <c:pt idx="25630">
                  <c:v>0.297431</c:v>
                </c:pt>
                <c:pt idx="25631">
                  <c:v>0.29480499999999998</c:v>
                </c:pt>
                <c:pt idx="25632">
                  <c:v>0.30537500000000001</c:v>
                </c:pt>
                <c:pt idx="25633">
                  <c:v>0.30837199999999998</c:v>
                </c:pt>
                <c:pt idx="25634">
                  <c:v>0.305255</c:v>
                </c:pt>
                <c:pt idx="25635">
                  <c:v>0.309139</c:v>
                </c:pt>
                <c:pt idx="25636">
                  <c:v>0.30086200000000002</c:v>
                </c:pt>
                <c:pt idx="25637">
                  <c:v>0.29758899999999999</c:v>
                </c:pt>
                <c:pt idx="25638">
                  <c:v>0.30086200000000002</c:v>
                </c:pt>
                <c:pt idx="25639">
                  <c:v>0.29287200000000002</c:v>
                </c:pt>
                <c:pt idx="25640">
                  <c:v>0.30849199999999999</c:v>
                </c:pt>
                <c:pt idx="25641">
                  <c:v>0.29847600000000002</c:v>
                </c:pt>
                <c:pt idx="25642">
                  <c:v>0.30117699999999997</c:v>
                </c:pt>
                <c:pt idx="25643">
                  <c:v>0.30637399999999998</c:v>
                </c:pt>
                <c:pt idx="25644">
                  <c:v>0.301676</c:v>
                </c:pt>
                <c:pt idx="25645">
                  <c:v>0.30446000000000001</c:v>
                </c:pt>
                <c:pt idx="25646">
                  <c:v>0.29744100000000001</c:v>
                </c:pt>
                <c:pt idx="25647">
                  <c:v>0.301454</c:v>
                </c:pt>
                <c:pt idx="25648">
                  <c:v>0.30863099999999999</c:v>
                </c:pt>
                <c:pt idx="25649">
                  <c:v>0.303313</c:v>
                </c:pt>
                <c:pt idx="25650">
                  <c:v>0.29585899999999998</c:v>
                </c:pt>
                <c:pt idx="25651">
                  <c:v>0.30887999999999999</c:v>
                </c:pt>
                <c:pt idx="25652">
                  <c:v>0.30025200000000002</c:v>
                </c:pt>
                <c:pt idx="25653">
                  <c:v>0.304284</c:v>
                </c:pt>
                <c:pt idx="25654">
                  <c:v>0.308473</c:v>
                </c:pt>
                <c:pt idx="25655">
                  <c:v>0.30103799999999997</c:v>
                </c:pt>
                <c:pt idx="25656">
                  <c:v>0.30243399999999998</c:v>
                </c:pt>
                <c:pt idx="25657">
                  <c:v>0.29544300000000001</c:v>
                </c:pt>
                <c:pt idx="25658">
                  <c:v>0.30172199999999999</c:v>
                </c:pt>
                <c:pt idx="25659">
                  <c:v>0.29929</c:v>
                </c:pt>
                <c:pt idx="25660">
                  <c:v>0.30425600000000003</c:v>
                </c:pt>
                <c:pt idx="25661">
                  <c:v>0.30077900000000002</c:v>
                </c:pt>
                <c:pt idx="25662">
                  <c:v>0.305782</c:v>
                </c:pt>
                <c:pt idx="25663">
                  <c:v>0.30663299999999999</c:v>
                </c:pt>
                <c:pt idx="25664">
                  <c:v>0.29979</c:v>
                </c:pt>
                <c:pt idx="25665">
                  <c:v>0.29725600000000002</c:v>
                </c:pt>
                <c:pt idx="25666">
                  <c:v>0.30738199999999999</c:v>
                </c:pt>
                <c:pt idx="25667">
                  <c:v>0.30634600000000001</c:v>
                </c:pt>
                <c:pt idx="25668">
                  <c:v>0.303091</c:v>
                </c:pt>
                <c:pt idx="25669">
                  <c:v>0.29970599999999997</c:v>
                </c:pt>
                <c:pt idx="25670">
                  <c:v>0.30228699999999997</c:v>
                </c:pt>
                <c:pt idx="25671">
                  <c:v>0.30672500000000003</c:v>
                </c:pt>
                <c:pt idx="25672">
                  <c:v>0.29774600000000001</c:v>
                </c:pt>
                <c:pt idx="25673">
                  <c:v>0.30491299999999999</c:v>
                </c:pt>
                <c:pt idx="25674">
                  <c:v>0.30965700000000002</c:v>
                </c:pt>
                <c:pt idx="25675">
                  <c:v>0.30851000000000001</c:v>
                </c:pt>
                <c:pt idx="25676">
                  <c:v>0.31068400000000002</c:v>
                </c:pt>
                <c:pt idx="25677">
                  <c:v>0.30638300000000002</c:v>
                </c:pt>
                <c:pt idx="25678">
                  <c:v>0.30372900000000003</c:v>
                </c:pt>
                <c:pt idx="25679">
                  <c:v>0.30209200000000003</c:v>
                </c:pt>
                <c:pt idx="25680">
                  <c:v>0.30231400000000003</c:v>
                </c:pt>
                <c:pt idx="25681">
                  <c:v>0.30581000000000003</c:v>
                </c:pt>
                <c:pt idx="25682">
                  <c:v>0.31342100000000001</c:v>
                </c:pt>
                <c:pt idx="25683">
                  <c:v>0.29589599999999999</c:v>
                </c:pt>
                <c:pt idx="25684">
                  <c:v>0.31648199999999999</c:v>
                </c:pt>
                <c:pt idx="25685">
                  <c:v>0.29625699999999999</c:v>
                </c:pt>
                <c:pt idx="25686">
                  <c:v>0.31007299999999999</c:v>
                </c:pt>
                <c:pt idx="25687">
                  <c:v>0.30184299999999997</c:v>
                </c:pt>
                <c:pt idx="25688">
                  <c:v>0.31073899999999999</c:v>
                </c:pt>
                <c:pt idx="25689">
                  <c:v>0.30219400000000002</c:v>
                </c:pt>
                <c:pt idx="25690">
                  <c:v>0.30315599999999998</c:v>
                </c:pt>
                <c:pt idx="25691">
                  <c:v>0.31048900000000001</c:v>
                </c:pt>
                <c:pt idx="25692">
                  <c:v>0.30497800000000003</c:v>
                </c:pt>
                <c:pt idx="25693">
                  <c:v>0.30380299999999999</c:v>
                </c:pt>
                <c:pt idx="25694">
                  <c:v>0.30483900000000003</c:v>
                </c:pt>
                <c:pt idx="25695">
                  <c:v>0.29977100000000001</c:v>
                </c:pt>
                <c:pt idx="25696">
                  <c:v>0.293103</c:v>
                </c:pt>
                <c:pt idx="25697">
                  <c:v>0.30667899999999998</c:v>
                </c:pt>
                <c:pt idx="25698">
                  <c:v>0.31096099999999999</c:v>
                </c:pt>
                <c:pt idx="25699">
                  <c:v>0.30252699999999999</c:v>
                </c:pt>
                <c:pt idx="25700">
                  <c:v>0.31462299999999999</c:v>
                </c:pt>
                <c:pt idx="25701">
                  <c:v>0.29701499999999997</c:v>
                </c:pt>
                <c:pt idx="25702">
                  <c:v>0.30247099999999999</c:v>
                </c:pt>
                <c:pt idx="25703">
                  <c:v>0.30649399999999999</c:v>
                </c:pt>
                <c:pt idx="25704">
                  <c:v>0.29988199999999998</c:v>
                </c:pt>
                <c:pt idx="25705">
                  <c:v>0.30398799999999998</c:v>
                </c:pt>
                <c:pt idx="25706">
                  <c:v>0.30991600000000002</c:v>
                </c:pt>
                <c:pt idx="25707">
                  <c:v>0.30975900000000001</c:v>
                </c:pt>
                <c:pt idx="25708">
                  <c:v>0.30509799999999998</c:v>
                </c:pt>
                <c:pt idx="25709">
                  <c:v>0.30721599999999999</c:v>
                </c:pt>
                <c:pt idx="25710">
                  <c:v>0.301066</c:v>
                </c:pt>
                <c:pt idx="25711">
                  <c:v>0.30013200000000001</c:v>
                </c:pt>
                <c:pt idx="25712">
                  <c:v>0.30596699999999999</c:v>
                </c:pt>
                <c:pt idx="25713">
                  <c:v>0.29964200000000002</c:v>
                </c:pt>
                <c:pt idx="25714">
                  <c:v>0.30276700000000001</c:v>
                </c:pt>
                <c:pt idx="25715">
                  <c:v>0.31103500000000001</c:v>
                </c:pt>
                <c:pt idx="25716">
                  <c:v>0.30410799999999999</c:v>
                </c:pt>
                <c:pt idx="25717">
                  <c:v>0.30631900000000001</c:v>
                </c:pt>
                <c:pt idx="25718">
                  <c:v>0.29972500000000002</c:v>
                </c:pt>
                <c:pt idx="25719">
                  <c:v>0.30479299999999998</c:v>
                </c:pt>
                <c:pt idx="25720">
                  <c:v>0.30068699999999998</c:v>
                </c:pt>
                <c:pt idx="25721">
                  <c:v>0.29721900000000001</c:v>
                </c:pt>
                <c:pt idx="25722">
                  <c:v>0.29581299999999999</c:v>
                </c:pt>
                <c:pt idx="25723">
                  <c:v>0.30862099999999998</c:v>
                </c:pt>
                <c:pt idx="25724">
                  <c:v>0.302176</c:v>
                </c:pt>
                <c:pt idx="25725">
                  <c:v>0.30182399999999998</c:v>
                </c:pt>
                <c:pt idx="25726">
                  <c:v>0.306587</c:v>
                </c:pt>
                <c:pt idx="25727">
                  <c:v>0.29660799999999998</c:v>
                </c:pt>
                <c:pt idx="25728">
                  <c:v>0.30962000000000001</c:v>
                </c:pt>
                <c:pt idx="25729">
                  <c:v>0.30223100000000003</c:v>
                </c:pt>
                <c:pt idx="25730">
                  <c:v>0.31061</c:v>
                </c:pt>
                <c:pt idx="25731">
                  <c:v>0.305782</c:v>
                </c:pt>
                <c:pt idx="25732">
                  <c:v>0.29819899999999999</c:v>
                </c:pt>
                <c:pt idx="25733">
                  <c:v>0.30521799999999999</c:v>
                </c:pt>
                <c:pt idx="25734">
                  <c:v>0.30065900000000001</c:v>
                </c:pt>
                <c:pt idx="25735">
                  <c:v>0.30360900000000002</c:v>
                </c:pt>
                <c:pt idx="25736">
                  <c:v>0.303369</c:v>
                </c:pt>
                <c:pt idx="25737">
                  <c:v>0.30702099999999999</c:v>
                </c:pt>
                <c:pt idx="25738">
                  <c:v>0.30158400000000002</c:v>
                </c:pt>
                <c:pt idx="25739">
                  <c:v>0.30523699999999998</c:v>
                </c:pt>
                <c:pt idx="25740">
                  <c:v>0.30714200000000003</c:v>
                </c:pt>
                <c:pt idx="25741">
                  <c:v>0.30749300000000002</c:v>
                </c:pt>
                <c:pt idx="25742">
                  <c:v>0.29688599999999998</c:v>
                </c:pt>
                <c:pt idx="25743">
                  <c:v>0.30604999999999999</c:v>
                </c:pt>
                <c:pt idx="25744">
                  <c:v>0.308307</c:v>
                </c:pt>
                <c:pt idx="25745">
                  <c:v>0.29931799999999997</c:v>
                </c:pt>
                <c:pt idx="25746">
                  <c:v>0.29566500000000001</c:v>
                </c:pt>
                <c:pt idx="25747">
                  <c:v>0.297653</c:v>
                </c:pt>
                <c:pt idx="25748">
                  <c:v>0.29534100000000002</c:v>
                </c:pt>
                <c:pt idx="25749">
                  <c:v>0.29682999999999998</c:v>
                </c:pt>
                <c:pt idx="25750">
                  <c:v>0.29105999999999999</c:v>
                </c:pt>
                <c:pt idx="25751">
                  <c:v>0.30660500000000002</c:v>
                </c:pt>
                <c:pt idx="25752">
                  <c:v>0.29936400000000002</c:v>
                </c:pt>
                <c:pt idx="25753">
                  <c:v>0.30194399999999999</c:v>
                </c:pt>
                <c:pt idx="25754">
                  <c:v>0.30171300000000001</c:v>
                </c:pt>
                <c:pt idx="25755">
                  <c:v>0.30243399999999998</c:v>
                </c:pt>
                <c:pt idx="25756">
                  <c:v>0.29553600000000002</c:v>
                </c:pt>
                <c:pt idx="25757">
                  <c:v>0.30052000000000001</c:v>
                </c:pt>
                <c:pt idx="25758">
                  <c:v>0.29795899999999997</c:v>
                </c:pt>
                <c:pt idx="25759">
                  <c:v>0.30165799999999998</c:v>
                </c:pt>
                <c:pt idx="25760">
                  <c:v>0.28692600000000001</c:v>
                </c:pt>
                <c:pt idx="25761">
                  <c:v>0.29757899999999998</c:v>
                </c:pt>
                <c:pt idx="25762">
                  <c:v>0.29873499999999997</c:v>
                </c:pt>
                <c:pt idx="25763">
                  <c:v>0.30183300000000002</c:v>
                </c:pt>
                <c:pt idx="25764">
                  <c:v>0.30674400000000002</c:v>
                </c:pt>
                <c:pt idx="25765">
                  <c:v>0.301454</c:v>
                </c:pt>
                <c:pt idx="25766">
                  <c:v>0.308224</c:v>
                </c:pt>
                <c:pt idx="25767">
                  <c:v>0.31072100000000002</c:v>
                </c:pt>
                <c:pt idx="25768">
                  <c:v>0.29964200000000002</c:v>
                </c:pt>
                <c:pt idx="25769">
                  <c:v>0.310415</c:v>
                </c:pt>
                <c:pt idx="25770">
                  <c:v>0.30402499999999999</c:v>
                </c:pt>
                <c:pt idx="25771">
                  <c:v>0.30495899999999998</c:v>
                </c:pt>
                <c:pt idx="25772">
                  <c:v>0.30082500000000001</c:v>
                </c:pt>
                <c:pt idx="25773">
                  <c:v>0.29880000000000001</c:v>
                </c:pt>
                <c:pt idx="25774">
                  <c:v>0.303452</c:v>
                </c:pt>
                <c:pt idx="25775">
                  <c:v>0.30100100000000002</c:v>
                </c:pt>
                <c:pt idx="25776">
                  <c:v>0.30418200000000001</c:v>
                </c:pt>
                <c:pt idx="25777">
                  <c:v>0.29275200000000001</c:v>
                </c:pt>
                <c:pt idx="25778">
                  <c:v>0.309195</c:v>
                </c:pt>
                <c:pt idx="25779">
                  <c:v>0.30491299999999999</c:v>
                </c:pt>
                <c:pt idx="25780">
                  <c:v>0.29183599999999998</c:v>
                </c:pt>
                <c:pt idx="25781">
                  <c:v>0.30543100000000001</c:v>
                </c:pt>
                <c:pt idx="25782">
                  <c:v>0.30323899999999998</c:v>
                </c:pt>
                <c:pt idx="25783">
                  <c:v>0.30378500000000003</c:v>
                </c:pt>
                <c:pt idx="25784">
                  <c:v>0.29789399999999999</c:v>
                </c:pt>
                <c:pt idx="25785">
                  <c:v>0.29685800000000001</c:v>
                </c:pt>
                <c:pt idx="25786">
                  <c:v>0.30323899999999998</c:v>
                </c:pt>
                <c:pt idx="25787">
                  <c:v>0.29636800000000002</c:v>
                </c:pt>
                <c:pt idx="25788">
                  <c:v>0.30235099999999998</c:v>
                </c:pt>
                <c:pt idx="25789">
                  <c:v>0.30144500000000002</c:v>
                </c:pt>
                <c:pt idx="25790">
                  <c:v>0.30543999999999999</c:v>
                </c:pt>
                <c:pt idx="25791">
                  <c:v>0.29974299999999998</c:v>
                </c:pt>
                <c:pt idx="25792">
                  <c:v>0.31362400000000001</c:v>
                </c:pt>
                <c:pt idx="25793">
                  <c:v>0.300983</c:v>
                </c:pt>
                <c:pt idx="25794">
                  <c:v>0.30589300000000003</c:v>
                </c:pt>
                <c:pt idx="25795">
                  <c:v>0.30402499999999999</c:v>
                </c:pt>
                <c:pt idx="25796">
                  <c:v>0.29921599999999998</c:v>
                </c:pt>
                <c:pt idx="25797">
                  <c:v>0.29824499999999998</c:v>
                </c:pt>
                <c:pt idx="25798">
                  <c:v>0.29974299999999998</c:v>
                </c:pt>
                <c:pt idx="25799">
                  <c:v>0.30659599999999998</c:v>
                </c:pt>
                <c:pt idx="25800">
                  <c:v>0.30014099999999999</c:v>
                </c:pt>
                <c:pt idx="25801">
                  <c:v>0.30112100000000003</c:v>
                </c:pt>
                <c:pt idx="25802">
                  <c:v>0.299373</c:v>
                </c:pt>
                <c:pt idx="25803">
                  <c:v>0.29979899999999998</c:v>
                </c:pt>
                <c:pt idx="25804">
                  <c:v>0.30010399999999998</c:v>
                </c:pt>
                <c:pt idx="25805">
                  <c:v>0.30299900000000002</c:v>
                </c:pt>
                <c:pt idx="25806">
                  <c:v>0.30425600000000003</c:v>
                </c:pt>
                <c:pt idx="25807">
                  <c:v>0.30371100000000001</c:v>
                </c:pt>
                <c:pt idx="25808">
                  <c:v>0.29072700000000001</c:v>
                </c:pt>
                <c:pt idx="25809">
                  <c:v>0.30724299999999999</c:v>
                </c:pt>
                <c:pt idx="25810">
                  <c:v>0.30520000000000003</c:v>
                </c:pt>
                <c:pt idx="25811">
                  <c:v>0.30455199999999999</c:v>
                </c:pt>
                <c:pt idx="25812">
                  <c:v>0.30876900000000002</c:v>
                </c:pt>
                <c:pt idx="25813">
                  <c:v>0.29061599999999999</c:v>
                </c:pt>
                <c:pt idx="25814">
                  <c:v>0.30391400000000002</c:v>
                </c:pt>
                <c:pt idx="25815">
                  <c:v>0.29633999999999999</c:v>
                </c:pt>
                <c:pt idx="25816">
                  <c:v>0.30373800000000001</c:v>
                </c:pt>
                <c:pt idx="25817">
                  <c:v>0.298902</c:v>
                </c:pt>
                <c:pt idx="25818">
                  <c:v>0.29880899999999999</c:v>
                </c:pt>
                <c:pt idx="25819">
                  <c:v>0.29842099999999999</c:v>
                </c:pt>
                <c:pt idx="25820">
                  <c:v>0.30381200000000003</c:v>
                </c:pt>
                <c:pt idx="25821">
                  <c:v>0.30582799999999999</c:v>
                </c:pt>
                <c:pt idx="25822">
                  <c:v>0.29365799999999997</c:v>
                </c:pt>
                <c:pt idx="25823">
                  <c:v>0.303174</c:v>
                </c:pt>
                <c:pt idx="25824">
                  <c:v>0.29802299999999998</c:v>
                </c:pt>
                <c:pt idx="25825">
                  <c:v>0.29851299999999997</c:v>
                </c:pt>
                <c:pt idx="25826">
                  <c:v>0.295101</c:v>
                </c:pt>
                <c:pt idx="25827">
                  <c:v>0.30025200000000002</c:v>
                </c:pt>
                <c:pt idx="25828">
                  <c:v>0.291466</c:v>
                </c:pt>
                <c:pt idx="25829">
                  <c:v>0.30506100000000003</c:v>
                </c:pt>
                <c:pt idx="25830">
                  <c:v>0.292493</c:v>
                </c:pt>
                <c:pt idx="25831">
                  <c:v>0.301676</c:v>
                </c:pt>
                <c:pt idx="25832">
                  <c:v>0.30714200000000003</c:v>
                </c:pt>
                <c:pt idx="25833">
                  <c:v>0.30132500000000001</c:v>
                </c:pt>
                <c:pt idx="25834">
                  <c:v>0.30591200000000002</c:v>
                </c:pt>
                <c:pt idx="25835">
                  <c:v>0.29781099999999999</c:v>
                </c:pt>
                <c:pt idx="25836">
                  <c:v>0.30061300000000002</c:v>
                </c:pt>
                <c:pt idx="25837">
                  <c:v>0.30566199999999999</c:v>
                </c:pt>
                <c:pt idx="25838">
                  <c:v>0.307475</c:v>
                </c:pt>
                <c:pt idx="25839">
                  <c:v>0.29966900000000002</c:v>
                </c:pt>
                <c:pt idx="25840">
                  <c:v>0.29283500000000001</c:v>
                </c:pt>
                <c:pt idx="25841">
                  <c:v>0.30684600000000001</c:v>
                </c:pt>
                <c:pt idx="25842">
                  <c:v>0.30137999999999998</c:v>
                </c:pt>
                <c:pt idx="25843">
                  <c:v>0.29534100000000002</c:v>
                </c:pt>
                <c:pt idx="25844">
                  <c:v>0.29701499999999997</c:v>
                </c:pt>
                <c:pt idx="25845">
                  <c:v>0.296072</c:v>
                </c:pt>
                <c:pt idx="25846">
                  <c:v>0.30072399999999999</c:v>
                </c:pt>
                <c:pt idx="25847">
                  <c:v>0.30589300000000003</c:v>
                </c:pt>
                <c:pt idx="25848">
                  <c:v>0.29491600000000001</c:v>
                </c:pt>
                <c:pt idx="25849">
                  <c:v>0.29874499999999998</c:v>
                </c:pt>
                <c:pt idx="25850">
                  <c:v>0.30005799999999999</c:v>
                </c:pt>
                <c:pt idx="25851">
                  <c:v>0.296238</c:v>
                </c:pt>
                <c:pt idx="25852">
                  <c:v>0.30363699999999999</c:v>
                </c:pt>
                <c:pt idx="25853">
                  <c:v>0.302786</c:v>
                </c:pt>
                <c:pt idx="25854">
                  <c:v>0.29640499999999997</c:v>
                </c:pt>
                <c:pt idx="25855">
                  <c:v>0.296294</c:v>
                </c:pt>
                <c:pt idx="25856">
                  <c:v>0.31426300000000001</c:v>
                </c:pt>
                <c:pt idx="25857">
                  <c:v>0.29892999999999997</c:v>
                </c:pt>
                <c:pt idx="25858">
                  <c:v>0.29708899999999999</c:v>
                </c:pt>
                <c:pt idx="25859">
                  <c:v>0.29722799999999999</c:v>
                </c:pt>
                <c:pt idx="25860">
                  <c:v>0.30144500000000002</c:v>
                </c:pt>
                <c:pt idx="25861">
                  <c:v>0.30363699999999999</c:v>
                </c:pt>
                <c:pt idx="25862">
                  <c:v>0.30363699999999999</c:v>
                </c:pt>
                <c:pt idx="25863">
                  <c:v>0.29892000000000002</c:v>
                </c:pt>
                <c:pt idx="25864">
                  <c:v>0.30484800000000001</c:v>
                </c:pt>
                <c:pt idx="25865">
                  <c:v>0.29905900000000002</c:v>
                </c:pt>
                <c:pt idx="25866">
                  <c:v>0.29538799999999998</c:v>
                </c:pt>
                <c:pt idx="25867">
                  <c:v>0.29710799999999998</c:v>
                </c:pt>
                <c:pt idx="25868">
                  <c:v>0.30063099999999998</c:v>
                </c:pt>
                <c:pt idx="25869">
                  <c:v>0.29197499999999998</c:v>
                </c:pt>
                <c:pt idx="25870">
                  <c:v>0.30964799999999998</c:v>
                </c:pt>
                <c:pt idx="25871">
                  <c:v>0.30107499999999998</c:v>
                </c:pt>
                <c:pt idx="25872">
                  <c:v>0.29597000000000001</c:v>
                </c:pt>
                <c:pt idx="25873">
                  <c:v>0.29697800000000002</c:v>
                </c:pt>
                <c:pt idx="25874">
                  <c:v>0.29767199999999999</c:v>
                </c:pt>
                <c:pt idx="25875">
                  <c:v>0.29151300000000002</c:v>
                </c:pt>
                <c:pt idx="25876">
                  <c:v>0.30527399999999999</c:v>
                </c:pt>
                <c:pt idx="25877">
                  <c:v>0.306365</c:v>
                </c:pt>
                <c:pt idx="25878">
                  <c:v>0.300095</c:v>
                </c:pt>
                <c:pt idx="25879">
                  <c:v>0.294574</c:v>
                </c:pt>
                <c:pt idx="25880">
                  <c:v>0.30853799999999998</c:v>
                </c:pt>
                <c:pt idx="25881">
                  <c:v>0.30462600000000001</c:v>
                </c:pt>
                <c:pt idx="25882">
                  <c:v>0.30248999999999998</c:v>
                </c:pt>
                <c:pt idx="25883">
                  <c:v>0.30440400000000001</c:v>
                </c:pt>
                <c:pt idx="25884">
                  <c:v>0.29878199999999999</c:v>
                </c:pt>
                <c:pt idx="25885">
                  <c:v>0.30183300000000002</c:v>
                </c:pt>
                <c:pt idx="25886">
                  <c:v>0.30581000000000003</c:v>
                </c:pt>
                <c:pt idx="25887">
                  <c:v>0.29376000000000002</c:v>
                </c:pt>
                <c:pt idx="25888">
                  <c:v>0.30664200000000003</c:v>
                </c:pt>
                <c:pt idx="25889">
                  <c:v>0.303091</c:v>
                </c:pt>
                <c:pt idx="25890">
                  <c:v>0.30125999999999997</c:v>
                </c:pt>
                <c:pt idx="25891">
                  <c:v>0.295101</c:v>
                </c:pt>
                <c:pt idx="25892">
                  <c:v>0.30286000000000002</c:v>
                </c:pt>
                <c:pt idx="25893">
                  <c:v>0.301676</c:v>
                </c:pt>
                <c:pt idx="25894">
                  <c:v>0.30470900000000001</c:v>
                </c:pt>
                <c:pt idx="25895">
                  <c:v>0.30323</c:v>
                </c:pt>
                <c:pt idx="25896">
                  <c:v>0.30170400000000003</c:v>
                </c:pt>
                <c:pt idx="25897">
                  <c:v>0.29155900000000001</c:v>
                </c:pt>
                <c:pt idx="25898">
                  <c:v>0.300761</c:v>
                </c:pt>
                <c:pt idx="25899">
                  <c:v>0.293298</c:v>
                </c:pt>
                <c:pt idx="25900">
                  <c:v>0.29925299999999999</c:v>
                </c:pt>
                <c:pt idx="25901">
                  <c:v>0.29289999999999999</c:v>
                </c:pt>
                <c:pt idx="25902">
                  <c:v>0.30434899999999998</c:v>
                </c:pt>
                <c:pt idx="25903">
                  <c:v>0.29831000000000002</c:v>
                </c:pt>
                <c:pt idx="25904">
                  <c:v>0.30997200000000003</c:v>
                </c:pt>
                <c:pt idx="25905">
                  <c:v>0.30290600000000001</c:v>
                </c:pt>
                <c:pt idx="25906">
                  <c:v>0.29957699999999998</c:v>
                </c:pt>
                <c:pt idx="25907">
                  <c:v>0.295933</c:v>
                </c:pt>
                <c:pt idx="25908">
                  <c:v>0.30253600000000003</c:v>
                </c:pt>
                <c:pt idx="25909">
                  <c:v>0.30703999999999998</c:v>
                </c:pt>
                <c:pt idx="25910">
                  <c:v>0.30015999999999998</c:v>
                </c:pt>
                <c:pt idx="25911">
                  <c:v>0.29991899999999999</c:v>
                </c:pt>
                <c:pt idx="25912">
                  <c:v>0.29221599999999998</c:v>
                </c:pt>
                <c:pt idx="25913">
                  <c:v>0.30298900000000001</c:v>
                </c:pt>
                <c:pt idx="25914">
                  <c:v>0.29291800000000001</c:v>
                </c:pt>
                <c:pt idx="25915">
                  <c:v>0.297875</c:v>
                </c:pt>
                <c:pt idx="25916">
                  <c:v>0.30305399999999999</c:v>
                </c:pt>
                <c:pt idx="25917">
                  <c:v>0.29449999999999998</c:v>
                </c:pt>
                <c:pt idx="25918">
                  <c:v>0.30140800000000001</c:v>
                </c:pt>
                <c:pt idx="25919">
                  <c:v>0.30700300000000003</c:v>
                </c:pt>
                <c:pt idx="25920">
                  <c:v>0.29766300000000001</c:v>
                </c:pt>
                <c:pt idx="25921">
                  <c:v>0.29652499999999998</c:v>
                </c:pt>
                <c:pt idx="25922">
                  <c:v>0.30699399999999999</c:v>
                </c:pt>
                <c:pt idx="25923">
                  <c:v>0.30673499999999998</c:v>
                </c:pt>
                <c:pt idx="25924">
                  <c:v>0.30299900000000002</c:v>
                </c:pt>
                <c:pt idx="25925">
                  <c:v>0.298624</c:v>
                </c:pt>
                <c:pt idx="25926">
                  <c:v>0.29861500000000002</c:v>
                </c:pt>
                <c:pt idx="25927">
                  <c:v>0.309444</c:v>
                </c:pt>
                <c:pt idx="25928">
                  <c:v>0.30781700000000001</c:v>
                </c:pt>
                <c:pt idx="25929">
                  <c:v>0.30257299999999998</c:v>
                </c:pt>
                <c:pt idx="25930">
                  <c:v>0.30875999999999998</c:v>
                </c:pt>
                <c:pt idx="25931">
                  <c:v>0.30104700000000001</c:v>
                </c:pt>
                <c:pt idx="25932">
                  <c:v>0.29763499999999998</c:v>
                </c:pt>
                <c:pt idx="25933">
                  <c:v>0.30275800000000003</c:v>
                </c:pt>
                <c:pt idx="25934">
                  <c:v>0.30038100000000001</c:v>
                </c:pt>
                <c:pt idx="25935">
                  <c:v>0.28958</c:v>
                </c:pt>
                <c:pt idx="25936">
                  <c:v>0.29679299999999997</c:v>
                </c:pt>
                <c:pt idx="25937">
                  <c:v>0.30148200000000003</c:v>
                </c:pt>
                <c:pt idx="25938">
                  <c:v>0.29889300000000002</c:v>
                </c:pt>
                <c:pt idx="25939">
                  <c:v>0.29865199999999997</c:v>
                </c:pt>
                <c:pt idx="25940">
                  <c:v>0.305172</c:v>
                </c:pt>
                <c:pt idx="25941">
                  <c:v>0.30329499999999998</c:v>
                </c:pt>
                <c:pt idx="25942">
                  <c:v>0.30371999999999999</c:v>
                </c:pt>
                <c:pt idx="25943">
                  <c:v>0.30453400000000003</c:v>
                </c:pt>
                <c:pt idx="25944">
                  <c:v>0.29230800000000001</c:v>
                </c:pt>
                <c:pt idx="25945">
                  <c:v>0.30255500000000002</c:v>
                </c:pt>
                <c:pt idx="25946">
                  <c:v>0.30321100000000001</c:v>
                </c:pt>
                <c:pt idx="25947">
                  <c:v>0.30244399999999999</c:v>
                </c:pt>
                <c:pt idx="25948">
                  <c:v>0.29625699999999999</c:v>
                </c:pt>
                <c:pt idx="25949">
                  <c:v>0.30352600000000002</c:v>
                </c:pt>
                <c:pt idx="25950">
                  <c:v>0.31512299999999999</c:v>
                </c:pt>
                <c:pt idx="25951">
                  <c:v>0.30384899999999998</c:v>
                </c:pt>
                <c:pt idx="25952">
                  <c:v>0.30308200000000002</c:v>
                </c:pt>
                <c:pt idx="25953">
                  <c:v>0.30064999999999997</c:v>
                </c:pt>
                <c:pt idx="25954">
                  <c:v>0.30285099999999998</c:v>
                </c:pt>
                <c:pt idx="25955">
                  <c:v>0.30522700000000003</c:v>
                </c:pt>
                <c:pt idx="25956">
                  <c:v>0.30163899999999999</c:v>
                </c:pt>
                <c:pt idx="25957">
                  <c:v>0.29550799999999999</c:v>
                </c:pt>
                <c:pt idx="25958">
                  <c:v>0.301593</c:v>
                </c:pt>
                <c:pt idx="25959">
                  <c:v>0.29590499999999997</c:v>
                </c:pt>
                <c:pt idx="25960">
                  <c:v>0.29949399999999998</c:v>
                </c:pt>
                <c:pt idx="25961">
                  <c:v>0.30180600000000002</c:v>
                </c:pt>
                <c:pt idx="25962">
                  <c:v>0.291439</c:v>
                </c:pt>
                <c:pt idx="25963">
                  <c:v>0.30294300000000002</c:v>
                </c:pt>
                <c:pt idx="25964">
                  <c:v>0.29853200000000002</c:v>
                </c:pt>
                <c:pt idx="25965">
                  <c:v>0.30471900000000002</c:v>
                </c:pt>
                <c:pt idx="25966">
                  <c:v>0.30768699999999999</c:v>
                </c:pt>
                <c:pt idx="25967">
                  <c:v>0.29622900000000002</c:v>
                </c:pt>
                <c:pt idx="25968">
                  <c:v>0.29789399999999999</c:v>
                </c:pt>
                <c:pt idx="25969">
                  <c:v>0.29384300000000002</c:v>
                </c:pt>
                <c:pt idx="25970">
                  <c:v>0.31081300000000001</c:v>
                </c:pt>
                <c:pt idx="25971">
                  <c:v>0.30647600000000003</c:v>
                </c:pt>
                <c:pt idx="25972">
                  <c:v>0.30281400000000003</c:v>
                </c:pt>
                <c:pt idx="25973">
                  <c:v>0.30609700000000001</c:v>
                </c:pt>
                <c:pt idx="25974">
                  <c:v>0.302508</c:v>
                </c:pt>
                <c:pt idx="25975">
                  <c:v>0.29567399999999999</c:v>
                </c:pt>
                <c:pt idx="25976">
                  <c:v>0.29795899999999997</c:v>
                </c:pt>
                <c:pt idx="25977">
                  <c:v>0.30877900000000003</c:v>
                </c:pt>
                <c:pt idx="25978">
                  <c:v>0.30504199999999998</c:v>
                </c:pt>
                <c:pt idx="25979">
                  <c:v>0.29453699999999999</c:v>
                </c:pt>
                <c:pt idx="25980">
                  <c:v>0.30192600000000003</c:v>
                </c:pt>
                <c:pt idx="25981">
                  <c:v>0.30371100000000001</c:v>
                </c:pt>
                <c:pt idx="25982">
                  <c:v>0.30042799999999997</c:v>
                </c:pt>
                <c:pt idx="25983">
                  <c:v>0.30151899999999998</c:v>
                </c:pt>
                <c:pt idx="25984">
                  <c:v>0.30403400000000003</c:v>
                </c:pt>
                <c:pt idx="25985">
                  <c:v>0.29411100000000001</c:v>
                </c:pt>
                <c:pt idx="25986">
                  <c:v>0.30461700000000003</c:v>
                </c:pt>
                <c:pt idx="25987">
                  <c:v>0.306226</c:v>
                </c:pt>
                <c:pt idx="25988">
                  <c:v>0.305782</c:v>
                </c:pt>
                <c:pt idx="25989">
                  <c:v>0.30804799999999999</c:v>
                </c:pt>
                <c:pt idx="25990">
                  <c:v>0.30365500000000001</c:v>
                </c:pt>
                <c:pt idx="25991">
                  <c:v>0.300788</c:v>
                </c:pt>
                <c:pt idx="25992">
                  <c:v>0.31124800000000002</c:v>
                </c:pt>
                <c:pt idx="25993">
                  <c:v>0.30147299999999999</c:v>
                </c:pt>
                <c:pt idx="25994">
                  <c:v>0.29938300000000001</c:v>
                </c:pt>
                <c:pt idx="25995">
                  <c:v>0.31151600000000002</c:v>
                </c:pt>
                <c:pt idx="25996">
                  <c:v>0.30918499999999999</c:v>
                </c:pt>
                <c:pt idx="25997">
                  <c:v>0.29548000000000002</c:v>
                </c:pt>
                <c:pt idx="25998">
                  <c:v>0.30059399999999997</c:v>
                </c:pt>
                <c:pt idx="25999">
                  <c:v>0.30133399999999999</c:v>
                </c:pt>
                <c:pt idx="26000">
                  <c:v>0.30032599999999998</c:v>
                </c:pt>
                <c:pt idx="26001">
                  <c:v>0.313523</c:v>
                </c:pt>
                <c:pt idx="26002">
                  <c:v>0.30351600000000001</c:v>
                </c:pt>
                <c:pt idx="26003">
                  <c:v>0.30663299999999999</c:v>
                </c:pt>
                <c:pt idx="26004">
                  <c:v>0.29976199999999997</c:v>
                </c:pt>
                <c:pt idx="26005">
                  <c:v>0.29830099999999998</c:v>
                </c:pt>
                <c:pt idx="26006">
                  <c:v>0.29102299999999998</c:v>
                </c:pt>
                <c:pt idx="26007">
                  <c:v>0.29265000000000002</c:v>
                </c:pt>
                <c:pt idx="26008">
                  <c:v>0.30296200000000001</c:v>
                </c:pt>
                <c:pt idx="26009">
                  <c:v>0.294352</c:v>
                </c:pt>
                <c:pt idx="26010">
                  <c:v>0.29384300000000002</c:v>
                </c:pt>
                <c:pt idx="26011">
                  <c:v>0.29703400000000002</c:v>
                </c:pt>
                <c:pt idx="26012">
                  <c:v>0.30072399999999999</c:v>
                </c:pt>
                <c:pt idx="26013">
                  <c:v>0.29642299999999999</c:v>
                </c:pt>
                <c:pt idx="26014">
                  <c:v>0.29753299999999999</c:v>
                </c:pt>
                <c:pt idx="26015">
                  <c:v>0.316861</c:v>
                </c:pt>
                <c:pt idx="26016">
                  <c:v>0.29754199999999997</c:v>
                </c:pt>
                <c:pt idx="26017">
                  <c:v>0.29204000000000002</c:v>
                </c:pt>
                <c:pt idx="26018">
                  <c:v>0.30355300000000002</c:v>
                </c:pt>
                <c:pt idx="26019">
                  <c:v>0.29373199999999999</c:v>
                </c:pt>
                <c:pt idx="26020">
                  <c:v>0.308251</c:v>
                </c:pt>
                <c:pt idx="26021">
                  <c:v>0.29481400000000002</c:v>
                </c:pt>
                <c:pt idx="26022">
                  <c:v>0.28970899999999999</c:v>
                </c:pt>
                <c:pt idx="26023">
                  <c:v>0.29924400000000001</c:v>
                </c:pt>
                <c:pt idx="26024">
                  <c:v>0.30208299999999999</c:v>
                </c:pt>
                <c:pt idx="26025">
                  <c:v>0.30494100000000002</c:v>
                </c:pt>
                <c:pt idx="26026">
                  <c:v>0.29314000000000001</c:v>
                </c:pt>
                <c:pt idx="26027">
                  <c:v>0.304423</c:v>
                </c:pt>
                <c:pt idx="26028">
                  <c:v>0.30448799999999998</c:v>
                </c:pt>
                <c:pt idx="26029">
                  <c:v>0.301676</c:v>
                </c:pt>
                <c:pt idx="26030">
                  <c:v>0.300539</c:v>
                </c:pt>
                <c:pt idx="26031">
                  <c:v>0.311054</c:v>
                </c:pt>
                <c:pt idx="26032">
                  <c:v>0.29717199999999999</c:v>
                </c:pt>
                <c:pt idx="26033">
                  <c:v>0.31047999999999998</c:v>
                </c:pt>
                <c:pt idx="26034">
                  <c:v>0.31040600000000002</c:v>
                </c:pt>
                <c:pt idx="26035">
                  <c:v>0.30140800000000001</c:v>
                </c:pt>
                <c:pt idx="26036">
                  <c:v>0.31165500000000002</c:v>
                </c:pt>
                <c:pt idx="26037">
                  <c:v>0.29867100000000002</c:v>
                </c:pt>
                <c:pt idx="26038">
                  <c:v>0.299373</c:v>
                </c:pt>
                <c:pt idx="26039">
                  <c:v>0.309195</c:v>
                </c:pt>
                <c:pt idx="26040">
                  <c:v>0.31004500000000002</c:v>
                </c:pt>
                <c:pt idx="26041">
                  <c:v>0.30453400000000003</c:v>
                </c:pt>
                <c:pt idx="26042">
                  <c:v>0.30019600000000002</c:v>
                </c:pt>
                <c:pt idx="26043">
                  <c:v>0.30315599999999998</c:v>
                </c:pt>
                <c:pt idx="26044">
                  <c:v>0.29594199999999998</c:v>
                </c:pt>
                <c:pt idx="26045">
                  <c:v>0.29831000000000002</c:v>
                </c:pt>
                <c:pt idx="26046">
                  <c:v>0.31226500000000001</c:v>
                </c:pt>
                <c:pt idx="26047">
                  <c:v>0.30177799999999999</c:v>
                </c:pt>
                <c:pt idx="26048">
                  <c:v>0.29630299999999998</c:v>
                </c:pt>
                <c:pt idx="26049">
                  <c:v>0.29949399999999998</c:v>
                </c:pt>
                <c:pt idx="26050">
                  <c:v>0.30305399999999999</c:v>
                </c:pt>
                <c:pt idx="26051">
                  <c:v>0.29205799999999998</c:v>
                </c:pt>
                <c:pt idx="26052">
                  <c:v>0.29550799999999999</c:v>
                </c:pt>
                <c:pt idx="26053">
                  <c:v>0.30523699999999998</c:v>
                </c:pt>
                <c:pt idx="26054">
                  <c:v>0.304145</c:v>
                </c:pt>
                <c:pt idx="26055">
                  <c:v>0.30815900000000002</c:v>
                </c:pt>
                <c:pt idx="26056">
                  <c:v>0.30369200000000002</c:v>
                </c:pt>
                <c:pt idx="26057">
                  <c:v>0.28963499999999998</c:v>
                </c:pt>
                <c:pt idx="26058">
                  <c:v>0.30913000000000002</c:v>
                </c:pt>
                <c:pt idx="26059">
                  <c:v>0.312108</c:v>
                </c:pt>
                <c:pt idx="26060">
                  <c:v>0.29982700000000001</c:v>
                </c:pt>
                <c:pt idx="26061">
                  <c:v>0.298097</c:v>
                </c:pt>
                <c:pt idx="26062">
                  <c:v>0.29707099999999997</c:v>
                </c:pt>
                <c:pt idx="26063">
                  <c:v>0.29751499999999997</c:v>
                </c:pt>
                <c:pt idx="26064">
                  <c:v>0.30863099999999999</c:v>
                </c:pt>
                <c:pt idx="26065">
                  <c:v>0.30088100000000001</c:v>
                </c:pt>
                <c:pt idx="26066">
                  <c:v>0.29790299999999997</c:v>
                </c:pt>
                <c:pt idx="26067">
                  <c:v>0.29994700000000002</c:v>
                </c:pt>
                <c:pt idx="26068">
                  <c:v>0.30400700000000003</c:v>
                </c:pt>
                <c:pt idx="26069">
                  <c:v>0.30335899999999999</c:v>
                </c:pt>
                <c:pt idx="26070">
                  <c:v>0.295323</c:v>
                </c:pt>
                <c:pt idx="26071">
                  <c:v>0.29563699999999998</c:v>
                </c:pt>
                <c:pt idx="26072">
                  <c:v>0.29960500000000001</c:v>
                </c:pt>
                <c:pt idx="26073">
                  <c:v>0.303313</c:v>
                </c:pt>
                <c:pt idx="26074">
                  <c:v>0.30010399999999998</c:v>
                </c:pt>
                <c:pt idx="26075">
                  <c:v>0.30992500000000001</c:v>
                </c:pt>
                <c:pt idx="26076">
                  <c:v>0.29661799999999999</c:v>
                </c:pt>
                <c:pt idx="26077">
                  <c:v>0.30275800000000003</c:v>
                </c:pt>
                <c:pt idx="26078">
                  <c:v>0.29789399999999999</c:v>
                </c:pt>
                <c:pt idx="26079">
                  <c:v>0.29969699999999999</c:v>
                </c:pt>
                <c:pt idx="26080">
                  <c:v>0.30384</c:v>
                </c:pt>
                <c:pt idx="26081">
                  <c:v>0.30050199999999999</c:v>
                </c:pt>
                <c:pt idx="26082">
                  <c:v>0.30060300000000001</c:v>
                </c:pt>
                <c:pt idx="26083">
                  <c:v>0.30421900000000002</c:v>
                </c:pt>
                <c:pt idx="26084">
                  <c:v>0.29660799999999998</c:v>
                </c:pt>
                <c:pt idx="26085">
                  <c:v>0.302481</c:v>
                </c:pt>
                <c:pt idx="26086">
                  <c:v>0.29741299999999998</c:v>
                </c:pt>
                <c:pt idx="26087">
                  <c:v>0.30851000000000001</c:v>
                </c:pt>
                <c:pt idx="26088">
                  <c:v>0.29838399999999998</c:v>
                </c:pt>
                <c:pt idx="26089">
                  <c:v>0.298402</c:v>
                </c:pt>
                <c:pt idx="26090">
                  <c:v>0.30185200000000001</c:v>
                </c:pt>
                <c:pt idx="26091">
                  <c:v>0.31112699999999999</c:v>
                </c:pt>
                <c:pt idx="26092">
                  <c:v>0.29694100000000001</c:v>
                </c:pt>
                <c:pt idx="26093">
                  <c:v>0.29744999999999999</c:v>
                </c:pt>
                <c:pt idx="26094">
                  <c:v>0.29238199999999998</c:v>
                </c:pt>
                <c:pt idx="26095">
                  <c:v>0.29244700000000001</c:v>
                </c:pt>
                <c:pt idx="26096">
                  <c:v>0.287804</c:v>
                </c:pt>
                <c:pt idx="26097">
                  <c:v>0.30432100000000001</c:v>
                </c:pt>
                <c:pt idx="26098">
                  <c:v>0.30506100000000003</c:v>
                </c:pt>
                <c:pt idx="26099">
                  <c:v>0.30619800000000003</c:v>
                </c:pt>
                <c:pt idx="26100">
                  <c:v>0.30405300000000002</c:v>
                </c:pt>
                <c:pt idx="26101">
                  <c:v>0.30826999999999999</c:v>
                </c:pt>
                <c:pt idx="26102">
                  <c:v>0.303979</c:v>
                </c:pt>
                <c:pt idx="26103">
                  <c:v>0.29783799999999999</c:v>
                </c:pt>
                <c:pt idx="26104">
                  <c:v>0.30474600000000002</c:v>
                </c:pt>
                <c:pt idx="26105">
                  <c:v>0.30087199999999997</c:v>
                </c:pt>
                <c:pt idx="26106">
                  <c:v>0.30360900000000002</c:v>
                </c:pt>
                <c:pt idx="26107">
                  <c:v>0.30570799999999998</c:v>
                </c:pt>
                <c:pt idx="26108">
                  <c:v>0.30935200000000002</c:v>
                </c:pt>
                <c:pt idx="26109">
                  <c:v>0.30071399999999998</c:v>
                </c:pt>
                <c:pt idx="26110">
                  <c:v>0.28907100000000002</c:v>
                </c:pt>
                <c:pt idx="26111">
                  <c:v>0.31003599999999998</c:v>
                </c:pt>
                <c:pt idx="26112">
                  <c:v>0.30787199999999998</c:v>
                </c:pt>
                <c:pt idx="26113">
                  <c:v>0.316112</c:v>
                </c:pt>
                <c:pt idx="26114">
                  <c:v>0.295545</c:v>
                </c:pt>
                <c:pt idx="26115">
                  <c:v>0.30460799999999999</c:v>
                </c:pt>
                <c:pt idx="26116">
                  <c:v>0.30163899999999999</c:v>
                </c:pt>
                <c:pt idx="26117">
                  <c:v>0.28764699999999999</c:v>
                </c:pt>
                <c:pt idx="26118">
                  <c:v>0.30136200000000002</c:v>
                </c:pt>
                <c:pt idx="26119">
                  <c:v>0.29478599999999999</c:v>
                </c:pt>
                <c:pt idx="26120">
                  <c:v>0.29449999999999998</c:v>
                </c:pt>
                <c:pt idx="26121">
                  <c:v>0.29178999999999999</c:v>
                </c:pt>
                <c:pt idx="26122">
                  <c:v>0.30269299999999999</c:v>
                </c:pt>
                <c:pt idx="26123">
                  <c:v>0.30703999999999998</c:v>
                </c:pt>
                <c:pt idx="26124">
                  <c:v>0.30341499999999999</c:v>
                </c:pt>
                <c:pt idx="26125">
                  <c:v>0.30462600000000001</c:v>
                </c:pt>
                <c:pt idx="26126">
                  <c:v>0.30263800000000002</c:v>
                </c:pt>
                <c:pt idx="26127">
                  <c:v>0.310637</c:v>
                </c:pt>
                <c:pt idx="26128">
                  <c:v>0.30218499999999998</c:v>
                </c:pt>
                <c:pt idx="26129">
                  <c:v>0.29822700000000002</c:v>
                </c:pt>
                <c:pt idx="26130">
                  <c:v>0.30982399999999999</c:v>
                </c:pt>
                <c:pt idx="26131">
                  <c:v>0.30179600000000001</c:v>
                </c:pt>
                <c:pt idx="26132">
                  <c:v>0.29302</c:v>
                </c:pt>
                <c:pt idx="26133">
                  <c:v>0.301676</c:v>
                </c:pt>
                <c:pt idx="26134">
                  <c:v>0.30387700000000001</c:v>
                </c:pt>
                <c:pt idx="26135">
                  <c:v>0.30810300000000002</c:v>
                </c:pt>
                <c:pt idx="26136">
                  <c:v>0.30764999999999998</c:v>
                </c:pt>
                <c:pt idx="26137">
                  <c:v>0.292105</c:v>
                </c:pt>
                <c:pt idx="26138">
                  <c:v>0.29647000000000001</c:v>
                </c:pt>
                <c:pt idx="26139">
                  <c:v>0.30677199999999999</c:v>
                </c:pt>
                <c:pt idx="26140">
                  <c:v>0.30824200000000002</c:v>
                </c:pt>
                <c:pt idx="26141">
                  <c:v>0.29220600000000002</c:v>
                </c:pt>
                <c:pt idx="26142">
                  <c:v>0.30633700000000003</c:v>
                </c:pt>
                <c:pt idx="26143">
                  <c:v>0.29566500000000001</c:v>
                </c:pt>
                <c:pt idx="26144">
                  <c:v>0.29640499999999997</c:v>
                </c:pt>
                <c:pt idx="26145">
                  <c:v>0.305116</c:v>
                </c:pt>
                <c:pt idx="26146">
                  <c:v>0.29776399999999997</c:v>
                </c:pt>
                <c:pt idx="26147">
                  <c:v>0.30080699999999999</c:v>
                </c:pt>
                <c:pt idx="26148">
                  <c:v>0.29628500000000002</c:v>
                </c:pt>
                <c:pt idx="26149">
                  <c:v>0.29928100000000002</c:v>
                </c:pt>
                <c:pt idx="26150">
                  <c:v>0.29585</c:v>
                </c:pt>
                <c:pt idx="26151">
                  <c:v>0.29919800000000002</c:v>
                </c:pt>
                <c:pt idx="26152">
                  <c:v>0.30624499999999999</c:v>
                </c:pt>
                <c:pt idx="26153">
                  <c:v>0.29785699999999998</c:v>
                </c:pt>
                <c:pt idx="26154">
                  <c:v>0.29287200000000002</c:v>
                </c:pt>
                <c:pt idx="26155">
                  <c:v>0.29599799999999998</c:v>
                </c:pt>
                <c:pt idx="26156">
                  <c:v>0.30261900000000003</c:v>
                </c:pt>
                <c:pt idx="26157">
                  <c:v>0.30015999999999998</c:v>
                </c:pt>
                <c:pt idx="26158">
                  <c:v>0.29803200000000002</c:v>
                </c:pt>
                <c:pt idx="26159">
                  <c:v>0.29789399999999999</c:v>
                </c:pt>
                <c:pt idx="26160">
                  <c:v>0.30340600000000001</c:v>
                </c:pt>
                <c:pt idx="26161">
                  <c:v>0.299512</c:v>
                </c:pt>
                <c:pt idx="26162">
                  <c:v>0.30778899999999998</c:v>
                </c:pt>
                <c:pt idx="26163">
                  <c:v>0.30197200000000002</c:v>
                </c:pt>
                <c:pt idx="26164">
                  <c:v>0.30423800000000001</c:v>
                </c:pt>
                <c:pt idx="26165">
                  <c:v>0.302037</c:v>
                </c:pt>
                <c:pt idx="26166">
                  <c:v>0.29954900000000001</c:v>
                </c:pt>
                <c:pt idx="26167">
                  <c:v>0.298819</c:v>
                </c:pt>
                <c:pt idx="26168">
                  <c:v>0.30449700000000002</c:v>
                </c:pt>
                <c:pt idx="26169">
                  <c:v>0.30374800000000002</c:v>
                </c:pt>
                <c:pt idx="26170">
                  <c:v>0.292493</c:v>
                </c:pt>
                <c:pt idx="26171">
                  <c:v>0.29892000000000002</c:v>
                </c:pt>
                <c:pt idx="26172">
                  <c:v>0.29625699999999999</c:v>
                </c:pt>
                <c:pt idx="26173">
                  <c:v>0.30635600000000002</c:v>
                </c:pt>
                <c:pt idx="26174">
                  <c:v>0.30057600000000001</c:v>
                </c:pt>
                <c:pt idx="26175">
                  <c:v>0.29365799999999997</c:v>
                </c:pt>
                <c:pt idx="26176">
                  <c:v>0.29946600000000001</c:v>
                </c:pt>
                <c:pt idx="26177">
                  <c:v>0.29255799999999998</c:v>
                </c:pt>
                <c:pt idx="26178">
                  <c:v>0.30356300000000003</c:v>
                </c:pt>
                <c:pt idx="26179">
                  <c:v>0.29699700000000001</c:v>
                </c:pt>
                <c:pt idx="26180">
                  <c:v>0.30054799999999998</c:v>
                </c:pt>
                <c:pt idx="26181">
                  <c:v>0.30012299999999997</c:v>
                </c:pt>
                <c:pt idx="26182">
                  <c:v>0.299124</c:v>
                </c:pt>
                <c:pt idx="26183">
                  <c:v>0.29909599999999997</c:v>
                </c:pt>
                <c:pt idx="26184">
                  <c:v>0.30014999999999997</c:v>
                </c:pt>
                <c:pt idx="26185">
                  <c:v>0.298236</c:v>
                </c:pt>
                <c:pt idx="26186">
                  <c:v>0.29386200000000001</c:v>
                </c:pt>
                <c:pt idx="26187">
                  <c:v>0.29333500000000001</c:v>
                </c:pt>
                <c:pt idx="26188">
                  <c:v>0.30233300000000002</c:v>
                </c:pt>
                <c:pt idx="26189">
                  <c:v>0.30156500000000003</c:v>
                </c:pt>
                <c:pt idx="26190">
                  <c:v>0.30029800000000001</c:v>
                </c:pt>
                <c:pt idx="26191">
                  <c:v>0.30936999999999998</c:v>
                </c:pt>
                <c:pt idx="26192">
                  <c:v>0.290126</c:v>
                </c:pt>
                <c:pt idx="26193">
                  <c:v>0.29943799999999998</c:v>
                </c:pt>
                <c:pt idx="26194">
                  <c:v>0.297043</c:v>
                </c:pt>
                <c:pt idx="26195">
                  <c:v>0.295462</c:v>
                </c:pt>
                <c:pt idx="26196">
                  <c:v>0.31076700000000002</c:v>
                </c:pt>
                <c:pt idx="26197">
                  <c:v>0.30149100000000001</c:v>
                </c:pt>
                <c:pt idx="26198">
                  <c:v>0.293825</c:v>
                </c:pt>
                <c:pt idx="26199">
                  <c:v>0.29583100000000001</c:v>
                </c:pt>
                <c:pt idx="26200">
                  <c:v>0.30243399999999998</c:v>
                </c:pt>
                <c:pt idx="26201">
                  <c:v>0.29609000000000002</c:v>
                </c:pt>
                <c:pt idx="26202">
                  <c:v>0.29879099999999997</c:v>
                </c:pt>
                <c:pt idx="26203">
                  <c:v>0.29497099999999998</c:v>
                </c:pt>
                <c:pt idx="26204">
                  <c:v>0.297043</c:v>
                </c:pt>
                <c:pt idx="26205">
                  <c:v>0.29785699999999998</c:v>
                </c:pt>
                <c:pt idx="26206">
                  <c:v>0.29231699999999999</c:v>
                </c:pt>
                <c:pt idx="26207">
                  <c:v>0.29969699999999999</c:v>
                </c:pt>
                <c:pt idx="26208">
                  <c:v>0.29991000000000001</c:v>
                </c:pt>
                <c:pt idx="26209">
                  <c:v>0.29761599999999999</c:v>
                </c:pt>
                <c:pt idx="26210">
                  <c:v>0.28863699999999998</c:v>
                </c:pt>
                <c:pt idx="26211">
                  <c:v>0.29634899999999997</c:v>
                </c:pt>
                <c:pt idx="26212">
                  <c:v>0.29115200000000002</c:v>
                </c:pt>
                <c:pt idx="26213">
                  <c:v>0.30321100000000001</c:v>
                </c:pt>
                <c:pt idx="26214">
                  <c:v>0.29447200000000001</c:v>
                </c:pt>
                <c:pt idx="26215">
                  <c:v>0.29102299999999998</c:v>
                </c:pt>
                <c:pt idx="26216">
                  <c:v>0.29873499999999997</c:v>
                </c:pt>
                <c:pt idx="26217">
                  <c:v>0.30346099999999998</c:v>
                </c:pt>
                <c:pt idx="26218">
                  <c:v>0.30601299999999998</c:v>
                </c:pt>
                <c:pt idx="26219">
                  <c:v>0.30007600000000001</c:v>
                </c:pt>
                <c:pt idx="26220">
                  <c:v>0.29766300000000001</c:v>
                </c:pt>
                <c:pt idx="26221">
                  <c:v>0.29961399999999999</c:v>
                </c:pt>
                <c:pt idx="26222">
                  <c:v>0.291883</c:v>
                </c:pt>
                <c:pt idx="26223">
                  <c:v>0.30140800000000001</c:v>
                </c:pt>
                <c:pt idx="26224">
                  <c:v>0.298236</c:v>
                </c:pt>
                <c:pt idx="26225">
                  <c:v>0.29486000000000001</c:v>
                </c:pt>
                <c:pt idx="26226">
                  <c:v>0.29424099999999997</c:v>
                </c:pt>
                <c:pt idx="26227">
                  <c:v>0.29379699999999997</c:v>
                </c:pt>
                <c:pt idx="26228">
                  <c:v>0.29549900000000001</c:v>
                </c:pt>
                <c:pt idx="26229">
                  <c:v>0.29389900000000002</c:v>
                </c:pt>
                <c:pt idx="26230">
                  <c:v>0.299346</c:v>
                </c:pt>
                <c:pt idx="26231">
                  <c:v>0.300566</c:v>
                </c:pt>
                <c:pt idx="26232">
                  <c:v>0.298541</c:v>
                </c:pt>
                <c:pt idx="26233">
                  <c:v>0.30482999999999999</c:v>
                </c:pt>
                <c:pt idx="26234">
                  <c:v>0.29777399999999998</c:v>
                </c:pt>
                <c:pt idx="26235">
                  <c:v>0.29461100000000001</c:v>
                </c:pt>
                <c:pt idx="26236">
                  <c:v>0.29403699999999999</c:v>
                </c:pt>
                <c:pt idx="26237">
                  <c:v>0.29508200000000001</c:v>
                </c:pt>
                <c:pt idx="26238">
                  <c:v>0.29032000000000002</c:v>
                </c:pt>
                <c:pt idx="26239">
                  <c:v>0.28846100000000002</c:v>
                </c:pt>
                <c:pt idx="26240">
                  <c:v>0.30499599999999999</c:v>
                </c:pt>
                <c:pt idx="26241">
                  <c:v>0.30494100000000002</c:v>
                </c:pt>
                <c:pt idx="26242">
                  <c:v>0.29818</c:v>
                </c:pt>
                <c:pt idx="26243">
                  <c:v>0.29841200000000001</c:v>
                </c:pt>
                <c:pt idx="26244">
                  <c:v>0.30113099999999998</c:v>
                </c:pt>
                <c:pt idx="26245">
                  <c:v>0.30439500000000003</c:v>
                </c:pt>
                <c:pt idx="26246">
                  <c:v>0.29816199999999998</c:v>
                </c:pt>
                <c:pt idx="26247">
                  <c:v>0.30087199999999997</c:v>
                </c:pt>
                <c:pt idx="26248">
                  <c:v>0.294823</c:v>
                </c:pt>
                <c:pt idx="26249">
                  <c:v>0.29674699999999998</c:v>
                </c:pt>
                <c:pt idx="26250">
                  <c:v>0.29638599999999998</c:v>
                </c:pt>
                <c:pt idx="26251">
                  <c:v>0.29176200000000002</c:v>
                </c:pt>
                <c:pt idx="26252">
                  <c:v>0.299651</c:v>
                </c:pt>
                <c:pt idx="26253">
                  <c:v>0.29097600000000001</c:v>
                </c:pt>
                <c:pt idx="26254">
                  <c:v>0.29548000000000002</c:v>
                </c:pt>
                <c:pt idx="26255">
                  <c:v>0.29117999999999999</c:v>
                </c:pt>
                <c:pt idx="26256">
                  <c:v>0.29752400000000001</c:v>
                </c:pt>
                <c:pt idx="26257">
                  <c:v>0.30144500000000002</c:v>
                </c:pt>
                <c:pt idx="26258">
                  <c:v>0.30434</c:v>
                </c:pt>
                <c:pt idx="26259">
                  <c:v>0.30312800000000001</c:v>
                </c:pt>
                <c:pt idx="26260">
                  <c:v>0.29336200000000001</c:v>
                </c:pt>
                <c:pt idx="26261">
                  <c:v>0.303618</c:v>
                </c:pt>
                <c:pt idx="26262">
                  <c:v>0.29720000000000002</c:v>
                </c:pt>
                <c:pt idx="26263">
                  <c:v>0.301066</c:v>
                </c:pt>
                <c:pt idx="26264">
                  <c:v>0.30694700000000003</c:v>
                </c:pt>
                <c:pt idx="26265">
                  <c:v>0.292327</c:v>
                </c:pt>
                <c:pt idx="26266">
                  <c:v>0.30551400000000001</c:v>
                </c:pt>
                <c:pt idx="26267">
                  <c:v>0.29903099999999999</c:v>
                </c:pt>
                <c:pt idx="26268">
                  <c:v>0.29985400000000001</c:v>
                </c:pt>
                <c:pt idx="26269">
                  <c:v>0.28960799999999998</c:v>
                </c:pt>
                <c:pt idx="26270">
                  <c:v>0.30787199999999998</c:v>
                </c:pt>
                <c:pt idx="26271">
                  <c:v>0.30125999999999997</c:v>
                </c:pt>
                <c:pt idx="26272">
                  <c:v>0.29642299999999999</c:v>
                </c:pt>
                <c:pt idx="26273">
                  <c:v>0.29624800000000001</c:v>
                </c:pt>
                <c:pt idx="26274">
                  <c:v>0.30187000000000003</c:v>
                </c:pt>
                <c:pt idx="26275">
                  <c:v>0.29567399999999999</c:v>
                </c:pt>
                <c:pt idx="26276">
                  <c:v>0.299956</c:v>
                </c:pt>
                <c:pt idx="26277">
                  <c:v>0.30594900000000003</c:v>
                </c:pt>
                <c:pt idx="26278">
                  <c:v>0.29717199999999999</c:v>
                </c:pt>
                <c:pt idx="26279">
                  <c:v>0.29795899999999997</c:v>
                </c:pt>
                <c:pt idx="26280">
                  <c:v>0.30415500000000001</c:v>
                </c:pt>
                <c:pt idx="26281">
                  <c:v>0.295267</c:v>
                </c:pt>
                <c:pt idx="26282">
                  <c:v>0.30201800000000001</c:v>
                </c:pt>
                <c:pt idx="26283">
                  <c:v>0.310027</c:v>
                </c:pt>
                <c:pt idx="26284">
                  <c:v>0.31208000000000002</c:v>
                </c:pt>
                <c:pt idx="26285">
                  <c:v>0.30229600000000001</c:v>
                </c:pt>
                <c:pt idx="26286">
                  <c:v>0.30129699999999998</c:v>
                </c:pt>
                <c:pt idx="26287">
                  <c:v>0.29672900000000002</c:v>
                </c:pt>
                <c:pt idx="26288">
                  <c:v>0.30018699999999998</c:v>
                </c:pt>
                <c:pt idx="26289">
                  <c:v>0.30458000000000002</c:v>
                </c:pt>
                <c:pt idx="26290">
                  <c:v>0.28942299999999999</c:v>
                </c:pt>
                <c:pt idx="26291">
                  <c:v>0.30183300000000002</c:v>
                </c:pt>
                <c:pt idx="26292">
                  <c:v>0.29286299999999998</c:v>
                </c:pt>
                <c:pt idx="26293">
                  <c:v>0.288997</c:v>
                </c:pt>
                <c:pt idx="26294">
                  <c:v>0.29236400000000001</c:v>
                </c:pt>
                <c:pt idx="26295">
                  <c:v>0.28585300000000002</c:v>
                </c:pt>
                <c:pt idx="26296">
                  <c:v>0.28918199999999999</c:v>
                </c:pt>
                <c:pt idx="26297">
                  <c:v>0.30147299999999999</c:v>
                </c:pt>
                <c:pt idx="26298">
                  <c:v>0.31059100000000001</c:v>
                </c:pt>
                <c:pt idx="26299">
                  <c:v>0.285354</c:v>
                </c:pt>
                <c:pt idx="26300">
                  <c:v>0.29400999999999999</c:v>
                </c:pt>
                <c:pt idx="26301">
                  <c:v>0.28835</c:v>
                </c:pt>
                <c:pt idx="26302">
                  <c:v>0.29609000000000002</c:v>
                </c:pt>
                <c:pt idx="26303">
                  <c:v>0.28745300000000001</c:v>
                </c:pt>
                <c:pt idx="26304">
                  <c:v>0.294213</c:v>
                </c:pt>
                <c:pt idx="26305">
                  <c:v>0.30102899999999999</c:v>
                </c:pt>
                <c:pt idx="26306">
                  <c:v>0.30271199999999998</c:v>
                </c:pt>
                <c:pt idx="26307">
                  <c:v>0.29972500000000002</c:v>
                </c:pt>
                <c:pt idx="26308">
                  <c:v>0.29728300000000002</c:v>
                </c:pt>
                <c:pt idx="26309">
                  <c:v>0.290773</c:v>
                </c:pt>
                <c:pt idx="26310">
                  <c:v>0.30529200000000001</c:v>
                </c:pt>
                <c:pt idx="26311">
                  <c:v>0.29556300000000002</c:v>
                </c:pt>
                <c:pt idx="26312">
                  <c:v>0.29893900000000001</c:v>
                </c:pt>
                <c:pt idx="26313">
                  <c:v>0.29505500000000001</c:v>
                </c:pt>
                <c:pt idx="26314">
                  <c:v>0.30639300000000003</c:v>
                </c:pt>
                <c:pt idx="26315">
                  <c:v>0.29893900000000001</c:v>
                </c:pt>
                <c:pt idx="26316">
                  <c:v>0.29179899999999998</c:v>
                </c:pt>
                <c:pt idx="26317">
                  <c:v>0.29594199999999998</c:v>
                </c:pt>
                <c:pt idx="26318">
                  <c:v>0.30737300000000001</c:v>
                </c:pt>
                <c:pt idx="26319">
                  <c:v>0.29851299999999997</c:v>
                </c:pt>
                <c:pt idx="26320">
                  <c:v>0.29821700000000001</c:v>
                </c:pt>
                <c:pt idx="26321">
                  <c:v>0.28556599999999999</c:v>
                </c:pt>
                <c:pt idx="26322">
                  <c:v>0.29873499999999997</c:v>
                </c:pt>
                <c:pt idx="26323">
                  <c:v>0.29272399999999998</c:v>
                </c:pt>
                <c:pt idx="26324">
                  <c:v>0.29446299999999997</c:v>
                </c:pt>
                <c:pt idx="26325">
                  <c:v>0.29177199999999998</c:v>
                </c:pt>
                <c:pt idx="26326">
                  <c:v>0.296738</c:v>
                </c:pt>
                <c:pt idx="26327">
                  <c:v>0.29292800000000002</c:v>
                </c:pt>
                <c:pt idx="26328">
                  <c:v>0.30805700000000003</c:v>
                </c:pt>
                <c:pt idx="26329">
                  <c:v>0.299512</c:v>
                </c:pt>
                <c:pt idx="26330">
                  <c:v>0.30495</c:v>
                </c:pt>
                <c:pt idx="26331">
                  <c:v>0.28786</c:v>
                </c:pt>
                <c:pt idx="26332">
                  <c:v>0.28925600000000001</c:v>
                </c:pt>
                <c:pt idx="26333">
                  <c:v>0.30117699999999997</c:v>
                </c:pt>
                <c:pt idx="26334">
                  <c:v>0.29761599999999999</c:v>
                </c:pt>
                <c:pt idx="26335">
                  <c:v>0.30015999999999998</c:v>
                </c:pt>
                <c:pt idx="26336">
                  <c:v>0.29488799999999998</c:v>
                </c:pt>
                <c:pt idx="26337">
                  <c:v>0.30497800000000003</c:v>
                </c:pt>
                <c:pt idx="26338">
                  <c:v>0.291217</c:v>
                </c:pt>
                <c:pt idx="26339">
                  <c:v>0.30335899999999999</c:v>
                </c:pt>
                <c:pt idx="26340">
                  <c:v>0.30088999999999999</c:v>
                </c:pt>
                <c:pt idx="26341">
                  <c:v>0.29106900000000002</c:v>
                </c:pt>
                <c:pt idx="26342">
                  <c:v>0.29506399999999999</c:v>
                </c:pt>
                <c:pt idx="26343">
                  <c:v>0.295489</c:v>
                </c:pt>
                <c:pt idx="26344">
                  <c:v>0.30164800000000003</c:v>
                </c:pt>
                <c:pt idx="26345">
                  <c:v>0.30316500000000002</c:v>
                </c:pt>
                <c:pt idx="26346">
                  <c:v>0.29624800000000001</c:v>
                </c:pt>
                <c:pt idx="26347">
                  <c:v>0.30107499999999998</c:v>
                </c:pt>
                <c:pt idx="26348">
                  <c:v>0.29211399999999998</c:v>
                </c:pt>
                <c:pt idx="26349">
                  <c:v>0.29945699999999997</c:v>
                </c:pt>
                <c:pt idx="26350">
                  <c:v>0.299512</c:v>
                </c:pt>
                <c:pt idx="26351">
                  <c:v>0.30652200000000002</c:v>
                </c:pt>
                <c:pt idx="26352">
                  <c:v>0.30659599999999998</c:v>
                </c:pt>
                <c:pt idx="26353">
                  <c:v>0.28723100000000001</c:v>
                </c:pt>
                <c:pt idx="26354">
                  <c:v>0.29998399999999997</c:v>
                </c:pt>
                <c:pt idx="26355">
                  <c:v>0.28986699999999999</c:v>
                </c:pt>
                <c:pt idx="26356">
                  <c:v>0.29650700000000002</c:v>
                </c:pt>
                <c:pt idx="26357">
                  <c:v>0.29551699999999997</c:v>
                </c:pt>
                <c:pt idx="26358">
                  <c:v>0.29525800000000002</c:v>
                </c:pt>
                <c:pt idx="26359">
                  <c:v>0.29622900000000002</c:v>
                </c:pt>
                <c:pt idx="26360">
                  <c:v>0.29466599999999998</c:v>
                </c:pt>
                <c:pt idx="26361">
                  <c:v>0.29511900000000002</c:v>
                </c:pt>
                <c:pt idx="26362">
                  <c:v>0.28821999999999998</c:v>
                </c:pt>
                <c:pt idx="26363">
                  <c:v>0.29381499999999999</c:v>
                </c:pt>
                <c:pt idx="26364">
                  <c:v>0.291827</c:v>
                </c:pt>
                <c:pt idx="26365">
                  <c:v>0.294269</c:v>
                </c:pt>
                <c:pt idx="26366">
                  <c:v>0.30476500000000001</c:v>
                </c:pt>
                <c:pt idx="26367">
                  <c:v>0.29991000000000001</c:v>
                </c:pt>
                <c:pt idx="26368">
                  <c:v>0.29670099999999999</c:v>
                </c:pt>
                <c:pt idx="26369">
                  <c:v>0.29278900000000002</c:v>
                </c:pt>
                <c:pt idx="26370">
                  <c:v>0.29450900000000002</c:v>
                </c:pt>
                <c:pt idx="26371">
                  <c:v>0.29767199999999999</c:v>
                </c:pt>
                <c:pt idx="26372">
                  <c:v>0.289192</c:v>
                </c:pt>
                <c:pt idx="26373">
                  <c:v>0.28798000000000001</c:v>
                </c:pt>
                <c:pt idx="26374">
                  <c:v>0.29854999999999998</c:v>
                </c:pt>
                <c:pt idx="26375">
                  <c:v>0.30010399999999998</c:v>
                </c:pt>
                <c:pt idx="26376">
                  <c:v>0.29524</c:v>
                </c:pt>
                <c:pt idx="26377">
                  <c:v>0.29962299999999997</c:v>
                </c:pt>
                <c:pt idx="26378">
                  <c:v>0.298402</c:v>
                </c:pt>
                <c:pt idx="26379">
                  <c:v>0.30266599999999999</c:v>
                </c:pt>
                <c:pt idx="26380">
                  <c:v>0.29998399999999997</c:v>
                </c:pt>
                <c:pt idx="26381">
                  <c:v>0.30316500000000002</c:v>
                </c:pt>
                <c:pt idx="26382">
                  <c:v>0.29086499999999998</c:v>
                </c:pt>
                <c:pt idx="26383">
                  <c:v>0.30144500000000002</c:v>
                </c:pt>
                <c:pt idx="26384">
                  <c:v>0.30030699999999999</c:v>
                </c:pt>
                <c:pt idx="26385">
                  <c:v>0.30134300000000003</c:v>
                </c:pt>
                <c:pt idx="26386">
                  <c:v>0.29865199999999997</c:v>
                </c:pt>
                <c:pt idx="26387">
                  <c:v>0.29612699999999997</c:v>
                </c:pt>
                <c:pt idx="26388">
                  <c:v>0.29729299999999997</c:v>
                </c:pt>
                <c:pt idx="26389">
                  <c:v>0.292854</c:v>
                </c:pt>
                <c:pt idx="26390">
                  <c:v>0.292937</c:v>
                </c:pt>
                <c:pt idx="26391">
                  <c:v>0.29867100000000002</c:v>
                </c:pt>
                <c:pt idx="26392">
                  <c:v>0.28787800000000002</c:v>
                </c:pt>
                <c:pt idx="26393">
                  <c:v>0.30627199999999999</c:v>
                </c:pt>
                <c:pt idx="26394">
                  <c:v>0.301232</c:v>
                </c:pt>
                <c:pt idx="26395">
                  <c:v>0.29708899999999999</c:v>
                </c:pt>
                <c:pt idx="26396">
                  <c:v>0.30346099999999998</c:v>
                </c:pt>
                <c:pt idx="26397">
                  <c:v>0.295323</c:v>
                </c:pt>
                <c:pt idx="26398">
                  <c:v>0.30023300000000003</c:v>
                </c:pt>
                <c:pt idx="26399">
                  <c:v>0.29962299999999997</c:v>
                </c:pt>
                <c:pt idx="26400">
                  <c:v>0.29179899999999998</c:v>
                </c:pt>
                <c:pt idx="26401">
                  <c:v>0.29717199999999999</c:v>
                </c:pt>
                <c:pt idx="26402">
                  <c:v>0.29888300000000001</c:v>
                </c:pt>
                <c:pt idx="26403">
                  <c:v>0.29475899999999999</c:v>
                </c:pt>
                <c:pt idx="26404">
                  <c:v>0.29618299999999997</c:v>
                </c:pt>
                <c:pt idx="26405">
                  <c:v>0.30461700000000003</c:v>
                </c:pt>
                <c:pt idx="26406">
                  <c:v>0.286352</c:v>
                </c:pt>
                <c:pt idx="26407">
                  <c:v>0.30965700000000002</c:v>
                </c:pt>
                <c:pt idx="26408">
                  <c:v>0.288692</c:v>
                </c:pt>
                <c:pt idx="26409">
                  <c:v>0.29883700000000002</c:v>
                </c:pt>
                <c:pt idx="26410">
                  <c:v>0.29477700000000001</c:v>
                </c:pt>
                <c:pt idx="26411">
                  <c:v>0.29660799999999998</c:v>
                </c:pt>
                <c:pt idx="26412">
                  <c:v>0.29225299999999999</c:v>
                </c:pt>
                <c:pt idx="26413">
                  <c:v>0.29088399999999998</c:v>
                </c:pt>
                <c:pt idx="26414">
                  <c:v>0.29542499999999999</c:v>
                </c:pt>
                <c:pt idx="26415">
                  <c:v>0.29875400000000002</c:v>
                </c:pt>
                <c:pt idx="26416">
                  <c:v>0.30221300000000001</c:v>
                </c:pt>
                <c:pt idx="26417">
                  <c:v>0.30435800000000002</c:v>
                </c:pt>
                <c:pt idx="26418">
                  <c:v>0.29863400000000001</c:v>
                </c:pt>
                <c:pt idx="26419">
                  <c:v>0.30110300000000001</c:v>
                </c:pt>
                <c:pt idx="26420">
                  <c:v>0.29889300000000002</c:v>
                </c:pt>
                <c:pt idx="26421">
                  <c:v>0.28774</c:v>
                </c:pt>
                <c:pt idx="26422">
                  <c:v>0.30405300000000002</c:v>
                </c:pt>
                <c:pt idx="26423">
                  <c:v>0.28651900000000002</c:v>
                </c:pt>
                <c:pt idx="26424">
                  <c:v>0.30394199999999999</c:v>
                </c:pt>
                <c:pt idx="26425">
                  <c:v>0.30054799999999998</c:v>
                </c:pt>
                <c:pt idx="26426">
                  <c:v>0.29344599999999998</c:v>
                </c:pt>
                <c:pt idx="26427">
                  <c:v>0.28506700000000001</c:v>
                </c:pt>
                <c:pt idx="26428">
                  <c:v>0.29405599999999998</c:v>
                </c:pt>
                <c:pt idx="26429">
                  <c:v>0.30012299999999997</c:v>
                </c:pt>
                <c:pt idx="26430">
                  <c:v>0.28822999999999999</c:v>
                </c:pt>
                <c:pt idx="26431">
                  <c:v>0.29431499999999999</c:v>
                </c:pt>
                <c:pt idx="26432">
                  <c:v>0.29771799999999998</c:v>
                </c:pt>
                <c:pt idx="26433">
                  <c:v>0.294074</c:v>
                </c:pt>
                <c:pt idx="26434">
                  <c:v>0.28910799999999998</c:v>
                </c:pt>
                <c:pt idx="26435">
                  <c:v>0.296294</c:v>
                </c:pt>
                <c:pt idx="26436">
                  <c:v>0.29371399999999998</c:v>
                </c:pt>
                <c:pt idx="26437">
                  <c:v>0.307114</c:v>
                </c:pt>
                <c:pt idx="26438">
                  <c:v>0.30515300000000001</c:v>
                </c:pt>
                <c:pt idx="26439">
                  <c:v>0.29498099999999999</c:v>
                </c:pt>
                <c:pt idx="26440">
                  <c:v>0.29295500000000002</c:v>
                </c:pt>
                <c:pt idx="26441">
                  <c:v>0.29988199999999998</c:v>
                </c:pt>
                <c:pt idx="26442">
                  <c:v>0.28987600000000002</c:v>
                </c:pt>
                <c:pt idx="26443">
                  <c:v>0.289275</c:v>
                </c:pt>
                <c:pt idx="26444">
                  <c:v>0.29301100000000002</c:v>
                </c:pt>
                <c:pt idx="26445">
                  <c:v>0.29795899999999997</c:v>
                </c:pt>
                <c:pt idx="26446">
                  <c:v>0.29948399999999997</c:v>
                </c:pt>
                <c:pt idx="26447">
                  <c:v>0.28825699999999999</c:v>
                </c:pt>
                <c:pt idx="26448">
                  <c:v>0.30479299999999998</c:v>
                </c:pt>
                <c:pt idx="26449">
                  <c:v>0.28960799999999998</c:v>
                </c:pt>
                <c:pt idx="26450">
                  <c:v>0.30531999999999998</c:v>
                </c:pt>
                <c:pt idx="26451">
                  <c:v>0.28483599999999998</c:v>
                </c:pt>
                <c:pt idx="26452">
                  <c:v>0.30116799999999999</c:v>
                </c:pt>
                <c:pt idx="26453">
                  <c:v>0.29253899999999999</c:v>
                </c:pt>
                <c:pt idx="26454">
                  <c:v>0.29559099999999999</c:v>
                </c:pt>
                <c:pt idx="26455">
                  <c:v>0.30236000000000002</c:v>
                </c:pt>
                <c:pt idx="26456">
                  <c:v>0.298153</c:v>
                </c:pt>
                <c:pt idx="26457">
                  <c:v>0.29854999999999998</c:v>
                </c:pt>
                <c:pt idx="26458">
                  <c:v>0.28711999999999999</c:v>
                </c:pt>
                <c:pt idx="26459">
                  <c:v>0.30247099999999999</c:v>
                </c:pt>
                <c:pt idx="26460">
                  <c:v>0.287638</c:v>
                </c:pt>
                <c:pt idx="26461">
                  <c:v>0.29050500000000001</c:v>
                </c:pt>
                <c:pt idx="26462">
                  <c:v>0.29596099999999997</c:v>
                </c:pt>
                <c:pt idx="26463">
                  <c:v>0.29724600000000001</c:v>
                </c:pt>
                <c:pt idx="26464">
                  <c:v>0.29626599999999997</c:v>
                </c:pt>
                <c:pt idx="26465">
                  <c:v>0.28916399999999998</c:v>
                </c:pt>
                <c:pt idx="26466">
                  <c:v>0.29499900000000001</c:v>
                </c:pt>
                <c:pt idx="26467">
                  <c:v>0.29215099999999999</c:v>
                </c:pt>
                <c:pt idx="26468">
                  <c:v>0.291522</c:v>
                </c:pt>
                <c:pt idx="26469">
                  <c:v>0.29415799999999998</c:v>
                </c:pt>
                <c:pt idx="26470">
                  <c:v>0.28989399999999999</c:v>
                </c:pt>
                <c:pt idx="26471">
                  <c:v>0.30823299999999998</c:v>
                </c:pt>
                <c:pt idx="26472">
                  <c:v>0.28225600000000001</c:v>
                </c:pt>
                <c:pt idx="26473">
                  <c:v>0.28778599999999999</c:v>
                </c:pt>
                <c:pt idx="26474">
                  <c:v>0.29657099999999997</c:v>
                </c:pt>
                <c:pt idx="26475">
                  <c:v>0.30566199999999999</c:v>
                </c:pt>
                <c:pt idx="26476">
                  <c:v>0.30240699999999998</c:v>
                </c:pt>
                <c:pt idx="26477">
                  <c:v>0.29621999999999998</c:v>
                </c:pt>
                <c:pt idx="26478">
                  <c:v>0.29679299999999997</c:v>
                </c:pt>
                <c:pt idx="26479">
                  <c:v>0.30042799999999997</c:v>
                </c:pt>
                <c:pt idx="26480">
                  <c:v>0.30275800000000003</c:v>
                </c:pt>
                <c:pt idx="26481">
                  <c:v>0.29685800000000001</c:v>
                </c:pt>
                <c:pt idx="26482">
                  <c:v>0.29563699999999998</c:v>
                </c:pt>
                <c:pt idx="26483">
                  <c:v>0.299346</c:v>
                </c:pt>
                <c:pt idx="26484">
                  <c:v>0.29663600000000001</c:v>
                </c:pt>
                <c:pt idx="26485">
                  <c:v>0.29398200000000002</c:v>
                </c:pt>
                <c:pt idx="26486">
                  <c:v>0.298153</c:v>
                </c:pt>
                <c:pt idx="26487">
                  <c:v>0.29953999999999997</c:v>
                </c:pt>
                <c:pt idx="26488">
                  <c:v>0.29033799999999998</c:v>
                </c:pt>
                <c:pt idx="26489">
                  <c:v>0.30458000000000002</c:v>
                </c:pt>
                <c:pt idx="26490">
                  <c:v>0.29086499999999998</c:v>
                </c:pt>
                <c:pt idx="26491">
                  <c:v>0.29423199999999999</c:v>
                </c:pt>
                <c:pt idx="26492">
                  <c:v>0.291688</c:v>
                </c:pt>
                <c:pt idx="26493">
                  <c:v>0.30437700000000001</c:v>
                </c:pt>
                <c:pt idx="26494">
                  <c:v>0.305172</c:v>
                </c:pt>
                <c:pt idx="26495">
                  <c:v>0.28821099999999999</c:v>
                </c:pt>
                <c:pt idx="26496">
                  <c:v>0.29477700000000001</c:v>
                </c:pt>
                <c:pt idx="26497">
                  <c:v>0.293298</c:v>
                </c:pt>
                <c:pt idx="26498">
                  <c:v>0.31319000000000002</c:v>
                </c:pt>
                <c:pt idx="26499">
                  <c:v>0.28860000000000002</c:v>
                </c:pt>
                <c:pt idx="26500">
                  <c:v>0.28514099999999998</c:v>
                </c:pt>
                <c:pt idx="26501">
                  <c:v>0.295989</c:v>
                </c:pt>
                <c:pt idx="26502">
                  <c:v>0.29522100000000001</c:v>
                </c:pt>
                <c:pt idx="26503">
                  <c:v>0.29684899999999997</c:v>
                </c:pt>
                <c:pt idx="26504">
                  <c:v>0.29417599999999999</c:v>
                </c:pt>
                <c:pt idx="26505">
                  <c:v>0.293547</c:v>
                </c:pt>
                <c:pt idx="26506">
                  <c:v>0.295684</c:v>
                </c:pt>
                <c:pt idx="26507">
                  <c:v>0.29432399999999997</c:v>
                </c:pt>
                <c:pt idx="26508">
                  <c:v>0.30060300000000001</c:v>
                </c:pt>
                <c:pt idx="26509">
                  <c:v>0.298819</c:v>
                </c:pt>
                <c:pt idx="26510">
                  <c:v>0.30010399999999998</c:v>
                </c:pt>
                <c:pt idx="26511">
                  <c:v>0.29970599999999997</c:v>
                </c:pt>
                <c:pt idx="26512">
                  <c:v>0.298014</c:v>
                </c:pt>
                <c:pt idx="26513">
                  <c:v>0.28954299999999999</c:v>
                </c:pt>
                <c:pt idx="26514">
                  <c:v>0.287296</c:v>
                </c:pt>
                <c:pt idx="26515">
                  <c:v>0.29149399999999998</c:v>
                </c:pt>
                <c:pt idx="26516">
                  <c:v>0.28578799999999999</c:v>
                </c:pt>
                <c:pt idx="26517">
                  <c:v>0.29456500000000002</c:v>
                </c:pt>
                <c:pt idx="26518">
                  <c:v>0.28800799999999999</c:v>
                </c:pt>
                <c:pt idx="26519">
                  <c:v>0.30008600000000002</c:v>
                </c:pt>
                <c:pt idx="26520">
                  <c:v>0.29492499999999999</c:v>
                </c:pt>
                <c:pt idx="26521">
                  <c:v>0.295406</c:v>
                </c:pt>
                <c:pt idx="26522">
                  <c:v>0.29178100000000001</c:v>
                </c:pt>
                <c:pt idx="26523">
                  <c:v>0.29953099999999999</c:v>
                </c:pt>
                <c:pt idx="26524">
                  <c:v>0.306004</c:v>
                </c:pt>
                <c:pt idx="26525">
                  <c:v>0.29572100000000001</c:v>
                </c:pt>
                <c:pt idx="26526">
                  <c:v>0.30002099999999998</c:v>
                </c:pt>
                <c:pt idx="26527">
                  <c:v>0.28478999999999999</c:v>
                </c:pt>
                <c:pt idx="26528">
                  <c:v>0.28900700000000001</c:v>
                </c:pt>
                <c:pt idx="26529">
                  <c:v>0.29157699999999998</c:v>
                </c:pt>
                <c:pt idx="26530">
                  <c:v>0.29952099999999998</c:v>
                </c:pt>
                <c:pt idx="26531">
                  <c:v>0.293076</c:v>
                </c:pt>
                <c:pt idx="26532">
                  <c:v>0.30552299999999999</c:v>
                </c:pt>
                <c:pt idx="26533">
                  <c:v>0.30528300000000003</c:v>
                </c:pt>
                <c:pt idx="26534">
                  <c:v>0.29169800000000001</c:v>
                </c:pt>
                <c:pt idx="26535">
                  <c:v>0.30649399999999999</c:v>
                </c:pt>
                <c:pt idx="26536">
                  <c:v>0.28870099999999999</c:v>
                </c:pt>
                <c:pt idx="26537">
                  <c:v>0.28909899999999999</c:v>
                </c:pt>
                <c:pt idx="26538">
                  <c:v>0.28985699999999998</c:v>
                </c:pt>
                <c:pt idx="26539">
                  <c:v>0.29667300000000002</c:v>
                </c:pt>
                <c:pt idx="26540">
                  <c:v>0.294518</c:v>
                </c:pt>
                <c:pt idx="26541">
                  <c:v>0.28466900000000001</c:v>
                </c:pt>
                <c:pt idx="26542">
                  <c:v>0.29437000000000002</c:v>
                </c:pt>
                <c:pt idx="26543">
                  <c:v>0.29561900000000002</c:v>
                </c:pt>
                <c:pt idx="26544">
                  <c:v>0.29974299999999998</c:v>
                </c:pt>
                <c:pt idx="26545">
                  <c:v>0.29431499999999999</c:v>
                </c:pt>
                <c:pt idx="26546">
                  <c:v>0.29158699999999999</c:v>
                </c:pt>
                <c:pt idx="26547">
                  <c:v>0.28835899999999998</c:v>
                </c:pt>
                <c:pt idx="26548">
                  <c:v>0.28749000000000002</c:v>
                </c:pt>
                <c:pt idx="26549">
                  <c:v>0.28617700000000001</c:v>
                </c:pt>
                <c:pt idx="26550">
                  <c:v>0.288914</c:v>
                </c:pt>
                <c:pt idx="26551">
                  <c:v>0.29737599999999997</c:v>
                </c:pt>
                <c:pt idx="26552">
                  <c:v>0.29660799999999998</c:v>
                </c:pt>
                <c:pt idx="26553">
                  <c:v>0.29953999999999997</c:v>
                </c:pt>
                <c:pt idx="26554">
                  <c:v>0.304201</c:v>
                </c:pt>
                <c:pt idx="26555">
                  <c:v>0.29323300000000002</c:v>
                </c:pt>
                <c:pt idx="26556">
                  <c:v>0.305616</c:v>
                </c:pt>
                <c:pt idx="26557">
                  <c:v>0.29991000000000001</c:v>
                </c:pt>
                <c:pt idx="26558">
                  <c:v>0.29381499999999999</c:v>
                </c:pt>
                <c:pt idx="26559">
                  <c:v>0.29239100000000001</c:v>
                </c:pt>
                <c:pt idx="26560">
                  <c:v>0.30393300000000001</c:v>
                </c:pt>
                <c:pt idx="26561">
                  <c:v>0.30013200000000001</c:v>
                </c:pt>
                <c:pt idx="26562">
                  <c:v>0.29964200000000002</c:v>
                </c:pt>
                <c:pt idx="26563">
                  <c:v>0.29553600000000002</c:v>
                </c:pt>
                <c:pt idx="26564">
                  <c:v>0.30010399999999998</c:v>
                </c:pt>
                <c:pt idx="26565">
                  <c:v>0.29221599999999998</c:v>
                </c:pt>
                <c:pt idx="26566">
                  <c:v>0.292493</c:v>
                </c:pt>
                <c:pt idx="26567">
                  <c:v>0.29177199999999998</c:v>
                </c:pt>
                <c:pt idx="26568">
                  <c:v>0.29258499999999998</c:v>
                </c:pt>
                <c:pt idx="26569">
                  <c:v>0.29649700000000001</c:v>
                </c:pt>
                <c:pt idx="26570">
                  <c:v>0.29075400000000001</c:v>
                </c:pt>
                <c:pt idx="26571">
                  <c:v>0.29661799999999999</c:v>
                </c:pt>
                <c:pt idx="26572">
                  <c:v>0.292271</c:v>
                </c:pt>
                <c:pt idx="26573">
                  <c:v>0.29530400000000001</c:v>
                </c:pt>
                <c:pt idx="26574">
                  <c:v>0.30274000000000001</c:v>
                </c:pt>
                <c:pt idx="26575">
                  <c:v>0.288526</c:v>
                </c:pt>
                <c:pt idx="26576">
                  <c:v>0.30681799999999998</c:v>
                </c:pt>
                <c:pt idx="26577">
                  <c:v>0.29267799999999999</c:v>
                </c:pt>
                <c:pt idx="26578">
                  <c:v>0.29527700000000001</c:v>
                </c:pt>
                <c:pt idx="26579">
                  <c:v>0.28941299999999998</c:v>
                </c:pt>
                <c:pt idx="26580">
                  <c:v>0.297431</c:v>
                </c:pt>
                <c:pt idx="26581">
                  <c:v>0.28646300000000002</c:v>
                </c:pt>
                <c:pt idx="26582">
                  <c:v>0.303008</c:v>
                </c:pt>
                <c:pt idx="26583">
                  <c:v>0.29853200000000002</c:v>
                </c:pt>
                <c:pt idx="26584">
                  <c:v>0.30241600000000002</c:v>
                </c:pt>
                <c:pt idx="26585">
                  <c:v>0.29865199999999997</c:v>
                </c:pt>
                <c:pt idx="26586">
                  <c:v>0.29507299999999997</c:v>
                </c:pt>
                <c:pt idx="26587">
                  <c:v>0.30214800000000003</c:v>
                </c:pt>
                <c:pt idx="26588">
                  <c:v>0.29015299999999999</c:v>
                </c:pt>
                <c:pt idx="26589">
                  <c:v>0.290856</c:v>
                </c:pt>
                <c:pt idx="26590">
                  <c:v>0.29769000000000001</c:v>
                </c:pt>
                <c:pt idx="26591">
                  <c:v>0.29248400000000002</c:v>
                </c:pt>
                <c:pt idx="26592">
                  <c:v>0.294296</c:v>
                </c:pt>
                <c:pt idx="26593">
                  <c:v>0.30186099999999999</c:v>
                </c:pt>
                <c:pt idx="26594">
                  <c:v>0.29817100000000002</c:v>
                </c:pt>
                <c:pt idx="26595">
                  <c:v>0.29880000000000001</c:v>
                </c:pt>
                <c:pt idx="26596">
                  <c:v>0.29681200000000002</c:v>
                </c:pt>
                <c:pt idx="26597">
                  <c:v>0.29791200000000001</c:v>
                </c:pt>
                <c:pt idx="26598">
                  <c:v>0.30006699999999997</c:v>
                </c:pt>
                <c:pt idx="26599">
                  <c:v>0.30293399999999998</c:v>
                </c:pt>
                <c:pt idx="26600">
                  <c:v>0.29838399999999998</c:v>
                </c:pt>
                <c:pt idx="26601">
                  <c:v>0.30200900000000003</c:v>
                </c:pt>
                <c:pt idx="26602">
                  <c:v>0.29248400000000002</c:v>
                </c:pt>
                <c:pt idx="26603">
                  <c:v>0.29921599999999998</c:v>
                </c:pt>
                <c:pt idx="26604">
                  <c:v>0.28677799999999998</c:v>
                </c:pt>
                <c:pt idx="26605">
                  <c:v>0.29364899999999999</c:v>
                </c:pt>
                <c:pt idx="26606">
                  <c:v>0.297931</c:v>
                </c:pt>
                <c:pt idx="26607">
                  <c:v>0.29661799999999999</c:v>
                </c:pt>
                <c:pt idx="26608">
                  <c:v>0.29866100000000001</c:v>
                </c:pt>
                <c:pt idx="26609">
                  <c:v>0.29289100000000001</c:v>
                </c:pt>
                <c:pt idx="26610">
                  <c:v>0.29528599999999999</c:v>
                </c:pt>
                <c:pt idx="26611">
                  <c:v>0.29531400000000002</c:v>
                </c:pt>
                <c:pt idx="26612">
                  <c:v>0.29212300000000002</c:v>
                </c:pt>
                <c:pt idx="26613">
                  <c:v>0.28933900000000001</c:v>
                </c:pt>
                <c:pt idx="26614">
                  <c:v>0.29259499999999999</c:v>
                </c:pt>
                <c:pt idx="26615">
                  <c:v>0.297709</c:v>
                </c:pt>
                <c:pt idx="26616">
                  <c:v>0.29419499999999998</c:v>
                </c:pt>
                <c:pt idx="26617">
                  <c:v>0.29780099999999998</c:v>
                </c:pt>
                <c:pt idx="26618">
                  <c:v>0.28634300000000001</c:v>
                </c:pt>
                <c:pt idx="26619">
                  <c:v>0.29326099999999999</c:v>
                </c:pt>
                <c:pt idx="26620">
                  <c:v>0.290634</c:v>
                </c:pt>
                <c:pt idx="26621">
                  <c:v>0.29789399999999999</c:v>
                </c:pt>
                <c:pt idx="26622">
                  <c:v>0.29420400000000002</c:v>
                </c:pt>
                <c:pt idx="26623">
                  <c:v>0.28760999999999998</c:v>
                </c:pt>
                <c:pt idx="26624">
                  <c:v>0.30149100000000001</c:v>
                </c:pt>
                <c:pt idx="26625">
                  <c:v>0.289219</c:v>
                </c:pt>
                <c:pt idx="26626">
                  <c:v>0.287194</c:v>
                </c:pt>
                <c:pt idx="26627">
                  <c:v>0.29037499999999999</c:v>
                </c:pt>
                <c:pt idx="26628">
                  <c:v>0.30667899999999998</c:v>
                </c:pt>
                <c:pt idx="26629">
                  <c:v>0.30071399999999998</c:v>
                </c:pt>
                <c:pt idx="26630">
                  <c:v>0.30075099999999999</c:v>
                </c:pt>
                <c:pt idx="26631">
                  <c:v>0.29866100000000001</c:v>
                </c:pt>
                <c:pt idx="26632">
                  <c:v>0.30137999999999998</c:v>
                </c:pt>
                <c:pt idx="26633">
                  <c:v>0.29319600000000001</c:v>
                </c:pt>
                <c:pt idx="26634">
                  <c:v>0.29989100000000002</c:v>
                </c:pt>
                <c:pt idx="26635">
                  <c:v>0.30040899999999998</c:v>
                </c:pt>
                <c:pt idx="26636">
                  <c:v>0.29468499999999997</c:v>
                </c:pt>
                <c:pt idx="26637">
                  <c:v>0.28890500000000002</c:v>
                </c:pt>
                <c:pt idx="26638">
                  <c:v>0.29341800000000001</c:v>
                </c:pt>
                <c:pt idx="26639">
                  <c:v>0.28803600000000001</c:v>
                </c:pt>
                <c:pt idx="26640">
                  <c:v>0.29782900000000001</c:v>
                </c:pt>
                <c:pt idx="26641">
                  <c:v>0.29853200000000002</c:v>
                </c:pt>
                <c:pt idx="26642">
                  <c:v>0.30619800000000003</c:v>
                </c:pt>
                <c:pt idx="26643">
                  <c:v>0.29899399999999998</c:v>
                </c:pt>
                <c:pt idx="26644">
                  <c:v>0.28839599999999999</c:v>
                </c:pt>
                <c:pt idx="26645">
                  <c:v>0.29674699999999998</c:v>
                </c:pt>
                <c:pt idx="26646">
                  <c:v>0.29790299999999997</c:v>
                </c:pt>
                <c:pt idx="26647">
                  <c:v>0.29104099999999999</c:v>
                </c:pt>
                <c:pt idx="26648">
                  <c:v>0.306892</c:v>
                </c:pt>
                <c:pt idx="26649">
                  <c:v>0.29838399999999998</c:v>
                </c:pt>
                <c:pt idx="26650">
                  <c:v>0.28997800000000001</c:v>
                </c:pt>
                <c:pt idx="26651">
                  <c:v>0.29243799999999998</c:v>
                </c:pt>
                <c:pt idx="26652">
                  <c:v>0.30811300000000003</c:v>
                </c:pt>
                <c:pt idx="26653">
                  <c:v>0.29612699999999997</c:v>
                </c:pt>
                <c:pt idx="26654">
                  <c:v>0.29585899999999998</c:v>
                </c:pt>
                <c:pt idx="26655">
                  <c:v>0.29253899999999999</c:v>
                </c:pt>
                <c:pt idx="26656">
                  <c:v>0.29944700000000002</c:v>
                </c:pt>
                <c:pt idx="26657">
                  <c:v>0.29603499999999999</c:v>
                </c:pt>
                <c:pt idx="26658">
                  <c:v>0.28603800000000001</c:v>
                </c:pt>
                <c:pt idx="26659">
                  <c:v>0.28995900000000002</c:v>
                </c:pt>
                <c:pt idx="26660">
                  <c:v>0.305311</c:v>
                </c:pt>
                <c:pt idx="26661">
                  <c:v>0.29789399999999999</c:v>
                </c:pt>
                <c:pt idx="26662">
                  <c:v>0.29682999999999998</c:v>
                </c:pt>
                <c:pt idx="26663">
                  <c:v>0.30444100000000002</c:v>
                </c:pt>
                <c:pt idx="26664">
                  <c:v>0.30285099999999998</c:v>
                </c:pt>
                <c:pt idx="26665">
                  <c:v>0.30422900000000003</c:v>
                </c:pt>
                <c:pt idx="26666">
                  <c:v>0.285659</c:v>
                </c:pt>
                <c:pt idx="26667">
                  <c:v>0.29444399999999998</c:v>
                </c:pt>
                <c:pt idx="26668">
                  <c:v>0.29992799999999997</c:v>
                </c:pt>
                <c:pt idx="26669">
                  <c:v>0.29721900000000001</c:v>
                </c:pt>
                <c:pt idx="26670">
                  <c:v>0.29984499999999997</c:v>
                </c:pt>
                <c:pt idx="26671">
                  <c:v>0.29721900000000001</c:v>
                </c:pt>
                <c:pt idx="26672">
                  <c:v>0.29035699999999998</c:v>
                </c:pt>
                <c:pt idx="26673">
                  <c:v>0.29633100000000001</c:v>
                </c:pt>
                <c:pt idx="26674">
                  <c:v>0.29450900000000002</c:v>
                </c:pt>
                <c:pt idx="26675">
                  <c:v>0.29372300000000001</c:v>
                </c:pt>
                <c:pt idx="26676">
                  <c:v>0.30108400000000002</c:v>
                </c:pt>
                <c:pt idx="26677">
                  <c:v>0.30309999999999998</c:v>
                </c:pt>
                <c:pt idx="26678">
                  <c:v>0.301371</c:v>
                </c:pt>
                <c:pt idx="26679">
                  <c:v>0.28695399999999999</c:v>
                </c:pt>
                <c:pt idx="26680">
                  <c:v>0.29569299999999998</c:v>
                </c:pt>
                <c:pt idx="26681">
                  <c:v>0.29771799999999998</c:v>
                </c:pt>
                <c:pt idx="26682">
                  <c:v>0.30047400000000002</c:v>
                </c:pt>
                <c:pt idx="26683">
                  <c:v>0.28699999999999998</c:v>
                </c:pt>
                <c:pt idx="26684">
                  <c:v>0.300095</c:v>
                </c:pt>
                <c:pt idx="26685">
                  <c:v>0.29244700000000001</c:v>
                </c:pt>
                <c:pt idx="26686">
                  <c:v>0.30178700000000003</c:v>
                </c:pt>
                <c:pt idx="26687">
                  <c:v>0.296877</c:v>
                </c:pt>
                <c:pt idx="26688">
                  <c:v>0.29754199999999997</c:v>
                </c:pt>
                <c:pt idx="26689">
                  <c:v>0.29985400000000001</c:v>
                </c:pt>
                <c:pt idx="26690">
                  <c:v>0.29239100000000001</c:v>
                </c:pt>
                <c:pt idx="26691">
                  <c:v>0.29824499999999998</c:v>
                </c:pt>
                <c:pt idx="26692">
                  <c:v>0.29595199999999999</c:v>
                </c:pt>
                <c:pt idx="26693">
                  <c:v>0.29774600000000001</c:v>
                </c:pt>
                <c:pt idx="26694">
                  <c:v>0.29453699999999999</c:v>
                </c:pt>
                <c:pt idx="26695">
                  <c:v>0.29506399999999999</c:v>
                </c:pt>
                <c:pt idx="26696">
                  <c:v>0.29007899999999998</c:v>
                </c:pt>
                <c:pt idx="26697">
                  <c:v>0.29417599999999999</c:v>
                </c:pt>
                <c:pt idx="26698">
                  <c:v>0.29652499999999998</c:v>
                </c:pt>
                <c:pt idx="26699">
                  <c:v>0.29396299999999997</c:v>
                </c:pt>
                <c:pt idx="26700">
                  <c:v>0.29773699999999997</c:v>
                </c:pt>
                <c:pt idx="26701">
                  <c:v>0.30248999999999998</c:v>
                </c:pt>
                <c:pt idx="26702">
                  <c:v>0.29735699999999998</c:v>
                </c:pt>
                <c:pt idx="26703">
                  <c:v>0.30394199999999999</c:v>
                </c:pt>
                <c:pt idx="26704">
                  <c:v>0.28998699999999999</c:v>
                </c:pt>
                <c:pt idx="26705">
                  <c:v>0.29273300000000002</c:v>
                </c:pt>
                <c:pt idx="26706">
                  <c:v>0.29563699999999998</c:v>
                </c:pt>
                <c:pt idx="26707">
                  <c:v>0.28736</c:v>
                </c:pt>
                <c:pt idx="26708">
                  <c:v>0.29178100000000001</c:v>
                </c:pt>
                <c:pt idx="26709">
                  <c:v>0.29527700000000001</c:v>
                </c:pt>
                <c:pt idx="26710">
                  <c:v>0.29896699999999998</c:v>
                </c:pt>
                <c:pt idx="26711">
                  <c:v>0.29129100000000002</c:v>
                </c:pt>
                <c:pt idx="26712">
                  <c:v>0.29361199999999998</c:v>
                </c:pt>
                <c:pt idx="26713">
                  <c:v>0.29854999999999998</c:v>
                </c:pt>
                <c:pt idx="26714">
                  <c:v>0.29397299999999998</c:v>
                </c:pt>
                <c:pt idx="26715">
                  <c:v>0.30162099999999997</c:v>
                </c:pt>
                <c:pt idx="26716">
                  <c:v>0.300012</c:v>
                </c:pt>
                <c:pt idx="26717">
                  <c:v>0.29459200000000002</c:v>
                </c:pt>
                <c:pt idx="26718">
                  <c:v>0.29363</c:v>
                </c:pt>
                <c:pt idx="26719">
                  <c:v>0.296072</c:v>
                </c:pt>
                <c:pt idx="26720">
                  <c:v>0.29243799999999998</c:v>
                </c:pt>
                <c:pt idx="26721">
                  <c:v>0.28248699999999999</c:v>
                </c:pt>
                <c:pt idx="26722">
                  <c:v>0.29381499999999999</c:v>
                </c:pt>
                <c:pt idx="26723">
                  <c:v>0.30438599999999999</c:v>
                </c:pt>
                <c:pt idx="26724">
                  <c:v>0.29491600000000001</c:v>
                </c:pt>
                <c:pt idx="26725">
                  <c:v>0.29253000000000001</c:v>
                </c:pt>
                <c:pt idx="26726">
                  <c:v>0.29145700000000002</c:v>
                </c:pt>
                <c:pt idx="26727">
                  <c:v>0.30022399999999999</c:v>
                </c:pt>
                <c:pt idx="26728">
                  <c:v>0.291161</c:v>
                </c:pt>
                <c:pt idx="26729">
                  <c:v>0.28759200000000001</c:v>
                </c:pt>
                <c:pt idx="26730">
                  <c:v>0.297348</c:v>
                </c:pt>
                <c:pt idx="26731">
                  <c:v>0.29027399999999998</c:v>
                </c:pt>
                <c:pt idx="26732">
                  <c:v>0.29495300000000002</c:v>
                </c:pt>
                <c:pt idx="26733">
                  <c:v>0.29685800000000001</c:v>
                </c:pt>
                <c:pt idx="26734">
                  <c:v>0.29596099999999997</c:v>
                </c:pt>
                <c:pt idx="26735">
                  <c:v>0.29280699999999998</c:v>
                </c:pt>
                <c:pt idx="26736">
                  <c:v>0.28680600000000001</c:v>
                </c:pt>
                <c:pt idx="26737">
                  <c:v>0.29416700000000001</c:v>
                </c:pt>
                <c:pt idx="26738">
                  <c:v>0.29048600000000002</c:v>
                </c:pt>
                <c:pt idx="26739">
                  <c:v>0.29634899999999997</c:v>
                </c:pt>
                <c:pt idx="26740">
                  <c:v>0.293159</c:v>
                </c:pt>
                <c:pt idx="26741">
                  <c:v>0.28712900000000002</c:v>
                </c:pt>
                <c:pt idx="26742">
                  <c:v>0.29536899999999999</c:v>
                </c:pt>
                <c:pt idx="26743">
                  <c:v>0.29333500000000001</c:v>
                </c:pt>
                <c:pt idx="26744">
                  <c:v>0.29719099999999998</c:v>
                </c:pt>
                <c:pt idx="26745">
                  <c:v>0.29380600000000001</c:v>
                </c:pt>
                <c:pt idx="26746">
                  <c:v>0.290995</c:v>
                </c:pt>
                <c:pt idx="26747">
                  <c:v>0.29355700000000001</c:v>
                </c:pt>
                <c:pt idx="26748">
                  <c:v>0.29118899999999998</c:v>
                </c:pt>
                <c:pt idx="26749">
                  <c:v>0.288609</c:v>
                </c:pt>
                <c:pt idx="26750">
                  <c:v>0.29447200000000001</c:v>
                </c:pt>
                <c:pt idx="26751">
                  <c:v>0.28540900000000002</c:v>
                </c:pt>
                <c:pt idx="26752">
                  <c:v>0.30647600000000003</c:v>
                </c:pt>
                <c:pt idx="26753">
                  <c:v>0.28718500000000002</c:v>
                </c:pt>
                <c:pt idx="26754">
                  <c:v>0.298319</c:v>
                </c:pt>
                <c:pt idx="26755">
                  <c:v>0.28518700000000002</c:v>
                </c:pt>
                <c:pt idx="26756">
                  <c:v>0.29991000000000001</c:v>
                </c:pt>
                <c:pt idx="26757">
                  <c:v>0.301454</c:v>
                </c:pt>
                <c:pt idx="26758">
                  <c:v>0.29110599999999998</c:v>
                </c:pt>
                <c:pt idx="26759">
                  <c:v>0.29430600000000001</c:v>
                </c:pt>
                <c:pt idx="26760">
                  <c:v>0.28854400000000002</c:v>
                </c:pt>
                <c:pt idx="26761">
                  <c:v>0.299568</c:v>
                </c:pt>
                <c:pt idx="26762">
                  <c:v>0.28581600000000001</c:v>
                </c:pt>
                <c:pt idx="26763">
                  <c:v>0.29316799999999998</c:v>
                </c:pt>
                <c:pt idx="26764">
                  <c:v>0.29826399999999997</c:v>
                </c:pt>
                <c:pt idx="26765">
                  <c:v>0.28295799999999999</c:v>
                </c:pt>
                <c:pt idx="26766">
                  <c:v>0.29617399999999999</c:v>
                </c:pt>
                <c:pt idx="26767">
                  <c:v>0.28943200000000002</c:v>
                </c:pt>
                <c:pt idx="26768">
                  <c:v>0.29006999999999999</c:v>
                </c:pt>
                <c:pt idx="26769">
                  <c:v>0.29962299999999997</c:v>
                </c:pt>
                <c:pt idx="26770">
                  <c:v>0.28969099999999998</c:v>
                </c:pt>
                <c:pt idx="26771">
                  <c:v>0.290495</c:v>
                </c:pt>
                <c:pt idx="26772">
                  <c:v>0.28219100000000003</c:v>
                </c:pt>
                <c:pt idx="26773">
                  <c:v>0.28977399999999998</c:v>
                </c:pt>
                <c:pt idx="26774">
                  <c:v>0.29535099999999997</c:v>
                </c:pt>
                <c:pt idx="26775">
                  <c:v>0.29583100000000001</c:v>
                </c:pt>
                <c:pt idx="26776">
                  <c:v>0.289524</c:v>
                </c:pt>
                <c:pt idx="26777">
                  <c:v>0.30261900000000003</c:v>
                </c:pt>
                <c:pt idx="26778">
                  <c:v>0.29696</c:v>
                </c:pt>
                <c:pt idx="26779">
                  <c:v>0.27438600000000002</c:v>
                </c:pt>
                <c:pt idx="26780">
                  <c:v>0.29521199999999997</c:v>
                </c:pt>
                <c:pt idx="26781">
                  <c:v>0.30073299999999997</c:v>
                </c:pt>
                <c:pt idx="26782">
                  <c:v>0.29134599999999999</c:v>
                </c:pt>
                <c:pt idx="26783">
                  <c:v>0.29338999999999998</c:v>
                </c:pt>
                <c:pt idx="26784">
                  <c:v>0.29524899999999998</c:v>
                </c:pt>
                <c:pt idx="26785">
                  <c:v>0.28736</c:v>
                </c:pt>
                <c:pt idx="26786">
                  <c:v>0.29142000000000001</c:v>
                </c:pt>
                <c:pt idx="26787">
                  <c:v>0.29640499999999997</c:v>
                </c:pt>
                <c:pt idx="26788">
                  <c:v>0.299124</c:v>
                </c:pt>
                <c:pt idx="26789">
                  <c:v>0.29534100000000002</c:v>
                </c:pt>
                <c:pt idx="26790">
                  <c:v>0.28567700000000001</c:v>
                </c:pt>
                <c:pt idx="26791">
                  <c:v>0.29311300000000001</c:v>
                </c:pt>
                <c:pt idx="26792">
                  <c:v>0.28937600000000002</c:v>
                </c:pt>
                <c:pt idx="26793">
                  <c:v>0.297931</c:v>
                </c:pt>
                <c:pt idx="26794">
                  <c:v>0.28934900000000002</c:v>
                </c:pt>
                <c:pt idx="26795">
                  <c:v>0.28653699999999999</c:v>
                </c:pt>
                <c:pt idx="26796">
                  <c:v>0.29596099999999997</c:v>
                </c:pt>
                <c:pt idx="26797">
                  <c:v>0.291078</c:v>
                </c:pt>
                <c:pt idx="26798">
                  <c:v>0.29933599999999999</c:v>
                </c:pt>
                <c:pt idx="26799">
                  <c:v>0.29322399999999998</c:v>
                </c:pt>
                <c:pt idx="26800">
                  <c:v>0.299817</c:v>
                </c:pt>
                <c:pt idx="26801">
                  <c:v>0.29464800000000002</c:v>
                </c:pt>
                <c:pt idx="26802">
                  <c:v>0.297875</c:v>
                </c:pt>
                <c:pt idx="26803">
                  <c:v>0.2913</c:v>
                </c:pt>
                <c:pt idx="26804">
                  <c:v>0.30042799999999997</c:v>
                </c:pt>
                <c:pt idx="26805">
                  <c:v>0.29573899999999997</c:v>
                </c:pt>
                <c:pt idx="26806">
                  <c:v>0.30390499999999998</c:v>
                </c:pt>
                <c:pt idx="26807">
                  <c:v>0.29365799999999997</c:v>
                </c:pt>
                <c:pt idx="26808">
                  <c:v>0.28455799999999998</c:v>
                </c:pt>
                <c:pt idx="26809">
                  <c:v>0.28871999999999998</c:v>
                </c:pt>
                <c:pt idx="26810">
                  <c:v>0.29591499999999998</c:v>
                </c:pt>
                <c:pt idx="26811">
                  <c:v>0.30259200000000003</c:v>
                </c:pt>
                <c:pt idx="26812">
                  <c:v>0.29215099999999999</c:v>
                </c:pt>
                <c:pt idx="26813">
                  <c:v>0.29402800000000001</c:v>
                </c:pt>
                <c:pt idx="26814">
                  <c:v>0.29575800000000002</c:v>
                </c:pt>
                <c:pt idx="26815">
                  <c:v>0.29251199999999999</c:v>
                </c:pt>
                <c:pt idx="26816">
                  <c:v>0.299346</c:v>
                </c:pt>
                <c:pt idx="26817">
                  <c:v>0.28791499999999998</c:v>
                </c:pt>
                <c:pt idx="26818">
                  <c:v>0.28817399999999999</c:v>
                </c:pt>
                <c:pt idx="26819">
                  <c:v>0.28539999999999999</c:v>
                </c:pt>
                <c:pt idx="26820">
                  <c:v>0.29910500000000001</c:v>
                </c:pt>
                <c:pt idx="26821">
                  <c:v>0.29070800000000002</c:v>
                </c:pt>
                <c:pt idx="26822">
                  <c:v>0.29282599999999998</c:v>
                </c:pt>
                <c:pt idx="26823">
                  <c:v>0.29832799999999998</c:v>
                </c:pt>
                <c:pt idx="26824">
                  <c:v>0.290412</c:v>
                </c:pt>
                <c:pt idx="26825">
                  <c:v>0.295462</c:v>
                </c:pt>
                <c:pt idx="26826">
                  <c:v>0.28769299999999998</c:v>
                </c:pt>
                <c:pt idx="26827">
                  <c:v>0.291078</c:v>
                </c:pt>
                <c:pt idx="26828">
                  <c:v>0.291827</c:v>
                </c:pt>
                <c:pt idx="26829">
                  <c:v>0.29252099999999998</c:v>
                </c:pt>
                <c:pt idx="26830">
                  <c:v>0.29039399999999999</c:v>
                </c:pt>
                <c:pt idx="26831">
                  <c:v>0.288165</c:v>
                </c:pt>
                <c:pt idx="26832">
                  <c:v>0.29467599999999999</c:v>
                </c:pt>
                <c:pt idx="26833">
                  <c:v>0.29166999999999998</c:v>
                </c:pt>
                <c:pt idx="26834">
                  <c:v>0.288914</c:v>
                </c:pt>
                <c:pt idx="26835">
                  <c:v>0.29642299999999999</c:v>
                </c:pt>
                <c:pt idx="26836">
                  <c:v>0.288526</c:v>
                </c:pt>
                <c:pt idx="26837">
                  <c:v>0.28825699999999999</c:v>
                </c:pt>
                <c:pt idx="26838">
                  <c:v>0.288165</c:v>
                </c:pt>
                <c:pt idx="26839">
                  <c:v>0.291356</c:v>
                </c:pt>
                <c:pt idx="26840">
                  <c:v>0.29204000000000002</c:v>
                </c:pt>
                <c:pt idx="26841">
                  <c:v>0.29268699999999997</c:v>
                </c:pt>
                <c:pt idx="26842">
                  <c:v>0.29229899999999998</c:v>
                </c:pt>
                <c:pt idx="26843">
                  <c:v>0.29294599999999998</c:v>
                </c:pt>
                <c:pt idx="26844">
                  <c:v>0.29630299999999998</c:v>
                </c:pt>
                <c:pt idx="26845">
                  <c:v>0.28785100000000002</c:v>
                </c:pt>
                <c:pt idx="26846">
                  <c:v>0.28910799999999998</c:v>
                </c:pt>
                <c:pt idx="26847">
                  <c:v>0.28242200000000001</c:v>
                </c:pt>
                <c:pt idx="26848">
                  <c:v>0.29117100000000001</c:v>
                </c:pt>
                <c:pt idx="26849">
                  <c:v>0.29585899999999998</c:v>
                </c:pt>
                <c:pt idx="26850">
                  <c:v>0.28585300000000002</c:v>
                </c:pt>
                <c:pt idx="26851">
                  <c:v>0.29437000000000002</c:v>
                </c:pt>
                <c:pt idx="26852">
                  <c:v>0.29246499999999997</c:v>
                </c:pt>
                <c:pt idx="26853">
                  <c:v>0.28932999999999998</c:v>
                </c:pt>
                <c:pt idx="26854">
                  <c:v>0.290551</c:v>
                </c:pt>
                <c:pt idx="26855">
                  <c:v>0.30139899999999997</c:v>
                </c:pt>
                <c:pt idx="26856">
                  <c:v>0.29159600000000002</c:v>
                </c:pt>
                <c:pt idx="26857">
                  <c:v>0.28886800000000001</c:v>
                </c:pt>
                <c:pt idx="26858">
                  <c:v>0.29357499999999997</c:v>
                </c:pt>
                <c:pt idx="26859">
                  <c:v>0.29631200000000002</c:v>
                </c:pt>
                <c:pt idx="26860">
                  <c:v>0.29658099999999998</c:v>
                </c:pt>
                <c:pt idx="26861">
                  <c:v>0.30237900000000001</c:v>
                </c:pt>
                <c:pt idx="26862">
                  <c:v>0.30510700000000002</c:v>
                </c:pt>
                <c:pt idx="26863">
                  <c:v>0.28067399999999998</c:v>
                </c:pt>
                <c:pt idx="26864">
                  <c:v>0.29302</c:v>
                </c:pt>
                <c:pt idx="26865">
                  <c:v>0.29511900000000002</c:v>
                </c:pt>
                <c:pt idx="26866">
                  <c:v>0.29902200000000001</c:v>
                </c:pt>
                <c:pt idx="26867">
                  <c:v>0.28875699999999999</c:v>
                </c:pt>
                <c:pt idx="26868">
                  <c:v>0.288775</c:v>
                </c:pt>
                <c:pt idx="26869">
                  <c:v>0.29006999999999999</c:v>
                </c:pt>
                <c:pt idx="26870">
                  <c:v>0.29653400000000002</c:v>
                </c:pt>
                <c:pt idx="26871">
                  <c:v>0.28314299999999998</c:v>
                </c:pt>
                <c:pt idx="26872">
                  <c:v>0.30124200000000001</c:v>
                </c:pt>
                <c:pt idx="26873">
                  <c:v>0.29311300000000001</c:v>
                </c:pt>
                <c:pt idx="26874">
                  <c:v>0.29700599999999999</c:v>
                </c:pt>
                <c:pt idx="26875">
                  <c:v>0.29231699999999999</c:v>
                </c:pt>
                <c:pt idx="26876">
                  <c:v>0.29078199999999998</c:v>
                </c:pt>
                <c:pt idx="26877">
                  <c:v>0.28897899999999999</c:v>
                </c:pt>
                <c:pt idx="26878">
                  <c:v>0.29079100000000002</c:v>
                </c:pt>
                <c:pt idx="26879">
                  <c:v>0.29377799999999998</c:v>
                </c:pt>
                <c:pt idx="26880">
                  <c:v>0.295794</c:v>
                </c:pt>
                <c:pt idx="26881">
                  <c:v>0.28854400000000002</c:v>
                </c:pt>
                <c:pt idx="26882">
                  <c:v>0.29391699999999998</c:v>
                </c:pt>
                <c:pt idx="26883">
                  <c:v>0.29110599999999998</c:v>
                </c:pt>
                <c:pt idx="26884">
                  <c:v>0.28853499999999999</c:v>
                </c:pt>
                <c:pt idx="26885">
                  <c:v>0.29681200000000002</c:v>
                </c:pt>
                <c:pt idx="26886">
                  <c:v>0.29656199999999999</c:v>
                </c:pt>
                <c:pt idx="26887">
                  <c:v>0.28492800000000001</c:v>
                </c:pt>
                <c:pt idx="26888">
                  <c:v>0.295045</c:v>
                </c:pt>
                <c:pt idx="26889">
                  <c:v>0.29392600000000002</c:v>
                </c:pt>
                <c:pt idx="26890">
                  <c:v>0.288914</c:v>
                </c:pt>
                <c:pt idx="26891">
                  <c:v>0.29253899999999999</c:v>
                </c:pt>
                <c:pt idx="26892">
                  <c:v>0.29791200000000001</c:v>
                </c:pt>
                <c:pt idx="26893">
                  <c:v>0.287194</c:v>
                </c:pt>
                <c:pt idx="26894">
                  <c:v>0.29434300000000002</c:v>
                </c:pt>
                <c:pt idx="26895">
                  <c:v>0.29821700000000001</c:v>
                </c:pt>
                <c:pt idx="26896">
                  <c:v>0.287379</c:v>
                </c:pt>
                <c:pt idx="26897">
                  <c:v>0.28295799999999999</c:v>
                </c:pt>
                <c:pt idx="26898">
                  <c:v>0.28947800000000001</c:v>
                </c:pt>
                <c:pt idx="26899">
                  <c:v>0.29224299999999998</c:v>
                </c:pt>
                <c:pt idx="26900">
                  <c:v>0.29321399999999997</c:v>
                </c:pt>
                <c:pt idx="26901">
                  <c:v>0.292188</c:v>
                </c:pt>
                <c:pt idx="26902">
                  <c:v>0.28937600000000002</c:v>
                </c:pt>
                <c:pt idx="26903">
                  <c:v>0.29209499999999999</c:v>
                </c:pt>
                <c:pt idx="26904">
                  <c:v>0.29352</c:v>
                </c:pt>
                <c:pt idx="26905">
                  <c:v>0.29786600000000002</c:v>
                </c:pt>
                <c:pt idx="26906">
                  <c:v>0.29680299999999998</c:v>
                </c:pt>
                <c:pt idx="26907">
                  <c:v>0.28360600000000002</c:v>
                </c:pt>
                <c:pt idx="26908">
                  <c:v>0.28793400000000002</c:v>
                </c:pt>
                <c:pt idx="26909">
                  <c:v>0.287906</c:v>
                </c:pt>
                <c:pt idx="26910">
                  <c:v>0.29647000000000001</c:v>
                </c:pt>
                <c:pt idx="26911">
                  <c:v>0.29349199999999998</c:v>
                </c:pt>
                <c:pt idx="26912">
                  <c:v>0.29487000000000002</c:v>
                </c:pt>
                <c:pt idx="26913">
                  <c:v>0.29589599999999999</c:v>
                </c:pt>
                <c:pt idx="26914">
                  <c:v>0.29572100000000001</c:v>
                </c:pt>
                <c:pt idx="26915">
                  <c:v>0.29419499999999998</c:v>
                </c:pt>
                <c:pt idx="26916">
                  <c:v>0.28967199999999999</c:v>
                </c:pt>
                <c:pt idx="26917">
                  <c:v>0.285381</c:v>
                </c:pt>
                <c:pt idx="26918">
                  <c:v>0.29036600000000001</c:v>
                </c:pt>
                <c:pt idx="26919">
                  <c:v>0.29769000000000001</c:v>
                </c:pt>
                <c:pt idx="26920">
                  <c:v>0.29260399999999998</c:v>
                </c:pt>
                <c:pt idx="26921">
                  <c:v>0.29298299999999999</c:v>
                </c:pt>
                <c:pt idx="26922">
                  <c:v>0.28866399999999998</c:v>
                </c:pt>
                <c:pt idx="26923">
                  <c:v>0.29749599999999998</c:v>
                </c:pt>
                <c:pt idx="26924">
                  <c:v>0.29793999999999998</c:v>
                </c:pt>
                <c:pt idx="26925">
                  <c:v>0.29247499999999998</c:v>
                </c:pt>
                <c:pt idx="26926">
                  <c:v>0.296211</c:v>
                </c:pt>
                <c:pt idx="26927">
                  <c:v>0.29573899999999997</c:v>
                </c:pt>
                <c:pt idx="26928">
                  <c:v>0.29439799999999999</c:v>
                </c:pt>
                <c:pt idx="26929">
                  <c:v>0.29082799999999998</c:v>
                </c:pt>
                <c:pt idx="26930">
                  <c:v>0.298846</c:v>
                </c:pt>
                <c:pt idx="26931">
                  <c:v>0.28889599999999999</c:v>
                </c:pt>
                <c:pt idx="26932">
                  <c:v>0.29023700000000002</c:v>
                </c:pt>
                <c:pt idx="26933">
                  <c:v>0.29602600000000001</c:v>
                </c:pt>
                <c:pt idx="26934">
                  <c:v>0.29260399999999998</c:v>
                </c:pt>
                <c:pt idx="26935">
                  <c:v>0.28359699999999999</c:v>
                </c:pt>
                <c:pt idx="26936">
                  <c:v>0.29519299999999998</c:v>
                </c:pt>
                <c:pt idx="26937">
                  <c:v>0.29007899999999998</c:v>
                </c:pt>
                <c:pt idx="26938">
                  <c:v>0.29516599999999998</c:v>
                </c:pt>
                <c:pt idx="26939">
                  <c:v>0.28889599999999999</c:v>
                </c:pt>
                <c:pt idx="26940">
                  <c:v>0.29123500000000002</c:v>
                </c:pt>
                <c:pt idx="26941">
                  <c:v>0.28847899999999999</c:v>
                </c:pt>
                <c:pt idx="26942">
                  <c:v>0.282607</c:v>
                </c:pt>
                <c:pt idx="26943">
                  <c:v>0.29092099999999999</c:v>
                </c:pt>
                <c:pt idx="26944">
                  <c:v>0.29622900000000002</c:v>
                </c:pt>
                <c:pt idx="26945">
                  <c:v>0.29371399999999998</c:v>
                </c:pt>
                <c:pt idx="26946">
                  <c:v>0.28669499999999998</c:v>
                </c:pt>
                <c:pt idx="26947">
                  <c:v>0.29264099999999998</c:v>
                </c:pt>
                <c:pt idx="26948">
                  <c:v>0.29761599999999999</c:v>
                </c:pt>
                <c:pt idx="26949">
                  <c:v>0.28932099999999999</c:v>
                </c:pt>
                <c:pt idx="26950">
                  <c:v>0.29808800000000002</c:v>
                </c:pt>
                <c:pt idx="26951">
                  <c:v>0.28922900000000001</c:v>
                </c:pt>
                <c:pt idx="26952">
                  <c:v>0.29627500000000001</c:v>
                </c:pt>
                <c:pt idx="26953">
                  <c:v>0.286713</c:v>
                </c:pt>
                <c:pt idx="26954">
                  <c:v>0.28571400000000002</c:v>
                </c:pt>
                <c:pt idx="26955">
                  <c:v>0.289219</c:v>
                </c:pt>
                <c:pt idx="26956">
                  <c:v>0.285742</c:v>
                </c:pt>
                <c:pt idx="26957">
                  <c:v>0.29198400000000002</c:v>
                </c:pt>
                <c:pt idx="26958">
                  <c:v>0.28660200000000002</c:v>
                </c:pt>
                <c:pt idx="26959">
                  <c:v>0.28050799999999998</c:v>
                </c:pt>
                <c:pt idx="26960">
                  <c:v>0.29013499999999998</c:v>
                </c:pt>
                <c:pt idx="26961">
                  <c:v>0.29931799999999997</c:v>
                </c:pt>
                <c:pt idx="26962">
                  <c:v>0.29819000000000001</c:v>
                </c:pt>
                <c:pt idx="26963">
                  <c:v>0.28876600000000002</c:v>
                </c:pt>
                <c:pt idx="26964">
                  <c:v>0.29495300000000002</c:v>
                </c:pt>
                <c:pt idx="26965">
                  <c:v>0.29397299999999998</c:v>
                </c:pt>
                <c:pt idx="26966">
                  <c:v>0.29605300000000001</c:v>
                </c:pt>
                <c:pt idx="26967">
                  <c:v>0.28779500000000002</c:v>
                </c:pt>
                <c:pt idx="26968">
                  <c:v>0.29747800000000002</c:v>
                </c:pt>
                <c:pt idx="26969">
                  <c:v>0.28394799999999998</c:v>
                </c:pt>
                <c:pt idx="26970">
                  <c:v>0.28642600000000001</c:v>
                </c:pt>
                <c:pt idx="26971">
                  <c:v>0.29118899999999998</c:v>
                </c:pt>
                <c:pt idx="26972">
                  <c:v>0.29710799999999998</c:v>
                </c:pt>
                <c:pt idx="26973">
                  <c:v>0.295406</c:v>
                </c:pt>
                <c:pt idx="26974">
                  <c:v>0.301676</c:v>
                </c:pt>
                <c:pt idx="26975">
                  <c:v>0.29383399999999998</c:v>
                </c:pt>
                <c:pt idx="26976">
                  <c:v>0.289302</c:v>
                </c:pt>
                <c:pt idx="26977">
                  <c:v>0.28672199999999998</c:v>
                </c:pt>
                <c:pt idx="26978">
                  <c:v>0.28164499999999998</c:v>
                </c:pt>
                <c:pt idx="26979">
                  <c:v>0.29088399999999998</c:v>
                </c:pt>
                <c:pt idx="26980">
                  <c:v>0.29590499999999997</c:v>
                </c:pt>
                <c:pt idx="26981">
                  <c:v>0.30610599999999999</c:v>
                </c:pt>
                <c:pt idx="26982">
                  <c:v>0.29547099999999998</c:v>
                </c:pt>
                <c:pt idx="26983">
                  <c:v>0.29692299999999999</c:v>
                </c:pt>
                <c:pt idx="26984">
                  <c:v>0.28832200000000002</c:v>
                </c:pt>
                <c:pt idx="26985">
                  <c:v>0.29079100000000002</c:v>
                </c:pt>
                <c:pt idx="26986">
                  <c:v>0.29154000000000002</c:v>
                </c:pt>
                <c:pt idx="26987">
                  <c:v>0.278418</c:v>
                </c:pt>
                <c:pt idx="26988">
                  <c:v>0.29361199999999998</c:v>
                </c:pt>
                <c:pt idx="26989">
                  <c:v>0.28998699999999999</c:v>
                </c:pt>
                <c:pt idx="26990">
                  <c:v>0.29701499999999997</c:v>
                </c:pt>
                <c:pt idx="26991">
                  <c:v>0.28427200000000002</c:v>
                </c:pt>
                <c:pt idx="26992">
                  <c:v>0.293325</c:v>
                </c:pt>
                <c:pt idx="26993">
                  <c:v>0.29376000000000002</c:v>
                </c:pt>
                <c:pt idx="26994">
                  <c:v>0.29083799999999999</c:v>
                </c:pt>
                <c:pt idx="26995">
                  <c:v>0.28581600000000001</c:v>
                </c:pt>
                <c:pt idx="26996">
                  <c:v>0.28064600000000001</c:v>
                </c:pt>
                <c:pt idx="26997">
                  <c:v>0.300483</c:v>
                </c:pt>
                <c:pt idx="26998">
                  <c:v>0.29589599999999999</c:v>
                </c:pt>
                <c:pt idx="26999">
                  <c:v>0.28028599999999998</c:v>
                </c:pt>
                <c:pt idx="27000">
                  <c:v>0.29240100000000002</c:v>
                </c:pt>
                <c:pt idx="27001">
                  <c:v>0.29239100000000001</c:v>
                </c:pt>
                <c:pt idx="27002">
                  <c:v>0.28956100000000001</c:v>
                </c:pt>
                <c:pt idx="27003">
                  <c:v>0.29256700000000002</c:v>
                </c:pt>
                <c:pt idx="27004">
                  <c:v>0.29433300000000001</c:v>
                </c:pt>
                <c:pt idx="27005">
                  <c:v>0.283495</c:v>
                </c:pt>
                <c:pt idx="27006">
                  <c:v>0.29158699999999999</c:v>
                </c:pt>
                <c:pt idx="27007">
                  <c:v>0.28638000000000002</c:v>
                </c:pt>
                <c:pt idx="27008">
                  <c:v>0.29926199999999997</c:v>
                </c:pt>
                <c:pt idx="27009">
                  <c:v>0.29291800000000001</c:v>
                </c:pt>
                <c:pt idx="27010">
                  <c:v>0.29375099999999998</c:v>
                </c:pt>
                <c:pt idx="27011">
                  <c:v>0.29917899999999997</c:v>
                </c:pt>
                <c:pt idx="27012">
                  <c:v>0.29793999999999998</c:v>
                </c:pt>
                <c:pt idx="27013">
                  <c:v>0.28142299999999998</c:v>
                </c:pt>
                <c:pt idx="27014">
                  <c:v>0.296987</c:v>
                </c:pt>
                <c:pt idx="27015">
                  <c:v>0.29292800000000002</c:v>
                </c:pt>
                <c:pt idx="27016">
                  <c:v>0.28718500000000002</c:v>
                </c:pt>
                <c:pt idx="27017">
                  <c:v>0.28462300000000001</c:v>
                </c:pt>
                <c:pt idx="27018">
                  <c:v>0.29184599999999999</c:v>
                </c:pt>
                <c:pt idx="27019">
                  <c:v>0.29856899999999997</c:v>
                </c:pt>
                <c:pt idx="27020">
                  <c:v>0.29037499999999999</c:v>
                </c:pt>
                <c:pt idx="27021">
                  <c:v>0.29025499999999999</c:v>
                </c:pt>
                <c:pt idx="27022">
                  <c:v>0.286325</c:v>
                </c:pt>
                <c:pt idx="27023">
                  <c:v>0.284827</c:v>
                </c:pt>
                <c:pt idx="27024">
                  <c:v>0.29806899999999997</c:v>
                </c:pt>
                <c:pt idx="27025">
                  <c:v>0.294296</c:v>
                </c:pt>
                <c:pt idx="27026">
                  <c:v>0.29916999999999999</c:v>
                </c:pt>
                <c:pt idx="27027">
                  <c:v>0.294296</c:v>
                </c:pt>
                <c:pt idx="27028">
                  <c:v>0.28784100000000001</c:v>
                </c:pt>
                <c:pt idx="27029">
                  <c:v>0.296377</c:v>
                </c:pt>
                <c:pt idx="27030">
                  <c:v>0.292798</c:v>
                </c:pt>
                <c:pt idx="27031">
                  <c:v>0.30255500000000002</c:v>
                </c:pt>
                <c:pt idx="27032">
                  <c:v>0.28739700000000001</c:v>
                </c:pt>
                <c:pt idx="27033">
                  <c:v>0.288045</c:v>
                </c:pt>
                <c:pt idx="27034">
                  <c:v>0.286269</c:v>
                </c:pt>
                <c:pt idx="27035">
                  <c:v>0.28134900000000002</c:v>
                </c:pt>
                <c:pt idx="27036">
                  <c:v>0.29020899999999999</c:v>
                </c:pt>
                <c:pt idx="27037">
                  <c:v>0.299817</c:v>
                </c:pt>
                <c:pt idx="27038">
                  <c:v>0.28820200000000001</c:v>
                </c:pt>
                <c:pt idx="27039">
                  <c:v>0.288609</c:v>
                </c:pt>
                <c:pt idx="27040">
                  <c:v>0.29078199999999998</c:v>
                </c:pt>
                <c:pt idx="27041">
                  <c:v>0.28864600000000001</c:v>
                </c:pt>
                <c:pt idx="27042">
                  <c:v>0.28085900000000003</c:v>
                </c:pt>
                <c:pt idx="27043">
                  <c:v>0.29396299999999997</c:v>
                </c:pt>
                <c:pt idx="27044">
                  <c:v>0.29723699999999997</c:v>
                </c:pt>
                <c:pt idx="27045">
                  <c:v>0.28894199999999998</c:v>
                </c:pt>
                <c:pt idx="27046">
                  <c:v>0.29089300000000001</c:v>
                </c:pt>
                <c:pt idx="27047">
                  <c:v>0.29153099999999998</c:v>
                </c:pt>
                <c:pt idx="27048">
                  <c:v>0.295489</c:v>
                </c:pt>
                <c:pt idx="27049">
                  <c:v>0.29483300000000001</c:v>
                </c:pt>
                <c:pt idx="27050">
                  <c:v>0.29444399999999998</c:v>
                </c:pt>
                <c:pt idx="27051">
                  <c:v>0.27965699999999999</c:v>
                </c:pt>
                <c:pt idx="27052">
                  <c:v>0.28598200000000001</c:v>
                </c:pt>
                <c:pt idx="27053">
                  <c:v>0.28775800000000001</c:v>
                </c:pt>
                <c:pt idx="27054">
                  <c:v>0.293769</c:v>
                </c:pt>
                <c:pt idx="27055">
                  <c:v>0.287379</c:v>
                </c:pt>
                <c:pt idx="27056">
                  <c:v>0.29548000000000002</c:v>
                </c:pt>
                <c:pt idx="27057">
                  <c:v>0.28712900000000002</c:v>
                </c:pt>
                <c:pt idx="27058">
                  <c:v>0.29267799999999999</c:v>
                </c:pt>
                <c:pt idx="27059">
                  <c:v>0.29633100000000001</c:v>
                </c:pt>
                <c:pt idx="27060">
                  <c:v>0.28827599999999998</c:v>
                </c:pt>
                <c:pt idx="27061">
                  <c:v>0.29393599999999998</c:v>
                </c:pt>
                <c:pt idx="27062">
                  <c:v>0.29558200000000001</c:v>
                </c:pt>
                <c:pt idx="27063">
                  <c:v>0.290551</c:v>
                </c:pt>
                <c:pt idx="27064">
                  <c:v>0.293686</c:v>
                </c:pt>
                <c:pt idx="27065">
                  <c:v>0.30095499999999997</c:v>
                </c:pt>
                <c:pt idx="27066">
                  <c:v>0.28176499999999999</c:v>
                </c:pt>
                <c:pt idx="27067">
                  <c:v>0.287055</c:v>
                </c:pt>
                <c:pt idx="27068">
                  <c:v>0.30018699999999998</c:v>
                </c:pt>
                <c:pt idx="27069">
                  <c:v>0.292049</c:v>
                </c:pt>
                <c:pt idx="27070">
                  <c:v>0.28284700000000002</c:v>
                </c:pt>
                <c:pt idx="27071">
                  <c:v>0.29485099999999997</c:v>
                </c:pt>
                <c:pt idx="27072">
                  <c:v>0.28722199999999998</c:v>
                </c:pt>
                <c:pt idx="27073">
                  <c:v>0.28987600000000002</c:v>
                </c:pt>
                <c:pt idx="27074">
                  <c:v>0.30420999999999998</c:v>
                </c:pt>
                <c:pt idx="27075">
                  <c:v>0.29233599999999998</c:v>
                </c:pt>
                <c:pt idx="27076">
                  <c:v>0.29043099999999999</c:v>
                </c:pt>
                <c:pt idx="27077">
                  <c:v>0.29449999999999998</c:v>
                </c:pt>
                <c:pt idx="27078">
                  <c:v>0.29522100000000001</c:v>
                </c:pt>
                <c:pt idx="27079">
                  <c:v>0.28860000000000002</c:v>
                </c:pt>
                <c:pt idx="27080">
                  <c:v>0.29111500000000001</c:v>
                </c:pt>
                <c:pt idx="27081">
                  <c:v>0.29797699999999999</c:v>
                </c:pt>
                <c:pt idx="27082">
                  <c:v>0.29317700000000002</c:v>
                </c:pt>
                <c:pt idx="27083">
                  <c:v>0.29064299999999998</c:v>
                </c:pt>
                <c:pt idx="27084">
                  <c:v>0.29983599999999999</c:v>
                </c:pt>
                <c:pt idx="27085">
                  <c:v>0.28801700000000002</c:v>
                </c:pt>
                <c:pt idx="27086">
                  <c:v>0.29339900000000002</c:v>
                </c:pt>
                <c:pt idx="27087">
                  <c:v>0.29302</c:v>
                </c:pt>
                <c:pt idx="27088">
                  <c:v>0.28858099999999998</c:v>
                </c:pt>
                <c:pt idx="27089">
                  <c:v>0.29011599999999999</c:v>
                </c:pt>
                <c:pt idx="27090">
                  <c:v>0.28290300000000002</c:v>
                </c:pt>
                <c:pt idx="27091">
                  <c:v>0.299346</c:v>
                </c:pt>
                <c:pt idx="27092">
                  <c:v>0.28868300000000002</c:v>
                </c:pt>
                <c:pt idx="27093">
                  <c:v>0.29334399999999999</c:v>
                </c:pt>
                <c:pt idx="27094">
                  <c:v>0.29365799999999997</c:v>
                </c:pt>
                <c:pt idx="27095">
                  <c:v>0.28692600000000001</c:v>
                </c:pt>
                <c:pt idx="27096">
                  <c:v>0.28509499999999999</c:v>
                </c:pt>
                <c:pt idx="27097">
                  <c:v>0.294269</c:v>
                </c:pt>
                <c:pt idx="27098">
                  <c:v>0.29910500000000001</c:v>
                </c:pt>
                <c:pt idx="27099">
                  <c:v>0.28964499999999999</c:v>
                </c:pt>
                <c:pt idx="27100">
                  <c:v>0.28611199999999998</c:v>
                </c:pt>
                <c:pt idx="27101">
                  <c:v>0.29424099999999997</c:v>
                </c:pt>
                <c:pt idx="27102">
                  <c:v>0.29416700000000001</c:v>
                </c:pt>
                <c:pt idx="27103">
                  <c:v>0.287157</c:v>
                </c:pt>
                <c:pt idx="27104">
                  <c:v>0.28967199999999999</c:v>
                </c:pt>
                <c:pt idx="27105">
                  <c:v>0.28456799999999999</c:v>
                </c:pt>
                <c:pt idx="27106">
                  <c:v>0.29487000000000002</c:v>
                </c:pt>
                <c:pt idx="27107">
                  <c:v>0.29463899999999998</c:v>
                </c:pt>
                <c:pt idx="27108">
                  <c:v>0.29582199999999997</c:v>
                </c:pt>
                <c:pt idx="27109">
                  <c:v>0.28958899999999999</c:v>
                </c:pt>
                <c:pt idx="27110">
                  <c:v>0.28643600000000002</c:v>
                </c:pt>
                <c:pt idx="27111">
                  <c:v>0.30043700000000001</c:v>
                </c:pt>
                <c:pt idx="27112">
                  <c:v>0.28497400000000001</c:v>
                </c:pt>
                <c:pt idx="27113">
                  <c:v>0.296599</c:v>
                </c:pt>
                <c:pt idx="27114">
                  <c:v>0.29474899999999998</c:v>
                </c:pt>
                <c:pt idx="27115">
                  <c:v>0.29449999999999998</c:v>
                </c:pt>
                <c:pt idx="27116">
                  <c:v>0.30064000000000002</c:v>
                </c:pt>
                <c:pt idx="27117">
                  <c:v>0.29810599999999998</c:v>
                </c:pt>
                <c:pt idx="27118">
                  <c:v>0.28903400000000001</c:v>
                </c:pt>
                <c:pt idx="27119">
                  <c:v>0.28956100000000001</c:v>
                </c:pt>
                <c:pt idx="27120">
                  <c:v>0.28552</c:v>
                </c:pt>
                <c:pt idx="27121">
                  <c:v>0.291522</c:v>
                </c:pt>
                <c:pt idx="27122">
                  <c:v>0.28904400000000002</c:v>
                </c:pt>
                <c:pt idx="27123">
                  <c:v>0.28326400000000002</c:v>
                </c:pt>
                <c:pt idx="27124">
                  <c:v>0.29527700000000001</c:v>
                </c:pt>
                <c:pt idx="27125">
                  <c:v>0.28597299999999998</c:v>
                </c:pt>
                <c:pt idx="27126">
                  <c:v>0.30582799999999999</c:v>
                </c:pt>
                <c:pt idx="27127">
                  <c:v>0.29689500000000002</c:v>
                </c:pt>
                <c:pt idx="27128">
                  <c:v>0.29034700000000002</c:v>
                </c:pt>
                <c:pt idx="27129">
                  <c:v>0.29907699999999998</c:v>
                </c:pt>
                <c:pt idx="27130">
                  <c:v>0.29855999999999999</c:v>
                </c:pt>
                <c:pt idx="27131">
                  <c:v>0.29563699999999998</c:v>
                </c:pt>
                <c:pt idx="27132">
                  <c:v>0.30099199999999998</c:v>
                </c:pt>
                <c:pt idx="27133">
                  <c:v>0.28755500000000001</c:v>
                </c:pt>
                <c:pt idx="27134">
                  <c:v>0.28878500000000001</c:v>
                </c:pt>
                <c:pt idx="27135">
                  <c:v>0.29361199999999998</c:v>
                </c:pt>
                <c:pt idx="27136">
                  <c:v>0.28908099999999998</c:v>
                </c:pt>
                <c:pt idx="27137">
                  <c:v>0.28786899999999999</c:v>
                </c:pt>
                <c:pt idx="27138">
                  <c:v>0.29697800000000002</c:v>
                </c:pt>
                <c:pt idx="27139">
                  <c:v>0.29206799999999999</c:v>
                </c:pt>
                <c:pt idx="27140">
                  <c:v>0.287157</c:v>
                </c:pt>
                <c:pt idx="27141">
                  <c:v>0.29483300000000001</c:v>
                </c:pt>
                <c:pt idx="27142">
                  <c:v>0.29810599999999998</c:v>
                </c:pt>
                <c:pt idx="27143">
                  <c:v>0.29733900000000002</c:v>
                </c:pt>
                <c:pt idx="27144">
                  <c:v>0.29095799999999999</c:v>
                </c:pt>
                <c:pt idx="27145">
                  <c:v>0.28293099999999999</c:v>
                </c:pt>
                <c:pt idx="27146">
                  <c:v>0.29206799999999999</c:v>
                </c:pt>
                <c:pt idx="27147">
                  <c:v>0.28798000000000001</c:v>
                </c:pt>
                <c:pt idx="27148">
                  <c:v>0.29678399999999999</c:v>
                </c:pt>
                <c:pt idx="27149">
                  <c:v>0.287379</c:v>
                </c:pt>
                <c:pt idx="27150">
                  <c:v>0.29030099999999998</c:v>
                </c:pt>
                <c:pt idx="27151">
                  <c:v>0.28789700000000001</c:v>
                </c:pt>
                <c:pt idx="27152">
                  <c:v>0.29826399999999997</c:v>
                </c:pt>
                <c:pt idx="27153">
                  <c:v>0.28182099999999999</c:v>
                </c:pt>
                <c:pt idx="27154">
                  <c:v>0.29913299999999998</c:v>
                </c:pt>
                <c:pt idx="27155">
                  <c:v>0.298597</c:v>
                </c:pt>
                <c:pt idx="27156">
                  <c:v>0.29858699999999999</c:v>
                </c:pt>
                <c:pt idx="27157">
                  <c:v>0.29476799999999997</c:v>
                </c:pt>
                <c:pt idx="27158">
                  <c:v>0.28868300000000002</c:v>
                </c:pt>
                <c:pt idx="27159">
                  <c:v>0.28032299999999999</c:v>
                </c:pt>
                <c:pt idx="27160">
                  <c:v>0.29795899999999997</c:v>
                </c:pt>
                <c:pt idx="27161">
                  <c:v>0.29864299999999999</c:v>
                </c:pt>
                <c:pt idx="27162">
                  <c:v>0.29633100000000001</c:v>
                </c:pt>
                <c:pt idx="27163">
                  <c:v>0.283634</c:v>
                </c:pt>
                <c:pt idx="27164">
                  <c:v>0.29520299999999999</c:v>
                </c:pt>
                <c:pt idx="27165">
                  <c:v>0.28885899999999998</c:v>
                </c:pt>
                <c:pt idx="27166">
                  <c:v>0.29229899999999998</c:v>
                </c:pt>
                <c:pt idx="27167">
                  <c:v>0.29483300000000001</c:v>
                </c:pt>
                <c:pt idx="27168">
                  <c:v>0.29841200000000001</c:v>
                </c:pt>
                <c:pt idx="27169">
                  <c:v>0.28752699999999998</c:v>
                </c:pt>
                <c:pt idx="27170">
                  <c:v>0.28614000000000001</c:v>
                </c:pt>
                <c:pt idx="27171">
                  <c:v>0.29979</c:v>
                </c:pt>
                <c:pt idx="27172">
                  <c:v>0.29005199999999998</c:v>
                </c:pt>
                <c:pt idx="27173">
                  <c:v>0.29700599999999999</c:v>
                </c:pt>
                <c:pt idx="27174">
                  <c:v>0.29409299999999999</c:v>
                </c:pt>
                <c:pt idx="27175">
                  <c:v>0.29459200000000002</c:v>
                </c:pt>
                <c:pt idx="27176">
                  <c:v>0.28629700000000002</c:v>
                </c:pt>
                <c:pt idx="27177">
                  <c:v>0.28629700000000002</c:v>
                </c:pt>
                <c:pt idx="27178">
                  <c:v>0.30249900000000002</c:v>
                </c:pt>
                <c:pt idx="27179">
                  <c:v>0.28428999999999999</c:v>
                </c:pt>
                <c:pt idx="27180">
                  <c:v>0.284022</c:v>
                </c:pt>
                <c:pt idx="27181">
                  <c:v>0.28161700000000001</c:v>
                </c:pt>
                <c:pt idx="27182">
                  <c:v>0.29162399999999999</c:v>
                </c:pt>
                <c:pt idx="27183">
                  <c:v>0.28937600000000002</c:v>
                </c:pt>
                <c:pt idx="27184">
                  <c:v>0.28628799999999999</c:v>
                </c:pt>
                <c:pt idx="27185">
                  <c:v>0.284188</c:v>
                </c:pt>
                <c:pt idx="27186">
                  <c:v>0.28554800000000002</c:v>
                </c:pt>
                <c:pt idx="27187">
                  <c:v>0.299956</c:v>
                </c:pt>
                <c:pt idx="27188">
                  <c:v>0.29013499999999998</c:v>
                </c:pt>
                <c:pt idx="27189">
                  <c:v>0.28985699999999998</c:v>
                </c:pt>
                <c:pt idx="27190">
                  <c:v>0.29767199999999999</c:v>
                </c:pt>
                <c:pt idx="27191">
                  <c:v>0.293908</c:v>
                </c:pt>
                <c:pt idx="27192">
                  <c:v>0.29922500000000002</c:v>
                </c:pt>
                <c:pt idx="27193">
                  <c:v>0.292937</c:v>
                </c:pt>
                <c:pt idx="27194">
                  <c:v>0.29120800000000002</c:v>
                </c:pt>
                <c:pt idx="27195">
                  <c:v>0.30263800000000002</c:v>
                </c:pt>
                <c:pt idx="27196">
                  <c:v>0.28849799999999998</c:v>
                </c:pt>
                <c:pt idx="27197">
                  <c:v>0.29580400000000001</c:v>
                </c:pt>
                <c:pt idx="27198">
                  <c:v>0.29502699999999998</c:v>
                </c:pt>
                <c:pt idx="27199">
                  <c:v>0.27838099999999999</c:v>
                </c:pt>
                <c:pt idx="27200">
                  <c:v>0.28955199999999998</c:v>
                </c:pt>
                <c:pt idx="27201">
                  <c:v>0.287582</c:v>
                </c:pt>
                <c:pt idx="27202">
                  <c:v>0.28387400000000002</c:v>
                </c:pt>
                <c:pt idx="27203">
                  <c:v>0.29064299999999998</c:v>
                </c:pt>
                <c:pt idx="27204">
                  <c:v>0.28791499999999998</c:v>
                </c:pt>
                <c:pt idx="27205">
                  <c:v>0.28494700000000001</c:v>
                </c:pt>
                <c:pt idx="27206">
                  <c:v>0.28745300000000001</c:v>
                </c:pt>
                <c:pt idx="27207">
                  <c:v>0.29916100000000001</c:v>
                </c:pt>
                <c:pt idx="27208">
                  <c:v>0.29843900000000001</c:v>
                </c:pt>
                <c:pt idx="27209">
                  <c:v>0.29702400000000001</c:v>
                </c:pt>
                <c:pt idx="27210">
                  <c:v>0.28975600000000001</c:v>
                </c:pt>
                <c:pt idx="27211">
                  <c:v>0.28744399999999998</c:v>
                </c:pt>
                <c:pt idx="27212">
                  <c:v>0.28190399999999999</c:v>
                </c:pt>
                <c:pt idx="27213">
                  <c:v>0.29536000000000001</c:v>
                </c:pt>
                <c:pt idx="27214">
                  <c:v>0.29520299999999999</c:v>
                </c:pt>
                <c:pt idx="27215">
                  <c:v>0.28970899999999999</c:v>
                </c:pt>
                <c:pt idx="27216">
                  <c:v>0.28778599999999999</c:v>
                </c:pt>
                <c:pt idx="27217">
                  <c:v>0.287999</c:v>
                </c:pt>
                <c:pt idx="27218">
                  <c:v>0.28623199999999999</c:v>
                </c:pt>
                <c:pt idx="27219">
                  <c:v>0.29506399999999999</c:v>
                </c:pt>
                <c:pt idx="27220">
                  <c:v>0.29962299999999997</c:v>
                </c:pt>
                <c:pt idx="27221">
                  <c:v>0.28629700000000002</c:v>
                </c:pt>
                <c:pt idx="27222">
                  <c:v>0.29439799999999999</c:v>
                </c:pt>
                <c:pt idx="27223">
                  <c:v>0.29413899999999998</c:v>
                </c:pt>
                <c:pt idx="27224">
                  <c:v>0.29393599999999998</c:v>
                </c:pt>
                <c:pt idx="27225">
                  <c:v>0.28814699999999999</c:v>
                </c:pt>
                <c:pt idx="27226">
                  <c:v>0.28675</c:v>
                </c:pt>
                <c:pt idx="27227">
                  <c:v>0.29557299999999997</c:v>
                </c:pt>
                <c:pt idx="27228">
                  <c:v>0.293686</c:v>
                </c:pt>
                <c:pt idx="27229">
                  <c:v>0.29254799999999997</c:v>
                </c:pt>
                <c:pt idx="27230">
                  <c:v>0.28695399999999999</c:v>
                </c:pt>
                <c:pt idx="27231">
                  <c:v>0.29486000000000001</c:v>
                </c:pt>
                <c:pt idx="27232">
                  <c:v>0.29531400000000002</c:v>
                </c:pt>
                <c:pt idx="27233">
                  <c:v>0.287638</c:v>
                </c:pt>
                <c:pt idx="27234">
                  <c:v>0.29406500000000002</c:v>
                </c:pt>
                <c:pt idx="27235">
                  <c:v>0.27960099999999999</c:v>
                </c:pt>
                <c:pt idx="27236">
                  <c:v>0.29134599999999999</c:v>
                </c:pt>
                <c:pt idx="27237">
                  <c:v>0.28967199999999999</c:v>
                </c:pt>
                <c:pt idx="27238">
                  <c:v>0.29566500000000001</c:v>
                </c:pt>
                <c:pt idx="27239">
                  <c:v>0.29688599999999998</c:v>
                </c:pt>
                <c:pt idx="27240">
                  <c:v>0.293991</c:v>
                </c:pt>
                <c:pt idx="27241">
                  <c:v>0.28531699999999999</c:v>
                </c:pt>
                <c:pt idx="27242">
                  <c:v>0.28311599999999998</c:v>
                </c:pt>
                <c:pt idx="27243">
                  <c:v>0.29454599999999997</c:v>
                </c:pt>
                <c:pt idx="27244">
                  <c:v>0.28554800000000002</c:v>
                </c:pt>
                <c:pt idx="27245">
                  <c:v>0.28550199999999998</c:v>
                </c:pt>
                <c:pt idx="27246">
                  <c:v>0.29084700000000002</c:v>
                </c:pt>
                <c:pt idx="27247">
                  <c:v>0.28643600000000002</c:v>
                </c:pt>
                <c:pt idx="27248">
                  <c:v>0.30175000000000002</c:v>
                </c:pt>
                <c:pt idx="27249">
                  <c:v>0.287601</c:v>
                </c:pt>
                <c:pt idx="27250">
                  <c:v>0.29032000000000002</c:v>
                </c:pt>
                <c:pt idx="27251">
                  <c:v>0.28653699999999999</c:v>
                </c:pt>
                <c:pt idx="27252">
                  <c:v>0.28737000000000001</c:v>
                </c:pt>
                <c:pt idx="27253">
                  <c:v>0.283495</c:v>
                </c:pt>
                <c:pt idx="27254">
                  <c:v>0.287296</c:v>
                </c:pt>
                <c:pt idx="27255">
                  <c:v>0.289802</c:v>
                </c:pt>
                <c:pt idx="27256">
                  <c:v>0.286769</c:v>
                </c:pt>
                <c:pt idx="27257">
                  <c:v>0.29156799999999999</c:v>
                </c:pt>
                <c:pt idx="27258">
                  <c:v>0.28828500000000001</c:v>
                </c:pt>
                <c:pt idx="27259">
                  <c:v>0.29089300000000001</c:v>
                </c:pt>
                <c:pt idx="27260">
                  <c:v>0.29976199999999997</c:v>
                </c:pt>
                <c:pt idx="27261">
                  <c:v>0.28554800000000002</c:v>
                </c:pt>
                <c:pt idx="27262">
                  <c:v>0.287416</c:v>
                </c:pt>
                <c:pt idx="27263">
                  <c:v>0.291688</c:v>
                </c:pt>
                <c:pt idx="27264">
                  <c:v>0.29207699999999998</c:v>
                </c:pt>
                <c:pt idx="27265">
                  <c:v>0.29438900000000001</c:v>
                </c:pt>
                <c:pt idx="27266">
                  <c:v>0.286769</c:v>
                </c:pt>
                <c:pt idx="27267">
                  <c:v>0.288711</c:v>
                </c:pt>
                <c:pt idx="27268">
                  <c:v>0.29525800000000002</c:v>
                </c:pt>
                <c:pt idx="27269">
                  <c:v>0.28447499999999998</c:v>
                </c:pt>
                <c:pt idx="27270">
                  <c:v>0.29633999999999999</c:v>
                </c:pt>
                <c:pt idx="27271">
                  <c:v>0.28985699999999998</c:v>
                </c:pt>
                <c:pt idx="27272">
                  <c:v>0.29261300000000001</c:v>
                </c:pt>
                <c:pt idx="27273">
                  <c:v>0.28734199999999999</c:v>
                </c:pt>
                <c:pt idx="27274">
                  <c:v>0.29357499999999997</c:v>
                </c:pt>
                <c:pt idx="27275">
                  <c:v>0.280609</c:v>
                </c:pt>
                <c:pt idx="27276">
                  <c:v>0.28270899999999999</c:v>
                </c:pt>
                <c:pt idx="27277">
                  <c:v>0.29485099999999997</c:v>
                </c:pt>
                <c:pt idx="27278">
                  <c:v>0.29675600000000002</c:v>
                </c:pt>
                <c:pt idx="27279">
                  <c:v>0.29258499999999998</c:v>
                </c:pt>
                <c:pt idx="27280">
                  <c:v>0.287055</c:v>
                </c:pt>
                <c:pt idx="27281">
                  <c:v>0.28846100000000002</c:v>
                </c:pt>
                <c:pt idx="27282">
                  <c:v>0.29505500000000001</c:v>
                </c:pt>
                <c:pt idx="27283">
                  <c:v>0.29163299999999998</c:v>
                </c:pt>
                <c:pt idx="27284">
                  <c:v>0.28524300000000002</c:v>
                </c:pt>
                <c:pt idx="27285">
                  <c:v>0.28769299999999998</c:v>
                </c:pt>
                <c:pt idx="27286">
                  <c:v>0.29919800000000002</c:v>
                </c:pt>
                <c:pt idx="27287">
                  <c:v>0.289155</c:v>
                </c:pt>
                <c:pt idx="27288">
                  <c:v>0.28398499999999999</c:v>
                </c:pt>
                <c:pt idx="27289">
                  <c:v>0.28581600000000001</c:v>
                </c:pt>
                <c:pt idx="27290">
                  <c:v>0.295045</c:v>
                </c:pt>
                <c:pt idx="27291">
                  <c:v>0.29349199999999998</c:v>
                </c:pt>
                <c:pt idx="27292">
                  <c:v>0.29081899999999999</c:v>
                </c:pt>
                <c:pt idx="27293">
                  <c:v>0.29322399999999998</c:v>
                </c:pt>
                <c:pt idx="27294">
                  <c:v>0.288387</c:v>
                </c:pt>
                <c:pt idx="27295">
                  <c:v>0.29060599999999998</c:v>
                </c:pt>
                <c:pt idx="27296">
                  <c:v>0.293852</c:v>
                </c:pt>
                <c:pt idx="27297">
                  <c:v>0.29056900000000002</c:v>
                </c:pt>
                <c:pt idx="27298">
                  <c:v>0.28964499999999999</c:v>
                </c:pt>
                <c:pt idx="27299">
                  <c:v>0.28095199999999998</c:v>
                </c:pt>
                <c:pt idx="27300">
                  <c:v>0.28607500000000002</c:v>
                </c:pt>
                <c:pt idx="27301">
                  <c:v>0.28684300000000001</c:v>
                </c:pt>
                <c:pt idx="27302">
                  <c:v>0.29559099999999999</c:v>
                </c:pt>
                <c:pt idx="27303">
                  <c:v>0.28356900000000002</c:v>
                </c:pt>
                <c:pt idx="27304">
                  <c:v>0.29600700000000002</c:v>
                </c:pt>
                <c:pt idx="27305">
                  <c:v>0.28811900000000001</c:v>
                </c:pt>
                <c:pt idx="27306">
                  <c:v>0.285825</c:v>
                </c:pt>
                <c:pt idx="27307">
                  <c:v>0.28960799999999998</c:v>
                </c:pt>
                <c:pt idx="27308">
                  <c:v>0.297431</c:v>
                </c:pt>
                <c:pt idx="27309">
                  <c:v>0.28672199999999998</c:v>
                </c:pt>
                <c:pt idx="27310">
                  <c:v>0.29362100000000002</c:v>
                </c:pt>
                <c:pt idx="27311">
                  <c:v>0.28175600000000001</c:v>
                </c:pt>
                <c:pt idx="27312">
                  <c:v>0.29624800000000001</c:v>
                </c:pt>
                <c:pt idx="27313">
                  <c:v>0.28355000000000002</c:v>
                </c:pt>
                <c:pt idx="27314">
                  <c:v>0.299346</c:v>
                </c:pt>
                <c:pt idx="27315">
                  <c:v>0.289682</c:v>
                </c:pt>
                <c:pt idx="27316">
                  <c:v>0.29253000000000001</c:v>
                </c:pt>
                <c:pt idx="27317">
                  <c:v>0.28650999999999999</c:v>
                </c:pt>
                <c:pt idx="27318">
                  <c:v>0.29251199999999999</c:v>
                </c:pt>
                <c:pt idx="27319">
                  <c:v>0.28225600000000001</c:v>
                </c:pt>
                <c:pt idx="27320">
                  <c:v>0.29889300000000002</c:v>
                </c:pt>
                <c:pt idx="27321">
                  <c:v>0.28405000000000002</c:v>
                </c:pt>
                <c:pt idx="27322">
                  <c:v>0.27993400000000002</c:v>
                </c:pt>
                <c:pt idx="27323">
                  <c:v>0.28387400000000002</c:v>
                </c:pt>
                <c:pt idx="27324">
                  <c:v>0.28849799999999998</c:v>
                </c:pt>
                <c:pt idx="27325">
                  <c:v>0.28909899999999999</c:v>
                </c:pt>
                <c:pt idx="27326">
                  <c:v>0.28993099999999999</c:v>
                </c:pt>
                <c:pt idx="27327">
                  <c:v>0.28764699999999999</c:v>
                </c:pt>
                <c:pt idx="27328">
                  <c:v>0.28700900000000001</c:v>
                </c:pt>
                <c:pt idx="27329">
                  <c:v>0.29611799999999999</c:v>
                </c:pt>
                <c:pt idx="27330">
                  <c:v>0.28442000000000001</c:v>
                </c:pt>
                <c:pt idx="27331">
                  <c:v>0.29007899999999998</c:v>
                </c:pt>
                <c:pt idx="27332">
                  <c:v>0.2838</c:v>
                </c:pt>
                <c:pt idx="27333">
                  <c:v>0.29090199999999999</c:v>
                </c:pt>
                <c:pt idx="27334">
                  <c:v>0.28634300000000001</c:v>
                </c:pt>
                <c:pt idx="27335">
                  <c:v>0.287055</c:v>
                </c:pt>
                <c:pt idx="27336">
                  <c:v>0.29170699999999999</c:v>
                </c:pt>
                <c:pt idx="27337">
                  <c:v>0.29723699999999997</c:v>
                </c:pt>
                <c:pt idx="27338">
                  <c:v>0.28474300000000002</c:v>
                </c:pt>
                <c:pt idx="27339">
                  <c:v>0.28762900000000002</c:v>
                </c:pt>
                <c:pt idx="27340">
                  <c:v>0.28650999999999999</c:v>
                </c:pt>
                <c:pt idx="27341">
                  <c:v>0.28570499999999999</c:v>
                </c:pt>
                <c:pt idx="27342">
                  <c:v>0.28484500000000001</c:v>
                </c:pt>
                <c:pt idx="27343">
                  <c:v>0.29497099999999998</c:v>
                </c:pt>
                <c:pt idx="27344">
                  <c:v>0.28885899999999998</c:v>
                </c:pt>
                <c:pt idx="27345">
                  <c:v>0.290856</c:v>
                </c:pt>
                <c:pt idx="27346">
                  <c:v>0.30286000000000002</c:v>
                </c:pt>
                <c:pt idx="27347">
                  <c:v>0.294352</c:v>
                </c:pt>
                <c:pt idx="27348">
                  <c:v>0.29325099999999998</c:v>
                </c:pt>
                <c:pt idx="27349">
                  <c:v>0.28580699999999998</c:v>
                </c:pt>
                <c:pt idx="27350">
                  <c:v>0.29627500000000001</c:v>
                </c:pt>
                <c:pt idx="27351">
                  <c:v>0.30077900000000002</c:v>
                </c:pt>
                <c:pt idx="27352">
                  <c:v>0.28668500000000002</c:v>
                </c:pt>
                <c:pt idx="27353">
                  <c:v>0.28911799999999999</c:v>
                </c:pt>
                <c:pt idx="27354">
                  <c:v>0.29162399999999999</c:v>
                </c:pt>
                <c:pt idx="27355">
                  <c:v>0.29015299999999999</c:v>
                </c:pt>
                <c:pt idx="27356">
                  <c:v>0.28747099999999998</c:v>
                </c:pt>
                <c:pt idx="27357">
                  <c:v>0.28426200000000001</c:v>
                </c:pt>
                <c:pt idx="27358">
                  <c:v>0.29038399999999998</c:v>
                </c:pt>
                <c:pt idx="27359">
                  <c:v>0.287962</c:v>
                </c:pt>
                <c:pt idx="27360">
                  <c:v>0.292798</c:v>
                </c:pt>
                <c:pt idx="27361">
                  <c:v>0.29328799999999999</c:v>
                </c:pt>
                <c:pt idx="27362">
                  <c:v>0.28645399999999999</c:v>
                </c:pt>
                <c:pt idx="27363">
                  <c:v>0.29292800000000002</c:v>
                </c:pt>
                <c:pt idx="27364">
                  <c:v>0.29899399999999998</c:v>
                </c:pt>
                <c:pt idx="27365">
                  <c:v>0.28480800000000001</c:v>
                </c:pt>
                <c:pt idx="27366">
                  <c:v>0.29148499999999999</c:v>
                </c:pt>
                <c:pt idx="27367">
                  <c:v>0.29420400000000002</c:v>
                </c:pt>
                <c:pt idx="27368">
                  <c:v>0.29191</c:v>
                </c:pt>
                <c:pt idx="27369">
                  <c:v>0.28810999999999998</c:v>
                </c:pt>
                <c:pt idx="27370">
                  <c:v>0.283634</c:v>
                </c:pt>
                <c:pt idx="27371">
                  <c:v>0.28498400000000002</c:v>
                </c:pt>
                <c:pt idx="27372">
                  <c:v>0.28989399999999999</c:v>
                </c:pt>
                <c:pt idx="27373">
                  <c:v>0.29075400000000001</c:v>
                </c:pt>
                <c:pt idx="27374">
                  <c:v>0.28761900000000001</c:v>
                </c:pt>
                <c:pt idx="27375">
                  <c:v>0.28975600000000001</c:v>
                </c:pt>
                <c:pt idx="27376">
                  <c:v>0.28450300000000001</c:v>
                </c:pt>
                <c:pt idx="27377">
                  <c:v>0.28041500000000003</c:v>
                </c:pt>
                <c:pt idx="27378">
                  <c:v>0.28625099999999998</c:v>
                </c:pt>
                <c:pt idx="27379">
                  <c:v>0.29807899999999998</c:v>
                </c:pt>
                <c:pt idx="27380">
                  <c:v>0.29258499999999998</c:v>
                </c:pt>
                <c:pt idx="27381">
                  <c:v>0.29262199999999999</c:v>
                </c:pt>
                <c:pt idx="27382">
                  <c:v>0.30322100000000002</c:v>
                </c:pt>
                <c:pt idx="27383">
                  <c:v>0.28886800000000001</c:v>
                </c:pt>
                <c:pt idx="27384">
                  <c:v>0.28267199999999998</c:v>
                </c:pt>
                <c:pt idx="27385">
                  <c:v>0.28737000000000001</c:v>
                </c:pt>
                <c:pt idx="27386">
                  <c:v>0.28910799999999998</c:v>
                </c:pt>
                <c:pt idx="27387">
                  <c:v>0.28748099999999999</c:v>
                </c:pt>
                <c:pt idx="27388">
                  <c:v>0.28153400000000001</c:v>
                </c:pt>
                <c:pt idx="27389">
                  <c:v>0.28035100000000002</c:v>
                </c:pt>
                <c:pt idx="27390">
                  <c:v>0.28867399999999999</c:v>
                </c:pt>
                <c:pt idx="27391">
                  <c:v>0.28523300000000001</c:v>
                </c:pt>
                <c:pt idx="27392">
                  <c:v>0.29125400000000001</c:v>
                </c:pt>
                <c:pt idx="27393">
                  <c:v>0.28333799999999998</c:v>
                </c:pt>
                <c:pt idx="27394">
                  <c:v>0.29043999999999998</c:v>
                </c:pt>
                <c:pt idx="27395">
                  <c:v>0.29227999999999998</c:v>
                </c:pt>
                <c:pt idx="27396">
                  <c:v>0.28098899999999999</c:v>
                </c:pt>
                <c:pt idx="27397">
                  <c:v>0.29577599999999998</c:v>
                </c:pt>
                <c:pt idx="27398">
                  <c:v>0.29006100000000001</c:v>
                </c:pt>
                <c:pt idx="27399">
                  <c:v>0.29253000000000001</c:v>
                </c:pt>
                <c:pt idx="27400">
                  <c:v>0.28525200000000001</c:v>
                </c:pt>
                <c:pt idx="27401">
                  <c:v>0.285881</c:v>
                </c:pt>
                <c:pt idx="27402">
                  <c:v>0.28428999999999999</c:v>
                </c:pt>
                <c:pt idx="27403">
                  <c:v>0.28735100000000002</c:v>
                </c:pt>
                <c:pt idx="27404">
                  <c:v>0.29067999999999999</c:v>
                </c:pt>
                <c:pt idx="27405">
                  <c:v>0.28986699999999999</c:v>
                </c:pt>
                <c:pt idx="27406">
                  <c:v>0.29439799999999999</c:v>
                </c:pt>
                <c:pt idx="27407">
                  <c:v>0.29098600000000002</c:v>
                </c:pt>
                <c:pt idx="27408">
                  <c:v>0.28961700000000001</c:v>
                </c:pt>
                <c:pt idx="27409">
                  <c:v>0.28684300000000001</c:v>
                </c:pt>
                <c:pt idx="27410">
                  <c:v>0.28837800000000002</c:v>
                </c:pt>
                <c:pt idx="27411">
                  <c:v>0.29171599999999998</c:v>
                </c:pt>
                <c:pt idx="27412">
                  <c:v>0.290246</c:v>
                </c:pt>
                <c:pt idx="27413">
                  <c:v>0.29134599999999999</c:v>
                </c:pt>
                <c:pt idx="27414">
                  <c:v>0.28479900000000002</c:v>
                </c:pt>
                <c:pt idx="27415">
                  <c:v>0.288711</c:v>
                </c:pt>
                <c:pt idx="27416">
                  <c:v>0.28801700000000002</c:v>
                </c:pt>
                <c:pt idx="27417">
                  <c:v>0.29215999999999998</c:v>
                </c:pt>
                <c:pt idx="27418">
                  <c:v>0.28810999999999998</c:v>
                </c:pt>
                <c:pt idx="27419">
                  <c:v>0.27990700000000002</c:v>
                </c:pt>
                <c:pt idx="27420">
                  <c:v>0.29147600000000001</c:v>
                </c:pt>
                <c:pt idx="27421">
                  <c:v>0.29778300000000002</c:v>
                </c:pt>
                <c:pt idx="27422">
                  <c:v>0.286352</c:v>
                </c:pt>
                <c:pt idx="27423">
                  <c:v>0.287157</c:v>
                </c:pt>
                <c:pt idx="27424">
                  <c:v>0.29489700000000002</c:v>
                </c:pt>
                <c:pt idx="27425">
                  <c:v>0.29724600000000001</c:v>
                </c:pt>
                <c:pt idx="27426">
                  <c:v>0.280582</c:v>
                </c:pt>
                <c:pt idx="27427">
                  <c:v>0.28367100000000001</c:v>
                </c:pt>
                <c:pt idx="27428">
                  <c:v>0.28425299999999998</c:v>
                </c:pt>
                <c:pt idx="27429">
                  <c:v>0.29301100000000002</c:v>
                </c:pt>
                <c:pt idx="27430">
                  <c:v>0.28690700000000002</c:v>
                </c:pt>
                <c:pt idx="27431">
                  <c:v>0.27758500000000003</c:v>
                </c:pt>
                <c:pt idx="27432">
                  <c:v>0.29119800000000001</c:v>
                </c:pt>
                <c:pt idx="27433">
                  <c:v>0.29566500000000001</c:v>
                </c:pt>
                <c:pt idx="27434">
                  <c:v>0.28665800000000002</c:v>
                </c:pt>
                <c:pt idx="27435">
                  <c:v>0.28853499999999999</c:v>
                </c:pt>
                <c:pt idx="27436">
                  <c:v>0.28698099999999999</c:v>
                </c:pt>
                <c:pt idx="27437">
                  <c:v>0.28934900000000002</c:v>
                </c:pt>
                <c:pt idx="27438">
                  <c:v>0.29375099999999998</c:v>
                </c:pt>
                <c:pt idx="27439">
                  <c:v>0.28810000000000002</c:v>
                </c:pt>
                <c:pt idx="27440">
                  <c:v>0.28841499999999998</c:v>
                </c:pt>
                <c:pt idx="27441">
                  <c:v>0.29983599999999999</c:v>
                </c:pt>
                <c:pt idx="27442">
                  <c:v>0.28765600000000002</c:v>
                </c:pt>
                <c:pt idx="27443">
                  <c:v>0.29327900000000001</c:v>
                </c:pt>
                <c:pt idx="27444">
                  <c:v>0.28405000000000002</c:v>
                </c:pt>
                <c:pt idx="27445">
                  <c:v>0.29166999999999998</c:v>
                </c:pt>
                <c:pt idx="27446">
                  <c:v>0.29380600000000001</c:v>
                </c:pt>
                <c:pt idx="27447">
                  <c:v>0.28717500000000001</c:v>
                </c:pt>
                <c:pt idx="27448">
                  <c:v>0.290329</c:v>
                </c:pt>
                <c:pt idx="27449">
                  <c:v>0.28256999999999999</c:v>
                </c:pt>
                <c:pt idx="27450">
                  <c:v>0.29193799999999998</c:v>
                </c:pt>
                <c:pt idx="27451">
                  <c:v>0.29259499999999999</c:v>
                </c:pt>
                <c:pt idx="27452">
                  <c:v>0.28450300000000001</c:v>
                </c:pt>
                <c:pt idx="27453">
                  <c:v>0.28085900000000003</c:v>
                </c:pt>
                <c:pt idx="27454">
                  <c:v>0.29472199999999998</c:v>
                </c:pt>
                <c:pt idx="27455">
                  <c:v>0.29069899999999999</c:v>
                </c:pt>
                <c:pt idx="27456">
                  <c:v>0.28658400000000001</c:v>
                </c:pt>
                <c:pt idx="27457">
                  <c:v>0.28570499999999999</c:v>
                </c:pt>
                <c:pt idx="27458">
                  <c:v>0.292105</c:v>
                </c:pt>
                <c:pt idx="27459">
                  <c:v>0.28867399999999999</c:v>
                </c:pt>
                <c:pt idx="27460">
                  <c:v>0.29394500000000001</c:v>
                </c:pt>
                <c:pt idx="27461">
                  <c:v>0.28256100000000001</c:v>
                </c:pt>
                <c:pt idx="27462">
                  <c:v>0.28862700000000002</c:v>
                </c:pt>
                <c:pt idx="27463">
                  <c:v>0.28617700000000001</c:v>
                </c:pt>
                <c:pt idx="27464">
                  <c:v>0.28709200000000001</c:v>
                </c:pt>
                <c:pt idx="27465">
                  <c:v>0.29199399999999998</c:v>
                </c:pt>
                <c:pt idx="27466">
                  <c:v>0.29498099999999999</c:v>
                </c:pt>
                <c:pt idx="27467">
                  <c:v>0.29365799999999997</c:v>
                </c:pt>
                <c:pt idx="27468">
                  <c:v>0.28304200000000002</c:v>
                </c:pt>
                <c:pt idx="27469">
                  <c:v>0.28688900000000001</c:v>
                </c:pt>
                <c:pt idx="27470">
                  <c:v>0.28575099999999998</c:v>
                </c:pt>
                <c:pt idx="27471">
                  <c:v>0.28698099999999999</c:v>
                </c:pt>
                <c:pt idx="27472">
                  <c:v>0.28331000000000001</c:v>
                </c:pt>
                <c:pt idx="27473">
                  <c:v>0.28664800000000001</c:v>
                </c:pt>
                <c:pt idx="27474">
                  <c:v>0.28818300000000002</c:v>
                </c:pt>
                <c:pt idx="27475">
                  <c:v>0.289968</c:v>
                </c:pt>
                <c:pt idx="27476">
                  <c:v>0.27985100000000002</c:v>
                </c:pt>
                <c:pt idx="27477">
                  <c:v>0.29069</c:v>
                </c:pt>
                <c:pt idx="27478">
                  <c:v>0.28572399999999998</c:v>
                </c:pt>
                <c:pt idx="27479">
                  <c:v>0.29070800000000002</c:v>
                </c:pt>
                <c:pt idx="27480">
                  <c:v>0.28711999999999999</c:v>
                </c:pt>
                <c:pt idx="27481">
                  <c:v>0.29040300000000002</c:v>
                </c:pt>
                <c:pt idx="27482">
                  <c:v>0.29028300000000001</c:v>
                </c:pt>
                <c:pt idx="27483">
                  <c:v>0.29314000000000001</c:v>
                </c:pt>
                <c:pt idx="27484">
                  <c:v>0.29203099999999999</c:v>
                </c:pt>
                <c:pt idx="27485">
                  <c:v>0.29153099999999998</c:v>
                </c:pt>
                <c:pt idx="27486">
                  <c:v>0.28345799999999999</c:v>
                </c:pt>
                <c:pt idx="27487">
                  <c:v>0.28714800000000001</c:v>
                </c:pt>
                <c:pt idx="27488">
                  <c:v>0.29151300000000002</c:v>
                </c:pt>
                <c:pt idx="27489">
                  <c:v>0.28123799999999999</c:v>
                </c:pt>
                <c:pt idx="27490">
                  <c:v>0.286547</c:v>
                </c:pt>
                <c:pt idx="27491">
                  <c:v>0.29065299999999999</c:v>
                </c:pt>
                <c:pt idx="27492">
                  <c:v>0.28600999999999999</c:v>
                </c:pt>
                <c:pt idx="27493">
                  <c:v>0.30077900000000002</c:v>
                </c:pt>
                <c:pt idx="27494">
                  <c:v>0.28480800000000001</c:v>
                </c:pt>
                <c:pt idx="27495">
                  <c:v>0.28831299999999999</c:v>
                </c:pt>
                <c:pt idx="27496">
                  <c:v>0.29251199999999999</c:v>
                </c:pt>
                <c:pt idx="27497">
                  <c:v>0.28497400000000001</c:v>
                </c:pt>
                <c:pt idx="27498">
                  <c:v>0.299068</c:v>
                </c:pt>
                <c:pt idx="27499">
                  <c:v>0.30358099999999999</c:v>
                </c:pt>
                <c:pt idx="27500">
                  <c:v>0.28323599999999999</c:v>
                </c:pt>
                <c:pt idx="27501">
                  <c:v>0.29015299999999999</c:v>
                </c:pt>
                <c:pt idx="27502">
                  <c:v>0.29208600000000001</c:v>
                </c:pt>
                <c:pt idx="27503">
                  <c:v>0.29358400000000001</c:v>
                </c:pt>
                <c:pt idx="27504">
                  <c:v>0.285076</c:v>
                </c:pt>
                <c:pt idx="27505">
                  <c:v>0.28403099999999998</c:v>
                </c:pt>
                <c:pt idx="27506">
                  <c:v>0.28508499999999998</c:v>
                </c:pt>
                <c:pt idx="27507">
                  <c:v>0.28620400000000001</c:v>
                </c:pt>
                <c:pt idx="27508">
                  <c:v>0.28257900000000002</c:v>
                </c:pt>
                <c:pt idx="27509">
                  <c:v>0.28452100000000002</c:v>
                </c:pt>
                <c:pt idx="27510">
                  <c:v>0.28865499999999999</c:v>
                </c:pt>
                <c:pt idx="27511">
                  <c:v>0.29251199999999999</c:v>
                </c:pt>
                <c:pt idx="27512">
                  <c:v>0.29122599999999998</c:v>
                </c:pt>
                <c:pt idx="27513">
                  <c:v>0.28375400000000001</c:v>
                </c:pt>
                <c:pt idx="27514">
                  <c:v>0.28106300000000001</c:v>
                </c:pt>
                <c:pt idx="27515">
                  <c:v>0.29954900000000001</c:v>
                </c:pt>
                <c:pt idx="27516">
                  <c:v>0.289302</c:v>
                </c:pt>
                <c:pt idx="27517">
                  <c:v>0.28082200000000002</c:v>
                </c:pt>
                <c:pt idx="27518">
                  <c:v>0.28761900000000001</c:v>
                </c:pt>
                <c:pt idx="27519">
                  <c:v>0.29868</c:v>
                </c:pt>
                <c:pt idx="27520">
                  <c:v>0.29054200000000002</c:v>
                </c:pt>
                <c:pt idx="27521">
                  <c:v>0.28544599999999998</c:v>
                </c:pt>
                <c:pt idx="27522">
                  <c:v>0.296655</c:v>
                </c:pt>
                <c:pt idx="27523">
                  <c:v>0.28892299999999999</c:v>
                </c:pt>
                <c:pt idx="27524">
                  <c:v>0.29102299999999998</c:v>
                </c:pt>
                <c:pt idx="27525">
                  <c:v>0.285159</c:v>
                </c:pt>
                <c:pt idx="27526">
                  <c:v>0.28624100000000002</c:v>
                </c:pt>
                <c:pt idx="27527">
                  <c:v>0.28391100000000002</c:v>
                </c:pt>
                <c:pt idx="27528">
                  <c:v>0.28976499999999999</c:v>
                </c:pt>
                <c:pt idx="27529">
                  <c:v>0.283661</c:v>
                </c:pt>
                <c:pt idx="27530">
                  <c:v>0.29015299999999999</c:v>
                </c:pt>
                <c:pt idx="27531">
                  <c:v>0.29234500000000002</c:v>
                </c:pt>
                <c:pt idx="27532">
                  <c:v>0.29710799999999998</c:v>
                </c:pt>
                <c:pt idx="27533">
                  <c:v>0.29047699999999999</c:v>
                </c:pt>
                <c:pt idx="27534">
                  <c:v>0.281775</c:v>
                </c:pt>
                <c:pt idx="27535">
                  <c:v>0.28372599999999998</c:v>
                </c:pt>
                <c:pt idx="27536">
                  <c:v>0.29014400000000001</c:v>
                </c:pt>
                <c:pt idx="27537">
                  <c:v>0.27892600000000001</c:v>
                </c:pt>
                <c:pt idx="27538">
                  <c:v>0.28834100000000001</c:v>
                </c:pt>
                <c:pt idx="27539">
                  <c:v>0.27832499999999999</c:v>
                </c:pt>
                <c:pt idx="27540">
                  <c:v>0.30563400000000002</c:v>
                </c:pt>
                <c:pt idx="27541">
                  <c:v>0.286528</c:v>
                </c:pt>
                <c:pt idx="27542">
                  <c:v>0.28029500000000002</c:v>
                </c:pt>
                <c:pt idx="27543">
                  <c:v>0.29161399999999998</c:v>
                </c:pt>
                <c:pt idx="27544">
                  <c:v>0.287462</c:v>
                </c:pt>
                <c:pt idx="27545">
                  <c:v>0.29187299999999999</c:v>
                </c:pt>
                <c:pt idx="27546">
                  <c:v>0.291605</c:v>
                </c:pt>
                <c:pt idx="27547">
                  <c:v>0.29591499999999998</c:v>
                </c:pt>
                <c:pt idx="27548">
                  <c:v>0.28353200000000001</c:v>
                </c:pt>
                <c:pt idx="27549">
                  <c:v>0.294796</c:v>
                </c:pt>
                <c:pt idx="27550">
                  <c:v>0.28433599999999998</c:v>
                </c:pt>
                <c:pt idx="27551">
                  <c:v>0.29130899999999998</c:v>
                </c:pt>
                <c:pt idx="27552">
                  <c:v>0.28505799999999998</c:v>
                </c:pt>
                <c:pt idx="27553">
                  <c:v>0.28863699999999998</c:v>
                </c:pt>
                <c:pt idx="27554">
                  <c:v>0.27759499999999998</c:v>
                </c:pt>
                <c:pt idx="27555">
                  <c:v>0.288794</c:v>
                </c:pt>
                <c:pt idx="27556">
                  <c:v>0.29185499999999998</c:v>
                </c:pt>
                <c:pt idx="27557">
                  <c:v>0.288831</c:v>
                </c:pt>
                <c:pt idx="27558">
                  <c:v>0.29707099999999997</c:v>
                </c:pt>
                <c:pt idx="27559">
                  <c:v>0.28244999999999998</c:v>
                </c:pt>
                <c:pt idx="27560">
                  <c:v>0.286935</c:v>
                </c:pt>
                <c:pt idx="27561">
                  <c:v>0.29069</c:v>
                </c:pt>
                <c:pt idx="27562">
                  <c:v>0.30325800000000003</c:v>
                </c:pt>
                <c:pt idx="27563">
                  <c:v>0.29245599999999999</c:v>
                </c:pt>
                <c:pt idx="27564">
                  <c:v>0.27887099999999998</c:v>
                </c:pt>
                <c:pt idx="27565">
                  <c:v>0.28921000000000002</c:v>
                </c:pt>
                <c:pt idx="27566">
                  <c:v>0.29317700000000002</c:v>
                </c:pt>
                <c:pt idx="27567">
                  <c:v>0.293991</c:v>
                </c:pt>
                <c:pt idx="27568">
                  <c:v>0.28332800000000002</c:v>
                </c:pt>
                <c:pt idx="27569">
                  <c:v>0.29180899999999999</c:v>
                </c:pt>
                <c:pt idx="27570">
                  <c:v>0.29125400000000001</c:v>
                </c:pt>
                <c:pt idx="27571">
                  <c:v>0.28731400000000001</c:v>
                </c:pt>
                <c:pt idx="27572">
                  <c:v>0.28374500000000002</c:v>
                </c:pt>
                <c:pt idx="27573">
                  <c:v>0.28636200000000001</c:v>
                </c:pt>
                <c:pt idx="27574">
                  <c:v>0.287416</c:v>
                </c:pt>
                <c:pt idx="27575">
                  <c:v>0.29100399999999998</c:v>
                </c:pt>
                <c:pt idx="27576">
                  <c:v>0.28054499999999999</c:v>
                </c:pt>
                <c:pt idx="27577">
                  <c:v>0.27985100000000002</c:v>
                </c:pt>
                <c:pt idx="27578">
                  <c:v>0.29365799999999997</c:v>
                </c:pt>
                <c:pt idx="27579">
                  <c:v>0.28477999999999998</c:v>
                </c:pt>
                <c:pt idx="27580">
                  <c:v>0.29410199999999997</c:v>
                </c:pt>
                <c:pt idx="27581">
                  <c:v>0.280221</c:v>
                </c:pt>
                <c:pt idx="27582">
                  <c:v>0.29431499999999999</c:v>
                </c:pt>
                <c:pt idx="27583">
                  <c:v>0.28643600000000002</c:v>
                </c:pt>
                <c:pt idx="27584">
                  <c:v>0.29320499999999999</c:v>
                </c:pt>
                <c:pt idx="27585">
                  <c:v>0.28962599999999999</c:v>
                </c:pt>
                <c:pt idx="27586">
                  <c:v>0.29600700000000002</c:v>
                </c:pt>
                <c:pt idx="27587">
                  <c:v>0.286325</c:v>
                </c:pt>
                <c:pt idx="27588">
                  <c:v>0.28576099999999999</c:v>
                </c:pt>
                <c:pt idx="27589">
                  <c:v>0.29075400000000001</c:v>
                </c:pt>
                <c:pt idx="27590">
                  <c:v>0.28031400000000001</c:v>
                </c:pt>
                <c:pt idx="27591">
                  <c:v>0.282468</c:v>
                </c:pt>
                <c:pt idx="27592">
                  <c:v>0.285881</c:v>
                </c:pt>
                <c:pt idx="27593">
                  <c:v>0.29053200000000001</c:v>
                </c:pt>
                <c:pt idx="27594">
                  <c:v>0.28984799999999999</c:v>
                </c:pt>
                <c:pt idx="27595">
                  <c:v>0.28939500000000001</c:v>
                </c:pt>
                <c:pt idx="27596">
                  <c:v>0.29009800000000002</c:v>
                </c:pt>
                <c:pt idx="27597">
                  <c:v>0.30212</c:v>
                </c:pt>
                <c:pt idx="27598">
                  <c:v>0.29984499999999997</c:v>
                </c:pt>
                <c:pt idx="27599">
                  <c:v>0.28933900000000001</c:v>
                </c:pt>
                <c:pt idx="27600">
                  <c:v>0.28864600000000001</c:v>
                </c:pt>
                <c:pt idx="27601">
                  <c:v>0.284605</c:v>
                </c:pt>
                <c:pt idx="27602">
                  <c:v>0.29364000000000001</c:v>
                </c:pt>
                <c:pt idx="27603">
                  <c:v>0.29262199999999999</c:v>
                </c:pt>
                <c:pt idx="27604">
                  <c:v>0.29459200000000002</c:v>
                </c:pt>
                <c:pt idx="27605">
                  <c:v>0.28781400000000001</c:v>
                </c:pt>
                <c:pt idx="27606">
                  <c:v>0.28656500000000001</c:v>
                </c:pt>
                <c:pt idx="27607">
                  <c:v>0.283578</c:v>
                </c:pt>
                <c:pt idx="27608">
                  <c:v>0.29926199999999997</c:v>
                </c:pt>
                <c:pt idx="27609">
                  <c:v>0.28615800000000002</c:v>
                </c:pt>
                <c:pt idx="27610">
                  <c:v>0.28094200000000003</c:v>
                </c:pt>
                <c:pt idx="27611">
                  <c:v>0.29427799999999998</c:v>
                </c:pt>
                <c:pt idx="27612">
                  <c:v>0.296987</c:v>
                </c:pt>
                <c:pt idx="27613">
                  <c:v>0.29614600000000002</c:v>
                </c:pt>
                <c:pt idx="27614">
                  <c:v>0.29386200000000001</c:v>
                </c:pt>
                <c:pt idx="27615">
                  <c:v>0.28970000000000001</c:v>
                </c:pt>
                <c:pt idx="27616">
                  <c:v>0.27679900000000002</c:v>
                </c:pt>
                <c:pt idx="27617">
                  <c:v>0.289219</c:v>
                </c:pt>
                <c:pt idx="27618">
                  <c:v>0.29344599999999998</c:v>
                </c:pt>
                <c:pt idx="27619">
                  <c:v>0.29178999999999999</c:v>
                </c:pt>
                <c:pt idx="27620">
                  <c:v>0.28594599999999998</c:v>
                </c:pt>
                <c:pt idx="27621">
                  <c:v>0.287545</c:v>
                </c:pt>
                <c:pt idx="27622">
                  <c:v>0.29674699999999998</c:v>
                </c:pt>
                <c:pt idx="27623">
                  <c:v>0.29291800000000001</c:v>
                </c:pt>
                <c:pt idx="27624">
                  <c:v>0.29387099999999999</c:v>
                </c:pt>
                <c:pt idx="27625">
                  <c:v>0.29129100000000002</c:v>
                </c:pt>
                <c:pt idx="27626">
                  <c:v>0.28020299999999998</c:v>
                </c:pt>
                <c:pt idx="27627">
                  <c:v>0.28143299999999999</c:v>
                </c:pt>
                <c:pt idx="27628">
                  <c:v>0.283661</c:v>
                </c:pt>
                <c:pt idx="27629">
                  <c:v>0.29000500000000001</c:v>
                </c:pt>
                <c:pt idx="27630">
                  <c:v>0.29478599999999999</c:v>
                </c:pt>
                <c:pt idx="27631">
                  <c:v>0.29882799999999998</c:v>
                </c:pt>
                <c:pt idx="27632">
                  <c:v>0.28735100000000002</c:v>
                </c:pt>
                <c:pt idx="27633">
                  <c:v>0.290912</c:v>
                </c:pt>
                <c:pt idx="27634">
                  <c:v>0.28317100000000001</c:v>
                </c:pt>
                <c:pt idx="27635">
                  <c:v>0.29080099999999998</c:v>
                </c:pt>
                <c:pt idx="27636">
                  <c:v>0.28677799999999998</c:v>
                </c:pt>
                <c:pt idx="27637">
                  <c:v>0.29217900000000002</c:v>
                </c:pt>
                <c:pt idx="27638">
                  <c:v>0.28324500000000002</c:v>
                </c:pt>
                <c:pt idx="27639">
                  <c:v>0.28704600000000002</c:v>
                </c:pt>
                <c:pt idx="27640">
                  <c:v>0.29149399999999998</c:v>
                </c:pt>
                <c:pt idx="27641">
                  <c:v>0.28243099999999999</c:v>
                </c:pt>
                <c:pt idx="27642">
                  <c:v>0.28078500000000001</c:v>
                </c:pt>
                <c:pt idx="27643">
                  <c:v>0.28947800000000001</c:v>
                </c:pt>
                <c:pt idx="27644">
                  <c:v>0.29228999999999999</c:v>
                </c:pt>
                <c:pt idx="27645">
                  <c:v>0.28981099999999999</c:v>
                </c:pt>
                <c:pt idx="27646">
                  <c:v>0.28143299999999999</c:v>
                </c:pt>
                <c:pt idx="27647">
                  <c:v>0.28269899999999998</c:v>
                </c:pt>
                <c:pt idx="27648">
                  <c:v>0.28761900000000001</c:v>
                </c:pt>
                <c:pt idx="27652">
                  <c:v>3.2119000000000002E-2</c:v>
                </c:pt>
                <c:pt idx="27653">
                  <c:v>1.6499E-2</c:v>
                </c:pt>
                <c:pt idx="27654">
                  <c:v>0.28279199999999999</c:v>
                </c:pt>
                <c:pt idx="27655">
                  <c:v>0.28232000000000002</c:v>
                </c:pt>
                <c:pt idx="27656">
                  <c:v>0.29231699999999999</c:v>
                </c:pt>
                <c:pt idx="27657">
                  <c:v>0.27938000000000002</c:v>
                </c:pt>
                <c:pt idx="27658">
                  <c:v>0.27801999999999999</c:v>
                </c:pt>
                <c:pt idx="27659">
                  <c:v>0.27671600000000002</c:v>
                </c:pt>
                <c:pt idx="27660">
                  <c:v>0.28028599999999998</c:v>
                </c:pt>
                <c:pt idx="27661">
                  <c:v>0.277752</c:v>
                </c:pt>
                <c:pt idx="27662">
                  <c:v>0.28624100000000002</c:v>
                </c:pt>
                <c:pt idx="27663">
                  <c:v>0.28431800000000002</c:v>
                </c:pt>
                <c:pt idx="27664">
                  <c:v>0.28462300000000001</c:v>
                </c:pt>
                <c:pt idx="27665">
                  <c:v>0.28600999999999999</c:v>
                </c:pt>
                <c:pt idx="27666">
                  <c:v>0.27993400000000002</c:v>
                </c:pt>
                <c:pt idx="27667">
                  <c:v>0.28514099999999998</c:v>
                </c:pt>
                <c:pt idx="27668">
                  <c:v>0.27193499999999998</c:v>
                </c:pt>
                <c:pt idx="27669">
                  <c:v>0.28343000000000002</c:v>
                </c:pt>
                <c:pt idx="27670">
                  <c:v>0.28281000000000001</c:v>
                </c:pt>
                <c:pt idx="27671">
                  <c:v>0.27853800000000001</c:v>
                </c:pt>
                <c:pt idx="27672">
                  <c:v>0.28549200000000002</c:v>
                </c:pt>
                <c:pt idx="27673">
                  <c:v>0.27285100000000001</c:v>
                </c:pt>
                <c:pt idx="27674">
                  <c:v>0.27859299999999998</c:v>
                </c:pt>
                <c:pt idx="27675">
                  <c:v>0.28587200000000001</c:v>
                </c:pt>
                <c:pt idx="27676">
                  <c:v>0.28162700000000002</c:v>
                </c:pt>
                <c:pt idx="27677">
                  <c:v>0.29056900000000002</c:v>
                </c:pt>
                <c:pt idx="27678">
                  <c:v>0.28534399999999999</c:v>
                </c:pt>
                <c:pt idx="27679">
                  <c:v>0.28196900000000003</c:v>
                </c:pt>
                <c:pt idx="27680">
                  <c:v>0.287323</c:v>
                </c:pt>
                <c:pt idx="27681">
                  <c:v>0.272175</c:v>
                </c:pt>
                <c:pt idx="27682">
                  <c:v>0.28775800000000001</c:v>
                </c:pt>
                <c:pt idx="27683">
                  <c:v>0.28126600000000002</c:v>
                </c:pt>
                <c:pt idx="27684">
                  <c:v>0.28459499999999999</c:v>
                </c:pt>
                <c:pt idx="27685">
                  <c:v>0.28470600000000001</c:v>
                </c:pt>
                <c:pt idx="27686">
                  <c:v>0.28688000000000002</c:v>
                </c:pt>
                <c:pt idx="27687">
                  <c:v>0.28553899999999999</c:v>
                </c:pt>
                <c:pt idx="27688">
                  <c:v>0.28368900000000002</c:v>
                </c:pt>
                <c:pt idx="27689">
                  <c:v>0.27966600000000003</c:v>
                </c:pt>
                <c:pt idx="27690">
                  <c:v>0.283273</c:v>
                </c:pt>
                <c:pt idx="27691">
                  <c:v>0.28534399999999999</c:v>
                </c:pt>
                <c:pt idx="27692">
                  <c:v>0.28348600000000002</c:v>
                </c:pt>
                <c:pt idx="27693">
                  <c:v>0.27352599999999999</c:v>
                </c:pt>
                <c:pt idx="27694">
                  <c:v>0.27704899999999999</c:v>
                </c:pt>
                <c:pt idx="27695">
                  <c:v>0.29320499999999999</c:v>
                </c:pt>
                <c:pt idx="27696">
                  <c:v>0.27784399999999998</c:v>
                </c:pt>
                <c:pt idx="27697">
                  <c:v>0.27527299999999999</c:v>
                </c:pt>
                <c:pt idx="27698">
                  <c:v>0.27740999999999999</c:v>
                </c:pt>
                <c:pt idx="27699">
                  <c:v>0.286167</c:v>
                </c:pt>
                <c:pt idx="27700">
                  <c:v>0.28591800000000001</c:v>
                </c:pt>
                <c:pt idx="27701">
                  <c:v>0.28035100000000002</c:v>
                </c:pt>
                <c:pt idx="27702">
                  <c:v>0.278584</c:v>
                </c:pt>
                <c:pt idx="27703">
                  <c:v>0.283217</c:v>
                </c:pt>
                <c:pt idx="27704">
                  <c:v>0.28910799999999998</c:v>
                </c:pt>
                <c:pt idx="27705">
                  <c:v>0.280277</c:v>
                </c:pt>
                <c:pt idx="27706">
                  <c:v>0.27692899999999998</c:v>
                </c:pt>
                <c:pt idx="27707">
                  <c:v>0.27726200000000001</c:v>
                </c:pt>
                <c:pt idx="27708">
                  <c:v>0.27859299999999998</c:v>
                </c:pt>
                <c:pt idx="27709">
                  <c:v>0.27889900000000001</c:v>
                </c:pt>
                <c:pt idx="27710">
                  <c:v>0.27526400000000001</c:v>
                </c:pt>
                <c:pt idx="27711">
                  <c:v>0.28878500000000001</c:v>
                </c:pt>
                <c:pt idx="27712">
                  <c:v>0.28764699999999999</c:v>
                </c:pt>
                <c:pt idx="27713">
                  <c:v>0.27998099999999998</c:v>
                </c:pt>
                <c:pt idx="27714">
                  <c:v>0.28006399999999998</c:v>
                </c:pt>
                <c:pt idx="27715">
                  <c:v>0.27781699999999998</c:v>
                </c:pt>
                <c:pt idx="27716">
                  <c:v>0.27830700000000003</c:v>
                </c:pt>
                <c:pt idx="27717">
                  <c:v>0.28205200000000002</c:v>
                </c:pt>
                <c:pt idx="27718">
                  <c:v>0.282246</c:v>
                </c:pt>
                <c:pt idx="27719">
                  <c:v>0.29020000000000001</c:v>
                </c:pt>
                <c:pt idx="27720">
                  <c:v>0.27942600000000001</c:v>
                </c:pt>
                <c:pt idx="27721">
                  <c:v>0.283439</c:v>
                </c:pt>
                <c:pt idx="27722">
                  <c:v>0.272924</c:v>
                </c:pt>
                <c:pt idx="27723">
                  <c:v>0.28365200000000002</c:v>
                </c:pt>
                <c:pt idx="27724">
                  <c:v>0.27833400000000003</c:v>
                </c:pt>
                <c:pt idx="27725">
                  <c:v>0.28458600000000001</c:v>
                </c:pt>
                <c:pt idx="27726">
                  <c:v>0.28097</c:v>
                </c:pt>
                <c:pt idx="27727">
                  <c:v>0.27121400000000001</c:v>
                </c:pt>
                <c:pt idx="27728">
                  <c:v>0.27859299999999998</c:v>
                </c:pt>
                <c:pt idx="27729">
                  <c:v>0.27516200000000002</c:v>
                </c:pt>
                <c:pt idx="27730">
                  <c:v>0.27295199999999997</c:v>
                </c:pt>
                <c:pt idx="27731">
                  <c:v>0.28282000000000002</c:v>
                </c:pt>
                <c:pt idx="27732">
                  <c:v>0.28053499999999998</c:v>
                </c:pt>
                <c:pt idx="27733">
                  <c:v>0.27897300000000003</c:v>
                </c:pt>
                <c:pt idx="27734">
                  <c:v>0.28895999999999999</c:v>
                </c:pt>
                <c:pt idx="27735">
                  <c:v>0.27168500000000001</c:v>
                </c:pt>
                <c:pt idx="27736">
                  <c:v>0.28425299999999998</c:v>
                </c:pt>
                <c:pt idx="27737">
                  <c:v>0.276503</c:v>
                </c:pt>
                <c:pt idx="27738">
                  <c:v>0.27929599999999999</c:v>
                </c:pt>
                <c:pt idx="27739">
                  <c:v>0.27501500000000001</c:v>
                </c:pt>
                <c:pt idx="27740">
                  <c:v>0.27707700000000002</c:v>
                </c:pt>
                <c:pt idx="27741">
                  <c:v>0.28355000000000002</c:v>
                </c:pt>
                <c:pt idx="27742">
                  <c:v>0.28137699999999999</c:v>
                </c:pt>
                <c:pt idx="27743">
                  <c:v>0.28712900000000002</c:v>
                </c:pt>
                <c:pt idx="27744">
                  <c:v>0.29166999999999998</c:v>
                </c:pt>
                <c:pt idx="27745">
                  <c:v>0.29140199999999999</c:v>
                </c:pt>
                <c:pt idx="27746">
                  <c:v>0.28698099999999999</c:v>
                </c:pt>
                <c:pt idx="27747">
                  <c:v>0.293825</c:v>
                </c:pt>
                <c:pt idx="27748">
                  <c:v>0.27432099999999998</c:v>
                </c:pt>
                <c:pt idx="27749">
                  <c:v>0.28624100000000002</c:v>
                </c:pt>
                <c:pt idx="27750">
                  <c:v>0.29202099999999998</c:v>
                </c:pt>
                <c:pt idx="27751">
                  <c:v>0.28524300000000002</c:v>
                </c:pt>
                <c:pt idx="27752">
                  <c:v>0.29097600000000001</c:v>
                </c:pt>
                <c:pt idx="27753">
                  <c:v>0.28203400000000001</c:v>
                </c:pt>
                <c:pt idx="27754">
                  <c:v>0.28330100000000003</c:v>
                </c:pt>
                <c:pt idx="27755">
                  <c:v>0.28691699999999998</c:v>
                </c:pt>
                <c:pt idx="27756">
                  <c:v>0.284161</c:v>
                </c:pt>
                <c:pt idx="27757">
                  <c:v>0.27865800000000002</c:v>
                </c:pt>
                <c:pt idx="27758">
                  <c:v>0.28372599999999998</c:v>
                </c:pt>
                <c:pt idx="27759">
                  <c:v>0.285603</c:v>
                </c:pt>
                <c:pt idx="27760">
                  <c:v>0.27524599999999999</c:v>
                </c:pt>
                <c:pt idx="27761">
                  <c:v>0.28342099999999998</c:v>
                </c:pt>
                <c:pt idx="27762">
                  <c:v>0.28755500000000001</c:v>
                </c:pt>
                <c:pt idx="27763">
                  <c:v>0.28684300000000001</c:v>
                </c:pt>
                <c:pt idx="27764">
                  <c:v>0.28861799999999999</c:v>
                </c:pt>
                <c:pt idx="27765">
                  <c:v>0.28809099999999999</c:v>
                </c:pt>
                <c:pt idx="27766">
                  <c:v>0.28047100000000003</c:v>
                </c:pt>
                <c:pt idx="27767">
                  <c:v>0.28077600000000003</c:v>
                </c:pt>
                <c:pt idx="27768">
                  <c:v>0.287601</c:v>
                </c:pt>
                <c:pt idx="27769">
                  <c:v>0.28016600000000003</c:v>
                </c:pt>
                <c:pt idx="27770">
                  <c:v>0.28235700000000002</c:v>
                </c:pt>
                <c:pt idx="27771">
                  <c:v>0.283495</c:v>
                </c:pt>
                <c:pt idx="27772">
                  <c:v>0.27013199999999998</c:v>
                </c:pt>
                <c:pt idx="27773">
                  <c:v>0.27779799999999999</c:v>
                </c:pt>
                <c:pt idx="27774">
                  <c:v>0.28072999999999998</c:v>
                </c:pt>
                <c:pt idx="27775">
                  <c:v>0.27798299999999998</c:v>
                </c:pt>
                <c:pt idx="27776">
                  <c:v>0.28257900000000002</c:v>
                </c:pt>
                <c:pt idx="27777">
                  <c:v>0.28062799999999999</c:v>
                </c:pt>
                <c:pt idx="27778">
                  <c:v>0.29011599999999999</c:v>
                </c:pt>
                <c:pt idx="27779">
                  <c:v>0.27873199999999998</c:v>
                </c:pt>
                <c:pt idx="27780">
                  <c:v>0.29282599999999998</c:v>
                </c:pt>
                <c:pt idx="27781">
                  <c:v>0.286306</c:v>
                </c:pt>
                <c:pt idx="27782">
                  <c:v>0.28911799999999999</c:v>
                </c:pt>
                <c:pt idx="27783">
                  <c:v>0.28130300000000003</c:v>
                </c:pt>
                <c:pt idx="27784">
                  <c:v>0.28330100000000003</c:v>
                </c:pt>
                <c:pt idx="27785">
                  <c:v>0.28272700000000001</c:v>
                </c:pt>
                <c:pt idx="27786">
                  <c:v>0.27005800000000002</c:v>
                </c:pt>
                <c:pt idx="27787">
                  <c:v>0.27631800000000001</c:v>
                </c:pt>
                <c:pt idx="27788">
                  <c:v>0.27578200000000003</c:v>
                </c:pt>
                <c:pt idx="27789">
                  <c:v>0.27770600000000001</c:v>
                </c:pt>
                <c:pt idx="27790">
                  <c:v>0.27495900000000001</c:v>
                </c:pt>
                <c:pt idx="27791">
                  <c:v>0.27620699999999998</c:v>
                </c:pt>
                <c:pt idx="27792">
                  <c:v>0.28690700000000002</c:v>
                </c:pt>
                <c:pt idx="27793">
                  <c:v>0.28117399999999998</c:v>
                </c:pt>
                <c:pt idx="27794">
                  <c:v>0.28382800000000002</c:v>
                </c:pt>
                <c:pt idx="27795">
                  <c:v>0.285825</c:v>
                </c:pt>
                <c:pt idx="27796">
                  <c:v>0.28951500000000002</c:v>
                </c:pt>
                <c:pt idx="27797">
                  <c:v>0.29305700000000001</c:v>
                </c:pt>
                <c:pt idx="27798">
                  <c:v>0.28099800000000003</c:v>
                </c:pt>
                <c:pt idx="27799">
                  <c:v>0.28164499999999998</c:v>
                </c:pt>
                <c:pt idx="27800">
                  <c:v>0.28337499999999999</c:v>
                </c:pt>
                <c:pt idx="27801">
                  <c:v>0.28092400000000001</c:v>
                </c:pt>
                <c:pt idx="27802">
                  <c:v>0.282524</c:v>
                </c:pt>
                <c:pt idx="27803">
                  <c:v>0.28373500000000001</c:v>
                </c:pt>
                <c:pt idx="27804">
                  <c:v>0.27358100000000002</c:v>
                </c:pt>
                <c:pt idx="27805">
                  <c:v>0.28037800000000002</c:v>
                </c:pt>
                <c:pt idx="27806">
                  <c:v>0.288572</c:v>
                </c:pt>
                <c:pt idx="27807">
                  <c:v>0.28975600000000001</c:v>
                </c:pt>
                <c:pt idx="27808">
                  <c:v>0.284466</c:v>
                </c:pt>
                <c:pt idx="27809">
                  <c:v>0.272841</c:v>
                </c:pt>
                <c:pt idx="27810">
                  <c:v>0.27473700000000001</c:v>
                </c:pt>
                <c:pt idx="27811">
                  <c:v>0.28470600000000001</c:v>
                </c:pt>
                <c:pt idx="27812">
                  <c:v>0.288831</c:v>
                </c:pt>
                <c:pt idx="27813">
                  <c:v>0.26832800000000001</c:v>
                </c:pt>
                <c:pt idx="27814">
                  <c:v>0.28588999999999998</c:v>
                </c:pt>
                <c:pt idx="27815">
                  <c:v>0.27510699999999999</c:v>
                </c:pt>
                <c:pt idx="27816">
                  <c:v>0.28627799999999998</c:v>
                </c:pt>
                <c:pt idx="27817">
                  <c:v>0.28906199999999999</c:v>
                </c:pt>
                <c:pt idx="27818">
                  <c:v>0.28555700000000001</c:v>
                </c:pt>
                <c:pt idx="27819">
                  <c:v>0.28672199999999998</c:v>
                </c:pt>
                <c:pt idx="27820">
                  <c:v>0.28863699999999998</c:v>
                </c:pt>
                <c:pt idx="27821">
                  <c:v>0.27820499999999998</c:v>
                </c:pt>
                <c:pt idx="27822">
                  <c:v>0.27084399999999997</c:v>
                </c:pt>
                <c:pt idx="27823">
                  <c:v>0.283439</c:v>
                </c:pt>
                <c:pt idx="27824">
                  <c:v>0.27906500000000001</c:v>
                </c:pt>
                <c:pt idx="27825">
                  <c:v>0.299151</c:v>
                </c:pt>
                <c:pt idx="27826">
                  <c:v>0.28498400000000002</c:v>
                </c:pt>
                <c:pt idx="27827">
                  <c:v>0.28938599999999998</c:v>
                </c:pt>
                <c:pt idx="27828">
                  <c:v>0.27785399999999999</c:v>
                </c:pt>
                <c:pt idx="27829">
                  <c:v>0.28806300000000001</c:v>
                </c:pt>
                <c:pt idx="27830">
                  <c:v>0.28619499999999998</c:v>
                </c:pt>
                <c:pt idx="27831">
                  <c:v>0.28900700000000001</c:v>
                </c:pt>
                <c:pt idx="27832">
                  <c:v>0.28288400000000002</c:v>
                </c:pt>
                <c:pt idx="27833">
                  <c:v>0.286389</c:v>
                </c:pt>
                <c:pt idx="27834">
                  <c:v>0.29029199999999999</c:v>
                </c:pt>
                <c:pt idx="27835">
                  <c:v>0.28932999999999998</c:v>
                </c:pt>
                <c:pt idx="27836">
                  <c:v>0.27591199999999999</c:v>
                </c:pt>
                <c:pt idx="27837">
                  <c:v>0.28963499999999998</c:v>
                </c:pt>
                <c:pt idx="27838">
                  <c:v>0.27861200000000003</c:v>
                </c:pt>
                <c:pt idx="27839">
                  <c:v>0.27763199999999999</c:v>
                </c:pt>
                <c:pt idx="27840">
                  <c:v>0.28577900000000001</c:v>
                </c:pt>
                <c:pt idx="27841">
                  <c:v>0.28664800000000001</c:v>
                </c:pt>
                <c:pt idx="27842">
                  <c:v>0.27789999999999998</c:v>
                </c:pt>
                <c:pt idx="27843">
                  <c:v>0.28209800000000002</c:v>
                </c:pt>
                <c:pt idx="27844">
                  <c:v>0.28578799999999999</c:v>
                </c:pt>
                <c:pt idx="27845">
                  <c:v>0.29097600000000001</c:v>
                </c:pt>
                <c:pt idx="27846">
                  <c:v>0.29805999999999999</c:v>
                </c:pt>
                <c:pt idx="27847">
                  <c:v>0.27961999999999998</c:v>
                </c:pt>
                <c:pt idx="27848">
                  <c:v>0.28347600000000001</c:v>
                </c:pt>
                <c:pt idx="27849">
                  <c:v>0.28309699999999999</c:v>
                </c:pt>
                <c:pt idx="27850">
                  <c:v>0.28245900000000002</c:v>
                </c:pt>
                <c:pt idx="27851">
                  <c:v>0.28916399999999998</c:v>
                </c:pt>
                <c:pt idx="27852">
                  <c:v>0.28257900000000002</c:v>
                </c:pt>
                <c:pt idx="27853">
                  <c:v>0.27939799999999998</c:v>
                </c:pt>
                <c:pt idx="27854">
                  <c:v>0.28453099999999998</c:v>
                </c:pt>
                <c:pt idx="27855">
                  <c:v>0.28827599999999998</c:v>
                </c:pt>
                <c:pt idx="27856">
                  <c:v>0.28619499999999998</c:v>
                </c:pt>
                <c:pt idx="27857">
                  <c:v>0.27973100000000001</c:v>
                </c:pt>
                <c:pt idx="27858">
                  <c:v>0.27727099999999999</c:v>
                </c:pt>
                <c:pt idx="27859">
                  <c:v>0.29130899999999998</c:v>
                </c:pt>
                <c:pt idx="27860">
                  <c:v>0.274395</c:v>
                </c:pt>
                <c:pt idx="27861">
                  <c:v>0.27526400000000001</c:v>
                </c:pt>
                <c:pt idx="27862">
                  <c:v>0.29017199999999999</c:v>
                </c:pt>
                <c:pt idx="27863">
                  <c:v>0.29066199999999998</c:v>
                </c:pt>
                <c:pt idx="27864">
                  <c:v>0.28132200000000002</c:v>
                </c:pt>
                <c:pt idx="27865">
                  <c:v>0.27864899999999998</c:v>
                </c:pt>
                <c:pt idx="27866">
                  <c:v>0.28035100000000002</c:v>
                </c:pt>
                <c:pt idx="27867">
                  <c:v>0.27581</c:v>
                </c:pt>
                <c:pt idx="27868">
                  <c:v>0.27973999999999999</c:v>
                </c:pt>
                <c:pt idx="27869">
                  <c:v>0.27415400000000001</c:v>
                </c:pt>
                <c:pt idx="27870">
                  <c:v>0.28211700000000001</c:v>
                </c:pt>
                <c:pt idx="27871">
                  <c:v>0.28026699999999999</c:v>
                </c:pt>
                <c:pt idx="27872">
                  <c:v>0.28229300000000002</c:v>
                </c:pt>
                <c:pt idx="27873">
                  <c:v>0.284383</c:v>
                </c:pt>
                <c:pt idx="27874">
                  <c:v>0.280082</c:v>
                </c:pt>
                <c:pt idx="27875">
                  <c:v>0.278806</c:v>
                </c:pt>
                <c:pt idx="27876">
                  <c:v>0.28512199999999999</c:v>
                </c:pt>
                <c:pt idx="27877">
                  <c:v>0.28674100000000002</c:v>
                </c:pt>
                <c:pt idx="27878">
                  <c:v>0.28319899999999998</c:v>
                </c:pt>
                <c:pt idx="27879">
                  <c:v>0.28126600000000002</c:v>
                </c:pt>
                <c:pt idx="27880">
                  <c:v>0.27789999999999998</c:v>
                </c:pt>
                <c:pt idx="27881">
                  <c:v>0.280609</c:v>
                </c:pt>
                <c:pt idx="27882">
                  <c:v>0.26564599999999999</c:v>
                </c:pt>
                <c:pt idx="27883">
                  <c:v>0.28117399999999998</c:v>
                </c:pt>
                <c:pt idx="27884">
                  <c:v>0.26815299999999997</c:v>
                </c:pt>
                <c:pt idx="27885">
                  <c:v>0.28524300000000002</c:v>
                </c:pt>
                <c:pt idx="27886">
                  <c:v>0.28194999999999998</c:v>
                </c:pt>
                <c:pt idx="27887">
                  <c:v>0.27551399999999998</c:v>
                </c:pt>
                <c:pt idx="27888">
                  <c:v>0.280082</c:v>
                </c:pt>
                <c:pt idx="27889">
                  <c:v>0.27896300000000002</c:v>
                </c:pt>
                <c:pt idx="27890">
                  <c:v>0.28646300000000002</c:v>
                </c:pt>
                <c:pt idx="27891">
                  <c:v>0.28237600000000002</c:v>
                </c:pt>
                <c:pt idx="27892">
                  <c:v>0.27050200000000002</c:v>
                </c:pt>
                <c:pt idx="27893">
                  <c:v>0.28022999999999998</c:v>
                </c:pt>
                <c:pt idx="27894">
                  <c:v>0.28197800000000001</c:v>
                </c:pt>
                <c:pt idx="27895">
                  <c:v>0.28023999999999999</c:v>
                </c:pt>
                <c:pt idx="27896">
                  <c:v>0.28467900000000002</c:v>
                </c:pt>
                <c:pt idx="27897">
                  <c:v>0.28101599999999999</c:v>
                </c:pt>
                <c:pt idx="27898">
                  <c:v>0.28310600000000002</c:v>
                </c:pt>
                <c:pt idx="27899">
                  <c:v>0.27458900000000003</c:v>
                </c:pt>
                <c:pt idx="27900">
                  <c:v>0.28112700000000002</c:v>
                </c:pt>
                <c:pt idx="27901">
                  <c:v>0.28400300000000001</c:v>
                </c:pt>
                <c:pt idx="27902">
                  <c:v>0.28050799999999998</c:v>
                </c:pt>
                <c:pt idx="27903">
                  <c:v>0.27892600000000001</c:v>
                </c:pt>
                <c:pt idx="27904">
                  <c:v>0.28622300000000001</c:v>
                </c:pt>
                <c:pt idx="27905">
                  <c:v>0.28779500000000002</c:v>
                </c:pt>
                <c:pt idx="27906">
                  <c:v>0.28537200000000001</c:v>
                </c:pt>
                <c:pt idx="27907">
                  <c:v>0.28926499999999999</c:v>
                </c:pt>
                <c:pt idx="27908">
                  <c:v>0.28343000000000002</c:v>
                </c:pt>
                <c:pt idx="27909">
                  <c:v>0.27975899999999998</c:v>
                </c:pt>
                <c:pt idx="27910">
                  <c:v>0.279111</c:v>
                </c:pt>
                <c:pt idx="27911">
                  <c:v>0.28162700000000002</c:v>
                </c:pt>
                <c:pt idx="27912">
                  <c:v>0.27812199999999998</c:v>
                </c:pt>
                <c:pt idx="27913">
                  <c:v>0.279333</c:v>
                </c:pt>
                <c:pt idx="27914">
                  <c:v>0.27807599999999999</c:v>
                </c:pt>
                <c:pt idx="27915">
                  <c:v>0.28570499999999999</c:v>
                </c:pt>
                <c:pt idx="27916">
                  <c:v>0.29309400000000002</c:v>
                </c:pt>
                <c:pt idx="27917">
                  <c:v>0.28262599999999999</c:v>
                </c:pt>
                <c:pt idx="27918">
                  <c:v>0.28237600000000002</c:v>
                </c:pt>
                <c:pt idx="27919">
                  <c:v>0.27728000000000003</c:v>
                </c:pt>
                <c:pt idx="27920">
                  <c:v>0.27615200000000001</c:v>
                </c:pt>
                <c:pt idx="27921">
                  <c:v>0.28283799999999998</c:v>
                </c:pt>
                <c:pt idx="27922">
                  <c:v>0.27874100000000002</c:v>
                </c:pt>
                <c:pt idx="27923">
                  <c:v>0.27580100000000002</c:v>
                </c:pt>
                <c:pt idx="27924">
                  <c:v>0.27774300000000002</c:v>
                </c:pt>
                <c:pt idx="27925">
                  <c:v>0.29703400000000002</c:v>
                </c:pt>
                <c:pt idx="27926">
                  <c:v>0.28552899999999998</c:v>
                </c:pt>
                <c:pt idx="27927">
                  <c:v>0.27801999999999999</c:v>
                </c:pt>
                <c:pt idx="27928">
                  <c:v>0.282746</c:v>
                </c:pt>
                <c:pt idx="27929">
                  <c:v>0.28095199999999998</c:v>
                </c:pt>
                <c:pt idx="27930">
                  <c:v>0.29220600000000002</c:v>
                </c:pt>
                <c:pt idx="27931">
                  <c:v>0.28527999999999998</c:v>
                </c:pt>
                <c:pt idx="27932">
                  <c:v>0.27531</c:v>
                </c:pt>
                <c:pt idx="27933">
                  <c:v>0.27569900000000003</c:v>
                </c:pt>
                <c:pt idx="27934">
                  <c:v>0.27990700000000002</c:v>
                </c:pt>
                <c:pt idx="27935">
                  <c:v>0.28262599999999999</c:v>
                </c:pt>
                <c:pt idx="27936">
                  <c:v>0.27636500000000003</c:v>
                </c:pt>
                <c:pt idx="27937">
                  <c:v>0.28079399999999999</c:v>
                </c:pt>
                <c:pt idx="27938">
                  <c:v>0.282468</c:v>
                </c:pt>
                <c:pt idx="27939">
                  <c:v>0.28508499999999998</c:v>
                </c:pt>
                <c:pt idx="27940">
                  <c:v>0.28188600000000003</c:v>
                </c:pt>
                <c:pt idx="27941">
                  <c:v>0.27523599999999998</c:v>
                </c:pt>
                <c:pt idx="27942">
                  <c:v>0.276698</c:v>
                </c:pt>
                <c:pt idx="27943">
                  <c:v>0.28735100000000002</c:v>
                </c:pt>
                <c:pt idx="27944">
                  <c:v>0.283634</c:v>
                </c:pt>
                <c:pt idx="27945">
                  <c:v>0.276698</c:v>
                </c:pt>
                <c:pt idx="27946">
                  <c:v>0.27310899999999999</c:v>
                </c:pt>
                <c:pt idx="27947">
                  <c:v>0.281414</c:v>
                </c:pt>
                <c:pt idx="27948">
                  <c:v>0.28007300000000002</c:v>
                </c:pt>
                <c:pt idx="27949">
                  <c:v>0.292132</c:v>
                </c:pt>
                <c:pt idx="27950">
                  <c:v>0.28112700000000002</c:v>
                </c:pt>
                <c:pt idx="27951">
                  <c:v>0.28675899999999999</c:v>
                </c:pt>
                <c:pt idx="27952">
                  <c:v>0.278723</c:v>
                </c:pt>
                <c:pt idx="27953">
                  <c:v>0.28139599999999998</c:v>
                </c:pt>
                <c:pt idx="27954">
                  <c:v>0.28187600000000002</c:v>
                </c:pt>
                <c:pt idx="27955">
                  <c:v>0.276254</c:v>
                </c:pt>
                <c:pt idx="27956">
                  <c:v>0.27829799999999999</c:v>
                </c:pt>
                <c:pt idx="27957">
                  <c:v>0.288831</c:v>
                </c:pt>
                <c:pt idx="27958">
                  <c:v>0.27884300000000001</c:v>
                </c:pt>
                <c:pt idx="27959">
                  <c:v>0.27733600000000003</c:v>
                </c:pt>
                <c:pt idx="27960">
                  <c:v>0.27140799999999998</c:v>
                </c:pt>
                <c:pt idx="27961">
                  <c:v>0.28334700000000002</c:v>
                </c:pt>
                <c:pt idx="27962">
                  <c:v>0.28961700000000001</c:v>
                </c:pt>
                <c:pt idx="27963">
                  <c:v>0.284161</c:v>
                </c:pt>
                <c:pt idx="27964">
                  <c:v>0.29144799999999998</c:v>
                </c:pt>
                <c:pt idx="27965">
                  <c:v>0.27250799999999997</c:v>
                </c:pt>
                <c:pt idx="27966">
                  <c:v>0.28690700000000002</c:v>
                </c:pt>
                <c:pt idx="27967">
                  <c:v>0.27557900000000002</c:v>
                </c:pt>
                <c:pt idx="27968">
                  <c:v>0.28745300000000001</c:v>
                </c:pt>
                <c:pt idx="27969">
                  <c:v>0.29081899999999999</c:v>
                </c:pt>
                <c:pt idx="27970">
                  <c:v>0.28736</c:v>
                </c:pt>
                <c:pt idx="27971">
                  <c:v>0.28060000000000002</c:v>
                </c:pt>
                <c:pt idx="27972">
                  <c:v>0.28045199999999998</c:v>
                </c:pt>
                <c:pt idx="27973">
                  <c:v>0.28122900000000001</c:v>
                </c:pt>
                <c:pt idx="27974">
                  <c:v>0.286769</c:v>
                </c:pt>
                <c:pt idx="27975">
                  <c:v>0.27527299999999999</c:v>
                </c:pt>
                <c:pt idx="27976">
                  <c:v>0.281636</c:v>
                </c:pt>
                <c:pt idx="27977">
                  <c:v>0.27696599999999999</c:v>
                </c:pt>
                <c:pt idx="27978">
                  <c:v>0.28524300000000002</c:v>
                </c:pt>
                <c:pt idx="27979">
                  <c:v>0.28047100000000003</c:v>
                </c:pt>
                <c:pt idx="27980">
                  <c:v>0.29150300000000001</c:v>
                </c:pt>
                <c:pt idx="27981">
                  <c:v>0.281719</c:v>
                </c:pt>
                <c:pt idx="27982">
                  <c:v>0.282746</c:v>
                </c:pt>
                <c:pt idx="27983">
                  <c:v>0.28518700000000002</c:v>
                </c:pt>
                <c:pt idx="27984">
                  <c:v>0.27379399999999998</c:v>
                </c:pt>
                <c:pt idx="27985">
                  <c:v>0.27835300000000002</c:v>
                </c:pt>
                <c:pt idx="27986">
                  <c:v>0.27429300000000001</c:v>
                </c:pt>
                <c:pt idx="27987">
                  <c:v>0.27806599999999998</c:v>
                </c:pt>
                <c:pt idx="27988">
                  <c:v>0.27416400000000002</c:v>
                </c:pt>
                <c:pt idx="27989">
                  <c:v>0.290995</c:v>
                </c:pt>
                <c:pt idx="27990">
                  <c:v>0.278862</c:v>
                </c:pt>
                <c:pt idx="27991">
                  <c:v>0.27959200000000001</c:v>
                </c:pt>
                <c:pt idx="27992">
                  <c:v>0.27925</c:v>
                </c:pt>
                <c:pt idx="27993">
                  <c:v>0.27971200000000002</c:v>
                </c:pt>
                <c:pt idx="27994">
                  <c:v>0.28195999999999999</c:v>
                </c:pt>
                <c:pt idx="27995">
                  <c:v>0.284466</c:v>
                </c:pt>
                <c:pt idx="27996">
                  <c:v>0.27462599999999998</c:v>
                </c:pt>
                <c:pt idx="27997">
                  <c:v>0.28624100000000002</c:v>
                </c:pt>
                <c:pt idx="27998">
                  <c:v>0.28113700000000003</c:v>
                </c:pt>
                <c:pt idx="27999">
                  <c:v>0.28756399999999999</c:v>
                </c:pt>
                <c:pt idx="28000">
                  <c:v>0.286991</c:v>
                </c:pt>
                <c:pt idx="28001">
                  <c:v>0.28480800000000001</c:v>
                </c:pt>
                <c:pt idx="28002">
                  <c:v>0.28537200000000001</c:v>
                </c:pt>
                <c:pt idx="28003">
                  <c:v>0.28162700000000002</c:v>
                </c:pt>
                <c:pt idx="28004">
                  <c:v>0.27397899999999997</c:v>
                </c:pt>
                <c:pt idx="28005">
                  <c:v>0.27923199999999998</c:v>
                </c:pt>
                <c:pt idx="28006">
                  <c:v>0.286269</c:v>
                </c:pt>
                <c:pt idx="28007">
                  <c:v>0.27793699999999999</c:v>
                </c:pt>
                <c:pt idx="28008">
                  <c:v>0.275227</c:v>
                </c:pt>
                <c:pt idx="28009">
                  <c:v>0.28097</c:v>
                </c:pt>
                <c:pt idx="28010">
                  <c:v>0.28226499999999999</c:v>
                </c:pt>
                <c:pt idx="28011">
                  <c:v>0.28079399999999999</c:v>
                </c:pt>
                <c:pt idx="28012">
                  <c:v>0.28895999999999999</c:v>
                </c:pt>
                <c:pt idx="28013">
                  <c:v>0.28539100000000001</c:v>
                </c:pt>
                <c:pt idx="28014">
                  <c:v>0.271953</c:v>
                </c:pt>
                <c:pt idx="28015">
                  <c:v>0.28656500000000001</c:v>
                </c:pt>
                <c:pt idx="28016">
                  <c:v>0.27807599999999999</c:v>
                </c:pt>
                <c:pt idx="28017">
                  <c:v>0.27557900000000002</c:v>
                </c:pt>
                <c:pt idx="28018">
                  <c:v>0.28405900000000001</c:v>
                </c:pt>
                <c:pt idx="28019">
                  <c:v>0.292881</c:v>
                </c:pt>
                <c:pt idx="28020">
                  <c:v>0.27928700000000001</c:v>
                </c:pt>
                <c:pt idx="28021">
                  <c:v>0.26253900000000002</c:v>
                </c:pt>
                <c:pt idx="28022">
                  <c:v>0.28443800000000002</c:v>
                </c:pt>
                <c:pt idx="28023">
                  <c:v>0.28156199999999998</c:v>
                </c:pt>
                <c:pt idx="28024">
                  <c:v>0.287499</c:v>
                </c:pt>
                <c:pt idx="28025">
                  <c:v>0.28677799999999998</c:v>
                </c:pt>
                <c:pt idx="28026">
                  <c:v>0.27943499999999999</c:v>
                </c:pt>
                <c:pt idx="28027">
                  <c:v>0.28312500000000002</c:v>
                </c:pt>
                <c:pt idx="28028">
                  <c:v>0.27861200000000003</c:v>
                </c:pt>
                <c:pt idx="28029">
                  <c:v>0.28123799999999999</c:v>
                </c:pt>
                <c:pt idx="28030">
                  <c:v>0.28394799999999998</c:v>
                </c:pt>
                <c:pt idx="28031">
                  <c:v>0.27843600000000002</c:v>
                </c:pt>
                <c:pt idx="28032">
                  <c:v>0.28033200000000003</c:v>
                </c:pt>
                <c:pt idx="28033">
                  <c:v>0.273507</c:v>
                </c:pt>
                <c:pt idx="28034">
                  <c:v>0.28584399999999999</c:v>
                </c:pt>
                <c:pt idx="28035">
                  <c:v>0.28962599999999999</c:v>
                </c:pt>
                <c:pt idx="28036">
                  <c:v>0.280582</c:v>
                </c:pt>
                <c:pt idx="28037">
                  <c:v>0.278862</c:v>
                </c:pt>
                <c:pt idx="28038">
                  <c:v>0.28143299999999999</c:v>
                </c:pt>
                <c:pt idx="28039">
                  <c:v>0.29074499999999998</c:v>
                </c:pt>
                <c:pt idx="28040">
                  <c:v>0.27706799999999998</c:v>
                </c:pt>
                <c:pt idx="28041">
                  <c:v>0.28231099999999998</c:v>
                </c:pt>
                <c:pt idx="28042">
                  <c:v>0.286103</c:v>
                </c:pt>
                <c:pt idx="28043">
                  <c:v>0.283939</c:v>
                </c:pt>
                <c:pt idx="28044">
                  <c:v>0.29524</c:v>
                </c:pt>
                <c:pt idx="28045">
                  <c:v>0.27861200000000003</c:v>
                </c:pt>
                <c:pt idx="28046">
                  <c:v>0.28309699999999999</c:v>
                </c:pt>
                <c:pt idx="28047">
                  <c:v>0.27643899999999999</c:v>
                </c:pt>
                <c:pt idx="28048">
                  <c:v>0.28637099999999999</c:v>
                </c:pt>
                <c:pt idx="28049">
                  <c:v>0.28332800000000002</c:v>
                </c:pt>
                <c:pt idx="28050">
                  <c:v>0.27366400000000002</c:v>
                </c:pt>
                <c:pt idx="28051">
                  <c:v>0.28001799999999999</c:v>
                </c:pt>
                <c:pt idx="28052">
                  <c:v>0.28242200000000001</c:v>
                </c:pt>
                <c:pt idx="28053">
                  <c:v>0.27046500000000001</c:v>
                </c:pt>
                <c:pt idx="28054">
                  <c:v>0.28190399999999999</c:v>
                </c:pt>
                <c:pt idx="28055">
                  <c:v>0.282773</c:v>
                </c:pt>
                <c:pt idx="28056">
                  <c:v>0.27919500000000003</c:v>
                </c:pt>
                <c:pt idx="28057">
                  <c:v>0.27038099999999998</c:v>
                </c:pt>
                <c:pt idx="28058">
                  <c:v>0.291134</c:v>
                </c:pt>
                <c:pt idx="28059">
                  <c:v>0.28415099999999999</c:v>
                </c:pt>
                <c:pt idx="28060">
                  <c:v>0.27634599999999998</c:v>
                </c:pt>
                <c:pt idx="28061">
                  <c:v>0.28209800000000002</c:v>
                </c:pt>
                <c:pt idx="28062">
                  <c:v>0.27581899999999998</c:v>
                </c:pt>
                <c:pt idx="28063">
                  <c:v>0.28086800000000001</c:v>
                </c:pt>
                <c:pt idx="28064">
                  <c:v>0.27763199999999999</c:v>
                </c:pt>
                <c:pt idx="28065">
                  <c:v>0.28611199999999998</c:v>
                </c:pt>
                <c:pt idx="28066">
                  <c:v>0.28577000000000002</c:v>
                </c:pt>
                <c:pt idx="28067">
                  <c:v>0.282219</c:v>
                </c:pt>
                <c:pt idx="28068">
                  <c:v>0.27984199999999998</c:v>
                </c:pt>
                <c:pt idx="28069">
                  <c:v>0.28270899999999999</c:v>
                </c:pt>
                <c:pt idx="28070">
                  <c:v>0.279777</c:v>
                </c:pt>
                <c:pt idx="28071">
                  <c:v>0.27734500000000001</c:v>
                </c:pt>
                <c:pt idx="28072">
                  <c:v>0.29065299999999999</c:v>
                </c:pt>
                <c:pt idx="28073">
                  <c:v>0.27833400000000003</c:v>
                </c:pt>
                <c:pt idx="28074">
                  <c:v>0.27604099999999998</c:v>
                </c:pt>
                <c:pt idx="28075">
                  <c:v>0.279833</c:v>
                </c:pt>
                <c:pt idx="28076">
                  <c:v>0.27176899999999998</c:v>
                </c:pt>
                <c:pt idx="28077">
                  <c:v>0.283939</c:v>
                </c:pt>
                <c:pt idx="28078">
                  <c:v>0.27840799999999999</c:v>
                </c:pt>
                <c:pt idx="28079">
                  <c:v>0.281248</c:v>
                </c:pt>
                <c:pt idx="28080">
                  <c:v>0.28114600000000001</c:v>
                </c:pt>
                <c:pt idx="28081">
                  <c:v>0.278279</c:v>
                </c:pt>
                <c:pt idx="28082">
                  <c:v>0.28200599999999998</c:v>
                </c:pt>
                <c:pt idx="28083">
                  <c:v>0.28546500000000002</c:v>
                </c:pt>
                <c:pt idx="28084">
                  <c:v>0.28613</c:v>
                </c:pt>
                <c:pt idx="28085">
                  <c:v>0.28010099999999999</c:v>
                </c:pt>
                <c:pt idx="28086">
                  <c:v>0.27964800000000001</c:v>
                </c:pt>
                <c:pt idx="28087">
                  <c:v>0.27070499999999997</c:v>
                </c:pt>
                <c:pt idx="28088">
                  <c:v>0.290412</c:v>
                </c:pt>
                <c:pt idx="28089">
                  <c:v>0.27615200000000001</c:v>
                </c:pt>
                <c:pt idx="28090">
                  <c:v>0.29572999999999999</c:v>
                </c:pt>
                <c:pt idx="28091">
                  <c:v>0.28345799999999999</c:v>
                </c:pt>
                <c:pt idx="28092">
                  <c:v>0.27610600000000002</c:v>
                </c:pt>
                <c:pt idx="28093">
                  <c:v>0.27833400000000003</c:v>
                </c:pt>
                <c:pt idx="28094">
                  <c:v>0.28545500000000001</c:v>
                </c:pt>
                <c:pt idx="28095">
                  <c:v>0.28097899999999998</c:v>
                </c:pt>
                <c:pt idx="28096">
                  <c:v>0.285881</c:v>
                </c:pt>
                <c:pt idx="28097">
                  <c:v>0.28401300000000002</c:v>
                </c:pt>
                <c:pt idx="28098">
                  <c:v>0.27910200000000002</c:v>
                </c:pt>
                <c:pt idx="28099">
                  <c:v>0.28096100000000002</c:v>
                </c:pt>
                <c:pt idx="28100">
                  <c:v>0.28264400000000001</c:v>
                </c:pt>
                <c:pt idx="28101">
                  <c:v>0.28099800000000003</c:v>
                </c:pt>
                <c:pt idx="28102">
                  <c:v>0.27847300000000003</c:v>
                </c:pt>
                <c:pt idx="28103">
                  <c:v>0.28319</c:v>
                </c:pt>
                <c:pt idx="28104">
                  <c:v>0.28673199999999999</c:v>
                </c:pt>
                <c:pt idx="28105">
                  <c:v>0.27824199999999999</c:v>
                </c:pt>
                <c:pt idx="28106">
                  <c:v>0.28179300000000002</c:v>
                </c:pt>
                <c:pt idx="28107">
                  <c:v>0.28912700000000002</c:v>
                </c:pt>
                <c:pt idx="28108">
                  <c:v>0.277252</c:v>
                </c:pt>
                <c:pt idx="28109">
                  <c:v>0.28978300000000001</c:v>
                </c:pt>
                <c:pt idx="28110">
                  <c:v>0.289358</c:v>
                </c:pt>
                <c:pt idx="28111">
                  <c:v>0.27942600000000001</c:v>
                </c:pt>
                <c:pt idx="28112">
                  <c:v>0.27974900000000003</c:v>
                </c:pt>
                <c:pt idx="28113">
                  <c:v>0.283134</c:v>
                </c:pt>
                <c:pt idx="28114">
                  <c:v>0.28060000000000002</c:v>
                </c:pt>
                <c:pt idx="28115">
                  <c:v>0.278501</c:v>
                </c:pt>
                <c:pt idx="28116">
                  <c:v>0.27905600000000003</c:v>
                </c:pt>
                <c:pt idx="28117">
                  <c:v>0.27133400000000002</c:v>
                </c:pt>
                <c:pt idx="28118">
                  <c:v>0.27884300000000001</c:v>
                </c:pt>
                <c:pt idx="28119">
                  <c:v>0.28136800000000001</c:v>
                </c:pt>
                <c:pt idx="28120">
                  <c:v>0.27982299999999999</c:v>
                </c:pt>
                <c:pt idx="28121">
                  <c:v>0.272841</c:v>
                </c:pt>
                <c:pt idx="28122">
                  <c:v>0.28331000000000001</c:v>
                </c:pt>
                <c:pt idx="28123">
                  <c:v>0.29728300000000002</c:v>
                </c:pt>
                <c:pt idx="28124">
                  <c:v>0.27688299999999999</c:v>
                </c:pt>
                <c:pt idx="28125">
                  <c:v>0.284854</c:v>
                </c:pt>
                <c:pt idx="28126">
                  <c:v>0.28368900000000002</c:v>
                </c:pt>
                <c:pt idx="28127">
                  <c:v>0.27881499999999998</c:v>
                </c:pt>
                <c:pt idx="28128">
                  <c:v>0.28267199999999998</c:v>
                </c:pt>
                <c:pt idx="28129">
                  <c:v>0.27848200000000001</c:v>
                </c:pt>
                <c:pt idx="28130">
                  <c:v>0.277669</c:v>
                </c:pt>
                <c:pt idx="28131">
                  <c:v>0.279084</c:v>
                </c:pt>
                <c:pt idx="28132">
                  <c:v>0.280887</c:v>
                </c:pt>
                <c:pt idx="28133">
                  <c:v>0.28433599999999998</c:v>
                </c:pt>
                <c:pt idx="28134">
                  <c:v>0.29109699999999999</c:v>
                </c:pt>
                <c:pt idx="28135">
                  <c:v>0.27748400000000001</c:v>
                </c:pt>
                <c:pt idx="28136">
                  <c:v>0.28958899999999999</c:v>
                </c:pt>
                <c:pt idx="28137">
                  <c:v>0.27227699999999999</c:v>
                </c:pt>
                <c:pt idx="28138">
                  <c:v>0.273285</c:v>
                </c:pt>
                <c:pt idx="28139">
                  <c:v>0.28309699999999999</c:v>
                </c:pt>
                <c:pt idx="28140">
                  <c:v>0.28982000000000002</c:v>
                </c:pt>
                <c:pt idx="28141">
                  <c:v>0.27966600000000003</c:v>
                </c:pt>
                <c:pt idx="28142">
                  <c:v>0.27921299999999999</c:v>
                </c:pt>
                <c:pt idx="28143">
                  <c:v>0.27093600000000001</c:v>
                </c:pt>
                <c:pt idx="28144">
                  <c:v>0.28575099999999998</c:v>
                </c:pt>
                <c:pt idx="28145">
                  <c:v>0.27595799999999998</c:v>
                </c:pt>
                <c:pt idx="28146">
                  <c:v>0.28377200000000002</c:v>
                </c:pt>
                <c:pt idx="28147">
                  <c:v>0.28911799999999999</c:v>
                </c:pt>
                <c:pt idx="28148">
                  <c:v>0.28504800000000002</c:v>
                </c:pt>
                <c:pt idx="28149">
                  <c:v>0.27420099999999997</c:v>
                </c:pt>
                <c:pt idx="28150">
                  <c:v>0.275754</c:v>
                </c:pt>
                <c:pt idx="28151">
                  <c:v>0.27915800000000002</c:v>
                </c:pt>
                <c:pt idx="28152">
                  <c:v>0.280443</c:v>
                </c:pt>
                <c:pt idx="28153">
                  <c:v>0.27859299999999998</c:v>
                </c:pt>
                <c:pt idx="28154">
                  <c:v>0.27556000000000003</c:v>
                </c:pt>
                <c:pt idx="28155">
                  <c:v>0.28423500000000002</c:v>
                </c:pt>
                <c:pt idx="28156">
                  <c:v>0.28243099999999999</c:v>
                </c:pt>
                <c:pt idx="28157">
                  <c:v>0.28292099999999998</c:v>
                </c:pt>
                <c:pt idx="28158">
                  <c:v>0.28236699999999998</c:v>
                </c:pt>
                <c:pt idx="28159">
                  <c:v>0.27853800000000001</c:v>
                </c:pt>
                <c:pt idx="28160">
                  <c:v>0.28279199999999999</c:v>
                </c:pt>
                <c:pt idx="28161">
                  <c:v>0.27346100000000001</c:v>
                </c:pt>
                <c:pt idx="28162">
                  <c:v>0.27739999999999998</c:v>
                </c:pt>
                <c:pt idx="28163">
                  <c:v>0.27923199999999998</c:v>
                </c:pt>
                <c:pt idx="28164">
                  <c:v>0.28851599999999999</c:v>
                </c:pt>
                <c:pt idx="28165">
                  <c:v>0.282773</c:v>
                </c:pt>
                <c:pt idx="28166">
                  <c:v>0.28065600000000002</c:v>
                </c:pt>
                <c:pt idx="28167">
                  <c:v>0.27421000000000001</c:v>
                </c:pt>
                <c:pt idx="28168">
                  <c:v>0.29499900000000001</c:v>
                </c:pt>
                <c:pt idx="28169">
                  <c:v>0.285881</c:v>
                </c:pt>
                <c:pt idx="28170">
                  <c:v>0.28642600000000001</c:v>
                </c:pt>
                <c:pt idx="28171">
                  <c:v>0.26797700000000002</c:v>
                </c:pt>
                <c:pt idx="28172">
                  <c:v>0.27187</c:v>
                </c:pt>
                <c:pt idx="28173">
                  <c:v>0.29028300000000001</c:v>
                </c:pt>
                <c:pt idx="28174">
                  <c:v>0.28881200000000001</c:v>
                </c:pt>
                <c:pt idx="28175">
                  <c:v>0.27825100000000003</c:v>
                </c:pt>
                <c:pt idx="28176">
                  <c:v>0.28667599999999999</c:v>
                </c:pt>
                <c:pt idx="28177">
                  <c:v>0.28032299999999999</c:v>
                </c:pt>
                <c:pt idx="28178">
                  <c:v>0.27824199999999999</c:v>
                </c:pt>
                <c:pt idx="28179">
                  <c:v>0.28020299999999998</c:v>
                </c:pt>
                <c:pt idx="28180">
                  <c:v>0.27833400000000003</c:v>
                </c:pt>
                <c:pt idx="28181">
                  <c:v>0.286306</c:v>
                </c:pt>
                <c:pt idx="28182">
                  <c:v>0.27864</c:v>
                </c:pt>
                <c:pt idx="28183">
                  <c:v>0.282302</c:v>
                </c:pt>
                <c:pt idx="28184">
                  <c:v>0.29044900000000001</c:v>
                </c:pt>
                <c:pt idx="28185">
                  <c:v>0.27687299999999998</c:v>
                </c:pt>
                <c:pt idx="28186">
                  <c:v>0.27965699999999999</c:v>
                </c:pt>
                <c:pt idx="28187">
                  <c:v>0.28881200000000001</c:v>
                </c:pt>
                <c:pt idx="28188">
                  <c:v>0.27996199999999999</c:v>
                </c:pt>
                <c:pt idx="28189">
                  <c:v>0.28898800000000002</c:v>
                </c:pt>
                <c:pt idx="28190">
                  <c:v>0.28281000000000001</c:v>
                </c:pt>
                <c:pt idx="28191">
                  <c:v>0.28286600000000001</c:v>
                </c:pt>
                <c:pt idx="28192">
                  <c:v>0.286713</c:v>
                </c:pt>
                <c:pt idx="28193">
                  <c:v>0.27153699999999997</c:v>
                </c:pt>
                <c:pt idx="28194">
                  <c:v>0.27705800000000003</c:v>
                </c:pt>
                <c:pt idx="28195">
                  <c:v>0.27563399999999999</c:v>
                </c:pt>
                <c:pt idx="28196">
                  <c:v>0.27477400000000002</c:v>
                </c:pt>
                <c:pt idx="28197">
                  <c:v>0.27437600000000001</c:v>
                </c:pt>
                <c:pt idx="28198">
                  <c:v>0.27675300000000003</c:v>
                </c:pt>
                <c:pt idx="28199">
                  <c:v>0.28481699999999999</c:v>
                </c:pt>
                <c:pt idx="28200">
                  <c:v>0.28527999999999998</c:v>
                </c:pt>
                <c:pt idx="28201">
                  <c:v>0.28183000000000002</c:v>
                </c:pt>
                <c:pt idx="28202">
                  <c:v>0.27944400000000003</c:v>
                </c:pt>
                <c:pt idx="28203">
                  <c:v>0.27831600000000001</c:v>
                </c:pt>
                <c:pt idx="28204">
                  <c:v>0.27224900000000002</c:v>
                </c:pt>
                <c:pt idx="28205">
                  <c:v>0.27755800000000003</c:v>
                </c:pt>
                <c:pt idx="28206">
                  <c:v>0.27429300000000001</c:v>
                </c:pt>
                <c:pt idx="28207">
                  <c:v>0.279638</c:v>
                </c:pt>
                <c:pt idx="28208">
                  <c:v>0.28576099999999999</c:v>
                </c:pt>
                <c:pt idx="28209">
                  <c:v>0.27925</c:v>
                </c:pt>
                <c:pt idx="28210">
                  <c:v>0.28453099999999998</c:v>
                </c:pt>
                <c:pt idx="28211">
                  <c:v>0.27215699999999998</c:v>
                </c:pt>
                <c:pt idx="28212">
                  <c:v>0.271621</c:v>
                </c:pt>
                <c:pt idx="28213">
                  <c:v>0.27688299999999999</c:v>
                </c:pt>
                <c:pt idx="28214">
                  <c:v>0.287074</c:v>
                </c:pt>
                <c:pt idx="28215">
                  <c:v>0.28026699999999999</c:v>
                </c:pt>
                <c:pt idx="28216">
                  <c:v>0.27435799999999999</c:v>
                </c:pt>
                <c:pt idx="28217">
                  <c:v>0.28128500000000001</c:v>
                </c:pt>
                <c:pt idx="28218">
                  <c:v>0.27741900000000003</c:v>
                </c:pt>
                <c:pt idx="28219">
                  <c:v>0.27087099999999997</c:v>
                </c:pt>
                <c:pt idx="28220">
                  <c:v>0.28160800000000002</c:v>
                </c:pt>
                <c:pt idx="28221">
                  <c:v>0.28233900000000001</c:v>
                </c:pt>
                <c:pt idx="28222">
                  <c:v>0.28073900000000002</c:v>
                </c:pt>
                <c:pt idx="28223">
                  <c:v>0.28010099999999999</c:v>
                </c:pt>
                <c:pt idx="28224">
                  <c:v>0.27678999999999998</c:v>
                </c:pt>
                <c:pt idx="28225">
                  <c:v>0.28364299999999998</c:v>
                </c:pt>
                <c:pt idx="28226">
                  <c:v>0.28280100000000002</c:v>
                </c:pt>
                <c:pt idx="28227">
                  <c:v>0.27802900000000003</c:v>
                </c:pt>
                <c:pt idx="28228">
                  <c:v>0.28135900000000003</c:v>
                </c:pt>
                <c:pt idx="28229">
                  <c:v>0.27041799999999999</c:v>
                </c:pt>
                <c:pt idx="28230">
                  <c:v>0.27556900000000001</c:v>
                </c:pt>
                <c:pt idx="28231">
                  <c:v>0.28481699999999999</c:v>
                </c:pt>
                <c:pt idx="28232">
                  <c:v>0.28332800000000002</c:v>
                </c:pt>
                <c:pt idx="28233">
                  <c:v>0.28488200000000002</c:v>
                </c:pt>
                <c:pt idx="28234">
                  <c:v>0.26944699999999999</c:v>
                </c:pt>
                <c:pt idx="28235">
                  <c:v>0.27926899999999999</c:v>
                </c:pt>
                <c:pt idx="28236">
                  <c:v>0.28550199999999998</c:v>
                </c:pt>
                <c:pt idx="28237">
                  <c:v>0.27810299999999999</c:v>
                </c:pt>
                <c:pt idx="28238">
                  <c:v>0.27729900000000002</c:v>
                </c:pt>
                <c:pt idx="28239">
                  <c:v>0.27802900000000003</c:v>
                </c:pt>
                <c:pt idx="28240">
                  <c:v>0.28614899999999999</c:v>
                </c:pt>
                <c:pt idx="28241">
                  <c:v>0.27988800000000003</c:v>
                </c:pt>
                <c:pt idx="28242">
                  <c:v>0.28459499999999999</c:v>
                </c:pt>
                <c:pt idx="28243">
                  <c:v>0.28130300000000003</c:v>
                </c:pt>
                <c:pt idx="28244">
                  <c:v>0.286306</c:v>
                </c:pt>
                <c:pt idx="28245">
                  <c:v>0.27405299999999999</c:v>
                </c:pt>
                <c:pt idx="28246">
                  <c:v>0.27861200000000003</c:v>
                </c:pt>
                <c:pt idx="28247">
                  <c:v>0.28542800000000002</c:v>
                </c:pt>
                <c:pt idx="28248">
                  <c:v>0.27738200000000002</c:v>
                </c:pt>
                <c:pt idx="28249">
                  <c:v>0.28290300000000002</c:v>
                </c:pt>
                <c:pt idx="28250">
                  <c:v>0.28403099999999998</c:v>
                </c:pt>
                <c:pt idx="28251">
                  <c:v>0.28229300000000002</c:v>
                </c:pt>
                <c:pt idx="28252">
                  <c:v>0.28546500000000002</c:v>
                </c:pt>
                <c:pt idx="28253">
                  <c:v>0.27931499999999998</c:v>
                </c:pt>
                <c:pt idx="28254">
                  <c:v>0.27554200000000001</c:v>
                </c:pt>
                <c:pt idx="28255">
                  <c:v>0.27464499999999997</c:v>
                </c:pt>
                <c:pt idx="28256">
                  <c:v>0.28048899999999999</c:v>
                </c:pt>
                <c:pt idx="28257">
                  <c:v>0.27145399999999997</c:v>
                </c:pt>
                <c:pt idx="28258">
                  <c:v>0.27706799999999998</c:v>
                </c:pt>
                <c:pt idx="28259">
                  <c:v>0.282246</c:v>
                </c:pt>
                <c:pt idx="28260">
                  <c:v>0.27808500000000003</c:v>
                </c:pt>
                <c:pt idx="28261">
                  <c:v>0.26748699999999997</c:v>
                </c:pt>
                <c:pt idx="28262">
                  <c:v>0.27483000000000002</c:v>
                </c:pt>
                <c:pt idx="28263">
                  <c:v>0.27374799999999999</c:v>
                </c:pt>
                <c:pt idx="28264">
                  <c:v>0.281275</c:v>
                </c:pt>
                <c:pt idx="28265">
                  <c:v>0.28257900000000002</c:v>
                </c:pt>
                <c:pt idx="28266">
                  <c:v>0.289238</c:v>
                </c:pt>
                <c:pt idx="28267">
                  <c:v>0.27277699999999999</c:v>
                </c:pt>
                <c:pt idx="28268">
                  <c:v>0.27501500000000001</c:v>
                </c:pt>
                <c:pt idx="28269">
                  <c:v>0.27331299999999997</c:v>
                </c:pt>
                <c:pt idx="28270">
                  <c:v>0.28785100000000002</c:v>
                </c:pt>
                <c:pt idx="28271">
                  <c:v>0.28201500000000002</c:v>
                </c:pt>
                <c:pt idx="28272">
                  <c:v>0.27946300000000002</c:v>
                </c:pt>
                <c:pt idx="28273">
                  <c:v>0.27557900000000002</c:v>
                </c:pt>
                <c:pt idx="28274">
                  <c:v>0.271204</c:v>
                </c:pt>
                <c:pt idx="28275">
                  <c:v>0.28859000000000001</c:v>
                </c:pt>
                <c:pt idx="28276">
                  <c:v>0.27778900000000001</c:v>
                </c:pt>
                <c:pt idx="28277">
                  <c:v>0.27383099999999999</c:v>
                </c:pt>
                <c:pt idx="28278">
                  <c:v>0.28101599999999999</c:v>
                </c:pt>
                <c:pt idx="28279">
                  <c:v>0.27524599999999999</c:v>
                </c:pt>
                <c:pt idx="28280">
                  <c:v>0.28595500000000001</c:v>
                </c:pt>
                <c:pt idx="28281">
                  <c:v>0.27815000000000001</c:v>
                </c:pt>
                <c:pt idx="28282">
                  <c:v>0.27451500000000001</c:v>
                </c:pt>
                <c:pt idx="28283">
                  <c:v>0.28348600000000002</c:v>
                </c:pt>
                <c:pt idx="28284">
                  <c:v>0.276781</c:v>
                </c:pt>
                <c:pt idx="28285">
                  <c:v>0.28423500000000002</c:v>
                </c:pt>
                <c:pt idx="28286">
                  <c:v>0.286547</c:v>
                </c:pt>
                <c:pt idx="28287">
                  <c:v>0.28015600000000002</c:v>
                </c:pt>
                <c:pt idx="28288">
                  <c:v>0.27706799999999998</c:v>
                </c:pt>
                <c:pt idx="28289">
                  <c:v>0.27595799999999998</c:v>
                </c:pt>
                <c:pt idx="28290">
                  <c:v>0.28382800000000002</c:v>
                </c:pt>
                <c:pt idx="28291">
                  <c:v>0.28411399999999998</c:v>
                </c:pt>
                <c:pt idx="28292">
                  <c:v>0.28798899999999999</c:v>
                </c:pt>
                <c:pt idx="28293">
                  <c:v>0.27817700000000001</c:v>
                </c:pt>
                <c:pt idx="28294">
                  <c:v>0.28101599999999999</c:v>
                </c:pt>
                <c:pt idx="28295">
                  <c:v>0.29206799999999999</c:v>
                </c:pt>
                <c:pt idx="28296">
                  <c:v>0.27462599999999998</c:v>
                </c:pt>
                <c:pt idx="28297">
                  <c:v>0.27509800000000001</c:v>
                </c:pt>
                <c:pt idx="28298">
                  <c:v>0.279111</c:v>
                </c:pt>
                <c:pt idx="28299">
                  <c:v>0.27810299999999999</c:v>
                </c:pt>
                <c:pt idx="28300">
                  <c:v>0.278667</c:v>
                </c:pt>
                <c:pt idx="28301">
                  <c:v>0.28735100000000002</c:v>
                </c:pt>
                <c:pt idx="28302">
                  <c:v>0.28233900000000001</c:v>
                </c:pt>
                <c:pt idx="28303">
                  <c:v>0.27796500000000002</c:v>
                </c:pt>
                <c:pt idx="28304">
                  <c:v>0.28350399999999998</c:v>
                </c:pt>
                <c:pt idx="28305">
                  <c:v>0.28337499999999999</c:v>
                </c:pt>
                <c:pt idx="28306">
                  <c:v>0.27119500000000002</c:v>
                </c:pt>
                <c:pt idx="28307">
                  <c:v>0.28211700000000001</c:v>
                </c:pt>
                <c:pt idx="28308">
                  <c:v>0.28873799999999999</c:v>
                </c:pt>
                <c:pt idx="28309">
                  <c:v>0.27679900000000002</c:v>
                </c:pt>
                <c:pt idx="28310">
                  <c:v>0.27582800000000002</c:v>
                </c:pt>
                <c:pt idx="28311">
                  <c:v>0.27940700000000002</c:v>
                </c:pt>
                <c:pt idx="28312">
                  <c:v>0.27610600000000002</c:v>
                </c:pt>
                <c:pt idx="28313">
                  <c:v>0.27720600000000001</c:v>
                </c:pt>
                <c:pt idx="28314">
                  <c:v>0.29132799999999998</c:v>
                </c:pt>
                <c:pt idx="28315">
                  <c:v>0.28631499999999999</c:v>
                </c:pt>
                <c:pt idx="28316">
                  <c:v>0.28315299999999999</c:v>
                </c:pt>
                <c:pt idx="28317">
                  <c:v>0.27869500000000003</c:v>
                </c:pt>
                <c:pt idx="28318">
                  <c:v>0.28122900000000001</c:v>
                </c:pt>
                <c:pt idx="28319">
                  <c:v>0.27413599999999999</c:v>
                </c:pt>
                <c:pt idx="28320">
                  <c:v>0.27161099999999999</c:v>
                </c:pt>
                <c:pt idx="28321">
                  <c:v>0.27437600000000001</c:v>
                </c:pt>
                <c:pt idx="28322">
                  <c:v>0.28820200000000001</c:v>
                </c:pt>
                <c:pt idx="28323">
                  <c:v>0.27962900000000002</c:v>
                </c:pt>
                <c:pt idx="28324">
                  <c:v>0.28256999999999999</c:v>
                </c:pt>
                <c:pt idx="28325">
                  <c:v>0.28401300000000002</c:v>
                </c:pt>
                <c:pt idx="28326">
                  <c:v>0.276725</c:v>
                </c:pt>
                <c:pt idx="28327">
                  <c:v>0.281719</c:v>
                </c:pt>
                <c:pt idx="28328">
                  <c:v>0.28057199999999999</c:v>
                </c:pt>
                <c:pt idx="28329">
                  <c:v>0.27640199999999998</c:v>
                </c:pt>
                <c:pt idx="28330">
                  <c:v>0.27987000000000001</c:v>
                </c:pt>
                <c:pt idx="28331">
                  <c:v>0.28406799999999999</c:v>
                </c:pt>
                <c:pt idx="28332">
                  <c:v>0.28039700000000001</c:v>
                </c:pt>
                <c:pt idx="28333">
                  <c:v>0.289746</c:v>
                </c:pt>
                <c:pt idx="28334">
                  <c:v>0.27618900000000002</c:v>
                </c:pt>
                <c:pt idx="28335">
                  <c:v>0.28161700000000001</c:v>
                </c:pt>
                <c:pt idx="28336">
                  <c:v>0.28317100000000001</c:v>
                </c:pt>
                <c:pt idx="28337">
                  <c:v>0.26771800000000001</c:v>
                </c:pt>
                <c:pt idx="28338">
                  <c:v>0.27474599999999999</c:v>
                </c:pt>
                <c:pt idx="28339">
                  <c:v>0.277891</c:v>
                </c:pt>
                <c:pt idx="28340">
                  <c:v>0.27986</c:v>
                </c:pt>
                <c:pt idx="28341">
                  <c:v>0.27191599999999999</c:v>
                </c:pt>
                <c:pt idx="28342">
                  <c:v>0.27476499999999998</c:v>
                </c:pt>
                <c:pt idx="28343">
                  <c:v>0.28489999999999999</c:v>
                </c:pt>
                <c:pt idx="28344">
                  <c:v>0.279167</c:v>
                </c:pt>
                <c:pt idx="28345">
                  <c:v>0.28428999999999999</c:v>
                </c:pt>
                <c:pt idx="28346">
                  <c:v>0.279555</c:v>
                </c:pt>
                <c:pt idx="28347">
                  <c:v>0.275449</c:v>
                </c:pt>
                <c:pt idx="28348">
                  <c:v>0.27433000000000002</c:v>
                </c:pt>
                <c:pt idx="28349">
                  <c:v>0.27181499999999997</c:v>
                </c:pt>
                <c:pt idx="28350">
                  <c:v>0.284161</c:v>
                </c:pt>
                <c:pt idx="28351">
                  <c:v>0.27616099999999999</c:v>
                </c:pt>
                <c:pt idx="28352">
                  <c:v>0.288304</c:v>
                </c:pt>
                <c:pt idx="28353">
                  <c:v>0.28775800000000001</c:v>
                </c:pt>
                <c:pt idx="28354">
                  <c:v>0.29387099999999999</c:v>
                </c:pt>
                <c:pt idx="28355">
                  <c:v>0.28034100000000001</c:v>
                </c:pt>
                <c:pt idx="28356">
                  <c:v>0.26596999999999998</c:v>
                </c:pt>
                <c:pt idx="28357">
                  <c:v>0.28496500000000002</c:v>
                </c:pt>
                <c:pt idx="28358">
                  <c:v>0.27849200000000002</c:v>
                </c:pt>
                <c:pt idx="28359">
                  <c:v>0.28150700000000001</c:v>
                </c:pt>
                <c:pt idx="28360">
                  <c:v>0.27910200000000002</c:v>
                </c:pt>
                <c:pt idx="28361">
                  <c:v>0.29227999999999998</c:v>
                </c:pt>
                <c:pt idx="28362">
                  <c:v>0.27828799999999998</c:v>
                </c:pt>
                <c:pt idx="28363">
                  <c:v>0.28400300000000001</c:v>
                </c:pt>
                <c:pt idx="28364">
                  <c:v>0.27658700000000003</c:v>
                </c:pt>
                <c:pt idx="28365">
                  <c:v>0.279694</c:v>
                </c:pt>
                <c:pt idx="28366">
                  <c:v>0.28350399999999998</c:v>
                </c:pt>
                <c:pt idx="28367">
                  <c:v>0.27804800000000002</c:v>
                </c:pt>
                <c:pt idx="28368">
                  <c:v>0.28048000000000001</c:v>
                </c:pt>
                <c:pt idx="28369">
                  <c:v>0.28361500000000001</c:v>
                </c:pt>
                <c:pt idx="28370">
                  <c:v>0.27806599999999998</c:v>
                </c:pt>
                <c:pt idx="28371">
                  <c:v>0.28056300000000001</c:v>
                </c:pt>
                <c:pt idx="28372">
                  <c:v>0.27600400000000003</c:v>
                </c:pt>
                <c:pt idx="28373">
                  <c:v>0.28245900000000002</c:v>
                </c:pt>
                <c:pt idx="28374">
                  <c:v>0.27581899999999998</c:v>
                </c:pt>
                <c:pt idx="28375">
                  <c:v>0.28423500000000002</c:v>
                </c:pt>
                <c:pt idx="28376">
                  <c:v>0.280055</c:v>
                </c:pt>
                <c:pt idx="28377">
                  <c:v>0.27004800000000001</c:v>
                </c:pt>
                <c:pt idx="28378">
                  <c:v>0.27460800000000002</c:v>
                </c:pt>
                <c:pt idx="28379">
                  <c:v>0.27840799999999999</c:v>
                </c:pt>
                <c:pt idx="28380">
                  <c:v>0.277086</c:v>
                </c:pt>
                <c:pt idx="28381">
                  <c:v>0.28486400000000001</c:v>
                </c:pt>
                <c:pt idx="28382">
                  <c:v>0.27854699999999999</c:v>
                </c:pt>
                <c:pt idx="28383">
                  <c:v>0.28210800000000003</c:v>
                </c:pt>
                <c:pt idx="28384">
                  <c:v>0.27667900000000001</c:v>
                </c:pt>
                <c:pt idx="28385">
                  <c:v>0.27105600000000002</c:v>
                </c:pt>
                <c:pt idx="28386">
                  <c:v>0.27900999999999998</c:v>
                </c:pt>
                <c:pt idx="28387">
                  <c:v>0.29682999999999998</c:v>
                </c:pt>
                <c:pt idx="28388">
                  <c:v>0.27644800000000003</c:v>
                </c:pt>
                <c:pt idx="28389">
                  <c:v>0.29065299999999999</c:v>
                </c:pt>
                <c:pt idx="28390">
                  <c:v>0.27685500000000002</c:v>
                </c:pt>
                <c:pt idx="28391">
                  <c:v>0.27937000000000001</c:v>
                </c:pt>
                <c:pt idx="28392">
                  <c:v>0.287943</c:v>
                </c:pt>
                <c:pt idx="28393">
                  <c:v>0.282302</c:v>
                </c:pt>
                <c:pt idx="28394">
                  <c:v>0.27867700000000001</c:v>
                </c:pt>
                <c:pt idx="28395">
                  <c:v>0.27724300000000002</c:v>
                </c:pt>
                <c:pt idx="28396">
                  <c:v>0.27394200000000002</c:v>
                </c:pt>
                <c:pt idx="28397">
                  <c:v>0.27768700000000002</c:v>
                </c:pt>
                <c:pt idx="28398">
                  <c:v>0.27101900000000001</c:v>
                </c:pt>
                <c:pt idx="28399">
                  <c:v>0.282663</c:v>
                </c:pt>
                <c:pt idx="28400">
                  <c:v>0.28248699999999999</c:v>
                </c:pt>
                <c:pt idx="28401">
                  <c:v>0.28692600000000001</c:v>
                </c:pt>
                <c:pt idx="28402">
                  <c:v>0.28472500000000001</c:v>
                </c:pt>
                <c:pt idx="28403">
                  <c:v>0.28060000000000002</c:v>
                </c:pt>
                <c:pt idx="28404">
                  <c:v>0.280665</c:v>
                </c:pt>
                <c:pt idx="28405">
                  <c:v>0.29517500000000002</c:v>
                </c:pt>
                <c:pt idx="28406">
                  <c:v>0.28849799999999998</c:v>
                </c:pt>
                <c:pt idx="28407">
                  <c:v>0.287684</c:v>
                </c:pt>
                <c:pt idx="28408">
                  <c:v>0.27849200000000002</c:v>
                </c:pt>
                <c:pt idx="28409">
                  <c:v>0.28504800000000002</c:v>
                </c:pt>
                <c:pt idx="28410">
                  <c:v>0.27503300000000003</c:v>
                </c:pt>
                <c:pt idx="28411">
                  <c:v>0.279611</c:v>
                </c:pt>
                <c:pt idx="28412">
                  <c:v>0.28297699999999998</c:v>
                </c:pt>
                <c:pt idx="28413">
                  <c:v>0.28114600000000001</c:v>
                </c:pt>
                <c:pt idx="28414">
                  <c:v>0.27323900000000001</c:v>
                </c:pt>
                <c:pt idx="28415">
                  <c:v>0.27864</c:v>
                </c:pt>
                <c:pt idx="28416">
                  <c:v>0.28625099999999998</c:v>
                </c:pt>
                <c:pt idx="28417">
                  <c:v>0.275366</c:v>
                </c:pt>
                <c:pt idx="28418">
                  <c:v>0.282746</c:v>
                </c:pt>
                <c:pt idx="28419">
                  <c:v>0.271704</c:v>
                </c:pt>
                <c:pt idx="28420">
                  <c:v>0.27893600000000002</c:v>
                </c:pt>
                <c:pt idx="28421">
                  <c:v>0.27943499999999999</c:v>
                </c:pt>
                <c:pt idx="28422">
                  <c:v>0.28637099999999999</c:v>
                </c:pt>
                <c:pt idx="28423">
                  <c:v>0.27206399999999997</c:v>
                </c:pt>
                <c:pt idx="28424">
                  <c:v>0.28312500000000002</c:v>
                </c:pt>
                <c:pt idx="28425">
                  <c:v>0.27864899999999998</c:v>
                </c:pt>
                <c:pt idx="28426">
                  <c:v>0.27555099999999999</c:v>
                </c:pt>
                <c:pt idx="28427">
                  <c:v>0.27695700000000001</c:v>
                </c:pt>
                <c:pt idx="28428">
                  <c:v>0.29559999999999997</c:v>
                </c:pt>
                <c:pt idx="28429">
                  <c:v>0.28629700000000002</c:v>
                </c:pt>
                <c:pt idx="28430">
                  <c:v>0.28481699999999999</c:v>
                </c:pt>
                <c:pt idx="28431">
                  <c:v>0.28331899999999999</c:v>
                </c:pt>
                <c:pt idx="28432">
                  <c:v>0.28018399999999999</c:v>
                </c:pt>
                <c:pt idx="28433">
                  <c:v>0.28823900000000002</c:v>
                </c:pt>
                <c:pt idx="28434">
                  <c:v>0.29086499999999998</c:v>
                </c:pt>
                <c:pt idx="28435">
                  <c:v>0.29513800000000001</c:v>
                </c:pt>
                <c:pt idx="28436">
                  <c:v>0.28565000000000002</c:v>
                </c:pt>
                <c:pt idx="28437">
                  <c:v>0.282302</c:v>
                </c:pt>
                <c:pt idx="28438">
                  <c:v>0.27405299999999999</c:v>
                </c:pt>
                <c:pt idx="28439">
                  <c:v>0.27057599999999998</c:v>
                </c:pt>
                <c:pt idx="28440">
                  <c:v>0.28204299999999999</c:v>
                </c:pt>
                <c:pt idx="28441">
                  <c:v>0.28283799999999998</c:v>
                </c:pt>
                <c:pt idx="28442">
                  <c:v>0.28497400000000001</c:v>
                </c:pt>
                <c:pt idx="28443">
                  <c:v>0.27979599999999999</c:v>
                </c:pt>
                <c:pt idx="28444">
                  <c:v>0.27801100000000001</c:v>
                </c:pt>
                <c:pt idx="28445">
                  <c:v>0.28301399999999999</c:v>
                </c:pt>
                <c:pt idx="28446">
                  <c:v>0.26823599999999997</c:v>
                </c:pt>
                <c:pt idx="28447">
                  <c:v>0.28302300000000002</c:v>
                </c:pt>
                <c:pt idx="28448">
                  <c:v>0.27807599999999999</c:v>
                </c:pt>
                <c:pt idx="28449">
                  <c:v>0.28018399999999999</c:v>
                </c:pt>
                <c:pt idx="28450">
                  <c:v>0.27043699999999998</c:v>
                </c:pt>
                <c:pt idx="28451">
                  <c:v>0.28337499999999999</c:v>
                </c:pt>
                <c:pt idx="28452">
                  <c:v>0.28700900000000001</c:v>
                </c:pt>
                <c:pt idx="28453">
                  <c:v>0.28196900000000003</c:v>
                </c:pt>
                <c:pt idx="28454">
                  <c:v>0.281719</c:v>
                </c:pt>
                <c:pt idx="28455">
                  <c:v>0.28555700000000001</c:v>
                </c:pt>
                <c:pt idx="28456">
                  <c:v>0.28264400000000001</c:v>
                </c:pt>
                <c:pt idx="28457">
                  <c:v>0.27954600000000002</c:v>
                </c:pt>
                <c:pt idx="28458">
                  <c:v>0.276864</c:v>
                </c:pt>
                <c:pt idx="28459">
                  <c:v>0.26675599999999999</c:v>
                </c:pt>
                <c:pt idx="28460">
                  <c:v>0.285159</c:v>
                </c:pt>
                <c:pt idx="28461">
                  <c:v>0.280304</c:v>
                </c:pt>
                <c:pt idx="28462">
                  <c:v>0.28425299999999998</c:v>
                </c:pt>
                <c:pt idx="28463">
                  <c:v>0.28704600000000002</c:v>
                </c:pt>
                <c:pt idx="28464">
                  <c:v>0.27990700000000002</c:v>
                </c:pt>
                <c:pt idx="28465">
                  <c:v>0.27219399999999999</c:v>
                </c:pt>
                <c:pt idx="28466">
                  <c:v>0.28037800000000002</c:v>
                </c:pt>
                <c:pt idx="28467">
                  <c:v>0.28742499999999999</c:v>
                </c:pt>
                <c:pt idx="28468">
                  <c:v>0.28269</c:v>
                </c:pt>
                <c:pt idx="28469">
                  <c:v>0.277252</c:v>
                </c:pt>
                <c:pt idx="28470">
                  <c:v>0.28240399999999999</c:v>
                </c:pt>
                <c:pt idx="28471">
                  <c:v>0.28454000000000002</c:v>
                </c:pt>
                <c:pt idx="28472">
                  <c:v>0.28132200000000002</c:v>
                </c:pt>
                <c:pt idx="28473">
                  <c:v>0.27824199999999999</c:v>
                </c:pt>
                <c:pt idx="28474">
                  <c:v>0.282385</c:v>
                </c:pt>
                <c:pt idx="28475">
                  <c:v>0.28577000000000002</c:v>
                </c:pt>
                <c:pt idx="28476">
                  <c:v>0.29256700000000002</c:v>
                </c:pt>
                <c:pt idx="28477">
                  <c:v>0.27678999999999998</c:v>
                </c:pt>
                <c:pt idx="28478">
                  <c:v>0.284466</c:v>
                </c:pt>
                <c:pt idx="28479">
                  <c:v>0.27789999999999998</c:v>
                </c:pt>
                <c:pt idx="28480">
                  <c:v>0.27822400000000003</c:v>
                </c:pt>
                <c:pt idx="28481">
                  <c:v>0.28353200000000001</c:v>
                </c:pt>
                <c:pt idx="28482">
                  <c:v>0.28364299999999998</c:v>
                </c:pt>
                <c:pt idx="28483">
                  <c:v>0.28343000000000002</c:v>
                </c:pt>
                <c:pt idx="28484">
                  <c:v>0.27601300000000001</c:v>
                </c:pt>
                <c:pt idx="28485">
                  <c:v>0.28637099999999999</c:v>
                </c:pt>
                <c:pt idx="28486">
                  <c:v>0.28609299999999999</c:v>
                </c:pt>
                <c:pt idx="28487">
                  <c:v>0.27882499999999999</c:v>
                </c:pt>
                <c:pt idx="28488">
                  <c:v>0.27579100000000001</c:v>
                </c:pt>
                <c:pt idx="28489">
                  <c:v>0.28898800000000002</c:v>
                </c:pt>
                <c:pt idx="28490">
                  <c:v>0.27445999999999998</c:v>
                </c:pt>
                <c:pt idx="28491">
                  <c:v>0.27932400000000002</c:v>
                </c:pt>
                <c:pt idx="28492">
                  <c:v>0.276503</c:v>
                </c:pt>
                <c:pt idx="28493">
                  <c:v>0.28898800000000002</c:v>
                </c:pt>
                <c:pt idx="28494">
                  <c:v>0.27499600000000002</c:v>
                </c:pt>
                <c:pt idx="28495">
                  <c:v>0.28415099999999999</c:v>
                </c:pt>
                <c:pt idx="28496">
                  <c:v>0.286574</c:v>
                </c:pt>
                <c:pt idx="28497">
                  <c:v>0.28329100000000002</c:v>
                </c:pt>
                <c:pt idx="28498">
                  <c:v>0.27345199999999997</c:v>
                </c:pt>
                <c:pt idx="28499">
                  <c:v>0.29034700000000002</c:v>
                </c:pt>
                <c:pt idx="28500">
                  <c:v>0.28297699999999998</c:v>
                </c:pt>
                <c:pt idx="28501">
                  <c:v>0.27926899999999999</c:v>
                </c:pt>
                <c:pt idx="28502">
                  <c:v>0.27896300000000002</c:v>
                </c:pt>
                <c:pt idx="28503">
                  <c:v>0.28308800000000001</c:v>
                </c:pt>
                <c:pt idx="28504">
                  <c:v>0.28675899999999999</c:v>
                </c:pt>
                <c:pt idx="28505">
                  <c:v>0.28054499999999999</c:v>
                </c:pt>
                <c:pt idx="28506">
                  <c:v>0.27874100000000002</c:v>
                </c:pt>
                <c:pt idx="28507">
                  <c:v>0.28385500000000002</c:v>
                </c:pt>
                <c:pt idx="28508">
                  <c:v>0.28483599999999998</c:v>
                </c:pt>
                <c:pt idx="28509">
                  <c:v>0.28784100000000001</c:v>
                </c:pt>
                <c:pt idx="28510">
                  <c:v>0.274034</c:v>
                </c:pt>
                <c:pt idx="28511">
                  <c:v>0.28326400000000002</c:v>
                </c:pt>
                <c:pt idx="28512">
                  <c:v>0.28063700000000003</c:v>
                </c:pt>
                <c:pt idx="28513">
                  <c:v>0.28469699999999998</c:v>
                </c:pt>
                <c:pt idx="28514">
                  <c:v>0.282607</c:v>
                </c:pt>
                <c:pt idx="28515">
                  <c:v>0.29136499999999999</c:v>
                </c:pt>
                <c:pt idx="28516">
                  <c:v>0.28090500000000002</c:v>
                </c:pt>
                <c:pt idx="28517">
                  <c:v>0.28190399999999999</c:v>
                </c:pt>
                <c:pt idx="28518">
                  <c:v>0.27900000000000003</c:v>
                </c:pt>
                <c:pt idx="28519">
                  <c:v>0.28511300000000001</c:v>
                </c:pt>
                <c:pt idx="28520">
                  <c:v>0.28413300000000002</c:v>
                </c:pt>
                <c:pt idx="28521">
                  <c:v>0.28491</c:v>
                </c:pt>
                <c:pt idx="28522">
                  <c:v>0.28348600000000002</c:v>
                </c:pt>
                <c:pt idx="28523">
                  <c:v>0.28333799999999998</c:v>
                </c:pt>
                <c:pt idx="28524">
                  <c:v>0.28229300000000002</c:v>
                </c:pt>
                <c:pt idx="28525">
                  <c:v>0.28188600000000003</c:v>
                </c:pt>
                <c:pt idx="28526">
                  <c:v>0.28588999999999998</c:v>
                </c:pt>
                <c:pt idx="28527">
                  <c:v>0.282441</c:v>
                </c:pt>
                <c:pt idx="28528">
                  <c:v>0.273729</c:v>
                </c:pt>
                <c:pt idx="28529">
                  <c:v>0.29053200000000001</c:v>
                </c:pt>
                <c:pt idx="28530">
                  <c:v>0.28302300000000002</c:v>
                </c:pt>
                <c:pt idx="28531">
                  <c:v>0.28256100000000001</c:v>
                </c:pt>
                <c:pt idx="28532">
                  <c:v>0.28183900000000001</c:v>
                </c:pt>
                <c:pt idx="28533">
                  <c:v>0.28108100000000003</c:v>
                </c:pt>
                <c:pt idx="28534">
                  <c:v>0.27818700000000002</c:v>
                </c:pt>
                <c:pt idx="28535">
                  <c:v>0.28153400000000001</c:v>
                </c:pt>
                <c:pt idx="28536">
                  <c:v>0.284549</c:v>
                </c:pt>
                <c:pt idx="28537">
                  <c:v>0.277474</c:v>
                </c:pt>
                <c:pt idx="28538">
                  <c:v>0.282024</c:v>
                </c:pt>
                <c:pt idx="28539">
                  <c:v>0.27982299999999999</c:v>
                </c:pt>
                <c:pt idx="28540">
                  <c:v>0.27790900000000002</c:v>
                </c:pt>
                <c:pt idx="28541">
                  <c:v>0.28549200000000002</c:v>
                </c:pt>
                <c:pt idx="28542">
                  <c:v>0.276725</c:v>
                </c:pt>
                <c:pt idx="28543">
                  <c:v>0.275449</c:v>
                </c:pt>
                <c:pt idx="28544">
                  <c:v>0.28079399999999999</c:v>
                </c:pt>
                <c:pt idx="28545">
                  <c:v>0.28458600000000001</c:v>
                </c:pt>
                <c:pt idx="28546">
                  <c:v>0.28450300000000001</c:v>
                </c:pt>
                <c:pt idx="28547">
                  <c:v>0.28397600000000001</c:v>
                </c:pt>
                <c:pt idx="28548">
                  <c:v>0.28207100000000002</c:v>
                </c:pt>
                <c:pt idx="28549">
                  <c:v>0.28045199999999998</c:v>
                </c:pt>
                <c:pt idx="28550">
                  <c:v>0.27824199999999999</c:v>
                </c:pt>
                <c:pt idx="28551">
                  <c:v>0.27077899999999999</c:v>
                </c:pt>
                <c:pt idx="28552">
                  <c:v>0.28094200000000003</c:v>
                </c:pt>
                <c:pt idx="28553">
                  <c:v>0.28696300000000002</c:v>
                </c:pt>
                <c:pt idx="28554">
                  <c:v>0.27629999999999999</c:v>
                </c:pt>
                <c:pt idx="28555">
                  <c:v>0.27912100000000001</c:v>
                </c:pt>
                <c:pt idx="28556">
                  <c:v>0.28488200000000002</c:v>
                </c:pt>
                <c:pt idx="28557">
                  <c:v>0.29328799999999999</c:v>
                </c:pt>
                <c:pt idx="28558">
                  <c:v>0.279611</c:v>
                </c:pt>
                <c:pt idx="28559">
                  <c:v>0.27419100000000002</c:v>
                </c:pt>
                <c:pt idx="28560">
                  <c:v>0.27573599999999998</c:v>
                </c:pt>
                <c:pt idx="28561">
                  <c:v>0.29508200000000001</c:v>
                </c:pt>
                <c:pt idx="28562">
                  <c:v>0.27646599999999999</c:v>
                </c:pt>
                <c:pt idx="28563">
                  <c:v>0.284688</c:v>
                </c:pt>
                <c:pt idx="28564">
                  <c:v>0.28452100000000002</c:v>
                </c:pt>
                <c:pt idx="28565">
                  <c:v>0.28609299999999999</c:v>
                </c:pt>
                <c:pt idx="28566">
                  <c:v>0.28010099999999999</c:v>
                </c:pt>
                <c:pt idx="28567">
                  <c:v>0.27665099999999998</c:v>
                </c:pt>
                <c:pt idx="28568">
                  <c:v>0.28821099999999999</c:v>
                </c:pt>
                <c:pt idx="28569">
                  <c:v>0.29040300000000002</c:v>
                </c:pt>
                <c:pt idx="28570">
                  <c:v>0.27931499999999998</c:v>
                </c:pt>
                <c:pt idx="28571">
                  <c:v>0.27752100000000002</c:v>
                </c:pt>
                <c:pt idx="28572">
                  <c:v>0.27641100000000002</c:v>
                </c:pt>
                <c:pt idx="28573">
                  <c:v>0.277474</c:v>
                </c:pt>
                <c:pt idx="28574">
                  <c:v>0.27738200000000002</c:v>
                </c:pt>
                <c:pt idx="28575">
                  <c:v>0.27724300000000002</c:v>
                </c:pt>
                <c:pt idx="28576">
                  <c:v>0.28271800000000002</c:v>
                </c:pt>
                <c:pt idx="28577">
                  <c:v>0.27862100000000001</c:v>
                </c:pt>
                <c:pt idx="28578">
                  <c:v>0.28290300000000002</c:v>
                </c:pt>
                <c:pt idx="28579">
                  <c:v>0.28606599999999999</c:v>
                </c:pt>
                <c:pt idx="28580">
                  <c:v>0.28526099999999999</c:v>
                </c:pt>
                <c:pt idx="28581">
                  <c:v>0.27352599999999999</c:v>
                </c:pt>
                <c:pt idx="28582">
                  <c:v>0.27415400000000001</c:v>
                </c:pt>
                <c:pt idx="28583">
                  <c:v>0.281053</c:v>
                </c:pt>
                <c:pt idx="28584">
                  <c:v>0.27968500000000002</c:v>
                </c:pt>
                <c:pt idx="28585">
                  <c:v>0.28331000000000001</c:v>
                </c:pt>
                <c:pt idx="28586">
                  <c:v>0.296821</c:v>
                </c:pt>
                <c:pt idx="28587">
                  <c:v>0.28220899999999999</c:v>
                </c:pt>
                <c:pt idx="28588">
                  <c:v>0.28192299999999998</c:v>
                </c:pt>
                <c:pt idx="28589">
                  <c:v>0.28416999999999998</c:v>
                </c:pt>
                <c:pt idx="28590">
                  <c:v>0.28512199999999999</c:v>
                </c:pt>
                <c:pt idx="28591">
                  <c:v>0.28289399999999998</c:v>
                </c:pt>
                <c:pt idx="28592">
                  <c:v>0.28015600000000002</c:v>
                </c:pt>
                <c:pt idx="28593">
                  <c:v>0.27773300000000001</c:v>
                </c:pt>
                <c:pt idx="28594">
                  <c:v>0.28162700000000002</c:v>
                </c:pt>
                <c:pt idx="28595">
                  <c:v>0.27768700000000002</c:v>
                </c:pt>
                <c:pt idx="28596">
                  <c:v>0.27828799999999998</c:v>
                </c:pt>
                <c:pt idx="28597">
                  <c:v>0.28047100000000003</c:v>
                </c:pt>
                <c:pt idx="28598">
                  <c:v>0.28169100000000002</c:v>
                </c:pt>
                <c:pt idx="28599">
                  <c:v>0.28078500000000001</c:v>
                </c:pt>
                <c:pt idx="28600">
                  <c:v>0.28294000000000002</c:v>
                </c:pt>
                <c:pt idx="28601">
                  <c:v>0.27816800000000003</c:v>
                </c:pt>
                <c:pt idx="28602">
                  <c:v>0.275532</c:v>
                </c:pt>
                <c:pt idx="28603">
                  <c:v>0.27976800000000002</c:v>
                </c:pt>
                <c:pt idx="28604">
                  <c:v>0.28071099999999999</c:v>
                </c:pt>
                <c:pt idx="28605">
                  <c:v>0.28040599999999999</c:v>
                </c:pt>
                <c:pt idx="28606">
                  <c:v>0.27530100000000002</c:v>
                </c:pt>
                <c:pt idx="28607">
                  <c:v>0.27864</c:v>
                </c:pt>
                <c:pt idx="28608">
                  <c:v>0.27936100000000003</c:v>
                </c:pt>
                <c:pt idx="28609">
                  <c:v>0.28947800000000001</c:v>
                </c:pt>
                <c:pt idx="28610">
                  <c:v>0.28441</c:v>
                </c:pt>
                <c:pt idx="28611">
                  <c:v>0.28939500000000001</c:v>
                </c:pt>
                <c:pt idx="28612">
                  <c:v>0.28390199999999999</c:v>
                </c:pt>
                <c:pt idx="28613">
                  <c:v>0.27407999999999999</c:v>
                </c:pt>
                <c:pt idx="28614">
                  <c:v>0.27529199999999998</c:v>
                </c:pt>
                <c:pt idx="28615">
                  <c:v>0.27878799999999998</c:v>
                </c:pt>
                <c:pt idx="28616">
                  <c:v>0.28139599999999998</c:v>
                </c:pt>
                <c:pt idx="28617">
                  <c:v>0.28518700000000002</c:v>
                </c:pt>
                <c:pt idx="28618">
                  <c:v>0.28795199999999999</c:v>
                </c:pt>
                <c:pt idx="28619">
                  <c:v>0.282746</c:v>
                </c:pt>
                <c:pt idx="28620">
                  <c:v>0.28440100000000001</c:v>
                </c:pt>
                <c:pt idx="28621">
                  <c:v>0.28045199999999998</c:v>
                </c:pt>
                <c:pt idx="28622">
                  <c:v>0.28073900000000002</c:v>
                </c:pt>
                <c:pt idx="28623">
                  <c:v>0.28898800000000002</c:v>
                </c:pt>
                <c:pt idx="28624">
                  <c:v>0.27585599999999999</c:v>
                </c:pt>
                <c:pt idx="28625">
                  <c:v>0.28601900000000002</c:v>
                </c:pt>
                <c:pt idx="28626">
                  <c:v>0.28735100000000002</c:v>
                </c:pt>
                <c:pt idx="28627">
                  <c:v>0.28086800000000001</c:v>
                </c:pt>
                <c:pt idx="28628">
                  <c:v>0.28147</c:v>
                </c:pt>
                <c:pt idx="28629">
                  <c:v>0.28061900000000001</c:v>
                </c:pt>
                <c:pt idx="28630">
                  <c:v>0.28087800000000002</c:v>
                </c:pt>
                <c:pt idx="28631">
                  <c:v>0.27596700000000002</c:v>
                </c:pt>
                <c:pt idx="28632">
                  <c:v>0.28133999999999998</c:v>
                </c:pt>
                <c:pt idx="28633">
                  <c:v>0.28629700000000002</c:v>
                </c:pt>
                <c:pt idx="28634">
                  <c:v>0.28305999999999998</c:v>
                </c:pt>
                <c:pt idx="28635">
                  <c:v>0.283412</c:v>
                </c:pt>
                <c:pt idx="28636">
                  <c:v>0.27653100000000003</c:v>
                </c:pt>
                <c:pt idx="28637">
                  <c:v>0.28276400000000002</c:v>
                </c:pt>
                <c:pt idx="28638">
                  <c:v>0.27753899999999998</c:v>
                </c:pt>
                <c:pt idx="28639">
                  <c:v>0.28568700000000002</c:v>
                </c:pt>
                <c:pt idx="28640">
                  <c:v>0.287962</c:v>
                </c:pt>
                <c:pt idx="28641">
                  <c:v>0.28073900000000002</c:v>
                </c:pt>
                <c:pt idx="28642">
                  <c:v>0.27935199999999999</c:v>
                </c:pt>
                <c:pt idx="28643">
                  <c:v>0.29096699999999998</c:v>
                </c:pt>
                <c:pt idx="28644">
                  <c:v>0.27317399999999997</c:v>
                </c:pt>
                <c:pt idx="28645">
                  <c:v>0.29082799999999998</c:v>
                </c:pt>
                <c:pt idx="28646">
                  <c:v>0.28474300000000002</c:v>
                </c:pt>
                <c:pt idx="28647">
                  <c:v>0.27901900000000002</c:v>
                </c:pt>
                <c:pt idx="28648">
                  <c:v>0.28128500000000001</c:v>
                </c:pt>
                <c:pt idx="28649">
                  <c:v>0.28158100000000003</c:v>
                </c:pt>
                <c:pt idx="28650">
                  <c:v>0.28572399999999998</c:v>
                </c:pt>
                <c:pt idx="28651">
                  <c:v>0.28089599999999998</c:v>
                </c:pt>
                <c:pt idx="28652">
                  <c:v>0.28617700000000001</c:v>
                </c:pt>
                <c:pt idx="28653">
                  <c:v>0.28659299999999999</c:v>
                </c:pt>
                <c:pt idx="28654">
                  <c:v>0.28542800000000002</c:v>
                </c:pt>
                <c:pt idx="28655">
                  <c:v>0.280499</c:v>
                </c:pt>
                <c:pt idx="28656">
                  <c:v>0.281497</c:v>
                </c:pt>
                <c:pt idx="28657">
                  <c:v>0.29006100000000001</c:v>
                </c:pt>
                <c:pt idx="28658">
                  <c:v>0.28029500000000002</c:v>
                </c:pt>
                <c:pt idx="28659">
                  <c:v>0.27491300000000002</c:v>
                </c:pt>
                <c:pt idx="28660">
                  <c:v>0.269262</c:v>
                </c:pt>
                <c:pt idx="28661">
                  <c:v>0.28937600000000002</c:v>
                </c:pt>
                <c:pt idx="28662">
                  <c:v>0.283634</c:v>
                </c:pt>
                <c:pt idx="28663">
                  <c:v>0.27776099999999998</c:v>
                </c:pt>
                <c:pt idx="28664">
                  <c:v>0.27812199999999998</c:v>
                </c:pt>
                <c:pt idx="28665">
                  <c:v>0.27887099999999998</c:v>
                </c:pt>
                <c:pt idx="28666">
                  <c:v>0.292271</c:v>
                </c:pt>
                <c:pt idx="28667">
                  <c:v>0.27948099999999998</c:v>
                </c:pt>
                <c:pt idx="28668">
                  <c:v>0.28747099999999998</c:v>
                </c:pt>
                <c:pt idx="28669">
                  <c:v>0.28690700000000002</c:v>
                </c:pt>
                <c:pt idx="28670">
                  <c:v>0.281997</c:v>
                </c:pt>
                <c:pt idx="28671">
                  <c:v>0.288748</c:v>
                </c:pt>
                <c:pt idx="28672">
                  <c:v>0.27876000000000001</c:v>
                </c:pt>
                <c:pt idx="28673">
                  <c:v>0.28340199999999999</c:v>
                </c:pt>
                <c:pt idx="28674">
                  <c:v>0.27873199999999998</c:v>
                </c:pt>
                <c:pt idx="28675">
                  <c:v>0.283051</c:v>
                </c:pt>
                <c:pt idx="28676">
                  <c:v>0.29048600000000002</c:v>
                </c:pt>
                <c:pt idx="28677">
                  <c:v>0.28009200000000001</c:v>
                </c:pt>
                <c:pt idx="28678">
                  <c:v>0.28941299999999998</c:v>
                </c:pt>
                <c:pt idx="28679">
                  <c:v>0.28775800000000001</c:v>
                </c:pt>
                <c:pt idx="28680">
                  <c:v>0.284993</c:v>
                </c:pt>
                <c:pt idx="28681">
                  <c:v>0.26730199999999998</c:v>
                </c:pt>
                <c:pt idx="28682">
                  <c:v>0.281275</c:v>
                </c:pt>
                <c:pt idx="28683">
                  <c:v>0.28997800000000001</c:v>
                </c:pt>
                <c:pt idx="28684">
                  <c:v>0.287638</c:v>
                </c:pt>
                <c:pt idx="28685">
                  <c:v>0.28372599999999998</c:v>
                </c:pt>
                <c:pt idx="28686">
                  <c:v>0.28148800000000002</c:v>
                </c:pt>
                <c:pt idx="28687">
                  <c:v>0.28744399999999998</c:v>
                </c:pt>
                <c:pt idx="28688">
                  <c:v>0.28386499999999998</c:v>
                </c:pt>
                <c:pt idx="28689">
                  <c:v>0.29498999999999997</c:v>
                </c:pt>
                <c:pt idx="28690">
                  <c:v>0.28452100000000002</c:v>
                </c:pt>
                <c:pt idx="28691">
                  <c:v>0.291661</c:v>
                </c:pt>
                <c:pt idx="28692">
                  <c:v>0.29142000000000001</c:v>
                </c:pt>
                <c:pt idx="28693">
                  <c:v>0.281192</c:v>
                </c:pt>
                <c:pt idx="28694">
                  <c:v>0.27993400000000002</c:v>
                </c:pt>
                <c:pt idx="28695">
                  <c:v>0.27972200000000003</c:v>
                </c:pt>
                <c:pt idx="28696">
                  <c:v>0.28489999999999999</c:v>
                </c:pt>
                <c:pt idx="28697">
                  <c:v>0.28622300000000001</c:v>
                </c:pt>
                <c:pt idx="28698">
                  <c:v>0.28889599999999999</c:v>
                </c:pt>
                <c:pt idx="28699">
                  <c:v>0.29313099999999997</c:v>
                </c:pt>
                <c:pt idx="28700">
                  <c:v>0.28752699999999998</c:v>
                </c:pt>
                <c:pt idx="28701">
                  <c:v>0.28184900000000002</c:v>
                </c:pt>
                <c:pt idx="28702">
                  <c:v>0.28399400000000002</c:v>
                </c:pt>
                <c:pt idx="28703">
                  <c:v>0.28495599999999999</c:v>
                </c:pt>
                <c:pt idx="28704">
                  <c:v>0.27651300000000001</c:v>
                </c:pt>
                <c:pt idx="28705">
                  <c:v>0.275005</c:v>
                </c:pt>
                <c:pt idx="28706">
                  <c:v>0.28311599999999998</c:v>
                </c:pt>
                <c:pt idx="28707">
                  <c:v>0.274034</c:v>
                </c:pt>
                <c:pt idx="28708">
                  <c:v>0.28107199999999999</c:v>
                </c:pt>
                <c:pt idx="28709">
                  <c:v>0.27918500000000002</c:v>
                </c:pt>
                <c:pt idx="28710">
                  <c:v>0.28160800000000002</c:v>
                </c:pt>
                <c:pt idx="28711">
                  <c:v>0.29292800000000002</c:v>
                </c:pt>
                <c:pt idx="28712">
                  <c:v>0.27960099999999999</c:v>
                </c:pt>
                <c:pt idx="28713">
                  <c:v>0.286491</c:v>
                </c:pt>
                <c:pt idx="28714">
                  <c:v>0.28170099999999998</c:v>
                </c:pt>
                <c:pt idx="28715">
                  <c:v>0.29007899999999998</c:v>
                </c:pt>
                <c:pt idx="28716">
                  <c:v>0.28800799999999999</c:v>
                </c:pt>
                <c:pt idx="28717">
                  <c:v>0.28428100000000001</c:v>
                </c:pt>
                <c:pt idx="28718">
                  <c:v>0.281248</c:v>
                </c:pt>
                <c:pt idx="28719">
                  <c:v>0.282524</c:v>
                </c:pt>
                <c:pt idx="28720">
                  <c:v>0.27940700000000002</c:v>
                </c:pt>
                <c:pt idx="28721">
                  <c:v>0.28648200000000001</c:v>
                </c:pt>
                <c:pt idx="28722">
                  <c:v>0.28222799999999998</c:v>
                </c:pt>
                <c:pt idx="28723">
                  <c:v>0.29439799999999999</c:v>
                </c:pt>
                <c:pt idx="28724">
                  <c:v>0.287194</c:v>
                </c:pt>
                <c:pt idx="28725">
                  <c:v>0.28225600000000001</c:v>
                </c:pt>
                <c:pt idx="28726">
                  <c:v>0.28779500000000002</c:v>
                </c:pt>
                <c:pt idx="28727">
                  <c:v>0.283051</c:v>
                </c:pt>
                <c:pt idx="28728">
                  <c:v>0.28762900000000002</c:v>
                </c:pt>
                <c:pt idx="28729">
                  <c:v>0.27735399999999999</c:v>
                </c:pt>
                <c:pt idx="28730">
                  <c:v>0.285881</c:v>
                </c:pt>
                <c:pt idx="28731">
                  <c:v>0.27912999999999999</c:v>
                </c:pt>
                <c:pt idx="28732">
                  <c:v>0.28282000000000002</c:v>
                </c:pt>
                <c:pt idx="28733">
                  <c:v>0.287323</c:v>
                </c:pt>
                <c:pt idx="28734">
                  <c:v>0.27537499999999998</c:v>
                </c:pt>
                <c:pt idx="28735">
                  <c:v>0.27954600000000002</c:v>
                </c:pt>
                <c:pt idx="28736">
                  <c:v>0.28585300000000002</c:v>
                </c:pt>
                <c:pt idx="28737">
                  <c:v>0.27881499999999998</c:v>
                </c:pt>
                <c:pt idx="28738">
                  <c:v>0.29317700000000002</c:v>
                </c:pt>
                <c:pt idx="28739">
                  <c:v>0.28339300000000001</c:v>
                </c:pt>
                <c:pt idx="28740">
                  <c:v>0.28497400000000001</c:v>
                </c:pt>
                <c:pt idx="28741">
                  <c:v>0.27757599999999999</c:v>
                </c:pt>
                <c:pt idx="28742">
                  <c:v>0.285964</c:v>
                </c:pt>
                <c:pt idx="28743">
                  <c:v>0.29476799999999997</c:v>
                </c:pt>
                <c:pt idx="28744">
                  <c:v>0.287055</c:v>
                </c:pt>
                <c:pt idx="28745">
                  <c:v>0.28040599999999999</c:v>
                </c:pt>
                <c:pt idx="28746">
                  <c:v>0.279472</c:v>
                </c:pt>
                <c:pt idx="28747">
                  <c:v>0.28962599999999999</c:v>
                </c:pt>
                <c:pt idx="28748">
                  <c:v>0.28514099999999998</c:v>
                </c:pt>
                <c:pt idx="28749">
                  <c:v>0.29150300000000001</c:v>
                </c:pt>
                <c:pt idx="28750">
                  <c:v>0.27831600000000001</c:v>
                </c:pt>
                <c:pt idx="28751">
                  <c:v>0.28298600000000002</c:v>
                </c:pt>
                <c:pt idx="28752">
                  <c:v>0.29065299999999999</c:v>
                </c:pt>
                <c:pt idx="28753">
                  <c:v>0.29229899999999998</c:v>
                </c:pt>
                <c:pt idx="28754">
                  <c:v>0.288128</c:v>
                </c:pt>
                <c:pt idx="28755">
                  <c:v>0.29336200000000001</c:v>
                </c:pt>
                <c:pt idx="28756">
                  <c:v>0.28375400000000001</c:v>
                </c:pt>
                <c:pt idx="28757">
                  <c:v>0.29207699999999998</c:v>
                </c:pt>
                <c:pt idx="28758">
                  <c:v>0.28475299999999998</c:v>
                </c:pt>
                <c:pt idx="28759">
                  <c:v>0.28294900000000001</c:v>
                </c:pt>
                <c:pt idx="28760">
                  <c:v>0.28362399999999999</c:v>
                </c:pt>
                <c:pt idx="28761">
                  <c:v>0.28257900000000002</c:v>
                </c:pt>
                <c:pt idx="28762">
                  <c:v>0.28687000000000001</c:v>
                </c:pt>
                <c:pt idx="28763">
                  <c:v>0.28663899999999998</c:v>
                </c:pt>
                <c:pt idx="28764">
                  <c:v>0.287684</c:v>
                </c:pt>
                <c:pt idx="28765">
                  <c:v>0.27568999999999999</c:v>
                </c:pt>
                <c:pt idx="28766">
                  <c:v>0.286047</c:v>
                </c:pt>
                <c:pt idx="28767">
                  <c:v>0.29461100000000001</c:v>
                </c:pt>
                <c:pt idx="28768">
                  <c:v>0.28208899999999998</c:v>
                </c:pt>
                <c:pt idx="28769">
                  <c:v>0.29284399999999999</c:v>
                </c:pt>
                <c:pt idx="28770">
                  <c:v>0.28282000000000002</c:v>
                </c:pt>
                <c:pt idx="28771">
                  <c:v>0.29053200000000001</c:v>
                </c:pt>
                <c:pt idx="28772">
                  <c:v>0.28317100000000001</c:v>
                </c:pt>
                <c:pt idx="28773">
                  <c:v>0.28766599999999998</c:v>
                </c:pt>
                <c:pt idx="28774">
                  <c:v>0.28982000000000002</c:v>
                </c:pt>
                <c:pt idx="28775">
                  <c:v>0.28466000000000002</c:v>
                </c:pt>
                <c:pt idx="28776">
                  <c:v>0.29242800000000002</c:v>
                </c:pt>
                <c:pt idx="28777">
                  <c:v>0.27518100000000001</c:v>
                </c:pt>
                <c:pt idx="28778">
                  <c:v>0.29214200000000001</c:v>
                </c:pt>
                <c:pt idx="28779">
                  <c:v>0.28619499999999998</c:v>
                </c:pt>
                <c:pt idx="28780">
                  <c:v>0.29416700000000001</c:v>
                </c:pt>
                <c:pt idx="28781">
                  <c:v>0.27840799999999999</c:v>
                </c:pt>
                <c:pt idx="28782">
                  <c:v>0.29219699999999998</c:v>
                </c:pt>
                <c:pt idx="28783">
                  <c:v>0.27889900000000001</c:v>
                </c:pt>
                <c:pt idx="28784">
                  <c:v>0.28098899999999999</c:v>
                </c:pt>
                <c:pt idx="28785">
                  <c:v>0.28934900000000002</c:v>
                </c:pt>
                <c:pt idx="28786">
                  <c:v>0.29006999999999999</c:v>
                </c:pt>
                <c:pt idx="28787">
                  <c:v>0.27846399999999999</c:v>
                </c:pt>
                <c:pt idx="28788">
                  <c:v>0.28979300000000002</c:v>
                </c:pt>
                <c:pt idx="28789">
                  <c:v>0.29282599999999998</c:v>
                </c:pt>
                <c:pt idx="28790">
                  <c:v>0.28997800000000001</c:v>
                </c:pt>
                <c:pt idx="28791">
                  <c:v>0.28284700000000002</c:v>
                </c:pt>
                <c:pt idx="28792">
                  <c:v>0.28397600000000001</c:v>
                </c:pt>
                <c:pt idx="28793">
                  <c:v>0.288304</c:v>
                </c:pt>
                <c:pt idx="28794">
                  <c:v>0.27604099999999998</c:v>
                </c:pt>
                <c:pt idx="28795">
                  <c:v>0.28664800000000001</c:v>
                </c:pt>
                <c:pt idx="28796">
                  <c:v>0.28024900000000003</c:v>
                </c:pt>
                <c:pt idx="28797">
                  <c:v>0.27574500000000002</c:v>
                </c:pt>
                <c:pt idx="28798">
                  <c:v>0.28317100000000001</c:v>
                </c:pt>
                <c:pt idx="28799">
                  <c:v>0.27966600000000003</c:v>
                </c:pt>
                <c:pt idx="28800">
                  <c:v>0.28902499999999998</c:v>
                </c:pt>
                <c:pt idx="28801">
                  <c:v>0.28116400000000003</c:v>
                </c:pt>
                <c:pt idx="28802">
                  <c:v>0.29058800000000001</c:v>
                </c:pt>
                <c:pt idx="28803">
                  <c:v>0.29223399999999999</c:v>
                </c:pt>
                <c:pt idx="28804">
                  <c:v>0.27929599999999999</c:v>
                </c:pt>
                <c:pt idx="28805">
                  <c:v>0.29198400000000002</c:v>
                </c:pt>
                <c:pt idx="28806">
                  <c:v>0.28992200000000001</c:v>
                </c:pt>
                <c:pt idx="28807">
                  <c:v>0.28430899999999998</c:v>
                </c:pt>
                <c:pt idx="28808">
                  <c:v>0.28072999999999998</c:v>
                </c:pt>
                <c:pt idx="28809">
                  <c:v>0.28491899999999998</c:v>
                </c:pt>
                <c:pt idx="28810">
                  <c:v>0.28827599999999998</c:v>
                </c:pt>
                <c:pt idx="28811">
                  <c:v>0.27762199999999998</c:v>
                </c:pt>
                <c:pt idx="28812">
                  <c:v>0.28144200000000003</c:v>
                </c:pt>
                <c:pt idx="28813">
                  <c:v>0.27483000000000002</c:v>
                </c:pt>
                <c:pt idx="28814">
                  <c:v>0.28987600000000002</c:v>
                </c:pt>
                <c:pt idx="28815">
                  <c:v>0.28786</c:v>
                </c:pt>
                <c:pt idx="28816">
                  <c:v>0.28663899999999998</c:v>
                </c:pt>
                <c:pt idx="28817">
                  <c:v>0.28612100000000001</c:v>
                </c:pt>
                <c:pt idx="28818">
                  <c:v>0.28775800000000001</c:v>
                </c:pt>
                <c:pt idx="28819">
                  <c:v>0.28834100000000001</c:v>
                </c:pt>
                <c:pt idx="28820">
                  <c:v>0.27976800000000002</c:v>
                </c:pt>
                <c:pt idx="28821">
                  <c:v>0.28036899999999998</c:v>
                </c:pt>
                <c:pt idx="28822">
                  <c:v>0.28134900000000002</c:v>
                </c:pt>
                <c:pt idx="28823">
                  <c:v>0.285825</c:v>
                </c:pt>
                <c:pt idx="28824">
                  <c:v>0.280609</c:v>
                </c:pt>
                <c:pt idx="28825">
                  <c:v>0.293159</c:v>
                </c:pt>
                <c:pt idx="28826">
                  <c:v>0.28675899999999999</c:v>
                </c:pt>
                <c:pt idx="28827">
                  <c:v>0.28458600000000001</c:v>
                </c:pt>
                <c:pt idx="28828">
                  <c:v>0.282385</c:v>
                </c:pt>
                <c:pt idx="28829">
                  <c:v>0.27925</c:v>
                </c:pt>
                <c:pt idx="28830">
                  <c:v>0.277613</c:v>
                </c:pt>
                <c:pt idx="28831">
                  <c:v>0.29104099999999999</c:v>
                </c:pt>
                <c:pt idx="28832">
                  <c:v>0.29449999999999998</c:v>
                </c:pt>
                <c:pt idx="28833">
                  <c:v>0.276337</c:v>
                </c:pt>
                <c:pt idx="28834">
                  <c:v>0.28969099999999998</c:v>
                </c:pt>
                <c:pt idx="28835">
                  <c:v>0.29004200000000002</c:v>
                </c:pt>
                <c:pt idx="28836">
                  <c:v>0.279833</c:v>
                </c:pt>
                <c:pt idx="28837">
                  <c:v>0.29187299999999999</c:v>
                </c:pt>
                <c:pt idx="28838">
                  <c:v>0.28473399999999999</c:v>
                </c:pt>
                <c:pt idx="28839">
                  <c:v>0.28606599999999999</c:v>
                </c:pt>
                <c:pt idx="28840">
                  <c:v>0.28384599999999999</c:v>
                </c:pt>
                <c:pt idx="28841">
                  <c:v>0.28951500000000002</c:v>
                </c:pt>
                <c:pt idx="28842">
                  <c:v>0.278945</c:v>
                </c:pt>
                <c:pt idx="28843">
                  <c:v>0.280582</c:v>
                </c:pt>
                <c:pt idx="28844">
                  <c:v>0.28544599999999998</c:v>
                </c:pt>
                <c:pt idx="28845">
                  <c:v>0.28512199999999999</c:v>
                </c:pt>
                <c:pt idx="28846">
                  <c:v>0.28157100000000002</c:v>
                </c:pt>
                <c:pt idx="28847">
                  <c:v>0.27917599999999998</c:v>
                </c:pt>
                <c:pt idx="28848">
                  <c:v>0.29892000000000002</c:v>
                </c:pt>
                <c:pt idx="28849">
                  <c:v>0.28421600000000002</c:v>
                </c:pt>
                <c:pt idx="28850">
                  <c:v>0.28917300000000001</c:v>
                </c:pt>
                <c:pt idx="28851">
                  <c:v>0.28540900000000002</c:v>
                </c:pt>
                <c:pt idx="28852">
                  <c:v>0.29178999999999999</c:v>
                </c:pt>
                <c:pt idx="28853">
                  <c:v>0.29570200000000002</c:v>
                </c:pt>
                <c:pt idx="28854">
                  <c:v>0.28846100000000002</c:v>
                </c:pt>
                <c:pt idx="28855">
                  <c:v>0.28445700000000002</c:v>
                </c:pt>
                <c:pt idx="28856">
                  <c:v>0.28626000000000001</c:v>
                </c:pt>
                <c:pt idx="28857">
                  <c:v>0.28942299999999999</c:v>
                </c:pt>
                <c:pt idx="28858">
                  <c:v>0.287906</c:v>
                </c:pt>
                <c:pt idx="28859">
                  <c:v>0.28598200000000001</c:v>
                </c:pt>
                <c:pt idx="28860">
                  <c:v>0.288794</c:v>
                </c:pt>
                <c:pt idx="28861">
                  <c:v>0.28497400000000001</c:v>
                </c:pt>
                <c:pt idx="28862">
                  <c:v>0.28723100000000001</c:v>
                </c:pt>
                <c:pt idx="28863">
                  <c:v>0.28233000000000003</c:v>
                </c:pt>
                <c:pt idx="28864">
                  <c:v>0.27958300000000003</c:v>
                </c:pt>
                <c:pt idx="28865">
                  <c:v>0.28562199999999999</c:v>
                </c:pt>
                <c:pt idx="28866">
                  <c:v>0.29093000000000002</c:v>
                </c:pt>
                <c:pt idx="28867">
                  <c:v>0.28375400000000001</c:v>
                </c:pt>
                <c:pt idx="28868">
                  <c:v>0.28139599999999998</c:v>
                </c:pt>
                <c:pt idx="28869">
                  <c:v>0.29612699999999997</c:v>
                </c:pt>
                <c:pt idx="28870">
                  <c:v>0.291217</c:v>
                </c:pt>
                <c:pt idx="28871">
                  <c:v>0.28280100000000002</c:v>
                </c:pt>
                <c:pt idx="28872">
                  <c:v>0.29783799999999999</c:v>
                </c:pt>
                <c:pt idx="28873">
                  <c:v>0.287055</c:v>
                </c:pt>
                <c:pt idx="28874">
                  <c:v>0.28706399999999999</c:v>
                </c:pt>
                <c:pt idx="28875">
                  <c:v>0.28144200000000003</c:v>
                </c:pt>
                <c:pt idx="28876">
                  <c:v>0.28232000000000002</c:v>
                </c:pt>
                <c:pt idx="28877">
                  <c:v>0.29008899999999999</c:v>
                </c:pt>
                <c:pt idx="28878">
                  <c:v>0.28480800000000001</c:v>
                </c:pt>
                <c:pt idx="28879">
                  <c:v>0.291661</c:v>
                </c:pt>
                <c:pt idx="28880">
                  <c:v>0.288248</c:v>
                </c:pt>
                <c:pt idx="28881">
                  <c:v>0.28462300000000001</c:v>
                </c:pt>
                <c:pt idx="28882">
                  <c:v>0.27976800000000002</c:v>
                </c:pt>
                <c:pt idx="28883">
                  <c:v>0.29172500000000001</c:v>
                </c:pt>
                <c:pt idx="28884">
                  <c:v>0.29148499999999999</c:v>
                </c:pt>
                <c:pt idx="28885">
                  <c:v>0.29056900000000002</c:v>
                </c:pt>
                <c:pt idx="28886">
                  <c:v>0.28024900000000003</c:v>
                </c:pt>
                <c:pt idx="28887">
                  <c:v>0.28300500000000001</c:v>
                </c:pt>
                <c:pt idx="28888">
                  <c:v>0.281719</c:v>
                </c:pt>
                <c:pt idx="28889">
                  <c:v>0.28972799999999999</c:v>
                </c:pt>
                <c:pt idx="28890">
                  <c:v>0.27997100000000003</c:v>
                </c:pt>
                <c:pt idx="28891">
                  <c:v>0.285798</c:v>
                </c:pt>
                <c:pt idx="28892">
                  <c:v>0.29642299999999999</c:v>
                </c:pt>
                <c:pt idx="28893">
                  <c:v>0.288165</c:v>
                </c:pt>
                <c:pt idx="28894">
                  <c:v>0.28605599999999998</c:v>
                </c:pt>
                <c:pt idx="28895">
                  <c:v>0.28186699999999998</c:v>
                </c:pt>
                <c:pt idx="28896">
                  <c:v>0.29522999999999999</c:v>
                </c:pt>
                <c:pt idx="28897">
                  <c:v>0.28518700000000002</c:v>
                </c:pt>
                <c:pt idx="28898">
                  <c:v>0.277918</c:v>
                </c:pt>
                <c:pt idx="28899">
                  <c:v>0.27438600000000002</c:v>
                </c:pt>
                <c:pt idx="28900">
                  <c:v>0.29129100000000002</c:v>
                </c:pt>
                <c:pt idx="28901">
                  <c:v>0.28942299999999999</c:v>
                </c:pt>
                <c:pt idx="28902">
                  <c:v>0.28864600000000001</c:v>
                </c:pt>
                <c:pt idx="28903">
                  <c:v>0.28762900000000002</c:v>
                </c:pt>
                <c:pt idx="28904">
                  <c:v>0.29514699999999999</c:v>
                </c:pt>
                <c:pt idx="28905">
                  <c:v>0.28769299999999998</c:v>
                </c:pt>
                <c:pt idx="28906">
                  <c:v>0.28309699999999999</c:v>
                </c:pt>
                <c:pt idx="28907">
                  <c:v>0.28570499999999999</c:v>
                </c:pt>
                <c:pt idx="28908">
                  <c:v>0.291078</c:v>
                </c:pt>
                <c:pt idx="28909">
                  <c:v>0.28544599999999998</c:v>
                </c:pt>
                <c:pt idx="28910">
                  <c:v>0.29066199999999998</c:v>
                </c:pt>
                <c:pt idx="28911">
                  <c:v>0.29133700000000001</c:v>
                </c:pt>
                <c:pt idx="28912">
                  <c:v>0.28249600000000002</c:v>
                </c:pt>
                <c:pt idx="28913">
                  <c:v>0.297404</c:v>
                </c:pt>
                <c:pt idx="28914">
                  <c:v>0.28517799999999999</c:v>
                </c:pt>
                <c:pt idx="28915">
                  <c:v>0.28614899999999999</c:v>
                </c:pt>
                <c:pt idx="28916">
                  <c:v>0.28340199999999999</c:v>
                </c:pt>
                <c:pt idx="28917">
                  <c:v>0.28153400000000001</c:v>
                </c:pt>
                <c:pt idx="28918">
                  <c:v>0.286269</c:v>
                </c:pt>
                <c:pt idx="28919">
                  <c:v>0.29409299999999999</c:v>
                </c:pt>
                <c:pt idx="28920">
                  <c:v>0.290995</c:v>
                </c:pt>
                <c:pt idx="28921">
                  <c:v>0.28766599999999998</c:v>
                </c:pt>
                <c:pt idx="28922">
                  <c:v>0.29473100000000002</c:v>
                </c:pt>
                <c:pt idx="28923">
                  <c:v>0.28932099999999999</c:v>
                </c:pt>
                <c:pt idx="28924">
                  <c:v>0.28570499999999999</c:v>
                </c:pt>
                <c:pt idx="28925">
                  <c:v>0.28497400000000001</c:v>
                </c:pt>
                <c:pt idx="28926">
                  <c:v>0.287684</c:v>
                </c:pt>
                <c:pt idx="28927">
                  <c:v>0.286408</c:v>
                </c:pt>
                <c:pt idx="28928">
                  <c:v>0.28862700000000002</c:v>
                </c:pt>
                <c:pt idx="28929">
                  <c:v>0.28332800000000002</c:v>
                </c:pt>
                <c:pt idx="28930">
                  <c:v>0.288304</c:v>
                </c:pt>
                <c:pt idx="28931">
                  <c:v>0.28929300000000002</c:v>
                </c:pt>
                <c:pt idx="28932">
                  <c:v>0.289302</c:v>
                </c:pt>
                <c:pt idx="28933">
                  <c:v>0.29333500000000001</c:v>
                </c:pt>
                <c:pt idx="28934">
                  <c:v>0.287823</c:v>
                </c:pt>
                <c:pt idx="28935">
                  <c:v>0.28759200000000001</c:v>
                </c:pt>
                <c:pt idx="28936">
                  <c:v>0.279611</c:v>
                </c:pt>
                <c:pt idx="28937">
                  <c:v>0.29816199999999998</c:v>
                </c:pt>
                <c:pt idx="28938">
                  <c:v>0.28692600000000001</c:v>
                </c:pt>
                <c:pt idx="28939">
                  <c:v>0.29459200000000002</c:v>
                </c:pt>
                <c:pt idx="28940">
                  <c:v>0.284771</c:v>
                </c:pt>
                <c:pt idx="28941">
                  <c:v>0.29172500000000001</c:v>
                </c:pt>
                <c:pt idx="28942">
                  <c:v>0.282024</c:v>
                </c:pt>
                <c:pt idx="28943">
                  <c:v>0.28531699999999999</c:v>
                </c:pt>
                <c:pt idx="28944">
                  <c:v>0.28648200000000001</c:v>
                </c:pt>
                <c:pt idx="28945">
                  <c:v>0.28353200000000001</c:v>
                </c:pt>
                <c:pt idx="28946">
                  <c:v>0.285825</c:v>
                </c:pt>
                <c:pt idx="28947">
                  <c:v>0.28577900000000001</c:v>
                </c:pt>
                <c:pt idx="28948">
                  <c:v>0.28769299999999998</c:v>
                </c:pt>
                <c:pt idx="28949">
                  <c:v>0.289358</c:v>
                </c:pt>
                <c:pt idx="28950">
                  <c:v>0.29173500000000002</c:v>
                </c:pt>
                <c:pt idx="28951">
                  <c:v>0.29043999999999998</c:v>
                </c:pt>
                <c:pt idx="28952">
                  <c:v>0.293769</c:v>
                </c:pt>
                <c:pt idx="28953">
                  <c:v>0.28488200000000002</c:v>
                </c:pt>
                <c:pt idx="28954">
                  <c:v>0.28814699999999999</c:v>
                </c:pt>
                <c:pt idx="28955">
                  <c:v>0.27696599999999999</c:v>
                </c:pt>
                <c:pt idx="28956">
                  <c:v>0.29162399999999999</c:v>
                </c:pt>
                <c:pt idx="28957">
                  <c:v>0.28264400000000001</c:v>
                </c:pt>
                <c:pt idx="28958">
                  <c:v>0.29222500000000001</c:v>
                </c:pt>
                <c:pt idx="28959">
                  <c:v>0.28330100000000003</c:v>
                </c:pt>
                <c:pt idx="28960">
                  <c:v>0.29009800000000002</c:v>
                </c:pt>
                <c:pt idx="28961">
                  <c:v>0.29333500000000001</c:v>
                </c:pt>
                <c:pt idx="28962">
                  <c:v>0.28233900000000001</c:v>
                </c:pt>
                <c:pt idx="28963">
                  <c:v>0.28774</c:v>
                </c:pt>
                <c:pt idx="28964">
                  <c:v>0.29403699999999999</c:v>
                </c:pt>
                <c:pt idx="28965">
                  <c:v>0.28762900000000002</c:v>
                </c:pt>
                <c:pt idx="28966">
                  <c:v>0.28249600000000002</c:v>
                </c:pt>
                <c:pt idx="28967">
                  <c:v>0.29719099999999998</c:v>
                </c:pt>
                <c:pt idx="28968">
                  <c:v>0.28315299999999999</c:v>
                </c:pt>
                <c:pt idx="28969">
                  <c:v>0.28867399999999999</c:v>
                </c:pt>
                <c:pt idx="28970">
                  <c:v>0.28825699999999999</c:v>
                </c:pt>
                <c:pt idx="28971">
                  <c:v>0.29674699999999998</c:v>
                </c:pt>
                <c:pt idx="28972">
                  <c:v>0.28781400000000001</c:v>
                </c:pt>
                <c:pt idx="28973">
                  <c:v>0.29389900000000002</c:v>
                </c:pt>
                <c:pt idx="28974">
                  <c:v>0.28517799999999999</c:v>
                </c:pt>
                <c:pt idx="28975">
                  <c:v>0.28309699999999999</c:v>
                </c:pt>
                <c:pt idx="28976">
                  <c:v>0.29217900000000002</c:v>
                </c:pt>
                <c:pt idx="28977">
                  <c:v>0.28880299999999998</c:v>
                </c:pt>
                <c:pt idx="28978">
                  <c:v>0.29054200000000002</c:v>
                </c:pt>
                <c:pt idx="28979">
                  <c:v>0.29114299999999999</c:v>
                </c:pt>
                <c:pt idx="28980">
                  <c:v>0.28201500000000002</c:v>
                </c:pt>
                <c:pt idx="28981">
                  <c:v>0.29017199999999999</c:v>
                </c:pt>
                <c:pt idx="28982">
                  <c:v>0.28139599999999998</c:v>
                </c:pt>
                <c:pt idx="28983">
                  <c:v>0.29228999999999999</c:v>
                </c:pt>
                <c:pt idx="28984">
                  <c:v>0.292937</c:v>
                </c:pt>
                <c:pt idx="28985">
                  <c:v>0.28882200000000002</c:v>
                </c:pt>
                <c:pt idx="28986">
                  <c:v>0.28725899999999999</c:v>
                </c:pt>
                <c:pt idx="28987">
                  <c:v>0.294435</c:v>
                </c:pt>
                <c:pt idx="28988">
                  <c:v>0.28851599999999999</c:v>
                </c:pt>
                <c:pt idx="28989">
                  <c:v>0.28613</c:v>
                </c:pt>
                <c:pt idx="28990">
                  <c:v>0.28201500000000002</c:v>
                </c:pt>
                <c:pt idx="28991">
                  <c:v>0.28730499999999998</c:v>
                </c:pt>
                <c:pt idx="28992">
                  <c:v>0.29192899999999999</c:v>
                </c:pt>
                <c:pt idx="28993">
                  <c:v>0.28537200000000001</c:v>
                </c:pt>
                <c:pt idx="28994">
                  <c:v>0.288387</c:v>
                </c:pt>
                <c:pt idx="28995">
                  <c:v>0.29069899999999999</c:v>
                </c:pt>
                <c:pt idx="28996">
                  <c:v>0.28589900000000001</c:v>
                </c:pt>
                <c:pt idx="28997">
                  <c:v>0.29023700000000002</c:v>
                </c:pt>
                <c:pt idx="28998">
                  <c:v>0.29088399999999998</c:v>
                </c:pt>
                <c:pt idx="28999">
                  <c:v>0.29261300000000001</c:v>
                </c:pt>
                <c:pt idx="29000">
                  <c:v>0.286325</c:v>
                </c:pt>
                <c:pt idx="29001">
                  <c:v>0.28506700000000001</c:v>
                </c:pt>
                <c:pt idx="29002">
                  <c:v>0.27996199999999999</c:v>
                </c:pt>
                <c:pt idx="29003">
                  <c:v>0.28644500000000001</c:v>
                </c:pt>
                <c:pt idx="29004">
                  <c:v>0.28941299999999998</c:v>
                </c:pt>
                <c:pt idx="29005">
                  <c:v>0.29233599999999998</c:v>
                </c:pt>
                <c:pt idx="29006">
                  <c:v>0.29019</c:v>
                </c:pt>
                <c:pt idx="29007">
                  <c:v>0.28886800000000001</c:v>
                </c:pt>
                <c:pt idx="29008">
                  <c:v>0.29097600000000001</c:v>
                </c:pt>
                <c:pt idx="29009">
                  <c:v>0.285354</c:v>
                </c:pt>
                <c:pt idx="29010">
                  <c:v>0.29179899999999998</c:v>
                </c:pt>
                <c:pt idx="29011">
                  <c:v>0.29185499999999998</c:v>
                </c:pt>
                <c:pt idx="29012">
                  <c:v>0.293464</c:v>
                </c:pt>
                <c:pt idx="29013">
                  <c:v>0.27624399999999999</c:v>
                </c:pt>
                <c:pt idx="29014">
                  <c:v>0.28681499999999999</c:v>
                </c:pt>
                <c:pt idx="29015">
                  <c:v>0.281553</c:v>
                </c:pt>
                <c:pt idx="29016">
                  <c:v>0.29124499999999998</c:v>
                </c:pt>
                <c:pt idx="29017">
                  <c:v>0.28093299999999999</c:v>
                </c:pt>
                <c:pt idx="29018">
                  <c:v>0.29660799999999998</c:v>
                </c:pt>
                <c:pt idx="29019">
                  <c:v>0.29397299999999998</c:v>
                </c:pt>
                <c:pt idx="29020">
                  <c:v>0.28057199999999999</c:v>
                </c:pt>
                <c:pt idx="29021">
                  <c:v>0.28998699999999999</c:v>
                </c:pt>
                <c:pt idx="29022">
                  <c:v>0.27966600000000003</c:v>
                </c:pt>
                <c:pt idx="29023">
                  <c:v>0.288304</c:v>
                </c:pt>
                <c:pt idx="29024">
                  <c:v>0.28269899999999998</c:v>
                </c:pt>
                <c:pt idx="29025">
                  <c:v>0.29153099999999998</c:v>
                </c:pt>
                <c:pt idx="29026">
                  <c:v>0.29541499999999998</c:v>
                </c:pt>
                <c:pt idx="29027">
                  <c:v>0.28503000000000001</c:v>
                </c:pt>
                <c:pt idx="29028">
                  <c:v>0.28985699999999998</c:v>
                </c:pt>
                <c:pt idx="29029">
                  <c:v>0.28019300000000003</c:v>
                </c:pt>
                <c:pt idx="29030">
                  <c:v>0.28304200000000002</c:v>
                </c:pt>
                <c:pt idx="29031">
                  <c:v>0.29276999999999997</c:v>
                </c:pt>
                <c:pt idx="29032">
                  <c:v>0.284937</c:v>
                </c:pt>
                <c:pt idx="29033">
                  <c:v>0.29795899999999997</c:v>
                </c:pt>
                <c:pt idx="29034">
                  <c:v>0.289885</c:v>
                </c:pt>
                <c:pt idx="29035">
                  <c:v>0.28532600000000002</c:v>
                </c:pt>
                <c:pt idx="29036">
                  <c:v>0.28600999999999999</c:v>
                </c:pt>
                <c:pt idx="29037">
                  <c:v>0.27717900000000001</c:v>
                </c:pt>
                <c:pt idx="29038">
                  <c:v>0.29492499999999999</c:v>
                </c:pt>
                <c:pt idx="29039">
                  <c:v>0.300927</c:v>
                </c:pt>
                <c:pt idx="29040">
                  <c:v>0.29521199999999997</c:v>
                </c:pt>
                <c:pt idx="29041">
                  <c:v>0.29350100000000001</c:v>
                </c:pt>
                <c:pt idx="29042">
                  <c:v>0.29744100000000001</c:v>
                </c:pt>
                <c:pt idx="29043">
                  <c:v>0.29499900000000001</c:v>
                </c:pt>
                <c:pt idx="29044">
                  <c:v>0.28863699999999998</c:v>
                </c:pt>
                <c:pt idx="29045">
                  <c:v>0.289524</c:v>
                </c:pt>
                <c:pt idx="29046">
                  <c:v>0.29157699999999998</c:v>
                </c:pt>
                <c:pt idx="29047">
                  <c:v>0.28552</c:v>
                </c:pt>
                <c:pt idx="29048">
                  <c:v>0.30319299999999999</c:v>
                </c:pt>
                <c:pt idx="29049">
                  <c:v>0.28817399999999999</c:v>
                </c:pt>
                <c:pt idx="29050">
                  <c:v>0.28456799999999999</c:v>
                </c:pt>
                <c:pt idx="29051">
                  <c:v>0.28461399999999998</c:v>
                </c:pt>
                <c:pt idx="29052">
                  <c:v>0.28527999999999998</c:v>
                </c:pt>
                <c:pt idx="29053">
                  <c:v>0.29483300000000001</c:v>
                </c:pt>
                <c:pt idx="29054">
                  <c:v>0.28259800000000002</c:v>
                </c:pt>
                <c:pt idx="29055">
                  <c:v>0.286325</c:v>
                </c:pt>
                <c:pt idx="29056">
                  <c:v>0.27237</c:v>
                </c:pt>
                <c:pt idx="29057">
                  <c:v>0.29541499999999998</c:v>
                </c:pt>
                <c:pt idx="29058">
                  <c:v>0.29051399999999999</c:v>
                </c:pt>
                <c:pt idx="29059">
                  <c:v>0.291161</c:v>
                </c:pt>
                <c:pt idx="29060">
                  <c:v>0.284022</c:v>
                </c:pt>
                <c:pt idx="29061">
                  <c:v>0.28995900000000002</c:v>
                </c:pt>
                <c:pt idx="29062">
                  <c:v>0.29059699999999999</c:v>
                </c:pt>
                <c:pt idx="29063">
                  <c:v>0.284549</c:v>
                </c:pt>
                <c:pt idx="29064">
                  <c:v>0.288914</c:v>
                </c:pt>
                <c:pt idx="29065">
                  <c:v>0.292881</c:v>
                </c:pt>
                <c:pt idx="29066">
                  <c:v>0.28637099999999999</c:v>
                </c:pt>
                <c:pt idx="29067">
                  <c:v>0.28740700000000002</c:v>
                </c:pt>
                <c:pt idx="29068">
                  <c:v>0.28645399999999999</c:v>
                </c:pt>
                <c:pt idx="29069">
                  <c:v>0.28359699999999999</c:v>
                </c:pt>
                <c:pt idx="29070">
                  <c:v>0.29922500000000002</c:v>
                </c:pt>
                <c:pt idx="29071">
                  <c:v>0.28625099999999998</c:v>
                </c:pt>
                <c:pt idx="29072">
                  <c:v>0.284161</c:v>
                </c:pt>
                <c:pt idx="29073">
                  <c:v>0.28811900000000001</c:v>
                </c:pt>
                <c:pt idx="29074">
                  <c:v>0.28367999999999999</c:v>
                </c:pt>
                <c:pt idx="29075">
                  <c:v>0.288794</c:v>
                </c:pt>
                <c:pt idx="29076">
                  <c:v>0.29411100000000001</c:v>
                </c:pt>
                <c:pt idx="29077">
                  <c:v>0.29193799999999998</c:v>
                </c:pt>
                <c:pt idx="29078">
                  <c:v>0.29366700000000001</c:v>
                </c:pt>
                <c:pt idx="29079">
                  <c:v>0.29185499999999998</c:v>
                </c:pt>
                <c:pt idx="29080">
                  <c:v>0.28783199999999998</c:v>
                </c:pt>
                <c:pt idx="29081">
                  <c:v>0.29131899999999999</c:v>
                </c:pt>
                <c:pt idx="29082">
                  <c:v>0.28411399999999998</c:v>
                </c:pt>
                <c:pt idx="29083">
                  <c:v>0.29798599999999997</c:v>
                </c:pt>
                <c:pt idx="29084">
                  <c:v>0.291827</c:v>
                </c:pt>
                <c:pt idx="29085">
                  <c:v>0.27715099999999998</c:v>
                </c:pt>
                <c:pt idx="29086">
                  <c:v>0.29269600000000001</c:v>
                </c:pt>
                <c:pt idx="29087">
                  <c:v>0.29058800000000001</c:v>
                </c:pt>
                <c:pt idx="29088">
                  <c:v>0.29563699999999998</c:v>
                </c:pt>
                <c:pt idx="29089">
                  <c:v>0.29164200000000001</c:v>
                </c:pt>
                <c:pt idx="29090">
                  <c:v>0.28970899999999999</c:v>
                </c:pt>
                <c:pt idx="29091">
                  <c:v>0.28483599999999998</c:v>
                </c:pt>
                <c:pt idx="29092">
                  <c:v>0.29391699999999998</c:v>
                </c:pt>
                <c:pt idx="29093">
                  <c:v>0.28531699999999999</c:v>
                </c:pt>
                <c:pt idx="29094">
                  <c:v>0.29067999999999999</c:v>
                </c:pt>
                <c:pt idx="29095">
                  <c:v>0.28831299999999999</c:v>
                </c:pt>
                <c:pt idx="29096">
                  <c:v>0.28853499999999999</c:v>
                </c:pt>
                <c:pt idx="29097">
                  <c:v>0.29625699999999999</c:v>
                </c:pt>
                <c:pt idx="29098">
                  <c:v>0.28994999999999999</c:v>
                </c:pt>
                <c:pt idx="29099">
                  <c:v>0.28174700000000003</c:v>
                </c:pt>
                <c:pt idx="29100">
                  <c:v>0.287018</c:v>
                </c:pt>
                <c:pt idx="29101">
                  <c:v>0.29200300000000001</c:v>
                </c:pt>
                <c:pt idx="29102">
                  <c:v>0.29237299999999999</c:v>
                </c:pt>
                <c:pt idx="29103">
                  <c:v>0.28745300000000001</c:v>
                </c:pt>
                <c:pt idx="29104">
                  <c:v>0.29622900000000002</c:v>
                </c:pt>
                <c:pt idx="29105">
                  <c:v>0.28992200000000001</c:v>
                </c:pt>
                <c:pt idx="29106">
                  <c:v>0.290995</c:v>
                </c:pt>
                <c:pt idx="29107">
                  <c:v>0.30171300000000001</c:v>
                </c:pt>
                <c:pt idx="29108">
                  <c:v>0.29150300000000001</c:v>
                </c:pt>
                <c:pt idx="29109">
                  <c:v>0.28373500000000001</c:v>
                </c:pt>
                <c:pt idx="29110">
                  <c:v>0.29163299999999998</c:v>
                </c:pt>
                <c:pt idx="29111">
                  <c:v>0.289192</c:v>
                </c:pt>
                <c:pt idx="29112">
                  <c:v>0.29369499999999998</c:v>
                </c:pt>
                <c:pt idx="29113">
                  <c:v>0.29449999999999998</c:v>
                </c:pt>
                <c:pt idx="29114">
                  <c:v>0.287157</c:v>
                </c:pt>
                <c:pt idx="29115">
                  <c:v>0.295045</c:v>
                </c:pt>
                <c:pt idx="29116">
                  <c:v>0.29684899999999997</c:v>
                </c:pt>
                <c:pt idx="29117">
                  <c:v>0.28992200000000001</c:v>
                </c:pt>
                <c:pt idx="29118">
                  <c:v>0.28680600000000001</c:v>
                </c:pt>
                <c:pt idx="29119">
                  <c:v>0.28789700000000001</c:v>
                </c:pt>
                <c:pt idx="29120">
                  <c:v>0.29474</c:v>
                </c:pt>
                <c:pt idx="29121">
                  <c:v>0.28498400000000002</c:v>
                </c:pt>
                <c:pt idx="29122">
                  <c:v>0.28717500000000001</c:v>
                </c:pt>
                <c:pt idx="29123">
                  <c:v>0.287277</c:v>
                </c:pt>
                <c:pt idx="29124">
                  <c:v>0.28731400000000001</c:v>
                </c:pt>
                <c:pt idx="29125">
                  <c:v>0.28902499999999998</c:v>
                </c:pt>
                <c:pt idx="29126">
                  <c:v>0.29533199999999998</c:v>
                </c:pt>
                <c:pt idx="29127">
                  <c:v>0.29785699999999998</c:v>
                </c:pt>
                <c:pt idx="29128">
                  <c:v>0.29203099999999999</c:v>
                </c:pt>
                <c:pt idx="29129">
                  <c:v>0.29228999999999999</c:v>
                </c:pt>
                <c:pt idx="29130">
                  <c:v>0.29500799999999999</c:v>
                </c:pt>
                <c:pt idx="29131">
                  <c:v>0.28636200000000001</c:v>
                </c:pt>
                <c:pt idx="29132">
                  <c:v>0.276337</c:v>
                </c:pt>
                <c:pt idx="29133">
                  <c:v>0.29791200000000001</c:v>
                </c:pt>
                <c:pt idx="29134">
                  <c:v>0.289904</c:v>
                </c:pt>
                <c:pt idx="29135">
                  <c:v>0.28454000000000002</c:v>
                </c:pt>
                <c:pt idx="29136">
                  <c:v>0.29647000000000001</c:v>
                </c:pt>
                <c:pt idx="29137">
                  <c:v>0.29040300000000002</c:v>
                </c:pt>
                <c:pt idx="29138">
                  <c:v>0.28622300000000001</c:v>
                </c:pt>
                <c:pt idx="29139">
                  <c:v>0.287074</c:v>
                </c:pt>
                <c:pt idx="29140">
                  <c:v>0.28691699999999998</c:v>
                </c:pt>
                <c:pt idx="29141">
                  <c:v>0.287906</c:v>
                </c:pt>
                <c:pt idx="29142">
                  <c:v>0.303091</c:v>
                </c:pt>
                <c:pt idx="29143">
                  <c:v>0.29065299999999999</c:v>
                </c:pt>
                <c:pt idx="29144">
                  <c:v>0.293159</c:v>
                </c:pt>
                <c:pt idx="29145">
                  <c:v>0.28515000000000001</c:v>
                </c:pt>
                <c:pt idx="29146">
                  <c:v>0.29056900000000002</c:v>
                </c:pt>
                <c:pt idx="29147">
                  <c:v>0.28309699999999999</c:v>
                </c:pt>
                <c:pt idx="29148">
                  <c:v>0.303979</c:v>
                </c:pt>
                <c:pt idx="29149">
                  <c:v>0.29105999999999999</c:v>
                </c:pt>
                <c:pt idx="29150">
                  <c:v>0.29108699999999998</c:v>
                </c:pt>
                <c:pt idx="29151">
                  <c:v>0.30221300000000001</c:v>
                </c:pt>
                <c:pt idx="29152">
                  <c:v>0.29247499999999998</c:v>
                </c:pt>
                <c:pt idx="29153">
                  <c:v>0.29058800000000001</c:v>
                </c:pt>
                <c:pt idx="29154">
                  <c:v>0.289136</c:v>
                </c:pt>
                <c:pt idx="29155">
                  <c:v>0.29874499999999998</c:v>
                </c:pt>
                <c:pt idx="29156">
                  <c:v>0.28975600000000001</c:v>
                </c:pt>
                <c:pt idx="29157">
                  <c:v>0.287601</c:v>
                </c:pt>
                <c:pt idx="29158">
                  <c:v>0.28769299999999998</c:v>
                </c:pt>
                <c:pt idx="29159">
                  <c:v>0.30060300000000001</c:v>
                </c:pt>
                <c:pt idx="29160">
                  <c:v>0.28703699999999999</c:v>
                </c:pt>
                <c:pt idx="29161">
                  <c:v>0.28549200000000002</c:v>
                </c:pt>
                <c:pt idx="29162">
                  <c:v>0.29536000000000001</c:v>
                </c:pt>
                <c:pt idx="29163">
                  <c:v>0.29211399999999998</c:v>
                </c:pt>
                <c:pt idx="29164">
                  <c:v>0.29185499999999998</c:v>
                </c:pt>
                <c:pt idx="29165">
                  <c:v>0.286269</c:v>
                </c:pt>
                <c:pt idx="29166">
                  <c:v>0.29129100000000002</c:v>
                </c:pt>
                <c:pt idx="29167">
                  <c:v>0.287804</c:v>
                </c:pt>
                <c:pt idx="29168">
                  <c:v>0.29035699999999998</c:v>
                </c:pt>
                <c:pt idx="29169">
                  <c:v>0.29006999999999999</c:v>
                </c:pt>
                <c:pt idx="29170">
                  <c:v>0.293076</c:v>
                </c:pt>
                <c:pt idx="29171">
                  <c:v>0.29418499999999997</c:v>
                </c:pt>
                <c:pt idx="29172">
                  <c:v>0.287055</c:v>
                </c:pt>
                <c:pt idx="29173">
                  <c:v>0.29303899999999999</c:v>
                </c:pt>
                <c:pt idx="29174">
                  <c:v>0.29298299999999999</c:v>
                </c:pt>
                <c:pt idx="29175">
                  <c:v>0.29286299999999998</c:v>
                </c:pt>
                <c:pt idx="29176">
                  <c:v>0.28827599999999998</c:v>
                </c:pt>
                <c:pt idx="29177">
                  <c:v>0.287638</c:v>
                </c:pt>
                <c:pt idx="29178">
                  <c:v>0.28888599999999998</c:v>
                </c:pt>
                <c:pt idx="29179">
                  <c:v>0.290107</c:v>
                </c:pt>
                <c:pt idx="29180">
                  <c:v>0.28728599999999999</c:v>
                </c:pt>
                <c:pt idx="29181">
                  <c:v>0.28739700000000001</c:v>
                </c:pt>
                <c:pt idx="29182">
                  <c:v>0.289682</c:v>
                </c:pt>
                <c:pt idx="29183">
                  <c:v>0.28815600000000002</c:v>
                </c:pt>
                <c:pt idx="29184">
                  <c:v>0.29148499999999999</c:v>
                </c:pt>
                <c:pt idx="29185">
                  <c:v>0.28984799999999999</c:v>
                </c:pt>
                <c:pt idx="29186">
                  <c:v>0.28663</c:v>
                </c:pt>
                <c:pt idx="29187">
                  <c:v>0.28872900000000001</c:v>
                </c:pt>
                <c:pt idx="29188">
                  <c:v>0.29198400000000002</c:v>
                </c:pt>
                <c:pt idx="29189">
                  <c:v>0.29302899999999998</c:v>
                </c:pt>
                <c:pt idx="29190">
                  <c:v>0.29187299999999999</c:v>
                </c:pt>
                <c:pt idx="29191">
                  <c:v>0.295711</c:v>
                </c:pt>
                <c:pt idx="29192">
                  <c:v>0.29411100000000001</c:v>
                </c:pt>
                <c:pt idx="29193">
                  <c:v>0.29406500000000002</c:v>
                </c:pt>
                <c:pt idx="29194">
                  <c:v>0.29223399999999999</c:v>
                </c:pt>
                <c:pt idx="29195">
                  <c:v>0.28772999999999999</c:v>
                </c:pt>
                <c:pt idx="29196">
                  <c:v>0.29745899999999997</c:v>
                </c:pt>
                <c:pt idx="29197">
                  <c:v>0.29994700000000002</c:v>
                </c:pt>
                <c:pt idx="29198">
                  <c:v>0.29395399999999999</c:v>
                </c:pt>
                <c:pt idx="29199">
                  <c:v>0.29670099999999999</c:v>
                </c:pt>
                <c:pt idx="29200">
                  <c:v>0.29115200000000002</c:v>
                </c:pt>
                <c:pt idx="29201">
                  <c:v>0.29096699999999998</c:v>
                </c:pt>
                <c:pt idx="29202">
                  <c:v>0.28112700000000002</c:v>
                </c:pt>
                <c:pt idx="29203">
                  <c:v>0.29181800000000002</c:v>
                </c:pt>
                <c:pt idx="29204">
                  <c:v>0.29117999999999999</c:v>
                </c:pt>
                <c:pt idx="29205">
                  <c:v>0.28583500000000001</c:v>
                </c:pt>
                <c:pt idx="29206">
                  <c:v>0.29038399999999998</c:v>
                </c:pt>
                <c:pt idx="29207">
                  <c:v>0.28289399999999998</c:v>
                </c:pt>
                <c:pt idx="29208">
                  <c:v>0.29005199999999998</c:v>
                </c:pt>
                <c:pt idx="29209">
                  <c:v>0.293908</c:v>
                </c:pt>
                <c:pt idx="29210">
                  <c:v>0.30493100000000001</c:v>
                </c:pt>
                <c:pt idx="29211">
                  <c:v>0.29816199999999998</c:v>
                </c:pt>
                <c:pt idx="29212">
                  <c:v>0.28271800000000002</c:v>
                </c:pt>
                <c:pt idx="29213">
                  <c:v>0.29043999999999998</c:v>
                </c:pt>
                <c:pt idx="29214">
                  <c:v>0.29462899999999997</c:v>
                </c:pt>
                <c:pt idx="29215">
                  <c:v>0.286769</c:v>
                </c:pt>
                <c:pt idx="29216">
                  <c:v>0.29040300000000002</c:v>
                </c:pt>
                <c:pt idx="29217">
                  <c:v>0.29941000000000001</c:v>
                </c:pt>
                <c:pt idx="29218">
                  <c:v>0.28383700000000001</c:v>
                </c:pt>
                <c:pt idx="29219">
                  <c:v>0.29353800000000002</c:v>
                </c:pt>
                <c:pt idx="29220">
                  <c:v>0.28656500000000001</c:v>
                </c:pt>
                <c:pt idx="29221">
                  <c:v>0.29317700000000002</c:v>
                </c:pt>
                <c:pt idx="29222">
                  <c:v>0.290107</c:v>
                </c:pt>
                <c:pt idx="29223">
                  <c:v>0.29922500000000002</c:v>
                </c:pt>
                <c:pt idx="29224">
                  <c:v>0.291661</c:v>
                </c:pt>
                <c:pt idx="29225">
                  <c:v>0.29333500000000001</c:v>
                </c:pt>
                <c:pt idx="29226">
                  <c:v>0.28810000000000002</c:v>
                </c:pt>
                <c:pt idx="29227">
                  <c:v>0.30076999999999998</c:v>
                </c:pt>
                <c:pt idx="29228">
                  <c:v>0.285862</c:v>
                </c:pt>
                <c:pt idx="29229">
                  <c:v>0.28823900000000002</c:v>
                </c:pt>
                <c:pt idx="29230">
                  <c:v>0.29054200000000002</c:v>
                </c:pt>
                <c:pt idx="29231">
                  <c:v>0.28959800000000002</c:v>
                </c:pt>
                <c:pt idx="29232">
                  <c:v>0.28400300000000001</c:v>
                </c:pt>
                <c:pt idx="29233">
                  <c:v>0.29186400000000001</c:v>
                </c:pt>
                <c:pt idx="29234">
                  <c:v>0.29206799999999999</c:v>
                </c:pt>
                <c:pt idx="29235">
                  <c:v>0.28786</c:v>
                </c:pt>
                <c:pt idx="29236">
                  <c:v>0.28691699999999998</c:v>
                </c:pt>
                <c:pt idx="29237">
                  <c:v>0.28859000000000001</c:v>
                </c:pt>
                <c:pt idx="29238">
                  <c:v>0.29096699999999998</c:v>
                </c:pt>
                <c:pt idx="29239">
                  <c:v>0.29357499999999997</c:v>
                </c:pt>
                <c:pt idx="29240">
                  <c:v>0.291217</c:v>
                </c:pt>
                <c:pt idx="29241">
                  <c:v>0.282219</c:v>
                </c:pt>
                <c:pt idx="29242">
                  <c:v>0.29943799999999998</c:v>
                </c:pt>
                <c:pt idx="29243">
                  <c:v>0.293825</c:v>
                </c:pt>
                <c:pt idx="29244">
                  <c:v>0.291134</c:v>
                </c:pt>
                <c:pt idx="29245">
                  <c:v>0.28369800000000001</c:v>
                </c:pt>
                <c:pt idx="29246">
                  <c:v>0.28978300000000001</c:v>
                </c:pt>
                <c:pt idx="29247">
                  <c:v>0.296377</c:v>
                </c:pt>
                <c:pt idx="29248">
                  <c:v>0.284771</c:v>
                </c:pt>
                <c:pt idx="29249">
                  <c:v>0.28787800000000002</c:v>
                </c:pt>
                <c:pt idx="29250">
                  <c:v>0.29807899999999998</c:v>
                </c:pt>
                <c:pt idx="29251">
                  <c:v>0.28819299999999998</c:v>
                </c:pt>
                <c:pt idx="29252">
                  <c:v>0.29778300000000002</c:v>
                </c:pt>
                <c:pt idx="29253">
                  <c:v>0.28395700000000001</c:v>
                </c:pt>
                <c:pt idx="29254">
                  <c:v>0.29189199999999998</c:v>
                </c:pt>
                <c:pt idx="29255">
                  <c:v>0.28583500000000001</c:v>
                </c:pt>
                <c:pt idx="29256">
                  <c:v>0.28716599999999998</c:v>
                </c:pt>
                <c:pt idx="29257">
                  <c:v>0.29275200000000001</c:v>
                </c:pt>
                <c:pt idx="29258">
                  <c:v>0.28280100000000002</c:v>
                </c:pt>
                <c:pt idx="29259">
                  <c:v>0.29062500000000002</c:v>
                </c:pt>
                <c:pt idx="29260">
                  <c:v>0.29108699999999998</c:v>
                </c:pt>
                <c:pt idx="29261">
                  <c:v>0.298819</c:v>
                </c:pt>
                <c:pt idx="29262">
                  <c:v>0.28696300000000002</c:v>
                </c:pt>
                <c:pt idx="29263">
                  <c:v>0.301898</c:v>
                </c:pt>
                <c:pt idx="29264">
                  <c:v>0.290024</c:v>
                </c:pt>
                <c:pt idx="29265">
                  <c:v>0.29708000000000001</c:v>
                </c:pt>
                <c:pt idx="29266">
                  <c:v>0.29163299999999998</c:v>
                </c:pt>
                <c:pt idx="29267">
                  <c:v>0.29524899999999998</c:v>
                </c:pt>
                <c:pt idx="29268">
                  <c:v>0.29365799999999997</c:v>
                </c:pt>
                <c:pt idx="29269">
                  <c:v>0.29541499999999998</c:v>
                </c:pt>
                <c:pt idx="29270">
                  <c:v>0.291605</c:v>
                </c:pt>
                <c:pt idx="29271">
                  <c:v>0.29468499999999997</c:v>
                </c:pt>
                <c:pt idx="29272">
                  <c:v>0.287416</c:v>
                </c:pt>
                <c:pt idx="29273">
                  <c:v>0.29233599999999998</c:v>
                </c:pt>
                <c:pt idx="29274">
                  <c:v>0.295767</c:v>
                </c:pt>
                <c:pt idx="29275">
                  <c:v>0.28592699999999999</c:v>
                </c:pt>
                <c:pt idx="29276">
                  <c:v>0.29652499999999998</c:v>
                </c:pt>
                <c:pt idx="29277">
                  <c:v>0.28969099999999998</c:v>
                </c:pt>
                <c:pt idx="29278">
                  <c:v>0.287767</c:v>
                </c:pt>
                <c:pt idx="29279">
                  <c:v>0.29506399999999999</c:v>
                </c:pt>
                <c:pt idx="29280">
                  <c:v>0.29941000000000001</c:v>
                </c:pt>
                <c:pt idx="29281">
                  <c:v>0.29822700000000002</c:v>
                </c:pt>
                <c:pt idx="29282">
                  <c:v>0.29535099999999997</c:v>
                </c:pt>
                <c:pt idx="29283">
                  <c:v>0.290024</c:v>
                </c:pt>
                <c:pt idx="29284">
                  <c:v>0.29208600000000001</c:v>
                </c:pt>
                <c:pt idx="29285">
                  <c:v>0.29089300000000001</c:v>
                </c:pt>
                <c:pt idx="29286">
                  <c:v>0.28644500000000001</c:v>
                </c:pt>
                <c:pt idx="29287">
                  <c:v>0.30359000000000003</c:v>
                </c:pt>
                <c:pt idx="29288">
                  <c:v>0.29861500000000002</c:v>
                </c:pt>
                <c:pt idx="29289">
                  <c:v>0.28767500000000001</c:v>
                </c:pt>
                <c:pt idx="29290">
                  <c:v>0.29047699999999999</c:v>
                </c:pt>
                <c:pt idx="29291">
                  <c:v>0.294435</c:v>
                </c:pt>
                <c:pt idx="29292">
                  <c:v>0.29604399999999997</c:v>
                </c:pt>
                <c:pt idx="29293">
                  <c:v>0.29178100000000001</c:v>
                </c:pt>
                <c:pt idx="29294">
                  <c:v>0.29082799999999998</c:v>
                </c:pt>
                <c:pt idx="29295">
                  <c:v>0.29246499999999997</c:v>
                </c:pt>
                <c:pt idx="29296">
                  <c:v>0.29043099999999999</c:v>
                </c:pt>
                <c:pt idx="29297">
                  <c:v>0.283495</c:v>
                </c:pt>
                <c:pt idx="29298">
                  <c:v>0.29069</c:v>
                </c:pt>
                <c:pt idx="29299">
                  <c:v>0.289719</c:v>
                </c:pt>
                <c:pt idx="29300">
                  <c:v>0.28420699999999999</c:v>
                </c:pt>
                <c:pt idx="29301">
                  <c:v>0.29078199999999998</c:v>
                </c:pt>
                <c:pt idx="29302">
                  <c:v>0.29661799999999999</c:v>
                </c:pt>
                <c:pt idx="29303">
                  <c:v>0.29169800000000001</c:v>
                </c:pt>
                <c:pt idx="29304">
                  <c:v>0.29581299999999999</c:v>
                </c:pt>
                <c:pt idx="29305">
                  <c:v>0.28419800000000001</c:v>
                </c:pt>
                <c:pt idx="29306">
                  <c:v>0.292132</c:v>
                </c:pt>
                <c:pt idx="29307">
                  <c:v>0.30365500000000001</c:v>
                </c:pt>
                <c:pt idx="29308">
                  <c:v>0.29229899999999998</c:v>
                </c:pt>
                <c:pt idx="29309">
                  <c:v>0.29511900000000002</c:v>
                </c:pt>
                <c:pt idx="29310">
                  <c:v>0.28849799999999998</c:v>
                </c:pt>
                <c:pt idx="29311">
                  <c:v>0.29838399999999998</c:v>
                </c:pt>
                <c:pt idx="29312">
                  <c:v>0.28458600000000001</c:v>
                </c:pt>
                <c:pt idx="29313">
                  <c:v>0.29861500000000002</c:v>
                </c:pt>
                <c:pt idx="29314">
                  <c:v>0.283439</c:v>
                </c:pt>
                <c:pt idx="29315">
                  <c:v>0.29880899999999999</c:v>
                </c:pt>
                <c:pt idx="29316">
                  <c:v>0.288914</c:v>
                </c:pt>
                <c:pt idx="29317">
                  <c:v>0.28970899999999999</c:v>
                </c:pt>
                <c:pt idx="29318">
                  <c:v>0.29997499999999999</c:v>
                </c:pt>
                <c:pt idx="29319">
                  <c:v>0.29026400000000002</c:v>
                </c:pt>
                <c:pt idx="29320">
                  <c:v>0.28866399999999998</c:v>
                </c:pt>
                <c:pt idx="29321">
                  <c:v>0.30023300000000003</c:v>
                </c:pt>
                <c:pt idx="29322">
                  <c:v>0.29347299999999998</c:v>
                </c:pt>
                <c:pt idx="29323">
                  <c:v>0.29316799999999998</c:v>
                </c:pt>
                <c:pt idx="29324">
                  <c:v>0.29611799999999999</c:v>
                </c:pt>
                <c:pt idx="29325">
                  <c:v>0.29555399999999998</c:v>
                </c:pt>
                <c:pt idx="29326">
                  <c:v>0.285659</c:v>
                </c:pt>
                <c:pt idx="29327">
                  <c:v>0.30187000000000003</c:v>
                </c:pt>
                <c:pt idx="29328">
                  <c:v>0.30012299999999997</c:v>
                </c:pt>
                <c:pt idx="29329">
                  <c:v>0.29664499999999999</c:v>
                </c:pt>
                <c:pt idx="29330">
                  <c:v>0.29417599999999999</c:v>
                </c:pt>
                <c:pt idx="29331">
                  <c:v>0.30121399999999998</c:v>
                </c:pt>
                <c:pt idx="29332">
                  <c:v>0.30096400000000001</c:v>
                </c:pt>
                <c:pt idx="29333">
                  <c:v>0.30050199999999999</c:v>
                </c:pt>
                <c:pt idx="29334">
                  <c:v>0.290856</c:v>
                </c:pt>
                <c:pt idx="29335">
                  <c:v>0.29281699999999999</c:v>
                </c:pt>
                <c:pt idx="29336">
                  <c:v>0.29259499999999999</c:v>
                </c:pt>
                <c:pt idx="29337">
                  <c:v>0.286713</c:v>
                </c:pt>
                <c:pt idx="29338">
                  <c:v>0.29021799999999998</c:v>
                </c:pt>
                <c:pt idx="29339">
                  <c:v>0.30025200000000002</c:v>
                </c:pt>
                <c:pt idx="29340">
                  <c:v>0.28607500000000002</c:v>
                </c:pt>
                <c:pt idx="29341">
                  <c:v>0.28479900000000002</c:v>
                </c:pt>
                <c:pt idx="29342">
                  <c:v>0.28810000000000002</c:v>
                </c:pt>
                <c:pt idx="29343">
                  <c:v>0.28817399999999999</c:v>
                </c:pt>
                <c:pt idx="29344">
                  <c:v>0.29770000000000002</c:v>
                </c:pt>
                <c:pt idx="29345">
                  <c:v>0.29572999999999999</c:v>
                </c:pt>
                <c:pt idx="29346">
                  <c:v>0.29919800000000002</c:v>
                </c:pt>
                <c:pt idx="29347">
                  <c:v>0.29498099999999999</c:v>
                </c:pt>
                <c:pt idx="29348">
                  <c:v>0.29674699999999998</c:v>
                </c:pt>
                <c:pt idx="29349">
                  <c:v>0.28304200000000002</c:v>
                </c:pt>
                <c:pt idx="29350">
                  <c:v>0.29097600000000001</c:v>
                </c:pt>
                <c:pt idx="29351">
                  <c:v>0.288045</c:v>
                </c:pt>
                <c:pt idx="29352">
                  <c:v>0.29309400000000002</c:v>
                </c:pt>
                <c:pt idx="29353">
                  <c:v>0.282302</c:v>
                </c:pt>
                <c:pt idx="29354">
                  <c:v>0.29193799999999998</c:v>
                </c:pt>
                <c:pt idx="29355">
                  <c:v>0.29853200000000002</c:v>
                </c:pt>
                <c:pt idx="29356">
                  <c:v>0.29106900000000002</c:v>
                </c:pt>
                <c:pt idx="29357">
                  <c:v>0.29587799999999997</c:v>
                </c:pt>
                <c:pt idx="29358">
                  <c:v>0.290856</c:v>
                </c:pt>
                <c:pt idx="29359">
                  <c:v>0.30382199999999998</c:v>
                </c:pt>
                <c:pt idx="29360">
                  <c:v>0.28991299999999998</c:v>
                </c:pt>
                <c:pt idx="29361">
                  <c:v>0.28688000000000002</c:v>
                </c:pt>
                <c:pt idx="29362">
                  <c:v>0.28622300000000001</c:v>
                </c:pt>
                <c:pt idx="29363">
                  <c:v>0.29776399999999997</c:v>
                </c:pt>
                <c:pt idx="29364">
                  <c:v>0.30359000000000003</c:v>
                </c:pt>
                <c:pt idx="29365">
                  <c:v>0.30284100000000003</c:v>
                </c:pt>
                <c:pt idx="29366">
                  <c:v>0.29345500000000002</c:v>
                </c:pt>
                <c:pt idx="29367">
                  <c:v>0.28573300000000001</c:v>
                </c:pt>
                <c:pt idx="29368">
                  <c:v>0.29594199999999998</c:v>
                </c:pt>
                <c:pt idx="29369">
                  <c:v>0.29408400000000001</c:v>
                </c:pt>
                <c:pt idx="29370">
                  <c:v>0.28374500000000002</c:v>
                </c:pt>
                <c:pt idx="29371">
                  <c:v>0.30100100000000002</c:v>
                </c:pt>
                <c:pt idx="29372">
                  <c:v>0.294296</c:v>
                </c:pt>
                <c:pt idx="29373">
                  <c:v>0.289016</c:v>
                </c:pt>
                <c:pt idx="29374">
                  <c:v>0.28810000000000002</c:v>
                </c:pt>
                <c:pt idx="29375">
                  <c:v>0.29190100000000002</c:v>
                </c:pt>
                <c:pt idx="29376">
                  <c:v>0.29181800000000002</c:v>
                </c:pt>
                <c:pt idx="29377">
                  <c:v>0.29729299999999997</c:v>
                </c:pt>
                <c:pt idx="29378">
                  <c:v>0.28668500000000002</c:v>
                </c:pt>
                <c:pt idx="29379">
                  <c:v>0.29308499999999998</c:v>
                </c:pt>
                <c:pt idx="29380">
                  <c:v>0.29495300000000002</c:v>
                </c:pt>
                <c:pt idx="29381">
                  <c:v>0.28872900000000001</c:v>
                </c:pt>
                <c:pt idx="29382">
                  <c:v>0.29193799999999998</c:v>
                </c:pt>
                <c:pt idx="29383">
                  <c:v>0.29872599999999999</c:v>
                </c:pt>
                <c:pt idx="29384">
                  <c:v>0.28600999999999999</c:v>
                </c:pt>
                <c:pt idx="29385">
                  <c:v>0.29067100000000001</c:v>
                </c:pt>
                <c:pt idx="29386">
                  <c:v>0.29459200000000002</c:v>
                </c:pt>
                <c:pt idx="29387">
                  <c:v>0.293242</c:v>
                </c:pt>
                <c:pt idx="29388">
                  <c:v>0.29603499999999999</c:v>
                </c:pt>
                <c:pt idx="29389">
                  <c:v>0.29246499999999997</c:v>
                </c:pt>
                <c:pt idx="29390">
                  <c:v>0.30211100000000002</c:v>
                </c:pt>
                <c:pt idx="29391">
                  <c:v>0.294796</c:v>
                </c:pt>
                <c:pt idx="29392">
                  <c:v>0.302952</c:v>
                </c:pt>
                <c:pt idx="29393">
                  <c:v>0.29903099999999999</c:v>
                </c:pt>
                <c:pt idx="29394">
                  <c:v>0.29137400000000002</c:v>
                </c:pt>
                <c:pt idx="29395">
                  <c:v>0.289275</c:v>
                </c:pt>
                <c:pt idx="29396">
                  <c:v>0.28484500000000001</c:v>
                </c:pt>
                <c:pt idx="29397">
                  <c:v>0.29770000000000002</c:v>
                </c:pt>
                <c:pt idx="29398">
                  <c:v>0.29305700000000001</c:v>
                </c:pt>
                <c:pt idx="29399">
                  <c:v>0.30359999999999998</c:v>
                </c:pt>
                <c:pt idx="29400">
                  <c:v>0.292105</c:v>
                </c:pt>
                <c:pt idx="29401">
                  <c:v>0.29053200000000001</c:v>
                </c:pt>
                <c:pt idx="29402">
                  <c:v>0.28883999999999999</c:v>
                </c:pt>
                <c:pt idx="29403">
                  <c:v>0.30187999999999998</c:v>
                </c:pt>
                <c:pt idx="29404">
                  <c:v>0.29713499999999998</c:v>
                </c:pt>
                <c:pt idx="29405">
                  <c:v>0.29335299999999997</c:v>
                </c:pt>
                <c:pt idx="29406">
                  <c:v>0.29191</c:v>
                </c:pt>
                <c:pt idx="29407">
                  <c:v>0.30390499999999998</c:v>
                </c:pt>
                <c:pt idx="29408">
                  <c:v>0.29640499999999997</c:v>
                </c:pt>
                <c:pt idx="29409">
                  <c:v>0.29547099999999998</c:v>
                </c:pt>
                <c:pt idx="29410">
                  <c:v>0.28724</c:v>
                </c:pt>
                <c:pt idx="29411">
                  <c:v>0.28542800000000002</c:v>
                </c:pt>
                <c:pt idx="29412">
                  <c:v>0.29844900000000002</c:v>
                </c:pt>
                <c:pt idx="29413">
                  <c:v>0.28659299999999999</c:v>
                </c:pt>
                <c:pt idx="29414">
                  <c:v>0.29340899999999998</c:v>
                </c:pt>
                <c:pt idx="29415">
                  <c:v>0.28944999999999999</c:v>
                </c:pt>
                <c:pt idx="29416">
                  <c:v>0.29716300000000001</c:v>
                </c:pt>
                <c:pt idx="29417">
                  <c:v>0.293381</c:v>
                </c:pt>
                <c:pt idx="29418">
                  <c:v>0.29145700000000002</c:v>
                </c:pt>
                <c:pt idx="29419">
                  <c:v>0.28933900000000001</c:v>
                </c:pt>
                <c:pt idx="29420">
                  <c:v>0.29275200000000001</c:v>
                </c:pt>
                <c:pt idx="29421">
                  <c:v>0.30297099999999999</c:v>
                </c:pt>
                <c:pt idx="29422">
                  <c:v>0.292493</c:v>
                </c:pt>
                <c:pt idx="29423">
                  <c:v>0.29681200000000002</c:v>
                </c:pt>
                <c:pt idx="29424">
                  <c:v>0.30579099999999998</c:v>
                </c:pt>
                <c:pt idx="29425">
                  <c:v>0.29657099999999997</c:v>
                </c:pt>
                <c:pt idx="29426">
                  <c:v>0.30019600000000002</c:v>
                </c:pt>
                <c:pt idx="29427">
                  <c:v>0.29720000000000002</c:v>
                </c:pt>
                <c:pt idx="29428">
                  <c:v>0.291605</c:v>
                </c:pt>
                <c:pt idx="29429">
                  <c:v>0.297792</c:v>
                </c:pt>
                <c:pt idx="29430">
                  <c:v>0.297792</c:v>
                </c:pt>
                <c:pt idx="29431">
                  <c:v>0.29903099999999999</c:v>
                </c:pt>
                <c:pt idx="29432">
                  <c:v>0.29708899999999999</c:v>
                </c:pt>
                <c:pt idx="29433">
                  <c:v>0.29782900000000001</c:v>
                </c:pt>
                <c:pt idx="29434">
                  <c:v>0.30823299999999998</c:v>
                </c:pt>
                <c:pt idx="29435">
                  <c:v>0.28649999999999998</c:v>
                </c:pt>
                <c:pt idx="29436">
                  <c:v>0.29353800000000002</c:v>
                </c:pt>
                <c:pt idx="29437">
                  <c:v>0.28466000000000002</c:v>
                </c:pt>
                <c:pt idx="29438">
                  <c:v>0.29534100000000002</c:v>
                </c:pt>
                <c:pt idx="29439">
                  <c:v>0.28702800000000001</c:v>
                </c:pt>
                <c:pt idx="29440">
                  <c:v>0.29461100000000001</c:v>
                </c:pt>
                <c:pt idx="29441">
                  <c:v>0.290773</c:v>
                </c:pt>
                <c:pt idx="29442">
                  <c:v>0.286935</c:v>
                </c:pt>
                <c:pt idx="29443">
                  <c:v>0.29964200000000002</c:v>
                </c:pt>
                <c:pt idx="29444">
                  <c:v>0.28909000000000001</c:v>
                </c:pt>
                <c:pt idx="29445">
                  <c:v>0.29067999999999999</c:v>
                </c:pt>
                <c:pt idx="29446">
                  <c:v>0.29799500000000001</c:v>
                </c:pt>
                <c:pt idx="29447">
                  <c:v>0.29819000000000001</c:v>
                </c:pt>
                <c:pt idx="29448">
                  <c:v>0.29067100000000001</c:v>
                </c:pt>
                <c:pt idx="29449">
                  <c:v>0.29130899999999998</c:v>
                </c:pt>
                <c:pt idx="29450">
                  <c:v>0.29439799999999999</c:v>
                </c:pt>
                <c:pt idx="29451">
                  <c:v>0.293769</c:v>
                </c:pt>
                <c:pt idx="29452">
                  <c:v>0.28810000000000002</c:v>
                </c:pt>
                <c:pt idx="29453">
                  <c:v>0.29265000000000002</c:v>
                </c:pt>
                <c:pt idx="29454">
                  <c:v>0.29225299999999999</c:v>
                </c:pt>
                <c:pt idx="29455">
                  <c:v>0.29278900000000002</c:v>
                </c:pt>
                <c:pt idx="29456">
                  <c:v>0.29702400000000001</c:v>
                </c:pt>
                <c:pt idx="29457">
                  <c:v>0.30047400000000002</c:v>
                </c:pt>
                <c:pt idx="29458">
                  <c:v>0.29008899999999999</c:v>
                </c:pt>
                <c:pt idx="29459">
                  <c:v>0.29454599999999997</c:v>
                </c:pt>
                <c:pt idx="29460">
                  <c:v>0.296294</c:v>
                </c:pt>
                <c:pt idx="29461">
                  <c:v>0.296238</c:v>
                </c:pt>
                <c:pt idx="29462">
                  <c:v>0.29422199999999998</c:v>
                </c:pt>
                <c:pt idx="29463">
                  <c:v>0.28644500000000001</c:v>
                </c:pt>
                <c:pt idx="29464">
                  <c:v>0.292132</c:v>
                </c:pt>
                <c:pt idx="29465">
                  <c:v>0.30111199999999999</c:v>
                </c:pt>
                <c:pt idx="29466">
                  <c:v>0.29114299999999999</c:v>
                </c:pt>
                <c:pt idx="29467">
                  <c:v>0.30020599999999997</c:v>
                </c:pt>
                <c:pt idx="29468">
                  <c:v>0.29104099999999999</c:v>
                </c:pt>
                <c:pt idx="29469">
                  <c:v>0.28480800000000001</c:v>
                </c:pt>
                <c:pt idx="29470">
                  <c:v>0.29967899999999997</c:v>
                </c:pt>
                <c:pt idx="29471">
                  <c:v>0.29427799999999998</c:v>
                </c:pt>
                <c:pt idx="29472">
                  <c:v>0.29164200000000001</c:v>
                </c:pt>
                <c:pt idx="29473">
                  <c:v>0.30655900000000003</c:v>
                </c:pt>
                <c:pt idx="29474">
                  <c:v>0.29362100000000002</c:v>
                </c:pt>
                <c:pt idx="29475">
                  <c:v>0.29875400000000002</c:v>
                </c:pt>
                <c:pt idx="29476">
                  <c:v>0.28936699999999999</c:v>
                </c:pt>
                <c:pt idx="29477">
                  <c:v>0.29251199999999999</c:v>
                </c:pt>
                <c:pt idx="29478">
                  <c:v>0.29096699999999998</c:v>
                </c:pt>
                <c:pt idx="29479">
                  <c:v>0.292271</c:v>
                </c:pt>
                <c:pt idx="29480">
                  <c:v>0.29434300000000002</c:v>
                </c:pt>
                <c:pt idx="29481">
                  <c:v>0.29203099999999999</c:v>
                </c:pt>
                <c:pt idx="29482">
                  <c:v>0.28229300000000002</c:v>
                </c:pt>
                <c:pt idx="29483">
                  <c:v>0.29223399999999999</c:v>
                </c:pt>
                <c:pt idx="29484">
                  <c:v>0.298402</c:v>
                </c:pt>
                <c:pt idx="29485">
                  <c:v>0.29794900000000002</c:v>
                </c:pt>
                <c:pt idx="29486">
                  <c:v>0.30418200000000001</c:v>
                </c:pt>
                <c:pt idx="29487">
                  <c:v>0.29819000000000001</c:v>
                </c:pt>
                <c:pt idx="29488">
                  <c:v>0.30148200000000003</c:v>
                </c:pt>
                <c:pt idx="29489">
                  <c:v>0.28503899999999999</c:v>
                </c:pt>
                <c:pt idx="29490">
                  <c:v>0.29885600000000001</c:v>
                </c:pt>
                <c:pt idx="29491">
                  <c:v>0.29345500000000002</c:v>
                </c:pt>
                <c:pt idx="29492">
                  <c:v>0.29832799999999998</c:v>
                </c:pt>
                <c:pt idx="29493">
                  <c:v>0.28885899999999998</c:v>
                </c:pt>
                <c:pt idx="29494">
                  <c:v>0.29895699999999997</c:v>
                </c:pt>
                <c:pt idx="29495">
                  <c:v>0.30208299999999999</c:v>
                </c:pt>
                <c:pt idx="29496">
                  <c:v>0.28856300000000001</c:v>
                </c:pt>
                <c:pt idx="29497">
                  <c:v>0.29703400000000002</c:v>
                </c:pt>
                <c:pt idx="29498">
                  <c:v>0.29538799999999998</c:v>
                </c:pt>
                <c:pt idx="29499">
                  <c:v>0.29696899999999998</c:v>
                </c:pt>
                <c:pt idx="29500">
                  <c:v>0.30609700000000001</c:v>
                </c:pt>
                <c:pt idx="29501">
                  <c:v>0.29536899999999999</c:v>
                </c:pt>
                <c:pt idx="29502">
                  <c:v>0.29943799999999998</c:v>
                </c:pt>
                <c:pt idx="29503">
                  <c:v>0.300261</c:v>
                </c:pt>
                <c:pt idx="29504">
                  <c:v>0.28310600000000002</c:v>
                </c:pt>
                <c:pt idx="29505">
                  <c:v>0.29893900000000001</c:v>
                </c:pt>
                <c:pt idx="29506">
                  <c:v>0.30337799999999998</c:v>
                </c:pt>
                <c:pt idx="29507">
                  <c:v>0.28928399999999999</c:v>
                </c:pt>
                <c:pt idx="29508">
                  <c:v>0.29664499999999999</c:v>
                </c:pt>
                <c:pt idx="29509">
                  <c:v>0.29641400000000001</c:v>
                </c:pt>
                <c:pt idx="29510">
                  <c:v>0.30028899999999997</c:v>
                </c:pt>
                <c:pt idx="29511">
                  <c:v>0.29968800000000001</c:v>
                </c:pt>
                <c:pt idx="29512">
                  <c:v>0.29231699999999999</c:v>
                </c:pt>
                <c:pt idx="29513">
                  <c:v>0.29397299999999998</c:v>
                </c:pt>
                <c:pt idx="29514">
                  <c:v>0.292271</c:v>
                </c:pt>
                <c:pt idx="29515">
                  <c:v>0.29955799999999999</c:v>
                </c:pt>
                <c:pt idx="29516">
                  <c:v>0.29867100000000002</c:v>
                </c:pt>
                <c:pt idx="29517">
                  <c:v>0.29362100000000002</c:v>
                </c:pt>
                <c:pt idx="29518">
                  <c:v>0.297182</c:v>
                </c:pt>
                <c:pt idx="29519">
                  <c:v>0.31004500000000002</c:v>
                </c:pt>
                <c:pt idx="29520">
                  <c:v>0.29536000000000001</c:v>
                </c:pt>
                <c:pt idx="29521">
                  <c:v>0.29286299999999998</c:v>
                </c:pt>
                <c:pt idx="29522">
                  <c:v>0.287823</c:v>
                </c:pt>
                <c:pt idx="29523">
                  <c:v>0.29993799999999998</c:v>
                </c:pt>
                <c:pt idx="29524">
                  <c:v>0.31023000000000001</c:v>
                </c:pt>
                <c:pt idx="29525">
                  <c:v>0.29214200000000001</c:v>
                </c:pt>
                <c:pt idx="29526">
                  <c:v>0.30068699999999998</c:v>
                </c:pt>
                <c:pt idx="29527">
                  <c:v>0.29403699999999999</c:v>
                </c:pt>
                <c:pt idx="29528">
                  <c:v>0.28589900000000001</c:v>
                </c:pt>
                <c:pt idx="29529">
                  <c:v>0.29434300000000002</c:v>
                </c:pt>
                <c:pt idx="29530">
                  <c:v>0.29094900000000001</c:v>
                </c:pt>
                <c:pt idx="29531">
                  <c:v>0.29319600000000001</c:v>
                </c:pt>
                <c:pt idx="29532">
                  <c:v>0.29536000000000001</c:v>
                </c:pt>
                <c:pt idx="29533">
                  <c:v>0.29060599999999998</c:v>
                </c:pt>
                <c:pt idx="29534">
                  <c:v>0.30656800000000001</c:v>
                </c:pt>
                <c:pt idx="29535">
                  <c:v>0.29022700000000001</c:v>
                </c:pt>
                <c:pt idx="29536">
                  <c:v>0.30068699999999998</c:v>
                </c:pt>
                <c:pt idx="29537">
                  <c:v>0.30558800000000003</c:v>
                </c:pt>
                <c:pt idx="29538">
                  <c:v>0.303979</c:v>
                </c:pt>
                <c:pt idx="29539">
                  <c:v>0.29461999999999999</c:v>
                </c:pt>
                <c:pt idx="29540">
                  <c:v>0.30465399999999998</c:v>
                </c:pt>
                <c:pt idx="29541">
                  <c:v>0.30151899999999998</c:v>
                </c:pt>
                <c:pt idx="29542">
                  <c:v>0.28367100000000001</c:v>
                </c:pt>
                <c:pt idx="29543">
                  <c:v>0.30268400000000001</c:v>
                </c:pt>
                <c:pt idx="29544">
                  <c:v>0.30301699999999998</c:v>
                </c:pt>
                <c:pt idx="29545">
                  <c:v>0.29464800000000002</c:v>
                </c:pt>
                <c:pt idx="29546">
                  <c:v>0.29246499999999997</c:v>
                </c:pt>
                <c:pt idx="29547">
                  <c:v>0.29277999999999998</c:v>
                </c:pt>
                <c:pt idx="29548">
                  <c:v>0.28956100000000001</c:v>
                </c:pt>
                <c:pt idx="29549">
                  <c:v>0.30051099999999997</c:v>
                </c:pt>
                <c:pt idx="29550">
                  <c:v>0.29313099999999997</c:v>
                </c:pt>
                <c:pt idx="29551">
                  <c:v>0.29613699999999998</c:v>
                </c:pt>
                <c:pt idx="29552">
                  <c:v>0.29125400000000001</c:v>
                </c:pt>
                <c:pt idx="29553">
                  <c:v>0.29768099999999997</c:v>
                </c:pt>
                <c:pt idx="29554">
                  <c:v>0.29130899999999998</c:v>
                </c:pt>
                <c:pt idx="29555">
                  <c:v>0.29529499999999997</c:v>
                </c:pt>
                <c:pt idx="29556">
                  <c:v>0.30047400000000002</c:v>
                </c:pt>
                <c:pt idx="29557">
                  <c:v>0.30425600000000003</c:v>
                </c:pt>
                <c:pt idx="29558">
                  <c:v>0.29745899999999997</c:v>
                </c:pt>
                <c:pt idx="29559">
                  <c:v>0.293825</c:v>
                </c:pt>
                <c:pt idx="29560">
                  <c:v>0.30698399999999998</c:v>
                </c:pt>
                <c:pt idx="29561">
                  <c:v>0.292576</c:v>
                </c:pt>
                <c:pt idx="29562">
                  <c:v>0.29909599999999997</c:v>
                </c:pt>
                <c:pt idx="29563">
                  <c:v>0.301205</c:v>
                </c:pt>
                <c:pt idx="29564">
                  <c:v>0.29461999999999999</c:v>
                </c:pt>
                <c:pt idx="29565">
                  <c:v>0.30257299999999998</c:v>
                </c:pt>
                <c:pt idx="29566">
                  <c:v>0.30083500000000002</c:v>
                </c:pt>
                <c:pt idx="29567">
                  <c:v>0.29005199999999998</c:v>
                </c:pt>
                <c:pt idx="29568">
                  <c:v>0.29438900000000001</c:v>
                </c:pt>
                <c:pt idx="29569">
                  <c:v>0.292715</c:v>
                </c:pt>
                <c:pt idx="29570">
                  <c:v>0.29097600000000001</c:v>
                </c:pt>
                <c:pt idx="29571">
                  <c:v>0.28600100000000001</c:v>
                </c:pt>
                <c:pt idx="29572">
                  <c:v>0.296516</c:v>
                </c:pt>
                <c:pt idx="29573">
                  <c:v>0.29050500000000001</c:v>
                </c:pt>
                <c:pt idx="29574">
                  <c:v>0.29617399999999999</c:v>
                </c:pt>
                <c:pt idx="29575">
                  <c:v>0.29384300000000002</c:v>
                </c:pt>
                <c:pt idx="29576">
                  <c:v>0.29636800000000002</c:v>
                </c:pt>
                <c:pt idx="29577">
                  <c:v>0.29585</c:v>
                </c:pt>
                <c:pt idx="29578">
                  <c:v>0.29613699999999998</c:v>
                </c:pt>
                <c:pt idx="29579">
                  <c:v>0.298375</c:v>
                </c:pt>
                <c:pt idx="29580">
                  <c:v>0.29534100000000002</c:v>
                </c:pt>
                <c:pt idx="29581">
                  <c:v>0.29777399999999998</c:v>
                </c:pt>
                <c:pt idx="29582">
                  <c:v>0.29350100000000001</c:v>
                </c:pt>
                <c:pt idx="29583">
                  <c:v>0.29123500000000002</c:v>
                </c:pt>
                <c:pt idx="29584">
                  <c:v>0.30000199999999999</c:v>
                </c:pt>
                <c:pt idx="29585">
                  <c:v>0.29014400000000001</c:v>
                </c:pt>
                <c:pt idx="29586">
                  <c:v>0.299207</c:v>
                </c:pt>
                <c:pt idx="29587">
                  <c:v>0.294352</c:v>
                </c:pt>
                <c:pt idx="29588">
                  <c:v>0.30824200000000002</c:v>
                </c:pt>
                <c:pt idx="29589">
                  <c:v>0.301315</c:v>
                </c:pt>
                <c:pt idx="29590">
                  <c:v>0.29436099999999998</c:v>
                </c:pt>
                <c:pt idx="29591">
                  <c:v>0.299873</c:v>
                </c:pt>
                <c:pt idx="29592">
                  <c:v>0.30476500000000001</c:v>
                </c:pt>
                <c:pt idx="29593">
                  <c:v>0.28821999999999998</c:v>
                </c:pt>
                <c:pt idx="29594">
                  <c:v>0.289663</c:v>
                </c:pt>
                <c:pt idx="29595">
                  <c:v>0.29506399999999999</c:v>
                </c:pt>
                <c:pt idx="29596">
                  <c:v>0.29977100000000001</c:v>
                </c:pt>
                <c:pt idx="29597">
                  <c:v>0.288526</c:v>
                </c:pt>
                <c:pt idx="29598">
                  <c:v>0.300705</c:v>
                </c:pt>
                <c:pt idx="29599">
                  <c:v>0.29529499999999997</c:v>
                </c:pt>
                <c:pt idx="29600">
                  <c:v>0.30052899999999999</c:v>
                </c:pt>
                <c:pt idx="29601">
                  <c:v>0.29847600000000002</c:v>
                </c:pt>
                <c:pt idx="29602">
                  <c:v>0.30280400000000002</c:v>
                </c:pt>
                <c:pt idx="29603">
                  <c:v>0.29513800000000001</c:v>
                </c:pt>
                <c:pt idx="29604">
                  <c:v>0.29684899999999997</c:v>
                </c:pt>
                <c:pt idx="29605">
                  <c:v>0.29017199999999999</c:v>
                </c:pt>
                <c:pt idx="29606">
                  <c:v>0.29519299999999998</c:v>
                </c:pt>
                <c:pt idx="29607">
                  <c:v>0.29471199999999997</c:v>
                </c:pt>
                <c:pt idx="29608">
                  <c:v>0.29653400000000002</c:v>
                </c:pt>
                <c:pt idx="29609">
                  <c:v>0.30096400000000001</c:v>
                </c:pt>
                <c:pt idx="29610">
                  <c:v>0.29737599999999997</c:v>
                </c:pt>
                <c:pt idx="29611">
                  <c:v>0.299346</c:v>
                </c:pt>
                <c:pt idx="29612">
                  <c:v>0.29067999999999999</c:v>
                </c:pt>
                <c:pt idx="29613">
                  <c:v>0.29633100000000001</c:v>
                </c:pt>
                <c:pt idx="29614">
                  <c:v>0.28947800000000001</c:v>
                </c:pt>
                <c:pt idx="29615">
                  <c:v>0.293769</c:v>
                </c:pt>
                <c:pt idx="29616">
                  <c:v>0.30804799999999999</c:v>
                </c:pt>
                <c:pt idx="29617">
                  <c:v>0.30187000000000003</c:v>
                </c:pt>
                <c:pt idx="29618">
                  <c:v>0.29826399999999997</c:v>
                </c:pt>
                <c:pt idx="29619">
                  <c:v>0.28878500000000001</c:v>
                </c:pt>
                <c:pt idx="29620">
                  <c:v>0.29395399999999999</c:v>
                </c:pt>
                <c:pt idx="29621">
                  <c:v>0.29111500000000001</c:v>
                </c:pt>
                <c:pt idx="29622">
                  <c:v>0.29728300000000002</c:v>
                </c:pt>
                <c:pt idx="29623">
                  <c:v>0.29628500000000002</c:v>
                </c:pt>
                <c:pt idx="29624">
                  <c:v>0.294435</c:v>
                </c:pt>
                <c:pt idx="29625">
                  <c:v>0.30363699999999999</c:v>
                </c:pt>
                <c:pt idx="29626">
                  <c:v>0.29683999999999999</c:v>
                </c:pt>
                <c:pt idx="29627">
                  <c:v>0.297709</c:v>
                </c:pt>
                <c:pt idx="29628">
                  <c:v>0.30293399999999998</c:v>
                </c:pt>
                <c:pt idx="29629">
                  <c:v>0.29323300000000002</c:v>
                </c:pt>
                <c:pt idx="29630">
                  <c:v>0.29326099999999999</c:v>
                </c:pt>
                <c:pt idx="29631">
                  <c:v>0.29476799999999997</c:v>
                </c:pt>
                <c:pt idx="29632">
                  <c:v>0.302481</c:v>
                </c:pt>
                <c:pt idx="29633">
                  <c:v>0.30476500000000001</c:v>
                </c:pt>
                <c:pt idx="29634">
                  <c:v>0.30103799999999997</c:v>
                </c:pt>
                <c:pt idx="29635">
                  <c:v>0.29074499999999998</c:v>
                </c:pt>
                <c:pt idx="29636">
                  <c:v>0.29161399999999998</c:v>
                </c:pt>
                <c:pt idx="29637">
                  <c:v>0.29610900000000001</c:v>
                </c:pt>
                <c:pt idx="29638">
                  <c:v>0.29373199999999999</c:v>
                </c:pt>
                <c:pt idx="29639">
                  <c:v>0.29563699999999998</c:v>
                </c:pt>
                <c:pt idx="29640">
                  <c:v>0.298597</c:v>
                </c:pt>
                <c:pt idx="29641">
                  <c:v>1.3327E-2</c:v>
                </c:pt>
                <c:pt idx="29642">
                  <c:v>1.9810000000000001E-2</c:v>
                </c:pt>
                <c:pt idx="29643">
                  <c:v>0.28555700000000001</c:v>
                </c:pt>
                <c:pt idx="29644">
                  <c:v>0.29128199999999999</c:v>
                </c:pt>
                <c:pt idx="29645">
                  <c:v>0.29986400000000002</c:v>
                </c:pt>
                <c:pt idx="29646">
                  <c:v>0.29716300000000001</c:v>
                </c:pt>
                <c:pt idx="29647">
                  <c:v>0.30086200000000002</c:v>
                </c:pt>
                <c:pt idx="29648">
                  <c:v>0.29511900000000002</c:v>
                </c:pt>
                <c:pt idx="29649">
                  <c:v>0.294796</c:v>
                </c:pt>
                <c:pt idx="29650">
                  <c:v>0.28991299999999998</c:v>
                </c:pt>
                <c:pt idx="29651">
                  <c:v>0.30453400000000003</c:v>
                </c:pt>
                <c:pt idx="29652">
                  <c:v>0.29989100000000002</c:v>
                </c:pt>
                <c:pt idx="29653">
                  <c:v>0.29131899999999999</c:v>
                </c:pt>
                <c:pt idx="29654">
                  <c:v>0.29069899999999999</c:v>
                </c:pt>
                <c:pt idx="29655">
                  <c:v>0.29730200000000001</c:v>
                </c:pt>
                <c:pt idx="29656">
                  <c:v>0.28858099999999998</c:v>
                </c:pt>
                <c:pt idx="29657">
                  <c:v>0.30509799999999998</c:v>
                </c:pt>
                <c:pt idx="29658">
                  <c:v>0.30005799999999999</c:v>
                </c:pt>
                <c:pt idx="29659">
                  <c:v>0.30044599999999999</c:v>
                </c:pt>
                <c:pt idx="29660">
                  <c:v>0.29954900000000001</c:v>
                </c:pt>
                <c:pt idx="29661">
                  <c:v>0.29626599999999997</c:v>
                </c:pt>
                <c:pt idx="29662">
                  <c:v>0.30307299999999998</c:v>
                </c:pt>
                <c:pt idx="29663">
                  <c:v>0.29458299999999998</c:v>
                </c:pt>
                <c:pt idx="29664">
                  <c:v>0.28784100000000001</c:v>
                </c:pt>
                <c:pt idx="29665">
                  <c:v>0.29933599999999999</c:v>
                </c:pt>
                <c:pt idx="29666">
                  <c:v>0.30329499999999998</c:v>
                </c:pt>
                <c:pt idx="29667">
                  <c:v>0.293298</c:v>
                </c:pt>
                <c:pt idx="29668">
                  <c:v>0.298819</c:v>
                </c:pt>
                <c:pt idx="29669">
                  <c:v>0.29792200000000002</c:v>
                </c:pt>
                <c:pt idx="29670">
                  <c:v>0.30475600000000003</c:v>
                </c:pt>
                <c:pt idx="29671">
                  <c:v>0.30028899999999997</c:v>
                </c:pt>
                <c:pt idx="29672">
                  <c:v>0.28747099999999998</c:v>
                </c:pt>
                <c:pt idx="29673">
                  <c:v>0.29416700000000001</c:v>
                </c:pt>
                <c:pt idx="29674">
                  <c:v>0.30149999999999999</c:v>
                </c:pt>
                <c:pt idx="29675">
                  <c:v>0.30095499999999997</c:v>
                </c:pt>
                <c:pt idx="29676">
                  <c:v>0.29128199999999999</c:v>
                </c:pt>
                <c:pt idx="29677">
                  <c:v>0.302869</c:v>
                </c:pt>
                <c:pt idx="29678">
                  <c:v>0.30427500000000002</c:v>
                </c:pt>
                <c:pt idx="29679">
                  <c:v>0.298375</c:v>
                </c:pt>
                <c:pt idx="29680">
                  <c:v>0.30483900000000003</c:v>
                </c:pt>
                <c:pt idx="29681">
                  <c:v>0.29371399999999998</c:v>
                </c:pt>
                <c:pt idx="29682">
                  <c:v>0.30007600000000001</c:v>
                </c:pt>
                <c:pt idx="29683">
                  <c:v>0.29737599999999997</c:v>
                </c:pt>
                <c:pt idx="29684">
                  <c:v>0.28963499999999998</c:v>
                </c:pt>
                <c:pt idx="29685">
                  <c:v>0.29796800000000001</c:v>
                </c:pt>
                <c:pt idx="29686">
                  <c:v>0.30409900000000001</c:v>
                </c:pt>
                <c:pt idx="29687">
                  <c:v>0.297931</c:v>
                </c:pt>
                <c:pt idx="29688">
                  <c:v>0.30110300000000001</c:v>
                </c:pt>
                <c:pt idx="29689">
                  <c:v>0.29781099999999999</c:v>
                </c:pt>
                <c:pt idx="29690">
                  <c:v>0.29577599999999998</c:v>
                </c:pt>
                <c:pt idx="29691">
                  <c:v>0.29711700000000002</c:v>
                </c:pt>
                <c:pt idx="29692">
                  <c:v>0.29450900000000002</c:v>
                </c:pt>
                <c:pt idx="29693">
                  <c:v>0.29284399999999999</c:v>
                </c:pt>
                <c:pt idx="29694">
                  <c:v>0.30014999999999997</c:v>
                </c:pt>
                <c:pt idx="29695">
                  <c:v>0.29760700000000001</c:v>
                </c:pt>
                <c:pt idx="29696">
                  <c:v>0.29032000000000002</c:v>
                </c:pt>
                <c:pt idx="29697">
                  <c:v>0.29727399999999998</c:v>
                </c:pt>
                <c:pt idx="29698">
                  <c:v>0.30158400000000002</c:v>
                </c:pt>
                <c:pt idx="29699">
                  <c:v>0.30224000000000001</c:v>
                </c:pt>
                <c:pt idx="29700">
                  <c:v>0.29769000000000001</c:v>
                </c:pt>
                <c:pt idx="29701">
                  <c:v>0.30163000000000001</c:v>
                </c:pt>
                <c:pt idx="29702">
                  <c:v>0.293076</c:v>
                </c:pt>
                <c:pt idx="29703">
                  <c:v>0.30796499999999999</c:v>
                </c:pt>
                <c:pt idx="29704">
                  <c:v>0.29214200000000001</c:v>
                </c:pt>
                <c:pt idx="29705">
                  <c:v>0.306004</c:v>
                </c:pt>
                <c:pt idx="29706">
                  <c:v>0.30294300000000002</c:v>
                </c:pt>
                <c:pt idx="29707">
                  <c:v>0.29587799999999997</c:v>
                </c:pt>
                <c:pt idx="29708">
                  <c:v>0.29438900000000001</c:v>
                </c:pt>
                <c:pt idx="29709">
                  <c:v>0.29565599999999997</c:v>
                </c:pt>
                <c:pt idx="29710">
                  <c:v>0.29852299999999998</c:v>
                </c:pt>
                <c:pt idx="29711">
                  <c:v>0.30401600000000001</c:v>
                </c:pt>
                <c:pt idx="29712">
                  <c:v>0.29819000000000001</c:v>
                </c:pt>
                <c:pt idx="29713">
                  <c:v>0.30147299999999999</c:v>
                </c:pt>
                <c:pt idx="29714">
                  <c:v>0.30095499999999997</c:v>
                </c:pt>
                <c:pt idx="29715">
                  <c:v>0.30417300000000003</c:v>
                </c:pt>
                <c:pt idx="29716">
                  <c:v>0.295933</c:v>
                </c:pt>
                <c:pt idx="29717">
                  <c:v>0.29536899999999999</c:v>
                </c:pt>
                <c:pt idx="29718">
                  <c:v>0.29165099999999999</c:v>
                </c:pt>
                <c:pt idx="29719">
                  <c:v>0.30455199999999999</c:v>
                </c:pt>
                <c:pt idx="29720">
                  <c:v>0.31587199999999999</c:v>
                </c:pt>
                <c:pt idx="29721">
                  <c:v>0.29122599999999998</c:v>
                </c:pt>
                <c:pt idx="29722">
                  <c:v>0.31185800000000002</c:v>
                </c:pt>
                <c:pt idx="29723">
                  <c:v>0.30654100000000001</c:v>
                </c:pt>
                <c:pt idx="29724">
                  <c:v>0.29543399999999997</c:v>
                </c:pt>
                <c:pt idx="29725">
                  <c:v>0.298014</c:v>
                </c:pt>
                <c:pt idx="29726">
                  <c:v>0.29936400000000002</c:v>
                </c:pt>
                <c:pt idx="29727">
                  <c:v>0.29759799999999997</c:v>
                </c:pt>
                <c:pt idx="29728">
                  <c:v>0.29774600000000001</c:v>
                </c:pt>
                <c:pt idx="29729">
                  <c:v>0.304145</c:v>
                </c:pt>
                <c:pt idx="29730">
                  <c:v>0.28939500000000001</c:v>
                </c:pt>
                <c:pt idx="29731">
                  <c:v>0.28916399999999998</c:v>
                </c:pt>
                <c:pt idx="29732">
                  <c:v>0.30212899999999998</c:v>
                </c:pt>
                <c:pt idx="29733">
                  <c:v>0.30371999999999999</c:v>
                </c:pt>
                <c:pt idx="29734">
                  <c:v>0.29610900000000001</c:v>
                </c:pt>
                <c:pt idx="29735">
                  <c:v>0.29127199999999998</c:v>
                </c:pt>
                <c:pt idx="29736">
                  <c:v>0.29516599999999998</c:v>
                </c:pt>
                <c:pt idx="29737">
                  <c:v>0.29904999999999998</c:v>
                </c:pt>
                <c:pt idx="29738">
                  <c:v>0.305255</c:v>
                </c:pt>
                <c:pt idx="29739">
                  <c:v>0.299373</c:v>
                </c:pt>
                <c:pt idx="29740">
                  <c:v>0.29245599999999999</c:v>
                </c:pt>
                <c:pt idx="29741">
                  <c:v>0.30330400000000002</c:v>
                </c:pt>
                <c:pt idx="29742">
                  <c:v>0.30157400000000001</c:v>
                </c:pt>
                <c:pt idx="29743">
                  <c:v>0.30254500000000001</c:v>
                </c:pt>
                <c:pt idx="29744">
                  <c:v>0.29420400000000002</c:v>
                </c:pt>
                <c:pt idx="29745">
                  <c:v>0.285742</c:v>
                </c:pt>
                <c:pt idx="29746">
                  <c:v>0.30114000000000002</c:v>
                </c:pt>
                <c:pt idx="29747">
                  <c:v>0.29397299999999998</c:v>
                </c:pt>
                <c:pt idx="29748">
                  <c:v>0.29869800000000002</c:v>
                </c:pt>
                <c:pt idx="29749">
                  <c:v>0.29965999999999998</c:v>
                </c:pt>
                <c:pt idx="29750">
                  <c:v>0.29646</c:v>
                </c:pt>
                <c:pt idx="29751">
                  <c:v>0.29963200000000001</c:v>
                </c:pt>
                <c:pt idx="29752">
                  <c:v>0.30382199999999998</c:v>
                </c:pt>
                <c:pt idx="29753">
                  <c:v>0.30176900000000001</c:v>
                </c:pt>
                <c:pt idx="29754">
                  <c:v>0.29304799999999998</c:v>
                </c:pt>
                <c:pt idx="29755">
                  <c:v>0.29887399999999997</c:v>
                </c:pt>
                <c:pt idx="29756">
                  <c:v>0.30790000000000001</c:v>
                </c:pt>
                <c:pt idx="29757">
                  <c:v>0.30491299999999999</c:v>
                </c:pt>
                <c:pt idx="29758">
                  <c:v>0.29617399999999999</c:v>
                </c:pt>
                <c:pt idx="29759">
                  <c:v>0.30610599999999999</c:v>
                </c:pt>
                <c:pt idx="29760">
                  <c:v>0.29701499999999997</c:v>
                </c:pt>
                <c:pt idx="29761">
                  <c:v>0.30535699999999999</c:v>
                </c:pt>
                <c:pt idx="29762">
                  <c:v>0.29410199999999997</c:v>
                </c:pt>
                <c:pt idx="29763">
                  <c:v>0.29938300000000001</c:v>
                </c:pt>
                <c:pt idx="29764">
                  <c:v>0.29905900000000002</c:v>
                </c:pt>
                <c:pt idx="29765">
                  <c:v>0.295794</c:v>
                </c:pt>
                <c:pt idx="29766">
                  <c:v>0.29214200000000001</c:v>
                </c:pt>
                <c:pt idx="29767">
                  <c:v>0.29634899999999997</c:v>
                </c:pt>
                <c:pt idx="29768">
                  <c:v>0.30065900000000001</c:v>
                </c:pt>
                <c:pt idx="29769">
                  <c:v>0.29805999999999999</c:v>
                </c:pt>
                <c:pt idx="29770">
                  <c:v>0.28724</c:v>
                </c:pt>
                <c:pt idx="29771">
                  <c:v>0.290995</c:v>
                </c:pt>
                <c:pt idx="29772">
                  <c:v>0.28810999999999998</c:v>
                </c:pt>
                <c:pt idx="29773">
                  <c:v>0.29534100000000002</c:v>
                </c:pt>
                <c:pt idx="29774">
                  <c:v>0.302869</c:v>
                </c:pt>
                <c:pt idx="29775">
                  <c:v>0.30175000000000002</c:v>
                </c:pt>
                <c:pt idx="29776">
                  <c:v>0.29500799999999999</c:v>
                </c:pt>
                <c:pt idx="29777">
                  <c:v>0.292798</c:v>
                </c:pt>
                <c:pt idx="29778">
                  <c:v>0.308751</c:v>
                </c:pt>
                <c:pt idx="29779">
                  <c:v>0.29602600000000001</c:v>
                </c:pt>
                <c:pt idx="29780">
                  <c:v>0.297875</c:v>
                </c:pt>
                <c:pt idx="29781">
                  <c:v>0.30246200000000001</c:v>
                </c:pt>
                <c:pt idx="29782">
                  <c:v>0.29500799999999999</c:v>
                </c:pt>
                <c:pt idx="29783">
                  <c:v>0.29882799999999998</c:v>
                </c:pt>
                <c:pt idx="29784">
                  <c:v>0.29239100000000001</c:v>
                </c:pt>
                <c:pt idx="29785">
                  <c:v>0.308002</c:v>
                </c:pt>
                <c:pt idx="29786">
                  <c:v>0.30878800000000001</c:v>
                </c:pt>
                <c:pt idx="29787">
                  <c:v>0.29042099999999998</c:v>
                </c:pt>
                <c:pt idx="29788">
                  <c:v>0.29835600000000001</c:v>
                </c:pt>
                <c:pt idx="29789">
                  <c:v>0.30127799999999999</c:v>
                </c:pt>
                <c:pt idx="29790">
                  <c:v>0.305116</c:v>
                </c:pt>
                <c:pt idx="29791">
                  <c:v>0.299151</c:v>
                </c:pt>
                <c:pt idx="29792">
                  <c:v>0.28076699999999999</c:v>
                </c:pt>
                <c:pt idx="29793">
                  <c:v>0.29148499999999999</c:v>
                </c:pt>
                <c:pt idx="29794">
                  <c:v>0.29281699999999999</c:v>
                </c:pt>
                <c:pt idx="29795">
                  <c:v>0.29448099999999999</c:v>
                </c:pt>
                <c:pt idx="29796">
                  <c:v>0.29931799999999997</c:v>
                </c:pt>
                <c:pt idx="29797">
                  <c:v>0.30316500000000002</c:v>
                </c:pt>
                <c:pt idx="29798">
                  <c:v>0.29467599999999999</c:v>
                </c:pt>
                <c:pt idx="29799">
                  <c:v>0.29147600000000001</c:v>
                </c:pt>
                <c:pt idx="29800">
                  <c:v>0.296987</c:v>
                </c:pt>
                <c:pt idx="29801">
                  <c:v>0.30742799999999998</c:v>
                </c:pt>
                <c:pt idx="29802">
                  <c:v>0.29856899999999997</c:v>
                </c:pt>
                <c:pt idx="29803">
                  <c:v>0.29708899999999999</c:v>
                </c:pt>
                <c:pt idx="29804">
                  <c:v>0.307031</c:v>
                </c:pt>
                <c:pt idx="29805">
                  <c:v>0.28958</c:v>
                </c:pt>
                <c:pt idx="29806">
                  <c:v>0.30060300000000001</c:v>
                </c:pt>
                <c:pt idx="29807">
                  <c:v>0.305643</c:v>
                </c:pt>
                <c:pt idx="29808">
                  <c:v>0.30679000000000001</c:v>
                </c:pt>
                <c:pt idx="29809">
                  <c:v>0.29308499999999998</c:v>
                </c:pt>
                <c:pt idx="29810">
                  <c:v>0.30592999999999998</c:v>
                </c:pt>
                <c:pt idx="29811">
                  <c:v>0.30193500000000001</c:v>
                </c:pt>
                <c:pt idx="29812">
                  <c:v>0.29873499999999997</c:v>
                </c:pt>
                <c:pt idx="29813">
                  <c:v>0.303896</c:v>
                </c:pt>
                <c:pt idx="29814">
                  <c:v>0.29680299999999998</c:v>
                </c:pt>
                <c:pt idx="29815">
                  <c:v>0.29886499999999999</c:v>
                </c:pt>
                <c:pt idx="29816">
                  <c:v>0.29723699999999997</c:v>
                </c:pt>
                <c:pt idx="29817">
                  <c:v>0.305699</c:v>
                </c:pt>
                <c:pt idx="29818">
                  <c:v>0.29484199999999999</c:v>
                </c:pt>
                <c:pt idx="29819">
                  <c:v>0.30191699999999999</c:v>
                </c:pt>
                <c:pt idx="29820">
                  <c:v>0.29744999999999999</c:v>
                </c:pt>
                <c:pt idx="29821">
                  <c:v>0.29914200000000002</c:v>
                </c:pt>
                <c:pt idx="29822">
                  <c:v>0.29498099999999999</c:v>
                </c:pt>
                <c:pt idx="29823">
                  <c:v>0.30462600000000001</c:v>
                </c:pt>
                <c:pt idx="29824">
                  <c:v>0.30296200000000001</c:v>
                </c:pt>
                <c:pt idx="29825">
                  <c:v>0.29243799999999998</c:v>
                </c:pt>
                <c:pt idx="29826">
                  <c:v>0.29983599999999999</c:v>
                </c:pt>
                <c:pt idx="29827">
                  <c:v>0.29396299999999997</c:v>
                </c:pt>
                <c:pt idx="29828">
                  <c:v>0.30461700000000003</c:v>
                </c:pt>
                <c:pt idx="29829">
                  <c:v>0.29631200000000002</c:v>
                </c:pt>
                <c:pt idx="29830">
                  <c:v>0.29411100000000001</c:v>
                </c:pt>
                <c:pt idx="29831">
                  <c:v>0.30287799999999998</c:v>
                </c:pt>
                <c:pt idx="29832">
                  <c:v>0.29449999999999998</c:v>
                </c:pt>
                <c:pt idx="29833">
                  <c:v>0.30667</c:v>
                </c:pt>
                <c:pt idx="29834">
                  <c:v>0.30777100000000002</c:v>
                </c:pt>
                <c:pt idx="29835">
                  <c:v>0.30136200000000002</c:v>
                </c:pt>
                <c:pt idx="29836">
                  <c:v>0.30898199999999998</c:v>
                </c:pt>
                <c:pt idx="29837">
                  <c:v>0.299651</c:v>
                </c:pt>
                <c:pt idx="29838">
                  <c:v>0.30021500000000001</c:v>
                </c:pt>
                <c:pt idx="29839">
                  <c:v>0.311137</c:v>
                </c:pt>
                <c:pt idx="29840">
                  <c:v>0.30047400000000002</c:v>
                </c:pt>
                <c:pt idx="29841">
                  <c:v>0.30161100000000002</c:v>
                </c:pt>
                <c:pt idx="29842">
                  <c:v>0.29630299999999998</c:v>
                </c:pt>
                <c:pt idx="29843">
                  <c:v>0.28138600000000002</c:v>
                </c:pt>
                <c:pt idx="29844">
                  <c:v>0.29405599999999998</c:v>
                </c:pt>
                <c:pt idx="29845">
                  <c:v>0.29436099999999998</c:v>
                </c:pt>
                <c:pt idx="29846">
                  <c:v>0.30290600000000001</c:v>
                </c:pt>
                <c:pt idx="29847">
                  <c:v>0.30820500000000001</c:v>
                </c:pt>
                <c:pt idx="29848">
                  <c:v>0.30702099999999999</c:v>
                </c:pt>
                <c:pt idx="29849">
                  <c:v>0.30665199999999998</c:v>
                </c:pt>
                <c:pt idx="29850">
                  <c:v>0.29739399999999999</c:v>
                </c:pt>
                <c:pt idx="29851">
                  <c:v>0.303479</c:v>
                </c:pt>
                <c:pt idx="29852">
                  <c:v>0.30557899999999999</c:v>
                </c:pt>
                <c:pt idx="29853">
                  <c:v>0.30793700000000002</c:v>
                </c:pt>
                <c:pt idx="29854">
                  <c:v>0.29986400000000002</c:v>
                </c:pt>
                <c:pt idx="29855">
                  <c:v>0.30948100000000001</c:v>
                </c:pt>
                <c:pt idx="29856">
                  <c:v>0.292576</c:v>
                </c:pt>
                <c:pt idx="29857">
                  <c:v>0.29574800000000001</c:v>
                </c:pt>
                <c:pt idx="29858">
                  <c:v>0.30110300000000001</c:v>
                </c:pt>
                <c:pt idx="29859">
                  <c:v>0.29997499999999999</c:v>
                </c:pt>
                <c:pt idx="29860">
                  <c:v>0.29035699999999998</c:v>
                </c:pt>
                <c:pt idx="29861">
                  <c:v>0.29689500000000002</c:v>
                </c:pt>
                <c:pt idx="29862">
                  <c:v>0.29917899999999997</c:v>
                </c:pt>
                <c:pt idx="29863">
                  <c:v>0.30598599999999998</c:v>
                </c:pt>
                <c:pt idx="29864">
                  <c:v>0.30803900000000001</c:v>
                </c:pt>
                <c:pt idx="29865">
                  <c:v>0.29678399999999999</c:v>
                </c:pt>
                <c:pt idx="29866">
                  <c:v>0.30829800000000002</c:v>
                </c:pt>
                <c:pt idx="29867">
                  <c:v>0.30374800000000002</c:v>
                </c:pt>
                <c:pt idx="29868">
                  <c:v>0.29319600000000001</c:v>
                </c:pt>
                <c:pt idx="29869">
                  <c:v>0.300622</c:v>
                </c:pt>
                <c:pt idx="29870">
                  <c:v>0.31097999999999998</c:v>
                </c:pt>
                <c:pt idx="29871">
                  <c:v>0.29575800000000002</c:v>
                </c:pt>
                <c:pt idx="29872">
                  <c:v>0.30913000000000002</c:v>
                </c:pt>
                <c:pt idx="29873">
                  <c:v>0.291661</c:v>
                </c:pt>
                <c:pt idx="29874">
                  <c:v>0.301593</c:v>
                </c:pt>
                <c:pt idx="29875">
                  <c:v>0.31793399999999999</c:v>
                </c:pt>
                <c:pt idx="29876">
                  <c:v>0.305838</c:v>
                </c:pt>
                <c:pt idx="29877">
                  <c:v>0.30325800000000003</c:v>
                </c:pt>
                <c:pt idx="29878">
                  <c:v>0.303008</c:v>
                </c:pt>
                <c:pt idx="29879">
                  <c:v>0.30544900000000003</c:v>
                </c:pt>
                <c:pt idx="29880">
                  <c:v>0.29843900000000001</c:v>
                </c:pt>
                <c:pt idx="29881">
                  <c:v>0.30068699999999998</c:v>
                </c:pt>
                <c:pt idx="29882">
                  <c:v>0.29544300000000001</c:v>
                </c:pt>
                <c:pt idx="29883">
                  <c:v>0.30240699999999998</c:v>
                </c:pt>
                <c:pt idx="29884">
                  <c:v>0.30247099999999999</c:v>
                </c:pt>
                <c:pt idx="29885">
                  <c:v>0.30475600000000003</c:v>
                </c:pt>
                <c:pt idx="29886">
                  <c:v>0.30510700000000002</c:v>
                </c:pt>
                <c:pt idx="29887">
                  <c:v>0.30962899999999999</c:v>
                </c:pt>
                <c:pt idx="29888">
                  <c:v>0.29251199999999999</c:v>
                </c:pt>
                <c:pt idx="29889">
                  <c:v>0.30432999999999999</c:v>
                </c:pt>
                <c:pt idx="29890">
                  <c:v>0.30176900000000001</c:v>
                </c:pt>
                <c:pt idx="29891">
                  <c:v>0.295018</c:v>
                </c:pt>
                <c:pt idx="29892">
                  <c:v>0.30521799999999999</c:v>
                </c:pt>
                <c:pt idx="29893">
                  <c:v>0.312801</c:v>
                </c:pt>
                <c:pt idx="29894">
                  <c:v>0.29791200000000001</c:v>
                </c:pt>
                <c:pt idx="29895">
                  <c:v>0.29411100000000001</c:v>
                </c:pt>
                <c:pt idx="29896">
                  <c:v>0.298458</c:v>
                </c:pt>
                <c:pt idx="29897">
                  <c:v>0.29754199999999997</c:v>
                </c:pt>
                <c:pt idx="29898">
                  <c:v>0.30108400000000002</c:v>
                </c:pt>
                <c:pt idx="29899">
                  <c:v>0.29975299999999999</c:v>
                </c:pt>
                <c:pt idx="29900">
                  <c:v>0.30357200000000001</c:v>
                </c:pt>
                <c:pt idx="29901">
                  <c:v>0.29267799999999999</c:v>
                </c:pt>
                <c:pt idx="29902">
                  <c:v>0.30149100000000001</c:v>
                </c:pt>
                <c:pt idx="29903">
                  <c:v>0.30237000000000003</c:v>
                </c:pt>
                <c:pt idx="29904">
                  <c:v>0.30281400000000003</c:v>
                </c:pt>
                <c:pt idx="29905">
                  <c:v>0.30162099999999997</c:v>
                </c:pt>
                <c:pt idx="29906">
                  <c:v>0.298985</c:v>
                </c:pt>
                <c:pt idx="29907">
                  <c:v>0.29785699999999998</c:v>
                </c:pt>
                <c:pt idx="29908">
                  <c:v>0.30116799999999999</c:v>
                </c:pt>
                <c:pt idx="29909">
                  <c:v>0.30637399999999998</c:v>
                </c:pt>
                <c:pt idx="29910">
                  <c:v>0.30191699999999999</c:v>
                </c:pt>
                <c:pt idx="29911">
                  <c:v>0.296655</c:v>
                </c:pt>
                <c:pt idx="29912">
                  <c:v>0.29810599999999998</c:v>
                </c:pt>
                <c:pt idx="29913">
                  <c:v>0.294657</c:v>
                </c:pt>
                <c:pt idx="29914">
                  <c:v>0.29680299999999998</c:v>
                </c:pt>
                <c:pt idx="29915">
                  <c:v>0.297209</c:v>
                </c:pt>
                <c:pt idx="29916">
                  <c:v>0.30447800000000003</c:v>
                </c:pt>
                <c:pt idx="29917">
                  <c:v>0.30379400000000001</c:v>
                </c:pt>
                <c:pt idx="29918">
                  <c:v>0.30496800000000002</c:v>
                </c:pt>
                <c:pt idx="29919">
                  <c:v>0.297792</c:v>
                </c:pt>
                <c:pt idx="29920">
                  <c:v>0.29679299999999997</c:v>
                </c:pt>
                <c:pt idx="29921">
                  <c:v>0.29965999999999998</c:v>
                </c:pt>
                <c:pt idx="29922">
                  <c:v>0.30618000000000001</c:v>
                </c:pt>
                <c:pt idx="29923">
                  <c:v>0.29936400000000002</c:v>
                </c:pt>
                <c:pt idx="29924">
                  <c:v>0.29090199999999999</c:v>
                </c:pt>
                <c:pt idx="29925">
                  <c:v>0.30309999999999998</c:v>
                </c:pt>
                <c:pt idx="29926">
                  <c:v>0.30599500000000002</c:v>
                </c:pt>
                <c:pt idx="29927">
                  <c:v>0.30903700000000001</c:v>
                </c:pt>
                <c:pt idx="29928">
                  <c:v>0.30019600000000002</c:v>
                </c:pt>
                <c:pt idx="29929">
                  <c:v>0.29955799999999999</c:v>
                </c:pt>
                <c:pt idx="29930">
                  <c:v>0.30346099999999998</c:v>
                </c:pt>
                <c:pt idx="29931">
                  <c:v>0.29165099999999999</c:v>
                </c:pt>
                <c:pt idx="29932">
                  <c:v>0.29933599999999999</c:v>
                </c:pt>
                <c:pt idx="29933">
                  <c:v>0.30430299999999999</c:v>
                </c:pt>
                <c:pt idx="29934">
                  <c:v>0.30163899999999999</c:v>
                </c:pt>
                <c:pt idx="29935">
                  <c:v>0.302647</c:v>
                </c:pt>
                <c:pt idx="29936">
                  <c:v>0.28779500000000002</c:v>
                </c:pt>
                <c:pt idx="29937">
                  <c:v>0.310193</c:v>
                </c:pt>
                <c:pt idx="29938">
                  <c:v>0.313467</c:v>
                </c:pt>
                <c:pt idx="29939">
                  <c:v>0.301066</c:v>
                </c:pt>
                <c:pt idx="29940">
                  <c:v>0.29868899999999998</c:v>
                </c:pt>
                <c:pt idx="29941">
                  <c:v>0.30718800000000002</c:v>
                </c:pt>
                <c:pt idx="29942">
                  <c:v>0.30743799999999999</c:v>
                </c:pt>
                <c:pt idx="29943">
                  <c:v>0.295462</c:v>
                </c:pt>
                <c:pt idx="29944">
                  <c:v>0.29866100000000001</c:v>
                </c:pt>
                <c:pt idx="29945">
                  <c:v>0.30334100000000003</c:v>
                </c:pt>
                <c:pt idx="29946">
                  <c:v>0.30241600000000002</c:v>
                </c:pt>
                <c:pt idx="29947">
                  <c:v>0.29633999999999999</c:v>
                </c:pt>
                <c:pt idx="29948">
                  <c:v>0.30657800000000002</c:v>
                </c:pt>
                <c:pt idx="29949">
                  <c:v>0.29944700000000002</c:v>
                </c:pt>
                <c:pt idx="29950">
                  <c:v>0.303896</c:v>
                </c:pt>
                <c:pt idx="29951">
                  <c:v>0.29357499999999997</c:v>
                </c:pt>
                <c:pt idx="29952">
                  <c:v>0.29830099999999998</c:v>
                </c:pt>
                <c:pt idx="29953">
                  <c:v>0.30764999999999998</c:v>
                </c:pt>
                <c:pt idx="29954">
                  <c:v>0.304423</c:v>
                </c:pt>
                <c:pt idx="29955">
                  <c:v>0.29534100000000002</c:v>
                </c:pt>
                <c:pt idx="29956">
                  <c:v>0.30754900000000002</c:v>
                </c:pt>
                <c:pt idx="29957">
                  <c:v>0.303396</c:v>
                </c:pt>
                <c:pt idx="29958">
                  <c:v>0.30819600000000003</c:v>
                </c:pt>
                <c:pt idx="29959">
                  <c:v>0.31340200000000001</c:v>
                </c:pt>
                <c:pt idx="29960">
                  <c:v>0.29953099999999999</c:v>
                </c:pt>
                <c:pt idx="29961">
                  <c:v>0.30104700000000001</c:v>
                </c:pt>
                <c:pt idx="29962">
                  <c:v>0.301066</c:v>
                </c:pt>
                <c:pt idx="29963">
                  <c:v>0.308002</c:v>
                </c:pt>
                <c:pt idx="29964">
                  <c:v>0.28961700000000001</c:v>
                </c:pt>
                <c:pt idx="29965">
                  <c:v>0.29929899999999998</c:v>
                </c:pt>
                <c:pt idx="29966">
                  <c:v>0.30418200000000001</c:v>
                </c:pt>
                <c:pt idx="29967">
                  <c:v>0.30462600000000001</c:v>
                </c:pt>
                <c:pt idx="29968">
                  <c:v>0.30321100000000001</c:v>
                </c:pt>
                <c:pt idx="29969">
                  <c:v>0.29969699999999999</c:v>
                </c:pt>
                <c:pt idx="29970">
                  <c:v>0.30215700000000001</c:v>
                </c:pt>
                <c:pt idx="29971">
                  <c:v>0.29663600000000001</c:v>
                </c:pt>
                <c:pt idx="29972">
                  <c:v>0.301232</c:v>
                </c:pt>
                <c:pt idx="29973">
                  <c:v>0.300844</c:v>
                </c:pt>
                <c:pt idx="29974">
                  <c:v>0.30010399999999998</c:v>
                </c:pt>
                <c:pt idx="29975">
                  <c:v>0.29581299999999999</c:v>
                </c:pt>
                <c:pt idx="29976">
                  <c:v>0.30273</c:v>
                </c:pt>
                <c:pt idx="29977">
                  <c:v>0.29846699999999998</c:v>
                </c:pt>
                <c:pt idx="29978">
                  <c:v>0.30114000000000002</c:v>
                </c:pt>
                <c:pt idx="29979">
                  <c:v>0.30901899999999999</c:v>
                </c:pt>
                <c:pt idx="29980">
                  <c:v>0.30598599999999998</c:v>
                </c:pt>
                <c:pt idx="29981">
                  <c:v>0.30715999999999999</c:v>
                </c:pt>
                <c:pt idx="29982">
                  <c:v>0.297348</c:v>
                </c:pt>
                <c:pt idx="29983">
                  <c:v>0.30594900000000003</c:v>
                </c:pt>
                <c:pt idx="29984">
                  <c:v>0.31499300000000002</c:v>
                </c:pt>
                <c:pt idx="29985">
                  <c:v>0.30722500000000003</c:v>
                </c:pt>
                <c:pt idx="29986">
                  <c:v>0.30116799999999999</c:v>
                </c:pt>
                <c:pt idx="29987">
                  <c:v>0.311664</c:v>
                </c:pt>
                <c:pt idx="29988">
                  <c:v>0.29352899999999998</c:v>
                </c:pt>
                <c:pt idx="29989">
                  <c:v>0.30049199999999998</c:v>
                </c:pt>
                <c:pt idx="29990">
                  <c:v>0.29647899999999999</c:v>
                </c:pt>
                <c:pt idx="29991">
                  <c:v>0.299873</c:v>
                </c:pt>
                <c:pt idx="29992">
                  <c:v>0.31405</c:v>
                </c:pt>
                <c:pt idx="29993">
                  <c:v>0.30460799999999999</c:v>
                </c:pt>
                <c:pt idx="29994">
                  <c:v>0.29177199999999998</c:v>
                </c:pt>
                <c:pt idx="29995">
                  <c:v>0.30459799999999998</c:v>
                </c:pt>
                <c:pt idx="29996">
                  <c:v>0.30708600000000003</c:v>
                </c:pt>
                <c:pt idx="29997">
                  <c:v>0.30143599999999998</c:v>
                </c:pt>
                <c:pt idx="29998">
                  <c:v>0.30320200000000003</c:v>
                </c:pt>
                <c:pt idx="29999">
                  <c:v>0.29882799999999998</c:v>
                </c:pt>
                <c:pt idx="30000">
                  <c:v>0.296904</c:v>
                </c:pt>
                <c:pt idx="30001">
                  <c:v>0.30068699999999998</c:v>
                </c:pt>
                <c:pt idx="30002">
                  <c:v>0.297487</c:v>
                </c:pt>
                <c:pt idx="30003">
                  <c:v>0.29880000000000001</c:v>
                </c:pt>
                <c:pt idx="30004">
                  <c:v>0.30291499999999999</c:v>
                </c:pt>
                <c:pt idx="30005">
                  <c:v>0.30271199999999998</c:v>
                </c:pt>
                <c:pt idx="30006">
                  <c:v>0.29732999999999998</c:v>
                </c:pt>
                <c:pt idx="30007">
                  <c:v>0.30129699999999998</c:v>
                </c:pt>
                <c:pt idx="30008">
                  <c:v>0.296821</c:v>
                </c:pt>
                <c:pt idx="30009">
                  <c:v>0.310388</c:v>
                </c:pt>
                <c:pt idx="30010">
                  <c:v>0.29362100000000002</c:v>
                </c:pt>
                <c:pt idx="30011">
                  <c:v>0.30190699999999998</c:v>
                </c:pt>
                <c:pt idx="30012">
                  <c:v>0.30363699999999999</c:v>
                </c:pt>
                <c:pt idx="30013">
                  <c:v>0.297792</c:v>
                </c:pt>
                <c:pt idx="30014">
                  <c:v>0.30121399999999998</c:v>
                </c:pt>
                <c:pt idx="30015">
                  <c:v>0.30149999999999999</c:v>
                </c:pt>
                <c:pt idx="30016">
                  <c:v>0.30209200000000003</c:v>
                </c:pt>
                <c:pt idx="30017">
                  <c:v>0.30302600000000002</c:v>
                </c:pt>
                <c:pt idx="30018">
                  <c:v>0.29710799999999998</c:v>
                </c:pt>
                <c:pt idx="30019">
                  <c:v>0.29813400000000001</c:v>
                </c:pt>
                <c:pt idx="30020">
                  <c:v>0.30021500000000001</c:v>
                </c:pt>
                <c:pt idx="30021">
                  <c:v>0.29567399999999999</c:v>
                </c:pt>
                <c:pt idx="30022">
                  <c:v>0.30118600000000001</c:v>
                </c:pt>
                <c:pt idx="30023">
                  <c:v>0.29409299999999999</c:v>
                </c:pt>
                <c:pt idx="30024">
                  <c:v>0.29941000000000001</c:v>
                </c:pt>
                <c:pt idx="30025">
                  <c:v>0.29083799999999999</c:v>
                </c:pt>
                <c:pt idx="30026">
                  <c:v>0.30425600000000003</c:v>
                </c:pt>
                <c:pt idx="30027">
                  <c:v>0.31107200000000002</c:v>
                </c:pt>
                <c:pt idx="30028">
                  <c:v>0.28726800000000002</c:v>
                </c:pt>
                <c:pt idx="30029">
                  <c:v>0.30540299999999998</c:v>
                </c:pt>
                <c:pt idx="30030">
                  <c:v>0.305643</c:v>
                </c:pt>
                <c:pt idx="30031">
                  <c:v>0.30244399999999999</c:v>
                </c:pt>
                <c:pt idx="30032">
                  <c:v>0.30330400000000002</c:v>
                </c:pt>
                <c:pt idx="30033">
                  <c:v>0.29585</c:v>
                </c:pt>
                <c:pt idx="30034">
                  <c:v>0.30485699999999999</c:v>
                </c:pt>
                <c:pt idx="30035">
                  <c:v>0.30388599999999999</c:v>
                </c:pt>
                <c:pt idx="30036">
                  <c:v>0.29550799999999999</c:v>
                </c:pt>
                <c:pt idx="30037">
                  <c:v>0.29422199999999998</c:v>
                </c:pt>
                <c:pt idx="30038">
                  <c:v>0.30802000000000002</c:v>
                </c:pt>
                <c:pt idx="30039">
                  <c:v>0.291439</c:v>
                </c:pt>
                <c:pt idx="30040">
                  <c:v>0.30202800000000002</c:v>
                </c:pt>
                <c:pt idx="30041">
                  <c:v>0.30840899999999999</c:v>
                </c:pt>
                <c:pt idx="30042">
                  <c:v>0.31086900000000001</c:v>
                </c:pt>
                <c:pt idx="30043">
                  <c:v>0.29988199999999998</c:v>
                </c:pt>
                <c:pt idx="30044">
                  <c:v>0.30527399999999999</c:v>
                </c:pt>
                <c:pt idx="30045">
                  <c:v>0.31051699999999999</c:v>
                </c:pt>
                <c:pt idx="30046">
                  <c:v>0.29696</c:v>
                </c:pt>
                <c:pt idx="30047">
                  <c:v>0.30059399999999997</c:v>
                </c:pt>
                <c:pt idx="30048">
                  <c:v>0.30104700000000001</c:v>
                </c:pt>
                <c:pt idx="30049">
                  <c:v>0.30372900000000003</c:v>
                </c:pt>
                <c:pt idx="30050">
                  <c:v>0.29312199999999999</c:v>
                </c:pt>
                <c:pt idx="30051">
                  <c:v>0.30479299999999998</c:v>
                </c:pt>
                <c:pt idx="30052">
                  <c:v>0.29938300000000001</c:v>
                </c:pt>
                <c:pt idx="30053">
                  <c:v>0.29788500000000001</c:v>
                </c:pt>
                <c:pt idx="30054">
                  <c:v>0.311664</c:v>
                </c:pt>
                <c:pt idx="30055">
                  <c:v>0.29717199999999999</c:v>
                </c:pt>
                <c:pt idx="30056">
                  <c:v>0.30835299999999999</c:v>
                </c:pt>
                <c:pt idx="30057">
                  <c:v>0.30911100000000002</c:v>
                </c:pt>
                <c:pt idx="30058">
                  <c:v>0.30223100000000003</c:v>
                </c:pt>
                <c:pt idx="30059">
                  <c:v>0.31176599999999999</c:v>
                </c:pt>
                <c:pt idx="30060">
                  <c:v>0.30133399999999999</c:v>
                </c:pt>
                <c:pt idx="30061">
                  <c:v>0.31004500000000002</c:v>
                </c:pt>
                <c:pt idx="30062">
                  <c:v>0.30133399999999999</c:v>
                </c:pt>
                <c:pt idx="30063">
                  <c:v>0.30797400000000003</c:v>
                </c:pt>
                <c:pt idx="30064">
                  <c:v>0.30996200000000002</c:v>
                </c:pt>
                <c:pt idx="30065">
                  <c:v>0.30218499999999998</c:v>
                </c:pt>
                <c:pt idx="30066">
                  <c:v>0.30715999999999999</c:v>
                </c:pt>
                <c:pt idx="30067">
                  <c:v>0.31295899999999999</c:v>
                </c:pt>
                <c:pt idx="30068">
                  <c:v>0.29569299999999998</c:v>
                </c:pt>
                <c:pt idx="30069">
                  <c:v>0.300788</c:v>
                </c:pt>
                <c:pt idx="30070">
                  <c:v>0.298902</c:v>
                </c:pt>
                <c:pt idx="30071">
                  <c:v>0.31257000000000001</c:v>
                </c:pt>
                <c:pt idx="30072">
                  <c:v>0.29938300000000001</c:v>
                </c:pt>
                <c:pt idx="30073">
                  <c:v>0.29652499999999998</c:v>
                </c:pt>
                <c:pt idx="30074">
                  <c:v>0.30290600000000001</c:v>
                </c:pt>
                <c:pt idx="30075">
                  <c:v>0.29716300000000001</c:v>
                </c:pt>
                <c:pt idx="30076">
                  <c:v>0.300261</c:v>
                </c:pt>
                <c:pt idx="30077">
                  <c:v>0.29677500000000001</c:v>
                </c:pt>
                <c:pt idx="30078">
                  <c:v>0.301205</c:v>
                </c:pt>
                <c:pt idx="30079">
                  <c:v>0.30132500000000001</c:v>
                </c:pt>
                <c:pt idx="30080">
                  <c:v>0.305033</c:v>
                </c:pt>
                <c:pt idx="30081">
                  <c:v>0.29437999999999998</c:v>
                </c:pt>
                <c:pt idx="30082">
                  <c:v>0.30926900000000002</c:v>
                </c:pt>
                <c:pt idx="30083">
                  <c:v>0.30492200000000003</c:v>
                </c:pt>
                <c:pt idx="30084">
                  <c:v>0.31014700000000001</c:v>
                </c:pt>
                <c:pt idx="30085">
                  <c:v>0.30908400000000003</c:v>
                </c:pt>
                <c:pt idx="30086">
                  <c:v>0.30495</c:v>
                </c:pt>
                <c:pt idx="30087">
                  <c:v>0.29757</c:v>
                </c:pt>
                <c:pt idx="30088">
                  <c:v>0.30126900000000001</c:v>
                </c:pt>
                <c:pt idx="30089">
                  <c:v>0.30380299999999999</c:v>
                </c:pt>
                <c:pt idx="30090">
                  <c:v>0.29561900000000002</c:v>
                </c:pt>
                <c:pt idx="30091">
                  <c:v>0.309444</c:v>
                </c:pt>
                <c:pt idx="30092">
                  <c:v>0.29944700000000002</c:v>
                </c:pt>
                <c:pt idx="30093">
                  <c:v>0.30886200000000003</c:v>
                </c:pt>
                <c:pt idx="30094">
                  <c:v>0.30912099999999998</c:v>
                </c:pt>
                <c:pt idx="30095">
                  <c:v>0.308612</c:v>
                </c:pt>
                <c:pt idx="30096">
                  <c:v>0.30016900000000002</c:v>
                </c:pt>
                <c:pt idx="30097">
                  <c:v>0.30865799999999999</c:v>
                </c:pt>
                <c:pt idx="30098">
                  <c:v>0.29694100000000001</c:v>
                </c:pt>
                <c:pt idx="30099">
                  <c:v>0.31492799999999999</c:v>
                </c:pt>
                <c:pt idx="30100">
                  <c:v>0.301898</c:v>
                </c:pt>
                <c:pt idx="30101">
                  <c:v>0.30687300000000001</c:v>
                </c:pt>
                <c:pt idx="30102">
                  <c:v>0.29473100000000002</c:v>
                </c:pt>
                <c:pt idx="30103">
                  <c:v>0.30485699999999999</c:v>
                </c:pt>
                <c:pt idx="30104">
                  <c:v>0.30117699999999997</c:v>
                </c:pt>
                <c:pt idx="30105">
                  <c:v>0.30756699999999998</c:v>
                </c:pt>
                <c:pt idx="30106">
                  <c:v>0.29700599999999999</c:v>
                </c:pt>
                <c:pt idx="30107">
                  <c:v>0.302481</c:v>
                </c:pt>
                <c:pt idx="30108">
                  <c:v>0.30417300000000003</c:v>
                </c:pt>
                <c:pt idx="30109">
                  <c:v>0.314272</c:v>
                </c:pt>
                <c:pt idx="30110">
                  <c:v>0.29561900000000002</c:v>
                </c:pt>
                <c:pt idx="30111">
                  <c:v>0.29989100000000002</c:v>
                </c:pt>
                <c:pt idx="30112">
                  <c:v>0.298624</c:v>
                </c:pt>
                <c:pt idx="30113">
                  <c:v>0.308473</c:v>
                </c:pt>
                <c:pt idx="30114">
                  <c:v>0.299041</c:v>
                </c:pt>
                <c:pt idx="30115">
                  <c:v>0.29738500000000001</c:v>
                </c:pt>
                <c:pt idx="30116">
                  <c:v>0.29402800000000001</c:v>
                </c:pt>
                <c:pt idx="30117">
                  <c:v>0.308168</c:v>
                </c:pt>
                <c:pt idx="30118">
                  <c:v>0.29833799999999999</c:v>
                </c:pt>
                <c:pt idx="30119">
                  <c:v>0.30143599999999998</c:v>
                </c:pt>
                <c:pt idx="30120">
                  <c:v>0.308973</c:v>
                </c:pt>
                <c:pt idx="30121">
                  <c:v>0.29882799999999998</c:v>
                </c:pt>
                <c:pt idx="30122">
                  <c:v>0.30655900000000003</c:v>
                </c:pt>
                <c:pt idx="30123">
                  <c:v>0.30874200000000002</c:v>
                </c:pt>
                <c:pt idx="30124">
                  <c:v>0.30841800000000003</c:v>
                </c:pt>
                <c:pt idx="30125">
                  <c:v>0.30771500000000002</c:v>
                </c:pt>
                <c:pt idx="30126">
                  <c:v>0.29817100000000002</c:v>
                </c:pt>
                <c:pt idx="30127">
                  <c:v>0.29962299999999997</c:v>
                </c:pt>
                <c:pt idx="30128">
                  <c:v>0.31683299999999998</c:v>
                </c:pt>
                <c:pt idx="30129">
                  <c:v>0.30293399999999998</c:v>
                </c:pt>
                <c:pt idx="30130">
                  <c:v>0.29764400000000002</c:v>
                </c:pt>
                <c:pt idx="30131">
                  <c:v>0.29986400000000002</c:v>
                </c:pt>
                <c:pt idx="30132">
                  <c:v>0.31314399999999998</c:v>
                </c:pt>
                <c:pt idx="30133">
                  <c:v>0.31660199999999999</c:v>
                </c:pt>
                <c:pt idx="30134">
                  <c:v>0.30667</c:v>
                </c:pt>
                <c:pt idx="30135">
                  <c:v>0.29841200000000001</c:v>
                </c:pt>
                <c:pt idx="30136">
                  <c:v>0.30409000000000003</c:v>
                </c:pt>
                <c:pt idx="30137">
                  <c:v>0.30117699999999997</c:v>
                </c:pt>
                <c:pt idx="30138">
                  <c:v>0.29936400000000002</c:v>
                </c:pt>
                <c:pt idx="30139">
                  <c:v>0.29958600000000002</c:v>
                </c:pt>
                <c:pt idx="30140">
                  <c:v>0.30819600000000003</c:v>
                </c:pt>
                <c:pt idx="30141">
                  <c:v>0.30311900000000003</c:v>
                </c:pt>
                <c:pt idx="30142">
                  <c:v>0.30757600000000002</c:v>
                </c:pt>
                <c:pt idx="30143">
                  <c:v>0.310027</c:v>
                </c:pt>
                <c:pt idx="30144">
                  <c:v>0.302564</c:v>
                </c:pt>
                <c:pt idx="30145">
                  <c:v>0.301454</c:v>
                </c:pt>
                <c:pt idx="30146">
                  <c:v>0.30227700000000002</c:v>
                </c:pt>
                <c:pt idx="30147">
                  <c:v>0.29938300000000001</c:v>
                </c:pt>
                <c:pt idx="30148">
                  <c:v>0.29587799999999997</c:v>
                </c:pt>
                <c:pt idx="30149">
                  <c:v>0.30470000000000003</c:v>
                </c:pt>
                <c:pt idx="30150">
                  <c:v>0.30898199999999998</c:v>
                </c:pt>
                <c:pt idx="30151">
                  <c:v>0.313079</c:v>
                </c:pt>
                <c:pt idx="30152">
                  <c:v>0.30425600000000003</c:v>
                </c:pt>
                <c:pt idx="30153">
                  <c:v>0.29990099999999997</c:v>
                </c:pt>
                <c:pt idx="30154">
                  <c:v>0.29926199999999997</c:v>
                </c:pt>
                <c:pt idx="30155">
                  <c:v>0.30852000000000002</c:v>
                </c:pt>
                <c:pt idx="30156">
                  <c:v>0.31097000000000002</c:v>
                </c:pt>
                <c:pt idx="30157">
                  <c:v>0.31651899999999999</c:v>
                </c:pt>
                <c:pt idx="30158">
                  <c:v>0.31922899999999998</c:v>
                </c:pt>
                <c:pt idx="30159">
                  <c:v>0.31659300000000001</c:v>
                </c:pt>
                <c:pt idx="30160">
                  <c:v>0.30160199999999998</c:v>
                </c:pt>
                <c:pt idx="30161">
                  <c:v>0.30960199999999999</c:v>
                </c:pt>
                <c:pt idx="30162">
                  <c:v>0.30057600000000001</c:v>
                </c:pt>
                <c:pt idx="30163">
                  <c:v>0.30682700000000002</c:v>
                </c:pt>
                <c:pt idx="30164">
                  <c:v>0.30003000000000002</c:v>
                </c:pt>
                <c:pt idx="30165">
                  <c:v>0.31015599999999999</c:v>
                </c:pt>
                <c:pt idx="30166">
                  <c:v>0.30563400000000002</c:v>
                </c:pt>
                <c:pt idx="30167">
                  <c:v>0.31161800000000001</c:v>
                </c:pt>
                <c:pt idx="30168">
                  <c:v>0.30259200000000003</c:v>
                </c:pt>
                <c:pt idx="30169">
                  <c:v>0.297265</c:v>
                </c:pt>
                <c:pt idx="30170">
                  <c:v>0.29330699999999998</c:v>
                </c:pt>
                <c:pt idx="30171">
                  <c:v>0.29918800000000001</c:v>
                </c:pt>
                <c:pt idx="30172">
                  <c:v>0.29656199999999999</c:v>
                </c:pt>
                <c:pt idx="30173">
                  <c:v>0.29955799999999999</c:v>
                </c:pt>
                <c:pt idx="30174">
                  <c:v>0.29728300000000002</c:v>
                </c:pt>
                <c:pt idx="30175">
                  <c:v>0.30104700000000001</c:v>
                </c:pt>
                <c:pt idx="30176">
                  <c:v>0.308002</c:v>
                </c:pt>
                <c:pt idx="30177">
                  <c:v>0.30465399999999998</c:v>
                </c:pt>
                <c:pt idx="30178">
                  <c:v>0.29485099999999997</c:v>
                </c:pt>
                <c:pt idx="30179">
                  <c:v>0.29891099999999998</c:v>
                </c:pt>
                <c:pt idx="30180">
                  <c:v>0.29804199999999997</c:v>
                </c:pt>
                <c:pt idx="30181">
                  <c:v>0.30646699999999999</c:v>
                </c:pt>
                <c:pt idx="30182">
                  <c:v>0.30135200000000001</c:v>
                </c:pt>
                <c:pt idx="30183">
                  <c:v>0.30246200000000001</c:v>
                </c:pt>
                <c:pt idx="30184">
                  <c:v>0.299041</c:v>
                </c:pt>
                <c:pt idx="30185">
                  <c:v>0.306892</c:v>
                </c:pt>
                <c:pt idx="30186">
                  <c:v>0.313606</c:v>
                </c:pt>
                <c:pt idx="30187">
                  <c:v>0.30205500000000002</c:v>
                </c:pt>
                <c:pt idx="30188">
                  <c:v>0.30918499999999999</c:v>
                </c:pt>
                <c:pt idx="30189">
                  <c:v>0.29916100000000001</c:v>
                </c:pt>
                <c:pt idx="30190">
                  <c:v>0.297126</c:v>
                </c:pt>
                <c:pt idx="30191">
                  <c:v>0.29984499999999997</c:v>
                </c:pt>
                <c:pt idx="30192">
                  <c:v>0.30923200000000001</c:v>
                </c:pt>
                <c:pt idx="30193">
                  <c:v>0.30791800000000003</c:v>
                </c:pt>
                <c:pt idx="30194">
                  <c:v>0.304867</c:v>
                </c:pt>
                <c:pt idx="30195">
                  <c:v>0.30272100000000002</c:v>
                </c:pt>
                <c:pt idx="30196">
                  <c:v>0.307475</c:v>
                </c:pt>
                <c:pt idx="30197">
                  <c:v>0.299734</c:v>
                </c:pt>
                <c:pt idx="30198">
                  <c:v>0.30604999999999999</c:v>
                </c:pt>
                <c:pt idx="30199">
                  <c:v>0.30874200000000002</c:v>
                </c:pt>
                <c:pt idx="30200">
                  <c:v>0.31607499999999999</c:v>
                </c:pt>
                <c:pt idx="30201">
                  <c:v>0.30396000000000001</c:v>
                </c:pt>
                <c:pt idx="30202">
                  <c:v>0.30659599999999998</c:v>
                </c:pt>
                <c:pt idx="30203">
                  <c:v>0.30011300000000002</c:v>
                </c:pt>
                <c:pt idx="30204">
                  <c:v>0.30562499999999998</c:v>
                </c:pt>
                <c:pt idx="30205">
                  <c:v>0.30358099999999999</c:v>
                </c:pt>
                <c:pt idx="30206">
                  <c:v>0.306365</c:v>
                </c:pt>
                <c:pt idx="30207">
                  <c:v>0.30573600000000001</c:v>
                </c:pt>
                <c:pt idx="30208">
                  <c:v>0.30707699999999999</c:v>
                </c:pt>
                <c:pt idx="30209">
                  <c:v>0.30512600000000001</c:v>
                </c:pt>
                <c:pt idx="30210">
                  <c:v>0.30589300000000003</c:v>
                </c:pt>
                <c:pt idx="30211">
                  <c:v>0.29364899999999999</c:v>
                </c:pt>
                <c:pt idx="30212">
                  <c:v>0.30319299999999999</c:v>
                </c:pt>
                <c:pt idx="30213">
                  <c:v>0.30420999999999998</c:v>
                </c:pt>
                <c:pt idx="30214">
                  <c:v>0.294823</c:v>
                </c:pt>
                <c:pt idx="30215">
                  <c:v>0.30365500000000001</c:v>
                </c:pt>
                <c:pt idx="30216">
                  <c:v>0.31026700000000002</c:v>
                </c:pt>
                <c:pt idx="30217">
                  <c:v>0.30244399999999999</c:v>
                </c:pt>
                <c:pt idx="30218">
                  <c:v>0.31032300000000002</c:v>
                </c:pt>
                <c:pt idx="30219">
                  <c:v>0.30659599999999998</c:v>
                </c:pt>
                <c:pt idx="30220">
                  <c:v>0.30354399999999998</c:v>
                </c:pt>
                <c:pt idx="30221">
                  <c:v>0.30741000000000002</c:v>
                </c:pt>
                <c:pt idx="30222">
                  <c:v>0.30741000000000002</c:v>
                </c:pt>
                <c:pt idx="30223">
                  <c:v>0.302259</c:v>
                </c:pt>
                <c:pt idx="30224">
                  <c:v>0.305865</c:v>
                </c:pt>
                <c:pt idx="30225">
                  <c:v>0.29131899999999999</c:v>
                </c:pt>
                <c:pt idx="30226">
                  <c:v>0.30704900000000002</c:v>
                </c:pt>
                <c:pt idx="30227">
                  <c:v>0.30439500000000003</c:v>
                </c:pt>
                <c:pt idx="30228">
                  <c:v>0.31512299999999999</c:v>
                </c:pt>
                <c:pt idx="30229">
                  <c:v>0.308917</c:v>
                </c:pt>
                <c:pt idx="30230">
                  <c:v>0.30741000000000002</c:v>
                </c:pt>
                <c:pt idx="30231">
                  <c:v>0.30425600000000003</c:v>
                </c:pt>
                <c:pt idx="30232">
                  <c:v>0.29774600000000001</c:v>
                </c:pt>
                <c:pt idx="30233">
                  <c:v>0.30163899999999999</c:v>
                </c:pt>
                <c:pt idx="30234">
                  <c:v>0.29521199999999997</c:v>
                </c:pt>
                <c:pt idx="30235">
                  <c:v>0.30641099999999999</c:v>
                </c:pt>
                <c:pt idx="30236">
                  <c:v>0.30237000000000003</c:v>
                </c:pt>
                <c:pt idx="30237">
                  <c:v>0.30721599999999999</c:v>
                </c:pt>
                <c:pt idx="30238">
                  <c:v>0.30654100000000001</c:v>
                </c:pt>
                <c:pt idx="30239">
                  <c:v>0.30427500000000002</c:v>
                </c:pt>
                <c:pt idx="30240">
                  <c:v>0.305643</c:v>
                </c:pt>
                <c:pt idx="30241">
                  <c:v>0.30210199999999998</c:v>
                </c:pt>
                <c:pt idx="30242">
                  <c:v>0.30474600000000002</c:v>
                </c:pt>
                <c:pt idx="30243">
                  <c:v>0.29696899999999998</c:v>
                </c:pt>
                <c:pt idx="30244">
                  <c:v>0.31141400000000002</c:v>
                </c:pt>
                <c:pt idx="30245">
                  <c:v>0.305533</c:v>
                </c:pt>
                <c:pt idx="30246">
                  <c:v>0.29458299999999998</c:v>
                </c:pt>
                <c:pt idx="30247">
                  <c:v>0.30205500000000002</c:v>
                </c:pt>
                <c:pt idx="30248">
                  <c:v>0.30581900000000001</c:v>
                </c:pt>
                <c:pt idx="30249">
                  <c:v>0.30076999999999998</c:v>
                </c:pt>
                <c:pt idx="30250">
                  <c:v>0.30457099999999998</c:v>
                </c:pt>
                <c:pt idx="30251">
                  <c:v>0.30652200000000002</c:v>
                </c:pt>
                <c:pt idx="30252">
                  <c:v>0.30437700000000001</c:v>
                </c:pt>
                <c:pt idx="30253">
                  <c:v>0.298902</c:v>
                </c:pt>
                <c:pt idx="30254">
                  <c:v>0.30790000000000001</c:v>
                </c:pt>
                <c:pt idx="30255">
                  <c:v>0.30590200000000001</c:v>
                </c:pt>
                <c:pt idx="30256">
                  <c:v>0.30488500000000002</c:v>
                </c:pt>
                <c:pt idx="30257">
                  <c:v>0.29922500000000002</c:v>
                </c:pt>
                <c:pt idx="30258">
                  <c:v>0.29744999999999999</c:v>
                </c:pt>
                <c:pt idx="30259">
                  <c:v>0.303008</c:v>
                </c:pt>
                <c:pt idx="30260">
                  <c:v>0.30758600000000003</c:v>
                </c:pt>
                <c:pt idx="30261">
                  <c:v>0.30666100000000002</c:v>
                </c:pt>
                <c:pt idx="30262">
                  <c:v>0.30151</c:v>
                </c:pt>
                <c:pt idx="30263">
                  <c:v>0.31518699999999999</c:v>
                </c:pt>
                <c:pt idx="30264">
                  <c:v>0.29367700000000002</c:v>
                </c:pt>
                <c:pt idx="30265">
                  <c:v>0.306504</c:v>
                </c:pt>
                <c:pt idx="30266">
                  <c:v>0.30679000000000001</c:v>
                </c:pt>
                <c:pt idx="30267">
                  <c:v>0.29688599999999998</c:v>
                </c:pt>
                <c:pt idx="30268">
                  <c:v>0.30715999999999999</c:v>
                </c:pt>
                <c:pt idx="30269">
                  <c:v>0.29788500000000001</c:v>
                </c:pt>
                <c:pt idx="30270">
                  <c:v>0.30788100000000002</c:v>
                </c:pt>
                <c:pt idx="30271">
                  <c:v>0.30260999999999999</c:v>
                </c:pt>
                <c:pt idx="30272">
                  <c:v>0.302952</c:v>
                </c:pt>
                <c:pt idx="30273">
                  <c:v>0.299373</c:v>
                </c:pt>
                <c:pt idx="30274">
                  <c:v>0.30446000000000001</c:v>
                </c:pt>
                <c:pt idx="30275">
                  <c:v>0.29352899999999998</c:v>
                </c:pt>
                <c:pt idx="30276">
                  <c:v>0.31520599999999999</c:v>
                </c:pt>
                <c:pt idx="30277">
                  <c:v>0.30281400000000003</c:v>
                </c:pt>
                <c:pt idx="30278">
                  <c:v>0.31082199999999999</c:v>
                </c:pt>
                <c:pt idx="30279">
                  <c:v>0.30836200000000002</c:v>
                </c:pt>
                <c:pt idx="30280">
                  <c:v>0.30734499999999998</c:v>
                </c:pt>
                <c:pt idx="30281">
                  <c:v>0.29910500000000001</c:v>
                </c:pt>
                <c:pt idx="30282">
                  <c:v>0.29842999999999997</c:v>
                </c:pt>
                <c:pt idx="30283">
                  <c:v>0.29488799999999998</c:v>
                </c:pt>
                <c:pt idx="30284">
                  <c:v>0.30756699999999998</c:v>
                </c:pt>
                <c:pt idx="30285">
                  <c:v>0.30673499999999998</c:v>
                </c:pt>
                <c:pt idx="30286">
                  <c:v>0.30538500000000002</c:v>
                </c:pt>
                <c:pt idx="30287">
                  <c:v>0.30504199999999998</c:v>
                </c:pt>
                <c:pt idx="30288">
                  <c:v>0.30081599999999997</c:v>
                </c:pt>
                <c:pt idx="30289">
                  <c:v>0.30567100000000003</c:v>
                </c:pt>
                <c:pt idx="30290">
                  <c:v>0.30384899999999998</c:v>
                </c:pt>
                <c:pt idx="30291">
                  <c:v>0.30700300000000003</c:v>
                </c:pt>
                <c:pt idx="30292">
                  <c:v>0.30388599999999999</c:v>
                </c:pt>
                <c:pt idx="30293">
                  <c:v>0.306309</c:v>
                </c:pt>
                <c:pt idx="30294">
                  <c:v>0.29777399999999998</c:v>
                </c:pt>
                <c:pt idx="30295">
                  <c:v>0.30228699999999997</c:v>
                </c:pt>
                <c:pt idx="30296">
                  <c:v>0.30495</c:v>
                </c:pt>
                <c:pt idx="30297">
                  <c:v>0.30006699999999997</c:v>
                </c:pt>
                <c:pt idx="30298">
                  <c:v>0.30896299999999999</c:v>
                </c:pt>
                <c:pt idx="30299">
                  <c:v>0.30233300000000002</c:v>
                </c:pt>
                <c:pt idx="30300">
                  <c:v>0.30860300000000002</c:v>
                </c:pt>
                <c:pt idx="30301">
                  <c:v>0.30124200000000001</c:v>
                </c:pt>
                <c:pt idx="30302">
                  <c:v>0.29674699999999998</c:v>
                </c:pt>
                <c:pt idx="30303">
                  <c:v>0.30701200000000001</c:v>
                </c:pt>
                <c:pt idx="30304">
                  <c:v>0.31195099999999998</c:v>
                </c:pt>
                <c:pt idx="30305">
                  <c:v>0.30455199999999999</c:v>
                </c:pt>
                <c:pt idx="30306">
                  <c:v>0.31343900000000002</c:v>
                </c:pt>
                <c:pt idx="30307">
                  <c:v>0.29869800000000002</c:v>
                </c:pt>
                <c:pt idx="30308">
                  <c:v>0.306753</c:v>
                </c:pt>
                <c:pt idx="30309">
                  <c:v>0.31531700000000001</c:v>
                </c:pt>
                <c:pt idx="30310">
                  <c:v>0.29700599999999999</c:v>
                </c:pt>
                <c:pt idx="30311">
                  <c:v>0.29537799999999997</c:v>
                </c:pt>
                <c:pt idx="30312">
                  <c:v>0.29605300000000001</c:v>
                </c:pt>
                <c:pt idx="30313">
                  <c:v>0.30019600000000002</c:v>
                </c:pt>
                <c:pt idx="30314">
                  <c:v>0.316778</c:v>
                </c:pt>
                <c:pt idx="30315">
                  <c:v>0.309722</c:v>
                </c:pt>
                <c:pt idx="30316">
                  <c:v>0.31329099999999999</c:v>
                </c:pt>
                <c:pt idx="30317">
                  <c:v>0.30817699999999998</c:v>
                </c:pt>
                <c:pt idx="30318">
                  <c:v>0.30806600000000001</c:v>
                </c:pt>
                <c:pt idx="30319">
                  <c:v>0.31459500000000001</c:v>
                </c:pt>
                <c:pt idx="30320">
                  <c:v>0.30085299999999998</c:v>
                </c:pt>
                <c:pt idx="30321">
                  <c:v>0.309583</c:v>
                </c:pt>
                <c:pt idx="30322">
                  <c:v>0.31588100000000002</c:v>
                </c:pt>
                <c:pt idx="30323">
                  <c:v>0.31053599999999998</c:v>
                </c:pt>
                <c:pt idx="30324">
                  <c:v>0.30265599999999998</c:v>
                </c:pt>
                <c:pt idx="30325">
                  <c:v>0.30321100000000001</c:v>
                </c:pt>
                <c:pt idx="30326">
                  <c:v>0.31582500000000002</c:v>
                </c:pt>
                <c:pt idx="30327">
                  <c:v>0.30383100000000002</c:v>
                </c:pt>
                <c:pt idx="30328">
                  <c:v>0.30240699999999998</c:v>
                </c:pt>
                <c:pt idx="30329">
                  <c:v>0.29899399999999998</c:v>
                </c:pt>
                <c:pt idx="30330">
                  <c:v>0.30542200000000003</c:v>
                </c:pt>
                <c:pt idx="30331">
                  <c:v>0.29792200000000002</c:v>
                </c:pt>
                <c:pt idx="30332">
                  <c:v>0.30931500000000001</c:v>
                </c:pt>
                <c:pt idx="30333">
                  <c:v>0.31159900000000001</c:v>
                </c:pt>
                <c:pt idx="30334">
                  <c:v>0.30372900000000003</c:v>
                </c:pt>
                <c:pt idx="30335">
                  <c:v>0.322465</c:v>
                </c:pt>
                <c:pt idx="30336">
                  <c:v>0.30468200000000001</c:v>
                </c:pt>
                <c:pt idx="30337">
                  <c:v>0.30444100000000002</c:v>
                </c:pt>
                <c:pt idx="30338">
                  <c:v>0.29654399999999997</c:v>
                </c:pt>
                <c:pt idx="30339">
                  <c:v>0.30938900000000003</c:v>
                </c:pt>
                <c:pt idx="30340">
                  <c:v>0.312579</c:v>
                </c:pt>
                <c:pt idx="30341">
                  <c:v>0.30574499999999999</c:v>
                </c:pt>
                <c:pt idx="30342">
                  <c:v>0.30236000000000002</c:v>
                </c:pt>
                <c:pt idx="30343">
                  <c:v>0.30524600000000002</c:v>
                </c:pt>
                <c:pt idx="30344">
                  <c:v>0.29701499999999997</c:v>
                </c:pt>
                <c:pt idx="30345">
                  <c:v>0.29587799999999997</c:v>
                </c:pt>
                <c:pt idx="30346">
                  <c:v>0.30043700000000001</c:v>
                </c:pt>
                <c:pt idx="30347">
                  <c:v>0.30978699999999998</c:v>
                </c:pt>
                <c:pt idx="30348">
                  <c:v>0.30068699999999998</c:v>
                </c:pt>
                <c:pt idx="30349">
                  <c:v>0.30823299999999998</c:v>
                </c:pt>
                <c:pt idx="30350">
                  <c:v>0.31365199999999999</c:v>
                </c:pt>
                <c:pt idx="30351">
                  <c:v>0.303313</c:v>
                </c:pt>
                <c:pt idx="30352">
                  <c:v>0.31226500000000001</c:v>
                </c:pt>
                <c:pt idx="30353">
                  <c:v>0.30543999999999999</c:v>
                </c:pt>
                <c:pt idx="30354">
                  <c:v>0.30912099999999998</c:v>
                </c:pt>
                <c:pt idx="30355">
                  <c:v>0.30030699999999999</c:v>
                </c:pt>
                <c:pt idx="30356">
                  <c:v>0.30312800000000001</c:v>
                </c:pt>
                <c:pt idx="30357">
                  <c:v>0.30293399999999998</c:v>
                </c:pt>
                <c:pt idx="30358">
                  <c:v>0.29614600000000002</c:v>
                </c:pt>
                <c:pt idx="30359">
                  <c:v>0.30368299999999998</c:v>
                </c:pt>
                <c:pt idx="30360">
                  <c:v>0.29130899999999998</c:v>
                </c:pt>
                <c:pt idx="30361">
                  <c:v>0.30565300000000001</c:v>
                </c:pt>
                <c:pt idx="30362">
                  <c:v>0.30581900000000001</c:v>
                </c:pt>
                <c:pt idx="30363">
                  <c:v>0.303313</c:v>
                </c:pt>
                <c:pt idx="30364">
                  <c:v>0.30543999999999999</c:v>
                </c:pt>
                <c:pt idx="30365">
                  <c:v>0.30573600000000001</c:v>
                </c:pt>
                <c:pt idx="30366">
                  <c:v>0.30767800000000001</c:v>
                </c:pt>
                <c:pt idx="30367">
                  <c:v>0.29608099999999998</c:v>
                </c:pt>
                <c:pt idx="30368">
                  <c:v>0.30241600000000002</c:v>
                </c:pt>
                <c:pt idx="30369">
                  <c:v>0.29928100000000002</c:v>
                </c:pt>
                <c:pt idx="30370">
                  <c:v>0.30603200000000003</c:v>
                </c:pt>
                <c:pt idx="30371">
                  <c:v>0.305921</c:v>
                </c:pt>
                <c:pt idx="30372">
                  <c:v>0.307114</c:v>
                </c:pt>
                <c:pt idx="30373">
                  <c:v>0.30611500000000003</c:v>
                </c:pt>
                <c:pt idx="30374">
                  <c:v>0.30059399999999997</c:v>
                </c:pt>
                <c:pt idx="30375">
                  <c:v>0.301981</c:v>
                </c:pt>
                <c:pt idx="30376">
                  <c:v>0.31252400000000002</c:v>
                </c:pt>
                <c:pt idx="30377">
                  <c:v>0.30757600000000002</c:v>
                </c:pt>
                <c:pt idx="30378">
                  <c:v>0.31581599999999999</c:v>
                </c:pt>
                <c:pt idx="30379">
                  <c:v>0.29609000000000002</c:v>
                </c:pt>
                <c:pt idx="30380">
                  <c:v>0.30588399999999999</c:v>
                </c:pt>
                <c:pt idx="30381">
                  <c:v>0.29251199999999999</c:v>
                </c:pt>
                <c:pt idx="30382">
                  <c:v>0.31907099999999999</c:v>
                </c:pt>
                <c:pt idx="30383">
                  <c:v>0.313948</c:v>
                </c:pt>
                <c:pt idx="30384">
                  <c:v>0.30453400000000003</c:v>
                </c:pt>
                <c:pt idx="30385">
                  <c:v>0.306504</c:v>
                </c:pt>
                <c:pt idx="30386">
                  <c:v>0.29925299999999999</c:v>
                </c:pt>
                <c:pt idx="30387">
                  <c:v>0.306975</c:v>
                </c:pt>
                <c:pt idx="30388">
                  <c:v>0.30588399999999999</c:v>
                </c:pt>
                <c:pt idx="30389">
                  <c:v>0.30315599999999998</c:v>
                </c:pt>
                <c:pt idx="30390">
                  <c:v>0.30342400000000003</c:v>
                </c:pt>
                <c:pt idx="30391">
                  <c:v>0.311442</c:v>
                </c:pt>
                <c:pt idx="30392">
                  <c:v>0.29521199999999997</c:v>
                </c:pt>
                <c:pt idx="30393">
                  <c:v>0.31537199999999999</c:v>
                </c:pt>
                <c:pt idx="30394">
                  <c:v>0.30252699999999999</c:v>
                </c:pt>
                <c:pt idx="30395">
                  <c:v>0.30507899999999999</c:v>
                </c:pt>
                <c:pt idx="30396">
                  <c:v>0.31186700000000001</c:v>
                </c:pt>
                <c:pt idx="30397">
                  <c:v>0.31671300000000002</c:v>
                </c:pt>
                <c:pt idx="30398">
                  <c:v>0.30011300000000002</c:v>
                </c:pt>
                <c:pt idx="30399">
                  <c:v>0.30566199999999999</c:v>
                </c:pt>
                <c:pt idx="30400">
                  <c:v>0.31108999999999998</c:v>
                </c:pt>
                <c:pt idx="30401">
                  <c:v>0.31650099999999998</c:v>
                </c:pt>
                <c:pt idx="30402">
                  <c:v>0.30790899999999999</c:v>
                </c:pt>
                <c:pt idx="30403">
                  <c:v>0.298541</c:v>
                </c:pt>
                <c:pt idx="30404">
                  <c:v>0.30607800000000002</c:v>
                </c:pt>
                <c:pt idx="30405">
                  <c:v>0.31023000000000001</c:v>
                </c:pt>
                <c:pt idx="30406">
                  <c:v>0.30856600000000001</c:v>
                </c:pt>
                <c:pt idx="30407">
                  <c:v>0.30409000000000003</c:v>
                </c:pt>
                <c:pt idx="30408">
                  <c:v>0.30779800000000002</c:v>
                </c:pt>
                <c:pt idx="30409">
                  <c:v>0.30451499999999998</c:v>
                </c:pt>
                <c:pt idx="30410">
                  <c:v>0.305394</c:v>
                </c:pt>
                <c:pt idx="30411">
                  <c:v>0.30638300000000002</c:v>
                </c:pt>
                <c:pt idx="30412">
                  <c:v>0.29911399999999999</c:v>
                </c:pt>
                <c:pt idx="30413">
                  <c:v>0.30239700000000003</c:v>
                </c:pt>
                <c:pt idx="30414">
                  <c:v>0.30820500000000001</c:v>
                </c:pt>
                <c:pt idx="30415">
                  <c:v>0.30829800000000002</c:v>
                </c:pt>
                <c:pt idx="30416">
                  <c:v>0.30599500000000002</c:v>
                </c:pt>
                <c:pt idx="30417">
                  <c:v>0.30640200000000001</c:v>
                </c:pt>
                <c:pt idx="30418">
                  <c:v>0.289238</c:v>
                </c:pt>
                <c:pt idx="30419">
                  <c:v>0.30285099999999998</c:v>
                </c:pt>
                <c:pt idx="30420">
                  <c:v>0.30785400000000002</c:v>
                </c:pt>
                <c:pt idx="30421">
                  <c:v>0.31036000000000002</c:v>
                </c:pt>
                <c:pt idx="30422">
                  <c:v>0.29505500000000001</c:v>
                </c:pt>
                <c:pt idx="30423">
                  <c:v>0.31042500000000001</c:v>
                </c:pt>
                <c:pt idx="30424">
                  <c:v>0.308668</c:v>
                </c:pt>
                <c:pt idx="30425">
                  <c:v>0.30404399999999998</c:v>
                </c:pt>
                <c:pt idx="30426">
                  <c:v>0.31295899999999999</c:v>
                </c:pt>
                <c:pt idx="30427">
                  <c:v>0.30125999999999997</c:v>
                </c:pt>
                <c:pt idx="30428">
                  <c:v>0.311525</c:v>
                </c:pt>
                <c:pt idx="30429">
                  <c:v>0.296433</c:v>
                </c:pt>
                <c:pt idx="30430">
                  <c:v>0.31011899999999998</c:v>
                </c:pt>
                <c:pt idx="30431">
                  <c:v>0.31088700000000002</c:v>
                </c:pt>
                <c:pt idx="30432">
                  <c:v>0.30764999999999998</c:v>
                </c:pt>
                <c:pt idx="30433">
                  <c:v>0.300344</c:v>
                </c:pt>
                <c:pt idx="30434">
                  <c:v>0.31278299999999998</c:v>
                </c:pt>
                <c:pt idx="30435">
                  <c:v>0.30075099999999999</c:v>
                </c:pt>
                <c:pt idx="30436">
                  <c:v>0.31719399999999998</c:v>
                </c:pt>
                <c:pt idx="30437">
                  <c:v>0.305477</c:v>
                </c:pt>
                <c:pt idx="30438">
                  <c:v>0.30790899999999999</c:v>
                </c:pt>
                <c:pt idx="30439">
                  <c:v>0.31703700000000001</c:v>
                </c:pt>
                <c:pt idx="30440">
                  <c:v>0.31100699999999998</c:v>
                </c:pt>
                <c:pt idx="30441">
                  <c:v>0.31663000000000002</c:v>
                </c:pt>
                <c:pt idx="30442">
                  <c:v>0.29841200000000001</c:v>
                </c:pt>
                <c:pt idx="30443">
                  <c:v>0.30344199999999999</c:v>
                </c:pt>
                <c:pt idx="30444">
                  <c:v>0.31304199999999999</c:v>
                </c:pt>
                <c:pt idx="30445">
                  <c:v>0.30365500000000001</c:v>
                </c:pt>
                <c:pt idx="30446">
                  <c:v>0.29960500000000001</c:v>
                </c:pt>
                <c:pt idx="30447">
                  <c:v>0.32292799999999999</c:v>
                </c:pt>
                <c:pt idx="30448">
                  <c:v>0.303535</c:v>
                </c:pt>
                <c:pt idx="30449">
                  <c:v>0.29864299999999999</c:v>
                </c:pt>
                <c:pt idx="30450">
                  <c:v>0.31159900000000001</c:v>
                </c:pt>
                <c:pt idx="30451">
                  <c:v>0.30732700000000002</c:v>
                </c:pt>
                <c:pt idx="30452">
                  <c:v>0.312718</c:v>
                </c:pt>
                <c:pt idx="30453">
                  <c:v>0.30890800000000002</c:v>
                </c:pt>
                <c:pt idx="30454">
                  <c:v>0.29471199999999997</c:v>
                </c:pt>
                <c:pt idx="30455">
                  <c:v>0.30818699999999999</c:v>
                </c:pt>
                <c:pt idx="30456">
                  <c:v>0.307058</c:v>
                </c:pt>
                <c:pt idx="30457">
                  <c:v>0.29826399999999997</c:v>
                </c:pt>
                <c:pt idx="30458">
                  <c:v>0.30821399999999999</c:v>
                </c:pt>
                <c:pt idx="30459">
                  <c:v>0.30554199999999998</c:v>
                </c:pt>
                <c:pt idx="30460">
                  <c:v>0.31640800000000002</c:v>
                </c:pt>
                <c:pt idx="30461">
                  <c:v>0.30043700000000001</c:v>
                </c:pt>
                <c:pt idx="30462">
                  <c:v>0.31465100000000001</c:v>
                </c:pt>
                <c:pt idx="30463">
                  <c:v>0.31829499999999999</c:v>
                </c:pt>
                <c:pt idx="30464">
                  <c:v>0.30384899999999998</c:v>
                </c:pt>
                <c:pt idx="30465">
                  <c:v>0.30262899999999998</c:v>
                </c:pt>
                <c:pt idx="30466">
                  <c:v>0.310832</c:v>
                </c:pt>
                <c:pt idx="30467">
                  <c:v>0.30425600000000003</c:v>
                </c:pt>
                <c:pt idx="30468">
                  <c:v>0.30914799999999998</c:v>
                </c:pt>
                <c:pt idx="30469">
                  <c:v>0.30567100000000003</c:v>
                </c:pt>
                <c:pt idx="30470">
                  <c:v>0.313023</c:v>
                </c:pt>
                <c:pt idx="30471">
                  <c:v>0.30914799999999998</c:v>
                </c:pt>
                <c:pt idx="30472">
                  <c:v>0.30713200000000002</c:v>
                </c:pt>
                <c:pt idx="30473">
                  <c:v>0.31609399999999999</c:v>
                </c:pt>
                <c:pt idx="30474">
                  <c:v>0.31178400000000001</c:v>
                </c:pt>
                <c:pt idx="30475">
                  <c:v>0.30738199999999999</c:v>
                </c:pt>
                <c:pt idx="30476">
                  <c:v>0.30526399999999998</c:v>
                </c:pt>
                <c:pt idx="30477">
                  <c:v>0.31071100000000001</c:v>
                </c:pt>
                <c:pt idx="30478">
                  <c:v>0.30984200000000001</c:v>
                </c:pt>
                <c:pt idx="30479">
                  <c:v>0.30667</c:v>
                </c:pt>
                <c:pt idx="30480">
                  <c:v>0.314494</c:v>
                </c:pt>
                <c:pt idx="30481">
                  <c:v>0.308446</c:v>
                </c:pt>
                <c:pt idx="30482">
                  <c:v>0.31233899999999998</c:v>
                </c:pt>
                <c:pt idx="30483">
                  <c:v>0.30186099999999999</c:v>
                </c:pt>
                <c:pt idx="30484">
                  <c:v>0.31231100000000001</c:v>
                </c:pt>
                <c:pt idx="30485">
                  <c:v>0.31238500000000002</c:v>
                </c:pt>
                <c:pt idx="30486">
                  <c:v>0.30205500000000002</c:v>
                </c:pt>
                <c:pt idx="30487">
                  <c:v>0.30326700000000001</c:v>
                </c:pt>
                <c:pt idx="30488">
                  <c:v>0.314494</c:v>
                </c:pt>
                <c:pt idx="30489">
                  <c:v>0.29559099999999999</c:v>
                </c:pt>
                <c:pt idx="30490">
                  <c:v>0.296821</c:v>
                </c:pt>
                <c:pt idx="30491">
                  <c:v>0.309639</c:v>
                </c:pt>
                <c:pt idx="30492">
                  <c:v>0.30507000000000001</c:v>
                </c:pt>
                <c:pt idx="30493">
                  <c:v>0.311803</c:v>
                </c:pt>
                <c:pt idx="30494">
                  <c:v>0.31319900000000001</c:v>
                </c:pt>
                <c:pt idx="30495">
                  <c:v>0.30687300000000001</c:v>
                </c:pt>
                <c:pt idx="30496">
                  <c:v>0.310859</c:v>
                </c:pt>
                <c:pt idx="30497">
                  <c:v>0.31528899999999999</c:v>
                </c:pt>
                <c:pt idx="30498">
                  <c:v>0.30660500000000002</c:v>
                </c:pt>
                <c:pt idx="30499">
                  <c:v>0.30572700000000003</c:v>
                </c:pt>
                <c:pt idx="30500">
                  <c:v>0.311386</c:v>
                </c:pt>
                <c:pt idx="30501">
                  <c:v>0.30862099999999998</c:v>
                </c:pt>
                <c:pt idx="30502">
                  <c:v>0.31195099999999998</c:v>
                </c:pt>
                <c:pt idx="30503">
                  <c:v>0.31098900000000002</c:v>
                </c:pt>
                <c:pt idx="30504">
                  <c:v>0.31438300000000002</c:v>
                </c:pt>
                <c:pt idx="30505">
                  <c:v>0.29832799999999998</c:v>
                </c:pt>
                <c:pt idx="30506">
                  <c:v>0.308307</c:v>
                </c:pt>
                <c:pt idx="30507">
                  <c:v>0.304201</c:v>
                </c:pt>
                <c:pt idx="30508">
                  <c:v>0.30408099999999999</c:v>
                </c:pt>
                <c:pt idx="30509">
                  <c:v>0.31466899999999998</c:v>
                </c:pt>
                <c:pt idx="30510">
                  <c:v>0.309139</c:v>
                </c:pt>
                <c:pt idx="30511">
                  <c:v>0.314475</c:v>
                </c:pt>
                <c:pt idx="30512">
                  <c:v>0.29899399999999998</c:v>
                </c:pt>
                <c:pt idx="30513">
                  <c:v>0.30889</c:v>
                </c:pt>
                <c:pt idx="30514">
                  <c:v>0.308168</c:v>
                </c:pt>
                <c:pt idx="30515">
                  <c:v>0.30473699999999998</c:v>
                </c:pt>
                <c:pt idx="30516">
                  <c:v>0.30998999999999999</c:v>
                </c:pt>
                <c:pt idx="30517">
                  <c:v>0.30864900000000001</c:v>
                </c:pt>
                <c:pt idx="30518">
                  <c:v>0.30670700000000001</c:v>
                </c:pt>
                <c:pt idx="30519">
                  <c:v>0.30723400000000001</c:v>
                </c:pt>
                <c:pt idx="30520">
                  <c:v>0.30323899999999998</c:v>
                </c:pt>
                <c:pt idx="30521">
                  <c:v>0.315465</c:v>
                </c:pt>
                <c:pt idx="30522">
                  <c:v>0.30616100000000002</c:v>
                </c:pt>
                <c:pt idx="30523">
                  <c:v>0.30594900000000003</c:v>
                </c:pt>
                <c:pt idx="30524">
                  <c:v>0.30417300000000003</c:v>
                </c:pt>
                <c:pt idx="30525">
                  <c:v>0.312857</c:v>
                </c:pt>
                <c:pt idx="30526">
                  <c:v>0.307197</c:v>
                </c:pt>
                <c:pt idx="30527">
                  <c:v>0.30627199999999999</c:v>
                </c:pt>
                <c:pt idx="30528">
                  <c:v>0.30718800000000002</c:v>
                </c:pt>
                <c:pt idx="30529">
                  <c:v>0.30176900000000001</c:v>
                </c:pt>
                <c:pt idx="30530">
                  <c:v>0.31742500000000001</c:v>
                </c:pt>
                <c:pt idx="30531">
                  <c:v>0.30529200000000001</c:v>
                </c:pt>
                <c:pt idx="30532">
                  <c:v>0.30542200000000003</c:v>
                </c:pt>
                <c:pt idx="30533">
                  <c:v>0.31679600000000002</c:v>
                </c:pt>
                <c:pt idx="30534">
                  <c:v>0.31509500000000001</c:v>
                </c:pt>
                <c:pt idx="30535">
                  <c:v>0.30113099999999998</c:v>
                </c:pt>
                <c:pt idx="30536">
                  <c:v>0.30852000000000002</c:v>
                </c:pt>
                <c:pt idx="30537">
                  <c:v>0.311054</c:v>
                </c:pt>
                <c:pt idx="30538">
                  <c:v>0.305477</c:v>
                </c:pt>
                <c:pt idx="30539">
                  <c:v>0.300788</c:v>
                </c:pt>
                <c:pt idx="30540">
                  <c:v>0.30435800000000002</c:v>
                </c:pt>
                <c:pt idx="30541">
                  <c:v>0.301954</c:v>
                </c:pt>
                <c:pt idx="30542">
                  <c:v>0.31264399999999998</c:v>
                </c:pt>
                <c:pt idx="30543">
                  <c:v>0.314836</c:v>
                </c:pt>
                <c:pt idx="30544">
                  <c:v>0.30172199999999999</c:v>
                </c:pt>
                <c:pt idx="30545">
                  <c:v>0.31090600000000002</c:v>
                </c:pt>
                <c:pt idx="30546">
                  <c:v>0.30202800000000002</c:v>
                </c:pt>
                <c:pt idx="30547">
                  <c:v>0.30293399999999998</c:v>
                </c:pt>
                <c:pt idx="30548">
                  <c:v>0.31220900000000001</c:v>
                </c:pt>
                <c:pt idx="30549">
                  <c:v>0.30868600000000002</c:v>
                </c:pt>
                <c:pt idx="30550">
                  <c:v>0.31861800000000001</c:v>
                </c:pt>
                <c:pt idx="30551">
                  <c:v>0.31301400000000001</c:v>
                </c:pt>
                <c:pt idx="30552">
                  <c:v>0.30409900000000001</c:v>
                </c:pt>
                <c:pt idx="30553">
                  <c:v>0.30063099999999998</c:v>
                </c:pt>
                <c:pt idx="30554">
                  <c:v>0.31276399999999999</c:v>
                </c:pt>
                <c:pt idx="30555">
                  <c:v>0.30785400000000002</c:v>
                </c:pt>
                <c:pt idx="30556">
                  <c:v>0.31032300000000002</c:v>
                </c:pt>
                <c:pt idx="30557">
                  <c:v>0.30744700000000003</c:v>
                </c:pt>
                <c:pt idx="30558">
                  <c:v>0.29697800000000002</c:v>
                </c:pt>
                <c:pt idx="30559">
                  <c:v>0.314392</c:v>
                </c:pt>
                <c:pt idx="30560">
                  <c:v>0.30809399999999998</c:v>
                </c:pt>
                <c:pt idx="30561">
                  <c:v>0.31312499999999999</c:v>
                </c:pt>
                <c:pt idx="30562">
                  <c:v>0.30384899999999998</c:v>
                </c:pt>
                <c:pt idx="30563">
                  <c:v>0.30105700000000002</c:v>
                </c:pt>
                <c:pt idx="30564">
                  <c:v>0.309666</c:v>
                </c:pt>
                <c:pt idx="30565">
                  <c:v>0.29925299999999999</c:v>
                </c:pt>
                <c:pt idx="30566">
                  <c:v>0.30903700000000001</c:v>
                </c:pt>
                <c:pt idx="30567">
                  <c:v>0.30225000000000002</c:v>
                </c:pt>
                <c:pt idx="30568">
                  <c:v>0.30520000000000003</c:v>
                </c:pt>
                <c:pt idx="30569">
                  <c:v>0.31027700000000003</c:v>
                </c:pt>
                <c:pt idx="30570">
                  <c:v>0.30186099999999999</c:v>
                </c:pt>
                <c:pt idx="30571">
                  <c:v>0.31162699999999999</c:v>
                </c:pt>
                <c:pt idx="30572">
                  <c:v>0.309861</c:v>
                </c:pt>
                <c:pt idx="30573">
                  <c:v>0.30846400000000002</c:v>
                </c:pt>
                <c:pt idx="30574">
                  <c:v>0.30567100000000003</c:v>
                </c:pt>
                <c:pt idx="30575">
                  <c:v>0.30935200000000002</c:v>
                </c:pt>
                <c:pt idx="30576">
                  <c:v>0.308612</c:v>
                </c:pt>
                <c:pt idx="30577">
                  <c:v>0.31288500000000002</c:v>
                </c:pt>
                <c:pt idx="30578">
                  <c:v>0.307114</c:v>
                </c:pt>
                <c:pt idx="30579">
                  <c:v>0.30715100000000001</c:v>
                </c:pt>
                <c:pt idx="30580">
                  <c:v>0.30290600000000001</c:v>
                </c:pt>
                <c:pt idx="30581">
                  <c:v>0.30854700000000002</c:v>
                </c:pt>
                <c:pt idx="30582">
                  <c:v>0.30760399999999999</c:v>
                </c:pt>
                <c:pt idx="30583">
                  <c:v>0.30848300000000001</c:v>
                </c:pt>
                <c:pt idx="30584">
                  <c:v>0.30149999999999999</c:v>
                </c:pt>
                <c:pt idx="30585">
                  <c:v>0.30868600000000002</c:v>
                </c:pt>
                <c:pt idx="30586">
                  <c:v>0.31866499999999998</c:v>
                </c:pt>
                <c:pt idx="30587">
                  <c:v>0.30469099999999999</c:v>
                </c:pt>
                <c:pt idx="30588">
                  <c:v>0.31114599999999998</c:v>
                </c:pt>
                <c:pt idx="30589">
                  <c:v>0.30557000000000001</c:v>
                </c:pt>
                <c:pt idx="30590">
                  <c:v>0.30918499999999999</c:v>
                </c:pt>
                <c:pt idx="30591">
                  <c:v>0.31201499999999999</c:v>
                </c:pt>
                <c:pt idx="30592">
                  <c:v>0.30875999999999998</c:v>
                </c:pt>
                <c:pt idx="30593">
                  <c:v>0.31582500000000002</c:v>
                </c:pt>
                <c:pt idx="30594">
                  <c:v>0.31477100000000002</c:v>
                </c:pt>
                <c:pt idx="30595">
                  <c:v>0.30749300000000002</c:v>
                </c:pt>
                <c:pt idx="30596">
                  <c:v>0.30925000000000002</c:v>
                </c:pt>
                <c:pt idx="30597">
                  <c:v>0.30337799999999998</c:v>
                </c:pt>
                <c:pt idx="30598">
                  <c:v>0.315002</c:v>
                </c:pt>
                <c:pt idx="30599">
                  <c:v>0.30611500000000003</c:v>
                </c:pt>
                <c:pt idx="30600">
                  <c:v>0.29860599999999998</c:v>
                </c:pt>
                <c:pt idx="30601">
                  <c:v>0.31004500000000002</c:v>
                </c:pt>
                <c:pt idx="30602">
                  <c:v>0.322743</c:v>
                </c:pt>
                <c:pt idx="30603">
                  <c:v>0.31673200000000001</c:v>
                </c:pt>
                <c:pt idx="30604">
                  <c:v>0.31109999999999999</c:v>
                </c:pt>
                <c:pt idx="30605">
                  <c:v>0.29930899999999999</c:v>
                </c:pt>
                <c:pt idx="30606">
                  <c:v>0.30446899999999999</c:v>
                </c:pt>
                <c:pt idx="30607">
                  <c:v>0.30601299999999998</c:v>
                </c:pt>
                <c:pt idx="30608">
                  <c:v>0.31351299999999999</c:v>
                </c:pt>
                <c:pt idx="30609">
                  <c:v>0.31685200000000002</c:v>
                </c:pt>
                <c:pt idx="30610">
                  <c:v>0.30626300000000001</c:v>
                </c:pt>
                <c:pt idx="30611">
                  <c:v>0.30008600000000002</c:v>
                </c:pt>
                <c:pt idx="30612">
                  <c:v>0.30572700000000003</c:v>
                </c:pt>
                <c:pt idx="30613">
                  <c:v>0.316195</c:v>
                </c:pt>
                <c:pt idx="30614">
                  <c:v>0.30802000000000002</c:v>
                </c:pt>
                <c:pt idx="30615">
                  <c:v>0.310998</c:v>
                </c:pt>
                <c:pt idx="30616">
                  <c:v>0.30165799999999998</c:v>
                </c:pt>
                <c:pt idx="30617">
                  <c:v>0.31801699999999999</c:v>
                </c:pt>
                <c:pt idx="30618">
                  <c:v>0.31208000000000002</c:v>
                </c:pt>
                <c:pt idx="30619">
                  <c:v>0.313245</c:v>
                </c:pt>
                <c:pt idx="30620">
                  <c:v>0.31298599999999999</c:v>
                </c:pt>
                <c:pt idx="30621">
                  <c:v>0.30454300000000001</c:v>
                </c:pt>
                <c:pt idx="30622">
                  <c:v>0.308473</c:v>
                </c:pt>
                <c:pt idx="30623">
                  <c:v>0.29905900000000002</c:v>
                </c:pt>
                <c:pt idx="30624">
                  <c:v>0.31773000000000001</c:v>
                </c:pt>
                <c:pt idx="30625">
                  <c:v>0.306448</c:v>
                </c:pt>
                <c:pt idx="30626">
                  <c:v>0.30863099999999999</c:v>
                </c:pt>
                <c:pt idx="30627">
                  <c:v>0.31175599999999998</c:v>
                </c:pt>
                <c:pt idx="30628">
                  <c:v>0.31521500000000002</c:v>
                </c:pt>
                <c:pt idx="30629">
                  <c:v>0.29786600000000002</c:v>
                </c:pt>
                <c:pt idx="30630">
                  <c:v>0.30192600000000003</c:v>
                </c:pt>
                <c:pt idx="30631">
                  <c:v>0.30470900000000001</c:v>
                </c:pt>
                <c:pt idx="30632">
                  <c:v>0.317444</c:v>
                </c:pt>
                <c:pt idx="30633">
                  <c:v>0.31420700000000001</c:v>
                </c:pt>
                <c:pt idx="30634">
                  <c:v>0.314975</c:v>
                </c:pt>
                <c:pt idx="30635">
                  <c:v>0.29341800000000001</c:v>
                </c:pt>
                <c:pt idx="30636">
                  <c:v>0.30434</c:v>
                </c:pt>
                <c:pt idx="30637">
                  <c:v>0.30804799999999999</c:v>
                </c:pt>
                <c:pt idx="30638">
                  <c:v>0.30580099999999999</c:v>
                </c:pt>
                <c:pt idx="30639">
                  <c:v>0.31417899999999999</c:v>
                </c:pt>
                <c:pt idx="30640">
                  <c:v>0.31267200000000001</c:v>
                </c:pt>
                <c:pt idx="30641">
                  <c:v>0.30143599999999998</c:v>
                </c:pt>
                <c:pt idx="30642">
                  <c:v>0.303757</c:v>
                </c:pt>
                <c:pt idx="30643">
                  <c:v>0.30355300000000002</c:v>
                </c:pt>
                <c:pt idx="30644">
                  <c:v>0.31726799999999999</c:v>
                </c:pt>
                <c:pt idx="30645">
                  <c:v>0.30783500000000003</c:v>
                </c:pt>
                <c:pt idx="30646">
                  <c:v>0.30792799999999998</c:v>
                </c:pt>
                <c:pt idx="30647">
                  <c:v>0.31637999999999999</c:v>
                </c:pt>
                <c:pt idx="30648">
                  <c:v>0.30142600000000003</c:v>
                </c:pt>
                <c:pt idx="30649">
                  <c:v>0.298819</c:v>
                </c:pt>
                <c:pt idx="30650">
                  <c:v>0.30728</c:v>
                </c:pt>
                <c:pt idx="30651">
                  <c:v>0.30998100000000001</c:v>
                </c:pt>
                <c:pt idx="30652">
                  <c:v>0.30000199999999999</c:v>
                </c:pt>
                <c:pt idx="30653">
                  <c:v>0.30105700000000002</c:v>
                </c:pt>
                <c:pt idx="30654">
                  <c:v>0.309056</c:v>
                </c:pt>
                <c:pt idx="30655">
                  <c:v>0.309</c:v>
                </c:pt>
                <c:pt idx="30656">
                  <c:v>0.30497800000000003</c:v>
                </c:pt>
                <c:pt idx="30657">
                  <c:v>0.29731099999999999</c:v>
                </c:pt>
                <c:pt idx="30658">
                  <c:v>0.30962000000000001</c:v>
                </c:pt>
                <c:pt idx="30659">
                  <c:v>0.31067400000000001</c:v>
                </c:pt>
                <c:pt idx="30660">
                  <c:v>0.31521500000000002</c:v>
                </c:pt>
                <c:pt idx="30661">
                  <c:v>0.30549599999999999</c:v>
                </c:pt>
                <c:pt idx="30662">
                  <c:v>0.31612099999999999</c:v>
                </c:pt>
                <c:pt idx="30663">
                  <c:v>0.31073000000000001</c:v>
                </c:pt>
                <c:pt idx="30664">
                  <c:v>0.30867699999999998</c:v>
                </c:pt>
                <c:pt idx="30665">
                  <c:v>0.30617100000000003</c:v>
                </c:pt>
                <c:pt idx="30666">
                  <c:v>0.299956</c:v>
                </c:pt>
                <c:pt idx="30667">
                  <c:v>0.295045</c:v>
                </c:pt>
                <c:pt idx="30668">
                  <c:v>0.30413600000000002</c:v>
                </c:pt>
                <c:pt idx="30669">
                  <c:v>0.31020300000000001</c:v>
                </c:pt>
                <c:pt idx="30670">
                  <c:v>0.31423499999999999</c:v>
                </c:pt>
                <c:pt idx="30671">
                  <c:v>0.312413</c:v>
                </c:pt>
                <c:pt idx="30672">
                  <c:v>0.30509799999999998</c:v>
                </c:pt>
                <c:pt idx="30673">
                  <c:v>0.31862800000000002</c:v>
                </c:pt>
                <c:pt idx="30674">
                  <c:v>0.315197</c:v>
                </c:pt>
                <c:pt idx="30675">
                  <c:v>0.31223699999999999</c:v>
                </c:pt>
                <c:pt idx="30676">
                  <c:v>0.311164</c:v>
                </c:pt>
                <c:pt idx="30677">
                  <c:v>0.310415</c:v>
                </c:pt>
                <c:pt idx="30678">
                  <c:v>0.31540000000000001</c:v>
                </c:pt>
                <c:pt idx="30679">
                  <c:v>0.31852599999999998</c:v>
                </c:pt>
                <c:pt idx="30680">
                  <c:v>0.31365199999999999</c:v>
                </c:pt>
                <c:pt idx="30681">
                  <c:v>0.30529200000000001</c:v>
                </c:pt>
                <c:pt idx="30682">
                  <c:v>0.31115500000000001</c:v>
                </c:pt>
                <c:pt idx="30683">
                  <c:v>0.307558</c:v>
                </c:pt>
                <c:pt idx="30684">
                  <c:v>0.30954599999999999</c:v>
                </c:pt>
                <c:pt idx="30685">
                  <c:v>0.313504</c:v>
                </c:pt>
                <c:pt idx="30686">
                  <c:v>0.320135</c:v>
                </c:pt>
                <c:pt idx="30687">
                  <c:v>0.30889</c:v>
                </c:pt>
                <c:pt idx="30688">
                  <c:v>0.30408099999999999</c:v>
                </c:pt>
                <c:pt idx="30689">
                  <c:v>0.30529200000000001</c:v>
                </c:pt>
                <c:pt idx="30690">
                  <c:v>0.31530799999999998</c:v>
                </c:pt>
                <c:pt idx="30691">
                  <c:v>0.30770599999999998</c:v>
                </c:pt>
                <c:pt idx="30692">
                  <c:v>0.30913000000000002</c:v>
                </c:pt>
                <c:pt idx="30693">
                  <c:v>0.305699</c:v>
                </c:pt>
                <c:pt idx="30694">
                  <c:v>0.315243</c:v>
                </c:pt>
                <c:pt idx="30695">
                  <c:v>0.31278299999999998</c:v>
                </c:pt>
                <c:pt idx="30696">
                  <c:v>0.314475</c:v>
                </c:pt>
                <c:pt idx="30697">
                  <c:v>0.308251</c:v>
                </c:pt>
                <c:pt idx="30698">
                  <c:v>0.31137700000000001</c:v>
                </c:pt>
                <c:pt idx="30699">
                  <c:v>0.31688</c:v>
                </c:pt>
                <c:pt idx="30700">
                  <c:v>0.31153399999999998</c:v>
                </c:pt>
                <c:pt idx="30701">
                  <c:v>0.31011</c:v>
                </c:pt>
                <c:pt idx="30702">
                  <c:v>0.31448399999999999</c:v>
                </c:pt>
                <c:pt idx="30703">
                  <c:v>0.31854399999999999</c:v>
                </c:pt>
                <c:pt idx="30704">
                  <c:v>0.31836900000000001</c:v>
                </c:pt>
                <c:pt idx="30705">
                  <c:v>0.30624499999999999</c:v>
                </c:pt>
                <c:pt idx="30706">
                  <c:v>0.30025200000000002</c:v>
                </c:pt>
                <c:pt idx="30707">
                  <c:v>0.310693</c:v>
                </c:pt>
                <c:pt idx="30708">
                  <c:v>0.30756699999999998</c:v>
                </c:pt>
                <c:pt idx="30709">
                  <c:v>0.31085000000000002</c:v>
                </c:pt>
                <c:pt idx="30710">
                  <c:v>0.306504</c:v>
                </c:pt>
                <c:pt idx="30711">
                  <c:v>0.31125700000000001</c:v>
                </c:pt>
                <c:pt idx="30712">
                  <c:v>0.3095</c:v>
                </c:pt>
                <c:pt idx="30713">
                  <c:v>0.30871399999999999</c:v>
                </c:pt>
                <c:pt idx="30714">
                  <c:v>0.30895400000000001</c:v>
                </c:pt>
                <c:pt idx="30715">
                  <c:v>0.31416100000000002</c:v>
                </c:pt>
                <c:pt idx="30716">
                  <c:v>0.31705499999999998</c:v>
                </c:pt>
                <c:pt idx="30717">
                  <c:v>0.30710500000000002</c:v>
                </c:pt>
                <c:pt idx="30718">
                  <c:v>0.31431799999999999</c:v>
                </c:pt>
                <c:pt idx="30719">
                  <c:v>0.31464199999999998</c:v>
                </c:pt>
                <c:pt idx="30720">
                  <c:v>0.31112699999999999</c:v>
                </c:pt>
                <c:pt idx="30721">
                  <c:v>0.314753</c:v>
                </c:pt>
                <c:pt idx="30722">
                  <c:v>0.31279200000000001</c:v>
                </c:pt>
                <c:pt idx="30723">
                  <c:v>0.30297099999999999</c:v>
                </c:pt>
                <c:pt idx="30724">
                  <c:v>0.30526399999999998</c:v>
                </c:pt>
                <c:pt idx="30725">
                  <c:v>0.31846099999999999</c:v>
                </c:pt>
                <c:pt idx="30726">
                  <c:v>0.31929299999999999</c:v>
                </c:pt>
                <c:pt idx="30727">
                  <c:v>0.31494699999999998</c:v>
                </c:pt>
                <c:pt idx="30728">
                  <c:v>0.30579099999999998</c:v>
                </c:pt>
                <c:pt idx="30729">
                  <c:v>0.30480200000000002</c:v>
                </c:pt>
                <c:pt idx="30730">
                  <c:v>0.321855</c:v>
                </c:pt>
                <c:pt idx="30731">
                  <c:v>0.30807600000000002</c:v>
                </c:pt>
                <c:pt idx="30732">
                  <c:v>0.311608</c:v>
                </c:pt>
                <c:pt idx="30733">
                  <c:v>0.31548300000000001</c:v>
                </c:pt>
                <c:pt idx="30734">
                  <c:v>0.315909</c:v>
                </c:pt>
                <c:pt idx="30735">
                  <c:v>0.31186700000000001</c:v>
                </c:pt>
                <c:pt idx="30736">
                  <c:v>0.30902800000000002</c:v>
                </c:pt>
                <c:pt idx="30737">
                  <c:v>0.320745</c:v>
                </c:pt>
                <c:pt idx="30738">
                  <c:v>0.30709500000000001</c:v>
                </c:pt>
                <c:pt idx="30739">
                  <c:v>0.31508599999999998</c:v>
                </c:pt>
                <c:pt idx="30740">
                  <c:v>0.312635</c:v>
                </c:pt>
                <c:pt idx="30741">
                  <c:v>0.30360900000000002</c:v>
                </c:pt>
                <c:pt idx="30742">
                  <c:v>0.30724299999999999</c:v>
                </c:pt>
                <c:pt idx="30743">
                  <c:v>0.30699399999999999</c:v>
                </c:pt>
                <c:pt idx="30744">
                  <c:v>0.30665199999999998</c:v>
                </c:pt>
                <c:pt idx="30745">
                  <c:v>0.31007299999999999</c:v>
                </c:pt>
                <c:pt idx="30746">
                  <c:v>0.311164</c:v>
                </c:pt>
                <c:pt idx="30747">
                  <c:v>0.31398500000000001</c:v>
                </c:pt>
                <c:pt idx="30748">
                  <c:v>0.306587</c:v>
                </c:pt>
                <c:pt idx="30749">
                  <c:v>0.312552</c:v>
                </c:pt>
                <c:pt idx="30750">
                  <c:v>0.30232399999999998</c:v>
                </c:pt>
                <c:pt idx="30751">
                  <c:v>0.315724</c:v>
                </c:pt>
                <c:pt idx="30752">
                  <c:v>0.30839899999999998</c:v>
                </c:pt>
                <c:pt idx="30753">
                  <c:v>0.31096099999999999</c:v>
                </c:pt>
                <c:pt idx="30754">
                  <c:v>0.31137700000000001</c:v>
                </c:pt>
                <c:pt idx="30755">
                  <c:v>0.30230499999999999</c:v>
                </c:pt>
                <c:pt idx="30756">
                  <c:v>0.31297700000000001</c:v>
                </c:pt>
                <c:pt idx="30757">
                  <c:v>0.30567100000000003</c:v>
                </c:pt>
                <c:pt idx="30758">
                  <c:v>0.30978699999999998</c:v>
                </c:pt>
                <c:pt idx="30759">
                  <c:v>0.31466899999999998</c:v>
                </c:pt>
                <c:pt idx="30760">
                  <c:v>0.32056000000000001</c:v>
                </c:pt>
                <c:pt idx="30761">
                  <c:v>0.31047999999999998</c:v>
                </c:pt>
                <c:pt idx="30762">
                  <c:v>0.31222800000000001</c:v>
                </c:pt>
                <c:pt idx="30763">
                  <c:v>0.31476199999999999</c:v>
                </c:pt>
                <c:pt idx="30764">
                  <c:v>0.31516899999999998</c:v>
                </c:pt>
                <c:pt idx="30765">
                  <c:v>0.31684299999999999</c:v>
                </c:pt>
                <c:pt idx="30766">
                  <c:v>0.31562200000000001</c:v>
                </c:pt>
                <c:pt idx="30767">
                  <c:v>0.30688300000000002</c:v>
                </c:pt>
                <c:pt idx="30768">
                  <c:v>0.31406800000000001</c:v>
                </c:pt>
                <c:pt idx="30769">
                  <c:v>0.31307000000000001</c:v>
                </c:pt>
                <c:pt idx="30770">
                  <c:v>0.31206200000000001</c:v>
                </c:pt>
                <c:pt idx="30771">
                  <c:v>0.31234800000000001</c:v>
                </c:pt>
                <c:pt idx="30772">
                  <c:v>0.31009199999999998</c:v>
                </c:pt>
                <c:pt idx="30773">
                  <c:v>0.30951800000000002</c:v>
                </c:pt>
                <c:pt idx="30774">
                  <c:v>0.32032899999999997</c:v>
                </c:pt>
                <c:pt idx="30775">
                  <c:v>0.31252400000000002</c:v>
                </c:pt>
                <c:pt idx="30776">
                  <c:v>0.30573600000000001</c:v>
                </c:pt>
                <c:pt idx="30777">
                  <c:v>0.30000199999999999</c:v>
                </c:pt>
                <c:pt idx="30778">
                  <c:v>0.31007299999999999</c:v>
                </c:pt>
                <c:pt idx="30779">
                  <c:v>0.30509799999999998</c:v>
                </c:pt>
                <c:pt idx="30780">
                  <c:v>0.312774</c:v>
                </c:pt>
                <c:pt idx="30781">
                  <c:v>0.30929600000000002</c:v>
                </c:pt>
                <c:pt idx="30782">
                  <c:v>0.29605300000000001</c:v>
                </c:pt>
                <c:pt idx="30783">
                  <c:v>0.310998</c:v>
                </c:pt>
                <c:pt idx="30784">
                  <c:v>0.30371999999999999</c:v>
                </c:pt>
                <c:pt idx="30785">
                  <c:v>0.30700300000000003</c:v>
                </c:pt>
                <c:pt idx="30786">
                  <c:v>0.30284100000000003</c:v>
                </c:pt>
                <c:pt idx="30787">
                  <c:v>0.31125700000000001</c:v>
                </c:pt>
                <c:pt idx="30788">
                  <c:v>0.316722</c:v>
                </c:pt>
                <c:pt idx="30789">
                  <c:v>0.30682700000000002</c:v>
                </c:pt>
                <c:pt idx="30790">
                  <c:v>0.30589300000000003</c:v>
                </c:pt>
                <c:pt idx="30791">
                  <c:v>0.30641099999999999</c:v>
                </c:pt>
                <c:pt idx="30792">
                  <c:v>0.31451200000000001</c:v>
                </c:pt>
                <c:pt idx="30793">
                  <c:v>0.30659599999999998</c:v>
                </c:pt>
                <c:pt idx="30794">
                  <c:v>0.32140200000000002</c:v>
                </c:pt>
                <c:pt idx="30795">
                  <c:v>0.32188299999999997</c:v>
                </c:pt>
                <c:pt idx="30796">
                  <c:v>0.29602600000000001</c:v>
                </c:pt>
                <c:pt idx="30797">
                  <c:v>0.30708600000000003</c:v>
                </c:pt>
                <c:pt idx="30798">
                  <c:v>0.31208900000000001</c:v>
                </c:pt>
                <c:pt idx="30799">
                  <c:v>0.310693</c:v>
                </c:pt>
                <c:pt idx="30800">
                  <c:v>0.313772</c:v>
                </c:pt>
                <c:pt idx="30801">
                  <c:v>0.31050800000000001</c:v>
                </c:pt>
                <c:pt idx="30802">
                  <c:v>0.304672</c:v>
                </c:pt>
                <c:pt idx="30803">
                  <c:v>0.30831599999999998</c:v>
                </c:pt>
                <c:pt idx="30804">
                  <c:v>0.31496499999999999</c:v>
                </c:pt>
                <c:pt idx="30805">
                  <c:v>0.299568</c:v>
                </c:pt>
                <c:pt idx="30806">
                  <c:v>0.31104399999999999</c:v>
                </c:pt>
                <c:pt idx="30807">
                  <c:v>0.31726799999999999</c:v>
                </c:pt>
                <c:pt idx="30808">
                  <c:v>0.31133100000000002</c:v>
                </c:pt>
                <c:pt idx="30809">
                  <c:v>0.30135200000000001</c:v>
                </c:pt>
                <c:pt idx="30810">
                  <c:v>0.31408700000000001</c:v>
                </c:pt>
                <c:pt idx="30811">
                  <c:v>0.314882</c:v>
                </c:pt>
                <c:pt idx="30812">
                  <c:v>0.31559399999999999</c:v>
                </c:pt>
                <c:pt idx="30813">
                  <c:v>0.30642999999999998</c:v>
                </c:pt>
                <c:pt idx="30814">
                  <c:v>0.30601299999999998</c:v>
                </c:pt>
                <c:pt idx="30815">
                  <c:v>0.302037</c:v>
                </c:pt>
                <c:pt idx="30816">
                  <c:v>0.30594900000000003</c:v>
                </c:pt>
                <c:pt idx="30817">
                  <c:v>0.31759199999999999</c:v>
                </c:pt>
                <c:pt idx="30818">
                  <c:v>0.32278000000000001</c:v>
                </c:pt>
                <c:pt idx="30819">
                  <c:v>0.31262600000000001</c:v>
                </c:pt>
                <c:pt idx="30820">
                  <c:v>0.31221900000000002</c:v>
                </c:pt>
                <c:pt idx="30821">
                  <c:v>0.30253600000000003</c:v>
                </c:pt>
                <c:pt idx="30822">
                  <c:v>0.30703999999999998</c:v>
                </c:pt>
                <c:pt idx="30823">
                  <c:v>0.31082199999999999</c:v>
                </c:pt>
                <c:pt idx="30824">
                  <c:v>0.30263800000000002</c:v>
                </c:pt>
                <c:pt idx="30825">
                  <c:v>0.30880600000000002</c:v>
                </c:pt>
                <c:pt idx="30826">
                  <c:v>0.31015599999999999</c:v>
                </c:pt>
                <c:pt idx="30827">
                  <c:v>0.31879400000000002</c:v>
                </c:pt>
                <c:pt idx="30828">
                  <c:v>0.31234800000000001</c:v>
                </c:pt>
                <c:pt idx="30829">
                  <c:v>0.30895400000000001</c:v>
                </c:pt>
                <c:pt idx="30830">
                  <c:v>0.30235099999999998</c:v>
                </c:pt>
                <c:pt idx="30831">
                  <c:v>0.30156500000000003</c:v>
                </c:pt>
                <c:pt idx="30832">
                  <c:v>0.313828</c:v>
                </c:pt>
                <c:pt idx="30833">
                  <c:v>0.31921899999999997</c:v>
                </c:pt>
                <c:pt idx="30834">
                  <c:v>0.30788100000000002</c:v>
                </c:pt>
                <c:pt idx="30835">
                  <c:v>0.31301400000000001</c:v>
                </c:pt>
                <c:pt idx="30836">
                  <c:v>0.31163600000000002</c:v>
                </c:pt>
                <c:pt idx="30837">
                  <c:v>0.31997799999999998</c:v>
                </c:pt>
                <c:pt idx="30838">
                  <c:v>0.30054799999999998</c:v>
                </c:pt>
                <c:pt idx="30839">
                  <c:v>0.31289400000000001</c:v>
                </c:pt>
                <c:pt idx="30840">
                  <c:v>0.30465399999999998</c:v>
                </c:pt>
                <c:pt idx="30841">
                  <c:v>0.311747</c:v>
                </c:pt>
                <c:pt idx="30842">
                  <c:v>0.30685499999999999</c:v>
                </c:pt>
                <c:pt idx="30843">
                  <c:v>0.31124800000000002</c:v>
                </c:pt>
                <c:pt idx="30844">
                  <c:v>0.30015999999999998</c:v>
                </c:pt>
                <c:pt idx="30845">
                  <c:v>0.31051699999999999</c:v>
                </c:pt>
                <c:pt idx="30846">
                  <c:v>0.31176599999999999</c:v>
                </c:pt>
                <c:pt idx="30847">
                  <c:v>0.300566</c:v>
                </c:pt>
                <c:pt idx="30848">
                  <c:v>0.30529200000000001</c:v>
                </c:pt>
                <c:pt idx="30849">
                  <c:v>0.30458000000000002</c:v>
                </c:pt>
                <c:pt idx="30850">
                  <c:v>0.31581599999999999</c:v>
                </c:pt>
                <c:pt idx="30851">
                  <c:v>0.31225599999999998</c:v>
                </c:pt>
                <c:pt idx="30852">
                  <c:v>0.30679899999999999</c:v>
                </c:pt>
                <c:pt idx="30853">
                  <c:v>0.30798300000000001</c:v>
                </c:pt>
                <c:pt idx="30854">
                  <c:v>0.29955799999999999</c:v>
                </c:pt>
                <c:pt idx="30855">
                  <c:v>0.30845499999999998</c:v>
                </c:pt>
                <c:pt idx="30856">
                  <c:v>0.30588399999999999</c:v>
                </c:pt>
                <c:pt idx="30857">
                  <c:v>0.30676199999999998</c:v>
                </c:pt>
                <c:pt idx="30858">
                  <c:v>0.31431799999999999</c:v>
                </c:pt>
                <c:pt idx="30859">
                  <c:v>0.30237900000000001</c:v>
                </c:pt>
                <c:pt idx="30860">
                  <c:v>0.318581</c:v>
                </c:pt>
                <c:pt idx="30861">
                  <c:v>0.31804500000000002</c:v>
                </c:pt>
                <c:pt idx="30862">
                  <c:v>0.31516899999999998</c:v>
                </c:pt>
                <c:pt idx="30863">
                  <c:v>0.30456100000000003</c:v>
                </c:pt>
                <c:pt idx="30864">
                  <c:v>0.305033</c:v>
                </c:pt>
                <c:pt idx="30865">
                  <c:v>0.30727100000000002</c:v>
                </c:pt>
                <c:pt idx="30866">
                  <c:v>0.30692900000000001</c:v>
                </c:pt>
                <c:pt idx="30867">
                  <c:v>0.30870500000000001</c:v>
                </c:pt>
                <c:pt idx="30868">
                  <c:v>0.31456800000000001</c:v>
                </c:pt>
                <c:pt idx="30869">
                  <c:v>0.31167299999999998</c:v>
                </c:pt>
                <c:pt idx="30870">
                  <c:v>0.31503900000000001</c:v>
                </c:pt>
                <c:pt idx="30871">
                  <c:v>0.31671300000000002</c:v>
                </c:pt>
                <c:pt idx="30872">
                  <c:v>0.31192300000000001</c:v>
                </c:pt>
                <c:pt idx="30873">
                  <c:v>0.30482999999999999</c:v>
                </c:pt>
                <c:pt idx="30874">
                  <c:v>0.30961100000000003</c:v>
                </c:pt>
                <c:pt idx="30875">
                  <c:v>0.313023</c:v>
                </c:pt>
                <c:pt idx="30876">
                  <c:v>0.30775200000000003</c:v>
                </c:pt>
                <c:pt idx="30877">
                  <c:v>0.307253</c:v>
                </c:pt>
                <c:pt idx="30878">
                  <c:v>0.31037799999999999</c:v>
                </c:pt>
                <c:pt idx="30879">
                  <c:v>0.31946000000000002</c:v>
                </c:pt>
                <c:pt idx="30880">
                  <c:v>0.30874200000000002</c:v>
                </c:pt>
                <c:pt idx="30881">
                  <c:v>0.307197</c:v>
                </c:pt>
                <c:pt idx="30882">
                  <c:v>0.31441000000000002</c:v>
                </c:pt>
                <c:pt idx="30883">
                  <c:v>0.31149700000000002</c:v>
                </c:pt>
                <c:pt idx="30884">
                  <c:v>0.313023</c:v>
                </c:pt>
                <c:pt idx="30885">
                  <c:v>0.31466899999999998</c:v>
                </c:pt>
                <c:pt idx="30886">
                  <c:v>0.31567699999999999</c:v>
                </c:pt>
                <c:pt idx="30887">
                  <c:v>0.31679600000000002</c:v>
                </c:pt>
                <c:pt idx="30888">
                  <c:v>0.31489099999999998</c:v>
                </c:pt>
                <c:pt idx="30889">
                  <c:v>0.301371</c:v>
                </c:pt>
                <c:pt idx="30890">
                  <c:v>0.32401000000000002</c:v>
                </c:pt>
                <c:pt idx="30891">
                  <c:v>0.31282900000000002</c:v>
                </c:pt>
                <c:pt idx="30892">
                  <c:v>0.31702799999999998</c:v>
                </c:pt>
                <c:pt idx="30893">
                  <c:v>0.30222199999999999</c:v>
                </c:pt>
                <c:pt idx="30894">
                  <c:v>0.30289700000000003</c:v>
                </c:pt>
                <c:pt idx="30895">
                  <c:v>0.31097999999999998</c:v>
                </c:pt>
                <c:pt idx="30896">
                  <c:v>0.31725900000000001</c:v>
                </c:pt>
                <c:pt idx="30897">
                  <c:v>0.30359999999999998</c:v>
                </c:pt>
                <c:pt idx="30898">
                  <c:v>0.30326700000000001</c:v>
                </c:pt>
                <c:pt idx="30899">
                  <c:v>0.31825799999999999</c:v>
                </c:pt>
                <c:pt idx="30900">
                  <c:v>0.30514400000000003</c:v>
                </c:pt>
                <c:pt idx="30901">
                  <c:v>0.30959199999999998</c:v>
                </c:pt>
                <c:pt idx="30902">
                  <c:v>0.32041199999999997</c:v>
                </c:pt>
                <c:pt idx="30903">
                  <c:v>0.30756699999999998</c:v>
                </c:pt>
                <c:pt idx="30904">
                  <c:v>0.30470000000000003</c:v>
                </c:pt>
                <c:pt idx="30905">
                  <c:v>0.31987599999999999</c:v>
                </c:pt>
                <c:pt idx="30906">
                  <c:v>0.31079499999999999</c:v>
                </c:pt>
                <c:pt idx="30907">
                  <c:v>0.306753</c:v>
                </c:pt>
                <c:pt idx="30908">
                  <c:v>0.31168200000000001</c:v>
                </c:pt>
                <c:pt idx="30909">
                  <c:v>0.30176900000000001</c:v>
                </c:pt>
                <c:pt idx="30910">
                  <c:v>0.30580099999999999</c:v>
                </c:pt>
                <c:pt idx="30911">
                  <c:v>0.30268400000000001</c:v>
                </c:pt>
                <c:pt idx="30912">
                  <c:v>0.30122300000000002</c:v>
                </c:pt>
                <c:pt idx="30913">
                  <c:v>0.31693500000000002</c:v>
                </c:pt>
                <c:pt idx="30914">
                  <c:v>0.31533499999999998</c:v>
                </c:pt>
                <c:pt idx="30915">
                  <c:v>0.31326399999999999</c:v>
                </c:pt>
                <c:pt idx="30916">
                  <c:v>0.31240400000000002</c:v>
                </c:pt>
                <c:pt idx="30917">
                  <c:v>0.29412100000000002</c:v>
                </c:pt>
                <c:pt idx="30918">
                  <c:v>0.31256099999999998</c:v>
                </c:pt>
                <c:pt idx="30919">
                  <c:v>0.30543999999999999</c:v>
                </c:pt>
                <c:pt idx="30920">
                  <c:v>0.31582500000000002</c:v>
                </c:pt>
                <c:pt idx="30921">
                  <c:v>0.30892599999999998</c:v>
                </c:pt>
                <c:pt idx="30922">
                  <c:v>0.30819600000000003</c:v>
                </c:pt>
                <c:pt idx="30923">
                  <c:v>0.31553900000000001</c:v>
                </c:pt>
                <c:pt idx="30924">
                  <c:v>0.314882</c:v>
                </c:pt>
                <c:pt idx="30925">
                  <c:v>0.312052</c:v>
                </c:pt>
                <c:pt idx="30926">
                  <c:v>0.30698399999999998</c:v>
                </c:pt>
                <c:pt idx="30927">
                  <c:v>0.31593599999999999</c:v>
                </c:pt>
                <c:pt idx="30928">
                  <c:v>0.31146000000000001</c:v>
                </c:pt>
                <c:pt idx="30929">
                  <c:v>0.311803</c:v>
                </c:pt>
                <c:pt idx="30930">
                  <c:v>0.303452</c:v>
                </c:pt>
                <c:pt idx="30931">
                  <c:v>0.31376300000000001</c:v>
                </c:pt>
                <c:pt idx="30932">
                  <c:v>0.30836200000000002</c:v>
                </c:pt>
                <c:pt idx="30933">
                  <c:v>0.32068999999999998</c:v>
                </c:pt>
                <c:pt idx="30934">
                  <c:v>0.30813099999999999</c:v>
                </c:pt>
                <c:pt idx="30935">
                  <c:v>0.30955500000000002</c:v>
                </c:pt>
                <c:pt idx="30936">
                  <c:v>0.31947799999999998</c:v>
                </c:pt>
                <c:pt idx="30937">
                  <c:v>0.30352600000000002</c:v>
                </c:pt>
                <c:pt idx="30938">
                  <c:v>0.31686999999999999</c:v>
                </c:pt>
                <c:pt idx="30939">
                  <c:v>0.30502400000000002</c:v>
                </c:pt>
                <c:pt idx="30940">
                  <c:v>0.30945400000000001</c:v>
                </c:pt>
                <c:pt idx="30941">
                  <c:v>0.31142300000000001</c:v>
                </c:pt>
                <c:pt idx="30942">
                  <c:v>0.30713200000000002</c:v>
                </c:pt>
                <c:pt idx="30943">
                  <c:v>0.30911100000000002</c:v>
                </c:pt>
                <c:pt idx="30944">
                  <c:v>0.304645</c:v>
                </c:pt>
                <c:pt idx="30945">
                  <c:v>0.310637</c:v>
                </c:pt>
                <c:pt idx="30946">
                  <c:v>0.30802000000000002</c:v>
                </c:pt>
                <c:pt idx="30947">
                  <c:v>0.30987900000000002</c:v>
                </c:pt>
                <c:pt idx="30948">
                  <c:v>0.31673200000000001</c:v>
                </c:pt>
                <c:pt idx="30949">
                  <c:v>0.31859100000000001</c:v>
                </c:pt>
                <c:pt idx="30950">
                  <c:v>0.31304199999999999</c:v>
                </c:pt>
                <c:pt idx="30951">
                  <c:v>0.30585600000000002</c:v>
                </c:pt>
                <c:pt idx="30952">
                  <c:v>0.30777100000000002</c:v>
                </c:pt>
                <c:pt idx="30953">
                  <c:v>0.29744999999999999</c:v>
                </c:pt>
                <c:pt idx="30954">
                  <c:v>0.312025</c:v>
                </c:pt>
                <c:pt idx="30955">
                  <c:v>0.30730800000000003</c:v>
                </c:pt>
                <c:pt idx="30956">
                  <c:v>0.30346099999999998</c:v>
                </c:pt>
                <c:pt idx="30957">
                  <c:v>0.314753</c:v>
                </c:pt>
                <c:pt idx="30958">
                  <c:v>0.30073299999999997</c:v>
                </c:pt>
                <c:pt idx="30959">
                  <c:v>0.30770599999999998</c:v>
                </c:pt>
                <c:pt idx="30960">
                  <c:v>0.30637399999999998</c:v>
                </c:pt>
                <c:pt idx="30961">
                  <c:v>0.31357800000000002</c:v>
                </c:pt>
                <c:pt idx="30962">
                  <c:v>0.31269999999999998</c:v>
                </c:pt>
                <c:pt idx="30963">
                  <c:v>0.30761300000000003</c:v>
                </c:pt>
                <c:pt idx="30964">
                  <c:v>0.30698399999999998</c:v>
                </c:pt>
                <c:pt idx="30965">
                  <c:v>0.30763200000000002</c:v>
                </c:pt>
                <c:pt idx="30966">
                  <c:v>0.31112699999999999</c:v>
                </c:pt>
                <c:pt idx="30967">
                  <c:v>0.29930899999999999</c:v>
                </c:pt>
                <c:pt idx="30968">
                  <c:v>0.32065300000000002</c:v>
                </c:pt>
                <c:pt idx="30969">
                  <c:v>0.30679000000000001</c:v>
                </c:pt>
                <c:pt idx="30970">
                  <c:v>0.31534499999999999</c:v>
                </c:pt>
                <c:pt idx="30971">
                  <c:v>0.30176900000000001</c:v>
                </c:pt>
                <c:pt idx="30972">
                  <c:v>0.317583</c:v>
                </c:pt>
                <c:pt idx="30973">
                  <c:v>0.316195</c:v>
                </c:pt>
                <c:pt idx="30974">
                  <c:v>0.313328</c:v>
                </c:pt>
                <c:pt idx="30975">
                  <c:v>0.31602000000000002</c:v>
                </c:pt>
                <c:pt idx="30976">
                  <c:v>0.30448799999999998</c:v>
                </c:pt>
                <c:pt idx="30977">
                  <c:v>0.30666100000000002</c:v>
                </c:pt>
                <c:pt idx="30978">
                  <c:v>0.30663299999999999</c:v>
                </c:pt>
                <c:pt idx="30979">
                  <c:v>0.29487000000000002</c:v>
                </c:pt>
                <c:pt idx="30980">
                  <c:v>0.30904700000000002</c:v>
                </c:pt>
                <c:pt idx="30981">
                  <c:v>0.29810599999999998</c:v>
                </c:pt>
                <c:pt idx="30982">
                  <c:v>0.31025799999999998</c:v>
                </c:pt>
                <c:pt idx="30983">
                  <c:v>0.31004500000000002</c:v>
                </c:pt>
                <c:pt idx="30984">
                  <c:v>0.31244100000000002</c:v>
                </c:pt>
                <c:pt idx="30985">
                  <c:v>0.30887999999999999</c:v>
                </c:pt>
                <c:pt idx="30986">
                  <c:v>0.30848300000000001</c:v>
                </c:pt>
                <c:pt idx="30987">
                  <c:v>0.31126599999999999</c:v>
                </c:pt>
                <c:pt idx="30988">
                  <c:v>0.31726799999999999</c:v>
                </c:pt>
                <c:pt idx="30989">
                  <c:v>0.31733299999999998</c:v>
                </c:pt>
                <c:pt idx="30990">
                  <c:v>0.31428099999999998</c:v>
                </c:pt>
                <c:pt idx="30991">
                  <c:v>0.31072100000000002</c:v>
                </c:pt>
                <c:pt idx="30992">
                  <c:v>0.31356899999999999</c:v>
                </c:pt>
                <c:pt idx="30993">
                  <c:v>0.31214500000000001</c:v>
                </c:pt>
                <c:pt idx="30994">
                  <c:v>0.310693</c:v>
                </c:pt>
                <c:pt idx="30995">
                  <c:v>0.29831000000000002</c:v>
                </c:pt>
                <c:pt idx="30996">
                  <c:v>0.32421299999999997</c:v>
                </c:pt>
                <c:pt idx="30997">
                  <c:v>0.30872300000000003</c:v>
                </c:pt>
                <c:pt idx="30998">
                  <c:v>0.30784400000000001</c:v>
                </c:pt>
                <c:pt idx="30999">
                  <c:v>0.30864900000000001</c:v>
                </c:pt>
                <c:pt idx="31000">
                  <c:v>0.30595800000000001</c:v>
                </c:pt>
                <c:pt idx="31001">
                  <c:v>0.32263199999999997</c:v>
                </c:pt>
                <c:pt idx="31002">
                  <c:v>0.29503600000000002</c:v>
                </c:pt>
                <c:pt idx="31003">
                  <c:v>0.31750899999999999</c:v>
                </c:pt>
                <c:pt idx="31004">
                  <c:v>0.31247799999999998</c:v>
                </c:pt>
                <c:pt idx="31005">
                  <c:v>0.31014700000000001</c:v>
                </c:pt>
                <c:pt idx="31006">
                  <c:v>0.313218</c:v>
                </c:pt>
                <c:pt idx="31007">
                  <c:v>0.319913</c:v>
                </c:pt>
                <c:pt idx="31008">
                  <c:v>0.31082199999999999</c:v>
                </c:pt>
                <c:pt idx="31009">
                  <c:v>0.30901899999999999</c:v>
                </c:pt>
                <c:pt idx="31010">
                  <c:v>0.31032300000000002</c:v>
                </c:pt>
                <c:pt idx="31011">
                  <c:v>0.31454900000000002</c:v>
                </c:pt>
                <c:pt idx="31012">
                  <c:v>0.31122</c:v>
                </c:pt>
                <c:pt idx="31013">
                  <c:v>0.31094300000000002</c:v>
                </c:pt>
                <c:pt idx="31014">
                  <c:v>0.31150699999999998</c:v>
                </c:pt>
                <c:pt idx="31015">
                  <c:v>0.31762000000000001</c:v>
                </c:pt>
                <c:pt idx="31016">
                  <c:v>0.31319000000000002</c:v>
                </c:pt>
                <c:pt idx="31017">
                  <c:v>0.31057299999999999</c:v>
                </c:pt>
                <c:pt idx="31018">
                  <c:v>0.30956499999999998</c:v>
                </c:pt>
                <c:pt idx="31019">
                  <c:v>0.31710199999999999</c:v>
                </c:pt>
                <c:pt idx="31020">
                  <c:v>0.31273699999999999</c:v>
                </c:pt>
                <c:pt idx="31021">
                  <c:v>0.30661500000000003</c:v>
                </c:pt>
                <c:pt idx="31022">
                  <c:v>0.30377500000000002</c:v>
                </c:pt>
                <c:pt idx="31023">
                  <c:v>0.31560300000000002</c:v>
                </c:pt>
                <c:pt idx="31024">
                  <c:v>0.31239400000000001</c:v>
                </c:pt>
                <c:pt idx="31025">
                  <c:v>0.31189499999999998</c:v>
                </c:pt>
                <c:pt idx="31026">
                  <c:v>0.30458000000000002</c:v>
                </c:pt>
                <c:pt idx="31027">
                  <c:v>0.30860300000000002</c:v>
                </c:pt>
                <c:pt idx="31028">
                  <c:v>0.31592700000000001</c:v>
                </c:pt>
                <c:pt idx="31029">
                  <c:v>0.313365</c:v>
                </c:pt>
                <c:pt idx="31030">
                  <c:v>0.30468200000000001</c:v>
                </c:pt>
                <c:pt idx="31031">
                  <c:v>0.31865500000000002</c:v>
                </c:pt>
                <c:pt idx="31032">
                  <c:v>0.29868</c:v>
                </c:pt>
                <c:pt idx="31033">
                  <c:v>0.31351299999999999</c:v>
                </c:pt>
                <c:pt idx="31034">
                  <c:v>0.31081300000000001</c:v>
                </c:pt>
                <c:pt idx="31035">
                  <c:v>0.31215399999999999</c:v>
                </c:pt>
                <c:pt idx="31036">
                  <c:v>0.315973</c:v>
                </c:pt>
                <c:pt idx="31037">
                  <c:v>0.29724600000000001</c:v>
                </c:pt>
                <c:pt idx="31038">
                  <c:v>0.31203399999999998</c:v>
                </c:pt>
                <c:pt idx="31039">
                  <c:v>0.30896299999999999</c:v>
                </c:pt>
                <c:pt idx="31040">
                  <c:v>0.31747199999999998</c:v>
                </c:pt>
                <c:pt idx="31041">
                  <c:v>0.32123499999999999</c:v>
                </c:pt>
                <c:pt idx="31042">
                  <c:v>0.30548599999999998</c:v>
                </c:pt>
                <c:pt idx="31043">
                  <c:v>0.30328500000000003</c:v>
                </c:pt>
                <c:pt idx="31044">
                  <c:v>0.30377500000000002</c:v>
                </c:pt>
                <c:pt idx="31045">
                  <c:v>0.30688300000000002</c:v>
                </c:pt>
                <c:pt idx="31046">
                  <c:v>0.31838699999999998</c:v>
                </c:pt>
                <c:pt idx="31047">
                  <c:v>0.308529</c:v>
                </c:pt>
                <c:pt idx="31048">
                  <c:v>0.30359000000000003</c:v>
                </c:pt>
                <c:pt idx="31049">
                  <c:v>0.31288500000000002</c:v>
                </c:pt>
                <c:pt idx="31050">
                  <c:v>0.30932399999999999</c:v>
                </c:pt>
                <c:pt idx="31051">
                  <c:v>0.30404399999999998</c:v>
                </c:pt>
                <c:pt idx="31052">
                  <c:v>0.30789100000000003</c:v>
                </c:pt>
                <c:pt idx="31053">
                  <c:v>0.30618899999999999</c:v>
                </c:pt>
                <c:pt idx="31054">
                  <c:v>0.31034099999999998</c:v>
                </c:pt>
                <c:pt idx="31055">
                  <c:v>0.306226</c:v>
                </c:pt>
                <c:pt idx="31056">
                  <c:v>0.31260700000000002</c:v>
                </c:pt>
                <c:pt idx="31057">
                  <c:v>0.31784099999999998</c:v>
                </c:pt>
                <c:pt idx="31058">
                  <c:v>0.31066500000000002</c:v>
                </c:pt>
                <c:pt idx="31059">
                  <c:v>0.31288500000000002</c:v>
                </c:pt>
                <c:pt idx="31060">
                  <c:v>0.30470900000000001</c:v>
                </c:pt>
                <c:pt idx="31061">
                  <c:v>0.30968499999999999</c:v>
                </c:pt>
                <c:pt idx="31062">
                  <c:v>0.31698100000000001</c:v>
                </c:pt>
                <c:pt idx="31063">
                  <c:v>0.31022100000000002</c:v>
                </c:pt>
                <c:pt idx="31064">
                  <c:v>0.31278299999999998</c:v>
                </c:pt>
                <c:pt idx="31065">
                  <c:v>0.30753000000000003</c:v>
                </c:pt>
                <c:pt idx="31066">
                  <c:v>0.31010100000000002</c:v>
                </c:pt>
                <c:pt idx="31067">
                  <c:v>0.31441000000000002</c:v>
                </c:pt>
                <c:pt idx="31068">
                  <c:v>0.30485699999999999</c:v>
                </c:pt>
                <c:pt idx="31069">
                  <c:v>0.30771500000000002</c:v>
                </c:pt>
                <c:pt idx="31070">
                  <c:v>0.29528599999999999</c:v>
                </c:pt>
                <c:pt idx="31071">
                  <c:v>0.29709799999999997</c:v>
                </c:pt>
                <c:pt idx="31072">
                  <c:v>0.31082199999999999</c:v>
                </c:pt>
                <c:pt idx="31073">
                  <c:v>0.31031399999999998</c:v>
                </c:pt>
                <c:pt idx="31074">
                  <c:v>0.32241900000000001</c:v>
                </c:pt>
                <c:pt idx="31075">
                  <c:v>0.30142600000000003</c:v>
                </c:pt>
                <c:pt idx="31076">
                  <c:v>0.31287500000000001</c:v>
                </c:pt>
                <c:pt idx="31077">
                  <c:v>0.30366399999999999</c:v>
                </c:pt>
                <c:pt idx="31078">
                  <c:v>0.31609399999999999</c:v>
                </c:pt>
                <c:pt idx="31079">
                  <c:v>0.31808199999999998</c:v>
                </c:pt>
                <c:pt idx="31080">
                  <c:v>0.30911100000000002</c:v>
                </c:pt>
                <c:pt idx="31081">
                  <c:v>0.30118600000000001</c:v>
                </c:pt>
                <c:pt idx="31082">
                  <c:v>0.31078499999999998</c:v>
                </c:pt>
                <c:pt idx="31083">
                  <c:v>0.30859399999999998</c:v>
                </c:pt>
                <c:pt idx="31084">
                  <c:v>0.30384</c:v>
                </c:pt>
                <c:pt idx="31085">
                  <c:v>0.31363400000000002</c:v>
                </c:pt>
                <c:pt idx="31086">
                  <c:v>0.30113099999999998</c:v>
                </c:pt>
                <c:pt idx="31087">
                  <c:v>0.31604700000000002</c:v>
                </c:pt>
                <c:pt idx="31088">
                  <c:v>0.30541200000000002</c:v>
                </c:pt>
                <c:pt idx="31089">
                  <c:v>0.31356899999999999</c:v>
                </c:pt>
                <c:pt idx="31090">
                  <c:v>0.30736400000000003</c:v>
                </c:pt>
                <c:pt idx="31091">
                  <c:v>0.31061</c:v>
                </c:pt>
                <c:pt idx="31092">
                  <c:v>0.30853799999999998</c:v>
                </c:pt>
                <c:pt idx="31093">
                  <c:v>0.30821399999999999</c:v>
                </c:pt>
                <c:pt idx="31094">
                  <c:v>0.31587199999999999</c:v>
                </c:pt>
                <c:pt idx="31095">
                  <c:v>0.30945400000000001</c:v>
                </c:pt>
                <c:pt idx="31096">
                  <c:v>0.31925599999999998</c:v>
                </c:pt>
                <c:pt idx="31097">
                  <c:v>0.30915799999999999</c:v>
                </c:pt>
                <c:pt idx="31098">
                  <c:v>0.30593900000000002</c:v>
                </c:pt>
                <c:pt idx="31099">
                  <c:v>0.31585299999999999</c:v>
                </c:pt>
                <c:pt idx="31100">
                  <c:v>0.30721599999999999</c:v>
                </c:pt>
                <c:pt idx="31101">
                  <c:v>0.31637100000000001</c:v>
                </c:pt>
                <c:pt idx="31102">
                  <c:v>0.312274</c:v>
                </c:pt>
                <c:pt idx="31103">
                  <c:v>0.30625400000000003</c:v>
                </c:pt>
                <c:pt idx="31104">
                  <c:v>0.315021</c:v>
                </c:pt>
                <c:pt idx="31105">
                  <c:v>0.31310700000000002</c:v>
                </c:pt>
                <c:pt idx="31106">
                  <c:v>0.30536600000000003</c:v>
                </c:pt>
                <c:pt idx="31107">
                  <c:v>0.31896000000000002</c:v>
                </c:pt>
                <c:pt idx="31108">
                  <c:v>0.30327599999999999</c:v>
                </c:pt>
                <c:pt idx="31109">
                  <c:v>0.31216300000000002</c:v>
                </c:pt>
                <c:pt idx="31110">
                  <c:v>0.31242199999999998</c:v>
                </c:pt>
                <c:pt idx="31111">
                  <c:v>0.31796200000000002</c:v>
                </c:pt>
                <c:pt idx="31112">
                  <c:v>0.30584699999999998</c:v>
                </c:pt>
                <c:pt idx="31113">
                  <c:v>0.31003599999999998</c:v>
                </c:pt>
                <c:pt idx="31114">
                  <c:v>0.31753599999999998</c:v>
                </c:pt>
                <c:pt idx="31115">
                  <c:v>0.31281999999999999</c:v>
                </c:pt>
                <c:pt idx="31116">
                  <c:v>0.31106299999999998</c:v>
                </c:pt>
                <c:pt idx="31117">
                  <c:v>0.301149</c:v>
                </c:pt>
                <c:pt idx="31118">
                  <c:v>0.31074800000000002</c:v>
                </c:pt>
                <c:pt idx="31119">
                  <c:v>0.31153399999999998</c:v>
                </c:pt>
                <c:pt idx="31120">
                  <c:v>0.31107200000000002</c:v>
                </c:pt>
                <c:pt idx="31121">
                  <c:v>0.308168</c:v>
                </c:pt>
                <c:pt idx="31122">
                  <c:v>0.31270900000000001</c:v>
                </c:pt>
                <c:pt idx="31123">
                  <c:v>0.30704900000000002</c:v>
                </c:pt>
                <c:pt idx="31124">
                  <c:v>0.30729899999999999</c:v>
                </c:pt>
                <c:pt idx="31125">
                  <c:v>0.30465399999999998</c:v>
                </c:pt>
                <c:pt idx="31126">
                  <c:v>0.30559700000000001</c:v>
                </c:pt>
                <c:pt idx="31127">
                  <c:v>0.31577</c:v>
                </c:pt>
                <c:pt idx="31128">
                  <c:v>0.29953999999999997</c:v>
                </c:pt>
                <c:pt idx="31129">
                  <c:v>0.31126599999999999</c:v>
                </c:pt>
                <c:pt idx="31130">
                  <c:v>0.308973</c:v>
                </c:pt>
                <c:pt idx="31131">
                  <c:v>0.31064700000000001</c:v>
                </c:pt>
                <c:pt idx="31132">
                  <c:v>0.30778899999999998</c:v>
                </c:pt>
                <c:pt idx="31133">
                  <c:v>0.32023699999999999</c:v>
                </c:pt>
                <c:pt idx="31134">
                  <c:v>0.31420700000000001</c:v>
                </c:pt>
                <c:pt idx="31135">
                  <c:v>0.30359000000000003</c:v>
                </c:pt>
                <c:pt idx="31136">
                  <c:v>0.30981399999999998</c:v>
                </c:pt>
                <c:pt idx="31137">
                  <c:v>0.319691</c:v>
                </c:pt>
                <c:pt idx="31138">
                  <c:v>0.30779800000000002</c:v>
                </c:pt>
                <c:pt idx="31139">
                  <c:v>0.31248700000000001</c:v>
                </c:pt>
                <c:pt idx="31140">
                  <c:v>0.315751</c:v>
                </c:pt>
                <c:pt idx="31141">
                  <c:v>0.30373800000000001</c:v>
                </c:pt>
                <c:pt idx="31142">
                  <c:v>0.31081300000000001</c:v>
                </c:pt>
                <c:pt idx="31143">
                  <c:v>0.31117400000000001</c:v>
                </c:pt>
                <c:pt idx="31144">
                  <c:v>0.31170100000000001</c:v>
                </c:pt>
                <c:pt idx="31145">
                  <c:v>0.30607800000000002</c:v>
                </c:pt>
                <c:pt idx="31146">
                  <c:v>0.30115799999999998</c:v>
                </c:pt>
                <c:pt idx="31147">
                  <c:v>0.30870500000000001</c:v>
                </c:pt>
                <c:pt idx="31148">
                  <c:v>0.31088700000000002</c:v>
                </c:pt>
                <c:pt idx="31149">
                  <c:v>0.30729899999999999</c:v>
                </c:pt>
                <c:pt idx="31150">
                  <c:v>0.30152800000000002</c:v>
                </c:pt>
                <c:pt idx="31151">
                  <c:v>0.310193</c:v>
                </c:pt>
                <c:pt idx="31152">
                  <c:v>0.31345800000000001</c:v>
                </c:pt>
                <c:pt idx="31153">
                  <c:v>0.30581000000000003</c:v>
                </c:pt>
                <c:pt idx="31154">
                  <c:v>0.308917</c:v>
                </c:pt>
                <c:pt idx="31155">
                  <c:v>0.30409900000000001</c:v>
                </c:pt>
                <c:pt idx="31156">
                  <c:v>0.31598300000000001</c:v>
                </c:pt>
                <c:pt idx="31157">
                  <c:v>0.31411499999999998</c:v>
                </c:pt>
                <c:pt idx="31158">
                  <c:v>0.321023</c:v>
                </c:pt>
                <c:pt idx="31159">
                  <c:v>0.31140499999999999</c:v>
                </c:pt>
                <c:pt idx="31160">
                  <c:v>0.31314399999999998</c:v>
                </c:pt>
                <c:pt idx="31161">
                  <c:v>0.30581900000000001</c:v>
                </c:pt>
                <c:pt idx="31162">
                  <c:v>0.308473</c:v>
                </c:pt>
                <c:pt idx="31163">
                  <c:v>0.30978699999999998</c:v>
                </c:pt>
                <c:pt idx="31164">
                  <c:v>0.30967600000000001</c:v>
                </c:pt>
                <c:pt idx="31165">
                  <c:v>0.30311900000000003</c:v>
                </c:pt>
                <c:pt idx="31166">
                  <c:v>0.30237900000000001</c:v>
                </c:pt>
                <c:pt idx="31167">
                  <c:v>0.303674</c:v>
                </c:pt>
                <c:pt idx="31168">
                  <c:v>0.31147000000000002</c:v>
                </c:pt>
                <c:pt idx="31169">
                  <c:v>0.305782</c:v>
                </c:pt>
                <c:pt idx="31170">
                  <c:v>0.31123800000000001</c:v>
                </c:pt>
                <c:pt idx="31171">
                  <c:v>0.30784400000000001</c:v>
                </c:pt>
                <c:pt idx="31172">
                  <c:v>0.31106299999999998</c:v>
                </c:pt>
                <c:pt idx="31173">
                  <c:v>0.30333199999999999</c:v>
                </c:pt>
                <c:pt idx="31174">
                  <c:v>0.30726199999999998</c:v>
                </c:pt>
                <c:pt idx="31175">
                  <c:v>0.30928699999999998</c:v>
                </c:pt>
                <c:pt idx="31176">
                  <c:v>0.31407800000000002</c:v>
                </c:pt>
                <c:pt idx="31177">
                  <c:v>0.31171900000000002</c:v>
                </c:pt>
                <c:pt idx="31178">
                  <c:v>0.31139600000000001</c:v>
                </c:pt>
                <c:pt idx="31179">
                  <c:v>0.30549599999999999</c:v>
                </c:pt>
                <c:pt idx="31180">
                  <c:v>0.30721599999999999</c:v>
                </c:pt>
                <c:pt idx="31181">
                  <c:v>0.30562499999999998</c:v>
                </c:pt>
                <c:pt idx="31182">
                  <c:v>0.30937999999999999</c:v>
                </c:pt>
                <c:pt idx="31183">
                  <c:v>0.31025799999999998</c:v>
                </c:pt>
                <c:pt idx="31184">
                  <c:v>0.313967</c:v>
                </c:pt>
                <c:pt idx="31185">
                  <c:v>0.30690099999999998</c:v>
                </c:pt>
                <c:pt idx="31186">
                  <c:v>0.31559399999999999</c:v>
                </c:pt>
                <c:pt idx="31187">
                  <c:v>0.30672500000000003</c:v>
                </c:pt>
                <c:pt idx="31188">
                  <c:v>0.30453400000000003</c:v>
                </c:pt>
                <c:pt idx="31189">
                  <c:v>0.31556600000000001</c:v>
                </c:pt>
                <c:pt idx="31190">
                  <c:v>0.31987599999999999</c:v>
                </c:pt>
                <c:pt idx="31191">
                  <c:v>0.30453400000000003</c:v>
                </c:pt>
                <c:pt idx="31192">
                  <c:v>0.31125700000000001</c:v>
                </c:pt>
                <c:pt idx="31193">
                  <c:v>0.30717899999999998</c:v>
                </c:pt>
                <c:pt idx="31194">
                  <c:v>0.30915799999999999</c:v>
                </c:pt>
                <c:pt idx="31195">
                  <c:v>0.30953700000000001</c:v>
                </c:pt>
                <c:pt idx="31196">
                  <c:v>0.31454900000000002</c:v>
                </c:pt>
                <c:pt idx="31197">
                  <c:v>0.308612</c:v>
                </c:pt>
                <c:pt idx="31198">
                  <c:v>0.30438599999999999</c:v>
                </c:pt>
                <c:pt idx="31199">
                  <c:v>0.31143300000000002</c:v>
                </c:pt>
                <c:pt idx="31200">
                  <c:v>0.30302600000000002</c:v>
                </c:pt>
                <c:pt idx="31201">
                  <c:v>0.29829099999999997</c:v>
                </c:pt>
                <c:pt idx="31202">
                  <c:v>0.30396000000000001</c:v>
                </c:pt>
                <c:pt idx="31203">
                  <c:v>0.31370799999999999</c:v>
                </c:pt>
                <c:pt idx="31204">
                  <c:v>0.31006400000000001</c:v>
                </c:pt>
                <c:pt idx="31205">
                  <c:v>0.30806600000000001</c:v>
                </c:pt>
                <c:pt idx="31206">
                  <c:v>0.30707699999999999</c:v>
                </c:pt>
                <c:pt idx="31207">
                  <c:v>0.30716900000000003</c:v>
                </c:pt>
                <c:pt idx="31208">
                  <c:v>0.30506100000000003</c:v>
                </c:pt>
                <c:pt idx="31209">
                  <c:v>0.302564</c:v>
                </c:pt>
                <c:pt idx="31210">
                  <c:v>0.30912099999999998</c:v>
                </c:pt>
                <c:pt idx="31211">
                  <c:v>0.31222800000000001</c:v>
                </c:pt>
                <c:pt idx="31212">
                  <c:v>0.30286000000000002</c:v>
                </c:pt>
                <c:pt idx="31213">
                  <c:v>0.30930600000000003</c:v>
                </c:pt>
                <c:pt idx="31214">
                  <c:v>0.303008</c:v>
                </c:pt>
                <c:pt idx="31215">
                  <c:v>0.30126900000000001</c:v>
                </c:pt>
                <c:pt idx="31216">
                  <c:v>0.315382</c:v>
                </c:pt>
                <c:pt idx="31217">
                  <c:v>0.311137</c:v>
                </c:pt>
                <c:pt idx="31218">
                  <c:v>0.30932399999999999</c:v>
                </c:pt>
                <c:pt idx="31219">
                  <c:v>0.29781099999999999</c:v>
                </c:pt>
                <c:pt idx="31220">
                  <c:v>0.31345800000000001</c:v>
                </c:pt>
                <c:pt idx="31221">
                  <c:v>0.31917299999999998</c:v>
                </c:pt>
                <c:pt idx="31222">
                  <c:v>0.30565300000000001</c:v>
                </c:pt>
                <c:pt idx="31223">
                  <c:v>0.30712299999999998</c:v>
                </c:pt>
                <c:pt idx="31224">
                  <c:v>0.31906200000000001</c:v>
                </c:pt>
                <c:pt idx="31225">
                  <c:v>0.30488500000000002</c:v>
                </c:pt>
                <c:pt idx="31226">
                  <c:v>0.31288500000000002</c:v>
                </c:pt>
                <c:pt idx="31227">
                  <c:v>0.304728</c:v>
                </c:pt>
                <c:pt idx="31228">
                  <c:v>0.313467</c:v>
                </c:pt>
                <c:pt idx="31229">
                  <c:v>0.30692900000000001</c:v>
                </c:pt>
                <c:pt idx="31230">
                  <c:v>0.31607499999999999</c:v>
                </c:pt>
                <c:pt idx="31231">
                  <c:v>0.310471</c:v>
                </c:pt>
                <c:pt idx="31232">
                  <c:v>0.307946</c:v>
                </c:pt>
                <c:pt idx="31233">
                  <c:v>0.30898199999999998</c:v>
                </c:pt>
                <c:pt idx="31234">
                  <c:v>0.30557899999999999</c:v>
                </c:pt>
                <c:pt idx="31235">
                  <c:v>0.30598599999999998</c:v>
                </c:pt>
                <c:pt idx="31236">
                  <c:v>0.298541</c:v>
                </c:pt>
                <c:pt idx="31237">
                  <c:v>0.30702099999999999</c:v>
                </c:pt>
                <c:pt idx="31238">
                  <c:v>0.30998100000000001</c:v>
                </c:pt>
                <c:pt idx="31239">
                  <c:v>0.307641</c:v>
                </c:pt>
                <c:pt idx="31240">
                  <c:v>0.30230499999999999</c:v>
                </c:pt>
                <c:pt idx="31241">
                  <c:v>0.311886</c:v>
                </c:pt>
                <c:pt idx="31242">
                  <c:v>0.29812499999999997</c:v>
                </c:pt>
                <c:pt idx="31243">
                  <c:v>0.30500500000000003</c:v>
                </c:pt>
                <c:pt idx="31244">
                  <c:v>0.31274600000000002</c:v>
                </c:pt>
                <c:pt idx="31245">
                  <c:v>0.31362400000000001</c:v>
                </c:pt>
                <c:pt idx="31246">
                  <c:v>0.30016900000000002</c:v>
                </c:pt>
                <c:pt idx="31247">
                  <c:v>0.312838</c:v>
                </c:pt>
                <c:pt idx="31248">
                  <c:v>0.30801099999999998</c:v>
                </c:pt>
                <c:pt idx="31249">
                  <c:v>0.31216300000000002</c:v>
                </c:pt>
                <c:pt idx="31250">
                  <c:v>0.30422900000000003</c:v>
                </c:pt>
                <c:pt idx="31251">
                  <c:v>0.29489700000000002</c:v>
                </c:pt>
                <c:pt idx="31252">
                  <c:v>0.304645</c:v>
                </c:pt>
                <c:pt idx="31253">
                  <c:v>0.30420999999999998</c:v>
                </c:pt>
                <c:pt idx="31254">
                  <c:v>0.30327599999999999</c:v>
                </c:pt>
                <c:pt idx="31255">
                  <c:v>0.30257299999999998</c:v>
                </c:pt>
                <c:pt idx="31256">
                  <c:v>0.304672</c:v>
                </c:pt>
                <c:pt idx="31257">
                  <c:v>0.30132500000000001</c:v>
                </c:pt>
                <c:pt idx="31258">
                  <c:v>0.31154399999999999</c:v>
                </c:pt>
                <c:pt idx="31259">
                  <c:v>0.30838100000000002</c:v>
                </c:pt>
                <c:pt idx="31260">
                  <c:v>0.30164800000000003</c:v>
                </c:pt>
                <c:pt idx="31261">
                  <c:v>0.307502</c:v>
                </c:pt>
                <c:pt idx="31262">
                  <c:v>0.31093300000000001</c:v>
                </c:pt>
                <c:pt idx="31263">
                  <c:v>0.31284800000000001</c:v>
                </c:pt>
                <c:pt idx="31264">
                  <c:v>0.305311</c:v>
                </c:pt>
                <c:pt idx="31265">
                  <c:v>0.29440699999999997</c:v>
                </c:pt>
                <c:pt idx="31266">
                  <c:v>0.31937700000000002</c:v>
                </c:pt>
                <c:pt idx="31267">
                  <c:v>0.30439500000000003</c:v>
                </c:pt>
                <c:pt idx="31268">
                  <c:v>0.31169200000000002</c:v>
                </c:pt>
                <c:pt idx="31269">
                  <c:v>0.30616100000000002</c:v>
                </c:pt>
                <c:pt idx="31270">
                  <c:v>0.30407099999999998</c:v>
                </c:pt>
                <c:pt idx="31271">
                  <c:v>0.313218</c:v>
                </c:pt>
                <c:pt idx="31272">
                  <c:v>0.30642999999999998</c:v>
                </c:pt>
                <c:pt idx="31273">
                  <c:v>0.30166700000000002</c:v>
                </c:pt>
                <c:pt idx="31274">
                  <c:v>0.31359700000000001</c:v>
                </c:pt>
                <c:pt idx="31275">
                  <c:v>0.30254500000000001</c:v>
                </c:pt>
                <c:pt idx="31276">
                  <c:v>0.29913299999999998</c:v>
                </c:pt>
                <c:pt idx="31277">
                  <c:v>0.29723699999999997</c:v>
                </c:pt>
                <c:pt idx="31278">
                  <c:v>0.29670099999999999</c:v>
                </c:pt>
                <c:pt idx="31279">
                  <c:v>0.30975900000000001</c:v>
                </c:pt>
                <c:pt idx="31280">
                  <c:v>0.30075099999999999</c:v>
                </c:pt>
                <c:pt idx="31281">
                  <c:v>0.30405300000000002</c:v>
                </c:pt>
                <c:pt idx="31282">
                  <c:v>0.30018699999999998</c:v>
                </c:pt>
                <c:pt idx="31283">
                  <c:v>0.31699100000000002</c:v>
                </c:pt>
                <c:pt idx="31284">
                  <c:v>0.30948100000000001</c:v>
                </c:pt>
                <c:pt idx="31285">
                  <c:v>0.31375399999999998</c:v>
                </c:pt>
                <c:pt idx="31286">
                  <c:v>0.30479299999999998</c:v>
                </c:pt>
                <c:pt idx="31287">
                  <c:v>0.30459799999999998</c:v>
                </c:pt>
                <c:pt idx="31288">
                  <c:v>0.30020599999999997</c:v>
                </c:pt>
                <c:pt idx="31289">
                  <c:v>0.30874200000000002</c:v>
                </c:pt>
                <c:pt idx="31290">
                  <c:v>0.30144500000000002</c:v>
                </c:pt>
                <c:pt idx="31291">
                  <c:v>0.30422900000000003</c:v>
                </c:pt>
                <c:pt idx="31292">
                  <c:v>0.30562499999999998</c:v>
                </c:pt>
                <c:pt idx="31293">
                  <c:v>0.30052899999999999</c:v>
                </c:pt>
                <c:pt idx="31294">
                  <c:v>0.30736400000000003</c:v>
                </c:pt>
                <c:pt idx="31295">
                  <c:v>0.30237900000000001</c:v>
                </c:pt>
                <c:pt idx="31296">
                  <c:v>0.307502</c:v>
                </c:pt>
                <c:pt idx="31297">
                  <c:v>0.29551699999999997</c:v>
                </c:pt>
                <c:pt idx="31298">
                  <c:v>0.30568000000000001</c:v>
                </c:pt>
                <c:pt idx="31299">
                  <c:v>0.29706100000000002</c:v>
                </c:pt>
                <c:pt idx="31300">
                  <c:v>0.301732</c:v>
                </c:pt>
                <c:pt idx="31301">
                  <c:v>0.31604700000000002</c:v>
                </c:pt>
                <c:pt idx="31302">
                  <c:v>0.30835299999999999</c:v>
                </c:pt>
                <c:pt idx="31303">
                  <c:v>0.30102899999999999</c:v>
                </c:pt>
                <c:pt idx="31304">
                  <c:v>0.30514400000000003</c:v>
                </c:pt>
                <c:pt idx="31305">
                  <c:v>0.30280400000000002</c:v>
                </c:pt>
                <c:pt idx="31306">
                  <c:v>0.31208000000000002</c:v>
                </c:pt>
                <c:pt idx="31307">
                  <c:v>0.31059999999999999</c:v>
                </c:pt>
                <c:pt idx="31308">
                  <c:v>0.30352600000000002</c:v>
                </c:pt>
                <c:pt idx="31309">
                  <c:v>0.29963200000000001</c:v>
                </c:pt>
                <c:pt idx="31310">
                  <c:v>0.30395100000000003</c:v>
                </c:pt>
                <c:pt idx="31311">
                  <c:v>0.30624499999999999</c:v>
                </c:pt>
                <c:pt idx="31312">
                  <c:v>0.30761300000000003</c:v>
                </c:pt>
                <c:pt idx="31313">
                  <c:v>0.30223100000000003</c:v>
                </c:pt>
                <c:pt idx="31314">
                  <c:v>0.30682700000000002</c:v>
                </c:pt>
                <c:pt idx="31315">
                  <c:v>0.30834400000000001</c:v>
                </c:pt>
                <c:pt idx="31316">
                  <c:v>0.31102600000000002</c:v>
                </c:pt>
                <c:pt idx="31317">
                  <c:v>0.30959199999999998</c:v>
                </c:pt>
                <c:pt idx="31318">
                  <c:v>0.29270600000000002</c:v>
                </c:pt>
                <c:pt idx="31319">
                  <c:v>0.31438300000000002</c:v>
                </c:pt>
                <c:pt idx="31320">
                  <c:v>0.30569000000000002</c:v>
                </c:pt>
                <c:pt idx="31321">
                  <c:v>0.30369200000000002</c:v>
                </c:pt>
                <c:pt idx="31322">
                  <c:v>0.30778899999999998</c:v>
                </c:pt>
                <c:pt idx="31323">
                  <c:v>0.31067400000000001</c:v>
                </c:pt>
                <c:pt idx="31324">
                  <c:v>0.30344199999999999</c:v>
                </c:pt>
                <c:pt idx="31325">
                  <c:v>0.30085299999999998</c:v>
                </c:pt>
                <c:pt idx="31326">
                  <c:v>0.30432100000000001</c:v>
                </c:pt>
                <c:pt idx="31327">
                  <c:v>0.29742200000000002</c:v>
                </c:pt>
                <c:pt idx="31328">
                  <c:v>0.301371</c:v>
                </c:pt>
                <c:pt idx="31329">
                  <c:v>0.30672500000000003</c:v>
                </c:pt>
                <c:pt idx="31330">
                  <c:v>0.30434</c:v>
                </c:pt>
                <c:pt idx="31331">
                  <c:v>0.30975900000000001</c:v>
                </c:pt>
                <c:pt idx="31332">
                  <c:v>0.30085299999999998</c:v>
                </c:pt>
                <c:pt idx="31333">
                  <c:v>0.30458000000000002</c:v>
                </c:pt>
                <c:pt idx="31334">
                  <c:v>0.30139899999999997</c:v>
                </c:pt>
                <c:pt idx="31335">
                  <c:v>0.30796499999999999</c:v>
                </c:pt>
                <c:pt idx="31336">
                  <c:v>0.31142300000000001</c:v>
                </c:pt>
                <c:pt idx="31337">
                  <c:v>0.30187999999999998</c:v>
                </c:pt>
                <c:pt idx="31338">
                  <c:v>0.31380000000000002</c:v>
                </c:pt>
                <c:pt idx="31339">
                  <c:v>0.30364600000000003</c:v>
                </c:pt>
                <c:pt idx="31340">
                  <c:v>0.30358099999999999</c:v>
                </c:pt>
                <c:pt idx="31341">
                  <c:v>0.30524600000000002</c:v>
                </c:pt>
                <c:pt idx="31342">
                  <c:v>0.30710500000000002</c:v>
                </c:pt>
                <c:pt idx="31343">
                  <c:v>0.30267500000000003</c:v>
                </c:pt>
                <c:pt idx="31344">
                  <c:v>0.30512600000000001</c:v>
                </c:pt>
                <c:pt idx="31345">
                  <c:v>0.30692900000000001</c:v>
                </c:pt>
                <c:pt idx="31346">
                  <c:v>0.305921</c:v>
                </c:pt>
                <c:pt idx="31347">
                  <c:v>0.306753</c:v>
                </c:pt>
                <c:pt idx="31348">
                  <c:v>0.29778300000000002</c:v>
                </c:pt>
                <c:pt idx="31349">
                  <c:v>0.29967899999999997</c:v>
                </c:pt>
                <c:pt idx="31350">
                  <c:v>0.312616</c:v>
                </c:pt>
                <c:pt idx="31351">
                  <c:v>0.30913000000000002</c:v>
                </c:pt>
                <c:pt idx="31352">
                  <c:v>0.30470000000000003</c:v>
                </c:pt>
                <c:pt idx="31353">
                  <c:v>0.30321100000000001</c:v>
                </c:pt>
                <c:pt idx="31354">
                  <c:v>0.305172</c:v>
                </c:pt>
                <c:pt idx="31355">
                  <c:v>0.30526399999999998</c:v>
                </c:pt>
                <c:pt idx="31356">
                  <c:v>0.30591200000000002</c:v>
                </c:pt>
                <c:pt idx="31357">
                  <c:v>0.30415500000000001</c:v>
                </c:pt>
                <c:pt idx="31358">
                  <c:v>0.31051699999999999</c:v>
                </c:pt>
                <c:pt idx="31359">
                  <c:v>0.303701</c:v>
                </c:pt>
                <c:pt idx="31360">
                  <c:v>0.31373499999999999</c:v>
                </c:pt>
                <c:pt idx="31361">
                  <c:v>0.29992799999999997</c:v>
                </c:pt>
                <c:pt idx="31362">
                  <c:v>0.29875400000000002</c:v>
                </c:pt>
                <c:pt idx="31363">
                  <c:v>0.30245300000000003</c:v>
                </c:pt>
                <c:pt idx="31364">
                  <c:v>0.30676199999999998</c:v>
                </c:pt>
                <c:pt idx="31365">
                  <c:v>0.30532900000000002</c:v>
                </c:pt>
                <c:pt idx="31366">
                  <c:v>0.30790899999999999</c:v>
                </c:pt>
                <c:pt idx="31367">
                  <c:v>0.30873200000000001</c:v>
                </c:pt>
                <c:pt idx="31368">
                  <c:v>0.29696899999999998</c:v>
                </c:pt>
                <c:pt idx="31369">
                  <c:v>0.30889899999999998</c:v>
                </c:pt>
                <c:pt idx="31370">
                  <c:v>0.29705199999999998</c:v>
                </c:pt>
                <c:pt idx="31371">
                  <c:v>0.30643900000000002</c:v>
                </c:pt>
                <c:pt idx="31372">
                  <c:v>0.30429299999999998</c:v>
                </c:pt>
                <c:pt idx="31373">
                  <c:v>0.31727699999999998</c:v>
                </c:pt>
                <c:pt idx="31374">
                  <c:v>0.30581000000000003</c:v>
                </c:pt>
                <c:pt idx="31375">
                  <c:v>0.30720599999999998</c:v>
                </c:pt>
                <c:pt idx="31376">
                  <c:v>0.29708000000000001</c:v>
                </c:pt>
                <c:pt idx="31377">
                  <c:v>0.30548599999999998</c:v>
                </c:pt>
                <c:pt idx="31378">
                  <c:v>0.304672</c:v>
                </c:pt>
                <c:pt idx="31379">
                  <c:v>0.30585600000000002</c:v>
                </c:pt>
                <c:pt idx="31380">
                  <c:v>0.30661500000000003</c:v>
                </c:pt>
                <c:pt idx="31381">
                  <c:v>0.312616</c:v>
                </c:pt>
                <c:pt idx="31382">
                  <c:v>0.31132199999999999</c:v>
                </c:pt>
                <c:pt idx="31383">
                  <c:v>0.29851299999999997</c:v>
                </c:pt>
                <c:pt idx="31384">
                  <c:v>0.30340600000000001</c:v>
                </c:pt>
                <c:pt idx="31385">
                  <c:v>0.30908400000000003</c:v>
                </c:pt>
                <c:pt idx="31386">
                  <c:v>0.307031</c:v>
                </c:pt>
                <c:pt idx="31387">
                  <c:v>0.29032000000000002</c:v>
                </c:pt>
                <c:pt idx="31388">
                  <c:v>0.30702099999999999</c:v>
                </c:pt>
                <c:pt idx="31389">
                  <c:v>0.29686699999999999</c:v>
                </c:pt>
                <c:pt idx="31390">
                  <c:v>0.30753000000000003</c:v>
                </c:pt>
                <c:pt idx="31391">
                  <c:v>0.29211399999999998</c:v>
                </c:pt>
                <c:pt idx="31392">
                  <c:v>0.29335299999999997</c:v>
                </c:pt>
                <c:pt idx="31393">
                  <c:v>0.30952800000000003</c:v>
                </c:pt>
                <c:pt idx="31394">
                  <c:v>0.30841800000000003</c:v>
                </c:pt>
                <c:pt idx="31395">
                  <c:v>0.29964200000000002</c:v>
                </c:pt>
                <c:pt idx="31396">
                  <c:v>0.30335899999999999</c:v>
                </c:pt>
                <c:pt idx="31397">
                  <c:v>0.30407099999999998</c:v>
                </c:pt>
                <c:pt idx="31398">
                  <c:v>0.30606899999999998</c:v>
                </c:pt>
                <c:pt idx="31399">
                  <c:v>0.29592400000000002</c:v>
                </c:pt>
                <c:pt idx="31400">
                  <c:v>0.29622900000000002</c:v>
                </c:pt>
                <c:pt idx="31401">
                  <c:v>0.30879699999999999</c:v>
                </c:pt>
                <c:pt idx="31402">
                  <c:v>0.29839300000000002</c:v>
                </c:pt>
                <c:pt idx="31403">
                  <c:v>0.29522100000000001</c:v>
                </c:pt>
                <c:pt idx="31404">
                  <c:v>0.308168</c:v>
                </c:pt>
                <c:pt idx="31405">
                  <c:v>0.30401600000000001</c:v>
                </c:pt>
                <c:pt idx="31406">
                  <c:v>0.30094599999999999</c:v>
                </c:pt>
                <c:pt idx="31407">
                  <c:v>0.30962899999999999</c:v>
                </c:pt>
                <c:pt idx="31408">
                  <c:v>0.30723400000000001</c:v>
                </c:pt>
                <c:pt idx="31409">
                  <c:v>0.29936400000000002</c:v>
                </c:pt>
                <c:pt idx="31410">
                  <c:v>0.30112100000000003</c:v>
                </c:pt>
                <c:pt idx="31411">
                  <c:v>0.30403400000000003</c:v>
                </c:pt>
                <c:pt idx="31412">
                  <c:v>0.30230499999999999</c:v>
                </c:pt>
                <c:pt idx="31413">
                  <c:v>0.31472499999999998</c:v>
                </c:pt>
                <c:pt idx="31414">
                  <c:v>0.31348599999999999</c:v>
                </c:pt>
                <c:pt idx="31415">
                  <c:v>0.29998399999999997</c:v>
                </c:pt>
                <c:pt idx="31416">
                  <c:v>0.29964200000000002</c:v>
                </c:pt>
                <c:pt idx="31417">
                  <c:v>0.29265000000000002</c:v>
                </c:pt>
                <c:pt idx="31418">
                  <c:v>0.30052000000000001</c:v>
                </c:pt>
                <c:pt idx="31419">
                  <c:v>0.30091800000000002</c:v>
                </c:pt>
                <c:pt idx="31420">
                  <c:v>0.29105999999999999</c:v>
                </c:pt>
                <c:pt idx="31421">
                  <c:v>0.30562499999999998</c:v>
                </c:pt>
                <c:pt idx="31422">
                  <c:v>0.30670700000000001</c:v>
                </c:pt>
                <c:pt idx="31423">
                  <c:v>0.30840899999999999</c:v>
                </c:pt>
                <c:pt idx="31424">
                  <c:v>0.30868600000000002</c:v>
                </c:pt>
                <c:pt idx="31425">
                  <c:v>0.299568</c:v>
                </c:pt>
                <c:pt idx="31426">
                  <c:v>0.30964799999999998</c:v>
                </c:pt>
                <c:pt idx="31427">
                  <c:v>0.30474600000000002</c:v>
                </c:pt>
                <c:pt idx="31428">
                  <c:v>0.30740099999999998</c:v>
                </c:pt>
                <c:pt idx="31429">
                  <c:v>0.305172</c:v>
                </c:pt>
                <c:pt idx="31430">
                  <c:v>0.30227700000000002</c:v>
                </c:pt>
                <c:pt idx="31431">
                  <c:v>0.30423800000000001</c:v>
                </c:pt>
                <c:pt idx="31432">
                  <c:v>0.30751200000000001</c:v>
                </c:pt>
                <c:pt idx="31433">
                  <c:v>0.29917899999999997</c:v>
                </c:pt>
                <c:pt idx="31434">
                  <c:v>0.29855999999999999</c:v>
                </c:pt>
                <c:pt idx="31435">
                  <c:v>0.29413</c:v>
                </c:pt>
                <c:pt idx="31436">
                  <c:v>0.31126599999999999</c:v>
                </c:pt>
                <c:pt idx="31437">
                  <c:v>0.30860300000000002</c:v>
                </c:pt>
                <c:pt idx="31438">
                  <c:v>0.30465399999999998</c:v>
                </c:pt>
                <c:pt idx="31439">
                  <c:v>0.30765999999999999</c:v>
                </c:pt>
                <c:pt idx="31440">
                  <c:v>0.29052299999999998</c:v>
                </c:pt>
                <c:pt idx="31441">
                  <c:v>0.29677500000000001</c:v>
                </c:pt>
                <c:pt idx="31442">
                  <c:v>0.29321399999999997</c:v>
                </c:pt>
                <c:pt idx="31443">
                  <c:v>0.30206499999999997</c:v>
                </c:pt>
                <c:pt idx="31444">
                  <c:v>0.30174099999999998</c:v>
                </c:pt>
                <c:pt idx="31445">
                  <c:v>0.30838100000000002</c:v>
                </c:pt>
                <c:pt idx="31446">
                  <c:v>0.30990699999999999</c:v>
                </c:pt>
                <c:pt idx="31447">
                  <c:v>0.30305399999999999</c:v>
                </c:pt>
                <c:pt idx="31448">
                  <c:v>0.29775499999999999</c:v>
                </c:pt>
                <c:pt idx="31449">
                  <c:v>0.29774600000000001</c:v>
                </c:pt>
                <c:pt idx="31450">
                  <c:v>0.29990099999999997</c:v>
                </c:pt>
                <c:pt idx="31451">
                  <c:v>0.30698399999999998</c:v>
                </c:pt>
                <c:pt idx="31452">
                  <c:v>0.29708899999999999</c:v>
                </c:pt>
                <c:pt idx="31453">
                  <c:v>0.30296200000000001</c:v>
                </c:pt>
                <c:pt idx="31454">
                  <c:v>0.29834699999999997</c:v>
                </c:pt>
                <c:pt idx="31455">
                  <c:v>0.30454300000000001</c:v>
                </c:pt>
                <c:pt idx="31456">
                  <c:v>0.30959199999999998</c:v>
                </c:pt>
                <c:pt idx="31457">
                  <c:v>0.31335600000000002</c:v>
                </c:pt>
                <c:pt idx="31458">
                  <c:v>0.30126900000000001</c:v>
                </c:pt>
                <c:pt idx="31459">
                  <c:v>0.29742200000000002</c:v>
                </c:pt>
                <c:pt idx="31460">
                  <c:v>0.31230200000000002</c:v>
                </c:pt>
                <c:pt idx="31461">
                  <c:v>0.30721599999999999</c:v>
                </c:pt>
                <c:pt idx="31462">
                  <c:v>0.29253899999999999</c:v>
                </c:pt>
                <c:pt idx="31463">
                  <c:v>0.29982700000000001</c:v>
                </c:pt>
                <c:pt idx="31464">
                  <c:v>0.29633999999999999</c:v>
                </c:pt>
                <c:pt idx="31465">
                  <c:v>0.29694999999999999</c:v>
                </c:pt>
                <c:pt idx="31466">
                  <c:v>0.30798300000000001</c:v>
                </c:pt>
                <c:pt idx="31467">
                  <c:v>0.30233300000000002</c:v>
                </c:pt>
                <c:pt idx="31468">
                  <c:v>0.307253</c:v>
                </c:pt>
                <c:pt idx="31469">
                  <c:v>0.31124800000000002</c:v>
                </c:pt>
                <c:pt idx="31470">
                  <c:v>0.297209</c:v>
                </c:pt>
                <c:pt idx="31471">
                  <c:v>0.29505500000000001</c:v>
                </c:pt>
                <c:pt idx="31472">
                  <c:v>0.29927199999999998</c:v>
                </c:pt>
                <c:pt idx="31473">
                  <c:v>0.29947499999999999</c:v>
                </c:pt>
                <c:pt idx="31474">
                  <c:v>0.30446000000000001</c:v>
                </c:pt>
                <c:pt idx="31475">
                  <c:v>0.30391400000000002</c:v>
                </c:pt>
                <c:pt idx="31476">
                  <c:v>0.30283199999999999</c:v>
                </c:pt>
                <c:pt idx="31477">
                  <c:v>0.31408700000000001</c:v>
                </c:pt>
                <c:pt idx="31478">
                  <c:v>0.30051099999999997</c:v>
                </c:pt>
                <c:pt idx="31479">
                  <c:v>0.29656199999999999</c:v>
                </c:pt>
                <c:pt idx="31480">
                  <c:v>0.30759500000000001</c:v>
                </c:pt>
                <c:pt idx="31481">
                  <c:v>0.288248</c:v>
                </c:pt>
                <c:pt idx="31482">
                  <c:v>0.30240699999999998</c:v>
                </c:pt>
                <c:pt idx="31483">
                  <c:v>0.30526399999999998</c:v>
                </c:pt>
                <c:pt idx="31484">
                  <c:v>0.298902</c:v>
                </c:pt>
                <c:pt idx="31485">
                  <c:v>0.30157400000000001</c:v>
                </c:pt>
                <c:pt idx="31486">
                  <c:v>0.29805999999999999</c:v>
                </c:pt>
                <c:pt idx="31487">
                  <c:v>0.29345500000000002</c:v>
                </c:pt>
                <c:pt idx="31488">
                  <c:v>0.302481</c:v>
                </c:pt>
                <c:pt idx="31489">
                  <c:v>0.30202800000000002</c:v>
                </c:pt>
                <c:pt idx="31490">
                  <c:v>0.30932399999999999</c:v>
                </c:pt>
                <c:pt idx="31491">
                  <c:v>0.29653400000000002</c:v>
                </c:pt>
                <c:pt idx="31492">
                  <c:v>0.30202800000000002</c:v>
                </c:pt>
                <c:pt idx="31493">
                  <c:v>0.30253600000000003</c:v>
                </c:pt>
                <c:pt idx="31494">
                  <c:v>0.30453400000000003</c:v>
                </c:pt>
                <c:pt idx="31495">
                  <c:v>0.30126900000000001</c:v>
                </c:pt>
                <c:pt idx="31496">
                  <c:v>0.29069899999999999</c:v>
                </c:pt>
                <c:pt idx="31497">
                  <c:v>0.29536000000000001</c:v>
                </c:pt>
                <c:pt idx="31498">
                  <c:v>0.29585</c:v>
                </c:pt>
                <c:pt idx="31499">
                  <c:v>0.30523699999999998</c:v>
                </c:pt>
                <c:pt idx="31500">
                  <c:v>0.30088100000000001</c:v>
                </c:pt>
                <c:pt idx="31501">
                  <c:v>0.29450900000000002</c:v>
                </c:pt>
                <c:pt idx="31502">
                  <c:v>0.29497099999999998</c:v>
                </c:pt>
                <c:pt idx="31503">
                  <c:v>0.30502400000000002</c:v>
                </c:pt>
                <c:pt idx="31504">
                  <c:v>0.31640800000000002</c:v>
                </c:pt>
                <c:pt idx="31505">
                  <c:v>0.30756699999999998</c:v>
                </c:pt>
                <c:pt idx="31506">
                  <c:v>0.29272399999999998</c:v>
                </c:pt>
                <c:pt idx="31507">
                  <c:v>0.29582199999999997</c:v>
                </c:pt>
                <c:pt idx="31508">
                  <c:v>0.29829099999999997</c:v>
                </c:pt>
                <c:pt idx="31509">
                  <c:v>0.29503600000000002</c:v>
                </c:pt>
                <c:pt idx="31510">
                  <c:v>0.30227700000000002</c:v>
                </c:pt>
                <c:pt idx="31511">
                  <c:v>0.29885600000000001</c:v>
                </c:pt>
                <c:pt idx="31512">
                  <c:v>0.30708600000000003</c:v>
                </c:pt>
                <c:pt idx="31513">
                  <c:v>0.298319</c:v>
                </c:pt>
                <c:pt idx="31514">
                  <c:v>0.30093599999999998</c:v>
                </c:pt>
                <c:pt idx="31515">
                  <c:v>0.30567100000000003</c:v>
                </c:pt>
                <c:pt idx="31516">
                  <c:v>0.297348</c:v>
                </c:pt>
                <c:pt idx="31517">
                  <c:v>0.29685800000000001</c:v>
                </c:pt>
                <c:pt idx="31518">
                  <c:v>0.30630000000000002</c:v>
                </c:pt>
                <c:pt idx="31519">
                  <c:v>0.29557299999999997</c:v>
                </c:pt>
                <c:pt idx="31520">
                  <c:v>0.29444399999999998</c:v>
                </c:pt>
                <c:pt idx="31521">
                  <c:v>0.30238799999999999</c:v>
                </c:pt>
                <c:pt idx="31522">
                  <c:v>0.30758600000000003</c:v>
                </c:pt>
                <c:pt idx="31523">
                  <c:v>0.29760700000000001</c:v>
                </c:pt>
                <c:pt idx="31524">
                  <c:v>0.29212300000000002</c:v>
                </c:pt>
                <c:pt idx="31525">
                  <c:v>0.30350700000000003</c:v>
                </c:pt>
                <c:pt idx="31526">
                  <c:v>0.29541499999999998</c:v>
                </c:pt>
                <c:pt idx="31527">
                  <c:v>0.30086200000000002</c:v>
                </c:pt>
                <c:pt idx="31528">
                  <c:v>0.31025799999999998</c:v>
                </c:pt>
                <c:pt idx="31529">
                  <c:v>0.29445399999999999</c:v>
                </c:pt>
                <c:pt idx="31530">
                  <c:v>0.30311900000000003</c:v>
                </c:pt>
                <c:pt idx="31531">
                  <c:v>0.304201</c:v>
                </c:pt>
                <c:pt idx="31532">
                  <c:v>0.30136200000000002</c:v>
                </c:pt>
                <c:pt idx="31533">
                  <c:v>0.30920399999999998</c:v>
                </c:pt>
                <c:pt idx="31534">
                  <c:v>0.29442600000000002</c:v>
                </c:pt>
                <c:pt idx="31535">
                  <c:v>0.29553600000000002</c:v>
                </c:pt>
                <c:pt idx="31536">
                  <c:v>0.30163000000000001</c:v>
                </c:pt>
                <c:pt idx="31537">
                  <c:v>0.30537500000000001</c:v>
                </c:pt>
                <c:pt idx="31538">
                  <c:v>0.30799199999999999</c:v>
                </c:pt>
                <c:pt idx="31539">
                  <c:v>0.298014</c:v>
                </c:pt>
                <c:pt idx="31540">
                  <c:v>0.291744</c:v>
                </c:pt>
                <c:pt idx="31541">
                  <c:v>0.30000199999999999</c:v>
                </c:pt>
                <c:pt idx="31542">
                  <c:v>0.29647899999999999</c:v>
                </c:pt>
                <c:pt idx="31543">
                  <c:v>0.29237299999999999</c:v>
                </c:pt>
                <c:pt idx="31544">
                  <c:v>0.30463499999999999</c:v>
                </c:pt>
                <c:pt idx="31545">
                  <c:v>0.29484199999999999</c:v>
                </c:pt>
                <c:pt idx="31546">
                  <c:v>0.30446899999999999</c:v>
                </c:pt>
                <c:pt idx="31547">
                  <c:v>0.30482999999999999</c:v>
                </c:pt>
                <c:pt idx="31548">
                  <c:v>0.30021500000000001</c:v>
                </c:pt>
                <c:pt idx="31549">
                  <c:v>0.30081599999999997</c:v>
                </c:pt>
                <c:pt idx="31550">
                  <c:v>0.30731700000000001</c:v>
                </c:pt>
                <c:pt idx="31551">
                  <c:v>0.30199999999999999</c:v>
                </c:pt>
                <c:pt idx="31552">
                  <c:v>0.29972500000000002</c:v>
                </c:pt>
                <c:pt idx="31553">
                  <c:v>0.29829099999999997</c:v>
                </c:pt>
                <c:pt idx="31554">
                  <c:v>0.30402499999999999</c:v>
                </c:pt>
                <c:pt idx="31555">
                  <c:v>0.30258200000000002</c:v>
                </c:pt>
                <c:pt idx="31556">
                  <c:v>0.29255799999999998</c:v>
                </c:pt>
                <c:pt idx="31557">
                  <c:v>0.289136</c:v>
                </c:pt>
                <c:pt idx="31558">
                  <c:v>0.30949100000000002</c:v>
                </c:pt>
                <c:pt idx="31559">
                  <c:v>0.29147600000000001</c:v>
                </c:pt>
                <c:pt idx="31560">
                  <c:v>0.30192600000000003</c:v>
                </c:pt>
                <c:pt idx="31561">
                  <c:v>0.30279499999999998</c:v>
                </c:pt>
                <c:pt idx="31562">
                  <c:v>0.29710799999999998</c:v>
                </c:pt>
                <c:pt idx="31563">
                  <c:v>0.29477700000000001</c:v>
                </c:pt>
                <c:pt idx="31564">
                  <c:v>0.29782900000000001</c:v>
                </c:pt>
                <c:pt idx="31565">
                  <c:v>0.294213</c:v>
                </c:pt>
                <c:pt idx="31566">
                  <c:v>0.30223100000000003</c:v>
                </c:pt>
                <c:pt idx="31567">
                  <c:v>0.29992799999999997</c:v>
                </c:pt>
                <c:pt idx="31568">
                  <c:v>0.30174099999999998</c:v>
                </c:pt>
                <c:pt idx="31569">
                  <c:v>0.287962</c:v>
                </c:pt>
                <c:pt idx="31570">
                  <c:v>0.30740099999999998</c:v>
                </c:pt>
                <c:pt idx="31571">
                  <c:v>0.29650700000000002</c:v>
                </c:pt>
                <c:pt idx="31572">
                  <c:v>0.300622</c:v>
                </c:pt>
                <c:pt idx="31573">
                  <c:v>0.30246200000000001</c:v>
                </c:pt>
                <c:pt idx="31574">
                  <c:v>0.29802299999999998</c:v>
                </c:pt>
                <c:pt idx="31575">
                  <c:v>0.30478300000000003</c:v>
                </c:pt>
                <c:pt idx="31576">
                  <c:v>0.29412100000000002</c:v>
                </c:pt>
                <c:pt idx="31577">
                  <c:v>0.29836499999999999</c:v>
                </c:pt>
                <c:pt idx="31578">
                  <c:v>0.29624800000000001</c:v>
                </c:pt>
                <c:pt idx="31579">
                  <c:v>0.29892000000000002</c:v>
                </c:pt>
                <c:pt idx="31580">
                  <c:v>0.29234500000000002</c:v>
                </c:pt>
                <c:pt idx="31581">
                  <c:v>0.29528599999999999</c:v>
                </c:pt>
                <c:pt idx="31582">
                  <c:v>0.30312800000000001</c:v>
                </c:pt>
                <c:pt idx="31583">
                  <c:v>0.30654100000000001</c:v>
                </c:pt>
                <c:pt idx="31584">
                  <c:v>0.29970599999999997</c:v>
                </c:pt>
                <c:pt idx="31585">
                  <c:v>0.29377799999999998</c:v>
                </c:pt>
                <c:pt idx="31586">
                  <c:v>0.30315599999999998</c:v>
                </c:pt>
                <c:pt idx="31587">
                  <c:v>0.30107499999999998</c:v>
                </c:pt>
                <c:pt idx="31588">
                  <c:v>0.296987</c:v>
                </c:pt>
                <c:pt idx="31589">
                  <c:v>0.30038100000000001</c:v>
                </c:pt>
                <c:pt idx="31590">
                  <c:v>0.29542499999999999</c:v>
                </c:pt>
                <c:pt idx="31591">
                  <c:v>0.30093599999999998</c:v>
                </c:pt>
                <c:pt idx="31592">
                  <c:v>0.30387700000000001</c:v>
                </c:pt>
                <c:pt idx="31593">
                  <c:v>0.293547</c:v>
                </c:pt>
                <c:pt idx="31594">
                  <c:v>0.30046499999999998</c:v>
                </c:pt>
                <c:pt idx="31595">
                  <c:v>0.29996499999999998</c:v>
                </c:pt>
                <c:pt idx="31596">
                  <c:v>0.29953099999999999</c:v>
                </c:pt>
                <c:pt idx="31597">
                  <c:v>0.30798300000000001</c:v>
                </c:pt>
                <c:pt idx="31598">
                  <c:v>0.30122300000000002</c:v>
                </c:pt>
                <c:pt idx="31599">
                  <c:v>0.29948399999999997</c:v>
                </c:pt>
                <c:pt idx="31600">
                  <c:v>0.30061300000000002</c:v>
                </c:pt>
                <c:pt idx="31601">
                  <c:v>0.29572999999999999</c:v>
                </c:pt>
                <c:pt idx="31602">
                  <c:v>0.29477700000000001</c:v>
                </c:pt>
                <c:pt idx="31603">
                  <c:v>0.30282300000000001</c:v>
                </c:pt>
                <c:pt idx="31604">
                  <c:v>0.29456500000000002</c:v>
                </c:pt>
                <c:pt idx="31605">
                  <c:v>0.29796800000000001</c:v>
                </c:pt>
                <c:pt idx="31606">
                  <c:v>0.29659000000000002</c:v>
                </c:pt>
                <c:pt idx="31607">
                  <c:v>0.299041</c:v>
                </c:pt>
                <c:pt idx="31608">
                  <c:v>0.30303600000000003</c:v>
                </c:pt>
                <c:pt idx="31609">
                  <c:v>0.304589</c:v>
                </c:pt>
                <c:pt idx="31610">
                  <c:v>0.29577599999999998</c:v>
                </c:pt>
                <c:pt idx="31611">
                  <c:v>0.30371100000000001</c:v>
                </c:pt>
                <c:pt idx="31612">
                  <c:v>0.29519299999999998</c:v>
                </c:pt>
                <c:pt idx="31613">
                  <c:v>0.29301100000000002</c:v>
                </c:pt>
                <c:pt idx="31614">
                  <c:v>0.30012299999999997</c:v>
                </c:pt>
                <c:pt idx="31615">
                  <c:v>0.29733900000000002</c:v>
                </c:pt>
                <c:pt idx="31616">
                  <c:v>0.300261</c:v>
                </c:pt>
                <c:pt idx="31617">
                  <c:v>0.29869800000000002</c:v>
                </c:pt>
                <c:pt idx="31618">
                  <c:v>0.300261</c:v>
                </c:pt>
                <c:pt idx="31619">
                  <c:v>0.30544900000000003</c:v>
                </c:pt>
                <c:pt idx="31620">
                  <c:v>0.29922500000000002</c:v>
                </c:pt>
                <c:pt idx="31621">
                  <c:v>0.29658099999999998</c:v>
                </c:pt>
                <c:pt idx="31622">
                  <c:v>0.29269600000000001</c:v>
                </c:pt>
                <c:pt idx="31623">
                  <c:v>0.31103500000000001</c:v>
                </c:pt>
                <c:pt idx="31624">
                  <c:v>0.30727100000000002</c:v>
                </c:pt>
                <c:pt idx="31625">
                  <c:v>0.29364000000000001</c:v>
                </c:pt>
                <c:pt idx="31626">
                  <c:v>0.29408400000000001</c:v>
                </c:pt>
                <c:pt idx="31627">
                  <c:v>0.295989</c:v>
                </c:pt>
                <c:pt idx="31628">
                  <c:v>0.28728599999999999</c:v>
                </c:pt>
                <c:pt idx="31629">
                  <c:v>0.297931</c:v>
                </c:pt>
                <c:pt idx="31630">
                  <c:v>0.28936699999999999</c:v>
                </c:pt>
                <c:pt idx="31631">
                  <c:v>0.30021500000000001</c:v>
                </c:pt>
                <c:pt idx="31632">
                  <c:v>0.28723100000000001</c:v>
                </c:pt>
                <c:pt idx="31633">
                  <c:v>0.29919800000000002</c:v>
                </c:pt>
                <c:pt idx="31634">
                  <c:v>0.29092099999999999</c:v>
                </c:pt>
                <c:pt idx="31635">
                  <c:v>0.29600700000000002</c:v>
                </c:pt>
                <c:pt idx="31636">
                  <c:v>0.30395100000000003</c:v>
                </c:pt>
                <c:pt idx="31637">
                  <c:v>0.29684899999999997</c:v>
                </c:pt>
                <c:pt idx="31638">
                  <c:v>0.30565300000000001</c:v>
                </c:pt>
                <c:pt idx="31639">
                  <c:v>0.29425899999999999</c:v>
                </c:pt>
                <c:pt idx="31640">
                  <c:v>0.30280400000000002</c:v>
                </c:pt>
                <c:pt idx="31641">
                  <c:v>0.30365500000000001</c:v>
                </c:pt>
                <c:pt idx="31642">
                  <c:v>0.30228699999999997</c:v>
                </c:pt>
                <c:pt idx="31643">
                  <c:v>0.30435800000000002</c:v>
                </c:pt>
                <c:pt idx="31644">
                  <c:v>0.30726199999999998</c:v>
                </c:pt>
                <c:pt idx="31645">
                  <c:v>0.30347000000000002</c:v>
                </c:pt>
                <c:pt idx="31646">
                  <c:v>0.29475899999999999</c:v>
                </c:pt>
                <c:pt idx="31647">
                  <c:v>0.28283799999999998</c:v>
                </c:pt>
                <c:pt idx="31648">
                  <c:v>0.292715</c:v>
                </c:pt>
                <c:pt idx="31649">
                  <c:v>0.30301699999999998</c:v>
                </c:pt>
                <c:pt idx="31650">
                  <c:v>0.296377</c:v>
                </c:pt>
                <c:pt idx="31651">
                  <c:v>0.298819</c:v>
                </c:pt>
                <c:pt idx="31652">
                  <c:v>0.30199999999999999</c:v>
                </c:pt>
                <c:pt idx="31653">
                  <c:v>0.292854</c:v>
                </c:pt>
                <c:pt idx="31654">
                  <c:v>0.30469099999999999</c:v>
                </c:pt>
                <c:pt idx="31655">
                  <c:v>0.29942000000000002</c:v>
                </c:pt>
                <c:pt idx="31656">
                  <c:v>0.29889300000000002</c:v>
                </c:pt>
                <c:pt idx="31657">
                  <c:v>0.305338</c:v>
                </c:pt>
                <c:pt idx="31658">
                  <c:v>0.29580400000000001</c:v>
                </c:pt>
                <c:pt idx="31659">
                  <c:v>0.29860599999999998</c:v>
                </c:pt>
                <c:pt idx="31660">
                  <c:v>0.29509200000000002</c:v>
                </c:pt>
                <c:pt idx="31661">
                  <c:v>0.29528599999999999</c:v>
                </c:pt>
                <c:pt idx="31662">
                  <c:v>0.29807899999999998</c:v>
                </c:pt>
                <c:pt idx="31663">
                  <c:v>0.29449999999999998</c:v>
                </c:pt>
                <c:pt idx="31664">
                  <c:v>0.29935499999999998</c:v>
                </c:pt>
                <c:pt idx="31665">
                  <c:v>0.30384899999999998</c:v>
                </c:pt>
                <c:pt idx="31666">
                  <c:v>0.30223100000000003</c:v>
                </c:pt>
                <c:pt idx="31667">
                  <c:v>0.30954599999999999</c:v>
                </c:pt>
                <c:pt idx="31668">
                  <c:v>0.30343300000000001</c:v>
                </c:pt>
                <c:pt idx="31669">
                  <c:v>0.29795899999999997</c:v>
                </c:pt>
                <c:pt idx="31670">
                  <c:v>0.307475</c:v>
                </c:pt>
                <c:pt idx="31671">
                  <c:v>0.29036600000000001</c:v>
                </c:pt>
                <c:pt idx="31672">
                  <c:v>0.304867</c:v>
                </c:pt>
                <c:pt idx="31673">
                  <c:v>0.298236</c:v>
                </c:pt>
                <c:pt idx="31674">
                  <c:v>0.29808800000000002</c:v>
                </c:pt>
                <c:pt idx="31675">
                  <c:v>0.29276999999999997</c:v>
                </c:pt>
                <c:pt idx="31676">
                  <c:v>0.30917600000000001</c:v>
                </c:pt>
                <c:pt idx="31677">
                  <c:v>0.30907400000000002</c:v>
                </c:pt>
                <c:pt idx="31678">
                  <c:v>0.29509200000000002</c:v>
                </c:pt>
                <c:pt idx="31679">
                  <c:v>0.30018699999999998</c:v>
                </c:pt>
                <c:pt idx="31680">
                  <c:v>0.30076999999999998</c:v>
                </c:pt>
                <c:pt idx="31681">
                  <c:v>0.29954900000000001</c:v>
                </c:pt>
                <c:pt idx="31682">
                  <c:v>0.30480200000000002</c:v>
                </c:pt>
                <c:pt idx="31683">
                  <c:v>0.30086200000000002</c:v>
                </c:pt>
                <c:pt idx="31684">
                  <c:v>0.29603499999999999</c:v>
                </c:pt>
                <c:pt idx="31685">
                  <c:v>0.297653</c:v>
                </c:pt>
                <c:pt idx="31686">
                  <c:v>0.296294</c:v>
                </c:pt>
                <c:pt idx="31687">
                  <c:v>0.29980800000000002</c:v>
                </c:pt>
                <c:pt idx="31688">
                  <c:v>0.29512899999999997</c:v>
                </c:pt>
                <c:pt idx="31689">
                  <c:v>0.29923499999999997</c:v>
                </c:pt>
                <c:pt idx="31690">
                  <c:v>0.30481999999999998</c:v>
                </c:pt>
                <c:pt idx="31691">
                  <c:v>0.30187999999999998</c:v>
                </c:pt>
                <c:pt idx="31692">
                  <c:v>0.297126</c:v>
                </c:pt>
                <c:pt idx="31693">
                  <c:v>0.30422900000000003</c:v>
                </c:pt>
                <c:pt idx="31694">
                  <c:v>0.28967199999999999</c:v>
                </c:pt>
                <c:pt idx="31695">
                  <c:v>0.29318699999999998</c:v>
                </c:pt>
                <c:pt idx="31696">
                  <c:v>0.29456500000000002</c:v>
                </c:pt>
                <c:pt idx="31697">
                  <c:v>0.291744</c:v>
                </c:pt>
                <c:pt idx="31698">
                  <c:v>0.29154000000000002</c:v>
                </c:pt>
                <c:pt idx="31699">
                  <c:v>0.29192000000000001</c:v>
                </c:pt>
                <c:pt idx="31700">
                  <c:v>0.28958899999999999</c:v>
                </c:pt>
                <c:pt idx="31701">
                  <c:v>0.29854999999999998</c:v>
                </c:pt>
                <c:pt idx="31702">
                  <c:v>0.289682</c:v>
                </c:pt>
                <c:pt idx="31703">
                  <c:v>0.29805100000000001</c:v>
                </c:pt>
                <c:pt idx="31704">
                  <c:v>0.29473100000000002</c:v>
                </c:pt>
                <c:pt idx="31705">
                  <c:v>0.30226799999999998</c:v>
                </c:pt>
                <c:pt idx="31706">
                  <c:v>0.30193500000000001</c:v>
                </c:pt>
                <c:pt idx="31707">
                  <c:v>0.30085299999999998</c:v>
                </c:pt>
                <c:pt idx="31708">
                  <c:v>0.298319</c:v>
                </c:pt>
                <c:pt idx="31709">
                  <c:v>0.297265</c:v>
                </c:pt>
                <c:pt idx="31710">
                  <c:v>0.30185200000000001</c:v>
                </c:pt>
                <c:pt idx="31711">
                  <c:v>0.301732</c:v>
                </c:pt>
                <c:pt idx="31712">
                  <c:v>0.30158400000000002</c:v>
                </c:pt>
                <c:pt idx="31713">
                  <c:v>0.30395100000000003</c:v>
                </c:pt>
                <c:pt idx="31714">
                  <c:v>0.30638300000000002</c:v>
                </c:pt>
                <c:pt idx="31715">
                  <c:v>0.30299900000000002</c:v>
                </c:pt>
                <c:pt idx="31716">
                  <c:v>0.29802299999999998</c:v>
                </c:pt>
                <c:pt idx="31717">
                  <c:v>0.290126</c:v>
                </c:pt>
                <c:pt idx="31718">
                  <c:v>0.30052899999999999</c:v>
                </c:pt>
                <c:pt idx="31719">
                  <c:v>0.29508200000000001</c:v>
                </c:pt>
                <c:pt idx="31720">
                  <c:v>0.29412100000000002</c:v>
                </c:pt>
                <c:pt idx="31721">
                  <c:v>0.30648500000000001</c:v>
                </c:pt>
                <c:pt idx="31722">
                  <c:v>0.29502699999999998</c:v>
                </c:pt>
                <c:pt idx="31723">
                  <c:v>0.30448799999999998</c:v>
                </c:pt>
                <c:pt idx="31724">
                  <c:v>0.29239100000000001</c:v>
                </c:pt>
                <c:pt idx="31725">
                  <c:v>0.29800500000000002</c:v>
                </c:pt>
                <c:pt idx="31726">
                  <c:v>0.29488799999999998</c:v>
                </c:pt>
                <c:pt idx="31727">
                  <c:v>0.29834699999999997</c:v>
                </c:pt>
                <c:pt idx="31728">
                  <c:v>0.30477399999999999</c:v>
                </c:pt>
                <c:pt idx="31729">
                  <c:v>0.29872599999999999</c:v>
                </c:pt>
                <c:pt idx="31730">
                  <c:v>0.29592400000000002</c:v>
                </c:pt>
                <c:pt idx="31731">
                  <c:v>0.29154999999999998</c:v>
                </c:pt>
                <c:pt idx="31732">
                  <c:v>0.30550500000000003</c:v>
                </c:pt>
                <c:pt idx="31733">
                  <c:v>0.29927199999999998</c:v>
                </c:pt>
                <c:pt idx="31734">
                  <c:v>0.29949399999999998</c:v>
                </c:pt>
                <c:pt idx="31735">
                  <c:v>0.30090899999999998</c:v>
                </c:pt>
                <c:pt idx="31736">
                  <c:v>0.29790299999999997</c:v>
                </c:pt>
                <c:pt idx="31737">
                  <c:v>0.29402800000000001</c:v>
                </c:pt>
                <c:pt idx="31738">
                  <c:v>0.29617399999999999</c:v>
                </c:pt>
                <c:pt idx="31739">
                  <c:v>0.29679299999999997</c:v>
                </c:pt>
                <c:pt idx="31740">
                  <c:v>0.29819899999999999</c:v>
                </c:pt>
                <c:pt idx="31741">
                  <c:v>0.29688599999999998</c:v>
                </c:pt>
                <c:pt idx="31742">
                  <c:v>0.29742200000000002</c:v>
                </c:pt>
                <c:pt idx="31743">
                  <c:v>0.30407099999999998</c:v>
                </c:pt>
                <c:pt idx="31744">
                  <c:v>0.29327900000000001</c:v>
                </c:pt>
                <c:pt idx="31745">
                  <c:v>0.29711700000000002</c:v>
                </c:pt>
                <c:pt idx="31746">
                  <c:v>0.29979</c:v>
                </c:pt>
                <c:pt idx="31747">
                  <c:v>0.30358099999999999</c:v>
                </c:pt>
                <c:pt idx="31748">
                  <c:v>0.29939199999999999</c:v>
                </c:pt>
                <c:pt idx="31749">
                  <c:v>0.29463899999999998</c:v>
                </c:pt>
                <c:pt idx="31750">
                  <c:v>0.30524600000000002</c:v>
                </c:pt>
                <c:pt idx="31751">
                  <c:v>0.29611799999999999</c:v>
                </c:pt>
                <c:pt idx="31752">
                  <c:v>0.29480499999999998</c:v>
                </c:pt>
                <c:pt idx="31753">
                  <c:v>0.29448099999999999</c:v>
                </c:pt>
                <c:pt idx="31754">
                  <c:v>0.30379400000000001</c:v>
                </c:pt>
                <c:pt idx="31755">
                  <c:v>0.290495</c:v>
                </c:pt>
                <c:pt idx="31756">
                  <c:v>0.28626000000000001</c:v>
                </c:pt>
                <c:pt idx="31757">
                  <c:v>0.28774899999999998</c:v>
                </c:pt>
                <c:pt idx="31758">
                  <c:v>0.29958600000000002</c:v>
                </c:pt>
                <c:pt idx="31759">
                  <c:v>0.30462600000000001</c:v>
                </c:pt>
                <c:pt idx="31760">
                  <c:v>0.30035400000000001</c:v>
                </c:pt>
                <c:pt idx="31761">
                  <c:v>0.29699700000000001</c:v>
                </c:pt>
                <c:pt idx="31762">
                  <c:v>0.30074200000000001</c:v>
                </c:pt>
                <c:pt idx="31763">
                  <c:v>0.29831000000000002</c:v>
                </c:pt>
                <c:pt idx="31764">
                  <c:v>0.29474</c:v>
                </c:pt>
                <c:pt idx="31765">
                  <c:v>0.306143</c:v>
                </c:pt>
                <c:pt idx="31766">
                  <c:v>0.31029499999999999</c:v>
                </c:pt>
                <c:pt idx="31767">
                  <c:v>0.29705199999999998</c:v>
                </c:pt>
                <c:pt idx="31768">
                  <c:v>0.29424099999999997</c:v>
                </c:pt>
                <c:pt idx="31769">
                  <c:v>0.29666399999999998</c:v>
                </c:pt>
                <c:pt idx="31770">
                  <c:v>0.29277999999999998</c:v>
                </c:pt>
                <c:pt idx="31771">
                  <c:v>0.29387099999999999</c:v>
                </c:pt>
                <c:pt idx="31772">
                  <c:v>0.29230800000000001</c:v>
                </c:pt>
                <c:pt idx="31773">
                  <c:v>0.30018699999999998</c:v>
                </c:pt>
                <c:pt idx="31774">
                  <c:v>0.29193799999999998</c:v>
                </c:pt>
                <c:pt idx="31775">
                  <c:v>0.29364000000000001</c:v>
                </c:pt>
                <c:pt idx="31776">
                  <c:v>0.28720299999999999</c:v>
                </c:pt>
                <c:pt idx="31777">
                  <c:v>0.29053200000000001</c:v>
                </c:pt>
                <c:pt idx="31778">
                  <c:v>0.291134</c:v>
                </c:pt>
                <c:pt idx="31779">
                  <c:v>0.29097600000000001</c:v>
                </c:pt>
                <c:pt idx="31780">
                  <c:v>0.295545</c:v>
                </c:pt>
                <c:pt idx="31781">
                  <c:v>0.30172199999999999</c:v>
                </c:pt>
                <c:pt idx="31782">
                  <c:v>0.29783799999999999</c:v>
                </c:pt>
                <c:pt idx="31783">
                  <c:v>0.29414800000000002</c:v>
                </c:pt>
                <c:pt idx="31784">
                  <c:v>0.29362100000000002</c:v>
                </c:pt>
                <c:pt idx="31785">
                  <c:v>0.29581299999999999</c:v>
                </c:pt>
                <c:pt idx="31786">
                  <c:v>0.29289999999999999</c:v>
                </c:pt>
                <c:pt idx="31787">
                  <c:v>0.29169800000000001</c:v>
                </c:pt>
                <c:pt idx="31788">
                  <c:v>0.29819000000000001</c:v>
                </c:pt>
                <c:pt idx="31789">
                  <c:v>0.28750799999999999</c:v>
                </c:pt>
                <c:pt idx="31790">
                  <c:v>0.29416700000000001</c:v>
                </c:pt>
                <c:pt idx="31791">
                  <c:v>0.28703699999999999</c:v>
                </c:pt>
                <c:pt idx="31792">
                  <c:v>0.284827</c:v>
                </c:pt>
                <c:pt idx="31793">
                  <c:v>0.29255799999999998</c:v>
                </c:pt>
                <c:pt idx="31794">
                  <c:v>0.294074</c:v>
                </c:pt>
                <c:pt idx="31795">
                  <c:v>0.303147</c:v>
                </c:pt>
                <c:pt idx="31796">
                  <c:v>0.29799500000000001</c:v>
                </c:pt>
                <c:pt idx="31797">
                  <c:v>0.28798000000000001</c:v>
                </c:pt>
                <c:pt idx="31798">
                  <c:v>0.29313099999999997</c:v>
                </c:pt>
                <c:pt idx="31799">
                  <c:v>0.29755199999999998</c:v>
                </c:pt>
                <c:pt idx="31800">
                  <c:v>0.29577599999999998</c:v>
                </c:pt>
                <c:pt idx="31801">
                  <c:v>0.30420999999999998</c:v>
                </c:pt>
                <c:pt idx="31802">
                  <c:v>0.29495300000000002</c:v>
                </c:pt>
                <c:pt idx="31803">
                  <c:v>0.29425000000000001</c:v>
                </c:pt>
                <c:pt idx="31804">
                  <c:v>0.29081000000000001</c:v>
                </c:pt>
                <c:pt idx="31805">
                  <c:v>0.29963200000000001</c:v>
                </c:pt>
                <c:pt idx="31806">
                  <c:v>0.29281699999999999</c:v>
                </c:pt>
                <c:pt idx="31807">
                  <c:v>0.29899399999999998</c:v>
                </c:pt>
                <c:pt idx="31808">
                  <c:v>0.29772700000000002</c:v>
                </c:pt>
                <c:pt idx="31809">
                  <c:v>0.29594199999999998</c:v>
                </c:pt>
                <c:pt idx="31810">
                  <c:v>0.28835899999999998</c:v>
                </c:pt>
                <c:pt idx="31811">
                  <c:v>0.29885600000000001</c:v>
                </c:pt>
                <c:pt idx="31812">
                  <c:v>0.300178</c:v>
                </c:pt>
                <c:pt idx="31813">
                  <c:v>0.287018</c:v>
                </c:pt>
                <c:pt idx="31814">
                  <c:v>0.29131899999999999</c:v>
                </c:pt>
                <c:pt idx="31815">
                  <c:v>0.29111500000000001</c:v>
                </c:pt>
                <c:pt idx="31816">
                  <c:v>0.30154700000000001</c:v>
                </c:pt>
                <c:pt idx="31817">
                  <c:v>0.29342699999999999</c:v>
                </c:pt>
                <c:pt idx="31818">
                  <c:v>0.28551100000000001</c:v>
                </c:pt>
                <c:pt idx="31819">
                  <c:v>0.29477700000000001</c:v>
                </c:pt>
                <c:pt idx="31820">
                  <c:v>0.29416700000000001</c:v>
                </c:pt>
                <c:pt idx="31821">
                  <c:v>0.308168</c:v>
                </c:pt>
                <c:pt idx="31822">
                  <c:v>0.29854999999999998</c:v>
                </c:pt>
                <c:pt idx="31823">
                  <c:v>0.29870799999999997</c:v>
                </c:pt>
                <c:pt idx="31824">
                  <c:v>0.297848</c:v>
                </c:pt>
                <c:pt idx="31825">
                  <c:v>0.290107</c:v>
                </c:pt>
                <c:pt idx="31826">
                  <c:v>0.298985</c:v>
                </c:pt>
                <c:pt idx="31827">
                  <c:v>0.29520299999999999</c:v>
                </c:pt>
                <c:pt idx="31828">
                  <c:v>0.297348</c:v>
                </c:pt>
                <c:pt idx="31829">
                  <c:v>0.30035400000000001</c:v>
                </c:pt>
                <c:pt idx="31830">
                  <c:v>0.29181800000000002</c:v>
                </c:pt>
                <c:pt idx="31831">
                  <c:v>0.29392600000000002</c:v>
                </c:pt>
                <c:pt idx="31832">
                  <c:v>0.30396000000000001</c:v>
                </c:pt>
                <c:pt idx="31833">
                  <c:v>0.29008899999999999</c:v>
                </c:pt>
                <c:pt idx="31834">
                  <c:v>0.281802</c:v>
                </c:pt>
                <c:pt idx="31835">
                  <c:v>0.28958899999999999</c:v>
                </c:pt>
                <c:pt idx="31836">
                  <c:v>0.30085299999999998</c:v>
                </c:pt>
                <c:pt idx="31837">
                  <c:v>0.295711</c:v>
                </c:pt>
                <c:pt idx="31838">
                  <c:v>0.28970899999999999</c:v>
                </c:pt>
                <c:pt idx="31839">
                  <c:v>0.30075099999999999</c:v>
                </c:pt>
                <c:pt idx="31840">
                  <c:v>0.29848599999999997</c:v>
                </c:pt>
                <c:pt idx="31841">
                  <c:v>0.283966</c:v>
                </c:pt>
                <c:pt idx="31842">
                  <c:v>0.29970599999999997</c:v>
                </c:pt>
                <c:pt idx="31843">
                  <c:v>0.29581299999999999</c:v>
                </c:pt>
                <c:pt idx="31844">
                  <c:v>0.29006999999999999</c:v>
                </c:pt>
                <c:pt idx="31845">
                  <c:v>0.29473100000000002</c:v>
                </c:pt>
                <c:pt idx="31846">
                  <c:v>0.298153</c:v>
                </c:pt>
                <c:pt idx="31847">
                  <c:v>0.29914200000000002</c:v>
                </c:pt>
                <c:pt idx="31848">
                  <c:v>0.286325</c:v>
                </c:pt>
                <c:pt idx="31849">
                  <c:v>0.29137400000000002</c:v>
                </c:pt>
                <c:pt idx="31850">
                  <c:v>0.29764400000000002</c:v>
                </c:pt>
                <c:pt idx="31851">
                  <c:v>0.29331600000000002</c:v>
                </c:pt>
                <c:pt idx="31852">
                  <c:v>0.30516300000000002</c:v>
                </c:pt>
                <c:pt idx="31853">
                  <c:v>0.305865</c:v>
                </c:pt>
                <c:pt idx="31854">
                  <c:v>0.30279499999999998</c:v>
                </c:pt>
                <c:pt idx="31855">
                  <c:v>0.28854400000000002</c:v>
                </c:pt>
                <c:pt idx="31856">
                  <c:v>0.29841200000000001</c:v>
                </c:pt>
                <c:pt idx="31857">
                  <c:v>0.29885600000000001</c:v>
                </c:pt>
                <c:pt idx="31858">
                  <c:v>0.289941</c:v>
                </c:pt>
                <c:pt idx="31859">
                  <c:v>0.28982000000000002</c:v>
                </c:pt>
                <c:pt idx="31860">
                  <c:v>0.27892600000000001</c:v>
                </c:pt>
                <c:pt idx="31861">
                  <c:v>0.289053</c:v>
                </c:pt>
                <c:pt idx="31862">
                  <c:v>0.29454599999999997</c:v>
                </c:pt>
                <c:pt idx="31863">
                  <c:v>0.29444399999999998</c:v>
                </c:pt>
                <c:pt idx="31864">
                  <c:v>0.28973700000000002</c:v>
                </c:pt>
                <c:pt idx="31865">
                  <c:v>0.28895999999999999</c:v>
                </c:pt>
                <c:pt idx="31866">
                  <c:v>0.28730499999999998</c:v>
                </c:pt>
                <c:pt idx="31867">
                  <c:v>0.29663600000000001</c:v>
                </c:pt>
                <c:pt idx="31868">
                  <c:v>0.29662699999999997</c:v>
                </c:pt>
                <c:pt idx="31869">
                  <c:v>0.287601</c:v>
                </c:pt>
                <c:pt idx="31870">
                  <c:v>0.295267</c:v>
                </c:pt>
                <c:pt idx="31871">
                  <c:v>0.28607500000000002</c:v>
                </c:pt>
                <c:pt idx="31872">
                  <c:v>0.29013499999999998</c:v>
                </c:pt>
                <c:pt idx="31873">
                  <c:v>0.29008899999999999</c:v>
                </c:pt>
                <c:pt idx="31874">
                  <c:v>0.30232399999999998</c:v>
                </c:pt>
                <c:pt idx="31875">
                  <c:v>0.30491299999999999</c:v>
                </c:pt>
                <c:pt idx="31876">
                  <c:v>0.29034700000000002</c:v>
                </c:pt>
                <c:pt idx="31877">
                  <c:v>0.29713499999999998</c:v>
                </c:pt>
                <c:pt idx="31878">
                  <c:v>0.30138900000000002</c:v>
                </c:pt>
                <c:pt idx="31879">
                  <c:v>0.29461999999999999</c:v>
                </c:pt>
                <c:pt idx="31880">
                  <c:v>0.28759200000000001</c:v>
                </c:pt>
                <c:pt idx="31881">
                  <c:v>0.28942299999999999</c:v>
                </c:pt>
                <c:pt idx="31882">
                  <c:v>0.297431</c:v>
                </c:pt>
                <c:pt idx="31883">
                  <c:v>0.28890500000000002</c:v>
                </c:pt>
                <c:pt idx="31884">
                  <c:v>0.29971599999999998</c:v>
                </c:pt>
                <c:pt idx="31885">
                  <c:v>0.30199999999999999</c:v>
                </c:pt>
                <c:pt idx="31886">
                  <c:v>0.298097</c:v>
                </c:pt>
                <c:pt idx="31887">
                  <c:v>0.28726800000000002</c:v>
                </c:pt>
                <c:pt idx="31888">
                  <c:v>0.28960799999999998</c:v>
                </c:pt>
                <c:pt idx="31889">
                  <c:v>0.300844</c:v>
                </c:pt>
                <c:pt idx="31890">
                  <c:v>0.29582199999999997</c:v>
                </c:pt>
                <c:pt idx="31891">
                  <c:v>0.29550799999999999</c:v>
                </c:pt>
                <c:pt idx="31892">
                  <c:v>0.295267</c:v>
                </c:pt>
                <c:pt idx="31893">
                  <c:v>0.29352899999999998</c:v>
                </c:pt>
                <c:pt idx="31894">
                  <c:v>0.29721900000000001</c:v>
                </c:pt>
                <c:pt idx="31895">
                  <c:v>0.29306599999999999</c:v>
                </c:pt>
                <c:pt idx="31896">
                  <c:v>0.281941</c:v>
                </c:pt>
                <c:pt idx="31897">
                  <c:v>0.29186400000000001</c:v>
                </c:pt>
                <c:pt idx="31898">
                  <c:v>0.29806899999999997</c:v>
                </c:pt>
                <c:pt idx="31899">
                  <c:v>0.30368299999999998</c:v>
                </c:pt>
                <c:pt idx="31900">
                  <c:v>0.29000500000000001</c:v>
                </c:pt>
                <c:pt idx="31901">
                  <c:v>0.28451199999999999</c:v>
                </c:pt>
                <c:pt idx="31902">
                  <c:v>0.29269600000000001</c:v>
                </c:pt>
                <c:pt idx="31903">
                  <c:v>0.28997800000000001</c:v>
                </c:pt>
                <c:pt idx="31904">
                  <c:v>0.286796</c:v>
                </c:pt>
                <c:pt idx="31905">
                  <c:v>0.29101300000000002</c:v>
                </c:pt>
                <c:pt idx="31906">
                  <c:v>0.30022399999999999</c:v>
                </c:pt>
                <c:pt idx="31907">
                  <c:v>0.292881</c:v>
                </c:pt>
                <c:pt idx="31908">
                  <c:v>0.287074</c:v>
                </c:pt>
                <c:pt idx="31909">
                  <c:v>0.291744</c:v>
                </c:pt>
                <c:pt idx="31910">
                  <c:v>0.29096699999999998</c:v>
                </c:pt>
                <c:pt idx="31911">
                  <c:v>0.29090199999999999</c:v>
                </c:pt>
                <c:pt idx="31912">
                  <c:v>0.29636800000000002</c:v>
                </c:pt>
                <c:pt idx="31913">
                  <c:v>0.28828500000000001</c:v>
                </c:pt>
                <c:pt idx="31914">
                  <c:v>0.28914499999999999</c:v>
                </c:pt>
                <c:pt idx="31915">
                  <c:v>0.29990099999999997</c:v>
                </c:pt>
                <c:pt idx="31916">
                  <c:v>0.29380600000000001</c:v>
                </c:pt>
                <c:pt idx="31917">
                  <c:v>0.28843299999999999</c:v>
                </c:pt>
                <c:pt idx="31918">
                  <c:v>0.29493399999999997</c:v>
                </c:pt>
                <c:pt idx="31919">
                  <c:v>0.29863400000000001</c:v>
                </c:pt>
                <c:pt idx="31920">
                  <c:v>0.28580699999999998</c:v>
                </c:pt>
                <c:pt idx="31921">
                  <c:v>0.30121399999999998</c:v>
                </c:pt>
                <c:pt idx="31922">
                  <c:v>0.29964200000000002</c:v>
                </c:pt>
                <c:pt idx="31923">
                  <c:v>0.30139899999999997</c:v>
                </c:pt>
                <c:pt idx="31924">
                  <c:v>0.30139899999999997</c:v>
                </c:pt>
                <c:pt idx="31925">
                  <c:v>0.29047699999999999</c:v>
                </c:pt>
                <c:pt idx="31926">
                  <c:v>0.29647899999999999</c:v>
                </c:pt>
                <c:pt idx="31927">
                  <c:v>0.284632</c:v>
                </c:pt>
                <c:pt idx="31928">
                  <c:v>0.28940399999999999</c:v>
                </c:pt>
                <c:pt idx="31929">
                  <c:v>0.29559099999999999</c:v>
                </c:pt>
                <c:pt idx="31930">
                  <c:v>0.28843299999999999</c:v>
                </c:pt>
                <c:pt idx="31931">
                  <c:v>0.29744100000000001</c:v>
                </c:pt>
                <c:pt idx="31932">
                  <c:v>0.29241899999999998</c:v>
                </c:pt>
                <c:pt idx="31933">
                  <c:v>0.29355700000000001</c:v>
                </c:pt>
                <c:pt idx="31934">
                  <c:v>0.29892999999999997</c:v>
                </c:pt>
                <c:pt idx="31935">
                  <c:v>0.29302899999999998</c:v>
                </c:pt>
                <c:pt idx="31936">
                  <c:v>0.292327</c:v>
                </c:pt>
                <c:pt idx="31937">
                  <c:v>0.30061300000000002</c:v>
                </c:pt>
                <c:pt idx="31938">
                  <c:v>0.29755199999999998</c:v>
                </c:pt>
                <c:pt idx="31939">
                  <c:v>0.287906</c:v>
                </c:pt>
                <c:pt idx="31940">
                  <c:v>0.29297400000000001</c:v>
                </c:pt>
                <c:pt idx="31941">
                  <c:v>0.288711</c:v>
                </c:pt>
                <c:pt idx="31942">
                  <c:v>0.29911399999999999</c:v>
                </c:pt>
                <c:pt idx="31943">
                  <c:v>0.29299199999999997</c:v>
                </c:pt>
                <c:pt idx="31944">
                  <c:v>0.29796800000000001</c:v>
                </c:pt>
                <c:pt idx="31945">
                  <c:v>0.29320499999999999</c:v>
                </c:pt>
                <c:pt idx="31946">
                  <c:v>0.28569600000000001</c:v>
                </c:pt>
                <c:pt idx="31947">
                  <c:v>0.30527399999999999</c:v>
                </c:pt>
                <c:pt idx="31948">
                  <c:v>0.29173500000000002</c:v>
                </c:pt>
                <c:pt idx="31949">
                  <c:v>0.29969699999999999</c:v>
                </c:pt>
                <c:pt idx="31950">
                  <c:v>0.29178100000000001</c:v>
                </c:pt>
                <c:pt idx="31951">
                  <c:v>0.29296499999999998</c:v>
                </c:pt>
                <c:pt idx="31952">
                  <c:v>0.29141099999999998</c:v>
                </c:pt>
                <c:pt idx="31953">
                  <c:v>0.29616399999999998</c:v>
                </c:pt>
                <c:pt idx="31954">
                  <c:v>0.29169800000000001</c:v>
                </c:pt>
                <c:pt idx="31955">
                  <c:v>0.30645699999999998</c:v>
                </c:pt>
                <c:pt idx="31956">
                  <c:v>0.29372300000000001</c:v>
                </c:pt>
                <c:pt idx="31957">
                  <c:v>0.29388900000000001</c:v>
                </c:pt>
                <c:pt idx="31958">
                  <c:v>0.288387</c:v>
                </c:pt>
                <c:pt idx="31959">
                  <c:v>0.29305700000000001</c:v>
                </c:pt>
                <c:pt idx="31960">
                  <c:v>0.28960799999999998</c:v>
                </c:pt>
                <c:pt idx="31961">
                  <c:v>0.296738</c:v>
                </c:pt>
                <c:pt idx="31962">
                  <c:v>0.28946899999999998</c:v>
                </c:pt>
                <c:pt idx="31963">
                  <c:v>0.29683999999999999</c:v>
                </c:pt>
                <c:pt idx="31964">
                  <c:v>0.29259499999999999</c:v>
                </c:pt>
                <c:pt idx="31965">
                  <c:v>0.29193799999999998</c:v>
                </c:pt>
                <c:pt idx="31966">
                  <c:v>0.29873499999999997</c:v>
                </c:pt>
                <c:pt idx="31967">
                  <c:v>0.29962299999999997</c:v>
                </c:pt>
                <c:pt idx="31968">
                  <c:v>0.290126</c:v>
                </c:pt>
                <c:pt idx="31969">
                  <c:v>0.287721</c:v>
                </c:pt>
                <c:pt idx="31970">
                  <c:v>0.29009800000000002</c:v>
                </c:pt>
                <c:pt idx="31971">
                  <c:v>0.28982999999999998</c:v>
                </c:pt>
                <c:pt idx="31972">
                  <c:v>0.29145700000000002</c:v>
                </c:pt>
                <c:pt idx="31973">
                  <c:v>0.292798</c:v>
                </c:pt>
                <c:pt idx="31974">
                  <c:v>0.29224299999999998</c:v>
                </c:pt>
                <c:pt idx="31975">
                  <c:v>0.29664499999999999</c:v>
                </c:pt>
                <c:pt idx="31976">
                  <c:v>0.292493</c:v>
                </c:pt>
                <c:pt idx="31977">
                  <c:v>0.285576</c:v>
                </c:pt>
                <c:pt idx="31978">
                  <c:v>0.28278300000000001</c:v>
                </c:pt>
                <c:pt idx="31979">
                  <c:v>0.28469699999999998</c:v>
                </c:pt>
                <c:pt idx="31980">
                  <c:v>0.28123799999999999</c:v>
                </c:pt>
                <c:pt idx="31981">
                  <c:v>0.29612699999999997</c:v>
                </c:pt>
                <c:pt idx="31982">
                  <c:v>0.27973999999999999</c:v>
                </c:pt>
                <c:pt idx="31983">
                  <c:v>0.28566799999999998</c:v>
                </c:pt>
                <c:pt idx="31984">
                  <c:v>0.29606300000000002</c:v>
                </c:pt>
                <c:pt idx="31985">
                  <c:v>0.29919800000000002</c:v>
                </c:pt>
                <c:pt idx="31986">
                  <c:v>0.28989399999999999</c:v>
                </c:pt>
                <c:pt idx="31987">
                  <c:v>0.28888599999999998</c:v>
                </c:pt>
                <c:pt idx="31988">
                  <c:v>0.29035699999999998</c:v>
                </c:pt>
                <c:pt idx="31989">
                  <c:v>0.28577900000000001</c:v>
                </c:pt>
                <c:pt idx="31990">
                  <c:v>0.29559999999999997</c:v>
                </c:pt>
                <c:pt idx="31991">
                  <c:v>0.30127799999999999</c:v>
                </c:pt>
                <c:pt idx="31992">
                  <c:v>0.29067100000000001</c:v>
                </c:pt>
                <c:pt idx="31993">
                  <c:v>0.294352</c:v>
                </c:pt>
                <c:pt idx="31994">
                  <c:v>0.283356</c:v>
                </c:pt>
                <c:pt idx="31995">
                  <c:v>0.29190100000000002</c:v>
                </c:pt>
                <c:pt idx="31996">
                  <c:v>0.28774</c:v>
                </c:pt>
                <c:pt idx="31997">
                  <c:v>0.29800500000000002</c:v>
                </c:pt>
                <c:pt idx="31998">
                  <c:v>0.30028899999999997</c:v>
                </c:pt>
                <c:pt idx="31999">
                  <c:v>0.29996499999999998</c:v>
                </c:pt>
                <c:pt idx="32000">
                  <c:v>0.294823</c:v>
                </c:pt>
                <c:pt idx="32001">
                  <c:v>0.28839599999999999</c:v>
                </c:pt>
                <c:pt idx="32002">
                  <c:v>0.30163899999999999</c:v>
                </c:pt>
                <c:pt idx="32003">
                  <c:v>0.28544599999999998</c:v>
                </c:pt>
                <c:pt idx="32004">
                  <c:v>0.292105</c:v>
                </c:pt>
                <c:pt idx="32005">
                  <c:v>0.28739700000000001</c:v>
                </c:pt>
                <c:pt idx="32006">
                  <c:v>0.29154000000000002</c:v>
                </c:pt>
                <c:pt idx="32007">
                  <c:v>0.29072700000000001</c:v>
                </c:pt>
                <c:pt idx="32008">
                  <c:v>0.29338999999999998</c:v>
                </c:pt>
                <c:pt idx="32009">
                  <c:v>0.288692</c:v>
                </c:pt>
                <c:pt idx="32010">
                  <c:v>0.29750500000000002</c:v>
                </c:pt>
                <c:pt idx="32011">
                  <c:v>0.287101</c:v>
                </c:pt>
                <c:pt idx="32012">
                  <c:v>0.28785100000000002</c:v>
                </c:pt>
                <c:pt idx="32013">
                  <c:v>0.297875</c:v>
                </c:pt>
                <c:pt idx="32014">
                  <c:v>0.29461100000000001</c:v>
                </c:pt>
                <c:pt idx="32015">
                  <c:v>0.293381</c:v>
                </c:pt>
                <c:pt idx="32016">
                  <c:v>0.287018</c:v>
                </c:pt>
                <c:pt idx="32017">
                  <c:v>0.28849799999999998</c:v>
                </c:pt>
                <c:pt idx="32018">
                  <c:v>0.29011599999999999</c:v>
                </c:pt>
                <c:pt idx="32019">
                  <c:v>0.287582</c:v>
                </c:pt>
                <c:pt idx="32020">
                  <c:v>0.29164200000000001</c:v>
                </c:pt>
                <c:pt idx="32021">
                  <c:v>0.298236</c:v>
                </c:pt>
                <c:pt idx="32022">
                  <c:v>0.30342400000000003</c:v>
                </c:pt>
                <c:pt idx="32023">
                  <c:v>0.29241</c:v>
                </c:pt>
                <c:pt idx="32024">
                  <c:v>0.30142600000000003</c:v>
                </c:pt>
                <c:pt idx="32025">
                  <c:v>0.29701499999999997</c:v>
                </c:pt>
                <c:pt idx="32026">
                  <c:v>0.29750500000000002</c:v>
                </c:pt>
                <c:pt idx="32027">
                  <c:v>0.29292800000000002</c:v>
                </c:pt>
                <c:pt idx="32028">
                  <c:v>0.28839599999999999</c:v>
                </c:pt>
                <c:pt idx="32029">
                  <c:v>0.28576099999999999</c:v>
                </c:pt>
                <c:pt idx="32030">
                  <c:v>0.29060599999999998</c:v>
                </c:pt>
                <c:pt idx="32031">
                  <c:v>0.287906</c:v>
                </c:pt>
                <c:pt idx="32032">
                  <c:v>0.29134599999999999</c:v>
                </c:pt>
                <c:pt idx="32033">
                  <c:v>0.287296</c:v>
                </c:pt>
                <c:pt idx="32034">
                  <c:v>0.28778599999999999</c:v>
                </c:pt>
                <c:pt idx="32035">
                  <c:v>0.29466599999999998</c:v>
                </c:pt>
                <c:pt idx="32036">
                  <c:v>0.28487299999999999</c:v>
                </c:pt>
                <c:pt idx="32037">
                  <c:v>0.286991</c:v>
                </c:pt>
                <c:pt idx="32038">
                  <c:v>0.29717199999999999</c:v>
                </c:pt>
                <c:pt idx="32039">
                  <c:v>0.29266900000000001</c:v>
                </c:pt>
                <c:pt idx="32040">
                  <c:v>0.29635899999999998</c:v>
                </c:pt>
                <c:pt idx="32041">
                  <c:v>0.292493</c:v>
                </c:pt>
                <c:pt idx="32042">
                  <c:v>0.296377</c:v>
                </c:pt>
                <c:pt idx="32043">
                  <c:v>0.28749000000000002</c:v>
                </c:pt>
                <c:pt idx="32044">
                  <c:v>0.29781999999999997</c:v>
                </c:pt>
                <c:pt idx="32045">
                  <c:v>0.296211</c:v>
                </c:pt>
                <c:pt idx="32046">
                  <c:v>0.28597299999999998</c:v>
                </c:pt>
                <c:pt idx="32047">
                  <c:v>0.29050500000000001</c:v>
                </c:pt>
                <c:pt idx="32048">
                  <c:v>0.29276099999999999</c:v>
                </c:pt>
                <c:pt idx="32049">
                  <c:v>0.28476200000000002</c:v>
                </c:pt>
                <c:pt idx="32050">
                  <c:v>0.28726800000000002</c:v>
                </c:pt>
                <c:pt idx="32051">
                  <c:v>0.287962</c:v>
                </c:pt>
                <c:pt idx="32052">
                  <c:v>0.289192</c:v>
                </c:pt>
                <c:pt idx="32053">
                  <c:v>0.28422500000000001</c:v>
                </c:pt>
                <c:pt idx="32054">
                  <c:v>0.28602899999999998</c:v>
                </c:pt>
                <c:pt idx="32055">
                  <c:v>0.28444700000000001</c:v>
                </c:pt>
                <c:pt idx="32056">
                  <c:v>0.28925600000000001</c:v>
                </c:pt>
                <c:pt idx="32057">
                  <c:v>0.29982700000000001</c:v>
                </c:pt>
                <c:pt idx="32058">
                  <c:v>0.29223399999999999</c:v>
                </c:pt>
                <c:pt idx="32059">
                  <c:v>0.28821099999999999</c:v>
                </c:pt>
                <c:pt idx="32060">
                  <c:v>0.28423500000000002</c:v>
                </c:pt>
                <c:pt idx="32061">
                  <c:v>0.28864600000000001</c:v>
                </c:pt>
                <c:pt idx="32062">
                  <c:v>0.30023300000000003</c:v>
                </c:pt>
                <c:pt idx="32063">
                  <c:v>0.28783199999999998</c:v>
                </c:pt>
                <c:pt idx="32064">
                  <c:v>0.29506399999999999</c:v>
                </c:pt>
                <c:pt idx="32065">
                  <c:v>0.28548299999999999</c:v>
                </c:pt>
                <c:pt idx="32066">
                  <c:v>0.28967199999999999</c:v>
                </c:pt>
                <c:pt idx="32067">
                  <c:v>0.28995900000000002</c:v>
                </c:pt>
                <c:pt idx="32068">
                  <c:v>0.28367100000000001</c:v>
                </c:pt>
                <c:pt idx="32069">
                  <c:v>0.28484500000000001</c:v>
                </c:pt>
                <c:pt idx="32070">
                  <c:v>0.28222799999999998</c:v>
                </c:pt>
                <c:pt idx="32071">
                  <c:v>0.29357499999999997</c:v>
                </c:pt>
                <c:pt idx="32072">
                  <c:v>0.29475899999999999</c:v>
                </c:pt>
                <c:pt idx="32073">
                  <c:v>0.291605</c:v>
                </c:pt>
                <c:pt idx="32074">
                  <c:v>0.29309400000000002</c:v>
                </c:pt>
                <c:pt idx="32075">
                  <c:v>0.287074</c:v>
                </c:pt>
                <c:pt idx="32076">
                  <c:v>0.28641699999999998</c:v>
                </c:pt>
                <c:pt idx="32077">
                  <c:v>0.283883</c:v>
                </c:pt>
                <c:pt idx="32078">
                  <c:v>0.28484500000000001</c:v>
                </c:pt>
                <c:pt idx="32079">
                  <c:v>0.29274299999999998</c:v>
                </c:pt>
                <c:pt idx="32080">
                  <c:v>0.28820200000000001</c:v>
                </c:pt>
                <c:pt idx="32081">
                  <c:v>0.28885899999999998</c:v>
                </c:pt>
                <c:pt idx="32082">
                  <c:v>0.29416700000000001</c:v>
                </c:pt>
                <c:pt idx="32083">
                  <c:v>0.293381</c:v>
                </c:pt>
                <c:pt idx="32084">
                  <c:v>0.28355999999999998</c:v>
                </c:pt>
                <c:pt idx="32085">
                  <c:v>0.28233000000000003</c:v>
                </c:pt>
                <c:pt idx="32086">
                  <c:v>0.28805399999999998</c:v>
                </c:pt>
                <c:pt idx="32087">
                  <c:v>0.28948699999999999</c:v>
                </c:pt>
                <c:pt idx="32088">
                  <c:v>0.29631200000000002</c:v>
                </c:pt>
                <c:pt idx="32089">
                  <c:v>0.28593600000000002</c:v>
                </c:pt>
                <c:pt idx="32090">
                  <c:v>0.28765600000000002</c:v>
                </c:pt>
                <c:pt idx="32091">
                  <c:v>0.28534399999999999</c:v>
                </c:pt>
                <c:pt idx="32092">
                  <c:v>0.29268699999999997</c:v>
                </c:pt>
                <c:pt idx="32093">
                  <c:v>0.28475299999999998</c:v>
                </c:pt>
                <c:pt idx="32094">
                  <c:v>0.29088399999999998</c:v>
                </c:pt>
                <c:pt idx="32095">
                  <c:v>0.297126</c:v>
                </c:pt>
                <c:pt idx="32096">
                  <c:v>0.29556300000000002</c:v>
                </c:pt>
                <c:pt idx="32097">
                  <c:v>0.28774899999999998</c:v>
                </c:pt>
                <c:pt idx="32098">
                  <c:v>0.28242200000000001</c:v>
                </c:pt>
                <c:pt idx="32099">
                  <c:v>0.300317</c:v>
                </c:pt>
                <c:pt idx="32100">
                  <c:v>0.28619499999999998</c:v>
                </c:pt>
                <c:pt idx="32101">
                  <c:v>0.29613699999999998</c:v>
                </c:pt>
                <c:pt idx="32102">
                  <c:v>0.295545</c:v>
                </c:pt>
                <c:pt idx="32103">
                  <c:v>0.29471199999999997</c:v>
                </c:pt>
                <c:pt idx="32104">
                  <c:v>0.29570200000000002</c:v>
                </c:pt>
                <c:pt idx="32105">
                  <c:v>0.293076</c:v>
                </c:pt>
                <c:pt idx="32106">
                  <c:v>0.29355700000000001</c:v>
                </c:pt>
                <c:pt idx="32107">
                  <c:v>0.28470600000000001</c:v>
                </c:pt>
                <c:pt idx="32108">
                  <c:v>0.29326099999999999</c:v>
                </c:pt>
                <c:pt idx="32109">
                  <c:v>0.28517799999999999</c:v>
                </c:pt>
                <c:pt idx="32110">
                  <c:v>0.29056900000000002</c:v>
                </c:pt>
                <c:pt idx="32111">
                  <c:v>0.28837800000000002</c:v>
                </c:pt>
                <c:pt idx="32112">
                  <c:v>0.28269</c:v>
                </c:pt>
                <c:pt idx="32113">
                  <c:v>0.28122900000000001</c:v>
                </c:pt>
                <c:pt idx="32114">
                  <c:v>0.29013499999999998</c:v>
                </c:pt>
                <c:pt idx="32115">
                  <c:v>0.29321399999999997</c:v>
                </c:pt>
                <c:pt idx="32116">
                  <c:v>0.29018100000000002</c:v>
                </c:pt>
                <c:pt idx="32117">
                  <c:v>0.28305999999999998</c:v>
                </c:pt>
                <c:pt idx="32118">
                  <c:v>0.28660200000000002</c:v>
                </c:pt>
                <c:pt idx="32119">
                  <c:v>0.29200300000000001</c:v>
                </c:pt>
                <c:pt idx="32120">
                  <c:v>0.29730200000000001</c:v>
                </c:pt>
                <c:pt idx="32121">
                  <c:v>0.29953099999999999</c:v>
                </c:pt>
                <c:pt idx="32122">
                  <c:v>0.28792499999999999</c:v>
                </c:pt>
                <c:pt idx="32123">
                  <c:v>0.288748</c:v>
                </c:pt>
                <c:pt idx="32124">
                  <c:v>0.29411100000000001</c:v>
                </c:pt>
                <c:pt idx="32125">
                  <c:v>0.28546500000000002</c:v>
                </c:pt>
                <c:pt idx="32126">
                  <c:v>0.28897</c:v>
                </c:pt>
                <c:pt idx="32127">
                  <c:v>0.28433599999999998</c:v>
                </c:pt>
                <c:pt idx="32128">
                  <c:v>0.29463899999999998</c:v>
                </c:pt>
                <c:pt idx="32129">
                  <c:v>0.29264099999999998</c:v>
                </c:pt>
                <c:pt idx="32130">
                  <c:v>0.28415099999999999</c:v>
                </c:pt>
                <c:pt idx="32131">
                  <c:v>0.29019</c:v>
                </c:pt>
                <c:pt idx="32132">
                  <c:v>0.28365200000000002</c:v>
                </c:pt>
                <c:pt idx="32133">
                  <c:v>0.30304500000000001</c:v>
                </c:pt>
                <c:pt idx="32134">
                  <c:v>0.29087499999999999</c:v>
                </c:pt>
                <c:pt idx="32135">
                  <c:v>0.29418499999999997</c:v>
                </c:pt>
                <c:pt idx="32136">
                  <c:v>0.29118899999999998</c:v>
                </c:pt>
                <c:pt idx="32137">
                  <c:v>0.30047400000000002</c:v>
                </c:pt>
                <c:pt idx="32138">
                  <c:v>0.289358</c:v>
                </c:pt>
                <c:pt idx="32139">
                  <c:v>0.289524</c:v>
                </c:pt>
                <c:pt idx="32140">
                  <c:v>0.28085900000000003</c:v>
                </c:pt>
                <c:pt idx="32141">
                  <c:v>0.29349199999999998</c:v>
                </c:pt>
                <c:pt idx="32142">
                  <c:v>0.28634300000000001</c:v>
                </c:pt>
                <c:pt idx="32143">
                  <c:v>0.28400300000000001</c:v>
                </c:pt>
                <c:pt idx="32144">
                  <c:v>0.28550199999999998</c:v>
                </c:pt>
                <c:pt idx="32145">
                  <c:v>0.28109000000000001</c:v>
                </c:pt>
                <c:pt idx="32146">
                  <c:v>0.28939500000000001</c:v>
                </c:pt>
                <c:pt idx="32147">
                  <c:v>0.28960799999999998</c:v>
                </c:pt>
                <c:pt idx="32148">
                  <c:v>0.28922900000000001</c:v>
                </c:pt>
                <c:pt idx="32149">
                  <c:v>0.28454000000000002</c:v>
                </c:pt>
                <c:pt idx="32150">
                  <c:v>0.29072700000000001</c:v>
                </c:pt>
                <c:pt idx="32151">
                  <c:v>0.28983900000000001</c:v>
                </c:pt>
                <c:pt idx="32152">
                  <c:v>0.29220600000000002</c:v>
                </c:pt>
                <c:pt idx="32153">
                  <c:v>0.28795199999999999</c:v>
                </c:pt>
                <c:pt idx="32154">
                  <c:v>0.29199399999999998</c:v>
                </c:pt>
                <c:pt idx="32155">
                  <c:v>0.27987899999999999</c:v>
                </c:pt>
                <c:pt idx="32156">
                  <c:v>0.29047699999999999</c:v>
                </c:pt>
                <c:pt idx="32157">
                  <c:v>0.29000500000000001</c:v>
                </c:pt>
                <c:pt idx="32158">
                  <c:v>0.28344900000000001</c:v>
                </c:pt>
                <c:pt idx="32159">
                  <c:v>0.28668500000000002</c:v>
                </c:pt>
                <c:pt idx="32160">
                  <c:v>0.28675899999999999</c:v>
                </c:pt>
                <c:pt idx="32161">
                  <c:v>0.287101</c:v>
                </c:pt>
                <c:pt idx="32162">
                  <c:v>0.287101</c:v>
                </c:pt>
                <c:pt idx="32163">
                  <c:v>0.28880299999999998</c:v>
                </c:pt>
                <c:pt idx="32164">
                  <c:v>0.29828199999999999</c:v>
                </c:pt>
                <c:pt idx="32165">
                  <c:v>0.29314000000000001</c:v>
                </c:pt>
                <c:pt idx="32166">
                  <c:v>0.292271</c:v>
                </c:pt>
                <c:pt idx="32167">
                  <c:v>0.28595500000000001</c:v>
                </c:pt>
                <c:pt idx="32168">
                  <c:v>0.29417599999999999</c:v>
                </c:pt>
                <c:pt idx="32169">
                  <c:v>0.29320499999999999</c:v>
                </c:pt>
                <c:pt idx="32170">
                  <c:v>0.28686099999999998</c:v>
                </c:pt>
                <c:pt idx="32171">
                  <c:v>0.27888000000000002</c:v>
                </c:pt>
                <c:pt idx="32172">
                  <c:v>0.29394500000000001</c:v>
                </c:pt>
                <c:pt idx="32173">
                  <c:v>0.29814299999999999</c:v>
                </c:pt>
                <c:pt idx="32174">
                  <c:v>0.288609</c:v>
                </c:pt>
                <c:pt idx="32175">
                  <c:v>0.28492800000000001</c:v>
                </c:pt>
                <c:pt idx="32176">
                  <c:v>0.29422199999999998</c:v>
                </c:pt>
                <c:pt idx="32177">
                  <c:v>0.290246</c:v>
                </c:pt>
                <c:pt idx="32178">
                  <c:v>0.29006999999999999</c:v>
                </c:pt>
                <c:pt idx="32179">
                  <c:v>0.29369499999999998</c:v>
                </c:pt>
                <c:pt idx="32180">
                  <c:v>0.28894199999999998</c:v>
                </c:pt>
                <c:pt idx="32181">
                  <c:v>0.29148499999999999</c:v>
                </c:pt>
                <c:pt idx="32182">
                  <c:v>0.29165099999999999</c:v>
                </c:pt>
                <c:pt idx="32183">
                  <c:v>0.29308499999999998</c:v>
                </c:pt>
                <c:pt idx="32184">
                  <c:v>0.28515000000000001</c:v>
                </c:pt>
                <c:pt idx="32185">
                  <c:v>0.28612100000000001</c:v>
                </c:pt>
                <c:pt idx="32186">
                  <c:v>0.28675</c:v>
                </c:pt>
                <c:pt idx="32187">
                  <c:v>0.28651900000000002</c:v>
                </c:pt>
                <c:pt idx="32188">
                  <c:v>0.29543399999999997</c:v>
                </c:pt>
                <c:pt idx="32189">
                  <c:v>0.28400300000000001</c:v>
                </c:pt>
                <c:pt idx="32190">
                  <c:v>0.285659</c:v>
                </c:pt>
                <c:pt idx="32191">
                  <c:v>0.29093000000000002</c:v>
                </c:pt>
                <c:pt idx="32192">
                  <c:v>0.28755500000000001</c:v>
                </c:pt>
                <c:pt idx="32193">
                  <c:v>0.29989100000000002</c:v>
                </c:pt>
                <c:pt idx="32194">
                  <c:v>0.28439199999999998</c:v>
                </c:pt>
                <c:pt idx="32195">
                  <c:v>0.29229899999999998</c:v>
                </c:pt>
                <c:pt idx="32196">
                  <c:v>0.29239100000000001</c:v>
                </c:pt>
                <c:pt idx="32197">
                  <c:v>0.28912700000000002</c:v>
                </c:pt>
                <c:pt idx="32198">
                  <c:v>0.29290899999999997</c:v>
                </c:pt>
                <c:pt idx="32199">
                  <c:v>0.28978300000000001</c:v>
                </c:pt>
                <c:pt idx="32200">
                  <c:v>0.28373500000000001</c:v>
                </c:pt>
                <c:pt idx="32201">
                  <c:v>0.28797099999999998</c:v>
                </c:pt>
                <c:pt idx="32202">
                  <c:v>0.28738799999999998</c:v>
                </c:pt>
                <c:pt idx="32203">
                  <c:v>0.29527700000000001</c:v>
                </c:pt>
                <c:pt idx="32204">
                  <c:v>0.28861799999999999</c:v>
                </c:pt>
                <c:pt idx="32205">
                  <c:v>0.28914499999999999</c:v>
                </c:pt>
                <c:pt idx="32206">
                  <c:v>0.28625099999999998</c:v>
                </c:pt>
                <c:pt idx="32207">
                  <c:v>0.281026</c:v>
                </c:pt>
                <c:pt idx="32208">
                  <c:v>0.28842400000000001</c:v>
                </c:pt>
                <c:pt idx="32209">
                  <c:v>0.293547</c:v>
                </c:pt>
                <c:pt idx="32210">
                  <c:v>0.28600100000000001</c:v>
                </c:pt>
                <c:pt idx="32211">
                  <c:v>0.29326999999999998</c:v>
                </c:pt>
                <c:pt idx="32212">
                  <c:v>0.28645399999999999</c:v>
                </c:pt>
                <c:pt idx="32213">
                  <c:v>0.29406500000000002</c:v>
                </c:pt>
                <c:pt idx="32214">
                  <c:v>0.28330100000000003</c:v>
                </c:pt>
                <c:pt idx="32215">
                  <c:v>0.288026</c:v>
                </c:pt>
                <c:pt idx="32216">
                  <c:v>0.28969099999999998</c:v>
                </c:pt>
                <c:pt idx="32217">
                  <c:v>0.28912700000000002</c:v>
                </c:pt>
                <c:pt idx="32218">
                  <c:v>0.28813699999999998</c:v>
                </c:pt>
                <c:pt idx="32219">
                  <c:v>0.28205200000000002</c:v>
                </c:pt>
                <c:pt idx="32220">
                  <c:v>0.294657</c:v>
                </c:pt>
                <c:pt idx="32221">
                  <c:v>0.297709</c:v>
                </c:pt>
                <c:pt idx="32222">
                  <c:v>0.27659600000000001</c:v>
                </c:pt>
                <c:pt idx="32223">
                  <c:v>0.28466900000000001</c:v>
                </c:pt>
                <c:pt idx="32224">
                  <c:v>0.288711</c:v>
                </c:pt>
                <c:pt idx="32225">
                  <c:v>0.29474</c:v>
                </c:pt>
                <c:pt idx="32226">
                  <c:v>0.28002700000000003</c:v>
                </c:pt>
                <c:pt idx="32227">
                  <c:v>0.28392000000000001</c:v>
                </c:pt>
                <c:pt idx="32228">
                  <c:v>0.28922900000000001</c:v>
                </c:pt>
                <c:pt idx="32229">
                  <c:v>0.288997</c:v>
                </c:pt>
                <c:pt idx="32230">
                  <c:v>0.28989399999999999</c:v>
                </c:pt>
                <c:pt idx="32231">
                  <c:v>0.29826399999999997</c:v>
                </c:pt>
                <c:pt idx="32232">
                  <c:v>0.28957100000000002</c:v>
                </c:pt>
                <c:pt idx="32233">
                  <c:v>0.28957100000000002</c:v>
                </c:pt>
                <c:pt idx="32234">
                  <c:v>0.28696300000000002</c:v>
                </c:pt>
                <c:pt idx="32235">
                  <c:v>0.29691299999999998</c:v>
                </c:pt>
                <c:pt idx="32236">
                  <c:v>0.28009200000000001</c:v>
                </c:pt>
                <c:pt idx="32237">
                  <c:v>0.29965999999999998</c:v>
                </c:pt>
                <c:pt idx="32238">
                  <c:v>0.28234799999999999</c:v>
                </c:pt>
                <c:pt idx="32239">
                  <c:v>0.287943</c:v>
                </c:pt>
                <c:pt idx="32240">
                  <c:v>0.28496500000000002</c:v>
                </c:pt>
                <c:pt idx="32241">
                  <c:v>0.29033799999999998</c:v>
                </c:pt>
                <c:pt idx="32242">
                  <c:v>0.28398499999999999</c:v>
                </c:pt>
                <c:pt idx="32243">
                  <c:v>0.28916399999999998</c:v>
                </c:pt>
                <c:pt idx="32244">
                  <c:v>0.28317100000000001</c:v>
                </c:pt>
                <c:pt idx="32245">
                  <c:v>0.287545</c:v>
                </c:pt>
                <c:pt idx="32246">
                  <c:v>0.27719700000000003</c:v>
                </c:pt>
                <c:pt idx="32247">
                  <c:v>0.29031099999999999</c:v>
                </c:pt>
                <c:pt idx="32248">
                  <c:v>0.285603</c:v>
                </c:pt>
                <c:pt idx="32249">
                  <c:v>0.285881</c:v>
                </c:pt>
                <c:pt idx="32250">
                  <c:v>0.286713</c:v>
                </c:pt>
                <c:pt idx="32251">
                  <c:v>0.29184599999999999</c:v>
                </c:pt>
                <c:pt idx="32252">
                  <c:v>0.29416700000000001</c:v>
                </c:pt>
                <c:pt idx="32253">
                  <c:v>0.29553600000000002</c:v>
                </c:pt>
                <c:pt idx="32254">
                  <c:v>0.27661400000000003</c:v>
                </c:pt>
                <c:pt idx="32255">
                  <c:v>0.28262599999999999</c:v>
                </c:pt>
                <c:pt idx="32256">
                  <c:v>0.290246</c:v>
                </c:pt>
                <c:pt idx="32257">
                  <c:v>0.29533199999999998</c:v>
                </c:pt>
                <c:pt idx="32258">
                  <c:v>0.28240399999999999</c:v>
                </c:pt>
                <c:pt idx="32259">
                  <c:v>0.290856</c:v>
                </c:pt>
                <c:pt idx="32260">
                  <c:v>0.28315299999999999</c:v>
                </c:pt>
                <c:pt idx="32261">
                  <c:v>0.29416700000000001</c:v>
                </c:pt>
                <c:pt idx="32262">
                  <c:v>0.28979300000000002</c:v>
                </c:pt>
                <c:pt idx="32263">
                  <c:v>0.29969699999999999</c:v>
                </c:pt>
                <c:pt idx="32264">
                  <c:v>0.27705800000000003</c:v>
                </c:pt>
                <c:pt idx="32265">
                  <c:v>0.28973700000000002</c:v>
                </c:pt>
                <c:pt idx="32266">
                  <c:v>0.30466300000000002</c:v>
                </c:pt>
                <c:pt idx="32267">
                  <c:v>0.27849200000000002</c:v>
                </c:pt>
                <c:pt idx="32268">
                  <c:v>0.27777000000000002</c:v>
                </c:pt>
                <c:pt idx="32269">
                  <c:v>0.28481699999999999</c:v>
                </c:pt>
                <c:pt idx="32270">
                  <c:v>0.29446299999999997</c:v>
                </c:pt>
                <c:pt idx="32271">
                  <c:v>0.28998699999999999</c:v>
                </c:pt>
                <c:pt idx="32272">
                  <c:v>0.29326099999999999</c:v>
                </c:pt>
                <c:pt idx="32273">
                  <c:v>0.29309400000000002</c:v>
                </c:pt>
                <c:pt idx="32274">
                  <c:v>0.28882200000000002</c:v>
                </c:pt>
                <c:pt idx="32275">
                  <c:v>0.28531699999999999</c:v>
                </c:pt>
                <c:pt idx="32276">
                  <c:v>0.29356599999999999</c:v>
                </c:pt>
                <c:pt idx="32277">
                  <c:v>0.285298</c:v>
                </c:pt>
                <c:pt idx="32278">
                  <c:v>0.28106300000000001</c:v>
                </c:pt>
                <c:pt idx="32279">
                  <c:v>0.28558499999999998</c:v>
                </c:pt>
                <c:pt idx="32280">
                  <c:v>0.29131899999999999</c:v>
                </c:pt>
                <c:pt idx="32281">
                  <c:v>0.28223700000000002</c:v>
                </c:pt>
                <c:pt idx="32282">
                  <c:v>0.287194</c:v>
                </c:pt>
                <c:pt idx="32283">
                  <c:v>0.29487000000000002</c:v>
                </c:pt>
                <c:pt idx="32284">
                  <c:v>0.28783199999999998</c:v>
                </c:pt>
                <c:pt idx="32285">
                  <c:v>0.29093000000000002</c:v>
                </c:pt>
                <c:pt idx="32286">
                  <c:v>0.28889599999999999</c:v>
                </c:pt>
                <c:pt idx="32287">
                  <c:v>0.28755500000000001</c:v>
                </c:pt>
                <c:pt idx="32288">
                  <c:v>0.28895999999999999</c:v>
                </c:pt>
                <c:pt idx="32289">
                  <c:v>0.29189199999999998</c:v>
                </c:pt>
                <c:pt idx="32290">
                  <c:v>0.28466000000000002</c:v>
                </c:pt>
                <c:pt idx="32291">
                  <c:v>0.28887699999999999</c:v>
                </c:pt>
                <c:pt idx="32292">
                  <c:v>0.28825699999999999</c:v>
                </c:pt>
                <c:pt idx="32293">
                  <c:v>0.289663</c:v>
                </c:pt>
                <c:pt idx="32294">
                  <c:v>0.28496500000000002</c:v>
                </c:pt>
                <c:pt idx="32295">
                  <c:v>0.28622300000000001</c:v>
                </c:pt>
                <c:pt idx="32296">
                  <c:v>0.284993</c:v>
                </c:pt>
                <c:pt idx="32297">
                  <c:v>0.285132</c:v>
                </c:pt>
                <c:pt idx="32298">
                  <c:v>0.29296499999999998</c:v>
                </c:pt>
                <c:pt idx="32299">
                  <c:v>0.287138</c:v>
                </c:pt>
                <c:pt idx="32300">
                  <c:v>0.29811599999999999</c:v>
                </c:pt>
                <c:pt idx="32301">
                  <c:v>0.28151599999999999</c:v>
                </c:pt>
                <c:pt idx="32302">
                  <c:v>0.28552</c:v>
                </c:pt>
                <c:pt idx="32303">
                  <c:v>0.28800799999999999</c:v>
                </c:pt>
                <c:pt idx="32304">
                  <c:v>0.28440100000000001</c:v>
                </c:pt>
                <c:pt idx="32305">
                  <c:v>0.28688900000000001</c:v>
                </c:pt>
                <c:pt idx="32306">
                  <c:v>0.29469400000000001</c:v>
                </c:pt>
                <c:pt idx="32307">
                  <c:v>0.28929300000000002</c:v>
                </c:pt>
                <c:pt idx="32308">
                  <c:v>0.291883</c:v>
                </c:pt>
                <c:pt idx="32309">
                  <c:v>0.289358</c:v>
                </c:pt>
                <c:pt idx="32310">
                  <c:v>0.28660200000000002</c:v>
                </c:pt>
                <c:pt idx="32311">
                  <c:v>0.28735100000000002</c:v>
                </c:pt>
                <c:pt idx="32312">
                  <c:v>0.298014</c:v>
                </c:pt>
                <c:pt idx="32313">
                  <c:v>0.28205200000000002</c:v>
                </c:pt>
                <c:pt idx="32314">
                  <c:v>0.28745300000000001</c:v>
                </c:pt>
                <c:pt idx="32315">
                  <c:v>0.289016</c:v>
                </c:pt>
                <c:pt idx="32316">
                  <c:v>0.29268699999999997</c:v>
                </c:pt>
                <c:pt idx="32317">
                  <c:v>0.27944400000000003</c:v>
                </c:pt>
                <c:pt idx="32318">
                  <c:v>0.28941299999999998</c:v>
                </c:pt>
                <c:pt idx="32319">
                  <c:v>0.28390199999999999</c:v>
                </c:pt>
                <c:pt idx="32320">
                  <c:v>0.276864</c:v>
                </c:pt>
                <c:pt idx="32321">
                  <c:v>0.27840799999999999</c:v>
                </c:pt>
                <c:pt idx="32322">
                  <c:v>0.29276999999999997</c:v>
                </c:pt>
                <c:pt idx="32323">
                  <c:v>0.29461999999999999</c:v>
                </c:pt>
                <c:pt idx="32324">
                  <c:v>0.29148499999999999</c:v>
                </c:pt>
                <c:pt idx="32325">
                  <c:v>0.29799500000000001</c:v>
                </c:pt>
                <c:pt idx="32326">
                  <c:v>0.28397600000000001</c:v>
                </c:pt>
                <c:pt idx="32327">
                  <c:v>0.284327</c:v>
                </c:pt>
                <c:pt idx="32328">
                  <c:v>0.28924699999999998</c:v>
                </c:pt>
                <c:pt idx="32329">
                  <c:v>0.297848</c:v>
                </c:pt>
                <c:pt idx="32330">
                  <c:v>0.28234799999999999</c:v>
                </c:pt>
                <c:pt idx="32331">
                  <c:v>0.28461399999999998</c:v>
                </c:pt>
                <c:pt idx="32332">
                  <c:v>0.273341</c:v>
                </c:pt>
                <c:pt idx="32333">
                  <c:v>0.28934900000000002</c:v>
                </c:pt>
                <c:pt idx="32334">
                  <c:v>0.29502699999999998</c:v>
                </c:pt>
                <c:pt idx="32335">
                  <c:v>0.29225299999999999</c:v>
                </c:pt>
                <c:pt idx="32336">
                  <c:v>0.28558499999999998</c:v>
                </c:pt>
                <c:pt idx="32337">
                  <c:v>0.295406</c:v>
                </c:pt>
                <c:pt idx="32338">
                  <c:v>0.28537200000000001</c:v>
                </c:pt>
                <c:pt idx="32339">
                  <c:v>0.28641699999999998</c:v>
                </c:pt>
                <c:pt idx="32340">
                  <c:v>0.30129699999999998</c:v>
                </c:pt>
                <c:pt idx="32341">
                  <c:v>0.27899099999999999</c:v>
                </c:pt>
                <c:pt idx="32342">
                  <c:v>0.279611</c:v>
                </c:pt>
                <c:pt idx="32343">
                  <c:v>0.28478999999999999</c:v>
                </c:pt>
                <c:pt idx="32344">
                  <c:v>0.28859000000000001</c:v>
                </c:pt>
                <c:pt idx="32345">
                  <c:v>0.29410199999999997</c:v>
                </c:pt>
                <c:pt idx="32346">
                  <c:v>0.29195700000000002</c:v>
                </c:pt>
                <c:pt idx="32347">
                  <c:v>0.29563699999999998</c:v>
                </c:pt>
                <c:pt idx="32348">
                  <c:v>0.29006999999999999</c:v>
                </c:pt>
                <c:pt idx="32349">
                  <c:v>0.295684</c:v>
                </c:pt>
                <c:pt idx="32350">
                  <c:v>0.28687000000000001</c:v>
                </c:pt>
                <c:pt idx="32351">
                  <c:v>0.28278300000000001</c:v>
                </c:pt>
                <c:pt idx="32352">
                  <c:v>0.29699700000000001</c:v>
                </c:pt>
                <c:pt idx="32353">
                  <c:v>0.28078500000000001</c:v>
                </c:pt>
                <c:pt idx="32354">
                  <c:v>0.29322399999999998</c:v>
                </c:pt>
                <c:pt idx="32355">
                  <c:v>0.279555</c:v>
                </c:pt>
                <c:pt idx="32356">
                  <c:v>0.282441</c:v>
                </c:pt>
                <c:pt idx="32357">
                  <c:v>0.28123799999999999</c:v>
                </c:pt>
                <c:pt idx="32358">
                  <c:v>0.28038800000000003</c:v>
                </c:pt>
                <c:pt idx="32359">
                  <c:v>0.28307900000000003</c:v>
                </c:pt>
                <c:pt idx="32360">
                  <c:v>0.283661</c:v>
                </c:pt>
                <c:pt idx="32361">
                  <c:v>0.29058800000000001</c:v>
                </c:pt>
                <c:pt idx="32362">
                  <c:v>0.29345500000000002</c:v>
                </c:pt>
                <c:pt idx="32363">
                  <c:v>0.29104999999999998</c:v>
                </c:pt>
                <c:pt idx="32364">
                  <c:v>0.28425299999999998</c:v>
                </c:pt>
                <c:pt idx="32365">
                  <c:v>0.28213500000000002</c:v>
                </c:pt>
                <c:pt idx="32366">
                  <c:v>0.28094200000000003</c:v>
                </c:pt>
                <c:pt idx="32367">
                  <c:v>0.29136499999999999</c:v>
                </c:pt>
                <c:pt idx="32368">
                  <c:v>0.288553</c:v>
                </c:pt>
                <c:pt idx="32369">
                  <c:v>0.28995900000000002</c:v>
                </c:pt>
                <c:pt idx="32370">
                  <c:v>0.28419800000000001</c:v>
                </c:pt>
                <c:pt idx="32371">
                  <c:v>0.29254799999999997</c:v>
                </c:pt>
                <c:pt idx="32372">
                  <c:v>0.28973700000000002</c:v>
                </c:pt>
                <c:pt idx="32373">
                  <c:v>0.281026</c:v>
                </c:pt>
                <c:pt idx="32374">
                  <c:v>0.29831000000000002</c:v>
                </c:pt>
                <c:pt idx="32375">
                  <c:v>0.28958</c:v>
                </c:pt>
                <c:pt idx="32376">
                  <c:v>0.29234500000000002</c:v>
                </c:pt>
                <c:pt idx="32377">
                  <c:v>0.286935</c:v>
                </c:pt>
                <c:pt idx="32378">
                  <c:v>0.28722199999999998</c:v>
                </c:pt>
                <c:pt idx="32379">
                  <c:v>0.28946899999999998</c:v>
                </c:pt>
                <c:pt idx="32380">
                  <c:v>0.283661</c:v>
                </c:pt>
                <c:pt idx="32381">
                  <c:v>0.28786899999999999</c:v>
                </c:pt>
                <c:pt idx="32382">
                  <c:v>0.28442000000000001</c:v>
                </c:pt>
                <c:pt idx="32383">
                  <c:v>0.28382800000000002</c:v>
                </c:pt>
                <c:pt idx="32384">
                  <c:v>0.29378799999999999</c:v>
                </c:pt>
                <c:pt idx="32385">
                  <c:v>0.29330699999999998</c:v>
                </c:pt>
                <c:pt idx="32386">
                  <c:v>0.286574</c:v>
                </c:pt>
                <c:pt idx="32387">
                  <c:v>0.28431800000000002</c:v>
                </c:pt>
                <c:pt idx="32388">
                  <c:v>0.29047699999999999</c:v>
                </c:pt>
                <c:pt idx="32389">
                  <c:v>0.27889900000000001</c:v>
                </c:pt>
                <c:pt idx="32390">
                  <c:v>0.29466599999999998</c:v>
                </c:pt>
                <c:pt idx="32391">
                  <c:v>0.285881</c:v>
                </c:pt>
                <c:pt idx="32392">
                  <c:v>0.28647299999999998</c:v>
                </c:pt>
                <c:pt idx="32393">
                  <c:v>0.28775800000000001</c:v>
                </c:pt>
                <c:pt idx="32394">
                  <c:v>0.28442000000000001</c:v>
                </c:pt>
                <c:pt idx="32395">
                  <c:v>0.28760999999999998</c:v>
                </c:pt>
                <c:pt idx="32396">
                  <c:v>0.286796</c:v>
                </c:pt>
                <c:pt idx="32397">
                  <c:v>0.28433599999999998</c:v>
                </c:pt>
                <c:pt idx="32398">
                  <c:v>0.28615800000000002</c:v>
                </c:pt>
                <c:pt idx="32399">
                  <c:v>0.28090500000000002</c:v>
                </c:pt>
                <c:pt idx="32400">
                  <c:v>0.27166699999999999</c:v>
                </c:pt>
                <c:pt idx="32401">
                  <c:v>0.28439199999999998</c:v>
                </c:pt>
                <c:pt idx="32402">
                  <c:v>0.28951500000000002</c:v>
                </c:pt>
                <c:pt idx="32403">
                  <c:v>0.28692600000000001</c:v>
                </c:pt>
                <c:pt idx="32404">
                  <c:v>0.28279199999999999</c:v>
                </c:pt>
                <c:pt idx="32405">
                  <c:v>0.28932099999999999</c:v>
                </c:pt>
                <c:pt idx="32406">
                  <c:v>0.288748</c:v>
                </c:pt>
                <c:pt idx="32407">
                  <c:v>0.28470600000000001</c:v>
                </c:pt>
                <c:pt idx="32408">
                  <c:v>0.294823</c:v>
                </c:pt>
                <c:pt idx="32409">
                  <c:v>0.281497</c:v>
                </c:pt>
                <c:pt idx="32410">
                  <c:v>0.28156199999999998</c:v>
                </c:pt>
                <c:pt idx="32411">
                  <c:v>0.27750200000000003</c:v>
                </c:pt>
                <c:pt idx="32412">
                  <c:v>0.28760999999999998</c:v>
                </c:pt>
                <c:pt idx="32413">
                  <c:v>0.29019</c:v>
                </c:pt>
                <c:pt idx="32414">
                  <c:v>0.28314299999999998</c:v>
                </c:pt>
                <c:pt idx="32415">
                  <c:v>0.28215400000000002</c:v>
                </c:pt>
                <c:pt idx="32416">
                  <c:v>0.28525200000000001</c:v>
                </c:pt>
                <c:pt idx="32417">
                  <c:v>0.28939500000000001</c:v>
                </c:pt>
                <c:pt idx="32418">
                  <c:v>0.28584399999999999</c:v>
                </c:pt>
                <c:pt idx="32419">
                  <c:v>0.28212599999999999</c:v>
                </c:pt>
                <c:pt idx="32420">
                  <c:v>0.28147899999999998</c:v>
                </c:pt>
                <c:pt idx="32421">
                  <c:v>0.29069899999999999</c:v>
                </c:pt>
                <c:pt idx="32422">
                  <c:v>0.27719700000000003</c:v>
                </c:pt>
                <c:pt idx="32423">
                  <c:v>0.286574</c:v>
                </c:pt>
                <c:pt idx="32424">
                  <c:v>0.28395700000000001</c:v>
                </c:pt>
                <c:pt idx="32425">
                  <c:v>0.28948699999999999</c:v>
                </c:pt>
                <c:pt idx="32426">
                  <c:v>0.2838</c:v>
                </c:pt>
                <c:pt idx="32427">
                  <c:v>0.27384900000000001</c:v>
                </c:pt>
                <c:pt idx="32428">
                  <c:v>0.27962900000000002</c:v>
                </c:pt>
                <c:pt idx="32429">
                  <c:v>0.27801100000000001</c:v>
                </c:pt>
                <c:pt idx="32430">
                  <c:v>0.29261300000000001</c:v>
                </c:pt>
                <c:pt idx="32431">
                  <c:v>0.28078500000000001</c:v>
                </c:pt>
                <c:pt idx="32432">
                  <c:v>0.28470600000000001</c:v>
                </c:pt>
                <c:pt idx="32433">
                  <c:v>0.28567700000000001</c:v>
                </c:pt>
                <c:pt idx="32434">
                  <c:v>0.28984799999999999</c:v>
                </c:pt>
                <c:pt idx="32435">
                  <c:v>0.28162700000000002</c:v>
                </c:pt>
                <c:pt idx="32436">
                  <c:v>0.288711</c:v>
                </c:pt>
                <c:pt idx="32437">
                  <c:v>0.28549200000000002</c:v>
                </c:pt>
                <c:pt idx="32438">
                  <c:v>0.28211700000000001</c:v>
                </c:pt>
                <c:pt idx="32439">
                  <c:v>0.28498400000000002</c:v>
                </c:pt>
                <c:pt idx="32440">
                  <c:v>0.288553</c:v>
                </c:pt>
                <c:pt idx="32441">
                  <c:v>0.28784100000000001</c:v>
                </c:pt>
                <c:pt idx="32442">
                  <c:v>0.28408699999999998</c:v>
                </c:pt>
                <c:pt idx="32443">
                  <c:v>0.29134599999999999</c:v>
                </c:pt>
                <c:pt idx="32444">
                  <c:v>0.282912</c:v>
                </c:pt>
                <c:pt idx="32445">
                  <c:v>0.27943499999999999</c:v>
                </c:pt>
                <c:pt idx="32446">
                  <c:v>0.287823</c:v>
                </c:pt>
                <c:pt idx="32447">
                  <c:v>0.29874499999999998</c:v>
                </c:pt>
                <c:pt idx="32448">
                  <c:v>0.29052299999999998</c:v>
                </c:pt>
                <c:pt idx="32449">
                  <c:v>0.28628799999999999</c:v>
                </c:pt>
                <c:pt idx="32450">
                  <c:v>0.29819000000000001</c:v>
                </c:pt>
                <c:pt idx="32451">
                  <c:v>0.28549200000000002</c:v>
                </c:pt>
                <c:pt idx="32452">
                  <c:v>0.29580400000000001</c:v>
                </c:pt>
                <c:pt idx="32453">
                  <c:v>0.27763199999999999</c:v>
                </c:pt>
                <c:pt idx="32454">
                  <c:v>0.28774</c:v>
                </c:pt>
                <c:pt idx="32455">
                  <c:v>0.28416999999999998</c:v>
                </c:pt>
                <c:pt idx="32456">
                  <c:v>0.28591800000000001</c:v>
                </c:pt>
                <c:pt idx="32457">
                  <c:v>0.28297699999999998</c:v>
                </c:pt>
                <c:pt idx="32458">
                  <c:v>0.283439</c:v>
                </c:pt>
                <c:pt idx="32459">
                  <c:v>0.28350399999999998</c:v>
                </c:pt>
                <c:pt idx="32460">
                  <c:v>0.29413</c:v>
                </c:pt>
                <c:pt idx="32461">
                  <c:v>0.27901900000000002</c:v>
                </c:pt>
                <c:pt idx="32462">
                  <c:v>0.28441</c:v>
                </c:pt>
                <c:pt idx="32463">
                  <c:v>0.29781099999999999</c:v>
                </c:pt>
                <c:pt idx="32464">
                  <c:v>0.29343599999999997</c:v>
                </c:pt>
                <c:pt idx="32465">
                  <c:v>0.28283799999999998</c:v>
                </c:pt>
                <c:pt idx="32466">
                  <c:v>0.27925899999999998</c:v>
                </c:pt>
                <c:pt idx="32467">
                  <c:v>0.28648200000000001</c:v>
                </c:pt>
                <c:pt idx="32468">
                  <c:v>0.28382800000000002</c:v>
                </c:pt>
                <c:pt idx="32469">
                  <c:v>0.28100700000000001</c:v>
                </c:pt>
                <c:pt idx="32470">
                  <c:v>0.29415799999999998</c:v>
                </c:pt>
                <c:pt idx="32471">
                  <c:v>0.28305999999999998</c:v>
                </c:pt>
                <c:pt idx="32472">
                  <c:v>0.27540300000000001</c:v>
                </c:pt>
                <c:pt idx="32473">
                  <c:v>0.28779500000000002</c:v>
                </c:pt>
                <c:pt idx="32474">
                  <c:v>0.28914499999999999</c:v>
                </c:pt>
                <c:pt idx="32475">
                  <c:v>0.28262599999999999</c:v>
                </c:pt>
                <c:pt idx="32476">
                  <c:v>0.277918</c:v>
                </c:pt>
                <c:pt idx="32477">
                  <c:v>0.28214499999999998</c:v>
                </c:pt>
                <c:pt idx="32478">
                  <c:v>0.27946300000000002</c:v>
                </c:pt>
                <c:pt idx="32479">
                  <c:v>0.28159899999999999</c:v>
                </c:pt>
                <c:pt idx="32480">
                  <c:v>0.28793400000000002</c:v>
                </c:pt>
                <c:pt idx="32481">
                  <c:v>0.29171599999999998</c:v>
                </c:pt>
                <c:pt idx="32482">
                  <c:v>0.29061599999999999</c:v>
                </c:pt>
                <c:pt idx="32483">
                  <c:v>0.28629700000000002</c:v>
                </c:pt>
                <c:pt idx="32484">
                  <c:v>0.29484199999999999</c:v>
                </c:pt>
                <c:pt idx="32485">
                  <c:v>0.28684300000000001</c:v>
                </c:pt>
                <c:pt idx="32486">
                  <c:v>0.28345799999999999</c:v>
                </c:pt>
                <c:pt idx="32487">
                  <c:v>0.27710499999999999</c:v>
                </c:pt>
                <c:pt idx="32488">
                  <c:v>0.28035100000000002</c:v>
                </c:pt>
                <c:pt idx="32489">
                  <c:v>0.28953400000000001</c:v>
                </c:pt>
                <c:pt idx="32490">
                  <c:v>0.29253000000000001</c:v>
                </c:pt>
                <c:pt idx="32491">
                  <c:v>0.28677799999999998</c:v>
                </c:pt>
                <c:pt idx="32492">
                  <c:v>0.27610600000000002</c:v>
                </c:pt>
                <c:pt idx="32493">
                  <c:v>0.28781400000000001</c:v>
                </c:pt>
                <c:pt idx="32494">
                  <c:v>0.28237600000000002</c:v>
                </c:pt>
                <c:pt idx="32495">
                  <c:v>0.28684300000000001</c:v>
                </c:pt>
                <c:pt idx="32496">
                  <c:v>0.27990700000000002</c:v>
                </c:pt>
                <c:pt idx="32497">
                  <c:v>0.28769299999999998</c:v>
                </c:pt>
                <c:pt idx="32498">
                  <c:v>0.27346999999999999</c:v>
                </c:pt>
                <c:pt idx="32499">
                  <c:v>0.280831</c:v>
                </c:pt>
                <c:pt idx="32500">
                  <c:v>0.28062799999999999</c:v>
                </c:pt>
                <c:pt idx="32501">
                  <c:v>0.29852299999999998</c:v>
                </c:pt>
                <c:pt idx="32502">
                  <c:v>0.28429900000000002</c:v>
                </c:pt>
                <c:pt idx="32503">
                  <c:v>0.28641699999999998</c:v>
                </c:pt>
                <c:pt idx="32504">
                  <c:v>0.28580699999999998</c:v>
                </c:pt>
                <c:pt idx="32505">
                  <c:v>0.28943200000000002</c:v>
                </c:pt>
                <c:pt idx="32506">
                  <c:v>0.282773</c:v>
                </c:pt>
                <c:pt idx="32507">
                  <c:v>0.28708299999999998</c:v>
                </c:pt>
                <c:pt idx="32508">
                  <c:v>0.28786</c:v>
                </c:pt>
                <c:pt idx="32509">
                  <c:v>0.282468</c:v>
                </c:pt>
                <c:pt idx="32510">
                  <c:v>0.284937</c:v>
                </c:pt>
                <c:pt idx="32511">
                  <c:v>0.27994400000000003</c:v>
                </c:pt>
                <c:pt idx="32512">
                  <c:v>0.27962900000000002</c:v>
                </c:pt>
                <c:pt idx="32513">
                  <c:v>0.283717</c:v>
                </c:pt>
                <c:pt idx="32514">
                  <c:v>0.27801100000000001</c:v>
                </c:pt>
                <c:pt idx="32515">
                  <c:v>0.28822999999999999</c:v>
                </c:pt>
                <c:pt idx="32516">
                  <c:v>0.284771</c:v>
                </c:pt>
                <c:pt idx="32517">
                  <c:v>0.28637099999999999</c:v>
                </c:pt>
                <c:pt idx="32518">
                  <c:v>0.28606599999999999</c:v>
                </c:pt>
                <c:pt idx="32519">
                  <c:v>0.27796500000000002</c:v>
                </c:pt>
                <c:pt idx="32520">
                  <c:v>0.27736300000000003</c:v>
                </c:pt>
                <c:pt idx="32521">
                  <c:v>0.28552</c:v>
                </c:pt>
                <c:pt idx="32522">
                  <c:v>0.28343000000000002</c:v>
                </c:pt>
                <c:pt idx="32523">
                  <c:v>0.28583500000000001</c:v>
                </c:pt>
                <c:pt idx="32524">
                  <c:v>0.28315299999999999</c:v>
                </c:pt>
                <c:pt idx="32525">
                  <c:v>0.28076699999999999</c:v>
                </c:pt>
                <c:pt idx="32526">
                  <c:v>0.28539100000000001</c:v>
                </c:pt>
                <c:pt idx="32527">
                  <c:v>0.27997100000000003</c:v>
                </c:pt>
                <c:pt idx="32528">
                  <c:v>0.28591800000000001</c:v>
                </c:pt>
                <c:pt idx="32529">
                  <c:v>0.28442899999999999</c:v>
                </c:pt>
                <c:pt idx="32530">
                  <c:v>0.28888599999999998</c:v>
                </c:pt>
                <c:pt idx="32531">
                  <c:v>0.27920400000000001</c:v>
                </c:pt>
                <c:pt idx="32532">
                  <c:v>0.28090500000000002</c:v>
                </c:pt>
                <c:pt idx="32533">
                  <c:v>0.29205799999999998</c:v>
                </c:pt>
                <c:pt idx="32534">
                  <c:v>0.28663899999999998</c:v>
                </c:pt>
                <c:pt idx="32535">
                  <c:v>0.27900999999999998</c:v>
                </c:pt>
                <c:pt idx="32536">
                  <c:v>0.28283799999999998</c:v>
                </c:pt>
                <c:pt idx="32537">
                  <c:v>0.28196900000000003</c:v>
                </c:pt>
                <c:pt idx="32538">
                  <c:v>0.28143299999999999</c:v>
                </c:pt>
                <c:pt idx="32539">
                  <c:v>0.27612399999999998</c:v>
                </c:pt>
                <c:pt idx="32540">
                  <c:v>0.283939</c:v>
                </c:pt>
                <c:pt idx="32541">
                  <c:v>0.28043400000000002</c:v>
                </c:pt>
                <c:pt idx="32542">
                  <c:v>0.28798899999999999</c:v>
                </c:pt>
                <c:pt idx="32543">
                  <c:v>0.28673199999999999</c:v>
                </c:pt>
                <c:pt idx="32544">
                  <c:v>0.28778599999999999</c:v>
                </c:pt>
                <c:pt idx="32545">
                  <c:v>0.28275499999999998</c:v>
                </c:pt>
                <c:pt idx="32546">
                  <c:v>0.28419800000000001</c:v>
                </c:pt>
                <c:pt idx="32547">
                  <c:v>0.28173799999999999</c:v>
                </c:pt>
                <c:pt idx="32548">
                  <c:v>0.27789999999999998</c:v>
                </c:pt>
                <c:pt idx="32549">
                  <c:v>0.27976800000000002</c:v>
                </c:pt>
                <c:pt idx="32550">
                  <c:v>0.28175600000000001</c:v>
                </c:pt>
                <c:pt idx="32551">
                  <c:v>0.28703699999999999</c:v>
                </c:pt>
                <c:pt idx="32552">
                  <c:v>0.28455799999999998</c:v>
                </c:pt>
                <c:pt idx="32553">
                  <c:v>0.28352300000000003</c:v>
                </c:pt>
                <c:pt idx="32554">
                  <c:v>0.28526099999999999</c:v>
                </c:pt>
                <c:pt idx="32555">
                  <c:v>0.284466</c:v>
                </c:pt>
                <c:pt idx="32556">
                  <c:v>0.28747099999999998</c:v>
                </c:pt>
                <c:pt idx="32557">
                  <c:v>0.280499</c:v>
                </c:pt>
                <c:pt idx="32558">
                  <c:v>0.27829799999999999</c:v>
                </c:pt>
                <c:pt idx="32559">
                  <c:v>0.28098899999999999</c:v>
                </c:pt>
                <c:pt idx="32560">
                  <c:v>0.294518</c:v>
                </c:pt>
                <c:pt idx="32561">
                  <c:v>0.28500199999999998</c:v>
                </c:pt>
                <c:pt idx="32562">
                  <c:v>0.27634599999999998</c:v>
                </c:pt>
                <c:pt idx="32563">
                  <c:v>0.28103499999999998</c:v>
                </c:pt>
                <c:pt idx="32564">
                  <c:v>0.28589900000000001</c:v>
                </c:pt>
                <c:pt idx="32565">
                  <c:v>0.286269</c:v>
                </c:pt>
                <c:pt idx="32566">
                  <c:v>0.27810299999999999</c:v>
                </c:pt>
                <c:pt idx="32567">
                  <c:v>0.27468199999999998</c:v>
                </c:pt>
                <c:pt idx="32568">
                  <c:v>0.28436400000000001</c:v>
                </c:pt>
                <c:pt idx="32569">
                  <c:v>0.28571400000000002</c:v>
                </c:pt>
                <c:pt idx="32570">
                  <c:v>0.28982999999999998</c:v>
                </c:pt>
                <c:pt idx="32571">
                  <c:v>0.27817700000000001</c:v>
                </c:pt>
                <c:pt idx="32572">
                  <c:v>0.281636</c:v>
                </c:pt>
                <c:pt idx="32573">
                  <c:v>0.291827</c:v>
                </c:pt>
                <c:pt idx="32574">
                  <c:v>0.27813100000000002</c:v>
                </c:pt>
                <c:pt idx="32575">
                  <c:v>0.28614000000000001</c:v>
                </c:pt>
                <c:pt idx="32576">
                  <c:v>0.28117399999999998</c:v>
                </c:pt>
                <c:pt idx="32577">
                  <c:v>0.28695399999999999</c:v>
                </c:pt>
                <c:pt idx="32578">
                  <c:v>0.28268100000000002</c:v>
                </c:pt>
                <c:pt idx="32579">
                  <c:v>0.28114600000000001</c:v>
                </c:pt>
                <c:pt idx="32580">
                  <c:v>0.27888000000000002</c:v>
                </c:pt>
                <c:pt idx="32581">
                  <c:v>0.28454000000000002</c:v>
                </c:pt>
                <c:pt idx="32582">
                  <c:v>0.28394799999999998</c:v>
                </c:pt>
                <c:pt idx="32583">
                  <c:v>0.28810000000000002</c:v>
                </c:pt>
                <c:pt idx="32584">
                  <c:v>0.274117</c:v>
                </c:pt>
                <c:pt idx="32585">
                  <c:v>0.28946</c:v>
                </c:pt>
                <c:pt idx="32586">
                  <c:v>0.281775</c:v>
                </c:pt>
                <c:pt idx="32587">
                  <c:v>0.27471899999999999</c:v>
                </c:pt>
                <c:pt idx="32588">
                  <c:v>0.29150300000000001</c:v>
                </c:pt>
                <c:pt idx="32589">
                  <c:v>0.28254200000000002</c:v>
                </c:pt>
                <c:pt idx="32590">
                  <c:v>0.287499</c:v>
                </c:pt>
                <c:pt idx="32591">
                  <c:v>0.28591800000000001</c:v>
                </c:pt>
                <c:pt idx="32592">
                  <c:v>0.29230800000000001</c:v>
                </c:pt>
                <c:pt idx="32593">
                  <c:v>0.28145999999999999</c:v>
                </c:pt>
                <c:pt idx="32594">
                  <c:v>0.28273599999999999</c:v>
                </c:pt>
                <c:pt idx="32595">
                  <c:v>0.28423500000000002</c:v>
                </c:pt>
                <c:pt idx="32596">
                  <c:v>0.28678700000000001</c:v>
                </c:pt>
                <c:pt idx="32597">
                  <c:v>0.27768700000000002</c:v>
                </c:pt>
                <c:pt idx="32598">
                  <c:v>0.28097899999999998</c:v>
                </c:pt>
                <c:pt idx="32599">
                  <c:v>0.290634</c:v>
                </c:pt>
                <c:pt idx="32600">
                  <c:v>0.28928399999999999</c:v>
                </c:pt>
                <c:pt idx="32601">
                  <c:v>0.28547400000000001</c:v>
                </c:pt>
                <c:pt idx="32602">
                  <c:v>0.277308</c:v>
                </c:pt>
                <c:pt idx="32603">
                  <c:v>0.282441</c:v>
                </c:pt>
                <c:pt idx="32604">
                  <c:v>0.28576099999999999</c:v>
                </c:pt>
                <c:pt idx="32605">
                  <c:v>0.27308199999999999</c:v>
                </c:pt>
                <c:pt idx="32606">
                  <c:v>0.28165400000000002</c:v>
                </c:pt>
                <c:pt idx="32607">
                  <c:v>0.28046199999999999</c:v>
                </c:pt>
                <c:pt idx="32608">
                  <c:v>0.28573300000000001</c:v>
                </c:pt>
                <c:pt idx="32609">
                  <c:v>0.289219</c:v>
                </c:pt>
                <c:pt idx="32610">
                  <c:v>0.28575099999999998</c:v>
                </c:pt>
                <c:pt idx="32611">
                  <c:v>0.29276099999999999</c:v>
                </c:pt>
                <c:pt idx="32612">
                  <c:v>0.27788099999999999</c:v>
                </c:pt>
                <c:pt idx="32613">
                  <c:v>0.27826099999999998</c:v>
                </c:pt>
                <c:pt idx="32614">
                  <c:v>0.27679900000000002</c:v>
                </c:pt>
                <c:pt idx="32615">
                  <c:v>0.28442000000000001</c:v>
                </c:pt>
                <c:pt idx="32616">
                  <c:v>0.29111500000000001</c:v>
                </c:pt>
                <c:pt idx="32617">
                  <c:v>0.29553600000000002</c:v>
                </c:pt>
                <c:pt idx="32618">
                  <c:v>0.285881</c:v>
                </c:pt>
                <c:pt idx="32619">
                  <c:v>0.28564000000000001</c:v>
                </c:pt>
                <c:pt idx="32620">
                  <c:v>0.285381</c:v>
                </c:pt>
                <c:pt idx="32621">
                  <c:v>0.29090199999999999</c:v>
                </c:pt>
                <c:pt idx="32622">
                  <c:v>0.281997</c:v>
                </c:pt>
                <c:pt idx="32623">
                  <c:v>0.27950000000000003</c:v>
                </c:pt>
                <c:pt idx="32624">
                  <c:v>0.28394799999999998</c:v>
                </c:pt>
                <c:pt idx="32625">
                  <c:v>0.29255799999999998</c:v>
                </c:pt>
                <c:pt idx="32626">
                  <c:v>0.29494399999999998</c:v>
                </c:pt>
                <c:pt idx="32627">
                  <c:v>0.29694100000000001</c:v>
                </c:pt>
                <c:pt idx="32628">
                  <c:v>0.27530100000000002</c:v>
                </c:pt>
                <c:pt idx="32629">
                  <c:v>0.288526</c:v>
                </c:pt>
                <c:pt idx="32630">
                  <c:v>0.29120800000000002</c:v>
                </c:pt>
                <c:pt idx="32631">
                  <c:v>0.28655599999999998</c:v>
                </c:pt>
                <c:pt idx="32632">
                  <c:v>0.26634000000000002</c:v>
                </c:pt>
                <c:pt idx="32633">
                  <c:v>0.28255200000000003</c:v>
                </c:pt>
                <c:pt idx="32634">
                  <c:v>0.27790900000000002</c:v>
                </c:pt>
                <c:pt idx="32635">
                  <c:v>0.29006999999999999</c:v>
                </c:pt>
                <c:pt idx="32636">
                  <c:v>0.295794</c:v>
                </c:pt>
                <c:pt idx="32637">
                  <c:v>0.27829799999999999</c:v>
                </c:pt>
                <c:pt idx="32638">
                  <c:v>0.280055</c:v>
                </c:pt>
                <c:pt idx="32639">
                  <c:v>0.27485700000000002</c:v>
                </c:pt>
                <c:pt idx="32640">
                  <c:v>0.28625099999999998</c:v>
                </c:pt>
                <c:pt idx="32641">
                  <c:v>0.28489100000000001</c:v>
                </c:pt>
                <c:pt idx="32642">
                  <c:v>0.278196</c:v>
                </c:pt>
                <c:pt idx="32643">
                  <c:v>0.28143299999999999</c:v>
                </c:pt>
                <c:pt idx="32644">
                  <c:v>0.28477999999999998</c:v>
                </c:pt>
                <c:pt idx="32645">
                  <c:v>0.27198099999999997</c:v>
                </c:pt>
                <c:pt idx="32646">
                  <c:v>0.288331</c:v>
                </c:pt>
                <c:pt idx="32647">
                  <c:v>0.279638</c:v>
                </c:pt>
                <c:pt idx="32648">
                  <c:v>0.28502100000000002</c:v>
                </c:pt>
                <c:pt idx="32649">
                  <c:v>0.29340899999999998</c:v>
                </c:pt>
                <c:pt idx="32650">
                  <c:v>0.28353200000000001</c:v>
                </c:pt>
                <c:pt idx="32651">
                  <c:v>0.28491899999999998</c:v>
                </c:pt>
                <c:pt idx="32652">
                  <c:v>0.280526</c:v>
                </c:pt>
                <c:pt idx="32653">
                  <c:v>0.27576400000000001</c:v>
                </c:pt>
                <c:pt idx="32654">
                  <c:v>0.28401300000000002</c:v>
                </c:pt>
                <c:pt idx="32655">
                  <c:v>0.27615200000000001</c:v>
                </c:pt>
                <c:pt idx="32656">
                  <c:v>0.28331000000000001</c:v>
                </c:pt>
                <c:pt idx="32657">
                  <c:v>0.28070200000000001</c:v>
                </c:pt>
                <c:pt idx="32658">
                  <c:v>0.28643600000000002</c:v>
                </c:pt>
                <c:pt idx="32659">
                  <c:v>0.28089599999999998</c:v>
                </c:pt>
                <c:pt idx="32660">
                  <c:v>0.286325</c:v>
                </c:pt>
                <c:pt idx="32661">
                  <c:v>0.28333799999999998</c:v>
                </c:pt>
                <c:pt idx="32662">
                  <c:v>0.283634</c:v>
                </c:pt>
                <c:pt idx="32663">
                  <c:v>0.27972200000000003</c:v>
                </c:pt>
                <c:pt idx="32664">
                  <c:v>0.291078</c:v>
                </c:pt>
                <c:pt idx="32665">
                  <c:v>0.27883400000000003</c:v>
                </c:pt>
                <c:pt idx="32666">
                  <c:v>0.28251500000000002</c:v>
                </c:pt>
                <c:pt idx="32667">
                  <c:v>0.28718500000000002</c:v>
                </c:pt>
                <c:pt idx="32668">
                  <c:v>0.276642</c:v>
                </c:pt>
                <c:pt idx="32669">
                  <c:v>0.29377799999999998</c:v>
                </c:pt>
                <c:pt idx="32670">
                  <c:v>0.28261599999999998</c:v>
                </c:pt>
                <c:pt idx="32671">
                  <c:v>0.28785100000000002</c:v>
                </c:pt>
                <c:pt idx="32672">
                  <c:v>0.28815600000000002</c:v>
                </c:pt>
                <c:pt idx="32673">
                  <c:v>0.27961999999999998</c:v>
                </c:pt>
                <c:pt idx="32674">
                  <c:v>0.284854</c:v>
                </c:pt>
                <c:pt idx="32675">
                  <c:v>0.27748400000000001</c:v>
                </c:pt>
                <c:pt idx="32676">
                  <c:v>0.28331000000000001</c:v>
                </c:pt>
                <c:pt idx="32677">
                  <c:v>0.278723</c:v>
                </c:pt>
                <c:pt idx="32678">
                  <c:v>0.28300500000000001</c:v>
                </c:pt>
                <c:pt idx="32679">
                  <c:v>0.28997800000000001</c:v>
                </c:pt>
                <c:pt idx="32680">
                  <c:v>0.28379100000000002</c:v>
                </c:pt>
                <c:pt idx="32681">
                  <c:v>0.282219</c:v>
                </c:pt>
                <c:pt idx="32682">
                  <c:v>0.27912999999999999</c:v>
                </c:pt>
                <c:pt idx="32683">
                  <c:v>0.28946899999999998</c:v>
                </c:pt>
                <c:pt idx="32684">
                  <c:v>0.28480800000000001</c:v>
                </c:pt>
                <c:pt idx="32685">
                  <c:v>0.27367399999999997</c:v>
                </c:pt>
                <c:pt idx="32686">
                  <c:v>0.283217</c:v>
                </c:pt>
                <c:pt idx="32687">
                  <c:v>0.282163</c:v>
                </c:pt>
                <c:pt idx="32688">
                  <c:v>0.286972</c:v>
                </c:pt>
                <c:pt idx="32689">
                  <c:v>0.27958300000000003</c:v>
                </c:pt>
                <c:pt idx="32690">
                  <c:v>0.27515299999999998</c:v>
                </c:pt>
                <c:pt idx="32691">
                  <c:v>0.27707700000000002</c:v>
                </c:pt>
                <c:pt idx="32692">
                  <c:v>0.28205200000000002</c:v>
                </c:pt>
                <c:pt idx="32693">
                  <c:v>0.28241300000000003</c:v>
                </c:pt>
                <c:pt idx="32694">
                  <c:v>0.28502100000000002</c:v>
                </c:pt>
                <c:pt idx="32695">
                  <c:v>0.28624100000000002</c:v>
                </c:pt>
                <c:pt idx="32696">
                  <c:v>0.27613399999999999</c:v>
                </c:pt>
                <c:pt idx="32697">
                  <c:v>0.27502399999999999</c:v>
                </c:pt>
                <c:pt idx="32698">
                  <c:v>0.28444700000000001</c:v>
                </c:pt>
                <c:pt idx="32699">
                  <c:v>0.27815000000000001</c:v>
                </c:pt>
                <c:pt idx="32700">
                  <c:v>0.29043999999999998</c:v>
                </c:pt>
                <c:pt idx="32701">
                  <c:v>0.28678700000000001</c:v>
                </c:pt>
                <c:pt idx="32702">
                  <c:v>0.28515000000000001</c:v>
                </c:pt>
                <c:pt idx="32703">
                  <c:v>0.283356</c:v>
                </c:pt>
                <c:pt idx="32704">
                  <c:v>0.27688299999999999</c:v>
                </c:pt>
                <c:pt idx="32705">
                  <c:v>0.280138</c:v>
                </c:pt>
                <c:pt idx="32706">
                  <c:v>0.28451199999999999</c:v>
                </c:pt>
                <c:pt idx="32707">
                  <c:v>0.28191300000000002</c:v>
                </c:pt>
                <c:pt idx="32708">
                  <c:v>0.29667300000000002</c:v>
                </c:pt>
                <c:pt idx="32709">
                  <c:v>0.27704899999999999</c:v>
                </c:pt>
                <c:pt idx="32710">
                  <c:v>0.29401899999999997</c:v>
                </c:pt>
                <c:pt idx="32711">
                  <c:v>0.28159000000000001</c:v>
                </c:pt>
                <c:pt idx="32712">
                  <c:v>0.28873799999999999</c:v>
                </c:pt>
                <c:pt idx="32713">
                  <c:v>0.28442000000000001</c:v>
                </c:pt>
                <c:pt idx="32714">
                  <c:v>0.285159</c:v>
                </c:pt>
                <c:pt idx="32715">
                  <c:v>0.28076699999999999</c:v>
                </c:pt>
                <c:pt idx="32716">
                  <c:v>0.28378199999999998</c:v>
                </c:pt>
                <c:pt idx="32717">
                  <c:v>0.27794600000000003</c:v>
                </c:pt>
                <c:pt idx="32718">
                  <c:v>0.280804</c:v>
                </c:pt>
                <c:pt idx="32719">
                  <c:v>0.28805399999999998</c:v>
                </c:pt>
                <c:pt idx="32720">
                  <c:v>0.27531</c:v>
                </c:pt>
                <c:pt idx="32721">
                  <c:v>0.285215</c:v>
                </c:pt>
                <c:pt idx="32722">
                  <c:v>0.28161700000000001</c:v>
                </c:pt>
                <c:pt idx="32723">
                  <c:v>0.27804800000000002</c:v>
                </c:pt>
                <c:pt idx="32724">
                  <c:v>0.28195999999999999</c:v>
                </c:pt>
                <c:pt idx="32725">
                  <c:v>0.279333</c:v>
                </c:pt>
                <c:pt idx="32726">
                  <c:v>0.28759200000000001</c:v>
                </c:pt>
                <c:pt idx="32727">
                  <c:v>0.27862999999999999</c:v>
                </c:pt>
                <c:pt idx="32728">
                  <c:v>0.285881</c:v>
                </c:pt>
                <c:pt idx="32729">
                  <c:v>0.28406799999999999</c:v>
                </c:pt>
                <c:pt idx="32730">
                  <c:v>0.28439199999999998</c:v>
                </c:pt>
                <c:pt idx="32731">
                  <c:v>0.28813699999999998</c:v>
                </c:pt>
                <c:pt idx="32732">
                  <c:v>0.26763500000000001</c:v>
                </c:pt>
                <c:pt idx="32733">
                  <c:v>0.27760400000000002</c:v>
                </c:pt>
                <c:pt idx="32734">
                  <c:v>0.284854</c:v>
                </c:pt>
                <c:pt idx="32735">
                  <c:v>0.28051700000000002</c:v>
                </c:pt>
                <c:pt idx="32736">
                  <c:v>0.27867700000000001</c:v>
                </c:pt>
                <c:pt idx="32737">
                  <c:v>0.29088399999999998</c:v>
                </c:pt>
                <c:pt idx="32738">
                  <c:v>0.27641100000000002</c:v>
                </c:pt>
                <c:pt idx="32739">
                  <c:v>0.28367999999999999</c:v>
                </c:pt>
                <c:pt idx="32740">
                  <c:v>0.27757599999999999</c:v>
                </c:pt>
                <c:pt idx="32741">
                  <c:v>0.28718500000000002</c:v>
                </c:pt>
                <c:pt idx="32742">
                  <c:v>0.27989700000000001</c:v>
                </c:pt>
                <c:pt idx="32743">
                  <c:v>0.277252</c:v>
                </c:pt>
                <c:pt idx="32744">
                  <c:v>0.285798</c:v>
                </c:pt>
                <c:pt idx="32745">
                  <c:v>0.28297699999999998</c:v>
                </c:pt>
                <c:pt idx="32746">
                  <c:v>0.28540900000000002</c:v>
                </c:pt>
                <c:pt idx="32747">
                  <c:v>0.288026</c:v>
                </c:pt>
                <c:pt idx="32748">
                  <c:v>0.27420099999999997</c:v>
                </c:pt>
                <c:pt idx="32749">
                  <c:v>0.28200599999999998</c:v>
                </c:pt>
                <c:pt idx="32750">
                  <c:v>0.281636</c:v>
                </c:pt>
                <c:pt idx="32751">
                  <c:v>0.276781</c:v>
                </c:pt>
                <c:pt idx="32752">
                  <c:v>0.28667599999999999</c:v>
                </c:pt>
                <c:pt idx="32753">
                  <c:v>0.27777000000000002</c:v>
                </c:pt>
                <c:pt idx="32754">
                  <c:v>0.28527999999999998</c:v>
                </c:pt>
                <c:pt idx="32755">
                  <c:v>0.29020000000000001</c:v>
                </c:pt>
                <c:pt idx="32756">
                  <c:v>0.287416</c:v>
                </c:pt>
                <c:pt idx="32757">
                  <c:v>0.27891700000000003</c:v>
                </c:pt>
                <c:pt idx="32758">
                  <c:v>0.294518</c:v>
                </c:pt>
                <c:pt idx="32759">
                  <c:v>0.28846100000000002</c:v>
                </c:pt>
                <c:pt idx="32760">
                  <c:v>0.27150999999999997</c:v>
                </c:pt>
                <c:pt idx="32761">
                  <c:v>0.28259800000000002</c:v>
                </c:pt>
                <c:pt idx="32762">
                  <c:v>0.277474</c:v>
                </c:pt>
                <c:pt idx="32763">
                  <c:v>0.28167300000000001</c:v>
                </c:pt>
                <c:pt idx="32764">
                  <c:v>0.29312199999999999</c:v>
                </c:pt>
                <c:pt idx="32765">
                  <c:v>0.28880299999999998</c:v>
                </c:pt>
                <c:pt idx="32766">
                  <c:v>0.28225600000000001</c:v>
                </c:pt>
                <c:pt idx="32767">
                  <c:v>0.286408</c:v>
                </c:pt>
                <c:pt idx="32768">
                  <c:v>0.27918500000000002</c:v>
                </c:pt>
                <c:pt idx="32769">
                  <c:v>0.29887399999999997</c:v>
                </c:pt>
                <c:pt idx="32770">
                  <c:v>0.27997100000000003</c:v>
                </c:pt>
                <c:pt idx="32771">
                  <c:v>0.29229899999999998</c:v>
                </c:pt>
                <c:pt idx="32772">
                  <c:v>0.28447499999999998</c:v>
                </c:pt>
                <c:pt idx="32773">
                  <c:v>0.28592699999999999</c:v>
                </c:pt>
                <c:pt idx="32774">
                  <c:v>0.28038800000000003</c:v>
                </c:pt>
                <c:pt idx="32775">
                  <c:v>0.27709499999999998</c:v>
                </c:pt>
                <c:pt idx="32776">
                  <c:v>0.27815899999999999</c:v>
                </c:pt>
                <c:pt idx="32777">
                  <c:v>0.28143299999999999</c:v>
                </c:pt>
                <c:pt idx="32778">
                  <c:v>0.288026</c:v>
                </c:pt>
                <c:pt idx="32779">
                  <c:v>0.28033200000000003</c:v>
                </c:pt>
                <c:pt idx="32780">
                  <c:v>0.27352599999999999</c:v>
                </c:pt>
                <c:pt idx="32781">
                  <c:v>0.27812199999999998</c:v>
                </c:pt>
                <c:pt idx="32782">
                  <c:v>0.28668500000000002</c:v>
                </c:pt>
                <c:pt idx="32783">
                  <c:v>0.27746500000000002</c:v>
                </c:pt>
                <c:pt idx="32784">
                  <c:v>0.28226499999999999</c:v>
                </c:pt>
                <c:pt idx="32785">
                  <c:v>0.28381800000000001</c:v>
                </c:pt>
                <c:pt idx="32786">
                  <c:v>0.287157</c:v>
                </c:pt>
                <c:pt idx="32787">
                  <c:v>0.28897899999999999</c:v>
                </c:pt>
                <c:pt idx="32788">
                  <c:v>0.27846399999999999</c:v>
                </c:pt>
                <c:pt idx="32789">
                  <c:v>0.27790900000000002</c:v>
                </c:pt>
                <c:pt idx="32790">
                  <c:v>0.28287499999999999</c:v>
                </c:pt>
                <c:pt idx="32791">
                  <c:v>0.28038800000000003</c:v>
                </c:pt>
                <c:pt idx="32792">
                  <c:v>0.28536299999999998</c:v>
                </c:pt>
                <c:pt idx="32793">
                  <c:v>0.27177800000000002</c:v>
                </c:pt>
                <c:pt idx="32794">
                  <c:v>0.28040599999999999</c:v>
                </c:pt>
                <c:pt idx="32795">
                  <c:v>0.27862999999999999</c:v>
                </c:pt>
                <c:pt idx="32796">
                  <c:v>0.27824199999999999</c:v>
                </c:pt>
                <c:pt idx="32797">
                  <c:v>0.28219100000000003</c:v>
                </c:pt>
                <c:pt idx="32798">
                  <c:v>0.28069300000000003</c:v>
                </c:pt>
                <c:pt idx="32799">
                  <c:v>0.27757599999999999</c:v>
                </c:pt>
                <c:pt idx="32800">
                  <c:v>0.28774</c:v>
                </c:pt>
                <c:pt idx="32801">
                  <c:v>0.28550199999999998</c:v>
                </c:pt>
                <c:pt idx="32802">
                  <c:v>0.28797099999999998</c:v>
                </c:pt>
                <c:pt idx="32803">
                  <c:v>0.27945300000000001</c:v>
                </c:pt>
                <c:pt idx="32804">
                  <c:v>0.27074199999999998</c:v>
                </c:pt>
                <c:pt idx="32805">
                  <c:v>0.28288400000000002</c:v>
                </c:pt>
                <c:pt idx="32806">
                  <c:v>0.28967199999999999</c:v>
                </c:pt>
                <c:pt idx="32807">
                  <c:v>0.28234799999999999</c:v>
                </c:pt>
                <c:pt idx="32808">
                  <c:v>0.28122900000000001</c:v>
                </c:pt>
                <c:pt idx="32809">
                  <c:v>0.27732600000000002</c:v>
                </c:pt>
                <c:pt idx="32810">
                  <c:v>0.286796</c:v>
                </c:pt>
                <c:pt idx="32811">
                  <c:v>0.28602899999999998</c:v>
                </c:pt>
                <c:pt idx="32812">
                  <c:v>0.28880299999999998</c:v>
                </c:pt>
                <c:pt idx="32813">
                  <c:v>0.27968500000000002</c:v>
                </c:pt>
                <c:pt idx="32814">
                  <c:v>0.28214499999999998</c:v>
                </c:pt>
                <c:pt idx="32815">
                  <c:v>0.27719700000000003</c:v>
                </c:pt>
                <c:pt idx="32816">
                  <c:v>0.27871400000000002</c:v>
                </c:pt>
                <c:pt idx="32817">
                  <c:v>0.28828500000000001</c:v>
                </c:pt>
                <c:pt idx="32818">
                  <c:v>0.27562500000000001</c:v>
                </c:pt>
                <c:pt idx="32819">
                  <c:v>0.28267199999999998</c:v>
                </c:pt>
                <c:pt idx="32820">
                  <c:v>0.28429900000000002</c:v>
                </c:pt>
                <c:pt idx="32821">
                  <c:v>0.27554200000000001</c:v>
                </c:pt>
                <c:pt idx="32822">
                  <c:v>0.28505799999999998</c:v>
                </c:pt>
                <c:pt idx="32823">
                  <c:v>0.27765899999999999</c:v>
                </c:pt>
                <c:pt idx="32824">
                  <c:v>0.28111799999999998</c:v>
                </c:pt>
                <c:pt idx="32825">
                  <c:v>0.28091500000000003</c:v>
                </c:pt>
                <c:pt idx="32826">
                  <c:v>0.29045799999999999</c:v>
                </c:pt>
                <c:pt idx="32827">
                  <c:v>0.275532</c:v>
                </c:pt>
                <c:pt idx="32828">
                  <c:v>0.27987000000000001</c:v>
                </c:pt>
                <c:pt idx="32829">
                  <c:v>0.284549</c:v>
                </c:pt>
                <c:pt idx="32830">
                  <c:v>0.277891</c:v>
                </c:pt>
                <c:pt idx="32831">
                  <c:v>0.27801100000000001</c:v>
                </c:pt>
                <c:pt idx="32832">
                  <c:v>0.280526</c:v>
                </c:pt>
                <c:pt idx="32833">
                  <c:v>0.27884300000000001</c:v>
                </c:pt>
                <c:pt idx="32834">
                  <c:v>0.28423500000000002</c:v>
                </c:pt>
                <c:pt idx="32835">
                  <c:v>0.28626000000000001</c:v>
                </c:pt>
                <c:pt idx="32836">
                  <c:v>0.280221</c:v>
                </c:pt>
                <c:pt idx="32837">
                  <c:v>0.28267199999999998</c:v>
                </c:pt>
                <c:pt idx="32838">
                  <c:v>0.28197800000000001</c:v>
                </c:pt>
                <c:pt idx="32839">
                  <c:v>0.28328199999999998</c:v>
                </c:pt>
                <c:pt idx="32840">
                  <c:v>0.27671600000000002</c:v>
                </c:pt>
                <c:pt idx="32841">
                  <c:v>0.284632</c:v>
                </c:pt>
                <c:pt idx="32842">
                  <c:v>0.28310600000000002</c:v>
                </c:pt>
                <c:pt idx="32843">
                  <c:v>0.27967500000000001</c:v>
                </c:pt>
                <c:pt idx="32844">
                  <c:v>0.28425299999999998</c:v>
                </c:pt>
                <c:pt idx="32845">
                  <c:v>0.28936699999999999</c:v>
                </c:pt>
                <c:pt idx="32846">
                  <c:v>0.29050500000000001</c:v>
                </c:pt>
                <c:pt idx="32847">
                  <c:v>0.28145100000000001</c:v>
                </c:pt>
                <c:pt idx="32848">
                  <c:v>0.28428100000000001</c:v>
                </c:pt>
                <c:pt idx="32849">
                  <c:v>0.28256999999999999</c:v>
                </c:pt>
                <c:pt idx="32850">
                  <c:v>0.276198</c:v>
                </c:pt>
                <c:pt idx="32851">
                  <c:v>0.28271800000000002</c:v>
                </c:pt>
                <c:pt idx="32852">
                  <c:v>0.28478999999999999</c:v>
                </c:pt>
                <c:pt idx="32853">
                  <c:v>0.281719</c:v>
                </c:pt>
                <c:pt idx="32854">
                  <c:v>0.278113</c:v>
                </c:pt>
                <c:pt idx="32855">
                  <c:v>0.29214200000000001</c:v>
                </c:pt>
                <c:pt idx="32856">
                  <c:v>0.27774300000000002</c:v>
                </c:pt>
                <c:pt idx="32857">
                  <c:v>0.27255499999999999</c:v>
                </c:pt>
                <c:pt idx="32858">
                  <c:v>0.27957399999999999</c:v>
                </c:pt>
                <c:pt idx="32859">
                  <c:v>0.28434599999999999</c:v>
                </c:pt>
                <c:pt idx="32860">
                  <c:v>0.27957399999999999</c:v>
                </c:pt>
                <c:pt idx="32861">
                  <c:v>0.283051</c:v>
                </c:pt>
                <c:pt idx="32862">
                  <c:v>0.27451500000000001</c:v>
                </c:pt>
                <c:pt idx="32863">
                  <c:v>0.275227</c:v>
                </c:pt>
                <c:pt idx="32864">
                  <c:v>0.27906500000000001</c:v>
                </c:pt>
                <c:pt idx="32865">
                  <c:v>0.28160800000000002</c:v>
                </c:pt>
                <c:pt idx="32866">
                  <c:v>0.27925899999999998</c:v>
                </c:pt>
                <c:pt idx="32867">
                  <c:v>0.27629999999999999</c:v>
                </c:pt>
                <c:pt idx="32868">
                  <c:v>0.28645399999999999</c:v>
                </c:pt>
                <c:pt idx="32869">
                  <c:v>0.28491899999999998</c:v>
                </c:pt>
                <c:pt idx="32870">
                  <c:v>0.28867399999999999</c:v>
                </c:pt>
                <c:pt idx="32871">
                  <c:v>0.273951</c:v>
                </c:pt>
                <c:pt idx="32872">
                  <c:v>0.27904699999999999</c:v>
                </c:pt>
                <c:pt idx="32873">
                  <c:v>0.27967500000000001</c:v>
                </c:pt>
                <c:pt idx="32874">
                  <c:v>0.27410800000000002</c:v>
                </c:pt>
                <c:pt idx="32875">
                  <c:v>0.28436400000000001</c:v>
                </c:pt>
                <c:pt idx="32876">
                  <c:v>0.27738200000000002</c:v>
                </c:pt>
                <c:pt idx="32877">
                  <c:v>0.27815899999999999</c:v>
                </c:pt>
                <c:pt idx="32878">
                  <c:v>0.27765000000000001</c:v>
                </c:pt>
                <c:pt idx="32879">
                  <c:v>0.27406199999999997</c:v>
                </c:pt>
                <c:pt idx="32880">
                  <c:v>0.27693800000000002</c:v>
                </c:pt>
                <c:pt idx="32881">
                  <c:v>0.28060000000000002</c:v>
                </c:pt>
                <c:pt idx="32882">
                  <c:v>0.27849200000000002</c:v>
                </c:pt>
                <c:pt idx="32883">
                  <c:v>0.27884300000000001</c:v>
                </c:pt>
                <c:pt idx="32884">
                  <c:v>0.27950000000000003</c:v>
                </c:pt>
                <c:pt idx="32885">
                  <c:v>0.27719700000000003</c:v>
                </c:pt>
                <c:pt idx="32886">
                  <c:v>0.29272399999999998</c:v>
                </c:pt>
                <c:pt idx="32887">
                  <c:v>0.28182099999999999</c:v>
                </c:pt>
                <c:pt idx="32888">
                  <c:v>0.28750799999999999</c:v>
                </c:pt>
                <c:pt idx="32889">
                  <c:v>0.27845500000000001</c:v>
                </c:pt>
                <c:pt idx="32890">
                  <c:v>0.28107199999999999</c:v>
                </c:pt>
                <c:pt idx="32891">
                  <c:v>0.27974900000000003</c:v>
                </c:pt>
                <c:pt idx="32892">
                  <c:v>0.26745000000000002</c:v>
                </c:pt>
                <c:pt idx="32893">
                  <c:v>0.26968799999999998</c:v>
                </c:pt>
                <c:pt idx="32894">
                  <c:v>0.27074199999999998</c:v>
                </c:pt>
                <c:pt idx="32895">
                  <c:v>0.269762</c:v>
                </c:pt>
                <c:pt idx="32896">
                  <c:v>0.27290599999999998</c:v>
                </c:pt>
                <c:pt idx="32897">
                  <c:v>0.28420699999999999</c:v>
                </c:pt>
                <c:pt idx="32898">
                  <c:v>0.28061900000000001</c:v>
                </c:pt>
                <c:pt idx="32899">
                  <c:v>0.27556900000000001</c:v>
                </c:pt>
                <c:pt idx="32900">
                  <c:v>0.27513500000000002</c:v>
                </c:pt>
                <c:pt idx="32901">
                  <c:v>0.28210800000000003</c:v>
                </c:pt>
                <c:pt idx="32902">
                  <c:v>0.27078799999999997</c:v>
                </c:pt>
                <c:pt idx="32903">
                  <c:v>0.28576099999999999</c:v>
                </c:pt>
                <c:pt idx="32904">
                  <c:v>0.28666700000000001</c:v>
                </c:pt>
                <c:pt idx="32905">
                  <c:v>0.28010099999999999</c:v>
                </c:pt>
                <c:pt idx="32906">
                  <c:v>0.27839900000000001</c:v>
                </c:pt>
                <c:pt idx="32907">
                  <c:v>0.288267</c:v>
                </c:pt>
                <c:pt idx="32908">
                  <c:v>0.27884300000000001</c:v>
                </c:pt>
                <c:pt idx="32909">
                  <c:v>0.29007899999999998</c:v>
                </c:pt>
                <c:pt idx="32910">
                  <c:v>0.27782600000000002</c:v>
                </c:pt>
                <c:pt idx="32911">
                  <c:v>0.28480800000000001</c:v>
                </c:pt>
                <c:pt idx="32912">
                  <c:v>0.28398499999999999</c:v>
                </c:pt>
                <c:pt idx="32913">
                  <c:v>0.28085900000000003</c:v>
                </c:pt>
                <c:pt idx="32914">
                  <c:v>0.26979900000000001</c:v>
                </c:pt>
                <c:pt idx="32915">
                  <c:v>0.27581</c:v>
                </c:pt>
                <c:pt idx="32916">
                  <c:v>0.280304</c:v>
                </c:pt>
                <c:pt idx="32917">
                  <c:v>0.28688000000000002</c:v>
                </c:pt>
                <c:pt idx="32918">
                  <c:v>0.27128799999999997</c:v>
                </c:pt>
                <c:pt idx="32919">
                  <c:v>0.28573300000000001</c:v>
                </c:pt>
                <c:pt idx="32920">
                  <c:v>0.27507900000000002</c:v>
                </c:pt>
                <c:pt idx="32921">
                  <c:v>0.27693800000000002</c:v>
                </c:pt>
                <c:pt idx="32922">
                  <c:v>0.28079399999999999</c:v>
                </c:pt>
                <c:pt idx="32923">
                  <c:v>0.28696300000000002</c:v>
                </c:pt>
                <c:pt idx="32924">
                  <c:v>0.28176499999999999</c:v>
                </c:pt>
                <c:pt idx="32925">
                  <c:v>0.27573599999999998</c:v>
                </c:pt>
                <c:pt idx="32926">
                  <c:v>0.272009</c:v>
                </c:pt>
                <c:pt idx="32927">
                  <c:v>0.27469100000000002</c:v>
                </c:pt>
                <c:pt idx="32928">
                  <c:v>0.28294000000000002</c:v>
                </c:pt>
                <c:pt idx="32929">
                  <c:v>0.28293099999999999</c:v>
                </c:pt>
                <c:pt idx="32930">
                  <c:v>0.27203699999999997</c:v>
                </c:pt>
                <c:pt idx="32931">
                  <c:v>0.27786300000000003</c:v>
                </c:pt>
                <c:pt idx="32932">
                  <c:v>0.280748</c:v>
                </c:pt>
                <c:pt idx="32933">
                  <c:v>0.28627799999999998</c:v>
                </c:pt>
                <c:pt idx="32934">
                  <c:v>0.28042499999999998</c:v>
                </c:pt>
                <c:pt idx="32935">
                  <c:v>0.28364299999999998</c:v>
                </c:pt>
                <c:pt idx="32936">
                  <c:v>0.27882499999999999</c:v>
                </c:pt>
                <c:pt idx="32937">
                  <c:v>0.28138600000000002</c:v>
                </c:pt>
                <c:pt idx="32938">
                  <c:v>0.28585300000000002</c:v>
                </c:pt>
                <c:pt idx="32939">
                  <c:v>0.28976499999999999</c:v>
                </c:pt>
                <c:pt idx="32940">
                  <c:v>0.27659600000000001</c:v>
                </c:pt>
                <c:pt idx="32941">
                  <c:v>0.280609</c:v>
                </c:pt>
                <c:pt idx="32942">
                  <c:v>0.27129700000000001</c:v>
                </c:pt>
                <c:pt idx="32943">
                  <c:v>0.28425299999999998</c:v>
                </c:pt>
                <c:pt idx="32944">
                  <c:v>0.28686099999999998</c:v>
                </c:pt>
                <c:pt idx="32945">
                  <c:v>0.29171599999999998</c:v>
                </c:pt>
                <c:pt idx="32946">
                  <c:v>0.27568999999999999</c:v>
                </c:pt>
                <c:pt idx="32947">
                  <c:v>0.29104999999999998</c:v>
                </c:pt>
                <c:pt idx="32948">
                  <c:v>0.28760999999999998</c:v>
                </c:pt>
                <c:pt idx="32949">
                  <c:v>0.282385</c:v>
                </c:pt>
                <c:pt idx="32950">
                  <c:v>0.28247800000000001</c:v>
                </c:pt>
                <c:pt idx="32951">
                  <c:v>0.27912100000000001</c:v>
                </c:pt>
                <c:pt idx="32952">
                  <c:v>0.27022400000000002</c:v>
                </c:pt>
                <c:pt idx="32953">
                  <c:v>0.27632800000000002</c:v>
                </c:pt>
                <c:pt idx="32954">
                  <c:v>0.27583800000000003</c:v>
                </c:pt>
                <c:pt idx="32955">
                  <c:v>0.27966600000000003</c:v>
                </c:pt>
                <c:pt idx="32956">
                  <c:v>0.28101599999999999</c:v>
                </c:pt>
                <c:pt idx="32957">
                  <c:v>0.27649400000000002</c:v>
                </c:pt>
                <c:pt idx="32958">
                  <c:v>0.27831600000000001</c:v>
                </c:pt>
                <c:pt idx="32959">
                  <c:v>0.275366</c:v>
                </c:pt>
                <c:pt idx="32960">
                  <c:v>0.28213500000000002</c:v>
                </c:pt>
                <c:pt idx="32961">
                  <c:v>0.27450600000000003</c:v>
                </c:pt>
                <c:pt idx="32962">
                  <c:v>0.28566799999999998</c:v>
                </c:pt>
                <c:pt idx="32963">
                  <c:v>0.26773599999999997</c:v>
                </c:pt>
                <c:pt idx="32964">
                  <c:v>0.281053</c:v>
                </c:pt>
                <c:pt idx="32965">
                  <c:v>0.282246</c:v>
                </c:pt>
                <c:pt idx="32966">
                  <c:v>0.28200599999999998</c:v>
                </c:pt>
                <c:pt idx="32967">
                  <c:v>0.27638299999999999</c:v>
                </c:pt>
                <c:pt idx="32968">
                  <c:v>0.28084100000000001</c:v>
                </c:pt>
                <c:pt idx="32969">
                  <c:v>0.28597299999999998</c:v>
                </c:pt>
                <c:pt idx="32970">
                  <c:v>0.28043400000000002</c:v>
                </c:pt>
                <c:pt idx="32971">
                  <c:v>0.27645700000000001</c:v>
                </c:pt>
                <c:pt idx="32972">
                  <c:v>0.26780999999999999</c:v>
                </c:pt>
                <c:pt idx="32973">
                  <c:v>0.27569900000000003</c:v>
                </c:pt>
                <c:pt idx="32974">
                  <c:v>0.276281</c:v>
                </c:pt>
                <c:pt idx="32975">
                  <c:v>0.28257900000000002</c:v>
                </c:pt>
                <c:pt idx="32976">
                  <c:v>0.27856599999999998</c:v>
                </c:pt>
                <c:pt idx="32977">
                  <c:v>0.28004499999999999</c:v>
                </c:pt>
                <c:pt idx="32978">
                  <c:v>0.28353200000000001</c:v>
                </c:pt>
                <c:pt idx="32979">
                  <c:v>0.26969700000000002</c:v>
                </c:pt>
                <c:pt idx="32980">
                  <c:v>0.27602300000000002</c:v>
                </c:pt>
                <c:pt idx="32981">
                  <c:v>0.27849200000000002</c:v>
                </c:pt>
                <c:pt idx="32982">
                  <c:v>0.27261000000000002</c:v>
                </c:pt>
                <c:pt idx="32983">
                  <c:v>0.28132200000000002</c:v>
                </c:pt>
                <c:pt idx="32984">
                  <c:v>0.28441</c:v>
                </c:pt>
                <c:pt idx="32985">
                  <c:v>0.27206399999999997</c:v>
                </c:pt>
                <c:pt idx="32986">
                  <c:v>0.28034100000000001</c:v>
                </c:pt>
                <c:pt idx="32987">
                  <c:v>0.28242200000000001</c:v>
                </c:pt>
                <c:pt idx="32988">
                  <c:v>0.27466299999999999</c:v>
                </c:pt>
                <c:pt idx="32989">
                  <c:v>0.27792800000000001</c:v>
                </c:pt>
                <c:pt idx="32990">
                  <c:v>0.275005</c:v>
                </c:pt>
                <c:pt idx="32991">
                  <c:v>0.27799200000000002</c:v>
                </c:pt>
                <c:pt idx="32992">
                  <c:v>0.27979599999999999</c:v>
                </c:pt>
                <c:pt idx="32993">
                  <c:v>0.27118599999999998</c:v>
                </c:pt>
                <c:pt idx="32994">
                  <c:v>0.28121099999999999</c:v>
                </c:pt>
                <c:pt idx="32995">
                  <c:v>0.27588400000000002</c:v>
                </c:pt>
                <c:pt idx="32996">
                  <c:v>0.27047399999999999</c:v>
                </c:pt>
                <c:pt idx="32997">
                  <c:v>0.286103</c:v>
                </c:pt>
                <c:pt idx="32998">
                  <c:v>0.27055699999999999</c:v>
                </c:pt>
                <c:pt idx="32999">
                  <c:v>0.272841</c:v>
                </c:pt>
                <c:pt idx="33000">
                  <c:v>0.28131200000000001</c:v>
                </c:pt>
                <c:pt idx="33001">
                  <c:v>0.26892899999999997</c:v>
                </c:pt>
                <c:pt idx="33002">
                  <c:v>0.28194999999999998</c:v>
                </c:pt>
                <c:pt idx="33003">
                  <c:v>0.285603</c:v>
                </c:pt>
                <c:pt idx="33004">
                  <c:v>0.28159899999999999</c:v>
                </c:pt>
                <c:pt idx="33005">
                  <c:v>0.26576699999999998</c:v>
                </c:pt>
                <c:pt idx="33006">
                  <c:v>0.27853800000000001</c:v>
                </c:pt>
                <c:pt idx="33007">
                  <c:v>0.28448400000000001</c:v>
                </c:pt>
                <c:pt idx="33008">
                  <c:v>0.28367100000000001</c:v>
                </c:pt>
                <c:pt idx="33009">
                  <c:v>0.27706799999999998</c:v>
                </c:pt>
                <c:pt idx="33010">
                  <c:v>0.283412</c:v>
                </c:pt>
                <c:pt idx="33011">
                  <c:v>0.276337</c:v>
                </c:pt>
                <c:pt idx="33012">
                  <c:v>0.27250799999999997</c:v>
                </c:pt>
                <c:pt idx="33013">
                  <c:v>0.279611</c:v>
                </c:pt>
                <c:pt idx="33014">
                  <c:v>0.27435799999999999</c:v>
                </c:pt>
                <c:pt idx="33015">
                  <c:v>0.27547700000000003</c:v>
                </c:pt>
                <c:pt idx="33016">
                  <c:v>0.27598600000000001</c:v>
                </c:pt>
                <c:pt idx="33017">
                  <c:v>0.27879700000000002</c:v>
                </c:pt>
                <c:pt idx="33018">
                  <c:v>0.27667900000000001</c:v>
                </c:pt>
                <c:pt idx="33019">
                  <c:v>0.27413599999999999</c:v>
                </c:pt>
                <c:pt idx="33020">
                  <c:v>0.28372599999999998</c:v>
                </c:pt>
                <c:pt idx="33021">
                  <c:v>0.290939</c:v>
                </c:pt>
                <c:pt idx="33022">
                  <c:v>0.27776099999999998</c:v>
                </c:pt>
                <c:pt idx="33023">
                  <c:v>0.28169100000000002</c:v>
                </c:pt>
                <c:pt idx="33024">
                  <c:v>0.280526</c:v>
                </c:pt>
                <c:pt idx="33025">
                  <c:v>0.27621699999999999</c:v>
                </c:pt>
                <c:pt idx="33026">
                  <c:v>0.27457100000000001</c:v>
                </c:pt>
                <c:pt idx="33027">
                  <c:v>0.277308</c:v>
                </c:pt>
                <c:pt idx="33028">
                  <c:v>0.27673500000000001</c:v>
                </c:pt>
                <c:pt idx="33029">
                  <c:v>0.27532899999999999</c:v>
                </c:pt>
                <c:pt idx="33030">
                  <c:v>0.28019300000000003</c:v>
                </c:pt>
                <c:pt idx="33031">
                  <c:v>0.27999000000000002</c:v>
                </c:pt>
                <c:pt idx="33032">
                  <c:v>0.264268</c:v>
                </c:pt>
                <c:pt idx="33033">
                  <c:v>0.27593899999999999</c:v>
                </c:pt>
                <c:pt idx="33034">
                  <c:v>0.27527299999999999</c:v>
                </c:pt>
                <c:pt idx="33035">
                  <c:v>0.28580699999999998</c:v>
                </c:pt>
                <c:pt idx="33036">
                  <c:v>0.27310000000000001</c:v>
                </c:pt>
                <c:pt idx="33037">
                  <c:v>0.28225600000000001</c:v>
                </c:pt>
                <c:pt idx="33038">
                  <c:v>0.27481100000000003</c:v>
                </c:pt>
                <c:pt idx="33039">
                  <c:v>0.28269899999999998</c:v>
                </c:pt>
                <c:pt idx="33040">
                  <c:v>0.273729</c:v>
                </c:pt>
                <c:pt idx="33041">
                  <c:v>0.26911400000000002</c:v>
                </c:pt>
                <c:pt idx="33042">
                  <c:v>0.283412</c:v>
                </c:pt>
                <c:pt idx="33043">
                  <c:v>0.27889900000000001</c:v>
                </c:pt>
                <c:pt idx="33044">
                  <c:v>0.27243400000000001</c:v>
                </c:pt>
                <c:pt idx="33045">
                  <c:v>0.27639200000000003</c:v>
                </c:pt>
                <c:pt idx="33046">
                  <c:v>0.27482000000000001</c:v>
                </c:pt>
                <c:pt idx="33047">
                  <c:v>0.27247100000000002</c:v>
                </c:pt>
                <c:pt idx="33048">
                  <c:v>0.27282299999999998</c:v>
                </c:pt>
                <c:pt idx="33049">
                  <c:v>0.27516200000000002</c:v>
                </c:pt>
                <c:pt idx="33050">
                  <c:v>0.27932400000000002</c:v>
                </c:pt>
                <c:pt idx="33051">
                  <c:v>0.27853800000000001</c:v>
                </c:pt>
                <c:pt idx="33052">
                  <c:v>0.27929599999999999</c:v>
                </c:pt>
                <c:pt idx="33053">
                  <c:v>0.28728599999999999</c:v>
                </c:pt>
                <c:pt idx="33054">
                  <c:v>0.27674399999999999</c:v>
                </c:pt>
                <c:pt idx="33055">
                  <c:v>0.27565299999999998</c:v>
                </c:pt>
                <c:pt idx="33056">
                  <c:v>0.28585300000000002</c:v>
                </c:pt>
                <c:pt idx="33057">
                  <c:v>0.27865800000000002</c:v>
                </c:pt>
                <c:pt idx="33058">
                  <c:v>0.27905600000000003</c:v>
                </c:pt>
                <c:pt idx="33059">
                  <c:v>0.27607799999999999</c:v>
                </c:pt>
                <c:pt idx="33060">
                  <c:v>0.27898200000000001</c:v>
                </c:pt>
                <c:pt idx="33061">
                  <c:v>0.27299800000000002</c:v>
                </c:pt>
                <c:pt idx="33062">
                  <c:v>0.27639200000000003</c:v>
                </c:pt>
                <c:pt idx="33063">
                  <c:v>0.27581899999999998</c:v>
                </c:pt>
                <c:pt idx="33064">
                  <c:v>0.26936399999999999</c:v>
                </c:pt>
                <c:pt idx="33065">
                  <c:v>0.28476200000000002</c:v>
                </c:pt>
                <c:pt idx="33066">
                  <c:v>0.27685500000000002</c:v>
                </c:pt>
                <c:pt idx="33067">
                  <c:v>0.28041500000000003</c:v>
                </c:pt>
                <c:pt idx="33068">
                  <c:v>0.281802</c:v>
                </c:pt>
                <c:pt idx="33069">
                  <c:v>0.27856599999999998</c:v>
                </c:pt>
                <c:pt idx="33070">
                  <c:v>0.27573599999999998</c:v>
                </c:pt>
                <c:pt idx="33071">
                  <c:v>0.273507</c:v>
                </c:pt>
                <c:pt idx="33072">
                  <c:v>0.269484</c:v>
                </c:pt>
                <c:pt idx="33073">
                  <c:v>0.27442299999999997</c:v>
                </c:pt>
                <c:pt idx="33074">
                  <c:v>0.27961999999999998</c:v>
                </c:pt>
                <c:pt idx="33075">
                  <c:v>0.28087800000000002</c:v>
                </c:pt>
                <c:pt idx="33076">
                  <c:v>0.27372000000000002</c:v>
                </c:pt>
                <c:pt idx="33077">
                  <c:v>0.272592</c:v>
                </c:pt>
                <c:pt idx="33078">
                  <c:v>0.26791199999999998</c:v>
                </c:pt>
                <c:pt idx="33079">
                  <c:v>0.27743699999999999</c:v>
                </c:pt>
                <c:pt idx="33080">
                  <c:v>0.28634300000000001</c:v>
                </c:pt>
                <c:pt idx="33081">
                  <c:v>0.27566200000000002</c:v>
                </c:pt>
                <c:pt idx="33082">
                  <c:v>0.27574500000000002</c:v>
                </c:pt>
                <c:pt idx="33083">
                  <c:v>0.27851900000000002</c:v>
                </c:pt>
                <c:pt idx="33084">
                  <c:v>0.27985100000000002</c:v>
                </c:pt>
                <c:pt idx="33085">
                  <c:v>0.27247100000000002</c:v>
                </c:pt>
                <c:pt idx="33086">
                  <c:v>0.27421899999999999</c:v>
                </c:pt>
                <c:pt idx="33087">
                  <c:v>0.28370800000000002</c:v>
                </c:pt>
                <c:pt idx="33088">
                  <c:v>0.27357199999999998</c:v>
                </c:pt>
                <c:pt idx="33089">
                  <c:v>0.27918500000000002</c:v>
                </c:pt>
                <c:pt idx="33090">
                  <c:v>0.27605000000000002</c:v>
                </c:pt>
                <c:pt idx="33091">
                  <c:v>0.274173</c:v>
                </c:pt>
                <c:pt idx="33092">
                  <c:v>0.27517200000000003</c:v>
                </c:pt>
                <c:pt idx="33093">
                  <c:v>0.27905600000000003</c:v>
                </c:pt>
                <c:pt idx="33094">
                  <c:v>0.27578200000000003</c:v>
                </c:pt>
                <c:pt idx="33095">
                  <c:v>0.27270299999999997</c:v>
                </c:pt>
                <c:pt idx="33096">
                  <c:v>0.27486699999999997</c:v>
                </c:pt>
                <c:pt idx="33097">
                  <c:v>0.28680600000000001</c:v>
                </c:pt>
                <c:pt idx="33098">
                  <c:v>0.28310600000000002</c:v>
                </c:pt>
                <c:pt idx="33099">
                  <c:v>0.28015600000000002</c:v>
                </c:pt>
                <c:pt idx="33100">
                  <c:v>0.27562500000000001</c:v>
                </c:pt>
                <c:pt idx="33101">
                  <c:v>0.27734500000000001</c:v>
                </c:pt>
                <c:pt idx="33102">
                  <c:v>0.267764</c:v>
                </c:pt>
                <c:pt idx="33103">
                  <c:v>0.26444400000000001</c:v>
                </c:pt>
                <c:pt idx="33104">
                  <c:v>0.27282299999999998</c:v>
                </c:pt>
                <c:pt idx="33105">
                  <c:v>0.27873199999999998</c:v>
                </c:pt>
                <c:pt idx="33106">
                  <c:v>0.27813100000000002</c:v>
                </c:pt>
                <c:pt idx="33107">
                  <c:v>0.277391</c:v>
                </c:pt>
                <c:pt idx="33108">
                  <c:v>0.26554499999999998</c:v>
                </c:pt>
                <c:pt idx="33109">
                  <c:v>0.28589900000000001</c:v>
                </c:pt>
                <c:pt idx="33110">
                  <c:v>0.27709499999999998</c:v>
                </c:pt>
                <c:pt idx="33111">
                  <c:v>0.26862399999999997</c:v>
                </c:pt>
                <c:pt idx="33112">
                  <c:v>0.27907399999999999</c:v>
                </c:pt>
                <c:pt idx="33113">
                  <c:v>0.285825</c:v>
                </c:pt>
                <c:pt idx="33114">
                  <c:v>0.27415400000000001</c:v>
                </c:pt>
                <c:pt idx="33115">
                  <c:v>0.27068700000000001</c:v>
                </c:pt>
                <c:pt idx="33116">
                  <c:v>0.27525500000000003</c:v>
                </c:pt>
                <c:pt idx="33117">
                  <c:v>0.27272099999999999</c:v>
                </c:pt>
                <c:pt idx="33118">
                  <c:v>0.27801100000000001</c:v>
                </c:pt>
                <c:pt idx="33119">
                  <c:v>0.27160200000000001</c:v>
                </c:pt>
                <c:pt idx="33120">
                  <c:v>0.27155600000000002</c:v>
                </c:pt>
                <c:pt idx="33121">
                  <c:v>0.27496799999999999</c:v>
                </c:pt>
                <c:pt idx="33122">
                  <c:v>0.27047399999999999</c:v>
                </c:pt>
                <c:pt idx="33123">
                  <c:v>0.280082</c:v>
                </c:pt>
                <c:pt idx="33124">
                  <c:v>0.26673799999999998</c:v>
                </c:pt>
                <c:pt idx="33125">
                  <c:v>0.27750200000000003</c:v>
                </c:pt>
                <c:pt idx="33126">
                  <c:v>0.27174999999999999</c:v>
                </c:pt>
                <c:pt idx="33127">
                  <c:v>0.290329</c:v>
                </c:pt>
                <c:pt idx="33128">
                  <c:v>0.27989700000000001</c:v>
                </c:pt>
                <c:pt idx="33129">
                  <c:v>0.27502399999999999</c:v>
                </c:pt>
                <c:pt idx="33130">
                  <c:v>0.27418199999999998</c:v>
                </c:pt>
                <c:pt idx="33131">
                  <c:v>0.27796500000000002</c:v>
                </c:pt>
                <c:pt idx="33132">
                  <c:v>0.27503300000000003</c:v>
                </c:pt>
                <c:pt idx="33133">
                  <c:v>0.256241</c:v>
                </c:pt>
                <c:pt idx="33134">
                  <c:v>0.27798299999999998</c:v>
                </c:pt>
                <c:pt idx="33135">
                  <c:v>0.27385900000000002</c:v>
                </c:pt>
                <c:pt idx="33136">
                  <c:v>0.27228599999999997</c:v>
                </c:pt>
                <c:pt idx="33137">
                  <c:v>0.27290599999999998</c:v>
                </c:pt>
                <c:pt idx="33138">
                  <c:v>0.27110299999999998</c:v>
                </c:pt>
                <c:pt idx="33139">
                  <c:v>0.26843</c:v>
                </c:pt>
                <c:pt idx="33140">
                  <c:v>0.26746799999999998</c:v>
                </c:pt>
                <c:pt idx="33141">
                  <c:v>0.28128500000000001</c:v>
                </c:pt>
                <c:pt idx="33142">
                  <c:v>0.26550800000000002</c:v>
                </c:pt>
                <c:pt idx="33143">
                  <c:v>0.27183299999999999</c:v>
                </c:pt>
                <c:pt idx="33144">
                  <c:v>0.26566499999999998</c:v>
                </c:pt>
                <c:pt idx="33145">
                  <c:v>0.26977099999999998</c:v>
                </c:pt>
                <c:pt idx="33146">
                  <c:v>0.27325700000000003</c:v>
                </c:pt>
                <c:pt idx="33147">
                  <c:v>0.27663300000000002</c:v>
                </c:pt>
                <c:pt idx="33148">
                  <c:v>0.28459499999999999</c:v>
                </c:pt>
                <c:pt idx="33149">
                  <c:v>0.27452399999999999</c:v>
                </c:pt>
                <c:pt idx="33150">
                  <c:v>0.27682699999999999</c:v>
                </c:pt>
                <c:pt idx="33151">
                  <c:v>0.27484799999999998</c:v>
                </c:pt>
                <c:pt idx="33152">
                  <c:v>0.27031699999999997</c:v>
                </c:pt>
                <c:pt idx="33153">
                  <c:v>0.27765000000000001</c:v>
                </c:pt>
                <c:pt idx="33154">
                  <c:v>0.27268399999999998</c:v>
                </c:pt>
                <c:pt idx="33155">
                  <c:v>0.27457100000000001</c:v>
                </c:pt>
                <c:pt idx="33156">
                  <c:v>0.27187899999999998</c:v>
                </c:pt>
                <c:pt idx="33157">
                  <c:v>0.276337</c:v>
                </c:pt>
                <c:pt idx="33158">
                  <c:v>0.28222799999999998</c:v>
                </c:pt>
                <c:pt idx="33159">
                  <c:v>0.27662399999999998</c:v>
                </c:pt>
                <c:pt idx="33160">
                  <c:v>0.26663599999999998</c:v>
                </c:pt>
                <c:pt idx="33161">
                  <c:v>0.27482000000000001</c:v>
                </c:pt>
                <c:pt idx="33162">
                  <c:v>0.27843600000000002</c:v>
                </c:pt>
                <c:pt idx="33163">
                  <c:v>0.27538400000000002</c:v>
                </c:pt>
                <c:pt idx="33164">
                  <c:v>0.27950900000000001</c:v>
                </c:pt>
                <c:pt idx="33165">
                  <c:v>0.27693800000000002</c:v>
                </c:pt>
                <c:pt idx="33166">
                  <c:v>0.27943499999999999</c:v>
                </c:pt>
                <c:pt idx="33167">
                  <c:v>0.27690100000000001</c:v>
                </c:pt>
                <c:pt idx="33168">
                  <c:v>0.27282299999999998</c:v>
                </c:pt>
                <c:pt idx="33169">
                  <c:v>0.28413300000000002</c:v>
                </c:pt>
                <c:pt idx="33170">
                  <c:v>0.27667000000000003</c:v>
                </c:pt>
                <c:pt idx="33171">
                  <c:v>0.27962900000000002</c:v>
                </c:pt>
                <c:pt idx="33172">
                  <c:v>0.28569600000000001</c:v>
                </c:pt>
                <c:pt idx="33173">
                  <c:v>0.26580399999999998</c:v>
                </c:pt>
                <c:pt idx="33174">
                  <c:v>0.26800499999999999</c:v>
                </c:pt>
                <c:pt idx="33175">
                  <c:v>0.274783</c:v>
                </c:pt>
                <c:pt idx="33176">
                  <c:v>0.26466600000000001</c:v>
                </c:pt>
                <c:pt idx="33177">
                  <c:v>0.27979599999999999</c:v>
                </c:pt>
                <c:pt idx="33178">
                  <c:v>0.26695999999999998</c:v>
                </c:pt>
                <c:pt idx="33179">
                  <c:v>0.27530100000000002</c:v>
                </c:pt>
                <c:pt idx="33180">
                  <c:v>0.28121099999999999</c:v>
                </c:pt>
                <c:pt idx="33181">
                  <c:v>0.28072000000000003</c:v>
                </c:pt>
                <c:pt idx="33182">
                  <c:v>0.276559</c:v>
                </c:pt>
                <c:pt idx="33183">
                  <c:v>0.27658700000000003</c:v>
                </c:pt>
                <c:pt idx="33184">
                  <c:v>0.27554200000000001</c:v>
                </c:pt>
                <c:pt idx="33185">
                  <c:v>0.28247800000000001</c:v>
                </c:pt>
                <c:pt idx="33186">
                  <c:v>0.268208</c:v>
                </c:pt>
                <c:pt idx="33187">
                  <c:v>0.26939200000000002</c:v>
                </c:pt>
                <c:pt idx="33188">
                  <c:v>0.27557900000000002</c:v>
                </c:pt>
                <c:pt idx="33189">
                  <c:v>0.27304499999999998</c:v>
                </c:pt>
                <c:pt idx="33190">
                  <c:v>0.27008500000000002</c:v>
                </c:pt>
                <c:pt idx="33191">
                  <c:v>0.27531</c:v>
                </c:pt>
                <c:pt idx="33192">
                  <c:v>0.27457100000000001</c:v>
                </c:pt>
                <c:pt idx="33193">
                  <c:v>0.27648499999999998</c:v>
                </c:pt>
                <c:pt idx="33194">
                  <c:v>0.26960400000000001</c:v>
                </c:pt>
                <c:pt idx="33195">
                  <c:v>0.273368</c:v>
                </c:pt>
                <c:pt idx="33196">
                  <c:v>0.27928700000000001</c:v>
                </c:pt>
                <c:pt idx="33197">
                  <c:v>0.28094200000000003</c:v>
                </c:pt>
                <c:pt idx="33198">
                  <c:v>0.277391</c:v>
                </c:pt>
                <c:pt idx="33199">
                  <c:v>0.27082499999999998</c:v>
                </c:pt>
                <c:pt idx="33200">
                  <c:v>0.27544000000000002</c:v>
                </c:pt>
                <c:pt idx="33201">
                  <c:v>0.27591199999999999</c:v>
                </c:pt>
                <c:pt idx="33202">
                  <c:v>0.26898499999999997</c:v>
                </c:pt>
                <c:pt idx="33203">
                  <c:v>0.27283200000000002</c:v>
                </c:pt>
                <c:pt idx="33204">
                  <c:v>0.26514700000000002</c:v>
                </c:pt>
                <c:pt idx="33205">
                  <c:v>0.27029799999999998</c:v>
                </c:pt>
                <c:pt idx="33206">
                  <c:v>0.269762</c:v>
                </c:pt>
                <c:pt idx="33207">
                  <c:v>0.28264400000000001</c:v>
                </c:pt>
                <c:pt idx="33208">
                  <c:v>0.26894800000000002</c:v>
                </c:pt>
                <c:pt idx="33209">
                  <c:v>0.27119500000000002</c:v>
                </c:pt>
                <c:pt idx="33210">
                  <c:v>0.27707700000000002</c:v>
                </c:pt>
                <c:pt idx="33211">
                  <c:v>0.27157399999999998</c:v>
                </c:pt>
                <c:pt idx="33212">
                  <c:v>0.27019599999999999</c:v>
                </c:pt>
                <c:pt idx="33213">
                  <c:v>0.26746799999999998</c:v>
                </c:pt>
                <c:pt idx="33214">
                  <c:v>0.27176899999999998</c:v>
                </c:pt>
                <c:pt idx="33215">
                  <c:v>0.26569300000000001</c:v>
                </c:pt>
                <c:pt idx="33216">
                  <c:v>0.27391399999999999</c:v>
                </c:pt>
                <c:pt idx="33217">
                  <c:v>0.28196900000000003</c:v>
                </c:pt>
                <c:pt idx="33218">
                  <c:v>0.28331000000000001</c:v>
                </c:pt>
                <c:pt idx="33219">
                  <c:v>0.26524900000000001</c:v>
                </c:pt>
                <c:pt idx="33220">
                  <c:v>0.26323299999999999</c:v>
                </c:pt>
                <c:pt idx="33221">
                  <c:v>0.28038800000000003</c:v>
                </c:pt>
                <c:pt idx="33222">
                  <c:v>0.27432099999999998</c:v>
                </c:pt>
                <c:pt idx="33223">
                  <c:v>0.27952700000000003</c:v>
                </c:pt>
                <c:pt idx="33224">
                  <c:v>0.27393299999999998</c:v>
                </c:pt>
                <c:pt idx="33225">
                  <c:v>0.26914199999999999</c:v>
                </c:pt>
                <c:pt idx="33226">
                  <c:v>0.27179599999999998</c:v>
                </c:pt>
                <c:pt idx="33227">
                  <c:v>0.27772400000000003</c:v>
                </c:pt>
                <c:pt idx="33228">
                  <c:v>0.28041500000000003</c:v>
                </c:pt>
                <c:pt idx="33229">
                  <c:v>0.27188899999999999</c:v>
                </c:pt>
                <c:pt idx="33230">
                  <c:v>0.26377800000000001</c:v>
                </c:pt>
                <c:pt idx="33231">
                  <c:v>0.27426499999999998</c:v>
                </c:pt>
                <c:pt idx="33232">
                  <c:v>0.26765299999999997</c:v>
                </c:pt>
                <c:pt idx="33233">
                  <c:v>0.27279500000000001</c:v>
                </c:pt>
                <c:pt idx="33234">
                  <c:v>0.26774599999999998</c:v>
                </c:pt>
                <c:pt idx="33235">
                  <c:v>0.27141700000000002</c:v>
                </c:pt>
                <c:pt idx="33236">
                  <c:v>0.268957</c:v>
                </c:pt>
                <c:pt idx="33237">
                  <c:v>0.27278599999999997</c:v>
                </c:pt>
                <c:pt idx="33238">
                  <c:v>0.27084399999999997</c:v>
                </c:pt>
                <c:pt idx="33239">
                  <c:v>0.26883699999999999</c:v>
                </c:pt>
                <c:pt idx="33240">
                  <c:v>0.272314</c:v>
                </c:pt>
                <c:pt idx="33241">
                  <c:v>0.27237</c:v>
                </c:pt>
                <c:pt idx="33242">
                  <c:v>0.274756</c:v>
                </c:pt>
                <c:pt idx="33243">
                  <c:v>0.27900999999999998</c:v>
                </c:pt>
                <c:pt idx="33244">
                  <c:v>0.27100999999999997</c:v>
                </c:pt>
                <c:pt idx="33245">
                  <c:v>0.278862</c:v>
                </c:pt>
                <c:pt idx="33246">
                  <c:v>0.28131200000000001</c:v>
                </c:pt>
                <c:pt idx="33247">
                  <c:v>0.27532000000000001</c:v>
                </c:pt>
                <c:pt idx="33248">
                  <c:v>0.27588400000000002</c:v>
                </c:pt>
                <c:pt idx="33249">
                  <c:v>0.269928</c:v>
                </c:pt>
                <c:pt idx="33250">
                  <c:v>0.28597299999999998</c:v>
                </c:pt>
                <c:pt idx="33251">
                  <c:v>0.269928</c:v>
                </c:pt>
                <c:pt idx="33252">
                  <c:v>0.27446900000000002</c:v>
                </c:pt>
                <c:pt idx="33253">
                  <c:v>0.27463500000000002</c:v>
                </c:pt>
                <c:pt idx="33254">
                  <c:v>0.26671</c:v>
                </c:pt>
                <c:pt idx="33255">
                  <c:v>0.269623</c:v>
                </c:pt>
                <c:pt idx="33256">
                  <c:v>0.26917000000000002</c:v>
                </c:pt>
                <c:pt idx="33257">
                  <c:v>0.28140500000000002</c:v>
                </c:pt>
                <c:pt idx="33258">
                  <c:v>0.27383099999999999</c:v>
                </c:pt>
                <c:pt idx="33259">
                  <c:v>0.27147300000000002</c:v>
                </c:pt>
                <c:pt idx="33260">
                  <c:v>0.27168500000000001</c:v>
                </c:pt>
                <c:pt idx="33261">
                  <c:v>0.27080700000000002</c:v>
                </c:pt>
                <c:pt idx="33262">
                  <c:v>0.26813399999999998</c:v>
                </c:pt>
                <c:pt idx="33263">
                  <c:v>0.27144499999999999</c:v>
                </c:pt>
                <c:pt idx="33264">
                  <c:v>0.27068700000000001</c:v>
                </c:pt>
                <c:pt idx="33265">
                  <c:v>0.27416400000000002</c:v>
                </c:pt>
                <c:pt idx="33266">
                  <c:v>0.268264</c:v>
                </c:pt>
                <c:pt idx="33267">
                  <c:v>0.27173199999999997</c:v>
                </c:pt>
                <c:pt idx="33268">
                  <c:v>0.27108399999999999</c:v>
                </c:pt>
                <c:pt idx="33269">
                  <c:v>0.26886500000000002</c:v>
                </c:pt>
                <c:pt idx="33270">
                  <c:v>0.26728299999999999</c:v>
                </c:pt>
                <c:pt idx="33271">
                  <c:v>0.27379399999999998</c:v>
                </c:pt>
                <c:pt idx="33272">
                  <c:v>0.272897</c:v>
                </c:pt>
                <c:pt idx="33273">
                  <c:v>0.27680900000000003</c:v>
                </c:pt>
                <c:pt idx="33274">
                  <c:v>0.26731100000000002</c:v>
                </c:pt>
                <c:pt idx="33275">
                  <c:v>0.28205200000000002</c:v>
                </c:pt>
                <c:pt idx="33276">
                  <c:v>0.27484799999999998</c:v>
                </c:pt>
                <c:pt idx="33277">
                  <c:v>0.28273599999999999</c:v>
                </c:pt>
                <c:pt idx="33278">
                  <c:v>0.27534700000000001</c:v>
                </c:pt>
                <c:pt idx="33279">
                  <c:v>0.26600699999999999</c:v>
                </c:pt>
                <c:pt idx="33280">
                  <c:v>0.26934599999999997</c:v>
                </c:pt>
                <c:pt idx="33281">
                  <c:v>0.26550800000000002</c:v>
                </c:pt>
                <c:pt idx="33282">
                  <c:v>0.27753</c:v>
                </c:pt>
                <c:pt idx="33283">
                  <c:v>0.27011299999999999</c:v>
                </c:pt>
                <c:pt idx="33284">
                  <c:v>0.26093</c:v>
                </c:pt>
                <c:pt idx="33285">
                  <c:v>0.27390500000000001</c:v>
                </c:pt>
                <c:pt idx="33286">
                  <c:v>0.27568999999999999</c:v>
                </c:pt>
                <c:pt idx="33287">
                  <c:v>0.275061</c:v>
                </c:pt>
                <c:pt idx="33288">
                  <c:v>0.27388600000000002</c:v>
                </c:pt>
                <c:pt idx="33289">
                  <c:v>0.26930900000000002</c:v>
                </c:pt>
                <c:pt idx="33290">
                  <c:v>0.26969700000000002</c:v>
                </c:pt>
                <c:pt idx="33291">
                  <c:v>0.27238800000000002</c:v>
                </c:pt>
                <c:pt idx="33292">
                  <c:v>0.26639499999999999</c:v>
                </c:pt>
                <c:pt idx="33293">
                  <c:v>0.26700600000000002</c:v>
                </c:pt>
                <c:pt idx="33294">
                  <c:v>0.26625700000000002</c:v>
                </c:pt>
                <c:pt idx="33295">
                  <c:v>0.26743099999999997</c:v>
                </c:pt>
                <c:pt idx="33296">
                  <c:v>0.27548600000000001</c:v>
                </c:pt>
                <c:pt idx="33297">
                  <c:v>0.26408399999999999</c:v>
                </c:pt>
                <c:pt idx="33298">
                  <c:v>0.258322</c:v>
                </c:pt>
                <c:pt idx="33299">
                  <c:v>0.27050200000000002</c:v>
                </c:pt>
                <c:pt idx="33300">
                  <c:v>0.27830700000000003</c:v>
                </c:pt>
                <c:pt idx="33301">
                  <c:v>0.27556000000000003</c:v>
                </c:pt>
                <c:pt idx="33302">
                  <c:v>0.27640199999999998</c:v>
                </c:pt>
                <c:pt idx="33303">
                  <c:v>0.28142299999999998</c:v>
                </c:pt>
                <c:pt idx="33304">
                  <c:v>0.269013</c:v>
                </c:pt>
                <c:pt idx="33305">
                  <c:v>0.27266600000000002</c:v>
                </c:pt>
                <c:pt idx="33306">
                  <c:v>0.27606900000000001</c:v>
                </c:pt>
                <c:pt idx="33307">
                  <c:v>0.27187</c:v>
                </c:pt>
                <c:pt idx="33308">
                  <c:v>0.26099499999999998</c:v>
                </c:pt>
                <c:pt idx="33309">
                  <c:v>0.27954600000000002</c:v>
                </c:pt>
                <c:pt idx="33310">
                  <c:v>0.27326699999999998</c:v>
                </c:pt>
                <c:pt idx="33311">
                  <c:v>0.26778299999999999</c:v>
                </c:pt>
                <c:pt idx="33312">
                  <c:v>0.26813399999999998</c:v>
                </c:pt>
                <c:pt idx="33313">
                  <c:v>0.27345199999999997</c:v>
                </c:pt>
                <c:pt idx="33314">
                  <c:v>0.27884300000000001</c:v>
                </c:pt>
                <c:pt idx="33315">
                  <c:v>0.26966000000000001</c:v>
                </c:pt>
                <c:pt idx="33316">
                  <c:v>0.27401599999999998</c:v>
                </c:pt>
                <c:pt idx="33317">
                  <c:v>0.28325400000000001</c:v>
                </c:pt>
                <c:pt idx="33318">
                  <c:v>0.27300799999999997</c:v>
                </c:pt>
                <c:pt idx="33319">
                  <c:v>0.26920699999999997</c:v>
                </c:pt>
                <c:pt idx="33320">
                  <c:v>0.26624799999999998</c:v>
                </c:pt>
                <c:pt idx="33321">
                  <c:v>0.27584700000000001</c:v>
                </c:pt>
                <c:pt idx="33322">
                  <c:v>0.27564300000000003</c:v>
                </c:pt>
                <c:pt idx="33323">
                  <c:v>0.27623500000000001</c:v>
                </c:pt>
                <c:pt idx="33324">
                  <c:v>0.26596999999999998</c:v>
                </c:pt>
                <c:pt idx="33325">
                  <c:v>0.266627</c:v>
                </c:pt>
                <c:pt idx="33326">
                  <c:v>0.27015</c:v>
                </c:pt>
                <c:pt idx="33327">
                  <c:v>0.267015</c:v>
                </c:pt>
                <c:pt idx="33328">
                  <c:v>0.27101900000000001</c:v>
                </c:pt>
                <c:pt idx="33329">
                  <c:v>0.271565</c:v>
                </c:pt>
                <c:pt idx="33330">
                  <c:v>0.27308199999999999</c:v>
                </c:pt>
                <c:pt idx="33331">
                  <c:v>0.26828200000000002</c:v>
                </c:pt>
                <c:pt idx="33332">
                  <c:v>0.271177</c:v>
                </c:pt>
                <c:pt idx="33333">
                  <c:v>0.27446900000000002</c:v>
                </c:pt>
                <c:pt idx="33334">
                  <c:v>0.27395999999999998</c:v>
                </c:pt>
                <c:pt idx="33335">
                  <c:v>0.27316499999999999</c:v>
                </c:pt>
                <c:pt idx="33336">
                  <c:v>0.273785</c:v>
                </c:pt>
                <c:pt idx="33337">
                  <c:v>0.275893</c:v>
                </c:pt>
                <c:pt idx="33338">
                  <c:v>0.27555099999999999</c:v>
                </c:pt>
                <c:pt idx="33339">
                  <c:v>0.27527299999999999</c:v>
                </c:pt>
                <c:pt idx="33340">
                  <c:v>0.267986</c:v>
                </c:pt>
                <c:pt idx="33341">
                  <c:v>0.27641100000000002</c:v>
                </c:pt>
                <c:pt idx="33342">
                  <c:v>0.26046799999999998</c:v>
                </c:pt>
                <c:pt idx="33343">
                  <c:v>0.26750499999999999</c:v>
                </c:pt>
                <c:pt idx="33344">
                  <c:v>0.27482000000000001</c:v>
                </c:pt>
                <c:pt idx="33345">
                  <c:v>0.27022400000000002</c:v>
                </c:pt>
                <c:pt idx="33346">
                  <c:v>0.271648</c:v>
                </c:pt>
                <c:pt idx="33347">
                  <c:v>0.27396900000000002</c:v>
                </c:pt>
                <c:pt idx="33348">
                  <c:v>0.27701199999999998</c:v>
                </c:pt>
                <c:pt idx="33349">
                  <c:v>0.27357199999999998</c:v>
                </c:pt>
                <c:pt idx="33350">
                  <c:v>0.268513</c:v>
                </c:pt>
                <c:pt idx="33351">
                  <c:v>0.27115800000000001</c:v>
                </c:pt>
                <c:pt idx="33352">
                  <c:v>0.263436</c:v>
                </c:pt>
                <c:pt idx="33353">
                  <c:v>0.27670699999999998</c:v>
                </c:pt>
                <c:pt idx="33354">
                  <c:v>0.26625700000000002</c:v>
                </c:pt>
                <c:pt idx="33355">
                  <c:v>0.26905899999999999</c:v>
                </c:pt>
                <c:pt idx="33356">
                  <c:v>0.266405</c:v>
                </c:pt>
                <c:pt idx="33357">
                  <c:v>0.263492</c:v>
                </c:pt>
                <c:pt idx="33358">
                  <c:v>0.272453</c:v>
                </c:pt>
                <c:pt idx="33359">
                  <c:v>0.26594200000000001</c:v>
                </c:pt>
                <c:pt idx="33360">
                  <c:v>0.26838400000000001</c:v>
                </c:pt>
                <c:pt idx="33361">
                  <c:v>0.26726499999999997</c:v>
                </c:pt>
                <c:pt idx="33362">
                  <c:v>0.26818999999999998</c:v>
                </c:pt>
                <c:pt idx="33363">
                  <c:v>0.26988200000000001</c:v>
                </c:pt>
                <c:pt idx="33364">
                  <c:v>0.27224900000000002</c:v>
                </c:pt>
                <c:pt idx="33365">
                  <c:v>0.26126300000000002</c:v>
                </c:pt>
                <c:pt idx="33366">
                  <c:v>0.26390799999999998</c:v>
                </c:pt>
                <c:pt idx="33367">
                  <c:v>0.27424700000000002</c:v>
                </c:pt>
                <c:pt idx="33368">
                  <c:v>0.26563700000000001</c:v>
                </c:pt>
                <c:pt idx="33369">
                  <c:v>0.26554499999999998</c:v>
                </c:pt>
                <c:pt idx="33370">
                  <c:v>0.28047100000000003</c:v>
                </c:pt>
                <c:pt idx="33371">
                  <c:v>0.26680199999999998</c:v>
                </c:pt>
                <c:pt idx="33372">
                  <c:v>0.26572000000000001</c:v>
                </c:pt>
                <c:pt idx="33373">
                  <c:v>0.268513</c:v>
                </c:pt>
                <c:pt idx="33374">
                  <c:v>0.26794000000000001</c:v>
                </c:pt>
                <c:pt idx="33375">
                  <c:v>0.270428</c:v>
                </c:pt>
                <c:pt idx="33376">
                  <c:v>0.26916099999999998</c:v>
                </c:pt>
                <c:pt idx="33377">
                  <c:v>0.26764399999999999</c:v>
                </c:pt>
                <c:pt idx="33378">
                  <c:v>0.28056300000000001</c:v>
                </c:pt>
                <c:pt idx="33379">
                  <c:v>0.26910499999999998</c:v>
                </c:pt>
                <c:pt idx="33380">
                  <c:v>0.26364900000000002</c:v>
                </c:pt>
                <c:pt idx="33381">
                  <c:v>0.269789</c:v>
                </c:pt>
                <c:pt idx="33382">
                  <c:v>0.272841</c:v>
                </c:pt>
                <c:pt idx="33383">
                  <c:v>0.27627200000000002</c:v>
                </c:pt>
                <c:pt idx="33384">
                  <c:v>0.27296100000000001</c:v>
                </c:pt>
                <c:pt idx="33385">
                  <c:v>0.27030700000000002</c:v>
                </c:pt>
                <c:pt idx="33386">
                  <c:v>0.283217</c:v>
                </c:pt>
                <c:pt idx="33387">
                  <c:v>0.27473700000000001</c:v>
                </c:pt>
                <c:pt idx="33388">
                  <c:v>0.26542399999999999</c:v>
                </c:pt>
                <c:pt idx="33389">
                  <c:v>0.26682099999999997</c:v>
                </c:pt>
                <c:pt idx="33390">
                  <c:v>0.27318300000000001</c:v>
                </c:pt>
                <c:pt idx="33391">
                  <c:v>0.27109299999999997</c:v>
                </c:pt>
                <c:pt idx="33392">
                  <c:v>0.26404699999999998</c:v>
                </c:pt>
                <c:pt idx="33393">
                  <c:v>0.26925300000000002</c:v>
                </c:pt>
                <c:pt idx="33394">
                  <c:v>0.26360299999999998</c:v>
                </c:pt>
                <c:pt idx="33395">
                  <c:v>0.26388899999999998</c:v>
                </c:pt>
                <c:pt idx="33396">
                  <c:v>0.27477400000000002</c:v>
                </c:pt>
                <c:pt idx="33397">
                  <c:v>0.27294299999999999</c:v>
                </c:pt>
                <c:pt idx="33398">
                  <c:v>0.27646599999999999</c:v>
                </c:pt>
                <c:pt idx="33399">
                  <c:v>0.26782899999999998</c:v>
                </c:pt>
                <c:pt idx="33400">
                  <c:v>0.270982</c:v>
                </c:pt>
                <c:pt idx="33401">
                  <c:v>0.26005099999999998</c:v>
                </c:pt>
                <c:pt idx="33402">
                  <c:v>0.264768</c:v>
                </c:pt>
                <c:pt idx="33403">
                  <c:v>0.27329399999999998</c:v>
                </c:pt>
                <c:pt idx="33404">
                  <c:v>0.26316800000000001</c:v>
                </c:pt>
                <c:pt idx="33405">
                  <c:v>0.27326699999999998</c:v>
                </c:pt>
                <c:pt idx="33406">
                  <c:v>0.27232299999999998</c:v>
                </c:pt>
                <c:pt idx="33407">
                  <c:v>0.27471899999999999</c:v>
                </c:pt>
                <c:pt idx="33408">
                  <c:v>0.26999299999999998</c:v>
                </c:pt>
                <c:pt idx="33409">
                  <c:v>0.26442599999999999</c:v>
                </c:pt>
                <c:pt idx="33410">
                  <c:v>0.26924399999999998</c:v>
                </c:pt>
                <c:pt idx="33411">
                  <c:v>0.268874</c:v>
                </c:pt>
                <c:pt idx="33412">
                  <c:v>0.27496799999999999</c:v>
                </c:pt>
                <c:pt idx="33413">
                  <c:v>0.26295499999999999</c:v>
                </c:pt>
                <c:pt idx="33414">
                  <c:v>0.26383400000000001</c:v>
                </c:pt>
                <c:pt idx="33415">
                  <c:v>0.269235</c:v>
                </c:pt>
                <c:pt idx="33416">
                  <c:v>0.27849200000000002</c:v>
                </c:pt>
                <c:pt idx="33417">
                  <c:v>0.266932</c:v>
                </c:pt>
                <c:pt idx="33418">
                  <c:v>0.27031699999999997</c:v>
                </c:pt>
                <c:pt idx="33419">
                  <c:v>0.26644200000000001</c:v>
                </c:pt>
                <c:pt idx="33420">
                  <c:v>0.26741300000000001</c:v>
                </c:pt>
                <c:pt idx="33421">
                  <c:v>0.27115800000000001</c:v>
                </c:pt>
                <c:pt idx="33422">
                  <c:v>0.27158399999999999</c:v>
                </c:pt>
                <c:pt idx="33423">
                  <c:v>0.26959499999999997</c:v>
                </c:pt>
                <c:pt idx="33424">
                  <c:v>0.26980799999999999</c:v>
                </c:pt>
                <c:pt idx="33425">
                  <c:v>0.26650600000000002</c:v>
                </c:pt>
                <c:pt idx="33426">
                  <c:v>0.266793</c:v>
                </c:pt>
                <c:pt idx="33427">
                  <c:v>0.26967799999999997</c:v>
                </c:pt>
                <c:pt idx="33428">
                  <c:v>0.26738499999999998</c:v>
                </c:pt>
                <c:pt idx="33429">
                  <c:v>0.27454299999999998</c:v>
                </c:pt>
                <c:pt idx="33430">
                  <c:v>0.26370399999999999</c:v>
                </c:pt>
                <c:pt idx="33431">
                  <c:v>0.28195999999999999</c:v>
                </c:pt>
                <c:pt idx="33432">
                  <c:v>0.27291500000000002</c:v>
                </c:pt>
                <c:pt idx="33433">
                  <c:v>0.26756099999999999</c:v>
                </c:pt>
                <c:pt idx="33434">
                  <c:v>0.27395999999999998</c:v>
                </c:pt>
                <c:pt idx="33435">
                  <c:v>0.26828200000000002</c:v>
                </c:pt>
                <c:pt idx="33436">
                  <c:v>0.27129700000000001</c:v>
                </c:pt>
                <c:pt idx="33437">
                  <c:v>0.27432099999999998</c:v>
                </c:pt>
                <c:pt idx="33438">
                  <c:v>0.26619199999999998</c:v>
                </c:pt>
                <c:pt idx="33439">
                  <c:v>0.26840199999999997</c:v>
                </c:pt>
                <c:pt idx="33440">
                  <c:v>0.27473700000000001</c:v>
                </c:pt>
                <c:pt idx="33441">
                  <c:v>0.27428399999999997</c:v>
                </c:pt>
                <c:pt idx="33442">
                  <c:v>0.27599499999999999</c:v>
                </c:pt>
                <c:pt idx="33443">
                  <c:v>0.27919500000000003</c:v>
                </c:pt>
                <c:pt idx="33444">
                  <c:v>0.263741</c:v>
                </c:pt>
                <c:pt idx="33445">
                  <c:v>0.26382499999999998</c:v>
                </c:pt>
                <c:pt idx="33446">
                  <c:v>0.26605299999999998</c:v>
                </c:pt>
                <c:pt idx="33447">
                  <c:v>0.277669</c:v>
                </c:pt>
                <c:pt idx="33448">
                  <c:v>0.26346399999999998</c:v>
                </c:pt>
                <c:pt idx="33449">
                  <c:v>0.26675599999999999</c:v>
                </c:pt>
                <c:pt idx="33450">
                  <c:v>0.270233</c:v>
                </c:pt>
                <c:pt idx="33451">
                  <c:v>0.26603500000000002</c:v>
                </c:pt>
                <c:pt idx="33452">
                  <c:v>0.26425900000000002</c:v>
                </c:pt>
                <c:pt idx="33453">
                  <c:v>0.268957</c:v>
                </c:pt>
                <c:pt idx="33454">
                  <c:v>0.26872600000000002</c:v>
                </c:pt>
                <c:pt idx="33455">
                  <c:v>0.273868</c:v>
                </c:pt>
                <c:pt idx="33456">
                  <c:v>0.269013</c:v>
                </c:pt>
                <c:pt idx="33457">
                  <c:v>0.26933600000000002</c:v>
                </c:pt>
                <c:pt idx="33458">
                  <c:v>0.26350099999999999</c:v>
                </c:pt>
                <c:pt idx="33459">
                  <c:v>0.27785399999999999</c:v>
                </c:pt>
                <c:pt idx="33460">
                  <c:v>0.26928999999999997</c:v>
                </c:pt>
                <c:pt idx="33461">
                  <c:v>0.273729</c:v>
                </c:pt>
                <c:pt idx="33462">
                  <c:v>0.269789</c:v>
                </c:pt>
                <c:pt idx="33463">
                  <c:v>0.26636799999999999</c:v>
                </c:pt>
                <c:pt idx="33464">
                  <c:v>0.27560600000000002</c:v>
                </c:pt>
                <c:pt idx="33465">
                  <c:v>0.26727400000000001</c:v>
                </c:pt>
                <c:pt idx="33466">
                  <c:v>0.27401599999999998</c:v>
                </c:pt>
                <c:pt idx="33467">
                  <c:v>0.26460099999999998</c:v>
                </c:pt>
                <c:pt idx="33468">
                  <c:v>0.26125399999999999</c:v>
                </c:pt>
                <c:pt idx="33469">
                  <c:v>0.26842100000000002</c:v>
                </c:pt>
                <c:pt idx="33470">
                  <c:v>0.26205800000000001</c:v>
                </c:pt>
                <c:pt idx="33471">
                  <c:v>0.26244699999999999</c:v>
                </c:pt>
                <c:pt idx="33472">
                  <c:v>0.25938600000000001</c:v>
                </c:pt>
                <c:pt idx="33473">
                  <c:v>0.26652500000000001</c:v>
                </c:pt>
                <c:pt idx="33474">
                  <c:v>0.26534099999999999</c:v>
                </c:pt>
                <c:pt idx="33475">
                  <c:v>0.270594</c:v>
                </c:pt>
                <c:pt idx="33476">
                  <c:v>0.26478600000000002</c:v>
                </c:pt>
                <c:pt idx="33477">
                  <c:v>0.26917000000000002</c:v>
                </c:pt>
                <c:pt idx="33478">
                  <c:v>0.26921600000000001</c:v>
                </c:pt>
                <c:pt idx="33479">
                  <c:v>0.26954899999999998</c:v>
                </c:pt>
                <c:pt idx="33480">
                  <c:v>0.27003899999999997</c:v>
                </c:pt>
                <c:pt idx="33481">
                  <c:v>0.26745000000000002</c:v>
                </c:pt>
                <c:pt idx="33482">
                  <c:v>0.26610899999999998</c:v>
                </c:pt>
                <c:pt idx="33483">
                  <c:v>0.26760699999999998</c:v>
                </c:pt>
                <c:pt idx="33484">
                  <c:v>0.25786900000000001</c:v>
                </c:pt>
                <c:pt idx="33485">
                  <c:v>0.26810600000000001</c:v>
                </c:pt>
                <c:pt idx="33486">
                  <c:v>0.26815299999999997</c:v>
                </c:pt>
                <c:pt idx="33487">
                  <c:v>0.26954899999999998</c:v>
                </c:pt>
                <c:pt idx="33488">
                  <c:v>0.26545200000000002</c:v>
                </c:pt>
                <c:pt idx="33489">
                  <c:v>0.26278000000000001</c:v>
                </c:pt>
                <c:pt idx="33490">
                  <c:v>0.26946599999999998</c:v>
                </c:pt>
                <c:pt idx="33491">
                  <c:v>0.26002399999999998</c:v>
                </c:pt>
                <c:pt idx="33492">
                  <c:v>0.26852199999999998</c:v>
                </c:pt>
                <c:pt idx="33493">
                  <c:v>0.271787</c:v>
                </c:pt>
                <c:pt idx="33494">
                  <c:v>0.269762</c:v>
                </c:pt>
                <c:pt idx="33495">
                  <c:v>0.270955</c:v>
                </c:pt>
                <c:pt idx="33496">
                  <c:v>0.27278599999999997</c:v>
                </c:pt>
                <c:pt idx="33497">
                  <c:v>0.26703399999999999</c:v>
                </c:pt>
                <c:pt idx="33498">
                  <c:v>0.26346399999999998</c:v>
                </c:pt>
                <c:pt idx="33499">
                  <c:v>0.26863300000000001</c:v>
                </c:pt>
                <c:pt idx="33500">
                  <c:v>0.26257599999999998</c:v>
                </c:pt>
                <c:pt idx="33501">
                  <c:v>0.27118599999999998</c:v>
                </c:pt>
                <c:pt idx="33502">
                  <c:v>0.26603500000000002</c:v>
                </c:pt>
                <c:pt idx="33503">
                  <c:v>0.26470300000000002</c:v>
                </c:pt>
                <c:pt idx="33504">
                  <c:v>0.27003899999999997</c:v>
                </c:pt>
                <c:pt idx="33505">
                  <c:v>0.27057599999999998</c:v>
                </c:pt>
                <c:pt idx="33506">
                  <c:v>0.26794000000000001</c:v>
                </c:pt>
                <c:pt idx="33507">
                  <c:v>0.26995599999999997</c:v>
                </c:pt>
                <c:pt idx="33508">
                  <c:v>0.26835599999999998</c:v>
                </c:pt>
                <c:pt idx="33509">
                  <c:v>0.26425900000000002</c:v>
                </c:pt>
                <c:pt idx="33510">
                  <c:v>0.271038</c:v>
                </c:pt>
                <c:pt idx="33511">
                  <c:v>0.26668199999999997</c:v>
                </c:pt>
                <c:pt idx="33512">
                  <c:v>0.26508199999999998</c:v>
                </c:pt>
                <c:pt idx="33513">
                  <c:v>0.26667299999999999</c:v>
                </c:pt>
                <c:pt idx="33514">
                  <c:v>0.26108700000000001</c:v>
                </c:pt>
                <c:pt idx="33515">
                  <c:v>0.26297399999999999</c:v>
                </c:pt>
                <c:pt idx="33516">
                  <c:v>0.26833800000000002</c:v>
                </c:pt>
                <c:pt idx="33517">
                  <c:v>0.26206699999999999</c:v>
                </c:pt>
                <c:pt idx="33518">
                  <c:v>0.26801399999999997</c:v>
                </c:pt>
                <c:pt idx="33519">
                  <c:v>0.266876</c:v>
                </c:pt>
                <c:pt idx="33520">
                  <c:v>0.25701800000000002</c:v>
                </c:pt>
                <c:pt idx="33521">
                  <c:v>0.27093600000000001</c:v>
                </c:pt>
                <c:pt idx="33522">
                  <c:v>0.26285399999999998</c:v>
                </c:pt>
                <c:pt idx="33523">
                  <c:v>0.27161099999999999</c:v>
                </c:pt>
                <c:pt idx="33524">
                  <c:v>0.26774599999999998</c:v>
                </c:pt>
                <c:pt idx="33525">
                  <c:v>0.26547100000000001</c:v>
                </c:pt>
                <c:pt idx="33526">
                  <c:v>0.27039099999999999</c:v>
                </c:pt>
                <c:pt idx="33527">
                  <c:v>0.25556600000000002</c:v>
                </c:pt>
                <c:pt idx="33528">
                  <c:v>0.26459199999999999</c:v>
                </c:pt>
                <c:pt idx="33529">
                  <c:v>0.263519</c:v>
                </c:pt>
                <c:pt idx="33530">
                  <c:v>0.26767200000000002</c:v>
                </c:pt>
                <c:pt idx="33531">
                  <c:v>0.27495900000000001</c:v>
                </c:pt>
                <c:pt idx="33532">
                  <c:v>0.26886500000000002</c:v>
                </c:pt>
                <c:pt idx="33533">
                  <c:v>0.27032600000000001</c:v>
                </c:pt>
                <c:pt idx="33534">
                  <c:v>0.27115800000000001</c:v>
                </c:pt>
                <c:pt idx="33535">
                  <c:v>0.27362700000000001</c:v>
                </c:pt>
                <c:pt idx="33536">
                  <c:v>0.26530399999999998</c:v>
                </c:pt>
                <c:pt idx="33537">
                  <c:v>0.272619</c:v>
                </c:pt>
                <c:pt idx="33538">
                  <c:v>0.27165800000000001</c:v>
                </c:pt>
                <c:pt idx="33539">
                  <c:v>0.26404699999999998</c:v>
                </c:pt>
                <c:pt idx="33540">
                  <c:v>0.26959499999999997</c:v>
                </c:pt>
                <c:pt idx="33541">
                  <c:v>0.261013</c:v>
                </c:pt>
                <c:pt idx="33542">
                  <c:v>0.26464799999999999</c:v>
                </c:pt>
                <c:pt idx="33543">
                  <c:v>0.26683000000000001</c:v>
                </c:pt>
                <c:pt idx="33544">
                  <c:v>0.26271499999999998</c:v>
                </c:pt>
                <c:pt idx="33545">
                  <c:v>0.26449</c:v>
                </c:pt>
                <c:pt idx="33546">
                  <c:v>0.26501799999999998</c:v>
                </c:pt>
                <c:pt idx="33547">
                  <c:v>0.26597900000000002</c:v>
                </c:pt>
                <c:pt idx="33548">
                  <c:v>0.26914199999999999</c:v>
                </c:pt>
                <c:pt idx="33549">
                  <c:v>0.25822000000000001</c:v>
                </c:pt>
                <c:pt idx="33550">
                  <c:v>0.26134600000000002</c:v>
                </c:pt>
                <c:pt idx="33551">
                  <c:v>0.26623799999999997</c:v>
                </c:pt>
                <c:pt idx="33552">
                  <c:v>0.273729</c:v>
                </c:pt>
                <c:pt idx="33553">
                  <c:v>0.27162999999999998</c:v>
                </c:pt>
                <c:pt idx="33554">
                  <c:v>0.25962600000000002</c:v>
                </c:pt>
                <c:pt idx="33555">
                  <c:v>0.27780700000000003</c:v>
                </c:pt>
                <c:pt idx="33556">
                  <c:v>0.26671899999999998</c:v>
                </c:pt>
                <c:pt idx="33557">
                  <c:v>0.26184600000000002</c:v>
                </c:pt>
                <c:pt idx="33558">
                  <c:v>0.26712599999999997</c:v>
                </c:pt>
                <c:pt idx="33559">
                  <c:v>0.267847</c:v>
                </c:pt>
                <c:pt idx="33560">
                  <c:v>0.27458900000000003</c:v>
                </c:pt>
                <c:pt idx="33561">
                  <c:v>0.269318</c:v>
                </c:pt>
                <c:pt idx="33562">
                  <c:v>0.25797100000000001</c:v>
                </c:pt>
                <c:pt idx="33563">
                  <c:v>0.263075</c:v>
                </c:pt>
                <c:pt idx="33564">
                  <c:v>0.267764</c:v>
                </c:pt>
                <c:pt idx="33565">
                  <c:v>0.257212</c:v>
                </c:pt>
                <c:pt idx="33566">
                  <c:v>0.26271499999999998</c:v>
                </c:pt>
                <c:pt idx="33567">
                  <c:v>0.26644200000000001</c:v>
                </c:pt>
                <c:pt idx="33568">
                  <c:v>0.27247100000000002</c:v>
                </c:pt>
                <c:pt idx="33569">
                  <c:v>0.25930199999999998</c:v>
                </c:pt>
                <c:pt idx="33570">
                  <c:v>0.26917000000000002</c:v>
                </c:pt>
                <c:pt idx="33571">
                  <c:v>0.258017</c:v>
                </c:pt>
                <c:pt idx="33572">
                  <c:v>0.26322299999999998</c:v>
                </c:pt>
                <c:pt idx="33573">
                  <c:v>0.26006099999999999</c:v>
                </c:pt>
                <c:pt idx="33574">
                  <c:v>0.27109299999999997</c:v>
                </c:pt>
                <c:pt idx="33575">
                  <c:v>0.27626299999999998</c:v>
                </c:pt>
                <c:pt idx="33576">
                  <c:v>0.26502700000000001</c:v>
                </c:pt>
                <c:pt idx="33577">
                  <c:v>0.272675</c:v>
                </c:pt>
                <c:pt idx="33578">
                  <c:v>0.259571</c:v>
                </c:pt>
                <c:pt idx="33579">
                  <c:v>0.26994699999999999</c:v>
                </c:pt>
                <c:pt idx="33580">
                  <c:v>0.27030700000000002</c:v>
                </c:pt>
                <c:pt idx="33581">
                  <c:v>0.26186399999999999</c:v>
                </c:pt>
                <c:pt idx="33582">
                  <c:v>0.265961</c:v>
                </c:pt>
                <c:pt idx="33583">
                  <c:v>0.270011</c:v>
                </c:pt>
                <c:pt idx="33584">
                  <c:v>0.25591799999999998</c:v>
                </c:pt>
                <c:pt idx="33585">
                  <c:v>0.26486999999999999</c:v>
                </c:pt>
                <c:pt idx="33586">
                  <c:v>0.26961400000000002</c:v>
                </c:pt>
                <c:pt idx="33587">
                  <c:v>0.26704299999999997</c:v>
                </c:pt>
                <c:pt idx="33588">
                  <c:v>0.26053199999999999</c:v>
                </c:pt>
                <c:pt idx="33589">
                  <c:v>0.26982600000000001</c:v>
                </c:pt>
                <c:pt idx="33590">
                  <c:v>0.26436999999999999</c:v>
                </c:pt>
                <c:pt idx="33591">
                  <c:v>0.25583400000000001</c:v>
                </c:pt>
                <c:pt idx="33592">
                  <c:v>0.26223400000000002</c:v>
                </c:pt>
                <c:pt idx="33593">
                  <c:v>0.27199000000000001</c:v>
                </c:pt>
                <c:pt idx="33594">
                  <c:v>0.267154</c:v>
                </c:pt>
                <c:pt idx="33595">
                  <c:v>0.26006099999999999</c:v>
                </c:pt>
                <c:pt idx="33596">
                  <c:v>0.26614599999999999</c:v>
                </c:pt>
                <c:pt idx="33597">
                  <c:v>0.26120700000000002</c:v>
                </c:pt>
                <c:pt idx="33598">
                  <c:v>0.25948700000000002</c:v>
                </c:pt>
                <c:pt idx="33599">
                  <c:v>0.26348199999999999</c:v>
                </c:pt>
                <c:pt idx="33600">
                  <c:v>0.26538699999999998</c:v>
                </c:pt>
                <c:pt idx="33601">
                  <c:v>0.26014399999999999</c:v>
                </c:pt>
                <c:pt idx="33602">
                  <c:v>0.26965099999999997</c:v>
                </c:pt>
                <c:pt idx="33603">
                  <c:v>0.25054500000000002</c:v>
                </c:pt>
                <c:pt idx="33604">
                  <c:v>0.25877499999999998</c:v>
                </c:pt>
                <c:pt idx="33605">
                  <c:v>0.265212</c:v>
                </c:pt>
                <c:pt idx="33606">
                  <c:v>0.26319599999999999</c:v>
                </c:pt>
                <c:pt idx="33607">
                  <c:v>0.26896599999999998</c:v>
                </c:pt>
                <c:pt idx="33608">
                  <c:v>0.25734200000000002</c:v>
                </c:pt>
                <c:pt idx="33609">
                  <c:v>0.27489400000000003</c:v>
                </c:pt>
                <c:pt idx="33610">
                  <c:v>0.27153699999999997</c:v>
                </c:pt>
                <c:pt idx="33611">
                  <c:v>0.264712</c:v>
                </c:pt>
                <c:pt idx="33612">
                  <c:v>0.25957999999999998</c:v>
                </c:pt>
                <c:pt idx="33613">
                  <c:v>0.26735700000000001</c:v>
                </c:pt>
                <c:pt idx="33614">
                  <c:v>0.26162400000000002</c:v>
                </c:pt>
                <c:pt idx="33615">
                  <c:v>0.26993699999999998</c:v>
                </c:pt>
                <c:pt idx="33616">
                  <c:v>0.26661699999999999</c:v>
                </c:pt>
                <c:pt idx="33617">
                  <c:v>0.262484</c:v>
                </c:pt>
                <c:pt idx="33618">
                  <c:v>0.27243400000000001</c:v>
                </c:pt>
                <c:pt idx="33619">
                  <c:v>0.26872600000000002</c:v>
                </c:pt>
                <c:pt idx="33620">
                  <c:v>0.261411</c:v>
                </c:pt>
                <c:pt idx="33621">
                  <c:v>0.26333400000000001</c:v>
                </c:pt>
                <c:pt idx="33622">
                  <c:v>0.26692300000000002</c:v>
                </c:pt>
                <c:pt idx="33623">
                  <c:v>0.26383400000000001</c:v>
                </c:pt>
                <c:pt idx="33624">
                  <c:v>0.26898499999999997</c:v>
                </c:pt>
                <c:pt idx="33625">
                  <c:v>0.25359599999999999</c:v>
                </c:pt>
                <c:pt idx="33626">
                  <c:v>0.264768</c:v>
                </c:pt>
                <c:pt idx="33627">
                  <c:v>0.25535400000000003</c:v>
                </c:pt>
                <c:pt idx="33628">
                  <c:v>0.26445299999999999</c:v>
                </c:pt>
                <c:pt idx="33629">
                  <c:v>0.268569</c:v>
                </c:pt>
                <c:pt idx="33630">
                  <c:v>0.26039400000000001</c:v>
                </c:pt>
                <c:pt idx="33631">
                  <c:v>0.25123800000000002</c:v>
                </c:pt>
                <c:pt idx="33632">
                  <c:v>0.26323299999999999</c:v>
                </c:pt>
                <c:pt idx="33633">
                  <c:v>0.25517800000000002</c:v>
                </c:pt>
                <c:pt idx="33634">
                  <c:v>0.25896000000000002</c:v>
                </c:pt>
                <c:pt idx="33635">
                  <c:v>0.255409</c:v>
                </c:pt>
                <c:pt idx="33636">
                  <c:v>0.25365199999999999</c:v>
                </c:pt>
                <c:pt idx="33637">
                  <c:v>0.26584999999999998</c:v>
                </c:pt>
                <c:pt idx="33638">
                  <c:v>0.26455499999999998</c:v>
                </c:pt>
                <c:pt idx="33639">
                  <c:v>0.25015599999999999</c:v>
                </c:pt>
                <c:pt idx="33640">
                  <c:v>0.263214</c:v>
                </c:pt>
                <c:pt idx="33641">
                  <c:v>0.267098</c:v>
                </c:pt>
                <c:pt idx="33642">
                  <c:v>0.26536900000000002</c:v>
                </c:pt>
                <c:pt idx="33643">
                  <c:v>0.256963</c:v>
                </c:pt>
                <c:pt idx="33644">
                  <c:v>0.26664500000000002</c:v>
                </c:pt>
                <c:pt idx="33645">
                  <c:v>0.26318599999999998</c:v>
                </c:pt>
                <c:pt idx="33646">
                  <c:v>0.26592399999999999</c:v>
                </c:pt>
                <c:pt idx="33647">
                  <c:v>0.257795</c:v>
                </c:pt>
                <c:pt idx="33648">
                  <c:v>0.260764</c:v>
                </c:pt>
                <c:pt idx="33649">
                  <c:v>0.25403999999999999</c:v>
                </c:pt>
                <c:pt idx="33650">
                  <c:v>0.26591500000000001</c:v>
                </c:pt>
                <c:pt idx="33651">
                  <c:v>0.26870699999999997</c:v>
                </c:pt>
                <c:pt idx="33652">
                  <c:v>0.25195000000000001</c:v>
                </c:pt>
                <c:pt idx="33653">
                  <c:v>0.26954</c:v>
                </c:pt>
                <c:pt idx="33654">
                  <c:v>0.25422499999999998</c:v>
                </c:pt>
                <c:pt idx="33655">
                  <c:v>0.262521</c:v>
                </c:pt>
                <c:pt idx="33656">
                  <c:v>0.26758799999999999</c:v>
                </c:pt>
                <c:pt idx="33657">
                  <c:v>0.27149099999999998</c:v>
                </c:pt>
                <c:pt idx="33658">
                  <c:v>0.26395400000000002</c:v>
                </c:pt>
                <c:pt idx="33659">
                  <c:v>0.261938</c:v>
                </c:pt>
                <c:pt idx="33660">
                  <c:v>0.259432</c:v>
                </c:pt>
                <c:pt idx="33661">
                  <c:v>0.27382200000000001</c:v>
                </c:pt>
                <c:pt idx="33662">
                  <c:v>0.25935799999999998</c:v>
                </c:pt>
                <c:pt idx="33663">
                  <c:v>0.25866400000000001</c:v>
                </c:pt>
                <c:pt idx="33664">
                  <c:v>0.257739</c:v>
                </c:pt>
                <c:pt idx="33665">
                  <c:v>0.264712</c:v>
                </c:pt>
                <c:pt idx="33666">
                  <c:v>0.259903</c:v>
                </c:pt>
                <c:pt idx="33667">
                  <c:v>0.263492</c:v>
                </c:pt>
                <c:pt idx="33668">
                  <c:v>0.26530399999999998</c:v>
                </c:pt>
                <c:pt idx="33669">
                  <c:v>0.262604</c:v>
                </c:pt>
                <c:pt idx="33670">
                  <c:v>0.26413900000000001</c:v>
                </c:pt>
                <c:pt idx="33671">
                  <c:v>0.26019900000000001</c:v>
                </c:pt>
                <c:pt idx="33672">
                  <c:v>0.27341500000000002</c:v>
                </c:pt>
                <c:pt idx="33673">
                  <c:v>0.26133699999999999</c:v>
                </c:pt>
                <c:pt idx="33674">
                  <c:v>0.25519599999999998</c:v>
                </c:pt>
                <c:pt idx="33675">
                  <c:v>0.26250200000000001</c:v>
                </c:pt>
                <c:pt idx="33676">
                  <c:v>0.258627</c:v>
                </c:pt>
                <c:pt idx="33677">
                  <c:v>0.26811600000000002</c:v>
                </c:pt>
                <c:pt idx="33678">
                  <c:v>0.26891100000000001</c:v>
                </c:pt>
                <c:pt idx="33679">
                  <c:v>0.26911400000000002</c:v>
                </c:pt>
                <c:pt idx="33680">
                  <c:v>0.264685</c:v>
                </c:pt>
                <c:pt idx="33681">
                  <c:v>0.26019900000000001</c:v>
                </c:pt>
                <c:pt idx="33682">
                  <c:v>0.262521</c:v>
                </c:pt>
                <c:pt idx="33683">
                  <c:v>0.26955800000000002</c:v>
                </c:pt>
                <c:pt idx="33684">
                  <c:v>0.26600699999999999</c:v>
                </c:pt>
                <c:pt idx="33685">
                  <c:v>0.26645999999999997</c:v>
                </c:pt>
                <c:pt idx="33686">
                  <c:v>0.25921899999999998</c:v>
                </c:pt>
                <c:pt idx="33687">
                  <c:v>0.26053199999999999</c:v>
                </c:pt>
                <c:pt idx="33688">
                  <c:v>0.253911</c:v>
                </c:pt>
                <c:pt idx="33689">
                  <c:v>0.25109900000000002</c:v>
                </c:pt>
                <c:pt idx="33690">
                  <c:v>0.26975199999999999</c:v>
                </c:pt>
                <c:pt idx="33691">
                  <c:v>0.26690399999999997</c:v>
                </c:pt>
                <c:pt idx="33692">
                  <c:v>0.261189</c:v>
                </c:pt>
                <c:pt idx="33693">
                  <c:v>0.254743</c:v>
                </c:pt>
                <c:pt idx="33694">
                  <c:v>0.26581300000000002</c:v>
                </c:pt>
                <c:pt idx="33695">
                  <c:v>0.262965</c:v>
                </c:pt>
                <c:pt idx="33696">
                  <c:v>0.26278899999999999</c:v>
                </c:pt>
                <c:pt idx="33697">
                  <c:v>0.27409</c:v>
                </c:pt>
                <c:pt idx="33698">
                  <c:v>0.26541500000000001</c:v>
                </c:pt>
                <c:pt idx="33699">
                  <c:v>0.26315899999999998</c:v>
                </c:pt>
                <c:pt idx="33700">
                  <c:v>0.26513799999999998</c:v>
                </c:pt>
                <c:pt idx="33701">
                  <c:v>0.27010400000000001</c:v>
                </c:pt>
                <c:pt idx="33702">
                  <c:v>0.264934</c:v>
                </c:pt>
                <c:pt idx="33703">
                  <c:v>0.26046799999999998</c:v>
                </c:pt>
                <c:pt idx="33704">
                  <c:v>0.26301999999999998</c:v>
                </c:pt>
                <c:pt idx="33705">
                  <c:v>0.25502999999999998</c:v>
                </c:pt>
                <c:pt idx="33706">
                  <c:v>0.26275199999999999</c:v>
                </c:pt>
                <c:pt idx="33707">
                  <c:v>0.25255100000000003</c:v>
                </c:pt>
                <c:pt idx="33708">
                  <c:v>0.25962600000000002</c:v>
                </c:pt>
                <c:pt idx="33709">
                  <c:v>0.26496199999999998</c:v>
                </c:pt>
                <c:pt idx="33710">
                  <c:v>0.266349</c:v>
                </c:pt>
                <c:pt idx="33711">
                  <c:v>0.26389899999999999</c:v>
                </c:pt>
                <c:pt idx="33712">
                  <c:v>0.25284699999999999</c:v>
                </c:pt>
                <c:pt idx="33713">
                  <c:v>0.25700899999999999</c:v>
                </c:pt>
                <c:pt idx="33714">
                  <c:v>0.26651599999999998</c:v>
                </c:pt>
                <c:pt idx="33715">
                  <c:v>0.25746200000000002</c:v>
                </c:pt>
                <c:pt idx="33716">
                  <c:v>0.262992</c:v>
                </c:pt>
                <c:pt idx="33717">
                  <c:v>0.26080999999999999</c:v>
                </c:pt>
                <c:pt idx="33718">
                  <c:v>0.25791500000000001</c:v>
                </c:pt>
                <c:pt idx="33719">
                  <c:v>0.25991300000000001</c:v>
                </c:pt>
                <c:pt idx="33720">
                  <c:v>0.25724000000000002</c:v>
                </c:pt>
                <c:pt idx="33721">
                  <c:v>0.26786599999999999</c:v>
                </c:pt>
                <c:pt idx="33722">
                  <c:v>0.25642599999999999</c:v>
                </c:pt>
                <c:pt idx="33723">
                  <c:v>0.25686100000000001</c:v>
                </c:pt>
                <c:pt idx="33724">
                  <c:v>0.25466899999999998</c:v>
                </c:pt>
                <c:pt idx="33725">
                  <c:v>0.24818599999999999</c:v>
                </c:pt>
                <c:pt idx="33726">
                  <c:v>0.26398199999999999</c:v>
                </c:pt>
                <c:pt idx="33727">
                  <c:v>0.26058799999999999</c:v>
                </c:pt>
                <c:pt idx="33728">
                  <c:v>0.260181</c:v>
                </c:pt>
                <c:pt idx="33729">
                  <c:v>0.25568600000000002</c:v>
                </c:pt>
                <c:pt idx="33730">
                  <c:v>0.25736999999999999</c:v>
                </c:pt>
                <c:pt idx="33731">
                  <c:v>0.27036300000000002</c:v>
                </c:pt>
                <c:pt idx="33732">
                  <c:v>0.25567699999999999</c:v>
                </c:pt>
                <c:pt idx="33733">
                  <c:v>0.26352900000000001</c:v>
                </c:pt>
                <c:pt idx="33734">
                  <c:v>0.266127</c:v>
                </c:pt>
                <c:pt idx="33735">
                  <c:v>0.259571</c:v>
                </c:pt>
                <c:pt idx="33736">
                  <c:v>0.257212</c:v>
                </c:pt>
                <c:pt idx="33737">
                  <c:v>0.25564900000000002</c:v>
                </c:pt>
                <c:pt idx="33738">
                  <c:v>0.25626900000000002</c:v>
                </c:pt>
                <c:pt idx="33739">
                  <c:v>0.25737900000000002</c:v>
                </c:pt>
                <c:pt idx="33740">
                  <c:v>0.25717499999999999</c:v>
                </c:pt>
                <c:pt idx="33741">
                  <c:v>0.25714799999999999</c:v>
                </c:pt>
                <c:pt idx="33742">
                  <c:v>0.246836</c:v>
                </c:pt>
                <c:pt idx="33743">
                  <c:v>0.254438</c:v>
                </c:pt>
                <c:pt idx="33744">
                  <c:v>0.26242799999999999</c:v>
                </c:pt>
                <c:pt idx="33745">
                  <c:v>0.257739</c:v>
                </c:pt>
                <c:pt idx="33746">
                  <c:v>0.25715700000000002</c:v>
                </c:pt>
                <c:pt idx="33747">
                  <c:v>0.262604</c:v>
                </c:pt>
                <c:pt idx="33748">
                  <c:v>0.25797999999999999</c:v>
                </c:pt>
                <c:pt idx="33749">
                  <c:v>0.25358700000000001</c:v>
                </c:pt>
                <c:pt idx="33750">
                  <c:v>0.25764700000000001</c:v>
                </c:pt>
                <c:pt idx="33751">
                  <c:v>0.25344800000000001</c:v>
                </c:pt>
                <c:pt idx="33752">
                  <c:v>0.259571</c:v>
                </c:pt>
                <c:pt idx="33753">
                  <c:v>0.25853500000000001</c:v>
                </c:pt>
                <c:pt idx="33754">
                  <c:v>0.25700000000000001</c:v>
                </c:pt>
                <c:pt idx="33755">
                  <c:v>0.25907999999999998</c:v>
                </c:pt>
                <c:pt idx="33756">
                  <c:v>0.26928999999999997</c:v>
                </c:pt>
                <c:pt idx="33757">
                  <c:v>0.26279799999999998</c:v>
                </c:pt>
                <c:pt idx="33758">
                  <c:v>0.26152199999999998</c:v>
                </c:pt>
                <c:pt idx="33759">
                  <c:v>0.25132100000000002</c:v>
                </c:pt>
                <c:pt idx="33760">
                  <c:v>0.25400299999999998</c:v>
                </c:pt>
                <c:pt idx="33761">
                  <c:v>0.26748699999999997</c:v>
                </c:pt>
                <c:pt idx="33762">
                  <c:v>0.26547100000000001</c:v>
                </c:pt>
                <c:pt idx="33763">
                  <c:v>0.25148799999999999</c:v>
                </c:pt>
                <c:pt idx="33764">
                  <c:v>0.25143199999999999</c:v>
                </c:pt>
                <c:pt idx="33765">
                  <c:v>0.267015</c:v>
                </c:pt>
                <c:pt idx="33766">
                  <c:v>0.25991300000000001</c:v>
                </c:pt>
                <c:pt idx="33767">
                  <c:v>0.26650600000000002</c:v>
                </c:pt>
                <c:pt idx="33768">
                  <c:v>0.26408399999999999</c:v>
                </c:pt>
                <c:pt idx="33769">
                  <c:v>0.25123800000000002</c:v>
                </c:pt>
                <c:pt idx="33770">
                  <c:v>0.25244</c:v>
                </c:pt>
                <c:pt idx="33771">
                  <c:v>0.25907999999999998</c:v>
                </c:pt>
                <c:pt idx="33772">
                  <c:v>0.25923800000000002</c:v>
                </c:pt>
                <c:pt idx="33773">
                  <c:v>0.255104</c:v>
                </c:pt>
                <c:pt idx="33774">
                  <c:v>0.245699</c:v>
                </c:pt>
                <c:pt idx="33775">
                  <c:v>0.26564599999999999</c:v>
                </c:pt>
                <c:pt idx="33776">
                  <c:v>0.250998</c:v>
                </c:pt>
                <c:pt idx="33777">
                  <c:v>0.25080400000000003</c:v>
                </c:pt>
                <c:pt idx="33778">
                  <c:v>0.262104</c:v>
                </c:pt>
                <c:pt idx="33779">
                  <c:v>0.261133</c:v>
                </c:pt>
                <c:pt idx="33780">
                  <c:v>0.25514999999999999</c:v>
                </c:pt>
                <c:pt idx="33781">
                  <c:v>0.25778600000000002</c:v>
                </c:pt>
                <c:pt idx="33782">
                  <c:v>0.26434200000000002</c:v>
                </c:pt>
                <c:pt idx="33783">
                  <c:v>0.25233899999999998</c:v>
                </c:pt>
                <c:pt idx="33784">
                  <c:v>0.262826</c:v>
                </c:pt>
                <c:pt idx="33785">
                  <c:v>0.26668199999999997</c:v>
                </c:pt>
                <c:pt idx="33786">
                  <c:v>0.25719399999999998</c:v>
                </c:pt>
                <c:pt idx="33787">
                  <c:v>0.253328</c:v>
                </c:pt>
                <c:pt idx="33788">
                  <c:v>0.25313400000000003</c:v>
                </c:pt>
                <c:pt idx="33789">
                  <c:v>0.255021</c:v>
                </c:pt>
                <c:pt idx="33790">
                  <c:v>0.25904300000000002</c:v>
                </c:pt>
                <c:pt idx="33791">
                  <c:v>0.25601000000000002</c:v>
                </c:pt>
                <c:pt idx="33792">
                  <c:v>0.24507000000000001</c:v>
                </c:pt>
                <c:pt idx="33793">
                  <c:v>0.25877499999999998</c:v>
                </c:pt>
                <c:pt idx="33794">
                  <c:v>0.25773000000000001</c:v>
                </c:pt>
                <c:pt idx="33795">
                  <c:v>0.25871</c:v>
                </c:pt>
                <c:pt idx="33796">
                  <c:v>0.25792399999999999</c:v>
                </c:pt>
                <c:pt idx="33797">
                  <c:v>0.25640800000000002</c:v>
                </c:pt>
                <c:pt idx="33798">
                  <c:v>0.253633</c:v>
                </c:pt>
                <c:pt idx="33799">
                  <c:v>0.25848900000000002</c:v>
                </c:pt>
                <c:pt idx="33800">
                  <c:v>0.25803500000000001</c:v>
                </c:pt>
                <c:pt idx="33801">
                  <c:v>0.26355600000000001</c:v>
                </c:pt>
                <c:pt idx="33802">
                  <c:v>0.26550800000000002</c:v>
                </c:pt>
                <c:pt idx="33803">
                  <c:v>0.246919</c:v>
                </c:pt>
                <c:pt idx="33804">
                  <c:v>0.25148799999999999</c:v>
                </c:pt>
                <c:pt idx="33805">
                  <c:v>0.25547399999999998</c:v>
                </c:pt>
                <c:pt idx="33806">
                  <c:v>0.25855299999999998</c:v>
                </c:pt>
                <c:pt idx="33807">
                  <c:v>0.25798900000000002</c:v>
                </c:pt>
                <c:pt idx="33808">
                  <c:v>0.25252400000000003</c:v>
                </c:pt>
                <c:pt idx="33809">
                  <c:v>0.25203399999999998</c:v>
                </c:pt>
                <c:pt idx="33810">
                  <c:v>0.25786900000000001</c:v>
                </c:pt>
                <c:pt idx="33811">
                  <c:v>0.25763799999999998</c:v>
                </c:pt>
                <c:pt idx="33812">
                  <c:v>0.26496199999999998</c:v>
                </c:pt>
                <c:pt idx="33813">
                  <c:v>0.26259500000000002</c:v>
                </c:pt>
                <c:pt idx="33814">
                  <c:v>0.26131799999999999</c:v>
                </c:pt>
                <c:pt idx="33815">
                  <c:v>0.25737900000000002</c:v>
                </c:pt>
                <c:pt idx="33816">
                  <c:v>0.24581900000000001</c:v>
                </c:pt>
                <c:pt idx="33817">
                  <c:v>0.25813700000000001</c:v>
                </c:pt>
                <c:pt idx="33818">
                  <c:v>0.25165399999999999</c:v>
                </c:pt>
                <c:pt idx="33819">
                  <c:v>0.26309399999999999</c:v>
                </c:pt>
                <c:pt idx="33820">
                  <c:v>0.25444699999999998</c:v>
                </c:pt>
                <c:pt idx="33821">
                  <c:v>0.26823599999999997</c:v>
                </c:pt>
                <c:pt idx="33822">
                  <c:v>0.26505499999999999</c:v>
                </c:pt>
                <c:pt idx="33823">
                  <c:v>0.25845200000000002</c:v>
                </c:pt>
                <c:pt idx="33824">
                  <c:v>0.24871399999999999</c:v>
                </c:pt>
                <c:pt idx="33825">
                  <c:v>0.25111800000000001</c:v>
                </c:pt>
                <c:pt idx="33826">
                  <c:v>0.25003599999999998</c:v>
                </c:pt>
                <c:pt idx="33827">
                  <c:v>0.25587100000000002</c:v>
                </c:pt>
                <c:pt idx="33828">
                  <c:v>0.24785299999999999</c:v>
                </c:pt>
                <c:pt idx="33829">
                  <c:v>0.25998700000000002</c:v>
                </c:pt>
                <c:pt idx="33830">
                  <c:v>0.25289400000000001</c:v>
                </c:pt>
                <c:pt idx="33831">
                  <c:v>0.25656499999999999</c:v>
                </c:pt>
                <c:pt idx="33832">
                  <c:v>0.25491900000000001</c:v>
                </c:pt>
                <c:pt idx="33833">
                  <c:v>0.259571</c:v>
                </c:pt>
                <c:pt idx="33834">
                  <c:v>0.26235399999999998</c:v>
                </c:pt>
                <c:pt idx="33835">
                  <c:v>0.25467800000000002</c:v>
                </c:pt>
                <c:pt idx="33836">
                  <c:v>0.253328</c:v>
                </c:pt>
                <c:pt idx="33837">
                  <c:v>0.25671300000000002</c:v>
                </c:pt>
                <c:pt idx="33838">
                  <c:v>0.25561200000000001</c:v>
                </c:pt>
                <c:pt idx="33839">
                  <c:v>0.259071</c:v>
                </c:pt>
                <c:pt idx="33840">
                  <c:v>0.25095200000000001</c:v>
                </c:pt>
                <c:pt idx="33841">
                  <c:v>0.254521</c:v>
                </c:pt>
                <c:pt idx="33842">
                  <c:v>0.25101600000000002</c:v>
                </c:pt>
                <c:pt idx="33843">
                  <c:v>0.25257000000000002</c:v>
                </c:pt>
                <c:pt idx="33844">
                  <c:v>0.26412999999999998</c:v>
                </c:pt>
                <c:pt idx="33845">
                  <c:v>0.25970900000000002</c:v>
                </c:pt>
                <c:pt idx="33846">
                  <c:v>0.253689</c:v>
                </c:pt>
                <c:pt idx="33847">
                  <c:v>0.25393900000000003</c:v>
                </c:pt>
                <c:pt idx="33848">
                  <c:v>0.255326</c:v>
                </c:pt>
                <c:pt idx="33849">
                  <c:v>0.24426500000000001</c:v>
                </c:pt>
                <c:pt idx="33850">
                  <c:v>0.26206699999999999</c:v>
                </c:pt>
                <c:pt idx="33851">
                  <c:v>0.25079400000000002</c:v>
                </c:pt>
                <c:pt idx="33852">
                  <c:v>0.25233899999999998</c:v>
                </c:pt>
                <c:pt idx="33853">
                  <c:v>0.257129</c:v>
                </c:pt>
                <c:pt idx="33854">
                  <c:v>0.245061</c:v>
                </c:pt>
                <c:pt idx="33855">
                  <c:v>0.26109599999999999</c:v>
                </c:pt>
                <c:pt idx="33856">
                  <c:v>0.25869199999999998</c:v>
                </c:pt>
                <c:pt idx="33857">
                  <c:v>0.259635</c:v>
                </c:pt>
                <c:pt idx="33858">
                  <c:v>0.25463200000000002</c:v>
                </c:pt>
                <c:pt idx="33859">
                  <c:v>0.24740000000000001</c:v>
                </c:pt>
                <c:pt idx="33860">
                  <c:v>0.25379099999999999</c:v>
                </c:pt>
                <c:pt idx="33861">
                  <c:v>0.25490000000000002</c:v>
                </c:pt>
                <c:pt idx="33862">
                  <c:v>0.25672200000000001</c:v>
                </c:pt>
                <c:pt idx="33863">
                  <c:v>0.25301400000000002</c:v>
                </c:pt>
                <c:pt idx="33864">
                  <c:v>0.26327899999999999</c:v>
                </c:pt>
                <c:pt idx="33865">
                  <c:v>0.25800800000000002</c:v>
                </c:pt>
                <c:pt idx="33866">
                  <c:v>0.26000499999999999</c:v>
                </c:pt>
                <c:pt idx="33867">
                  <c:v>0.25149700000000003</c:v>
                </c:pt>
                <c:pt idx="33868">
                  <c:v>0.26239099999999999</c:v>
                </c:pt>
                <c:pt idx="33869">
                  <c:v>0.25691599999999998</c:v>
                </c:pt>
                <c:pt idx="33870">
                  <c:v>0.25993100000000002</c:v>
                </c:pt>
                <c:pt idx="33871">
                  <c:v>0.25492799999999999</c:v>
                </c:pt>
                <c:pt idx="33872">
                  <c:v>0.261494</c:v>
                </c:pt>
                <c:pt idx="33873">
                  <c:v>0.25231100000000001</c:v>
                </c:pt>
                <c:pt idx="33874">
                  <c:v>0.26266899999999999</c:v>
                </c:pt>
                <c:pt idx="33875">
                  <c:v>0.24609600000000001</c:v>
                </c:pt>
                <c:pt idx="33876">
                  <c:v>0.25126599999999999</c:v>
                </c:pt>
                <c:pt idx="33877">
                  <c:v>0.248307</c:v>
                </c:pt>
                <c:pt idx="33878">
                  <c:v>0.24702099999999999</c:v>
                </c:pt>
                <c:pt idx="33879">
                  <c:v>0.25845200000000002</c:v>
                </c:pt>
                <c:pt idx="33880">
                  <c:v>0.25706400000000001</c:v>
                </c:pt>
                <c:pt idx="33881">
                  <c:v>0.24696599999999999</c:v>
                </c:pt>
                <c:pt idx="33882">
                  <c:v>0.25141400000000003</c:v>
                </c:pt>
                <c:pt idx="33883">
                  <c:v>0.24728</c:v>
                </c:pt>
                <c:pt idx="33884">
                  <c:v>0.26302900000000001</c:v>
                </c:pt>
                <c:pt idx="33885">
                  <c:v>0.25148799999999999</c:v>
                </c:pt>
                <c:pt idx="33886">
                  <c:v>0.24676200000000001</c:v>
                </c:pt>
                <c:pt idx="33887">
                  <c:v>0.26189200000000001</c:v>
                </c:pt>
                <c:pt idx="33888">
                  <c:v>0.25355</c:v>
                </c:pt>
                <c:pt idx="33889">
                  <c:v>0.25931199999999999</c:v>
                </c:pt>
                <c:pt idx="33890">
                  <c:v>0.25558500000000001</c:v>
                </c:pt>
                <c:pt idx="33891">
                  <c:v>0.259552</c:v>
                </c:pt>
                <c:pt idx="33892">
                  <c:v>0.25588100000000003</c:v>
                </c:pt>
                <c:pt idx="33893">
                  <c:v>0.25685200000000002</c:v>
                </c:pt>
                <c:pt idx="33894">
                  <c:v>0.25303199999999998</c:v>
                </c:pt>
                <c:pt idx="33895">
                  <c:v>0.251303</c:v>
                </c:pt>
                <c:pt idx="33896">
                  <c:v>0.255631</c:v>
                </c:pt>
                <c:pt idx="33897">
                  <c:v>0.25294899999999998</c:v>
                </c:pt>
                <c:pt idx="33898">
                  <c:v>0.25106200000000001</c:v>
                </c:pt>
                <c:pt idx="33899">
                  <c:v>0.25539099999999998</c:v>
                </c:pt>
                <c:pt idx="33900">
                  <c:v>0.259349</c:v>
                </c:pt>
                <c:pt idx="33901">
                  <c:v>0.25527</c:v>
                </c:pt>
                <c:pt idx="33902">
                  <c:v>0.25320799999999999</c:v>
                </c:pt>
                <c:pt idx="33903">
                  <c:v>0.24348800000000001</c:v>
                </c:pt>
                <c:pt idx="33904">
                  <c:v>0.24720600000000001</c:v>
                </c:pt>
                <c:pt idx="33905">
                  <c:v>0.26578499999999999</c:v>
                </c:pt>
                <c:pt idx="33906">
                  <c:v>0.25207099999999999</c:v>
                </c:pt>
                <c:pt idx="33907">
                  <c:v>0.25469700000000001</c:v>
                </c:pt>
                <c:pt idx="33908">
                  <c:v>0.24862999999999999</c:v>
                </c:pt>
                <c:pt idx="33909">
                  <c:v>0.25059999999999999</c:v>
                </c:pt>
                <c:pt idx="33910">
                  <c:v>0.25925599999999999</c:v>
                </c:pt>
                <c:pt idx="33911">
                  <c:v>0.25841500000000001</c:v>
                </c:pt>
                <c:pt idx="33912">
                  <c:v>0.25380900000000001</c:v>
                </c:pt>
                <c:pt idx="33913">
                  <c:v>0.25083100000000003</c:v>
                </c:pt>
                <c:pt idx="33914">
                  <c:v>0.25282900000000003</c:v>
                </c:pt>
                <c:pt idx="33915">
                  <c:v>0.25289400000000001</c:v>
                </c:pt>
                <c:pt idx="33916">
                  <c:v>0.24985099999999999</c:v>
                </c:pt>
                <c:pt idx="33917">
                  <c:v>0.25391999999999998</c:v>
                </c:pt>
                <c:pt idx="33918">
                  <c:v>0.24788099999999999</c:v>
                </c:pt>
                <c:pt idx="33919">
                  <c:v>0.23930799999999999</c:v>
                </c:pt>
                <c:pt idx="33920">
                  <c:v>0.24948100000000001</c:v>
                </c:pt>
                <c:pt idx="33921">
                  <c:v>0.25337399999999999</c:v>
                </c:pt>
                <c:pt idx="33922">
                  <c:v>0.25339299999999998</c:v>
                </c:pt>
                <c:pt idx="33923">
                  <c:v>0.258239</c:v>
                </c:pt>
                <c:pt idx="33924">
                  <c:v>0.250776</c:v>
                </c:pt>
                <c:pt idx="33925">
                  <c:v>0.26097599999999999</c:v>
                </c:pt>
                <c:pt idx="33926">
                  <c:v>0.24960099999999999</c:v>
                </c:pt>
                <c:pt idx="33927">
                  <c:v>0.242369</c:v>
                </c:pt>
                <c:pt idx="33928">
                  <c:v>0.25242199999999998</c:v>
                </c:pt>
                <c:pt idx="33929">
                  <c:v>0.252052</c:v>
                </c:pt>
                <c:pt idx="33930">
                  <c:v>0.24812200000000001</c:v>
                </c:pt>
                <c:pt idx="33931">
                  <c:v>0.24288699999999999</c:v>
                </c:pt>
                <c:pt idx="33932">
                  <c:v>0.25248700000000002</c:v>
                </c:pt>
                <c:pt idx="33933">
                  <c:v>0.245366</c:v>
                </c:pt>
                <c:pt idx="33934">
                  <c:v>0.25806299999999999</c:v>
                </c:pt>
                <c:pt idx="33935">
                  <c:v>0.24129700000000001</c:v>
                </c:pt>
                <c:pt idx="33936">
                  <c:v>0.25248700000000002</c:v>
                </c:pt>
                <c:pt idx="33937">
                  <c:v>0.255936</c:v>
                </c:pt>
                <c:pt idx="33938">
                  <c:v>0.25328200000000001</c:v>
                </c:pt>
                <c:pt idx="33939">
                  <c:v>0.24737300000000001</c:v>
                </c:pt>
                <c:pt idx="33940">
                  <c:v>0.25163600000000003</c:v>
                </c:pt>
                <c:pt idx="33941">
                  <c:v>0.24896299999999999</c:v>
                </c:pt>
                <c:pt idx="33942">
                  <c:v>0.248501</c:v>
                </c:pt>
                <c:pt idx="33943">
                  <c:v>0.25117299999999998</c:v>
                </c:pt>
                <c:pt idx="33944">
                  <c:v>0.24316499999999999</c:v>
                </c:pt>
                <c:pt idx="33945">
                  <c:v>0.24556</c:v>
                </c:pt>
                <c:pt idx="33946">
                  <c:v>0.242425</c:v>
                </c:pt>
                <c:pt idx="33947">
                  <c:v>0.236516</c:v>
                </c:pt>
                <c:pt idx="33948">
                  <c:v>0.25514999999999999</c:v>
                </c:pt>
                <c:pt idx="33949">
                  <c:v>0.24848200000000001</c:v>
                </c:pt>
                <c:pt idx="33950">
                  <c:v>0.25370700000000002</c:v>
                </c:pt>
                <c:pt idx="33951">
                  <c:v>0.248168</c:v>
                </c:pt>
                <c:pt idx="33952">
                  <c:v>0.25009100000000001</c:v>
                </c:pt>
                <c:pt idx="33953">
                  <c:v>0.26286300000000001</c:v>
                </c:pt>
                <c:pt idx="33954">
                  <c:v>0.25010100000000002</c:v>
                </c:pt>
                <c:pt idx="33955">
                  <c:v>0.25901600000000002</c:v>
                </c:pt>
                <c:pt idx="33956">
                  <c:v>0.244478</c:v>
                </c:pt>
                <c:pt idx="33957">
                  <c:v>0.245199</c:v>
                </c:pt>
                <c:pt idx="33958">
                  <c:v>0.241593</c:v>
                </c:pt>
                <c:pt idx="33959">
                  <c:v>0.243008</c:v>
                </c:pt>
                <c:pt idx="33960">
                  <c:v>0.25312499999999999</c:v>
                </c:pt>
                <c:pt idx="33961">
                  <c:v>0.258932</c:v>
                </c:pt>
                <c:pt idx="33962">
                  <c:v>0.24743699999999999</c:v>
                </c:pt>
                <c:pt idx="33963">
                  <c:v>0.236987</c:v>
                </c:pt>
                <c:pt idx="33964">
                  <c:v>0.25710100000000002</c:v>
                </c:pt>
                <c:pt idx="33965">
                  <c:v>0.24537500000000001</c:v>
                </c:pt>
                <c:pt idx="33966">
                  <c:v>0.25416100000000003</c:v>
                </c:pt>
                <c:pt idx="33967">
                  <c:v>0.24484800000000001</c:v>
                </c:pt>
                <c:pt idx="33968">
                  <c:v>0.25768400000000002</c:v>
                </c:pt>
                <c:pt idx="33969">
                  <c:v>0.25246800000000003</c:v>
                </c:pt>
                <c:pt idx="33970">
                  <c:v>0.24996199999999999</c:v>
                </c:pt>
                <c:pt idx="33971">
                  <c:v>0.247918</c:v>
                </c:pt>
                <c:pt idx="33972">
                  <c:v>0.235397</c:v>
                </c:pt>
                <c:pt idx="33973">
                  <c:v>0.25179299999999999</c:v>
                </c:pt>
                <c:pt idx="33974">
                  <c:v>0.241648</c:v>
                </c:pt>
                <c:pt idx="33975">
                  <c:v>0.25949699999999998</c:v>
                </c:pt>
                <c:pt idx="33976">
                  <c:v>0.24440400000000001</c:v>
                </c:pt>
                <c:pt idx="33977">
                  <c:v>0.240011</c:v>
                </c:pt>
                <c:pt idx="33978">
                  <c:v>0.253384</c:v>
                </c:pt>
                <c:pt idx="33979">
                  <c:v>0.23813400000000001</c:v>
                </c:pt>
                <c:pt idx="33980">
                  <c:v>0.246087</c:v>
                </c:pt>
                <c:pt idx="33981">
                  <c:v>0.25175599999999998</c:v>
                </c:pt>
                <c:pt idx="33982">
                  <c:v>0.24454300000000001</c:v>
                </c:pt>
                <c:pt idx="33983">
                  <c:v>0.23910500000000001</c:v>
                </c:pt>
                <c:pt idx="33984">
                  <c:v>0.24531</c:v>
                </c:pt>
                <c:pt idx="33985">
                  <c:v>0.24641099999999999</c:v>
                </c:pt>
                <c:pt idx="33986">
                  <c:v>0.24135200000000001</c:v>
                </c:pt>
                <c:pt idx="33987">
                  <c:v>0.25158999999999998</c:v>
                </c:pt>
                <c:pt idx="33988">
                  <c:v>0.24753900000000001</c:v>
                </c:pt>
                <c:pt idx="33989">
                  <c:v>0.24642900000000001</c:v>
                </c:pt>
                <c:pt idx="33990">
                  <c:v>0.24279500000000001</c:v>
                </c:pt>
                <c:pt idx="33991">
                  <c:v>0.254438</c:v>
                </c:pt>
                <c:pt idx="33992">
                  <c:v>0.250915</c:v>
                </c:pt>
                <c:pt idx="33993">
                  <c:v>0.244367</c:v>
                </c:pt>
                <c:pt idx="33994">
                  <c:v>0.25167299999999998</c:v>
                </c:pt>
                <c:pt idx="33995">
                  <c:v>0.24893499999999999</c:v>
                </c:pt>
                <c:pt idx="33996">
                  <c:v>0.24993399999999999</c:v>
                </c:pt>
                <c:pt idx="33997">
                  <c:v>0.23843</c:v>
                </c:pt>
                <c:pt idx="33998">
                  <c:v>0.24709500000000001</c:v>
                </c:pt>
                <c:pt idx="33999">
                  <c:v>0.25187599999999999</c:v>
                </c:pt>
                <c:pt idx="34000">
                  <c:v>0.24147199999999999</c:v>
                </c:pt>
                <c:pt idx="34001">
                  <c:v>0.253079</c:v>
                </c:pt>
                <c:pt idx="34002">
                  <c:v>0.242453</c:v>
                </c:pt>
                <c:pt idx="34003">
                  <c:v>0.24752099999999999</c:v>
                </c:pt>
                <c:pt idx="34004">
                  <c:v>0.246614</c:v>
                </c:pt>
                <c:pt idx="34005">
                  <c:v>0.24297099999999999</c:v>
                </c:pt>
                <c:pt idx="34006">
                  <c:v>0.24391399999999999</c:v>
                </c:pt>
                <c:pt idx="34007">
                  <c:v>0.25440099999999999</c:v>
                </c:pt>
                <c:pt idx="34008">
                  <c:v>0.244839</c:v>
                </c:pt>
                <c:pt idx="34009">
                  <c:v>0.242952</c:v>
                </c:pt>
                <c:pt idx="34010">
                  <c:v>0.24154600000000001</c:v>
                </c:pt>
                <c:pt idx="34011">
                  <c:v>0.24642</c:v>
                </c:pt>
                <c:pt idx="34012">
                  <c:v>0.243895</c:v>
                </c:pt>
                <c:pt idx="34013">
                  <c:v>0.24912999999999999</c:v>
                </c:pt>
                <c:pt idx="34014">
                  <c:v>0.24368300000000001</c:v>
                </c:pt>
                <c:pt idx="34015">
                  <c:v>0.24216599999999999</c:v>
                </c:pt>
                <c:pt idx="34016">
                  <c:v>0.243923</c:v>
                </c:pt>
                <c:pt idx="34017">
                  <c:v>0.24318300000000001</c:v>
                </c:pt>
                <c:pt idx="34018">
                  <c:v>0.25093300000000002</c:v>
                </c:pt>
                <c:pt idx="34019">
                  <c:v>0.24914800000000001</c:v>
                </c:pt>
                <c:pt idx="34020">
                  <c:v>0.24756700000000001</c:v>
                </c:pt>
                <c:pt idx="34021">
                  <c:v>0.24854699999999999</c:v>
                </c:pt>
                <c:pt idx="34022">
                  <c:v>0.24748400000000001</c:v>
                </c:pt>
                <c:pt idx="34023">
                  <c:v>0.24096400000000001</c:v>
                </c:pt>
                <c:pt idx="34024">
                  <c:v>0.24407100000000001</c:v>
                </c:pt>
                <c:pt idx="34025">
                  <c:v>0.255326</c:v>
                </c:pt>
                <c:pt idx="34026">
                  <c:v>0.24210100000000001</c:v>
                </c:pt>
                <c:pt idx="34027">
                  <c:v>0.24885199999999999</c:v>
                </c:pt>
                <c:pt idx="34028">
                  <c:v>0.24973999999999999</c:v>
                </c:pt>
                <c:pt idx="34029">
                  <c:v>0.23771800000000001</c:v>
                </c:pt>
                <c:pt idx="34030">
                  <c:v>0.25347599999999998</c:v>
                </c:pt>
                <c:pt idx="34031">
                  <c:v>0.23783799999999999</c:v>
                </c:pt>
                <c:pt idx="34032">
                  <c:v>0.25025799999999998</c:v>
                </c:pt>
                <c:pt idx="34033">
                  <c:v>0.25030400000000003</c:v>
                </c:pt>
                <c:pt idx="34034">
                  <c:v>0.25193199999999999</c:v>
                </c:pt>
                <c:pt idx="34035">
                  <c:v>0.24260999999999999</c:v>
                </c:pt>
                <c:pt idx="34036">
                  <c:v>0.24987899999999999</c:v>
                </c:pt>
                <c:pt idx="34037">
                  <c:v>0.24399699999999999</c:v>
                </c:pt>
                <c:pt idx="34038">
                  <c:v>0.23430500000000001</c:v>
                </c:pt>
                <c:pt idx="34039">
                  <c:v>0.249083</c:v>
                </c:pt>
                <c:pt idx="34040">
                  <c:v>0.24834400000000001</c:v>
                </c:pt>
                <c:pt idx="34041">
                  <c:v>0.24329400000000001</c:v>
                </c:pt>
                <c:pt idx="34042">
                  <c:v>0.248279</c:v>
                </c:pt>
                <c:pt idx="34043">
                  <c:v>0.252884</c:v>
                </c:pt>
                <c:pt idx="34044">
                  <c:v>0.247918</c:v>
                </c:pt>
                <c:pt idx="34045">
                  <c:v>0.24543999999999999</c:v>
                </c:pt>
                <c:pt idx="34046">
                  <c:v>0.24030699999999999</c:v>
                </c:pt>
                <c:pt idx="34047">
                  <c:v>0.24551400000000001</c:v>
                </c:pt>
                <c:pt idx="34048">
                  <c:v>0.24025199999999999</c:v>
                </c:pt>
                <c:pt idx="34049">
                  <c:v>0.25489099999999998</c:v>
                </c:pt>
                <c:pt idx="34050">
                  <c:v>0.25926500000000002</c:v>
                </c:pt>
                <c:pt idx="34051">
                  <c:v>0.25059100000000001</c:v>
                </c:pt>
                <c:pt idx="34052">
                  <c:v>0.24868599999999999</c:v>
                </c:pt>
                <c:pt idx="34053">
                  <c:v>0.24815899999999999</c:v>
                </c:pt>
                <c:pt idx="34054">
                  <c:v>0.25238500000000003</c:v>
                </c:pt>
                <c:pt idx="34055">
                  <c:v>0.246642</c:v>
                </c:pt>
                <c:pt idx="34056">
                  <c:v>0.250054</c:v>
                </c:pt>
                <c:pt idx="34057">
                  <c:v>0.24726200000000001</c:v>
                </c:pt>
                <c:pt idx="34058">
                  <c:v>0.25706400000000001</c:v>
                </c:pt>
                <c:pt idx="34059">
                  <c:v>0.253384</c:v>
                </c:pt>
                <c:pt idx="34060">
                  <c:v>0.24537500000000001</c:v>
                </c:pt>
                <c:pt idx="34061">
                  <c:v>0.24998000000000001</c:v>
                </c:pt>
                <c:pt idx="34062">
                  <c:v>0.24942600000000001</c:v>
                </c:pt>
                <c:pt idx="34063">
                  <c:v>0.25167299999999998</c:v>
                </c:pt>
                <c:pt idx="34064">
                  <c:v>0.254272</c:v>
                </c:pt>
                <c:pt idx="34065">
                  <c:v>0.25625100000000001</c:v>
                </c:pt>
                <c:pt idx="34066">
                  <c:v>0.24487600000000001</c:v>
                </c:pt>
                <c:pt idx="34067">
                  <c:v>0.25349500000000003</c:v>
                </c:pt>
                <c:pt idx="34068">
                  <c:v>0.24657699999999999</c:v>
                </c:pt>
                <c:pt idx="34069">
                  <c:v>0.246503</c:v>
                </c:pt>
                <c:pt idx="34070">
                  <c:v>0.25762800000000002</c:v>
                </c:pt>
                <c:pt idx="34071">
                  <c:v>0.24540300000000001</c:v>
                </c:pt>
                <c:pt idx="34072">
                  <c:v>0.25009100000000001</c:v>
                </c:pt>
                <c:pt idx="34073">
                  <c:v>0.25039699999999998</c:v>
                </c:pt>
                <c:pt idx="34074">
                  <c:v>0.26252999999999999</c:v>
                </c:pt>
                <c:pt idx="34075">
                  <c:v>0.25572299999999998</c:v>
                </c:pt>
                <c:pt idx="34076">
                  <c:v>0.26306600000000002</c:v>
                </c:pt>
                <c:pt idx="34077">
                  <c:v>0.25602900000000001</c:v>
                </c:pt>
                <c:pt idx="34078">
                  <c:v>0.24476500000000001</c:v>
                </c:pt>
                <c:pt idx="34079">
                  <c:v>0.262104</c:v>
                </c:pt>
                <c:pt idx="34080">
                  <c:v>0.25209799999999999</c:v>
                </c:pt>
                <c:pt idx="34081">
                  <c:v>0.260911</c:v>
                </c:pt>
                <c:pt idx="34082">
                  <c:v>0.26152199999999998</c:v>
                </c:pt>
                <c:pt idx="34083">
                  <c:v>0.26191999999999999</c:v>
                </c:pt>
                <c:pt idx="34084">
                  <c:v>0.25397599999999998</c:v>
                </c:pt>
                <c:pt idx="34085">
                  <c:v>0.25164500000000001</c:v>
                </c:pt>
                <c:pt idx="34086">
                  <c:v>0.253828</c:v>
                </c:pt>
                <c:pt idx="34087">
                  <c:v>0.25706400000000001</c:v>
                </c:pt>
                <c:pt idx="34088">
                  <c:v>0.25698100000000001</c:v>
                </c:pt>
                <c:pt idx="34089">
                  <c:v>0.26778299999999999</c:v>
                </c:pt>
                <c:pt idx="34090">
                  <c:v>0.25535400000000003</c:v>
                </c:pt>
                <c:pt idx="34091">
                  <c:v>0.25286599999999998</c:v>
                </c:pt>
                <c:pt idx="34092">
                  <c:v>0.26400000000000001</c:v>
                </c:pt>
                <c:pt idx="34093">
                  <c:v>0.25526100000000002</c:v>
                </c:pt>
                <c:pt idx="34094">
                  <c:v>0.26383400000000001</c:v>
                </c:pt>
                <c:pt idx="34095">
                  <c:v>0.25389200000000001</c:v>
                </c:pt>
                <c:pt idx="34096">
                  <c:v>0.26757900000000001</c:v>
                </c:pt>
                <c:pt idx="34097">
                  <c:v>0.25881199999999999</c:v>
                </c:pt>
                <c:pt idx="34098">
                  <c:v>0.25264399999999998</c:v>
                </c:pt>
                <c:pt idx="34099">
                  <c:v>0.26504499999999998</c:v>
                </c:pt>
                <c:pt idx="34100">
                  <c:v>0.253994</c:v>
                </c:pt>
                <c:pt idx="34101">
                  <c:v>0.25542700000000002</c:v>
                </c:pt>
                <c:pt idx="34102">
                  <c:v>0.26668199999999997</c:v>
                </c:pt>
                <c:pt idx="34103">
                  <c:v>0.25299500000000003</c:v>
                </c:pt>
                <c:pt idx="34104">
                  <c:v>0.26146599999999998</c:v>
                </c:pt>
                <c:pt idx="34105">
                  <c:v>0.25761000000000001</c:v>
                </c:pt>
                <c:pt idx="34106">
                  <c:v>0.26597900000000002</c:v>
                </c:pt>
                <c:pt idx="34107">
                  <c:v>0.256019</c:v>
                </c:pt>
                <c:pt idx="34108">
                  <c:v>0.26392599999999999</c:v>
                </c:pt>
                <c:pt idx="34109">
                  <c:v>0.25706400000000001</c:v>
                </c:pt>
                <c:pt idx="34110">
                  <c:v>0.25137700000000002</c:v>
                </c:pt>
                <c:pt idx="34111">
                  <c:v>0.260708</c:v>
                </c:pt>
                <c:pt idx="34112">
                  <c:v>0.25649100000000002</c:v>
                </c:pt>
                <c:pt idx="34113">
                  <c:v>0.25642599999999999</c:v>
                </c:pt>
                <c:pt idx="34114">
                  <c:v>0.26061600000000001</c:v>
                </c:pt>
                <c:pt idx="34115">
                  <c:v>0.26929900000000001</c:v>
                </c:pt>
                <c:pt idx="34116">
                  <c:v>0.26049499999999998</c:v>
                </c:pt>
                <c:pt idx="34117">
                  <c:v>0.26152199999999998</c:v>
                </c:pt>
                <c:pt idx="34118">
                  <c:v>0.25841500000000001</c:v>
                </c:pt>
                <c:pt idx="34119">
                  <c:v>0.25782300000000002</c:v>
                </c:pt>
                <c:pt idx="34120">
                  <c:v>0.260745</c:v>
                </c:pt>
                <c:pt idx="34121">
                  <c:v>0.26237300000000002</c:v>
                </c:pt>
                <c:pt idx="34122">
                  <c:v>0.25000800000000001</c:v>
                </c:pt>
                <c:pt idx="34123">
                  <c:v>0.25357800000000003</c:v>
                </c:pt>
                <c:pt idx="34124">
                  <c:v>0.25784099999999999</c:v>
                </c:pt>
                <c:pt idx="34125">
                  <c:v>0.26593299999999997</c:v>
                </c:pt>
                <c:pt idx="34126">
                  <c:v>0.26719100000000001</c:v>
                </c:pt>
                <c:pt idx="34127">
                  <c:v>0.26190999999999998</c:v>
                </c:pt>
                <c:pt idx="34128">
                  <c:v>0.25344800000000001</c:v>
                </c:pt>
                <c:pt idx="34129">
                  <c:v>0.26578499999999999</c:v>
                </c:pt>
                <c:pt idx="34130">
                  <c:v>0.269984</c:v>
                </c:pt>
                <c:pt idx="34131">
                  <c:v>0.262909</c:v>
                </c:pt>
                <c:pt idx="34132">
                  <c:v>0.26560899999999998</c:v>
                </c:pt>
                <c:pt idx="34133">
                  <c:v>0.26281700000000002</c:v>
                </c:pt>
                <c:pt idx="34134">
                  <c:v>0.25667600000000002</c:v>
                </c:pt>
                <c:pt idx="34135">
                  <c:v>0.25657400000000002</c:v>
                </c:pt>
                <c:pt idx="34136">
                  <c:v>0.27396900000000002</c:v>
                </c:pt>
                <c:pt idx="34137">
                  <c:v>0.26344499999999998</c:v>
                </c:pt>
                <c:pt idx="34138">
                  <c:v>0.27249899999999999</c:v>
                </c:pt>
                <c:pt idx="34139">
                  <c:v>0.26141999999999999</c:v>
                </c:pt>
                <c:pt idx="34140">
                  <c:v>0.27428399999999997</c:v>
                </c:pt>
                <c:pt idx="34141">
                  <c:v>0.272009</c:v>
                </c:pt>
                <c:pt idx="34142">
                  <c:v>0.27771499999999999</c:v>
                </c:pt>
                <c:pt idx="34143">
                  <c:v>0.26838400000000001</c:v>
                </c:pt>
                <c:pt idx="34144">
                  <c:v>0.26501799999999998</c:v>
                </c:pt>
                <c:pt idx="34145">
                  <c:v>0.26950299999999999</c:v>
                </c:pt>
                <c:pt idx="34146">
                  <c:v>0.27084399999999997</c:v>
                </c:pt>
                <c:pt idx="34147">
                  <c:v>0.27405299999999999</c:v>
                </c:pt>
                <c:pt idx="34148">
                  <c:v>0.27368300000000001</c:v>
                </c:pt>
                <c:pt idx="34149">
                  <c:v>0.27118599999999998</c:v>
                </c:pt>
                <c:pt idx="34150">
                  <c:v>0.27720600000000001</c:v>
                </c:pt>
                <c:pt idx="34151">
                  <c:v>0.27060299999999998</c:v>
                </c:pt>
                <c:pt idx="34152">
                  <c:v>0.273063</c:v>
                </c:pt>
                <c:pt idx="34153">
                  <c:v>0.26953100000000002</c:v>
                </c:pt>
                <c:pt idx="34154">
                  <c:v>0.27885199999999999</c:v>
                </c:pt>
                <c:pt idx="34155">
                  <c:v>0.277918</c:v>
                </c:pt>
                <c:pt idx="34156">
                  <c:v>0.27133400000000002</c:v>
                </c:pt>
                <c:pt idx="34157">
                  <c:v>0.28323599999999999</c:v>
                </c:pt>
                <c:pt idx="34158">
                  <c:v>0.26327</c:v>
                </c:pt>
                <c:pt idx="34159">
                  <c:v>0.268264</c:v>
                </c:pt>
                <c:pt idx="34160">
                  <c:v>0.27343299999999998</c:v>
                </c:pt>
                <c:pt idx="34161">
                  <c:v>0.273285</c:v>
                </c:pt>
                <c:pt idx="34162">
                  <c:v>0.26657999999999998</c:v>
                </c:pt>
                <c:pt idx="34163">
                  <c:v>0.27451500000000001</c:v>
                </c:pt>
                <c:pt idx="34164">
                  <c:v>0.27237</c:v>
                </c:pt>
                <c:pt idx="34165">
                  <c:v>0.27806599999999998</c:v>
                </c:pt>
                <c:pt idx="34166">
                  <c:v>0.26405600000000001</c:v>
                </c:pt>
                <c:pt idx="34167">
                  <c:v>0.27274900000000002</c:v>
                </c:pt>
                <c:pt idx="34168">
                  <c:v>0.263741</c:v>
                </c:pt>
                <c:pt idx="34169">
                  <c:v>0.26724599999999998</c:v>
                </c:pt>
                <c:pt idx="34170">
                  <c:v>0.26773599999999997</c:v>
                </c:pt>
                <c:pt idx="34171">
                  <c:v>0.27477400000000002</c:v>
                </c:pt>
                <c:pt idx="34172">
                  <c:v>0.26225199999999999</c:v>
                </c:pt>
                <c:pt idx="34173">
                  <c:v>0.27470899999999998</c:v>
                </c:pt>
                <c:pt idx="34174">
                  <c:v>0.27271200000000001</c:v>
                </c:pt>
                <c:pt idx="34175">
                  <c:v>0.28445700000000002</c:v>
                </c:pt>
                <c:pt idx="34176">
                  <c:v>0.28015600000000002</c:v>
                </c:pt>
                <c:pt idx="34177">
                  <c:v>0.27959200000000001</c:v>
                </c:pt>
                <c:pt idx="34178">
                  <c:v>0.26782</c:v>
                </c:pt>
                <c:pt idx="34179">
                  <c:v>0.278362</c:v>
                </c:pt>
                <c:pt idx="34180">
                  <c:v>0.26430500000000001</c:v>
                </c:pt>
                <c:pt idx="34181">
                  <c:v>0.284161</c:v>
                </c:pt>
                <c:pt idx="34182">
                  <c:v>0.26489699999999999</c:v>
                </c:pt>
                <c:pt idx="34183">
                  <c:v>0.280582</c:v>
                </c:pt>
                <c:pt idx="34184">
                  <c:v>0.27308199999999999</c:v>
                </c:pt>
                <c:pt idx="34185">
                  <c:v>0.27511600000000003</c:v>
                </c:pt>
                <c:pt idx="34186">
                  <c:v>0.27779799999999999</c:v>
                </c:pt>
                <c:pt idx="34187">
                  <c:v>0.27175899999999997</c:v>
                </c:pt>
                <c:pt idx="34188">
                  <c:v>0.28389199999999998</c:v>
                </c:pt>
                <c:pt idx="34189">
                  <c:v>0.27454299999999998</c:v>
                </c:pt>
                <c:pt idx="34190">
                  <c:v>0.28145100000000001</c:v>
                </c:pt>
                <c:pt idx="34191">
                  <c:v>0.29023700000000002</c:v>
                </c:pt>
                <c:pt idx="34192">
                  <c:v>0.27149099999999998</c:v>
                </c:pt>
                <c:pt idx="34193">
                  <c:v>0.27763199999999999</c:v>
                </c:pt>
                <c:pt idx="34194">
                  <c:v>0.27884300000000001</c:v>
                </c:pt>
                <c:pt idx="34195">
                  <c:v>0.270511</c:v>
                </c:pt>
                <c:pt idx="34196">
                  <c:v>0.28403099999999998</c:v>
                </c:pt>
                <c:pt idx="34197">
                  <c:v>0.28298600000000002</c:v>
                </c:pt>
                <c:pt idx="34198">
                  <c:v>0.27189799999999997</c:v>
                </c:pt>
                <c:pt idx="34199">
                  <c:v>0.28567700000000001</c:v>
                </c:pt>
                <c:pt idx="34200">
                  <c:v>0.28042499999999998</c:v>
                </c:pt>
                <c:pt idx="34201">
                  <c:v>0.28084999999999999</c:v>
                </c:pt>
                <c:pt idx="34202">
                  <c:v>0.27641100000000002</c:v>
                </c:pt>
                <c:pt idx="34203">
                  <c:v>0.28017500000000001</c:v>
                </c:pt>
                <c:pt idx="34204">
                  <c:v>0.27901900000000002</c:v>
                </c:pt>
                <c:pt idx="34205">
                  <c:v>0.27184199999999997</c:v>
                </c:pt>
                <c:pt idx="34206">
                  <c:v>0.28181200000000001</c:v>
                </c:pt>
                <c:pt idx="34207">
                  <c:v>0.28065600000000002</c:v>
                </c:pt>
                <c:pt idx="34208">
                  <c:v>0.28169100000000002</c:v>
                </c:pt>
                <c:pt idx="34209">
                  <c:v>0.27655000000000002</c:v>
                </c:pt>
                <c:pt idx="34210">
                  <c:v>0.27887099999999998</c:v>
                </c:pt>
                <c:pt idx="34211">
                  <c:v>0.27678999999999998</c:v>
                </c:pt>
                <c:pt idx="34212">
                  <c:v>0.26645099999999999</c:v>
                </c:pt>
                <c:pt idx="34213">
                  <c:v>0.28322700000000001</c:v>
                </c:pt>
                <c:pt idx="34214">
                  <c:v>0.28369800000000001</c:v>
                </c:pt>
                <c:pt idx="34215">
                  <c:v>0.27976800000000002</c:v>
                </c:pt>
                <c:pt idx="34216">
                  <c:v>0.27852900000000003</c:v>
                </c:pt>
                <c:pt idx="34217">
                  <c:v>0.27542100000000003</c:v>
                </c:pt>
                <c:pt idx="34218">
                  <c:v>0.27634599999999998</c:v>
                </c:pt>
                <c:pt idx="34219">
                  <c:v>0.27283200000000002</c:v>
                </c:pt>
                <c:pt idx="34220">
                  <c:v>0.294435</c:v>
                </c:pt>
                <c:pt idx="34221">
                  <c:v>0.274339</c:v>
                </c:pt>
                <c:pt idx="34222">
                  <c:v>0.28524300000000002</c:v>
                </c:pt>
                <c:pt idx="34223">
                  <c:v>0.27632800000000002</c:v>
                </c:pt>
                <c:pt idx="34224">
                  <c:v>0.28178399999999998</c:v>
                </c:pt>
                <c:pt idx="34225">
                  <c:v>0.271565</c:v>
                </c:pt>
                <c:pt idx="34226">
                  <c:v>0.28624100000000002</c:v>
                </c:pt>
                <c:pt idx="34227">
                  <c:v>0.274395</c:v>
                </c:pt>
                <c:pt idx="34228">
                  <c:v>0.27442299999999997</c:v>
                </c:pt>
                <c:pt idx="34229">
                  <c:v>0.27921299999999999</c:v>
                </c:pt>
                <c:pt idx="34230">
                  <c:v>0.27207399999999998</c:v>
                </c:pt>
                <c:pt idx="34231">
                  <c:v>0.28696300000000002</c:v>
                </c:pt>
                <c:pt idx="34232">
                  <c:v>0.28681499999999999</c:v>
                </c:pt>
                <c:pt idx="34233">
                  <c:v>0.28462300000000001</c:v>
                </c:pt>
                <c:pt idx="34234">
                  <c:v>0.283495</c:v>
                </c:pt>
                <c:pt idx="34235">
                  <c:v>0.28145100000000001</c:v>
                </c:pt>
                <c:pt idx="34236">
                  <c:v>0.27457999999999999</c:v>
                </c:pt>
                <c:pt idx="34237">
                  <c:v>0.27581899999999998</c:v>
                </c:pt>
                <c:pt idx="34238">
                  <c:v>0.27944400000000003</c:v>
                </c:pt>
                <c:pt idx="34239">
                  <c:v>0.27174100000000001</c:v>
                </c:pt>
                <c:pt idx="34240">
                  <c:v>0.27912100000000001</c:v>
                </c:pt>
                <c:pt idx="34241">
                  <c:v>0.285354</c:v>
                </c:pt>
                <c:pt idx="34242">
                  <c:v>0.28329100000000002</c:v>
                </c:pt>
                <c:pt idx="34243">
                  <c:v>0.28429900000000002</c:v>
                </c:pt>
                <c:pt idx="34244">
                  <c:v>0.28211700000000001</c:v>
                </c:pt>
                <c:pt idx="34245">
                  <c:v>0.27166699999999999</c:v>
                </c:pt>
                <c:pt idx="34246">
                  <c:v>0.28906199999999999</c:v>
                </c:pt>
                <c:pt idx="34247">
                  <c:v>0.283217</c:v>
                </c:pt>
                <c:pt idx="34248">
                  <c:v>0.27740999999999999</c:v>
                </c:pt>
                <c:pt idx="34249">
                  <c:v>0.28106300000000001</c:v>
                </c:pt>
                <c:pt idx="34250">
                  <c:v>0.27948099999999998</c:v>
                </c:pt>
                <c:pt idx="34251">
                  <c:v>0.28473399999999999</c:v>
                </c:pt>
                <c:pt idx="34252">
                  <c:v>0.28429900000000002</c:v>
                </c:pt>
                <c:pt idx="34253">
                  <c:v>0.28101599999999999</c:v>
                </c:pt>
                <c:pt idx="34254">
                  <c:v>0.28405000000000002</c:v>
                </c:pt>
                <c:pt idx="34255">
                  <c:v>0.28003600000000001</c:v>
                </c:pt>
                <c:pt idx="34256">
                  <c:v>0.28813699999999998</c:v>
                </c:pt>
                <c:pt idx="34257">
                  <c:v>0.276254</c:v>
                </c:pt>
                <c:pt idx="34258">
                  <c:v>0.29097600000000001</c:v>
                </c:pt>
                <c:pt idx="34259">
                  <c:v>0.28385500000000002</c:v>
                </c:pt>
                <c:pt idx="34260">
                  <c:v>0.28370800000000002</c:v>
                </c:pt>
                <c:pt idx="34261">
                  <c:v>0.28587200000000001</c:v>
                </c:pt>
                <c:pt idx="34262">
                  <c:v>0.29004200000000002</c:v>
                </c:pt>
                <c:pt idx="34263">
                  <c:v>0.28902499999999998</c:v>
                </c:pt>
                <c:pt idx="34264">
                  <c:v>0.28625099999999998</c:v>
                </c:pt>
                <c:pt idx="34265">
                  <c:v>0.284605</c:v>
                </c:pt>
                <c:pt idx="34266">
                  <c:v>0.28225600000000001</c:v>
                </c:pt>
                <c:pt idx="34267">
                  <c:v>0.283356</c:v>
                </c:pt>
                <c:pt idx="34268">
                  <c:v>0.291883</c:v>
                </c:pt>
                <c:pt idx="34269">
                  <c:v>0.28599200000000002</c:v>
                </c:pt>
                <c:pt idx="34270">
                  <c:v>0.28227400000000002</c:v>
                </c:pt>
                <c:pt idx="34271">
                  <c:v>0.28633399999999998</c:v>
                </c:pt>
                <c:pt idx="34272">
                  <c:v>0.28670400000000001</c:v>
                </c:pt>
                <c:pt idx="34273">
                  <c:v>0.280582</c:v>
                </c:pt>
                <c:pt idx="34274">
                  <c:v>0.27815899999999999</c:v>
                </c:pt>
                <c:pt idx="34275">
                  <c:v>0.285798</c:v>
                </c:pt>
                <c:pt idx="34276">
                  <c:v>0.28515000000000001</c:v>
                </c:pt>
                <c:pt idx="34277">
                  <c:v>0.28152500000000003</c:v>
                </c:pt>
                <c:pt idx="34278">
                  <c:v>0.28541800000000001</c:v>
                </c:pt>
                <c:pt idx="34279">
                  <c:v>0.28615800000000002</c:v>
                </c:pt>
                <c:pt idx="34280">
                  <c:v>0.27496799999999999</c:v>
                </c:pt>
                <c:pt idx="34281">
                  <c:v>0.27985100000000002</c:v>
                </c:pt>
                <c:pt idx="34282">
                  <c:v>0.285298</c:v>
                </c:pt>
                <c:pt idx="34283">
                  <c:v>0.29036600000000001</c:v>
                </c:pt>
                <c:pt idx="34284">
                  <c:v>0.27860299999999999</c:v>
                </c:pt>
                <c:pt idx="34285">
                  <c:v>0.29595199999999999</c:v>
                </c:pt>
                <c:pt idx="34286">
                  <c:v>0.27432099999999998</c:v>
                </c:pt>
                <c:pt idx="34287">
                  <c:v>0.28753600000000001</c:v>
                </c:pt>
                <c:pt idx="34288">
                  <c:v>0.28489999999999999</c:v>
                </c:pt>
                <c:pt idx="34289">
                  <c:v>0.28612100000000001</c:v>
                </c:pt>
                <c:pt idx="34290">
                  <c:v>0.27615200000000001</c:v>
                </c:pt>
                <c:pt idx="34291">
                  <c:v>0.279916</c:v>
                </c:pt>
                <c:pt idx="34292">
                  <c:v>0.27261000000000002</c:v>
                </c:pt>
                <c:pt idx="34293">
                  <c:v>0.27690100000000001</c:v>
                </c:pt>
                <c:pt idx="34294">
                  <c:v>0.28258899999999998</c:v>
                </c:pt>
                <c:pt idx="34295">
                  <c:v>0.281636</c:v>
                </c:pt>
                <c:pt idx="34296">
                  <c:v>0.28359699999999999</c:v>
                </c:pt>
                <c:pt idx="34297">
                  <c:v>0.28686099999999998</c:v>
                </c:pt>
                <c:pt idx="34298">
                  <c:v>0.28165400000000002</c:v>
                </c:pt>
                <c:pt idx="34299">
                  <c:v>0.283134</c:v>
                </c:pt>
                <c:pt idx="34300">
                  <c:v>0.282524</c:v>
                </c:pt>
                <c:pt idx="34301">
                  <c:v>0.28478999999999999</c:v>
                </c:pt>
                <c:pt idx="34302">
                  <c:v>0.28101599999999999</c:v>
                </c:pt>
                <c:pt idx="34303">
                  <c:v>0.29191</c:v>
                </c:pt>
                <c:pt idx="34304">
                  <c:v>0.28631499999999999</c:v>
                </c:pt>
                <c:pt idx="34305">
                  <c:v>0.29003299999999999</c:v>
                </c:pt>
                <c:pt idx="34306">
                  <c:v>0.27613399999999999</c:v>
                </c:pt>
                <c:pt idx="34307">
                  <c:v>0.28938599999999998</c:v>
                </c:pt>
                <c:pt idx="34308">
                  <c:v>0.28948699999999999</c:v>
                </c:pt>
                <c:pt idx="34309">
                  <c:v>0.29086499999999998</c:v>
                </c:pt>
                <c:pt idx="34310">
                  <c:v>0.26974300000000001</c:v>
                </c:pt>
                <c:pt idx="34311">
                  <c:v>0.288526</c:v>
                </c:pt>
                <c:pt idx="34312">
                  <c:v>0.28422500000000001</c:v>
                </c:pt>
                <c:pt idx="34313">
                  <c:v>0.279694</c:v>
                </c:pt>
                <c:pt idx="34314">
                  <c:v>0.295184</c:v>
                </c:pt>
                <c:pt idx="34315">
                  <c:v>0.29289999999999999</c:v>
                </c:pt>
                <c:pt idx="34316">
                  <c:v>0.28526099999999999</c:v>
                </c:pt>
                <c:pt idx="34317">
                  <c:v>0.291439</c:v>
                </c:pt>
                <c:pt idx="34318">
                  <c:v>0.28551100000000001</c:v>
                </c:pt>
                <c:pt idx="34319">
                  <c:v>0.27999000000000002</c:v>
                </c:pt>
                <c:pt idx="34320">
                  <c:v>0.28091500000000003</c:v>
                </c:pt>
                <c:pt idx="34321">
                  <c:v>0.28350399999999998</c:v>
                </c:pt>
                <c:pt idx="34322">
                  <c:v>0.27943499999999999</c:v>
                </c:pt>
                <c:pt idx="34323">
                  <c:v>0.28590900000000002</c:v>
                </c:pt>
                <c:pt idx="34324">
                  <c:v>0.28197800000000001</c:v>
                </c:pt>
                <c:pt idx="34325">
                  <c:v>0.27532000000000001</c:v>
                </c:pt>
                <c:pt idx="34326">
                  <c:v>0.286852</c:v>
                </c:pt>
                <c:pt idx="34327">
                  <c:v>0.28491</c:v>
                </c:pt>
                <c:pt idx="34328">
                  <c:v>0.28886800000000001</c:v>
                </c:pt>
                <c:pt idx="34329">
                  <c:v>0.28502100000000002</c:v>
                </c:pt>
                <c:pt idx="34330">
                  <c:v>0.28623199999999999</c:v>
                </c:pt>
                <c:pt idx="34331">
                  <c:v>0.28207100000000002</c:v>
                </c:pt>
                <c:pt idx="34332">
                  <c:v>0.28757300000000002</c:v>
                </c:pt>
                <c:pt idx="34333">
                  <c:v>0.285132</c:v>
                </c:pt>
                <c:pt idx="34334">
                  <c:v>0.28095199999999998</c:v>
                </c:pt>
                <c:pt idx="34335">
                  <c:v>0.29236400000000001</c:v>
                </c:pt>
                <c:pt idx="34336">
                  <c:v>0.28466000000000002</c:v>
                </c:pt>
                <c:pt idx="34337">
                  <c:v>0.28320800000000002</c:v>
                </c:pt>
                <c:pt idx="34338">
                  <c:v>0.28387400000000002</c:v>
                </c:pt>
                <c:pt idx="34339">
                  <c:v>0.27719700000000003</c:v>
                </c:pt>
                <c:pt idx="34340">
                  <c:v>0.277918</c:v>
                </c:pt>
                <c:pt idx="34341">
                  <c:v>0.28655599999999998</c:v>
                </c:pt>
                <c:pt idx="34342">
                  <c:v>0.28523300000000001</c:v>
                </c:pt>
                <c:pt idx="34343">
                  <c:v>0.278806</c:v>
                </c:pt>
                <c:pt idx="34344">
                  <c:v>0.27595799999999998</c:v>
                </c:pt>
                <c:pt idx="34345">
                  <c:v>0.28892299999999999</c:v>
                </c:pt>
                <c:pt idx="34346">
                  <c:v>0.286713</c:v>
                </c:pt>
                <c:pt idx="34347">
                  <c:v>0.28740700000000002</c:v>
                </c:pt>
                <c:pt idx="34348">
                  <c:v>0.29026400000000002</c:v>
                </c:pt>
                <c:pt idx="34349">
                  <c:v>0.29352899999999998</c:v>
                </c:pt>
                <c:pt idx="34350">
                  <c:v>0.28172799999999998</c:v>
                </c:pt>
                <c:pt idx="34351">
                  <c:v>0.27659600000000001</c:v>
                </c:pt>
                <c:pt idx="34352">
                  <c:v>0.28906199999999999</c:v>
                </c:pt>
                <c:pt idx="34353">
                  <c:v>0.29038399999999998</c:v>
                </c:pt>
                <c:pt idx="34354">
                  <c:v>0.28904400000000002</c:v>
                </c:pt>
                <c:pt idx="34355">
                  <c:v>0.28873799999999999</c:v>
                </c:pt>
                <c:pt idx="34356">
                  <c:v>0.291661</c:v>
                </c:pt>
                <c:pt idx="34357">
                  <c:v>0.27855600000000003</c:v>
                </c:pt>
                <c:pt idx="34358">
                  <c:v>0.28235700000000002</c:v>
                </c:pt>
                <c:pt idx="34359">
                  <c:v>0.27822400000000003</c:v>
                </c:pt>
                <c:pt idx="34360">
                  <c:v>0.27506999999999998</c:v>
                </c:pt>
                <c:pt idx="34361">
                  <c:v>0.28244999999999998</c:v>
                </c:pt>
                <c:pt idx="34362">
                  <c:v>0.29177199999999998</c:v>
                </c:pt>
                <c:pt idx="34363">
                  <c:v>0.28211700000000001</c:v>
                </c:pt>
                <c:pt idx="34364">
                  <c:v>0.27455200000000002</c:v>
                </c:pt>
                <c:pt idx="34365">
                  <c:v>0.29662699999999997</c:v>
                </c:pt>
                <c:pt idx="34366">
                  <c:v>0.284605</c:v>
                </c:pt>
                <c:pt idx="34367">
                  <c:v>0.28038800000000003</c:v>
                </c:pt>
                <c:pt idx="34368">
                  <c:v>0.28021200000000002</c:v>
                </c:pt>
                <c:pt idx="34369">
                  <c:v>0.29153099999999998</c:v>
                </c:pt>
                <c:pt idx="34370">
                  <c:v>0.27771499999999999</c:v>
                </c:pt>
                <c:pt idx="34371">
                  <c:v>0.27912999999999999</c:v>
                </c:pt>
                <c:pt idx="34372">
                  <c:v>0.28237600000000002</c:v>
                </c:pt>
                <c:pt idx="34373">
                  <c:v>0.27518999999999999</c:v>
                </c:pt>
                <c:pt idx="34374">
                  <c:v>0.27742800000000001</c:v>
                </c:pt>
                <c:pt idx="34375">
                  <c:v>0.28587200000000001</c:v>
                </c:pt>
                <c:pt idx="34376">
                  <c:v>0.28866399999999998</c:v>
                </c:pt>
                <c:pt idx="34377">
                  <c:v>0.29150300000000001</c:v>
                </c:pt>
                <c:pt idx="34378">
                  <c:v>0.29365799999999997</c:v>
                </c:pt>
                <c:pt idx="34379">
                  <c:v>0.29339900000000002</c:v>
                </c:pt>
                <c:pt idx="34380">
                  <c:v>0.28662100000000001</c:v>
                </c:pt>
                <c:pt idx="34381">
                  <c:v>0.289941</c:v>
                </c:pt>
                <c:pt idx="34382">
                  <c:v>0.289719</c:v>
                </c:pt>
                <c:pt idx="34383">
                  <c:v>0.29026400000000002</c:v>
                </c:pt>
                <c:pt idx="34384">
                  <c:v>0.28381800000000001</c:v>
                </c:pt>
                <c:pt idx="34385">
                  <c:v>0.29106900000000002</c:v>
                </c:pt>
                <c:pt idx="34386">
                  <c:v>0.27762199999999998</c:v>
                </c:pt>
                <c:pt idx="34387">
                  <c:v>0.27015899999999998</c:v>
                </c:pt>
                <c:pt idx="34388">
                  <c:v>0.28154400000000002</c:v>
                </c:pt>
                <c:pt idx="34389">
                  <c:v>0.28229300000000002</c:v>
                </c:pt>
                <c:pt idx="34390">
                  <c:v>0.28496500000000002</c:v>
                </c:pt>
                <c:pt idx="34391">
                  <c:v>0.28050799999999998</c:v>
                </c:pt>
                <c:pt idx="34392">
                  <c:v>0.28006399999999998</c:v>
                </c:pt>
                <c:pt idx="34393">
                  <c:v>0.28639900000000001</c:v>
                </c:pt>
                <c:pt idx="34394">
                  <c:v>0.28397600000000001</c:v>
                </c:pt>
                <c:pt idx="34395">
                  <c:v>0.28337499999999999</c:v>
                </c:pt>
                <c:pt idx="34396">
                  <c:v>0.28946</c:v>
                </c:pt>
                <c:pt idx="34397">
                  <c:v>0.28649999999999998</c:v>
                </c:pt>
                <c:pt idx="34398">
                  <c:v>0.28947800000000001</c:v>
                </c:pt>
                <c:pt idx="34399">
                  <c:v>0.27949000000000002</c:v>
                </c:pt>
                <c:pt idx="34400">
                  <c:v>0.28085900000000003</c:v>
                </c:pt>
                <c:pt idx="34401">
                  <c:v>0.27590199999999998</c:v>
                </c:pt>
                <c:pt idx="34402">
                  <c:v>0.28011900000000001</c:v>
                </c:pt>
                <c:pt idx="34403">
                  <c:v>0.28577900000000001</c:v>
                </c:pt>
                <c:pt idx="34404">
                  <c:v>0.277752</c:v>
                </c:pt>
                <c:pt idx="34405">
                  <c:v>0.27849200000000002</c:v>
                </c:pt>
                <c:pt idx="34406">
                  <c:v>0.27790900000000002</c:v>
                </c:pt>
                <c:pt idx="34407">
                  <c:v>0.28483599999999998</c:v>
                </c:pt>
                <c:pt idx="34408">
                  <c:v>0.27814</c:v>
                </c:pt>
                <c:pt idx="34409">
                  <c:v>0.28731400000000001</c:v>
                </c:pt>
                <c:pt idx="34410">
                  <c:v>0.274783</c:v>
                </c:pt>
                <c:pt idx="34411">
                  <c:v>0.27830700000000003</c:v>
                </c:pt>
                <c:pt idx="34412">
                  <c:v>0.27002100000000001</c:v>
                </c:pt>
                <c:pt idx="34413">
                  <c:v>0.27346999999999999</c:v>
                </c:pt>
                <c:pt idx="34414">
                  <c:v>0.284937</c:v>
                </c:pt>
                <c:pt idx="34415">
                  <c:v>0.27383999999999997</c:v>
                </c:pt>
                <c:pt idx="34416">
                  <c:v>0.27255499999999999</c:v>
                </c:pt>
                <c:pt idx="34417">
                  <c:v>0.28598200000000001</c:v>
                </c:pt>
                <c:pt idx="34418">
                  <c:v>0.29038399999999998</c:v>
                </c:pt>
                <c:pt idx="34419">
                  <c:v>0.28310600000000002</c:v>
                </c:pt>
                <c:pt idx="34420">
                  <c:v>0.284161</c:v>
                </c:pt>
                <c:pt idx="34421">
                  <c:v>0.27712300000000001</c:v>
                </c:pt>
                <c:pt idx="34422">
                  <c:v>0.28936699999999999</c:v>
                </c:pt>
                <c:pt idx="34423">
                  <c:v>0.28006399999999998</c:v>
                </c:pt>
                <c:pt idx="34424">
                  <c:v>0.27784399999999998</c:v>
                </c:pt>
                <c:pt idx="34425">
                  <c:v>0.27460800000000002</c:v>
                </c:pt>
                <c:pt idx="34426">
                  <c:v>0.283273</c:v>
                </c:pt>
                <c:pt idx="34427">
                  <c:v>0.28090500000000002</c:v>
                </c:pt>
                <c:pt idx="34428">
                  <c:v>0.284022</c:v>
                </c:pt>
                <c:pt idx="34429">
                  <c:v>0.28479900000000002</c:v>
                </c:pt>
                <c:pt idx="34430">
                  <c:v>0.27757599999999999</c:v>
                </c:pt>
                <c:pt idx="34431">
                  <c:v>0.28385500000000002</c:v>
                </c:pt>
                <c:pt idx="34432">
                  <c:v>0.28034100000000001</c:v>
                </c:pt>
                <c:pt idx="34433">
                  <c:v>0.281636</c:v>
                </c:pt>
                <c:pt idx="34434">
                  <c:v>0.278723</c:v>
                </c:pt>
                <c:pt idx="34435">
                  <c:v>0.27590199999999998</c:v>
                </c:pt>
                <c:pt idx="34436">
                  <c:v>0.28648200000000001</c:v>
                </c:pt>
                <c:pt idx="34437">
                  <c:v>0.28248699999999999</c:v>
                </c:pt>
                <c:pt idx="34438">
                  <c:v>0.28524300000000002</c:v>
                </c:pt>
                <c:pt idx="34439">
                  <c:v>0.28992200000000001</c:v>
                </c:pt>
                <c:pt idx="34440">
                  <c:v>0.28413300000000002</c:v>
                </c:pt>
                <c:pt idx="34441">
                  <c:v>0.281248</c:v>
                </c:pt>
                <c:pt idx="34442">
                  <c:v>0.28250500000000001</c:v>
                </c:pt>
                <c:pt idx="34443">
                  <c:v>0.279694</c:v>
                </c:pt>
                <c:pt idx="34444">
                  <c:v>0.28285700000000003</c:v>
                </c:pt>
                <c:pt idx="34445">
                  <c:v>0.283578</c:v>
                </c:pt>
                <c:pt idx="34446">
                  <c:v>0.28854400000000002</c:v>
                </c:pt>
                <c:pt idx="34447">
                  <c:v>0.288267</c:v>
                </c:pt>
                <c:pt idx="34448">
                  <c:v>0.285603</c:v>
                </c:pt>
                <c:pt idx="34449">
                  <c:v>0.27428399999999997</c:v>
                </c:pt>
                <c:pt idx="34450">
                  <c:v>0.284937</c:v>
                </c:pt>
                <c:pt idx="34451">
                  <c:v>0.28627799999999998</c:v>
                </c:pt>
                <c:pt idx="34452">
                  <c:v>0.279084</c:v>
                </c:pt>
                <c:pt idx="34453">
                  <c:v>0.28696300000000002</c:v>
                </c:pt>
                <c:pt idx="34454">
                  <c:v>0.28270899999999999</c:v>
                </c:pt>
                <c:pt idx="34455">
                  <c:v>0.28442000000000001</c:v>
                </c:pt>
                <c:pt idx="34456">
                  <c:v>0.284605</c:v>
                </c:pt>
                <c:pt idx="34457">
                  <c:v>0.27100999999999997</c:v>
                </c:pt>
                <c:pt idx="34458">
                  <c:v>0.28600999999999999</c:v>
                </c:pt>
                <c:pt idx="34459">
                  <c:v>0.28256100000000001</c:v>
                </c:pt>
                <c:pt idx="34460">
                  <c:v>0.28175600000000001</c:v>
                </c:pt>
                <c:pt idx="34461">
                  <c:v>0.28533500000000001</c:v>
                </c:pt>
                <c:pt idx="34462">
                  <c:v>0.28593600000000002</c:v>
                </c:pt>
                <c:pt idx="34463">
                  <c:v>0.27690999999999999</c:v>
                </c:pt>
                <c:pt idx="34464">
                  <c:v>0.28164499999999998</c:v>
                </c:pt>
                <c:pt idx="34465">
                  <c:v>0.27970299999999998</c:v>
                </c:pt>
                <c:pt idx="34466">
                  <c:v>0.28625099999999998</c:v>
                </c:pt>
                <c:pt idx="34467">
                  <c:v>0.28022999999999998</c:v>
                </c:pt>
                <c:pt idx="34468">
                  <c:v>0.276698</c:v>
                </c:pt>
                <c:pt idx="34469">
                  <c:v>0.28020299999999998</c:v>
                </c:pt>
                <c:pt idx="34470">
                  <c:v>0.28658400000000001</c:v>
                </c:pt>
                <c:pt idx="34471">
                  <c:v>0.27759499999999998</c:v>
                </c:pt>
                <c:pt idx="34472">
                  <c:v>0.27693800000000002</c:v>
                </c:pt>
                <c:pt idx="34473">
                  <c:v>0.285825</c:v>
                </c:pt>
                <c:pt idx="34474">
                  <c:v>0.277142</c:v>
                </c:pt>
                <c:pt idx="34475">
                  <c:v>0.27464499999999997</c:v>
                </c:pt>
                <c:pt idx="34476">
                  <c:v>0.279833</c:v>
                </c:pt>
                <c:pt idx="34477">
                  <c:v>0.281275</c:v>
                </c:pt>
                <c:pt idx="34478">
                  <c:v>0.27627200000000002</c:v>
                </c:pt>
                <c:pt idx="34479">
                  <c:v>0.27215699999999998</c:v>
                </c:pt>
                <c:pt idx="34480">
                  <c:v>0.27987899999999999</c:v>
                </c:pt>
                <c:pt idx="34481">
                  <c:v>0.27680900000000003</c:v>
                </c:pt>
                <c:pt idx="34482">
                  <c:v>0.28106300000000001</c:v>
                </c:pt>
                <c:pt idx="34483">
                  <c:v>0.28130300000000003</c:v>
                </c:pt>
                <c:pt idx="34484">
                  <c:v>0.29589599999999999</c:v>
                </c:pt>
                <c:pt idx="34485">
                  <c:v>0.28955199999999998</c:v>
                </c:pt>
                <c:pt idx="34486">
                  <c:v>0.27449699999999999</c:v>
                </c:pt>
                <c:pt idx="34487">
                  <c:v>0.27716000000000002</c:v>
                </c:pt>
                <c:pt idx="34488">
                  <c:v>0.26994699999999999</c:v>
                </c:pt>
                <c:pt idx="34489">
                  <c:v>0.27705800000000003</c:v>
                </c:pt>
                <c:pt idx="34490">
                  <c:v>0.27938000000000002</c:v>
                </c:pt>
                <c:pt idx="34491">
                  <c:v>0.27950900000000001</c:v>
                </c:pt>
                <c:pt idx="34492">
                  <c:v>0.27936100000000003</c:v>
                </c:pt>
                <c:pt idx="34493">
                  <c:v>0.270455</c:v>
                </c:pt>
                <c:pt idx="34494">
                  <c:v>0.28126600000000002</c:v>
                </c:pt>
                <c:pt idx="34495">
                  <c:v>0.27937000000000001</c:v>
                </c:pt>
                <c:pt idx="34496">
                  <c:v>0.27579100000000001</c:v>
                </c:pt>
                <c:pt idx="34497">
                  <c:v>0.28894199999999998</c:v>
                </c:pt>
                <c:pt idx="34498">
                  <c:v>0.28384599999999999</c:v>
                </c:pt>
                <c:pt idx="34499">
                  <c:v>0.28603800000000001</c:v>
                </c:pt>
                <c:pt idx="34500">
                  <c:v>0.27920400000000001</c:v>
                </c:pt>
                <c:pt idx="34501">
                  <c:v>0.28860000000000002</c:v>
                </c:pt>
                <c:pt idx="34502">
                  <c:v>0.27704899999999999</c:v>
                </c:pt>
                <c:pt idx="34503">
                  <c:v>0.28735100000000002</c:v>
                </c:pt>
                <c:pt idx="34504">
                  <c:v>0.277835</c:v>
                </c:pt>
                <c:pt idx="34505">
                  <c:v>0.275727</c:v>
                </c:pt>
                <c:pt idx="34506">
                  <c:v>0.27683600000000003</c:v>
                </c:pt>
                <c:pt idx="34507">
                  <c:v>0.28262599999999999</c:v>
                </c:pt>
                <c:pt idx="34508">
                  <c:v>0.28168199999999999</c:v>
                </c:pt>
                <c:pt idx="34509">
                  <c:v>0.27119500000000002</c:v>
                </c:pt>
                <c:pt idx="34510">
                  <c:v>0.27927800000000003</c:v>
                </c:pt>
                <c:pt idx="34511">
                  <c:v>0.27848200000000001</c:v>
                </c:pt>
                <c:pt idx="34512">
                  <c:v>0.27534700000000001</c:v>
                </c:pt>
                <c:pt idx="34513">
                  <c:v>0.27754800000000002</c:v>
                </c:pt>
                <c:pt idx="34514">
                  <c:v>0.28156199999999998</c:v>
                </c:pt>
                <c:pt idx="34515">
                  <c:v>0.28084100000000001</c:v>
                </c:pt>
                <c:pt idx="34516">
                  <c:v>0.27507900000000002</c:v>
                </c:pt>
                <c:pt idx="34517">
                  <c:v>0.28203400000000001</c:v>
                </c:pt>
                <c:pt idx="34518">
                  <c:v>0.27987000000000001</c:v>
                </c:pt>
                <c:pt idx="34519">
                  <c:v>0.27655000000000002</c:v>
                </c:pt>
                <c:pt idx="34520">
                  <c:v>0.27009499999999997</c:v>
                </c:pt>
                <c:pt idx="34521">
                  <c:v>0.28091500000000003</c:v>
                </c:pt>
                <c:pt idx="34522">
                  <c:v>0.27726200000000001</c:v>
                </c:pt>
                <c:pt idx="34523">
                  <c:v>0.27997100000000003</c:v>
                </c:pt>
                <c:pt idx="34524">
                  <c:v>0.28140500000000002</c:v>
                </c:pt>
                <c:pt idx="34525">
                  <c:v>0.27962900000000002</c:v>
                </c:pt>
                <c:pt idx="34526">
                  <c:v>0.28958899999999999</c:v>
                </c:pt>
                <c:pt idx="34527">
                  <c:v>0.277752</c:v>
                </c:pt>
                <c:pt idx="34528">
                  <c:v>0.27786300000000003</c:v>
                </c:pt>
                <c:pt idx="34529">
                  <c:v>0.26974300000000001</c:v>
                </c:pt>
                <c:pt idx="34530">
                  <c:v>0.27976800000000002</c:v>
                </c:pt>
                <c:pt idx="34531">
                  <c:v>0.27976800000000002</c:v>
                </c:pt>
                <c:pt idx="34532">
                  <c:v>0.27465400000000001</c:v>
                </c:pt>
                <c:pt idx="34533">
                  <c:v>0.273951</c:v>
                </c:pt>
                <c:pt idx="34534">
                  <c:v>0.28649999999999998</c:v>
                </c:pt>
                <c:pt idx="34535">
                  <c:v>0.282441</c:v>
                </c:pt>
                <c:pt idx="34536">
                  <c:v>0.282773</c:v>
                </c:pt>
                <c:pt idx="34537">
                  <c:v>0.28220899999999999</c:v>
                </c:pt>
                <c:pt idx="34538">
                  <c:v>0.28544599999999998</c:v>
                </c:pt>
                <c:pt idx="34539">
                  <c:v>0.27780700000000003</c:v>
                </c:pt>
                <c:pt idx="34540">
                  <c:v>0.28241300000000003</c:v>
                </c:pt>
                <c:pt idx="34541">
                  <c:v>0.27674399999999999</c:v>
                </c:pt>
                <c:pt idx="34542">
                  <c:v>0.28307900000000003</c:v>
                </c:pt>
                <c:pt idx="34543">
                  <c:v>0.27150000000000002</c:v>
                </c:pt>
                <c:pt idx="34544">
                  <c:v>0.29059699999999999</c:v>
                </c:pt>
                <c:pt idx="34545">
                  <c:v>0.26830999999999999</c:v>
                </c:pt>
                <c:pt idx="34546">
                  <c:v>0.273202</c:v>
                </c:pt>
                <c:pt idx="34547">
                  <c:v>0.27443200000000001</c:v>
                </c:pt>
                <c:pt idx="34548">
                  <c:v>0.26774599999999998</c:v>
                </c:pt>
                <c:pt idx="34549">
                  <c:v>0.28403099999999998</c:v>
                </c:pt>
                <c:pt idx="34550">
                  <c:v>0.27799200000000002</c:v>
                </c:pt>
                <c:pt idx="34551">
                  <c:v>0.27458900000000003</c:v>
                </c:pt>
                <c:pt idx="34552">
                  <c:v>0.27422800000000003</c:v>
                </c:pt>
                <c:pt idx="34553">
                  <c:v>0.27483000000000002</c:v>
                </c:pt>
                <c:pt idx="34554">
                  <c:v>0.288553</c:v>
                </c:pt>
                <c:pt idx="34555">
                  <c:v>0.27003899999999997</c:v>
                </c:pt>
                <c:pt idx="34556">
                  <c:v>0.27645700000000001</c:v>
                </c:pt>
                <c:pt idx="34557">
                  <c:v>0.27462599999999998</c:v>
                </c:pt>
                <c:pt idx="34558">
                  <c:v>0.28255200000000003</c:v>
                </c:pt>
                <c:pt idx="34559">
                  <c:v>0.28077600000000003</c:v>
                </c:pt>
                <c:pt idx="34560">
                  <c:v>0.276698</c:v>
                </c:pt>
                <c:pt idx="34561">
                  <c:v>0.27862100000000001</c:v>
                </c:pt>
                <c:pt idx="34562">
                  <c:v>0.26742199999999999</c:v>
                </c:pt>
                <c:pt idx="34563">
                  <c:v>0.28607500000000002</c:v>
                </c:pt>
                <c:pt idx="34564">
                  <c:v>0.27815899999999999</c:v>
                </c:pt>
                <c:pt idx="34565">
                  <c:v>0.268347</c:v>
                </c:pt>
                <c:pt idx="34566">
                  <c:v>0.26949400000000001</c:v>
                </c:pt>
                <c:pt idx="34567">
                  <c:v>0.27586500000000003</c:v>
                </c:pt>
                <c:pt idx="34568">
                  <c:v>0.27562500000000001</c:v>
                </c:pt>
                <c:pt idx="34569">
                  <c:v>0.26966000000000001</c:v>
                </c:pt>
                <c:pt idx="34570">
                  <c:v>0.28041500000000003</c:v>
                </c:pt>
                <c:pt idx="34571">
                  <c:v>0.27701199999999998</c:v>
                </c:pt>
                <c:pt idx="34572">
                  <c:v>0.27620699999999998</c:v>
                </c:pt>
                <c:pt idx="34573">
                  <c:v>0.28791499999999998</c:v>
                </c:pt>
                <c:pt idx="34574">
                  <c:v>0.27412700000000001</c:v>
                </c:pt>
                <c:pt idx="34575">
                  <c:v>0.28397600000000001</c:v>
                </c:pt>
                <c:pt idx="34576">
                  <c:v>0.28552</c:v>
                </c:pt>
                <c:pt idx="34577">
                  <c:v>0.27890799999999999</c:v>
                </c:pt>
                <c:pt idx="34578">
                  <c:v>0.28491899999999998</c:v>
                </c:pt>
                <c:pt idx="34579">
                  <c:v>0.270982</c:v>
                </c:pt>
                <c:pt idx="34580">
                  <c:v>0.28245900000000002</c:v>
                </c:pt>
                <c:pt idx="34581">
                  <c:v>0.284383</c:v>
                </c:pt>
                <c:pt idx="34582">
                  <c:v>0.277974</c:v>
                </c:pt>
                <c:pt idx="34583">
                  <c:v>0.270289</c:v>
                </c:pt>
                <c:pt idx="34584">
                  <c:v>0.27226800000000001</c:v>
                </c:pt>
                <c:pt idx="34585">
                  <c:v>0.27846399999999999</c:v>
                </c:pt>
                <c:pt idx="34586">
                  <c:v>0.27622600000000003</c:v>
                </c:pt>
                <c:pt idx="34587">
                  <c:v>0.27432099999999998</c:v>
                </c:pt>
                <c:pt idx="34588">
                  <c:v>0.27957399999999999</c:v>
                </c:pt>
                <c:pt idx="34589">
                  <c:v>0.28337499999999999</c:v>
                </c:pt>
                <c:pt idx="34590">
                  <c:v>0.273812</c:v>
                </c:pt>
                <c:pt idx="34591">
                  <c:v>0.29001500000000002</c:v>
                </c:pt>
                <c:pt idx="34592">
                  <c:v>0.27185199999999998</c:v>
                </c:pt>
                <c:pt idx="34593">
                  <c:v>0.28244999999999998</c:v>
                </c:pt>
                <c:pt idx="34594">
                  <c:v>0.27632800000000002</c:v>
                </c:pt>
                <c:pt idx="34595">
                  <c:v>0.28003600000000001</c:v>
                </c:pt>
                <c:pt idx="34596">
                  <c:v>0.271343</c:v>
                </c:pt>
                <c:pt idx="34597">
                  <c:v>0.27099200000000001</c:v>
                </c:pt>
                <c:pt idx="34598">
                  <c:v>0.27959200000000001</c:v>
                </c:pt>
                <c:pt idx="34599">
                  <c:v>0.27640199999999998</c:v>
                </c:pt>
                <c:pt idx="34600">
                  <c:v>0.27733600000000003</c:v>
                </c:pt>
                <c:pt idx="34601">
                  <c:v>0.27518100000000001</c:v>
                </c:pt>
                <c:pt idx="34602">
                  <c:v>0.28118300000000002</c:v>
                </c:pt>
                <c:pt idx="34603">
                  <c:v>0.281858</c:v>
                </c:pt>
                <c:pt idx="34604">
                  <c:v>0.27520899999999998</c:v>
                </c:pt>
                <c:pt idx="34605">
                  <c:v>0.26789400000000002</c:v>
                </c:pt>
                <c:pt idx="34606">
                  <c:v>0.288026</c:v>
                </c:pt>
                <c:pt idx="34607">
                  <c:v>0.28201500000000002</c:v>
                </c:pt>
                <c:pt idx="34608">
                  <c:v>0.28297699999999998</c:v>
                </c:pt>
                <c:pt idx="34609">
                  <c:v>0.276864</c:v>
                </c:pt>
                <c:pt idx="34610">
                  <c:v>0.26749600000000001</c:v>
                </c:pt>
                <c:pt idx="34611">
                  <c:v>0.26572000000000001</c:v>
                </c:pt>
                <c:pt idx="34612">
                  <c:v>0.27616099999999999</c:v>
                </c:pt>
                <c:pt idx="34613">
                  <c:v>0.262548</c:v>
                </c:pt>
                <c:pt idx="34614">
                  <c:v>0.27533800000000003</c:v>
                </c:pt>
                <c:pt idx="34615">
                  <c:v>0.28156199999999998</c:v>
                </c:pt>
                <c:pt idx="34616">
                  <c:v>0.27063999999999999</c:v>
                </c:pt>
                <c:pt idx="34617">
                  <c:v>0.28456799999999999</c:v>
                </c:pt>
                <c:pt idx="34618">
                  <c:v>0.27424700000000002</c:v>
                </c:pt>
                <c:pt idx="34619">
                  <c:v>0.276642</c:v>
                </c:pt>
                <c:pt idx="34620">
                  <c:v>0.27315600000000001</c:v>
                </c:pt>
                <c:pt idx="34621">
                  <c:v>0.27537499999999998</c:v>
                </c:pt>
                <c:pt idx="34622">
                  <c:v>0.27815899999999999</c:v>
                </c:pt>
                <c:pt idx="34623">
                  <c:v>0.27436700000000003</c:v>
                </c:pt>
                <c:pt idx="34624">
                  <c:v>0.27096399999999998</c:v>
                </c:pt>
                <c:pt idx="34625">
                  <c:v>0.28466900000000001</c:v>
                </c:pt>
                <c:pt idx="34626">
                  <c:v>0.26878099999999999</c:v>
                </c:pt>
                <c:pt idx="34627">
                  <c:v>0.27421000000000001</c:v>
                </c:pt>
                <c:pt idx="34628">
                  <c:v>0.274839</c:v>
                </c:pt>
                <c:pt idx="34629">
                  <c:v>0.27738200000000002</c:v>
                </c:pt>
                <c:pt idx="34630">
                  <c:v>0.27690999999999999</c:v>
                </c:pt>
                <c:pt idx="34631">
                  <c:v>0.27469100000000002</c:v>
                </c:pt>
                <c:pt idx="34632">
                  <c:v>0.286408</c:v>
                </c:pt>
                <c:pt idx="34633">
                  <c:v>0.28281000000000001</c:v>
                </c:pt>
                <c:pt idx="34634">
                  <c:v>0.27126899999999998</c:v>
                </c:pt>
                <c:pt idx="34635">
                  <c:v>0.28339300000000001</c:v>
                </c:pt>
                <c:pt idx="34636">
                  <c:v>0.268652</c:v>
                </c:pt>
                <c:pt idx="34637">
                  <c:v>0.26921600000000001</c:v>
                </c:pt>
                <c:pt idx="34638">
                  <c:v>0.27351599999999998</c:v>
                </c:pt>
                <c:pt idx="34639">
                  <c:v>0.277613</c:v>
                </c:pt>
                <c:pt idx="34640">
                  <c:v>0.28750799999999999</c:v>
                </c:pt>
                <c:pt idx="34641">
                  <c:v>0.28578799999999999</c:v>
                </c:pt>
                <c:pt idx="34642">
                  <c:v>0.26845799999999997</c:v>
                </c:pt>
                <c:pt idx="34643">
                  <c:v>0.28107199999999999</c:v>
                </c:pt>
                <c:pt idx="34644">
                  <c:v>0.26892899999999997</c:v>
                </c:pt>
                <c:pt idx="34645">
                  <c:v>0.27377499999999999</c:v>
                </c:pt>
                <c:pt idx="34646">
                  <c:v>0.26642300000000002</c:v>
                </c:pt>
                <c:pt idx="34647">
                  <c:v>0.277252</c:v>
                </c:pt>
                <c:pt idx="34648">
                  <c:v>0.28280100000000002</c:v>
                </c:pt>
                <c:pt idx="34649">
                  <c:v>0.26126300000000002</c:v>
                </c:pt>
                <c:pt idx="34650">
                  <c:v>0.282163</c:v>
                </c:pt>
                <c:pt idx="34651">
                  <c:v>0.27254499999999998</c:v>
                </c:pt>
                <c:pt idx="34652">
                  <c:v>0.27485700000000002</c:v>
                </c:pt>
                <c:pt idx="34653">
                  <c:v>0.27961999999999998</c:v>
                </c:pt>
                <c:pt idx="34654">
                  <c:v>0.27557900000000002</c:v>
                </c:pt>
                <c:pt idx="34655">
                  <c:v>0.282468</c:v>
                </c:pt>
                <c:pt idx="34656">
                  <c:v>0.27973100000000001</c:v>
                </c:pt>
                <c:pt idx="34657">
                  <c:v>0.268735</c:v>
                </c:pt>
                <c:pt idx="34658">
                  <c:v>0.27595799999999998</c:v>
                </c:pt>
                <c:pt idx="34659">
                  <c:v>0.28114600000000001</c:v>
                </c:pt>
                <c:pt idx="34660">
                  <c:v>0.27689200000000003</c:v>
                </c:pt>
                <c:pt idx="34661">
                  <c:v>0.27470899999999998</c:v>
                </c:pt>
                <c:pt idx="34662">
                  <c:v>0.26884599999999997</c:v>
                </c:pt>
                <c:pt idx="34663">
                  <c:v>0.27395999999999998</c:v>
                </c:pt>
                <c:pt idx="34664">
                  <c:v>0.27201799999999998</c:v>
                </c:pt>
                <c:pt idx="34665">
                  <c:v>0.26900299999999999</c:v>
                </c:pt>
                <c:pt idx="34666">
                  <c:v>0.27687299999999998</c:v>
                </c:pt>
                <c:pt idx="34667">
                  <c:v>0.26479599999999998</c:v>
                </c:pt>
                <c:pt idx="34668">
                  <c:v>0.27781699999999998</c:v>
                </c:pt>
                <c:pt idx="34669">
                  <c:v>0.27489400000000003</c:v>
                </c:pt>
                <c:pt idx="34670">
                  <c:v>0.28046199999999999</c:v>
                </c:pt>
                <c:pt idx="34671">
                  <c:v>0.26653399999999999</c:v>
                </c:pt>
                <c:pt idx="34672">
                  <c:v>0.27794600000000003</c:v>
                </c:pt>
                <c:pt idx="34673">
                  <c:v>0.27755800000000003</c:v>
                </c:pt>
                <c:pt idx="34674">
                  <c:v>0.28247800000000001</c:v>
                </c:pt>
                <c:pt idx="34675">
                  <c:v>0.26858700000000002</c:v>
                </c:pt>
                <c:pt idx="34676">
                  <c:v>0.26613700000000001</c:v>
                </c:pt>
                <c:pt idx="34677">
                  <c:v>0.26564599999999999</c:v>
                </c:pt>
                <c:pt idx="34678">
                  <c:v>0.28153400000000001</c:v>
                </c:pt>
                <c:pt idx="34679">
                  <c:v>0.27845500000000001</c:v>
                </c:pt>
                <c:pt idx="34680">
                  <c:v>0.27814</c:v>
                </c:pt>
                <c:pt idx="34681">
                  <c:v>0.28537200000000001</c:v>
                </c:pt>
                <c:pt idx="34682">
                  <c:v>0.26959499999999997</c:v>
                </c:pt>
                <c:pt idx="34683">
                  <c:v>0.268957</c:v>
                </c:pt>
                <c:pt idx="34684">
                  <c:v>0.26855899999999999</c:v>
                </c:pt>
                <c:pt idx="34685">
                  <c:v>0.26747700000000002</c:v>
                </c:pt>
                <c:pt idx="34686">
                  <c:v>0.28265299999999999</c:v>
                </c:pt>
                <c:pt idx="34687">
                  <c:v>0.26553500000000002</c:v>
                </c:pt>
                <c:pt idx="34688">
                  <c:v>0.27446900000000002</c:v>
                </c:pt>
                <c:pt idx="34689">
                  <c:v>0.26791199999999998</c:v>
                </c:pt>
                <c:pt idx="34690">
                  <c:v>0.27523599999999998</c:v>
                </c:pt>
                <c:pt idx="34691">
                  <c:v>0.272453</c:v>
                </c:pt>
                <c:pt idx="34692">
                  <c:v>0.27467200000000003</c:v>
                </c:pt>
                <c:pt idx="34693">
                  <c:v>0.267625</c:v>
                </c:pt>
                <c:pt idx="34694">
                  <c:v>0.27205499999999999</c:v>
                </c:pt>
                <c:pt idx="34695">
                  <c:v>0.27018700000000001</c:v>
                </c:pt>
                <c:pt idx="34696">
                  <c:v>0.27809400000000001</c:v>
                </c:pt>
                <c:pt idx="34697">
                  <c:v>0.28068300000000002</c:v>
                </c:pt>
                <c:pt idx="34698">
                  <c:v>0.27063999999999999</c:v>
                </c:pt>
                <c:pt idx="34699">
                  <c:v>0.27159299999999997</c:v>
                </c:pt>
                <c:pt idx="34700">
                  <c:v>0.26447199999999998</c:v>
                </c:pt>
                <c:pt idx="34701">
                  <c:v>0.27742800000000001</c:v>
                </c:pt>
                <c:pt idx="34702">
                  <c:v>0.28112700000000002</c:v>
                </c:pt>
                <c:pt idx="34703">
                  <c:v>0.27726200000000001</c:v>
                </c:pt>
                <c:pt idx="34704">
                  <c:v>0.26843899999999998</c:v>
                </c:pt>
                <c:pt idx="34705">
                  <c:v>0.27220299999999997</c:v>
                </c:pt>
                <c:pt idx="34706">
                  <c:v>0.26780999999999999</c:v>
                </c:pt>
                <c:pt idx="34707">
                  <c:v>0.26574799999999998</c:v>
                </c:pt>
                <c:pt idx="34708">
                  <c:v>0.28098899999999999</c:v>
                </c:pt>
                <c:pt idx="34709">
                  <c:v>0.27054800000000001</c:v>
                </c:pt>
                <c:pt idx="34710">
                  <c:v>0.27226800000000001</c:v>
                </c:pt>
                <c:pt idx="34711">
                  <c:v>0.26810600000000001</c:v>
                </c:pt>
                <c:pt idx="34712">
                  <c:v>0.267376</c:v>
                </c:pt>
                <c:pt idx="34713">
                  <c:v>0.26867999999999997</c:v>
                </c:pt>
                <c:pt idx="34714">
                  <c:v>0.2656</c:v>
                </c:pt>
                <c:pt idx="34715">
                  <c:v>0.27581</c:v>
                </c:pt>
                <c:pt idx="34716">
                  <c:v>0.26638600000000001</c:v>
                </c:pt>
                <c:pt idx="34717">
                  <c:v>0.26985399999999998</c:v>
                </c:pt>
                <c:pt idx="34718">
                  <c:v>0.26932699999999998</c:v>
                </c:pt>
                <c:pt idx="34719">
                  <c:v>0.27353499999999997</c:v>
                </c:pt>
                <c:pt idx="34720">
                  <c:v>0.26370399999999999</c:v>
                </c:pt>
                <c:pt idx="34721">
                  <c:v>0.27219399999999999</c:v>
                </c:pt>
                <c:pt idx="34722">
                  <c:v>0.27857500000000002</c:v>
                </c:pt>
                <c:pt idx="34723">
                  <c:v>0.271926</c:v>
                </c:pt>
                <c:pt idx="34724">
                  <c:v>0.272758</c:v>
                </c:pt>
                <c:pt idx="34725">
                  <c:v>0.27138899999999999</c:v>
                </c:pt>
                <c:pt idx="34726">
                  <c:v>0.27367399999999997</c:v>
                </c:pt>
                <c:pt idx="34727">
                  <c:v>0.26963199999999998</c:v>
                </c:pt>
                <c:pt idx="34728">
                  <c:v>0.272897</c:v>
                </c:pt>
                <c:pt idx="34729">
                  <c:v>0.27446900000000002</c:v>
                </c:pt>
                <c:pt idx="34730">
                  <c:v>0.27358100000000002</c:v>
                </c:pt>
                <c:pt idx="34731">
                  <c:v>0.27742800000000001</c:v>
                </c:pt>
                <c:pt idx="34732">
                  <c:v>0.26312200000000002</c:v>
                </c:pt>
                <c:pt idx="34733">
                  <c:v>0.271621</c:v>
                </c:pt>
                <c:pt idx="34734">
                  <c:v>0.26685799999999998</c:v>
                </c:pt>
                <c:pt idx="34735">
                  <c:v>0.27271200000000001</c:v>
                </c:pt>
                <c:pt idx="34736">
                  <c:v>0.26667299999999999</c:v>
                </c:pt>
                <c:pt idx="34737">
                  <c:v>0.27580100000000002</c:v>
                </c:pt>
                <c:pt idx="34738">
                  <c:v>0.27167599999999997</c:v>
                </c:pt>
                <c:pt idx="34739">
                  <c:v>0.27552300000000002</c:v>
                </c:pt>
                <c:pt idx="34740">
                  <c:v>0.272897</c:v>
                </c:pt>
                <c:pt idx="34741">
                  <c:v>0.26080100000000001</c:v>
                </c:pt>
                <c:pt idx="34742">
                  <c:v>0.279694</c:v>
                </c:pt>
                <c:pt idx="34743">
                  <c:v>0.26690399999999997</c:v>
                </c:pt>
                <c:pt idx="34744">
                  <c:v>0.26767200000000002</c:v>
                </c:pt>
                <c:pt idx="34745">
                  <c:v>0.27430199999999999</c:v>
                </c:pt>
                <c:pt idx="34746">
                  <c:v>0.27518999999999999</c:v>
                </c:pt>
                <c:pt idx="34747">
                  <c:v>0.27573599999999998</c:v>
                </c:pt>
                <c:pt idx="34748">
                  <c:v>0.28440100000000001</c:v>
                </c:pt>
                <c:pt idx="34749">
                  <c:v>0.26406499999999999</c:v>
                </c:pt>
                <c:pt idx="34750">
                  <c:v>0.27204600000000001</c:v>
                </c:pt>
                <c:pt idx="34751">
                  <c:v>0.26367699999999999</c:v>
                </c:pt>
                <c:pt idx="34752">
                  <c:v>0.27373799999999998</c:v>
                </c:pt>
                <c:pt idx="34753">
                  <c:v>0.26982600000000001</c:v>
                </c:pt>
                <c:pt idx="34754">
                  <c:v>0.26596999999999998</c:v>
                </c:pt>
                <c:pt idx="34755">
                  <c:v>0.27174100000000001</c:v>
                </c:pt>
                <c:pt idx="34756">
                  <c:v>0.27227699999999999</c:v>
                </c:pt>
                <c:pt idx="34757">
                  <c:v>0.26880900000000002</c:v>
                </c:pt>
                <c:pt idx="34758">
                  <c:v>0.26695999999999998</c:v>
                </c:pt>
                <c:pt idx="34759">
                  <c:v>0.27304499999999998</c:v>
                </c:pt>
                <c:pt idx="34760">
                  <c:v>0.27307199999999998</c:v>
                </c:pt>
                <c:pt idx="34761">
                  <c:v>0.26655299999999998</c:v>
                </c:pt>
                <c:pt idx="34762">
                  <c:v>0.26328800000000002</c:v>
                </c:pt>
                <c:pt idx="34763">
                  <c:v>0.27332200000000001</c:v>
                </c:pt>
                <c:pt idx="34764">
                  <c:v>0.27272099999999999</c:v>
                </c:pt>
                <c:pt idx="34765">
                  <c:v>0.27822400000000003</c:v>
                </c:pt>
                <c:pt idx="34766">
                  <c:v>0.26857799999999998</c:v>
                </c:pt>
                <c:pt idx="34767">
                  <c:v>0.27606900000000001</c:v>
                </c:pt>
                <c:pt idx="34768">
                  <c:v>0.26324199999999998</c:v>
                </c:pt>
                <c:pt idx="34769">
                  <c:v>0.257795</c:v>
                </c:pt>
                <c:pt idx="34770">
                  <c:v>0.273063</c:v>
                </c:pt>
                <c:pt idx="34771">
                  <c:v>0.27204600000000001</c:v>
                </c:pt>
                <c:pt idx="34772">
                  <c:v>0.26439800000000002</c:v>
                </c:pt>
                <c:pt idx="34773">
                  <c:v>0.26979900000000001</c:v>
                </c:pt>
                <c:pt idx="34774">
                  <c:v>0.27303500000000003</c:v>
                </c:pt>
                <c:pt idx="34775">
                  <c:v>0.28082200000000002</c:v>
                </c:pt>
                <c:pt idx="34776">
                  <c:v>0.26005099999999998</c:v>
                </c:pt>
                <c:pt idx="34777">
                  <c:v>0.27518999999999999</c:v>
                </c:pt>
                <c:pt idx="34778">
                  <c:v>0.26938299999999998</c:v>
                </c:pt>
                <c:pt idx="34779">
                  <c:v>0.275588</c:v>
                </c:pt>
                <c:pt idx="34780">
                  <c:v>0.27697500000000003</c:v>
                </c:pt>
                <c:pt idx="34781">
                  <c:v>0.27423799999999998</c:v>
                </c:pt>
                <c:pt idx="34782">
                  <c:v>0.268652</c:v>
                </c:pt>
                <c:pt idx="34783">
                  <c:v>0.272841</c:v>
                </c:pt>
                <c:pt idx="34784">
                  <c:v>0.271204</c:v>
                </c:pt>
                <c:pt idx="34785">
                  <c:v>0.26647900000000002</c:v>
                </c:pt>
                <c:pt idx="34786">
                  <c:v>0.27667900000000001</c:v>
                </c:pt>
                <c:pt idx="34787">
                  <c:v>0.26670100000000002</c:v>
                </c:pt>
                <c:pt idx="34788">
                  <c:v>0.26552599999999998</c:v>
                </c:pt>
                <c:pt idx="34789">
                  <c:v>0.26368599999999998</c:v>
                </c:pt>
                <c:pt idx="34790">
                  <c:v>0.27082499999999998</c:v>
                </c:pt>
                <c:pt idx="34791">
                  <c:v>0.26561899999999999</c:v>
                </c:pt>
                <c:pt idx="34792">
                  <c:v>0.26536900000000002</c:v>
                </c:pt>
                <c:pt idx="34793">
                  <c:v>0.26791199999999998</c:v>
                </c:pt>
                <c:pt idx="34794">
                  <c:v>0.27177800000000002</c:v>
                </c:pt>
                <c:pt idx="34795">
                  <c:v>0.26405600000000001</c:v>
                </c:pt>
                <c:pt idx="34796">
                  <c:v>0.27086199999999999</c:v>
                </c:pt>
                <c:pt idx="34797">
                  <c:v>0.27608700000000003</c:v>
                </c:pt>
                <c:pt idx="34798">
                  <c:v>0.27912999999999999</c:v>
                </c:pt>
                <c:pt idx="34799">
                  <c:v>0.27950000000000003</c:v>
                </c:pt>
                <c:pt idx="34800">
                  <c:v>0.25886799999999999</c:v>
                </c:pt>
                <c:pt idx="34801">
                  <c:v>0.26368599999999998</c:v>
                </c:pt>
                <c:pt idx="34802">
                  <c:v>0.26880900000000002</c:v>
                </c:pt>
                <c:pt idx="34803">
                  <c:v>0.26452700000000001</c:v>
                </c:pt>
                <c:pt idx="34804">
                  <c:v>0.259191</c:v>
                </c:pt>
                <c:pt idx="34805">
                  <c:v>0.27346999999999999</c:v>
                </c:pt>
                <c:pt idx="34806">
                  <c:v>0.26598899999999998</c:v>
                </c:pt>
                <c:pt idx="34807">
                  <c:v>0.26377800000000001</c:v>
                </c:pt>
                <c:pt idx="34808">
                  <c:v>0.26874399999999998</c:v>
                </c:pt>
                <c:pt idx="34809">
                  <c:v>0.27815899999999999</c:v>
                </c:pt>
                <c:pt idx="34810">
                  <c:v>0.25956099999999999</c:v>
                </c:pt>
                <c:pt idx="34811">
                  <c:v>0.26725599999999999</c:v>
                </c:pt>
                <c:pt idx="34812">
                  <c:v>0.264768</c:v>
                </c:pt>
                <c:pt idx="34813">
                  <c:v>0.27230500000000002</c:v>
                </c:pt>
                <c:pt idx="34814">
                  <c:v>0.26538699999999998</c:v>
                </c:pt>
                <c:pt idx="34815">
                  <c:v>0.26724599999999998</c:v>
                </c:pt>
                <c:pt idx="34816">
                  <c:v>0.25758199999999998</c:v>
                </c:pt>
                <c:pt idx="34817">
                  <c:v>0.262262</c:v>
                </c:pt>
                <c:pt idx="34818">
                  <c:v>0.273424</c:v>
                </c:pt>
                <c:pt idx="34819">
                  <c:v>0.273285</c:v>
                </c:pt>
                <c:pt idx="34820">
                  <c:v>0.26216899999999999</c:v>
                </c:pt>
                <c:pt idx="34821">
                  <c:v>0.26982600000000001</c:v>
                </c:pt>
                <c:pt idx="34822">
                  <c:v>0.26755099999999998</c:v>
                </c:pt>
                <c:pt idx="34823">
                  <c:v>0.26460099999999998</c:v>
                </c:pt>
                <c:pt idx="34824">
                  <c:v>0.25521500000000003</c:v>
                </c:pt>
                <c:pt idx="34825">
                  <c:v>0.26213199999999998</c:v>
                </c:pt>
                <c:pt idx="34826">
                  <c:v>0.27317399999999997</c:v>
                </c:pt>
                <c:pt idx="34827">
                  <c:v>0.258747</c:v>
                </c:pt>
                <c:pt idx="34828">
                  <c:v>0.26400000000000001</c:v>
                </c:pt>
                <c:pt idx="34829">
                  <c:v>0.27465400000000001</c:v>
                </c:pt>
                <c:pt idx="34830">
                  <c:v>0.271953</c:v>
                </c:pt>
                <c:pt idx="34831">
                  <c:v>0.27167599999999997</c:v>
                </c:pt>
                <c:pt idx="34832">
                  <c:v>0.26882800000000001</c:v>
                </c:pt>
                <c:pt idx="34833">
                  <c:v>0.26654299999999997</c:v>
                </c:pt>
                <c:pt idx="34834">
                  <c:v>0.25935799999999998</c:v>
                </c:pt>
                <c:pt idx="34835">
                  <c:v>0.26278899999999999</c:v>
                </c:pt>
                <c:pt idx="34836">
                  <c:v>0.273341</c:v>
                </c:pt>
                <c:pt idx="34837">
                  <c:v>0.26980799999999999</c:v>
                </c:pt>
                <c:pt idx="34838">
                  <c:v>0.26002399999999998</c:v>
                </c:pt>
                <c:pt idx="34839">
                  <c:v>0.26325100000000001</c:v>
                </c:pt>
                <c:pt idx="34840">
                  <c:v>0.26853199999999999</c:v>
                </c:pt>
                <c:pt idx="34841">
                  <c:v>0.26564599999999999</c:v>
                </c:pt>
                <c:pt idx="34842">
                  <c:v>0.26977099999999998</c:v>
                </c:pt>
                <c:pt idx="34843">
                  <c:v>0.278113</c:v>
                </c:pt>
                <c:pt idx="34844">
                  <c:v>0.26855899999999999</c:v>
                </c:pt>
                <c:pt idx="34845">
                  <c:v>0.26369500000000001</c:v>
                </c:pt>
                <c:pt idx="34846">
                  <c:v>0.270594</c:v>
                </c:pt>
                <c:pt idx="34847">
                  <c:v>0.24788099999999999</c:v>
                </c:pt>
                <c:pt idx="34848">
                  <c:v>0.25966299999999998</c:v>
                </c:pt>
                <c:pt idx="34849">
                  <c:v>0.26614599999999999</c:v>
                </c:pt>
                <c:pt idx="34850">
                  <c:v>0.271177</c:v>
                </c:pt>
                <c:pt idx="34851">
                  <c:v>0.26682099999999997</c:v>
                </c:pt>
                <c:pt idx="34852">
                  <c:v>0.26814300000000002</c:v>
                </c:pt>
                <c:pt idx="34853">
                  <c:v>0.26356600000000002</c:v>
                </c:pt>
                <c:pt idx="34854">
                  <c:v>0.26427800000000001</c:v>
                </c:pt>
                <c:pt idx="34855">
                  <c:v>0.270455</c:v>
                </c:pt>
                <c:pt idx="34856">
                  <c:v>0.27014100000000002</c:v>
                </c:pt>
                <c:pt idx="34857">
                  <c:v>0.25762800000000002</c:v>
                </c:pt>
                <c:pt idx="34858">
                  <c:v>0.27161099999999999</c:v>
                </c:pt>
                <c:pt idx="34859">
                  <c:v>0.261716</c:v>
                </c:pt>
                <c:pt idx="34860">
                  <c:v>0.26836500000000002</c:v>
                </c:pt>
                <c:pt idx="34861">
                  <c:v>0.26583099999999998</c:v>
                </c:pt>
                <c:pt idx="34862">
                  <c:v>0.26520300000000002</c:v>
                </c:pt>
                <c:pt idx="34863">
                  <c:v>0.265905</c:v>
                </c:pt>
                <c:pt idx="34864">
                  <c:v>0.25751800000000002</c:v>
                </c:pt>
                <c:pt idx="34865">
                  <c:v>0.27404299999999998</c:v>
                </c:pt>
                <c:pt idx="34866">
                  <c:v>0.263131</c:v>
                </c:pt>
                <c:pt idx="34867">
                  <c:v>0.25949699999999998</c:v>
                </c:pt>
                <c:pt idx="34868">
                  <c:v>0.26903100000000002</c:v>
                </c:pt>
                <c:pt idx="34869">
                  <c:v>0.26033800000000001</c:v>
                </c:pt>
                <c:pt idx="34870">
                  <c:v>0.26661699999999999</c:v>
                </c:pt>
                <c:pt idx="34871">
                  <c:v>0.27047399999999999</c:v>
                </c:pt>
                <c:pt idx="34872">
                  <c:v>0.27361799999999997</c:v>
                </c:pt>
                <c:pt idx="34873">
                  <c:v>0.25992199999999999</c:v>
                </c:pt>
                <c:pt idx="34874">
                  <c:v>0.27213799999999999</c:v>
                </c:pt>
                <c:pt idx="34875">
                  <c:v>0.25906200000000001</c:v>
                </c:pt>
                <c:pt idx="34876">
                  <c:v>0.28196900000000003</c:v>
                </c:pt>
                <c:pt idx="34877">
                  <c:v>0.26744000000000001</c:v>
                </c:pt>
                <c:pt idx="34878">
                  <c:v>0.26136500000000001</c:v>
                </c:pt>
                <c:pt idx="34879">
                  <c:v>0.26237300000000002</c:v>
                </c:pt>
                <c:pt idx="34880">
                  <c:v>0.26390799999999998</c:v>
                </c:pt>
                <c:pt idx="34881">
                  <c:v>0.27458900000000003</c:v>
                </c:pt>
                <c:pt idx="34882">
                  <c:v>0.25948700000000002</c:v>
                </c:pt>
                <c:pt idx="34883">
                  <c:v>0.270594</c:v>
                </c:pt>
                <c:pt idx="34884">
                  <c:v>0.27086199999999999</c:v>
                </c:pt>
                <c:pt idx="34885">
                  <c:v>0.26081900000000002</c:v>
                </c:pt>
                <c:pt idx="34886">
                  <c:v>0.25984800000000002</c:v>
                </c:pt>
                <c:pt idx="34887">
                  <c:v>0.256602</c:v>
                </c:pt>
                <c:pt idx="34888">
                  <c:v>0.26559100000000002</c:v>
                </c:pt>
                <c:pt idx="34889">
                  <c:v>0.26389899999999999</c:v>
                </c:pt>
                <c:pt idx="34890">
                  <c:v>0.26841199999999998</c:v>
                </c:pt>
                <c:pt idx="34891">
                  <c:v>0.270511</c:v>
                </c:pt>
                <c:pt idx="34892">
                  <c:v>0.26080999999999999</c:v>
                </c:pt>
                <c:pt idx="34893">
                  <c:v>0.26753300000000002</c:v>
                </c:pt>
                <c:pt idx="34894">
                  <c:v>0.265739</c:v>
                </c:pt>
                <c:pt idx="34895">
                  <c:v>0.26803199999999999</c:v>
                </c:pt>
                <c:pt idx="34896">
                  <c:v>0.26539699999999999</c:v>
                </c:pt>
                <c:pt idx="34897">
                  <c:v>0.268596</c:v>
                </c:pt>
                <c:pt idx="34898">
                  <c:v>0.27025199999999999</c:v>
                </c:pt>
                <c:pt idx="34899">
                  <c:v>0.26155899999999999</c:v>
                </c:pt>
                <c:pt idx="34900">
                  <c:v>0.26168799999999998</c:v>
                </c:pt>
                <c:pt idx="34901">
                  <c:v>0.27905600000000003</c:v>
                </c:pt>
                <c:pt idx="34902">
                  <c:v>0.27636500000000003</c:v>
                </c:pt>
                <c:pt idx="34903">
                  <c:v>0.266322</c:v>
                </c:pt>
                <c:pt idx="34904">
                  <c:v>0.26169799999999999</c:v>
                </c:pt>
                <c:pt idx="34905">
                  <c:v>0.25555699999999998</c:v>
                </c:pt>
                <c:pt idx="34906">
                  <c:v>0.273785</c:v>
                </c:pt>
                <c:pt idx="34907">
                  <c:v>0.26486999999999999</c:v>
                </c:pt>
                <c:pt idx="34908">
                  <c:v>0.269789</c:v>
                </c:pt>
                <c:pt idx="34909">
                  <c:v>0.275088</c:v>
                </c:pt>
                <c:pt idx="34910">
                  <c:v>0.26010699999999998</c:v>
                </c:pt>
                <c:pt idx="34911">
                  <c:v>0.26068999999999998</c:v>
                </c:pt>
                <c:pt idx="34912">
                  <c:v>0.26524900000000001</c:v>
                </c:pt>
                <c:pt idx="34913">
                  <c:v>0.26935500000000001</c:v>
                </c:pt>
                <c:pt idx="34914">
                  <c:v>0.25265300000000002</c:v>
                </c:pt>
                <c:pt idx="34915">
                  <c:v>0.26981699999999997</c:v>
                </c:pt>
                <c:pt idx="34916">
                  <c:v>0.26756999999999997</c:v>
                </c:pt>
                <c:pt idx="34917">
                  <c:v>0.265461</c:v>
                </c:pt>
                <c:pt idx="34918">
                  <c:v>0.27614300000000003</c:v>
                </c:pt>
                <c:pt idx="34919">
                  <c:v>0.262077</c:v>
                </c:pt>
                <c:pt idx="34920">
                  <c:v>0.26987299999999997</c:v>
                </c:pt>
                <c:pt idx="34921">
                  <c:v>0.26027299999999998</c:v>
                </c:pt>
                <c:pt idx="34922">
                  <c:v>0.27322000000000002</c:v>
                </c:pt>
                <c:pt idx="34923">
                  <c:v>0.26670100000000002</c:v>
                </c:pt>
                <c:pt idx="34924">
                  <c:v>0.26751399999999997</c:v>
                </c:pt>
                <c:pt idx="34925">
                  <c:v>0.26935500000000001</c:v>
                </c:pt>
                <c:pt idx="34926">
                  <c:v>0.27115800000000001</c:v>
                </c:pt>
                <c:pt idx="34927">
                  <c:v>0.258988</c:v>
                </c:pt>
                <c:pt idx="34928">
                  <c:v>0.26811600000000002</c:v>
                </c:pt>
                <c:pt idx="34929">
                  <c:v>0.265073</c:v>
                </c:pt>
                <c:pt idx="34930">
                  <c:v>0.27126899999999998</c:v>
                </c:pt>
                <c:pt idx="34931">
                  <c:v>0.26043100000000002</c:v>
                </c:pt>
                <c:pt idx="34932">
                  <c:v>0.266876</c:v>
                </c:pt>
                <c:pt idx="34933">
                  <c:v>0.26373200000000002</c:v>
                </c:pt>
                <c:pt idx="34934">
                  <c:v>0.27302599999999999</c:v>
                </c:pt>
                <c:pt idx="34935">
                  <c:v>0.258378</c:v>
                </c:pt>
                <c:pt idx="34936">
                  <c:v>0.27838099999999999</c:v>
                </c:pt>
                <c:pt idx="34937">
                  <c:v>0.26536900000000002</c:v>
                </c:pt>
                <c:pt idx="34938">
                  <c:v>0.26517499999999999</c:v>
                </c:pt>
                <c:pt idx="34939">
                  <c:v>0.26554499999999998</c:v>
                </c:pt>
                <c:pt idx="34940">
                  <c:v>0.26330700000000001</c:v>
                </c:pt>
                <c:pt idx="34941">
                  <c:v>0.26928999999999997</c:v>
                </c:pt>
                <c:pt idx="34942">
                  <c:v>0.25604700000000002</c:v>
                </c:pt>
                <c:pt idx="34943">
                  <c:v>0.267598</c:v>
                </c:pt>
                <c:pt idx="34944">
                  <c:v>0.26407399999999998</c:v>
                </c:pt>
                <c:pt idx="34945">
                  <c:v>0.26552599999999998</c:v>
                </c:pt>
                <c:pt idx="34946">
                  <c:v>0.26712599999999997</c:v>
                </c:pt>
                <c:pt idx="34947">
                  <c:v>0.26255800000000001</c:v>
                </c:pt>
                <c:pt idx="34948">
                  <c:v>0.26249299999999998</c:v>
                </c:pt>
                <c:pt idx="34949">
                  <c:v>0.25995000000000001</c:v>
                </c:pt>
                <c:pt idx="34950">
                  <c:v>0.26491599999999998</c:v>
                </c:pt>
                <c:pt idx="34951">
                  <c:v>0.25230200000000003</c:v>
                </c:pt>
                <c:pt idx="34952">
                  <c:v>0.25229200000000002</c:v>
                </c:pt>
                <c:pt idx="34953">
                  <c:v>0.26390799999999998</c:v>
                </c:pt>
                <c:pt idx="34954">
                  <c:v>0.25467800000000002</c:v>
                </c:pt>
                <c:pt idx="34955">
                  <c:v>0.27223999999999998</c:v>
                </c:pt>
                <c:pt idx="34956">
                  <c:v>0.267625</c:v>
                </c:pt>
                <c:pt idx="34957">
                  <c:v>0.26142900000000002</c:v>
                </c:pt>
                <c:pt idx="34958">
                  <c:v>0.26420399999999999</c:v>
                </c:pt>
                <c:pt idx="34959">
                  <c:v>0.27174999999999999</c:v>
                </c:pt>
                <c:pt idx="34960">
                  <c:v>0.26774599999999998</c:v>
                </c:pt>
                <c:pt idx="34961">
                  <c:v>0.27895399999999998</c:v>
                </c:pt>
                <c:pt idx="34962">
                  <c:v>0.26548899999999998</c:v>
                </c:pt>
                <c:pt idx="34963">
                  <c:v>0.26473999999999998</c:v>
                </c:pt>
                <c:pt idx="34964">
                  <c:v>0.26517499999999999</c:v>
                </c:pt>
                <c:pt idx="34965">
                  <c:v>0.26244699999999999</c:v>
                </c:pt>
                <c:pt idx="34966">
                  <c:v>0.26140200000000002</c:v>
                </c:pt>
                <c:pt idx="34967">
                  <c:v>0.269262</c:v>
                </c:pt>
                <c:pt idx="34968">
                  <c:v>0.260884</c:v>
                </c:pt>
                <c:pt idx="34969">
                  <c:v>0.26313999999999999</c:v>
                </c:pt>
                <c:pt idx="34970">
                  <c:v>0.261716</c:v>
                </c:pt>
                <c:pt idx="34971">
                  <c:v>0.26614599999999999</c:v>
                </c:pt>
                <c:pt idx="34972">
                  <c:v>0.261328</c:v>
                </c:pt>
                <c:pt idx="34973">
                  <c:v>0.261494</c:v>
                </c:pt>
                <c:pt idx="34974">
                  <c:v>0.26772699999999999</c:v>
                </c:pt>
                <c:pt idx="34975">
                  <c:v>0.26244699999999999</c:v>
                </c:pt>
                <c:pt idx="34976">
                  <c:v>0.27237899999999998</c:v>
                </c:pt>
                <c:pt idx="34977">
                  <c:v>0.26280700000000001</c:v>
                </c:pt>
                <c:pt idx="34978">
                  <c:v>0.26896599999999998</c:v>
                </c:pt>
                <c:pt idx="34979">
                  <c:v>0.27396900000000002</c:v>
                </c:pt>
                <c:pt idx="34980">
                  <c:v>0.27133400000000002</c:v>
                </c:pt>
                <c:pt idx="34981">
                  <c:v>0.26739400000000002</c:v>
                </c:pt>
                <c:pt idx="34982">
                  <c:v>0.26636799999999999</c:v>
                </c:pt>
                <c:pt idx="34983">
                  <c:v>0.26447199999999998</c:v>
                </c:pt>
                <c:pt idx="34984">
                  <c:v>0.267237</c:v>
                </c:pt>
                <c:pt idx="34985">
                  <c:v>0.26281700000000002</c:v>
                </c:pt>
                <c:pt idx="34986">
                  <c:v>0.25786900000000001</c:v>
                </c:pt>
                <c:pt idx="34987">
                  <c:v>0.25466899999999998</c:v>
                </c:pt>
                <c:pt idx="34988">
                  <c:v>0.25806299999999999</c:v>
                </c:pt>
                <c:pt idx="34989">
                  <c:v>0.26153999999999999</c:v>
                </c:pt>
                <c:pt idx="34990">
                  <c:v>0.264268</c:v>
                </c:pt>
                <c:pt idx="34991">
                  <c:v>0.25653700000000002</c:v>
                </c:pt>
                <c:pt idx="34992">
                  <c:v>0.26178099999999999</c:v>
                </c:pt>
                <c:pt idx="34993">
                  <c:v>0.273729</c:v>
                </c:pt>
                <c:pt idx="34994">
                  <c:v>0.26178099999999999</c:v>
                </c:pt>
                <c:pt idx="34995">
                  <c:v>0.262077</c:v>
                </c:pt>
                <c:pt idx="34996">
                  <c:v>0.26806000000000002</c:v>
                </c:pt>
                <c:pt idx="34997">
                  <c:v>0.26641399999999998</c:v>
                </c:pt>
                <c:pt idx="34998">
                  <c:v>0.26585900000000001</c:v>
                </c:pt>
                <c:pt idx="34999">
                  <c:v>0.25640800000000002</c:v>
                </c:pt>
                <c:pt idx="35000">
                  <c:v>0.26080100000000001</c:v>
                </c:pt>
                <c:pt idx="35001">
                  <c:v>0.25911699999999999</c:v>
                </c:pt>
                <c:pt idx="35002">
                  <c:v>0.26297399999999999</c:v>
                </c:pt>
                <c:pt idx="35003">
                  <c:v>0.25924700000000001</c:v>
                </c:pt>
                <c:pt idx="35004">
                  <c:v>0.252718</c:v>
                </c:pt>
                <c:pt idx="35005">
                  <c:v>0.265378</c:v>
                </c:pt>
                <c:pt idx="35006">
                  <c:v>0.26907700000000001</c:v>
                </c:pt>
                <c:pt idx="35007">
                  <c:v>0.25829400000000002</c:v>
                </c:pt>
                <c:pt idx="35008">
                  <c:v>0.26121699999999998</c:v>
                </c:pt>
                <c:pt idx="35009">
                  <c:v>0.26854099999999997</c:v>
                </c:pt>
                <c:pt idx="35010">
                  <c:v>0.25717499999999999</c:v>
                </c:pt>
                <c:pt idx="35011">
                  <c:v>0.27047399999999999</c:v>
                </c:pt>
                <c:pt idx="35012">
                  <c:v>0.26705200000000001</c:v>
                </c:pt>
                <c:pt idx="35013">
                  <c:v>0.26412099999999999</c:v>
                </c:pt>
                <c:pt idx="35014">
                  <c:v>0.26087399999999999</c:v>
                </c:pt>
                <c:pt idx="35015">
                  <c:v>0.26233600000000001</c:v>
                </c:pt>
                <c:pt idx="35016">
                  <c:v>0.270289</c:v>
                </c:pt>
                <c:pt idx="35017">
                  <c:v>0.259774</c:v>
                </c:pt>
                <c:pt idx="35018">
                  <c:v>0.25838699999999998</c:v>
                </c:pt>
                <c:pt idx="35019">
                  <c:v>0.26199299999999998</c:v>
                </c:pt>
                <c:pt idx="35020">
                  <c:v>0.26152199999999998</c:v>
                </c:pt>
                <c:pt idx="35021">
                  <c:v>0.262992</c:v>
                </c:pt>
                <c:pt idx="35022">
                  <c:v>0.271426</c:v>
                </c:pt>
                <c:pt idx="35023">
                  <c:v>0.26387100000000002</c:v>
                </c:pt>
                <c:pt idx="35024">
                  <c:v>0.26028299999999999</c:v>
                </c:pt>
                <c:pt idx="35025">
                  <c:v>0.26194699999999999</c:v>
                </c:pt>
                <c:pt idx="35026">
                  <c:v>0.27144499999999999</c:v>
                </c:pt>
                <c:pt idx="35027">
                  <c:v>0.26611800000000002</c:v>
                </c:pt>
                <c:pt idx="35028">
                  <c:v>0.27325700000000003</c:v>
                </c:pt>
                <c:pt idx="35029">
                  <c:v>0.27000200000000002</c:v>
                </c:pt>
                <c:pt idx="35030">
                  <c:v>0.259598</c:v>
                </c:pt>
                <c:pt idx="35031">
                  <c:v>0.25991300000000001</c:v>
                </c:pt>
                <c:pt idx="35032">
                  <c:v>0.25212600000000002</c:v>
                </c:pt>
                <c:pt idx="35033">
                  <c:v>0.25856299999999999</c:v>
                </c:pt>
                <c:pt idx="35034">
                  <c:v>0.26065300000000002</c:v>
                </c:pt>
                <c:pt idx="35035">
                  <c:v>0.27032600000000001</c:v>
                </c:pt>
                <c:pt idx="35036">
                  <c:v>0.25865500000000002</c:v>
                </c:pt>
                <c:pt idx="35037">
                  <c:v>0.260828</c:v>
                </c:pt>
                <c:pt idx="35038">
                  <c:v>0.25940400000000002</c:v>
                </c:pt>
                <c:pt idx="35039">
                  <c:v>0.26624799999999998</c:v>
                </c:pt>
                <c:pt idx="35040">
                  <c:v>0.25458599999999998</c:v>
                </c:pt>
                <c:pt idx="35041">
                  <c:v>0.26006099999999999</c:v>
                </c:pt>
                <c:pt idx="35042">
                  <c:v>0.26194699999999999</c:v>
                </c:pt>
                <c:pt idx="35043">
                  <c:v>0.259654</c:v>
                </c:pt>
                <c:pt idx="35044">
                  <c:v>0.266488</c:v>
                </c:pt>
                <c:pt idx="35045">
                  <c:v>0.26628499999999999</c:v>
                </c:pt>
                <c:pt idx="35046">
                  <c:v>0.26308500000000001</c:v>
                </c:pt>
                <c:pt idx="35047">
                  <c:v>0.26774599999999998</c:v>
                </c:pt>
                <c:pt idx="35048">
                  <c:v>0.25183</c:v>
                </c:pt>
                <c:pt idx="35049">
                  <c:v>0.26559100000000002</c:v>
                </c:pt>
                <c:pt idx="35050">
                  <c:v>0.25716600000000001</c:v>
                </c:pt>
                <c:pt idx="35051">
                  <c:v>0.26879999999999998</c:v>
                </c:pt>
                <c:pt idx="35052">
                  <c:v>0.26541500000000001</c:v>
                </c:pt>
                <c:pt idx="35053">
                  <c:v>0.26290000000000002</c:v>
                </c:pt>
                <c:pt idx="35054">
                  <c:v>0.25672200000000001</c:v>
                </c:pt>
                <c:pt idx="35055">
                  <c:v>0.26366699999999998</c:v>
                </c:pt>
                <c:pt idx="35056">
                  <c:v>0.26809699999999997</c:v>
                </c:pt>
                <c:pt idx="35057">
                  <c:v>0.25899699999999998</c:v>
                </c:pt>
                <c:pt idx="35058">
                  <c:v>0.255936</c:v>
                </c:pt>
                <c:pt idx="35059">
                  <c:v>0.27021499999999998</c:v>
                </c:pt>
                <c:pt idx="35060">
                  <c:v>0.26573000000000002</c:v>
                </c:pt>
                <c:pt idx="35061">
                  <c:v>0.25982899999999998</c:v>
                </c:pt>
                <c:pt idx="35062">
                  <c:v>0.26974300000000001</c:v>
                </c:pt>
                <c:pt idx="35063">
                  <c:v>0.25992199999999999</c:v>
                </c:pt>
                <c:pt idx="35064">
                  <c:v>0.26623799999999997</c:v>
                </c:pt>
                <c:pt idx="35065">
                  <c:v>0.263797</c:v>
                </c:pt>
                <c:pt idx="35066">
                  <c:v>0.25969999999999999</c:v>
                </c:pt>
                <c:pt idx="35067">
                  <c:v>0.26236300000000001</c:v>
                </c:pt>
                <c:pt idx="35068">
                  <c:v>0.267764</c:v>
                </c:pt>
                <c:pt idx="35069">
                  <c:v>0.26277</c:v>
                </c:pt>
                <c:pt idx="35070">
                  <c:v>0.25617699999999999</c:v>
                </c:pt>
                <c:pt idx="35071">
                  <c:v>0.26325999999999999</c:v>
                </c:pt>
                <c:pt idx="35072">
                  <c:v>0.26039400000000001</c:v>
                </c:pt>
                <c:pt idx="35073">
                  <c:v>0.27015899999999998</c:v>
                </c:pt>
                <c:pt idx="35074">
                  <c:v>0.26234499999999999</c:v>
                </c:pt>
                <c:pt idx="35075">
                  <c:v>0.27040900000000001</c:v>
                </c:pt>
                <c:pt idx="35076">
                  <c:v>0.25445600000000002</c:v>
                </c:pt>
                <c:pt idx="35077">
                  <c:v>0.25519599999999998</c:v>
                </c:pt>
                <c:pt idx="35078">
                  <c:v>0.26363999999999999</c:v>
                </c:pt>
                <c:pt idx="35079">
                  <c:v>0.25917299999999999</c:v>
                </c:pt>
                <c:pt idx="35080">
                  <c:v>0.26047700000000001</c:v>
                </c:pt>
                <c:pt idx="35081">
                  <c:v>0.26973399999999997</c:v>
                </c:pt>
                <c:pt idx="35082">
                  <c:v>0.26764399999999999</c:v>
                </c:pt>
                <c:pt idx="35083">
                  <c:v>0.26852199999999998</c:v>
                </c:pt>
                <c:pt idx="35084">
                  <c:v>0.25921</c:v>
                </c:pt>
                <c:pt idx="35085">
                  <c:v>0.26925300000000002</c:v>
                </c:pt>
                <c:pt idx="35086">
                  <c:v>0.264685</c:v>
                </c:pt>
                <c:pt idx="35087">
                  <c:v>0.26129999999999998</c:v>
                </c:pt>
                <c:pt idx="35088">
                  <c:v>0.26208599999999999</c:v>
                </c:pt>
                <c:pt idx="35089">
                  <c:v>0.26584999999999998</c:v>
                </c:pt>
                <c:pt idx="35090">
                  <c:v>0.25612099999999999</c:v>
                </c:pt>
                <c:pt idx="35091">
                  <c:v>0.26714500000000002</c:v>
                </c:pt>
                <c:pt idx="35092">
                  <c:v>0.254604</c:v>
                </c:pt>
                <c:pt idx="35093">
                  <c:v>0.26725599999999999</c:v>
                </c:pt>
                <c:pt idx="35094">
                  <c:v>0.261513</c:v>
                </c:pt>
                <c:pt idx="35095">
                  <c:v>0.27449699999999999</c:v>
                </c:pt>
                <c:pt idx="35096">
                  <c:v>0.261938</c:v>
                </c:pt>
                <c:pt idx="35097">
                  <c:v>0.253689</c:v>
                </c:pt>
                <c:pt idx="35098">
                  <c:v>0.25701800000000002</c:v>
                </c:pt>
                <c:pt idx="35099">
                  <c:v>0.272592</c:v>
                </c:pt>
                <c:pt idx="35100">
                  <c:v>0.26650600000000002</c:v>
                </c:pt>
                <c:pt idx="35101">
                  <c:v>0.26180900000000001</c:v>
                </c:pt>
                <c:pt idx="35102">
                  <c:v>0.26659899999999997</c:v>
                </c:pt>
                <c:pt idx="35103">
                  <c:v>0.26373200000000002</c:v>
                </c:pt>
                <c:pt idx="35104">
                  <c:v>0.25802599999999998</c:v>
                </c:pt>
                <c:pt idx="35105">
                  <c:v>0.26155899999999999</c:v>
                </c:pt>
                <c:pt idx="35106">
                  <c:v>0.26793099999999997</c:v>
                </c:pt>
                <c:pt idx="35107">
                  <c:v>0.25226500000000002</c:v>
                </c:pt>
                <c:pt idx="35108">
                  <c:v>0.25860899999999998</c:v>
                </c:pt>
                <c:pt idx="35109">
                  <c:v>0.25770199999999999</c:v>
                </c:pt>
                <c:pt idx="35110">
                  <c:v>0.25905299999999998</c:v>
                </c:pt>
                <c:pt idx="35111">
                  <c:v>0.261272</c:v>
                </c:pt>
                <c:pt idx="35112">
                  <c:v>0.26328800000000002</c:v>
                </c:pt>
                <c:pt idx="35113">
                  <c:v>0.255492</c:v>
                </c:pt>
                <c:pt idx="35114">
                  <c:v>0.255409</c:v>
                </c:pt>
                <c:pt idx="35115">
                  <c:v>0.25751800000000002</c:v>
                </c:pt>
                <c:pt idx="35116">
                  <c:v>0.263575</c:v>
                </c:pt>
                <c:pt idx="35117">
                  <c:v>0.25384600000000002</c:v>
                </c:pt>
                <c:pt idx="35118">
                  <c:v>0.26097599999999999</c:v>
                </c:pt>
                <c:pt idx="35119">
                  <c:v>0.25357800000000003</c:v>
                </c:pt>
                <c:pt idx="35120">
                  <c:v>0.26914199999999999</c:v>
                </c:pt>
                <c:pt idx="35121">
                  <c:v>0.25914500000000001</c:v>
                </c:pt>
                <c:pt idx="35122">
                  <c:v>0.27086199999999999</c:v>
                </c:pt>
                <c:pt idx="35123">
                  <c:v>0.26593299999999997</c:v>
                </c:pt>
                <c:pt idx="35124">
                  <c:v>0.25805400000000001</c:v>
                </c:pt>
                <c:pt idx="35125">
                  <c:v>0.27263799999999999</c:v>
                </c:pt>
                <c:pt idx="35126">
                  <c:v>0.25340200000000002</c:v>
                </c:pt>
                <c:pt idx="35127">
                  <c:v>0.266488</c:v>
                </c:pt>
                <c:pt idx="35128">
                  <c:v>0.26202999999999999</c:v>
                </c:pt>
                <c:pt idx="35129">
                  <c:v>0.25842399999999999</c:v>
                </c:pt>
                <c:pt idx="35130">
                  <c:v>0.25053500000000001</c:v>
                </c:pt>
                <c:pt idx="35131">
                  <c:v>0.251303</c:v>
                </c:pt>
                <c:pt idx="35132">
                  <c:v>0.26809699999999997</c:v>
                </c:pt>
                <c:pt idx="35133">
                  <c:v>0.26283499999999999</c:v>
                </c:pt>
                <c:pt idx="35134">
                  <c:v>0.255243</c:v>
                </c:pt>
                <c:pt idx="35135">
                  <c:v>0.26161400000000001</c:v>
                </c:pt>
                <c:pt idx="35136">
                  <c:v>0.26498100000000002</c:v>
                </c:pt>
                <c:pt idx="35137">
                  <c:v>0.25429000000000002</c:v>
                </c:pt>
                <c:pt idx="35138">
                  <c:v>0.26219700000000001</c:v>
                </c:pt>
                <c:pt idx="35139">
                  <c:v>0.26347300000000001</c:v>
                </c:pt>
                <c:pt idx="35140">
                  <c:v>0.25454900000000003</c:v>
                </c:pt>
                <c:pt idx="35141">
                  <c:v>0.27504200000000001</c:v>
                </c:pt>
                <c:pt idx="35142">
                  <c:v>0.25780399999999998</c:v>
                </c:pt>
                <c:pt idx="35143">
                  <c:v>0.264324</c:v>
                </c:pt>
                <c:pt idx="35144">
                  <c:v>0.268208</c:v>
                </c:pt>
                <c:pt idx="35145">
                  <c:v>0.25957999999999998</c:v>
                </c:pt>
                <c:pt idx="35146">
                  <c:v>0.253328</c:v>
                </c:pt>
                <c:pt idx="35147">
                  <c:v>0.25846999999999998</c:v>
                </c:pt>
                <c:pt idx="35148">
                  <c:v>0.26598899999999998</c:v>
                </c:pt>
                <c:pt idx="35149">
                  <c:v>0.25982899999999998</c:v>
                </c:pt>
                <c:pt idx="35150">
                  <c:v>0.24943499999999999</c:v>
                </c:pt>
                <c:pt idx="35151">
                  <c:v>0.269762</c:v>
                </c:pt>
                <c:pt idx="35152">
                  <c:v>0.27305400000000002</c:v>
                </c:pt>
                <c:pt idx="35153">
                  <c:v>0.26363999999999999</c:v>
                </c:pt>
                <c:pt idx="35154">
                  <c:v>0.267237</c:v>
                </c:pt>
                <c:pt idx="35155">
                  <c:v>0.26089299999999999</c:v>
                </c:pt>
                <c:pt idx="35156">
                  <c:v>0.260828</c:v>
                </c:pt>
                <c:pt idx="35157">
                  <c:v>0.25581599999999999</c:v>
                </c:pt>
                <c:pt idx="35158">
                  <c:v>0.260218</c:v>
                </c:pt>
                <c:pt idx="35159">
                  <c:v>0.259571</c:v>
                </c:pt>
                <c:pt idx="35160">
                  <c:v>0.257739</c:v>
                </c:pt>
                <c:pt idx="35161">
                  <c:v>0.26710800000000001</c:v>
                </c:pt>
                <c:pt idx="35162">
                  <c:v>0.26377800000000001</c:v>
                </c:pt>
                <c:pt idx="35163">
                  <c:v>0.244894</c:v>
                </c:pt>
                <c:pt idx="35164">
                  <c:v>0.25653700000000002</c:v>
                </c:pt>
                <c:pt idx="35165">
                  <c:v>0.25774900000000001</c:v>
                </c:pt>
                <c:pt idx="35166">
                  <c:v>0.26592399999999999</c:v>
                </c:pt>
                <c:pt idx="35167">
                  <c:v>0.25886799999999999</c:v>
                </c:pt>
                <c:pt idx="35168">
                  <c:v>0.25577899999999998</c:v>
                </c:pt>
                <c:pt idx="35169">
                  <c:v>0.25870100000000001</c:v>
                </c:pt>
                <c:pt idx="35170">
                  <c:v>0.25984800000000002</c:v>
                </c:pt>
                <c:pt idx="35171">
                  <c:v>0.26029200000000002</c:v>
                </c:pt>
                <c:pt idx="35172">
                  <c:v>0.25761000000000001</c:v>
                </c:pt>
                <c:pt idx="35173">
                  <c:v>0.25340200000000002</c:v>
                </c:pt>
                <c:pt idx="35174">
                  <c:v>0.26228899999999999</c:v>
                </c:pt>
                <c:pt idx="35175">
                  <c:v>0.25122899999999998</c:v>
                </c:pt>
                <c:pt idx="35176">
                  <c:v>0.264685</c:v>
                </c:pt>
                <c:pt idx="35177">
                  <c:v>0.25739699999999999</c:v>
                </c:pt>
                <c:pt idx="35178">
                  <c:v>0.26311200000000001</c:v>
                </c:pt>
                <c:pt idx="35179">
                  <c:v>0.25543700000000003</c:v>
                </c:pt>
                <c:pt idx="35180">
                  <c:v>0.25472499999999998</c:v>
                </c:pt>
                <c:pt idx="35181">
                  <c:v>0.25795200000000001</c:v>
                </c:pt>
                <c:pt idx="35182">
                  <c:v>0.25982</c:v>
                </c:pt>
                <c:pt idx="35183">
                  <c:v>0.26889200000000002</c:v>
                </c:pt>
                <c:pt idx="35184">
                  <c:v>0.26068000000000002</c:v>
                </c:pt>
                <c:pt idx="35185">
                  <c:v>0.261513</c:v>
                </c:pt>
                <c:pt idx="35186">
                  <c:v>0.26220599999999999</c:v>
                </c:pt>
                <c:pt idx="35187">
                  <c:v>0.257961</c:v>
                </c:pt>
                <c:pt idx="35188">
                  <c:v>0.25966299999999998</c:v>
                </c:pt>
                <c:pt idx="35189">
                  <c:v>0.26017200000000001</c:v>
                </c:pt>
                <c:pt idx="35190">
                  <c:v>0.25802599999999998</c:v>
                </c:pt>
                <c:pt idx="35191">
                  <c:v>0.26382499999999998</c:v>
                </c:pt>
                <c:pt idx="35192">
                  <c:v>0.25595499999999999</c:v>
                </c:pt>
                <c:pt idx="35193">
                  <c:v>0.26526699999999998</c:v>
                </c:pt>
                <c:pt idx="35194">
                  <c:v>0.26810600000000001</c:v>
                </c:pt>
                <c:pt idx="35195">
                  <c:v>0.25935799999999998</c:v>
                </c:pt>
                <c:pt idx="35196">
                  <c:v>0.255853</c:v>
                </c:pt>
                <c:pt idx="35197">
                  <c:v>0.25927499999999998</c:v>
                </c:pt>
                <c:pt idx="35198">
                  <c:v>0.26249299999999998</c:v>
                </c:pt>
                <c:pt idx="35199">
                  <c:v>0.26947500000000002</c:v>
                </c:pt>
                <c:pt idx="35200">
                  <c:v>0.262826</c:v>
                </c:pt>
                <c:pt idx="35201">
                  <c:v>0.25594499999999998</c:v>
                </c:pt>
                <c:pt idx="35202">
                  <c:v>0.26027299999999998</c:v>
                </c:pt>
                <c:pt idx="35203">
                  <c:v>0.25544600000000001</c:v>
                </c:pt>
                <c:pt idx="35204">
                  <c:v>0.26118000000000002</c:v>
                </c:pt>
                <c:pt idx="35205">
                  <c:v>0.259857</c:v>
                </c:pt>
                <c:pt idx="35206">
                  <c:v>0.26341799999999999</c:v>
                </c:pt>
                <c:pt idx="35207">
                  <c:v>0.25979200000000002</c:v>
                </c:pt>
                <c:pt idx="35208">
                  <c:v>0.260764</c:v>
                </c:pt>
                <c:pt idx="35209">
                  <c:v>0.26161400000000001</c:v>
                </c:pt>
                <c:pt idx="35210">
                  <c:v>0.264463</c:v>
                </c:pt>
                <c:pt idx="35211">
                  <c:v>0.26656200000000002</c:v>
                </c:pt>
                <c:pt idx="35212">
                  <c:v>0.25596400000000002</c:v>
                </c:pt>
                <c:pt idx="35213">
                  <c:v>0.26257599999999998</c:v>
                </c:pt>
                <c:pt idx="35214">
                  <c:v>0.25960800000000001</c:v>
                </c:pt>
                <c:pt idx="35215">
                  <c:v>0.26438899999999999</c:v>
                </c:pt>
                <c:pt idx="35216">
                  <c:v>0.26363999999999999</c:v>
                </c:pt>
                <c:pt idx="35217">
                  <c:v>0.25823000000000002</c:v>
                </c:pt>
                <c:pt idx="35218">
                  <c:v>0.25098900000000002</c:v>
                </c:pt>
                <c:pt idx="35219">
                  <c:v>0.256436</c:v>
                </c:pt>
                <c:pt idx="35220">
                  <c:v>0.25739699999999999</c:v>
                </c:pt>
                <c:pt idx="35221">
                  <c:v>0.24960099999999999</c:v>
                </c:pt>
                <c:pt idx="35222">
                  <c:v>0.263492</c:v>
                </c:pt>
                <c:pt idx="35223">
                  <c:v>0.26240999999999998</c:v>
                </c:pt>
                <c:pt idx="35224">
                  <c:v>0.262521</c:v>
                </c:pt>
                <c:pt idx="35225">
                  <c:v>0.25670399999999999</c:v>
                </c:pt>
                <c:pt idx="35226">
                  <c:v>0.25971899999999998</c:v>
                </c:pt>
                <c:pt idx="35227">
                  <c:v>0.249971</c:v>
                </c:pt>
                <c:pt idx="35228">
                  <c:v>0.27822400000000003</c:v>
                </c:pt>
                <c:pt idx="35229">
                  <c:v>0.25701800000000002</c:v>
                </c:pt>
                <c:pt idx="35230">
                  <c:v>0.25628800000000002</c:v>
                </c:pt>
                <c:pt idx="35231">
                  <c:v>0.25440099999999999</c:v>
                </c:pt>
                <c:pt idx="35232">
                  <c:v>0.261633</c:v>
                </c:pt>
                <c:pt idx="35233">
                  <c:v>0.25406800000000002</c:v>
                </c:pt>
                <c:pt idx="35234">
                  <c:v>0.26777299999999998</c:v>
                </c:pt>
                <c:pt idx="35235">
                  <c:v>0.25821100000000002</c:v>
                </c:pt>
                <c:pt idx="35236">
                  <c:v>0.26284400000000002</c:v>
                </c:pt>
                <c:pt idx="35237">
                  <c:v>0.26469399999999998</c:v>
                </c:pt>
                <c:pt idx="35238">
                  <c:v>0.264768</c:v>
                </c:pt>
                <c:pt idx="35239">
                  <c:v>0.26014399999999999</c:v>
                </c:pt>
                <c:pt idx="35240">
                  <c:v>0.26261299999999999</c:v>
                </c:pt>
                <c:pt idx="35241">
                  <c:v>0.25372600000000001</c:v>
                </c:pt>
                <c:pt idx="35242">
                  <c:v>0.25447500000000001</c:v>
                </c:pt>
                <c:pt idx="35243">
                  <c:v>0.25640800000000002</c:v>
                </c:pt>
                <c:pt idx="35244">
                  <c:v>0.25250499999999998</c:v>
                </c:pt>
                <c:pt idx="35245">
                  <c:v>0.26141999999999999</c:v>
                </c:pt>
                <c:pt idx="35246">
                  <c:v>0.26694099999999998</c:v>
                </c:pt>
                <c:pt idx="35247">
                  <c:v>0.2581</c:v>
                </c:pt>
                <c:pt idx="35248">
                  <c:v>0.26328800000000002</c:v>
                </c:pt>
                <c:pt idx="35249">
                  <c:v>0.25596400000000002</c:v>
                </c:pt>
                <c:pt idx="35250">
                  <c:v>0.25415100000000002</c:v>
                </c:pt>
                <c:pt idx="35251">
                  <c:v>0.25737900000000002</c:v>
                </c:pt>
                <c:pt idx="35252">
                  <c:v>0.25590800000000002</c:v>
                </c:pt>
                <c:pt idx="35253">
                  <c:v>0.25982899999999998</c:v>
                </c:pt>
                <c:pt idx="35254">
                  <c:v>0.266405</c:v>
                </c:pt>
                <c:pt idx="35255">
                  <c:v>0.26267800000000002</c:v>
                </c:pt>
                <c:pt idx="35256">
                  <c:v>0.26549800000000001</c:v>
                </c:pt>
                <c:pt idx="35257">
                  <c:v>0.263963</c:v>
                </c:pt>
                <c:pt idx="35258">
                  <c:v>0.26030999999999999</c:v>
                </c:pt>
                <c:pt idx="35259">
                  <c:v>0.26133699999999999</c:v>
                </c:pt>
                <c:pt idx="35260">
                  <c:v>0.27196300000000001</c:v>
                </c:pt>
                <c:pt idx="35261">
                  <c:v>0.25799800000000001</c:v>
                </c:pt>
                <c:pt idx="35262">
                  <c:v>0.25304199999999999</c:v>
                </c:pt>
                <c:pt idx="35263">
                  <c:v>0.26480500000000001</c:v>
                </c:pt>
                <c:pt idx="35264">
                  <c:v>0.256214</c:v>
                </c:pt>
                <c:pt idx="35265">
                  <c:v>0.259108</c:v>
                </c:pt>
                <c:pt idx="35266">
                  <c:v>0.25895099999999999</c:v>
                </c:pt>
                <c:pt idx="35267">
                  <c:v>0.26689499999999999</c:v>
                </c:pt>
                <c:pt idx="35268">
                  <c:v>0.259127</c:v>
                </c:pt>
                <c:pt idx="35269">
                  <c:v>0.25974599999999998</c:v>
                </c:pt>
                <c:pt idx="35270">
                  <c:v>0.25119200000000003</c:v>
                </c:pt>
                <c:pt idx="35271">
                  <c:v>0.25402200000000003</c:v>
                </c:pt>
                <c:pt idx="35272">
                  <c:v>0.26586799999999999</c:v>
                </c:pt>
                <c:pt idx="35273">
                  <c:v>0.25785000000000002</c:v>
                </c:pt>
                <c:pt idx="35274">
                  <c:v>0.25918200000000002</c:v>
                </c:pt>
                <c:pt idx="35275">
                  <c:v>0.249222</c:v>
                </c:pt>
                <c:pt idx="35276">
                  <c:v>0.25644499999999998</c:v>
                </c:pt>
                <c:pt idx="35277">
                  <c:v>0.25895099999999999</c:v>
                </c:pt>
                <c:pt idx="35278">
                  <c:v>0.25812800000000002</c:v>
                </c:pt>
                <c:pt idx="35279">
                  <c:v>0.251525</c:v>
                </c:pt>
                <c:pt idx="35280">
                  <c:v>0.26327899999999999</c:v>
                </c:pt>
                <c:pt idx="35281">
                  <c:v>0.25546400000000002</c:v>
                </c:pt>
                <c:pt idx="35282">
                  <c:v>0.25355</c:v>
                </c:pt>
                <c:pt idx="35283">
                  <c:v>0.25597300000000001</c:v>
                </c:pt>
                <c:pt idx="35284">
                  <c:v>0.26095800000000002</c:v>
                </c:pt>
                <c:pt idx="35285">
                  <c:v>0.25811899999999999</c:v>
                </c:pt>
                <c:pt idx="35286">
                  <c:v>0.25652799999999998</c:v>
                </c:pt>
                <c:pt idx="35287">
                  <c:v>0.26852199999999998</c:v>
                </c:pt>
                <c:pt idx="35288">
                  <c:v>0.25497399999999998</c:v>
                </c:pt>
                <c:pt idx="35289">
                  <c:v>0.25954300000000002</c:v>
                </c:pt>
                <c:pt idx="35290">
                  <c:v>0.246587</c:v>
                </c:pt>
                <c:pt idx="35291">
                  <c:v>0.26049499999999998</c:v>
                </c:pt>
                <c:pt idx="35292">
                  <c:v>0.26525799999999999</c:v>
                </c:pt>
                <c:pt idx="35293">
                  <c:v>0.26243699999999998</c:v>
                </c:pt>
                <c:pt idx="35294">
                  <c:v>0.26191999999999999</c:v>
                </c:pt>
                <c:pt idx="35295">
                  <c:v>0.24929599999999999</c:v>
                </c:pt>
                <c:pt idx="35296">
                  <c:v>0.25320799999999999</c:v>
                </c:pt>
                <c:pt idx="35297">
                  <c:v>0.25437300000000002</c:v>
                </c:pt>
                <c:pt idx="35298">
                  <c:v>0.25522400000000001</c:v>
                </c:pt>
                <c:pt idx="35299">
                  <c:v>0.26788400000000001</c:v>
                </c:pt>
                <c:pt idx="35300">
                  <c:v>0.260486</c:v>
                </c:pt>
                <c:pt idx="35301">
                  <c:v>0.25938600000000001</c:v>
                </c:pt>
                <c:pt idx="35302">
                  <c:v>0.26202999999999999</c:v>
                </c:pt>
                <c:pt idx="35303">
                  <c:v>0.263048</c:v>
                </c:pt>
                <c:pt idx="35304">
                  <c:v>0.26176199999999999</c:v>
                </c:pt>
                <c:pt idx="35305">
                  <c:v>0.24829699999999999</c:v>
                </c:pt>
                <c:pt idx="35306">
                  <c:v>0.25998700000000002</c:v>
                </c:pt>
                <c:pt idx="35307">
                  <c:v>0.25872899999999999</c:v>
                </c:pt>
                <c:pt idx="35308">
                  <c:v>0.252662</c:v>
                </c:pt>
                <c:pt idx="35309">
                  <c:v>0.25334699999999999</c:v>
                </c:pt>
                <c:pt idx="35310">
                  <c:v>0.264185</c:v>
                </c:pt>
                <c:pt idx="35311">
                  <c:v>0.264102</c:v>
                </c:pt>
                <c:pt idx="35312">
                  <c:v>0.26377800000000001</c:v>
                </c:pt>
                <c:pt idx="35313">
                  <c:v>0.25400299999999998</c:v>
                </c:pt>
                <c:pt idx="35314">
                  <c:v>0.25456699999999999</c:v>
                </c:pt>
                <c:pt idx="35315">
                  <c:v>0.24989700000000001</c:v>
                </c:pt>
                <c:pt idx="35316">
                  <c:v>0.26325999999999999</c:v>
                </c:pt>
                <c:pt idx="35317">
                  <c:v>0.25546400000000002</c:v>
                </c:pt>
                <c:pt idx="35318">
                  <c:v>0.25777600000000001</c:v>
                </c:pt>
                <c:pt idx="35319">
                  <c:v>0.25661099999999998</c:v>
                </c:pt>
                <c:pt idx="35320">
                  <c:v>0.25986599999999999</c:v>
                </c:pt>
                <c:pt idx="35321">
                  <c:v>0.26367699999999999</c:v>
                </c:pt>
                <c:pt idx="35322">
                  <c:v>0.26718199999999998</c:v>
                </c:pt>
                <c:pt idx="35323">
                  <c:v>0.26344499999999998</c:v>
                </c:pt>
                <c:pt idx="35324">
                  <c:v>0.25694400000000001</c:v>
                </c:pt>
                <c:pt idx="35325">
                  <c:v>0.26846700000000001</c:v>
                </c:pt>
                <c:pt idx="35326">
                  <c:v>0.25453999999999999</c:v>
                </c:pt>
                <c:pt idx="35327">
                  <c:v>0.26285399999999998</c:v>
                </c:pt>
                <c:pt idx="35328">
                  <c:v>0.25905299999999998</c:v>
                </c:pt>
                <c:pt idx="35329">
                  <c:v>0.259959</c:v>
                </c:pt>
                <c:pt idx="35330">
                  <c:v>0.25674999999999998</c:v>
                </c:pt>
                <c:pt idx="35331">
                  <c:v>0.25015599999999999</c:v>
                </c:pt>
                <c:pt idx="35332">
                  <c:v>0.26499</c:v>
                </c:pt>
                <c:pt idx="35333">
                  <c:v>0.25103500000000001</c:v>
                </c:pt>
                <c:pt idx="35334">
                  <c:v>0.26028299999999999</c:v>
                </c:pt>
                <c:pt idx="35335">
                  <c:v>0.25976500000000002</c:v>
                </c:pt>
                <c:pt idx="35336">
                  <c:v>0.26093</c:v>
                </c:pt>
                <c:pt idx="35337">
                  <c:v>0.25183</c:v>
                </c:pt>
                <c:pt idx="35338">
                  <c:v>0.254299</c:v>
                </c:pt>
                <c:pt idx="35339">
                  <c:v>0.25101600000000002</c:v>
                </c:pt>
                <c:pt idx="35340">
                  <c:v>0.25244</c:v>
                </c:pt>
                <c:pt idx="35341">
                  <c:v>0.25580700000000001</c:v>
                </c:pt>
                <c:pt idx="35342">
                  <c:v>0.27270299999999997</c:v>
                </c:pt>
                <c:pt idx="35343">
                  <c:v>0.26024599999999998</c:v>
                </c:pt>
                <c:pt idx="35344">
                  <c:v>0.25775799999999999</c:v>
                </c:pt>
                <c:pt idx="35345">
                  <c:v>0.25522400000000001</c:v>
                </c:pt>
                <c:pt idx="35346">
                  <c:v>0.26005099999999998</c:v>
                </c:pt>
                <c:pt idx="35347">
                  <c:v>0.26097599999999999</c:v>
                </c:pt>
                <c:pt idx="35348">
                  <c:v>0.25323600000000002</c:v>
                </c:pt>
                <c:pt idx="35349">
                  <c:v>0.25723099999999999</c:v>
                </c:pt>
                <c:pt idx="35350">
                  <c:v>0.25872000000000001</c:v>
                </c:pt>
                <c:pt idx="35351">
                  <c:v>0.25883099999999998</c:v>
                </c:pt>
                <c:pt idx="35352">
                  <c:v>0.25719399999999998</c:v>
                </c:pt>
                <c:pt idx="35353">
                  <c:v>0.24859300000000001</c:v>
                </c:pt>
                <c:pt idx="35354">
                  <c:v>0.25516899999999998</c:v>
                </c:pt>
                <c:pt idx="35355">
                  <c:v>0.26483299999999999</c:v>
                </c:pt>
                <c:pt idx="35356">
                  <c:v>0.25598199999999999</c:v>
                </c:pt>
                <c:pt idx="35357">
                  <c:v>0.26225199999999999</c:v>
                </c:pt>
                <c:pt idx="35358">
                  <c:v>0.26548899999999998</c:v>
                </c:pt>
                <c:pt idx="35359">
                  <c:v>0.25273600000000002</c:v>
                </c:pt>
                <c:pt idx="35360">
                  <c:v>0.25988499999999998</c:v>
                </c:pt>
                <c:pt idx="35361">
                  <c:v>0.26451799999999998</c:v>
                </c:pt>
                <c:pt idx="35362">
                  <c:v>0.26774599999999998</c:v>
                </c:pt>
                <c:pt idx="35363">
                  <c:v>0.26202999999999999</c:v>
                </c:pt>
                <c:pt idx="35364">
                  <c:v>0.25507600000000002</c:v>
                </c:pt>
                <c:pt idx="35365">
                  <c:v>0.25251400000000002</c:v>
                </c:pt>
                <c:pt idx="35366">
                  <c:v>0.25398500000000002</c:v>
                </c:pt>
                <c:pt idx="35367">
                  <c:v>0.25638</c:v>
                </c:pt>
                <c:pt idx="35368">
                  <c:v>0.26575700000000002</c:v>
                </c:pt>
                <c:pt idx="35369">
                  <c:v>0.25778600000000002</c:v>
                </c:pt>
                <c:pt idx="35370">
                  <c:v>0.25268099999999999</c:v>
                </c:pt>
                <c:pt idx="35371">
                  <c:v>0.26417600000000002</c:v>
                </c:pt>
                <c:pt idx="35372">
                  <c:v>0.249971</c:v>
                </c:pt>
                <c:pt idx="35373">
                  <c:v>0.247807</c:v>
                </c:pt>
                <c:pt idx="35374">
                  <c:v>0.26111499999999999</c:v>
                </c:pt>
                <c:pt idx="35375">
                  <c:v>0.25698100000000001</c:v>
                </c:pt>
                <c:pt idx="35376">
                  <c:v>0.265129</c:v>
                </c:pt>
                <c:pt idx="35377">
                  <c:v>0.25817400000000001</c:v>
                </c:pt>
                <c:pt idx="35378">
                  <c:v>0.24842700000000001</c:v>
                </c:pt>
                <c:pt idx="35379">
                  <c:v>0.255243</c:v>
                </c:pt>
                <c:pt idx="35380">
                  <c:v>0.25946000000000002</c:v>
                </c:pt>
                <c:pt idx="35381">
                  <c:v>0.255797</c:v>
                </c:pt>
                <c:pt idx="35382">
                  <c:v>0.24845500000000001</c:v>
                </c:pt>
                <c:pt idx="35383">
                  <c:v>0.26788400000000001</c:v>
                </c:pt>
                <c:pt idx="35384">
                  <c:v>0.25814599999999999</c:v>
                </c:pt>
                <c:pt idx="35385">
                  <c:v>0.249139</c:v>
                </c:pt>
                <c:pt idx="35386">
                  <c:v>0.258683</c:v>
                </c:pt>
                <c:pt idx="35387">
                  <c:v>0.26634000000000002</c:v>
                </c:pt>
                <c:pt idx="35388">
                  <c:v>0.25889499999999999</c:v>
                </c:pt>
                <c:pt idx="35389">
                  <c:v>0.260847</c:v>
                </c:pt>
                <c:pt idx="35390">
                  <c:v>0.25067400000000001</c:v>
                </c:pt>
                <c:pt idx="35391">
                  <c:v>0.25770199999999999</c:v>
                </c:pt>
                <c:pt idx="35392">
                  <c:v>0.25817400000000001</c:v>
                </c:pt>
                <c:pt idx="35393">
                  <c:v>0.26143899999999998</c:v>
                </c:pt>
                <c:pt idx="35394">
                  <c:v>0.26160499999999998</c:v>
                </c:pt>
                <c:pt idx="35395">
                  <c:v>0.25687900000000002</c:v>
                </c:pt>
                <c:pt idx="35396">
                  <c:v>0.257046</c:v>
                </c:pt>
                <c:pt idx="35397">
                  <c:v>0.25849800000000001</c:v>
                </c:pt>
                <c:pt idx="35398">
                  <c:v>0.25878400000000001</c:v>
                </c:pt>
                <c:pt idx="35399">
                  <c:v>0.26702399999999998</c:v>
                </c:pt>
                <c:pt idx="35400">
                  <c:v>0.25680500000000001</c:v>
                </c:pt>
                <c:pt idx="35401">
                  <c:v>0.25881199999999999</c:v>
                </c:pt>
                <c:pt idx="35402">
                  <c:v>0.25686999999999999</c:v>
                </c:pt>
                <c:pt idx="35403">
                  <c:v>0.24760399999999999</c:v>
                </c:pt>
                <c:pt idx="35404">
                  <c:v>0.27128799999999997</c:v>
                </c:pt>
                <c:pt idx="35405">
                  <c:v>0.26513799999999998</c:v>
                </c:pt>
                <c:pt idx="35406">
                  <c:v>0.25578800000000002</c:v>
                </c:pt>
                <c:pt idx="35407">
                  <c:v>0.251386</c:v>
                </c:pt>
                <c:pt idx="35408">
                  <c:v>0.26041199999999998</c:v>
                </c:pt>
                <c:pt idx="35409">
                  <c:v>0.250498</c:v>
                </c:pt>
                <c:pt idx="35410">
                  <c:v>0.24876000000000001</c:v>
                </c:pt>
                <c:pt idx="35411">
                  <c:v>0.25414199999999998</c:v>
                </c:pt>
                <c:pt idx="35412">
                  <c:v>0.24979599999999999</c:v>
                </c:pt>
                <c:pt idx="35413">
                  <c:v>0.269096</c:v>
                </c:pt>
                <c:pt idx="35414">
                  <c:v>0.2495</c:v>
                </c:pt>
                <c:pt idx="35415">
                  <c:v>0.25583400000000001</c:v>
                </c:pt>
                <c:pt idx="35416">
                  <c:v>0.26730199999999998</c:v>
                </c:pt>
                <c:pt idx="35417">
                  <c:v>0.26235399999999998</c:v>
                </c:pt>
                <c:pt idx="35418">
                  <c:v>0.261411</c:v>
                </c:pt>
                <c:pt idx="35419">
                  <c:v>0.25343900000000003</c:v>
                </c:pt>
                <c:pt idx="35420">
                  <c:v>0.24813099999999999</c:v>
                </c:pt>
                <c:pt idx="35421">
                  <c:v>0.250693</c:v>
                </c:pt>
                <c:pt idx="35422">
                  <c:v>0.25463200000000002</c:v>
                </c:pt>
                <c:pt idx="35423">
                  <c:v>0.255243</c:v>
                </c:pt>
                <c:pt idx="35424">
                  <c:v>0.264851</c:v>
                </c:pt>
                <c:pt idx="35425">
                  <c:v>0.26025500000000001</c:v>
                </c:pt>
                <c:pt idx="35426">
                  <c:v>0.26557199999999997</c:v>
                </c:pt>
                <c:pt idx="35427">
                  <c:v>0.254604</c:v>
                </c:pt>
                <c:pt idx="35428">
                  <c:v>0.25106200000000001</c:v>
                </c:pt>
                <c:pt idx="35429">
                  <c:v>0.250915</c:v>
                </c:pt>
                <c:pt idx="35430">
                  <c:v>0.257046</c:v>
                </c:pt>
                <c:pt idx="35431">
                  <c:v>0.26243699999999998</c:v>
                </c:pt>
                <c:pt idx="35432">
                  <c:v>0.27038099999999998</c:v>
                </c:pt>
                <c:pt idx="35433">
                  <c:v>0.25674999999999998</c:v>
                </c:pt>
                <c:pt idx="35434">
                  <c:v>0.25806299999999999</c:v>
                </c:pt>
                <c:pt idx="35435">
                  <c:v>0.255992</c:v>
                </c:pt>
                <c:pt idx="35436">
                  <c:v>0.24982299999999999</c:v>
                </c:pt>
                <c:pt idx="35437">
                  <c:v>0.25663900000000001</c:v>
                </c:pt>
                <c:pt idx="35438">
                  <c:v>0.25755499999999998</c:v>
                </c:pt>
                <c:pt idx="35439">
                  <c:v>0.25843300000000002</c:v>
                </c:pt>
                <c:pt idx="35440">
                  <c:v>0.256824</c:v>
                </c:pt>
                <c:pt idx="35441">
                  <c:v>0.256158</c:v>
                </c:pt>
                <c:pt idx="35442">
                  <c:v>0.26576699999999998</c:v>
                </c:pt>
                <c:pt idx="35443">
                  <c:v>0.260384</c:v>
                </c:pt>
                <c:pt idx="35444">
                  <c:v>0.25996799999999998</c:v>
                </c:pt>
                <c:pt idx="35445">
                  <c:v>0.257739</c:v>
                </c:pt>
                <c:pt idx="35446">
                  <c:v>0.25541799999999998</c:v>
                </c:pt>
                <c:pt idx="35447">
                  <c:v>0.25521500000000003</c:v>
                </c:pt>
                <c:pt idx="35448">
                  <c:v>0.24995300000000001</c:v>
                </c:pt>
                <c:pt idx="35449">
                  <c:v>0.24926799999999999</c:v>
                </c:pt>
                <c:pt idx="35450">
                  <c:v>0.25989400000000001</c:v>
                </c:pt>
                <c:pt idx="35451">
                  <c:v>0.25384600000000002</c:v>
                </c:pt>
                <c:pt idx="35452">
                  <c:v>0.25998700000000002</c:v>
                </c:pt>
                <c:pt idx="35453">
                  <c:v>0.25680500000000001</c:v>
                </c:pt>
                <c:pt idx="35454">
                  <c:v>0.26727400000000001</c:v>
                </c:pt>
                <c:pt idx="35455">
                  <c:v>0.26499</c:v>
                </c:pt>
                <c:pt idx="35456">
                  <c:v>0.248085</c:v>
                </c:pt>
                <c:pt idx="35457">
                  <c:v>0.26449</c:v>
                </c:pt>
                <c:pt idx="35458">
                  <c:v>0.25605600000000001</c:v>
                </c:pt>
                <c:pt idx="35459">
                  <c:v>0.26043100000000002</c:v>
                </c:pt>
                <c:pt idx="35460">
                  <c:v>0.25936700000000001</c:v>
                </c:pt>
                <c:pt idx="35461">
                  <c:v>0.25260700000000003</c:v>
                </c:pt>
                <c:pt idx="35462">
                  <c:v>0.25811899999999999</c:v>
                </c:pt>
                <c:pt idx="35463">
                  <c:v>0.25738800000000001</c:v>
                </c:pt>
                <c:pt idx="35464">
                  <c:v>0.25882100000000002</c:v>
                </c:pt>
                <c:pt idx="35465">
                  <c:v>0.25794299999999998</c:v>
                </c:pt>
                <c:pt idx="35466">
                  <c:v>0.26331599999999999</c:v>
                </c:pt>
                <c:pt idx="35467">
                  <c:v>0.25644499999999998</c:v>
                </c:pt>
                <c:pt idx="35468">
                  <c:v>0.25301400000000002</c:v>
                </c:pt>
                <c:pt idx="35469">
                  <c:v>0.25406800000000002</c:v>
                </c:pt>
                <c:pt idx="35470">
                  <c:v>0.24674399999999999</c:v>
                </c:pt>
                <c:pt idx="35471">
                  <c:v>0.240622</c:v>
                </c:pt>
                <c:pt idx="35472">
                  <c:v>0.25101600000000002</c:v>
                </c:pt>
                <c:pt idx="35473">
                  <c:v>0.25014700000000001</c:v>
                </c:pt>
                <c:pt idx="35474">
                  <c:v>0.25601000000000002</c:v>
                </c:pt>
                <c:pt idx="35475">
                  <c:v>0.25753599999999999</c:v>
                </c:pt>
                <c:pt idx="35476">
                  <c:v>0.25366100000000003</c:v>
                </c:pt>
                <c:pt idx="35477">
                  <c:v>0.25339299999999998</c:v>
                </c:pt>
                <c:pt idx="35478">
                  <c:v>0.257573</c:v>
                </c:pt>
                <c:pt idx="35479">
                  <c:v>0.24810299999999999</c:v>
                </c:pt>
                <c:pt idx="35480">
                  <c:v>0.26242799999999999</c:v>
                </c:pt>
                <c:pt idx="35481">
                  <c:v>0.25517800000000002</c:v>
                </c:pt>
                <c:pt idx="35482">
                  <c:v>0.25098900000000002</c:v>
                </c:pt>
                <c:pt idx="35483">
                  <c:v>0.25673099999999999</c:v>
                </c:pt>
                <c:pt idx="35484">
                  <c:v>0.25405899999999998</c:v>
                </c:pt>
                <c:pt idx="35485">
                  <c:v>0.25702700000000001</c:v>
                </c:pt>
                <c:pt idx="35486">
                  <c:v>0.25661099999999998</c:v>
                </c:pt>
                <c:pt idx="35487">
                  <c:v>0.25656499999999999</c:v>
                </c:pt>
                <c:pt idx="35488">
                  <c:v>0.25667600000000002</c:v>
                </c:pt>
                <c:pt idx="35489">
                  <c:v>0.25305100000000003</c:v>
                </c:pt>
                <c:pt idx="35490">
                  <c:v>0.26288099999999998</c:v>
                </c:pt>
                <c:pt idx="35491">
                  <c:v>0.25511299999999998</c:v>
                </c:pt>
                <c:pt idx="35492">
                  <c:v>0.25319900000000001</c:v>
                </c:pt>
                <c:pt idx="35493">
                  <c:v>0.26209500000000002</c:v>
                </c:pt>
                <c:pt idx="35494">
                  <c:v>0.253911</c:v>
                </c:pt>
                <c:pt idx="35495">
                  <c:v>0.25426199999999999</c:v>
                </c:pt>
                <c:pt idx="35496">
                  <c:v>0.26124399999999998</c:v>
                </c:pt>
                <c:pt idx="35497">
                  <c:v>0.25685200000000002</c:v>
                </c:pt>
                <c:pt idx="35498">
                  <c:v>0.254382</c:v>
                </c:pt>
                <c:pt idx="35499">
                  <c:v>0.24851899999999999</c:v>
                </c:pt>
                <c:pt idx="35500">
                  <c:v>0.24929599999999999</c:v>
                </c:pt>
                <c:pt idx="35501">
                  <c:v>0.251691</c:v>
                </c:pt>
                <c:pt idx="35502">
                  <c:v>0.25211699999999998</c:v>
                </c:pt>
                <c:pt idx="35503">
                  <c:v>0.262104</c:v>
                </c:pt>
                <c:pt idx="35504">
                  <c:v>0.26179000000000002</c:v>
                </c:pt>
                <c:pt idx="35505">
                  <c:v>0.25988499999999998</c:v>
                </c:pt>
                <c:pt idx="35506">
                  <c:v>0.25747100000000001</c:v>
                </c:pt>
                <c:pt idx="35507">
                  <c:v>0.26166099999999998</c:v>
                </c:pt>
                <c:pt idx="35508">
                  <c:v>0.24510699999999999</c:v>
                </c:pt>
                <c:pt idx="35509">
                  <c:v>0.25759100000000001</c:v>
                </c:pt>
                <c:pt idx="35510">
                  <c:v>0.25679600000000002</c:v>
                </c:pt>
                <c:pt idx="35511">
                  <c:v>0.25724000000000002</c:v>
                </c:pt>
                <c:pt idx="35512">
                  <c:v>0.27108399999999999</c:v>
                </c:pt>
                <c:pt idx="35513">
                  <c:v>0.25741599999999998</c:v>
                </c:pt>
                <c:pt idx="35514">
                  <c:v>0.25798900000000002</c:v>
                </c:pt>
                <c:pt idx="35515">
                  <c:v>0.26293699999999998</c:v>
                </c:pt>
                <c:pt idx="35516">
                  <c:v>0.25799800000000001</c:v>
                </c:pt>
                <c:pt idx="35517">
                  <c:v>0.25417899999999999</c:v>
                </c:pt>
                <c:pt idx="35518">
                  <c:v>0.261291</c:v>
                </c:pt>
                <c:pt idx="35519">
                  <c:v>0.25761899999999999</c:v>
                </c:pt>
                <c:pt idx="35520">
                  <c:v>0.25508500000000001</c:v>
                </c:pt>
                <c:pt idx="35521">
                  <c:v>0.25545499999999999</c:v>
                </c:pt>
                <c:pt idx="35522">
                  <c:v>0.26046799999999998</c:v>
                </c:pt>
                <c:pt idx="35523">
                  <c:v>0.24713199999999999</c:v>
                </c:pt>
                <c:pt idx="35524">
                  <c:v>0.25084099999999998</c:v>
                </c:pt>
                <c:pt idx="35525">
                  <c:v>0.26297399999999999</c:v>
                </c:pt>
                <c:pt idx="35526">
                  <c:v>0.25493700000000002</c:v>
                </c:pt>
                <c:pt idx="35527">
                  <c:v>0.25777600000000001</c:v>
                </c:pt>
                <c:pt idx="35528">
                  <c:v>0.24677099999999999</c:v>
                </c:pt>
                <c:pt idx="35529">
                  <c:v>0.25738800000000001</c:v>
                </c:pt>
                <c:pt idx="35530">
                  <c:v>0.24896299999999999</c:v>
                </c:pt>
                <c:pt idx="35531">
                  <c:v>0.24948100000000001</c:v>
                </c:pt>
                <c:pt idx="35532">
                  <c:v>0.25093300000000002</c:v>
                </c:pt>
                <c:pt idx="35533">
                  <c:v>0.245671</c:v>
                </c:pt>
                <c:pt idx="35534">
                  <c:v>0.27028000000000002</c:v>
                </c:pt>
                <c:pt idx="35535">
                  <c:v>0.26064300000000001</c:v>
                </c:pt>
                <c:pt idx="35536">
                  <c:v>0.25134000000000001</c:v>
                </c:pt>
                <c:pt idx="35537">
                  <c:v>0.25902500000000001</c:v>
                </c:pt>
                <c:pt idx="35538">
                  <c:v>0.24540300000000001</c:v>
                </c:pt>
                <c:pt idx="35539">
                  <c:v>0.252884</c:v>
                </c:pt>
                <c:pt idx="35540">
                  <c:v>0.255992</c:v>
                </c:pt>
                <c:pt idx="35541">
                  <c:v>0.26755099999999998</c:v>
                </c:pt>
                <c:pt idx="35542">
                  <c:v>0.24588399999999999</c:v>
                </c:pt>
                <c:pt idx="35543">
                  <c:v>0.25578800000000002</c:v>
                </c:pt>
                <c:pt idx="35544">
                  <c:v>0.25351299999999999</c:v>
                </c:pt>
                <c:pt idx="35545">
                  <c:v>0.255492</c:v>
                </c:pt>
                <c:pt idx="35546">
                  <c:v>0.25098900000000002</c:v>
                </c:pt>
                <c:pt idx="35547">
                  <c:v>0.25414199999999998</c:v>
                </c:pt>
                <c:pt idx="35548">
                  <c:v>0.25530700000000001</c:v>
                </c:pt>
                <c:pt idx="35549">
                  <c:v>0.26244699999999999</c:v>
                </c:pt>
                <c:pt idx="35550">
                  <c:v>0.25750800000000001</c:v>
                </c:pt>
                <c:pt idx="35551">
                  <c:v>0.26100400000000001</c:v>
                </c:pt>
                <c:pt idx="35552">
                  <c:v>0.25734200000000002</c:v>
                </c:pt>
                <c:pt idx="35553">
                  <c:v>0.25670399999999999</c:v>
                </c:pt>
                <c:pt idx="35554">
                  <c:v>0.25737900000000002</c:v>
                </c:pt>
                <c:pt idx="35555">
                  <c:v>0.25065599999999999</c:v>
                </c:pt>
                <c:pt idx="35556">
                  <c:v>0.24845500000000001</c:v>
                </c:pt>
                <c:pt idx="35557">
                  <c:v>0.25104399999999999</c:v>
                </c:pt>
                <c:pt idx="35558">
                  <c:v>0.24620700000000001</c:v>
                </c:pt>
                <c:pt idx="35559">
                  <c:v>0.24696599999999999</c:v>
                </c:pt>
                <c:pt idx="35560">
                  <c:v>0.25354100000000002</c:v>
                </c:pt>
                <c:pt idx="35561">
                  <c:v>0.248501</c:v>
                </c:pt>
                <c:pt idx="35562">
                  <c:v>0.255409</c:v>
                </c:pt>
                <c:pt idx="35563">
                  <c:v>0.25395699999999999</c:v>
                </c:pt>
                <c:pt idx="35564">
                  <c:v>0.25308799999999998</c:v>
                </c:pt>
                <c:pt idx="35565">
                  <c:v>0.25051699999999999</c:v>
                </c:pt>
                <c:pt idx="35566">
                  <c:v>0.260847</c:v>
                </c:pt>
                <c:pt idx="35567">
                  <c:v>0.263658</c:v>
                </c:pt>
                <c:pt idx="35568">
                  <c:v>0.260218</c:v>
                </c:pt>
                <c:pt idx="35569">
                  <c:v>0.247613</c:v>
                </c:pt>
                <c:pt idx="35570">
                  <c:v>0.25845200000000002</c:v>
                </c:pt>
                <c:pt idx="35571">
                  <c:v>0.25584400000000002</c:v>
                </c:pt>
                <c:pt idx="35572">
                  <c:v>0.255714</c:v>
                </c:pt>
                <c:pt idx="35573">
                  <c:v>0.24971199999999999</c:v>
                </c:pt>
                <c:pt idx="35574">
                  <c:v>0.24469099999999999</c:v>
                </c:pt>
                <c:pt idx="35575">
                  <c:v>0.25923800000000002</c:v>
                </c:pt>
                <c:pt idx="35576">
                  <c:v>0.25613000000000002</c:v>
                </c:pt>
                <c:pt idx="35577">
                  <c:v>0.25701800000000002</c:v>
                </c:pt>
                <c:pt idx="35578">
                  <c:v>0.26409300000000002</c:v>
                </c:pt>
                <c:pt idx="35579">
                  <c:v>0.25834099999999999</c:v>
                </c:pt>
                <c:pt idx="35580">
                  <c:v>0.25675900000000001</c:v>
                </c:pt>
                <c:pt idx="35581">
                  <c:v>0.248751</c:v>
                </c:pt>
                <c:pt idx="35582">
                  <c:v>0.24248</c:v>
                </c:pt>
                <c:pt idx="35583">
                  <c:v>0.26676499999999997</c:v>
                </c:pt>
                <c:pt idx="35584">
                  <c:v>0.25769300000000001</c:v>
                </c:pt>
                <c:pt idx="35585">
                  <c:v>0.251913</c:v>
                </c:pt>
                <c:pt idx="35586">
                  <c:v>0.245948</c:v>
                </c:pt>
                <c:pt idx="35587">
                  <c:v>0.25208000000000003</c:v>
                </c:pt>
                <c:pt idx="35588">
                  <c:v>0.25265300000000002</c:v>
                </c:pt>
                <c:pt idx="35589">
                  <c:v>0.253384</c:v>
                </c:pt>
                <c:pt idx="35590">
                  <c:v>0.25797100000000001</c:v>
                </c:pt>
                <c:pt idx="35591">
                  <c:v>0.259515</c:v>
                </c:pt>
                <c:pt idx="35592">
                  <c:v>0.25928400000000001</c:v>
                </c:pt>
                <c:pt idx="35593">
                  <c:v>0.25608399999999998</c:v>
                </c:pt>
                <c:pt idx="35594">
                  <c:v>0.24910199999999999</c:v>
                </c:pt>
                <c:pt idx="35595">
                  <c:v>0.25502999999999998</c:v>
                </c:pt>
                <c:pt idx="35596">
                  <c:v>0.25673099999999999</c:v>
                </c:pt>
                <c:pt idx="35597">
                  <c:v>0.25424400000000003</c:v>
                </c:pt>
                <c:pt idx="35598">
                  <c:v>0.24649399999999999</c:v>
                </c:pt>
                <c:pt idx="35599">
                  <c:v>0.26020900000000002</c:v>
                </c:pt>
                <c:pt idx="35600">
                  <c:v>0.260079</c:v>
                </c:pt>
                <c:pt idx="35601">
                  <c:v>0.25308799999999998</c:v>
                </c:pt>
                <c:pt idx="35602">
                  <c:v>0.25248700000000002</c:v>
                </c:pt>
                <c:pt idx="35603">
                  <c:v>0.25113600000000003</c:v>
                </c:pt>
                <c:pt idx="35604">
                  <c:v>0.25126599999999999</c:v>
                </c:pt>
                <c:pt idx="35605">
                  <c:v>0.25219999999999998</c:v>
                </c:pt>
                <c:pt idx="35606">
                  <c:v>0.26174399999999998</c:v>
                </c:pt>
                <c:pt idx="35607">
                  <c:v>0.25491900000000001</c:v>
                </c:pt>
                <c:pt idx="35608">
                  <c:v>0.25723099999999999</c:v>
                </c:pt>
                <c:pt idx="35609">
                  <c:v>0.25393900000000003</c:v>
                </c:pt>
                <c:pt idx="35610">
                  <c:v>0.252579</c:v>
                </c:pt>
                <c:pt idx="35611">
                  <c:v>0.25463200000000002</c:v>
                </c:pt>
                <c:pt idx="35612">
                  <c:v>0.25521500000000003</c:v>
                </c:pt>
                <c:pt idx="35613">
                  <c:v>0.24854699999999999</c:v>
                </c:pt>
                <c:pt idx="35614">
                  <c:v>0.24862100000000001</c:v>
                </c:pt>
                <c:pt idx="35615">
                  <c:v>0.24978600000000001</c:v>
                </c:pt>
                <c:pt idx="35616">
                  <c:v>0.25376300000000002</c:v>
                </c:pt>
                <c:pt idx="35617">
                  <c:v>0.26176199999999999</c:v>
                </c:pt>
                <c:pt idx="35618">
                  <c:v>0.263353</c:v>
                </c:pt>
                <c:pt idx="35619">
                  <c:v>0.252191</c:v>
                </c:pt>
                <c:pt idx="35620">
                  <c:v>0.253828</c:v>
                </c:pt>
                <c:pt idx="35621">
                  <c:v>0.26077299999999998</c:v>
                </c:pt>
                <c:pt idx="35622">
                  <c:v>0.24818599999999999</c:v>
                </c:pt>
                <c:pt idx="35623">
                  <c:v>0.24874099999999999</c:v>
                </c:pt>
                <c:pt idx="35624">
                  <c:v>0.250054</c:v>
                </c:pt>
                <c:pt idx="35625">
                  <c:v>0.25770199999999999</c:v>
                </c:pt>
                <c:pt idx="35626">
                  <c:v>0.24987000000000001</c:v>
                </c:pt>
                <c:pt idx="35627">
                  <c:v>0.261799</c:v>
                </c:pt>
                <c:pt idx="35628">
                  <c:v>0.259127</c:v>
                </c:pt>
                <c:pt idx="35629">
                  <c:v>0.26192900000000002</c:v>
                </c:pt>
                <c:pt idx="35630">
                  <c:v>0.25618600000000002</c:v>
                </c:pt>
                <c:pt idx="35631">
                  <c:v>0.25835000000000002</c:v>
                </c:pt>
                <c:pt idx="35632">
                  <c:v>0.25902500000000001</c:v>
                </c:pt>
                <c:pt idx="35633">
                  <c:v>0.25853500000000001</c:v>
                </c:pt>
                <c:pt idx="35634">
                  <c:v>0.25683299999999998</c:v>
                </c:pt>
                <c:pt idx="35635">
                  <c:v>0.25245000000000001</c:v>
                </c:pt>
                <c:pt idx="35636">
                  <c:v>0.25216300000000003</c:v>
                </c:pt>
                <c:pt idx="35637">
                  <c:v>0.25134899999999999</c:v>
                </c:pt>
                <c:pt idx="35638">
                  <c:v>0.24703</c:v>
                </c:pt>
                <c:pt idx="35639">
                  <c:v>0.258683</c:v>
                </c:pt>
                <c:pt idx="35640">
                  <c:v>0.25164500000000001</c:v>
                </c:pt>
                <c:pt idx="35641">
                  <c:v>0.24302599999999999</c:v>
                </c:pt>
                <c:pt idx="35642">
                  <c:v>0.25194100000000003</c:v>
                </c:pt>
                <c:pt idx="35643">
                  <c:v>0.24457000000000001</c:v>
                </c:pt>
                <c:pt idx="35644">
                  <c:v>0.248612</c:v>
                </c:pt>
                <c:pt idx="35645">
                  <c:v>0.253328</c:v>
                </c:pt>
                <c:pt idx="35646">
                  <c:v>0.25659300000000002</c:v>
                </c:pt>
                <c:pt idx="35647">
                  <c:v>0.245976</c:v>
                </c:pt>
                <c:pt idx="35648">
                  <c:v>0.253245</c:v>
                </c:pt>
                <c:pt idx="35649">
                  <c:v>0.25896000000000002</c:v>
                </c:pt>
                <c:pt idx="35650">
                  <c:v>0.24979599999999999</c:v>
                </c:pt>
                <c:pt idx="35651">
                  <c:v>0.25513200000000003</c:v>
                </c:pt>
                <c:pt idx="35652">
                  <c:v>0.25414199999999998</c:v>
                </c:pt>
                <c:pt idx="35653">
                  <c:v>0.240899</c:v>
                </c:pt>
                <c:pt idx="35654">
                  <c:v>0.26228000000000001</c:v>
                </c:pt>
                <c:pt idx="35655">
                  <c:v>0.247169</c:v>
                </c:pt>
                <c:pt idx="35656">
                  <c:v>0.24868599999999999</c:v>
                </c:pt>
                <c:pt idx="35657">
                  <c:v>0.24638299999999999</c:v>
                </c:pt>
                <c:pt idx="35658">
                  <c:v>0.25642599999999999</c:v>
                </c:pt>
                <c:pt idx="35659">
                  <c:v>0.25197799999999998</c:v>
                </c:pt>
                <c:pt idx="35660">
                  <c:v>0.24149999999999999</c:v>
                </c:pt>
                <c:pt idx="35661">
                  <c:v>0.24562500000000001</c:v>
                </c:pt>
                <c:pt idx="35662">
                  <c:v>0.24776999999999999</c:v>
                </c:pt>
                <c:pt idx="35663">
                  <c:v>0.248751</c:v>
                </c:pt>
                <c:pt idx="35664">
                  <c:v>0.25003599999999998</c:v>
                </c:pt>
                <c:pt idx="35665">
                  <c:v>0.25431799999999999</c:v>
                </c:pt>
                <c:pt idx="35666">
                  <c:v>0.251386</c:v>
                </c:pt>
                <c:pt idx="35667">
                  <c:v>0.25284699999999999</c:v>
                </c:pt>
                <c:pt idx="35668">
                  <c:v>0.254743</c:v>
                </c:pt>
                <c:pt idx="35669">
                  <c:v>0.26059700000000002</c:v>
                </c:pt>
                <c:pt idx="35670">
                  <c:v>0.25179299999999999</c:v>
                </c:pt>
                <c:pt idx="35671">
                  <c:v>0.25500200000000001</c:v>
                </c:pt>
                <c:pt idx="35672">
                  <c:v>0.25635200000000002</c:v>
                </c:pt>
                <c:pt idx="35673">
                  <c:v>0.25133100000000003</c:v>
                </c:pt>
                <c:pt idx="35674">
                  <c:v>0.25760100000000002</c:v>
                </c:pt>
                <c:pt idx="35675">
                  <c:v>0.258969</c:v>
                </c:pt>
                <c:pt idx="35676">
                  <c:v>0.25555699999999998</c:v>
                </c:pt>
                <c:pt idx="35677">
                  <c:v>0.26134600000000002</c:v>
                </c:pt>
                <c:pt idx="35678">
                  <c:v>0.24818599999999999</c:v>
                </c:pt>
                <c:pt idx="35679">
                  <c:v>0.252635</c:v>
                </c:pt>
                <c:pt idx="35680">
                  <c:v>0.25020199999999998</c:v>
                </c:pt>
                <c:pt idx="35681">
                  <c:v>0.24726200000000001</c:v>
                </c:pt>
                <c:pt idx="35682">
                  <c:v>0.25240299999999999</c:v>
                </c:pt>
                <c:pt idx="35683">
                  <c:v>0.255187</c:v>
                </c:pt>
                <c:pt idx="35684">
                  <c:v>0.24778900000000001</c:v>
                </c:pt>
                <c:pt idx="35685">
                  <c:v>0.254882</c:v>
                </c:pt>
                <c:pt idx="35686">
                  <c:v>0.247114</c:v>
                </c:pt>
                <c:pt idx="35687">
                  <c:v>0.25381799999999999</c:v>
                </c:pt>
                <c:pt idx="35688">
                  <c:v>0.25537199999999999</c:v>
                </c:pt>
                <c:pt idx="35689">
                  <c:v>0.24710399999999999</c:v>
                </c:pt>
                <c:pt idx="35690">
                  <c:v>0.25469700000000001</c:v>
                </c:pt>
                <c:pt idx="35691">
                  <c:v>0.258461</c:v>
                </c:pt>
                <c:pt idx="35692">
                  <c:v>0.25133100000000003</c:v>
                </c:pt>
                <c:pt idx="35693">
                  <c:v>0.253079</c:v>
                </c:pt>
                <c:pt idx="35694">
                  <c:v>0.25613000000000002</c:v>
                </c:pt>
                <c:pt idx="35695">
                  <c:v>0.26200299999999999</c:v>
                </c:pt>
                <c:pt idx="35696">
                  <c:v>0.25464100000000001</c:v>
                </c:pt>
                <c:pt idx="35697">
                  <c:v>0.25337399999999999</c:v>
                </c:pt>
                <c:pt idx="35698">
                  <c:v>0.25058200000000003</c:v>
                </c:pt>
                <c:pt idx="35699">
                  <c:v>0.24485699999999999</c:v>
                </c:pt>
                <c:pt idx="35700">
                  <c:v>0.25109900000000002</c:v>
                </c:pt>
                <c:pt idx="35701">
                  <c:v>0.253855</c:v>
                </c:pt>
                <c:pt idx="35702">
                  <c:v>0.249777</c:v>
                </c:pt>
                <c:pt idx="35703">
                  <c:v>0.256546</c:v>
                </c:pt>
                <c:pt idx="35704">
                  <c:v>0.26112400000000002</c:v>
                </c:pt>
                <c:pt idx="35705">
                  <c:v>0.24335899999999999</c:v>
                </c:pt>
                <c:pt idx="35706">
                  <c:v>0.243479</c:v>
                </c:pt>
                <c:pt idx="35707">
                  <c:v>0.25286599999999998</c:v>
                </c:pt>
                <c:pt idx="35708">
                  <c:v>0.25575100000000001</c:v>
                </c:pt>
                <c:pt idx="35709">
                  <c:v>0.250859</c:v>
                </c:pt>
                <c:pt idx="35710">
                  <c:v>0.25003599999999998</c:v>
                </c:pt>
                <c:pt idx="35711">
                  <c:v>0.251525</c:v>
                </c:pt>
                <c:pt idx="35712">
                  <c:v>0.260218</c:v>
                </c:pt>
                <c:pt idx="35713">
                  <c:v>0.25296800000000003</c:v>
                </c:pt>
                <c:pt idx="35714">
                  <c:v>0.25177500000000003</c:v>
                </c:pt>
                <c:pt idx="35715">
                  <c:v>0.25533499999999998</c:v>
                </c:pt>
                <c:pt idx="35716">
                  <c:v>0.25620399999999999</c:v>
                </c:pt>
                <c:pt idx="35717">
                  <c:v>0.24421000000000001</c:v>
                </c:pt>
                <c:pt idx="35718">
                  <c:v>0.25858100000000001</c:v>
                </c:pt>
                <c:pt idx="35719">
                  <c:v>0.24595800000000001</c:v>
                </c:pt>
                <c:pt idx="35720">
                  <c:v>0.243923</c:v>
                </c:pt>
                <c:pt idx="35721">
                  <c:v>0.249749</c:v>
                </c:pt>
                <c:pt idx="35722">
                  <c:v>0.25045200000000001</c:v>
                </c:pt>
                <c:pt idx="35723">
                  <c:v>0.244866</c:v>
                </c:pt>
                <c:pt idx="35724">
                  <c:v>0.245948</c:v>
                </c:pt>
                <c:pt idx="35725">
                  <c:v>0.25678699999999999</c:v>
                </c:pt>
                <c:pt idx="35726">
                  <c:v>0.26117000000000001</c:v>
                </c:pt>
                <c:pt idx="35727">
                  <c:v>0.25899699999999998</c:v>
                </c:pt>
                <c:pt idx="35728">
                  <c:v>0.24965699999999999</c:v>
                </c:pt>
                <c:pt idx="35729">
                  <c:v>0.24670700000000001</c:v>
                </c:pt>
                <c:pt idx="35730">
                  <c:v>0.25917299999999999</c:v>
                </c:pt>
                <c:pt idx="35731">
                  <c:v>0.24910199999999999</c:v>
                </c:pt>
                <c:pt idx="35732">
                  <c:v>0.250054</c:v>
                </c:pt>
                <c:pt idx="35733">
                  <c:v>0.24627199999999999</c:v>
                </c:pt>
                <c:pt idx="35734">
                  <c:v>0.246781</c:v>
                </c:pt>
                <c:pt idx="35735">
                  <c:v>0.25515900000000002</c:v>
                </c:pt>
                <c:pt idx="35736">
                  <c:v>0.26187300000000002</c:v>
                </c:pt>
                <c:pt idx="35737">
                  <c:v>0.248917</c:v>
                </c:pt>
                <c:pt idx="35738">
                  <c:v>0.25698100000000001</c:v>
                </c:pt>
                <c:pt idx="35739">
                  <c:v>0.24629100000000001</c:v>
                </c:pt>
                <c:pt idx="35740">
                  <c:v>0.25444699999999998</c:v>
                </c:pt>
                <c:pt idx="35741">
                  <c:v>0.253023</c:v>
                </c:pt>
                <c:pt idx="35742">
                  <c:v>0.25699</c:v>
                </c:pt>
                <c:pt idx="35743">
                  <c:v>0.24649399999999999</c:v>
                </c:pt>
                <c:pt idx="35744">
                  <c:v>0.24706700000000001</c:v>
                </c:pt>
                <c:pt idx="35745">
                  <c:v>0.242314</c:v>
                </c:pt>
                <c:pt idx="35746">
                  <c:v>0.24554200000000001</c:v>
                </c:pt>
                <c:pt idx="35747">
                  <c:v>0.24773300000000001</c:v>
                </c:pt>
                <c:pt idx="35748">
                  <c:v>0.24917600000000001</c:v>
                </c:pt>
                <c:pt idx="35749">
                  <c:v>0.24890799999999999</c:v>
                </c:pt>
                <c:pt idx="35750">
                  <c:v>0.23800399999999999</c:v>
                </c:pt>
                <c:pt idx="35751">
                  <c:v>0.24864</c:v>
                </c:pt>
                <c:pt idx="35752">
                  <c:v>0.25627800000000001</c:v>
                </c:pt>
                <c:pt idx="35753">
                  <c:v>0.245782</c:v>
                </c:pt>
                <c:pt idx="35754">
                  <c:v>0.24205499999999999</c:v>
                </c:pt>
                <c:pt idx="35755">
                  <c:v>0.25583400000000001</c:v>
                </c:pt>
                <c:pt idx="35756">
                  <c:v>0.242203</c:v>
                </c:pt>
                <c:pt idx="35757">
                  <c:v>0.25414199999999998</c:v>
                </c:pt>
                <c:pt idx="35758">
                  <c:v>0.24554200000000001</c:v>
                </c:pt>
                <c:pt idx="35759">
                  <c:v>0.24232300000000001</c:v>
                </c:pt>
                <c:pt idx="35760">
                  <c:v>0.245005</c:v>
                </c:pt>
                <c:pt idx="35761">
                  <c:v>0.24418200000000001</c:v>
                </c:pt>
                <c:pt idx="35762">
                  <c:v>0.25577899999999998</c:v>
                </c:pt>
                <c:pt idx="35763">
                  <c:v>0.25904300000000002</c:v>
                </c:pt>
                <c:pt idx="35764">
                  <c:v>0.246281</c:v>
                </c:pt>
                <c:pt idx="35765">
                  <c:v>0.25057200000000002</c:v>
                </c:pt>
                <c:pt idx="35766">
                  <c:v>0.243174</c:v>
                </c:pt>
                <c:pt idx="35767">
                  <c:v>0.25182100000000002</c:v>
                </c:pt>
                <c:pt idx="35768">
                  <c:v>0.249805</c:v>
                </c:pt>
                <c:pt idx="35769">
                  <c:v>0.24851899999999999</c:v>
                </c:pt>
                <c:pt idx="35770">
                  <c:v>0.24482899999999999</c:v>
                </c:pt>
                <c:pt idx="35771">
                  <c:v>0.24588399999999999</c:v>
                </c:pt>
                <c:pt idx="35772">
                  <c:v>0.245754</c:v>
                </c:pt>
                <c:pt idx="35773">
                  <c:v>0.24903700000000001</c:v>
                </c:pt>
                <c:pt idx="35774">
                  <c:v>0.25601000000000002</c:v>
                </c:pt>
                <c:pt idx="35775">
                  <c:v>0.25706400000000001</c:v>
                </c:pt>
                <c:pt idx="35776">
                  <c:v>0.246947</c:v>
                </c:pt>
                <c:pt idx="35777">
                  <c:v>0.25440099999999999</c:v>
                </c:pt>
                <c:pt idx="35778">
                  <c:v>0.246697</c:v>
                </c:pt>
                <c:pt idx="35779">
                  <c:v>0.24925</c:v>
                </c:pt>
                <c:pt idx="35780">
                  <c:v>0.24287800000000001</c:v>
                </c:pt>
                <c:pt idx="35781">
                  <c:v>0.257573</c:v>
                </c:pt>
                <c:pt idx="35782">
                  <c:v>0.25397599999999998</c:v>
                </c:pt>
                <c:pt idx="35783">
                  <c:v>0.24399699999999999</c:v>
                </c:pt>
                <c:pt idx="35784">
                  <c:v>0.25506699999999999</c:v>
                </c:pt>
                <c:pt idx="35785">
                  <c:v>0.24693799999999999</c:v>
                </c:pt>
                <c:pt idx="35786">
                  <c:v>0.250637</c:v>
                </c:pt>
                <c:pt idx="35787">
                  <c:v>0.257878</c:v>
                </c:pt>
                <c:pt idx="35788">
                  <c:v>0.25508500000000001</c:v>
                </c:pt>
                <c:pt idx="35789">
                  <c:v>0.25520599999999999</c:v>
                </c:pt>
                <c:pt idx="35790">
                  <c:v>0.245837</c:v>
                </c:pt>
                <c:pt idx="35791">
                  <c:v>0.24682699999999999</c:v>
                </c:pt>
                <c:pt idx="35792">
                  <c:v>0.24332200000000001</c:v>
                </c:pt>
                <c:pt idx="35793">
                  <c:v>0.245088</c:v>
                </c:pt>
                <c:pt idx="35794">
                  <c:v>0.240261</c:v>
                </c:pt>
                <c:pt idx="35795">
                  <c:v>0.24878800000000001</c:v>
                </c:pt>
                <c:pt idx="35796">
                  <c:v>0.25480799999999998</c:v>
                </c:pt>
                <c:pt idx="35797">
                  <c:v>0.25017499999999998</c:v>
                </c:pt>
                <c:pt idx="35798">
                  <c:v>0.24962000000000001</c:v>
                </c:pt>
                <c:pt idx="35799">
                  <c:v>0.25236599999999998</c:v>
                </c:pt>
                <c:pt idx="35800">
                  <c:v>0.248307</c:v>
                </c:pt>
                <c:pt idx="35801">
                  <c:v>0.24354400000000001</c:v>
                </c:pt>
                <c:pt idx="35802">
                  <c:v>0.247086</c:v>
                </c:pt>
                <c:pt idx="35803">
                  <c:v>0.24626300000000001</c:v>
                </c:pt>
                <c:pt idx="35804">
                  <c:v>0.25329099999999999</c:v>
                </c:pt>
                <c:pt idx="35805">
                  <c:v>0.25625100000000001</c:v>
                </c:pt>
                <c:pt idx="35806">
                  <c:v>0.242453</c:v>
                </c:pt>
                <c:pt idx="35807">
                  <c:v>0.25111800000000001</c:v>
                </c:pt>
                <c:pt idx="35808">
                  <c:v>0.24366399999999999</c:v>
                </c:pt>
                <c:pt idx="35809">
                  <c:v>0.24276700000000001</c:v>
                </c:pt>
                <c:pt idx="35810">
                  <c:v>0.25278299999999998</c:v>
                </c:pt>
                <c:pt idx="35811">
                  <c:v>0.249167</c:v>
                </c:pt>
                <c:pt idx="35812">
                  <c:v>0.24656800000000001</c:v>
                </c:pt>
                <c:pt idx="35813">
                  <c:v>0.244783</c:v>
                </c:pt>
                <c:pt idx="35814">
                  <c:v>0.24290600000000001</c:v>
                </c:pt>
                <c:pt idx="35815">
                  <c:v>0.24826999999999999</c:v>
                </c:pt>
                <c:pt idx="35816">
                  <c:v>0.24338699999999999</c:v>
                </c:pt>
                <c:pt idx="35817">
                  <c:v>0.244201</c:v>
                </c:pt>
                <c:pt idx="35818">
                  <c:v>0.239151</c:v>
                </c:pt>
                <c:pt idx="35819">
                  <c:v>0.24950900000000001</c:v>
                </c:pt>
                <c:pt idx="35820">
                  <c:v>0.25290299999999999</c:v>
                </c:pt>
                <c:pt idx="35821">
                  <c:v>0.24874099999999999</c:v>
                </c:pt>
                <c:pt idx="35822">
                  <c:v>0.250776</c:v>
                </c:pt>
                <c:pt idx="35823">
                  <c:v>0.245643</c:v>
                </c:pt>
                <c:pt idx="35824">
                  <c:v>0.24975900000000001</c:v>
                </c:pt>
                <c:pt idx="35825">
                  <c:v>0.259737</c:v>
                </c:pt>
                <c:pt idx="35826">
                  <c:v>0.24826000000000001</c:v>
                </c:pt>
                <c:pt idx="35827">
                  <c:v>0.25523299999999999</c:v>
                </c:pt>
                <c:pt idx="35828">
                  <c:v>0.25003599999999998</c:v>
                </c:pt>
                <c:pt idx="35829">
                  <c:v>0.25207099999999999</c:v>
                </c:pt>
                <c:pt idx="35830">
                  <c:v>0.23775499999999999</c:v>
                </c:pt>
                <c:pt idx="35831">
                  <c:v>0.24193500000000001</c:v>
                </c:pt>
                <c:pt idx="35832">
                  <c:v>0.25777600000000001</c:v>
                </c:pt>
                <c:pt idx="35833">
                  <c:v>0.24756700000000001</c:v>
                </c:pt>
                <c:pt idx="35834">
                  <c:v>0.25157099999999999</c:v>
                </c:pt>
                <c:pt idx="35835">
                  <c:v>0.26303900000000002</c:v>
                </c:pt>
                <c:pt idx="35836">
                  <c:v>0.26041199999999998</c:v>
                </c:pt>
                <c:pt idx="35837">
                  <c:v>0.250637</c:v>
                </c:pt>
                <c:pt idx="35838">
                  <c:v>0.252108</c:v>
                </c:pt>
                <c:pt idx="35839">
                  <c:v>0.24962000000000001</c:v>
                </c:pt>
                <c:pt idx="35840">
                  <c:v>0.23572000000000001</c:v>
                </c:pt>
                <c:pt idx="35841">
                  <c:v>0.243257</c:v>
                </c:pt>
                <c:pt idx="35842">
                  <c:v>0.25097900000000001</c:v>
                </c:pt>
                <c:pt idx="35843">
                  <c:v>0.24978600000000001</c:v>
                </c:pt>
                <c:pt idx="35844">
                  <c:v>0.25089600000000001</c:v>
                </c:pt>
                <c:pt idx="35845">
                  <c:v>0.249472</c:v>
                </c:pt>
                <c:pt idx="35846">
                  <c:v>0.25159900000000002</c:v>
                </c:pt>
                <c:pt idx="35847">
                  <c:v>0.24790000000000001</c:v>
                </c:pt>
                <c:pt idx="35848">
                  <c:v>0.24495900000000001</c:v>
                </c:pt>
                <c:pt idx="35849">
                  <c:v>0.239345</c:v>
                </c:pt>
                <c:pt idx="35850">
                  <c:v>0.23971500000000001</c:v>
                </c:pt>
                <c:pt idx="35851">
                  <c:v>0.24341399999999999</c:v>
                </c:pt>
                <c:pt idx="35852">
                  <c:v>0.249139</c:v>
                </c:pt>
                <c:pt idx="35853">
                  <c:v>0.25057200000000002</c:v>
                </c:pt>
                <c:pt idx="35854">
                  <c:v>0.233482</c:v>
                </c:pt>
                <c:pt idx="35855">
                  <c:v>0.242286</c:v>
                </c:pt>
                <c:pt idx="35856">
                  <c:v>0.251303</c:v>
                </c:pt>
                <c:pt idx="35857">
                  <c:v>0.24876000000000001</c:v>
                </c:pt>
                <c:pt idx="35858">
                  <c:v>0.25110900000000003</c:v>
                </c:pt>
                <c:pt idx="35859">
                  <c:v>0.24649399999999999</c:v>
                </c:pt>
                <c:pt idx="35860">
                  <c:v>0.247391</c:v>
                </c:pt>
                <c:pt idx="35861">
                  <c:v>0.24490300000000001</c:v>
                </c:pt>
                <c:pt idx="35862">
                  <c:v>0.253689</c:v>
                </c:pt>
                <c:pt idx="35863">
                  <c:v>0.25995000000000001</c:v>
                </c:pt>
                <c:pt idx="35864">
                  <c:v>0.25297700000000001</c:v>
                </c:pt>
                <c:pt idx="35865">
                  <c:v>0.25093300000000002</c:v>
                </c:pt>
                <c:pt idx="35866">
                  <c:v>0.24581</c:v>
                </c:pt>
                <c:pt idx="35867">
                  <c:v>0.24581900000000001</c:v>
                </c:pt>
                <c:pt idx="35868">
                  <c:v>0.249278</c:v>
                </c:pt>
                <c:pt idx="35869">
                  <c:v>0.24520900000000001</c:v>
                </c:pt>
                <c:pt idx="35870">
                  <c:v>0.24060300000000001</c:v>
                </c:pt>
                <c:pt idx="35871">
                  <c:v>0.245366</c:v>
                </c:pt>
                <c:pt idx="35872">
                  <c:v>0.25267200000000001</c:v>
                </c:pt>
                <c:pt idx="35873">
                  <c:v>0.24199000000000001</c:v>
                </c:pt>
                <c:pt idx="35874">
                  <c:v>0.24466299999999999</c:v>
                </c:pt>
                <c:pt idx="35875">
                  <c:v>0.24968499999999999</c:v>
                </c:pt>
                <c:pt idx="35876">
                  <c:v>0.252274</c:v>
                </c:pt>
                <c:pt idx="35877">
                  <c:v>0.242231</c:v>
                </c:pt>
                <c:pt idx="35878">
                  <c:v>0.24909300000000001</c:v>
                </c:pt>
                <c:pt idx="35879">
                  <c:v>0.24923100000000001</c:v>
                </c:pt>
                <c:pt idx="35880">
                  <c:v>0.24443200000000001</c:v>
                </c:pt>
                <c:pt idx="35881">
                  <c:v>0.24593899999999999</c:v>
                </c:pt>
                <c:pt idx="35882">
                  <c:v>0.239651</c:v>
                </c:pt>
                <c:pt idx="35883">
                  <c:v>0.24248</c:v>
                </c:pt>
                <c:pt idx="35884">
                  <c:v>0.24642</c:v>
                </c:pt>
                <c:pt idx="35885">
                  <c:v>0.24704000000000001</c:v>
                </c:pt>
                <c:pt idx="35886">
                  <c:v>0.25323600000000002</c:v>
                </c:pt>
                <c:pt idx="35887">
                  <c:v>0.24671599999999999</c:v>
                </c:pt>
                <c:pt idx="35888">
                  <c:v>0.245726</c:v>
                </c:pt>
                <c:pt idx="35889">
                  <c:v>0.25502999999999998</c:v>
                </c:pt>
                <c:pt idx="35890">
                  <c:v>0.239984</c:v>
                </c:pt>
                <c:pt idx="35891">
                  <c:v>0.25009100000000001</c:v>
                </c:pt>
                <c:pt idx="35892">
                  <c:v>0.24049200000000001</c:v>
                </c:pt>
                <c:pt idx="35893">
                  <c:v>0.25344800000000001</c:v>
                </c:pt>
                <c:pt idx="35894">
                  <c:v>0.25378099999999998</c:v>
                </c:pt>
                <c:pt idx="35895">
                  <c:v>0.23980799999999999</c:v>
                </c:pt>
                <c:pt idx="35896">
                  <c:v>0.238929</c:v>
                </c:pt>
                <c:pt idx="35897">
                  <c:v>0.25299500000000003</c:v>
                </c:pt>
                <c:pt idx="35898">
                  <c:v>0.24452399999999999</c:v>
                </c:pt>
                <c:pt idx="35899">
                  <c:v>0.24430199999999999</c:v>
                </c:pt>
                <c:pt idx="35900">
                  <c:v>0.24627199999999999</c:v>
                </c:pt>
                <c:pt idx="35901">
                  <c:v>0.24884300000000001</c:v>
                </c:pt>
                <c:pt idx="35902">
                  <c:v>0.25123800000000002</c:v>
                </c:pt>
                <c:pt idx="35903">
                  <c:v>0.252218</c:v>
                </c:pt>
                <c:pt idx="35904">
                  <c:v>0.249278</c:v>
                </c:pt>
                <c:pt idx="35905">
                  <c:v>0.24487600000000001</c:v>
                </c:pt>
                <c:pt idx="35906">
                  <c:v>0.240566</c:v>
                </c:pt>
                <c:pt idx="35907">
                  <c:v>0.25487300000000002</c:v>
                </c:pt>
                <c:pt idx="35908">
                  <c:v>0.25260700000000003</c:v>
                </c:pt>
                <c:pt idx="35909">
                  <c:v>0.24180499999999999</c:v>
                </c:pt>
                <c:pt idx="35910">
                  <c:v>0.241704</c:v>
                </c:pt>
                <c:pt idx="35911">
                  <c:v>0.25273600000000002</c:v>
                </c:pt>
                <c:pt idx="35912">
                  <c:v>0.24809400000000001</c:v>
                </c:pt>
                <c:pt idx="35913">
                  <c:v>0.25458599999999998</c:v>
                </c:pt>
                <c:pt idx="35914">
                  <c:v>0.24262800000000001</c:v>
                </c:pt>
                <c:pt idx="35915">
                  <c:v>0.24759500000000001</c:v>
                </c:pt>
                <c:pt idx="35916">
                  <c:v>0.24124100000000001</c:v>
                </c:pt>
                <c:pt idx="35917">
                  <c:v>0.24826999999999999</c:v>
                </c:pt>
                <c:pt idx="35918">
                  <c:v>0.24527299999999999</c:v>
                </c:pt>
                <c:pt idx="35919">
                  <c:v>0.24273</c:v>
                </c:pt>
                <c:pt idx="35920">
                  <c:v>0.25379099999999999</c:v>
                </c:pt>
                <c:pt idx="35921">
                  <c:v>0.24745600000000001</c:v>
                </c:pt>
                <c:pt idx="35922">
                  <c:v>0.24998000000000001</c:v>
                </c:pt>
                <c:pt idx="35923">
                  <c:v>0.25425300000000001</c:v>
                </c:pt>
                <c:pt idx="35924">
                  <c:v>0.24033499999999999</c:v>
                </c:pt>
                <c:pt idx="35925">
                  <c:v>0.245532</c:v>
                </c:pt>
                <c:pt idx="35926">
                  <c:v>0.25430900000000001</c:v>
                </c:pt>
                <c:pt idx="35927">
                  <c:v>0.243174</c:v>
                </c:pt>
                <c:pt idx="35928">
                  <c:v>0.24629100000000001</c:v>
                </c:pt>
                <c:pt idx="35929">
                  <c:v>0.24873200000000001</c:v>
                </c:pt>
                <c:pt idx="35930">
                  <c:v>0.248057</c:v>
                </c:pt>
                <c:pt idx="35931">
                  <c:v>0.245394</c:v>
                </c:pt>
                <c:pt idx="35932">
                  <c:v>0.24581</c:v>
                </c:pt>
                <c:pt idx="35933">
                  <c:v>0.246836</c:v>
                </c:pt>
                <c:pt idx="35934">
                  <c:v>0.247696</c:v>
                </c:pt>
                <c:pt idx="35935">
                  <c:v>0.24629999999999999</c:v>
                </c:pt>
                <c:pt idx="35936">
                  <c:v>0.244173</c:v>
                </c:pt>
                <c:pt idx="35937">
                  <c:v>0.25158000000000003</c:v>
                </c:pt>
                <c:pt idx="35938">
                  <c:v>0.23988200000000001</c:v>
                </c:pt>
                <c:pt idx="35939">
                  <c:v>0.25312499999999999</c:v>
                </c:pt>
                <c:pt idx="35940">
                  <c:v>0.25616699999999998</c:v>
                </c:pt>
                <c:pt idx="35941">
                  <c:v>0.248473</c:v>
                </c:pt>
                <c:pt idx="35942">
                  <c:v>0.25639899999999999</c:v>
                </c:pt>
                <c:pt idx="35943">
                  <c:v>0.246448</c:v>
                </c:pt>
                <c:pt idx="35944">
                  <c:v>0.24302599999999999</c:v>
                </c:pt>
                <c:pt idx="35945">
                  <c:v>0.249971</c:v>
                </c:pt>
                <c:pt idx="35946">
                  <c:v>0.24654000000000001</c:v>
                </c:pt>
                <c:pt idx="35947">
                  <c:v>0.23839299999999999</c:v>
                </c:pt>
                <c:pt idx="35948">
                  <c:v>0.24801100000000001</c:v>
                </c:pt>
                <c:pt idx="35949">
                  <c:v>0.236405</c:v>
                </c:pt>
                <c:pt idx="35950">
                  <c:v>0.25093300000000002</c:v>
                </c:pt>
                <c:pt idx="35951">
                  <c:v>0.25261600000000001</c:v>
                </c:pt>
                <c:pt idx="35952">
                  <c:v>0.24789</c:v>
                </c:pt>
                <c:pt idx="35953">
                  <c:v>0.24348800000000001</c:v>
                </c:pt>
                <c:pt idx="35954">
                  <c:v>0.250554</c:v>
                </c:pt>
                <c:pt idx="35955">
                  <c:v>0.24641099999999999</c:v>
                </c:pt>
                <c:pt idx="35956">
                  <c:v>0.249222</c:v>
                </c:pt>
                <c:pt idx="35957">
                  <c:v>0.24763199999999999</c:v>
                </c:pt>
                <c:pt idx="35958">
                  <c:v>0.24321999999999999</c:v>
                </c:pt>
                <c:pt idx="35959">
                  <c:v>0.25157099999999999</c:v>
                </c:pt>
                <c:pt idx="35960">
                  <c:v>0.249749</c:v>
                </c:pt>
                <c:pt idx="35961">
                  <c:v>0.24312800000000001</c:v>
                </c:pt>
                <c:pt idx="35962">
                  <c:v>0.24671599999999999</c:v>
                </c:pt>
                <c:pt idx="35963">
                  <c:v>0.24826000000000001</c:v>
                </c:pt>
                <c:pt idx="35964">
                  <c:v>0.25415100000000002</c:v>
                </c:pt>
                <c:pt idx="35965">
                  <c:v>0.240316</c:v>
                </c:pt>
                <c:pt idx="35966">
                  <c:v>0.241066</c:v>
                </c:pt>
                <c:pt idx="35967">
                  <c:v>0.23462</c:v>
                </c:pt>
                <c:pt idx="35968">
                  <c:v>0.24424699999999999</c:v>
                </c:pt>
                <c:pt idx="35969">
                  <c:v>0.25095200000000001</c:v>
                </c:pt>
                <c:pt idx="35970">
                  <c:v>0.249222</c:v>
                </c:pt>
                <c:pt idx="35971">
                  <c:v>0.24177799999999999</c:v>
                </c:pt>
                <c:pt idx="35972">
                  <c:v>0.24437600000000001</c:v>
                </c:pt>
                <c:pt idx="35973">
                  <c:v>0.24412700000000001</c:v>
                </c:pt>
                <c:pt idx="35974">
                  <c:v>0.26200299999999999</c:v>
                </c:pt>
                <c:pt idx="35975">
                  <c:v>0.246365</c:v>
                </c:pt>
                <c:pt idx="35976">
                  <c:v>0.240178</c:v>
                </c:pt>
                <c:pt idx="35977">
                  <c:v>0.242952</c:v>
                </c:pt>
                <c:pt idx="35978">
                  <c:v>0.24962899999999999</c:v>
                </c:pt>
                <c:pt idx="35979">
                  <c:v>0.23814299999999999</c:v>
                </c:pt>
                <c:pt idx="35980">
                  <c:v>0.247363</c:v>
                </c:pt>
                <c:pt idx="35981">
                  <c:v>0.24121400000000001</c:v>
                </c:pt>
                <c:pt idx="35982">
                  <c:v>0.244201</c:v>
                </c:pt>
                <c:pt idx="35983">
                  <c:v>0.236543</c:v>
                </c:pt>
                <c:pt idx="35984">
                  <c:v>0.24100099999999999</c:v>
                </c:pt>
                <c:pt idx="35985">
                  <c:v>0.238652</c:v>
                </c:pt>
                <c:pt idx="35986">
                  <c:v>0.233593</c:v>
                </c:pt>
                <c:pt idx="35987">
                  <c:v>0.235877</c:v>
                </c:pt>
                <c:pt idx="35988">
                  <c:v>0.25173800000000002</c:v>
                </c:pt>
                <c:pt idx="35989">
                  <c:v>0.25132100000000002</c:v>
                </c:pt>
                <c:pt idx="35990">
                  <c:v>0.245976</c:v>
                </c:pt>
                <c:pt idx="35991">
                  <c:v>0.249527</c:v>
                </c:pt>
                <c:pt idx="35992">
                  <c:v>0.23574800000000001</c:v>
                </c:pt>
                <c:pt idx="35993">
                  <c:v>0.235101</c:v>
                </c:pt>
                <c:pt idx="35994">
                  <c:v>0.243285</c:v>
                </c:pt>
                <c:pt idx="35995">
                  <c:v>0.25122</c:v>
                </c:pt>
                <c:pt idx="35996">
                  <c:v>0.24803800000000001</c:v>
                </c:pt>
                <c:pt idx="35997">
                  <c:v>0.24721499999999999</c:v>
                </c:pt>
                <c:pt idx="35998">
                  <c:v>0.24101900000000001</c:v>
                </c:pt>
                <c:pt idx="35999">
                  <c:v>0.243174</c:v>
                </c:pt>
                <c:pt idx="36000">
                  <c:v>0.248695</c:v>
                </c:pt>
                <c:pt idx="36001">
                  <c:v>0.24013100000000001</c:v>
                </c:pt>
                <c:pt idx="36002">
                  <c:v>0.239678</c:v>
                </c:pt>
                <c:pt idx="36003">
                  <c:v>0.25383699999999998</c:v>
                </c:pt>
                <c:pt idx="36004">
                  <c:v>0.23068900000000001</c:v>
                </c:pt>
                <c:pt idx="36005">
                  <c:v>0.237126</c:v>
                </c:pt>
                <c:pt idx="36006">
                  <c:v>0.24299799999999999</c:v>
                </c:pt>
                <c:pt idx="36007">
                  <c:v>0.24344199999999999</c:v>
                </c:pt>
                <c:pt idx="36008">
                  <c:v>0.23977100000000001</c:v>
                </c:pt>
                <c:pt idx="36009">
                  <c:v>0.250942</c:v>
                </c:pt>
                <c:pt idx="36010">
                  <c:v>0.24671599999999999</c:v>
                </c:pt>
                <c:pt idx="36011">
                  <c:v>0.25501099999999999</c:v>
                </c:pt>
                <c:pt idx="36012">
                  <c:v>0.244395</c:v>
                </c:pt>
                <c:pt idx="36013">
                  <c:v>0.23857800000000001</c:v>
                </c:pt>
                <c:pt idx="36014">
                  <c:v>0.242647</c:v>
                </c:pt>
                <c:pt idx="36015">
                  <c:v>0.24892600000000001</c:v>
                </c:pt>
                <c:pt idx="36016">
                  <c:v>0.250554</c:v>
                </c:pt>
                <c:pt idx="36017">
                  <c:v>0.236016</c:v>
                </c:pt>
                <c:pt idx="36018">
                  <c:v>0.238763</c:v>
                </c:pt>
                <c:pt idx="36019">
                  <c:v>0.245449</c:v>
                </c:pt>
                <c:pt idx="36020">
                  <c:v>0.24247099999999999</c:v>
                </c:pt>
                <c:pt idx="36021">
                  <c:v>0.24323900000000001</c:v>
                </c:pt>
                <c:pt idx="36022">
                  <c:v>0.240844</c:v>
                </c:pt>
                <c:pt idx="36023">
                  <c:v>0.240344</c:v>
                </c:pt>
                <c:pt idx="36024">
                  <c:v>0.23933599999999999</c:v>
                </c:pt>
                <c:pt idx="36025">
                  <c:v>0.24671599999999999</c:v>
                </c:pt>
                <c:pt idx="36026">
                  <c:v>0.25225500000000001</c:v>
                </c:pt>
                <c:pt idx="36027">
                  <c:v>0.24063999999999999</c:v>
                </c:pt>
                <c:pt idx="36028">
                  <c:v>0.24368300000000001</c:v>
                </c:pt>
                <c:pt idx="36029">
                  <c:v>0.241398</c:v>
                </c:pt>
                <c:pt idx="36030">
                  <c:v>0.24598500000000001</c:v>
                </c:pt>
                <c:pt idx="36031">
                  <c:v>0.24205499999999999</c:v>
                </c:pt>
                <c:pt idx="36032">
                  <c:v>0.24666099999999999</c:v>
                </c:pt>
                <c:pt idx="36033">
                  <c:v>0.24501400000000001</c:v>
                </c:pt>
                <c:pt idx="36034">
                  <c:v>0.244561</c:v>
                </c:pt>
                <c:pt idx="36035">
                  <c:v>0.24107500000000001</c:v>
                </c:pt>
                <c:pt idx="36036">
                  <c:v>0.24845500000000001</c:v>
                </c:pt>
                <c:pt idx="36037">
                  <c:v>0.234823</c:v>
                </c:pt>
                <c:pt idx="36038">
                  <c:v>0.233325</c:v>
                </c:pt>
                <c:pt idx="36039">
                  <c:v>0.241593</c:v>
                </c:pt>
                <c:pt idx="36040">
                  <c:v>0.24388599999999999</c:v>
                </c:pt>
                <c:pt idx="36041">
                  <c:v>0.244312</c:v>
                </c:pt>
                <c:pt idx="36042">
                  <c:v>0.240122</c:v>
                </c:pt>
                <c:pt idx="36043">
                  <c:v>0.24111199999999999</c:v>
                </c:pt>
                <c:pt idx="36044">
                  <c:v>0.23646</c:v>
                </c:pt>
                <c:pt idx="36045">
                  <c:v>0.24121400000000001</c:v>
                </c:pt>
                <c:pt idx="36046">
                  <c:v>0.24579999999999999</c:v>
                </c:pt>
                <c:pt idx="36047">
                  <c:v>0.243146</c:v>
                </c:pt>
                <c:pt idx="36048">
                  <c:v>0.245449</c:v>
                </c:pt>
                <c:pt idx="36049">
                  <c:v>0.24168500000000001</c:v>
                </c:pt>
                <c:pt idx="36050">
                  <c:v>0.248418</c:v>
                </c:pt>
                <c:pt idx="36051">
                  <c:v>0.236294</c:v>
                </c:pt>
                <c:pt idx="36052">
                  <c:v>0.24409</c:v>
                </c:pt>
                <c:pt idx="36053">
                  <c:v>0.24129700000000001</c:v>
                </c:pt>
                <c:pt idx="36054">
                  <c:v>0.24127799999999999</c:v>
                </c:pt>
                <c:pt idx="36055">
                  <c:v>0.233353</c:v>
                </c:pt>
                <c:pt idx="36056">
                  <c:v>0.240455</c:v>
                </c:pt>
                <c:pt idx="36057">
                  <c:v>0.237736</c:v>
                </c:pt>
                <c:pt idx="36058">
                  <c:v>0.24158299999999999</c:v>
                </c:pt>
                <c:pt idx="36059">
                  <c:v>0.23361199999999999</c:v>
                </c:pt>
                <c:pt idx="36060">
                  <c:v>0.24915699999999999</c:v>
                </c:pt>
                <c:pt idx="36061">
                  <c:v>0.23929900000000001</c:v>
                </c:pt>
                <c:pt idx="36062">
                  <c:v>0.24038100000000001</c:v>
                </c:pt>
                <c:pt idx="36063">
                  <c:v>0.24768699999999999</c:v>
                </c:pt>
                <c:pt idx="36064">
                  <c:v>0.238874</c:v>
                </c:pt>
                <c:pt idx="36065">
                  <c:v>0.24211099999999999</c:v>
                </c:pt>
                <c:pt idx="36066">
                  <c:v>0.239068</c:v>
                </c:pt>
                <c:pt idx="36067">
                  <c:v>0.24032600000000001</c:v>
                </c:pt>
                <c:pt idx="36068">
                  <c:v>0.247669</c:v>
                </c:pt>
                <c:pt idx="36069">
                  <c:v>0.24379400000000001</c:v>
                </c:pt>
                <c:pt idx="36070">
                  <c:v>0.23731099999999999</c:v>
                </c:pt>
                <c:pt idx="36071">
                  <c:v>0.23670099999999999</c:v>
                </c:pt>
                <c:pt idx="36072">
                  <c:v>0.23760700000000001</c:v>
                </c:pt>
                <c:pt idx="36073">
                  <c:v>0.24151900000000001</c:v>
                </c:pt>
                <c:pt idx="36074">
                  <c:v>0.24383099999999999</c:v>
                </c:pt>
                <c:pt idx="36075">
                  <c:v>0.232456</c:v>
                </c:pt>
                <c:pt idx="36076">
                  <c:v>0.24141699999999999</c:v>
                </c:pt>
                <c:pt idx="36077">
                  <c:v>0.234268</c:v>
                </c:pt>
                <c:pt idx="36078">
                  <c:v>0.23559099999999999</c:v>
                </c:pt>
                <c:pt idx="36079">
                  <c:v>0.246614</c:v>
                </c:pt>
                <c:pt idx="36080">
                  <c:v>0.25048900000000002</c:v>
                </c:pt>
                <c:pt idx="36081">
                  <c:v>0.24434900000000001</c:v>
                </c:pt>
                <c:pt idx="36082">
                  <c:v>0.24212900000000001</c:v>
                </c:pt>
                <c:pt idx="36083">
                  <c:v>0.24610599999999999</c:v>
                </c:pt>
                <c:pt idx="36084">
                  <c:v>0.23968800000000001</c:v>
                </c:pt>
                <c:pt idx="36085">
                  <c:v>0.23817099999999999</c:v>
                </c:pt>
                <c:pt idx="36086">
                  <c:v>0.23586799999999999</c:v>
                </c:pt>
                <c:pt idx="36087">
                  <c:v>0.23669100000000001</c:v>
                </c:pt>
                <c:pt idx="36088">
                  <c:v>0.24582799999999999</c:v>
                </c:pt>
                <c:pt idx="36089">
                  <c:v>0.249444</c:v>
                </c:pt>
                <c:pt idx="36090">
                  <c:v>0.23954900000000001</c:v>
                </c:pt>
                <c:pt idx="36091">
                  <c:v>0.23799500000000001</c:v>
                </c:pt>
                <c:pt idx="36092">
                  <c:v>0.24402499999999999</c:v>
                </c:pt>
                <c:pt idx="36093">
                  <c:v>0.23893900000000001</c:v>
                </c:pt>
                <c:pt idx="36094">
                  <c:v>0.246087</c:v>
                </c:pt>
                <c:pt idx="36095">
                  <c:v>0.24349799999999999</c:v>
                </c:pt>
                <c:pt idx="36096">
                  <c:v>0.23741300000000001</c:v>
                </c:pt>
                <c:pt idx="36097">
                  <c:v>0.24321999999999999</c:v>
                </c:pt>
                <c:pt idx="36098">
                  <c:v>0.249527</c:v>
                </c:pt>
                <c:pt idx="36099">
                  <c:v>0.237653</c:v>
                </c:pt>
                <c:pt idx="36100">
                  <c:v>0.24211099999999999</c:v>
                </c:pt>
                <c:pt idx="36101">
                  <c:v>0.23631199999999999</c:v>
                </c:pt>
                <c:pt idx="36102">
                  <c:v>0.250415</c:v>
                </c:pt>
                <c:pt idx="36103">
                  <c:v>0.23786599999999999</c:v>
                </c:pt>
                <c:pt idx="36104">
                  <c:v>0.23533200000000001</c:v>
                </c:pt>
                <c:pt idx="36105">
                  <c:v>0.23585</c:v>
                </c:pt>
                <c:pt idx="36106">
                  <c:v>0.235508</c:v>
                </c:pt>
                <c:pt idx="36107">
                  <c:v>0.236238</c:v>
                </c:pt>
                <c:pt idx="36108">
                  <c:v>0.24180499999999999</c:v>
                </c:pt>
                <c:pt idx="36109">
                  <c:v>0.24126</c:v>
                </c:pt>
                <c:pt idx="36110">
                  <c:v>0.23013500000000001</c:v>
                </c:pt>
                <c:pt idx="36111">
                  <c:v>0.235323</c:v>
                </c:pt>
                <c:pt idx="36112">
                  <c:v>0.23939199999999999</c:v>
                </c:pt>
                <c:pt idx="36113">
                  <c:v>0.24251700000000001</c:v>
                </c:pt>
                <c:pt idx="36114">
                  <c:v>0.23136499999999999</c:v>
                </c:pt>
                <c:pt idx="36115">
                  <c:v>0.24723400000000001</c:v>
                </c:pt>
                <c:pt idx="36116">
                  <c:v>0.23811499999999999</c:v>
                </c:pt>
                <c:pt idx="36117">
                  <c:v>0.240372</c:v>
                </c:pt>
                <c:pt idx="36118">
                  <c:v>0.24100099999999999</c:v>
                </c:pt>
                <c:pt idx="36119">
                  <c:v>0.24002999999999999</c:v>
                </c:pt>
                <c:pt idx="36120">
                  <c:v>0.25109900000000002</c:v>
                </c:pt>
                <c:pt idx="36121">
                  <c:v>0.249777</c:v>
                </c:pt>
                <c:pt idx="36122">
                  <c:v>0.24054800000000001</c:v>
                </c:pt>
                <c:pt idx="36123">
                  <c:v>0.246836</c:v>
                </c:pt>
                <c:pt idx="36124">
                  <c:v>0.238374</c:v>
                </c:pt>
                <c:pt idx="36125">
                  <c:v>0.23622899999999999</c:v>
                </c:pt>
                <c:pt idx="36126">
                  <c:v>0.23304800000000001</c:v>
                </c:pt>
                <c:pt idx="36127">
                  <c:v>0.23480500000000001</c:v>
                </c:pt>
                <c:pt idx="36128">
                  <c:v>0.23627500000000001</c:v>
                </c:pt>
                <c:pt idx="36129">
                  <c:v>0.239873</c:v>
                </c:pt>
                <c:pt idx="36130">
                  <c:v>0.24202699999999999</c:v>
                </c:pt>
                <c:pt idx="36131">
                  <c:v>0.244533</c:v>
                </c:pt>
                <c:pt idx="36132">
                  <c:v>0.24091799999999999</c:v>
                </c:pt>
                <c:pt idx="36133">
                  <c:v>0.231679</c:v>
                </c:pt>
                <c:pt idx="36134">
                  <c:v>0.24272099999999999</c:v>
                </c:pt>
                <c:pt idx="36135">
                  <c:v>0.24218500000000001</c:v>
                </c:pt>
                <c:pt idx="36136">
                  <c:v>0.237459</c:v>
                </c:pt>
                <c:pt idx="36137">
                  <c:v>0.24285000000000001</c:v>
                </c:pt>
                <c:pt idx="36138">
                  <c:v>0.24076</c:v>
                </c:pt>
                <c:pt idx="36139">
                  <c:v>0.25096099999999999</c:v>
                </c:pt>
                <c:pt idx="36140">
                  <c:v>0.240289</c:v>
                </c:pt>
                <c:pt idx="36141">
                  <c:v>0.23132800000000001</c:v>
                </c:pt>
                <c:pt idx="36142">
                  <c:v>0.23573</c:v>
                </c:pt>
                <c:pt idx="36143">
                  <c:v>0.234324</c:v>
                </c:pt>
                <c:pt idx="36144">
                  <c:v>0.24116699999999999</c:v>
                </c:pt>
                <c:pt idx="36145">
                  <c:v>0.23555400000000001</c:v>
                </c:pt>
                <c:pt idx="36146">
                  <c:v>0.240538</c:v>
                </c:pt>
                <c:pt idx="36147">
                  <c:v>0.23478599999999999</c:v>
                </c:pt>
                <c:pt idx="36148">
                  <c:v>0.23577600000000001</c:v>
                </c:pt>
                <c:pt idx="36149">
                  <c:v>0.23891100000000001</c:v>
                </c:pt>
                <c:pt idx="36150">
                  <c:v>0.24890799999999999</c:v>
                </c:pt>
                <c:pt idx="36151">
                  <c:v>0.24717800000000001</c:v>
                </c:pt>
                <c:pt idx="36152">
                  <c:v>0.241204</c:v>
                </c:pt>
                <c:pt idx="36153">
                  <c:v>0.239706</c:v>
                </c:pt>
                <c:pt idx="36154">
                  <c:v>0.23344500000000001</c:v>
                </c:pt>
                <c:pt idx="36155">
                  <c:v>0.23636799999999999</c:v>
                </c:pt>
                <c:pt idx="36156">
                  <c:v>0.24359900000000001</c:v>
                </c:pt>
                <c:pt idx="36157">
                  <c:v>0.23102200000000001</c:v>
                </c:pt>
                <c:pt idx="36158">
                  <c:v>0.23670099999999999</c:v>
                </c:pt>
                <c:pt idx="36159">
                  <c:v>0.241898</c:v>
                </c:pt>
                <c:pt idx="36160">
                  <c:v>0.250693</c:v>
                </c:pt>
                <c:pt idx="36161">
                  <c:v>0.22994999999999999</c:v>
                </c:pt>
                <c:pt idx="36162">
                  <c:v>0.236654</c:v>
                </c:pt>
                <c:pt idx="36163">
                  <c:v>0.240538</c:v>
                </c:pt>
                <c:pt idx="36164">
                  <c:v>0.24363599999999999</c:v>
                </c:pt>
                <c:pt idx="36165">
                  <c:v>0.23928099999999999</c:v>
                </c:pt>
                <c:pt idx="36166">
                  <c:v>0.24237900000000001</c:v>
                </c:pt>
                <c:pt idx="36167">
                  <c:v>0.244839</c:v>
                </c:pt>
                <c:pt idx="36168">
                  <c:v>0.23955799999999999</c:v>
                </c:pt>
                <c:pt idx="36169">
                  <c:v>0.25023899999999999</c:v>
                </c:pt>
                <c:pt idx="36170">
                  <c:v>0.23822599999999999</c:v>
                </c:pt>
                <c:pt idx="36171">
                  <c:v>0.237376</c:v>
                </c:pt>
                <c:pt idx="36172">
                  <c:v>0.239789</c:v>
                </c:pt>
                <c:pt idx="36173">
                  <c:v>0.23999300000000001</c:v>
                </c:pt>
                <c:pt idx="36174">
                  <c:v>0.24305399999999999</c:v>
                </c:pt>
                <c:pt idx="36175">
                  <c:v>0.234509</c:v>
                </c:pt>
                <c:pt idx="36176">
                  <c:v>0.22927400000000001</c:v>
                </c:pt>
                <c:pt idx="36177">
                  <c:v>0.24452399999999999</c:v>
                </c:pt>
                <c:pt idx="36178">
                  <c:v>0.23760700000000001</c:v>
                </c:pt>
                <c:pt idx="36179">
                  <c:v>0.24821399999999999</c:v>
                </c:pt>
                <c:pt idx="36180">
                  <c:v>0.23214099999999999</c:v>
                </c:pt>
                <c:pt idx="36181">
                  <c:v>0.230458</c:v>
                </c:pt>
                <c:pt idx="36182">
                  <c:v>0.24027000000000001</c:v>
                </c:pt>
                <c:pt idx="36183">
                  <c:v>0.23438899999999999</c:v>
                </c:pt>
                <c:pt idx="36184">
                  <c:v>0.237736</c:v>
                </c:pt>
                <c:pt idx="36185">
                  <c:v>0.23531299999999999</c:v>
                </c:pt>
                <c:pt idx="36186">
                  <c:v>0.235739</c:v>
                </c:pt>
                <c:pt idx="36187">
                  <c:v>0.23308499999999999</c:v>
                </c:pt>
                <c:pt idx="36188">
                  <c:v>0.23202100000000001</c:v>
                </c:pt>
                <c:pt idx="36189">
                  <c:v>0.242924</c:v>
                </c:pt>
                <c:pt idx="36190">
                  <c:v>0.24951799999999999</c:v>
                </c:pt>
                <c:pt idx="36191">
                  <c:v>0.233769</c:v>
                </c:pt>
                <c:pt idx="36192">
                  <c:v>0.236765</c:v>
                </c:pt>
                <c:pt idx="36193">
                  <c:v>0.23202100000000001</c:v>
                </c:pt>
                <c:pt idx="36194">
                  <c:v>0.235794</c:v>
                </c:pt>
                <c:pt idx="36195">
                  <c:v>0.24312800000000001</c:v>
                </c:pt>
                <c:pt idx="36196">
                  <c:v>0.242397</c:v>
                </c:pt>
                <c:pt idx="36197">
                  <c:v>0.235905</c:v>
                </c:pt>
                <c:pt idx="36198">
                  <c:v>0.23711699999999999</c:v>
                </c:pt>
                <c:pt idx="36199">
                  <c:v>0.23286299999999999</c:v>
                </c:pt>
                <c:pt idx="36200">
                  <c:v>0.23963200000000001</c:v>
                </c:pt>
                <c:pt idx="36201">
                  <c:v>0.24021500000000001</c:v>
                </c:pt>
                <c:pt idx="36202">
                  <c:v>0.23179900000000001</c:v>
                </c:pt>
                <c:pt idx="36203">
                  <c:v>0.23744999999999999</c:v>
                </c:pt>
                <c:pt idx="36204">
                  <c:v>0.23636799999999999</c:v>
                </c:pt>
                <c:pt idx="36205">
                  <c:v>0.235766</c:v>
                </c:pt>
                <c:pt idx="36206">
                  <c:v>0.23513800000000001</c:v>
                </c:pt>
                <c:pt idx="36207">
                  <c:v>0.240067</c:v>
                </c:pt>
                <c:pt idx="36208">
                  <c:v>0.23991899999999999</c:v>
                </c:pt>
                <c:pt idx="36209">
                  <c:v>0.23558200000000001</c:v>
                </c:pt>
                <c:pt idx="36210">
                  <c:v>0.24584700000000001</c:v>
                </c:pt>
                <c:pt idx="36211">
                  <c:v>0.23338999999999999</c:v>
                </c:pt>
                <c:pt idx="36212">
                  <c:v>0.24151900000000001</c:v>
                </c:pt>
                <c:pt idx="36213">
                  <c:v>0.241066</c:v>
                </c:pt>
                <c:pt idx="36214">
                  <c:v>0.230375</c:v>
                </c:pt>
                <c:pt idx="36215">
                  <c:v>0.241482</c:v>
                </c:pt>
                <c:pt idx="36216">
                  <c:v>0.236238</c:v>
                </c:pt>
                <c:pt idx="36217">
                  <c:v>0.232548</c:v>
                </c:pt>
                <c:pt idx="36218">
                  <c:v>0.23314000000000001</c:v>
                </c:pt>
                <c:pt idx="36219">
                  <c:v>0.24457999999999999</c:v>
                </c:pt>
                <c:pt idx="36220">
                  <c:v>0.230347</c:v>
                </c:pt>
                <c:pt idx="36221">
                  <c:v>0.23161399999999999</c:v>
                </c:pt>
                <c:pt idx="36222">
                  <c:v>0.227795</c:v>
                </c:pt>
                <c:pt idx="36223">
                  <c:v>0.233408</c:v>
                </c:pt>
                <c:pt idx="36224">
                  <c:v>0.236127</c:v>
                </c:pt>
                <c:pt idx="36225">
                  <c:v>0.22580700000000001</c:v>
                </c:pt>
                <c:pt idx="36226">
                  <c:v>0.23033799999999999</c:v>
                </c:pt>
                <c:pt idx="36227">
                  <c:v>0.24601300000000001</c:v>
                </c:pt>
                <c:pt idx="36228">
                  <c:v>0.23670099999999999</c:v>
                </c:pt>
                <c:pt idx="36229">
                  <c:v>0.24030699999999999</c:v>
                </c:pt>
                <c:pt idx="36230">
                  <c:v>0.231818</c:v>
                </c:pt>
                <c:pt idx="36231">
                  <c:v>0.23558200000000001</c:v>
                </c:pt>
                <c:pt idx="36232">
                  <c:v>0.24191599999999999</c:v>
                </c:pt>
                <c:pt idx="36233">
                  <c:v>0.24013100000000001</c:v>
                </c:pt>
                <c:pt idx="36234">
                  <c:v>0.24496799999999999</c:v>
                </c:pt>
                <c:pt idx="36235">
                  <c:v>0.23983599999999999</c:v>
                </c:pt>
                <c:pt idx="36236">
                  <c:v>0.23758799999999999</c:v>
                </c:pt>
                <c:pt idx="36237">
                  <c:v>0.23423099999999999</c:v>
                </c:pt>
                <c:pt idx="36238">
                  <c:v>0.23803199999999999</c:v>
                </c:pt>
                <c:pt idx="36239">
                  <c:v>0.23727400000000001</c:v>
                </c:pt>
                <c:pt idx="36240">
                  <c:v>0.23821700000000001</c:v>
                </c:pt>
                <c:pt idx="36241">
                  <c:v>0.25261600000000001</c:v>
                </c:pt>
                <c:pt idx="36242">
                  <c:v>0.235739</c:v>
                </c:pt>
                <c:pt idx="36243">
                  <c:v>0.23645099999999999</c:v>
                </c:pt>
                <c:pt idx="36244">
                  <c:v>0.24201800000000001</c:v>
                </c:pt>
                <c:pt idx="36245">
                  <c:v>0.236349</c:v>
                </c:pt>
                <c:pt idx="36246">
                  <c:v>0.237764</c:v>
                </c:pt>
                <c:pt idx="36247">
                  <c:v>0.23608999999999999</c:v>
                </c:pt>
                <c:pt idx="36248">
                  <c:v>0.24054800000000001</c:v>
                </c:pt>
                <c:pt idx="36249">
                  <c:v>0.231318</c:v>
                </c:pt>
                <c:pt idx="36250">
                  <c:v>0.23008799999999999</c:v>
                </c:pt>
                <c:pt idx="36251">
                  <c:v>0.23105000000000001</c:v>
                </c:pt>
                <c:pt idx="36252">
                  <c:v>0.23581299999999999</c:v>
                </c:pt>
                <c:pt idx="36253">
                  <c:v>0.243424</c:v>
                </c:pt>
                <c:pt idx="36254">
                  <c:v>0.23127200000000001</c:v>
                </c:pt>
                <c:pt idx="36255">
                  <c:v>0.23880000000000001</c:v>
                </c:pt>
                <c:pt idx="36256">
                  <c:v>0.23047699999999999</c:v>
                </c:pt>
                <c:pt idx="36257">
                  <c:v>0.23053199999999999</c:v>
                </c:pt>
                <c:pt idx="36258">
                  <c:v>0.23589599999999999</c:v>
                </c:pt>
                <c:pt idx="36259">
                  <c:v>0.23458300000000001</c:v>
                </c:pt>
                <c:pt idx="36260">
                  <c:v>0.24014099999999999</c:v>
                </c:pt>
                <c:pt idx="36261">
                  <c:v>0.23861499999999999</c:v>
                </c:pt>
                <c:pt idx="36262">
                  <c:v>0.234296</c:v>
                </c:pt>
                <c:pt idx="36263">
                  <c:v>0.22406799999999999</c:v>
                </c:pt>
                <c:pt idx="36264">
                  <c:v>0.23536000000000001</c:v>
                </c:pt>
                <c:pt idx="36265">
                  <c:v>0.22572300000000001</c:v>
                </c:pt>
                <c:pt idx="36266">
                  <c:v>0.23730200000000001</c:v>
                </c:pt>
                <c:pt idx="36267">
                  <c:v>0.24279500000000001</c:v>
                </c:pt>
                <c:pt idx="36268">
                  <c:v>0.231457</c:v>
                </c:pt>
                <c:pt idx="36269">
                  <c:v>0.22612099999999999</c:v>
                </c:pt>
                <c:pt idx="36270">
                  <c:v>0.23347300000000001</c:v>
                </c:pt>
                <c:pt idx="36271">
                  <c:v>0.240594</c:v>
                </c:pt>
                <c:pt idx="36272">
                  <c:v>0.22661100000000001</c:v>
                </c:pt>
                <c:pt idx="36273">
                  <c:v>0.23694999999999999</c:v>
                </c:pt>
                <c:pt idx="36274">
                  <c:v>0.23522999999999999</c:v>
                </c:pt>
                <c:pt idx="36275">
                  <c:v>0.23434199999999999</c:v>
                </c:pt>
                <c:pt idx="36276">
                  <c:v>0.233353</c:v>
                </c:pt>
                <c:pt idx="36277">
                  <c:v>0.22661999999999999</c:v>
                </c:pt>
                <c:pt idx="36278">
                  <c:v>0.24238799999999999</c:v>
                </c:pt>
                <c:pt idx="36279">
                  <c:v>0.22423399999999999</c:v>
                </c:pt>
                <c:pt idx="36280">
                  <c:v>0.233131</c:v>
                </c:pt>
                <c:pt idx="36281">
                  <c:v>0.22880300000000001</c:v>
                </c:pt>
                <c:pt idx="36282">
                  <c:v>0.239706</c:v>
                </c:pt>
                <c:pt idx="36283">
                  <c:v>0.239373</c:v>
                </c:pt>
                <c:pt idx="36284">
                  <c:v>0.23868</c:v>
                </c:pt>
                <c:pt idx="36285">
                  <c:v>0.23844799999999999</c:v>
                </c:pt>
                <c:pt idx="36286">
                  <c:v>0.233686</c:v>
                </c:pt>
                <c:pt idx="36287">
                  <c:v>0.223078</c:v>
                </c:pt>
                <c:pt idx="36288">
                  <c:v>0.24015</c:v>
                </c:pt>
                <c:pt idx="36289">
                  <c:v>0.23752400000000001</c:v>
                </c:pt>
                <c:pt idx="36290">
                  <c:v>0.22836799999999999</c:v>
                </c:pt>
                <c:pt idx="36291">
                  <c:v>0.236516</c:v>
                </c:pt>
                <c:pt idx="36292">
                  <c:v>0.232909</c:v>
                </c:pt>
                <c:pt idx="36293">
                  <c:v>0.23083699999999999</c:v>
                </c:pt>
                <c:pt idx="36294">
                  <c:v>0.23533200000000001</c:v>
                </c:pt>
                <c:pt idx="36295">
                  <c:v>0.23097599999999999</c:v>
                </c:pt>
                <c:pt idx="36296">
                  <c:v>0.227129</c:v>
                </c:pt>
                <c:pt idx="36297">
                  <c:v>0.22722100000000001</c:v>
                </c:pt>
                <c:pt idx="36298">
                  <c:v>0.24835299999999999</c:v>
                </c:pt>
                <c:pt idx="36299">
                  <c:v>0.23585900000000001</c:v>
                </c:pt>
                <c:pt idx="36300">
                  <c:v>0.231993</c:v>
                </c:pt>
                <c:pt idx="36301">
                  <c:v>0.23116100000000001</c:v>
                </c:pt>
                <c:pt idx="36302">
                  <c:v>0.22975499999999999</c:v>
                </c:pt>
                <c:pt idx="36303">
                  <c:v>0.231485</c:v>
                </c:pt>
                <c:pt idx="36304">
                  <c:v>0.232511</c:v>
                </c:pt>
                <c:pt idx="36305">
                  <c:v>0.23499900000000001</c:v>
                </c:pt>
                <c:pt idx="36306">
                  <c:v>0.233344</c:v>
                </c:pt>
                <c:pt idx="36307">
                  <c:v>0.23499900000000001</c:v>
                </c:pt>
                <c:pt idx="36308">
                  <c:v>0.234065</c:v>
                </c:pt>
                <c:pt idx="36309">
                  <c:v>0.23214099999999999</c:v>
                </c:pt>
                <c:pt idx="36310">
                  <c:v>0.22833100000000001</c:v>
                </c:pt>
                <c:pt idx="36311">
                  <c:v>0.23282600000000001</c:v>
                </c:pt>
                <c:pt idx="36312">
                  <c:v>0.230236</c:v>
                </c:pt>
                <c:pt idx="36313">
                  <c:v>0.232243</c:v>
                </c:pt>
                <c:pt idx="36314">
                  <c:v>0.233131</c:v>
                </c:pt>
                <c:pt idx="36315">
                  <c:v>0.23411100000000001</c:v>
                </c:pt>
                <c:pt idx="36316">
                  <c:v>0.238846</c:v>
                </c:pt>
                <c:pt idx="36317">
                  <c:v>0.23019899999999999</c:v>
                </c:pt>
                <c:pt idx="36318">
                  <c:v>0.242869</c:v>
                </c:pt>
                <c:pt idx="36319">
                  <c:v>0.23427799999999999</c:v>
                </c:pt>
                <c:pt idx="36320">
                  <c:v>0.24609600000000001</c:v>
                </c:pt>
                <c:pt idx="36321">
                  <c:v>0.23733899999999999</c:v>
                </c:pt>
                <c:pt idx="36322">
                  <c:v>0.23466600000000001</c:v>
                </c:pt>
                <c:pt idx="36323">
                  <c:v>0.23880000000000001</c:v>
                </c:pt>
                <c:pt idx="36324">
                  <c:v>0.234287</c:v>
                </c:pt>
                <c:pt idx="36325">
                  <c:v>0.236765</c:v>
                </c:pt>
                <c:pt idx="36326">
                  <c:v>0.22536300000000001</c:v>
                </c:pt>
                <c:pt idx="36327">
                  <c:v>0.236932</c:v>
                </c:pt>
                <c:pt idx="36328">
                  <c:v>0.23325100000000001</c:v>
                </c:pt>
                <c:pt idx="36329">
                  <c:v>0.235619</c:v>
                </c:pt>
                <c:pt idx="36330">
                  <c:v>0.23732</c:v>
                </c:pt>
                <c:pt idx="36331">
                  <c:v>0.234574</c:v>
                </c:pt>
                <c:pt idx="36332">
                  <c:v>0.23218800000000001</c:v>
                </c:pt>
                <c:pt idx="36333">
                  <c:v>0.232234</c:v>
                </c:pt>
                <c:pt idx="36334">
                  <c:v>0.23868</c:v>
                </c:pt>
                <c:pt idx="36335">
                  <c:v>0.23238200000000001</c:v>
                </c:pt>
                <c:pt idx="36336">
                  <c:v>0.235683</c:v>
                </c:pt>
                <c:pt idx="36337">
                  <c:v>0.24602199999999999</c:v>
                </c:pt>
                <c:pt idx="36338">
                  <c:v>0.23277900000000001</c:v>
                </c:pt>
                <c:pt idx="36339">
                  <c:v>0.23155899999999999</c:v>
                </c:pt>
                <c:pt idx="36340">
                  <c:v>0.239013</c:v>
                </c:pt>
                <c:pt idx="36341">
                  <c:v>0.22497400000000001</c:v>
                </c:pt>
                <c:pt idx="36342">
                  <c:v>0.23158599999999999</c:v>
                </c:pt>
                <c:pt idx="36343">
                  <c:v>0.231873</c:v>
                </c:pt>
                <c:pt idx="36344">
                  <c:v>0.230098</c:v>
                </c:pt>
                <c:pt idx="36345">
                  <c:v>0.22639799999999999</c:v>
                </c:pt>
                <c:pt idx="36346">
                  <c:v>0.22944100000000001</c:v>
                </c:pt>
                <c:pt idx="36347">
                  <c:v>0.231707</c:v>
                </c:pt>
                <c:pt idx="36348">
                  <c:v>0.234204</c:v>
                </c:pt>
                <c:pt idx="36349">
                  <c:v>0.238957</c:v>
                </c:pt>
                <c:pt idx="36350">
                  <c:v>0.23999300000000001</c:v>
                </c:pt>
                <c:pt idx="36351">
                  <c:v>0.23351</c:v>
                </c:pt>
                <c:pt idx="36352">
                  <c:v>0.243008</c:v>
                </c:pt>
                <c:pt idx="36353">
                  <c:v>0.22969100000000001</c:v>
                </c:pt>
                <c:pt idx="36354">
                  <c:v>0.23683000000000001</c:v>
                </c:pt>
                <c:pt idx="36355">
                  <c:v>0.238985</c:v>
                </c:pt>
                <c:pt idx="36356">
                  <c:v>0.238485</c:v>
                </c:pt>
                <c:pt idx="36357">
                  <c:v>0.23627500000000001</c:v>
                </c:pt>
                <c:pt idx="36358">
                  <c:v>0.230181</c:v>
                </c:pt>
                <c:pt idx="36359">
                  <c:v>0.23583999999999999</c:v>
                </c:pt>
                <c:pt idx="36360">
                  <c:v>0.22908999999999999</c:v>
                </c:pt>
                <c:pt idx="36361">
                  <c:v>0.22569600000000001</c:v>
                </c:pt>
                <c:pt idx="36362">
                  <c:v>0.231207</c:v>
                </c:pt>
                <c:pt idx="36363">
                  <c:v>0.222773</c:v>
                </c:pt>
                <c:pt idx="36364">
                  <c:v>0.23249300000000001</c:v>
                </c:pt>
                <c:pt idx="36365">
                  <c:v>0.232983</c:v>
                </c:pt>
                <c:pt idx="36366">
                  <c:v>0.23825399999999999</c:v>
                </c:pt>
                <c:pt idx="36367">
                  <c:v>0.237986</c:v>
                </c:pt>
                <c:pt idx="36368">
                  <c:v>0.24182400000000001</c:v>
                </c:pt>
                <c:pt idx="36369">
                  <c:v>0.236155</c:v>
                </c:pt>
                <c:pt idx="36370">
                  <c:v>0.23475799999999999</c:v>
                </c:pt>
                <c:pt idx="36371">
                  <c:v>0.233066</c:v>
                </c:pt>
                <c:pt idx="36372">
                  <c:v>0.244173</c:v>
                </c:pt>
                <c:pt idx="36373">
                  <c:v>0.23839299999999999</c:v>
                </c:pt>
                <c:pt idx="36374">
                  <c:v>0.24024200000000001</c:v>
                </c:pt>
                <c:pt idx="36375">
                  <c:v>0.23641400000000001</c:v>
                </c:pt>
                <c:pt idx="36376">
                  <c:v>0.232104</c:v>
                </c:pt>
                <c:pt idx="36377">
                  <c:v>0.22411400000000001</c:v>
                </c:pt>
                <c:pt idx="36378">
                  <c:v>0.23030100000000001</c:v>
                </c:pt>
                <c:pt idx="36379">
                  <c:v>0.23755100000000001</c:v>
                </c:pt>
                <c:pt idx="36380">
                  <c:v>0.226685</c:v>
                </c:pt>
                <c:pt idx="36381">
                  <c:v>0.233325</c:v>
                </c:pt>
                <c:pt idx="36382">
                  <c:v>0.21935199999999999</c:v>
                </c:pt>
                <c:pt idx="36383">
                  <c:v>0.240289</c:v>
                </c:pt>
                <c:pt idx="36384">
                  <c:v>0.22982900000000001</c:v>
                </c:pt>
                <c:pt idx="36385">
                  <c:v>0.23043</c:v>
                </c:pt>
                <c:pt idx="36386">
                  <c:v>0.22577900000000001</c:v>
                </c:pt>
                <c:pt idx="36387">
                  <c:v>0.23509099999999999</c:v>
                </c:pt>
                <c:pt idx="36388">
                  <c:v>0.229293</c:v>
                </c:pt>
                <c:pt idx="36389">
                  <c:v>0.22774900000000001</c:v>
                </c:pt>
                <c:pt idx="36390">
                  <c:v>0.231901</c:v>
                </c:pt>
                <c:pt idx="36391">
                  <c:v>0.23122599999999999</c:v>
                </c:pt>
                <c:pt idx="36392">
                  <c:v>0.237292</c:v>
                </c:pt>
                <c:pt idx="36393">
                  <c:v>0.23349200000000001</c:v>
                </c:pt>
                <c:pt idx="36394">
                  <c:v>0.22297700000000001</c:v>
                </c:pt>
                <c:pt idx="36395">
                  <c:v>0.233242</c:v>
                </c:pt>
                <c:pt idx="36396">
                  <c:v>0.235656</c:v>
                </c:pt>
                <c:pt idx="36397">
                  <c:v>0.231207</c:v>
                </c:pt>
                <c:pt idx="36398">
                  <c:v>0.23121700000000001</c:v>
                </c:pt>
                <c:pt idx="36399">
                  <c:v>0.241648</c:v>
                </c:pt>
                <c:pt idx="36400">
                  <c:v>0.22006400000000001</c:v>
                </c:pt>
                <c:pt idx="36401">
                  <c:v>0.24036299999999999</c:v>
                </c:pt>
                <c:pt idx="36402">
                  <c:v>0.214367</c:v>
                </c:pt>
                <c:pt idx="36403">
                  <c:v>0.22978299999999999</c:v>
                </c:pt>
                <c:pt idx="36404">
                  <c:v>0.231429</c:v>
                </c:pt>
                <c:pt idx="36405">
                  <c:v>0.234287</c:v>
                </c:pt>
                <c:pt idx="36406">
                  <c:v>0.22872899999999999</c:v>
                </c:pt>
                <c:pt idx="36407">
                  <c:v>0.234629</c:v>
                </c:pt>
                <c:pt idx="36408">
                  <c:v>0.23080999999999999</c:v>
                </c:pt>
                <c:pt idx="36409">
                  <c:v>0.22663900000000001</c:v>
                </c:pt>
                <c:pt idx="36410">
                  <c:v>0.23871700000000001</c:v>
                </c:pt>
                <c:pt idx="36411">
                  <c:v>0.246087</c:v>
                </c:pt>
                <c:pt idx="36412">
                  <c:v>0.229459</c:v>
                </c:pt>
                <c:pt idx="36413">
                  <c:v>0.23216000000000001</c:v>
                </c:pt>
                <c:pt idx="36414">
                  <c:v>0.21770500000000001</c:v>
                </c:pt>
                <c:pt idx="36415">
                  <c:v>0.22656499999999999</c:v>
                </c:pt>
                <c:pt idx="36416">
                  <c:v>0.22966300000000001</c:v>
                </c:pt>
                <c:pt idx="36417">
                  <c:v>0.224244</c:v>
                </c:pt>
                <c:pt idx="36418">
                  <c:v>0.22881199999999999</c:v>
                </c:pt>
                <c:pt idx="36419">
                  <c:v>0.22883999999999999</c:v>
                </c:pt>
                <c:pt idx="36420">
                  <c:v>0.232456</c:v>
                </c:pt>
                <c:pt idx="36421">
                  <c:v>0.21649399999999999</c:v>
                </c:pt>
                <c:pt idx="36422">
                  <c:v>0.23094799999999999</c:v>
                </c:pt>
                <c:pt idx="36423">
                  <c:v>0.23599800000000001</c:v>
                </c:pt>
                <c:pt idx="36424">
                  <c:v>0.23344500000000001</c:v>
                </c:pt>
                <c:pt idx="36425">
                  <c:v>0.233205</c:v>
                </c:pt>
                <c:pt idx="36426">
                  <c:v>0.22057199999999999</c:v>
                </c:pt>
                <c:pt idx="36427">
                  <c:v>0.23316799999999999</c:v>
                </c:pt>
                <c:pt idx="36428">
                  <c:v>0.23216000000000001</c:v>
                </c:pt>
                <c:pt idx="36429">
                  <c:v>0.22881199999999999</c:v>
                </c:pt>
                <c:pt idx="36430">
                  <c:v>0.23564599999999999</c:v>
                </c:pt>
                <c:pt idx="36431">
                  <c:v>0.23455500000000001</c:v>
                </c:pt>
                <c:pt idx="36432">
                  <c:v>0.224909</c:v>
                </c:pt>
                <c:pt idx="36433">
                  <c:v>0.226935</c:v>
                </c:pt>
                <c:pt idx="36434">
                  <c:v>0.22703599999999999</c:v>
                </c:pt>
                <c:pt idx="36435">
                  <c:v>0.22985700000000001</c:v>
                </c:pt>
                <c:pt idx="36436">
                  <c:v>0.23171600000000001</c:v>
                </c:pt>
                <c:pt idx="36437">
                  <c:v>0.22409599999999999</c:v>
                </c:pt>
                <c:pt idx="36438">
                  <c:v>0.227157</c:v>
                </c:pt>
                <c:pt idx="36439">
                  <c:v>0.228128</c:v>
                </c:pt>
                <c:pt idx="36440">
                  <c:v>0.23222499999999999</c:v>
                </c:pt>
                <c:pt idx="36441">
                  <c:v>0.22115499999999999</c:v>
                </c:pt>
                <c:pt idx="36442">
                  <c:v>0.23766200000000001</c:v>
                </c:pt>
                <c:pt idx="36443">
                  <c:v>0.22486300000000001</c:v>
                </c:pt>
                <c:pt idx="36444">
                  <c:v>0.223938</c:v>
                </c:pt>
                <c:pt idx="36445">
                  <c:v>0.229515</c:v>
                </c:pt>
                <c:pt idx="36446">
                  <c:v>0.232631</c:v>
                </c:pt>
                <c:pt idx="36447">
                  <c:v>0.226824</c:v>
                </c:pt>
                <c:pt idx="36448">
                  <c:v>0.22930200000000001</c:v>
                </c:pt>
                <c:pt idx="36449">
                  <c:v>0.22985700000000001</c:v>
                </c:pt>
                <c:pt idx="36450">
                  <c:v>0.22547400000000001</c:v>
                </c:pt>
                <c:pt idx="36451">
                  <c:v>0.237847</c:v>
                </c:pt>
                <c:pt idx="36452">
                  <c:v>0.23233599999999999</c:v>
                </c:pt>
                <c:pt idx="36453">
                  <c:v>0.232678</c:v>
                </c:pt>
                <c:pt idx="36454">
                  <c:v>0.24007600000000001</c:v>
                </c:pt>
                <c:pt idx="36455">
                  <c:v>0.23361199999999999</c:v>
                </c:pt>
                <c:pt idx="36456">
                  <c:v>0.23250199999999999</c:v>
                </c:pt>
                <c:pt idx="36457">
                  <c:v>0.22774900000000001</c:v>
                </c:pt>
                <c:pt idx="36458">
                  <c:v>0.23017199999999999</c:v>
                </c:pt>
                <c:pt idx="36459">
                  <c:v>0.220443</c:v>
                </c:pt>
                <c:pt idx="36460">
                  <c:v>0.22833100000000001</c:v>
                </c:pt>
                <c:pt idx="36461">
                  <c:v>0.23147499999999999</c:v>
                </c:pt>
                <c:pt idx="36462">
                  <c:v>0.220581</c:v>
                </c:pt>
                <c:pt idx="36463">
                  <c:v>0.222218</c:v>
                </c:pt>
                <c:pt idx="36464">
                  <c:v>0.22564899999999999</c:v>
                </c:pt>
                <c:pt idx="36465">
                  <c:v>0.23719999999999999</c:v>
                </c:pt>
                <c:pt idx="36466">
                  <c:v>0.23326</c:v>
                </c:pt>
                <c:pt idx="36467">
                  <c:v>0.23196600000000001</c:v>
                </c:pt>
                <c:pt idx="36468">
                  <c:v>0.23361199999999999</c:v>
                </c:pt>
                <c:pt idx="36469">
                  <c:v>0.222662</c:v>
                </c:pt>
                <c:pt idx="36470">
                  <c:v>0.21946199999999999</c:v>
                </c:pt>
                <c:pt idx="36471">
                  <c:v>0.22466</c:v>
                </c:pt>
                <c:pt idx="36472">
                  <c:v>0.22952400000000001</c:v>
                </c:pt>
                <c:pt idx="36473">
                  <c:v>0.21473700000000001</c:v>
                </c:pt>
                <c:pt idx="36474">
                  <c:v>0.22678699999999999</c:v>
                </c:pt>
                <c:pt idx="36475">
                  <c:v>0.22921</c:v>
                </c:pt>
                <c:pt idx="36476">
                  <c:v>0.225742</c:v>
                </c:pt>
                <c:pt idx="36477">
                  <c:v>0.23509099999999999</c:v>
                </c:pt>
                <c:pt idx="36478">
                  <c:v>0.22584399999999999</c:v>
                </c:pt>
                <c:pt idx="36479">
                  <c:v>0.228572</c:v>
                </c:pt>
                <c:pt idx="36480">
                  <c:v>0.22841400000000001</c:v>
                </c:pt>
                <c:pt idx="36481">
                  <c:v>0.23775499999999999</c:v>
                </c:pt>
                <c:pt idx="36482">
                  <c:v>0.22502</c:v>
                </c:pt>
                <c:pt idx="36483">
                  <c:v>0.22957</c:v>
                </c:pt>
                <c:pt idx="36484">
                  <c:v>0.21874099999999999</c:v>
                </c:pt>
                <c:pt idx="36485">
                  <c:v>0.22810900000000001</c:v>
                </c:pt>
                <c:pt idx="36486">
                  <c:v>0.22711000000000001</c:v>
                </c:pt>
                <c:pt idx="36487">
                  <c:v>0.227684</c:v>
                </c:pt>
                <c:pt idx="36488">
                  <c:v>0.23044000000000001</c:v>
                </c:pt>
                <c:pt idx="36489">
                  <c:v>0.23456399999999999</c:v>
                </c:pt>
                <c:pt idx="36490">
                  <c:v>0.22451199999999999</c:v>
                </c:pt>
                <c:pt idx="36491">
                  <c:v>0.22835</c:v>
                </c:pt>
                <c:pt idx="36492">
                  <c:v>0.22869200000000001</c:v>
                </c:pt>
                <c:pt idx="36493">
                  <c:v>0.22863600000000001</c:v>
                </c:pt>
                <c:pt idx="36494">
                  <c:v>0.22292999999999999</c:v>
                </c:pt>
                <c:pt idx="36495">
                  <c:v>0.225964</c:v>
                </c:pt>
                <c:pt idx="36496">
                  <c:v>0.23621</c:v>
                </c:pt>
                <c:pt idx="36497">
                  <c:v>0.22642599999999999</c:v>
                </c:pt>
                <c:pt idx="36498">
                  <c:v>0.242591</c:v>
                </c:pt>
                <c:pt idx="36499">
                  <c:v>0.22723099999999999</c:v>
                </c:pt>
                <c:pt idx="36500">
                  <c:v>0.227129</c:v>
                </c:pt>
                <c:pt idx="36501">
                  <c:v>0.228544</c:v>
                </c:pt>
                <c:pt idx="36502">
                  <c:v>0.22522400000000001</c:v>
                </c:pt>
                <c:pt idx="36503">
                  <c:v>0.23260400000000001</c:v>
                </c:pt>
                <c:pt idx="36504">
                  <c:v>0.220054</c:v>
                </c:pt>
                <c:pt idx="36505">
                  <c:v>0.22001699999999999</c:v>
                </c:pt>
                <c:pt idx="36506">
                  <c:v>0.22719400000000001</c:v>
                </c:pt>
                <c:pt idx="36507">
                  <c:v>0.22456699999999999</c:v>
                </c:pt>
                <c:pt idx="36508">
                  <c:v>0.22394800000000001</c:v>
                </c:pt>
                <c:pt idx="36509">
                  <c:v>0.220665</c:v>
                </c:pt>
                <c:pt idx="36510">
                  <c:v>0.23825399999999999</c:v>
                </c:pt>
                <c:pt idx="36511">
                  <c:v>0.23185500000000001</c:v>
                </c:pt>
                <c:pt idx="36512">
                  <c:v>0.221913</c:v>
                </c:pt>
                <c:pt idx="36513">
                  <c:v>0.22677800000000001</c:v>
                </c:pt>
                <c:pt idx="36514">
                  <c:v>0.22547400000000001</c:v>
                </c:pt>
                <c:pt idx="36515">
                  <c:v>0.22226499999999999</c:v>
                </c:pt>
                <c:pt idx="36516">
                  <c:v>0.22472500000000001</c:v>
                </c:pt>
                <c:pt idx="36517">
                  <c:v>0.22597300000000001</c:v>
                </c:pt>
                <c:pt idx="36518">
                  <c:v>0.22982</c:v>
                </c:pt>
                <c:pt idx="36519">
                  <c:v>0.22700899999999999</c:v>
                </c:pt>
                <c:pt idx="36520">
                  <c:v>0.21859300000000001</c:v>
                </c:pt>
                <c:pt idx="36521">
                  <c:v>0.219777</c:v>
                </c:pt>
                <c:pt idx="36522">
                  <c:v>0.22908999999999999</c:v>
                </c:pt>
                <c:pt idx="36523">
                  <c:v>0.230985</c:v>
                </c:pt>
                <c:pt idx="36524">
                  <c:v>0.225659</c:v>
                </c:pt>
                <c:pt idx="36525">
                  <c:v>0.22447500000000001</c:v>
                </c:pt>
                <c:pt idx="36526">
                  <c:v>0.224799</c:v>
                </c:pt>
                <c:pt idx="36527">
                  <c:v>0.22498299999999999</c:v>
                </c:pt>
                <c:pt idx="36528">
                  <c:v>0.21688199999999999</c:v>
                </c:pt>
                <c:pt idx="36529">
                  <c:v>0.226574</c:v>
                </c:pt>
                <c:pt idx="36530">
                  <c:v>0.228988</c:v>
                </c:pt>
                <c:pt idx="36531">
                  <c:v>0.218362</c:v>
                </c:pt>
                <c:pt idx="36532">
                  <c:v>0.23622899999999999</c:v>
                </c:pt>
                <c:pt idx="36533">
                  <c:v>0.222052</c:v>
                </c:pt>
                <c:pt idx="36534">
                  <c:v>0.232992</c:v>
                </c:pt>
                <c:pt idx="36535">
                  <c:v>0.230458</c:v>
                </c:pt>
                <c:pt idx="36536">
                  <c:v>0.223855</c:v>
                </c:pt>
                <c:pt idx="36537">
                  <c:v>0.22814599999999999</c:v>
                </c:pt>
                <c:pt idx="36538">
                  <c:v>0.219</c:v>
                </c:pt>
                <c:pt idx="36539">
                  <c:v>0.22134899999999999</c:v>
                </c:pt>
                <c:pt idx="36540">
                  <c:v>0.22595399999999999</c:v>
                </c:pt>
                <c:pt idx="36541">
                  <c:v>0.21702099999999999</c:v>
                </c:pt>
                <c:pt idx="36542">
                  <c:v>0.234574</c:v>
                </c:pt>
                <c:pt idx="36543">
                  <c:v>0.229071</c:v>
                </c:pt>
                <c:pt idx="36544">
                  <c:v>0.23172499999999999</c:v>
                </c:pt>
                <c:pt idx="36545">
                  <c:v>0.224355</c:v>
                </c:pt>
                <c:pt idx="36546">
                  <c:v>0.22331000000000001</c:v>
                </c:pt>
                <c:pt idx="36547">
                  <c:v>0.21904599999999999</c:v>
                </c:pt>
                <c:pt idx="36548">
                  <c:v>0.22145999999999999</c:v>
                </c:pt>
                <c:pt idx="36549">
                  <c:v>0.223439</c:v>
                </c:pt>
                <c:pt idx="36550">
                  <c:v>0.21642900000000001</c:v>
                </c:pt>
                <c:pt idx="36551">
                  <c:v>0.233233</c:v>
                </c:pt>
                <c:pt idx="36552">
                  <c:v>0.221774</c:v>
                </c:pt>
                <c:pt idx="36553">
                  <c:v>0.219305</c:v>
                </c:pt>
                <c:pt idx="36554">
                  <c:v>0.223273</c:v>
                </c:pt>
                <c:pt idx="36555">
                  <c:v>0.218473</c:v>
                </c:pt>
                <c:pt idx="36556">
                  <c:v>0.22577900000000001</c:v>
                </c:pt>
                <c:pt idx="36557">
                  <c:v>0.22736000000000001</c:v>
                </c:pt>
                <c:pt idx="36558">
                  <c:v>0.223078</c:v>
                </c:pt>
                <c:pt idx="36559">
                  <c:v>0.22117300000000001</c:v>
                </c:pt>
                <c:pt idx="36560">
                  <c:v>0.22165399999999999</c:v>
                </c:pt>
                <c:pt idx="36561">
                  <c:v>0.22552</c:v>
                </c:pt>
                <c:pt idx="36562">
                  <c:v>0.21801999999999999</c:v>
                </c:pt>
                <c:pt idx="36563">
                  <c:v>0.21920400000000001</c:v>
                </c:pt>
                <c:pt idx="36564">
                  <c:v>0.22680500000000001</c:v>
                </c:pt>
                <c:pt idx="36565">
                  <c:v>0.212536</c:v>
                </c:pt>
                <c:pt idx="36566">
                  <c:v>0.22072900000000001</c:v>
                </c:pt>
                <c:pt idx="36567">
                  <c:v>0.22845099999999999</c:v>
                </c:pt>
                <c:pt idx="36568">
                  <c:v>0.217946</c:v>
                </c:pt>
                <c:pt idx="36569">
                  <c:v>0.22478000000000001</c:v>
                </c:pt>
                <c:pt idx="36570">
                  <c:v>0.22145999999999999</c:v>
                </c:pt>
                <c:pt idx="36571">
                  <c:v>0.22509399999999999</c:v>
                </c:pt>
                <c:pt idx="36572">
                  <c:v>0.21692900000000001</c:v>
                </c:pt>
                <c:pt idx="36573">
                  <c:v>0.224438</c:v>
                </c:pt>
                <c:pt idx="36574">
                  <c:v>0.22650000000000001</c:v>
                </c:pt>
                <c:pt idx="36575">
                  <c:v>0.222856</c:v>
                </c:pt>
                <c:pt idx="36576">
                  <c:v>0.22680500000000001</c:v>
                </c:pt>
                <c:pt idx="36577">
                  <c:v>0.220443</c:v>
                </c:pt>
                <c:pt idx="36578">
                  <c:v>0.22212599999999999</c:v>
                </c:pt>
                <c:pt idx="36579">
                  <c:v>0.22786899999999999</c:v>
                </c:pt>
                <c:pt idx="36580">
                  <c:v>0.21083399999999999</c:v>
                </c:pt>
                <c:pt idx="36581">
                  <c:v>0.231235</c:v>
                </c:pt>
                <c:pt idx="36582">
                  <c:v>0.220276</c:v>
                </c:pt>
                <c:pt idx="36583">
                  <c:v>0.22372600000000001</c:v>
                </c:pt>
                <c:pt idx="36584">
                  <c:v>0.22527</c:v>
                </c:pt>
                <c:pt idx="36585">
                  <c:v>0.22795199999999999</c:v>
                </c:pt>
                <c:pt idx="36586">
                  <c:v>0.227878</c:v>
                </c:pt>
                <c:pt idx="36587">
                  <c:v>0.22745299999999999</c:v>
                </c:pt>
                <c:pt idx="36588">
                  <c:v>0.22723099999999999</c:v>
                </c:pt>
                <c:pt idx="36589">
                  <c:v>0.22289300000000001</c:v>
                </c:pt>
                <c:pt idx="36590">
                  <c:v>0.22090499999999999</c:v>
                </c:pt>
                <c:pt idx="36591">
                  <c:v>0.223827</c:v>
                </c:pt>
                <c:pt idx="36592">
                  <c:v>0.23513800000000001</c:v>
                </c:pt>
                <c:pt idx="36593">
                  <c:v>0.23375000000000001</c:v>
                </c:pt>
                <c:pt idx="36594">
                  <c:v>0.21982299999999999</c:v>
                </c:pt>
                <c:pt idx="36595">
                  <c:v>0.22416</c:v>
                </c:pt>
                <c:pt idx="36596">
                  <c:v>0.228266</c:v>
                </c:pt>
                <c:pt idx="36597">
                  <c:v>0.22173699999999999</c:v>
                </c:pt>
                <c:pt idx="36598">
                  <c:v>0.214422</c:v>
                </c:pt>
                <c:pt idx="36599">
                  <c:v>0.23475799999999999</c:v>
                </c:pt>
                <c:pt idx="36600">
                  <c:v>0.22548299999999999</c:v>
                </c:pt>
                <c:pt idx="36601">
                  <c:v>0.226435</c:v>
                </c:pt>
                <c:pt idx="36602">
                  <c:v>0.21937000000000001</c:v>
                </c:pt>
                <c:pt idx="36603">
                  <c:v>0.21565200000000001</c:v>
                </c:pt>
                <c:pt idx="36604">
                  <c:v>0.224466</c:v>
                </c:pt>
                <c:pt idx="36605">
                  <c:v>0.21814900000000001</c:v>
                </c:pt>
                <c:pt idx="36606">
                  <c:v>0.23462</c:v>
                </c:pt>
                <c:pt idx="36607">
                  <c:v>0.22487199999999999</c:v>
                </c:pt>
                <c:pt idx="36608">
                  <c:v>0.216753</c:v>
                </c:pt>
                <c:pt idx="36609">
                  <c:v>0.234648</c:v>
                </c:pt>
                <c:pt idx="36610">
                  <c:v>0.224188</c:v>
                </c:pt>
                <c:pt idx="36611">
                  <c:v>0.21699299999999999</c:v>
                </c:pt>
                <c:pt idx="36612">
                  <c:v>0.23000499999999999</c:v>
                </c:pt>
                <c:pt idx="36613">
                  <c:v>0.214644</c:v>
                </c:pt>
                <c:pt idx="36614">
                  <c:v>0.21795500000000001</c:v>
                </c:pt>
                <c:pt idx="36615">
                  <c:v>0.22376299999999999</c:v>
                </c:pt>
                <c:pt idx="36616">
                  <c:v>0.22580700000000001</c:v>
                </c:pt>
                <c:pt idx="36617">
                  <c:v>0.219444</c:v>
                </c:pt>
                <c:pt idx="36618">
                  <c:v>0.21498700000000001</c:v>
                </c:pt>
                <c:pt idx="36619">
                  <c:v>0.22581599999999999</c:v>
                </c:pt>
                <c:pt idx="36620">
                  <c:v>0.21531900000000001</c:v>
                </c:pt>
                <c:pt idx="36621">
                  <c:v>0.22464100000000001</c:v>
                </c:pt>
                <c:pt idx="36622">
                  <c:v>0.22866400000000001</c:v>
                </c:pt>
                <c:pt idx="36623">
                  <c:v>0.22697200000000001</c:v>
                </c:pt>
                <c:pt idx="36624">
                  <c:v>0.22981099999999999</c:v>
                </c:pt>
                <c:pt idx="36625">
                  <c:v>0.228572</c:v>
                </c:pt>
                <c:pt idx="36626">
                  <c:v>0.22201499999999999</c:v>
                </c:pt>
                <c:pt idx="36627">
                  <c:v>0.21344199999999999</c:v>
                </c:pt>
                <c:pt idx="36628">
                  <c:v>0.21831600000000001</c:v>
                </c:pt>
                <c:pt idx="36629">
                  <c:v>0.22231999999999999</c:v>
                </c:pt>
                <c:pt idx="36630">
                  <c:v>0.22175600000000001</c:v>
                </c:pt>
                <c:pt idx="36631">
                  <c:v>0.22081300000000001</c:v>
                </c:pt>
                <c:pt idx="36632">
                  <c:v>0.22014700000000001</c:v>
                </c:pt>
                <c:pt idx="36633">
                  <c:v>0.21728900000000001</c:v>
                </c:pt>
                <c:pt idx="36634">
                  <c:v>0.227767</c:v>
                </c:pt>
                <c:pt idx="36635">
                  <c:v>0.21953600000000001</c:v>
                </c:pt>
                <c:pt idx="36636">
                  <c:v>0.22231999999999999</c:v>
                </c:pt>
                <c:pt idx="36637">
                  <c:v>0.21998999999999999</c:v>
                </c:pt>
                <c:pt idx="36638">
                  <c:v>0.219805</c:v>
                </c:pt>
                <c:pt idx="36639">
                  <c:v>0.22023000000000001</c:v>
                </c:pt>
                <c:pt idx="36640">
                  <c:v>0.22236600000000001</c:v>
                </c:pt>
                <c:pt idx="36641">
                  <c:v>0.222302</c:v>
                </c:pt>
                <c:pt idx="36642">
                  <c:v>0.22505700000000001</c:v>
                </c:pt>
                <c:pt idx="36643">
                  <c:v>0.22300400000000001</c:v>
                </c:pt>
                <c:pt idx="36644">
                  <c:v>0.22652800000000001</c:v>
                </c:pt>
                <c:pt idx="36645">
                  <c:v>0.220165</c:v>
                </c:pt>
                <c:pt idx="36646">
                  <c:v>0.21840799999999999</c:v>
                </c:pt>
                <c:pt idx="36647">
                  <c:v>0.22239400000000001</c:v>
                </c:pt>
                <c:pt idx="36648">
                  <c:v>0.222662</c:v>
                </c:pt>
                <c:pt idx="36649">
                  <c:v>0.22564000000000001</c:v>
                </c:pt>
                <c:pt idx="36650">
                  <c:v>0.22745299999999999</c:v>
                </c:pt>
                <c:pt idx="36651">
                  <c:v>0.221691</c:v>
                </c:pt>
                <c:pt idx="36652">
                  <c:v>0.21174100000000001</c:v>
                </c:pt>
                <c:pt idx="36653">
                  <c:v>0.21537500000000001</c:v>
                </c:pt>
                <c:pt idx="36654">
                  <c:v>0.225464</c:v>
                </c:pt>
                <c:pt idx="36655">
                  <c:v>0.21687300000000001</c:v>
                </c:pt>
                <c:pt idx="36656">
                  <c:v>0.22756399999999999</c:v>
                </c:pt>
                <c:pt idx="36657">
                  <c:v>0.21967500000000001</c:v>
                </c:pt>
                <c:pt idx="36658">
                  <c:v>0.22317100000000001</c:v>
                </c:pt>
                <c:pt idx="36659">
                  <c:v>0.21929599999999999</c:v>
                </c:pt>
                <c:pt idx="36660">
                  <c:v>0.220054</c:v>
                </c:pt>
                <c:pt idx="36661">
                  <c:v>0.222607</c:v>
                </c:pt>
                <c:pt idx="36662">
                  <c:v>0.21961</c:v>
                </c:pt>
                <c:pt idx="36663">
                  <c:v>0.21581</c:v>
                </c:pt>
                <c:pt idx="36664">
                  <c:v>0.21273</c:v>
                </c:pt>
                <c:pt idx="36665">
                  <c:v>0.22104399999999999</c:v>
                </c:pt>
                <c:pt idx="36666">
                  <c:v>0.22695299999999999</c:v>
                </c:pt>
                <c:pt idx="36667">
                  <c:v>0.21507000000000001</c:v>
                </c:pt>
                <c:pt idx="36668">
                  <c:v>0.219278</c:v>
                </c:pt>
                <c:pt idx="36669">
                  <c:v>0.21451500000000001</c:v>
                </c:pt>
                <c:pt idx="36670">
                  <c:v>0.22068299999999999</c:v>
                </c:pt>
                <c:pt idx="36671">
                  <c:v>0.226935</c:v>
                </c:pt>
                <c:pt idx="36672">
                  <c:v>0.21507899999999999</c:v>
                </c:pt>
                <c:pt idx="36673">
                  <c:v>0.21488499999999999</c:v>
                </c:pt>
                <c:pt idx="36674">
                  <c:v>0.21352499999999999</c:v>
                </c:pt>
                <c:pt idx="36675">
                  <c:v>0.21815899999999999</c:v>
                </c:pt>
                <c:pt idx="36676">
                  <c:v>0.21118600000000001</c:v>
                </c:pt>
                <c:pt idx="36677">
                  <c:v>0.21726100000000001</c:v>
                </c:pt>
                <c:pt idx="36678">
                  <c:v>0.22175600000000001</c:v>
                </c:pt>
                <c:pt idx="36679">
                  <c:v>0.21843599999999999</c:v>
                </c:pt>
                <c:pt idx="36680">
                  <c:v>0.232761</c:v>
                </c:pt>
                <c:pt idx="36681">
                  <c:v>0.22820199999999999</c:v>
                </c:pt>
                <c:pt idx="36682">
                  <c:v>0.22822899999999999</c:v>
                </c:pt>
                <c:pt idx="36683">
                  <c:v>0.21688199999999999</c:v>
                </c:pt>
                <c:pt idx="36684">
                  <c:v>0.22562199999999999</c:v>
                </c:pt>
                <c:pt idx="36685">
                  <c:v>0.20979800000000001</c:v>
                </c:pt>
                <c:pt idx="36686">
                  <c:v>0.22412299999999999</c:v>
                </c:pt>
                <c:pt idx="36687">
                  <c:v>0.213618</c:v>
                </c:pt>
                <c:pt idx="36688">
                  <c:v>0.21642</c:v>
                </c:pt>
                <c:pt idx="36689">
                  <c:v>0.22569600000000001</c:v>
                </c:pt>
                <c:pt idx="36690">
                  <c:v>0.219916</c:v>
                </c:pt>
                <c:pt idx="36691">
                  <c:v>0.213562</c:v>
                </c:pt>
                <c:pt idx="36692">
                  <c:v>0.22139500000000001</c:v>
                </c:pt>
                <c:pt idx="36693">
                  <c:v>0.22253300000000001</c:v>
                </c:pt>
                <c:pt idx="36694">
                  <c:v>0.227628</c:v>
                </c:pt>
                <c:pt idx="36695">
                  <c:v>0.22387399999999999</c:v>
                </c:pt>
                <c:pt idx="36696">
                  <c:v>0.214089</c:v>
                </c:pt>
                <c:pt idx="36697">
                  <c:v>0.220249</c:v>
                </c:pt>
                <c:pt idx="36698">
                  <c:v>0.213868</c:v>
                </c:pt>
                <c:pt idx="36699">
                  <c:v>0.22096099999999999</c:v>
                </c:pt>
                <c:pt idx="36700">
                  <c:v>0.21473700000000001</c:v>
                </c:pt>
                <c:pt idx="36701">
                  <c:v>0.21862100000000001</c:v>
                </c:pt>
                <c:pt idx="36702">
                  <c:v>0.22505700000000001</c:v>
                </c:pt>
                <c:pt idx="36703">
                  <c:v>0.21584700000000001</c:v>
                </c:pt>
                <c:pt idx="36704">
                  <c:v>0.22319900000000001</c:v>
                </c:pt>
                <c:pt idx="36705">
                  <c:v>0.217918</c:v>
                </c:pt>
                <c:pt idx="36706">
                  <c:v>0.212064</c:v>
                </c:pt>
                <c:pt idx="36707">
                  <c:v>0.22465099999999999</c:v>
                </c:pt>
                <c:pt idx="36708">
                  <c:v>0.219555</c:v>
                </c:pt>
                <c:pt idx="36709">
                  <c:v>0.22028600000000001</c:v>
                </c:pt>
                <c:pt idx="36710">
                  <c:v>0.228794</c:v>
                </c:pt>
                <c:pt idx="36711">
                  <c:v>0.22516800000000001</c:v>
                </c:pt>
                <c:pt idx="36712">
                  <c:v>0.22153400000000001</c:v>
                </c:pt>
                <c:pt idx="36713">
                  <c:v>0.22134899999999999</c:v>
                </c:pt>
                <c:pt idx="36714">
                  <c:v>0.21557799999999999</c:v>
                </c:pt>
                <c:pt idx="36715">
                  <c:v>0.22182099999999999</c:v>
                </c:pt>
                <c:pt idx="36716">
                  <c:v>0.21377499999999999</c:v>
                </c:pt>
                <c:pt idx="36717">
                  <c:v>0.22472500000000001</c:v>
                </c:pt>
                <c:pt idx="36718">
                  <c:v>0.21746499999999999</c:v>
                </c:pt>
                <c:pt idx="36719">
                  <c:v>0.21144499999999999</c:v>
                </c:pt>
                <c:pt idx="36720">
                  <c:v>0.21463499999999999</c:v>
                </c:pt>
                <c:pt idx="36721">
                  <c:v>0.218695</c:v>
                </c:pt>
                <c:pt idx="36722">
                  <c:v>0.22406799999999999</c:v>
                </c:pt>
                <c:pt idx="36723">
                  <c:v>0.210344</c:v>
                </c:pt>
                <c:pt idx="36724">
                  <c:v>0.21862999999999999</c:v>
                </c:pt>
                <c:pt idx="36725">
                  <c:v>0.21956400000000001</c:v>
                </c:pt>
                <c:pt idx="36726">
                  <c:v>0.220914</c:v>
                </c:pt>
                <c:pt idx="36727">
                  <c:v>0.22078500000000001</c:v>
                </c:pt>
                <c:pt idx="36728">
                  <c:v>0.22728599999999999</c:v>
                </c:pt>
                <c:pt idx="36729">
                  <c:v>0.22467799999999999</c:v>
                </c:pt>
                <c:pt idx="36730">
                  <c:v>0.21507899999999999</c:v>
                </c:pt>
                <c:pt idx="36731">
                  <c:v>0.220054</c:v>
                </c:pt>
                <c:pt idx="36732">
                  <c:v>0.209567</c:v>
                </c:pt>
                <c:pt idx="36733">
                  <c:v>0.21749299999999999</c:v>
                </c:pt>
                <c:pt idx="36734">
                  <c:v>0.21756700000000001</c:v>
                </c:pt>
                <c:pt idx="36735">
                  <c:v>0.22236600000000001</c:v>
                </c:pt>
                <c:pt idx="36736">
                  <c:v>0.20427699999999999</c:v>
                </c:pt>
                <c:pt idx="36737">
                  <c:v>0.22026699999999999</c:v>
                </c:pt>
                <c:pt idx="36738">
                  <c:v>0.21654000000000001</c:v>
                </c:pt>
                <c:pt idx="36739">
                  <c:v>0.21679899999999999</c:v>
                </c:pt>
                <c:pt idx="36740">
                  <c:v>0.22347600000000001</c:v>
                </c:pt>
                <c:pt idx="36741">
                  <c:v>0.20941000000000001</c:v>
                </c:pt>
                <c:pt idx="36742">
                  <c:v>0.22079399999999999</c:v>
                </c:pt>
                <c:pt idx="36743">
                  <c:v>0.21843599999999999</c:v>
                </c:pt>
                <c:pt idx="36744">
                  <c:v>0.21088999999999999</c:v>
                </c:pt>
                <c:pt idx="36745">
                  <c:v>0.21737200000000001</c:v>
                </c:pt>
                <c:pt idx="36746">
                  <c:v>0.21105599999999999</c:v>
                </c:pt>
                <c:pt idx="36747">
                  <c:v>0.21679899999999999</c:v>
                </c:pt>
                <c:pt idx="36748">
                  <c:v>0.21884300000000001</c:v>
                </c:pt>
                <c:pt idx="36749">
                  <c:v>0.21979499999999999</c:v>
                </c:pt>
                <c:pt idx="36750">
                  <c:v>0.222662</c:v>
                </c:pt>
                <c:pt idx="36751">
                  <c:v>0.209179</c:v>
                </c:pt>
                <c:pt idx="36752">
                  <c:v>0.21984200000000001</c:v>
                </c:pt>
                <c:pt idx="36753">
                  <c:v>0.220637</c:v>
                </c:pt>
                <c:pt idx="36754">
                  <c:v>0.22132099999999999</c:v>
                </c:pt>
                <c:pt idx="36755">
                  <c:v>0.207126</c:v>
                </c:pt>
                <c:pt idx="36756">
                  <c:v>0.212453</c:v>
                </c:pt>
                <c:pt idx="36757">
                  <c:v>0.22276399999999999</c:v>
                </c:pt>
                <c:pt idx="36758">
                  <c:v>0.224244</c:v>
                </c:pt>
                <c:pt idx="36759">
                  <c:v>0.22054399999999999</c:v>
                </c:pt>
                <c:pt idx="36760">
                  <c:v>0.20321400000000001</c:v>
                </c:pt>
                <c:pt idx="36761">
                  <c:v>0.21052899999999999</c:v>
                </c:pt>
                <c:pt idx="36762">
                  <c:v>0.22403100000000001</c:v>
                </c:pt>
                <c:pt idx="36763">
                  <c:v>0.22896900000000001</c:v>
                </c:pt>
                <c:pt idx="36764">
                  <c:v>0.21715100000000001</c:v>
                </c:pt>
                <c:pt idx="36765">
                  <c:v>0.216586</c:v>
                </c:pt>
                <c:pt idx="36766">
                  <c:v>0.221025</c:v>
                </c:pt>
                <c:pt idx="36767">
                  <c:v>0.21308099999999999</c:v>
                </c:pt>
                <c:pt idx="36768">
                  <c:v>0.221192</c:v>
                </c:pt>
                <c:pt idx="36769">
                  <c:v>0.210871</c:v>
                </c:pt>
                <c:pt idx="36770">
                  <c:v>0.20705200000000001</c:v>
                </c:pt>
                <c:pt idx="36771">
                  <c:v>0.210538</c:v>
                </c:pt>
                <c:pt idx="36772">
                  <c:v>0.21956400000000001</c:v>
                </c:pt>
                <c:pt idx="36773">
                  <c:v>0.21939800000000001</c:v>
                </c:pt>
                <c:pt idx="36774">
                  <c:v>0.224438</c:v>
                </c:pt>
                <c:pt idx="36775">
                  <c:v>0.21543000000000001</c:v>
                </c:pt>
                <c:pt idx="36776">
                  <c:v>0.221996</c:v>
                </c:pt>
                <c:pt idx="36777">
                  <c:v>0.198322</c:v>
                </c:pt>
                <c:pt idx="36778">
                  <c:v>0.21495</c:v>
                </c:pt>
                <c:pt idx="36779">
                  <c:v>0.212619</c:v>
                </c:pt>
                <c:pt idx="36780">
                  <c:v>0.21488499999999999</c:v>
                </c:pt>
                <c:pt idx="36781">
                  <c:v>0.20807800000000001</c:v>
                </c:pt>
                <c:pt idx="36782">
                  <c:v>0.21407999999999999</c:v>
                </c:pt>
                <c:pt idx="36783">
                  <c:v>0.21054800000000001</c:v>
                </c:pt>
                <c:pt idx="36784">
                  <c:v>0.21207300000000001</c:v>
                </c:pt>
                <c:pt idx="36785">
                  <c:v>0.22322600000000001</c:v>
                </c:pt>
                <c:pt idx="36786">
                  <c:v>0.22403100000000001</c:v>
                </c:pt>
                <c:pt idx="36787">
                  <c:v>0.21778900000000001</c:v>
                </c:pt>
                <c:pt idx="36788">
                  <c:v>0.21219399999999999</c:v>
                </c:pt>
                <c:pt idx="36789">
                  <c:v>0.21449599999999999</c:v>
                </c:pt>
                <c:pt idx="36790">
                  <c:v>0.225381</c:v>
                </c:pt>
                <c:pt idx="36791">
                  <c:v>0.22378100000000001</c:v>
                </c:pt>
                <c:pt idx="36792">
                  <c:v>0.22095100000000001</c:v>
                </c:pt>
                <c:pt idx="36793">
                  <c:v>0.21549499999999999</c:v>
                </c:pt>
                <c:pt idx="36794">
                  <c:v>0.22011</c:v>
                </c:pt>
                <c:pt idx="36795">
                  <c:v>0.208874</c:v>
                </c:pt>
                <c:pt idx="36796">
                  <c:v>0.207117</c:v>
                </c:pt>
                <c:pt idx="36797">
                  <c:v>0.21687300000000001</c:v>
                </c:pt>
                <c:pt idx="36798">
                  <c:v>0.21668799999999999</c:v>
                </c:pt>
                <c:pt idx="36799">
                  <c:v>0.22594500000000001</c:v>
                </c:pt>
                <c:pt idx="36800">
                  <c:v>0.20158599999999999</c:v>
                </c:pt>
                <c:pt idx="36801">
                  <c:v>0.225575</c:v>
                </c:pt>
                <c:pt idx="36802">
                  <c:v>0.21043700000000001</c:v>
                </c:pt>
                <c:pt idx="36803">
                  <c:v>0.21587400000000001</c:v>
                </c:pt>
                <c:pt idx="36804">
                  <c:v>0.204869</c:v>
                </c:pt>
                <c:pt idx="36805">
                  <c:v>0.216448</c:v>
                </c:pt>
                <c:pt idx="36806">
                  <c:v>0.207903</c:v>
                </c:pt>
                <c:pt idx="36807">
                  <c:v>0.21379400000000001</c:v>
                </c:pt>
                <c:pt idx="36808">
                  <c:v>0.20692199999999999</c:v>
                </c:pt>
                <c:pt idx="36809">
                  <c:v>0.21776100000000001</c:v>
                </c:pt>
                <c:pt idx="36810">
                  <c:v>0.224854</c:v>
                </c:pt>
                <c:pt idx="36811">
                  <c:v>0.20946600000000001</c:v>
                </c:pt>
                <c:pt idx="36812">
                  <c:v>0.21818599999999999</c:v>
                </c:pt>
                <c:pt idx="36813">
                  <c:v>0.21208299999999999</c:v>
                </c:pt>
                <c:pt idx="36814">
                  <c:v>0.21187900000000001</c:v>
                </c:pt>
                <c:pt idx="36815">
                  <c:v>0.21531900000000001</c:v>
                </c:pt>
                <c:pt idx="36816">
                  <c:v>0.220665</c:v>
                </c:pt>
                <c:pt idx="36817">
                  <c:v>0.21394099999999999</c:v>
                </c:pt>
                <c:pt idx="36818">
                  <c:v>0.22132099999999999</c:v>
                </c:pt>
                <c:pt idx="36819">
                  <c:v>0.20634</c:v>
                </c:pt>
                <c:pt idx="36820">
                  <c:v>0.21399699999999999</c:v>
                </c:pt>
                <c:pt idx="36821">
                  <c:v>0.209706</c:v>
                </c:pt>
                <c:pt idx="36822">
                  <c:v>0.22919100000000001</c:v>
                </c:pt>
                <c:pt idx="36823">
                  <c:v>0.20721800000000001</c:v>
                </c:pt>
                <c:pt idx="36824">
                  <c:v>0.21762200000000001</c:v>
                </c:pt>
                <c:pt idx="36825">
                  <c:v>0.21445900000000001</c:v>
                </c:pt>
                <c:pt idx="36826">
                  <c:v>0.21221200000000001</c:v>
                </c:pt>
                <c:pt idx="36827">
                  <c:v>0.20878099999999999</c:v>
                </c:pt>
                <c:pt idx="36828">
                  <c:v>0.21035300000000001</c:v>
                </c:pt>
                <c:pt idx="36829">
                  <c:v>0.21812200000000001</c:v>
                </c:pt>
                <c:pt idx="36830">
                  <c:v>0.20869799999999999</c:v>
                </c:pt>
                <c:pt idx="36831">
                  <c:v>0.206404</c:v>
                </c:pt>
                <c:pt idx="36832">
                  <c:v>0.216309</c:v>
                </c:pt>
                <c:pt idx="36833">
                  <c:v>0.213507</c:v>
                </c:pt>
                <c:pt idx="36834">
                  <c:v>0.21427399999999999</c:v>
                </c:pt>
                <c:pt idx="36835">
                  <c:v>0.21249899999999999</c:v>
                </c:pt>
                <c:pt idx="36836">
                  <c:v>0.22325400000000001</c:v>
                </c:pt>
                <c:pt idx="36837">
                  <c:v>0.21551400000000001</c:v>
                </c:pt>
                <c:pt idx="36838">
                  <c:v>0.21396899999999999</c:v>
                </c:pt>
                <c:pt idx="36839">
                  <c:v>0.198821</c:v>
                </c:pt>
                <c:pt idx="36840">
                  <c:v>0.222218</c:v>
                </c:pt>
                <c:pt idx="36841">
                  <c:v>0.20882700000000001</c:v>
                </c:pt>
                <c:pt idx="36842">
                  <c:v>0.211759</c:v>
                </c:pt>
                <c:pt idx="36843">
                  <c:v>0.216808</c:v>
                </c:pt>
                <c:pt idx="36844">
                  <c:v>0.21477399999999999</c:v>
                </c:pt>
                <c:pt idx="36845">
                  <c:v>0.21396899999999999</c:v>
                </c:pt>
                <c:pt idx="36846">
                  <c:v>0.20191899999999999</c:v>
                </c:pt>
                <c:pt idx="36847">
                  <c:v>0.20566499999999999</c:v>
                </c:pt>
                <c:pt idx="36848">
                  <c:v>0.219943</c:v>
                </c:pt>
                <c:pt idx="36849">
                  <c:v>0.22104399999999999</c:v>
                </c:pt>
                <c:pt idx="36850">
                  <c:v>0.209456</c:v>
                </c:pt>
                <c:pt idx="36851">
                  <c:v>0.21015900000000001</c:v>
                </c:pt>
                <c:pt idx="36852">
                  <c:v>0.21968399999999999</c:v>
                </c:pt>
                <c:pt idx="36853">
                  <c:v>0.212896</c:v>
                </c:pt>
                <c:pt idx="36854">
                  <c:v>0.21308099999999999</c:v>
                </c:pt>
                <c:pt idx="36855">
                  <c:v>0.212702</c:v>
                </c:pt>
                <c:pt idx="36856">
                  <c:v>0.21132400000000001</c:v>
                </c:pt>
                <c:pt idx="36857">
                  <c:v>0.21013100000000001</c:v>
                </c:pt>
                <c:pt idx="36858">
                  <c:v>0.20911399999999999</c:v>
                </c:pt>
                <c:pt idx="36859">
                  <c:v>0.22395699999999999</c:v>
                </c:pt>
                <c:pt idx="36860">
                  <c:v>0.21337700000000001</c:v>
                </c:pt>
                <c:pt idx="36861">
                  <c:v>0.21187900000000001</c:v>
                </c:pt>
                <c:pt idx="36862">
                  <c:v>0.215282</c:v>
                </c:pt>
                <c:pt idx="36863">
                  <c:v>0.21085300000000001</c:v>
                </c:pt>
                <c:pt idx="36864">
                  <c:v>0.213729</c:v>
                </c:pt>
                <c:pt idx="36865">
                  <c:v>0.21651200000000001</c:v>
                </c:pt>
                <c:pt idx="36866">
                  <c:v>0.20944699999999999</c:v>
                </c:pt>
                <c:pt idx="36867">
                  <c:v>0.20311199999999999</c:v>
                </c:pt>
                <c:pt idx="36868">
                  <c:v>0.20462900000000001</c:v>
                </c:pt>
                <c:pt idx="36869">
                  <c:v>0.20591400000000001</c:v>
                </c:pt>
                <c:pt idx="36870">
                  <c:v>0.21024200000000001</c:v>
                </c:pt>
                <c:pt idx="36871">
                  <c:v>0.22004499999999999</c:v>
                </c:pt>
                <c:pt idx="36872">
                  <c:v>0.21527299999999999</c:v>
                </c:pt>
                <c:pt idx="36873">
                  <c:v>0.20340800000000001</c:v>
                </c:pt>
                <c:pt idx="36874">
                  <c:v>0.21870400000000001</c:v>
                </c:pt>
                <c:pt idx="36875">
                  <c:v>0.216281</c:v>
                </c:pt>
                <c:pt idx="36876">
                  <c:v>0.20997399999999999</c:v>
                </c:pt>
                <c:pt idx="36877">
                  <c:v>0.20703299999999999</c:v>
                </c:pt>
                <c:pt idx="36878">
                  <c:v>0.21681800000000001</c:v>
                </c:pt>
                <c:pt idx="36879">
                  <c:v>0.218695</c:v>
                </c:pt>
                <c:pt idx="36880">
                  <c:v>0.20710700000000001</c:v>
                </c:pt>
                <c:pt idx="36881">
                  <c:v>0.21210100000000001</c:v>
                </c:pt>
                <c:pt idx="36882">
                  <c:v>0.218834</c:v>
                </c:pt>
                <c:pt idx="36883">
                  <c:v>0.214617</c:v>
                </c:pt>
                <c:pt idx="36884">
                  <c:v>0.202428</c:v>
                </c:pt>
                <c:pt idx="36885">
                  <c:v>0.21735399999999999</c:v>
                </c:pt>
                <c:pt idx="36886">
                  <c:v>0.21953600000000001</c:v>
                </c:pt>
                <c:pt idx="36887">
                  <c:v>0.20725499999999999</c:v>
                </c:pt>
                <c:pt idx="36888">
                  <c:v>0.213229</c:v>
                </c:pt>
                <c:pt idx="36889">
                  <c:v>0.214395</c:v>
                </c:pt>
                <c:pt idx="36890">
                  <c:v>0.21864900000000001</c:v>
                </c:pt>
                <c:pt idx="36891">
                  <c:v>0.220748</c:v>
                </c:pt>
                <c:pt idx="36892">
                  <c:v>0.21207300000000001</c:v>
                </c:pt>
                <c:pt idx="36893">
                  <c:v>0.21616099999999999</c:v>
                </c:pt>
                <c:pt idx="36894">
                  <c:v>0.20757900000000001</c:v>
                </c:pt>
                <c:pt idx="36895">
                  <c:v>0.21376600000000001</c:v>
                </c:pt>
                <c:pt idx="36896">
                  <c:v>0.21258199999999999</c:v>
                </c:pt>
                <c:pt idx="36897">
                  <c:v>0.214422</c:v>
                </c:pt>
                <c:pt idx="36898">
                  <c:v>0.21205499999999999</c:v>
                </c:pt>
                <c:pt idx="36899">
                  <c:v>0.225076</c:v>
                </c:pt>
                <c:pt idx="36900">
                  <c:v>0.21423700000000001</c:v>
                </c:pt>
                <c:pt idx="36901">
                  <c:v>0.210011</c:v>
                </c:pt>
                <c:pt idx="36902">
                  <c:v>0.20913300000000001</c:v>
                </c:pt>
                <c:pt idx="36903">
                  <c:v>0.207986</c:v>
                </c:pt>
                <c:pt idx="36904">
                  <c:v>0.210011</c:v>
                </c:pt>
                <c:pt idx="36905">
                  <c:v>0.21485699999999999</c:v>
                </c:pt>
                <c:pt idx="36906">
                  <c:v>0.214617</c:v>
                </c:pt>
                <c:pt idx="36907">
                  <c:v>0.208652</c:v>
                </c:pt>
                <c:pt idx="36908">
                  <c:v>0.22220899999999999</c:v>
                </c:pt>
                <c:pt idx="36909">
                  <c:v>0.211676</c:v>
                </c:pt>
                <c:pt idx="36910">
                  <c:v>0.21224899999999999</c:v>
                </c:pt>
                <c:pt idx="36911">
                  <c:v>0.205091</c:v>
                </c:pt>
                <c:pt idx="36912">
                  <c:v>0.20594199999999999</c:v>
                </c:pt>
                <c:pt idx="36913">
                  <c:v>0.21418200000000001</c:v>
                </c:pt>
                <c:pt idx="36914">
                  <c:v>0.20927100000000001</c:v>
                </c:pt>
                <c:pt idx="36915">
                  <c:v>0.209623</c:v>
                </c:pt>
                <c:pt idx="36916">
                  <c:v>0.213895</c:v>
                </c:pt>
                <c:pt idx="36917">
                  <c:v>0.208707</c:v>
                </c:pt>
                <c:pt idx="36918">
                  <c:v>0.21874099999999999</c:v>
                </c:pt>
                <c:pt idx="36919">
                  <c:v>0.20647799999999999</c:v>
                </c:pt>
                <c:pt idx="36920">
                  <c:v>0.21756700000000001</c:v>
                </c:pt>
                <c:pt idx="36921">
                  <c:v>0.22045200000000001</c:v>
                </c:pt>
                <c:pt idx="36922">
                  <c:v>0.211759</c:v>
                </c:pt>
                <c:pt idx="36923">
                  <c:v>0.20426800000000001</c:v>
                </c:pt>
                <c:pt idx="36924">
                  <c:v>0.20462</c:v>
                </c:pt>
                <c:pt idx="36925">
                  <c:v>0.211065</c:v>
                </c:pt>
                <c:pt idx="36926">
                  <c:v>0.20772699999999999</c:v>
                </c:pt>
                <c:pt idx="36927">
                  <c:v>0.21444099999999999</c:v>
                </c:pt>
                <c:pt idx="36928">
                  <c:v>0.21493100000000001</c:v>
                </c:pt>
                <c:pt idx="36929">
                  <c:v>0.21548600000000001</c:v>
                </c:pt>
                <c:pt idx="36930">
                  <c:v>0.21204600000000001</c:v>
                </c:pt>
                <c:pt idx="36931">
                  <c:v>0.221525</c:v>
                </c:pt>
                <c:pt idx="36932">
                  <c:v>0.21287800000000001</c:v>
                </c:pt>
                <c:pt idx="36933">
                  <c:v>0.21643799999999999</c:v>
                </c:pt>
                <c:pt idx="36934">
                  <c:v>0.207422</c:v>
                </c:pt>
                <c:pt idx="36935">
                  <c:v>0.20685799999999999</c:v>
                </c:pt>
                <c:pt idx="36936">
                  <c:v>0.21383099999999999</c:v>
                </c:pt>
                <c:pt idx="36937">
                  <c:v>0.212258</c:v>
                </c:pt>
                <c:pt idx="36938">
                  <c:v>0.203593</c:v>
                </c:pt>
                <c:pt idx="36939">
                  <c:v>0.20371300000000001</c:v>
                </c:pt>
                <c:pt idx="36940">
                  <c:v>0.21437600000000001</c:v>
                </c:pt>
                <c:pt idx="36941">
                  <c:v>0.214395</c:v>
                </c:pt>
                <c:pt idx="36942">
                  <c:v>0.21063999999999999</c:v>
                </c:pt>
                <c:pt idx="36943">
                  <c:v>0.21155599999999999</c:v>
                </c:pt>
                <c:pt idx="36944">
                  <c:v>0.20100399999999999</c:v>
                </c:pt>
                <c:pt idx="36945">
                  <c:v>0.219056</c:v>
                </c:pt>
                <c:pt idx="36946">
                  <c:v>0.217696</c:v>
                </c:pt>
                <c:pt idx="36947">
                  <c:v>0.21333099999999999</c:v>
                </c:pt>
                <c:pt idx="36948">
                  <c:v>0.21319199999999999</c:v>
                </c:pt>
                <c:pt idx="36949">
                  <c:v>0.21875</c:v>
                </c:pt>
                <c:pt idx="36950">
                  <c:v>0.20429600000000001</c:v>
                </c:pt>
                <c:pt idx="36951">
                  <c:v>0.221858</c:v>
                </c:pt>
                <c:pt idx="36952">
                  <c:v>0.20523</c:v>
                </c:pt>
                <c:pt idx="36953">
                  <c:v>0.202483</c:v>
                </c:pt>
                <c:pt idx="36954">
                  <c:v>0.216697</c:v>
                </c:pt>
                <c:pt idx="36955">
                  <c:v>0.204129</c:v>
                </c:pt>
                <c:pt idx="36956">
                  <c:v>0.20441599999999999</c:v>
                </c:pt>
                <c:pt idx="36957">
                  <c:v>0.20279800000000001</c:v>
                </c:pt>
                <c:pt idx="36958">
                  <c:v>0.204425</c:v>
                </c:pt>
                <c:pt idx="36959">
                  <c:v>0.216947</c:v>
                </c:pt>
                <c:pt idx="36960">
                  <c:v>0.21935199999999999</c:v>
                </c:pt>
                <c:pt idx="36961">
                  <c:v>0.20677400000000001</c:v>
                </c:pt>
                <c:pt idx="36962">
                  <c:v>0.21172199999999999</c:v>
                </c:pt>
                <c:pt idx="36963">
                  <c:v>0.21590200000000001</c:v>
                </c:pt>
                <c:pt idx="36964">
                  <c:v>0.20933599999999999</c:v>
                </c:pt>
                <c:pt idx="36965">
                  <c:v>0.20413899999999999</c:v>
                </c:pt>
                <c:pt idx="36966">
                  <c:v>0.21226800000000001</c:v>
                </c:pt>
                <c:pt idx="36967">
                  <c:v>0.20975199999999999</c:v>
                </c:pt>
                <c:pt idx="36968">
                  <c:v>0.21165700000000001</c:v>
                </c:pt>
                <c:pt idx="36969">
                  <c:v>0.205924</c:v>
                </c:pt>
                <c:pt idx="36970">
                  <c:v>0.208846</c:v>
                </c:pt>
                <c:pt idx="36971">
                  <c:v>0.213174</c:v>
                </c:pt>
                <c:pt idx="36972">
                  <c:v>0.206293</c:v>
                </c:pt>
                <c:pt idx="36973">
                  <c:v>0.20502699999999999</c:v>
                </c:pt>
                <c:pt idx="36974">
                  <c:v>0.21607799999999999</c:v>
                </c:pt>
                <c:pt idx="36975">
                  <c:v>0.20971500000000001</c:v>
                </c:pt>
                <c:pt idx="36976">
                  <c:v>0.216253</c:v>
                </c:pt>
                <c:pt idx="36977">
                  <c:v>0.20067099999999999</c:v>
                </c:pt>
                <c:pt idx="36978">
                  <c:v>0.20310300000000001</c:v>
                </c:pt>
                <c:pt idx="36979">
                  <c:v>0.21371000000000001</c:v>
                </c:pt>
                <c:pt idx="36980">
                  <c:v>0.21171300000000001</c:v>
                </c:pt>
                <c:pt idx="36981">
                  <c:v>0.207061</c:v>
                </c:pt>
                <c:pt idx="36982">
                  <c:v>0.19506699999999999</c:v>
                </c:pt>
                <c:pt idx="36983">
                  <c:v>0.21506</c:v>
                </c:pt>
                <c:pt idx="36984">
                  <c:v>0.2072</c:v>
                </c:pt>
                <c:pt idx="36985">
                  <c:v>0.21218400000000001</c:v>
                </c:pt>
                <c:pt idx="36986">
                  <c:v>0.208735</c:v>
                </c:pt>
                <c:pt idx="36987">
                  <c:v>0.21493100000000001</c:v>
                </c:pt>
                <c:pt idx="36988">
                  <c:v>0.21546699999999999</c:v>
                </c:pt>
                <c:pt idx="36989">
                  <c:v>0.208707</c:v>
                </c:pt>
                <c:pt idx="36990">
                  <c:v>0.20872599999999999</c:v>
                </c:pt>
                <c:pt idx="36991">
                  <c:v>0.20822599999999999</c:v>
                </c:pt>
                <c:pt idx="36992">
                  <c:v>0.20724600000000001</c:v>
                </c:pt>
                <c:pt idx="36993">
                  <c:v>0.21590200000000001</c:v>
                </c:pt>
                <c:pt idx="36994">
                  <c:v>0.21332200000000001</c:v>
                </c:pt>
                <c:pt idx="36995">
                  <c:v>0.223106</c:v>
                </c:pt>
                <c:pt idx="36996">
                  <c:v>0.20813400000000001</c:v>
                </c:pt>
                <c:pt idx="36997">
                  <c:v>0.21316499999999999</c:v>
                </c:pt>
                <c:pt idx="36998">
                  <c:v>0.20618300000000001</c:v>
                </c:pt>
                <c:pt idx="36999">
                  <c:v>0.21371000000000001</c:v>
                </c:pt>
                <c:pt idx="37000">
                  <c:v>0.218695</c:v>
                </c:pt>
                <c:pt idx="37001">
                  <c:v>0.21057500000000001</c:v>
                </c:pt>
                <c:pt idx="37002">
                  <c:v>0.211398</c:v>
                </c:pt>
                <c:pt idx="37003">
                  <c:v>0.209817</c:v>
                </c:pt>
                <c:pt idx="37004">
                  <c:v>0.21293300000000001</c:v>
                </c:pt>
                <c:pt idx="37005">
                  <c:v>0.20429600000000001</c:v>
                </c:pt>
                <c:pt idx="37006">
                  <c:v>0.20914199999999999</c:v>
                </c:pt>
                <c:pt idx="37007">
                  <c:v>0.20671900000000001</c:v>
                </c:pt>
                <c:pt idx="37008">
                  <c:v>0.20954</c:v>
                </c:pt>
                <c:pt idx="37009">
                  <c:v>0.21229500000000001</c:v>
                </c:pt>
                <c:pt idx="37010">
                  <c:v>0.20093900000000001</c:v>
                </c:pt>
                <c:pt idx="37011">
                  <c:v>0.20221500000000001</c:v>
                </c:pt>
                <c:pt idx="37012">
                  <c:v>0.21778900000000001</c:v>
                </c:pt>
                <c:pt idx="37013">
                  <c:v>0.20691300000000001</c:v>
                </c:pt>
                <c:pt idx="37014">
                  <c:v>0.21247099999999999</c:v>
                </c:pt>
                <c:pt idx="37015">
                  <c:v>0.217807</c:v>
                </c:pt>
                <c:pt idx="37016">
                  <c:v>0.21176800000000001</c:v>
                </c:pt>
                <c:pt idx="37017">
                  <c:v>0.205757</c:v>
                </c:pt>
                <c:pt idx="37018">
                  <c:v>0.20714399999999999</c:v>
                </c:pt>
                <c:pt idx="37019">
                  <c:v>0.21416299999999999</c:v>
                </c:pt>
                <c:pt idx="37020">
                  <c:v>0.21837999999999999</c:v>
                </c:pt>
                <c:pt idx="37021">
                  <c:v>0.20376</c:v>
                </c:pt>
                <c:pt idx="37022">
                  <c:v>0.21828800000000001</c:v>
                </c:pt>
                <c:pt idx="37023">
                  <c:v>0.217835</c:v>
                </c:pt>
                <c:pt idx="37024">
                  <c:v>0.20966899999999999</c:v>
                </c:pt>
                <c:pt idx="37025">
                  <c:v>0.20905899999999999</c:v>
                </c:pt>
                <c:pt idx="37026">
                  <c:v>0.21354400000000001</c:v>
                </c:pt>
                <c:pt idx="37027">
                  <c:v>0.20252999999999999</c:v>
                </c:pt>
                <c:pt idx="37028">
                  <c:v>0.21690999999999999</c:v>
                </c:pt>
                <c:pt idx="37029">
                  <c:v>0.218945</c:v>
                </c:pt>
                <c:pt idx="37030">
                  <c:v>0.21421000000000001</c:v>
                </c:pt>
                <c:pt idx="37031">
                  <c:v>0.203454</c:v>
                </c:pt>
                <c:pt idx="37032">
                  <c:v>0.205674</c:v>
                </c:pt>
                <c:pt idx="37033">
                  <c:v>0.20877200000000001</c:v>
                </c:pt>
                <c:pt idx="37034">
                  <c:v>0.204758</c:v>
                </c:pt>
                <c:pt idx="37035">
                  <c:v>0.205433</c:v>
                </c:pt>
                <c:pt idx="37036">
                  <c:v>0.21187</c:v>
                </c:pt>
                <c:pt idx="37037">
                  <c:v>0.217224</c:v>
                </c:pt>
                <c:pt idx="37038">
                  <c:v>0.21399699999999999</c:v>
                </c:pt>
                <c:pt idx="37039">
                  <c:v>0.21538399999999999</c:v>
                </c:pt>
                <c:pt idx="37040">
                  <c:v>0.20929900000000001</c:v>
                </c:pt>
                <c:pt idx="37041">
                  <c:v>0.20866999999999999</c:v>
                </c:pt>
                <c:pt idx="37042">
                  <c:v>0.221608</c:v>
                </c:pt>
                <c:pt idx="37043">
                  <c:v>0.210122</c:v>
                </c:pt>
                <c:pt idx="37044">
                  <c:v>0.209623</c:v>
                </c:pt>
                <c:pt idx="37045">
                  <c:v>0.21363599999999999</c:v>
                </c:pt>
                <c:pt idx="37046">
                  <c:v>0.21435799999999999</c:v>
                </c:pt>
                <c:pt idx="37047">
                  <c:v>0.20332500000000001</c:v>
                </c:pt>
                <c:pt idx="37048">
                  <c:v>0.21269299999999999</c:v>
                </c:pt>
                <c:pt idx="37049">
                  <c:v>0.21030699999999999</c:v>
                </c:pt>
                <c:pt idx="37050">
                  <c:v>0.210927</c:v>
                </c:pt>
                <c:pt idx="37051">
                  <c:v>0.20321400000000001</c:v>
                </c:pt>
                <c:pt idx="37052">
                  <c:v>0.20671900000000001</c:v>
                </c:pt>
                <c:pt idx="37053">
                  <c:v>0.201928</c:v>
                </c:pt>
                <c:pt idx="37054">
                  <c:v>0.20275199999999999</c:v>
                </c:pt>
                <c:pt idx="37055">
                  <c:v>0.210483</c:v>
                </c:pt>
                <c:pt idx="37056">
                  <c:v>0.21005699999999999</c:v>
                </c:pt>
                <c:pt idx="37057">
                  <c:v>0.20655200000000001</c:v>
                </c:pt>
                <c:pt idx="37058">
                  <c:v>0.21310000000000001</c:v>
                </c:pt>
                <c:pt idx="37059">
                  <c:v>0.20293700000000001</c:v>
                </c:pt>
                <c:pt idx="37060">
                  <c:v>0.19623199999999999</c:v>
                </c:pt>
                <c:pt idx="37061">
                  <c:v>0.200264</c:v>
                </c:pt>
                <c:pt idx="37062">
                  <c:v>0.201207</c:v>
                </c:pt>
                <c:pt idx="37063">
                  <c:v>0.20871600000000001</c:v>
                </c:pt>
                <c:pt idx="37064">
                  <c:v>0.21063100000000001</c:v>
                </c:pt>
                <c:pt idx="37065">
                  <c:v>0.20980799999999999</c:v>
                </c:pt>
                <c:pt idx="37066">
                  <c:v>0.21473700000000001</c:v>
                </c:pt>
                <c:pt idx="37067">
                  <c:v>0.20858699999999999</c:v>
                </c:pt>
                <c:pt idx="37068">
                  <c:v>0.208125</c:v>
                </c:pt>
                <c:pt idx="37069">
                  <c:v>0.19896</c:v>
                </c:pt>
                <c:pt idx="37070">
                  <c:v>0.202289</c:v>
                </c:pt>
                <c:pt idx="37071">
                  <c:v>0.20379700000000001</c:v>
                </c:pt>
                <c:pt idx="37072">
                  <c:v>0.20496200000000001</c:v>
                </c:pt>
                <c:pt idx="37073">
                  <c:v>0.20778199999999999</c:v>
                </c:pt>
                <c:pt idx="37074">
                  <c:v>0.199237</c:v>
                </c:pt>
                <c:pt idx="37075">
                  <c:v>0.203704</c:v>
                </c:pt>
                <c:pt idx="37076">
                  <c:v>0.203593</c:v>
                </c:pt>
                <c:pt idx="37077">
                  <c:v>0.21878700000000001</c:v>
                </c:pt>
                <c:pt idx="37078">
                  <c:v>0.214034</c:v>
                </c:pt>
                <c:pt idx="37079">
                  <c:v>0.204065</c:v>
                </c:pt>
                <c:pt idx="37080">
                  <c:v>0.212896</c:v>
                </c:pt>
                <c:pt idx="37081">
                  <c:v>0.20360200000000001</c:v>
                </c:pt>
                <c:pt idx="37082">
                  <c:v>0.20158599999999999</c:v>
                </c:pt>
                <c:pt idx="37083">
                  <c:v>0.20502699999999999</c:v>
                </c:pt>
                <c:pt idx="37084">
                  <c:v>0.20355599999999999</c:v>
                </c:pt>
                <c:pt idx="37085">
                  <c:v>0.20055999999999999</c:v>
                </c:pt>
                <c:pt idx="37086">
                  <c:v>0.206432</c:v>
                </c:pt>
                <c:pt idx="37087">
                  <c:v>0.205924</c:v>
                </c:pt>
                <c:pt idx="37088">
                  <c:v>0.20558100000000001</c:v>
                </c:pt>
                <c:pt idx="37089">
                  <c:v>0.206099</c:v>
                </c:pt>
                <c:pt idx="37090">
                  <c:v>0.20954</c:v>
                </c:pt>
                <c:pt idx="37091">
                  <c:v>0.21398800000000001</c:v>
                </c:pt>
                <c:pt idx="37092">
                  <c:v>0.19985700000000001</c:v>
                </c:pt>
                <c:pt idx="37093">
                  <c:v>0.20205799999999999</c:v>
                </c:pt>
                <c:pt idx="37094">
                  <c:v>0.21144499999999999</c:v>
                </c:pt>
                <c:pt idx="37095">
                  <c:v>0.214228</c:v>
                </c:pt>
                <c:pt idx="37096">
                  <c:v>0.19476099999999999</c:v>
                </c:pt>
                <c:pt idx="37097">
                  <c:v>0.20326900000000001</c:v>
                </c:pt>
                <c:pt idx="37098">
                  <c:v>0.213035</c:v>
                </c:pt>
                <c:pt idx="37099">
                  <c:v>0.203232</c:v>
                </c:pt>
                <c:pt idx="37100">
                  <c:v>0.204342</c:v>
                </c:pt>
                <c:pt idx="37101">
                  <c:v>0.20591400000000001</c:v>
                </c:pt>
                <c:pt idx="37102">
                  <c:v>0.20744899999999999</c:v>
                </c:pt>
                <c:pt idx="37103">
                  <c:v>0.20437</c:v>
                </c:pt>
                <c:pt idx="37104">
                  <c:v>0.20852200000000001</c:v>
                </c:pt>
                <c:pt idx="37105">
                  <c:v>0.2147</c:v>
                </c:pt>
                <c:pt idx="37106">
                  <c:v>0.20355599999999999</c:v>
                </c:pt>
                <c:pt idx="37107">
                  <c:v>0.207348</c:v>
                </c:pt>
                <c:pt idx="37108">
                  <c:v>0.205591</c:v>
                </c:pt>
                <c:pt idx="37109">
                  <c:v>0.20168800000000001</c:v>
                </c:pt>
                <c:pt idx="37110">
                  <c:v>0.20372299999999999</c:v>
                </c:pt>
                <c:pt idx="37111">
                  <c:v>0.20202100000000001</c:v>
                </c:pt>
                <c:pt idx="37112">
                  <c:v>0.19602800000000001</c:v>
                </c:pt>
                <c:pt idx="37113">
                  <c:v>0.19317999999999999</c:v>
                </c:pt>
                <c:pt idx="37114">
                  <c:v>0.205683</c:v>
                </c:pt>
                <c:pt idx="37115">
                  <c:v>0.20713500000000001</c:v>
                </c:pt>
                <c:pt idx="37116">
                  <c:v>0.20707999999999999</c:v>
                </c:pt>
                <c:pt idx="37117">
                  <c:v>0.21030699999999999</c:v>
                </c:pt>
                <c:pt idx="37118">
                  <c:v>0.20421300000000001</c:v>
                </c:pt>
                <c:pt idx="37119">
                  <c:v>0.19822000000000001</c:v>
                </c:pt>
                <c:pt idx="37120">
                  <c:v>0.20055100000000001</c:v>
                </c:pt>
                <c:pt idx="37121">
                  <c:v>0.20401900000000001</c:v>
                </c:pt>
                <c:pt idx="37122">
                  <c:v>0.21340500000000001</c:v>
                </c:pt>
                <c:pt idx="37123">
                  <c:v>0.207348</c:v>
                </c:pt>
                <c:pt idx="37124">
                  <c:v>0.19722100000000001</c:v>
                </c:pt>
                <c:pt idx="37125">
                  <c:v>0.213895</c:v>
                </c:pt>
                <c:pt idx="37126">
                  <c:v>0.20224300000000001</c:v>
                </c:pt>
                <c:pt idx="37127">
                  <c:v>0.20504500000000001</c:v>
                </c:pt>
                <c:pt idx="37128">
                  <c:v>0.19835900000000001</c:v>
                </c:pt>
                <c:pt idx="37129">
                  <c:v>0.21063999999999999</c:v>
                </c:pt>
                <c:pt idx="37130">
                  <c:v>0.19905200000000001</c:v>
                </c:pt>
                <c:pt idx="37131">
                  <c:v>0.21068600000000001</c:v>
                </c:pt>
                <c:pt idx="37132">
                  <c:v>0.19933000000000001</c:v>
                </c:pt>
                <c:pt idx="37133">
                  <c:v>0.213424</c:v>
                </c:pt>
                <c:pt idx="37134">
                  <c:v>0.205563</c:v>
                </c:pt>
                <c:pt idx="37135">
                  <c:v>0.200902</c:v>
                </c:pt>
                <c:pt idx="37136">
                  <c:v>0.19831299999999999</c:v>
                </c:pt>
                <c:pt idx="37137">
                  <c:v>0.20182700000000001</c:v>
                </c:pt>
                <c:pt idx="37138">
                  <c:v>0.20386099999999999</c:v>
                </c:pt>
                <c:pt idx="37139">
                  <c:v>0.19699</c:v>
                </c:pt>
                <c:pt idx="37140">
                  <c:v>0.207181</c:v>
                </c:pt>
                <c:pt idx="37141">
                  <c:v>0.20961299999999999</c:v>
                </c:pt>
                <c:pt idx="37142">
                  <c:v>0.204703</c:v>
                </c:pt>
                <c:pt idx="37143">
                  <c:v>0.20191899999999999</c:v>
                </c:pt>
                <c:pt idx="37144">
                  <c:v>0.19548299999999999</c:v>
                </c:pt>
                <c:pt idx="37145">
                  <c:v>0.206266</c:v>
                </c:pt>
                <c:pt idx="37146">
                  <c:v>0.20357500000000001</c:v>
                </c:pt>
                <c:pt idx="37147">
                  <c:v>0.19561200000000001</c:v>
                </c:pt>
                <c:pt idx="37148">
                  <c:v>0.206876</c:v>
                </c:pt>
                <c:pt idx="37149">
                  <c:v>0.19541800000000001</c:v>
                </c:pt>
                <c:pt idx="37150">
                  <c:v>0.20922499999999999</c:v>
                </c:pt>
                <c:pt idx="37151">
                  <c:v>0.205933</c:v>
                </c:pt>
                <c:pt idx="37152">
                  <c:v>0.20063400000000001</c:v>
                </c:pt>
                <c:pt idx="37153">
                  <c:v>0.20410200000000001</c:v>
                </c:pt>
                <c:pt idx="37154">
                  <c:v>0.20182700000000001</c:v>
                </c:pt>
                <c:pt idx="37155">
                  <c:v>0.205507</c:v>
                </c:pt>
                <c:pt idx="37156">
                  <c:v>0.20250199999999999</c:v>
                </c:pt>
                <c:pt idx="37157">
                  <c:v>0.20166999999999999</c:v>
                </c:pt>
                <c:pt idx="37158">
                  <c:v>0.194771</c:v>
                </c:pt>
                <c:pt idx="37159">
                  <c:v>0.20352799999999999</c:v>
                </c:pt>
                <c:pt idx="37160">
                  <c:v>0.20207600000000001</c:v>
                </c:pt>
                <c:pt idx="37161">
                  <c:v>0.205868</c:v>
                </c:pt>
                <c:pt idx="37162">
                  <c:v>0.20716300000000001</c:v>
                </c:pt>
                <c:pt idx="37163">
                  <c:v>0.205794</c:v>
                </c:pt>
                <c:pt idx="37164">
                  <c:v>0.201318</c:v>
                </c:pt>
                <c:pt idx="37165">
                  <c:v>0.20408299999999999</c:v>
                </c:pt>
                <c:pt idx="37166">
                  <c:v>0.20288100000000001</c:v>
                </c:pt>
                <c:pt idx="37167">
                  <c:v>0.206784</c:v>
                </c:pt>
                <c:pt idx="37168">
                  <c:v>0.20899400000000001</c:v>
                </c:pt>
                <c:pt idx="37169">
                  <c:v>0.21316499999999999</c:v>
                </c:pt>
                <c:pt idx="37170">
                  <c:v>0.21133399999999999</c:v>
                </c:pt>
                <c:pt idx="37171">
                  <c:v>0.207958</c:v>
                </c:pt>
                <c:pt idx="37172">
                  <c:v>0.19021099999999999</c:v>
                </c:pt>
                <c:pt idx="37173">
                  <c:v>0.19395699999999999</c:v>
                </c:pt>
                <c:pt idx="37174">
                  <c:v>0.204758</c:v>
                </c:pt>
                <c:pt idx="37175">
                  <c:v>0.20954900000000001</c:v>
                </c:pt>
                <c:pt idx="37176">
                  <c:v>0.20365800000000001</c:v>
                </c:pt>
                <c:pt idx="37177">
                  <c:v>0.195547</c:v>
                </c:pt>
                <c:pt idx="37178">
                  <c:v>0.210261</c:v>
                </c:pt>
                <c:pt idx="37179">
                  <c:v>0.195603</c:v>
                </c:pt>
                <c:pt idx="37180">
                  <c:v>0.204814</c:v>
                </c:pt>
                <c:pt idx="37181">
                  <c:v>0.21079700000000001</c:v>
                </c:pt>
                <c:pt idx="37182">
                  <c:v>0.20293700000000001</c:v>
                </c:pt>
                <c:pt idx="37183">
                  <c:v>0.208985</c:v>
                </c:pt>
                <c:pt idx="37184">
                  <c:v>0.21548600000000001</c:v>
                </c:pt>
                <c:pt idx="37185">
                  <c:v>0.206543</c:v>
                </c:pt>
                <c:pt idx="37186">
                  <c:v>0.205896</c:v>
                </c:pt>
                <c:pt idx="37187">
                  <c:v>0.20264099999999999</c:v>
                </c:pt>
                <c:pt idx="37188">
                  <c:v>0.20830000000000001</c:v>
                </c:pt>
                <c:pt idx="37189">
                  <c:v>0.20966000000000001</c:v>
                </c:pt>
                <c:pt idx="37190">
                  <c:v>0.20255699999999999</c:v>
                </c:pt>
                <c:pt idx="37191">
                  <c:v>0.192357</c:v>
                </c:pt>
                <c:pt idx="37192">
                  <c:v>0.204647</c:v>
                </c:pt>
                <c:pt idx="37193">
                  <c:v>0.19444700000000001</c:v>
                </c:pt>
                <c:pt idx="37194">
                  <c:v>0.20499000000000001</c:v>
                </c:pt>
                <c:pt idx="37195">
                  <c:v>0.205785</c:v>
                </c:pt>
                <c:pt idx="37196">
                  <c:v>0.19674</c:v>
                </c:pt>
                <c:pt idx="37197">
                  <c:v>0.19908000000000001</c:v>
                </c:pt>
                <c:pt idx="37198">
                  <c:v>0.20493400000000001</c:v>
                </c:pt>
                <c:pt idx="37199">
                  <c:v>0.20879</c:v>
                </c:pt>
                <c:pt idx="37200">
                  <c:v>0.20366699999999999</c:v>
                </c:pt>
                <c:pt idx="37201">
                  <c:v>0.20573900000000001</c:v>
                </c:pt>
                <c:pt idx="37202">
                  <c:v>0.19215299999999999</c:v>
                </c:pt>
                <c:pt idx="37203">
                  <c:v>0.19364200000000001</c:v>
                </c:pt>
                <c:pt idx="37204">
                  <c:v>0.199931</c:v>
                </c:pt>
                <c:pt idx="37205">
                  <c:v>0.20541499999999999</c:v>
                </c:pt>
                <c:pt idx="37206">
                  <c:v>0.208208</c:v>
                </c:pt>
                <c:pt idx="37207">
                  <c:v>0.20093</c:v>
                </c:pt>
                <c:pt idx="37208">
                  <c:v>0.19422500000000001</c:v>
                </c:pt>
                <c:pt idx="37209">
                  <c:v>0.19772100000000001</c:v>
                </c:pt>
                <c:pt idx="37210">
                  <c:v>0.206266</c:v>
                </c:pt>
                <c:pt idx="37211">
                  <c:v>0.21027000000000001</c:v>
                </c:pt>
                <c:pt idx="37212">
                  <c:v>0.20127200000000001</c:v>
                </c:pt>
                <c:pt idx="37213">
                  <c:v>0.19933899999999999</c:v>
                </c:pt>
                <c:pt idx="37214">
                  <c:v>0.20927100000000001</c:v>
                </c:pt>
                <c:pt idx="37215">
                  <c:v>0.202372</c:v>
                </c:pt>
                <c:pt idx="37216">
                  <c:v>0.198294</c:v>
                </c:pt>
                <c:pt idx="37217">
                  <c:v>0.20305699999999999</c:v>
                </c:pt>
                <c:pt idx="37218">
                  <c:v>0.21759400000000001</c:v>
                </c:pt>
                <c:pt idx="37219">
                  <c:v>0.20068900000000001</c:v>
                </c:pt>
                <c:pt idx="37220">
                  <c:v>0.18960099999999999</c:v>
                </c:pt>
                <c:pt idx="37221">
                  <c:v>0.20244599999999999</c:v>
                </c:pt>
                <c:pt idx="37222">
                  <c:v>0.20505399999999999</c:v>
                </c:pt>
                <c:pt idx="37223">
                  <c:v>0.199959</c:v>
                </c:pt>
                <c:pt idx="37224">
                  <c:v>0.209845</c:v>
                </c:pt>
                <c:pt idx="37225">
                  <c:v>0.20346400000000001</c:v>
                </c:pt>
                <c:pt idx="37226">
                  <c:v>0.20302899999999999</c:v>
                </c:pt>
                <c:pt idx="37227">
                  <c:v>0.207292</c:v>
                </c:pt>
                <c:pt idx="37228">
                  <c:v>0.199071</c:v>
                </c:pt>
                <c:pt idx="37229">
                  <c:v>0.19978299999999999</c:v>
                </c:pt>
                <c:pt idx="37230">
                  <c:v>0.19647200000000001</c:v>
                </c:pt>
                <c:pt idx="37231">
                  <c:v>0.20424</c:v>
                </c:pt>
                <c:pt idx="37232">
                  <c:v>0.205544</c:v>
                </c:pt>
                <c:pt idx="37233">
                  <c:v>0.20130000000000001</c:v>
                </c:pt>
                <c:pt idx="37234">
                  <c:v>0.19674</c:v>
                </c:pt>
                <c:pt idx="37235">
                  <c:v>0.20716300000000001</c:v>
                </c:pt>
                <c:pt idx="37236">
                  <c:v>0.205535</c:v>
                </c:pt>
                <c:pt idx="37237">
                  <c:v>0.20188200000000001</c:v>
                </c:pt>
                <c:pt idx="37238">
                  <c:v>0.201873</c:v>
                </c:pt>
                <c:pt idx="37239">
                  <c:v>0.20325099999999999</c:v>
                </c:pt>
                <c:pt idx="37240">
                  <c:v>0.19858100000000001</c:v>
                </c:pt>
                <c:pt idx="37241">
                  <c:v>0.19778499999999999</c:v>
                </c:pt>
                <c:pt idx="37242">
                  <c:v>0.202567</c:v>
                </c:pt>
                <c:pt idx="37243">
                  <c:v>0.19448399999999999</c:v>
                </c:pt>
                <c:pt idx="37244">
                  <c:v>0.20939199999999999</c:v>
                </c:pt>
                <c:pt idx="37245">
                  <c:v>0.19996800000000001</c:v>
                </c:pt>
                <c:pt idx="37246">
                  <c:v>0.20399999999999999</c:v>
                </c:pt>
                <c:pt idx="37247">
                  <c:v>0.19470599999999999</c:v>
                </c:pt>
                <c:pt idx="37248">
                  <c:v>0.20116999999999999</c:v>
                </c:pt>
                <c:pt idx="37249">
                  <c:v>0.203177</c:v>
                </c:pt>
                <c:pt idx="37250">
                  <c:v>0.20516499999999999</c:v>
                </c:pt>
                <c:pt idx="37251">
                  <c:v>0.20794899999999999</c:v>
                </c:pt>
                <c:pt idx="37252">
                  <c:v>0.200763</c:v>
                </c:pt>
                <c:pt idx="37253">
                  <c:v>0.19409599999999999</c:v>
                </c:pt>
                <c:pt idx="37254">
                  <c:v>0.19747100000000001</c:v>
                </c:pt>
                <c:pt idx="37255">
                  <c:v>0.18960099999999999</c:v>
                </c:pt>
                <c:pt idx="37256">
                  <c:v>0.21015900000000001</c:v>
                </c:pt>
                <c:pt idx="37257">
                  <c:v>0.19869200000000001</c:v>
                </c:pt>
                <c:pt idx="37258">
                  <c:v>0.18493100000000001</c:v>
                </c:pt>
                <c:pt idx="37259">
                  <c:v>0.20510100000000001</c:v>
                </c:pt>
                <c:pt idx="37260">
                  <c:v>0.20136399999999999</c:v>
                </c:pt>
                <c:pt idx="37261">
                  <c:v>0.19731399999999999</c:v>
                </c:pt>
                <c:pt idx="37262">
                  <c:v>0.20318600000000001</c:v>
                </c:pt>
                <c:pt idx="37263">
                  <c:v>0.190248</c:v>
                </c:pt>
                <c:pt idx="37264">
                  <c:v>0.20136399999999999</c:v>
                </c:pt>
                <c:pt idx="37265">
                  <c:v>0.19572300000000001</c:v>
                </c:pt>
                <c:pt idx="37266">
                  <c:v>0.20183599999999999</c:v>
                </c:pt>
                <c:pt idx="37267">
                  <c:v>0.199515</c:v>
                </c:pt>
                <c:pt idx="37268">
                  <c:v>0.19810900000000001</c:v>
                </c:pt>
                <c:pt idx="37269">
                  <c:v>0.207154</c:v>
                </c:pt>
                <c:pt idx="37270">
                  <c:v>0.19539000000000001</c:v>
                </c:pt>
                <c:pt idx="37271">
                  <c:v>0.198322</c:v>
                </c:pt>
                <c:pt idx="37272">
                  <c:v>0.20566499999999999</c:v>
                </c:pt>
                <c:pt idx="37273">
                  <c:v>0.200514</c:v>
                </c:pt>
                <c:pt idx="37274">
                  <c:v>0.18799199999999999</c:v>
                </c:pt>
                <c:pt idx="37275">
                  <c:v>0.18848200000000001</c:v>
                </c:pt>
                <c:pt idx="37276">
                  <c:v>0.19906199999999999</c:v>
                </c:pt>
                <c:pt idx="37277">
                  <c:v>0.20239099999999999</c:v>
                </c:pt>
                <c:pt idx="37278">
                  <c:v>0.19348499999999999</c:v>
                </c:pt>
                <c:pt idx="37279">
                  <c:v>0.20308399999999999</c:v>
                </c:pt>
                <c:pt idx="37280">
                  <c:v>0.19125600000000001</c:v>
                </c:pt>
                <c:pt idx="37281">
                  <c:v>0.20497099999999999</c:v>
                </c:pt>
                <c:pt idx="37282">
                  <c:v>0.196352</c:v>
                </c:pt>
                <c:pt idx="37283">
                  <c:v>0.199182</c:v>
                </c:pt>
                <c:pt idx="37284">
                  <c:v>0.19896900000000001</c:v>
                </c:pt>
                <c:pt idx="37285">
                  <c:v>0.20293700000000001</c:v>
                </c:pt>
                <c:pt idx="37286">
                  <c:v>0.200014</c:v>
                </c:pt>
                <c:pt idx="37287">
                  <c:v>0.19675899999999999</c:v>
                </c:pt>
                <c:pt idx="37288">
                  <c:v>0.18471799999999999</c:v>
                </c:pt>
                <c:pt idx="37289">
                  <c:v>0.19198699999999999</c:v>
                </c:pt>
                <c:pt idx="37290">
                  <c:v>0.20372299999999999</c:v>
                </c:pt>
                <c:pt idx="37291">
                  <c:v>0.20311199999999999</c:v>
                </c:pt>
                <c:pt idx="37292">
                  <c:v>0.19958000000000001</c:v>
                </c:pt>
                <c:pt idx="37293">
                  <c:v>0.205507</c:v>
                </c:pt>
                <c:pt idx="37294">
                  <c:v>0.197323</c:v>
                </c:pt>
                <c:pt idx="37295">
                  <c:v>0.19390099999999999</c:v>
                </c:pt>
                <c:pt idx="37296">
                  <c:v>0.19384599999999999</c:v>
                </c:pt>
                <c:pt idx="37297">
                  <c:v>0.201679</c:v>
                </c:pt>
                <c:pt idx="37298">
                  <c:v>0.19240299999999999</c:v>
                </c:pt>
                <c:pt idx="37299">
                  <c:v>0.20163300000000001</c:v>
                </c:pt>
                <c:pt idx="37300">
                  <c:v>0.198266</c:v>
                </c:pt>
                <c:pt idx="37301">
                  <c:v>0.20547000000000001</c:v>
                </c:pt>
                <c:pt idx="37302">
                  <c:v>0.18545800000000001</c:v>
                </c:pt>
                <c:pt idx="37303">
                  <c:v>0.20100399999999999</c:v>
                </c:pt>
                <c:pt idx="37304">
                  <c:v>0.19567699999999999</c:v>
                </c:pt>
                <c:pt idx="37305">
                  <c:v>0.1938</c:v>
                </c:pt>
                <c:pt idx="37306">
                  <c:v>0.20180799999999999</c:v>
                </c:pt>
                <c:pt idx="37307">
                  <c:v>0.197656</c:v>
                </c:pt>
                <c:pt idx="37308">
                  <c:v>0.199459</c:v>
                </c:pt>
                <c:pt idx="37309">
                  <c:v>0.192135</c:v>
                </c:pt>
                <c:pt idx="37310">
                  <c:v>0.20089299999999999</c:v>
                </c:pt>
                <c:pt idx="37311">
                  <c:v>0.198821</c:v>
                </c:pt>
                <c:pt idx="37312">
                  <c:v>0.20399100000000001</c:v>
                </c:pt>
                <c:pt idx="37313">
                  <c:v>0.193633</c:v>
                </c:pt>
                <c:pt idx="37314">
                  <c:v>0.19686100000000001</c:v>
                </c:pt>
                <c:pt idx="37315">
                  <c:v>0.19613</c:v>
                </c:pt>
                <c:pt idx="37316">
                  <c:v>0.19595399999999999</c:v>
                </c:pt>
                <c:pt idx="37317">
                  <c:v>0.194105</c:v>
                </c:pt>
                <c:pt idx="37318">
                  <c:v>0.205461</c:v>
                </c:pt>
                <c:pt idx="37319">
                  <c:v>0.196102</c:v>
                </c:pt>
                <c:pt idx="37320">
                  <c:v>0.19983799999999999</c:v>
                </c:pt>
                <c:pt idx="37321">
                  <c:v>0.20368600000000001</c:v>
                </c:pt>
                <c:pt idx="37322">
                  <c:v>0.192052</c:v>
                </c:pt>
                <c:pt idx="37323">
                  <c:v>0.198017</c:v>
                </c:pt>
                <c:pt idx="37324">
                  <c:v>0.19769300000000001</c:v>
                </c:pt>
                <c:pt idx="37325">
                  <c:v>0.20003299999999999</c:v>
                </c:pt>
                <c:pt idx="37326">
                  <c:v>0.20129</c:v>
                </c:pt>
                <c:pt idx="37327">
                  <c:v>0.19724900000000001</c:v>
                </c:pt>
                <c:pt idx="37328">
                  <c:v>0.18857499999999999</c:v>
                </c:pt>
                <c:pt idx="37329">
                  <c:v>0.206543</c:v>
                </c:pt>
                <c:pt idx="37330">
                  <c:v>0.194687</c:v>
                </c:pt>
                <c:pt idx="37331">
                  <c:v>0.19079399999999999</c:v>
                </c:pt>
                <c:pt idx="37332">
                  <c:v>0.193134</c:v>
                </c:pt>
                <c:pt idx="37333">
                  <c:v>0.19589899999999999</c:v>
                </c:pt>
                <c:pt idx="37334">
                  <c:v>0.200957</c:v>
                </c:pt>
                <c:pt idx="37335">
                  <c:v>0.188778</c:v>
                </c:pt>
                <c:pt idx="37336">
                  <c:v>0.19367000000000001</c:v>
                </c:pt>
                <c:pt idx="37337">
                  <c:v>0.197351</c:v>
                </c:pt>
                <c:pt idx="37338">
                  <c:v>0.19981099999999999</c:v>
                </c:pt>
                <c:pt idx="37339">
                  <c:v>0.20558100000000001</c:v>
                </c:pt>
                <c:pt idx="37340">
                  <c:v>0.197073</c:v>
                </c:pt>
                <c:pt idx="37341">
                  <c:v>0.19944999999999999</c:v>
                </c:pt>
                <c:pt idx="37342">
                  <c:v>0.19833100000000001</c:v>
                </c:pt>
                <c:pt idx="37343">
                  <c:v>0.18960099999999999</c:v>
                </c:pt>
                <c:pt idx="37344">
                  <c:v>0.201734</c:v>
                </c:pt>
                <c:pt idx="37345">
                  <c:v>0.20380599999999999</c:v>
                </c:pt>
                <c:pt idx="37346">
                  <c:v>0.20175299999999999</c:v>
                </c:pt>
                <c:pt idx="37347">
                  <c:v>0.20955799999999999</c:v>
                </c:pt>
                <c:pt idx="37348">
                  <c:v>0.19982900000000001</c:v>
                </c:pt>
                <c:pt idx="37349">
                  <c:v>0.19625999999999999</c:v>
                </c:pt>
                <c:pt idx="37350">
                  <c:v>0.186975</c:v>
                </c:pt>
                <c:pt idx="37351">
                  <c:v>0.19736000000000001</c:v>
                </c:pt>
                <c:pt idx="37352">
                  <c:v>0.200097</c:v>
                </c:pt>
                <c:pt idx="37353">
                  <c:v>0.18951799999999999</c:v>
                </c:pt>
                <c:pt idx="37354">
                  <c:v>0.205896</c:v>
                </c:pt>
                <c:pt idx="37355">
                  <c:v>0.20263100000000001</c:v>
                </c:pt>
                <c:pt idx="37356">
                  <c:v>0.19243099999999999</c:v>
                </c:pt>
                <c:pt idx="37357">
                  <c:v>0.19763700000000001</c:v>
                </c:pt>
                <c:pt idx="37358">
                  <c:v>0.19428100000000001</c:v>
                </c:pt>
                <c:pt idx="37359">
                  <c:v>0.20089299999999999</c:v>
                </c:pt>
                <c:pt idx="37360">
                  <c:v>0.199959</c:v>
                </c:pt>
                <c:pt idx="37361">
                  <c:v>0.19231100000000001</c:v>
                </c:pt>
                <c:pt idx="37362">
                  <c:v>0.20529500000000001</c:v>
                </c:pt>
                <c:pt idx="37363">
                  <c:v>0.20222399999999999</c:v>
                </c:pt>
                <c:pt idx="37364">
                  <c:v>0.194493</c:v>
                </c:pt>
                <c:pt idx="37365">
                  <c:v>0.19897799999999999</c:v>
                </c:pt>
                <c:pt idx="37366">
                  <c:v>0.20803199999999999</c:v>
                </c:pt>
                <c:pt idx="37367">
                  <c:v>0.19871</c:v>
                </c:pt>
                <c:pt idx="37368">
                  <c:v>0.20005999999999999</c:v>
                </c:pt>
                <c:pt idx="37369">
                  <c:v>0.19072900000000001</c:v>
                </c:pt>
                <c:pt idx="37370">
                  <c:v>0.19758200000000001</c:v>
                </c:pt>
                <c:pt idx="37371">
                  <c:v>0.18702099999999999</c:v>
                </c:pt>
                <c:pt idx="37372">
                  <c:v>0.198738</c:v>
                </c:pt>
                <c:pt idx="37373">
                  <c:v>0.192412</c:v>
                </c:pt>
                <c:pt idx="37374">
                  <c:v>0.19351299999999999</c:v>
                </c:pt>
                <c:pt idx="37375">
                  <c:v>0.21415400000000001</c:v>
                </c:pt>
                <c:pt idx="37376">
                  <c:v>0.19992199999999999</c:v>
                </c:pt>
                <c:pt idx="37377">
                  <c:v>0.1981</c:v>
                </c:pt>
                <c:pt idx="37378">
                  <c:v>0.19733200000000001</c:v>
                </c:pt>
                <c:pt idx="37379">
                  <c:v>0.19159899999999999</c:v>
                </c:pt>
                <c:pt idx="37380">
                  <c:v>0.20499899999999999</c:v>
                </c:pt>
                <c:pt idx="37381">
                  <c:v>0.19772100000000001</c:v>
                </c:pt>
                <c:pt idx="37382">
                  <c:v>0.20007</c:v>
                </c:pt>
                <c:pt idx="37383">
                  <c:v>0.20275199999999999</c:v>
                </c:pt>
                <c:pt idx="37384">
                  <c:v>0.19741600000000001</c:v>
                </c:pt>
                <c:pt idx="37385">
                  <c:v>0.183257</c:v>
                </c:pt>
                <c:pt idx="37386">
                  <c:v>0.20380599999999999</c:v>
                </c:pt>
                <c:pt idx="37387">
                  <c:v>0.20493400000000001</c:v>
                </c:pt>
                <c:pt idx="37388">
                  <c:v>0.19240299999999999</c:v>
                </c:pt>
                <c:pt idx="37389">
                  <c:v>0.198738</c:v>
                </c:pt>
                <c:pt idx="37390">
                  <c:v>0.18976799999999999</c:v>
                </c:pt>
                <c:pt idx="37391">
                  <c:v>0.194133</c:v>
                </c:pt>
                <c:pt idx="37392">
                  <c:v>0.199348</c:v>
                </c:pt>
                <c:pt idx="37393">
                  <c:v>0.196824</c:v>
                </c:pt>
                <c:pt idx="37394">
                  <c:v>0.20471200000000001</c:v>
                </c:pt>
                <c:pt idx="37395">
                  <c:v>0.192135</c:v>
                </c:pt>
                <c:pt idx="37396">
                  <c:v>0.20374100000000001</c:v>
                </c:pt>
                <c:pt idx="37397">
                  <c:v>0.18898100000000001</c:v>
                </c:pt>
                <c:pt idx="37398">
                  <c:v>0.20368600000000001</c:v>
                </c:pt>
                <c:pt idx="37399">
                  <c:v>0.190831</c:v>
                </c:pt>
                <c:pt idx="37400">
                  <c:v>0.198766</c:v>
                </c:pt>
                <c:pt idx="37401">
                  <c:v>0.196879</c:v>
                </c:pt>
                <c:pt idx="37402">
                  <c:v>0.20125299999999999</c:v>
                </c:pt>
                <c:pt idx="37403">
                  <c:v>0.20607200000000001</c:v>
                </c:pt>
                <c:pt idx="37404">
                  <c:v>0.19616700000000001</c:v>
                </c:pt>
                <c:pt idx="37405">
                  <c:v>0.20105899999999999</c:v>
                </c:pt>
                <c:pt idx="37406">
                  <c:v>0.19842399999999999</c:v>
                </c:pt>
                <c:pt idx="37407">
                  <c:v>0.202844</c:v>
                </c:pt>
                <c:pt idx="37408">
                  <c:v>0.19107099999999999</c:v>
                </c:pt>
                <c:pt idx="37409">
                  <c:v>0.20853099999999999</c:v>
                </c:pt>
                <c:pt idx="37410">
                  <c:v>0.193217</c:v>
                </c:pt>
                <c:pt idx="37411">
                  <c:v>0.19961699999999999</c:v>
                </c:pt>
                <c:pt idx="37412">
                  <c:v>0.19481699999999999</c:v>
                </c:pt>
                <c:pt idx="37413">
                  <c:v>0.19789599999999999</c:v>
                </c:pt>
                <c:pt idx="37414">
                  <c:v>0.192884</c:v>
                </c:pt>
                <c:pt idx="37415">
                  <c:v>0.202761</c:v>
                </c:pt>
                <c:pt idx="37416">
                  <c:v>0.19627800000000001</c:v>
                </c:pt>
                <c:pt idx="37417">
                  <c:v>0.19084000000000001</c:v>
                </c:pt>
                <c:pt idx="37418">
                  <c:v>0.193383</c:v>
                </c:pt>
                <c:pt idx="37419">
                  <c:v>0.19378999999999999</c:v>
                </c:pt>
                <c:pt idx="37420">
                  <c:v>0.20846700000000001</c:v>
                </c:pt>
                <c:pt idx="37421">
                  <c:v>0.19439100000000001</c:v>
                </c:pt>
                <c:pt idx="37422">
                  <c:v>0.19575999999999999</c:v>
                </c:pt>
                <c:pt idx="37423">
                  <c:v>0.177727</c:v>
                </c:pt>
                <c:pt idx="37424">
                  <c:v>0.18860199999999999</c:v>
                </c:pt>
                <c:pt idx="37425">
                  <c:v>0.19925599999999999</c:v>
                </c:pt>
                <c:pt idx="37426">
                  <c:v>0.19394800000000001</c:v>
                </c:pt>
                <c:pt idx="37427">
                  <c:v>0.20954</c:v>
                </c:pt>
                <c:pt idx="37428">
                  <c:v>0.18862999999999999</c:v>
                </c:pt>
                <c:pt idx="37429">
                  <c:v>0.19877500000000001</c:v>
                </c:pt>
                <c:pt idx="37430">
                  <c:v>0.20067099999999999</c:v>
                </c:pt>
                <c:pt idx="37431">
                  <c:v>0.196629</c:v>
                </c:pt>
                <c:pt idx="37432">
                  <c:v>0.19598199999999999</c:v>
                </c:pt>
                <c:pt idx="37433">
                  <c:v>0.190859</c:v>
                </c:pt>
                <c:pt idx="37434">
                  <c:v>0.19325400000000001</c:v>
                </c:pt>
                <c:pt idx="37435">
                  <c:v>0.19700899999999999</c:v>
                </c:pt>
                <c:pt idx="37436">
                  <c:v>0.20252000000000001</c:v>
                </c:pt>
                <c:pt idx="37437">
                  <c:v>0.196629</c:v>
                </c:pt>
                <c:pt idx="37438">
                  <c:v>0.19825699999999999</c:v>
                </c:pt>
                <c:pt idx="37439">
                  <c:v>0.19355</c:v>
                </c:pt>
                <c:pt idx="37440">
                  <c:v>0.192912</c:v>
                </c:pt>
                <c:pt idx="37441">
                  <c:v>0.20193800000000001</c:v>
                </c:pt>
                <c:pt idx="37442">
                  <c:v>0.204287</c:v>
                </c:pt>
                <c:pt idx="37443">
                  <c:v>0.189222</c:v>
                </c:pt>
                <c:pt idx="37444">
                  <c:v>0.19953299999999999</c:v>
                </c:pt>
                <c:pt idx="37445">
                  <c:v>0.19813700000000001</c:v>
                </c:pt>
                <c:pt idx="37446">
                  <c:v>0.199015</c:v>
                </c:pt>
                <c:pt idx="37447">
                  <c:v>0.18670600000000001</c:v>
                </c:pt>
                <c:pt idx="37448">
                  <c:v>0.196269</c:v>
                </c:pt>
                <c:pt idx="37449">
                  <c:v>0.18696499999999999</c:v>
                </c:pt>
                <c:pt idx="37450">
                  <c:v>0.19617599999999999</c:v>
                </c:pt>
                <c:pt idx="37451">
                  <c:v>0.18738199999999999</c:v>
                </c:pt>
                <c:pt idx="37452">
                  <c:v>0.19561200000000001</c:v>
                </c:pt>
                <c:pt idx="37453">
                  <c:v>0.19911699999999999</c:v>
                </c:pt>
                <c:pt idx="37454">
                  <c:v>0.20043</c:v>
                </c:pt>
                <c:pt idx="37455">
                  <c:v>0.189333</c:v>
                </c:pt>
                <c:pt idx="37456">
                  <c:v>0.19428100000000001</c:v>
                </c:pt>
                <c:pt idx="37457">
                  <c:v>0.193051</c:v>
                </c:pt>
                <c:pt idx="37458">
                  <c:v>0.19642599999999999</c:v>
                </c:pt>
                <c:pt idx="37459">
                  <c:v>0.19184799999999999</c:v>
                </c:pt>
                <c:pt idx="37460">
                  <c:v>0.19650000000000001</c:v>
                </c:pt>
                <c:pt idx="37461">
                  <c:v>0.19414200000000001</c:v>
                </c:pt>
                <c:pt idx="37462">
                  <c:v>0.19980100000000001</c:v>
                </c:pt>
                <c:pt idx="37463">
                  <c:v>0.19351299999999999</c:v>
                </c:pt>
                <c:pt idx="37464">
                  <c:v>0.19259699999999999</c:v>
                </c:pt>
                <c:pt idx="37465">
                  <c:v>0.187058</c:v>
                </c:pt>
                <c:pt idx="37466">
                  <c:v>0.19788700000000001</c:v>
                </c:pt>
                <c:pt idx="37467">
                  <c:v>0.18793599999999999</c:v>
                </c:pt>
                <c:pt idx="37468">
                  <c:v>0.18917600000000001</c:v>
                </c:pt>
                <c:pt idx="37469">
                  <c:v>0.19506699999999999</c:v>
                </c:pt>
                <c:pt idx="37470">
                  <c:v>0.19136700000000001</c:v>
                </c:pt>
                <c:pt idx="37471">
                  <c:v>0.18821399999999999</c:v>
                </c:pt>
                <c:pt idx="37472">
                  <c:v>0.19093299999999999</c:v>
                </c:pt>
                <c:pt idx="37473">
                  <c:v>0.197323</c:v>
                </c:pt>
                <c:pt idx="37474">
                  <c:v>0.198627</c:v>
                </c:pt>
                <c:pt idx="37475">
                  <c:v>0.19481699999999999</c:v>
                </c:pt>
                <c:pt idx="37476">
                  <c:v>0.196158</c:v>
                </c:pt>
                <c:pt idx="37477">
                  <c:v>0.19992199999999999</c:v>
                </c:pt>
                <c:pt idx="37478">
                  <c:v>0.18543999999999999</c:v>
                </c:pt>
                <c:pt idx="37479">
                  <c:v>0.18412600000000001</c:v>
                </c:pt>
                <c:pt idx="37480">
                  <c:v>0.19517799999999999</c:v>
                </c:pt>
                <c:pt idx="37481">
                  <c:v>0.19279199999999999</c:v>
                </c:pt>
                <c:pt idx="37482">
                  <c:v>0.19322600000000001</c:v>
                </c:pt>
                <c:pt idx="37483">
                  <c:v>0.19542699999999999</c:v>
                </c:pt>
                <c:pt idx="37484">
                  <c:v>0.19686999999999999</c:v>
                </c:pt>
                <c:pt idx="37485">
                  <c:v>0.192801</c:v>
                </c:pt>
                <c:pt idx="37486">
                  <c:v>0.19486300000000001</c:v>
                </c:pt>
                <c:pt idx="37487">
                  <c:v>0.192301</c:v>
                </c:pt>
                <c:pt idx="37488">
                  <c:v>0.19258800000000001</c:v>
                </c:pt>
                <c:pt idx="37489">
                  <c:v>0.196213</c:v>
                </c:pt>
                <c:pt idx="37490">
                  <c:v>0.18926799999999999</c:v>
                </c:pt>
                <c:pt idx="37491">
                  <c:v>0.19828499999999999</c:v>
                </c:pt>
                <c:pt idx="37492">
                  <c:v>0.185033</c:v>
                </c:pt>
                <c:pt idx="37493">
                  <c:v>0.19545499999999999</c:v>
                </c:pt>
                <c:pt idx="37494">
                  <c:v>0.20533199999999999</c:v>
                </c:pt>
                <c:pt idx="37495">
                  <c:v>0.20161399999999999</c:v>
                </c:pt>
                <c:pt idx="37496">
                  <c:v>0.193605</c:v>
                </c:pt>
                <c:pt idx="37497">
                  <c:v>0.19197800000000001</c:v>
                </c:pt>
                <c:pt idx="37498">
                  <c:v>0.19512199999999999</c:v>
                </c:pt>
                <c:pt idx="37499">
                  <c:v>0.19017400000000001</c:v>
                </c:pt>
                <c:pt idx="37500">
                  <c:v>0.18957299999999999</c:v>
                </c:pt>
                <c:pt idx="37501">
                  <c:v>0.19730500000000001</c:v>
                </c:pt>
                <c:pt idx="37502">
                  <c:v>0.19659199999999999</c:v>
                </c:pt>
                <c:pt idx="37503">
                  <c:v>0.19028500000000001</c:v>
                </c:pt>
                <c:pt idx="37504">
                  <c:v>0.19852500000000001</c:v>
                </c:pt>
                <c:pt idx="37505">
                  <c:v>0.19420699999999999</c:v>
                </c:pt>
                <c:pt idx="37506">
                  <c:v>0.188057</c:v>
                </c:pt>
                <c:pt idx="37507">
                  <c:v>0.19203300000000001</c:v>
                </c:pt>
                <c:pt idx="37508">
                  <c:v>0.19267100000000001</c:v>
                </c:pt>
                <c:pt idx="37509">
                  <c:v>0.18945300000000001</c:v>
                </c:pt>
                <c:pt idx="37510">
                  <c:v>0.204203</c:v>
                </c:pt>
                <c:pt idx="37511">
                  <c:v>0.18801000000000001</c:v>
                </c:pt>
                <c:pt idx="37512">
                  <c:v>0.18706700000000001</c:v>
                </c:pt>
                <c:pt idx="37513">
                  <c:v>0.19627800000000001</c:v>
                </c:pt>
                <c:pt idx="37514">
                  <c:v>0.187419</c:v>
                </c:pt>
                <c:pt idx="37515">
                  <c:v>0.18490300000000001</c:v>
                </c:pt>
                <c:pt idx="37516">
                  <c:v>0.19381799999999999</c:v>
                </c:pt>
                <c:pt idx="37517">
                  <c:v>0.18961</c:v>
                </c:pt>
                <c:pt idx="37518">
                  <c:v>0.194715</c:v>
                </c:pt>
                <c:pt idx="37519">
                  <c:v>0.195797</c:v>
                </c:pt>
                <c:pt idx="37520">
                  <c:v>0.189805</c:v>
                </c:pt>
                <c:pt idx="37521">
                  <c:v>0.18704899999999999</c:v>
                </c:pt>
                <c:pt idx="37522">
                  <c:v>0.18818599999999999</c:v>
                </c:pt>
                <c:pt idx="37523">
                  <c:v>0.18423700000000001</c:v>
                </c:pt>
                <c:pt idx="37524">
                  <c:v>0.195936</c:v>
                </c:pt>
                <c:pt idx="37525">
                  <c:v>0.19261600000000001</c:v>
                </c:pt>
                <c:pt idx="37526">
                  <c:v>0.181787</c:v>
                </c:pt>
                <c:pt idx="37527">
                  <c:v>0.19362399999999999</c:v>
                </c:pt>
                <c:pt idx="37528">
                  <c:v>0.19550999999999999</c:v>
                </c:pt>
                <c:pt idx="37529">
                  <c:v>0.19552900000000001</c:v>
                </c:pt>
                <c:pt idx="37530">
                  <c:v>0.194271</c:v>
                </c:pt>
                <c:pt idx="37531">
                  <c:v>0.189499</c:v>
                </c:pt>
                <c:pt idx="37532">
                  <c:v>0.19133</c:v>
                </c:pt>
                <c:pt idx="37533">
                  <c:v>0.18973100000000001</c:v>
                </c:pt>
                <c:pt idx="37534">
                  <c:v>0.191275</c:v>
                </c:pt>
                <c:pt idx="37535">
                  <c:v>0.20091999999999999</c:v>
                </c:pt>
                <c:pt idx="37536">
                  <c:v>0.19425300000000001</c:v>
                </c:pt>
                <c:pt idx="37537">
                  <c:v>0.19356799999999999</c:v>
                </c:pt>
                <c:pt idx="37538">
                  <c:v>0.20402799999999999</c:v>
                </c:pt>
                <c:pt idx="37539">
                  <c:v>0.197184</c:v>
                </c:pt>
                <c:pt idx="37540">
                  <c:v>0.19525200000000001</c:v>
                </c:pt>
                <c:pt idx="37541">
                  <c:v>0.19878399999999999</c:v>
                </c:pt>
                <c:pt idx="37542">
                  <c:v>0.19455800000000001</c:v>
                </c:pt>
                <c:pt idx="37543">
                  <c:v>0.18751100000000001</c:v>
                </c:pt>
                <c:pt idx="37544">
                  <c:v>0.18243400000000001</c:v>
                </c:pt>
                <c:pt idx="37545">
                  <c:v>0.180205</c:v>
                </c:pt>
                <c:pt idx="37546">
                  <c:v>0.185726</c:v>
                </c:pt>
                <c:pt idx="37547">
                  <c:v>0.19655500000000001</c:v>
                </c:pt>
                <c:pt idx="37548">
                  <c:v>0.200292</c:v>
                </c:pt>
                <c:pt idx="37549">
                  <c:v>0.194576</c:v>
                </c:pt>
                <c:pt idx="37550">
                  <c:v>0.18789900000000001</c:v>
                </c:pt>
                <c:pt idx="37551">
                  <c:v>0.20154</c:v>
                </c:pt>
                <c:pt idx="37552">
                  <c:v>0.18862100000000001</c:v>
                </c:pt>
                <c:pt idx="37553">
                  <c:v>0.20318600000000001</c:v>
                </c:pt>
                <c:pt idx="37554">
                  <c:v>0.19331899999999999</c:v>
                </c:pt>
                <c:pt idx="37555">
                  <c:v>0.18900900000000001</c:v>
                </c:pt>
                <c:pt idx="37556">
                  <c:v>0.20141100000000001</c:v>
                </c:pt>
                <c:pt idx="37557">
                  <c:v>0.194549</c:v>
                </c:pt>
                <c:pt idx="37558">
                  <c:v>0.19961699999999999</c:v>
                </c:pt>
                <c:pt idx="37559">
                  <c:v>0.19237499999999999</c:v>
                </c:pt>
                <c:pt idx="37560">
                  <c:v>0.20030100000000001</c:v>
                </c:pt>
                <c:pt idx="37561">
                  <c:v>0.195631</c:v>
                </c:pt>
                <c:pt idx="37562">
                  <c:v>0.194965</c:v>
                </c:pt>
                <c:pt idx="37563">
                  <c:v>0.18907399999999999</c:v>
                </c:pt>
                <c:pt idx="37564">
                  <c:v>0.19589899999999999</c:v>
                </c:pt>
                <c:pt idx="37565">
                  <c:v>0.20003299999999999</c:v>
                </c:pt>
                <c:pt idx="37566">
                  <c:v>0.186586</c:v>
                </c:pt>
                <c:pt idx="37567">
                  <c:v>0.19450200000000001</c:v>
                </c:pt>
                <c:pt idx="37568">
                  <c:v>0.187613</c:v>
                </c:pt>
                <c:pt idx="37569">
                  <c:v>0.19520499999999999</c:v>
                </c:pt>
                <c:pt idx="37570">
                  <c:v>0.20074500000000001</c:v>
                </c:pt>
                <c:pt idx="37571">
                  <c:v>0.190137</c:v>
                </c:pt>
                <c:pt idx="37572">
                  <c:v>0.19317100000000001</c:v>
                </c:pt>
                <c:pt idx="37573">
                  <c:v>0.191802</c:v>
                </c:pt>
                <c:pt idx="37574">
                  <c:v>0.19805400000000001</c:v>
                </c:pt>
                <c:pt idx="37575">
                  <c:v>0.18893499999999999</c:v>
                </c:pt>
                <c:pt idx="37576">
                  <c:v>0.192884</c:v>
                </c:pt>
                <c:pt idx="37577">
                  <c:v>0.18373800000000001</c:v>
                </c:pt>
                <c:pt idx="37578">
                  <c:v>0.18640100000000001</c:v>
                </c:pt>
                <c:pt idx="37579">
                  <c:v>0.19183</c:v>
                </c:pt>
                <c:pt idx="37580">
                  <c:v>0.20258499999999999</c:v>
                </c:pt>
                <c:pt idx="37581">
                  <c:v>0.19702700000000001</c:v>
                </c:pt>
                <c:pt idx="37582">
                  <c:v>0.190692</c:v>
                </c:pt>
                <c:pt idx="37583">
                  <c:v>0.18684500000000001</c:v>
                </c:pt>
                <c:pt idx="37584">
                  <c:v>0.19087699999999999</c:v>
                </c:pt>
                <c:pt idx="37585">
                  <c:v>0.19193199999999999</c:v>
                </c:pt>
                <c:pt idx="37586">
                  <c:v>0.187918</c:v>
                </c:pt>
                <c:pt idx="37587">
                  <c:v>0.19244900000000001</c:v>
                </c:pt>
                <c:pt idx="37588">
                  <c:v>0.19214400000000001</c:v>
                </c:pt>
                <c:pt idx="37589">
                  <c:v>0.19797000000000001</c:v>
                </c:pt>
                <c:pt idx="37590">
                  <c:v>0.194771</c:v>
                </c:pt>
                <c:pt idx="37591">
                  <c:v>0.198904</c:v>
                </c:pt>
                <c:pt idx="37592">
                  <c:v>0.19376299999999999</c:v>
                </c:pt>
                <c:pt idx="37593">
                  <c:v>0.18951799999999999</c:v>
                </c:pt>
                <c:pt idx="37594">
                  <c:v>0.195048</c:v>
                </c:pt>
                <c:pt idx="37595">
                  <c:v>0.20483199999999999</c:v>
                </c:pt>
                <c:pt idx="37596">
                  <c:v>0.18749299999999999</c:v>
                </c:pt>
                <c:pt idx="37597">
                  <c:v>0.19505700000000001</c:v>
                </c:pt>
                <c:pt idx="37598">
                  <c:v>0.195104</c:v>
                </c:pt>
                <c:pt idx="37599">
                  <c:v>0.19275500000000001</c:v>
                </c:pt>
                <c:pt idx="37600">
                  <c:v>0.19512199999999999</c:v>
                </c:pt>
                <c:pt idx="37601">
                  <c:v>0.18903700000000001</c:v>
                </c:pt>
                <c:pt idx="37602">
                  <c:v>0.182702</c:v>
                </c:pt>
                <c:pt idx="37603">
                  <c:v>0.191691</c:v>
                </c:pt>
                <c:pt idx="37604">
                  <c:v>0.19153400000000001</c:v>
                </c:pt>
                <c:pt idx="37605">
                  <c:v>0.188057</c:v>
                </c:pt>
                <c:pt idx="37606">
                  <c:v>0.198988</c:v>
                </c:pt>
                <c:pt idx="37607">
                  <c:v>0.19389200000000001</c:v>
                </c:pt>
                <c:pt idx="37608">
                  <c:v>0.18333099999999999</c:v>
                </c:pt>
                <c:pt idx="37609">
                  <c:v>0.18477399999999999</c:v>
                </c:pt>
                <c:pt idx="37610">
                  <c:v>0.19603799999999999</c:v>
                </c:pt>
                <c:pt idx="37611">
                  <c:v>0.181176</c:v>
                </c:pt>
                <c:pt idx="37612">
                  <c:v>0.18501400000000001</c:v>
                </c:pt>
                <c:pt idx="37613">
                  <c:v>0.188112</c:v>
                </c:pt>
                <c:pt idx="37614">
                  <c:v>0.19415099999999999</c:v>
                </c:pt>
                <c:pt idx="37615">
                  <c:v>0.19577900000000001</c:v>
                </c:pt>
                <c:pt idx="37616">
                  <c:v>0.18602199999999999</c:v>
                </c:pt>
                <c:pt idx="37617">
                  <c:v>0.19888600000000001</c:v>
                </c:pt>
                <c:pt idx="37618">
                  <c:v>0.18989700000000001</c:v>
                </c:pt>
                <c:pt idx="37619">
                  <c:v>0.192135</c:v>
                </c:pt>
                <c:pt idx="37620">
                  <c:v>0.19217200000000001</c:v>
                </c:pt>
                <c:pt idx="37621">
                  <c:v>0.19761899999999999</c:v>
                </c:pt>
                <c:pt idx="37622">
                  <c:v>0.19184799999999999</c:v>
                </c:pt>
                <c:pt idx="37623">
                  <c:v>0.19380900000000001</c:v>
                </c:pt>
                <c:pt idx="37624">
                  <c:v>0.191885</c:v>
                </c:pt>
                <c:pt idx="37625">
                  <c:v>0.19157099999999999</c:v>
                </c:pt>
                <c:pt idx="37626">
                  <c:v>0.189832</c:v>
                </c:pt>
                <c:pt idx="37627">
                  <c:v>0.19076599999999999</c:v>
                </c:pt>
                <c:pt idx="37628">
                  <c:v>0.20285300000000001</c:v>
                </c:pt>
                <c:pt idx="37629">
                  <c:v>0.185227</c:v>
                </c:pt>
                <c:pt idx="37630">
                  <c:v>0.17921599999999999</c:v>
                </c:pt>
                <c:pt idx="37631">
                  <c:v>0.192385</c:v>
                </c:pt>
                <c:pt idx="37632">
                  <c:v>0.184838</c:v>
                </c:pt>
                <c:pt idx="37633">
                  <c:v>0.178504</c:v>
                </c:pt>
                <c:pt idx="37634">
                  <c:v>0.18717800000000001</c:v>
                </c:pt>
                <c:pt idx="37635">
                  <c:v>0.205813</c:v>
                </c:pt>
                <c:pt idx="37636">
                  <c:v>0.191858</c:v>
                </c:pt>
                <c:pt idx="37637">
                  <c:v>0.192468</c:v>
                </c:pt>
                <c:pt idx="37638">
                  <c:v>0.18912899999999999</c:v>
                </c:pt>
                <c:pt idx="37639">
                  <c:v>0.18506</c:v>
                </c:pt>
                <c:pt idx="37640">
                  <c:v>0.193411</c:v>
                </c:pt>
                <c:pt idx="37641">
                  <c:v>0.19306899999999999</c:v>
                </c:pt>
                <c:pt idx="37642">
                  <c:v>0.18310000000000001</c:v>
                </c:pt>
                <c:pt idx="37643">
                  <c:v>0.19184799999999999</c:v>
                </c:pt>
                <c:pt idx="37644">
                  <c:v>0.187557</c:v>
                </c:pt>
                <c:pt idx="37645">
                  <c:v>0.19051699999999999</c:v>
                </c:pt>
                <c:pt idx="37646">
                  <c:v>0.186836</c:v>
                </c:pt>
                <c:pt idx="37647">
                  <c:v>0.178087</c:v>
                </c:pt>
                <c:pt idx="37648">
                  <c:v>0.19353100000000001</c:v>
                </c:pt>
                <c:pt idx="37649">
                  <c:v>0.18796399999999999</c:v>
                </c:pt>
                <c:pt idx="37650">
                  <c:v>0.20164199999999999</c:v>
                </c:pt>
                <c:pt idx="37651">
                  <c:v>0.18923999999999999</c:v>
                </c:pt>
                <c:pt idx="37652">
                  <c:v>0.19242200000000001</c:v>
                </c:pt>
                <c:pt idx="37653">
                  <c:v>0.180557</c:v>
                </c:pt>
                <c:pt idx="37654">
                  <c:v>0.19348499999999999</c:v>
                </c:pt>
                <c:pt idx="37655">
                  <c:v>0.18285000000000001</c:v>
                </c:pt>
                <c:pt idx="37656">
                  <c:v>0.187113</c:v>
                </c:pt>
                <c:pt idx="37657">
                  <c:v>0.19667599999999999</c:v>
                </c:pt>
                <c:pt idx="37658">
                  <c:v>0.18887999999999999</c:v>
                </c:pt>
                <c:pt idx="37659">
                  <c:v>0.18782499999999999</c:v>
                </c:pt>
                <c:pt idx="37660">
                  <c:v>0.18610499999999999</c:v>
                </c:pt>
                <c:pt idx="37661">
                  <c:v>0.196158</c:v>
                </c:pt>
                <c:pt idx="37662">
                  <c:v>0.185615</c:v>
                </c:pt>
                <c:pt idx="37663">
                  <c:v>0.182314</c:v>
                </c:pt>
                <c:pt idx="37664">
                  <c:v>0.19430800000000001</c:v>
                </c:pt>
                <c:pt idx="37665">
                  <c:v>0.190803</c:v>
                </c:pt>
                <c:pt idx="37666">
                  <c:v>0.195936</c:v>
                </c:pt>
                <c:pt idx="37667">
                  <c:v>0.189666</c:v>
                </c:pt>
                <c:pt idx="37668">
                  <c:v>0.18984200000000001</c:v>
                </c:pt>
                <c:pt idx="37669">
                  <c:v>0.19097</c:v>
                </c:pt>
                <c:pt idx="37670">
                  <c:v>0.190859</c:v>
                </c:pt>
                <c:pt idx="37671">
                  <c:v>0.19489999999999999</c:v>
                </c:pt>
                <c:pt idx="37672">
                  <c:v>0.18778800000000001</c:v>
                </c:pt>
                <c:pt idx="37673">
                  <c:v>0.17426800000000001</c:v>
                </c:pt>
                <c:pt idx="37674">
                  <c:v>0.19170999999999999</c:v>
                </c:pt>
                <c:pt idx="37675">
                  <c:v>0.19505700000000001</c:v>
                </c:pt>
                <c:pt idx="37676">
                  <c:v>0.180261</c:v>
                </c:pt>
                <c:pt idx="37677">
                  <c:v>0.19242200000000001</c:v>
                </c:pt>
                <c:pt idx="37678">
                  <c:v>0.203982</c:v>
                </c:pt>
                <c:pt idx="37679">
                  <c:v>0.18690999999999999</c:v>
                </c:pt>
                <c:pt idx="37680">
                  <c:v>0.18468100000000001</c:v>
                </c:pt>
                <c:pt idx="37681">
                  <c:v>0.20105899999999999</c:v>
                </c:pt>
                <c:pt idx="37682">
                  <c:v>0.18407100000000001</c:v>
                </c:pt>
                <c:pt idx="37683">
                  <c:v>0.18693799999999999</c:v>
                </c:pt>
                <c:pt idx="37684">
                  <c:v>0.18642900000000001</c:v>
                </c:pt>
                <c:pt idx="37685">
                  <c:v>0.18212900000000001</c:v>
                </c:pt>
                <c:pt idx="37686">
                  <c:v>0.19500200000000001</c:v>
                </c:pt>
                <c:pt idx="37687">
                  <c:v>0.18315500000000001</c:v>
                </c:pt>
                <c:pt idx="37688">
                  <c:v>0.188778</c:v>
                </c:pt>
                <c:pt idx="37689">
                  <c:v>0.19567699999999999</c:v>
                </c:pt>
                <c:pt idx="37690">
                  <c:v>0.189583</c:v>
                </c:pt>
                <c:pt idx="37691">
                  <c:v>0.17523900000000001</c:v>
                </c:pt>
                <c:pt idx="37692">
                  <c:v>0.18702099999999999</c:v>
                </c:pt>
                <c:pt idx="37693">
                  <c:v>0.19195000000000001</c:v>
                </c:pt>
                <c:pt idx="37694">
                  <c:v>0.181898</c:v>
                </c:pt>
                <c:pt idx="37695">
                  <c:v>0.198183</c:v>
                </c:pt>
                <c:pt idx="37696">
                  <c:v>0.191303</c:v>
                </c:pt>
                <c:pt idx="37697">
                  <c:v>0.18837100000000001</c:v>
                </c:pt>
                <c:pt idx="37698">
                  <c:v>0.18568000000000001</c:v>
                </c:pt>
                <c:pt idx="37699">
                  <c:v>0.18118500000000001</c:v>
                </c:pt>
                <c:pt idx="37700">
                  <c:v>0.18623500000000001</c:v>
                </c:pt>
                <c:pt idx="37701">
                  <c:v>0.19272700000000001</c:v>
                </c:pt>
                <c:pt idx="37702">
                  <c:v>0.18812100000000001</c:v>
                </c:pt>
                <c:pt idx="37703">
                  <c:v>0.18263699999999999</c:v>
                </c:pt>
                <c:pt idx="37704">
                  <c:v>0.183673</c:v>
                </c:pt>
                <c:pt idx="37705">
                  <c:v>0.18814</c:v>
                </c:pt>
                <c:pt idx="37706">
                  <c:v>0.18682699999999999</c:v>
                </c:pt>
                <c:pt idx="37707">
                  <c:v>0.19001699999999999</c:v>
                </c:pt>
                <c:pt idx="37708">
                  <c:v>0.183257</c:v>
                </c:pt>
                <c:pt idx="37709">
                  <c:v>0.19963500000000001</c:v>
                </c:pt>
                <c:pt idx="37710">
                  <c:v>0.19566800000000001</c:v>
                </c:pt>
                <c:pt idx="37711">
                  <c:v>0.18831600000000001</c:v>
                </c:pt>
                <c:pt idx="37712">
                  <c:v>0.18782499999999999</c:v>
                </c:pt>
                <c:pt idx="37713">
                  <c:v>0.18948100000000001</c:v>
                </c:pt>
                <c:pt idx="37714">
                  <c:v>0.19071099999999999</c:v>
                </c:pt>
                <c:pt idx="37715">
                  <c:v>0.18806600000000001</c:v>
                </c:pt>
                <c:pt idx="37716">
                  <c:v>0.18631800000000001</c:v>
                </c:pt>
                <c:pt idx="37717">
                  <c:v>0.18729799999999999</c:v>
                </c:pt>
                <c:pt idx="37718">
                  <c:v>0.188667</c:v>
                </c:pt>
                <c:pt idx="37719">
                  <c:v>0.19764699999999999</c:v>
                </c:pt>
                <c:pt idx="37720">
                  <c:v>0.19145100000000001</c:v>
                </c:pt>
                <c:pt idx="37721">
                  <c:v>0.19548299999999999</c:v>
                </c:pt>
                <c:pt idx="37722">
                  <c:v>0.188417</c:v>
                </c:pt>
                <c:pt idx="37723">
                  <c:v>0.19337399999999999</c:v>
                </c:pt>
                <c:pt idx="37724">
                  <c:v>0.18875</c:v>
                </c:pt>
                <c:pt idx="37725">
                  <c:v>0.18854699999999999</c:v>
                </c:pt>
                <c:pt idx="37726">
                  <c:v>0.191081</c:v>
                </c:pt>
                <c:pt idx="37727">
                  <c:v>0.18063100000000001</c:v>
                </c:pt>
                <c:pt idx="37728">
                  <c:v>0.180566</c:v>
                </c:pt>
                <c:pt idx="37729">
                  <c:v>0.19067400000000001</c:v>
                </c:pt>
                <c:pt idx="37730">
                  <c:v>0.183867</c:v>
                </c:pt>
                <c:pt idx="37731">
                  <c:v>0.18541199999999999</c:v>
                </c:pt>
                <c:pt idx="37732">
                  <c:v>0.19211600000000001</c:v>
                </c:pt>
                <c:pt idx="37733">
                  <c:v>0.18537500000000001</c:v>
                </c:pt>
                <c:pt idx="37734">
                  <c:v>0.19600100000000001</c:v>
                </c:pt>
                <c:pt idx="37735">
                  <c:v>0.181481</c:v>
                </c:pt>
                <c:pt idx="37736">
                  <c:v>0.19067400000000001</c:v>
                </c:pt>
                <c:pt idx="37737">
                  <c:v>0.189055</c:v>
                </c:pt>
                <c:pt idx="37738">
                  <c:v>0.18809400000000001</c:v>
                </c:pt>
                <c:pt idx="37739">
                  <c:v>0.18185100000000001</c:v>
                </c:pt>
                <c:pt idx="37740">
                  <c:v>0.19270799999999999</c:v>
                </c:pt>
                <c:pt idx="37741">
                  <c:v>0.18732599999999999</c:v>
                </c:pt>
                <c:pt idx="37742">
                  <c:v>0.184173</c:v>
                </c:pt>
                <c:pt idx="37743">
                  <c:v>0.19268099999999999</c:v>
                </c:pt>
                <c:pt idx="37744">
                  <c:v>0.19531599999999999</c:v>
                </c:pt>
                <c:pt idx="37745">
                  <c:v>0.180196</c:v>
                </c:pt>
                <c:pt idx="37746">
                  <c:v>0.18276700000000001</c:v>
                </c:pt>
                <c:pt idx="37747">
                  <c:v>0.191469</c:v>
                </c:pt>
                <c:pt idx="37748">
                  <c:v>0.19070200000000001</c:v>
                </c:pt>
                <c:pt idx="37749">
                  <c:v>0.192579</c:v>
                </c:pt>
                <c:pt idx="37750">
                  <c:v>0.18226800000000001</c:v>
                </c:pt>
                <c:pt idx="37751">
                  <c:v>0.19964399999999999</c:v>
                </c:pt>
                <c:pt idx="37752">
                  <c:v>0.18566099999999999</c:v>
                </c:pt>
                <c:pt idx="37753">
                  <c:v>0.193078</c:v>
                </c:pt>
                <c:pt idx="37754">
                  <c:v>0.192274</c:v>
                </c:pt>
                <c:pt idx="37755">
                  <c:v>0.185976</c:v>
                </c:pt>
                <c:pt idx="37756">
                  <c:v>0.18277599999999999</c:v>
                </c:pt>
                <c:pt idx="37757">
                  <c:v>0.17965999999999999</c:v>
                </c:pt>
                <c:pt idx="37758">
                  <c:v>0.180954</c:v>
                </c:pt>
                <c:pt idx="37759">
                  <c:v>0.18604999999999999</c:v>
                </c:pt>
                <c:pt idx="37760">
                  <c:v>0.18768699999999999</c:v>
                </c:pt>
                <c:pt idx="37761">
                  <c:v>0.19392899999999999</c:v>
                </c:pt>
                <c:pt idx="37762">
                  <c:v>0.18460699999999999</c:v>
                </c:pt>
                <c:pt idx="37763">
                  <c:v>0.18978600000000001</c:v>
                </c:pt>
                <c:pt idx="37764">
                  <c:v>0.18219399999999999</c:v>
                </c:pt>
                <c:pt idx="37765">
                  <c:v>0.182758</c:v>
                </c:pt>
                <c:pt idx="37766">
                  <c:v>0.18188799999999999</c:v>
                </c:pt>
                <c:pt idx="37767">
                  <c:v>0.187862</c:v>
                </c:pt>
                <c:pt idx="37768">
                  <c:v>0.19311500000000001</c:v>
                </c:pt>
                <c:pt idx="37769">
                  <c:v>0.18590200000000001</c:v>
                </c:pt>
                <c:pt idx="37770">
                  <c:v>0.18140700000000001</c:v>
                </c:pt>
                <c:pt idx="37771">
                  <c:v>0.188306</c:v>
                </c:pt>
                <c:pt idx="37772">
                  <c:v>0.19623199999999999</c:v>
                </c:pt>
                <c:pt idx="37773">
                  <c:v>0.188889</c:v>
                </c:pt>
                <c:pt idx="37774">
                  <c:v>0.190082</c:v>
                </c:pt>
                <c:pt idx="37775">
                  <c:v>0.180927</c:v>
                </c:pt>
                <c:pt idx="37776">
                  <c:v>0.19386400000000001</c:v>
                </c:pt>
                <c:pt idx="37777">
                  <c:v>0.190387</c:v>
                </c:pt>
                <c:pt idx="37778">
                  <c:v>0.18748300000000001</c:v>
                </c:pt>
                <c:pt idx="37779">
                  <c:v>0.18124999999999999</c:v>
                </c:pt>
                <c:pt idx="37780">
                  <c:v>0.192967</c:v>
                </c:pt>
                <c:pt idx="37781">
                  <c:v>0.18327599999999999</c:v>
                </c:pt>
                <c:pt idx="37782">
                  <c:v>0.18591099999999999</c:v>
                </c:pt>
                <c:pt idx="37783">
                  <c:v>0.18079700000000001</c:v>
                </c:pt>
                <c:pt idx="37784">
                  <c:v>0.18015</c:v>
                </c:pt>
                <c:pt idx="37785">
                  <c:v>0.18817700000000001</c:v>
                </c:pt>
                <c:pt idx="37786">
                  <c:v>0.18344199999999999</c:v>
                </c:pt>
                <c:pt idx="37787">
                  <c:v>0.186975</c:v>
                </c:pt>
                <c:pt idx="37788">
                  <c:v>0.18785299999999999</c:v>
                </c:pt>
                <c:pt idx="37789">
                  <c:v>0.18889800000000001</c:v>
                </c:pt>
                <c:pt idx="37790">
                  <c:v>0.18693799999999999</c:v>
                </c:pt>
                <c:pt idx="37791">
                  <c:v>0.18581900000000001</c:v>
                </c:pt>
                <c:pt idx="37792">
                  <c:v>0.18554999999999999</c:v>
                </c:pt>
                <c:pt idx="37793">
                  <c:v>0.18857499999999999</c:v>
                </c:pt>
                <c:pt idx="37794">
                  <c:v>0.18674299999999999</c:v>
                </c:pt>
                <c:pt idx="37795">
                  <c:v>0.18255399999999999</c:v>
                </c:pt>
                <c:pt idx="37796">
                  <c:v>0.18298</c:v>
                </c:pt>
                <c:pt idx="37797">
                  <c:v>0.194826</c:v>
                </c:pt>
                <c:pt idx="37798">
                  <c:v>0.18596699999999999</c:v>
                </c:pt>
                <c:pt idx="37799">
                  <c:v>0.18369199999999999</c:v>
                </c:pt>
                <c:pt idx="37800">
                  <c:v>0.18923100000000001</c:v>
                </c:pt>
                <c:pt idx="37801">
                  <c:v>0.18249899999999999</c:v>
                </c:pt>
                <c:pt idx="37802">
                  <c:v>0.17257600000000001</c:v>
                </c:pt>
                <c:pt idx="37803">
                  <c:v>0.177533</c:v>
                </c:pt>
                <c:pt idx="37804">
                  <c:v>0.17382400000000001</c:v>
                </c:pt>
                <c:pt idx="37805">
                  <c:v>0.183423</c:v>
                </c:pt>
                <c:pt idx="37806">
                  <c:v>0.184727</c:v>
                </c:pt>
                <c:pt idx="37807">
                  <c:v>0.18642</c:v>
                </c:pt>
                <c:pt idx="37808">
                  <c:v>0.18427399999999999</c:v>
                </c:pt>
                <c:pt idx="37809">
                  <c:v>0.18645700000000001</c:v>
                </c:pt>
                <c:pt idx="37810">
                  <c:v>0.19355</c:v>
                </c:pt>
                <c:pt idx="37811">
                  <c:v>0.19183</c:v>
                </c:pt>
                <c:pt idx="37812">
                  <c:v>0.187335</c:v>
                </c:pt>
                <c:pt idx="37813">
                  <c:v>0.188445</c:v>
                </c:pt>
                <c:pt idx="37814">
                  <c:v>0.18573500000000001</c:v>
                </c:pt>
                <c:pt idx="37815">
                  <c:v>0.18310000000000001</c:v>
                </c:pt>
                <c:pt idx="37816">
                  <c:v>0.192967</c:v>
                </c:pt>
                <c:pt idx="37817">
                  <c:v>0.17905799999999999</c:v>
                </c:pt>
                <c:pt idx="37818">
                  <c:v>0.18510699999999999</c:v>
                </c:pt>
                <c:pt idx="37819">
                  <c:v>0.188917</c:v>
                </c:pt>
                <c:pt idx="37820">
                  <c:v>0.185393</c:v>
                </c:pt>
                <c:pt idx="37821">
                  <c:v>0.185726</c:v>
                </c:pt>
                <c:pt idx="37822">
                  <c:v>0.19195000000000001</c:v>
                </c:pt>
                <c:pt idx="37823">
                  <c:v>0.18638299999999999</c:v>
                </c:pt>
                <c:pt idx="37824">
                  <c:v>0.18812100000000001</c:v>
                </c:pt>
                <c:pt idx="37825">
                  <c:v>0.19650000000000001</c:v>
                </c:pt>
                <c:pt idx="37826">
                  <c:v>0.18407100000000001</c:v>
                </c:pt>
                <c:pt idx="37827">
                  <c:v>0.18701200000000001</c:v>
                </c:pt>
                <c:pt idx="37828">
                  <c:v>0.191025</c:v>
                </c:pt>
                <c:pt idx="37829">
                  <c:v>0.189361</c:v>
                </c:pt>
                <c:pt idx="37830">
                  <c:v>0.185005</c:v>
                </c:pt>
                <c:pt idx="37831">
                  <c:v>0.18659600000000001</c:v>
                </c:pt>
                <c:pt idx="37832">
                  <c:v>0.190359</c:v>
                </c:pt>
                <c:pt idx="37833">
                  <c:v>0.183645</c:v>
                </c:pt>
                <c:pt idx="37834">
                  <c:v>0.184311</c:v>
                </c:pt>
                <c:pt idx="37835">
                  <c:v>0.182175</c:v>
                </c:pt>
                <c:pt idx="37836">
                  <c:v>0.180899</c:v>
                </c:pt>
                <c:pt idx="37837">
                  <c:v>0.17979800000000001</c:v>
                </c:pt>
                <c:pt idx="37838">
                  <c:v>0.190276</c:v>
                </c:pt>
                <c:pt idx="37839">
                  <c:v>0.17215</c:v>
                </c:pt>
                <c:pt idx="37840">
                  <c:v>0.185893</c:v>
                </c:pt>
                <c:pt idx="37841">
                  <c:v>0.18509700000000001</c:v>
                </c:pt>
                <c:pt idx="37842">
                  <c:v>0.191414</c:v>
                </c:pt>
                <c:pt idx="37843">
                  <c:v>0.18212</c:v>
                </c:pt>
                <c:pt idx="37844">
                  <c:v>0.18352499999999999</c:v>
                </c:pt>
                <c:pt idx="37845">
                  <c:v>0.19043299999999999</c:v>
                </c:pt>
                <c:pt idx="37846">
                  <c:v>0.17302899999999999</c:v>
                </c:pt>
                <c:pt idx="37847">
                  <c:v>0.187141</c:v>
                </c:pt>
                <c:pt idx="37848">
                  <c:v>0.18543000000000001</c:v>
                </c:pt>
                <c:pt idx="37849">
                  <c:v>0.180316</c:v>
                </c:pt>
                <c:pt idx="37850">
                  <c:v>0.1767</c:v>
                </c:pt>
                <c:pt idx="37851">
                  <c:v>0.19320799999999999</c:v>
                </c:pt>
                <c:pt idx="37852">
                  <c:v>0.180261</c:v>
                </c:pt>
                <c:pt idx="37853">
                  <c:v>0.17727399999999999</c:v>
                </c:pt>
                <c:pt idx="37854">
                  <c:v>0.18835299999999999</c:v>
                </c:pt>
                <c:pt idx="37855">
                  <c:v>0.18415400000000001</c:v>
                </c:pt>
                <c:pt idx="37856">
                  <c:v>0.184533</c:v>
                </c:pt>
                <c:pt idx="37857">
                  <c:v>0.18965699999999999</c:v>
                </c:pt>
                <c:pt idx="37858">
                  <c:v>0.17952099999999999</c:v>
                </c:pt>
                <c:pt idx="37859">
                  <c:v>0.19453000000000001</c:v>
                </c:pt>
                <c:pt idx="37860">
                  <c:v>0.181925</c:v>
                </c:pt>
                <c:pt idx="37861">
                  <c:v>0.18598500000000001</c:v>
                </c:pt>
                <c:pt idx="37862">
                  <c:v>0.18468999999999999</c:v>
                </c:pt>
                <c:pt idx="37863">
                  <c:v>0.19015599999999999</c:v>
                </c:pt>
                <c:pt idx="37864">
                  <c:v>0.18651200000000001</c:v>
                </c:pt>
                <c:pt idx="37865">
                  <c:v>0.17610799999999999</c:v>
                </c:pt>
                <c:pt idx="37866">
                  <c:v>0.18671599999999999</c:v>
                </c:pt>
                <c:pt idx="37867">
                  <c:v>0.17802299999999999</c:v>
                </c:pt>
                <c:pt idx="37868">
                  <c:v>0.184034</c:v>
                </c:pt>
                <c:pt idx="37869">
                  <c:v>0.17433299999999999</c:v>
                </c:pt>
                <c:pt idx="37870">
                  <c:v>0.18579100000000001</c:v>
                </c:pt>
                <c:pt idx="37871">
                  <c:v>0.19240299999999999</c:v>
                </c:pt>
                <c:pt idx="37872">
                  <c:v>0.185449</c:v>
                </c:pt>
                <c:pt idx="37873">
                  <c:v>0.18571699999999999</c:v>
                </c:pt>
                <c:pt idx="37874">
                  <c:v>0.19009999999999999</c:v>
                </c:pt>
                <c:pt idx="37875">
                  <c:v>0.186753</c:v>
                </c:pt>
                <c:pt idx="37876">
                  <c:v>0.18277599999999999</c:v>
                </c:pt>
                <c:pt idx="37877">
                  <c:v>0.189638</c:v>
                </c:pt>
                <c:pt idx="37878">
                  <c:v>0.19057199999999999</c:v>
                </c:pt>
                <c:pt idx="37879">
                  <c:v>0.18799199999999999</c:v>
                </c:pt>
                <c:pt idx="37880">
                  <c:v>0.18690100000000001</c:v>
                </c:pt>
                <c:pt idx="37881">
                  <c:v>0.18172199999999999</c:v>
                </c:pt>
                <c:pt idx="37882">
                  <c:v>0.19264400000000001</c:v>
                </c:pt>
                <c:pt idx="37883">
                  <c:v>0.18577199999999999</c:v>
                </c:pt>
                <c:pt idx="37884">
                  <c:v>0.17293600000000001</c:v>
                </c:pt>
                <c:pt idx="37885">
                  <c:v>0.183645</c:v>
                </c:pt>
                <c:pt idx="37886">
                  <c:v>0.18899099999999999</c:v>
                </c:pt>
                <c:pt idx="37887">
                  <c:v>0.18191599999999999</c:v>
                </c:pt>
                <c:pt idx="37888">
                  <c:v>0.180224</c:v>
                </c:pt>
                <c:pt idx="37889">
                  <c:v>0.189139</c:v>
                </c:pt>
                <c:pt idx="37890">
                  <c:v>0.18196200000000001</c:v>
                </c:pt>
                <c:pt idx="37891">
                  <c:v>0.18204600000000001</c:v>
                </c:pt>
                <c:pt idx="37892">
                  <c:v>0.18205499999999999</c:v>
                </c:pt>
                <c:pt idx="37893">
                  <c:v>0.187308</c:v>
                </c:pt>
                <c:pt idx="37894">
                  <c:v>0.18987899999999999</c:v>
                </c:pt>
                <c:pt idx="37895">
                  <c:v>0.18510699999999999</c:v>
                </c:pt>
                <c:pt idx="37896">
                  <c:v>0.177588</c:v>
                </c:pt>
                <c:pt idx="37897">
                  <c:v>0.18835299999999999</c:v>
                </c:pt>
                <c:pt idx="37898">
                  <c:v>0.187252</c:v>
                </c:pt>
                <c:pt idx="37899">
                  <c:v>0.190581</c:v>
                </c:pt>
                <c:pt idx="37900">
                  <c:v>0.18523600000000001</c:v>
                </c:pt>
                <c:pt idx="37901">
                  <c:v>0.187002</c:v>
                </c:pt>
                <c:pt idx="37902">
                  <c:v>0.18101900000000001</c:v>
                </c:pt>
                <c:pt idx="37903">
                  <c:v>0.17210400000000001</c:v>
                </c:pt>
                <c:pt idx="37904">
                  <c:v>0.178013</c:v>
                </c:pt>
                <c:pt idx="37905">
                  <c:v>0.180233</c:v>
                </c:pt>
                <c:pt idx="37906">
                  <c:v>0.18818599999999999</c:v>
                </c:pt>
                <c:pt idx="37907">
                  <c:v>0.18870400000000001</c:v>
                </c:pt>
                <c:pt idx="37908">
                  <c:v>0.18767800000000001</c:v>
                </c:pt>
                <c:pt idx="37909">
                  <c:v>0.18493999999999999</c:v>
                </c:pt>
                <c:pt idx="37910">
                  <c:v>0.18917600000000001</c:v>
                </c:pt>
                <c:pt idx="37911">
                  <c:v>0.18384900000000001</c:v>
                </c:pt>
                <c:pt idx="37912">
                  <c:v>0.18086199999999999</c:v>
                </c:pt>
                <c:pt idx="37913">
                  <c:v>0.18756700000000001</c:v>
                </c:pt>
                <c:pt idx="37914">
                  <c:v>0.17377799999999999</c:v>
                </c:pt>
                <c:pt idx="37915">
                  <c:v>0.180788</c:v>
                </c:pt>
                <c:pt idx="37916">
                  <c:v>0.17768999999999999</c:v>
                </c:pt>
                <c:pt idx="37917">
                  <c:v>0.187724</c:v>
                </c:pt>
                <c:pt idx="37918">
                  <c:v>0.179345</c:v>
                </c:pt>
                <c:pt idx="37919">
                  <c:v>0.187446</c:v>
                </c:pt>
                <c:pt idx="37920">
                  <c:v>0.179623</c:v>
                </c:pt>
                <c:pt idx="37921">
                  <c:v>0.17968700000000001</c:v>
                </c:pt>
                <c:pt idx="37922">
                  <c:v>0.18843599999999999</c:v>
                </c:pt>
                <c:pt idx="37923">
                  <c:v>0.184672</c:v>
                </c:pt>
                <c:pt idx="37924">
                  <c:v>0.18324799999999999</c:v>
                </c:pt>
                <c:pt idx="37925">
                  <c:v>0.18529200000000001</c:v>
                </c:pt>
                <c:pt idx="37926">
                  <c:v>0.189694</c:v>
                </c:pt>
                <c:pt idx="37927">
                  <c:v>0.193328</c:v>
                </c:pt>
                <c:pt idx="37928">
                  <c:v>0.187807</c:v>
                </c:pt>
                <c:pt idx="37929">
                  <c:v>0.18531900000000001</c:v>
                </c:pt>
                <c:pt idx="37930">
                  <c:v>0.184505</c:v>
                </c:pt>
                <c:pt idx="37931">
                  <c:v>0.18283199999999999</c:v>
                </c:pt>
                <c:pt idx="37932">
                  <c:v>0.18359</c:v>
                </c:pt>
                <c:pt idx="37933">
                  <c:v>0.175812</c:v>
                </c:pt>
                <c:pt idx="37934">
                  <c:v>0.17562800000000001</c:v>
                </c:pt>
                <c:pt idx="37935">
                  <c:v>0.184339</c:v>
                </c:pt>
                <c:pt idx="37936">
                  <c:v>0.18798300000000001</c:v>
                </c:pt>
                <c:pt idx="37937">
                  <c:v>0.18516199999999999</c:v>
                </c:pt>
                <c:pt idx="37938">
                  <c:v>0.169903</c:v>
                </c:pt>
                <c:pt idx="37939">
                  <c:v>0.18394099999999999</c:v>
                </c:pt>
                <c:pt idx="37940">
                  <c:v>0.17743100000000001</c:v>
                </c:pt>
                <c:pt idx="37941">
                  <c:v>0.18152799999999999</c:v>
                </c:pt>
                <c:pt idx="37942">
                  <c:v>0.18437600000000001</c:v>
                </c:pt>
                <c:pt idx="37943">
                  <c:v>0.18815799999999999</c:v>
                </c:pt>
                <c:pt idx="37944">
                  <c:v>0.174647</c:v>
                </c:pt>
                <c:pt idx="37945">
                  <c:v>0.18599399999999999</c:v>
                </c:pt>
                <c:pt idx="37946">
                  <c:v>0.18854699999999999</c:v>
                </c:pt>
                <c:pt idx="37947">
                  <c:v>0.186503</c:v>
                </c:pt>
                <c:pt idx="37948">
                  <c:v>0.192385</c:v>
                </c:pt>
                <c:pt idx="37949">
                  <c:v>0.176145</c:v>
                </c:pt>
                <c:pt idx="37950">
                  <c:v>0.17682999999999999</c:v>
                </c:pt>
                <c:pt idx="37951">
                  <c:v>0.184866</c:v>
                </c:pt>
                <c:pt idx="37952">
                  <c:v>0.18434800000000001</c:v>
                </c:pt>
                <c:pt idx="37953">
                  <c:v>0.18036199999999999</c:v>
                </c:pt>
                <c:pt idx="37954">
                  <c:v>0.18138899999999999</c:v>
                </c:pt>
                <c:pt idx="37955">
                  <c:v>0.200625</c:v>
                </c:pt>
                <c:pt idx="37956">
                  <c:v>0.179336</c:v>
                </c:pt>
                <c:pt idx="37957">
                  <c:v>0.18273</c:v>
                </c:pt>
                <c:pt idx="37958">
                  <c:v>0.18565200000000001</c:v>
                </c:pt>
                <c:pt idx="37959">
                  <c:v>0.18707599999999999</c:v>
                </c:pt>
                <c:pt idx="37960">
                  <c:v>0.17799499999999999</c:v>
                </c:pt>
                <c:pt idx="37961">
                  <c:v>0.18266499999999999</c:v>
                </c:pt>
                <c:pt idx="37962">
                  <c:v>0.17657999999999999</c:v>
                </c:pt>
                <c:pt idx="37963">
                  <c:v>0.181121</c:v>
                </c:pt>
                <c:pt idx="37964">
                  <c:v>0.18207300000000001</c:v>
                </c:pt>
                <c:pt idx="37965">
                  <c:v>0.178263</c:v>
                </c:pt>
                <c:pt idx="37966">
                  <c:v>0.19047</c:v>
                </c:pt>
                <c:pt idx="37967">
                  <c:v>0.18036199999999999</c:v>
                </c:pt>
                <c:pt idx="37968">
                  <c:v>0.17232600000000001</c:v>
                </c:pt>
                <c:pt idx="37969">
                  <c:v>0.17972399999999999</c:v>
                </c:pt>
                <c:pt idx="37970">
                  <c:v>0.17720900000000001</c:v>
                </c:pt>
                <c:pt idx="37971">
                  <c:v>0.18057500000000001</c:v>
                </c:pt>
                <c:pt idx="37972">
                  <c:v>0.18233199999999999</c:v>
                </c:pt>
                <c:pt idx="37973">
                  <c:v>0.18421899999999999</c:v>
                </c:pt>
                <c:pt idx="37974">
                  <c:v>0.183895</c:v>
                </c:pt>
                <c:pt idx="37975">
                  <c:v>0.179586</c:v>
                </c:pt>
                <c:pt idx="37976">
                  <c:v>0.18348800000000001</c:v>
                </c:pt>
                <c:pt idx="37977">
                  <c:v>0.18604100000000001</c:v>
                </c:pt>
                <c:pt idx="37978">
                  <c:v>0.17043900000000001</c:v>
                </c:pt>
                <c:pt idx="37979">
                  <c:v>0.18851899999999999</c:v>
                </c:pt>
                <c:pt idx="37980">
                  <c:v>0.17961299999999999</c:v>
                </c:pt>
                <c:pt idx="37981">
                  <c:v>0.179761</c:v>
                </c:pt>
                <c:pt idx="37982">
                  <c:v>0.178393</c:v>
                </c:pt>
                <c:pt idx="37983">
                  <c:v>0.18330299999999999</c:v>
                </c:pt>
                <c:pt idx="37984">
                  <c:v>0.18568000000000001</c:v>
                </c:pt>
                <c:pt idx="37985">
                  <c:v>0.18765000000000001</c:v>
                </c:pt>
                <c:pt idx="37986">
                  <c:v>0.18291499999999999</c:v>
                </c:pt>
                <c:pt idx="37987">
                  <c:v>0.17244599999999999</c:v>
                </c:pt>
                <c:pt idx="37988">
                  <c:v>0.18981400000000001</c:v>
                </c:pt>
                <c:pt idx="37989">
                  <c:v>0.18276700000000001</c:v>
                </c:pt>
                <c:pt idx="37990">
                  <c:v>0.17932699999999999</c:v>
                </c:pt>
                <c:pt idx="37991">
                  <c:v>0.178004</c:v>
                </c:pt>
                <c:pt idx="37992">
                  <c:v>0.17510000000000001</c:v>
                </c:pt>
                <c:pt idx="37993">
                  <c:v>0.197961</c:v>
                </c:pt>
                <c:pt idx="37994">
                  <c:v>0.18460699999999999</c:v>
                </c:pt>
                <c:pt idx="37995">
                  <c:v>0.18213799999999999</c:v>
                </c:pt>
                <c:pt idx="37996">
                  <c:v>0.182258</c:v>
                </c:pt>
                <c:pt idx="37997">
                  <c:v>0.18090800000000001</c:v>
                </c:pt>
                <c:pt idx="37998">
                  <c:v>0.17932699999999999</c:v>
                </c:pt>
                <c:pt idx="37999">
                  <c:v>0.17607100000000001</c:v>
                </c:pt>
                <c:pt idx="38000">
                  <c:v>0.17999299999999999</c:v>
                </c:pt>
                <c:pt idx="38001">
                  <c:v>0.17494299999999999</c:v>
                </c:pt>
                <c:pt idx="38002">
                  <c:v>0.18362700000000001</c:v>
                </c:pt>
                <c:pt idx="38003">
                  <c:v>0.18161099999999999</c:v>
                </c:pt>
                <c:pt idx="38004">
                  <c:v>0.17657100000000001</c:v>
                </c:pt>
                <c:pt idx="38005">
                  <c:v>0.182231</c:v>
                </c:pt>
                <c:pt idx="38006">
                  <c:v>0.19145999999999999</c:v>
                </c:pt>
                <c:pt idx="38007">
                  <c:v>0.18310899999999999</c:v>
                </c:pt>
                <c:pt idx="38008">
                  <c:v>0.18051</c:v>
                </c:pt>
                <c:pt idx="38009">
                  <c:v>0.180788</c:v>
                </c:pt>
                <c:pt idx="38010">
                  <c:v>0.19003600000000001</c:v>
                </c:pt>
                <c:pt idx="38011">
                  <c:v>0.18685399999999999</c:v>
                </c:pt>
                <c:pt idx="38012">
                  <c:v>0.18076900000000001</c:v>
                </c:pt>
                <c:pt idx="38013">
                  <c:v>0.18976799999999999</c:v>
                </c:pt>
                <c:pt idx="38014">
                  <c:v>0.18563399999999999</c:v>
                </c:pt>
                <c:pt idx="38015">
                  <c:v>0.18445</c:v>
                </c:pt>
                <c:pt idx="38016">
                  <c:v>0.18968399999999999</c:v>
                </c:pt>
                <c:pt idx="38017">
                  <c:v>0.18462600000000001</c:v>
                </c:pt>
                <c:pt idx="38018">
                  <c:v>0.185144</c:v>
                </c:pt>
                <c:pt idx="38019">
                  <c:v>0.178642</c:v>
                </c:pt>
                <c:pt idx="38020">
                  <c:v>0.17246500000000001</c:v>
                </c:pt>
                <c:pt idx="38021">
                  <c:v>0.17910499999999999</c:v>
                </c:pt>
                <c:pt idx="38022">
                  <c:v>0.179484</c:v>
                </c:pt>
                <c:pt idx="38023">
                  <c:v>0.18651200000000001</c:v>
                </c:pt>
                <c:pt idx="38024">
                  <c:v>0.192662</c:v>
                </c:pt>
                <c:pt idx="38025">
                  <c:v>0.193522</c:v>
                </c:pt>
                <c:pt idx="38026">
                  <c:v>0.183507</c:v>
                </c:pt>
                <c:pt idx="38027">
                  <c:v>0.19365199999999999</c:v>
                </c:pt>
                <c:pt idx="38028">
                  <c:v>0.18310000000000001</c:v>
                </c:pt>
                <c:pt idx="38029">
                  <c:v>0.17540600000000001</c:v>
                </c:pt>
                <c:pt idx="38030">
                  <c:v>0.179151</c:v>
                </c:pt>
                <c:pt idx="38031">
                  <c:v>0.17621000000000001</c:v>
                </c:pt>
                <c:pt idx="38032">
                  <c:v>0.18310000000000001</c:v>
                </c:pt>
                <c:pt idx="38033">
                  <c:v>0.190803</c:v>
                </c:pt>
                <c:pt idx="38034">
                  <c:v>0.178032</c:v>
                </c:pt>
                <c:pt idx="38035">
                  <c:v>0.182841</c:v>
                </c:pt>
                <c:pt idx="38036">
                  <c:v>0.172372</c:v>
                </c:pt>
                <c:pt idx="38037">
                  <c:v>0.18177699999999999</c:v>
                </c:pt>
                <c:pt idx="38038">
                  <c:v>0.179539</c:v>
                </c:pt>
                <c:pt idx="38039">
                  <c:v>0.18110200000000001</c:v>
                </c:pt>
                <c:pt idx="38040">
                  <c:v>0.18651200000000001</c:v>
                </c:pt>
                <c:pt idx="38041">
                  <c:v>0.182341</c:v>
                </c:pt>
                <c:pt idx="38042">
                  <c:v>0.17860500000000001</c:v>
                </c:pt>
                <c:pt idx="38043">
                  <c:v>0.18590200000000001</c:v>
                </c:pt>
                <c:pt idx="38044">
                  <c:v>0.18097299999999999</c:v>
                </c:pt>
                <c:pt idx="38045">
                  <c:v>0.18419099999999999</c:v>
                </c:pt>
                <c:pt idx="38046">
                  <c:v>0.17388899999999999</c:v>
                </c:pt>
                <c:pt idx="38047">
                  <c:v>0.178226</c:v>
                </c:pt>
                <c:pt idx="38048">
                  <c:v>0.17896599999999999</c:v>
                </c:pt>
                <c:pt idx="38049">
                  <c:v>0.190165</c:v>
                </c:pt>
                <c:pt idx="38050">
                  <c:v>0.17610799999999999</c:v>
                </c:pt>
                <c:pt idx="38051">
                  <c:v>0.17985400000000001</c:v>
                </c:pt>
                <c:pt idx="38052">
                  <c:v>0.170902</c:v>
                </c:pt>
                <c:pt idx="38053">
                  <c:v>0.18634600000000001</c:v>
                </c:pt>
                <c:pt idx="38054">
                  <c:v>0.18759400000000001</c:v>
                </c:pt>
                <c:pt idx="38055">
                  <c:v>0.18083399999999999</c:v>
                </c:pt>
                <c:pt idx="38056">
                  <c:v>0.178235</c:v>
                </c:pt>
                <c:pt idx="38057">
                  <c:v>0.18635499999999999</c:v>
                </c:pt>
                <c:pt idx="38058">
                  <c:v>0.171512</c:v>
                </c:pt>
                <c:pt idx="38059">
                  <c:v>0.17591399999999999</c:v>
                </c:pt>
                <c:pt idx="38060">
                  <c:v>0.18149100000000001</c:v>
                </c:pt>
                <c:pt idx="38061">
                  <c:v>0.18506</c:v>
                </c:pt>
                <c:pt idx="38062">
                  <c:v>0.18199899999999999</c:v>
                </c:pt>
                <c:pt idx="38063">
                  <c:v>0.1767</c:v>
                </c:pt>
                <c:pt idx="38064">
                  <c:v>0.18040900000000001</c:v>
                </c:pt>
                <c:pt idx="38065">
                  <c:v>0.17562800000000001</c:v>
                </c:pt>
                <c:pt idx="38066">
                  <c:v>0.17799499999999999</c:v>
                </c:pt>
                <c:pt idx="38067">
                  <c:v>0.18616099999999999</c:v>
                </c:pt>
                <c:pt idx="38068">
                  <c:v>0.179234</c:v>
                </c:pt>
                <c:pt idx="38069">
                  <c:v>0.193245</c:v>
                </c:pt>
                <c:pt idx="38070">
                  <c:v>0.18089</c:v>
                </c:pt>
                <c:pt idx="38071">
                  <c:v>0.18384900000000001</c:v>
                </c:pt>
                <c:pt idx="38072">
                  <c:v>0.182647</c:v>
                </c:pt>
                <c:pt idx="38073">
                  <c:v>0.175452</c:v>
                </c:pt>
                <c:pt idx="38074">
                  <c:v>0.18532899999999999</c:v>
                </c:pt>
                <c:pt idx="38075">
                  <c:v>0.178041</c:v>
                </c:pt>
                <c:pt idx="38076">
                  <c:v>0.17301</c:v>
                </c:pt>
                <c:pt idx="38077">
                  <c:v>0.18454200000000001</c:v>
                </c:pt>
                <c:pt idx="38078">
                  <c:v>0.174647</c:v>
                </c:pt>
                <c:pt idx="38079">
                  <c:v>0.183479</c:v>
                </c:pt>
                <c:pt idx="38080">
                  <c:v>0.17974300000000001</c:v>
                </c:pt>
                <c:pt idx="38081">
                  <c:v>0.17842</c:v>
                </c:pt>
                <c:pt idx="38082">
                  <c:v>0.18305399999999999</c:v>
                </c:pt>
                <c:pt idx="38083">
                  <c:v>0.18454200000000001</c:v>
                </c:pt>
                <c:pt idx="38084">
                  <c:v>0.180677</c:v>
                </c:pt>
                <c:pt idx="38085">
                  <c:v>0.17953</c:v>
                </c:pt>
                <c:pt idx="38086">
                  <c:v>0.17599699999999999</c:v>
                </c:pt>
                <c:pt idx="38087">
                  <c:v>0.174536</c:v>
                </c:pt>
                <c:pt idx="38088">
                  <c:v>0.165908</c:v>
                </c:pt>
                <c:pt idx="38089">
                  <c:v>0.178171</c:v>
                </c:pt>
                <c:pt idx="38090">
                  <c:v>0.185532</c:v>
                </c:pt>
                <c:pt idx="38091">
                  <c:v>0.178143</c:v>
                </c:pt>
                <c:pt idx="38092">
                  <c:v>0.19536300000000001</c:v>
                </c:pt>
                <c:pt idx="38093">
                  <c:v>0.180011</c:v>
                </c:pt>
                <c:pt idx="38094">
                  <c:v>0.17496200000000001</c:v>
                </c:pt>
                <c:pt idx="38095">
                  <c:v>0.191525</c:v>
                </c:pt>
                <c:pt idx="38096">
                  <c:v>0.175868</c:v>
                </c:pt>
                <c:pt idx="38097">
                  <c:v>0.185837</c:v>
                </c:pt>
                <c:pt idx="38098">
                  <c:v>0.18753900000000001</c:v>
                </c:pt>
                <c:pt idx="38099">
                  <c:v>0.18538399999999999</c:v>
                </c:pt>
                <c:pt idx="38100">
                  <c:v>0.18089</c:v>
                </c:pt>
                <c:pt idx="38101">
                  <c:v>0.17939099999999999</c:v>
                </c:pt>
                <c:pt idx="38102">
                  <c:v>0.18218400000000001</c:v>
                </c:pt>
                <c:pt idx="38103">
                  <c:v>0.184977</c:v>
                </c:pt>
                <c:pt idx="38104">
                  <c:v>0.17399100000000001</c:v>
                </c:pt>
                <c:pt idx="38105">
                  <c:v>0.177116</c:v>
                </c:pt>
                <c:pt idx="38106">
                  <c:v>0.181592</c:v>
                </c:pt>
                <c:pt idx="38107">
                  <c:v>0.192412</c:v>
                </c:pt>
                <c:pt idx="38108">
                  <c:v>0.18218400000000001</c:v>
                </c:pt>
                <c:pt idx="38109">
                  <c:v>0.179919</c:v>
                </c:pt>
                <c:pt idx="38110">
                  <c:v>0.18656800000000001</c:v>
                </c:pt>
                <c:pt idx="38111">
                  <c:v>0.179419</c:v>
                </c:pt>
                <c:pt idx="38112">
                  <c:v>0.178809</c:v>
                </c:pt>
                <c:pt idx="38113">
                  <c:v>0.174425</c:v>
                </c:pt>
                <c:pt idx="38114">
                  <c:v>0.18738199999999999</c:v>
                </c:pt>
                <c:pt idx="38115">
                  <c:v>0.17810599999999999</c:v>
                </c:pt>
                <c:pt idx="38116">
                  <c:v>0.17219699999999999</c:v>
                </c:pt>
                <c:pt idx="38117">
                  <c:v>0.18227699999999999</c:v>
                </c:pt>
                <c:pt idx="38118">
                  <c:v>0.17432400000000001</c:v>
                </c:pt>
                <c:pt idx="38119">
                  <c:v>0.18032500000000001</c:v>
                </c:pt>
                <c:pt idx="38120">
                  <c:v>0.17551700000000001</c:v>
                </c:pt>
                <c:pt idx="38121">
                  <c:v>0.176978</c:v>
                </c:pt>
                <c:pt idx="38122">
                  <c:v>0.181454</c:v>
                </c:pt>
                <c:pt idx="38123">
                  <c:v>0.17401800000000001</c:v>
                </c:pt>
                <c:pt idx="38124">
                  <c:v>0.17644099999999999</c:v>
                </c:pt>
                <c:pt idx="38125">
                  <c:v>0.18770500000000001</c:v>
                </c:pt>
                <c:pt idx="38126">
                  <c:v>0.18477399999999999</c:v>
                </c:pt>
                <c:pt idx="38127">
                  <c:v>0.17746799999999999</c:v>
                </c:pt>
                <c:pt idx="38128">
                  <c:v>0.18521799999999999</c:v>
                </c:pt>
                <c:pt idx="38129">
                  <c:v>0.17690400000000001</c:v>
                </c:pt>
                <c:pt idx="38130">
                  <c:v>0.17596999999999999</c:v>
                </c:pt>
                <c:pt idx="38131">
                  <c:v>0.182258</c:v>
                </c:pt>
                <c:pt idx="38132">
                  <c:v>0.176811</c:v>
                </c:pt>
                <c:pt idx="38133">
                  <c:v>0.17619199999999999</c:v>
                </c:pt>
                <c:pt idx="38134">
                  <c:v>0.18782499999999999</c:v>
                </c:pt>
                <c:pt idx="38135">
                  <c:v>0.18282200000000001</c:v>
                </c:pt>
                <c:pt idx="38136">
                  <c:v>0.18193500000000001</c:v>
                </c:pt>
                <c:pt idx="38137">
                  <c:v>0.174425</c:v>
                </c:pt>
                <c:pt idx="38138">
                  <c:v>0.18201800000000001</c:v>
                </c:pt>
                <c:pt idx="38139">
                  <c:v>0.17795800000000001</c:v>
                </c:pt>
                <c:pt idx="38140">
                  <c:v>0.18663299999999999</c:v>
                </c:pt>
                <c:pt idx="38141">
                  <c:v>0.17560000000000001</c:v>
                </c:pt>
                <c:pt idx="38142">
                  <c:v>0.182425</c:v>
                </c:pt>
                <c:pt idx="38143">
                  <c:v>0.174287</c:v>
                </c:pt>
                <c:pt idx="38144">
                  <c:v>0.17307500000000001</c:v>
                </c:pt>
                <c:pt idx="38145">
                  <c:v>0.179456</c:v>
                </c:pt>
                <c:pt idx="38146">
                  <c:v>0.17663599999999999</c:v>
                </c:pt>
                <c:pt idx="38147">
                  <c:v>0.17562800000000001</c:v>
                </c:pt>
                <c:pt idx="38148">
                  <c:v>0.17415700000000001</c:v>
                </c:pt>
                <c:pt idx="38149">
                  <c:v>0.18842700000000001</c:v>
                </c:pt>
                <c:pt idx="38150">
                  <c:v>0.176617</c:v>
                </c:pt>
                <c:pt idx="38151">
                  <c:v>0.18287800000000001</c:v>
                </c:pt>
                <c:pt idx="38152">
                  <c:v>0.18180499999999999</c:v>
                </c:pt>
                <c:pt idx="38153">
                  <c:v>0.187419</c:v>
                </c:pt>
                <c:pt idx="38154">
                  <c:v>0.174398</c:v>
                </c:pt>
                <c:pt idx="38155">
                  <c:v>0.175951</c:v>
                </c:pt>
                <c:pt idx="38156">
                  <c:v>0.18191599999999999</c:v>
                </c:pt>
                <c:pt idx="38157">
                  <c:v>0.179983</c:v>
                </c:pt>
                <c:pt idx="38158">
                  <c:v>0.17469299999999999</c:v>
                </c:pt>
                <c:pt idx="38159">
                  <c:v>0.184922</c:v>
                </c:pt>
                <c:pt idx="38160">
                  <c:v>0.183285</c:v>
                </c:pt>
                <c:pt idx="38161">
                  <c:v>0.17413899999999999</c:v>
                </c:pt>
                <c:pt idx="38162">
                  <c:v>0.17685699999999999</c:v>
                </c:pt>
                <c:pt idx="38163">
                  <c:v>0.18781600000000001</c:v>
                </c:pt>
                <c:pt idx="38164">
                  <c:v>0.17659900000000001</c:v>
                </c:pt>
                <c:pt idx="38165">
                  <c:v>0.17490600000000001</c:v>
                </c:pt>
                <c:pt idx="38166">
                  <c:v>0.17197499999999999</c:v>
                </c:pt>
                <c:pt idx="38167">
                  <c:v>0.16772999999999999</c:v>
                </c:pt>
                <c:pt idx="38168">
                  <c:v>0.17720900000000001</c:v>
                </c:pt>
                <c:pt idx="38169">
                  <c:v>0.16602800000000001</c:v>
                </c:pt>
                <c:pt idx="38170">
                  <c:v>0.179401</c:v>
                </c:pt>
                <c:pt idx="38171">
                  <c:v>0.182036</c:v>
                </c:pt>
                <c:pt idx="38172">
                  <c:v>0.17829100000000001</c:v>
                </c:pt>
                <c:pt idx="38173">
                  <c:v>0.179845</c:v>
                </c:pt>
                <c:pt idx="38174">
                  <c:v>0.17793900000000001</c:v>
                </c:pt>
                <c:pt idx="38175">
                  <c:v>0.17657100000000001</c:v>
                </c:pt>
                <c:pt idx="38176">
                  <c:v>0.18205499999999999</c:v>
                </c:pt>
                <c:pt idx="38177">
                  <c:v>0.172178</c:v>
                </c:pt>
                <c:pt idx="38178">
                  <c:v>0.18285000000000001</c:v>
                </c:pt>
                <c:pt idx="38179">
                  <c:v>0.17408299999999999</c:v>
                </c:pt>
                <c:pt idx="38180">
                  <c:v>0.18396899999999999</c:v>
                </c:pt>
                <c:pt idx="38181">
                  <c:v>0.18634600000000001</c:v>
                </c:pt>
                <c:pt idx="38182">
                  <c:v>0.17829100000000001</c:v>
                </c:pt>
                <c:pt idx="38183">
                  <c:v>0.17394399999999999</c:v>
                </c:pt>
                <c:pt idx="38184">
                  <c:v>0.17221500000000001</c:v>
                </c:pt>
                <c:pt idx="38185">
                  <c:v>0.18171300000000001</c:v>
                </c:pt>
                <c:pt idx="38186">
                  <c:v>0.179447</c:v>
                </c:pt>
                <c:pt idx="38187">
                  <c:v>0.176007</c:v>
                </c:pt>
                <c:pt idx="38188">
                  <c:v>0.170985</c:v>
                </c:pt>
                <c:pt idx="38189">
                  <c:v>0.175923</c:v>
                </c:pt>
                <c:pt idx="38190">
                  <c:v>0.18174000000000001</c:v>
                </c:pt>
                <c:pt idx="38191">
                  <c:v>0.17154</c:v>
                </c:pt>
                <c:pt idx="38192">
                  <c:v>0.17810599999999999</c:v>
                </c:pt>
                <c:pt idx="38193">
                  <c:v>0.18110200000000001</c:v>
                </c:pt>
                <c:pt idx="38194">
                  <c:v>0.177366</c:v>
                </c:pt>
                <c:pt idx="38195">
                  <c:v>0.18515300000000001</c:v>
                </c:pt>
                <c:pt idx="38196">
                  <c:v>0.18577199999999999</c:v>
                </c:pt>
                <c:pt idx="38197">
                  <c:v>0.16661999999999999</c:v>
                </c:pt>
                <c:pt idx="38198">
                  <c:v>0.178476</c:v>
                </c:pt>
                <c:pt idx="38199">
                  <c:v>0.17388000000000001</c:v>
                </c:pt>
                <c:pt idx="38200">
                  <c:v>0.17963200000000001</c:v>
                </c:pt>
                <c:pt idx="38201">
                  <c:v>0.16416</c:v>
                </c:pt>
                <c:pt idx="38202">
                  <c:v>0.18380299999999999</c:v>
                </c:pt>
                <c:pt idx="38203">
                  <c:v>0.18004800000000001</c:v>
                </c:pt>
                <c:pt idx="38204">
                  <c:v>0.17582200000000001</c:v>
                </c:pt>
                <c:pt idx="38205">
                  <c:v>0.178041</c:v>
                </c:pt>
                <c:pt idx="38206">
                  <c:v>0.17441599999999999</c:v>
                </c:pt>
                <c:pt idx="38207">
                  <c:v>0.18085300000000001</c:v>
                </c:pt>
                <c:pt idx="38208">
                  <c:v>0.180122</c:v>
                </c:pt>
                <c:pt idx="38209">
                  <c:v>0.17644099999999999</c:v>
                </c:pt>
                <c:pt idx="38210">
                  <c:v>0.18665999999999999</c:v>
                </c:pt>
                <c:pt idx="38211">
                  <c:v>0.17460100000000001</c:v>
                </c:pt>
                <c:pt idx="38212">
                  <c:v>0.17979800000000001</c:v>
                </c:pt>
                <c:pt idx="38213">
                  <c:v>0.17665400000000001</c:v>
                </c:pt>
                <c:pt idx="38214">
                  <c:v>0.17623800000000001</c:v>
                </c:pt>
                <c:pt idx="38215">
                  <c:v>0.17613599999999999</c:v>
                </c:pt>
                <c:pt idx="38216">
                  <c:v>0.17028199999999999</c:v>
                </c:pt>
                <c:pt idx="38217">
                  <c:v>0.18265600000000001</c:v>
                </c:pt>
                <c:pt idx="38218">
                  <c:v>0.17433299999999999</c:v>
                </c:pt>
                <c:pt idx="38219">
                  <c:v>0.17535899999999999</c:v>
                </c:pt>
                <c:pt idx="38220">
                  <c:v>0.174037</c:v>
                </c:pt>
                <c:pt idx="38221">
                  <c:v>0.17343600000000001</c:v>
                </c:pt>
                <c:pt idx="38222">
                  <c:v>0.17598800000000001</c:v>
                </c:pt>
                <c:pt idx="38223">
                  <c:v>0.17566499999999999</c:v>
                </c:pt>
                <c:pt idx="38224">
                  <c:v>0.17302000000000001</c:v>
                </c:pt>
                <c:pt idx="38225">
                  <c:v>0.17408299999999999</c:v>
                </c:pt>
                <c:pt idx="38226">
                  <c:v>0.16419700000000001</c:v>
                </c:pt>
                <c:pt idx="38227">
                  <c:v>0.173843</c:v>
                </c:pt>
                <c:pt idx="38228">
                  <c:v>0.16935700000000001</c:v>
                </c:pt>
                <c:pt idx="38229">
                  <c:v>0.17277899999999999</c:v>
                </c:pt>
                <c:pt idx="38230">
                  <c:v>0.178707</c:v>
                </c:pt>
                <c:pt idx="38231">
                  <c:v>0.179086</c:v>
                </c:pt>
                <c:pt idx="38232">
                  <c:v>0.16391</c:v>
                </c:pt>
                <c:pt idx="38233">
                  <c:v>0.180732</c:v>
                </c:pt>
                <c:pt idx="38234">
                  <c:v>0.18341399999999999</c:v>
                </c:pt>
                <c:pt idx="38235">
                  <c:v>0.17483199999999999</c:v>
                </c:pt>
                <c:pt idx="38236">
                  <c:v>0.177727</c:v>
                </c:pt>
                <c:pt idx="38237">
                  <c:v>0.180224</c:v>
                </c:pt>
                <c:pt idx="38238">
                  <c:v>0.17185400000000001</c:v>
                </c:pt>
                <c:pt idx="38239">
                  <c:v>0.19011</c:v>
                </c:pt>
                <c:pt idx="38240">
                  <c:v>0.16705500000000001</c:v>
                </c:pt>
                <c:pt idx="38241">
                  <c:v>0.17795800000000001</c:v>
                </c:pt>
                <c:pt idx="38242">
                  <c:v>0.17280699999999999</c:v>
                </c:pt>
                <c:pt idx="38243">
                  <c:v>0.17662600000000001</c:v>
                </c:pt>
                <c:pt idx="38244">
                  <c:v>0.17240900000000001</c:v>
                </c:pt>
                <c:pt idx="38245">
                  <c:v>0.183507</c:v>
                </c:pt>
                <c:pt idx="38246">
                  <c:v>0.179697</c:v>
                </c:pt>
                <c:pt idx="38247">
                  <c:v>0.171817</c:v>
                </c:pt>
                <c:pt idx="38248">
                  <c:v>0.16967199999999999</c:v>
                </c:pt>
                <c:pt idx="38249">
                  <c:v>0.17294599999999999</c:v>
                </c:pt>
                <c:pt idx="38250">
                  <c:v>0.17532200000000001</c:v>
                </c:pt>
                <c:pt idx="38251">
                  <c:v>0.17146600000000001</c:v>
                </c:pt>
                <c:pt idx="38252">
                  <c:v>0.18421000000000001</c:v>
                </c:pt>
                <c:pt idx="38253">
                  <c:v>0.16997699999999999</c:v>
                </c:pt>
                <c:pt idx="38254">
                  <c:v>0.16741500000000001</c:v>
                </c:pt>
                <c:pt idx="38255">
                  <c:v>0.16709199999999999</c:v>
                </c:pt>
                <c:pt idx="38256">
                  <c:v>0.17852199999999999</c:v>
                </c:pt>
                <c:pt idx="38257">
                  <c:v>0.17965999999999999</c:v>
                </c:pt>
                <c:pt idx="38258">
                  <c:v>0.179086</c:v>
                </c:pt>
                <c:pt idx="38259">
                  <c:v>0.181759</c:v>
                </c:pt>
                <c:pt idx="38260">
                  <c:v>0.17527599999999999</c:v>
                </c:pt>
                <c:pt idx="38261">
                  <c:v>0.17876300000000001</c:v>
                </c:pt>
                <c:pt idx="38262">
                  <c:v>0.186864</c:v>
                </c:pt>
                <c:pt idx="38263">
                  <c:v>0.17932699999999999</c:v>
                </c:pt>
                <c:pt idx="38264">
                  <c:v>0.175341</c:v>
                </c:pt>
                <c:pt idx="38265">
                  <c:v>0.17322299999999999</c:v>
                </c:pt>
                <c:pt idx="38266">
                  <c:v>0.16661100000000001</c:v>
                </c:pt>
                <c:pt idx="38267">
                  <c:v>0.18455199999999999</c:v>
                </c:pt>
                <c:pt idx="38268">
                  <c:v>0.176145</c:v>
                </c:pt>
                <c:pt idx="38269">
                  <c:v>0.17091999999999999</c:v>
                </c:pt>
                <c:pt idx="38270">
                  <c:v>0.177061</c:v>
                </c:pt>
                <c:pt idx="38271">
                  <c:v>0.17300099999999999</c:v>
                </c:pt>
                <c:pt idx="38272">
                  <c:v>0.184811</c:v>
                </c:pt>
                <c:pt idx="38273">
                  <c:v>0.171679</c:v>
                </c:pt>
                <c:pt idx="38274">
                  <c:v>0.18137</c:v>
                </c:pt>
                <c:pt idx="38275">
                  <c:v>0.17071700000000001</c:v>
                </c:pt>
                <c:pt idx="38276">
                  <c:v>0.17558099999999999</c:v>
                </c:pt>
                <c:pt idx="38277">
                  <c:v>0.17191899999999999</c:v>
                </c:pt>
                <c:pt idx="38278">
                  <c:v>0.17093</c:v>
                </c:pt>
                <c:pt idx="38279">
                  <c:v>0.17684800000000001</c:v>
                </c:pt>
                <c:pt idx="38280">
                  <c:v>0.17060600000000001</c:v>
                </c:pt>
                <c:pt idx="38281">
                  <c:v>0.18662300000000001</c:v>
                </c:pt>
                <c:pt idx="38282">
                  <c:v>0.17918799999999999</c:v>
                </c:pt>
                <c:pt idx="38283">
                  <c:v>0.17451800000000001</c:v>
                </c:pt>
                <c:pt idx="38284">
                  <c:v>0.17835599999999999</c:v>
                </c:pt>
                <c:pt idx="38285">
                  <c:v>0.17635799999999999</c:v>
                </c:pt>
                <c:pt idx="38286">
                  <c:v>0.172788</c:v>
                </c:pt>
                <c:pt idx="38287">
                  <c:v>0.16892299999999999</c:v>
                </c:pt>
                <c:pt idx="38288">
                  <c:v>0.165436</c:v>
                </c:pt>
                <c:pt idx="38289">
                  <c:v>0.18177699999999999</c:v>
                </c:pt>
                <c:pt idx="38290">
                  <c:v>0.176284</c:v>
                </c:pt>
                <c:pt idx="38291">
                  <c:v>0.18479200000000001</c:v>
                </c:pt>
                <c:pt idx="38292">
                  <c:v>0.174675</c:v>
                </c:pt>
                <c:pt idx="38293">
                  <c:v>0.17252000000000001</c:v>
                </c:pt>
                <c:pt idx="38294">
                  <c:v>0.17383299999999999</c:v>
                </c:pt>
                <c:pt idx="38295">
                  <c:v>0.17440700000000001</c:v>
                </c:pt>
                <c:pt idx="38296">
                  <c:v>0.17829999999999999</c:v>
                </c:pt>
                <c:pt idx="38297">
                  <c:v>0.16953299999999999</c:v>
                </c:pt>
                <c:pt idx="38298">
                  <c:v>0.171457</c:v>
                </c:pt>
                <c:pt idx="38299">
                  <c:v>0.18076</c:v>
                </c:pt>
                <c:pt idx="38300">
                  <c:v>0.18593899999999999</c:v>
                </c:pt>
                <c:pt idx="38301">
                  <c:v>0.167961</c:v>
                </c:pt>
                <c:pt idx="38302">
                  <c:v>0.177153</c:v>
                </c:pt>
                <c:pt idx="38303">
                  <c:v>0.171873</c:v>
                </c:pt>
                <c:pt idx="38304">
                  <c:v>0.16822000000000001</c:v>
                </c:pt>
                <c:pt idx="38305">
                  <c:v>0.17338000000000001</c:v>
                </c:pt>
                <c:pt idx="38306">
                  <c:v>0.171152</c:v>
                </c:pt>
                <c:pt idx="38307">
                  <c:v>0.17269599999999999</c:v>
                </c:pt>
                <c:pt idx="38308">
                  <c:v>0.16392899999999999</c:v>
                </c:pt>
                <c:pt idx="38309">
                  <c:v>0.181759</c:v>
                </c:pt>
                <c:pt idx="38310">
                  <c:v>0.178596</c:v>
                </c:pt>
                <c:pt idx="38311">
                  <c:v>0.17438799999999999</c:v>
                </c:pt>
                <c:pt idx="38312">
                  <c:v>0.17623800000000001</c:v>
                </c:pt>
                <c:pt idx="38313">
                  <c:v>0.18782499999999999</c:v>
                </c:pt>
                <c:pt idx="38314">
                  <c:v>0.17519299999999999</c:v>
                </c:pt>
                <c:pt idx="38315">
                  <c:v>0.183673</c:v>
                </c:pt>
                <c:pt idx="38316">
                  <c:v>0.17441599999999999</c:v>
                </c:pt>
                <c:pt idx="38317">
                  <c:v>0.17979800000000001</c:v>
                </c:pt>
                <c:pt idx="38318">
                  <c:v>0.17297299999999999</c:v>
                </c:pt>
                <c:pt idx="38319">
                  <c:v>0.174952</c:v>
                </c:pt>
                <c:pt idx="38320">
                  <c:v>0.16433600000000001</c:v>
                </c:pt>
                <c:pt idx="38321">
                  <c:v>0.173732</c:v>
                </c:pt>
                <c:pt idx="38322">
                  <c:v>0.178892</c:v>
                </c:pt>
                <c:pt idx="38323">
                  <c:v>0.17832799999999999</c:v>
                </c:pt>
                <c:pt idx="38324">
                  <c:v>0.16949600000000001</c:v>
                </c:pt>
                <c:pt idx="38325">
                  <c:v>0.17265900000000001</c:v>
                </c:pt>
                <c:pt idx="38326">
                  <c:v>0.17185400000000001</c:v>
                </c:pt>
                <c:pt idx="38327">
                  <c:v>0.18606800000000001</c:v>
                </c:pt>
                <c:pt idx="38328">
                  <c:v>0.18003</c:v>
                </c:pt>
                <c:pt idx="38329">
                  <c:v>0.17141999999999999</c:v>
                </c:pt>
                <c:pt idx="38330">
                  <c:v>0.17241899999999999</c:v>
                </c:pt>
                <c:pt idx="38331">
                  <c:v>0.176256</c:v>
                </c:pt>
                <c:pt idx="38332">
                  <c:v>0.17671899999999999</c:v>
                </c:pt>
                <c:pt idx="38333">
                  <c:v>0.18410799999999999</c:v>
                </c:pt>
                <c:pt idx="38334">
                  <c:v>0.180779</c:v>
                </c:pt>
                <c:pt idx="38335">
                  <c:v>0.17163200000000001</c:v>
                </c:pt>
                <c:pt idx="38336">
                  <c:v>0.173371</c:v>
                </c:pt>
                <c:pt idx="38337">
                  <c:v>0.17412900000000001</c:v>
                </c:pt>
                <c:pt idx="38338">
                  <c:v>0.16791500000000001</c:v>
                </c:pt>
                <c:pt idx="38339">
                  <c:v>0.17939099999999999</c:v>
                </c:pt>
                <c:pt idx="38340">
                  <c:v>0.178809</c:v>
                </c:pt>
                <c:pt idx="38341">
                  <c:v>0.17368500000000001</c:v>
                </c:pt>
                <c:pt idx="38342">
                  <c:v>0.175812</c:v>
                </c:pt>
                <c:pt idx="38343">
                  <c:v>0.175868</c:v>
                </c:pt>
                <c:pt idx="38344">
                  <c:v>0.175008</c:v>
                </c:pt>
                <c:pt idx="38345">
                  <c:v>0.179845</c:v>
                </c:pt>
                <c:pt idx="38346">
                  <c:v>0.17465600000000001</c:v>
                </c:pt>
                <c:pt idx="38347">
                  <c:v>0.168017</c:v>
                </c:pt>
                <c:pt idx="38348">
                  <c:v>0.17122599999999999</c:v>
                </c:pt>
                <c:pt idx="38349">
                  <c:v>0.172955</c:v>
                </c:pt>
                <c:pt idx="38350">
                  <c:v>0.171901</c:v>
                </c:pt>
                <c:pt idx="38351">
                  <c:v>0.182758</c:v>
                </c:pt>
                <c:pt idx="38352">
                  <c:v>0.18104700000000001</c:v>
                </c:pt>
                <c:pt idx="38353">
                  <c:v>0.17522099999999999</c:v>
                </c:pt>
                <c:pt idx="38354">
                  <c:v>0.17277899999999999</c:v>
                </c:pt>
                <c:pt idx="38355">
                  <c:v>0.17310300000000001</c:v>
                </c:pt>
                <c:pt idx="38356">
                  <c:v>0.179095</c:v>
                </c:pt>
                <c:pt idx="38357">
                  <c:v>0.18047299999999999</c:v>
                </c:pt>
                <c:pt idx="38358">
                  <c:v>0.1633</c:v>
                </c:pt>
                <c:pt idx="38359">
                  <c:v>0.17684800000000001</c:v>
                </c:pt>
                <c:pt idx="38360">
                  <c:v>0.173676</c:v>
                </c:pt>
                <c:pt idx="38361">
                  <c:v>0.174092</c:v>
                </c:pt>
                <c:pt idx="38362">
                  <c:v>0.16552900000000001</c:v>
                </c:pt>
                <c:pt idx="38363">
                  <c:v>0.177366</c:v>
                </c:pt>
                <c:pt idx="38364">
                  <c:v>0.17523</c:v>
                </c:pt>
                <c:pt idx="38365">
                  <c:v>0.17687600000000001</c:v>
                </c:pt>
                <c:pt idx="38366">
                  <c:v>0.183174</c:v>
                </c:pt>
                <c:pt idx="38367">
                  <c:v>0.17562800000000001</c:v>
                </c:pt>
                <c:pt idx="38368">
                  <c:v>0.17820800000000001</c:v>
                </c:pt>
                <c:pt idx="38369">
                  <c:v>0.17462900000000001</c:v>
                </c:pt>
                <c:pt idx="38370">
                  <c:v>0.17057800000000001</c:v>
                </c:pt>
                <c:pt idx="38371">
                  <c:v>0.177505</c:v>
                </c:pt>
                <c:pt idx="38372">
                  <c:v>0.167933</c:v>
                </c:pt>
                <c:pt idx="38373">
                  <c:v>0.17784700000000001</c:v>
                </c:pt>
                <c:pt idx="38374">
                  <c:v>0.17791199999999999</c:v>
                </c:pt>
                <c:pt idx="38375">
                  <c:v>0.17677399999999999</c:v>
                </c:pt>
                <c:pt idx="38376">
                  <c:v>0.169154</c:v>
                </c:pt>
                <c:pt idx="38377">
                  <c:v>0.17088300000000001</c:v>
                </c:pt>
                <c:pt idx="38378">
                  <c:v>0.175563</c:v>
                </c:pt>
                <c:pt idx="38379">
                  <c:v>0.17430499999999999</c:v>
                </c:pt>
                <c:pt idx="38380">
                  <c:v>0.17746799999999999</c:v>
                </c:pt>
                <c:pt idx="38381">
                  <c:v>0.166324</c:v>
                </c:pt>
                <c:pt idx="38382">
                  <c:v>0.17200199999999999</c:v>
                </c:pt>
                <c:pt idx="38383">
                  <c:v>0.17569199999999999</c:v>
                </c:pt>
                <c:pt idx="38384">
                  <c:v>0.174536</c:v>
                </c:pt>
                <c:pt idx="38385">
                  <c:v>0.16134000000000001</c:v>
                </c:pt>
                <c:pt idx="38386">
                  <c:v>0.169515</c:v>
                </c:pt>
                <c:pt idx="38387">
                  <c:v>0.17543300000000001</c:v>
                </c:pt>
                <c:pt idx="38388">
                  <c:v>0.17905799999999999</c:v>
                </c:pt>
                <c:pt idx="38389">
                  <c:v>0.17913200000000001</c:v>
                </c:pt>
                <c:pt idx="38390">
                  <c:v>0.170652</c:v>
                </c:pt>
                <c:pt idx="38391">
                  <c:v>0.18362700000000001</c:v>
                </c:pt>
                <c:pt idx="38392">
                  <c:v>0.16436400000000001</c:v>
                </c:pt>
                <c:pt idx="38393">
                  <c:v>0.17472099999999999</c:v>
                </c:pt>
                <c:pt idx="38394">
                  <c:v>0.17183599999999999</c:v>
                </c:pt>
                <c:pt idx="38395">
                  <c:v>0.178124</c:v>
                </c:pt>
                <c:pt idx="38396">
                  <c:v>0.17218700000000001</c:v>
                </c:pt>
                <c:pt idx="38397">
                  <c:v>0.17171600000000001</c:v>
                </c:pt>
                <c:pt idx="38398">
                  <c:v>0.17791199999999999</c:v>
                </c:pt>
                <c:pt idx="38399">
                  <c:v>0.18545800000000001</c:v>
                </c:pt>
                <c:pt idx="38400">
                  <c:v>0.15910199999999999</c:v>
                </c:pt>
                <c:pt idx="38401">
                  <c:v>0.18451500000000001</c:v>
                </c:pt>
                <c:pt idx="38402">
                  <c:v>0.178707</c:v>
                </c:pt>
                <c:pt idx="38403">
                  <c:v>0.17411099999999999</c:v>
                </c:pt>
                <c:pt idx="38404">
                  <c:v>0.17474899999999999</c:v>
                </c:pt>
                <c:pt idx="38405">
                  <c:v>0.17571999999999999</c:v>
                </c:pt>
                <c:pt idx="38406">
                  <c:v>0.17227999999999999</c:v>
                </c:pt>
                <c:pt idx="38407">
                  <c:v>0.17604400000000001</c:v>
                </c:pt>
                <c:pt idx="38408">
                  <c:v>0.16986599999999999</c:v>
                </c:pt>
                <c:pt idx="38409">
                  <c:v>0.17533199999999999</c:v>
                </c:pt>
                <c:pt idx="38410">
                  <c:v>0.18024200000000001</c:v>
                </c:pt>
                <c:pt idx="38411">
                  <c:v>0.170264</c:v>
                </c:pt>
                <c:pt idx="38412">
                  <c:v>0.175452</c:v>
                </c:pt>
                <c:pt idx="38413">
                  <c:v>0.17019899999999999</c:v>
                </c:pt>
                <c:pt idx="38414">
                  <c:v>0.16792399999999999</c:v>
                </c:pt>
                <c:pt idx="38415">
                  <c:v>0.17235400000000001</c:v>
                </c:pt>
                <c:pt idx="38416">
                  <c:v>0.17460100000000001</c:v>
                </c:pt>
                <c:pt idx="38417">
                  <c:v>0.18579100000000001</c:v>
                </c:pt>
                <c:pt idx="38418">
                  <c:v>0.17050399999999999</c:v>
                </c:pt>
                <c:pt idx="38419">
                  <c:v>0.18796399999999999</c:v>
                </c:pt>
                <c:pt idx="38420">
                  <c:v>0.178642</c:v>
                </c:pt>
                <c:pt idx="38421">
                  <c:v>0.17824499999999999</c:v>
                </c:pt>
                <c:pt idx="38422">
                  <c:v>0.167573</c:v>
                </c:pt>
                <c:pt idx="38423">
                  <c:v>0.17268700000000001</c:v>
                </c:pt>
                <c:pt idx="38424">
                  <c:v>0.15784400000000001</c:v>
                </c:pt>
                <c:pt idx="38425">
                  <c:v>0.164826</c:v>
                </c:pt>
                <c:pt idx="38426">
                  <c:v>0.17280699999999999</c:v>
                </c:pt>
                <c:pt idx="38427">
                  <c:v>0.18287800000000001</c:v>
                </c:pt>
                <c:pt idx="38428">
                  <c:v>0.17294599999999999</c:v>
                </c:pt>
                <c:pt idx="38429">
                  <c:v>0.177477</c:v>
                </c:pt>
                <c:pt idx="38430">
                  <c:v>0.170402</c:v>
                </c:pt>
                <c:pt idx="38431">
                  <c:v>0.177144</c:v>
                </c:pt>
                <c:pt idx="38432">
                  <c:v>0.16566800000000001</c:v>
                </c:pt>
                <c:pt idx="38433">
                  <c:v>0.17296400000000001</c:v>
                </c:pt>
                <c:pt idx="38434">
                  <c:v>0.16981099999999999</c:v>
                </c:pt>
                <c:pt idx="38435">
                  <c:v>0.17042099999999999</c:v>
                </c:pt>
                <c:pt idx="38436">
                  <c:v>0.16747100000000001</c:v>
                </c:pt>
                <c:pt idx="38437">
                  <c:v>0.175591</c:v>
                </c:pt>
                <c:pt idx="38438">
                  <c:v>0.17441599999999999</c:v>
                </c:pt>
                <c:pt idx="38439">
                  <c:v>0.17476700000000001</c:v>
                </c:pt>
                <c:pt idx="38440">
                  <c:v>0.18068600000000001</c:v>
                </c:pt>
                <c:pt idx="38441">
                  <c:v>0.17116999999999999</c:v>
                </c:pt>
                <c:pt idx="38442">
                  <c:v>0.17929</c:v>
                </c:pt>
                <c:pt idx="38443">
                  <c:v>0.17139199999999999</c:v>
                </c:pt>
                <c:pt idx="38444">
                  <c:v>0.16772100000000001</c:v>
                </c:pt>
                <c:pt idx="38445">
                  <c:v>0.176617</c:v>
                </c:pt>
                <c:pt idx="38446">
                  <c:v>0.16867299999999999</c:v>
                </c:pt>
                <c:pt idx="38447">
                  <c:v>0.16656499999999999</c:v>
                </c:pt>
                <c:pt idx="38448">
                  <c:v>0.176367</c:v>
                </c:pt>
                <c:pt idx="38449">
                  <c:v>0.16642599999999999</c:v>
                </c:pt>
                <c:pt idx="38450">
                  <c:v>0.168266</c:v>
                </c:pt>
                <c:pt idx="38451">
                  <c:v>0.17580299999999999</c:v>
                </c:pt>
                <c:pt idx="38452">
                  <c:v>0.18601300000000001</c:v>
                </c:pt>
                <c:pt idx="38453">
                  <c:v>0.18027000000000001</c:v>
                </c:pt>
                <c:pt idx="38454">
                  <c:v>0.16616700000000001</c:v>
                </c:pt>
                <c:pt idx="38455">
                  <c:v>0.17549799999999999</c:v>
                </c:pt>
                <c:pt idx="38456">
                  <c:v>0.188667</c:v>
                </c:pt>
                <c:pt idx="38457">
                  <c:v>0.16932</c:v>
                </c:pt>
                <c:pt idx="38458">
                  <c:v>0.18363599999999999</c:v>
                </c:pt>
                <c:pt idx="38459">
                  <c:v>0.16972699999999999</c:v>
                </c:pt>
                <c:pt idx="38460">
                  <c:v>0.168627</c:v>
                </c:pt>
                <c:pt idx="38461">
                  <c:v>0.171817</c:v>
                </c:pt>
                <c:pt idx="38462">
                  <c:v>0.16847899999999999</c:v>
                </c:pt>
                <c:pt idx="38463">
                  <c:v>0.17119799999999999</c:v>
                </c:pt>
                <c:pt idx="38464">
                  <c:v>0.16797000000000001</c:v>
                </c:pt>
                <c:pt idx="38465">
                  <c:v>0.172123</c:v>
                </c:pt>
                <c:pt idx="38466">
                  <c:v>0.18205499999999999</c:v>
                </c:pt>
                <c:pt idx="38467">
                  <c:v>0.17673700000000001</c:v>
                </c:pt>
                <c:pt idx="38468">
                  <c:v>0.183174</c:v>
                </c:pt>
                <c:pt idx="38469">
                  <c:v>0.166241</c:v>
                </c:pt>
                <c:pt idx="38470">
                  <c:v>0.18186099999999999</c:v>
                </c:pt>
                <c:pt idx="38471">
                  <c:v>0.16928299999999999</c:v>
                </c:pt>
                <c:pt idx="38472">
                  <c:v>0.176839</c:v>
                </c:pt>
                <c:pt idx="38473">
                  <c:v>0.180668</c:v>
                </c:pt>
                <c:pt idx="38474">
                  <c:v>0.15646599999999999</c:v>
                </c:pt>
                <c:pt idx="38475">
                  <c:v>0.170181</c:v>
                </c:pt>
                <c:pt idx="38476">
                  <c:v>0.18130599999999999</c:v>
                </c:pt>
                <c:pt idx="38477">
                  <c:v>0.17182700000000001</c:v>
                </c:pt>
                <c:pt idx="38478">
                  <c:v>0.18315500000000001</c:v>
                </c:pt>
                <c:pt idx="38479">
                  <c:v>0.179697</c:v>
                </c:pt>
                <c:pt idx="38480">
                  <c:v>0.17463799999999999</c:v>
                </c:pt>
                <c:pt idx="38481">
                  <c:v>0.16642599999999999</c:v>
                </c:pt>
                <c:pt idx="38482">
                  <c:v>0.18199899999999999</c:v>
                </c:pt>
                <c:pt idx="38483">
                  <c:v>0.171873</c:v>
                </c:pt>
                <c:pt idx="38484">
                  <c:v>0.17429600000000001</c:v>
                </c:pt>
                <c:pt idx="38485">
                  <c:v>0.172455</c:v>
                </c:pt>
                <c:pt idx="38486">
                  <c:v>0.16389200000000001</c:v>
                </c:pt>
                <c:pt idx="38487">
                  <c:v>0.163023</c:v>
                </c:pt>
                <c:pt idx="38488">
                  <c:v>0.16925599999999999</c:v>
                </c:pt>
                <c:pt idx="38489">
                  <c:v>0.16195899999999999</c:v>
                </c:pt>
                <c:pt idx="38490">
                  <c:v>0.16312399999999999</c:v>
                </c:pt>
                <c:pt idx="38491">
                  <c:v>0.167573</c:v>
                </c:pt>
                <c:pt idx="38492">
                  <c:v>0.173149</c:v>
                </c:pt>
                <c:pt idx="38493">
                  <c:v>0.16613900000000001</c:v>
                </c:pt>
                <c:pt idx="38494">
                  <c:v>0.179475</c:v>
                </c:pt>
                <c:pt idx="38495">
                  <c:v>0.172123</c:v>
                </c:pt>
                <c:pt idx="38496">
                  <c:v>0.17077200000000001</c:v>
                </c:pt>
                <c:pt idx="38497">
                  <c:v>0.174425</c:v>
                </c:pt>
                <c:pt idx="38498">
                  <c:v>0.17485100000000001</c:v>
                </c:pt>
                <c:pt idx="38499">
                  <c:v>0.16738800000000001</c:v>
                </c:pt>
                <c:pt idx="38500">
                  <c:v>0.16608400000000001</c:v>
                </c:pt>
                <c:pt idx="38501">
                  <c:v>0.17426800000000001</c:v>
                </c:pt>
                <c:pt idx="38502">
                  <c:v>0.172261</c:v>
                </c:pt>
                <c:pt idx="38503">
                  <c:v>0.165963</c:v>
                </c:pt>
                <c:pt idx="38504">
                  <c:v>0.174453</c:v>
                </c:pt>
                <c:pt idx="38505">
                  <c:v>0.173427</c:v>
                </c:pt>
                <c:pt idx="38506">
                  <c:v>0.172372</c:v>
                </c:pt>
                <c:pt idx="38507">
                  <c:v>0.16708200000000001</c:v>
                </c:pt>
                <c:pt idx="38508">
                  <c:v>0.178596</c:v>
                </c:pt>
                <c:pt idx="38509">
                  <c:v>0.18089</c:v>
                </c:pt>
                <c:pt idx="38510">
                  <c:v>0.17433299999999999</c:v>
                </c:pt>
                <c:pt idx="38511">
                  <c:v>0.16786899999999999</c:v>
                </c:pt>
                <c:pt idx="38512">
                  <c:v>0.16145100000000001</c:v>
                </c:pt>
                <c:pt idx="38513">
                  <c:v>0.164465</c:v>
                </c:pt>
                <c:pt idx="38514">
                  <c:v>0.16831199999999999</c:v>
                </c:pt>
                <c:pt idx="38515">
                  <c:v>0.165242</c:v>
                </c:pt>
                <c:pt idx="38516">
                  <c:v>0.175313</c:v>
                </c:pt>
                <c:pt idx="38517">
                  <c:v>0.176034</c:v>
                </c:pt>
                <c:pt idx="38518">
                  <c:v>0.17086499999999999</c:v>
                </c:pt>
                <c:pt idx="38519">
                  <c:v>0.17263100000000001</c:v>
                </c:pt>
                <c:pt idx="38520">
                  <c:v>0.17366699999999999</c:v>
                </c:pt>
                <c:pt idx="38521">
                  <c:v>0.166824</c:v>
                </c:pt>
                <c:pt idx="38522">
                  <c:v>0.17154</c:v>
                </c:pt>
                <c:pt idx="38523">
                  <c:v>0.17416599999999999</c:v>
                </c:pt>
                <c:pt idx="38524">
                  <c:v>0.15987799999999999</c:v>
                </c:pt>
                <c:pt idx="38525">
                  <c:v>0.169709</c:v>
                </c:pt>
                <c:pt idx="38526">
                  <c:v>0.162523</c:v>
                </c:pt>
                <c:pt idx="38527">
                  <c:v>0.178171</c:v>
                </c:pt>
                <c:pt idx="38528">
                  <c:v>0.17508199999999999</c:v>
                </c:pt>
                <c:pt idx="38529">
                  <c:v>0.16847899999999999</c:v>
                </c:pt>
                <c:pt idx="38530">
                  <c:v>0.16661100000000001</c:v>
                </c:pt>
                <c:pt idx="38531">
                  <c:v>0.17254800000000001</c:v>
                </c:pt>
                <c:pt idx="38532">
                  <c:v>0.17502599999999999</c:v>
                </c:pt>
                <c:pt idx="38533">
                  <c:v>0.177116</c:v>
                </c:pt>
                <c:pt idx="38534">
                  <c:v>0.16930200000000001</c:v>
                </c:pt>
                <c:pt idx="38535">
                  <c:v>0.17668200000000001</c:v>
                </c:pt>
                <c:pt idx="38536">
                  <c:v>0.183174</c:v>
                </c:pt>
                <c:pt idx="38537">
                  <c:v>0.17671899999999999</c:v>
                </c:pt>
                <c:pt idx="38538">
                  <c:v>0.17502599999999999</c:v>
                </c:pt>
                <c:pt idx="38539">
                  <c:v>0.17168800000000001</c:v>
                </c:pt>
                <c:pt idx="38540">
                  <c:v>0.16351299999999999</c:v>
                </c:pt>
                <c:pt idx="38541">
                  <c:v>0.17383299999999999</c:v>
                </c:pt>
                <c:pt idx="38542">
                  <c:v>0.180177</c:v>
                </c:pt>
                <c:pt idx="38543">
                  <c:v>0.173704</c:v>
                </c:pt>
                <c:pt idx="38544">
                  <c:v>0.17374999999999999</c:v>
                </c:pt>
                <c:pt idx="38545">
                  <c:v>0.176978</c:v>
                </c:pt>
                <c:pt idx="38546">
                  <c:v>0.17749599999999999</c:v>
                </c:pt>
                <c:pt idx="38547">
                  <c:v>0.17344499999999999</c:v>
                </c:pt>
                <c:pt idx="38548">
                  <c:v>0.17649699999999999</c:v>
                </c:pt>
                <c:pt idx="38549">
                  <c:v>0.17552599999999999</c:v>
                </c:pt>
                <c:pt idx="38550">
                  <c:v>0.17927100000000001</c:v>
                </c:pt>
                <c:pt idx="38551">
                  <c:v>0.175036</c:v>
                </c:pt>
                <c:pt idx="38552">
                  <c:v>0.17119799999999999</c:v>
                </c:pt>
                <c:pt idx="38553">
                  <c:v>0.172317</c:v>
                </c:pt>
                <c:pt idx="38554">
                  <c:v>0.16985700000000001</c:v>
                </c:pt>
                <c:pt idx="38555">
                  <c:v>0.18163899999999999</c:v>
                </c:pt>
                <c:pt idx="38556">
                  <c:v>0.177264</c:v>
                </c:pt>
                <c:pt idx="38557">
                  <c:v>0.16090499999999999</c:v>
                </c:pt>
                <c:pt idx="38558">
                  <c:v>0.169293</c:v>
                </c:pt>
                <c:pt idx="38559">
                  <c:v>0.17247399999999999</c:v>
                </c:pt>
                <c:pt idx="38560">
                  <c:v>0.173454</c:v>
                </c:pt>
                <c:pt idx="38561">
                  <c:v>0.170902</c:v>
                </c:pt>
                <c:pt idx="38562">
                  <c:v>0.17415700000000001</c:v>
                </c:pt>
                <c:pt idx="38563">
                  <c:v>0.17169699999999999</c:v>
                </c:pt>
                <c:pt idx="38564">
                  <c:v>0.16087699999999999</c:v>
                </c:pt>
                <c:pt idx="38565">
                  <c:v>0.17505399999999999</c:v>
                </c:pt>
                <c:pt idx="38566">
                  <c:v>0.17230799999999999</c:v>
                </c:pt>
                <c:pt idx="38567">
                  <c:v>0.16339300000000001</c:v>
                </c:pt>
                <c:pt idx="38568">
                  <c:v>0.169071</c:v>
                </c:pt>
                <c:pt idx="38569">
                  <c:v>0.176145</c:v>
                </c:pt>
                <c:pt idx="38570">
                  <c:v>0.169237</c:v>
                </c:pt>
                <c:pt idx="38571">
                  <c:v>0.175036</c:v>
                </c:pt>
                <c:pt idx="38572">
                  <c:v>0.17139199999999999</c:v>
                </c:pt>
                <c:pt idx="38573">
                  <c:v>0.165769</c:v>
                </c:pt>
                <c:pt idx="38574">
                  <c:v>0.174203</c:v>
                </c:pt>
                <c:pt idx="38575">
                  <c:v>0.166047</c:v>
                </c:pt>
                <c:pt idx="38576">
                  <c:v>0.178892</c:v>
                </c:pt>
                <c:pt idx="38577">
                  <c:v>0.17338999999999999</c:v>
                </c:pt>
                <c:pt idx="38578">
                  <c:v>0.16514999999999999</c:v>
                </c:pt>
                <c:pt idx="38579">
                  <c:v>0.168849</c:v>
                </c:pt>
                <c:pt idx="38580">
                  <c:v>0.17227999999999999</c:v>
                </c:pt>
                <c:pt idx="38581">
                  <c:v>0.171817</c:v>
                </c:pt>
                <c:pt idx="38582">
                  <c:v>0.17634900000000001</c:v>
                </c:pt>
                <c:pt idx="38583">
                  <c:v>0.17043</c:v>
                </c:pt>
                <c:pt idx="38584">
                  <c:v>0.179863</c:v>
                </c:pt>
                <c:pt idx="38585">
                  <c:v>0.168544</c:v>
                </c:pt>
                <c:pt idx="38586">
                  <c:v>0.16378999999999999</c:v>
                </c:pt>
                <c:pt idx="38587">
                  <c:v>0.16498299999999999</c:v>
                </c:pt>
                <c:pt idx="38588">
                  <c:v>0.163161</c:v>
                </c:pt>
                <c:pt idx="38589">
                  <c:v>0.176007</c:v>
                </c:pt>
                <c:pt idx="38590">
                  <c:v>0.16502900000000001</c:v>
                </c:pt>
                <c:pt idx="38591">
                  <c:v>0.17313999999999999</c:v>
                </c:pt>
                <c:pt idx="38592">
                  <c:v>0.159582</c:v>
                </c:pt>
                <c:pt idx="38593">
                  <c:v>0.16985700000000001</c:v>
                </c:pt>
                <c:pt idx="38594">
                  <c:v>0.168433</c:v>
                </c:pt>
                <c:pt idx="38595">
                  <c:v>0.165464</c:v>
                </c:pt>
                <c:pt idx="38596">
                  <c:v>0.17387</c:v>
                </c:pt>
                <c:pt idx="38597">
                  <c:v>0.16952400000000001</c:v>
                </c:pt>
                <c:pt idx="38598">
                  <c:v>0.16664799999999999</c:v>
                </c:pt>
                <c:pt idx="38599">
                  <c:v>0.171845</c:v>
                </c:pt>
                <c:pt idx="38600">
                  <c:v>0.176229</c:v>
                </c:pt>
                <c:pt idx="38601">
                  <c:v>0.167212</c:v>
                </c:pt>
                <c:pt idx="38602">
                  <c:v>0.16258800000000001</c:v>
                </c:pt>
                <c:pt idx="38603">
                  <c:v>0.18176800000000001</c:v>
                </c:pt>
                <c:pt idx="38604">
                  <c:v>0.16309699999999999</c:v>
                </c:pt>
                <c:pt idx="38605">
                  <c:v>0.16270799999999999</c:v>
                </c:pt>
                <c:pt idx="38606">
                  <c:v>0.16699</c:v>
                </c:pt>
                <c:pt idx="38607">
                  <c:v>0.16891400000000001</c:v>
                </c:pt>
                <c:pt idx="38608">
                  <c:v>0.17635799999999999</c:v>
                </c:pt>
                <c:pt idx="38609">
                  <c:v>0.166518</c:v>
                </c:pt>
                <c:pt idx="38610">
                  <c:v>0.17014399999999999</c:v>
                </c:pt>
                <c:pt idx="38611">
                  <c:v>0.178115</c:v>
                </c:pt>
                <c:pt idx="38612">
                  <c:v>0.17462</c:v>
                </c:pt>
                <c:pt idx="38613">
                  <c:v>0.16819200000000001</c:v>
                </c:pt>
                <c:pt idx="38614">
                  <c:v>0.16980100000000001</c:v>
                </c:pt>
                <c:pt idx="38615">
                  <c:v>0.17277899999999999</c:v>
                </c:pt>
                <c:pt idx="38616">
                  <c:v>0.16495499999999999</c:v>
                </c:pt>
                <c:pt idx="38617">
                  <c:v>0.177172</c:v>
                </c:pt>
                <c:pt idx="38618">
                  <c:v>0.17263999999999999</c:v>
                </c:pt>
                <c:pt idx="38619">
                  <c:v>0.16902500000000001</c:v>
                </c:pt>
                <c:pt idx="38620">
                  <c:v>0.16838600000000001</c:v>
                </c:pt>
                <c:pt idx="38621">
                  <c:v>0.16150600000000001</c:v>
                </c:pt>
                <c:pt idx="38622">
                  <c:v>0.16286500000000001</c:v>
                </c:pt>
                <c:pt idx="38623">
                  <c:v>0.16619500000000001</c:v>
                </c:pt>
                <c:pt idx="38624">
                  <c:v>0.17091100000000001</c:v>
                </c:pt>
                <c:pt idx="38625">
                  <c:v>0.16747999999999999</c:v>
                </c:pt>
                <c:pt idx="38626">
                  <c:v>0.174037</c:v>
                </c:pt>
                <c:pt idx="38627">
                  <c:v>0.169015</c:v>
                </c:pt>
                <c:pt idx="38628">
                  <c:v>0.157252</c:v>
                </c:pt>
                <c:pt idx="38629">
                  <c:v>0.17610799999999999</c:v>
                </c:pt>
                <c:pt idx="38630">
                  <c:v>0.17421300000000001</c:v>
                </c:pt>
                <c:pt idx="38631">
                  <c:v>0.172927</c:v>
                </c:pt>
                <c:pt idx="38632">
                  <c:v>0.17000499999999999</c:v>
                </c:pt>
                <c:pt idx="38633">
                  <c:v>0.18382999999999999</c:v>
                </c:pt>
                <c:pt idx="38634">
                  <c:v>0.17049500000000001</c:v>
                </c:pt>
                <c:pt idx="38635">
                  <c:v>0.16706399999999999</c:v>
                </c:pt>
                <c:pt idx="38636">
                  <c:v>0.17038400000000001</c:v>
                </c:pt>
                <c:pt idx="38637">
                  <c:v>0.17638599999999999</c:v>
                </c:pt>
                <c:pt idx="38638">
                  <c:v>0.17471200000000001</c:v>
                </c:pt>
                <c:pt idx="38639">
                  <c:v>0.18013100000000001</c:v>
                </c:pt>
                <c:pt idx="38640">
                  <c:v>0.171373</c:v>
                </c:pt>
                <c:pt idx="38641">
                  <c:v>0.171679</c:v>
                </c:pt>
                <c:pt idx="38642">
                  <c:v>0.166574</c:v>
                </c:pt>
                <c:pt idx="38643">
                  <c:v>0.16992199999999999</c:v>
                </c:pt>
                <c:pt idx="38644">
                  <c:v>0.16304099999999999</c:v>
                </c:pt>
                <c:pt idx="38645">
                  <c:v>0.166352</c:v>
                </c:pt>
                <c:pt idx="38646">
                  <c:v>0.16217200000000001</c:v>
                </c:pt>
                <c:pt idx="38647">
                  <c:v>0.16411400000000001</c:v>
                </c:pt>
                <c:pt idx="38648">
                  <c:v>0.170097</c:v>
                </c:pt>
                <c:pt idx="38649">
                  <c:v>0.170402</c:v>
                </c:pt>
                <c:pt idx="38650">
                  <c:v>0.176922</c:v>
                </c:pt>
                <c:pt idx="38651">
                  <c:v>0.17468400000000001</c:v>
                </c:pt>
                <c:pt idx="38652">
                  <c:v>0.17544299999999999</c:v>
                </c:pt>
                <c:pt idx="38653">
                  <c:v>0.16011900000000001</c:v>
                </c:pt>
                <c:pt idx="38654">
                  <c:v>0.170541</c:v>
                </c:pt>
                <c:pt idx="38655">
                  <c:v>0.16742499999999999</c:v>
                </c:pt>
                <c:pt idx="38656">
                  <c:v>0.172095</c:v>
                </c:pt>
                <c:pt idx="38657">
                  <c:v>0.15854699999999999</c:v>
                </c:pt>
                <c:pt idx="38658">
                  <c:v>0.174092</c:v>
                </c:pt>
                <c:pt idx="38659">
                  <c:v>0.165575</c:v>
                </c:pt>
                <c:pt idx="38660">
                  <c:v>0.17849400000000001</c:v>
                </c:pt>
                <c:pt idx="38661">
                  <c:v>0.17374100000000001</c:v>
                </c:pt>
                <c:pt idx="38662">
                  <c:v>0.175424</c:v>
                </c:pt>
                <c:pt idx="38663">
                  <c:v>0.17718999999999999</c:v>
                </c:pt>
                <c:pt idx="38664">
                  <c:v>0.16813700000000001</c:v>
                </c:pt>
                <c:pt idx="38665">
                  <c:v>0.163078</c:v>
                </c:pt>
                <c:pt idx="38666">
                  <c:v>0.15857399999999999</c:v>
                </c:pt>
                <c:pt idx="38667">
                  <c:v>0.16591700000000001</c:v>
                </c:pt>
                <c:pt idx="38668">
                  <c:v>0.15862999999999999</c:v>
                </c:pt>
                <c:pt idx="38669">
                  <c:v>0.16919999999999999</c:v>
                </c:pt>
                <c:pt idx="38670">
                  <c:v>0.174176</c:v>
                </c:pt>
                <c:pt idx="38671">
                  <c:v>0.17449899999999999</c:v>
                </c:pt>
                <c:pt idx="38672">
                  <c:v>0.175119</c:v>
                </c:pt>
                <c:pt idx="38673">
                  <c:v>0.17437900000000001</c:v>
                </c:pt>
                <c:pt idx="38674">
                  <c:v>0.16930200000000001</c:v>
                </c:pt>
                <c:pt idx="38675">
                  <c:v>0.162939</c:v>
                </c:pt>
                <c:pt idx="38676">
                  <c:v>0.17932699999999999</c:v>
                </c:pt>
                <c:pt idx="38677">
                  <c:v>0.163245</c:v>
                </c:pt>
                <c:pt idx="38678">
                  <c:v>0.173843</c:v>
                </c:pt>
                <c:pt idx="38679">
                  <c:v>0.167573</c:v>
                </c:pt>
                <c:pt idx="38680">
                  <c:v>0.17291799999999999</c:v>
                </c:pt>
                <c:pt idx="38681">
                  <c:v>0.16777600000000001</c:v>
                </c:pt>
                <c:pt idx="38682">
                  <c:v>0.169071</c:v>
                </c:pt>
                <c:pt idx="38683">
                  <c:v>0.15961</c:v>
                </c:pt>
                <c:pt idx="38684">
                  <c:v>0.16406799999999999</c:v>
                </c:pt>
                <c:pt idx="38685">
                  <c:v>0.16256000000000001</c:v>
                </c:pt>
                <c:pt idx="38686">
                  <c:v>0.16960700000000001</c:v>
                </c:pt>
                <c:pt idx="38687">
                  <c:v>0.16875599999999999</c:v>
                </c:pt>
                <c:pt idx="38688">
                  <c:v>0.164632</c:v>
                </c:pt>
                <c:pt idx="38689">
                  <c:v>0.173732</c:v>
                </c:pt>
                <c:pt idx="38690">
                  <c:v>0.16412299999999999</c:v>
                </c:pt>
                <c:pt idx="38691">
                  <c:v>0.16813700000000001</c:v>
                </c:pt>
                <c:pt idx="38692">
                  <c:v>0.16991200000000001</c:v>
                </c:pt>
                <c:pt idx="38693">
                  <c:v>0.16835900000000001</c:v>
                </c:pt>
                <c:pt idx="38694">
                  <c:v>0.172622</c:v>
                </c:pt>
                <c:pt idx="38695">
                  <c:v>0.173482</c:v>
                </c:pt>
                <c:pt idx="38696">
                  <c:v>0.17806900000000001</c:v>
                </c:pt>
                <c:pt idx="38697">
                  <c:v>0.16964399999999999</c:v>
                </c:pt>
                <c:pt idx="38698">
                  <c:v>0.17241899999999999</c:v>
                </c:pt>
                <c:pt idx="38699">
                  <c:v>0.17842</c:v>
                </c:pt>
                <c:pt idx="38700">
                  <c:v>0.15779799999999999</c:v>
                </c:pt>
                <c:pt idx="38701">
                  <c:v>0.16340199999999999</c:v>
                </c:pt>
                <c:pt idx="38702">
                  <c:v>0.168988</c:v>
                </c:pt>
                <c:pt idx="38703">
                  <c:v>0.15521699999999999</c:v>
                </c:pt>
                <c:pt idx="38704">
                  <c:v>0.168988</c:v>
                </c:pt>
                <c:pt idx="38705">
                  <c:v>0.17116100000000001</c:v>
                </c:pt>
                <c:pt idx="38706">
                  <c:v>0.17252899999999999</c:v>
                </c:pt>
                <c:pt idx="38707">
                  <c:v>0.16883999999999999</c:v>
                </c:pt>
                <c:pt idx="38708">
                  <c:v>0.16109899999999999</c:v>
                </c:pt>
                <c:pt idx="38709">
                  <c:v>0.16749900000000001</c:v>
                </c:pt>
                <c:pt idx="38710">
                  <c:v>0.171429</c:v>
                </c:pt>
                <c:pt idx="38711">
                  <c:v>0.15513399999999999</c:v>
                </c:pt>
                <c:pt idx="38712">
                  <c:v>0.16459499999999999</c:v>
                </c:pt>
                <c:pt idx="38713">
                  <c:v>0.172539</c:v>
                </c:pt>
                <c:pt idx="38714">
                  <c:v>0.17063400000000001</c:v>
                </c:pt>
                <c:pt idx="38715">
                  <c:v>0.17122599999999999</c:v>
                </c:pt>
                <c:pt idx="38716">
                  <c:v>0.168877</c:v>
                </c:pt>
                <c:pt idx="38717">
                  <c:v>0.16133</c:v>
                </c:pt>
                <c:pt idx="38718">
                  <c:v>0.183202</c:v>
                </c:pt>
                <c:pt idx="38719">
                  <c:v>0.16711899999999999</c:v>
                </c:pt>
                <c:pt idx="38720">
                  <c:v>0.16528799999999999</c:v>
                </c:pt>
                <c:pt idx="38721">
                  <c:v>0.16983799999999999</c:v>
                </c:pt>
                <c:pt idx="38722">
                  <c:v>0.170486</c:v>
                </c:pt>
                <c:pt idx="38723">
                  <c:v>0.16950499999999999</c:v>
                </c:pt>
                <c:pt idx="38724">
                  <c:v>0.159333</c:v>
                </c:pt>
                <c:pt idx="38725">
                  <c:v>0.17383299999999999</c:v>
                </c:pt>
                <c:pt idx="38726">
                  <c:v>0.163106</c:v>
                </c:pt>
                <c:pt idx="38727">
                  <c:v>0.15923999999999999</c:v>
                </c:pt>
                <c:pt idx="38728">
                  <c:v>0.16358700000000001</c:v>
                </c:pt>
                <c:pt idx="38729">
                  <c:v>0.174758</c:v>
                </c:pt>
                <c:pt idx="38730">
                  <c:v>0.161663</c:v>
                </c:pt>
                <c:pt idx="38731">
                  <c:v>0.16860800000000001</c:v>
                </c:pt>
                <c:pt idx="38732">
                  <c:v>0.160692</c:v>
                </c:pt>
                <c:pt idx="38733">
                  <c:v>0.18108399999999999</c:v>
                </c:pt>
                <c:pt idx="38734">
                  <c:v>0.16345699999999999</c:v>
                </c:pt>
                <c:pt idx="38735">
                  <c:v>0.16181999999999999</c:v>
                </c:pt>
                <c:pt idx="38736">
                  <c:v>0.16586200000000001</c:v>
                </c:pt>
                <c:pt idx="38737">
                  <c:v>0.166768</c:v>
                </c:pt>
                <c:pt idx="38738">
                  <c:v>0.181481</c:v>
                </c:pt>
                <c:pt idx="38739">
                  <c:v>0.171845</c:v>
                </c:pt>
                <c:pt idx="38740">
                  <c:v>0.16792399999999999</c:v>
                </c:pt>
                <c:pt idx="38741">
                  <c:v>0.16153400000000001</c:v>
                </c:pt>
                <c:pt idx="38742">
                  <c:v>0.163578</c:v>
                </c:pt>
                <c:pt idx="38743">
                  <c:v>0.170291</c:v>
                </c:pt>
                <c:pt idx="38744">
                  <c:v>0.16648099999999999</c:v>
                </c:pt>
                <c:pt idx="38745">
                  <c:v>0.17391699999999999</c:v>
                </c:pt>
                <c:pt idx="38746">
                  <c:v>0.162662</c:v>
                </c:pt>
                <c:pt idx="38747">
                  <c:v>0.16337399999999999</c:v>
                </c:pt>
                <c:pt idx="38748">
                  <c:v>0.16982900000000001</c:v>
                </c:pt>
                <c:pt idx="38749">
                  <c:v>0.17665400000000001</c:v>
                </c:pt>
                <c:pt idx="38750">
                  <c:v>0.173371</c:v>
                </c:pt>
                <c:pt idx="38751">
                  <c:v>0.174425</c:v>
                </c:pt>
                <c:pt idx="38752">
                  <c:v>0.16154299999999999</c:v>
                </c:pt>
                <c:pt idx="38753">
                  <c:v>0.164243</c:v>
                </c:pt>
                <c:pt idx="38754">
                  <c:v>0.17166000000000001</c:v>
                </c:pt>
                <c:pt idx="38755">
                  <c:v>0.16237499999999999</c:v>
                </c:pt>
                <c:pt idx="38756">
                  <c:v>0.17424000000000001</c:v>
                </c:pt>
                <c:pt idx="38757">
                  <c:v>0.177588</c:v>
                </c:pt>
                <c:pt idx="38758">
                  <c:v>0.169376</c:v>
                </c:pt>
                <c:pt idx="38759">
                  <c:v>0.165381</c:v>
                </c:pt>
                <c:pt idx="38760">
                  <c:v>0.16939399999999999</c:v>
                </c:pt>
                <c:pt idx="38761">
                  <c:v>0.16254199999999999</c:v>
                </c:pt>
                <c:pt idx="38762">
                  <c:v>0.16842299999999999</c:v>
                </c:pt>
                <c:pt idx="38763">
                  <c:v>0.16192200000000001</c:v>
                </c:pt>
                <c:pt idx="38764">
                  <c:v>0.17447199999999999</c:v>
                </c:pt>
                <c:pt idx="38765">
                  <c:v>0.17265900000000001</c:v>
                </c:pt>
                <c:pt idx="38766">
                  <c:v>0.17036499999999999</c:v>
                </c:pt>
                <c:pt idx="38767">
                  <c:v>0.16819200000000001</c:v>
                </c:pt>
                <c:pt idx="38768">
                  <c:v>0.17030100000000001</c:v>
                </c:pt>
                <c:pt idx="38769">
                  <c:v>0.16372500000000001</c:v>
                </c:pt>
                <c:pt idx="38770">
                  <c:v>0.166796</c:v>
                </c:pt>
                <c:pt idx="38771">
                  <c:v>0.16333700000000001</c:v>
                </c:pt>
                <c:pt idx="38772">
                  <c:v>0.172261</c:v>
                </c:pt>
                <c:pt idx="38773">
                  <c:v>0.15990599999999999</c:v>
                </c:pt>
                <c:pt idx="38774">
                  <c:v>0.16667599999999999</c:v>
                </c:pt>
                <c:pt idx="38775">
                  <c:v>0.175396</c:v>
                </c:pt>
                <c:pt idx="38776">
                  <c:v>0.17214099999999999</c:v>
                </c:pt>
                <c:pt idx="38777">
                  <c:v>0.17574799999999999</c:v>
                </c:pt>
                <c:pt idx="38778">
                  <c:v>0.16408600000000001</c:v>
                </c:pt>
                <c:pt idx="38779">
                  <c:v>0.17080000000000001</c:v>
                </c:pt>
                <c:pt idx="38780">
                  <c:v>0.16863600000000001</c:v>
                </c:pt>
                <c:pt idx="38781">
                  <c:v>0.175702</c:v>
                </c:pt>
                <c:pt idx="38782">
                  <c:v>0.169903</c:v>
                </c:pt>
                <c:pt idx="38783">
                  <c:v>0.17093</c:v>
                </c:pt>
                <c:pt idx="38784">
                  <c:v>0.172622</c:v>
                </c:pt>
                <c:pt idx="38785">
                  <c:v>0.167822</c:v>
                </c:pt>
                <c:pt idx="38786">
                  <c:v>0.18265600000000001</c:v>
                </c:pt>
                <c:pt idx="38787">
                  <c:v>0.16225500000000001</c:v>
                </c:pt>
                <c:pt idx="38788">
                  <c:v>0.15995200000000001</c:v>
                </c:pt>
                <c:pt idx="38789">
                  <c:v>0.17596000000000001</c:v>
                </c:pt>
                <c:pt idx="38790">
                  <c:v>0.16212599999999999</c:v>
                </c:pt>
                <c:pt idx="38791">
                  <c:v>0.173427</c:v>
                </c:pt>
                <c:pt idx="38792">
                  <c:v>0.16380900000000001</c:v>
                </c:pt>
                <c:pt idx="38793">
                  <c:v>0.17044899999999999</c:v>
                </c:pt>
                <c:pt idx="38794">
                  <c:v>0.16724</c:v>
                </c:pt>
                <c:pt idx="38795">
                  <c:v>0.163383</c:v>
                </c:pt>
                <c:pt idx="38796">
                  <c:v>0.16828499999999999</c:v>
                </c:pt>
                <c:pt idx="38797">
                  <c:v>0.15674299999999999</c:v>
                </c:pt>
                <c:pt idx="38798">
                  <c:v>0.16312399999999999</c:v>
                </c:pt>
                <c:pt idx="38799">
                  <c:v>0.16527</c:v>
                </c:pt>
                <c:pt idx="38800">
                  <c:v>0.16575999999999999</c:v>
                </c:pt>
                <c:pt idx="38801">
                  <c:v>0.171873</c:v>
                </c:pt>
                <c:pt idx="38802">
                  <c:v>0.167961</c:v>
                </c:pt>
                <c:pt idx="38803">
                  <c:v>0.167878</c:v>
                </c:pt>
                <c:pt idx="38804">
                  <c:v>0.16148799999999999</c:v>
                </c:pt>
                <c:pt idx="38805">
                  <c:v>0.17097599999999999</c:v>
                </c:pt>
                <c:pt idx="38806">
                  <c:v>0.15998899999999999</c:v>
                </c:pt>
                <c:pt idx="38807">
                  <c:v>0.16244900000000001</c:v>
                </c:pt>
                <c:pt idx="38808">
                  <c:v>0.16817399999999999</c:v>
                </c:pt>
                <c:pt idx="38809">
                  <c:v>0.17041200000000001</c:v>
                </c:pt>
                <c:pt idx="38810">
                  <c:v>0.16495499999999999</c:v>
                </c:pt>
                <c:pt idx="38811">
                  <c:v>0.164937</c:v>
                </c:pt>
                <c:pt idx="38812">
                  <c:v>0.16272700000000001</c:v>
                </c:pt>
                <c:pt idx="38813">
                  <c:v>0.15815799999999999</c:v>
                </c:pt>
                <c:pt idx="38814">
                  <c:v>0.161192</c:v>
                </c:pt>
                <c:pt idx="38815">
                  <c:v>0.17049500000000001</c:v>
                </c:pt>
                <c:pt idx="38816">
                  <c:v>0.16323499999999999</c:v>
                </c:pt>
                <c:pt idx="38817">
                  <c:v>0.16233800000000001</c:v>
                </c:pt>
                <c:pt idx="38818">
                  <c:v>0.157724</c:v>
                </c:pt>
                <c:pt idx="38819">
                  <c:v>0.16054399999999999</c:v>
                </c:pt>
                <c:pt idx="38820">
                  <c:v>0.17301</c:v>
                </c:pt>
                <c:pt idx="38821">
                  <c:v>0.17011599999999999</c:v>
                </c:pt>
                <c:pt idx="38822">
                  <c:v>0.16777600000000001</c:v>
                </c:pt>
                <c:pt idx="38823">
                  <c:v>0.16412299999999999</c:v>
                </c:pt>
                <c:pt idx="38824">
                  <c:v>0.165048</c:v>
                </c:pt>
                <c:pt idx="38825">
                  <c:v>0.16464999999999999</c:v>
                </c:pt>
                <c:pt idx="38826">
                  <c:v>0.17460100000000001</c:v>
                </c:pt>
                <c:pt idx="38827">
                  <c:v>0.17193800000000001</c:v>
                </c:pt>
                <c:pt idx="38828">
                  <c:v>0.157696</c:v>
                </c:pt>
                <c:pt idx="38829">
                  <c:v>0.17676500000000001</c:v>
                </c:pt>
                <c:pt idx="38830">
                  <c:v>0.159555</c:v>
                </c:pt>
                <c:pt idx="38831">
                  <c:v>0.16930200000000001</c:v>
                </c:pt>
                <c:pt idx="38832">
                  <c:v>0.17113300000000001</c:v>
                </c:pt>
                <c:pt idx="38833">
                  <c:v>0.17397199999999999</c:v>
                </c:pt>
                <c:pt idx="38834">
                  <c:v>0.166851</c:v>
                </c:pt>
                <c:pt idx="38835">
                  <c:v>0.167406</c:v>
                </c:pt>
                <c:pt idx="38836">
                  <c:v>0.168322</c:v>
                </c:pt>
                <c:pt idx="38837">
                  <c:v>0.15960099999999999</c:v>
                </c:pt>
                <c:pt idx="38838">
                  <c:v>0.17546999999999999</c:v>
                </c:pt>
                <c:pt idx="38839">
                  <c:v>0.16749900000000001</c:v>
                </c:pt>
                <c:pt idx="38840">
                  <c:v>0.15862100000000001</c:v>
                </c:pt>
                <c:pt idx="38841">
                  <c:v>0.162607</c:v>
                </c:pt>
                <c:pt idx="38842">
                  <c:v>0.16684199999999999</c:v>
                </c:pt>
                <c:pt idx="38843">
                  <c:v>0.17584900000000001</c:v>
                </c:pt>
                <c:pt idx="38844">
                  <c:v>0.172123</c:v>
                </c:pt>
                <c:pt idx="38845">
                  <c:v>0.155809</c:v>
                </c:pt>
                <c:pt idx="38846">
                  <c:v>0.161996</c:v>
                </c:pt>
                <c:pt idx="38847">
                  <c:v>0.16330900000000001</c:v>
                </c:pt>
                <c:pt idx="38848">
                  <c:v>0.171484</c:v>
                </c:pt>
                <c:pt idx="38849">
                  <c:v>0.17629300000000001</c:v>
                </c:pt>
                <c:pt idx="38850">
                  <c:v>0.173981</c:v>
                </c:pt>
                <c:pt idx="38851">
                  <c:v>0.15857399999999999</c:v>
                </c:pt>
                <c:pt idx="38852">
                  <c:v>0.16633300000000001</c:v>
                </c:pt>
                <c:pt idx="38853">
                  <c:v>0.161497</c:v>
                </c:pt>
                <c:pt idx="38854">
                  <c:v>0.17899399999999999</c:v>
                </c:pt>
                <c:pt idx="38855">
                  <c:v>0.160664</c:v>
                </c:pt>
                <c:pt idx="38856">
                  <c:v>0.167767</c:v>
                </c:pt>
                <c:pt idx="38857">
                  <c:v>0.16009999999999999</c:v>
                </c:pt>
                <c:pt idx="38858">
                  <c:v>0.16894100000000001</c:v>
                </c:pt>
                <c:pt idx="38859">
                  <c:v>0.175285</c:v>
                </c:pt>
                <c:pt idx="38860">
                  <c:v>0.16589899999999999</c:v>
                </c:pt>
                <c:pt idx="38861">
                  <c:v>0.16378999999999999</c:v>
                </c:pt>
                <c:pt idx="38862">
                  <c:v>0.171096</c:v>
                </c:pt>
                <c:pt idx="38863">
                  <c:v>0.16470599999999999</c:v>
                </c:pt>
                <c:pt idx="38864">
                  <c:v>0.16542699999999999</c:v>
                </c:pt>
                <c:pt idx="38865">
                  <c:v>0.170763</c:v>
                </c:pt>
                <c:pt idx="38866">
                  <c:v>0.163106</c:v>
                </c:pt>
                <c:pt idx="38867">
                  <c:v>0.17807799999999999</c:v>
                </c:pt>
                <c:pt idx="38868">
                  <c:v>0.15767700000000001</c:v>
                </c:pt>
                <c:pt idx="38869">
                  <c:v>0.16888600000000001</c:v>
                </c:pt>
                <c:pt idx="38870">
                  <c:v>0.164077</c:v>
                </c:pt>
                <c:pt idx="38871">
                  <c:v>0.167351</c:v>
                </c:pt>
                <c:pt idx="38872">
                  <c:v>0.16789599999999999</c:v>
                </c:pt>
                <c:pt idx="38873">
                  <c:v>0.168738</c:v>
                </c:pt>
                <c:pt idx="38874">
                  <c:v>0.16029499999999999</c:v>
                </c:pt>
                <c:pt idx="38875">
                  <c:v>0.16752600000000001</c:v>
                </c:pt>
                <c:pt idx="38876">
                  <c:v>0.15757599999999999</c:v>
                </c:pt>
                <c:pt idx="38877">
                  <c:v>0.16871</c:v>
                </c:pt>
                <c:pt idx="38878">
                  <c:v>0.166019</c:v>
                </c:pt>
                <c:pt idx="38879">
                  <c:v>0.15824199999999999</c:v>
                </c:pt>
                <c:pt idx="38880">
                  <c:v>0.167156</c:v>
                </c:pt>
                <c:pt idx="38881">
                  <c:v>0.16090499999999999</c:v>
                </c:pt>
                <c:pt idx="38882">
                  <c:v>0.16900599999999999</c:v>
                </c:pt>
                <c:pt idx="38883">
                  <c:v>0.171457</c:v>
                </c:pt>
                <c:pt idx="38884">
                  <c:v>0.162579</c:v>
                </c:pt>
                <c:pt idx="38885">
                  <c:v>0.16570499999999999</c:v>
                </c:pt>
                <c:pt idx="38886">
                  <c:v>0.17238200000000001</c:v>
                </c:pt>
                <c:pt idx="38887">
                  <c:v>0.16120100000000001</c:v>
                </c:pt>
                <c:pt idx="38888">
                  <c:v>0.16724</c:v>
                </c:pt>
                <c:pt idx="38889">
                  <c:v>0.169848</c:v>
                </c:pt>
                <c:pt idx="38890">
                  <c:v>0.16190399999999999</c:v>
                </c:pt>
                <c:pt idx="38891">
                  <c:v>0.160332</c:v>
                </c:pt>
                <c:pt idx="38892">
                  <c:v>0.166185</c:v>
                </c:pt>
                <c:pt idx="38893">
                  <c:v>0.16999600000000001</c:v>
                </c:pt>
                <c:pt idx="38894">
                  <c:v>0.17127200000000001</c:v>
                </c:pt>
                <c:pt idx="38895">
                  <c:v>0.16705500000000001</c:v>
                </c:pt>
                <c:pt idx="38896">
                  <c:v>0.17313999999999999</c:v>
                </c:pt>
                <c:pt idx="38897">
                  <c:v>0.179419</c:v>
                </c:pt>
                <c:pt idx="38898">
                  <c:v>0.172123</c:v>
                </c:pt>
                <c:pt idx="38899">
                  <c:v>0.16064600000000001</c:v>
                </c:pt>
                <c:pt idx="38900">
                  <c:v>0.17735699999999999</c:v>
                </c:pt>
                <c:pt idx="38901">
                  <c:v>0.1676</c:v>
                </c:pt>
                <c:pt idx="38902">
                  <c:v>0.175424</c:v>
                </c:pt>
                <c:pt idx="38903">
                  <c:v>0.153803</c:v>
                </c:pt>
                <c:pt idx="38904">
                  <c:v>0.16544600000000001</c:v>
                </c:pt>
                <c:pt idx="38905">
                  <c:v>0.15821399999999999</c:v>
                </c:pt>
                <c:pt idx="38906">
                  <c:v>0.17130000000000001</c:v>
                </c:pt>
                <c:pt idx="38907">
                  <c:v>0.16713800000000001</c:v>
                </c:pt>
                <c:pt idx="38908">
                  <c:v>0.16539899999999999</c:v>
                </c:pt>
                <c:pt idx="38909">
                  <c:v>0.175424</c:v>
                </c:pt>
                <c:pt idx="38910">
                  <c:v>0.16408600000000001</c:v>
                </c:pt>
                <c:pt idx="38911">
                  <c:v>0.17002300000000001</c:v>
                </c:pt>
                <c:pt idx="38912">
                  <c:v>0.16259699999999999</c:v>
                </c:pt>
                <c:pt idx="38913">
                  <c:v>0.16836799999999999</c:v>
                </c:pt>
                <c:pt idx="38914">
                  <c:v>0.169404</c:v>
                </c:pt>
                <c:pt idx="38915">
                  <c:v>0.17144699999999999</c:v>
                </c:pt>
                <c:pt idx="38916">
                  <c:v>0.171873</c:v>
                </c:pt>
                <c:pt idx="38917">
                  <c:v>0.171235</c:v>
                </c:pt>
                <c:pt idx="38918">
                  <c:v>0.17153099999999999</c:v>
                </c:pt>
                <c:pt idx="38919">
                  <c:v>0.16759099999999999</c:v>
                </c:pt>
                <c:pt idx="38920">
                  <c:v>0.16708200000000001</c:v>
                </c:pt>
                <c:pt idx="38921">
                  <c:v>0.16283800000000001</c:v>
                </c:pt>
                <c:pt idx="38922">
                  <c:v>0.16243099999999999</c:v>
                </c:pt>
                <c:pt idx="38923">
                  <c:v>0.15765000000000001</c:v>
                </c:pt>
                <c:pt idx="38924">
                  <c:v>0.16722100000000001</c:v>
                </c:pt>
                <c:pt idx="38925">
                  <c:v>0.17125299999999999</c:v>
                </c:pt>
                <c:pt idx="38926">
                  <c:v>0.16403999999999999</c:v>
                </c:pt>
                <c:pt idx="38927">
                  <c:v>0.16159799999999999</c:v>
                </c:pt>
                <c:pt idx="38928">
                  <c:v>0.170402</c:v>
                </c:pt>
                <c:pt idx="38929">
                  <c:v>0.168932</c:v>
                </c:pt>
                <c:pt idx="38930">
                  <c:v>0.15584600000000001</c:v>
                </c:pt>
                <c:pt idx="38931">
                  <c:v>0.16786899999999999</c:v>
                </c:pt>
                <c:pt idx="38932">
                  <c:v>0.168377</c:v>
                </c:pt>
                <c:pt idx="38933">
                  <c:v>0.170181</c:v>
                </c:pt>
                <c:pt idx="38934">
                  <c:v>0.161635</c:v>
                </c:pt>
                <c:pt idx="38935">
                  <c:v>0.156558</c:v>
                </c:pt>
                <c:pt idx="38936">
                  <c:v>0.16436400000000001</c:v>
                </c:pt>
                <c:pt idx="38937">
                  <c:v>0.179262</c:v>
                </c:pt>
                <c:pt idx="38938">
                  <c:v>0.15910199999999999</c:v>
                </c:pt>
                <c:pt idx="38939">
                  <c:v>0.16189400000000001</c:v>
                </c:pt>
                <c:pt idx="38940">
                  <c:v>0.162357</c:v>
                </c:pt>
                <c:pt idx="38941">
                  <c:v>0.17330599999999999</c:v>
                </c:pt>
                <c:pt idx="38942">
                  <c:v>0.169515</c:v>
                </c:pt>
                <c:pt idx="38943">
                  <c:v>0.17358399999999999</c:v>
                </c:pt>
                <c:pt idx="38944">
                  <c:v>0.157529</c:v>
                </c:pt>
                <c:pt idx="38945">
                  <c:v>0.158778</c:v>
                </c:pt>
                <c:pt idx="38946">
                  <c:v>0.16137699999999999</c:v>
                </c:pt>
                <c:pt idx="38947">
                  <c:v>0.16839599999999999</c:v>
                </c:pt>
                <c:pt idx="38948">
                  <c:v>0.157113</c:v>
                </c:pt>
                <c:pt idx="38949">
                  <c:v>0.15900900000000001</c:v>
                </c:pt>
                <c:pt idx="38950">
                  <c:v>0.17615500000000001</c:v>
                </c:pt>
                <c:pt idx="38951">
                  <c:v>0.16201499999999999</c:v>
                </c:pt>
                <c:pt idx="38952">
                  <c:v>0.16699900000000001</c:v>
                </c:pt>
                <c:pt idx="38953">
                  <c:v>0.165686</c:v>
                </c:pt>
                <c:pt idx="38954">
                  <c:v>0.16583400000000001</c:v>
                </c:pt>
                <c:pt idx="38955">
                  <c:v>0.16806299999999999</c:v>
                </c:pt>
                <c:pt idx="38956">
                  <c:v>0.16960700000000001</c:v>
                </c:pt>
                <c:pt idx="38957">
                  <c:v>0.16441900000000001</c:v>
                </c:pt>
                <c:pt idx="38958">
                  <c:v>0.161691</c:v>
                </c:pt>
                <c:pt idx="38959">
                  <c:v>0.16775799999999999</c:v>
                </c:pt>
                <c:pt idx="38960">
                  <c:v>0.16223699999999999</c:v>
                </c:pt>
                <c:pt idx="38961">
                  <c:v>0.17225199999999999</c:v>
                </c:pt>
                <c:pt idx="38962">
                  <c:v>0.16803499999999999</c:v>
                </c:pt>
                <c:pt idx="38963">
                  <c:v>0.17229800000000001</c:v>
                </c:pt>
                <c:pt idx="38964">
                  <c:v>0.167822</c:v>
                </c:pt>
                <c:pt idx="38965">
                  <c:v>0.160637</c:v>
                </c:pt>
                <c:pt idx="38966">
                  <c:v>0.16158900000000001</c:v>
                </c:pt>
                <c:pt idx="38967">
                  <c:v>0.17191899999999999</c:v>
                </c:pt>
                <c:pt idx="38968">
                  <c:v>0.16300400000000001</c:v>
                </c:pt>
                <c:pt idx="38969">
                  <c:v>0.15429300000000001</c:v>
                </c:pt>
                <c:pt idx="38970">
                  <c:v>0.17216000000000001</c:v>
                </c:pt>
                <c:pt idx="38971">
                  <c:v>0.16017400000000001</c:v>
                </c:pt>
                <c:pt idx="38972">
                  <c:v>0.161719</c:v>
                </c:pt>
                <c:pt idx="38973">
                  <c:v>0.16329099999999999</c:v>
                </c:pt>
                <c:pt idx="38974">
                  <c:v>0.16971800000000001</c:v>
                </c:pt>
                <c:pt idx="38975">
                  <c:v>0.165853</c:v>
                </c:pt>
                <c:pt idx="38976">
                  <c:v>0.16461300000000001</c:v>
                </c:pt>
                <c:pt idx="38977">
                  <c:v>0.16484399999999999</c:v>
                </c:pt>
                <c:pt idx="38978">
                  <c:v>0.16294900000000001</c:v>
                </c:pt>
                <c:pt idx="38979">
                  <c:v>0.17083699999999999</c:v>
                </c:pt>
                <c:pt idx="38980">
                  <c:v>0.15823200000000001</c:v>
                </c:pt>
                <c:pt idx="38981">
                  <c:v>0.171845</c:v>
                </c:pt>
                <c:pt idx="38982">
                  <c:v>0.16392899999999999</c:v>
                </c:pt>
                <c:pt idx="38983">
                  <c:v>0.16597300000000001</c:v>
                </c:pt>
                <c:pt idx="38984">
                  <c:v>0.15851000000000001</c:v>
                </c:pt>
                <c:pt idx="38985">
                  <c:v>0.16007299999999999</c:v>
                </c:pt>
                <c:pt idx="38986">
                  <c:v>0.16956099999999999</c:v>
                </c:pt>
                <c:pt idx="38987">
                  <c:v>0.161025</c:v>
                </c:pt>
                <c:pt idx="38988">
                  <c:v>0.16709199999999999</c:v>
                </c:pt>
                <c:pt idx="38989">
                  <c:v>0.15737200000000001</c:v>
                </c:pt>
                <c:pt idx="38990">
                  <c:v>0.16475200000000001</c:v>
                </c:pt>
                <c:pt idx="38991">
                  <c:v>0.16184799999999999</c:v>
                </c:pt>
                <c:pt idx="38992">
                  <c:v>0.16774800000000001</c:v>
                </c:pt>
                <c:pt idx="38993">
                  <c:v>0.16476099999999999</c:v>
                </c:pt>
                <c:pt idx="38994">
                  <c:v>0.16308700000000001</c:v>
                </c:pt>
                <c:pt idx="38995">
                  <c:v>0.16467799999999999</c:v>
                </c:pt>
                <c:pt idx="38996">
                  <c:v>0.16342000000000001</c:v>
                </c:pt>
                <c:pt idx="38997">
                  <c:v>0.16992199999999999</c:v>
                </c:pt>
                <c:pt idx="38998">
                  <c:v>0.16625000000000001</c:v>
                </c:pt>
                <c:pt idx="38999">
                  <c:v>0.16072</c:v>
                </c:pt>
                <c:pt idx="39000">
                  <c:v>0.16531599999999999</c:v>
                </c:pt>
                <c:pt idx="39001">
                  <c:v>0.16464100000000001</c:v>
                </c:pt>
                <c:pt idx="39002">
                  <c:v>0.16947799999999999</c:v>
                </c:pt>
                <c:pt idx="39003">
                  <c:v>0.16162599999999999</c:v>
                </c:pt>
                <c:pt idx="39004">
                  <c:v>0.16916300000000001</c:v>
                </c:pt>
                <c:pt idx="39005">
                  <c:v>0.16193099999999999</c:v>
                </c:pt>
                <c:pt idx="39006">
                  <c:v>0.16730400000000001</c:v>
                </c:pt>
                <c:pt idx="39007">
                  <c:v>0.15881500000000001</c:v>
                </c:pt>
                <c:pt idx="39008">
                  <c:v>0.16223699999999999</c:v>
                </c:pt>
                <c:pt idx="39009">
                  <c:v>0.169626</c:v>
                </c:pt>
                <c:pt idx="39010">
                  <c:v>0.162995</c:v>
                </c:pt>
                <c:pt idx="39011">
                  <c:v>0.166185</c:v>
                </c:pt>
                <c:pt idx="39012">
                  <c:v>0.16728599999999999</c:v>
                </c:pt>
                <c:pt idx="39013">
                  <c:v>0.17102200000000001</c:v>
                </c:pt>
                <c:pt idx="39014">
                  <c:v>0.16711000000000001</c:v>
                </c:pt>
                <c:pt idx="39015">
                  <c:v>0.16240299999999999</c:v>
                </c:pt>
                <c:pt idx="39016">
                  <c:v>0.159305</c:v>
                </c:pt>
                <c:pt idx="39017">
                  <c:v>0.17745900000000001</c:v>
                </c:pt>
                <c:pt idx="39018">
                  <c:v>0.16355</c:v>
                </c:pt>
                <c:pt idx="39019">
                  <c:v>0.156281</c:v>
                </c:pt>
                <c:pt idx="39020">
                  <c:v>0.16309699999999999</c:v>
                </c:pt>
                <c:pt idx="39021">
                  <c:v>0.15971199999999999</c:v>
                </c:pt>
                <c:pt idx="39022">
                  <c:v>0.16006300000000001</c:v>
                </c:pt>
                <c:pt idx="39023">
                  <c:v>0.16300400000000001</c:v>
                </c:pt>
                <c:pt idx="39024">
                  <c:v>0.164826</c:v>
                </c:pt>
                <c:pt idx="39025">
                  <c:v>0.16972699999999999</c:v>
                </c:pt>
                <c:pt idx="39026">
                  <c:v>0.163772</c:v>
                </c:pt>
                <c:pt idx="39027">
                  <c:v>0.16469700000000001</c:v>
                </c:pt>
                <c:pt idx="39028">
                  <c:v>0.1724</c:v>
                </c:pt>
                <c:pt idx="39029">
                  <c:v>0.16147800000000001</c:v>
                </c:pt>
                <c:pt idx="39030">
                  <c:v>0.159388</c:v>
                </c:pt>
                <c:pt idx="39031">
                  <c:v>0.16348499999999999</c:v>
                </c:pt>
                <c:pt idx="39032">
                  <c:v>0.159749</c:v>
                </c:pt>
                <c:pt idx="39033">
                  <c:v>0.16669400000000001</c:v>
                </c:pt>
                <c:pt idx="39034">
                  <c:v>0.164299</c:v>
                </c:pt>
                <c:pt idx="39035">
                  <c:v>0.17316799999999999</c:v>
                </c:pt>
                <c:pt idx="39036">
                  <c:v>0.16501099999999999</c:v>
                </c:pt>
                <c:pt idx="39037">
                  <c:v>0.159749</c:v>
                </c:pt>
                <c:pt idx="39038">
                  <c:v>0.17444399999999999</c:v>
                </c:pt>
                <c:pt idx="39039">
                  <c:v>0.16009100000000001</c:v>
                </c:pt>
                <c:pt idx="39040">
                  <c:v>0.164881</c:v>
                </c:pt>
                <c:pt idx="39041">
                  <c:v>0.17515600000000001</c:v>
                </c:pt>
                <c:pt idx="39042">
                  <c:v>0.16317100000000001</c:v>
                </c:pt>
                <c:pt idx="39043">
                  <c:v>0.16250500000000001</c:v>
                </c:pt>
                <c:pt idx="39044">
                  <c:v>0.16566800000000001</c:v>
                </c:pt>
                <c:pt idx="39045">
                  <c:v>0.16744300000000001</c:v>
                </c:pt>
                <c:pt idx="39046">
                  <c:v>0.16564000000000001</c:v>
                </c:pt>
                <c:pt idx="39047">
                  <c:v>0.16451199999999999</c:v>
                </c:pt>
                <c:pt idx="39048">
                  <c:v>0.16996800000000001</c:v>
                </c:pt>
                <c:pt idx="39049">
                  <c:v>0.15864800000000001</c:v>
                </c:pt>
                <c:pt idx="39050">
                  <c:v>0.166629</c:v>
                </c:pt>
                <c:pt idx="39051">
                  <c:v>0.165742</c:v>
                </c:pt>
                <c:pt idx="39052">
                  <c:v>0.15609600000000001</c:v>
                </c:pt>
                <c:pt idx="39053">
                  <c:v>0.16598199999999999</c:v>
                </c:pt>
                <c:pt idx="39054">
                  <c:v>0.16794300000000001</c:v>
                </c:pt>
                <c:pt idx="39055">
                  <c:v>0.16412299999999999</c:v>
                </c:pt>
                <c:pt idx="39056">
                  <c:v>0.16045200000000001</c:v>
                </c:pt>
                <c:pt idx="39057">
                  <c:v>0.17179900000000001</c:v>
                </c:pt>
                <c:pt idx="39058">
                  <c:v>0.16400300000000001</c:v>
                </c:pt>
                <c:pt idx="39059">
                  <c:v>0.166768</c:v>
                </c:pt>
                <c:pt idx="39060">
                  <c:v>0.16209799999999999</c:v>
                </c:pt>
                <c:pt idx="39061">
                  <c:v>0.15338599999999999</c:v>
                </c:pt>
                <c:pt idx="39062">
                  <c:v>0.16304099999999999</c:v>
                </c:pt>
                <c:pt idx="39063">
                  <c:v>0.163578</c:v>
                </c:pt>
                <c:pt idx="39064">
                  <c:v>0.16982900000000001</c:v>
                </c:pt>
                <c:pt idx="39065">
                  <c:v>0.16107099999999999</c:v>
                </c:pt>
                <c:pt idx="39066">
                  <c:v>0.16680500000000001</c:v>
                </c:pt>
                <c:pt idx="39067">
                  <c:v>0.159999</c:v>
                </c:pt>
                <c:pt idx="39068">
                  <c:v>0.162607</c:v>
                </c:pt>
                <c:pt idx="39069">
                  <c:v>0.16231999999999999</c:v>
                </c:pt>
                <c:pt idx="39070">
                  <c:v>0.162856</c:v>
                </c:pt>
                <c:pt idx="39071">
                  <c:v>0.164327</c:v>
                </c:pt>
                <c:pt idx="39072">
                  <c:v>0.163938</c:v>
                </c:pt>
                <c:pt idx="39073">
                  <c:v>0.16145999999999999</c:v>
                </c:pt>
                <c:pt idx="39074">
                  <c:v>0.17429600000000001</c:v>
                </c:pt>
                <c:pt idx="39075">
                  <c:v>0.155948</c:v>
                </c:pt>
                <c:pt idx="39076">
                  <c:v>0.16475200000000001</c:v>
                </c:pt>
                <c:pt idx="39077">
                  <c:v>0.168211</c:v>
                </c:pt>
                <c:pt idx="39078">
                  <c:v>0.16129299999999999</c:v>
                </c:pt>
                <c:pt idx="39079">
                  <c:v>0.163078</c:v>
                </c:pt>
                <c:pt idx="39080">
                  <c:v>0.158806</c:v>
                </c:pt>
                <c:pt idx="39081">
                  <c:v>0.158334</c:v>
                </c:pt>
                <c:pt idx="39082">
                  <c:v>0.166518</c:v>
                </c:pt>
                <c:pt idx="39083">
                  <c:v>0.16082199999999999</c:v>
                </c:pt>
                <c:pt idx="39084">
                  <c:v>0.15424599999999999</c:v>
                </c:pt>
                <c:pt idx="39085">
                  <c:v>0.16797999999999999</c:v>
                </c:pt>
                <c:pt idx="39086">
                  <c:v>0.16559399999999999</c:v>
                </c:pt>
                <c:pt idx="39087">
                  <c:v>0.162551</c:v>
                </c:pt>
                <c:pt idx="39088">
                  <c:v>0.161025</c:v>
                </c:pt>
                <c:pt idx="39089">
                  <c:v>0.163883</c:v>
                </c:pt>
                <c:pt idx="39090">
                  <c:v>0.15382999999999999</c:v>
                </c:pt>
                <c:pt idx="39091">
                  <c:v>0.16978299999999999</c:v>
                </c:pt>
                <c:pt idx="39092">
                  <c:v>0.16675899999999999</c:v>
                </c:pt>
                <c:pt idx="39093">
                  <c:v>0.16613900000000001</c:v>
                </c:pt>
                <c:pt idx="39094">
                  <c:v>0.16902500000000001</c:v>
                </c:pt>
                <c:pt idx="39095">
                  <c:v>0.164465</c:v>
                </c:pt>
                <c:pt idx="39096">
                  <c:v>0.16423399999999999</c:v>
                </c:pt>
                <c:pt idx="39097">
                  <c:v>0.15959200000000001</c:v>
                </c:pt>
                <c:pt idx="39098">
                  <c:v>0.15337700000000001</c:v>
                </c:pt>
                <c:pt idx="39099">
                  <c:v>0.15912000000000001</c:v>
                </c:pt>
                <c:pt idx="39100">
                  <c:v>0.16562099999999999</c:v>
                </c:pt>
                <c:pt idx="39101">
                  <c:v>0.164549</c:v>
                </c:pt>
                <c:pt idx="39102">
                  <c:v>0.162634</c:v>
                </c:pt>
                <c:pt idx="39103">
                  <c:v>0.16566800000000001</c:v>
                </c:pt>
                <c:pt idx="39104">
                  <c:v>0.16491800000000001</c:v>
                </c:pt>
                <c:pt idx="39105">
                  <c:v>0.16426199999999999</c:v>
                </c:pt>
                <c:pt idx="39106">
                  <c:v>0.17451800000000001</c:v>
                </c:pt>
                <c:pt idx="39107">
                  <c:v>0.165991</c:v>
                </c:pt>
                <c:pt idx="39108">
                  <c:v>0.16375300000000001</c:v>
                </c:pt>
                <c:pt idx="39109">
                  <c:v>0.16552900000000001</c:v>
                </c:pt>
                <c:pt idx="39110">
                  <c:v>0.16229199999999999</c:v>
                </c:pt>
                <c:pt idx="39111">
                  <c:v>0.16566800000000001</c:v>
                </c:pt>
                <c:pt idx="39112">
                  <c:v>0.17174300000000001</c:v>
                </c:pt>
                <c:pt idx="39113">
                  <c:v>0.16824800000000001</c:v>
                </c:pt>
                <c:pt idx="39114">
                  <c:v>0.16658300000000001</c:v>
                </c:pt>
                <c:pt idx="39115">
                  <c:v>0.17097599999999999</c:v>
                </c:pt>
                <c:pt idx="39116">
                  <c:v>0.17100399999999999</c:v>
                </c:pt>
                <c:pt idx="39117">
                  <c:v>0.16365199999999999</c:v>
                </c:pt>
                <c:pt idx="39118">
                  <c:v>0.16508500000000001</c:v>
                </c:pt>
                <c:pt idx="39119">
                  <c:v>0.15579999999999999</c:v>
                </c:pt>
                <c:pt idx="39120">
                  <c:v>0.16616700000000001</c:v>
                </c:pt>
                <c:pt idx="39121">
                  <c:v>0.15862100000000001</c:v>
                </c:pt>
                <c:pt idx="39122">
                  <c:v>0.160415</c:v>
                </c:pt>
                <c:pt idx="39123">
                  <c:v>0.16304099999999999</c:v>
                </c:pt>
                <c:pt idx="39124">
                  <c:v>0.16711899999999999</c:v>
                </c:pt>
                <c:pt idx="39125">
                  <c:v>0.16724</c:v>
                </c:pt>
                <c:pt idx="39126">
                  <c:v>0.160026</c:v>
                </c:pt>
                <c:pt idx="39127">
                  <c:v>0.16614799999999999</c:v>
                </c:pt>
                <c:pt idx="39128">
                  <c:v>0.16156100000000001</c:v>
                </c:pt>
                <c:pt idx="39129">
                  <c:v>0.167073</c:v>
                </c:pt>
                <c:pt idx="39130">
                  <c:v>0.177005</c:v>
                </c:pt>
                <c:pt idx="39131">
                  <c:v>0.151833</c:v>
                </c:pt>
                <c:pt idx="39132">
                  <c:v>0.15710399999999999</c:v>
                </c:pt>
                <c:pt idx="39133">
                  <c:v>0.15549499999999999</c:v>
                </c:pt>
                <c:pt idx="39134">
                  <c:v>0.16319800000000001</c:v>
                </c:pt>
                <c:pt idx="39135">
                  <c:v>0.17111499999999999</c:v>
                </c:pt>
                <c:pt idx="39136">
                  <c:v>0.166574</c:v>
                </c:pt>
                <c:pt idx="39137">
                  <c:v>0.157086</c:v>
                </c:pt>
                <c:pt idx="39138">
                  <c:v>0.16134000000000001</c:v>
                </c:pt>
                <c:pt idx="39139">
                  <c:v>0.15921299999999999</c:v>
                </c:pt>
                <c:pt idx="39140">
                  <c:v>0.16961599999999999</c:v>
                </c:pt>
                <c:pt idx="39141">
                  <c:v>0.15910199999999999</c:v>
                </c:pt>
                <c:pt idx="39142">
                  <c:v>0.16342999999999999</c:v>
                </c:pt>
                <c:pt idx="39143">
                  <c:v>0.15845400000000001</c:v>
                </c:pt>
                <c:pt idx="39144">
                  <c:v>0.15870400000000001</c:v>
                </c:pt>
                <c:pt idx="39145">
                  <c:v>0.16294900000000001</c:v>
                </c:pt>
                <c:pt idx="39146">
                  <c:v>0.15935099999999999</c:v>
                </c:pt>
                <c:pt idx="39147">
                  <c:v>0.15818599999999999</c:v>
                </c:pt>
                <c:pt idx="39148">
                  <c:v>0.16684199999999999</c:v>
                </c:pt>
                <c:pt idx="39149">
                  <c:v>0.15920300000000001</c:v>
                </c:pt>
                <c:pt idx="39150">
                  <c:v>0.16894100000000001</c:v>
                </c:pt>
                <c:pt idx="39151">
                  <c:v>0.16889499999999999</c:v>
                </c:pt>
                <c:pt idx="39152">
                  <c:v>0.16658300000000001</c:v>
                </c:pt>
                <c:pt idx="39153">
                  <c:v>0.16417899999999999</c:v>
                </c:pt>
                <c:pt idx="39154">
                  <c:v>0.17027300000000001</c:v>
                </c:pt>
                <c:pt idx="39155">
                  <c:v>0.17252000000000001</c:v>
                </c:pt>
                <c:pt idx="39156">
                  <c:v>0.15640999999999999</c:v>
                </c:pt>
                <c:pt idx="39157">
                  <c:v>0.14971499999999999</c:v>
                </c:pt>
                <c:pt idx="39158">
                  <c:v>0.17146600000000001</c:v>
                </c:pt>
                <c:pt idx="39159">
                  <c:v>0.15757599999999999</c:v>
                </c:pt>
                <c:pt idx="39160">
                  <c:v>0.164909</c:v>
                </c:pt>
                <c:pt idx="39161">
                  <c:v>0.161081</c:v>
                </c:pt>
                <c:pt idx="39162">
                  <c:v>0.170624</c:v>
                </c:pt>
                <c:pt idx="39163">
                  <c:v>0.164992</c:v>
                </c:pt>
                <c:pt idx="39164">
                  <c:v>0.171762</c:v>
                </c:pt>
                <c:pt idx="39165">
                  <c:v>0.16589000000000001</c:v>
                </c:pt>
                <c:pt idx="39166">
                  <c:v>0.17235400000000001</c:v>
                </c:pt>
                <c:pt idx="39167">
                  <c:v>0.160775</c:v>
                </c:pt>
                <c:pt idx="39168">
                  <c:v>0.157557</c:v>
                </c:pt>
                <c:pt idx="39169">
                  <c:v>0.16381799999999999</c:v>
                </c:pt>
                <c:pt idx="39170">
                  <c:v>0.166824</c:v>
                </c:pt>
                <c:pt idx="39171">
                  <c:v>0.159055</c:v>
                </c:pt>
                <c:pt idx="39172">
                  <c:v>0.16206100000000001</c:v>
                </c:pt>
                <c:pt idx="39173">
                  <c:v>0.154061</c:v>
                </c:pt>
                <c:pt idx="39174">
                  <c:v>0.15434800000000001</c:v>
                </c:pt>
                <c:pt idx="39175">
                  <c:v>0.16248599999999999</c:v>
                </c:pt>
                <c:pt idx="39176">
                  <c:v>0.16727700000000001</c:v>
                </c:pt>
                <c:pt idx="39177">
                  <c:v>0.15749199999999999</c:v>
                </c:pt>
                <c:pt idx="39178">
                  <c:v>0.170375</c:v>
                </c:pt>
                <c:pt idx="39179">
                  <c:v>0.16963500000000001</c:v>
                </c:pt>
                <c:pt idx="39180">
                  <c:v>0.14493400000000001</c:v>
                </c:pt>
                <c:pt idx="39181">
                  <c:v>0.15352499999999999</c:v>
                </c:pt>
                <c:pt idx="39182">
                  <c:v>0.148503</c:v>
                </c:pt>
                <c:pt idx="39183">
                  <c:v>0.16875599999999999</c:v>
                </c:pt>
                <c:pt idx="39184">
                  <c:v>0.16972699999999999</c:v>
                </c:pt>
                <c:pt idx="39185">
                  <c:v>0.165298</c:v>
                </c:pt>
                <c:pt idx="39186">
                  <c:v>0.16028500000000001</c:v>
                </c:pt>
                <c:pt idx="39187">
                  <c:v>0.162218</c:v>
                </c:pt>
                <c:pt idx="39188">
                  <c:v>0.16541800000000001</c:v>
                </c:pt>
                <c:pt idx="39189">
                  <c:v>0.151703</c:v>
                </c:pt>
                <c:pt idx="39190">
                  <c:v>0.154505</c:v>
                </c:pt>
                <c:pt idx="39191">
                  <c:v>0.17355599999999999</c:v>
                </c:pt>
                <c:pt idx="39192">
                  <c:v>0.16125600000000001</c:v>
                </c:pt>
                <c:pt idx="39193">
                  <c:v>0.15682699999999999</c:v>
                </c:pt>
                <c:pt idx="39194">
                  <c:v>0.16100700000000001</c:v>
                </c:pt>
                <c:pt idx="39195">
                  <c:v>0.15967500000000001</c:v>
                </c:pt>
                <c:pt idx="39196">
                  <c:v>0.17424000000000001</c:v>
                </c:pt>
                <c:pt idx="39197">
                  <c:v>0.177449</c:v>
                </c:pt>
                <c:pt idx="39198">
                  <c:v>0.1633</c:v>
                </c:pt>
                <c:pt idx="39199">
                  <c:v>0.15901799999999999</c:v>
                </c:pt>
                <c:pt idx="39200">
                  <c:v>0.15965599999999999</c:v>
                </c:pt>
                <c:pt idx="39201">
                  <c:v>0.15881500000000001</c:v>
                </c:pt>
                <c:pt idx="39202">
                  <c:v>0.16378100000000001</c:v>
                </c:pt>
                <c:pt idx="39203">
                  <c:v>0.15953600000000001</c:v>
                </c:pt>
                <c:pt idx="39204">
                  <c:v>0.168516</c:v>
                </c:pt>
                <c:pt idx="39205">
                  <c:v>0.15814</c:v>
                </c:pt>
                <c:pt idx="39206">
                  <c:v>0.16247700000000001</c:v>
                </c:pt>
                <c:pt idx="39207">
                  <c:v>0.16436400000000001</c:v>
                </c:pt>
                <c:pt idx="39208">
                  <c:v>0.17043900000000001</c:v>
                </c:pt>
                <c:pt idx="39209">
                  <c:v>0.159749</c:v>
                </c:pt>
                <c:pt idx="39210">
                  <c:v>0.16342000000000001</c:v>
                </c:pt>
                <c:pt idx="39211">
                  <c:v>0.162634</c:v>
                </c:pt>
                <c:pt idx="39212">
                  <c:v>0.16201499999999999</c:v>
                </c:pt>
                <c:pt idx="39213">
                  <c:v>0.16561200000000001</c:v>
                </c:pt>
                <c:pt idx="39214">
                  <c:v>0.16456699999999999</c:v>
                </c:pt>
                <c:pt idx="39215">
                  <c:v>0.152397</c:v>
                </c:pt>
                <c:pt idx="39216">
                  <c:v>0.14834600000000001</c:v>
                </c:pt>
                <c:pt idx="39217">
                  <c:v>0.156947</c:v>
                </c:pt>
                <c:pt idx="39218">
                  <c:v>0.16204199999999999</c:v>
                </c:pt>
                <c:pt idx="39219">
                  <c:v>0.156225</c:v>
                </c:pt>
                <c:pt idx="39220">
                  <c:v>0.15785299999999999</c:v>
                </c:pt>
                <c:pt idx="39221">
                  <c:v>0.16198699999999999</c:v>
                </c:pt>
                <c:pt idx="39222">
                  <c:v>0.165076</c:v>
                </c:pt>
                <c:pt idx="39223">
                  <c:v>0.15978600000000001</c:v>
                </c:pt>
                <c:pt idx="39224">
                  <c:v>0.164854</c:v>
                </c:pt>
                <c:pt idx="39225">
                  <c:v>0.15598500000000001</c:v>
                </c:pt>
                <c:pt idx="39226">
                  <c:v>0.166074</c:v>
                </c:pt>
                <c:pt idx="39227">
                  <c:v>0.16860800000000001</c:v>
                </c:pt>
                <c:pt idx="39228">
                  <c:v>0.155393</c:v>
                </c:pt>
                <c:pt idx="39229">
                  <c:v>0.16835900000000001</c:v>
                </c:pt>
                <c:pt idx="39230">
                  <c:v>0.164188</c:v>
                </c:pt>
                <c:pt idx="39231">
                  <c:v>0.16319800000000001</c:v>
                </c:pt>
                <c:pt idx="39232">
                  <c:v>0.163883</c:v>
                </c:pt>
                <c:pt idx="39233">
                  <c:v>0.17554400000000001</c:v>
                </c:pt>
                <c:pt idx="39234">
                  <c:v>0.15541199999999999</c:v>
                </c:pt>
                <c:pt idx="39235">
                  <c:v>0.15591099999999999</c:v>
                </c:pt>
                <c:pt idx="39236">
                  <c:v>0.154034</c:v>
                </c:pt>
                <c:pt idx="39237">
                  <c:v>0.16193099999999999</c:v>
                </c:pt>
                <c:pt idx="39238">
                  <c:v>0.16401199999999999</c:v>
                </c:pt>
                <c:pt idx="39239">
                  <c:v>0.160415</c:v>
                </c:pt>
                <c:pt idx="39240">
                  <c:v>0.16781299999999999</c:v>
                </c:pt>
                <c:pt idx="39241">
                  <c:v>0.15671599999999999</c:v>
                </c:pt>
                <c:pt idx="39242">
                  <c:v>0.168849</c:v>
                </c:pt>
                <c:pt idx="39243">
                  <c:v>0.16320799999999999</c:v>
                </c:pt>
                <c:pt idx="39244">
                  <c:v>0.166463</c:v>
                </c:pt>
                <c:pt idx="39245">
                  <c:v>0.157252</c:v>
                </c:pt>
                <c:pt idx="39246">
                  <c:v>0.16006300000000001</c:v>
                </c:pt>
                <c:pt idx="39247">
                  <c:v>0.15774199999999999</c:v>
                </c:pt>
                <c:pt idx="39248">
                  <c:v>0.16528799999999999</c:v>
                </c:pt>
                <c:pt idx="39249">
                  <c:v>0.156503</c:v>
                </c:pt>
                <c:pt idx="39250">
                  <c:v>0.16860800000000001</c:v>
                </c:pt>
                <c:pt idx="39251">
                  <c:v>0.17602499999999999</c:v>
                </c:pt>
                <c:pt idx="39252">
                  <c:v>0.16420599999999999</c:v>
                </c:pt>
                <c:pt idx="39253">
                  <c:v>0.16533500000000001</c:v>
                </c:pt>
                <c:pt idx="39254">
                  <c:v>0.15126899999999999</c:v>
                </c:pt>
                <c:pt idx="39255">
                  <c:v>0.171401</c:v>
                </c:pt>
                <c:pt idx="39256">
                  <c:v>0.15031600000000001</c:v>
                </c:pt>
                <c:pt idx="39257">
                  <c:v>0.16029499999999999</c:v>
                </c:pt>
                <c:pt idx="39258">
                  <c:v>0.153331</c:v>
                </c:pt>
                <c:pt idx="39259">
                  <c:v>0.17191000000000001</c:v>
                </c:pt>
                <c:pt idx="39260">
                  <c:v>0.15982299999999999</c:v>
                </c:pt>
                <c:pt idx="39261">
                  <c:v>0.16562099999999999</c:v>
                </c:pt>
                <c:pt idx="39262">
                  <c:v>0.16237499999999999</c:v>
                </c:pt>
                <c:pt idx="39263">
                  <c:v>0.16403999999999999</c:v>
                </c:pt>
                <c:pt idx="39264">
                  <c:v>0.16112699999999999</c:v>
                </c:pt>
                <c:pt idx="39265">
                  <c:v>0.16142300000000001</c:v>
                </c:pt>
                <c:pt idx="39266">
                  <c:v>0.15818599999999999</c:v>
                </c:pt>
                <c:pt idx="39267">
                  <c:v>0.15051</c:v>
                </c:pt>
                <c:pt idx="39268">
                  <c:v>0.16200500000000001</c:v>
                </c:pt>
                <c:pt idx="39269">
                  <c:v>0.16115499999999999</c:v>
                </c:pt>
                <c:pt idx="39270">
                  <c:v>0.16459499999999999</c:v>
                </c:pt>
                <c:pt idx="39271">
                  <c:v>0.15051</c:v>
                </c:pt>
                <c:pt idx="39272">
                  <c:v>0.16261600000000001</c:v>
                </c:pt>
                <c:pt idx="39273">
                  <c:v>0.166491</c:v>
                </c:pt>
                <c:pt idx="39274">
                  <c:v>0.16011900000000001</c:v>
                </c:pt>
                <c:pt idx="39275">
                  <c:v>0.15634600000000001</c:v>
                </c:pt>
                <c:pt idx="39276">
                  <c:v>0.16142300000000001</c:v>
                </c:pt>
                <c:pt idx="39277">
                  <c:v>0.172178</c:v>
                </c:pt>
                <c:pt idx="39278">
                  <c:v>0.164576</c:v>
                </c:pt>
                <c:pt idx="39279">
                  <c:v>0.16484399999999999</c:v>
                </c:pt>
                <c:pt idx="39280">
                  <c:v>0.163439</c:v>
                </c:pt>
                <c:pt idx="39281">
                  <c:v>0.16766500000000001</c:v>
                </c:pt>
                <c:pt idx="39282">
                  <c:v>0.154367</c:v>
                </c:pt>
                <c:pt idx="39283">
                  <c:v>0.16018399999999999</c:v>
                </c:pt>
                <c:pt idx="39284">
                  <c:v>0.16134000000000001</c:v>
                </c:pt>
                <c:pt idx="39285">
                  <c:v>0.16417899999999999</c:v>
                </c:pt>
                <c:pt idx="39286">
                  <c:v>0.15814</c:v>
                </c:pt>
                <c:pt idx="39287">
                  <c:v>0.161497</c:v>
                </c:pt>
                <c:pt idx="39288">
                  <c:v>0.16046099999999999</c:v>
                </c:pt>
                <c:pt idx="39289">
                  <c:v>0.15662300000000001</c:v>
                </c:pt>
                <c:pt idx="39290">
                  <c:v>0.16392000000000001</c:v>
                </c:pt>
                <c:pt idx="39291">
                  <c:v>0.155282</c:v>
                </c:pt>
                <c:pt idx="39292">
                  <c:v>0.16093299999999999</c:v>
                </c:pt>
                <c:pt idx="39293">
                  <c:v>0.15943399999999999</c:v>
                </c:pt>
                <c:pt idx="39294">
                  <c:v>0.16123799999999999</c:v>
                </c:pt>
                <c:pt idx="39295">
                  <c:v>0.155421</c:v>
                </c:pt>
                <c:pt idx="39296">
                  <c:v>0.16409499999999999</c:v>
                </c:pt>
                <c:pt idx="39297">
                  <c:v>0.15407100000000001</c:v>
                </c:pt>
                <c:pt idx="39298">
                  <c:v>0.15946199999999999</c:v>
                </c:pt>
                <c:pt idx="39299">
                  <c:v>0.16245899999999999</c:v>
                </c:pt>
                <c:pt idx="39300">
                  <c:v>0.15398700000000001</c:v>
                </c:pt>
                <c:pt idx="39301">
                  <c:v>0.16212599999999999</c:v>
                </c:pt>
                <c:pt idx="39302">
                  <c:v>0.152064</c:v>
                </c:pt>
                <c:pt idx="39303">
                  <c:v>0.17094799999999999</c:v>
                </c:pt>
                <c:pt idx="39304">
                  <c:v>0.16564899999999999</c:v>
                </c:pt>
                <c:pt idx="39305">
                  <c:v>0.16717499999999999</c:v>
                </c:pt>
                <c:pt idx="39306">
                  <c:v>0.15732599999999999</c:v>
                </c:pt>
                <c:pt idx="39307">
                  <c:v>0.16558400000000001</c:v>
                </c:pt>
                <c:pt idx="39308">
                  <c:v>0.16586200000000001</c:v>
                </c:pt>
                <c:pt idx="39309">
                  <c:v>0.163855</c:v>
                </c:pt>
                <c:pt idx="39310">
                  <c:v>0.16270799999999999</c:v>
                </c:pt>
                <c:pt idx="39311">
                  <c:v>0.158057</c:v>
                </c:pt>
                <c:pt idx="39312">
                  <c:v>0.15829699999999999</c:v>
                </c:pt>
                <c:pt idx="39313">
                  <c:v>0.151278</c:v>
                </c:pt>
                <c:pt idx="39314">
                  <c:v>0.15595700000000001</c:v>
                </c:pt>
                <c:pt idx="39315">
                  <c:v>0.166657</c:v>
                </c:pt>
                <c:pt idx="39316">
                  <c:v>0.15746499999999999</c:v>
                </c:pt>
                <c:pt idx="39317">
                  <c:v>0.16286500000000001</c:v>
                </c:pt>
                <c:pt idx="39318">
                  <c:v>0.16139500000000001</c:v>
                </c:pt>
                <c:pt idx="39319">
                  <c:v>0.151666</c:v>
                </c:pt>
                <c:pt idx="39320">
                  <c:v>0.159388</c:v>
                </c:pt>
                <c:pt idx="39321">
                  <c:v>0.15738099999999999</c:v>
                </c:pt>
                <c:pt idx="39322">
                  <c:v>0.16158900000000001</c:v>
                </c:pt>
                <c:pt idx="39323">
                  <c:v>0.162385</c:v>
                </c:pt>
                <c:pt idx="39324">
                  <c:v>0.16131200000000001</c:v>
                </c:pt>
                <c:pt idx="39325">
                  <c:v>0.161164</c:v>
                </c:pt>
                <c:pt idx="39326">
                  <c:v>0.15875</c:v>
                </c:pt>
                <c:pt idx="39327">
                  <c:v>0.15146299999999999</c:v>
                </c:pt>
                <c:pt idx="39328">
                  <c:v>0.15737200000000001</c:v>
                </c:pt>
                <c:pt idx="39329">
                  <c:v>0.16744300000000001</c:v>
                </c:pt>
                <c:pt idx="39330">
                  <c:v>0.16612099999999999</c:v>
                </c:pt>
                <c:pt idx="39331">
                  <c:v>0.15986</c:v>
                </c:pt>
                <c:pt idx="39332">
                  <c:v>0.16511300000000001</c:v>
                </c:pt>
                <c:pt idx="39333">
                  <c:v>0.15810299999999999</c:v>
                </c:pt>
                <c:pt idx="39334">
                  <c:v>0.15496799999999999</c:v>
                </c:pt>
                <c:pt idx="39335">
                  <c:v>0.157668</c:v>
                </c:pt>
                <c:pt idx="39336">
                  <c:v>0.15828800000000001</c:v>
                </c:pt>
                <c:pt idx="39337">
                  <c:v>0.17374999999999999</c:v>
                </c:pt>
                <c:pt idx="39338">
                  <c:v>0.167351</c:v>
                </c:pt>
                <c:pt idx="39339">
                  <c:v>0.16101599999999999</c:v>
                </c:pt>
                <c:pt idx="39340">
                  <c:v>0.15357100000000001</c:v>
                </c:pt>
                <c:pt idx="39341">
                  <c:v>0.15962899999999999</c:v>
                </c:pt>
                <c:pt idx="39342">
                  <c:v>0.152258</c:v>
                </c:pt>
                <c:pt idx="39343">
                  <c:v>0.175008</c:v>
                </c:pt>
                <c:pt idx="39344">
                  <c:v>0.16652800000000001</c:v>
                </c:pt>
                <c:pt idx="39345">
                  <c:v>0.15298900000000001</c:v>
                </c:pt>
                <c:pt idx="39346">
                  <c:v>0.162662</c:v>
                </c:pt>
                <c:pt idx="39347">
                  <c:v>0.15451500000000001</c:v>
                </c:pt>
                <c:pt idx="39348">
                  <c:v>0.158445</c:v>
                </c:pt>
                <c:pt idx="39349">
                  <c:v>0.16114500000000001</c:v>
                </c:pt>
                <c:pt idx="39350">
                  <c:v>0.15512500000000001</c:v>
                </c:pt>
                <c:pt idx="39351">
                  <c:v>0.16344800000000001</c:v>
                </c:pt>
                <c:pt idx="39352">
                  <c:v>0.16240299999999999</c:v>
                </c:pt>
                <c:pt idx="39353">
                  <c:v>0.15482899999999999</c:v>
                </c:pt>
                <c:pt idx="39354">
                  <c:v>0.15876899999999999</c:v>
                </c:pt>
                <c:pt idx="39355">
                  <c:v>0.15665999999999999</c:v>
                </c:pt>
                <c:pt idx="39356">
                  <c:v>0.159527</c:v>
                </c:pt>
                <c:pt idx="39357">
                  <c:v>0.16355900000000001</c:v>
                </c:pt>
                <c:pt idx="39358">
                  <c:v>0.152924</c:v>
                </c:pt>
                <c:pt idx="39359">
                  <c:v>0.16342999999999999</c:v>
                </c:pt>
                <c:pt idx="39360">
                  <c:v>0.16356799999999999</c:v>
                </c:pt>
                <c:pt idx="39361">
                  <c:v>0.16508500000000001</c:v>
                </c:pt>
                <c:pt idx="39362">
                  <c:v>0.158833</c:v>
                </c:pt>
                <c:pt idx="39363">
                  <c:v>0.16225500000000001</c:v>
                </c:pt>
                <c:pt idx="39364">
                  <c:v>0.154478</c:v>
                </c:pt>
                <c:pt idx="39365">
                  <c:v>0.15843599999999999</c:v>
                </c:pt>
                <c:pt idx="39366">
                  <c:v>0.163356</c:v>
                </c:pt>
                <c:pt idx="39367">
                  <c:v>0.168877</c:v>
                </c:pt>
                <c:pt idx="39368">
                  <c:v>0.145507</c:v>
                </c:pt>
                <c:pt idx="39369">
                  <c:v>0.155393</c:v>
                </c:pt>
                <c:pt idx="39370">
                  <c:v>0.16004499999999999</c:v>
                </c:pt>
                <c:pt idx="39371">
                  <c:v>0.16020200000000001</c:v>
                </c:pt>
                <c:pt idx="39372">
                  <c:v>0.166602</c:v>
                </c:pt>
                <c:pt idx="39373">
                  <c:v>0.156142</c:v>
                </c:pt>
                <c:pt idx="39374">
                  <c:v>0.158917</c:v>
                </c:pt>
                <c:pt idx="39375">
                  <c:v>0.151037</c:v>
                </c:pt>
                <c:pt idx="39376">
                  <c:v>0.16162599999999999</c:v>
                </c:pt>
                <c:pt idx="39377">
                  <c:v>0.15698400000000001</c:v>
                </c:pt>
                <c:pt idx="39378">
                  <c:v>0.16340199999999999</c:v>
                </c:pt>
                <c:pt idx="39379">
                  <c:v>0.166352</c:v>
                </c:pt>
                <c:pt idx="39380">
                  <c:v>0.155671</c:v>
                </c:pt>
                <c:pt idx="39381">
                  <c:v>0.156142</c:v>
                </c:pt>
                <c:pt idx="39382">
                  <c:v>0.154228</c:v>
                </c:pt>
                <c:pt idx="39383">
                  <c:v>0.16284699999999999</c:v>
                </c:pt>
                <c:pt idx="39384">
                  <c:v>0.15887999999999999</c:v>
                </c:pt>
                <c:pt idx="39385">
                  <c:v>0.15685399999999999</c:v>
                </c:pt>
                <c:pt idx="39386">
                  <c:v>0.151417</c:v>
                </c:pt>
                <c:pt idx="39387">
                  <c:v>0.155282</c:v>
                </c:pt>
                <c:pt idx="39388">
                  <c:v>0.15659500000000001</c:v>
                </c:pt>
                <c:pt idx="39389">
                  <c:v>0.15729799999999999</c:v>
                </c:pt>
                <c:pt idx="39390">
                  <c:v>0.160332</c:v>
                </c:pt>
                <c:pt idx="39391">
                  <c:v>0.15853700000000001</c:v>
                </c:pt>
                <c:pt idx="39392">
                  <c:v>0.14976999999999999</c:v>
                </c:pt>
                <c:pt idx="39393">
                  <c:v>0.16133</c:v>
                </c:pt>
                <c:pt idx="39394">
                  <c:v>0.15529100000000001</c:v>
                </c:pt>
                <c:pt idx="39395">
                  <c:v>0.15374699999999999</c:v>
                </c:pt>
                <c:pt idx="39396">
                  <c:v>0.168183</c:v>
                </c:pt>
                <c:pt idx="39397">
                  <c:v>0.16339300000000001</c:v>
                </c:pt>
                <c:pt idx="39398">
                  <c:v>0.152508</c:v>
                </c:pt>
                <c:pt idx="39399">
                  <c:v>0.15617900000000001</c:v>
                </c:pt>
                <c:pt idx="39400">
                  <c:v>0.15892600000000001</c:v>
                </c:pt>
                <c:pt idx="39401">
                  <c:v>0.157779</c:v>
                </c:pt>
                <c:pt idx="39402">
                  <c:v>0.16072</c:v>
                </c:pt>
                <c:pt idx="39403">
                  <c:v>0.15534700000000001</c:v>
                </c:pt>
                <c:pt idx="39404">
                  <c:v>0.16256000000000001</c:v>
                </c:pt>
                <c:pt idx="39405">
                  <c:v>0.158806</c:v>
                </c:pt>
                <c:pt idx="39406">
                  <c:v>0.15551300000000001</c:v>
                </c:pt>
                <c:pt idx="39407">
                  <c:v>0.161053</c:v>
                </c:pt>
                <c:pt idx="39408">
                  <c:v>0.155449</c:v>
                </c:pt>
                <c:pt idx="39409">
                  <c:v>0.16380900000000001</c:v>
                </c:pt>
                <c:pt idx="39410">
                  <c:v>0.15684500000000001</c:v>
                </c:pt>
                <c:pt idx="39411">
                  <c:v>0.15573500000000001</c:v>
                </c:pt>
                <c:pt idx="39412">
                  <c:v>0.15704899999999999</c:v>
                </c:pt>
                <c:pt idx="39413">
                  <c:v>0.153756</c:v>
                </c:pt>
                <c:pt idx="39414">
                  <c:v>0.15692800000000001</c:v>
                </c:pt>
                <c:pt idx="39415">
                  <c:v>0.158473</c:v>
                </c:pt>
                <c:pt idx="39416">
                  <c:v>0.15975800000000001</c:v>
                </c:pt>
                <c:pt idx="39417">
                  <c:v>0.15560599999999999</c:v>
                </c:pt>
                <c:pt idx="39418">
                  <c:v>0.16056300000000001</c:v>
                </c:pt>
                <c:pt idx="39419">
                  <c:v>0.15984100000000001</c:v>
                </c:pt>
                <c:pt idx="39420">
                  <c:v>0.16354099999999999</c:v>
                </c:pt>
                <c:pt idx="39421">
                  <c:v>0.154755</c:v>
                </c:pt>
                <c:pt idx="39422">
                  <c:v>0.169515</c:v>
                </c:pt>
                <c:pt idx="39423">
                  <c:v>0.15576300000000001</c:v>
                </c:pt>
                <c:pt idx="39424">
                  <c:v>0.16132099999999999</c:v>
                </c:pt>
                <c:pt idx="39425">
                  <c:v>0.16165399999999999</c:v>
                </c:pt>
                <c:pt idx="39426">
                  <c:v>0.164826</c:v>
                </c:pt>
                <c:pt idx="39427">
                  <c:v>0.15682699999999999</c:v>
                </c:pt>
                <c:pt idx="39428">
                  <c:v>0.15982299999999999</c:v>
                </c:pt>
                <c:pt idx="39429">
                  <c:v>0.16652800000000001</c:v>
                </c:pt>
                <c:pt idx="39430">
                  <c:v>0.15912899999999999</c:v>
                </c:pt>
                <c:pt idx="39431">
                  <c:v>0.15701200000000001</c:v>
                </c:pt>
                <c:pt idx="39432">
                  <c:v>0.15593000000000001</c:v>
                </c:pt>
                <c:pt idx="39433">
                  <c:v>0.150057</c:v>
                </c:pt>
                <c:pt idx="39434">
                  <c:v>0.15593000000000001</c:v>
                </c:pt>
                <c:pt idx="39435">
                  <c:v>0.15654899999999999</c:v>
                </c:pt>
                <c:pt idx="39436">
                  <c:v>0.15571699999999999</c:v>
                </c:pt>
                <c:pt idx="39437">
                  <c:v>0.15332200000000001</c:v>
                </c:pt>
                <c:pt idx="39438">
                  <c:v>0.16734099999999999</c:v>
                </c:pt>
                <c:pt idx="39439">
                  <c:v>0.167933</c:v>
                </c:pt>
                <c:pt idx="39440">
                  <c:v>0.16006300000000001</c:v>
                </c:pt>
                <c:pt idx="39441">
                  <c:v>0.171845</c:v>
                </c:pt>
                <c:pt idx="39442">
                  <c:v>0.15790899999999999</c:v>
                </c:pt>
                <c:pt idx="39443">
                  <c:v>0.15573500000000001</c:v>
                </c:pt>
                <c:pt idx="39444">
                  <c:v>0.16453899999999999</c:v>
                </c:pt>
                <c:pt idx="39445">
                  <c:v>0.15410799999999999</c:v>
                </c:pt>
                <c:pt idx="39446">
                  <c:v>0.155032</c:v>
                </c:pt>
                <c:pt idx="39447">
                  <c:v>0.15506</c:v>
                </c:pt>
                <c:pt idx="39448">
                  <c:v>0.15143499999999999</c:v>
                </c:pt>
                <c:pt idx="39449">
                  <c:v>0.14923400000000001</c:v>
                </c:pt>
                <c:pt idx="39450">
                  <c:v>0.15562400000000001</c:v>
                </c:pt>
                <c:pt idx="39451">
                  <c:v>0.16076599999999999</c:v>
                </c:pt>
                <c:pt idx="39452">
                  <c:v>0.15518000000000001</c:v>
                </c:pt>
                <c:pt idx="39453">
                  <c:v>0.14648700000000001</c:v>
                </c:pt>
                <c:pt idx="39454">
                  <c:v>0.15393200000000001</c:v>
                </c:pt>
                <c:pt idx="39455">
                  <c:v>0.155476</c:v>
                </c:pt>
                <c:pt idx="39456">
                  <c:v>0.158806</c:v>
                </c:pt>
                <c:pt idx="39457">
                  <c:v>0.14902099999999999</c:v>
                </c:pt>
                <c:pt idx="39458">
                  <c:v>0.166602</c:v>
                </c:pt>
                <c:pt idx="39459">
                  <c:v>0.15724299999999999</c:v>
                </c:pt>
                <c:pt idx="39460">
                  <c:v>0.155005</c:v>
                </c:pt>
                <c:pt idx="39461">
                  <c:v>0.16189400000000001</c:v>
                </c:pt>
                <c:pt idx="39462">
                  <c:v>0.16114500000000001</c:v>
                </c:pt>
                <c:pt idx="39463">
                  <c:v>0.15790899999999999</c:v>
                </c:pt>
                <c:pt idx="39464">
                  <c:v>0.15014</c:v>
                </c:pt>
                <c:pt idx="39465">
                  <c:v>0.159582</c:v>
                </c:pt>
                <c:pt idx="39466">
                  <c:v>0.15435699999999999</c:v>
                </c:pt>
                <c:pt idx="39467">
                  <c:v>0.148503</c:v>
                </c:pt>
                <c:pt idx="39468">
                  <c:v>0.153257</c:v>
                </c:pt>
                <c:pt idx="39469">
                  <c:v>0.15803800000000001</c:v>
                </c:pt>
                <c:pt idx="39470">
                  <c:v>0.160276</c:v>
                </c:pt>
                <c:pt idx="39471">
                  <c:v>0.161386</c:v>
                </c:pt>
                <c:pt idx="39472">
                  <c:v>0.15839900000000001</c:v>
                </c:pt>
                <c:pt idx="39473">
                  <c:v>0.16553799999999999</c:v>
                </c:pt>
                <c:pt idx="39474">
                  <c:v>0.15652099999999999</c:v>
                </c:pt>
                <c:pt idx="39475">
                  <c:v>0.154256</c:v>
                </c:pt>
                <c:pt idx="39476">
                  <c:v>0.14727399999999999</c:v>
                </c:pt>
                <c:pt idx="39477">
                  <c:v>0.16162599999999999</c:v>
                </c:pt>
                <c:pt idx="39478">
                  <c:v>0.153118</c:v>
                </c:pt>
                <c:pt idx="39479">
                  <c:v>0.16211600000000001</c:v>
                </c:pt>
                <c:pt idx="39480">
                  <c:v>0.157418</c:v>
                </c:pt>
                <c:pt idx="39481">
                  <c:v>0.15681700000000001</c:v>
                </c:pt>
                <c:pt idx="39482">
                  <c:v>0.15868499999999999</c:v>
                </c:pt>
                <c:pt idx="39483">
                  <c:v>0.172234</c:v>
                </c:pt>
                <c:pt idx="39484">
                  <c:v>0.14638599999999999</c:v>
                </c:pt>
                <c:pt idx="39485">
                  <c:v>0.15607799999999999</c:v>
                </c:pt>
                <c:pt idx="39486">
                  <c:v>0.16638</c:v>
                </c:pt>
                <c:pt idx="39487">
                  <c:v>0.168793</c:v>
                </c:pt>
                <c:pt idx="39488">
                  <c:v>0.16342000000000001</c:v>
                </c:pt>
                <c:pt idx="39489">
                  <c:v>0.15493999999999999</c:v>
                </c:pt>
                <c:pt idx="39490">
                  <c:v>0.159</c:v>
                </c:pt>
                <c:pt idx="39491">
                  <c:v>0.15678</c:v>
                </c:pt>
                <c:pt idx="39492">
                  <c:v>0.15570800000000001</c:v>
                </c:pt>
                <c:pt idx="39493">
                  <c:v>0.159666</c:v>
                </c:pt>
                <c:pt idx="39494">
                  <c:v>0.15718699999999999</c:v>
                </c:pt>
                <c:pt idx="39495">
                  <c:v>0.15401500000000001</c:v>
                </c:pt>
                <c:pt idx="39496">
                  <c:v>0.15426500000000001</c:v>
                </c:pt>
                <c:pt idx="39497">
                  <c:v>0.155893</c:v>
                </c:pt>
                <c:pt idx="39498">
                  <c:v>0.165076</c:v>
                </c:pt>
                <c:pt idx="39499">
                  <c:v>0.15912899999999999</c:v>
                </c:pt>
                <c:pt idx="39500">
                  <c:v>0.14815200000000001</c:v>
                </c:pt>
                <c:pt idx="39501">
                  <c:v>0.14968699999999999</c:v>
                </c:pt>
                <c:pt idx="39502">
                  <c:v>0.152702</c:v>
                </c:pt>
                <c:pt idx="39503">
                  <c:v>0.14929000000000001</c:v>
                </c:pt>
                <c:pt idx="39504">
                  <c:v>0.160137</c:v>
                </c:pt>
                <c:pt idx="39505">
                  <c:v>0.15745500000000001</c:v>
                </c:pt>
                <c:pt idx="39506">
                  <c:v>0.16378100000000001</c:v>
                </c:pt>
                <c:pt idx="39507">
                  <c:v>0.15889800000000001</c:v>
                </c:pt>
                <c:pt idx="39508">
                  <c:v>0.15646599999999999</c:v>
                </c:pt>
                <c:pt idx="39509">
                  <c:v>0.157058</c:v>
                </c:pt>
                <c:pt idx="39510">
                  <c:v>0.160415</c:v>
                </c:pt>
                <c:pt idx="39511">
                  <c:v>0.16059000000000001</c:v>
                </c:pt>
                <c:pt idx="39512">
                  <c:v>0.15573500000000001</c:v>
                </c:pt>
                <c:pt idx="39513">
                  <c:v>0.15534700000000001</c:v>
                </c:pt>
                <c:pt idx="39514">
                  <c:v>0.162828</c:v>
                </c:pt>
                <c:pt idx="39515">
                  <c:v>0.16401199999999999</c:v>
                </c:pt>
                <c:pt idx="39516">
                  <c:v>0.157724</c:v>
                </c:pt>
                <c:pt idx="39517">
                  <c:v>0.15198999999999999</c:v>
                </c:pt>
                <c:pt idx="39518">
                  <c:v>0.16381799999999999</c:v>
                </c:pt>
                <c:pt idx="39519">
                  <c:v>0.16464100000000001</c:v>
                </c:pt>
                <c:pt idx="39520">
                  <c:v>0.16045200000000001</c:v>
                </c:pt>
                <c:pt idx="39521">
                  <c:v>0.15498600000000001</c:v>
                </c:pt>
                <c:pt idx="39522">
                  <c:v>0.153257</c:v>
                </c:pt>
                <c:pt idx="39523">
                  <c:v>0.15662300000000001</c:v>
                </c:pt>
                <c:pt idx="39524">
                  <c:v>0.16240299999999999</c:v>
                </c:pt>
                <c:pt idx="39525">
                  <c:v>0.164188</c:v>
                </c:pt>
                <c:pt idx="39526">
                  <c:v>0.15134300000000001</c:v>
                </c:pt>
                <c:pt idx="39527">
                  <c:v>0.15898100000000001</c:v>
                </c:pt>
                <c:pt idx="39528">
                  <c:v>0.157363</c:v>
                </c:pt>
                <c:pt idx="39529">
                  <c:v>0.166962</c:v>
                </c:pt>
                <c:pt idx="39530">
                  <c:v>0.16312399999999999</c:v>
                </c:pt>
                <c:pt idx="39531">
                  <c:v>0.15884300000000001</c:v>
                </c:pt>
                <c:pt idx="39532">
                  <c:v>0.159915</c:v>
                </c:pt>
                <c:pt idx="39533">
                  <c:v>0.156725</c:v>
                </c:pt>
                <c:pt idx="39534">
                  <c:v>0.15046399999999999</c:v>
                </c:pt>
                <c:pt idx="39535">
                  <c:v>0.158306</c:v>
                </c:pt>
                <c:pt idx="39536">
                  <c:v>0.15223999999999999</c:v>
                </c:pt>
                <c:pt idx="39537">
                  <c:v>0.16059999999999999</c:v>
                </c:pt>
                <c:pt idx="39538">
                  <c:v>0.15120400000000001</c:v>
                </c:pt>
                <c:pt idx="39539">
                  <c:v>0.16808999999999999</c:v>
                </c:pt>
                <c:pt idx="39540">
                  <c:v>0.15946199999999999</c:v>
                </c:pt>
                <c:pt idx="39541">
                  <c:v>0.16226399999999999</c:v>
                </c:pt>
                <c:pt idx="39542">
                  <c:v>0.16081200000000001</c:v>
                </c:pt>
                <c:pt idx="39543">
                  <c:v>0.15615100000000001</c:v>
                </c:pt>
                <c:pt idx="39544">
                  <c:v>0.16201499999999999</c:v>
                </c:pt>
                <c:pt idx="39545">
                  <c:v>0.15585599999999999</c:v>
                </c:pt>
                <c:pt idx="39546">
                  <c:v>0.151398</c:v>
                </c:pt>
                <c:pt idx="39547">
                  <c:v>0.151953</c:v>
                </c:pt>
                <c:pt idx="39548">
                  <c:v>0.16286500000000001</c:v>
                </c:pt>
                <c:pt idx="39549">
                  <c:v>0.16498299999999999</c:v>
                </c:pt>
                <c:pt idx="39550">
                  <c:v>0.15814900000000001</c:v>
                </c:pt>
                <c:pt idx="39551">
                  <c:v>0.16436400000000001</c:v>
                </c:pt>
                <c:pt idx="39552">
                  <c:v>0.15812100000000001</c:v>
                </c:pt>
                <c:pt idx="39553">
                  <c:v>0.16295799999999999</c:v>
                </c:pt>
                <c:pt idx="39554">
                  <c:v>0.15690999999999999</c:v>
                </c:pt>
                <c:pt idx="39555">
                  <c:v>0.148476</c:v>
                </c:pt>
                <c:pt idx="39556">
                  <c:v>0.15682699999999999</c:v>
                </c:pt>
                <c:pt idx="39557">
                  <c:v>0.15241499999999999</c:v>
                </c:pt>
                <c:pt idx="39558">
                  <c:v>0.160803</c:v>
                </c:pt>
                <c:pt idx="39559">
                  <c:v>0.16430800000000001</c:v>
                </c:pt>
                <c:pt idx="39560">
                  <c:v>0.16514000000000001</c:v>
                </c:pt>
                <c:pt idx="39561">
                  <c:v>0.16150600000000001</c:v>
                </c:pt>
                <c:pt idx="39562">
                  <c:v>0.15871299999999999</c:v>
                </c:pt>
                <c:pt idx="39563">
                  <c:v>0.15283099999999999</c:v>
                </c:pt>
                <c:pt idx="39564">
                  <c:v>0.16501099999999999</c:v>
                </c:pt>
                <c:pt idx="39565">
                  <c:v>0.16466900000000001</c:v>
                </c:pt>
                <c:pt idx="39566">
                  <c:v>0.16305</c:v>
                </c:pt>
                <c:pt idx="39567">
                  <c:v>0.15296100000000001</c:v>
                </c:pt>
                <c:pt idx="39568">
                  <c:v>0.14890100000000001</c:v>
                </c:pt>
                <c:pt idx="39569">
                  <c:v>0.14862400000000001</c:v>
                </c:pt>
                <c:pt idx="39570">
                  <c:v>0.157668</c:v>
                </c:pt>
                <c:pt idx="39571">
                  <c:v>0.163744</c:v>
                </c:pt>
                <c:pt idx="39572">
                  <c:v>0.15596699999999999</c:v>
                </c:pt>
                <c:pt idx="39573">
                  <c:v>0.15953600000000001</c:v>
                </c:pt>
                <c:pt idx="39574">
                  <c:v>0.151222</c:v>
                </c:pt>
                <c:pt idx="39575">
                  <c:v>0.15134300000000001</c:v>
                </c:pt>
                <c:pt idx="39576">
                  <c:v>0.16197800000000001</c:v>
                </c:pt>
                <c:pt idx="39577">
                  <c:v>0.152887</c:v>
                </c:pt>
                <c:pt idx="39578">
                  <c:v>0.157252</c:v>
                </c:pt>
                <c:pt idx="39579">
                  <c:v>0.15512500000000001</c:v>
                </c:pt>
                <c:pt idx="39580">
                  <c:v>0.162801</c:v>
                </c:pt>
                <c:pt idx="39581">
                  <c:v>0.15287800000000001</c:v>
                </c:pt>
                <c:pt idx="39582">
                  <c:v>0.16412299999999999</c:v>
                </c:pt>
                <c:pt idx="39583">
                  <c:v>0.153368</c:v>
                </c:pt>
                <c:pt idx="39584">
                  <c:v>0.16046099999999999</c:v>
                </c:pt>
                <c:pt idx="39585">
                  <c:v>0.159638</c:v>
                </c:pt>
                <c:pt idx="39586">
                  <c:v>0.149003</c:v>
                </c:pt>
                <c:pt idx="39587">
                  <c:v>0.15813099999999999</c:v>
                </c:pt>
                <c:pt idx="39588">
                  <c:v>0.15552299999999999</c:v>
                </c:pt>
                <c:pt idx="39589">
                  <c:v>0.16478000000000001</c:v>
                </c:pt>
                <c:pt idx="39590">
                  <c:v>0.15923999999999999</c:v>
                </c:pt>
                <c:pt idx="39591">
                  <c:v>0.15939700000000001</c:v>
                </c:pt>
                <c:pt idx="39592">
                  <c:v>0.154006</c:v>
                </c:pt>
                <c:pt idx="39593">
                  <c:v>0.16305</c:v>
                </c:pt>
                <c:pt idx="39594">
                  <c:v>0.15495900000000001</c:v>
                </c:pt>
                <c:pt idx="39595">
                  <c:v>0.15973999999999999</c:v>
                </c:pt>
                <c:pt idx="39596">
                  <c:v>0.16792399999999999</c:v>
                </c:pt>
                <c:pt idx="39597">
                  <c:v>0.16747100000000001</c:v>
                </c:pt>
                <c:pt idx="39598">
                  <c:v>0.167628</c:v>
                </c:pt>
                <c:pt idx="39599">
                  <c:v>0.16344800000000001</c:v>
                </c:pt>
                <c:pt idx="39600">
                  <c:v>0.14968699999999999</c:v>
                </c:pt>
                <c:pt idx="39601">
                  <c:v>0.153729</c:v>
                </c:pt>
                <c:pt idx="39602">
                  <c:v>0.15788099999999999</c:v>
                </c:pt>
                <c:pt idx="39603">
                  <c:v>0.164549</c:v>
                </c:pt>
                <c:pt idx="39604">
                  <c:v>0.157169</c:v>
                </c:pt>
                <c:pt idx="39605">
                  <c:v>0.156447</c:v>
                </c:pt>
                <c:pt idx="39606">
                  <c:v>0.161247</c:v>
                </c:pt>
                <c:pt idx="39607">
                  <c:v>0.169792</c:v>
                </c:pt>
                <c:pt idx="39608">
                  <c:v>0.16032199999999999</c:v>
                </c:pt>
                <c:pt idx="39609">
                  <c:v>0.16039600000000001</c:v>
                </c:pt>
                <c:pt idx="39610">
                  <c:v>0.15623500000000001</c:v>
                </c:pt>
                <c:pt idx="39611">
                  <c:v>0.16072</c:v>
                </c:pt>
                <c:pt idx="39612">
                  <c:v>0.15743699999999999</c:v>
                </c:pt>
                <c:pt idx="39613">
                  <c:v>0.15576300000000001</c:v>
                </c:pt>
                <c:pt idx="39614">
                  <c:v>0.15940699999999999</c:v>
                </c:pt>
                <c:pt idx="39615">
                  <c:v>0.156281</c:v>
                </c:pt>
                <c:pt idx="39616">
                  <c:v>0.15814900000000001</c:v>
                </c:pt>
                <c:pt idx="39617">
                  <c:v>0.148892</c:v>
                </c:pt>
                <c:pt idx="39618">
                  <c:v>0.15751999999999999</c:v>
                </c:pt>
                <c:pt idx="39619">
                  <c:v>0.148115</c:v>
                </c:pt>
                <c:pt idx="39620">
                  <c:v>0.158861</c:v>
                </c:pt>
                <c:pt idx="39621">
                  <c:v>0.16120100000000001</c:v>
                </c:pt>
                <c:pt idx="39622">
                  <c:v>0.147366</c:v>
                </c:pt>
                <c:pt idx="39623">
                  <c:v>0.16181999999999999</c:v>
                </c:pt>
                <c:pt idx="39624">
                  <c:v>0.14488799999999999</c:v>
                </c:pt>
                <c:pt idx="39625">
                  <c:v>0.15226700000000001</c:v>
                </c:pt>
                <c:pt idx="39626">
                  <c:v>0.14967800000000001</c:v>
                </c:pt>
                <c:pt idx="39627">
                  <c:v>0.152896</c:v>
                </c:pt>
                <c:pt idx="39628">
                  <c:v>0.15948100000000001</c:v>
                </c:pt>
                <c:pt idx="39629">
                  <c:v>0.15754799999999999</c:v>
                </c:pt>
                <c:pt idx="39630">
                  <c:v>0.15516199999999999</c:v>
                </c:pt>
                <c:pt idx="39631">
                  <c:v>0.16272700000000001</c:v>
                </c:pt>
                <c:pt idx="39632">
                  <c:v>0.15809400000000001</c:v>
                </c:pt>
                <c:pt idx="39633">
                  <c:v>0.153997</c:v>
                </c:pt>
                <c:pt idx="39634">
                  <c:v>0.16667599999999999</c:v>
                </c:pt>
                <c:pt idx="39635">
                  <c:v>0.14755099999999999</c:v>
                </c:pt>
                <c:pt idx="39636">
                  <c:v>0.15560599999999999</c:v>
                </c:pt>
                <c:pt idx="39637">
                  <c:v>0.15934200000000001</c:v>
                </c:pt>
                <c:pt idx="39638">
                  <c:v>0.14465600000000001</c:v>
                </c:pt>
                <c:pt idx="39639">
                  <c:v>0.156031</c:v>
                </c:pt>
                <c:pt idx="39640">
                  <c:v>0.16201499999999999</c:v>
                </c:pt>
                <c:pt idx="39641">
                  <c:v>0.15681700000000001</c:v>
                </c:pt>
                <c:pt idx="39642">
                  <c:v>0.167101</c:v>
                </c:pt>
                <c:pt idx="39643">
                  <c:v>0.16752600000000001</c:v>
                </c:pt>
                <c:pt idx="39644">
                  <c:v>0.157252</c:v>
                </c:pt>
                <c:pt idx="39645">
                  <c:v>0.15179599999999999</c:v>
                </c:pt>
                <c:pt idx="39646">
                  <c:v>0.16192200000000001</c:v>
                </c:pt>
                <c:pt idx="39647">
                  <c:v>0.16034100000000001</c:v>
                </c:pt>
                <c:pt idx="39648">
                  <c:v>0.15123200000000001</c:v>
                </c:pt>
                <c:pt idx="39649">
                  <c:v>0.16315199999999999</c:v>
                </c:pt>
                <c:pt idx="39650">
                  <c:v>0.15640100000000001</c:v>
                </c:pt>
                <c:pt idx="39651">
                  <c:v>0.15031600000000001</c:v>
                </c:pt>
                <c:pt idx="39652">
                  <c:v>0.15490300000000001</c:v>
                </c:pt>
                <c:pt idx="39653">
                  <c:v>0.160581</c:v>
                </c:pt>
                <c:pt idx="39654">
                  <c:v>0.15976699999999999</c:v>
                </c:pt>
                <c:pt idx="39655">
                  <c:v>0.171068</c:v>
                </c:pt>
                <c:pt idx="39656">
                  <c:v>0.15632699999999999</c:v>
                </c:pt>
                <c:pt idx="39657">
                  <c:v>0.15815799999999999</c:v>
                </c:pt>
                <c:pt idx="39658">
                  <c:v>0.154894</c:v>
                </c:pt>
                <c:pt idx="39659">
                  <c:v>0.15420900000000001</c:v>
                </c:pt>
                <c:pt idx="39660">
                  <c:v>0.15532799999999999</c:v>
                </c:pt>
                <c:pt idx="39661">
                  <c:v>0.156142</c:v>
                </c:pt>
                <c:pt idx="39662">
                  <c:v>0.15681700000000001</c:v>
                </c:pt>
                <c:pt idx="39663">
                  <c:v>0.156503</c:v>
                </c:pt>
                <c:pt idx="39664">
                  <c:v>0.15332200000000001</c:v>
                </c:pt>
                <c:pt idx="39665">
                  <c:v>0.16633300000000001</c:v>
                </c:pt>
                <c:pt idx="39666">
                  <c:v>0.16405800000000001</c:v>
                </c:pt>
                <c:pt idx="39667">
                  <c:v>0.15545800000000001</c:v>
                </c:pt>
                <c:pt idx="39668">
                  <c:v>0.16043299999999999</c:v>
                </c:pt>
                <c:pt idx="39669">
                  <c:v>0.15054699999999999</c:v>
                </c:pt>
                <c:pt idx="39670">
                  <c:v>0.16736899999999999</c:v>
                </c:pt>
                <c:pt idx="39671">
                  <c:v>0.16486300000000001</c:v>
                </c:pt>
                <c:pt idx="39672">
                  <c:v>0.15837999999999999</c:v>
                </c:pt>
                <c:pt idx="39673">
                  <c:v>0.15715999999999999</c:v>
                </c:pt>
                <c:pt idx="39674">
                  <c:v>0.15878700000000001</c:v>
                </c:pt>
                <c:pt idx="39675">
                  <c:v>0.150113</c:v>
                </c:pt>
                <c:pt idx="39676">
                  <c:v>0.146867</c:v>
                </c:pt>
                <c:pt idx="39677">
                  <c:v>0.158556</c:v>
                </c:pt>
                <c:pt idx="39678">
                  <c:v>0.158584</c:v>
                </c:pt>
                <c:pt idx="39679">
                  <c:v>0.15543000000000001</c:v>
                </c:pt>
                <c:pt idx="39680">
                  <c:v>0.161219</c:v>
                </c:pt>
                <c:pt idx="39681">
                  <c:v>0.15912899999999999</c:v>
                </c:pt>
                <c:pt idx="39682">
                  <c:v>0.15115799999999999</c:v>
                </c:pt>
                <c:pt idx="39683">
                  <c:v>0.15671599999999999</c:v>
                </c:pt>
                <c:pt idx="39684">
                  <c:v>0.16312399999999999</c:v>
                </c:pt>
                <c:pt idx="39685">
                  <c:v>0.14859600000000001</c:v>
                </c:pt>
                <c:pt idx="39686">
                  <c:v>0.147172</c:v>
                </c:pt>
                <c:pt idx="39687">
                  <c:v>0.156004</c:v>
                </c:pt>
                <c:pt idx="39688">
                  <c:v>0.14959500000000001</c:v>
                </c:pt>
                <c:pt idx="39689">
                  <c:v>0.152175</c:v>
                </c:pt>
                <c:pt idx="39690">
                  <c:v>0.15096300000000001</c:v>
                </c:pt>
                <c:pt idx="39691">
                  <c:v>0.154394</c:v>
                </c:pt>
                <c:pt idx="39692">
                  <c:v>0.15236</c:v>
                </c:pt>
                <c:pt idx="39693">
                  <c:v>0.168821</c:v>
                </c:pt>
                <c:pt idx="39694">
                  <c:v>0.15396000000000001</c:v>
                </c:pt>
                <c:pt idx="39695">
                  <c:v>0.15673400000000001</c:v>
                </c:pt>
                <c:pt idx="39696">
                  <c:v>0.15395</c:v>
                </c:pt>
                <c:pt idx="39697">
                  <c:v>0.14523900000000001</c:v>
                </c:pt>
                <c:pt idx="39698">
                  <c:v>0.15421899999999999</c:v>
                </c:pt>
                <c:pt idx="39699">
                  <c:v>0.15656800000000001</c:v>
                </c:pt>
                <c:pt idx="39700">
                  <c:v>0.15026999999999999</c:v>
                </c:pt>
                <c:pt idx="39701">
                  <c:v>0.162634</c:v>
                </c:pt>
                <c:pt idx="39702">
                  <c:v>0.16167200000000001</c:v>
                </c:pt>
                <c:pt idx="39703">
                  <c:v>0.15928700000000001</c:v>
                </c:pt>
                <c:pt idx="39704">
                  <c:v>0.159693</c:v>
                </c:pt>
                <c:pt idx="39705">
                  <c:v>0.16225500000000001</c:v>
                </c:pt>
                <c:pt idx="39706">
                  <c:v>0.14679300000000001</c:v>
                </c:pt>
                <c:pt idx="39707">
                  <c:v>0.16428000000000001</c:v>
                </c:pt>
                <c:pt idx="39708">
                  <c:v>0.16759099999999999</c:v>
                </c:pt>
                <c:pt idx="39709">
                  <c:v>0.160637</c:v>
                </c:pt>
                <c:pt idx="39710">
                  <c:v>0.15262800000000001</c:v>
                </c:pt>
                <c:pt idx="39711">
                  <c:v>0.153562</c:v>
                </c:pt>
                <c:pt idx="39712">
                  <c:v>0.155421</c:v>
                </c:pt>
                <c:pt idx="39713">
                  <c:v>0.15840799999999999</c:v>
                </c:pt>
                <c:pt idx="39714">
                  <c:v>0.161552</c:v>
                </c:pt>
                <c:pt idx="39715">
                  <c:v>0.15496799999999999</c:v>
                </c:pt>
                <c:pt idx="39716">
                  <c:v>0.14938199999999999</c:v>
                </c:pt>
                <c:pt idx="39717">
                  <c:v>0.16816400000000001</c:v>
                </c:pt>
                <c:pt idx="39718">
                  <c:v>0.15751100000000001</c:v>
                </c:pt>
                <c:pt idx="39719">
                  <c:v>0.15757599999999999</c:v>
                </c:pt>
                <c:pt idx="39720">
                  <c:v>0.156031</c:v>
                </c:pt>
                <c:pt idx="39721">
                  <c:v>0.156475</c:v>
                </c:pt>
                <c:pt idx="39722">
                  <c:v>0.149733</c:v>
                </c:pt>
                <c:pt idx="39723">
                  <c:v>0.15104699999999999</c:v>
                </c:pt>
                <c:pt idx="39724">
                  <c:v>0.159416</c:v>
                </c:pt>
                <c:pt idx="39725">
                  <c:v>0.151805</c:v>
                </c:pt>
                <c:pt idx="39726">
                  <c:v>0.15010299999999999</c:v>
                </c:pt>
                <c:pt idx="39727">
                  <c:v>0.15587400000000001</c:v>
                </c:pt>
                <c:pt idx="39728">
                  <c:v>0.16625000000000001</c:v>
                </c:pt>
                <c:pt idx="39729">
                  <c:v>0.159721</c:v>
                </c:pt>
                <c:pt idx="39730">
                  <c:v>0.15424599999999999</c:v>
                </c:pt>
                <c:pt idx="39731">
                  <c:v>0.16214400000000001</c:v>
                </c:pt>
                <c:pt idx="39732">
                  <c:v>0.15757599999999999</c:v>
                </c:pt>
                <c:pt idx="39733">
                  <c:v>0.153423</c:v>
                </c:pt>
                <c:pt idx="39734">
                  <c:v>0.15859300000000001</c:v>
                </c:pt>
                <c:pt idx="39735">
                  <c:v>0.15801999999999999</c:v>
                </c:pt>
                <c:pt idx="39736">
                  <c:v>0.15917600000000001</c:v>
                </c:pt>
                <c:pt idx="39737">
                  <c:v>0.15541199999999999</c:v>
                </c:pt>
                <c:pt idx="39738">
                  <c:v>0.15187</c:v>
                </c:pt>
                <c:pt idx="39739">
                  <c:v>0.15573500000000001</c:v>
                </c:pt>
                <c:pt idx="39740">
                  <c:v>0.14657100000000001</c:v>
                </c:pt>
                <c:pt idx="39741">
                  <c:v>0.16384599999999999</c:v>
                </c:pt>
                <c:pt idx="39742">
                  <c:v>0.15581900000000001</c:v>
                </c:pt>
                <c:pt idx="39743">
                  <c:v>0.15440400000000001</c:v>
                </c:pt>
                <c:pt idx="39744">
                  <c:v>0.154589</c:v>
                </c:pt>
                <c:pt idx="39745">
                  <c:v>0.145202</c:v>
                </c:pt>
                <c:pt idx="39746">
                  <c:v>0.15867600000000001</c:v>
                </c:pt>
                <c:pt idx="39747">
                  <c:v>0.161691</c:v>
                </c:pt>
                <c:pt idx="39748">
                  <c:v>0.15506900000000001</c:v>
                </c:pt>
                <c:pt idx="39749">
                  <c:v>0.15215600000000001</c:v>
                </c:pt>
                <c:pt idx="39750">
                  <c:v>0.15101899999999999</c:v>
                </c:pt>
                <c:pt idx="39751">
                  <c:v>0.162218</c:v>
                </c:pt>
                <c:pt idx="39752">
                  <c:v>0.153997</c:v>
                </c:pt>
                <c:pt idx="39753">
                  <c:v>0.16140399999999999</c:v>
                </c:pt>
                <c:pt idx="39754">
                  <c:v>0.15577199999999999</c:v>
                </c:pt>
                <c:pt idx="39755">
                  <c:v>0.15347</c:v>
                </c:pt>
                <c:pt idx="39756">
                  <c:v>0.14180799999999999</c:v>
                </c:pt>
                <c:pt idx="39757">
                  <c:v>0.15612400000000001</c:v>
                </c:pt>
                <c:pt idx="39758">
                  <c:v>0.15792700000000001</c:v>
                </c:pt>
                <c:pt idx="39759">
                  <c:v>0.15082499999999999</c:v>
                </c:pt>
                <c:pt idx="39760">
                  <c:v>0.158278</c:v>
                </c:pt>
                <c:pt idx="39761">
                  <c:v>0.151666</c:v>
                </c:pt>
                <c:pt idx="39762">
                  <c:v>0.15989700000000001</c:v>
                </c:pt>
                <c:pt idx="39763">
                  <c:v>0.15929599999999999</c:v>
                </c:pt>
                <c:pt idx="39764">
                  <c:v>0.16233800000000001</c:v>
                </c:pt>
                <c:pt idx="39765">
                  <c:v>0.159305</c:v>
                </c:pt>
                <c:pt idx="39766">
                  <c:v>0.161469</c:v>
                </c:pt>
                <c:pt idx="39767">
                  <c:v>0.15332200000000001</c:v>
                </c:pt>
                <c:pt idx="39768">
                  <c:v>0.154589</c:v>
                </c:pt>
                <c:pt idx="39769">
                  <c:v>0.15526400000000001</c:v>
                </c:pt>
                <c:pt idx="39770">
                  <c:v>0.153923</c:v>
                </c:pt>
                <c:pt idx="39771">
                  <c:v>0.15781600000000001</c:v>
                </c:pt>
                <c:pt idx="39772">
                  <c:v>0.15881500000000001</c:v>
                </c:pt>
                <c:pt idx="39773">
                  <c:v>0.153035</c:v>
                </c:pt>
                <c:pt idx="39774">
                  <c:v>0.16306899999999999</c:v>
                </c:pt>
                <c:pt idx="39775">
                  <c:v>0.152258</c:v>
                </c:pt>
                <c:pt idx="39776">
                  <c:v>0.16068299999999999</c:v>
                </c:pt>
                <c:pt idx="39777">
                  <c:v>0.15979499999999999</c:v>
                </c:pt>
                <c:pt idx="39778">
                  <c:v>0.15495900000000001</c:v>
                </c:pt>
                <c:pt idx="39779">
                  <c:v>0.15690999999999999</c:v>
                </c:pt>
                <c:pt idx="39780">
                  <c:v>0.15665100000000001</c:v>
                </c:pt>
                <c:pt idx="39781">
                  <c:v>0.14996499999999999</c:v>
                </c:pt>
                <c:pt idx="39782">
                  <c:v>0.15229500000000001</c:v>
                </c:pt>
                <c:pt idx="39783">
                  <c:v>0.15860199999999999</c:v>
                </c:pt>
                <c:pt idx="39784">
                  <c:v>0.151361</c:v>
                </c:pt>
                <c:pt idx="39785">
                  <c:v>0.147532</c:v>
                </c:pt>
                <c:pt idx="39786">
                  <c:v>0.15610499999999999</c:v>
                </c:pt>
                <c:pt idx="39787">
                  <c:v>0.15368200000000001</c:v>
                </c:pt>
                <c:pt idx="39788">
                  <c:v>0.15135199999999999</c:v>
                </c:pt>
                <c:pt idx="39789">
                  <c:v>0.15394099999999999</c:v>
                </c:pt>
                <c:pt idx="39790">
                  <c:v>0.15236</c:v>
                </c:pt>
                <c:pt idx="39791">
                  <c:v>0.15371000000000001</c:v>
                </c:pt>
                <c:pt idx="39792">
                  <c:v>0.155865</c:v>
                </c:pt>
                <c:pt idx="39793">
                  <c:v>0.16370699999999999</c:v>
                </c:pt>
                <c:pt idx="39794">
                  <c:v>0.15760299999999999</c:v>
                </c:pt>
                <c:pt idx="39795">
                  <c:v>0.15440400000000001</c:v>
                </c:pt>
                <c:pt idx="39796">
                  <c:v>0.155116</c:v>
                </c:pt>
                <c:pt idx="39797">
                  <c:v>0.157002</c:v>
                </c:pt>
                <c:pt idx="39798">
                  <c:v>0.15071399999999999</c:v>
                </c:pt>
                <c:pt idx="39799">
                  <c:v>0.16228300000000001</c:v>
                </c:pt>
                <c:pt idx="39800">
                  <c:v>0.15712300000000001</c:v>
                </c:pt>
                <c:pt idx="39801">
                  <c:v>0.15723300000000001</c:v>
                </c:pt>
                <c:pt idx="39802">
                  <c:v>0.16459499999999999</c:v>
                </c:pt>
                <c:pt idx="39803">
                  <c:v>0.164077</c:v>
                </c:pt>
                <c:pt idx="39804">
                  <c:v>0.14959500000000001</c:v>
                </c:pt>
                <c:pt idx="39805">
                  <c:v>0.151</c:v>
                </c:pt>
                <c:pt idx="39806">
                  <c:v>0.15801000000000001</c:v>
                </c:pt>
                <c:pt idx="39807">
                  <c:v>0.162884</c:v>
                </c:pt>
                <c:pt idx="39808">
                  <c:v>0.16556599999999999</c:v>
                </c:pt>
                <c:pt idx="39809">
                  <c:v>0.15448700000000001</c:v>
                </c:pt>
                <c:pt idx="39810">
                  <c:v>0.161192</c:v>
                </c:pt>
                <c:pt idx="39811">
                  <c:v>0.16450200000000001</c:v>
                </c:pt>
                <c:pt idx="39812">
                  <c:v>0.14990000000000001</c:v>
                </c:pt>
                <c:pt idx="39813">
                  <c:v>0.16414200000000001</c:v>
                </c:pt>
                <c:pt idx="39814">
                  <c:v>0.16272700000000001</c:v>
                </c:pt>
                <c:pt idx="39815">
                  <c:v>0.15756600000000001</c:v>
                </c:pt>
                <c:pt idx="39816">
                  <c:v>0.154811</c:v>
                </c:pt>
                <c:pt idx="39817">
                  <c:v>0.16023899999999999</c:v>
                </c:pt>
                <c:pt idx="39818">
                  <c:v>0.14300099999999999</c:v>
                </c:pt>
                <c:pt idx="39819">
                  <c:v>0.15101000000000001</c:v>
                </c:pt>
                <c:pt idx="39820">
                  <c:v>0.15690999999999999</c:v>
                </c:pt>
                <c:pt idx="39821">
                  <c:v>0.15171299999999999</c:v>
                </c:pt>
                <c:pt idx="39822">
                  <c:v>0.155032</c:v>
                </c:pt>
                <c:pt idx="39823">
                  <c:v>0.144508</c:v>
                </c:pt>
                <c:pt idx="39824">
                  <c:v>0.15584600000000001</c:v>
                </c:pt>
                <c:pt idx="39825">
                  <c:v>0.158445</c:v>
                </c:pt>
                <c:pt idx="39826">
                  <c:v>0.15587400000000001</c:v>
                </c:pt>
                <c:pt idx="39827">
                  <c:v>0.15728900000000001</c:v>
                </c:pt>
                <c:pt idx="39828">
                  <c:v>0.14721799999999999</c:v>
                </c:pt>
                <c:pt idx="39829">
                  <c:v>0.15078800000000001</c:v>
                </c:pt>
                <c:pt idx="39830">
                  <c:v>0.15241499999999999</c:v>
                </c:pt>
                <c:pt idx="39831">
                  <c:v>0.15987799999999999</c:v>
                </c:pt>
                <c:pt idx="39832">
                  <c:v>0.148365</c:v>
                </c:pt>
                <c:pt idx="39833">
                  <c:v>0.15023300000000001</c:v>
                </c:pt>
                <c:pt idx="39834">
                  <c:v>0.15781600000000001</c:v>
                </c:pt>
                <c:pt idx="39835">
                  <c:v>0.15032499999999999</c:v>
                </c:pt>
                <c:pt idx="39836">
                  <c:v>0.15848200000000001</c:v>
                </c:pt>
                <c:pt idx="39837">
                  <c:v>0.15371000000000001</c:v>
                </c:pt>
                <c:pt idx="39838">
                  <c:v>0.15679899999999999</c:v>
                </c:pt>
                <c:pt idx="39839">
                  <c:v>0.152915</c:v>
                </c:pt>
                <c:pt idx="39840">
                  <c:v>0.150862</c:v>
                </c:pt>
                <c:pt idx="39841">
                  <c:v>0.151888</c:v>
                </c:pt>
                <c:pt idx="39842">
                  <c:v>0.149225</c:v>
                </c:pt>
                <c:pt idx="39843">
                  <c:v>0.16444700000000001</c:v>
                </c:pt>
                <c:pt idx="39844">
                  <c:v>0.152341</c:v>
                </c:pt>
                <c:pt idx="39845">
                  <c:v>0.16079399999999999</c:v>
                </c:pt>
                <c:pt idx="39846">
                  <c:v>0.15684500000000001</c:v>
                </c:pt>
                <c:pt idx="39847">
                  <c:v>0.15340500000000001</c:v>
                </c:pt>
                <c:pt idx="39848">
                  <c:v>0.14657999999999999</c:v>
                </c:pt>
                <c:pt idx="39849">
                  <c:v>0.149585</c:v>
                </c:pt>
                <c:pt idx="39850">
                  <c:v>0.15598500000000001</c:v>
                </c:pt>
                <c:pt idx="39851">
                  <c:v>0.16034999999999999</c:v>
                </c:pt>
                <c:pt idx="39852">
                  <c:v>0.16053500000000001</c:v>
                </c:pt>
                <c:pt idx="39853">
                  <c:v>0.152868</c:v>
                </c:pt>
                <c:pt idx="39854">
                  <c:v>0.15618799999999999</c:v>
                </c:pt>
                <c:pt idx="39855">
                  <c:v>0.16265299999999999</c:v>
                </c:pt>
                <c:pt idx="39856">
                  <c:v>0.148476</c:v>
                </c:pt>
                <c:pt idx="39857">
                  <c:v>0.158445</c:v>
                </c:pt>
                <c:pt idx="39858">
                  <c:v>0.15831500000000001</c:v>
                </c:pt>
                <c:pt idx="39859">
                  <c:v>0.14976999999999999</c:v>
                </c:pt>
                <c:pt idx="39860">
                  <c:v>0.14496200000000001</c:v>
                </c:pt>
                <c:pt idx="39861">
                  <c:v>0.147394</c:v>
                </c:pt>
                <c:pt idx="39862">
                  <c:v>0.15268399999999999</c:v>
                </c:pt>
                <c:pt idx="39863">
                  <c:v>0.15754799999999999</c:v>
                </c:pt>
                <c:pt idx="39864">
                  <c:v>0.153368</c:v>
                </c:pt>
                <c:pt idx="39865">
                  <c:v>0.151639</c:v>
                </c:pt>
                <c:pt idx="39866">
                  <c:v>0.15223999999999999</c:v>
                </c:pt>
                <c:pt idx="39867">
                  <c:v>0.148115</c:v>
                </c:pt>
                <c:pt idx="39868">
                  <c:v>0.15285000000000001</c:v>
                </c:pt>
                <c:pt idx="39869">
                  <c:v>0.15821399999999999</c:v>
                </c:pt>
                <c:pt idx="39870">
                  <c:v>0.147754</c:v>
                </c:pt>
                <c:pt idx="39871">
                  <c:v>0.16228300000000001</c:v>
                </c:pt>
                <c:pt idx="39872">
                  <c:v>0.16486300000000001</c:v>
                </c:pt>
                <c:pt idx="39873">
                  <c:v>0.16428000000000001</c:v>
                </c:pt>
                <c:pt idx="39874">
                  <c:v>0.15765899999999999</c:v>
                </c:pt>
                <c:pt idx="39875">
                  <c:v>0.15826899999999999</c:v>
                </c:pt>
                <c:pt idx="39876">
                  <c:v>0.16219</c:v>
                </c:pt>
                <c:pt idx="39877">
                  <c:v>0.15876899999999999</c:v>
                </c:pt>
                <c:pt idx="39878">
                  <c:v>0.156642</c:v>
                </c:pt>
                <c:pt idx="39879">
                  <c:v>0.147394</c:v>
                </c:pt>
                <c:pt idx="39880">
                  <c:v>0.156919</c:v>
                </c:pt>
                <c:pt idx="39881">
                  <c:v>0.144786</c:v>
                </c:pt>
                <c:pt idx="39882">
                  <c:v>0.15376600000000001</c:v>
                </c:pt>
                <c:pt idx="39883">
                  <c:v>0.15296100000000001</c:v>
                </c:pt>
                <c:pt idx="39884">
                  <c:v>0.15665100000000001</c:v>
                </c:pt>
                <c:pt idx="39885">
                  <c:v>0.14854000000000001</c:v>
                </c:pt>
                <c:pt idx="39886">
                  <c:v>0.152785</c:v>
                </c:pt>
                <c:pt idx="39887">
                  <c:v>0.158445</c:v>
                </c:pt>
                <c:pt idx="39888">
                  <c:v>0.15703</c:v>
                </c:pt>
                <c:pt idx="39889">
                  <c:v>0.15432999999999999</c:v>
                </c:pt>
                <c:pt idx="39890">
                  <c:v>0.16128400000000001</c:v>
                </c:pt>
                <c:pt idx="39891">
                  <c:v>0.14243700000000001</c:v>
                </c:pt>
                <c:pt idx="39892">
                  <c:v>0.15781600000000001</c:v>
                </c:pt>
                <c:pt idx="39893">
                  <c:v>0.15965599999999999</c:v>
                </c:pt>
                <c:pt idx="39894">
                  <c:v>0.15257299999999999</c:v>
                </c:pt>
                <c:pt idx="39895">
                  <c:v>0.160165</c:v>
                </c:pt>
                <c:pt idx="39896">
                  <c:v>0.15556900000000001</c:v>
                </c:pt>
                <c:pt idx="39897">
                  <c:v>0.151888</c:v>
                </c:pt>
                <c:pt idx="39898">
                  <c:v>0.15346000000000001</c:v>
                </c:pt>
                <c:pt idx="39899">
                  <c:v>0.14549799999999999</c:v>
                </c:pt>
                <c:pt idx="39900">
                  <c:v>0.152647</c:v>
                </c:pt>
                <c:pt idx="39901">
                  <c:v>0.1585</c:v>
                </c:pt>
                <c:pt idx="39902">
                  <c:v>0.14968699999999999</c:v>
                </c:pt>
                <c:pt idx="39903">
                  <c:v>0.15360799999999999</c:v>
                </c:pt>
                <c:pt idx="39904">
                  <c:v>0.14349100000000001</c:v>
                </c:pt>
                <c:pt idx="39905">
                  <c:v>0.15887999999999999</c:v>
                </c:pt>
                <c:pt idx="39906">
                  <c:v>0.15268399999999999</c:v>
                </c:pt>
                <c:pt idx="39907">
                  <c:v>0.157585</c:v>
                </c:pt>
                <c:pt idx="39908">
                  <c:v>0.15520800000000001</c:v>
                </c:pt>
                <c:pt idx="39909">
                  <c:v>0.15132399999999999</c:v>
                </c:pt>
                <c:pt idx="39910">
                  <c:v>0.14834600000000001</c:v>
                </c:pt>
                <c:pt idx="39911">
                  <c:v>0.15505099999999999</c:v>
                </c:pt>
                <c:pt idx="39912">
                  <c:v>0.153534</c:v>
                </c:pt>
                <c:pt idx="39913">
                  <c:v>0.15699299999999999</c:v>
                </c:pt>
                <c:pt idx="39914">
                  <c:v>0.15246199999999999</c:v>
                </c:pt>
                <c:pt idx="39915">
                  <c:v>0.15704899999999999</c:v>
                </c:pt>
                <c:pt idx="39916">
                  <c:v>0.157557</c:v>
                </c:pt>
                <c:pt idx="39917">
                  <c:v>0.157252</c:v>
                </c:pt>
                <c:pt idx="39918">
                  <c:v>0.14812400000000001</c:v>
                </c:pt>
                <c:pt idx="39919">
                  <c:v>0.14704200000000001</c:v>
                </c:pt>
                <c:pt idx="39920">
                  <c:v>0.15690999999999999</c:v>
                </c:pt>
                <c:pt idx="39921">
                  <c:v>0.146034</c:v>
                </c:pt>
                <c:pt idx="39922">
                  <c:v>0.14455499999999999</c:v>
                </c:pt>
                <c:pt idx="39923">
                  <c:v>0.15420900000000001</c:v>
                </c:pt>
                <c:pt idx="39924">
                  <c:v>0.15197099999999999</c:v>
                </c:pt>
                <c:pt idx="39925">
                  <c:v>0.15978600000000001</c:v>
                </c:pt>
                <c:pt idx="39926">
                  <c:v>0.15987799999999999</c:v>
                </c:pt>
                <c:pt idx="39927">
                  <c:v>0.150815</c:v>
                </c:pt>
                <c:pt idx="39928">
                  <c:v>0.16136700000000001</c:v>
                </c:pt>
                <c:pt idx="39929">
                  <c:v>0.15015000000000001</c:v>
                </c:pt>
                <c:pt idx="39930">
                  <c:v>0.152896</c:v>
                </c:pt>
                <c:pt idx="39931">
                  <c:v>0.148753</c:v>
                </c:pt>
                <c:pt idx="39932">
                  <c:v>0.14852199999999999</c:v>
                </c:pt>
                <c:pt idx="39933">
                  <c:v>0.156558</c:v>
                </c:pt>
                <c:pt idx="39934">
                  <c:v>0.15371000000000001</c:v>
                </c:pt>
                <c:pt idx="39935">
                  <c:v>0.15753900000000001</c:v>
                </c:pt>
                <c:pt idx="39936">
                  <c:v>0.14613599999999999</c:v>
                </c:pt>
                <c:pt idx="39937">
                  <c:v>0.14793899999999999</c:v>
                </c:pt>
                <c:pt idx="39938">
                  <c:v>0.148309</c:v>
                </c:pt>
                <c:pt idx="39939">
                  <c:v>0.15742800000000001</c:v>
                </c:pt>
                <c:pt idx="39940">
                  <c:v>0.15742800000000001</c:v>
                </c:pt>
                <c:pt idx="39941">
                  <c:v>0.15740899999999999</c:v>
                </c:pt>
                <c:pt idx="39942">
                  <c:v>0.155032</c:v>
                </c:pt>
                <c:pt idx="39943">
                  <c:v>0.15601300000000001</c:v>
                </c:pt>
                <c:pt idx="39944">
                  <c:v>0.15321100000000001</c:v>
                </c:pt>
                <c:pt idx="39945">
                  <c:v>0.147283</c:v>
                </c:pt>
                <c:pt idx="39946">
                  <c:v>0.16602800000000001</c:v>
                </c:pt>
                <c:pt idx="39947">
                  <c:v>0.153146</c:v>
                </c:pt>
                <c:pt idx="39948">
                  <c:v>0.14357400000000001</c:v>
                </c:pt>
                <c:pt idx="39949">
                  <c:v>0.16118199999999999</c:v>
                </c:pt>
                <c:pt idx="39950">
                  <c:v>0.14815200000000001</c:v>
                </c:pt>
                <c:pt idx="39951">
                  <c:v>0.15862999999999999</c:v>
                </c:pt>
                <c:pt idx="39952">
                  <c:v>0.15862100000000001</c:v>
                </c:pt>
                <c:pt idx="39953">
                  <c:v>0.159139</c:v>
                </c:pt>
                <c:pt idx="39954">
                  <c:v>0.14688499999999999</c:v>
                </c:pt>
                <c:pt idx="39955">
                  <c:v>0.15338599999999999</c:v>
                </c:pt>
                <c:pt idx="39956">
                  <c:v>0.160748</c:v>
                </c:pt>
                <c:pt idx="39957">
                  <c:v>0.15873200000000001</c:v>
                </c:pt>
                <c:pt idx="39958">
                  <c:v>0.16183900000000001</c:v>
                </c:pt>
                <c:pt idx="39959">
                  <c:v>0.16070100000000001</c:v>
                </c:pt>
                <c:pt idx="39960">
                  <c:v>0.154505</c:v>
                </c:pt>
                <c:pt idx="39961">
                  <c:v>0.15142600000000001</c:v>
                </c:pt>
                <c:pt idx="39962">
                  <c:v>0.15871299999999999</c:v>
                </c:pt>
                <c:pt idx="39963">
                  <c:v>0.15843599999999999</c:v>
                </c:pt>
                <c:pt idx="39964">
                  <c:v>0.14990000000000001</c:v>
                </c:pt>
                <c:pt idx="39965">
                  <c:v>0.16120999999999999</c:v>
                </c:pt>
                <c:pt idx="39966">
                  <c:v>0.15771399999999999</c:v>
                </c:pt>
                <c:pt idx="39967">
                  <c:v>0.15937000000000001</c:v>
                </c:pt>
                <c:pt idx="39968">
                  <c:v>0.15491199999999999</c:v>
                </c:pt>
                <c:pt idx="39969">
                  <c:v>0.16159799999999999</c:v>
                </c:pt>
                <c:pt idx="39970">
                  <c:v>0.17058699999999999</c:v>
                </c:pt>
                <c:pt idx="39971">
                  <c:v>0.154505</c:v>
                </c:pt>
                <c:pt idx="39972">
                  <c:v>0.173648</c:v>
                </c:pt>
                <c:pt idx="39973">
                  <c:v>0.15681700000000001</c:v>
                </c:pt>
                <c:pt idx="39974">
                  <c:v>0.15901799999999999</c:v>
                </c:pt>
                <c:pt idx="39975">
                  <c:v>0.150843</c:v>
                </c:pt>
                <c:pt idx="39976">
                  <c:v>0.158778</c:v>
                </c:pt>
                <c:pt idx="39977">
                  <c:v>0.15801999999999999</c:v>
                </c:pt>
                <c:pt idx="39978">
                  <c:v>0.15398700000000001</c:v>
                </c:pt>
                <c:pt idx="39979">
                  <c:v>0.164604</c:v>
                </c:pt>
                <c:pt idx="39980">
                  <c:v>0.15394099999999999</c:v>
                </c:pt>
                <c:pt idx="39981">
                  <c:v>0.15642900000000001</c:v>
                </c:pt>
                <c:pt idx="39982">
                  <c:v>0.15065799999999999</c:v>
                </c:pt>
                <c:pt idx="39983">
                  <c:v>0.15884300000000001</c:v>
                </c:pt>
                <c:pt idx="39984">
                  <c:v>0.150066</c:v>
                </c:pt>
                <c:pt idx="39985">
                  <c:v>0.158445</c:v>
                </c:pt>
                <c:pt idx="39986">
                  <c:v>0.158084</c:v>
                </c:pt>
                <c:pt idx="39987">
                  <c:v>0.16586200000000001</c:v>
                </c:pt>
                <c:pt idx="39988">
                  <c:v>0.164465</c:v>
                </c:pt>
                <c:pt idx="39989">
                  <c:v>0.15396000000000001</c:v>
                </c:pt>
                <c:pt idx="39990">
                  <c:v>0.154866</c:v>
                </c:pt>
                <c:pt idx="39991">
                  <c:v>0.166935</c:v>
                </c:pt>
                <c:pt idx="39992">
                  <c:v>0.16237499999999999</c:v>
                </c:pt>
                <c:pt idx="39993">
                  <c:v>0.16598199999999999</c:v>
                </c:pt>
                <c:pt idx="39994">
                  <c:v>0.15993399999999999</c:v>
                </c:pt>
                <c:pt idx="39995">
                  <c:v>0.16656499999999999</c:v>
                </c:pt>
                <c:pt idx="39996">
                  <c:v>0.148476</c:v>
                </c:pt>
                <c:pt idx="39997">
                  <c:v>0.166851</c:v>
                </c:pt>
                <c:pt idx="39998">
                  <c:v>0.162218</c:v>
                </c:pt>
                <c:pt idx="39999">
                  <c:v>0.15505099999999999</c:v>
                </c:pt>
                <c:pt idx="40000">
                  <c:v>0.16917299999999999</c:v>
                </c:pt>
                <c:pt idx="40001">
                  <c:v>0.15305299999999999</c:v>
                </c:pt>
                <c:pt idx="40002">
                  <c:v>0.16021099999999999</c:v>
                </c:pt>
                <c:pt idx="40003">
                  <c:v>0.15813099999999999</c:v>
                </c:pt>
                <c:pt idx="40004">
                  <c:v>0.15237800000000001</c:v>
                </c:pt>
                <c:pt idx="40005">
                  <c:v>0.16029499999999999</c:v>
                </c:pt>
                <c:pt idx="40006">
                  <c:v>0.16611100000000001</c:v>
                </c:pt>
                <c:pt idx="40007">
                  <c:v>0.16237499999999999</c:v>
                </c:pt>
                <c:pt idx="40008">
                  <c:v>0.162301</c:v>
                </c:pt>
                <c:pt idx="40009">
                  <c:v>0.165436</c:v>
                </c:pt>
                <c:pt idx="40010">
                  <c:v>0.16392000000000001</c:v>
                </c:pt>
                <c:pt idx="40011">
                  <c:v>0.15768699999999999</c:v>
                </c:pt>
                <c:pt idx="40012">
                  <c:v>0.16031300000000001</c:v>
                </c:pt>
                <c:pt idx="40013">
                  <c:v>0.17007</c:v>
                </c:pt>
                <c:pt idx="40014">
                  <c:v>0.16120999999999999</c:v>
                </c:pt>
                <c:pt idx="40015">
                  <c:v>0.15813099999999999</c:v>
                </c:pt>
                <c:pt idx="40016">
                  <c:v>0.169542</c:v>
                </c:pt>
                <c:pt idx="40017">
                  <c:v>0.16061800000000001</c:v>
                </c:pt>
                <c:pt idx="40018">
                  <c:v>0.15624399999999999</c:v>
                </c:pt>
                <c:pt idx="40019">
                  <c:v>0.16369800000000001</c:v>
                </c:pt>
                <c:pt idx="40020">
                  <c:v>0.16387299999999999</c:v>
                </c:pt>
                <c:pt idx="40021">
                  <c:v>0.16853399999999999</c:v>
                </c:pt>
                <c:pt idx="40022">
                  <c:v>0.16392000000000001</c:v>
                </c:pt>
                <c:pt idx="40023">
                  <c:v>0.17083699999999999</c:v>
                </c:pt>
                <c:pt idx="40024">
                  <c:v>0.16903399999999999</c:v>
                </c:pt>
                <c:pt idx="40025">
                  <c:v>0.16158</c:v>
                </c:pt>
                <c:pt idx="40026">
                  <c:v>0.16089600000000001</c:v>
                </c:pt>
                <c:pt idx="40027">
                  <c:v>0.16494600000000001</c:v>
                </c:pt>
                <c:pt idx="40028">
                  <c:v>0.150399</c:v>
                </c:pt>
                <c:pt idx="40029">
                  <c:v>0.16308700000000001</c:v>
                </c:pt>
                <c:pt idx="40030">
                  <c:v>0.15954499999999999</c:v>
                </c:pt>
                <c:pt idx="40031">
                  <c:v>0.16699900000000001</c:v>
                </c:pt>
                <c:pt idx="40032">
                  <c:v>0.159999</c:v>
                </c:pt>
                <c:pt idx="40033">
                  <c:v>0.16464999999999999</c:v>
                </c:pt>
                <c:pt idx="40034">
                  <c:v>0.168155</c:v>
                </c:pt>
                <c:pt idx="40035">
                  <c:v>0.17585899999999999</c:v>
                </c:pt>
                <c:pt idx="40036">
                  <c:v>0.178679</c:v>
                </c:pt>
                <c:pt idx="40037">
                  <c:v>0.16785900000000001</c:v>
                </c:pt>
                <c:pt idx="40038">
                  <c:v>0.165714</c:v>
                </c:pt>
                <c:pt idx="40039">
                  <c:v>0.173898</c:v>
                </c:pt>
                <c:pt idx="40040">
                  <c:v>0.162274</c:v>
                </c:pt>
                <c:pt idx="40041">
                  <c:v>0.16881199999999999</c:v>
                </c:pt>
                <c:pt idx="40042">
                  <c:v>0.175147</c:v>
                </c:pt>
                <c:pt idx="40043">
                  <c:v>0.17863299999999999</c:v>
                </c:pt>
                <c:pt idx="40044">
                  <c:v>0.16969999999999999</c:v>
                </c:pt>
                <c:pt idx="40045">
                  <c:v>0.170097</c:v>
                </c:pt>
                <c:pt idx="40046">
                  <c:v>0.16992199999999999</c:v>
                </c:pt>
                <c:pt idx="40047">
                  <c:v>0.17990900000000001</c:v>
                </c:pt>
                <c:pt idx="40048">
                  <c:v>0.181149</c:v>
                </c:pt>
                <c:pt idx="40049">
                  <c:v>0.17529500000000001</c:v>
                </c:pt>
                <c:pt idx="40050">
                  <c:v>0.162634</c:v>
                </c:pt>
                <c:pt idx="40051">
                  <c:v>0.17368500000000001</c:v>
                </c:pt>
                <c:pt idx="40052">
                  <c:v>0.17432400000000001</c:v>
                </c:pt>
                <c:pt idx="40053">
                  <c:v>0.178735</c:v>
                </c:pt>
                <c:pt idx="40054">
                  <c:v>0.188168</c:v>
                </c:pt>
                <c:pt idx="40055">
                  <c:v>0.185282</c:v>
                </c:pt>
                <c:pt idx="40056">
                  <c:v>0.16308700000000001</c:v>
                </c:pt>
                <c:pt idx="40057">
                  <c:v>0.178457</c:v>
                </c:pt>
                <c:pt idx="40058">
                  <c:v>0.172455</c:v>
                </c:pt>
                <c:pt idx="40059">
                  <c:v>0.17435100000000001</c:v>
                </c:pt>
                <c:pt idx="40060">
                  <c:v>0.181787</c:v>
                </c:pt>
                <c:pt idx="40061">
                  <c:v>0.169265</c:v>
                </c:pt>
                <c:pt idx="40062">
                  <c:v>0.17166899999999999</c:v>
                </c:pt>
                <c:pt idx="40063">
                  <c:v>0.184838</c:v>
                </c:pt>
                <c:pt idx="40064">
                  <c:v>0.17568300000000001</c:v>
                </c:pt>
                <c:pt idx="40065">
                  <c:v>0.177394</c:v>
                </c:pt>
                <c:pt idx="40066">
                  <c:v>0.179114</c:v>
                </c:pt>
                <c:pt idx="40067">
                  <c:v>0.17252899999999999</c:v>
                </c:pt>
                <c:pt idx="40068">
                  <c:v>0.170985</c:v>
                </c:pt>
                <c:pt idx="40069">
                  <c:v>0.181065</c:v>
                </c:pt>
                <c:pt idx="40070">
                  <c:v>0.18088000000000001</c:v>
                </c:pt>
                <c:pt idx="40071">
                  <c:v>0.19031300000000001</c:v>
                </c:pt>
                <c:pt idx="40072">
                  <c:v>0.178448</c:v>
                </c:pt>
                <c:pt idx="40073">
                  <c:v>0.176201</c:v>
                </c:pt>
                <c:pt idx="40074">
                  <c:v>0.187419</c:v>
                </c:pt>
                <c:pt idx="40075">
                  <c:v>0.17824499999999999</c:v>
                </c:pt>
                <c:pt idx="40076">
                  <c:v>0.170208</c:v>
                </c:pt>
                <c:pt idx="40077">
                  <c:v>0.18815799999999999</c:v>
                </c:pt>
                <c:pt idx="40078">
                  <c:v>0.17351900000000001</c:v>
                </c:pt>
                <c:pt idx="40079">
                  <c:v>0.183645</c:v>
                </c:pt>
                <c:pt idx="40080">
                  <c:v>0.18806600000000001</c:v>
                </c:pt>
                <c:pt idx="40081">
                  <c:v>0.186753</c:v>
                </c:pt>
                <c:pt idx="40082">
                  <c:v>0.193689</c:v>
                </c:pt>
                <c:pt idx="40083">
                  <c:v>0.191025</c:v>
                </c:pt>
                <c:pt idx="40084">
                  <c:v>0.18196200000000001</c:v>
                </c:pt>
                <c:pt idx="40085">
                  <c:v>0.18310899999999999</c:v>
                </c:pt>
                <c:pt idx="40086">
                  <c:v>0.17573800000000001</c:v>
                </c:pt>
                <c:pt idx="40087">
                  <c:v>0.186614</c:v>
                </c:pt>
                <c:pt idx="40088">
                  <c:v>0.19009100000000001</c:v>
                </c:pt>
                <c:pt idx="40089">
                  <c:v>0.18615200000000001</c:v>
                </c:pt>
                <c:pt idx="40090">
                  <c:v>0.18715999999999999</c:v>
                </c:pt>
                <c:pt idx="40091">
                  <c:v>0.192662</c:v>
                </c:pt>
                <c:pt idx="40092">
                  <c:v>0.18379300000000001</c:v>
                </c:pt>
                <c:pt idx="40093">
                  <c:v>0.182064</c:v>
                </c:pt>
                <c:pt idx="40094">
                  <c:v>0.18560599999999999</c:v>
                </c:pt>
                <c:pt idx="40095">
                  <c:v>0.189305</c:v>
                </c:pt>
                <c:pt idx="40096">
                  <c:v>0.19200600000000001</c:v>
                </c:pt>
                <c:pt idx="40097">
                  <c:v>0.189527</c:v>
                </c:pt>
                <c:pt idx="40098">
                  <c:v>0.19562099999999999</c:v>
                </c:pt>
                <c:pt idx="40099">
                  <c:v>0.19478000000000001</c:v>
                </c:pt>
                <c:pt idx="40100">
                  <c:v>0.19739699999999999</c:v>
                </c:pt>
                <c:pt idx="40101">
                  <c:v>0.19187599999999999</c:v>
                </c:pt>
                <c:pt idx="40102">
                  <c:v>0.18762200000000001</c:v>
                </c:pt>
                <c:pt idx="40103">
                  <c:v>0.19824800000000001</c:v>
                </c:pt>
                <c:pt idx="40104">
                  <c:v>0.19256000000000001</c:v>
                </c:pt>
                <c:pt idx="40105">
                  <c:v>0.19390099999999999</c:v>
                </c:pt>
                <c:pt idx="40106">
                  <c:v>0.19578799999999999</c:v>
                </c:pt>
                <c:pt idx="40107">
                  <c:v>0.20055100000000001</c:v>
                </c:pt>
                <c:pt idx="40108">
                  <c:v>0.19281899999999999</c:v>
                </c:pt>
                <c:pt idx="40109">
                  <c:v>0.205924</c:v>
                </c:pt>
                <c:pt idx="40110">
                  <c:v>0.20767099999999999</c:v>
                </c:pt>
                <c:pt idx="40111">
                  <c:v>0.20074500000000001</c:v>
                </c:pt>
                <c:pt idx="40112">
                  <c:v>0.20232600000000001</c:v>
                </c:pt>
                <c:pt idx="40113">
                  <c:v>0.18789900000000001</c:v>
                </c:pt>
                <c:pt idx="40114">
                  <c:v>0.196935</c:v>
                </c:pt>
                <c:pt idx="40115">
                  <c:v>0.19809099999999999</c:v>
                </c:pt>
                <c:pt idx="40116">
                  <c:v>0.18529200000000001</c:v>
                </c:pt>
                <c:pt idx="40117">
                  <c:v>0.19727700000000001</c:v>
                </c:pt>
                <c:pt idx="40118">
                  <c:v>0.20300099999999999</c:v>
                </c:pt>
                <c:pt idx="40119">
                  <c:v>0.20391699999999999</c:v>
                </c:pt>
                <c:pt idx="40120">
                  <c:v>0.201179</c:v>
                </c:pt>
                <c:pt idx="40121">
                  <c:v>0.19938500000000001</c:v>
                </c:pt>
                <c:pt idx="40122">
                  <c:v>0.19958899999999999</c:v>
                </c:pt>
                <c:pt idx="40123">
                  <c:v>0.20619199999999999</c:v>
                </c:pt>
                <c:pt idx="40124">
                  <c:v>0.20390800000000001</c:v>
                </c:pt>
                <c:pt idx="40125">
                  <c:v>0.19553799999999999</c:v>
                </c:pt>
                <c:pt idx="40126">
                  <c:v>0.202622</c:v>
                </c:pt>
                <c:pt idx="40127">
                  <c:v>0.20883699999999999</c:v>
                </c:pt>
                <c:pt idx="40128">
                  <c:v>0.205535</c:v>
                </c:pt>
                <c:pt idx="40129">
                  <c:v>0.19994000000000001</c:v>
                </c:pt>
                <c:pt idx="40130">
                  <c:v>0.20535</c:v>
                </c:pt>
                <c:pt idx="40131">
                  <c:v>0.21014099999999999</c:v>
                </c:pt>
                <c:pt idx="40132">
                  <c:v>0.20907700000000001</c:v>
                </c:pt>
                <c:pt idx="40133">
                  <c:v>0.20213200000000001</c:v>
                </c:pt>
                <c:pt idx="40134">
                  <c:v>0.19978299999999999</c:v>
                </c:pt>
                <c:pt idx="40135">
                  <c:v>0.209096</c:v>
                </c:pt>
                <c:pt idx="40136">
                  <c:v>0.20627499999999999</c:v>
                </c:pt>
                <c:pt idx="40137">
                  <c:v>0.21618899999999999</c:v>
                </c:pt>
                <c:pt idx="40138">
                  <c:v>0.19905200000000001</c:v>
                </c:pt>
                <c:pt idx="40139">
                  <c:v>0.20855899999999999</c:v>
                </c:pt>
                <c:pt idx="40140">
                  <c:v>0.205683</c:v>
                </c:pt>
                <c:pt idx="40141">
                  <c:v>0.19700899999999999</c:v>
                </c:pt>
                <c:pt idx="40142">
                  <c:v>0.20947499999999999</c:v>
                </c:pt>
                <c:pt idx="40143">
                  <c:v>0.20326</c:v>
                </c:pt>
                <c:pt idx="40144">
                  <c:v>0.20014399999999999</c:v>
                </c:pt>
                <c:pt idx="40145">
                  <c:v>0.20460100000000001</c:v>
                </c:pt>
                <c:pt idx="40146">
                  <c:v>0.208929</c:v>
                </c:pt>
                <c:pt idx="40147">
                  <c:v>0.202789</c:v>
                </c:pt>
                <c:pt idx="40148">
                  <c:v>0.21394099999999999</c:v>
                </c:pt>
                <c:pt idx="40149">
                  <c:v>0.20249300000000001</c:v>
                </c:pt>
                <c:pt idx="40150">
                  <c:v>0.205905</c:v>
                </c:pt>
                <c:pt idx="40151">
                  <c:v>0.211509</c:v>
                </c:pt>
                <c:pt idx="40152">
                  <c:v>0.222413</c:v>
                </c:pt>
                <c:pt idx="40153">
                  <c:v>0.19871</c:v>
                </c:pt>
                <c:pt idx="40154">
                  <c:v>0.20924400000000001</c:v>
                </c:pt>
                <c:pt idx="40155">
                  <c:v>0.204462</c:v>
                </c:pt>
                <c:pt idx="40156">
                  <c:v>0.21218400000000001</c:v>
                </c:pt>
                <c:pt idx="40157">
                  <c:v>0.215282</c:v>
                </c:pt>
                <c:pt idx="40158">
                  <c:v>0.20908599999999999</c:v>
                </c:pt>
                <c:pt idx="40159">
                  <c:v>0.21646599999999999</c:v>
                </c:pt>
                <c:pt idx="40160">
                  <c:v>0.222856</c:v>
                </c:pt>
                <c:pt idx="40161">
                  <c:v>0.21530099999999999</c:v>
                </c:pt>
                <c:pt idx="40162">
                  <c:v>0.215449</c:v>
                </c:pt>
                <c:pt idx="40163">
                  <c:v>0.21337700000000001</c:v>
                </c:pt>
                <c:pt idx="40164">
                  <c:v>0.215255</c:v>
                </c:pt>
                <c:pt idx="40165">
                  <c:v>0.22090499999999999</c:v>
                </c:pt>
                <c:pt idx="40166">
                  <c:v>0.216614</c:v>
                </c:pt>
                <c:pt idx="40167">
                  <c:v>0.21260100000000001</c:v>
                </c:pt>
                <c:pt idx="40168">
                  <c:v>0.21290600000000001</c:v>
                </c:pt>
                <c:pt idx="40169">
                  <c:v>0.21829699999999999</c:v>
                </c:pt>
                <c:pt idx="40170">
                  <c:v>0.21457999999999999</c:v>
                </c:pt>
                <c:pt idx="40171">
                  <c:v>0.21813099999999999</c:v>
                </c:pt>
                <c:pt idx="40172">
                  <c:v>0.21093600000000001</c:v>
                </c:pt>
                <c:pt idx="40173">
                  <c:v>0.21670700000000001</c:v>
                </c:pt>
                <c:pt idx="40174">
                  <c:v>0.205239</c:v>
                </c:pt>
                <c:pt idx="40175">
                  <c:v>0.21835299999999999</c:v>
                </c:pt>
                <c:pt idx="40176">
                  <c:v>0.21585599999999999</c:v>
                </c:pt>
                <c:pt idx="40177">
                  <c:v>0.209928</c:v>
                </c:pt>
                <c:pt idx="40178">
                  <c:v>0.219333</c:v>
                </c:pt>
                <c:pt idx="40179">
                  <c:v>0.21985099999999999</c:v>
                </c:pt>
                <c:pt idx="40180">
                  <c:v>0.22444700000000001</c:v>
                </c:pt>
                <c:pt idx="40181">
                  <c:v>0.20627499999999999</c:v>
                </c:pt>
                <c:pt idx="40182">
                  <c:v>0.22994999999999999</c:v>
                </c:pt>
                <c:pt idx="40183">
                  <c:v>0.219361</c:v>
                </c:pt>
                <c:pt idx="40184">
                  <c:v>0.213673</c:v>
                </c:pt>
                <c:pt idx="40185">
                  <c:v>0.22093299999999999</c:v>
                </c:pt>
                <c:pt idx="40186">
                  <c:v>0.22048899999999999</c:v>
                </c:pt>
                <c:pt idx="40187">
                  <c:v>0.22503899999999999</c:v>
                </c:pt>
                <c:pt idx="40188">
                  <c:v>0.219194</c:v>
                </c:pt>
                <c:pt idx="40189">
                  <c:v>0.22380900000000001</c:v>
                </c:pt>
                <c:pt idx="40190">
                  <c:v>0.22749</c:v>
                </c:pt>
                <c:pt idx="40191">
                  <c:v>0.22184799999999999</c:v>
                </c:pt>
                <c:pt idx="40192">
                  <c:v>0.21795500000000001</c:v>
                </c:pt>
                <c:pt idx="40193">
                  <c:v>0.21651200000000001</c:v>
                </c:pt>
                <c:pt idx="40194">
                  <c:v>0.226324</c:v>
                </c:pt>
                <c:pt idx="40195">
                  <c:v>0.225825</c:v>
                </c:pt>
                <c:pt idx="40196">
                  <c:v>0.223273</c:v>
                </c:pt>
                <c:pt idx="40197">
                  <c:v>0.227379</c:v>
                </c:pt>
                <c:pt idx="40198">
                  <c:v>0.22087699999999999</c:v>
                </c:pt>
                <c:pt idx="40199">
                  <c:v>0.232234</c:v>
                </c:pt>
                <c:pt idx="40200">
                  <c:v>0.22777600000000001</c:v>
                </c:pt>
                <c:pt idx="40201">
                  <c:v>0.23260400000000001</c:v>
                </c:pt>
                <c:pt idx="40202">
                  <c:v>0.227823</c:v>
                </c:pt>
                <c:pt idx="40203">
                  <c:v>0.21973999999999999</c:v>
                </c:pt>
                <c:pt idx="40204">
                  <c:v>0.227406</c:v>
                </c:pt>
                <c:pt idx="40205">
                  <c:v>0.22648199999999999</c:v>
                </c:pt>
                <c:pt idx="40206">
                  <c:v>0.22625000000000001</c:v>
                </c:pt>
                <c:pt idx="40207">
                  <c:v>0.22896900000000001</c:v>
                </c:pt>
                <c:pt idx="40208">
                  <c:v>0.22969100000000001</c:v>
                </c:pt>
                <c:pt idx="40209">
                  <c:v>0.230541</c:v>
                </c:pt>
                <c:pt idx="40210">
                  <c:v>0.225853</c:v>
                </c:pt>
                <c:pt idx="40211">
                  <c:v>0.233038</c:v>
                </c:pt>
                <c:pt idx="40212">
                  <c:v>0.22789699999999999</c:v>
                </c:pt>
                <c:pt idx="40213">
                  <c:v>0.22340199999999999</c:v>
                </c:pt>
                <c:pt idx="40214">
                  <c:v>0.23866100000000001</c:v>
                </c:pt>
                <c:pt idx="40215">
                  <c:v>0.239013</c:v>
                </c:pt>
                <c:pt idx="40216">
                  <c:v>0.233547</c:v>
                </c:pt>
                <c:pt idx="40217">
                  <c:v>0.22392000000000001</c:v>
                </c:pt>
                <c:pt idx="40218">
                  <c:v>0.23214099999999999</c:v>
                </c:pt>
                <c:pt idx="40219">
                  <c:v>0.225825</c:v>
                </c:pt>
                <c:pt idx="40220">
                  <c:v>0.22786000000000001</c:v>
                </c:pt>
                <c:pt idx="40221">
                  <c:v>0.234315</c:v>
                </c:pt>
                <c:pt idx="40222">
                  <c:v>0.22694400000000001</c:v>
                </c:pt>
                <c:pt idx="40223">
                  <c:v>0.23233599999999999</c:v>
                </c:pt>
                <c:pt idx="40224">
                  <c:v>0.23483200000000001</c:v>
                </c:pt>
                <c:pt idx="40225">
                  <c:v>0.2281</c:v>
                </c:pt>
                <c:pt idx="40226">
                  <c:v>0.23289000000000001</c:v>
                </c:pt>
                <c:pt idx="40227">
                  <c:v>0.23639499999999999</c:v>
                </c:pt>
                <c:pt idx="40228">
                  <c:v>0.23389799999999999</c:v>
                </c:pt>
                <c:pt idx="40229">
                  <c:v>0.23888300000000001</c:v>
                </c:pt>
                <c:pt idx="40230">
                  <c:v>0.24076</c:v>
                </c:pt>
                <c:pt idx="40231">
                  <c:v>0.24704000000000001</c:v>
                </c:pt>
                <c:pt idx="40232">
                  <c:v>0.24810299999999999</c:v>
                </c:pt>
                <c:pt idx="40233">
                  <c:v>0.24061199999999999</c:v>
                </c:pt>
                <c:pt idx="40234">
                  <c:v>0.23608999999999999</c:v>
                </c:pt>
                <c:pt idx="40235">
                  <c:v>0.23244699999999999</c:v>
                </c:pt>
                <c:pt idx="40236">
                  <c:v>0.23706099999999999</c:v>
                </c:pt>
                <c:pt idx="40237">
                  <c:v>0.23683000000000001</c:v>
                </c:pt>
                <c:pt idx="40238">
                  <c:v>0.23827300000000001</c:v>
                </c:pt>
                <c:pt idx="40239">
                  <c:v>0.23508200000000001</c:v>
                </c:pt>
                <c:pt idx="40240">
                  <c:v>0.23846700000000001</c:v>
                </c:pt>
                <c:pt idx="40241">
                  <c:v>0.23330699999999999</c:v>
                </c:pt>
                <c:pt idx="40242">
                  <c:v>0.23866999999999999</c:v>
                </c:pt>
                <c:pt idx="40243">
                  <c:v>0.23993700000000001</c:v>
                </c:pt>
                <c:pt idx="40244">
                  <c:v>0.22944100000000001</c:v>
                </c:pt>
                <c:pt idx="40245">
                  <c:v>0.242286</c:v>
                </c:pt>
                <c:pt idx="40246">
                  <c:v>0.235406</c:v>
                </c:pt>
                <c:pt idx="40247">
                  <c:v>0.237459</c:v>
                </c:pt>
                <c:pt idx="40248">
                  <c:v>0.242564</c:v>
                </c:pt>
                <c:pt idx="40249">
                  <c:v>0.231013</c:v>
                </c:pt>
                <c:pt idx="40250">
                  <c:v>0.24656800000000001</c:v>
                </c:pt>
                <c:pt idx="40251">
                  <c:v>0.23660800000000001</c:v>
                </c:pt>
                <c:pt idx="40252">
                  <c:v>0.239013</c:v>
                </c:pt>
                <c:pt idx="40253">
                  <c:v>0.25052600000000003</c:v>
                </c:pt>
                <c:pt idx="40254">
                  <c:v>0.232576</c:v>
                </c:pt>
                <c:pt idx="40255">
                  <c:v>0.240344</c:v>
                </c:pt>
                <c:pt idx="40256">
                  <c:v>0.23761599999999999</c:v>
                </c:pt>
                <c:pt idx="40257">
                  <c:v>0.25218099999999999</c:v>
                </c:pt>
                <c:pt idx="40258">
                  <c:v>0.25248700000000002</c:v>
                </c:pt>
                <c:pt idx="40259">
                  <c:v>0.24682699999999999</c:v>
                </c:pt>
                <c:pt idx="40260">
                  <c:v>0.24448700000000001</c:v>
                </c:pt>
                <c:pt idx="40261">
                  <c:v>0.23530400000000001</c:v>
                </c:pt>
                <c:pt idx="40262">
                  <c:v>0.25650899999999999</c:v>
                </c:pt>
                <c:pt idx="40263">
                  <c:v>0.24302599999999999</c:v>
                </c:pt>
                <c:pt idx="40264">
                  <c:v>0.247419</c:v>
                </c:pt>
                <c:pt idx="40265">
                  <c:v>0.246975</c:v>
                </c:pt>
                <c:pt idx="40266">
                  <c:v>0.246642</c:v>
                </c:pt>
                <c:pt idx="40267">
                  <c:v>0.24000199999999999</c:v>
                </c:pt>
                <c:pt idx="40268">
                  <c:v>0.237098</c:v>
                </c:pt>
                <c:pt idx="40269">
                  <c:v>0.25259799999999999</c:v>
                </c:pt>
                <c:pt idx="40270">
                  <c:v>0.25463200000000002</c:v>
                </c:pt>
                <c:pt idx="40271">
                  <c:v>0.238763</c:v>
                </c:pt>
                <c:pt idx="40272">
                  <c:v>0.247946</c:v>
                </c:pt>
                <c:pt idx="40273">
                  <c:v>0.25359599999999999</c:v>
                </c:pt>
                <c:pt idx="40274">
                  <c:v>0.24449599999999999</c:v>
                </c:pt>
                <c:pt idx="40275">
                  <c:v>0.25797100000000001</c:v>
                </c:pt>
                <c:pt idx="40276">
                  <c:v>0.24637400000000001</c:v>
                </c:pt>
                <c:pt idx="40277">
                  <c:v>0.25538100000000002</c:v>
                </c:pt>
                <c:pt idx="40278">
                  <c:v>0.242092</c:v>
                </c:pt>
                <c:pt idx="40279">
                  <c:v>0.24874099999999999</c:v>
                </c:pt>
                <c:pt idx="40280">
                  <c:v>0.25294899999999998</c:v>
                </c:pt>
                <c:pt idx="40281">
                  <c:v>0.252857</c:v>
                </c:pt>
                <c:pt idx="40282">
                  <c:v>0.24842700000000001</c:v>
                </c:pt>
                <c:pt idx="40283">
                  <c:v>0.25403999999999999</c:v>
                </c:pt>
                <c:pt idx="40284">
                  <c:v>0.25181199999999998</c:v>
                </c:pt>
                <c:pt idx="40285">
                  <c:v>0.25630599999999998</c:v>
                </c:pt>
                <c:pt idx="40286">
                  <c:v>0.24692900000000001</c:v>
                </c:pt>
                <c:pt idx="40287">
                  <c:v>0.24914800000000001</c:v>
                </c:pt>
                <c:pt idx="40288">
                  <c:v>0.249694</c:v>
                </c:pt>
                <c:pt idx="40289">
                  <c:v>0.25490000000000002</c:v>
                </c:pt>
                <c:pt idx="40290">
                  <c:v>0.25589899999999999</c:v>
                </c:pt>
                <c:pt idx="40291">
                  <c:v>0.24183299999999999</c:v>
                </c:pt>
                <c:pt idx="40292">
                  <c:v>0.248751</c:v>
                </c:pt>
                <c:pt idx="40293">
                  <c:v>0.251442</c:v>
                </c:pt>
                <c:pt idx="40294">
                  <c:v>0.25791500000000001</c:v>
                </c:pt>
                <c:pt idx="40295">
                  <c:v>0.25926500000000002</c:v>
                </c:pt>
                <c:pt idx="40296">
                  <c:v>0.242758</c:v>
                </c:pt>
                <c:pt idx="40297">
                  <c:v>0.261513</c:v>
                </c:pt>
                <c:pt idx="40298">
                  <c:v>0.25495600000000002</c:v>
                </c:pt>
                <c:pt idx="40299">
                  <c:v>0.25222800000000001</c:v>
                </c:pt>
                <c:pt idx="40300">
                  <c:v>0.249944</c:v>
                </c:pt>
                <c:pt idx="40301">
                  <c:v>0.26348199999999999</c:v>
                </c:pt>
                <c:pt idx="40302">
                  <c:v>0.25944099999999998</c:v>
                </c:pt>
                <c:pt idx="40303">
                  <c:v>0.25533499999999998</c:v>
                </c:pt>
                <c:pt idx="40304">
                  <c:v>0.26600699999999999</c:v>
                </c:pt>
                <c:pt idx="40305">
                  <c:v>0.24667900000000001</c:v>
                </c:pt>
                <c:pt idx="40306">
                  <c:v>0.25362400000000002</c:v>
                </c:pt>
                <c:pt idx="40307">
                  <c:v>0.25802599999999998</c:v>
                </c:pt>
                <c:pt idx="40308">
                  <c:v>0.251525</c:v>
                </c:pt>
                <c:pt idx="40309">
                  <c:v>0.25714799999999999</c:v>
                </c:pt>
                <c:pt idx="40310">
                  <c:v>0.26087399999999999</c:v>
                </c:pt>
                <c:pt idx="40311">
                  <c:v>0.26035700000000001</c:v>
                </c:pt>
                <c:pt idx="40312">
                  <c:v>0.26209500000000002</c:v>
                </c:pt>
                <c:pt idx="40313">
                  <c:v>0.24648500000000001</c:v>
                </c:pt>
                <c:pt idx="40314">
                  <c:v>0.26622899999999999</c:v>
                </c:pt>
                <c:pt idx="40315">
                  <c:v>0.27116699999999999</c:v>
                </c:pt>
                <c:pt idx="40316">
                  <c:v>0.25036900000000001</c:v>
                </c:pt>
                <c:pt idx="40317">
                  <c:v>0.25625100000000001</c:v>
                </c:pt>
                <c:pt idx="40318">
                  <c:v>0.25550099999999998</c:v>
                </c:pt>
                <c:pt idx="40319">
                  <c:v>0.25396600000000003</c:v>
                </c:pt>
                <c:pt idx="40320">
                  <c:v>0.25491900000000001</c:v>
                </c:pt>
                <c:pt idx="40321">
                  <c:v>0.256241</c:v>
                </c:pt>
                <c:pt idx="40322">
                  <c:v>0.26910499999999998</c:v>
                </c:pt>
                <c:pt idx="40323">
                  <c:v>0.268291</c:v>
                </c:pt>
                <c:pt idx="40324">
                  <c:v>0.26121699999999998</c:v>
                </c:pt>
                <c:pt idx="40325">
                  <c:v>0.25858999999999999</c:v>
                </c:pt>
                <c:pt idx="40326">
                  <c:v>0.26167000000000001</c:v>
                </c:pt>
                <c:pt idx="40327">
                  <c:v>0.26469399999999998</c:v>
                </c:pt>
                <c:pt idx="40328">
                  <c:v>0.26053199999999999</c:v>
                </c:pt>
                <c:pt idx="40329">
                  <c:v>0.27036300000000002</c:v>
                </c:pt>
                <c:pt idx="40330">
                  <c:v>0.25857200000000002</c:v>
                </c:pt>
                <c:pt idx="40331">
                  <c:v>0.26271499999999998</c:v>
                </c:pt>
                <c:pt idx="40332">
                  <c:v>0.26036599999999999</c:v>
                </c:pt>
                <c:pt idx="40333">
                  <c:v>0.26563700000000001</c:v>
                </c:pt>
                <c:pt idx="40334">
                  <c:v>0.26395400000000002</c:v>
                </c:pt>
                <c:pt idx="40335">
                  <c:v>0.26336199999999999</c:v>
                </c:pt>
                <c:pt idx="40336">
                  <c:v>0.25883099999999998</c:v>
                </c:pt>
                <c:pt idx="40337">
                  <c:v>0.26567400000000002</c:v>
                </c:pt>
                <c:pt idx="40338">
                  <c:v>0.27495900000000001</c:v>
                </c:pt>
                <c:pt idx="40339">
                  <c:v>0.26474900000000001</c:v>
                </c:pt>
                <c:pt idx="40340">
                  <c:v>0.26491599999999998</c:v>
                </c:pt>
                <c:pt idx="40341">
                  <c:v>0.26513799999999998</c:v>
                </c:pt>
                <c:pt idx="40342">
                  <c:v>0.26527600000000001</c:v>
                </c:pt>
                <c:pt idx="40343">
                  <c:v>0.25957999999999998</c:v>
                </c:pt>
                <c:pt idx="40344">
                  <c:v>0.25694400000000001</c:v>
                </c:pt>
                <c:pt idx="40345">
                  <c:v>0.26089299999999999</c:v>
                </c:pt>
                <c:pt idx="40346">
                  <c:v>0.259876</c:v>
                </c:pt>
                <c:pt idx="40347">
                  <c:v>0.26450000000000001</c:v>
                </c:pt>
                <c:pt idx="40348">
                  <c:v>0.26809699999999997</c:v>
                </c:pt>
                <c:pt idx="40349">
                  <c:v>0.26552599999999998</c:v>
                </c:pt>
                <c:pt idx="40350">
                  <c:v>0.27211099999999999</c:v>
                </c:pt>
                <c:pt idx="40351">
                  <c:v>0.263936</c:v>
                </c:pt>
                <c:pt idx="40352">
                  <c:v>0.27186100000000002</c:v>
                </c:pt>
                <c:pt idx="40353">
                  <c:v>0.26194699999999999</c:v>
                </c:pt>
                <c:pt idx="40354">
                  <c:v>0.26818999999999998</c:v>
                </c:pt>
                <c:pt idx="40355">
                  <c:v>0.26090200000000002</c:v>
                </c:pt>
                <c:pt idx="40356">
                  <c:v>0.26602599999999998</c:v>
                </c:pt>
                <c:pt idx="40357">
                  <c:v>0.26579399999999997</c:v>
                </c:pt>
                <c:pt idx="40358">
                  <c:v>0.26809699999999997</c:v>
                </c:pt>
                <c:pt idx="40359">
                  <c:v>0.26918799999999998</c:v>
                </c:pt>
                <c:pt idx="40360">
                  <c:v>0.27547700000000003</c:v>
                </c:pt>
                <c:pt idx="40361">
                  <c:v>0.26412099999999999</c:v>
                </c:pt>
                <c:pt idx="40362">
                  <c:v>0.26155</c:v>
                </c:pt>
                <c:pt idx="40363">
                  <c:v>0.27038099999999998</c:v>
                </c:pt>
                <c:pt idx="40364">
                  <c:v>0.27765000000000001</c:v>
                </c:pt>
                <c:pt idx="40365">
                  <c:v>0.261355</c:v>
                </c:pt>
                <c:pt idx="40366">
                  <c:v>0.26817099999999999</c:v>
                </c:pt>
                <c:pt idx="40367">
                  <c:v>0.27653100000000003</c:v>
                </c:pt>
                <c:pt idx="40368">
                  <c:v>0.26635799999999998</c:v>
                </c:pt>
                <c:pt idx="40369">
                  <c:v>0.26957700000000001</c:v>
                </c:pt>
                <c:pt idx="40370">
                  <c:v>0.27208300000000002</c:v>
                </c:pt>
                <c:pt idx="40371">
                  <c:v>0.27096399999999998</c:v>
                </c:pt>
                <c:pt idx="40372">
                  <c:v>0.27951799999999999</c:v>
                </c:pt>
                <c:pt idx="40373">
                  <c:v>0.27107500000000001</c:v>
                </c:pt>
                <c:pt idx="40374">
                  <c:v>0.27430199999999999</c:v>
                </c:pt>
                <c:pt idx="40375">
                  <c:v>0.267847</c:v>
                </c:pt>
                <c:pt idx="40376">
                  <c:v>0.26623799999999997</c:v>
                </c:pt>
                <c:pt idx="40377">
                  <c:v>0.27249000000000001</c:v>
                </c:pt>
                <c:pt idx="40378">
                  <c:v>0.27074199999999998</c:v>
                </c:pt>
                <c:pt idx="40379">
                  <c:v>0.27967500000000001</c:v>
                </c:pt>
                <c:pt idx="40380">
                  <c:v>0.274534</c:v>
                </c:pt>
                <c:pt idx="40381">
                  <c:v>0.27795500000000001</c:v>
                </c:pt>
                <c:pt idx="40382">
                  <c:v>0.27813100000000002</c:v>
                </c:pt>
                <c:pt idx="40383">
                  <c:v>0.27657700000000002</c:v>
                </c:pt>
                <c:pt idx="40384">
                  <c:v>0.26846700000000001</c:v>
                </c:pt>
                <c:pt idx="40385">
                  <c:v>0.27968500000000002</c:v>
                </c:pt>
                <c:pt idx="40386">
                  <c:v>0.26960400000000001</c:v>
                </c:pt>
                <c:pt idx="40387">
                  <c:v>0.27203699999999997</c:v>
                </c:pt>
                <c:pt idx="40388">
                  <c:v>0.27337800000000001</c:v>
                </c:pt>
                <c:pt idx="40389">
                  <c:v>0.27486699999999997</c:v>
                </c:pt>
                <c:pt idx="40390">
                  <c:v>0.28233900000000001</c:v>
                </c:pt>
                <c:pt idx="40391">
                  <c:v>0.28333799999999998</c:v>
                </c:pt>
                <c:pt idx="40392">
                  <c:v>0.28157100000000002</c:v>
                </c:pt>
                <c:pt idx="40393">
                  <c:v>0.27354400000000001</c:v>
                </c:pt>
                <c:pt idx="40394">
                  <c:v>0.27211099999999999</c:v>
                </c:pt>
                <c:pt idx="40395">
                  <c:v>0.27793699999999999</c:v>
                </c:pt>
                <c:pt idx="40396">
                  <c:v>0.28269899999999998</c:v>
                </c:pt>
                <c:pt idx="40397">
                  <c:v>0.27459800000000001</c:v>
                </c:pt>
                <c:pt idx="40398">
                  <c:v>0.27698400000000001</c:v>
                </c:pt>
                <c:pt idx="40399">
                  <c:v>0.27792800000000001</c:v>
                </c:pt>
                <c:pt idx="40400">
                  <c:v>0.27295199999999997</c:v>
                </c:pt>
                <c:pt idx="40401">
                  <c:v>0.276781</c:v>
                </c:pt>
                <c:pt idx="40402">
                  <c:v>0.27816800000000003</c:v>
                </c:pt>
                <c:pt idx="40403">
                  <c:v>0.27391399999999999</c:v>
                </c:pt>
                <c:pt idx="40404">
                  <c:v>0.27806599999999998</c:v>
                </c:pt>
                <c:pt idx="40405">
                  <c:v>0.28633399999999998</c:v>
                </c:pt>
                <c:pt idx="40406">
                  <c:v>0.27380300000000002</c:v>
                </c:pt>
                <c:pt idx="40407">
                  <c:v>0.27629999999999999</c:v>
                </c:pt>
                <c:pt idx="40408">
                  <c:v>0.28076699999999999</c:v>
                </c:pt>
                <c:pt idx="40409">
                  <c:v>0.27763199999999999</c:v>
                </c:pt>
                <c:pt idx="40410">
                  <c:v>0.28257900000000002</c:v>
                </c:pt>
                <c:pt idx="40411">
                  <c:v>0.28053499999999998</c:v>
                </c:pt>
                <c:pt idx="40412">
                  <c:v>0.278584</c:v>
                </c:pt>
                <c:pt idx="40413">
                  <c:v>0.27828799999999998</c:v>
                </c:pt>
                <c:pt idx="40414">
                  <c:v>0.28708299999999998</c:v>
                </c:pt>
                <c:pt idx="40415">
                  <c:v>0.287296</c:v>
                </c:pt>
                <c:pt idx="40416">
                  <c:v>0.28210800000000003</c:v>
                </c:pt>
                <c:pt idx="40417">
                  <c:v>0.27509800000000001</c:v>
                </c:pt>
                <c:pt idx="40418">
                  <c:v>0.278945</c:v>
                </c:pt>
                <c:pt idx="40419">
                  <c:v>0.27810299999999999</c:v>
                </c:pt>
                <c:pt idx="40420">
                  <c:v>0.27729900000000002</c:v>
                </c:pt>
                <c:pt idx="40421">
                  <c:v>0.27432099999999998</c:v>
                </c:pt>
                <c:pt idx="40422">
                  <c:v>0.28170099999999998</c:v>
                </c:pt>
                <c:pt idx="40423">
                  <c:v>0.28323599999999999</c:v>
                </c:pt>
                <c:pt idx="40424">
                  <c:v>0.27716000000000002</c:v>
                </c:pt>
                <c:pt idx="40425">
                  <c:v>0.29154999999999998</c:v>
                </c:pt>
                <c:pt idx="40426">
                  <c:v>0.27445999999999998</c:v>
                </c:pt>
                <c:pt idx="40427">
                  <c:v>0.27563399999999999</c:v>
                </c:pt>
                <c:pt idx="40428">
                  <c:v>0.27380300000000002</c:v>
                </c:pt>
                <c:pt idx="40429">
                  <c:v>0.289802</c:v>
                </c:pt>
                <c:pt idx="40430">
                  <c:v>0.2838</c:v>
                </c:pt>
                <c:pt idx="40431">
                  <c:v>0.29043999999999998</c:v>
                </c:pt>
                <c:pt idx="40432">
                  <c:v>0.287499</c:v>
                </c:pt>
                <c:pt idx="40433">
                  <c:v>0.28136800000000001</c:v>
                </c:pt>
                <c:pt idx="40434">
                  <c:v>0.29108699999999998</c:v>
                </c:pt>
                <c:pt idx="40435">
                  <c:v>0.28440100000000001</c:v>
                </c:pt>
                <c:pt idx="40436">
                  <c:v>0.290773</c:v>
                </c:pt>
                <c:pt idx="40437">
                  <c:v>0.28309699999999999</c:v>
                </c:pt>
                <c:pt idx="40438">
                  <c:v>0.28404000000000001</c:v>
                </c:pt>
                <c:pt idx="40439">
                  <c:v>0.28267199999999998</c:v>
                </c:pt>
                <c:pt idx="40440">
                  <c:v>0.28197800000000001</c:v>
                </c:pt>
                <c:pt idx="40441">
                  <c:v>0.28045199999999998</c:v>
                </c:pt>
                <c:pt idx="40442">
                  <c:v>0.28771200000000002</c:v>
                </c:pt>
                <c:pt idx="40443">
                  <c:v>0.28633399999999998</c:v>
                </c:pt>
                <c:pt idx="40444">
                  <c:v>0.28375400000000001</c:v>
                </c:pt>
                <c:pt idx="40445">
                  <c:v>0.29977100000000001</c:v>
                </c:pt>
                <c:pt idx="40446">
                  <c:v>0.295045</c:v>
                </c:pt>
                <c:pt idx="40447">
                  <c:v>0.29089300000000001</c:v>
                </c:pt>
                <c:pt idx="40448">
                  <c:v>0.288775</c:v>
                </c:pt>
                <c:pt idx="40449">
                  <c:v>0.284383</c:v>
                </c:pt>
                <c:pt idx="40450">
                  <c:v>0.28536299999999998</c:v>
                </c:pt>
                <c:pt idx="40451">
                  <c:v>0.29646</c:v>
                </c:pt>
                <c:pt idx="40452">
                  <c:v>0.28846100000000002</c:v>
                </c:pt>
                <c:pt idx="40453">
                  <c:v>0.29163299999999998</c:v>
                </c:pt>
                <c:pt idx="40454">
                  <c:v>0.29700599999999999</c:v>
                </c:pt>
                <c:pt idx="40455">
                  <c:v>0.28644500000000001</c:v>
                </c:pt>
                <c:pt idx="40456">
                  <c:v>0.28718500000000002</c:v>
                </c:pt>
                <c:pt idx="40457">
                  <c:v>0.29045799999999999</c:v>
                </c:pt>
                <c:pt idx="40458">
                  <c:v>0.29140199999999999</c:v>
                </c:pt>
                <c:pt idx="40459">
                  <c:v>0.28734199999999999</c:v>
                </c:pt>
                <c:pt idx="40460">
                  <c:v>0.29050500000000001</c:v>
                </c:pt>
                <c:pt idx="40461">
                  <c:v>0.283883</c:v>
                </c:pt>
                <c:pt idx="40462">
                  <c:v>0.28841499999999998</c:v>
                </c:pt>
                <c:pt idx="40463">
                  <c:v>0.27900999999999998</c:v>
                </c:pt>
                <c:pt idx="40464">
                  <c:v>0.28546500000000002</c:v>
                </c:pt>
                <c:pt idx="40465">
                  <c:v>0.283134</c:v>
                </c:pt>
                <c:pt idx="40466">
                  <c:v>0.29029199999999999</c:v>
                </c:pt>
                <c:pt idx="40467">
                  <c:v>0.28836800000000001</c:v>
                </c:pt>
                <c:pt idx="40468">
                  <c:v>0.28023999999999999</c:v>
                </c:pt>
                <c:pt idx="40469">
                  <c:v>0.29337200000000002</c:v>
                </c:pt>
                <c:pt idx="40470">
                  <c:v>0.29715399999999997</c:v>
                </c:pt>
                <c:pt idx="40471">
                  <c:v>0.28340199999999999</c:v>
                </c:pt>
                <c:pt idx="40472">
                  <c:v>0.28285700000000003</c:v>
                </c:pt>
                <c:pt idx="40473">
                  <c:v>0.29647899999999999</c:v>
                </c:pt>
                <c:pt idx="40474">
                  <c:v>0.28405900000000001</c:v>
                </c:pt>
                <c:pt idx="40475">
                  <c:v>0.27443200000000001</c:v>
                </c:pt>
                <c:pt idx="40476">
                  <c:v>0.297209</c:v>
                </c:pt>
                <c:pt idx="40477">
                  <c:v>0.29547099999999998</c:v>
                </c:pt>
                <c:pt idx="40478">
                  <c:v>0.29356599999999999</c:v>
                </c:pt>
                <c:pt idx="40479">
                  <c:v>0.30175000000000002</c:v>
                </c:pt>
                <c:pt idx="40480">
                  <c:v>0.292188</c:v>
                </c:pt>
                <c:pt idx="40481">
                  <c:v>0.28818300000000002</c:v>
                </c:pt>
                <c:pt idx="40482">
                  <c:v>0.28386499999999998</c:v>
                </c:pt>
                <c:pt idx="40483">
                  <c:v>0.28486400000000001</c:v>
                </c:pt>
                <c:pt idx="40484">
                  <c:v>0.29093000000000002</c:v>
                </c:pt>
                <c:pt idx="40485">
                  <c:v>0.300095</c:v>
                </c:pt>
                <c:pt idx="40486">
                  <c:v>0.29475899999999999</c:v>
                </c:pt>
                <c:pt idx="40487">
                  <c:v>0.292632</c:v>
                </c:pt>
                <c:pt idx="40488">
                  <c:v>0.28662100000000001</c:v>
                </c:pt>
                <c:pt idx="40489">
                  <c:v>0.289941</c:v>
                </c:pt>
                <c:pt idx="40490">
                  <c:v>0.28811900000000001</c:v>
                </c:pt>
                <c:pt idx="40491">
                  <c:v>0.29125400000000001</c:v>
                </c:pt>
                <c:pt idx="40492">
                  <c:v>0.29536000000000001</c:v>
                </c:pt>
                <c:pt idx="40493">
                  <c:v>0.28672199999999998</c:v>
                </c:pt>
                <c:pt idx="40494">
                  <c:v>0.29262199999999999</c:v>
                </c:pt>
                <c:pt idx="40495">
                  <c:v>0.28970000000000001</c:v>
                </c:pt>
                <c:pt idx="40496">
                  <c:v>0.294574</c:v>
                </c:pt>
                <c:pt idx="40497">
                  <c:v>0.28886800000000001</c:v>
                </c:pt>
                <c:pt idx="40498">
                  <c:v>0.29239100000000001</c:v>
                </c:pt>
                <c:pt idx="40499">
                  <c:v>0.29357499999999997</c:v>
                </c:pt>
                <c:pt idx="40500">
                  <c:v>0.29250199999999998</c:v>
                </c:pt>
                <c:pt idx="40501">
                  <c:v>0.29208600000000001</c:v>
                </c:pt>
                <c:pt idx="40502">
                  <c:v>0.29602600000000001</c:v>
                </c:pt>
                <c:pt idx="40503">
                  <c:v>0.29022700000000001</c:v>
                </c:pt>
                <c:pt idx="40504">
                  <c:v>0.29242800000000002</c:v>
                </c:pt>
                <c:pt idx="40505">
                  <c:v>0.29039399999999999</c:v>
                </c:pt>
                <c:pt idx="40506">
                  <c:v>0.29585899999999998</c:v>
                </c:pt>
                <c:pt idx="40507">
                  <c:v>0.29431499999999999</c:v>
                </c:pt>
                <c:pt idx="40508">
                  <c:v>0.28416999999999998</c:v>
                </c:pt>
                <c:pt idx="40509">
                  <c:v>0.29353800000000002</c:v>
                </c:pt>
                <c:pt idx="40510">
                  <c:v>0.28567700000000001</c:v>
                </c:pt>
                <c:pt idx="40511">
                  <c:v>0.29036600000000001</c:v>
                </c:pt>
                <c:pt idx="40512">
                  <c:v>0.29081000000000001</c:v>
                </c:pt>
                <c:pt idx="40513">
                  <c:v>0.29834699999999997</c:v>
                </c:pt>
                <c:pt idx="40514">
                  <c:v>0.29865199999999997</c:v>
                </c:pt>
                <c:pt idx="40515">
                  <c:v>0.290126</c:v>
                </c:pt>
                <c:pt idx="40516">
                  <c:v>0.29790299999999997</c:v>
                </c:pt>
                <c:pt idx="40517">
                  <c:v>0.28440100000000001</c:v>
                </c:pt>
                <c:pt idx="40518">
                  <c:v>0.30007600000000001</c:v>
                </c:pt>
                <c:pt idx="40519">
                  <c:v>0.29093000000000002</c:v>
                </c:pt>
                <c:pt idx="40520">
                  <c:v>0.30281400000000003</c:v>
                </c:pt>
                <c:pt idx="40521">
                  <c:v>0.29178999999999999</c:v>
                </c:pt>
                <c:pt idx="40522">
                  <c:v>0.29331600000000002</c:v>
                </c:pt>
                <c:pt idx="40523">
                  <c:v>0.29178100000000001</c:v>
                </c:pt>
                <c:pt idx="40524">
                  <c:v>0.30142600000000003</c:v>
                </c:pt>
                <c:pt idx="40525">
                  <c:v>0.29000500000000001</c:v>
                </c:pt>
                <c:pt idx="40526">
                  <c:v>0.30446000000000001</c:v>
                </c:pt>
                <c:pt idx="40527">
                  <c:v>0.29333500000000001</c:v>
                </c:pt>
                <c:pt idx="40528">
                  <c:v>0.29814299999999999</c:v>
                </c:pt>
                <c:pt idx="40529">
                  <c:v>0.29438900000000001</c:v>
                </c:pt>
                <c:pt idx="40530">
                  <c:v>0.29865199999999997</c:v>
                </c:pt>
                <c:pt idx="40531">
                  <c:v>0.30727100000000002</c:v>
                </c:pt>
                <c:pt idx="40532">
                  <c:v>0.29366700000000001</c:v>
                </c:pt>
                <c:pt idx="40533">
                  <c:v>0.301232</c:v>
                </c:pt>
                <c:pt idx="40534">
                  <c:v>0.30423800000000001</c:v>
                </c:pt>
                <c:pt idx="40535">
                  <c:v>0.30446899999999999</c:v>
                </c:pt>
                <c:pt idx="40536">
                  <c:v>0.29493399999999997</c:v>
                </c:pt>
                <c:pt idx="40537">
                  <c:v>0.30368299999999998</c:v>
                </c:pt>
                <c:pt idx="40538">
                  <c:v>0.30761300000000003</c:v>
                </c:pt>
                <c:pt idx="40539">
                  <c:v>0.29610900000000001</c:v>
                </c:pt>
                <c:pt idx="40540">
                  <c:v>0.29449999999999998</c:v>
                </c:pt>
                <c:pt idx="40541">
                  <c:v>0.29560999999999998</c:v>
                </c:pt>
                <c:pt idx="40542">
                  <c:v>0.30482999999999999</c:v>
                </c:pt>
                <c:pt idx="40543">
                  <c:v>0.30753900000000001</c:v>
                </c:pt>
                <c:pt idx="40544">
                  <c:v>0.29352899999999998</c:v>
                </c:pt>
                <c:pt idx="40545">
                  <c:v>0.29555399999999998</c:v>
                </c:pt>
                <c:pt idx="40546">
                  <c:v>0.29585</c:v>
                </c:pt>
                <c:pt idx="40547">
                  <c:v>0.29931799999999997</c:v>
                </c:pt>
                <c:pt idx="40548">
                  <c:v>0.30052899999999999</c:v>
                </c:pt>
                <c:pt idx="40549">
                  <c:v>0.30976799999999999</c:v>
                </c:pt>
                <c:pt idx="40550">
                  <c:v>0.29653400000000002</c:v>
                </c:pt>
                <c:pt idx="40551">
                  <c:v>0.29500799999999999</c:v>
                </c:pt>
                <c:pt idx="40552">
                  <c:v>0.29539700000000002</c:v>
                </c:pt>
                <c:pt idx="40553">
                  <c:v>0.29970599999999997</c:v>
                </c:pt>
                <c:pt idx="40554">
                  <c:v>0.30573600000000001</c:v>
                </c:pt>
                <c:pt idx="40555">
                  <c:v>0.29720000000000002</c:v>
                </c:pt>
                <c:pt idx="40556">
                  <c:v>0.30316500000000002</c:v>
                </c:pt>
                <c:pt idx="40557">
                  <c:v>0.30416399999999999</c:v>
                </c:pt>
                <c:pt idx="40558">
                  <c:v>0.29297400000000001</c:v>
                </c:pt>
                <c:pt idx="40559">
                  <c:v>0.28928399999999999</c:v>
                </c:pt>
                <c:pt idx="40560">
                  <c:v>0.30649399999999999</c:v>
                </c:pt>
                <c:pt idx="40561">
                  <c:v>0.29975299999999999</c:v>
                </c:pt>
                <c:pt idx="40562">
                  <c:v>0.303618</c:v>
                </c:pt>
                <c:pt idx="40563">
                  <c:v>0.30612400000000001</c:v>
                </c:pt>
                <c:pt idx="40564">
                  <c:v>0.29731999999999997</c:v>
                </c:pt>
                <c:pt idx="40565">
                  <c:v>0.29838399999999998</c:v>
                </c:pt>
                <c:pt idx="40566">
                  <c:v>0.30455199999999999</c:v>
                </c:pt>
                <c:pt idx="40567">
                  <c:v>0.30127799999999999</c:v>
                </c:pt>
                <c:pt idx="40568">
                  <c:v>0.301371</c:v>
                </c:pt>
                <c:pt idx="40569">
                  <c:v>0.30063099999999998</c:v>
                </c:pt>
                <c:pt idx="40570">
                  <c:v>0.30872300000000003</c:v>
                </c:pt>
                <c:pt idx="40571">
                  <c:v>0.30820500000000001</c:v>
                </c:pt>
                <c:pt idx="40572">
                  <c:v>0.29966900000000002</c:v>
                </c:pt>
                <c:pt idx="40573">
                  <c:v>0.30344199999999999</c:v>
                </c:pt>
                <c:pt idx="40574">
                  <c:v>0.307336</c:v>
                </c:pt>
                <c:pt idx="40575">
                  <c:v>0.29871700000000001</c:v>
                </c:pt>
                <c:pt idx="40576">
                  <c:v>0.30692000000000003</c:v>
                </c:pt>
                <c:pt idx="40577">
                  <c:v>0.30038100000000001</c:v>
                </c:pt>
                <c:pt idx="40578">
                  <c:v>0.307502</c:v>
                </c:pt>
                <c:pt idx="40579">
                  <c:v>0.30432100000000001</c:v>
                </c:pt>
                <c:pt idx="40580">
                  <c:v>0.30079800000000001</c:v>
                </c:pt>
                <c:pt idx="40581">
                  <c:v>0.30792799999999998</c:v>
                </c:pt>
                <c:pt idx="40582">
                  <c:v>0.30806600000000001</c:v>
                </c:pt>
                <c:pt idx="40583">
                  <c:v>0.306448</c:v>
                </c:pt>
                <c:pt idx="40584">
                  <c:v>0.30274000000000001</c:v>
                </c:pt>
                <c:pt idx="40585">
                  <c:v>0.30235099999999998</c:v>
                </c:pt>
                <c:pt idx="40586">
                  <c:v>0.30016900000000002</c:v>
                </c:pt>
                <c:pt idx="40587">
                  <c:v>0.30637399999999998</c:v>
                </c:pt>
                <c:pt idx="40588">
                  <c:v>0.30441400000000002</c:v>
                </c:pt>
                <c:pt idx="40589">
                  <c:v>0.30114000000000002</c:v>
                </c:pt>
                <c:pt idx="40590">
                  <c:v>0.29955799999999999</c:v>
                </c:pt>
                <c:pt idx="40591">
                  <c:v>0.30878800000000001</c:v>
                </c:pt>
                <c:pt idx="40592">
                  <c:v>0.29723699999999997</c:v>
                </c:pt>
                <c:pt idx="40593">
                  <c:v>0.306504</c:v>
                </c:pt>
                <c:pt idx="40594">
                  <c:v>0.308307</c:v>
                </c:pt>
                <c:pt idx="40595">
                  <c:v>0.292854</c:v>
                </c:pt>
                <c:pt idx="40596">
                  <c:v>0.31390200000000001</c:v>
                </c:pt>
                <c:pt idx="40597">
                  <c:v>0.32019999999999998</c:v>
                </c:pt>
                <c:pt idx="40598">
                  <c:v>0.29633999999999999</c:v>
                </c:pt>
                <c:pt idx="40599">
                  <c:v>0.30384</c:v>
                </c:pt>
                <c:pt idx="40600">
                  <c:v>0.30656800000000001</c:v>
                </c:pt>
                <c:pt idx="40601">
                  <c:v>0.30286000000000002</c:v>
                </c:pt>
                <c:pt idx="40602">
                  <c:v>0.30778</c:v>
                </c:pt>
                <c:pt idx="40603">
                  <c:v>0.30577300000000002</c:v>
                </c:pt>
                <c:pt idx="40604">
                  <c:v>0.30176900000000001</c:v>
                </c:pt>
                <c:pt idx="40605">
                  <c:v>0.30466300000000002</c:v>
                </c:pt>
                <c:pt idx="40606">
                  <c:v>0.31059100000000001</c:v>
                </c:pt>
                <c:pt idx="40607">
                  <c:v>0.30916700000000003</c:v>
                </c:pt>
                <c:pt idx="40608">
                  <c:v>0.31247799999999998</c:v>
                </c:pt>
                <c:pt idx="40609">
                  <c:v>0.30574499999999999</c:v>
                </c:pt>
                <c:pt idx="40610">
                  <c:v>0.30619800000000003</c:v>
                </c:pt>
                <c:pt idx="40611">
                  <c:v>0.30293399999999998</c:v>
                </c:pt>
                <c:pt idx="40612">
                  <c:v>0.31145099999999998</c:v>
                </c:pt>
                <c:pt idx="40613">
                  <c:v>0.30385899999999999</c:v>
                </c:pt>
                <c:pt idx="40614">
                  <c:v>0.305838</c:v>
                </c:pt>
                <c:pt idx="40615">
                  <c:v>0.31411499999999998</c:v>
                </c:pt>
                <c:pt idx="40616">
                  <c:v>0.30735400000000002</c:v>
                </c:pt>
                <c:pt idx="40617">
                  <c:v>0.311664</c:v>
                </c:pt>
                <c:pt idx="40618">
                  <c:v>0.30761300000000003</c:v>
                </c:pt>
                <c:pt idx="40619">
                  <c:v>0.30756699999999998</c:v>
                </c:pt>
                <c:pt idx="40620">
                  <c:v>0.31348599999999999</c:v>
                </c:pt>
                <c:pt idx="40621">
                  <c:v>0.302786</c:v>
                </c:pt>
                <c:pt idx="40622">
                  <c:v>0.28951500000000002</c:v>
                </c:pt>
                <c:pt idx="40623">
                  <c:v>0.30889</c:v>
                </c:pt>
                <c:pt idx="40624">
                  <c:v>0.30740099999999998</c:v>
                </c:pt>
                <c:pt idx="40625">
                  <c:v>0.312274</c:v>
                </c:pt>
                <c:pt idx="40626">
                  <c:v>0.29772700000000002</c:v>
                </c:pt>
                <c:pt idx="40627">
                  <c:v>0.31030400000000002</c:v>
                </c:pt>
                <c:pt idx="40628">
                  <c:v>0.30069600000000002</c:v>
                </c:pt>
                <c:pt idx="40629">
                  <c:v>0.31070199999999998</c:v>
                </c:pt>
                <c:pt idx="40630">
                  <c:v>0.30523699999999998</c:v>
                </c:pt>
                <c:pt idx="40631">
                  <c:v>0.30349799999999999</c:v>
                </c:pt>
                <c:pt idx="40632">
                  <c:v>0.316353</c:v>
                </c:pt>
                <c:pt idx="40633">
                  <c:v>0.31393900000000002</c:v>
                </c:pt>
                <c:pt idx="40634">
                  <c:v>0.310554</c:v>
                </c:pt>
                <c:pt idx="40635">
                  <c:v>0.31079499999999999</c:v>
                </c:pt>
                <c:pt idx="40636">
                  <c:v>0.29984499999999997</c:v>
                </c:pt>
                <c:pt idx="40637">
                  <c:v>0.30187000000000003</c:v>
                </c:pt>
                <c:pt idx="40638">
                  <c:v>0.30437700000000001</c:v>
                </c:pt>
                <c:pt idx="40639">
                  <c:v>0.30235099999999998</c:v>
                </c:pt>
                <c:pt idx="40640">
                  <c:v>0.30870500000000001</c:v>
                </c:pt>
                <c:pt idx="40641">
                  <c:v>0.31288500000000002</c:v>
                </c:pt>
                <c:pt idx="40642">
                  <c:v>0.299956</c:v>
                </c:pt>
                <c:pt idx="40643">
                  <c:v>0.306004</c:v>
                </c:pt>
                <c:pt idx="40644">
                  <c:v>0.30524600000000002</c:v>
                </c:pt>
                <c:pt idx="40645">
                  <c:v>0.31656499999999999</c:v>
                </c:pt>
                <c:pt idx="40646">
                  <c:v>0.31139600000000001</c:v>
                </c:pt>
                <c:pt idx="40647">
                  <c:v>0.31122899999999998</c:v>
                </c:pt>
                <c:pt idx="40648">
                  <c:v>0.31009199999999998</c:v>
                </c:pt>
                <c:pt idx="40649">
                  <c:v>0.31376300000000001</c:v>
                </c:pt>
                <c:pt idx="40650">
                  <c:v>0.30734499999999998</c:v>
                </c:pt>
                <c:pt idx="40651">
                  <c:v>0.30402499999999999</c:v>
                </c:pt>
                <c:pt idx="40652">
                  <c:v>0.30795499999999998</c:v>
                </c:pt>
                <c:pt idx="40653">
                  <c:v>0.31420700000000001</c:v>
                </c:pt>
                <c:pt idx="40654">
                  <c:v>0.31453100000000001</c:v>
                </c:pt>
                <c:pt idx="40655">
                  <c:v>0.321189</c:v>
                </c:pt>
                <c:pt idx="40656">
                  <c:v>0.314697</c:v>
                </c:pt>
                <c:pt idx="40657">
                  <c:v>0.31187700000000002</c:v>
                </c:pt>
                <c:pt idx="40658">
                  <c:v>0.30909300000000001</c:v>
                </c:pt>
                <c:pt idx="40659">
                  <c:v>0.305782</c:v>
                </c:pt>
                <c:pt idx="40660">
                  <c:v>0.31343900000000002</c:v>
                </c:pt>
                <c:pt idx="40661">
                  <c:v>0.31422600000000001</c:v>
                </c:pt>
                <c:pt idx="40662">
                  <c:v>0.31401299999999999</c:v>
                </c:pt>
                <c:pt idx="40663">
                  <c:v>0.303147</c:v>
                </c:pt>
                <c:pt idx="40664">
                  <c:v>0.31297700000000001</c:v>
                </c:pt>
                <c:pt idx="40665">
                  <c:v>0.306836</c:v>
                </c:pt>
                <c:pt idx="40666">
                  <c:v>0.31034099999999998</c:v>
                </c:pt>
                <c:pt idx="40667">
                  <c:v>0.305394</c:v>
                </c:pt>
                <c:pt idx="40668">
                  <c:v>0.30604999999999999</c:v>
                </c:pt>
                <c:pt idx="40669">
                  <c:v>0.31064700000000001</c:v>
                </c:pt>
                <c:pt idx="40670">
                  <c:v>0.317915</c:v>
                </c:pt>
                <c:pt idx="40671">
                  <c:v>0.31145099999999998</c:v>
                </c:pt>
                <c:pt idx="40672">
                  <c:v>0.31632500000000002</c:v>
                </c:pt>
                <c:pt idx="40673">
                  <c:v>0.30984200000000001</c:v>
                </c:pt>
                <c:pt idx="40674">
                  <c:v>0.30912099999999998</c:v>
                </c:pt>
                <c:pt idx="40675">
                  <c:v>0.32024599999999998</c:v>
                </c:pt>
                <c:pt idx="40676">
                  <c:v>0.314558</c:v>
                </c:pt>
                <c:pt idx="40677">
                  <c:v>0.30557000000000001</c:v>
                </c:pt>
                <c:pt idx="40678">
                  <c:v>0.32144800000000001</c:v>
                </c:pt>
                <c:pt idx="40679">
                  <c:v>0.31132199999999999</c:v>
                </c:pt>
                <c:pt idx="40680">
                  <c:v>0.32090200000000002</c:v>
                </c:pt>
                <c:pt idx="40681">
                  <c:v>0.315021</c:v>
                </c:pt>
                <c:pt idx="40682">
                  <c:v>0.30637399999999998</c:v>
                </c:pt>
                <c:pt idx="40683">
                  <c:v>0.312357</c:v>
                </c:pt>
                <c:pt idx="40684">
                  <c:v>0.31859999999999999</c:v>
                </c:pt>
                <c:pt idx="40685">
                  <c:v>0.31266300000000002</c:v>
                </c:pt>
                <c:pt idx="40686">
                  <c:v>0.30446000000000001</c:v>
                </c:pt>
                <c:pt idx="40687">
                  <c:v>0.30857499999999999</c:v>
                </c:pt>
                <c:pt idx="40688">
                  <c:v>0.30477399999999999</c:v>
                </c:pt>
                <c:pt idx="40689">
                  <c:v>0.310388</c:v>
                </c:pt>
                <c:pt idx="40690">
                  <c:v>0.31290299999999999</c:v>
                </c:pt>
                <c:pt idx="40691">
                  <c:v>0.31739800000000001</c:v>
                </c:pt>
                <c:pt idx="40692">
                  <c:v>0.31868299999999999</c:v>
                </c:pt>
                <c:pt idx="40693">
                  <c:v>0.310415</c:v>
                </c:pt>
                <c:pt idx="40694">
                  <c:v>0.31800800000000001</c:v>
                </c:pt>
                <c:pt idx="40695">
                  <c:v>0.31935799999999998</c:v>
                </c:pt>
                <c:pt idx="40696">
                  <c:v>0.31881199999999998</c:v>
                </c:pt>
                <c:pt idx="40697">
                  <c:v>0.31753599999999998</c:v>
                </c:pt>
                <c:pt idx="40698">
                  <c:v>0.32109700000000002</c:v>
                </c:pt>
                <c:pt idx="40699">
                  <c:v>0.32076399999999999</c:v>
                </c:pt>
                <c:pt idx="40700">
                  <c:v>0.314882</c:v>
                </c:pt>
                <c:pt idx="40701">
                  <c:v>0.31629699999999999</c:v>
                </c:pt>
                <c:pt idx="40702">
                  <c:v>0.31349500000000002</c:v>
                </c:pt>
                <c:pt idx="40703">
                  <c:v>0.30298000000000003</c:v>
                </c:pt>
                <c:pt idx="40704">
                  <c:v>0.311081</c:v>
                </c:pt>
                <c:pt idx="40705">
                  <c:v>0.30603200000000003</c:v>
                </c:pt>
                <c:pt idx="40706">
                  <c:v>0.30724299999999999</c:v>
                </c:pt>
                <c:pt idx="40707">
                  <c:v>0.30599500000000002</c:v>
                </c:pt>
                <c:pt idx="40708">
                  <c:v>0.31057299999999999</c:v>
                </c:pt>
                <c:pt idx="40709">
                  <c:v>0.307697</c:v>
                </c:pt>
                <c:pt idx="40710">
                  <c:v>0.319774</c:v>
                </c:pt>
                <c:pt idx="40711">
                  <c:v>0.31402200000000002</c:v>
                </c:pt>
                <c:pt idx="40712">
                  <c:v>0.317832</c:v>
                </c:pt>
                <c:pt idx="40713">
                  <c:v>0.316029</c:v>
                </c:pt>
                <c:pt idx="40714">
                  <c:v>0.31217200000000001</c:v>
                </c:pt>
                <c:pt idx="40715">
                  <c:v>0.31076700000000002</c:v>
                </c:pt>
                <c:pt idx="40716">
                  <c:v>0.31032300000000002</c:v>
                </c:pt>
                <c:pt idx="40717">
                  <c:v>0.31942300000000001</c:v>
                </c:pt>
                <c:pt idx="40718">
                  <c:v>0.32001499999999999</c:v>
                </c:pt>
                <c:pt idx="40719">
                  <c:v>0.30934299999999998</c:v>
                </c:pt>
                <c:pt idx="40720">
                  <c:v>0.31507600000000002</c:v>
                </c:pt>
                <c:pt idx="40721">
                  <c:v>0.313809</c:v>
                </c:pt>
                <c:pt idx="40722">
                  <c:v>0.31122899999999998</c:v>
                </c:pt>
                <c:pt idx="40723">
                  <c:v>0.319552</c:v>
                </c:pt>
                <c:pt idx="40724">
                  <c:v>0.31869199999999998</c:v>
                </c:pt>
                <c:pt idx="40725">
                  <c:v>0.30912099999999998</c:v>
                </c:pt>
                <c:pt idx="40726">
                  <c:v>0.31183</c:v>
                </c:pt>
                <c:pt idx="40727">
                  <c:v>0.31378200000000001</c:v>
                </c:pt>
                <c:pt idx="40728">
                  <c:v>0.30672500000000003</c:v>
                </c:pt>
                <c:pt idx="40729">
                  <c:v>0.312635</c:v>
                </c:pt>
                <c:pt idx="40730">
                  <c:v>0.31570500000000001</c:v>
                </c:pt>
                <c:pt idx="40731">
                  <c:v>0.32077299999999997</c:v>
                </c:pt>
                <c:pt idx="40732">
                  <c:v>0.31264399999999998</c:v>
                </c:pt>
                <c:pt idx="40733">
                  <c:v>0.31801699999999999</c:v>
                </c:pt>
                <c:pt idx="40734">
                  <c:v>0.32067099999999998</c:v>
                </c:pt>
                <c:pt idx="40735">
                  <c:v>0.315529</c:v>
                </c:pt>
                <c:pt idx="40736">
                  <c:v>0.323131</c:v>
                </c:pt>
                <c:pt idx="40737">
                  <c:v>0.308307</c:v>
                </c:pt>
                <c:pt idx="40738">
                  <c:v>0.31784099999999998</c:v>
                </c:pt>
                <c:pt idx="40739">
                  <c:v>0.30416399999999999</c:v>
                </c:pt>
                <c:pt idx="40740">
                  <c:v>0.30929600000000002</c:v>
                </c:pt>
                <c:pt idx="40741">
                  <c:v>0.31176599999999999</c:v>
                </c:pt>
                <c:pt idx="40742">
                  <c:v>0.31776700000000002</c:v>
                </c:pt>
                <c:pt idx="40743">
                  <c:v>0.31136799999999998</c:v>
                </c:pt>
                <c:pt idx="40744">
                  <c:v>0.31104399999999999</c:v>
                </c:pt>
                <c:pt idx="40745">
                  <c:v>0.32075500000000001</c:v>
                </c:pt>
                <c:pt idx="40746">
                  <c:v>0.31737900000000002</c:v>
                </c:pt>
                <c:pt idx="40747">
                  <c:v>0.31973699999999999</c:v>
                </c:pt>
                <c:pt idx="40748">
                  <c:v>0.30505199999999999</c:v>
                </c:pt>
                <c:pt idx="40749">
                  <c:v>0.30991600000000002</c:v>
                </c:pt>
                <c:pt idx="40750">
                  <c:v>0.31224600000000002</c:v>
                </c:pt>
                <c:pt idx="40751">
                  <c:v>0.31989400000000001</c:v>
                </c:pt>
                <c:pt idx="40752">
                  <c:v>0.31095200000000001</c:v>
                </c:pt>
                <c:pt idx="40753">
                  <c:v>0.31054500000000002</c:v>
                </c:pt>
                <c:pt idx="40754">
                  <c:v>0.321772</c:v>
                </c:pt>
                <c:pt idx="40755">
                  <c:v>0.31786900000000001</c:v>
                </c:pt>
                <c:pt idx="40756">
                  <c:v>0.312191</c:v>
                </c:pt>
                <c:pt idx="40757">
                  <c:v>0.31431799999999999</c:v>
                </c:pt>
                <c:pt idx="40758">
                  <c:v>0.30696600000000002</c:v>
                </c:pt>
                <c:pt idx="40759">
                  <c:v>0.31828499999999998</c:v>
                </c:pt>
                <c:pt idx="40760">
                  <c:v>0.31071100000000001</c:v>
                </c:pt>
                <c:pt idx="40761">
                  <c:v>0.314392</c:v>
                </c:pt>
                <c:pt idx="40762">
                  <c:v>0.33487600000000001</c:v>
                </c:pt>
                <c:pt idx="40763">
                  <c:v>0.310415</c:v>
                </c:pt>
                <c:pt idx="40764">
                  <c:v>0.31986700000000001</c:v>
                </c:pt>
                <c:pt idx="40765">
                  <c:v>0.31036000000000002</c:v>
                </c:pt>
                <c:pt idx="40766">
                  <c:v>0.32119799999999998</c:v>
                </c:pt>
                <c:pt idx="40767">
                  <c:v>0.31534499999999999</c:v>
                </c:pt>
                <c:pt idx="40768">
                  <c:v>0.32326100000000002</c:v>
                </c:pt>
                <c:pt idx="40769">
                  <c:v>0.312496</c:v>
                </c:pt>
                <c:pt idx="40770">
                  <c:v>0.32785700000000001</c:v>
                </c:pt>
                <c:pt idx="40771">
                  <c:v>0.31164500000000001</c:v>
                </c:pt>
                <c:pt idx="40772">
                  <c:v>0.31226500000000001</c:v>
                </c:pt>
                <c:pt idx="40773">
                  <c:v>0.319996</c:v>
                </c:pt>
                <c:pt idx="40774">
                  <c:v>0.31865500000000002</c:v>
                </c:pt>
                <c:pt idx="40775">
                  <c:v>0.31349500000000002</c:v>
                </c:pt>
                <c:pt idx="40776">
                  <c:v>0.31011</c:v>
                </c:pt>
                <c:pt idx="40777">
                  <c:v>0.31644499999999998</c:v>
                </c:pt>
                <c:pt idx="40778">
                  <c:v>0.32559100000000002</c:v>
                </c:pt>
                <c:pt idx="40779">
                  <c:v>0.30783500000000003</c:v>
                </c:pt>
                <c:pt idx="40780">
                  <c:v>0.31014700000000001</c:v>
                </c:pt>
                <c:pt idx="40781">
                  <c:v>0.328874</c:v>
                </c:pt>
                <c:pt idx="40782">
                  <c:v>0.31948799999999999</c:v>
                </c:pt>
                <c:pt idx="40783">
                  <c:v>0.315668</c:v>
                </c:pt>
                <c:pt idx="40784">
                  <c:v>0.30827900000000003</c:v>
                </c:pt>
                <c:pt idx="40785">
                  <c:v>0.32505499999999998</c:v>
                </c:pt>
                <c:pt idx="40786">
                  <c:v>0.32558199999999998</c:v>
                </c:pt>
                <c:pt idx="40787">
                  <c:v>0.31809999999999999</c:v>
                </c:pt>
                <c:pt idx="40788">
                  <c:v>0.32375100000000001</c:v>
                </c:pt>
                <c:pt idx="40789">
                  <c:v>0.314558</c:v>
                </c:pt>
                <c:pt idx="40790">
                  <c:v>0.31411499999999998</c:v>
                </c:pt>
                <c:pt idx="40791">
                  <c:v>0.33545900000000001</c:v>
                </c:pt>
                <c:pt idx="40792">
                  <c:v>0.31120100000000001</c:v>
                </c:pt>
                <c:pt idx="40793">
                  <c:v>0.31729600000000002</c:v>
                </c:pt>
                <c:pt idx="40794">
                  <c:v>0.31832199999999999</c:v>
                </c:pt>
                <c:pt idx="40795">
                  <c:v>0.30815900000000002</c:v>
                </c:pt>
                <c:pt idx="40796">
                  <c:v>0.31661099999999998</c:v>
                </c:pt>
                <c:pt idx="40797">
                  <c:v>0.32363999999999998</c:v>
                </c:pt>
                <c:pt idx="40798">
                  <c:v>0.32060699999999998</c:v>
                </c:pt>
                <c:pt idx="40799">
                  <c:v>0.31909900000000002</c:v>
                </c:pt>
                <c:pt idx="40800">
                  <c:v>0.30469099999999999</c:v>
                </c:pt>
                <c:pt idx="40801">
                  <c:v>0.32024599999999998</c:v>
                </c:pt>
                <c:pt idx="40802">
                  <c:v>0.31560300000000002</c:v>
                </c:pt>
                <c:pt idx="40803">
                  <c:v>0.31789699999999999</c:v>
                </c:pt>
                <c:pt idx="40804">
                  <c:v>0.31571399999999999</c:v>
                </c:pt>
                <c:pt idx="40805">
                  <c:v>0.31450299999999998</c:v>
                </c:pt>
                <c:pt idx="40806">
                  <c:v>0.320052</c:v>
                </c:pt>
                <c:pt idx="40807">
                  <c:v>0.32361200000000001</c:v>
                </c:pt>
                <c:pt idx="40808">
                  <c:v>0.31929299999999999</c:v>
                </c:pt>
                <c:pt idx="40809">
                  <c:v>0.31859100000000001</c:v>
                </c:pt>
                <c:pt idx="40810">
                  <c:v>0.31162699999999999</c:v>
                </c:pt>
                <c:pt idx="40811">
                  <c:v>0.31709199999999998</c:v>
                </c:pt>
                <c:pt idx="40812">
                  <c:v>0.31247799999999998</c:v>
                </c:pt>
                <c:pt idx="40813">
                  <c:v>0.311886</c:v>
                </c:pt>
                <c:pt idx="40814">
                  <c:v>0.31281999999999999</c:v>
                </c:pt>
                <c:pt idx="40815">
                  <c:v>0.30703999999999998</c:v>
                </c:pt>
                <c:pt idx="40816">
                  <c:v>0.31887700000000002</c:v>
                </c:pt>
                <c:pt idx="40817">
                  <c:v>0.319081</c:v>
                </c:pt>
                <c:pt idx="40818">
                  <c:v>0.32448100000000002</c:v>
                </c:pt>
                <c:pt idx="40819">
                  <c:v>0.31629699999999999</c:v>
                </c:pt>
                <c:pt idx="40820">
                  <c:v>0.32198500000000002</c:v>
                </c:pt>
                <c:pt idx="40821">
                  <c:v>0.319552</c:v>
                </c:pt>
                <c:pt idx="40822">
                  <c:v>0.31542799999999999</c:v>
                </c:pt>
                <c:pt idx="40823">
                  <c:v>0.31485400000000002</c:v>
                </c:pt>
                <c:pt idx="40824">
                  <c:v>0.32326100000000002</c:v>
                </c:pt>
                <c:pt idx="40825">
                  <c:v>0.31362400000000001</c:v>
                </c:pt>
                <c:pt idx="40826">
                  <c:v>0.315419</c:v>
                </c:pt>
                <c:pt idx="40827">
                  <c:v>0.31022100000000002</c:v>
                </c:pt>
                <c:pt idx="40828">
                  <c:v>0.327903</c:v>
                </c:pt>
                <c:pt idx="40829">
                  <c:v>0.31593599999999999</c:v>
                </c:pt>
                <c:pt idx="40830">
                  <c:v>0.31490099999999999</c:v>
                </c:pt>
                <c:pt idx="40831">
                  <c:v>0.33125100000000002</c:v>
                </c:pt>
                <c:pt idx="40832">
                  <c:v>0.313726</c:v>
                </c:pt>
                <c:pt idx="40833">
                  <c:v>0.31884899999999999</c:v>
                </c:pt>
                <c:pt idx="40834">
                  <c:v>0.31796200000000002</c:v>
                </c:pt>
                <c:pt idx="40835">
                  <c:v>0.31392999999999999</c:v>
                </c:pt>
                <c:pt idx="40836">
                  <c:v>0.32123499999999999</c:v>
                </c:pt>
                <c:pt idx="40837">
                  <c:v>0.31892300000000001</c:v>
                </c:pt>
                <c:pt idx="40838">
                  <c:v>0.32091199999999998</c:v>
                </c:pt>
                <c:pt idx="40839">
                  <c:v>0.31216300000000002</c:v>
                </c:pt>
                <c:pt idx="40840">
                  <c:v>0.32413900000000001</c:v>
                </c:pt>
                <c:pt idx="40841">
                  <c:v>0.31828499999999998</c:v>
                </c:pt>
                <c:pt idx="40842">
                  <c:v>0.31718499999999999</c:v>
                </c:pt>
                <c:pt idx="40843">
                  <c:v>0.309666</c:v>
                </c:pt>
                <c:pt idx="40844">
                  <c:v>0.32609100000000002</c:v>
                </c:pt>
                <c:pt idx="40845">
                  <c:v>0.32389899999999999</c:v>
                </c:pt>
                <c:pt idx="40846">
                  <c:v>0.31904399999999999</c:v>
                </c:pt>
                <c:pt idx="40847">
                  <c:v>0.31384600000000001</c:v>
                </c:pt>
                <c:pt idx="40848">
                  <c:v>0.31589899999999999</c:v>
                </c:pt>
                <c:pt idx="40849">
                  <c:v>0.30841800000000003</c:v>
                </c:pt>
                <c:pt idx="40850">
                  <c:v>0.31561299999999998</c:v>
                </c:pt>
                <c:pt idx="40851">
                  <c:v>0.31531700000000001</c:v>
                </c:pt>
                <c:pt idx="40852">
                  <c:v>0.32106899999999999</c:v>
                </c:pt>
                <c:pt idx="40853">
                  <c:v>0.32062499999999999</c:v>
                </c:pt>
                <c:pt idx="40854">
                  <c:v>0.311608</c:v>
                </c:pt>
                <c:pt idx="40855">
                  <c:v>0.31509500000000001</c:v>
                </c:pt>
                <c:pt idx="40856">
                  <c:v>0.31663000000000002</c:v>
                </c:pt>
                <c:pt idx="40857">
                  <c:v>0.32361200000000001</c:v>
                </c:pt>
                <c:pt idx="40858">
                  <c:v>0.31088700000000002</c:v>
                </c:pt>
                <c:pt idx="40859">
                  <c:v>0.31480799999999998</c:v>
                </c:pt>
                <c:pt idx="40860">
                  <c:v>0.311386</c:v>
                </c:pt>
                <c:pt idx="40861">
                  <c:v>0.31958900000000001</c:v>
                </c:pt>
                <c:pt idx="40862">
                  <c:v>0.32394499999999998</c:v>
                </c:pt>
                <c:pt idx="40863">
                  <c:v>0.32057000000000002</c:v>
                </c:pt>
                <c:pt idx="40864">
                  <c:v>0.332814</c:v>
                </c:pt>
                <c:pt idx="40865">
                  <c:v>0.317444</c:v>
                </c:pt>
                <c:pt idx="40866">
                  <c:v>0.32182699999999997</c:v>
                </c:pt>
                <c:pt idx="40867">
                  <c:v>0.32830999999999999</c:v>
                </c:pt>
                <c:pt idx="40868">
                  <c:v>0.315382</c:v>
                </c:pt>
                <c:pt idx="40869">
                  <c:v>0.30809399999999998</c:v>
                </c:pt>
                <c:pt idx="40870">
                  <c:v>0.32481399999999999</c:v>
                </c:pt>
                <c:pt idx="40871">
                  <c:v>0.31712899999999999</c:v>
                </c:pt>
                <c:pt idx="40872">
                  <c:v>0.32803300000000002</c:v>
                </c:pt>
                <c:pt idx="40873">
                  <c:v>0.32653399999999999</c:v>
                </c:pt>
                <c:pt idx="40874">
                  <c:v>0.32203999999999999</c:v>
                </c:pt>
                <c:pt idx="40875">
                  <c:v>0.32044</c:v>
                </c:pt>
                <c:pt idx="40876">
                  <c:v>0.31147900000000001</c:v>
                </c:pt>
                <c:pt idx="40877">
                  <c:v>0.31634299999999999</c:v>
                </c:pt>
                <c:pt idx="40878">
                  <c:v>0.32064399999999998</c:v>
                </c:pt>
                <c:pt idx="40879">
                  <c:v>0.31947799999999998</c:v>
                </c:pt>
                <c:pt idx="40880">
                  <c:v>0.31735099999999999</c:v>
                </c:pt>
                <c:pt idx="40881">
                  <c:v>0.31775799999999998</c:v>
                </c:pt>
                <c:pt idx="40882">
                  <c:v>0.32597999999999999</c:v>
                </c:pt>
                <c:pt idx="40883">
                  <c:v>0.31701800000000002</c:v>
                </c:pt>
                <c:pt idx="40884">
                  <c:v>0.30419200000000002</c:v>
                </c:pt>
                <c:pt idx="40885">
                  <c:v>0.32475900000000002</c:v>
                </c:pt>
                <c:pt idx="40886">
                  <c:v>0.32122600000000001</c:v>
                </c:pt>
                <c:pt idx="40887">
                  <c:v>0.31726799999999999</c:v>
                </c:pt>
                <c:pt idx="40888">
                  <c:v>0.31613999999999998</c:v>
                </c:pt>
                <c:pt idx="40889">
                  <c:v>0.323936</c:v>
                </c:pt>
                <c:pt idx="40890">
                  <c:v>0.31719399999999998</c:v>
                </c:pt>
                <c:pt idx="40891">
                  <c:v>0.32100400000000001</c:v>
                </c:pt>
                <c:pt idx="40892">
                  <c:v>0.32736700000000002</c:v>
                </c:pt>
                <c:pt idx="40893">
                  <c:v>0.32815299999999997</c:v>
                </c:pt>
                <c:pt idx="40894">
                  <c:v>0.32119799999999998</c:v>
                </c:pt>
                <c:pt idx="40895">
                  <c:v>0.32016299999999998</c:v>
                </c:pt>
                <c:pt idx="40896">
                  <c:v>0.32650699999999999</c:v>
                </c:pt>
                <c:pt idx="40897">
                  <c:v>0.31440099999999999</c:v>
                </c:pt>
                <c:pt idx="40898">
                  <c:v>0.31853500000000001</c:v>
                </c:pt>
                <c:pt idx="40899">
                  <c:v>0.313809</c:v>
                </c:pt>
                <c:pt idx="40900">
                  <c:v>0.31489099999999998</c:v>
                </c:pt>
                <c:pt idx="40901">
                  <c:v>0.31419799999999998</c:v>
                </c:pt>
                <c:pt idx="40902">
                  <c:v>0.31297700000000001</c:v>
                </c:pt>
                <c:pt idx="40903">
                  <c:v>0.322965</c:v>
                </c:pt>
                <c:pt idx="40904">
                  <c:v>0.33256400000000003</c:v>
                </c:pt>
                <c:pt idx="40905">
                  <c:v>0.31458599999999998</c:v>
                </c:pt>
                <c:pt idx="40906">
                  <c:v>0.31400400000000001</c:v>
                </c:pt>
                <c:pt idx="40907">
                  <c:v>0.32273400000000002</c:v>
                </c:pt>
                <c:pt idx="40908">
                  <c:v>0.315946</c:v>
                </c:pt>
                <c:pt idx="40909">
                  <c:v>0.31247799999999998</c:v>
                </c:pt>
                <c:pt idx="40910">
                  <c:v>0.33147300000000002</c:v>
                </c:pt>
                <c:pt idx="40911">
                  <c:v>0.32987300000000003</c:v>
                </c:pt>
                <c:pt idx="40912">
                  <c:v>0.32688600000000001</c:v>
                </c:pt>
                <c:pt idx="40913">
                  <c:v>0.324463</c:v>
                </c:pt>
                <c:pt idx="40914">
                  <c:v>0.32251200000000002</c:v>
                </c:pt>
                <c:pt idx="40915">
                  <c:v>0.32813399999999998</c:v>
                </c:pt>
                <c:pt idx="40916">
                  <c:v>0.32307599999999997</c:v>
                </c:pt>
                <c:pt idx="40917">
                  <c:v>0.31801699999999999</c:v>
                </c:pt>
                <c:pt idx="40918">
                  <c:v>0.31591799999999998</c:v>
                </c:pt>
                <c:pt idx="40919">
                  <c:v>0.32107799999999997</c:v>
                </c:pt>
                <c:pt idx="40920">
                  <c:v>0.32262299999999999</c:v>
                </c:pt>
                <c:pt idx="40921">
                  <c:v>0.31347599999999998</c:v>
                </c:pt>
                <c:pt idx="40922">
                  <c:v>0.31114599999999998</c:v>
                </c:pt>
                <c:pt idx="40923">
                  <c:v>0.32920700000000003</c:v>
                </c:pt>
                <c:pt idx="40924">
                  <c:v>0.31679600000000002</c:v>
                </c:pt>
                <c:pt idx="40925">
                  <c:v>0.330345</c:v>
                </c:pt>
                <c:pt idx="40926">
                  <c:v>0.32084699999999999</c:v>
                </c:pt>
                <c:pt idx="40927">
                  <c:v>0.31559399999999999</c:v>
                </c:pt>
                <c:pt idx="40928">
                  <c:v>0.32327</c:v>
                </c:pt>
                <c:pt idx="40929">
                  <c:v>0.32228000000000001</c:v>
                </c:pt>
                <c:pt idx="40930">
                  <c:v>0.32568399999999997</c:v>
                </c:pt>
                <c:pt idx="40931">
                  <c:v>0.32719999999999999</c:v>
                </c:pt>
                <c:pt idx="40932">
                  <c:v>0.314697</c:v>
                </c:pt>
                <c:pt idx="40933">
                  <c:v>0.33111200000000002</c:v>
                </c:pt>
                <c:pt idx="40934">
                  <c:v>0.3347</c:v>
                </c:pt>
                <c:pt idx="40935">
                  <c:v>0.31696299999999999</c:v>
                </c:pt>
                <c:pt idx="40936">
                  <c:v>0.31895099999999998</c:v>
                </c:pt>
                <c:pt idx="40937">
                  <c:v>0.32886500000000002</c:v>
                </c:pt>
                <c:pt idx="40938">
                  <c:v>0.317305</c:v>
                </c:pt>
                <c:pt idx="40939">
                  <c:v>0.32474999999999998</c:v>
                </c:pt>
                <c:pt idx="40940">
                  <c:v>0.31989400000000001</c:v>
                </c:pt>
                <c:pt idx="40941">
                  <c:v>0.32600699999999999</c:v>
                </c:pt>
                <c:pt idx="40942">
                  <c:v>0.33506999999999998</c:v>
                </c:pt>
                <c:pt idx="40943">
                  <c:v>0.32187399999999999</c:v>
                </c:pt>
                <c:pt idx="40944">
                  <c:v>0.312579</c:v>
                </c:pt>
                <c:pt idx="40945">
                  <c:v>0.32646999999999998</c:v>
                </c:pt>
                <c:pt idx="40946">
                  <c:v>0.311164</c:v>
                </c:pt>
                <c:pt idx="40947">
                  <c:v>0.31992199999999998</c:v>
                </c:pt>
                <c:pt idx="40948">
                  <c:v>0.31797999999999998</c:v>
                </c:pt>
                <c:pt idx="40949">
                  <c:v>0.32498100000000002</c:v>
                </c:pt>
                <c:pt idx="40950">
                  <c:v>0.32789400000000002</c:v>
                </c:pt>
                <c:pt idx="40951">
                  <c:v>0.320523</c:v>
                </c:pt>
                <c:pt idx="40952">
                  <c:v>0.32201200000000002</c:v>
                </c:pt>
                <c:pt idx="40953">
                  <c:v>0.32058799999999998</c:v>
                </c:pt>
                <c:pt idx="40954">
                  <c:v>0.30970300000000001</c:v>
                </c:pt>
                <c:pt idx="40955">
                  <c:v>0.319691</c:v>
                </c:pt>
                <c:pt idx="40956">
                  <c:v>0.32104100000000002</c:v>
                </c:pt>
                <c:pt idx="40957">
                  <c:v>0.31503900000000001</c:v>
                </c:pt>
                <c:pt idx="40958">
                  <c:v>0.31958900000000001</c:v>
                </c:pt>
                <c:pt idx="40959">
                  <c:v>0.32355699999999998</c:v>
                </c:pt>
                <c:pt idx="40960">
                  <c:v>0.31610300000000002</c:v>
                </c:pt>
                <c:pt idx="40961">
                  <c:v>0.31602000000000002</c:v>
                </c:pt>
                <c:pt idx="40962">
                  <c:v>0.31825799999999999</c:v>
                </c:pt>
                <c:pt idx="40963">
                  <c:v>0.32276100000000002</c:v>
                </c:pt>
                <c:pt idx="40964">
                  <c:v>0.314438</c:v>
                </c:pt>
                <c:pt idx="40965">
                  <c:v>0.3261</c:v>
                </c:pt>
                <c:pt idx="40966">
                  <c:v>0.32990999999999998</c:v>
                </c:pt>
                <c:pt idx="40967">
                  <c:v>0.32431500000000002</c:v>
                </c:pt>
                <c:pt idx="40968">
                  <c:v>0.317166</c:v>
                </c:pt>
                <c:pt idx="40969">
                  <c:v>0.31989400000000001</c:v>
                </c:pt>
                <c:pt idx="40970">
                  <c:v>0.33474700000000002</c:v>
                </c:pt>
                <c:pt idx="40971">
                  <c:v>0.325351</c:v>
                </c:pt>
                <c:pt idx="40972">
                  <c:v>0.32509199999999999</c:v>
                </c:pt>
                <c:pt idx="40973">
                  <c:v>0.31907099999999999</c:v>
                </c:pt>
                <c:pt idx="40974">
                  <c:v>0.32685799999999998</c:v>
                </c:pt>
                <c:pt idx="40975">
                  <c:v>0.324685</c:v>
                </c:pt>
                <c:pt idx="40976">
                  <c:v>0.318581</c:v>
                </c:pt>
                <c:pt idx="40977">
                  <c:v>0.320662</c:v>
                </c:pt>
                <c:pt idx="40978">
                  <c:v>0.32609100000000002</c:v>
                </c:pt>
                <c:pt idx="40979">
                  <c:v>0.316473</c:v>
                </c:pt>
                <c:pt idx="40980">
                  <c:v>0.31920100000000001</c:v>
                </c:pt>
                <c:pt idx="40981">
                  <c:v>0.31751800000000002</c:v>
                </c:pt>
                <c:pt idx="40982">
                  <c:v>0.32197500000000001</c:v>
                </c:pt>
                <c:pt idx="40983">
                  <c:v>0.32793099999999997</c:v>
                </c:pt>
                <c:pt idx="40984">
                  <c:v>0.32129099999999999</c:v>
                </c:pt>
                <c:pt idx="40985">
                  <c:v>0.32987300000000003</c:v>
                </c:pt>
                <c:pt idx="40986">
                  <c:v>0.31943199999999999</c:v>
                </c:pt>
                <c:pt idx="40987">
                  <c:v>0.32577600000000001</c:v>
                </c:pt>
                <c:pt idx="40988">
                  <c:v>0.31207099999999999</c:v>
                </c:pt>
                <c:pt idx="40989">
                  <c:v>0.32866099999999998</c:v>
                </c:pt>
                <c:pt idx="40990">
                  <c:v>0.31588100000000002</c:v>
                </c:pt>
                <c:pt idx="40991">
                  <c:v>0.31835000000000002</c:v>
                </c:pt>
                <c:pt idx="40992">
                  <c:v>0.31767499999999999</c:v>
                </c:pt>
                <c:pt idx="40993">
                  <c:v>0.31732399999999999</c:v>
                </c:pt>
                <c:pt idx="40994">
                  <c:v>0.31044300000000002</c:v>
                </c:pt>
                <c:pt idx="40995">
                  <c:v>0.32206800000000002</c:v>
                </c:pt>
                <c:pt idx="40996">
                  <c:v>0.32101299999999999</c:v>
                </c:pt>
                <c:pt idx="40997">
                  <c:v>0.32184600000000002</c:v>
                </c:pt>
                <c:pt idx="40998">
                  <c:v>0.313809</c:v>
                </c:pt>
                <c:pt idx="40999">
                  <c:v>0.32266899999999998</c:v>
                </c:pt>
                <c:pt idx="41000">
                  <c:v>0.313967</c:v>
                </c:pt>
                <c:pt idx="41001">
                  <c:v>0.31663000000000002</c:v>
                </c:pt>
                <c:pt idx="41002">
                  <c:v>0.32630300000000001</c:v>
                </c:pt>
                <c:pt idx="41003">
                  <c:v>0.33137100000000003</c:v>
                </c:pt>
                <c:pt idx="41004">
                  <c:v>0.32548899999999997</c:v>
                </c:pt>
                <c:pt idx="41005">
                  <c:v>0.312857</c:v>
                </c:pt>
                <c:pt idx="41006">
                  <c:v>0.32307599999999997</c:v>
                </c:pt>
                <c:pt idx="41007">
                  <c:v>0.32262299999999999</c:v>
                </c:pt>
                <c:pt idx="41008">
                  <c:v>0.32398199999999999</c:v>
                </c:pt>
                <c:pt idx="41009">
                  <c:v>0.32395400000000002</c:v>
                </c:pt>
                <c:pt idx="41010">
                  <c:v>0.32472200000000001</c:v>
                </c:pt>
                <c:pt idx="41011">
                  <c:v>0.32631300000000002</c:v>
                </c:pt>
                <c:pt idx="41012">
                  <c:v>0.33141700000000002</c:v>
                </c:pt>
                <c:pt idx="41013">
                  <c:v>0.32625700000000002</c:v>
                </c:pt>
                <c:pt idx="41014">
                  <c:v>0.32449099999999997</c:v>
                </c:pt>
                <c:pt idx="41015">
                  <c:v>0.33032600000000001</c:v>
                </c:pt>
                <c:pt idx="41016">
                  <c:v>0.32956800000000003</c:v>
                </c:pt>
                <c:pt idx="41017">
                  <c:v>0.31675900000000001</c:v>
                </c:pt>
                <c:pt idx="41018">
                  <c:v>0.31693500000000002</c:v>
                </c:pt>
                <c:pt idx="41019">
                  <c:v>0.32220599999999999</c:v>
                </c:pt>
                <c:pt idx="41020">
                  <c:v>0.32330700000000001</c:v>
                </c:pt>
                <c:pt idx="41021">
                  <c:v>0.32361200000000001</c:v>
                </c:pt>
                <c:pt idx="41022">
                  <c:v>0.33326699999999998</c:v>
                </c:pt>
                <c:pt idx="41023">
                  <c:v>0.32867099999999999</c:v>
                </c:pt>
                <c:pt idx="41024">
                  <c:v>0.31772099999999998</c:v>
                </c:pt>
                <c:pt idx="41025">
                  <c:v>0.32397300000000001</c:v>
                </c:pt>
                <c:pt idx="41026">
                  <c:v>0.31906200000000001</c:v>
                </c:pt>
                <c:pt idx="41027">
                  <c:v>0.33363700000000002</c:v>
                </c:pt>
                <c:pt idx="41028">
                  <c:v>0.31877499999999998</c:v>
                </c:pt>
                <c:pt idx="41029">
                  <c:v>0.327986</c:v>
                </c:pt>
                <c:pt idx="41030">
                  <c:v>0.32868900000000001</c:v>
                </c:pt>
                <c:pt idx="41031">
                  <c:v>0.32151299999999999</c:v>
                </c:pt>
                <c:pt idx="41032">
                  <c:v>0.31896000000000002</c:v>
                </c:pt>
                <c:pt idx="41033">
                  <c:v>0.31784099999999998</c:v>
                </c:pt>
                <c:pt idx="41034">
                  <c:v>0.32120799999999999</c:v>
                </c:pt>
                <c:pt idx="41035">
                  <c:v>0.32772699999999999</c:v>
                </c:pt>
                <c:pt idx="41036">
                  <c:v>0.325351</c:v>
                </c:pt>
                <c:pt idx="41037">
                  <c:v>0.32345499999999999</c:v>
                </c:pt>
                <c:pt idx="41038">
                  <c:v>0.32272400000000001</c:v>
                </c:pt>
                <c:pt idx="41039">
                  <c:v>0.31719399999999998</c:v>
                </c:pt>
                <c:pt idx="41040">
                  <c:v>0.32946599999999998</c:v>
                </c:pt>
                <c:pt idx="41041">
                  <c:v>0.32256699999999999</c:v>
                </c:pt>
                <c:pt idx="41042">
                  <c:v>0.32165199999999999</c:v>
                </c:pt>
                <c:pt idx="41043">
                  <c:v>0.316944</c:v>
                </c:pt>
                <c:pt idx="41044">
                  <c:v>0.319303</c:v>
                </c:pt>
                <c:pt idx="41045">
                  <c:v>0.31777699999999998</c:v>
                </c:pt>
                <c:pt idx="41046">
                  <c:v>0.32411200000000001</c:v>
                </c:pt>
                <c:pt idx="41047">
                  <c:v>0.32821800000000001</c:v>
                </c:pt>
                <c:pt idx="41048">
                  <c:v>0.32281700000000002</c:v>
                </c:pt>
                <c:pt idx="41049">
                  <c:v>0.31564999999999999</c:v>
                </c:pt>
                <c:pt idx="41050">
                  <c:v>0.31511299999999998</c:v>
                </c:pt>
                <c:pt idx="41051">
                  <c:v>0.32675599999999999</c:v>
                </c:pt>
                <c:pt idx="41052">
                  <c:v>0.325351</c:v>
                </c:pt>
                <c:pt idx="41053">
                  <c:v>0.332814</c:v>
                </c:pt>
                <c:pt idx="41054">
                  <c:v>0.31845200000000001</c:v>
                </c:pt>
                <c:pt idx="41055">
                  <c:v>0.31405</c:v>
                </c:pt>
                <c:pt idx="41056">
                  <c:v>0.31749899999999998</c:v>
                </c:pt>
                <c:pt idx="41057">
                  <c:v>0.32048599999999999</c:v>
                </c:pt>
                <c:pt idx="41058">
                  <c:v>0.32493499999999997</c:v>
                </c:pt>
                <c:pt idx="41059">
                  <c:v>0.32413900000000001</c:v>
                </c:pt>
                <c:pt idx="41060">
                  <c:v>0.33064100000000002</c:v>
                </c:pt>
                <c:pt idx="41061">
                  <c:v>0.32518399999999997</c:v>
                </c:pt>
                <c:pt idx="41062">
                  <c:v>0.31676900000000002</c:v>
                </c:pt>
                <c:pt idx="41063">
                  <c:v>0.32234499999999999</c:v>
                </c:pt>
                <c:pt idx="41064">
                  <c:v>0.32524900000000001</c:v>
                </c:pt>
                <c:pt idx="41065">
                  <c:v>0.32161499999999998</c:v>
                </c:pt>
                <c:pt idx="41066">
                  <c:v>0.32015300000000002</c:v>
                </c:pt>
                <c:pt idx="41067">
                  <c:v>0.32346399999999997</c:v>
                </c:pt>
                <c:pt idx="41068">
                  <c:v>0.316195</c:v>
                </c:pt>
                <c:pt idx="41069">
                  <c:v>0.318498</c:v>
                </c:pt>
                <c:pt idx="41070">
                  <c:v>0.32220599999999999</c:v>
                </c:pt>
                <c:pt idx="41071">
                  <c:v>0.31389299999999998</c:v>
                </c:pt>
                <c:pt idx="41072">
                  <c:v>0.31384600000000001</c:v>
                </c:pt>
                <c:pt idx="41073">
                  <c:v>0.32336199999999998</c:v>
                </c:pt>
                <c:pt idx="41074">
                  <c:v>0.32313999999999998</c:v>
                </c:pt>
                <c:pt idx="41075">
                  <c:v>0.31513200000000002</c:v>
                </c:pt>
                <c:pt idx="41076">
                  <c:v>0.32430599999999998</c:v>
                </c:pt>
                <c:pt idx="41077">
                  <c:v>0.31395699999999999</c:v>
                </c:pt>
                <c:pt idx="41078">
                  <c:v>0.32399099999999997</c:v>
                </c:pt>
                <c:pt idx="41079">
                  <c:v>0.31929299999999999</c:v>
                </c:pt>
                <c:pt idx="41080">
                  <c:v>0.323658</c:v>
                </c:pt>
                <c:pt idx="41081">
                  <c:v>0.326017</c:v>
                </c:pt>
                <c:pt idx="41082">
                  <c:v>0.32062499999999999</c:v>
                </c:pt>
                <c:pt idx="41083">
                  <c:v>0.31284800000000001</c:v>
                </c:pt>
                <c:pt idx="41084">
                  <c:v>0.32695099999999999</c:v>
                </c:pt>
                <c:pt idx="41085">
                  <c:v>0.336254</c:v>
                </c:pt>
                <c:pt idx="41086">
                  <c:v>0.32063399999999997</c:v>
                </c:pt>
                <c:pt idx="41087">
                  <c:v>0.32550800000000002</c:v>
                </c:pt>
                <c:pt idx="41088">
                  <c:v>0.32400099999999998</c:v>
                </c:pt>
                <c:pt idx="41089">
                  <c:v>0.32150400000000001</c:v>
                </c:pt>
                <c:pt idx="41090">
                  <c:v>0.32053300000000001</c:v>
                </c:pt>
                <c:pt idx="41091">
                  <c:v>0.32200299999999998</c:v>
                </c:pt>
                <c:pt idx="41092">
                  <c:v>0.32920700000000003</c:v>
                </c:pt>
                <c:pt idx="41093">
                  <c:v>0.31472499999999998</c:v>
                </c:pt>
                <c:pt idx="41094">
                  <c:v>0.32362099999999999</c:v>
                </c:pt>
                <c:pt idx="41095">
                  <c:v>0.32777400000000001</c:v>
                </c:pt>
                <c:pt idx="41096">
                  <c:v>0.32212299999999999</c:v>
                </c:pt>
                <c:pt idx="41097">
                  <c:v>0.32325100000000001</c:v>
                </c:pt>
                <c:pt idx="41098">
                  <c:v>0.32585900000000001</c:v>
                </c:pt>
                <c:pt idx="41099">
                  <c:v>0.33287899999999998</c:v>
                </c:pt>
                <c:pt idx="41100">
                  <c:v>0.32947500000000002</c:v>
                </c:pt>
                <c:pt idx="41101">
                  <c:v>0.31826700000000002</c:v>
                </c:pt>
                <c:pt idx="41102">
                  <c:v>0.32803300000000002</c:v>
                </c:pt>
                <c:pt idx="41103">
                  <c:v>0.31998700000000002</c:v>
                </c:pt>
                <c:pt idx="41104">
                  <c:v>0.32584999999999997</c:v>
                </c:pt>
                <c:pt idx="41105">
                  <c:v>0.32554499999999997</c:v>
                </c:pt>
                <c:pt idx="41106">
                  <c:v>0.33203700000000003</c:v>
                </c:pt>
                <c:pt idx="41107">
                  <c:v>0.32170700000000002</c:v>
                </c:pt>
                <c:pt idx="41108">
                  <c:v>0.31869199999999998</c:v>
                </c:pt>
                <c:pt idx="41109">
                  <c:v>0.32173499999999999</c:v>
                </c:pt>
                <c:pt idx="41110">
                  <c:v>0.31823000000000001</c:v>
                </c:pt>
                <c:pt idx="41111">
                  <c:v>0.323797</c:v>
                </c:pt>
                <c:pt idx="41112">
                  <c:v>0.323131</c:v>
                </c:pt>
                <c:pt idx="41113">
                  <c:v>0.32882800000000001</c:v>
                </c:pt>
                <c:pt idx="41114">
                  <c:v>0.319552</c:v>
                </c:pt>
                <c:pt idx="41115">
                  <c:v>0.32456499999999999</c:v>
                </c:pt>
                <c:pt idx="41116">
                  <c:v>0.32461099999999998</c:v>
                </c:pt>
                <c:pt idx="41117">
                  <c:v>0.32205800000000001</c:v>
                </c:pt>
                <c:pt idx="41118">
                  <c:v>0.329679</c:v>
                </c:pt>
                <c:pt idx="41119">
                  <c:v>0.32684000000000002</c:v>
                </c:pt>
                <c:pt idx="41120">
                  <c:v>0.32275199999999998</c:v>
                </c:pt>
                <c:pt idx="41121">
                  <c:v>0.32682099999999997</c:v>
                </c:pt>
                <c:pt idx="41122">
                  <c:v>0.32853199999999999</c:v>
                </c:pt>
                <c:pt idx="41123">
                  <c:v>0.32799600000000001</c:v>
                </c:pt>
                <c:pt idx="41124">
                  <c:v>0.32898500000000003</c:v>
                </c:pt>
                <c:pt idx="41125">
                  <c:v>0.32043100000000002</c:v>
                </c:pt>
                <c:pt idx="41126">
                  <c:v>0.30933300000000002</c:v>
                </c:pt>
                <c:pt idx="41127">
                  <c:v>0.32681199999999999</c:v>
                </c:pt>
                <c:pt idx="41128">
                  <c:v>0.32703399999999999</c:v>
                </c:pt>
                <c:pt idx="41129">
                  <c:v>0.32739499999999999</c:v>
                </c:pt>
                <c:pt idx="41130">
                  <c:v>0.31884000000000001</c:v>
                </c:pt>
                <c:pt idx="41131">
                  <c:v>0.32203999999999999</c:v>
                </c:pt>
                <c:pt idx="41132">
                  <c:v>0.32750499999999999</c:v>
                </c:pt>
                <c:pt idx="41133">
                  <c:v>0.32242799999999999</c:v>
                </c:pt>
                <c:pt idx="41134">
                  <c:v>0.33302599999999999</c:v>
                </c:pt>
                <c:pt idx="41135">
                  <c:v>0.32978000000000002</c:v>
                </c:pt>
                <c:pt idx="41136">
                  <c:v>0.33019700000000002</c:v>
                </c:pt>
                <c:pt idx="41137">
                  <c:v>0.33234200000000003</c:v>
                </c:pt>
                <c:pt idx="41138">
                  <c:v>0.32600699999999999</c:v>
                </c:pt>
                <c:pt idx="41139">
                  <c:v>0.32148500000000002</c:v>
                </c:pt>
                <c:pt idx="41140">
                  <c:v>0.31684299999999999</c:v>
                </c:pt>
                <c:pt idx="41141">
                  <c:v>0.326627</c:v>
                </c:pt>
                <c:pt idx="41142">
                  <c:v>0.32929999999999998</c:v>
                </c:pt>
                <c:pt idx="41143">
                  <c:v>0.32736700000000002</c:v>
                </c:pt>
                <c:pt idx="41144">
                  <c:v>0.33396100000000001</c:v>
                </c:pt>
                <c:pt idx="41145">
                  <c:v>0.32123499999999999</c:v>
                </c:pt>
                <c:pt idx="41146">
                  <c:v>0.31870199999999999</c:v>
                </c:pt>
                <c:pt idx="41147">
                  <c:v>0.336254</c:v>
                </c:pt>
                <c:pt idx="41148">
                  <c:v>0.318637</c:v>
                </c:pt>
                <c:pt idx="41149">
                  <c:v>0.32113399999999998</c:v>
                </c:pt>
                <c:pt idx="41150">
                  <c:v>0.33033499999999999</c:v>
                </c:pt>
                <c:pt idx="41151">
                  <c:v>0.33128800000000003</c:v>
                </c:pt>
                <c:pt idx="41152">
                  <c:v>0.33500600000000003</c:v>
                </c:pt>
                <c:pt idx="41153">
                  <c:v>0.31762000000000001</c:v>
                </c:pt>
                <c:pt idx="41154">
                  <c:v>0.32576699999999997</c:v>
                </c:pt>
                <c:pt idx="41155">
                  <c:v>0.334229</c:v>
                </c:pt>
                <c:pt idx="41156">
                  <c:v>0.32738499999999998</c:v>
                </c:pt>
                <c:pt idx="41157">
                  <c:v>0.32175300000000001</c:v>
                </c:pt>
                <c:pt idx="41158">
                  <c:v>0.32360299999999997</c:v>
                </c:pt>
                <c:pt idx="41159">
                  <c:v>0.331565</c:v>
                </c:pt>
                <c:pt idx="41160">
                  <c:v>0.32805099999999998</c:v>
                </c:pt>
                <c:pt idx="41161">
                  <c:v>0.31884000000000001</c:v>
                </c:pt>
                <c:pt idx="41162">
                  <c:v>0.319913</c:v>
                </c:pt>
                <c:pt idx="41163">
                  <c:v>0.333507</c:v>
                </c:pt>
                <c:pt idx="41164">
                  <c:v>0.33066800000000002</c:v>
                </c:pt>
                <c:pt idx="41165">
                  <c:v>0.32853199999999999</c:v>
                </c:pt>
                <c:pt idx="41166">
                  <c:v>0.31896999999999998</c:v>
                </c:pt>
                <c:pt idx="41167">
                  <c:v>0.32409300000000002</c:v>
                </c:pt>
                <c:pt idx="41168">
                  <c:v>0.32405600000000001</c:v>
                </c:pt>
                <c:pt idx="41169">
                  <c:v>0.33429300000000001</c:v>
                </c:pt>
                <c:pt idx="41170">
                  <c:v>0.32502700000000001</c:v>
                </c:pt>
                <c:pt idx="41171">
                  <c:v>0.32523099999999999</c:v>
                </c:pt>
                <c:pt idx="41172">
                  <c:v>0.32398199999999999</c:v>
                </c:pt>
                <c:pt idx="41173">
                  <c:v>0.327071</c:v>
                </c:pt>
                <c:pt idx="41174">
                  <c:v>0.32714500000000002</c:v>
                </c:pt>
                <c:pt idx="41175">
                  <c:v>0.33002100000000001</c:v>
                </c:pt>
                <c:pt idx="41176">
                  <c:v>0.33210200000000001</c:v>
                </c:pt>
                <c:pt idx="41177">
                  <c:v>0.32764399999999999</c:v>
                </c:pt>
                <c:pt idx="41178">
                  <c:v>0.32631300000000002</c:v>
                </c:pt>
                <c:pt idx="41179">
                  <c:v>0.327903</c:v>
                </c:pt>
                <c:pt idx="41180">
                  <c:v>0.330067</c:v>
                </c:pt>
                <c:pt idx="41181">
                  <c:v>0.32152199999999997</c:v>
                </c:pt>
                <c:pt idx="41182">
                  <c:v>0.32144800000000001</c:v>
                </c:pt>
                <c:pt idx="41183">
                  <c:v>0.32542500000000002</c:v>
                </c:pt>
                <c:pt idx="41184">
                  <c:v>0.32951200000000003</c:v>
                </c:pt>
                <c:pt idx="41185">
                  <c:v>0.33013199999999998</c:v>
                </c:pt>
                <c:pt idx="41186">
                  <c:v>0.32046799999999998</c:v>
                </c:pt>
                <c:pt idx="41187">
                  <c:v>0.33334999999999998</c:v>
                </c:pt>
                <c:pt idx="41188">
                  <c:v>0.31753599999999998</c:v>
                </c:pt>
                <c:pt idx="41189">
                  <c:v>0.32764399999999999</c:v>
                </c:pt>
                <c:pt idx="41190">
                  <c:v>0.32244699999999998</c:v>
                </c:pt>
                <c:pt idx="41191">
                  <c:v>0.32120799999999999</c:v>
                </c:pt>
                <c:pt idx="41192">
                  <c:v>0.33420100000000003</c:v>
                </c:pt>
                <c:pt idx="41193">
                  <c:v>0.32471299999999997</c:v>
                </c:pt>
                <c:pt idx="41194">
                  <c:v>0.32583200000000001</c:v>
                </c:pt>
                <c:pt idx="41195">
                  <c:v>0.32451799999999997</c:v>
                </c:pt>
                <c:pt idx="41196">
                  <c:v>0.33426600000000001</c:v>
                </c:pt>
                <c:pt idx="41197">
                  <c:v>0.32431500000000002</c:v>
                </c:pt>
                <c:pt idx="41198">
                  <c:v>0.31972800000000001</c:v>
                </c:pt>
                <c:pt idx="41199">
                  <c:v>0.33286900000000003</c:v>
                </c:pt>
                <c:pt idx="41200">
                  <c:v>0.32658999999999999</c:v>
                </c:pt>
                <c:pt idx="41201">
                  <c:v>0.323409</c:v>
                </c:pt>
                <c:pt idx="41202">
                  <c:v>0.32348300000000002</c:v>
                </c:pt>
                <c:pt idx="41203">
                  <c:v>0.32506400000000002</c:v>
                </c:pt>
                <c:pt idx="41204">
                  <c:v>0.33138000000000001</c:v>
                </c:pt>
                <c:pt idx="41205">
                  <c:v>0.32044899999999998</c:v>
                </c:pt>
                <c:pt idx="41206">
                  <c:v>0.32085599999999997</c:v>
                </c:pt>
                <c:pt idx="41207">
                  <c:v>0.32536900000000002</c:v>
                </c:pt>
                <c:pt idx="41208">
                  <c:v>0.32634999999999997</c:v>
                </c:pt>
                <c:pt idx="41209">
                  <c:v>0.32444400000000001</c:v>
                </c:pt>
                <c:pt idx="41210">
                  <c:v>0.31579800000000002</c:v>
                </c:pt>
                <c:pt idx="41211">
                  <c:v>0.32719999999999999</c:v>
                </c:pt>
                <c:pt idx="41212">
                  <c:v>0.32248399999999999</c:v>
                </c:pt>
                <c:pt idx="41213">
                  <c:v>0.33040000000000003</c:v>
                </c:pt>
                <c:pt idx="41214">
                  <c:v>0.329457</c:v>
                </c:pt>
                <c:pt idx="41215">
                  <c:v>0.32478699999999999</c:v>
                </c:pt>
                <c:pt idx="41216">
                  <c:v>0.32203100000000001</c:v>
                </c:pt>
                <c:pt idx="41217">
                  <c:v>0.327598</c:v>
                </c:pt>
                <c:pt idx="41218">
                  <c:v>0.32844000000000001</c:v>
                </c:pt>
                <c:pt idx="41219">
                  <c:v>0.32305699999999998</c:v>
                </c:pt>
                <c:pt idx="41220">
                  <c:v>0.31821100000000002</c:v>
                </c:pt>
                <c:pt idx="41221">
                  <c:v>0.32467600000000002</c:v>
                </c:pt>
                <c:pt idx="41222">
                  <c:v>0.33800200000000002</c:v>
                </c:pt>
                <c:pt idx="41223">
                  <c:v>0.32633099999999998</c:v>
                </c:pt>
                <c:pt idx="41224">
                  <c:v>0.32658999999999999</c:v>
                </c:pt>
                <c:pt idx="41225">
                  <c:v>0.32227099999999997</c:v>
                </c:pt>
                <c:pt idx="41226">
                  <c:v>0.32095800000000002</c:v>
                </c:pt>
                <c:pt idx="41227">
                  <c:v>0.33898200000000001</c:v>
                </c:pt>
                <c:pt idx="41228">
                  <c:v>0.32024599999999998</c:v>
                </c:pt>
                <c:pt idx="41229">
                  <c:v>0.32328800000000002</c:v>
                </c:pt>
                <c:pt idx="41230">
                  <c:v>0.31809999999999999</c:v>
                </c:pt>
                <c:pt idx="41231">
                  <c:v>0.33984199999999998</c:v>
                </c:pt>
                <c:pt idx="41232">
                  <c:v>0.33190700000000001</c:v>
                </c:pt>
                <c:pt idx="41233">
                  <c:v>0.32669199999999998</c:v>
                </c:pt>
                <c:pt idx="41234">
                  <c:v>0.32351000000000002</c:v>
                </c:pt>
                <c:pt idx="41235">
                  <c:v>0.32002399999999998</c:v>
                </c:pt>
                <c:pt idx="41236">
                  <c:v>0.32118000000000002</c:v>
                </c:pt>
                <c:pt idx="41237">
                  <c:v>0.33075100000000002</c:v>
                </c:pt>
                <c:pt idx="41238">
                  <c:v>0.314272</c:v>
                </c:pt>
                <c:pt idx="41239">
                  <c:v>0.321494</c:v>
                </c:pt>
                <c:pt idx="41240">
                  <c:v>0.31658399999999998</c:v>
                </c:pt>
                <c:pt idx="41241">
                  <c:v>0.327459</c:v>
                </c:pt>
                <c:pt idx="41242">
                  <c:v>0.32827299999999998</c:v>
                </c:pt>
                <c:pt idx="41243">
                  <c:v>0.32552599999999998</c:v>
                </c:pt>
                <c:pt idx="41244">
                  <c:v>0.32830100000000001</c:v>
                </c:pt>
                <c:pt idx="41245">
                  <c:v>0.32154100000000002</c:v>
                </c:pt>
                <c:pt idx="41246">
                  <c:v>0.31962600000000002</c:v>
                </c:pt>
                <c:pt idx="41247">
                  <c:v>0.32912400000000003</c:v>
                </c:pt>
                <c:pt idx="41248">
                  <c:v>0.32541500000000001</c:v>
                </c:pt>
                <c:pt idx="41249">
                  <c:v>0.32886500000000002</c:v>
                </c:pt>
                <c:pt idx="41250">
                  <c:v>0.31799899999999998</c:v>
                </c:pt>
                <c:pt idx="41251">
                  <c:v>0.33003900000000003</c:v>
                </c:pt>
                <c:pt idx="41252">
                  <c:v>0.31923800000000002</c:v>
                </c:pt>
                <c:pt idx="41253">
                  <c:v>0.32916099999999998</c:v>
                </c:pt>
                <c:pt idx="41254">
                  <c:v>0.329013</c:v>
                </c:pt>
                <c:pt idx="41255">
                  <c:v>0.32768999999999998</c:v>
                </c:pt>
                <c:pt idx="41256">
                  <c:v>0.323575</c:v>
                </c:pt>
                <c:pt idx="41257">
                  <c:v>0.32797700000000002</c:v>
                </c:pt>
                <c:pt idx="41258">
                  <c:v>0.32671899999999998</c:v>
                </c:pt>
                <c:pt idx="41259">
                  <c:v>0.32864300000000002</c:v>
                </c:pt>
                <c:pt idx="41260">
                  <c:v>0.32841199999999998</c:v>
                </c:pt>
                <c:pt idx="41261">
                  <c:v>0.32833800000000002</c:v>
                </c:pt>
                <c:pt idx="41262">
                  <c:v>0.33332200000000001</c:v>
                </c:pt>
                <c:pt idx="41263">
                  <c:v>0.321994</c:v>
                </c:pt>
                <c:pt idx="41264">
                  <c:v>0.32167000000000001</c:v>
                </c:pt>
                <c:pt idx="41265">
                  <c:v>0.326766</c:v>
                </c:pt>
                <c:pt idx="41266">
                  <c:v>0.33229599999999998</c:v>
                </c:pt>
                <c:pt idx="41267">
                  <c:v>0.328347</c:v>
                </c:pt>
                <c:pt idx="41268">
                  <c:v>0.32491599999999998</c:v>
                </c:pt>
                <c:pt idx="41269">
                  <c:v>0.32963199999999998</c:v>
                </c:pt>
                <c:pt idx="41270">
                  <c:v>0.32508300000000001</c:v>
                </c:pt>
                <c:pt idx="41271">
                  <c:v>0.32042199999999998</c:v>
                </c:pt>
                <c:pt idx="41272">
                  <c:v>0.327737</c:v>
                </c:pt>
                <c:pt idx="41273">
                  <c:v>0.33065899999999998</c:v>
                </c:pt>
                <c:pt idx="41274">
                  <c:v>0.320274</c:v>
                </c:pt>
                <c:pt idx="41275">
                  <c:v>0.32622000000000001</c:v>
                </c:pt>
                <c:pt idx="41276">
                  <c:v>0.32955899999999999</c:v>
                </c:pt>
                <c:pt idx="41277">
                  <c:v>0.32523999999999997</c:v>
                </c:pt>
                <c:pt idx="41278">
                  <c:v>0.317361</c:v>
                </c:pt>
                <c:pt idx="41279">
                  <c:v>0.33038200000000001</c:v>
                </c:pt>
                <c:pt idx="41280">
                  <c:v>0.31684299999999999</c:v>
                </c:pt>
                <c:pt idx="41281">
                  <c:v>0.32245600000000002</c:v>
                </c:pt>
                <c:pt idx="41282">
                  <c:v>0.33127899999999999</c:v>
                </c:pt>
                <c:pt idx="41283">
                  <c:v>0.32134600000000002</c:v>
                </c:pt>
                <c:pt idx="41284">
                  <c:v>0.313948</c:v>
                </c:pt>
                <c:pt idx="41285">
                  <c:v>0.33260099999999998</c:v>
                </c:pt>
                <c:pt idx="41286">
                  <c:v>0.319108</c:v>
                </c:pt>
                <c:pt idx="41287">
                  <c:v>0.33233299999999999</c:v>
                </c:pt>
                <c:pt idx="41288">
                  <c:v>0.32850400000000002</c:v>
                </c:pt>
                <c:pt idx="41289">
                  <c:v>0.31963599999999998</c:v>
                </c:pt>
                <c:pt idx="41290">
                  <c:v>0.33099200000000001</c:v>
                </c:pt>
                <c:pt idx="41291">
                  <c:v>0.32293699999999997</c:v>
                </c:pt>
                <c:pt idx="41292">
                  <c:v>0.32617400000000002</c:v>
                </c:pt>
                <c:pt idx="41293">
                  <c:v>0.31832199999999999</c:v>
                </c:pt>
                <c:pt idx="41294">
                  <c:v>0.324241</c:v>
                </c:pt>
                <c:pt idx="41295">
                  <c:v>0.32688600000000001</c:v>
                </c:pt>
                <c:pt idx="41296">
                  <c:v>0.32862400000000003</c:v>
                </c:pt>
                <c:pt idx="41297">
                  <c:v>0.32922600000000002</c:v>
                </c:pt>
                <c:pt idx="41298">
                  <c:v>0.33352599999999999</c:v>
                </c:pt>
                <c:pt idx="41299">
                  <c:v>0.32627600000000001</c:v>
                </c:pt>
                <c:pt idx="41300">
                  <c:v>0.33101000000000003</c:v>
                </c:pt>
                <c:pt idx="41301">
                  <c:v>0.32869799999999999</c:v>
                </c:pt>
                <c:pt idx="41302">
                  <c:v>0.32939200000000002</c:v>
                </c:pt>
                <c:pt idx="41303">
                  <c:v>0.32583200000000001</c:v>
                </c:pt>
                <c:pt idx="41304">
                  <c:v>0.32768999999999998</c:v>
                </c:pt>
                <c:pt idx="41305">
                  <c:v>0.32242799999999999</c:v>
                </c:pt>
                <c:pt idx="41306">
                  <c:v>0.32972499999999999</c:v>
                </c:pt>
                <c:pt idx="41307">
                  <c:v>0.32495299999999999</c:v>
                </c:pt>
                <c:pt idx="41308">
                  <c:v>0.32638600000000001</c:v>
                </c:pt>
                <c:pt idx="41309">
                  <c:v>0.320579</c:v>
                </c:pt>
                <c:pt idx="41310">
                  <c:v>0.326488</c:v>
                </c:pt>
                <c:pt idx="41311">
                  <c:v>0.32416699999999998</c:v>
                </c:pt>
                <c:pt idx="41312">
                  <c:v>0.315687</c:v>
                </c:pt>
                <c:pt idx="41313">
                  <c:v>0.32758900000000002</c:v>
                </c:pt>
                <c:pt idx="41314">
                  <c:v>0.336476</c:v>
                </c:pt>
                <c:pt idx="41315">
                  <c:v>0.32520300000000002</c:v>
                </c:pt>
                <c:pt idx="41316">
                  <c:v>0.33189800000000003</c:v>
                </c:pt>
                <c:pt idx="41317">
                  <c:v>0.33157500000000001</c:v>
                </c:pt>
                <c:pt idx="41318">
                  <c:v>0.32106899999999999</c:v>
                </c:pt>
                <c:pt idx="41319">
                  <c:v>0.31416100000000002</c:v>
                </c:pt>
                <c:pt idx="41320">
                  <c:v>0.317527</c:v>
                </c:pt>
                <c:pt idx="41321">
                  <c:v>0.336088</c:v>
                </c:pt>
                <c:pt idx="41322">
                  <c:v>0.33139000000000002</c:v>
                </c:pt>
                <c:pt idx="41323">
                  <c:v>0.32506400000000002</c:v>
                </c:pt>
                <c:pt idx="41324">
                  <c:v>0.318803</c:v>
                </c:pt>
                <c:pt idx="41325">
                  <c:v>0.325961</c:v>
                </c:pt>
                <c:pt idx="41326">
                  <c:v>0.317693</c:v>
                </c:pt>
                <c:pt idx="41327">
                  <c:v>0.32346399999999997</c:v>
                </c:pt>
                <c:pt idx="41328">
                  <c:v>0.31773000000000001</c:v>
                </c:pt>
                <c:pt idx="41329">
                  <c:v>0.329096</c:v>
                </c:pt>
                <c:pt idx="41330">
                  <c:v>0.31866499999999998</c:v>
                </c:pt>
                <c:pt idx="41331">
                  <c:v>0.32442599999999999</c:v>
                </c:pt>
                <c:pt idx="41332">
                  <c:v>0.31756400000000001</c:v>
                </c:pt>
                <c:pt idx="41333">
                  <c:v>0.33027099999999998</c:v>
                </c:pt>
                <c:pt idx="41334">
                  <c:v>0.32749600000000001</c:v>
                </c:pt>
                <c:pt idx="41335">
                  <c:v>0.32373200000000002</c:v>
                </c:pt>
                <c:pt idx="41336">
                  <c:v>0.31395699999999999</c:v>
                </c:pt>
                <c:pt idx="41337">
                  <c:v>0.321494</c:v>
                </c:pt>
                <c:pt idx="41338">
                  <c:v>0.324185</c:v>
                </c:pt>
                <c:pt idx="41339">
                  <c:v>0.318637</c:v>
                </c:pt>
                <c:pt idx="41340">
                  <c:v>0.32297399999999998</c:v>
                </c:pt>
                <c:pt idx="41341">
                  <c:v>0.318886</c:v>
                </c:pt>
                <c:pt idx="41342">
                  <c:v>0.33096399999999998</c:v>
                </c:pt>
                <c:pt idx="41343">
                  <c:v>0.32902199999999998</c:v>
                </c:pt>
                <c:pt idx="41344">
                  <c:v>0.32830999999999999</c:v>
                </c:pt>
                <c:pt idx="41345">
                  <c:v>0.31688</c:v>
                </c:pt>
                <c:pt idx="41346">
                  <c:v>0.32452799999999998</c:v>
                </c:pt>
                <c:pt idx="41347">
                  <c:v>0.32561000000000001</c:v>
                </c:pt>
                <c:pt idx="41348">
                  <c:v>0.33719700000000002</c:v>
                </c:pt>
                <c:pt idx="41349">
                  <c:v>0.32309399999999999</c:v>
                </c:pt>
                <c:pt idx="41350">
                  <c:v>0.31968200000000002</c:v>
                </c:pt>
                <c:pt idx="41351">
                  <c:v>0.32395400000000002</c:v>
                </c:pt>
                <c:pt idx="41352">
                  <c:v>0.32297399999999998</c:v>
                </c:pt>
                <c:pt idx="41353">
                  <c:v>0.32917000000000002</c:v>
                </c:pt>
                <c:pt idx="41354">
                  <c:v>0.32505499999999998</c:v>
                </c:pt>
                <c:pt idx="41355">
                  <c:v>0.32389899999999999</c:v>
                </c:pt>
                <c:pt idx="41356">
                  <c:v>0.31853500000000001</c:v>
                </c:pt>
                <c:pt idx="41357">
                  <c:v>0.327432</c:v>
                </c:pt>
                <c:pt idx="41358">
                  <c:v>0.32175300000000001</c:v>
                </c:pt>
                <c:pt idx="41359">
                  <c:v>0.322882</c:v>
                </c:pt>
                <c:pt idx="41360">
                  <c:v>0.33217600000000003</c:v>
                </c:pt>
                <c:pt idx="41361">
                  <c:v>0.33482099999999998</c:v>
                </c:pt>
                <c:pt idx="41362">
                  <c:v>0.31823899999999999</c:v>
                </c:pt>
                <c:pt idx="41363">
                  <c:v>0.32943800000000001</c:v>
                </c:pt>
                <c:pt idx="41364">
                  <c:v>0.32610899999999998</c:v>
                </c:pt>
                <c:pt idx="41365">
                  <c:v>0.32890200000000003</c:v>
                </c:pt>
                <c:pt idx="41366">
                  <c:v>0.32114300000000001</c:v>
                </c:pt>
                <c:pt idx="41367">
                  <c:v>0.32225300000000001</c:v>
                </c:pt>
                <c:pt idx="41368">
                  <c:v>0.32891100000000001</c:v>
                </c:pt>
                <c:pt idx="41369">
                  <c:v>0.32956800000000003</c:v>
                </c:pt>
                <c:pt idx="41370">
                  <c:v>0.32344600000000001</c:v>
                </c:pt>
                <c:pt idx="41371">
                  <c:v>0.32589600000000002</c:v>
                </c:pt>
                <c:pt idx="41372">
                  <c:v>0.31701800000000002</c:v>
                </c:pt>
                <c:pt idx="41373">
                  <c:v>0.324241</c:v>
                </c:pt>
                <c:pt idx="41374">
                  <c:v>0.31542799999999999</c:v>
                </c:pt>
                <c:pt idx="41375">
                  <c:v>0.32547999999999999</c:v>
                </c:pt>
                <c:pt idx="41376">
                  <c:v>0.32412999999999997</c:v>
                </c:pt>
                <c:pt idx="41377">
                  <c:v>0.32523999999999997</c:v>
                </c:pt>
                <c:pt idx="41378">
                  <c:v>0.32969700000000002</c:v>
                </c:pt>
                <c:pt idx="41379">
                  <c:v>0.32470300000000002</c:v>
                </c:pt>
                <c:pt idx="41380">
                  <c:v>0.33436700000000003</c:v>
                </c:pt>
                <c:pt idx="41381">
                  <c:v>0.32647900000000002</c:v>
                </c:pt>
                <c:pt idx="41382">
                  <c:v>0.31978400000000001</c:v>
                </c:pt>
                <c:pt idx="41383">
                  <c:v>0.32254899999999997</c:v>
                </c:pt>
                <c:pt idx="41384">
                  <c:v>0.326488</c:v>
                </c:pt>
                <c:pt idx="41385">
                  <c:v>0.32444400000000001</c:v>
                </c:pt>
                <c:pt idx="41386">
                  <c:v>0.327764</c:v>
                </c:pt>
                <c:pt idx="41387">
                  <c:v>0.32219700000000001</c:v>
                </c:pt>
                <c:pt idx="41388">
                  <c:v>0.32713599999999998</c:v>
                </c:pt>
                <c:pt idx="41389">
                  <c:v>0.32732099999999997</c:v>
                </c:pt>
                <c:pt idx="41390">
                  <c:v>0.33016899999999999</c:v>
                </c:pt>
                <c:pt idx="41391">
                  <c:v>0.329235</c:v>
                </c:pt>
                <c:pt idx="41392">
                  <c:v>0.31494699999999998</c:v>
                </c:pt>
                <c:pt idx="41393">
                  <c:v>0.32457399999999997</c:v>
                </c:pt>
                <c:pt idx="41394">
                  <c:v>0.33046500000000001</c:v>
                </c:pt>
                <c:pt idx="41395">
                  <c:v>0.33476499999999998</c:v>
                </c:pt>
                <c:pt idx="41396">
                  <c:v>0.326239</c:v>
                </c:pt>
                <c:pt idx="41397">
                  <c:v>0.33191700000000002</c:v>
                </c:pt>
                <c:pt idx="41398">
                  <c:v>0.321911</c:v>
                </c:pt>
                <c:pt idx="41399">
                  <c:v>0.31782300000000002</c:v>
                </c:pt>
                <c:pt idx="41400">
                  <c:v>0.32538800000000001</c:v>
                </c:pt>
                <c:pt idx="41401">
                  <c:v>0.31961699999999998</c:v>
                </c:pt>
                <c:pt idx="41402">
                  <c:v>0.31877499999999998</c:v>
                </c:pt>
                <c:pt idx="41403">
                  <c:v>0.33225900000000003</c:v>
                </c:pt>
                <c:pt idx="41404">
                  <c:v>0.32670100000000002</c:v>
                </c:pt>
                <c:pt idx="41405">
                  <c:v>0.33315600000000001</c:v>
                </c:pt>
                <c:pt idx="41406">
                  <c:v>0.32597999999999999</c:v>
                </c:pt>
                <c:pt idx="41407">
                  <c:v>0.32172600000000001</c:v>
                </c:pt>
                <c:pt idx="41408">
                  <c:v>0.321272</c:v>
                </c:pt>
                <c:pt idx="41409">
                  <c:v>0.32684000000000002</c:v>
                </c:pt>
                <c:pt idx="41410">
                  <c:v>0.32032899999999997</c:v>
                </c:pt>
                <c:pt idx="41411">
                  <c:v>0.33462599999999998</c:v>
                </c:pt>
                <c:pt idx="41412">
                  <c:v>0.32642300000000002</c:v>
                </c:pt>
                <c:pt idx="41413">
                  <c:v>0.32320500000000002</c:v>
                </c:pt>
                <c:pt idx="41414">
                  <c:v>0.323936</c:v>
                </c:pt>
                <c:pt idx="41415">
                  <c:v>0.32628499999999999</c:v>
                </c:pt>
                <c:pt idx="41416">
                  <c:v>0.33168599999999998</c:v>
                </c:pt>
                <c:pt idx="41417">
                  <c:v>0.32105</c:v>
                </c:pt>
                <c:pt idx="41418">
                  <c:v>0.324324</c:v>
                </c:pt>
                <c:pt idx="41419">
                  <c:v>0.32842100000000002</c:v>
                </c:pt>
                <c:pt idx="41420">
                  <c:v>0.32435199999999997</c:v>
                </c:pt>
                <c:pt idx="41421">
                  <c:v>0.335144</c:v>
                </c:pt>
                <c:pt idx="41422">
                  <c:v>0.32502700000000001</c:v>
                </c:pt>
                <c:pt idx="41423">
                  <c:v>0.32781100000000002</c:v>
                </c:pt>
                <c:pt idx="41424">
                  <c:v>0.33199099999999998</c:v>
                </c:pt>
                <c:pt idx="41425">
                  <c:v>0.32172600000000001</c:v>
                </c:pt>
                <c:pt idx="41426">
                  <c:v>0.31684299999999999</c:v>
                </c:pt>
                <c:pt idx="41427">
                  <c:v>0.31862800000000002</c:v>
                </c:pt>
                <c:pt idx="41428">
                  <c:v>0.32200299999999998</c:v>
                </c:pt>
                <c:pt idx="41429">
                  <c:v>0.33105699999999999</c:v>
                </c:pt>
                <c:pt idx="41430">
                  <c:v>0.31706499999999999</c:v>
                </c:pt>
                <c:pt idx="41431">
                  <c:v>0.342395</c:v>
                </c:pt>
                <c:pt idx="41432">
                  <c:v>0.317139</c:v>
                </c:pt>
                <c:pt idx="41433">
                  <c:v>0.32259500000000002</c:v>
                </c:pt>
                <c:pt idx="41434">
                  <c:v>0.32450000000000001</c:v>
                </c:pt>
                <c:pt idx="41435">
                  <c:v>0.32997500000000002</c:v>
                </c:pt>
                <c:pt idx="41436">
                  <c:v>0.32628499999999999</c:v>
                </c:pt>
                <c:pt idx="41437">
                  <c:v>0.31726799999999999</c:v>
                </c:pt>
                <c:pt idx="41438">
                  <c:v>0.32709899999999997</c:v>
                </c:pt>
                <c:pt idx="41439">
                  <c:v>0.32816200000000001</c:v>
                </c:pt>
                <c:pt idx="41440">
                  <c:v>0.33516299999999999</c:v>
                </c:pt>
                <c:pt idx="41441">
                  <c:v>0.32941100000000001</c:v>
                </c:pt>
                <c:pt idx="41442">
                  <c:v>0.32824500000000001</c:v>
                </c:pt>
                <c:pt idx="41443">
                  <c:v>0.33139000000000002</c:v>
                </c:pt>
                <c:pt idx="41444">
                  <c:v>0.32179000000000002</c:v>
                </c:pt>
                <c:pt idx="41445">
                  <c:v>0.32356600000000002</c:v>
                </c:pt>
                <c:pt idx="41446">
                  <c:v>0.32586900000000002</c:v>
                </c:pt>
                <c:pt idx="41447">
                  <c:v>0.32206800000000002</c:v>
                </c:pt>
                <c:pt idx="41448">
                  <c:v>0.33372000000000002</c:v>
                </c:pt>
                <c:pt idx="41449">
                  <c:v>0.317305</c:v>
                </c:pt>
                <c:pt idx="41450">
                  <c:v>0.328181</c:v>
                </c:pt>
                <c:pt idx="41451">
                  <c:v>0.33142700000000003</c:v>
                </c:pt>
                <c:pt idx="41452">
                  <c:v>0.325739</c:v>
                </c:pt>
                <c:pt idx="41453">
                  <c:v>0.327542</c:v>
                </c:pt>
                <c:pt idx="41454">
                  <c:v>0.33440399999999998</c:v>
                </c:pt>
                <c:pt idx="41455">
                  <c:v>0.31801699999999999</c:v>
                </c:pt>
                <c:pt idx="41456">
                  <c:v>0.33409</c:v>
                </c:pt>
                <c:pt idx="41457">
                  <c:v>0.32458300000000001</c:v>
                </c:pt>
                <c:pt idx="41458">
                  <c:v>0.32101299999999999</c:v>
                </c:pt>
                <c:pt idx="41459">
                  <c:v>0.33516299999999999</c:v>
                </c:pt>
                <c:pt idx="41460">
                  <c:v>0.32486999999999999</c:v>
                </c:pt>
                <c:pt idx="41461">
                  <c:v>0.33441399999999999</c:v>
                </c:pt>
                <c:pt idx="41462">
                  <c:v>0.32474999999999998</c:v>
                </c:pt>
                <c:pt idx="41463">
                  <c:v>0.32486999999999999</c:v>
                </c:pt>
                <c:pt idx="41464">
                  <c:v>0.32885599999999998</c:v>
                </c:pt>
                <c:pt idx="41465">
                  <c:v>0.32899400000000001</c:v>
                </c:pt>
                <c:pt idx="41466">
                  <c:v>0.32402799999999998</c:v>
                </c:pt>
                <c:pt idx="41467">
                  <c:v>0.31504900000000002</c:v>
                </c:pt>
                <c:pt idx="41468">
                  <c:v>0.327959</c:v>
                </c:pt>
                <c:pt idx="41469">
                  <c:v>0.320079</c:v>
                </c:pt>
                <c:pt idx="41470">
                  <c:v>0.32592399999999999</c:v>
                </c:pt>
                <c:pt idx="41471">
                  <c:v>0.324851</c:v>
                </c:pt>
                <c:pt idx="41472">
                  <c:v>0.33927800000000002</c:v>
                </c:pt>
                <c:pt idx="41473">
                  <c:v>0.32493499999999997</c:v>
                </c:pt>
                <c:pt idx="41474">
                  <c:v>0.34020299999999998</c:v>
                </c:pt>
                <c:pt idx="41475">
                  <c:v>0.33127899999999999</c:v>
                </c:pt>
                <c:pt idx="41476">
                  <c:v>0.32726499999999997</c:v>
                </c:pt>
                <c:pt idx="41477">
                  <c:v>0.32068099999999999</c:v>
                </c:pt>
                <c:pt idx="41478">
                  <c:v>0.33091799999999999</c:v>
                </c:pt>
                <c:pt idx="41479">
                  <c:v>0.33372000000000002</c:v>
                </c:pt>
                <c:pt idx="41480">
                  <c:v>0.33516299999999999</c:v>
                </c:pt>
                <c:pt idx="41481">
                  <c:v>0.32237300000000002</c:v>
                </c:pt>
                <c:pt idx="41482">
                  <c:v>0.329179</c:v>
                </c:pt>
                <c:pt idx="41483">
                  <c:v>0.33346999999999999</c:v>
                </c:pt>
                <c:pt idx="41484">
                  <c:v>0.33405299999999999</c:v>
                </c:pt>
                <c:pt idx="41485">
                  <c:v>0.32198500000000002</c:v>
                </c:pt>
                <c:pt idx="41486">
                  <c:v>0.318886</c:v>
                </c:pt>
                <c:pt idx="41487">
                  <c:v>0.323187</c:v>
                </c:pt>
                <c:pt idx="41488">
                  <c:v>0.33388699999999999</c:v>
                </c:pt>
                <c:pt idx="41489">
                  <c:v>0.321245</c:v>
                </c:pt>
                <c:pt idx="41490">
                  <c:v>0.33159300000000003</c:v>
                </c:pt>
                <c:pt idx="41491">
                  <c:v>0.32588699999999998</c:v>
                </c:pt>
                <c:pt idx="41492">
                  <c:v>0.33824199999999999</c:v>
                </c:pt>
                <c:pt idx="41493">
                  <c:v>0.32374199999999997</c:v>
                </c:pt>
                <c:pt idx="41494">
                  <c:v>0.33188000000000001</c:v>
                </c:pt>
                <c:pt idx="41495">
                  <c:v>0.32757900000000001</c:v>
                </c:pt>
                <c:pt idx="41496">
                  <c:v>0.32548899999999997</c:v>
                </c:pt>
                <c:pt idx="41497">
                  <c:v>0.320967</c:v>
                </c:pt>
                <c:pt idx="41498">
                  <c:v>0.31912699999999999</c:v>
                </c:pt>
                <c:pt idx="41499">
                  <c:v>0.32500899999999999</c:v>
                </c:pt>
                <c:pt idx="41500">
                  <c:v>0.33375700000000003</c:v>
                </c:pt>
                <c:pt idx="41501">
                  <c:v>0.32486999999999999</c:v>
                </c:pt>
                <c:pt idx="41502">
                  <c:v>0.31542799999999999</c:v>
                </c:pt>
                <c:pt idx="41503">
                  <c:v>0.33050200000000002</c:v>
                </c:pt>
                <c:pt idx="41504">
                  <c:v>0.33062200000000003</c:v>
                </c:pt>
                <c:pt idx="41505">
                  <c:v>0.330733</c:v>
                </c:pt>
                <c:pt idx="41506">
                  <c:v>0.33030799999999999</c:v>
                </c:pt>
                <c:pt idx="41507">
                  <c:v>0.330899</c:v>
                </c:pt>
                <c:pt idx="41508">
                  <c:v>0.31899699999999998</c:v>
                </c:pt>
                <c:pt idx="41509">
                  <c:v>0.33007599999999998</c:v>
                </c:pt>
                <c:pt idx="41510">
                  <c:v>0.32847700000000002</c:v>
                </c:pt>
                <c:pt idx="41511">
                  <c:v>0.32237300000000002</c:v>
                </c:pt>
                <c:pt idx="41512">
                  <c:v>0.33332200000000001</c:v>
                </c:pt>
                <c:pt idx="41513">
                  <c:v>0.32467600000000002</c:v>
                </c:pt>
                <c:pt idx="41514">
                  <c:v>0.31837799999999999</c:v>
                </c:pt>
                <c:pt idx="41515">
                  <c:v>0.329096</c:v>
                </c:pt>
                <c:pt idx="41516">
                  <c:v>0.32927200000000001</c:v>
                </c:pt>
                <c:pt idx="41517">
                  <c:v>0.32830100000000001</c:v>
                </c:pt>
                <c:pt idx="41518">
                  <c:v>0.32390799999999997</c:v>
                </c:pt>
                <c:pt idx="41519">
                  <c:v>0.328403</c:v>
                </c:pt>
                <c:pt idx="41520">
                  <c:v>0.32979900000000001</c:v>
                </c:pt>
                <c:pt idx="41521">
                  <c:v>0.32040299999999999</c:v>
                </c:pt>
                <c:pt idx="41522">
                  <c:v>0.32234499999999999</c:v>
                </c:pt>
                <c:pt idx="41523">
                  <c:v>0.32522099999999998</c:v>
                </c:pt>
                <c:pt idx="41524">
                  <c:v>0.32359399999999999</c:v>
                </c:pt>
                <c:pt idx="41525">
                  <c:v>0.33038200000000001</c:v>
                </c:pt>
                <c:pt idx="41526">
                  <c:v>0.33063100000000001</c:v>
                </c:pt>
                <c:pt idx="41527">
                  <c:v>0.31504900000000002</c:v>
                </c:pt>
                <c:pt idx="41528">
                  <c:v>0.32860600000000001</c:v>
                </c:pt>
                <c:pt idx="41529">
                  <c:v>0.313245</c:v>
                </c:pt>
                <c:pt idx="41530">
                  <c:v>0.33205499999999999</c:v>
                </c:pt>
                <c:pt idx="41531">
                  <c:v>0.327459</c:v>
                </c:pt>
                <c:pt idx="41532">
                  <c:v>0.32237300000000002</c:v>
                </c:pt>
                <c:pt idx="41533">
                  <c:v>0.32473099999999999</c:v>
                </c:pt>
                <c:pt idx="41534">
                  <c:v>0.32842100000000002</c:v>
                </c:pt>
                <c:pt idx="41535">
                  <c:v>0.31751800000000002</c:v>
                </c:pt>
                <c:pt idx="41536">
                  <c:v>0.32444400000000001</c:v>
                </c:pt>
                <c:pt idx="41537">
                  <c:v>0.32285399999999997</c:v>
                </c:pt>
                <c:pt idx="41538">
                  <c:v>0.33397900000000003</c:v>
                </c:pt>
                <c:pt idx="41539">
                  <c:v>0.32428699999999999</c:v>
                </c:pt>
                <c:pt idx="41540">
                  <c:v>0.32907799999999998</c:v>
                </c:pt>
                <c:pt idx="41541">
                  <c:v>0.31970999999999999</c:v>
                </c:pt>
                <c:pt idx="41542">
                  <c:v>0.32942900000000003</c:v>
                </c:pt>
                <c:pt idx="41543">
                  <c:v>0.32190099999999999</c:v>
                </c:pt>
                <c:pt idx="41544">
                  <c:v>0.32461099999999998</c:v>
                </c:pt>
                <c:pt idx="41545">
                  <c:v>0.32932699999999998</c:v>
                </c:pt>
                <c:pt idx="41546">
                  <c:v>0.32525799999999999</c:v>
                </c:pt>
                <c:pt idx="41547">
                  <c:v>0.319857</c:v>
                </c:pt>
                <c:pt idx="41548">
                  <c:v>0.322299</c:v>
                </c:pt>
                <c:pt idx="41549">
                  <c:v>0.320079</c:v>
                </c:pt>
                <c:pt idx="41550">
                  <c:v>0.31342999999999999</c:v>
                </c:pt>
                <c:pt idx="41551">
                  <c:v>0.32111499999999998</c:v>
                </c:pt>
                <c:pt idx="41552">
                  <c:v>0.32658999999999999</c:v>
                </c:pt>
                <c:pt idx="41553">
                  <c:v>0.314799</c:v>
                </c:pt>
                <c:pt idx="41554">
                  <c:v>0.33725300000000002</c:v>
                </c:pt>
                <c:pt idx="41555">
                  <c:v>0.32303900000000002</c:v>
                </c:pt>
                <c:pt idx="41556">
                  <c:v>0.325795</c:v>
                </c:pt>
                <c:pt idx="41557">
                  <c:v>0.31895099999999998</c:v>
                </c:pt>
                <c:pt idx="41558">
                  <c:v>0.33725300000000002</c:v>
                </c:pt>
                <c:pt idx="41559">
                  <c:v>0.330289</c:v>
                </c:pt>
                <c:pt idx="41560">
                  <c:v>0.32671899999999998</c:v>
                </c:pt>
                <c:pt idx="41561">
                  <c:v>0.326405</c:v>
                </c:pt>
                <c:pt idx="41562">
                  <c:v>0.331926</c:v>
                </c:pt>
                <c:pt idx="41563">
                  <c:v>0.33599499999999999</c:v>
                </c:pt>
                <c:pt idx="41564">
                  <c:v>0.33485799999999999</c:v>
                </c:pt>
                <c:pt idx="41565">
                  <c:v>0.32303900000000002</c:v>
                </c:pt>
                <c:pt idx="41566">
                  <c:v>0.31441999999999998</c:v>
                </c:pt>
                <c:pt idx="41567">
                  <c:v>0.32516600000000001</c:v>
                </c:pt>
                <c:pt idx="41568">
                  <c:v>0.324602</c:v>
                </c:pt>
                <c:pt idx="41569">
                  <c:v>0.32508300000000001</c:v>
                </c:pt>
                <c:pt idx="41570">
                  <c:v>0.32129099999999999</c:v>
                </c:pt>
                <c:pt idx="41571">
                  <c:v>0.32226199999999999</c:v>
                </c:pt>
                <c:pt idx="41572">
                  <c:v>0.32531399999999999</c:v>
                </c:pt>
                <c:pt idx="41573">
                  <c:v>0.32845800000000003</c:v>
                </c:pt>
                <c:pt idx="41574">
                  <c:v>0.33298</c:v>
                </c:pt>
                <c:pt idx="41575">
                  <c:v>0.32699699999999998</c:v>
                </c:pt>
                <c:pt idx="41576">
                  <c:v>0.32960499999999998</c:v>
                </c:pt>
                <c:pt idx="41577">
                  <c:v>0.31980199999999998</c:v>
                </c:pt>
                <c:pt idx="41578">
                  <c:v>0.31864599999999998</c:v>
                </c:pt>
                <c:pt idx="41579">
                  <c:v>0.32545200000000002</c:v>
                </c:pt>
                <c:pt idx="41580">
                  <c:v>0.31626900000000002</c:v>
                </c:pt>
                <c:pt idx="41581">
                  <c:v>0.32087500000000002</c:v>
                </c:pt>
                <c:pt idx="41582">
                  <c:v>0.323575</c:v>
                </c:pt>
                <c:pt idx="41583">
                  <c:v>0.32016299999999998</c:v>
                </c:pt>
                <c:pt idx="41584">
                  <c:v>0.31899699999999998</c:v>
                </c:pt>
                <c:pt idx="41585">
                  <c:v>0.32200299999999998</c:v>
                </c:pt>
                <c:pt idx="41586">
                  <c:v>0.32515699999999997</c:v>
                </c:pt>
                <c:pt idx="41587">
                  <c:v>0.32897599999999999</c:v>
                </c:pt>
                <c:pt idx="41588">
                  <c:v>0.318803</c:v>
                </c:pt>
                <c:pt idx="41589">
                  <c:v>0.33108399999999999</c:v>
                </c:pt>
                <c:pt idx="41590">
                  <c:v>0.33045600000000003</c:v>
                </c:pt>
                <c:pt idx="41591">
                  <c:v>0.33016899999999999</c:v>
                </c:pt>
                <c:pt idx="41592">
                  <c:v>0.338806</c:v>
                </c:pt>
                <c:pt idx="41593">
                  <c:v>0.31384600000000001</c:v>
                </c:pt>
                <c:pt idx="41594">
                  <c:v>0.319025</c:v>
                </c:pt>
                <c:pt idx="41595">
                  <c:v>0.31889600000000001</c:v>
                </c:pt>
                <c:pt idx="41596">
                  <c:v>0.32727400000000001</c:v>
                </c:pt>
                <c:pt idx="41597">
                  <c:v>0.32456499999999999</c:v>
                </c:pt>
                <c:pt idx="41598">
                  <c:v>0.32927200000000001</c:v>
                </c:pt>
                <c:pt idx="41599">
                  <c:v>0.34107199999999999</c:v>
                </c:pt>
                <c:pt idx="41600">
                  <c:v>0.329984</c:v>
                </c:pt>
                <c:pt idx="41601">
                  <c:v>0.32780100000000001</c:v>
                </c:pt>
                <c:pt idx="41602">
                  <c:v>0.32874500000000001</c:v>
                </c:pt>
                <c:pt idx="41603">
                  <c:v>0.33433000000000002</c:v>
                </c:pt>
                <c:pt idx="41604">
                  <c:v>0.32333499999999998</c:v>
                </c:pt>
                <c:pt idx="41605">
                  <c:v>0.32106899999999999</c:v>
                </c:pt>
                <c:pt idx="41606">
                  <c:v>0.32954899999999998</c:v>
                </c:pt>
                <c:pt idx="41607">
                  <c:v>0.32671</c:v>
                </c:pt>
                <c:pt idx="41608">
                  <c:v>0.31626900000000002</c:v>
                </c:pt>
                <c:pt idx="41609">
                  <c:v>0.31997799999999998</c:v>
                </c:pt>
                <c:pt idx="41610">
                  <c:v>0.32212299999999999</c:v>
                </c:pt>
                <c:pt idx="41611">
                  <c:v>0.32519399999999998</c:v>
                </c:pt>
                <c:pt idx="41612">
                  <c:v>0.32338099999999997</c:v>
                </c:pt>
                <c:pt idx="41613">
                  <c:v>0.32002399999999998</c:v>
                </c:pt>
                <c:pt idx="41614">
                  <c:v>0.32671899999999998</c:v>
                </c:pt>
                <c:pt idx="41615">
                  <c:v>0.32503599999999999</c:v>
                </c:pt>
                <c:pt idx="41616">
                  <c:v>0.32323299999999999</c:v>
                </c:pt>
                <c:pt idx="41617">
                  <c:v>0.32658100000000001</c:v>
                </c:pt>
                <c:pt idx="41618">
                  <c:v>0.328042</c:v>
                </c:pt>
                <c:pt idx="41619">
                  <c:v>0.32685799999999998</c:v>
                </c:pt>
                <c:pt idx="41620">
                  <c:v>0.34222799999999998</c:v>
                </c:pt>
                <c:pt idx="41621">
                  <c:v>0.31921899999999997</c:v>
                </c:pt>
                <c:pt idx="41622">
                  <c:v>0.33391399999999999</c:v>
                </c:pt>
                <c:pt idx="41623">
                  <c:v>0.323714</c:v>
                </c:pt>
                <c:pt idx="41624">
                  <c:v>0.330872</c:v>
                </c:pt>
                <c:pt idx="41625">
                  <c:v>0.32425900000000002</c:v>
                </c:pt>
                <c:pt idx="41626">
                  <c:v>0.32024599999999998</c:v>
                </c:pt>
                <c:pt idx="41627">
                  <c:v>0.32735799999999998</c:v>
                </c:pt>
                <c:pt idx="41628">
                  <c:v>0.32200299999999998</c:v>
                </c:pt>
                <c:pt idx="41629">
                  <c:v>0.33665200000000001</c:v>
                </c:pt>
                <c:pt idx="41630">
                  <c:v>0.32830100000000001</c:v>
                </c:pt>
                <c:pt idx="41631">
                  <c:v>0.321467</c:v>
                </c:pt>
                <c:pt idx="41632">
                  <c:v>0.32225300000000001</c:v>
                </c:pt>
                <c:pt idx="41633">
                  <c:v>0.33050200000000002</c:v>
                </c:pt>
                <c:pt idx="41634">
                  <c:v>0.32455499999999998</c:v>
                </c:pt>
                <c:pt idx="41635">
                  <c:v>0.32631300000000002</c:v>
                </c:pt>
                <c:pt idx="41636">
                  <c:v>0.32605400000000001</c:v>
                </c:pt>
                <c:pt idx="41637">
                  <c:v>0.32736700000000002</c:v>
                </c:pt>
                <c:pt idx="41638">
                  <c:v>0.32540599999999997</c:v>
                </c:pt>
                <c:pt idx="41639">
                  <c:v>0.31401299999999999</c:v>
                </c:pt>
                <c:pt idx="41640">
                  <c:v>0.34057300000000001</c:v>
                </c:pt>
                <c:pt idx="41641">
                  <c:v>0.31640800000000002</c:v>
                </c:pt>
                <c:pt idx="41642">
                  <c:v>0.32757900000000001</c:v>
                </c:pt>
                <c:pt idx="41643">
                  <c:v>0.328708</c:v>
                </c:pt>
                <c:pt idx="41644">
                  <c:v>0.32772699999999999</c:v>
                </c:pt>
                <c:pt idx="41645">
                  <c:v>0.32323299999999999</c:v>
                </c:pt>
                <c:pt idx="41646">
                  <c:v>0.31972800000000001</c:v>
                </c:pt>
                <c:pt idx="41647">
                  <c:v>0.33298</c:v>
                </c:pt>
                <c:pt idx="41648">
                  <c:v>0.33235100000000001</c:v>
                </c:pt>
                <c:pt idx="41649">
                  <c:v>0.33740999999999999</c:v>
                </c:pt>
                <c:pt idx="41650">
                  <c:v>0.33334999999999998</c:v>
                </c:pt>
                <c:pt idx="41651">
                  <c:v>0.33561600000000003</c:v>
                </c:pt>
                <c:pt idx="41652">
                  <c:v>0.33257300000000001</c:v>
                </c:pt>
                <c:pt idx="41653">
                  <c:v>0.325822</c:v>
                </c:pt>
                <c:pt idx="41654">
                  <c:v>0.32179999999999997</c:v>
                </c:pt>
                <c:pt idx="41655">
                  <c:v>0.32505499999999998</c:v>
                </c:pt>
                <c:pt idx="41656">
                  <c:v>0.33079799999999998</c:v>
                </c:pt>
                <c:pt idx="41657">
                  <c:v>0.33030799999999999</c:v>
                </c:pt>
                <c:pt idx="41658">
                  <c:v>0.32262299999999999</c:v>
                </c:pt>
                <c:pt idx="41659">
                  <c:v>0.32927200000000001</c:v>
                </c:pt>
                <c:pt idx="41660">
                  <c:v>0.32399099999999997</c:v>
                </c:pt>
                <c:pt idx="41661">
                  <c:v>0.33839900000000001</c:v>
                </c:pt>
                <c:pt idx="41662">
                  <c:v>0.32173499999999999</c:v>
                </c:pt>
                <c:pt idx="41663">
                  <c:v>0.333119</c:v>
                </c:pt>
                <c:pt idx="41664">
                  <c:v>0.32739499999999999</c:v>
                </c:pt>
                <c:pt idx="41665">
                  <c:v>0.31169200000000002</c:v>
                </c:pt>
                <c:pt idx="41666">
                  <c:v>0.32607199999999997</c:v>
                </c:pt>
                <c:pt idx="41667">
                  <c:v>0.33075100000000002</c:v>
                </c:pt>
                <c:pt idx="41668">
                  <c:v>0.335366</c:v>
                </c:pt>
                <c:pt idx="41669">
                  <c:v>0.32556299999999999</c:v>
                </c:pt>
                <c:pt idx="41670">
                  <c:v>0.33568100000000001</c:v>
                </c:pt>
                <c:pt idx="41671">
                  <c:v>0.321189</c:v>
                </c:pt>
                <c:pt idx="41672">
                  <c:v>0.327154</c:v>
                </c:pt>
                <c:pt idx="41673">
                  <c:v>0.33441399999999999</c:v>
                </c:pt>
                <c:pt idx="41674">
                  <c:v>0.32584099999999999</c:v>
                </c:pt>
                <c:pt idx="41675">
                  <c:v>0.31799899999999998</c:v>
                </c:pt>
                <c:pt idx="41676">
                  <c:v>0.32078200000000001</c:v>
                </c:pt>
                <c:pt idx="41677">
                  <c:v>0.328042</c:v>
                </c:pt>
                <c:pt idx="41678">
                  <c:v>0.32827299999999998</c:v>
                </c:pt>
                <c:pt idx="41679">
                  <c:v>0.32544299999999998</c:v>
                </c:pt>
                <c:pt idx="41680">
                  <c:v>0.321994</c:v>
                </c:pt>
                <c:pt idx="41681">
                  <c:v>0.32722800000000002</c:v>
                </c:pt>
                <c:pt idx="41682">
                  <c:v>0.32314999999999999</c:v>
                </c:pt>
                <c:pt idx="41683">
                  <c:v>0.325073</c:v>
                </c:pt>
                <c:pt idx="41684">
                  <c:v>0.32527699999999998</c:v>
                </c:pt>
                <c:pt idx="41685">
                  <c:v>0.32346399999999997</c:v>
                </c:pt>
                <c:pt idx="41686">
                  <c:v>0.32113399999999998</c:v>
                </c:pt>
                <c:pt idx="41687">
                  <c:v>0.32965100000000003</c:v>
                </c:pt>
                <c:pt idx="41688">
                  <c:v>0.323936</c:v>
                </c:pt>
                <c:pt idx="41689">
                  <c:v>0.32404699999999997</c:v>
                </c:pt>
                <c:pt idx="41690">
                  <c:v>0.33004899999999998</c:v>
                </c:pt>
                <c:pt idx="41691">
                  <c:v>0.32724700000000001</c:v>
                </c:pt>
                <c:pt idx="41692">
                  <c:v>0.328735</c:v>
                </c:pt>
                <c:pt idx="41693">
                  <c:v>0.33075100000000002</c:v>
                </c:pt>
                <c:pt idx="41694">
                  <c:v>0.31177500000000002</c:v>
                </c:pt>
                <c:pt idx="41695">
                  <c:v>0.33113999999999999</c:v>
                </c:pt>
                <c:pt idx="41696">
                  <c:v>0.33182400000000001</c:v>
                </c:pt>
                <c:pt idx="41697">
                  <c:v>0.32111499999999998</c:v>
                </c:pt>
                <c:pt idx="41698">
                  <c:v>0.32667299999999999</c:v>
                </c:pt>
                <c:pt idx="41699">
                  <c:v>0.31839600000000001</c:v>
                </c:pt>
                <c:pt idx="41700">
                  <c:v>0.32763500000000001</c:v>
                </c:pt>
                <c:pt idx="41701">
                  <c:v>0.32933699999999999</c:v>
                </c:pt>
                <c:pt idx="41702">
                  <c:v>0.32366800000000001</c:v>
                </c:pt>
                <c:pt idx="41703">
                  <c:v>0.32700600000000002</c:v>
                </c:pt>
                <c:pt idx="41704">
                  <c:v>0.317971</c:v>
                </c:pt>
                <c:pt idx="41705">
                  <c:v>0.314216</c:v>
                </c:pt>
                <c:pt idx="41706">
                  <c:v>0.32152199999999997</c:v>
                </c:pt>
                <c:pt idx="41707">
                  <c:v>0.32988200000000001</c:v>
                </c:pt>
                <c:pt idx="41708">
                  <c:v>0.32738499999999998</c:v>
                </c:pt>
                <c:pt idx="41709">
                  <c:v>0.33242500000000003</c:v>
                </c:pt>
                <c:pt idx="41710">
                  <c:v>0.32169799999999998</c:v>
                </c:pt>
                <c:pt idx="41711">
                  <c:v>0.33478400000000003</c:v>
                </c:pt>
                <c:pt idx="41712">
                  <c:v>0.32009799999999999</c:v>
                </c:pt>
                <c:pt idx="41713">
                  <c:v>0.32376899999999997</c:v>
                </c:pt>
                <c:pt idx="41714">
                  <c:v>0.32350099999999998</c:v>
                </c:pt>
                <c:pt idx="41715">
                  <c:v>0.322604</c:v>
                </c:pt>
                <c:pt idx="41716">
                  <c:v>0.32217899999999999</c:v>
                </c:pt>
                <c:pt idx="41717">
                  <c:v>0.31363400000000002</c:v>
                </c:pt>
                <c:pt idx="41718">
                  <c:v>0.3256</c:v>
                </c:pt>
                <c:pt idx="41719">
                  <c:v>0.315021</c:v>
                </c:pt>
                <c:pt idx="41720">
                  <c:v>0.32935500000000001</c:v>
                </c:pt>
                <c:pt idx="41721">
                  <c:v>0.32838400000000001</c:v>
                </c:pt>
                <c:pt idx="41722">
                  <c:v>0.32307599999999997</c:v>
                </c:pt>
                <c:pt idx="41723">
                  <c:v>0.32245600000000002</c:v>
                </c:pt>
                <c:pt idx="41724">
                  <c:v>0.32427800000000001</c:v>
                </c:pt>
                <c:pt idx="41725">
                  <c:v>0.32960499999999998</c:v>
                </c:pt>
                <c:pt idx="41726">
                  <c:v>0.337003</c:v>
                </c:pt>
                <c:pt idx="41727">
                  <c:v>0.32692300000000002</c:v>
                </c:pt>
                <c:pt idx="41728">
                  <c:v>0.32645099999999999</c:v>
                </c:pt>
                <c:pt idx="41729">
                  <c:v>0.328264</c:v>
                </c:pt>
                <c:pt idx="41730">
                  <c:v>0.32993800000000001</c:v>
                </c:pt>
                <c:pt idx="41731">
                  <c:v>0.31682399999999999</c:v>
                </c:pt>
                <c:pt idx="41732">
                  <c:v>0.33302599999999999</c:v>
                </c:pt>
                <c:pt idx="41733">
                  <c:v>0.32839299999999999</c:v>
                </c:pt>
                <c:pt idx="41734">
                  <c:v>0.32516600000000001</c:v>
                </c:pt>
                <c:pt idx="41735">
                  <c:v>0.32031100000000001</c:v>
                </c:pt>
                <c:pt idx="41736">
                  <c:v>0.32766299999999998</c:v>
                </c:pt>
                <c:pt idx="41737">
                  <c:v>0.32092100000000001</c:v>
                </c:pt>
                <c:pt idx="41738">
                  <c:v>0.32665499999999997</c:v>
                </c:pt>
                <c:pt idx="41739">
                  <c:v>0.32355699999999998</c:v>
                </c:pt>
                <c:pt idx="41740">
                  <c:v>0.32988200000000001</c:v>
                </c:pt>
                <c:pt idx="41741">
                  <c:v>0.324768</c:v>
                </c:pt>
                <c:pt idx="41742">
                  <c:v>0.329706</c:v>
                </c:pt>
                <c:pt idx="41743">
                  <c:v>0.325878</c:v>
                </c:pt>
                <c:pt idx="41744">
                  <c:v>0.32117099999999998</c:v>
                </c:pt>
                <c:pt idx="41745">
                  <c:v>0.33502399999999999</c:v>
                </c:pt>
                <c:pt idx="41746">
                  <c:v>0.32336199999999998</c:v>
                </c:pt>
                <c:pt idx="41747">
                  <c:v>0.32515699999999997</c:v>
                </c:pt>
                <c:pt idx="41748">
                  <c:v>0.32732099999999997</c:v>
                </c:pt>
                <c:pt idx="41749">
                  <c:v>0.315973</c:v>
                </c:pt>
                <c:pt idx="41750">
                  <c:v>0.325378</c:v>
                </c:pt>
                <c:pt idx="41751">
                  <c:v>0.32063399999999997</c:v>
                </c:pt>
                <c:pt idx="41752">
                  <c:v>0.32897599999999999</c:v>
                </c:pt>
                <c:pt idx="41753">
                  <c:v>0.32452799999999998</c:v>
                </c:pt>
                <c:pt idx="41754">
                  <c:v>0.33198100000000003</c:v>
                </c:pt>
                <c:pt idx="41755">
                  <c:v>0.323936</c:v>
                </c:pt>
                <c:pt idx="41756">
                  <c:v>0.32077299999999997</c:v>
                </c:pt>
                <c:pt idx="41757">
                  <c:v>0.32642300000000002</c:v>
                </c:pt>
                <c:pt idx="41758">
                  <c:v>0.320301</c:v>
                </c:pt>
                <c:pt idx="41759">
                  <c:v>0.32422200000000001</c:v>
                </c:pt>
                <c:pt idx="41760">
                  <c:v>0.33254600000000001</c:v>
                </c:pt>
                <c:pt idx="41761">
                  <c:v>0.32983600000000002</c:v>
                </c:pt>
                <c:pt idx="41762">
                  <c:v>0.33140799999999998</c:v>
                </c:pt>
                <c:pt idx="41763">
                  <c:v>0.315946</c:v>
                </c:pt>
                <c:pt idx="41764">
                  <c:v>0.31893300000000002</c:v>
                </c:pt>
                <c:pt idx="41765">
                  <c:v>0.31300499999999998</c:v>
                </c:pt>
                <c:pt idx="41766">
                  <c:v>0.32196599999999997</c:v>
                </c:pt>
                <c:pt idx="41767">
                  <c:v>0.32152199999999997</c:v>
                </c:pt>
                <c:pt idx="41768">
                  <c:v>0.32501799999999997</c:v>
                </c:pt>
                <c:pt idx="41769">
                  <c:v>0.32793099999999997</c:v>
                </c:pt>
                <c:pt idx="41770">
                  <c:v>0.32578499999999999</c:v>
                </c:pt>
                <c:pt idx="41771">
                  <c:v>0.32069900000000001</c:v>
                </c:pt>
                <c:pt idx="41772">
                  <c:v>0.33402500000000002</c:v>
                </c:pt>
                <c:pt idx="41773">
                  <c:v>0.32300200000000001</c:v>
                </c:pt>
                <c:pt idx="41774">
                  <c:v>0.32408399999999998</c:v>
                </c:pt>
                <c:pt idx="41775">
                  <c:v>0.33124199999999998</c:v>
                </c:pt>
                <c:pt idx="41776">
                  <c:v>0.33269399999999999</c:v>
                </c:pt>
                <c:pt idx="41777">
                  <c:v>0.32228000000000001</c:v>
                </c:pt>
                <c:pt idx="41778">
                  <c:v>0.32053300000000001</c:v>
                </c:pt>
                <c:pt idx="41779">
                  <c:v>0.326932</c:v>
                </c:pt>
                <c:pt idx="41780">
                  <c:v>0.32680300000000001</c:v>
                </c:pt>
                <c:pt idx="41781">
                  <c:v>0.33657799999999999</c:v>
                </c:pt>
                <c:pt idx="41782">
                  <c:v>0.33396100000000001</c:v>
                </c:pt>
                <c:pt idx="41783">
                  <c:v>0.33929700000000002</c:v>
                </c:pt>
                <c:pt idx="41784">
                  <c:v>0.33409899999999998</c:v>
                </c:pt>
                <c:pt idx="41785">
                  <c:v>0.32358399999999998</c:v>
                </c:pt>
                <c:pt idx="41786">
                  <c:v>0.32462000000000002</c:v>
                </c:pt>
                <c:pt idx="41787">
                  <c:v>0.33212000000000003</c:v>
                </c:pt>
                <c:pt idx="41788">
                  <c:v>0.32697799999999999</c:v>
                </c:pt>
                <c:pt idx="41789">
                  <c:v>0.32791199999999998</c:v>
                </c:pt>
                <c:pt idx="41790">
                  <c:v>0.336337</c:v>
                </c:pt>
                <c:pt idx="41791">
                  <c:v>0.31607499999999999</c:v>
                </c:pt>
                <c:pt idx="41792">
                  <c:v>0.33030799999999999</c:v>
                </c:pt>
                <c:pt idx="41793">
                  <c:v>0.32022699999999998</c:v>
                </c:pt>
                <c:pt idx="41794">
                  <c:v>0.32583200000000001</c:v>
                </c:pt>
                <c:pt idx="41795">
                  <c:v>0.32309399999999999</c:v>
                </c:pt>
                <c:pt idx="41796">
                  <c:v>0.33493200000000001</c:v>
                </c:pt>
                <c:pt idx="41797">
                  <c:v>0.32227099999999997</c:v>
                </c:pt>
                <c:pt idx="41798">
                  <c:v>0.33016000000000001</c:v>
                </c:pt>
                <c:pt idx="41799">
                  <c:v>0.32022699999999998</c:v>
                </c:pt>
                <c:pt idx="41800">
                  <c:v>0.31918200000000002</c:v>
                </c:pt>
                <c:pt idx="41801">
                  <c:v>0.326044</c:v>
                </c:pt>
                <c:pt idx="41802">
                  <c:v>0.32244699999999998</c:v>
                </c:pt>
                <c:pt idx="41803">
                  <c:v>0.32855000000000001</c:v>
                </c:pt>
                <c:pt idx="41804">
                  <c:v>0.33240700000000001</c:v>
                </c:pt>
                <c:pt idx="41805">
                  <c:v>0.32022699999999998</c:v>
                </c:pt>
                <c:pt idx="41806">
                  <c:v>0.32316800000000001</c:v>
                </c:pt>
                <c:pt idx="41807">
                  <c:v>0.32451799999999997</c:v>
                </c:pt>
                <c:pt idx="41808">
                  <c:v>0.32979000000000003</c:v>
                </c:pt>
                <c:pt idx="41809">
                  <c:v>0.33199099999999998</c:v>
                </c:pt>
                <c:pt idx="41810">
                  <c:v>0.338335</c:v>
                </c:pt>
                <c:pt idx="41811">
                  <c:v>0.33174100000000001</c:v>
                </c:pt>
                <c:pt idx="41812">
                  <c:v>0.32899400000000001</c:v>
                </c:pt>
                <c:pt idx="41813">
                  <c:v>0.32187399999999999</c:v>
                </c:pt>
                <c:pt idx="41814">
                  <c:v>0.32499899999999998</c:v>
                </c:pt>
                <c:pt idx="41815">
                  <c:v>0.321189</c:v>
                </c:pt>
                <c:pt idx="41816">
                  <c:v>0.334312</c:v>
                </c:pt>
                <c:pt idx="41817">
                  <c:v>0.33396999999999999</c:v>
                </c:pt>
                <c:pt idx="41818">
                  <c:v>0.32905000000000001</c:v>
                </c:pt>
                <c:pt idx="41819">
                  <c:v>0.319552</c:v>
                </c:pt>
                <c:pt idx="41820">
                  <c:v>0.32695099999999999</c:v>
                </c:pt>
                <c:pt idx="41821">
                  <c:v>0.32995600000000003</c:v>
                </c:pt>
                <c:pt idx="41822">
                  <c:v>0.31246800000000002</c:v>
                </c:pt>
                <c:pt idx="41823">
                  <c:v>0.32412099999999999</c:v>
                </c:pt>
                <c:pt idx="41824">
                  <c:v>0.326239</c:v>
                </c:pt>
                <c:pt idx="41825">
                  <c:v>0.32176300000000002</c:v>
                </c:pt>
                <c:pt idx="41826">
                  <c:v>0.32117099999999998</c:v>
                </c:pt>
                <c:pt idx="41827">
                  <c:v>0.33071499999999998</c:v>
                </c:pt>
                <c:pt idx="41828">
                  <c:v>0.33720699999999998</c:v>
                </c:pt>
                <c:pt idx="41829">
                  <c:v>0.32524900000000001</c:v>
                </c:pt>
                <c:pt idx="41830">
                  <c:v>0.327903</c:v>
                </c:pt>
                <c:pt idx="41831">
                  <c:v>0.32990999999999998</c:v>
                </c:pt>
                <c:pt idx="41832">
                  <c:v>0.32581300000000002</c:v>
                </c:pt>
                <c:pt idx="41833">
                  <c:v>0.33363700000000002</c:v>
                </c:pt>
                <c:pt idx="41834">
                  <c:v>0.32411200000000001</c:v>
                </c:pt>
                <c:pt idx="41835">
                  <c:v>0.31850699999999998</c:v>
                </c:pt>
                <c:pt idx="41836">
                  <c:v>0.32747799999999999</c:v>
                </c:pt>
                <c:pt idx="41837">
                  <c:v>0.32661800000000002</c:v>
                </c:pt>
                <c:pt idx="41838">
                  <c:v>0.336032</c:v>
                </c:pt>
                <c:pt idx="41839">
                  <c:v>0.32794000000000001</c:v>
                </c:pt>
                <c:pt idx="41840">
                  <c:v>0.333119</c:v>
                </c:pt>
                <c:pt idx="41841">
                  <c:v>0.33399800000000002</c:v>
                </c:pt>
                <c:pt idx="41842">
                  <c:v>0.339084</c:v>
                </c:pt>
                <c:pt idx="41843">
                  <c:v>0.32456499999999999</c:v>
                </c:pt>
                <c:pt idx="41844">
                  <c:v>0.32591500000000001</c:v>
                </c:pt>
                <c:pt idx="41845">
                  <c:v>0.32736700000000002</c:v>
                </c:pt>
                <c:pt idx="41846">
                  <c:v>0.33075100000000002</c:v>
                </c:pt>
                <c:pt idx="41847">
                  <c:v>0.32636799999999999</c:v>
                </c:pt>
                <c:pt idx="41848">
                  <c:v>0.31728699999999999</c:v>
                </c:pt>
                <c:pt idx="41849">
                  <c:v>0.32599800000000001</c:v>
                </c:pt>
                <c:pt idx="41850">
                  <c:v>0.32310299999999997</c:v>
                </c:pt>
                <c:pt idx="41851">
                  <c:v>0.33987000000000001</c:v>
                </c:pt>
                <c:pt idx="41852">
                  <c:v>0.32861499999999999</c:v>
                </c:pt>
                <c:pt idx="41853">
                  <c:v>0.32667299999999999</c:v>
                </c:pt>
                <c:pt idx="41854">
                  <c:v>0.33237899999999998</c:v>
                </c:pt>
                <c:pt idx="41855">
                  <c:v>0.33305400000000002</c:v>
                </c:pt>
                <c:pt idx="41856">
                  <c:v>0.31789699999999999</c:v>
                </c:pt>
                <c:pt idx="41857">
                  <c:v>0.33333200000000002</c:v>
                </c:pt>
                <c:pt idx="41858">
                  <c:v>0.33099200000000001</c:v>
                </c:pt>
                <c:pt idx="41859">
                  <c:v>0.32897599999999999</c:v>
                </c:pt>
                <c:pt idx="41860">
                  <c:v>0.32003300000000001</c:v>
                </c:pt>
                <c:pt idx="41861">
                  <c:v>0.33217600000000003</c:v>
                </c:pt>
                <c:pt idx="41862">
                  <c:v>0.33693800000000002</c:v>
                </c:pt>
                <c:pt idx="41863">
                  <c:v>0.32903100000000002</c:v>
                </c:pt>
                <c:pt idx="41864">
                  <c:v>0.33186100000000002</c:v>
                </c:pt>
                <c:pt idx="41865">
                  <c:v>0.32858700000000002</c:v>
                </c:pt>
                <c:pt idx="41866">
                  <c:v>0.32517499999999999</c:v>
                </c:pt>
                <c:pt idx="41867">
                  <c:v>0.33212000000000003</c:v>
                </c:pt>
                <c:pt idx="41868">
                  <c:v>0.32100400000000001</c:v>
                </c:pt>
                <c:pt idx="41869">
                  <c:v>0.32690399999999997</c:v>
                </c:pt>
                <c:pt idx="41870">
                  <c:v>0.33285999999999999</c:v>
                </c:pt>
                <c:pt idx="41871">
                  <c:v>0.32682099999999997</c:v>
                </c:pt>
                <c:pt idx="41872">
                  <c:v>0.33563399999999999</c:v>
                </c:pt>
                <c:pt idx="41873">
                  <c:v>0.32104100000000002</c:v>
                </c:pt>
                <c:pt idx="41874">
                  <c:v>0.32735799999999998</c:v>
                </c:pt>
                <c:pt idx="41875">
                  <c:v>0.329013</c:v>
                </c:pt>
                <c:pt idx="41876">
                  <c:v>0.334756</c:v>
                </c:pt>
                <c:pt idx="41877">
                  <c:v>0.32708900000000002</c:v>
                </c:pt>
                <c:pt idx="41878">
                  <c:v>0.33360899999999999</c:v>
                </c:pt>
                <c:pt idx="41879">
                  <c:v>0.330206</c:v>
                </c:pt>
                <c:pt idx="41880">
                  <c:v>0.31609399999999999</c:v>
                </c:pt>
                <c:pt idx="41881">
                  <c:v>0.33215699999999998</c:v>
                </c:pt>
                <c:pt idx="41882">
                  <c:v>0.33599499999999999</c:v>
                </c:pt>
                <c:pt idx="41883">
                  <c:v>0.32500899999999999</c:v>
                </c:pt>
                <c:pt idx="41884">
                  <c:v>0.32298300000000002</c:v>
                </c:pt>
                <c:pt idx="41885">
                  <c:v>0.33249899999999999</c:v>
                </c:pt>
                <c:pt idx="41886">
                  <c:v>0.32733000000000001</c:v>
                </c:pt>
                <c:pt idx="41887">
                  <c:v>0.33530100000000002</c:v>
                </c:pt>
                <c:pt idx="41888">
                  <c:v>0.33145400000000003</c:v>
                </c:pt>
                <c:pt idx="41889">
                  <c:v>0.33421899999999999</c:v>
                </c:pt>
                <c:pt idx="41890">
                  <c:v>0.33256400000000003</c:v>
                </c:pt>
                <c:pt idx="41891">
                  <c:v>0.32939200000000002</c:v>
                </c:pt>
                <c:pt idx="41892">
                  <c:v>0.32486100000000001</c:v>
                </c:pt>
                <c:pt idx="41893">
                  <c:v>0.31798900000000002</c:v>
                </c:pt>
                <c:pt idx="41894">
                  <c:v>0.33648499999999998</c:v>
                </c:pt>
                <c:pt idx="41895">
                  <c:v>0.326239</c:v>
                </c:pt>
                <c:pt idx="41896">
                  <c:v>0.33573599999999998</c:v>
                </c:pt>
                <c:pt idx="41897">
                  <c:v>0.31965399999999999</c:v>
                </c:pt>
                <c:pt idx="41898">
                  <c:v>0.31565900000000002</c:v>
                </c:pt>
                <c:pt idx="41899">
                  <c:v>0.32917000000000002</c:v>
                </c:pt>
                <c:pt idx="41900">
                  <c:v>0.33075100000000002</c:v>
                </c:pt>
                <c:pt idx="41901">
                  <c:v>0.32412999999999997</c:v>
                </c:pt>
                <c:pt idx="41902">
                  <c:v>0.32939200000000002</c:v>
                </c:pt>
                <c:pt idx="41903">
                  <c:v>0.33675300000000002</c:v>
                </c:pt>
                <c:pt idx="41904">
                  <c:v>0.33078800000000003</c:v>
                </c:pt>
                <c:pt idx="41905">
                  <c:v>0.325961</c:v>
                </c:pt>
                <c:pt idx="41906">
                  <c:v>0.32659899999999997</c:v>
                </c:pt>
                <c:pt idx="41907">
                  <c:v>0.32452799999999998</c:v>
                </c:pt>
                <c:pt idx="41908">
                  <c:v>0.323048</c:v>
                </c:pt>
                <c:pt idx="41909">
                  <c:v>0.32396399999999997</c:v>
                </c:pt>
                <c:pt idx="41910">
                  <c:v>0.32464799999999999</c:v>
                </c:pt>
                <c:pt idx="41911">
                  <c:v>0.32584999999999997</c:v>
                </c:pt>
                <c:pt idx="41912">
                  <c:v>0.32896700000000001</c:v>
                </c:pt>
                <c:pt idx="41913">
                  <c:v>0.32480500000000001</c:v>
                </c:pt>
                <c:pt idx="41914">
                  <c:v>0.32277099999999997</c:v>
                </c:pt>
                <c:pt idx="41915">
                  <c:v>0.32402799999999998</c:v>
                </c:pt>
                <c:pt idx="41916">
                  <c:v>0.32756099999999999</c:v>
                </c:pt>
                <c:pt idx="41917">
                  <c:v>0.32847700000000002</c:v>
                </c:pt>
                <c:pt idx="41918">
                  <c:v>0.32815299999999997</c:v>
                </c:pt>
                <c:pt idx="41919">
                  <c:v>0.32240099999999999</c:v>
                </c:pt>
                <c:pt idx="41920">
                  <c:v>0.33040000000000003</c:v>
                </c:pt>
                <c:pt idx="41921">
                  <c:v>0.32614599999999999</c:v>
                </c:pt>
                <c:pt idx="41922">
                  <c:v>0.332148</c:v>
                </c:pt>
                <c:pt idx="41923">
                  <c:v>0.33126899999999998</c:v>
                </c:pt>
                <c:pt idx="41924">
                  <c:v>0.32522099999999998</c:v>
                </c:pt>
                <c:pt idx="41925">
                  <c:v>0.32534099999999999</c:v>
                </c:pt>
                <c:pt idx="41926">
                  <c:v>0.32883699999999999</c:v>
                </c:pt>
                <c:pt idx="41927">
                  <c:v>0.32637699999999997</c:v>
                </c:pt>
                <c:pt idx="41928">
                  <c:v>0.32388</c:v>
                </c:pt>
                <c:pt idx="41929">
                  <c:v>0.32472200000000001</c:v>
                </c:pt>
                <c:pt idx="41930">
                  <c:v>0.32424999999999998</c:v>
                </c:pt>
                <c:pt idx="41931">
                  <c:v>0.33685500000000002</c:v>
                </c:pt>
                <c:pt idx="41932">
                  <c:v>0.31867400000000001</c:v>
                </c:pt>
                <c:pt idx="41933">
                  <c:v>0.32966899999999999</c:v>
                </c:pt>
                <c:pt idx="41934">
                  <c:v>0.32948499999999997</c:v>
                </c:pt>
                <c:pt idx="41935">
                  <c:v>0.32780100000000001</c:v>
                </c:pt>
                <c:pt idx="41936">
                  <c:v>0.334478</c:v>
                </c:pt>
                <c:pt idx="41937">
                  <c:v>0.33495900000000001</c:v>
                </c:pt>
                <c:pt idx="41938">
                  <c:v>0.33448800000000001</c:v>
                </c:pt>
                <c:pt idx="41939">
                  <c:v>0.32278000000000001</c:v>
                </c:pt>
                <c:pt idx="41940">
                  <c:v>0.32256699999999999</c:v>
                </c:pt>
                <c:pt idx="41941">
                  <c:v>0.32364900000000002</c:v>
                </c:pt>
                <c:pt idx="41942">
                  <c:v>0.327293</c:v>
                </c:pt>
                <c:pt idx="41943">
                  <c:v>0.339472</c:v>
                </c:pt>
                <c:pt idx="41944">
                  <c:v>0.33587499999999998</c:v>
                </c:pt>
                <c:pt idx="41945">
                  <c:v>0.325129</c:v>
                </c:pt>
                <c:pt idx="41946">
                  <c:v>0.32888299999999998</c:v>
                </c:pt>
                <c:pt idx="41947">
                  <c:v>0.31909900000000002</c:v>
                </c:pt>
                <c:pt idx="41948">
                  <c:v>0.32823600000000003</c:v>
                </c:pt>
                <c:pt idx="41949">
                  <c:v>0.32625700000000002</c:v>
                </c:pt>
                <c:pt idx="41950">
                  <c:v>0.33276800000000001</c:v>
                </c:pt>
                <c:pt idx="41951">
                  <c:v>0.32331599999999999</c:v>
                </c:pt>
                <c:pt idx="41952">
                  <c:v>0.33193499999999998</c:v>
                </c:pt>
                <c:pt idx="41953">
                  <c:v>0.32375100000000001</c:v>
                </c:pt>
                <c:pt idx="41954">
                  <c:v>0.32758900000000002</c:v>
                </c:pt>
                <c:pt idx="41955">
                  <c:v>0.32757900000000001</c:v>
                </c:pt>
                <c:pt idx="41956">
                  <c:v>0.32155</c:v>
                </c:pt>
                <c:pt idx="41957">
                  <c:v>0.32264100000000001</c:v>
                </c:pt>
                <c:pt idx="41958">
                  <c:v>0.32955899999999999</c:v>
                </c:pt>
                <c:pt idx="41959">
                  <c:v>0.32919799999999999</c:v>
                </c:pt>
                <c:pt idx="41960">
                  <c:v>0.32420399999999999</c:v>
                </c:pt>
                <c:pt idx="41961">
                  <c:v>0.33372000000000002</c:v>
                </c:pt>
                <c:pt idx="41962">
                  <c:v>0.32125399999999998</c:v>
                </c:pt>
                <c:pt idx="41963">
                  <c:v>0.33082499999999998</c:v>
                </c:pt>
                <c:pt idx="41964">
                  <c:v>0.33413599999999999</c:v>
                </c:pt>
                <c:pt idx="41965">
                  <c:v>0.31697199999999998</c:v>
                </c:pt>
                <c:pt idx="41966">
                  <c:v>0.32974300000000001</c:v>
                </c:pt>
                <c:pt idx="41967">
                  <c:v>0.32443499999999997</c:v>
                </c:pt>
                <c:pt idx="41968">
                  <c:v>0.332897</c:v>
                </c:pt>
                <c:pt idx="41969">
                  <c:v>0.321106</c:v>
                </c:pt>
                <c:pt idx="41970">
                  <c:v>0.32465699999999997</c:v>
                </c:pt>
                <c:pt idx="41971">
                  <c:v>0.32097599999999998</c:v>
                </c:pt>
                <c:pt idx="41972">
                  <c:v>0.32064399999999998</c:v>
                </c:pt>
                <c:pt idx="41973">
                  <c:v>0.33570800000000001</c:v>
                </c:pt>
                <c:pt idx="41974">
                  <c:v>0.33014100000000002</c:v>
                </c:pt>
                <c:pt idx="41975">
                  <c:v>0.33287899999999998</c:v>
                </c:pt>
                <c:pt idx="41976">
                  <c:v>0.32917000000000002</c:v>
                </c:pt>
                <c:pt idx="41977">
                  <c:v>0.32170700000000002</c:v>
                </c:pt>
                <c:pt idx="41978">
                  <c:v>0.31542799999999999</c:v>
                </c:pt>
                <c:pt idx="41979">
                  <c:v>0.33154699999999998</c:v>
                </c:pt>
                <c:pt idx="41980">
                  <c:v>0.3261</c:v>
                </c:pt>
                <c:pt idx="41981">
                  <c:v>0.31768400000000002</c:v>
                </c:pt>
                <c:pt idx="41982">
                  <c:v>0.32932699999999998</c:v>
                </c:pt>
                <c:pt idx="41983">
                  <c:v>0.332148</c:v>
                </c:pt>
                <c:pt idx="41984">
                  <c:v>0.324158</c:v>
                </c:pt>
                <c:pt idx="41985">
                  <c:v>0.33182400000000001</c:v>
                </c:pt>
                <c:pt idx="41986">
                  <c:v>0.33187</c:v>
                </c:pt>
                <c:pt idx="41987">
                  <c:v>0.33027099999999998</c:v>
                </c:pt>
                <c:pt idx="41988">
                  <c:v>0.33139000000000002</c:v>
                </c:pt>
                <c:pt idx="41989">
                  <c:v>0.31629699999999999</c:v>
                </c:pt>
                <c:pt idx="41990">
                  <c:v>0.32264999999999999</c:v>
                </c:pt>
                <c:pt idx="41991">
                  <c:v>0.32859699999999997</c:v>
                </c:pt>
                <c:pt idx="41992">
                  <c:v>0.33255499999999999</c:v>
                </c:pt>
                <c:pt idx="41993">
                  <c:v>0.31966299999999997</c:v>
                </c:pt>
                <c:pt idx="41994">
                  <c:v>0.32893</c:v>
                </c:pt>
                <c:pt idx="41995">
                  <c:v>0.32361200000000001</c:v>
                </c:pt>
                <c:pt idx="41996">
                  <c:v>0.32996500000000001</c:v>
                </c:pt>
                <c:pt idx="41997">
                  <c:v>0.31637100000000001</c:v>
                </c:pt>
                <c:pt idx="41998">
                  <c:v>0.32782</c:v>
                </c:pt>
                <c:pt idx="41999">
                  <c:v>0.31846099999999999</c:v>
                </c:pt>
                <c:pt idx="42000">
                  <c:v>0.32556299999999999</c:v>
                </c:pt>
                <c:pt idx="42001">
                  <c:v>0.32473999999999997</c:v>
                </c:pt>
                <c:pt idx="42002">
                  <c:v>0.32813399999999998</c:v>
                </c:pt>
                <c:pt idx="42003">
                  <c:v>0.33071499999999998</c:v>
                </c:pt>
                <c:pt idx="42004">
                  <c:v>0.32620199999999999</c:v>
                </c:pt>
                <c:pt idx="42005">
                  <c:v>0.33363700000000002</c:v>
                </c:pt>
                <c:pt idx="42006">
                  <c:v>0.33596700000000002</c:v>
                </c:pt>
                <c:pt idx="42007">
                  <c:v>0.324324</c:v>
                </c:pt>
                <c:pt idx="42008">
                  <c:v>0.32968799999999998</c:v>
                </c:pt>
                <c:pt idx="42009">
                  <c:v>0.33246199999999998</c:v>
                </c:pt>
                <c:pt idx="42010">
                  <c:v>0.32671</c:v>
                </c:pt>
                <c:pt idx="42011">
                  <c:v>0.32142999999999999</c:v>
                </c:pt>
                <c:pt idx="42012">
                  <c:v>0.32734799999999997</c:v>
                </c:pt>
                <c:pt idx="42013">
                  <c:v>0.32778299999999999</c:v>
                </c:pt>
                <c:pt idx="42014">
                  <c:v>0.32815299999999997</c:v>
                </c:pt>
                <c:pt idx="42015">
                  <c:v>0.32320500000000002</c:v>
                </c:pt>
                <c:pt idx="42016">
                  <c:v>0.32187399999999999</c:v>
                </c:pt>
                <c:pt idx="42017">
                  <c:v>0.330511</c:v>
                </c:pt>
                <c:pt idx="42018">
                  <c:v>0.323409</c:v>
                </c:pt>
                <c:pt idx="42019">
                  <c:v>0.31777699999999998</c:v>
                </c:pt>
                <c:pt idx="42020">
                  <c:v>0.33015</c:v>
                </c:pt>
                <c:pt idx="42021">
                  <c:v>0.32158700000000001</c:v>
                </c:pt>
                <c:pt idx="42022">
                  <c:v>0.32175300000000001</c:v>
                </c:pt>
                <c:pt idx="42023">
                  <c:v>0.325073</c:v>
                </c:pt>
                <c:pt idx="42024">
                  <c:v>0.33304499999999998</c:v>
                </c:pt>
                <c:pt idx="42025">
                  <c:v>0.31714799999999999</c:v>
                </c:pt>
                <c:pt idx="42026">
                  <c:v>0.32678400000000002</c:v>
                </c:pt>
                <c:pt idx="42027">
                  <c:v>0.32286300000000001</c:v>
                </c:pt>
                <c:pt idx="42028">
                  <c:v>0.33312799999999998</c:v>
                </c:pt>
                <c:pt idx="42029">
                  <c:v>0.32980799999999999</c:v>
                </c:pt>
                <c:pt idx="42030">
                  <c:v>0.33338699999999999</c:v>
                </c:pt>
                <c:pt idx="42031">
                  <c:v>0.32182699999999997</c:v>
                </c:pt>
                <c:pt idx="42032">
                  <c:v>0.33051999999999998</c:v>
                </c:pt>
                <c:pt idx="42033">
                  <c:v>0.32287199999999999</c:v>
                </c:pt>
                <c:pt idx="42034">
                  <c:v>0.32189200000000001</c:v>
                </c:pt>
                <c:pt idx="42035">
                  <c:v>0.32014399999999998</c:v>
                </c:pt>
                <c:pt idx="42036">
                  <c:v>0.33066800000000002</c:v>
                </c:pt>
                <c:pt idx="42037">
                  <c:v>0.32583200000000001</c:v>
                </c:pt>
                <c:pt idx="42038">
                  <c:v>0.33238800000000002</c:v>
                </c:pt>
                <c:pt idx="42039">
                  <c:v>0.33210200000000001</c:v>
                </c:pt>
                <c:pt idx="42040">
                  <c:v>0.31506699999999999</c:v>
                </c:pt>
                <c:pt idx="42041">
                  <c:v>0.32197500000000001</c:v>
                </c:pt>
                <c:pt idx="42042">
                  <c:v>0.33285100000000001</c:v>
                </c:pt>
                <c:pt idx="42043">
                  <c:v>0.32922600000000002</c:v>
                </c:pt>
                <c:pt idx="42044">
                  <c:v>0.31951499999999999</c:v>
                </c:pt>
                <c:pt idx="42045">
                  <c:v>0.32747799999999999</c:v>
                </c:pt>
                <c:pt idx="42046">
                  <c:v>0.32947500000000002</c:v>
                </c:pt>
                <c:pt idx="42047">
                  <c:v>0.32204899999999997</c:v>
                </c:pt>
                <c:pt idx="42048">
                  <c:v>0.31931199999999998</c:v>
                </c:pt>
                <c:pt idx="42049">
                  <c:v>0.32550800000000002</c:v>
                </c:pt>
                <c:pt idx="42050">
                  <c:v>0.32223400000000002</c:v>
                </c:pt>
                <c:pt idx="42051">
                  <c:v>0.32057000000000002</c:v>
                </c:pt>
                <c:pt idx="42052">
                  <c:v>0.331038</c:v>
                </c:pt>
                <c:pt idx="42053">
                  <c:v>0.32960499999999998</c:v>
                </c:pt>
                <c:pt idx="42054">
                  <c:v>0.32151299999999999</c:v>
                </c:pt>
                <c:pt idx="42055">
                  <c:v>0.32070799999999999</c:v>
                </c:pt>
                <c:pt idx="42056">
                  <c:v>0.324685</c:v>
                </c:pt>
                <c:pt idx="42057">
                  <c:v>0.330289</c:v>
                </c:pt>
                <c:pt idx="42058">
                  <c:v>0.32227099999999997</c:v>
                </c:pt>
                <c:pt idx="42059">
                  <c:v>0.327459</c:v>
                </c:pt>
                <c:pt idx="42060">
                  <c:v>0.320523</c:v>
                </c:pt>
                <c:pt idx="42061">
                  <c:v>0.32442599999999999</c:v>
                </c:pt>
                <c:pt idx="42062">
                  <c:v>0.33075100000000002</c:v>
                </c:pt>
                <c:pt idx="42063">
                  <c:v>0.32477699999999998</c:v>
                </c:pt>
                <c:pt idx="42064">
                  <c:v>0.32724700000000001</c:v>
                </c:pt>
                <c:pt idx="42065">
                  <c:v>0.32717299999999999</c:v>
                </c:pt>
                <c:pt idx="42066">
                  <c:v>0.32586900000000002</c:v>
                </c:pt>
                <c:pt idx="42067">
                  <c:v>0.32599800000000001</c:v>
                </c:pt>
                <c:pt idx="42068">
                  <c:v>0.32672899999999999</c:v>
                </c:pt>
                <c:pt idx="42069">
                  <c:v>0.32526699999999997</c:v>
                </c:pt>
                <c:pt idx="42070">
                  <c:v>0.32682099999999997</c:v>
                </c:pt>
                <c:pt idx="42071">
                  <c:v>0.32768999999999998</c:v>
                </c:pt>
                <c:pt idx="42072">
                  <c:v>0.32934600000000003</c:v>
                </c:pt>
                <c:pt idx="42073">
                  <c:v>0.32450000000000001</c:v>
                </c:pt>
                <c:pt idx="42074">
                  <c:v>0.335144</c:v>
                </c:pt>
                <c:pt idx="42075">
                  <c:v>0.33030799999999999</c:v>
                </c:pt>
                <c:pt idx="42076">
                  <c:v>0.33544000000000002</c:v>
                </c:pt>
                <c:pt idx="42077">
                  <c:v>0.32465699999999997</c:v>
                </c:pt>
                <c:pt idx="42078">
                  <c:v>0.33277699999999999</c:v>
                </c:pt>
                <c:pt idx="42079">
                  <c:v>0.32658999999999999</c:v>
                </c:pt>
                <c:pt idx="42080">
                  <c:v>0.33036300000000002</c:v>
                </c:pt>
                <c:pt idx="42081">
                  <c:v>0.32752399999999998</c:v>
                </c:pt>
                <c:pt idx="42082">
                  <c:v>0.32911499999999999</c:v>
                </c:pt>
                <c:pt idx="42083">
                  <c:v>0.32161499999999998</c:v>
                </c:pt>
                <c:pt idx="42084">
                  <c:v>0.31978400000000001</c:v>
                </c:pt>
                <c:pt idx="42085">
                  <c:v>0.31547399999999998</c:v>
                </c:pt>
                <c:pt idx="42086">
                  <c:v>0.32092999999999999</c:v>
                </c:pt>
                <c:pt idx="42087">
                  <c:v>0.31604700000000002</c:v>
                </c:pt>
                <c:pt idx="42088">
                  <c:v>0.32135599999999998</c:v>
                </c:pt>
                <c:pt idx="42089">
                  <c:v>0.32841199999999998</c:v>
                </c:pt>
                <c:pt idx="42090">
                  <c:v>0.32232699999999997</c:v>
                </c:pt>
                <c:pt idx="42091">
                  <c:v>0.32684000000000002</c:v>
                </c:pt>
                <c:pt idx="42092">
                  <c:v>0.32782</c:v>
                </c:pt>
                <c:pt idx="42093">
                  <c:v>0.32814399999999999</c:v>
                </c:pt>
                <c:pt idx="42094">
                  <c:v>0.32107799999999997</c:v>
                </c:pt>
                <c:pt idx="42095">
                  <c:v>0.32910499999999998</c:v>
                </c:pt>
                <c:pt idx="42096">
                  <c:v>0.32141999999999998</c:v>
                </c:pt>
                <c:pt idx="42097">
                  <c:v>0.31173800000000002</c:v>
                </c:pt>
                <c:pt idx="42098">
                  <c:v>0.31646400000000002</c:v>
                </c:pt>
                <c:pt idx="42099">
                  <c:v>0.31915500000000002</c:v>
                </c:pt>
                <c:pt idx="42100">
                  <c:v>0.32550800000000002</c:v>
                </c:pt>
                <c:pt idx="42101">
                  <c:v>0.32082899999999998</c:v>
                </c:pt>
                <c:pt idx="42102">
                  <c:v>0.32059700000000002</c:v>
                </c:pt>
                <c:pt idx="42103">
                  <c:v>0.32092999999999999</c:v>
                </c:pt>
                <c:pt idx="42104">
                  <c:v>0.31785999999999998</c:v>
                </c:pt>
                <c:pt idx="42105">
                  <c:v>0.32400099999999998</c:v>
                </c:pt>
                <c:pt idx="42106">
                  <c:v>0.32545200000000002</c:v>
                </c:pt>
                <c:pt idx="42107">
                  <c:v>0.312857</c:v>
                </c:pt>
                <c:pt idx="42108">
                  <c:v>0.32156800000000002</c:v>
                </c:pt>
                <c:pt idx="42109">
                  <c:v>0.32084699999999999</c:v>
                </c:pt>
                <c:pt idx="42110">
                  <c:v>0.32402799999999998</c:v>
                </c:pt>
                <c:pt idx="42111">
                  <c:v>0.315058</c:v>
                </c:pt>
                <c:pt idx="42112">
                  <c:v>0.31608399999999998</c:v>
                </c:pt>
                <c:pt idx="42113">
                  <c:v>0.31315300000000001</c:v>
                </c:pt>
                <c:pt idx="42114">
                  <c:v>0.32511000000000001</c:v>
                </c:pt>
                <c:pt idx="42115">
                  <c:v>0.33070500000000003</c:v>
                </c:pt>
                <c:pt idx="42116">
                  <c:v>0.32297399999999998</c:v>
                </c:pt>
                <c:pt idx="42117">
                  <c:v>0.31840600000000002</c:v>
                </c:pt>
                <c:pt idx="42118">
                  <c:v>0.32342700000000002</c:v>
                </c:pt>
                <c:pt idx="42119">
                  <c:v>0.33238800000000002</c:v>
                </c:pt>
                <c:pt idx="42120">
                  <c:v>0.31684299999999999</c:v>
                </c:pt>
                <c:pt idx="42121">
                  <c:v>0.320052</c:v>
                </c:pt>
                <c:pt idx="42122">
                  <c:v>0.32412099999999999</c:v>
                </c:pt>
                <c:pt idx="42123">
                  <c:v>0.32209500000000002</c:v>
                </c:pt>
                <c:pt idx="42124">
                  <c:v>0.32424999999999998</c:v>
                </c:pt>
                <c:pt idx="42125">
                  <c:v>0.32658999999999999</c:v>
                </c:pt>
                <c:pt idx="42126">
                  <c:v>0.32430599999999998</c:v>
                </c:pt>
                <c:pt idx="42127">
                  <c:v>0.32442599999999999</c:v>
                </c:pt>
                <c:pt idx="42128">
                  <c:v>0.33617999999999998</c:v>
                </c:pt>
                <c:pt idx="42129">
                  <c:v>0.32139299999999998</c:v>
                </c:pt>
                <c:pt idx="42130">
                  <c:v>0.31563099999999999</c:v>
                </c:pt>
                <c:pt idx="42131">
                  <c:v>0.32583200000000001</c:v>
                </c:pt>
                <c:pt idx="42132">
                  <c:v>0.325129</c:v>
                </c:pt>
                <c:pt idx="42133">
                  <c:v>0.33232400000000001</c:v>
                </c:pt>
                <c:pt idx="42134">
                  <c:v>0.327542</c:v>
                </c:pt>
                <c:pt idx="42135">
                  <c:v>0.32041199999999997</c:v>
                </c:pt>
                <c:pt idx="42136">
                  <c:v>0.32793099999999997</c:v>
                </c:pt>
                <c:pt idx="42137">
                  <c:v>0.31718499999999999</c:v>
                </c:pt>
                <c:pt idx="42138">
                  <c:v>0.32554499999999997</c:v>
                </c:pt>
                <c:pt idx="42139">
                  <c:v>0.32093899999999997</c:v>
                </c:pt>
                <c:pt idx="42140">
                  <c:v>0.32625700000000002</c:v>
                </c:pt>
                <c:pt idx="42141">
                  <c:v>0.32983600000000002</c:v>
                </c:pt>
                <c:pt idx="42142">
                  <c:v>0.32659899999999997</c:v>
                </c:pt>
                <c:pt idx="42143">
                  <c:v>0.32145699999999999</c:v>
                </c:pt>
                <c:pt idx="42144">
                  <c:v>0.31867400000000001</c:v>
                </c:pt>
                <c:pt idx="42145">
                  <c:v>0.31551099999999999</c:v>
                </c:pt>
                <c:pt idx="42146">
                  <c:v>0.33011299999999999</c:v>
                </c:pt>
                <c:pt idx="42147">
                  <c:v>0.32731100000000002</c:v>
                </c:pt>
                <c:pt idx="42148">
                  <c:v>0.32341799999999998</c:v>
                </c:pt>
                <c:pt idx="42149">
                  <c:v>0.32789400000000002</c:v>
                </c:pt>
                <c:pt idx="42150">
                  <c:v>0.32286300000000001</c:v>
                </c:pt>
                <c:pt idx="42151">
                  <c:v>0.32813399999999998</c:v>
                </c:pt>
                <c:pt idx="42152">
                  <c:v>0.31872</c:v>
                </c:pt>
                <c:pt idx="42153">
                  <c:v>0.329845</c:v>
                </c:pt>
                <c:pt idx="42154">
                  <c:v>0.32413900000000001</c:v>
                </c:pt>
                <c:pt idx="42155">
                  <c:v>0.32001499999999999</c:v>
                </c:pt>
                <c:pt idx="42156">
                  <c:v>0.32022699999999998</c:v>
                </c:pt>
                <c:pt idx="42157">
                  <c:v>0.32768999999999998</c:v>
                </c:pt>
                <c:pt idx="42158">
                  <c:v>0.315197</c:v>
                </c:pt>
                <c:pt idx="42159">
                  <c:v>0.31884899999999999</c:v>
                </c:pt>
                <c:pt idx="42160">
                  <c:v>0.324768</c:v>
                </c:pt>
                <c:pt idx="42161">
                  <c:v>0.32326100000000002</c:v>
                </c:pt>
                <c:pt idx="42162">
                  <c:v>0.32353799999999999</c:v>
                </c:pt>
                <c:pt idx="42163">
                  <c:v>0.32136500000000001</c:v>
                </c:pt>
                <c:pt idx="42164">
                  <c:v>0.31470599999999999</c:v>
                </c:pt>
                <c:pt idx="42165">
                  <c:v>0.32598899999999997</c:v>
                </c:pt>
                <c:pt idx="42166">
                  <c:v>0.33264700000000003</c:v>
                </c:pt>
                <c:pt idx="42167">
                  <c:v>0.32932699999999998</c:v>
                </c:pt>
                <c:pt idx="42168">
                  <c:v>0.32631300000000002</c:v>
                </c:pt>
                <c:pt idx="42169">
                  <c:v>0.321911</c:v>
                </c:pt>
                <c:pt idx="42170">
                  <c:v>0.32285399999999997</c:v>
                </c:pt>
                <c:pt idx="42171">
                  <c:v>0.32237300000000002</c:v>
                </c:pt>
                <c:pt idx="42172">
                  <c:v>0.32037500000000002</c:v>
                </c:pt>
                <c:pt idx="42173">
                  <c:v>0.32197500000000001</c:v>
                </c:pt>
                <c:pt idx="42174">
                  <c:v>0.32869799999999999</c:v>
                </c:pt>
                <c:pt idx="42175">
                  <c:v>0.32473999999999997</c:v>
                </c:pt>
                <c:pt idx="42176">
                  <c:v>0.315668</c:v>
                </c:pt>
                <c:pt idx="42177">
                  <c:v>0.31340200000000001</c:v>
                </c:pt>
                <c:pt idx="42178">
                  <c:v>0.32523099999999999</c:v>
                </c:pt>
                <c:pt idx="42179">
                  <c:v>0.32175300000000001</c:v>
                </c:pt>
                <c:pt idx="42180">
                  <c:v>0.316131</c:v>
                </c:pt>
                <c:pt idx="42181">
                  <c:v>0.31975599999999998</c:v>
                </c:pt>
                <c:pt idx="42182">
                  <c:v>0.315197</c:v>
                </c:pt>
                <c:pt idx="42183">
                  <c:v>0.311664</c:v>
                </c:pt>
                <c:pt idx="42184">
                  <c:v>0.32092999999999999</c:v>
                </c:pt>
                <c:pt idx="42185">
                  <c:v>0.32220599999999999</c:v>
                </c:pt>
                <c:pt idx="42186">
                  <c:v>0.32627600000000001</c:v>
                </c:pt>
                <c:pt idx="42187">
                  <c:v>0.32219700000000001</c:v>
                </c:pt>
                <c:pt idx="42188">
                  <c:v>0.31247799999999998</c:v>
                </c:pt>
                <c:pt idx="42189">
                  <c:v>0.31649100000000002</c:v>
                </c:pt>
                <c:pt idx="42190">
                  <c:v>0.32877200000000001</c:v>
                </c:pt>
                <c:pt idx="42191">
                  <c:v>0.31600099999999998</c:v>
                </c:pt>
                <c:pt idx="42192">
                  <c:v>0.32375100000000001</c:v>
                </c:pt>
                <c:pt idx="42193">
                  <c:v>0.31560300000000002</c:v>
                </c:pt>
                <c:pt idx="42194">
                  <c:v>0.31712899999999999</c:v>
                </c:pt>
                <c:pt idx="42195">
                  <c:v>0.312838</c:v>
                </c:pt>
                <c:pt idx="42196">
                  <c:v>0.32779199999999997</c:v>
                </c:pt>
                <c:pt idx="42197">
                  <c:v>0.31719399999999998</c:v>
                </c:pt>
                <c:pt idx="42198">
                  <c:v>0.31896999999999998</c:v>
                </c:pt>
                <c:pt idx="42199">
                  <c:v>0.32160499999999997</c:v>
                </c:pt>
                <c:pt idx="42200">
                  <c:v>0.325434</c:v>
                </c:pt>
                <c:pt idx="42201">
                  <c:v>0.31762000000000001</c:v>
                </c:pt>
                <c:pt idx="42202">
                  <c:v>0.32057000000000002</c:v>
                </c:pt>
                <c:pt idx="42203">
                  <c:v>0.32649699999999998</c:v>
                </c:pt>
                <c:pt idx="42204">
                  <c:v>0.32401000000000002</c:v>
                </c:pt>
                <c:pt idx="42205">
                  <c:v>0.322243</c:v>
                </c:pt>
                <c:pt idx="42206">
                  <c:v>0.32323299999999999</c:v>
                </c:pt>
                <c:pt idx="42207">
                  <c:v>0.32832899999999998</c:v>
                </c:pt>
                <c:pt idx="42208">
                  <c:v>0.32022699999999998</c:v>
                </c:pt>
                <c:pt idx="42209">
                  <c:v>0.32169799999999998</c:v>
                </c:pt>
                <c:pt idx="42210">
                  <c:v>0.310915</c:v>
                </c:pt>
                <c:pt idx="42211">
                  <c:v>0.315807</c:v>
                </c:pt>
                <c:pt idx="42212">
                  <c:v>0.32305699999999998</c:v>
                </c:pt>
                <c:pt idx="42213">
                  <c:v>0.309583</c:v>
                </c:pt>
                <c:pt idx="42214">
                  <c:v>0.31772099999999998</c:v>
                </c:pt>
                <c:pt idx="42215">
                  <c:v>0.30876900000000002</c:v>
                </c:pt>
                <c:pt idx="42216">
                  <c:v>0.32822699999999999</c:v>
                </c:pt>
                <c:pt idx="42217">
                  <c:v>0.32682099999999997</c:v>
                </c:pt>
                <c:pt idx="42218">
                  <c:v>0.32656200000000002</c:v>
                </c:pt>
                <c:pt idx="42219">
                  <c:v>0.324685</c:v>
                </c:pt>
                <c:pt idx="42220">
                  <c:v>0.31472499999999998</c:v>
                </c:pt>
                <c:pt idx="42221">
                  <c:v>0.32366800000000001</c:v>
                </c:pt>
                <c:pt idx="42222">
                  <c:v>0.32581300000000002</c:v>
                </c:pt>
                <c:pt idx="42223">
                  <c:v>0.32733899999999999</c:v>
                </c:pt>
                <c:pt idx="42224">
                  <c:v>0.32098599999999999</c:v>
                </c:pt>
                <c:pt idx="42225">
                  <c:v>0.31839600000000001</c:v>
                </c:pt>
                <c:pt idx="42226">
                  <c:v>0.32299299999999997</c:v>
                </c:pt>
                <c:pt idx="42227">
                  <c:v>0.32712599999999997</c:v>
                </c:pt>
                <c:pt idx="42228">
                  <c:v>0.31920999999999999</c:v>
                </c:pt>
                <c:pt idx="42229">
                  <c:v>0.31518699999999999</c:v>
                </c:pt>
                <c:pt idx="42230">
                  <c:v>0.32696900000000001</c:v>
                </c:pt>
                <c:pt idx="42231">
                  <c:v>0.32333499999999998</c:v>
                </c:pt>
                <c:pt idx="42232">
                  <c:v>0.31466899999999998</c:v>
                </c:pt>
                <c:pt idx="42233">
                  <c:v>0.330733</c:v>
                </c:pt>
                <c:pt idx="42234">
                  <c:v>0.32484200000000002</c:v>
                </c:pt>
                <c:pt idx="42235">
                  <c:v>0.31329099999999999</c:v>
                </c:pt>
                <c:pt idx="42236">
                  <c:v>0.31437300000000001</c:v>
                </c:pt>
                <c:pt idx="42237">
                  <c:v>0.332092</c:v>
                </c:pt>
                <c:pt idx="42238">
                  <c:v>0.32505499999999998</c:v>
                </c:pt>
                <c:pt idx="42239">
                  <c:v>0.314938</c:v>
                </c:pt>
                <c:pt idx="42240">
                  <c:v>0.32353799999999999</c:v>
                </c:pt>
                <c:pt idx="42241">
                  <c:v>0.31807299999999999</c:v>
                </c:pt>
                <c:pt idx="42242">
                  <c:v>0.32081900000000002</c:v>
                </c:pt>
                <c:pt idx="42243">
                  <c:v>0.32444400000000001</c:v>
                </c:pt>
                <c:pt idx="42244">
                  <c:v>0.30834400000000001</c:v>
                </c:pt>
                <c:pt idx="42245">
                  <c:v>0.313772</c:v>
                </c:pt>
                <c:pt idx="42246">
                  <c:v>0.31785999999999998</c:v>
                </c:pt>
                <c:pt idx="42247">
                  <c:v>0.32505499999999998</c:v>
                </c:pt>
                <c:pt idx="42248">
                  <c:v>0.32403799999999999</c:v>
                </c:pt>
                <c:pt idx="42249">
                  <c:v>0.32469399999999998</c:v>
                </c:pt>
                <c:pt idx="42250">
                  <c:v>0.31517800000000001</c:v>
                </c:pt>
                <c:pt idx="42251">
                  <c:v>0.31516</c:v>
                </c:pt>
                <c:pt idx="42252">
                  <c:v>0.31187700000000002</c:v>
                </c:pt>
                <c:pt idx="42253">
                  <c:v>0.31484499999999999</c:v>
                </c:pt>
                <c:pt idx="42254">
                  <c:v>0.31947799999999998</c:v>
                </c:pt>
                <c:pt idx="42255">
                  <c:v>0.31625999999999999</c:v>
                </c:pt>
                <c:pt idx="42256">
                  <c:v>0.31245899999999999</c:v>
                </c:pt>
                <c:pt idx="42257">
                  <c:v>0.312801</c:v>
                </c:pt>
                <c:pt idx="42258">
                  <c:v>0.31118299999999999</c:v>
                </c:pt>
                <c:pt idx="42259">
                  <c:v>0.31224600000000002</c:v>
                </c:pt>
                <c:pt idx="42260">
                  <c:v>0.32439800000000002</c:v>
                </c:pt>
                <c:pt idx="42261">
                  <c:v>0.31587199999999999</c:v>
                </c:pt>
                <c:pt idx="42262">
                  <c:v>0.31406800000000001</c:v>
                </c:pt>
                <c:pt idx="42263">
                  <c:v>0.32629399999999997</c:v>
                </c:pt>
                <c:pt idx="42264">
                  <c:v>0.30681799999999998</c:v>
                </c:pt>
                <c:pt idx="42265">
                  <c:v>0.32000499999999998</c:v>
                </c:pt>
                <c:pt idx="42266">
                  <c:v>0.31976500000000002</c:v>
                </c:pt>
                <c:pt idx="42267">
                  <c:v>0.30854700000000002</c:v>
                </c:pt>
                <c:pt idx="42268">
                  <c:v>0.32585900000000001</c:v>
                </c:pt>
                <c:pt idx="42269">
                  <c:v>0.32257599999999997</c:v>
                </c:pt>
                <c:pt idx="42270">
                  <c:v>0.31898799999999999</c:v>
                </c:pt>
                <c:pt idx="42271">
                  <c:v>0.31741599999999998</c:v>
                </c:pt>
                <c:pt idx="42272">
                  <c:v>0.31419799999999998</c:v>
                </c:pt>
                <c:pt idx="42273">
                  <c:v>0.31950600000000001</c:v>
                </c:pt>
                <c:pt idx="42274">
                  <c:v>0.315326</c:v>
                </c:pt>
                <c:pt idx="42275">
                  <c:v>0.318193</c:v>
                </c:pt>
                <c:pt idx="42276">
                  <c:v>0.32018999999999997</c:v>
                </c:pt>
                <c:pt idx="42277">
                  <c:v>0.31945099999999998</c:v>
                </c:pt>
                <c:pt idx="42278">
                  <c:v>0.32039400000000001</c:v>
                </c:pt>
                <c:pt idx="42279">
                  <c:v>0.322521</c:v>
                </c:pt>
                <c:pt idx="42280">
                  <c:v>0.327681</c:v>
                </c:pt>
                <c:pt idx="42281">
                  <c:v>0.32211400000000001</c:v>
                </c:pt>
                <c:pt idx="42282">
                  <c:v>0.31737900000000002</c:v>
                </c:pt>
                <c:pt idx="42283">
                  <c:v>0.326571</c:v>
                </c:pt>
                <c:pt idx="42284">
                  <c:v>0.31981100000000001</c:v>
                </c:pt>
                <c:pt idx="42285">
                  <c:v>0.32167000000000001</c:v>
                </c:pt>
                <c:pt idx="42286">
                  <c:v>0.32178099999999998</c:v>
                </c:pt>
                <c:pt idx="42287">
                  <c:v>0.31703700000000001</c:v>
                </c:pt>
                <c:pt idx="42288">
                  <c:v>0.324407</c:v>
                </c:pt>
                <c:pt idx="42289">
                  <c:v>0.32739499999999999</c:v>
                </c:pt>
                <c:pt idx="42290">
                  <c:v>0.316334</c:v>
                </c:pt>
                <c:pt idx="42291">
                  <c:v>0.32188299999999997</c:v>
                </c:pt>
                <c:pt idx="42292">
                  <c:v>0.32444400000000001</c:v>
                </c:pt>
                <c:pt idx="42293">
                  <c:v>0.31320799999999999</c:v>
                </c:pt>
                <c:pt idx="42294">
                  <c:v>0.32406499999999999</c:v>
                </c:pt>
                <c:pt idx="42295">
                  <c:v>0.31917299999999998</c:v>
                </c:pt>
                <c:pt idx="42296">
                  <c:v>0.31685200000000002</c:v>
                </c:pt>
                <c:pt idx="42297">
                  <c:v>0.31794299999999998</c:v>
                </c:pt>
                <c:pt idx="42298">
                  <c:v>0.31088700000000002</c:v>
                </c:pt>
                <c:pt idx="42299">
                  <c:v>0.31866499999999998</c:v>
                </c:pt>
                <c:pt idx="42300">
                  <c:v>0.31825799999999999</c:v>
                </c:pt>
                <c:pt idx="42301">
                  <c:v>0.32313999999999998</c:v>
                </c:pt>
                <c:pt idx="42302">
                  <c:v>0.31969999999999998</c:v>
                </c:pt>
                <c:pt idx="42303">
                  <c:v>0.32242799999999999</c:v>
                </c:pt>
                <c:pt idx="42304">
                  <c:v>0.31169200000000002</c:v>
                </c:pt>
                <c:pt idx="42305">
                  <c:v>0.32614599999999999</c:v>
                </c:pt>
                <c:pt idx="42306">
                  <c:v>0.31226500000000001</c:v>
                </c:pt>
                <c:pt idx="42307">
                  <c:v>0.32731100000000002</c:v>
                </c:pt>
                <c:pt idx="42308">
                  <c:v>0.31649100000000002</c:v>
                </c:pt>
                <c:pt idx="42309">
                  <c:v>0.308834</c:v>
                </c:pt>
                <c:pt idx="42310">
                  <c:v>0.31287500000000001</c:v>
                </c:pt>
                <c:pt idx="42311">
                  <c:v>0.31770300000000001</c:v>
                </c:pt>
                <c:pt idx="42312">
                  <c:v>0.30839</c:v>
                </c:pt>
                <c:pt idx="42313">
                  <c:v>0.31531700000000001</c:v>
                </c:pt>
                <c:pt idx="42314">
                  <c:v>0.32050499999999998</c:v>
                </c:pt>
                <c:pt idx="42315">
                  <c:v>0.31631599999999999</c:v>
                </c:pt>
                <c:pt idx="42316">
                  <c:v>0.32173499999999999</c:v>
                </c:pt>
                <c:pt idx="42317">
                  <c:v>0.31490099999999999</c:v>
                </c:pt>
                <c:pt idx="42318">
                  <c:v>0.32527699999999998</c:v>
                </c:pt>
                <c:pt idx="42319">
                  <c:v>0.31570500000000001</c:v>
                </c:pt>
                <c:pt idx="42320">
                  <c:v>0.32860600000000001</c:v>
                </c:pt>
                <c:pt idx="42321">
                  <c:v>0.319081</c:v>
                </c:pt>
                <c:pt idx="42322">
                  <c:v>0.31527100000000002</c:v>
                </c:pt>
                <c:pt idx="42323">
                  <c:v>0.31774000000000002</c:v>
                </c:pt>
                <c:pt idx="42324">
                  <c:v>0.32150400000000001</c:v>
                </c:pt>
                <c:pt idx="42325">
                  <c:v>0.31751800000000002</c:v>
                </c:pt>
                <c:pt idx="42326">
                  <c:v>0.32297399999999998</c:v>
                </c:pt>
                <c:pt idx="42327">
                  <c:v>0.317305</c:v>
                </c:pt>
                <c:pt idx="42328">
                  <c:v>0.32186399999999998</c:v>
                </c:pt>
                <c:pt idx="42329">
                  <c:v>0.318859</c:v>
                </c:pt>
                <c:pt idx="42330">
                  <c:v>0.31950600000000001</c:v>
                </c:pt>
                <c:pt idx="42331">
                  <c:v>0.32422200000000001</c:v>
                </c:pt>
                <c:pt idx="42332">
                  <c:v>0.31993100000000002</c:v>
                </c:pt>
                <c:pt idx="42333">
                  <c:v>0.32151299999999999</c:v>
                </c:pt>
                <c:pt idx="42334">
                  <c:v>0.322826</c:v>
                </c:pt>
                <c:pt idx="42335">
                  <c:v>0.32025500000000001</c:v>
                </c:pt>
                <c:pt idx="42336">
                  <c:v>0.31543700000000002</c:v>
                </c:pt>
                <c:pt idx="42337">
                  <c:v>0.32424999999999998</c:v>
                </c:pt>
                <c:pt idx="42338">
                  <c:v>0.31881199999999998</c:v>
                </c:pt>
                <c:pt idx="42339">
                  <c:v>0.33040000000000003</c:v>
                </c:pt>
                <c:pt idx="42340">
                  <c:v>0.32863399999999998</c:v>
                </c:pt>
                <c:pt idx="42341">
                  <c:v>0.31410500000000002</c:v>
                </c:pt>
                <c:pt idx="42342">
                  <c:v>0.31884899999999999</c:v>
                </c:pt>
                <c:pt idx="42343">
                  <c:v>0.30876900000000002</c:v>
                </c:pt>
                <c:pt idx="42344">
                  <c:v>0.31680599999999998</c:v>
                </c:pt>
                <c:pt idx="42345">
                  <c:v>0.31743500000000002</c:v>
                </c:pt>
                <c:pt idx="42346">
                  <c:v>0.31333800000000001</c:v>
                </c:pt>
                <c:pt idx="42347">
                  <c:v>0.31765599999999999</c:v>
                </c:pt>
                <c:pt idx="42348">
                  <c:v>0.31531700000000001</c:v>
                </c:pt>
                <c:pt idx="42349">
                  <c:v>0.31912699999999999</c:v>
                </c:pt>
                <c:pt idx="42350">
                  <c:v>0.31934899999999999</c:v>
                </c:pt>
                <c:pt idx="42351">
                  <c:v>0.32063399999999997</c:v>
                </c:pt>
                <c:pt idx="42352">
                  <c:v>0.31231100000000001</c:v>
                </c:pt>
                <c:pt idx="42353">
                  <c:v>0.31273699999999999</c:v>
                </c:pt>
                <c:pt idx="42354">
                  <c:v>0.31754599999999999</c:v>
                </c:pt>
                <c:pt idx="42355">
                  <c:v>0.31941399999999998</c:v>
                </c:pt>
                <c:pt idx="42356">
                  <c:v>0.321911</c:v>
                </c:pt>
                <c:pt idx="42357">
                  <c:v>0.32946599999999998</c:v>
                </c:pt>
                <c:pt idx="42358">
                  <c:v>0.32242799999999999</c:v>
                </c:pt>
                <c:pt idx="42359">
                  <c:v>0.31118299999999999</c:v>
                </c:pt>
                <c:pt idx="42360">
                  <c:v>0.31667600000000001</c:v>
                </c:pt>
                <c:pt idx="42361">
                  <c:v>0.32140200000000002</c:v>
                </c:pt>
                <c:pt idx="42362">
                  <c:v>0.33269399999999999</c:v>
                </c:pt>
                <c:pt idx="42363">
                  <c:v>0.30971300000000002</c:v>
                </c:pt>
                <c:pt idx="42364">
                  <c:v>0.33079799999999998</c:v>
                </c:pt>
                <c:pt idx="42365">
                  <c:v>0.30698399999999998</c:v>
                </c:pt>
                <c:pt idx="42366">
                  <c:v>0.31212600000000001</c:v>
                </c:pt>
                <c:pt idx="42367">
                  <c:v>0.31663000000000002</c:v>
                </c:pt>
                <c:pt idx="42368">
                  <c:v>0.31288500000000002</c:v>
                </c:pt>
                <c:pt idx="42369">
                  <c:v>0.317305</c:v>
                </c:pt>
                <c:pt idx="42370">
                  <c:v>0.319303</c:v>
                </c:pt>
                <c:pt idx="42371">
                  <c:v>0.31847999999999999</c:v>
                </c:pt>
                <c:pt idx="42372">
                  <c:v>0.31700899999999999</c:v>
                </c:pt>
                <c:pt idx="42373">
                  <c:v>0.314355</c:v>
                </c:pt>
                <c:pt idx="42374">
                  <c:v>0.314975</c:v>
                </c:pt>
                <c:pt idx="42375">
                  <c:v>0.30606</c:v>
                </c:pt>
                <c:pt idx="42376">
                  <c:v>0.31623200000000001</c:v>
                </c:pt>
                <c:pt idx="42377">
                  <c:v>0.30918499999999999</c:v>
                </c:pt>
                <c:pt idx="42378">
                  <c:v>0.320718</c:v>
                </c:pt>
                <c:pt idx="42379">
                  <c:v>0.30987900000000002</c:v>
                </c:pt>
                <c:pt idx="42380">
                  <c:v>0.31660199999999999</c:v>
                </c:pt>
                <c:pt idx="42381">
                  <c:v>0.31765599999999999</c:v>
                </c:pt>
                <c:pt idx="42382">
                  <c:v>0.31639</c:v>
                </c:pt>
                <c:pt idx="42383">
                  <c:v>0.30701200000000001</c:v>
                </c:pt>
                <c:pt idx="42384">
                  <c:v>0.31509500000000001</c:v>
                </c:pt>
                <c:pt idx="42385">
                  <c:v>0.32216</c:v>
                </c:pt>
                <c:pt idx="42386">
                  <c:v>0.306809</c:v>
                </c:pt>
                <c:pt idx="42387">
                  <c:v>0.31513200000000002</c:v>
                </c:pt>
                <c:pt idx="42388">
                  <c:v>0.31308799999999998</c:v>
                </c:pt>
                <c:pt idx="42389">
                  <c:v>0.31278299999999998</c:v>
                </c:pt>
                <c:pt idx="42390">
                  <c:v>0.31957999999999998</c:v>
                </c:pt>
                <c:pt idx="42391">
                  <c:v>0.31878499999999999</c:v>
                </c:pt>
                <c:pt idx="42392">
                  <c:v>0.32223400000000002</c:v>
                </c:pt>
                <c:pt idx="42393">
                  <c:v>0.31000800000000001</c:v>
                </c:pt>
                <c:pt idx="42394">
                  <c:v>0.32179000000000002</c:v>
                </c:pt>
                <c:pt idx="42395">
                  <c:v>0.32690399999999997</c:v>
                </c:pt>
                <c:pt idx="42396">
                  <c:v>0.31378200000000001</c:v>
                </c:pt>
                <c:pt idx="42397">
                  <c:v>0.31953399999999998</c:v>
                </c:pt>
                <c:pt idx="42398">
                  <c:v>0.31602000000000002</c:v>
                </c:pt>
                <c:pt idx="42399">
                  <c:v>0.31535400000000002</c:v>
                </c:pt>
                <c:pt idx="42400">
                  <c:v>0.313948</c:v>
                </c:pt>
                <c:pt idx="42401">
                  <c:v>0.32455499999999998</c:v>
                </c:pt>
                <c:pt idx="42402">
                  <c:v>0.321328</c:v>
                </c:pt>
                <c:pt idx="42403">
                  <c:v>0.32586900000000002</c:v>
                </c:pt>
                <c:pt idx="42404">
                  <c:v>0.31161800000000001</c:v>
                </c:pt>
                <c:pt idx="42405">
                  <c:v>0.30401600000000001</c:v>
                </c:pt>
                <c:pt idx="42406">
                  <c:v>0.32291900000000001</c:v>
                </c:pt>
                <c:pt idx="42407">
                  <c:v>0.32109700000000002</c:v>
                </c:pt>
                <c:pt idx="42408">
                  <c:v>0.31535400000000002</c:v>
                </c:pt>
                <c:pt idx="42409">
                  <c:v>0.30776100000000001</c:v>
                </c:pt>
                <c:pt idx="42410">
                  <c:v>0.31167299999999998</c:v>
                </c:pt>
                <c:pt idx="42411">
                  <c:v>0.32154100000000002</c:v>
                </c:pt>
                <c:pt idx="42412">
                  <c:v>0.308224</c:v>
                </c:pt>
                <c:pt idx="42413">
                  <c:v>0.31225599999999998</c:v>
                </c:pt>
                <c:pt idx="42414">
                  <c:v>0.30931500000000001</c:v>
                </c:pt>
                <c:pt idx="42415">
                  <c:v>0.31756400000000001</c:v>
                </c:pt>
                <c:pt idx="42416">
                  <c:v>0.32006099999999998</c:v>
                </c:pt>
                <c:pt idx="42417">
                  <c:v>0.324685</c:v>
                </c:pt>
                <c:pt idx="42418">
                  <c:v>0.30368299999999998</c:v>
                </c:pt>
                <c:pt idx="42419">
                  <c:v>0.31834099999999999</c:v>
                </c:pt>
                <c:pt idx="42420">
                  <c:v>0.31015599999999999</c:v>
                </c:pt>
                <c:pt idx="42421">
                  <c:v>0.30512600000000001</c:v>
                </c:pt>
                <c:pt idx="42422">
                  <c:v>0.32018999999999997</c:v>
                </c:pt>
                <c:pt idx="42423">
                  <c:v>0.316556</c:v>
                </c:pt>
                <c:pt idx="42424">
                  <c:v>0.31821100000000002</c:v>
                </c:pt>
                <c:pt idx="42425">
                  <c:v>0.30833500000000003</c:v>
                </c:pt>
                <c:pt idx="42426">
                  <c:v>0.31416100000000002</c:v>
                </c:pt>
                <c:pt idx="42427">
                  <c:v>0.31242199999999998</c:v>
                </c:pt>
                <c:pt idx="42428">
                  <c:v>0.31936700000000001</c:v>
                </c:pt>
                <c:pt idx="42429">
                  <c:v>0.31662099999999999</c:v>
                </c:pt>
                <c:pt idx="42430">
                  <c:v>0.309639</c:v>
                </c:pt>
                <c:pt idx="42431">
                  <c:v>0.315668</c:v>
                </c:pt>
                <c:pt idx="42432">
                  <c:v>0.314189</c:v>
                </c:pt>
                <c:pt idx="42433">
                  <c:v>0.31231999999999999</c:v>
                </c:pt>
                <c:pt idx="42434">
                  <c:v>0.31184000000000001</c:v>
                </c:pt>
                <c:pt idx="42435">
                  <c:v>0.31697199999999998</c:v>
                </c:pt>
                <c:pt idx="42436">
                  <c:v>0.32017200000000001</c:v>
                </c:pt>
                <c:pt idx="42437">
                  <c:v>0.30904700000000002</c:v>
                </c:pt>
                <c:pt idx="42438">
                  <c:v>0.316778</c:v>
                </c:pt>
                <c:pt idx="42439">
                  <c:v>0.30806600000000001</c:v>
                </c:pt>
                <c:pt idx="42440">
                  <c:v>0.31822099999999998</c:v>
                </c:pt>
                <c:pt idx="42441">
                  <c:v>0.31869199999999998</c:v>
                </c:pt>
                <c:pt idx="42442">
                  <c:v>0.314882</c:v>
                </c:pt>
                <c:pt idx="42443">
                  <c:v>0.31512299999999999</c:v>
                </c:pt>
                <c:pt idx="42444">
                  <c:v>0.31579800000000002</c:v>
                </c:pt>
                <c:pt idx="42445">
                  <c:v>0.31021199999999999</c:v>
                </c:pt>
                <c:pt idx="42446">
                  <c:v>0.31086900000000001</c:v>
                </c:pt>
                <c:pt idx="42447">
                  <c:v>0.31281999999999999</c:v>
                </c:pt>
                <c:pt idx="42448">
                  <c:v>0.311969</c:v>
                </c:pt>
                <c:pt idx="42449">
                  <c:v>0.31829499999999999</c:v>
                </c:pt>
                <c:pt idx="42450">
                  <c:v>0.31592700000000001</c:v>
                </c:pt>
                <c:pt idx="42451">
                  <c:v>0.31312499999999999</c:v>
                </c:pt>
                <c:pt idx="42452">
                  <c:v>0.32733899999999999</c:v>
                </c:pt>
                <c:pt idx="42453">
                  <c:v>0.31442900000000001</c:v>
                </c:pt>
                <c:pt idx="42454">
                  <c:v>0.32231700000000002</c:v>
                </c:pt>
                <c:pt idx="42455">
                  <c:v>0.30469099999999999</c:v>
                </c:pt>
                <c:pt idx="42456">
                  <c:v>0.32097599999999998</c:v>
                </c:pt>
                <c:pt idx="42457">
                  <c:v>0.31290299999999999</c:v>
                </c:pt>
                <c:pt idx="42458">
                  <c:v>0.31092399999999998</c:v>
                </c:pt>
                <c:pt idx="42459">
                  <c:v>0.312801</c:v>
                </c:pt>
                <c:pt idx="42460">
                  <c:v>0.320357</c:v>
                </c:pt>
                <c:pt idx="42461">
                  <c:v>0.30783500000000003</c:v>
                </c:pt>
                <c:pt idx="42462">
                  <c:v>0.31467899999999999</c:v>
                </c:pt>
                <c:pt idx="42463">
                  <c:v>0.31460500000000002</c:v>
                </c:pt>
                <c:pt idx="42464">
                  <c:v>0.317583</c:v>
                </c:pt>
                <c:pt idx="42465">
                  <c:v>0.31995899999999999</c:v>
                </c:pt>
                <c:pt idx="42466">
                  <c:v>0.31417899999999999</c:v>
                </c:pt>
                <c:pt idx="42467">
                  <c:v>0.31577</c:v>
                </c:pt>
                <c:pt idx="42468">
                  <c:v>0.31195099999999998</c:v>
                </c:pt>
                <c:pt idx="42469">
                  <c:v>0.31252400000000002</c:v>
                </c:pt>
                <c:pt idx="42470">
                  <c:v>0.31764700000000001</c:v>
                </c:pt>
                <c:pt idx="42471">
                  <c:v>0.32584099999999999</c:v>
                </c:pt>
                <c:pt idx="42472">
                  <c:v>0.31795200000000001</c:v>
                </c:pt>
                <c:pt idx="42473">
                  <c:v>0.30790000000000001</c:v>
                </c:pt>
                <c:pt idx="42474">
                  <c:v>0.308834</c:v>
                </c:pt>
                <c:pt idx="42475">
                  <c:v>0.312616</c:v>
                </c:pt>
                <c:pt idx="42476">
                  <c:v>0.31485400000000002</c:v>
                </c:pt>
                <c:pt idx="42477">
                  <c:v>0.31626900000000002</c:v>
                </c:pt>
                <c:pt idx="42478">
                  <c:v>0.32153100000000001</c:v>
                </c:pt>
                <c:pt idx="42479">
                  <c:v>0.31109999999999999</c:v>
                </c:pt>
                <c:pt idx="42480">
                  <c:v>0.31177500000000002</c:v>
                </c:pt>
                <c:pt idx="42481">
                  <c:v>0.31742500000000001</c:v>
                </c:pt>
                <c:pt idx="42482">
                  <c:v>0.30430299999999999</c:v>
                </c:pt>
                <c:pt idx="42483">
                  <c:v>0.32155</c:v>
                </c:pt>
                <c:pt idx="42484">
                  <c:v>0.31199700000000002</c:v>
                </c:pt>
                <c:pt idx="42485">
                  <c:v>0.31577899999999998</c:v>
                </c:pt>
                <c:pt idx="42486">
                  <c:v>0.30840899999999999</c:v>
                </c:pt>
                <c:pt idx="42487">
                  <c:v>0.315946</c:v>
                </c:pt>
                <c:pt idx="42488">
                  <c:v>0.31840600000000002</c:v>
                </c:pt>
                <c:pt idx="42489">
                  <c:v>0.31634299999999999</c:v>
                </c:pt>
                <c:pt idx="42490">
                  <c:v>0.31073899999999999</c:v>
                </c:pt>
                <c:pt idx="42491">
                  <c:v>0.31419799999999998</c:v>
                </c:pt>
                <c:pt idx="42492">
                  <c:v>0.31897900000000001</c:v>
                </c:pt>
                <c:pt idx="42493">
                  <c:v>0.32061600000000001</c:v>
                </c:pt>
                <c:pt idx="42494">
                  <c:v>0.30340600000000001</c:v>
                </c:pt>
                <c:pt idx="42495">
                  <c:v>0.31609399999999999</c:v>
                </c:pt>
                <c:pt idx="42496">
                  <c:v>0.30552299999999999</c:v>
                </c:pt>
                <c:pt idx="42497">
                  <c:v>0.307336</c:v>
                </c:pt>
                <c:pt idx="42498">
                  <c:v>0.31630599999999998</c:v>
                </c:pt>
                <c:pt idx="42499">
                  <c:v>0.31092399999999998</c:v>
                </c:pt>
                <c:pt idx="42500">
                  <c:v>0.31388300000000002</c:v>
                </c:pt>
                <c:pt idx="42501">
                  <c:v>0.30693799999999999</c:v>
                </c:pt>
                <c:pt idx="42502">
                  <c:v>0.31106299999999998</c:v>
                </c:pt>
                <c:pt idx="42503">
                  <c:v>0.314355</c:v>
                </c:pt>
                <c:pt idx="42504">
                  <c:v>0.30654100000000001</c:v>
                </c:pt>
                <c:pt idx="42505">
                  <c:v>0.31198799999999999</c:v>
                </c:pt>
                <c:pt idx="42506">
                  <c:v>0.31511299999999998</c:v>
                </c:pt>
                <c:pt idx="42507">
                  <c:v>0.31204300000000001</c:v>
                </c:pt>
                <c:pt idx="42508">
                  <c:v>0.31058200000000002</c:v>
                </c:pt>
                <c:pt idx="42509">
                  <c:v>0.31511299999999998</c:v>
                </c:pt>
                <c:pt idx="42510">
                  <c:v>0.31882199999999999</c:v>
                </c:pt>
                <c:pt idx="42511">
                  <c:v>0.30378500000000003</c:v>
                </c:pt>
                <c:pt idx="42512">
                  <c:v>0.31064700000000001</c:v>
                </c:pt>
                <c:pt idx="42513">
                  <c:v>0.31039699999999998</c:v>
                </c:pt>
                <c:pt idx="42514">
                  <c:v>0.30514400000000003</c:v>
                </c:pt>
                <c:pt idx="42515">
                  <c:v>0.30185200000000001</c:v>
                </c:pt>
                <c:pt idx="42516">
                  <c:v>0.32154100000000002</c:v>
                </c:pt>
                <c:pt idx="42517">
                  <c:v>0.31335600000000002</c:v>
                </c:pt>
                <c:pt idx="42518">
                  <c:v>0.30945400000000001</c:v>
                </c:pt>
                <c:pt idx="42519">
                  <c:v>0.31683299999999998</c:v>
                </c:pt>
                <c:pt idx="42520">
                  <c:v>0.31262600000000001</c:v>
                </c:pt>
                <c:pt idx="42521">
                  <c:v>0.32211400000000001</c:v>
                </c:pt>
                <c:pt idx="42522">
                  <c:v>0.31149700000000002</c:v>
                </c:pt>
                <c:pt idx="42523">
                  <c:v>0.31024000000000002</c:v>
                </c:pt>
                <c:pt idx="42524">
                  <c:v>0.31579800000000002</c:v>
                </c:pt>
                <c:pt idx="42525">
                  <c:v>0.31376300000000001</c:v>
                </c:pt>
                <c:pt idx="42526">
                  <c:v>0.31335600000000002</c:v>
                </c:pt>
                <c:pt idx="42527">
                  <c:v>0.31800800000000001</c:v>
                </c:pt>
                <c:pt idx="42528">
                  <c:v>0.31825799999999999</c:v>
                </c:pt>
                <c:pt idx="42529">
                  <c:v>0.31257000000000001</c:v>
                </c:pt>
                <c:pt idx="42530">
                  <c:v>0.31884899999999999</c:v>
                </c:pt>
                <c:pt idx="42531">
                  <c:v>0.30752099999999999</c:v>
                </c:pt>
                <c:pt idx="42532">
                  <c:v>0.31278299999999998</c:v>
                </c:pt>
                <c:pt idx="42533">
                  <c:v>0.31444699999999998</c:v>
                </c:pt>
                <c:pt idx="42534">
                  <c:v>0.31530799999999998</c:v>
                </c:pt>
                <c:pt idx="42535">
                  <c:v>0.315724</c:v>
                </c:pt>
                <c:pt idx="42536">
                  <c:v>0.31062800000000002</c:v>
                </c:pt>
                <c:pt idx="42537">
                  <c:v>0.30796499999999999</c:v>
                </c:pt>
                <c:pt idx="42538">
                  <c:v>0.31854399999999999</c:v>
                </c:pt>
                <c:pt idx="42539">
                  <c:v>0.308529</c:v>
                </c:pt>
                <c:pt idx="42540">
                  <c:v>0.30779800000000002</c:v>
                </c:pt>
                <c:pt idx="42541">
                  <c:v>0.31854399999999999</c:v>
                </c:pt>
                <c:pt idx="42542">
                  <c:v>0.31147000000000002</c:v>
                </c:pt>
                <c:pt idx="42543">
                  <c:v>0.31341200000000002</c:v>
                </c:pt>
                <c:pt idx="42544">
                  <c:v>0.30831599999999998</c:v>
                </c:pt>
                <c:pt idx="42545">
                  <c:v>0.30642000000000003</c:v>
                </c:pt>
                <c:pt idx="42546">
                  <c:v>0.31862800000000002</c:v>
                </c:pt>
                <c:pt idx="42547">
                  <c:v>0.31254199999999999</c:v>
                </c:pt>
                <c:pt idx="42548">
                  <c:v>0.30476500000000001</c:v>
                </c:pt>
                <c:pt idx="42549">
                  <c:v>0.31997799999999998</c:v>
                </c:pt>
                <c:pt idx="42550">
                  <c:v>0.31727699999999998</c:v>
                </c:pt>
                <c:pt idx="42551">
                  <c:v>0.31786900000000001</c:v>
                </c:pt>
                <c:pt idx="42552">
                  <c:v>0.31864599999999998</c:v>
                </c:pt>
                <c:pt idx="42553">
                  <c:v>0.30928699999999998</c:v>
                </c:pt>
                <c:pt idx="42554">
                  <c:v>0.31630599999999998</c:v>
                </c:pt>
                <c:pt idx="42555">
                  <c:v>0.31748100000000001</c:v>
                </c:pt>
                <c:pt idx="42556">
                  <c:v>0.31286599999999998</c:v>
                </c:pt>
                <c:pt idx="42557">
                  <c:v>0.31867400000000001</c:v>
                </c:pt>
                <c:pt idx="42558">
                  <c:v>0.320135</c:v>
                </c:pt>
                <c:pt idx="42559">
                  <c:v>0.31090600000000002</c:v>
                </c:pt>
                <c:pt idx="42560">
                  <c:v>0.30647600000000003</c:v>
                </c:pt>
                <c:pt idx="42561">
                  <c:v>0.30799199999999999</c:v>
                </c:pt>
                <c:pt idx="42562">
                  <c:v>0.31067400000000001</c:v>
                </c:pt>
                <c:pt idx="42563">
                  <c:v>0.303147</c:v>
                </c:pt>
                <c:pt idx="42564">
                  <c:v>0.30873200000000001</c:v>
                </c:pt>
                <c:pt idx="42565">
                  <c:v>0.30279499999999998</c:v>
                </c:pt>
                <c:pt idx="42566">
                  <c:v>0.31664799999999999</c:v>
                </c:pt>
                <c:pt idx="42567">
                  <c:v>0.311664</c:v>
                </c:pt>
                <c:pt idx="42568">
                  <c:v>0.311359</c:v>
                </c:pt>
                <c:pt idx="42569">
                  <c:v>0.31072100000000002</c:v>
                </c:pt>
                <c:pt idx="42570">
                  <c:v>0.31145099999999998</c:v>
                </c:pt>
                <c:pt idx="42571">
                  <c:v>0.312801</c:v>
                </c:pt>
                <c:pt idx="42572">
                  <c:v>0.31818400000000002</c:v>
                </c:pt>
                <c:pt idx="42573">
                  <c:v>0.31269999999999998</c:v>
                </c:pt>
                <c:pt idx="42574">
                  <c:v>0.31489099999999998</c:v>
                </c:pt>
                <c:pt idx="42575">
                  <c:v>0.31140499999999999</c:v>
                </c:pt>
                <c:pt idx="42576">
                  <c:v>0.31351299999999999</c:v>
                </c:pt>
                <c:pt idx="42577">
                  <c:v>0.32145699999999999</c:v>
                </c:pt>
                <c:pt idx="42578">
                  <c:v>0.30654999999999999</c:v>
                </c:pt>
                <c:pt idx="42579">
                  <c:v>0.309</c:v>
                </c:pt>
                <c:pt idx="42580">
                  <c:v>0.311442</c:v>
                </c:pt>
                <c:pt idx="42581">
                  <c:v>0.30660500000000002</c:v>
                </c:pt>
                <c:pt idx="42582">
                  <c:v>0.31454900000000002</c:v>
                </c:pt>
                <c:pt idx="42583">
                  <c:v>0.30424699999999999</c:v>
                </c:pt>
                <c:pt idx="42584">
                  <c:v>0.31719399999999998</c:v>
                </c:pt>
                <c:pt idx="42585">
                  <c:v>0.31445699999999999</c:v>
                </c:pt>
                <c:pt idx="42586">
                  <c:v>0.30581000000000003</c:v>
                </c:pt>
                <c:pt idx="42587">
                  <c:v>0.31051699999999999</c:v>
                </c:pt>
                <c:pt idx="42588">
                  <c:v>0.31420700000000001</c:v>
                </c:pt>
                <c:pt idx="42589">
                  <c:v>0.31353199999999998</c:v>
                </c:pt>
                <c:pt idx="42590">
                  <c:v>0.31378200000000001</c:v>
                </c:pt>
                <c:pt idx="42591">
                  <c:v>0.315751</c:v>
                </c:pt>
                <c:pt idx="42592">
                  <c:v>0.31327300000000002</c:v>
                </c:pt>
                <c:pt idx="42593">
                  <c:v>0.30664200000000003</c:v>
                </c:pt>
                <c:pt idx="42594">
                  <c:v>0.31278299999999998</c:v>
                </c:pt>
                <c:pt idx="42595">
                  <c:v>0.30596699999999999</c:v>
                </c:pt>
                <c:pt idx="42596">
                  <c:v>0.32363999999999998</c:v>
                </c:pt>
                <c:pt idx="42597">
                  <c:v>0.30671599999999999</c:v>
                </c:pt>
                <c:pt idx="42598">
                  <c:v>0.310776</c:v>
                </c:pt>
                <c:pt idx="42599">
                  <c:v>0.31134000000000001</c:v>
                </c:pt>
                <c:pt idx="42600">
                  <c:v>0.30824200000000002</c:v>
                </c:pt>
                <c:pt idx="42601">
                  <c:v>0.31878499999999999</c:v>
                </c:pt>
                <c:pt idx="42602">
                  <c:v>0.29829099999999997</c:v>
                </c:pt>
                <c:pt idx="42603">
                  <c:v>0.30388599999999999</c:v>
                </c:pt>
                <c:pt idx="42604">
                  <c:v>0.30642999999999998</c:v>
                </c:pt>
                <c:pt idx="42605">
                  <c:v>0.30694700000000003</c:v>
                </c:pt>
                <c:pt idx="42606">
                  <c:v>0.30917600000000001</c:v>
                </c:pt>
                <c:pt idx="42607">
                  <c:v>0.303923</c:v>
                </c:pt>
                <c:pt idx="42608">
                  <c:v>0.304145</c:v>
                </c:pt>
                <c:pt idx="42609">
                  <c:v>0.31208900000000001</c:v>
                </c:pt>
                <c:pt idx="42610">
                  <c:v>0.30446899999999999</c:v>
                </c:pt>
                <c:pt idx="42611">
                  <c:v>0.31129400000000002</c:v>
                </c:pt>
                <c:pt idx="42612">
                  <c:v>0.31154399999999999</c:v>
                </c:pt>
                <c:pt idx="42613">
                  <c:v>0.314558</c:v>
                </c:pt>
                <c:pt idx="42614">
                  <c:v>0.31534499999999999</c:v>
                </c:pt>
                <c:pt idx="42615">
                  <c:v>0.32242799999999999</c:v>
                </c:pt>
                <c:pt idx="42616">
                  <c:v>0.30885299999999999</c:v>
                </c:pt>
                <c:pt idx="42617">
                  <c:v>0.31200600000000001</c:v>
                </c:pt>
                <c:pt idx="42618">
                  <c:v>0.30322100000000002</c:v>
                </c:pt>
                <c:pt idx="42619">
                  <c:v>0.31200600000000001</c:v>
                </c:pt>
                <c:pt idx="42620">
                  <c:v>0.30715100000000001</c:v>
                </c:pt>
                <c:pt idx="42621">
                  <c:v>0.31760100000000002</c:v>
                </c:pt>
                <c:pt idx="42622">
                  <c:v>0.30268400000000001</c:v>
                </c:pt>
                <c:pt idx="42623">
                  <c:v>0.30595800000000001</c:v>
                </c:pt>
                <c:pt idx="42624">
                  <c:v>0.305699</c:v>
                </c:pt>
                <c:pt idx="42625">
                  <c:v>0.30320200000000003</c:v>
                </c:pt>
                <c:pt idx="42626">
                  <c:v>0.296238</c:v>
                </c:pt>
                <c:pt idx="42627">
                  <c:v>0.31057299999999999</c:v>
                </c:pt>
                <c:pt idx="42628">
                  <c:v>0.31576100000000001</c:v>
                </c:pt>
                <c:pt idx="42629">
                  <c:v>0.30833500000000003</c:v>
                </c:pt>
                <c:pt idx="42630">
                  <c:v>0.31773000000000001</c:v>
                </c:pt>
                <c:pt idx="42631">
                  <c:v>0.31331900000000001</c:v>
                </c:pt>
                <c:pt idx="42632">
                  <c:v>0.30753000000000003</c:v>
                </c:pt>
                <c:pt idx="42633">
                  <c:v>0.31770300000000001</c:v>
                </c:pt>
                <c:pt idx="42634">
                  <c:v>0.31072100000000002</c:v>
                </c:pt>
                <c:pt idx="42635">
                  <c:v>0.30803900000000001</c:v>
                </c:pt>
                <c:pt idx="42636">
                  <c:v>0.30047400000000002</c:v>
                </c:pt>
                <c:pt idx="42637">
                  <c:v>0.31078499999999998</c:v>
                </c:pt>
                <c:pt idx="42638">
                  <c:v>0.30849199999999999</c:v>
                </c:pt>
                <c:pt idx="42639">
                  <c:v>0.31441000000000002</c:v>
                </c:pt>
                <c:pt idx="42640">
                  <c:v>0.30279499999999998</c:v>
                </c:pt>
                <c:pt idx="42641">
                  <c:v>0.31022100000000002</c:v>
                </c:pt>
                <c:pt idx="42642">
                  <c:v>0.319247</c:v>
                </c:pt>
                <c:pt idx="42643">
                  <c:v>0.30899100000000002</c:v>
                </c:pt>
                <c:pt idx="42644">
                  <c:v>0.301288</c:v>
                </c:pt>
                <c:pt idx="42645">
                  <c:v>0.30360900000000002</c:v>
                </c:pt>
                <c:pt idx="42646">
                  <c:v>0.30519000000000002</c:v>
                </c:pt>
                <c:pt idx="42647">
                  <c:v>0.30581900000000001</c:v>
                </c:pt>
                <c:pt idx="42648">
                  <c:v>0.32082899999999998</c:v>
                </c:pt>
                <c:pt idx="42649">
                  <c:v>0.31948799999999999</c:v>
                </c:pt>
                <c:pt idx="42650">
                  <c:v>0.30748399999999998</c:v>
                </c:pt>
                <c:pt idx="42651">
                  <c:v>0.313079</c:v>
                </c:pt>
                <c:pt idx="42652">
                  <c:v>0.31680599999999998</c:v>
                </c:pt>
                <c:pt idx="42653">
                  <c:v>0.310193</c:v>
                </c:pt>
                <c:pt idx="42654">
                  <c:v>0.30522700000000003</c:v>
                </c:pt>
                <c:pt idx="42655">
                  <c:v>0.29938300000000001</c:v>
                </c:pt>
                <c:pt idx="42656">
                  <c:v>0.301954</c:v>
                </c:pt>
                <c:pt idx="42657">
                  <c:v>0.30258200000000002</c:v>
                </c:pt>
                <c:pt idx="42658">
                  <c:v>0.30563400000000002</c:v>
                </c:pt>
                <c:pt idx="42659">
                  <c:v>0.316168</c:v>
                </c:pt>
                <c:pt idx="42660">
                  <c:v>0.30651299999999998</c:v>
                </c:pt>
                <c:pt idx="42661">
                  <c:v>0.31877499999999998</c:v>
                </c:pt>
                <c:pt idx="42662">
                  <c:v>0.31537199999999999</c:v>
                </c:pt>
                <c:pt idx="42663">
                  <c:v>0.303147</c:v>
                </c:pt>
                <c:pt idx="42664">
                  <c:v>0.30759500000000001</c:v>
                </c:pt>
                <c:pt idx="42665">
                  <c:v>0.30754900000000002</c:v>
                </c:pt>
                <c:pt idx="42666">
                  <c:v>0.30842700000000001</c:v>
                </c:pt>
                <c:pt idx="42667">
                  <c:v>0.30590200000000001</c:v>
                </c:pt>
                <c:pt idx="42668">
                  <c:v>0.30359000000000003</c:v>
                </c:pt>
                <c:pt idx="42669">
                  <c:v>0.30542200000000003</c:v>
                </c:pt>
                <c:pt idx="42670">
                  <c:v>0.31341200000000002</c:v>
                </c:pt>
                <c:pt idx="42671">
                  <c:v>0.30762299999999998</c:v>
                </c:pt>
                <c:pt idx="42672">
                  <c:v>0.31158999999999998</c:v>
                </c:pt>
                <c:pt idx="42673">
                  <c:v>0.30268400000000001</c:v>
                </c:pt>
                <c:pt idx="42674">
                  <c:v>0.30849199999999999</c:v>
                </c:pt>
                <c:pt idx="42675">
                  <c:v>0.31196000000000002</c:v>
                </c:pt>
                <c:pt idx="42676">
                  <c:v>0.31732399999999999</c:v>
                </c:pt>
                <c:pt idx="42677">
                  <c:v>0.30365500000000001</c:v>
                </c:pt>
                <c:pt idx="42678">
                  <c:v>0.30613400000000002</c:v>
                </c:pt>
                <c:pt idx="42679">
                  <c:v>0.31011</c:v>
                </c:pt>
                <c:pt idx="42680">
                  <c:v>0.312357</c:v>
                </c:pt>
                <c:pt idx="42681">
                  <c:v>0.30660500000000002</c:v>
                </c:pt>
                <c:pt idx="42682">
                  <c:v>0.299595</c:v>
                </c:pt>
                <c:pt idx="42683">
                  <c:v>0.307641</c:v>
                </c:pt>
                <c:pt idx="42684">
                  <c:v>0.30505199999999999</c:v>
                </c:pt>
                <c:pt idx="42685">
                  <c:v>0.30811300000000003</c:v>
                </c:pt>
                <c:pt idx="42686">
                  <c:v>0.312774</c:v>
                </c:pt>
                <c:pt idx="42687">
                  <c:v>0.30500500000000003</c:v>
                </c:pt>
                <c:pt idx="42688">
                  <c:v>0.30757600000000002</c:v>
                </c:pt>
                <c:pt idx="42689">
                  <c:v>0.31589</c:v>
                </c:pt>
                <c:pt idx="42690">
                  <c:v>0.30864000000000003</c:v>
                </c:pt>
                <c:pt idx="42691">
                  <c:v>0.30064999999999997</c:v>
                </c:pt>
                <c:pt idx="42692">
                  <c:v>0.30548599999999998</c:v>
                </c:pt>
                <c:pt idx="42693">
                  <c:v>0.31634299999999999</c:v>
                </c:pt>
                <c:pt idx="42694">
                  <c:v>0.30634600000000001</c:v>
                </c:pt>
                <c:pt idx="42695">
                  <c:v>0.31289400000000001</c:v>
                </c:pt>
                <c:pt idx="42696">
                  <c:v>0.30790000000000001</c:v>
                </c:pt>
                <c:pt idx="42697">
                  <c:v>0.30778</c:v>
                </c:pt>
                <c:pt idx="42698">
                  <c:v>0.29904999999999998</c:v>
                </c:pt>
                <c:pt idx="42699">
                  <c:v>0.29826399999999997</c:v>
                </c:pt>
                <c:pt idx="42700">
                  <c:v>0.31199700000000002</c:v>
                </c:pt>
                <c:pt idx="42701">
                  <c:v>0.30692000000000003</c:v>
                </c:pt>
                <c:pt idx="42702">
                  <c:v>0.30978699999999998</c:v>
                </c:pt>
                <c:pt idx="42703">
                  <c:v>0.30896299999999999</c:v>
                </c:pt>
                <c:pt idx="42704">
                  <c:v>0.31407800000000002</c:v>
                </c:pt>
                <c:pt idx="42705">
                  <c:v>0.31012899999999999</c:v>
                </c:pt>
                <c:pt idx="42706">
                  <c:v>0.320662</c:v>
                </c:pt>
                <c:pt idx="42707">
                  <c:v>0.31330999999999998</c:v>
                </c:pt>
                <c:pt idx="42708">
                  <c:v>0.30188900000000002</c:v>
                </c:pt>
                <c:pt idx="42709">
                  <c:v>0.30671599999999999</c:v>
                </c:pt>
                <c:pt idx="42710">
                  <c:v>0.30293399999999998</c:v>
                </c:pt>
                <c:pt idx="42711">
                  <c:v>0.314614</c:v>
                </c:pt>
                <c:pt idx="42712">
                  <c:v>0.312996</c:v>
                </c:pt>
                <c:pt idx="42713">
                  <c:v>0.295628</c:v>
                </c:pt>
                <c:pt idx="42714">
                  <c:v>0.29723699999999997</c:v>
                </c:pt>
                <c:pt idx="42715">
                  <c:v>0.313079</c:v>
                </c:pt>
                <c:pt idx="42716">
                  <c:v>0.30165799999999998</c:v>
                </c:pt>
                <c:pt idx="42717">
                  <c:v>0.306143</c:v>
                </c:pt>
                <c:pt idx="42718">
                  <c:v>0.29913299999999998</c:v>
                </c:pt>
                <c:pt idx="42719">
                  <c:v>0.29675600000000002</c:v>
                </c:pt>
                <c:pt idx="42720">
                  <c:v>0.310249</c:v>
                </c:pt>
                <c:pt idx="42721">
                  <c:v>0.30591200000000002</c:v>
                </c:pt>
                <c:pt idx="42722">
                  <c:v>0.315807</c:v>
                </c:pt>
                <c:pt idx="42723">
                  <c:v>0.310915</c:v>
                </c:pt>
                <c:pt idx="42724">
                  <c:v>0.30365500000000001</c:v>
                </c:pt>
                <c:pt idx="42725">
                  <c:v>0.31167299999999998</c:v>
                </c:pt>
                <c:pt idx="42726">
                  <c:v>0.30550500000000003</c:v>
                </c:pt>
                <c:pt idx="42727">
                  <c:v>0.306365</c:v>
                </c:pt>
                <c:pt idx="42728">
                  <c:v>0.30721599999999999</c:v>
                </c:pt>
                <c:pt idx="42729">
                  <c:v>0.30774299999999999</c:v>
                </c:pt>
                <c:pt idx="42730">
                  <c:v>0.30591200000000002</c:v>
                </c:pt>
                <c:pt idx="42731">
                  <c:v>0.29778300000000002</c:v>
                </c:pt>
                <c:pt idx="42732">
                  <c:v>0.30713200000000002</c:v>
                </c:pt>
                <c:pt idx="42733">
                  <c:v>0.30667899999999998</c:v>
                </c:pt>
                <c:pt idx="42734">
                  <c:v>0.30340600000000001</c:v>
                </c:pt>
                <c:pt idx="42735">
                  <c:v>0.31250499999999998</c:v>
                </c:pt>
                <c:pt idx="42736">
                  <c:v>0.30779800000000002</c:v>
                </c:pt>
                <c:pt idx="42737">
                  <c:v>0.30681799999999998</c:v>
                </c:pt>
                <c:pt idx="42738">
                  <c:v>0.31208000000000002</c:v>
                </c:pt>
                <c:pt idx="42739">
                  <c:v>0.30335000000000001</c:v>
                </c:pt>
                <c:pt idx="42740">
                  <c:v>0.31728699999999999</c:v>
                </c:pt>
                <c:pt idx="42741">
                  <c:v>0.30637399999999998</c:v>
                </c:pt>
                <c:pt idx="42742">
                  <c:v>0.301815</c:v>
                </c:pt>
                <c:pt idx="42743">
                  <c:v>0.30737300000000001</c:v>
                </c:pt>
                <c:pt idx="42744">
                  <c:v>0.30953700000000001</c:v>
                </c:pt>
                <c:pt idx="42745">
                  <c:v>0.31279200000000001</c:v>
                </c:pt>
                <c:pt idx="42746">
                  <c:v>0.31189499999999998</c:v>
                </c:pt>
                <c:pt idx="42747">
                  <c:v>0.30823299999999998</c:v>
                </c:pt>
                <c:pt idx="42748">
                  <c:v>0.30160199999999998</c:v>
                </c:pt>
                <c:pt idx="42749">
                  <c:v>0.31526100000000001</c:v>
                </c:pt>
                <c:pt idx="42750">
                  <c:v>0.31067400000000001</c:v>
                </c:pt>
                <c:pt idx="42751">
                  <c:v>0.309639</c:v>
                </c:pt>
                <c:pt idx="42752">
                  <c:v>0.30037199999999997</c:v>
                </c:pt>
                <c:pt idx="42753">
                  <c:v>0.310637</c:v>
                </c:pt>
                <c:pt idx="42754">
                  <c:v>0.292798</c:v>
                </c:pt>
                <c:pt idx="42755">
                  <c:v>0.30715999999999999</c:v>
                </c:pt>
                <c:pt idx="42756">
                  <c:v>0.30581000000000003</c:v>
                </c:pt>
                <c:pt idx="42757">
                  <c:v>0.30811300000000003</c:v>
                </c:pt>
                <c:pt idx="42758">
                  <c:v>0.298985</c:v>
                </c:pt>
                <c:pt idx="42759">
                  <c:v>0.30901899999999999</c:v>
                </c:pt>
                <c:pt idx="42760">
                  <c:v>0.30514400000000003</c:v>
                </c:pt>
                <c:pt idx="42761">
                  <c:v>0.30476500000000001</c:v>
                </c:pt>
                <c:pt idx="42762">
                  <c:v>0.29709799999999997</c:v>
                </c:pt>
                <c:pt idx="42763">
                  <c:v>0.31189499999999998</c:v>
                </c:pt>
                <c:pt idx="42764">
                  <c:v>0.309278</c:v>
                </c:pt>
                <c:pt idx="42765">
                  <c:v>0.30990699999999999</c:v>
                </c:pt>
                <c:pt idx="42766">
                  <c:v>0.31317099999999998</c:v>
                </c:pt>
                <c:pt idx="42767">
                  <c:v>0.30974000000000002</c:v>
                </c:pt>
                <c:pt idx="42768">
                  <c:v>0.308668</c:v>
                </c:pt>
                <c:pt idx="42769">
                  <c:v>0.30166700000000002</c:v>
                </c:pt>
                <c:pt idx="42770">
                  <c:v>0.30451499999999998</c:v>
                </c:pt>
                <c:pt idx="42771">
                  <c:v>0.30199100000000001</c:v>
                </c:pt>
                <c:pt idx="42772">
                  <c:v>0.30340600000000001</c:v>
                </c:pt>
                <c:pt idx="42773">
                  <c:v>0.29925299999999999</c:v>
                </c:pt>
                <c:pt idx="42774">
                  <c:v>0.30171300000000001</c:v>
                </c:pt>
                <c:pt idx="42775">
                  <c:v>0.30585600000000002</c:v>
                </c:pt>
                <c:pt idx="42776">
                  <c:v>0.30284100000000003</c:v>
                </c:pt>
                <c:pt idx="42777">
                  <c:v>0.30975000000000003</c:v>
                </c:pt>
                <c:pt idx="42778">
                  <c:v>0.29790299999999997</c:v>
                </c:pt>
                <c:pt idx="42779">
                  <c:v>0.30580099999999999</c:v>
                </c:pt>
                <c:pt idx="42780">
                  <c:v>0.30777100000000002</c:v>
                </c:pt>
                <c:pt idx="42781">
                  <c:v>0.29857800000000001</c:v>
                </c:pt>
                <c:pt idx="42782">
                  <c:v>0.302869</c:v>
                </c:pt>
                <c:pt idx="42783">
                  <c:v>0.30731700000000001</c:v>
                </c:pt>
                <c:pt idx="42784">
                  <c:v>0.30878800000000001</c:v>
                </c:pt>
                <c:pt idx="42785">
                  <c:v>0.30768699999999999</c:v>
                </c:pt>
                <c:pt idx="42786">
                  <c:v>0.30584699999999998</c:v>
                </c:pt>
                <c:pt idx="42787">
                  <c:v>0.30487599999999998</c:v>
                </c:pt>
                <c:pt idx="42788">
                  <c:v>0.30177799999999999</c:v>
                </c:pt>
                <c:pt idx="42789">
                  <c:v>0.29707099999999997</c:v>
                </c:pt>
                <c:pt idx="42790">
                  <c:v>0.30785400000000002</c:v>
                </c:pt>
                <c:pt idx="42791">
                  <c:v>0.31209900000000002</c:v>
                </c:pt>
                <c:pt idx="42792">
                  <c:v>0.30445100000000003</c:v>
                </c:pt>
                <c:pt idx="42793">
                  <c:v>0.298541</c:v>
                </c:pt>
                <c:pt idx="42794">
                  <c:v>0.30552299999999999</c:v>
                </c:pt>
                <c:pt idx="42795">
                  <c:v>0.29972500000000002</c:v>
                </c:pt>
                <c:pt idx="42796">
                  <c:v>0.31250499999999998</c:v>
                </c:pt>
                <c:pt idx="42797">
                  <c:v>0.30991600000000002</c:v>
                </c:pt>
                <c:pt idx="42798">
                  <c:v>0.30386800000000003</c:v>
                </c:pt>
                <c:pt idx="42799">
                  <c:v>0.30819600000000003</c:v>
                </c:pt>
                <c:pt idx="42800">
                  <c:v>0.30748399999999998</c:v>
                </c:pt>
                <c:pt idx="42801">
                  <c:v>0.30673499999999998</c:v>
                </c:pt>
                <c:pt idx="42802">
                  <c:v>0.31678699999999999</c:v>
                </c:pt>
                <c:pt idx="42803">
                  <c:v>0.30736400000000003</c:v>
                </c:pt>
                <c:pt idx="42804">
                  <c:v>0.30266599999999999</c:v>
                </c:pt>
                <c:pt idx="42805">
                  <c:v>0.30555100000000002</c:v>
                </c:pt>
                <c:pt idx="42806">
                  <c:v>0.30262899999999998</c:v>
                </c:pt>
                <c:pt idx="42807">
                  <c:v>0.30699399999999999</c:v>
                </c:pt>
                <c:pt idx="42808">
                  <c:v>0.30272100000000002</c:v>
                </c:pt>
                <c:pt idx="42809">
                  <c:v>0.309639</c:v>
                </c:pt>
                <c:pt idx="42810">
                  <c:v>0.29721900000000001</c:v>
                </c:pt>
                <c:pt idx="42811">
                  <c:v>0.30569000000000002</c:v>
                </c:pt>
                <c:pt idx="42812">
                  <c:v>0.30384899999999998</c:v>
                </c:pt>
                <c:pt idx="42813">
                  <c:v>0.31624200000000002</c:v>
                </c:pt>
                <c:pt idx="42814">
                  <c:v>0.308473</c:v>
                </c:pt>
                <c:pt idx="42815">
                  <c:v>0.29942000000000002</c:v>
                </c:pt>
                <c:pt idx="42816">
                  <c:v>0.30795499999999998</c:v>
                </c:pt>
                <c:pt idx="42817">
                  <c:v>0.30110300000000001</c:v>
                </c:pt>
                <c:pt idx="42818">
                  <c:v>0.30566199999999999</c:v>
                </c:pt>
                <c:pt idx="42819">
                  <c:v>0.30853799999999998</c:v>
                </c:pt>
                <c:pt idx="42820">
                  <c:v>0.30435800000000002</c:v>
                </c:pt>
                <c:pt idx="42821">
                  <c:v>0.30093599999999998</c:v>
                </c:pt>
                <c:pt idx="42822">
                  <c:v>0.30960199999999999</c:v>
                </c:pt>
                <c:pt idx="42823">
                  <c:v>0.29970599999999997</c:v>
                </c:pt>
                <c:pt idx="42824">
                  <c:v>0.29986400000000002</c:v>
                </c:pt>
                <c:pt idx="42825">
                  <c:v>0.300983</c:v>
                </c:pt>
                <c:pt idx="42826">
                  <c:v>0.30410799999999999</c:v>
                </c:pt>
                <c:pt idx="42827">
                  <c:v>0.29350999999999999</c:v>
                </c:pt>
                <c:pt idx="42828">
                  <c:v>0.314882</c:v>
                </c:pt>
                <c:pt idx="42829">
                  <c:v>0.30213899999999999</c:v>
                </c:pt>
                <c:pt idx="42830">
                  <c:v>0.315502</c:v>
                </c:pt>
                <c:pt idx="42831">
                  <c:v>0.30330400000000002</c:v>
                </c:pt>
                <c:pt idx="42832">
                  <c:v>0.31031399999999998</c:v>
                </c:pt>
                <c:pt idx="42833">
                  <c:v>0.29512899999999997</c:v>
                </c:pt>
                <c:pt idx="42834">
                  <c:v>0.30014999999999997</c:v>
                </c:pt>
                <c:pt idx="42835">
                  <c:v>0.30241600000000002</c:v>
                </c:pt>
                <c:pt idx="42836">
                  <c:v>0.30887999999999999</c:v>
                </c:pt>
                <c:pt idx="42837">
                  <c:v>0.30865799999999999</c:v>
                </c:pt>
                <c:pt idx="42838">
                  <c:v>0.30990699999999999</c:v>
                </c:pt>
                <c:pt idx="42839">
                  <c:v>0.31086900000000001</c:v>
                </c:pt>
                <c:pt idx="42840">
                  <c:v>0.29516599999999998</c:v>
                </c:pt>
                <c:pt idx="42841">
                  <c:v>0.30192600000000003</c:v>
                </c:pt>
                <c:pt idx="42842">
                  <c:v>0.30162099999999997</c:v>
                </c:pt>
                <c:pt idx="42843">
                  <c:v>0.30397000000000002</c:v>
                </c:pt>
                <c:pt idx="42844">
                  <c:v>0.30823299999999998</c:v>
                </c:pt>
                <c:pt idx="42845">
                  <c:v>0.29742200000000002</c:v>
                </c:pt>
                <c:pt idx="42846">
                  <c:v>0.30718800000000002</c:v>
                </c:pt>
                <c:pt idx="42847">
                  <c:v>0.29514699999999999</c:v>
                </c:pt>
                <c:pt idx="42848">
                  <c:v>0.30538500000000002</c:v>
                </c:pt>
                <c:pt idx="42849">
                  <c:v>0.30692000000000003</c:v>
                </c:pt>
                <c:pt idx="42850">
                  <c:v>0.304284</c:v>
                </c:pt>
                <c:pt idx="42851">
                  <c:v>0.30419200000000002</c:v>
                </c:pt>
                <c:pt idx="42852">
                  <c:v>0.29728300000000002</c:v>
                </c:pt>
                <c:pt idx="42853">
                  <c:v>0.30190699999999998</c:v>
                </c:pt>
                <c:pt idx="42854">
                  <c:v>0.29594199999999998</c:v>
                </c:pt>
                <c:pt idx="42855">
                  <c:v>0.30051099999999997</c:v>
                </c:pt>
                <c:pt idx="42856">
                  <c:v>0.30268400000000001</c:v>
                </c:pt>
                <c:pt idx="42857">
                  <c:v>0.30323899999999998</c:v>
                </c:pt>
                <c:pt idx="42858">
                  <c:v>0.30037199999999997</c:v>
                </c:pt>
                <c:pt idx="42859">
                  <c:v>0.30237900000000001</c:v>
                </c:pt>
                <c:pt idx="42860">
                  <c:v>0.30136200000000002</c:v>
                </c:pt>
                <c:pt idx="42861">
                  <c:v>0.30764999999999998</c:v>
                </c:pt>
                <c:pt idx="42862">
                  <c:v>0.30163899999999999</c:v>
                </c:pt>
                <c:pt idx="42863">
                  <c:v>0.30594900000000003</c:v>
                </c:pt>
                <c:pt idx="42864">
                  <c:v>0.30548599999999998</c:v>
                </c:pt>
                <c:pt idx="42865">
                  <c:v>0.303369</c:v>
                </c:pt>
                <c:pt idx="42866">
                  <c:v>0.30611500000000003</c:v>
                </c:pt>
                <c:pt idx="42867">
                  <c:v>0.30649399999999999</c:v>
                </c:pt>
                <c:pt idx="42868">
                  <c:v>0.30455199999999999</c:v>
                </c:pt>
                <c:pt idx="42869">
                  <c:v>0.304589</c:v>
                </c:pt>
                <c:pt idx="42870">
                  <c:v>0.30393300000000001</c:v>
                </c:pt>
                <c:pt idx="42871">
                  <c:v>0.29886499999999999</c:v>
                </c:pt>
                <c:pt idx="42872">
                  <c:v>0.29023700000000002</c:v>
                </c:pt>
                <c:pt idx="42873">
                  <c:v>0.302703</c:v>
                </c:pt>
                <c:pt idx="42874">
                  <c:v>0.30032599999999998</c:v>
                </c:pt>
                <c:pt idx="42875">
                  <c:v>0.31065599999999999</c:v>
                </c:pt>
                <c:pt idx="42876">
                  <c:v>0.31287500000000001</c:v>
                </c:pt>
                <c:pt idx="42877">
                  <c:v>0.29394500000000001</c:v>
                </c:pt>
                <c:pt idx="42878">
                  <c:v>0.305033</c:v>
                </c:pt>
                <c:pt idx="42879">
                  <c:v>0.29590499999999997</c:v>
                </c:pt>
                <c:pt idx="42880">
                  <c:v>0.30115799999999998</c:v>
                </c:pt>
                <c:pt idx="42881">
                  <c:v>0.301759</c:v>
                </c:pt>
                <c:pt idx="42882">
                  <c:v>0.30434</c:v>
                </c:pt>
                <c:pt idx="42883">
                  <c:v>0.30308200000000002</c:v>
                </c:pt>
                <c:pt idx="42884">
                  <c:v>0.302425</c:v>
                </c:pt>
                <c:pt idx="42885">
                  <c:v>0.29803200000000002</c:v>
                </c:pt>
                <c:pt idx="42886">
                  <c:v>0.30641099999999999</c:v>
                </c:pt>
                <c:pt idx="42887">
                  <c:v>0.30688300000000002</c:v>
                </c:pt>
                <c:pt idx="42888">
                  <c:v>0.30271199999999998</c:v>
                </c:pt>
                <c:pt idx="42889">
                  <c:v>0.30386800000000003</c:v>
                </c:pt>
                <c:pt idx="42890">
                  <c:v>0.30340600000000001</c:v>
                </c:pt>
                <c:pt idx="42891">
                  <c:v>0.30271199999999998</c:v>
                </c:pt>
                <c:pt idx="42892">
                  <c:v>0.306087</c:v>
                </c:pt>
                <c:pt idx="42893">
                  <c:v>0.29007899999999998</c:v>
                </c:pt>
                <c:pt idx="42894">
                  <c:v>0.28724899999999998</c:v>
                </c:pt>
                <c:pt idx="42895">
                  <c:v>0.29851299999999997</c:v>
                </c:pt>
                <c:pt idx="42896">
                  <c:v>0.305865</c:v>
                </c:pt>
                <c:pt idx="42897">
                  <c:v>0.29672900000000002</c:v>
                </c:pt>
                <c:pt idx="42898">
                  <c:v>0.30325800000000003</c:v>
                </c:pt>
                <c:pt idx="42899">
                  <c:v>0.29816199999999998</c:v>
                </c:pt>
                <c:pt idx="42900">
                  <c:v>0.297431</c:v>
                </c:pt>
                <c:pt idx="42901">
                  <c:v>0.29317700000000002</c:v>
                </c:pt>
                <c:pt idx="42902">
                  <c:v>0.29357499999999997</c:v>
                </c:pt>
                <c:pt idx="42903">
                  <c:v>0.30214800000000003</c:v>
                </c:pt>
                <c:pt idx="42904">
                  <c:v>0.29548000000000002</c:v>
                </c:pt>
                <c:pt idx="42905">
                  <c:v>0.292632</c:v>
                </c:pt>
                <c:pt idx="42906">
                  <c:v>0.30055700000000002</c:v>
                </c:pt>
                <c:pt idx="42907">
                  <c:v>0.30787199999999998</c:v>
                </c:pt>
                <c:pt idx="42908">
                  <c:v>0.30569000000000002</c:v>
                </c:pt>
                <c:pt idx="42909">
                  <c:v>0.29835600000000001</c:v>
                </c:pt>
                <c:pt idx="42910">
                  <c:v>0.28890500000000002</c:v>
                </c:pt>
                <c:pt idx="42911">
                  <c:v>0.298402</c:v>
                </c:pt>
                <c:pt idx="42912">
                  <c:v>0.30685499999999999</c:v>
                </c:pt>
                <c:pt idx="42913">
                  <c:v>0.30537500000000001</c:v>
                </c:pt>
                <c:pt idx="42914">
                  <c:v>0.298402</c:v>
                </c:pt>
                <c:pt idx="42915">
                  <c:v>0.30108400000000002</c:v>
                </c:pt>
                <c:pt idx="42916">
                  <c:v>0.30543100000000001</c:v>
                </c:pt>
                <c:pt idx="42917">
                  <c:v>0.297209</c:v>
                </c:pt>
                <c:pt idx="42918">
                  <c:v>0.292659</c:v>
                </c:pt>
                <c:pt idx="42919">
                  <c:v>0.29880899999999999</c:v>
                </c:pt>
                <c:pt idx="42920">
                  <c:v>0.31278299999999998</c:v>
                </c:pt>
                <c:pt idx="42921">
                  <c:v>0.30468200000000001</c:v>
                </c:pt>
                <c:pt idx="42922">
                  <c:v>0.30420999999999998</c:v>
                </c:pt>
                <c:pt idx="42923">
                  <c:v>0.30819600000000003</c:v>
                </c:pt>
                <c:pt idx="42924">
                  <c:v>0.29719099999999998</c:v>
                </c:pt>
                <c:pt idx="42925">
                  <c:v>0.28937600000000002</c:v>
                </c:pt>
                <c:pt idx="42926">
                  <c:v>0.29961399999999999</c:v>
                </c:pt>
                <c:pt idx="42927">
                  <c:v>0.30936999999999998</c:v>
                </c:pt>
                <c:pt idx="42928">
                  <c:v>0.301315</c:v>
                </c:pt>
                <c:pt idx="42929">
                  <c:v>0.302647</c:v>
                </c:pt>
                <c:pt idx="42930">
                  <c:v>0.31050800000000001</c:v>
                </c:pt>
                <c:pt idx="42931">
                  <c:v>0.29918800000000001</c:v>
                </c:pt>
                <c:pt idx="42932">
                  <c:v>0.302564</c:v>
                </c:pt>
                <c:pt idx="42933">
                  <c:v>0.29900399999999999</c:v>
                </c:pt>
                <c:pt idx="42934">
                  <c:v>0.297931</c:v>
                </c:pt>
                <c:pt idx="42935">
                  <c:v>0.30497800000000003</c:v>
                </c:pt>
                <c:pt idx="42936">
                  <c:v>0.29005199999999998</c:v>
                </c:pt>
                <c:pt idx="42937">
                  <c:v>0.30260999999999999</c:v>
                </c:pt>
                <c:pt idx="42938">
                  <c:v>0.30410799999999999</c:v>
                </c:pt>
                <c:pt idx="42939">
                  <c:v>0.29830099999999998</c:v>
                </c:pt>
                <c:pt idx="42940">
                  <c:v>0.297848</c:v>
                </c:pt>
                <c:pt idx="42941">
                  <c:v>0.30498700000000001</c:v>
                </c:pt>
                <c:pt idx="42942">
                  <c:v>0.30703999999999998</c:v>
                </c:pt>
                <c:pt idx="42943">
                  <c:v>0.305699</c:v>
                </c:pt>
                <c:pt idx="42944">
                  <c:v>0.296599</c:v>
                </c:pt>
                <c:pt idx="42945">
                  <c:v>0.29775499999999999</c:v>
                </c:pt>
                <c:pt idx="42946">
                  <c:v>0.30290600000000001</c:v>
                </c:pt>
                <c:pt idx="42947">
                  <c:v>0.294074</c:v>
                </c:pt>
                <c:pt idx="42948">
                  <c:v>0.303452</c:v>
                </c:pt>
                <c:pt idx="42949">
                  <c:v>0.30532900000000002</c:v>
                </c:pt>
                <c:pt idx="42950">
                  <c:v>0.301537</c:v>
                </c:pt>
                <c:pt idx="42951">
                  <c:v>0.30588399999999999</c:v>
                </c:pt>
                <c:pt idx="42952">
                  <c:v>0.31059999999999999</c:v>
                </c:pt>
                <c:pt idx="42953">
                  <c:v>0.29923499999999997</c:v>
                </c:pt>
                <c:pt idx="42954">
                  <c:v>0.29059699999999999</c:v>
                </c:pt>
                <c:pt idx="42955">
                  <c:v>0.29173500000000002</c:v>
                </c:pt>
                <c:pt idx="42956">
                  <c:v>0.30483900000000003</c:v>
                </c:pt>
                <c:pt idx="42957">
                  <c:v>0.30691000000000002</c:v>
                </c:pt>
                <c:pt idx="42958">
                  <c:v>0.30335000000000001</c:v>
                </c:pt>
                <c:pt idx="42959">
                  <c:v>0.29825400000000002</c:v>
                </c:pt>
                <c:pt idx="42960">
                  <c:v>0.29666399999999998</c:v>
                </c:pt>
                <c:pt idx="42961">
                  <c:v>0.30045500000000003</c:v>
                </c:pt>
                <c:pt idx="42962">
                  <c:v>0.29561900000000002</c:v>
                </c:pt>
                <c:pt idx="42963">
                  <c:v>0.30138900000000002</c:v>
                </c:pt>
                <c:pt idx="42964">
                  <c:v>0.296294</c:v>
                </c:pt>
                <c:pt idx="42965">
                  <c:v>0.300705</c:v>
                </c:pt>
                <c:pt idx="42966">
                  <c:v>0.28765600000000002</c:v>
                </c:pt>
                <c:pt idx="42967">
                  <c:v>0.30309999999999998</c:v>
                </c:pt>
                <c:pt idx="42968">
                  <c:v>0.29670999999999997</c:v>
                </c:pt>
                <c:pt idx="42969">
                  <c:v>0.29794900000000002</c:v>
                </c:pt>
                <c:pt idx="42970">
                  <c:v>0.29364899999999999</c:v>
                </c:pt>
                <c:pt idx="42971">
                  <c:v>0.29806899999999997</c:v>
                </c:pt>
                <c:pt idx="42972">
                  <c:v>0.29742200000000002</c:v>
                </c:pt>
                <c:pt idx="42973">
                  <c:v>0.30215700000000001</c:v>
                </c:pt>
                <c:pt idx="42974">
                  <c:v>0.29875400000000002</c:v>
                </c:pt>
                <c:pt idx="42975">
                  <c:v>0.29335299999999997</c:v>
                </c:pt>
                <c:pt idx="42976">
                  <c:v>0.30271199999999998</c:v>
                </c:pt>
                <c:pt idx="42977">
                  <c:v>0.29805999999999999</c:v>
                </c:pt>
                <c:pt idx="42978">
                  <c:v>0.29932700000000001</c:v>
                </c:pt>
                <c:pt idx="42979">
                  <c:v>0.30257299999999998</c:v>
                </c:pt>
                <c:pt idx="42980">
                  <c:v>0.29869800000000002</c:v>
                </c:pt>
                <c:pt idx="42981">
                  <c:v>0.293908</c:v>
                </c:pt>
                <c:pt idx="42982">
                  <c:v>0.29473100000000002</c:v>
                </c:pt>
                <c:pt idx="42983">
                  <c:v>0.28828500000000001</c:v>
                </c:pt>
                <c:pt idx="42984">
                  <c:v>0.30635600000000002</c:v>
                </c:pt>
                <c:pt idx="42985">
                  <c:v>0.29808800000000002</c:v>
                </c:pt>
                <c:pt idx="42986">
                  <c:v>0.311803</c:v>
                </c:pt>
                <c:pt idx="42987">
                  <c:v>0.30625400000000003</c:v>
                </c:pt>
                <c:pt idx="42988">
                  <c:v>0.30462600000000001</c:v>
                </c:pt>
                <c:pt idx="42989">
                  <c:v>0.30265599999999998</c:v>
                </c:pt>
                <c:pt idx="42990">
                  <c:v>0.30180600000000002</c:v>
                </c:pt>
                <c:pt idx="42991">
                  <c:v>0.29905900000000002</c:v>
                </c:pt>
                <c:pt idx="42992">
                  <c:v>0.30651299999999998</c:v>
                </c:pt>
                <c:pt idx="42993">
                  <c:v>0.29454599999999997</c:v>
                </c:pt>
                <c:pt idx="42994">
                  <c:v>0.29725600000000002</c:v>
                </c:pt>
                <c:pt idx="42995">
                  <c:v>0.30501499999999998</c:v>
                </c:pt>
                <c:pt idx="42996">
                  <c:v>0.295267</c:v>
                </c:pt>
                <c:pt idx="42997">
                  <c:v>0.29774600000000001</c:v>
                </c:pt>
                <c:pt idx="42998">
                  <c:v>0.30043700000000001</c:v>
                </c:pt>
                <c:pt idx="42999">
                  <c:v>0.300566</c:v>
                </c:pt>
                <c:pt idx="43000">
                  <c:v>0.30394199999999999</c:v>
                </c:pt>
                <c:pt idx="43001">
                  <c:v>0.30248999999999998</c:v>
                </c:pt>
                <c:pt idx="43002">
                  <c:v>0.30596699999999999</c:v>
                </c:pt>
                <c:pt idx="43003">
                  <c:v>0.29410199999999997</c:v>
                </c:pt>
                <c:pt idx="43004">
                  <c:v>0.31176599999999999</c:v>
                </c:pt>
                <c:pt idx="43005">
                  <c:v>0.30386800000000003</c:v>
                </c:pt>
                <c:pt idx="43006">
                  <c:v>0.30378500000000003</c:v>
                </c:pt>
                <c:pt idx="43007">
                  <c:v>0.28920099999999999</c:v>
                </c:pt>
                <c:pt idx="43008">
                  <c:v>0.29545199999999999</c:v>
                </c:pt>
                <c:pt idx="43009">
                  <c:v>0.30224000000000001</c:v>
                </c:pt>
                <c:pt idx="43010">
                  <c:v>0.29585899999999998</c:v>
                </c:pt>
                <c:pt idx="43011">
                  <c:v>0.29047699999999999</c:v>
                </c:pt>
                <c:pt idx="43012">
                  <c:v>0.29656199999999999</c:v>
                </c:pt>
                <c:pt idx="43013">
                  <c:v>0.30523699999999998</c:v>
                </c:pt>
                <c:pt idx="43014">
                  <c:v>0.29280699999999998</c:v>
                </c:pt>
                <c:pt idx="43015">
                  <c:v>0.29076400000000002</c:v>
                </c:pt>
                <c:pt idx="43016">
                  <c:v>0.29968800000000001</c:v>
                </c:pt>
                <c:pt idx="43017">
                  <c:v>0.29027399999999998</c:v>
                </c:pt>
                <c:pt idx="43018">
                  <c:v>0.30723400000000001</c:v>
                </c:pt>
                <c:pt idx="43019">
                  <c:v>0.29305700000000001</c:v>
                </c:pt>
                <c:pt idx="43020">
                  <c:v>0.30132500000000001</c:v>
                </c:pt>
                <c:pt idx="43021">
                  <c:v>0.30164800000000003</c:v>
                </c:pt>
                <c:pt idx="43022">
                  <c:v>0.30103799999999997</c:v>
                </c:pt>
                <c:pt idx="43023">
                  <c:v>0.30228699999999997</c:v>
                </c:pt>
                <c:pt idx="43024">
                  <c:v>0.293991</c:v>
                </c:pt>
                <c:pt idx="43025">
                  <c:v>0.29702400000000001</c:v>
                </c:pt>
                <c:pt idx="43026">
                  <c:v>0.295184</c:v>
                </c:pt>
                <c:pt idx="43027">
                  <c:v>0.29746800000000001</c:v>
                </c:pt>
                <c:pt idx="43028">
                  <c:v>0.31025799999999998</c:v>
                </c:pt>
                <c:pt idx="43029">
                  <c:v>0.29374099999999997</c:v>
                </c:pt>
                <c:pt idx="43030">
                  <c:v>0.29221599999999998</c:v>
                </c:pt>
                <c:pt idx="43031">
                  <c:v>0.289358</c:v>
                </c:pt>
                <c:pt idx="43032">
                  <c:v>0.29806899999999997</c:v>
                </c:pt>
                <c:pt idx="43033">
                  <c:v>0.29428700000000002</c:v>
                </c:pt>
                <c:pt idx="43034">
                  <c:v>0.29731999999999997</c:v>
                </c:pt>
                <c:pt idx="43035">
                  <c:v>0.30206499999999997</c:v>
                </c:pt>
                <c:pt idx="43036">
                  <c:v>0.29788500000000001</c:v>
                </c:pt>
                <c:pt idx="43037">
                  <c:v>0.29631200000000002</c:v>
                </c:pt>
                <c:pt idx="43038">
                  <c:v>0.296682</c:v>
                </c:pt>
                <c:pt idx="43039">
                  <c:v>0.30649399999999999</c:v>
                </c:pt>
                <c:pt idx="43040">
                  <c:v>0.30320200000000003</c:v>
                </c:pt>
                <c:pt idx="43041">
                  <c:v>0.30507000000000001</c:v>
                </c:pt>
                <c:pt idx="43042">
                  <c:v>0.308029</c:v>
                </c:pt>
                <c:pt idx="43043">
                  <c:v>0.30522700000000003</c:v>
                </c:pt>
                <c:pt idx="43044">
                  <c:v>0.30762299999999998</c:v>
                </c:pt>
                <c:pt idx="43045">
                  <c:v>0.294962</c:v>
                </c:pt>
                <c:pt idx="43046">
                  <c:v>0.29493399999999997</c:v>
                </c:pt>
                <c:pt idx="43047">
                  <c:v>0.306448</c:v>
                </c:pt>
                <c:pt idx="43048">
                  <c:v>0.30059399999999997</c:v>
                </c:pt>
                <c:pt idx="43049">
                  <c:v>0.30065900000000001</c:v>
                </c:pt>
                <c:pt idx="43050">
                  <c:v>0.30000199999999999</c:v>
                </c:pt>
                <c:pt idx="43051">
                  <c:v>0.303091</c:v>
                </c:pt>
                <c:pt idx="43052">
                  <c:v>0.30515300000000001</c:v>
                </c:pt>
                <c:pt idx="43053">
                  <c:v>0.292132</c:v>
                </c:pt>
                <c:pt idx="43054">
                  <c:v>0.29403699999999999</c:v>
                </c:pt>
                <c:pt idx="43055">
                  <c:v>0.30122300000000002</c:v>
                </c:pt>
                <c:pt idx="43056">
                  <c:v>0.29933599999999999</c:v>
                </c:pt>
                <c:pt idx="43057">
                  <c:v>0.29628500000000002</c:v>
                </c:pt>
                <c:pt idx="43058">
                  <c:v>0.30111199999999999</c:v>
                </c:pt>
                <c:pt idx="43059">
                  <c:v>0.31057299999999999</c:v>
                </c:pt>
                <c:pt idx="43060">
                  <c:v>0.28994999999999999</c:v>
                </c:pt>
                <c:pt idx="43061">
                  <c:v>0.29877199999999998</c:v>
                </c:pt>
                <c:pt idx="43062">
                  <c:v>0.29503600000000002</c:v>
                </c:pt>
                <c:pt idx="43063">
                  <c:v>0.29204000000000002</c:v>
                </c:pt>
                <c:pt idx="43064">
                  <c:v>0.30500500000000003</c:v>
                </c:pt>
                <c:pt idx="43065">
                  <c:v>0.30727100000000002</c:v>
                </c:pt>
                <c:pt idx="43066">
                  <c:v>0.30136200000000002</c:v>
                </c:pt>
                <c:pt idx="43067">
                  <c:v>0.29067999999999999</c:v>
                </c:pt>
                <c:pt idx="43068">
                  <c:v>0.30470900000000001</c:v>
                </c:pt>
                <c:pt idx="43069">
                  <c:v>0.29403699999999999</c:v>
                </c:pt>
                <c:pt idx="43070">
                  <c:v>0.30081599999999997</c:v>
                </c:pt>
                <c:pt idx="43071">
                  <c:v>0.293242</c:v>
                </c:pt>
                <c:pt idx="43072">
                  <c:v>0.29042099999999998</c:v>
                </c:pt>
                <c:pt idx="43073">
                  <c:v>0.29773699999999997</c:v>
                </c:pt>
                <c:pt idx="43074">
                  <c:v>0.29365799999999997</c:v>
                </c:pt>
                <c:pt idx="43075">
                  <c:v>0.30065900000000001</c:v>
                </c:pt>
                <c:pt idx="43076">
                  <c:v>0.29027399999999998</c:v>
                </c:pt>
                <c:pt idx="43077">
                  <c:v>0.30140800000000001</c:v>
                </c:pt>
                <c:pt idx="43078">
                  <c:v>0.30598599999999998</c:v>
                </c:pt>
                <c:pt idx="43079">
                  <c:v>0.30459799999999998</c:v>
                </c:pt>
                <c:pt idx="43080">
                  <c:v>0.29365799999999997</c:v>
                </c:pt>
                <c:pt idx="43081">
                  <c:v>0.30623499999999998</c:v>
                </c:pt>
                <c:pt idx="43082">
                  <c:v>0.30592999999999998</c:v>
                </c:pt>
                <c:pt idx="43083">
                  <c:v>0.29843900000000001</c:v>
                </c:pt>
                <c:pt idx="43084">
                  <c:v>0.29991000000000001</c:v>
                </c:pt>
                <c:pt idx="43085">
                  <c:v>0.297626</c:v>
                </c:pt>
                <c:pt idx="43086">
                  <c:v>0.29273300000000002</c:v>
                </c:pt>
                <c:pt idx="43087">
                  <c:v>0.30268400000000001</c:v>
                </c:pt>
                <c:pt idx="43088">
                  <c:v>0.29754199999999997</c:v>
                </c:pt>
                <c:pt idx="43089">
                  <c:v>0.296738</c:v>
                </c:pt>
                <c:pt idx="43090">
                  <c:v>0.299346</c:v>
                </c:pt>
                <c:pt idx="43091">
                  <c:v>0.293769</c:v>
                </c:pt>
                <c:pt idx="43092">
                  <c:v>0.29861500000000002</c:v>
                </c:pt>
                <c:pt idx="43093">
                  <c:v>0.30170400000000003</c:v>
                </c:pt>
                <c:pt idx="43094">
                  <c:v>0.30239700000000003</c:v>
                </c:pt>
                <c:pt idx="43095">
                  <c:v>0.28917300000000001</c:v>
                </c:pt>
                <c:pt idx="43096">
                  <c:v>0.28614000000000001</c:v>
                </c:pt>
                <c:pt idx="43097">
                  <c:v>0.29866100000000001</c:v>
                </c:pt>
                <c:pt idx="43098">
                  <c:v>0.283966</c:v>
                </c:pt>
                <c:pt idx="43099">
                  <c:v>0.30014999999999997</c:v>
                </c:pt>
                <c:pt idx="43100">
                  <c:v>0.30589300000000003</c:v>
                </c:pt>
                <c:pt idx="43101">
                  <c:v>0.30939800000000001</c:v>
                </c:pt>
                <c:pt idx="43102">
                  <c:v>0.30237900000000001</c:v>
                </c:pt>
                <c:pt idx="43103">
                  <c:v>0.30102000000000001</c:v>
                </c:pt>
                <c:pt idx="43104">
                  <c:v>0.29366700000000001</c:v>
                </c:pt>
                <c:pt idx="43105">
                  <c:v>0.29319600000000001</c:v>
                </c:pt>
                <c:pt idx="43106">
                  <c:v>0.30796499999999999</c:v>
                </c:pt>
                <c:pt idx="43107">
                  <c:v>0.29578500000000002</c:v>
                </c:pt>
                <c:pt idx="43108">
                  <c:v>0.29962299999999997</c:v>
                </c:pt>
                <c:pt idx="43109">
                  <c:v>0.29512899999999997</c:v>
                </c:pt>
                <c:pt idx="43110">
                  <c:v>0.29298299999999999</c:v>
                </c:pt>
                <c:pt idx="43111">
                  <c:v>0.29780099999999998</c:v>
                </c:pt>
                <c:pt idx="43112">
                  <c:v>0.30252699999999999</c:v>
                </c:pt>
                <c:pt idx="43113">
                  <c:v>0.29580400000000001</c:v>
                </c:pt>
                <c:pt idx="43114">
                  <c:v>0.292271</c:v>
                </c:pt>
                <c:pt idx="43115">
                  <c:v>0.29896699999999998</c:v>
                </c:pt>
                <c:pt idx="43116">
                  <c:v>0.29502699999999998</c:v>
                </c:pt>
                <c:pt idx="43117">
                  <c:v>0.29230800000000001</c:v>
                </c:pt>
                <c:pt idx="43118">
                  <c:v>0.29792200000000002</c:v>
                </c:pt>
                <c:pt idx="43119">
                  <c:v>0.29805999999999999</c:v>
                </c:pt>
                <c:pt idx="43120">
                  <c:v>0.29362100000000002</c:v>
                </c:pt>
                <c:pt idx="43121">
                  <c:v>0.30296200000000001</c:v>
                </c:pt>
                <c:pt idx="43122">
                  <c:v>0.30441400000000002</c:v>
                </c:pt>
                <c:pt idx="43123">
                  <c:v>0.29442600000000002</c:v>
                </c:pt>
                <c:pt idx="43124">
                  <c:v>0.30207400000000001</c:v>
                </c:pt>
                <c:pt idx="43125">
                  <c:v>0.30169499999999999</c:v>
                </c:pt>
                <c:pt idx="43126">
                  <c:v>0.30047400000000002</c:v>
                </c:pt>
                <c:pt idx="43127">
                  <c:v>0.28338400000000002</c:v>
                </c:pt>
                <c:pt idx="43128">
                  <c:v>0.2913</c:v>
                </c:pt>
                <c:pt idx="43129">
                  <c:v>0.290634</c:v>
                </c:pt>
                <c:pt idx="43130">
                  <c:v>0.30052000000000001</c:v>
                </c:pt>
                <c:pt idx="43131">
                  <c:v>0.29074499999999998</c:v>
                </c:pt>
                <c:pt idx="43132">
                  <c:v>0.30051099999999997</c:v>
                </c:pt>
                <c:pt idx="43133">
                  <c:v>0.29714499999999999</c:v>
                </c:pt>
                <c:pt idx="43134">
                  <c:v>0.29291800000000001</c:v>
                </c:pt>
                <c:pt idx="43135">
                  <c:v>0.29976199999999997</c:v>
                </c:pt>
                <c:pt idx="43136">
                  <c:v>0.30055700000000002</c:v>
                </c:pt>
                <c:pt idx="43137">
                  <c:v>0.29202099999999998</c:v>
                </c:pt>
                <c:pt idx="43138">
                  <c:v>0.30324800000000002</c:v>
                </c:pt>
                <c:pt idx="43139">
                  <c:v>0.298763</c:v>
                </c:pt>
                <c:pt idx="43140">
                  <c:v>0.29274299999999998</c:v>
                </c:pt>
                <c:pt idx="43141">
                  <c:v>0.29856899999999997</c:v>
                </c:pt>
                <c:pt idx="43142">
                  <c:v>0.30397000000000002</c:v>
                </c:pt>
                <c:pt idx="43143">
                  <c:v>0.286491</c:v>
                </c:pt>
                <c:pt idx="43144">
                  <c:v>0.29735699999999998</c:v>
                </c:pt>
                <c:pt idx="43145">
                  <c:v>0.302259</c:v>
                </c:pt>
                <c:pt idx="43146">
                  <c:v>0.29715399999999997</c:v>
                </c:pt>
                <c:pt idx="43147">
                  <c:v>0.29652499999999998</c:v>
                </c:pt>
                <c:pt idx="43148">
                  <c:v>0.291161</c:v>
                </c:pt>
                <c:pt idx="43149">
                  <c:v>0.29820799999999997</c:v>
                </c:pt>
                <c:pt idx="43150">
                  <c:v>0.29926199999999997</c:v>
                </c:pt>
                <c:pt idx="43151">
                  <c:v>0.287943</c:v>
                </c:pt>
                <c:pt idx="43152">
                  <c:v>0.29597899999999999</c:v>
                </c:pt>
                <c:pt idx="43153">
                  <c:v>0.29195700000000002</c:v>
                </c:pt>
                <c:pt idx="43154">
                  <c:v>0.30341499999999999</c:v>
                </c:pt>
                <c:pt idx="43155">
                  <c:v>0.29633100000000001</c:v>
                </c:pt>
                <c:pt idx="43156">
                  <c:v>0.30225000000000002</c:v>
                </c:pt>
                <c:pt idx="43157">
                  <c:v>0.29413</c:v>
                </c:pt>
                <c:pt idx="43158">
                  <c:v>0.28369800000000001</c:v>
                </c:pt>
                <c:pt idx="43159">
                  <c:v>0.29538799999999998</c:v>
                </c:pt>
                <c:pt idx="43160">
                  <c:v>0.29838399999999998</c:v>
                </c:pt>
                <c:pt idx="43161">
                  <c:v>0.29701499999999997</c:v>
                </c:pt>
                <c:pt idx="43162">
                  <c:v>0.29272399999999998</c:v>
                </c:pt>
                <c:pt idx="43163">
                  <c:v>0.30002099999999998</c:v>
                </c:pt>
                <c:pt idx="43164">
                  <c:v>0.28738799999999998</c:v>
                </c:pt>
                <c:pt idx="43165">
                  <c:v>0.29166999999999998</c:v>
                </c:pt>
                <c:pt idx="43166">
                  <c:v>0.3004</c:v>
                </c:pt>
                <c:pt idx="43167">
                  <c:v>0.29204000000000002</c:v>
                </c:pt>
                <c:pt idx="43168">
                  <c:v>0.30309999999999998</c:v>
                </c:pt>
                <c:pt idx="43169">
                  <c:v>0.30118600000000001</c:v>
                </c:pt>
                <c:pt idx="43170">
                  <c:v>0.29708899999999999</c:v>
                </c:pt>
                <c:pt idx="43171">
                  <c:v>0.29319600000000001</c:v>
                </c:pt>
                <c:pt idx="43172">
                  <c:v>0.29860599999999998</c:v>
                </c:pt>
                <c:pt idx="43173">
                  <c:v>0.29521199999999997</c:v>
                </c:pt>
                <c:pt idx="43174">
                  <c:v>0.304201</c:v>
                </c:pt>
                <c:pt idx="43175">
                  <c:v>0.30215700000000001</c:v>
                </c:pt>
                <c:pt idx="43176">
                  <c:v>0.28849799999999998</c:v>
                </c:pt>
                <c:pt idx="43177">
                  <c:v>0.29984499999999997</c:v>
                </c:pt>
                <c:pt idx="43178">
                  <c:v>0.29947499999999999</c:v>
                </c:pt>
                <c:pt idx="43179">
                  <c:v>0.29661799999999999</c:v>
                </c:pt>
                <c:pt idx="43180">
                  <c:v>0.298819</c:v>
                </c:pt>
                <c:pt idx="43181">
                  <c:v>0.29661799999999999</c:v>
                </c:pt>
                <c:pt idx="43182">
                  <c:v>0.29078199999999998</c:v>
                </c:pt>
                <c:pt idx="43183">
                  <c:v>0.305338</c:v>
                </c:pt>
                <c:pt idx="43184">
                  <c:v>0.28319899999999998</c:v>
                </c:pt>
                <c:pt idx="43185">
                  <c:v>0.29802299999999998</c:v>
                </c:pt>
                <c:pt idx="43186">
                  <c:v>0.29420400000000002</c:v>
                </c:pt>
                <c:pt idx="43187">
                  <c:v>0.29230800000000001</c:v>
                </c:pt>
                <c:pt idx="43188">
                  <c:v>0.29692299999999999</c:v>
                </c:pt>
                <c:pt idx="43189">
                  <c:v>0.29359400000000002</c:v>
                </c:pt>
                <c:pt idx="43190">
                  <c:v>0.29067100000000001</c:v>
                </c:pt>
                <c:pt idx="43191">
                  <c:v>0.295406</c:v>
                </c:pt>
                <c:pt idx="43192">
                  <c:v>0.30111199999999999</c:v>
                </c:pt>
                <c:pt idx="43193">
                  <c:v>0.30068699999999998</c:v>
                </c:pt>
                <c:pt idx="43194">
                  <c:v>0.30935200000000002</c:v>
                </c:pt>
                <c:pt idx="43195">
                  <c:v>0.298402</c:v>
                </c:pt>
                <c:pt idx="43196">
                  <c:v>0.29836499999999999</c:v>
                </c:pt>
                <c:pt idx="43197">
                  <c:v>0.29431499999999999</c:v>
                </c:pt>
                <c:pt idx="43198">
                  <c:v>0.30215700000000001</c:v>
                </c:pt>
                <c:pt idx="43199">
                  <c:v>0.29300199999999998</c:v>
                </c:pt>
                <c:pt idx="43200">
                  <c:v>0.29398200000000002</c:v>
                </c:pt>
                <c:pt idx="43201">
                  <c:v>0.28733300000000001</c:v>
                </c:pt>
                <c:pt idx="43202">
                  <c:v>0.30164800000000003</c:v>
                </c:pt>
                <c:pt idx="43203">
                  <c:v>0.29605300000000001</c:v>
                </c:pt>
                <c:pt idx="43204">
                  <c:v>0.30334100000000003</c:v>
                </c:pt>
                <c:pt idx="43205">
                  <c:v>0.29679299999999997</c:v>
                </c:pt>
                <c:pt idx="43206">
                  <c:v>0.28987600000000002</c:v>
                </c:pt>
                <c:pt idx="43207">
                  <c:v>0.30044599999999999</c:v>
                </c:pt>
                <c:pt idx="43208">
                  <c:v>0.30014099999999999</c:v>
                </c:pt>
                <c:pt idx="43209">
                  <c:v>0.29894799999999999</c:v>
                </c:pt>
                <c:pt idx="43210">
                  <c:v>0.28811900000000001</c:v>
                </c:pt>
                <c:pt idx="43211">
                  <c:v>0.30151899999999998</c:v>
                </c:pt>
                <c:pt idx="43212">
                  <c:v>0.30218499999999998</c:v>
                </c:pt>
                <c:pt idx="43213">
                  <c:v>0.29522100000000001</c:v>
                </c:pt>
                <c:pt idx="43214">
                  <c:v>0.30014999999999997</c:v>
                </c:pt>
                <c:pt idx="43215">
                  <c:v>0.29510999999999998</c:v>
                </c:pt>
                <c:pt idx="43216">
                  <c:v>0.31401299999999999</c:v>
                </c:pt>
                <c:pt idx="43217">
                  <c:v>0.30471900000000002</c:v>
                </c:pt>
                <c:pt idx="43218">
                  <c:v>0.29489700000000002</c:v>
                </c:pt>
                <c:pt idx="43219">
                  <c:v>0.29290899999999997</c:v>
                </c:pt>
                <c:pt idx="43220">
                  <c:v>0.29914200000000002</c:v>
                </c:pt>
                <c:pt idx="43221">
                  <c:v>0.30176900000000001</c:v>
                </c:pt>
                <c:pt idx="43222">
                  <c:v>0.29206799999999999</c:v>
                </c:pt>
                <c:pt idx="43223">
                  <c:v>0.29694999999999999</c:v>
                </c:pt>
                <c:pt idx="43224">
                  <c:v>0.30451499999999998</c:v>
                </c:pt>
                <c:pt idx="43225">
                  <c:v>0.28739700000000001</c:v>
                </c:pt>
                <c:pt idx="43226">
                  <c:v>0.29683999999999999</c:v>
                </c:pt>
                <c:pt idx="43227">
                  <c:v>0.308751</c:v>
                </c:pt>
                <c:pt idx="43228">
                  <c:v>0.29975299999999999</c:v>
                </c:pt>
                <c:pt idx="43229">
                  <c:v>0.29367700000000002</c:v>
                </c:pt>
                <c:pt idx="43230">
                  <c:v>0.299595</c:v>
                </c:pt>
                <c:pt idx="43231">
                  <c:v>0.29791200000000001</c:v>
                </c:pt>
                <c:pt idx="43232">
                  <c:v>0.30864000000000003</c:v>
                </c:pt>
                <c:pt idx="43233">
                  <c:v>0.30071399999999998</c:v>
                </c:pt>
                <c:pt idx="43234">
                  <c:v>0.30228699999999997</c:v>
                </c:pt>
                <c:pt idx="43235">
                  <c:v>0.30330400000000002</c:v>
                </c:pt>
                <c:pt idx="43236">
                  <c:v>0.29509200000000002</c:v>
                </c:pt>
                <c:pt idx="43237">
                  <c:v>0.29786600000000002</c:v>
                </c:pt>
                <c:pt idx="43238">
                  <c:v>0.292576</c:v>
                </c:pt>
                <c:pt idx="43239">
                  <c:v>0.28548299999999999</c:v>
                </c:pt>
                <c:pt idx="43240">
                  <c:v>0.294269</c:v>
                </c:pt>
                <c:pt idx="43241">
                  <c:v>0.29811599999999999</c:v>
                </c:pt>
                <c:pt idx="43242">
                  <c:v>0.29193799999999998</c:v>
                </c:pt>
                <c:pt idx="43243">
                  <c:v>0.29461100000000001</c:v>
                </c:pt>
                <c:pt idx="43244">
                  <c:v>0.29739399999999999</c:v>
                </c:pt>
                <c:pt idx="43245">
                  <c:v>0.29608099999999998</c:v>
                </c:pt>
                <c:pt idx="43246">
                  <c:v>0.29222500000000001</c:v>
                </c:pt>
                <c:pt idx="43247">
                  <c:v>0.30097299999999999</c:v>
                </c:pt>
                <c:pt idx="43248">
                  <c:v>0.30165799999999998</c:v>
                </c:pt>
                <c:pt idx="43249">
                  <c:v>0.303479</c:v>
                </c:pt>
                <c:pt idx="43250">
                  <c:v>0.29315000000000002</c:v>
                </c:pt>
                <c:pt idx="43251">
                  <c:v>0.29510999999999998</c:v>
                </c:pt>
                <c:pt idx="43252">
                  <c:v>0.28997800000000001</c:v>
                </c:pt>
                <c:pt idx="43253">
                  <c:v>0.29625699999999999</c:v>
                </c:pt>
                <c:pt idx="43254">
                  <c:v>0.299956</c:v>
                </c:pt>
                <c:pt idx="43255">
                  <c:v>0.29557299999999997</c:v>
                </c:pt>
                <c:pt idx="43256">
                  <c:v>0.29871700000000001</c:v>
                </c:pt>
                <c:pt idx="43257">
                  <c:v>0.29388900000000001</c:v>
                </c:pt>
                <c:pt idx="43258">
                  <c:v>0.29993799999999998</c:v>
                </c:pt>
                <c:pt idx="43259">
                  <c:v>0.29923499999999997</c:v>
                </c:pt>
                <c:pt idx="43260">
                  <c:v>0.29415799999999998</c:v>
                </c:pt>
                <c:pt idx="43261">
                  <c:v>0.29848599999999997</c:v>
                </c:pt>
                <c:pt idx="43262">
                  <c:v>0.29942000000000002</c:v>
                </c:pt>
                <c:pt idx="43263">
                  <c:v>0.30635600000000002</c:v>
                </c:pt>
                <c:pt idx="43264">
                  <c:v>0.29079100000000002</c:v>
                </c:pt>
                <c:pt idx="43265">
                  <c:v>0.29305700000000001</c:v>
                </c:pt>
                <c:pt idx="43266">
                  <c:v>0.30263800000000002</c:v>
                </c:pt>
                <c:pt idx="43267">
                  <c:v>0.29228999999999999</c:v>
                </c:pt>
                <c:pt idx="43268">
                  <c:v>0.28663899999999998</c:v>
                </c:pt>
                <c:pt idx="43269">
                  <c:v>0.29827300000000001</c:v>
                </c:pt>
                <c:pt idx="43270">
                  <c:v>0.29173500000000002</c:v>
                </c:pt>
                <c:pt idx="43271">
                  <c:v>0.30160199999999998</c:v>
                </c:pt>
                <c:pt idx="43272">
                  <c:v>0.29639599999999999</c:v>
                </c:pt>
                <c:pt idx="43273">
                  <c:v>0.31004500000000002</c:v>
                </c:pt>
                <c:pt idx="43274">
                  <c:v>0.30240699999999998</c:v>
                </c:pt>
                <c:pt idx="43275">
                  <c:v>0.29572100000000001</c:v>
                </c:pt>
                <c:pt idx="43276">
                  <c:v>0.30496800000000002</c:v>
                </c:pt>
                <c:pt idx="43277">
                  <c:v>0.29472199999999998</c:v>
                </c:pt>
                <c:pt idx="43278">
                  <c:v>0.299512</c:v>
                </c:pt>
                <c:pt idx="43279">
                  <c:v>0.30715100000000001</c:v>
                </c:pt>
                <c:pt idx="43280">
                  <c:v>0.29679299999999997</c:v>
                </c:pt>
                <c:pt idx="43281">
                  <c:v>0.30679899999999999</c:v>
                </c:pt>
                <c:pt idx="43282">
                  <c:v>0.29948399999999997</c:v>
                </c:pt>
                <c:pt idx="43283">
                  <c:v>0.29510999999999998</c:v>
                </c:pt>
                <c:pt idx="43284">
                  <c:v>0.29964200000000002</c:v>
                </c:pt>
                <c:pt idx="43285">
                  <c:v>0.29207699999999998</c:v>
                </c:pt>
                <c:pt idx="43286">
                  <c:v>0.29082799999999998</c:v>
                </c:pt>
                <c:pt idx="43287">
                  <c:v>0.29349199999999998</c:v>
                </c:pt>
                <c:pt idx="43288">
                  <c:v>0.29776399999999997</c:v>
                </c:pt>
                <c:pt idx="43289">
                  <c:v>0.28963499999999998</c:v>
                </c:pt>
                <c:pt idx="43290">
                  <c:v>0.29372300000000001</c:v>
                </c:pt>
                <c:pt idx="43291">
                  <c:v>0.29611799999999999</c:v>
                </c:pt>
                <c:pt idx="43292">
                  <c:v>0.29763499999999998</c:v>
                </c:pt>
                <c:pt idx="43293">
                  <c:v>0.284993</c:v>
                </c:pt>
                <c:pt idx="43294">
                  <c:v>0.30238799999999999</c:v>
                </c:pt>
                <c:pt idx="43295">
                  <c:v>0.302647</c:v>
                </c:pt>
                <c:pt idx="43296">
                  <c:v>0.30161100000000002</c:v>
                </c:pt>
                <c:pt idx="43297">
                  <c:v>0.29645100000000002</c:v>
                </c:pt>
                <c:pt idx="43298">
                  <c:v>0.29036600000000001</c:v>
                </c:pt>
                <c:pt idx="43299">
                  <c:v>0.30013200000000001</c:v>
                </c:pt>
                <c:pt idx="43300">
                  <c:v>0.29899399999999998</c:v>
                </c:pt>
                <c:pt idx="43301">
                  <c:v>0.28157100000000002</c:v>
                </c:pt>
                <c:pt idx="43302">
                  <c:v>0.29828199999999999</c:v>
                </c:pt>
                <c:pt idx="43303">
                  <c:v>0.29659000000000002</c:v>
                </c:pt>
                <c:pt idx="43304">
                  <c:v>0.296877</c:v>
                </c:pt>
                <c:pt idx="43305">
                  <c:v>0.29558200000000001</c:v>
                </c:pt>
                <c:pt idx="43306">
                  <c:v>0.29038399999999998</c:v>
                </c:pt>
                <c:pt idx="43307">
                  <c:v>0.299817</c:v>
                </c:pt>
                <c:pt idx="43308">
                  <c:v>0.29808800000000002</c:v>
                </c:pt>
                <c:pt idx="43309">
                  <c:v>0.29834699999999997</c:v>
                </c:pt>
                <c:pt idx="43310">
                  <c:v>0.296655</c:v>
                </c:pt>
                <c:pt idx="43311">
                  <c:v>0.29000500000000001</c:v>
                </c:pt>
                <c:pt idx="43312">
                  <c:v>0.30849199999999999</c:v>
                </c:pt>
                <c:pt idx="43313">
                  <c:v>0.29180899999999999</c:v>
                </c:pt>
                <c:pt idx="43314">
                  <c:v>0.29719099999999998</c:v>
                </c:pt>
                <c:pt idx="43315">
                  <c:v>0.29964200000000002</c:v>
                </c:pt>
                <c:pt idx="43316">
                  <c:v>0.29557299999999997</c:v>
                </c:pt>
                <c:pt idx="43317">
                  <c:v>0.29394500000000001</c:v>
                </c:pt>
                <c:pt idx="43318">
                  <c:v>0.30512600000000001</c:v>
                </c:pt>
                <c:pt idx="43319">
                  <c:v>0.29685800000000001</c:v>
                </c:pt>
                <c:pt idx="43320">
                  <c:v>0.292188</c:v>
                </c:pt>
                <c:pt idx="43321">
                  <c:v>0.30247099999999999</c:v>
                </c:pt>
                <c:pt idx="43322">
                  <c:v>0.28133999999999998</c:v>
                </c:pt>
                <c:pt idx="43323">
                  <c:v>0.30296200000000001</c:v>
                </c:pt>
                <c:pt idx="43324">
                  <c:v>0.297792</c:v>
                </c:pt>
                <c:pt idx="43325">
                  <c:v>0.30409000000000003</c:v>
                </c:pt>
                <c:pt idx="43326">
                  <c:v>0.29760700000000001</c:v>
                </c:pt>
                <c:pt idx="43327">
                  <c:v>0.28669499999999998</c:v>
                </c:pt>
                <c:pt idx="43328">
                  <c:v>0.29490699999999997</c:v>
                </c:pt>
                <c:pt idx="43329">
                  <c:v>0.295767</c:v>
                </c:pt>
                <c:pt idx="43330">
                  <c:v>0.30100100000000002</c:v>
                </c:pt>
                <c:pt idx="43331">
                  <c:v>0.28622300000000001</c:v>
                </c:pt>
                <c:pt idx="43332">
                  <c:v>0.28908099999999998</c:v>
                </c:pt>
                <c:pt idx="43333">
                  <c:v>0.30496800000000002</c:v>
                </c:pt>
                <c:pt idx="43334">
                  <c:v>0.291466</c:v>
                </c:pt>
                <c:pt idx="43335">
                  <c:v>0.29638599999999998</c:v>
                </c:pt>
                <c:pt idx="43336">
                  <c:v>0.293298</c:v>
                </c:pt>
                <c:pt idx="43337">
                  <c:v>0.28875699999999999</c:v>
                </c:pt>
                <c:pt idx="43338">
                  <c:v>0.300622</c:v>
                </c:pt>
                <c:pt idx="43339">
                  <c:v>0.29868</c:v>
                </c:pt>
                <c:pt idx="43340">
                  <c:v>0.294047</c:v>
                </c:pt>
                <c:pt idx="43341">
                  <c:v>0.288267</c:v>
                </c:pt>
                <c:pt idx="43342">
                  <c:v>0.30484800000000001</c:v>
                </c:pt>
                <c:pt idx="43343">
                  <c:v>0.29097600000000001</c:v>
                </c:pt>
                <c:pt idx="43344">
                  <c:v>0.29903099999999999</c:v>
                </c:pt>
                <c:pt idx="43345">
                  <c:v>0.29611799999999999</c:v>
                </c:pt>
                <c:pt idx="43346">
                  <c:v>0.293381</c:v>
                </c:pt>
                <c:pt idx="43347">
                  <c:v>0.29221599999999998</c:v>
                </c:pt>
                <c:pt idx="43348">
                  <c:v>0.28603800000000001</c:v>
                </c:pt>
                <c:pt idx="43349">
                  <c:v>0.30254500000000001</c:v>
                </c:pt>
                <c:pt idx="43350">
                  <c:v>0.28817399999999999</c:v>
                </c:pt>
                <c:pt idx="43351">
                  <c:v>0.296904</c:v>
                </c:pt>
                <c:pt idx="43352">
                  <c:v>0.29469400000000001</c:v>
                </c:pt>
                <c:pt idx="43353">
                  <c:v>0.29878199999999999</c:v>
                </c:pt>
                <c:pt idx="43354">
                  <c:v>0.29187299999999999</c:v>
                </c:pt>
                <c:pt idx="43355">
                  <c:v>0.30325800000000003</c:v>
                </c:pt>
                <c:pt idx="43356">
                  <c:v>0.29064299999999998</c:v>
                </c:pt>
                <c:pt idx="43357">
                  <c:v>0.302342</c:v>
                </c:pt>
                <c:pt idx="43358">
                  <c:v>0.30044599999999999</c:v>
                </c:pt>
                <c:pt idx="43359">
                  <c:v>0.30347000000000002</c:v>
                </c:pt>
                <c:pt idx="43360">
                  <c:v>0.29619200000000001</c:v>
                </c:pt>
                <c:pt idx="43361">
                  <c:v>0.29020899999999999</c:v>
                </c:pt>
                <c:pt idx="43362">
                  <c:v>0.297626</c:v>
                </c:pt>
                <c:pt idx="43363">
                  <c:v>0.30158400000000002</c:v>
                </c:pt>
                <c:pt idx="43364">
                  <c:v>0.30151899999999998</c:v>
                </c:pt>
                <c:pt idx="43365">
                  <c:v>0.29638599999999998</c:v>
                </c:pt>
                <c:pt idx="43366">
                  <c:v>0.29617399999999999</c:v>
                </c:pt>
                <c:pt idx="43367">
                  <c:v>0.288026</c:v>
                </c:pt>
                <c:pt idx="43368">
                  <c:v>0.29670999999999997</c:v>
                </c:pt>
                <c:pt idx="43369">
                  <c:v>0.30158400000000002</c:v>
                </c:pt>
                <c:pt idx="43370">
                  <c:v>0.29847600000000002</c:v>
                </c:pt>
                <c:pt idx="43371">
                  <c:v>0.292049</c:v>
                </c:pt>
                <c:pt idx="43372">
                  <c:v>0.30698399999999998</c:v>
                </c:pt>
                <c:pt idx="43373">
                  <c:v>0.30640200000000001</c:v>
                </c:pt>
                <c:pt idx="43374">
                  <c:v>0.29913299999999998</c:v>
                </c:pt>
                <c:pt idx="43375">
                  <c:v>0.29220600000000002</c:v>
                </c:pt>
                <c:pt idx="43376">
                  <c:v>0.30559700000000001</c:v>
                </c:pt>
                <c:pt idx="43377">
                  <c:v>0.29437000000000002</c:v>
                </c:pt>
                <c:pt idx="43378">
                  <c:v>0.29976199999999997</c:v>
                </c:pt>
                <c:pt idx="43379">
                  <c:v>0.28791499999999998</c:v>
                </c:pt>
                <c:pt idx="43380">
                  <c:v>0.29716300000000001</c:v>
                </c:pt>
                <c:pt idx="43381">
                  <c:v>0.30026999999999998</c:v>
                </c:pt>
                <c:pt idx="43382">
                  <c:v>0.29864299999999999</c:v>
                </c:pt>
                <c:pt idx="43383">
                  <c:v>0.28660200000000002</c:v>
                </c:pt>
                <c:pt idx="43384">
                  <c:v>0.28924699999999998</c:v>
                </c:pt>
                <c:pt idx="43385">
                  <c:v>0.29156799999999999</c:v>
                </c:pt>
                <c:pt idx="43386">
                  <c:v>0.30125999999999997</c:v>
                </c:pt>
                <c:pt idx="43387">
                  <c:v>0.28845199999999999</c:v>
                </c:pt>
                <c:pt idx="43388">
                  <c:v>0.29878199999999999</c:v>
                </c:pt>
                <c:pt idx="43389">
                  <c:v>0.298236</c:v>
                </c:pt>
                <c:pt idx="43390">
                  <c:v>0.29825400000000002</c:v>
                </c:pt>
                <c:pt idx="43391">
                  <c:v>0.29929</c:v>
                </c:pt>
                <c:pt idx="43392">
                  <c:v>0.29564699999999999</c:v>
                </c:pt>
                <c:pt idx="43393">
                  <c:v>0.30126900000000001</c:v>
                </c:pt>
                <c:pt idx="43394">
                  <c:v>0.30108400000000002</c:v>
                </c:pt>
                <c:pt idx="43395">
                  <c:v>0.29205799999999998</c:v>
                </c:pt>
                <c:pt idx="43396">
                  <c:v>0.298819</c:v>
                </c:pt>
                <c:pt idx="43397">
                  <c:v>0.29714499999999999</c:v>
                </c:pt>
                <c:pt idx="43398">
                  <c:v>0.28789700000000001</c:v>
                </c:pt>
                <c:pt idx="43399">
                  <c:v>0.29469400000000001</c:v>
                </c:pt>
                <c:pt idx="43400">
                  <c:v>0.29386200000000001</c:v>
                </c:pt>
                <c:pt idx="43401">
                  <c:v>0.30251800000000001</c:v>
                </c:pt>
                <c:pt idx="43402">
                  <c:v>0.29220600000000002</c:v>
                </c:pt>
                <c:pt idx="43403">
                  <c:v>0.291078</c:v>
                </c:pt>
                <c:pt idx="43404">
                  <c:v>0.30299900000000002</c:v>
                </c:pt>
                <c:pt idx="43405">
                  <c:v>0.29020899999999999</c:v>
                </c:pt>
                <c:pt idx="43406">
                  <c:v>0.30142600000000003</c:v>
                </c:pt>
                <c:pt idx="43407">
                  <c:v>0.29161399999999998</c:v>
                </c:pt>
                <c:pt idx="43408">
                  <c:v>0.28989399999999999</c:v>
                </c:pt>
                <c:pt idx="43409">
                  <c:v>0.28272700000000001</c:v>
                </c:pt>
                <c:pt idx="43410">
                  <c:v>0.28928399999999999</c:v>
                </c:pt>
                <c:pt idx="43411">
                  <c:v>0.28550199999999998</c:v>
                </c:pt>
                <c:pt idx="43412">
                  <c:v>0.29596099999999997</c:v>
                </c:pt>
                <c:pt idx="43413">
                  <c:v>0.30257299999999998</c:v>
                </c:pt>
                <c:pt idx="43414">
                  <c:v>0.30298900000000001</c:v>
                </c:pt>
                <c:pt idx="43415">
                  <c:v>0.30615199999999998</c:v>
                </c:pt>
                <c:pt idx="43416">
                  <c:v>0.29566500000000001</c:v>
                </c:pt>
                <c:pt idx="43417">
                  <c:v>0.30026999999999998</c:v>
                </c:pt>
                <c:pt idx="43418">
                  <c:v>0.30000199999999999</c:v>
                </c:pt>
                <c:pt idx="43419">
                  <c:v>0.29670099999999999</c:v>
                </c:pt>
                <c:pt idx="43420">
                  <c:v>0.28766599999999998</c:v>
                </c:pt>
                <c:pt idx="43421">
                  <c:v>0.30603200000000003</c:v>
                </c:pt>
                <c:pt idx="43422">
                  <c:v>0.286713</c:v>
                </c:pt>
                <c:pt idx="43423">
                  <c:v>0.30089900000000003</c:v>
                </c:pt>
                <c:pt idx="43424">
                  <c:v>0.29073599999999999</c:v>
                </c:pt>
                <c:pt idx="43425">
                  <c:v>0.299124</c:v>
                </c:pt>
                <c:pt idx="43426">
                  <c:v>0.29873499999999997</c:v>
                </c:pt>
                <c:pt idx="43427">
                  <c:v>0.29684899999999997</c:v>
                </c:pt>
                <c:pt idx="43428">
                  <c:v>0.302342</c:v>
                </c:pt>
                <c:pt idx="43429">
                  <c:v>0.29157699999999998</c:v>
                </c:pt>
                <c:pt idx="43430">
                  <c:v>0.28991299999999998</c:v>
                </c:pt>
                <c:pt idx="43431">
                  <c:v>0.292798</c:v>
                </c:pt>
                <c:pt idx="43432">
                  <c:v>0.29686699999999999</c:v>
                </c:pt>
                <c:pt idx="43433">
                  <c:v>0.29572999999999999</c:v>
                </c:pt>
                <c:pt idx="43434">
                  <c:v>0.30099199999999998</c:v>
                </c:pt>
                <c:pt idx="43435">
                  <c:v>0.292854</c:v>
                </c:pt>
                <c:pt idx="43436">
                  <c:v>0.28941299999999998</c:v>
                </c:pt>
                <c:pt idx="43437">
                  <c:v>0.29350100000000001</c:v>
                </c:pt>
                <c:pt idx="43438">
                  <c:v>0.298375</c:v>
                </c:pt>
                <c:pt idx="43439">
                  <c:v>0.30028899999999997</c:v>
                </c:pt>
                <c:pt idx="43440">
                  <c:v>0.30054799999999998</c:v>
                </c:pt>
                <c:pt idx="43441">
                  <c:v>0.292327</c:v>
                </c:pt>
                <c:pt idx="43442">
                  <c:v>0.298541</c:v>
                </c:pt>
                <c:pt idx="43443">
                  <c:v>0.303313</c:v>
                </c:pt>
                <c:pt idx="43444">
                  <c:v>0.29365799999999997</c:v>
                </c:pt>
                <c:pt idx="43445">
                  <c:v>0.29136499999999999</c:v>
                </c:pt>
                <c:pt idx="43446">
                  <c:v>0.29452800000000001</c:v>
                </c:pt>
                <c:pt idx="43447">
                  <c:v>0.29696</c:v>
                </c:pt>
                <c:pt idx="43448">
                  <c:v>0.29602600000000001</c:v>
                </c:pt>
                <c:pt idx="43449">
                  <c:v>0.29583100000000001</c:v>
                </c:pt>
                <c:pt idx="43450">
                  <c:v>0.31520599999999999</c:v>
                </c:pt>
                <c:pt idx="43451">
                  <c:v>0.29274299999999998</c:v>
                </c:pt>
                <c:pt idx="43452">
                  <c:v>0.29243799999999998</c:v>
                </c:pt>
                <c:pt idx="43453">
                  <c:v>0.29559999999999997</c:v>
                </c:pt>
                <c:pt idx="43454">
                  <c:v>0.293991</c:v>
                </c:pt>
                <c:pt idx="43455">
                  <c:v>0.30384</c:v>
                </c:pt>
                <c:pt idx="43456">
                  <c:v>0.296072</c:v>
                </c:pt>
                <c:pt idx="43457">
                  <c:v>0.29549900000000001</c:v>
                </c:pt>
                <c:pt idx="43458">
                  <c:v>0.28047100000000003</c:v>
                </c:pt>
                <c:pt idx="43459">
                  <c:v>0.29947499999999999</c:v>
                </c:pt>
                <c:pt idx="43460">
                  <c:v>0.282441</c:v>
                </c:pt>
                <c:pt idx="43461">
                  <c:v>0.294269</c:v>
                </c:pt>
                <c:pt idx="43462">
                  <c:v>0.28856300000000001</c:v>
                </c:pt>
                <c:pt idx="43463">
                  <c:v>0.29246499999999997</c:v>
                </c:pt>
                <c:pt idx="43464">
                  <c:v>0.29380600000000001</c:v>
                </c:pt>
                <c:pt idx="43465">
                  <c:v>0.29030099999999998</c:v>
                </c:pt>
                <c:pt idx="43466">
                  <c:v>0.296599</c:v>
                </c:pt>
                <c:pt idx="43467">
                  <c:v>0.291439</c:v>
                </c:pt>
                <c:pt idx="43468">
                  <c:v>0.30058499999999999</c:v>
                </c:pt>
                <c:pt idx="43469">
                  <c:v>0.29738500000000001</c:v>
                </c:pt>
                <c:pt idx="43470">
                  <c:v>0.29545199999999999</c:v>
                </c:pt>
                <c:pt idx="43471">
                  <c:v>0.28784100000000001</c:v>
                </c:pt>
                <c:pt idx="43472">
                  <c:v>0.29657099999999997</c:v>
                </c:pt>
                <c:pt idx="43473">
                  <c:v>0.296433</c:v>
                </c:pt>
                <c:pt idx="43474">
                  <c:v>0.29811599999999999</c:v>
                </c:pt>
                <c:pt idx="43475">
                  <c:v>0.28351300000000001</c:v>
                </c:pt>
                <c:pt idx="43476">
                  <c:v>0.302703</c:v>
                </c:pt>
                <c:pt idx="43477">
                  <c:v>0.303701</c:v>
                </c:pt>
                <c:pt idx="43478">
                  <c:v>0.29723699999999997</c:v>
                </c:pt>
                <c:pt idx="43479">
                  <c:v>0.30090899999999998</c:v>
                </c:pt>
                <c:pt idx="43480">
                  <c:v>0.28217199999999998</c:v>
                </c:pt>
                <c:pt idx="43481">
                  <c:v>0.28932099999999999</c:v>
                </c:pt>
                <c:pt idx="43482">
                  <c:v>0.30589300000000003</c:v>
                </c:pt>
                <c:pt idx="43483">
                  <c:v>0.28036</c:v>
                </c:pt>
                <c:pt idx="43484">
                  <c:v>0.29340899999999998</c:v>
                </c:pt>
                <c:pt idx="43485">
                  <c:v>0.28542800000000002</c:v>
                </c:pt>
                <c:pt idx="43486">
                  <c:v>0.288748</c:v>
                </c:pt>
                <c:pt idx="43487">
                  <c:v>0.30186099999999999</c:v>
                </c:pt>
                <c:pt idx="43488">
                  <c:v>0.299651</c:v>
                </c:pt>
                <c:pt idx="43489">
                  <c:v>0.29381499999999999</c:v>
                </c:pt>
                <c:pt idx="43490">
                  <c:v>0.295684</c:v>
                </c:pt>
                <c:pt idx="43491">
                  <c:v>0.28466900000000001</c:v>
                </c:pt>
                <c:pt idx="43492">
                  <c:v>0.29491600000000001</c:v>
                </c:pt>
                <c:pt idx="43493">
                  <c:v>0.294657</c:v>
                </c:pt>
                <c:pt idx="43494">
                  <c:v>0.27890799999999999</c:v>
                </c:pt>
                <c:pt idx="43495">
                  <c:v>0.29149399999999998</c:v>
                </c:pt>
                <c:pt idx="43496">
                  <c:v>0.296377</c:v>
                </c:pt>
                <c:pt idx="43497">
                  <c:v>0.29575800000000002</c:v>
                </c:pt>
                <c:pt idx="43498">
                  <c:v>0.28973700000000002</c:v>
                </c:pt>
                <c:pt idx="43499">
                  <c:v>0.295018</c:v>
                </c:pt>
                <c:pt idx="43500">
                  <c:v>0.296738</c:v>
                </c:pt>
                <c:pt idx="43501">
                  <c:v>0.29901299999999997</c:v>
                </c:pt>
                <c:pt idx="43502">
                  <c:v>0.29569299999999998</c:v>
                </c:pt>
                <c:pt idx="43503">
                  <c:v>0.29793999999999998</c:v>
                </c:pt>
                <c:pt idx="43504">
                  <c:v>0.29594199999999998</c:v>
                </c:pt>
                <c:pt idx="43505">
                  <c:v>0.28413300000000002</c:v>
                </c:pt>
                <c:pt idx="43506">
                  <c:v>0.29402800000000001</c:v>
                </c:pt>
                <c:pt idx="43507">
                  <c:v>0.29577599999999998</c:v>
                </c:pt>
                <c:pt idx="43508">
                  <c:v>0.28425299999999998</c:v>
                </c:pt>
                <c:pt idx="43509">
                  <c:v>0.29552600000000001</c:v>
                </c:pt>
                <c:pt idx="43510">
                  <c:v>0.29871700000000001</c:v>
                </c:pt>
                <c:pt idx="43511">
                  <c:v>0.30096400000000001</c:v>
                </c:pt>
                <c:pt idx="43512">
                  <c:v>0.289275</c:v>
                </c:pt>
                <c:pt idx="43513">
                  <c:v>0.29183599999999998</c:v>
                </c:pt>
                <c:pt idx="43514">
                  <c:v>0.29070800000000002</c:v>
                </c:pt>
                <c:pt idx="43515">
                  <c:v>0.290468</c:v>
                </c:pt>
                <c:pt idx="43516">
                  <c:v>0.29013499999999998</c:v>
                </c:pt>
                <c:pt idx="43517">
                  <c:v>0.280804</c:v>
                </c:pt>
                <c:pt idx="43518">
                  <c:v>0.297653</c:v>
                </c:pt>
                <c:pt idx="43519">
                  <c:v>0.29667300000000002</c:v>
                </c:pt>
                <c:pt idx="43520">
                  <c:v>0.291217</c:v>
                </c:pt>
                <c:pt idx="43521">
                  <c:v>0.295794</c:v>
                </c:pt>
                <c:pt idx="43522">
                  <c:v>0.29706100000000002</c:v>
                </c:pt>
                <c:pt idx="43523">
                  <c:v>0.28580699999999998</c:v>
                </c:pt>
                <c:pt idx="43524">
                  <c:v>0.29750500000000002</c:v>
                </c:pt>
                <c:pt idx="43525">
                  <c:v>0.29895699999999997</c:v>
                </c:pt>
                <c:pt idx="43526">
                  <c:v>0.29203099999999999</c:v>
                </c:pt>
                <c:pt idx="43527">
                  <c:v>0.29104099999999999</c:v>
                </c:pt>
                <c:pt idx="43528">
                  <c:v>0.29338999999999998</c:v>
                </c:pt>
                <c:pt idx="43529">
                  <c:v>0.29559999999999997</c:v>
                </c:pt>
                <c:pt idx="43530">
                  <c:v>0.29524899999999998</c:v>
                </c:pt>
                <c:pt idx="43531">
                  <c:v>0.28779500000000002</c:v>
                </c:pt>
                <c:pt idx="43532">
                  <c:v>0.29260399999999998</c:v>
                </c:pt>
                <c:pt idx="43533">
                  <c:v>0.28312500000000002</c:v>
                </c:pt>
                <c:pt idx="43534">
                  <c:v>0.28659299999999999</c:v>
                </c:pt>
                <c:pt idx="43535">
                  <c:v>0.28678700000000001</c:v>
                </c:pt>
                <c:pt idx="43536">
                  <c:v>0.29603499999999999</c:v>
                </c:pt>
                <c:pt idx="43537">
                  <c:v>0.28779500000000002</c:v>
                </c:pt>
                <c:pt idx="43538">
                  <c:v>0.29689500000000002</c:v>
                </c:pt>
                <c:pt idx="43539">
                  <c:v>0.29770000000000002</c:v>
                </c:pt>
                <c:pt idx="43540">
                  <c:v>0.29907699999999998</c:v>
                </c:pt>
                <c:pt idx="43541">
                  <c:v>0.29366700000000001</c:v>
                </c:pt>
                <c:pt idx="43542">
                  <c:v>0.29757</c:v>
                </c:pt>
                <c:pt idx="43543">
                  <c:v>0.299956</c:v>
                </c:pt>
                <c:pt idx="43544">
                  <c:v>0.29225299999999999</c:v>
                </c:pt>
                <c:pt idx="43545">
                  <c:v>0.29350999999999999</c:v>
                </c:pt>
                <c:pt idx="43546">
                  <c:v>0.29869800000000002</c:v>
                </c:pt>
                <c:pt idx="43547">
                  <c:v>0.28433599999999998</c:v>
                </c:pt>
                <c:pt idx="43548">
                  <c:v>0.30528300000000003</c:v>
                </c:pt>
                <c:pt idx="43549">
                  <c:v>0.298624</c:v>
                </c:pt>
                <c:pt idx="43550">
                  <c:v>0.29162399999999999</c:v>
                </c:pt>
                <c:pt idx="43551">
                  <c:v>0.29370400000000002</c:v>
                </c:pt>
                <c:pt idx="43552">
                  <c:v>0.29074499999999998</c:v>
                </c:pt>
                <c:pt idx="43553">
                  <c:v>0.29744999999999999</c:v>
                </c:pt>
                <c:pt idx="43554">
                  <c:v>0.29880000000000001</c:v>
                </c:pt>
                <c:pt idx="43555">
                  <c:v>0.29042099999999998</c:v>
                </c:pt>
                <c:pt idx="43556">
                  <c:v>0.29096699999999998</c:v>
                </c:pt>
                <c:pt idx="43557">
                  <c:v>0.296016</c:v>
                </c:pt>
                <c:pt idx="43558">
                  <c:v>0.30275800000000003</c:v>
                </c:pt>
                <c:pt idx="43559">
                  <c:v>0.29414800000000002</c:v>
                </c:pt>
                <c:pt idx="43560">
                  <c:v>0.29733900000000002</c:v>
                </c:pt>
                <c:pt idx="43561">
                  <c:v>0.28757300000000002</c:v>
                </c:pt>
                <c:pt idx="43562">
                  <c:v>0.29641400000000001</c:v>
                </c:pt>
                <c:pt idx="43563">
                  <c:v>0.28903400000000001</c:v>
                </c:pt>
                <c:pt idx="43564">
                  <c:v>0.29431499999999999</c:v>
                </c:pt>
                <c:pt idx="43565">
                  <c:v>0.29531400000000002</c:v>
                </c:pt>
                <c:pt idx="43566">
                  <c:v>0.28847</c:v>
                </c:pt>
                <c:pt idx="43567">
                  <c:v>0.29378799999999999</c:v>
                </c:pt>
                <c:pt idx="43568">
                  <c:v>0.293825</c:v>
                </c:pt>
                <c:pt idx="43569">
                  <c:v>0.30258200000000002</c:v>
                </c:pt>
                <c:pt idx="43570">
                  <c:v>0.29183599999999998</c:v>
                </c:pt>
                <c:pt idx="43571">
                  <c:v>0.29185499999999998</c:v>
                </c:pt>
                <c:pt idx="43572">
                  <c:v>0.29366700000000001</c:v>
                </c:pt>
                <c:pt idx="43573">
                  <c:v>0.29444399999999998</c:v>
                </c:pt>
                <c:pt idx="43574">
                  <c:v>0.29699700000000001</c:v>
                </c:pt>
                <c:pt idx="43575">
                  <c:v>0.29468499999999997</c:v>
                </c:pt>
                <c:pt idx="43576">
                  <c:v>0.29516599999999998</c:v>
                </c:pt>
                <c:pt idx="43577">
                  <c:v>0.29072700000000001</c:v>
                </c:pt>
                <c:pt idx="43578">
                  <c:v>0.30005799999999999</c:v>
                </c:pt>
                <c:pt idx="43579">
                  <c:v>0.28602899999999998</c:v>
                </c:pt>
                <c:pt idx="43580">
                  <c:v>0.28747099999999998</c:v>
                </c:pt>
                <c:pt idx="43581">
                  <c:v>0.30042799999999997</c:v>
                </c:pt>
                <c:pt idx="43582">
                  <c:v>0.28820200000000001</c:v>
                </c:pt>
                <c:pt idx="43583">
                  <c:v>0.29754199999999997</c:v>
                </c:pt>
                <c:pt idx="43584">
                  <c:v>0.29183599999999998</c:v>
                </c:pt>
                <c:pt idx="43585">
                  <c:v>0.28263500000000003</c:v>
                </c:pt>
                <c:pt idx="43586">
                  <c:v>0.29131899999999999</c:v>
                </c:pt>
                <c:pt idx="43587">
                  <c:v>0.29602600000000001</c:v>
                </c:pt>
                <c:pt idx="43588">
                  <c:v>0.28730499999999998</c:v>
                </c:pt>
                <c:pt idx="43589">
                  <c:v>0.30069600000000002</c:v>
                </c:pt>
                <c:pt idx="43590">
                  <c:v>0.29661799999999999</c:v>
                </c:pt>
                <c:pt idx="43591">
                  <c:v>0.28367100000000001</c:v>
                </c:pt>
                <c:pt idx="43592">
                  <c:v>0.28862700000000002</c:v>
                </c:pt>
                <c:pt idx="43593">
                  <c:v>0.28523300000000001</c:v>
                </c:pt>
                <c:pt idx="43594">
                  <c:v>0.29246499999999997</c:v>
                </c:pt>
                <c:pt idx="43595">
                  <c:v>0.288831</c:v>
                </c:pt>
                <c:pt idx="43596">
                  <c:v>0.29268699999999997</c:v>
                </c:pt>
                <c:pt idx="43597">
                  <c:v>0.29533199999999998</c:v>
                </c:pt>
                <c:pt idx="43598">
                  <c:v>0.29169800000000001</c:v>
                </c:pt>
                <c:pt idx="43599">
                  <c:v>0.30470000000000003</c:v>
                </c:pt>
                <c:pt idx="43600">
                  <c:v>0.28453099999999998</c:v>
                </c:pt>
                <c:pt idx="43601">
                  <c:v>0.295045</c:v>
                </c:pt>
                <c:pt idx="43602">
                  <c:v>0.29650700000000002</c:v>
                </c:pt>
                <c:pt idx="43603">
                  <c:v>0.30052000000000001</c:v>
                </c:pt>
                <c:pt idx="43604">
                  <c:v>0.278113</c:v>
                </c:pt>
                <c:pt idx="43605">
                  <c:v>0.28918199999999999</c:v>
                </c:pt>
                <c:pt idx="43606">
                  <c:v>0.29102299999999998</c:v>
                </c:pt>
                <c:pt idx="43607">
                  <c:v>0.29051399999999999</c:v>
                </c:pt>
                <c:pt idx="43608">
                  <c:v>0.29588700000000001</c:v>
                </c:pt>
                <c:pt idx="43609">
                  <c:v>0.29529499999999997</c:v>
                </c:pt>
                <c:pt idx="43610">
                  <c:v>0.294657</c:v>
                </c:pt>
                <c:pt idx="43611">
                  <c:v>0.28964499999999999</c:v>
                </c:pt>
                <c:pt idx="43612">
                  <c:v>0.29652499999999998</c:v>
                </c:pt>
                <c:pt idx="43613">
                  <c:v>0.29056900000000002</c:v>
                </c:pt>
                <c:pt idx="43614">
                  <c:v>0.30109399999999997</c:v>
                </c:pt>
                <c:pt idx="43615">
                  <c:v>0.28706399999999999</c:v>
                </c:pt>
                <c:pt idx="43616">
                  <c:v>0.29962299999999997</c:v>
                </c:pt>
                <c:pt idx="43617">
                  <c:v>0.29511900000000002</c:v>
                </c:pt>
                <c:pt idx="43618">
                  <c:v>0.28709200000000001</c:v>
                </c:pt>
                <c:pt idx="43619">
                  <c:v>0.28377200000000002</c:v>
                </c:pt>
                <c:pt idx="43620">
                  <c:v>0.290246</c:v>
                </c:pt>
                <c:pt idx="43621">
                  <c:v>0.29245599999999999</c:v>
                </c:pt>
                <c:pt idx="43622">
                  <c:v>0.29848599999999997</c:v>
                </c:pt>
                <c:pt idx="43623">
                  <c:v>0.28750799999999999</c:v>
                </c:pt>
                <c:pt idx="43624">
                  <c:v>0.28777700000000001</c:v>
                </c:pt>
                <c:pt idx="43625">
                  <c:v>0.293991</c:v>
                </c:pt>
                <c:pt idx="43626">
                  <c:v>0.30247099999999999</c:v>
                </c:pt>
                <c:pt idx="43627">
                  <c:v>0.289746</c:v>
                </c:pt>
                <c:pt idx="43628">
                  <c:v>0.29425899999999999</c:v>
                </c:pt>
                <c:pt idx="43629">
                  <c:v>0.29609999999999997</c:v>
                </c:pt>
                <c:pt idx="43630">
                  <c:v>0.28314299999999998</c:v>
                </c:pt>
                <c:pt idx="43631">
                  <c:v>0.288609</c:v>
                </c:pt>
                <c:pt idx="43632">
                  <c:v>0.29727399999999998</c:v>
                </c:pt>
                <c:pt idx="43633">
                  <c:v>0.290329</c:v>
                </c:pt>
                <c:pt idx="43634">
                  <c:v>0.29628500000000002</c:v>
                </c:pt>
                <c:pt idx="43635">
                  <c:v>0.29471199999999997</c:v>
                </c:pt>
                <c:pt idx="43636">
                  <c:v>0.28591800000000001</c:v>
                </c:pt>
                <c:pt idx="43637">
                  <c:v>0.29597899999999999</c:v>
                </c:pt>
                <c:pt idx="43638">
                  <c:v>0.29638599999999998</c:v>
                </c:pt>
                <c:pt idx="43639">
                  <c:v>0.28386499999999998</c:v>
                </c:pt>
                <c:pt idx="43640">
                  <c:v>0.289192</c:v>
                </c:pt>
                <c:pt idx="43641">
                  <c:v>0.29276999999999997</c:v>
                </c:pt>
                <c:pt idx="43642">
                  <c:v>0.28320800000000002</c:v>
                </c:pt>
                <c:pt idx="43643">
                  <c:v>0.288128</c:v>
                </c:pt>
                <c:pt idx="43644">
                  <c:v>0.29638599999999998</c:v>
                </c:pt>
                <c:pt idx="43645">
                  <c:v>0.29499900000000001</c:v>
                </c:pt>
                <c:pt idx="43646">
                  <c:v>0.290412</c:v>
                </c:pt>
                <c:pt idx="43647">
                  <c:v>0.29283500000000001</c:v>
                </c:pt>
                <c:pt idx="43648">
                  <c:v>0.29251199999999999</c:v>
                </c:pt>
                <c:pt idx="43649">
                  <c:v>0.30618899999999999</c:v>
                </c:pt>
                <c:pt idx="43650">
                  <c:v>0.28717500000000001</c:v>
                </c:pt>
                <c:pt idx="43651">
                  <c:v>0.28445700000000002</c:v>
                </c:pt>
                <c:pt idx="43652">
                  <c:v>0.29340899999999998</c:v>
                </c:pt>
                <c:pt idx="43653">
                  <c:v>0.28918199999999999</c:v>
                </c:pt>
                <c:pt idx="43654">
                  <c:v>0.29023700000000002</c:v>
                </c:pt>
                <c:pt idx="43655">
                  <c:v>0.30309999999999998</c:v>
                </c:pt>
                <c:pt idx="43656">
                  <c:v>0.28747099999999998</c:v>
                </c:pt>
                <c:pt idx="43657">
                  <c:v>0.28264400000000001</c:v>
                </c:pt>
                <c:pt idx="43658">
                  <c:v>0.296433</c:v>
                </c:pt>
                <c:pt idx="43659">
                  <c:v>0.28181200000000001</c:v>
                </c:pt>
                <c:pt idx="43660">
                  <c:v>0.27876899999999999</c:v>
                </c:pt>
                <c:pt idx="43661">
                  <c:v>0.289885</c:v>
                </c:pt>
                <c:pt idx="43662">
                  <c:v>0.30373800000000001</c:v>
                </c:pt>
                <c:pt idx="43663">
                  <c:v>0.28069300000000003</c:v>
                </c:pt>
                <c:pt idx="43664">
                  <c:v>0.29469400000000001</c:v>
                </c:pt>
                <c:pt idx="43665">
                  <c:v>0.298014</c:v>
                </c:pt>
                <c:pt idx="43666">
                  <c:v>0.28480800000000001</c:v>
                </c:pt>
                <c:pt idx="43667">
                  <c:v>0.285603</c:v>
                </c:pt>
                <c:pt idx="43668">
                  <c:v>0.29515599999999997</c:v>
                </c:pt>
                <c:pt idx="43669">
                  <c:v>0.29320499999999999</c:v>
                </c:pt>
                <c:pt idx="43670">
                  <c:v>0.286611</c:v>
                </c:pt>
                <c:pt idx="43671">
                  <c:v>0.28394799999999998</c:v>
                </c:pt>
                <c:pt idx="43672">
                  <c:v>0.29697800000000002</c:v>
                </c:pt>
                <c:pt idx="43673">
                  <c:v>0.27948099999999998</c:v>
                </c:pt>
                <c:pt idx="43674">
                  <c:v>0.29276999999999997</c:v>
                </c:pt>
                <c:pt idx="43675">
                  <c:v>0.28696300000000002</c:v>
                </c:pt>
                <c:pt idx="43676">
                  <c:v>0.28615800000000002</c:v>
                </c:pt>
                <c:pt idx="43677">
                  <c:v>0.29812499999999997</c:v>
                </c:pt>
                <c:pt idx="43678">
                  <c:v>0.28670400000000001</c:v>
                </c:pt>
                <c:pt idx="43679">
                  <c:v>0.288387</c:v>
                </c:pt>
                <c:pt idx="43680">
                  <c:v>0.29179899999999998</c:v>
                </c:pt>
                <c:pt idx="43681">
                  <c:v>0.28963499999999998</c:v>
                </c:pt>
                <c:pt idx="43682">
                  <c:v>0.29654399999999997</c:v>
                </c:pt>
                <c:pt idx="43683">
                  <c:v>0.29229899999999998</c:v>
                </c:pt>
                <c:pt idx="43684">
                  <c:v>0.290912</c:v>
                </c:pt>
                <c:pt idx="43685">
                  <c:v>0.29606300000000002</c:v>
                </c:pt>
                <c:pt idx="43686">
                  <c:v>0.30075099999999999</c:v>
                </c:pt>
                <c:pt idx="43687">
                  <c:v>0.29278900000000002</c:v>
                </c:pt>
                <c:pt idx="43688">
                  <c:v>0.29243799999999998</c:v>
                </c:pt>
                <c:pt idx="43689">
                  <c:v>0.29462899999999997</c:v>
                </c:pt>
                <c:pt idx="43690">
                  <c:v>0.29302899999999998</c:v>
                </c:pt>
                <c:pt idx="43691">
                  <c:v>0.293381</c:v>
                </c:pt>
                <c:pt idx="43692">
                  <c:v>0.28055400000000003</c:v>
                </c:pt>
                <c:pt idx="43693">
                  <c:v>0.29172500000000001</c:v>
                </c:pt>
                <c:pt idx="43694">
                  <c:v>0.29194700000000001</c:v>
                </c:pt>
                <c:pt idx="43695">
                  <c:v>0.279028</c:v>
                </c:pt>
                <c:pt idx="43696">
                  <c:v>0.27821400000000002</c:v>
                </c:pt>
                <c:pt idx="43697">
                  <c:v>0.29721900000000001</c:v>
                </c:pt>
                <c:pt idx="43698">
                  <c:v>0.29102299999999998</c:v>
                </c:pt>
                <c:pt idx="43699">
                  <c:v>0.28682400000000002</c:v>
                </c:pt>
                <c:pt idx="43700">
                  <c:v>0.28711999999999999</c:v>
                </c:pt>
                <c:pt idx="43701">
                  <c:v>0.29237299999999999</c:v>
                </c:pt>
                <c:pt idx="43702">
                  <c:v>0.28301399999999999</c:v>
                </c:pt>
                <c:pt idx="43703">
                  <c:v>0.29226200000000002</c:v>
                </c:pt>
                <c:pt idx="43704">
                  <c:v>0.29316799999999998</c:v>
                </c:pt>
                <c:pt idx="43705">
                  <c:v>0.295545</c:v>
                </c:pt>
                <c:pt idx="43706">
                  <c:v>0.29014400000000001</c:v>
                </c:pt>
                <c:pt idx="43707">
                  <c:v>0.28960799999999998</c:v>
                </c:pt>
                <c:pt idx="43708">
                  <c:v>0.28742499999999999</c:v>
                </c:pt>
                <c:pt idx="43709">
                  <c:v>0.28376299999999999</c:v>
                </c:pt>
                <c:pt idx="43710">
                  <c:v>0.29035699999999998</c:v>
                </c:pt>
                <c:pt idx="43711">
                  <c:v>0.291661</c:v>
                </c:pt>
                <c:pt idx="43712">
                  <c:v>0.29477700000000001</c:v>
                </c:pt>
                <c:pt idx="43713">
                  <c:v>0.28694399999999998</c:v>
                </c:pt>
                <c:pt idx="43714">
                  <c:v>0.29261300000000001</c:v>
                </c:pt>
                <c:pt idx="43715">
                  <c:v>0.287684</c:v>
                </c:pt>
                <c:pt idx="43716">
                  <c:v>0.28053499999999998</c:v>
                </c:pt>
                <c:pt idx="43717">
                  <c:v>0.29389900000000002</c:v>
                </c:pt>
                <c:pt idx="43718">
                  <c:v>0.292493</c:v>
                </c:pt>
                <c:pt idx="43719">
                  <c:v>0.28962599999999999</c:v>
                </c:pt>
                <c:pt idx="43720">
                  <c:v>0.29159600000000002</c:v>
                </c:pt>
                <c:pt idx="43721">
                  <c:v>0.272592</c:v>
                </c:pt>
                <c:pt idx="43722">
                  <c:v>0.29330699999999998</c:v>
                </c:pt>
                <c:pt idx="43723">
                  <c:v>0.295545</c:v>
                </c:pt>
                <c:pt idx="43724">
                  <c:v>0.28841499999999998</c:v>
                </c:pt>
                <c:pt idx="43725">
                  <c:v>0.28253299999999998</c:v>
                </c:pt>
                <c:pt idx="43726">
                  <c:v>0.29100399999999998</c:v>
                </c:pt>
                <c:pt idx="43727">
                  <c:v>0.280831</c:v>
                </c:pt>
                <c:pt idx="43728">
                  <c:v>0.285862</c:v>
                </c:pt>
                <c:pt idx="43729">
                  <c:v>0.29317700000000002</c:v>
                </c:pt>
                <c:pt idx="43730">
                  <c:v>0.288711</c:v>
                </c:pt>
                <c:pt idx="43731">
                  <c:v>0.27620699999999998</c:v>
                </c:pt>
                <c:pt idx="43732">
                  <c:v>0.28738799999999998</c:v>
                </c:pt>
                <c:pt idx="43733">
                  <c:v>0.28898800000000002</c:v>
                </c:pt>
                <c:pt idx="43734">
                  <c:v>0.28496500000000002</c:v>
                </c:pt>
                <c:pt idx="43735">
                  <c:v>0.29192899999999999</c:v>
                </c:pt>
                <c:pt idx="43736">
                  <c:v>0.284188</c:v>
                </c:pt>
                <c:pt idx="43737">
                  <c:v>0.29306599999999999</c:v>
                </c:pt>
                <c:pt idx="43738">
                  <c:v>0.28956100000000001</c:v>
                </c:pt>
                <c:pt idx="43739">
                  <c:v>0.283661</c:v>
                </c:pt>
                <c:pt idx="43740">
                  <c:v>0.28987600000000002</c:v>
                </c:pt>
                <c:pt idx="43741">
                  <c:v>0.29441699999999998</c:v>
                </c:pt>
                <c:pt idx="43742">
                  <c:v>0.28744399999999998</c:v>
                </c:pt>
                <c:pt idx="43743">
                  <c:v>0.286972</c:v>
                </c:pt>
                <c:pt idx="43744">
                  <c:v>0.28022999999999998</c:v>
                </c:pt>
                <c:pt idx="43745">
                  <c:v>0.289275</c:v>
                </c:pt>
                <c:pt idx="43746">
                  <c:v>0.29039399999999999</c:v>
                </c:pt>
                <c:pt idx="43747">
                  <c:v>0.28897</c:v>
                </c:pt>
                <c:pt idx="43748">
                  <c:v>0.29217900000000002</c:v>
                </c:pt>
                <c:pt idx="43749">
                  <c:v>0.29059699999999999</c:v>
                </c:pt>
                <c:pt idx="43750">
                  <c:v>0.30032599999999998</c:v>
                </c:pt>
                <c:pt idx="43751">
                  <c:v>0.28355999999999998</c:v>
                </c:pt>
                <c:pt idx="43752">
                  <c:v>0.28452100000000002</c:v>
                </c:pt>
                <c:pt idx="43753">
                  <c:v>0.29193799999999998</c:v>
                </c:pt>
                <c:pt idx="43754">
                  <c:v>0.27877800000000003</c:v>
                </c:pt>
                <c:pt idx="43755">
                  <c:v>0.28125699999999998</c:v>
                </c:pt>
                <c:pt idx="43756">
                  <c:v>0.28747099999999998</c:v>
                </c:pt>
                <c:pt idx="43757">
                  <c:v>0.28721200000000002</c:v>
                </c:pt>
                <c:pt idx="43758">
                  <c:v>0.27765000000000001</c:v>
                </c:pt>
                <c:pt idx="43759">
                  <c:v>0.29379699999999997</c:v>
                </c:pt>
                <c:pt idx="43760">
                  <c:v>0.29533199999999998</c:v>
                </c:pt>
                <c:pt idx="43761">
                  <c:v>0.288526</c:v>
                </c:pt>
                <c:pt idx="43762">
                  <c:v>0.28669499999999998</c:v>
                </c:pt>
                <c:pt idx="43763">
                  <c:v>0.28439199999999998</c:v>
                </c:pt>
                <c:pt idx="43764">
                  <c:v>0.29119800000000001</c:v>
                </c:pt>
                <c:pt idx="43765">
                  <c:v>0.28311599999999998</c:v>
                </c:pt>
                <c:pt idx="43766">
                  <c:v>0.29466599999999998</c:v>
                </c:pt>
                <c:pt idx="43767">
                  <c:v>0.28104400000000002</c:v>
                </c:pt>
                <c:pt idx="43768">
                  <c:v>0.283412</c:v>
                </c:pt>
                <c:pt idx="43769">
                  <c:v>0.28323599999999999</c:v>
                </c:pt>
                <c:pt idx="43770">
                  <c:v>0.292715</c:v>
                </c:pt>
                <c:pt idx="43771">
                  <c:v>0.28603800000000001</c:v>
                </c:pt>
                <c:pt idx="43772">
                  <c:v>0.28600999999999999</c:v>
                </c:pt>
                <c:pt idx="43773">
                  <c:v>0.287684</c:v>
                </c:pt>
                <c:pt idx="43774">
                  <c:v>0.29289100000000001</c:v>
                </c:pt>
                <c:pt idx="43775">
                  <c:v>0.29291800000000001</c:v>
                </c:pt>
                <c:pt idx="43776">
                  <c:v>0.28320800000000002</c:v>
                </c:pt>
                <c:pt idx="43777">
                  <c:v>0.29020000000000001</c:v>
                </c:pt>
                <c:pt idx="43778">
                  <c:v>0.29378799999999999</c:v>
                </c:pt>
                <c:pt idx="43779">
                  <c:v>0.28420699999999999</c:v>
                </c:pt>
                <c:pt idx="43780">
                  <c:v>0.28953400000000001</c:v>
                </c:pt>
                <c:pt idx="43781">
                  <c:v>0.286935</c:v>
                </c:pt>
                <c:pt idx="43782">
                  <c:v>0.28352300000000003</c:v>
                </c:pt>
                <c:pt idx="43783">
                  <c:v>0.29488799999999998</c:v>
                </c:pt>
                <c:pt idx="43784">
                  <c:v>0.28025800000000001</c:v>
                </c:pt>
                <c:pt idx="43785">
                  <c:v>0.286306</c:v>
                </c:pt>
                <c:pt idx="43786">
                  <c:v>0.29144799999999998</c:v>
                </c:pt>
                <c:pt idx="43787">
                  <c:v>0.29302899999999998</c:v>
                </c:pt>
                <c:pt idx="43788">
                  <c:v>0.28094200000000003</c:v>
                </c:pt>
                <c:pt idx="43789">
                  <c:v>0.29493399999999997</c:v>
                </c:pt>
                <c:pt idx="43790">
                  <c:v>0.28862700000000002</c:v>
                </c:pt>
                <c:pt idx="43791">
                  <c:v>0.285298</c:v>
                </c:pt>
                <c:pt idx="43792">
                  <c:v>0.29067100000000001</c:v>
                </c:pt>
                <c:pt idx="43793">
                  <c:v>0.29430600000000001</c:v>
                </c:pt>
                <c:pt idx="43794">
                  <c:v>0.27981400000000001</c:v>
                </c:pt>
                <c:pt idx="43795">
                  <c:v>0.288775</c:v>
                </c:pt>
                <c:pt idx="43796">
                  <c:v>0.289524</c:v>
                </c:pt>
                <c:pt idx="43797">
                  <c:v>0.28319</c:v>
                </c:pt>
                <c:pt idx="43798">
                  <c:v>0.28638000000000002</c:v>
                </c:pt>
                <c:pt idx="43799">
                  <c:v>0.29013499999999998</c:v>
                </c:pt>
                <c:pt idx="43800">
                  <c:v>0.28745300000000001</c:v>
                </c:pt>
                <c:pt idx="43801">
                  <c:v>0.27742800000000001</c:v>
                </c:pt>
                <c:pt idx="43802">
                  <c:v>0.28430899999999998</c:v>
                </c:pt>
                <c:pt idx="43803">
                  <c:v>0.28025800000000001</c:v>
                </c:pt>
                <c:pt idx="43804">
                  <c:v>0.29699700000000001</c:v>
                </c:pt>
                <c:pt idx="43805">
                  <c:v>0.28452100000000002</c:v>
                </c:pt>
                <c:pt idx="43806">
                  <c:v>0.28740700000000002</c:v>
                </c:pt>
                <c:pt idx="43807">
                  <c:v>0.29434300000000002</c:v>
                </c:pt>
                <c:pt idx="43808">
                  <c:v>0.28478999999999999</c:v>
                </c:pt>
                <c:pt idx="43809">
                  <c:v>0.287462</c:v>
                </c:pt>
                <c:pt idx="43810">
                  <c:v>0.286389</c:v>
                </c:pt>
                <c:pt idx="43811">
                  <c:v>0.29095799999999999</c:v>
                </c:pt>
                <c:pt idx="43812">
                  <c:v>0.28422500000000001</c:v>
                </c:pt>
                <c:pt idx="43813">
                  <c:v>0.28933900000000001</c:v>
                </c:pt>
                <c:pt idx="43814">
                  <c:v>0.28982999999999998</c:v>
                </c:pt>
                <c:pt idx="43815">
                  <c:v>0.29375099999999998</c:v>
                </c:pt>
                <c:pt idx="43816">
                  <c:v>0.29291800000000001</c:v>
                </c:pt>
                <c:pt idx="43817">
                  <c:v>0.28598200000000001</c:v>
                </c:pt>
                <c:pt idx="43818">
                  <c:v>0.28564000000000001</c:v>
                </c:pt>
                <c:pt idx="43819">
                  <c:v>0.284383</c:v>
                </c:pt>
                <c:pt idx="43820">
                  <c:v>0.287101</c:v>
                </c:pt>
                <c:pt idx="43821">
                  <c:v>0.29587799999999997</c:v>
                </c:pt>
                <c:pt idx="43822">
                  <c:v>0.28694399999999998</c:v>
                </c:pt>
                <c:pt idx="43823">
                  <c:v>0.29318699999999998</c:v>
                </c:pt>
                <c:pt idx="43824">
                  <c:v>0.29067100000000001</c:v>
                </c:pt>
                <c:pt idx="43825">
                  <c:v>0.299346</c:v>
                </c:pt>
                <c:pt idx="43826">
                  <c:v>0.28400300000000001</c:v>
                </c:pt>
                <c:pt idx="43827">
                  <c:v>0.27919500000000003</c:v>
                </c:pt>
                <c:pt idx="43828">
                  <c:v>0.286084</c:v>
                </c:pt>
                <c:pt idx="43829">
                  <c:v>0.297209</c:v>
                </c:pt>
                <c:pt idx="43830">
                  <c:v>0.29211399999999998</c:v>
                </c:pt>
                <c:pt idx="43831">
                  <c:v>0.29032000000000002</c:v>
                </c:pt>
                <c:pt idx="43832">
                  <c:v>0.28466900000000001</c:v>
                </c:pt>
                <c:pt idx="43833">
                  <c:v>0.283134</c:v>
                </c:pt>
                <c:pt idx="43834">
                  <c:v>0.29043099999999999</c:v>
                </c:pt>
                <c:pt idx="43835">
                  <c:v>0.28735100000000002</c:v>
                </c:pt>
                <c:pt idx="43836">
                  <c:v>0.29315000000000002</c:v>
                </c:pt>
                <c:pt idx="43837">
                  <c:v>0.29240100000000002</c:v>
                </c:pt>
                <c:pt idx="43838">
                  <c:v>0.29193799999999998</c:v>
                </c:pt>
                <c:pt idx="43839">
                  <c:v>0.28413300000000002</c:v>
                </c:pt>
                <c:pt idx="43840">
                  <c:v>0.29117100000000001</c:v>
                </c:pt>
                <c:pt idx="43841">
                  <c:v>0.29311300000000001</c:v>
                </c:pt>
                <c:pt idx="43842">
                  <c:v>0.27481100000000003</c:v>
                </c:pt>
                <c:pt idx="43843">
                  <c:v>0.27689200000000003</c:v>
                </c:pt>
                <c:pt idx="43844">
                  <c:v>0.292715</c:v>
                </c:pt>
                <c:pt idx="43845">
                  <c:v>0.28981099999999999</c:v>
                </c:pt>
                <c:pt idx="43846">
                  <c:v>0.286611</c:v>
                </c:pt>
                <c:pt idx="43847">
                  <c:v>0.28789700000000001</c:v>
                </c:pt>
                <c:pt idx="43848">
                  <c:v>0.28514099999999998</c:v>
                </c:pt>
                <c:pt idx="43849">
                  <c:v>0.28836800000000001</c:v>
                </c:pt>
                <c:pt idx="43850">
                  <c:v>0.27509800000000001</c:v>
                </c:pt>
                <c:pt idx="43851">
                  <c:v>0.28054499999999999</c:v>
                </c:pt>
                <c:pt idx="43852">
                  <c:v>0.28985699999999998</c:v>
                </c:pt>
                <c:pt idx="43853">
                  <c:v>0.29255799999999998</c:v>
                </c:pt>
                <c:pt idx="43854">
                  <c:v>0.294962</c:v>
                </c:pt>
                <c:pt idx="43855">
                  <c:v>0.29199399999999998</c:v>
                </c:pt>
                <c:pt idx="43856">
                  <c:v>0.285862</c:v>
                </c:pt>
                <c:pt idx="43857">
                  <c:v>0.28486400000000001</c:v>
                </c:pt>
                <c:pt idx="43858">
                  <c:v>0.28197800000000001</c:v>
                </c:pt>
                <c:pt idx="43859">
                  <c:v>0.29151300000000002</c:v>
                </c:pt>
                <c:pt idx="43860">
                  <c:v>0.29648799999999997</c:v>
                </c:pt>
                <c:pt idx="43861">
                  <c:v>0.29144799999999998</c:v>
                </c:pt>
                <c:pt idx="43862">
                  <c:v>0.28375400000000001</c:v>
                </c:pt>
                <c:pt idx="43863">
                  <c:v>0.29048600000000002</c:v>
                </c:pt>
                <c:pt idx="43864">
                  <c:v>0.29484199999999999</c:v>
                </c:pt>
                <c:pt idx="43865">
                  <c:v>0.28603800000000001</c:v>
                </c:pt>
                <c:pt idx="43866">
                  <c:v>0.29422199999999998</c:v>
                </c:pt>
                <c:pt idx="43867">
                  <c:v>0.29269600000000001</c:v>
                </c:pt>
                <c:pt idx="43868">
                  <c:v>0.28991299999999998</c:v>
                </c:pt>
                <c:pt idx="43869">
                  <c:v>0.29088399999999998</c:v>
                </c:pt>
                <c:pt idx="43870">
                  <c:v>0.29805100000000001</c:v>
                </c:pt>
                <c:pt idx="43871">
                  <c:v>0.286389</c:v>
                </c:pt>
                <c:pt idx="43872">
                  <c:v>0.28868300000000002</c:v>
                </c:pt>
                <c:pt idx="43873">
                  <c:v>0.28897899999999999</c:v>
                </c:pt>
                <c:pt idx="43874">
                  <c:v>0.29968800000000001</c:v>
                </c:pt>
                <c:pt idx="43875">
                  <c:v>0.28724899999999998</c:v>
                </c:pt>
                <c:pt idx="43876">
                  <c:v>0.28138600000000002</c:v>
                </c:pt>
                <c:pt idx="43877">
                  <c:v>0.28909899999999999</c:v>
                </c:pt>
                <c:pt idx="43878">
                  <c:v>0.29431499999999999</c:v>
                </c:pt>
                <c:pt idx="43879">
                  <c:v>0.28909899999999999</c:v>
                </c:pt>
                <c:pt idx="43880">
                  <c:v>0.291217</c:v>
                </c:pt>
                <c:pt idx="43881">
                  <c:v>0.28858099999999998</c:v>
                </c:pt>
                <c:pt idx="43882">
                  <c:v>0.29626599999999997</c:v>
                </c:pt>
                <c:pt idx="43883">
                  <c:v>0.28307900000000003</c:v>
                </c:pt>
                <c:pt idx="43884">
                  <c:v>0.28509499999999999</c:v>
                </c:pt>
                <c:pt idx="43885">
                  <c:v>0.29829099999999997</c:v>
                </c:pt>
                <c:pt idx="43886">
                  <c:v>0.29287200000000002</c:v>
                </c:pt>
                <c:pt idx="43887">
                  <c:v>0.286935</c:v>
                </c:pt>
                <c:pt idx="43888">
                  <c:v>0.28673199999999999</c:v>
                </c:pt>
                <c:pt idx="43889">
                  <c:v>0.29103200000000001</c:v>
                </c:pt>
                <c:pt idx="43890">
                  <c:v>0.29230800000000001</c:v>
                </c:pt>
                <c:pt idx="43891">
                  <c:v>0.28331000000000001</c:v>
                </c:pt>
                <c:pt idx="43892">
                  <c:v>0.287518</c:v>
                </c:pt>
                <c:pt idx="43893">
                  <c:v>0.28666700000000001</c:v>
                </c:pt>
                <c:pt idx="43894">
                  <c:v>0.28525200000000001</c:v>
                </c:pt>
                <c:pt idx="43895">
                  <c:v>0.28348600000000002</c:v>
                </c:pt>
                <c:pt idx="43896">
                  <c:v>0.29163299999999998</c:v>
                </c:pt>
                <c:pt idx="43897">
                  <c:v>0.28434599999999999</c:v>
                </c:pt>
                <c:pt idx="43898">
                  <c:v>0.28987600000000002</c:v>
                </c:pt>
                <c:pt idx="43899">
                  <c:v>0.294352</c:v>
                </c:pt>
                <c:pt idx="43900">
                  <c:v>0.28267199999999998</c:v>
                </c:pt>
                <c:pt idx="43901">
                  <c:v>0.28428999999999999</c:v>
                </c:pt>
                <c:pt idx="43902">
                  <c:v>0.29596099999999997</c:v>
                </c:pt>
                <c:pt idx="43903">
                  <c:v>0.29670999999999997</c:v>
                </c:pt>
                <c:pt idx="43904">
                  <c:v>0.29336200000000001</c:v>
                </c:pt>
                <c:pt idx="43905">
                  <c:v>0.286852</c:v>
                </c:pt>
                <c:pt idx="43906">
                  <c:v>0.27878799999999998</c:v>
                </c:pt>
                <c:pt idx="43907">
                  <c:v>0.29154999999999998</c:v>
                </c:pt>
                <c:pt idx="43908">
                  <c:v>0.28443800000000002</c:v>
                </c:pt>
                <c:pt idx="43909">
                  <c:v>0.28436400000000001</c:v>
                </c:pt>
                <c:pt idx="43910">
                  <c:v>0.28573300000000001</c:v>
                </c:pt>
                <c:pt idx="43911">
                  <c:v>0.28813699999999998</c:v>
                </c:pt>
                <c:pt idx="43912">
                  <c:v>0.282607</c:v>
                </c:pt>
                <c:pt idx="43913">
                  <c:v>0.28821999999999998</c:v>
                </c:pt>
                <c:pt idx="43914">
                  <c:v>0.28951500000000002</c:v>
                </c:pt>
                <c:pt idx="43915">
                  <c:v>0.29664499999999999</c:v>
                </c:pt>
                <c:pt idx="43916">
                  <c:v>0.296072</c:v>
                </c:pt>
                <c:pt idx="43917">
                  <c:v>0.28133999999999998</c:v>
                </c:pt>
                <c:pt idx="43918">
                  <c:v>0.28407700000000002</c:v>
                </c:pt>
                <c:pt idx="43919">
                  <c:v>0.28684300000000001</c:v>
                </c:pt>
                <c:pt idx="43920">
                  <c:v>0.27487600000000001</c:v>
                </c:pt>
                <c:pt idx="43921">
                  <c:v>0.28001799999999999</c:v>
                </c:pt>
                <c:pt idx="43922">
                  <c:v>0.287018</c:v>
                </c:pt>
                <c:pt idx="43923">
                  <c:v>0.29731099999999999</c:v>
                </c:pt>
                <c:pt idx="43924">
                  <c:v>0.29490699999999997</c:v>
                </c:pt>
                <c:pt idx="43925">
                  <c:v>0.28268100000000002</c:v>
                </c:pt>
                <c:pt idx="43926">
                  <c:v>0.28262599999999999</c:v>
                </c:pt>
                <c:pt idx="43927">
                  <c:v>0.28677799999999998</c:v>
                </c:pt>
                <c:pt idx="43928">
                  <c:v>0.28906199999999999</c:v>
                </c:pt>
                <c:pt idx="43929">
                  <c:v>0.29281699999999999</c:v>
                </c:pt>
                <c:pt idx="43930">
                  <c:v>0.29952099999999998</c:v>
                </c:pt>
                <c:pt idx="43931">
                  <c:v>0.27720600000000001</c:v>
                </c:pt>
                <c:pt idx="43932">
                  <c:v>0.28209800000000002</c:v>
                </c:pt>
                <c:pt idx="43933">
                  <c:v>0.29412100000000002</c:v>
                </c:pt>
                <c:pt idx="43934">
                  <c:v>0.28527000000000002</c:v>
                </c:pt>
                <c:pt idx="43935">
                  <c:v>0.28747099999999998</c:v>
                </c:pt>
                <c:pt idx="43936">
                  <c:v>0.28791499999999998</c:v>
                </c:pt>
                <c:pt idx="43937">
                  <c:v>0.28917300000000001</c:v>
                </c:pt>
                <c:pt idx="43938">
                  <c:v>0.27919500000000003</c:v>
                </c:pt>
                <c:pt idx="43939">
                  <c:v>0.28159000000000001</c:v>
                </c:pt>
                <c:pt idx="43940">
                  <c:v>0.289302</c:v>
                </c:pt>
                <c:pt idx="43941">
                  <c:v>0.28933900000000001</c:v>
                </c:pt>
                <c:pt idx="43942">
                  <c:v>0.29131899999999999</c:v>
                </c:pt>
                <c:pt idx="43943">
                  <c:v>0.28577000000000002</c:v>
                </c:pt>
                <c:pt idx="43944">
                  <c:v>0.29186400000000001</c:v>
                </c:pt>
                <c:pt idx="43945">
                  <c:v>0.28441</c:v>
                </c:pt>
                <c:pt idx="43946">
                  <c:v>0.28420699999999999</c:v>
                </c:pt>
                <c:pt idx="43947">
                  <c:v>0.28548299999999999</c:v>
                </c:pt>
                <c:pt idx="43948">
                  <c:v>0.29074499999999998</c:v>
                </c:pt>
                <c:pt idx="43949">
                  <c:v>0.28933900000000001</c:v>
                </c:pt>
                <c:pt idx="43950">
                  <c:v>0.28358699999999998</c:v>
                </c:pt>
                <c:pt idx="43951">
                  <c:v>0.28565000000000002</c:v>
                </c:pt>
                <c:pt idx="43952">
                  <c:v>0.29341800000000001</c:v>
                </c:pt>
                <c:pt idx="43953">
                  <c:v>0.28373500000000001</c:v>
                </c:pt>
                <c:pt idx="43954">
                  <c:v>0.28103499999999998</c:v>
                </c:pt>
                <c:pt idx="43955">
                  <c:v>0.28786899999999999</c:v>
                </c:pt>
                <c:pt idx="43956">
                  <c:v>0.28462300000000001</c:v>
                </c:pt>
                <c:pt idx="43957">
                  <c:v>0.28767500000000001</c:v>
                </c:pt>
                <c:pt idx="43958">
                  <c:v>0.28878500000000001</c:v>
                </c:pt>
                <c:pt idx="43959">
                  <c:v>0.29866100000000001</c:v>
                </c:pt>
                <c:pt idx="43960">
                  <c:v>0.282385</c:v>
                </c:pt>
                <c:pt idx="43961">
                  <c:v>0.28903400000000001</c:v>
                </c:pt>
                <c:pt idx="43962">
                  <c:v>0.28552</c:v>
                </c:pt>
                <c:pt idx="43963">
                  <c:v>0.29230800000000001</c:v>
                </c:pt>
                <c:pt idx="43964">
                  <c:v>0.289885</c:v>
                </c:pt>
                <c:pt idx="43965">
                  <c:v>0.281331</c:v>
                </c:pt>
                <c:pt idx="43966">
                  <c:v>0.28159899999999999</c:v>
                </c:pt>
                <c:pt idx="43967">
                  <c:v>0.28620400000000001</c:v>
                </c:pt>
                <c:pt idx="43968">
                  <c:v>0.282441</c:v>
                </c:pt>
                <c:pt idx="43969">
                  <c:v>0.28250500000000001</c:v>
                </c:pt>
                <c:pt idx="43970">
                  <c:v>0.290856</c:v>
                </c:pt>
                <c:pt idx="43971">
                  <c:v>0.29334399999999999</c:v>
                </c:pt>
                <c:pt idx="43972">
                  <c:v>0.286769</c:v>
                </c:pt>
                <c:pt idx="43973">
                  <c:v>0.28575099999999998</c:v>
                </c:pt>
                <c:pt idx="43974">
                  <c:v>0.283217</c:v>
                </c:pt>
                <c:pt idx="43975">
                  <c:v>0.28978300000000001</c:v>
                </c:pt>
                <c:pt idx="43976">
                  <c:v>0.28196900000000003</c:v>
                </c:pt>
                <c:pt idx="43977">
                  <c:v>0.29319600000000001</c:v>
                </c:pt>
                <c:pt idx="43978">
                  <c:v>0.28959800000000002</c:v>
                </c:pt>
                <c:pt idx="43979">
                  <c:v>0.278057</c:v>
                </c:pt>
                <c:pt idx="43980">
                  <c:v>0.27764100000000003</c:v>
                </c:pt>
                <c:pt idx="43981">
                  <c:v>0.29158699999999999</c:v>
                </c:pt>
                <c:pt idx="43982">
                  <c:v>0.292354</c:v>
                </c:pt>
                <c:pt idx="43983">
                  <c:v>0.27741900000000003</c:v>
                </c:pt>
                <c:pt idx="43984">
                  <c:v>0.28580699999999998</c:v>
                </c:pt>
                <c:pt idx="43985">
                  <c:v>0.28332800000000002</c:v>
                </c:pt>
                <c:pt idx="43986">
                  <c:v>0.28304200000000002</c:v>
                </c:pt>
                <c:pt idx="43987">
                  <c:v>0.29241899999999998</c:v>
                </c:pt>
                <c:pt idx="43988">
                  <c:v>0.29737599999999997</c:v>
                </c:pt>
                <c:pt idx="43989">
                  <c:v>0.29202099999999998</c:v>
                </c:pt>
                <c:pt idx="43990">
                  <c:v>0.28075699999999998</c:v>
                </c:pt>
                <c:pt idx="43991">
                  <c:v>0.282663</c:v>
                </c:pt>
                <c:pt idx="43992">
                  <c:v>0.29221599999999998</c:v>
                </c:pt>
                <c:pt idx="43993">
                  <c:v>0.28186699999999998</c:v>
                </c:pt>
                <c:pt idx="43994">
                  <c:v>0.29473100000000002</c:v>
                </c:pt>
                <c:pt idx="43995">
                  <c:v>0.292576</c:v>
                </c:pt>
                <c:pt idx="43996">
                  <c:v>0.28997800000000001</c:v>
                </c:pt>
                <c:pt idx="43997">
                  <c:v>0.27738200000000002</c:v>
                </c:pt>
                <c:pt idx="43998">
                  <c:v>0.29034700000000002</c:v>
                </c:pt>
                <c:pt idx="43999">
                  <c:v>0.288933</c:v>
                </c:pt>
                <c:pt idx="44000">
                  <c:v>0.28344900000000001</c:v>
                </c:pt>
                <c:pt idx="44001">
                  <c:v>0.289136</c:v>
                </c:pt>
                <c:pt idx="44002">
                  <c:v>0.290126</c:v>
                </c:pt>
                <c:pt idx="44003">
                  <c:v>0.28498400000000002</c:v>
                </c:pt>
                <c:pt idx="44004">
                  <c:v>0.28420699999999999</c:v>
                </c:pt>
                <c:pt idx="44005">
                  <c:v>0.28576099999999999</c:v>
                </c:pt>
                <c:pt idx="44006">
                  <c:v>0.27927800000000003</c:v>
                </c:pt>
                <c:pt idx="44007">
                  <c:v>0.28405900000000001</c:v>
                </c:pt>
                <c:pt idx="44008">
                  <c:v>0.28028599999999998</c:v>
                </c:pt>
                <c:pt idx="44009">
                  <c:v>0.28508499999999998</c:v>
                </c:pt>
                <c:pt idx="44010">
                  <c:v>0.30179600000000001</c:v>
                </c:pt>
                <c:pt idx="44011">
                  <c:v>0.28256999999999999</c:v>
                </c:pt>
                <c:pt idx="44012">
                  <c:v>0.28788799999999998</c:v>
                </c:pt>
                <c:pt idx="44013">
                  <c:v>0.28886800000000001</c:v>
                </c:pt>
                <c:pt idx="44014">
                  <c:v>0.292576</c:v>
                </c:pt>
                <c:pt idx="44015">
                  <c:v>0.29103200000000001</c:v>
                </c:pt>
                <c:pt idx="44016">
                  <c:v>0.280609</c:v>
                </c:pt>
                <c:pt idx="44017">
                  <c:v>0.287138</c:v>
                </c:pt>
                <c:pt idx="44018">
                  <c:v>0.28615800000000002</c:v>
                </c:pt>
                <c:pt idx="44019">
                  <c:v>0.28631499999999999</c:v>
                </c:pt>
                <c:pt idx="44020">
                  <c:v>0.279694</c:v>
                </c:pt>
                <c:pt idx="44021">
                  <c:v>0.28686099999999998</c:v>
                </c:pt>
                <c:pt idx="44022">
                  <c:v>0.28547400000000001</c:v>
                </c:pt>
                <c:pt idx="44023">
                  <c:v>0.28599200000000002</c:v>
                </c:pt>
                <c:pt idx="44024">
                  <c:v>0.28483599999999998</c:v>
                </c:pt>
                <c:pt idx="44025">
                  <c:v>0.29265000000000002</c:v>
                </c:pt>
                <c:pt idx="44026">
                  <c:v>0.29050500000000001</c:v>
                </c:pt>
                <c:pt idx="44027">
                  <c:v>0.27941700000000003</c:v>
                </c:pt>
                <c:pt idx="44028">
                  <c:v>0.28503899999999999</c:v>
                </c:pt>
                <c:pt idx="44029">
                  <c:v>0.285437</c:v>
                </c:pt>
                <c:pt idx="44030">
                  <c:v>0.27662399999999998</c:v>
                </c:pt>
                <c:pt idx="44031">
                  <c:v>0.27846399999999999</c:v>
                </c:pt>
                <c:pt idx="44032">
                  <c:v>0.29154000000000002</c:v>
                </c:pt>
                <c:pt idx="44033">
                  <c:v>0.282302</c:v>
                </c:pt>
                <c:pt idx="44034">
                  <c:v>0.280665</c:v>
                </c:pt>
                <c:pt idx="44035">
                  <c:v>0.27959200000000001</c:v>
                </c:pt>
                <c:pt idx="44036">
                  <c:v>0.29303899999999999</c:v>
                </c:pt>
                <c:pt idx="44037">
                  <c:v>0.281414</c:v>
                </c:pt>
                <c:pt idx="44038">
                  <c:v>0.29070800000000002</c:v>
                </c:pt>
                <c:pt idx="44039">
                  <c:v>0.29043099999999999</c:v>
                </c:pt>
                <c:pt idx="44040">
                  <c:v>0.28523300000000001</c:v>
                </c:pt>
                <c:pt idx="44041">
                  <c:v>0.28449400000000002</c:v>
                </c:pt>
                <c:pt idx="44042">
                  <c:v>0.28467900000000002</c:v>
                </c:pt>
                <c:pt idx="44043">
                  <c:v>0.294657</c:v>
                </c:pt>
                <c:pt idx="44044">
                  <c:v>0.28756399999999999</c:v>
                </c:pt>
                <c:pt idx="44045">
                  <c:v>0.28496500000000002</c:v>
                </c:pt>
                <c:pt idx="44046">
                  <c:v>0.294518</c:v>
                </c:pt>
                <c:pt idx="44047">
                  <c:v>0.28738799999999998</c:v>
                </c:pt>
                <c:pt idx="44048">
                  <c:v>0.286528</c:v>
                </c:pt>
                <c:pt idx="44049">
                  <c:v>0.28223700000000002</c:v>
                </c:pt>
                <c:pt idx="44050">
                  <c:v>0.28282000000000002</c:v>
                </c:pt>
                <c:pt idx="44051">
                  <c:v>0.28107199999999999</c:v>
                </c:pt>
                <c:pt idx="44052">
                  <c:v>0.28369800000000001</c:v>
                </c:pt>
                <c:pt idx="44053">
                  <c:v>0.278584</c:v>
                </c:pt>
                <c:pt idx="44054">
                  <c:v>0.28684300000000001</c:v>
                </c:pt>
                <c:pt idx="44055">
                  <c:v>0.28433599999999998</c:v>
                </c:pt>
                <c:pt idx="44056">
                  <c:v>0.28021200000000002</c:v>
                </c:pt>
                <c:pt idx="44057">
                  <c:v>0.28567700000000001</c:v>
                </c:pt>
                <c:pt idx="44058">
                  <c:v>0.28749000000000002</c:v>
                </c:pt>
                <c:pt idx="44059">
                  <c:v>0.28815600000000002</c:v>
                </c:pt>
                <c:pt idx="44060">
                  <c:v>0.28166400000000003</c:v>
                </c:pt>
                <c:pt idx="44061">
                  <c:v>0.28122900000000001</c:v>
                </c:pt>
                <c:pt idx="44062">
                  <c:v>0.27607799999999999</c:v>
                </c:pt>
                <c:pt idx="44063">
                  <c:v>0.28882200000000002</c:v>
                </c:pt>
                <c:pt idx="44064">
                  <c:v>0.28374500000000002</c:v>
                </c:pt>
                <c:pt idx="44065">
                  <c:v>0.282163</c:v>
                </c:pt>
                <c:pt idx="44066">
                  <c:v>0.28688900000000001</c:v>
                </c:pt>
                <c:pt idx="44067">
                  <c:v>0.287018</c:v>
                </c:pt>
                <c:pt idx="44068">
                  <c:v>0.28437299999999999</c:v>
                </c:pt>
                <c:pt idx="44069">
                  <c:v>0.28300500000000001</c:v>
                </c:pt>
                <c:pt idx="44070">
                  <c:v>0.28059099999999998</c:v>
                </c:pt>
                <c:pt idx="44071">
                  <c:v>0.28157100000000002</c:v>
                </c:pt>
                <c:pt idx="44072">
                  <c:v>0.28237600000000002</c:v>
                </c:pt>
                <c:pt idx="44073">
                  <c:v>0.28928399999999999</c:v>
                </c:pt>
                <c:pt idx="44074">
                  <c:v>0.27634599999999998</c:v>
                </c:pt>
                <c:pt idx="44075">
                  <c:v>0.28810000000000002</c:v>
                </c:pt>
                <c:pt idx="44076">
                  <c:v>0.28183000000000002</c:v>
                </c:pt>
                <c:pt idx="44077">
                  <c:v>0.28022999999999998</c:v>
                </c:pt>
                <c:pt idx="44078">
                  <c:v>0.28223700000000002</c:v>
                </c:pt>
                <c:pt idx="44079">
                  <c:v>0.29273300000000002</c:v>
                </c:pt>
                <c:pt idx="44080">
                  <c:v>0.28803600000000001</c:v>
                </c:pt>
                <c:pt idx="44081">
                  <c:v>0.28712900000000002</c:v>
                </c:pt>
                <c:pt idx="44082">
                  <c:v>0.29145700000000002</c:v>
                </c:pt>
                <c:pt idx="44083">
                  <c:v>0.28286600000000001</c:v>
                </c:pt>
                <c:pt idx="44084">
                  <c:v>0.28554800000000002</c:v>
                </c:pt>
                <c:pt idx="44085">
                  <c:v>0.287379</c:v>
                </c:pt>
                <c:pt idx="44086">
                  <c:v>0.288553</c:v>
                </c:pt>
                <c:pt idx="44087">
                  <c:v>0.28409600000000002</c:v>
                </c:pt>
                <c:pt idx="44088">
                  <c:v>0.28140500000000002</c:v>
                </c:pt>
                <c:pt idx="44089">
                  <c:v>0.28064600000000001</c:v>
                </c:pt>
                <c:pt idx="44090">
                  <c:v>0.27810299999999999</c:v>
                </c:pt>
                <c:pt idx="44091">
                  <c:v>0.288267</c:v>
                </c:pt>
                <c:pt idx="44092">
                  <c:v>0.27198099999999997</c:v>
                </c:pt>
                <c:pt idx="44093">
                  <c:v>0.28567700000000001</c:v>
                </c:pt>
                <c:pt idx="44094">
                  <c:v>0.28359699999999999</c:v>
                </c:pt>
                <c:pt idx="44095">
                  <c:v>0.27651300000000001</c:v>
                </c:pt>
                <c:pt idx="44096">
                  <c:v>0.281858</c:v>
                </c:pt>
                <c:pt idx="44097">
                  <c:v>0.27089000000000002</c:v>
                </c:pt>
                <c:pt idx="44098">
                  <c:v>0.27699400000000002</c:v>
                </c:pt>
                <c:pt idx="44099">
                  <c:v>0.28206100000000001</c:v>
                </c:pt>
                <c:pt idx="44100">
                  <c:v>0.27787200000000001</c:v>
                </c:pt>
                <c:pt idx="44101">
                  <c:v>0.27970299999999998</c:v>
                </c:pt>
                <c:pt idx="44102">
                  <c:v>0.28406799999999999</c:v>
                </c:pt>
                <c:pt idx="44103">
                  <c:v>0.28494700000000001</c:v>
                </c:pt>
                <c:pt idx="44104">
                  <c:v>0.28800799999999999</c:v>
                </c:pt>
                <c:pt idx="44105">
                  <c:v>0.28576099999999999</c:v>
                </c:pt>
                <c:pt idx="44106">
                  <c:v>0.28759200000000001</c:v>
                </c:pt>
                <c:pt idx="44107">
                  <c:v>0.27753899999999998</c:v>
                </c:pt>
                <c:pt idx="44108">
                  <c:v>0.28544599999999998</c:v>
                </c:pt>
                <c:pt idx="44109">
                  <c:v>0.28742499999999999</c:v>
                </c:pt>
                <c:pt idx="44110">
                  <c:v>0.281331</c:v>
                </c:pt>
                <c:pt idx="44111">
                  <c:v>0.28331899999999999</c:v>
                </c:pt>
                <c:pt idx="44112">
                  <c:v>0.29052299999999998</c:v>
                </c:pt>
                <c:pt idx="44113">
                  <c:v>0.27754800000000002</c:v>
                </c:pt>
                <c:pt idx="44114">
                  <c:v>0.288165</c:v>
                </c:pt>
                <c:pt idx="44115">
                  <c:v>0.28131200000000001</c:v>
                </c:pt>
                <c:pt idx="44116">
                  <c:v>0.29547099999999998</c:v>
                </c:pt>
                <c:pt idx="44117">
                  <c:v>0.28786</c:v>
                </c:pt>
                <c:pt idx="44118">
                  <c:v>0.27677200000000002</c:v>
                </c:pt>
                <c:pt idx="44119">
                  <c:v>0.28943200000000002</c:v>
                </c:pt>
                <c:pt idx="44120">
                  <c:v>0.28280100000000002</c:v>
                </c:pt>
                <c:pt idx="44121">
                  <c:v>0.27763199999999999</c:v>
                </c:pt>
                <c:pt idx="44122">
                  <c:v>0.28624100000000002</c:v>
                </c:pt>
                <c:pt idx="44123">
                  <c:v>0.28416999999999998</c:v>
                </c:pt>
                <c:pt idx="44124">
                  <c:v>0.28082200000000002</c:v>
                </c:pt>
                <c:pt idx="44125">
                  <c:v>0.291356</c:v>
                </c:pt>
                <c:pt idx="44126">
                  <c:v>0.28135900000000003</c:v>
                </c:pt>
                <c:pt idx="44127">
                  <c:v>0.27843600000000002</c:v>
                </c:pt>
                <c:pt idx="44128">
                  <c:v>0.27697500000000003</c:v>
                </c:pt>
                <c:pt idx="44129">
                  <c:v>0.28385500000000002</c:v>
                </c:pt>
                <c:pt idx="44130">
                  <c:v>0.28010099999999999</c:v>
                </c:pt>
                <c:pt idx="44131">
                  <c:v>0.28175600000000001</c:v>
                </c:pt>
                <c:pt idx="44132">
                  <c:v>0.28614000000000001</c:v>
                </c:pt>
                <c:pt idx="44133">
                  <c:v>0.287582</c:v>
                </c:pt>
                <c:pt idx="44134">
                  <c:v>0.27793699999999999</c:v>
                </c:pt>
                <c:pt idx="44135">
                  <c:v>0.27849200000000002</c:v>
                </c:pt>
                <c:pt idx="44136">
                  <c:v>0.27383099999999999</c:v>
                </c:pt>
                <c:pt idx="44137">
                  <c:v>0.281053</c:v>
                </c:pt>
                <c:pt idx="44138">
                  <c:v>0.28276400000000002</c:v>
                </c:pt>
                <c:pt idx="44139">
                  <c:v>0.28347600000000001</c:v>
                </c:pt>
                <c:pt idx="44140">
                  <c:v>0.28583500000000001</c:v>
                </c:pt>
                <c:pt idx="44141">
                  <c:v>0.27921299999999999</c:v>
                </c:pt>
                <c:pt idx="44142">
                  <c:v>0.286408</c:v>
                </c:pt>
                <c:pt idx="44143">
                  <c:v>0.27590199999999998</c:v>
                </c:pt>
                <c:pt idx="44144">
                  <c:v>0.29731099999999999</c:v>
                </c:pt>
                <c:pt idx="44145">
                  <c:v>0.290634</c:v>
                </c:pt>
                <c:pt idx="44146">
                  <c:v>0.28573300000000001</c:v>
                </c:pt>
                <c:pt idx="44147">
                  <c:v>0.28131200000000001</c:v>
                </c:pt>
                <c:pt idx="44148">
                  <c:v>0.285437</c:v>
                </c:pt>
                <c:pt idx="44149">
                  <c:v>0.28209800000000002</c:v>
                </c:pt>
                <c:pt idx="44150">
                  <c:v>0.28663899999999998</c:v>
                </c:pt>
                <c:pt idx="44151">
                  <c:v>0.28995900000000002</c:v>
                </c:pt>
                <c:pt idx="44152">
                  <c:v>0.28254200000000002</c:v>
                </c:pt>
                <c:pt idx="44153">
                  <c:v>0.28591800000000001</c:v>
                </c:pt>
                <c:pt idx="44154">
                  <c:v>0.27308199999999999</c:v>
                </c:pt>
                <c:pt idx="44155">
                  <c:v>0.269789</c:v>
                </c:pt>
                <c:pt idx="44156">
                  <c:v>0.27454299999999998</c:v>
                </c:pt>
                <c:pt idx="44157">
                  <c:v>0.28946</c:v>
                </c:pt>
                <c:pt idx="44158">
                  <c:v>0.27842699999999998</c:v>
                </c:pt>
                <c:pt idx="44159">
                  <c:v>0.284937</c:v>
                </c:pt>
                <c:pt idx="44160">
                  <c:v>0.27534700000000001</c:v>
                </c:pt>
                <c:pt idx="44161">
                  <c:v>0.28348600000000002</c:v>
                </c:pt>
                <c:pt idx="44162">
                  <c:v>0.28209800000000002</c:v>
                </c:pt>
                <c:pt idx="44163">
                  <c:v>0.28391100000000002</c:v>
                </c:pt>
                <c:pt idx="44164">
                  <c:v>0.283634</c:v>
                </c:pt>
                <c:pt idx="44165">
                  <c:v>0.291827</c:v>
                </c:pt>
                <c:pt idx="44166">
                  <c:v>0.28749000000000002</c:v>
                </c:pt>
                <c:pt idx="44167">
                  <c:v>0.28614000000000001</c:v>
                </c:pt>
                <c:pt idx="44168">
                  <c:v>0.288331</c:v>
                </c:pt>
                <c:pt idx="44169">
                  <c:v>0.28317100000000001</c:v>
                </c:pt>
                <c:pt idx="44170">
                  <c:v>0.28956100000000001</c:v>
                </c:pt>
                <c:pt idx="44171">
                  <c:v>0.28048899999999999</c:v>
                </c:pt>
                <c:pt idx="44172">
                  <c:v>0.284383</c:v>
                </c:pt>
                <c:pt idx="44173">
                  <c:v>0.28576099999999999</c:v>
                </c:pt>
                <c:pt idx="44174">
                  <c:v>0.27710499999999999</c:v>
                </c:pt>
                <c:pt idx="44175">
                  <c:v>0.29559999999999997</c:v>
                </c:pt>
                <c:pt idx="44176">
                  <c:v>0.28261599999999998</c:v>
                </c:pt>
                <c:pt idx="44177">
                  <c:v>0.276337</c:v>
                </c:pt>
                <c:pt idx="44178">
                  <c:v>0.27960099999999999</c:v>
                </c:pt>
                <c:pt idx="44179">
                  <c:v>0.27878799999999998</c:v>
                </c:pt>
                <c:pt idx="44180">
                  <c:v>0.288331</c:v>
                </c:pt>
                <c:pt idx="44181">
                  <c:v>0.28643600000000002</c:v>
                </c:pt>
                <c:pt idx="44182">
                  <c:v>0.28208</c:v>
                </c:pt>
                <c:pt idx="44183">
                  <c:v>0.27362700000000001</c:v>
                </c:pt>
                <c:pt idx="44184">
                  <c:v>0.28306900000000002</c:v>
                </c:pt>
                <c:pt idx="44185">
                  <c:v>0.27801100000000001</c:v>
                </c:pt>
                <c:pt idx="44186">
                  <c:v>0.285381</c:v>
                </c:pt>
                <c:pt idx="44187">
                  <c:v>0.27465400000000001</c:v>
                </c:pt>
                <c:pt idx="44188">
                  <c:v>0.289682</c:v>
                </c:pt>
                <c:pt idx="44189">
                  <c:v>0.27830700000000003</c:v>
                </c:pt>
                <c:pt idx="44190">
                  <c:v>0.28112700000000002</c:v>
                </c:pt>
                <c:pt idx="44191">
                  <c:v>0.28588999999999998</c:v>
                </c:pt>
                <c:pt idx="44192">
                  <c:v>0.28702800000000001</c:v>
                </c:pt>
                <c:pt idx="44193">
                  <c:v>0.27673500000000001</c:v>
                </c:pt>
                <c:pt idx="44194">
                  <c:v>0.28724899999999998</c:v>
                </c:pt>
                <c:pt idx="44195">
                  <c:v>0.28791499999999998</c:v>
                </c:pt>
                <c:pt idx="44196">
                  <c:v>0.27345199999999997</c:v>
                </c:pt>
                <c:pt idx="44197">
                  <c:v>0.28256999999999999</c:v>
                </c:pt>
                <c:pt idx="44198">
                  <c:v>0.279999</c:v>
                </c:pt>
                <c:pt idx="44199">
                  <c:v>0.27871400000000002</c:v>
                </c:pt>
                <c:pt idx="44200">
                  <c:v>0.28473399999999999</c:v>
                </c:pt>
                <c:pt idx="44201">
                  <c:v>0.28307900000000003</c:v>
                </c:pt>
                <c:pt idx="44202">
                  <c:v>0.28684300000000001</c:v>
                </c:pt>
                <c:pt idx="44203">
                  <c:v>0.28536299999999998</c:v>
                </c:pt>
                <c:pt idx="44204">
                  <c:v>0.281802</c:v>
                </c:pt>
                <c:pt idx="44205">
                  <c:v>0.29080099999999998</c:v>
                </c:pt>
                <c:pt idx="44206">
                  <c:v>0.28735100000000002</c:v>
                </c:pt>
                <c:pt idx="44207">
                  <c:v>0.27337800000000001</c:v>
                </c:pt>
                <c:pt idx="44208">
                  <c:v>0.27752100000000002</c:v>
                </c:pt>
                <c:pt idx="44209">
                  <c:v>0.281802</c:v>
                </c:pt>
                <c:pt idx="44210">
                  <c:v>0.294047</c:v>
                </c:pt>
                <c:pt idx="44211">
                  <c:v>0.28117399999999998</c:v>
                </c:pt>
                <c:pt idx="44212">
                  <c:v>0.28261599999999998</c:v>
                </c:pt>
                <c:pt idx="44213">
                  <c:v>0.28894199999999998</c:v>
                </c:pt>
                <c:pt idx="44214">
                  <c:v>0.27680900000000003</c:v>
                </c:pt>
                <c:pt idx="44215">
                  <c:v>0.28419800000000001</c:v>
                </c:pt>
                <c:pt idx="44216">
                  <c:v>0.283134</c:v>
                </c:pt>
                <c:pt idx="44217">
                  <c:v>0.29106900000000002</c:v>
                </c:pt>
                <c:pt idx="44218">
                  <c:v>0.28936699999999999</c:v>
                </c:pt>
                <c:pt idx="44219">
                  <c:v>0.284466</c:v>
                </c:pt>
                <c:pt idx="44220">
                  <c:v>0.29001500000000002</c:v>
                </c:pt>
                <c:pt idx="44221">
                  <c:v>0.27907399999999999</c:v>
                </c:pt>
                <c:pt idx="44222">
                  <c:v>0.27998099999999998</c:v>
                </c:pt>
                <c:pt idx="44223">
                  <c:v>0.28527999999999998</c:v>
                </c:pt>
                <c:pt idx="44224">
                  <c:v>0.27938000000000002</c:v>
                </c:pt>
                <c:pt idx="44225">
                  <c:v>0.27888000000000002</c:v>
                </c:pt>
                <c:pt idx="44226">
                  <c:v>0.28084100000000001</c:v>
                </c:pt>
                <c:pt idx="44227">
                  <c:v>0.28075699999999998</c:v>
                </c:pt>
                <c:pt idx="44228">
                  <c:v>0.28847899999999999</c:v>
                </c:pt>
                <c:pt idx="44229">
                  <c:v>0.27942600000000001</c:v>
                </c:pt>
                <c:pt idx="44230">
                  <c:v>0.284383</c:v>
                </c:pt>
                <c:pt idx="44231">
                  <c:v>0.28643600000000002</c:v>
                </c:pt>
                <c:pt idx="44232">
                  <c:v>0.279833</c:v>
                </c:pt>
                <c:pt idx="44233">
                  <c:v>0.27876899999999999</c:v>
                </c:pt>
                <c:pt idx="44234">
                  <c:v>0.27917599999999998</c:v>
                </c:pt>
                <c:pt idx="44235">
                  <c:v>0.28129399999999999</c:v>
                </c:pt>
                <c:pt idx="44236">
                  <c:v>0.27339599999999997</c:v>
                </c:pt>
                <c:pt idx="44237">
                  <c:v>0.27968500000000002</c:v>
                </c:pt>
                <c:pt idx="44238">
                  <c:v>0.28686099999999998</c:v>
                </c:pt>
                <c:pt idx="44239">
                  <c:v>0.27699400000000002</c:v>
                </c:pt>
                <c:pt idx="44240">
                  <c:v>0.28454000000000002</c:v>
                </c:pt>
                <c:pt idx="44241">
                  <c:v>0.28181200000000001</c:v>
                </c:pt>
                <c:pt idx="44242">
                  <c:v>0.27627200000000002</c:v>
                </c:pt>
                <c:pt idx="44243">
                  <c:v>0.282663</c:v>
                </c:pt>
                <c:pt idx="44244">
                  <c:v>0.27792800000000001</c:v>
                </c:pt>
                <c:pt idx="44245">
                  <c:v>0.28265299999999999</c:v>
                </c:pt>
                <c:pt idx="44246">
                  <c:v>0.28331000000000001</c:v>
                </c:pt>
                <c:pt idx="44247">
                  <c:v>0.28376299999999999</c:v>
                </c:pt>
                <c:pt idx="44248">
                  <c:v>0.28131200000000001</c:v>
                </c:pt>
                <c:pt idx="44249">
                  <c:v>0.28227400000000002</c:v>
                </c:pt>
                <c:pt idx="44250">
                  <c:v>0.26891100000000001</c:v>
                </c:pt>
                <c:pt idx="44251">
                  <c:v>0.27718799999999999</c:v>
                </c:pt>
                <c:pt idx="44252">
                  <c:v>0.284937</c:v>
                </c:pt>
                <c:pt idx="44253">
                  <c:v>0.27830700000000003</c:v>
                </c:pt>
                <c:pt idx="44254">
                  <c:v>0.27687299999999998</c:v>
                </c:pt>
                <c:pt idx="44255">
                  <c:v>0.27578200000000003</c:v>
                </c:pt>
                <c:pt idx="44256">
                  <c:v>0.28323599999999999</c:v>
                </c:pt>
                <c:pt idx="44257">
                  <c:v>0.28502100000000002</c:v>
                </c:pt>
                <c:pt idx="44258">
                  <c:v>0.28337499999999999</c:v>
                </c:pt>
                <c:pt idx="44259">
                  <c:v>0.27610600000000002</c:v>
                </c:pt>
                <c:pt idx="44260">
                  <c:v>0.29066199999999998</c:v>
                </c:pt>
                <c:pt idx="44261">
                  <c:v>0.279916</c:v>
                </c:pt>
                <c:pt idx="44262">
                  <c:v>0.27907399999999999</c:v>
                </c:pt>
                <c:pt idx="44263">
                  <c:v>0.28132200000000002</c:v>
                </c:pt>
                <c:pt idx="44264">
                  <c:v>0.281192</c:v>
                </c:pt>
                <c:pt idx="44265">
                  <c:v>0.28118300000000002</c:v>
                </c:pt>
                <c:pt idx="44266">
                  <c:v>0.288933</c:v>
                </c:pt>
                <c:pt idx="44267">
                  <c:v>0.27440399999999998</c:v>
                </c:pt>
                <c:pt idx="44268">
                  <c:v>0.28067399999999998</c:v>
                </c:pt>
                <c:pt idx="44269">
                  <c:v>0.27962900000000002</c:v>
                </c:pt>
                <c:pt idx="44270">
                  <c:v>0.28037800000000002</c:v>
                </c:pt>
                <c:pt idx="44271">
                  <c:v>0.27906500000000001</c:v>
                </c:pt>
                <c:pt idx="44272">
                  <c:v>0.27530100000000002</c:v>
                </c:pt>
                <c:pt idx="44273">
                  <c:v>0.26955800000000002</c:v>
                </c:pt>
                <c:pt idx="44274">
                  <c:v>0.286186</c:v>
                </c:pt>
                <c:pt idx="44275">
                  <c:v>0.27607799999999999</c:v>
                </c:pt>
                <c:pt idx="44276">
                  <c:v>0.28922900000000001</c:v>
                </c:pt>
                <c:pt idx="44277">
                  <c:v>0.28192299999999998</c:v>
                </c:pt>
                <c:pt idx="44278">
                  <c:v>0.27665099999999998</c:v>
                </c:pt>
                <c:pt idx="44279">
                  <c:v>0.28342099999999998</c:v>
                </c:pt>
                <c:pt idx="44280">
                  <c:v>0.28458600000000001</c:v>
                </c:pt>
                <c:pt idx="44281">
                  <c:v>0.28223700000000002</c:v>
                </c:pt>
                <c:pt idx="44282">
                  <c:v>0.28606599999999999</c:v>
                </c:pt>
                <c:pt idx="44283">
                  <c:v>0.27757599999999999</c:v>
                </c:pt>
                <c:pt idx="44284">
                  <c:v>0.28736</c:v>
                </c:pt>
                <c:pt idx="44285">
                  <c:v>0.27926899999999999</c:v>
                </c:pt>
                <c:pt idx="44286">
                  <c:v>0.29117999999999999</c:v>
                </c:pt>
                <c:pt idx="44287">
                  <c:v>0.27660499999999999</c:v>
                </c:pt>
                <c:pt idx="44288">
                  <c:v>0.28136800000000001</c:v>
                </c:pt>
                <c:pt idx="44289">
                  <c:v>0.27753</c:v>
                </c:pt>
                <c:pt idx="44290">
                  <c:v>0.28483599999999998</c:v>
                </c:pt>
                <c:pt idx="44291">
                  <c:v>0.28208899999999998</c:v>
                </c:pt>
                <c:pt idx="44292">
                  <c:v>0.27400600000000003</c:v>
                </c:pt>
                <c:pt idx="44293">
                  <c:v>0.27457999999999999</c:v>
                </c:pt>
                <c:pt idx="44294">
                  <c:v>0.28810999999999998</c:v>
                </c:pt>
                <c:pt idx="44295">
                  <c:v>0.283578</c:v>
                </c:pt>
                <c:pt idx="44296">
                  <c:v>0.29026400000000002</c:v>
                </c:pt>
                <c:pt idx="44297">
                  <c:v>0.27444099999999999</c:v>
                </c:pt>
                <c:pt idx="44298">
                  <c:v>0.27638299999999999</c:v>
                </c:pt>
                <c:pt idx="44299">
                  <c:v>0.289941</c:v>
                </c:pt>
                <c:pt idx="44300">
                  <c:v>0.28561300000000001</c:v>
                </c:pt>
                <c:pt idx="44301">
                  <c:v>0.281941</c:v>
                </c:pt>
                <c:pt idx="44302">
                  <c:v>0.275588</c:v>
                </c:pt>
                <c:pt idx="44303">
                  <c:v>0.28259800000000002</c:v>
                </c:pt>
                <c:pt idx="44304">
                  <c:v>0.27303500000000003</c:v>
                </c:pt>
                <c:pt idx="44305">
                  <c:v>0.289941</c:v>
                </c:pt>
                <c:pt idx="44306">
                  <c:v>0.274922</c:v>
                </c:pt>
                <c:pt idx="44307">
                  <c:v>0.288526</c:v>
                </c:pt>
                <c:pt idx="44308">
                  <c:v>0.280748</c:v>
                </c:pt>
                <c:pt idx="44309">
                  <c:v>0.28501100000000001</c:v>
                </c:pt>
                <c:pt idx="44310">
                  <c:v>0.28600999999999999</c:v>
                </c:pt>
                <c:pt idx="44311">
                  <c:v>0.28275499999999998</c:v>
                </c:pt>
                <c:pt idx="44312">
                  <c:v>0.281331</c:v>
                </c:pt>
                <c:pt idx="44313">
                  <c:v>0.27484799999999998</c:v>
                </c:pt>
                <c:pt idx="44314">
                  <c:v>0.28656500000000001</c:v>
                </c:pt>
                <c:pt idx="44315">
                  <c:v>0.27433000000000002</c:v>
                </c:pt>
                <c:pt idx="44316">
                  <c:v>0.27315600000000001</c:v>
                </c:pt>
                <c:pt idx="44317">
                  <c:v>0.27707700000000002</c:v>
                </c:pt>
                <c:pt idx="44318">
                  <c:v>0.274922</c:v>
                </c:pt>
                <c:pt idx="44319">
                  <c:v>0.281858</c:v>
                </c:pt>
                <c:pt idx="44320">
                  <c:v>0.28506700000000001</c:v>
                </c:pt>
                <c:pt idx="44321">
                  <c:v>0.28909899999999999</c:v>
                </c:pt>
                <c:pt idx="44322">
                  <c:v>0.27591199999999999</c:v>
                </c:pt>
                <c:pt idx="44323">
                  <c:v>0.27781699999999998</c:v>
                </c:pt>
                <c:pt idx="44324">
                  <c:v>0.28353200000000001</c:v>
                </c:pt>
                <c:pt idx="44325">
                  <c:v>0.27554200000000001</c:v>
                </c:pt>
                <c:pt idx="44326">
                  <c:v>0.28442899999999999</c:v>
                </c:pt>
                <c:pt idx="44327">
                  <c:v>0.28726800000000002</c:v>
                </c:pt>
                <c:pt idx="44328">
                  <c:v>0.27649400000000002</c:v>
                </c:pt>
                <c:pt idx="44329">
                  <c:v>0.28205200000000002</c:v>
                </c:pt>
                <c:pt idx="44330">
                  <c:v>0.27697500000000003</c:v>
                </c:pt>
                <c:pt idx="44331">
                  <c:v>0.28138600000000002</c:v>
                </c:pt>
                <c:pt idx="44332">
                  <c:v>0.28059099999999998</c:v>
                </c:pt>
                <c:pt idx="44333">
                  <c:v>0.28540900000000002</c:v>
                </c:pt>
                <c:pt idx="44334">
                  <c:v>0.28364299999999998</c:v>
                </c:pt>
                <c:pt idx="44335">
                  <c:v>0.26805099999999998</c:v>
                </c:pt>
                <c:pt idx="44336">
                  <c:v>0.28192299999999998</c:v>
                </c:pt>
                <c:pt idx="44337">
                  <c:v>0.28870099999999999</c:v>
                </c:pt>
                <c:pt idx="44338">
                  <c:v>0.272092</c:v>
                </c:pt>
                <c:pt idx="44339">
                  <c:v>0.27521800000000002</c:v>
                </c:pt>
                <c:pt idx="44340">
                  <c:v>0.283661</c:v>
                </c:pt>
                <c:pt idx="44341">
                  <c:v>0.26871699999999998</c:v>
                </c:pt>
                <c:pt idx="44342">
                  <c:v>0.28733300000000001</c:v>
                </c:pt>
                <c:pt idx="44343">
                  <c:v>0.28282000000000002</c:v>
                </c:pt>
                <c:pt idx="44344">
                  <c:v>0.282746</c:v>
                </c:pt>
                <c:pt idx="44345">
                  <c:v>0.27919500000000003</c:v>
                </c:pt>
                <c:pt idx="44346">
                  <c:v>0.281636</c:v>
                </c:pt>
                <c:pt idx="44347">
                  <c:v>0.279777</c:v>
                </c:pt>
                <c:pt idx="44348">
                  <c:v>0.27434900000000001</c:v>
                </c:pt>
                <c:pt idx="44349">
                  <c:v>0.29537799999999997</c:v>
                </c:pt>
                <c:pt idx="44350">
                  <c:v>0.284771</c:v>
                </c:pt>
                <c:pt idx="44351">
                  <c:v>0.28314299999999998</c:v>
                </c:pt>
                <c:pt idx="44352">
                  <c:v>0.282912</c:v>
                </c:pt>
                <c:pt idx="44353">
                  <c:v>0.27826099999999998</c:v>
                </c:pt>
                <c:pt idx="44354">
                  <c:v>0.27727099999999999</c:v>
                </c:pt>
                <c:pt idx="44355">
                  <c:v>0.28909899999999999</c:v>
                </c:pt>
                <c:pt idx="44356">
                  <c:v>0.27752100000000002</c:v>
                </c:pt>
                <c:pt idx="44357">
                  <c:v>0.28311599999999998</c:v>
                </c:pt>
                <c:pt idx="44358">
                  <c:v>0.282441</c:v>
                </c:pt>
                <c:pt idx="44359">
                  <c:v>0.27126899999999998</c:v>
                </c:pt>
                <c:pt idx="44360">
                  <c:v>0.28599200000000002</c:v>
                </c:pt>
                <c:pt idx="44361">
                  <c:v>0.29664499999999999</c:v>
                </c:pt>
                <c:pt idx="44362">
                  <c:v>0.27624399999999999</c:v>
                </c:pt>
                <c:pt idx="44363">
                  <c:v>0.27780700000000003</c:v>
                </c:pt>
                <c:pt idx="44364">
                  <c:v>0.27950000000000003</c:v>
                </c:pt>
                <c:pt idx="44365">
                  <c:v>0.27997100000000003</c:v>
                </c:pt>
                <c:pt idx="44366">
                  <c:v>0.27204600000000001</c:v>
                </c:pt>
                <c:pt idx="44367">
                  <c:v>0.27956399999999998</c:v>
                </c:pt>
                <c:pt idx="44368">
                  <c:v>0.27760400000000002</c:v>
                </c:pt>
                <c:pt idx="44369">
                  <c:v>0.28290300000000002</c:v>
                </c:pt>
                <c:pt idx="44370">
                  <c:v>0.27956399999999998</c:v>
                </c:pt>
                <c:pt idx="44371">
                  <c:v>0.27818700000000002</c:v>
                </c:pt>
                <c:pt idx="44372">
                  <c:v>0.272619</c:v>
                </c:pt>
                <c:pt idx="44373">
                  <c:v>0.27189799999999997</c:v>
                </c:pt>
                <c:pt idx="44374">
                  <c:v>0.281497</c:v>
                </c:pt>
                <c:pt idx="44375">
                  <c:v>0.27096399999999998</c:v>
                </c:pt>
                <c:pt idx="44376">
                  <c:v>0.27654000000000001</c:v>
                </c:pt>
                <c:pt idx="44377">
                  <c:v>0.28319</c:v>
                </c:pt>
                <c:pt idx="44378">
                  <c:v>0.288526</c:v>
                </c:pt>
                <c:pt idx="44379">
                  <c:v>0.27294299999999999</c:v>
                </c:pt>
                <c:pt idx="44380">
                  <c:v>0.28345799999999999</c:v>
                </c:pt>
                <c:pt idx="44381">
                  <c:v>0.28247800000000001</c:v>
                </c:pt>
                <c:pt idx="44382">
                  <c:v>0.27449699999999999</c:v>
                </c:pt>
                <c:pt idx="44383">
                  <c:v>0.27948099999999998</c:v>
                </c:pt>
                <c:pt idx="44384">
                  <c:v>0.28084100000000001</c:v>
                </c:pt>
                <c:pt idx="44385">
                  <c:v>0.280665</c:v>
                </c:pt>
                <c:pt idx="44386">
                  <c:v>0.27683600000000003</c:v>
                </c:pt>
                <c:pt idx="44387">
                  <c:v>0.27831600000000001</c:v>
                </c:pt>
                <c:pt idx="44388">
                  <c:v>0.277974</c:v>
                </c:pt>
                <c:pt idx="44389">
                  <c:v>0.27556900000000001</c:v>
                </c:pt>
                <c:pt idx="44390">
                  <c:v>0.28846100000000002</c:v>
                </c:pt>
                <c:pt idx="44391">
                  <c:v>0.277447</c:v>
                </c:pt>
                <c:pt idx="44392">
                  <c:v>0.27369199999999999</c:v>
                </c:pt>
                <c:pt idx="44393">
                  <c:v>0.28161700000000001</c:v>
                </c:pt>
                <c:pt idx="44394">
                  <c:v>0.27768700000000002</c:v>
                </c:pt>
                <c:pt idx="44395">
                  <c:v>0.27391399999999999</c:v>
                </c:pt>
                <c:pt idx="44396">
                  <c:v>0.27837099999999998</c:v>
                </c:pt>
                <c:pt idx="44397">
                  <c:v>0.28021200000000002</c:v>
                </c:pt>
                <c:pt idx="44398">
                  <c:v>0.28942299999999999</c:v>
                </c:pt>
                <c:pt idx="44399">
                  <c:v>0.28295799999999999</c:v>
                </c:pt>
                <c:pt idx="44400">
                  <c:v>0.29265000000000002</c:v>
                </c:pt>
                <c:pt idx="44401">
                  <c:v>0.27617000000000003</c:v>
                </c:pt>
                <c:pt idx="44402">
                  <c:v>0.281331</c:v>
                </c:pt>
                <c:pt idx="44403">
                  <c:v>0.27057599999999998</c:v>
                </c:pt>
                <c:pt idx="44404">
                  <c:v>0.28572399999999998</c:v>
                </c:pt>
                <c:pt idx="44405">
                  <c:v>0.28489100000000001</c:v>
                </c:pt>
                <c:pt idx="44406">
                  <c:v>0.28020299999999998</c:v>
                </c:pt>
                <c:pt idx="44407">
                  <c:v>0.27653100000000003</c:v>
                </c:pt>
                <c:pt idx="44408">
                  <c:v>0.27739999999999998</c:v>
                </c:pt>
                <c:pt idx="44409">
                  <c:v>0.28409600000000002</c:v>
                </c:pt>
                <c:pt idx="44410">
                  <c:v>0.27002100000000001</c:v>
                </c:pt>
                <c:pt idx="44411">
                  <c:v>0.27742800000000001</c:v>
                </c:pt>
                <c:pt idx="44412">
                  <c:v>0.27402500000000002</c:v>
                </c:pt>
                <c:pt idx="44413">
                  <c:v>0.283273</c:v>
                </c:pt>
                <c:pt idx="44414">
                  <c:v>0.27905600000000003</c:v>
                </c:pt>
                <c:pt idx="44415">
                  <c:v>0.26814300000000002</c:v>
                </c:pt>
                <c:pt idx="44416">
                  <c:v>0.28207100000000002</c:v>
                </c:pt>
                <c:pt idx="44417">
                  <c:v>0.27965699999999999</c:v>
                </c:pt>
                <c:pt idx="44418">
                  <c:v>0.27793699999999999</c:v>
                </c:pt>
                <c:pt idx="44419">
                  <c:v>0.27776099999999998</c:v>
                </c:pt>
                <c:pt idx="44420">
                  <c:v>0.27885199999999999</c:v>
                </c:pt>
                <c:pt idx="44421">
                  <c:v>0.28081299999999998</c:v>
                </c:pt>
                <c:pt idx="44422">
                  <c:v>0.28505799999999998</c:v>
                </c:pt>
                <c:pt idx="44423">
                  <c:v>0.282441</c:v>
                </c:pt>
                <c:pt idx="44424">
                  <c:v>0.26944699999999999</c:v>
                </c:pt>
                <c:pt idx="44425">
                  <c:v>0.26691300000000001</c:v>
                </c:pt>
                <c:pt idx="44426">
                  <c:v>0.28014699999999998</c:v>
                </c:pt>
                <c:pt idx="44427">
                  <c:v>0.28310600000000002</c:v>
                </c:pt>
                <c:pt idx="44428">
                  <c:v>0.27851900000000002</c:v>
                </c:pt>
                <c:pt idx="44429">
                  <c:v>0.278445</c:v>
                </c:pt>
                <c:pt idx="44430">
                  <c:v>0.291605</c:v>
                </c:pt>
                <c:pt idx="44431">
                  <c:v>0.27849200000000002</c:v>
                </c:pt>
                <c:pt idx="44432">
                  <c:v>0.27317399999999997</c:v>
                </c:pt>
                <c:pt idx="44433">
                  <c:v>0.281053</c:v>
                </c:pt>
                <c:pt idx="44434">
                  <c:v>0.28544599999999998</c:v>
                </c:pt>
                <c:pt idx="44435">
                  <c:v>0.28500199999999998</c:v>
                </c:pt>
                <c:pt idx="44436">
                  <c:v>0.27464499999999997</c:v>
                </c:pt>
                <c:pt idx="44437">
                  <c:v>0.27995300000000001</c:v>
                </c:pt>
                <c:pt idx="44438">
                  <c:v>0.279777</c:v>
                </c:pt>
                <c:pt idx="44439">
                  <c:v>0.27353499999999997</c:v>
                </c:pt>
                <c:pt idx="44440">
                  <c:v>0.28145999999999999</c:v>
                </c:pt>
                <c:pt idx="44441">
                  <c:v>0.27457999999999999</c:v>
                </c:pt>
                <c:pt idx="44442">
                  <c:v>0.26891100000000001</c:v>
                </c:pt>
                <c:pt idx="44443">
                  <c:v>0.291078</c:v>
                </c:pt>
                <c:pt idx="44444">
                  <c:v>0.27812199999999998</c:v>
                </c:pt>
                <c:pt idx="44445">
                  <c:v>0.28643600000000002</c:v>
                </c:pt>
                <c:pt idx="44446">
                  <c:v>0.27941700000000003</c:v>
                </c:pt>
                <c:pt idx="44447">
                  <c:v>0.285603</c:v>
                </c:pt>
                <c:pt idx="44448">
                  <c:v>0.27834399999999998</c:v>
                </c:pt>
                <c:pt idx="44449">
                  <c:v>0.28145100000000001</c:v>
                </c:pt>
                <c:pt idx="44450">
                  <c:v>0.27618900000000002</c:v>
                </c:pt>
                <c:pt idx="44451">
                  <c:v>0.27228599999999997</c:v>
                </c:pt>
                <c:pt idx="44452">
                  <c:v>0.27776099999999998</c:v>
                </c:pt>
                <c:pt idx="44453">
                  <c:v>0.27759499999999998</c:v>
                </c:pt>
                <c:pt idx="44454">
                  <c:v>0.26907700000000001</c:v>
                </c:pt>
                <c:pt idx="44455">
                  <c:v>0.27544000000000002</c:v>
                </c:pt>
                <c:pt idx="44456">
                  <c:v>0.26893899999999998</c:v>
                </c:pt>
                <c:pt idx="44457">
                  <c:v>0.29013499999999998</c:v>
                </c:pt>
                <c:pt idx="44458">
                  <c:v>0.26932699999999998</c:v>
                </c:pt>
                <c:pt idx="44459">
                  <c:v>0.271565</c:v>
                </c:pt>
                <c:pt idx="44460">
                  <c:v>0.28189500000000001</c:v>
                </c:pt>
                <c:pt idx="44461">
                  <c:v>0.28269</c:v>
                </c:pt>
                <c:pt idx="44462">
                  <c:v>0.27196300000000001</c:v>
                </c:pt>
                <c:pt idx="44463">
                  <c:v>0.28036</c:v>
                </c:pt>
                <c:pt idx="44464">
                  <c:v>0.28350399999999998</c:v>
                </c:pt>
                <c:pt idx="44465">
                  <c:v>0.27957399999999999</c:v>
                </c:pt>
                <c:pt idx="44466">
                  <c:v>0.28060000000000002</c:v>
                </c:pt>
                <c:pt idx="44467">
                  <c:v>0.27066800000000002</c:v>
                </c:pt>
                <c:pt idx="44468">
                  <c:v>0.27896300000000002</c:v>
                </c:pt>
                <c:pt idx="44469">
                  <c:v>0.27557900000000002</c:v>
                </c:pt>
                <c:pt idx="44470">
                  <c:v>0.27078799999999997</c:v>
                </c:pt>
                <c:pt idx="44471">
                  <c:v>0.27357199999999998</c:v>
                </c:pt>
                <c:pt idx="44472">
                  <c:v>0.27765000000000001</c:v>
                </c:pt>
                <c:pt idx="44473">
                  <c:v>0.28132200000000002</c:v>
                </c:pt>
                <c:pt idx="44474">
                  <c:v>0.28416999999999998</c:v>
                </c:pt>
                <c:pt idx="44475">
                  <c:v>0.26858700000000002</c:v>
                </c:pt>
                <c:pt idx="44476">
                  <c:v>0.28326400000000002</c:v>
                </c:pt>
                <c:pt idx="44477">
                  <c:v>0.271704</c:v>
                </c:pt>
                <c:pt idx="44478">
                  <c:v>0.279916</c:v>
                </c:pt>
                <c:pt idx="44479">
                  <c:v>0.28126600000000002</c:v>
                </c:pt>
                <c:pt idx="44480">
                  <c:v>0.26748699999999997</c:v>
                </c:pt>
                <c:pt idx="44481">
                  <c:v>0.274312</c:v>
                </c:pt>
                <c:pt idx="44482">
                  <c:v>0.275005</c:v>
                </c:pt>
                <c:pt idx="44483">
                  <c:v>0.28355000000000002</c:v>
                </c:pt>
                <c:pt idx="44484">
                  <c:v>0.29061599999999999</c:v>
                </c:pt>
                <c:pt idx="44485">
                  <c:v>0.27279500000000001</c:v>
                </c:pt>
                <c:pt idx="44486">
                  <c:v>0.28663899999999998</c:v>
                </c:pt>
                <c:pt idx="44487">
                  <c:v>0.28196900000000003</c:v>
                </c:pt>
                <c:pt idx="44488">
                  <c:v>0.27237899999999998</c:v>
                </c:pt>
                <c:pt idx="44489">
                  <c:v>0.284383</c:v>
                </c:pt>
                <c:pt idx="44490">
                  <c:v>0.27915800000000002</c:v>
                </c:pt>
                <c:pt idx="44491">
                  <c:v>0.265461</c:v>
                </c:pt>
                <c:pt idx="44492">
                  <c:v>0.27817700000000001</c:v>
                </c:pt>
                <c:pt idx="44493">
                  <c:v>0.27760400000000002</c:v>
                </c:pt>
                <c:pt idx="44494">
                  <c:v>0.27685500000000002</c:v>
                </c:pt>
                <c:pt idx="44495">
                  <c:v>0.27238800000000002</c:v>
                </c:pt>
                <c:pt idx="44496">
                  <c:v>0.27602300000000002</c:v>
                </c:pt>
                <c:pt idx="44497">
                  <c:v>0.28001799999999999</c:v>
                </c:pt>
                <c:pt idx="44498">
                  <c:v>0.267681</c:v>
                </c:pt>
                <c:pt idx="44499">
                  <c:v>0.28198699999999999</c:v>
                </c:pt>
                <c:pt idx="44500">
                  <c:v>0.28355000000000002</c:v>
                </c:pt>
                <c:pt idx="44501">
                  <c:v>0.27443200000000001</c:v>
                </c:pt>
                <c:pt idx="44502">
                  <c:v>0.28264400000000001</c:v>
                </c:pt>
                <c:pt idx="44503">
                  <c:v>0.28704600000000002</c:v>
                </c:pt>
                <c:pt idx="44504">
                  <c:v>0.27864</c:v>
                </c:pt>
                <c:pt idx="44505">
                  <c:v>0.28235700000000002</c:v>
                </c:pt>
                <c:pt idx="44506">
                  <c:v>0.28279199999999999</c:v>
                </c:pt>
                <c:pt idx="44507">
                  <c:v>0.27132499999999998</c:v>
                </c:pt>
                <c:pt idx="44508">
                  <c:v>0.27951799999999999</c:v>
                </c:pt>
                <c:pt idx="44509">
                  <c:v>0.28888599999999998</c:v>
                </c:pt>
                <c:pt idx="44510">
                  <c:v>0.28220899999999999</c:v>
                </c:pt>
                <c:pt idx="44511">
                  <c:v>0.26823599999999997</c:v>
                </c:pt>
                <c:pt idx="44512">
                  <c:v>0.27467200000000003</c:v>
                </c:pt>
                <c:pt idx="44513">
                  <c:v>0.268125</c:v>
                </c:pt>
                <c:pt idx="44514">
                  <c:v>0.26837499999999997</c:v>
                </c:pt>
                <c:pt idx="44515">
                  <c:v>0.279389</c:v>
                </c:pt>
                <c:pt idx="44516">
                  <c:v>0.28001799999999999</c:v>
                </c:pt>
                <c:pt idx="44517">
                  <c:v>0.29369499999999998</c:v>
                </c:pt>
                <c:pt idx="44518">
                  <c:v>0.28118300000000002</c:v>
                </c:pt>
                <c:pt idx="44519">
                  <c:v>0.286611</c:v>
                </c:pt>
                <c:pt idx="44520">
                  <c:v>0.281192</c:v>
                </c:pt>
                <c:pt idx="44521">
                  <c:v>0.28140500000000002</c:v>
                </c:pt>
                <c:pt idx="44522">
                  <c:v>0.27330399999999999</c:v>
                </c:pt>
                <c:pt idx="44523">
                  <c:v>0.28159000000000001</c:v>
                </c:pt>
                <c:pt idx="44524">
                  <c:v>0.27896300000000002</c:v>
                </c:pt>
                <c:pt idx="44525">
                  <c:v>0.28134900000000002</c:v>
                </c:pt>
                <c:pt idx="44526">
                  <c:v>0.28394799999999998</c:v>
                </c:pt>
                <c:pt idx="44527">
                  <c:v>0.28235700000000002</c:v>
                </c:pt>
                <c:pt idx="44528">
                  <c:v>0.28265299999999999</c:v>
                </c:pt>
                <c:pt idx="44529">
                  <c:v>0.27753899999999998</c:v>
                </c:pt>
                <c:pt idx="44530">
                  <c:v>0.27648499999999998</c:v>
                </c:pt>
                <c:pt idx="44531">
                  <c:v>0.27211099999999999</c:v>
                </c:pt>
                <c:pt idx="44532">
                  <c:v>0.28264400000000001</c:v>
                </c:pt>
                <c:pt idx="44533">
                  <c:v>0.26814300000000002</c:v>
                </c:pt>
                <c:pt idx="44534">
                  <c:v>0.28303200000000001</c:v>
                </c:pt>
                <c:pt idx="44535">
                  <c:v>0.27674399999999999</c:v>
                </c:pt>
                <c:pt idx="44536">
                  <c:v>0.27205499999999999</c:v>
                </c:pt>
                <c:pt idx="44537">
                  <c:v>0.27321099999999998</c:v>
                </c:pt>
                <c:pt idx="44538">
                  <c:v>0.286103</c:v>
                </c:pt>
                <c:pt idx="44539">
                  <c:v>0.26277</c:v>
                </c:pt>
                <c:pt idx="44540">
                  <c:v>0.28122900000000001</c:v>
                </c:pt>
                <c:pt idx="44541">
                  <c:v>0.27573599999999998</c:v>
                </c:pt>
                <c:pt idx="44542">
                  <c:v>0.28104400000000002</c:v>
                </c:pt>
                <c:pt idx="44543">
                  <c:v>0.27785399999999999</c:v>
                </c:pt>
                <c:pt idx="44544">
                  <c:v>0.278445</c:v>
                </c:pt>
                <c:pt idx="44545">
                  <c:v>0.269789</c:v>
                </c:pt>
                <c:pt idx="44546">
                  <c:v>0.27613399999999999</c:v>
                </c:pt>
                <c:pt idx="44547">
                  <c:v>0.28868300000000002</c:v>
                </c:pt>
                <c:pt idx="44548">
                  <c:v>0.27445999999999998</c:v>
                </c:pt>
                <c:pt idx="44549">
                  <c:v>0.27645700000000001</c:v>
                </c:pt>
                <c:pt idx="44550">
                  <c:v>0.27755800000000003</c:v>
                </c:pt>
                <c:pt idx="44551">
                  <c:v>0.27729900000000002</c:v>
                </c:pt>
                <c:pt idx="44552">
                  <c:v>0.28619499999999998</c:v>
                </c:pt>
                <c:pt idx="44553">
                  <c:v>0.27165800000000001</c:v>
                </c:pt>
                <c:pt idx="44554">
                  <c:v>0.27986</c:v>
                </c:pt>
                <c:pt idx="44555">
                  <c:v>0.26868900000000001</c:v>
                </c:pt>
                <c:pt idx="44556">
                  <c:v>0.26331599999999999</c:v>
                </c:pt>
                <c:pt idx="44557">
                  <c:v>0.28213500000000002</c:v>
                </c:pt>
                <c:pt idx="44558">
                  <c:v>0.27552300000000002</c:v>
                </c:pt>
                <c:pt idx="44559">
                  <c:v>0.277169</c:v>
                </c:pt>
                <c:pt idx="44560">
                  <c:v>0.27638299999999999</c:v>
                </c:pt>
                <c:pt idx="44561">
                  <c:v>0.28165400000000002</c:v>
                </c:pt>
                <c:pt idx="44562">
                  <c:v>0.27094499999999999</c:v>
                </c:pt>
                <c:pt idx="44563">
                  <c:v>0.27437600000000001</c:v>
                </c:pt>
                <c:pt idx="44564">
                  <c:v>0.27532899999999999</c:v>
                </c:pt>
                <c:pt idx="44565">
                  <c:v>0.27180500000000002</c:v>
                </c:pt>
                <c:pt idx="44566">
                  <c:v>0.28539999999999999</c:v>
                </c:pt>
                <c:pt idx="44567">
                  <c:v>0.28207100000000002</c:v>
                </c:pt>
                <c:pt idx="44568">
                  <c:v>0.276642</c:v>
                </c:pt>
                <c:pt idx="44569">
                  <c:v>0.279084</c:v>
                </c:pt>
                <c:pt idx="44570">
                  <c:v>0.26688600000000001</c:v>
                </c:pt>
                <c:pt idx="44571">
                  <c:v>0.27652199999999999</c:v>
                </c:pt>
                <c:pt idx="44572">
                  <c:v>0.28742499999999999</c:v>
                </c:pt>
                <c:pt idx="44573">
                  <c:v>0.27379399999999998</c:v>
                </c:pt>
                <c:pt idx="44574">
                  <c:v>0.27063999999999999</c:v>
                </c:pt>
                <c:pt idx="44575">
                  <c:v>0.27445000000000003</c:v>
                </c:pt>
                <c:pt idx="44576">
                  <c:v>0.28866399999999998</c:v>
                </c:pt>
                <c:pt idx="44577">
                  <c:v>0.27632800000000002</c:v>
                </c:pt>
                <c:pt idx="44578">
                  <c:v>0.27395999999999998</c:v>
                </c:pt>
                <c:pt idx="44579">
                  <c:v>0.27428399999999997</c:v>
                </c:pt>
                <c:pt idx="44580">
                  <c:v>0.27248099999999997</c:v>
                </c:pt>
                <c:pt idx="44581">
                  <c:v>0.28884900000000002</c:v>
                </c:pt>
                <c:pt idx="44582">
                  <c:v>0.278445</c:v>
                </c:pt>
                <c:pt idx="44583">
                  <c:v>0.27247100000000002</c:v>
                </c:pt>
                <c:pt idx="44584">
                  <c:v>0.27654000000000001</c:v>
                </c:pt>
                <c:pt idx="44585">
                  <c:v>0.27430199999999999</c:v>
                </c:pt>
                <c:pt idx="44586">
                  <c:v>0.279111</c:v>
                </c:pt>
                <c:pt idx="44587">
                  <c:v>0.27079700000000001</c:v>
                </c:pt>
                <c:pt idx="44588">
                  <c:v>0.27354400000000001</c:v>
                </c:pt>
                <c:pt idx="44589">
                  <c:v>0.281719</c:v>
                </c:pt>
                <c:pt idx="44590">
                  <c:v>0.26803199999999999</c:v>
                </c:pt>
                <c:pt idx="44591">
                  <c:v>0.27543099999999998</c:v>
                </c:pt>
                <c:pt idx="44592">
                  <c:v>0.27658700000000003</c:v>
                </c:pt>
                <c:pt idx="44593">
                  <c:v>0.27288699999999999</c:v>
                </c:pt>
                <c:pt idx="44594">
                  <c:v>0.27470899999999998</c:v>
                </c:pt>
                <c:pt idx="44595">
                  <c:v>0.27054800000000001</c:v>
                </c:pt>
                <c:pt idx="44596">
                  <c:v>0.27335900000000002</c:v>
                </c:pt>
                <c:pt idx="44597">
                  <c:v>0.28369800000000001</c:v>
                </c:pt>
                <c:pt idx="44598">
                  <c:v>0.27569900000000003</c:v>
                </c:pt>
                <c:pt idx="44599">
                  <c:v>0.27959200000000001</c:v>
                </c:pt>
                <c:pt idx="44600">
                  <c:v>0.26657999999999998</c:v>
                </c:pt>
                <c:pt idx="44601">
                  <c:v>0.274395</c:v>
                </c:pt>
                <c:pt idx="44602">
                  <c:v>0.28175600000000001</c:v>
                </c:pt>
                <c:pt idx="44603">
                  <c:v>0.270067</c:v>
                </c:pt>
                <c:pt idx="44604">
                  <c:v>0.29048600000000002</c:v>
                </c:pt>
                <c:pt idx="44605">
                  <c:v>0.27262900000000001</c:v>
                </c:pt>
                <c:pt idx="44606">
                  <c:v>0.27406199999999997</c:v>
                </c:pt>
                <c:pt idx="44607">
                  <c:v>0.27441300000000002</c:v>
                </c:pt>
                <c:pt idx="44608">
                  <c:v>0.27740999999999999</c:v>
                </c:pt>
                <c:pt idx="44609">
                  <c:v>0.27055699999999999</c:v>
                </c:pt>
                <c:pt idx="44610">
                  <c:v>0.26603500000000002</c:v>
                </c:pt>
                <c:pt idx="44611">
                  <c:v>0.270206</c:v>
                </c:pt>
                <c:pt idx="44612">
                  <c:v>0.27109299999999997</c:v>
                </c:pt>
                <c:pt idx="44613">
                  <c:v>0.28133999999999998</c:v>
                </c:pt>
                <c:pt idx="44614">
                  <c:v>0.28039700000000001</c:v>
                </c:pt>
                <c:pt idx="44615">
                  <c:v>0.27515299999999998</c:v>
                </c:pt>
                <c:pt idx="44616">
                  <c:v>0.27574500000000002</c:v>
                </c:pt>
                <c:pt idx="44617">
                  <c:v>0.277474</c:v>
                </c:pt>
                <c:pt idx="44618">
                  <c:v>0.27683600000000003</c:v>
                </c:pt>
                <c:pt idx="44619">
                  <c:v>0.27772400000000003</c:v>
                </c:pt>
                <c:pt idx="44620">
                  <c:v>0.277974</c:v>
                </c:pt>
                <c:pt idx="44621">
                  <c:v>0.274839</c:v>
                </c:pt>
                <c:pt idx="44622">
                  <c:v>0.27204600000000001</c:v>
                </c:pt>
                <c:pt idx="44623">
                  <c:v>0.27665099999999998</c:v>
                </c:pt>
                <c:pt idx="44624">
                  <c:v>0.283966</c:v>
                </c:pt>
                <c:pt idx="44625">
                  <c:v>0.27757599999999999</c:v>
                </c:pt>
                <c:pt idx="44626">
                  <c:v>0.26667299999999999</c:v>
                </c:pt>
                <c:pt idx="44627">
                  <c:v>0.27273999999999998</c:v>
                </c:pt>
                <c:pt idx="44628">
                  <c:v>0.28346700000000002</c:v>
                </c:pt>
                <c:pt idx="44629">
                  <c:v>0.277613</c:v>
                </c:pt>
                <c:pt idx="44630">
                  <c:v>0.280138</c:v>
                </c:pt>
                <c:pt idx="44631">
                  <c:v>0.26428699999999999</c:v>
                </c:pt>
                <c:pt idx="44632">
                  <c:v>0.26801399999999997</c:v>
                </c:pt>
                <c:pt idx="44633">
                  <c:v>0.26996500000000001</c:v>
                </c:pt>
                <c:pt idx="44634">
                  <c:v>0.27789999999999998</c:v>
                </c:pt>
                <c:pt idx="44635">
                  <c:v>0.276254</c:v>
                </c:pt>
                <c:pt idx="44636">
                  <c:v>0.27493099999999998</c:v>
                </c:pt>
                <c:pt idx="44637">
                  <c:v>0.280443</c:v>
                </c:pt>
                <c:pt idx="44638">
                  <c:v>0.27322999999999997</c:v>
                </c:pt>
                <c:pt idx="44639">
                  <c:v>0.27398800000000001</c:v>
                </c:pt>
                <c:pt idx="44640">
                  <c:v>0.27187899999999998</c:v>
                </c:pt>
                <c:pt idx="44641">
                  <c:v>0.26482299999999998</c:v>
                </c:pt>
                <c:pt idx="44642">
                  <c:v>0.27510699999999999</c:v>
                </c:pt>
                <c:pt idx="44643">
                  <c:v>0.27205499999999999</c:v>
                </c:pt>
                <c:pt idx="44644">
                  <c:v>0.27145399999999997</c:v>
                </c:pt>
                <c:pt idx="44645">
                  <c:v>0.27568999999999999</c:v>
                </c:pt>
                <c:pt idx="44646">
                  <c:v>0.28211700000000001</c:v>
                </c:pt>
                <c:pt idx="44647">
                  <c:v>0.27678999999999998</c:v>
                </c:pt>
                <c:pt idx="44648">
                  <c:v>0.27961999999999998</c:v>
                </c:pt>
                <c:pt idx="44649">
                  <c:v>0.27987899999999999</c:v>
                </c:pt>
                <c:pt idx="44650">
                  <c:v>0.27420099999999997</c:v>
                </c:pt>
                <c:pt idx="44651">
                  <c:v>0.273341</c:v>
                </c:pt>
                <c:pt idx="44652">
                  <c:v>0.271926</c:v>
                </c:pt>
                <c:pt idx="44653">
                  <c:v>0.27684599999999998</c:v>
                </c:pt>
                <c:pt idx="44654">
                  <c:v>0.278723</c:v>
                </c:pt>
                <c:pt idx="44655">
                  <c:v>0.277142</c:v>
                </c:pt>
                <c:pt idx="44656">
                  <c:v>0.27679900000000002</c:v>
                </c:pt>
                <c:pt idx="44657">
                  <c:v>0.27681800000000001</c:v>
                </c:pt>
                <c:pt idx="44658">
                  <c:v>0.28042499999999998</c:v>
                </c:pt>
                <c:pt idx="44659">
                  <c:v>0.26767200000000002</c:v>
                </c:pt>
                <c:pt idx="44660">
                  <c:v>0.26933600000000002</c:v>
                </c:pt>
                <c:pt idx="44661">
                  <c:v>0.27048299999999997</c:v>
                </c:pt>
                <c:pt idx="44662">
                  <c:v>0.27868599999999999</c:v>
                </c:pt>
                <c:pt idx="44663">
                  <c:v>0.27048299999999997</c:v>
                </c:pt>
                <c:pt idx="44664">
                  <c:v>0.27129700000000001</c:v>
                </c:pt>
                <c:pt idx="44665">
                  <c:v>0.27395999999999998</c:v>
                </c:pt>
                <c:pt idx="44666">
                  <c:v>0.27503300000000003</c:v>
                </c:pt>
                <c:pt idx="44667">
                  <c:v>0.27638299999999999</c:v>
                </c:pt>
                <c:pt idx="44668">
                  <c:v>0.27538400000000002</c:v>
                </c:pt>
                <c:pt idx="44669">
                  <c:v>0.26891999999999999</c:v>
                </c:pt>
                <c:pt idx="44670">
                  <c:v>0.27604099999999998</c:v>
                </c:pt>
                <c:pt idx="44671">
                  <c:v>0.28078500000000001</c:v>
                </c:pt>
                <c:pt idx="44672">
                  <c:v>0.27242499999999997</c:v>
                </c:pt>
                <c:pt idx="44673">
                  <c:v>0.27974900000000003</c:v>
                </c:pt>
                <c:pt idx="44674">
                  <c:v>0.27557900000000002</c:v>
                </c:pt>
                <c:pt idx="44675">
                  <c:v>0.27985100000000002</c:v>
                </c:pt>
                <c:pt idx="44676">
                  <c:v>0.27299800000000002</c:v>
                </c:pt>
                <c:pt idx="44677">
                  <c:v>0.272092</c:v>
                </c:pt>
                <c:pt idx="44678">
                  <c:v>0.26927200000000001</c:v>
                </c:pt>
                <c:pt idx="44679">
                  <c:v>0.28258899999999998</c:v>
                </c:pt>
                <c:pt idx="44680">
                  <c:v>0.26891100000000001</c:v>
                </c:pt>
                <c:pt idx="44681">
                  <c:v>0.26956799999999997</c:v>
                </c:pt>
                <c:pt idx="44682">
                  <c:v>0.27455200000000002</c:v>
                </c:pt>
                <c:pt idx="44683">
                  <c:v>0.26950299999999999</c:v>
                </c:pt>
                <c:pt idx="44684">
                  <c:v>0.27565299999999998</c:v>
                </c:pt>
                <c:pt idx="44685">
                  <c:v>0.27325700000000003</c:v>
                </c:pt>
                <c:pt idx="44686">
                  <c:v>0.27687299999999998</c:v>
                </c:pt>
                <c:pt idx="44687">
                  <c:v>0.27906500000000001</c:v>
                </c:pt>
                <c:pt idx="44688">
                  <c:v>0.27467200000000003</c:v>
                </c:pt>
                <c:pt idx="44689">
                  <c:v>0.28425299999999998</c:v>
                </c:pt>
                <c:pt idx="44690">
                  <c:v>0.27065</c:v>
                </c:pt>
                <c:pt idx="44691">
                  <c:v>0.26841199999999998</c:v>
                </c:pt>
                <c:pt idx="44692">
                  <c:v>0.27581</c:v>
                </c:pt>
                <c:pt idx="44693">
                  <c:v>0.27265600000000001</c:v>
                </c:pt>
                <c:pt idx="44694">
                  <c:v>0.27460800000000002</c:v>
                </c:pt>
                <c:pt idx="44695">
                  <c:v>0.27258199999999999</c:v>
                </c:pt>
                <c:pt idx="44696">
                  <c:v>0.28188600000000003</c:v>
                </c:pt>
                <c:pt idx="44697">
                  <c:v>0.275005</c:v>
                </c:pt>
                <c:pt idx="44698">
                  <c:v>0.27035399999999998</c:v>
                </c:pt>
                <c:pt idx="44699">
                  <c:v>0.27581899999999998</c:v>
                </c:pt>
                <c:pt idx="44700">
                  <c:v>0.279999</c:v>
                </c:pt>
                <c:pt idx="44701">
                  <c:v>0.27063100000000001</c:v>
                </c:pt>
                <c:pt idx="44702">
                  <c:v>0.27682699999999999</c:v>
                </c:pt>
                <c:pt idx="44703">
                  <c:v>0.27450600000000003</c:v>
                </c:pt>
                <c:pt idx="44704">
                  <c:v>0.27316499999999999</c:v>
                </c:pt>
                <c:pt idx="44705">
                  <c:v>0.27065899999999998</c:v>
                </c:pt>
                <c:pt idx="44706">
                  <c:v>0.280582</c:v>
                </c:pt>
                <c:pt idx="44707">
                  <c:v>0.270899</c:v>
                </c:pt>
                <c:pt idx="44708">
                  <c:v>0.277308</c:v>
                </c:pt>
                <c:pt idx="44709">
                  <c:v>0.274978</c:v>
                </c:pt>
                <c:pt idx="44710">
                  <c:v>0.27617000000000003</c:v>
                </c:pt>
                <c:pt idx="44711">
                  <c:v>0.276198</c:v>
                </c:pt>
                <c:pt idx="44712">
                  <c:v>0.267098</c:v>
                </c:pt>
                <c:pt idx="44713">
                  <c:v>0.28042499999999998</c:v>
                </c:pt>
                <c:pt idx="44714">
                  <c:v>0.278418</c:v>
                </c:pt>
                <c:pt idx="44715">
                  <c:v>0.27642</c:v>
                </c:pt>
                <c:pt idx="44716">
                  <c:v>0.27794600000000003</c:v>
                </c:pt>
                <c:pt idx="44717">
                  <c:v>0.27254499999999998</c:v>
                </c:pt>
                <c:pt idx="44718">
                  <c:v>0.26571099999999997</c:v>
                </c:pt>
                <c:pt idx="44719">
                  <c:v>0.28884900000000002</c:v>
                </c:pt>
                <c:pt idx="44720">
                  <c:v>0.266405</c:v>
                </c:pt>
                <c:pt idx="44721">
                  <c:v>0.27395999999999998</c:v>
                </c:pt>
                <c:pt idx="44722">
                  <c:v>0.27230500000000002</c:v>
                </c:pt>
                <c:pt idx="44723">
                  <c:v>0.27372000000000002</c:v>
                </c:pt>
                <c:pt idx="44724">
                  <c:v>0.27583800000000003</c:v>
                </c:pt>
                <c:pt idx="44725">
                  <c:v>0.26816200000000001</c:v>
                </c:pt>
                <c:pt idx="44726">
                  <c:v>0.28145100000000001</c:v>
                </c:pt>
                <c:pt idx="44727">
                  <c:v>0.27473700000000001</c:v>
                </c:pt>
                <c:pt idx="44728">
                  <c:v>0.27712300000000001</c:v>
                </c:pt>
                <c:pt idx="44729">
                  <c:v>0.26659899999999997</c:v>
                </c:pt>
                <c:pt idx="44730">
                  <c:v>0.26714500000000002</c:v>
                </c:pt>
                <c:pt idx="44731">
                  <c:v>0.27670699999999998</c:v>
                </c:pt>
                <c:pt idx="44732">
                  <c:v>0.25700000000000001</c:v>
                </c:pt>
                <c:pt idx="44733">
                  <c:v>0.28107199999999999</c:v>
                </c:pt>
                <c:pt idx="44734">
                  <c:v>0.26869799999999999</c:v>
                </c:pt>
                <c:pt idx="44735">
                  <c:v>0.27446900000000002</c:v>
                </c:pt>
                <c:pt idx="44736">
                  <c:v>0.27149099999999998</c:v>
                </c:pt>
                <c:pt idx="44737">
                  <c:v>0.26813399999999998</c:v>
                </c:pt>
                <c:pt idx="44738">
                  <c:v>0.26771800000000001</c:v>
                </c:pt>
                <c:pt idx="44739">
                  <c:v>0.26385199999999998</c:v>
                </c:pt>
                <c:pt idx="44740">
                  <c:v>0.266654</c:v>
                </c:pt>
                <c:pt idx="44741">
                  <c:v>0.26397300000000001</c:v>
                </c:pt>
                <c:pt idx="44742">
                  <c:v>0.277252</c:v>
                </c:pt>
                <c:pt idx="44743">
                  <c:v>0.27462599999999998</c:v>
                </c:pt>
                <c:pt idx="44744">
                  <c:v>0.28035100000000002</c:v>
                </c:pt>
                <c:pt idx="44745">
                  <c:v>0.27706799999999998</c:v>
                </c:pt>
                <c:pt idx="44746">
                  <c:v>0.28850700000000001</c:v>
                </c:pt>
                <c:pt idx="44747">
                  <c:v>0.27551399999999998</c:v>
                </c:pt>
                <c:pt idx="44748">
                  <c:v>0.271038</c:v>
                </c:pt>
                <c:pt idx="44749">
                  <c:v>0.28213500000000002</c:v>
                </c:pt>
                <c:pt idx="44750">
                  <c:v>0.26576699999999998</c:v>
                </c:pt>
                <c:pt idx="44751">
                  <c:v>0.27388600000000002</c:v>
                </c:pt>
                <c:pt idx="44752">
                  <c:v>0.27329399999999998</c:v>
                </c:pt>
                <c:pt idx="44753">
                  <c:v>0.28211700000000001</c:v>
                </c:pt>
                <c:pt idx="44754">
                  <c:v>0.26479599999999998</c:v>
                </c:pt>
                <c:pt idx="44755">
                  <c:v>0.27786300000000003</c:v>
                </c:pt>
                <c:pt idx="44756">
                  <c:v>0.27901900000000002</c:v>
                </c:pt>
                <c:pt idx="44757">
                  <c:v>0.26825399999999999</c:v>
                </c:pt>
                <c:pt idx="44758">
                  <c:v>0.26697799999999999</c:v>
                </c:pt>
                <c:pt idx="44759">
                  <c:v>0.27516200000000002</c:v>
                </c:pt>
                <c:pt idx="44760">
                  <c:v>0.27745599999999998</c:v>
                </c:pt>
                <c:pt idx="44761">
                  <c:v>0.27016899999999999</c:v>
                </c:pt>
                <c:pt idx="44762">
                  <c:v>0.27701199999999998</c:v>
                </c:pt>
                <c:pt idx="44763">
                  <c:v>0.2747</c:v>
                </c:pt>
                <c:pt idx="44764">
                  <c:v>0.26584099999999999</c:v>
                </c:pt>
                <c:pt idx="44765">
                  <c:v>0.27055699999999999</c:v>
                </c:pt>
                <c:pt idx="44766">
                  <c:v>0.27068700000000001</c:v>
                </c:pt>
                <c:pt idx="44767">
                  <c:v>0.27149099999999998</c:v>
                </c:pt>
                <c:pt idx="44768">
                  <c:v>0.26649699999999998</c:v>
                </c:pt>
                <c:pt idx="44769">
                  <c:v>0.26989999999999997</c:v>
                </c:pt>
                <c:pt idx="44770">
                  <c:v>0.26583099999999998</c:v>
                </c:pt>
                <c:pt idx="44771">
                  <c:v>0.26164199999999999</c:v>
                </c:pt>
                <c:pt idx="44772">
                  <c:v>0.26348199999999999</c:v>
                </c:pt>
                <c:pt idx="44773">
                  <c:v>0.28142299999999998</c:v>
                </c:pt>
                <c:pt idx="44774">
                  <c:v>0.27216600000000002</c:v>
                </c:pt>
                <c:pt idx="44775">
                  <c:v>0.27765000000000001</c:v>
                </c:pt>
                <c:pt idx="44776">
                  <c:v>0.27168500000000001</c:v>
                </c:pt>
                <c:pt idx="44777">
                  <c:v>0.27943499999999999</c:v>
                </c:pt>
                <c:pt idx="44778">
                  <c:v>0.27331299999999997</c:v>
                </c:pt>
                <c:pt idx="44779">
                  <c:v>0.28071099999999999</c:v>
                </c:pt>
                <c:pt idx="44780">
                  <c:v>0.27100099999999999</c:v>
                </c:pt>
                <c:pt idx="44781">
                  <c:v>0.26646900000000001</c:v>
                </c:pt>
                <c:pt idx="44782">
                  <c:v>0.27159299999999997</c:v>
                </c:pt>
                <c:pt idx="44783">
                  <c:v>0.26990999999999998</c:v>
                </c:pt>
                <c:pt idx="44784">
                  <c:v>0.27010400000000001</c:v>
                </c:pt>
                <c:pt idx="44785">
                  <c:v>0.27703100000000003</c:v>
                </c:pt>
                <c:pt idx="44786">
                  <c:v>0.27235100000000001</c:v>
                </c:pt>
                <c:pt idx="44787">
                  <c:v>0.26823599999999997</c:v>
                </c:pt>
                <c:pt idx="44788">
                  <c:v>0.27614300000000003</c:v>
                </c:pt>
                <c:pt idx="44789">
                  <c:v>0.268125</c:v>
                </c:pt>
                <c:pt idx="44790">
                  <c:v>0.271953</c:v>
                </c:pt>
                <c:pt idx="44791">
                  <c:v>0.279084</c:v>
                </c:pt>
                <c:pt idx="44792">
                  <c:v>0.27578200000000003</c:v>
                </c:pt>
                <c:pt idx="44793">
                  <c:v>0.272092</c:v>
                </c:pt>
                <c:pt idx="44794">
                  <c:v>0.26387100000000002</c:v>
                </c:pt>
                <c:pt idx="44795">
                  <c:v>0.28688900000000001</c:v>
                </c:pt>
                <c:pt idx="44796">
                  <c:v>0.26889200000000002</c:v>
                </c:pt>
                <c:pt idx="44797">
                  <c:v>0.27014100000000002</c:v>
                </c:pt>
                <c:pt idx="44798">
                  <c:v>0.26965099999999997</c:v>
                </c:pt>
                <c:pt idx="44799">
                  <c:v>0.27237899999999998</c:v>
                </c:pt>
                <c:pt idx="44800">
                  <c:v>0.277447</c:v>
                </c:pt>
                <c:pt idx="44801">
                  <c:v>0.26714500000000002</c:v>
                </c:pt>
                <c:pt idx="44802">
                  <c:v>0.26794000000000001</c:v>
                </c:pt>
                <c:pt idx="44803">
                  <c:v>0.27344200000000002</c:v>
                </c:pt>
                <c:pt idx="44804">
                  <c:v>0.27642899999999998</c:v>
                </c:pt>
                <c:pt idx="44805">
                  <c:v>0.26858700000000002</c:v>
                </c:pt>
                <c:pt idx="44806">
                  <c:v>0.26813399999999998</c:v>
                </c:pt>
                <c:pt idx="44807">
                  <c:v>0.27363700000000002</c:v>
                </c:pt>
                <c:pt idx="44808">
                  <c:v>0.27423799999999998</c:v>
                </c:pt>
                <c:pt idx="44809">
                  <c:v>0.272814</c:v>
                </c:pt>
                <c:pt idx="44810">
                  <c:v>0.27075100000000002</c:v>
                </c:pt>
                <c:pt idx="44811">
                  <c:v>0.27613399999999999</c:v>
                </c:pt>
                <c:pt idx="44812">
                  <c:v>0.26298300000000002</c:v>
                </c:pt>
                <c:pt idx="44813">
                  <c:v>0.26363999999999999</c:v>
                </c:pt>
                <c:pt idx="44814">
                  <c:v>0.27455200000000002</c:v>
                </c:pt>
                <c:pt idx="44815">
                  <c:v>0.26818999999999998</c:v>
                </c:pt>
                <c:pt idx="44816">
                  <c:v>0.27493099999999998</c:v>
                </c:pt>
                <c:pt idx="44817">
                  <c:v>0.26615499999999997</c:v>
                </c:pt>
                <c:pt idx="44818">
                  <c:v>0.27605000000000002</c:v>
                </c:pt>
                <c:pt idx="44819">
                  <c:v>0.27828799999999998</c:v>
                </c:pt>
                <c:pt idx="44820">
                  <c:v>0.26461099999999999</c:v>
                </c:pt>
                <c:pt idx="44821">
                  <c:v>0.26214100000000001</c:v>
                </c:pt>
                <c:pt idx="44822">
                  <c:v>0.27717900000000001</c:v>
                </c:pt>
                <c:pt idx="44823">
                  <c:v>0.27541199999999999</c:v>
                </c:pt>
                <c:pt idx="44824">
                  <c:v>0.26756999999999997</c:v>
                </c:pt>
                <c:pt idx="44825">
                  <c:v>0.26309399999999999</c:v>
                </c:pt>
                <c:pt idx="44826">
                  <c:v>0.27889900000000001</c:v>
                </c:pt>
                <c:pt idx="44827">
                  <c:v>0.27291500000000002</c:v>
                </c:pt>
                <c:pt idx="44828">
                  <c:v>0.27407999999999999</c:v>
                </c:pt>
                <c:pt idx="44829">
                  <c:v>0.27399699999999999</c:v>
                </c:pt>
                <c:pt idx="44830">
                  <c:v>0.27663300000000002</c:v>
                </c:pt>
                <c:pt idx="44831">
                  <c:v>0.27035399999999998</c:v>
                </c:pt>
                <c:pt idx="44832">
                  <c:v>0.27568999999999999</c:v>
                </c:pt>
                <c:pt idx="44833">
                  <c:v>0.26259500000000002</c:v>
                </c:pt>
                <c:pt idx="44834">
                  <c:v>0.27246199999999998</c:v>
                </c:pt>
                <c:pt idx="44835">
                  <c:v>0.26341799999999999</c:v>
                </c:pt>
                <c:pt idx="44836">
                  <c:v>0.273119</c:v>
                </c:pt>
                <c:pt idx="44837">
                  <c:v>0.27319300000000002</c:v>
                </c:pt>
                <c:pt idx="44838">
                  <c:v>0.269013</c:v>
                </c:pt>
                <c:pt idx="44839">
                  <c:v>0.27400600000000003</c:v>
                </c:pt>
                <c:pt idx="44840">
                  <c:v>0.26477699999999998</c:v>
                </c:pt>
                <c:pt idx="44841">
                  <c:v>0.277918</c:v>
                </c:pt>
                <c:pt idx="44842">
                  <c:v>0.278667</c:v>
                </c:pt>
                <c:pt idx="44843">
                  <c:v>0.27301700000000001</c:v>
                </c:pt>
                <c:pt idx="44844">
                  <c:v>0.27935199999999999</c:v>
                </c:pt>
                <c:pt idx="44845">
                  <c:v>0.27848200000000001</c:v>
                </c:pt>
                <c:pt idx="44846">
                  <c:v>0.27561600000000003</c:v>
                </c:pt>
                <c:pt idx="44847">
                  <c:v>0.26817999999999997</c:v>
                </c:pt>
                <c:pt idx="44848">
                  <c:v>0.26190999999999998</c:v>
                </c:pt>
                <c:pt idx="44849">
                  <c:v>0.26523000000000002</c:v>
                </c:pt>
                <c:pt idx="44850">
                  <c:v>0.26913300000000001</c:v>
                </c:pt>
                <c:pt idx="44851">
                  <c:v>0.27066800000000002</c:v>
                </c:pt>
                <c:pt idx="44852">
                  <c:v>0.27322999999999997</c:v>
                </c:pt>
                <c:pt idx="44853">
                  <c:v>0.27523599999999998</c:v>
                </c:pt>
                <c:pt idx="44854">
                  <c:v>0.26435199999999998</c:v>
                </c:pt>
                <c:pt idx="44855">
                  <c:v>0.275727</c:v>
                </c:pt>
                <c:pt idx="44856">
                  <c:v>0.27736300000000003</c:v>
                </c:pt>
                <c:pt idx="44857">
                  <c:v>0.27228599999999997</c:v>
                </c:pt>
                <c:pt idx="44858">
                  <c:v>0.26313999999999999</c:v>
                </c:pt>
                <c:pt idx="44859">
                  <c:v>0.26905899999999999</c:v>
                </c:pt>
                <c:pt idx="44860">
                  <c:v>0.26827299999999998</c:v>
                </c:pt>
                <c:pt idx="44861">
                  <c:v>0.27696599999999999</c:v>
                </c:pt>
                <c:pt idx="44862">
                  <c:v>0.26891100000000001</c:v>
                </c:pt>
                <c:pt idx="44863">
                  <c:v>0.26416699999999999</c:v>
                </c:pt>
                <c:pt idx="44864">
                  <c:v>0.27163900000000002</c:v>
                </c:pt>
                <c:pt idx="44865">
                  <c:v>0.273146</c:v>
                </c:pt>
                <c:pt idx="44866">
                  <c:v>0.268125</c:v>
                </c:pt>
                <c:pt idx="44867">
                  <c:v>0.26413900000000001</c:v>
                </c:pt>
                <c:pt idx="44868">
                  <c:v>0.26347300000000001</c:v>
                </c:pt>
                <c:pt idx="44869">
                  <c:v>0.26415699999999998</c:v>
                </c:pt>
                <c:pt idx="44870">
                  <c:v>0.26420399999999999</c:v>
                </c:pt>
                <c:pt idx="44871">
                  <c:v>0.26842100000000002</c:v>
                </c:pt>
                <c:pt idx="44872">
                  <c:v>0.27541199999999999</c:v>
                </c:pt>
                <c:pt idx="44873">
                  <c:v>0.26891100000000001</c:v>
                </c:pt>
                <c:pt idx="44874">
                  <c:v>0.27055699999999999</c:v>
                </c:pt>
                <c:pt idx="44875">
                  <c:v>0.27204600000000001</c:v>
                </c:pt>
                <c:pt idx="44876">
                  <c:v>0.27335900000000002</c:v>
                </c:pt>
                <c:pt idx="44877">
                  <c:v>0.27305400000000002</c:v>
                </c:pt>
                <c:pt idx="44878">
                  <c:v>0.28370800000000002</c:v>
                </c:pt>
                <c:pt idx="44879">
                  <c:v>0.26558199999999998</c:v>
                </c:pt>
                <c:pt idx="44880">
                  <c:v>0.27851900000000002</c:v>
                </c:pt>
                <c:pt idx="44881">
                  <c:v>0.26822699999999999</c:v>
                </c:pt>
                <c:pt idx="44882">
                  <c:v>0.276337</c:v>
                </c:pt>
                <c:pt idx="44883">
                  <c:v>0.270899</c:v>
                </c:pt>
                <c:pt idx="44884">
                  <c:v>0.26852199999999998</c:v>
                </c:pt>
                <c:pt idx="44885">
                  <c:v>0.275144</c:v>
                </c:pt>
                <c:pt idx="44886">
                  <c:v>0.25701800000000002</c:v>
                </c:pt>
                <c:pt idx="44887">
                  <c:v>0.27308199999999999</c:v>
                </c:pt>
                <c:pt idx="44888">
                  <c:v>0.27109299999999997</c:v>
                </c:pt>
                <c:pt idx="44889">
                  <c:v>0.27109299999999997</c:v>
                </c:pt>
                <c:pt idx="44890">
                  <c:v>0.276032</c:v>
                </c:pt>
                <c:pt idx="44891">
                  <c:v>0.27028000000000002</c:v>
                </c:pt>
                <c:pt idx="44892">
                  <c:v>0.26036599999999999</c:v>
                </c:pt>
                <c:pt idx="44893">
                  <c:v>0.26728299999999999</c:v>
                </c:pt>
                <c:pt idx="44894">
                  <c:v>0.27092699999999997</c:v>
                </c:pt>
                <c:pt idx="44895">
                  <c:v>0.27285999999999999</c:v>
                </c:pt>
                <c:pt idx="44896">
                  <c:v>0.27520899999999998</c:v>
                </c:pt>
                <c:pt idx="44897">
                  <c:v>0.283717</c:v>
                </c:pt>
                <c:pt idx="44898">
                  <c:v>0.26695000000000002</c:v>
                </c:pt>
                <c:pt idx="44899">
                  <c:v>0.27750200000000003</c:v>
                </c:pt>
                <c:pt idx="44900">
                  <c:v>0.27800200000000003</c:v>
                </c:pt>
                <c:pt idx="44901">
                  <c:v>0.27720600000000001</c:v>
                </c:pt>
                <c:pt idx="44902">
                  <c:v>0.27741900000000003</c:v>
                </c:pt>
                <c:pt idx="44903">
                  <c:v>0.28131200000000001</c:v>
                </c:pt>
                <c:pt idx="44904">
                  <c:v>0.26953100000000002</c:v>
                </c:pt>
                <c:pt idx="44905">
                  <c:v>0.27542100000000003</c:v>
                </c:pt>
                <c:pt idx="44906">
                  <c:v>0.27622600000000003</c:v>
                </c:pt>
                <c:pt idx="44907">
                  <c:v>0.27043699999999998</c:v>
                </c:pt>
                <c:pt idx="44908">
                  <c:v>0.27157399999999998</c:v>
                </c:pt>
                <c:pt idx="44909">
                  <c:v>0.26536900000000002</c:v>
                </c:pt>
                <c:pt idx="44910">
                  <c:v>0.26866099999999998</c:v>
                </c:pt>
                <c:pt idx="44911">
                  <c:v>0.26104100000000002</c:v>
                </c:pt>
                <c:pt idx="44912">
                  <c:v>0.27248099999999997</c:v>
                </c:pt>
                <c:pt idx="44913">
                  <c:v>0.27151900000000001</c:v>
                </c:pt>
                <c:pt idx="44914">
                  <c:v>0.27235999999999999</c:v>
                </c:pt>
                <c:pt idx="44915">
                  <c:v>0.26473099999999999</c:v>
                </c:pt>
                <c:pt idx="44916">
                  <c:v>0.269984</c:v>
                </c:pt>
                <c:pt idx="44917">
                  <c:v>0.26182699999999998</c:v>
                </c:pt>
                <c:pt idx="44918">
                  <c:v>0.27462599999999998</c:v>
                </c:pt>
                <c:pt idx="44919">
                  <c:v>0.27247100000000002</c:v>
                </c:pt>
                <c:pt idx="44920">
                  <c:v>0.27221200000000001</c:v>
                </c:pt>
                <c:pt idx="44921">
                  <c:v>0.26650600000000002</c:v>
                </c:pt>
                <c:pt idx="44922">
                  <c:v>0.263436</c:v>
                </c:pt>
                <c:pt idx="44923">
                  <c:v>0.26678400000000002</c:v>
                </c:pt>
                <c:pt idx="44924">
                  <c:v>0.267903</c:v>
                </c:pt>
                <c:pt idx="44925">
                  <c:v>0.261013</c:v>
                </c:pt>
                <c:pt idx="44926">
                  <c:v>0.27250799999999997</c:v>
                </c:pt>
                <c:pt idx="44927">
                  <c:v>0.26588699999999998</c:v>
                </c:pt>
                <c:pt idx="44928">
                  <c:v>0.26808799999999999</c:v>
                </c:pt>
                <c:pt idx="44929">
                  <c:v>0.26879999999999998</c:v>
                </c:pt>
                <c:pt idx="44930">
                  <c:v>0.26465699999999998</c:v>
                </c:pt>
                <c:pt idx="44931">
                  <c:v>0.26731100000000002</c:v>
                </c:pt>
                <c:pt idx="44932">
                  <c:v>0.27039099999999999</c:v>
                </c:pt>
                <c:pt idx="44933">
                  <c:v>0.26788400000000001</c:v>
                </c:pt>
                <c:pt idx="44934">
                  <c:v>0.27235999999999999</c:v>
                </c:pt>
                <c:pt idx="44935">
                  <c:v>0.27210099999999998</c:v>
                </c:pt>
                <c:pt idx="44936">
                  <c:v>0.26536900000000002</c:v>
                </c:pt>
                <c:pt idx="44937">
                  <c:v>0.27092699999999997</c:v>
                </c:pt>
                <c:pt idx="44938">
                  <c:v>0.262965</c:v>
                </c:pt>
                <c:pt idx="44939">
                  <c:v>0.28192299999999998</c:v>
                </c:pt>
                <c:pt idx="44940">
                  <c:v>0.27668799999999999</c:v>
                </c:pt>
                <c:pt idx="44941">
                  <c:v>0.26817999999999997</c:v>
                </c:pt>
                <c:pt idx="44942">
                  <c:v>0.26994699999999999</c:v>
                </c:pt>
                <c:pt idx="44943">
                  <c:v>0.25903399999999999</c:v>
                </c:pt>
                <c:pt idx="44944">
                  <c:v>0.27684599999999998</c:v>
                </c:pt>
                <c:pt idx="44945">
                  <c:v>0.27331299999999997</c:v>
                </c:pt>
                <c:pt idx="44946">
                  <c:v>0.26350099999999999</c:v>
                </c:pt>
                <c:pt idx="44947">
                  <c:v>0.26155899999999999</c:v>
                </c:pt>
                <c:pt idx="44948">
                  <c:v>0.26840199999999997</c:v>
                </c:pt>
                <c:pt idx="44949">
                  <c:v>0.27490399999999998</c:v>
                </c:pt>
                <c:pt idx="44950">
                  <c:v>0.27598600000000001</c:v>
                </c:pt>
                <c:pt idx="44951">
                  <c:v>0.27011299999999999</c:v>
                </c:pt>
                <c:pt idx="44952">
                  <c:v>0.27187899999999998</c:v>
                </c:pt>
                <c:pt idx="44953">
                  <c:v>0.27387699999999998</c:v>
                </c:pt>
                <c:pt idx="44954">
                  <c:v>0.28121099999999999</c:v>
                </c:pt>
                <c:pt idx="44955">
                  <c:v>0.27166699999999999</c:v>
                </c:pt>
                <c:pt idx="44956">
                  <c:v>0.27541199999999999</c:v>
                </c:pt>
                <c:pt idx="44957">
                  <c:v>0.26728299999999999</c:v>
                </c:pt>
                <c:pt idx="44958">
                  <c:v>0.26654299999999997</c:v>
                </c:pt>
                <c:pt idx="44959">
                  <c:v>0.28054499999999999</c:v>
                </c:pt>
                <c:pt idx="44960">
                  <c:v>0.270455</c:v>
                </c:pt>
                <c:pt idx="44961">
                  <c:v>0.27052900000000002</c:v>
                </c:pt>
                <c:pt idx="44962">
                  <c:v>0.25989400000000001</c:v>
                </c:pt>
                <c:pt idx="44963">
                  <c:v>0.27182400000000001</c:v>
                </c:pt>
                <c:pt idx="44964">
                  <c:v>0.265905</c:v>
                </c:pt>
                <c:pt idx="44965">
                  <c:v>0.266044</c:v>
                </c:pt>
                <c:pt idx="44966">
                  <c:v>0.261596</c:v>
                </c:pt>
                <c:pt idx="44967">
                  <c:v>0.27237899999999998</c:v>
                </c:pt>
                <c:pt idx="44968">
                  <c:v>0.27133400000000002</c:v>
                </c:pt>
                <c:pt idx="44969">
                  <c:v>0.26903100000000002</c:v>
                </c:pt>
                <c:pt idx="44970">
                  <c:v>0.265461</c:v>
                </c:pt>
                <c:pt idx="44971">
                  <c:v>0.27034399999999997</c:v>
                </c:pt>
                <c:pt idx="44972">
                  <c:v>0.26954</c:v>
                </c:pt>
                <c:pt idx="44973">
                  <c:v>0.27415400000000001</c:v>
                </c:pt>
                <c:pt idx="44974">
                  <c:v>0.26629399999999998</c:v>
                </c:pt>
                <c:pt idx="44975">
                  <c:v>0.27729900000000002</c:v>
                </c:pt>
                <c:pt idx="44976">
                  <c:v>0.27249000000000001</c:v>
                </c:pt>
                <c:pt idx="44977">
                  <c:v>0.28476200000000002</c:v>
                </c:pt>
                <c:pt idx="44978">
                  <c:v>0.26549800000000001</c:v>
                </c:pt>
                <c:pt idx="44979">
                  <c:v>0.27051999999999998</c:v>
                </c:pt>
                <c:pt idx="44980">
                  <c:v>0.259349</c:v>
                </c:pt>
                <c:pt idx="44981">
                  <c:v>0.26787499999999997</c:v>
                </c:pt>
                <c:pt idx="44982">
                  <c:v>0.27160200000000001</c:v>
                </c:pt>
                <c:pt idx="44983">
                  <c:v>0.27695700000000001</c:v>
                </c:pt>
                <c:pt idx="44984">
                  <c:v>0.26677499999999998</c:v>
                </c:pt>
                <c:pt idx="44985">
                  <c:v>0.26627499999999998</c:v>
                </c:pt>
                <c:pt idx="44986">
                  <c:v>0.27158399999999999</c:v>
                </c:pt>
                <c:pt idx="44987">
                  <c:v>0.26855000000000001</c:v>
                </c:pt>
                <c:pt idx="44988">
                  <c:v>0.26499899999999998</c:v>
                </c:pt>
                <c:pt idx="44989">
                  <c:v>0.273563</c:v>
                </c:pt>
                <c:pt idx="44990">
                  <c:v>0.27397899999999997</c:v>
                </c:pt>
                <c:pt idx="44991">
                  <c:v>0.26972499999999999</c:v>
                </c:pt>
                <c:pt idx="44992">
                  <c:v>0.26199299999999998</c:v>
                </c:pt>
                <c:pt idx="44993">
                  <c:v>0.27213799999999999</c:v>
                </c:pt>
                <c:pt idx="44994">
                  <c:v>0.26872600000000002</c:v>
                </c:pt>
                <c:pt idx="44995">
                  <c:v>0.27392300000000003</c:v>
                </c:pt>
                <c:pt idx="44996">
                  <c:v>0.26550800000000002</c:v>
                </c:pt>
                <c:pt idx="44997">
                  <c:v>0.26586799999999999</c:v>
                </c:pt>
                <c:pt idx="44998">
                  <c:v>0.262262</c:v>
                </c:pt>
                <c:pt idx="44999">
                  <c:v>0.26885500000000001</c:v>
                </c:pt>
                <c:pt idx="45000">
                  <c:v>0.27598600000000001</c:v>
                </c:pt>
                <c:pt idx="45001">
                  <c:v>0.26673799999999998</c:v>
                </c:pt>
                <c:pt idx="45002">
                  <c:v>0.27704899999999999</c:v>
                </c:pt>
                <c:pt idx="45003">
                  <c:v>0.264934</c:v>
                </c:pt>
                <c:pt idx="45004">
                  <c:v>0.26917000000000002</c:v>
                </c:pt>
                <c:pt idx="45005">
                  <c:v>0.26316800000000001</c:v>
                </c:pt>
                <c:pt idx="45006">
                  <c:v>0.26473999999999998</c:v>
                </c:pt>
                <c:pt idx="45007">
                  <c:v>0.26794000000000001</c:v>
                </c:pt>
                <c:pt idx="45008">
                  <c:v>0.27210099999999998</c:v>
                </c:pt>
                <c:pt idx="45009">
                  <c:v>0.26372299999999999</c:v>
                </c:pt>
                <c:pt idx="45010">
                  <c:v>0.27212900000000001</c:v>
                </c:pt>
                <c:pt idx="45011">
                  <c:v>0.267015</c:v>
                </c:pt>
                <c:pt idx="45012">
                  <c:v>0.27978599999999998</c:v>
                </c:pt>
                <c:pt idx="45013">
                  <c:v>0.27373799999999998</c:v>
                </c:pt>
                <c:pt idx="45014">
                  <c:v>0.26706099999999999</c:v>
                </c:pt>
                <c:pt idx="45015">
                  <c:v>0.26122600000000001</c:v>
                </c:pt>
                <c:pt idx="45016">
                  <c:v>0.273868</c:v>
                </c:pt>
                <c:pt idx="45017">
                  <c:v>0.27029799999999998</c:v>
                </c:pt>
                <c:pt idx="45018">
                  <c:v>0.27731699999999998</c:v>
                </c:pt>
                <c:pt idx="45019">
                  <c:v>0.26284400000000002</c:v>
                </c:pt>
                <c:pt idx="45020">
                  <c:v>0.265739</c:v>
                </c:pt>
                <c:pt idx="45021">
                  <c:v>0.26943800000000001</c:v>
                </c:pt>
                <c:pt idx="45022">
                  <c:v>0.26763500000000001</c:v>
                </c:pt>
                <c:pt idx="45023">
                  <c:v>0.27613399999999999</c:v>
                </c:pt>
                <c:pt idx="45024">
                  <c:v>0.26369500000000001</c:v>
                </c:pt>
                <c:pt idx="45025">
                  <c:v>0.27260099999999998</c:v>
                </c:pt>
                <c:pt idx="45026">
                  <c:v>0.268069</c:v>
                </c:pt>
                <c:pt idx="45027">
                  <c:v>0.26189200000000001</c:v>
                </c:pt>
                <c:pt idx="45028">
                  <c:v>0.27063999999999999</c:v>
                </c:pt>
                <c:pt idx="45029">
                  <c:v>0.26264100000000001</c:v>
                </c:pt>
                <c:pt idx="45030">
                  <c:v>0.26752399999999998</c:v>
                </c:pt>
                <c:pt idx="45031">
                  <c:v>0.2656</c:v>
                </c:pt>
                <c:pt idx="45032">
                  <c:v>0.26575700000000002</c:v>
                </c:pt>
                <c:pt idx="45033">
                  <c:v>0.280831</c:v>
                </c:pt>
                <c:pt idx="45034">
                  <c:v>0.27161099999999999</c:v>
                </c:pt>
                <c:pt idx="45035">
                  <c:v>0.27636500000000003</c:v>
                </c:pt>
                <c:pt idx="45036">
                  <c:v>0.26384299999999999</c:v>
                </c:pt>
                <c:pt idx="45037">
                  <c:v>0.263741</c:v>
                </c:pt>
                <c:pt idx="45038">
                  <c:v>0.27022400000000002</c:v>
                </c:pt>
                <c:pt idx="45039">
                  <c:v>0.261494</c:v>
                </c:pt>
                <c:pt idx="45040">
                  <c:v>0.26389899999999999</c:v>
                </c:pt>
                <c:pt idx="45041">
                  <c:v>0.26508199999999998</c:v>
                </c:pt>
                <c:pt idx="45042">
                  <c:v>0.26178099999999999</c:v>
                </c:pt>
                <c:pt idx="45043">
                  <c:v>0.26672800000000002</c:v>
                </c:pt>
                <c:pt idx="45044">
                  <c:v>0.26466600000000001</c:v>
                </c:pt>
                <c:pt idx="45045">
                  <c:v>0.26501799999999998</c:v>
                </c:pt>
                <c:pt idx="45046">
                  <c:v>0.27383999999999997</c:v>
                </c:pt>
                <c:pt idx="45047">
                  <c:v>0.27207399999999998</c:v>
                </c:pt>
                <c:pt idx="45048">
                  <c:v>0.26155899999999999</c:v>
                </c:pt>
                <c:pt idx="45049">
                  <c:v>0.26306600000000002</c:v>
                </c:pt>
                <c:pt idx="45050">
                  <c:v>0.26362099999999999</c:v>
                </c:pt>
                <c:pt idx="45051">
                  <c:v>0.267764</c:v>
                </c:pt>
                <c:pt idx="45052">
                  <c:v>0.26404699999999998</c:v>
                </c:pt>
                <c:pt idx="45053">
                  <c:v>0.26043100000000002</c:v>
                </c:pt>
                <c:pt idx="45054">
                  <c:v>0.26793099999999997</c:v>
                </c:pt>
                <c:pt idx="45055">
                  <c:v>0.26333400000000001</c:v>
                </c:pt>
                <c:pt idx="45056">
                  <c:v>0.26638600000000001</c:v>
                </c:pt>
                <c:pt idx="45057">
                  <c:v>0.26325999999999999</c:v>
                </c:pt>
                <c:pt idx="45058">
                  <c:v>0.26666400000000001</c:v>
                </c:pt>
                <c:pt idx="45059">
                  <c:v>0.26911400000000002</c:v>
                </c:pt>
                <c:pt idx="45060">
                  <c:v>0.26770899999999997</c:v>
                </c:pt>
                <c:pt idx="45061">
                  <c:v>0.25802599999999998</c:v>
                </c:pt>
                <c:pt idx="45062">
                  <c:v>0.27300799999999997</c:v>
                </c:pt>
                <c:pt idx="45063">
                  <c:v>0.26886500000000002</c:v>
                </c:pt>
                <c:pt idx="45064">
                  <c:v>0.26656200000000002</c:v>
                </c:pt>
                <c:pt idx="45065">
                  <c:v>0.26920699999999997</c:v>
                </c:pt>
                <c:pt idx="45066">
                  <c:v>0.26586799999999999</c:v>
                </c:pt>
                <c:pt idx="45067">
                  <c:v>0.27401599999999998</c:v>
                </c:pt>
                <c:pt idx="45068">
                  <c:v>0.27511600000000003</c:v>
                </c:pt>
                <c:pt idx="45069">
                  <c:v>0.26917000000000002</c:v>
                </c:pt>
                <c:pt idx="45070">
                  <c:v>0.27338699999999999</c:v>
                </c:pt>
                <c:pt idx="45071">
                  <c:v>0.263575</c:v>
                </c:pt>
                <c:pt idx="45072">
                  <c:v>0.26351000000000002</c:v>
                </c:pt>
                <c:pt idx="45073">
                  <c:v>0.26044899999999999</c:v>
                </c:pt>
                <c:pt idx="45074">
                  <c:v>0.27397899999999997</c:v>
                </c:pt>
                <c:pt idx="45075">
                  <c:v>0.26263199999999998</c:v>
                </c:pt>
                <c:pt idx="45076">
                  <c:v>0.26972499999999999</c:v>
                </c:pt>
                <c:pt idx="45077">
                  <c:v>0.26489699999999999</c:v>
                </c:pt>
                <c:pt idx="45078">
                  <c:v>0.27546799999999999</c:v>
                </c:pt>
                <c:pt idx="45079">
                  <c:v>0.27063999999999999</c:v>
                </c:pt>
                <c:pt idx="45080">
                  <c:v>0.26575700000000002</c:v>
                </c:pt>
                <c:pt idx="45081">
                  <c:v>0.26323299999999999</c:v>
                </c:pt>
                <c:pt idx="45082">
                  <c:v>0.26802300000000001</c:v>
                </c:pt>
                <c:pt idx="45083">
                  <c:v>0.27078799999999997</c:v>
                </c:pt>
                <c:pt idx="45084">
                  <c:v>0.277752</c:v>
                </c:pt>
                <c:pt idx="45085">
                  <c:v>0.27395999999999998</c:v>
                </c:pt>
                <c:pt idx="45086">
                  <c:v>0.26483299999999999</c:v>
                </c:pt>
                <c:pt idx="45087">
                  <c:v>0.26281700000000002</c:v>
                </c:pt>
                <c:pt idx="45088">
                  <c:v>0.26285399999999998</c:v>
                </c:pt>
                <c:pt idx="45089">
                  <c:v>0.26651599999999998</c:v>
                </c:pt>
                <c:pt idx="45090">
                  <c:v>0.26642300000000002</c:v>
                </c:pt>
                <c:pt idx="45091">
                  <c:v>0.26007000000000002</c:v>
                </c:pt>
                <c:pt idx="45092">
                  <c:v>0.26788400000000001</c:v>
                </c:pt>
                <c:pt idx="45093">
                  <c:v>0.26656200000000002</c:v>
                </c:pt>
                <c:pt idx="45094">
                  <c:v>0.26852199999999998</c:v>
                </c:pt>
                <c:pt idx="45095">
                  <c:v>0.26280700000000001</c:v>
                </c:pt>
                <c:pt idx="45096">
                  <c:v>0.27788099999999999</c:v>
                </c:pt>
                <c:pt idx="45097">
                  <c:v>0.27204600000000001</c:v>
                </c:pt>
                <c:pt idx="45098">
                  <c:v>0.26704299999999997</c:v>
                </c:pt>
                <c:pt idx="45099">
                  <c:v>0.25812800000000002</c:v>
                </c:pt>
                <c:pt idx="45100">
                  <c:v>0.260745</c:v>
                </c:pt>
                <c:pt idx="45101">
                  <c:v>0.258747</c:v>
                </c:pt>
                <c:pt idx="45102">
                  <c:v>0.26178099999999999</c:v>
                </c:pt>
                <c:pt idx="45103">
                  <c:v>0.25921</c:v>
                </c:pt>
                <c:pt idx="45104">
                  <c:v>0.27171299999999998</c:v>
                </c:pt>
                <c:pt idx="45105">
                  <c:v>0.25680500000000001</c:v>
                </c:pt>
                <c:pt idx="45106">
                  <c:v>0.25946000000000002</c:v>
                </c:pt>
                <c:pt idx="45107">
                  <c:v>0.272397</c:v>
                </c:pt>
                <c:pt idx="45108">
                  <c:v>0.271343</c:v>
                </c:pt>
                <c:pt idx="45109">
                  <c:v>0.27183299999999999</c:v>
                </c:pt>
                <c:pt idx="45110">
                  <c:v>0.26696900000000001</c:v>
                </c:pt>
                <c:pt idx="45111">
                  <c:v>0.26315899999999998</c:v>
                </c:pt>
                <c:pt idx="45112">
                  <c:v>0.26140200000000002</c:v>
                </c:pt>
                <c:pt idx="45113">
                  <c:v>0.26372299999999999</c:v>
                </c:pt>
                <c:pt idx="45114">
                  <c:v>0.26073600000000002</c:v>
                </c:pt>
                <c:pt idx="45115">
                  <c:v>0.25769300000000001</c:v>
                </c:pt>
                <c:pt idx="45116">
                  <c:v>0.26369500000000001</c:v>
                </c:pt>
                <c:pt idx="45117">
                  <c:v>0.27291500000000002</c:v>
                </c:pt>
                <c:pt idx="45118">
                  <c:v>0.25967200000000001</c:v>
                </c:pt>
                <c:pt idx="45119">
                  <c:v>0.26098500000000002</c:v>
                </c:pt>
                <c:pt idx="45120">
                  <c:v>0.26603500000000002</c:v>
                </c:pt>
                <c:pt idx="45121">
                  <c:v>0.26301999999999998</c:v>
                </c:pt>
                <c:pt idx="45122">
                  <c:v>0.26882800000000001</c:v>
                </c:pt>
                <c:pt idx="45123">
                  <c:v>0.27021499999999998</c:v>
                </c:pt>
                <c:pt idx="45124">
                  <c:v>0.26611800000000002</c:v>
                </c:pt>
                <c:pt idx="45125">
                  <c:v>0.267764</c:v>
                </c:pt>
                <c:pt idx="45126">
                  <c:v>0.27338699999999999</c:v>
                </c:pt>
                <c:pt idx="45127">
                  <c:v>0.26771800000000001</c:v>
                </c:pt>
                <c:pt idx="45128">
                  <c:v>0.26549800000000001</c:v>
                </c:pt>
                <c:pt idx="45129">
                  <c:v>0.26153100000000001</c:v>
                </c:pt>
                <c:pt idx="45130">
                  <c:v>0.26535999999999998</c:v>
                </c:pt>
                <c:pt idx="45131">
                  <c:v>0.26651599999999998</c:v>
                </c:pt>
                <c:pt idx="45132">
                  <c:v>0.26623799999999997</c:v>
                </c:pt>
                <c:pt idx="45133">
                  <c:v>0.26669100000000001</c:v>
                </c:pt>
                <c:pt idx="45134">
                  <c:v>0.25820199999999999</c:v>
                </c:pt>
                <c:pt idx="45135">
                  <c:v>0.26658999999999999</c:v>
                </c:pt>
                <c:pt idx="45136">
                  <c:v>0.261106</c:v>
                </c:pt>
                <c:pt idx="45137">
                  <c:v>0.26971499999999998</c:v>
                </c:pt>
                <c:pt idx="45138">
                  <c:v>0.260708</c:v>
                </c:pt>
                <c:pt idx="45139">
                  <c:v>0.27129700000000001</c:v>
                </c:pt>
                <c:pt idx="45140">
                  <c:v>0.26065300000000002</c:v>
                </c:pt>
                <c:pt idx="45141">
                  <c:v>0.26401000000000002</c:v>
                </c:pt>
                <c:pt idx="45142">
                  <c:v>0.244561</c:v>
                </c:pt>
                <c:pt idx="45143">
                  <c:v>0.261328</c:v>
                </c:pt>
                <c:pt idx="45144">
                  <c:v>0.256602</c:v>
                </c:pt>
                <c:pt idx="45145">
                  <c:v>0.26663599999999998</c:v>
                </c:pt>
                <c:pt idx="45146">
                  <c:v>0.27668799999999999</c:v>
                </c:pt>
                <c:pt idx="45147">
                  <c:v>0.26478600000000002</c:v>
                </c:pt>
                <c:pt idx="45148">
                  <c:v>0.26442599999999999</c:v>
                </c:pt>
                <c:pt idx="45149">
                  <c:v>0.27166699999999999</c:v>
                </c:pt>
                <c:pt idx="45150">
                  <c:v>0.249583</c:v>
                </c:pt>
                <c:pt idx="45151">
                  <c:v>0.265461</c:v>
                </c:pt>
                <c:pt idx="45152">
                  <c:v>0.26277</c:v>
                </c:pt>
                <c:pt idx="45153">
                  <c:v>0.267764</c:v>
                </c:pt>
                <c:pt idx="45154">
                  <c:v>0.27407100000000001</c:v>
                </c:pt>
                <c:pt idx="45155">
                  <c:v>0.24934200000000001</c:v>
                </c:pt>
                <c:pt idx="45156">
                  <c:v>0.261513</c:v>
                </c:pt>
                <c:pt idx="45157">
                  <c:v>0.26456400000000002</c:v>
                </c:pt>
                <c:pt idx="45158">
                  <c:v>0.28682400000000002</c:v>
                </c:pt>
                <c:pt idx="45159">
                  <c:v>0.25409599999999999</c:v>
                </c:pt>
                <c:pt idx="45160">
                  <c:v>0.26840199999999997</c:v>
                </c:pt>
                <c:pt idx="45161">
                  <c:v>0.26539699999999999</c:v>
                </c:pt>
                <c:pt idx="45162">
                  <c:v>0.25877499999999998</c:v>
                </c:pt>
                <c:pt idx="45163">
                  <c:v>0.25829400000000002</c:v>
                </c:pt>
                <c:pt idx="45164">
                  <c:v>0.261152</c:v>
                </c:pt>
                <c:pt idx="45165">
                  <c:v>0.269179</c:v>
                </c:pt>
                <c:pt idx="45166">
                  <c:v>0.25906200000000001</c:v>
                </c:pt>
                <c:pt idx="45167">
                  <c:v>0.26386199999999999</c:v>
                </c:pt>
                <c:pt idx="45168">
                  <c:v>0.26136500000000001</c:v>
                </c:pt>
                <c:pt idx="45169">
                  <c:v>0.25836799999999999</c:v>
                </c:pt>
                <c:pt idx="45170">
                  <c:v>0.26579399999999997</c:v>
                </c:pt>
                <c:pt idx="45171">
                  <c:v>0.27014100000000002</c:v>
                </c:pt>
                <c:pt idx="45172">
                  <c:v>0.26411099999999998</c:v>
                </c:pt>
                <c:pt idx="45173">
                  <c:v>0.26077299999999998</c:v>
                </c:pt>
                <c:pt idx="45174">
                  <c:v>0.26787499999999997</c:v>
                </c:pt>
                <c:pt idx="45175">
                  <c:v>0.27070499999999997</c:v>
                </c:pt>
                <c:pt idx="45176">
                  <c:v>0.26989099999999999</c:v>
                </c:pt>
                <c:pt idx="45177">
                  <c:v>0.26100400000000001</c:v>
                </c:pt>
                <c:pt idx="45178">
                  <c:v>0.26180900000000001</c:v>
                </c:pt>
                <c:pt idx="45179">
                  <c:v>0.26802300000000001</c:v>
                </c:pt>
                <c:pt idx="45180">
                  <c:v>0.258627</c:v>
                </c:pt>
                <c:pt idx="45181">
                  <c:v>0.266793</c:v>
                </c:pt>
                <c:pt idx="45182">
                  <c:v>0.26772699999999999</c:v>
                </c:pt>
                <c:pt idx="45183">
                  <c:v>0.26766200000000001</c:v>
                </c:pt>
                <c:pt idx="45184">
                  <c:v>0.26667299999999999</c:v>
                </c:pt>
                <c:pt idx="45185">
                  <c:v>0.25570500000000002</c:v>
                </c:pt>
                <c:pt idx="45186">
                  <c:v>0.26535999999999998</c:v>
                </c:pt>
                <c:pt idx="45187">
                  <c:v>0.26421299999999998</c:v>
                </c:pt>
                <c:pt idx="45188">
                  <c:v>0.25325399999999998</c:v>
                </c:pt>
                <c:pt idx="45189">
                  <c:v>0.27024300000000001</c:v>
                </c:pt>
                <c:pt idx="45190">
                  <c:v>0.26972499999999999</c:v>
                </c:pt>
                <c:pt idx="45191">
                  <c:v>0.26464799999999999</c:v>
                </c:pt>
                <c:pt idx="45192">
                  <c:v>0.261291</c:v>
                </c:pt>
                <c:pt idx="45193">
                  <c:v>0.26847599999999999</c:v>
                </c:pt>
                <c:pt idx="45194">
                  <c:v>0.26169799999999999</c:v>
                </c:pt>
                <c:pt idx="45195">
                  <c:v>0.26081900000000002</c:v>
                </c:pt>
                <c:pt idx="45196">
                  <c:v>0.26450899999999999</c:v>
                </c:pt>
                <c:pt idx="45197">
                  <c:v>0.27118599999999998</c:v>
                </c:pt>
                <c:pt idx="45198">
                  <c:v>0.263714</c:v>
                </c:pt>
                <c:pt idx="45199">
                  <c:v>0.268874</c:v>
                </c:pt>
                <c:pt idx="45200">
                  <c:v>0.26211400000000001</c:v>
                </c:pt>
                <c:pt idx="45201">
                  <c:v>0.26645999999999997</c:v>
                </c:pt>
                <c:pt idx="45202">
                  <c:v>0.27211099999999999</c:v>
                </c:pt>
                <c:pt idx="45203">
                  <c:v>0.26425900000000002</c:v>
                </c:pt>
                <c:pt idx="45204">
                  <c:v>0.264934</c:v>
                </c:pt>
                <c:pt idx="45205">
                  <c:v>0.25880300000000001</c:v>
                </c:pt>
                <c:pt idx="45206">
                  <c:v>0.25887700000000002</c:v>
                </c:pt>
                <c:pt idx="45207">
                  <c:v>0.258905</c:v>
                </c:pt>
                <c:pt idx="45208">
                  <c:v>0.25998700000000002</c:v>
                </c:pt>
                <c:pt idx="45209">
                  <c:v>0.27247100000000002</c:v>
                </c:pt>
                <c:pt idx="45210">
                  <c:v>0.25719399999999998</c:v>
                </c:pt>
                <c:pt idx="45211">
                  <c:v>0.26464799999999999</c:v>
                </c:pt>
                <c:pt idx="45212">
                  <c:v>0.25652799999999998</c:v>
                </c:pt>
                <c:pt idx="45213">
                  <c:v>0.27014100000000002</c:v>
                </c:pt>
                <c:pt idx="45214">
                  <c:v>0.26290000000000002</c:v>
                </c:pt>
                <c:pt idx="45215">
                  <c:v>0.26803199999999999</c:v>
                </c:pt>
                <c:pt idx="45216">
                  <c:v>0.26420399999999999</c:v>
                </c:pt>
                <c:pt idx="45217">
                  <c:v>0.26350099999999999</c:v>
                </c:pt>
                <c:pt idx="45218">
                  <c:v>0.25979200000000002</c:v>
                </c:pt>
                <c:pt idx="45219">
                  <c:v>0.26286300000000001</c:v>
                </c:pt>
                <c:pt idx="45220">
                  <c:v>0.26822699999999999</c:v>
                </c:pt>
                <c:pt idx="45221">
                  <c:v>0.268791</c:v>
                </c:pt>
                <c:pt idx="45222">
                  <c:v>0.26671899999999998</c:v>
                </c:pt>
                <c:pt idx="45223">
                  <c:v>0.25637100000000002</c:v>
                </c:pt>
                <c:pt idx="45224">
                  <c:v>0.27228599999999997</c:v>
                </c:pt>
                <c:pt idx="45225">
                  <c:v>0.27104699999999998</c:v>
                </c:pt>
                <c:pt idx="45226">
                  <c:v>0.261957</c:v>
                </c:pt>
                <c:pt idx="45227">
                  <c:v>0.259903</c:v>
                </c:pt>
                <c:pt idx="45228">
                  <c:v>0.25812800000000002</c:v>
                </c:pt>
                <c:pt idx="45229">
                  <c:v>0.26526699999999998</c:v>
                </c:pt>
                <c:pt idx="45230">
                  <c:v>0.26986300000000002</c:v>
                </c:pt>
                <c:pt idx="45231">
                  <c:v>0.25904300000000002</c:v>
                </c:pt>
                <c:pt idx="45232">
                  <c:v>0.26794899999999999</c:v>
                </c:pt>
                <c:pt idx="45233">
                  <c:v>0.27071400000000001</c:v>
                </c:pt>
                <c:pt idx="45234">
                  <c:v>0.26431500000000002</c:v>
                </c:pt>
                <c:pt idx="45235">
                  <c:v>0.26382499999999998</c:v>
                </c:pt>
                <c:pt idx="45236">
                  <c:v>0.26581300000000002</c:v>
                </c:pt>
                <c:pt idx="45237">
                  <c:v>0.26279799999999998</c:v>
                </c:pt>
                <c:pt idx="45238">
                  <c:v>0.25352200000000003</c:v>
                </c:pt>
                <c:pt idx="45239">
                  <c:v>0.25747100000000001</c:v>
                </c:pt>
                <c:pt idx="45240">
                  <c:v>0.25979200000000002</c:v>
                </c:pt>
                <c:pt idx="45241">
                  <c:v>0.262992</c:v>
                </c:pt>
                <c:pt idx="45242">
                  <c:v>0.25761000000000001</c:v>
                </c:pt>
                <c:pt idx="45243">
                  <c:v>0.27206399999999997</c:v>
                </c:pt>
                <c:pt idx="45244">
                  <c:v>0.26239099999999999</c:v>
                </c:pt>
                <c:pt idx="45245">
                  <c:v>0.25702700000000001</c:v>
                </c:pt>
                <c:pt idx="45246">
                  <c:v>0.259552</c:v>
                </c:pt>
                <c:pt idx="45247">
                  <c:v>0.26719100000000001</c:v>
                </c:pt>
                <c:pt idx="45248">
                  <c:v>0.26849499999999998</c:v>
                </c:pt>
                <c:pt idx="45249">
                  <c:v>0.26889200000000002</c:v>
                </c:pt>
                <c:pt idx="45250">
                  <c:v>0.264685</c:v>
                </c:pt>
                <c:pt idx="45251">
                  <c:v>0.26910499999999998</c:v>
                </c:pt>
                <c:pt idx="45252">
                  <c:v>0.25637100000000002</c:v>
                </c:pt>
                <c:pt idx="45253">
                  <c:v>0.26899400000000001</c:v>
                </c:pt>
                <c:pt idx="45254">
                  <c:v>0.26681199999999999</c:v>
                </c:pt>
                <c:pt idx="45255">
                  <c:v>0.261633</c:v>
                </c:pt>
                <c:pt idx="45256">
                  <c:v>0.257878</c:v>
                </c:pt>
                <c:pt idx="45257">
                  <c:v>0.27093600000000001</c:v>
                </c:pt>
                <c:pt idx="45258">
                  <c:v>0.26657999999999998</c:v>
                </c:pt>
                <c:pt idx="45259">
                  <c:v>0.26740399999999998</c:v>
                </c:pt>
                <c:pt idx="45260">
                  <c:v>0.26581300000000002</c:v>
                </c:pt>
                <c:pt idx="45261">
                  <c:v>0.26204899999999998</c:v>
                </c:pt>
                <c:pt idx="45262">
                  <c:v>0.26564599999999999</c:v>
                </c:pt>
                <c:pt idx="45263">
                  <c:v>0.264019</c:v>
                </c:pt>
                <c:pt idx="45264">
                  <c:v>0.26330700000000001</c:v>
                </c:pt>
                <c:pt idx="45265">
                  <c:v>0.26202999999999999</c:v>
                </c:pt>
                <c:pt idx="45266">
                  <c:v>0.26032899999999998</c:v>
                </c:pt>
                <c:pt idx="45267">
                  <c:v>0.25666699999999998</c:v>
                </c:pt>
                <c:pt idx="45268">
                  <c:v>0.26891100000000001</c:v>
                </c:pt>
                <c:pt idx="45269">
                  <c:v>0.26831899999999997</c:v>
                </c:pt>
                <c:pt idx="45270">
                  <c:v>0.25799800000000001</c:v>
                </c:pt>
                <c:pt idx="45271">
                  <c:v>0.27015</c:v>
                </c:pt>
                <c:pt idx="45272">
                  <c:v>0.260098</c:v>
                </c:pt>
                <c:pt idx="45273">
                  <c:v>0.26338099999999998</c:v>
                </c:pt>
                <c:pt idx="45274">
                  <c:v>0.26404699999999998</c:v>
                </c:pt>
                <c:pt idx="45275">
                  <c:v>0.269318</c:v>
                </c:pt>
                <c:pt idx="45276">
                  <c:v>0.27587499999999998</c:v>
                </c:pt>
                <c:pt idx="45277">
                  <c:v>0.26811600000000002</c:v>
                </c:pt>
                <c:pt idx="45278">
                  <c:v>0.26356600000000002</c:v>
                </c:pt>
                <c:pt idx="45279">
                  <c:v>0.26871699999999998</c:v>
                </c:pt>
                <c:pt idx="45280">
                  <c:v>0.26180900000000001</c:v>
                </c:pt>
                <c:pt idx="45281">
                  <c:v>0.26330700000000001</c:v>
                </c:pt>
                <c:pt idx="45282">
                  <c:v>0.257878</c:v>
                </c:pt>
                <c:pt idx="45283">
                  <c:v>0.27082499999999998</c:v>
                </c:pt>
                <c:pt idx="45284">
                  <c:v>0.26534999999999997</c:v>
                </c:pt>
                <c:pt idx="45285">
                  <c:v>0.27127800000000002</c:v>
                </c:pt>
                <c:pt idx="45286">
                  <c:v>0.25872899999999999</c:v>
                </c:pt>
                <c:pt idx="45287">
                  <c:v>0.26271499999999998</c:v>
                </c:pt>
                <c:pt idx="45288">
                  <c:v>0.26105899999999999</c:v>
                </c:pt>
                <c:pt idx="45289">
                  <c:v>0.26140200000000002</c:v>
                </c:pt>
                <c:pt idx="45290">
                  <c:v>0.25744400000000001</c:v>
                </c:pt>
                <c:pt idx="45291">
                  <c:v>0.257934</c:v>
                </c:pt>
                <c:pt idx="45292">
                  <c:v>0.25856299999999999</c:v>
                </c:pt>
                <c:pt idx="45293">
                  <c:v>0.25823000000000002</c:v>
                </c:pt>
                <c:pt idx="45294">
                  <c:v>0.25685200000000002</c:v>
                </c:pt>
                <c:pt idx="45295">
                  <c:v>0.260828</c:v>
                </c:pt>
                <c:pt idx="45296">
                  <c:v>0.271953</c:v>
                </c:pt>
                <c:pt idx="45297">
                  <c:v>0.26400000000000001</c:v>
                </c:pt>
                <c:pt idx="45298">
                  <c:v>0.26068999999999998</c:v>
                </c:pt>
                <c:pt idx="45299">
                  <c:v>0.25884000000000001</c:v>
                </c:pt>
                <c:pt idx="45300">
                  <c:v>0.25542700000000002</c:v>
                </c:pt>
                <c:pt idx="45301">
                  <c:v>0.27051999999999998</c:v>
                </c:pt>
                <c:pt idx="45302">
                  <c:v>0.27069599999999999</c:v>
                </c:pt>
                <c:pt idx="45303">
                  <c:v>0.27030700000000002</c:v>
                </c:pt>
                <c:pt idx="45304">
                  <c:v>0.26545200000000002</c:v>
                </c:pt>
                <c:pt idx="45305">
                  <c:v>0.269262</c:v>
                </c:pt>
                <c:pt idx="45306">
                  <c:v>0.26904</c:v>
                </c:pt>
                <c:pt idx="45307">
                  <c:v>0.262262</c:v>
                </c:pt>
                <c:pt idx="45308">
                  <c:v>0.25556600000000002</c:v>
                </c:pt>
                <c:pt idx="45309">
                  <c:v>0.25889499999999999</c:v>
                </c:pt>
                <c:pt idx="45310">
                  <c:v>0.26719999999999999</c:v>
                </c:pt>
                <c:pt idx="45311">
                  <c:v>0.25932100000000002</c:v>
                </c:pt>
                <c:pt idx="45312">
                  <c:v>0.26712599999999997</c:v>
                </c:pt>
                <c:pt idx="45313">
                  <c:v>0.26081900000000002</c:v>
                </c:pt>
                <c:pt idx="45314">
                  <c:v>0.26614599999999999</c:v>
                </c:pt>
                <c:pt idx="45315">
                  <c:v>0.26791199999999998</c:v>
                </c:pt>
                <c:pt idx="45316">
                  <c:v>0.26064300000000001</c:v>
                </c:pt>
                <c:pt idx="45317">
                  <c:v>0.25640800000000002</c:v>
                </c:pt>
                <c:pt idx="45318">
                  <c:v>0.25758199999999998</c:v>
                </c:pt>
                <c:pt idx="45319">
                  <c:v>0.26415699999999998</c:v>
                </c:pt>
                <c:pt idx="45320">
                  <c:v>0.269013</c:v>
                </c:pt>
                <c:pt idx="45321">
                  <c:v>0.26596999999999998</c:v>
                </c:pt>
                <c:pt idx="45322">
                  <c:v>0.26505499999999999</c:v>
                </c:pt>
                <c:pt idx="45323">
                  <c:v>0.26015300000000002</c:v>
                </c:pt>
                <c:pt idx="45324">
                  <c:v>0.26455499999999998</c:v>
                </c:pt>
                <c:pt idx="45325">
                  <c:v>0.26675599999999999</c:v>
                </c:pt>
                <c:pt idx="45326">
                  <c:v>0.26986300000000002</c:v>
                </c:pt>
                <c:pt idx="45327">
                  <c:v>0.26133699999999999</c:v>
                </c:pt>
                <c:pt idx="45328">
                  <c:v>0.26683899999999999</c:v>
                </c:pt>
                <c:pt idx="45329">
                  <c:v>0.25844200000000001</c:v>
                </c:pt>
                <c:pt idx="45330">
                  <c:v>0.260662</c:v>
                </c:pt>
                <c:pt idx="45331">
                  <c:v>0.26242799999999999</c:v>
                </c:pt>
                <c:pt idx="45332">
                  <c:v>0.25622299999999998</c:v>
                </c:pt>
                <c:pt idx="45333">
                  <c:v>0.26963199999999998</c:v>
                </c:pt>
                <c:pt idx="45334">
                  <c:v>0.26671</c:v>
                </c:pt>
                <c:pt idx="45335">
                  <c:v>0.26290000000000002</c:v>
                </c:pt>
                <c:pt idx="45336">
                  <c:v>0.25613000000000002</c:v>
                </c:pt>
                <c:pt idx="45337">
                  <c:v>0.26898499999999997</c:v>
                </c:pt>
                <c:pt idx="45338">
                  <c:v>0.25909900000000002</c:v>
                </c:pt>
                <c:pt idx="45339">
                  <c:v>0.26355600000000001</c:v>
                </c:pt>
                <c:pt idx="45340">
                  <c:v>0.26014399999999999</c:v>
                </c:pt>
                <c:pt idx="45341">
                  <c:v>0.25949699999999998</c:v>
                </c:pt>
                <c:pt idx="45342">
                  <c:v>0.26633099999999998</c:v>
                </c:pt>
                <c:pt idx="45343">
                  <c:v>0.256741</c:v>
                </c:pt>
                <c:pt idx="45344">
                  <c:v>0.25462299999999999</c:v>
                </c:pt>
                <c:pt idx="45345">
                  <c:v>0.26608100000000001</c:v>
                </c:pt>
                <c:pt idx="45346">
                  <c:v>0.269762</c:v>
                </c:pt>
                <c:pt idx="45347">
                  <c:v>0.26436999999999999</c:v>
                </c:pt>
                <c:pt idx="45348">
                  <c:v>0.25848900000000002</c:v>
                </c:pt>
                <c:pt idx="45349">
                  <c:v>0.26363999999999999</c:v>
                </c:pt>
                <c:pt idx="45350">
                  <c:v>0.260125</c:v>
                </c:pt>
                <c:pt idx="45351">
                  <c:v>0.25896000000000002</c:v>
                </c:pt>
                <c:pt idx="45352">
                  <c:v>0.262262</c:v>
                </c:pt>
                <c:pt idx="45353">
                  <c:v>0.26746799999999998</c:v>
                </c:pt>
                <c:pt idx="45354">
                  <c:v>0.265878</c:v>
                </c:pt>
                <c:pt idx="45355">
                  <c:v>0.25661099999999998</c:v>
                </c:pt>
                <c:pt idx="45356">
                  <c:v>0.25039699999999998</c:v>
                </c:pt>
                <c:pt idx="45357">
                  <c:v>0.25851600000000002</c:v>
                </c:pt>
                <c:pt idx="45358">
                  <c:v>0.25596400000000002</c:v>
                </c:pt>
                <c:pt idx="45359">
                  <c:v>0.260042</c:v>
                </c:pt>
                <c:pt idx="45360">
                  <c:v>0.26022699999999999</c:v>
                </c:pt>
                <c:pt idx="45361">
                  <c:v>0.25619500000000001</c:v>
                </c:pt>
                <c:pt idx="45362">
                  <c:v>0.25584400000000002</c:v>
                </c:pt>
                <c:pt idx="45363">
                  <c:v>0.26644200000000001</c:v>
                </c:pt>
                <c:pt idx="45364">
                  <c:v>0.26559100000000002</c:v>
                </c:pt>
                <c:pt idx="45365">
                  <c:v>0.262262</c:v>
                </c:pt>
                <c:pt idx="45366">
                  <c:v>0.25813700000000001</c:v>
                </c:pt>
                <c:pt idx="45367">
                  <c:v>0.25685200000000002</c:v>
                </c:pt>
                <c:pt idx="45368">
                  <c:v>0.26295499999999999</c:v>
                </c:pt>
                <c:pt idx="45369">
                  <c:v>0.25686999999999999</c:v>
                </c:pt>
                <c:pt idx="45370">
                  <c:v>0.25913599999999998</c:v>
                </c:pt>
                <c:pt idx="45371">
                  <c:v>0.26331599999999999</c:v>
                </c:pt>
                <c:pt idx="45372">
                  <c:v>0.26733000000000001</c:v>
                </c:pt>
                <c:pt idx="45373">
                  <c:v>0.27053899999999997</c:v>
                </c:pt>
                <c:pt idx="45374">
                  <c:v>0.24906500000000001</c:v>
                </c:pt>
                <c:pt idx="45375">
                  <c:v>0.24874099999999999</c:v>
                </c:pt>
                <c:pt idx="45376">
                  <c:v>0.270011</c:v>
                </c:pt>
                <c:pt idx="45377">
                  <c:v>0.25717499999999999</c:v>
                </c:pt>
                <c:pt idx="45378">
                  <c:v>0.261513</c:v>
                </c:pt>
                <c:pt idx="45379">
                  <c:v>0.25865500000000002</c:v>
                </c:pt>
                <c:pt idx="45380">
                  <c:v>0.258405</c:v>
                </c:pt>
                <c:pt idx="45381">
                  <c:v>0.26078200000000001</c:v>
                </c:pt>
                <c:pt idx="45382">
                  <c:v>0.26576699999999998</c:v>
                </c:pt>
                <c:pt idx="45383">
                  <c:v>0.261013</c:v>
                </c:pt>
                <c:pt idx="45384">
                  <c:v>0.249638</c:v>
                </c:pt>
                <c:pt idx="45385">
                  <c:v>0.25791500000000001</c:v>
                </c:pt>
                <c:pt idx="45386">
                  <c:v>0.25921899999999998</c:v>
                </c:pt>
                <c:pt idx="45387">
                  <c:v>0.26583099999999998</c:v>
                </c:pt>
                <c:pt idx="45388">
                  <c:v>0.25708300000000001</c:v>
                </c:pt>
                <c:pt idx="45389">
                  <c:v>0.26702399999999998</c:v>
                </c:pt>
                <c:pt idx="45390">
                  <c:v>0.26267800000000002</c:v>
                </c:pt>
                <c:pt idx="45391">
                  <c:v>0.257795</c:v>
                </c:pt>
                <c:pt idx="45392">
                  <c:v>0.26713500000000001</c:v>
                </c:pt>
                <c:pt idx="45393">
                  <c:v>0.261355</c:v>
                </c:pt>
                <c:pt idx="45394">
                  <c:v>0.25362400000000002</c:v>
                </c:pt>
                <c:pt idx="45395">
                  <c:v>0.259903</c:v>
                </c:pt>
                <c:pt idx="45396">
                  <c:v>0.25305100000000003</c:v>
                </c:pt>
                <c:pt idx="45397">
                  <c:v>0.26661699999999999</c:v>
                </c:pt>
                <c:pt idx="45398">
                  <c:v>0.26126300000000002</c:v>
                </c:pt>
                <c:pt idx="45399">
                  <c:v>0.25268099999999999</c:v>
                </c:pt>
                <c:pt idx="45400">
                  <c:v>0.260347</c:v>
                </c:pt>
                <c:pt idx="45401">
                  <c:v>0.26705200000000001</c:v>
                </c:pt>
                <c:pt idx="45402">
                  <c:v>0.26252999999999999</c:v>
                </c:pt>
                <c:pt idx="45403">
                  <c:v>0.25842399999999999</c:v>
                </c:pt>
                <c:pt idx="45404">
                  <c:v>0.26431500000000002</c:v>
                </c:pt>
                <c:pt idx="45405">
                  <c:v>0.267681</c:v>
                </c:pt>
                <c:pt idx="45406">
                  <c:v>0.25914500000000001</c:v>
                </c:pt>
                <c:pt idx="45407">
                  <c:v>0.25928400000000001</c:v>
                </c:pt>
                <c:pt idx="45408">
                  <c:v>0.25317099999999998</c:v>
                </c:pt>
                <c:pt idx="45409">
                  <c:v>0.26199299999999998</c:v>
                </c:pt>
                <c:pt idx="45410">
                  <c:v>0.26346399999999998</c:v>
                </c:pt>
                <c:pt idx="45411">
                  <c:v>0.25494699999999998</c:v>
                </c:pt>
                <c:pt idx="45412">
                  <c:v>0.26355600000000001</c:v>
                </c:pt>
                <c:pt idx="45413">
                  <c:v>0.26097599999999999</c:v>
                </c:pt>
                <c:pt idx="45414">
                  <c:v>0.263936</c:v>
                </c:pt>
                <c:pt idx="45415">
                  <c:v>0.27004800000000001</c:v>
                </c:pt>
                <c:pt idx="45416">
                  <c:v>0.25961699999999999</c:v>
                </c:pt>
                <c:pt idx="45417">
                  <c:v>0.26008799999999999</c:v>
                </c:pt>
                <c:pt idx="45418">
                  <c:v>0.25833099999999998</c:v>
                </c:pt>
                <c:pt idx="45419">
                  <c:v>0.25699</c:v>
                </c:pt>
                <c:pt idx="45420">
                  <c:v>0.25601000000000002</c:v>
                </c:pt>
                <c:pt idx="45421">
                  <c:v>0.26682099999999997</c:v>
                </c:pt>
                <c:pt idx="45422">
                  <c:v>0.245726</c:v>
                </c:pt>
                <c:pt idx="45423">
                  <c:v>0.26799499999999998</c:v>
                </c:pt>
                <c:pt idx="45424">
                  <c:v>0.25333699999999998</c:v>
                </c:pt>
                <c:pt idx="45425">
                  <c:v>0.256824</c:v>
                </c:pt>
                <c:pt idx="45426">
                  <c:v>0.26400000000000001</c:v>
                </c:pt>
                <c:pt idx="45427">
                  <c:v>0.26398199999999999</c:v>
                </c:pt>
                <c:pt idx="45428">
                  <c:v>0.26477699999999998</c:v>
                </c:pt>
                <c:pt idx="45429">
                  <c:v>0.26540599999999998</c:v>
                </c:pt>
                <c:pt idx="45430">
                  <c:v>0.27158399999999999</c:v>
                </c:pt>
                <c:pt idx="45431">
                  <c:v>0.25537199999999999</c:v>
                </c:pt>
                <c:pt idx="45432">
                  <c:v>0.26409300000000002</c:v>
                </c:pt>
                <c:pt idx="45433">
                  <c:v>0.26107799999999998</c:v>
                </c:pt>
                <c:pt idx="45434">
                  <c:v>0.26125399999999999</c:v>
                </c:pt>
                <c:pt idx="45435">
                  <c:v>0.26757900000000001</c:v>
                </c:pt>
                <c:pt idx="45436">
                  <c:v>0.256824</c:v>
                </c:pt>
                <c:pt idx="45437">
                  <c:v>0.25731399999999999</c:v>
                </c:pt>
                <c:pt idx="45438">
                  <c:v>0.26431500000000002</c:v>
                </c:pt>
                <c:pt idx="45439">
                  <c:v>0.26322299999999998</c:v>
                </c:pt>
                <c:pt idx="45440">
                  <c:v>0.26416699999999999</c:v>
                </c:pt>
                <c:pt idx="45441">
                  <c:v>0.249749</c:v>
                </c:pt>
                <c:pt idx="45442">
                  <c:v>0.25378099999999998</c:v>
                </c:pt>
                <c:pt idx="45443">
                  <c:v>0.25473400000000002</c:v>
                </c:pt>
                <c:pt idx="45444">
                  <c:v>0.25795200000000001</c:v>
                </c:pt>
                <c:pt idx="45445">
                  <c:v>0.26035700000000001</c:v>
                </c:pt>
                <c:pt idx="45446">
                  <c:v>0.25950600000000001</c:v>
                </c:pt>
                <c:pt idx="45447">
                  <c:v>0.26473099999999999</c:v>
                </c:pt>
                <c:pt idx="45448">
                  <c:v>0.25938600000000001</c:v>
                </c:pt>
                <c:pt idx="45449">
                  <c:v>0.27000200000000002</c:v>
                </c:pt>
                <c:pt idx="45450">
                  <c:v>0.26437899999999998</c:v>
                </c:pt>
                <c:pt idx="45451">
                  <c:v>0.26155899999999999</c:v>
                </c:pt>
                <c:pt idx="45452">
                  <c:v>0.25062800000000002</c:v>
                </c:pt>
                <c:pt idx="45453">
                  <c:v>0.265378</c:v>
                </c:pt>
                <c:pt idx="45454">
                  <c:v>0.260347</c:v>
                </c:pt>
                <c:pt idx="45455">
                  <c:v>0.25693500000000002</c:v>
                </c:pt>
                <c:pt idx="45456">
                  <c:v>0.25797100000000001</c:v>
                </c:pt>
                <c:pt idx="45457">
                  <c:v>0.267847</c:v>
                </c:pt>
                <c:pt idx="45458">
                  <c:v>0.25848900000000002</c:v>
                </c:pt>
                <c:pt idx="45459">
                  <c:v>0.25184899999999999</c:v>
                </c:pt>
                <c:pt idx="45460">
                  <c:v>0.25490000000000002</c:v>
                </c:pt>
                <c:pt idx="45461">
                  <c:v>0.26354699999999998</c:v>
                </c:pt>
                <c:pt idx="45462">
                  <c:v>0.257212</c:v>
                </c:pt>
                <c:pt idx="45463">
                  <c:v>0.26198399999999999</c:v>
                </c:pt>
                <c:pt idx="45464">
                  <c:v>0.27065899999999998</c:v>
                </c:pt>
                <c:pt idx="45465">
                  <c:v>0.26415699999999998</c:v>
                </c:pt>
                <c:pt idx="45466">
                  <c:v>0.25623200000000002</c:v>
                </c:pt>
                <c:pt idx="45467">
                  <c:v>0.25513200000000003</c:v>
                </c:pt>
                <c:pt idx="45468">
                  <c:v>0.260162</c:v>
                </c:pt>
                <c:pt idx="45469">
                  <c:v>0.25509500000000002</c:v>
                </c:pt>
                <c:pt idx="45470">
                  <c:v>0.25329099999999999</c:v>
                </c:pt>
                <c:pt idx="45471">
                  <c:v>0.25753599999999999</c:v>
                </c:pt>
                <c:pt idx="45472">
                  <c:v>0.26111499999999999</c:v>
                </c:pt>
                <c:pt idx="45473">
                  <c:v>0.260125</c:v>
                </c:pt>
                <c:pt idx="45474">
                  <c:v>0.25201499999999999</c:v>
                </c:pt>
                <c:pt idx="45475">
                  <c:v>0.265461</c:v>
                </c:pt>
                <c:pt idx="45476">
                  <c:v>0.260708</c:v>
                </c:pt>
                <c:pt idx="45477">
                  <c:v>0.26823599999999997</c:v>
                </c:pt>
                <c:pt idx="45478">
                  <c:v>0.26355600000000001</c:v>
                </c:pt>
                <c:pt idx="45479">
                  <c:v>0.26218799999999998</c:v>
                </c:pt>
                <c:pt idx="45480">
                  <c:v>0.26204</c:v>
                </c:pt>
                <c:pt idx="45481">
                  <c:v>0.26690399999999997</c:v>
                </c:pt>
                <c:pt idx="45482">
                  <c:v>0.25609300000000002</c:v>
                </c:pt>
                <c:pt idx="45483">
                  <c:v>0.26830999999999999</c:v>
                </c:pt>
                <c:pt idx="45484">
                  <c:v>0.25551099999999999</c:v>
                </c:pt>
                <c:pt idx="45485">
                  <c:v>0.26385199999999998</c:v>
                </c:pt>
                <c:pt idx="45486">
                  <c:v>0.265517</c:v>
                </c:pt>
                <c:pt idx="45487">
                  <c:v>0.25656499999999999</c:v>
                </c:pt>
                <c:pt idx="45488">
                  <c:v>0.26630300000000001</c:v>
                </c:pt>
                <c:pt idx="45489">
                  <c:v>0.258932</c:v>
                </c:pt>
                <c:pt idx="45490">
                  <c:v>0.265461</c:v>
                </c:pt>
                <c:pt idx="45491">
                  <c:v>0.26322299999999998</c:v>
                </c:pt>
                <c:pt idx="45492">
                  <c:v>0.25945000000000001</c:v>
                </c:pt>
                <c:pt idx="45493">
                  <c:v>0.25387399999999999</c:v>
                </c:pt>
                <c:pt idx="45494">
                  <c:v>0.26029200000000002</c:v>
                </c:pt>
                <c:pt idx="45495">
                  <c:v>0.26581300000000002</c:v>
                </c:pt>
                <c:pt idx="45496">
                  <c:v>0.26499</c:v>
                </c:pt>
                <c:pt idx="45497">
                  <c:v>0.24890799999999999</c:v>
                </c:pt>
                <c:pt idx="45498">
                  <c:v>0.24696599999999999</c:v>
                </c:pt>
                <c:pt idx="45499">
                  <c:v>0.25217200000000001</c:v>
                </c:pt>
                <c:pt idx="45500">
                  <c:v>0.258766</c:v>
                </c:pt>
                <c:pt idx="45501">
                  <c:v>0.25885799999999998</c:v>
                </c:pt>
                <c:pt idx="45502">
                  <c:v>0.25000800000000001</c:v>
                </c:pt>
                <c:pt idx="45503">
                  <c:v>0.25902500000000001</c:v>
                </c:pt>
                <c:pt idx="45504">
                  <c:v>0.26139200000000001</c:v>
                </c:pt>
                <c:pt idx="45505">
                  <c:v>0.25120100000000001</c:v>
                </c:pt>
                <c:pt idx="45506">
                  <c:v>0.25171900000000003</c:v>
                </c:pt>
                <c:pt idx="45507">
                  <c:v>0.26187300000000002</c:v>
                </c:pt>
                <c:pt idx="45508">
                  <c:v>0.26492500000000002</c:v>
                </c:pt>
                <c:pt idx="45509">
                  <c:v>0.25695299999999999</c:v>
                </c:pt>
                <c:pt idx="45510">
                  <c:v>0.25683299999999998</c:v>
                </c:pt>
                <c:pt idx="45511">
                  <c:v>0.25376300000000002</c:v>
                </c:pt>
                <c:pt idx="45512">
                  <c:v>0.26233600000000001</c:v>
                </c:pt>
                <c:pt idx="45513">
                  <c:v>0.25995000000000001</c:v>
                </c:pt>
                <c:pt idx="45514">
                  <c:v>0.25680500000000001</c:v>
                </c:pt>
                <c:pt idx="45515">
                  <c:v>0.25072</c:v>
                </c:pt>
                <c:pt idx="45516">
                  <c:v>0.25836799999999999</c:v>
                </c:pt>
                <c:pt idx="45517">
                  <c:v>0.26114300000000001</c:v>
                </c:pt>
                <c:pt idx="45518">
                  <c:v>0.25163600000000003</c:v>
                </c:pt>
                <c:pt idx="45519">
                  <c:v>0.261133</c:v>
                </c:pt>
                <c:pt idx="45520">
                  <c:v>0.26973399999999997</c:v>
                </c:pt>
                <c:pt idx="45521">
                  <c:v>0.25492799999999999</c:v>
                </c:pt>
                <c:pt idx="45522">
                  <c:v>0.26251099999999999</c:v>
                </c:pt>
                <c:pt idx="45523">
                  <c:v>0.26421299999999998</c:v>
                </c:pt>
                <c:pt idx="45524">
                  <c:v>0.24448700000000001</c:v>
                </c:pt>
                <c:pt idx="45525">
                  <c:v>0.25466899999999998</c:v>
                </c:pt>
                <c:pt idx="45526">
                  <c:v>0.257351</c:v>
                </c:pt>
                <c:pt idx="45527">
                  <c:v>0.26470300000000002</c:v>
                </c:pt>
                <c:pt idx="45528">
                  <c:v>0.26257599999999998</c:v>
                </c:pt>
                <c:pt idx="45529">
                  <c:v>0.25638</c:v>
                </c:pt>
                <c:pt idx="45530">
                  <c:v>0.261272</c:v>
                </c:pt>
                <c:pt idx="45531">
                  <c:v>0.26017200000000001</c:v>
                </c:pt>
                <c:pt idx="45532">
                  <c:v>0.26209500000000002</c:v>
                </c:pt>
                <c:pt idx="45533">
                  <c:v>0.25706400000000001</c:v>
                </c:pt>
                <c:pt idx="45534">
                  <c:v>0.25401299999999999</c:v>
                </c:pt>
                <c:pt idx="45535">
                  <c:v>0.25159900000000002</c:v>
                </c:pt>
                <c:pt idx="45536">
                  <c:v>0.25491900000000001</c:v>
                </c:pt>
                <c:pt idx="45537">
                  <c:v>0.25014700000000001</c:v>
                </c:pt>
                <c:pt idx="45538">
                  <c:v>0.259635</c:v>
                </c:pt>
                <c:pt idx="45539">
                  <c:v>0.25887700000000002</c:v>
                </c:pt>
                <c:pt idx="45540">
                  <c:v>0.25368000000000002</c:v>
                </c:pt>
                <c:pt idx="45541">
                  <c:v>0.263214</c:v>
                </c:pt>
                <c:pt idx="45542">
                  <c:v>0.25391999999999998</c:v>
                </c:pt>
                <c:pt idx="45543">
                  <c:v>0.253911</c:v>
                </c:pt>
                <c:pt idx="45544">
                  <c:v>0.257934</c:v>
                </c:pt>
                <c:pt idx="45545">
                  <c:v>0.25639899999999999</c:v>
                </c:pt>
                <c:pt idx="45546">
                  <c:v>0.25128400000000001</c:v>
                </c:pt>
                <c:pt idx="45547">
                  <c:v>0.26212299999999999</c:v>
                </c:pt>
                <c:pt idx="45548">
                  <c:v>0.27361799999999997</c:v>
                </c:pt>
                <c:pt idx="45549">
                  <c:v>0.258849</c:v>
                </c:pt>
                <c:pt idx="45550">
                  <c:v>0.25759100000000001</c:v>
                </c:pt>
                <c:pt idx="45551">
                  <c:v>0.247169</c:v>
                </c:pt>
                <c:pt idx="45552">
                  <c:v>0.26103199999999999</c:v>
                </c:pt>
                <c:pt idx="45553">
                  <c:v>0.25806299999999999</c:v>
                </c:pt>
                <c:pt idx="45554">
                  <c:v>0.25700899999999999</c:v>
                </c:pt>
                <c:pt idx="45555">
                  <c:v>0.261818</c:v>
                </c:pt>
                <c:pt idx="45556">
                  <c:v>0.25355</c:v>
                </c:pt>
                <c:pt idx="45557">
                  <c:v>0.257434</c:v>
                </c:pt>
                <c:pt idx="45558">
                  <c:v>0.25724900000000001</c:v>
                </c:pt>
                <c:pt idx="45559">
                  <c:v>0.260662</c:v>
                </c:pt>
                <c:pt idx="45560">
                  <c:v>0.25415100000000002</c:v>
                </c:pt>
                <c:pt idx="45561">
                  <c:v>0.25319000000000003</c:v>
                </c:pt>
                <c:pt idx="45562">
                  <c:v>0.24676200000000001</c:v>
                </c:pt>
                <c:pt idx="45563">
                  <c:v>0.26386199999999999</c:v>
                </c:pt>
                <c:pt idx="45564">
                  <c:v>0.24509800000000001</c:v>
                </c:pt>
                <c:pt idx="45565">
                  <c:v>0.253606</c:v>
                </c:pt>
                <c:pt idx="45566">
                  <c:v>0.26111499999999999</c:v>
                </c:pt>
                <c:pt idx="45567">
                  <c:v>0.25396600000000003</c:v>
                </c:pt>
                <c:pt idx="45568">
                  <c:v>0.25570500000000002</c:v>
                </c:pt>
                <c:pt idx="45569">
                  <c:v>0.25992199999999999</c:v>
                </c:pt>
                <c:pt idx="45570">
                  <c:v>0.26330700000000001</c:v>
                </c:pt>
                <c:pt idx="45571">
                  <c:v>0.266932</c:v>
                </c:pt>
                <c:pt idx="45572">
                  <c:v>0.257212</c:v>
                </c:pt>
                <c:pt idx="45573">
                  <c:v>0.26636799999999999</c:v>
                </c:pt>
                <c:pt idx="45574">
                  <c:v>0.25507600000000002</c:v>
                </c:pt>
                <c:pt idx="45575">
                  <c:v>0.26322299999999998</c:v>
                </c:pt>
                <c:pt idx="45576">
                  <c:v>0.26152199999999998</c:v>
                </c:pt>
                <c:pt idx="45577">
                  <c:v>0.26276100000000002</c:v>
                </c:pt>
                <c:pt idx="45578">
                  <c:v>0.24838099999999999</c:v>
                </c:pt>
                <c:pt idx="45579">
                  <c:v>0.25396600000000003</c:v>
                </c:pt>
                <c:pt idx="45580">
                  <c:v>0.27058500000000002</c:v>
                </c:pt>
                <c:pt idx="45581">
                  <c:v>0.25967200000000001</c:v>
                </c:pt>
                <c:pt idx="45582">
                  <c:v>0.24812200000000001</c:v>
                </c:pt>
                <c:pt idx="45583">
                  <c:v>0.25982899999999998</c:v>
                </c:pt>
                <c:pt idx="45584">
                  <c:v>0.26514700000000002</c:v>
                </c:pt>
                <c:pt idx="45585">
                  <c:v>0.24455199999999999</c:v>
                </c:pt>
                <c:pt idx="45586">
                  <c:v>0.25547399999999998</c:v>
                </c:pt>
                <c:pt idx="45587">
                  <c:v>0.26545200000000002</c:v>
                </c:pt>
                <c:pt idx="45588">
                  <c:v>0.25289400000000001</c:v>
                </c:pt>
                <c:pt idx="45589">
                  <c:v>0.25967200000000001</c:v>
                </c:pt>
                <c:pt idx="45590">
                  <c:v>0.24732599999999999</c:v>
                </c:pt>
                <c:pt idx="45591">
                  <c:v>0.25023000000000001</c:v>
                </c:pt>
                <c:pt idx="45592">
                  <c:v>0.25192300000000001</c:v>
                </c:pt>
                <c:pt idx="45593">
                  <c:v>0.25262499999999999</c:v>
                </c:pt>
                <c:pt idx="45594">
                  <c:v>0.254438</c:v>
                </c:pt>
                <c:pt idx="45595">
                  <c:v>0.25505800000000001</c:v>
                </c:pt>
                <c:pt idx="45596">
                  <c:v>0.25552900000000001</c:v>
                </c:pt>
                <c:pt idx="45597">
                  <c:v>0.26221499999999998</c:v>
                </c:pt>
                <c:pt idx="45598">
                  <c:v>0.25340200000000002</c:v>
                </c:pt>
                <c:pt idx="45599">
                  <c:v>0.261818</c:v>
                </c:pt>
                <c:pt idx="45600">
                  <c:v>0.25466</c:v>
                </c:pt>
                <c:pt idx="45601">
                  <c:v>0.262104</c:v>
                </c:pt>
                <c:pt idx="45602">
                  <c:v>0.253633</c:v>
                </c:pt>
                <c:pt idx="45603">
                  <c:v>0.25641700000000001</c:v>
                </c:pt>
                <c:pt idx="45604">
                  <c:v>0.26252999999999999</c:v>
                </c:pt>
                <c:pt idx="45605">
                  <c:v>0.26821699999999998</c:v>
                </c:pt>
                <c:pt idx="45606">
                  <c:v>0.25875700000000001</c:v>
                </c:pt>
                <c:pt idx="45607">
                  <c:v>0.26215100000000002</c:v>
                </c:pt>
                <c:pt idx="45608">
                  <c:v>0.24760399999999999</c:v>
                </c:pt>
                <c:pt idx="45609">
                  <c:v>0.25325399999999998</c:v>
                </c:pt>
                <c:pt idx="45610">
                  <c:v>0.26107799999999998</c:v>
                </c:pt>
                <c:pt idx="45611">
                  <c:v>0.24617</c:v>
                </c:pt>
                <c:pt idx="45612">
                  <c:v>0.256241</c:v>
                </c:pt>
                <c:pt idx="45613">
                  <c:v>0.249194</c:v>
                </c:pt>
                <c:pt idx="45614">
                  <c:v>0.25749899999999998</c:v>
                </c:pt>
                <c:pt idx="45615">
                  <c:v>0.25827600000000001</c:v>
                </c:pt>
                <c:pt idx="45616">
                  <c:v>0.25778600000000002</c:v>
                </c:pt>
                <c:pt idx="45617">
                  <c:v>0.26532299999999998</c:v>
                </c:pt>
                <c:pt idx="45618">
                  <c:v>0.254826</c:v>
                </c:pt>
                <c:pt idx="45619">
                  <c:v>0.25333699999999998</c:v>
                </c:pt>
                <c:pt idx="45620">
                  <c:v>0.25476199999999999</c:v>
                </c:pt>
                <c:pt idx="45621">
                  <c:v>0.24452399999999999</c:v>
                </c:pt>
                <c:pt idx="45622">
                  <c:v>0.25673099999999999</c:v>
                </c:pt>
                <c:pt idx="45623">
                  <c:v>0.25008200000000003</c:v>
                </c:pt>
                <c:pt idx="45624">
                  <c:v>0.25658300000000001</c:v>
                </c:pt>
                <c:pt idx="45625">
                  <c:v>0.258322</c:v>
                </c:pt>
                <c:pt idx="45626">
                  <c:v>0.25663900000000001</c:v>
                </c:pt>
                <c:pt idx="45627">
                  <c:v>0.25980199999999998</c:v>
                </c:pt>
                <c:pt idx="45628">
                  <c:v>0.25226500000000002</c:v>
                </c:pt>
                <c:pt idx="45629">
                  <c:v>0.25956099999999999</c:v>
                </c:pt>
                <c:pt idx="45630">
                  <c:v>0.25894200000000001</c:v>
                </c:pt>
                <c:pt idx="45631">
                  <c:v>0.24998000000000001</c:v>
                </c:pt>
                <c:pt idx="45632">
                  <c:v>0.26045800000000002</c:v>
                </c:pt>
                <c:pt idx="45633">
                  <c:v>0.25527</c:v>
                </c:pt>
                <c:pt idx="45634">
                  <c:v>0.26423099999999999</c:v>
                </c:pt>
                <c:pt idx="45635">
                  <c:v>0.26144800000000001</c:v>
                </c:pt>
                <c:pt idx="45636">
                  <c:v>0.25229200000000002</c:v>
                </c:pt>
                <c:pt idx="45637">
                  <c:v>0.24784400000000001</c:v>
                </c:pt>
                <c:pt idx="45638">
                  <c:v>0.25839600000000001</c:v>
                </c:pt>
                <c:pt idx="45639">
                  <c:v>0.245061</c:v>
                </c:pt>
                <c:pt idx="45640">
                  <c:v>0.25289400000000001</c:v>
                </c:pt>
                <c:pt idx="45641">
                  <c:v>0.26007000000000002</c:v>
                </c:pt>
                <c:pt idx="45642">
                  <c:v>0.253245</c:v>
                </c:pt>
                <c:pt idx="45643">
                  <c:v>0.24959200000000001</c:v>
                </c:pt>
                <c:pt idx="45644">
                  <c:v>0.25277300000000003</c:v>
                </c:pt>
                <c:pt idx="45645">
                  <c:v>0.25272699999999998</c:v>
                </c:pt>
                <c:pt idx="45646">
                  <c:v>0.25810899999999998</c:v>
                </c:pt>
                <c:pt idx="45647">
                  <c:v>0.266571</c:v>
                </c:pt>
                <c:pt idx="45648">
                  <c:v>0.25369799999999998</c:v>
                </c:pt>
                <c:pt idx="45649">
                  <c:v>0.245921</c:v>
                </c:pt>
                <c:pt idx="45650">
                  <c:v>0.254965</c:v>
                </c:pt>
                <c:pt idx="45651">
                  <c:v>0.25596400000000002</c:v>
                </c:pt>
                <c:pt idx="45652">
                  <c:v>0.25466</c:v>
                </c:pt>
                <c:pt idx="45653">
                  <c:v>0.25725900000000002</c:v>
                </c:pt>
                <c:pt idx="45654">
                  <c:v>0.252274</c:v>
                </c:pt>
                <c:pt idx="45655">
                  <c:v>0.254133</c:v>
                </c:pt>
                <c:pt idx="45656">
                  <c:v>0.24493999999999999</c:v>
                </c:pt>
                <c:pt idx="45657">
                  <c:v>0.25423499999999999</c:v>
                </c:pt>
                <c:pt idx="45658">
                  <c:v>0.25545499999999999</c:v>
                </c:pt>
                <c:pt idx="45659">
                  <c:v>0.25580700000000001</c:v>
                </c:pt>
                <c:pt idx="45660">
                  <c:v>0.248972</c:v>
                </c:pt>
                <c:pt idx="45661">
                  <c:v>0.26486999999999999</c:v>
                </c:pt>
                <c:pt idx="45662">
                  <c:v>0.262826</c:v>
                </c:pt>
                <c:pt idx="45663">
                  <c:v>0.25923800000000002</c:v>
                </c:pt>
                <c:pt idx="45664">
                  <c:v>0.24978600000000001</c:v>
                </c:pt>
                <c:pt idx="45665">
                  <c:v>0.26152199999999998</c:v>
                </c:pt>
                <c:pt idx="45666">
                  <c:v>0.248223</c:v>
                </c:pt>
                <c:pt idx="45667">
                  <c:v>0.25570500000000002</c:v>
                </c:pt>
                <c:pt idx="45668">
                  <c:v>0.25327300000000003</c:v>
                </c:pt>
                <c:pt idx="45669">
                  <c:v>0.25364300000000001</c:v>
                </c:pt>
                <c:pt idx="45670">
                  <c:v>0.25544600000000001</c:v>
                </c:pt>
                <c:pt idx="45671">
                  <c:v>0.25154300000000002</c:v>
                </c:pt>
                <c:pt idx="45672">
                  <c:v>0.25810899999999998</c:v>
                </c:pt>
                <c:pt idx="45673">
                  <c:v>0.25747100000000001</c:v>
                </c:pt>
                <c:pt idx="45674">
                  <c:v>0.25824799999999998</c:v>
                </c:pt>
                <c:pt idx="45675">
                  <c:v>0.25392900000000002</c:v>
                </c:pt>
                <c:pt idx="45676">
                  <c:v>0.25797100000000001</c:v>
                </c:pt>
                <c:pt idx="45677">
                  <c:v>0.26167899999999999</c:v>
                </c:pt>
                <c:pt idx="45678">
                  <c:v>0.25491900000000001</c:v>
                </c:pt>
                <c:pt idx="45679">
                  <c:v>0.265656</c:v>
                </c:pt>
                <c:pt idx="45680">
                  <c:v>0.25239400000000001</c:v>
                </c:pt>
                <c:pt idx="45681">
                  <c:v>0.258766</c:v>
                </c:pt>
                <c:pt idx="45682">
                  <c:v>0.25219999999999998</c:v>
                </c:pt>
                <c:pt idx="45683">
                  <c:v>0.25700899999999999</c:v>
                </c:pt>
                <c:pt idx="45684">
                  <c:v>0.26158700000000001</c:v>
                </c:pt>
                <c:pt idx="45685">
                  <c:v>0.26029200000000002</c:v>
                </c:pt>
                <c:pt idx="45686">
                  <c:v>0.248196</c:v>
                </c:pt>
                <c:pt idx="45687">
                  <c:v>0.26112400000000002</c:v>
                </c:pt>
                <c:pt idx="45688">
                  <c:v>0.251386</c:v>
                </c:pt>
                <c:pt idx="45689">
                  <c:v>0.25134000000000001</c:v>
                </c:pt>
                <c:pt idx="45690">
                  <c:v>0.25642599999999999</c:v>
                </c:pt>
                <c:pt idx="45691">
                  <c:v>0.25877499999999998</c:v>
                </c:pt>
                <c:pt idx="45692">
                  <c:v>0.24799199999999999</c:v>
                </c:pt>
                <c:pt idx="45693">
                  <c:v>0.251386</c:v>
                </c:pt>
                <c:pt idx="45694">
                  <c:v>0.25036000000000003</c:v>
                </c:pt>
                <c:pt idx="45695">
                  <c:v>0.24437600000000001</c:v>
                </c:pt>
                <c:pt idx="45696">
                  <c:v>0.24849199999999999</c:v>
                </c:pt>
                <c:pt idx="45697">
                  <c:v>0.24668799999999999</c:v>
                </c:pt>
                <c:pt idx="45698">
                  <c:v>0.25035000000000002</c:v>
                </c:pt>
                <c:pt idx="45699">
                  <c:v>0.26305699999999999</c:v>
                </c:pt>
                <c:pt idx="45700">
                  <c:v>0.26366699999999998</c:v>
                </c:pt>
                <c:pt idx="45701">
                  <c:v>0.25265300000000002</c:v>
                </c:pt>
                <c:pt idx="45702">
                  <c:v>0.25198700000000002</c:v>
                </c:pt>
                <c:pt idx="45703">
                  <c:v>0.25672200000000001</c:v>
                </c:pt>
                <c:pt idx="45704">
                  <c:v>0.25618600000000002</c:v>
                </c:pt>
                <c:pt idx="45705">
                  <c:v>0.25477100000000003</c:v>
                </c:pt>
                <c:pt idx="45706">
                  <c:v>0.25701800000000002</c:v>
                </c:pt>
                <c:pt idx="45707">
                  <c:v>0.25448399999999999</c:v>
                </c:pt>
                <c:pt idx="45708">
                  <c:v>0.25808199999999998</c:v>
                </c:pt>
                <c:pt idx="45709">
                  <c:v>0.25452999999999998</c:v>
                </c:pt>
                <c:pt idx="45710">
                  <c:v>0.25375399999999998</c:v>
                </c:pt>
                <c:pt idx="45711">
                  <c:v>0.255797</c:v>
                </c:pt>
                <c:pt idx="45712">
                  <c:v>0.24959200000000001</c:v>
                </c:pt>
                <c:pt idx="45713">
                  <c:v>0.24964800000000001</c:v>
                </c:pt>
                <c:pt idx="45714">
                  <c:v>0.252662</c:v>
                </c:pt>
                <c:pt idx="45715">
                  <c:v>0.25038700000000003</c:v>
                </c:pt>
                <c:pt idx="45716">
                  <c:v>0.25638899999999998</c:v>
                </c:pt>
                <c:pt idx="45717">
                  <c:v>0.25173800000000002</c:v>
                </c:pt>
                <c:pt idx="45718">
                  <c:v>0.25458599999999998</c:v>
                </c:pt>
                <c:pt idx="45719">
                  <c:v>0.25344800000000001</c:v>
                </c:pt>
                <c:pt idx="45720">
                  <c:v>0.24610599999999999</c:v>
                </c:pt>
                <c:pt idx="45721">
                  <c:v>0.25606600000000002</c:v>
                </c:pt>
                <c:pt idx="45722">
                  <c:v>0.25817400000000001</c:v>
                </c:pt>
                <c:pt idx="45723">
                  <c:v>0.257878</c:v>
                </c:pt>
                <c:pt idx="45724">
                  <c:v>0.26314900000000002</c:v>
                </c:pt>
                <c:pt idx="45725">
                  <c:v>0.25112699999999999</c:v>
                </c:pt>
                <c:pt idx="45726">
                  <c:v>0.25253300000000001</c:v>
                </c:pt>
                <c:pt idx="45727">
                  <c:v>0.25782300000000002</c:v>
                </c:pt>
                <c:pt idx="45728">
                  <c:v>0.25381799999999999</c:v>
                </c:pt>
                <c:pt idx="45729">
                  <c:v>0.25215399999999999</c:v>
                </c:pt>
                <c:pt idx="45730">
                  <c:v>0.25665700000000002</c:v>
                </c:pt>
                <c:pt idx="45731">
                  <c:v>0.24854699999999999</c:v>
                </c:pt>
                <c:pt idx="45732">
                  <c:v>0.25881199999999999</c:v>
                </c:pt>
                <c:pt idx="45733">
                  <c:v>0.24971199999999999</c:v>
                </c:pt>
                <c:pt idx="45734">
                  <c:v>0.24507000000000001</c:v>
                </c:pt>
                <c:pt idx="45735">
                  <c:v>0.256602</c:v>
                </c:pt>
                <c:pt idx="45736">
                  <c:v>0.25154300000000002</c:v>
                </c:pt>
                <c:pt idx="45737">
                  <c:v>0.250498</c:v>
                </c:pt>
                <c:pt idx="45738">
                  <c:v>0.25662000000000001</c:v>
                </c:pt>
                <c:pt idx="45739">
                  <c:v>0.25512200000000002</c:v>
                </c:pt>
                <c:pt idx="45740">
                  <c:v>0.25947799999999999</c:v>
                </c:pt>
                <c:pt idx="45741">
                  <c:v>0.24876000000000001</c:v>
                </c:pt>
                <c:pt idx="45742">
                  <c:v>0.25331900000000002</c:v>
                </c:pt>
                <c:pt idx="45743">
                  <c:v>0.25061899999999998</c:v>
                </c:pt>
                <c:pt idx="45744">
                  <c:v>0.25304199999999999</c:v>
                </c:pt>
                <c:pt idx="45745">
                  <c:v>0.24890799999999999</c:v>
                </c:pt>
                <c:pt idx="45746">
                  <c:v>0.247724</c:v>
                </c:pt>
                <c:pt idx="45747">
                  <c:v>0.25947799999999999</c:v>
                </c:pt>
                <c:pt idx="45748">
                  <c:v>0.250415</c:v>
                </c:pt>
                <c:pt idx="45749">
                  <c:v>0.247752</c:v>
                </c:pt>
                <c:pt idx="45750">
                  <c:v>0.25669399999999998</c:v>
                </c:pt>
                <c:pt idx="45751">
                  <c:v>0.25466</c:v>
                </c:pt>
                <c:pt idx="45752">
                  <c:v>0.24898200000000001</c:v>
                </c:pt>
                <c:pt idx="45753">
                  <c:v>0.24663299999999999</c:v>
                </c:pt>
                <c:pt idx="45754">
                  <c:v>0.24727099999999999</c:v>
                </c:pt>
                <c:pt idx="45755">
                  <c:v>0.25749</c:v>
                </c:pt>
                <c:pt idx="45756">
                  <c:v>0.26298300000000002</c:v>
                </c:pt>
                <c:pt idx="45757">
                  <c:v>0.25199700000000003</c:v>
                </c:pt>
                <c:pt idx="45758">
                  <c:v>0.26231700000000002</c:v>
                </c:pt>
                <c:pt idx="45759">
                  <c:v>0.25350400000000001</c:v>
                </c:pt>
                <c:pt idx="45760">
                  <c:v>0.25059100000000001</c:v>
                </c:pt>
                <c:pt idx="45761">
                  <c:v>0.260403</c:v>
                </c:pt>
                <c:pt idx="45762">
                  <c:v>0.24889800000000001</c:v>
                </c:pt>
                <c:pt idx="45763">
                  <c:v>0.253606</c:v>
                </c:pt>
                <c:pt idx="45764">
                  <c:v>0.260181</c:v>
                </c:pt>
                <c:pt idx="45765">
                  <c:v>0.25375399999999998</c:v>
                </c:pt>
                <c:pt idx="45766">
                  <c:v>0.244783</c:v>
                </c:pt>
                <c:pt idx="45767">
                  <c:v>0.24573600000000001</c:v>
                </c:pt>
                <c:pt idx="45768">
                  <c:v>0.25401299999999999</c:v>
                </c:pt>
                <c:pt idx="45769">
                  <c:v>0.248612</c:v>
                </c:pt>
                <c:pt idx="45770">
                  <c:v>0.25286599999999998</c:v>
                </c:pt>
                <c:pt idx="45771">
                  <c:v>0.24975900000000001</c:v>
                </c:pt>
                <c:pt idx="45772">
                  <c:v>0.248168</c:v>
                </c:pt>
                <c:pt idx="45773">
                  <c:v>0.25197799999999998</c:v>
                </c:pt>
                <c:pt idx="45774">
                  <c:v>0.25434499999999999</c:v>
                </c:pt>
                <c:pt idx="45775">
                  <c:v>0.24785299999999999</c:v>
                </c:pt>
                <c:pt idx="45776">
                  <c:v>0.25533499999999998</c:v>
                </c:pt>
                <c:pt idx="45777">
                  <c:v>0.24126</c:v>
                </c:pt>
                <c:pt idx="45778">
                  <c:v>0.24792700000000001</c:v>
                </c:pt>
                <c:pt idx="45779">
                  <c:v>0.25396600000000003</c:v>
                </c:pt>
                <c:pt idx="45780">
                  <c:v>0.24502399999999999</c:v>
                </c:pt>
                <c:pt idx="45781">
                  <c:v>0.248029</c:v>
                </c:pt>
                <c:pt idx="45782">
                  <c:v>0.25073000000000001</c:v>
                </c:pt>
                <c:pt idx="45783">
                  <c:v>0.246476</c:v>
                </c:pt>
                <c:pt idx="45784">
                  <c:v>0.25105300000000003</c:v>
                </c:pt>
                <c:pt idx="45785">
                  <c:v>0.25872899999999999</c:v>
                </c:pt>
                <c:pt idx="45786">
                  <c:v>0.255021</c:v>
                </c:pt>
                <c:pt idx="45787">
                  <c:v>0.25142300000000001</c:v>
                </c:pt>
                <c:pt idx="45788">
                  <c:v>0.25711099999999998</c:v>
                </c:pt>
                <c:pt idx="45789">
                  <c:v>0.25567699999999999</c:v>
                </c:pt>
                <c:pt idx="45790">
                  <c:v>0.25328200000000001</c:v>
                </c:pt>
                <c:pt idx="45791">
                  <c:v>0.25334699999999999</c:v>
                </c:pt>
                <c:pt idx="45792">
                  <c:v>0.24746499999999999</c:v>
                </c:pt>
                <c:pt idx="45793">
                  <c:v>0.25931199999999999</c:v>
                </c:pt>
                <c:pt idx="45794">
                  <c:v>0.23911399999999999</c:v>
                </c:pt>
                <c:pt idx="45795">
                  <c:v>0.24676200000000001</c:v>
                </c:pt>
                <c:pt idx="45796">
                  <c:v>0.25245899999999999</c:v>
                </c:pt>
                <c:pt idx="45797">
                  <c:v>0.26141999999999999</c:v>
                </c:pt>
                <c:pt idx="45798">
                  <c:v>0.25986599999999999</c:v>
                </c:pt>
                <c:pt idx="45799">
                  <c:v>0.255187</c:v>
                </c:pt>
                <c:pt idx="45800">
                  <c:v>0.24901899999999999</c:v>
                </c:pt>
                <c:pt idx="45801">
                  <c:v>0.25140499999999999</c:v>
                </c:pt>
                <c:pt idx="45802">
                  <c:v>0.249971</c:v>
                </c:pt>
                <c:pt idx="45803">
                  <c:v>0.24312800000000001</c:v>
                </c:pt>
                <c:pt idx="45804">
                  <c:v>0.25096099999999999</c:v>
                </c:pt>
                <c:pt idx="45805">
                  <c:v>0.26520300000000002</c:v>
                </c:pt>
                <c:pt idx="45806">
                  <c:v>0.25694400000000001</c:v>
                </c:pt>
                <c:pt idx="45807">
                  <c:v>0.24790000000000001</c:v>
                </c:pt>
                <c:pt idx="45808">
                  <c:v>0.247502</c:v>
                </c:pt>
                <c:pt idx="45809">
                  <c:v>0.25107200000000002</c:v>
                </c:pt>
                <c:pt idx="45810">
                  <c:v>0.25577</c:v>
                </c:pt>
                <c:pt idx="45811">
                  <c:v>0.24660499999999999</c:v>
                </c:pt>
                <c:pt idx="45812">
                  <c:v>0.25453999999999999</c:v>
                </c:pt>
                <c:pt idx="45813">
                  <c:v>0.253079</c:v>
                </c:pt>
                <c:pt idx="45814">
                  <c:v>0.25136799999999998</c:v>
                </c:pt>
                <c:pt idx="45815">
                  <c:v>0.264712</c:v>
                </c:pt>
                <c:pt idx="45816">
                  <c:v>0.25808199999999998</c:v>
                </c:pt>
                <c:pt idx="45817">
                  <c:v>0.25349500000000003</c:v>
                </c:pt>
                <c:pt idx="45818">
                  <c:v>0.25369799999999998</c:v>
                </c:pt>
                <c:pt idx="45819">
                  <c:v>0.247336</c:v>
                </c:pt>
                <c:pt idx="45820">
                  <c:v>0.26413900000000001</c:v>
                </c:pt>
                <c:pt idx="45821">
                  <c:v>0.24457999999999999</c:v>
                </c:pt>
                <c:pt idx="45822">
                  <c:v>0.24590200000000001</c:v>
                </c:pt>
                <c:pt idx="45823">
                  <c:v>0.25635200000000002</c:v>
                </c:pt>
                <c:pt idx="45824">
                  <c:v>0.255797</c:v>
                </c:pt>
                <c:pt idx="45825">
                  <c:v>0.248473</c:v>
                </c:pt>
                <c:pt idx="45826">
                  <c:v>0.250998</c:v>
                </c:pt>
                <c:pt idx="45827">
                  <c:v>0.25122899999999998</c:v>
                </c:pt>
                <c:pt idx="45828">
                  <c:v>0.25108999999999998</c:v>
                </c:pt>
                <c:pt idx="45829">
                  <c:v>0.25550099999999998</c:v>
                </c:pt>
                <c:pt idx="45830">
                  <c:v>0.24191599999999999</c:v>
                </c:pt>
                <c:pt idx="45831">
                  <c:v>0.25230200000000003</c:v>
                </c:pt>
                <c:pt idx="45832">
                  <c:v>0.25173800000000002</c:v>
                </c:pt>
                <c:pt idx="45833">
                  <c:v>0.24104700000000001</c:v>
                </c:pt>
                <c:pt idx="45834">
                  <c:v>0.25564900000000002</c:v>
                </c:pt>
                <c:pt idx="45835">
                  <c:v>0.25314300000000001</c:v>
                </c:pt>
                <c:pt idx="45836">
                  <c:v>0.256075</c:v>
                </c:pt>
                <c:pt idx="45837">
                  <c:v>0.25044300000000003</c:v>
                </c:pt>
                <c:pt idx="45838">
                  <c:v>0.24324799999999999</c:v>
                </c:pt>
                <c:pt idx="45839">
                  <c:v>0.25670399999999999</c:v>
                </c:pt>
                <c:pt idx="45840">
                  <c:v>0.25736999999999999</c:v>
                </c:pt>
                <c:pt idx="45841">
                  <c:v>0.24982299999999999</c:v>
                </c:pt>
                <c:pt idx="45842">
                  <c:v>0.24629999999999999</c:v>
                </c:pt>
                <c:pt idx="45843">
                  <c:v>0.24956400000000001</c:v>
                </c:pt>
                <c:pt idx="45844">
                  <c:v>0.24948999999999999</c:v>
                </c:pt>
                <c:pt idx="45845">
                  <c:v>0.25231999999999999</c:v>
                </c:pt>
                <c:pt idx="45846">
                  <c:v>0.244478</c:v>
                </c:pt>
                <c:pt idx="45847">
                  <c:v>0.25228299999999998</c:v>
                </c:pt>
                <c:pt idx="45848">
                  <c:v>0.25207099999999999</c:v>
                </c:pt>
                <c:pt idx="45849">
                  <c:v>0.25186700000000001</c:v>
                </c:pt>
                <c:pt idx="45850">
                  <c:v>0.25445600000000002</c:v>
                </c:pt>
                <c:pt idx="45851">
                  <c:v>0.258461</c:v>
                </c:pt>
                <c:pt idx="45852">
                  <c:v>0.24404300000000001</c:v>
                </c:pt>
                <c:pt idx="45853">
                  <c:v>0.25476199999999999</c:v>
                </c:pt>
                <c:pt idx="45854">
                  <c:v>0.250554</c:v>
                </c:pt>
                <c:pt idx="45855">
                  <c:v>0.24906500000000001</c:v>
                </c:pt>
                <c:pt idx="45856">
                  <c:v>0.25703700000000002</c:v>
                </c:pt>
                <c:pt idx="45857">
                  <c:v>0.25008200000000003</c:v>
                </c:pt>
                <c:pt idx="45858">
                  <c:v>0.238513</c:v>
                </c:pt>
                <c:pt idx="45859">
                  <c:v>0.260542</c:v>
                </c:pt>
                <c:pt idx="45860">
                  <c:v>0.24792700000000001</c:v>
                </c:pt>
                <c:pt idx="45861">
                  <c:v>0.259108</c:v>
                </c:pt>
                <c:pt idx="45862">
                  <c:v>0.25478000000000001</c:v>
                </c:pt>
                <c:pt idx="45863">
                  <c:v>0.25269900000000001</c:v>
                </c:pt>
                <c:pt idx="45864">
                  <c:v>0.251525</c:v>
                </c:pt>
                <c:pt idx="45865">
                  <c:v>0.24385799999999999</c:v>
                </c:pt>
                <c:pt idx="45866">
                  <c:v>0.24152799999999999</c:v>
                </c:pt>
                <c:pt idx="45867">
                  <c:v>0.24485699999999999</c:v>
                </c:pt>
                <c:pt idx="45868">
                  <c:v>0.25481700000000002</c:v>
                </c:pt>
                <c:pt idx="45869">
                  <c:v>0.24351600000000001</c:v>
                </c:pt>
                <c:pt idx="45870">
                  <c:v>0.25494699999999998</c:v>
                </c:pt>
                <c:pt idx="45871">
                  <c:v>0.25477100000000003</c:v>
                </c:pt>
                <c:pt idx="45872">
                  <c:v>0.25553799999999999</c:v>
                </c:pt>
                <c:pt idx="45873">
                  <c:v>0.24964800000000001</c:v>
                </c:pt>
                <c:pt idx="45874">
                  <c:v>0.24149999999999999</c:v>
                </c:pt>
                <c:pt idx="45875">
                  <c:v>0.25632500000000003</c:v>
                </c:pt>
                <c:pt idx="45876">
                  <c:v>0.24638299999999999</c:v>
                </c:pt>
                <c:pt idx="45877">
                  <c:v>0.24479200000000001</c:v>
                </c:pt>
                <c:pt idx="45878">
                  <c:v>0.25308799999999998</c:v>
                </c:pt>
                <c:pt idx="45879">
                  <c:v>0.25237599999999999</c:v>
                </c:pt>
                <c:pt idx="45880">
                  <c:v>0.25609300000000002</c:v>
                </c:pt>
                <c:pt idx="45881">
                  <c:v>0.24826000000000001</c:v>
                </c:pt>
                <c:pt idx="45882">
                  <c:v>0.24801999999999999</c:v>
                </c:pt>
                <c:pt idx="45883">
                  <c:v>0.25570500000000002</c:v>
                </c:pt>
                <c:pt idx="45884">
                  <c:v>0.24443200000000001</c:v>
                </c:pt>
                <c:pt idx="45885">
                  <c:v>0.25074800000000003</c:v>
                </c:pt>
                <c:pt idx="45886">
                  <c:v>0.25187599999999999</c:v>
                </c:pt>
                <c:pt idx="45887">
                  <c:v>0.24831600000000001</c:v>
                </c:pt>
                <c:pt idx="45888">
                  <c:v>0.25936700000000001</c:v>
                </c:pt>
                <c:pt idx="45889">
                  <c:v>0.25663000000000002</c:v>
                </c:pt>
                <c:pt idx="45890">
                  <c:v>0.24659600000000001</c:v>
                </c:pt>
                <c:pt idx="45891">
                  <c:v>0.25015599999999999</c:v>
                </c:pt>
                <c:pt idx="45892">
                  <c:v>0.24745600000000001</c:v>
                </c:pt>
                <c:pt idx="45893">
                  <c:v>0.245338</c:v>
                </c:pt>
                <c:pt idx="45894">
                  <c:v>0.24948999999999999</c:v>
                </c:pt>
                <c:pt idx="45895">
                  <c:v>0.25608399999999998</c:v>
                </c:pt>
                <c:pt idx="45896">
                  <c:v>0.243812</c:v>
                </c:pt>
                <c:pt idx="45897">
                  <c:v>0.24951799999999999</c:v>
                </c:pt>
                <c:pt idx="45898">
                  <c:v>0.24807499999999999</c:v>
                </c:pt>
                <c:pt idx="45899">
                  <c:v>0.24854699999999999</c:v>
                </c:pt>
                <c:pt idx="45900">
                  <c:v>0.25269000000000003</c:v>
                </c:pt>
                <c:pt idx="45901">
                  <c:v>0.24954599999999999</c:v>
                </c:pt>
                <c:pt idx="45902">
                  <c:v>0.25255100000000003</c:v>
                </c:pt>
                <c:pt idx="45903">
                  <c:v>0.250776</c:v>
                </c:pt>
                <c:pt idx="45904">
                  <c:v>0.24618000000000001</c:v>
                </c:pt>
                <c:pt idx="45905">
                  <c:v>0.25601000000000002</c:v>
                </c:pt>
                <c:pt idx="45906">
                  <c:v>0.244533</c:v>
                </c:pt>
                <c:pt idx="45907">
                  <c:v>0.249916</c:v>
                </c:pt>
                <c:pt idx="45908">
                  <c:v>0.24662400000000001</c:v>
                </c:pt>
                <c:pt idx="45909">
                  <c:v>0.244977</c:v>
                </c:pt>
                <c:pt idx="45910">
                  <c:v>0.253162</c:v>
                </c:pt>
                <c:pt idx="45911">
                  <c:v>0.24849199999999999</c:v>
                </c:pt>
                <c:pt idx="45912">
                  <c:v>0.246614</c:v>
                </c:pt>
                <c:pt idx="45913">
                  <c:v>0.246947</c:v>
                </c:pt>
                <c:pt idx="45914">
                  <c:v>0.25628800000000002</c:v>
                </c:pt>
                <c:pt idx="45915">
                  <c:v>0.246448</c:v>
                </c:pt>
                <c:pt idx="45916">
                  <c:v>0.24507000000000001</c:v>
                </c:pt>
                <c:pt idx="45917">
                  <c:v>0.25075700000000001</c:v>
                </c:pt>
                <c:pt idx="45918">
                  <c:v>0.248362</c:v>
                </c:pt>
                <c:pt idx="45919">
                  <c:v>0.25043399999999999</c:v>
                </c:pt>
                <c:pt idx="45920">
                  <c:v>0.25605600000000001</c:v>
                </c:pt>
                <c:pt idx="45921">
                  <c:v>0.234324</c:v>
                </c:pt>
                <c:pt idx="45922">
                  <c:v>0.25040600000000002</c:v>
                </c:pt>
                <c:pt idx="45923">
                  <c:v>0.25575100000000001</c:v>
                </c:pt>
                <c:pt idx="45924">
                  <c:v>0.251469</c:v>
                </c:pt>
                <c:pt idx="45925">
                  <c:v>0.251747</c:v>
                </c:pt>
                <c:pt idx="45926">
                  <c:v>0.244977</c:v>
                </c:pt>
                <c:pt idx="45927">
                  <c:v>0.24571699999999999</c:v>
                </c:pt>
                <c:pt idx="45928">
                  <c:v>0.25394800000000001</c:v>
                </c:pt>
                <c:pt idx="45929">
                  <c:v>0.24531</c:v>
                </c:pt>
                <c:pt idx="45930">
                  <c:v>0.23960400000000001</c:v>
                </c:pt>
                <c:pt idx="45931">
                  <c:v>0.251747</c:v>
                </c:pt>
                <c:pt idx="45932">
                  <c:v>0.24838099999999999</c:v>
                </c:pt>
                <c:pt idx="45933">
                  <c:v>0.231318</c:v>
                </c:pt>
                <c:pt idx="45934">
                  <c:v>0.25043399999999999</c:v>
                </c:pt>
                <c:pt idx="45935">
                  <c:v>0.24072299999999999</c:v>
                </c:pt>
                <c:pt idx="45936">
                  <c:v>0.24732599999999999</c:v>
                </c:pt>
                <c:pt idx="45937">
                  <c:v>0.23925299999999999</c:v>
                </c:pt>
                <c:pt idx="45938">
                  <c:v>0.246781</c:v>
                </c:pt>
                <c:pt idx="45939">
                  <c:v>0.24526400000000001</c:v>
                </c:pt>
                <c:pt idx="45940">
                  <c:v>0.248251</c:v>
                </c:pt>
                <c:pt idx="45941">
                  <c:v>0.26194699999999999</c:v>
                </c:pt>
                <c:pt idx="45942">
                  <c:v>0.252413</c:v>
                </c:pt>
                <c:pt idx="45943">
                  <c:v>0.25056299999999998</c:v>
                </c:pt>
                <c:pt idx="45944">
                  <c:v>0.25269900000000001</c:v>
                </c:pt>
                <c:pt idx="45945">
                  <c:v>0.24862100000000001</c:v>
                </c:pt>
                <c:pt idx="45946">
                  <c:v>0.24427499999999999</c:v>
                </c:pt>
                <c:pt idx="45947">
                  <c:v>0.243895</c:v>
                </c:pt>
                <c:pt idx="45948">
                  <c:v>0.24276700000000001</c:v>
                </c:pt>
                <c:pt idx="45949">
                  <c:v>0.255797</c:v>
                </c:pt>
                <c:pt idx="45950">
                  <c:v>0.24925900000000001</c:v>
                </c:pt>
                <c:pt idx="45951">
                  <c:v>0.254826</c:v>
                </c:pt>
                <c:pt idx="45952">
                  <c:v>0.24637400000000001</c:v>
                </c:pt>
                <c:pt idx="45953">
                  <c:v>0.24914800000000001</c:v>
                </c:pt>
                <c:pt idx="45954">
                  <c:v>0.24970300000000001</c:v>
                </c:pt>
                <c:pt idx="45955">
                  <c:v>0.26146599999999998</c:v>
                </c:pt>
                <c:pt idx="45956">
                  <c:v>0.24839900000000001</c:v>
                </c:pt>
                <c:pt idx="45957">
                  <c:v>0.25430900000000001</c:v>
                </c:pt>
                <c:pt idx="45958">
                  <c:v>0.239373</c:v>
                </c:pt>
                <c:pt idx="45959">
                  <c:v>0.247669</c:v>
                </c:pt>
                <c:pt idx="45960">
                  <c:v>0.25042399999999998</c:v>
                </c:pt>
                <c:pt idx="45961">
                  <c:v>0.249971</c:v>
                </c:pt>
                <c:pt idx="45962">
                  <c:v>0.24815899999999999</c:v>
                </c:pt>
                <c:pt idx="45963">
                  <c:v>0.25811899999999999</c:v>
                </c:pt>
                <c:pt idx="45964">
                  <c:v>0.25380000000000003</c:v>
                </c:pt>
                <c:pt idx="45965">
                  <c:v>0.24415400000000001</c:v>
                </c:pt>
                <c:pt idx="45966">
                  <c:v>0.24765000000000001</c:v>
                </c:pt>
                <c:pt idx="45967">
                  <c:v>0.24631800000000001</c:v>
                </c:pt>
                <c:pt idx="45968">
                  <c:v>0.25131199999999998</c:v>
                </c:pt>
                <c:pt idx="45969">
                  <c:v>0.25197799999999998</c:v>
                </c:pt>
                <c:pt idx="45970">
                  <c:v>0.240316</c:v>
                </c:pt>
                <c:pt idx="45971">
                  <c:v>0.24274899999999999</c:v>
                </c:pt>
                <c:pt idx="45972">
                  <c:v>0.244672</c:v>
                </c:pt>
                <c:pt idx="45973">
                  <c:v>0.24382100000000001</c:v>
                </c:pt>
                <c:pt idx="45974">
                  <c:v>0.257961</c:v>
                </c:pt>
                <c:pt idx="45975">
                  <c:v>0.25093300000000002</c:v>
                </c:pt>
                <c:pt idx="45976">
                  <c:v>0.248917</c:v>
                </c:pt>
                <c:pt idx="45977">
                  <c:v>0.24857499999999999</c:v>
                </c:pt>
                <c:pt idx="45978">
                  <c:v>0.24604100000000001</c:v>
                </c:pt>
                <c:pt idx="45979">
                  <c:v>0.24601300000000001</c:v>
                </c:pt>
                <c:pt idx="45980">
                  <c:v>0.24380299999999999</c:v>
                </c:pt>
                <c:pt idx="45981">
                  <c:v>0.24679899999999999</c:v>
                </c:pt>
                <c:pt idx="45982">
                  <c:v>0.24545800000000001</c:v>
                </c:pt>
                <c:pt idx="45983">
                  <c:v>0.24304500000000001</c:v>
                </c:pt>
                <c:pt idx="45984">
                  <c:v>0.243535</c:v>
                </c:pt>
                <c:pt idx="45985">
                  <c:v>0.24798300000000001</c:v>
                </c:pt>
                <c:pt idx="45986">
                  <c:v>0.25102600000000003</c:v>
                </c:pt>
                <c:pt idx="45987">
                  <c:v>0.24463499999999999</c:v>
                </c:pt>
                <c:pt idx="45988">
                  <c:v>0.22983899999999999</c:v>
                </c:pt>
                <c:pt idx="45989">
                  <c:v>0.25219999999999998</c:v>
                </c:pt>
                <c:pt idx="45990">
                  <c:v>0.254272</c:v>
                </c:pt>
                <c:pt idx="45991">
                  <c:v>0.24132400000000001</c:v>
                </c:pt>
                <c:pt idx="45992">
                  <c:v>0.23697799999999999</c:v>
                </c:pt>
                <c:pt idx="45993">
                  <c:v>0.24207400000000001</c:v>
                </c:pt>
                <c:pt idx="45994">
                  <c:v>0.242591</c:v>
                </c:pt>
                <c:pt idx="45995">
                  <c:v>0.24409</c:v>
                </c:pt>
                <c:pt idx="45996">
                  <c:v>0.25086799999999998</c:v>
                </c:pt>
                <c:pt idx="45997">
                  <c:v>0.25447500000000001</c:v>
                </c:pt>
                <c:pt idx="45998">
                  <c:v>0.24804799999999999</c:v>
                </c:pt>
                <c:pt idx="45999">
                  <c:v>0.24809400000000001</c:v>
                </c:pt>
                <c:pt idx="46000">
                  <c:v>0.24520900000000001</c:v>
                </c:pt>
                <c:pt idx="46001">
                  <c:v>0.24673400000000001</c:v>
                </c:pt>
                <c:pt idx="46002">
                  <c:v>0.24924099999999999</c:v>
                </c:pt>
                <c:pt idx="46003">
                  <c:v>0.24315600000000001</c:v>
                </c:pt>
                <c:pt idx="46004">
                  <c:v>0.245033</c:v>
                </c:pt>
                <c:pt idx="46005">
                  <c:v>0.24884300000000001</c:v>
                </c:pt>
                <c:pt idx="46006">
                  <c:v>0.25343900000000003</c:v>
                </c:pt>
                <c:pt idx="46007">
                  <c:v>0.24773300000000001</c:v>
                </c:pt>
                <c:pt idx="46008">
                  <c:v>0.25794299999999998</c:v>
                </c:pt>
                <c:pt idx="46009">
                  <c:v>0.25165399999999999</c:v>
                </c:pt>
                <c:pt idx="46010">
                  <c:v>0.246614</c:v>
                </c:pt>
                <c:pt idx="46011">
                  <c:v>0.25267200000000001</c:v>
                </c:pt>
                <c:pt idx="46012">
                  <c:v>0.247003</c:v>
                </c:pt>
                <c:pt idx="46013">
                  <c:v>0.241482</c:v>
                </c:pt>
                <c:pt idx="46014">
                  <c:v>0.24101900000000001</c:v>
                </c:pt>
                <c:pt idx="46015">
                  <c:v>0.24495</c:v>
                </c:pt>
                <c:pt idx="46016">
                  <c:v>0.24132400000000001</c:v>
                </c:pt>
                <c:pt idx="46017">
                  <c:v>0.24438599999999999</c:v>
                </c:pt>
                <c:pt idx="46018">
                  <c:v>0.244173</c:v>
                </c:pt>
                <c:pt idx="46019">
                  <c:v>0.24826999999999999</c:v>
                </c:pt>
                <c:pt idx="46020">
                  <c:v>0.247058</c:v>
                </c:pt>
                <c:pt idx="46021">
                  <c:v>0.24272099999999999</c:v>
                </c:pt>
                <c:pt idx="46022">
                  <c:v>0.24510699999999999</c:v>
                </c:pt>
                <c:pt idx="46023">
                  <c:v>0.24230499999999999</c:v>
                </c:pt>
                <c:pt idx="46024">
                  <c:v>0.25036900000000001</c:v>
                </c:pt>
                <c:pt idx="46025">
                  <c:v>0.23864299999999999</c:v>
                </c:pt>
                <c:pt idx="46026">
                  <c:v>0.24710399999999999</c:v>
                </c:pt>
                <c:pt idx="46027">
                  <c:v>0.24857499999999999</c:v>
                </c:pt>
                <c:pt idx="46028">
                  <c:v>0.24066799999999999</c:v>
                </c:pt>
                <c:pt idx="46029">
                  <c:v>0.24407999999999999</c:v>
                </c:pt>
                <c:pt idx="46030">
                  <c:v>0.24221200000000001</c:v>
                </c:pt>
                <c:pt idx="46031">
                  <c:v>0.24685499999999999</c:v>
                </c:pt>
                <c:pt idx="46032">
                  <c:v>0.24527299999999999</c:v>
                </c:pt>
                <c:pt idx="46033">
                  <c:v>0.245588</c:v>
                </c:pt>
                <c:pt idx="46034">
                  <c:v>0.23699600000000001</c:v>
                </c:pt>
                <c:pt idx="46035">
                  <c:v>0.24715100000000001</c:v>
                </c:pt>
                <c:pt idx="46036">
                  <c:v>0.24979599999999999</c:v>
                </c:pt>
                <c:pt idx="46037">
                  <c:v>0.24906500000000001</c:v>
                </c:pt>
                <c:pt idx="46038">
                  <c:v>0.24892600000000001</c:v>
                </c:pt>
                <c:pt idx="46039">
                  <c:v>0.243562</c:v>
                </c:pt>
                <c:pt idx="46040">
                  <c:v>0.254382</c:v>
                </c:pt>
                <c:pt idx="46041">
                  <c:v>0.24813099999999999</c:v>
                </c:pt>
                <c:pt idx="46042">
                  <c:v>0.25070199999999998</c:v>
                </c:pt>
                <c:pt idx="46043">
                  <c:v>0.24690999999999999</c:v>
                </c:pt>
                <c:pt idx="46044">
                  <c:v>0.23714399999999999</c:v>
                </c:pt>
                <c:pt idx="46045">
                  <c:v>0.245505</c:v>
                </c:pt>
                <c:pt idx="46046">
                  <c:v>0.24796399999999999</c:v>
                </c:pt>
                <c:pt idx="46047">
                  <c:v>0.23692199999999999</c:v>
                </c:pt>
                <c:pt idx="46048">
                  <c:v>0.24440400000000001</c:v>
                </c:pt>
                <c:pt idx="46049">
                  <c:v>0.24374699999999999</c:v>
                </c:pt>
                <c:pt idx="46050">
                  <c:v>0.22720299999999999</c:v>
                </c:pt>
                <c:pt idx="46051">
                  <c:v>0.24193500000000001</c:v>
                </c:pt>
                <c:pt idx="46052">
                  <c:v>0.244783</c:v>
                </c:pt>
                <c:pt idx="46053">
                  <c:v>0.24227699999999999</c:v>
                </c:pt>
                <c:pt idx="46054">
                  <c:v>0.25684200000000001</c:v>
                </c:pt>
                <c:pt idx="46055">
                  <c:v>0.25062800000000002</c:v>
                </c:pt>
                <c:pt idx="46056">
                  <c:v>0.24496799999999999</c:v>
                </c:pt>
                <c:pt idx="46057">
                  <c:v>0.24046400000000001</c:v>
                </c:pt>
                <c:pt idx="46058">
                  <c:v>0.24222199999999999</c:v>
                </c:pt>
                <c:pt idx="46059">
                  <c:v>0.240677</c:v>
                </c:pt>
                <c:pt idx="46060">
                  <c:v>0.251969</c:v>
                </c:pt>
                <c:pt idx="46061">
                  <c:v>0.23535</c:v>
                </c:pt>
                <c:pt idx="46062">
                  <c:v>0.234296</c:v>
                </c:pt>
                <c:pt idx="46063">
                  <c:v>0.25329099999999999</c:v>
                </c:pt>
                <c:pt idx="46064">
                  <c:v>0.24004800000000001</c:v>
                </c:pt>
                <c:pt idx="46065">
                  <c:v>0.24865799999999999</c:v>
                </c:pt>
                <c:pt idx="46066">
                  <c:v>0.238652</c:v>
                </c:pt>
                <c:pt idx="46067">
                  <c:v>0.23900299999999999</c:v>
                </c:pt>
                <c:pt idx="46068">
                  <c:v>0.24646599999999999</c:v>
                </c:pt>
                <c:pt idx="46069">
                  <c:v>0.25358700000000001</c:v>
                </c:pt>
                <c:pt idx="46070">
                  <c:v>0.238957</c:v>
                </c:pt>
                <c:pt idx="46071">
                  <c:v>0.25037799999999999</c:v>
                </c:pt>
                <c:pt idx="46072">
                  <c:v>0.24867700000000001</c:v>
                </c:pt>
                <c:pt idx="46073">
                  <c:v>0.24138899999999999</c:v>
                </c:pt>
                <c:pt idx="46074">
                  <c:v>0.23707</c:v>
                </c:pt>
                <c:pt idx="46075">
                  <c:v>0.240955</c:v>
                </c:pt>
                <c:pt idx="46076">
                  <c:v>0.236738</c:v>
                </c:pt>
                <c:pt idx="46077">
                  <c:v>0.241593</c:v>
                </c:pt>
                <c:pt idx="46078">
                  <c:v>0.244728</c:v>
                </c:pt>
                <c:pt idx="46079">
                  <c:v>0.24554200000000001</c:v>
                </c:pt>
                <c:pt idx="46080">
                  <c:v>0.25006400000000001</c:v>
                </c:pt>
                <c:pt idx="46081">
                  <c:v>0.244533</c:v>
                </c:pt>
                <c:pt idx="46082">
                  <c:v>0.24501400000000001</c:v>
                </c:pt>
                <c:pt idx="46083">
                  <c:v>0.24710399999999999</c:v>
                </c:pt>
                <c:pt idx="46084">
                  <c:v>0.24421899999999999</c:v>
                </c:pt>
                <c:pt idx="46085">
                  <c:v>0.24760399999999999</c:v>
                </c:pt>
                <c:pt idx="46086">
                  <c:v>0.23814299999999999</c:v>
                </c:pt>
                <c:pt idx="46087">
                  <c:v>0.24161099999999999</c:v>
                </c:pt>
                <c:pt idx="46088">
                  <c:v>0.23810600000000001</c:v>
                </c:pt>
                <c:pt idx="46089">
                  <c:v>0.24383099999999999</c:v>
                </c:pt>
                <c:pt idx="46090">
                  <c:v>0.239345</c:v>
                </c:pt>
                <c:pt idx="46091">
                  <c:v>0.24853800000000001</c:v>
                </c:pt>
                <c:pt idx="46092">
                  <c:v>0.24812200000000001</c:v>
                </c:pt>
                <c:pt idx="46093">
                  <c:v>0.244006</c:v>
                </c:pt>
                <c:pt idx="46094">
                  <c:v>0.244256</c:v>
                </c:pt>
                <c:pt idx="46095">
                  <c:v>0.234287</c:v>
                </c:pt>
                <c:pt idx="46096">
                  <c:v>0.236904</c:v>
                </c:pt>
                <c:pt idx="46097">
                  <c:v>0.24194399999999999</c:v>
                </c:pt>
                <c:pt idx="46098">
                  <c:v>0.23883699999999999</c:v>
                </c:pt>
                <c:pt idx="46099">
                  <c:v>0.24271200000000001</c:v>
                </c:pt>
                <c:pt idx="46100">
                  <c:v>0.243507</c:v>
                </c:pt>
                <c:pt idx="46101">
                  <c:v>0.24906500000000001</c:v>
                </c:pt>
                <c:pt idx="46102">
                  <c:v>0.245144</c:v>
                </c:pt>
                <c:pt idx="46103">
                  <c:v>0.24438599999999999</c:v>
                </c:pt>
                <c:pt idx="46104">
                  <c:v>0.24703</c:v>
                </c:pt>
                <c:pt idx="46105">
                  <c:v>0.244922</c:v>
                </c:pt>
                <c:pt idx="46106">
                  <c:v>0.23916999999999999</c:v>
                </c:pt>
                <c:pt idx="46107">
                  <c:v>0.245366</c:v>
                </c:pt>
                <c:pt idx="46108">
                  <c:v>0.24027000000000001</c:v>
                </c:pt>
                <c:pt idx="46109">
                  <c:v>0.24004800000000001</c:v>
                </c:pt>
                <c:pt idx="46110">
                  <c:v>0.22716600000000001</c:v>
                </c:pt>
                <c:pt idx="46111">
                  <c:v>0.24359900000000001</c:v>
                </c:pt>
                <c:pt idx="46112">
                  <c:v>0.24194399999999999</c:v>
                </c:pt>
                <c:pt idx="46113">
                  <c:v>0.235508</c:v>
                </c:pt>
                <c:pt idx="46114">
                  <c:v>0.239123</c:v>
                </c:pt>
                <c:pt idx="46115">
                  <c:v>0.23650599999999999</c:v>
                </c:pt>
                <c:pt idx="46116">
                  <c:v>0.24735399999999999</c:v>
                </c:pt>
                <c:pt idx="46117">
                  <c:v>0.238735</c:v>
                </c:pt>
                <c:pt idx="46118">
                  <c:v>0.241676</c:v>
                </c:pt>
                <c:pt idx="46119">
                  <c:v>0.23868</c:v>
                </c:pt>
                <c:pt idx="46120">
                  <c:v>0.234953</c:v>
                </c:pt>
                <c:pt idx="46121">
                  <c:v>0.23916999999999999</c:v>
                </c:pt>
                <c:pt idx="46122">
                  <c:v>0.24235100000000001</c:v>
                </c:pt>
                <c:pt idx="46123">
                  <c:v>0.23761599999999999</c:v>
                </c:pt>
                <c:pt idx="46124">
                  <c:v>0.237431</c:v>
                </c:pt>
                <c:pt idx="46125">
                  <c:v>0.23475799999999999</c:v>
                </c:pt>
                <c:pt idx="46126">
                  <c:v>0.24505099999999999</c:v>
                </c:pt>
                <c:pt idx="46127">
                  <c:v>0.24677099999999999</c:v>
                </c:pt>
                <c:pt idx="46128">
                  <c:v>0.247558</c:v>
                </c:pt>
                <c:pt idx="46129">
                  <c:v>0.24211099999999999</c:v>
                </c:pt>
                <c:pt idx="46130">
                  <c:v>0.240788</c:v>
                </c:pt>
                <c:pt idx="46131">
                  <c:v>0.23941000000000001</c:v>
                </c:pt>
                <c:pt idx="46132">
                  <c:v>0.24985099999999999</c:v>
                </c:pt>
                <c:pt idx="46133">
                  <c:v>0.24584700000000001</c:v>
                </c:pt>
                <c:pt idx="46134">
                  <c:v>0.24149100000000001</c:v>
                </c:pt>
                <c:pt idx="46135">
                  <c:v>0.244839</c:v>
                </c:pt>
                <c:pt idx="46136">
                  <c:v>0.241787</c:v>
                </c:pt>
                <c:pt idx="46137">
                  <c:v>0.245782</c:v>
                </c:pt>
                <c:pt idx="46138">
                  <c:v>0.237181</c:v>
                </c:pt>
                <c:pt idx="46139">
                  <c:v>0.24277599999999999</c:v>
                </c:pt>
                <c:pt idx="46140">
                  <c:v>0.24208299999999999</c:v>
                </c:pt>
                <c:pt idx="46141">
                  <c:v>0.24438599999999999</c:v>
                </c:pt>
                <c:pt idx="46142">
                  <c:v>0.24038100000000001</c:v>
                </c:pt>
                <c:pt idx="46143">
                  <c:v>0.246281</c:v>
                </c:pt>
                <c:pt idx="46144">
                  <c:v>0.233621</c:v>
                </c:pt>
                <c:pt idx="46145">
                  <c:v>0.239956</c:v>
                </c:pt>
                <c:pt idx="46146">
                  <c:v>0.24654999999999999</c:v>
                </c:pt>
                <c:pt idx="46147">
                  <c:v>0.248307</c:v>
                </c:pt>
                <c:pt idx="46148">
                  <c:v>0.241426</c:v>
                </c:pt>
                <c:pt idx="46149">
                  <c:v>0.24617</c:v>
                </c:pt>
                <c:pt idx="46150">
                  <c:v>0.241371</c:v>
                </c:pt>
                <c:pt idx="46151">
                  <c:v>0.23764399999999999</c:v>
                </c:pt>
                <c:pt idx="46152">
                  <c:v>0.24022399999999999</c:v>
                </c:pt>
                <c:pt idx="46153">
                  <c:v>0.249638</c:v>
                </c:pt>
                <c:pt idx="46154">
                  <c:v>0.23578499999999999</c:v>
                </c:pt>
                <c:pt idx="46155">
                  <c:v>0.24778900000000001</c:v>
                </c:pt>
                <c:pt idx="46156">
                  <c:v>0.24382100000000001</c:v>
                </c:pt>
                <c:pt idx="46157">
                  <c:v>0.243313</c:v>
                </c:pt>
                <c:pt idx="46158">
                  <c:v>0.249888</c:v>
                </c:pt>
                <c:pt idx="46159">
                  <c:v>0.243646</c:v>
                </c:pt>
                <c:pt idx="46160">
                  <c:v>0.23383399999999999</c:v>
                </c:pt>
                <c:pt idx="46161">
                  <c:v>0.25872000000000001</c:v>
                </c:pt>
                <c:pt idx="46162">
                  <c:v>0.23205799999999999</c:v>
                </c:pt>
                <c:pt idx="46163">
                  <c:v>0.244367</c:v>
                </c:pt>
                <c:pt idx="46164">
                  <c:v>0.24008499999999999</c:v>
                </c:pt>
                <c:pt idx="46165">
                  <c:v>0.24496799999999999</c:v>
                </c:pt>
                <c:pt idx="46166">
                  <c:v>0.228239</c:v>
                </c:pt>
                <c:pt idx="46167">
                  <c:v>0.24476500000000001</c:v>
                </c:pt>
                <c:pt idx="46168">
                  <c:v>0.23821700000000001</c:v>
                </c:pt>
                <c:pt idx="46169">
                  <c:v>0.246697</c:v>
                </c:pt>
                <c:pt idx="46170">
                  <c:v>0.23991899999999999</c:v>
                </c:pt>
                <c:pt idx="46171">
                  <c:v>0.23872599999999999</c:v>
                </c:pt>
                <c:pt idx="46172">
                  <c:v>0.24205499999999999</c:v>
                </c:pt>
                <c:pt idx="46173">
                  <c:v>0.24232300000000001</c:v>
                </c:pt>
                <c:pt idx="46174">
                  <c:v>0.24469099999999999</c:v>
                </c:pt>
                <c:pt idx="46175">
                  <c:v>0.23710700000000001</c:v>
                </c:pt>
                <c:pt idx="46176">
                  <c:v>0.24667</c:v>
                </c:pt>
                <c:pt idx="46177">
                  <c:v>0.24096400000000001</c:v>
                </c:pt>
                <c:pt idx="46178">
                  <c:v>0.24061199999999999</c:v>
                </c:pt>
                <c:pt idx="46179">
                  <c:v>0.24172199999999999</c:v>
                </c:pt>
                <c:pt idx="46180">
                  <c:v>0.24484800000000001</c:v>
                </c:pt>
                <c:pt idx="46181">
                  <c:v>0.248251</c:v>
                </c:pt>
                <c:pt idx="46182">
                  <c:v>0.23810600000000001</c:v>
                </c:pt>
                <c:pt idx="46183">
                  <c:v>0.23833699999999999</c:v>
                </c:pt>
                <c:pt idx="46184">
                  <c:v>0.239512</c:v>
                </c:pt>
                <c:pt idx="46185">
                  <c:v>0.24867700000000001</c:v>
                </c:pt>
                <c:pt idx="46186">
                  <c:v>0.23847599999999999</c:v>
                </c:pt>
                <c:pt idx="46187">
                  <c:v>0.233769</c:v>
                </c:pt>
                <c:pt idx="46188">
                  <c:v>0.23753299999999999</c:v>
                </c:pt>
                <c:pt idx="46189">
                  <c:v>0.24385799999999999</c:v>
                </c:pt>
                <c:pt idx="46190">
                  <c:v>0.24071400000000001</c:v>
                </c:pt>
                <c:pt idx="46191">
                  <c:v>0.23813400000000001</c:v>
                </c:pt>
                <c:pt idx="46192">
                  <c:v>0.24493999999999999</c:v>
                </c:pt>
                <c:pt idx="46193">
                  <c:v>0.241676</c:v>
                </c:pt>
                <c:pt idx="46194">
                  <c:v>0.23241000000000001</c:v>
                </c:pt>
                <c:pt idx="46195">
                  <c:v>0.242397</c:v>
                </c:pt>
                <c:pt idx="46196">
                  <c:v>0.23366700000000001</c:v>
                </c:pt>
                <c:pt idx="46197">
                  <c:v>0.25219999999999998</c:v>
                </c:pt>
                <c:pt idx="46198">
                  <c:v>0.23380600000000001</c:v>
                </c:pt>
                <c:pt idx="46199">
                  <c:v>0.249833</c:v>
                </c:pt>
                <c:pt idx="46200">
                  <c:v>0.24532899999999999</c:v>
                </c:pt>
                <c:pt idx="46201">
                  <c:v>0.23900299999999999</c:v>
                </c:pt>
                <c:pt idx="46202">
                  <c:v>0.24163899999999999</c:v>
                </c:pt>
                <c:pt idx="46203">
                  <c:v>0.24308199999999999</c:v>
                </c:pt>
                <c:pt idx="46204">
                  <c:v>0.23441600000000001</c:v>
                </c:pt>
                <c:pt idx="46205">
                  <c:v>0.23383399999999999</c:v>
                </c:pt>
                <c:pt idx="46206">
                  <c:v>0.24094499999999999</c:v>
                </c:pt>
                <c:pt idx="46207">
                  <c:v>0.24455199999999999</c:v>
                </c:pt>
                <c:pt idx="46208">
                  <c:v>0.234851</c:v>
                </c:pt>
                <c:pt idx="46209">
                  <c:v>0.244589</c:v>
                </c:pt>
                <c:pt idx="46210">
                  <c:v>0.23461099999999999</c:v>
                </c:pt>
                <c:pt idx="46211">
                  <c:v>0.23474900000000001</c:v>
                </c:pt>
                <c:pt idx="46212">
                  <c:v>0.24088100000000001</c:v>
                </c:pt>
                <c:pt idx="46213">
                  <c:v>0.23305699999999999</c:v>
                </c:pt>
                <c:pt idx="46214">
                  <c:v>0.24337800000000001</c:v>
                </c:pt>
                <c:pt idx="46215">
                  <c:v>0.24065900000000001</c:v>
                </c:pt>
                <c:pt idx="46216">
                  <c:v>0.24724299999999999</c:v>
                </c:pt>
                <c:pt idx="46217">
                  <c:v>0.24571699999999999</c:v>
                </c:pt>
                <c:pt idx="46218">
                  <c:v>0.23019899999999999</c:v>
                </c:pt>
                <c:pt idx="46219">
                  <c:v>0.236571</c:v>
                </c:pt>
                <c:pt idx="46220">
                  <c:v>0.24391399999999999</c:v>
                </c:pt>
                <c:pt idx="46221">
                  <c:v>0.239873</c:v>
                </c:pt>
                <c:pt idx="46222">
                  <c:v>0.24260999999999999</c:v>
                </c:pt>
                <c:pt idx="46223">
                  <c:v>0.24132400000000001</c:v>
                </c:pt>
                <c:pt idx="46224">
                  <c:v>0.23411999999999999</c:v>
                </c:pt>
                <c:pt idx="46225">
                  <c:v>0.24333099999999999</c:v>
                </c:pt>
                <c:pt idx="46226">
                  <c:v>0.23583100000000001</c:v>
                </c:pt>
                <c:pt idx="46227">
                  <c:v>0.241815</c:v>
                </c:pt>
                <c:pt idx="46228">
                  <c:v>0.23888300000000001</c:v>
                </c:pt>
                <c:pt idx="46229">
                  <c:v>0.239817</c:v>
                </c:pt>
                <c:pt idx="46230">
                  <c:v>0.237015</c:v>
                </c:pt>
                <c:pt idx="46231">
                  <c:v>0.243285</c:v>
                </c:pt>
                <c:pt idx="46232">
                  <c:v>0.23549800000000001</c:v>
                </c:pt>
                <c:pt idx="46233">
                  <c:v>0.23775499999999999</c:v>
                </c:pt>
                <c:pt idx="46234">
                  <c:v>0.24610599999999999</c:v>
                </c:pt>
                <c:pt idx="46235">
                  <c:v>0.242286</c:v>
                </c:pt>
                <c:pt idx="46236">
                  <c:v>0.237958</c:v>
                </c:pt>
                <c:pt idx="46237">
                  <c:v>0.235406</c:v>
                </c:pt>
                <c:pt idx="46238">
                  <c:v>0.24365500000000001</c:v>
                </c:pt>
                <c:pt idx="46239">
                  <c:v>0.244617</c:v>
                </c:pt>
                <c:pt idx="46240">
                  <c:v>0.233593</c:v>
                </c:pt>
                <c:pt idx="46241">
                  <c:v>0.232631</c:v>
                </c:pt>
                <c:pt idx="46242">
                  <c:v>0.24047399999999999</c:v>
                </c:pt>
                <c:pt idx="46243">
                  <c:v>0.233399</c:v>
                </c:pt>
                <c:pt idx="46244">
                  <c:v>0.23916999999999999</c:v>
                </c:pt>
                <c:pt idx="46245">
                  <c:v>0.24721499999999999</c:v>
                </c:pt>
                <c:pt idx="46246">
                  <c:v>0.244256</c:v>
                </c:pt>
                <c:pt idx="46247">
                  <c:v>0.23991000000000001</c:v>
                </c:pt>
                <c:pt idx="46248">
                  <c:v>0.24421899999999999</c:v>
                </c:pt>
                <c:pt idx="46249">
                  <c:v>0.23311200000000001</c:v>
                </c:pt>
                <c:pt idx="46250">
                  <c:v>0.23789399999999999</c:v>
                </c:pt>
                <c:pt idx="46251">
                  <c:v>0.234241</c:v>
                </c:pt>
                <c:pt idx="46252">
                  <c:v>0.240455</c:v>
                </c:pt>
                <c:pt idx="46253">
                  <c:v>0.23850399999999999</c:v>
                </c:pt>
                <c:pt idx="46254">
                  <c:v>0.236876</c:v>
                </c:pt>
                <c:pt idx="46255">
                  <c:v>0.238125</c:v>
                </c:pt>
                <c:pt idx="46256">
                  <c:v>0.231873</c:v>
                </c:pt>
                <c:pt idx="46257">
                  <c:v>0.242675</c:v>
                </c:pt>
                <c:pt idx="46258">
                  <c:v>0.23902200000000001</c:v>
                </c:pt>
                <c:pt idx="46259">
                  <c:v>0.233908</c:v>
                </c:pt>
                <c:pt idx="46260">
                  <c:v>0.24502399999999999</c:v>
                </c:pt>
                <c:pt idx="46261">
                  <c:v>0.24637400000000001</c:v>
                </c:pt>
                <c:pt idx="46262">
                  <c:v>0.23621</c:v>
                </c:pt>
                <c:pt idx="46263">
                  <c:v>0.23907700000000001</c:v>
                </c:pt>
                <c:pt idx="46264">
                  <c:v>0.24069599999999999</c:v>
                </c:pt>
                <c:pt idx="46265">
                  <c:v>0.24565200000000001</c:v>
                </c:pt>
                <c:pt idx="46266">
                  <c:v>0.23547999999999999</c:v>
                </c:pt>
                <c:pt idx="46267">
                  <c:v>0.24101</c:v>
                </c:pt>
                <c:pt idx="46268">
                  <c:v>0.23839299999999999</c:v>
                </c:pt>
                <c:pt idx="46269">
                  <c:v>0.23252</c:v>
                </c:pt>
                <c:pt idx="46270">
                  <c:v>0.23694100000000001</c:v>
                </c:pt>
                <c:pt idx="46271">
                  <c:v>0.23735700000000001</c:v>
                </c:pt>
                <c:pt idx="46272">
                  <c:v>0.24237900000000001</c:v>
                </c:pt>
                <c:pt idx="46273">
                  <c:v>0.22886799999999999</c:v>
                </c:pt>
                <c:pt idx="46274">
                  <c:v>0.238458</c:v>
                </c:pt>
                <c:pt idx="46275">
                  <c:v>0.23766200000000001</c:v>
                </c:pt>
                <c:pt idx="46276">
                  <c:v>0.232594</c:v>
                </c:pt>
                <c:pt idx="46277">
                  <c:v>0.23520199999999999</c:v>
                </c:pt>
                <c:pt idx="46278">
                  <c:v>0.23741300000000001</c:v>
                </c:pt>
                <c:pt idx="46279">
                  <c:v>0.23622899999999999</c:v>
                </c:pt>
                <c:pt idx="46280">
                  <c:v>0.23824500000000001</c:v>
                </c:pt>
                <c:pt idx="46281">
                  <c:v>0.236294</c:v>
                </c:pt>
                <c:pt idx="46282">
                  <c:v>0.24446000000000001</c:v>
                </c:pt>
                <c:pt idx="46283">
                  <c:v>0.23868</c:v>
                </c:pt>
                <c:pt idx="46284">
                  <c:v>0.23825399999999999</c:v>
                </c:pt>
                <c:pt idx="46285">
                  <c:v>0.243341</c:v>
                </c:pt>
                <c:pt idx="46286">
                  <c:v>0.228294</c:v>
                </c:pt>
                <c:pt idx="46287">
                  <c:v>0.235323</c:v>
                </c:pt>
                <c:pt idx="46288">
                  <c:v>0.23585</c:v>
                </c:pt>
                <c:pt idx="46289">
                  <c:v>0.2324</c:v>
                </c:pt>
                <c:pt idx="46290">
                  <c:v>0.23610900000000001</c:v>
                </c:pt>
                <c:pt idx="46291">
                  <c:v>0.240788</c:v>
                </c:pt>
                <c:pt idx="46292">
                  <c:v>0.23213200000000001</c:v>
                </c:pt>
                <c:pt idx="46293">
                  <c:v>0.23574800000000001</c:v>
                </c:pt>
                <c:pt idx="46294">
                  <c:v>0.24674399999999999</c:v>
                </c:pt>
                <c:pt idx="46295">
                  <c:v>0.23585</c:v>
                </c:pt>
                <c:pt idx="46296">
                  <c:v>0.24113999999999999</c:v>
                </c:pt>
                <c:pt idx="46297">
                  <c:v>0.233186</c:v>
                </c:pt>
                <c:pt idx="46298">
                  <c:v>0.23386100000000001</c:v>
                </c:pt>
                <c:pt idx="46299">
                  <c:v>0.23255700000000001</c:v>
                </c:pt>
                <c:pt idx="46300">
                  <c:v>0.23739399999999999</c:v>
                </c:pt>
                <c:pt idx="46301">
                  <c:v>0.233686</c:v>
                </c:pt>
                <c:pt idx="46302">
                  <c:v>0.23803199999999999</c:v>
                </c:pt>
                <c:pt idx="46303">
                  <c:v>0.24240600000000001</c:v>
                </c:pt>
                <c:pt idx="46304">
                  <c:v>0.242231</c:v>
                </c:pt>
                <c:pt idx="46305">
                  <c:v>0.24383099999999999</c:v>
                </c:pt>
                <c:pt idx="46306">
                  <c:v>0.24138899999999999</c:v>
                </c:pt>
                <c:pt idx="46307">
                  <c:v>0.23893900000000001</c:v>
                </c:pt>
                <c:pt idx="46308">
                  <c:v>0.241287</c:v>
                </c:pt>
                <c:pt idx="46309">
                  <c:v>0.24410799999999999</c:v>
                </c:pt>
                <c:pt idx="46310">
                  <c:v>0.23567399999999999</c:v>
                </c:pt>
                <c:pt idx="46311">
                  <c:v>0.24466299999999999</c:v>
                </c:pt>
                <c:pt idx="46312">
                  <c:v>0.23183599999999999</c:v>
                </c:pt>
                <c:pt idx="46313">
                  <c:v>0.238236</c:v>
                </c:pt>
                <c:pt idx="46314">
                  <c:v>0.244284</c:v>
                </c:pt>
                <c:pt idx="46315">
                  <c:v>0.237403</c:v>
                </c:pt>
                <c:pt idx="46316">
                  <c:v>0.23889199999999999</c:v>
                </c:pt>
                <c:pt idx="46317">
                  <c:v>0.23438899999999999</c:v>
                </c:pt>
                <c:pt idx="46318">
                  <c:v>0.23063400000000001</c:v>
                </c:pt>
                <c:pt idx="46319">
                  <c:v>0.23218800000000001</c:v>
                </c:pt>
                <c:pt idx="46320">
                  <c:v>0.242508</c:v>
                </c:pt>
                <c:pt idx="46321">
                  <c:v>0.23208599999999999</c:v>
                </c:pt>
                <c:pt idx="46322">
                  <c:v>0.23724600000000001</c:v>
                </c:pt>
                <c:pt idx="46323">
                  <c:v>0.24111199999999999</c:v>
                </c:pt>
                <c:pt idx="46324">
                  <c:v>0.22648199999999999</c:v>
                </c:pt>
                <c:pt idx="46325">
                  <c:v>0.23735700000000001</c:v>
                </c:pt>
                <c:pt idx="46326">
                  <c:v>0.230264</c:v>
                </c:pt>
                <c:pt idx="46327">
                  <c:v>0.24856600000000001</c:v>
                </c:pt>
                <c:pt idx="46328">
                  <c:v>0.23330699999999999</c:v>
                </c:pt>
                <c:pt idx="46329">
                  <c:v>0.23929900000000001</c:v>
                </c:pt>
                <c:pt idx="46330">
                  <c:v>0.23930799999999999</c:v>
                </c:pt>
                <c:pt idx="46331">
                  <c:v>0.23061499999999999</c:v>
                </c:pt>
                <c:pt idx="46332">
                  <c:v>0.23308499999999999</c:v>
                </c:pt>
                <c:pt idx="46333">
                  <c:v>0.230597</c:v>
                </c:pt>
                <c:pt idx="46334">
                  <c:v>0.23138300000000001</c:v>
                </c:pt>
                <c:pt idx="46335">
                  <c:v>0.234657</c:v>
                </c:pt>
                <c:pt idx="46336">
                  <c:v>0.242564</c:v>
                </c:pt>
                <c:pt idx="46337">
                  <c:v>0.24588399999999999</c:v>
                </c:pt>
                <c:pt idx="46338">
                  <c:v>0.23241000000000001</c:v>
                </c:pt>
                <c:pt idx="46339">
                  <c:v>0.23827300000000001</c:v>
                </c:pt>
                <c:pt idx="46340">
                  <c:v>0.23169699999999999</c:v>
                </c:pt>
                <c:pt idx="46341">
                  <c:v>0.23669100000000001</c:v>
                </c:pt>
                <c:pt idx="46342">
                  <c:v>0.23516500000000001</c:v>
                </c:pt>
                <c:pt idx="46343">
                  <c:v>0.234509</c:v>
                </c:pt>
                <c:pt idx="46344">
                  <c:v>0.24627199999999999</c:v>
                </c:pt>
                <c:pt idx="46345">
                  <c:v>0.24152799999999999</c:v>
                </c:pt>
                <c:pt idx="46346">
                  <c:v>0.232456</c:v>
                </c:pt>
                <c:pt idx="46347">
                  <c:v>0.227184</c:v>
                </c:pt>
                <c:pt idx="46348">
                  <c:v>0.239207</c:v>
                </c:pt>
                <c:pt idx="46349">
                  <c:v>0.23541500000000001</c:v>
                </c:pt>
                <c:pt idx="46350">
                  <c:v>0.239512</c:v>
                </c:pt>
                <c:pt idx="46351">
                  <c:v>0.225187</c:v>
                </c:pt>
                <c:pt idx="46352">
                  <c:v>0.23622000000000001</c:v>
                </c:pt>
                <c:pt idx="46353">
                  <c:v>0.23897599999999999</c:v>
                </c:pt>
                <c:pt idx="46354">
                  <c:v>0.24047399999999999</c:v>
                </c:pt>
                <c:pt idx="46355">
                  <c:v>0.23327899999999999</c:v>
                </c:pt>
                <c:pt idx="46356">
                  <c:v>0.24355299999999999</c:v>
                </c:pt>
                <c:pt idx="46357">
                  <c:v>0.23536000000000001</c:v>
                </c:pt>
                <c:pt idx="46358">
                  <c:v>0.232567</c:v>
                </c:pt>
                <c:pt idx="46359">
                  <c:v>0.23514699999999999</c:v>
                </c:pt>
                <c:pt idx="46360">
                  <c:v>0.23214099999999999</c:v>
                </c:pt>
                <c:pt idx="46361">
                  <c:v>0.23783799999999999</c:v>
                </c:pt>
                <c:pt idx="46362">
                  <c:v>0.23423099999999999</c:v>
                </c:pt>
                <c:pt idx="46363">
                  <c:v>0.239068</c:v>
                </c:pt>
                <c:pt idx="46364">
                  <c:v>0.238125</c:v>
                </c:pt>
                <c:pt idx="46365">
                  <c:v>0.23758799999999999</c:v>
                </c:pt>
                <c:pt idx="46366">
                  <c:v>0.24091799999999999</c:v>
                </c:pt>
                <c:pt idx="46367">
                  <c:v>0.22811899999999999</c:v>
                </c:pt>
                <c:pt idx="46368">
                  <c:v>0.22489100000000001</c:v>
                </c:pt>
                <c:pt idx="46369">
                  <c:v>0.22935800000000001</c:v>
                </c:pt>
                <c:pt idx="46370">
                  <c:v>0.235212</c:v>
                </c:pt>
                <c:pt idx="46371">
                  <c:v>0.234287</c:v>
                </c:pt>
                <c:pt idx="46372">
                  <c:v>0.24025199999999999</c:v>
                </c:pt>
                <c:pt idx="46373">
                  <c:v>0.23957700000000001</c:v>
                </c:pt>
                <c:pt idx="46374">
                  <c:v>0.231069</c:v>
                </c:pt>
                <c:pt idx="46375">
                  <c:v>0.24016799999999999</c:v>
                </c:pt>
                <c:pt idx="46376">
                  <c:v>0.24021500000000001</c:v>
                </c:pt>
                <c:pt idx="46377">
                  <c:v>0.24248</c:v>
                </c:pt>
                <c:pt idx="46378">
                  <c:v>0.227795</c:v>
                </c:pt>
                <c:pt idx="46379">
                  <c:v>0.22978299999999999</c:v>
                </c:pt>
                <c:pt idx="46380">
                  <c:v>0.231771</c:v>
                </c:pt>
                <c:pt idx="46381">
                  <c:v>0.23291799999999999</c:v>
                </c:pt>
                <c:pt idx="46382">
                  <c:v>0.228266</c:v>
                </c:pt>
                <c:pt idx="46383">
                  <c:v>0.23732900000000001</c:v>
                </c:pt>
                <c:pt idx="46384">
                  <c:v>0.22697200000000001</c:v>
                </c:pt>
                <c:pt idx="46385">
                  <c:v>0.23860600000000001</c:v>
                </c:pt>
                <c:pt idx="46386">
                  <c:v>0.23347300000000001</c:v>
                </c:pt>
                <c:pt idx="46387">
                  <c:v>0.23702400000000001</c:v>
                </c:pt>
                <c:pt idx="46388">
                  <c:v>0.24091799999999999</c:v>
                </c:pt>
                <c:pt idx="46389">
                  <c:v>0.229265</c:v>
                </c:pt>
                <c:pt idx="46390">
                  <c:v>0.23227100000000001</c:v>
                </c:pt>
                <c:pt idx="46391">
                  <c:v>0.22999600000000001</c:v>
                </c:pt>
                <c:pt idx="46392">
                  <c:v>0.23841100000000001</c:v>
                </c:pt>
                <c:pt idx="46393">
                  <c:v>0.24102899999999999</c:v>
                </c:pt>
                <c:pt idx="46394">
                  <c:v>0.22619500000000001</c:v>
                </c:pt>
                <c:pt idx="46395">
                  <c:v>0.23897599999999999</c:v>
                </c:pt>
                <c:pt idx="46396">
                  <c:v>0.23036599999999999</c:v>
                </c:pt>
                <c:pt idx="46397">
                  <c:v>0.22892299999999999</c:v>
                </c:pt>
                <c:pt idx="46398">
                  <c:v>0.24015900000000001</c:v>
                </c:pt>
                <c:pt idx="46399">
                  <c:v>0.23447200000000001</c:v>
                </c:pt>
                <c:pt idx="46400">
                  <c:v>0.235988</c:v>
                </c:pt>
                <c:pt idx="46401">
                  <c:v>0.232927</c:v>
                </c:pt>
                <c:pt idx="46402">
                  <c:v>0.23505400000000001</c:v>
                </c:pt>
                <c:pt idx="46403">
                  <c:v>0.22730500000000001</c:v>
                </c:pt>
                <c:pt idx="46404">
                  <c:v>0.22824800000000001</c:v>
                </c:pt>
                <c:pt idx="46405">
                  <c:v>0.234851</c:v>
                </c:pt>
                <c:pt idx="46406">
                  <c:v>0.22502</c:v>
                </c:pt>
                <c:pt idx="46407">
                  <c:v>0.23671900000000001</c:v>
                </c:pt>
                <c:pt idx="46408">
                  <c:v>0.231762</c:v>
                </c:pt>
                <c:pt idx="46409">
                  <c:v>0.236044</c:v>
                </c:pt>
                <c:pt idx="46410">
                  <c:v>0.246281</c:v>
                </c:pt>
                <c:pt idx="46411">
                  <c:v>0.228433</c:v>
                </c:pt>
                <c:pt idx="46412">
                  <c:v>0.23400000000000001</c:v>
                </c:pt>
                <c:pt idx="46413">
                  <c:v>0.235397</c:v>
                </c:pt>
                <c:pt idx="46414">
                  <c:v>0.23316799999999999</c:v>
                </c:pt>
                <c:pt idx="46415">
                  <c:v>0.22742499999999999</c:v>
                </c:pt>
                <c:pt idx="46416">
                  <c:v>0.232151</c:v>
                </c:pt>
                <c:pt idx="46417">
                  <c:v>0.22545499999999999</c:v>
                </c:pt>
                <c:pt idx="46418">
                  <c:v>0.228045</c:v>
                </c:pt>
                <c:pt idx="46419">
                  <c:v>0.22883999999999999</c:v>
                </c:pt>
                <c:pt idx="46420">
                  <c:v>0.23947499999999999</c:v>
                </c:pt>
                <c:pt idx="46421">
                  <c:v>0.23150299999999999</c:v>
                </c:pt>
                <c:pt idx="46422">
                  <c:v>0.22567699999999999</c:v>
                </c:pt>
                <c:pt idx="46423">
                  <c:v>0.233649</c:v>
                </c:pt>
                <c:pt idx="46424">
                  <c:v>0.232428</c:v>
                </c:pt>
                <c:pt idx="46425">
                  <c:v>0.23919699999999999</c:v>
                </c:pt>
                <c:pt idx="46426">
                  <c:v>0.23602500000000001</c:v>
                </c:pt>
                <c:pt idx="46427">
                  <c:v>0.24071400000000001</c:v>
                </c:pt>
                <c:pt idx="46428">
                  <c:v>0.229737</c:v>
                </c:pt>
                <c:pt idx="46429">
                  <c:v>0.231318</c:v>
                </c:pt>
                <c:pt idx="46430">
                  <c:v>0.22952400000000001</c:v>
                </c:pt>
                <c:pt idx="46431">
                  <c:v>0.23363900000000001</c:v>
                </c:pt>
                <c:pt idx="46432">
                  <c:v>0.23289000000000001</c:v>
                </c:pt>
                <c:pt idx="46433">
                  <c:v>0.21875</c:v>
                </c:pt>
                <c:pt idx="46434">
                  <c:v>0.24122299999999999</c:v>
                </c:pt>
                <c:pt idx="46435">
                  <c:v>0.23739399999999999</c:v>
                </c:pt>
                <c:pt idx="46436">
                  <c:v>0.223606</c:v>
                </c:pt>
                <c:pt idx="46437">
                  <c:v>0.23794899999999999</c:v>
                </c:pt>
                <c:pt idx="46438">
                  <c:v>0.235489</c:v>
                </c:pt>
                <c:pt idx="46439">
                  <c:v>0.23128099999999999</c:v>
                </c:pt>
                <c:pt idx="46440">
                  <c:v>0.223855</c:v>
                </c:pt>
                <c:pt idx="46441">
                  <c:v>0.23871700000000001</c:v>
                </c:pt>
                <c:pt idx="46442">
                  <c:v>0.23055100000000001</c:v>
                </c:pt>
                <c:pt idx="46443">
                  <c:v>0.24803800000000001</c:v>
                </c:pt>
                <c:pt idx="46444">
                  <c:v>0.22703599999999999</c:v>
                </c:pt>
                <c:pt idx="46445">
                  <c:v>0.229293</c:v>
                </c:pt>
                <c:pt idx="46446">
                  <c:v>0.22835900000000001</c:v>
                </c:pt>
                <c:pt idx="46447">
                  <c:v>0.22123799999999999</c:v>
                </c:pt>
                <c:pt idx="46448">
                  <c:v>0.23969699999999999</c:v>
                </c:pt>
                <c:pt idx="46449">
                  <c:v>0.225131</c:v>
                </c:pt>
                <c:pt idx="46450">
                  <c:v>0.229127</c:v>
                </c:pt>
                <c:pt idx="46451">
                  <c:v>0.23082800000000001</c:v>
                </c:pt>
                <c:pt idx="46452">
                  <c:v>0.22570499999999999</c:v>
                </c:pt>
                <c:pt idx="46453">
                  <c:v>0.226519</c:v>
                </c:pt>
                <c:pt idx="46454">
                  <c:v>0.229876</c:v>
                </c:pt>
                <c:pt idx="46455">
                  <c:v>0.23202999999999999</c:v>
                </c:pt>
                <c:pt idx="46456">
                  <c:v>0.23305699999999999</c:v>
                </c:pt>
                <c:pt idx="46457">
                  <c:v>0.23731099999999999</c:v>
                </c:pt>
                <c:pt idx="46458">
                  <c:v>0.239013</c:v>
                </c:pt>
                <c:pt idx="46459">
                  <c:v>0.22964399999999999</c:v>
                </c:pt>
                <c:pt idx="46460">
                  <c:v>0.220221</c:v>
                </c:pt>
                <c:pt idx="46461">
                  <c:v>0.23086499999999999</c:v>
                </c:pt>
                <c:pt idx="46462">
                  <c:v>0.245005</c:v>
                </c:pt>
                <c:pt idx="46463">
                  <c:v>0.23024600000000001</c:v>
                </c:pt>
                <c:pt idx="46464">
                  <c:v>0.230375</c:v>
                </c:pt>
                <c:pt idx="46465">
                  <c:v>0.228017</c:v>
                </c:pt>
                <c:pt idx="46466">
                  <c:v>0.23746800000000001</c:v>
                </c:pt>
                <c:pt idx="46467">
                  <c:v>0.23463800000000001</c:v>
                </c:pt>
                <c:pt idx="46468">
                  <c:v>0.21914800000000001</c:v>
                </c:pt>
                <c:pt idx="46469">
                  <c:v>0.228738</c:v>
                </c:pt>
                <c:pt idx="46470">
                  <c:v>0.236377</c:v>
                </c:pt>
                <c:pt idx="46471">
                  <c:v>0.23599800000000001</c:v>
                </c:pt>
                <c:pt idx="46472">
                  <c:v>0.22661999999999999</c:v>
                </c:pt>
                <c:pt idx="46473">
                  <c:v>0.23714399999999999</c:v>
                </c:pt>
                <c:pt idx="46474">
                  <c:v>0.23280699999999999</c:v>
                </c:pt>
                <c:pt idx="46475">
                  <c:v>0.235766</c:v>
                </c:pt>
                <c:pt idx="46476">
                  <c:v>0.22708300000000001</c:v>
                </c:pt>
                <c:pt idx="46477">
                  <c:v>0.22964399999999999</c:v>
                </c:pt>
                <c:pt idx="46478">
                  <c:v>0.23708000000000001</c:v>
                </c:pt>
                <c:pt idx="46479">
                  <c:v>0.23325100000000001</c:v>
                </c:pt>
                <c:pt idx="46480">
                  <c:v>0.242647</c:v>
                </c:pt>
                <c:pt idx="46481">
                  <c:v>0.23807800000000001</c:v>
                </c:pt>
                <c:pt idx="46482">
                  <c:v>0.22534399999999999</c:v>
                </c:pt>
                <c:pt idx="46483">
                  <c:v>0.22917299999999999</c:v>
                </c:pt>
                <c:pt idx="46484">
                  <c:v>0.21876000000000001</c:v>
                </c:pt>
                <c:pt idx="46485">
                  <c:v>0.23207700000000001</c:v>
                </c:pt>
                <c:pt idx="46486">
                  <c:v>0.22806299999999999</c:v>
                </c:pt>
                <c:pt idx="46487">
                  <c:v>0.22872899999999999</c:v>
                </c:pt>
                <c:pt idx="46488">
                  <c:v>0.23125399999999999</c:v>
                </c:pt>
                <c:pt idx="46489">
                  <c:v>0.225131</c:v>
                </c:pt>
                <c:pt idx="46490">
                  <c:v>0.231069</c:v>
                </c:pt>
                <c:pt idx="46491">
                  <c:v>0.233982</c:v>
                </c:pt>
                <c:pt idx="46492">
                  <c:v>0.24007600000000001</c:v>
                </c:pt>
                <c:pt idx="46493">
                  <c:v>0.22519600000000001</c:v>
                </c:pt>
                <c:pt idx="46494">
                  <c:v>0.229626</c:v>
                </c:pt>
                <c:pt idx="46495">
                  <c:v>0.234065</c:v>
                </c:pt>
                <c:pt idx="46496">
                  <c:v>0.22664799999999999</c:v>
                </c:pt>
                <c:pt idx="46497">
                  <c:v>0.23491600000000001</c:v>
                </c:pt>
                <c:pt idx="46498">
                  <c:v>0.22581599999999999</c:v>
                </c:pt>
                <c:pt idx="46499">
                  <c:v>0.223855</c:v>
                </c:pt>
                <c:pt idx="46500">
                  <c:v>0.22384599999999999</c:v>
                </c:pt>
                <c:pt idx="46501">
                  <c:v>0.23042099999999999</c:v>
                </c:pt>
                <c:pt idx="46502">
                  <c:v>0.233242</c:v>
                </c:pt>
                <c:pt idx="46503">
                  <c:v>0.23304800000000001</c:v>
                </c:pt>
                <c:pt idx="46504">
                  <c:v>0.23766200000000001</c:v>
                </c:pt>
                <c:pt idx="46505">
                  <c:v>0.23072599999999999</c:v>
                </c:pt>
                <c:pt idx="46506">
                  <c:v>0.22797999999999999</c:v>
                </c:pt>
                <c:pt idx="46507">
                  <c:v>0.22749</c:v>
                </c:pt>
                <c:pt idx="46508">
                  <c:v>0.22971800000000001</c:v>
                </c:pt>
                <c:pt idx="46509">
                  <c:v>0.22961699999999999</c:v>
                </c:pt>
                <c:pt idx="46510">
                  <c:v>0.23297399999999999</c:v>
                </c:pt>
                <c:pt idx="46511">
                  <c:v>0.23133699999999999</c:v>
                </c:pt>
                <c:pt idx="46512">
                  <c:v>0.23064299999999999</c:v>
                </c:pt>
                <c:pt idx="46513">
                  <c:v>0.31078499999999998</c:v>
                </c:pt>
                <c:pt idx="46514">
                  <c:v>1.3521E-2</c:v>
                </c:pt>
                <c:pt idx="46515">
                  <c:v>1.6240000000000001E-2</c:v>
                </c:pt>
                <c:pt idx="46516">
                  <c:v>1.3669000000000001E-2</c:v>
                </c:pt>
                <c:pt idx="46517">
                  <c:v>3.3884999999999998E-2</c:v>
                </c:pt>
                <c:pt idx="46518">
                  <c:v>2.3786999999999999E-2</c:v>
                </c:pt>
                <c:pt idx="46519">
                  <c:v>2.7401999999999999E-2</c:v>
                </c:pt>
                <c:pt idx="46520">
                  <c:v>3.6131999999999997E-2</c:v>
                </c:pt>
                <c:pt idx="46521">
                  <c:v>4.2771999999999998E-2</c:v>
                </c:pt>
                <c:pt idx="46522">
                  <c:v>3.4606999999999999E-2</c:v>
                </c:pt>
                <c:pt idx="46523">
                  <c:v>3.3321000000000003E-2</c:v>
                </c:pt>
                <c:pt idx="46524">
                  <c:v>2.6792E-2</c:v>
                </c:pt>
                <c:pt idx="46525">
                  <c:v>4.1228000000000001E-2</c:v>
                </c:pt>
                <c:pt idx="46526">
                  <c:v>3.8972E-2</c:v>
                </c:pt>
                <c:pt idx="46527">
                  <c:v>2.5996999999999999E-2</c:v>
                </c:pt>
                <c:pt idx="46528">
                  <c:v>3.6123000000000002E-2</c:v>
                </c:pt>
                <c:pt idx="46529">
                  <c:v>3.4782E-2</c:v>
                </c:pt>
                <c:pt idx="46530">
                  <c:v>2.4138E-2</c:v>
                </c:pt>
                <c:pt idx="46531">
                  <c:v>2.5562000000000001E-2</c:v>
                </c:pt>
                <c:pt idx="46532">
                  <c:v>4.2411999999999998E-2</c:v>
                </c:pt>
                <c:pt idx="46533">
                  <c:v>3.1859999999999999E-2</c:v>
                </c:pt>
                <c:pt idx="46534">
                  <c:v>4.8349000000000003E-2</c:v>
                </c:pt>
                <c:pt idx="46535">
                  <c:v>0</c:v>
                </c:pt>
                <c:pt idx="46536">
                  <c:v>0</c:v>
                </c:pt>
                <c:pt idx="46537">
                  <c:v>0</c:v>
                </c:pt>
                <c:pt idx="46538">
                  <c:v>0</c:v>
                </c:pt>
                <c:pt idx="46539">
                  <c:v>0</c:v>
                </c:pt>
                <c:pt idx="46540">
                  <c:v>0</c:v>
                </c:pt>
                <c:pt idx="46541">
                  <c:v>0</c:v>
                </c:pt>
                <c:pt idx="4654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74C8-49B0-8768-25FAE78B73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4269504"/>
        <c:axId val="454266760"/>
      </c:scatterChart>
      <c:valAx>
        <c:axId val="454269504"/>
        <c:scaling>
          <c:orientation val="minMax"/>
          <c:max val="43900"/>
          <c:min val="42660"/>
        </c:scaling>
        <c:delete val="0"/>
        <c:axPos val="b"/>
        <c:majorGridlines/>
        <c:numFmt formatCode="m/d/yyyy" sourceLinked="0"/>
        <c:majorTickMark val="out"/>
        <c:minorTickMark val="none"/>
        <c:tickLblPos val="nextTo"/>
        <c:txPr>
          <a:bodyPr rot="2460000" vert="horz"/>
          <a:lstStyle/>
          <a:p>
            <a:pPr>
              <a:defRPr sz="1400"/>
            </a:pPr>
            <a:endParaRPr lang="en-US"/>
          </a:p>
        </c:txPr>
        <c:crossAx val="454266760"/>
        <c:crosses val="autoZero"/>
        <c:crossBetween val="midCat"/>
        <c:majorUnit val="120"/>
      </c:valAx>
      <c:valAx>
        <c:axId val="454266760"/>
        <c:scaling>
          <c:orientation val="minMax"/>
          <c:max val="20"/>
          <c:min val="0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 sz="1400"/>
                </a:pPr>
                <a:r>
                  <a:rPr lang="en-US" sz="1400" dirty="0"/>
                  <a:t>FL ppb</a:t>
                </a:r>
              </a:p>
            </c:rich>
          </c:tx>
          <c:layout>
            <c:manualLayout>
              <c:xMode val="edge"/>
              <c:yMode val="edge"/>
              <c:x val="2.3434923624544852E-3"/>
              <c:y val="0.45115684038412507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454269504"/>
        <c:crosses val="autoZero"/>
        <c:crossBetween val="midCat"/>
      </c:valAx>
    </c:plotArea>
    <c:legend>
      <c:legendPos val="r"/>
      <c:layout>
        <c:manualLayout>
          <c:xMode val="edge"/>
          <c:yMode val="edge"/>
          <c:x val="0.23853574907425312"/>
          <c:y val="0.46094147765002241"/>
          <c:w val="0.17462725741371882"/>
          <c:h val="0.14642035130224107"/>
        </c:manualLayout>
      </c:layout>
      <c:overlay val="0"/>
      <c:spPr>
        <a:solidFill>
          <a:schemeClr val="bg1">
            <a:lumMod val="95000"/>
          </a:schemeClr>
        </a:solidFill>
      </c:spPr>
    </c:legend>
    <c:plotVisOnly val="1"/>
    <c:dispBlanksAs val="gap"/>
    <c:showDLblsOverMax val="0"/>
  </c:chart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2000">
                <a:solidFill>
                  <a:schemeClr val="tx1"/>
                </a:solidFill>
              </a:rPr>
              <a:t>Trace</a:t>
            </a:r>
            <a:r>
              <a:rPr lang="en-US" sz="2000" baseline="0">
                <a:solidFill>
                  <a:schemeClr val="tx1"/>
                </a:solidFill>
              </a:rPr>
              <a:t> Dominant Velocity and Distance</a:t>
            </a:r>
          </a:p>
          <a:p>
            <a:pPr>
              <a:defRPr sz="2000">
                <a:solidFill>
                  <a:schemeClr val="tx1"/>
                </a:solidFill>
              </a:defRPr>
            </a:pPr>
            <a:r>
              <a:rPr lang="en-US" sz="2000" baseline="0">
                <a:solidFill>
                  <a:schemeClr val="tx1"/>
                </a:solidFill>
              </a:rPr>
              <a:t>(East Snake Plain Aquifer)</a:t>
            </a:r>
            <a:endParaRPr lang="en-US" sz="2000">
              <a:solidFill>
                <a:schemeClr val="tx1"/>
              </a:solidFill>
            </a:endParaRPr>
          </a:p>
        </c:rich>
      </c:tx>
      <c:layout>
        <c:manualLayout>
          <c:xMode val="edge"/>
          <c:yMode val="edge"/>
          <c:x val="0.31394076646968183"/>
          <c:y val="6.1458682061478059E-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1601319065885995"/>
          <c:y val="0.13307170888333927"/>
          <c:w val="0.83077730668281846"/>
          <c:h val="0.7125408378537057"/>
        </c:manualLayout>
      </c:layout>
      <c:scatterChart>
        <c:scatterStyle val="lineMarker"/>
        <c:varyColors val="0"/>
        <c:ser>
          <c:idx val="0"/>
          <c:order val="0"/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Pt>
            <c:idx val="0"/>
            <c:marker>
              <c:symbol val="diamond"/>
              <c:size val="9"/>
              <c:spPr>
                <a:solidFill>
                  <a:srgbClr val="FFFF00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3114-4A94-A9EF-147A9D3B2820}"/>
              </c:ext>
            </c:extLst>
          </c:dPt>
          <c:dPt>
            <c:idx val="1"/>
            <c:marker>
              <c:symbol val="diamond"/>
              <c:size val="11"/>
              <c:spPr>
                <a:solidFill>
                  <a:srgbClr val="FFFF00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3114-4A94-A9EF-147A9D3B2820}"/>
              </c:ext>
            </c:extLst>
          </c:dPt>
          <c:dPt>
            <c:idx val="2"/>
            <c:marker>
              <c:symbol val="diamond"/>
              <c:size val="6"/>
              <c:spPr>
                <a:solidFill>
                  <a:srgbClr val="FFFF00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2-3114-4A94-A9EF-147A9D3B2820}"/>
              </c:ext>
            </c:extLst>
          </c:dPt>
          <c:dPt>
            <c:idx val="3"/>
            <c:marker>
              <c:symbol val="x"/>
              <c:size val="8"/>
              <c:spPr>
                <a:solidFill>
                  <a:srgbClr val="00B0F0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3-3114-4A94-A9EF-147A9D3B2820}"/>
              </c:ext>
            </c:extLst>
          </c:dPt>
          <c:dPt>
            <c:idx val="4"/>
            <c:marker>
              <c:symbol val="circle"/>
              <c:size val="8"/>
              <c:spPr>
                <a:solidFill>
                  <a:srgbClr val="00B050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4-3114-4A94-A9EF-147A9D3B2820}"/>
              </c:ext>
            </c:extLst>
          </c:dPt>
          <c:dPt>
            <c:idx val="5"/>
            <c:marker>
              <c:symbol val="diamond"/>
              <c:size val="8"/>
              <c:spPr>
                <a:solidFill>
                  <a:schemeClr val="accent2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5-3114-4A94-A9EF-147A9D3B2820}"/>
              </c:ext>
            </c:extLst>
          </c:dPt>
          <c:dPt>
            <c:idx val="6"/>
            <c:marker>
              <c:symbol val="diamond"/>
              <c:size val="8"/>
              <c:spPr>
                <a:solidFill>
                  <a:schemeClr val="accent2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6-3114-4A94-A9EF-147A9D3B2820}"/>
              </c:ext>
            </c:extLst>
          </c:dPt>
          <c:dPt>
            <c:idx val="7"/>
            <c:marker>
              <c:symbol val="triangle"/>
              <c:size val="8"/>
              <c:spPr>
                <a:solidFill>
                  <a:srgbClr val="3CFE61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7-3114-4A94-A9EF-147A9D3B2820}"/>
              </c:ext>
            </c:extLst>
          </c:dPt>
          <c:dPt>
            <c:idx val="8"/>
            <c:marker>
              <c:symbol val="triangle"/>
              <c:size val="8"/>
              <c:spPr>
                <a:solidFill>
                  <a:srgbClr val="FF0000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8-3114-4A94-A9EF-147A9D3B2820}"/>
              </c:ext>
            </c:extLst>
          </c:dPt>
          <c:dPt>
            <c:idx val="9"/>
            <c:marker>
              <c:symbol val="square"/>
              <c:size val="6"/>
              <c:spPr>
                <a:solidFill>
                  <a:schemeClr val="bg1">
                    <a:lumMod val="50000"/>
                  </a:schemeClr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9-3114-4A94-A9EF-147A9D3B2820}"/>
              </c:ext>
            </c:extLst>
          </c:dPt>
          <c:dPt>
            <c:idx val="10"/>
            <c:marker>
              <c:symbol val="square"/>
              <c:size val="6"/>
              <c:spPr>
                <a:solidFill>
                  <a:schemeClr val="bg1">
                    <a:lumMod val="50000"/>
                  </a:schemeClr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A-3114-4A94-A9EF-147A9D3B2820}"/>
              </c:ext>
            </c:extLst>
          </c:dPt>
          <c:dPt>
            <c:idx val="11"/>
            <c:marker>
              <c:symbol val="square"/>
              <c:size val="6"/>
              <c:spPr>
                <a:solidFill>
                  <a:schemeClr val="bg1">
                    <a:lumMod val="50000"/>
                  </a:schemeClr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B-3114-4A94-A9EF-147A9D3B2820}"/>
              </c:ext>
            </c:extLst>
          </c:dPt>
          <c:dPt>
            <c:idx val="12"/>
            <c:marker>
              <c:symbol val="star"/>
              <c:size val="8"/>
              <c:spPr>
                <a:solidFill>
                  <a:srgbClr val="3CFE61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C-3114-4A94-A9EF-147A9D3B2820}"/>
              </c:ext>
            </c:extLst>
          </c:dPt>
          <c:dPt>
            <c:idx val="13"/>
            <c:marker>
              <c:symbol val="star"/>
              <c:size val="8"/>
              <c:spPr>
                <a:solidFill>
                  <a:srgbClr val="01EF2E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D-3114-4A94-A9EF-147A9D3B2820}"/>
              </c:ext>
            </c:extLst>
          </c:dPt>
          <c:dPt>
            <c:idx val="14"/>
            <c:marker>
              <c:symbol val="star"/>
              <c:size val="8"/>
              <c:spPr>
                <a:solidFill>
                  <a:srgbClr val="01EF2E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E-3114-4A94-A9EF-147A9D3B2820}"/>
              </c:ext>
            </c:extLst>
          </c:dPt>
          <c:dPt>
            <c:idx val="15"/>
            <c:marker>
              <c:symbol val="square"/>
              <c:size val="7"/>
              <c:spPr>
                <a:solidFill>
                  <a:srgbClr val="7030A0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F-3114-4A94-A9EF-147A9D3B2820}"/>
              </c:ext>
            </c:extLst>
          </c:dPt>
          <c:dPt>
            <c:idx val="16"/>
            <c:marker>
              <c:symbol val="square"/>
              <c:size val="7"/>
              <c:spPr>
                <a:solidFill>
                  <a:srgbClr val="7030A0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0-3114-4A94-A9EF-147A9D3B2820}"/>
              </c:ext>
            </c:extLst>
          </c:dPt>
          <c:dPt>
            <c:idx val="17"/>
            <c:marker>
              <c:symbol val="square"/>
              <c:size val="7"/>
              <c:spPr>
                <a:solidFill>
                  <a:srgbClr val="7030A0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1-3114-4A94-A9EF-147A9D3B2820}"/>
              </c:ext>
            </c:extLst>
          </c:dPt>
          <c:dPt>
            <c:idx val="18"/>
            <c:marker>
              <c:symbol val="square"/>
              <c:size val="7"/>
              <c:spPr>
                <a:solidFill>
                  <a:srgbClr val="7030A0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2-3114-4A94-A9EF-147A9D3B2820}"/>
              </c:ext>
            </c:extLst>
          </c:dPt>
          <c:dPt>
            <c:idx val="19"/>
            <c:marker>
              <c:symbol val="plus"/>
              <c:size val="8"/>
              <c:spPr>
                <a:solidFill>
                  <a:srgbClr val="F258DC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3-3114-4A94-A9EF-147A9D3B2820}"/>
              </c:ext>
            </c:extLst>
          </c:dPt>
          <c:dLbls>
            <c:dLbl>
              <c:idx val="2"/>
              <c:layout>
                <c:manualLayout>
                  <c:x val="2.5659643826440749E-2"/>
                  <c:y val="-5.9496364858246172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Malad</a:t>
                    </a:r>
                    <a:r>
                      <a:rPr lang="en-US" baseline="0"/>
                      <a:t> Park Traces</a:t>
                    </a:r>
                    <a:endParaRPr lang="en-US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2-3114-4A94-A9EF-147A9D3B2820}"/>
                </c:ext>
              </c:extLst>
            </c:dLbl>
            <c:dLbl>
              <c:idx val="3"/>
              <c:layout>
                <c:manualLayout>
                  <c:x val="-5.4984951056658744E-2"/>
                  <c:y val="7.1011790314680912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Riddle</a:t>
                    </a:r>
                    <a:r>
                      <a:rPr lang="en-US" baseline="0"/>
                      <a:t> Trace</a:t>
                    </a:r>
                    <a:endParaRPr lang="en-US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3-3114-4A94-A9EF-147A9D3B2820}"/>
                </c:ext>
              </c:extLst>
            </c:dLbl>
            <c:dLbl>
              <c:idx val="4"/>
              <c:layout>
                <c:manualLayout>
                  <c:x val="-6.3730735581129282E-3"/>
                  <c:y val="-9.135712299251926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Hopper</a:t>
                    </a:r>
                    <a:r>
                      <a:rPr lang="en-US" baseline="0"/>
                      <a:t> Trace</a:t>
                    </a:r>
                    <a:endParaRPr lang="en-US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4-3114-4A94-A9EF-147A9D3B2820}"/>
                </c:ext>
              </c:extLst>
            </c:dLbl>
            <c:dLbl>
              <c:idx val="5"/>
              <c:layout>
                <c:manualLayout>
                  <c:x val="-0.16218537586647822"/>
                  <c:y val="6.8821650593711467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Meyer</a:t>
                    </a:r>
                    <a:r>
                      <a:rPr lang="en-US" baseline="0"/>
                      <a:t> Traces</a:t>
                    </a:r>
                    <a:endParaRPr lang="en-US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5-3114-4A94-A9EF-147A9D3B2820}"/>
                </c:ext>
              </c:extLst>
            </c:dLbl>
            <c:dLbl>
              <c:idx val="7"/>
              <c:layout>
                <c:manualLayout>
                  <c:x val="-2.438185611413958E-2"/>
                  <c:y val="-0.10533343071680798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Conklin</a:t>
                    </a:r>
                    <a:r>
                      <a:rPr lang="en-US" baseline="0"/>
                      <a:t> Trace</a:t>
                    </a:r>
                    <a:endParaRPr lang="en-US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7-3114-4A94-A9EF-147A9D3B2820}"/>
                </c:ext>
              </c:extLst>
            </c:dLbl>
            <c:dLbl>
              <c:idx val="8"/>
              <c:layout>
                <c:manualLayout>
                  <c:x val="-0.14689632545931763"/>
                  <c:y val="3.1520502498728863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Victor</a:t>
                    </a:r>
                    <a:r>
                      <a:rPr lang="en-US" baseline="0"/>
                      <a:t> Trace</a:t>
                    </a:r>
                    <a:endParaRPr lang="en-US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8-3114-4A94-A9EF-147A9D3B2820}"/>
                </c:ext>
              </c:extLst>
            </c:dLbl>
            <c:dLbl>
              <c:idx val="11"/>
              <c:layout>
                <c:manualLayout>
                  <c:x val="6.7203829069249529E-2"/>
                  <c:y val="-3.5185615760759275E-17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Ashmead</a:t>
                    </a:r>
                    <a:r>
                      <a:rPr lang="en-US" baseline="0"/>
                      <a:t> Traces</a:t>
                    </a:r>
                    <a:endParaRPr lang="en-US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B-3114-4A94-A9EF-147A9D3B2820}"/>
                </c:ext>
              </c:extLst>
            </c:dLbl>
            <c:dLbl>
              <c:idx val="12"/>
              <c:layout>
                <c:manualLayout>
                  <c:x val="-7.2478766550037613E-2"/>
                  <c:y val="-0.12836783925440093"/>
                </c:manualLayout>
              </c:layout>
              <c:tx>
                <c:rich>
                  <a:bodyPr/>
                  <a:lstStyle/>
                  <a:p>
                    <a:r>
                      <a:rPr lang="en-US" baseline="0" dirty="0"/>
                      <a:t>Strickland Trace</a:t>
                    </a:r>
                  </a:p>
                  <a:p>
                    <a:r>
                      <a:rPr lang="en-US" baseline="0" dirty="0"/>
                      <a:t> (Mink Farm)</a:t>
                    </a:r>
                    <a:endParaRPr lang="en-US" dirty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9.355054293913162E-2"/>
                      <c:h val="5.7868867811804676E-2"/>
                    </c:manualLayout>
                  </c15:layout>
                  <c15:showDataLabelsRange val="0"/>
                </c:ext>
                <c:ext xmlns:c16="http://schemas.microsoft.com/office/drawing/2014/chart" uri="{C3380CC4-5D6E-409C-BE32-E72D297353CC}">
                  <c16:uniqueId val="{0000000C-3114-4A94-A9EF-147A9D3B2820}"/>
                </c:ext>
              </c:extLst>
            </c:dLbl>
            <c:dLbl>
              <c:idx val="13"/>
              <c:layout>
                <c:manualLayout>
                  <c:x val="3.634346187495794E-2"/>
                  <c:y val="-5.5658026692435962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Strickland</a:t>
                    </a:r>
                    <a:r>
                      <a:rPr lang="en-US" baseline="0"/>
                      <a:t> Trace (Briggs)</a:t>
                    </a:r>
                    <a:endParaRPr lang="en-US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D-3114-4A94-A9EF-147A9D3B2820}"/>
                </c:ext>
              </c:extLst>
            </c:dLbl>
            <c:dLbl>
              <c:idx val="14"/>
              <c:layout>
                <c:manualLayout>
                  <c:x val="1.2218878012590832E-2"/>
                  <c:y val="9.2123403651477948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Strickland</a:t>
                    </a:r>
                    <a:r>
                      <a:rPr lang="en-US" baseline="0"/>
                      <a:t> Trace (Banbury)</a:t>
                    </a:r>
                    <a:endParaRPr lang="en-US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E-3114-4A94-A9EF-147A9D3B2820}"/>
                </c:ext>
              </c:extLst>
            </c:dLbl>
            <c:dLbl>
              <c:idx val="17"/>
              <c:layout>
                <c:manualLayout>
                  <c:x val="-9.6529136299467577E-2"/>
                  <c:y val="-7.8688740618970882E-2"/>
                </c:manualLayout>
              </c:layout>
              <c:tx>
                <c:rich>
                  <a:bodyPr/>
                  <a:lstStyle/>
                  <a:p>
                    <a:r>
                      <a:rPr lang="en-US" baseline="0"/>
                      <a:t>MP31 Traces</a:t>
                    </a:r>
                    <a:endParaRPr lang="en-US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11-3114-4A94-A9EF-147A9D3B2820}"/>
                </c:ext>
              </c:extLst>
            </c:dLbl>
            <c:dLbl>
              <c:idx val="19"/>
              <c:layout>
                <c:manualLayout>
                  <c:x val="1.5746180765865807E-2"/>
                  <c:y val="-5.7921068821088897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Shoshone</a:t>
                    </a:r>
                    <a:r>
                      <a:rPr lang="en-US" baseline="0"/>
                      <a:t> Trace</a:t>
                    </a:r>
                    <a:endParaRPr lang="en-US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13-3114-4A94-A9EF-147A9D3B2820}"/>
                </c:ext>
              </c:extLst>
            </c:dLbl>
            <c:spPr>
              <a:solidFill>
                <a:sysClr val="window" lastClr="FFFFFF"/>
              </a:solidFill>
              <a:ln>
                <a:solidFill>
                  <a:sysClr val="windowText" lastClr="000000">
                    <a:lumMod val="25000"/>
                    <a:lumOff val="75000"/>
                  </a:sysClr>
                </a:solidFill>
              </a:ln>
              <a:effectLst/>
            </c:spPr>
            <c:txPr>
              <a:bodyPr rot="0" spcFirstLastPara="1" vertOverflow="clip" horzOverflow="clip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dk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wedgeRectCallout">
                    <a:avLst/>
                  </a:prstGeom>
                  <a:noFill/>
                  <a:ln>
                    <a:noFill/>
                  </a:ln>
                </c15:spPr>
                <c15:showLeaderLines val="0"/>
              </c:ext>
            </c:extLst>
          </c:dLbls>
          <c:trendline>
            <c:spPr>
              <a:ln w="12700" cap="rnd">
                <a:solidFill>
                  <a:schemeClr val="tx1"/>
                </a:solidFill>
                <a:prstDash val="solid"/>
              </a:ln>
              <a:effectLst/>
            </c:spPr>
            <c:trendlineType val="power"/>
            <c:backward val="150"/>
            <c:dispRSqr val="1"/>
            <c:dispEq val="1"/>
            <c:trendlineLbl>
              <c:layout>
                <c:manualLayout>
                  <c:x val="-0.14151502341918387"/>
                  <c:y val="-7.9565634090479329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400" b="0" i="0" u="none" strike="noStrike" kern="1200" baseline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pPr>
                    <a:r>
                      <a:rPr lang="en-US" sz="1200" baseline="0">
                        <a:solidFill>
                          <a:schemeClr val="tx1"/>
                        </a:solidFill>
                      </a:rPr>
                      <a:t>y = 73498x</a:t>
                    </a:r>
                    <a:r>
                      <a:rPr lang="en-US" sz="1200" baseline="30000">
                        <a:solidFill>
                          <a:schemeClr val="tx1"/>
                        </a:solidFill>
                      </a:rPr>
                      <a:t>-0.517</a:t>
                    </a:r>
                    <a:br>
                      <a:rPr lang="en-US" sz="1200" baseline="0">
                        <a:solidFill>
                          <a:schemeClr val="tx1"/>
                        </a:solidFill>
                      </a:rPr>
                    </a:br>
                    <a:r>
                      <a:rPr lang="en-US" sz="1200" baseline="0">
                        <a:solidFill>
                          <a:schemeClr val="tx1"/>
                        </a:solidFill>
                      </a:rPr>
                      <a:t>R² = 0.8706</a:t>
                    </a:r>
                  </a:p>
                  <a:p>
                    <a:pPr>
                      <a:defRPr sz="1400">
                        <a:solidFill>
                          <a:schemeClr val="tx1"/>
                        </a:solidFill>
                      </a:defRPr>
                    </a:pPr>
                    <a:r>
                      <a:rPr lang="en-US" sz="1200" baseline="0">
                        <a:solidFill>
                          <a:schemeClr val="tx1"/>
                        </a:solidFill>
                      </a:rPr>
                      <a:t>(Power)</a:t>
                    </a:r>
                    <a:endParaRPr lang="en-US" sz="1200">
                      <a:solidFill>
                        <a:schemeClr val="tx1"/>
                      </a:solidFill>
                    </a:endParaRPr>
                  </a:p>
                </c:rich>
              </c:tx>
              <c:numFmt formatCode="General" sourceLinked="0"/>
              <c:spPr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4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</c:trendlineLbl>
          </c:trendline>
          <c:xVal>
            <c:numRef>
              <c:f>Sheet1!$C$98:$C$117</c:f>
              <c:numCache>
                <c:formatCode>General</c:formatCode>
                <c:ptCount val="20"/>
                <c:pt idx="0">
                  <c:v>1100</c:v>
                </c:pt>
                <c:pt idx="1">
                  <c:v>1100</c:v>
                </c:pt>
                <c:pt idx="2">
                  <c:v>1100</c:v>
                </c:pt>
                <c:pt idx="3">
                  <c:v>2865</c:v>
                </c:pt>
                <c:pt idx="4">
                  <c:v>5490</c:v>
                </c:pt>
                <c:pt idx="5">
                  <c:v>11900</c:v>
                </c:pt>
                <c:pt idx="6">
                  <c:v>11900</c:v>
                </c:pt>
                <c:pt idx="7">
                  <c:v>3653</c:v>
                </c:pt>
                <c:pt idx="8">
                  <c:v>16350</c:v>
                </c:pt>
                <c:pt idx="9">
                  <c:v>2170</c:v>
                </c:pt>
                <c:pt idx="10">
                  <c:v>2170</c:v>
                </c:pt>
                <c:pt idx="11">
                  <c:v>2170</c:v>
                </c:pt>
                <c:pt idx="12">
                  <c:v>11985</c:v>
                </c:pt>
                <c:pt idx="13">
                  <c:v>18350</c:v>
                </c:pt>
                <c:pt idx="14">
                  <c:v>18200</c:v>
                </c:pt>
                <c:pt idx="15">
                  <c:v>40000</c:v>
                </c:pt>
                <c:pt idx="16">
                  <c:v>44000</c:v>
                </c:pt>
                <c:pt idx="17">
                  <c:v>44000</c:v>
                </c:pt>
                <c:pt idx="18">
                  <c:v>44000</c:v>
                </c:pt>
                <c:pt idx="19">
                  <c:v>16900</c:v>
                </c:pt>
              </c:numCache>
            </c:numRef>
          </c:xVal>
          <c:yVal>
            <c:numRef>
              <c:f>Sheet1!$D$98:$D$117</c:f>
              <c:numCache>
                <c:formatCode>0</c:formatCode>
                <c:ptCount val="20"/>
                <c:pt idx="0">
                  <c:v>2112</c:v>
                </c:pt>
                <c:pt idx="1">
                  <c:v>1955</c:v>
                </c:pt>
                <c:pt idx="2">
                  <c:v>1955</c:v>
                </c:pt>
                <c:pt idx="3">
                  <c:v>838.53658536585363</c:v>
                </c:pt>
                <c:pt idx="4">
                  <c:v>947.91366906474809</c:v>
                </c:pt>
                <c:pt idx="5">
                  <c:v>540.90909090909099</c:v>
                </c:pt>
                <c:pt idx="6">
                  <c:v>517.39130434782612</c:v>
                </c:pt>
                <c:pt idx="7">
                  <c:v>1062.6909090909091</c:v>
                </c:pt>
                <c:pt idx="8">
                  <c:v>212.33766233766232</c:v>
                </c:pt>
                <c:pt idx="9">
                  <c:v>1653.3333333333333</c:v>
                </c:pt>
                <c:pt idx="10">
                  <c:v>1602.4615384615386</c:v>
                </c:pt>
                <c:pt idx="11">
                  <c:v>1627.5</c:v>
                </c:pt>
                <c:pt idx="12">
                  <c:v>599</c:v>
                </c:pt>
                <c:pt idx="13">
                  <c:v>427</c:v>
                </c:pt>
                <c:pt idx="14">
                  <c:v>404</c:v>
                </c:pt>
                <c:pt idx="15" formatCode="General">
                  <c:v>336</c:v>
                </c:pt>
                <c:pt idx="16" formatCode="General">
                  <c:v>419</c:v>
                </c:pt>
                <c:pt idx="17" formatCode="General">
                  <c:v>383</c:v>
                </c:pt>
                <c:pt idx="18" formatCode="General">
                  <c:v>256</c:v>
                </c:pt>
                <c:pt idx="19" formatCode="General">
                  <c:v>676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5-3114-4A94-A9EF-147A9D3B28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78208232"/>
        <c:axId val="678209016"/>
      </c:scatterChart>
      <c:valAx>
        <c:axId val="678208232"/>
        <c:scaling>
          <c:orientation val="minMax"/>
          <c:max val="46000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>
                    <a:solidFill>
                      <a:schemeClr val="tx1"/>
                    </a:solidFill>
                  </a:rPr>
                  <a:t>Trace Distance (feet)</a:t>
                </a:r>
              </a:p>
            </c:rich>
          </c:tx>
          <c:layout>
            <c:manualLayout>
              <c:xMode val="edge"/>
              <c:yMode val="edge"/>
              <c:x val="0.44009514628013896"/>
              <c:y val="0.94188590877569056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204000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78209016"/>
        <c:crosses val="autoZero"/>
        <c:crossBetween val="midCat"/>
        <c:majorUnit val="4000"/>
      </c:valAx>
      <c:valAx>
        <c:axId val="678209016"/>
        <c:scaling>
          <c:orientation val="minMax"/>
          <c:max val="220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>
                    <a:solidFill>
                      <a:schemeClr val="tx1"/>
                    </a:solidFill>
                  </a:rPr>
                  <a:t>Tracer Dominant Velocity (ft./day)</a:t>
                </a:r>
              </a:p>
            </c:rich>
          </c:tx>
          <c:layout>
            <c:manualLayout>
              <c:xMode val="edge"/>
              <c:yMode val="edge"/>
              <c:x val="1.0929334132140077E-2"/>
              <c:y val="0.2705705492062204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78208232"/>
        <c:crosses val="autoZero"/>
        <c:crossBetween val="midCat"/>
        <c:majorUnit val="20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Brossy</a:t>
            </a:r>
            <a:r>
              <a:rPr lang="en-US" baseline="0"/>
              <a:t> Bunkhouse Cyclops and Lab Data</a:t>
            </a:r>
          </a:p>
          <a:p>
            <a:pPr>
              <a:defRPr/>
            </a:pPr>
            <a:r>
              <a:rPr lang="en-US" baseline="0"/>
              <a:t>(water concentrations)</a:t>
            </a:r>
          </a:p>
        </c:rich>
      </c:tx>
      <c:layout>
        <c:manualLayout>
          <c:xMode val="edge"/>
          <c:yMode val="edge"/>
          <c:x val="0.31020613456600576"/>
          <c:y val="3.793285726695441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8.4655381117834799E-2"/>
          <c:y val="0.13664361013146775"/>
          <c:w val="0.86299719774597361"/>
          <c:h val="0.72901484731905064"/>
        </c:manualLayout>
      </c:layout>
      <c:scatterChart>
        <c:scatterStyle val="lineMarker"/>
        <c:varyColors val="0"/>
        <c:ser>
          <c:idx val="2"/>
          <c:order val="0"/>
          <c:tx>
            <c:v>Trace #1 Grab Sample Lab</c:v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square"/>
            <c:size val="10"/>
            <c:spPr>
              <a:solidFill>
                <a:srgbClr val="FF0000"/>
              </a:solidFill>
              <a:ln w="9525">
                <a:solidFill>
                  <a:srgbClr val="FF0000"/>
                </a:solidFill>
              </a:ln>
              <a:effectLst/>
            </c:spPr>
          </c:marker>
          <c:dLbls>
            <c:dLbl>
              <c:idx val="663"/>
              <c:layout>
                <c:manualLayout>
                  <c:x val="2.9815603571869062E-2"/>
                  <c:y val="-3.375707768965496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762-4546-9C58-0D47BFEAD0F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'Brossy Bunkhouse Cyclops Data d'!$F$7:$F$4817</c:f>
              <c:numCache>
                <c:formatCode>General</c:formatCode>
                <c:ptCount val="4811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  <c:pt idx="24">
                  <c:v>1</c:v>
                </c:pt>
                <c:pt idx="25">
                  <c:v>1.0416666666666667</c:v>
                </c:pt>
                <c:pt idx="26">
                  <c:v>1.0833333333333333</c:v>
                </c:pt>
                <c:pt idx="27">
                  <c:v>1.125</c:v>
                </c:pt>
                <c:pt idx="28">
                  <c:v>1.1666666666666667</c:v>
                </c:pt>
                <c:pt idx="29">
                  <c:v>1.2083333333333333</c:v>
                </c:pt>
                <c:pt idx="30">
                  <c:v>1.25</c:v>
                </c:pt>
                <c:pt idx="31">
                  <c:v>1.2916666666666667</c:v>
                </c:pt>
                <c:pt idx="32">
                  <c:v>1.3333333333333333</c:v>
                </c:pt>
                <c:pt idx="33">
                  <c:v>1.375</c:v>
                </c:pt>
                <c:pt idx="34">
                  <c:v>1.4166666666666667</c:v>
                </c:pt>
                <c:pt idx="35">
                  <c:v>1.4583333333333333</c:v>
                </c:pt>
                <c:pt idx="36">
                  <c:v>1.5</c:v>
                </c:pt>
                <c:pt idx="37">
                  <c:v>1.5416666666666667</c:v>
                </c:pt>
                <c:pt idx="38">
                  <c:v>1.5833333333333333</c:v>
                </c:pt>
                <c:pt idx="39">
                  <c:v>1.625</c:v>
                </c:pt>
                <c:pt idx="40">
                  <c:v>1.6666666666666667</c:v>
                </c:pt>
                <c:pt idx="41">
                  <c:v>1.7083333333333333</c:v>
                </c:pt>
                <c:pt idx="42">
                  <c:v>1.75</c:v>
                </c:pt>
                <c:pt idx="43">
                  <c:v>1.7916666666666667</c:v>
                </c:pt>
                <c:pt idx="44">
                  <c:v>1.8333333333333333</c:v>
                </c:pt>
                <c:pt idx="45">
                  <c:v>1.875</c:v>
                </c:pt>
                <c:pt idx="46">
                  <c:v>1.9166666666666667</c:v>
                </c:pt>
                <c:pt idx="47">
                  <c:v>1.9583333333333333</c:v>
                </c:pt>
                <c:pt idx="48">
                  <c:v>2</c:v>
                </c:pt>
                <c:pt idx="49">
                  <c:v>2.0416666666666665</c:v>
                </c:pt>
                <c:pt idx="50">
                  <c:v>2.0833333333333335</c:v>
                </c:pt>
                <c:pt idx="51">
                  <c:v>2.125</c:v>
                </c:pt>
                <c:pt idx="52">
                  <c:v>2.1666666666666665</c:v>
                </c:pt>
                <c:pt idx="53">
                  <c:v>2.2083333333333335</c:v>
                </c:pt>
                <c:pt idx="54">
                  <c:v>2.25</c:v>
                </c:pt>
                <c:pt idx="55">
                  <c:v>2.2916666666666665</c:v>
                </c:pt>
                <c:pt idx="56">
                  <c:v>2.3333333333333335</c:v>
                </c:pt>
                <c:pt idx="57">
                  <c:v>2.375</c:v>
                </c:pt>
                <c:pt idx="58">
                  <c:v>2.4166666666666665</c:v>
                </c:pt>
                <c:pt idx="59">
                  <c:v>2.4583333333333335</c:v>
                </c:pt>
                <c:pt idx="60">
                  <c:v>2.5</c:v>
                </c:pt>
                <c:pt idx="61">
                  <c:v>2.5416666666666665</c:v>
                </c:pt>
                <c:pt idx="62">
                  <c:v>2.5833333333333335</c:v>
                </c:pt>
                <c:pt idx="63">
                  <c:v>2.625</c:v>
                </c:pt>
                <c:pt idx="64">
                  <c:v>2.6666666666666665</c:v>
                </c:pt>
                <c:pt idx="65">
                  <c:v>2.7083333333333335</c:v>
                </c:pt>
                <c:pt idx="66">
                  <c:v>2.75</c:v>
                </c:pt>
                <c:pt idx="67">
                  <c:v>2.7916666666666665</c:v>
                </c:pt>
                <c:pt idx="68">
                  <c:v>2.8333333333333335</c:v>
                </c:pt>
                <c:pt idx="69">
                  <c:v>2.875</c:v>
                </c:pt>
                <c:pt idx="70">
                  <c:v>2.9166666666666665</c:v>
                </c:pt>
                <c:pt idx="71">
                  <c:v>2.9583333333333335</c:v>
                </c:pt>
                <c:pt idx="72">
                  <c:v>3</c:v>
                </c:pt>
                <c:pt idx="73">
                  <c:v>3.0416666666666665</c:v>
                </c:pt>
                <c:pt idx="74">
                  <c:v>3.0833333333333335</c:v>
                </c:pt>
                <c:pt idx="75">
                  <c:v>3.125</c:v>
                </c:pt>
                <c:pt idx="76">
                  <c:v>3.1666666666666665</c:v>
                </c:pt>
                <c:pt idx="77">
                  <c:v>3.2083333333333335</c:v>
                </c:pt>
                <c:pt idx="78">
                  <c:v>3.25</c:v>
                </c:pt>
                <c:pt idx="79">
                  <c:v>3.2916666666666665</c:v>
                </c:pt>
                <c:pt idx="80">
                  <c:v>3.3333333333333335</c:v>
                </c:pt>
                <c:pt idx="81">
                  <c:v>3.375</c:v>
                </c:pt>
                <c:pt idx="82">
                  <c:v>3.4166666666666665</c:v>
                </c:pt>
                <c:pt idx="83">
                  <c:v>3.4583333333333335</c:v>
                </c:pt>
                <c:pt idx="84">
                  <c:v>3.5</c:v>
                </c:pt>
                <c:pt idx="85">
                  <c:v>3.5416666666666665</c:v>
                </c:pt>
                <c:pt idx="86">
                  <c:v>3.5833333333333335</c:v>
                </c:pt>
                <c:pt idx="87">
                  <c:v>3.625</c:v>
                </c:pt>
                <c:pt idx="88">
                  <c:v>3.6666666666666665</c:v>
                </c:pt>
                <c:pt idx="89">
                  <c:v>3.7083333333333335</c:v>
                </c:pt>
                <c:pt idx="90">
                  <c:v>3.75</c:v>
                </c:pt>
                <c:pt idx="91">
                  <c:v>3.7916666666666665</c:v>
                </c:pt>
                <c:pt idx="92">
                  <c:v>3.8333333333333335</c:v>
                </c:pt>
                <c:pt idx="93">
                  <c:v>3.875</c:v>
                </c:pt>
                <c:pt idx="94">
                  <c:v>3.9166666666666665</c:v>
                </c:pt>
                <c:pt idx="95">
                  <c:v>3.9583333333333335</c:v>
                </c:pt>
                <c:pt idx="96">
                  <c:v>4</c:v>
                </c:pt>
                <c:pt idx="97">
                  <c:v>4.041666666666667</c:v>
                </c:pt>
                <c:pt idx="98">
                  <c:v>4.083333333333333</c:v>
                </c:pt>
                <c:pt idx="99">
                  <c:v>4.125</c:v>
                </c:pt>
                <c:pt idx="100">
                  <c:v>4.166666666666667</c:v>
                </c:pt>
                <c:pt idx="101">
                  <c:v>4.208333333333333</c:v>
                </c:pt>
                <c:pt idx="102">
                  <c:v>4.25</c:v>
                </c:pt>
                <c:pt idx="103">
                  <c:v>4.291666666666667</c:v>
                </c:pt>
                <c:pt idx="104">
                  <c:v>4.333333333333333</c:v>
                </c:pt>
                <c:pt idx="105">
                  <c:v>4.375</c:v>
                </c:pt>
                <c:pt idx="106">
                  <c:v>4.416666666666667</c:v>
                </c:pt>
                <c:pt idx="107">
                  <c:v>4.458333333333333</c:v>
                </c:pt>
                <c:pt idx="108">
                  <c:v>4.5</c:v>
                </c:pt>
                <c:pt idx="109">
                  <c:v>4.541666666666667</c:v>
                </c:pt>
                <c:pt idx="110">
                  <c:v>4.583333333333333</c:v>
                </c:pt>
                <c:pt idx="111">
                  <c:v>4.625</c:v>
                </c:pt>
                <c:pt idx="112">
                  <c:v>4.666666666666667</c:v>
                </c:pt>
                <c:pt idx="113">
                  <c:v>4.708333333333333</c:v>
                </c:pt>
                <c:pt idx="114">
                  <c:v>4.75</c:v>
                </c:pt>
                <c:pt idx="115">
                  <c:v>4.791666666666667</c:v>
                </c:pt>
                <c:pt idx="116">
                  <c:v>4.833333333333333</c:v>
                </c:pt>
                <c:pt idx="117">
                  <c:v>4.875</c:v>
                </c:pt>
                <c:pt idx="118">
                  <c:v>4.916666666666667</c:v>
                </c:pt>
                <c:pt idx="119">
                  <c:v>4.958333333333333</c:v>
                </c:pt>
                <c:pt idx="120">
                  <c:v>5</c:v>
                </c:pt>
                <c:pt idx="121">
                  <c:v>5.041666666666667</c:v>
                </c:pt>
                <c:pt idx="122">
                  <c:v>5.083333333333333</c:v>
                </c:pt>
                <c:pt idx="123">
                  <c:v>5.125</c:v>
                </c:pt>
                <c:pt idx="124">
                  <c:v>5.166666666666667</c:v>
                </c:pt>
                <c:pt idx="125">
                  <c:v>5.208333333333333</c:v>
                </c:pt>
                <c:pt idx="126">
                  <c:v>5.25</c:v>
                </c:pt>
                <c:pt idx="127">
                  <c:v>5.291666666666667</c:v>
                </c:pt>
                <c:pt idx="128">
                  <c:v>5.333333333333333</c:v>
                </c:pt>
                <c:pt idx="129">
                  <c:v>5.375</c:v>
                </c:pt>
                <c:pt idx="130">
                  <c:v>5.416666666666667</c:v>
                </c:pt>
                <c:pt idx="131">
                  <c:v>5.458333333333333</c:v>
                </c:pt>
                <c:pt idx="132">
                  <c:v>5.5</c:v>
                </c:pt>
                <c:pt idx="133">
                  <c:v>5.541666666666667</c:v>
                </c:pt>
                <c:pt idx="134">
                  <c:v>5.583333333333333</c:v>
                </c:pt>
                <c:pt idx="135">
                  <c:v>5.625</c:v>
                </c:pt>
                <c:pt idx="136">
                  <c:v>5.666666666666667</c:v>
                </c:pt>
                <c:pt idx="137">
                  <c:v>5.708333333333333</c:v>
                </c:pt>
                <c:pt idx="138">
                  <c:v>5.75</c:v>
                </c:pt>
                <c:pt idx="139">
                  <c:v>5.791666666666667</c:v>
                </c:pt>
                <c:pt idx="140">
                  <c:v>5.833333333333333</c:v>
                </c:pt>
                <c:pt idx="141">
                  <c:v>5.875</c:v>
                </c:pt>
                <c:pt idx="142">
                  <c:v>5.916666666666667</c:v>
                </c:pt>
                <c:pt idx="143">
                  <c:v>5.958333333333333</c:v>
                </c:pt>
                <c:pt idx="144">
                  <c:v>6</c:v>
                </c:pt>
                <c:pt idx="145">
                  <c:v>6.041666666666667</c:v>
                </c:pt>
                <c:pt idx="146">
                  <c:v>6.083333333333333</c:v>
                </c:pt>
                <c:pt idx="147">
                  <c:v>6.125</c:v>
                </c:pt>
                <c:pt idx="148">
                  <c:v>6.166666666666667</c:v>
                </c:pt>
                <c:pt idx="149">
                  <c:v>6.208333333333333</c:v>
                </c:pt>
                <c:pt idx="150">
                  <c:v>6.25</c:v>
                </c:pt>
                <c:pt idx="151">
                  <c:v>6.291666666666667</c:v>
                </c:pt>
                <c:pt idx="152">
                  <c:v>6.333333333333333</c:v>
                </c:pt>
                <c:pt idx="153">
                  <c:v>6.375</c:v>
                </c:pt>
                <c:pt idx="154">
                  <c:v>6.416666666666667</c:v>
                </c:pt>
                <c:pt idx="155">
                  <c:v>6.458333333333333</c:v>
                </c:pt>
                <c:pt idx="156">
                  <c:v>6.5</c:v>
                </c:pt>
                <c:pt idx="157">
                  <c:v>6.541666666666667</c:v>
                </c:pt>
                <c:pt idx="158">
                  <c:v>6.583333333333333</c:v>
                </c:pt>
                <c:pt idx="159">
                  <c:v>6.625</c:v>
                </c:pt>
                <c:pt idx="160">
                  <c:v>6.666666666666667</c:v>
                </c:pt>
                <c:pt idx="161">
                  <c:v>6.708333333333333</c:v>
                </c:pt>
                <c:pt idx="162">
                  <c:v>6.75</c:v>
                </c:pt>
                <c:pt idx="163">
                  <c:v>6.791666666666667</c:v>
                </c:pt>
                <c:pt idx="164">
                  <c:v>6.833333333333333</c:v>
                </c:pt>
                <c:pt idx="165">
                  <c:v>6.875</c:v>
                </c:pt>
                <c:pt idx="166">
                  <c:v>6.916666666666667</c:v>
                </c:pt>
                <c:pt idx="167">
                  <c:v>6.958333333333333</c:v>
                </c:pt>
                <c:pt idx="168">
                  <c:v>7</c:v>
                </c:pt>
                <c:pt idx="169">
                  <c:v>7.041666666666667</c:v>
                </c:pt>
                <c:pt idx="170">
                  <c:v>7.083333333333333</c:v>
                </c:pt>
                <c:pt idx="171">
                  <c:v>7.125</c:v>
                </c:pt>
                <c:pt idx="172">
                  <c:v>7.166666666666667</c:v>
                </c:pt>
                <c:pt idx="173">
                  <c:v>7.208333333333333</c:v>
                </c:pt>
                <c:pt idx="174">
                  <c:v>7.25</c:v>
                </c:pt>
                <c:pt idx="175">
                  <c:v>7.291666666666667</c:v>
                </c:pt>
                <c:pt idx="176">
                  <c:v>7.333333333333333</c:v>
                </c:pt>
                <c:pt idx="177">
                  <c:v>7.375</c:v>
                </c:pt>
                <c:pt idx="178">
                  <c:v>7.416666666666667</c:v>
                </c:pt>
                <c:pt idx="179">
                  <c:v>7.458333333333333</c:v>
                </c:pt>
                <c:pt idx="180">
                  <c:v>7.5</c:v>
                </c:pt>
                <c:pt idx="181">
                  <c:v>7.541666666666667</c:v>
                </c:pt>
                <c:pt idx="182">
                  <c:v>7.583333333333333</c:v>
                </c:pt>
                <c:pt idx="183">
                  <c:v>7.625</c:v>
                </c:pt>
                <c:pt idx="184">
                  <c:v>7.666666666666667</c:v>
                </c:pt>
                <c:pt idx="185">
                  <c:v>7.708333333333333</c:v>
                </c:pt>
                <c:pt idx="186">
                  <c:v>7.75</c:v>
                </c:pt>
                <c:pt idx="187">
                  <c:v>7.791666666666667</c:v>
                </c:pt>
                <c:pt idx="188">
                  <c:v>7.833333333333333</c:v>
                </c:pt>
                <c:pt idx="189">
                  <c:v>7.875</c:v>
                </c:pt>
                <c:pt idx="190">
                  <c:v>7.916666666666667</c:v>
                </c:pt>
                <c:pt idx="191">
                  <c:v>7.958333333333333</c:v>
                </c:pt>
                <c:pt idx="192">
                  <c:v>8</c:v>
                </c:pt>
                <c:pt idx="193">
                  <c:v>8.0416666666666661</c:v>
                </c:pt>
                <c:pt idx="194">
                  <c:v>8.0833333333333339</c:v>
                </c:pt>
                <c:pt idx="195">
                  <c:v>8.125</c:v>
                </c:pt>
                <c:pt idx="196">
                  <c:v>8.1666666666666661</c:v>
                </c:pt>
                <c:pt idx="197">
                  <c:v>8.2083333333333339</c:v>
                </c:pt>
                <c:pt idx="198">
                  <c:v>8.25</c:v>
                </c:pt>
                <c:pt idx="199">
                  <c:v>8.2916666666666661</c:v>
                </c:pt>
                <c:pt idx="200">
                  <c:v>8.3333333333333339</c:v>
                </c:pt>
                <c:pt idx="201">
                  <c:v>8.375</c:v>
                </c:pt>
                <c:pt idx="202">
                  <c:v>8.4166666666666661</c:v>
                </c:pt>
                <c:pt idx="203">
                  <c:v>8.4583333333333339</c:v>
                </c:pt>
                <c:pt idx="204">
                  <c:v>8.5</c:v>
                </c:pt>
                <c:pt idx="205">
                  <c:v>8.5416666666666661</c:v>
                </c:pt>
                <c:pt idx="206">
                  <c:v>8.5833333333333339</c:v>
                </c:pt>
                <c:pt idx="207">
                  <c:v>8.625</c:v>
                </c:pt>
                <c:pt idx="208">
                  <c:v>8.6666666666666661</c:v>
                </c:pt>
                <c:pt idx="209">
                  <c:v>8.7083333333333339</c:v>
                </c:pt>
                <c:pt idx="210">
                  <c:v>8.75</c:v>
                </c:pt>
                <c:pt idx="211">
                  <c:v>8.7916666666666661</c:v>
                </c:pt>
                <c:pt idx="212">
                  <c:v>8.8333333333333339</c:v>
                </c:pt>
                <c:pt idx="213">
                  <c:v>8.875</c:v>
                </c:pt>
                <c:pt idx="214">
                  <c:v>8.9166666666666661</c:v>
                </c:pt>
                <c:pt idx="215">
                  <c:v>8.9583333333333339</c:v>
                </c:pt>
                <c:pt idx="216">
                  <c:v>9</c:v>
                </c:pt>
                <c:pt idx="217">
                  <c:v>9.0416666666666661</c:v>
                </c:pt>
                <c:pt idx="218">
                  <c:v>9.0833333333333339</c:v>
                </c:pt>
                <c:pt idx="219">
                  <c:v>9.125</c:v>
                </c:pt>
                <c:pt idx="220">
                  <c:v>9.1666666666666661</c:v>
                </c:pt>
                <c:pt idx="221">
                  <c:v>9.2083333333333339</c:v>
                </c:pt>
                <c:pt idx="222">
                  <c:v>9.25</c:v>
                </c:pt>
                <c:pt idx="223">
                  <c:v>9.2916666666666661</c:v>
                </c:pt>
                <c:pt idx="224">
                  <c:v>9.3333333333333339</c:v>
                </c:pt>
                <c:pt idx="225">
                  <c:v>9.375</c:v>
                </c:pt>
                <c:pt idx="226">
                  <c:v>9.4166666666666661</c:v>
                </c:pt>
                <c:pt idx="227">
                  <c:v>9.4583333333333339</c:v>
                </c:pt>
                <c:pt idx="228">
                  <c:v>9.5</c:v>
                </c:pt>
                <c:pt idx="229">
                  <c:v>9.5416666666666661</c:v>
                </c:pt>
                <c:pt idx="230">
                  <c:v>9.5833333333333339</c:v>
                </c:pt>
                <c:pt idx="231">
                  <c:v>9.625</c:v>
                </c:pt>
                <c:pt idx="232">
                  <c:v>9.6666666666666661</c:v>
                </c:pt>
                <c:pt idx="233">
                  <c:v>9.7083333333333339</c:v>
                </c:pt>
                <c:pt idx="234">
                  <c:v>9.75</c:v>
                </c:pt>
                <c:pt idx="235">
                  <c:v>9.7916666666666661</c:v>
                </c:pt>
                <c:pt idx="236">
                  <c:v>9.8333333333333339</c:v>
                </c:pt>
                <c:pt idx="237">
                  <c:v>9.875</c:v>
                </c:pt>
                <c:pt idx="238">
                  <c:v>9.9166666666666661</c:v>
                </c:pt>
                <c:pt idx="239">
                  <c:v>9.9583333333333339</c:v>
                </c:pt>
                <c:pt idx="240">
                  <c:v>10</c:v>
                </c:pt>
                <c:pt idx="241">
                  <c:v>10.041666666666666</c:v>
                </c:pt>
                <c:pt idx="242">
                  <c:v>10.083333333333334</c:v>
                </c:pt>
                <c:pt idx="243">
                  <c:v>10.125</c:v>
                </c:pt>
                <c:pt idx="244">
                  <c:v>10.166666666666666</c:v>
                </c:pt>
                <c:pt idx="245">
                  <c:v>10.208333333333334</c:v>
                </c:pt>
                <c:pt idx="246">
                  <c:v>10.25</c:v>
                </c:pt>
                <c:pt idx="247">
                  <c:v>10.291666666666666</c:v>
                </c:pt>
                <c:pt idx="248">
                  <c:v>10.333333333333334</c:v>
                </c:pt>
                <c:pt idx="249">
                  <c:v>10.375</c:v>
                </c:pt>
                <c:pt idx="250">
                  <c:v>10.416666666666666</c:v>
                </c:pt>
                <c:pt idx="251">
                  <c:v>10.458333333333334</c:v>
                </c:pt>
                <c:pt idx="252">
                  <c:v>10.5</c:v>
                </c:pt>
                <c:pt idx="253">
                  <c:v>10.541666666666666</c:v>
                </c:pt>
                <c:pt idx="254">
                  <c:v>10.583333333333334</c:v>
                </c:pt>
                <c:pt idx="255">
                  <c:v>10.625</c:v>
                </c:pt>
                <c:pt idx="256">
                  <c:v>10.666666666666666</c:v>
                </c:pt>
                <c:pt idx="257">
                  <c:v>10.708333333333334</c:v>
                </c:pt>
                <c:pt idx="258">
                  <c:v>10.75</c:v>
                </c:pt>
                <c:pt idx="259">
                  <c:v>10.791666666666666</c:v>
                </c:pt>
                <c:pt idx="260">
                  <c:v>10.833333333333334</c:v>
                </c:pt>
                <c:pt idx="261">
                  <c:v>10.875</c:v>
                </c:pt>
                <c:pt idx="262">
                  <c:v>10.916666666666666</c:v>
                </c:pt>
                <c:pt idx="263">
                  <c:v>10.958333333333334</c:v>
                </c:pt>
                <c:pt idx="264">
                  <c:v>11</c:v>
                </c:pt>
                <c:pt idx="265">
                  <c:v>11.041666666666666</c:v>
                </c:pt>
                <c:pt idx="266">
                  <c:v>11.083333333333334</c:v>
                </c:pt>
                <c:pt idx="267">
                  <c:v>11.125</c:v>
                </c:pt>
                <c:pt idx="268">
                  <c:v>11.166666666666666</c:v>
                </c:pt>
                <c:pt idx="269">
                  <c:v>11.208333333333334</c:v>
                </c:pt>
                <c:pt idx="270">
                  <c:v>11.25</c:v>
                </c:pt>
                <c:pt idx="271">
                  <c:v>11.291666666666666</c:v>
                </c:pt>
                <c:pt idx="272">
                  <c:v>11.333333333333334</c:v>
                </c:pt>
                <c:pt idx="273">
                  <c:v>11.375</c:v>
                </c:pt>
                <c:pt idx="274">
                  <c:v>11.416666666666666</c:v>
                </c:pt>
                <c:pt idx="275">
                  <c:v>11.458333333333334</c:v>
                </c:pt>
                <c:pt idx="276">
                  <c:v>11.5</c:v>
                </c:pt>
                <c:pt idx="277">
                  <c:v>11.541666666666666</c:v>
                </c:pt>
                <c:pt idx="278">
                  <c:v>11.583333333333334</c:v>
                </c:pt>
                <c:pt idx="279">
                  <c:v>11.625</c:v>
                </c:pt>
                <c:pt idx="280">
                  <c:v>11.666666666666666</c:v>
                </c:pt>
                <c:pt idx="281">
                  <c:v>11.708333333333334</c:v>
                </c:pt>
                <c:pt idx="282">
                  <c:v>11.75</c:v>
                </c:pt>
                <c:pt idx="283">
                  <c:v>11.791666666666666</c:v>
                </c:pt>
                <c:pt idx="284">
                  <c:v>11.833333333333334</c:v>
                </c:pt>
                <c:pt idx="285">
                  <c:v>11.875</c:v>
                </c:pt>
                <c:pt idx="286">
                  <c:v>11.916666666666666</c:v>
                </c:pt>
                <c:pt idx="287">
                  <c:v>11.958333333333334</c:v>
                </c:pt>
                <c:pt idx="288">
                  <c:v>12</c:v>
                </c:pt>
                <c:pt idx="289">
                  <c:v>12.041666666666666</c:v>
                </c:pt>
                <c:pt idx="290">
                  <c:v>12.083333333333334</c:v>
                </c:pt>
                <c:pt idx="291">
                  <c:v>12.125</c:v>
                </c:pt>
                <c:pt idx="292">
                  <c:v>12.166666666666666</c:v>
                </c:pt>
                <c:pt idx="293">
                  <c:v>12.208333333333334</c:v>
                </c:pt>
                <c:pt idx="294">
                  <c:v>12.25</c:v>
                </c:pt>
                <c:pt idx="295">
                  <c:v>12.291666666666666</c:v>
                </c:pt>
                <c:pt idx="296">
                  <c:v>12.333333333333334</c:v>
                </c:pt>
                <c:pt idx="297">
                  <c:v>12.375</c:v>
                </c:pt>
                <c:pt idx="298">
                  <c:v>12.416666666666666</c:v>
                </c:pt>
                <c:pt idx="299">
                  <c:v>12.458333333333334</c:v>
                </c:pt>
                <c:pt idx="300">
                  <c:v>12.5</c:v>
                </c:pt>
                <c:pt idx="301">
                  <c:v>12.541666666666666</c:v>
                </c:pt>
                <c:pt idx="302">
                  <c:v>12.583333333333334</c:v>
                </c:pt>
                <c:pt idx="303">
                  <c:v>12.625</c:v>
                </c:pt>
                <c:pt idx="304">
                  <c:v>12.666666666666666</c:v>
                </c:pt>
                <c:pt idx="305">
                  <c:v>12.708333333333334</c:v>
                </c:pt>
                <c:pt idx="306">
                  <c:v>12.75</c:v>
                </c:pt>
                <c:pt idx="307">
                  <c:v>12.791666666666666</c:v>
                </c:pt>
                <c:pt idx="308">
                  <c:v>12.833333333333334</c:v>
                </c:pt>
                <c:pt idx="309">
                  <c:v>12.875</c:v>
                </c:pt>
                <c:pt idx="310">
                  <c:v>12.916666666666666</c:v>
                </c:pt>
                <c:pt idx="311">
                  <c:v>12.958333333333334</c:v>
                </c:pt>
                <c:pt idx="312">
                  <c:v>13</c:v>
                </c:pt>
                <c:pt idx="313">
                  <c:v>13.041666666666666</c:v>
                </c:pt>
                <c:pt idx="314">
                  <c:v>13.083333333333334</c:v>
                </c:pt>
                <c:pt idx="315">
                  <c:v>13.125</c:v>
                </c:pt>
                <c:pt idx="316">
                  <c:v>13.166666666666666</c:v>
                </c:pt>
                <c:pt idx="317">
                  <c:v>13.208333333333334</c:v>
                </c:pt>
                <c:pt idx="318">
                  <c:v>13.25</c:v>
                </c:pt>
                <c:pt idx="319">
                  <c:v>13.291666666666666</c:v>
                </c:pt>
                <c:pt idx="320">
                  <c:v>13.333333333333334</c:v>
                </c:pt>
                <c:pt idx="321">
                  <c:v>13.375</c:v>
                </c:pt>
                <c:pt idx="322">
                  <c:v>13.416666666666666</c:v>
                </c:pt>
                <c:pt idx="323">
                  <c:v>13.458333333333334</c:v>
                </c:pt>
                <c:pt idx="324">
                  <c:v>13.5</c:v>
                </c:pt>
                <c:pt idx="325">
                  <c:v>13.541666666666666</c:v>
                </c:pt>
                <c:pt idx="326">
                  <c:v>13.583333333333334</c:v>
                </c:pt>
                <c:pt idx="327">
                  <c:v>13.625</c:v>
                </c:pt>
                <c:pt idx="328">
                  <c:v>13.666666666666666</c:v>
                </c:pt>
                <c:pt idx="329">
                  <c:v>13.708333333333334</c:v>
                </c:pt>
                <c:pt idx="330">
                  <c:v>13.75</c:v>
                </c:pt>
                <c:pt idx="331">
                  <c:v>13.791666666666666</c:v>
                </c:pt>
                <c:pt idx="332">
                  <c:v>13.833333333333334</c:v>
                </c:pt>
                <c:pt idx="333">
                  <c:v>13.875</c:v>
                </c:pt>
                <c:pt idx="334">
                  <c:v>13.916666666666666</c:v>
                </c:pt>
                <c:pt idx="335">
                  <c:v>13.958333333333334</c:v>
                </c:pt>
                <c:pt idx="336">
                  <c:v>14</c:v>
                </c:pt>
                <c:pt idx="337">
                  <c:v>14.041666666666666</c:v>
                </c:pt>
                <c:pt idx="338">
                  <c:v>14.083333333333334</c:v>
                </c:pt>
                <c:pt idx="339">
                  <c:v>14.125</c:v>
                </c:pt>
                <c:pt idx="340">
                  <c:v>14.166666666666666</c:v>
                </c:pt>
                <c:pt idx="341">
                  <c:v>14.208333333333334</c:v>
                </c:pt>
                <c:pt idx="342">
                  <c:v>14.25</c:v>
                </c:pt>
                <c:pt idx="343">
                  <c:v>14.291666666666666</c:v>
                </c:pt>
                <c:pt idx="344">
                  <c:v>14.333333333333334</c:v>
                </c:pt>
                <c:pt idx="345">
                  <c:v>14.375</c:v>
                </c:pt>
                <c:pt idx="346">
                  <c:v>14.416666666666666</c:v>
                </c:pt>
                <c:pt idx="347">
                  <c:v>14.458333333333334</c:v>
                </c:pt>
                <c:pt idx="348">
                  <c:v>14.5</c:v>
                </c:pt>
                <c:pt idx="349">
                  <c:v>14.541666666666666</c:v>
                </c:pt>
                <c:pt idx="350">
                  <c:v>14.583333333333334</c:v>
                </c:pt>
                <c:pt idx="351">
                  <c:v>14.625</c:v>
                </c:pt>
                <c:pt idx="352">
                  <c:v>14.666666666666666</c:v>
                </c:pt>
                <c:pt idx="353">
                  <c:v>14.708333333333334</c:v>
                </c:pt>
                <c:pt idx="354">
                  <c:v>14.75</c:v>
                </c:pt>
                <c:pt idx="355">
                  <c:v>14.791666666666666</c:v>
                </c:pt>
                <c:pt idx="356">
                  <c:v>14.833333333333334</c:v>
                </c:pt>
                <c:pt idx="357">
                  <c:v>14.875</c:v>
                </c:pt>
                <c:pt idx="358">
                  <c:v>14.916666666666666</c:v>
                </c:pt>
                <c:pt idx="359">
                  <c:v>14.958333333333334</c:v>
                </c:pt>
                <c:pt idx="360">
                  <c:v>15</c:v>
                </c:pt>
                <c:pt idx="361">
                  <c:v>15.041666666666666</c:v>
                </c:pt>
                <c:pt idx="362">
                  <c:v>15.083333333333334</c:v>
                </c:pt>
                <c:pt idx="363">
                  <c:v>15.125</c:v>
                </c:pt>
                <c:pt idx="364">
                  <c:v>15.166666666666666</c:v>
                </c:pt>
                <c:pt idx="365">
                  <c:v>15.208333333333334</c:v>
                </c:pt>
                <c:pt idx="366">
                  <c:v>15.25</c:v>
                </c:pt>
                <c:pt idx="367">
                  <c:v>15.291666666666666</c:v>
                </c:pt>
                <c:pt idx="368">
                  <c:v>15.333333333333334</c:v>
                </c:pt>
                <c:pt idx="369">
                  <c:v>15.375</c:v>
                </c:pt>
                <c:pt idx="370">
                  <c:v>15.416666666666666</c:v>
                </c:pt>
                <c:pt idx="371">
                  <c:v>15.458333333333334</c:v>
                </c:pt>
                <c:pt idx="372">
                  <c:v>15.5</c:v>
                </c:pt>
                <c:pt idx="373">
                  <c:v>15.541666666666666</c:v>
                </c:pt>
                <c:pt idx="374">
                  <c:v>15.583333333333334</c:v>
                </c:pt>
                <c:pt idx="375">
                  <c:v>15.625</c:v>
                </c:pt>
                <c:pt idx="376">
                  <c:v>15.666666666666666</c:v>
                </c:pt>
                <c:pt idx="377">
                  <c:v>15.708333333333334</c:v>
                </c:pt>
                <c:pt idx="378">
                  <c:v>15.75</c:v>
                </c:pt>
                <c:pt idx="379">
                  <c:v>15.791666666666666</c:v>
                </c:pt>
                <c:pt idx="380">
                  <c:v>15.833333333333334</c:v>
                </c:pt>
                <c:pt idx="381">
                  <c:v>15.875</c:v>
                </c:pt>
                <c:pt idx="382">
                  <c:v>15.916666666666666</c:v>
                </c:pt>
                <c:pt idx="383">
                  <c:v>15.958333333333334</c:v>
                </c:pt>
                <c:pt idx="384">
                  <c:v>16</c:v>
                </c:pt>
                <c:pt idx="385">
                  <c:v>16.041666666666668</c:v>
                </c:pt>
                <c:pt idx="386">
                  <c:v>16.083333333333332</c:v>
                </c:pt>
                <c:pt idx="387">
                  <c:v>16.125</c:v>
                </c:pt>
                <c:pt idx="388">
                  <c:v>16.166666666666668</c:v>
                </c:pt>
                <c:pt idx="389">
                  <c:v>16.208333333333332</c:v>
                </c:pt>
                <c:pt idx="390">
                  <c:v>16.25</c:v>
                </c:pt>
                <c:pt idx="391">
                  <c:v>16.291666666666668</c:v>
                </c:pt>
                <c:pt idx="392">
                  <c:v>16.333333333333332</c:v>
                </c:pt>
                <c:pt idx="393">
                  <c:v>16.375</c:v>
                </c:pt>
                <c:pt idx="394">
                  <c:v>16.416666666666668</c:v>
                </c:pt>
                <c:pt idx="395">
                  <c:v>16.458333333333332</c:v>
                </c:pt>
                <c:pt idx="396">
                  <c:v>16.5</c:v>
                </c:pt>
                <c:pt idx="397">
                  <c:v>16.541666666666668</c:v>
                </c:pt>
                <c:pt idx="398">
                  <c:v>16.583333333333332</c:v>
                </c:pt>
                <c:pt idx="399">
                  <c:v>16.625</c:v>
                </c:pt>
                <c:pt idx="400">
                  <c:v>16.666666666666668</c:v>
                </c:pt>
                <c:pt idx="401">
                  <c:v>16.708333333333332</c:v>
                </c:pt>
                <c:pt idx="402">
                  <c:v>16.75</c:v>
                </c:pt>
                <c:pt idx="403">
                  <c:v>16.791666666666668</c:v>
                </c:pt>
                <c:pt idx="404">
                  <c:v>16.833333333333332</c:v>
                </c:pt>
                <c:pt idx="405">
                  <c:v>16.875</c:v>
                </c:pt>
                <c:pt idx="406">
                  <c:v>16.916666666666668</c:v>
                </c:pt>
                <c:pt idx="407">
                  <c:v>16.958333333333332</c:v>
                </c:pt>
                <c:pt idx="408">
                  <c:v>17</c:v>
                </c:pt>
                <c:pt idx="409">
                  <c:v>17.041666666666668</c:v>
                </c:pt>
                <c:pt idx="410">
                  <c:v>17.083333333333332</c:v>
                </c:pt>
                <c:pt idx="411">
                  <c:v>17.125</c:v>
                </c:pt>
                <c:pt idx="412">
                  <c:v>17.166666666666668</c:v>
                </c:pt>
                <c:pt idx="413">
                  <c:v>17.208333333333332</c:v>
                </c:pt>
                <c:pt idx="414">
                  <c:v>17.25</c:v>
                </c:pt>
                <c:pt idx="415">
                  <c:v>17.291666666666668</c:v>
                </c:pt>
                <c:pt idx="416">
                  <c:v>17.333333333333332</c:v>
                </c:pt>
                <c:pt idx="417">
                  <c:v>17.375</c:v>
                </c:pt>
                <c:pt idx="418">
                  <c:v>17.416666666666668</c:v>
                </c:pt>
                <c:pt idx="419">
                  <c:v>17.458333333333332</c:v>
                </c:pt>
                <c:pt idx="420">
                  <c:v>17.5</c:v>
                </c:pt>
                <c:pt idx="421">
                  <c:v>17.541666666666668</c:v>
                </c:pt>
                <c:pt idx="422">
                  <c:v>17.583333333333332</c:v>
                </c:pt>
                <c:pt idx="423">
                  <c:v>17.625</c:v>
                </c:pt>
                <c:pt idx="424">
                  <c:v>17.666666666666668</c:v>
                </c:pt>
                <c:pt idx="425">
                  <c:v>17.708333333333332</c:v>
                </c:pt>
                <c:pt idx="426">
                  <c:v>17.75</c:v>
                </c:pt>
                <c:pt idx="427">
                  <c:v>17.791666666666668</c:v>
                </c:pt>
                <c:pt idx="428">
                  <c:v>17.833333333333332</c:v>
                </c:pt>
                <c:pt idx="429">
                  <c:v>17.875</c:v>
                </c:pt>
                <c:pt idx="430">
                  <c:v>17.916666666666668</c:v>
                </c:pt>
                <c:pt idx="431">
                  <c:v>17.958333333333332</c:v>
                </c:pt>
                <c:pt idx="432">
                  <c:v>18</c:v>
                </c:pt>
                <c:pt idx="433">
                  <c:v>18.041666666666668</c:v>
                </c:pt>
                <c:pt idx="434">
                  <c:v>18.083333333333332</c:v>
                </c:pt>
                <c:pt idx="435">
                  <c:v>18.125</c:v>
                </c:pt>
                <c:pt idx="436">
                  <c:v>18.166666666666668</c:v>
                </c:pt>
                <c:pt idx="437">
                  <c:v>18.208333333333332</c:v>
                </c:pt>
                <c:pt idx="438">
                  <c:v>18.25</c:v>
                </c:pt>
                <c:pt idx="439">
                  <c:v>18.291666666666668</c:v>
                </c:pt>
                <c:pt idx="440">
                  <c:v>18.333333333333332</c:v>
                </c:pt>
                <c:pt idx="441">
                  <c:v>18.375</c:v>
                </c:pt>
                <c:pt idx="442">
                  <c:v>18.416666666666668</c:v>
                </c:pt>
                <c:pt idx="443">
                  <c:v>18.458333333333332</c:v>
                </c:pt>
                <c:pt idx="444">
                  <c:v>18.5</c:v>
                </c:pt>
                <c:pt idx="445">
                  <c:v>18.541666666666668</c:v>
                </c:pt>
                <c:pt idx="446">
                  <c:v>18.583333333333332</c:v>
                </c:pt>
                <c:pt idx="447">
                  <c:v>18.625</c:v>
                </c:pt>
                <c:pt idx="448">
                  <c:v>18.666666666666668</c:v>
                </c:pt>
                <c:pt idx="449">
                  <c:v>18.708333333333332</c:v>
                </c:pt>
                <c:pt idx="450">
                  <c:v>18.75</c:v>
                </c:pt>
                <c:pt idx="451">
                  <c:v>18.791666666666668</c:v>
                </c:pt>
                <c:pt idx="452">
                  <c:v>18.833333333333332</c:v>
                </c:pt>
                <c:pt idx="453">
                  <c:v>18.875</c:v>
                </c:pt>
                <c:pt idx="454">
                  <c:v>18.916666666666668</c:v>
                </c:pt>
                <c:pt idx="455">
                  <c:v>18.958333333333332</c:v>
                </c:pt>
                <c:pt idx="456">
                  <c:v>19</c:v>
                </c:pt>
                <c:pt idx="457">
                  <c:v>19.041666666666668</c:v>
                </c:pt>
                <c:pt idx="458">
                  <c:v>19.083333333333332</c:v>
                </c:pt>
                <c:pt idx="459">
                  <c:v>19.125</c:v>
                </c:pt>
                <c:pt idx="460">
                  <c:v>19.166666666666668</c:v>
                </c:pt>
                <c:pt idx="461">
                  <c:v>19.208333333333332</c:v>
                </c:pt>
                <c:pt idx="462">
                  <c:v>19.25</c:v>
                </c:pt>
                <c:pt idx="463">
                  <c:v>19.291666666666668</c:v>
                </c:pt>
                <c:pt idx="464">
                  <c:v>19.333333333333332</c:v>
                </c:pt>
                <c:pt idx="465">
                  <c:v>19.375</c:v>
                </c:pt>
                <c:pt idx="466">
                  <c:v>19.416666666666668</c:v>
                </c:pt>
                <c:pt idx="467">
                  <c:v>19.458333333333332</c:v>
                </c:pt>
                <c:pt idx="468">
                  <c:v>19.5</c:v>
                </c:pt>
                <c:pt idx="469">
                  <c:v>19.541666666666668</c:v>
                </c:pt>
                <c:pt idx="470">
                  <c:v>19.583333333333332</c:v>
                </c:pt>
                <c:pt idx="471">
                  <c:v>19.625</c:v>
                </c:pt>
                <c:pt idx="472">
                  <c:v>19.666666666666668</c:v>
                </c:pt>
                <c:pt idx="473">
                  <c:v>19.708333333333332</c:v>
                </c:pt>
                <c:pt idx="474">
                  <c:v>19.75</c:v>
                </c:pt>
                <c:pt idx="475">
                  <c:v>19.791666666666668</c:v>
                </c:pt>
                <c:pt idx="476">
                  <c:v>19.833333333333332</c:v>
                </c:pt>
                <c:pt idx="477">
                  <c:v>19.875</c:v>
                </c:pt>
                <c:pt idx="478">
                  <c:v>19.916666666666668</c:v>
                </c:pt>
                <c:pt idx="479">
                  <c:v>19.958333333333332</c:v>
                </c:pt>
                <c:pt idx="480">
                  <c:v>20</c:v>
                </c:pt>
                <c:pt idx="481">
                  <c:v>20.041666666666668</c:v>
                </c:pt>
                <c:pt idx="482">
                  <c:v>20.083333333333332</c:v>
                </c:pt>
                <c:pt idx="483">
                  <c:v>20.125</c:v>
                </c:pt>
                <c:pt idx="484">
                  <c:v>20.166666666666668</c:v>
                </c:pt>
                <c:pt idx="485">
                  <c:v>20.208333333333332</c:v>
                </c:pt>
                <c:pt idx="486">
                  <c:v>20.25</c:v>
                </c:pt>
                <c:pt idx="487">
                  <c:v>20.291666666666668</c:v>
                </c:pt>
                <c:pt idx="488">
                  <c:v>20.333333333333332</c:v>
                </c:pt>
                <c:pt idx="489">
                  <c:v>20.375</c:v>
                </c:pt>
                <c:pt idx="490">
                  <c:v>20.416666666666668</c:v>
                </c:pt>
                <c:pt idx="491">
                  <c:v>20.458333333333332</c:v>
                </c:pt>
                <c:pt idx="492">
                  <c:v>20.5</c:v>
                </c:pt>
                <c:pt idx="493">
                  <c:v>20.541666666666668</c:v>
                </c:pt>
                <c:pt idx="494">
                  <c:v>20.583333333333332</c:v>
                </c:pt>
                <c:pt idx="495">
                  <c:v>20.625</c:v>
                </c:pt>
                <c:pt idx="496">
                  <c:v>20.666666666666668</c:v>
                </c:pt>
                <c:pt idx="497">
                  <c:v>20.708333333333332</c:v>
                </c:pt>
                <c:pt idx="498">
                  <c:v>20.75</c:v>
                </c:pt>
                <c:pt idx="499">
                  <c:v>20.791666666666668</c:v>
                </c:pt>
                <c:pt idx="500">
                  <c:v>20.833333333333332</c:v>
                </c:pt>
                <c:pt idx="501">
                  <c:v>20.875</c:v>
                </c:pt>
                <c:pt idx="502">
                  <c:v>20.916666666666668</c:v>
                </c:pt>
                <c:pt idx="503">
                  <c:v>20.958333333333332</c:v>
                </c:pt>
                <c:pt idx="504">
                  <c:v>21</c:v>
                </c:pt>
                <c:pt idx="505">
                  <c:v>21.041666666666668</c:v>
                </c:pt>
                <c:pt idx="506">
                  <c:v>21.083333333333332</c:v>
                </c:pt>
                <c:pt idx="507">
                  <c:v>21.125</c:v>
                </c:pt>
                <c:pt idx="508">
                  <c:v>21.166666666666668</c:v>
                </c:pt>
                <c:pt idx="509">
                  <c:v>21.208333333333332</c:v>
                </c:pt>
                <c:pt idx="510">
                  <c:v>21.25</c:v>
                </c:pt>
                <c:pt idx="511">
                  <c:v>21.291666666666668</c:v>
                </c:pt>
                <c:pt idx="512">
                  <c:v>21.333333333333332</c:v>
                </c:pt>
                <c:pt idx="513">
                  <c:v>21.375</c:v>
                </c:pt>
                <c:pt idx="514">
                  <c:v>21.416666666666668</c:v>
                </c:pt>
                <c:pt idx="515">
                  <c:v>21.458333333333332</c:v>
                </c:pt>
                <c:pt idx="516">
                  <c:v>21.5</c:v>
                </c:pt>
                <c:pt idx="517">
                  <c:v>21.541666666666668</c:v>
                </c:pt>
                <c:pt idx="518">
                  <c:v>21.583333333333332</c:v>
                </c:pt>
                <c:pt idx="519">
                  <c:v>21.625</c:v>
                </c:pt>
                <c:pt idx="520">
                  <c:v>21.666666666666668</c:v>
                </c:pt>
                <c:pt idx="521">
                  <c:v>21.708333333333332</c:v>
                </c:pt>
                <c:pt idx="522">
                  <c:v>21.75</c:v>
                </c:pt>
                <c:pt idx="523">
                  <c:v>21.791666666666668</c:v>
                </c:pt>
                <c:pt idx="524">
                  <c:v>21.833333333333332</c:v>
                </c:pt>
                <c:pt idx="525">
                  <c:v>21.875</c:v>
                </c:pt>
                <c:pt idx="526">
                  <c:v>21.916666666666668</c:v>
                </c:pt>
                <c:pt idx="527">
                  <c:v>21.958333333333332</c:v>
                </c:pt>
                <c:pt idx="528">
                  <c:v>22</c:v>
                </c:pt>
                <c:pt idx="529">
                  <c:v>22.041666666666668</c:v>
                </c:pt>
                <c:pt idx="530">
                  <c:v>22.083333333333332</c:v>
                </c:pt>
                <c:pt idx="531">
                  <c:v>22.125</c:v>
                </c:pt>
                <c:pt idx="532">
                  <c:v>22.166666666666668</c:v>
                </c:pt>
                <c:pt idx="533">
                  <c:v>22.208333333333332</c:v>
                </c:pt>
                <c:pt idx="534">
                  <c:v>22.25</c:v>
                </c:pt>
                <c:pt idx="535">
                  <c:v>22.291666666666668</c:v>
                </c:pt>
                <c:pt idx="536">
                  <c:v>22.333333333333332</c:v>
                </c:pt>
                <c:pt idx="537">
                  <c:v>22.375</c:v>
                </c:pt>
                <c:pt idx="538">
                  <c:v>22.416666666666668</c:v>
                </c:pt>
                <c:pt idx="539">
                  <c:v>22.458333333333332</c:v>
                </c:pt>
                <c:pt idx="540">
                  <c:v>22.5</c:v>
                </c:pt>
                <c:pt idx="541">
                  <c:v>22.541666666666668</c:v>
                </c:pt>
                <c:pt idx="542">
                  <c:v>22.583333333333332</c:v>
                </c:pt>
                <c:pt idx="543">
                  <c:v>22.625</c:v>
                </c:pt>
                <c:pt idx="544">
                  <c:v>22.666666666666668</c:v>
                </c:pt>
                <c:pt idx="545">
                  <c:v>22.708333333333332</c:v>
                </c:pt>
                <c:pt idx="546">
                  <c:v>22.75</c:v>
                </c:pt>
                <c:pt idx="547">
                  <c:v>22.791666666666668</c:v>
                </c:pt>
                <c:pt idx="548">
                  <c:v>22.833333333333332</c:v>
                </c:pt>
                <c:pt idx="549">
                  <c:v>22.875</c:v>
                </c:pt>
                <c:pt idx="550">
                  <c:v>22.916666666666668</c:v>
                </c:pt>
                <c:pt idx="551">
                  <c:v>22.958333333333332</c:v>
                </c:pt>
                <c:pt idx="552">
                  <c:v>23</c:v>
                </c:pt>
                <c:pt idx="553">
                  <c:v>23.041666666666668</c:v>
                </c:pt>
                <c:pt idx="554">
                  <c:v>23.083333333333332</c:v>
                </c:pt>
                <c:pt idx="555">
                  <c:v>23.125</c:v>
                </c:pt>
                <c:pt idx="556">
                  <c:v>23.166666666666668</c:v>
                </c:pt>
                <c:pt idx="557">
                  <c:v>23.208333333333332</c:v>
                </c:pt>
                <c:pt idx="558">
                  <c:v>23.25</c:v>
                </c:pt>
                <c:pt idx="559">
                  <c:v>23.291666666666668</c:v>
                </c:pt>
                <c:pt idx="560">
                  <c:v>23.333333333333332</c:v>
                </c:pt>
                <c:pt idx="561">
                  <c:v>23.375</c:v>
                </c:pt>
                <c:pt idx="562">
                  <c:v>23.416666666666668</c:v>
                </c:pt>
                <c:pt idx="563">
                  <c:v>23.458333333333332</c:v>
                </c:pt>
                <c:pt idx="564">
                  <c:v>23.5</c:v>
                </c:pt>
                <c:pt idx="565">
                  <c:v>23.541666666666668</c:v>
                </c:pt>
                <c:pt idx="566">
                  <c:v>23.583333333333332</c:v>
                </c:pt>
                <c:pt idx="567">
                  <c:v>23.625</c:v>
                </c:pt>
                <c:pt idx="568">
                  <c:v>23.666666666666668</c:v>
                </c:pt>
                <c:pt idx="569">
                  <c:v>23.708333333333332</c:v>
                </c:pt>
                <c:pt idx="570">
                  <c:v>23.75</c:v>
                </c:pt>
                <c:pt idx="571">
                  <c:v>23.791666666666668</c:v>
                </c:pt>
                <c:pt idx="572">
                  <c:v>23.833333333333332</c:v>
                </c:pt>
                <c:pt idx="573">
                  <c:v>23.875</c:v>
                </c:pt>
                <c:pt idx="574">
                  <c:v>23.916666666666668</c:v>
                </c:pt>
                <c:pt idx="575">
                  <c:v>23.958333333333332</c:v>
                </c:pt>
                <c:pt idx="576">
                  <c:v>24</c:v>
                </c:pt>
                <c:pt idx="577">
                  <c:v>24.041666666666668</c:v>
                </c:pt>
                <c:pt idx="578">
                  <c:v>24.083333333333332</c:v>
                </c:pt>
                <c:pt idx="579">
                  <c:v>24.125</c:v>
                </c:pt>
                <c:pt idx="580">
                  <c:v>24.166666666666668</c:v>
                </c:pt>
                <c:pt idx="581">
                  <c:v>24.208333333333332</c:v>
                </c:pt>
                <c:pt idx="582">
                  <c:v>24.25</c:v>
                </c:pt>
                <c:pt idx="583">
                  <c:v>24.291666666666668</c:v>
                </c:pt>
                <c:pt idx="584">
                  <c:v>24.333333333333332</c:v>
                </c:pt>
                <c:pt idx="585">
                  <c:v>24.375</c:v>
                </c:pt>
                <c:pt idx="586">
                  <c:v>24.416666666666668</c:v>
                </c:pt>
                <c:pt idx="587">
                  <c:v>24.458333333333332</c:v>
                </c:pt>
                <c:pt idx="588">
                  <c:v>24.5</c:v>
                </c:pt>
                <c:pt idx="589">
                  <c:v>24.541666666666668</c:v>
                </c:pt>
                <c:pt idx="590">
                  <c:v>24.583333333333332</c:v>
                </c:pt>
                <c:pt idx="591">
                  <c:v>24.625</c:v>
                </c:pt>
                <c:pt idx="592">
                  <c:v>24.666666666666668</c:v>
                </c:pt>
                <c:pt idx="593">
                  <c:v>24.708333333333332</c:v>
                </c:pt>
                <c:pt idx="594">
                  <c:v>24.75</c:v>
                </c:pt>
                <c:pt idx="595">
                  <c:v>24.791666666666668</c:v>
                </c:pt>
                <c:pt idx="596">
                  <c:v>24.833333333333332</c:v>
                </c:pt>
                <c:pt idx="597">
                  <c:v>24.875</c:v>
                </c:pt>
                <c:pt idx="598">
                  <c:v>24.916666666666668</c:v>
                </c:pt>
                <c:pt idx="599">
                  <c:v>24.958333333333332</c:v>
                </c:pt>
                <c:pt idx="600">
                  <c:v>25</c:v>
                </c:pt>
                <c:pt idx="601">
                  <c:v>25.041666666666668</c:v>
                </c:pt>
                <c:pt idx="602">
                  <c:v>25.083333333333332</c:v>
                </c:pt>
                <c:pt idx="603">
                  <c:v>25.125</c:v>
                </c:pt>
                <c:pt idx="604">
                  <c:v>25.166666666666668</c:v>
                </c:pt>
                <c:pt idx="605">
                  <c:v>25.208333333333332</c:v>
                </c:pt>
                <c:pt idx="606">
                  <c:v>25.25</c:v>
                </c:pt>
                <c:pt idx="607">
                  <c:v>25.291666666666668</c:v>
                </c:pt>
                <c:pt idx="608">
                  <c:v>25.333333333333332</c:v>
                </c:pt>
                <c:pt idx="609">
                  <c:v>25.375</c:v>
                </c:pt>
                <c:pt idx="610">
                  <c:v>25.416666666666668</c:v>
                </c:pt>
                <c:pt idx="611">
                  <c:v>25.458333333333332</c:v>
                </c:pt>
                <c:pt idx="612">
                  <c:v>25.5</c:v>
                </c:pt>
                <c:pt idx="613">
                  <c:v>25.541666666666668</c:v>
                </c:pt>
                <c:pt idx="614">
                  <c:v>25.583333333333332</c:v>
                </c:pt>
                <c:pt idx="615">
                  <c:v>25.625</c:v>
                </c:pt>
                <c:pt idx="616">
                  <c:v>25.666666666666668</c:v>
                </c:pt>
                <c:pt idx="617">
                  <c:v>25.708333333333332</c:v>
                </c:pt>
                <c:pt idx="618">
                  <c:v>25.75</c:v>
                </c:pt>
                <c:pt idx="619">
                  <c:v>25.791666666666668</c:v>
                </c:pt>
                <c:pt idx="620">
                  <c:v>25.833333333333332</c:v>
                </c:pt>
                <c:pt idx="621">
                  <c:v>25.875</c:v>
                </c:pt>
                <c:pt idx="622">
                  <c:v>25.916666666666668</c:v>
                </c:pt>
                <c:pt idx="623">
                  <c:v>25.958333333333332</c:v>
                </c:pt>
                <c:pt idx="624">
                  <c:v>26</c:v>
                </c:pt>
                <c:pt idx="625">
                  <c:v>26.041666666666668</c:v>
                </c:pt>
                <c:pt idx="626">
                  <c:v>26.083333333333332</c:v>
                </c:pt>
                <c:pt idx="627">
                  <c:v>26.125</c:v>
                </c:pt>
                <c:pt idx="628">
                  <c:v>26.166666666666668</c:v>
                </c:pt>
                <c:pt idx="629">
                  <c:v>26.208333333333332</c:v>
                </c:pt>
                <c:pt idx="630">
                  <c:v>26.25</c:v>
                </c:pt>
                <c:pt idx="631">
                  <c:v>26.291666666666668</c:v>
                </c:pt>
                <c:pt idx="632">
                  <c:v>26.333333333333332</c:v>
                </c:pt>
                <c:pt idx="633">
                  <c:v>26.375</c:v>
                </c:pt>
                <c:pt idx="634">
                  <c:v>26.416666666666668</c:v>
                </c:pt>
                <c:pt idx="635">
                  <c:v>26.458333333333332</c:v>
                </c:pt>
                <c:pt idx="636">
                  <c:v>26.5</c:v>
                </c:pt>
                <c:pt idx="637">
                  <c:v>26.541666666666668</c:v>
                </c:pt>
                <c:pt idx="638">
                  <c:v>26.583333333333332</c:v>
                </c:pt>
                <c:pt idx="639">
                  <c:v>26.625</c:v>
                </c:pt>
                <c:pt idx="640">
                  <c:v>26.666666666666668</c:v>
                </c:pt>
                <c:pt idx="641">
                  <c:v>26.708333333333332</c:v>
                </c:pt>
                <c:pt idx="642">
                  <c:v>26.75</c:v>
                </c:pt>
                <c:pt idx="643">
                  <c:v>26.791666666666668</c:v>
                </c:pt>
                <c:pt idx="644">
                  <c:v>26.833333333333332</c:v>
                </c:pt>
                <c:pt idx="645">
                  <c:v>26.875</c:v>
                </c:pt>
                <c:pt idx="646">
                  <c:v>26.916666666666668</c:v>
                </c:pt>
                <c:pt idx="647">
                  <c:v>26.958333333333332</c:v>
                </c:pt>
                <c:pt idx="648">
                  <c:v>27</c:v>
                </c:pt>
                <c:pt idx="649">
                  <c:v>27.041666666666668</c:v>
                </c:pt>
                <c:pt idx="650">
                  <c:v>27.083333333333332</c:v>
                </c:pt>
                <c:pt idx="651">
                  <c:v>27.125</c:v>
                </c:pt>
                <c:pt idx="652">
                  <c:v>27.166666666666668</c:v>
                </c:pt>
                <c:pt idx="653">
                  <c:v>27.208333333333332</c:v>
                </c:pt>
                <c:pt idx="654">
                  <c:v>27.25</c:v>
                </c:pt>
                <c:pt idx="655">
                  <c:v>27.291666666666668</c:v>
                </c:pt>
                <c:pt idx="656">
                  <c:v>27.333333333333332</c:v>
                </c:pt>
                <c:pt idx="657">
                  <c:v>27.375</c:v>
                </c:pt>
                <c:pt idx="658">
                  <c:v>27.416666666666668</c:v>
                </c:pt>
                <c:pt idx="659">
                  <c:v>27.458333333333332</c:v>
                </c:pt>
                <c:pt idx="660">
                  <c:v>27.5</c:v>
                </c:pt>
                <c:pt idx="661">
                  <c:v>27.541666666666668</c:v>
                </c:pt>
                <c:pt idx="662">
                  <c:v>27.583333333333332</c:v>
                </c:pt>
                <c:pt idx="663">
                  <c:v>27.625</c:v>
                </c:pt>
                <c:pt idx="664">
                  <c:v>27.666666666666668</c:v>
                </c:pt>
                <c:pt idx="665">
                  <c:v>27.708333333333332</c:v>
                </c:pt>
                <c:pt idx="666">
                  <c:v>27.75</c:v>
                </c:pt>
                <c:pt idx="667">
                  <c:v>27.791666666666668</c:v>
                </c:pt>
                <c:pt idx="668">
                  <c:v>27.833333333333332</c:v>
                </c:pt>
                <c:pt idx="669">
                  <c:v>27.875</c:v>
                </c:pt>
                <c:pt idx="670">
                  <c:v>27.916666666666668</c:v>
                </c:pt>
                <c:pt idx="671">
                  <c:v>27.958333333333332</c:v>
                </c:pt>
                <c:pt idx="672">
                  <c:v>28</c:v>
                </c:pt>
                <c:pt idx="673">
                  <c:v>28.041666666666668</c:v>
                </c:pt>
                <c:pt idx="674">
                  <c:v>28.083333333333332</c:v>
                </c:pt>
                <c:pt idx="675">
                  <c:v>28.125</c:v>
                </c:pt>
                <c:pt idx="676">
                  <c:v>28.166666666666668</c:v>
                </c:pt>
                <c:pt idx="677">
                  <c:v>28.208333333333332</c:v>
                </c:pt>
                <c:pt idx="678">
                  <c:v>28.25</c:v>
                </c:pt>
                <c:pt idx="679">
                  <c:v>28.291666666666668</c:v>
                </c:pt>
                <c:pt idx="680">
                  <c:v>28.333333333333332</c:v>
                </c:pt>
                <c:pt idx="681">
                  <c:v>28.375</c:v>
                </c:pt>
                <c:pt idx="682">
                  <c:v>28.416666666666668</c:v>
                </c:pt>
                <c:pt idx="683">
                  <c:v>28.458333333333332</c:v>
                </c:pt>
                <c:pt idx="684">
                  <c:v>28.5</c:v>
                </c:pt>
                <c:pt idx="685">
                  <c:v>28.541666666666668</c:v>
                </c:pt>
                <c:pt idx="686">
                  <c:v>28.583333333333332</c:v>
                </c:pt>
                <c:pt idx="687">
                  <c:v>28.625</c:v>
                </c:pt>
                <c:pt idx="688">
                  <c:v>28.666666666666668</c:v>
                </c:pt>
                <c:pt idx="689">
                  <c:v>28.708333333333332</c:v>
                </c:pt>
                <c:pt idx="690">
                  <c:v>28.75</c:v>
                </c:pt>
                <c:pt idx="691">
                  <c:v>28.791666666666668</c:v>
                </c:pt>
                <c:pt idx="692">
                  <c:v>28.833333333333332</c:v>
                </c:pt>
                <c:pt idx="693">
                  <c:v>28.875</c:v>
                </c:pt>
                <c:pt idx="694">
                  <c:v>28.916666666666668</c:v>
                </c:pt>
                <c:pt idx="695">
                  <c:v>28.958333333333332</c:v>
                </c:pt>
                <c:pt idx="696">
                  <c:v>29</c:v>
                </c:pt>
                <c:pt idx="697">
                  <c:v>29.041666666666668</c:v>
                </c:pt>
                <c:pt idx="698">
                  <c:v>29.083333333333332</c:v>
                </c:pt>
                <c:pt idx="699">
                  <c:v>29.125</c:v>
                </c:pt>
                <c:pt idx="700">
                  <c:v>29.166666666666668</c:v>
                </c:pt>
                <c:pt idx="701">
                  <c:v>29.208333333333332</c:v>
                </c:pt>
                <c:pt idx="702">
                  <c:v>29.25</c:v>
                </c:pt>
                <c:pt idx="703">
                  <c:v>29.291666666666668</c:v>
                </c:pt>
                <c:pt idx="704">
                  <c:v>29.333333333333332</c:v>
                </c:pt>
                <c:pt idx="705">
                  <c:v>29.375</c:v>
                </c:pt>
                <c:pt idx="706">
                  <c:v>29.416666666666668</c:v>
                </c:pt>
                <c:pt idx="707">
                  <c:v>29.458333333333332</c:v>
                </c:pt>
                <c:pt idx="708">
                  <c:v>29.5</c:v>
                </c:pt>
                <c:pt idx="709">
                  <c:v>29.541666666666668</c:v>
                </c:pt>
                <c:pt idx="710">
                  <c:v>29.583333333333332</c:v>
                </c:pt>
                <c:pt idx="711">
                  <c:v>29.625</c:v>
                </c:pt>
                <c:pt idx="712">
                  <c:v>29.666666666666668</c:v>
                </c:pt>
                <c:pt idx="713">
                  <c:v>29.708333333333332</c:v>
                </c:pt>
                <c:pt idx="714">
                  <c:v>29.75</c:v>
                </c:pt>
                <c:pt idx="715">
                  <c:v>29.791666666666668</c:v>
                </c:pt>
                <c:pt idx="716">
                  <c:v>29.833333333333332</c:v>
                </c:pt>
                <c:pt idx="717">
                  <c:v>29.875</c:v>
                </c:pt>
                <c:pt idx="718">
                  <c:v>29.916666666666668</c:v>
                </c:pt>
                <c:pt idx="719">
                  <c:v>29.958333333333332</c:v>
                </c:pt>
                <c:pt idx="720">
                  <c:v>30</c:v>
                </c:pt>
                <c:pt idx="721">
                  <c:v>30.041666666666668</c:v>
                </c:pt>
                <c:pt idx="722">
                  <c:v>30.083333333333332</c:v>
                </c:pt>
                <c:pt idx="723">
                  <c:v>30.125</c:v>
                </c:pt>
                <c:pt idx="724">
                  <c:v>30.166666666666668</c:v>
                </c:pt>
                <c:pt idx="725">
                  <c:v>30.208333333333332</c:v>
                </c:pt>
                <c:pt idx="726">
                  <c:v>30.25</c:v>
                </c:pt>
                <c:pt idx="727">
                  <c:v>30.291666666666668</c:v>
                </c:pt>
                <c:pt idx="728">
                  <c:v>30.333333333333332</c:v>
                </c:pt>
                <c:pt idx="729">
                  <c:v>30.375</c:v>
                </c:pt>
                <c:pt idx="730">
                  <c:v>30.416666666666668</c:v>
                </c:pt>
                <c:pt idx="731">
                  <c:v>30.458333333333332</c:v>
                </c:pt>
                <c:pt idx="732">
                  <c:v>30.5</c:v>
                </c:pt>
                <c:pt idx="733">
                  <c:v>30.541666666666668</c:v>
                </c:pt>
                <c:pt idx="734">
                  <c:v>30.583333333333332</c:v>
                </c:pt>
                <c:pt idx="735">
                  <c:v>30.625</c:v>
                </c:pt>
                <c:pt idx="736">
                  <c:v>30.666666666666668</c:v>
                </c:pt>
                <c:pt idx="737">
                  <c:v>30.708333333333332</c:v>
                </c:pt>
                <c:pt idx="738">
                  <c:v>30.75</c:v>
                </c:pt>
                <c:pt idx="739">
                  <c:v>30.791666666666668</c:v>
                </c:pt>
                <c:pt idx="740">
                  <c:v>30.833333333333332</c:v>
                </c:pt>
                <c:pt idx="741">
                  <c:v>30.875</c:v>
                </c:pt>
                <c:pt idx="742">
                  <c:v>30.916666666666668</c:v>
                </c:pt>
                <c:pt idx="743">
                  <c:v>30.958333333333332</c:v>
                </c:pt>
                <c:pt idx="744">
                  <c:v>31</c:v>
                </c:pt>
                <c:pt idx="745">
                  <c:v>31.041666666666668</c:v>
                </c:pt>
                <c:pt idx="746">
                  <c:v>31.083333333333332</c:v>
                </c:pt>
                <c:pt idx="747">
                  <c:v>31.125</c:v>
                </c:pt>
                <c:pt idx="748">
                  <c:v>31.166666666666668</c:v>
                </c:pt>
                <c:pt idx="749">
                  <c:v>31.208333333333332</c:v>
                </c:pt>
                <c:pt idx="750">
                  <c:v>31.25</c:v>
                </c:pt>
                <c:pt idx="751">
                  <c:v>31.291666666666668</c:v>
                </c:pt>
                <c:pt idx="752">
                  <c:v>31.333333333333332</c:v>
                </c:pt>
                <c:pt idx="753">
                  <c:v>31.375</c:v>
                </c:pt>
                <c:pt idx="754">
                  <c:v>31.416666666666668</c:v>
                </c:pt>
                <c:pt idx="755">
                  <c:v>31.458333333333332</c:v>
                </c:pt>
                <c:pt idx="756">
                  <c:v>31.5</c:v>
                </c:pt>
                <c:pt idx="757">
                  <c:v>31.541666666666668</c:v>
                </c:pt>
                <c:pt idx="758">
                  <c:v>31.583333333333332</c:v>
                </c:pt>
                <c:pt idx="759">
                  <c:v>31.625</c:v>
                </c:pt>
                <c:pt idx="760">
                  <c:v>31.666666666666668</c:v>
                </c:pt>
                <c:pt idx="761">
                  <c:v>31.708333333333332</c:v>
                </c:pt>
                <c:pt idx="762">
                  <c:v>31.75</c:v>
                </c:pt>
                <c:pt idx="763">
                  <c:v>31.791666666666668</c:v>
                </c:pt>
                <c:pt idx="764">
                  <c:v>31.833333333333332</c:v>
                </c:pt>
                <c:pt idx="765">
                  <c:v>31.875</c:v>
                </c:pt>
                <c:pt idx="766">
                  <c:v>31.916666666666668</c:v>
                </c:pt>
                <c:pt idx="767">
                  <c:v>31.958333333333332</c:v>
                </c:pt>
                <c:pt idx="768">
                  <c:v>32</c:v>
                </c:pt>
                <c:pt idx="769">
                  <c:v>32.041666666666664</c:v>
                </c:pt>
                <c:pt idx="770">
                  <c:v>32.083333333333336</c:v>
                </c:pt>
                <c:pt idx="771">
                  <c:v>32.125</c:v>
                </c:pt>
                <c:pt idx="772">
                  <c:v>32.166666666666664</c:v>
                </c:pt>
                <c:pt idx="773">
                  <c:v>32.208333333333336</c:v>
                </c:pt>
                <c:pt idx="774">
                  <c:v>32.25</c:v>
                </c:pt>
                <c:pt idx="775">
                  <c:v>32.291666666666664</c:v>
                </c:pt>
                <c:pt idx="776">
                  <c:v>32.333333333333336</c:v>
                </c:pt>
                <c:pt idx="777">
                  <c:v>32.375</c:v>
                </c:pt>
                <c:pt idx="778">
                  <c:v>32.416666666666664</c:v>
                </c:pt>
                <c:pt idx="779">
                  <c:v>32.458333333333336</c:v>
                </c:pt>
                <c:pt idx="780">
                  <c:v>32.5</c:v>
                </c:pt>
                <c:pt idx="781">
                  <c:v>32.541666666666664</c:v>
                </c:pt>
                <c:pt idx="782">
                  <c:v>32.583333333333336</c:v>
                </c:pt>
                <c:pt idx="783">
                  <c:v>32.625</c:v>
                </c:pt>
                <c:pt idx="784">
                  <c:v>32.666666666666664</c:v>
                </c:pt>
                <c:pt idx="785">
                  <c:v>32.708333333333336</c:v>
                </c:pt>
                <c:pt idx="786">
                  <c:v>32.75</c:v>
                </c:pt>
                <c:pt idx="787">
                  <c:v>32.791666666666664</c:v>
                </c:pt>
                <c:pt idx="788">
                  <c:v>32.833333333333336</c:v>
                </c:pt>
                <c:pt idx="789">
                  <c:v>32.875</c:v>
                </c:pt>
                <c:pt idx="790">
                  <c:v>32.916666666666664</c:v>
                </c:pt>
                <c:pt idx="791">
                  <c:v>32.958333333333336</c:v>
                </c:pt>
                <c:pt idx="792">
                  <c:v>33</c:v>
                </c:pt>
                <c:pt idx="793">
                  <c:v>33.041666666666664</c:v>
                </c:pt>
                <c:pt idx="794">
                  <c:v>33.083333333333336</c:v>
                </c:pt>
                <c:pt idx="795">
                  <c:v>33.125</c:v>
                </c:pt>
                <c:pt idx="796">
                  <c:v>33.166666666666664</c:v>
                </c:pt>
                <c:pt idx="797">
                  <c:v>33.208333333333336</c:v>
                </c:pt>
                <c:pt idx="798">
                  <c:v>33.25</c:v>
                </c:pt>
                <c:pt idx="799">
                  <c:v>33.291666666666664</c:v>
                </c:pt>
                <c:pt idx="800">
                  <c:v>33.333333333333336</c:v>
                </c:pt>
                <c:pt idx="801">
                  <c:v>33.375</c:v>
                </c:pt>
                <c:pt idx="802">
                  <c:v>33.416666666666664</c:v>
                </c:pt>
                <c:pt idx="803">
                  <c:v>33.458333333333336</c:v>
                </c:pt>
                <c:pt idx="804">
                  <c:v>33.5</c:v>
                </c:pt>
                <c:pt idx="805">
                  <c:v>33.541666666666664</c:v>
                </c:pt>
                <c:pt idx="806">
                  <c:v>33.583333333333336</c:v>
                </c:pt>
                <c:pt idx="807">
                  <c:v>33.625</c:v>
                </c:pt>
                <c:pt idx="808">
                  <c:v>33.666666666666664</c:v>
                </c:pt>
                <c:pt idx="809">
                  <c:v>33.708333333333336</c:v>
                </c:pt>
                <c:pt idx="810">
                  <c:v>33.75</c:v>
                </c:pt>
                <c:pt idx="811">
                  <c:v>33.791666666666664</c:v>
                </c:pt>
                <c:pt idx="812">
                  <c:v>33.833333333333336</c:v>
                </c:pt>
                <c:pt idx="813">
                  <c:v>33.875</c:v>
                </c:pt>
                <c:pt idx="814">
                  <c:v>33.916666666666664</c:v>
                </c:pt>
                <c:pt idx="815">
                  <c:v>33.958333333333336</c:v>
                </c:pt>
                <c:pt idx="816">
                  <c:v>34</c:v>
                </c:pt>
                <c:pt idx="817">
                  <c:v>34.041666666666664</c:v>
                </c:pt>
                <c:pt idx="818">
                  <c:v>34.083333333333336</c:v>
                </c:pt>
                <c:pt idx="819">
                  <c:v>34.125</c:v>
                </c:pt>
                <c:pt idx="820">
                  <c:v>34.166666666666664</c:v>
                </c:pt>
                <c:pt idx="821">
                  <c:v>34.208333333333336</c:v>
                </c:pt>
                <c:pt idx="822">
                  <c:v>34.25</c:v>
                </c:pt>
                <c:pt idx="823">
                  <c:v>34.291666666666664</c:v>
                </c:pt>
                <c:pt idx="824">
                  <c:v>34.333333333333336</c:v>
                </c:pt>
                <c:pt idx="825">
                  <c:v>34.375</c:v>
                </c:pt>
                <c:pt idx="826">
                  <c:v>34.416666666666664</c:v>
                </c:pt>
                <c:pt idx="827">
                  <c:v>34.458333333333336</c:v>
                </c:pt>
                <c:pt idx="828">
                  <c:v>34.5</c:v>
                </c:pt>
                <c:pt idx="829">
                  <c:v>34.541666666666664</c:v>
                </c:pt>
                <c:pt idx="830">
                  <c:v>34.583333333333336</c:v>
                </c:pt>
                <c:pt idx="831">
                  <c:v>34.625</c:v>
                </c:pt>
                <c:pt idx="832">
                  <c:v>34.666666666666664</c:v>
                </c:pt>
                <c:pt idx="833">
                  <c:v>34.708333333333336</c:v>
                </c:pt>
                <c:pt idx="834">
                  <c:v>34.75</c:v>
                </c:pt>
                <c:pt idx="835">
                  <c:v>34.791666666666664</c:v>
                </c:pt>
                <c:pt idx="836">
                  <c:v>34.833333333333336</c:v>
                </c:pt>
                <c:pt idx="837">
                  <c:v>34.875</c:v>
                </c:pt>
                <c:pt idx="838">
                  <c:v>34.916666666666664</c:v>
                </c:pt>
                <c:pt idx="839">
                  <c:v>34.958333333333336</c:v>
                </c:pt>
                <c:pt idx="840">
                  <c:v>35</c:v>
                </c:pt>
                <c:pt idx="841">
                  <c:v>35.041666666666664</c:v>
                </c:pt>
                <c:pt idx="842">
                  <c:v>35.083333333333336</c:v>
                </c:pt>
                <c:pt idx="843">
                  <c:v>35.125</c:v>
                </c:pt>
                <c:pt idx="844">
                  <c:v>35.166666666666664</c:v>
                </c:pt>
                <c:pt idx="845">
                  <c:v>35.208333333333336</c:v>
                </c:pt>
                <c:pt idx="846">
                  <c:v>35.25</c:v>
                </c:pt>
                <c:pt idx="847">
                  <c:v>35.291666666666664</c:v>
                </c:pt>
                <c:pt idx="848">
                  <c:v>35.333333333333336</c:v>
                </c:pt>
                <c:pt idx="849">
                  <c:v>35.375</c:v>
                </c:pt>
                <c:pt idx="850">
                  <c:v>35.416666666666664</c:v>
                </c:pt>
                <c:pt idx="851">
                  <c:v>35.458333333333336</c:v>
                </c:pt>
                <c:pt idx="852">
                  <c:v>35.5</c:v>
                </c:pt>
                <c:pt idx="853">
                  <c:v>35.541666666666664</c:v>
                </c:pt>
                <c:pt idx="854">
                  <c:v>35.583333333333336</c:v>
                </c:pt>
                <c:pt idx="855">
                  <c:v>35.625</c:v>
                </c:pt>
                <c:pt idx="856">
                  <c:v>35.666666666666664</c:v>
                </c:pt>
                <c:pt idx="857">
                  <c:v>35.708333333333336</c:v>
                </c:pt>
                <c:pt idx="858">
                  <c:v>35.75</c:v>
                </c:pt>
                <c:pt idx="859">
                  <c:v>35.791666666666664</c:v>
                </c:pt>
                <c:pt idx="860">
                  <c:v>35.833333333333336</c:v>
                </c:pt>
                <c:pt idx="861">
                  <c:v>35.875</c:v>
                </c:pt>
                <c:pt idx="862">
                  <c:v>35.916666666666664</c:v>
                </c:pt>
                <c:pt idx="863">
                  <c:v>35.958333333333336</c:v>
                </c:pt>
                <c:pt idx="864">
                  <c:v>36</c:v>
                </c:pt>
                <c:pt idx="865">
                  <c:v>36.041666666666664</c:v>
                </c:pt>
                <c:pt idx="866">
                  <c:v>36.083333333333336</c:v>
                </c:pt>
                <c:pt idx="867">
                  <c:v>36.125</c:v>
                </c:pt>
                <c:pt idx="868">
                  <c:v>36.166666666666664</c:v>
                </c:pt>
                <c:pt idx="869">
                  <c:v>36.208333333333336</c:v>
                </c:pt>
                <c:pt idx="870">
                  <c:v>36.25</c:v>
                </c:pt>
                <c:pt idx="871">
                  <c:v>36.291666666666664</c:v>
                </c:pt>
                <c:pt idx="872">
                  <c:v>36.333333333333336</c:v>
                </c:pt>
                <c:pt idx="873">
                  <c:v>36.375</c:v>
                </c:pt>
                <c:pt idx="874">
                  <c:v>36.416666666666664</c:v>
                </c:pt>
                <c:pt idx="875">
                  <c:v>36.458333333333336</c:v>
                </c:pt>
                <c:pt idx="876">
                  <c:v>36.5</c:v>
                </c:pt>
                <c:pt idx="877">
                  <c:v>36.541666666666664</c:v>
                </c:pt>
                <c:pt idx="878">
                  <c:v>36.583333333333336</c:v>
                </c:pt>
                <c:pt idx="879">
                  <c:v>36.625</c:v>
                </c:pt>
                <c:pt idx="880">
                  <c:v>36.666666666666664</c:v>
                </c:pt>
                <c:pt idx="881">
                  <c:v>36.708333333333336</c:v>
                </c:pt>
                <c:pt idx="882">
                  <c:v>36.75</c:v>
                </c:pt>
                <c:pt idx="883">
                  <c:v>36.791666666666664</c:v>
                </c:pt>
                <c:pt idx="884">
                  <c:v>36.833333333333336</c:v>
                </c:pt>
                <c:pt idx="885">
                  <c:v>36.875</c:v>
                </c:pt>
                <c:pt idx="886">
                  <c:v>36.916666666666664</c:v>
                </c:pt>
                <c:pt idx="887">
                  <c:v>36.958333333333336</c:v>
                </c:pt>
                <c:pt idx="888">
                  <c:v>37</c:v>
                </c:pt>
                <c:pt idx="889">
                  <c:v>37.041666666666664</c:v>
                </c:pt>
                <c:pt idx="890">
                  <c:v>37.083333333333336</c:v>
                </c:pt>
                <c:pt idx="891">
                  <c:v>37.125</c:v>
                </c:pt>
                <c:pt idx="892">
                  <c:v>37.166666666666664</c:v>
                </c:pt>
                <c:pt idx="893">
                  <c:v>37.208333333333336</c:v>
                </c:pt>
                <c:pt idx="894">
                  <c:v>37.25</c:v>
                </c:pt>
                <c:pt idx="895">
                  <c:v>37.291666666666664</c:v>
                </c:pt>
                <c:pt idx="896">
                  <c:v>37.333333333333336</c:v>
                </c:pt>
                <c:pt idx="897">
                  <c:v>37.375</c:v>
                </c:pt>
                <c:pt idx="898">
                  <c:v>37.416666666666664</c:v>
                </c:pt>
                <c:pt idx="899">
                  <c:v>37.458333333333336</c:v>
                </c:pt>
                <c:pt idx="900">
                  <c:v>37.5</c:v>
                </c:pt>
                <c:pt idx="901">
                  <c:v>37.541666666666664</c:v>
                </c:pt>
                <c:pt idx="902">
                  <c:v>37.583333333333336</c:v>
                </c:pt>
                <c:pt idx="903">
                  <c:v>37.625</c:v>
                </c:pt>
                <c:pt idx="904">
                  <c:v>37.666666666666664</c:v>
                </c:pt>
                <c:pt idx="905">
                  <c:v>37.708333333333336</c:v>
                </c:pt>
                <c:pt idx="906">
                  <c:v>37.75</c:v>
                </c:pt>
                <c:pt idx="907">
                  <c:v>37.791666666666664</c:v>
                </c:pt>
                <c:pt idx="908">
                  <c:v>37.833333333333336</c:v>
                </c:pt>
                <c:pt idx="909">
                  <c:v>37.875</c:v>
                </c:pt>
                <c:pt idx="910">
                  <c:v>37.916666666666664</c:v>
                </c:pt>
                <c:pt idx="911">
                  <c:v>37.958333333333336</c:v>
                </c:pt>
                <c:pt idx="912">
                  <c:v>38</c:v>
                </c:pt>
                <c:pt idx="913">
                  <c:v>38.041666666666664</c:v>
                </c:pt>
                <c:pt idx="914">
                  <c:v>38.083333333333336</c:v>
                </c:pt>
                <c:pt idx="915">
                  <c:v>38.125</c:v>
                </c:pt>
                <c:pt idx="916">
                  <c:v>38.166666666666664</c:v>
                </c:pt>
                <c:pt idx="917">
                  <c:v>38.208333333333336</c:v>
                </c:pt>
                <c:pt idx="918">
                  <c:v>38.25</c:v>
                </c:pt>
                <c:pt idx="919">
                  <c:v>38.291666666666664</c:v>
                </c:pt>
                <c:pt idx="920">
                  <c:v>38.333333333333336</c:v>
                </c:pt>
                <c:pt idx="921">
                  <c:v>38.375</c:v>
                </c:pt>
                <c:pt idx="922">
                  <c:v>38.416666666666664</c:v>
                </c:pt>
                <c:pt idx="923">
                  <c:v>38.458333333333336</c:v>
                </c:pt>
                <c:pt idx="924">
                  <c:v>38.5</c:v>
                </c:pt>
                <c:pt idx="925">
                  <c:v>38.541666666666664</c:v>
                </c:pt>
                <c:pt idx="926">
                  <c:v>38.583333333333336</c:v>
                </c:pt>
                <c:pt idx="927">
                  <c:v>38.625</c:v>
                </c:pt>
                <c:pt idx="928">
                  <c:v>38.666666666666664</c:v>
                </c:pt>
                <c:pt idx="929">
                  <c:v>38.708333333333336</c:v>
                </c:pt>
                <c:pt idx="930">
                  <c:v>38.75</c:v>
                </c:pt>
                <c:pt idx="931">
                  <c:v>38.791666666666664</c:v>
                </c:pt>
                <c:pt idx="932">
                  <c:v>38.833333333333336</c:v>
                </c:pt>
                <c:pt idx="933">
                  <c:v>38.875</c:v>
                </c:pt>
                <c:pt idx="934">
                  <c:v>38.916666666666664</c:v>
                </c:pt>
                <c:pt idx="935">
                  <c:v>38.958333333333336</c:v>
                </c:pt>
                <c:pt idx="936">
                  <c:v>39</c:v>
                </c:pt>
                <c:pt idx="937">
                  <c:v>39.041666666666664</c:v>
                </c:pt>
                <c:pt idx="938">
                  <c:v>39.083333333333336</c:v>
                </c:pt>
                <c:pt idx="939">
                  <c:v>39.125</c:v>
                </c:pt>
                <c:pt idx="940">
                  <c:v>39.166666666666664</c:v>
                </c:pt>
                <c:pt idx="941">
                  <c:v>39.208333333333336</c:v>
                </c:pt>
                <c:pt idx="942">
                  <c:v>39.25</c:v>
                </c:pt>
                <c:pt idx="943">
                  <c:v>39.291666666666664</c:v>
                </c:pt>
                <c:pt idx="944">
                  <c:v>39.333333333333336</c:v>
                </c:pt>
                <c:pt idx="945">
                  <c:v>39.375</c:v>
                </c:pt>
                <c:pt idx="946">
                  <c:v>39.416666666666664</c:v>
                </c:pt>
                <c:pt idx="947">
                  <c:v>39.458333333333336</c:v>
                </c:pt>
                <c:pt idx="948">
                  <c:v>39.5</c:v>
                </c:pt>
                <c:pt idx="949">
                  <c:v>39.541666666666664</c:v>
                </c:pt>
                <c:pt idx="950">
                  <c:v>39.583333333333336</c:v>
                </c:pt>
                <c:pt idx="951">
                  <c:v>39.625</c:v>
                </c:pt>
                <c:pt idx="952">
                  <c:v>39.666666666666664</c:v>
                </c:pt>
                <c:pt idx="953">
                  <c:v>39.708333333333336</c:v>
                </c:pt>
                <c:pt idx="954">
                  <c:v>39.75</c:v>
                </c:pt>
                <c:pt idx="955">
                  <c:v>39.791666666666664</c:v>
                </c:pt>
                <c:pt idx="956">
                  <c:v>39.833333333333336</c:v>
                </c:pt>
                <c:pt idx="957">
                  <c:v>39.875</c:v>
                </c:pt>
                <c:pt idx="958">
                  <c:v>39.916666666666664</c:v>
                </c:pt>
                <c:pt idx="959">
                  <c:v>39.958333333333336</c:v>
                </c:pt>
                <c:pt idx="960">
                  <c:v>40</c:v>
                </c:pt>
                <c:pt idx="961">
                  <c:v>40.041666666666664</c:v>
                </c:pt>
                <c:pt idx="962">
                  <c:v>40.083333333333336</c:v>
                </c:pt>
                <c:pt idx="963">
                  <c:v>40.125</c:v>
                </c:pt>
                <c:pt idx="964">
                  <c:v>40.166666666666664</c:v>
                </c:pt>
                <c:pt idx="965">
                  <c:v>40.208333333333336</c:v>
                </c:pt>
                <c:pt idx="966">
                  <c:v>40.25</c:v>
                </c:pt>
                <c:pt idx="967">
                  <c:v>40.291666666666664</c:v>
                </c:pt>
                <c:pt idx="968">
                  <c:v>40.333333333333336</c:v>
                </c:pt>
                <c:pt idx="969">
                  <c:v>40.375</c:v>
                </c:pt>
                <c:pt idx="970">
                  <c:v>40.416666666666664</c:v>
                </c:pt>
                <c:pt idx="971">
                  <c:v>40.458333333333336</c:v>
                </c:pt>
                <c:pt idx="972">
                  <c:v>40.5</c:v>
                </c:pt>
                <c:pt idx="973">
                  <c:v>40.541666666666664</c:v>
                </c:pt>
                <c:pt idx="974">
                  <c:v>40.583333333333336</c:v>
                </c:pt>
                <c:pt idx="975">
                  <c:v>40.625</c:v>
                </c:pt>
                <c:pt idx="976">
                  <c:v>40.666666666666664</c:v>
                </c:pt>
                <c:pt idx="977">
                  <c:v>40.708333333333336</c:v>
                </c:pt>
                <c:pt idx="978">
                  <c:v>40.75</c:v>
                </c:pt>
                <c:pt idx="979">
                  <c:v>40.791666666666664</c:v>
                </c:pt>
                <c:pt idx="980">
                  <c:v>40.833333333333336</c:v>
                </c:pt>
                <c:pt idx="981">
                  <c:v>40.875</c:v>
                </c:pt>
                <c:pt idx="982">
                  <c:v>40.916666666666664</c:v>
                </c:pt>
                <c:pt idx="983">
                  <c:v>40.958333333333336</c:v>
                </c:pt>
                <c:pt idx="984">
                  <c:v>41</c:v>
                </c:pt>
                <c:pt idx="985">
                  <c:v>41.041666666666664</c:v>
                </c:pt>
                <c:pt idx="986">
                  <c:v>41.083333333333336</c:v>
                </c:pt>
                <c:pt idx="987">
                  <c:v>41.125</c:v>
                </c:pt>
                <c:pt idx="988">
                  <c:v>41.166666666666664</c:v>
                </c:pt>
                <c:pt idx="989">
                  <c:v>41.208333333333336</c:v>
                </c:pt>
                <c:pt idx="990">
                  <c:v>41.25</c:v>
                </c:pt>
                <c:pt idx="991">
                  <c:v>41.291666666666664</c:v>
                </c:pt>
                <c:pt idx="992">
                  <c:v>41.333333333333336</c:v>
                </c:pt>
                <c:pt idx="993">
                  <c:v>41.375</c:v>
                </c:pt>
                <c:pt idx="994">
                  <c:v>41.416666666666664</c:v>
                </c:pt>
                <c:pt idx="995">
                  <c:v>41.458333333333336</c:v>
                </c:pt>
                <c:pt idx="996">
                  <c:v>41.5</c:v>
                </c:pt>
                <c:pt idx="997">
                  <c:v>41.541666666666664</c:v>
                </c:pt>
                <c:pt idx="998">
                  <c:v>41.583333333333336</c:v>
                </c:pt>
                <c:pt idx="999">
                  <c:v>41.625</c:v>
                </c:pt>
                <c:pt idx="1000">
                  <c:v>41.666666666666664</c:v>
                </c:pt>
                <c:pt idx="1001">
                  <c:v>41.708333333333336</c:v>
                </c:pt>
                <c:pt idx="1002">
                  <c:v>41.75</c:v>
                </c:pt>
                <c:pt idx="1003">
                  <c:v>41.791666666666664</c:v>
                </c:pt>
                <c:pt idx="1004">
                  <c:v>41.833333333333336</c:v>
                </c:pt>
                <c:pt idx="1005">
                  <c:v>41.875</c:v>
                </c:pt>
                <c:pt idx="1006">
                  <c:v>41.916666666666664</c:v>
                </c:pt>
                <c:pt idx="1007">
                  <c:v>41.958333333333336</c:v>
                </c:pt>
                <c:pt idx="1008">
                  <c:v>42</c:v>
                </c:pt>
                <c:pt idx="1009">
                  <c:v>42.041666666666664</c:v>
                </c:pt>
                <c:pt idx="1010">
                  <c:v>42.083333333333336</c:v>
                </c:pt>
                <c:pt idx="1011">
                  <c:v>42.125</c:v>
                </c:pt>
                <c:pt idx="1012">
                  <c:v>42.166666666666664</c:v>
                </c:pt>
                <c:pt idx="1013">
                  <c:v>42.208333333333336</c:v>
                </c:pt>
                <c:pt idx="1014">
                  <c:v>42.25</c:v>
                </c:pt>
                <c:pt idx="1015">
                  <c:v>42.291666666666664</c:v>
                </c:pt>
                <c:pt idx="1016">
                  <c:v>42.333333333333336</c:v>
                </c:pt>
                <c:pt idx="1017">
                  <c:v>42.375</c:v>
                </c:pt>
                <c:pt idx="1018">
                  <c:v>42.416666666666664</c:v>
                </c:pt>
                <c:pt idx="1019">
                  <c:v>42.458333333333336</c:v>
                </c:pt>
                <c:pt idx="1020">
                  <c:v>42.5</c:v>
                </c:pt>
                <c:pt idx="1021">
                  <c:v>42.541666666666664</c:v>
                </c:pt>
                <c:pt idx="1022">
                  <c:v>42.583333333333336</c:v>
                </c:pt>
                <c:pt idx="1023">
                  <c:v>42.625</c:v>
                </c:pt>
                <c:pt idx="1024">
                  <c:v>42.666666666666664</c:v>
                </c:pt>
                <c:pt idx="1025">
                  <c:v>42.708333333333336</c:v>
                </c:pt>
                <c:pt idx="1026">
                  <c:v>42.75</c:v>
                </c:pt>
                <c:pt idx="1027">
                  <c:v>42.791666666666664</c:v>
                </c:pt>
                <c:pt idx="1028">
                  <c:v>42.833333333333336</c:v>
                </c:pt>
                <c:pt idx="1029">
                  <c:v>42.875</c:v>
                </c:pt>
                <c:pt idx="1030">
                  <c:v>42.916666666666664</c:v>
                </c:pt>
                <c:pt idx="1031">
                  <c:v>42.958333333333336</c:v>
                </c:pt>
                <c:pt idx="1032">
                  <c:v>43</c:v>
                </c:pt>
                <c:pt idx="1033">
                  <c:v>43.041666666666664</c:v>
                </c:pt>
                <c:pt idx="1034">
                  <c:v>43.083333333333336</c:v>
                </c:pt>
                <c:pt idx="1035">
                  <c:v>43.125</c:v>
                </c:pt>
                <c:pt idx="1036">
                  <c:v>43.166666666666664</c:v>
                </c:pt>
                <c:pt idx="1037">
                  <c:v>43.208333333333336</c:v>
                </c:pt>
                <c:pt idx="1038">
                  <c:v>43.25</c:v>
                </c:pt>
                <c:pt idx="1039">
                  <c:v>43.291666666666664</c:v>
                </c:pt>
                <c:pt idx="1040">
                  <c:v>43.333333333333336</c:v>
                </c:pt>
                <c:pt idx="1041">
                  <c:v>43.375</c:v>
                </c:pt>
                <c:pt idx="1042">
                  <c:v>43.416666666666664</c:v>
                </c:pt>
                <c:pt idx="1043">
                  <c:v>43.458333333333336</c:v>
                </c:pt>
                <c:pt idx="1044">
                  <c:v>43.5</c:v>
                </c:pt>
                <c:pt idx="1045">
                  <c:v>43.541666666666664</c:v>
                </c:pt>
                <c:pt idx="1046">
                  <c:v>43.583333333333336</c:v>
                </c:pt>
                <c:pt idx="1047">
                  <c:v>43.625</c:v>
                </c:pt>
                <c:pt idx="1048">
                  <c:v>43.666666666666664</c:v>
                </c:pt>
                <c:pt idx="1049">
                  <c:v>43.708333333333336</c:v>
                </c:pt>
                <c:pt idx="1050">
                  <c:v>43.75</c:v>
                </c:pt>
                <c:pt idx="1051">
                  <c:v>43.791666666666664</c:v>
                </c:pt>
                <c:pt idx="1052">
                  <c:v>43.833333333333336</c:v>
                </c:pt>
                <c:pt idx="1053">
                  <c:v>43.875</c:v>
                </c:pt>
                <c:pt idx="1054">
                  <c:v>43.916666666666664</c:v>
                </c:pt>
                <c:pt idx="1055">
                  <c:v>43.958333333333336</c:v>
                </c:pt>
                <c:pt idx="1056">
                  <c:v>44</c:v>
                </c:pt>
                <c:pt idx="1057">
                  <c:v>44.041666666666664</c:v>
                </c:pt>
                <c:pt idx="1058">
                  <c:v>44.083333333333336</c:v>
                </c:pt>
                <c:pt idx="1059">
                  <c:v>44.125</c:v>
                </c:pt>
                <c:pt idx="1060">
                  <c:v>44.166666666666664</c:v>
                </c:pt>
                <c:pt idx="1061">
                  <c:v>44.208333333333336</c:v>
                </c:pt>
                <c:pt idx="1062">
                  <c:v>44.25</c:v>
                </c:pt>
                <c:pt idx="1063">
                  <c:v>44.291666666666664</c:v>
                </c:pt>
                <c:pt idx="1064">
                  <c:v>44.333333333333336</c:v>
                </c:pt>
                <c:pt idx="1065">
                  <c:v>44.375</c:v>
                </c:pt>
                <c:pt idx="1066">
                  <c:v>44.416666666666664</c:v>
                </c:pt>
                <c:pt idx="1067">
                  <c:v>44.458333333333336</c:v>
                </c:pt>
                <c:pt idx="1068">
                  <c:v>44.5</c:v>
                </c:pt>
                <c:pt idx="1069">
                  <c:v>44.541666666666664</c:v>
                </c:pt>
                <c:pt idx="1070">
                  <c:v>44.583333333333336</c:v>
                </c:pt>
                <c:pt idx="1071">
                  <c:v>44.625</c:v>
                </c:pt>
                <c:pt idx="1072">
                  <c:v>44.666666666666664</c:v>
                </c:pt>
                <c:pt idx="1073">
                  <c:v>44.708333333333336</c:v>
                </c:pt>
                <c:pt idx="1074">
                  <c:v>44.75</c:v>
                </c:pt>
                <c:pt idx="1075">
                  <c:v>44.791666666666664</c:v>
                </c:pt>
                <c:pt idx="1076">
                  <c:v>44.833333333333336</c:v>
                </c:pt>
                <c:pt idx="1077">
                  <c:v>44.875</c:v>
                </c:pt>
                <c:pt idx="1078">
                  <c:v>44.916666666666664</c:v>
                </c:pt>
                <c:pt idx="1079">
                  <c:v>44.958333333333336</c:v>
                </c:pt>
                <c:pt idx="1080">
                  <c:v>45</c:v>
                </c:pt>
                <c:pt idx="1081">
                  <c:v>45.041666666666664</c:v>
                </c:pt>
                <c:pt idx="1082">
                  <c:v>45.083333333333336</c:v>
                </c:pt>
                <c:pt idx="1083">
                  <c:v>45.125</c:v>
                </c:pt>
                <c:pt idx="1084">
                  <c:v>45.166666666666664</c:v>
                </c:pt>
                <c:pt idx="1085">
                  <c:v>45.208333333333336</c:v>
                </c:pt>
                <c:pt idx="1086">
                  <c:v>45.25</c:v>
                </c:pt>
                <c:pt idx="1087">
                  <c:v>45.291666666666664</c:v>
                </c:pt>
                <c:pt idx="1088">
                  <c:v>45.333333333333336</c:v>
                </c:pt>
                <c:pt idx="1089">
                  <c:v>45.375</c:v>
                </c:pt>
                <c:pt idx="1090">
                  <c:v>45.416666666666664</c:v>
                </c:pt>
                <c:pt idx="1091">
                  <c:v>45.458333333333336</c:v>
                </c:pt>
                <c:pt idx="1092">
                  <c:v>45.5</c:v>
                </c:pt>
                <c:pt idx="1093">
                  <c:v>45.541666666666664</c:v>
                </c:pt>
                <c:pt idx="1094">
                  <c:v>45.583333333333336</c:v>
                </c:pt>
                <c:pt idx="1095">
                  <c:v>45.625</c:v>
                </c:pt>
                <c:pt idx="1096">
                  <c:v>45.666666666666664</c:v>
                </c:pt>
                <c:pt idx="1097">
                  <c:v>45.708333333333336</c:v>
                </c:pt>
                <c:pt idx="1098">
                  <c:v>45.75</c:v>
                </c:pt>
                <c:pt idx="1099">
                  <c:v>45.791666666666664</c:v>
                </c:pt>
                <c:pt idx="1100">
                  <c:v>45.833333333333336</c:v>
                </c:pt>
                <c:pt idx="1101">
                  <c:v>45.875</c:v>
                </c:pt>
                <c:pt idx="1102">
                  <c:v>45.916666666666664</c:v>
                </c:pt>
                <c:pt idx="1103">
                  <c:v>45.958333333333336</c:v>
                </c:pt>
                <c:pt idx="1104">
                  <c:v>46</c:v>
                </c:pt>
                <c:pt idx="1105">
                  <c:v>46.041666666666664</c:v>
                </c:pt>
                <c:pt idx="1106">
                  <c:v>46.083333333333336</c:v>
                </c:pt>
                <c:pt idx="1107">
                  <c:v>46.125</c:v>
                </c:pt>
                <c:pt idx="1108">
                  <c:v>46.166666666666664</c:v>
                </c:pt>
                <c:pt idx="1109">
                  <c:v>46.208333333333336</c:v>
                </c:pt>
                <c:pt idx="1110">
                  <c:v>46.25</c:v>
                </c:pt>
                <c:pt idx="1111">
                  <c:v>46.291666666666664</c:v>
                </c:pt>
                <c:pt idx="1112">
                  <c:v>46.333333333333336</c:v>
                </c:pt>
                <c:pt idx="1113">
                  <c:v>46.375</c:v>
                </c:pt>
                <c:pt idx="1114">
                  <c:v>46.416666666666664</c:v>
                </c:pt>
                <c:pt idx="1115">
                  <c:v>46.458333333333336</c:v>
                </c:pt>
                <c:pt idx="1116">
                  <c:v>46.5</c:v>
                </c:pt>
                <c:pt idx="1117">
                  <c:v>46.541666666666664</c:v>
                </c:pt>
                <c:pt idx="1118">
                  <c:v>46.583333333333336</c:v>
                </c:pt>
                <c:pt idx="1119">
                  <c:v>46.625</c:v>
                </c:pt>
                <c:pt idx="1120">
                  <c:v>46.666666666666664</c:v>
                </c:pt>
                <c:pt idx="1121">
                  <c:v>46.708333333333336</c:v>
                </c:pt>
                <c:pt idx="1122">
                  <c:v>46.75</c:v>
                </c:pt>
                <c:pt idx="1123">
                  <c:v>46.791666666666664</c:v>
                </c:pt>
                <c:pt idx="1124">
                  <c:v>46.833333333333336</c:v>
                </c:pt>
                <c:pt idx="1125">
                  <c:v>46.875</c:v>
                </c:pt>
                <c:pt idx="1126">
                  <c:v>46.916666666666664</c:v>
                </c:pt>
                <c:pt idx="1127">
                  <c:v>46.958333333333336</c:v>
                </c:pt>
                <c:pt idx="1128">
                  <c:v>47</c:v>
                </c:pt>
                <c:pt idx="1129">
                  <c:v>47.041666666666664</c:v>
                </c:pt>
                <c:pt idx="1130">
                  <c:v>47.083333333333336</c:v>
                </c:pt>
                <c:pt idx="1131">
                  <c:v>47.125</c:v>
                </c:pt>
                <c:pt idx="1132">
                  <c:v>47.166666666666664</c:v>
                </c:pt>
                <c:pt idx="1133">
                  <c:v>47.208333333333336</c:v>
                </c:pt>
                <c:pt idx="1134">
                  <c:v>47.25</c:v>
                </c:pt>
                <c:pt idx="1135">
                  <c:v>47.291666666666664</c:v>
                </c:pt>
                <c:pt idx="1136">
                  <c:v>47.333333333333336</c:v>
                </c:pt>
                <c:pt idx="1137">
                  <c:v>47.375</c:v>
                </c:pt>
                <c:pt idx="1138">
                  <c:v>47.416666666666664</c:v>
                </c:pt>
                <c:pt idx="1139">
                  <c:v>47.458333333333336</c:v>
                </c:pt>
                <c:pt idx="1140">
                  <c:v>47.5</c:v>
                </c:pt>
                <c:pt idx="1141">
                  <c:v>47.541666666666664</c:v>
                </c:pt>
                <c:pt idx="1142">
                  <c:v>47.583333333333336</c:v>
                </c:pt>
                <c:pt idx="1143">
                  <c:v>47.625</c:v>
                </c:pt>
                <c:pt idx="1144">
                  <c:v>47.666666666666664</c:v>
                </c:pt>
                <c:pt idx="1145">
                  <c:v>47.708333333333336</c:v>
                </c:pt>
                <c:pt idx="1146">
                  <c:v>47.75</c:v>
                </c:pt>
                <c:pt idx="1147">
                  <c:v>47.791666666666664</c:v>
                </c:pt>
                <c:pt idx="1148">
                  <c:v>47.833333333333336</c:v>
                </c:pt>
                <c:pt idx="1149">
                  <c:v>47.875</c:v>
                </c:pt>
                <c:pt idx="1150">
                  <c:v>47.916666666666664</c:v>
                </c:pt>
                <c:pt idx="1151">
                  <c:v>47.958333333333336</c:v>
                </c:pt>
                <c:pt idx="1152">
                  <c:v>48</c:v>
                </c:pt>
                <c:pt idx="1153">
                  <c:v>48.041666666666664</c:v>
                </c:pt>
                <c:pt idx="1154">
                  <c:v>48.083333333333336</c:v>
                </c:pt>
                <c:pt idx="1155">
                  <c:v>48.125</c:v>
                </c:pt>
                <c:pt idx="1156">
                  <c:v>48.166666666666664</c:v>
                </c:pt>
                <c:pt idx="1157">
                  <c:v>48.208333333333336</c:v>
                </c:pt>
                <c:pt idx="1158">
                  <c:v>48.25</c:v>
                </c:pt>
                <c:pt idx="1159">
                  <c:v>48.291666666666664</c:v>
                </c:pt>
                <c:pt idx="1160">
                  <c:v>48.333333333333336</c:v>
                </c:pt>
                <c:pt idx="1161">
                  <c:v>48.375</c:v>
                </c:pt>
                <c:pt idx="1162">
                  <c:v>48.416666666666664</c:v>
                </c:pt>
                <c:pt idx="1163">
                  <c:v>48.458333333333336</c:v>
                </c:pt>
                <c:pt idx="1164">
                  <c:v>48.5</c:v>
                </c:pt>
                <c:pt idx="1165">
                  <c:v>48.541666666666664</c:v>
                </c:pt>
                <c:pt idx="1166">
                  <c:v>48.583333333333336</c:v>
                </c:pt>
                <c:pt idx="1167">
                  <c:v>48.625</c:v>
                </c:pt>
                <c:pt idx="1168">
                  <c:v>48.666666666666664</c:v>
                </c:pt>
                <c:pt idx="1169">
                  <c:v>48.708333333333336</c:v>
                </c:pt>
                <c:pt idx="1170">
                  <c:v>48.75</c:v>
                </c:pt>
                <c:pt idx="1171">
                  <c:v>48.791666666666664</c:v>
                </c:pt>
                <c:pt idx="1172">
                  <c:v>48.833333333333336</c:v>
                </c:pt>
                <c:pt idx="1173">
                  <c:v>48.875</c:v>
                </c:pt>
                <c:pt idx="1174">
                  <c:v>48.916666666666664</c:v>
                </c:pt>
                <c:pt idx="1175">
                  <c:v>48.958333333333336</c:v>
                </c:pt>
                <c:pt idx="1176">
                  <c:v>49</c:v>
                </c:pt>
                <c:pt idx="1177">
                  <c:v>49.041666666666664</c:v>
                </c:pt>
                <c:pt idx="1178">
                  <c:v>49.083333333333336</c:v>
                </c:pt>
                <c:pt idx="1179">
                  <c:v>49.125</c:v>
                </c:pt>
                <c:pt idx="1180">
                  <c:v>49.166666666666664</c:v>
                </c:pt>
                <c:pt idx="1181">
                  <c:v>49.208333333333336</c:v>
                </c:pt>
                <c:pt idx="1182">
                  <c:v>49.25</c:v>
                </c:pt>
                <c:pt idx="1183">
                  <c:v>49.291666666666664</c:v>
                </c:pt>
                <c:pt idx="1184">
                  <c:v>49.333333333333336</c:v>
                </c:pt>
                <c:pt idx="1185">
                  <c:v>49.375</c:v>
                </c:pt>
                <c:pt idx="1186">
                  <c:v>49.416666666666664</c:v>
                </c:pt>
                <c:pt idx="1187">
                  <c:v>49.458333333333336</c:v>
                </c:pt>
                <c:pt idx="1188">
                  <c:v>49.5</c:v>
                </c:pt>
                <c:pt idx="1189">
                  <c:v>49.541666666666664</c:v>
                </c:pt>
                <c:pt idx="1190">
                  <c:v>49.583333333333336</c:v>
                </c:pt>
                <c:pt idx="1191">
                  <c:v>49.625</c:v>
                </c:pt>
                <c:pt idx="1192">
                  <c:v>49.666666666666664</c:v>
                </c:pt>
                <c:pt idx="1193">
                  <c:v>49.708333333333336</c:v>
                </c:pt>
                <c:pt idx="1194">
                  <c:v>49.75</c:v>
                </c:pt>
                <c:pt idx="1195">
                  <c:v>49.791666666666664</c:v>
                </c:pt>
                <c:pt idx="1196">
                  <c:v>49.833333333333336</c:v>
                </c:pt>
                <c:pt idx="1197">
                  <c:v>49.875</c:v>
                </c:pt>
                <c:pt idx="1198">
                  <c:v>49.916666666666664</c:v>
                </c:pt>
                <c:pt idx="1199">
                  <c:v>49.958333333333336</c:v>
                </c:pt>
                <c:pt idx="1200">
                  <c:v>50</c:v>
                </c:pt>
                <c:pt idx="1201">
                  <c:v>50.041666666666664</c:v>
                </c:pt>
                <c:pt idx="1202">
                  <c:v>50.083333333333336</c:v>
                </c:pt>
                <c:pt idx="1203">
                  <c:v>50.125</c:v>
                </c:pt>
                <c:pt idx="1204">
                  <c:v>50.166666666666664</c:v>
                </c:pt>
                <c:pt idx="1205">
                  <c:v>50.208333333333336</c:v>
                </c:pt>
                <c:pt idx="1206">
                  <c:v>50.25</c:v>
                </c:pt>
                <c:pt idx="1207">
                  <c:v>50.291666666666664</c:v>
                </c:pt>
                <c:pt idx="1208">
                  <c:v>50.333333333333336</c:v>
                </c:pt>
                <c:pt idx="1209">
                  <c:v>50.375</c:v>
                </c:pt>
                <c:pt idx="1210">
                  <c:v>50.416666666666664</c:v>
                </c:pt>
                <c:pt idx="1211">
                  <c:v>50.458333333333336</c:v>
                </c:pt>
                <c:pt idx="1212">
                  <c:v>50.5</c:v>
                </c:pt>
                <c:pt idx="1213">
                  <c:v>50.541666666666664</c:v>
                </c:pt>
                <c:pt idx="1214">
                  <c:v>50.583333333333336</c:v>
                </c:pt>
                <c:pt idx="1215">
                  <c:v>50.625</c:v>
                </c:pt>
                <c:pt idx="1216">
                  <c:v>50.666666666666664</c:v>
                </c:pt>
                <c:pt idx="1217">
                  <c:v>50.708333333333336</c:v>
                </c:pt>
                <c:pt idx="1218">
                  <c:v>50.75</c:v>
                </c:pt>
                <c:pt idx="1219">
                  <c:v>50.791666666666664</c:v>
                </c:pt>
                <c:pt idx="1220">
                  <c:v>50.833333333333336</c:v>
                </c:pt>
                <c:pt idx="1221">
                  <c:v>50.875</c:v>
                </c:pt>
                <c:pt idx="1222">
                  <c:v>50.916666666666664</c:v>
                </c:pt>
                <c:pt idx="1223">
                  <c:v>50.958333333333336</c:v>
                </c:pt>
                <c:pt idx="1224">
                  <c:v>51</c:v>
                </c:pt>
                <c:pt idx="1225">
                  <c:v>51.041666666666664</c:v>
                </c:pt>
                <c:pt idx="1226">
                  <c:v>51.083333333333336</c:v>
                </c:pt>
                <c:pt idx="1227">
                  <c:v>51.125</c:v>
                </c:pt>
                <c:pt idx="1228">
                  <c:v>51.166666666666664</c:v>
                </c:pt>
                <c:pt idx="1229">
                  <c:v>51.208333333333336</c:v>
                </c:pt>
                <c:pt idx="1230">
                  <c:v>51.25</c:v>
                </c:pt>
                <c:pt idx="1231">
                  <c:v>51.291666666666664</c:v>
                </c:pt>
                <c:pt idx="1232">
                  <c:v>51.333333333333336</c:v>
                </c:pt>
                <c:pt idx="1233">
                  <c:v>51.375</c:v>
                </c:pt>
                <c:pt idx="1234">
                  <c:v>51.416666666666664</c:v>
                </c:pt>
                <c:pt idx="1235">
                  <c:v>51.458333333333336</c:v>
                </c:pt>
                <c:pt idx="1236">
                  <c:v>51.5</c:v>
                </c:pt>
                <c:pt idx="1237">
                  <c:v>51.541666666666664</c:v>
                </c:pt>
                <c:pt idx="1238">
                  <c:v>51.583333333333336</c:v>
                </c:pt>
                <c:pt idx="1239">
                  <c:v>51.625</c:v>
                </c:pt>
                <c:pt idx="1240">
                  <c:v>51.666666666666664</c:v>
                </c:pt>
                <c:pt idx="1241">
                  <c:v>51.708333333333336</c:v>
                </c:pt>
                <c:pt idx="1242">
                  <c:v>51.75</c:v>
                </c:pt>
                <c:pt idx="1243">
                  <c:v>51.791666666666664</c:v>
                </c:pt>
                <c:pt idx="1244">
                  <c:v>51.833333333333336</c:v>
                </c:pt>
                <c:pt idx="1245">
                  <c:v>51.875</c:v>
                </c:pt>
                <c:pt idx="1246">
                  <c:v>51.916666666666664</c:v>
                </c:pt>
                <c:pt idx="1247">
                  <c:v>51.958333333333336</c:v>
                </c:pt>
                <c:pt idx="1248">
                  <c:v>52</c:v>
                </c:pt>
                <c:pt idx="1249">
                  <c:v>52.041666666666664</c:v>
                </c:pt>
                <c:pt idx="1250">
                  <c:v>52.083333333333336</c:v>
                </c:pt>
                <c:pt idx="1251">
                  <c:v>52.125</c:v>
                </c:pt>
                <c:pt idx="1252">
                  <c:v>52.166666666666664</c:v>
                </c:pt>
                <c:pt idx="1253">
                  <c:v>52.208333333333336</c:v>
                </c:pt>
                <c:pt idx="1254">
                  <c:v>52.25</c:v>
                </c:pt>
                <c:pt idx="1255">
                  <c:v>52.291666666666664</c:v>
                </c:pt>
                <c:pt idx="1256">
                  <c:v>52.333333333333336</c:v>
                </c:pt>
                <c:pt idx="1257">
                  <c:v>52.375</c:v>
                </c:pt>
                <c:pt idx="1258">
                  <c:v>52.416666666666664</c:v>
                </c:pt>
                <c:pt idx="1259">
                  <c:v>52.458333333333336</c:v>
                </c:pt>
                <c:pt idx="1260">
                  <c:v>52.5</c:v>
                </c:pt>
                <c:pt idx="1261">
                  <c:v>52.541666666666664</c:v>
                </c:pt>
                <c:pt idx="1262">
                  <c:v>52.583333333333336</c:v>
                </c:pt>
                <c:pt idx="1263">
                  <c:v>52.625</c:v>
                </c:pt>
                <c:pt idx="1264">
                  <c:v>52.666666666666664</c:v>
                </c:pt>
                <c:pt idx="1265">
                  <c:v>52.708333333333336</c:v>
                </c:pt>
                <c:pt idx="1266">
                  <c:v>52.75</c:v>
                </c:pt>
                <c:pt idx="1267">
                  <c:v>52.791666666666664</c:v>
                </c:pt>
                <c:pt idx="1268">
                  <c:v>52.833333333333336</c:v>
                </c:pt>
                <c:pt idx="1269">
                  <c:v>52.875</c:v>
                </c:pt>
                <c:pt idx="1270">
                  <c:v>52.916666666666664</c:v>
                </c:pt>
                <c:pt idx="1271">
                  <c:v>52.958333333333336</c:v>
                </c:pt>
                <c:pt idx="1272">
                  <c:v>53</c:v>
                </c:pt>
                <c:pt idx="1273">
                  <c:v>53.041666666666664</c:v>
                </c:pt>
                <c:pt idx="1274">
                  <c:v>53.083333333333336</c:v>
                </c:pt>
                <c:pt idx="1275">
                  <c:v>53.125</c:v>
                </c:pt>
                <c:pt idx="1276">
                  <c:v>53.166666666666664</c:v>
                </c:pt>
                <c:pt idx="1277">
                  <c:v>53.208333333333336</c:v>
                </c:pt>
                <c:pt idx="1278">
                  <c:v>53.25</c:v>
                </c:pt>
                <c:pt idx="1279">
                  <c:v>53.291666666666664</c:v>
                </c:pt>
                <c:pt idx="1280">
                  <c:v>53.333333333333336</c:v>
                </c:pt>
                <c:pt idx="1281">
                  <c:v>53.375</c:v>
                </c:pt>
                <c:pt idx="1282">
                  <c:v>53.416666666666664</c:v>
                </c:pt>
                <c:pt idx="1283">
                  <c:v>53.458333333333336</c:v>
                </c:pt>
                <c:pt idx="1284">
                  <c:v>53.5</c:v>
                </c:pt>
                <c:pt idx="1285">
                  <c:v>53.541666666666664</c:v>
                </c:pt>
                <c:pt idx="1286">
                  <c:v>53.583333333333336</c:v>
                </c:pt>
                <c:pt idx="1287">
                  <c:v>53.625</c:v>
                </c:pt>
                <c:pt idx="1288">
                  <c:v>53.666666666666664</c:v>
                </c:pt>
                <c:pt idx="1289">
                  <c:v>53.708333333333336</c:v>
                </c:pt>
                <c:pt idx="1290">
                  <c:v>53.75</c:v>
                </c:pt>
                <c:pt idx="1291">
                  <c:v>53.791666666666664</c:v>
                </c:pt>
                <c:pt idx="1292">
                  <c:v>53.833333333333336</c:v>
                </c:pt>
                <c:pt idx="1293">
                  <c:v>53.875</c:v>
                </c:pt>
                <c:pt idx="1294">
                  <c:v>53.916666666666664</c:v>
                </c:pt>
                <c:pt idx="1295">
                  <c:v>53.958333333333336</c:v>
                </c:pt>
                <c:pt idx="1296">
                  <c:v>54</c:v>
                </c:pt>
                <c:pt idx="1297">
                  <c:v>54.041666666666664</c:v>
                </c:pt>
                <c:pt idx="1298">
                  <c:v>54.083333333333336</c:v>
                </c:pt>
                <c:pt idx="1299">
                  <c:v>54.125</c:v>
                </c:pt>
                <c:pt idx="1300">
                  <c:v>54.166666666666664</c:v>
                </c:pt>
                <c:pt idx="1301">
                  <c:v>54.208333333333336</c:v>
                </c:pt>
                <c:pt idx="1302">
                  <c:v>54.25</c:v>
                </c:pt>
                <c:pt idx="1303">
                  <c:v>54.291666666666664</c:v>
                </c:pt>
                <c:pt idx="1304">
                  <c:v>54.333333333333336</c:v>
                </c:pt>
                <c:pt idx="1305">
                  <c:v>54.375</c:v>
                </c:pt>
                <c:pt idx="1306">
                  <c:v>54.416666666666664</c:v>
                </c:pt>
                <c:pt idx="1307">
                  <c:v>54.458333333333336</c:v>
                </c:pt>
                <c:pt idx="1308">
                  <c:v>54.5</c:v>
                </c:pt>
                <c:pt idx="1309">
                  <c:v>54.541666666666664</c:v>
                </c:pt>
                <c:pt idx="1310">
                  <c:v>54.583333333333336</c:v>
                </c:pt>
                <c:pt idx="1311">
                  <c:v>54.625</c:v>
                </c:pt>
                <c:pt idx="1312">
                  <c:v>54.666666666666664</c:v>
                </c:pt>
                <c:pt idx="1313">
                  <c:v>54.708333333333336</c:v>
                </c:pt>
                <c:pt idx="1314">
                  <c:v>54.75</c:v>
                </c:pt>
                <c:pt idx="1315">
                  <c:v>54.791666666666664</c:v>
                </c:pt>
                <c:pt idx="1316">
                  <c:v>54.833333333333336</c:v>
                </c:pt>
                <c:pt idx="1317">
                  <c:v>54.875</c:v>
                </c:pt>
                <c:pt idx="1318">
                  <c:v>54.916666666666664</c:v>
                </c:pt>
                <c:pt idx="1319">
                  <c:v>54.958333333333336</c:v>
                </c:pt>
                <c:pt idx="1320">
                  <c:v>55</c:v>
                </c:pt>
                <c:pt idx="1321">
                  <c:v>55.041666666666664</c:v>
                </c:pt>
                <c:pt idx="1322">
                  <c:v>55.083333333333336</c:v>
                </c:pt>
                <c:pt idx="1323">
                  <c:v>55.125</c:v>
                </c:pt>
                <c:pt idx="1324">
                  <c:v>55.166666666666664</c:v>
                </c:pt>
                <c:pt idx="1325">
                  <c:v>55.208333333333336</c:v>
                </c:pt>
                <c:pt idx="1326">
                  <c:v>55.25</c:v>
                </c:pt>
                <c:pt idx="1327">
                  <c:v>55.291666666666664</c:v>
                </c:pt>
                <c:pt idx="1328">
                  <c:v>55.333333333333336</c:v>
                </c:pt>
                <c:pt idx="1329">
                  <c:v>55.375</c:v>
                </c:pt>
                <c:pt idx="1330">
                  <c:v>55.416666666666664</c:v>
                </c:pt>
                <c:pt idx="1331">
                  <c:v>55.458333333333336</c:v>
                </c:pt>
                <c:pt idx="1332">
                  <c:v>55.5</c:v>
                </c:pt>
                <c:pt idx="1333">
                  <c:v>55.541666666666664</c:v>
                </c:pt>
                <c:pt idx="1334">
                  <c:v>55.583333333333336</c:v>
                </c:pt>
                <c:pt idx="1335">
                  <c:v>55.625</c:v>
                </c:pt>
                <c:pt idx="1336">
                  <c:v>55.666666666666664</c:v>
                </c:pt>
                <c:pt idx="1337">
                  <c:v>55.708333333333336</c:v>
                </c:pt>
                <c:pt idx="1338">
                  <c:v>55.75</c:v>
                </c:pt>
                <c:pt idx="1339">
                  <c:v>55.791666666666664</c:v>
                </c:pt>
                <c:pt idx="1340">
                  <c:v>55.833333333333336</c:v>
                </c:pt>
                <c:pt idx="1341">
                  <c:v>55.875</c:v>
                </c:pt>
                <c:pt idx="1342">
                  <c:v>55.916666666666664</c:v>
                </c:pt>
                <c:pt idx="1343">
                  <c:v>55.958333333333336</c:v>
                </c:pt>
                <c:pt idx="1344">
                  <c:v>56</c:v>
                </c:pt>
                <c:pt idx="1345">
                  <c:v>56.041666666666664</c:v>
                </c:pt>
                <c:pt idx="1346">
                  <c:v>56.083333333333336</c:v>
                </c:pt>
                <c:pt idx="1347">
                  <c:v>56.125</c:v>
                </c:pt>
                <c:pt idx="1348">
                  <c:v>56.166666666666664</c:v>
                </c:pt>
                <c:pt idx="1349">
                  <c:v>56.208333333333336</c:v>
                </c:pt>
                <c:pt idx="1350">
                  <c:v>56.25</c:v>
                </c:pt>
                <c:pt idx="1351">
                  <c:v>56.291666666666664</c:v>
                </c:pt>
                <c:pt idx="1352">
                  <c:v>56.333333333333336</c:v>
                </c:pt>
                <c:pt idx="1353">
                  <c:v>56.375</c:v>
                </c:pt>
                <c:pt idx="1354">
                  <c:v>56.416666666666664</c:v>
                </c:pt>
                <c:pt idx="1355">
                  <c:v>56.458333333333336</c:v>
                </c:pt>
                <c:pt idx="1356">
                  <c:v>56.5</c:v>
                </c:pt>
                <c:pt idx="1357">
                  <c:v>56.541666666666664</c:v>
                </c:pt>
                <c:pt idx="1358">
                  <c:v>56.583333333333336</c:v>
                </c:pt>
                <c:pt idx="1359">
                  <c:v>56.625</c:v>
                </c:pt>
                <c:pt idx="1360">
                  <c:v>56.666666666666664</c:v>
                </c:pt>
                <c:pt idx="1361">
                  <c:v>56.708333333333336</c:v>
                </c:pt>
                <c:pt idx="1362">
                  <c:v>56.75</c:v>
                </c:pt>
                <c:pt idx="1363">
                  <c:v>56.791666666666664</c:v>
                </c:pt>
                <c:pt idx="1364">
                  <c:v>56.833333333333336</c:v>
                </c:pt>
                <c:pt idx="1365">
                  <c:v>56.875</c:v>
                </c:pt>
                <c:pt idx="1366">
                  <c:v>56.916666666666664</c:v>
                </c:pt>
                <c:pt idx="1367">
                  <c:v>56.958333333333336</c:v>
                </c:pt>
                <c:pt idx="1368">
                  <c:v>57</c:v>
                </c:pt>
                <c:pt idx="1369">
                  <c:v>57.041666666666664</c:v>
                </c:pt>
                <c:pt idx="1370">
                  <c:v>57.083333333333336</c:v>
                </c:pt>
                <c:pt idx="1371">
                  <c:v>57.125</c:v>
                </c:pt>
                <c:pt idx="1372">
                  <c:v>57.166666666666664</c:v>
                </c:pt>
                <c:pt idx="1373">
                  <c:v>57.208333333333336</c:v>
                </c:pt>
                <c:pt idx="1374">
                  <c:v>57.25</c:v>
                </c:pt>
                <c:pt idx="1375">
                  <c:v>57.291666666666664</c:v>
                </c:pt>
                <c:pt idx="1376">
                  <c:v>57.333333333333336</c:v>
                </c:pt>
                <c:pt idx="1377">
                  <c:v>57.375</c:v>
                </c:pt>
                <c:pt idx="1378">
                  <c:v>57.416666666666664</c:v>
                </c:pt>
                <c:pt idx="1379">
                  <c:v>57.458333333333336</c:v>
                </c:pt>
                <c:pt idx="1380">
                  <c:v>57.5</c:v>
                </c:pt>
                <c:pt idx="1381">
                  <c:v>57.541666666666664</c:v>
                </c:pt>
                <c:pt idx="1382">
                  <c:v>57.583333333333336</c:v>
                </c:pt>
                <c:pt idx="1383">
                  <c:v>57.625</c:v>
                </c:pt>
                <c:pt idx="1384">
                  <c:v>57.666666666666664</c:v>
                </c:pt>
                <c:pt idx="1385">
                  <c:v>57.708333333333336</c:v>
                </c:pt>
                <c:pt idx="1386">
                  <c:v>57.75</c:v>
                </c:pt>
                <c:pt idx="1387">
                  <c:v>57.791666666666664</c:v>
                </c:pt>
                <c:pt idx="1388">
                  <c:v>57.833333333333336</c:v>
                </c:pt>
                <c:pt idx="1389">
                  <c:v>57.875</c:v>
                </c:pt>
                <c:pt idx="1390">
                  <c:v>57.916666666666664</c:v>
                </c:pt>
                <c:pt idx="1391">
                  <c:v>57.958333333333336</c:v>
                </c:pt>
                <c:pt idx="1392">
                  <c:v>58</c:v>
                </c:pt>
                <c:pt idx="1393">
                  <c:v>58.041666666666664</c:v>
                </c:pt>
                <c:pt idx="1394">
                  <c:v>58.083333333333336</c:v>
                </c:pt>
                <c:pt idx="1395">
                  <c:v>58.125</c:v>
                </c:pt>
                <c:pt idx="1396">
                  <c:v>58.166666666666664</c:v>
                </c:pt>
                <c:pt idx="1397">
                  <c:v>58.208333333333336</c:v>
                </c:pt>
                <c:pt idx="1398">
                  <c:v>58.25</c:v>
                </c:pt>
                <c:pt idx="1399">
                  <c:v>58.291666666666664</c:v>
                </c:pt>
                <c:pt idx="1400">
                  <c:v>58.333333333333336</c:v>
                </c:pt>
                <c:pt idx="1401">
                  <c:v>58.375</c:v>
                </c:pt>
                <c:pt idx="1402">
                  <c:v>58.416666666666664</c:v>
                </c:pt>
                <c:pt idx="1403">
                  <c:v>58.458333333333336</c:v>
                </c:pt>
                <c:pt idx="1404">
                  <c:v>58.5</c:v>
                </c:pt>
                <c:pt idx="1405">
                  <c:v>58.541666666666664</c:v>
                </c:pt>
                <c:pt idx="1406">
                  <c:v>58.583333333333336</c:v>
                </c:pt>
                <c:pt idx="1407">
                  <c:v>58.625</c:v>
                </c:pt>
                <c:pt idx="1408">
                  <c:v>58.666666666666664</c:v>
                </c:pt>
                <c:pt idx="1409">
                  <c:v>58.708333333333336</c:v>
                </c:pt>
                <c:pt idx="1410">
                  <c:v>58.75</c:v>
                </c:pt>
                <c:pt idx="1411">
                  <c:v>58.791666666666664</c:v>
                </c:pt>
                <c:pt idx="1412">
                  <c:v>58.833333333333336</c:v>
                </c:pt>
                <c:pt idx="1413">
                  <c:v>58.875</c:v>
                </c:pt>
                <c:pt idx="1414">
                  <c:v>58.916666666666664</c:v>
                </c:pt>
                <c:pt idx="1415">
                  <c:v>58.958333333333336</c:v>
                </c:pt>
                <c:pt idx="1416">
                  <c:v>59</c:v>
                </c:pt>
                <c:pt idx="1417">
                  <c:v>59.041666666666664</c:v>
                </c:pt>
                <c:pt idx="1418">
                  <c:v>59.083333333333336</c:v>
                </c:pt>
                <c:pt idx="1419">
                  <c:v>59.125</c:v>
                </c:pt>
                <c:pt idx="1420">
                  <c:v>59.166666666666664</c:v>
                </c:pt>
                <c:pt idx="1421">
                  <c:v>59.208333333333336</c:v>
                </c:pt>
                <c:pt idx="1422">
                  <c:v>59.25</c:v>
                </c:pt>
                <c:pt idx="1423">
                  <c:v>59.291666666666664</c:v>
                </c:pt>
                <c:pt idx="1424">
                  <c:v>59.333333333333336</c:v>
                </c:pt>
                <c:pt idx="1425">
                  <c:v>59.375</c:v>
                </c:pt>
                <c:pt idx="1426">
                  <c:v>59.416666666666664</c:v>
                </c:pt>
                <c:pt idx="1427">
                  <c:v>59.458333333333336</c:v>
                </c:pt>
                <c:pt idx="1428">
                  <c:v>59.5</c:v>
                </c:pt>
                <c:pt idx="1429">
                  <c:v>59.541666666666664</c:v>
                </c:pt>
                <c:pt idx="1430">
                  <c:v>59.583333333333336</c:v>
                </c:pt>
                <c:pt idx="1431">
                  <c:v>59.625</c:v>
                </c:pt>
                <c:pt idx="1432">
                  <c:v>59.666666666666664</c:v>
                </c:pt>
                <c:pt idx="1433">
                  <c:v>59.708333333333336</c:v>
                </c:pt>
                <c:pt idx="1434">
                  <c:v>59.75</c:v>
                </c:pt>
                <c:pt idx="1435">
                  <c:v>59.791666666666664</c:v>
                </c:pt>
                <c:pt idx="1436">
                  <c:v>59.833333333333336</c:v>
                </c:pt>
                <c:pt idx="1437">
                  <c:v>59.875</c:v>
                </c:pt>
                <c:pt idx="1438">
                  <c:v>59.916666666666664</c:v>
                </c:pt>
                <c:pt idx="1439">
                  <c:v>59.958333333333336</c:v>
                </c:pt>
                <c:pt idx="1440">
                  <c:v>60</c:v>
                </c:pt>
                <c:pt idx="1441">
                  <c:v>60.041666666666664</c:v>
                </c:pt>
                <c:pt idx="1442">
                  <c:v>60.083333333333336</c:v>
                </c:pt>
                <c:pt idx="1443">
                  <c:v>60.125</c:v>
                </c:pt>
                <c:pt idx="1444">
                  <c:v>60.166666666666664</c:v>
                </c:pt>
                <c:pt idx="1445">
                  <c:v>60.208333333333336</c:v>
                </c:pt>
                <c:pt idx="1446">
                  <c:v>60.25</c:v>
                </c:pt>
                <c:pt idx="1447">
                  <c:v>60.291666666666664</c:v>
                </c:pt>
                <c:pt idx="1448">
                  <c:v>60.333333333333336</c:v>
                </c:pt>
                <c:pt idx="1449">
                  <c:v>60.375</c:v>
                </c:pt>
                <c:pt idx="1450">
                  <c:v>60.416666666666664</c:v>
                </c:pt>
                <c:pt idx="1451">
                  <c:v>60.458333333333336</c:v>
                </c:pt>
                <c:pt idx="1452">
                  <c:v>60.5</c:v>
                </c:pt>
                <c:pt idx="1453">
                  <c:v>60.541666666666664</c:v>
                </c:pt>
                <c:pt idx="1454">
                  <c:v>60.583333333333336</c:v>
                </c:pt>
                <c:pt idx="1455">
                  <c:v>60.625</c:v>
                </c:pt>
                <c:pt idx="1456">
                  <c:v>60.666666666666664</c:v>
                </c:pt>
                <c:pt idx="1457">
                  <c:v>60.708333333333336</c:v>
                </c:pt>
                <c:pt idx="1458">
                  <c:v>60.75</c:v>
                </c:pt>
                <c:pt idx="1459">
                  <c:v>60.791666666666664</c:v>
                </c:pt>
                <c:pt idx="1460">
                  <c:v>60.833333333333336</c:v>
                </c:pt>
                <c:pt idx="1461">
                  <c:v>60.875</c:v>
                </c:pt>
                <c:pt idx="1462">
                  <c:v>60.916666666666664</c:v>
                </c:pt>
                <c:pt idx="1463">
                  <c:v>60.958333333333336</c:v>
                </c:pt>
                <c:pt idx="1464">
                  <c:v>61</c:v>
                </c:pt>
                <c:pt idx="1465">
                  <c:v>61.041666666666664</c:v>
                </c:pt>
                <c:pt idx="1466">
                  <c:v>61.083333333333336</c:v>
                </c:pt>
                <c:pt idx="1467">
                  <c:v>61.125</c:v>
                </c:pt>
                <c:pt idx="1468">
                  <c:v>61.166666666666664</c:v>
                </c:pt>
                <c:pt idx="1469">
                  <c:v>61.208333333333336</c:v>
                </c:pt>
                <c:pt idx="1470">
                  <c:v>61.25</c:v>
                </c:pt>
                <c:pt idx="1471">
                  <c:v>61.291666666666664</c:v>
                </c:pt>
                <c:pt idx="1472">
                  <c:v>61.333333333333336</c:v>
                </c:pt>
                <c:pt idx="1473">
                  <c:v>61.375</c:v>
                </c:pt>
                <c:pt idx="1474">
                  <c:v>61.416666666666664</c:v>
                </c:pt>
                <c:pt idx="1475">
                  <c:v>61.458333333333336</c:v>
                </c:pt>
                <c:pt idx="1476">
                  <c:v>61.5</c:v>
                </c:pt>
                <c:pt idx="1477">
                  <c:v>61.541666666666664</c:v>
                </c:pt>
                <c:pt idx="1478">
                  <c:v>61.583333333333336</c:v>
                </c:pt>
                <c:pt idx="1479">
                  <c:v>61.625</c:v>
                </c:pt>
                <c:pt idx="1480">
                  <c:v>61.666666666666664</c:v>
                </c:pt>
                <c:pt idx="1481">
                  <c:v>61.708333333333336</c:v>
                </c:pt>
                <c:pt idx="1482">
                  <c:v>61.75</c:v>
                </c:pt>
                <c:pt idx="1483">
                  <c:v>61.791666666666664</c:v>
                </c:pt>
                <c:pt idx="1484">
                  <c:v>61.833333333333336</c:v>
                </c:pt>
                <c:pt idx="1485">
                  <c:v>61.875</c:v>
                </c:pt>
                <c:pt idx="1486">
                  <c:v>61.916666666666664</c:v>
                </c:pt>
                <c:pt idx="1487">
                  <c:v>61.958333333333336</c:v>
                </c:pt>
                <c:pt idx="1488">
                  <c:v>62</c:v>
                </c:pt>
                <c:pt idx="1489">
                  <c:v>62.041666666666664</c:v>
                </c:pt>
                <c:pt idx="1490">
                  <c:v>62.083333333333336</c:v>
                </c:pt>
                <c:pt idx="1491">
                  <c:v>62.125</c:v>
                </c:pt>
                <c:pt idx="1492">
                  <c:v>62.166666666666664</c:v>
                </c:pt>
                <c:pt idx="1493">
                  <c:v>62.208333333333336</c:v>
                </c:pt>
                <c:pt idx="1494">
                  <c:v>62.25</c:v>
                </c:pt>
                <c:pt idx="1495">
                  <c:v>62.291666666666664</c:v>
                </c:pt>
                <c:pt idx="1496">
                  <c:v>62.333333333333336</c:v>
                </c:pt>
                <c:pt idx="1497">
                  <c:v>62.375</c:v>
                </c:pt>
                <c:pt idx="1498">
                  <c:v>62.416666666666664</c:v>
                </c:pt>
                <c:pt idx="1499">
                  <c:v>62.458333333333336</c:v>
                </c:pt>
                <c:pt idx="1500">
                  <c:v>62.5</c:v>
                </c:pt>
                <c:pt idx="1501">
                  <c:v>62.541666666666664</c:v>
                </c:pt>
                <c:pt idx="1502">
                  <c:v>62.583333333333336</c:v>
                </c:pt>
                <c:pt idx="1503">
                  <c:v>62.625</c:v>
                </c:pt>
                <c:pt idx="1504">
                  <c:v>62.666666666666664</c:v>
                </c:pt>
                <c:pt idx="1505">
                  <c:v>62.708333333333336</c:v>
                </c:pt>
                <c:pt idx="1506">
                  <c:v>62.75</c:v>
                </c:pt>
                <c:pt idx="1507">
                  <c:v>62.791666666666664</c:v>
                </c:pt>
                <c:pt idx="1508">
                  <c:v>62.833333333333336</c:v>
                </c:pt>
                <c:pt idx="1509">
                  <c:v>62.875</c:v>
                </c:pt>
                <c:pt idx="1510">
                  <c:v>62.916666666666664</c:v>
                </c:pt>
                <c:pt idx="1511">
                  <c:v>62.958333333333336</c:v>
                </c:pt>
                <c:pt idx="1512">
                  <c:v>63</c:v>
                </c:pt>
                <c:pt idx="1513">
                  <c:v>63.041666666666664</c:v>
                </c:pt>
                <c:pt idx="1514">
                  <c:v>63.083333333333336</c:v>
                </c:pt>
                <c:pt idx="1515">
                  <c:v>63.125</c:v>
                </c:pt>
                <c:pt idx="1516">
                  <c:v>63.166666666666664</c:v>
                </c:pt>
                <c:pt idx="1517">
                  <c:v>63.208333333333336</c:v>
                </c:pt>
                <c:pt idx="1518">
                  <c:v>63.25</c:v>
                </c:pt>
                <c:pt idx="1519">
                  <c:v>63.291666666666664</c:v>
                </c:pt>
                <c:pt idx="1520">
                  <c:v>63.333333333333336</c:v>
                </c:pt>
                <c:pt idx="1521">
                  <c:v>63.375</c:v>
                </c:pt>
                <c:pt idx="1522">
                  <c:v>63.416666666666664</c:v>
                </c:pt>
                <c:pt idx="1523">
                  <c:v>63.458333333333336</c:v>
                </c:pt>
                <c:pt idx="1524">
                  <c:v>63.5</c:v>
                </c:pt>
                <c:pt idx="1525">
                  <c:v>63.541666666666664</c:v>
                </c:pt>
                <c:pt idx="1526">
                  <c:v>63.583333333333336</c:v>
                </c:pt>
                <c:pt idx="1527">
                  <c:v>63.625</c:v>
                </c:pt>
                <c:pt idx="1528">
                  <c:v>63.666666666666664</c:v>
                </c:pt>
                <c:pt idx="1529">
                  <c:v>63.708333333333336</c:v>
                </c:pt>
                <c:pt idx="1530">
                  <c:v>63.75</c:v>
                </c:pt>
                <c:pt idx="1531">
                  <c:v>63.791666666666664</c:v>
                </c:pt>
                <c:pt idx="1532">
                  <c:v>63.833333333333336</c:v>
                </c:pt>
                <c:pt idx="1533">
                  <c:v>63.875</c:v>
                </c:pt>
                <c:pt idx="1534">
                  <c:v>63.916666666666664</c:v>
                </c:pt>
                <c:pt idx="1535">
                  <c:v>63.958333333333336</c:v>
                </c:pt>
                <c:pt idx="1536">
                  <c:v>64</c:v>
                </c:pt>
                <c:pt idx="1537">
                  <c:v>64.041666666666671</c:v>
                </c:pt>
                <c:pt idx="1538">
                  <c:v>64.083333333333329</c:v>
                </c:pt>
                <c:pt idx="1539">
                  <c:v>64.125</c:v>
                </c:pt>
                <c:pt idx="1540">
                  <c:v>64.166666666666671</c:v>
                </c:pt>
                <c:pt idx="1541">
                  <c:v>64.208333333333329</c:v>
                </c:pt>
                <c:pt idx="1542">
                  <c:v>64.25</c:v>
                </c:pt>
                <c:pt idx="1543">
                  <c:v>64.291666666666671</c:v>
                </c:pt>
                <c:pt idx="1544">
                  <c:v>64.333333333333329</c:v>
                </c:pt>
                <c:pt idx="1545">
                  <c:v>64.375</c:v>
                </c:pt>
                <c:pt idx="1546">
                  <c:v>64.416666666666671</c:v>
                </c:pt>
                <c:pt idx="1547">
                  <c:v>64.458333333333329</c:v>
                </c:pt>
                <c:pt idx="1548">
                  <c:v>64.5</c:v>
                </c:pt>
                <c:pt idx="1549">
                  <c:v>64.541666666666671</c:v>
                </c:pt>
                <c:pt idx="1550">
                  <c:v>64.583333333333329</c:v>
                </c:pt>
                <c:pt idx="1551">
                  <c:v>64.625</c:v>
                </c:pt>
                <c:pt idx="1552">
                  <c:v>64.666666666666671</c:v>
                </c:pt>
                <c:pt idx="1553">
                  <c:v>64.708333333333329</c:v>
                </c:pt>
                <c:pt idx="1554">
                  <c:v>64.75</c:v>
                </c:pt>
                <c:pt idx="1555">
                  <c:v>64.791666666666671</c:v>
                </c:pt>
                <c:pt idx="1556">
                  <c:v>64.833333333333329</c:v>
                </c:pt>
                <c:pt idx="1557">
                  <c:v>64.875</c:v>
                </c:pt>
                <c:pt idx="1558">
                  <c:v>64.916666666666671</c:v>
                </c:pt>
                <c:pt idx="1559">
                  <c:v>64.958333333333329</c:v>
                </c:pt>
                <c:pt idx="1560">
                  <c:v>65</c:v>
                </c:pt>
                <c:pt idx="1561">
                  <c:v>65.041666666666671</c:v>
                </c:pt>
                <c:pt idx="1562">
                  <c:v>65.083333333333329</c:v>
                </c:pt>
                <c:pt idx="1563">
                  <c:v>65.125</c:v>
                </c:pt>
                <c:pt idx="1564">
                  <c:v>65.166666666666671</c:v>
                </c:pt>
                <c:pt idx="1565">
                  <c:v>65.208333333333329</c:v>
                </c:pt>
                <c:pt idx="1566">
                  <c:v>65.25</c:v>
                </c:pt>
                <c:pt idx="1567">
                  <c:v>65.291666666666671</c:v>
                </c:pt>
                <c:pt idx="1568">
                  <c:v>65.333333333333329</c:v>
                </c:pt>
                <c:pt idx="1569">
                  <c:v>65.375</c:v>
                </c:pt>
                <c:pt idx="1570">
                  <c:v>65.416666666666671</c:v>
                </c:pt>
                <c:pt idx="1571">
                  <c:v>65.458333333333329</c:v>
                </c:pt>
                <c:pt idx="1572">
                  <c:v>65.5</c:v>
                </c:pt>
                <c:pt idx="1573">
                  <c:v>65.541666666666671</c:v>
                </c:pt>
                <c:pt idx="1574">
                  <c:v>65.583333333333329</c:v>
                </c:pt>
                <c:pt idx="1575">
                  <c:v>65.625</c:v>
                </c:pt>
                <c:pt idx="1576">
                  <c:v>65.666666666666671</c:v>
                </c:pt>
                <c:pt idx="1577">
                  <c:v>65.708333333333329</c:v>
                </c:pt>
                <c:pt idx="1578">
                  <c:v>65.75</c:v>
                </c:pt>
                <c:pt idx="1579">
                  <c:v>65.791666666666671</c:v>
                </c:pt>
                <c:pt idx="1580">
                  <c:v>65.833333333333329</c:v>
                </c:pt>
                <c:pt idx="1581">
                  <c:v>65.875</c:v>
                </c:pt>
                <c:pt idx="1582">
                  <c:v>65.916666666666671</c:v>
                </c:pt>
                <c:pt idx="1583">
                  <c:v>65.958333333333329</c:v>
                </c:pt>
                <c:pt idx="1584">
                  <c:v>66</c:v>
                </c:pt>
                <c:pt idx="1585">
                  <c:v>66.041666666666671</c:v>
                </c:pt>
                <c:pt idx="1586">
                  <c:v>66.083333333333329</c:v>
                </c:pt>
                <c:pt idx="1587">
                  <c:v>66.125</c:v>
                </c:pt>
                <c:pt idx="1588">
                  <c:v>66.166666666666671</c:v>
                </c:pt>
                <c:pt idx="1589">
                  <c:v>66.208333333333329</c:v>
                </c:pt>
                <c:pt idx="1590">
                  <c:v>66.25</c:v>
                </c:pt>
                <c:pt idx="1591">
                  <c:v>66.291666666666671</c:v>
                </c:pt>
                <c:pt idx="1592">
                  <c:v>66.333333333333329</c:v>
                </c:pt>
                <c:pt idx="1593">
                  <c:v>66.375</c:v>
                </c:pt>
                <c:pt idx="1594">
                  <c:v>66.416666666666671</c:v>
                </c:pt>
                <c:pt idx="1595">
                  <c:v>66.458333333333329</c:v>
                </c:pt>
                <c:pt idx="1596">
                  <c:v>66.5</c:v>
                </c:pt>
                <c:pt idx="1597">
                  <c:v>66.541666666666671</c:v>
                </c:pt>
                <c:pt idx="1598">
                  <c:v>66.583333333333329</c:v>
                </c:pt>
                <c:pt idx="1599">
                  <c:v>66.625</c:v>
                </c:pt>
                <c:pt idx="1600">
                  <c:v>66.666666666666671</c:v>
                </c:pt>
                <c:pt idx="1601">
                  <c:v>66.708333333333329</c:v>
                </c:pt>
                <c:pt idx="1602">
                  <c:v>66.75</c:v>
                </c:pt>
                <c:pt idx="1603">
                  <c:v>66.791666666666671</c:v>
                </c:pt>
                <c:pt idx="1604">
                  <c:v>66.833333333333329</c:v>
                </c:pt>
                <c:pt idx="1605">
                  <c:v>66.875</c:v>
                </c:pt>
                <c:pt idx="1606">
                  <c:v>66.916666666666671</c:v>
                </c:pt>
                <c:pt idx="1607">
                  <c:v>66.958333333333329</c:v>
                </c:pt>
                <c:pt idx="1608">
                  <c:v>67</c:v>
                </c:pt>
                <c:pt idx="1609">
                  <c:v>67.041666666666671</c:v>
                </c:pt>
                <c:pt idx="1610">
                  <c:v>67.083333333333329</c:v>
                </c:pt>
                <c:pt idx="1611">
                  <c:v>67.125</c:v>
                </c:pt>
                <c:pt idx="1612">
                  <c:v>67.166666666666671</c:v>
                </c:pt>
                <c:pt idx="1613">
                  <c:v>67.208333333333329</c:v>
                </c:pt>
                <c:pt idx="1614">
                  <c:v>67.25</c:v>
                </c:pt>
                <c:pt idx="1615">
                  <c:v>67.291666666666671</c:v>
                </c:pt>
                <c:pt idx="1616">
                  <c:v>67.333333333333329</c:v>
                </c:pt>
                <c:pt idx="1617">
                  <c:v>67.375</c:v>
                </c:pt>
                <c:pt idx="1618">
                  <c:v>67.416666666666671</c:v>
                </c:pt>
                <c:pt idx="1619">
                  <c:v>67.458333333333329</c:v>
                </c:pt>
                <c:pt idx="1620">
                  <c:v>67.5</c:v>
                </c:pt>
                <c:pt idx="1621">
                  <c:v>67.541666666666671</c:v>
                </c:pt>
                <c:pt idx="1622">
                  <c:v>67.583333333333329</c:v>
                </c:pt>
                <c:pt idx="1623">
                  <c:v>67.625</c:v>
                </c:pt>
                <c:pt idx="1624">
                  <c:v>67.666666666666671</c:v>
                </c:pt>
                <c:pt idx="1625">
                  <c:v>67.708333333333329</c:v>
                </c:pt>
                <c:pt idx="1626">
                  <c:v>67.75</c:v>
                </c:pt>
                <c:pt idx="1627">
                  <c:v>67.791666666666671</c:v>
                </c:pt>
                <c:pt idx="1628">
                  <c:v>67.833333333333329</c:v>
                </c:pt>
                <c:pt idx="1629">
                  <c:v>67.875</c:v>
                </c:pt>
                <c:pt idx="1630">
                  <c:v>67.916666666666671</c:v>
                </c:pt>
                <c:pt idx="1631">
                  <c:v>67.958333333333329</c:v>
                </c:pt>
                <c:pt idx="1632">
                  <c:v>68</c:v>
                </c:pt>
                <c:pt idx="1633">
                  <c:v>68.041666666666671</c:v>
                </c:pt>
                <c:pt idx="1634">
                  <c:v>68.083333333333329</c:v>
                </c:pt>
                <c:pt idx="1635">
                  <c:v>68.125</c:v>
                </c:pt>
                <c:pt idx="1636">
                  <c:v>68.166666666666671</c:v>
                </c:pt>
                <c:pt idx="1637">
                  <c:v>68.208333333333329</c:v>
                </c:pt>
                <c:pt idx="1638">
                  <c:v>68.25</c:v>
                </c:pt>
                <c:pt idx="1639">
                  <c:v>68.291666666666671</c:v>
                </c:pt>
                <c:pt idx="1640">
                  <c:v>68.333333333333329</c:v>
                </c:pt>
                <c:pt idx="1641">
                  <c:v>68.375</c:v>
                </c:pt>
                <c:pt idx="1642">
                  <c:v>68.416666666666671</c:v>
                </c:pt>
                <c:pt idx="1643">
                  <c:v>68.458333333333329</c:v>
                </c:pt>
                <c:pt idx="1644">
                  <c:v>68.5</c:v>
                </c:pt>
                <c:pt idx="1645">
                  <c:v>68.541666666666671</c:v>
                </c:pt>
                <c:pt idx="1646">
                  <c:v>68.583333333333329</c:v>
                </c:pt>
                <c:pt idx="1647">
                  <c:v>68.625</c:v>
                </c:pt>
                <c:pt idx="1648">
                  <c:v>68.666666666666671</c:v>
                </c:pt>
                <c:pt idx="1649">
                  <c:v>68.708333333333329</c:v>
                </c:pt>
                <c:pt idx="1650">
                  <c:v>68.75</c:v>
                </c:pt>
                <c:pt idx="1651">
                  <c:v>68.791666666666671</c:v>
                </c:pt>
                <c:pt idx="1652">
                  <c:v>68.833333333333329</c:v>
                </c:pt>
                <c:pt idx="1653">
                  <c:v>68.875</c:v>
                </c:pt>
                <c:pt idx="1654">
                  <c:v>68.916666666666671</c:v>
                </c:pt>
                <c:pt idx="1655">
                  <c:v>68.958333333333329</c:v>
                </c:pt>
                <c:pt idx="1656">
                  <c:v>69</c:v>
                </c:pt>
                <c:pt idx="1657">
                  <c:v>69.041666666666671</c:v>
                </c:pt>
                <c:pt idx="1658">
                  <c:v>69.083333333333329</c:v>
                </c:pt>
                <c:pt idx="1659">
                  <c:v>69.125</c:v>
                </c:pt>
                <c:pt idx="1660">
                  <c:v>69.166666666666671</c:v>
                </c:pt>
                <c:pt idx="1661">
                  <c:v>69.208333333333329</c:v>
                </c:pt>
                <c:pt idx="1662">
                  <c:v>69.25</c:v>
                </c:pt>
                <c:pt idx="1663">
                  <c:v>69.291666666666671</c:v>
                </c:pt>
                <c:pt idx="1664">
                  <c:v>69.333333333333329</c:v>
                </c:pt>
                <c:pt idx="1665">
                  <c:v>69.375</c:v>
                </c:pt>
                <c:pt idx="1666">
                  <c:v>69.416666666666671</c:v>
                </c:pt>
                <c:pt idx="1667">
                  <c:v>69.458333333333329</c:v>
                </c:pt>
                <c:pt idx="1668">
                  <c:v>69.5</c:v>
                </c:pt>
                <c:pt idx="1669">
                  <c:v>69.541666666666671</c:v>
                </c:pt>
                <c:pt idx="1670">
                  <c:v>69.583333333333329</c:v>
                </c:pt>
                <c:pt idx="1671">
                  <c:v>69.625</c:v>
                </c:pt>
                <c:pt idx="1672">
                  <c:v>69.666666666666671</c:v>
                </c:pt>
                <c:pt idx="1673">
                  <c:v>69.708333333333329</c:v>
                </c:pt>
                <c:pt idx="1674">
                  <c:v>69.75</c:v>
                </c:pt>
                <c:pt idx="1675">
                  <c:v>69.791666666666671</c:v>
                </c:pt>
                <c:pt idx="1676">
                  <c:v>69.833333333333329</c:v>
                </c:pt>
                <c:pt idx="1677">
                  <c:v>69.875</c:v>
                </c:pt>
                <c:pt idx="1678">
                  <c:v>69.916666666666671</c:v>
                </c:pt>
                <c:pt idx="1679">
                  <c:v>69.958333333333329</c:v>
                </c:pt>
                <c:pt idx="1680">
                  <c:v>70</c:v>
                </c:pt>
                <c:pt idx="1681">
                  <c:v>70.041666666666671</c:v>
                </c:pt>
                <c:pt idx="1682">
                  <c:v>70.083333333333329</c:v>
                </c:pt>
                <c:pt idx="1683">
                  <c:v>70.125</c:v>
                </c:pt>
                <c:pt idx="1684">
                  <c:v>70.166666666666671</c:v>
                </c:pt>
                <c:pt idx="1685">
                  <c:v>70.208333333333329</c:v>
                </c:pt>
                <c:pt idx="1686">
                  <c:v>70.25</c:v>
                </c:pt>
                <c:pt idx="1687">
                  <c:v>70.291666666666671</c:v>
                </c:pt>
                <c:pt idx="1688">
                  <c:v>70.333333333333329</c:v>
                </c:pt>
                <c:pt idx="1689">
                  <c:v>70.375</c:v>
                </c:pt>
                <c:pt idx="1690">
                  <c:v>70.416666666666671</c:v>
                </c:pt>
                <c:pt idx="1691">
                  <c:v>70.458333333333329</c:v>
                </c:pt>
                <c:pt idx="1692">
                  <c:v>70.5</c:v>
                </c:pt>
                <c:pt idx="1693">
                  <c:v>70.541666666666671</c:v>
                </c:pt>
                <c:pt idx="1694">
                  <c:v>70.583333333333329</c:v>
                </c:pt>
                <c:pt idx="1695">
                  <c:v>70.625</c:v>
                </c:pt>
                <c:pt idx="1696">
                  <c:v>70.666666666666671</c:v>
                </c:pt>
                <c:pt idx="1697">
                  <c:v>70.708333333333329</c:v>
                </c:pt>
                <c:pt idx="1698">
                  <c:v>70.75</c:v>
                </c:pt>
                <c:pt idx="1699">
                  <c:v>70.791666666666671</c:v>
                </c:pt>
                <c:pt idx="1700">
                  <c:v>70.833333333333329</c:v>
                </c:pt>
                <c:pt idx="1701">
                  <c:v>70.875</c:v>
                </c:pt>
                <c:pt idx="1702">
                  <c:v>70.916666666666671</c:v>
                </c:pt>
                <c:pt idx="1703">
                  <c:v>70.958333333333329</c:v>
                </c:pt>
                <c:pt idx="1704">
                  <c:v>71</c:v>
                </c:pt>
                <c:pt idx="1705">
                  <c:v>71.041666666666671</c:v>
                </c:pt>
                <c:pt idx="1706">
                  <c:v>71.083333333333329</c:v>
                </c:pt>
                <c:pt idx="1707">
                  <c:v>71.125</c:v>
                </c:pt>
                <c:pt idx="1708">
                  <c:v>71.166666666666671</c:v>
                </c:pt>
                <c:pt idx="1709">
                  <c:v>71.208333333333329</c:v>
                </c:pt>
                <c:pt idx="1710">
                  <c:v>71.25</c:v>
                </c:pt>
                <c:pt idx="1711">
                  <c:v>71.291666666666671</c:v>
                </c:pt>
                <c:pt idx="1712">
                  <c:v>71.333333333333329</c:v>
                </c:pt>
                <c:pt idx="1713">
                  <c:v>71.375</c:v>
                </c:pt>
                <c:pt idx="1714">
                  <c:v>71.416666666666671</c:v>
                </c:pt>
                <c:pt idx="1715">
                  <c:v>71.458333333333329</c:v>
                </c:pt>
                <c:pt idx="1716">
                  <c:v>71.5</c:v>
                </c:pt>
                <c:pt idx="1717">
                  <c:v>71.541666666666671</c:v>
                </c:pt>
                <c:pt idx="1718">
                  <c:v>71.583333333333329</c:v>
                </c:pt>
                <c:pt idx="1719">
                  <c:v>71.625</c:v>
                </c:pt>
                <c:pt idx="1720">
                  <c:v>71.666666666666671</c:v>
                </c:pt>
                <c:pt idx="1721">
                  <c:v>71.708333333333329</c:v>
                </c:pt>
                <c:pt idx="1722">
                  <c:v>71.75</c:v>
                </c:pt>
                <c:pt idx="1723">
                  <c:v>71.791666666666671</c:v>
                </c:pt>
                <c:pt idx="1724">
                  <c:v>71.833333333333329</c:v>
                </c:pt>
                <c:pt idx="1725">
                  <c:v>71.875</c:v>
                </c:pt>
                <c:pt idx="1726">
                  <c:v>71.916666666666671</c:v>
                </c:pt>
                <c:pt idx="1727">
                  <c:v>71.958333333333329</c:v>
                </c:pt>
                <c:pt idx="1728">
                  <c:v>72</c:v>
                </c:pt>
                <c:pt idx="1729">
                  <c:v>72.041666666666671</c:v>
                </c:pt>
                <c:pt idx="1730">
                  <c:v>72.083333333333329</c:v>
                </c:pt>
                <c:pt idx="1731">
                  <c:v>72.125</c:v>
                </c:pt>
                <c:pt idx="1732">
                  <c:v>72.166666666666671</c:v>
                </c:pt>
                <c:pt idx="1733">
                  <c:v>72.208333333333329</c:v>
                </c:pt>
                <c:pt idx="1734">
                  <c:v>72.25</c:v>
                </c:pt>
                <c:pt idx="1735">
                  <c:v>72.291666666666671</c:v>
                </c:pt>
                <c:pt idx="1736">
                  <c:v>72.333333333333329</c:v>
                </c:pt>
                <c:pt idx="1737">
                  <c:v>72.375</c:v>
                </c:pt>
                <c:pt idx="1738">
                  <c:v>72.416666666666671</c:v>
                </c:pt>
                <c:pt idx="1739">
                  <c:v>72.458333333333329</c:v>
                </c:pt>
                <c:pt idx="1740">
                  <c:v>72.5</c:v>
                </c:pt>
                <c:pt idx="1741">
                  <c:v>72.541666666666671</c:v>
                </c:pt>
                <c:pt idx="1742">
                  <c:v>72.583333333333329</c:v>
                </c:pt>
                <c:pt idx="1743">
                  <c:v>72.625</c:v>
                </c:pt>
                <c:pt idx="1744">
                  <c:v>72.666666666666671</c:v>
                </c:pt>
                <c:pt idx="1745">
                  <c:v>72.708333333333329</c:v>
                </c:pt>
                <c:pt idx="1746">
                  <c:v>72.75</c:v>
                </c:pt>
                <c:pt idx="1747">
                  <c:v>72.791666666666671</c:v>
                </c:pt>
                <c:pt idx="1748">
                  <c:v>72.833333333333329</c:v>
                </c:pt>
                <c:pt idx="1749">
                  <c:v>72.875</c:v>
                </c:pt>
                <c:pt idx="1750">
                  <c:v>72.916666666666671</c:v>
                </c:pt>
                <c:pt idx="1751">
                  <c:v>72.958333333333329</c:v>
                </c:pt>
                <c:pt idx="1752">
                  <c:v>73</c:v>
                </c:pt>
                <c:pt idx="1753">
                  <c:v>73.041666666666671</c:v>
                </c:pt>
                <c:pt idx="1754">
                  <c:v>73.083333333333329</c:v>
                </c:pt>
                <c:pt idx="1755">
                  <c:v>73.125</c:v>
                </c:pt>
                <c:pt idx="1756">
                  <c:v>73.166666666666671</c:v>
                </c:pt>
                <c:pt idx="1757">
                  <c:v>73.208333333333329</c:v>
                </c:pt>
                <c:pt idx="1758">
                  <c:v>73.25</c:v>
                </c:pt>
                <c:pt idx="1759">
                  <c:v>73.291666666666671</c:v>
                </c:pt>
                <c:pt idx="1760">
                  <c:v>73.333333333333329</c:v>
                </c:pt>
                <c:pt idx="1761">
                  <c:v>73.375</c:v>
                </c:pt>
                <c:pt idx="1762">
                  <c:v>73.416666666666671</c:v>
                </c:pt>
                <c:pt idx="1763">
                  <c:v>73.458333333333329</c:v>
                </c:pt>
                <c:pt idx="1764">
                  <c:v>73.5</c:v>
                </c:pt>
                <c:pt idx="1765">
                  <c:v>73.541666666666671</c:v>
                </c:pt>
                <c:pt idx="1766">
                  <c:v>73.583333333333329</c:v>
                </c:pt>
                <c:pt idx="1767">
                  <c:v>73.625</c:v>
                </c:pt>
                <c:pt idx="1768">
                  <c:v>73.666666666666671</c:v>
                </c:pt>
                <c:pt idx="1769">
                  <c:v>73.708333333333329</c:v>
                </c:pt>
                <c:pt idx="1770">
                  <c:v>73.75</c:v>
                </c:pt>
                <c:pt idx="1771">
                  <c:v>73.791666666666671</c:v>
                </c:pt>
                <c:pt idx="1772">
                  <c:v>73.833333333333329</c:v>
                </c:pt>
                <c:pt idx="1773">
                  <c:v>73.875</c:v>
                </c:pt>
                <c:pt idx="1774">
                  <c:v>73.916666666666671</c:v>
                </c:pt>
                <c:pt idx="1775">
                  <c:v>73.958333333333329</c:v>
                </c:pt>
                <c:pt idx="1776">
                  <c:v>74</c:v>
                </c:pt>
                <c:pt idx="1777">
                  <c:v>74.041666666666671</c:v>
                </c:pt>
                <c:pt idx="1778">
                  <c:v>74.083333333333329</c:v>
                </c:pt>
                <c:pt idx="1779">
                  <c:v>74.125</c:v>
                </c:pt>
                <c:pt idx="1780">
                  <c:v>74.166666666666671</c:v>
                </c:pt>
                <c:pt idx="1781">
                  <c:v>74.208333333333329</c:v>
                </c:pt>
                <c:pt idx="1782">
                  <c:v>74.25</c:v>
                </c:pt>
                <c:pt idx="1783">
                  <c:v>74.291666666666671</c:v>
                </c:pt>
                <c:pt idx="1784">
                  <c:v>74.333333333333329</c:v>
                </c:pt>
                <c:pt idx="1785">
                  <c:v>74.375</c:v>
                </c:pt>
                <c:pt idx="1786">
                  <c:v>74.416666666666671</c:v>
                </c:pt>
                <c:pt idx="1787">
                  <c:v>74.458333333333329</c:v>
                </c:pt>
                <c:pt idx="1788">
                  <c:v>74.5</c:v>
                </c:pt>
                <c:pt idx="1789">
                  <c:v>74.541666666666671</c:v>
                </c:pt>
                <c:pt idx="1790">
                  <c:v>74.583333333333329</c:v>
                </c:pt>
                <c:pt idx="1791">
                  <c:v>74.625</c:v>
                </c:pt>
                <c:pt idx="1792">
                  <c:v>74.666666666666671</c:v>
                </c:pt>
                <c:pt idx="1793">
                  <c:v>74.708333333333329</c:v>
                </c:pt>
                <c:pt idx="1794">
                  <c:v>74.75</c:v>
                </c:pt>
                <c:pt idx="1795">
                  <c:v>74.791666666666671</c:v>
                </c:pt>
                <c:pt idx="1796">
                  <c:v>74.833333333333329</c:v>
                </c:pt>
                <c:pt idx="1797">
                  <c:v>74.875</c:v>
                </c:pt>
                <c:pt idx="1798">
                  <c:v>74.916666666666671</c:v>
                </c:pt>
                <c:pt idx="1799">
                  <c:v>74.958333333333329</c:v>
                </c:pt>
                <c:pt idx="1800">
                  <c:v>75</c:v>
                </c:pt>
                <c:pt idx="1801">
                  <c:v>75.041666666666671</c:v>
                </c:pt>
                <c:pt idx="1802">
                  <c:v>75.083333333333329</c:v>
                </c:pt>
                <c:pt idx="1803">
                  <c:v>75.125</c:v>
                </c:pt>
                <c:pt idx="1804">
                  <c:v>75.166666666666671</c:v>
                </c:pt>
                <c:pt idx="1805">
                  <c:v>75.208333333333329</c:v>
                </c:pt>
                <c:pt idx="1806">
                  <c:v>75.25</c:v>
                </c:pt>
                <c:pt idx="1807">
                  <c:v>75.291666666666671</c:v>
                </c:pt>
                <c:pt idx="1808">
                  <c:v>75.333333333333329</c:v>
                </c:pt>
                <c:pt idx="1809">
                  <c:v>75.375</c:v>
                </c:pt>
                <c:pt idx="1810">
                  <c:v>75.416666666666671</c:v>
                </c:pt>
                <c:pt idx="1811">
                  <c:v>75.458333333333329</c:v>
                </c:pt>
                <c:pt idx="1812">
                  <c:v>75.5</c:v>
                </c:pt>
                <c:pt idx="1813">
                  <c:v>75.541666666666671</c:v>
                </c:pt>
                <c:pt idx="1814">
                  <c:v>75.583333333333329</c:v>
                </c:pt>
                <c:pt idx="1815">
                  <c:v>75.625</c:v>
                </c:pt>
                <c:pt idx="1816">
                  <c:v>75.666666666666671</c:v>
                </c:pt>
                <c:pt idx="1817">
                  <c:v>75.708333333333329</c:v>
                </c:pt>
                <c:pt idx="1818">
                  <c:v>75.75</c:v>
                </c:pt>
                <c:pt idx="1819">
                  <c:v>75.791666666666671</c:v>
                </c:pt>
                <c:pt idx="1820">
                  <c:v>75.833333333333329</c:v>
                </c:pt>
                <c:pt idx="1821">
                  <c:v>75.875</c:v>
                </c:pt>
                <c:pt idx="1822">
                  <c:v>75.916666666666671</c:v>
                </c:pt>
                <c:pt idx="1823">
                  <c:v>75.958333333333329</c:v>
                </c:pt>
                <c:pt idx="1824">
                  <c:v>76</c:v>
                </c:pt>
                <c:pt idx="1825">
                  <c:v>76.041666666666671</c:v>
                </c:pt>
                <c:pt idx="1826">
                  <c:v>76.083333333333329</c:v>
                </c:pt>
                <c:pt idx="1827">
                  <c:v>76.125</c:v>
                </c:pt>
                <c:pt idx="1828">
                  <c:v>76.166666666666671</c:v>
                </c:pt>
                <c:pt idx="1829">
                  <c:v>76.208333333333329</c:v>
                </c:pt>
                <c:pt idx="1830">
                  <c:v>76.25</c:v>
                </c:pt>
                <c:pt idx="1831">
                  <c:v>76.291666666666671</c:v>
                </c:pt>
                <c:pt idx="1832">
                  <c:v>76.333333333333329</c:v>
                </c:pt>
                <c:pt idx="1833">
                  <c:v>76.375</c:v>
                </c:pt>
                <c:pt idx="1834">
                  <c:v>76.416666666666671</c:v>
                </c:pt>
                <c:pt idx="1835">
                  <c:v>76.458333333333329</c:v>
                </c:pt>
                <c:pt idx="1836">
                  <c:v>76.5</c:v>
                </c:pt>
                <c:pt idx="1837">
                  <c:v>76.541666666666671</c:v>
                </c:pt>
                <c:pt idx="1838">
                  <c:v>76.583333333333329</c:v>
                </c:pt>
                <c:pt idx="1839">
                  <c:v>76.625</c:v>
                </c:pt>
                <c:pt idx="1840">
                  <c:v>76.666666666666671</c:v>
                </c:pt>
                <c:pt idx="1841">
                  <c:v>76.708333333333329</c:v>
                </c:pt>
                <c:pt idx="1842">
                  <c:v>76.75</c:v>
                </c:pt>
                <c:pt idx="1843">
                  <c:v>76.791666666666671</c:v>
                </c:pt>
                <c:pt idx="1844">
                  <c:v>76.833333333333329</c:v>
                </c:pt>
                <c:pt idx="1845">
                  <c:v>76.875</c:v>
                </c:pt>
                <c:pt idx="1846">
                  <c:v>76.916666666666671</c:v>
                </c:pt>
                <c:pt idx="1847">
                  <c:v>76.958333333333329</c:v>
                </c:pt>
                <c:pt idx="1848">
                  <c:v>77</c:v>
                </c:pt>
                <c:pt idx="1849">
                  <c:v>77.041666666666671</c:v>
                </c:pt>
                <c:pt idx="1850">
                  <c:v>77.083333333333329</c:v>
                </c:pt>
                <c:pt idx="1851">
                  <c:v>77.125</c:v>
                </c:pt>
                <c:pt idx="1852">
                  <c:v>77.166666666666671</c:v>
                </c:pt>
                <c:pt idx="1853">
                  <c:v>77.208333333333329</c:v>
                </c:pt>
                <c:pt idx="1854">
                  <c:v>77.25</c:v>
                </c:pt>
                <c:pt idx="1855">
                  <c:v>77.291666666666671</c:v>
                </c:pt>
                <c:pt idx="1856">
                  <c:v>77.333333333333329</c:v>
                </c:pt>
                <c:pt idx="1857">
                  <c:v>77.375</c:v>
                </c:pt>
                <c:pt idx="1858">
                  <c:v>77.416666666666671</c:v>
                </c:pt>
                <c:pt idx="1859">
                  <c:v>77.458333333333329</c:v>
                </c:pt>
                <c:pt idx="1860">
                  <c:v>77.5</c:v>
                </c:pt>
                <c:pt idx="1861">
                  <c:v>77.541666666666671</c:v>
                </c:pt>
                <c:pt idx="1862">
                  <c:v>77.583333333333329</c:v>
                </c:pt>
                <c:pt idx="1863">
                  <c:v>77.625</c:v>
                </c:pt>
                <c:pt idx="1864">
                  <c:v>77.666666666666671</c:v>
                </c:pt>
                <c:pt idx="1865">
                  <c:v>77.708333333333329</c:v>
                </c:pt>
                <c:pt idx="1866">
                  <c:v>77.75</c:v>
                </c:pt>
                <c:pt idx="1867">
                  <c:v>77.791666666666671</c:v>
                </c:pt>
                <c:pt idx="1868">
                  <c:v>77.833333333333329</c:v>
                </c:pt>
                <c:pt idx="1869">
                  <c:v>77.875</c:v>
                </c:pt>
                <c:pt idx="1870">
                  <c:v>77.916666666666671</c:v>
                </c:pt>
                <c:pt idx="1871">
                  <c:v>77.958333333333329</c:v>
                </c:pt>
                <c:pt idx="1872">
                  <c:v>78</c:v>
                </c:pt>
                <c:pt idx="1873">
                  <c:v>78.041666666666671</c:v>
                </c:pt>
                <c:pt idx="1874">
                  <c:v>78.083333333333329</c:v>
                </c:pt>
                <c:pt idx="1875">
                  <c:v>78.125</c:v>
                </c:pt>
                <c:pt idx="1876">
                  <c:v>78.166666666666671</c:v>
                </c:pt>
                <c:pt idx="1877">
                  <c:v>78.208333333333329</c:v>
                </c:pt>
                <c:pt idx="1878">
                  <c:v>78.25</c:v>
                </c:pt>
                <c:pt idx="1879">
                  <c:v>78.291666666666671</c:v>
                </c:pt>
                <c:pt idx="1880">
                  <c:v>78.333333333333329</c:v>
                </c:pt>
                <c:pt idx="1881">
                  <c:v>78.375</c:v>
                </c:pt>
                <c:pt idx="1882">
                  <c:v>78.416666666666671</c:v>
                </c:pt>
                <c:pt idx="1883">
                  <c:v>78.458333333333329</c:v>
                </c:pt>
                <c:pt idx="1884">
                  <c:v>78.5</c:v>
                </c:pt>
                <c:pt idx="1885">
                  <c:v>78.541666666666671</c:v>
                </c:pt>
                <c:pt idx="1886">
                  <c:v>78.583333333333329</c:v>
                </c:pt>
                <c:pt idx="1887">
                  <c:v>78.625</c:v>
                </c:pt>
                <c:pt idx="1888">
                  <c:v>78.666666666666671</c:v>
                </c:pt>
                <c:pt idx="1889">
                  <c:v>78.708333333333329</c:v>
                </c:pt>
                <c:pt idx="1890">
                  <c:v>78.75</c:v>
                </c:pt>
                <c:pt idx="1891">
                  <c:v>78.791666666666671</c:v>
                </c:pt>
                <c:pt idx="1892">
                  <c:v>78.833333333333329</c:v>
                </c:pt>
                <c:pt idx="1893">
                  <c:v>78.875</c:v>
                </c:pt>
                <c:pt idx="1894">
                  <c:v>78.916666666666671</c:v>
                </c:pt>
                <c:pt idx="1895">
                  <c:v>78.958333333333329</c:v>
                </c:pt>
                <c:pt idx="1896">
                  <c:v>79</c:v>
                </c:pt>
                <c:pt idx="1897">
                  <c:v>79.041666666666671</c:v>
                </c:pt>
                <c:pt idx="1898">
                  <c:v>79.083333333333329</c:v>
                </c:pt>
                <c:pt idx="1899">
                  <c:v>79.125</c:v>
                </c:pt>
                <c:pt idx="1900">
                  <c:v>79.166666666666671</c:v>
                </c:pt>
                <c:pt idx="1901">
                  <c:v>79.208333333333329</c:v>
                </c:pt>
                <c:pt idx="1902">
                  <c:v>79.25</c:v>
                </c:pt>
                <c:pt idx="1903">
                  <c:v>79.291666666666671</c:v>
                </c:pt>
                <c:pt idx="1904">
                  <c:v>79.333333333333329</c:v>
                </c:pt>
                <c:pt idx="1905">
                  <c:v>79.375</c:v>
                </c:pt>
                <c:pt idx="1906">
                  <c:v>79.416666666666671</c:v>
                </c:pt>
                <c:pt idx="1907">
                  <c:v>79.458333333333329</c:v>
                </c:pt>
                <c:pt idx="1908">
                  <c:v>79.5</c:v>
                </c:pt>
                <c:pt idx="1909">
                  <c:v>79.541666666666671</c:v>
                </c:pt>
                <c:pt idx="1910">
                  <c:v>79.583333333333329</c:v>
                </c:pt>
                <c:pt idx="1911">
                  <c:v>79.625</c:v>
                </c:pt>
                <c:pt idx="1912">
                  <c:v>79.666666666666671</c:v>
                </c:pt>
                <c:pt idx="1913">
                  <c:v>79.708333333333329</c:v>
                </c:pt>
                <c:pt idx="1914">
                  <c:v>79.75</c:v>
                </c:pt>
                <c:pt idx="1915">
                  <c:v>79.791666666666671</c:v>
                </c:pt>
                <c:pt idx="1916">
                  <c:v>79.833333333333329</c:v>
                </c:pt>
                <c:pt idx="1917">
                  <c:v>79.875</c:v>
                </c:pt>
                <c:pt idx="1918">
                  <c:v>79.916666666666671</c:v>
                </c:pt>
                <c:pt idx="1919">
                  <c:v>79.958333333333329</c:v>
                </c:pt>
                <c:pt idx="1920">
                  <c:v>80</c:v>
                </c:pt>
                <c:pt idx="1921">
                  <c:v>80.041666666666671</c:v>
                </c:pt>
                <c:pt idx="1922">
                  <c:v>80.083333333333329</c:v>
                </c:pt>
                <c:pt idx="1923">
                  <c:v>80.125</c:v>
                </c:pt>
                <c:pt idx="1924">
                  <c:v>80.166666666666671</c:v>
                </c:pt>
                <c:pt idx="1925">
                  <c:v>80.208333333333329</c:v>
                </c:pt>
                <c:pt idx="1926">
                  <c:v>80.25</c:v>
                </c:pt>
                <c:pt idx="1927">
                  <c:v>80.291666666666671</c:v>
                </c:pt>
                <c:pt idx="1928">
                  <c:v>80.333333333333329</c:v>
                </c:pt>
                <c:pt idx="1929">
                  <c:v>80.375</c:v>
                </c:pt>
                <c:pt idx="1930">
                  <c:v>80.416666666666671</c:v>
                </c:pt>
                <c:pt idx="1931">
                  <c:v>80.458333333333329</c:v>
                </c:pt>
                <c:pt idx="1932">
                  <c:v>80.5</c:v>
                </c:pt>
                <c:pt idx="1933">
                  <c:v>80.541666666666671</c:v>
                </c:pt>
                <c:pt idx="1934">
                  <c:v>80.583333333333329</c:v>
                </c:pt>
                <c:pt idx="1935">
                  <c:v>80.625</c:v>
                </c:pt>
                <c:pt idx="1936">
                  <c:v>80.666666666666671</c:v>
                </c:pt>
                <c:pt idx="1937">
                  <c:v>80.708333333333329</c:v>
                </c:pt>
                <c:pt idx="1938">
                  <c:v>80.75</c:v>
                </c:pt>
                <c:pt idx="1939">
                  <c:v>80.791666666666671</c:v>
                </c:pt>
                <c:pt idx="1940">
                  <c:v>80.833333333333329</c:v>
                </c:pt>
                <c:pt idx="1941">
                  <c:v>80.875</c:v>
                </c:pt>
                <c:pt idx="1942">
                  <c:v>80.916666666666671</c:v>
                </c:pt>
                <c:pt idx="1943">
                  <c:v>80.958333333333329</c:v>
                </c:pt>
                <c:pt idx="1944">
                  <c:v>81</c:v>
                </c:pt>
                <c:pt idx="1945">
                  <c:v>81.041666666666671</c:v>
                </c:pt>
                <c:pt idx="1946">
                  <c:v>81.083333333333329</c:v>
                </c:pt>
                <c:pt idx="1947">
                  <c:v>81.125</c:v>
                </c:pt>
                <c:pt idx="1948">
                  <c:v>81.166666666666671</c:v>
                </c:pt>
                <c:pt idx="1949">
                  <c:v>81.208333333333329</c:v>
                </c:pt>
                <c:pt idx="1950">
                  <c:v>81.25</c:v>
                </c:pt>
                <c:pt idx="1951">
                  <c:v>81.291666666666671</c:v>
                </c:pt>
                <c:pt idx="1952">
                  <c:v>81.333333333333329</c:v>
                </c:pt>
                <c:pt idx="1953">
                  <c:v>81.375</c:v>
                </c:pt>
                <c:pt idx="1954">
                  <c:v>81.416666666666671</c:v>
                </c:pt>
                <c:pt idx="1955">
                  <c:v>81.458333333333329</c:v>
                </c:pt>
                <c:pt idx="1956">
                  <c:v>81.5</c:v>
                </c:pt>
                <c:pt idx="1957">
                  <c:v>81.541666666666671</c:v>
                </c:pt>
                <c:pt idx="1958">
                  <c:v>81.583333333333329</c:v>
                </c:pt>
                <c:pt idx="1959">
                  <c:v>81.625</c:v>
                </c:pt>
                <c:pt idx="1960">
                  <c:v>81.666666666666671</c:v>
                </c:pt>
                <c:pt idx="1961">
                  <c:v>81.708333333333329</c:v>
                </c:pt>
                <c:pt idx="1962">
                  <c:v>81.75</c:v>
                </c:pt>
                <c:pt idx="1963">
                  <c:v>81.791666666666671</c:v>
                </c:pt>
                <c:pt idx="1964">
                  <c:v>81.833333333333329</c:v>
                </c:pt>
                <c:pt idx="1965">
                  <c:v>81.875</c:v>
                </c:pt>
                <c:pt idx="1966">
                  <c:v>81.916666666666671</c:v>
                </c:pt>
                <c:pt idx="1967">
                  <c:v>81.958333333333329</c:v>
                </c:pt>
                <c:pt idx="1968">
                  <c:v>82</c:v>
                </c:pt>
                <c:pt idx="1969">
                  <c:v>82.041666666666671</c:v>
                </c:pt>
                <c:pt idx="1970">
                  <c:v>82.083333333333329</c:v>
                </c:pt>
                <c:pt idx="1971">
                  <c:v>82.125</c:v>
                </c:pt>
                <c:pt idx="1972">
                  <c:v>82.166666666666671</c:v>
                </c:pt>
                <c:pt idx="1973">
                  <c:v>82.208333333333329</c:v>
                </c:pt>
                <c:pt idx="1974">
                  <c:v>82.25</c:v>
                </c:pt>
                <c:pt idx="1975">
                  <c:v>82.291666666666671</c:v>
                </c:pt>
                <c:pt idx="1976">
                  <c:v>82.333333333333329</c:v>
                </c:pt>
                <c:pt idx="1977">
                  <c:v>82.375</c:v>
                </c:pt>
                <c:pt idx="1978">
                  <c:v>82.416666666666671</c:v>
                </c:pt>
                <c:pt idx="1979">
                  <c:v>82.458333333333329</c:v>
                </c:pt>
                <c:pt idx="1980">
                  <c:v>82.5</c:v>
                </c:pt>
                <c:pt idx="1981">
                  <c:v>82.541666666666671</c:v>
                </c:pt>
                <c:pt idx="1982">
                  <c:v>82.583333333333329</c:v>
                </c:pt>
                <c:pt idx="1983">
                  <c:v>82.625</c:v>
                </c:pt>
                <c:pt idx="1984">
                  <c:v>82.666666666666671</c:v>
                </c:pt>
                <c:pt idx="1985">
                  <c:v>82.708333333333329</c:v>
                </c:pt>
                <c:pt idx="1986">
                  <c:v>82.75</c:v>
                </c:pt>
                <c:pt idx="1987">
                  <c:v>82.791666666666671</c:v>
                </c:pt>
                <c:pt idx="1988">
                  <c:v>82.833333333333329</c:v>
                </c:pt>
                <c:pt idx="1989">
                  <c:v>82.875</c:v>
                </c:pt>
                <c:pt idx="1990">
                  <c:v>82.916666666666671</c:v>
                </c:pt>
                <c:pt idx="1991">
                  <c:v>82.958333333333329</c:v>
                </c:pt>
                <c:pt idx="1992">
                  <c:v>83</c:v>
                </c:pt>
                <c:pt idx="1993">
                  <c:v>83.041666666666671</c:v>
                </c:pt>
                <c:pt idx="1994">
                  <c:v>83.083333333333329</c:v>
                </c:pt>
                <c:pt idx="1995">
                  <c:v>83.125</c:v>
                </c:pt>
                <c:pt idx="1996">
                  <c:v>83.166666666666671</c:v>
                </c:pt>
                <c:pt idx="1997">
                  <c:v>83.208333333333329</c:v>
                </c:pt>
                <c:pt idx="1998">
                  <c:v>83.25</c:v>
                </c:pt>
                <c:pt idx="1999">
                  <c:v>83.291666666666671</c:v>
                </c:pt>
                <c:pt idx="2000">
                  <c:v>83.333333333333329</c:v>
                </c:pt>
                <c:pt idx="2001">
                  <c:v>83.375</c:v>
                </c:pt>
                <c:pt idx="2002">
                  <c:v>83.416666666666671</c:v>
                </c:pt>
                <c:pt idx="2003">
                  <c:v>83.458333333333329</c:v>
                </c:pt>
                <c:pt idx="2004">
                  <c:v>83.5</c:v>
                </c:pt>
                <c:pt idx="2005">
                  <c:v>83.541666666666671</c:v>
                </c:pt>
                <c:pt idx="2006">
                  <c:v>83.583333333333329</c:v>
                </c:pt>
                <c:pt idx="2007">
                  <c:v>83.625</c:v>
                </c:pt>
                <c:pt idx="2008">
                  <c:v>83.666666666666671</c:v>
                </c:pt>
                <c:pt idx="2009">
                  <c:v>83.708333333333329</c:v>
                </c:pt>
                <c:pt idx="2010">
                  <c:v>83.75</c:v>
                </c:pt>
                <c:pt idx="2011">
                  <c:v>83.791666666666671</c:v>
                </c:pt>
                <c:pt idx="2012">
                  <c:v>83.833333333333329</c:v>
                </c:pt>
                <c:pt idx="2013">
                  <c:v>83.875</c:v>
                </c:pt>
                <c:pt idx="2014">
                  <c:v>83.916666666666671</c:v>
                </c:pt>
                <c:pt idx="2015">
                  <c:v>83.958333333333329</c:v>
                </c:pt>
                <c:pt idx="2016">
                  <c:v>84</c:v>
                </c:pt>
                <c:pt idx="2017">
                  <c:v>84.041666666666671</c:v>
                </c:pt>
                <c:pt idx="2018">
                  <c:v>84.083333333333329</c:v>
                </c:pt>
                <c:pt idx="2019">
                  <c:v>84.125</c:v>
                </c:pt>
                <c:pt idx="2020">
                  <c:v>84.166666666666671</c:v>
                </c:pt>
                <c:pt idx="2021">
                  <c:v>84.208333333333329</c:v>
                </c:pt>
                <c:pt idx="2022">
                  <c:v>84.25</c:v>
                </c:pt>
                <c:pt idx="2023">
                  <c:v>84.291666666666671</c:v>
                </c:pt>
                <c:pt idx="2024">
                  <c:v>84.333333333333329</c:v>
                </c:pt>
                <c:pt idx="2025">
                  <c:v>84.375</c:v>
                </c:pt>
                <c:pt idx="2026">
                  <c:v>84.416666666666671</c:v>
                </c:pt>
                <c:pt idx="2027">
                  <c:v>84.458333333333329</c:v>
                </c:pt>
                <c:pt idx="2028">
                  <c:v>84.5</c:v>
                </c:pt>
                <c:pt idx="2029">
                  <c:v>84.541666666666671</c:v>
                </c:pt>
                <c:pt idx="2030">
                  <c:v>84.583333333333329</c:v>
                </c:pt>
                <c:pt idx="2031">
                  <c:v>84.625</c:v>
                </c:pt>
                <c:pt idx="2032">
                  <c:v>84.666666666666671</c:v>
                </c:pt>
                <c:pt idx="2033">
                  <c:v>84.708333333333329</c:v>
                </c:pt>
                <c:pt idx="2034">
                  <c:v>84.75</c:v>
                </c:pt>
                <c:pt idx="2035">
                  <c:v>84.791666666666671</c:v>
                </c:pt>
                <c:pt idx="2036">
                  <c:v>84.833333333333329</c:v>
                </c:pt>
                <c:pt idx="2037">
                  <c:v>84.875</c:v>
                </c:pt>
                <c:pt idx="2038">
                  <c:v>84.916666666666671</c:v>
                </c:pt>
                <c:pt idx="2039">
                  <c:v>84.958333333333329</c:v>
                </c:pt>
                <c:pt idx="2040">
                  <c:v>85</c:v>
                </c:pt>
                <c:pt idx="2041">
                  <c:v>85.041666666666671</c:v>
                </c:pt>
                <c:pt idx="2042">
                  <c:v>85.083333333333329</c:v>
                </c:pt>
                <c:pt idx="2043">
                  <c:v>85.125</c:v>
                </c:pt>
                <c:pt idx="2044">
                  <c:v>85.166666666666671</c:v>
                </c:pt>
                <c:pt idx="2045">
                  <c:v>85.208333333333329</c:v>
                </c:pt>
                <c:pt idx="2046">
                  <c:v>85.25</c:v>
                </c:pt>
                <c:pt idx="2047">
                  <c:v>85.291666666666671</c:v>
                </c:pt>
                <c:pt idx="2048">
                  <c:v>85.333333333333329</c:v>
                </c:pt>
                <c:pt idx="2049">
                  <c:v>85.375</c:v>
                </c:pt>
                <c:pt idx="2050">
                  <c:v>85.416666666666671</c:v>
                </c:pt>
                <c:pt idx="2051">
                  <c:v>85.458333333333329</c:v>
                </c:pt>
                <c:pt idx="2052">
                  <c:v>85.5</c:v>
                </c:pt>
                <c:pt idx="2053">
                  <c:v>85.541666666666671</c:v>
                </c:pt>
                <c:pt idx="2054">
                  <c:v>85.583333333333329</c:v>
                </c:pt>
                <c:pt idx="2055">
                  <c:v>85.625</c:v>
                </c:pt>
                <c:pt idx="2056">
                  <c:v>85.666666666666671</c:v>
                </c:pt>
                <c:pt idx="2057">
                  <c:v>85.708333333333329</c:v>
                </c:pt>
                <c:pt idx="2058">
                  <c:v>85.75</c:v>
                </c:pt>
                <c:pt idx="2059">
                  <c:v>85.791666666666671</c:v>
                </c:pt>
                <c:pt idx="2060">
                  <c:v>85.833333333333329</c:v>
                </c:pt>
                <c:pt idx="2061">
                  <c:v>85.875</c:v>
                </c:pt>
                <c:pt idx="2062">
                  <c:v>85.916666666666671</c:v>
                </c:pt>
                <c:pt idx="2063">
                  <c:v>85.958333333333329</c:v>
                </c:pt>
                <c:pt idx="2064">
                  <c:v>86</c:v>
                </c:pt>
                <c:pt idx="2065">
                  <c:v>86.041666666666671</c:v>
                </c:pt>
                <c:pt idx="2066">
                  <c:v>86.083333333333329</c:v>
                </c:pt>
                <c:pt idx="2067">
                  <c:v>86.125</c:v>
                </c:pt>
                <c:pt idx="2068">
                  <c:v>86.166666666666671</c:v>
                </c:pt>
                <c:pt idx="2069">
                  <c:v>86.208333333333329</c:v>
                </c:pt>
                <c:pt idx="2070">
                  <c:v>86.25</c:v>
                </c:pt>
                <c:pt idx="2071">
                  <c:v>86.291666666666671</c:v>
                </c:pt>
                <c:pt idx="2072">
                  <c:v>86.333333333333329</c:v>
                </c:pt>
                <c:pt idx="2073">
                  <c:v>86.375</c:v>
                </c:pt>
                <c:pt idx="2074">
                  <c:v>86.416666666666671</c:v>
                </c:pt>
                <c:pt idx="2075">
                  <c:v>86.458333333333329</c:v>
                </c:pt>
                <c:pt idx="2076">
                  <c:v>86.5</c:v>
                </c:pt>
                <c:pt idx="2077">
                  <c:v>86.541666666666671</c:v>
                </c:pt>
                <c:pt idx="2078">
                  <c:v>86.583333333333329</c:v>
                </c:pt>
                <c:pt idx="2079">
                  <c:v>86.625</c:v>
                </c:pt>
                <c:pt idx="2080">
                  <c:v>86.666666666666671</c:v>
                </c:pt>
                <c:pt idx="2081">
                  <c:v>86.708333333333329</c:v>
                </c:pt>
                <c:pt idx="2082">
                  <c:v>86.75</c:v>
                </c:pt>
                <c:pt idx="2083">
                  <c:v>86.791666666666671</c:v>
                </c:pt>
                <c:pt idx="2084">
                  <c:v>86.833333333333329</c:v>
                </c:pt>
                <c:pt idx="2085">
                  <c:v>86.875</c:v>
                </c:pt>
                <c:pt idx="2086">
                  <c:v>86.916666666666671</c:v>
                </c:pt>
                <c:pt idx="2087">
                  <c:v>86.958333333333329</c:v>
                </c:pt>
                <c:pt idx="2088">
                  <c:v>87</c:v>
                </c:pt>
                <c:pt idx="2089">
                  <c:v>87.041666666666671</c:v>
                </c:pt>
                <c:pt idx="2090">
                  <c:v>87.083333333333329</c:v>
                </c:pt>
                <c:pt idx="2091">
                  <c:v>87.125</c:v>
                </c:pt>
                <c:pt idx="2092">
                  <c:v>87.166666666666671</c:v>
                </c:pt>
                <c:pt idx="2093">
                  <c:v>87.208333333333329</c:v>
                </c:pt>
                <c:pt idx="2094">
                  <c:v>87.25</c:v>
                </c:pt>
                <c:pt idx="2095">
                  <c:v>87.291666666666671</c:v>
                </c:pt>
                <c:pt idx="2096">
                  <c:v>87.333333333333329</c:v>
                </c:pt>
                <c:pt idx="2097">
                  <c:v>87.375</c:v>
                </c:pt>
                <c:pt idx="2098">
                  <c:v>87.416666666666671</c:v>
                </c:pt>
                <c:pt idx="2099">
                  <c:v>87.458333333333329</c:v>
                </c:pt>
                <c:pt idx="2100">
                  <c:v>87.5</c:v>
                </c:pt>
                <c:pt idx="2101">
                  <c:v>87.541666666666671</c:v>
                </c:pt>
                <c:pt idx="2102">
                  <c:v>87.583333333333329</c:v>
                </c:pt>
                <c:pt idx="2103">
                  <c:v>87.625</c:v>
                </c:pt>
                <c:pt idx="2104">
                  <c:v>87.666666666666671</c:v>
                </c:pt>
                <c:pt idx="2105">
                  <c:v>87.708333333333329</c:v>
                </c:pt>
                <c:pt idx="2106">
                  <c:v>87.75</c:v>
                </c:pt>
                <c:pt idx="2107">
                  <c:v>87.791666666666671</c:v>
                </c:pt>
                <c:pt idx="2108">
                  <c:v>87.833333333333329</c:v>
                </c:pt>
                <c:pt idx="2109">
                  <c:v>87.875</c:v>
                </c:pt>
                <c:pt idx="2110">
                  <c:v>87.916666666666671</c:v>
                </c:pt>
                <c:pt idx="2111">
                  <c:v>87.958333333333329</c:v>
                </c:pt>
                <c:pt idx="2112">
                  <c:v>88</c:v>
                </c:pt>
                <c:pt idx="2113">
                  <c:v>88.041666666666671</c:v>
                </c:pt>
                <c:pt idx="2114">
                  <c:v>88.083333333333329</c:v>
                </c:pt>
                <c:pt idx="2115">
                  <c:v>88.125</c:v>
                </c:pt>
                <c:pt idx="2116">
                  <c:v>88.166666666666671</c:v>
                </c:pt>
                <c:pt idx="2117">
                  <c:v>88.208333333333329</c:v>
                </c:pt>
                <c:pt idx="2118">
                  <c:v>88.25</c:v>
                </c:pt>
                <c:pt idx="2119">
                  <c:v>88.291666666666671</c:v>
                </c:pt>
                <c:pt idx="2120">
                  <c:v>88.333333333333329</c:v>
                </c:pt>
                <c:pt idx="2121">
                  <c:v>88.375</c:v>
                </c:pt>
                <c:pt idx="2122">
                  <c:v>88.416666666666671</c:v>
                </c:pt>
                <c:pt idx="2123">
                  <c:v>88.458333333333329</c:v>
                </c:pt>
                <c:pt idx="2124">
                  <c:v>88.5</c:v>
                </c:pt>
                <c:pt idx="2125">
                  <c:v>88.541666666666671</c:v>
                </c:pt>
                <c:pt idx="2126">
                  <c:v>88.583333333333329</c:v>
                </c:pt>
                <c:pt idx="2127">
                  <c:v>88.625</c:v>
                </c:pt>
                <c:pt idx="2128">
                  <c:v>88.666666666666671</c:v>
                </c:pt>
                <c:pt idx="2129">
                  <c:v>88.708333333333329</c:v>
                </c:pt>
                <c:pt idx="2130">
                  <c:v>88.75</c:v>
                </c:pt>
                <c:pt idx="2131">
                  <c:v>88.791666666666671</c:v>
                </c:pt>
                <c:pt idx="2132">
                  <c:v>88.833333333333329</c:v>
                </c:pt>
                <c:pt idx="2133">
                  <c:v>88.875</c:v>
                </c:pt>
                <c:pt idx="2134">
                  <c:v>88.916666666666671</c:v>
                </c:pt>
                <c:pt idx="2135">
                  <c:v>88.958333333333329</c:v>
                </c:pt>
                <c:pt idx="2136">
                  <c:v>89</c:v>
                </c:pt>
                <c:pt idx="2137">
                  <c:v>89.041666666666671</c:v>
                </c:pt>
                <c:pt idx="2138">
                  <c:v>89.083333333333329</c:v>
                </c:pt>
                <c:pt idx="2139">
                  <c:v>89.125</c:v>
                </c:pt>
                <c:pt idx="2140">
                  <c:v>89.166666666666671</c:v>
                </c:pt>
                <c:pt idx="2141">
                  <c:v>89.208333333333329</c:v>
                </c:pt>
                <c:pt idx="2142">
                  <c:v>89.25</c:v>
                </c:pt>
                <c:pt idx="2143">
                  <c:v>89.291666666666671</c:v>
                </c:pt>
                <c:pt idx="2144">
                  <c:v>89.333333333333329</c:v>
                </c:pt>
                <c:pt idx="2145">
                  <c:v>89.375</c:v>
                </c:pt>
                <c:pt idx="2146">
                  <c:v>89.416666666666671</c:v>
                </c:pt>
                <c:pt idx="2147">
                  <c:v>89.458333333333329</c:v>
                </c:pt>
                <c:pt idx="2148">
                  <c:v>89.5</c:v>
                </c:pt>
                <c:pt idx="2149">
                  <c:v>89.541666666666671</c:v>
                </c:pt>
                <c:pt idx="2150">
                  <c:v>89.583333333333329</c:v>
                </c:pt>
                <c:pt idx="2151">
                  <c:v>89.625</c:v>
                </c:pt>
                <c:pt idx="2152">
                  <c:v>89.666666666666671</c:v>
                </c:pt>
                <c:pt idx="2153">
                  <c:v>89.708333333333329</c:v>
                </c:pt>
                <c:pt idx="2154">
                  <c:v>89.75</c:v>
                </c:pt>
                <c:pt idx="2155">
                  <c:v>89.791666666666671</c:v>
                </c:pt>
                <c:pt idx="2156">
                  <c:v>89.833333333333329</c:v>
                </c:pt>
                <c:pt idx="2157">
                  <c:v>89.875</c:v>
                </c:pt>
                <c:pt idx="2158">
                  <c:v>89.916666666666671</c:v>
                </c:pt>
                <c:pt idx="2159">
                  <c:v>89.958333333333329</c:v>
                </c:pt>
                <c:pt idx="2160">
                  <c:v>90</c:v>
                </c:pt>
                <c:pt idx="2161">
                  <c:v>90.041666666666671</c:v>
                </c:pt>
                <c:pt idx="2162">
                  <c:v>90.083333333333329</c:v>
                </c:pt>
                <c:pt idx="2163">
                  <c:v>90.125</c:v>
                </c:pt>
                <c:pt idx="2164">
                  <c:v>90.166666666666671</c:v>
                </c:pt>
                <c:pt idx="2165">
                  <c:v>90.208333333333329</c:v>
                </c:pt>
                <c:pt idx="2166">
                  <c:v>90.25</c:v>
                </c:pt>
                <c:pt idx="2167">
                  <c:v>90.291666666666671</c:v>
                </c:pt>
                <c:pt idx="2168">
                  <c:v>90.333333333333329</c:v>
                </c:pt>
                <c:pt idx="2169">
                  <c:v>90.375</c:v>
                </c:pt>
                <c:pt idx="2170">
                  <c:v>90.416666666666671</c:v>
                </c:pt>
                <c:pt idx="2171">
                  <c:v>90.458333333333329</c:v>
                </c:pt>
                <c:pt idx="2172">
                  <c:v>90.5</c:v>
                </c:pt>
                <c:pt idx="2173">
                  <c:v>90.541666666666671</c:v>
                </c:pt>
                <c:pt idx="2174">
                  <c:v>90.583333333333329</c:v>
                </c:pt>
                <c:pt idx="2175">
                  <c:v>90.625</c:v>
                </c:pt>
                <c:pt idx="2176">
                  <c:v>90.666666666666671</c:v>
                </c:pt>
                <c:pt idx="2177">
                  <c:v>90.708333333333329</c:v>
                </c:pt>
                <c:pt idx="2178">
                  <c:v>90.75</c:v>
                </c:pt>
                <c:pt idx="2179">
                  <c:v>90.791666666666671</c:v>
                </c:pt>
                <c:pt idx="2180">
                  <c:v>90.833333333333329</c:v>
                </c:pt>
                <c:pt idx="2181">
                  <c:v>90.875</c:v>
                </c:pt>
                <c:pt idx="2182">
                  <c:v>90.916666666666671</c:v>
                </c:pt>
                <c:pt idx="2183">
                  <c:v>90.958333333333329</c:v>
                </c:pt>
                <c:pt idx="2184">
                  <c:v>91</c:v>
                </c:pt>
                <c:pt idx="2185">
                  <c:v>91.041666666666671</c:v>
                </c:pt>
                <c:pt idx="2186">
                  <c:v>91.083333333333329</c:v>
                </c:pt>
                <c:pt idx="2187">
                  <c:v>91.125</c:v>
                </c:pt>
                <c:pt idx="2188">
                  <c:v>91.166666666666671</c:v>
                </c:pt>
                <c:pt idx="2189">
                  <c:v>91.208333333333329</c:v>
                </c:pt>
                <c:pt idx="2190">
                  <c:v>91.25</c:v>
                </c:pt>
                <c:pt idx="2191">
                  <c:v>91.291666666666671</c:v>
                </c:pt>
                <c:pt idx="2192">
                  <c:v>91.333333333333329</c:v>
                </c:pt>
                <c:pt idx="2193">
                  <c:v>91.375</c:v>
                </c:pt>
                <c:pt idx="2194">
                  <c:v>91.416666666666671</c:v>
                </c:pt>
                <c:pt idx="2195">
                  <c:v>91.458333333333329</c:v>
                </c:pt>
                <c:pt idx="2196">
                  <c:v>91.5</c:v>
                </c:pt>
                <c:pt idx="2197">
                  <c:v>91.541666666666671</c:v>
                </c:pt>
                <c:pt idx="2198">
                  <c:v>91.583333333333329</c:v>
                </c:pt>
                <c:pt idx="2199">
                  <c:v>91.625</c:v>
                </c:pt>
                <c:pt idx="2200">
                  <c:v>91.666666666666671</c:v>
                </c:pt>
                <c:pt idx="2201">
                  <c:v>91.708333333333329</c:v>
                </c:pt>
                <c:pt idx="2202">
                  <c:v>91.75</c:v>
                </c:pt>
                <c:pt idx="2203">
                  <c:v>91.791666666666671</c:v>
                </c:pt>
                <c:pt idx="2204">
                  <c:v>91.833333333333329</c:v>
                </c:pt>
                <c:pt idx="2205">
                  <c:v>91.875</c:v>
                </c:pt>
                <c:pt idx="2206">
                  <c:v>91.916666666666671</c:v>
                </c:pt>
                <c:pt idx="2207">
                  <c:v>91.958333333333329</c:v>
                </c:pt>
                <c:pt idx="2208">
                  <c:v>92</c:v>
                </c:pt>
                <c:pt idx="2209">
                  <c:v>92.041666666666671</c:v>
                </c:pt>
                <c:pt idx="2210">
                  <c:v>92.083333333333329</c:v>
                </c:pt>
                <c:pt idx="2211">
                  <c:v>92.125</c:v>
                </c:pt>
                <c:pt idx="2212">
                  <c:v>92.166666666666671</c:v>
                </c:pt>
                <c:pt idx="2213">
                  <c:v>92.208333333333329</c:v>
                </c:pt>
                <c:pt idx="2214">
                  <c:v>92.25</c:v>
                </c:pt>
                <c:pt idx="2215">
                  <c:v>92.291666666666671</c:v>
                </c:pt>
                <c:pt idx="2216">
                  <c:v>92.333333333333329</c:v>
                </c:pt>
                <c:pt idx="2217">
                  <c:v>92.375</c:v>
                </c:pt>
                <c:pt idx="2218">
                  <c:v>92.416666666666671</c:v>
                </c:pt>
                <c:pt idx="2219">
                  <c:v>92.458333333333329</c:v>
                </c:pt>
                <c:pt idx="2220">
                  <c:v>92.5</c:v>
                </c:pt>
                <c:pt idx="2221">
                  <c:v>92.541666666666671</c:v>
                </c:pt>
                <c:pt idx="2222">
                  <c:v>92.583333333333329</c:v>
                </c:pt>
                <c:pt idx="2223">
                  <c:v>92.625</c:v>
                </c:pt>
                <c:pt idx="2224">
                  <c:v>92.666666666666671</c:v>
                </c:pt>
                <c:pt idx="2225">
                  <c:v>92.708333333333329</c:v>
                </c:pt>
                <c:pt idx="2226">
                  <c:v>92.75</c:v>
                </c:pt>
                <c:pt idx="2227">
                  <c:v>92.791666666666671</c:v>
                </c:pt>
                <c:pt idx="2228">
                  <c:v>92.833333333333329</c:v>
                </c:pt>
                <c:pt idx="2229">
                  <c:v>92.875</c:v>
                </c:pt>
                <c:pt idx="2230">
                  <c:v>92.916666666666671</c:v>
                </c:pt>
                <c:pt idx="2231">
                  <c:v>92.958333333333329</c:v>
                </c:pt>
                <c:pt idx="2232">
                  <c:v>93</c:v>
                </c:pt>
                <c:pt idx="2233">
                  <c:v>93.041666666666671</c:v>
                </c:pt>
                <c:pt idx="2234">
                  <c:v>93.083333333333329</c:v>
                </c:pt>
                <c:pt idx="2235">
                  <c:v>93.125</c:v>
                </c:pt>
                <c:pt idx="2236">
                  <c:v>93.166666666666671</c:v>
                </c:pt>
                <c:pt idx="2237">
                  <c:v>93.208333333333329</c:v>
                </c:pt>
                <c:pt idx="2238">
                  <c:v>93.25</c:v>
                </c:pt>
                <c:pt idx="2239">
                  <c:v>93.291666666666671</c:v>
                </c:pt>
                <c:pt idx="2240">
                  <c:v>93.333333333333329</c:v>
                </c:pt>
                <c:pt idx="2241">
                  <c:v>93.375</c:v>
                </c:pt>
                <c:pt idx="2242">
                  <c:v>93.416666666666671</c:v>
                </c:pt>
                <c:pt idx="2243">
                  <c:v>93.458333333333329</c:v>
                </c:pt>
                <c:pt idx="2244">
                  <c:v>93.5</c:v>
                </c:pt>
                <c:pt idx="2245">
                  <c:v>93.541666666666671</c:v>
                </c:pt>
                <c:pt idx="2246">
                  <c:v>93.583333333333329</c:v>
                </c:pt>
                <c:pt idx="2247">
                  <c:v>93.625</c:v>
                </c:pt>
                <c:pt idx="2248">
                  <c:v>93.666666666666671</c:v>
                </c:pt>
                <c:pt idx="2249">
                  <c:v>93.708333333333329</c:v>
                </c:pt>
                <c:pt idx="2250">
                  <c:v>93.75</c:v>
                </c:pt>
                <c:pt idx="2251">
                  <c:v>93.791666666666671</c:v>
                </c:pt>
                <c:pt idx="2252">
                  <c:v>93.833333333333329</c:v>
                </c:pt>
                <c:pt idx="2253">
                  <c:v>93.875</c:v>
                </c:pt>
                <c:pt idx="2254">
                  <c:v>93.916666666666671</c:v>
                </c:pt>
                <c:pt idx="2255">
                  <c:v>93.958333333333329</c:v>
                </c:pt>
                <c:pt idx="2256">
                  <c:v>94</c:v>
                </c:pt>
                <c:pt idx="2257">
                  <c:v>94.041666666666671</c:v>
                </c:pt>
                <c:pt idx="2258">
                  <c:v>94.083333333333329</c:v>
                </c:pt>
                <c:pt idx="2259">
                  <c:v>94.125</c:v>
                </c:pt>
                <c:pt idx="2260">
                  <c:v>94.166666666666671</c:v>
                </c:pt>
                <c:pt idx="2261">
                  <c:v>94.208333333333329</c:v>
                </c:pt>
                <c:pt idx="2262">
                  <c:v>94.25</c:v>
                </c:pt>
                <c:pt idx="2263">
                  <c:v>94.291666666666671</c:v>
                </c:pt>
                <c:pt idx="2264">
                  <c:v>94.333333333333329</c:v>
                </c:pt>
                <c:pt idx="2265">
                  <c:v>94.375</c:v>
                </c:pt>
                <c:pt idx="2266">
                  <c:v>94.416666666666671</c:v>
                </c:pt>
                <c:pt idx="2267">
                  <c:v>94.458333333333329</c:v>
                </c:pt>
                <c:pt idx="2268">
                  <c:v>94.5</c:v>
                </c:pt>
                <c:pt idx="2269">
                  <c:v>94.541666666666671</c:v>
                </c:pt>
                <c:pt idx="2270">
                  <c:v>94.583333333333329</c:v>
                </c:pt>
                <c:pt idx="2271">
                  <c:v>94.625</c:v>
                </c:pt>
                <c:pt idx="2272">
                  <c:v>94.666666666666671</c:v>
                </c:pt>
                <c:pt idx="2273">
                  <c:v>94.708333333333329</c:v>
                </c:pt>
                <c:pt idx="2274">
                  <c:v>94.75</c:v>
                </c:pt>
                <c:pt idx="2275">
                  <c:v>94.791666666666671</c:v>
                </c:pt>
                <c:pt idx="2276">
                  <c:v>94.833333333333329</c:v>
                </c:pt>
                <c:pt idx="2277">
                  <c:v>94.875</c:v>
                </c:pt>
                <c:pt idx="2278">
                  <c:v>94.916666666666671</c:v>
                </c:pt>
                <c:pt idx="2279">
                  <c:v>94.958333333333329</c:v>
                </c:pt>
                <c:pt idx="2280">
                  <c:v>95</c:v>
                </c:pt>
                <c:pt idx="2281">
                  <c:v>95.041666666666671</c:v>
                </c:pt>
                <c:pt idx="2282">
                  <c:v>95.083333333333329</c:v>
                </c:pt>
                <c:pt idx="2283">
                  <c:v>95.125</c:v>
                </c:pt>
                <c:pt idx="2284">
                  <c:v>95.166666666666671</c:v>
                </c:pt>
                <c:pt idx="2285">
                  <c:v>95.208333333333329</c:v>
                </c:pt>
                <c:pt idx="2286">
                  <c:v>95.25</c:v>
                </c:pt>
                <c:pt idx="2287">
                  <c:v>95.291666666666671</c:v>
                </c:pt>
                <c:pt idx="2288">
                  <c:v>95.333333333333329</c:v>
                </c:pt>
                <c:pt idx="2289">
                  <c:v>95.375</c:v>
                </c:pt>
                <c:pt idx="2290">
                  <c:v>95.416666666666671</c:v>
                </c:pt>
                <c:pt idx="2291">
                  <c:v>95.458333333333329</c:v>
                </c:pt>
                <c:pt idx="2292">
                  <c:v>95.5</c:v>
                </c:pt>
                <c:pt idx="2293">
                  <c:v>95.541666666666671</c:v>
                </c:pt>
                <c:pt idx="2294">
                  <c:v>95.583333333333329</c:v>
                </c:pt>
                <c:pt idx="2295">
                  <c:v>95.625</c:v>
                </c:pt>
                <c:pt idx="2296">
                  <c:v>95.666666666666671</c:v>
                </c:pt>
                <c:pt idx="2297">
                  <c:v>95.708333333333329</c:v>
                </c:pt>
                <c:pt idx="2298">
                  <c:v>95.75</c:v>
                </c:pt>
                <c:pt idx="2299">
                  <c:v>95.791666666666671</c:v>
                </c:pt>
                <c:pt idx="2300">
                  <c:v>95.833333333333329</c:v>
                </c:pt>
                <c:pt idx="2301">
                  <c:v>95.875</c:v>
                </c:pt>
                <c:pt idx="2302">
                  <c:v>95.916666666666671</c:v>
                </c:pt>
                <c:pt idx="2303">
                  <c:v>95.958333333333329</c:v>
                </c:pt>
                <c:pt idx="2304">
                  <c:v>96</c:v>
                </c:pt>
                <c:pt idx="2305">
                  <c:v>96.041666666666671</c:v>
                </c:pt>
                <c:pt idx="2306">
                  <c:v>96.083333333333329</c:v>
                </c:pt>
                <c:pt idx="2307">
                  <c:v>96.125</c:v>
                </c:pt>
                <c:pt idx="2308">
                  <c:v>96.166666666666671</c:v>
                </c:pt>
                <c:pt idx="2309">
                  <c:v>96.208333333333329</c:v>
                </c:pt>
                <c:pt idx="2310">
                  <c:v>96.25</c:v>
                </c:pt>
                <c:pt idx="2311">
                  <c:v>96.291666666666671</c:v>
                </c:pt>
                <c:pt idx="2312">
                  <c:v>96.333333333333329</c:v>
                </c:pt>
                <c:pt idx="2313">
                  <c:v>96.375</c:v>
                </c:pt>
                <c:pt idx="2314">
                  <c:v>96.416666666666671</c:v>
                </c:pt>
                <c:pt idx="2315">
                  <c:v>96.458333333333329</c:v>
                </c:pt>
                <c:pt idx="2316">
                  <c:v>96.5</c:v>
                </c:pt>
                <c:pt idx="2317">
                  <c:v>96.541666666666671</c:v>
                </c:pt>
                <c:pt idx="2318">
                  <c:v>96.583333333333329</c:v>
                </c:pt>
                <c:pt idx="2319">
                  <c:v>96.625</c:v>
                </c:pt>
                <c:pt idx="2320">
                  <c:v>96.666666666666671</c:v>
                </c:pt>
                <c:pt idx="2321">
                  <c:v>96.708333333333329</c:v>
                </c:pt>
                <c:pt idx="2322">
                  <c:v>96.75</c:v>
                </c:pt>
                <c:pt idx="2323">
                  <c:v>96.791666666666671</c:v>
                </c:pt>
                <c:pt idx="2324">
                  <c:v>96.833333333333329</c:v>
                </c:pt>
                <c:pt idx="2325">
                  <c:v>96.875</c:v>
                </c:pt>
                <c:pt idx="2326">
                  <c:v>96.916666666666671</c:v>
                </c:pt>
                <c:pt idx="2327">
                  <c:v>96.958333333333329</c:v>
                </c:pt>
                <c:pt idx="2328">
                  <c:v>97</c:v>
                </c:pt>
                <c:pt idx="2329">
                  <c:v>97.041666666666671</c:v>
                </c:pt>
                <c:pt idx="2330">
                  <c:v>97.083333333333329</c:v>
                </c:pt>
                <c:pt idx="2331">
                  <c:v>97.125</c:v>
                </c:pt>
                <c:pt idx="2332">
                  <c:v>97.166666666666671</c:v>
                </c:pt>
                <c:pt idx="2333">
                  <c:v>97.208333333333329</c:v>
                </c:pt>
                <c:pt idx="2334">
                  <c:v>97.25</c:v>
                </c:pt>
                <c:pt idx="2335">
                  <c:v>97.291666666666671</c:v>
                </c:pt>
                <c:pt idx="2336">
                  <c:v>97.333333333333329</c:v>
                </c:pt>
                <c:pt idx="2337">
                  <c:v>97.375</c:v>
                </c:pt>
                <c:pt idx="2338">
                  <c:v>97.416666666666671</c:v>
                </c:pt>
                <c:pt idx="2339">
                  <c:v>97.458333333333329</c:v>
                </c:pt>
                <c:pt idx="2340">
                  <c:v>97.5</c:v>
                </c:pt>
                <c:pt idx="2341">
                  <c:v>97.541666666666671</c:v>
                </c:pt>
                <c:pt idx="2342">
                  <c:v>97.583333333333329</c:v>
                </c:pt>
                <c:pt idx="2343">
                  <c:v>97.625</c:v>
                </c:pt>
                <c:pt idx="2344">
                  <c:v>97.666666666666671</c:v>
                </c:pt>
                <c:pt idx="2345">
                  <c:v>97.708333333333329</c:v>
                </c:pt>
                <c:pt idx="2346">
                  <c:v>97.75</c:v>
                </c:pt>
                <c:pt idx="2347">
                  <c:v>97.791666666666671</c:v>
                </c:pt>
                <c:pt idx="2348">
                  <c:v>97.833333333333329</c:v>
                </c:pt>
                <c:pt idx="2349">
                  <c:v>97.875</c:v>
                </c:pt>
                <c:pt idx="2350">
                  <c:v>97.916666666666671</c:v>
                </c:pt>
                <c:pt idx="2351">
                  <c:v>97.958333333333329</c:v>
                </c:pt>
                <c:pt idx="2352">
                  <c:v>98</c:v>
                </c:pt>
                <c:pt idx="2353">
                  <c:v>98.041666666666671</c:v>
                </c:pt>
                <c:pt idx="2354">
                  <c:v>98.083333333333329</c:v>
                </c:pt>
                <c:pt idx="2355">
                  <c:v>98.125</c:v>
                </c:pt>
                <c:pt idx="2356">
                  <c:v>98.166666666666671</c:v>
                </c:pt>
                <c:pt idx="2357">
                  <c:v>98.208333333333329</c:v>
                </c:pt>
                <c:pt idx="2358">
                  <c:v>98.25</c:v>
                </c:pt>
                <c:pt idx="2359">
                  <c:v>98.291666666666671</c:v>
                </c:pt>
                <c:pt idx="2360">
                  <c:v>98.333333333333329</c:v>
                </c:pt>
                <c:pt idx="2361">
                  <c:v>98.375</c:v>
                </c:pt>
                <c:pt idx="2362">
                  <c:v>98.416666666666671</c:v>
                </c:pt>
                <c:pt idx="2363">
                  <c:v>98.458333333333329</c:v>
                </c:pt>
                <c:pt idx="2364">
                  <c:v>98.5</c:v>
                </c:pt>
                <c:pt idx="2365">
                  <c:v>98.541666666666671</c:v>
                </c:pt>
                <c:pt idx="2366">
                  <c:v>98.583333333333329</c:v>
                </c:pt>
                <c:pt idx="2367">
                  <c:v>98.625</c:v>
                </c:pt>
                <c:pt idx="2368">
                  <c:v>98.666666666666671</c:v>
                </c:pt>
                <c:pt idx="2369">
                  <c:v>98.708333333333329</c:v>
                </c:pt>
                <c:pt idx="2370">
                  <c:v>98.75</c:v>
                </c:pt>
                <c:pt idx="2371">
                  <c:v>98.791666666666671</c:v>
                </c:pt>
                <c:pt idx="2372">
                  <c:v>98.833333333333329</c:v>
                </c:pt>
                <c:pt idx="2373">
                  <c:v>98.875</c:v>
                </c:pt>
                <c:pt idx="2374">
                  <c:v>98.916666666666671</c:v>
                </c:pt>
                <c:pt idx="2375">
                  <c:v>98.958333333333329</c:v>
                </c:pt>
                <c:pt idx="2376">
                  <c:v>99</c:v>
                </c:pt>
                <c:pt idx="2377">
                  <c:v>99.041666666666671</c:v>
                </c:pt>
                <c:pt idx="2378">
                  <c:v>99.083333333333329</c:v>
                </c:pt>
                <c:pt idx="2379">
                  <c:v>99.125</c:v>
                </c:pt>
                <c:pt idx="2380">
                  <c:v>99.166666666666671</c:v>
                </c:pt>
                <c:pt idx="2381">
                  <c:v>99.208333333333329</c:v>
                </c:pt>
                <c:pt idx="2382">
                  <c:v>99.25</c:v>
                </c:pt>
                <c:pt idx="2383">
                  <c:v>99.291666666666671</c:v>
                </c:pt>
                <c:pt idx="2384">
                  <c:v>99.333333333333329</c:v>
                </c:pt>
                <c:pt idx="2385">
                  <c:v>99.375</c:v>
                </c:pt>
                <c:pt idx="2386">
                  <c:v>99.416666666666671</c:v>
                </c:pt>
                <c:pt idx="2387">
                  <c:v>99.458333333333329</c:v>
                </c:pt>
                <c:pt idx="2388">
                  <c:v>99.5</c:v>
                </c:pt>
                <c:pt idx="2389">
                  <c:v>99.541666666666671</c:v>
                </c:pt>
                <c:pt idx="2390">
                  <c:v>99.583333333333329</c:v>
                </c:pt>
                <c:pt idx="2391">
                  <c:v>99.625</c:v>
                </c:pt>
                <c:pt idx="2392">
                  <c:v>99.666666666666671</c:v>
                </c:pt>
                <c:pt idx="2393">
                  <c:v>99.708333333333329</c:v>
                </c:pt>
                <c:pt idx="2394">
                  <c:v>99.75</c:v>
                </c:pt>
                <c:pt idx="2395">
                  <c:v>99.791666666666671</c:v>
                </c:pt>
                <c:pt idx="2396">
                  <c:v>99.833333333333329</c:v>
                </c:pt>
                <c:pt idx="2397">
                  <c:v>99.875</c:v>
                </c:pt>
                <c:pt idx="2398">
                  <c:v>99.916666666666671</c:v>
                </c:pt>
                <c:pt idx="2399">
                  <c:v>99.958333333333329</c:v>
                </c:pt>
                <c:pt idx="2400">
                  <c:v>100</c:v>
                </c:pt>
                <c:pt idx="2401">
                  <c:v>100.04166666666667</c:v>
                </c:pt>
                <c:pt idx="2402">
                  <c:v>100.08333333333333</c:v>
                </c:pt>
                <c:pt idx="2403">
                  <c:v>100.125</c:v>
                </c:pt>
                <c:pt idx="2404">
                  <c:v>100.16666666666667</c:v>
                </c:pt>
                <c:pt idx="2405">
                  <c:v>100.20833333333333</c:v>
                </c:pt>
                <c:pt idx="2406">
                  <c:v>100.25</c:v>
                </c:pt>
                <c:pt idx="2407">
                  <c:v>100.29166666666667</c:v>
                </c:pt>
                <c:pt idx="2408">
                  <c:v>100.33333333333333</c:v>
                </c:pt>
                <c:pt idx="2409">
                  <c:v>100.375</c:v>
                </c:pt>
                <c:pt idx="2410">
                  <c:v>100.41666666666667</c:v>
                </c:pt>
                <c:pt idx="2411">
                  <c:v>100.45833333333333</c:v>
                </c:pt>
                <c:pt idx="2412">
                  <c:v>100.5</c:v>
                </c:pt>
                <c:pt idx="2413">
                  <c:v>100.54166666666667</c:v>
                </c:pt>
                <c:pt idx="2414">
                  <c:v>100.58333333333333</c:v>
                </c:pt>
                <c:pt idx="2415">
                  <c:v>100.625</c:v>
                </c:pt>
                <c:pt idx="2416">
                  <c:v>100.66666666666667</c:v>
                </c:pt>
                <c:pt idx="2417">
                  <c:v>100.70833333333333</c:v>
                </c:pt>
                <c:pt idx="2418">
                  <c:v>100.75</c:v>
                </c:pt>
                <c:pt idx="2419">
                  <c:v>100.79166666666667</c:v>
                </c:pt>
                <c:pt idx="2420">
                  <c:v>100.83333333333333</c:v>
                </c:pt>
                <c:pt idx="2421">
                  <c:v>100.875</c:v>
                </c:pt>
                <c:pt idx="2422">
                  <c:v>100.91666666666667</c:v>
                </c:pt>
                <c:pt idx="2423">
                  <c:v>100.95833333333333</c:v>
                </c:pt>
                <c:pt idx="2424">
                  <c:v>101</c:v>
                </c:pt>
                <c:pt idx="2425">
                  <c:v>101.04166666666667</c:v>
                </c:pt>
                <c:pt idx="2426">
                  <c:v>101.08333333333333</c:v>
                </c:pt>
                <c:pt idx="2427">
                  <c:v>101.125</c:v>
                </c:pt>
                <c:pt idx="2428">
                  <c:v>101.16666666666667</c:v>
                </c:pt>
                <c:pt idx="2429">
                  <c:v>101.20833333333333</c:v>
                </c:pt>
                <c:pt idx="2430">
                  <c:v>101.25</c:v>
                </c:pt>
                <c:pt idx="2431">
                  <c:v>101.29166666666667</c:v>
                </c:pt>
                <c:pt idx="2432">
                  <c:v>101.33333333333333</c:v>
                </c:pt>
                <c:pt idx="2433">
                  <c:v>101.375</c:v>
                </c:pt>
                <c:pt idx="2434">
                  <c:v>101.41666666666667</c:v>
                </c:pt>
                <c:pt idx="2435">
                  <c:v>101.45833333333333</c:v>
                </c:pt>
                <c:pt idx="2436">
                  <c:v>101.5</c:v>
                </c:pt>
                <c:pt idx="2437">
                  <c:v>101.54166666666667</c:v>
                </c:pt>
                <c:pt idx="2438">
                  <c:v>101.58333333333333</c:v>
                </c:pt>
                <c:pt idx="2439">
                  <c:v>101.625</c:v>
                </c:pt>
                <c:pt idx="2440">
                  <c:v>101.66666666666667</c:v>
                </c:pt>
                <c:pt idx="2441">
                  <c:v>101.70833333333333</c:v>
                </c:pt>
                <c:pt idx="2442">
                  <c:v>101.75</c:v>
                </c:pt>
                <c:pt idx="2443">
                  <c:v>101.79166666666667</c:v>
                </c:pt>
                <c:pt idx="2444">
                  <c:v>101.83333333333333</c:v>
                </c:pt>
                <c:pt idx="2445">
                  <c:v>101.875</c:v>
                </c:pt>
                <c:pt idx="2446">
                  <c:v>101.91666666666667</c:v>
                </c:pt>
                <c:pt idx="2447">
                  <c:v>101.95833333333333</c:v>
                </c:pt>
                <c:pt idx="2448">
                  <c:v>102</c:v>
                </c:pt>
                <c:pt idx="2449">
                  <c:v>102.04166666666667</c:v>
                </c:pt>
                <c:pt idx="2450">
                  <c:v>102.08333333333333</c:v>
                </c:pt>
                <c:pt idx="2451">
                  <c:v>102.125</c:v>
                </c:pt>
                <c:pt idx="2452">
                  <c:v>102.16666666666667</c:v>
                </c:pt>
                <c:pt idx="2453">
                  <c:v>102.20833333333333</c:v>
                </c:pt>
                <c:pt idx="2454">
                  <c:v>102.25</c:v>
                </c:pt>
                <c:pt idx="2455">
                  <c:v>102.29166666666667</c:v>
                </c:pt>
                <c:pt idx="2456">
                  <c:v>102.33333333333333</c:v>
                </c:pt>
                <c:pt idx="2457">
                  <c:v>102.375</c:v>
                </c:pt>
                <c:pt idx="2458">
                  <c:v>102.41666666666667</c:v>
                </c:pt>
                <c:pt idx="2459">
                  <c:v>102.45833333333333</c:v>
                </c:pt>
                <c:pt idx="2460">
                  <c:v>102.5</c:v>
                </c:pt>
                <c:pt idx="2461">
                  <c:v>102.54166666666667</c:v>
                </c:pt>
                <c:pt idx="2462">
                  <c:v>102.58333333333333</c:v>
                </c:pt>
                <c:pt idx="2463">
                  <c:v>102.625</c:v>
                </c:pt>
                <c:pt idx="2464">
                  <c:v>102.66666666666667</c:v>
                </c:pt>
                <c:pt idx="2465">
                  <c:v>102.70833333333333</c:v>
                </c:pt>
                <c:pt idx="2466">
                  <c:v>102.75</c:v>
                </c:pt>
                <c:pt idx="2467">
                  <c:v>102.79166666666667</c:v>
                </c:pt>
                <c:pt idx="2468">
                  <c:v>102.83333333333333</c:v>
                </c:pt>
                <c:pt idx="2469">
                  <c:v>102.875</c:v>
                </c:pt>
                <c:pt idx="2470">
                  <c:v>102.91666666666667</c:v>
                </c:pt>
                <c:pt idx="2471">
                  <c:v>102.95833333333333</c:v>
                </c:pt>
                <c:pt idx="2472">
                  <c:v>103</c:v>
                </c:pt>
                <c:pt idx="2473">
                  <c:v>103.04166666666667</c:v>
                </c:pt>
                <c:pt idx="2474">
                  <c:v>103.08333333333333</c:v>
                </c:pt>
                <c:pt idx="2475">
                  <c:v>103.125</c:v>
                </c:pt>
                <c:pt idx="2476">
                  <c:v>103.16666666666667</c:v>
                </c:pt>
                <c:pt idx="2477">
                  <c:v>103.20833333333333</c:v>
                </c:pt>
                <c:pt idx="2478">
                  <c:v>103.25</c:v>
                </c:pt>
                <c:pt idx="2479">
                  <c:v>103.29166666666667</c:v>
                </c:pt>
                <c:pt idx="2480">
                  <c:v>103.33333333333333</c:v>
                </c:pt>
                <c:pt idx="2481">
                  <c:v>103.375</c:v>
                </c:pt>
                <c:pt idx="2482">
                  <c:v>103.41666666666667</c:v>
                </c:pt>
                <c:pt idx="2483">
                  <c:v>103.45833333333333</c:v>
                </c:pt>
                <c:pt idx="2484">
                  <c:v>103.5</c:v>
                </c:pt>
                <c:pt idx="2485">
                  <c:v>103.54166666666667</c:v>
                </c:pt>
                <c:pt idx="2486">
                  <c:v>103.58333333333333</c:v>
                </c:pt>
                <c:pt idx="2487">
                  <c:v>103.625</c:v>
                </c:pt>
                <c:pt idx="2488">
                  <c:v>103.66666666666667</c:v>
                </c:pt>
                <c:pt idx="2489">
                  <c:v>103.70833333333333</c:v>
                </c:pt>
                <c:pt idx="2490">
                  <c:v>103.75</c:v>
                </c:pt>
                <c:pt idx="2491">
                  <c:v>103.79166666666667</c:v>
                </c:pt>
                <c:pt idx="2492">
                  <c:v>103.83333333333333</c:v>
                </c:pt>
                <c:pt idx="2493">
                  <c:v>103.875</c:v>
                </c:pt>
                <c:pt idx="2494">
                  <c:v>103.91666666666667</c:v>
                </c:pt>
                <c:pt idx="2495">
                  <c:v>103.95833333333333</c:v>
                </c:pt>
                <c:pt idx="2496">
                  <c:v>104</c:v>
                </c:pt>
                <c:pt idx="2497">
                  <c:v>104.04166666666667</c:v>
                </c:pt>
                <c:pt idx="2498">
                  <c:v>104.08333333333333</c:v>
                </c:pt>
                <c:pt idx="2499">
                  <c:v>104.125</c:v>
                </c:pt>
                <c:pt idx="2500">
                  <c:v>104.16666666666667</c:v>
                </c:pt>
                <c:pt idx="2501">
                  <c:v>104.20833333333333</c:v>
                </c:pt>
                <c:pt idx="2502">
                  <c:v>104.25</c:v>
                </c:pt>
                <c:pt idx="2503">
                  <c:v>104.29166666666667</c:v>
                </c:pt>
                <c:pt idx="2504">
                  <c:v>104.33333333333333</c:v>
                </c:pt>
                <c:pt idx="2505">
                  <c:v>104.375</c:v>
                </c:pt>
                <c:pt idx="2506">
                  <c:v>104.41666666666667</c:v>
                </c:pt>
                <c:pt idx="2507">
                  <c:v>104.45833333333333</c:v>
                </c:pt>
                <c:pt idx="2508">
                  <c:v>104.5</c:v>
                </c:pt>
                <c:pt idx="2509">
                  <c:v>104.54166666666667</c:v>
                </c:pt>
                <c:pt idx="2510">
                  <c:v>104.58333333333333</c:v>
                </c:pt>
                <c:pt idx="2511">
                  <c:v>104.625</c:v>
                </c:pt>
                <c:pt idx="2512">
                  <c:v>104.66666666666667</c:v>
                </c:pt>
                <c:pt idx="2513">
                  <c:v>104.70833333333333</c:v>
                </c:pt>
                <c:pt idx="2514">
                  <c:v>104.75</c:v>
                </c:pt>
                <c:pt idx="2515">
                  <c:v>104.79166666666667</c:v>
                </c:pt>
                <c:pt idx="2516">
                  <c:v>104.83333333333333</c:v>
                </c:pt>
                <c:pt idx="2517">
                  <c:v>104.875</c:v>
                </c:pt>
                <c:pt idx="2518">
                  <c:v>104.91666666666667</c:v>
                </c:pt>
                <c:pt idx="2519">
                  <c:v>104.95833333333333</c:v>
                </c:pt>
                <c:pt idx="2520">
                  <c:v>105</c:v>
                </c:pt>
                <c:pt idx="2521">
                  <c:v>105.04166666666667</c:v>
                </c:pt>
                <c:pt idx="2522">
                  <c:v>105.08333333333333</c:v>
                </c:pt>
                <c:pt idx="2523">
                  <c:v>105.125</c:v>
                </c:pt>
                <c:pt idx="2524">
                  <c:v>105.16666666666667</c:v>
                </c:pt>
                <c:pt idx="2525">
                  <c:v>105.20833333333333</c:v>
                </c:pt>
                <c:pt idx="2526">
                  <c:v>105.25</c:v>
                </c:pt>
                <c:pt idx="2527">
                  <c:v>105.29166666666667</c:v>
                </c:pt>
                <c:pt idx="2528">
                  <c:v>105.33333333333333</c:v>
                </c:pt>
                <c:pt idx="2529">
                  <c:v>105.375</c:v>
                </c:pt>
                <c:pt idx="2530">
                  <c:v>105.41666666666667</c:v>
                </c:pt>
                <c:pt idx="2531">
                  <c:v>105.45833333333333</c:v>
                </c:pt>
                <c:pt idx="2532">
                  <c:v>105.5</c:v>
                </c:pt>
                <c:pt idx="2533">
                  <c:v>105.54166666666667</c:v>
                </c:pt>
                <c:pt idx="2534">
                  <c:v>105.58333333333333</c:v>
                </c:pt>
                <c:pt idx="2535">
                  <c:v>105.625</c:v>
                </c:pt>
                <c:pt idx="2536">
                  <c:v>105.66666666666667</c:v>
                </c:pt>
                <c:pt idx="2537">
                  <c:v>105.70833333333333</c:v>
                </c:pt>
                <c:pt idx="2538">
                  <c:v>105.75</c:v>
                </c:pt>
                <c:pt idx="2539">
                  <c:v>105.79166666666667</c:v>
                </c:pt>
                <c:pt idx="2540">
                  <c:v>105.83333333333333</c:v>
                </c:pt>
                <c:pt idx="2541">
                  <c:v>105.875</c:v>
                </c:pt>
                <c:pt idx="2542">
                  <c:v>105.91666666666667</c:v>
                </c:pt>
                <c:pt idx="2543">
                  <c:v>105.95833333333333</c:v>
                </c:pt>
                <c:pt idx="2544">
                  <c:v>106</c:v>
                </c:pt>
                <c:pt idx="2545">
                  <c:v>106.04166666666667</c:v>
                </c:pt>
                <c:pt idx="2546">
                  <c:v>106.08333333333333</c:v>
                </c:pt>
                <c:pt idx="2547">
                  <c:v>106.125</c:v>
                </c:pt>
                <c:pt idx="2548">
                  <c:v>106.16666666666667</c:v>
                </c:pt>
                <c:pt idx="2549">
                  <c:v>106.20833333333333</c:v>
                </c:pt>
                <c:pt idx="2550">
                  <c:v>106.25</c:v>
                </c:pt>
                <c:pt idx="2551">
                  <c:v>106.29166666666667</c:v>
                </c:pt>
                <c:pt idx="2552">
                  <c:v>106.33333333333333</c:v>
                </c:pt>
                <c:pt idx="2553">
                  <c:v>106.375</c:v>
                </c:pt>
                <c:pt idx="2554">
                  <c:v>106.41666666666667</c:v>
                </c:pt>
                <c:pt idx="2555">
                  <c:v>106.45833333333333</c:v>
                </c:pt>
                <c:pt idx="2556">
                  <c:v>106.5</c:v>
                </c:pt>
                <c:pt idx="2557">
                  <c:v>106.54166666666667</c:v>
                </c:pt>
                <c:pt idx="2558">
                  <c:v>106.58333333333333</c:v>
                </c:pt>
                <c:pt idx="2559">
                  <c:v>106.625</c:v>
                </c:pt>
                <c:pt idx="2560">
                  <c:v>106.66666666666667</c:v>
                </c:pt>
                <c:pt idx="2561">
                  <c:v>106.70833333333333</c:v>
                </c:pt>
                <c:pt idx="2562">
                  <c:v>106.75</c:v>
                </c:pt>
                <c:pt idx="2563">
                  <c:v>106.79166666666667</c:v>
                </c:pt>
                <c:pt idx="2564">
                  <c:v>106.83333333333333</c:v>
                </c:pt>
                <c:pt idx="2565">
                  <c:v>106.875</c:v>
                </c:pt>
                <c:pt idx="2566">
                  <c:v>106.91666666666667</c:v>
                </c:pt>
                <c:pt idx="2567">
                  <c:v>106.95833333333333</c:v>
                </c:pt>
                <c:pt idx="2568">
                  <c:v>107</c:v>
                </c:pt>
                <c:pt idx="2569">
                  <c:v>107.04166666666667</c:v>
                </c:pt>
                <c:pt idx="2570">
                  <c:v>107.08333333333333</c:v>
                </c:pt>
                <c:pt idx="2571">
                  <c:v>107.125</c:v>
                </c:pt>
                <c:pt idx="2572">
                  <c:v>107.16666666666667</c:v>
                </c:pt>
                <c:pt idx="2573">
                  <c:v>107.20833333333333</c:v>
                </c:pt>
                <c:pt idx="2574">
                  <c:v>107.25</c:v>
                </c:pt>
                <c:pt idx="2575">
                  <c:v>107.29166666666667</c:v>
                </c:pt>
                <c:pt idx="2576">
                  <c:v>107.33333333333333</c:v>
                </c:pt>
                <c:pt idx="2577">
                  <c:v>107.375</c:v>
                </c:pt>
                <c:pt idx="2578">
                  <c:v>107.41666666666667</c:v>
                </c:pt>
                <c:pt idx="2579">
                  <c:v>107.45833333333333</c:v>
                </c:pt>
                <c:pt idx="2580">
                  <c:v>107.5</c:v>
                </c:pt>
                <c:pt idx="2581">
                  <c:v>107.54166666666667</c:v>
                </c:pt>
                <c:pt idx="2582">
                  <c:v>107.58333333333333</c:v>
                </c:pt>
                <c:pt idx="2583">
                  <c:v>107.625</c:v>
                </c:pt>
                <c:pt idx="2584">
                  <c:v>107.66666666666667</c:v>
                </c:pt>
                <c:pt idx="2585">
                  <c:v>107.70833333333333</c:v>
                </c:pt>
                <c:pt idx="2586">
                  <c:v>107.75</c:v>
                </c:pt>
                <c:pt idx="2587">
                  <c:v>107.79166666666667</c:v>
                </c:pt>
                <c:pt idx="2588">
                  <c:v>107.83333333333333</c:v>
                </c:pt>
                <c:pt idx="2589">
                  <c:v>107.875</c:v>
                </c:pt>
                <c:pt idx="2590">
                  <c:v>107.91666666666667</c:v>
                </c:pt>
                <c:pt idx="2591">
                  <c:v>107.95833333333333</c:v>
                </c:pt>
                <c:pt idx="2592">
                  <c:v>108</c:v>
                </c:pt>
                <c:pt idx="2593">
                  <c:v>108.04166666666667</c:v>
                </c:pt>
                <c:pt idx="2594">
                  <c:v>108.08333333333333</c:v>
                </c:pt>
                <c:pt idx="2595">
                  <c:v>108.125</c:v>
                </c:pt>
                <c:pt idx="2596">
                  <c:v>108.16666666666667</c:v>
                </c:pt>
                <c:pt idx="2597">
                  <c:v>108.20833333333333</c:v>
                </c:pt>
                <c:pt idx="2598">
                  <c:v>108.25</c:v>
                </c:pt>
                <c:pt idx="2599">
                  <c:v>108.29166666666667</c:v>
                </c:pt>
                <c:pt idx="2600">
                  <c:v>108.33333333333333</c:v>
                </c:pt>
                <c:pt idx="2601">
                  <c:v>108.375</c:v>
                </c:pt>
                <c:pt idx="2602">
                  <c:v>108.41666666666667</c:v>
                </c:pt>
                <c:pt idx="2603">
                  <c:v>108.45833333333333</c:v>
                </c:pt>
                <c:pt idx="2604">
                  <c:v>108.5</c:v>
                </c:pt>
                <c:pt idx="2605">
                  <c:v>108.54166666666667</c:v>
                </c:pt>
                <c:pt idx="2606">
                  <c:v>108.58333333333333</c:v>
                </c:pt>
                <c:pt idx="2607">
                  <c:v>108.625</c:v>
                </c:pt>
                <c:pt idx="2608">
                  <c:v>108.66666666666667</c:v>
                </c:pt>
                <c:pt idx="2609">
                  <c:v>108.70833333333333</c:v>
                </c:pt>
                <c:pt idx="2610">
                  <c:v>108.75</c:v>
                </c:pt>
                <c:pt idx="2611">
                  <c:v>108.79166666666667</c:v>
                </c:pt>
                <c:pt idx="2612">
                  <c:v>108.83333333333333</c:v>
                </c:pt>
                <c:pt idx="2613">
                  <c:v>108.875</c:v>
                </c:pt>
                <c:pt idx="2614">
                  <c:v>108.91666666666667</c:v>
                </c:pt>
                <c:pt idx="2615">
                  <c:v>108.95833333333333</c:v>
                </c:pt>
                <c:pt idx="2616">
                  <c:v>109</c:v>
                </c:pt>
                <c:pt idx="2617">
                  <c:v>109.04166666666667</c:v>
                </c:pt>
                <c:pt idx="2618">
                  <c:v>109.08333333333333</c:v>
                </c:pt>
                <c:pt idx="2619">
                  <c:v>109.125</c:v>
                </c:pt>
                <c:pt idx="2620">
                  <c:v>109.16666666666667</c:v>
                </c:pt>
                <c:pt idx="2621">
                  <c:v>109.20833333333333</c:v>
                </c:pt>
                <c:pt idx="2622">
                  <c:v>109.25</c:v>
                </c:pt>
                <c:pt idx="2623">
                  <c:v>109.29166666666667</c:v>
                </c:pt>
                <c:pt idx="2624">
                  <c:v>109.33333333333333</c:v>
                </c:pt>
                <c:pt idx="2625">
                  <c:v>109.375</c:v>
                </c:pt>
                <c:pt idx="2626">
                  <c:v>109.41666666666667</c:v>
                </c:pt>
                <c:pt idx="2627">
                  <c:v>109.45833333333333</c:v>
                </c:pt>
                <c:pt idx="2628">
                  <c:v>109.5</c:v>
                </c:pt>
                <c:pt idx="2629">
                  <c:v>109.54166666666667</c:v>
                </c:pt>
                <c:pt idx="2630">
                  <c:v>109.58333333333333</c:v>
                </c:pt>
                <c:pt idx="2631">
                  <c:v>109.625</c:v>
                </c:pt>
                <c:pt idx="2632">
                  <c:v>109.66666666666667</c:v>
                </c:pt>
                <c:pt idx="2633">
                  <c:v>109.70833333333333</c:v>
                </c:pt>
                <c:pt idx="2634">
                  <c:v>109.75</c:v>
                </c:pt>
                <c:pt idx="2635">
                  <c:v>109.79166666666667</c:v>
                </c:pt>
                <c:pt idx="2636">
                  <c:v>109.83333333333333</c:v>
                </c:pt>
                <c:pt idx="2637">
                  <c:v>109.875</c:v>
                </c:pt>
                <c:pt idx="2638">
                  <c:v>109.91666666666667</c:v>
                </c:pt>
                <c:pt idx="2639">
                  <c:v>109.95833333333333</c:v>
                </c:pt>
                <c:pt idx="2640">
                  <c:v>110</c:v>
                </c:pt>
                <c:pt idx="2641">
                  <c:v>110.04166666666667</c:v>
                </c:pt>
                <c:pt idx="2642">
                  <c:v>110.08333333333333</c:v>
                </c:pt>
                <c:pt idx="2643">
                  <c:v>110.125</c:v>
                </c:pt>
                <c:pt idx="2644">
                  <c:v>110.16666666666667</c:v>
                </c:pt>
                <c:pt idx="2645">
                  <c:v>110.20833333333333</c:v>
                </c:pt>
                <c:pt idx="2646">
                  <c:v>110.25</c:v>
                </c:pt>
                <c:pt idx="2647">
                  <c:v>110.29166666666667</c:v>
                </c:pt>
                <c:pt idx="2648">
                  <c:v>110.33333333333333</c:v>
                </c:pt>
                <c:pt idx="2649">
                  <c:v>110.375</c:v>
                </c:pt>
                <c:pt idx="2650">
                  <c:v>110.41666666666667</c:v>
                </c:pt>
                <c:pt idx="2651">
                  <c:v>110.45833333333333</c:v>
                </c:pt>
                <c:pt idx="2652">
                  <c:v>110.5</c:v>
                </c:pt>
                <c:pt idx="2653">
                  <c:v>110.54166666666667</c:v>
                </c:pt>
                <c:pt idx="2654">
                  <c:v>110.58333333333333</c:v>
                </c:pt>
                <c:pt idx="2655">
                  <c:v>110.625</c:v>
                </c:pt>
                <c:pt idx="2656">
                  <c:v>110.66666666666667</c:v>
                </c:pt>
                <c:pt idx="2657">
                  <c:v>110.70833333333333</c:v>
                </c:pt>
                <c:pt idx="2658">
                  <c:v>110.75</c:v>
                </c:pt>
                <c:pt idx="2659">
                  <c:v>110.79166666666667</c:v>
                </c:pt>
                <c:pt idx="2660">
                  <c:v>110.83333333333333</c:v>
                </c:pt>
                <c:pt idx="2661">
                  <c:v>110.875</c:v>
                </c:pt>
                <c:pt idx="2662">
                  <c:v>110.91666666666667</c:v>
                </c:pt>
                <c:pt idx="2663">
                  <c:v>110.95833333333333</c:v>
                </c:pt>
                <c:pt idx="2664">
                  <c:v>111</c:v>
                </c:pt>
                <c:pt idx="2665">
                  <c:v>111.04166666666667</c:v>
                </c:pt>
                <c:pt idx="2666">
                  <c:v>111.08333333333333</c:v>
                </c:pt>
                <c:pt idx="2667">
                  <c:v>111.125</c:v>
                </c:pt>
                <c:pt idx="2668">
                  <c:v>111.16666666666667</c:v>
                </c:pt>
                <c:pt idx="2669">
                  <c:v>111.20833333333333</c:v>
                </c:pt>
                <c:pt idx="2670">
                  <c:v>111.25</c:v>
                </c:pt>
                <c:pt idx="2671">
                  <c:v>111.29166666666667</c:v>
                </c:pt>
                <c:pt idx="2672">
                  <c:v>111.33333333333333</c:v>
                </c:pt>
                <c:pt idx="2673">
                  <c:v>111.375</c:v>
                </c:pt>
                <c:pt idx="2674">
                  <c:v>111.41666666666667</c:v>
                </c:pt>
                <c:pt idx="2675">
                  <c:v>111.45833333333333</c:v>
                </c:pt>
                <c:pt idx="2676">
                  <c:v>111.5</c:v>
                </c:pt>
                <c:pt idx="2677">
                  <c:v>111.54166666666667</c:v>
                </c:pt>
                <c:pt idx="2678">
                  <c:v>111.58333333333333</c:v>
                </c:pt>
                <c:pt idx="2679">
                  <c:v>111.625</c:v>
                </c:pt>
                <c:pt idx="2680">
                  <c:v>111.66666666666667</c:v>
                </c:pt>
                <c:pt idx="2681">
                  <c:v>111.70833333333333</c:v>
                </c:pt>
                <c:pt idx="2682">
                  <c:v>111.75</c:v>
                </c:pt>
                <c:pt idx="2683">
                  <c:v>111.79166666666667</c:v>
                </c:pt>
                <c:pt idx="2684">
                  <c:v>111.83333333333333</c:v>
                </c:pt>
                <c:pt idx="2685">
                  <c:v>111.875</c:v>
                </c:pt>
                <c:pt idx="2686">
                  <c:v>111.91666666666667</c:v>
                </c:pt>
                <c:pt idx="2687">
                  <c:v>111.95833333333333</c:v>
                </c:pt>
                <c:pt idx="2688">
                  <c:v>112</c:v>
                </c:pt>
                <c:pt idx="2689">
                  <c:v>112.04166666666667</c:v>
                </c:pt>
                <c:pt idx="2690">
                  <c:v>112.08333333333333</c:v>
                </c:pt>
                <c:pt idx="2691">
                  <c:v>112.125</c:v>
                </c:pt>
                <c:pt idx="2692">
                  <c:v>112.16666666666667</c:v>
                </c:pt>
                <c:pt idx="2693">
                  <c:v>112.20833333333333</c:v>
                </c:pt>
                <c:pt idx="2694">
                  <c:v>112.25</c:v>
                </c:pt>
                <c:pt idx="2695">
                  <c:v>112.29166666666667</c:v>
                </c:pt>
                <c:pt idx="2696">
                  <c:v>112.33333333333333</c:v>
                </c:pt>
                <c:pt idx="2697">
                  <c:v>112.375</c:v>
                </c:pt>
                <c:pt idx="2698">
                  <c:v>112.41666666666667</c:v>
                </c:pt>
                <c:pt idx="2699">
                  <c:v>112.45833333333333</c:v>
                </c:pt>
                <c:pt idx="2700">
                  <c:v>112.5</c:v>
                </c:pt>
                <c:pt idx="2701">
                  <c:v>112.54166666666667</c:v>
                </c:pt>
                <c:pt idx="2702">
                  <c:v>112.58333333333333</c:v>
                </c:pt>
                <c:pt idx="2703">
                  <c:v>112.625</c:v>
                </c:pt>
                <c:pt idx="2704">
                  <c:v>112.66666666666667</c:v>
                </c:pt>
                <c:pt idx="2705">
                  <c:v>112.70833333333333</c:v>
                </c:pt>
                <c:pt idx="2706">
                  <c:v>112.75</c:v>
                </c:pt>
                <c:pt idx="2707">
                  <c:v>112.79166666666667</c:v>
                </c:pt>
                <c:pt idx="2708">
                  <c:v>112.83333333333333</c:v>
                </c:pt>
                <c:pt idx="2709">
                  <c:v>112.875</c:v>
                </c:pt>
                <c:pt idx="2710">
                  <c:v>112.91666666666667</c:v>
                </c:pt>
                <c:pt idx="2711">
                  <c:v>112.95833333333333</c:v>
                </c:pt>
                <c:pt idx="2712">
                  <c:v>113</c:v>
                </c:pt>
                <c:pt idx="2713">
                  <c:v>113.04166666666667</c:v>
                </c:pt>
                <c:pt idx="2714">
                  <c:v>113.08333333333333</c:v>
                </c:pt>
                <c:pt idx="2715">
                  <c:v>113.125</c:v>
                </c:pt>
                <c:pt idx="2716">
                  <c:v>113.16666666666667</c:v>
                </c:pt>
                <c:pt idx="2717">
                  <c:v>113.20833333333333</c:v>
                </c:pt>
                <c:pt idx="2718">
                  <c:v>113.25</c:v>
                </c:pt>
                <c:pt idx="2719">
                  <c:v>113.29166666666667</c:v>
                </c:pt>
                <c:pt idx="2720">
                  <c:v>113.33333333333333</c:v>
                </c:pt>
                <c:pt idx="2721">
                  <c:v>113.375</c:v>
                </c:pt>
                <c:pt idx="2722">
                  <c:v>113.41666666666667</c:v>
                </c:pt>
                <c:pt idx="2723">
                  <c:v>113.45833333333333</c:v>
                </c:pt>
                <c:pt idx="2724">
                  <c:v>113.5</c:v>
                </c:pt>
                <c:pt idx="2725">
                  <c:v>113.54166666666667</c:v>
                </c:pt>
                <c:pt idx="2726">
                  <c:v>113.58333333333333</c:v>
                </c:pt>
                <c:pt idx="2727">
                  <c:v>113.625</c:v>
                </c:pt>
                <c:pt idx="2728">
                  <c:v>113.66666666666667</c:v>
                </c:pt>
                <c:pt idx="2729">
                  <c:v>113.70833333333333</c:v>
                </c:pt>
                <c:pt idx="2730">
                  <c:v>113.75</c:v>
                </c:pt>
                <c:pt idx="2731">
                  <c:v>113.79166666666667</c:v>
                </c:pt>
                <c:pt idx="2732">
                  <c:v>113.83333333333333</c:v>
                </c:pt>
                <c:pt idx="2733">
                  <c:v>113.875</c:v>
                </c:pt>
                <c:pt idx="2734">
                  <c:v>113.91666666666667</c:v>
                </c:pt>
                <c:pt idx="2735">
                  <c:v>113.95833333333333</c:v>
                </c:pt>
                <c:pt idx="2736">
                  <c:v>114</c:v>
                </c:pt>
                <c:pt idx="2737">
                  <c:v>114.04166666666667</c:v>
                </c:pt>
                <c:pt idx="2738">
                  <c:v>114.08333333333333</c:v>
                </c:pt>
                <c:pt idx="2739">
                  <c:v>114.125</c:v>
                </c:pt>
                <c:pt idx="2740">
                  <c:v>114.16666666666667</c:v>
                </c:pt>
                <c:pt idx="2741">
                  <c:v>114.20833333333333</c:v>
                </c:pt>
                <c:pt idx="2742">
                  <c:v>114.25</c:v>
                </c:pt>
                <c:pt idx="2743">
                  <c:v>114.29166666666667</c:v>
                </c:pt>
                <c:pt idx="2744">
                  <c:v>114.33333333333333</c:v>
                </c:pt>
                <c:pt idx="2745">
                  <c:v>114.375</c:v>
                </c:pt>
                <c:pt idx="2746">
                  <c:v>114.41666666666667</c:v>
                </c:pt>
                <c:pt idx="2747">
                  <c:v>114.45833333333333</c:v>
                </c:pt>
                <c:pt idx="2748">
                  <c:v>114.5</c:v>
                </c:pt>
                <c:pt idx="2749">
                  <c:v>114.54166666666667</c:v>
                </c:pt>
                <c:pt idx="2750">
                  <c:v>114.58333333333333</c:v>
                </c:pt>
                <c:pt idx="2751">
                  <c:v>114.625</c:v>
                </c:pt>
                <c:pt idx="2752">
                  <c:v>114.66666666666667</c:v>
                </c:pt>
                <c:pt idx="2753">
                  <c:v>114.70833333333333</c:v>
                </c:pt>
                <c:pt idx="2754">
                  <c:v>114.75</c:v>
                </c:pt>
                <c:pt idx="2755">
                  <c:v>114.79166666666667</c:v>
                </c:pt>
                <c:pt idx="2756">
                  <c:v>114.83333333333333</c:v>
                </c:pt>
                <c:pt idx="2757">
                  <c:v>114.875</c:v>
                </c:pt>
                <c:pt idx="2758">
                  <c:v>114.91666666666667</c:v>
                </c:pt>
                <c:pt idx="2759">
                  <c:v>114.95833333333333</c:v>
                </c:pt>
                <c:pt idx="2760">
                  <c:v>115</c:v>
                </c:pt>
                <c:pt idx="2761">
                  <c:v>115.04166666666667</c:v>
                </c:pt>
                <c:pt idx="2762">
                  <c:v>115.08333333333333</c:v>
                </c:pt>
                <c:pt idx="2763">
                  <c:v>115.125</c:v>
                </c:pt>
                <c:pt idx="2764">
                  <c:v>115.16666666666667</c:v>
                </c:pt>
                <c:pt idx="2765">
                  <c:v>115.20833333333333</c:v>
                </c:pt>
                <c:pt idx="2766">
                  <c:v>115.25</c:v>
                </c:pt>
                <c:pt idx="2767">
                  <c:v>115.29166666666667</c:v>
                </c:pt>
                <c:pt idx="2768">
                  <c:v>115.33333333333333</c:v>
                </c:pt>
                <c:pt idx="2769">
                  <c:v>115.375</c:v>
                </c:pt>
                <c:pt idx="2770">
                  <c:v>115.41666666666667</c:v>
                </c:pt>
                <c:pt idx="2771">
                  <c:v>115.45833333333333</c:v>
                </c:pt>
                <c:pt idx="2772">
                  <c:v>115.5</c:v>
                </c:pt>
                <c:pt idx="2773">
                  <c:v>115.54166666666667</c:v>
                </c:pt>
                <c:pt idx="2774">
                  <c:v>115.58333333333333</c:v>
                </c:pt>
                <c:pt idx="2775">
                  <c:v>115.625</c:v>
                </c:pt>
                <c:pt idx="2776">
                  <c:v>115.66666666666667</c:v>
                </c:pt>
                <c:pt idx="2777">
                  <c:v>115.70833333333333</c:v>
                </c:pt>
                <c:pt idx="2778">
                  <c:v>115.75</c:v>
                </c:pt>
                <c:pt idx="2779">
                  <c:v>115.79166666666667</c:v>
                </c:pt>
                <c:pt idx="2780">
                  <c:v>115.83333333333333</c:v>
                </c:pt>
                <c:pt idx="2781">
                  <c:v>115.875</c:v>
                </c:pt>
                <c:pt idx="2782">
                  <c:v>115.91666666666667</c:v>
                </c:pt>
                <c:pt idx="2783">
                  <c:v>115.95833333333333</c:v>
                </c:pt>
                <c:pt idx="2784">
                  <c:v>116</c:v>
                </c:pt>
                <c:pt idx="2785">
                  <c:v>116.04166666666667</c:v>
                </c:pt>
                <c:pt idx="2786">
                  <c:v>116.08333333333333</c:v>
                </c:pt>
                <c:pt idx="2787">
                  <c:v>116.125</c:v>
                </c:pt>
                <c:pt idx="2788">
                  <c:v>116.16666666666667</c:v>
                </c:pt>
                <c:pt idx="2789">
                  <c:v>116.20833333333333</c:v>
                </c:pt>
                <c:pt idx="2790">
                  <c:v>116.25</c:v>
                </c:pt>
                <c:pt idx="2791">
                  <c:v>116.29166666666667</c:v>
                </c:pt>
                <c:pt idx="2792">
                  <c:v>116.33333333333333</c:v>
                </c:pt>
                <c:pt idx="2793">
                  <c:v>116.375</c:v>
                </c:pt>
                <c:pt idx="2794">
                  <c:v>116.41666666666667</c:v>
                </c:pt>
                <c:pt idx="2795">
                  <c:v>116.45833333333333</c:v>
                </c:pt>
                <c:pt idx="2796">
                  <c:v>116.5</c:v>
                </c:pt>
                <c:pt idx="2797">
                  <c:v>116.54166666666667</c:v>
                </c:pt>
                <c:pt idx="2798">
                  <c:v>116.58333333333333</c:v>
                </c:pt>
                <c:pt idx="2799">
                  <c:v>116.625</c:v>
                </c:pt>
                <c:pt idx="2800">
                  <c:v>116.66666666666667</c:v>
                </c:pt>
                <c:pt idx="2801">
                  <c:v>116.70833333333333</c:v>
                </c:pt>
                <c:pt idx="2802">
                  <c:v>116.75</c:v>
                </c:pt>
                <c:pt idx="2803">
                  <c:v>116.79166666666667</c:v>
                </c:pt>
                <c:pt idx="2804">
                  <c:v>116.83333333333333</c:v>
                </c:pt>
                <c:pt idx="2805">
                  <c:v>116.875</c:v>
                </c:pt>
                <c:pt idx="2806">
                  <c:v>116.91666666666667</c:v>
                </c:pt>
                <c:pt idx="2807">
                  <c:v>116.95833333333333</c:v>
                </c:pt>
                <c:pt idx="2808">
                  <c:v>117</c:v>
                </c:pt>
                <c:pt idx="2809">
                  <c:v>117.04166666666667</c:v>
                </c:pt>
                <c:pt idx="2810">
                  <c:v>117.08333333333333</c:v>
                </c:pt>
                <c:pt idx="2811">
                  <c:v>117.125</c:v>
                </c:pt>
                <c:pt idx="2812">
                  <c:v>117.16666666666667</c:v>
                </c:pt>
                <c:pt idx="2813">
                  <c:v>117.20833333333333</c:v>
                </c:pt>
                <c:pt idx="2814">
                  <c:v>117.25</c:v>
                </c:pt>
                <c:pt idx="2815">
                  <c:v>117.29166666666667</c:v>
                </c:pt>
                <c:pt idx="2816">
                  <c:v>117.33333333333333</c:v>
                </c:pt>
                <c:pt idx="2817">
                  <c:v>117.375</c:v>
                </c:pt>
                <c:pt idx="2818">
                  <c:v>117.41666666666667</c:v>
                </c:pt>
                <c:pt idx="2819">
                  <c:v>117.45833333333333</c:v>
                </c:pt>
                <c:pt idx="2820">
                  <c:v>117.5</c:v>
                </c:pt>
                <c:pt idx="2821">
                  <c:v>117.54166666666667</c:v>
                </c:pt>
                <c:pt idx="2822">
                  <c:v>117.58333333333333</c:v>
                </c:pt>
                <c:pt idx="2823">
                  <c:v>117.625</c:v>
                </c:pt>
                <c:pt idx="2824">
                  <c:v>117.66666666666667</c:v>
                </c:pt>
                <c:pt idx="2825">
                  <c:v>117.70833333333333</c:v>
                </c:pt>
                <c:pt idx="2826">
                  <c:v>117.75</c:v>
                </c:pt>
                <c:pt idx="2827">
                  <c:v>117.79166666666667</c:v>
                </c:pt>
                <c:pt idx="2828">
                  <c:v>117.83333333333333</c:v>
                </c:pt>
                <c:pt idx="2829">
                  <c:v>117.875</c:v>
                </c:pt>
                <c:pt idx="2830">
                  <c:v>117.91666666666667</c:v>
                </c:pt>
                <c:pt idx="2831">
                  <c:v>117.95833333333333</c:v>
                </c:pt>
                <c:pt idx="2832">
                  <c:v>118</c:v>
                </c:pt>
                <c:pt idx="2833">
                  <c:v>118.04166666666667</c:v>
                </c:pt>
                <c:pt idx="2834">
                  <c:v>118.08333333333333</c:v>
                </c:pt>
                <c:pt idx="2835">
                  <c:v>118.125</c:v>
                </c:pt>
                <c:pt idx="2836">
                  <c:v>118.16666666666667</c:v>
                </c:pt>
                <c:pt idx="2837">
                  <c:v>118.20833333333333</c:v>
                </c:pt>
                <c:pt idx="2838">
                  <c:v>118.25</c:v>
                </c:pt>
                <c:pt idx="2839">
                  <c:v>118.29166666666667</c:v>
                </c:pt>
                <c:pt idx="2840">
                  <c:v>118.33333333333333</c:v>
                </c:pt>
                <c:pt idx="2841">
                  <c:v>118.375</c:v>
                </c:pt>
                <c:pt idx="2842">
                  <c:v>118.41666666666667</c:v>
                </c:pt>
                <c:pt idx="2843">
                  <c:v>118.45833333333333</c:v>
                </c:pt>
                <c:pt idx="2844">
                  <c:v>118.5</c:v>
                </c:pt>
                <c:pt idx="2845">
                  <c:v>118.54166666666667</c:v>
                </c:pt>
                <c:pt idx="2846">
                  <c:v>118.58333333333333</c:v>
                </c:pt>
                <c:pt idx="2847">
                  <c:v>118.625</c:v>
                </c:pt>
                <c:pt idx="2848">
                  <c:v>118.66666666666667</c:v>
                </c:pt>
                <c:pt idx="2849">
                  <c:v>118.70833333333333</c:v>
                </c:pt>
                <c:pt idx="2850">
                  <c:v>118.75</c:v>
                </c:pt>
                <c:pt idx="2851">
                  <c:v>118.79166666666667</c:v>
                </c:pt>
                <c:pt idx="2852">
                  <c:v>118.83333333333333</c:v>
                </c:pt>
                <c:pt idx="2853">
                  <c:v>118.875</c:v>
                </c:pt>
                <c:pt idx="2854">
                  <c:v>118.91666666666667</c:v>
                </c:pt>
                <c:pt idx="2855">
                  <c:v>118.95833333333333</c:v>
                </c:pt>
                <c:pt idx="2856">
                  <c:v>119</c:v>
                </c:pt>
                <c:pt idx="2857">
                  <c:v>119.04166666666667</c:v>
                </c:pt>
                <c:pt idx="2858">
                  <c:v>119.08333333333333</c:v>
                </c:pt>
                <c:pt idx="2859">
                  <c:v>119.125</c:v>
                </c:pt>
                <c:pt idx="2860">
                  <c:v>119.16666666666667</c:v>
                </c:pt>
                <c:pt idx="2861">
                  <c:v>119.20833333333333</c:v>
                </c:pt>
                <c:pt idx="2862">
                  <c:v>119.25</c:v>
                </c:pt>
                <c:pt idx="2863">
                  <c:v>119.29166666666667</c:v>
                </c:pt>
                <c:pt idx="2864">
                  <c:v>119.33333333333333</c:v>
                </c:pt>
                <c:pt idx="2865">
                  <c:v>119.375</c:v>
                </c:pt>
                <c:pt idx="2866">
                  <c:v>119.41666666666667</c:v>
                </c:pt>
                <c:pt idx="2867">
                  <c:v>119.45833333333333</c:v>
                </c:pt>
                <c:pt idx="2868">
                  <c:v>119.5</c:v>
                </c:pt>
                <c:pt idx="2869">
                  <c:v>119.54166666666667</c:v>
                </c:pt>
                <c:pt idx="2870">
                  <c:v>119.58333333333333</c:v>
                </c:pt>
                <c:pt idx="2871">
                  <c:v>119.625</c:v>
                </c:pt>
                <c:pt idx="2872">
                  <c:v>119.66666666666667</c:v>
                </c:pt>
                <c:pt idx="2873">
                  <c:v>119.70833333333333</c:v>
                </c:pt>
                <c:pt idx="2874">
                  <c:v>119.75</c:v>
                </c:pt>
                <c:pt idx="2875">
                  <c:v>119.79166666666667</c:v>
                </c:pt>
                <c:pt idx="2876">
                  <c:v>119.83333333333333</c:v>
                </c:pt>
                <c:pt idx="2877">
                  <c:v>119.875</c:v>
                </c:pt>
                <c:pt idx="2878">
                  <c:v>119.91666666666667</c:v>
                </c:pt>
                <c:pt idx="2879">
                  <c:v>119.95833333333333</c:v>
                </c:pt>
                <c:pt idx="2880">
                  <c:v>120</c:v>
                </c:pt>
                <c:pt idx="2881">
                  <c:v>120.04166666666667</c:v>
                </c:pt>
                <c:pt idx="2882">
                  <c:v>120.08333333333333</c:v>
                </c:pt>
                <c:pt idx="2883">
                  <c:v>120.125</c:v>
                </c:pt>
                <c:pt idx="2884">
                  <c:v>120.16666666666667</c:v>
                </c:pt>
                <c:pt idx="2885">
                  <c:v>120.20833333333333</c:v>
                </c:pt>
                <c:pt idx="2886">
                  <c:v>120.25</c:v>
                </c:pt>
                <c:pt idx="2887">
                  <c:v>120.29166666666667</c:v>
                </c:pt>
                <c:pt idx="2888">
                  <c:v>120.33333333333333</c:v>
                </c:pt>
                <c:pt idx="2889">
                  <c:v>120.375</c:v>
                </c:pt>
                <c:pt idx="2890">
                  <c:v>120.41666666666667</c:v>
                </c:pt>
                <c:pt idx="2891">
                  <c:v>120.45833333333333</c:v>
                </c:pt>
                <c:pt idx="2892">
                  <c:v>120.5</c:v>
                </c:pt>
                <c:pt idx="2893">
                  <c:v>120.54166666666667</c:v>
                </c:pt>
                <c:pt idx="2894">
                  <c:v>120.58333333333333</c:v>
                </c:pt>
                <c:pt idx="2895">
                  <c:v>120.625</c:v>
                </c:pt>
                <c:pt idx="2896">
                  <c:v>120.66666666666667</c:v>
                </c:pt>
                <c:pt idx="2897">
                  <c:v>120.70833333333333</c:v>
                </c:pt>
                <c:pt idx="2898">
                  <c:v>120.75</c:v>
                </c:pt>
                <c:pt idx="2899">
                  <c:v>120.79166666666667</c:v>
                </c:pt>
                <c:pt idx="2900">
                  <c:v>120.83333333333333</c:v>
                </c:pt>
                <c:pt idx="2901">
                  <c:v>120.875</c:v>
                </c:pt>
                <c:pt idx="2902">
                  <c:v>120.91666666666667</c:v>
                </c:pt>
                <c:pt idx="2903">
                  <c:v>120.95833333333333</c:v>
                </c:pt>
                <c:pt idx="2904">
                  <c:v>121</c:v>
                </c:pt>
                <c:pt idx="2905">
                  <c:v>121.04166666666667</c:v>
                </c:pt>
                <c:pt idx="2906">
                  <c:v>121.08333333333333</c:v>
                </c:pt>
                <c:pt idx="2907">
                  <c:v>121.125</c:v>
                </c:pt>
                <c:pt idx="2908">
                  <c:v>121.16666666666667</c:v>
                </c:pt>
                <c:pt idx="2909">
                  <c:v>121.20833333333333</c:v>
                </c:pt>
                <c:pt idx="2910">
                  <c:v>121.25</c:v>
                </c:pt>
                <c:pt idx="2911">
                  <c:v>121.29166666666667</c:v>
                </c:pt>
                <c:pt idx="2912">
                  <c:v>121.33333333333333</c:v>
                </c:pt>
                <c:pt idx="2913">
                  <c:v>121.375</c:v>
                </c:pt>
                <c:pt idx="2914">
                  <c:v>121.41666666666667</c:v>
                </c:pt>
                <c:pt idx="2915">
                  <c:v>121.45833333333333</c:v>
                </c:pt>
                <c:pt idx="2916">
                  <c:v>121.5</c:v>
                </c:pt>
                <c:pt idx="2917">
                  <c:v>121.54166666666667</c:v>
                </c:pt>
                <c:pt idx="2918">
                  <c:v>121.58333333333333</c:v>
                </c:pt>
                <c:pt idx="2919">
                  <c:v>121.625</c:v>
                </c:pt>
                <c:pt idx="2920">
                  <c:v>121.66666666666667</c:v>
                </c:pt>
                <c:pt idx="2921">
                  <c:v>121.70833333333333</c:v>
                </c:pt>
                <c:pt idx="2922">
                  <c:v>121.75</c:v>
                </c:pt>
                <c:pt idx="2923">
                  <c:v>121.79166666666667</c:v>
                </c:pt>
                <c:pt idx="2924">
                  <c:v>121.83333333333333</c:v>
                </c:pt>
                <c:pt idx="2925">
                  <c:v>121.875</c:v>
                </c:pt>
                <c:pt idx="2926">
                  <c:v>121.91666666666667</c:v>
                </c:pt>
                <c:pt idx="2927">
                  <c:v>121.95833333333333</c:v>
                </c:pt>
                <c:pt idx="2928">
                  <c:v>122</c:v>
                </c:pt>
                <c:pt idx="2929">
                  <c:v>122.04166666666667</c:v>
                </c:pt>
                <c:pt idx="2930">
                  <c:v>122.08333333333333</c:v>
                </c:pt>
                <c:pt idx="2931">
                  <c:v>122.125</c:v>
                </c:pt>
                <c:pt idx="2932">
                  <c:v>122.16666666666667</c:v>
                </c:pt>
                <c:pt idx="2933">
                  <c:v>122.20833333333333</c:v>
                </c:pt>
                <c:pt idx="2934">
                  <c:v>122.25</c:v>
                </c:pt>
                <c:pt idx="2935">
                  <c:v>122.29166666666667</c:v>
                </c:pt>
                <c:pt idx="2936">
                  <c:v>122.33333333333333</c:v>
                </c:pt>
                <c:pt idx="2937">
                  <c:v>122.375</c:v>
                </c:pt>
                <c:pt idx="2938">
                  <c:v>122.41666666666667</c:v>
                </c:pt>
                <c:pt idx="2939">
                  <c:v>122.45833333333333</c:v>
                </c:pt>
                <c:pt idx="2940">
                  <c:v>122.5</c:v>
                </c:pt>
                <c:pt idx="2941">
                  <c:v>122.54166666666667</c:v>
                </c:pt>
                <c:pt idx="2942">
                  <c:v>122.58333333333333</c:v>
                </c:pt>
                <c:pt idx="2943">
                  <c:v>122.625</c:v>
                </c:pt>
                <c:pt idx="2944">
                  <c:v>122.66666666666667</c:v>
                </c:pt>
                <c:pt idx="2945">
                  <c:v>122.70833333333333</c:v>
                </c:pt>
                <c:pt idx="2946">
                  <c:v>122.75</c:v>
                </c:pt>
                <c:pt idx="2947">
                  <c:v>122.79166666666667</c:v>
                </c:pt>
                <c:pt idx="2948">
                  <c:v>122.83333333333333</c:v>
                </c:pt>
                <c:pt idx="2949">
                  <c:v>122.875</c:v>
                </c:pt>
                <c:pt idx="2950">
                  <c:v>122.91666666666667</c:v>
                </c:pt>
                <c:pt idx="2951">
                  <c:v>122.95833333333333</c:v>
                </c:pt>
                <c:pt idx="2952">
                  <c:v>123</c:v>
                </c:pt>
                <c:pt idx="2953">
                  <c:v>123.04166666666667</c:v>
                </c:pt>
                <c:pt idx="2954">
                  <c:v>123.08333333333333</c:v>
                </c:pt>
                <c:pt idx="2955">
                  <c:v>123.125</c:v>
                </c:pt>
                <c:pt idx="2956">
                  <c:v>123.16666666666667</c:v>
                </c:pt>
                <c:pt idx="2957">
                  <c:v>123.20833333333333</c:v>
                </c:pt>
                <c:pt idx="2958">
                  <c:v>123.25</c:v>
                </c:pt>
                <c:pt idx="2959">
                  <c:v>123.29166666666667</c:v>
                </c:pt>
                <c:pt idx="2960">
                  <c:v>123.33333333333333</c:v>
                </c:pt>
                <c:pt idx="2961">
                  <c:v>123.375</c:v>
                </c:pt>
                <c:pt idx="2962">
                  <c:v>123.41666666666667</c:v>
                </c:pt>
                <c:pt idx="2963">
                  <c:v>123.45833333333333</c:v>
                </c:pt>
                <c:pt idx="2964">
                  <c:v>123.5</c:v>
                </c:pt>
                <c:pt idx="2965">
                  <c:v>123.54166666666667</c:v>
                </c:pt>
                <c:pt idx="2966">
                  <c:v>123.58333333333333</c:v>
                </c:pt>
                <c:pt idx="2967">
                  <c:v>123.625</c:v>
                </c:pt>
                <c:pt idx="2968">
                  <c:v>123.66666666666667</c:v>
                </c:pt>
                <c:pt idx="2969">
                  <c:v>123.70833333333333</c:v>
                </c:pt>
                <c:pt idx="2970">
                  <c:v>123.75</c:v>
                </c:pt>
                <c:pt idx="2971">
                  <c:v>123.79166666666667</c:v>
                </c:pt>
                <c:pt idx="2972">
                  <c:v>123.83333333333333</c:v>
                </c:pt>
                <c:pt idx="2973">
                  <c:v>123.875</c:v>
                </c:pt>
                <c:pt idx="2974">
                  <c:v>123.91666666666667</c:v>
                </c:pt>
                <c:pt idx="2975">
                  <c:v>123.95833333333333</c:v>
                </c:pt>
                <c:pt idx="2976">
                  <c:v>124</c:v>
                </c:pt>
                <c:pt idx="2977">
                  <c:v>124.04166666666667</c:v>
                </c:pt>
                <c:pt idx="2978">
                  <c:v>124.08333333333333</c:v>
                </c:pt>
                <c:pt idx="2979">
                  <c:v>124.125</c:v>
                </c:pt>
                <c:pt idx="2980">
                  <c:v>124.16666666666667</c:v>
                </c:pt>
                <c:pt idx="2981">
                  <c:v>124.20833333333333</c:v>
                </c:pt>
                <c:pt idx="2982">
                  <c:v>124.25</c:v>
                </c:pt>
                <c:pt idx="2983">
                  <c:v>124.29166666666667</c:v>
                </c:pt>
                <c:pt idx="2984">
                  <c:v>124.33333333333333</c:v>
                </c:pt>
                <c:pt idx="2985">
                  <c:v>124.375</c:v>
                </c:pt>
                <c:pt idx="2986">
                  <c:v>124.41666666666667</c:v>
                </c:pt>
                <c:pt idx="2987">
                  <c:v>124.45833333333333</c:v>
                </c:pt>
                <c:pt idx="2988">
                  <c:v>124.5</c:v>
                </c:pt>
                <c:pt idx="2989">
                  <c:v>124.54166666666667</c:v>
                </c:pt>
                <c:pt idx="2990">
                  <c:v>124.58333333333333</c:v>
                </c:pt>
                <c:pt idx="2991">
                  <c:v>124.625</c:v>
                </c:pt>
                <c:pt idx="2992">
                  <c:v>124.66666666666667</c:v>
                </c:pt>
                <c:pt idx="2993">
                  <c:v>124.70833333333333</c:v>
                </c:pt>
                <c:pt idx="2994">
                  <c:v>124.75</c:v>
                </c:pt>
                <c:pt idx="2995">
                  <c:v>124.79166666666667</c:v>
                </c:pt>
                <c:pt idx="2996">
                  <c:v>124.83333333333333</c:v>
                </c:pt>
                <c:pt idx="2997">
                  <c:v>124.875</c:v>
                </c:pt>
                <c:pt idx="2998">
                  <c:v>124.91666666666667</c:v>
                </c:pt>
                <c:pt idx="2999">
                  <c:v>124.95833333333333</c:v>
                </c:pt>
                <c:pt idx="3000">
                  <c:v>125</c:v>
                </c:pt>
                <c:pt idx="3001">
                  <c:v>125.04166666666667</c:v>
                </c:pt>
                <c:pt idx="3002">
                  <c:v>125.08333333333333</c:v>
                </c:pt>
                <c:pt idx="3003">
                  <c:v>125.125</c:v>
                </c:pt>
                <c:pt idx="3004">
                  <c:v>125.16666666666667</c:v>
                </c:pt>
                <c:pt idx="3005">
                  <c:v>125.20833333333333</c:v>
                </c:pt>
                <c:pt idx="3006">
                  <c:v>125.25</c:v>
                </c:pt>
                <c:pt idx="3007">
                  <c:v>125.29166666666667</c:v>
                </c:pt>
                <c:pt idx="3008">
                  <c:v>125.33333333333333</c:v>
                </c:pt>
                <c:pt idx="3009">
                  <c:v>125.375</c:v>
                </c:pt>
                <c:pt idx="3010">
                  <c:v>125.41666666666667</c:v>
                </c:pt>
                <c:pt idx="3011">
                  <c:v>125.45833333333333</c:v>
                </c:pt>
                <c:pt idx="3012">
                  <c:v>125.5</c:v>
                </c:pt>
                <c:pt idx="3013">
                  <c:v>125.54166666666667</c:v>
                </c:pt>
                <c:pt idx="3014">
                  <c:v>125.58333333333333</c:v>
                </c:pt>
                <c:pt idx="3015">
                  <c:v>125.625</c:v>
                </c:pt>
                <c:pt idx="3016">
                  <c:v>125.66666666666667</c:v>
                </c:pt>
                <c:pt idx="3017">
                  <c:v>125.70833333333333</c:v>
                </c:pt>
                <c:pt idx="3018">
                  <c:v>125.75</c:v>
                </c:pt>
                <c:pt idx="3019">
                  <c:v>125.79166666666667</c:v>
                </c:pt>
                <c:pt idx="3020">
                  <c:v>125.83333333333333</c:v>
                </c:pt>
                <c:pt idx="3021">
                  <c:v>125.875</c:v>
                </c:pt>
                <c:pt idx="3022">
                  <c:v>125.91666666666667</c:v>
                </c:pt>
                <c:pt idx="3023">
                  <c:v>125.95833333333333</c:v>
                </c:pt>
                <c:pt idx="3024">
                  <c:v>126</c:v>
                </c:pt>
                <c:pt idx="3025">
                  <c:v>126.04166666666667</c:v>
                </c:pt>
                <c:pt idx="3026">
                  <c:v>126.08333333333333</c:v>
                </c:pt>
                <c:pt idx="3027">
                  <c:v>126.125</c:v>
                </c:pt>
                <c:pt idx="3028">
                  <c:v>126.16666666666667</c:v>
                </c:pt>
                <c:pt idx="3029">
                  <c:v>126.20833333333333</c:v>
                </c:pt>
                <c:pt idx="3030">
                  <c:v>126.25</c:v>
                </c:pt>
                <c:pt idx="3031">
                  <c:v>126.29166666666667</c:v>
                </c:pt>
                <c:pt idx="3032">
                  <c:v>126.33333333333333</c:v>
                </c:pt>
                <c:pt idx="3033">
                  <c:v>126.375</c:v>
                </c:pt>
                <c:pt idx="3034">
                  <c:v>126.41666666666667</c:v>
                </c:pt>
                <c:pt idx="3035">
                  <c:v>126.45833333333333</c:v>
                </c:pt>
                <c:pt idx="3036">
                  <c:v>126.5</c:v>
                </c:pt>
                <c:pt idx="3037">
                  <c:v>126.54166666666667</c:v>
                </c:pt>
                <c:pt idx="3038">
                  <c:v>126.58333333333333</c:v>
                </c:pt>
                <c:pt idx="3039">
                  <c:v>126.625</c:v>
                </c:pt>
                <c:pt idx="3040">
                  <c:v>126.66666666666667</c:v>
                </c:pt>
                <c:pt idx="3041">
                  <c:v>126.70833333333333</c:v>
                </c:pt>
                <c:pt idx="3042">
                  <c:v>126.75</c:v>
                </c:pt>
                <c:pt idx="3043">
                  <c:v>126.79166666666667</c:v>
                </c:pt>
                <c:pt idx="3044">
                  <c:v>126.83333333333333</c:v>
                </c:pt>
                <c:pt idx="3045">
                  <c:v>126.875</c:v>
                </c:pt>
                <c:pt idx="3046">
                  <c:v>126.91666666666667</c:v>
                </c:pt>
                <c:pt idx="3047">
                  <c:v>126.95833333333333</c:v>
                </c:pt>
                <c:pt idx="3048">
                  <c:v>127</c:v>
                </c:pt>
                <c:pt idx="3049">
                  <c:v>127.04166666666667</c:v>
                </c:pt>
                <c:pt idx="3050">
                  <c:v>127.08333333333333</c:v>
                </c:pt>
                <c:pt idx="3051">
                  <c:v>127.125</c:v>
                </c:pt>
                <c:pt idx="3052">
                  <c:v>127.16666666666667</c:v>
                </c:pt>
                <c:pt idx="3053">
                  <c:v>127.20833333333333</c:v>
                </c:pt>
                <c:pt idx="3054">
                  <c:v>127.25</c:v>
                </c:pt>
                <c:pt idx="3055">
                  <c:v>127.29166666666667</c:v>
                </c:pt>
                <c:pt idx="3056">
                  <c:v>127.33333333333333</c:v>
                </c:pt>
                <c:pt idx="3057">
                  <c:v>127.375</c:v>
                </c:pt>
                <c:pt idx="3058">
                  <c:v>127.41666666666667</c:v>
                </c:pt>
                <c:pt idx="3059">
                  <c:v>127.45833333333333</c:v>
                </c:pt>
                <c:pt idx="3060">
                  <c:v>127.5</c:v>
                </c:pt>
                <c:pt idx="3061">
                  <c:v>127.54166666666667</c:v>
                </c:pt>
                <c:pt idx="3062">
                  <c:v>127.58333333333333</c:v>
                </c:pt>
                <c:pt idx="3063">
                  <c:v>127.625</c:v>
                </c:pt>
                <c:pt idx="3064">
                  <c:v>127.66666666666667</c:v>
                </c:pt>
                <c:pt idx="3065">
                  <c:v>127.70833333333333</c:v>
                </c:pt>
                <c:pt idx="3066">
                  <c:v>127.75</c:v>
                </c:pt>
                <c:pt idx="3067">
                  <c:v>127.79166666666667</c:v>
                </c:pt>
                <c:pt idx="3068">
                  <c:v>127.83333333333333</c:v>
                </c:pt>
                <c:pt idx="3069">
                  <c:v>127.875</c:v>
                </c:pt>
                <c:pt idx="3070">
                  <c:v>127.91666666666667</c:v>
                </c:pt>
                <c:pt idx="3071">
                  <c:v>127.95833333333333</c:v>
                </c:pt>
                <c:pt idx="3072">
                  <c:v>128</c:v>
                </c:pt>
                <c:pt idx="3073">
                  <c:v>128.04166666666666</c:v>
                </c:pt>
                <c:pt idx="3074">
                  <c:v>128.08333333333334</c:v>
                </c:pt>
                <c:pt idx="3075">
                  <c:v>128.125</c:v>
                </c:pt>
                <c:pt idx="3076">
                  <c:v>128.16666666666666</c:v>
                </c:pt>
                <c:pt idx="3077">
                  <c:v>128.20833333333334</c:v>
                </c:pt>
                <c:pt idx="3078">
                  <c:v>128.25</c:v>
                </c:pt>
                <c:pt idx="3079">
                  <c:v>128.29166666666666</c:v>
                </c:pt>
                <c:pt idx="3080">
                  <c:v>128.33333333333334</c:v>
                </c:pt>
                <c:pt idx="3081">
                  <c:v>128.375</c:v>
                </c:pt>
                <c:pt idx="3082">
                  <c:v>128.41666666666666</c:v>
                </c:pt>
                <c:pt idx="3083">
                  <c:v>128.45833333333334</c:v>
                </c:pt>
                <c:pt idx="3084">
                  <c:v>128.5</c:v>
                </c:pt>
                <c:pt idx="3085">
                  <c:v>128.54166666666666</c:v>
                </c:pt>
                <c:pt idx="3086">
                  <c:v>128.58333333333334</c:v>
                </c:pt>
                <c:pt idx="3087">
                  <c:v>128.625</c:v>
                </c:pt>
                <c:pt idx="3088">
                  <c:v>128.66666666666666</c:v>
                </c:pt>
                <c:pt idx="3089">
                  <c:v>128.70833333333334</c:v>
                </c:pt>
                <c:pt idx="3090">
                  <c:v>128.75</c:v>
                </c:pt>
                <c:pt idx="3091">
                  <c:v>128.79166666666666</c:v>
                </c:pt>
                <c:pt idx="3092">
                  <c:v>128.83333333333334</c:v>
                </c:pt>
                <c:pt idx="3093">
                  <c:v>128.875</c:v>
                </c:pt>
                <c:pt idx="3094">
                  <c:v>128.91666666666666</c:v>
                </c:pt>
                <c:pt idx="3095">
                  <c:v>128.95833333333334</c:v>
                </c:pt>
                <c:pt idx="3096">
                  <c:v>129</c:v>
                </c:pt>
                <c:pt idx="3097">
                  <c:v>129.04166666666666</c:v>
                </c:pt>
                <c:pt idx="3098">
                  <c:v>129.08333333333334</c:v>
                </c:pt>
                <c:pt idx="3099">
                  <c:v>129.125</c:v>
                </c:pt>
                <c:pt idx="3100">
                  <c:v>129.16666666666666</c:v>
                </c:pt>
                <c:pt idx="3101">
                  <c:v>129.20833333333334</c:v>
                </c:pt>
                <c:pt idx="3102">
                  <c:v>129.25</c:v>
                </c:pt>
                <c:pt idx="3103">
                  <c:v>129.29166666666666</c:v>
                </c:pt>
                <c:pt idx="3104">
                  <c:v>129.33333333333334</c:v>
                </c:pt>
                <c:pt idx="3105">
                  <c:v>129.375</c:v>
                </c:pt>
                <c:pt idx="3106">
                  <c:v>129.41666666666666</c:v>
                </c:pt>
                <c:pt idx="3107">
                  <c:v>129.45833333333334</c:v>
                </c:pt>
                <c:pt idx="3108">
                  <c:v>129.5</c:v>
                </c:pt>
                <c:pt idx="3109">
                  <c:v>129.54166666666666</c:v>
                </c:pt>
                <c:pt idx="3110">
                  <c:v>129.58333333333334</c:v>
                </c:pt>
                <c:pt idx="3111">
                  <c:v>129.625</c:v>
                </c:pt>
                <c:pt idx="3112">
                  <c:v>129.66666666666666</c:v>
                </c:pt>
                <c:pt idx="3113">
                  <c:v>129.70833333333334</c:v>
                </c:pt>
                <c:pt idx="3114">
                  <c:v>129.75</c:v>
                </c:pt>
                <c:pt idx="3115">
                  <c:v>129.79166666666666</c:v>
                </c:pt>
                <c:pt idx="3116">
                  <c:v>129.83333333333334</c:v>
                </c:pt>
                <c:pt idx="3117">
                  <c:v>129.875</c:v>
                </c:pt>
                <c:pt idx="3118">
                  <c:v>129.91666666666666</c:v>
                </c:pt>
                <c:pt idx="3119">
                  <c:v>129.95833333333334</c:v>
                </c:pt>
                <c:pt idx="3120">
                  <c:v>130</c:v>
                </c:pt>
                <c:pt idx="3121">
                  <c:v>130.04166666666666</c:v>
                </c:pt>
                <c:pt idx="3122">
                  <c:v>130.08333333333334</c:v>
                </c:pt>
                <c:pt idx="3123">
                  <c:v>130.125</c:v>
                </c:pt>
                <c:pt idx="3124">
                  <c:v>130.16666666666666</c:v>
                </c:pt>
                <c:pt idx="3125">
                  <c:v>130.20833333333334</c:v>
                </c:pt>
                <c:pt idx="3126">
                  <c:v>130.25</c:v>
                </c:pt>
                <c:pt idx="3127">
                  <c:v>130.29166666666666</c:v>
                </c:pt>
                <c:pt idx="3128">
                  <c:v>130.33333333333334</c:v>
                </c:pt>
                <c:pt idx="3129">
                  <c:v>130.375</c:v>
                </c:pt>
                <c:pt idx="3130">
                  <c:v>130.41666666666666</c:v>
                </c:pt>
                <c:pt idx="3131">
                  <c:v>130.45833333333334</c:v>
                </c:pt>
                <c:pt idx="3132">
                  <c:v>130.5</c:v>
                </c:pt>
                <c:pt idx="3133">
                  <c:v>130.54166666666666</c:v>
                </c:pt>
                <c:pt idx="3134">
                  <c:v>130.58333333333334</c:v>
                </c:pt>
                <c:pt idx="3135">
                  <c:v>130.625</c:v>
                </c:pt>
                <c:pt idx="3136">
                  <c:v>130.66666666666666</c:v>
                </c:pt>
                <c:pt idx="3137">
                  <c:v>130.70833333333334</c:v>
                </c:pt>
                <c:pt idx="3138">
                  <c:v>130.75</c:v>
                </c:pt>
                <c:pt idx="3139">
                  <c:v>130.79166666666666</c:v>
                </c:pt>
                <c:pt idx="3140">
                  <c:v>130.83333333333334</c:v>
                </c:pt>
                <c:pt idx="3141">
                  <c:v>130.875</c:v>
                </c:pt>
                <c:pt idx="3142">
                  <c:v>130.91666666666666</c:v>
                </c:pt>
                <c:pt idx="3143">
                  <c:v>130.95833333333334</c:v>
                </c:pt>
                <c:pt idx="3144">
                  <c:v>131</c:v>
                </c:pt>
                <c:pt idx="3145">
                  <c:v>131.04166666666666</c:v>
                </c:pt>
                <c:pt idx="3146">
                  <c:v>131.08333333333334</c:v>
                </c:pt>
                <c:pt idx="3147">
                  <c:v>131.125</c:v>
                </c:pt>
                <c:pt idx="3148">
                  <c:v>131.16666666666666</c:v>
                </c:pt>
                <c:pt idx="3149">
                  <c:v>131.20833333333334</c:v>
                </c:pt>
                <c:pt idx="3150">
                  <c:v>131.25</c:v>
                </c:pt>
                <c:pt idx="3151">
                  <c:v>131.29166666666666</c:v>
                </c:pt>
                <c:pt idx="3152">
                  <c:v>131.33333333333334</c:v>
                </c:pt>
                <c:pt idx="3153">
                  <c:v>131.375</c:v>
                </c:pt>
                <c:pt idx="3154">
                  <c:v>131.41666666666666</c:v>
                </c:pt>
                <c:pt idx="3155">
                  <c:v>131.45833333333334</c:v>
                </c:pt>
                <c:pt idx="3156">
                  <c:v>131.5</c:v>
                </c:pt>
                <c:pt idx="3157">
                  <c:v>131.54166666666666</c:v>
                </c:pt>
                <c:pt idx="3158">
                  <c:v>131.58333333333334</c:v>
                </c:pt>
                <c:pt idx="3159">
                  <c:v>131.625</c:v>
                </c:pt>
                <c:pt idx="3160">
                  <c:v>131.66666666666666</c:v>
                </c:pt>
                <c:pt idx="3161">
                  <c:v>131.70833333333334</c:v>
                </c:pt>
                <c:pt idx="3162">
                  <c:v>131.75</c:v>
                </c:pt>
                <c:pt idx="3163">
                  <c:v>131.79166666666666</c:v>
                </c:pt>
                <c:pt idx="3164">
                  <c:v>131.83333333333334</c:v>
                </c:pt>
                <c:pt idx="3165">
                  <c:v>131.875</c:v>
                </c:pt>
                <c:pt idx="3166">
                  <c:v>131.91666666666666</c:v>
                </c:pt>
                <c:pt idx="3167">
                  <c:v>131.95833333333334</c:v>
                </c:pt>
                <c:pt idx="3168">
                  <c:v>132</c:v>
                </c:pt>
                <c:pt idx="3169">
                  <c:v>132.04166666666666</c:v>
                </c:pt>
                <c:pt idx="3170">
                  <c:v>132.08333333333334</c:v>
                </c:pt>
                <c:pt idx="3171">
                  <c:v>132.125</c:v>
                </c:pt>
                <c:pt idx="3172">
                  <c:v>132.16666666666666</c:v>
                </c:pt>
                <c:pt idx="3173">
                  <c:v>132.20833333333334</c:v>
                </c:pt>
                <c:pt idx="3174">
                  <c:v>132.25</c:v>
                </c:pt>
                <c:pt idx="3175">
                  <c:v>132.29166666666666</c:v>
                </c:pt>
                <c:pt idx="3176">
                  <c:v>132.33333333333334</c:v>
                </c:pt>
                <c:pt idx="3177">
                  <c:v>132.375</c:v>
                </c:pt>
                <c:pt idx="3178">
                  <c:v>132.41666666666666</c:v>
                </c:pt>
                <c:pt idx="3179">
                  <c:v>132.45833333333334</c:v>
                </c:pt>
                <c:pt idx="3180">
                  <c:v>132.5</c:v>
                </c:pt>
                <c:pt idx="3181">
                  <c:v>132.54166666666666</c:v>
                </c:pt>
                <c:pt idx="3182">
                  <c:v>132.58333333333334</c:v>
                </c:pt>
                <c:pt idx="3183">
                  <c:v>132.625</c:v>
                </c:pt>
                <c:pt idx="3184">
                  <c:v>132.66666666666666</c:v>
                </c:pt>
                <c:pt idx="3185">
                  <c:v>132.70833333333334</c:v>
                </c:pt>
                <c:pt idx="3186">
                  <c:v>132.75</c:v>
                </c:pt>
                <c:pt idx="3187">
                  <c:v>132.79166666666666</c:v>
                </c:pt>
                <c:pt idx="3188">
                  <c:v>132.83333333333334</c:v>
                </c:pt>
                <c:pt idx="3189">
                  <c:v>132.875</c:v>
                </c:pt>
                <c:pt idx="3190">
                  <c:v>132.91666666666666</c:v>
                </c:pt>
                <c:pt idx="3191">
                  <c:v>132.95833333333334</c:v>
                </c:pt>
                <c:pt idx="3192">
                  <c:v>133</c:v>
                </c:pt>
                <c:pt idx="3193">
                  <c:v>133.04166666666666</c:v>
                </c:pt>
                <c:pt idx="3194">
                  <c:v>133.08333333333334</c:v>
                </c:pt>
                <c:pt idx="3195">
                  <c:v>133.125</c:v>
                </c:pt>
                <c:pt idx="3196">
                  <c:v>133.16666666666666</c:v>
                </c:pt>
                <c:pt idx="3197">
                  <c:v>133.20833333333334</c:v>
                </c:pt>
                <c:pt idx="3198">
                  <c:v>133.25</c:v>
                </c:pt>
                <c:pt idx="3199">
                  <c:v>133.29166666666666</c:v>
                </c:pt>
                <c:pt idx="3200">
                  <c:v>133.33333333333334</c:v>
                </c:pt>
                <c:pt idx="3201">
                  <c:v>133.375</c:v>
                </c:pt>
                <c:pt idx="3202">
                  <c:v>133.41666666666666</c:v>
                </c:pt>
                <c:pt idx="3203">
                  <c:v>133.45833333333334</c:v>
                </c:pt>
                <c:pt idx="3204">
                  <c:v>133.5</c:v>
                </c:pt>
                <c:pt idx="3205">
                  <c:v>133.54166666666666</c:v>
                </c:pt>
                <c:pt idx="3206">
                  <c:v>133.58333333333334</c:v>
                </c:pt>
                <c:pt idx="3207">
                  <c:v>133.625</c:v>
                </c:pt>
                <c:pt idx="3208">
                  <c:v>133.66666666666666</c:v>
                </c:pt>
                <c:pt idx="3209">
                  <c:v>133.70833333333334</c:v>
                </c:pt>
                <c:pt idx="3210">
                  <c:v>133.75</c:v>
                </c:pt>
                <c:pt idx="3211">
                  <c:v>133.79166666666666</c:v>
                </c:pt>
                <c:pt idx="3212">
                  <c:v>133.83333333333334</c:v>
                </c:pt>
                <c:pt idx="3213">
                  <c:v>133.875</c:v>
                </c:pt>
                <c:pt idx="3214">
                  <c:v>133.91666666666666</c:v>
                </c:pt>
                <c:pt idx="3215">
                  <c:v>133.95833333333334</c:v>
                </c:pt>
                <c:pt idx="3216">
                  <c:v>134</c:v>
                </c:pt>
                <c:pt idx="3217">
                  <c:v>134.04166666666666</c:v>
                </c:pt>
                <c:pt idx="3218">
                  <c:v>134.08333333333334</c:v>
                </c:pt>
                <c:pt idx="3219">
                  <c:v>134.125</c:v>
                </c:pt>
                <c:pt idx="3220">
                  <c:v>134.16666666666666</c:v>
                </c:pt>
                <c:pt idx="3221">
                  <c:v>134.20833333333334</c:v>
                </c:pt>
                <c:pt idx="3222">
                  <c:v>134.25</c:v>
                </c:pt>
                <c:pt idx="3223">
                  <c:v>134.29166666666666</c:v>
                </c:pt>
                <c:pt idx="3224">
                  <c:v>134.33333333333334</c:v>
                </c:pt>
                <c:pt idx="3225">
                  <c:v>134.375</c:v>
                </c:pt>
                <c:pt idx="3226">
                  <c:v>134.41666666666666</c:v>
                </c:pt>
                <c:pt idx="3227">
                  <c:v>134.45833333333334</c:v>
                </c:pt>
                <c:pt idx="3228">
                  <c:v>134.5</c:v>
                </c:pt>
                <c:pt idx="3229">
                  <c:v>134.54166666666666</c:v>
                </c:pt>
                <c:pt idx="3230">
                  <c:v>134.58333333333334</c:v>
                </c:pt>
                <c:pt idx="3231">
                  <c:v>134.625</c:v>
                </c:pt>
                <c:pt idx="3232">
                  <c:v>134.66666666666666</c:v>
                </c:pt>
                <c:pt idx="3233">
                  <c:v>134.70833333333334</c:v>
                </c:pt>
                <c:pt idx="3234">
                  <c:v>134.75</c:v>
                </c:pt>
                <c:pt idx="3235">
                  <c:v>134.79166666666666</c:v>
                </c:pt>
                <c:pt idx="3236">
                  <c:v>134.83333333333334</c:v>
                </c:pt>
                <c:pt idx="3237">
                  <c:v>134.875</c:v>
                </c:pt>
                <c:pt idx="3238">
                  <c:v>134.91666666666666</c:v>
                </c:pt>
                <c:pt idx="3239">
                  <c:v>134.95833333333334</c:v>
                </c:pt>
                <c:pt idx="3240">
                  <c:v>135</c:v>
                </c:pt>
                <c:pt idx="3241">
                  <c:v>135.04166666666666</c:v>
                </c:pt>
                <c:pt idx="3242">
                  <c:v>135.08333333333334</c:v>
                </c:pt>
                <c:pt idx="3243">
                  <c:v>135.125</c:v>
                </c:pt>
                <c:pt idx="3244">
                  <c:v>135.16666666666666</c:v>
                </c:pt>
                <c:pt idx="3245">
                  <c:v>135.20833333333334</c:v>
                </c:pt>
                <c:pt idx="3246">
                  <c:v>135.25</c:v>
                </c:pt>
                <c:pt idx="3247">
                  <c:v>135.29166666666666</c:v>
                </c:pt>
                <c:pt idx="3248">
                  <c:v>135.33333333333334</c:v>
                </c:pt>
                <c:pt idx="3249">
                  <c:v>135.375</c:v>
                </c:pt>
                <c:pt idx="3250">
                  <c:v>135.41666666666666</c:v>
                </c:pt>
                <c:pt idx="3251">
                  <c:v>135.45833333333334</c:v>
                </c:pt>
                <c:pt idx="3252">
                  <c:v>135.5</c:v>
                </c:pt>
                <c:pt idx="3253">
                  <c:v>135.54166666666666</c:v>
                </c:pt>
                <c:pt idx="3254">
                  <c:v>135.58333333333334</c:v>
                </c:pt>
                <c:pt idx="3255">
                  <c:v>135.625</c:v>
                </c:pt>
                <c:pt idx="3256">
                  <c:v>135.66666666666666</c:v>
                </c:pt>
                <c:pt idx="3257">
                  <c:v>135.70833333333334</c:v>
                </c:pt>
                <c:pt idx="3258">
                  <c:v>135.75</c:v>
                </c:pt>
                <c:pt idx="3259">
                  <c:v>135.79166666666666</c:v>
                </c:pt>
                <c:pt idx="3260">
                  <c:v>135.83333333333334</c:v>
                </c:pt>
                <c:pt idx="3261">
                  <c:v>135.875</c:v>
                </c:pt>
                <c:pt idx="3262">
                  <c:v>135.91666666666666</c:v>
                </c:pt>
                <c:pt idx="3263">
                  <c:v>135.95833333333334</c:v>
                </c:pt>
                <c:pt idx="3264">
                  <c:v>136</c:v>
                </c:pt>
                <c:pt idx="3265">
                  <c:v>136.04166666666666</c:v>
                </c:pt>
                <c:pt idx="3266">
                  <c:v>136.08333333333334</c:v>
                </c:pt>
                <c:pt idx="3267">
                  <c:v>136.125</c:v>
                </c:pt>
                <c:pt idx="3268">
                  <c:v>136.16666666666666</c:v>
                </c:pt>
                <c:pt idx="3269">
                  <c:v>136.20833333333334</c:v>
                </c:pt>
                <c:pt idx="3270">
                  <c:v>136.25</c:v>
                </c:pt>
                <c:pt idx="3271">
                  <c:v>136.29166666666666</c:v>
                </c:pt>
                <c:pt idx="3272">
                  <c:v>136.33333333333334</c:v>
                </c:pt>
                <c:pt idx="3273">
                  <c:v>136.375</c:v>
                </c:pt>
                <c:pt idx="3274">
                  <c:v>136.41666666666666</c:v>
                </c:pt>
                <c:pt idx="3275">
                  <c:v>136.45833333333334</c:v>
                </c:pt>
                <c:pt idx="3276">
                  <c:v>136.5</c:v>
                </c:pt>
                <c:pt idx="3277">
                  <c:v>136.54166666666666</c:v>
                </c:pt>
                <c:pt idx="3278">
                  <c:v>136.58333333333334</c:v>
                </c:pt>
                <c:pt idx="3279">
                  <c:v>136.625</c:v>
                </c:pt>
                <c:pt idx="3280">
                  <c:v>136.66666666666666</c:v>
                </c:pt>
                <c:pt idx="3281">
                  <c:v>136.70833333333334</c:v>
                </c:pt>
                <c:pt idx="3282">
                  <c:v>136.75</c:v>
                </c:pt>
                <c:pt idx="3283">
                  <c:v>136.79166666666666</c:v>
                </c:pt>
                <c:pt idx="3284">
                  <c:v>136.83333333333334</c:v>
                </c:pt>
                <c:pt idx="3285">
                  <c:v>136.875</c:v>
                </c:pt>
                <c:pt idx="3286">
                  <c:v>136.91666666666666</c:v>
                </c:pt>
                <c:pt idx="3287">
                  <c:v>136.95833333333334</c:v>
                </c:pt>
                <c:pt idx="3288">
                  <c:v>137</c:v>
                </c:pt>
                <c:pt idx="3289">
                  <c:v>137.04166666666666</c:v>
                </c:pt>
                <c:pt idx="3290">
                  <c:v>137.08333333333334</c:v>
                </c:pt>
                <c:pt idx="3291">
                  <c:v>137.125</c:v>
                </c:pt>
                <c:pt idx="3292">
                  <c:v>137.16666666666666</c:v>
                </c:pt>
                <c:pt idx="3293">
                  <c:v>137.20833333333334</c:v>
                </c:pt>
                <c:pt idx="3294">
                  <c:v>137.25</c:v>
                </c:pt>
                <c:pt idx="3295">
                  <c:v>137.29166666666666</c:v>
                </c:pt>
                <c:pt idx="3296">
                  <c:v>137.33333333333334</c:v>
                </c:pt>
                <c:pt idx="3297">
                  <c:v>137.375</c:v>
                </c:pt>
                <c:pt idx="3298">
                  <c:v>137.41666666666666</c:v>
                </c:pt>
                <c:pt idx="3299">
                  <c:v>137.45833333333334</c:v>
                </c:pt>
                <c:pt idx="3300">
                  <c:v>137.5</c:v>
                </c:pt>
                <c:pt idx="3301">
                  <c:v>137.54166666666666</c:v>
                </c:pt>
                <c:pt idx="3302">
                  <c:v>137.58333333333334</c:v>
                </c:pt>
                <c:pt idx="3303">
                  <c:v>137.625</c:v>
                </c:pt>
                <c:pt idx="3304">
                  <c:v>137.66666666666666</c:v>
                </c:pt>
                <c:pt idx="3305">
                  <c:v>137.70833333333334</c:v>
                </c:pt>
                <c:pt idx="3306">
                  <c:v>137.75</c:v>
                </c:pt>
                <c:pt idx="3307">
                  <c:v>137.79166666666666</c:v>
                </c:pt>
                <c:pt idx="3308">
                  <c:v>137.83333333333334</c:v>
                </c:pt>
                <c:pt idx="3309">
                  <c:v>137.875</c:v>
                </c:pt>
                <c:pt idx="3310">
                  <c:v>137.91666666666666</c:v>
                </c:pt>
                <c:pt idx="3311">
                  <c:v>137.95833333333334</c:v>
                </c:pt>
                <c:pt idx="3312">
                  <c:v>138</c:v>
                </c:pt>
                <c:pt idx="3313">
                  <c:v>138.04166666666666</c:v>
                </c:pt>
                <c:pt idx="3314">
                  <c:v>138.08333333333334</c:v>
                </c:pt>
                <c:pt idx="3315">
                  <c:v>138.125</c:v>
                </c:pt>
                <c:pt idx="3316">
                  <c:v>138.16666666666666</c:v>
                </c:pt>
                <c:pt idx="3317">
                  <c:v>138.20833333333334</c:v>
                </c:pt>
                <c:pt idx="3318">
                  <c:v>138.25</c:v>
                </c:pt>
                <c:pt idx="3319">
                  <c:v>138.29166666666666</c:v>
                </c:pt>
                <c:pt idx="3320">
                  <c:v>138.33333333333334</c:v>
                </c:pt>
                <c:pt idx="3321">
                  <c:v>138.375</c:v>
                </c:pt>
                <c:pt idx="3322">
                  <c:v>138.41666666666666</c:v>
                </c:pt>
                <c:pt idx="3323">
                  <c:v>138.45833333333334</c:v>
                </c:pt>
                <c:pt idx="3324">
                  <c:v>138.5</c:v>
                </c:pt>
                <c:pt idx="3325">
                  <c:v>138.54166666666666</c:v>
                </c:pt>
                <c:pt idx="3326">
                  <c:v>138.58333333333334</c:v>
                </c:pt>
                <c:pt idx="3327">
                  <c:v>138.625</c:v>
                </c:pt>
                <c:pt idx="3328">
                  <c:v>138.66666666666666</c:v>
                </c:pt>
                <c:pt idx="3329">
                  <c:v>138.70833333333334</c:v>
                </c:pt>
                <c:pt idx="3330">
                  <c:v>138.75</c:v>
                </c:pt>
                <c:pt idx="3331">
                  <c:v>138.79166666666666</c:v>
                </c:pt>
                <c:pt idx="3332">
                  <c:v>138.83333333333334</c:v>
                </c:pt>
                <c:pt idx="3333">
                  <c:v>138.875</c:v>
                </c:pt>
                <c:pt idx="3334">
                  <c:v>138.91666666666666</c:v>
                </c:pt>
                <c:pt idx="3335">
                  <c:v>138.95833333333334</c:v>
                </c:pt>
                <c:pt idx="3336">
                  <c:v>139</c:v>
                </c:pt>
                <c:pt idx="3337">
                  <c:v>139.04166666666666</c:v>
                </c:pt>
                <c:pt idx="3338">
                  <c:v>139.08333333333334</c:v>
                </c:pt>
                <c:pt idx="3339">
                  <c:v>139.125</c:v>
                </c:pt>
                <c:pt idx="3340">
                  <c:v>139.16666666666666</c:v>
                </c:pt>
                <c:pt idx="3341">
                  <c:v>139.20833333333334</c:v>
                </c:pt>
                <c:pt idx="3342">
                  <c:v>139.25</c:v>
                </c:pt>
                <c:pt idx="3343">
                  <c:v>139.29166666666666</c:v>
                </c:pt>
                <c:pt idx="3344">
                  <c:v>139.33333333333334</c:v>
                </c:pt>
                <c:pt idx="3345">
                  <c:v>139.375</c:v>
                </c:pt>
                <c:pt idx="3346">
                  <c:v>139.41666666666666</c:v>
                </c:pt>
                <c:pt idx="3347">
                  <c:v>139.45833333333334</c:v>
                </c:pt>
                <c:pt idx="3348">
                  <c:v>139.5</c:v>
                </c:pt>
                <c:pt idx="3349">
                  <c:v>139.54166666666666</c:v>
                </c:pt>
                <c:pt idx="3350">
                  <c:v>139.58333333333334</c:v>
                </c:pt>
                <c:pt idx="3351">
                  <c:v>139.625</c:v>
                </c:pt>
                <c:pt idx="3352">
                  <c:v>139.66666666666666</c:v>
                </c:pt>
                <c:pt idx="3353">
                  <c:v>139.70833333333334</c:v>
                </c:pt>
                <c:pt idx="3354">
                  <c:v>139.75</c:v>
                </c:pt>
                <c:pt idx="3355">
                  <c:v>139.79166666666666</c:v>
                </c:pt>
                <c:pt idx="3356">
                  <c:v>139.83333333333334</c:v>
                </c:pt>
                <c:pt idx="3357">
                  <c:v>139.875</c:v>
                </c:pt>
                <c:pt idx="3358">
                  <c:v>139.91666666666666</c:v>
                </c:pt>
                <c:pt idx="3359">
                  <c:v>139.95833333333334</c:v>
                </c:pt>
                <c:pt idx="3360">
                  <c:v>140</c:v>
                </c:pt>
                <c:pt idx="3361">
                  <c:v>140.04166666666666</c:v>
                </c:pt>
                <c:pt idx="3362">
                  <c:v>140.08333333333334</c:v>
                </c:pt>
                <c:pt idx="3363">
                  <c:v>140.125</c:v>
                </c:pt>
                <c:pt idx="3364">
                  <c:v>140.16666666666666</c:v>
                </c:pt>
                <c:pt idx="3365">
                  <c:v>140.20833333333334</c:v>
                </c:pt>
                <c:pt idx="3366">
                  <c:v>140.25</c:v>
                </c:pt>
                <c:pt idx="3367">
                  <c:v>140.29166666666666</c:v>
                </c:pt>
                <c:pt idx="3368">
                  <c:v>140.33333333333334</c:v>
                </c:pt>
                <c:pt idx="3369">
                  <c:v>140.375</c:v>
                </c:pt>
                <c:pt idx="3370">
                  <c:v>140.41666666666666</c:v>
                </c:pt>
                <c:pt idx="3371">
                  <c:v>140.45833333333334</c:v>
                </c:pt>
                <c:pt idx="3372">
                  <c:v>140.5</c:v>
                </c:pt>
                <c:pt idx="3373">
                  <c:v>140.54166666666666</c:v>
                </c:pt>
                <c:pt idx="3374">
                  <c:v>140.58333333333334</c:v>
                </c:pt>
                <c:pt idx="3375">
                  <c:v>140.625</c:v>
                </c:pt>
                <c:pt idx="3376">
                  <c:v>140.66666666666666</c:v>
                </c:pt>
                <c:pt idx="3377">
                  <c:v>140.70833333333334</c:v>
                </c:pt>
                <c:pt idx="3378">
                  <c:v>140.75</c:v>
                </c:pt>
                <c:pt idx="3379">
                  <c:v>140.79166666666666</c:v>
                </c:pt>
                <c:pt idx="3380">
                  <c:v>140.83333333333334</c:v>
                </c:pt>
                <c:pt idx="3381">
                  <c:v>140.875</c:v>
                </c:pt>
                <c:pt idx="3382">
                  <c:v>140.91666666666666</c:v>
                </c:pt>
                <c:pt idx="3383">
                  <c:v>140.95833333333334</c:v>
                </c:pt>
                <c:pt idx="3384">
                  <c:v>141</c:v>
                </c:pt>
                <c:pt idx="3385">
                  <c:v>141.04166666666666</c:v>
                </c:pt>
                <c:pt idx="3386">
                  <c:v>141.08333333333334</c:v>
                </c:pt>
                <c:pt idx="3387">
                  <c:v>141.125</c:v>
                </c:pt>
                <c:pt idx="3388">
                  <c:v>141.16666666666666</c:v>
                </c:pt>
                <c:pt idx="3389">
                  <c:v>141.20833333333334</c:v>
                </c:pt>
                <c:pt idx="3390">
                  <c:v>141.25</c:v>
                </c:pt>
                <c:pt idx="3391">
                  <c:v>141.29166666666666</c:v>
                </c:pt>
                <c:pt idx="3392">
                  <c:v>141.33333333333334</c:v>
                </c:pt>
                <c:pt idx="3393">
                  <c:v>141.375</c:v>
                </c:pt>
                <c:pt idx="3394">
                  <c:v>141.41666666666666</c:v>
                </c:pt>
                <c:pt idx="3395">
                  <c:v>141.45833333333334</c:v>
                </c:pt>
                <c:pt idx="3396">
                  <c:v>141.5</c:v>
                </c:pt>
                <c:pt idx="3397">
                  <c:v>141.54166666666666</c:v>
                </c:pt>
                <c:pt idx="3398">
                  <c:v>141.58333333333334</c:v>
                </c:pt>
                <c:pt idx="3399">
                  <c:v>141.625</c:v>
                </c:pt>
                <c:pt idx="3400">
                  <c:v>141.66666666666666</c:v>
                </c:pt>
                <c:pt idx="3401">
                  <c:v>141.70833333333334</c:v>
                </c:pt>
                <c:pt idx="3402">
                  <c:v>141.75</c:v>
                </c:pt>
                <c:pt idx="3403">
                  <c:v>141.79166666666666</c:v>
                </c:pt>
                <c:pt idx="3404">
                  <c:v>141.83333333333334</c:v>
                </c:pt>
                <c:pt idx="3405">
                  <c:v>141.875</c:v>
                </c:pt>
                <c:pt idx="3406">
                  <c:v>141.91666666666666</c:v>
                </c:pt>
                <c:pt idx="3407">
                  <c:v>141.95833333333334</c:v>
                </c:pt>
                <c:pt idx="3408">
                  <c:v>142</c:v>
                </c:pt>
                <c:pt idx="3409">
                  <c:v>142.04166666666666</c:v>
                </c:pt>
                <c:pt idx="3410">
                  <c:v>142.08333333333334</c:v>
                </c:pt>
                <c:pt idx="3411">
                  <c:v>142.125</c:v>
                </c:pt>
                <c:pt idx="3412">
                  <c:v>142.16666666666666</c:v>
                </c:pt>
                <c:pt idx="3413">
                  <c:v>142.20833333333334</c:v>
                </c:pt>
                <c:pt idx="3414">
                  <c:v>142.25</c:v>
                </c:pt>
                <c:pt idx="3415">
                  <c:v>142.29166666666666</c:v>
                </c:pt>
                <c:pt idx="3416">
                  <c:v>142.33333333333334</c:v>
                </c:pt>
                <c:pt idx="3417">
                  <c:v>142.375</c:v>
                </c:pt>
                <c:pt idx="3418">
                  <c:v>142.41666666666666</c:v>
                </c:pt>
                <c:pt idx="3419">
                  <c:v>142.45833333333334</c:v>
                </c:pt>
                <c:pt idx="3420">
                  <c:v>142.5</c:v>
                </c:pt>
                <c:pt idx="3421">
                  <c:v>142.54166666666666</c:v>
                </c:pt>
                <c:pt idx="3422">
                  <c:v>142.58333333333334</c:v>
                </c:pt>
                <c:pt idx="3423">
                  <c:v>142.625</c:v>
                </c:pt>
                <c:pt idx="3424">
                  <c:v>142.66666666666666</c:v>
                </c:pt>
                <c:pt idx="3425">
                  <c:v>142.70833333333334</c:v>
                </c:pt>
                <c:pt idx="3426">
                  <c:v>142.75</c:v>
                </c:pt>
                <c:pt idx="3427">
                  <c:v>142.79166666666666</c:v>
                </c:pt>
                <c:pt idx="3428">
                  <c:v>142.83333333333334</c:v>
                </c:pt>
                <c:pt idx="3429">
                  <c:v>142.875</c:v>
                </c:pt>
                <c:pt idx="3430">
                  <c:v>142.91666666666666</c:v>
                </c:pt>
                <c:pt idx="3431">
                  <c:v>142.95833333333334</c:v>
                </c:pt>
                <c:pt idx="3432">
                  <c:v>143</c:v>
                </c:pt>
                <c:pt idx="3433">
                  <c:v>143.04166666666666</c:v>
                </c:pt>
                <c:pt idx="3434">
                  <c:v>143.08333333333334</c:v>
                </c:pt>
                <c:pt idx="3435">
                  <c:v>143.125</c:v>
                </c:pt>
                <c:pt idx="3436">
                  <c:v>143.16666666666666</c:v>
                </c:pt>
                <c:pt idx="3437">
                  <c:v>143.20833333333334</c:v>
                </c:pt>
                <c:pt idx="3438">
                  <c:v>143.25</c:v>
                </c:pt>
                <c:pt idx="3439">
                  <c:v>143.29166666666666</c:v>
                </c:pt>
                <c:pt idx="3440">
                  <c:v>143.33333333333334</c:v>
                </c:pt>
                <c:pt idx="3441">
                  <c:v>143.375</c:v>
                </c:pt>
                <c:pt idx="3442">
                  <c:v>143.41666666666666</c:v>
                </c:pt>
                <c:pt idx="3443">
                  <c:v>143.45833333333334</c:v>
                </c:pt>
                <c:pt idx="3444">
                  <c:v>143.5</c:v>
                </c:pt>
                <c:pt idx="3445">
                  <c:v>143.54166666666666</c:v>
                </c:pt>
                <c:pt idx="3446">
                  <c:v>143.58333333333334</c:v>
                </c:pt>
                <c:pt idx="3447">
                  <c:v>143.625</c:v>
                </c:pt>
                <c:pt idx="3448">
                  <c:v>143.66666666666666</c:v>
                </c:pt>
                <c:pt idx="3449">
                  <c:v>143.70833333333334</c:v>
                </c:pt>
                <c:pt idx="3450">
                  <c:v>143.75</c:v>
                </c:pt>
                <c:pt idx="3451">
                  <c:v>143.79166666666666</c:v>
                </c:pt>
                <c:pt idx="3452">
                  <c:v>143.83333333333334</c:v>
                </c:pt>
                <c:pt idx="3453">
                  <c:v>143.875</c:v>
                </c:pt>
                <c:pt idx="3454">
                  <c:v>143.91666666666666</c:v>
                </c:pt>
                <c:pt idx="3455">
                  <c:v>143.95833333333334</c:v>
                </c:pt>
                <c:pt idx="3456">
                  <c:v>144</c:v>
                </c:pt>
                <c:pt idx="3457">
                  <c:v>144.04166666666666</c:v>
                </c:pt>
                <c:pt idx="3458">
                  <c:v>144.08333333333334</c:v>
                </c:pt>
                <c:pt idx="3459">
                  <c:v>144.125</c:v>
                </c:pt>
                <c:pt idx="3460">
                  <c:v>144.16666666666666</c:v>
                </c:pt>
                <c:pt idx="3461">
                  <c:v>144.20833333333334</c:v>
                </c:pt>
                <c:pt idx="3462">
                  <c:v>144.25</c:v>
                </c:pt>
                <c:pt idx="3463">
                  <c:v>144.29166666666666</c:v>
                </c:pt>
                <c:pt idx="3464">
                  <c:v>144.33333333333334</c:v>
                </c:pt>
                <c:pt idx="3465">
                  <c:v>144.375</c:v>
                </c:pt>
                <c:pt idx="3466">
                  <c:v>144.41666666666666</c:v>
                </c:pt>
                <c:pt idx="3467">
                  <c:v>144.45833333333334</c:v>
                </c:pt>
                <c:pt idx="3468">
                  <c:v>144.5</c:v>
                </c:pt>
                <c:pt idx="3469">
                  <c:v>144.54166666666666</c:v>
                </c:pt>
                <c:pt idx="3470">
                  <c:v>144.58333333333334</c:v>
                </c:pt>
                <c:pt idx="3471">
                  <c:v>144.625</c:v>
                </c:pt>
                <c:pt idx="3472">
                  <c:v>144.66666666666666</c:v>
                </c:pt>
                <c:pt idx="3473">
                  <c:v>144.70833333333334</c:v>
                </c:pt>
                <c:pt idx="3474">
                  <c:v>144.75</c:v>
                </c:pt>
                <c:pt idx="3475">
                  <c:v>144.79166666666666</c:v>
                </c:pt>
                <c:pt idx="3476">
                  <c:v>144.83333333333334</c:v>
                </c:pt>
                <c:pt idx="3477">
                  <c:v>144.875</c:v>
                </c:pt>
                <c:pt idx="3478">
                  <c:v>144.91666666666666</c:v>
                </c:pt>
                <c:pt idx="3479">
                  <c:v>144.95833333333334</c:v>
                </c:pt>
                <c:pt idx="3480">
                  <c:v>145</c:v>
                </c:pt>
                <c:pt idx="3481">
                  <c:v>145.04166666666666</c:v>
                </c:pt>
                <c:pt idx="3482">
                  <c:v>145.08333333333334</c:v>
                </c:pt>
                <c:pt idx="3483">
                  <c:v>145.125</c:v>
                </c:pt>
                <c:pt idx="3484">
                  <c:v>145.16666666666666</c:v>
                </c:pt>
                <c:pt idx="3485">
                  <c:v>145.20833333333334</c:v>
                </c:pt>
                <c:pt idx="3486">
                  <c:v>145.25</c:v>
                </c:pt>
                <c:pt idx="3487">
                  <c:v>145.29166666666666</c:v>
                </c:pt>
                <c:pt idx="3488">
                  <c:v>145.33333333333334</c:v>
                </c:pt>
                <c:pt idx="3489">
                  <c:v>145.375</c:v>
                </c:pt>
                <c:pt idx="3490">
                  <c:v>145.41666666666666</c:v>
                </c:pt>
                <c:pt idx="3491">
                  <c:v>145.45833333333334</c:v>
                </c:pt>
                <c:pt idx="3492">
                  <c:v>145.5</c:v>
                </c:pt>
                <c:pt idx="3493">
                  <c:v>145.54166666666666</c:v>
                </c:pt>
                <c:pt idx="3494">
                  <c:v>145.58333333333334</c:v>
                </c:pt>
                <c:pt idx="3495">
                  <c:v>145.625</c:v>
                </c:pt>
                <c:pt idx="3496">
                  <c:v>145.66666666666666</c:v>
                </c:pt>
                <c:pt idx="3497">
                  <c:v>145.70833333333334</c:v>
                </c:pt>
                <c:pt idx="3498">
                  <c:v>145.75</c:v>
                </c:pt>
                <c:pt idx="3499">
                  <c:v>145.79166666666666</c:v>
                </c:pt>
                <c:pt idx="3500">
                  <c:v>145.83333333333334</c:v>
                </c:pt>
                <c:pt idx="3501">
                  <c:v>145.875</c:v>
                </c:pt>
                <c:pt idx="3502">
                  <c:v>145.91666666666666</c:v>
                </c:pt>
                <c:pt idx="3503">
                  <c:v>145.95833333333334</c:v>
                </c:pt>
                <c:pt idx="3504">
                  <c:v>146</c:v>
                </c:pt>
                <c:pt idx="3505">
                  <c:v>146.04166666666666</c:v>
                </c:pt>
                <c:pt idx="3506">
                  <c:v>146.08333333333334</c:v>
                </c:pt>
                <c:pt idx="3507">
                  <c:v>146.125</c:v>
                </c:pt>
                <c:pt idx="3508">
                  <c:v>146.16666666666666</c:v>
                </c:pt>
                <c:pt idx="3509">
                  <c:v>146.20833333333334</c:v>
                </c:pt>
                <c:pt idx="3510">
                  <c:v>146.25</c:v>
                </c:pt>
                <c:pt idx="3511">
                  <c:v>146.29166666666666</c:v>
                </c:pt>
                <c:pt idx="3512">
                  <c:v>146.33333333333334</c:v>
                </c:pt>
                <c:pt idx="3513">
                  <c:v>146.375</c:v>
                </c:pt>
                <c:pt idx="3514">
                  <c:v>146.41666666666666</c:v>
                </c:pt>
                <c:pt idx="3515">
                  <c:v>146.45833333333334</c:v>
                </c:pt>
                <c:pt idx="3516">
                  <c:v>146.5</c:v>
                </c:pt>
                <c:pt idx="3517">
                  <c:v>146.54166666666666</c:v>
                </c:pt>
                <c:pt idx="3518">
                  <c:v>146.58333333333334</c:v>
                </c:pt>
                <c:pt idx="3519">
                  <c:v>146.625</c:v>
                </c:pt>
                <c:pt idx="3520">
                  <c:v>146.66666666666666</c:v>
                </c:pt>
                <c:pt idx="3521">
                  <c:v>146.70833333333334</c:v>
                </c:pt>
                <c:pt idx="3522">
                  <c:v>146.75</c:v>
                </c:pt>
                <c:pt idx="3523">
                  <c:v>146.79166666666666</c:v>
                </c:pt>
                <c:pt idx="3524">
                  <c:v>146.83333333333334</c:v>
                </c:pt>
                <c:pt idx="3525">
                  <c:v>146.875</c:v>
                </c:pt>
                <c:pt idx="3526">
                  <c:v>146.91666666666666</c:v>
                </c:pt>
                <c:pt idx="3527">
                  <c:v>146.95833333333334</c:v>
                </c:pt>
                <c:pt idx="3528">
                  <c:v>147</c:v>
                </c:pt>
                <c:pt idx="3529">
                  <c:v>147.04166666666666</c:v>
                </c:pt>
                <c:pt idx="3530">
                  <c:v>147.08333333333334</c:v>
                </c:pt>
                <c:pt idx="3531">
                  <c:v>147.125</c:v>
                </c:pt>
                <c:pt idx="3532">
                  <c:v>147.16666666666666</c:v>
                </c:pt>
                <c:pt idx="3533">
                  <c:v>147.20833333333334</c:v>
                </c:pt>
                <c:pt idx="3534">
                  <c:v>147.25</c:v>
                </c:pt>
                <c:pt idx="3535">
                  <c:v>147.29166666666666</c:v>
                </c:pt>
                <c:pt idx="3536">
                  <c:v>147.33333333333334</c:v>
                </c:pt>
                <c:pt idx="3537">
                  <c:v>147.375</c:v>
                </c:pt>
                <c:pt idx="3538">
                  <c:v>147.41666666666666</c:v>
                </c:pt>
                <c:pt idx="3539">
                  <c:v>147.45833333333334</c:v>
                </c:pt>
                <c:pt idx="3540">
                  <c:v>147.5</c:v>
                </c:pt>
                <c:pt idx="3541">
                  <c:v>147.54166666666666</c:v>
                </c:pt>
                <c:pt idx="3542">
                  <c:v>147.58333333333334</c:v>
                </c:pt>
                <c:pt idx="3543">
                  <c:v>147.625</c:v>
                </c:pt>
                <c:pt idx="3544">
                  <c:v>147.66666666666666</c:v>
                </c:pt>
                <c:pt idx="3545">
                  <c:v>147.70833333333334</c:v>
                </c:pt>
                <c:pt idx="3546">
                  <c:v>147.75</c:v>
                </c:pt>
                <c:pt idx="3547">
                  <c:v>147.79166666666666</c:v>
                </c:pt>
                <c:pt idx="3548">
                  <c:v>147.83333333333334</c:v>
                </c:pt>
                <c:pt idx="3549">
                  <c:v>147.875</c:v>
                </c:pt>
                <c:pt idx="3550">
                  <c:v>147.91666666666666</c:v>
                </c:pt>
                <c:pt idx="3551">
                  <c:v>147.95833333333334</c:v>
                </c:pt>
                <c:pt idx="3552">
                  <c:v>148</c:v>
                </c:pt>
                <c:pt idx="3553">
                  <c:v>148.04166666666666</c:v>
                </c:pt>
                <c:pt idx="3554">
                  <c:v>148.08333333333334</c:v>
                </c:pt>
                <c:pt idx="3555">
                  <c:v>148.125</c:v>
                </c:pt>
                <c:pt idx="3556">
                  <c:v>148.16666666666666</c:v>
                </c:pt>
                <c:pt idx="3557">
                  <c:v>148.20833333333334</c:v>
                </c:pt>
                <c:pt idx="3558">
                  <c:v>148.25</c:v>
                </c:pt>
                <c:pt idx="3559">
                  <c:v>148.29166666666666</c:v>
                </c:pt>
                <c:pt idx="3560">
                  <c:v>148.33333333333334</c:v>
                </c:pt>
                <c:pt idx="3561">
                  <c:v>148.375</c:v>
                </c:pt>
                <c:pt idx="3562">
                  <c:v>148.41666666666666</c:v>
                </c:pt>
                <c:pt idx="3563">
                  <c:v>148.45833333333334</c:v>
                </c:pt>
                <c:pt idx="3564">
                  <c:v>148.5</c:v>
                </c:pt>
                <c:pt idx="3565">
                  <c:v>148.54166666666666</c:v>
                </c:pt>
                <c:pt idx="3566">
                  <c:v>148.58333333333334</c:v>
                </c:pt>
                <c:pt idx="3567">
                  <c:v>148.625</c:v>
                </c:pt>
                <c:pt idx="3568">
                  <c:v>148.66666666666666</c:v>
                </c:pt>
                <c:pt idx="3569">
                  <c:v>148.70833333333334</c:v>
                </c:pt>
                <c:pt idx="3570">
                  <c:v>148.75</c:v>
                </c:pt>
                <c:pt idx="3571">
                  <c:v>148.79166666666666</c:v>
                </c:pt>
                <c:pt idx="3572">
                  <c:v>148.83333333333334</c:v>
                </c:pt>
                <c:pt idx="3573">
                  <c:v>148.875</c:v>
                </c:pt>
                <c:pt idx="3574">
                  <c:v>148.91666666666666</c:v>
                </c:pt>
                <c:pt idx="3575">
                  <c:v>148.95833333333334</c:v>
                </c:pt>
                <c:pt idx="3576">
                  <c:v>149</c:v>
                </c:pt>
                <c:pt idx="3577">
                  <c:v>149.04166666666666</c:v>
                </c:pt>
                <c:pt idx="3578">
                  <c:v>149.08333333333334</c:v>
                </c:pt>
                <c:pt idx="3579">
                  <c:v>149.125</c:v>
                </c:pt>
                <c:pt idx="3580">
                  <c:v>149.16666666666666</c:v>
                </c:pt>
                <c:pt idx="3581">
                  <c:v>149.20833333333334</c:v>
                </c:pt>
                <c:pt idx="3582">
                  <c:v>149.25</c:v>
                </c:pt>
                <c:pt idx="3583">
                  <c:v>149.29166666666666</c:v>
                </c:pt>
                <c:pt idx="3584">
                  <c:v>149.33333333333334</c:v>
                </c:pt>
                <c:pt idx="3585">
                  <c:v>149.375</c:v>
                </c:pt>
                <c:pt idx="3586">
                  <c:v>149.41666666666666</c:v>
                </c:pt>
                <c:pt idx="3587">
                  <c:v>149.45833333333334</c:v>
                </c:pt>
                <c:pt idx="3588">
                  <c:v>149.5</c:v>
                </c:pt>
                <c:pt idx="3589">
                  <c:v>149.54166666666666</c:v>
                </c:pt>
                <c:pt idx="3590">
                  <c:v>149.58333333333334</c:v>
                </c:pt>
                <c:pt idx="3591">
                  <c:v>149.625</c:v>
                </c:pt>
                <c:pt idx="3592">
                  <c:v>149.66666666666666</c:v>
                </c:pt>
                <c:pt idx="3593">
                  <c:v>149.70833333333334</c:v>
                </c:pt>
                <c:pt idx="3594">
                  <c:v>149.75</c:v>
                </c:pt>
                <c:pt idx="3595">
                  <c:v>149.79166666666666</c:v>
                </c:pt>
                <c:pt idx="3596">
                  <c:v>149.83333333333334</c:v>
                </c:pt>
                <c:pt idx="3597">
                  <c:v>149.875</c:v>
                </c:pt>
                <c:pt idx="3598">
                  <c:v>149.91666666666666</c:v>
                </c:pt>
                <c:pt idx="3599">
                  <c:v>149.95833333333334</c:v>
                </c:pt>
                <c:pt idx="3600">
                  <c:v>150</c:v>
                </c:pt>
                <c:pt idx="3601">
                  <c:v>150.04166666666666</c:v>
                </c:pt>
                <c:pt idx="3602">
                  <c:v>150.08333333333334</c:v>
                </c:pt>
                <c:pt idx="3603">
                  <c:v>150.125</c:v>
                </c:pt>
                <c:pt idx="3604">
                  <c:v>150.16666666666666</c:v>
                </c:pt>
                <c:pt idx="3605">
                  <c:v>150.20833333333334</c:v>
                </c:pt>
                <c:pt idx="3606">
                  <c:v>150.25</c:v>
                </c:pt>
                <c:pt idx="3607">
                  <c:v>150.29166666666666</c:v>
                </c:pt>
                <c:pt idx="3608">
                  <c:v>150.33333333333334</c:v>
                </c:pt>
                <c:pt idx="3609">
                  <c:v>150.375</c:v>
                </c:pt>
                <c:pt idx="3610">
                  <c:v>150.41666666666666</c:v>
                </c:pt>
                <c:pt idx="3611">
                  <c:v>150.45833333333334</c:v>
                </c:pt>
                <c:pt idx="3612">
                  <c:v>150.5</c:v>
                </c:pt>
                <c:pt idx="3613">
                  <c:v>150.54166666666666</c:v>
                </c:pt>
                <c:pt idx="3614">
                  <c:v>150.58333333333334</c:v>
                </c:pt>
                <c:pt idx="3615">
                  <c:v>150.625</c:v>
                </c:pt>
                <c:pt idx="3616">
                  <c:v>150.66666666666666</c:v>
                </c:pt>
                <c:pt idx="3617">
                  <c:v>150.70833333333334</c:v>
                </c:pt>
                <c:pt idx="3618">
                  <c:v>150.75</c:v>
                </c:pt>
                <c:pt idx="3619">
                  <c:v>150.79166666666666</c:v>
                </c:pt>
                <c:pt idx="3620">
                  <c:v>150.83333333333334</c:v>
                </c:pt>
                <c:pt idx="3621">
                  <c:v>150.875</c:v>
                </c:pt>
                <c:pt idx="3622">
                  <c:v>150.91666666666666</c:v>
                </c:pt>
                <c:pt idx="3623">
                  <c:v>150.95833333333334</c:v>
                </c:pt>
                <c:pt idx="3624">
                  <c:v>151</c:v>
                </c:pt>
                <c:pt idx="3625">
                  <c:v>151.04166666666666</c:v>
                </c:pt>
                <c:pt idx="3626">
                  <c:v>151.08333333333334</c:v>
                </c:pt>
                <c:pt idx="3627">
                  <c:v>151.125</c:v>
                </c:pt>
                <c:pt idx="3628">
                  <c:v>151.16666666666666</c:v>
                </c:pt>
                <c:pt idx="3629">
                  <c:v>151.20833333333334</c:v>
                </c:pt>
                <c:pt idx="3630">
                  <c:v>151.25</c:v>
                </c:pt>
                <c:pt idx="3631">
                  <c:v>151.29166666666666</c:v>
                </c:pt>
                <c:pt idx="3632">
                  <c:v>151.33333333333334</c:v>
                </c:pt>
                <c:pt idx="3633">
                  <c:v>151.375</c:v>
                </c:pt>
                <c:pt idx="3634">
                  <c:v>151.41666666666666</c:v>
                </c:pt>
                <c:pt idx="3635">
                  <c:v>151.45833333333334</c:v>
                </c:pt>
                <c:pt idx="3636">
                  <c:v>151.5</c:v>
                </c:pt>
                <c:pt idx="3637">
                  <c:v>151.54166666666666</c:v>
                </c:pt>
                <c:pt idx="3638">
                  <c:v>151.58333333333334</c:v>
                </c:pt>
                <c:pt idx="3639">
                  <c:v>151.625</c:v>
                </c:pt>
                <c:pt idx="3640">
                  <c:v>151.66666666666666</c:v>
                </c:pt>
                <c:pt idx="3641">
                  <c:v>151.70833333333334</c:v>
                </c:pt>
                <c:pt idx="3642">
                  <c:v>151.75</c:v>
                </c:pt>
                <c:pt idx="3643">
                  <c:v>151.79166666666666</c:v>
                </c:pt>
                <c:pt idx="3644">
                  <c:v>151.83333333333334</c:v>
                </c:pt>
                <c:pt idx="3645">
                  <c:v>151.875</c:v>
                </c:pt>
                <c:pt idx="3646">
                  <c:v>151.91666666666666</c:v>
                </c:pt>
                <c:pt idx="3647">
                  <c:v>151.95833333333334</c:v>
                </c:pt>
                <c:pt idx="3648">
                  <c:v>152</c:v>
                </c:pt>
                <c:pt idx="3649">
                  <c:v>152.04166666666666</c:v>
                </c:pt>
                <c:pt idx="3650">
                  <c:v>152.08333333333334</c:v>
                </c:pt>
                <c:pt idx="3651">
                  <c:v>152.125</c:v>
                </c:pt>
                <c:pt idx="3652">
                  <c:v>152.16666666666666</c:v>
                </c:pt>
                <c:pt idx="3653">
                  <c:v>152.20833333333334</c:v>
                </c:pt>
                <c:pt idx="3654">
                  <c:v>152.25</c:v>
                </c:pt>
                <c:pt idx="3655">
                  <c:v>152.29166666666666</c:v>
                </c:pt>
                <c:pt idx="3656">
                  <c:v>152.33333333333334</c:v>
                </c:pt>
                <c:pt idx="3657">
                  <c:v>152.375</c:v>
                </c:pt>
                <c:pt idx="3658">
                  <c:v>152.41666666666666</c:v>
                </c:pt>
                <c:pt idx="3659">
                  <c:v>152.45833333333334</c:v>
                </c:pt>
                <c:pt idx="3660">
                  <c:v>152.5</c:v>
                </c:pt>
                <c:pt idx="3661">
                  <c:v>152.54166666666666</c:v>
                </c:pt>
                <c:pt idx="3662">
                  <c:v>152.58333333333334</c:v>
                </c:pt>
                <c:pt idx="3663">
                  <c:v>152.625</c:v>
                </c:pt>
                <c:pt idx="3664">
                  <c:v>152.66666666666666</c:v>
                </c:pt>
                <c:pt idx="3665">
                  <c:v>152.70833333333334</c:v>
                </c:pt>
                <c:pt idx="3666">
                  <c:v>152.75</c:v>
                </c:pt>
                <c:pt idx="3667">
                  <c:v>152.79166666666666</c:v>
                </c:pt>
                <c:pt idx="3668">
                  <c:v>152.83333333333334</c:v>
                </c:pt>
                <c:pt idx="3669">
                  <c:v>152.875</c:v>
                </c:pt>
                <c:pt idx="3670">
                  <c:v>152.91666666666666</c:v>
                </c:pt>
                <c:pt idx="3671">
                  <c:v>152.95833333333334</c:v>
                </c:pt>
                <c:pt idx="3672">
                  <c:v>153</c:v>
                </c:pt>
                <c:pt idx="3673">
                  <c:v>153.04166666666666</c:v>
                </c:pt>
                <c:pt idx="3674">
                  <c:v>153.08333333333334</c:v>
                </c:pt>
                <c:pt idx="3675">
                  <c:v>153.125</c:v>
                </c:pt>
                <c:pt idx="3676">
                  <c:v>153.16666666666666</c:v>
                </c:pt>
                <c:pt idx="3677">
                  <c:v>153.20833333333334</c:v>
                </c:pt>
                <c:pt idx="3678">
                  <c:v>153.25</c:v>
                </c:pt>
                <c:pt idx="3679">
                  <c:v>153.29166666666666</c:v>
                </c:pt>
                <c:pt idx="3680">
                  <c:v>153.33333333333334</c:v>
                </c:pt>
                <c:pt idx="3681">
                  <c:v>153.375</c:v>
                </c:pt>
                <c:pt idx="3682">
                  <c:v>153.41666666666666</c:v>
                </c:pt>
                <c:pt idx="3683">
                  <c:v>153.45833333333334</c:v>
                </c:pt>
                <c:pt idx="3684">
                  <c:v>153.5</c:v>
                </c:pt>
                <c:pt idx="3685">
                  <c:v>153.54166666666666</c:v>
                </c:pt>
                <c:pt idx="3686">
                  <c:v>153.58333333333334</c:v>
                </c:pt>
                <c:pt idx="3687">
                  <c:v>153.625</c:v>
                </c:pt>
                <c:pt idx="3688">
                  <c:v>153.66666666666666</c:v>
                </c:pt>
                <c:pt idx="3689">
                  <c:v>153.70833333333334</c:v>
                </c:pt>
                <c:pt idx="3690">
                  <c:v>153.75</c:v>
                </c:pt>
                <c:pt idx="3691">
                  <c:v>153.79166666666666</c:v>
                </c:pt>
                <c:pt idx="3692">
                  <c:v>153.83333333333334</c:v>
                </c:pt>
                <c:pt idx="3693">
                  <c:v>153.875</c:v>
                </c:pt>
                <c:pt idx="3694">
                  <c:v>153.91666666666666</c:v>
                </c:pt>
                <c:pt idx="3695">
                  <c:v>153.95833333333334</c:v>
                </c:pt>
                <c:pt idx="3696">
                  <c:v>154</c:v>
                </c:pt>
                <c:pt idx="3697">
                  <c:v>154.04166666666666</c:v>
                </c:pt>
                <c:pt idx="3698">
                  <c:v>154.08333333333334</c:v>
                </c:pt>
                <c:pt idx="3699">
                  <c:v>154.125</c:v>
                </c:pt>
                <c:pt idx="3700">
                  <c:v>154.16666666666666</c:v>
                </c:pt>
                <c:pt idx="3701">
                  <c:v>154.20833333333334</c:v>
                </c:pt>
                <c:pt idx="3702">
                  <c:v>154.25</c:v>
                </c:pt>
                <c:pt idx="3703">
                  <c:v>154.29166666666666</c:v>
                </c:pt>
                <c:pt idx="3704">
                  <c:v>154.33333333333334</c:v>
                </c:pt>
                <c:pt idx="3705">
                  <c:v>154.375</c:v>
                </c:pt>
                <c:pt idx="3706">
                  <c:v>154.41666666666666</c:v>
                </c:pt>
                <c:pt idx="3707">
                  <c:v>154.45833333333334</c:v>
                </c:pt>
                <c:pt idx="3708">
                  <c:v>154.5</c:v>
                </c:pt>
                <c:pt idx="3709">
                  <c:v>154.54166666666666</c:v>
                </c:pt>
                <c:pt idx="3710">
                  <c:v>154.58333333333334</c:v>
                </c:pt>
                <c:pt idx="3711">
                  <c:v>154.625</c:v>
                </c:pt>
                <c:pt idx="3712">
                  <c:v>154.66666666666666</c:v>
                </c:pt>
                <c:pt idx="3713">
                  <c:v>154.70833333333334</c:v>
                </c:pt>
                <c:pt idx="3714">
                  <c:v>154.75</c:v>
                </c:pt>
                <c:pt idx="3715">
                  <c:v>154.79166666666666</c:v>
                </c:pt>
                <c:pt idx="3716">
                  <c:v>154.83333333333334</c:v>
                </c:pt>
                <c:pt idx="3717">
                  <c:v>154.875</c:v>
                </c:pt>
                <c:pt idx="3718">
                  <c:v>154.91666666666666</c:v>
                </c:pt>
                <c:pt idx="3719">
                  <c:v>154.95833333333334</c:v>
                </c:pt>
                <c:pt idx="3720">
                  <c:v>155</c:v>
                </c:pt>
                <c:pt idx="3721">
                  <c:v>155.04166666666666</c:v>
                </c:pt>
                <c:pt idx="3722">
                  <c:v>155.08333333333334</c:v>
                </c:pt>
                <c:pt idx="3723">
                  <c:v>155.125</c:v>
                </c:pt>
                <c:pt idx="3724">
                  <c:v>155.16666666666666</c:v>
                </c:pt>
                <c:pt idx="3725">
                  <c:v>155.20833333333334</c:v>
                </c:pt>
                <c:pt idx="3726">
                  <c:v>155.25</c:v>
                </c:pt>
                <c:pt idx="3727">
                  <c:v>155.29166666666666</c:v>
                </c:pt>
                <c:pt idx="3728">
                  <c:v>155.33333333333334</c:v>
                </c:pt>
                <c:pt idx="3729">
                  <c:v>155.375</c:v>
                </c:pt>
                <c:pt idx="3730">
                  <c:v>155.41666666666666</c:v>
                </c:pt>
                <c:pt idx="3731">
                  <c:v>155.45833333333334</c:v>
                </c:pt>
                <c:pt idx="3732">
                  <c:v>155.5</c:v>
                </c:pt>
                <c:pt idx="3733">
                  <c:v>155.54166666666666</c:v>
                </c:pt>
                <c:pt idx="3734">
                  <c:v>155.58333333333334</c:v>
                </c:pt>
                <c:pt idx="3735">
                  <c:v>155.625</c:v>
                </c:pt>
                <c:pt idx="3736">
                  <c:v>155.66666666666666</c:v>
                </c:pt>
                <c:pt idx="3737">
                  <c:v>155.70833333333334</c:v>
                </c:pt>
                <c:pt idx="3738">
                  <c:v>155.75</c:v>
                </c:pt>
                <c:pt idx="3739">
                  <c:v>155.79166666666666</c:v>
                </c:pt>
                <c:pt idx="3740">
                  <c:v>155.83333333333334</c:v>
                </c:pt>
                <c:pt idx="3741">
                  <c:v>155.875</c:v>
                </c:pt>
                <c:pt idx="3742">
                  <c:v>155.91666666666666</c:v>
                </c:pt>
                <c:pt idx="3743">
                  <c:v>155.95833333333334</c:v>
                </c:pt>
                <c:pt idx="3744">
                  <c:v>156</c:v>
                </c:pt>
                <c:pt idx="3745">
                  <c:v>156.04166666666666</c:v>
                </c:pt>
                <c:pt idx="3746">
                  <c:v>156.08333333333334</c:v>
                </c:pt>
                <c:pt idx="3747">
                  <c:v>156.125</c:v>
                </c:pt>
                <c:pt idx="3748">
                  <c:v>156.16666666666666</c:v>
                </c:pt>
                <c:pt idx="3749">
                  <c:v>156.20833333333334</c:v>
                </c:pt>
                <c:pt idx="3750">
                  <c:v>156.25</c:v>
                </c:pt>
                <c:pt idx="3751">
                  <c:v>156.29166666666666</c:v>
                </c:pt>
                <c:pt idx="3752">
                  <c:v>156.33333333333334</c:v>
                </c:pt>
                <c:pt idx="3753">
                  <c:v>156.375</c:v>
                </c:pt>
                <c:pt idx="3754">
                  <c:v>156.41666666666666</c:v>
                </c:pt>
                <c:pt idx="3755">
                  <c:v>156.45833333333334</c:v>
                </c:pt>
                <c:pt idx="3756">
                  <c:v>156.5</c:v>
                </c:pt>
                <c:pt idx="3757">
                  <c:v>156.54166666666666</c:v>
                </c:pt>
                <c:pt idx="3758">
                  <c:v>156.58333333333334</c:v>
                </c:pt>
                <c:pt idx="3759">
                  <c:v>156.625</c:v>
                </c:pt>
                <c:pt idx="3760">
                  <c:v>156.66666666666666</c:v>
                </c:pt>
                <c:pt idx="3761">
                  <c:v>156.70833333333334</c:v>
                </c:pt>
                <c:pt idx="3762">
                  <c:v>156.75</c:v>
                </c:pt>
                <c:pt idx="3763">
                  <c:v>156.79166666666666</c:v>
                </c:pt>
                <c:pt idx="3764">
                  <c:v>156.83333333333334</c:v>
                </c:pt>
                <c:pt idx="3765">
                  <c:v>156.875</c:v>
                </c:pt>
                <c:pt idx="3766">
                  <c:v>156.91666666666666</c:v>
                </c:pt>
                <c:pt idx="3767">
                  <c:v>156.95833333333334</c:v>
                </c:pt>
                <c:pt idx="3768">
                  <c:v>157</c:v>
                </c:pt>
                <c:pt idx="3769">
                  <c:v>157.04166666666666</c:v>
                </c:pt>
                <c:pt idx="3770">
                  <c:v>157.08333333333334</c:v>
                </c:pt>
                <c:pt idx="3771">
                  <c:v>157.125</c:v>
                </c:pt>
                <c:pt idx="3772">
                  <c:v>157.16666666666666</c:v>
                </c:pt>
                <c:pt idx="3773">
                  <c:v>157.20833333333334</c:v>
                </c:pt>
                <c:pt idx="3774">
                  <c:v>157.25</c:v>
                </c:pt>
                <c:pt idx="3775">
                  <c:v>157.29166666666666</c:v>
                </c:pt>
                <c:pt idx="3776">
                  <c:v>157.33333333333334</c:v>
                </c:pt>
                <c:pt idx="3777">
                  <c:v>157.375</c:v>
                </c:pt>
                <c:pt idx="3778">
                  <c:v>157.41666666666666</c:v>
                </c:pt>
                <c:pt idx="3779">
                  <c:v>157.45833333333334</c:v>
                </c:pt>
                <c:pt idx="3780">
                  <c:v>157.5</c:v>
                </c:pt>
                <c:pt idx="3781">
                  <c:v>157.54166666666666</c:v>
                </c:pt>
                <c:pt idx="3782">
                  <c:v>157.58333333333334</c:v>
                </c:pt>
                <c:pt idx="3783">
                  <c:v>157.625</c:v>
                </c:pt>
                <c:pt idx="3784">
                  <c:v>157.66666666666666</c:v>
                </c:pt>
                <c:pt idx="3785">
                  <c:v>157.70833333333334</c:v>
                </c:pt>
                <c:pt idx="3786">
                  <c:v>157.75</c:v>
                </c:pt>
                <c:pt idx="3787">
                  <c:v>157.79166666666666</c:v>
                </c:pt>
                <c:pt idx="3788">
                  <c:v>157.83333333333334</c:v>
                </c:pt>
                <c:pt idx="3789">
                  <c:v>157.875</c:v>
                </c:pt>
                <c:pt idx="3790">
                  <c:v>157.91666666666666</c:v>
                </c:pt>
                <c:pt idx="3791">
                  <c:v>157.95833333333334</c:v>
                </c:pt>
                <c:pt idx="3792">
                  <c:v>158</c:v>
                </c:pt>
                <c:pt idx="3793">
                  <c:v>158.04166666666666</c:v>
                </c:pt>
                <c:pt idx="3794">
                  <c:v>158.08333333333334</c:v>
                </c:pt>
                <c:pt idx="3795">
                  <c:v>158.125</c:v>
                </c:pt>
                <c:pt idx="3796">
                  <c:v>158.16666666666666</c:v>
                </c:pt>
                <c:pt idx="3797">
                  <c:v>158.20833333333334</c:v>
                </c:pt>
                <c:pt idx="3798">
                  <c:v>158.25</c:v>
                </c:pt>
                <c:pt idx="3799">
                  <c:v>158.29166666666666</c:v>
                </c:pt>
                <c:pt idx="3800">
                  <c:v>158.33333333333334</c:v>
                </c:pt>
                <c:pt idx="3801">
                  <c:v>158.375</c:v>
                </c:pt>
                <c:pt idx="3802">
                  <c:v>158.41666666666666</c:v>
                </c:pt>
                <c:pt idx="3803">
                  <c:v>158.45833333333334</c:v>
                </c:pt>
                <c:pt idx="3804">
                  <c:v>158.5</c:v>
                </c:pt>
                <c:pt idx="3805">
                  <c:v>158.54166666666666</c:v>
                </c:pt>
                <c:pt idx="3806">
                  <c:v>158.58333333333334</c:v>
                </c:pt>
                <c:pt idx="3807">
                  <c:v>158.625</c:v>
                </c:pt>
                <c:pt idx="3808">
                  <c:v>158.66666666666666</c:v>
                </c:pt>
                <c:pt idx="3809">
                  <c:v>158.70833333333334</c:v>
                </c:pt>
                <c:pt idx="3810">
                  <c:v>158.75</c:v>
                </c:pt>
                <c:pt idx="3811">
                  <c:v>158.79166666666666</c:v>
                </c:pt>
                <c:pt idx="3812">
                  <c:v>158.83333333333334</c:v>
                </c:pt>
                <c:pt idx="3813">
                  <c:v>158.875</c:v>
                </c:pt>
                <c:pt idx="3814">
                  <c:v>158.91666666666666</c:v>
                </c:pt>
                <c:pt idx="3815">
                  <c:v>158.95833333333334</c:v>
                </c:pt>
                <c:pt idx="3816">
                  <c:v>159</c:v>
                </c:pt>
                <c:pt idx="3817">
                  <c:v>159.04166666666666</c:v>
                </c:pt>
                <c:pt idx="3818">
                  <c:v>159.08333333333334</c:v>
                </c:pt>
                <c:pt idx="3819">
                  <c:v>159.125</c:v>
                </c:pt>
                <c:pt idx="3820">
                  <c:v>159.16666666666666</c:v>
                </c:pt>
                <c:pt idx="3821">
                  <c:v>159.20833333333334</c:v>
                </c:pt>
                <c:pt idx="3822">
                  <c:v>159.25</c:v>
                </c:pt>
                <c:pt idx="3823">
                  <c:v>159.29166666666666</c:v>
                </c:pt>
                <c:pt idx="3824">
                  <c:v>159.33333333333334</c:v>
                </c:pt>
                <c:pt idx="3825">
                  <c:v>159.375</c:v>
                </c:pt>
                <c:pt idx="3826">
                  <c:v>159.41666666666666</c:v>
                </c:pt>
                <c:pt idx="3827">
                  <c:v>159.45833333333334</c:v>
                </c:pt>
                <c:pt idx="3828">
                  <c:v>159.5</c:v>
                </c:pt>
                <c:pt idx="3829">
                  <c:v>159.54166666666666</c:v>
                </c:pt>
                <c:pt idx="3830">
                  <c:v>159.58333333333334</c:v>
                </c:pt>
                <c:pt idx="3831">
                  <c:v>159.625</c:v>
                </c:pt>
                <c:pt idx="3832">
                  <c:v>159.66666666666666</c:v>
                </c:pt>
                <c:pt idx="3833">
                  <c:v>159.70833333333334</c:v>
                </c:pt>
                <c:pt idx="3834">
                  <c:v>159.75</c:v>
                </c:pt>
                <c:pt idx="3835">
                  <c:v>159.79166666666666</c:v>
                </c:pt>
                <c:pt idx="3836">
                  <c:v>159.83333333333334</c:v>
                </c:pt>
                <c:pt idx="3837">
                  <c:v>159.875</c:v>
                </c:pt>
                <c:pt idx="3838">
                  <c:v>159.91666666666666</c:v>
                </c:pt>
                <c:pt idx="3839">
                  <c:v>159.95833333333334</c:v>
                </c:pt>
                <c:pt idx="3840">
                  <c:v>160</c:v>
                </c:pt>
                <c:pt idx="3841">
                  <c:v>160.04166666666666</c:v>
                </c:pt>
                <c:pt idx="3842">
                  <c:v>160.08333333333334</c:v>
                </c:pt>
                <c:pt idx="3843">
                  <c:v>160.125</c:v>
                </c:pt>
                <c:pt idx="3844">
                  <c:v>160.16666666666666</c:v>
                </c:pt>
                <c:pt idx="3845">
                  <c:v>160.20833333333334</c:v>
                </c:pt>
                <c:pt idx="3846">
                  <c:v>160.25</c:v>
                </c:pt>
                <c:pt idx="3847">
                  <c:v>160.29166666666666</c:v>
                </c:pt>
                <c:pt idx="3848">
                  <c:v>160.33333333333334</c:v>
                </c:pt>
                <c:pt idx="3849">
                  <c:v>160.375</c:v>
                </c:pt>
                <c:pt idx="3850">
                  <c:v>160.41666666666666</c:v>
                </c:pt>
                <c:pt idx="3851">
                  <c:v>160.45833333333334</c:v>
                </c:pt>
                <c:pt idx="3852">
                  <c:v>160.5</c:v>
                </c:pt>
                <c:pt idx="3853">
                  <c:v>160.54166666666666</c:v>
                </c:pt>
                <c:pt idx="3854">
                  <c:v>160.58333333333334</c:v>
                </c:pt>
                <c:pt idx="3855">
                  <c:v>160.625</c:v>
                </c:pt>
                <c:pt idx="3856">
                  <c:v>160.66666666666666</c:v>
                </c:pt>
                <c:pt idx="3857">
                  <c:v>160.70833333333334</c:v>
                </c:pt>
                <c:pt idx="3858">
                  <c:v>160.75</c:v>
                </c:pt>
                <c:pt idx="3859">
                  <c:v>160.79166666666666</c:v>
                </c:pt>
                <c:pt idx="3860">
                  <c:v>160.83333333333334</c:v>
                </c:pt>
                <c:pt idx="3861">
                  <c:v>160.875</c:v>
                </c:pt>
                <c:pt idx="3862">
                  <c:v>160.91666666666666</c:v>
                </c:pt>
                <c:pt idx="3863">
                  <c:v>160.95833333333334</c:v>
                </c:pt>
                <c:pt idx="3864">
                  <c:v>161</c:v>
                </c:pt>
                <c:pt idx="3865">
                  <c:v>161.04166666666666</c:v>
                </c:pt>
                <c:pt idx="3866">
                  <c:v>161.08333333333334</c:v>
                </c:pt>
                <c:pt idx="3867">
                  <c:v>161.125</c:v>
                </c:pt>
                <c:pt idx="3868">
                  <c:v>161.16666666666666</c:v>
                </c:pt>
                <c:pt idx="3869">
                  <c:v>161.20833333333334</c:v>
                </c:pt>
                <c:pt idx="3870">
                  <c:v>161.25</c:v>
                </c:pt>
                <c:pt idx="3871">
                  <c:v>161.29166666666666</c:v>
                </c:pt>
                <c:pt idx="3872">
                  <c:v>161.33333333333334</c:v>
                </c:pt>
                <c:pt idx="3873">
                  <c:v>161.375</c:v>
                </c:pt>
                <c:pt idx="3874">
                  <c:v>161.41666666666666</c:v>
                </c:pt>
                <c:pt idx="3875">
                  <c:v>161.45833333333334</c:v>
                </c:pt>
                <c:pt idx="3876">
                  <c:v>161.5</c:v>
                </c:pt>
                <c:pt idx="3877">
                  <c:v>161.54166666666666</c:v>
                </c:pt>
                <c:pt idx="3878">
                  <c:v>161.58333333333334</c:v>
                </c:pt>
                <c:pt idx="3879">
                  <c:v>161.625</c:v>
                </c:pt>
                <c:pt idx="3880">
                  <c:v>161.66666666666666</c:v>
                </c:pt>
                <c:pt idx="3881">
                  <c:v>161.70833333333334</c:v>
                </c:pt>
                <c:pt idx="3882">
                  <c:v>161.75</c:v>
                </c:pt>
                <c:pt idx="3883">
                  <c:v>161.79166666666666</c:v>
                </c:pt>
                <c:pt idx="3884">
                  <c:v>161.83333333333334</c:v>
                </c:pt>
                <c:pt idx="3885">
                  <c:v>161.875</c:v>
                </c:pt>
                <c:pt idx="3886">
                  <c:v>161.91666666666666</c:v>
                </c:pt>
                <c:pt idx="3887">
                  <c:v>161.95833333333334</c:v>
                </c:pt>
                <c:pt idx="3888">
                  <c:v>162</c:v>
                </c:pt>
                <c:pt idx="3889">
                  <c:v>162.04166666666666</c:v>
                </c:pt>
                <c:pt idx="3890">
                  <c:v>162.08333333333334</c:v>
                </c:pt>
                <c:pt idx="3891">
                  <c:v>162.125</c:v>
                </c:pt>
                <c:pt idx="3892">
                  <c:v>162.16666666666666</c:v>
                </c:pt>
                <c:pt idx="3893">
                  <c:v>162.20833333333334</c:v>
                </c:pt>
                <c:pt idx="3894">
                  <c:v>162.25</c:v>
                </c:pt>
                <c:pt idx="3895">
                  <c:v>162.29166666666666</c:v>
                </c:pt>
                <c:pt idx="3896">
                  <c:v>162.33333333333334</c:v>
                </c:pt>
                <c:pt idx="3897">
                  <c:v>162.375</c:v>
                </c:pt>
                <c:pt idx="3898">
                  <c:v>162.41666666666666</c:v>
                </c:pt>
                <c:pt idx="3899">
                  <c:v>162.45833333333334</c:v>
                </c:pt>
                <c:pt idx="3900">
                  <c:v>162.5</c:v>
                </c:pt>
                <c:pt idx="3901">
                  <c:v>162.54166666666666</c:v>
                </c:pt>
                <c:pt idx="3902">
                  <c:v>162.58333333333334</c:v>
                </c:pt>
                <c:pt idx="3903">
                  <c:v>162.625</c:v>
                </c:pt>
                <c:pt idx="3904">
                  <c:v>162.66666666666666</c:v>
                </c:pt>
                <c:pt idx="3905">
                  <c:v>162.70833333333334</c:v>
                </c:pt>
                <c:pt idx="3906">
                  <c:v>162.75</c:v>
                </c:pt>
                <c:pt idx="3907">
                  <c:v>162.79166666666666</c:v>
                </c:pt>
                <c:pt idx="3908">
                  <c:v>162.83333333333334</c:v>
                </c:pt>
                <c:pt idx="3909">
                  <c:v>162.875</c:v>
                </c:pt>
                <c:pt idx="3910">
                  <c:v>162.91666666666666</c:v>
                </c:pt>
                <c:pt idx="3911">
                  <c:v>162.95833333333334</c:v>
                </c:pt>
                <c:pt idx="3912">
                  <c:v>163</c:v>
                </c:pt>
                <c:pt idx="3913">
                  <c:v>163.04166666666666</c:v>
                </c:pt>
                <c:pt idx="3914">
                  <c:v>163.08333333333334</c:v>
                </c:pt>
                <c:pt idx="3915">
                  <c:v>163.125</c:v>
                </c:pt>
                <c:pt idx="3916">
                  <c:v>163.16666666666666</c:v>
                </c:pt>
                <c:pt idx="3917">
                  <c:v>163.20833333333334</c:v>
                </c:pt>
                <c:pt idx="3918">
                  <c:v>163.25</c:v>
                </c:pt>
                <c:pt idx="3919">
                  <c:v>163.29166666666666</c:v>
                </c:pt>
                <c:pt idx="3920">
                  <c:v>163.33333333333334</c:v>
                </c:pt>
                <c:pt idx="3921">
                  <c:v>163.375</c:v>
                </c:pt>
                <c:pt idx="3922">
                  <c:v>163.41666666666666</c:v>
                </c:pt>
                <c:pt idx="3923">
                  <c:v>163.45833333333334</c:v>
                </c:pt>
                <c:pt idx="3924">
                  <c:v>163.5</c:v>
                </c:pt>
                <c:pt idx="3925">
                  <c:v>163.54166666666666</c:v>
                </c:pt>
                <c:pt idx="3926">
                  <c:v>163.58333333333334</c:v>
                </c:pt>
                <c:pt idx="3927">
                  <c:v>163.625</c:v>
                </c:pt>
                <c:pt idx="3928">
                  <c:v>163.66666666666666</c:v>
                </c:pt>
                <c:pt idx="3929">
                  <c:v>163.70833333333334</c:v>
                </c:pt>
                <c:pt idx="3930">
                  <c:v>163.75</c:v>
                </c:pt>
                <c:pt idx="3931">
                  <c:v>163.79166666666666</c:v>
                </c:pt>
                <c:pt idx="3932">
                  <c:v>163.83333333333334</c:v>
                </c:pt>
                <c:pt idx="3933">
                  <c:v>163.875</c:v>
                </c:pt>
                <c:pt idx="3934">
                  <c:v>163.91666666666666</c:v>
                </c:pt>
                <c:pt idx="3935">
                  <c:v>163.95833333333334</c:v>
                </c:pt>
                <c:pt idx="3936">
                  <c:v>164</c:v>
                </c:pt>
                <c:pt idx="3937">
                  <c:v>164.04166666666666</c:v>
                </c:pt>
                <c:pt idx="3938">
                  <c:v>164.08333333333334</c:v>
                </c:pt>
                <c:pt idx="3939">
                  <c:v>164.125</c:v>
                </c:pt>
                <c:pt idx="3940">
                  <c:v>164.16666666666666</c:v>
                </c:pt>
                <c:pt idx="3941">
                  <c:v>164.20833333333334</c:v>
                </c:pt>
                <c:pt idx="3942">
                  <c:v>164.25</c:v>
                </c:pt>
                <c:pt idx="3943">
                  <c:v>164.29166666666666</c:v>
                </c:pt>
                <c:pt idx="3944">
                  <c:v>164.33333333333334</c:v>
                </c:pt>
                <c:pt idx="3945">
                  <c:v>164.375</c:v>
                </c:pt>
                <c:pt idx="3946">
                  <c:v>164.41666666666666</c:v>
                </c:pt>
                <c:pt idx="3947">
                  <c:v>164.45833333333334</c:v>
                </c:pt>
                <c:pt idx="3948">
                  <c:v>164.5</c:v>
                </c:pt>
                <c:pt idx="3949">
                  <c:v>164.54166666666666</c:v>
                </c:pt>
                <c:pt idx="3950">
                  <c:v>164.58333333333334</c:v>
                </c:pt>
                <c:pt idx="3951">
                  <c:v>164.625</c:v>
                </c:pt>
                <c:pt idx="3952">
                  <c:v>164.66666666666666</c:v>
                </c:pt>
                <c:pt idx="3953">
                  <c:v>164.70833333333334</c:v>
                </c:pt>
                <c:pt idx="3954">
                  <c:v>164.75</c:v>
                </c:pt>
                <c:pt idx="3955">
                  <c:v>164.79166666666666</c:v>
                </c:pt>
                <c:pt idx="3956">
                  <c:v>164.83333333333334</c:v>
                </c:pt>
                <c:pt idx="3957">
                  <c:v>164.875</c:v>
                </c:pt>
                <c:pt idx="3958">
                  <c:v>164.91666666666666</c:v>
                </c:pt>
                <c:pt idx="3959">
                  <c:v>164.95833333333334</c:v>
                </c:pt>
                <c:pt idx="3960">
                  <c:v>165</c:v>
                </c:pt>
                <c:pt idx="3961">
                  <c:v>165.04166666666666</c:v>
                </c:pt>
                <c:pt idx="3962">
                  <c:v>165.08333333333334</c:v>
                </c:pt>
                <c:pt idx="3963">
                  <c:v>165.125</c:v>
                </c:pt>
                <c:pt idx="3964">
                  <c:v>165.16666666666666</c:v>
                </c:pt>
                <c:pt idx="3965">
                  <c:v>165.20833333333334</c:v>
                </c:pt>
                <c:pt idx="3966">
                  <c:v>165.25</c:v>
                </c:pt>
                <c:pt idx="3967">
                  <c:v>165.29166666666666</c:v>
                </c:pt>
                <c:pt idx="3968">
                  <c:v>165.33333333333334</c:v>
                </c:pt>
                <c:pt idx="3969">
                  <c:v>165.375</c:v>
                </c:pt>
                <c:pt idx="3970">
                  <c:v>165.41666666666666</c:v>
                </c:pt>
                <c:pt idx="3971">
                  <c:v>165.45833333333334</c:v>
                </c:pt>
                <c:pt idx="3972">
                  <c:v>165.5</c:v>
                </c:pt>
                <c:pt idx="3973">
                  <c:v>165.54166666666666</c:v>
                </c:pt>
                <c:pt idx="3974">
                  <c:v>165.58333333333334</c:v>
                </c:pt>
                <c:pt idx="3975">
                  <c:v>165.625</c:v>
                </c:pt>
                <c:pt idx="3976">
                  <c:v>165.66666666666666</c:v>
                </c:pt>
                <c:pt idx="3977">
                  <c:v>165.70833333333334</c:v>
                </c:pt>
                <c:pt idx="3978">
                  <c:v>165.75</c:v>
                </c:pt>
                <c:pt idx="3979">
                  <c:v>165.79166666666666</c:v>
                </c:pt>
                <c:pt idx="3980">
                  <c:v>165.83333333333334</c:v>
                </c:pt>
                <c:pt idx="3981">
                  <c:v>165.875</c:v>
                </c:pt>
                <c:pt idx="3982">
                  <c:v>165.91666666666666</c:v>
                </c:pt>
                <c:pt idx="3983">
                  <c:v>165.95833333333334</c:v>
                </c:pt>
                <c:pt idx="3984">
                  <c:v>166</c:v>
                </c:pt>
                <c:pt idx="3985">
                  <c:v>166.04166666666666</c:v>
                </c:pt>
                <c:pt idx="3986">
                  <c:v>166.08333333333334</c:v>
                </c:pt>
                <c:pt idx="3987">
                  <c:v>166.125</c:v>
                </c:pt>
                <c:pt idx="3988">
                  <c:v>166.16666666666666</c:v>
                </c:pt>
                <c:pt idx="3989">
                  <c:v>166.20833333333334</c:v>
                </c:pt>
                <c:pt idx="3990">
                  <c:v>166.25</c:v>
                </c:pt>
                <c:pt idx="3991">
                  <c:v>166.29166666666666</c:v>
                </c:pt>
                <c:pt idx="3992">
                  <c:v>166.33333333333334</c:v>
                </c:pt>
                <c:pt idx="3993">
                  <c:v>166.375</c:v>
                </c:pt>
                <c:pt idx="3994">
                  <c:v>166.41666666666666</c:v>
                </c:pt>
                <c:pt idx="3995">
                  <c:v>166.45833333333334</c:v>
                </c:pt>
                <c:pt idx="3996">
                  <c:v>166.5</c:v>
                </c:pt>
                <c:pt idx="3997">
                  <c:v>166.54166666666666</c:v>
                </c:pt>
                <c:pt idx="3998">
                  <c:v>166.58333333333334</c:v>
                </c:pt>
                <c:pt idx="3999">
                  <c:v>166.625</c:v>
                </c:pt>
                <c:pt idx="4000">
                  <c:v>166.66666666666666</c:v>
                </c:pt>
                <c:pt idx="4001">
                  <c:v>166.70833333333334</c:v>
                </c:pt>
                <c:pt idx="4002">
                  <c:v>166.75</c:v>
                </c:pt>
                <c:pt idx="4003">
                  <c:v>166.79166666666666</c:v>
                </c:pt>
                <c:pt idx="4004">
                  <c:v>166.83333333333334</c:v>
                </c:pt>
                <c:pt idx="4005">
                  <c:v>166.875</c:v>
                </c:pt>
                <c:pt idx="4006">
                  <c:v>166.91666666666666</c:v>
                </c:pt>
                <c:pt idx="4007">
                  <c:v>166.95833333333334</c:v>
                </c:pt>
                <c:pt idx="4008">
                  <c:v>167</c:v>
                </c:pt>
                <c:pt idx="4009">
                  <c:v>167.04166666666666</c:v>
                </c:pt>
                <c:pt idx="4010">
                  <c:v>167.08333333333334</c:v>
                </c:pt>
                <c:pt idx="4011">
                  <c:v>167.125</c:v>
                </c:pt>
                <c:pt idx="4012">
                  <c:v>167.16666666666666</c:v>
                </c:pt>
                <c:pt idx="4013">
                  <c:v>167.20833333333334</c:v>
                </c:pt>
                <c:pt idx="4014">
                  <c:v>167.25</c:v>
                </c:pt>
                <c:pt idx="4015">
                  <c:v>167.29166666666666</c:v>
                </c:pt>
                <c:pt idx="4016">
                  <c:v>167.33333333333334</c:v>
                </c:pt>
                <c:pt idx="4017">
                  <c:v>167.375</c:v>
                </c:pt>
                <c:pt idx="4018">
                  <c:v>167.41666666666666</c:v>
                </c:pt>
                <c:pt idx="4019">
                  <c:v>167.45833333333334</c:v>
                </c:pt>
                <c:pt idx="4020">
                  <c:v>167.5</c:v>
                </c:pt>
                <c:pt idx="4021">
                  <c:v>167.54166666666666</c:v>
                </c:pt>
                <c:pt idx="4022">
                  <c:v>167.58333333333334</c:v>
                </c:pt>
                <c:pt idx="4023">
                  <c:v>167.625</c:v>
                </c:pt>
                <c:pt idx="4024">
                  <c:v>167.66666666666666</c:v>
                </c:pt>
                <c:pt idx="4025">
                  <c:v>167.70833333333334</c:v>
                </c:pt>
                <c:pt idx="4026">
                  <c:v>167.75</c:v>
                </c:pt>
                <c:pt idx="4027">
                  <c:v>167.79166666666666</c:v>
                </c:pt>
                <c:pt idx="4028">
                  <c:v>167.83333333333334</c:v>
                </c:pt>
                <c:pt idx="4029">
                  <c:v>167.875</c:v>
                </c:pt>
                <c:pt idx="4030">
                  <c:v>167.91666666666666</c:v>
                </c:pt>
                <c:pt idx="4031">
                  <c:v>167.95833333333334</c:v>
                </c:pt>
                <c:pt idx="4032">
                  <c:v>168</c:v>
                </c:pt>
                <c:pt idx="4033">
                  <c:v>168.04166666666666</c:v>
                </c:pt>
                <c:pt idx="4034">
                  <c:v>168.08333333333334</c:v>
                </c:pt>
                <c:pt idx="4035">
                  <c:v>168.125</c:v>
                </c:pt>
                <c:pt idx="4036">
                  <c:v>168.16666666666666</c:v>
                </c:pt>
                <c:pt idx="4037">
                  <c:v>168.20833333333334</c:v>
                </c:pt>
                <c:pt idx="4038">
                  <c:v>168.25</c:v>
                </c:pt>
                <c:pt idx="4039">
                  <c:v>168.29166666666666</c:v>
                </c:pt>
                <c:pt idx="4040">
                  <c:v>168.33333333333334</c:v>
                </c:pt>
                <c:pt idx="4041">
                  <c:v>168.375</c:v>
                </c:pt>
                <c:pt idx="4042">
                  <c:v>168.41666666666666</c:v>
                </c:pt>
                <c:pt idx="4043">
                  <c:v>168.45833333333334</c:v>
                </c:pt>
                <c:pt idx="4044">
                  <c:v>168.5</c:v>
                </c:pt>
                <c:pt idx="4045">
                  <c:v>168.54166666666666</c:v>
                </c:pt>
                <c:pt idx="4046">
                  <c:v>168.58333333333334</c:v>
                </c:pt>
                <c:pt idx="4047">
                  <c:v>168.625</c:v>
                </c:pt>
                <c:pt idx="4048">
                  <c:v>168.66666666666666</c:v>
                </c:pt>
                <c:pt idx="4049">
                  <c:v>168.70833333333334</c:v>
                </c:pt>
                <c:pt idx="4050">
                  <c:v>168.75</c:v>
                </c:pt>
                <c:pt idx="4051">
                  <c:v>168.79166666666666</c:v>
                </c:pt>
                <c:pt idx="4052">
                  <c:v>168.83333333333334</c:v>
                </c:pt>
                <c:pt idx="4053">
                  <c:v>168.875</c:v>
                </c:pt>
                <c:pt idx="4054">
                  <c:v>168.91666666666666</c:v>
                </c:pt>
                <c:pt idx="4055">
                  <c:v>168.95833333333334</c:v>
                </c:pt>
                <c:pt idx="4056">
                  <c:v>169</c:v>
                </c:pt>
                <c:pt idx="4057">
                  <c:v>169.04166666666666</c:v>
                </c:pt>
                <c:pt idx="4058">
                  <c:v>169.08333333333334</c:v>
                </c:pt>
                <c:pt idx="4059">
                  <c:v>169.125</c:v>
                </c:pt>
                <c:pt idx="4060">
                  <c:v>169.16666666666666</c:v>
                </c:pt>
                <c:pt idx="4061">
                  <c:v>169.20833333333334</c:v>
                </c:pt>
                <c:pt idx="4062">
                  <c:v>169.25</c:v>
                </c:pt>
                <c:pt idx="4063">
                  <c:v>169.29166666666666</c:v>
                </c:pt>
                <c:pt idx="4064">
                  <c:v>169.33333333333334</c:v>
                </c:pt>
                <c:pt idx="4065">
                  <c:v>169.375</c:v>
                </c:pt>
                <c:pt idx="4066">
                  <c:v>169.41666666666666</c:v>
                </c:pt>
                <c:pt idx="4067">
                  <c:v>169.45833333333334</c:v>
                </c:pt>
                <c:pt idx="4068">
                  <c:v>169.5</c:v>
                </c:pt>
                <c:pt idx="4069">
                  <c:v>169.54166666666666</c:v>
                </c:pt>
                <c:pt idx="4070">
                  <c:v>169.58333333333334</c:v>
                </c:pt>
                <c:pt idx="4071">
                  <c:v>169.625</c:v>
                </c:pt>
                <c:pt idx="4072">
                  <c:v>169.66666666666666</c:v>
                </c:pt>
                <c:pt idx="4073">
                  <c:v>169.70833333333334</c:v>
                </c:pt>
                <c:pt idx="4074">
                  <c:v>169.75</c:v>
                </c:pt>
                <c:pt idx="4075">
                  <c:v>169.79166666666666</c:v>
                </c:pt>
                <c:pt idx="4076">
                  <c:v>169.83333333333334</c:v>
                </c:pt>
                <c:pt idx="4077">
                  <c:v>169.875</c:v>
                </c:pt>
                <c:pt idx="4078">
                  <c:v>169.91666666666666</c:v>
                </c:pt>
                <c:pt idx="4079">
                  <c:v>169.95833333333334</c:v>
                </c:pt>
                <c:pt idx="4080">
                  <c:v>170</c:v>
                </c:pt>
                <c:pt idx="4081">
                  <c:v>170.04166666666666</c:v>
                </c:pt>
                <c:pt idx="4082">
                  <c:v>170.08333333333334</c:v>
                </c:pt>
                <c:pt idx="4083">
                  <c:v>170.125</c:v>
                </c:pt>
                <c:pt idx="4084">
                  <c:v>170.16666666666666</c:v>
                </c:pt>
                <c:pt idx="4085">
                  <c:v>170.20833333333334</c:v>
                </c:pt>
                <c:pt idx="4086">
                  <c:v>170.25</c:v>
                </c:pt>
                <c:pt idx="4087">
                  <c:v>170.29166666666666</c:v>
                </c:pt>
                <c:pt idx="4088">
                  <c:v>170.33333333333334</c:v>
                </c:pt>
                <c:pt idx="4089">
                  <c:v>170.375</c:v>
                </c:pt>
                <c:pt idx="4090">
                  <c:v>170.41666666666666</c:v>
                </c:pt>
                <c:pt idx="4091">
                  <c:v>170.45833333333334</c:v>
                </c:pt>
                <c:pt idx="4092">
                  <c:v>170.5</c:v>
                </c:pt>
                <c:pt idx="4093">
                  <c:v>170.54166666666666</c:v>
                </c:pt>
                <c:pt idx="4094">
                  <c:v>170.58333333333334</c:v>
                </c:pt>
                <c:pt idx="4095">
                  <c:v>170.625</c:v>
                </c:pt>
                <c:pt idx="4096">
                  <c:v>170.66666666666666</c:v>
                </c:pt>
                <c:pt idx="4097">
                  <c:v>170.70833333333334</c:v>
                </c:pt>
                <c:pt idx="4098">
                  <c:v>170.75</c:v>
                </c:pt>
                <c:pt idx="4099">
                  <c:v>170.79166666666666</c:v>
                </c:pt>
                <c:pt idx="4100">
                  <c:v>170.83333333333334</c:v>
                </c:pt>
                <c:pt idx="4101">
                  <c:v>170.875</c:v>
                </c:pt>
                <c:pt idx="4102">
                  <c:v>170.91666666666666</c:v>
                </c:pt>
                <c:pt idx="4103">
                  <c:v>170.95833333333334</c:v>
                </c:pt>
                <c:pt idx="4104">
                  <c:v>171</c:v>
                </c:pt>
                <c:pt idx="4105">
                  <c:v>171.04166666666666</c:v>
                </c:pt>
                <c:pt idx="4106">
                  <c:v>171.08333333333334</c:v>
                </c:pt>
                <c:pt idx="4107">
                  <c:v>171.125</c:v>
                </c:pt>
                <c:pt idx="4108">
                  <c:v>171.16666666666666</c:v>
                </c:pt>
                <c:pt idx="4109">
                  <c:v>171.20833333333334</c:v>
                </c:pt>
                <c:pt idx="4110">
                  <c:v>171.25</c:v>
                </c:pt>
                <c:pt idx="4111">
                  <c:v>171.29166666666666</c:v>
                </c:pt>
                <c:pt idx="4112">
                  <c:v>171.33333333333334</c:v>
                </c:pt>
                <c:pt idx="4113">
                  <c:v>171.375</c:v>
                </c:pt>
                <c:pt idx="4114">
                  <c:v>171.41666666666666</c:v>
                </c:pt>
                <c:pt idx="4115">
                  <c:v>171.45833333333334</c:v>
                </c:pt>
                <c:pt idx="4116">
                  <c:v>171.5</c:v>
                </c:pt>
                <c:pt idx="4117">
                  <c:v>171.54166666666666</c:v>
                </c:pt>
                <c:pt idx="4118">
                  <c:v>171.58333333333334</c:v>
                </c:pt>
                <c:pt idx="4119">
                  <c:v>171.625</c:v>
                </c:pt>
                <c:pt idx="4120">
                  <c:v>171.66666666666666</c:v>
                </c:pt>
                <c:pt idx="4121">
                  <c:v>171.70833333333334</c:v>
                </c:pt>
                <c:pt idx="4122">
                  <c:v>171.75</c:v>
                </c:pt>
                <c:pt idx="4123">
                  <c:v>171.79166666666666</c:v>
                </c:pt>
                <c:pt idx="4124">
                  <c:v>171.83333333333334</c:v>
                </c:pt>
                <c:pt idx="4125">
                  <c:v>171.875</c:v>
                </c:pt>
                <c:pt idx="4126">
                  <c:v>171.91666666666666</c:v>
                </c:pt>
                <c:pt idx="4127">
                  <c:v>171.95833333333334</c:v>
                </c:pt>
                <c:pt idx="4128">
                  <c:v>172</c:v>
                </c:pt>
                <c:pt idx="4129">
                  <c:v>172.04166666666666</c:v>
                </c:pt>
                <c:pt idx="4130">
                  <c:v>172.08333333333334</c:v>
                </c:pt>
                <c:pt idx="4131">
                  <c:v>172.125</c:v>
                </c:pt>
                <c:pt idx="4132">
                  <c:v>172.16666666666666</c:v>
                </c:pt>
                <c:pt idx="4133">
                  <c:v>172.20833333333334</c:v>
                </c:pt>
                <c:pt idx="4134">
                  <c:v>172.25</c:v>
                </c:pt>
                <c:pt idx="4135">
                  <c:v>172.29166666666666</c:v>
                </c:pt>
                <c:pt idx="4136">
                  <c:v>172.33333333333334</c:v>
                </c:pt>
                <c:pt idx="4137">
                  <c:v>172.375</c:v>
                </c:pt>
                <c:pt idx="4138">
                  <c:v>172.41666666666666</c:v>
                </c:pt>
                <c:pt idx="4139">
                  <c:v>172.45833333333334</c:v>
                </c:pt>
                <c:pt idx="4140">
                  <c:v>172.5</c:v>
                </c:pt>
                <c:pt idx="4141">
                  <c:v>172.54166666666666</c:v>
                </c:pt>
                <c:pt idx="4142">
                  <c:v>172.58333333333334</c:v>
                </c:pt>
                <c:pt idx="4143">
                  <c:v>172.625</c:v>
                </c:pt>
                <c:pt idx="4144">
                  <c:v>172.66666666666666</c:v>
                </c:pt>
                <c:pt idx="4145">
                  <c:v>172.70833333333334</c:v>
                </c:pt>
                <c:pt idx="4146">
                  <c:v>172.75</c:v>
                </c:pt>
                <c:pt idx="4147">
                  <c:v>172.79166666666666</c:v>
                </c:pt>
                <c:pt idx="4148">
                  <c:v>172.83333333333334</c:v>
                </c:pt>
                <c:pt idx="4149">
                  <c:v>172.875</c:v>
                </c:pt>
                <c:pt idx="4150">
                  <c:v>172.91666666666666</c:v>
                </c:pt>
                <c:pt idx="4151">
                  <c:v>172.95833333333334</c:v>
                </c:pt>
                <c:pt idx="4152">
                  <c:v>173</c:v>
                </c:pt>
                <c:pt idx="4153">
                  <c:v>173.04166666666666</c:v>
                </c:pt>
                <c:pt idx="4154">
                  <c:v>173.08333333333334</c:v>
                </c:pt>
                <c:pt idx="4155">
                  <c:v>173.125</c:v>
                </c:pt>
                <c:pt idx="4156">
                  <c:v>173.16666666666666</c:v>
                </c:pt>
                <c:pt idx="4157">
                  <c:v>173.20833333333334</c:v>
                </c:pt>
                <c:pt idx="4158">
                  <c:v>173.25</c:v>
                </c:pt>
                <c:pt idx="4159">
                  <c:v>173.29166666666666</c:v>
                </c:pt>
                <c:pt idx="4160">
                  <c:v>173.33333333333334</c:v>
                </c:pt>
                <c:pt idx="4161">
                  <c:v>173.375</c:v>
                </c:pt>
                <c:pt idx="4162">
                  <c:v>173.41666666666666</c:v>
                </c:pt>
                <c:pt idx="4163">
                  <c:v>173.45833333333334</c:v>
                </c:pt>
                <c:pt idx="4164">
                  <c:v>173.5</c:v>
                </c:pt>
                <c:pt idx="4165">
                  <c:v>173.54166666666666</c:v>
                </c:pt>
                <c:pt idx="4166">
                  <c:v>173.58333333333334</c:v>
                </c:pt>
                <c:pt idx="4167">
                  <c:v>173.625</c:v>
                </c:pt>
                <c:pt idx="4168">
                  <c:v>173.66666666666666</c:v>
                </c:pt>
                <c:pt idx="4169">
                  <c:v>173.70833333333334</c:v>
                </c:pt>
                <c:pt idx="4170">
                  <c:v>173.75</c:v>
                </c:pt>
                <c:pt idx="4171">
                  <c:v>173.79166666666666</c:v>
                </c:pt>
                <c:pt idx="4172">
                  <c:v>173.83333333333334</c:v>
                </c:pt>
                <c:pt idx="4173">
                  <c:v>173.875</c:v>
                </c:pt>
                <c:pt idx="4174">
                  <c:v>173.91666666666666</c:v>
                </c:pt>
                <c:pt idx="4175">
                  <c:v>173.95833333333334</c:v>
                </c:pt>
                <c:pt idx="4176">
                  <c:v>174</c:v>
                </c:pt>
                <c:pt idx="4177">
                  <c:v>174.04166666666666</c:v>
                </c:pt>
                <c:pt idx="4178">
                  <c:v>174.08333333333334</c:v>
                </c:pt>
                <c:pt idx="4179">
                  <c:v>174.125</c:v>
                </c:pt>
                <c:pt idx="4180">
                  <c:v>174.16666666666666</c:v>
                </c:pt>
                <c:pt idx="4181">
                  <c:v>174.20833333333334</c:v>
                </c:pt>
                <c:pt idx="4182">
                  <c:v>174.25</c:v>
                </c:pt>
                <c:pt idx="4183">
                  <c:v>174.29166666666666</c:v>
                </c:pt>
                <c:pt idx="4184">
                  <c:v>174.33333333333334</c:v>
                </c:pt>
                <c:pt idx="4185">
                  <c:v>174.375</c:v>
                </c:pt>
                <c:pt idx="4186">
                  <c:v>174.41666666666666</c:v>
                </c:pt>
                <c:pt idx="4187">
                  <c:v>174.45833333333334</c:v>
                </c:pt>
                <c:pt idx="4188">
                  <c:v>174.5</c:v>
                </c:pt>
                <c:pt idx="4189">
                  <c:v>174.54166666666666</c:v>
                </c:pt>
                <c:pt idx="4190">
                  <c:v>174.58333333333334</c:v>
                </c:pt>
                <c:pt idx="4191">
                  <c:v>174.625</c:v>
                </c:pt>
                <c:pt idx="4192">
                  <c:v>174.66666666666666</c:v>
                </c:pt>
                <c:pt idx="4193">
                  <c:v>174.70833333333334</c:v>
                </c:pt>
                <c:pt idx="4194">
                  <c:v>174.75</c:v>
                </c:pt>
                <c:pt idx="4195">
                  <c:v>174.79166666666666</c:v>
                </c:pt>
                <c:pt idx="4196">
                  <c:v>174.83333333333334</c:v>
                </c:pt>
                <c:pt idx="4197">
                  <c:v>174.875</c:v>
                </c:pt>
                <c:pt idx="4198">
                  <c:v>174.91666666666666</c:v>
                </c:pt>
                <c:pt idx="4199">
                  <c:v>174.95833333333334</c:v>
                </c:pt>
                <c:pt idx="4200">
                  <c:v>175</c:v>
                </c:pt>
                <c:pt idx="4201">
                  <c:v>175.04166666666666</c:v>
                </c:pt>
                <c:pt idx="4202">
                  <c:v>175.08333333333334</c:v>
                </c:pt>
                <c:pt idx="4203">
                  <c:v>175.125</c:v>
                </c:pt>
                <c:pt idx="4204">
                  <c:v>175.16666666666666</c:v>
                </c:pt>
                <c:pt idx="4205">
                  <c:v>175.20833333333334</c:v>
                </c:pt>
                <c:pt idx="4206">
                  <c:v>175.25</c:v>
                </c:pt>
                <c:pt idx="4207">
                  <c:v>175.29166666666666</c:v>
                </c:pt>
                <c:pt idx="4208">
                  <c:v>175.33333333333334</c:v>
                </c:pt>
                <c:pt idx="4209">
                  <c:v>175.375</c:v>
                </c:pt>
                <c:pt idx="4210">
                  <c:v>175.41666666666666</c:v>
                </c:pt>
                <c:pt idx="4211">
                  <c:v>175.45833333333334</c:v>
                </c:pt>
                <c:pt idx="4212">
                  <c:v>175.5</c:v>
                </c:pt>
                <c:pt idx="4213">
                  <c:v>175.54166666666666</c:v>
                </c:pt>
                <c:pt idx="4214">
                  <c:v>175.58333333333334</c:v>
                </c:pt>
                <c:pt idx="4215">
                  <c:v>175.625</c:v>
                </c:pt>
                <c:pt idx="4216">
                  <c:v>175.66666666666666</c:v>
                </c:pt>
                <c:pt idx="4217">
                  <c:v>175.70833333333334</c:v>
                </c:pt>
                <c:pt idx="4218">
                  <c:v>175.75</c:v>
                </c:pt>
                <c:pt idx="4219">
                  <c:v>175.79166666666666</c:v>
                </c:pt>
                <c:pt idx="4220">
                  <c:v>175.83333333333334</c:v>
                </c:pt>
                <c:pt idx="4221">
                  <c:v>175.875</c:v>
                </c:pt>
                <c:pt idx="4222">
                  <c:v>175.91666666666666</c:v>
                </c:pt>
                <c:pt idx="4223">
                  <c:v>175.95833333333334</c:v>
                </c:pt>
                <c:pt idx="4224">
                  <c:v>176</c:v>
                </c:pt>
                <c:pt idx="4225">
                  <c:v>176.04166666666666</c:v>
                </c:pt>
                <c:pt idx="4226">
                  <c:v>176.08333333333334</c:v>
                </c:pt>
                <c:pt idx="4227">
                  <c:v>176.125</c:v>
                </c:pt>
                <c:pt idx="4228">
                  <c:v>176.16666666666666</c:v>
                </c:pt>
                <c:pt idx="4229">
                  <c:v>176.20833333333334</c:v>
                </c:pt>
                <c:pt idx="4230">
                  <c:v>176.25</c:v>
                </c:pt>
                <c:pt idx="4231">
                  <c:v>176.29166666666666</c:v>
                </c:pt>
                <c:pt idx="4232">
                  <c:v>176.33333333333334</c:v>
                </c:pt>
                <c:pt idx="4233">
                  <c:v>176.375</c:v>
                </c:pt>
                <c:pt idx="4234">
                  <c:v>176.41666666666666</c:v>
                </c:pt>
                <c:pt idx="4235">
                  <c:v>176.45833333333334</c:v>
                </c:pt>
                <c:pt idx="4236">
                  <c:v>176.5</c:v>
                </c:pt>
                <c:pt idx="4237">
                  <c:v>176.54166666666666</c:v>
                </c:pt>
                <c:pt idx="4238">
                  <c:v>176.58333333333334</c:v>
                </c:pt>
                <c:pt idx="4239">
                  <c:v>176.625</c:v>
                </c:pt>
                <c:pt idx="4240">
                  <c:v>176.66666666666666</c:v>
                </c:pt>
                <c:pt idx="4241">
                  <c:v>176.70833333333334</c:v>
                </c:pt>
                <c:pt idx="4242">
                  <c:v>176.75</c:v>
                </c:pt>
                <c:pt idx="4243">
                  <c:v>176.79166666666666</c:v>
                </c:pt>
                <c:pt idx="4244">
                  <c:v>176.83333333333334</c:v>
                </c:pt>
                <c:pt idx="4245">
                  <c:v>176.875</c:v>
                </c:pt>
                <c:pt idx="4246">
                  <c:v>176.91666666666666</c:v>
                </c:pt>
                <c:pt idx="4247">
                  <c:v>176.95833333333334</c:v>
                </c:pt>
                <c:pt idx="4248">
                  <c:v>177</c:v>
                </c:pt>
                <c:pt idx="4249">
                  <c:v>177.04166666666666</c:v>
                </c:pt>
                <c:pt idx="4250">
                  <c:v>177.08333333333334</c:v>
                </c:pt>
                <c:pt idx="4251">
                  <c:v>177.125</c:v>
                </c:pt>
                <c:pt idx="4252">
                  <c:v>177.16666666666666</c:v>
                </c:pt>
                <c:pt idx="4253">
                  <c:v>177.20833333333334</c:v>
                </c:pt>
                <c:pt idx="4254">
                  <c:v>177.25</c:v>
                </c:pt>
                <c:pt idx="4255">
                  <c:v>177.29166666666666</c:v>
                </c:pt>
                <c:pt idx="4256">
                  <c:v>177.33333333333334</c:v>
                </c:pt>
                <c:pt idx="4257">
                  <c:v>177.375</c:v>
                </c:pt>
                <c:pt idx="4258">
                  <c:v>177.41666666666666</c:v>
                </c:pt>
                <c:pt idx="4259">
                  <c:v>177.45833333333334</c:v>
                </c:pt>
                <c:pt idx="4260">
                  <c:v>177.5</c:v>
                </c:pt>
                <c:pt idx="4261">
                  <c:v>177.54166666666666</c:v>
                </c:pt>
                <c:pt idx="4262">
                  <c:v>177.58333333333334</c:v>
                </c:pt>
                <c:pt idx="4263">
                  <c:v>177.625</c:v>
                </c:pt>
                <c:pt idx="4264">
                  <c:v>177.66666666666666</c:v>
                </c:pt>
                <c:pt idx="4265">
                  <c:v>177.70833333333334</c:v>
                </c:pt>
                <c:pt idx="4266">
                  <c:v>177.75</c:v>
                </c:pt>
                <c:pt idx="4267">
                  <c:v>177.79166666666666</c:v>
                </c:pt>
                <c:pt idx="4268">
                  <c:v>177.83333333333334</c:v>
                </c:pt>
                <c:pt idx="4269">
                  <c:v>177.875</c:v>
                </c:pt>
                <c:pt idx="4270">
                  <c:v>177.91666666666666</c:v>
                </c:pt>
                <c:pt idx="4271">
                  <c:v>177.95833333333334</c:v>
                </c:pt>
                <c:pt idx="4272">
                  <c:v>178</c:v>
                </c:pt>
                <c:pt idx="4273">
                  <c:v>178.04166666666666</c:v>
                </c:pt>
                <c:pt idx="4274">
                  <c:v>178.08333333333334</c:v>
                </c:pt>
                <c:pt idx="4275">
                  <c:v>178.125</c:v>
                </c:pt>
                <c:pt idx="4276">
                  <c:v>178.16666666666666</c:v>
                </c:pt>
                <c:pt idx="4277">
                  <c:v>178.20833333333334</c:v>
                </c:pt>
                <c:pt idx="4278">
                  <c:v>178.25</c:v>
                </c:pt>
                <c:pt idx="4279">
                  <c:v>178.29166666666666</c:v>
                </c:pt>
                <c:pt idx="4280">
                  <c:v>178.33333333333334</c:v>
                </c:pt>
                <c:pt idx="4281">
                  <c:v>178.375</c:v>
                </c:pt>
                <c:pt idx="4282">
                  <c:v>178.41666666666666</c:v>
                </c:pt>
                <c:pt idx="4283">
                  <c:v>178.45833333333334</c:v>
                </c:pt>
                <c:pt idx="4284">
                  <c:v>178.5</c:v>
                </c:pt>
                <c:pt idx="4285">
                  <c:v>178.54166666666666</c:v>
                </c:pt>
                <c:pt idx="4286">
                  <c:v>178.58333333333334</c:v>
                </c:pt>
                <c:pt idx="4287">
                  <c:v>178.625</c:v>
                </c:pt>
                <c:pt idx="4288">
                  <c:v>178.66666666666666</c:v>
                </c:pt>
                <c:pt idx="4289">
                  <c:v>178.70833333333334</c:v>
                </c:pt>
                <c:pt idx="4290">
                  <c:v>178.75</c:v>
                </c:pt>
                <c:pt idx="4291">
                  <c:v>178.79166666666666</c:v>
                </c:pt>
                <c:pt idx="4292">
                  <c:v>178.83333333333334</c:v>
                </c:pt>
                <c:pt idx="4293">
                  <c:v>178.875</c:v>
                </c:pt>
                <c:pt idx="4294">
                  <c:v>178.91666666666666</c:v>
                </c:pt>
                <c:pt idx="4295">
                  <c:v>178.95833333333334</c:v>
                </c:pt>
                <c:pt idx="4296">
                  <c:v>179</c:v>
                </c:pt>
                <c:pt idx="4297">
                  <c:v>179.04166666666666</c:v>
                </c:pt>
                <c:pt idx="4298">
                  <c:v>179.08333333333334</c:v>
                </c:pt>
                <c:pt idx="4299">
                  <c:v>179.125</c:v>
                </c:pt>
                <c:pt idx="4300">
                  <c:v>179.16666666666666</c:v>
                </c:pt>
                <c:pt idx="4301">
                  <c:v>179.20833333333334</c:v>
                </c:pt>
                <c:pt idx="4302">
                  <c:v>179.25</c:v>
                </c:pt>
                <c:pt idx="4303">
                  <c:v>179.29166666666666</c:v>
                </c:pt>
                <c:pt idx="4304">
                  <c:v>179.33333333333334</c:v>
                </c:pt>
                <c:pt idx="4305">
                  <c:v>179.375</c:v>
                </c:pt>
                <c:pt idx="4306">
                  <c:v>179.41666666666666</c:v>
                </c:pt>
                <c:pt idx="4307">
                  <c:v>179.45833333333334</c:v>
                </c:pt>
                <c:pt idx="4308">
                  <c:v>179.5</c:v>
                </c:pt>
                <c:pt idx="4309">
                  <c:v>179.54166666666666</c:v>
                </c:pt>
                <c:pt idx="4310">
                  <c:v>179.58333333333334</c:v>
                </c:pt>
                <c:pt idx="4311">
                  <c:v>179.625</c:v>
                </c:pt>
                <c:pt idx="4312">
                  <c:v>179.66666666666666</c:v>
                </c:pt>
                <c:pt idx="4313">
                  <c:v>179.70833333333334</c:v>
                </c:pt>
                <c:pt idx="4314">
                  <c:v>179.75</c:v>
                </c:pt>
                <c:pt idx="4315">
                  <c:v>179.79166666666666</c:v>
                </c:pt>
                <c:pt idx="4316">
                  <c:v>179.83333333333334</c:v>
                </c:pt>
                <c:pt idx="4317">
                  <c:v>179.875</c:v>
                </c:pt>
                <c:pt idx="4318">
                  <c:v>179.91666666666666</c:v>
                </c:pt>
                <c:pt idx="4319">
                  <c:v>179.95833333333334</c:v>
                </c:pt>
                <c:pt idx="4320">
                  <c:v>180</c:v>
                </c:pt>
                <c:pt idx="4321">
                  <c:v>180.04166666666666</c:v>
                </c:pt>
                <c:pt idx="4322">
                  <c:v>180.08333333333334</c:v>
                </c:pt>
                <c:pt idx="4323">
                  <c:v>180.125</c:v>
                </c:pt>
                <c:pt idx="4324">
                  <c:v>180.16666666666666</c:v>
                </c:pt>
                <c:pt idx="4325">
                  <c:v>180.20833333333334</c:v>
                </c:pt>
                <c:pt idx="4326">
                  <c:v>180.25</c:v>
                </c:pt>
                <c:pt idx="4327">
                  <c:v>180.29166666666666</c:v>
                </c:pt>
                <c:pt idx="4328">
                  <c:v>180.33333333333334</c:v>
                </c:pt>
                <c:pt idx="4329">
                  <c:v>180.375</c:v>
                </c:pt>
                <c:pt idx="4330">
                  <c:v>180.41666666666666</c:v>
                </c:pt>
                <c:pt idx="4331">
                  <c:v>180.45833333333334</c:v>
                </c:pt>
                <c:pt idx="4332">
                  <c:v>180.5</c:v>
                </c:pt>
                <c:pt idx="4333">
                  <c:v>180.54166666666666</c:v>
                </c:pt>
                <c:pt idx="4334">
                  <c:v>180.58333333333334</c:v>
                </c:pt>
                <c:pt idx="4335">
                  <c:v>180.625</c:v>
                </c:pt>
                <c:pt idx="4336">
                  <c:v>180.66666666666666</c:v>
                </c:pt>
                <c:pt idx="4337">
                  <c:v>180.70833333333334</c:v>
                </c:pt>
                <c:pt idx="4338">
                  <c:v>180.75</c:v>
                </c:pt>
                <c:pt idx="4339">
                  <c:v>180.79166666666666</c:v>
                </c:pt>
                <c:pt idx="4340">
                  <c:v>180.83333333333334</c:v>
                </c:pt>
                <c:pt idx="4341">
                  <c:v>180.875</c:v>
                </c:pt>
                <c:pt idx="4342">
                  <c:v>180.91666666666666</c:v>
                </c:pt>
                <c:pt idx="4343">
                  <c:v>180.95833333333334</c:v>
                </c:pt>
                <c:pt idx="4344">
                  <c:v>181</c:v>
                </c:pt>
                <c:pt idx="4345">
                  <c:v>181.04166666666666</c:v>
                </c:pt>
                <c:pt idx="4346">
                  <c:v>181.08333333333334</c:v>
                </c:pt>
                <c:pt idx="4347">
                  <c:v>181.125</c:v>
                </c:pt>
                <c:pt idx="4348">
                  <c:v>181.16666666666666</c:v>
                </c:pt>
                <c:pt idx="4349">
                  <c:v>181.20833333333334</c:v>
                </c:pt>
                <c:pt idx="4350">
                  <c:v>181.25</c:v>
                </c:pt>
                <c:pt idx="4351">
                  <c:v>181.29166666666666</c:v>
                </c:pt>
                <c:pt idx="4352">
                  <c:v>181.33333333333334</c:v>
                </c:pt>
                <c:pt idx="4353">
                  <c:v>181.375</c:v>
                </c:pt>
                <c:pt idx="4354">
                  <c:v>181.41666666666666</c:v>
                </c:pt>
                <c:pt idx="4355">
                  <c:v>181.45833333333334</c:v>
                </c:pt>
                <c:pt idx="4356">
                  <c:v>181.5</c:v>
                </c:pt>
                <c:pt idx="4357">
                  <c:v>181.54166666666666</c:v>
                </c:pt>
                <c:pt idx="4358">
                  <c:v>181.58333333333334</c:v>
                </c:pt>
                <c:pt idx="4359">
                  <c:v>181.625</c:v>
                </c:pt>
                <c:pt idx="4360">
                  <c:v>181.66666666666666</c:v>
                </c:pt>
                <c:pt idx="4361">
                  <c:v>181.70833333333334</c:v>
                </c:pt>
                <c:pt idx="4362">
                  <c:v>181.75</c:v>
                </c:pt>
                <c:pt idx="4363">
                  <c:v>181.79166666666666</c:v>
                </c:pt>
                <c:pt idx="4364">
                  <c:v>181.83333333333334</c:v>
                </c:pt>
                <c:pt idx="4365">
                  <c:v>181.875</c:v>
                </c:pt>
                <c:pt idx="4366">
                  <c:v>181.91666666666666</c:v>
                </c:pt>
                <c:pt idx="4367">
                  <c:v>181.95833333333334</c:v>
                </c:pt>
                <c:pt idx="4368">
                  <c:v>182</c:v>
                </c:pt>
                <c:pt idx="4369">
                  <c:v>182.04166666666666</c:v>
                </c:pt>
                <c:pt idx="4370">
                  <c:v>182.08333333333334</c:v>
                </c:pt>
                <c:pt idx="4371">
                  <c:v>182.125</c:v>
                </c:pt>
                <c:pt idx="4372">
                  <c:v>182.16666666666666</c:v>
                </c:pt>
                <c:pt idx="4373">
                  <c:v>182.20833333333334</c:v>
                </c:pt>
                <c:pt idx="4374">
                  <c:v>182.25</c:v>
                </c:pt>
                <c:pt idx="4375">
                  <c:v>182.29166666666666</c:v>
                </c:pt>
                <c:pt idx="4376">
                  <c:v>182.33333333333334</c:v>
                </c:pt>
                <c:pt idx="4377">
                  <c:v>182.375</c:v>
                </c:pt>
                <c:pt idx="4378">
                  <c:v>182.41666666666666</c:v>
                </c:pt>
                <c:pt idx="4379">
                  <c:v>182.45833333333334</c:v>
                </c:pt>
                <c:pt idx="4380">
                  <c:v>182.5</c:v>
                </c:pt>
                <c:pt idx="4381">
                  <c:v>182.54166666666666</c:v>
                </c:pt>
                <c:pt idx="4382">
                  <c:v>182.58333333333334</c:v>
                </c:pt>
                <c:pt idx="4383">
                  <c:v>182.625</c:v>
                </c:pt>
                <c:pt idx="4384">
                  <c:v>182.66666666666666</c:v>
                </c:pt>
                <c:pt idx="4385">
                  <c:v>182.70833333333334</c:v>
                </c:pt>
                <c:pt idx="4386">
                  <c:v>182.75</c:v>
                </c:pt>
                <c:pt idx="4387">
                  <c:v>182.79166666666666</c:v>
                </c:pt>
                <c:pt idx="4388">
                  <c:v>182.83333333333334</c:v>
                </c:pt>
                <c:pt idx="4389">
                  <c:v>182.875</c:v>
                </c:pt>
                <c:pt idx="4390">
                  <c:v>182.91666666666666</c:v>
                </c:pt>
                <c:pt idx="4391">
                  <c:v>182.95833333333334</c:v>
                </c:pt>
                <c:pt idx="4392">
                  <c:v>183</c:v>
                </c:pt>
                <c:pt idx="4393">
                  <c:v>183.04166666666666</c:v>
                </c:pt>
                <c:pt idx="4394">
                  <c:v>183.08333333333334</c:v>
                </c:pt>
                <c:pt idx="4395">
                  <c:v>183.125</c:v>
                </c:pt>
                <c:pt idx="4396">
                  <c:v>183.16666666666666</c:v>
                </c:pt>
                <c:pt idx="4397">
                  <c:v>183.20833333333334</c:v>
                </c:pt>
                <c:pt idx="4398">
                  <c:v>183.25</c:v>
                </c:pt>
                <c:pt idx="4399">
                  <c:v>183.29166666666666</c:v>
                </c:pt>
                <c:pt idx="4400">
                  <c:v>183.33333333333334</c:v>
                </c:pt>
                <c:pt idx="4401">
                  <c:v>183.375</c:v>
                </c:pt>
                <c:pt idx="4402">
                  <c:v>183.41666666666666</c:v>
                </c:pt>
                <c:pt idx="4403">
                  <c:v>183.45833333333334</c:v>
                </c:pt>
                <c:pt idx="4404">
                  <c:v>183.5</c:v>
                </c:pt>
                <c:pt idx="4405">
                  <c:v>183.54166666666666</c:v>
                </c:pt>
                <c:pt idx="4406">
                  <c:v>183.58333333333334</c:v>
                </c:pt>
                <c:pt idx="4407">
                  <c:v>183.625</c:v>
                </c:pt>
                <c:pt idx="4408">
                  <c:v>183.66666666666666</c:v>
                </c:pt>
                <c:pt idx="4409">
                  <c:v>183.70833333333334</c:v>
                </c:pt>
                <c:pt idx="4410">
                  <c:v>183.75</c:v>
                </c:pt>
                <c:pt idx="4411">
                  <c:v>183.79166666666666</c:v>
                </c:pt>
                <c:pt idx="4412">
                  <c:v>183.83333333333334</c:v>
                </c:pt>
                <c:pt idx="4413">
                  <c:v>183.875</c:v>
                </c:pt>
                <c:pt idx="4414">
                  <c:v>183.91666666666666</c:v>
                </c:pt>
                <c:pt idx="4415">
                  <c:v>183.95833333333334</c:v>
                </c:pt>
                <c:pt idx="4416">
                  <c:v>184</c:v>
                </c:pt>
                <c:pt idx="4417">
                  <c:v>184.04166666666666</c:v>
                </c:pt>
                <c:pt idx="4418">
                  <c:v>184.08333333333334</c:v>
                </c:pt>
                <c:pt idx="4419">
                  <c:v>184.125</c:v>
                </c:pt>
                <c:pt idx="4420">
                  <c:v>184.16666666666666</c:v>
                </c:pt>
                <c:pt idx="4421">
                  <c:v>184.20833333333334</c:v>
                </c:pt>
                <c:pt idx="4422">
                  <c:v>184.25</c:v>
                </c:pt>
                <c:pt idx="4423">
                  <c:v>184.29166666666666</c:v>
                </c:pt>
                <c:pt idx="4424">
                  <c:v>184.33333333333334</c:v>
                </c:pt>
                <c:pt idx="4425">
                  <c:v>184.375</c:v>
                </c:pt>
                <c:pt idx="4426">
                  <c:v>184.41666666666666</c:v>
                </c:pt>
                <c:pt idx="4427">
                  <c:v>184.45833333333334</c:v>
                </c:pt>
                <c:pt idx="4428">
                  <c:v>184.5</c:v>
                </c:pt>
                <c:pt idx="4429">
                  <c:v>184.54166666666666</c:v>
                </c:pt>
                <c:pt idx="4430">
                  <c:v>184.58333333333334</c:v>
                </c:pt>
                <c:pt idx="4431">
                  <c:v>184.625</c:v>
                </c:pt>
                <c:pt idx="4432">
                  <c:v>184.66666666666666</c:v>
                </c:pt>
                <c:pt idx="4433">
                  <c:v>184.70833333333334</c:v>
                </c:pt>
                <c:pt idx="4434">
                  <c:v>184.75</c:v>
                </c:pt>
                <c:pt idx="4435">
                  <c:v>184.79166666666666</c:v>
                </c:pt>
                <c:pt idx="4436">
                  <c:v>184.83333333333334</c:v>
                </c:pt>
                <c:pt idx="4437">
                  <c:v>184.875</c:v>
                </c:pt>
                <c:pt idx="4438">
                  <c:v>184.91666666666666</c:v>
                </c:pt>
                <c:pt idx="4439">
                  <c:v>184.95833333333334</c:v>
                </c:pt>
                <c:pt idx="4440">
                  <c:v>185</c:v>
                </c:pt>
                <c:pt idx="4441">
                  <c:v>185.04166666666666</c:v>
                </c:pt>
                <c:pt idx="4442">
                  <c:v>185.08333333333334</c:v>
                </c:pt>
                <c:pt idx="4443">
                  <c:v>185.125</c:v>
                </c:pt>
                <c:pt idx="4444">
                  <c:v>185.16666666666666</c:v>
                </c:pt>
                <c:pt idx="4445">
                  <c:v>185.20833333333334</c:v>
                </c:pt>
                <c:pt idx="4446">
                  <c:v>185.25</c:v>
                </c:pt>
                <c:pt idx="4447">
                  <c:v>185.29166666666666</c:v>
                </c:pt>
                <c:pt idx="4448">
                  <c:v>185.33333333333334</c:v>
                </c:pt>
                <c:pt idx="4449">
                  <c:v>185.375</c:v>
                </c:pt>
                <c:pt idx="4450">
                  <c:v>185.41666666666666</c:v>
                </c:pt>
                <c:pt idx="4451">
                  <c:v>185.45833333333334</c:v>
                </c:pt>
                <c:pt idx="4452">
                  <c:v>185.5</c:v>
                </c:pt>
                <c:pt idx="4453">
                  <c:v>185.54166666666666</c:v>
                </c:pt>
                <c:pt idx="4454">
                  <c:v>185.58333333333334</c:v>
                </c:pt>
                <c:pt idx="4455">
                  <c:v>185.625</c:v>
                </c:pt>
                <c:pt idx="4456">
                  <c:v>185.66666666666666</c:v>
                </c:pt>
                <c:pt idx="4457">
                  <c:v>185.70833333333334</c:v>
                </c:pt>
                <c:pt idx="4458">
                  <c:v>185.75</c:v>
                </c:pt>
                <c:pt idx="4459">
                  <c:v>185.79166666666666</c:v>
                </c:pt>
                <c:pt idx="4460">
                  <c:v>185.83333333333334</c:v>
                </c:pt>
                <c:pt idx="4461">
                  <c:v>185.875</c:v>
                </c:pt>
                <c:pt idx="4462">
                  <c:v>185.91666666666666</c:v>
                </c:pt>
                <c:pt idx="4463">
                  <c:v>185.95833333333334</c:v>
                </c:pt>
                <c:pt idx="4464">
                  <c:v>186</c:v>
                </c:pt>
                <c:pt idx="4465">
                  <c:v>186.04166666666666</c:v>
                </c:pt>
                <c:pt idx="4466">
                  <c:v>186.08333333333334</c:v>
                </c:pt>
                <c:pt idx="4467">
                  <c:v>186.125</c:v>
                </c:pt>
                <c:pt idx="4468">
                  <c:v>186.16666666666666</c:v>
                </c:pt>
                <c:pt idx="4469">
                  <c:v>186.20833333333334</c:v>
                </c:pt>
                <c:pt idx="4470">
                  <c:v>186.25</c:v>
                </c:pt>
                <c:pt idx="4471">
                  <c:v>186.29166666666666</c:v>
                </c:pt>
                <c:pt idx="4472">
                  <c:v>186.33333333333334</c:v>
                </c:pt>
                <c:pt idx="4473">
                  <c:v>186.375</c:v>
                </c:pt>
                <c:pt idx="4474">
                  <c:v>186.41666666666666</c:v>
                </c:pt>
                <c:pt idx="4475">
                  <c:v>186.45833333333334</c:v>
                </c:pt>
                <c:pt idx="4476">
                  <c:v>186.5</c:v>
                </c:pt>
                <c:pt idx="4477">
                  <c:v>186.54166666666666</c:v>
                </c:pt>
                <c:pt idx="4478">
                  <c:v>186.58333333333334</c:v>
                </c:pt>
                <c:pt idx="4479">
                  <c:v>186.625</c:v>
                </c:pt>
                <c:pt idx="4480">
                  <c:v>186.66666666666666</c:v>
                </c:pt>
                <c:pt idx="4481">
                  <c:v>186.70833333333334</c:v>
                </c:pt>
                <c:pt idx="4482">
                  <c:v>186.75</c:v>
                </c:pt>
                <c:pt idx="4483">
                  <c:v>186.79166666666666</c:v>
                </c:pt>
                <c:pt idx="4484">
                  <c:v>186.83333333333334</c:v>
                </c:pt>
                <c:pt idx="4485">
                  <c:v>186.875</c:v>
                </c:pt>
                <c:pt idx="4486">
                  <c:v>186.91666666666666</c:v>
                </c:pt>
                <c:pt idx="4487">
                  <c:v>186.95833333333334</c:v>
                </c:pt>
                <c:pt idx="4488">
                  <c:v>187</c:v>
                </c:pt>
                <c:pt idx="4489">
                  <c:v>187.04166666666666</c:v>
                </c:pt>
                <c:pt idx="4490">
                  <c:v>187.08333333333334</c:v>
                </c:pt>
                <c:pt idx="4491">
                  <c:v>187.125</c:v>
                </c:pt>
                <c:pt idx="4492">
                  <c:v>187.16666666666666</c:v>
                </c:pt>
                <c:pt idx="4493">
                  <c:v>187.20833333333334</c:v>
                </c:pt>
                <c:pt idx="4494">
                  <c:v>187.25</c:v>
                </c:pt>
                <c:pt idx="4495">
                  <c:v>187.29166666666666</c:v>
                </c:pt>
                <c:pt idx="4496">
                  <c:v>187.33333333333334</c:v>
                </c:pt>
                <c:pt idx="4497">
                  <c:v>187.375</c:v>
                </c:pt>
                <c:pt idx="4498">
                  <c:v>187.41666666666666</c:v>
                </c:pt>
                <c:pt idx="4499">
                  <c:v>187.45833333333334</c:v>
                </c:pt>
                <c:pt idx="4500">
                  <c:v>187.5</c:v>
                </c:pt>
                <c:pt idx="4501">
                  <c:v>187.54166666666666</c:v>
                </c:pt>
                <c:pt idx="4502">
                  <c:v>187.58333333333334</c:v>
                </c:pt>
                <c:pt idx="4503">
                  <c:v>187.625</c:v>
                </c:pt>
                <c:pt idx="4504">
                  <c:v>187.66666666666666</c:v>
                </c:pt>
                <c:pt idx="4505">
                  <c:v>187.70833333333334</c:v>
                </c:pt>
                <c:pt idx="4506">
                  <c:v>187.75</c:v>
                </c:pt>
                <c:pt idx="4507">
                  <c:v>187.79166666666666</c:v>
                </c:pt>
                <c:pt idx="4508">
                  <c:v>187.83333333333334</c:v>
                </c:pt>
                <c:pt idx="4509">
                  <c:v>187.875</c:v>
                </c:pt>
                <c:pt idx="4510">
                  <c:v>187.91666666666666</c:v>
                </c:pt>
                <c:pt idx="4511">
                  <c:v>187.95833333333334</c:v>
                </c:pt>
                <c:pt idx="4512">
                  <c:v>188</c:v>
                </c:pt>
                <c:pt idx="4513">
                  <c:v>188.04166666666666</c:v>
                </c:pt>
                <c:pt idx="4514">
                  <c:v>188.08333333333334</c:v>
                </c:pt>
                <c:pt idx="4515">
                  <c:v>188.125</c:v>
                </c:pt>
                <c:pt idx="4516">
                  <c:v>188.16666666666666</c:v>
                </c:pt>
                <c:pt idx="4517">
                  <c:v>188.20833333333334</c:v>
                </c:pt>
                <c:pt idx="4518">
                  <c:v>188.25</c:v>
                </c:pt>
                <c:pt idx="4519">
                  <c:v>188.29166666666666</c:v>
                </c:pt>
                <c:pt idx="4520">
                  <c:v>188.33333333333334</c:v>
                </c:pt>
                <c:pt idx="4521">
                  <c:v>188.375</c:v>
                </c:pt>
                <c:pt idx="4522">
                  <c:v>188.41666666666666</c:v>
                </c:pt>
                <c:pt idx="4523">
                  <c:v>188.45833333333334</c:v>
                </c:pt>
                <c:pt idx="4524">
                  <c:v>188.5</c:v>
                </c:pt>
                <c:pt idx="4525">
                  <c:v>188.54166666666666</c:v>
                </c:pt>
                <c:pt idx="4526">
                  <c:v>188.58333333333334</c:v>
                </c:pt>
                <c:pt idx="4527">
                  <c:v>188.625</c:v>
                </c:pt>
                <c:pt idx="4528">
                  <c:v>188.66666666666666</c:v>
                </c:pt>
                <c:pt idx="4529">
                  <c:v>188.70833333333334</c:v>
                </c:pt>
                <c:pt idx="4530">
                  <c:v>188.75</c:v>
                </c:pt>
                <c:pt idx="4531">
                  <c:v>188.79166666666666</c:v>
                </c:pt>
                <c:pt idx="4532">
                  <c:v>188.83333333333334</c:v>
                </c:pt>
                <c:pt idx="4533">
                  <c:v>188.875</c:v>
                </c:pt>
                <c:pt idx="4534">
                  <c:v>188.91666666666666</c:v>
                </c:pt>
                <c:pt idx="4535">
                  <c:v>188.95833333333334</c:v>
                </c:pt>
                <c:pt idx="4536">
                  <c:v>189</c:v>
                </c:pt>
                <c:pt idx="4537">
                  <c:v>189.04166666666666</c:v>
                </c:pt>
                <c:pt idx="4538">
                  <c:v>189.08333333333334</c:v>
                </c:pt>
                <c:pt idx="4539">
                  <c:v>189.125</c:v>
                </c:pt>
                <c:pt idx="4540">
                  <c:v>189.16666666666666</c:v>
                </c:pt>
                <c:pt idx="4541">
                  <c:v>189.20833333333334</c:v>
                </c:pt>
                <c:pt idx="4542">
                  <c:v>189.25</c:v>
                </c:pt>
                <c:pt idx="4543">
                  <c:v>189.29166666666666</c:v>
                </c:pt>
                <c:pt idx="4544">
                  <c:v>189.33333333333334</c:v>
                </c:pt>
                <c:pt idx="4545">
                  <c:v>189.375</c:v>
                </c:pt>
                <c:pt idx="4546">
                  <c:v>189.41666666666666</c:v>
                </c:pt>
                <c:pt idx="4547">
                  <c:v>189.45833333333334</c:v>
                </c:pt>
                <c:pt idx="4548">
                  <c:v>189.5</c:v>
                </c:pt>
                <c:pt idx="4549">
                  <c:v>189.54166666666666</c:v>
                </c:pt>
                <c:pt idx="4550">
                  <c:v>189.58333333333334</c:v>
                </c:pt>
                <c:pt idx="4551">
                  <c:v>189.625</c:v>
                </c:pt>
                <c:pt idx="4552">
                  <c:v>189.66666666666666</c:v>
                </c:pt>
                <c:pt idx="4553">
                  <c:v>189.70833333333334</c:v>
                </c:pt>
                <c:pt idx="4554">
                  <c:v>189.75</c:v>
                </c:pt>
                <c:pt idx="4555">
                  <c:v>189.79166666666666</c:v>
                </c:pt>
                <c:pt idx="4556">
                  <c:v>189.83333333333334</c:v>
                </c:pt>
                <c:pt idx="4557">
                  <c:v>189.875</c:v>
                </c:pt>
                <c:pt idx="4558">
                  <c:v>189.91666666666666</c:v>
                </c:pt>
                <c:pt idx="4559">
                  <c:v>189.95833333333334</c:v>
                </c:pt>
                <c:pt idx="4560">
                  <c:v>190</c:v>
                </c:pt>
                <c:pt idx="4561">
                  <c:v>190.04166666666666</c:v>
                </c:pt>
                <c:pt idx="4562">
                  <c:v>190.08333333333334</c:v>
                </c:pt>
                <c:pt idx="4563">
                  <c:v>190.125</c:v>
                </c:pt>
                <c:pt idx="4564">
                  <c:v>190.16666666666666</c:v>
                </c:pt>
                <c:pt idx="4565">
                  <c:v>190.20833333333334</c:v>
                </c:pt>
                <c:pt idx="4566">
                  <c:v>190.25</c:v>
                </c:pt>
                <c:pt idx="4567">
                  <c:v>190.29166666666666</c:v>
                </c:pt>
                <c:pt idx="4568">
                  <c:v>190.33333333333334</c:v>
                </c:pt>
                <c:pt idx="4569">
                  <c:v>190.375</c:v>
                </c:pt>
                <c:pt idx="4570">
                  <c:v>190.41666666666666</c:v>
                </c:pt>
                <c:pt idx="4571">
                  <c:v>190.45833333333334</c:v>
                </c:pt>
                <c:pt idx="4572">
                  <c:v>190.5</c:v>
                </c:pt>
                <c:pt idx="4573">
                  <c:v>190.54166666666666</c:v>
                </c:pt>
                <c:pt idx="4574">
                  <c:v>190.58333333333334</c:v>
                </c:pt>
                <c:pt idx="4575">
                  <c:v>190.625</c:v>
                </c:pt>
                <c:pt idx="4576">
                  <c:v>190.66666666666666</c:v>
                </c:pt>
                <c:pt idx="4577">
                  <c:v>190.70833333333334</c:v>
                </c:pt>
                <c:pt idx="4578">
                  <c:v>190.75</c:v>
                </c:pt>
                <c:pt idx="4579">
                  <c:v>190.79166666666666</c:v>
                </c:pt>
                <c:pt idx="4580">
                  <c:v>190.83333333333334</c:v>
                </c:pt>
                <c:pt idx="4581">
                  <c:v>190.875</c:v>
                </c:pt>
                <c:pt idx="4582">
                  <c:v>190.91666666666666</c:v>
                </c:pt>
                <c:pt idx="4583">
                  <c:v>190.95833333333334</c:v>
                </c:pt>
                <c:pt idx="4584">
                  <c:v>191</c:v>
                </c:pt>
                <c:pt idx="4585">
                  <c:v>191.04166666666666</c:v>
                </c:pt>
                <c:pt idx="4586">
                  <c:v>191.08333333333334</c:v>
                </c:pt>
                <c:pt idx="4587">
                  <c:v>191.125</c:v>
                </c:pt>
                <c:pt idx="4588">
                  <c:v>191.16666666666666</c:v>
                </c:pt>
                <c:pt idx="4589">
                  <c:v>191.20833333333334</c:v>
                </c:pt>
                <c:pt idx="4590">
                  <c:v>191.25</c:v>
                </c:pt>
                <c:pt idx="4591">
                  <c:v>191.29166666666666</c:v>
                </c:pt>
                <c:pt idx="4592">
                  <c:v>191.33333333333334</c:v>
                </c:pt>
                <c:pt idx="4593">
                  <c:v>191.375</c:v>
                </c:pt>
                <c:pt idx="4594">
                  <c:v>191.41666666666666</c:v>
                </c:pt>
                <c:pt idx="4595">
                  <c:v>191.45833333333334</c:v>
                </c:pt>
                <c:pt idx="4596">
                  <c:v>191.5</c:v>
                </c:pt>
                <c:pt idx="4597">
                  <c:v>191.54166666666666</c:v>
                </c:pt>
                <c:pt idx="4598">
                  <c:v>191.58333333333334</c:v>
                </c:pt>
                <c:pt idx="4599">
                  <c:v>191.625</c:v>
                </c:pt>
                <c:pt idx="4600">
                  <c:v>191.66666666666666</c:v>
                </c:pt>
                <c:pt idx="4601">
                  <c:v>191.70833333333334</c:v>
                </c:pt>
                <c:pt idx="4602">
                  <c:v>191.75</c:v>
                </c:pt>
                <c:pt idx="4603">
                  <c:v>191.79166666666666</c:v>
                </c:pt>
                <c:pt idx="4604">
                  <c:v>191.83333333333334</c:v>
                </c:pt>
                <c:pt idx="4605">
                  <c:v>191.875</c:v>
                </c:pt>
                <c:pt idx="4606">
                  <c:v>191.91666666666666</c:v>
                </c:pt>
                <c:pt idx="4607">
                  <c:v>191.95833333333334</c:v>
                </c:pt>
                <c:pt idx="4608">
                  <c:v>192</c:v>
                </c:pt>
                <c:pt idx="4609">
                  <c:v>192.04166666666666</c:v>
                </c:pt>
                <c:pt idx="4610">
                  <c:v>192.08333333333334</c:v>
                </c:pt>
                <c:pt idx="4611">
                  <c:v>192.125</c:v>
                </c:pt>
                <c:pt idx="4612">
                  <c:v>192.16666666666666</c:v>
                </c:pt>
                <c:pt idx="4613">
                  <c:v>192.20833333333334</c:v>
                </c:pt>
                <c:pt idx="4614">
                  <c:v>192.25</c:v>
                </c:pt>
                <c:pt idx="4615">
                  <c:v>192.29166666666666</c:v>
                </c:pt>
                <c:pt idx="4616">
                  <c:v>192.33333333333334</c:v>
                </c:pt>
                <c:pt idx="4617">
                  <c:v>192.375</c:v>
                </c:pt>
                <c:pt idx="4618">
                  <c:v>192.41666666666666</c:v>
                </c:pt>
                <c:pt idx="4619">
                  <c:v>192.45833333333334</c:v>
                </c:pt>
                <c:pt idx="4620">
                  <c:v>192.5</c:v>
                </c:pt>
                <c:pt idx="4621">
                  <c:v>192.54166666666666</c:v>
                </c:pt>
                <c:pt idx="4622">
                  <c:v>192.58333333333334</c:v>
                </c:pt>
                <c:pt idx="4623">
                  <c:v>192.625</c:v>
                </c:pt>
                <c:pt idx="4624">
                  <c:v>192.66666666666666</c:v>
                </c:pt>
                <c:pt idx="4625">
                  <c:v>192.70833333333334</c:v>
                </c:pt>
                <c:pt idx="4626">
                  <c:v>192.75</c:v>
                </c:pt>
                <c:pt idx="4627">
                  <c:v>192.79166666666666</c:v>
                </c:pt>
                <c:pt idx="4628">
                  <c:v>192.83333333333334</c:v>
                </c:pt>
                <c:pt idx="4629">
                  <c:v>192.875</c:v>
                </c:pt>
                <c:pt idx="4630">
                  <c:v>192.91666666666666</c:v>
                </c:pt>
                <c:pt idx="4631">
                  <c:v>192.95833333333334</c:v>
                </c:pt>
                <c:pt idx="4632">
                  <c:v>193</c:v>
                </c:pt>
                <c:pt idx="4633">
                  <c:v>193.04166666666666</c:v>
                </c:pt>
                <c:pt idx="4634">
                  <c:v>193.08333333333334</c:v>
                </c:pt>
                <c:pt idx="4635">
                  <c:v>193.125</c:v>
                </c:pt>
                <c:pt idx="4636">
                  <c:v>193.16666666666666</c:v>
                </c:pt>
                <c:pt idx="4637">
                  <c:v>193.20833333333334</c:v>
                </c:pt>
                <c:pt idx="4638">
                  <c:v>193.25</c:v>
                </c:pt>
                <c:pt idx="4639">
                  <c:v>193.29166666666666</c:v>
                </c:pt>
                <c:pt idx="4640">
                  <c:v>193.33333333333334</c:v>
                </c:pt>
                <c:pt idx="4641">
                  <c:v>193.375</c:v>
                </c:pt>
                <c:pt idx="4642">
                  <c:v>193.41666666666666</c:v>
                </c:pt>
                <c:pt idx="4643">
                  <c:v>193.45833333333334</c:v>
                </c:pt>
                <c:pt idx="4644">
                  <c:v>193.5</c:v>
                </c:pt>
                <c:pt idx="4645">
                  <c:v>193.54166666666666</c:v>
                </c:pt>
                <c:pt idx="4646">
                  <c:v>193.58333333333334</c:v>
                </c:pt>
                <c:pt idx="4647">
                  <c:v>193.625</c:v>
                </c:pt>
                <c:pt idx="4648">
                  <c:v>193.66666666666666</c:v>
                </c:pt>
                <c:pt idx="4649">
                  <c:v>193.70833333333334</c:v>
                </c:pt>
                <c:pt idx="4650">
                  <c:v>193.75</c:v>
                </c:pt>
                <c:pt idx="4651">
                  <c:v>193.79166666666666</c:v>
                </c:pt>
                <c:pt idx="4652">
                  <c:v>193.83333333333334</c:v>
                </c:pt>
                <c:pt idx="4653">
                  <c:v>193.875</c:v>
                </c:pt>
                <c:pt idx="4654">
                  <c:v>193.91666666666666</c:v>
                </c:pt>
                <c:pt idx="4655">
                  <c:v>193.95833333333334</c:v>
                </c:pt>
                <c:pt idx="4656">
                  <c:v>194</c:v>
                </c:pt>
                <c:pt idx="4657">
                  <c:v>194.04166666666666</c:v>
                </c:pt>
                <c:pt idx="4658">
                  <c:v>194.08333333333334</c:v>
                </c:pt>
                <c:pt idx="4659">
                  <c:v>194.125</c:v>
                </c:pt>
                <c:pt idx="4660">
                  <c:v>194.16666666666666</c:v>
                </c:pt>
                <c:pt idx="4661">
                  <c:v>194.20833333333334</c:v>
                </c:pt>
                <c:pt idx="4662">
                  <c:v>194.25</c:v>
                </c:pt>
                <c:pt idx="4663">
                  <c:v>194.29166666666666</c:v>
                </c:pt>
                <c:pt idx="4664">
                  <c:v>194.33333333333334</c:v>
                </c:pt>
                <c:pt idx="4665">
                  <c:v>194.375</c:v>
                </c:pt>
                <c:pt idx="4666">
                  <c:v>194.41666666666666</c:v>
                </c:pt>
                <c:pt idx="4667">
                  <c:v>194.45833333333334</c:v>
                </c:pt>
                <c:pt idx="4668">
                  <c:v>194.5</c:v>
                </c:pt>
                <c:pt idx="4669">
                  <c:v>194.54166666666666</c:v>
                </c:pt>
                <c:pt idx="4670">
                  <c:v>194.58333333333334</c:v>
                </c:pt>
                <c:pt idx="4671">
                  <c:v>194.625</c:v>
                </c:pt>
                <c:pt idx="4672">
                  <c:v>194.66666666666666</c:v>
                </c:pt>
                <c:pt idx="4673">
                  <c:v>194.70833333333334</c:v>
                </c:pt>
                <c:pt idx="4674">
                  <c:v>194.75</c:v>
                </c:pt>
                <c:pt idx="4675">
                  <c:v>194.79166666666666</c:v>
                </c:pt>
                <c:pt idx="4676">
                  <c:v>194.83333333333334</c:v>
                </c:pt>
                <c:pt idx="4677">
                  <c:v>194.875</c:v>
                </c:pt>
                <c:pt idx="4678">
                  <c:v>194.91666666666666</c:v>
                </c:pt>
                <c:pt idx="4679">
                  <c:v>194.95833333333334</c:v>
                </c:pt>
                <c:pt idx="4680">
                  <c:v>195</c:v>
                </c:pt>
                <c:pt idx="4681">
                  <c:v>195.04166666666666</c:v>
                </c:pt>
                <c:pt idx="4682">
                  <c:v>195.08333333333334</c:v>
                </c:pt>
                <c:pt idx="4683">
                  <c:v>195.125</c:v>
                </c:pt>
                <c:pt idx="4684">
                  <c:v>195.16666666666666</c:v>
                </c:pt>
                <c:pt idx="4685">
                  <c:v>195.20833333333334</c:v>
                </c:pt>
                <c:pt idx="4686">
                  <c:v>195.25</c:v>
                </c:pt>
                <c:pt idx="4687">
                  <c:v>195.29166666666666</c:v>
                </c:pt>
                <c:pt idx="4688">
                  <c:v>195.33333333333334</c:v>
                </c:pt>
                <c:pt idx="4689">
                  <c:v>195.375</c:v>
                </c:pt>
                <c:pt idx="4690">
                  <c:v>195.41666666666666</c:v>
                </c:pt>
                <c:pt idx="4691">
                  <c:v>195.45833333333334</c:v>
                </c:pt>
                <c:pt idx="4692">
                  <c:v>195.5</c:v>
                </c:pt>
                <c:pt idx="4693">
                  <c:v>195.54166666666666</c:v>
                </c:pt>
                <c:pt idx="4694">
                  <c:v>195.58333333333334</c:v>
                </c:pt>
                <c:pt idx="4695">
                  <c:v>195.625</c:v>
                </c:pt>
                <c:pt idx="4696">
                  <c:v>195.66666666666666</c:v>
                </c:pt>
                <c:pt idx="4697">
                  <c:v>195.70833333333334</c:v>
                </c:pt>
                <c:pt idx="4698">
                  <c:v>195.75</c:v>
                </c:pt>
                <c:pt idx="4699">
                  <c:v>195.79166666666666</c:v>
                </c:pt>
                <c:pt idx="4700">
                  <c:v>195.83333333333334</c:v>
                </c:pt>
                <c:pt idx="4701">
                  <c:v>195.875</c:v>
                </c:pt>
                <c:pt idx="4702">
                  <c:v>195.91666666666666</c:v>
                </c:pt>
                <c:pt idx="4703">
                  <c:v>195.95833333333334</c:v>
                </c:pt>
                <c:pt idx="4704">
                  <c:v>196</c:v>
                </c:pt>
                <c:pt idx="4705">
                  <c:v>196.04166666666666</c:v>
                </c:pt>
                <c:pt idx="4706">
                  <c:v>196.08333333333334</c:v>
                </c:pt>
                <c:pt idx="4707">
                  <c:v>196.125</c:v>
                </c:pt>
                <c:pt idx="4708">
                  <c:v>196.16666666666666</c:v>
                </c:pt>
                <c:pt idx="4709">
                  <c:v>196.20833333333334</c:v>
                </c:pt>
                <c:pt idx="4710">
                  <c:v>196.25</c:v>
                </c:pt>
                <c:pt idx="4711">
                  <c:v>196.29166666666666</c:v>
                </c:pt>
                <c:pt idx="4712">
                  <c:v>196.33333333333334</c:v>
                </c:pt>
                <c:pt idx="4713">
                  <c:v>196.375</c:v>
                </c:pt>
                <c:pt idx="4714">
                  <c:v>196.41666666666666</c:v>
                </c:pt>
                <c:pt idx="4715">
                  <c:v>196.45833333333334</c:v>
                </c:pt>
                <c:pt idx="4716">
                  <c:v>196.5</c:v>
                </c:pt>
                <c:pt idx="4717">
                  <c:v>196.54166666666666</c:v>
                </c:pt>
                <c:pt idx="4718">
                  <c:v>196.58333333333334</c:v>
                </c:pt>
                <c:pt idx="4719">
                  <c:v>196.625</c:v>
                </c:pt>
                <c:pt idx="4720">
                  <c:v>196.66666666666666</c:v>
                </c:pt>
                <c:pt idx="4721">
                  <c:v>196.70833333333334</c:v>
                </c:pt>
                <c:pt idx="4722">
                  <c:v>196.75</c:v>
                </c:pt>
                <c:pt idx="4723">
                  <c:v>196.79166666666666</c:v>
                </c:pt>
                <c:pt idx="4724">
                  <c:v>196.83333333333334</c:v>
                </c:pt>
                <c:pt idx="4725">
                  <c:v>196.875</c:v>
                </c:pt>
                <c:pt idx="4726">
                  <c:v>196.91666666666666</c:v>
                </c:pt>
                <c:pt idx="4727">
                  <c:v>196.95833333333334</c:v>
                </c:pt>
                <c:pt idx="4728">
                  <c:v>197</c:v>
                </c:pt>
                <c:pt idx="4729">
                  <c:v>197.04166666666666</c:v>
                </c:pt>
                <c:pt idx="4730">
                  <c:v>197.08333333333334</c:v>
                </c:pt>
                <c:pt idx="4731">
                  <c:v>197.125</c:v>
                </c:pt>
                <c:pt idx="4732">
                  <c:v>197.16666666666666</c:v>
                </c:pt>
                <c:pt idx="4733">
                  <c:v>197.20833333333334</c:v>
                </c:pt>
                <c:pt idx="4734">
                  <c:v>197.25</c:v>
                </c:pt>
                <c:pt idx="4735">
                  <c:v>197.29166666666666</c:v>
                </c:pt>
                <c:pt idx="4736">
                  <c:v>197.33333333333334</c:v>
                </c:pt>
                <c:pt idx="4737">
                  <c:v>197.375</c:v>
                </c:pt>
                <c:pt idx="4738">
                  <c:v>197.41666666666666</c:v>
                </c:pt>
                <c:pt idx="4739">
                  <c:v>197.45833333333334</c:v>
                </c:pt>
                <c:pt idx="4740">
                  <c:v>197.5</c:v>
                </c:pt>
                <c:pt idx="4741">
                  <c:v>197.54166666666666</c:v>
                </c:pt>
                <c:pt idx="4742">
                  <c:v>197.58333333333334</c:v>
                </c:pt>
                <c:pt idx="4743">
                  <c:v>197.625</c:v>
                </c:pt>
                <c:pt idx="4744">
                  <c:v>197.66666666666666</c:v>
                </c:pt>
                <c:pt idx="4745">
                  <c:v>197.70833333333334</c:v>
                </c:pt>
                <c:pt idx="4746">
                  <c:v>197.75</c:v>
                </c:pt>
                <c:pt idx="4747">
                  <c:v>197.79166666666666</c:v>
                </c:pt>
                <c:pt idx="4748">
                  <c:v>197.83333333333334</c:v>
                </c:pt>
                <c:pt idx="4749">
                  <c:v>197.875</c:v>
                </c:pt>
                <c:pt idx="4750">
                  <c:v>197.91666666666666</c:v>
                </c:pt>
                <c:pt idx="4751">
                  <c:v>197.95833333333334</c:v>
                </c:pt>
                <c:pt idx="4752">
                  <c:v>198</c:v>
                </c:pt>
                <c:pt idx="4753">
                  <c:v>198.04166666666666</c:v>
                </c:pt>
                <c:pt idx="4754">
                  <c:v>198.08333333333334</c:v>
                </c:pt>
                <c:pt idx="4755">
                  <c:v>198.125</c:v>
                </c:pt>
                <c:pt idx="4756">
                  <c:v>198.16666666666666</c:v>
                </c:pt>
                <c:pt idx="4757">
                  <c:v>198.20833333333334</c:v>
                </c:pt>
                <c:pt idx="4758">
                  <c:v>198.25</c:v>
                </c:pt>
                <c:pt idx="4759">
                  <c:v>198.29166666666666</c:v>
                </c:pt>
                <c:pt idx="4760">
                  <c:v>198.33333333333334</c:v>
                </c:pt>
                <c:pt idx="4761">
                  <c:v>198.375</c:v>
                </c:pt>
                <c:pt idx="4762">
                  <c:v>198.41666666666666</c:v>
                </c:pt>
                <c:pt idx="4763">
                  <c:v>198.45833333333334</c:v>
                </c:pt>
                <c:pt idx="4764">
                  <c:v>198.5</c:v>
                </c:pt>
                <c:pt idx="4765">
                  <c:v>198.54166666666666</c:v>
                </c:pt>
                <c:pt idx="4766">
                  <c:v>198.58333333333334</c:v>
                </c:pt>
                <c:pt idx="4767">
                  <c:v>198.625</c:v>
                </c:pt>
                <c:pt idx="4768">
                  <c:v>198.66666666666666</c:v>
                </c:pt>
                <c:pt idx="4769">
                  <c:v>198.70833333333334</c:v>
                </c:pt>
                <c:pt idx="4770">
                  <c:v>198.75</c:v>
                </c:pt>
                <c:pt idx="4771">
                  <c:v>198.79166666666666</c:v>
                </c:pt>
                <c:pt idx="4772">
                  <c:v>198.83333333333334</c:v>
                </c:pt>
                <c:pt idx="4773">
                  <c:v>198.875</c:v>
                </c:pt>
                <c:pt idx="4774">
                  <c:v>198.91666666666666</c:v>
                </c:pt>
                <c:pt idx="4775">
                  <c:v>198.95833333333334</c:v>
                </c:pt>
                <c:pt idx="4776">
                  <c:v>199</c:v>
                </c:pt>
                <c:pt idx="4777">
                  <c:v>199.04166666666666</c:v>
                </c:pt>
                <c:pt idx="4778">
                  <c:v>199.08333333333334</c:v>
                </c:pt>
                <c:pt idx="4779">
                  <c:v>199.125</c:v>
                </c:pt>
                <c:pt idx="4780">
                  <c:v>199.16666666666666</c:v>
                </c:pt>
                <c:pt idx="4781">
                  <c:v>199.20833333333334</c:v>
                </c:pt>
                <c:pt idx="4782">
                  <c:v>199.25</c:v>
                </c:pt>
                <c:pt idx="4783">
                  <c:v>199.29166666666666</c:v>
                </c:pt>
                <c:pt idx="4784">
                  <c:v>199.33333333333334</c:v>
                </c:pt>
                <c:pt idx="4785">
                  <c:v>199.375</c:v>
                </c:pt>
                <c:pt idx="4786">
                  <c:v>199.41666666666666</c:v>
                </c:pt>
                <c:pt idx="4787">
                  <c:v>199.45833333333334</c:v>
                </c:pt>
                <c:pt idx="4788">
                  <c:v>199.5</c:v>
                </c:pt>
                <c:pt idx="4789">
                  <c:v>199.54166666666666</c:v>
                </c:pt>
                <c:pt idx="4790">
                  <c:v>199.58333333333334</c:v>
                </c:pt>
                <c:pt idx="4791">
                  <c:v>199.625</c:v>
                </c:pt>
                <c:pt idx="4792">
                  <c:v>199.66666666666666</c:v>
                </c:pt>
                <c:pt idx="4793">
                  <c:v>199.70833333333334</c:v>
                </c:pt>
                <c:pt idx="4794">
                  <c:v>199.75</c:v>
                </c:pt>
                <c:pt idx="4795">
                  <c:v>199.79166666666666</c:v>
                </c:pt>
                <c:pt idx="4796">
                  <c:v>199.83333333333334</c:v>
                </c:pt>
                <c:pt idx="4797">
                  <c:v>199.875</c:v>
                </c:pt>
                <c:pt idx="4798">
                  <c:v>199.91666666666666</c:v>
                </c:pt>
                <c:pt idx="4799">
                  <c:v>199.95833333333334</c:v>
                </c:pt>
                <c:pt idx="4800">
                  <c:v>200</c:v>
                </c:pt>
                <c:pt idx="4801">
                  <c:v>200.04166666666666</c:v>
                </c:pt>
                <c:pt idx="4802">
                  <c:v>200.08333333333334</c:v>
                </c:pt>
                <c:pt idx="4803">
                  <c:v>200.125</c:v>
                </c:pt>
                <c:pt idx="4804">
                  <c:v>200.16666666666666</c:v>
                </c:pt>
                <c:pt idx="4805">
                  <c:v>200.20833333333334</c:v>
                </c:pt>
                <c:pt idx="4806">
                  <c:v>200.25</c:v>
                </c:pt>
                <c:pt idx="4807">
                  <c:v>200.29166666666666</c:v>
                </c:pt>
                <c:pt idx="4808">
                  <c:v>200.33333333333334</c:v>
                </c:pt>
                <c:pt idx="4809">
                  <c:v>200.375</c:v>
                </c:pt>
                <c:pt idx="4810">
                  <c:v>200.41666666666666</c:v>
                </c:pt>
              </c:numCache>
            </c:numRef>
          </c:xVal>
          <c:yVal>
            <c:numRef>
              <c:f>'Brossy Bunkhouse Cyclops Data d'!$H$7:$H$4817</c:f>
              <c:numCache>
                <c:formatCode>General</c:formatCode>
                <c:ptCount val="4811"/>
                <c:pt idx="663" formatCode="0.000">
                  <c:v>0.47799999999999998</c:v>
                </c:pt>
                <c:pt idx="1309" formatCode="0.000">
                  <c:v>0.188</c:v>
                </c:pt>
                <c:pt idx="1623" formatCode="0.000">
                  <c:v>8.6999999999999994E-2</c:v>
                </c:pt>
                <c:pt idx="2343" formatCode="0.000">
                  <c:v>3.7999999999999999E-2</c:v>
                </c:pt>
                <c:pt idx="2676" formatCode="0.000">
                  <c:v>1.9E-2</c:v>
                </c:pt>
                <c:pt idx="3327" formatCode="0.000">
                  <c:v>1.2E-2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2762-4546-9C58-0D47BFEAD0F1}"/>
            </c:ext>
          </c:extLst>
        </c:ser>
        <c:ser>
          <c:idx val="1"/>
          <c:order val="1"/>
          <c:tx>
            <c:v>Trace #2 Grab Sample Lab</c:v>
          </c:tx>
          <c:spPr>
            <a:ln w="19050" cap="rnd">
              <a:solidFill>
                <a:srgbClr val="00B0F0"/>
              </a:solidFill>
              <a:round/>
            </a:ln>
            <a:effectLst/>
          </c:spPr>
          <c:marker>
            <c:symbol val="circle"/>
            <c:size val="9"/>
            <c:spPr>
              <a:solidFill>
                <a:srgbClr val="00B0F0"/>
              </a:solidFill>
              <a:ln w="9525">
                <a:solidFill>
                  <a:srgbClr val="00B0F0"/>
                </a:solidFill>
              </a:ln>
              <a:effectLst/>
            </c:spPr>
          </c:marker>
          <c:dLbls>
            <c:dLbl>
              <c:idx val="9"/>
              <c:layout>
                <c:manualLayout>
                  <c:x val="2.3426545663611367E-2"/>
                  <c:y val="-2.869351603620672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762-4546-9C58-0D47BFEAD0F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'Brossy Bunkhouse Cyclops Data d'!$J$8:$J$33</c:f>
              <c:numCache>
                <c:formatCode>0.000</c:formatCode>
                <c:ptCount val="26"/>
                <c:pt idx="0">
                  <c:v>0</c:v>
                </c:pt>
                <c:pt idx="1">
                  <c:v>3.6458333333357587</c:v>
                </c:pt>
                <c:pt idx="2">
                  <c:v>5.625</c:v>
                </c:pt>
                <c:pt idx="3">
                  <c:v>7.9722222222189885</c:v>
                </c:pt>
                <c:pt idx="4">
                  <c:v>10.645833333335759</c:v>
                </c:pt>
                <c:pt idx="5">
                  <c:v>12.746527777781012</c:v>
                </c:pt>
                <c:pt idx="6">
                  <c:v>14.708333333335759</c:v>
                </c:pt>
                <c:pt idx="7">
                  <c:v>18.8125</c:v>
                </c:pt>
                <c:pt idx="8">
                  <c:v>20.652777777781012</c:v>
                </c:pt>
                <c:pt idx="9">
                  <c:v>25.659722222218988</c:v>
                </c:pt>
                <c:pt idx="10">
                  <c:v>27.659722222218988</c:v>
                </c:pt>
                <c:pt idx="11">
                  <c:v>31.666666666664241</c:v>
                </c:pt>
                <c:pt idx="12">
                  <c:v>35.75</c:v>
                </c:pt>
                <c:pt idx="13">
                  <c:v>38.670138888890506</c:v>
                </c:pt>
                <c:pt idx="14">
                  <c:v>41.590277777781012</c:v>
                </c:pt>
                <c:pt idx="15">
                  <c:v>48.645833333335759</c:v>
                </c:pt>
                <c:pt idx="16">
                  <c:v>60.836805555554747</c:v>
                </c:pt>
                <c:pt idx="17">
                  <c:v>70.75</c:v>
                </c:pt>
                <c:pt idx="18">
                  <c:v>88.643055555556202</c:v>
                </c:pt>
                <c:pt idx="19">
                  <c:v>124.75</c:v>
                </c:pt>
                <c:pt idx="20">
                  <c:v>159.64236111110949</c:v>
                </c:pt>
                <c:pt idx="21">
                  <c:v>214.625</c:v>
                </c:pt>
                <c:pt idx="22">
                  <c:v>248.66666666666666</c:v>
                </c:pt>
                <c:pt idx="23">
                  <c:v>313.75</c:v>
                </c:pt>
                <c:pt idx="24">
                  <c:v>444.75</c:v>
                </c:pt>
              </c:numCache>
            </c:numRef>
          </c:xVal>
          <c:yVal>
            <c:numRef>
              <c:f>'Brossy Bunkhouse Cyclops Data d'!$K$8:$K$33</c:f>
              <c:numCache>
                <c:formatCode>0.000</c:formatCode>
                <c:ptCount val="2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5.6000000000000001E-2</c:v>
                </c:pt>
                <c:pt idx="5">
                  <c:v>0.114</c:v>
                </c:pt>
                <c:pt idx="6">
                  <c:v>0.19</c:v>
                </c:pt>
                <c:pt idx="7">
                  <c:v>0.28399999999999997</c:v>
                </c:pt>
                <c:pt idx="8">
                  <c:v>0.35199999999999998</c:v>
                </c:pt>
                <c:pt idx="9">
                  <c:v>0.379</c:v>
                </c:pt>
                <c:pt idx="10">
                  <c:v>0.36399999999999999</c:v>
                </c:pt>
                <c:pt idx="11">
                  <c:v>0.33700000000000002</c:v>
                </c:pt>
                <c:pt idx="12">
                  <c:v>0.30399999999999999</c:v>
                </c:pt>
                <c:pt idx="13">
                  <c:v>0.27900000000000003</c:v>
                </c:pt>
                <c:pt idx="14">
                  <c:v>0.254</c:v>
                </c:pt>
                <c:pt idx="15">
                  <c:v>0.188</c:v>
                </c:pt>
                <c:pt idx="16">
                  <c:v>0.10199999999999999</c:v>
                </c:pt>
                <c:pt idx="17">
                  <c:v>7.9000000000000001E-2</c:v>
                </c:pt>
                <c:pt idx="18">
                  <c:v>5.5E-2</c:v>
                </c:pt>
                <c:pt idx="19">
                  <c:v>2.4E-2</c:v>
                </c:pt>
                <c:pt idx="20">
                  <c:v>1.2E-2</c:v>
                </c:pt>
                <c:pt idx="21">
                  <c:v>8.9999999999999993E-3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2762-4546-9C58-0D47BFEAD0F1}"/>
            </c:ext>
          </c:extLst>
        </c:ser>
        <c:ser>
          <c:idx val="0"/>
          <c:order val="2"/>
          <c:tx>
            <c:v>Trace #2 Field Instrument</c:v>
          </c:tx>
          <c:spPr>
            <a:ln w="19050" cap="rnd">
              <a:noFill/>
              <a:round/>
            </a:ln>
            <a:effectLst/>
          </c:spPr>
          <c:marker>
            <c:symbol val="circle"/>
            <c:size val="2"/>
            <c:spPr>
              <a:solidFill>
                <a:srgbClr val="00B050"/>
              </a:solidFill>
              <a:ln w="9525">
                <a:noFill/>
              </a:ln>
              <a:effectLst/>
            </c:spPr>
          </c:marker>
          <c:xVal>
            <c:numRef>
              <c:f>'Brossy Bunkhouse Cyclops Data d'!$M$7:$M$4149</c:f>
              <c:numCache>
                <c:formatCode>General</c:formatCode>
                <c:ptCount val="4143"/>
                <c:pt idx="0">
                  <c:v>0</c:v>
                </c:pt>
                <c:pt idx="1">
                  <c:v>4.1666666666666664E-2</c:v>
                </c:pt>
                <c:pt idx="2">
                  <c:v>8.3333333333333329E-2</c:v>
                </c:pt>
                <c:pt idx="3">
                  <c:v>0.125</c:v>
                </c:pt>
                <c:pt idx="4">
                  <c:v>0.16666666666666666</c:v>
                </c:pt>
                <c:pt idx="5">
                  <c:v>0.20833333333333334</c:v>
                </c:pt>
                <c:pt idx="6">
                  <c:v>0.25</c:v>
                </c:pt>
                <c:pt idx="7">
                  <c:v>0.29166666666666669</c:v>
                </c:pt>
                <c:pt idx="8">
                  <c:v>0.33333333333333331</c:v>
                </c:pt>
                <c:pt idx="9">
                  <c:v>0.375</c:v>
                </c:pt>
                <c:pt idx="10">
                  <c:v>0.41666666666666669</c:v>
                </c:pt>
                <c:pt idx="11">
                  <c:v>0.45833333333333331</c:v>
                </c:pt>
                <c:pt idx="12">
                  <c:v>0.5</c:v>
                </c:pt>
                <c:pt idx="13">
                  <c:v>0.54166666666666663</c:v>
                </c:pt>
                <c:pt idx="14">
                  <c:v>0.58333333333333337</c:v>
                </c:pt>
                <c:pt idx="15">
                  <c:v>0.625</c:v>
                </c:pt>
                <c:pt idx="16">
                  <c:v>0.66666666666666663</c:v>
                </c:pt>
                <c:pt idx="17">
                  <c:v>0.70833333333333337</c:v>
                </c:pt>
                <c:pt idx="18">
                  <c:v>0.75</c:v>
                </c:pt>
                <c:pt idx="19">
                  <c:v>0.79166666666666663</c:v>
                </c:pt>
                <c:pt idx="20">
                  <c:v>0.83333333333333337</c:v>
                </c:pt>
                <c:pt idx="21">
                  <c:v>0.875</c:v>
                </c:pt>
                <c:pt idx="22">
                  <c:v>0.91666666666666663</c:v>
                </c:pt>
                <c:pt idx="23">
                  <c:v>0.95833333333333337</c:v>
                </c:pt>
                <c:pt idx="24">
                  <c:v>1</c:v>
                </c:pt>
                <c:pt idx="25">
                  <c:v>1.0416666666666667</c:v>
                </c:pt>
                <c:pt idx="26">
                  <c:v>1.0833333333333333</c:v>
                </c:pt>
                <c:pt idx="27">
                  <c:v>1.125</c:v>
                </c:pt>
                <c:pt idx="28">
                  <c:v>1.1666666666666667</c:v>
                </c:pt>
                <c:pt idx="29">
                  <c:v>1.2083333333333333</c:v>
                </c:pt>
                <c:pt idx="30">
                  <c:v>1.25</c:v>
                </c:pt>
                <c:pt idx="31">
                  <c:v>1.2916666666666667</c:v>
                </c:pt>
                <c:pt idx="32">
                  <c:v>1.3333333333333333</c:v>
                </c:pt>
                <c:pt idx="33">
                  <c:v>1.375</c:v>
                </c:pt>
                <c:pt idx="34">
                  <c:v>1.4166666666666667</c:v>
                </c:pt>
                <c:pt idx="35">
                  <c:v>1.4583333333333333</c:v>
                </c:pt>
                <c:pt idx="36">
                  <c:v>1.5</c:v>
                </c:pt>
                <c:pt idx="37">
                  <c:v>1.5416666666666667</c:v>
                </c:pt>
                <c:pt idx="38">
                  <c:v>1.5833333333333333</c:v>
                </c:pt>
                <c:pt idx="39">
                  <c:v>1.625</c:v>
                </c:pt>
                <c:pt idx="40">
                  <c:v>1.6666666666666667</c:v>
                </c:pt>
                <c:pt idx="41">
                  <c:v>1.7083333333333333</c:v>
                </c:pt>
                <c:pt idx="42">
                  <c:v>1.75</c:v>
                </c:pt>
                <c:pt idx="43">
                  <c:v>1.7916666666666667</c:v>
                </c:pt>
                <c:pt idx="44">
                  <c:v>1.8333333333333333</c:v>
                </c:pt>
                <c:pt idx="45">
                  <c:v>1.875</c:v>
                </c:pt>
                <c:pt idx="46">
                  <c:v>1.9166666666666667</c:v>
                </c:pt>
                <c:pt idx="47">
                  <c:v>1.9583333333333333</c:v>
                </c:pt>
                <c:pt idx="48">
                  <c:v>2</c:v>
                </c:pt>
                <c:pt idx="49">
                  <c:v>2.0416666666666665</c:v>
                </c:pt>
                <c:pt idx="50">
                  <c:v>2.0833333333333335</c:v>
                </c:pt>
                <c:pt idx="51">
                  <c:v>2.125</c:v>
                </c:pt>
                <c:pt idx="52">
                  <c:v>2.1666666666666665</c:v>
                </c:pt>
                <c:pt idx="53">
                  <c:v>2.2083333333333335</c:v>
                </c:pt>
                <c:pt idx="54">
                  <c:v>2.25</c:v>
                </c:pt>
                <c:pt idx="55">
                  <c:v>2.2916666666666665</c:v>
                </c:pt>
                <c:pt idx="56">
                  <c:v>2.3333333333333335</c:v>
                </c:pt>
                <c:pt idx="57">
                  <c:v>2.375</c:v>
                </c:pt>
                <c:pt idx="58">
                  <c:v>2.4166666666666665</c:v>
                </c:pt>
                <c:pt idx="59">
                  <c:v>2.4583333333333335</c:v>
                </c:pt>
                <c:pt idx="60">
                  <c:v>2.5</c:v>
                </c:pt>
                <c:pt idx="61">
                  <c:v>2.5416666666666665</c:v>
                </c:pt>
                <c:pt idx="62">
                  <c:v>2.5833333333333335</c:v>
                </c:pt>
                <c:pt idx="63">
                  <c:v>2.625</c:v>
                </c:pt>
                <c:pt idx="64">
                  <c:v>2.6666666666666665</c:v>
                </c:pt>
                <c:pt idx="65">
                  <c:v>2.7083333333333335</c:v>
                </c:pt>
                <c:pt idx="66">
                  <c:v>2.75</c:v>
                </c:pt>
                <c:pt idx="67">
                  <c:v>2.7916666666666665</c:v>
                </c:pt>
                <c:pt idx="68">
                  <c:v>2.8333333333333335</c:v>
                </c:pt>
                <c:pt idx="69">
                  <c:v>2.875</c:v>
                </c:pt>
                <c:pt idx="70">
                  <c:v>2.9166666666666665</c:v>
                </c:pt>
                <c:pt idx="71">
                  <c:v>2.9583333333333335</c:v>
                </c:pt>
                <c:pt idx="72">
                  <c:v>3</c:v>
                </c:pt>
                <c:pt idx="73">
                  <c:v>3.0416666666666665</c:v>
                </c:pt>
                <c:pt idx="74">
                  <c:v>3.0833333333333335</c:v>
                </c:pt>
                <c:pt idx="75">
                  <c:v>3.125</c:v>
                </c:pt>
                <c:pt idx="76">
                  <c:v>3.1666666666666665</c:v>
                </c:pt>
                <c:pt idx="77">
                  <c:v>3.2083333333333335</c:v>
                </c:pt>
                <c:pt idx="78">
                  <c:v>3.25</c:v>
                </c:pt>
                <c:pt idx="79">
                  <c:v>3.2916666666666665</c:v>
                </c:pt>
                <c:pt idx="80">
                  <c:v>3.3333333333333335</c:v>
                </c:pt>
                <c:pt idx="81">
                  <c:v>3.375</c:v>
                </c:pt>
                <c:pt idx="82">
                  <c:v>3.4166666666666665</c:v>
                </c:pt>
                <c:pt idx="83">
                  <c:v>3.4583333333333335</c:v>
                </c:pt>
                <c:pt idx="84">
                  <c:v>3.5</c:v>
                </c:pt>
                <c:pt idx="85">
                  <c:v>3.5416666666666665</c:v>
                </c:pt>
                <c:pt idx="86">
                  <c:v>3.5833333333333335</c:v>
                </c:pt>
                <c:pt idx="87">
                  <c:v>3.625</c:v>
                </c:pt>
                <c:pt idx="88">
                  <c:v>3.6666666666666665</c:v>
                </c:pt>
                <c:pt idx="89">
                  <c:v>3.7083333333333335</c:v>
                </c:pt>
                <c:pt idx="90">
                  <c:v>3.75</c:v>
                </c:pt>
                <c:pt idx="91">
                  <c:v>3.7916666666666665</c:v>
                </c:pt>
                <c:pt idx="92">
                  <c:v>3.8333333333333335</c:v>
                </c:pt>
                <c:pt idx="93">
                  <c:v>3.875</c:v>
                </c:pt>
                <c:pt idx="94">
                  <c:v>3.9166666666666665</c:v>
                </c:pt>
                <c:pt idx="95">
                  <c:v>3.9583333333333335</c:v>
                </c:pt>
                <c:pt idx="96">
                  <c:v>4</c:v>
                </c:pt>
                <c:pt idx="97">
                  <c:v>4.041666666666667</c:v>
                </c:pt>
                <c:pt idx="98">
                  <c:v>4.083333333333333</c:v>
                </c:pt>
                <c:pt idx="99">
                  <c:v>4.125</c:v>
                </c:pt>
                <c:pt idx="100">
                  <c:v>4.166666666666667</c:v>
                </c:pt>
                <c:pt idx="101">
                  <c:v>4.208333333333333</c:v>
                </c:pt>
                <c:pt idx="102">
                  <c:v>4.25</c:v>
                </c:pt>
                <c:pt idx="103">
                  <c:v>4.291666666666667</c:v>
                </c:pt>
                <c:pt idx="104">
                  <c:v>4.333333333333333</c:v>
                </c:pt>
                <c:pt idx="105">
                  <c:v>4.375</c:v>
                </c:pt>
                <c:pt idx="106">
                  <c:v>4.416666666666667</c:v>
                </c:pt>
                <c:pt idx="107">
                  <c:v>4.458333333333333</c:v>
                </c:pt>
                <c:pt idx="108">
                  <c:v>4.5</c:v>
                </c:pt>
                <c:pt idx="109">
                  <c:v>4.541666666666667</c:v>
                </c:pt>
                <c:pt idx="110">
                  <c:v>4.583333333333333</c:v>
                </c:pt>
                <c:pt idx="111">
                  <c:v>4.625</c:v>
                </c:pt>
                <c:pt idx="112">
                  <c:v>4.666666666666667</c:v>
                </c:pt>
                <c:pt idx="113">
                  <c:v>4.708333333333333</c:v>
                </c:pt>
                <c:pt idx="114">
                  <c:v>4.75</c:v>
                </c:pt>
                <c:pt idx="115">
                  <c:v>4.791666666666667</c:v>
                </c:pt>
                <c:pt idx="116">
                  <c:v>4.833333333333333</c:v>
                </c:pt>
                <c:pt idx="117">
                  <c:v>4.875</c:v>
                </c:pt>
                <c:pt idx="118">
                  <c:v>4.916666666666667</c:v>
                </c:pt>
                <c:pt idx="119">
                  <c:v>4.958333333333333</c:v>
                </c:pt>
                <c:pt idx="120">
                  <c:v>5</c:v>
                </c:pt>
                <c:pt idx="121">
                  <c:v>5.041666666666667</c:v>
                </c:pt>
                <c:pt idx="122">
                  <c:v>5.083333333333333</c:v>
                </c:pt>
                <c:pt idx="123">
                  <c:v>5.125</c:v>
                </c:pt>
                <c:pt idx="124">
                  <c:v>5.166666666666667</c:v>
                </c:pt>
                <c:pt idx="125">
                  <c:v>5.208333333333333</c:v>
                </c:pt>
                <c:pt idx="126">
                  <c:v>5.25</c:v>
                </c:pt>
                <c:pt idx="127">
                  <c:v>5.291666666666667</c:v>
                </c:pt>
                <c:pt idx="128">
                  <c:v>5.333333333333333</c:v>
                </c:pt>
                <c:pt idx="129">
                  <c:v>5.375</c:v>
                </c:pt>
                <c:pt idx="130">
                  <c:v>5.416666666666667</c:v>
                </c:pt>
                <c:pt idx="131">
                  <c:v>5.458333333333333</c:v>
                </c:pt>
                <c:pt idx="132">
                  <c:v>5.5</c:v>
                </c:pt>
                <c:pt idx="133">
                  <c:v>5.541666666666667</c:v>
                </c:pt>
                <c:pt idx="134">
                  <c:v>5.583333333333333</c:v>
                </c:pt>
                <c:pt idx="135">
                  <c:v>5.625</c:v>
                </c:pt>
                <c:pt idx="136">
                  <c:v>5.666666666666667</c:v>
                </c:pt>
                <c:pt idx="137">
                  <c:v>5.708333333333333</c:v>
                </c:pt>
                <c:pt idx="138">
                  <c:v>5.75</c:v>
                </c:pt>
                <c:pt idx="139">
                  <c:v>5.791666666666667</c:v>
                </c:pt>
                <c:pt idx="140">
                  <c:v>5.833333333333333</c:v>
                </c:pt>
                <c:pt idx="141">
                  <c:v>5.875</c:v>
                </c:pt>
                <c:pt idx="142">
                  <c:v>5.916666666666667</c:v>
                </c:pt>
                <c:pt idx="143">
                  <c:v>5.958333333333333</c:v>
                </c:pt>
                <c:pt idx="144">
                  <c:v>6</c:v>
                </c:pt>
                <c:pt idx="145">
                  <c:v>6.041666666666667</c:v>
                </c:pt>
                <c:pt idx="146">
                  <c:v>6.083333333333333</c:v>
                </c:pt>
                <c:pt idx="147">
                  <c:v>6.125</c:v>
                </c:pt>
                <c:pt idx="148">
                  <c:v>6.166666666666667</c:v>
                </c:pt>
                <c:pt idx="149">
                  <c:v>6.208333333333333</c:v>
                </c:pt>
                <c:pt idx="150">
                  <c:v>6.25</c:v>
                </c:pt>
                <c:pt idx="151">
                  <c:v>6.291666666666667</c:v>
                </c:pt>
                <c:pt idx="152">
                  <c:v>6.333333333333333</c:v>
                </c:pt>
                <c:pt idx="153">
                  <c:v>6.375</c:v>
                </c:pt>
                <c:pt idx="154">
                  <c:v>6.416666666666667</c:v>
                </c:pt>
                <c:pt idx="155">
                  <c:v>6.458333333333333</c:v>
                </c:pt>
                <c:pt idx="156">
                  <c:v>6.5</c:v>
                </c:pt>
                <c:pt idx="157">
                  <c:v>6.541666666666667</c:v>
                </c:pt>
                <c:pt idx="158">
                  <c:v>6.583333333333333</c:v>
                </c:pt>
                <c:pt idx="159">
                  <c:v>6.625</c:v>
                </c:pt>
                <c:pt idx="160">
                  <c:v>6.666666666666667</c:v>
                </c:pt>
                <c:pt idx="161">
                  <c:v>6.708333333333333</c:v>
                </c:pt>
                <c:pt idx="162">
                  <c:v>6.75</c:v>
                </c:pt>
                <c:pt idx="163">
                  <c:v>6.791666666666667</c:v>
                </c:pt>
                <c:pt idx="164">
                  <c:v>6.833333333333333</c:v>
                </c:pt>
                <c:pt idx="165">
                  <c:v>6.875</c:v>
                </c:pt>
                <c:pt idx="166">
                  <c:v>6.916666666666667</c:v>
                </c:pt>
                <c:pt idx="167">
                  <c:v>6.958333333333333</c:v>
                </c:pt>
                <c:pt idx="168">
                  <c:v>7</c:v>
                </c:pt>
                <c:pt idx="169">
                  <c:v>7.041666666666667</c:v>
                </c:pt>
                <c:pt idx="170">
                  <c:v>7.083333333333333</c:v>
                </c:pt>
                <c:pt idx="171">
                  <c:v>7.125</c:v>
                </c:pt>
                <c:pt idx="172">
                  <c:v>7.166666666666667</c:v>
                </c:pt>
                <c:pt idx="173">
                  <c:v>7.208333333333333</c:v>
                </c:pt>
                <c:pt idx="174">
                  <c:v>7.25</c:v>
                </c:pt>
                <c:pt idx="175">
                  <c:v>7.291666666666667</c:v>
                </c:pt>
                <c:pt idx="176">
                  <c:v>7.333333333333333</c:v>
                </c:pt>
                <c:pt idx="177">
                  <c:v>7.375</c:v>
                </c:pt>
                <c:pt idx="178">
                  <c:v>7.416666666666667</c:v>
                </c:pt>
                <c:pt idx="179">
                  <c:v>7.458333333333333</c:v>
                </c:pt>
                <c:pt idx="180">
                  <c:v>7.5</c:v>
                </c:pt>
                <c:pt idx="181">
                  <c:v>7.541666666666667</c:v>
                </c:pt>
                <c:pt idx="182">
                  <c:v>7.583333333333333</c:v>
                </c:pt>
                <c:pt idx="183">
                  <c:v>7.625</c:v>
                </c:pt>
                <c:pt idx="184">
                  <c:v>7.666666666666667</c:v>
                </c:pt>
                <c:pt idx="185">
                  <c:v>7.708333333333333</c:v>
                </c:pt>
                <c:pt idx="186">
                  <c:v>7.75</c:v>
                </c:pt>
                <c:pt idx="187">
                  <c:v>7.791666666666667</c:v>
                </c:pt>
                <c:pt idx="188">
                  <c:v>7.833333333333333</c:v>
                </c:pt>
                <c:pt idx="189">
                  <c:v>7.875</c:v>
                </c:pt>
                <c:pt idx="190">
                  <c:v>7.916666666666667</c:v>
                </c:pt>
                <c:pt idx="191">
                  <c:v>7.958333333333333</c:v>
                </c:pt>
                <c:pt idx="192">
                  <c:v>8</c:v>
                </c:pt>
                <c:pt idx="193">
                  <c:v>8.0416666666666661</c:v>
                </c:pt>
                <c:pt idx="194">
                  <c:v>8.0833333333333339</c:v>
                </c:pt>
                <c:pt idx="195">
                  <c:v>8.125</c:v>
                </c:pt>
                <c:pt idx="196">
                  <c:v>8.1666666666666661</c:v>
                </c:pt>
                <c:pt idx="197">
                  <c:v>8.2083333333333339</c:v>
                </c:pt>
                <c:pt idx="198">
                  <c:v>8.25</c:v>
                </c:pt>
                <c:pt idx="199">
                  <c:v>8.2916666666666661</c:v>
                </c:pt>
                <c:pt idx="200">
                  <c:v>8.3333333333333339</c:v>
                </c:pt>
                <c:pt idx="201">
                  <c:v>8.375</c:v>
                </c:pt>
                <c:pt idx="202">
                  <c:v>8.4166666666666661</c:v>
                </c:pt>
                <c:pt idx="203">
                  <c:v>8.4583333333333339</c:v>
                </c:pt>
                <c:pt idx="204">
                  <c:v>8.5</c:v>
                </c:pt>
                <c:pt idx="205">
                  <c:v>8.5416666666666661</c:v>
                </c:pt>
                <c:pt idx="206">
                  <c:v>8.5833333333333339</c:v>
                </c:pt>
                <c:pt idx="207">
                  <c:v>8.625</c:v>
                </c:pt>
                <c:pt idx="208">
                  <c:v>8.6666666666666661</c:v>
                </c:pt>
                <c:pt idx="209">
                  <c:v>8.7083333333333339</c:v>
                </c:pt>
                <c:pt idx="210">
                  <c:v>8.75</c:v>
                </c:pt>
                <c:pt idx="211">
                  <c:v>8.7916666666666661</c:v>
                </c:pt>
                <c:pt idx="212">
                  <c:v>8.8333333333333339</c:v>
                </c:pt>
                <c:pt idx="213">
                  <c:v>8.875</c:v>
                </c:pt>
                <c:pt idx="214">
                  <c:v>8.9166666666666661</c:v>
                </c:pt>
                <c:pt idx="215">
                  <c:v>8.9583333333333339</c:v>
                </c:pt>
                <c:pt idx="216">
                  <c:v>9</c:v>
                </c:pt>
                <c:pt idx="217">
                  <c:v>9.0416666666666661</c:v>
                </c:pt>
                <c:pt idx="218">
                  <c:v>9.0833333333333339</c:v>
                </c:pt>
                <c:pt idx="219">
                  <c:v>9.125</c:v>
                </c:pt>
                <c:pt idx="220">
                  <c:v>9.1666666666666661</c:v>
                </c:pt>
                <c:pt idx="221">
                  <c:v>9.2083333333333339</c:v>
                </c:pt>
                <c:pt idx="222">
                  <c:v>9.25</c:v>
                </c:pt>
                <c:pt idx="223">
                  <c:v>9.2916666666666661</c:v>
                </c:pt>
                <c:pt idx="224">
                  <c:v>9.3333333333333339</c:v>
                </c:pt>
                <c:pt idx="225">
                  <c:v>9.375</c:v>
                </c:pt>
                <c:pt idx="226">
                  <c:v>9.4166666666666661</c:v>
                </c:pt>
                <c:pt idx="227">
                  <c:v>9.4583333333333339</c:v>
                </c:pt>
                <c:pt idx="228">
                  <c:v>9.5</c:v>
                </c:pt>
                <c:pt idx="229">
                  <c:v>9.5416666666666661</c:v>
                </c:pt>
                <c:pt idx="230">
                  <c:v>9.5833333333333339</c:v>
                </c:pt>
                <c:pt idx="231">
                  <c:v>9.625</c:v>
                </c:pt>
                <c:pt idx="232">
                  <c:v>9.6666666666666661</c:v>
                </c:pt>
                <c:pt idx="233">
                  <c:v>9.7083333333333339</c:v>
                </c:pt>
                <c:pt idx="234">
                  <c:v>9.75</c:v>
                </c:pt>
                <c:pt idx="235">
                  <c:v>9.7916666666666661</c:v>
                </c:pt>
                <c:pt idx="236">
                  <c:v>9.8333333333333339</c:v>
                </c:pt>
                <c:pt idx="237">
                  <c:v>9.875</c:v>
                </c:pt>
                <c:pt idx="238">
                  <c:v>9.9166666666666661</c:v>
                </c:pt>
                <c:pt idx="239">
                  <c:v>9.9583333333333339</c:v>
                </c:pt>
                <c:pt idx="240">
                  <c:v>10</c:v>
                </c:pt>
                <c:pt idx="241">
                  <c:v>10.041666666666666</c:v>
                </c:pt>
                <c:pt idx="242">
                  <c:v>10.083333333333334</c:v>
                </c:pt>
                <c:pt idx="243">
                  <c:v>10.125</c:v>
                </c:pt>
                <c:pt idx="244">
                  <c:v>10.166666666666666</c:v>
                </c:pt>
                <c:pt idx="245">
                  <c:v>10.208333333333334</c:v>
                </c:pt>
                <c:pt idx="246">
                  <c:v>10.25</c:v>
                </c:pt>
                <c:pt idx="247">
                  <c:v>10.291666666666666</c:v>
                </c:pt>
                <c:pt idx="248">
                  <c:v>10.333333333333334</c:v>
                </c:pt>
                <c:pt idx="249">
                  <c:v>10.375</c:v>
                </c:pt>
                <c:pt idx="250">
                  <c:v>10.416666666666666</c:v>
                </c:pt>
                <c:pt idx="251">
                  <c:v>10.458333333333334</c:v>
                </c:pt>
                <c:pt idx="252">
                  <c:v>10.5</c:v>
                </c:pt>
                <c:pt idx="253">
                  <c:v>10.541666666666666</c:v>
                </c:pt>
                <c:pt idx="254">
                  <c:v>10.583333333333334</c:v>
                </c:pt>
                <c:pt idx="255">
                  <c:v>10.625</c:v>
                </c:pt>
                <c:pt idx="256">
                  <c:v>10.666666666666666</c:v>
                </c:pt>
                <c:pt idx="257">
                  <c:v>10.708333333333334</c:v>
                </c:pt>
                <c:pt idx="258">
                  <c:v>10.75</c:v>
                </c:pt>
                <c:pt idx="259">
                  <c:v>10.791666666666666</c:v>
                </c:pt>
                <c:pt idx="260">
                  <c:v>10.833333333333334</c:v>
                </c:pt>
                <c:pt idx="261">
                  <c:v>10.875</c:v>
                </c:pt>
                <c:pt idx="262">
                  <c:v>10.916666666666666</c:v>
                </c:pt>
                <c:pt idx="263">
                  <c:v>10.958333333333334</c:v>
                </c:pt>
                <c:pt idx="264">
                  <c:v>11</c:v>
                </c:pt>
                <c:pt idx="265">
                  <c:v>11.041666666666666</c:v>
                </c:pt>
                <c:pt idx="266">
                  <c:v>11.083333333333334</c:v>
                </c:pt>
                <c:pt idx="267">
                  <c:v>11.125</c:v>
                </c:pt>
                <c:pt idx="268">
                  <c:v>11.166666666666666</c:v>
                </c:pt>
                <c:pt idx="269">
                  <c:v>11.208333333333334</c:v>
                </c:pt>
                <c:pt idx="270">
                  <c:v>11.25</c:v>
                </c:pt>
                <c:pt idx="271">
                  <c:v>11.291666666666666</c:v>
                </c:pt>
                <c:pt idx="272">
                  <c:v>11.333333333333334</c:v>
                </c:pt>
                <c:pt idx="273">
                  <c:v>11.375</c:v>
                </c:pt>
                <c:pt idx="274">
                  <c:v>11.416666666666666</c:v>
                </c:pt>
                <c:pt idx="275">
                  <c:v>11.458333333333334</c:v>
                </c:pt>
                <c:pt idx="276">
                  <c:v>11.5</c:v>
                </c:pt>
                <c:pt idx="277">
                  <c:v>11.541666666666666</c:v>
                </c:pt>
                <c:pt idx="278">
                  <c:v>11.583333333333334</c:v>
                </c:pt>
                <c:pt idx="279">
                  <c:v>11.625</c:v>
                </c:pt>
                <c:pt idx="280">
                  <c:v>11.666666666666666</c:v>
                </c:pt>
                <c:pt idx="281">
                  <c:v>11.708333333333334</c:v>
                </c:pt>
                <c:pt idx="282">
                  <c:v>11.75</c:v>
                </c:pt>
                <c:pt idx="283">
                  <c:v>11.791666666666666</c:v>
                </c:pt>
                <c:pt idx="284">
                  <c:v>11.833333333333334</c:v>
                </c:pt>
                <c:pt idx="285">
                  <c:v>11.875</c:v>
                </c:pt>
                <c:pt idx="286">
                  <c:v>11.916666666666666</c:v>
                </c:pt>
                <c:pt idx="287">
                  <c:v>11.958333333333334</c:v>
                </c:pt>
                <c:pt idx="288">
                  <c:v>12</c:v>
                </c:pt>
                <c:pt idx="289">
                  <c:v>12.041666666666666</c:v>
                </c:pt>
                <c:pt idx="290">
                  <c:v>12.083333333333334</c:v>
                </c:pt>
                <c:pt idx="291">
                  <c:v>12.125</c:v>
                </c:pt>
                <c:pt idx="292">
                  <c:v>12.166666666666666</c:v>
                </c:pt>
                <c:pt idx="293">
                  <c:v>12.208333333333334</c:v>
                </c:pt>
                <c:pt idx="294">
                  <c:v>12.25</c:v>
                </c:pt>
                <c:pt idx="295">
                  <c:v>12.291666666666666</c:v>
                </c:pt>
                <c:pt idx="296">
                  <c:v>12.333333333333334</c:v>
                </c:pt>
                <c:pt idx="297">
                  <c:v>12.375</c:v>
                </c:pt>
                <c:pt idx="298">
                  <c:v>12.416666666666666</c:v>
                </c:pt>
                <c:pt idx="299">
                  <c:v>12.458333333333334</c:v>
                </c:pt>
                <c:pt idx="300">
                  <c:v>12.5</c:v>
                </c:pt>
                <c:pt idx="301">
                  <c:v>12.541666666666666</c:v>
                </c:pt>
                <c:pt idx="302">
                  <c:v>12.583333333333334</c:v>
                </c:pt>
                <c:pt idx="303">
                  <c:v>12.625</c:v>
                </c:pt>
                <c:pt idx="304">
                  <c:v>12.666666666666666</c:v>
                </c:pt>
                <c:pt idx="305">
                  <c:v>12.708333333333334</c:v>
                </c:pt>
                <c:pt idx="306">
                  <c:v>12.75</c:v>
                </c:pt>
                <c:pt idx="307">
                  <c:v>12.791666666666666</c:v>
                </c:pt>
                <c:pt idx="308">
                  <c:v>12.833333333333334</c:v>
                </c:pt>
                <c:pt idx="309">
                  <c:v>12.875</c:v>
                </c:pt>
                <c:pt idx="310">
                  <c:v>12.916666666666666</c:v>
                </c:pt>
                <c:pt idx="311">
                  <c:v>12.958333333333334</c:v>
                </c:pt>
                <c:pt idx="312">
                  <c:v>13</c:v>
                </c:pt>
                <c:pt idx="313">
                  <c:v>13.041666666666666</c:v>
                </c:pt>
                <c:pt idx="314">
                  <c:v>13.083333333333334</c:v>
                </c:pt>
                <c:pt idx="315">
                  <c:v>13.125</c:v>
                </c:pt>
                <c:pt idx="316">
                  <c:v>13.166666666666666</c:v>
                </c:pt>
                <c:pt idx="317">
                  <c:v>13.208333333333334</c:v>
                </c:pt>
                <c:pt idx="318">
                  <c:v>13.25</c:v>
                </c:pt>
                <c:pt idx="319">
                  <c:v>13.291666666666666</c:v>
                </c:pt>
                <c:pt idx="320">
                  <c:v>13.333333333333334</c:v>
                </c:pt>
                <c:pt idx="321">
                  <c:v>13.375</c:v>
                </c:pt>
                <c:pt idx="322">
                  <c:v>13.416666666666666</c:v>
                </c:pt>
                <c:pt idx="323">
                  <c:v>13.458333333333334</c:v>
                </c:pt>
                <c:pt idx="324">
                  <c:v>13.5</c:v>
                </c:pt>
                <c:pt idx="325">
                  <c:v>13.541666666666666</c:v>
                </c:pt>
                <c:pt idx="326">
                  <c:v>13.583333333333334</c:v>
                </c:pt>
                <c:pt idx="327">
                  <c:v>13.625</c:v>
                </c:pt>
                <c:pt idx="328">
                  <c:v>13.666666666666666</c:v>
                </c:pt>
                <c:pt idx="329">
                  <c:v>13.708333333333334</c:v>
                </c:pt>
                <c:pt idx="330">
                  <c:v>13.75</c:v>
                </c:pt>
                <c:pt idx="331">
                  <c:v>13.791666666666666</c:v>
                </c:pt>
                <c:pt idx="332">
                  <c:v>13.833333333333334</c:v>
                </c:pt>
                <c:pt idx="333">
                  <c:v>13.875</c:v>
                </c:pt>
                <c:pt idx="334">
                  <c:v>13.916666666666666</c:v>
                </c:pt>
                <c:pt idx="335">
                  <c:v>13.958333333333334</c:v>
                </c:pt>
                <c:pt idx="336">
                  <c:v>14</c:v>
                </c:pt>
                <c:pt idx="337">
                  <c:v>14.041666666666666</c:v>
                </c:pt>
                <c:pt idx="338">
                  <c:v>14.083333333333334</c:v>
                </c:pt>
                <c:pt idx="339">
                  <c:v>14.125</c:v>
                </c:pt>
                <c:pt idx="340">
                  <c:v>14.166666666666666</c:v>
                </c:pt>
                <c:pt idx="341">
                  <c:v>14.208333333333334</c:v>
                </c:pt>
                <c:pt idx="342">
                  <c:v>14.25</c:v>
                </c:pt>
                <c:pt idx="343">
                  <c:v>14.291666666666666</c:v>
                </c:pt>
                <c:pt idx="344">
                  <c:v>14.333333333333334</c:v>
                </c:pt>
                <c:pt idx="345">
                  <c:v>14.375</c:v>
                </c:pt>
                <c:pt idx="346">
                  <c:v>14.416666666666666</c:v>
                </c:pt>
                <c:pt idx="347">
                  <c:v>14.458333333333334</c:v>
                </c:pt>
                <c:pt idx="348">
                  <c:v>14.5</c:v>
                </c:pt>
                <c:pt idx="349">
                  <c:v>14.541666666666666</c:v>
                </c:pt>
                <c:pt idx="350">
                  <c:v>14.583333333333334</c:v>
                </c:pt>
                <c:pt idx="351">
                  <c:v>14.625</c:v>
                </c:pt>
                <c:pt idx="352">
                  <c:v>14.666666666666666</c:v>
                </c:pt>
                <c:pt idx="353">
                  <c:v>14.708333333333334</c:v>
                </c:pt>
                <c:pt idx="354">
                  <c:v>14.75</c:v>
                </c:pt>
                <c:pt idx="355">
                  <c:v>14.791666666666666</c:v>
                </c:pt>
                <c:pt idx="356">
                  <c:v>14.833333333333334</c:v>
                </c:pt>
                <c:pt idx="357">
                  <c:v>14.875</c:v>
                </c:pt>
                <c:pt idx="358">
                  <c:v>14.916666666666666</c:v>
                </c:pt>
                <c:pt idx="359">
                  <c:v>14.958333333333334</c:v>
                </c:pt>
                <c:pt idx="360">
                  <c:v>15</c:v>
                </c:pt>
                <c:pt idx="361">
                  <c:v>15.041666666666666</c:v>
                </c:pt>
                <c:pt idx="362">
                  <c:v>15.083333333333334</c:v>
                </c:pt>
                <c:pt idx="363">
                  <c:v>15.125</c:v>
                </c:pt>
                <c:pt idx="364">
                  <c:v>15.166666666666666</c:v>
                </c:pt>
                <c:pt idx="365">
                  <c:v>15.208333333333334</c:v>
                </c:pt>
                <c:pt idx="366">
                  <c:v>15.25</c:v>
                </c:pt>
                <c:pt idx="367">
                  <c:v>15.291666666666666</c:v>
                </c:pt>
                <c:pt idx="368">
                  <c:v>15.333333333333334</c:v>
                </c:pt>
                <c:pt idx="369">
                  <c:v>15.375</c:v>
                </c:pt>
                <c:pt idx="370">
                  <c:v>15.416666666666666</c:v>
                </c:pt>
                <c:pt idx="371">
                  <c:v>15.458333333333334</c:v>
                </c:pt>
                <c:pt idx="372">
                  <c:v>15.5</c:v>
                </c:pt>
                <c:pt idx="373">
                  <c:v>15.541666666666666</c:v>
                </c:pt>
                <c:pt idx="374">
                  <c:v>15.583333333333334</c:v>
                </c:pt>
                <c:pt idx="375">
                  <c:v>15.625</c:v>
                </c:pt>
                <c:pt idx="376">
                  <c:v>15.666666666666666</c:v>
                </c:pt>
                <c:pt idx="377">
                  <c:v>15.708333333333334</c:v>
                </c:pt>
                <c:pt idx="378">
                  <c:v>15.75</c:v>
                </c:pt>
                <c:pt idx="379">
                  <c:v>15.791666666666666</c:v>
                </c:pt>
                <c:pt idx="380">
                  <c:v>15.833333333333334</c:v>
                </c:pt>
                <c:pt idx="381">
                  <c:v>15.875</c:v>
                </c:pt>
                <c:pt idx="382">
                  <c:v>15.916666666666666</c:v>
                </c:pt>
                <c:pt idx="383">
                  <c:v>15.958333333333334</c:v>
                </c:pt>
                <c:pt idx="384">
                  <c:v>16</c:v>
                </c:pt>
                <c:pt idx="385">
                  <c:v>16.041666666666668</c:v>
                </c:pt>
                <c:pt idx="386">
                  <c:v>16.083333333333332</c:v>
                </c:pt>
                <c:pt idx="387">
                  <c:v>16.125</c:v>
                </c:pt>
                <c:pt idx="388">
                  <c:v>16.166666666666668</c:v>
                </c:pt>
                <c:pt idx="389">
                  <c:v>16.208333333333332</c:v>
                </c:pt>
                <c:pt idx="390">
                  <c:v>16.25</c:v>
                </c:pt>
                <c:pt idx="391">
                  <c:v>16.291666666666668</c:v>
                </c:pt>
                <c:pt idx="392">
                  <c:v>16.333333333333332</c:v>
                </c:pt>
                <c:pt idx="393">
                  <c:v>16.375</c:v>
                </c:pt>
                <c:pt idx="394">
                  <c:v>16.416666666666668</c:v>
                </c:pt>
                <c:pt idx="395">
                  <c:v>16.458333333333332</c:v>
                </c:pt>
                <c:pt idx="396">
                  <c:v>16.5</c:v>
                </c:pt>
                <c:pt idx="397">
                  <c:v>16.541666666666668</c:v>
                </c:pt>
                <c:pt idx="398">
                  <c:v>16.583333333333332</c:v>
                </c:pt>
                <c:pt idx="399">
                  <c:v>16.625</c:v>
                </c:pt>
                <c:pt idx="400">
                  <c:v>16.666666666666668</c:v>
                </c:pt>
                <c:pt idx="401">
                  <c:v>16.708333333333332</c:v>
                </c:pt>
                <c:pt idx="402">
                  <c:v>16.75</c:v>
                </c:pt>
                <c:pt idx="403">
                  <c:v>16.791666666666668</c:v>
                </c:pt>
                <c:pt idx="404">
                  <c:v>16.833333333333332</c:v>
                </c:pt>
                <c:pt idx="405">
                  <c:v>16.875</c:v>
                </c:pt>
                <c:pt idx="406">
                  <c:v>16.916666666666668</c:v>
                </c:pt>
                <c:pt idx="407">
                  <c:v>16.958333333333332</c:v>
                </c:pt>
                <c:pt idx="408">
                  <c:v>17</c:v>
                </c:pt>
                <c:pt idx="409">
                  <c:v>17.041666666666668</c:v>
                </c:pt>
                <c:pt idx="410">
                  <c:v>17.083333333333332</c:v>
                </c:pt>
                <c:pt idx="411">
                  <c:v>17.125</c:v>
                </c:pt>
                <c:pt idx="412">
                  <c:v>17.166666666666668</c:v>
                </c:pt>
                <c:pt idx="413">
                  <c:v>17.208333333333332</c:v>
                </c:pt>
                <c:pt idx="414">
                  <c:v>17.25</c:v>
                </c:pt>
                <c:pt idx="415">
                  <c:v>17.291666666666668</c:v>
                </c:pt>
                <c:pt idx="416">
                  <c:v>17.333333333333332</c:v>
                </c:pt>
                <c:pt idx="417">
                  <c:v>17.375</c:v>
                </c:pt>
                <c:pt idx="418">
                  <c:v>17.416666666666668</c:v>
                </c:pt>
                <c:pt idx="419">
                  <c:v>17.458333333333332</c:v>
                </c:pt>
                <c:pt idx="420">
                  <c:v>17.5</c:v>
                </c:pt>
                <c:pt idx="421">
                  <c:v>17.541666666666668</c:v>
                </c:pt>
                <c:pt idx="422">
                  <c:v>17.583333333333332</c:v>
                </c:pt>
                <c:pt idx="423">
                  <c:v>17.625</c:v>
                </c:pt>
                <c:pt idx="424">
                  <c:v>17.666666666666668</c:v>
                </c:pt>
                <c:pt idx="425">
                  <c:v>17.708333333333332</c:v>
                </c:pt>
                <c:pt idx="426">
                  <c:v>17.75</c:v>
                </c:pt>
                <c:pt idx="427">
                  <c:v>17.791666666666668</c:v>
                </c:pt>
                <c:pt idx="428">
                  <c:v>17.833333333333332</c:v>
                </c:pt>
                <c:pt idx="429">
                  <c:v>17.875</c:v>
                </c:pt>
                <c:pt idx="430">
                  <c:v>17.916666666666668</c:v>
                </c:pt>
                <c:pt idx="431">
                  <c:v>17.958333333333332</c:v>
                </c:pt>
                <c:pt idx="432">
                  <c:v>18</c:v>
                </c:pt>
                <c:pt idx="433">
                  <c:v>18.041666666666668</c:v>
                </c:pt>
                <c:pt idx="434">
                  <c:v>18.083333333333332</c:v>
                </c:pt>
                <c:pt idx="435">
                  <c:v>18.125</c:v>
                </c:pt>
                <c:pt idx="436">
                  <c:v>18.166666666666668</c:v>
                </c:pt>
                <c:pt idx="437">
                  <c:v>18.208333333333332</c:v>
                </c:pt>
                <c:pt idx="438">
                  <c:v>18.25</c:v>
                </c:pt>
                <c:pt idx="439">
                  <c:v>18.291666666666668</c:v>
                </c:pt>
                <c:pt idx="440">
                  <c:v>18.333333333333332</c:v>
                </c:pt>
                <c:pt idx="441">
                  <c:v>18.375</c:v>
                </c:pt>
                <c:pt idx="442">
                  <c:v>18.416666666666668</c:v>
                </c:pt>
                <c:pt idx="443">
                  <c:v>18.458333333333332</c:v>
                </c:pt>
                <c:pt idx="444">
                  <c:v>18.5</c:v>
                </c:pt>
                <c:pt idx="445">
                  <c:v>18.541666666666668</c:v>
                </c:pt>
                <c:pt idx="446">
                  <c:v>18.583333333333332</c:v>
                </c:pt>
                <c:pt idx="447">
                  <c:v>18.625</c:v>
                </c:pt>
                <c:pt idx="448">
                  <c:v>18.666666666666668</c:v>
                </c:pt>
                <c:pt idx="449">
                  <c:v>18.708333333333332</c:v>
                </c:pt>
                <c:pt idx="450">
                  <c:v>18.75</c:v>
                </c:pt>
                <c:pt idx="451">
                  <c:v>18.791666666666668</c:v>
                </c:pt>
                <c:pt idx="452">
                  <c:v>18.833333333333332</c:v>
                </c:pt>
                <c:pt idx="453">
                  <c:v>18.875</c:v>
                </c:pt>
                <c:pt idx="454">
                  <c:v>18.916666666666668</c:v>
                </c:pt>
                <c:pt idx="455">
                  <c:v>18.958333333333332</c:v>
                </c:pt>
                <c:pt idx="456">
                  <c:v>19</c:v>
                </c:pt>
                <c:pt idx="457">
                  <c:v>19.041666666666668</c:v>
                </c:pt>
                <c:pt idx="458">
                  <c:v>19.083333333333332</c:v>
                </c:pt>
                <c:pt idx="459">
                  <c:v>19.125</c:v>
                </c:pt>
                <c:pt idx="460">
                  <c:v>19.166666666666668</c:v>
                </c:pt>
                <c:pt idx="461">
                  <c:v>19.208333333333332</c:v>
                </c:pt>
                <c:pt idx="462">
                  <c:v>19.25</c:v>
                </c:pt>
                <c:pt idx="463">
                  <c:v>19.291666666666668</c:v>
                </c:pt>
                <c:pt idx="464">
                  <c:v>19.333333333333332</c:v>
                </c:pt>
                <c:pt idx="465">
                  <c:v>19.375</c:v>
                </c:pt>
                <c:pt idx="466">
                  <c:v>19.416666666666668</c:v>
                </c:pt>
                <c:pt idx="467">
                  <c:v>19.458333333333332</c:v>
                </c:pt>
                <c:pt idx="468">
                  <c:v>19.5</c:v>
                </c:pt>
                <c:pt idx="469">
                  <c:v>19.541666666666668</c:v>
                </c:pt>
                <c:pt idx="470">
                  <c:v>19.583333333333332</c:v>
                </c:pt>
                <c:pt idx="471">
                  <c:v>19.625</c:v>
                </c:pt>
                <c:pt idx="472">
                  <c:v>19.666666666666668</c:v>
                </c:pt>
                <c:pt idx="473">
                  <c:v>19.708333333333332</c:v>
                </c:pt>
                <c:pt idx="474">
                  <c:v>19.75</c:v>
                </c:pt>
                <c:pt idx="475">
                  <c:v>19.791666666666668</c:v>
                </c:pt>
                <c:pt idx="476">
                  <c:v>19.833333333333332</c:v>
                </c:pt>
                <c:pt idx="477">
                  <c:v>19.875</c:v>
                </c:pt>
                <c:pt idx="478">
                  <c:v>19.916666666666668</c:v>
                </c:pt>
                <c:pt idx="479">
                  <c:v>19.958333333333332</c:v>
                </c:pt>
                <c:pt idx="480">
                  <c:v>20</c:v>
                </c:pt>
                <c:pt idx="481">
                  <c:v>20.041666666666668</c:v>
                </c:pt>
                <c:pt idx="482">
                  <c:v>20.083333333333332</c:v>
                </c:pt>
                <c:pt idx="483">
                  <c:v>20.125</c:v>
                </c:pt>
                <c:pt idx="484">
                  <c:v>20.166666666666668</c:v>
                </c:pt>
                <c:pt idx="485">
                  <c:v>20.208333333333332</c:v>
                </c:pt>
                <c:pt idx="486">
                  <c:v>20.25</c:v>
                </c:pt>
                <c:pt idx="487">
                  <c:v>20.291666666666668</c:v>
                </c:pt>
                <c:pt idx="488">
                  <c:v>20.333333333333332</c:v>
                </c:pt>
                <c:pt idx="489">
                  <c:v>20.375</c:v>
                </c:pt>
                <c:pt idx="490">
                  <c:v>20.416666666666668</c:v>
                </c:pt>
                <c:pt idx="491">
                  <c:v>20.458333333333332</c:v>
                </c:pt>
                <c:pt idx="492">
                  <c:v>20.5</c:v>
                </c:pt>
                <c:pt idx="493">
                  <c:v>20.541666666666668</c:v>
                </c:pt>
                <c:pt idx="494">
                  <c:v>20.583333333333332</c:v>
                </c:pt>
                <c:pt idx="495">
                  <c:v>20.625</c:v>
                </c:pt>
                <c:pt idx="496">
                  <c:v>20.666666666666668</c:v>
                </c:pt>
                <c:pt idx="497">
                  <c:v>20.708333333333332</c:v>
                </c:pt>
                <c:pt idx="498">
                  <c:v>20.75</c:v>
                </c:pt>
                <c:pt idx="499">
                  <c:v>20.791666666666668</c:v>
                </c:pt>
                <c:pt idx="500">
                  <c:v>20.833333333333332</c:v>
                </c:pt>
                <c:pt idx="501">
                  <c:v>20.875</c:v>
                </c:pt>
                <c:pt idx="502">
                  <c:v>20.916666666666668</c:v>
                </c:pt>
                <c:pt idx="503">
                  <c:v>20.958333333333332</c:v>
                </c:pt>
                <c:pt idx="504">
                  <c:v>21</c:v>
                </c:pt>
                <c:pt idx="505">
                  <c:v>21.041666666666668</c:v>
                </c:pt>
                <c:pt idx="506">
                  <c:v>21.083333333333332</c:v>
                </c:pt>
                <c:pt idx="507">
                  <c:v>21.125</c:v>
                </c:pt>
                <c:pt idx="508">
                  <c:v>21.166666666666668</c:v>
                </c:pt>
                <c:pt idx="509">
                  <c:v>21.208333333333332</c:v>
                </c:pt>
                <c:pt idx="510">
                  <c:v>21.25</c:v>
                </c:pt>
                <c:pt idx="511">
                  <c:v>21.291666666666668</c:v>
                </c:pt>
                <c:pt idx="512">
                  <c:v>21.333333333333332</c:v>
                </c:pt>
                <c:pt idx="513">
                  <c:v>21.375</c:v>
                </c:pt>
                <c:pt idx="514">
                  <c:v>21.416666666666668</c:v>
                </c:pt>
                <c:pt idx="515">
                  <c:v>21.458333333333332</c:v>
                </c:pt>
                <c:pt idx="516">
                  <c:v>21.5</c:v>
                </c:pt>
                <c:pt idx="517">
                  <c:v>21.541666666666668</c:v>
                </c:pt>
                <c:pt idx="518">
                  <c:v>21.583333333333332</c:v>
                </c:pt>
                <c:pt idx="519">
                  <c:v>21.625</c:v>
                </c:pt>
                <c:pt idx="520">
                  <c:v>21.666666666666668</c:v>
                </c:pt>
                <c:pt idx="521">
                  <c:v>21.708333333333332</c:v>
                </c:pt>
                <c:pt idx="522">
                  <c:v>21.75</c:v>
                </c:pt>
                <c:pt idx="523">
                  <c:v>21.791666666666668</c:v>
                </c:pt>
                <c:pt idx="524">
                  <c:v>21.833333333333332</c:v>
                </c:pt>
                <c:pt idx="525">
                  <c:v>21.875</c:v>
                </c:pt>
                <c:pt idx="526">
                  <c:v>21.916666666666668</c:v>
                </c:pt>
                <c:pt idx="527">
                  <c:v>21.958333333333332</c:v>
                </c:pt>
                <c:pt idx="528">
                  <c:v>22</c:v>
                </c:pt>
                <c:pt idx="529">
                  <c:v>22.041666666666668</c:v>
                </c:pt>
                <c:pt idx="530">
                  <c:v>22.083333333333332</c:v>
                </c:pt>
                <c:pt idx="531">
                  <c:v>22.125</c:v>
                </c:pt>
                <c:pt idx="532">
                  <c:v>22.166666666666668</c:v>
                </c:pt>
                <c:pt idx="533">
                  <c:v>22.208333333333332</c:v>
                </c:pt>
                <c:pt idx="534">
                  <c:v>22.25</c:v>
                </c:pt>
                <c:pt idx="535">
                  <c:v>22.291666666666668</c:v>
                </c:pt>
                <c:pt idx="536">
                  <c:v>22.333333333333332</c:v>
                </c:pt>
                <c:pt idx="537">
                  <c:v>22.375</c:v>
                </c:pt>
                <c:pt idx="538">
                  <c:v>22.416666666666668</c:v>
                </c:pt>
                <c:pt idx="539">
                  <c:v>22.458333333333332</c:v>
                </c:pt>
                <c:pt idx="540">
                  <c:v>22.5</c:v>
                </c:pt>
                <c:pt idx="541">
                  <c:v>22.541666666666668</c:v>
                </c:pt>
                <c:pt idx="542">
                  <c:v>22.583333333333332</c:v>
                </c:pt>
                <c:pt idx="543">
                  <c:v>22.625</c:v>
                </c:pt>
                <c:pt idx="544">
                  <c:v>22.666666666666668</c:v>
                </c:pt>
                <c:pt idx="545">
                  <c:v>22.708333333333332</c:v>
                </c:pt>
                <c:pt idx="546">
                  <c:v>22.75</c:v>
                </c:pt>
                <c:pt idx="547">
                  <c:v>22.791666666666668</c:v>
                </c:pt>
                <c:pt idx="548">
                  <c:v>22.833333333333332</c:v>
                </c:pt>
                <c:pt idx="549">
                  <c:v>22.875</c:v>
                </c:pt>
                <c:pt idx="550">
                  <c:v>22.916666666666668</c:v>
                </c:pt>
                <c:pt idx="551">
                  <c:v>22.958333333333332</c:v>
                </c:pt>
                <c:pt idx="552">
                  <c:v>23</c:v>
                </c:pt>
                <c:pt idx="553">
                  <c:v>23.041666666666668</c:v>
                </c:pt>
                <c:pt idx="554">
                  <c:v>23.083333333333332</c:v>
                </c:pt>
                <c:pt idx="555">
                  <c:v>23.125</c:v>
                </c:pt>
                <c:pt idx="556">
                  <c:v>23.166666666666668</c:v>
                </c:pt>
                <c:pt idx="557">
                  <c:v>23.208333333333332</c:v>
                </c:pt>
                <c:pt idx="558">
                  <c:v>23.25</c:v>
                </c:pt>
                <c:pt idx="559">
                  <c:v>23.291666666666668</c:v>
                </c:pt>
                <c:pt idx="560">
                  <c:v>23.333333333333332</c:v>
                </c:pt>
                <c:pt idx="561">
                  <c:v>23.375</c:v>
                </c:pt>
                <c:pt idx="562">
                  <c:v>23.416666666666668</c:v>
                </c:pt>
                <c:pt idx="563">
                  <c:v>23.458333333333332</c:v>
                </c:pt>
                <c:pt idx="564">
                  <c:v>23.5</c:v>
                </c:pt>
                <c:pt idx="565">
                  <c:v>23.541666666666668</c:v>
                </c:pt>
                <c:pt idx="566">
                  <c:v>23.583333333333332</c:v>
                </c:pt>
                <c:pt idx="567">
                  <c:v>23.625</c:v>
                </c:pt>
                <c:pt idx="568">
                  <c:v>23.666666666666668</c:v>
                </c:pt>
                <c:pt idx="569">
                  <c:v>23.708333333333332</c:v>
                </c:pt>
                <c:pt idx="570">
                  <c:v>23.75</c:v>
                </c:pt>
                <c:pt idx="571">
                  <c:v>23.791666666666668</c:v>
                </c:pt>
                <c:pt idx="572">
                  <c:v>23.833333333333332</c:v>
                </c:pt>
                <c:pt idx="573">
                  <c:v>23.875</c:v>
                </c:pt>
                <c:pt idx="574">
                  <c:v>23.916666666666668</c:v>
                </c:pt>
                <c:pt idx="575">
                  <c:v>23.958333333333332</c:v>
                </c:pt>
                <c:pt idx="576">
                  <c:v>24</c:v>
                </c:pt>
                <c:pt idx="577">
                  <c:v>24.041666666666668</c:v>
                </c:pt>
                <c:pt idx="578">
                  <c:v>24.083333333333332</c:v>
                </c:pt>
                <c:pt idx="579">
                  <c:v>24.125</c:v>
                </c:pt>
                <c:pt idx="580">
                  <c:v>24.166666666666668</c:v>
                </c:pt>
                <c:pt idx="581">
                  <c:v>24.208333333333332</c:v>
                </c:pt>
                <c:pt idx="582">
                  <c:v>24.25</c:v>
                </c:pt>
                <c:pt idx="583">
                  <c:v>24.291666666666668</c:v>
                </c:pt>
                <c:pt idx="584">
                  <c:v>24.333333333333332</c:v>
                </c:pt>
                <c:pt idx="585">
                  <c:v>24.375</c:v>
                </c:pt>
                <c:pt idx="586">
                  <c:v>24.416666666666668</c:v>
                </c:pt>
                <c:pt idx="587">
                  <c:v>24.458333333333332</c:v>
                </c:pt>
                <c:pt idx="588">
                  <c:v>24.5</c:v>
                </c:pt>
                <c:pt idx="589">
                  <c:v>24.541666666666668</c:v>
                </c:pt>
                <c:pt idx="590">
                  <c:v>24.583333333333332</c:v>
                </c:pt>
                <c:pt idx="591">
                  <c:v>24.625</c:v>
                </c:pt>
                <c:pt idx="592">
                  <c:v>24.666666666666668</c:v>
                </c:pt>
                <c:pt idx="593">
                  <c:v>24.708333333333332</c:v>
                </c:pt>
                <c:pt idx="594">
                  <c:v>24.75</c:v>
                </c:pt>
                <c:pt idx="595">
                  <c:v>24.791666666666668</c:v>
                </c:pt>
                <c:pt idx="596">
                  <c:v>24.833333333333332</c:v>
                </c:pt>
                <c:pt idx="597">
                  <c:v>24.875</c:v>
                </c:pt>
                <c:pt idx="598">
                  <c:v>24.916666666666668</c:v>
                </c:pt>
                <c:pt idx="599">
                  <c:v>24.958333333333332</c:v>
                </c:pt>
                <c:pt idx="600">
                  <c:v>25</c:v>
                </c:pt>
                <c:pt idx="601">
                  <c:v>25.041666666666668</c:v>
                </c:pt>
                <c:pt idx="602">
                  <c:v>25.083333333333332</c:v>
                </c:pt>
                <c:pt idx="603">
                  <c:v>25.125</c:v>
                </c:pt>
                <c:pt idx="604">
                  <c:v>25.166666666666668</c:v>
                </c:pt>
                <c:pt idx="605">
                  <c:v>25.208333333333332</c:v>
                </c:pt>
                <c:pt idx="606">
                  <c:v>25.25</c:v>
                </c:pt>
                <c:pt idx="607">
                  <c:v>25.291666666666668</c:v>
                </c:pt>
                <c:pt idx="608">
                  <c:v>25.333333333333332</c:v>
                </c:pt>
                <c:pt idx="609">
                  <c:v>25.375</c:v>
                </c:pt>
                <c:pt idx="610">
                  <c:v>25.416666666666668</c:v>
                </c:pt>
                <c:pt idx="611">
                  <c:v>25.458333333333332</c:v>
                </c:pt>
                <c:pt idx="612">
                  <c:v>25.5</c:v>
                </c:pt>
                <c:pt idx="613">
                  <c:v>25.541666666666668</c:v>
                </c:pt>
                <c:pt idx="614">
                  <c:v>25.583333333333332</c:v>
                </c:pt>
                <c:pt idx="615">
                  <c:v>25.625</c:v>
                </c:pt>
                <c:pt idx="616">
                  <c:v>25.666666666666668</c:v>
                </c:pt>
                <c:pt idx="617">
                  <c:v>25.708333333333332</c:v>
                </c:pt>
                <c:pt idx="618">
                  <c:v>25.75</c:v>
                </c:pt>
                <c:pt idx="619">
                  <c:v>25.791666666666668</c:v>
                </c:pt>
                <c:pt idx="620">
                  <c:v>25.833333333333332</c:v>
                </c:pt>
                <c:pt idx="621">
                  <c:v>25.875</c:v>
                </c:pt>
                <c:pt idx="622">
                  <c:v>25.916666666666668</c:v>
                </c:pt>
                <c:pt idx="623">
                  <c:v>25.958333333333332</c:v>
                </c:pt>
                <c:pt idx="624">
                  <c:v>26</c:v>
                </c:pt>
                <c:pt idx="625">
                  <c:v>26.041666666666668</c:v>
                </c:pt>
                <c:pt idx="626">
                  <c:v>26.083333333333332</c:v>
                </c:pt>
                <c:pt idx="627">
                  <c:v>26.125</c:v>
                </c:pt>
                <c:pt idx="628">
                  <c:v>26.166666666666668</c:v>
                </c:pt>
                <c:pt idx="629">
                  <c:v>26.208333333333332</c:v>
                </c:pt>
                <c:pt idx="630">
                  <c:v>26.25</c:v>
                </c:pt>
                <c:pt idx="631">
                  <c:v>26.291666666666668</c:v>
                </c:pt>
                <c:pt idx="632">
                  <c:v>26.333333333333332</c:v>
                </c:pt>
                <c:pt idx="633">
                  <c:v>26.375</c:v>
                </c:pt>
                <c:pt idx="634">
                  <c:v>26.416666666666668</c:v>
                </c:pt>
                <c:pt idx="635">
                  <c:v>26.458333333333332</c:v>
                </c:pt>
                <c:pt idx="636">
                  <c:v>26.5</c:v>
                </c:pt>
                <c:pt idx="637">
                  <c:v>26.541666666666668</c:v>
                </c:pt>
                <c:pt idx="638">
                  <c:v>26.583333333333332</c:v>
                </c:pt>
                <c:pt idx="639">
                  <c:v>26.625</c:v>
                </c:pt>
                <c:pt idx="640">
                  <c:v>26.666666666666668</c:v>
                </c:pt>
                <c:pt idx="641">
                  <c:v>26.708333333333332</c:v>
                </c:pt>
                <c:pt idx="642">
                  <c:v>26.75</c:v>
                </c:pt>
                <c:pt idx="643">
                  <c:v>26.791666666666668</c:v>
                </c:pt>
                <c:pt idx="644">
                  <c:v>26.833333333333332</c:v>
                </c:pt>
                <c:pt idx="645">
                  <c:v>26.875</c:v>
                </c:pt>
                <c:pt idx="646">
                  <c:v>26.916666666666668</c:v>
                </c:pt>
                <c:pt idx="647">
                  <c:v>26.958333333333332</c:v>
                </c:pt>
                <c:pt idx="648">
                  <c:v>27</c:v>
                </c:pt>
                <c:pt idx="649">
                  <c:v>27.041666666666668</c:v>
                </c:pt>
                <c:pt idx="650">
                  <c:v>27.083333333333332</c:v>
                </c:pt>
                <c:pt idx="651">
                  <c:v>27.125</c:v>
                </c:pt>
                <c:pt idx="652">
                  <c:v>27.166666666666668</c:v>
                </c:pt>
                <c:pt idx="653">
                  <c:v>27.208333333333332</c:v>
                </c:pt>
                <c:pt idx="654">
                  <c:v>27.25</c:v>
                </c:pt>
                <c:pt idx="655">
                  <c:v>27.291666666666668</c:v>
                </c:pt>
                <c:pt idx="656">
                  <c:v>27.333333333333332</c:v>
                </c:pt>
                <c:pt idx="657">
                  <c:v>27.375</c:v>
                </c:pt>
                <c:pt idx="658">
                  <c:v>27.416666666666668</c:v>
                </c:pt>
                <c:pt idx="659">
                  <c:v>27.458333333333332</c:v>
                </c:pt>
                <c:pt idx="660">
                  <c:v>27.5</c:v>
                </c:pt>
                <c:pt idx="661">
                  <c:v>27.541666666666668</c:v>
                </c:pt>
                <c:pt idx="662">
                  <c:v>27.583333333333332</c:v>
                </c:pt>
                <c:pt idx="663">
                  <c:v>27.625</c:v>
                </c:pt>
                <c:pt idx="664">
                  <c:v>27.666666666666668</c:v>
                </c:pt>
                <c:pt idx="665">
                  <c:v>27.708333333333332</c:v>
                </c:pt>
                <c:pt idx="666">
                  <c:v>27.75</c:v>
                </c:pt>
                <c:pt idx="667">
                  <c:v>27.791666666666668</c:v>
                </c:pt>
                <c:pt idx="668">
                  <c:v>27.833333333333332</c:v>
                </c:pt>
                <c:pt idx="669">
                  <c:v>27.875</c:v>
                </c:pt>
                <c:pt idx="670">
                  <c:v>27.916666666666668</c:v>
                </c:pt>
                <c:pt idx="671">
                  <c:v>27.958333333333332</c:v>
                </c:pt>
                <c:pt idx="672">
                  <c:v>28</c:v>
                </c:pt>
                <c:pt idx="673">
                  <c:v>28.041666666666668</c:v>
                </c:pt>
                <c:pt idx="674">
                  <c:v>28.083333333333332</c:v>
                </c:pt>
                <c:pt idx="675">
                  <c:v>28.125</c:v>
                </c:pt>
                <c:pt idx="676">
                  <c:v>28.166666666666668</c:v>
                </c:pt>
                <c:pt idx="677">
                  <c:v>28.208333333333332</c:v>
                </c:pt>
                <c:pt idx="678">
                  <c:v>28.25</c:v>
                </c:pt>
                <c:pt idx="679">
                  <c:v>28.291666666666668</c:v>
                </c:pt>
                <c:pt idx="680">
                  <c:v>28.333333333333332</c:v>
                </c:pt>
                <c:pt idx="681">
                  <c:v>28.375</c:v>
                </c:pt>
                <c:pt idx="682">
                  <c:v>28.416666666666668</c:v>
                </c:pt>
                <c:pt idx="683">
                  <c:v>28.458333333333332</c:v>
                </c:pt>
                <c:pt idx="684">
                  <c:v>28.5</c:v>
                </c:pt>
                <c:pt idx="685">
                  <c:v>28.541666666666668</c:v>
                </c:pt>
                <c:pt idx="686">
                  <c:v>28.583333333333332</c:v>
                </c:pt>
                <c:pt idx="687">
                  <c:v>28.625</c:v>
                </c:pt>
                <c:pt idx="688">
                  <c:v>28.666666666666668</c:v>
                </c:pt>
                <c:pt idx="689">
                  <c:v>28.708333333333332</c:v>
                </c:pt>
                <c:pt idx="690">
                  <c:v>28.75</c:v>
                </c:pt>
                <c:pt idx="691">
                  <c:v>28.791666666666668</c:v>
                </c:pt>
                <c:pt idx="692">
                  <c:v>28.833333333333332</c:v>
                </c:pt>
                <c:pt idx="693">
                  <c:v>28.875</c:v>
                </c:pt>
                <c:pt idx="694">
                  <c:v>28.916666666666668</c:v>
                </c:pt>
                <c:pt idx="695">
                  <c:v>28.958333333333332</c:v>
                </c:pt>
                <c:pt idx="696">
                  <c:v>29</c:v>
                </c:pt>
                <c:pt idx="697">
                  <c:v>29.041666666666668</c:v>
                </c:pt>
                <c:pt idx="698">
                  <c:v>29.083333333333332</c:v>
                </c:pt>
                <c:pt idx="699">
                  <c:v>29.125</c:v>
                </c:pt>
                <c:pt idx="700">
                  <c:v>29.166666666666668</c:v>
                </c:pt>
                <c:pt idx="701">
                  <c:v>29.208333333333332</c:v>
                </c:pt>
                <c:pt idx="702">
                  <c:v>29.25</c:v>
                </c:pt>
                <c:pt idx="703">
                  <c:v>29.291666666666668</c:v>
                </c:pt>
                <c:pt idx="704">
                  <c:v>29.333333333333332</c:v>
                </c:pt>
                <c:pt idx="705">
                  <c:v>29.375</c:v>
                </c:pt>
                <c:pt idx="706">
                  <c:v>29.416666666666668</c:v>
                </c:pt>
                <c:pt idx="707">
                  <c:v>29.458333333333332</c:v>
                </c:pt>
                <c:pt idx="708">
                  <c:v>29.5</c:v>
                </c:pt>
                <c:pt idx="709">
                  <c:v>29.541666666666668</c:v>
                </c:pt>
                <c:pt idx="710">
                  <c:v>29.583333333333332</c:v>
                </c:pt>
                <c:pt idx="711">
                  <c:v>29.625</c:v>
                </c:pt>
                <c:pt idx="712">
                  <c:v>29.666666666666668</c:v>
                </c:pt>
                <c:pt idx="713">
                  <c:v>29.708333333333332</c:v>
                </c:pt>
                <c:pt idx="714">
                  <c:v>29.75</c:v>
                </c:pt>
                <c:pt idx="715">
                  <c:v>29.791666666666668</c:v>
                </c:pt>
                <c:pt idx="716">
                  <c:v>29.833333333333332</c:v>
                </c:pt>
                <c:pt idx="717">
                  <c:v>29.875</c:v>
                </c:pt>
                <c:pt idx="718">
                  <c:v>29.916666666666668</c:v>
                </c:pt>
                <c:pt idx="719">
                  <c:v>29.958333333333332</c:v>
                </c:pt>
                <c:pt idx="720">
                  <c:v>30</c:v>
                </c:pt>
                <c:pt idx="721">
                  <c:v>30.041666666666668</c:v>
                </c:pt>
                <c:pt idx="722">
                  <c:v>30.083333333333332</c:v>
                </c:pt>
                <c:pt idx="723">
                  <c:v>30.125</c:v>
                </c:pt>
                <c:pt idx="724">
                  <c:v>30.166666666666668</c:v>
                </c:pt>
                <c:pt idx="725">
                  <c:v>30.208333333333332</c:v>
                </c:pt>
                <c:pt idx="726">
                  <c:v>30.25</c:v>
                </c:pt>
                <c:pt idx="727">
                  <c:v>30.291666666666668</c:v>
                </c:pt>
                <c:pt idx="728">
                  <c:v>30.333333333333332</c:v>
                </c:pt>
                <c:pt idx="729">
                  <c:v>30.375</c:v>
                </c:pt>
                <c:pt idx="730">
                  <c:v>30.416666666666668</c:v>
                </c:pt>
                <c:pt idx="731">
                  <c:v>30.458333333333332</c:v>
                </c:pt>
                <c:pt idx="732">
                  <c:v>30.5</c:v>
                </c:pt>
                <c:pt idx="733">
                  <c:v>30.541666666666668</c:v>
                </c:pt>
                <c:pt idx="734">
                  <c:v>30.583333333333332</c:v>
                </c:pt>
                <c:pt idx="735">
                  <c:v>30.625</c:v>
                </c:pt>
                <c:pt idx="736">
                  <c:v>30.666666666666668</c:v>
                </c:pt>
                <c:pt idx="737">
                  <c:v>30.708333333333332</c:v>
                </c:pt>
                <c:pt idx="738">
                  <c:v>30.75</c:v>
                </c:pt>
                <c:pt idx="739">
                  <c:v>30.791666666666668</c:v>
                </c:pt>
                <c:pt idx="740">
                  <c:v>30.833333333333332</c:v>
                </c:pt>
                <c:pt idx="741">
                  <c:v>30.875</c:v>
                </c:pt>
                <c:pt idx="742">
                  <c:v>30.916666666666668</c:v>
                </c:pt>
                <c:pt idx="743">
                  <c:v>30.958333333333332</c:v>
                </c:pt>
                <c:pt idx="744">
                  <c:v>31</c:v>
                </c:pt>
                <c:pt idx="745">
                  <c:v>31.041666666666668</c:v>
                </c:pt>
                <c:pt idx="746">
                  <c:v>31.083333333333332</c:v>
                </c:pt>
                <c:pt idx="747">
                  <c:v>31.125</c:v>
                </c:pt>
                <c:pt idx="748">
                  <c:v>31.166666666666668</c:v>
                </c:pt>
                <c:pt idx="749">
                  <c:v>31.208333333333332</c:v>
                </c:pt>
                <c:pt idx="750">
                  <c:v>31.25</c:v>
                </c:pt>
                <c:pt idx="751">
                  <c:v>31.291666666666668</c:v>
                </c:pt>
                <c:pt idx="752">
                  <c:v>31.333333333333332</c:v>
                </c:pt>
                <c:pt idx="753">
                  <c:v>31.375</c:v>
                </c:pt>
                <c:pt idx="754">
                  <c:v>31.416666666666668</c:v>
                </c:pt>
                <c:pt idx="755">
                  <c:v>31.458333333333332</c:v>
                </c:pt>
                <c:pt idx="756">
                  <c:v>31.5</c:v>
                </c:pt>
                <c:pt idx="757">
                  <c:v>31.541666666666668</c:v>
                </c:pt>
                <c:pt idx="758">
                  <c:v>31.583333333333332</c:v>
                </c:pt>
                <c:pt idx="759">
                  <c:v>31.625</c:v>
                </c:pt>
                <c:pt idx="760">
                  <c:v>31.666666666666668</c:v>
                </c:pt>
                <c:pt idx="761">
                  <c:v>31.708333333333332</c:v>
                </c:pt>
                <c:pt idx="762">
                  <c:v>31.75</c:v>
                </c:pt>
                <c:pt idx="763">
                  <c:v>31.791666666666668</c:v>
                </c:pt>
                <c:pt idx="764">
                  <c:v>31.833333333333332</c:v>
                </c:pt>
                <c:pt idx="765">
                  <c:v>31.875</c:v>
                </c:pt>
                <c:pt idx="766">
                  <c:v>31.916666666666668</c:v>
                </c:pt>
                <c:pt idx="767">
                  <c:v>31.958333333333332</c:v>
                </c:pt>
                <c:pt idx="768">
                  <c:v>32</c:v>
                </c:pt>
                <c:pt idx="769">
                  <c:v>32.041666666666664</c:v>
                </c:pt>
                <c:pt idx="770">
                  <c:v>32.083333333333336</c:v>
                </c:pt>
                <c:pt idx="771">
                  <c:v>32.125</c:v>
                </c:pt>
                <c:pt idx="772">
                  <c:v>32.166666666666664</c:v>
                </c:pt>
                <c:pt idx="773">
                  <c:v>32.208333333333336</c:v>
                </c:pt>
                <c:pt idx="774">
                  <c:v>32.25</c:v>
                </c:pt>
                <c:pt idx="775">
                  <c:v>32.291666666666664</c:v>
                </c:pt>
                <c:pt idx="776">
                  <c:v>32.333333333333336</c:v>
                </c:pt>
                <c:pt idx="777">
                  <c:v>32.375</c:v>
                </c:pt>
                <c:pt idx="778">
                  <c:v>32.416666666666664</c:v>
                </c:pt>
                <c:pt idx="779">
                  <c:v>32.458333333333336</c:v>
                </c:pt>
                <c:pt idx="780">
                  <c:v>32.5</c:v>
                </c:pt>
                <c:pt idx="781">
                  <c:v>32.541666666666664</c:v>
                </c:pt>
                <c:pt idx="782">
                  <c:v>32.583333333333336</c:v>
                </c:pt>
                <c:pt idx="783">
                  <c:v>32.625</c:v>
                </c:pt>
                <c:pt idx="784">
                  <c:v>32.666666666666664</c:v>
                </c:pt>
                <c:pt idx="785">
                  <c:v>32.708333333333336</c:v>
                </c:pt>
                <c:pt idx="786">
                  <c:v>32.75</c:v>
                </c:pt>
                <c:pt idx="787">
                  <c:v>32.791666666666664</c:v>
                </c:pt>
                <c:pt idx="788">
                  <c:v>32.833333333333336</c:v>
                </c:pt>
                <c:pt idx="789">
                  <c:v>32.875</c:v>
                </c:pt>
                <c:pt idx="790">
                  <c:v>32.916666666666664</c:v>
                </c:pt>
                <c:pt idx="791">
                  <c:v>32.958333333333336</c:v>
                </c:pt>
                <c:pt idx="792">
                  <c:v>33</c:v>
                </c:pt>
                <c:pt idx="793">
                  <c:v>33.041666666666664</c:v>
                </c:pt>
                <c:pt idx="794">
                  <c:v>33.083333333333336</c:v>
                </c:pt>
                <c:pt idx="795">
                  <c:v>33.125</c:v>
                </c:pt>
                <c:pt idx="796">
                  <c:v>33.166666666666664</c:v>
                </c:pt>
                <c:pt idx="797">
                  <c:v>33.208333333333336</c:v>
                </c:pt>
                <c:pt idx="798">
                  <c:v>33.25</c:v>
                </c:pt>
                <c:pt idx="799">
                  <c:v>33.291666666666664</c:v>
                </c:pt>
                <c:pt idx="800">
                  <c:v>33.333333333333336</c:v>
                </c:pt>
                <c:pt idx="801">
                  <c:v>33.375</c:v>
                </c:pt>
                <c:pt idx="802">
                  <c:v>33.416666666666664</c:v>
                </c:pt>
                <c:pt idx="803">
                  <c:v>33.458333333333336</c:v>
                </c:pt>
                <c:pt idx="804">
                  <c:v>33.5</c:v>
                </c:pt>
                <c:pt idx="805">
                  <c:v>33.541666666666664</c:v>
                </c:pt>
                <c:pt idx="806">
                  <c:v>33.583333333333336</c:v>
                </c:pt>
                <c:pt idx="807">
                  <c:v>33.625</c:v>
                </c:pt>
                <c:pt idx="808">
                  <c:v>33.666666666666664</c:v>
                </c:pt>
                <c:pt idx="809">
                  <c:v>33.708333333333336</c:v>
                </c:pt>
                <c:pt idx="810">
                  <c:v>33.75</c:v>
                </c:pt>
                <c:pt idx="811">
                  <c:v>33.791666666666664</c:v>
                </c:pt>
                <c:pt idx="812">
                  <c:v>33.833333333333336</c:v>
                </c:pt>
                <c:pt idx="813">
                  <c:v>33.875</c:v>
                </c:pt>
                <c:pt idx="814">
                  <c:v>33.916666666666664</c:v>
                </c:pt>
                <c:pt idx="815">
                  <c:v>33.958333333333336</c:v>
                </c:pt>
                <c:pt idx="816">
                  <c:v>34</c:v>
                </c:pt>
                <c:pt idx="817">
                  <c:v>34.041666666666664</c:v>
                </c:pt>
                <c:pt idx="818">
                  <c:v>34.083333333333336</c:v>
                </c:pt>
                <c:pt idx="819">
                  <c:v>34.125</c:v>
                </c:pt>
                <c:pt idx="820">
                  <c:v>34.166666666666664</c:v>
                </c:pt>
                <c:pt idx="821">
                  <c:v>34.208333333333336</c:v>
                </c:pt>
                <c:pt idx="822">
                  <c:v>34.25</c:v>
                </c:pt>
                <c:pt idx="823">
                  <c:v>34.291666666666664</c:v>
                </c:pt>
                <c:pt idx="824">
                  <c:v>34.333333333333336</c:v>
                </c:pt>
                <c:pt idx="825">
                  <c:v>34.375</c:v>
                </c:pt>
                <c:pt idx="826">
                  <c:v>34.416666666666664</c:v>
                </c:pt>
                <c:pt idx="827">
                  <c:v>34.458333333333336</c:v>
                </c:pt>
                <c:pt idx="828">
                  <c:v>34.5</c:v>
                </c:pt>
                <c:pt idx="829">
                  <c:v>34.541666666666664</c:v>
                </c:pt>
                <c:pt idx="830">
                  <c:v>34.583333333333336</c:v>
                </c:pt>
                <c:pt idx="831">
                  <c:v>34.625</c:v>
                </c:pt>
                <c:pt idx="832">
                  <c:v>34.666666666666664</c:v>
                </c:pt>
                <c:pt idx="833">
                  <c:v>34.708333333333336</c:v>
                </c:pt>
                <c:pt idx="834">
                  <c:v>34.75</c:v>
                </c:pt>
                <c:pt idx="835">
                  <c:v>34.791666666666664</c:v>
                </c:pt>
                <c:pt idx="836">
                  <c:v>34.833333333333336</c:v>
                </c:pt>
                <c:pt idx="837">
                  <c:v>34.875</c:v>
                </c:pt>
                <c:pt idx="838">
                  <c:v>34.916666666666664</c:v>
                </c:pt>
                <c:pt idx="839">
                  <c:v>34.958333333333336</c:v>
                </c:pt>
                <c:pt idx="840">
                  <c:v>35</c:v>
                </c:pt>
                <c:pt idx="841">
                  <c:v>35.041666666666664</c:v>
                </c:pt>
                <c:pt idx="842">
                  <c:v>35.083333333333336</c:v>
                </c:pt>
                <c:pt idx="843">
                  <c:v>35.125</c:v>
                </c:pt>
                <c:pt idx="844">
                  <c:v>35.166666666666664</c:v>
                </c:pt>
                <c:pt idx="845">
                  <c:v>35.208333333333336</c:v>
                </c:pt>
                <c:pt idx="846">
                  <c:v>35.25</c:v>
                </c:pt>
                <c:pt idx="847">
                  <c:v>35.291666666666664</c:v>
                </c:pt>
                <c:pt idx="848">
                  <c:v>35.333333333333336</c:v>
                </c:pt>
                <c:pt idx="849">
                  <c:v>35.375</c:v>
                </c:pt>
                <c:pt idx="850">
                  <c:v>35.416666666666664</c:v>
                </c:pt>
                <c:pt idx="851">
                  <c:v>35.458333333333336</c:v>
                </c:pt>
                <c:pt idx="852">
                  <c:v>35.5</c:v>
                </c:pt>
                <c:pt idx="853">
                  <c:v>35.541666666666664</c:v>
                </c:pt>
                <c:pt idx="854">
                  <c:v>35.583333333333336</c:v>
                </c:pt>
                <c:pt idx="855">
                  <c:v>35.625</c:v>
                </c:pt>
                <c:pt idx="856">
                  <c:v>35.666666666666664</c:v>
                </c:pt>
                <c:pt idx="857">
                  <c:v>35.708333333333336</c:v>
                </c:pt>
                <c:pt idx="858">
                  <c:v>35.75</c:v>
                </c:pt>
                <c:pt idx="859">
                  <c:v>35.791666666666664</c:v>
                </c:pt>
                <c:pt idx="860">
                  <c:v>35.833333333333336</c:v>
                </c:pt>
                <c:pt idx="861">
                  <c:v>35.875</c:v>
                </c:pt>
                <c:pt idx="862">
                  <c:v>35.916666666666664</c:v>
                </c:pt>
                <c:pt idx="863">
                  <c:v>35.958333333333336</c:v>
                </c:pt>
                <c:pt idx="864">
                  <c:v>36</c:v>
                </c:pt>
                <c:pt idx="865">
                  <c:v>36.041666666666664</c:v>
                </c:pt>
                <c:pt idx="866">
                  <c:v>36.083333333333336</c:v>
                </c:pt>
                <c:pt idx="867">
                  <c:v>36.125</c:v>
                </c:pt>
                <c:pt idx="868">
                  <c:v>36.166666666666664</c:v>
                </c:pt>
                <c:pt idx="869">
                  <c:v>36.208333333333336</c:v>
                </c:pt>
                <c:pt idx="870">
                  <c:v>36.25</c:v>
                </c:pt>
                <c:pt idx="871">
                  <c:v>36.291666666666664</c:v>
                </c:pt>
                <c:pt idx="872">
                  <c:v>36.333333333333336</c:v>
                </c:pt>
                <c:pt idx="873">
                  <c:v>36.375</c:v>
                </c:pt>
                <c:pt idx="874">
                  <c:v>36.416666666666664</c:v>
                </c:pt>
                <c:pt idx="875">
                  <c:v>36.458333333333336</c:v>
                </c:pt>
                <c:pt idx="876">
                  <c:v>36.5</c:v>
                </c:pt>
                <c:pt idx="877">
                  <c:v>36.541666666666664</c:v>
                </c:pt>
                <c:pt idx="878">
                  <c:v>36.583333333333336</c:v>
                </c:pt>
                <c:pt idx="879">
                  <c:v>36.625</c:v>
                </c:pt>
                <c:pt idx="880">
                  <c:v>36.666666666666664</c:v>
                </c:pt>
                <c:pt idx="881">
                  <c:v>36.708333333333336</c:v>
                </c:pt>
                <c:pt idx="882">
                  <c:v>36.75</c:v>
                </c:pt>
                <c:pt idx="883">
                  <c:v>36.791666666666664</c:v>
                </c:pt>
                <c:pt idx="884">
                  <c:v>36.833333333333336</c:v>
                </c:pt>
                <c:pt idx="885">
                  <c:v>36.875</c:v>
                </c:pt>
                <c:pt idx="886">
                  <c:v>36.916666666666664</c:v>
                </c:pt>
                <c:pt idx="887">
                  <c:v>36.958333333333336</c:v>
                </c:pt>
                <c:pt idx="888">
                  <c:v>37</c:v>
                </c:pt>
                <c:pt idx="889">
                  <c:v>37.041666666666664</c:v>
                </c:pt>
                <c:pt idx="890">
                  <c:v>37.083333333333336</c:v>
                </c:pt>
                <c:pt idx="891">
                  <c:v>37.125</c:v>
                </c:pt>
                <c:pt idx="892">
                  <c:v>37.166666666666664</c:v>
                </c:pt>
                <c:pt idx="893">
                  <c:v>37.208333333333336</c:v>
                </c:pt>
                <c:pt idx="894">
                  <c:v>37.25</c:v>
                </c:pt>
                <c:pt idx="895">
                  <c:v>37.291666666666664</c:v>
                </c:pt>
                <c:pt idx="896">
                  <c:v>37.333333333333336</c:v>
                </c:pt>
                <c:pt idx="897">
                  <c:v>37.375</c:v>
                </c:pt>
                <c:pt idx="898">
                  <c:v>37.416666666666664</c:v>
                </c:pt>
                <c:pt idx="899">
                  <c:v>37.458333333333336</c:v>
                </c:pt>
                <c:pt idx="900">
                  <c:v>37.5</c:v>
                </c:pt>
                <c:pt idx="901">
                  <c:v>37.541666666666664</c:v>
                </c:pt>
                <c:pt idx="902">
                  <c:v>37.583333333333336</c:v>
                </c:pt>
                <c:pt idx="903">
                  <c:v>37.625</c:v>
                </c:pt>
                <c:pt idx="904">
                  <c:v>37.666666666666664</c:v>
                </c:pt>
                <c:pt idx="905">
                  <c:v>37.708333333333336</c:v>
                </c:pt>
                <c:pt idx="906">
                  <c:v>37.75</c:v>
                </c:pt>
                <c:pt idx="907">
                  <c:v>37.791666666666664</c:v>
                </c:pt>
                <c:pt idx="908">
                  <c:v>37.833333333333336</c:v>
                </c:pt>
                <c:pt idx="909">
                  <c:v>37.875</c:v>
                </c:pt>
                <c:pt idx="910">
                  <c:v>37.916666666666664</c:v>
                </c:pt>
                <c:pt idx="911">
                  <c:v>37.958333333333336</c:v>
                </c:pt>
                <c:pt idx="912">
                  <c:v>38</c:v>
                </c:pt>
                <c:pt idx="913">
                  <c:v>38.041666666666664</c:v>
                </c:pt>
                <c:pt idx="914">
                  <c:v>38.083333333333336</c:v>
                </c:pt>
                <c:pt idx="915">
                  <c:v>38.125</c:v>
                </c:pt>
                <c:pt idx="916">
                  <c:v>38.166666666666664</c:v>
                </c:pt>
                <c:pt idx="917">
                  <c:v>38.208333333333336</c:v>
                </c:pt>
                <c:pt idx="918">
                  <c:v>38.25</c:v>
                </c:pt>
                <c:pt idx="919">
                  <c:v>38.291666666666664</c:v>
                </c:pt>
                <c:pt idx="920">
                  <c:v>38.333333333333336</c:v>
                </c:pt>
                <c:pt idx="921">
                  <c:v>38.375</c:v>
                </c:pt>
                <c:pt idx="922">
                  <c:v>38.416666666666664</c:v>
                </c:pt>
                <c:pt idx="923">
                  <c:v>38.458333333333336</c:v>
                </c:pt>
                <c:pt idx="924">
                  <c:v>38.5</c:v>
                </c:pt>
                <c:pt idx="925">
                  <c:v>38.541666666666664</c:v>
                </c:pt>
                <c:pt idx="926">
                  <c:v>38.583333333333336</c:v>
                </c:pt>
                <c:pt idx="927">
                  <c:v>38.625</c:v>
                </c:pt>
                <c:pt idx="928">
                  <c:v>38.666666666666664</c:v>
                </c:pt>
                <c:pt idx="929">
                  <c:v>38.708333333333336</c:v>
                </c:pt>
                <c:pt idx="930">
                  <c:v>38.75</c:v>
                </c:pt>
                <c:pt idx="931">
                  <c:v>38.791666666666664</c:v>
                </c:pt>
                <c:pt idx="932">
                  <c:v>38.833333333333336</c:v>
                </c:pt>
                <c:pt idx="933">
                  <c:v>38.875</c:v>
                </c:pt>
                <c:pt idx="934">
                  <c:v>38.916666666666664</c:v>
                </c:pt>
                <c:pt idx="935">
                  <c:v>38.958333333333336</c:v>
                </c:pt>
                <c:pt idx="936">
                  <c:v>39</c:v>
                </c:pt>
                <c:pt idx="937">
                  <c:v>39.041666666666664</c:v>
                </c:pt>
                <c:pt idx="938">
                  <c:v>39.083333333333336</c:v>
                </c:pt>
                <c:pt idx="939">
                  <c:v>39.125</c:v>
                </c:pt>
                <c:pt idx="940">
                  <c:v>39.166666666666664</c:v>
                </c:pt>
                <c:pt idx="941">
                  <c:v>39.208333333333336</c:v>
                </c:pt>
                <c:pt idx="942">
                  <c:v>39.25</c:v>
                </c:pt>
                <c:pt idx="943">
                  <c:v>39.291666666666664</c:v>
                </c:pt>
                <c:pt idx="944">
                  <c:v>39.333333333333336</c:v>
                </c:pt>
                <c:pt idx="945">
                  <c:v>39.375</c:v>
                </c:pt>
                <c:pt idx="946">
                  <c:v>39.416666666666664</c:v>
                </c:pt>
                <c:pt idx="947">
                  <c:v>39.458333333333336</c:v>
                </c:pt>
                <c:pt idx="948">
                  <c:v>39.5</c:v>
                </c:pt>
                <c:pt idx="949">
                  <c:v>39.541666666666664</c:v>
                </c:pt>
                <c:pt idx="950">
                  <c:v>39.583333333333336</c:v>
                </c:pt>
                <c:pt idx="951">
                  <c:v>39.625</c:v>
                </c:pt>
                <c:pt idx="952">
                  <c:v>39.666666666666664</c:v>
                </c:pt>
                <c:pt idx="953">
                  <c:v>39.708333333333336</c:v>
                </c:pt>
                <c:pt idx="954">
                  <c:v>39.75</c:v>
                </c:pt>
                <c:pt idx="955">
                  <c:v>39.791666666666664</c:v>
                </c:pt>
                <c:pt idx="956">
                  <c:v>39.833333333333336</c:v>
                </c:pt>
                <c:pt idx="957">
                  <c:v>39.875</c:v>
                </c:pt>
                <c:pt idx="958">
                  <c:v>39.916666666666664</c:v>
                </c:pt>
                <c:pt idx="959">
                  <c:v>39.958333333333336</c:v>
                </c:pt>
                <c:pt idx="960">
                  <c:v>40</c:v>
                </c:pt>
                <c:pt idx="961">
                  <c:v>40.041666666666664</c:v>
                </c:pt>
                <c:pt idx="962">
                  <c:v>40.083333333333336</c:v>
                </c:pt>
                <c:pt idx="963">
                  <c:v>40.125</c:v>
                </c:pt>
                <c:pt idx="964">
                  <c:v>40.166666666666664</c:v>
                </c:pt>
                <c:pt idx="965">
                  <c:v>40.208333333333336</c:v>
                </c:pt>
                <c:pt idx="966">
                  <c:v>40.25</c:v>
                </c:pt>
                <c:pt idx="967">
                  <c:v>40.291666666666664</c:v>
                </c:pt>
                <c:pt idx="968">
                  <c:v>40.333333333333336</c:v>
                </c:pt>
                <c:pt idx="969">
                  <c:v>40.375</c:v>
                </c:pt>
                <c:pt idx="970">
                  <c:v>40.416666666666664</c:v>
                </c:pt>
                <c:pt idx="971">
                  <c:v>40.458333333333336</c:v>
                </c:pt>
                <c:pt idx="972">
                  <c:v>40.5</c:v>
                </c:pt>
                <c:pt idx="973">
                  <c:v>40.541666666666664</c:v>
                </c:pt>
                <c:pt idx="974">
                  <c:v>40.583333333333336</c:v>
                </c:pt>
                <c:pt idx="975">
                  <c:v>40.625</c:v>
                </c:pt>
                <c:pt idx="976">
                  <c:v>40.666666666666664</c:v>
                </c:pt>
                <c:pt idx="977">
                  <c:v>40.708333333333336</c:v>
                </c:pt>
                <c:pt idx="978">
                  <c:v>40.75</c:v>
                </c:pt>
                <c:pt idx="979">
                  <c:v>40.791666666666664</c:v>
                </c:pt>
                <c:pt idx="980">
                  <c:v>40.833333333333336</c:v>
                </c:pt>
                <c:pt idx="981">
                  <c:v>40.875</c:v>
                </c:pt>
                <c:pt idx="982">
                  <c:v>40.916666666666664</c:v>
                </c:pt>
                <c:pt idx="983">
                  <c:v>40.958333333333336</c:v>
                </c:pt>
                <c:pt idx="984">
                  <c:v>41</c:v>
                </c:pt>
                <c:pt idx="985">
                  <c:v>41.041666666666664</c:v>
                </c:pt>
                <c:pt idx="986">
                  <c:v>41.083333333333336</c:v>
                </c:pt>
                <c:pt idx="987">
                  <c:v>41.125</c:v>
                </c:pt>
                <c:pt idx="988">
                  <c:v>41.166666666666664</c:v>
                </c:pt>
                <c:pt idx="989">
                  <c:v>41.208333333333336</c:v>
                </c:pt>
                <c:pt idx="990">
                  <c:v>41.25</c:v>
                </c:pt>
                <c:pt idx="991">
                  <c:v>41.291666666666664</c:v>
                </c:pt>
                <c:pt idx="992">
                  <c:v>41.333333333333336</c:v>
                </c:pt>
                <c:pt idx="993">
                  <c:v>41.375</c:v>
                </c:pt>
                <c:pt idx="994">
                  <c:v>41.416666666666664</c:v>
                </c:pt>
                <c:pt idx="995">
                  <c:v>41.458333333333336</c:v>
                </c:pt>
                <c:pt idx="996">
                  <c:v>41.5</c:v>
                </c:pt>
                <c:pt idx="997">
                  <c:v>41.541666666666664</c:v>
                </c:pt>
                <c:pt idx="998">
                  <c:v>41.583333333333336</c:v>
                </c:pt>
                <c:pt idx="999">
                  <c:v>41.625</c:v>
                </c:pt>
                <c:pt idx="1000">
                  <c:v>41.666666666666664</c:v>
                </c:pt>
                <c:pt idx="1001">
                  <c:v>41.708333333333336</c:v>
                </c:pt>
                <c:pt idx="1002">
                  <c:v>41.75</c:v>
                </c:pt>
                <c:pt idx="1003">
                  <c:v>41.791666666666664</c:v>
                </c:pt>
                <c:pt idx="1004">
                  <c:v>41.833333333333336</c:v>
                </c:pt>
                <c:pt idx="1005">
                  <c:v>41.875</c:v>
                </c:pt>
                <c:pt idx="1006">
                  <c:v>41.916666666666664</c:v>
                </c:pt>
                <c:pt idx="1007">
                  <c:v>41.958333333333336</c:v>
                </c:pt>
                <c:pt idx="1008">
                  <c:v>42</c:v>
                </c:pt>
                <c:pt idx="1009">
                  <c:v>42.041666666666664</c:v>
                </c:pt>
                <c:pt idx="1010">
                  <c:v>42.083333333333336</c:v>
                </c:pt>
                <c:pt idx="1011">
                  <c:v>42.125</c:v>
                </c:pt>
                <c:pt idx="1012">
                  <c:v>42.166666666666664</c:v>
                </c:pt>
                <c:pt idx="1013">
                  <c:v>42.208333333333336</c:v>
                </c:pt>
                <c:pt idx="1014">
                  <c:v>42.25</c:v>
                </c:pt>
                <c:pt idx="1015">
                  <c:v>42.291666666666664</c:v>
                </c:pt>
                <c:pt idx="1016">
                  <c:v>42.333333333333336</c:v>
                </c:pt>
                <c:pt idx="1017">
                  <c:v>42.375</c:v>
                </c:pt>
                <c:pt idx="1018">
                  <c:v>42.416666666666664</c:v>
                </c:pt>
                <c:pt idx="1019">
                  <c:v>42.458333333333336</c:v>
                </c:pt>
                <c:pt idx="1020">
                  <c:v>42.5</c:v>
                </c:pt>
                <c:pt idx="1021">
                  <c:v>42.541666666666664</c:v>
                </c:pt>
                <c:pt idx="1022">
                  <c:v>42.583333333333336</c:v>
                </c:pt>
                <c:pt idx="1023">
                  <c:v>42.625</c:v>
                </c:pt>
                <c:pt idx="1024">
                  <c:v>42.666666666666664</c:v>
                </c:pt>
                <c:pt idx="1025">
                  <c:v>42.708333333333336</c:v>
                </c:pt>
                <c:pt idx="1026">
                  <c:v>42.75</c:v>
                </c:pt>
                <c:pt idx="1027">
                  <c:v>42.791666666666664</c:v>
                </c:pt>
                <c:pt idx="1028">
                  <c:v>42.833333333333336</c:v>
                </c:pt>
                <c:pt idx="1029">
                  <c:v>42.875</c:v>
                </c:pt>
                <c:pt idx="1030">
                  <c:v>42.916666666666664</c:v>
                </c:pt>
                <c:pt idx="1031">
                  <c:v>42.958333333333336</c:v>
                </c:pt>
                <c:pt idx="1032">
                  <c:v>43</c:v>
                </c:pt>
                <c:pt idx="1033">
                  <c:v>43.041666666666664</c:v>
                </c:pt>
                <c:pt idx="1034">
                  <c:v>43.083333333333336</c:v>
                </c:pt>
                <c:pt idx="1035">
                  <c:v>43.125</c:v>
                </c:pt>
                <c:pt idx="1036">
                  <c:v>43.166666666666664</c:v>
                </c:pt>
                <c:pt idx="1037">
                  <c:v>43.208333333333336</c:v>
                </c:pt>
                <c:pt idx="1038">
                  <c:v>43.25</c:v>
                </c:pt>
                <c:pt idx="1039">
                  <c:v>43.291666666666664</c:v>
                </c:pt>
                <c:pt idx="1040">
                  <c:v>43.333333333333336</c:v>
                </c:pt>
                <c:pt idx="1041">
                  <c:v>43.375</c:v>
                </c:pt>
                <c:pt idx="1042">
                  <c:v>43.416666666666664</c:v>
                </c:pt>
                <c:pt idx="1043">
                  <c:v>43.458333333333336</c:v>
                </c:pt>
                <c:pt idx="1044">
                  <c:v>43.5</c:v>
                </c:pt>
                <c:pt idx="1045">
                  <c:v>43.541666666666664</c:v>
                </c:pt>
                <c:pt idx="1046">
                  <c:v>43.583333333333336</c:v>
                </c:pt>
                <c:pt idx="1047">
                  <c:v>43.625</c:v>
                </c:pt>
                <c:pt idx="1048">
                  <c:v>43.666666666666664</c:v>
                </c:pt>
                <c:pt idx="1049">
                  <c:v>43.708333333333336</c:v>
                </c:pt>
                <c:pt idx="1050">
                  <c:v>43.75</c:v>
                </c:pt>
                <c:pt idx="1051">
                  <c:v>43.791666666666664</c:v>
                </c:pt>
                <c:pt idx="1052">
                  <c:v>43.833333333333336</c:v>
                </c:pt>
                <c:pt idx="1053">
                  <c:v>43.875</c:v>
                </c:pt>
                <c:pt idx="1054">
                  <c:v>43.916666666666664</c:v>
                </c:pt>
                <c:pt idx="1055">
                  <c:v>43.958333333333336</c:v>
                </c:pt>
                <c:pt idx="1056">
                  <c:v>44</c:v>
                </c:pt>
                <c:pt idx="1057">
                  <c:v>44.041666666666664</c:v>
                </c:pt>
                <c:pt idx="1058">
                  <c:v>44.083333333333336</c:v>
                </c:pt>
                <c:pt idx="1059">
                  <c:v>44.125</c:v>
                </c:pt>
                <c:pt idx="1060">
                  <c:v>44.166666666666664</c:v>
                </c:pt>
                <c:pt idx="1061">
                  <c:v>44.208333333333336</c:v>
                </c:pt>
                <c:pt idx="1062">
                  <c:v>44.25</c:v>
                </c:pt>
                <c:pt idx="1063">
                  <c:v>44.291666666666664</c:v>
                </c:pt>
                <c:pt idx="1064">
                  <c:v>44.333333333333336</c:v>
                </c:pt>
                <c:pt idx="1065">
                  <c:v>44.375</c:v>
                </c:pt>
                <c:pt idx="1066">
                  <c:v>44.416666666666664</c:v>
                </c:pt>
                <c:pt idx="1067">
                  <c:v>44.458333333333336</c:v>
                </c:pt>
                <c:pt idx="1068">
                  <c:v>44.5</c:v>
                </c:pt>
                <c:pt idx="1069">
                  <c:v>44.541666666666664</c:v>
                </c:pt>
                <c:pt idx="1070">
                  <c:v>44.583333333333336</c:v>
                </c:pt>
                <c:pt idx="1071">
                  <c:v>44.625</c:v>
                </c:pt>
                <c:pt idx="1072">
                  <c:v>44.666666666666664</c:v>
                </c:pt>
                <c:pt idx="1073">
                  <c:v>44.708333333333336</c:v>
                </c:pt>
                <c:pt idx="1074">
                  <c:v>44.75</c:v>
                </c:pt>
                <c:pt idx="1075">
                  <c:v>44.791666666666664</c:v>
                </c:pt>
                <c:pt idx="1076">
                  <c:v>44.833333333333336</c:v>
                </c:pt>
                <c:pt idx="1077">
                  <c:v>44.875</c:v>
                </c:pt>
                <c:pt idx="1078">
                  <c:v>44.916666666666664</c:v>
                </c:pt>
                <c:pt idx="1079">
                  <c:v>44.958333333333336</c:v>
                </c:pt>
                <c:pt idx="1080">
                  <c:v>45</c:v>
                </c:pt>
                <c:pt idx="1081">
                  <c:v>45.041666666666664</c:v>
                </c:pt>
                <c:pt idx="1082">
                  <c:v>45.083333333333336</c:v>
                </c:pt>
                <c:pt idx="1083">
                  <c:v>45.125</c:v>
                </c:pt>
                <c:pt idx="1084">
                  <c:v>45.166666666666664</c:v>
                </c:pt>
                <c:pt idx="1085">
                  <c:v>45.208333333333336</c:v>
                </c:pt>
                <c:pt idx="1086">
                  <c:v>45.25</c:v>
                </c:pt>
                <c:pt idx="1087">
                  <c:v>45.291666666666664</c:v>
                </c:pt>
                <c:pt idx="1088">
                  <c:v>45.333333333333336</c:v>
                </c:pt>
                <c:pt idx="1089">
                  <c:v>45.375</c:v>
                </c:pt>
                <c:pt idx="1090">
                  <c:v>45.416666666666664</c:v>
                </c:pt>
                <c:pt idx="1091">
                  <c:v>45.458333333333336</c:v>
                </c:pt>
                <c:pt idx="1092">
                  <c:v>45.5</c:v>
                </c:pt>
                <c:pt idx="1093">
                  <c:v>45.541666666666664</c:v>
                </c:pt>
                <c:pt idx="1094">
                  <c:v>45.583333333333336</c:v>
                </c:pt>
                <c:pt idx="1095">
                  <c:v>45.625</c:v>
                </c:pt>
                <c:pt idx="1096">
                  <c:v>45.666666666666664</c:v>
                </c:pt>
                <c:pt idx="1097">
                  <c:v>45.708333333333336</c:v>
                </c:pt>
                <c:pt idx="1098">
                  <c:v>45.75</c:v>
                </c:pt>
                <c:pt idx="1099">
                  <c:v>45.791666666666664</c:v>
                </c:pt>
                <c:pt idx="1100">
                  <c:v>45.833333333333336</c:v>
                </c:pt>
                <c:pt idx="1101">
                  <c:v>45.875</c:v>
                </c:pt>
                <c:pt idx="1102">
                  <c:v>45.916666666666664</c:v>
                </c:pt>
                <c:pt idx="1103">
                  <c:v>45.958333333333336</c:v>
                </c:pt>
                <c:pt idx="1104">
                  <c:v>46</c:v>
                </c:pt>
                <c:pt idx="1105">
                  <c:v>46.041666666666664</c:v>
                </c:pt>
                <c:pt idx="1106">
                  <c:v>46.083333333333336</c:v>
                </c:pt>
                <c:pt idx="1107">
                  <c:v>46.125</c:v>
                </c:pt>
                <c:pt idx="1108">
                  <c:v>46.166666666666664</c:v>
                </c:pt>
                <c:pt idx="1109">
                  <c:v>46.208333333333336</c:v>
                </c:pt>
                <c:pt idx="1110">
                  <c:v>46.25</c:v>
                </c:pt>
                <c:pt idx="1111">
                  <c:v>46.291666666666664</c:v>
                </c:pt>
                <c:pt idx="1112">
                  <c:v>46.333333333333336</c:v>
                </c:pt>
                <c:pt idx="1113">
                  <c:v>46.375</c:v>
                </c:pt>
                <c:pt idx="1114">
                  <c:v>46.416666666666664</c:v>
                </c:pt>
                <c:pt idx="1115">
                  <c:v>46.458333333333336</c:v>
                </c:pt>
                <c:pt idx="1116">
                  <c:v>46.5</c:v>
                </c:pt>
                <c:pt idx="1117">
                  <c:v>46.541666666666664</c:v>
                </c:pt>
                <c:pt idx="1118">
                  <c:v>46.583333333333336</c:v>
                </c:pt>
                <c:pt idx="1119">
                  <c:v>46.625</c:v>
                </c:pt>
                <c:pt idx="1120">
                  <c:v>46.666666666666664</c:v>
                </c:pt>
                <c:pt idx="1121">
                  <c:v>46.708333333333336</c:v>
                </c:pt>
                <c:pt idx="1122">
                  <c:v>46.75</c:v>
                </c:pt>
                <c:pt idx="1123">
                  <c:v>46.791666666666664</c:v>
                </c:pt>
                <c:pt idx="1124">
                  <c:v>46.833333333333336</c:v>
                </c:pt>
                <c:pt idx="1125">
                  <c:v>46.875</c:v>
                </c:pt>
                <c:pt idx="1126">
                  <c:v>46.916666666666664</c:v>
                </c:pt>
                <c:pt idx="1127">
                  <c:v>46.958333333333336</c:v>
                </c:pt>
                <c:pt idx="1128">
                  <c:v>47</c:v>
                </c:pt>
                <c:pt idx="1129">
                  <c:v>47.041666666666664</c:v>
                </c:pt>
                <c:pt idx="1130">
                  <c:v>47.083333333333336</c:v>
                </c:pt>
                <c:pt idx="1131">
                  <c:v>47.125</c:v>
                </c:pt>
                <c:pt idx="1132">
                  <c:v>47.166666666666664</c:v>
                </c:pt>
                <c:pt idx="1133">
                  <c:v>47.208333333333336</c:v>
                </c:pt>
                <c:pt idx="1134">
                  <c:v>47.25</c:v>
                </c:pt>
                <c:pt idx="1135">
                  <c:v>47.291666666666664</c:v>
                </c:pt>
                <c:pt idx="1136">
                  <c:v>47.333333333333336</c:v>
                </c:pt>
                <c:pt idx="1137">
                  <c:v>47.375</c:v>
                </c:pt>
                <c:pt idx="1138">
                  <c:v>47.416666666666664</c:v>
                </c:pt>
                <c:pt idx="1139">
                  <c:v>47.458333333333336</c:v>
                </c:pt>
                <c:pt idx="1140">
                  <c:v>47.5</c:v>
                </c:pt>
                <c:pt idx="1141">
                  <c:v>47.541666666666664</c:v>
                </c:pt>
                <c:pt idx="1142">
                  <c:v>47.583333333333336</c:v>
                </c:pt>
                <c:pt idx="1143">
                  <c:v>47.625</c:v>
                </c:pt>
                <c:pt idx="1144">
                  <c:v>47.666666666666664</c:v>
                </c:pt>
                <c:pt idx="1145">
                  <c:v>47.708333333333336</c:v>
                </c:pt>
                <c:pt idx="1146">
                  <c:v>47.75</c:v>
                </c:pt>
                <c:pt idx="1147">
                  <c:v>47.791666666666664</c:v>
                </c:pt>
                <c:pt idx="1148">
                  <c:v>47.833333333333336</c:v>
                </c:pt>
                <c:pt idx="1149">
                  <c:v>47.875</c:v>
                </c:pt>
                <c:pt idx="1150">
                  <c:v>47.916666666666664</c:v>
                </c:pt>
                <c:pt idx="1151">
                  <c:v>47.958333333333336</c:v>
                </c:pt>
                <c:pt idx="1152">
                  <c:v>48</c:v>
                </c:pt>
                <c:pt idx="1153">
                  <c:v>48.041666666666664</c:v>
                </c:pt>
                <c:pt idx="1154">
                  <c:v>48.083333333333336</c:v>
                </c:pt>
                <c:pt idx="1155">
                  <c:v>48.125</c:v>
                </c:pt>
                <c:pt idx="1156">
                  <c:v>48.166666666666664</c:v>
                </c:pt>
                <c:pt idx="1157">
                  <c:v>48.208333333333336</c:v>
                </c:pt>
                <c:pt idx="1158">
                  <c:v>48.25</c:v>
                </c:pt>
                <c:pt idx="1159">
                  <c:v>48.291666666666664</c:v>
                </c:pt>
                <c:pt idx="1160">
                  <c:v>48.333333333333336</c:v>
                </c:pt>
                <c:pt idx="1161">
                  <c:v>48.375</c:v>
                </c:pt>
                <c:pt idx="1162">
                  <c:v>48.416666666666664</c:v>
                </c:pt>
                <c:pt idx="1163">
                  <c:v>48.458333333333336</c:v>
                </c:pt>
                <c:pt idx="1164">
                  <c:v>48.5</c:v>
                </c:pt>
                <c:pt idx="1165">
                  <c:v>48.541666666666664</c:v>
                </c:pt>
                <c:pt idx="1166">
                  <c:v>48.583333333333336</c:v>
                </c:pt>
                <c:pt idx="1167">
                  <c:v>48.625</c:v>
                </c:pt>
                <c:pt idx="1168">
                  <c:v>48.666666666666664</c:v>
                </c:pt>
                <c:pt idx="1169">
                  <c:v>48.708333333333336</c:v>
                </c:pt>
                <c:pt idx="1170">
                  <c:v>48.75</c:v>
                </c:pt>
                <c:pt idx="1171">
                  <c:v>48.791666666666664</c:v>
                </c:pt>
                <c:pt idx="1172">
                  <c:v>48.833333333333336</c:v>
                </c:pt>
                <c:pt idx="1173">
                  <c:v>48.875</c:v>
                </c:pt>
                <c:pt idx="1174">
                  <c:v>48.916666666666664</c:v>
                </c:pt>
                <c:pt idx="1175">
                  <c:v>48.958333333333336</c:v>
                </c:pt>
                <c:pt idx="1176">
                  <c:v>49</c:v>
                </c:pt>
                <c:pt idx="1177">
                  <c:v>49.041666666666664</c:v>
                </c:pt>
                <c:pt idx="1178">
                  <c:v>49.083333333333336</c:v>
                </c:pt>
                <c:pt idx="1179">
                  <c:v>49.125</c:v>
                </c:pt>
                <c:pt idx="1180">
                  <c:v>49.166666666666664</c:v>
                </c:pt>
                <c:pt idx="1181">
                  <c:v>49.208333333333336</c:v>
                </c:pt>
                <c:pt idx="1182">
                  <c:v>49.25</c:v>
                </c:pt>
                <c:pt idx="1183">
                  <c:v>49.291666666666664</c:v>
                </c:pt>
                <c:pt idx="1184">
                  <c:v>49.333333333333336</c:v>
                </c:pt>
                <c:pt idx="1185">
                  <c:v>49.375</c:v>
                </c:pt>
                <c:pt idx="1186">
                  <c:v>49.416666666666664</c:v>
                </c:pt>
                <c:pt idx="1187">
                  <c:v>49.458333333333336</c:v>
                </c:pt>
                <c:pt idx="1188">
                  <c:v>49.5</c:v>
                </c:pt>
                <c:pt idx="1189">
                  <c:v>49.541666666666664</c:v>
                </c:pt>
                <c:pt idx="1190">
                  <c:v>49.583333333333336</c:v>
                </c:pt>
                <c:pt idx="1191">
                  <c:v>49.625</c:v>
                </c:pt>
                <c:pt idx="1192">
                  <c:v>49.666666666666664</c:v>
                </c:pt>
                <c:pt idx="1193">
                  <c:v>49.708333333333336</c:v>
                </c:pt>
                <c:pt idx="1194">
                  <c:v>49.75</c:v>
                </c:pt>
                <c:pt idx="1195">
                  <c:v>49.791666666666664</c:v>
                </c:pt>
                <c:pt idx="1196">
                  <c:v>49.833333333333336</c:v>
                </c:pt>
                <c:pt idx="1197">
                  <c:v>49.875</c:v>
                </c:pt>
                <c:pt idx="1198">
                  <c:v>49.916666666666664</c:v>
                </c:pt>
                <c:pt idx="1199">
                  <c:v>49.958333333333336</c:v>
                </c:pt>
                <c:pt idx="1200">
                  <c:v>50</c:v>
                </c:pt>
                <c:pt idx="1201">
                  <c:v>50.041666666666664</c:v>
                </c:pt>
                <c:pt idx="1202">
                  <c:v>50.083333333333336</c:v>
                </c:pt>
                <c:pt idx="1203">
                  <c:v>50.125</c:v>
                </c:pt>
                <c:pt idx="1204">
                  <c:v>50.166666666666664</c:v>
                </c:pt>
                <c:pt idx="1205">
                  <c:v>50.208333333333336</c:v>
                </c:pt>
                <c:pt idx="1206">
                  <c:v>50.25</c:v>
                </c:pt>
                <c:pt idx="1207">
                  <c:v>50.291666666666664</c:v>
                </c:pt>
                <c:pt idx="1208">
                  <c:v>50.333333333333336</c:v>
                </c:pt>
                <c:pt idx="1209">
                  <c:v>50.375</c:v>
                </c:pt>
                <c:pt idx="1210">
                  <c:v>50.416666666666664</c:v>
                </c:pt>
                <c:pt idx="1211">
                  <c:v>50.458333333333336</c:v>
                </c:pt>
                <c:pt idx="1212">
                  <c:v>50.5</c:v>
                </c:pt>
                <c:pt idx="1213">
                  <c:v>50.541666666666664</c:v>
                </c:pt>
                <c:pt idx="1214">
                  <c:v>50.583333333333336</c:v>
                </c:pt>
                <c:pt idx="1215">
                  <c:v>50.625</c:v>
                </c:pt>
                <c:pt idx="1216">
                  <c:v>50.666666666666664</c:v>
                </c:pt>
                <c:pt idx="1217">
                  <c:v>50.708333333333336</c:v>
                </c:pt>
                <c:pt idx="1218">
                  <c:v>50.75</c:v>
                </c:pt>
                <c:pt idx="1219">
                  <c:v>50.791666666666664</c:v>
                </c:pt>
                <c:pt idx="1220">
                  <c:v>50.833333333333336</c:v>
                </c:pt>
                <c:pt idx="1221">
                  <c:v>50.875</c:v>
                </c:pt>
                <c:pt idx="1222">
                  <c:v>50.916666666666664</c:v>
                </c:pt>
                <c:pt idx="1223">
                  <c:v>50.958333333333336</c:v>
                </c:pt>
                <c:pt idx="1224">
                  <c:v>51</c:v>
                </c:pt>
                <c:pt idx="1225">
                  <c:v>51.041666666666664</c:v>
                </c:pt>
                <c:pt idx="1226">
                  <c:v>51.083333333333336</c:v>
                </c:pt>
                <c:pt idx="1227">
                  <c:v>51.125</c:v>
                </c:pt>
                <c:pt idx="1228">
                  <c:v>51.166666666666664</c:v>
                </c:pt>
                <c:pt idx="1229">
                  <c:v>51.208333333333336</c:v>
                </c:pt>
                <c:pt idx="1230">
                  <c:v>51.25</c:v>
                </c:pt>
                <c:pt idx="1231">
                  <c:v>51.291666666666664</c:v>
                </c:pt>
                <c:pt idx="1232">
                  <c:v>51.333333333333336</c:v>
                </c:pt>
                <c:pt idx="1233">
                  <c:v>51.375</c:v>
                </c:pt>
                <c:pt idx="1234">
                  <c:v>51.416666666666664</c:v>
                </c:pt>
                <c:pt idx="1235">
                  <c:v>51.458333333333336</c:v>
                </c:pt>
                <c:pt idx="1236">
                  <c:v>51.5</c:v>
                </c:pt>
                <c:pt idx="1237">
                  <c:v>51.541666666666664</c:v>
                </c:pt>
                <c:pt idx="1238">
                  <c:v>51.583333333333336</c:v>
                </c:pt>
                <c:pt idx="1239">
                  <c:v>51.625</c:v>
                </c:pt>
                <c:pt idx="1240">
                  <c:v>51.666666666666664</c:v>
                </c:pt>
                <c:pt idx="1241">
                  <c:v>51.708333333333336</c:v>
                </c:pt>
                <c:pt idx="1242">
                  <c:v>51.75</c:v>
                </c:pt>
                <c:pt idx="1243">
                  <c:v>51.791666666666664</c:v>
                </c:pt>
                <c:pt idx="1244">
                  <c:v>51.833333333333336</c:v>
                </c:pt>
                <c:pt idx="1245">
                  <c:v>51.875</c:v>
                </c:pt>
                <c:pt idx="1246">
                  <c:v>51.916666666666664</c:v>
                </c:pt>
                <c:pt idx="1247">
                  <c:v>51.958333333333336</c:v>
                </c:pt>
                <c:pt idx="1248">
                  <c:v>52</c:v>
                </c:pt>
                <c:pt idx="1249">
                  <c:v>52.041666666666664</c:v>
                </c:pt>
                <c:pt idx="1250">
                  <c:v>52.083333333333336</c:v>
                </c:pt>
                <c:pt idx="1251">
                  <c:v>52.125</c:v>
                </c:pt>
                <c:pt idx="1252">
                  <c:v>52.166666666666664</c:v>
                </c:pt>
                <c:pt idx="1253">
                  <c:v>52.208333333333336</c:v>
                </c:pt>
                <c:pt idx="1254">
                  <c:v>52.25</c:v>
                </c:pt>
                <c:pt idx="1255">
                  <c:v>52.291666666666664</c:v>
                </c:pt>
                <c:pt idx="1256">
                  <c:v>52.333333333333336</c:v>
                </c:pt>
                <c:pt idx="1257">
                  <c:v>52.375</c:v>
                </c:pt>
                <c:pt idx="1258">
                  <c:v>52.416666666666664</c:v>
                </c:pt>
                <c:pt idx="1259">
                  <c:v>52.458333333333336</c:v>
                </c:pt>
                <c:pt idx="1260">
                  <c:v>52.5</c:v>
                </c:pt>
                <c:pt idx="1261">
                  <c:v>52.541666666666664</c:v>
                </c:pt>
                <c:pt idx="1262">
                  <c:v>52.583333333333336</c:v>
                </c:pt>
                <c:pt idx="1263">
                  <c:v>52.625</c:v>
                </c:pt>
                <c:pt idx="1264">
                  <c:v>52.666666666666664</c:v>
                </c:pt>
                <c:pt idx="1265">
                  <c:v>52.708333333333336</c:v>
                </c:pt>
                <c:pt idx="1266">
                  <c:v>52.75</c:v>
                </c:pt>
                <c:pt idx="1267">
                  <c:v>52.791666666666664</c:v>
                </c:pt>
                <c:pt idx="1268">
                  <c:v>52.833333333333336</c:v>
                </c:pt>
                <c:pt idx="1269">
                  <c:v>52.875</c:v>
                </c:pt>
                <c:pt idx="1270">
                  <c:v>52.916666666666664</c:v>
                </c:pt>
                <c:pt idx="1271">
                  <c:v>52.958333333333336</c:v>
                </c:pt>
                <c:pt idx="1272">
                  <c:v>53</c:v>
                </c:pt>
                <c:pt idx="1273">
                  <c:v>53.041666666666664</c:v>
                </c:pt>
                <c:pt idx="1274">
                  <c:v>53.083333333333336</c:v>
                </c:pt>
                <c:pt idx="1275">
                  <c:v>53.125</c:v>
                </c:pt>
                <c:pt idx="1276">
                  <c:v>53.166666666666664</c:v>
                </c:pt>
                <c:pt idx="1277">
                  <c:v>53.208333333333336</c:v>
                </c:pt>
                <c:pt idx="1278">
                  <c:v>53.25</c:v>
                </c:pt>
                <c:pt idx="1279">
                  <c:v>53.291666666666664</c:v>
                </c:pt>
                <c:pt idx="1280">
                  <c:v>53.333333333333336</c:v>
                </c:pt>
                <c:pt idx="1281">
                  <c:v>53.375</c:v>
                </c:pt>
                <c:pt idx="1282">
                  <c:v>53.416666666666664</c:v>
                </c:pt>
                <c:pt idx="1283">
                  <c:v>53.458333333333336</c:v>
                </c:pt>
                <c:pt idx="1284">
                  <c:v>53.5</c:v>
                </c:pt>
                <c:pt idx="1285">
                  <c:v>53.541666666666664</c:v>
                </c:pt>
                <c:pt idx="1286">
                  <c:v>53.583333333333336</c:v>
                </c:pt>
                <c:pt idx="1287">
                  <c:v>53.625</c:v>
                </c:pt>
                <c:pt idx="1288">
                  <c:v>53.666666666666664</c:v>
                </c:pt>
                <c:pt idx="1289">
                  <c:v>53.708333333333336</c:v>
                </c:pt>
                <c:pt idx="1290">
                  <c:v>53.75</c:v>
                </c:pt>
                <c:pt idx="1291">
                  <c:v>53.791666666666664</c:v>
                </c:pt>
                <c:pt idx="1292">
                  <c:v>53.833333333333336</c:v>
                </c:pt>
                <c:pt idx="1293">
                  <c:v>53.875</c:v>
                </c:pt>
                <c:pt idx="1294">
                  <c:v>53.916666666666664</c:v>
                </c:pt>
                <c:pt idx="1295">
                  <c:v>53.958333333333336</c:v>
                </c:pt>
                <c:pt idx="1296">
                  <c:v>54</c:v>
                </c:pt>
                <c:pt idx="1297">
                  <c:v>54.041666666666664</c:v>
                </c:pt>
                <c:pt idx="1298">
                  <c:v>54.083333333333336</c:v>
                </c:pt>
                <c:pt idx="1299">
                  <c:v>54.125</c:v>
                </c:pt>
                <c:pt idx="1300">
                  <c:v>54.166666666666664</c:v>
                </c:pt>
                <c:pt idx="1301">
                  <c:v>54.208333333333336</c:v>
                </c:pt>
                <c:pt idx="1302">
                  <c:v>54.25</c:v>
                </c:pt>
                <c:pt idx="1303">
                  <c:v>54.291666666666664</c:v>
                </c:pt>
                <c:pt idx="1304">
                  <c:v>54.333333333333336</c:v>
                </c:pt>
                <c:pt idx="1305">
                  <c:v>54.375</c:v>
                </c:pt>
                <c:pt idx="1306">
                  <c:v>54.416666666666664</c:v>
                </c:pt>
                <c:pt idx="1307">
                  <c:v>54.458333333333336</c:v>
                </c:pt>
                <c:pt idx="1308">
                  <c:v>54.5</c:v>
                </c:pt>
                <c:pt idx="1309">
                  <c:v>54.541666666666664</c:v>
                </c:pt>
                <c:pt idx="1310">
                  <c:v>54.583333333333336</c:v>
                </c:pt>
                <c:pt idx="1311">
                  <c:v>54.625</c:v>
                </c:pt>
                <c:pt idx="1312">
                  <c:v>54.666666666666664</c:v>
                </c:pt>
                <c:pt idx="1313">
                  <c:v>54.708333333333336</c:v>
                </c:pt>
                <c:pt idx="1314">
                  <c:v>54.75</c:v>
                </c:pt>
                <c:pt idx="1315">
                  <c:v>54.791666666666664</c:v>
                </c:pt>
                <c:pt idx="1316">
                  <c:v>54.833333333333336</c:v>
                </c:pt>
                <c:pt idx="1317">
                  <c:v>54.875</c:v>
                </c:pt>
                <c:pt idx="1318">
                  <c:v>54.916666666666664</c:v>
                </c:pt>
                <c:pt idx="1319">
                  <c:v>54.958333333333336</c:v>
                </c:pt>
                <c:pt idx="1320">
                  <c:v>55</c:v>
                </c:pt>
                <c:pt idx="1321">
                  <c:v>55.041666666666664</c:v>
                </c:pt>
                <c:pt idx="1322">
                  <c:v>55.083333333333336</c:v>
                </c:pt>
                <c:pt idx="1323">
                  <c:v>55.125</c:v>
                </c:pt>
                <c:pt idx="1324">
                  <c:v>55.166666666666664</c:v>
                </c:pt>
                <c:pt idx="1325">
                  <c:v>55.208333333333336</c:v>
                </c:pt>
                <c:pt idx="1326">
                  <c:v>55.25</c:v>
                </c:pt>
                <c:pt idx="1327">
                  <c:v>55.291666666666664</c:v>
                </c:pt>
                <c:pt idx="1328">
                  <c:v>55.333333333333336</c:v>
                </c:pt>
                <c:pt idx="1329">
                  <c:v>55.375</c:v>
                </c:pt>
                <c:pt idx="1330">
                  <c:v>55.416666666666664</c:v>
                </c:pt>
                <c:pt idx="1331">
                  <c:v>55.458333333333336</c:v>
                </c:pt>
                <c:pt idx="1332">
                  <c:v>55.5</c:v>
                </c:pt>
                <c:pt idx="1333">
                  <c:v>55.541666666666664</c:v>
                </c:pt>
                <c:pt idx="1334">
                  <c:v>55.583333333333336</c:v>
                </c:pt>
                <c:pt idx="1335">
                  <c:v>55.625</c:v>
                </c:pt>
                <c:pt idx="1336">
                  <c:v>55.666666666666664</c:v>
                </c:pt>
                <c:pt idx="1337">
                  <c:v>55.708333333333336</c:v>
                </c:pt>
                <c:pt idx="1338">
                  <c:v>55.75</c:v>
                </c:pt>
                <c:pt idx="1339">
                  <c:v>55.791666666666664</c:v>
                </c:pt>
                <c:pt idx="1340">
                  <c:v>55.833333333333336</c:v>
                </c:pt>
                <c:pt idx="1341">
                  <c:v>55.875</c:v>
                </c:pt>
                <c:pt idx="1342">
                  <c:v>55.916666666666664</c:v>
                </c:pt>
                <c:pt idx="1343">
                  <c:v>55.958333333333336</c:v>
                </c:pt>
                <c:pt idx="1344">
                  <c:v>56</c:v>
                </c:pt>
                <c:pt idx="1345">
                  <c:v>56.041666666666664</c:v>
                </c:pt>
                <c:pt idx="1346">
                  <c:v>56.083333333333336</c:v>
                </c:pt>
                <c:pt idx="1347">
                  <c:v>56.125</c:v>
                </c:pt>
                <c:pt idx="1348">
                  <c:v>56.166666666666664</c:v>
                </c:pt>
                <c:pt idx="1349">
                  <c:v>56.208333333333336</c:v>
                </c:pt>
                <c:pt idx="1350">
                  <c:v>56.25</c:v>
                </c:pt>
                <c:pt idx="1351">
                  <c:v>56.291666666666664</c:v>
                </c:pt>
                <c:pt idx="1352">
                  <c:v>56.333333333333336</c:v>
                </c:pt>
                <c:pt idx="1353">
                  <c:v>56.375</c:v>
                </c:pt>
                <c:pt idx="1354">
                  <c:v>56.416666666666664</c:v>
                </c:pt>
                <c:pt idx="1355">
                  <c:v>56.458333333333336</c:v>
                </c:pt>
                <c:pt idx="1356">
                  <c:v>56.5</c:v>
                </c:pt>
                <c:pt idx="1357">
                  <c:v>56.541666666666664</c:v>
                </c:pt>
                <c:pt idx="1358">
                  <c:v>56.583333333333336</c:v>
                </c:pt>
                <c:pt idx="1359">
                  <c:v>56.625</c:v>
                </c:pt>
                <c:pt idx="1360">
                  <c:v>56.666666666666664</c:v>
                </c:pt>
                <c:pt idx="1361">
                  <c:v>56.708333333333336</c:v>
                </c:pt>
                <c:pt idx="1362">
                  <c:v>56.75</c:v>
                </c:pt>
                <c:pt idx="1363">
                  <c:v>56.791666666666664</c:v>
                </c:pt>
                <c:pt idx="1364">
                  <c:v>56.833333333333336</c:v>
                </c:pt>
                <c:pt idx="1365">
                  <c:v>56.875</c:v>
                </c:pt>
                <c:pt idx="1366">
                  <c:v>56.916666666666664</c:v>
                </c:pt>
                <c:pt idx="1367">
                  <c:v>56.958333333333336</c:v>
                </c:pt>
                <c:pt idx="1368">
                  <c:v>57</c:v>
                </c:pt>
                <c:pt idx="1369">
                  <c:v>57.041666666666664</c:v>
                </c:pt>
                <c:pt idx="1370">
                  <c:v>57.083333333333336</c:v>
                </c:pt>
                <c:pt idx="1371">
                  <c:v>57.125</c:v>
                </c:pt>
                <c:pt idx="1372">
                  <c:v>57.166666666666664</c:v>
                </c:pt>
                <c:pt idx="1373">
                  <c:v>57.208333333333336</c:v>
                </c:pt>
                <c:pt idx="1374">
                  <c:v>57.25</c:v>
                </c:pt>
                <c:pt idx="1375">
                  <c:v>57.291666666666664</c:v>
                </c:pt>
                <c:pt idx="1376">
                  <c:v>57.333333333333336</c:v>
                </c:pt>
                <c:pt idx="1377">
                  <c:v>57.375</c:v>
                </c:pt>
                <c:pt idx="1378">
                  <c:v>57.416666666666664</c:v>
                </c:pt>
                <c:pt idx="1379">
                  <c:v>57.458333333333336</c:v>
                </c:pt>
                <c:pt idx="1380">
                  <c:v>57.5</c:v>
                </c:pt>
                <c:pt idx="1381">
                  <c:v>57.541666666666664</c:v>
                </c:pt>
                <c:pt idx="1382">
                  <c:v>57.583333333333336</c:v>
                </c:pt>
                <c:pt idx="1383">
                  <c:v>57.625</c:v>
                </c:pt>
                <c:pt idx="1384">
                  <c:v>57.666666666666664</c:v>
                </c:pt>
                <c:pt idx="1385">
                  <c:v>57.708333333333336</c:v>
                </c:pt>
                <c:pt idx="1386">
                  <c:v>57.75</c:v>
                </c:pt>
                <c:pt idx="1387">
                  <c:v>57.791666666666664</c:v>
                </c:pt>
                <c:pt idx="1388">
                  <c:v>57.833333333333336</c:v>
                </c:pt>
                <c:pt idx="1389">
                  <c:v>57.875</c:v>
                </c:pt>
                <c:pt idx="1390">
                  <c:v>57.916666666666664</c:v>
                </c:pt>
                <c:pt idx="1391">
                  <c:v>57.958333333333336</c:v>
                </c:pt>
                <c:pt idx="1392">
                  <c:v>58</c:v>
                </c:pt>
                <c:pt idx="1393">
                  <c:v>58.041666666666664</c:v>
                </c:pt>
                <c:pt idx="1394">
                  <c:v>58.083333333333336</c:v>
                </c:pt>
                <c:pt idx="1395">
                  <c:v>58.125</c:v>
                </c:pt>
                <c:pt idx="1396">
                  <c:v>58.166666666666664</c:v>
                </c:pt>
                <c:pt idx="1397">
                  <c:v>58.208333333333336</c:v>
                </c:pt>
                <c:pt idx="1398">
                  <c:v>58.25</c:v>
                </c:pt>
                <c:pt idx="1399">
                  <c:v>58.291666666666664</c:v>
                </c:pt>
                <c:pt idx="1400">
                  <c:v>58.333333333333336</c:v>
                </c:pt>
                <c:pt idx="1401">
                  <c:v>58.375</c:v>
                </c:pt>
                <c:pt idx="1402">
                  <c:v>58.416666666666664</c:v>
                </c:pt>
                <c:pt idx="1403">
                  <c:v>58.458333333333336</c:v>
                </c:pt>
                <c:pt idx="1404">
                  <c:v>58.5</c:v>
                </c:pt>
                <c:pt idx="1405">
                  <c:v>58.541666666666664</c:v>
                </c:pt>
                <c:pt idx="1406">
                  <c:v>58.583333333333336</c:v>
                </c:pt>
                <c:pt idx="1407">
                  <c:v>58.625</c:v>
                </c:pt>
                <c:pt idx="1408">
                  <c:v>58.666666666666664</c:v>
                </c:pt>
                <c:pt idx="1409">
                  <c:v>58.708333333333336</c:v>
                </c:pt>
                <c:pt idx="1410">
                  <c:v>58.75</c:v>
                </c:pt>
                <c:pt idx="1411">
                  <c:v>58.791666666666664</c:v>
                </c:pt>
                <c:pt idx="1412">
                  <c:v>58.833333333333336</c:v>
                </c:pt>
                <c:pt idx="1413">
                  <c:v>58.875</c:v>
                </c:pt>
                <c:pt idx="1414">
                  <c:v>58.916666666666664</c:v>
                </c:pt>
                <c:pt idx="1415">
                  <c:v>58.958333333333336</c:v>
                </c:pt>
                <c:pt idx="1416">
                  <c:v>59</c:v>
                </c:pt>
                <c:pt idx="1417">
                  <c:v>59.041666666666664</c:v>
                </c:pt>
                <c:pt idx="1418">
                  <c:v>59.083333333333336</c:v>
                </c:pt>
                <c:pt idx="1419">
                  <c:v>59.125</c:v>
                </c:pt>
                <c:pt idx="1420">
                  <c:v>59.166666666666664</c:v>
                </c:pt>
                <c:pt idx="1421">
                  <c:v>59.208333333333336</c:v>
                </c:pt>
                <c:pt idx="1422">
                  <c:v>59.25</c:v>
                </c:pt>
                <c:pt idx="1423">
                  <c:v>59.291666666666664</c:v>
                </c:pt>
                <c:pt idx="1424">
                  <c:v>59.333333333333336</c:v>
                </c:pt>
                <c:pt idx="1425">
                  <c:v>59.375</c:v>
                </c:pt>
                <c:pt idx="1426">
                  <c:v>59.416666666666664</c:v>
                </c:pt>
                <c:pt idx="1427">
                  <c:v>59.458333333333336</c:v>
                </c:pt>
                <c:pt idx="1428">
                  <c:v>59.5</c:v>
                </c:pt>
                <c:pt idx="1429">
                  <c:v>59.541666666666664</c:v>
                </c:pt>
                <c:pt idx="1430">
                  <c:v>59.583333333333336</c:v>
                </c:pt>
                <c:pt idx="1431">
                  <c:v>59.625</c:v>
                </c:pt>
                <c:pt idx="1432">
                  <c:v>59.666666666666664</c:v>
                </c:pt>
                <c:pt idx="1433">
                  <c:v>59.708333333333336</c:v>
                </c:pt>
                <c:pt idx="1434">
                  <c:v>59.75</c:v>
                </c:pt>
                <c:pt idx="1435">
                  <c:v>59.791666666666664</c:v>
                </c:pt>
                <c:pt idx="1436">
                  <c:v>59.833333333333336</c:v>
                </c:pt>
                <c:pt idx="1437">
                  <c:v>59.875</c:v>
                </c:pt>
                <c:pt idx="1438">
                  <c:v>59.916666666666664</c:v>
                </c:pt>
                <c:pt idx="1439">
                  <c:v>59.958333333333336</c:v>
                </c:pt>
                <c:pt idx="1440">
                  <c:v>60</c:v>
                </c:pt>
                <c:pt idx="1441">
                  <c:v>60.041666666666664</c:v>
                </c:pt>
                <c:pt idx="1442">
                  <c:v>60.083333333333336</c:v>
                </c:pt>
                <c:pt idx="1443">
                  <c:v>60.125</c:v>
                </c:pt>
                <c:pt idx="1444">
                  <c:v>60.166666666666664</c:v>
                </c:pt>
                <c:pt idx="1445">
                  <c:v>60.208333333333336</c:v>
                </c:pt>
                <c:pt idx="1446">
                  <c:v>60.25</c:v>
                </c:pt>
                <c:pt idx="1447">
                  <c:v>60.291666666666664</c:v>
                </c:pt>
                <c:pt idx="1448">
                  <c:v>60.333333333333336</c:v>
                </c:pt>
                <c:pt idx="1449">
                  <c:v>60.375</c:v>
                </c:pt>
                <c:pt idx="1450">
                  <c:v>60.416666666666664</c:v>
                </c:pt>
                <c:pt idx="1451">
                  <c:v>60.458333333333336</c:v>
                </c:pt>
                <c:pt idx="1452">
                  <c:v>60.5</c:v>
                </c:pt>
                <c:pt idx="1453">
                  <c:v>60.541666666666664</c:v>
                </c:pt>
                <c:pt idx="1454">
                  <c:v>60.583333333333336</c:v>
                </c:pt>
                <c:pt idx="1455">
                  <c:v>60.625</c:v>
                </c:pt>
                <c:pt idx="1456">
                  <c:v>60.666666666666664</c:v>
                </c:pt>
                <c:pt idx="1457">
                  <c:v>60.708333333333336</c:v>
                </c:pt>
                <c:pt idx="1458">
                  <c:v>60.75</c:v>
                </c:pt>
                <c:pt idx="1459">
                  <c:v>60.791666666666664</c:v>
                </c:pt>
                <c:pt idx="1460">
                  <c:v>60.833333333333336</c:v>
                </c:pt>
                <c:pt idx="1461">
                  <c:v>60.875</c:v>
                </c:pt>
                <c:pt idx="1462">
                  <c:v>60.916666666666664</c:v>
                </c:pt>
                <c:pt idx="1463">
                  <c:v>60.958333333333336</c:v>
                </c:pt>
                <c:pt idx="1464">
                  <c:v>61</c:v>
                </c:pt>
                <c:pt idx="1465">
                  <c:v>61.041666666666664</c:v>
                </c:pt>
                <c:pt idx="1466">
                  <c:v>61.083333333333336</c:v>
                </c:pt>
                <c:pt idx="1467">
                  <c:v>61.125</c:v>
                </c:pt>
                <c:pt idx="1468">
                  <c:v>61.166666666666664</c:v>
                </c:pt>
                <c:pt idx="1469">
                  <c:v>61.208333333333336</c:v>
                </c:pt>
                <c:pt idx="1470">
                  <c:v>61.25</c:v>
                </c:pt>
                <c:pt idx="1471">
                  <c:v>61.291666666666664</c:v>
                </c:pt>
                <c:pt idx="1472">
                  <c:v>61.333333333333336</c:v>
                </c:pt>
                <c:pt idx="1473">
                  <c:v>61.375</c:v>
                </c:pt>
                <c:pt idx="1474">
                  <c:v>61.416666666666664</c:v>
                </c:pt>
                <c:pt idx="1475">
                  <c:v>61.458333333333336</c:v>
                </c:pt>
                <c:pt idx="1476">
                  <c:v>61.5</c:v>
                </c:pt>
                <c:pt idx="1477">
                  <c:v>61.541666666666664</c:v>
                </c:pt>
                <c:pt idx="1478">
                  <c:v>61.583333333333336</c:v>
                </c:pt>
                <c:pt idx="1479">
                  <c:v>61.625</c:v>
                </c:pt>
                <c:pt idx="1480">
                  <c:v>61.666666666666664</c:v>
                </c:pt>
                <c:pt idx="1481">
                  <c:v>61.708333333333336</c:v>
                </c:pt>
                <c:pt idx="1482">
                  <c:v>61.75</c:v>
                </c:pt>
                <c:pt idx="1483">
                  <c:v>61.791666666666664</c:v>
                </c:pt>
                <c:pt idx="1484">
                  <c:v>61.833333333333336</c:v>
                </c:pt>
                <c:pt idx="1485">
                  <c:v>61.875</c:v>
                </c:pt>
                <c:pt idx="1486">
                  <c:v>61.916666666666664</c:v>
                </c:pt>
                <c:pt idx="1487">
                  <c:v>61.958333333333336</c:v>
                </c:pt>
                <c:pt idx="1488">
                  <c:v>62</c:v>
                </c:pt>
                <c:pt idx="1489">
                  <c:v>62.041666666666664</c:v>
                </c:pt>
                <c:pt idx="1490">
                  <c:v>62.083333333333336</c:v>
                </c:pt>
                <c:pt idx="1491">
                  <c:v>62.125</c:v>
                </c:pt>
                <c:pt idx="1492">
                  <c:v>62.166666666666664</c:v>
                </c:pt>
                <c:pt idx="1493">
                  <c:v>62.208333333333336</c:v>
                </c:pt>
                <c:pt idx="1494">
                  <c:v>62.25</c:v>
                </c:pt>
                <c:pt idx="1495">
                  <c:v>62.291666666666664</c:v>
                </c:pt>
                <c:pt idx="1496">
                  <c:v>62.333333333333336</c:v>
                </c:pt>
                <c:pt idx="1497">
                  <c:v>62.375</c:v>
                </c:pt>
                <c:pt idx="1498">
                  <c:v>62.416666666666664</c:v>
                </c:pt>
                <c:pt idx="1499">
                  <c:v>62.458333333333336</c:v>
                </c:pt>
                <c:pt idx="1500">
                  <c:v>62.5</c:v>
                </c:pt>
                <c:pt idx="1501">
                  <c:v>62.541666666666664</c:v>
                </c:pt>
                <c:pt idx="1502">
                  <c:v>62.583333333333336</c:v>
                </c:pt>
                <c:pt idx="1503">
                  <c:v>62.625</c:v>
                </c:pt>
                <c:pt idx="1504">
                  <c:v>62.666666666666664</c:v>
                </c:pt>
                <c:pt idx="1505">
                  <c:v>62.708333333333336</c:v>
                </c:pt>
                <c:pt idx="1506">
                  <c:v>62.75</c:v>
                </c:pt>
                <c:pt idx="1507">
                  <c:v>62.791666666666664</c:v>
                </c:pt>
                <c:pt idx="1508">
                  <c:v>62.833333333333336</c:v>
                </c:pt>
                <c:pt idx="1509">
                  <c:v>62.875</c:v>
                </c:pt>
                <c:pt idx="1510">
                  <c:v>62.916666666666664</c:v>
                </c:pt>
                <c:pt idx="1511">
                  <c:v>62.958333333333336</c:v>
                </c:pt>
                <c:pt idx="1512">
                  <c:v>63</c:v>
                </c:pt>
                <c:pt idx="1513">
                  <c:v>63.041666666666664</c:v>
                </c:pt>
                <c:pt idx="1514">
                  <c:v>63.083333333333336</c:v>
                </c:pt>
                <c:pt idx="1515">
                  <c:v>63.125</c:v>
                </c:pt>
                <c:pt idx="1516">
                  <c:v>63.166666666666664</c:v>
                </c:pt>
                <c:pt idx="1517">
                  <c:v>63.208333333333336</c:v>
                </c:pt>
                <c:pt idx="1518">
                  <c:v>63.25</c:v>
                </c:pt>
                <c:pt idx="1519">
                  <c:v>63.291666666666664</c:v>
                </c:pt>
                <c:pt idx="1520">
                  <c:v>63.333333333333336</c:v>
                </c:pt>
                <c:pt idx="1521">
                  <c:v>63.375</c:v>
                </c:pt>
                <c:pt idx="1522">
                  <c:v>63.416666666666664</c:v>
                </c:pt>
                <c:pt idx="1523">
                  <c:v>63.458333333333336</c:v>
                </c:pt>
                <c:pt idx="1524">
                  <c:v>63.5</c:v>
                </c:pt>
                <c:pt idx="1525">
                  <c:v>63.541666666666664</c:v>
                </c:pt>
                <c:pt idx="1526">
                  <c:v>63.583333333333336</c:v>
                </c:pt>
                <c:pt idx="1527">
                  <c:v>63.625</c:v>
                </c:pt>
                <c:pt idx="1528">
                  <c:v>63.666666666666664</c:v>
                </c:pt>
                <c:pt idx="1529">
                  <c:v>63.708333333333336</c:v>
                </c:pt>
                <c:pt idx="1530">
                  <c:v>63.75</c:v>
                </c:pt>
                <c:pt idx="1531">
                  <c:v>63.791666666666664</c:v>
                </c:pt>
                <c:pt idx="1532">
                  <c:v>63.833333333333336</c:v>
                </c:pt>
                <c:pt idx="1533">
                  <c:v>63.875</c:v>
                </c:pt>
                <c:pt idx="1534">
                  <c:v>63.916666666666664</c:v>
                </c:pt>
                <c:pt idx="1535">
                  <c:v>63.958333333333336</c:v>
                </c:pt>
                <c:pt idx="1536">
                  <c:v>64</c:v>
                </c:pt>
                <c:pt idx="1537">
                  <c:v>64.041666666666671</c:v>
                </c:pt>
                <c:pt idx="1538">
                  <c:v>64.083333333333329</c:v>
                </c:pt>
                <c:pt idx="1539">
                  <c:v>64.125</c:v>
                </c:pt>
                <c:pt idx="1540">
                  <c:v>64.166666666666671</c:v>
                </c:pt>
                <c:pt idx="1541">
                  <c:v>64.208333333333329</c:v>
                </c:pt>
                <c:pt idx="1542">
                  <c:v>64.25</c:v>
                </c:pt>
                <c:pt idx="1543">
                  <c:v>64.291666666666671</c:v>
                </c:pt>
                <c:pt idx="1544">
                  <c:v>64.333333333333329</c:v>
                </c:pt>
                <c:pt idx="1545">
                  <c:v>64.375</c:v>
                </c:pt>
                <c:pt idx="1546">
                  <c:v>64.416666666666671</c:v>
                </c:pt>
                <c:pt idx="1547">
                  <c:v>64.458333333333329</c:v>
                </c:pt>
                <c:pt idx="1548">
                  <c:v>64.5</c:v>
                </c:pt>
                <c:pt idx="1549">
                  <c:v>64.541666666666671</c:v>
                </c:pt>
                <c:pt idx="1550">
                  <c:v>64.583333333333329</c:v>
                </c:pt>
                <c:pt idx="1551">
                  <c:v>64.625</c:v>
                </c:pt>
                <c:pt idx="1552">
                  <c:v>64.666666666666671</c:v>
                </c:pt>
                <c:pt idx="1553">
                  <c:v>64.708333333333329</c:v>
                </c:pt>
                <c:pt idx="1554">
                  <c:v>64.75</c:v>
                </c:pt>
                <c:pt idx="1555">
                  <c:v>64.791666666666671</c:v>
                </c:pt>
                <c:pt idx="1556">
                  <c:v>64.833333333333329</c:v>
                </c:pt>
                <c:pt idx="1557">
                  <c:v>64.875</c:v>
                </c:pt>
                <c:pt idx="1558">
                  <c:v>64.916666666666671</c:v>
                </c:pt>
                <c:pt idx="1559">
                  <c:v>64.958333333333329</c:v>
                </c:pt>
                <c:pt idx="1560">
                  <c:v>65</c:v>
                </c:pt>
                <c:pt idx="1561">
                  <c:v>65.041666666666671</c:v>
                </c:pt>
                <c:pt idx="1562">
                  <c:v>65.083333333333329</c:v>
                </c:pt>
                <c:pt idx="1563">
                  <c:v>65.125</c:v>
                </c:pt>
                <c:pt idx="1564">
                  <c:v>65.166666666666671</c:v>
                </c:pt>
                <c:pt idx="1565">
                  <c:v>65.208333333333329</c:v>
                </c:pt>
                <c:pt idx="1566">
                  <c:v>65.25</c:v>
                </c:pt>
                <c:pt idx="1567">
                  <c:v>65.291666666666671</c:v>
                </c:pt>
                <c:pt idx="1568">
                  <c:v>65.333333333333329</c:v>
                </c:pt>
                <c:pt idx="1569">
                  <c:v>65.375</c:v>
                </c:pt>
                <c:pt idx="1570">
                  <c:v>65.416666666666671</c:v>
                </c:pt>
                <c:pt idx="1571">
                  <c:v>65.458333333333329</c:v>
                </c:pt>
                <c:pt idx="1572">
                  <c:v>65.5</c:v>
                </c:pt>
                <c:pt idx="1573">
                  <c:v>65.541666666666671</c:v>
                </c:pt>
                <c:pt idx="1574">
                  <c:v>65.583333333333329</c:v>
                </c:pt>
                <c:pt idx="1575">
                  <c:v>65.625</c:v>
                </c:pt>
                <c:pt idx="1576">
                  <c:v>65.666666666666671</c:v>
                </c:pt>
                <c:pt idx="1577">
                  <c:v>65.708333333333329</c:v>
                </c:pt>
                <c:pt idx="1578">
                  <c:v>65.75</c:v>
                </c:pt>
                <c:pt idx="1579">
                  <c:v>65.791666666666671</c:v>
                </c:pt>
                <c:pt idx="1580">
                  <c:v>65.833333333333329</c:v>
                </c:pt>
                <c:pt idx="1581">
                  <c:v>65.875</c:v>
                </c:pt>
                <c:pt idx="1582">
                  <c:v>65.916666666666671</c:v>
                </c:pt>
                <c:pt idx="1583">
                  <c:v>65.958333333333329</c:v>
                </c:pt>
                <c:pt idx="1584">
                  <c:v>66</c:v>
                </c:pt>
                <c:pt idx="1585">
                  <c:v>66.041666666666671</c:v>
                </c:pt>
                <c:pt idx="1586">
                  <c:v>66.083333333333329</c:v>
                </c:pt>
                <c:pt idx="1587">
                  <c:v>66.125</c:v>
                </c:pt>
                <c:pt idx="1588">
                  <c:v>66.166666666666671</c:v>
                </c:pt>
                <c:pt idx="1589">
                  <c:v>66.208333333333329</c:v>
                </c:pt>
                <c:pt idx="1590">
                  <c:v>66.25</c:v>
                </c:pt>
                <c:pt idx="1591">
                  <c:v>66.291666666666671</c:v>
                </c:pt>
                <c:pt idx="1592">
                  <c:v>66.333333333333329</c:v>
                </c:pt>
                <c:pt idx="1593">
                  <c:v>66.375</c:v>
                </c:pt>
                <c:pt idx="1594">
                  <c:v>66.416666666666671</c:v>
                </c:pt>
                <c:pt idx="1595">
                  <c:v>66.458333333333329</c:v>
                </c:pt>
                <c:pt idx="1596">
                  <c:v>66.5</c:v>
                </c:pt>
                <c:pt idx="1597">
                  <c:v>66.541666666666671</c:v>
                </c:pt>
                <c:pt idx="1598">
                  <c:v>66.583333333333329</c:v>
                </c:pt>
                <c:pt idx="1599">
                  <c:v>66.625</c:v>
                </c:pt>
                <c:pt idx="1600">
                  <c:v>66.666666666666671</c:v>
                </c:pt>
                <c:pt idx="1601">
                  <c:v>66.708333333333329</c:v>
                </c:pt>
                <c:pt idx="1602">
                  <c:v>66.75</c:v>
                </c:pt>
                <c:pt idx="1603">
                  <c:v>66.791666666666671</c:v>
                </c:pt>
                <c:pt idx="1604">
                  <c:v>66.833333333333329</c:v>
                </c:pt>
                <c:pt idx="1605">
                  <c:v>66.875</c:v>
                </c:pt>
                <c:pt idx="1606">
                  <c:v>66.916666666666671</c:v>
                </c:pt>
                <c:pt idx="1607">
                  <c:v>66.958333333333329</c:v>
                </c:pt>
                <c:pt idx="1608">
                  <c:v>67</c:v>
                </c:pt>
                <c:pt idx="1609">
                  <c:v>67.041666666666671</c:v>
                </c:pt>
                <c:pt idx="1610">
                  <c:v>67.083333333333329</c:v>
                </c:pt>
                <c:pt idx="1611">
                  <c:v>67.125</c:v>
                </c:pt>
                <c:pt idx="1612">
                  <c:v>67.166666666666671</c:v>
                </c:pt>
                <c:pt idx="1613">
                  <c:v>67.208333333333329</c:v>
                </c:pt>
                <c:pt idx="1614">
                  <c:v>67.25</c:v>
                </c:pt>
                <c:pt idx="1615">
                  <c:v>67.291666666666671</c:v>
                </c:pt>
                <c:pt idx="1616">
                  <c:v>67.333333333333329</c:v>
                </c:pt>
                <c:pt idx="1617">
                  <c:v>67.375</c:v>
                </c:pt>
                <c:pt idx="1618">
                  <c:v>67.416666666666671</c:v>
                </c:pt>
                <c:pt idx="1619">
                  <c:v>67.458333333333329</c:v>
                </c:pt>
                <c:pt idx="1620">
                  <c:v>67.5</c:v>
                </c:pt>
                <c:pt idx="1621">
                  <c:v>67.541666666666671</c:v>
                </c:pt>
                <c:pt idx="1622">
                  <c:v>67.583333333333329</c:v>
                </c:pt>
                <c:pt idx="1623">
                  <c:v>67.625</c:v>
                </c:pt>
                <c:pt idx="1624">
                  <c:v>67.666666666666671</c:v>
                </c:pt>
                <c:pt idx="1625">
                  <c:v>67.708333333333329</c:v>
                </c:pt>
                <c:pt idx="1626">
                  <c:v>67.75</c:v>
                </c:pt>
                <c:pt idx="1627">
                  <c:v>67.791666666666671</c:v>
                </c:pt>
                <c:pt idx="1628">
                  <c:v>67.833333333333329</c:v>
                </c:pt>
                <c:pt idx="1629">
                  <c:v>67.875</c:v>
                </c:pt>
                <c:pt idx="1630">
                  <c:v>67.916666666666671</c:v>
                </c:pt>
                <c:pt idx="1631">
                  <c:v>67.958333333333329</c:v>
                </c:pt>
                <c:pt idx="1632">
                  <c:v>68</c:v>
                </c:pt>
                <c:pt idx="1633">
                  <c:v>68.041666666666671</c:v>
                </c:pt>
                <c:pt idx="1634">
                  <c:v>68.083333333333329</c:v>
                </c:pt>
                <c:pt idx="1635">
                  <c:v>68.125</c:v>
                </c:pt>
                <c:pt idx="1636">
                  <c:v>68.166666666666671</c:v>
                </c:pt>
                <c:pt idx="1637">
                  <c:v>68.208333333333329</c:v>
                </c:pt>
                <c:pt idx="1638">
                  <c:v>68.25</c:v>
                </c:pt>
                <c:pt idx="1639">
                  <c:v>68.291666666666671</c:v>
                </c:pt>
                <c:pt idx="1640">
                  <c:v>68.333333333333329</c:v>
                </c:pt>
                <c:pt idx="1641">
                  <c:v>68.375</c:v>
                </c:pt>
                <c:pt idx="1642">
                  <c:v>68.416666666666671</c:v>
                </c:pt>
                <c:pt idx="1643">
                  <c:v>68.458333333333329</c:v>
                </c:pt>
                <c:pt idx="1644">
                  <c:v>68.5</c:v>
                </c:pt>
                <c:pt idx="1645">
                  <c:v>68.541666666666671</c:v>
                </c:pt>
                <c:pt idx="1646">
                  <c:v>68.583333333333329</c:v>
                </c:pt>
                <c:pt idx="1647">
                  <c:v>68.625</c:v>
                </c:pt>
                <c:pt idx="1648">
                  <c:v>68.666666666666671</c:v>
                </c:pt>
                <c:pt idx="1649">
                  <c:v>68.708333333333329</c:v>
                </c:pt>
                <c:pt idx="1650">
                  <c:v>68.75</c:v>
                </c:pt>
                <c:pt idx="1651">
                  <c:v>68.791666666666671</c:v>
                </c:pt>
                <c:pt idx="1652">
                  <c:v>68.833333333333329</c:v>
                </c:pt>
                <c:pt idx="1653">
                  <c:v>68.875</c:v>
                </c:pt>
                <c:pt idx="1654">
                  <c:v>68.916666666666671</c:v>
                </c:pt>
                <c:pt idx="1655">
                  <c:v>68.958333333333329</c:v>
                </c:pt>
                <c:pt idx="1656">
                  <c:v>69</c:v>
                </c:pt>
                <c:pt idx="1657">
                  <c:v>69.041666666666671</c:v>
                </c:pt>
                <c:pt idx="1658">
                  <c:v>69.083333333333329</c:v>
                </c:pt>
                <c:pt idx="1659">
                  <c:v>69.125</c:v>
                </c:pt>
                <c:pt idx="1660">
                  <c:v>69.166666666666671</c:v>
                </c:pt>
                <c:pt idx="1661">
                  <c:v>69.208333333333329</c:v>
                </c:pt>
                <c:pt idx="1662">
                  <c:v>69.25</c:v>
                </c:pt>
                <c:pt idx="1663">
                  <c:v>69.291666666666671</c:v>
                </c:pt>
                <c:pt idx="1664">
                  <c:v>69.333333333333329</c:v>
                </c:pt>
                <c:pt idx="1665">
                  <c:v>69.375</c:v>
                </c:pt>
                <c:pt idx="1666">
                  <c:v>69.416666666666671</c:v>
                </c:pt>
                <c:pt idx="1667">
                  <c:v>69.458333333333329</c:v>
                </c:pt>
                <c:pt idx="1668">
                  <c:v>69.5</c:v>
                </c:pt>
                <c:pt idx="1669">
                  <c:v>69.541666666666671</c:v>
                </c:pt>
                <c:pt idx="1670">
                  <c:v>69.583333333333329</c:v>
                </c:pt>
                <c:pt idx="1671">
                  <c:v>69.625</c:v>
                </c:pt>
                <c:pt idx="1672">
                  <c:v>69.666666666666671</c:v>
                </c:pt>
                <c:pt idx="1673">
                  <c:v>69.708333333333329</c:v>
                </c:pt>
                <c:pt idx="1674">
                  <c:v>69.75</c:v>
                </c:pt>
                <c:pt idx="1675">
                  <c:v>69.791666666666671</c:v>
                </c:pt>
                <c:pt idx="1676">
                  <c:v>69.833333333333329</c:v>
                </c:pt>
                <c:pt idx="1677">
                  <c:v>69.875</c:v>
                </c:pt>
                <c:pt idx="1678">
                  <c:v>69.916666666666671</c:v>
                </c:pt>
                <c:pt idx="1679">
                  <c:v>69.958333333333329</c:v>
                </c:pt>
                <c:pt idx="1680">
                  <c:v>70</c:v>
                </c:pt>
                <c:pt idx="1681">
                  <c:v>70.041666666666671</c:v>
                </c:pt>
                <c:pt idx="1682">
                  <c:v>70.083333333333329</c:v>
                </c:pt>
                <c:pt idx="1683">
                  <c:v>70.125</c:v>
                </c:pt>
                <c:pt idx="1684">
                  <c:v>70.166666666666671</c:v>
                </c:pt>
                <c:pt idx="1685">
                  <c:v>70.208333333333329</c:v>
                </c:pt>
                <c:pt idx="1686">
                  <c:v>70.25</c:v>
                </c:pt>
                <c:pt idx="1687">
                  <c:v>70.291666666666671</c:v>
                </c:pt>
                <c:pt idx="1688">
                  <c:v>70.333333333333329</c:v>
                </c:pt>
                <c:pt idx="1689">
                  <c:v>70.375</c:v>
                </c:pt>
                <c:pt idx="1690">
                  <c:v>70.416666666666671</c:v>
                </c:pt>
                <c:pt idx="1691">
                  <c:v>70.458333333333329</c:v>
                </c:pt>
                <c:pt idx="1692">
                  <c:v>70.5</c:v>
                </c:pt>
                <c:pt idx="1693">
                  <c:v>70.541666666666671</c:v>
                </c:pt>
                <c:pt idx="1694">
                  <c:v>70.583333333333329</c:v>
                </c:pt>
                <c:pt idx="1695">
                  <c:v>70.625</c:v>
                </c:pt>
                <c:pt idx="1696">
                  <c:v>70.666666666666671</c:v>
                </c:pt>
                <c:pt idx="1697">
                  <c:v>70.708333333333329</c:v>
                </c:pt>
                <c:pt idx="1698">
                  <c:v>70.75</c:v>
                </c:pt>
                <c:pt idx="1699">
                  <c:v>70.791666666666671</c:v>
                </c:pt>
                <c:pt idx="1700">
                  <c:v>70.833333333333329</c:v>
                </c:pt>
                <c:pt idx="1701">
                  <c:v>70.875</c:v>
                </c:pt>
                <c:pt idx="1702">
                  <c:v>70.916666666666671</c:v>
                </c:pt>
                <c:pt idx="1703">
                  <c:v>70.958333333333329</c:v>
                </c:pt>
                <c:pt idx="1704">
                  <c:v>71</c:v>
                </c:pt>
                <c:pt idx="1705">
                  <c:v>71.041666666666671</c:v>
                </c:pt>
                <c:pt idx="1706">
                  <c:v>71.083333333333329</c:v>
                </c:pt>
                <c:pt idx="1707">
                  <c:v>71.125</c:v>
                </c:pt>
                <c:pt idx="1708">
                  <c:v>71.166666666666671</c:v>
                </c:pt>
                <c:pt idx="1709">
                  <c:v>71.208333333333329</c:v>
                </c:pt>
                <c:pt idx="1710">
                  <c:v>71.25</c:v>
                </c:pt>
                <c:pt idx="1711">
                  <c:v>71.291666666666671</c:v>
                </c:pt>
                <c:pt idx="1712">
                  <c:v>71.333333333333329</c:v>
                </c:pt>
                <c:pt idx="1713">
                  <c:v>71.375</c:v>
                </c:pt>
                <c:pt idx="1714">
                  <c:v>71.416666666666671</c:v>
                </c:pt>
                <c:pt idx="1715">
                  <c:v>71.458333333333329</c:v>
                </c:pt>
                <c:pt idx="1716">
                  <c:v>71.5</c:v>
                </c:pt>
                <c:pt idx="1717">
                  <c:v>71.541666666666671</c:v>
                </c:pt>
                <c:pt idx="1718">
                  <c:v>71.583333333333329</c:v>
                </c:pt>
                <c:pt idx="1719">
                  <c:v>71.625</c:v>
                </c:pt>
                <c:pt idx="1720">
                  <c:v>71.666666666666671</c:v>
                </c:pt>
                <c:pt idx="1721">
                  <c:v>71.708333333333329</c:v>
                </c:pt>
                <c:pt idx="1722">
                  <c:v>71.75</c:v>
                </c:pt>
                <c:pt idx="1723">
                  <c:v>71.791666666666671</c:v>
                </c:pt>
                <c:pt idx="1724">
                  <c:v>71.833333333333329</c:v>
                </c:pt>
                <c:pt idx="1725">
                  <c:v>71.875</c:v>
                </c:pt>
                <c:pt idx="1726">
                  <c:v>71.916666666666671</c:v>
                </c:pt>
                <c:pt idx="1727">
                  <c:v>71.958333333333329</c:v>
                </c:pt>
                <c:pt idx="1728">
                  <c:v>72</c:v>
                </c:pt>
                <c:pt idx="1729">
                  <c:v>72.041666666666671</c:v>
                </c:pt>
                <c:pt idx="1730">
                  <c:v>72.083333333333329</c:v>
                </c:pt>
                <c:pt idx="1731">
                  <c:v>72.125</c:v>
                </c:pt>
                <c:pt idx="1732">
                  <c:v>72.166666666666671</c:v>
                </c:pt>
                <c:pt idx="1733">
                  <c:v>72.208333333333329</c:v>
                </c:pt>
                <c:pt idx="1734">
                  <c:v>72.25</c:v>
                </c:pt>
                <c:pt idx="1735">
                  <c:v>72.291666666666671</c:v>
                </c:pt>
                <c:pt idx="1736">
                  <c:v>72.333333333333329</c:v>
                </c:pt>
                <c:pt idx="1737">
                  <c:v>72.375</c:v>
                </c:pt>
                <c:pt idx="1738">
                  <c:v>72.416666666666671</c:v>
                </c:pt>
                <c:pt idx="1739">
                  <c:v>72.458333333333329</c:v>
                </c:pt>
                <c:pt idx="1740">
                  <c:v>72.5</c:v>
                </c:pt>
                <c:pt idx="1741">
                  <c:v>72.541666666666671</c:v>
                </c:pt>
                <c:pt idx="1742">
                  <c:v>72.583333333333329</c:v>
                </c:pt>
                <c:pt idx="1743">
                  <c:v>72.625</c:v>
                </c:pt>
                <c:pt idx="1744">
                  <c:v>72.666666666666671</c:v>
                </c:pt>
                <c:pt idx="1745">
                  <c:v>72.708333333333329</c:v>
                </c:pt>
                <c:pt idx="1746">
                  <c:v>72.75</c:v>
                </c:pt>
                <c:pt idx="1747">
                  <c:v>72.791666666666671</c:v>
                </c:pt>
                <c:pt idx="1748">
                  <c:v>72.833333333333329</c:v>
                </c:pt>
                <c:pt idx="1749">
                  <c:v>72.875</c:v>
                </c:pt>
                <c:pt idx="1750">
                  <c:v>72.916666666666671</c:v>
                </c:pt>
                <c:pt idx="1751">
                  <c:v>72.958333333333329</c:v>
                </c:pt>
                <c:pt idx="1752">
                  <c:v>73</c:v>
                </c:pt>
                <c:pt idx="1753">
                  <c:v>73.041666666666671</c:v>
                </c:pt>
                <c:pt idx="1754">
                  <c:v>73.083333333333329</c:v>
                </c:pt>
                <c:pt idx="1755">
                  <c:v>73.125</c:v>
                </c:pt>
                <c:pt idx="1756">
                  <c:v>73.166666666666671</c:v>
                </c:pt>
                <c:pt idx="1757">
                  <c:v>73.208333333333329</c:v>
                </c:pt>
                <c:pt idx="1758">
                  <c:v>73.25</c:v>
                </c:pt>
                <c:pt idx="1759">
                  <c:v>73.291666666666671</c:v>
                </c:pt>
                <c:pt idx="1760">
                  <c:v>73.333333333333329</c:v>
                </c:pt>
                <c:pt idx="1761">
                  <c:v>73.375</c:v>
                </c:pt>
                <c:pt idx="1762">
                  <c:v>73.416666666666671</c:v>
                </c:pt>
                <c:pt idx="1763">
                  <c:v>73.458333333333329</c:v>
                </c:pt>
                <c:pt idx="1764">
                  <c:v>73.5</c:v>
                </c:pt>
                <c:pt idx="1765">
                  <c:v>73.541666666666671</c:v>
                </c:pt>
                <c:pt idx="1766">
                  <c:v>73.583333333333329</c:v>
                </c:pt>
                <c:pt idx="1767">
                  <c:v>73.625</c:v>
                </c:pt>
                <c:pt idx="1768">
                  <c:v>73.666666666666671</c:v>
                </c:pt>
                <c:pt idx="1769">
                  <c:v>73.708333333333329</c:v>
                </c:pt>
                <c:pt idx="1770">
                  <c:v>73.75</c:v>
                </c:pt>
                <c:pt idx="1771">
                  <c:v>73.791666666666671</c:v>
                </c:pt>
                <c:pt idx="1772">
                  <c:v>73.833333333333329</c:v>
                </c:pt>
                <c:pt idx="1773">
                  <c:v>73.875</c:v>
                </c:pt>
                <c:pt idx="1774">
                  <c:v>73.916666666666671</c:v>
                </c:pt>
                <c:pt idx="1775">
                  <c:v>73.958333333333329</c:v>
                </c:pt>
                <c:pt idx="1776">
                  <c:v>74</c:v>
                </c:pt>
                <c:pt idx="1777">
                  <c:v>74.041666666666671</c:v>
                </c:pt>
                <c:pt idx="1778">
                  <c:v>74.083333333333329</c:v>
                </c:pt>
                <c:pt idx="1779">
                  <c:v>74.125</c:v>
                </c:pt>
                <c:pt idx="1780">
                  <c:v>74.166666666666671</c:v>
                </c:pt>
                <c:pt idx="1781">
                  <c:v>74.208333333333329</c:v>
                </c:pt>
                <c:pt idx="1782">
                  <c:v>74.25</c:v>
                </c:pt>
                <c:pt idx="1783">
                  <c:v>74.291666666666671</c:v>
                </c:pt>
                <c:pt idx="1784">
                  <c:v>74.333333333333329</c:v>
                </c:pt>
                <c:pt idx="1785">
                  <c:v>74.375</c:v>
                </c:pt>
                <c:pt idx="1786">
                  <c:v>74.416666666666671</c:v>
                </c:pt>
                <c:pt idx="1787">
                  <c:v>74.458333333333329</c:v>
                </c:pt>
                <c:pt idx="1788">
                  <c:v>74.5</c:v>
                </c:pt>
                <c:pt idx="1789">
                  <c:v>74.541666666666671</c:v>
                </c:pt>
                <c:pt idx="1790">
                  <c:v>74.583333333333329</c:v>
                </c:pt>
                <c:pt idx="1791">
                  <c:v>74.625</c:v>
                </c:pt>
                <c:pt idx="1792">
                  <c:v>74.666666666666671</c:v>
                </c:pt>
                <c:pt idx="1793">
                  <c:v>74.708333333333329</c:v>
                </c:pt>
                <c:pt idx="1794">
                  <c:v>74.75</c:v>
                </c:pt>
                <c:pt idx="1795">
                  <c:v>74.791666666666671</c:v>
                </c:pt>
                <c:pt idx="1796">
                  <c:v>74.833333333333329</c:v>
                </c:pt>
                <c:pt idx="1797">
                  <c:v>74.875</c:v>
                </c:pt>
                <c:pt idx="1798">
                  <c:v>74.916666666666671</c:v>
                </c:pt>
                <c:pt idx="1799">
                  <c:v>74.958333333333329</c:v>
                </c:pt>
                <c:pt idx="1800">
                  <c:v>75</c:v>
                </c:pt>
                <c:pt idx="1801">
                  <c:v>75.041666666666671</c:v>
                </c:pt>
                <c:pt idx="1802">
                  <c:v>75.083333333333329</c:v>
                </c:pt>
                <c:pt idx="1803">
                  <c:v>75.125</c:v>
                </c:pt>
                <c:pt idx="1804">
                  <c:v>75.166666666666671</c:v>
                </c:pt>
                <c:pt idx="1805">
                  <c:v>75.208333333333329</c:v>
                </c:pt>
                <c:pt idx="1806">
                  <c:v>75.25</c:v>
                </c:pt>
                <c:pt idx="1807">
                  <c:v>75.291666666666671</c:v>
                </c:pt>
                <c:pt idx="1808">
                  <c:v>75.333333333333329</c:v>
                </c:pt>
                <c:pt idx="1809">
                  <c:v>75.375</c:v>
                </c:pt>
                <c:pt idx="1810">
                  <c:v>75.416666666666671</c:v>
                </c:pt>
                <c:pt idx="1811">
                  <c:v>75.458333333333329</c:v>
                </c:pt>
                <c:pt idx="1812">
                  <c:v>75.5</c:v>
                </c:pt>
                <c:pt idx="1813">
                  <c:v>75.541666666666671</c:v>
                </c:pt>
                <c:pt idx="1814">
                  <c:v>75.583333333333329</c:v>
                </c:pt>
                <c:pt idx="1815">
                  <c:v>75.625</c:v>
                </c:pt>
                <c:pt idx="1816">
                  <c:v>75.666666666666671</c:v>
                </c:pt>
                <c:pt idx="1817">
                  <c:v>75.708333333333329</c:v>
                </c:pt>
                <c:pt idx="1818">
                  <c:v>75.75</c:v>
                </c:pt>
                <c:pt idx="1819">
                  <c:v>75.791666666666671</c:v>
                </c:pt>
                <c:pt idx="1820">
                  <c:v>75.833333333333329</c:v>
                </c:pt>
                <c:pt idx="1821">
                  <c:v>75.875</c:v>
                </c:pt>
                <c:pt idx="1822">
                  <c:v>75.916666666666671</c:v>
                </c:pt>
                <c:pt idx="1823">
                  <c:v>75.958333333333329</c:v>
                </c:pt>
                <c:pt idx="1824">
                  <c:v>76</c:v>
                </c:pt>
                <c:pt idx="1825">
                  <c:v>76.041666666666671</c:v>
                </c:pt>
                <c:pt idx="1826">
                  <c:v>76.083333333333329</c:v>
                </c:pt>
                <c:pt idx="1827">
                  <c:v>76.125</c:v>
                </c:pt>
                <c:pt idx="1828">
                  <c:v>76.166666666666671</c:v>
                </c:pt>
                <c:pt idx="1829">
                  <c:v>76.208333333333329</c:v>
                </c:pt>
                <c:pt idx="1830">
                  <c:v>76.25</c:v>
                </c:pt>
                <c:pt idx="1831">
                  <c:v>76.291666666666671</c:v>
                </c:pt>
                <c:pt idx="1832">
                  <c:v>76.333333333333329</c:v>
                </c:pt>
                <c:pt idx="1833">
                  <c:v>76.375</c:v>
                </c:pt>
                <c:pt idx="1834">
                  <c:v>76.416666666666671</c:v>
                </c:pt>
                <c:pt idx="1835">
                  <c:v>76.458333333333329</c:v>
                </c:pt>
                <c:pt idx="1836">
                  <c:v>76.5</c:v>
                </c:pt>
                <c:pt idx="1837">
                  <c:v>76.541666666666671</c:v>
                </c:pt>
                <c:pt idx="1838">
                  <c:v>76.583333333333329</c:v>
                </c:pt>
                <c:pt idx="1839">
                  <c:v>76.625</c:v>
                </c:pt>
                <c:pt idx="1840">
                  <c:v>76.666666666666671</c:v>
                </c:pt>
                <c:pt idx="1841">
                  <c:v>76.708333333333329</c:v>
                </c:pt>
                <c:pt idx="1842">
                  <c:v>76.75</c:v>
                </c:pt>
                <c:pt idx="1843">
                  <c:v>76.791666666666671</c:v>
                </c:pt>
                <c:pt idx="1844">
                  <c:v>76.833333333333329</c:v>
                </c:pt>
                <c:pt idx="1845">
                  <c:v>76.875</c:v>
                </c:pt>
                <c:pt idx="1846">
                  <c:v>76.916666666666671</c:v>
                </c:pt>
                <c:pt idx="1847">
                  <c:v>76.958333333333329</c:v>
                </c:pt>
                <c:pt idx="1848">
                  <c:v>77</c:v>
                </c:pt>
                <c:pt idx="1849">
                  <c:v>77.041666666666671</c:v>
                </c:pt>
                <c:pt idx="1850">
                  <c:v>77.083333333333329</c:v>
                </c:pt>
                <c:pt idx="1851">
                  <c:v>77.125</c:v>
                </c:pt>
                <c:pt idx="1852">
                  <c:v>77.166666666666671</c:v>
                </c:pt>
                <c:pt idx="1853">
                  <c:v>77.208333333333329</c:v>
                </c:pt>
                <c:pt idx="1854">
                  <c:v>77.25</c:v>
                </c:pt>
                <c:pt idx="1855">
                  <c:v>77.291666666666671</c:v>
                </c:pt>
                <c:pt idx="1856">
                  <c:v>77.333333333333329</c:v>
                </c:pt>
                <c:pt idx="1857">
                  <c:v>77.375</c:v>
                </c:pt>
                <c:pt idx="1858">
                  <c:v>77.416666666666671</c:v>
                </c:pt>
                <c:pt idx="1859">
                  <c:v>77.458333333333329</c:v>
                </c:pt>
                <c:pt idx="1860">
                  <c:v>77.5</c:v>
                </c:pt>
                <c:pt idx="1861">
                  <c:v>77.541666666666671</c:v>
                </c:pt>
                <c:pt idx="1862">
                  <c:v>77.583333333333329</c:v>
                </c:pt>
                <c:pt idx="1863">
                  <c:v>77.625</c:v>
                </c:pt>
                <c:pt idx="1864">
                  <c:v>77.666666666666671</c:v>
                </c:pt>
                <c:pt idx="1865">
                  <c:v>77.708333333333329</c:v>
                </c:pt>
                <c:pt idx="1866">
                  <c:v>77.75</c:v>
                </c:pt>
                <c:pt idx="1867">
                  <c:v>77.791666666666671</c:v>
                </c:pt>
                <c:pt idx="1868">
                  <c:v>77.833333333333329</c:v>
                </c:pt>
                <c:pt idx="1869">
                  <c:v>77.875</c:v>
                </c:pt>
                <c:pt idx="1870">
                  <c:v>77.916666666666671</c:v>
                </c:pt>
                <c:pt idx="1871">
                  <c:v>77.958333333333329</c:v>
                </c:pt>
                <c:pt idx="1872">
                  <c:v>78</c:v>
                </c:pt>
                <c:pt idx="1873">
                  <c:v>78.041666666666671</c:v>
                </c:pt>
                <c:pt idx="1874">
                  <c:v>78.083333333333329</c:v>
                </c:pt>
                <c:pt idx="1875">
                  <c:v>78.125</c:v>
                </c:pt>
                <c:pt idx="1876">
                  <c:v>78.166666666666671</c:v>
                </c:pt>
                <c:pt idx="1877">
                  <c:v>78.208333333333329</c:v>
                </c:pt>
                <c:pt idx="1878">
                  <c:v>78.25</c:v>
                </c:pt>
                <c:pt idx="1879">
                  <c:v>78.291666666666671</c:v>
                </c:pt>
                <c:pt idx="1880">
                  <c:v>78.333333333333329</c:v>
                </c:pt>
                <c:pt idx="1881">
                  <c:v>78.375</c:v>
                </c:pt>
                <c:pt idx="1882">
                  <c:v>78.416666666666671</c:v>
                </c:pt>
                <c:pt idx="1883">
                  <c:v>78.458333333333329</c:v>
                </c:pt>
                <c:pt idx="1884">
                  <c:v>78.5</c:v>
                </c:pt>
                <c:pt idx="1885">
                  <c:v>78.541666666666671</c:v>
                </c:pt>
                <c:pt idx="1886">
                  <c:v>78.583333333333329</c:v>
                </c:pt>
                <c:pt idx="1887">
                  <c:v>78.625</c:v>
                </c:pt>
                <c:pt idx="1888">
                  <c:v>78.666666666666671</c:v>
                </c:pt>
                <c:pt idx="1889">
                  <c:v>78.708333333333329</c:v>
                </c:pt>
                <c:pt idx="1890">
                  <c:v>78.75</c:v>
                </c:pt>
                <c:pt idx="1891">
                  <c:v>78.791666666666671</c:v>
                </c:pt>
                <c:pt idx="1892">
                  <c:v>78.833333333333329</c:v>
                </c:pt>
                <c:pt idx="1893">
                  <c:v>78.875</c:v>
                </c:pt>
                <c:pt idx="1894">
                  <c:v>78.916666666666671</c:v>
                </c:pt>
                <c:pt idx="1895">
                  <c:v>78.958333333333329</c:v>
                </c:pt>
                <c:pt idx="1896">
                  <c:v>79</c:v>
                </c:pt>
                <c:pt idx="1897">
                  <c:v>79.041666666666671</c:v>
                </c:pt>
                <c:pt idx="1898">
                  <c:v>79.083333333333329</c:v>
                </c:pt>
                <c:pt idx="1899">
                  <c:v>79.125</c:v>
                </c:pt>
                <c:pt idx="1900">
                  <c:v>79.166666666666671</c:v>
                </c:pt>
                <c:pt idx="1901">
                  <c:v>79.208333333333329</c:v>
                </c:pt>
                <c:pt idx="1902">
                  <c:v>79.25</c:v>
                </c:pt>
                <c:pt idx="1903">
                  <c:v>79.291666666666671</c:v>
                </c:pt>
                <c:pt idx="1904">
                  <c:v>79.333333333333329</c:v>
                </c:pt>
                <c:pt idx="1905">
                  <c:v>79.375</c:v>
                </c:pt>
                <c:pt idx="1906">
                  <c:v>79.416666666666671</c:v>
                </c:pt>
                <c:pt idx="1907">
                  <c:v>79.458333333333329</c:v>
                </c:pt>
                <c:pt idx="1908">
                  <c:v>79.5</c:v>
                </c:pt>
                <c:pt idx="1909">
                  <c:v>79.541666666666671</c:v>
                </c:pt>
                <c:pt idx="1910">
                  <c:v>79.583333333333329</c:v>
                </c:pt>
                <c:pt idx="1911">
                  <c:v>79.625</c:v>
                </c:pt>
                <c:pt idx="1912">
                  <c:v>79.666666666666671</c:v>
                </c:pt>
                <c:pt idx="1913">
                  <c:v>79.708333333333329</c:v>
                </c:pt>
                <c:pt idx="1914">
                  <c:v>79.75</c:v>
                </c:pt>
                <c:pt idx="1915">
                  <c:v>79.791666666666671</c:v>
                </c:pt>
                <c:pt idx="1916">
                  <c:v>79.833333333333329</c:v>
                </c:pt>
                <c:pt idx="1917">
                  <c:v>79.875</c:v>
                </c:pt>
                <c:pt idx="1918">
                  <c:v>79.916666666666671</c:v>
                </c:pt>
                <c:pt idx="1919">
                  <c:v>79.958333333333329</c:v>
                </c:pt>
                <c:pt idx="1920">
                  <c:v>80</c:v>
                </c:pt>
                <c:pt idx="1921">
                  <c:v>80.041666666666671</c:v>
                </c:pt>
                <c:pt idx="1922">
                  <c:v>80.083333333333329</c:v>
                </c:pt>
                <c:pt idx="1923">
                  <c:v>80.125</c:v>
                </c:pt>
                <c:pt idx="1924">
                  <c:v>80.166666666666671</c:v>
                </c:pt>
                <c:pt idx="1925">
                  <c:v>80.208333333333329</c:v>
                </c:pt>
                <c:pt idx="1926">
                  <c:v>80.25</c:v>
                </c:pt>
                <c:pt idx="1927">
                  <c:v>80.291666666666671</c:v>
                </c:pt>
                <c:pt idx="1928">
                  <c:v>80.333333333333329</c:v>
                </c:pt>
                <c:pt idx="1929">
                  <c:v>80.375</c:v>
                </c:pt>
                <c:pt idx="1930">
                  <c:v>80.416666666666671</c:v>
                </c:pt>
                <c:pt idx="1931">
                  <c:v>80.458333333333329</c:v>
                </c:pt>
                <c:pt idx="1932">
                  <c:v>80.5</c:v>
                </c:pt>
                <c:pt idx="1933">
                  <c:v>80.541666666666671</c:v>
                </c:pt>
                <c:pt idx="1934">
                  <c:v>80.583333333333329</c:v>
                </c:pt>
                <c:pt idx="1935">
                  <c:v>80.625</c:v>
                </c:pt>
                <c:pt idx="1936">
                  <c:v>80.666666666666671</c:v>
                </c:pt>
                <c:pt idx="1937">
                  <c:v>80.708333333333329</c:v>
                </c:pt>
                <c:pt idx="1938">
                  <c:v>80.75</c:v>
                </c:pt>
                <c:pt idx="1939">
                  <c:v>80.791666666666671</c:v>
                </c:pt>
                <c:pt idx="1940">
                  <c:v>80.833333333333329</c:v>
                </c:pt>
                <c:pt idx="1941">
                  <c:v>80.875</c:v>
                </c:pt>
                <c:pt idx="1942">
                  <c:v>80.916666666666671</c:v>
                </c:pt>
                <c:pt idx="1943">
                  <c:v>80.958333333333329</c:v>
                </c:pt>
                <c:pt idx="1944">
                  <c:v>81</c:v>
                </c:pt>
                <c:pt idx="1945">
                  <c:v>81.041666666666671</c:v>
                </c:pt>
                <c:pt idx="1946">
                  <c:v>81.083333333333329</c:v>
                </c:pt>
                <c:pt idx="1947">
                  <c:v>81.125</c:v>
                </c:pt>
                <c:pt idx="1948">
                  <c:v>81.166666666666671</c:v>
                </c:pt>
                <c:pt idx="1949">
                  <c:v>81.208333333333329</c:v>
                </c:pt>
                <c:pt idx="1950">
                  <c:v>81.25</c:v>
                </c:pt>
                <c:pt idx="1951">
                  <c:v>81.291666666666671</c:v>
                </c:pt>
                <c:pt idx="1952">
                  <c:v>81.333333333333329</c:v>
                </c:pt>
                <c:pt idx="1953">
                  <c:v>81.375</c:v>
                </c:pt>
                <c:pt idx="1954">
                  <c:v>81.416666666666671</c:v>
                </c:pt>
                <c:pt idx="1955">
                  <c:v>81.458333333333329</c:v>
                </c:pt>
                <c:pt idx="1956">
                  <c:v>81.5</c:v>
                </c:pt>
                <c:pt idx="1957">
                  <c:v>81.541666666666671</c:v>
                </c:pt>
                <c:pt idx="1958">
                  <c:v>81.583333333333329</c:v>
                </c:pt>
                <c:pt idx="1959">
                  <c:v>81.625</c:v>
                </c:pt>
                <c:pt idx="1960">
                  <c:v>81.666666666666671</c:v>
                </c:pt>
                <c:pt idx="1961">
                  <c:v>81.708333333333329</c:v>
                </c:pt>
                <c:pt idx="1962">
                  <c:v>81.75</c:v>
                </c:pt>
                <c:pt idx="1963">
                  <c:v>81.791666666666671</c:v>
                </c:pt>
                <c:pt idx="1964">
                  <c:v>81.833333333333329</c:v>
                </c:pt>
                <c:pt idx="1965">
                  <c:v>81.875</c:v>
                </c:pt>
                <c:pt idx="1966">
                  <c:v>81.916666666666671</c:v>
                </c:pt>
                <c:pt idx="1967">
                  <c:v>81.958333333333329</c:v>
                </c:pt>
                <c:pt idx="1968">
                  <c:v>82</c:v>
                </c:pt>
                <c:pt idx="1969">
                  <c:v>82.041666666666671</c:v>
                </c:pt>
                <c:pt idx="1970">
                  <c:v>82.083333333333329</c:v>
                </c:pt>
                <c:pt idx="1971">
                  <c:v>82.125</c:v>
                </c:pt>
                <c:pt idx="1972">
                  <c:v>82.166666666666671</c:v>
                </c:pt>
                <c:pt idx="1973">
                  <c:v>82.208333333333329</c:v>
                </c:pt>
                <c:pt idx="1974">
                  <c:v>82.25</c:v>
                </c:pt>
                <c:pt idx="1975">
                  <c:v>82.291666666666671</c:v>
                </c:pt>
                <c:pt idx="1976">
                  <c:v>82.333333333333329</c:v>
                </c:pt>
                <c:pt idx="1977">
                  <c:v>82.375</c:v>
                </c:pt>
                <c:pt idx="1978">
                  <c:v>82.416666666666671</c:v>
                </c:pt>
                <c:pt idx="1979">
                  <c:v>82.458333333333329</c:v>
                </c:pt>
                <c:pt idx="1980">
                  <c:v>82.5</c:v>
                </c:pt>
                <c:pt idx="1981">
                  <c:v>82.541666666666671</c:v>
                </c:pt>
                <c:pt idx="1982">
                  <c:v>82.583333333333329</c:v>
                </c:pt>
                <c:pt idx="1983">
                  <c:v>82.625</c:v>
                </c:pt>
                <c:pt idx="1984">
                  <c:v>82.666666666666671</c:v>
                </c:pt>
                <c:pt idx="1985">
                  <c:v>82.708333333333329</c:v>
                </c:pt>
                <c:pt idx="1986">
                  <c:v>82.75</c:v>
                </c:pt>
                <c:pt idx="1987">
                  <c:v>82.791666666666671</c:v>
                </c:pt>
                <c:pt idx="1988">
                  <c:v>82.833333333333329</c:v>
                </c:pt>
                <c:pt idx="1989">
                  <c:v>82.875</c:v>
                </c:pt>
                <c:pt idx="1990">
                  <c:v>82.916666666666671</c:v>
                </c:pt>
                <c:pt idx="1991">
                  <c:v>82.958333333333329</c:v>
                </c:pt>
                <c:pt idx="1992">
                  <c:v>83</c:v>
                </c:pt>
                <c:pt idx="1993">
                  <c:v>83.041666666666671</c:v>
                </c:pt>
                <c:pt idx="1994">
                  <c:v>83.083333333333329</c:v>
                </c:pt>
                <c:pt idx="1995">
                  <c:v>83.125</c:v>
                </c:pt>
                <c:pt idx="1996">
                  <c:v>83.166666666666671</c:v>
                </c:pt>
                <c:pt idx="1997">
                  <c:v>83.208333333333329</c:v>
                </c:pt>
                <c:pt idx="1998">
                  <c:v>83.25</c:v>
                </c:pt>
                <c:pt idx="1999">
                  <c:v>83.291666666666671</c:v>
                </c:pt>
                <c:pt idx="2000">
                  <c:v>83.333333333333329</c:v>
                </c:pt>
                <c:pt idx="2001">
                  <c:v>83.375</c:v>
                </c:pt>
                <c:pt idx="2002">
                  <c:v>83.416666666666671</c:v>
                </c:pt>
                <c:pt idx="2003">
                  <c:v>83.458333333333329</c:v>
                </c:pt>
                <c:pt idx="2004">
                  <c:v>83.5</c:v>
                </c:pt>
                <c:pt idx="2005">
                  <c:v>83.541666666666671</c:v>
                </c:pt>
                <c:pt idx="2006">
                  <c:v>83.583333333333329</c:v>
                </c:pt>
                <c:pt idx="2007">
                  <c:v>83.625</c:v>
                </c:pt>
                <c:pt idx="2008">
                  <c:v>83.666666666666671</c:v>
                </c:pt>
                <c:pt idx="2009">
                  <c:v>83.708333333333329</c:v>
                </c:pt>
                <c:pt idx="2010">
                  <c:v>83.75</c:v>
                </c:pt>
                <c:pt idx="2011">
                  <c:v>83.791666666666671</c:v>
                </c:pt>
                <c:pt idx="2012">
                  <c:v>83.833333333333329</c:v>
                </c:pt>
                <c:pt idx="2013">
                  <c:v>83.875</c:v>
                </c:pt>
                <c:pt idx="2014">
                  <c:v>83.916666666666671</c:v>
                </c:pt>
                <c:pt idx="2015">
                  <c:v>83.958333333333329</c:v>
                </c:pt>
                <c:pt idx="2016">
                  <c:v>84</c:v>
                </c:pt>
                <c:pt idx="2017">
                  <c:v>84.041666666666671</c:v>
                </c:pt>
                <c:pt idx="2018">
                  <c:v>84.083333333333329</c:v>
                </c:pt>
                <c:pt idx="2019">
                  <c:v>84.125</c:v>
                </c:pt>
                <c:pt idx="2020">
                  <c:v>84.166666666666671</c:v>
                </c:pt>
                <c:pt idx="2021">
                  <c:v>84.208333333333329</c:v>
                </c:pt>
                <c:pt idx="2022">
                  <c:v>84.25</c:v>
                </c:pt>
                <c:pt idx="2023">
                  <c:v>84.291666666666671</c:v>
                </c:pt>
                <c:pt idx="2024">
                  <c:v>84.333333333333329</c:v>
                </c:pt>
                <c:pt idx="2025">
                  <c:v>84.375</c:v>
                </c:pt>
                <c:pt idx="2026">
                  <c:v>84.416666666666671</c:v>
                </c:pt>
                <c:pt idx="2027">
                  <c:v>84.458333333333329</c:v>
                </c:pt>
                <c:pt idx="2028">
                  <c:v>84.5</c:v>
                </c:pt>
                <c:pt idx="2029">
                  <c:v>84.541666666666671</c:v>
                </c:pt>
                <c:pt idx="2030">
                  <c:v>84.583333333333329</c:v>
                </c:pt>
                <c:pt idx="2031">
                  <c:v>84.625</c:v>
                </c:pt>
                <c:pt idx="2032">
                  <c:v>84.666666666666671</c:v>
                </c:pt>
                <c:pt idx="2033">
                  <c:v>84.708333333333329</c:v>
                </c:pt>
                <c:pt idx="2034">
                  <c:v>84.75</c:v>
                </c:pt>
                <c:pt idx="2035">
                  <c:v>84.791666666666671</c:v>
                </c:pt>
                <c:pt idx="2036">
                  <c:v>84.833333333333329</c:v>
                </c:pt>
                <c:pt idx="2037">
                  <c:v>84.875</c:v>
                </c:pt>
                <c:pt idx="2038">
                  <c:v>84.916666666666671</c:v>
                </c:pt>
                <c:pt idx="2039">
                  <c:v>84.958333333333329</c:v>
                </c:pt>
                <c:pt idx="2040">
                  <c:v>85</c:v>
                </c:pt>
                <c:pt idx="2041">
                  <c:v>85.041666666666671</c:v>
                </c:pt>
                <c:pt idx="2042">
                  <c:v>85.083333333333329</c:v>
                </c:pt>
                <c:pt idx="2043">
                  <c:v>85.125</c:v>
                </c:pt>
                <c:pt idx="2044">
                  <c:v>85.166666666666671</c:v>
                </c:pt>
                <c:pt idx="2045">
                  <c:v>85.208333333333329</c:v>
                </c:pt>
                <c:pt idx="2046">
                  <c:v>85.25</c:v>
                </c:pt>
                <c:pt idx="2047">
                  <c:v>85.291666666666671</c:v>
                </c:pt>
                <c:pt idx="2048">
                  <c:v>85.333333333333329</c:v>
                </c:pt>
                <c:pt idx="2049">
                  <c:v>85.375</c:v>
                </c:pt>
                <c:pt idx="2050">
                  <c:v>85.416666666666671</c:v>
                </c:pt>
                <c:pt idx="2051">
                  <c:v>85.458333333333329</c:v>
                </c:pt>
                <c:pt idx="2052">
                  <c:v>85.5</c:v>
                </c:pt>
                <c:pt idx="2053">
                  <c:v>85.541666666666671</c:v>
                </c:pt>
                <c:pt idx="2054">
                  <c:v>85.583333333333329</c:v>
                </c:pt>
                <c:pt idx="2055">
                  <c:v>85.625</c:v>
                </c:pt>
                <c:pt idx="2056">
                  <c:v>85.666666666666671</c:v>
                </c:pt>
                <c:pt idx="2057">
                  <c:v>85.708333333333329</c:v>
                </c:pt>
                <c:pt idx="2058">
                  <c:v>85.75</c:v>
                </c:pt>
                <c:pt idx="2059">
                  <c:v>85.791666666666671</c:v>
                </c:pt>
                <c:pt idx="2060">
                  <c:v>85.833333333333329</c:v>
                </c:pt>
                <c:pt idx="2061">
                  <c:v>85.875</c:v>
                </c:pt>
                <c:pt idx="2062">
                  <c:v>85.916666666666671</c:v>
                </c:pt>
                <c:pt idx="2063">
                  <c:v>85.958333333333329</c:v>
                </c:pt>
                <c:pt idx="2064">
                  <c:v>86</c:v>
                </c:pt>
                <c:pt idx="2065">
                  <c:v>86.041666666666671</c:v>
                </c:pt>
                <c:pt idx="2066">
                  <c:v>86.083333333333329</c:v>
                </c:pt>
                <c:pt idx="2067">
                  <c:v>86.125</c:v>
                </c:pt>
                <c:pt idx="2068">
                  <c:v>86.166666666666671</c:v>
                </c:pt>
                <c:pt idx="2069">
                  <c:v>86.208333333333329</c:v>
                </c:pt>
                <c:pt idx="2070">
                  <c:v>86.25</c:v>
                </c:pt>
                <c:pt idx="2071">
                  <c:v>86.291666666666671</c:v>
                </c:pt>
                <c:pt idx="2072">
                  <c:v>86.333333333333329</c:v>
                </c:pt>
                <c:pt idx="2073">
                  <c:v>86.375</c:v>
                </c:pt>
                <c:pt idx="2074">
                  <c:v>86.416666666666671</c:v>
                </c:pt>
                <c:pt idx="2075">
                  <c:v>86.458333333333329</c:v>
                </c:pt>
                <c:pt idx="2076">
                  <c:v>86.5</c:v>
                </c:pt>
                <c:pt idx="2077">
                  <c:v>86.541666666666671</c:v>
                </c:pt>
                <c:pt idx="2078">
                  <c:v>86.583333333333329</c:v>
                </c:pt>
                <c:pt idx="2079">
                  <c:v>86.625</c:v>
                </c:pt>
                <c:pt idx="2080">
                  <c:v>86.666666666666671</c:v>
                </c:pt>
                <c:pt idx="2081">
                  <c:v>86.708333333333329</c:v>
                </c:pt>
                <c:pt idx="2082">
                  <c:v>86.75</c:v>
                </c:pt>
                <c:pt idx="2083">
                  <c:v>86.791666666666671</c:v>
                </c:pt>
                <c:pt idx="2084">
                  <c:v>86.833333333333329</c:v>
                </c:pt>
                <c:pt idx="2085">
                  <c:v>86.875</c:v>
                </c:pt>
                <c:pt idx="2086">
                  <c:v>86.916666666666671</c:v>
                </c:pt>
                <c:pt idx="2087">
                  <c:v>86.958333333333329</c:v>
                </c:pt>
                <c:pt idx="2088">
                  <c:v>87</c:v>
                </c:pt>
                <c:pt idx="2089">
                  <c:v>87.041666666666671</c:v>
                </c:pt>
                <c:pt idx="2090">
                  <c:v>87.083333333333329</c:v>
                </c:pt>
                <c:pt idx="2091">
                  <c:v>87.125</c:v>
                </c:pt>
                <c:pt idx="2092">
                  <c:v>87.166666666666671</c:v>
                </c:pt>
                <c:pt idx="2093">
                  <c:v>87.208333333333329</c:v>
                </c:pt>
                <c:pt idx="2094">
                  <c:v>87.25</c:v>
                </c:pt>
                <c:pt idx="2095">
                  <c:v>87.291666666666671</c:v>
                </c:pt>
                <c:pt idx="2096">
                  <c:v>87.333333333333329</c:v>
                </c:pt>
                <c:pt idx="2097">
                  <c:v>87.375</c:v>
                </c:pt>
                <c:pt idx="2098">
                  <c:v>87.416666666666671</c:v>
                </c:pt>
                <c:pt idx="2099">
                  <c:v>87.458333333333329</c:v>
                </c:pt>
                <c:pt idx="2100">
                  <c:v>87.5</c:v>
                </c:pt>
                <c:pt idx="2101">
                  <c:v>87.541666666666671</c:v>
                </c:pt>
                <c:pt idx="2102">
                  <c:v>87.583333333333329</c:v>
                </c:pt>
                <c:pt idx="2103">
                  <c:v>87.625</c:v>
                </c:pt>
                <c:pt idx="2104">
                  <c:v>87.666666666666671</c:v>
                </c:pt>
                <c:pt idx="2105">
                  <c:v>87.708333333333329</c:v>
                </c:pt>
                <c:pt idx="2106">
                  <c:v>87.75</c:v>
                </c:pt>
                <c:pt idx="2107">
                  <c:v>87.791666666666671</c:v>
                </c:pt>
                <c:pt idx="2108">
                  <c:v>87.833333333333329</c:v>
                </c:pt>
                <c:pt idx="2109">
                  <c:v>87.875</c:v>
                </c:pt>
                <c:pt idx="2110">
                  <c:v>87.916666666666671</c:v>
                </c:pt>
                <c:pt idx="2111">
                  <c:v>87.958333333333329</c:v>
                </c:pt>
                <c:pt idx="2112">
                  <c:v>88</c:v>
                </c:pt>
                <c:pt idx="2113">
                  <c:v>88.041666666666671</c:v>
                </c:pt>
                <c:pt idx="2114">
                  <c:v>88.083333333333329</c:v>
                </c:pt>
                <c:pt idx="2115">
                  <c:v>88.125</c:v>
                </c:pt>
                <c:pt idx="2116">
                  <c:v>88.166666666666671</c:v>
                </c:pt>
                <c:pt idx="2117">
                  <c:v>88.208333333333329</c:v>
                </c:pt>
                <c:pt idx="2118">
                  <c:v>88.25</c:v>
                </c:pt>
                <c:pt idx="2119">
                  <c:v>88.291666666666671</c:v>
                </c:pt>
                <c:pt idx="2120">
                  <c:v>88.333333333333329</c:v>
                </c:pt>
                <c:pt idx="2121">
                  <c:v>88.375</c:v>
                </c:pt>
                <c:pt idx="2122">
                  <c:v>88.416666666666671</c:v>
                </c:pt>
                <c:pt idx="2123">
                  <c:v>88.458333333333329</c:v>
                </c:pt>
                <c:pt idx="2124">
                  <c:v>88.5</c:v>
                </c:pt>
                <c:pt idx="2125">
                  <c:v>88.541666666666671</c:v>
                </c:pt>
                <c:pt idx="2126">
                  <c:v>88.583333333333329</c:v>
                </c:pt>
                <c:pt idx="2127">
                  <c:v>88.625</c:v>
                </c:pt>
                <c:pt idx="2128">
                  <c:v>88.666666666666671</c:v>
                </c:pt>
                <c:pt idx="2129">
                  <c:v>88.708333333333329</c:v>
                </c:pt>
                <c:pt idx="2130">
                  <c:v>88.75</c:v>
                </c:pt>
                <c:pt idx="2131">
                  <c:v>88.791666666666671</c:v>
                </c:pt>
                <c:pt idx="2132">
                  <c:v>88.833333333333329</c:v>
                </c:pt>
                <c:pt idx="2133">
                  <c:v>88.875</c:v>
                </c:pt>
                <c:pt idx="2134">
                  <c:v>88.916666666666671</c:v>
                </c:pt>
                <c:pt idx="2135">
                  <c:v>88.958333333333329</c:v>
                </c:pt>
                <c:pt idx="2136">
                  <c:v>89</c:v>
                </c:pt>
                <c:pt idx="2137">
                  <c:v>89.041666666666671</c:v>
                </c:pt>
                <c:pt idx="2138">
                  <c:v>89.083333333333329</c:v>
                </c:pt>
                <c:pt idx="2139">
                  <c:v>89.125</c:v>
                </c:pt>
                <c:pt idx="2140">
                  <c:v>89.166666666666671</c:v>
                </c:pt>
                <c:pt idx="2141">
                  <c:v>89.208333333333329</c:v>
                </c:pt>
                <c:pt idx="2142">
                  <c:v>89.25</c:v>
                </c:pt>
                <c:pt idx="2143">
                  <c:v>89.291666666666671</c:v>
                </c:pt>
                <c:pt idx="2144">
                  <c:v>89.333333333333329</c:v>
                </c:pt>
                <c:pt idx="2145">
                  <c:v>89.375</c:v>
                </c:pt>
                <c:pt idx="2146">
                  <c:v>89.416666666666671</c:v>
                </c:pt>
                <c:pt idx="2147">
                  <c:v>89.458333333333329</c:v>
                </c:pt>
                <c:pt idx="2148">
                  <c:v>89.5</c:v>
                </c:pt>
                <c:pt idx="2149">
                  <c:v>89.541666666666671</c:v>
                </c:pt>
                <c:pt idx="2150">
                  <c:v>89.583333333333329</c:v>
                </c:pt>
                <c:pt idx="2151">
                  <c:v>89.625</c:v>
                </c:pt>
                <c:pt idx="2152">
                  <c:v>89.666666666666671</c:v>
                </c:pt>
                <c:pt idx="2153">
                  <c:v>89.708333333333329</c:v>
                </c:pt>
                <c:pt idx="2154">
                  <c:v>89.75</c:v>
                </c:pt>
                <c:pt idx="2155">
                  <c:v>89.791666666666671</c:v>
                </c:pt>
                <c:pt idx="2156">
                  <c:v>89.833333333333329</c:v>
                </c:pt>
                <c:pt idx="2157">
                  <c:v>89.875</c:v>
                </c:pt>
                <c:pt idx="2158">
                  <c:v>89.916666666666671</c:v>
                </c:pt>
                <c:pt idx="2159">
                  <c:v>89.958333333333329</c:v>
                </c:pt>
                <c:pt idx="2160">
                  <c:v>90</c:v>
                </c:pt>
                <c:pt idx="2161">
                  <c:v>90.041666666666671</c:v>
                </c:pt>
                <c:pt idx="2162">
                  <c:v>90.083333333333329</c:v>
                </c:pt>
                <c:pt idx="2163">
                  <c:v>90.125</c:v>
                </c:pt>
                <c:pt idx="2164">
                  <c:v>90.166666666666671</c:v>
                </c:pt>
                <c:pt idx="2165">
                  <c:v>90.208333333333329</c:v>
                </c:pt>
                <c:pt idx="2166">
                  <c:v>90.25</c:v>
                </c:pt>
                <c:pt idx="2167">
                  <c:v>90.291666666666671</c:v>
                </c:pt>
                <c:pt idx="2168">
                  <c:v>90.333333333333329</c:v>
                </c:pt>
                <c:pt idx="2169">
                  <c:v>90.375</c:v>
                </c:pt>
                <c:pt idx="2170">
                  <c:v>90.416666666666671</c:v>
                </c:pt>
                <c:pt idx="2171">
                  <c:v>90.458333333333329</c:v>
                </c:pt>
                <c:pt idx="2172">
                  <c:v>90.5</c:v>
                </c:pt>
                <c:pt idx="2173">
                  <c:v>90.541666666666671</c:v>
                </c:pt>
                <c:pt idx="2174">
                  <c:v>90.583333333333329</c:v>
                </c:pt>
                <c:pt idx="2175">
                  <c:v>90.625</c:v>
                </c:pt>
                <c:pt idx="2176">
                  <c:v>90.666666666666671</c:v>
                </c:pt>
                <c:pt idx="2177">
                  <c:v>90.708333333333329</c:v>
                </c:pt>
                <c:pt idx="2178">
                  <c:v>90.75</c:v>
                </c:pt>
                <c:pt idx="2179">
                  <c:v>90.791666666666671</c:v>
                </c:pt>
                <c:pt idx="2180">
                  <c:v>90.833333333333329</c:v>
                </c:pt>
                <c:pt idx="2181">
                  <c:v>90.875</c:v>
                </c:pt>
                <c:pt idx="2182">
                  <c:v>90.916666666666671</c:v>
                </c:pt>
                <c:pt idx="2183">
                  <c:v>90.958333333333329</c:v>
                </c:pt>
                <c:pt idx="2184">
                  <c:v>91</c:v>
                </c:pt>
                <c:pt idx="2185">
                  <c:v>91.041666666666671</c:v>
                </c:pt>
                <c:pt idx="2186">
                  <c:v>91.083333333333329</c:v>
                </c:pt>
                <c:pt idx="2187">
                  <c:v>91.125</c:v>
                </c:pt>
                <c:pt idx="2188">
                  <c:v>91.166666666666671</c:v>
                </c:pt>
                <c:pt idx="2189">
                  <c:v>91.208333333333329</c:v>
                </c:pt>
                <c:pt idx="2190">
                  <c:v>91.25</c:v>
                </c:pt>
                <c:pt idx="2191">
                  <c:v>91.291666666666671</c:v>
                </c:pt>
                <c:pt idx="2192">
                  <c:v>91.333333333333329</c:v>
                </c:pt>
                <c:pt idx="2193">
                  <c:v>91.375</c:v>
                </c:pt>
                <c:pt idx="2194">
                  <c:v>91.416666666666671</c:v>
                </c:pt>
                <c:pt idx="2195">
                  <c:v>91.458333333333329</c:v>
                </c:pt>
                <c:pt idx="2196">
                  <c:v>91.5</c:v>
                </c:pt>
                <c:pt idx="2197">
                  <c:v>91.541666666666671</c:v>
                </c:pt>
                <c:pt idx="2198">
                  <c:v>91.583333333333329</c:v>
                </c:pt>
                <c:pt idx="2199">
                  <c:v>91.625</c:v>
                </c:pt>
                <c:pt idx="2200">
                  <c:v>91.666666666666671</c:v>
                </c:pt>
                <c:pt idx="2201">
                  <c:v>91.708333333333329</c:v>
                </c:pt>
                <c:pt idx="2202">
                  <c:v>91.75</c:v>
                </c:pt>
                <c:pt idx="2203">
                  <c:v>91.791666666666671</c:v>
                </c:pt>
                <c:pt idx="2204">
                  <c:v>91.833333333333329</c:v>
                </c:pt>
                <c:pt idx="2205">
                  <c:v>91.875</c:v>
                </c:pt>
                <c:pt idx="2206">
                  <c:v>91.916666666666671</c:v>
                </c:pt>
                <c:pt idx="2207">
                  <c:v>91.958333333333329</c:v>
                </c:pt>
                <c:pt idx="2208">
                  <c:v>92</c:v>
                </c:pt>
                <c:pt idx="2209">
                  <c:v>92.041666666666671</c:v>
                </c:pt>
                <c:pt idx="2210">
                  <c:v>92.083333333333329</c:v>
                </c:pt>
                <c:pt idx="2211">
                  <c:v>92.125</c:v>
                </c:pt>
                <c:pt idx="2212">
                  <c:v>92.166666666666671</c:v>
                </c:pt>
                <c:pt idx="2213">
                  <c:v>92.208333333333329</c:v>
                </c:pt>
                <c:pt idx="2214">
                  <c:v>92.25</c:v>
                </c:pt>
                <c:pt idx="2215">
                  <c:v>92.291666666666671</c:v>
                </c:pt>
                <c:pt idx="2216">
                  <c:v>92.333333333333329</c:v>
                </c:pt>
                <c:pt idx="2217">
                  <c:v>92.375</c:v>
                </c:pt>
                <c:pt idx="2218">
                  <c:v>92.416666666666671</c:v>
                </c:pt>
                <c:pt idx="2219">
                  <c:v>92.458333333333329</c:v>
                </c:pt>
                <c:pt idx="2220">
                  <c:v>92.5</c:v>
                </c:pt>
                <c:pt idx="2221">
                  <c:v>92.541666666666671</c:v>
                </c:pt>
                <c:pt idx="2222">
                  <c:v>92.583333333333329</c:v>
                </c:pt>
                <c:pt idx="2223">
                  <c:v>92.625</c:v>
                </c:pt>
                <c:pt idx="2224">
                  <c:v>92.666666666666671</c:v>
                </c:pt>
                <c:pt idx="2225">
                  <c:v>92.708333333333329</c:v>
                </c:pt>
                <c:pt idx="2226">
                  <c:v>92.75</c:v>
                </c:pt>
                <c:pt idx="2227">
                  <c:v>92.791666666666671</c:v>
                </c:pt>
                <c:pt idx="2228">
                  <c:v>92.833333333333329</c:v>
                </c:pt>
                <c:pt idx="2229">
                  <c:v>92.875</c:v>
                </c:pt>
                <c:pt idx="2230">
                  <c:v>92.916666666666671</c:v>
                </c:pt>
                <c:pt idx="2231">
                  <c:v>92.958333333333329</c:v>
                </c:pt>
                <c:pt idx="2232">
                  <c:v>93</c:v>
                </c:pt>
                <c:pt idx="2233">
                  <c:v>93.041666666666671</c:v>
                </c:pt>
                <c:pt idx="2234">
                  <c:v>93.083333333333329</c:v>
                </c:pt>
                <c:pt idx="2235">
                  <c:v>93.125</c:v>
                </c:pt>
                <c:pt idx="2236">
                  <c:v>93.166666666666671</c:v>
                </c:pt>
                <c:pt idx="2237">
                  <c:v>93.208333333333329</c:v>
                </c:pt>
                <c:pt idx="2238">
                  <c:v>93.25</c:v>
                </c:pt>
                <c:pt idx="2239">
                  <c:v>93.291666666666671</c:v>
                </c:pt>
                <c:pt idx="2240">
                  <c:v>93.333333333333329</c:v>
                </c:pt>
                <c:pt idx="2241">
                  <c:v>93.375</c:v>
                </c:pt>
                <c:pt idx="2242">
                  <c:v>93.416666666666671</c:v>
                </c:pt>
                <c:pt idx="2243">
                  <c:v>93.458333333333329</c:v>
                </c:pt>
                <c:pt idx="2244">
                  <c:v>93.5</c:v>
                </c:pt>
                <c:pt idx="2245">
                  <c:v>93.541666666666671</c:v>
                </c:pt>
                <c:pt idx="2246">
                  <c:v>93.583333333333329</c:v>
                </c:pt>
                <c:pt idx="2247">
                  <c:v>93.625</c:v>
                </c:pt>
                <c:pt idx="2248">
                  <c:v>93.666666666666671</c:v>
                </c:pt>
                <c:pt idx="2249">
                  <c:v>93.708333333333329</c:v>
                </c:pt>
                <c:pt idx="2250">
                  <c:v>93.75</c:v>
                </c:pt>
                <c:pt idx="2251">
                  <c:v>93.791666666666671</c:v>
                </c:pt>
                <c:pt idx="2252">
                  <c:v>93.833333333333329</c:v>
                </c:pt>
                <c:pt idx="2253">
                  <c:v>93.875</c:v>
                </c:pt>
                <c:pt idx="2254">
                  <c:v>93.916666666666671</c:v>
                </c:pt>
                <c:pt idx="2255">
                  <c:v>93.958333333333329</c:v>
                </c:pt>
                <c:pt idx="2256">
                  <c:v>94</c:v>
                </c:pt>
                <c:pt idx="2257">
                  <c:v>94.041666666666671</c:v>
                </c:pt>
                <c:pt idx="2258">
                  <c:v>94.083333333333329</c:v>
                </c:pt>
                <c:pt idx="2259">
                  <c:v>94.125</c:v>
                </c:pt>
                <c:pt idx="2260">
                  <c:v>94.166666666666671</c:v>
                </c:pt>
                <c:pt idx="2261">
                  <c:v>94.208333333333329</c:v>
                </c:pt>
                <c:pt idx="2262">
                  <c:v>94.25</c:v>
                </c:pt>
                <c:pt idx="2263">
                  <c:v>94.291666666666671</c:v>
                </c:pt>
                <c:pt idx="2264">
                  <c:v>94.333333333333329</c:v>
                </c:pt>
                <c:pt idx="2265">
                  <c:v>94.375</c:v>
                </c:pt>
                <c:pt idx="2266">
                  <c:v>94.416666666666671</c:v>
                </c:pt>
                <c:pt idx="2267">
                  <c:v>94.458333333333329</c:v>
                </c:pt>
                <c:pt idx="2268">
                  <c:v>94.5</c:v>
                </c:pt>
                <c:pt idx="2269">
                  <c:v>94.541666666666671</c:v>
                </c:pt>
                <c:pt idx="2270">
                  <c:v>94.583333333333329</c:v>
                </c:pt>
                <c:pt idx="2271">
                  <c:v>94.625</c:v>
                </c:pt>
                <c:pt idx="2272">
                  <c:v>94.666666666666671</c:v>
                </c:pt>
                <c:pt idx="2273">
                  <c:v>94.708333333333329</c:v>
                </c:pt>
                <c:pt idx="2274">
                  <c:v>94.75</c:v>
                </c:pt>
                <c:pt idx="2275">
                  <c:v>94.791666666666671</c:v>
                </c:pt>
                <c:pt idx="2276">
                  <c:v>94.833333333333329</c:v>
                </c:pt>
                <c:pt idx="2277">
                  <c:v>94.875</c:v>
                </c:pt>
                <c:pt idx="2278">
                  <c:v>94.916666666666671</c:v>
                </c:pt>
                <c:pt idx="2279">
                  <c:v>94.958333333333329</c:v>
                </c:pt>
                <c:pt idx="2280">
                  <c:v>95</c:v>
                </c:pt>
                <c:pt idx="2281">
                  <c:v>95.041666666666671</c:v>
                </c:pt>
                <c:pt idx="2282">
                  <c:v>95.083333333333329</c:v>
                </c:pt>
                <c:pt idx="2283">
                  <c:v>95.125</c:v>
                </c:pt>
                <c:pt idx="2284">
                  <c:v>95.166666666666671</c:v>
                </c:pt>
                <c:pt idx="2285">
                  <c:v>95.208333333333329</c:v>
                </c:pt>
                <c:pt idx="2286">
                  <c:v>95.25</c:v>
                </c:pt>
                <c:pt idx="2287">
                  <c:v>95.291666666666671</c:v>
                </c:pt>
                <c:pt idx="2288">
                  <c:v>95.333333333333329</c:v>
                </c:pt>
                <c:pt idx="2289">
                  <c:v>95.375</c:v>
                </c:pt>
                <c:pt idx="2290">
                  <c:v>95.416666666666671</c:v>
                </c:pt>
                <c:pt idx="2291">
                  <c:v>95.458333333333329</c:v>
                </c:pt>
                <c:pt idx="2292">
                  <c:v>95.5</c:v>
                </c:pt>
                <c:pt idx="2293">
                  <c:v>95.541666666666671</c:v>
                </c:pt>
                <c:pt idx="2294">
                  <c:v>95.583333333333329</c:v>
                </c:pt>
                <c:pt idx="2295">
                  <c:v>95.625</c:v>
                </c:pt>
                <c:pt idx="2296">
                  <c:v>95.666666666666671</c:v>
                </c:pt>
                <c:pt idx="2297">
                  <c:v>95.708333333333329</c:v>
                </c:pt>
                <c:pt idx="2298">
                  <c:v>95.75</c:v>
                </c:pt>
                <c:pt idx="2299">
                  <c:v>95.791666666666671</c:v>
                </c:pt>
                <c:pt idx="2300">
                  <c:v>95.833333333333329</c:v>
                </c:pt>
                <c:pt idx="2301">
                  <c:v>95.875</c:v>
                </c:pt>
                <c:pt idx="2302">
                  <c:v>95.916666666666671</c:v>
                </c:pt>
                <c:pt idx="2303">
                  <c:v>95.958333333333329</c:v>
                </c:pt>
                <c:pt idx="2304">
                  <c:v>96</c:v>
                </c:pt>
                <c:pt idx="2305">
                  <c:v>96.041666666666671</c:v>
                </c:pt>
                <c:pt idx="2306">
                  <c:v>96.083333333333329</c:v>
                </c:pt>
                <c:pt idx="2307">
                  <c:v>96.125</c:v>
                </c:pt>
                <c:pt idx="2308">
                  <c:v>96.166666666666671</c:v>
                </c:pt>
                <c:pt idx="2309">
                  <c:v>96.208333333333329</c:v>
                </c:pt>
                <c:pt idx="2310">
                  <c:v>96.25</c:v>
                </c:pt>
                <c:pt idx="2311">
                  <c:v>96.291666666666671</c:v>
                </c:pt>
                <c:pt idx="2312">
                  <c:v>96.333333333333329</c:v>
                </c:pt>
                <c:pt idx="2313">
                  <c:v>96.375</c:v>
                </c:pt>
                <c:pt idx="2314">
                  <c:v>96.416666666666671</c:v>
                </c:pt>
                <c:pt idx="2315">
                  <c:v>96.458333333333329</c:v>
                </c:pt>
                <c:pt idx="2316">
                  <c:v>96.5</c:v>
                </c:pt>
                <c:pt idx="2317">
                  <c:v>96.541666666666671</c:v>
                </c:pt>
                <c:pt idx="2318">
                  <c:v>96.583333333333329</c:v>
                </c:pt>
                <c:pt idx="2319">
                  <c:v>96.625</c:v>
                </c:pt>
                <c:pt idx="2320">
                  <c:v>96.666666666666671</c:v>
                </c:pt>
                <c:pt idx="2321">
                  <c:v>96.708333333333329</c:v>
                </c:pt>
                <c:pt idx="2322">
                  <c:v>96.75</c:v>
                </c:pt>
                <c:pt idx="2323">
                  <c:v>96.791666666666671</c:v>
                </c:pt>
                <c:pt idx="2324">
                  <c:v>96.833333333333329</c:v>
                </c:pt>
                <c:pt idx="2325">
                  <c:v>96.875</c:v>
                </c:pt>
                <c:pt idx="2326">
                  <c:v>96.916666666666671</c:v>
                </c:pt>
                <c:pt idx="2327">
                  <c:v>96.958333333333329</c:v>
                </c:pt>
                <c:pt idx="2328">
                  <c:v>97</c:v>
                </c:pt>
                <c:pt idx="2329">
                  <c:v>97.041666666666671</c:v>
                </c:pt>
                <c:pt idx="2330">
                  <c:v>97.083333333333329</c:v>
                </c:pt>
                <c:pt idx="2331">
                  <c:v>97.125</c:v>
                </c:pt>
                <c:pt idx="2332">
                  <c:v>97.166666666666671</c:v>
                </c:pt>
                <c:pt idx="2333">
                  <c:v>97.208333333333329</c:v>
                </c:pt>
                <c:pt idx="2334">
                  <c:v>97.25</c:v>
                </c:pt>
                <c:pt idx="2335">
                  <c:v>97.291666666666671</c:v>
                </c:pt>
                <c:pt idx="2336">
                  <c:v>97.333333333333329</c:v>
                </c:pt>
                <c:pt idx="2337">
                  <c:v>97.375</c:v>
                </c:pt>
                <c:pt idx="2338">
                  <c:v>97.416666666666671</c:v>
                </c:pt>
                <c:pt idx="2339">
                  <c:v>97.458333333333329</c:v>
                </c:pt>
                <c:pt idx="2340">
                  <c:v>97.5</c:v>
                </c:pt>
                <c:pt idx="2341">
                  <c:v>97.541666666666671</c:v>
                </c:pt>
                <c:pt idx="2342">
                  <c:v>97.583333333333329</c:v>
                </c:pt>
                <c:pt idx="2343">
                  <c:v>97.625</c:v>
                </c:pt>
                <c:pt idx="2344">
                  <c:v>97.666666666666671</c:v>
                </c:pt>
                <c:pt idx="2345">
                  <c:v>97.708333333333329</c:v>
                </c:pt>
                <c:pt idx="2346">
                  <c:v>97.75</c:v>
                </c:pt>
                <c:pt idx="2347">
                  <c:v>97.791666666666671</c:v>
                </c:pt>
                <c:pt idx="2348">
                  <c:v>97.833333333333329</c:v>
                </c:pt>
                <c:pt idx="2349">
                  <c:v>97.875</c:v>
                </c:pt>
                <c:pt idx="2350">
                  <c:v>97.916666666666671</c:v>
                </c:pt>
                <c:pt idx="2351">
                  <c:v>97.958333333333329</c:v>
                </c:pt>
                <c:pt idx="2352">
                  <c:v>98</c:v>
                </c:pt>
                <c:pt idx="2353">
                  <c:v>98.041666666666671</c:v>
                </c:pt>
                <c:pt idx="2354">
                  <c:v>98.083333333333329</c:v>
                </c:pt>
                <c:pt idx="2355">
                  <c:v>98.125</c:v>
                </c:pt>
                <c:pt idx="2356">
                  <c:v>98.166666666666671</c:v>
                </c:pt>
                <c:pt idx="2357">
                  <c:v>98.208333333333329</c:v>
                </c:pt>
                <c:pt idx="2358">
                  <c:v>98.25</c:v>
                </c:pt>
                <c:pt idx="2359">
                  <c:v>98.291666666666671</c:v>
                </c:pt>
                <c:pt idx="2360">
                  <c:v>98.333333333333329</c:v>
                </c:pt>
                <c:pt idx="2361">
                  <c:v>98.375</c:v>
                </c:pt>
                <c:pt idx="2362">
                  <c:v>98.416666666666671</c:v>
                </c:pt>
                <c:pt idx="2363">
                  <c:v>98.458333333333329</c:v>
                </c:pt>
                <c:pt idx="2364">
                  <c:v>98.5</c:v>
                </c:pt>
                <c:pt idx="2365">
                  <c:v>98.541666666666671</c:v>
                </c:pt>
                <c:pt idx="2366">
                  <c:v>98.583333333333329</c:v>
                </c:pt>
                <c:pt idx="2367">
                  <c:v>98.625</c:v>
                </c:pt>
                <c:pt idx="2368">
                  <c:v>98.666666666666671</c:v>
                </c:pt>
                <c:pt idx="2369">
                  <c:v>98.708333333333329</c:v>
                </c:pt>
                <c:pt idx="2370">
                  <c:v>98.75</c:v>
                </c:pt>
                <c:pt idx="2371">
                  <c:v>98.791666666666671</c:v>
                </c:pt>
                <c:pt idx="2372">
                  <c:v>98.833333333333329</c:v>
                </c:pt>
                <c:pt idx="2373">
                  <c:v>98.875</c:v>
                </c:pt>
                <c:pt idx="2374">
                  <c:v>98.916666666666671</c:v>
                </c:pt>
                <c:pt idx="2375">
                  <c:v>98.958333333333329</c:v>
                </c:pt>
                <c:pt idx="2376">
                  <c:v>99</c:v>
                </c:pt>
                <c:pt idx="2377">
                  <c:v>99.041666666666671</c:v>
                </c:pt>
                <c:pt idx="2378">
                  <c:v>99.083333333333329</c:v>
                </c:pt>
                <c:pt idx="2379">
                  <c:v>99.125</c:v>
                </c:pt>
                <c:pt idx="2380">
                  <c:v>99.166666666666671</c:v>
                </c:pt>
                <c:pt idx="2381">
                  <c:v>99.208333333333329</c:v>
                </c:pt>
                <c:pt idx="2382">
                  <c:v>99.25</c:v>
                </c:pt>
                <c:pt idx="2383">
                  <c:v>99.291666666666671</c:v>
                </c:pt>
                <c:pt idx="2384">
                  <c:v>99.333333333333329</c:v>
                </c:pt>
                <c:pt idx="2385">
                  <c:v>99.375</c:v>
                </c:pt>
                <c:pt idx="2386">
                  <c:v>99.416666666666671</c:v>
                </c:pt>
                <c:pt idx="2387">
                  <c:v>99.458333333333329</c:v>
                </c:pt>
                <c:pt idx="2388">
                  <c:v>99.5</c:v>
                </c:pt>
                <c:pt idx="2389">
                  <c:v>99.541666666666671</c:v>
                </c:pt>
                <c:pt idx="2390">
                  <c:v>99.583333333333329</c:v>
                </c:pt>
                <c:pt idx="2391">
                  <c:v>99.625</c:v>
                </c:pt>
                <c:pt idx="2392">
                  <c:v>99.666666666666671</c:v>
                </c:pt>
                <c:pt idx="2393">
                  <c:v>99.708333333333329</c:v>
                </c:pt>
                <c:pt idx="2394">
                  <c:v>99.75</c:v>
                </c:pt>
                <c:pt idx="2395">
                  <c:v>99.791666666666671</c:v>
                </c:pt>
                <c:pt idx="2396">
                  <c:v>99.833333333333329</c:v>
                </c:pt>
                <c:pt idx="2397">
                  <c:v>99.875</c:v>
                </c:pt>
                <c:pt idx="2398">
                  <c:v>99.916666666666671</c:v>
                </c:pt>
                <c:pt idx="2399">
                  <c:v>99.958333333333329</c:v>
                </c:pt>
                <c:pt idx="2400">
                  <c:v>100</c:v>
                </c:pt>
                <c:pt idx="2401">
                  <c:v>100.04166666666667</c:v>
                </c:pt>
                <c:pt idx="2402">
                  <c:v>100.08333333333333</c:v>
                </c:pt>
                <c:pt idx="2403">
                  <c:v>100.125</c:v>
                </c:pt>
                <c:pt idx="2404">
                  <c:v>100.16666666666667</c:v>
                </c:pt>
                <c:pt idx="2405">
                  <c:v>100.20833333333333</c:v>
                </c:pt>
                <c:pt idx="2406">
                  <c:v>100.25</c:v>
                </c:pt>
                <c:pt idx="2407">
                  <c:v>100.29166666666667</c:v>
                </c:pt>
                <c:pt idx="2408">
                  <c:v>100.33333333333333</c:v>
                </c:pt>
                <c:pt idx="2409">
                  <c:v>100.375</c:v>
                </c:pt>
                <c:pt idx="2410">
                  <c:v>100.41666666666667</c:v>
                </c:pt>
                <c:pt idx="2411">
                  <c:v>100.45833333333333</c:v>
                </c:pt>
                <c:pt idx="2412">
                  <c:v>100.5</c:v>
                </c:pt>
                <c:pt idx="2413">
                  <c:v>100.54166666666667</c:v>
                </c:pt>
                <c:pt idx="2414">
                  <c:v>100.58333333333333</c:v>
                </c:pt>
                <c:pt idx="2415">
                  <c:v>100.625</c:v>
                </c:pt>
                <c:pt idx="2416">
                  <c:v>100.66666666666667</c:v>
                </c:pt>
                <c:pt idx="2417">
                  <c:v>100.70833333333333</c:v>
                </c:pt>
                <c:pt idx="2418">
                  <c:v>100.75</c:v>
                </c:pt>
                <c:pt idx="2419">
                  <c:v>100.79166666666667</c:v>
                </c:pt>
                <c:pt idx="2420">
                  <c:v>100.83333333333333</c:v>
                </c:pt>
                <c:pt idx="2421">
                  <c:v>100.875</c:v>
                </c:pt>
                <c:pt idx="2422">
                  <c:v>100.91666666666667</c:v>
                </c:pt>
                <c:pt idx="2423">
                  <c:v>100.95833333333333</c:v>
                </c:pt>
                <c:pt idx="2424">
                  <c:v>101</c:v>
                </c:pt>
                <c:pt idx="2425">
                  <c:v>101.04166666666667</c:v>
                </c:pt>
                <c:pt idx="2426">
                  <c:v>101.08333333333333</c:v>
                </c:pt>
                <c:pt idx="2427">
                  <c:v>101.125</c:v>
                </c:pt>
                <c:pt idx="2428">
                  <c:v>101.16666666666667</c:v>
                </c:pt>
                <c:pt idx="2429">
                  <c:v>101.20833333333333</c:v>
                </c:pt>
                <c:pt idx="2430">
                  <c:v>101.25</c:v>
                </c:pt>
                <c:pt idx="2431">
                  <c:v>101.29166666666667</c:v>
                </c:pt>
                <c:pt idx="2432">
                  <c:v>101.33333333333333</c:v>
                </c:pt>
                <c:pt idx="2433">
                  <c:v>101.375</c:v>
                </c:pt>
                <c:pt idx="2434">
                  <c:v>101.41666666666667</c:v>
                </c:pt>
                <c:pt idx="2435">
                  <c:v>101.45833333333333</c:v>
                </c:pt>
                <c:pt idx="2436">
                  <c:v>101.5</c:v>
                </c:pt>
                <c:pt idx="2437">
                  <c:v>101.54166666666667</c:v>
                </c:pt>
                <c:pt idx="2438">
                  <c:v>101.58333333333333</c:v>
                </c:pt>
                <c:pt idx="2439">
                  <c:v>101.625</c:v>
                </c:pt>
                <c:pt idx="2440">
                  <c:v>101.66666666666667</c:v>
                </c:pt>
                <c:pt idx="2441">
                  <c:v>101.70833333333333</c:v>
                </c:pt>
                <c:pt idx="2442">
                  <c:v>101.75</c:v>
                </c:pt>
                <c:pt idx="2443">
                  <c:v>101.79166666666667</c:v>
                </c:pt>
                <c:pt idx="2444">
                  <c:v>101.83333333333333</c:v>
                </c:pt>
                <c:pt idx="2445">
                  <c:v>101.875</c:v>
                </c:pt>
                <c:pt idx="2446">
                  <c:v>101.91666666666667</c:v>
                </c:pt>
                <c:pt idx="2447">
                  <c:v>101.95833333333333</c:v>
                </c:pt>
                <c:pt idx="2448">
                  <c:v>102</c:v>
                </c:pt>
                <c:pt idx="2449">
                  <c:v>102.04166666666667</c:v>
                </c:pt>
                <c:pt idx="2450">
                  <c:v>102.08333333333333</c:v>
                </c:pt>
                <c:pt idx="2451">
                  <c:v>102.125</c:v>
                </c:pt>
                <c:pt idx="2452">
                  <c:v>102.16666666666667</c:v>
                </c:pt>
                <c:pt idx="2453">
                  <c:v>102.20833333333333</c:v>
                </c:pt>
                <c:pt idx="2454">
                  <c:v>102.25</c:v>
                </c:pt>
                <c:pt idx="2455">
                  <c:v>102.29166666666667</c:v>
                </c:pt>
                <c:pt idx="2456">
                  <c:v>102.33333333333333</c:v>
                </c:pt>
                <c:pt idx="2457">
                  <c:v>102.375</c:v>
                </c:pt>
                <c:pt idx="2458">
                  <c:v>102.41666666666667</c:v>
                </c:pt>
                <c:pt idx="2459">
                  <c:v>102.45833333333333</c:v>
                </c:pt>
                <c:pt idx="2460">
                  <c:v>102.5</c:v>
                </c:pt>
                <c:pt idx="2461">
                  <c:v>102.54166666666667</c:v>
                </c:pt>
                <c:pt idx="2462">
                  <c:v>102.58333333333333</c:v>
                </c:pt>
                <c:pt idx="2463">
                  <c:v>102.625</c:v>
                </c:pt>
                <c:pt idx="2464">
                  <c:v>102.66666666666667</c:v>
                </c:pt>
                <c:pt idx="2465">
                  <c:v>102.70833333333333</c:v>
                </c:pt>
                <c:pt idx="2466">
                  <c:v>102.75</c:v>
                </c:pt>
                <c:pt idx="2467">
                  <c:v>102.79166666666667</c:v>
                </c:pt>
                <c:pt idx="2468">
                  <c:v>102.83333333333333</c:v>
                </c:pt>
                <c:pt idx="2469">
                  <c:v>102.875</c:v>
                </c:pt>
                <c:pt idx="2470">
                  <c:v>102.91666666666667</c:v>
                </c:pt>
                <c:pt idx="2471">
                  <c:v>102.95833333333333</c:v>
                </c:pt>
                <c:pt idx="2472">
                  <c:v>103</c:v>
                </c:pt>
                <c:pt idx="2473">
                  <c:v>103.04166666666667</c:v>
                </c:pt>
                <c:pt idx="2474">
                  <c:v>103.08333333333333</c:v>
                </c:pt>
                <c:pt idx="2475">
                  <c:v>103.125</c:v>
                </c:pt>
                <c:pt idx="2476">
                  <c:v>103.16666666666667</c:v>
                </c:pt>
                <c:pt idx="2477">
                  <c:v>103.20833333333333</c:v>
                </c:pt>
                <c:pt idx="2478">
                  <c:v>103.25</c:v>
                </c:pt>
                <c:pt idx="2479">
                  <c:v>103.29166666666667</c:v>
                </c:pt>
                <c:pt idx="2480">
                  <c:v>103.33333333333333</c:v>
                </c:pt>
                <c:pt idx="2481">
                  <c:v>103.375</c:v>
                </c:pt>
                <c:pt idx="2482">
                  <c:v>103.41666666666667</c:v>
                </c:pt>
                <c:pt idx="2483">
                  <c:v>103.45833333333333</c:v>
                </c:pt>
                <c:pt idx="2484">
                  <c:v>103.5</c:v>
                </c:pt>
                <c:pt idx="2485">
                  <c:v>103.54166666666667</c:v>
                </c:pt>
                <c:pt idx="2486">
                  <c:v>103.58333333333333</c:v>
                </c:pt>
                <c:pt idx="2487">
                  <c:v>103.625</c:v>
                </c:pt>
                <c:pt idx="2488">
                  <c:v>103.66666666666667</c:v>
                </c:pt>
                <c:pt idx="2489">
                  <c:v>103.70833333333333</c:v>
                </c:pt>
                <c:pt idx="2490">
                  <c:v>103.75</c:v>
                </c:pt>
                <c:pt idx="2491">
                  <c:v>103.79166666666667</c:v>
                </c:pt>
                <c:pt idx="2492">
                  <c:v>103.83333333333333</c:v>
                </c:pt>
                <c:pt idx="2493">
                  <c:v>103.875</c:v>
                </c:pt>
                <c:pt idx="2494">
                  <c:v>103.91666666666667</c:v>
                </c:pt>
                <c:pt idx="2495">
                  <c:v>103.95833333333333</c:v>
                </c:pt>
                <c:pt idx="2496">
                  <c:v>104</c:v>
                </c:pt>
                <c:pt idx="2497">
                  <c:v>104.04166666666667</c:v>
                </c:pt>
                <c:pt idx="2498">
                  <c:v>104.08333333333333</c:v>
                </c:pt>
                <c:pt idx="2499">
                  <c:v>104.125</c:v>
                </c:pt>
                <c:pt idx="2500">
                  <c:v>104.16666666666667</c:v>
                </c:pt>
                <c:pt idx="2501">
                  <c:v>104.20833333333333</c:v>
                </c:pt>
                <c:pt idx="2502">
                  <c:v>104.25</c:v>
                </c:pt>
                <c:pt idx="2503">
                  <c:v>104.29166666666667</c:v>
                </c:pt>
                <c:pt idx="2504">
                  <c:v>104.33333333333333</c:v>
                </c:pt>
                <c:pt idx="2505">
                  <c:v>104.375</c:v>
                </c:pt>
                <c:pt idx="2506">
                  <c:v>104.41666666666667</c:v>
                </c:pt>
                <c:pt idx="2507">
                  <c:v>104.45833333333333</c:v>
                </c:pt>
                <c:pt idx="2508">
                  <c:v>104.5</c:v>
                </c:pt>
                <c:pt idx="2509">
                  <c:v>104.54166666666667</c:v>
                </c:pt>
                <c:pt idx="2510">
                  <c:v>104.58333333333333</c:v>
                </c:pt>
                <c:pt idx="2511">
                  <c:v>104.625</c:v>
                </c:pt>
                <c:pt idx="2512">
                  <c:v>104.66666666666667</c:v>
                </c:pt>
                <c:pt idx="2513">
                  <c:v>104.70833333333333</c:v>
                </c:pt>
                <c:pt idx="2514">
                  <c:v>104.75</c:v>
                </c:pt>
                <c:pt idx="2515">
                  <c:v>104.79166666666667</c:v>
                </c:pt>
                <c:pt idx="2516">
                  <c:v>104.83333333333333</c:v>
                </c:pt>
                <c:pt idx="2517">
                  <c:v>104.875</c:v>
                </c:pt>
                <c:pt idx="2518">
                  <c:v>104.91666666666667</c:v>
                </c:pt>
                <c:pt idx="2519">
                  <c:v>104.95833333333333</c:v>
                </c:pt>
                <c:pt idx="2520">
                  <c:v>105</c:v>
                </c:pt>
                <c:pt idx="2521">
                  <c:v>105.04166666666667</c:v>
                </c:pt>
                <c:pt idx="2522">
                  <c:v>105.08333333333333</c:v>
                </c:pt>
                <c:pt idx="2523">
                  <c:v>105.125</c:v>
                </c:pt>
                <c:pt idx="2524">
                  <c:v>105.16666666666667</c:v>
                </c:pt>
                <c:pt idx="2525">
                  <c:v>105.20833333333333</c:v>
                </c:pt>
                <c:pt idx="2526">
                  <c:v>105.25</c:v>
                </c:pt>
                <c:pt idx="2527">
                  <c:v>105.29166666666667</c:v>
                </c:pt>
                <c:pt idx="2528">
                  <c:v>105.33333333333333</c:v>
                </c:pt>
                <c:pt idx="2529">
                  <c:v>105.375</c:v>
                </c:pt>
                <c:pt idx="2530">
                  <c:v>105.41666666666667</c:v>
                </c:pt>
                <c:pt idx="2531">
                  <c:v>105.45833333333333</c:v>
                </c:pt>
                <c:pt idx="2532">
                  <c:v>105.5</c:v>
                </c:pt>
                <c:pt idx="2533">
                  <c:v>105.54166666666667</c:v>
                </c:pt>
                <c:pt idx="2534">
                  <c:v>105.58333333333333</c:v>
                </c:pt>
                <c:pt idx="2535">
                  <c:v>105.625</c:v>
                </c:pt>
                <c:pt idx="2536">
                  <c:v>105.66666666666667</c:v>
                </c:pt>
                <c:pt idx="2537">
                  <c:v>105.70833333333333</c:v>
                </c:pt>
                <c:pt idx="2538">
                  <c:v>105.75</c:v>
                </c:pt>
                <c:pt idx="2539">
                  <c:v>105.79166666666667</c:v>
                </c:pt>
                <c:pt idx="2540">
                  <c:v>105.83333333333333</c:v>
                </c:pt>
                <c:pt idx="2541">
                  <c:v>105.875</c:v>
                </c:pt>
                <c:pt idx="2542">
                  <c:v>105.91666666666667</c:v>
                </c:pt>
                <c:pt idx="2543">
                  <c:v>105.95833333333333</c:v>
                </c:pt>
                <c:pt idx="2544">
                  <c:v>106</c:v>
                </c:pt>
                <c:pt idx="2545">
                  <c:v>106.04166666666667</c:v>
                </c:pt>
                <c:pt idx="2546">
                  <c:v>106.08333333333333</c:v>
                </c:pt>
                <c:pt idx="2547">
                  <c:v>106.125</c:v>
                </c:pt>
                <c:pt idx="2548">
                  <c:v>106.16666666666667</c:v>
                </c:pt>
                <c:pt idx="2549">
                  <c:v>106.20833333333333</c:v>
                </c:pt>
                <c:pt idx="2550">
                  <c:v>106.25</c:v>
                </c:pt>
                <c:pt idx="2551">
                  <c:v>106.29166666666667</c:v>
                </c:pt>
                <c:pt idx="2552">
                  <c:v>106.33333333333333</c:v>
                </c:pt>
                <c:pt idx="2553">
                  <c:v>106.375</c:v>
                </c:pt>
                <c:pt idx="2554">
                  <c:v>106.41666666666667</c:v>
                </c:pt>
                <c:pt idx="2555">
                  <c:v>106.45833333333333</c:v>
                </c:pt>
                <c:pt idx="2556">
                  <c:v>106.5</c:v>
                </c:pt>
                <c:pt idx="2557">
                  <c:v>106.54166666666667</c:v>
                </c:pt>
                <c:pt idx="2558">
                  <c:v>106.58333333333333</c:v>
                </c:pt>
                <c:pt idx="2559">
                  <c:v>106.625</c:v>
                </c:pt>
                <c:pt idx="2560">
                  <c:v>106.66666666666667</c:v>
                </c:pt>
                <c:pt idx="2561">
                  <c:v>106.70833333333333</c:v>
                </c:pt>
                <c:pt idx="2562">
                  <c:v>106.75</c:v>
                </c:pt>
                <c:pt idx="2563">
                  <c:v>106.79166666666667</c:v>
                </c:pt>
                <c:pt idx="2564">
                  <c:v>106.83333333333333</c:v>
                </c:pt>
                <c:pt idx="2565">
                  <c:v>106.875</c:v>
                </c:pt>
                <c:pt idx="2566">
                  <c:v>106.91666666666667</c:v>
                </c:pt>
                <c:pt idx="2567">
                  <c:v>106.95833333333333</c:v>
                </c:pt>
                <c:pt idx="2568">
                  <c:v>107</c:v>
                </c:pt>
                <c:pt idx="2569">
                  <c:v>107.04166666666667</c:v>
                </c:pt>
                <c:pt idx="2570">
                  <c:v>107.08333333333333</c:v>
                </c:pt>
                <c:pt idx="2571">
                  <c:v>107.125</c:v>
                </c:pt>
                <c:pt idx="2572">
                  <c:v>107.16666666666667</c:v>
                </c:pt>
                <c:pt idx="2573">
                  <c:v>107.20833333333333</c:v>
                </c:pt>
                <c:pt idx="2574">
                  <c:v>107.25</c:v>
                </c:pt>
                <c:pt idx="2575">
                  <c:v>107.29166666666667</c:v>
                </c:pt>
                <c:pt idx="2576">
                  <c:v>107.33333333333333</c:v>
                </c:pt>
                <c:pt idx="2577">
                  <c:v>107.375</c:v>
                </c:pt>
                <c:pt idx="2578">
                  <c:v>107.41666666666667</c:v>
                </c:pt>
                <c:pt idx="2579">
                  <c:v>107.45833333333333</c:v>
                </c:pt>
                <c:pt idx="2580">
                  <c:v>107.5</c:v>
                </c:pt>
                <c:pt idx="2581">
                  <c:v>107.54166666666667</c:v>
                </c:pt>
                <c:pt idx="2582">
                  <c:v>107.58333333333333</c:v>
                </c:pt>
                <c:pt idx="2583">
                  <c:v>107.625</c:v>
                </c:pt>
                <c:pt idx="2584">
                  <c:v>107.66666666666667</c:v>
                </c:pt>
                <c:pt idx="2585">
                  <c:v>107.70833333333333</c:v>
                </c:pt>
                <c:pt idx="2586">
                  <c:v>107.75</c:v>
                </c:pt>
                <c:pt idx="2587">
                  <c:v>107.79166666666667</c:v>
                </c:pt>
                <c:pt idx="2588">
                  <c:v>107.83333333333333</c:v>
                </c:pt>
                <c:pt idx="2589">
                  <c:v>107.875</c:v>
                </c:pt>
                <c:pt idx="2590">
                  <c:v>107.91666666666667</c:v>
                </c:pt>
                <c:pt idx="2591">
                  <c:v>107.95833333333333</c:v>
                </c:pt>
                <c:pt idx="2592">
                  <c:v>108</c:v>
                </c:pt>
                <c:pt idx="2593">
                  <c:v>108.04166666666667</c:v>
                </c:pt>
                <c:pt idx="2594">
                  <c:v>108.08333333333333</c:v>
                </c:pt>
                <c:pt idx="2595">
                  <c:v>108.125</c:v>
                </c:pt>
                <c:pt idx="2596">
                  <c:v>108.16666666666667</c:v>
                </c:pt>
                <c:pt idx="2597">
                  <c:v>108.20833333333333</c:v>
                </c:pt>
                <c:pt idx="2598">
                  <c:v>108.25</c:v>
                </c:pt>
                <c:pt idx="2599">
                  <c:v>108.29166666666667</c:v>
                </c:pt>
                <c:pt idx="2600">
                  <c:v>108.33333333333333</c:v>
                </c:pt>
                <c:pt idx="2601">
                  <c:v>108.375</c:v>
                </c:pt>
                <c:pt idx="2602">
                  <c:v>108.41666666666667</c:v>
                </c:pt>
                <c:pt idx="2603">
                  <c:v>108.45833333333333</c:v>
                </c:pt>
                <c:pt idx="2604">
                  <c:v>108.5</c:v>
                </c:pt>
                <c:pt idx="2605">
                  <c:v>108.54166666666667</c:v>
                </c:pt>
                <c:pt idx="2606">
                  <c:v>108.58333333333333</c:v>
                </c:pt>
                <c:pt idx="2607">
                  <c:v>108.625</c:v>
                </c:pt>
                <c:pt idx="2608">
                  <c:v>108.66666666666667</c:v>
                </c:pt>
                <c:pt idx="2609">
                  <c:v>108.70833333333333</c:v>
                </c:pt>
                <c:pt idx="2610">
                  <c:v>108.75</c:v>
                </c:pt>
                <c:pt idx="2611">
                  <c:v>108.79166666666667</c:v>
                </c:pt>
                <c:pt idx="2612">
                  <c:v>108.83333333333333</c:v>
                </c:pt>
                <c:pt idx="2613">
                  <c:v>108.875</c:v>
                </c:pt>
                <c:pt idx="2614">
                  <c:v>108.91666666666667</c:v>
                </c:pt>
                <c:pt idx="2615">
                  <c:v>108.95833333333333</c:v>
                </c:pt>
                <c:pt idx="2616">
                  <c:v>109</c:v>
                </c:pt>
                <c:pt idx="2617">
                  <c:v>109.04166666666667</c:v>
                </c:pt>
                <c:pt idx="2618">
                  <c:v>109.08333333333333</c:v>
                </c:pt>
                <c:pt idx="2619">
                  <c:v>109.125</c:v>
                </c:pt>
                <c:pt idx="2620">
                  <c:v>109.16666666666667</c:v>
                </c:pt>
                <c:pt idx="2621">
                  <c:v>109.20833333333333</c:v>
                </c:pt>
                <c:pt idx="2622">
                  <c:v>109.25</c:v>
                </c:pt>
                <c:pt idx="2623">
                  <c:v>109.29166666666667</c:v>
                </c:pt>
                <c:pt idx="2624">
                  <c:v>109.33333333333333</c:v>
                </c:pt>
                <c:pt idx="2625">
                  <c:v>109.375</c:v>
                </c:pt>
                <c:pt idx="2626">
                  <c:v>109.41666666666667</c:v>
                </c:pt>
                <c:pt idx="2627">
                  <c:v>109.45833333333333</c:v>
                </c:pt>
                <c:pt idx="2628">
                  <c:v>109.5</c:v>
                </c:pt>
                <c:pt idx="2629">
                  <c:v>109.54166666666667</c:v>
                </c:pt>
                <c:pt idx="2630">
                  <c:v>109.58333333333333</c:v>
                </c:pt>
                <c:pt idx="2631">
                  <c:v>109.625</c:v>
                </c:pt>
                <c:pt idx="2632">
                  <c:v>109.66666666666667</c:v>
                </c:pt>
                <c:pt idx="2633">
                  <c:v>109.70833333333333</c:v>
                </c:pt>
                <c:pt idx="2634">
                  <c:v>109.75</c:v>
                </c:pt>
                <c:pt idx="2635">
                  <c:v>109.79166666666667</c:v>
                </c:pt>
                <c:pt idx="2636">
                  <c:v>109.83333333333333</c:v>
                </c:pt>
                <c:pt idx="2637">
                  <c:v>109.875</c:v>
                </c:pt>
                <c:pt idx="2638">
                  <c:v>109.91666666666667</c:v>
                </c:pt>
                <c:pt idx="2639">
                  <c:v>109.95833333333333</c:v>
                </c:pt>
                <c:pt idx="2640">
                  <c:v>110</c:v>
                </c:pt>
                <c:pt idx="2641">
                  <c:v>110.04166666666667</c:v>
                </c:pt>
                <c:pt idx="2642">
                  <c:v>110.08333333333333</c:v>
                </c:pt>
                <c:pt idx="2643">
                  <c:v>110.125</c:v>
                </c:pt>
                <c:pt idx="2644">
                  <c:v>110.16666666666667</c:v>
                </c:pt>
                <c:pt idx="2645">
                  <c:v>110.20833333333333</c:v>
                </c:pt>
                <c:pt idx="2646">
                  <c:v>110.25</c:v>
                </c:pt>
                <c:pt idx="2647">
                  <c:v>110.29166666666667</c:v>
                </c:pt>
                <c:pt idx="2648">
                  <c:v>110.33333333333333</c:v>
                </c:pt>
                <c:pt idx="2649">
                  <c:v>110.375</c:v>
                </c:pt>
                <c:pt idx="2650">
                  <c:v>110.41666666666667</c:v>
                </c:pt>
                <c:pt idx="2651">
                  <c:v>110.45833333333333</c:v>
                </c:pt>
                <c:pt idx="2652">
                  <c:v>110.5</c:v>
                </c:pt>
                <c:pt idx="2653">
                  <c:v>110.54166666666667</c:v>
                </c:pt>
                <c:pt idx="2654">
                  <c:v>110.58333333333333</c:v>
                </c:pt>
                <c:pt idx="2655">
                  <c:v>110.625</c:v>
                </c:pt>
                <c:pt idx="2656">
                  <c:v>110.66666666666667</c:v>
                </c:pt>
                <c:pt idx="2657">
                  <c:v>110.70833333333333</c:v>
                </c:pt>
                <c:pt idx="2658">
                  <c:v>110.75</c:v>
                </c:pt>
                <c:pt idx="2659">
                  <c:v>110.79166666666667</c:v>
                </c:pt>
                <c:pt idx="2660">
                  <c:v>110.83333333333333</c:v>
                </c:pt>
                <c:pt idx="2661">
                  <c:v>110.875</c:v>
                </c:pt>
                <c:pt idx="2662">
                  <c:v>110.91666666666667</c:v>
                </c:pt>
                <c:pt idx="2663">
                  <c:v>110.95833333333333</c:v>
                </c:pt>
                <c:pt idx="2664">
                  <c:v>111</c:v>
                </c:pt>
                <c:pt idx="2665">
                  <c:v>111.04166666666667</c:v>
                </c:pt>
                <c:pt idx="2666">
                  <c:v>111.08333333333333</c:v>
                </c:pt>
                <c:pt idx="2667">
                  <c:v>111.125</c:v>
                </c:pt>
                <c:pt idx="2668">
                  <c:v>111.16666666666667</c:v>
                </c:pt>
                <c:pt idx="2669">
                  <c:v>111.20833333333333</c:v>
                </c:pt>
                <c:pt idx="2670">
                  <c:v>111.25</c:v>
                </c:pt>
                <c:pt idx="2671">
                  <c:v>111.29166666666667</c:v>
                </c:pt>
                <c:pt idx="2672">
                  <c:v>111.33333333333333</c:v>
                </c:pt>
                <c:pt idx="2673">
                  <c:v>111.375</c:v>
                </c:pt>
                <c:pt idx="2674">
                  <c:v>111.41666666666667</c:v>
                </c:pt>
                <c:pt idx="2675">
                  <c:v>111.45833333333333</c:v>
                </c:pt>
                <c:pt idx="2676">
                  <c:v>111.5</c:v>
                </c:pt>
                <c:pt idx="2677">
                  <c:v>111.54166666666667</c:v>
                </c:pt>
                <c:pt idx="2678">
                  <c:v>111.58333333333333</c:v>
                </c:pt>
                <c:pt idx="2679">
                  <c:v>111.625</c:v>
                </c:pt>
                <c:pt idx="2680">
                  <c:v>111.66666666666667</c:v>
                </c:pt>
                <c:pt idx="2681">
                  <c:v>111.70833333333333</c:v>
                </c:pt>
                <c:pt idx="2682">
                  <c:v>111.75</c:v>
                </c:pt>
                <c:pt idx="2683">
                  <c:v>111.79166666666667</c:v>
                </c:pt>
                <c:pt idx="2684">
                  <c:v>111.83333333333333</c:v>
                </c:pt>
                <c:pt idx="2685">
                  <c:v>111.875</c:v>
                </c:pt>
                <c:pt idx="2686">
                  <c:v>111.91666666666667</c:v>
                </c:pt>
                <c:pt idx="2687">
                  <c:v>111.95833333333333</c:v>
                </c:pt>
                <c:pt idx="2688">
                  <c:v>112</c:v>
                </c:pt>
                <c:pt idx="2689">
                  <c:v>112.04166666666667</c:v>
                </c:pt>
                <c:pt idx="2690">
                  <c:v>112.08333333333333</c:v>
                </c:pt>
                <c:pt idx="2691">
                  <c:v>112.125</c:v>
                </c:pt>
                <c:pt idx="2692">
                  <c:v>112.16666666666667</c:v>
                </c:pt>
                <c:pt idx="2693">
                  <c:v>112.20833333333333</c:v>
                </c:pt>
                <c:pt idx="2694">
                  <c:v>112.25</c:v>
                </c:pt>
                <c:pt idx="2695">
                  <c:v>112.29166666666667</c:v>
                </c:pt>
                <c:pt idx="2696">
                  <c:v>112.33333333333333</c:v>
                </c:pt>
                <c:pt idx="2697">
                  <c:v>112.375</c:v>
                </c:pt>
                <c:pt idx="2698">
                  <c:v>112.41666666666667</c:v>
                </c:pt>
                <c:pt idx="2699">
                  <c:v>112.45833333333333</c:v>
                </c:pt>
                <c:pt idx="2700">
                  <c:v>112.5</c:v>
                </c:pt>
                <c:pt idx="2701">
                  <c:v>112.54166666666667</c:v>
                </c:pt>
                <c:pt idx="2702">
                  <c:v>112.58333333333333</c:v>
                </c:pt>
                <c:pt idx="2703">
                  <c:v>112.625</c:v>
                </c:pt>
                <c:pt idx="2704">
                  <c:v>112.66666666666667</c:v>
                </c:pt>
                <c:pt idx="2705">
                  <c:v>112.70833333333333</c:v>
                </c:pt>
                <c:pt idx="2706">
                  <c:v>112.75</c:v>
                </c:pt>
                <c:pt idx="2707">
                  <c:v>112.79166666666667</c:v>
                </c:pt>
                <c:pt idx="2708">
                  <c:v>112.83333333333333</c:v>
                </c:pt>
                <c:pt idx="2709">
                  <c:v>112.875</c:v>
                </c:pt>
                <c:pt idx="2710">
                  <c:v>112.91666666666667</c:v>
                </c:pt>
                <c:pt idx="2711">
                  <c:v>112.95833333333333</c:v>
                </c:pt>
                <c:pt idx="2712">
                  <c:v>113</c:v>
                </c:pt>
                <c:pt idx="2713">
                  <c:v>113.04166666666667</c:v>
                </c:pt>
                <c:pt idx="2714">
                  <c:v>113.08333333333333</c:v>
                </c:pt>
                <c:pt idx="2715">
                  <c:v>113.125</c:v>
                </c:pt>
                <c:pt idx="2716">
                  <c:v>113.16666666666667</c:v>
                </c:pt>
                <c:pt idx="2717">
                  <c:v>113.20833333333333</c:v>
                </c:pt>
                <c:pt idx="2718">
                  <c:v>113.25</c:v>
                </c:pt>
                <c:pt idx="2719">
                  <c:v>113.29166666666667</c:v>
                </c:pt>
                <c:pt idx="2720">
                  <c:v>113.33333333333333</c:v>
                </c:pt>
                <c:pt idx="2721">
                  <c:v>113.375</c:v>
                </c:pt>
                <c:pt idx="2722">
                  <c:v>113.41666666666667</c:v>
                </c:pt>
                <c:pt idx="2723">
                  <c:v>113.45833333333333</c:v>
                </c:pt>
                <c:pt idx="2724">
                  <c:v>113.5</c:v>
                </c:pt>
                <c:pt idx="2725">
                  <c:v>113.54166666666667</c:v>
                </c:pt>
                <c:pt idx="2726">
                  <c:v>113.58333333333333</c:v>
                </c:pt>
                <c:pt idx="2727">
                  <c:v>113.625</c:v>
                </c:pt>
                <c:pt idx="2728">
                  <c:v>113.66666666666667</c:v>
                </c:pt>
                <c:pt idx="2729">
                  <c:v>113.70833333333333</c:v>
                </c:pt>
                <c:pt idx="2730">
                  <c:v>113.75</c:v>
                </c:pt>
                <c:pt idx="2731">
                  <c:v>113.79166666666667</c:v>
                </c:pt>
                <c:pt idx="2732">
                  <c:v>113.83333333333333</c:v>
                </c:pt>
                <c:pt idx="2733">
                  <c:v>113.875</c:v>
                </c:pt>
                <c:pt idx="2734">
                  <c:v>113.91666666666667</c:v>
                </c:pt>
                <c:pt idx="2735">
                  <c:v>113.95833333333333</c:v>
                </c:pt>
                <c:pt idx="2736">
                  <c:v>114</c:v>
                </c:pt>
                <c:pt idx="2737">
                  <c:v>114.04166666666667</c:v>
                </c:pt>
                <c:pt idx="2738">
                  <c:v>114.08333333333333</c:v>
                </c:pt>
                <c:pt idx="2739">
                  <c:v>114.125</c:v>
                </c:pt>
                <c:pt idx="2740">
                  <c:v>114.16666666666667</c:v>
                </c:pt>
                <c:pt idx="2741">
                  <c:v>114.20833333333333</c:v>
                </c:pt>
                <c:pt idx="2742">
                  <c:v>114.25</c:v>
                </c:pt>
                <c:pt idx="2743">
                  <c:v>114.29166666666667</c:v>
                </c:pt>
                <c:pt idx="2744">
                  <c:v>114.33333333333333</c:v>
                </c:pt>
                <c:pt idx="2745">
                  <c:v>114.375</c:v>
                </c:pt>
                <c:pt idx="2746">
                  <c:v>114.41666666666667</c:v>
                </c:pt>
                <c:pt idx="2747">
                  <c:v>114.45833333333333</c:v>
                </c:pt>
                <c:pt idx="2748">
                  <c:v>114.5</c:v>
                </c:pt>
                <c:pt idx="2749">
                  <c:v>114.54166666666667</c:v>
                </c:pt>
                <c:pt idx="2750">
                  <c:v>114.58333333333333</c:v>
                </c:pt>
                <c:pt idx="2751">
                  <c:v>114.625</c:v>
                </c:pt>
                <c:pt idx="2752">
                  <c:v>114.66666666666667</c:v>
                </c:pt>
                <c:pt idx="2753">
                  <c:v>114.70833333333333</c:v>
                </c:pt>
                <c:pt idx="2754">
                  <c:v>114.75</c:v>
                </c:pt>
                <c:pt idx="2755">
                  <c:v>114.79166666666667</c:v>
                </c:pt>
                <c:pt idx="2756">
                  <c:v>114.83333333333333</c:v>
                </c:pt>
                <c:pt idx="2757">
                  <c:v>114.875</c:v>
                </c:pt>
                <c:pt idx="2758">
                  <c:v>114.91666666666667</c:v>
                </c:pt>
                <c:pt idx="2759">
                  <c:v>114.95833333333333</c:v>
                </c:pt>
                <c:pt idx="2760">
                  <c:v>115</c:v>
                </c:pt>
                <c:pt idx="2761">
                  <c:v>115.04166666666667</c:v>
                </c:pt>
                <c:pt idx="2762">
                  <c:v>115.08333333333333</c:v>
                </c:pt>
                <c:pt idx="2763">
                  <c:v>115.125</c:v>
                </c:pt>
                <c:pt idx="2764">
                  <c:v>115.16666666666667</c:v>
                </c:pt>
                <c:pt idx="2765">
                  <c:v>115.20833333333333</c:v>
                </c:pt>
                <c:pt idx="2766">
                  <c:v>115.25</c:v>
                </c:pt>
                <c:pt idx="2767">
                  <c:v>115.29166666666667</c:v>
                </c:pt>
                <c:pt idx="2768">
                  <c:v>115.33333333333333</c:v>
                </c:pt>
                <c:pt idx="2769">
                  <c:v>115.375</c:v>
                </c:pt>
                <c:pt idx="2770">
                  <c:v>115.41666666666667</c:v>
                </c:pt>
                <c:pt idx="2771">
                  <c:v>115.45833333333333</c:v>
                </c:pt>
                <c:pt idx="2772">
                  <c:v>115.5</c:v>
                </c:pt>
                <c:pt idx="2773">
                  <c:v>115.54166666666667</c:v>
                </c:pt>
                <c:pt idx="2774">
                  <c:v>115.58333333333333</c:v>
                </c:pt>
                <c:pt idx="2775">
                  <c:v>115.625</c:v>
                </c:pt>
                <c:pt idx="2776">
                  <c:v>115.66666666666667</c:v>
                </c:pt>
                <c:pt idx="2777">
                  <c:v>115.70833333333333</c:v>
                </c:pt>
                <c:pt idx="2778">
                  <c:v>115.75</c:v>
                </c:pt>
                <c:pt idx="2779">
                  <c:v>115.79166666666667</c:v>
                </c:pt>
                <c:pt idx="2780">
                  <c:v>115.83333333333333</c:v>
                </c:pt>
                <c:pt idx="2781">
                  <c:v>115.875</c:v>
                </c:pt>
                <c:pt idx="2782">
                  <c:v>115.91666666666667</c:v>
                </c:pt>
                <c:pt idx="2783">
                  <c:v>115.95833333333333</c:v>
                </c:pt>
                <c:pt idx="2784">
                  <c:v>116</c:v>
                </c:pt>
                <c:pt idx="2785">
                  <c:v>116.04166666666667</c:v>
                </c:pt>
                <c:pt idx="2786">
                  <c:v>116.08333333333333</c:v>
                </c:pt>
                <c:pt idx="2787">
                  <c:v>116.125</c:v>
                </c:pt>
                <c:pt idx="2788">
                  <c:v>116.16666666666667</c:v>
                </c:pt>
                <c:pt idx="2789">
                  <c:v>116.20833333333333</c:v>
                </c:pt>
                <c:pt idx="2790">
                  <c:v>116.25</c:v>
                </c:pt>
                <c:pt idx="2791">
                  <c:v>116.29166666666667</c:v>
                </c:pt>
                <c:pt idx="2792">
                  <c:v>116.33333333333333</c:v>
                </c:pt>
                <c:pt idx="2793">
                  <c:v>116.375</c:v>
                </c:pt>
                <c:pt idx="2794">
                  <c:v>116.41666666666667</c:v>
                </c:pt>
                <c:pt idx="2795">
                  <c:v>116.45833333333333</c:v>
                </c:pt>
                <c:pt idx="2796">
                  <c:v>116.5</c:v>
                </c:pt>
                <c:pt idx="2797">
                  <c:v>116.54166666666667</c:v>
                </c:pt>
                <c:pt idx="2798">
                  <c:v>116.58333333333333</c:v>
                </c:pt>
                <c:pt idx="2799">
                  <c:v>116.625</c:v>
                </c:pt>
                <c:pt idx="2800">
                  <c:v>116.66666666666667</c:v>
                </c:pt>
                <c:pt idx="2801">
                  <c:v>116.70833333333333</c:v>
                </c:pt>
                <c:pt idx="2802">
                  <c:v>116.75</c:v>
                </c:pt>
                <c:pt idx="2803">
                  <c:v>116.79166666666667</c:v>
                </c:pt>
                <c:pt idx="2804">
                  <c:v>116.83333333333333</c:v>
                </c:pt>
                <c:pt idx="2805">
                  <c:v>116.875</c:v>
                </c:pt>
                <c:pt idx="2806">
                  <c:v>116.91666666666667</c:v>
                </c:pt>
                <c:pt idx="2807">
                  <c:v>116.95833333333333</c:v>
                </c:pt>
                <c:pt idx="2808">
                  <c:v>117</c:v>
                </c:pt>
                <c:pt idx="2809">
                  <c:v>117.04166666666667</c:v>
                </c:pt>
                <c:pt idx="2810">
                  <c:v>117.08333333333333</c:v>
                </c:pt>
                <c:pt idx="2811">
                  <c:v>117.125</c:v>
                </c:pt>
                <c:pt idx="2812">
                  <c:v>117.16666666666667</c:v>
                </c:pt>
                <c:pt idx="2813">
                  <c:v>117.20833333333333</c:v>
                </c:pt>
                <c:pt idx="2814">
                  <c:v>117.25</c:v>
                </c:pt>
                <c:pt idx="2815">
                  <c:v>117.29166666666667</c:v>
                </c:pt>
                <c:pt idx="2816">
                  <c:v>117.33333333333333</c:v>
                </c:pt>
                <c:pt idx="2817">
                  <c:v>117.375</c:v>
                </c:pt>
                <c:pt idx="2818">
                  <c:v>117.41666666666667</c:v>
                </c:pt>
                <c:pt idx="2819">
                  <c:v>117.45833333333333</c:v>
                </c:pt>
                <c:pt idx="2820">
                  <c:v>117.5</c:v>
                </c:pt>
                <c:pt idx="2821">
                  <c:v>117.54166666666667</c:v>
                </c:pt>
                <c:pt idx="2822">
                  <c:v>117.58333333333333</c:v>
                </c:pt>
                <c:pt idx="2823">
                  <c:v>117.625</c:v>
                </c:pt>
                <c:pt idx="2824">
                  <c:v>117.66666666666667</c:v>
                </c:pt>
                <c:pt idx="2825">
                  <c:v>117.70833333333333</c:v>
                </c:pt>
                <c:pt idx="2826">
                  <c:v>117.75</c:v>
                </c:pt>
                <c:pt idx="2827">
                  <c:v>117.79166666666667</c:v>
                </c:pt>
                <c:pt idx="2828">
                  <c:v>117.83333333333333</c:v>
                </c:pt>
                <c:pt idx="2829">
                  <c:v>117.875</c:v>
                </c:pt>
                <c:pt idx="2830">
                  <c:v>117.91666666666667</c:v>
                </c:pt>
                <c:pt idx="2831">
                  <c:v>117.95833333333333</c:v>
                </c:pt>
                <c:pt idx="2832">
                  <c:v>118</c:v>
                </c:pt>
                <c:pt idx="2833">
                  <c:v>118.04166666666667</c:v>
                </c:pt>
                <c:pt idx="2834">
                  <c:v>118.08333333333333</c:v>
                </c:pt>
                <c:pt idx="2835">
                  <c:v>118.125</c:v>
                </c:pt>
                <c:pt idx="2836">
                  <c:v>118.16666666666667</c:v>
                </c:pt>
                <c:pt idx="2837">
                  <c:v>118.20833333333333</c:v>
                </c:pt>
                <c:pt idx="2838">
                  <c:v>118.25</c:v>
                </c:pt>
                <c:pt idx="2839">
                  <c:v>118.29166666666667</c:v>
                </c:pt>
                <c:pt idx="2840">
                  <c:v>118.33333333333333</c:v>
                </c:pt>
                <c:pt idx="2841">
                  <c:v>118.375</c:v>
                </c:pt>
                <c:pt idx="2842">
                  <c:v>118.41666666666667</c:v>
                </c:pt>
                <c:pt idx="2843">
                  <c:v>118.45833333333333</c:v>
                </c:pt>
                <c:pt idx="2844">
                  <c:v>118.5</c:v>
                </c:pt>
                <c:pt idx="2845">
                  <c:v>118.54166666666667</c:v>
                </c:pt>
                <c:pt idx="2846">
                  <c:v>118.58333333333333</c:v>
                </c:pt>
                <c:pt idx="2847">
                  <c:v>118.625</c:v>
                </c:pt>
                <c:pt idx="2848">
                  <c:v>118.66666666666667</c:v>
                </c:pt>
                <c:pt idx="2849">
                  <c:v>118.70833333333333</c:v>
                </c:pt>
                <c:pt idx="2850">
                  <c:v>118.75</c:v>
                </c:pt>
                <c:pt idx="2851">
                  <c:v>118.79166666666667</c:v>
                </c:pt>
                <c:pt idx="2852">
                  <c:v>118.83333333333333</c:v>
                </c:pt>
                <c:pt idx="2853">
                  <c:v>118.875</c:v>
                </c:pt>
                <c:pt idx="2854">
                  <c:v>118.91666666666667</c:v>
                </c:pt>
                <c:pt idx="2855">
                  <c:v>118.95833333333333</c:v>
                </c:pt>
                <c:pt idx="2856">
                  <c:v>119</c:v>
                </c:pt>
                <c:pt idx="2857">
                  <c:v>119.04166666666667</c:v>
                </c:pt>
                <c:pt idx="2858">
                  <c:v>119.08333333333333</c:v>
                </c:pt>
                <c:pt idx="2859">
                  <c:v>119.125</c:v>
                </c:pt>
                <c:pt idx="2860">
                  <c:v>119.16666666666667</c:v>
                </c:pt>
                <c:pt idx="2861">
                  <c:v>119.20833333333333</c:v>
                </c:pt>
                <c:pt idx="2862">
                  <c:v>119.25</c:v>
                </c:pt>
                <c:pt idx="2863">
                  <c:v>119.29166666666667</c:v>
                </c:pt>
                <c:pt idx="2864">
                  <c:v>119.33333333333333</c:v>
                </c:pt>
                <c:pt idx="2865">
                  <c:v>119.375</c:v>
                </c:pt>
                <c:pt idx="2866">
                  <c:v>119.41666666666667</c:v>
                </c:pt>
                <c:pt idx="2867">
                  <c:v>119.45833333333333</c:v>
                </c:pt>
                <c:pt idx="2868">
                  <c:v>119.5</c:v>
                </c:pt>
                <c:pt idx="2869">
                  <c:v>119.54166666666667</c:v>
                </c:pt>
                <c:pt idx="2870">
                  <c:v>119.58333333333333</c:v>
                </c:pt>
                <c:pt idx="2871">
                  <c:v>119.625</c:v>
                </c:pt>
                <c:pt idx="2872">
                  <c:v>119.66666666666667</c:v>
                </c:pt>
                <c:pt idx="2873">
                  <c:v>119.70833333333333</c:v>
                </c:pt>
                <c:pt idx="2874">
                  <c:v>119.75</c:v>
                </c:pt>
                <c:pt idx="2875">
                  <c:v>119.79166666666667</c:v>
                </c:pt>
                <c:pt idx="2876">
                  <c:v>119.83333333333333</c:v>
                </c:pt>
                <c:pt idx="2877">
                  <c:v>119.875</c:v>
                </c:pt>
                <c:pt idx="2878">
                  <c:v>119.91666666666667</c:v>
                </c:pt>
                <c:pt idx="2879">
                  <c:v>119.95833333333333</c:v>
                </c:pt>
                <c:pt idx="2880">
                  <c:v>120</c:v>
                </c:pt>
                <c:pt idx="2881">
                  <c:v>120.04166666666667</c:v>
                </c:pt>
                <c:pt idx="2882">
                  <c:v>120.08333333333333</c:v>
                </c:pt>
                <c:pt idx="2883">
                  <c:v>120.125</c:v>
                </c:pt>
                <c:pt idx="2884">
                  <c:v>120.16666666666667</c:v>
                </c:pt>
                <c:pt idx="2885">
                  <c:v>120.20833333333333</c:v>
                </c:pt>
                <c:pt idx="2886">
                  <c:v>120.25</c:v>
                </c:pt>
                <c:pt idx="2887">
                  <c:v>120.29166666666667</c:v>
                </c:pt>
                <c:pt idx="2888">
                  <c:v>120.33333333333333</c:v>
                </c:pt>
                <c:pt idx="2889">
                  <c:v>120.375</c:v>
                </c:pt>
                <c:pt idx="2890">
                  <c:v>120.41666666666667</c:v>
                </c:pt>
                <c:pt idx="2891">
                  <c:v>120.45833333333333</c:v>
                </c:pt>
                <c:pt idx="2892">
                  <c:v>120.5</c:v>
                </c:pt>
                <c:pt idx="2893">
                  <c:v>120.54166666666667</c:v>
                </c:pt>
                <c:pt idx="2894">
                  <c:v>120.58333333333333</c:v>
                </c:pt>
                <c:pt idx="2895">
                  <c:v>120.625</c:v>
                </c:pt>
                <c:pt idx="2896">
                  <c:v>120.66666666666667</c:v>
                </c:pt>
                <c:pt idx="2897">
                  <c:v>120.70833333333333</c:v>
                </c:pt>
                <c:pt idx="2898">
                  <c:v>120.75</c:v>
                </c:pt>
                <c:pt idx="2899">
                  <c:v>120.79166666666667</c:v>
                </c:pt>
                <c:pt idx="2900">
                  <c:v>120.83333333333333</c:v>
                </c:pt>
                <c:pt idx="2901">
                  <c:v>120.875</c:v>
                </c:pt>
                <c:pt idx="2902">
                  <c:v>120.91666666666667</c:v>
                </c:pt>
                <c:pt idx="2903">
                  <c:v>120.95833333333333</c:v>
                </c:pt>
                <c:pt idx="2904">
                  <c:v>121</c:v>
                </c:pt>
                <c:pt idx="2905">
                  <c:v>121.04166666666667</c:v>
                </c:pt>
                <c:pt idx="2906">
                  <c:v>121.08333333333333</c:v>
                </c:pt>
                <c:pt idx="2907">
                  <c:v>121.125</c:v>
                </c:pt>
                <c:pt idx="2908">
                  <c:v>121.16666666666667</c:v>
                </c:pt>
                <c:pt idx="2909">
                  <c:v>121.20833333333333</c:v>
                </c:pt>
                <c:pt idx="2910">
                  <c:v>121.25</c:v>
                </c:pt>
                <c:pt idx="2911">
                  <c:v>121.29166666666667</c:v>
                </c:pt>
                <c:pt idx="2912">
                  <c:v>121.33333333333333</c:v>
                </c:pt>
                <c:pt idx="2913">
                  <c:v>121.375</c:v>
                </c:pt>
                <c:pt idx="2914">
                  <c:v>121.41666666666667</c:v>
                </c:pt>
                <c:pt idx="2915">
                  <c:v>121.45833333333333</c:v>
                </c:pt>
                <c:pt idx="2916">
                  <c:v>121.5</c:v>
                </c:pt>
                <c:pt idx="2917">
                  <c:v>121.54166666666667</c:v>
                </c:pt>
                <c:pt idx="2918">
                  <c:v>121.58333333333333</c:v>
                </c:pt>
                <c:pt idx="2919">
                  <c:v>121.625</c:v>
                </c:pt>
                <c:pt idx="2920">
                  <c:v>121.66666666666667</c:v>
                </c:pt>
                <c:pt idx="2921">
                  <c:v>121.70833333333333</c:v>
                </c:pt>
                <c:pt idx="2922">
                  <c:v>121.75</c:v>
                </c:pt>
                <c:pt idx="2923">
                  <c:v>121.79166666666667</c:v>
                </c:pt>
                <c:pt idx="2924">
                  <c:v>121.83333333333333</c:v>
                </c:pt>
                <c:pt idx="2925">
                  <c:v>121.875</c:v>
                </c:pt>
                <c:pt idx="2926">
                  <c:v>121.91666666666667</c:v>
                </c:pt>
                <c:pt idx="2927">
                  <c:v>121.95833333333333</c:v>
                </c:pt>
                <c:pt idx="2928">
                  <c:v>122</c:v>
                </c:pt>
                <c:pt idx="2929">
                  <c:v>122.04166666666667</c:v>
                </c:pt>
                <c:pt idx="2930">
                  <c:v>122.08333333333333</c:v>
                </c:pt>
                <c:pt idx="2931">
                  <c:v>122.125</c:v>
                </c:pt>
                <c:pt idx="2932">
                  <c:v>122.16666666666667</c:v>
                </c:pt>
                <c:pt idx="2933">
                  <c:v>122.20833333333333</c:v>
                </c:pt>
                <c:pt idx="2934">
                  <c:v>122.25</c:v>
                </c:pt>
                <c:pt idx="2935">
                  <c:v>122.29166666666667</c:v>
                </c:pt>
                <c:pt idx="2936">
                  <c:v>122.33333333333333</c:v>
                </c:pt>
                <c:pt idx="2937">
                  <c:v>122.375</c:v>
                </c:pt>
                <c:pt idx="2938">
                  <c:v>122.41666666666667</c:v>
                </c:pt>
                <c:pt idx="2939">
                  <c:v>122.45833333333333</c:v>
                </c:pt>
                <c:pt idx="2940">
                  <c:v>122.5</c:v>
                </c:pt>
                <c:pt idx="2941">
                  <c:v>122.54166666666667</c:v>
                </c:pt>
                <c:pt idx="2942">
                  <c:v>122.58333333333333</c:v>
                </c:pt>
                <c:pt idx="2943">
                  <c:v>122.625</c:v>
                </c:pt>
                <c:pt idx="2944">
                  <c:v>122.66666666666667</c:v>
                </c:pt>
                <c:pt idx="2945">
                  <c:v>122.70833333333333</c:v>
                </c:pt>
                <c:pt idx="2946">
                  <c:v>122.75</c:v>
                </c:pt>
                <c:pt idx="2947">
                  <c:v>122.79166666666667</c:v>
                </c:pt>
                <c:pt idx="2948">
                  <c:v>122.83333333333333</c:v>
                </c:pt>
                <c:pt idx="2949">
                  <c:v>122.875</c:v>
                </c:pt>
                <c:pt idx="2950">
                  <c:v>122.91666666666667</c:v>
                </c:pt>
                <c:pt idx="2951">
                  <c:v>122.95833333333333</c:v>
                </c:pt>
                <c:pt idx="2952">
                  <c:v>123</c:v>
                </c:pt>
                <c:pt idx="2953">
                  <c:v>123.04166666666667</c:v>
                </c:pt>
                <c:pt idx="2954">
                  <c:v>123.08333333333333</c:v>
                </c:pt>
                <c:pt idx="2955">
                  <c:v>123.125</c:v>
                </c:pt>
                <c:pt idx="2956">
                  <c:v>123.16666666666667</c:v>
                </c:pt>
                <c:pt idx="2957">
                  <c:v>123.20833333333333</c:v>
                </c:pt>
                <c:pt idx="2958">
                  <c:v>123.25</c:v>
                </c:pt>
                <c:pt idx="2959">
                  <c:v>123.29166666666667</c:v>
                </c:pt>
                <c:pt idx="2960">
                  <c:v>123.33333333333333</c:v>
                </c:pt>
                <c:pt idx="2961">
                  <c:v>123.375</c:v>
                </c:pt>
                <c:pt idx="2962">
                  <c:v>123.41666666666667</c:v>
                </c:pt>
                <c:pt idx="2963">
                  <c:v>123.45833333333333</c:v>
                </c:pt>
                <c:pt idx="2964">
                  <c:v>123.5</c:v>
                </c:pt>
                <c:pt idx="2965">
                  <c:v>123.54166666666667</c:v>
                </c:pt>
                <c:pt idx="2966">
                  <c:v>123.58333333333333</c:v>
                </c:pt>
                <c:pt idx="2967">
                  <c:v>123.625</c:v>
                </c:pt>
                <c:pt idx="2968">
                  <c:v>123.66666666666667</c:v>
                </c:pt>
                <c:pt idx="2969">
                  <c:v>123.70833333333333</c:v>
                </c:pt>
                <c:pt idx="2970">
                  <c:v>123.75</c:v>
                </c:pt>
                <c:pt idx="2971">
                  <c:v>123.79166666666667</c:v>
                </c:pt>
                <c:pt idx="2972">
                  <c:v>123.83333333333333</c:v>
                </c:pt>
                <c:pt idx="2973">
                  <c:v>123.875</c:v>
                </c:pt>
                <c:pt idx="2974">
                  <c:v>123.91666666666667</c:v>
                </c:pt>
                <c:pt idx="2975">
                  <c:v>123.95833333333333</c:v>
                </c:pt>
                <c:pt idx="2976">
                  <c:v>124</c:v>
                </c:pt>
                <c:pt idx="2977">
                  <c:v>124.04166666666667</c:v>
                </c:pt>
                <c:pt idx="2978">
                  <c:v>124.08333333333333</c:v>
                </c:pt>
                <c:pt idx="2979">
                  <c:v>124.125</c:v>
                </c:pt>
                <c:pt idx="2980">
                  <c:v>124.16666666666667</c:v>
                </c:pt>
                <c:pt idx="2981">
                  <c:v>124.20833333333333</c:v>
                </c:pt>
                <c:pt idx="2982">
                  <c:v>124.25</c:v>
                </c:pt>
                <c:pt idx="2983">
                  <c:v>124.29166666666667</c:v>
                </c:pt>
                <c:pt idx="2984">
                  <c:v>124.33333333333333</c:v>
                </c:pt>
                <c:pt idx="2985">
                  <c:v>124.375</c:v>
                </c:pt>
                <c:pt idx="2986">
                  <c:v>124.41666666666667</c:v>
                </c:pt>
                <c:pt idx="2987">
                  <c:v>124.45833333333333</c:v>
                </c:pt>
                <c:pt idx="2988">
                  <c:v>124.5</c:v>
                </c:pt>
                <c:pt idx="2989">
                  <c:v>124.54166666666667</c:v>
                </c:pt>
                <c:pt idx="2990">
                  <c:v>124.58333333333333</c:v>
                </c:pt>
                <c:pt idx="2991">
                  <c:v>124.625</c:v>
                </c:pt>
                <c:pt idx="2992">
                  <c:v>124.66666666666667</c:v>
                </c:pt>
                <c:pt idx="2993">
                  <c:v>124.70833333333333</c:v>
                </c:pt>
                <c:pt idx="2994">
                  <c:v>124.75</c:v>
                </c:pt>
                <c:pt idx="2995">
                  <c:v>124.79166666666667</c:v>
                </c:pt>
                <c:pt idx="2996">
                  <c:v>124.83333333333333</c:v>
                </c:pt>
                <c:pt idx="2997">
                  <c:v>124.875</c:v>
                </c:pt>
                <c:pt idx="2998">
                  <c:v>124.91666666666667</c:v>
                </c:pt>
                <c:pt idx="2999">
                  <c:v>124.95833333333333</c:v>
                </c:pt>
                <c:pt idx="3000">
                  <c:v>125</c:v>
                </c:pt>
                <c:pt idx="3001">
                  <c:v>125.04166666666667</c:v>
                </c:pt>
                <c:pt idx="3002">
                  <c:v>125.08333333333333</c:v>
                </c:pt>
                <c:pt idx="3003">
                  <c:v>125.125</c:v>
                </c:pt>
                <c:pt idx="3004">
                  <c:v>125.16666666666667</c:v>
                </c:pt>
                <c:pt idx="3005">
                  <c:v>125.20833333333333</c:v>
                </c:pt>
                <c:pt idx="3006">
                  <c:v>125.25</c:v>
                </c:pt>
                <c:pt idx="3007">
                  <c:v>125.29166666666667</c:v>
                </c:pt>
                <c:pt idx="3008">
                  <c:v>125.33333333333333</c:v>
                </c:pt>
                <c:pt idx="3009">
                  <c:v>125.375</c:v>
                </c:pt>
                <c:pt idx="3010">
                  <c:v>125.41666666666667</c:v>
                </c:pt>
                <c:pt idx="3011">
                  <c:v>125.45833333333333</c:v>
                </c:pt>
                <c:pt idx="3012">
                  <c:v>125.5</c:v>
                </c:pt>
                <c:pt idx="3013">
                  <c:v>125.54166666666667</c:v>
                </c:pt>
                <c:pt idx="3014">
                  <c:v>125.58333333333333</c:v>
                </c:pt>
                <c:pt idx="3015">
                  <c:v>125.625</c:v>
                </c:pt>
                <c:pt idx="3016">
                  <c:v>125.66666666666667</c:v>
                </c:pt>
                <c:pt idx="3017">
                  <c:v>125.70833333333333</c:v>
                </c:pt>
                <c:pt idx="3018">
                  <c:v>125.75</c:v>
                </c:pt>
                <c:pt idx="3019">
                  <c:v>125.79166666666667</c:v>
                </c:pt>
                <c:pt idx="3020">
                  <c:v>125.83333333333333</c:v>
                </c:pt>
                <c:pt idx="3021">
                  <c:v>125.875</c:v>
                </c:pt>
                <c:pt idx="3022">
                  <c:v>125.91666666666667</c:v>
                </c:pt>
                <c:pt idx="3023">
                  <c:v>125.95833333333333</c:v>
                </c:pt>
                <c:pt idx="3024">
                  <c:v>126</c:v>
                </c:pt>
                <c:pt idx="3025">
                  <c:v>126.04166666666667</c:v>
                </c:pt>
                <c:pt idx="3026">
                  <c:v>126.08333333333333</c:v>
                </c:pt>
                <c:pt idx="3027">
                  <c:v>126.125</c:v>
                </c:pt>
                <c:pt idx="3028">
                  <c:v>126.16666666666667</c:v>
                </c:pt>
                <c:pt idx="3029">
                  <c:v>126.20833333333333</c:v>
                </c:pt>
                <c:pt idx="3030">
                  <c:v>126.25</c:v>
                </c:pt>
                <c:pt idx="3031">
                  <c:v>126.29166666666667</c:v>
                </c:pt>
                <c:pt idx="3032">
                  <c:v>126.33333333333333</c:v>
                </c:pt>
                <c:pt idx="3033">
                  <c:v>126.375</c:v>
                </c:pt>
                <c:pt idx="3034">
                  <c:v>126.41666666666667</c:v>
                </c:pt>
                <c:pt idx="3035">
                  <c:v>126.45833333333333</c:v>
                </c:pt>
                <c:pt idx="3036">
                  <c:v>126.5</c:v>
                </c:pt>
                <c:pt idx="3037">
                  <c:v>126.54166666666667</c:v>
                </c:pt>
                <c:pt idx="3038">
                  <c:v>126.58333333333333</c:v>
                </c:pt>
                <c:pt idx="3039">
                  <c:v>126.625</c:v>
                </c:pt>
                <c:pt idx="3040">
                  <c:v>126.66666666666667</c:v>
                </c:pt>
                <c:pt idx="3041">
                  <c:v>126.70833333333333</c:v>
                </c:pt>
                <c:pt idx="3042">
                  <c:v>126.75</c:v>
                </c:pt>
                <c:pt idx="3043">
                  <c:v>126.79166666666667</c:v>
                </c:pt>
                <c:pt idx="3044">
                  <c:v>126.83333333333333</c:v>
                </c:pt>
                <c:pt idx="3045">
                  <c:v>126.875</c:v>
                </c:pt>
                <c:pt idx="3046">
                  <c:v>126.91666666666667</c:v>
                </c:pt>
                <c:pt idx="3047">
                  <c:v>126.95833333333333</c:v>
                </c:pt>
                <c:pt idx="3048">
                  <c:v>127</c:v>
                </c:pt>
                <c:pt idx="3049">
                  <c:v>127.04166666666667</c:v>
                </c:pt>
                <c:pt idx="3050">
                  <c:v>127.08333333333333</c:v>
                </c:pt>
                <c:pt idx="3051">
                  <c:v>127.125</c:v>
                </c:pt>
                <c:pt idx="3052">
                  <c:v>127.16666666666667</c:v>
                </c:pt>
                <c:pt idx="3053">
                  <c:v>127.20833333333333</c:v>
                </c:pt>
                <c:pt idx="3054">
                  <c:v>127.25</c:v>
                </c:pt>
                <c:pt idx="3055">
                  <c:v>127.29166666666667</c:v>
                </c:pt>
                <c:pt idx="3056">
                  <c:v>127.33333333333333</c:v>
                </c:pt>
                <c:pt idx="3057">
                  <c:v>127.375</c:v>
                </c:pt>
                <c:pt idx="3058">
                  <c:v>127.41666666666667</c:v>
                </c:pt>
                <c:pt idx="3059">
                  <c:v>127.45833333333333</c:v>
                </c:pt>
                <c:pt idx="3060">
                  <c:v>127.5</c:v>
                </c:pt>
                <c:pt idx="3061">
                  <c:v>127.54166666666667</c:v>
                </c:pt>
                <c:pt idx="3062">
                  <c:v>127.58333333333333</c:v>
                </c:pt>
                <c:pt idx="3063">
                  <c:v>127.625</c:v>
                </c:pt>
                <c:pt idx="3064">
                  <c:v>127.66666666666667</c:v>
                </c:pt>
                <c:pt idx="3065">
                  <c:v>127.70833333333333</c:v>
                </c:pt>
                <c:pt idx="3066">
                  <c:v>127.75</c:v>
                </c:pt>
                <c:pt idx="3067">
                  <c:v>127.79166666666667</c:v>
                </c:pt>
                <c:pt idx="3068">
                  <c:v>127.83333333333333</c:v>
                </c:pt>
                <c:pt idx="3069">
                  <c:v>127.875</c:v>
                </c:pt>
                <c:pt idx="3070">
                  <c:v>127.91666666666667</c:v>
                </c:pt>
                <c:pt idx="3071">
                  <c:v>127.95833333333333</c:v>
                </c:pt>
                <c:pt idx="3072">
                  <c:v>128</c:v>
                </c:pt>
                <c:pt idx="3073">
                  <c:v>128.04166666666666</c:v>
                </c:pt>
                <c:pt idx="3074">
                  <c:v>128.08333333333334</c:v>
                </c:pt>
                <c:pt idx="3075">
                  <c:v>128.125</c:v>
                </c:pt>
                <c:pt idx="3076">
                  <c:v>128.16666666666666</c:v>
                </c:pt>
                <c:pt idx="3077">
                  <c:v>128.20833333333334</c:v>
                </c:pt>
                <c:pt idx="3078">
                  <c:v>128.25</c:v>
                </c:pt>
                <c:pt idx="3079">
                  <c:v>128.29166666666666</c:v>
                </c:pt>
                <c:pt idx="3080">
                  <c:v>128.33333333333334</c:v>
                </c:pt>
                <c:pt idx="3081">
                  <c:v>128.375</c:v>
                </c:pt>
                <c:pt idx="3082">
                  <c:v>128.41666666666666</c:v>
                </c:pt>
                <c:pt idx="3083">
                  <c:v>128.45833333333334</c:v>
                </c:pt>
                <c:pt idx="3084">
                  <c:v>128.5</c:v>
                </c:pt>
                <c:pt idx="3085">
                  <c:v>128.54166666666666</c:v>
                </c:pt>
                <c:pt idx="3086">
                  <c:v>128.58333333333334</c:v>
                </c:pt>
                <c:pt idx="3087">
                  <c:v>128.625</c:v>
                </c:pt>
                <c:pt idx="3088">
                  <c:v>128.66666666666666</c:v>
                </c:pt>
                <c:pt idx="3089">
                  <c:v>128.70833333333334</c:v>
                </c:pt>
                <c:pt idx="3090">
                  <c:v>128.75</c:v>
                </c:pt>
                <c:pt idx="3091">
                  <c:v>128.79166666666666</c:v>
                </c:pt>
                <c:pt idx="3092">
                  <c:v>128.83333333333334</c:v>
                </c:pt>
                <c:pt idx="3093">
                  <c:v>128.875</c:v>
                </c:pt>
                <c:pt idx="3094">
                  <c:v>128.91666666666666</c:v>
                </c:pt>
                <c:pt idx="3095">
                  <c:v>128.95833333333334</c:v>
                </c:pt>
                <c:pt idx="3096">
                  <c:v>129</c:v>
                </c:pt>
                <c:pt idx="3097">
                  <c:v>129.04166666666666</c:v>
                </c:pt>
                <c:pt idx="3098">
                  <c:v>129.08333333333334</c:v>
                </c:pt>
                <c:pt idx="3099">
                  <c:v>129.125</c:v>
                </c:pt>
                <c:pt idx="3100">
                  <c:v>129.16666666666666</c:v>
                </c:pt>
                <c:pt idx="3101">
                  <c:v>129.20833333333334</c:v>
                </c:pt>
                <c:pt idx="3102">
                  <c:v>129.25</c:v>
                </c:pt>
                <c:pt idx="3103">
                  <c:v>129.29166666666666</c:v>
                </c:pt>
                <c:pt idx="3104">
                  <c:v>129.33333333333334</c:v>
                </c:pt>
                <c:pt idx="3105">
                  <c:v>129.375</c:v>
                </c:pt>
                <c:pt idx="3106">
                  <c:v>129.41666666666666</c:v>
                </c:pt>
                <c:pt idx="3107">
                  <c:v>129.45833333333334</c:v>
                </c:pt>
                <c:pt idx="3108">
                  <c:v>129.5</c:v>
                </c:pt>
                <c:pt idx="3109">
                  <c:v>129.54166666666666</c:v>
                </c:pt>
                <c:pt idx="3110">
                  <c:v>129.58333333333334</c:v>
                </c:pt>
                <c:pt idx="3111">
                  <c:v>129.625</c:v>
                </c:pt>
                <c:pt idx="3112">
                  <c:v>129.66666666666666</c:v>
                </c:pt>
                <c:pt idx="3113">
                  <c:v>129.70833333333334</c:v>
                </c:pt>
                <c:pt idx="3114">
                  <c:v>129.75</c:v>
                </c:pt>
                <c:pt idx="3115">
                  <c:v>129.79166666666666</c:v>
                </c:pt>
                <c:pt idx="3116">
                  <c:v>129.83333333333334</c:v>
                </c:pt>
                <c:pt idx="3117">
                  <c:v>129.875</c:v>
                </c:pt>
                <c:pt idx="3118">
                  <c:v>129.91666666666666</c:v>
                </c:pt>
                <c:pt idx="3119">
                  <c:v>129.95833333333334</c:v>
                </c:pt>
                <c:pt idx="3120">
                  <c:v>130</c:v>
                </c:pt>
                <c:pt idx="3121">
                  <c:v>130.04166666666666</c:v>
                </c:pt>
                <c:pt idx="3122">
                  <c:v>130.08333333333334</c:v>
                </c:pt>
                <c:pt idx="3123">
                  <c:v>130.125</c:v>
                </c:pt>
                <c:pt idx="3124">
                  <c:v>130.16666666666666</c:v>
                </c:pt>
                <c:pt idx="3125">
                  <c:v>130.20833333333334</c:v>
                </c:pt>
                <c:pt idx="3126">
                  <c:v>130.25</c:v>
                </c:pt>
                <c:pt idx="3127">
                  <c:v>130.29166666666666</c:v>
                </c:pt>
                <c:pt idx="3128">
                  <c:v>130.33333333333334</c:v>
                </c:pt>
                <c:pt idx="3129">
                  <c:v>130.375</c:v>
                </c:pt>
                <c:pt idx="3130">
                  <c:v>130.41666666666666</c:v>
                </c:pt>
                <c:pt idx="3131">
                  <c:v>130.45833333333334</c:v>
                </c:pt>
                <c:pt idx="3132">
                  <c:v>130.5</c:v>
                </c:pt>
                <c:pt idx="3133">
                  <c:v>130.54166666666666</c:v>
                </c:pt>
                <c:pt idx="3134">
                  <c:v>130.58333333333334</c:v>
                </c:pt>
                <c:pt idx="3135">
                  <c:v>130.625</c:v>
                </c:pt>
                <c:pt idx="3136">
                  <c:v>130.66666666666666</c:v>
                </c:pt>
                <c:pt idx="3137">
                  <c:v>130.70833333333334</c:v>
                </c:pt>
                <c:pt idx="3138">
                  <c:v>130.75</c:v>
                </c:pt>
                <c:pt idx="3139">
                  <c:v>130.79166666666666</c:v>
                </c:pt>
                <c:pt idx="3140">
                  <c:v>130.83333333333334</c:v>
                </c:pt>
                <c:pt idx="3141">
                  <c:v>130.875</c:v>
                </c:pt>
                <c:pt idx="3142">
                  <c:v>130.91666666666666</c:v>
                </c:pt>
                <c:pt idx="3143">
                  <c:v>130.95833333333334</c:v>
                </c:pt>
                <c:pt idx="3144">
                  <c:v>131</c:v>
                </c:pt>
                <c:pt idx="3145">
                  <c:v>131.04166666666666</c:v>
                </c:pt>
                <c:pt idx="3146">
                  <c:v>131.08333333333334</c:v>
                </c:pt>
                <c:pt idx="3147">
                  <c:v>131.125</c:v>
                </c:pt>
                <c:pt idx="3148">
                  <c:v>131.16666666666666</c:v>
                </c:pt>
                <c:pt idx="3149">
                  <c:v>131.20833333333334</c:v>
                </c:pt>
                <c:pt idx="3150">
                  <c:v>131.25</c:v>
                </c:pt>
                <c:pt idx="3151">
                  <c:v>131.29166666666666</c:v>
                </c:pt>
                <c:pt idx="3152">
                  <c:v>131.33333333333334</c:v>
                </c:pt>
                <c:pt idx="3153">
                  <c:v>131.375</c:v>
                </c:pt>
                <c:pt idx="3154">
                  <c:v>131.41666666666666</c:v>
                </c:pt>
                <c:pt idx="3155">
                  <c:v>131.45833333333334</c:v>
                </c:pt>
                <c:pt idx="3156">
                  <c:v>131.5</c:v>
                </c:pt>
                <c:pt idx="3157">
                  <c:v>131.54166666666666</c:v>
                </c:pt>
                <c:pt idx="3158">
                  <c:v>131.58333333333334</c:v>
                </c:pt>
                <c:pt idx="3159">
                  <c:v>131.625</c:v>
                </c:pt>
                <c:pt idx="3160">
                  <c:v>131.66666666666666</c:v>
                </c:pt>
                <c:pt idx="3161">
                  <c:v>131.70833333333334</c:v>
                </c:pt>
                <c:pt idx="3162">
                  <c:v>131.75</c:v>
                </c:pt>
                <c:pt idx="3163">
                  <c:v>131.79166666666666</c:v>
                </c:pt>
                <c:pt idx="3164">
                  <c:v>131.83333333333334</c:v>
                </c:pt>
                <c:pt idx="3165">
                  <c:v>131.875</c:v>
                </c:pt>
                <c:pt idx="3166">
                  <c:v>131.91666666666666</c:v>
                </c:pt>
                <c:pt idx="3167">
                  <c:v>131.95833333333334</c:v>
                </c:pt>
                <c:pt idx="3168">
                  <c:v>132</c:v>
                </c:pt>
                <c:pt idx="3169">
                  <c:v>132.04166666666666</c:v>
                </c:pt>
                <c:pt idx="3170">
                  <c:v>132.08333333333334</c:v>
                </c:pt>
                <c:pt idx="3171">
                  <c:v>132.125</c:v>
                </c:pt>
                <c:pt idx="3172">
                  <c:v>132.16666666666666</c:v>
                </c:pt>
                <c:pt idx="3173">
                  <c:v>132.20833333333334</c:v>
                </c:pt>
                <c:pt idx="3174">
                  <c:v>132.25</c:v>
                </c:pt>
                <c:pt idx="3175">
                  <c:v>132.29166666666666</c:v>
                </c:pt>
                <c:pt idx="3176">
                  <c:v>132.33333333333334</c:v>
                </c:pt>
                <c:pt idx="3177">
                  <c:v>132.375</c:v>
                </c:pt>
                <c:pt idx="3178">
                  <c:v>132.41666666666666</c:v>
                </c:pt>
                <c:pt idx="3179">
                  <c:v>132.45833333333334</c:v>
                </c:pt>
                <c:pt idx="3180">
                  <c:v>132.5</c:v>
                </c:pt>
                <c:pt idx="3181">
                  <c:v>132.54166666666666</c:v>
                </c:pt>
                <c:pt idx="3182">
                  <c:v>132.58333333333334</c:v>
                </c:pt>
                <c:pt idx="3183">
                  <c:v>132.625</c:v>
                </c:pt>
                <c:pt idx="3184">
                  <c:v>132.66666666666666</c:v>
                </c:pt>
                <c:pt idx="3185">
                  <c:v>132.70833333333334</c:v>
                </c:pt>
                <c:pt idx="3186">
                  <c:v>132.75</c:v>
                </c:pt>
                <c:pt idx="3187">
                  <c:v>132.79166666666666</c:v>
                </c:pt>
                <c:pt idx="3188">
                  <c:v>132.83333333333334</c:v>
                </c:pt>
                <c:pt idx="3189">
                  <c:v>132.875</c:v>
                </c:pt>
                <c:pt idx="3190">
                  <c:v>132.91666666666666</c:v>
                </c:pt>
                <c:pt idx="3191">
                  <c:v>132.95833333333334</c:v>
                </c:pt>
                <c:pt idx="3192">
                  <c:v>133</c:v>
                </c:pt>
                <c:pt idx="3193">
                  <c:v>133.04166666666666</c:v>
                </c:pt>
                <c:pt idx="3194">
                  <c:v>133.08333333333334</c:v>
                </c:pt>
                <c:pt idx="3195">
                  <c:v>133.125</c:v>
                </c:pt>
                <c:pt idx="3196">
                  <c:v>133.16666666666666</c:v>
                </c:pt>
                <c:pt idx="3197">
                  <c:v>133.20833333333334</c:v>
                </c:pt>
                <c:pt idx="3198">
                  <c:v>133.25</c:v>
                </c:pt>
                <c:pt idx="3199">
                  <c:v>133.29166666666666</c:v>
                </c:pt>
                <c:pt idx="3200">
                  <c:v>133.33333333333334</c:v>
                </c:pt>
                <c:pt idx="3201">
                  <c:v>133.375</c:v>
                </c:pt>
                <c:pt idx="3202">
                  <c:v>133.41666666666666</c:v>
                </c:pt>
                <c:pt idx="3203">
                  <c:v>133.45833333333334</c:v>
                </c:pt>
                <c:pt idx="3204">
                  <c:v>133.5</c:v>
                </c:pt>
                <c:pt idx="3205">
                  <c:v>133.54166666666666</c:v>
                </c:pt>
                <c:pt idx="3206">
                  <c:v>133.58333333333334</c:v>
                </c:pt>
                <c:pt idx="3207">
                  <c:v>133.625</c:v>
                </c:pt>
                <c:pt idx="3208">
                  <c:v>133.66666666666666</c:v>
                </c:pt>
                <c:pt idx="3209">
                  <c:v>133.70833333333334</c:v>
                </c:pt>
                <c:pt idx="3210">
                  <c:v>133.75</c:v>
                </c:pt>
                <c:pt idx="3211">
                  <c:v>133.79166666666666</c:v>
                </c:pt>
                <c:pt idx="3212">
                  <c:v>133.83333333333334</c:v>
                </c:pt>
                <c:pt idx="3213">
                  <c:v>133.875</c:v>
                </c:pt>
                <c:pt idx="3214">
                  <c:v>133.91666666666666</c:v>
                </c:pt>
                <c:pt idx="3215">
                  <c:v>133.95833333333334</c:v>
                </c:pt>
                <c:pt idx="3216">
                  <c:v>134</c:v>
                </c:pt>
                <c:pt idx="3217">
                  <c:v>134.04166666666666</c:v>
                </c:pt>
                <c:pt idx="3218">
                  <c:v>134.08333333333334</c:v>
                </c:pt>
                <c:pt idx="3219">
                  <c:v>134.125</c:v>
                </c:pt>
                <c:pt idx="3220">
                  <c:v>134.16666666666666</c:v>
                </c:pt>
                <c:pt idx="3221">
                  <c:v>134.20833333333334</c:v>
                </c:pt>
                <c:pt idx="3222">
                  <c:v>134.25</c:v>
                </c:pt>
                <c:pt idx="3223">
                  <c:v>134.29166666666666</c:v>
                </c:pt>
                <c:pt idx="3224">
                  <c:v>134.33333333333334</c:v>
                </c:pt>
                <c:pt idx="3225">
                  <c:v>134.375</c:v>
                </c:pt>
                <c:pt idx="3226">
                  <c:v>134.41666666666666</c:v>
                </c:pt>
                <c:pt idx="3227">
                  <c:v>134.45833333333334</c:v>
                </c:pt>
                <c:pt idx="3228">
                  <c:v>134.5</c:v>
                </c:pt>
                <c:pt idx="3229">
                  <c:v>134.54166666666666</c:v>
                </c:pt>
                <c:pt idx="3230">
                  <c:v>134.58333333333334</c:v>
                </c:pt>
                <c:pt idx="3231">
                  <c:v>134.625</c:v>
                </c:pt>
                <c:pt idx="3232">
                  <c:v>134.66666666666666</c:v>
                </c:pt>
                <c:pt idx="3233">
                  <c:v>134.70833333333334</c:v>
                </c:pt>
                <c:pt idx="3234">
                  <c:v>134.75</c:v>
                </c:pt>
                <c:pt idx="3235">
                  <c:v>134.79166666666666</c:v>
                </c:pt>
                <c:pt idx="3236">
                  <c:v>134.83333333333334</c:v>
                </c:pt>
                <c:pt idx="3237">
                  <c:v>134.875</c:v>
                </c:pt>
                <c:pt idx="3238">
                  <c:v>134.91666666666666</c:v>
                </c:pt>
                <c:pt idx="3239">
                  <c:v>134.95833333333334</c:v>
                </c:pt>
                <c:pt idx="3240">
                  <c:v>135</c:v>
                </c:pt>
                <c:pt idx="3241">
                  <c:v>135.04166666666666</c:v>
                </c:pt>
                <c:pt idx="3242">
                  <c:v>135.08333333333334</c:v>
                </c:pt>
                <c:pt idx="3243">
                  <c:v>135.125</c:v>
                </c:pt>
                <c:pt idx="3244">
                  <c:v>135.16666666666666</c:v>
                </c:pt>
                <c:pt idx="3245">
                  <c:v>135.20833333333334</c:v>
                </c:pt>
                <c:pt idx="3246">
                  <c:v>135.25</c:v>
                </c:pt>
                <c:pt idx="3247">
                  <c:v>135.29166666666666</c:v>
                </c:pt>
                <c:pt idx="3248">
                  <c:v>135.33333333333334</c:v>
                </c:pt>
                <c:pt idx="3249">
                  <c:v>135.375</c:v>
                </c:pt>
                <c:pt idx="3250">
                  <c:v>135.41666666666666</c:v>
                </c:pt>
                <c:pt idx="3251">
                  <c:v>135.45833333333334</c:v>
                </c:pt>
                <c:pt idx="3252">
                  <c:v>135.5</c:v>
                </c:pt>
                <c:pt idx="3253">
                  <c:v>135.54166666666666</c:v>
                </c:pt>
                <c:pt idx="3254">
                  <c:v>135.58333333333334</c:v>
                </c:pt>
                <c:pt idx="3255">
                  <c:v>135.625</c:v>
                </c:pt>
                <c:pt idx="3256">
                  <c:v>135.66666666666666</c:v>
                </c:pt>
                <c:pt idx="3257">
                  <c:v>135.70833333333334</c:v>
                </c:pt>
                <c:pt idx="3258">
                  <c:v>135.75</c:v>
                </c:pt>
                <c:pt idx="3259">
                  <c:v>135.79166666666666</c:v>
                </c:pt>
                <c:pt idx="3260">
                  <c:v>135.83333333333334</c:v>
                </c:pt>
                <c:pt idx="3261">
                  <c:v>135.875</c:v>
                </c:pt>
                <c:pt idx="3262">
                  <c:v>135.91666666666666</c:v>
                </c:pt>
                <c:pt idx="3263">
                  <c:v>135.95833333333334</c:v>
                </c:pt>
                <c:pt idx="3264">
                  <c:v>136</c:v>
                </c:pt>
                <c:pt idx="3265">
                  <c:v>136.04166666666666</c:v>
                </c:pt>
                <c:pt idx="3266">
                  <c:v>136.08333333333334</c:v>
                </c:pt>
                <c:pt idx="3267">
                  <c:v>136.125</c:v>
                </c:pt>
                <c:pt idx="3268">
                  <c:v>136.16666666666666</c:v>
                </c:pt>
                <c:pt idx="3269">
                  <c:v>136.20833333333334</c:v>
                </c:pt>
                <c:pt idx="3270">
                  <c:v>136.25</c:v>
                </c:pt>
                <c:pt idx="3271">
                  <c:v>136.29166666666666</c:v>
                </c:pt>
                <c:pt idx="3272">
                  <c:v>136.33333333333334</c:v>
                </c:pt>
                <c:pt idx="3273">
                  <c:v>136.375</c:v>
                </c:pt>
                <c:pt idx="3274">
                  <c:v>136.41666666666666</c:v>
                </c:pt>
                <c:pt idx="3275">
                  <c:v>136.45833333333334</c:v>
                </c:pt>
                <c:pt idx="3276">
                  <c:v>136.5</c:v>
                </c:pt>
                <c:pt idx="3277">
                  <c:v>136.54166666666666</c:v>
                </c:pt>
                <c:pt idx="3278">
                  <c:v>136.58333333333334</c:v>
                </c:pt>
                <c:pt idx="3279">
                  <c:v>136.625</c:v>
                </c:pt>
                <c:pt idx="3280">
                  <c:v>136.66666666666666</c:v>
                </c:pt>
                <c:pt idx="3281">
                  <c:v>136.70833333333334</c:v>
                </c:pt>
                <c:pt idx="3282">
                  <c:v>136.75</c:v>
                </c:pt>
                <c:pt idx="3283">
                  <c:v>136.79166666666666</c:v>
                </c:pt>
                <c:pt idx="3284">
                  <c:v>136.83333333333334</c:v>
                </c:pt>
                <c:pt idx="3285">
                  <c:v>136.875</c:v>
                </c:pt>
                <c:pt idx="3286">
                  <c:v>136.91666666666666</c:v>
                </c:pt>
                <c:pt idx="3287">
                  <c:v>136.95833333333334</c:v>
                </c:pt>
                <c:pt idx="3288">
                  <c:v>137</c:v>
                </c:pt>
                <c:pt idx="3289">
                  <c:v>137.04166666666666</c:v>
                </c:pt>
                <c:pt idx="3290">
                  <c:v>137.08333333333334</c:v>
                </c:pt>
                <c:pt idx="3291">
                  <c:v>137.125</c:v>
                </c:pt>
                <c:pt idx="3292">
                  <c:v>137.16666666666666</c:v>
                </c:pt>
                <c:pt idx="3293">
                  <c:v>137.20833333333334</c:v>
                </c:pt>
                <c:pt idx="3294">
                  <c:v>137.25</c:v>
                </c:pt>
                <c:pt idx="3295">
                  <c:v>137.29166666666666</c:v>
                </c:pt>
                <c:pt idx="3296">
                  <c:v>137.33333333333334</c:v>
                </c:pt>
                <c:pt idx="3297">
                  <c:v>137.375</c:v>
                </c:pt>
                <c:pt idx="3298">
                  <c:v>137.41666666666666</c:v>
                </c:pt>
                <c:pt idx="3299">
                  <c:v>137.45833333333334</c:v>
                </c:pt>
                <c:pt idx="3300">
                  <c:v>137.5</c:v>
                </c:pt>
                <c:pt idx="3301">
                  <c:v>137.54166666666666</c:v>
                </c:pt>
                <c:pt idx="3302">
                  <c:v>137.58333333333334</c:v>
                </c:pt>
                <c:pt idx="3303">
                  <c:v>137.625</c:v>
                </c:pt>
                <c:pt idx="3304">
                  <c:v>137.66666666666666</c:v>
                </c:pt>
                <c:pt idx="3305">
                  <c:v>137.70833333333334</c:v>
                </c:pt>
                <c:pt idx="3306">
                  <c:v>137.75</c:v>
                </c:pt>
                <c:pt idx="3307">
                  <c:v>137.79166666666666</c:v>
                </c:pt>
                <c:pt idx="3308">
                  <c:v>137.83333333333334</c:v>
                </c:pt>
                <c:pt idx="3309">
                  <c:v>137.875</c:v>
                </c:pt>
                <c:pt idx="3310">
                  <c:v>137.91666666666666</c:v>
                </c:pt>
                <c:pt idx="3311">
                  <c:v>137.95833333333334</c:v>
                </c:pt>
                <c:pt idx="3312">
                  <c:v>138</c:v>
                </c:pt>
                <c:pt idx="3313">
                  <c:v>138.04166666666666</c:v>
                </c:pt>
                <c:pt idx="3314">
                  <c:v>138.08333333333334</c:v>
                </c:pt>
                <c:pt idx="3315">
                  <c:v>138.125</c:v>
                </c:pt>
                <c:pt idx="3316">
                  <c:v>138.16666666666666</c:v>
                </c:pt>
                <c:pt idx="3317">
                  <c:v>138.20833333333334</c:v>
                </c:pt>
                <c:pt idx="3318">
                  <c:v>138.25</c:v>
                </c:pt>
                <c:pt idx="3319">
                  <c:v>138.29166666666666</c:v>
                </c:pt>
                <c:pt idx="3320">
                  <c:v>138.33333333333334</c:v>
                </c:pt>
                <c:pt idx="3321">
                  <c:v>138.375</c:v>
                </c:pt>
                <c:pt idx="3322">
                  <c:v>138.41666666666666</c:v>
                </c:pt>
                <c:pt idx="3323">
                  <c:v>138.45833333333334</c:v>
                </c:pt>
                <c:pt idx="3324">
                  <c:v>138.5</c:v>
                </c:pt>
                <c:pt idx="3325">
                  <c:v>138.54166666666666</c:v>
                </c:pt>
                <c:pt idx="3326">
                  <c:v>138.58333333333334</c:v>
                </c:pt>
                <c:pt idx="3327">
                  <c:v>138.625</c:v>
                </c:pt>
                <c:pt idx="3328">
                  <c:v>138.66666666666666</c:v>
                </c:pt>
                <c:pt idx="3329">
                  <c:v>138.70833333333334</c:v>
                </c:pt>
                <c:pt idx="3330">
                  <c:v>138.75</c:v>
                </c:pt>
                <c:pt idx="3331">
                  <c:v>138.79166666666666</c:v>
                </c:pt>
                <c:pt idx="3332">
                  <c:v>138.83333333333334</c:v>
                </c:pt>
                <c:pt idx="3333">
                  <c:v>138.875</c:v>
                </c:pt>
                <c:pt idx="3334">
                  <c:v>138.91666666666666</c:v>
                </c:pt>
                <c:pt idx="3335">
                  <c:v>138.95833333333334</c:v>
                </c:pt>
                <c:pt idx="3336">
                  <c:v>139</c:v>
                </c:pt>
                <c:pt idx="3337">
                  <c:v>139.04166666666666</c:v>
                </c:pt>
                <c:pt idx="3338">
                  <c:v>139.08333333333334</c:v>
                </c:pt>
                <c:pt idx="3339">
                  <c:v>139.125</c:v>
                </c:pt>
                <c:pt idx="3340">
                  <c:v>139.16666666666666</c:v>
                </c:pt>
                <c:pt idx="3341">
                  <c:v>139.20833333333334</c:v>
                </c:pt>
                <c:pt idx="3342">
                  <c:v>139.25</c:v>
                </c:pt>
                <c:pt idx="3343">
                  <c:v>139.29166666666666</c:v>
                </c:pt>
                <c:pt idx="3344">
                  <c:v>139.33333333333334</c:v>
                </c:pt>
                <c:pt idx="3345">
                  <c:v>139.375</c:v>
                </c:pt>
                <c:pt idx="3346">
                  <c:v>139.41666666666666</c:v>
                </c:pt>
                <c:pt idx="3347">
                  <c:v>139.45833333333334</c:v>
                </c:pt>
                <c:pt idx="3348">
                  <c:v>139.5</c:v>
                </c:pt>
                <c:pt idx="3349">
                  <c:v>139.54166666666666</c:v>
                </c:pt>
                <c:pt idx="3350">
                  <c:v>139.58333333333334</c:v>
                </c:pt>
                <c:pt idx="3351">
                  <c:v>139.625</c:v>
                </c:pt>
                <c:pt idx="3352">
                  <c:v>139.66666666666666</c:v>
                </c:pt>
                <c:pt idx="3353">
                  <c:v>139.70833333333334</c:v>
                </c:pt>
                <c:pt idx="3354">
                  <c:v>139.75</c:v>
                </c:pt>
                <c:pt idx="3355">
                  <c:v>139.79166666666666</c:v>
                </c:pt>
                <c:pt idx="3356">
                  <c:v>139.83333333333334</c:v>
                </c:pt>
                <c:pt idx="3357">
                  <c:v>139.875</c:v>
                </c:pt>
                <c:pt idx="3358">
                  <c:v>139.91666666666666</c:v>
                </c:pt>
                <c:pt idx="3359">
                  <c:v>139.95833333333334</c:v>
                </c:pt>
                <c:pt idx="3360">
                  <c:v>140</c:v>
                </c:pt>
                <c:pt idx="3361">
                  <c:v>140.04166666666666</c:v>
                </c:pt>
                <c:pt idx="3362">
                  <c:v>140.08333333333334</c:v>
                </c:pt>
                <c:pt idx="3363">
                  <c:v>140.125</c:v>
                </c:pt>
                <c:pt idx="3364">
                  <c:v>140.16666666666666</c:v>
                </c:pt>
                <c:pt idx="3365">
                  <c:v>140.20833333333334</c:v>
                </c:pt>
                <c:pt idx="3366">
                  <c:v>140.25</c:v>
                </c:pt>
                <c:pt idx="3367">
                  <c:v>140.29166666666666</c:v>
                </c:pt>
                <c:pt idx="3368">
                  <c:v>140.33333333333334</c:v>
                </c:pt>
                <c:pt idx="3369">
                  <c:v>140.375</c:v>
                </c:pt>
                <c:pt idx="3370">
                  <c:v>140.41666666666666</c:v>
                </c:pt>
                <c:pt idx="3371">
                  <c:v>140.45833333333334</c:v>
                </c:pt>
                <c:pt idx="3372">
                  <c:v>140.5</c:v>
                </c:pt>
                <c:pt idx="3373">
                  <c:v>140.54166666666666</c:v>
                </c:pt>
                <c:pt idx="3374">
                  <c:v>140.58333333333334</c:v>
                </c:pt>
                <c:pt idx="3375">
                  <c:v>140.625</c:v>
                </c:pt>
                <c:pt idx="3376">
                  <c:v>140.66666666666666</c:v>
                </c:pt>
                <c:pt idx="3377">
                  <c:v>140.70833333333334</c:v>
                </c:pt>
                <c:pt idx="3378">
                  <c:v>140.75</c:v>
                </c:pt>
                <c:pt idx="3379">
                  <c:v>140.79166666666666</c:v>
                </c:pt>
                <c:pt idx="3380">
                  <c:v>140.83333333333334</c:v>
                </c:pt>
                <c:pt idx="3381">
                  <c:v>140.875</c:v>
                </c:pt>
                <c:pt idx="3382">
                  <c:v>140.91666666666666</c:v>
                </c:pt>
                <c:pt idx="3383">
                  <c:v>140.95833333333334</c:v>
                </c:pt>
                <c:pt idx="3384">
                  <c:v>141</c:v>
                </c:pt>
                <c:pt idx="3385">
                  <c:v>141.04166666666666</c:v>
                </c:pt>
                <c:pt idx="3386">
                  <c:v>141.08333333333334</c:v>
                </c:pt>
                <c:pt idx="3387">
                  <c:v>141.125</c:v>
                </c:pt>
                <c:pt idx="3388">
                  <c:v>141.16666666666666</c:v>
                </c:pt>
                <c:pt idx="3389">
                  <c:v>141.20833333333334</c:v>
                </c:pt>
                <c:pt idx="3390">
                  <c:v>141.25</c:v>
                </c:pt>
                <c:pt idx="3391">
                  <c:v>141.29166666666666</c:v>
                </c:pt>
                <c:pt idx="3392">
                  <c:v>141.33333333333334</c:v>
                </c:pt>
                <c:pt idx="3393">
                  <c:v>141.375</c:v>
                </c:pt>
                <c:pt idx="3394">
                  <c:v>141.41666666666666</c:v>
                </c:pt>
                <c:pt idx="3395">
                  <c:v>141.45833333333334</c:v>
                </c:pt>
                <c:pt idx="3396">
                  <c:v>141.5</c:v>
                </c:pt>
                <c:pt idx="3397">
                  <c:v>141.54166666666666</c:v>
                </c:pt>
                <c:pt idx="3398">
                  <c:v>141.58333333333334</c:v>
                </c:pt>
                <c:pt idx="3399">
                  <c:v>141.625</c:v>
                </c:pt>
                <c:pt idx="3400">
                  <c:v>141.66666666666666</c:v>
                </c:pt>
                <c:pt idx="3401">
                  <c:v>141.70833333333334</c:v>
                </c:pt>
                <c:pt idx="3402">
                  <c:v>141.75</c:v>
                </c:pt>
                <c:pt idx="3403">
                  <c:v>141.79166666666666</c:v>
                </c:pt>
                <c:pt idx="3404">
                  <c:v>141.83333333333334</c:v>
                </c:pt>
                <c:pt idx="3405">
                  <c:v>141.875</c:v>
                </c:pt>
                <c:pt idx="3406">
                  <c:v>141.91666666666666</c:v>
                </c:pt>
                <c:pt idx="3407">
                  <c:v>141.95833333333334</c:v>
                </c:pt>
                <c:pt idx="3408">
                  <c:v>142</c:v>
                </c:pt>
                <c:pt idx="3409">
                  <c:v>142.04166666666666</c:v>
                </c:pt>
                <c:pt idx="3410">
                  <c:v>142.08333333333334</c:v>
                </c:pt>
                <c:pt idx="3411">
                  <c:v>142.125</c:v>
                </c:pt>
                <c:pt idx="3412">
                  <c:v>142.16666666666666</c:v>
                </c:pt>
                <c:pt idx="3413">
                  <c:v>142.20833333333334</c:v>
                </c:pt>
                <c:pt idx="3414">
                  <c:v>142.25</c:v>
                </c:pt>
                <c:pt idx="3415">
                  <c:v>142.29166666666666</c:v>
                </c:pt>
                <c:pt idx="3416">
                  <c:v>142.33333333333334</c:v>
                </c:pt>
                <c:pt idx="3417">
                  <c:v>142.375</c:v>
                </c:pt>
                <c:pt idx="3418">
                  <c:v>142.41666666666666</c:v>
                </c:pt>
                <c:pt idx="3419">
                  <c:v>142.45833333333334</c:v>
                </c:pt>
                <c:pt idx="3420">
                  <c:v>142.5</c:v>
                </c:pt>
                <c:pt idx="3421">
                  <c:v>142.54166666666666</c:v>
                </c:pt>
                <c:pt idx="3422">
                  <c:v>142.58333333333334</c:v>
                </c:pt>
                <c:pt idx="3423">
                  <c:v>142.625</c:v>
                </c:pt>
                <c:pt idx="3424">
                  <c:v>142.66666666666666</c:v>
                </c:pt>
                <c:pt idx="3425">
                  <c:v>142.70833333333334</c:v>
                </c:pt>
                <c:pt idx="3426">
                  <c:v>142.75</c:v>
                </c:pt>
                <c:pt idx="3427">
                  <c:v>142.79166666666666</c:v>
                </c:pt>
                <c:pt idx="3428">
                  <c:v>142.83333333333334</c:v>
                </c:pt>
                <c:pt idx="3429">
                  <c:v>142.875</c:v>
                </c:pt>
                <c:pt idx="3430">
                  <c:v>142.91666666666666</c:v>
                </c:pt>
                <c:pt idx="3431">
                  <c:v>142.95833333333334</c:v>
                </c:pt>
                <c:pt idx="3432">
                  <c:v>143</c:v>
                </c:pt>
                <c:pt idx="3433">
                  <c:v>143.04166666666666</c:v>
                </c:pt>
                <c:pt idx="3434">
                  <c:v>143.08333333333334</c:v>
                </c:pt>
                <c:pt idx="3435">
                  <c:v>143.125</c:v>
                </c:pt>
                <c:pt idx="3436">
                  <c:v>143.16666666666666</c:v>
                </c:pt>
                <c:pt idx="3437">
                  <c:v>143.20833333333334</c:v>
                </c:pt>
                <c:pt idx="3438">
                  <c:v>143.25</c:v>
                </c:pt>
                <c:pt idx="3439">
                  <c:v>143.29166666666666</c:v>
                </c:pt>
                <c:pt idx="3440">
                  <c:v>143.33333333333334</c:v>
                </c:pt>
                <c:pt idx="3441">
                  <c:v>143.375</c:v>
                </c:pt>
                <c:pt idx="3442">
                  <c:v>143.41666666666666</c:v>
                </c:pt>
                <c:pt idx="3443">
                  <c:v>143.45833333333334</c:v>
                </c:pt>
                <c:pt idx="3444">
                  <c:v>143.5</c:v>
                </c:pt>
                <c:pt idx="3445">
                  <c:v>143.54166666666666</c:v>
                </c:pt>
                <c:pt idx="3446">
                  <c:v>143.58333333333334</c:v>
                </c:pt>
                <c:pt idx="3447">
                  <c:v>143.625</c:v>
                </c:pt>
                <c:pt idx="3448">
                  <c:v>143.66666666666666</c:v>
                </c:pt>
                <c:pt idx="3449">
                  <c:v>143.70833333333334</c:v>
                </c:pt>
                <c:pt idx="3450">
                  <c:v>143.75</c:v>
                </c:pt>
                <c:pt idx="3451">
                  <c:v>143.79166666666666</c:v>
                </c:pt>
                <c:pt idx="3452">
                  <c:v>143.83333333333334</c:v>
                </c:pt>
                <c:pt idx="3453">
                  <c:v>143.875</c:v>
                </c:pt>
                <c:pt idx="3454">
                  <c:v>143.91666666666666</c:v>
                </c:pt>
                <c:pt idx="3455">
                  <c:v>143.95833333333334</c:v>
                </c:pt>
                <c:pt idx="3456">
                  <c:v>144</c:v>
                </c:pt>
                <c:pt idx="3457">
                  <c:v>144.04166666666666</c:v>
                </c:pt>
                <c:pt idx="3458">
                  <c:v>144.08333333333334</c:v>
                </c:pt>
                <c:pt idx="3459">
                  <c:v>144.125</c:v>
                </c:pt>
                <c:pt idx="3460">
                  <c:v>144.16666666666666</c:v>
                </c:pt>
                <c:pt idx="3461">
                  <c:v>144.20833333333334</c:v>
                </c:pt>
                <c:pt idx="3462">
                  <c:v>144.25</c:v>
                </c:pt>
                <c:pt idx="3463">
                  <c:v>144.29166666666666</c:v>
                </c:pt>
                <c:pt idx="3464">
                  <c:v>144.33333333333334</c:v>
                </c:pt>
                <c:pt idx="3465">
                  <c:v>144.375</c:v>
                </c:pt>
                <c:pt idx="3466">
                  <c:v>144.41666666666666</c:v>
                </c:pt>
                <c:pt idx="3467">
                  <c:v>144.45833333333334</c:v>
                </c:pt>
                <c:pt idx="3468">
                  <c:v>144.5</c:v>
                </c:pt>
                <c:pt idx="3469">
                  <c:v>144.54166666666666</c:v>
                </c:pt>
                <c:pt idx="3470">
                  <c:v>144.58333333333334</c:v>
                </c:pt>
                <c:pt idx="3471">
                  <c:v>144.625</c:v>
                </c:pt>
                <c:pt idx="3472">
                  <c:v>144.66666666666666</c:v>
                </c:pt>
                <c:pt idx="3473">
                  <c:v>144.70833333333334</c:v>
                </c:pt>
                <c:pt idx="3474">
                  <c:v>144.75</c:v>
                </c:pt>
                <c:pt idx="3475">
                  <c:v>144.79166666666666</c:v>
                </c:pt>
                <c:pt idx="3476">
                  <c:v>144.83333333333334</c:v>
                </c:pt>
                <c:pt idx="3477">
                  <c:v>144.875</c:v>
                </c:pt>
                <c:pt idx="3478">
                  <c:v>144.91666666666666</c:v>
                </c:pt>
                <c:pt idx="3479">
                  <c:v>144.95833333333334</c:v>
                </c:pt>
                <c:pt idx="3480">
                  <c:v>145</c:v>
                </c:pt>
                <c:pt idx="3481">
                  <c:v>145.04166666666666</c:v>
                </c:pt>
                <c:pt idx="3482">
                  <c:v>145.08333333333334</c:v>
                </c:pt>
                <c:pt idx="3483">
                  <c:v>145.125</c:v>
                </c:pt>
                <c:pt idx="3484">
                  <c:v>145.16666666666666</c:v>
                </c:pt>
                <c:pt idx="3485">
                  <c:v>145.20833333333334</c:v>
                </c:pt>
                <c:pt idx="3486">
                  <c:v>145.25</c:v>
                </c:pt>
                <c:pt idx="3487">
                  <c:v>145.29166666666666</c:v>
                </c:pt>
                <c:pt idx="3488">
                  <c:v>145.33333333333334</c:v>
                </c:pt>
                <c:pt idx="3489">
                  <c:v>145.375</c:v>
                </c:pt>
                <c:pt idx="3490">
                  <c:v>145.41666666666666</c:v>
                </c:pt>
                <c:pt idx="3491">
                  <c:v>145.45833333333334</c:v>
                </c:pt>
                <c:pt idx="3492">
                  <c:v>145.5</c:v>
                </c:pt>
                <c:pt idx="3493">
                  <c:v>145.54166666666666</c:v>
                </c:pt>
                <c:pt idx="3494">
                  <c:v>145.58333333333334</c:v>
                </c:pt>
                <c:pt idx="3495">
                  <c:v>145.625</c:v>
                </c:pt>
                <c:pt idx="3496">
                  <c:v>145.66666666666666</c:v>
                </c:pt>
                <c:pt idx="3497">
                  <c:v>145.70833333333334</c:v>
                </c:pt>
                <c:pt idx="3498">
                  <c:v>145.75</c:v>
                </c:pt>
                <c:pt idx="3499">
                  <c:v>145.79166666666666</c:v>
                </c:pt>
                <c:pt idx="3500">
                  <c:v>145.83333333333334</c:v>
                </c:pt>
                <c:pt idx="3501">
                  <c:v>145.875</c:v>
                </c:pt>
                <c:pt idx="3502">
                  <c:v>145.91666666666666</c:v>
                </c:pt>
                <c:pt idx="3503">
                  <c:v>145.95833333333334</c:v>
                </c:pt>
                <c:pt idx="3504">
                  <c:v>146</c:v>
                </c:pt>
                <c:pt idx="3505">
                  <c:v>146.04166666666666</c:v>
                </c:pt>
                <c:pt idx="3506">
                  <c:v>146.08333333333334</c:v>
                </c:pt>
                <c:pt idx="3507">
                  <c:v>146.125</c:v>
                </c:pt>
                <c:pt idx="3508">
                  <c:v>146.16666666666666</c:v>
                </c:pt>
                <c:pt idx="3509">
                  <c:v>146.20833333333334</c:v>
                </c:pt>
                <c:pt idx="3510">
                  <c:v>146.25</c:v>
                </c:pt>
                <c:pt idx="3511">
                  <c:v>146.29166666666666</c:v>
                </c:pt>
                <c:pt idx="3512">
                  <c:v>146.33333333333334</c:v>
                </c:pt>
                <c:pt idx="3513">
                  <c:v>146.375</c:v>
                </c:pt>
                <c:pt idx="3514">
                  <c:v>146.41666666666666</c:v>
                </c:pt>
                <c:pt idx="3515">
                  <c:v>146.45833333333334</c:v>
                </c:pt>
                <c:pt idx="3516">
                  <c:v>146.5</c:v>
                </c:pt>
                <c:pt idx="3517">
                  <c:v>146.54166666666666</c:v>
                </c:pt>
                <c:pt idx="3518">
                  <c:v>146.58333333333334</c:v>
                </c:pt>
                <c:pt idx="3519">
                  <c:v>146.625</c:v>
                </c:pt>
                <c:pt idx="3520">
                  <c:v>146.66666666666666</c:v>
                </c:pt>
                <c:pt idx="3521">
                  <c:v>146.70833333333334</c:v>
                </c:pt>
                <c:pt idx="3522">
                  <c:v>146.75</c:v>
                </c:pt>
                <c:pt idx="3523">
                  <c:v>146.79166666666666</c:v>
                </c:pt>
                <c:pt idx="3524">
                  <c:v>146.83333333333334</c:v>
                </c:pt>
                <c:pt idx="3525">
                  <c:v>146.875</c:v>
                </c:pt>
                <c:pt idx="3526">
                  <c:v>146.91666666666666</c:v>
                </c:pt>
                <c:pt idx="3527">
                  <c:v>146.95833333333334</c:v>
                </c:pt>
                <c:pt idx="3528">
                  <c:v>147</c:v>
                </c:pt>
                <c:pt idx="3529">
                  <c:v>147.04166666666666</c:v>
                </c:pt>
                <c:pt idx="3530">
                  <c:v>147.08333333333334</c:v>
                </c:pt>
                <c:pt idx="3531">
                  <c:v>147.125</c:v>
                </c:pt>
                <c:pt idx="3532">
                  <c:v>147.16666666666666</c:v>
                </c:pt>
                <c:pt idx="3533">
                  <c:v>147.20833333333334</c:v>
                </c:pt>
                <c:pt idx="3534">
                  <c:v>147.25</c:v>
                </c:pt>
                <c:pt idx="3535">
                  <c:v>147.29166666666666</c:v>
                </c:pt>
                <c:pt idx="3536">
                  <c:v>147.33333333333334</c:v>
                </c:pt>
                <c:pt idx="3537">
                  <c:v>147.375</c:v>
                </c:pt>
                <c:pt idx="3538">
                  <c:v>147.41666666666666</c:v>
                </c:pt>
                <c:pt idx="3539">
                  <c:v>147.45833333333334</c:v>
                </c:pt>
                <c:pt idx="3540">
                  <c:v>147.5</c:v>
                </c:pt>
                <c:pt idx="3541">
                  <c:v>147.54166666666666</c:v>
                </c:pt>
                <c:pt idx="3542">
                  <c:v>147.58333333333334</c:v>
                </c:pt>
                <c:pt idx="3543">
                  <c:v>147.625</c:v>
                </c:pt>
                <c:pt idx="3544">
                  <c:v>147.66666666666666</c:v>
                </c:pt>
                <c:pt idx="3545">
                  <c:v>147.70833333333334</c:v>
                </c:pt>
                <c:pt idx="3546">
                  <c:v>147.75</c:v>
                </c:pt>
                <c:pt idx="3547">
                  <c:v>147.79166666666666</c:v>
                </c:pt>
                <c:pt idx="3548">
                  <c:v>147.83333333333334</c:v>
                </c:pt>
                <c:pt idx="3549">
                  <c:v>147.875</c:v>
                </c:pt>
                <c:pt idx="3550">
                  <c:v>147.91666666666666</c:v>
                </c:pt>
                <c:pt idx="3551">
                  <c:v>147.95833333333334</c:v>
                </c:pt>
                <c:pt idx="3552">
                  <c:v>148</c:v>
                </c:pt>
                <c:pt idx="3553">
                  <c:v>148.04166666666666</c:v>
                </c:pt>
                <c:pt idx="3554">
                  <c:v>148.08333333333334</c:v>
                </c:pt>
                <c:pt idx="3555">
                  <c:v>148.125</c:v>
                </c:pt>
                <c:pt idx="3556">
                  <c:v>148.16666666666666</c:v>
                </c:pt>
                <c:pt idx="3557">
                  <c:v>148.20833333333334</c:v>
                </c:pt>
                <c:pt idx="3558">
                  <c:v>148.25</c:v>
                </c:pt>
                <c:pt idx="3559">
                  <c:v>148.29166666666666</c:v>
                </c:pt>
                <c:pt idx="3560">
                  <c:v>148.33333333333334</c:v>
                </c:pt>
                <c:pt idx="3561">
                  <c:v>148.375</c:v>
                </c:pt>
                <c:pt idx="3562">
                  <c:v>148.41666666666666</c:v>
                </c:pt>
                <c:pt idx="3563">
                  <c:v>148.45833333333334</c:v>
                </c:pt>
                <c:pt idx="3564">
                  <c:v>148.5</c:v>
                </c:pt>
                <c:pt idx="3565">
                  <c:v>148.54166666666666</c:v>
                </c:pt>
                <c:pt idx="3566">
                  <c:v>148.58333333333334</c:v>
                </c:pt>
                <c:pt idx="3567">
                  <c:v>148.625</c:v>
                </c:pt>
                <c:pt idx="3568">
                  <c:v>148.66666666666666</c:v>
                </c:pt>
                <c:pt idx="3569">
                  <c:v>148.70833333333334</c:v>
                </c:pt>
                <c:pt idx="3570">
                  <c:v>148.75</c:v>
                </c:pt>
                <c:pt idx="3571">
                  <c:v>148.79166666666666</c:v>
                </c:pt>
                <c:pt idx="3572">
                  <c:v>148.83333333333334</c:v>
                </c:pt>
                <c:pt idx="3573">
                  <c:v>148.875</c:v>
                </c:pt>
                <c:pt idx="3574">
                  <c:v>148.91666666666666</c:v>
                </c:pt>
                <c:pt idx="3575">
                  <c:v>148.95833333333334</c:v>
                </c:pt>
                <c:pt idx="3576">
                  <c:v>149</c:v>
                </c:pt>
                <c:pt idx="3577">
                  <c:v>149.04166666666666</c:v>
                </c:pt>
                <c:pt idx="3578">
                  <c:v>149.08333333333334</c:v>
                </c:pt>
                <c:pt idx="3579">
                  <c:v>149.125</c:v>
                </c:pt>
                <c:pt idx="3580">
                  <c:v>149.16666666666666</c:v>
                </c:pt>
                <c:pt idx="3581">
                  <c:v>149.20833333333334</c:v>
                </c:pt>
                <c:pt idx="3582">
                  <c:v>149.25</c:v>
                </c:pt>
                <c:pt idx="3583">
                  <c:v>149.29166666666666</c:v>
                </c:pt>
                <c:pt idx="3584">
                  <c:v>149.33333333333334</c:v>
                </c:pt>
                <c:pt idx="3585">
                  <c:v>149.375</c:v>
                </c:pt>
                <c:pt idx="3586">
                  <c:v>149.41666666666666</c:v>
                </c:pt>
                <c:pt idx="3587">
                  <c:v>149.45833333333334</c:v>
                </c:pt>
                <c:pt idx="3588">
                  <c:v>149.5</c:v>
                </c:pt>
                <c:pt idx="3589">
                  <c:v>149.54166666666666</c:v>
                </c:pt>
                <c:pt idx="3590">
                  <c:v>149.58333333333334</c:v>
                </c:pt>
                <c:pt idx="3591">
                  <c:v>149.625</c:v>
                </c:pt>
                <c:pt idx="3592">
                  <c:v>149.66666666666666</c:v>
                </c:pt>
                <c:pt idx="3593">
                  <c:v>149.70833333333334</c:v>
                </c:pt>
                <c:pt idx="3594">
                  <c:v>149.75</c:v>
                </c:pt>
                <c:pt idx="3595">
                  <c:v>149.79166666666666</c:v>
                </c:pt>
                <c:pt idx="3596">
                  <c:v>149.83333333333334</c:v>
                </c:pt>
                <c:pt idx="3597">
                  <c:v>149.875</c:v>
                </c:pt>
                <c:pt idx="3598">
                  <c:v>149.91666666666666</c:v>
                </c:pt>
                <c:pt idx="3599">
                  <c:v>149.95833333333334</c:v>
                </c:pt>
                <c:pt idx="3600">
                  <c:v>150</c:v>
                </c:pt>
                <c:pt idx="3601">
                  <c:v>150.04166666666666</c:v>
                </c:pt>
                <c:pt idx="3602">
                  <c:v>150.08333333333334</c:v>
                </c:pt>
                <c:pt idx="3603">
                  <c:v>150.125</c:v>
                </c:pt>
                <c:pt idx="3604">
                  <c:v>150.16666666666666</c:v>
                </c:pt>
                <c:pt idx="3605">
                  <c:v>150.20833333333334</c:v>
                </c:pt>
                <c:pt idx="3606">
                  <c:v>150.25</c:v>
                </c:pt>
                <c:pt idx="3607">
                  <c:v>150.29166666666666</c:v>
                </c:pt>
                <c:pt idx="3608">
                  <c:v>150.33333333333334</c:v>
                </c:pt>
                <c:pt idx="3609">
                  <c:v>150.375</c:v>
                </c:pt>
                <c:pt idx="3610">
                  <c:v>150.41666666666666</c:v>
                </c:pt>
                <c:pt idx="3611">
                  <c:v>150.45833333333334</c:v>
                </c:pt>
                <c:pt idx="3612">
                  <c:v>150.5</c:v>
                </c:pt>
                <c:pt idx="3613">
                  <c:v>150.54166666666666</c:v>
                </c:pt>
                <c:pt idx="3614">
                  <c:v>150.58333333333334</c:v>
                </c:pt>
                <c:pt idx="3615">
                  <c:v>150.625</c:v>
                </c:pt>
                <c:pt idx="3616">
                  <c:v>150.66666666666666</c:v>
                </c:pt>
                <c:pt idx="3617">
                  <c:v>150.70833333333334</c:v>
                </c:pt>
                <c:pt idx="3618">
                  <c:v>150.75</c:v>
                </c:pt>
                <c:pt idx="3619">
                  <c:v>150.79166666666666</c:v>
                </c:pt>
                <c:pt idx="3620">
                  <c:v>150.83333333333334</c:v>
                </c:pt>
                <c:pt idx="3621">
                  <c:v>150.875</c:v>
                </c:pt>
                <c:pt idx="3622">
                  <c:v>150.91666666666666</c:v>
                </c:pt>
                <c:pt idx="3623">
                  <c:v>150.95833333333334</c:v>
                </c:pt>
                <c:pt idx="3624">
                  <c:v>151</c:v>
                </c:pt>
                <c:pt idx="3625">
                  <c:v>151.04166666666666</c:v>
                </c:pt>
                <c:pt idx="3626">
                  <c:v>151.08333333333334</c:v>
                </c:pt>
                <c:pt idx="3627">
                  <c:v>151.125</c:v>
                </c:pt>
                <c:pt idx="3628">
                  <c:v>151.16666666666666</c:v>
                </c:pt>
                <c:pt idx="3629">
                  <c:v>151.20833333333334</c:v>
                </c:pt>
                <c:pt idx="3630">
                  <c:v>151.25</c:v>
                </c:pt>
                <c:pt idx="3631">
                  <c:v>151.29166666666666</c:v>
                </c:pt>
                <c:pt idx="3632">
                  <c:v>151.33333333333334</c:v>
                </c:pt>
                <c:pt idx="3633">
                  <c:v>151.375</c:v>
                </c:pt>
                <c:pt idx="3634">
                  <c:v>151.41666666666666</c:v>
                </c:pt>
                <c:pt idx="3635">
                  <c:v>151.45833333333334</c:v>
                </c:pt>
                <c:pt idx="3636">
                  <c:v>151.5</c:v>
                </c:pt>
                <c:pt idx="3637">
                  <c:v>151.54166666666666</c:v>
                </c:pt>
                <c:pt idx="3638">
                  <c:v>151.58333333333334</c:v>
                </c:pt>
                <c:pt idx="3639">
                  <c:v>151.625</c:v>
                </c:pt>
                <c:pt idx="3640">
                  <c:v>151.66666666666666</c:v>
                </c:pt>
                <c:pt idx="3641">
                  <c:v>151.70833333333334</c:v>
                </c:pt>
                <c:pt idx="3642">
                  <c:v>151.75</c:v>
                </c:pt>
                <c:pt idx="3643">
                  <c:v>151.79166666666666</c:v>
                </c:pt>
                <c:pt idx="3644">
                  <c:v>151.83333333333334</c:v>
                </c:pt>
                <c:pt idx="3645">
                  <c:v>151.875</c:v>
                </c:pt>
                <c:pt idx="3646">
                  <c:v>151.91666666666666</c:v>
                </c:pt>
                <c:pt idx="3647">
                  <c:v>151.95833333333334</c:v>
                </c:pt>
                <c:pt idx="3648">
                  <c:v>152</c:v>
                </c:pt>
                <c:pt idx="3649">
                  <c:v>152.04166666666666</c:v>
                </c:pt>
                <c:pt idx="3650">
                  <c:v>152.08333333333334</c:v>
                </c:pt>
                <c:pt idx="3651">
                  <c:v>152.125</c:v>
                </c:pt>
                <c:pt idx="3652">
                  <c:v>152.16666666666666</c:v>
                </c:pt>
                <c:pt idx="3653">
                  <c:v>152.20833333333334</c:v>
                </c:pt>
                <c:pt idx="3654">
                  <c:v>152.25</c:v>
                </c:pt>
                <c:pt idx="3655">
                  <c:v>152.29166666666666</c:v>
                </c:pt>
                <c:pt idx="3656">
                  <c:v>152.33333333333334</c:v>
                </c:pt>
                <c:pt idx="3657">
                  <c:v>152.375</c:v>
                </c:pt>
                <c:pt idx="3658">
                  <c:v>152.41666666666666</c:v>
                </c:pt>
                <c:pt idx="3659">
                  <c:v>152.45833333333334</c:v>
                </c:pt>
                <c:pt idx="3660">
                  <c:v>152.5</c:v>
                </c:pt>
                <c:pt idx="3661">
                  <c:v>152.54166666666666</c:v>
                </c:pt>
                <c:pt idx="3662">
                  <c:v>152.58333333333334</c:v>
                </c:pt>
                <c:pt idx="3663">
                  <c:v>152.625</c:v>
                </c:pt>
                <c:pt idx="3664">
                  <c:v>152.66666666666666</c:v>
                </c:pt>
                <c:pt idx="3665">
                  <c:v>152.70833333333334</c:v>
                </c:pt>
                <c:pt idx="3666">
                  <c:v>152.75</c:v>
                </c:pt>
                <c:pt idx="3667">
                  <c:v>152.79166666666666</c:v>
                </c:pt>
                <c:pt idx="3668">
                  <c:v>152.83333333333334</c:v>
                </c:pt>
                <c:pt idx="3669">
                  <c:v>152.875</c:v>
                </c:pt>
                <c:pt idx="3670">
                  <c:v>152.91666666666666</c:v>
                </c:pt>
                <c:pt idx="3671">
                  <c:v>152.95833333333334</c:v>
                </c:pt>
                <c:pt idx="3672">
                  <c:v>153</c:v>
                </c:pt>
                <c:pt idx="3673">
                  <c:v>153.04166666666666</c:v>
                </c:pt>
                <c:pt idx="3674">
                  <c:v>153.08333333333334</c:v>
                </c:pt>
                <c:pt idx="3675">
                  <c:v>153.125</c:v>
                </c:pt>
                <c:pt idx="3676">
                  <c:v>153.16666666666666</c:v>
                </c:pt>
                <c:pt idx="3677">
                  <c:v>153.20833333333334</c:v>
                </c:pt>
                <c:pt idx="3678">
                  <c:v>153.25</c:v>
                </c:pt>
                <c:pt idx="3679">
                  <c:v>153.29166666666666</c:v>
                </c:pt>
                <c:pt idx="3680">
                  <c:v>153.33333333333334</c:v>
                </c:pt>
                <c:pt idx="3681">
                  <c:v>153.375</c:v>
                </c:pt>
                <c:pt idx="3682">
                  <c:v>153.41666666666666</c:v>
                </c:pt>
                <c:pt idx="3683">
                  <c:v>153.45833333333334</c:v>
                </c:pt>
                <c:pt idx="3684">
                  <c:v>153.5</c:v>
                </c:pt>
                <c:pt idx="3685">
                  <c:v>153.54166666666666</c:v>
                </c:pt>
                <c:pt idx="3686">
                  <c:v>153.58333333333334</c:v>
                </c:pt>
                <c:pt idx="3687">
                  <c:v>153.625</c:v>
                </c:pt>
                <c:pt idx="3688">
                  <c:v>153.66666666666666</c:v>
                </c:pt>
                <c:pt idx="3689">
                  <c:v>153.70833333333334</c:v>
                </c:pt>
                <c:pt idx="3690">
                  <c:v>153.75</c:v>
                </c:pt>
                <c:pt idx="3691">
                  <c:v>153.79166666666666</c:v>
                </c:pt>
                <c:pt idx="3692">
                  <c:v>153.83333333333334</c:v>
                </c:pt>
                <c:pt idx="3693">
                  <c:v>153.875</c:v>
                </c:pt>
                <c:pt idx="3694">
                  <c:v>153.91666666666666</c:v>
                </c:pt>
                <c:pt idx="3695">
                  <c:v>153.95833333333334</c:v>
                </c:pt>
                <c:pt idx="3696">
                  <c:v>154</c:v>
                </c:pt>
                <c:pt idx="3697">
                  <c:v>154.04166666666666</c:v>
                </c:pt>
                <c:pt idx="3698">
                  <c:v>154.08333333333334</c:v>
                </c:pt>
                <c:pt idx="3699">
                  <c:v>154.125</c:v>
                </c:pt>
                <c:pt idx="3700">
                  <c:v>154.16666666666666</c:v>
                </c:pt>
                <c:pt idx="3701">
                  <c:v>154.20833333333334</c:v>
                </c:pt>
                <c:pt idx="3702">
                  <c:v>154.25</c:v>
                </c:pt>
                <c:pt idx="3703">
                  <c:v>154.29166666666666</c:v>
                </c:pt>
                <c:pt idx="3704">
                  <c:v>154.33333333333334</c:v>
                </c:pt>
                <c:pt idx="3705">
                  <c:v>154.375</c:v>
                </c:pt>
                <c:pt idx="3706">
                  <c:v>154.41666666666666</c:v>
                </c:pt>
                <c:pt idx="3707">
                  <c:v>154.45833333333334</c:v>
                </c:pt>
                <c:pt idx="3708">
                  <c:v>154.5</c:v>
                </c:pt>
                <c:pt idx="3709">
                  <c:v>154.54166666666666</c:v>
                </c:pt>
                <c:pt idx="3710">
                  <c:v>154.58333333333334</c:v>
                </c:pt>
                <c:pt idx="3711">
                  <c:v>154.625</c:v>
                </c:pt>
                <c:pt idx="3712">
                  <c:v>154.66666666666666</c:v>
                </c:pt>
                <c:pt idx="3713">
                  <c:v>154.70833333333334</c:v>
                </c:pt>
                <c:pt idx="3714">
                  <c:v>154.75</c:v>
                </c:pt>
                <c:pt idx="3715">
                  <c:v>154.79166666666666</c:v>
                </c:pt>
                <c:pt idx="3716">
                  <c:v>154.83333333333334</c:v>
                </c:pt>
                <c:pt idx="3717">
                  <c:v>154.875</c:v>
                </c:pt>
                <c:pt idx="3718">
                  <c:v>154.91666666666666</c:v>
                </c:pt>
                <c:pt idx="3719">
                  <c:v>154.95833333333334</c:v>
                </c:pt>
                <c:pt idx="3720">
                  <c:v>155</c:v>
                </c:pt>
                <c:pt idx="3721">
                  <c:v>155.04166666666666</c:v>
                </c:pt>
                <c:pt idx="3722">
                  <c:v>155.08333333333334</c:v>
                </c:pt>
                <c:pt idx="3723">
                  <c:v>155.125</c:v>
                </c:pt>
                <c:pt idx="3724">
                  <c:v>155.16666666666666</c:v>
                </c:pt>
                <c:pt idx="3725">
                  <c:v>155.20833333333334</c:v>
                </c:pt>
                <c:pt idx="3726">
                  <c:v>155.25</c:v>
                </c:pt>
                <c:pt idx="3727">
                  <c:v>155.29166666666666</c:v>
                </c:pt>
                <c:pt idx="3728">
                  <c:v>155.33333333333334</c:v>
                </c:pt>
                <c:pt idx="3729">
                  <c:v>155.375</c:v>
                </c:pt>
                <c:pt idx="3730">
                  <c:v>155.41666666666666</c:v>
                </c:pt>
                <c:pt idx="3731">
                  <c:v>155.45833333333334</c:v>
                </c:pt>
                <c:pt idx="3732">
                  <c:v>155.5</c:v>
                </c:pt>
                <c:pt idx="3733">
                  <c:v>155.54166666666666</c:v>
                </c:pt>
                <c:pt idx="3734">
                  <c:v>155.58333333333334</c:v>
                </c:pt>
                <c:pt idx="3735">
                  <c:v>155.625</c:v>
                </c:pt>
                <c:pt idx="3736">
                  <c:v>155.66666666666666</c:v>
                </c:pt>
                <c:pt idx="3737">
                  <c:v>155.70833333333334</c:v>
                </c:pt>
                <c:pt idx="3738">
                  <c:v>155.75</c:v>
                </c:pt>
                <c:pt idx="3739">
                  <c:v>155.79166666666666</c:v>
                </c:pt>
                <c:pt idx="3740">
                  <c:v>155.83333333333334</c:v>
                </c:pt>
                <c:pt idx="3741">
                  <c:v>155.875</c:v>
                </c:pt>
                <c:pt idx="3742">
                  <c:v>155.91666666666666</c:v>
                </c:pt>
                <c:pt idx="3743">
                  <c:v>155.95833333333334</c:v>
                </c:pt>
                <c:pt idx="3744">
                  <c:v>156</c:v>
                </c:pt>
                <c:pt idx="3745">
                  <c:v>156.04166666666666</c:v>
                </c:pt>
                <c:pt idx="3746">
                  <c:v>156.08333333333334</c:v>
                </c:pt>
                <c:pt idx="3747">
                  <c:v>156.125</c:v>
                </c:pt>
                <c:pt idx="3748">
                  <c:v>156.16666666666666</c:v>
                </c:pt>
                <c:pt idx="3749">
                  <c:v>156.20833333333334</c:v>
                </c:pt>
                <c:pt idx="3750">
                  <c:v>156.25</c:v>
                </c:pt>
                <c:pt idx="3751">
                  <c:v>156.29166666666666</c:v>
                </c:pt>
                <c:pt idx="3752">
                  <c:v>156.33333333333334</c:v>
                </c:pt>
                <c:pt idx="3753">
                  <c:v>156.375</c:v>
                </c:pt>
                <c:pt idx="3754">
                  <c:v>156.41666666666666</c:v>
                </c:pt>
                <c:pt idx="3755">
                  <c:v>156.45833333333334</c:v>
                </c:pt>
                <c:pt idx="3756">
                  <c:v>156.5</c:v>
                </c:pt>
                <c:pt idx="3757">
                  <c:v>156.54166666666666</c:v>
                </c:pt>
                <c:pt idx="3758">
                  <c:v>156.58333333333334</c:v>
                </c:pt>
                <c:pt idx="3759">
                  <c:v>156.625</c:v>
                </c:pt>
                <c:pt idx="3760">
                  <c:v>156.66666666666666</c:v>
                </c:pt>
                <c:pt idx="3761">
                  <c:v>156.70833333333334</c:v>
                </c:pt>
                <c:pt idx="3762">
                  <c:v>156.75</c:v>
                </c:pt>
                <c:pt idx="3763">
                  <c:v>156.79166666666666</c:v>
                </c:pt>
                <c:pt idx="3764">
                  <c:v>156.83333333333334</c:v>
                </c:pt>
                <c:pt idx="3765">
                  <c:v>156.875</c:v>
                </c:pt>
                <c:pt idx="3766">
                  <c:v>156.91666666666666</c:v>
                </c:pt>
                <c:pt idx="3767">
                  <c:v>156.95833333333334</c:v>
                </c:pt>
                <c:pt idx="3768">
                  <c:v>157</c:v>
                </c:pt>
                <c:pt idx="3769">
                  <c:v>157.04166666666666</c:v>
                </c:pt>
                <c:pt idx="3770">
                  <c:v>157.08333333333334</c:v>
                </c:pt>
                <c:pt idx="3771">
                  <c:v>157.125</c:v>
                </c:pt>
                <c:pt idx="3772">
                  <c:v>157.16666666666666</c:v>
                </c:pt>
                <c:pt idx="3773">
                  <c:v>157.20833333333334</c:v>
                </c:pt>
                <c:pt idx="3774">
                  <c:v>157.25</c:v>
                </c:pt>
                <c:pt idx="3775">
                  <c:v>157.29166666666666</c:v>
                </c:pt>
                <c:pt idx="3776">
                  <c:v>157.33333333333334</c:v>
                </c:pt>
                <c:pt idx="3777">
                  <c:v>157.375</c:v>
                </c:pt>
                <c:pt idx="3778">
                  <c:v>157.41666666666666</c:v>
                </c:pt>
                <c:pt idx="3779">
                  <c:v>157.45833333333334</c:v>
                </c:pt>
                <c:pt idx="3780">
                  <c:v>157.5</c:v>
                </c:pt>
                <c:pt idx="3781">
                  <c:v>157.54166666666666</c:v>
                </c:pt>
                <c:pt idx="3782">
                  <c:v>157.58333333333334</c:v>
                </c:pt>
                <c:pt idx="3783">
                  <c:v>157.625</c:v>
                </c:pt>
                <c:pt idx="3784">
                  <c:v>157.66666666666666</c:v>
                </c:pt>
                <c:pt idx="3785">
                  <c:v>157.70833333333334</c:v>
                </c:pt>
                <c:pt idx="3786">
                  <c:v>157.75</c:v>
                </c:pt>
                <c:pt idx="3787">
                  <c:v>157.79166666666666</c:v>
                </c:pt>
                <c:pt idx="3788">
                  <c:v>157.83333333333334</c:v>
                </c:pt>
                <c:pt idx="3789">
                  <c:v>157.875</c:v>
                </c:pt>
                <c:pt idx="3790">
                  <c:v>157.91666666666666</c:v>
                </c:pt>
                <c:pt idx="3791">
                  <c:v>157.95833333333334</c:v>
                </c:pt>
                <c:pt idx="3792">
                  <c:v>158</c:v>
                </c:pt>
                <c:pt idx="3793">
                  <c:v>158.04166666666666</c:v>
                </c:pt>
                <c:pt idx="3794">
                  <c:v>158.08333333333334</c:v>
                </c:pt>
                <c:pt idx="3795">
                  <c:v>158.125</c:v>
                </c:pt>
                <c:pt idx="3796">
                  <c:v>158.16666666666666</c:v>
                </c:pt>
                <c:pt idx="3797">
                  <c:v>158.20833333333334</c:v>
                </c:pt>
                <c:pt idx="3798">
                  <c:v>158.25</c:v>
                </c:pt>
                <c:pt idx="3799">
                  <c:v>158.29166666666666</c:v>
                </c:pt>
                <c:pt idx="3800">
                  <c:v>158.33333333333334</c:v>
                </c:pt>
                <c:pt idx="3801">
                  <c:v>158.375</c:v>
                </c:pt>
                <c:pt idx="3802">
                  <c:v>158.41666666666666</c:v>
                </c:pt>
                <c:pt idx="3803">
                  <c:v>158.45833333333334</c:v>
                </c:pt>
                <c:pt idx="3804">
                  <c:v>158.5</c:v>
                </c:pt>
                <c:pt idx="3805">
                  <c:v>158.54166666666666</c:v>
                </c:pt>
                <c:pt idx="3806">
                  <c:v>158.58333333333334</c:v>
                </c:pt>
                <c:pt idx="3807">
                  <c:v>158.625</c:v>
                </c:pt>
                <c:pt idx="3808">
                  <c:v>158.66666666666666</c:v>
                </c:pt>
                <c:pt idx="3809">
                  <c:v>158.70833333333334</c:v>
                </c:pt>
                <c:pt idx="3810">
                  <c:v>158.75</c:v>
                </c:pt>
                <c:pt idx="3811">
                  <c:v>158.79166666666666</c:v>
                </c:pt>
                <c:pt idx="3812">
                  <c:v>158.83333333333334</c:v>
                </c:pt>
                <c:pt idx="3813">
                  <c:v>158.875</c:v>
                </c:pt>
                <c:pt idx="3814">
                  <c:v>158.91666666666666</c:v>
                </c:pt>
                <c:pt idx="3815">
                  <c:v>158.95833333333334</c:v>
                </c:pt>
                <c:pt idx="3816">
                  <c:v>159</c:v>
                </c:pt>
                <c:pt idx="3817">
                  <c:v>159.04166666666666</c:v>
                </c:pt>
                <c:pt idx="3818">
                  <c:v>159.08333333333334</c:v>
                </c:pt>
                <c:pt idx="3819">
                  <c:v>159.125</c:v>
                </c:pt>
                <c:pt idx="3820">
                  <c:v>159.16666666666666</c:v>
                </c:pt>
                <c:pt idx="3821">
                  <c:v>159.20833333333334</c:v>
                </c:pt>
                <c:pt idx="3822">
                  <c:v>159.25</c:v>
                </c:pt>
                <c:pt idx="3823">
                  <c:v>159.29166666666666</c:v>
                </c:pt>
                <c:pt idx="3824">
                  <c:v>159.33333333333334</c:v>
                </c:pt>
                <c:pt idx="3825">
                  <c:v>159.375</c:v>
                </c:pt>
                <c:pt idx="3826">
                  <c:v>159.41666666666666</c:v>
                </c:pt>
                <c:pt idx="3827">
                  <c:v>159.45833333333334</c:v>
                </c:pt>
                <c:pt idx="3828">
                  <c:v>159.5</c:v>
                </c:pt>
                <c:pt idx="3829">
                  <c:v>159.54166666666666</c:v>
                </c:pt>
                <c:pt idx="3830">
                  <c:v>159.58333333333334</c:v>
                </c:pt>
                <c:pt idx="3831">
                  <c:v>159.625</c:v>
                </c:pt>
                <c:pt idx="3832">
                  <c:v>159.66666666666666</c:v>
                </c:pt>
                <c:pt idx="3833">
                  <c:v>159.70833333333334</c:v>
                </c:pt>
                <c:pt idx="3834">
                  <c:v>159.75</c:v>
                </c:pt>
                <c:pt idx="3835">
                  <c:v>159.79166666666666</c:v>
                </c:pt>
                <c:pt idx="3836">
                  <c:v>159.83333333333334</c:v>
                </c:pt>
                <c:pt idx="3837">
                  <c:v>159.875</c:v>
                </c:pt>
                <c:pt idx="3838">
                  <c:v>159.91666666666666</c:v>
                </c:pt>
                <c:pt idx="3839">
                  <c:v>159.95833333333334</c:v>
                </c:pt>
                <c:pt idx="3840">
                  <c:v>160</c:v>
                </c:pt>
                <c:pt idx="3841">
                  <c:v>160.04166666666666</c:v>
                </c:pt>
                <c:pt idx="3842">
                  <c:v>160.08333333333334</c:v>
                </c:pt>
                <c:pt idx="3843">
                  <c:v>160.125</c:v>
                </c:pt>
                <c:pt idx="3844">
                  <c:v>160.16666666666666</c:v>
                </c:pt>
                <c:pt idx="3845">
                  <c:v>160.20833333333334</c:v>
                </c:pt>
                <c:pt idx="3846">
                  <c:v>160.25</c:v>
                </c:pt>
                <c:pt idx="3847">
                  <c:v>160.29166666666666</c:v>
                </c:pt>
                <c:pt idx="3848">
                  <c:v>160.33333333333334</c:v>
                </c:pt>
                <c:pt idx="3849">
                  <c:v>160.375</c:v>
                </c:pt>
                <c:pt idx="3850">
                  <c:v>160.41666666666666</c:v>
                </c:pt>
                <c:pt idx="3851">
                  <c:v>160.45833333333334</c:v>
                </c:pt>
                <c:pt idx="3852">
                  <c:v>160.5</c:v>
                </c:pt>
                <c:pt idx="3853">
                  <c:v>160.54166666666666</c:v>
                </c:pt>
                <c:pt idx="3854">
                  <c:v>160.58333333333334</c:v>
                </c:pt>
                <c:pt idx="3855">
                  <c:v>160.625</c:v>
                </c:pt>
                <c:pt idx="3856">
                  <c:v>160.66666666666666</c:v>
                </c:pt>
                <c:pt idx="3857">
                  <c:v>160.70833333333334</c:v>
                </c:pt>
                <c:pt idx="3858">
                  <c:v>160.75</c:v>
                </c:pt>
                <c:pt idx="3859">
                  <c:v>160.79166666666666</c:v>
                </c:pt>
                <c:pt idx="3860">
                  <c:v>160.83333333333334</c:v>
                </c:pt>
                <c:pt idx="3861">
                  <c:v>160.875</c:v>
                </c:pt>
                <c:pt idx="3862">
                  <c:v>160.91666666666666</c:v>
                </c:pt>
                <c:pt idx="3863">
                  <c:v>160.95833333333334</c:v>
                </c:pt>
                <c:pt idx="3864">
                  <c:v>161</c:v>
                </c:pt>
                <c:pt idx="3865">
                  <c:v>161.04166666666666</c:v>
                </c:pt>
                <c:pt idx="3866">
                  <c:v>161.08333333333334</c:v>
                </c:pt>
                <c:pt idx="3867">
                  <c:v>161.125</c:v>
                </c:pt>
                <c:pt idx="3868">
                  <c:v>161.16666666666666</c:v>
                </c:pt>
                <c:pt idx="3869">
                  <c:v>161.20833333333334</c:v>
                </c:pt>
                <c:pt idx="3870">
                  <c:v>161.25</c:v>
                </c:pt>
                <c:pt idx="3871">
                  <c:v>161.29166666666666</c:v>
                </c:pt>
                <c:pt idx="3872">
                  <c:v>161.33333333333334</c:v>
                </c:pt>
                <c:pt idx="3873">
                  <c:v>161.375</c:v>
                </c:pt>
                <c:pt idx="3874">
                  <c:v>161.41666666666666</c:v>
                </c:pt>
                <c:pt idx="3875">
                  <c:v>161.45833333333334</c:v>
                </c:pt>
                <c:pt idx="3876">
                  <c:v>161.5</c:v>
                </c:pt>
                <c:pt idx="3877">
                  <c:v>161.54166666666666</c:v>
                </c:pt>
                <c:pt idx="3878">
                  <c:v>161.58333333333334</c:v>
                </c:pt>
                <c:pt idx="3879">
                  <c:v>161.625</c:v>
                </c:pt>
                <c:pt idx="3880">
                  <c:v>161.66666666666666</c:v>
                </c:pt>
                <c:pt idx="3881">
                  <c:v>161.70833333333334</c:v>
                </c:pt>
                <c:pt idx="3882">
                  <c:v>161.75</c:v>
                </c:pt>
                <c:pt idx="3883">
                  <c:v>161.79166666666666</c:v>
                </c:pt>
                <c:pt idx="3884">
                  <c:v>161.83333333333334</c:v>
                </c:pt>
                <c:pt idx="3885">
                  <c:v>161.875</c:v>
                </c:pt>
                <c:pt idx="3886">
                  <c:v>161.91666666666666</c:v>
                </c:pt>
                <c:pt idx="3887">
                  <c:v>161.95833333333334</c:v>
                </c:pt>
                <c:pt idx="3888">
                  <c:v>162</c:v>
                </c:pt>
                <c:pt idx="3889">
                  <c:v>162.04166666666666</c:v>
                </c:pt>
                <c:pt idx="3890">
                  <c:v>162.08333333333334</c:v>
                </c:pt>
                <c:pt idx="3891">
                  <c:v>162.125</c:v>
                </c:pt>
                <c:pt idx="3892">
                  <c:v>162.16666666666666</c:v>
                </c:pt>
                <c:pt idx="3893">
                  <c:v>162.20833333333334</c:v>
                </c:pt>
                <c:pt idx="3894">
                  <c:v>162.25</c:v>
                </c:pt>
                <c:pt idx="3895">
                  <c:v>162.29166666666666</c:v>
                </c:pt>
                <c:pt idx="3896">
                  <c:v>162.33333333333334</c:v>
                </c:pt>
                <c:pt idx="3897">
                  <c:v>162.375</c:v>
                </c:pt>
                <c:pt idx="3898">
                  <c:v>162.41666666666666</c:v>
                </c:pt>
                <c:pt idx="3899">
                  <c:v>162.45833333333334</c:v>
                </c:pt>
                <c:pt idx="3900">
                  <c:v>162.5</c:v>
                </c:pt>
                <c:pt idx="3901">
                  <c:v>162.54166666666666</c:v>
                </c:pt>
                <c:pt idx="3902">
                  <c:v>162.58333333333334</c:v>
                </c:pt>
                <c:pt idx="3903">
                  <c:v>162.625</c:v>
                </c:pt>
                <c:pt idx="3904">
                  <c:v>162.66666666666666</c:v>
                </c:pt>
                <c:pt idx="3905">
                  <c:v>162.70833333333334</c:v>
                </c:pt>
                <c:pt idx="3906">
                  <c:v>162.75</c:v>
                </c:pt>
                <c:pt idx="3907">
                  <c:v>162.79166666666666</c:v>
                </c:pt>
                <c:pt idx="3908">
                  <c:v>162.83333333333334</c:v>
                </c:pt>
                <c:pt idx="3909">
                  <c:v>162.875</c:v>
                </c:pt>
                <c:pt idx="3910">
                  <c:v>162.91666666666666</c:v>
                </c:pt>
                <c:pt idx="3911">
                  <c:v>162.95833333333334</c:v>
                </c:pt>
                <c:pt idx="3912">
                  <c:v>163</c:v>
                </c:pt>
                <c:pt idx="3913">
                  <c:v>163.04166666666666</c:v>
                </c:pt>
                <c:pt idx="3914">
                  <c:v>163.08333333333334</c:v>
                </c:pt>
                <c:pt idx="3915">
                  <c:v>163.125</c:v>
                </c:pt>
                <c:pt idx="3916">
                  <c:v>163.16666666666666</c:v>
                </c:pt>
                <c:pt idx="3917">
                  <c:v>163.20833333333334</c:v>
                </c:pt>
                <c:pt idx="3918">
                  <c:v>163.25</c:v>
                </c:pt>
                <c:pt idx="3919">
                  <c:v>163.29166666666666</c:v>
                </c:pt>
                <c:pt idx="3920">
                  <c:v>163.33333333333334</c:v>
                </c:pt>
                <c:pt idx="3921">
                  <c:v>163.375</c:v>
                </c:pt>
                <c:pt idx="3922">
                  <c:v>163.41666666666666</c:v>
                </c:pt>
                <c:pt idx="3923">
                  <c:v>163.45833333333334</c:v>
                </c:pt>
                <c:pt idx="3924">
                  <c:v>163.5</c:v>
                </c:pt>
                <c:pt idx="3925">
                  <c:v>163.54166666666666</c:v>
                </c:pt>
                <c:pt idx="3926">
                  <c:v>163.58333333333334</c:v>
                </c:pt>
                <c:pt idx="3927">
                  <c:v>163.625</c:v>
                </c:pt>
                <c:pt idx="3928">
                  <c:v>163.66666666666666</c:v>
                </c:pt>
                <c:pt idx="3929">
                  <c:v>163.70833333333334</c:v>
                </c:pt>
                <c:pt idx="3930">
                  <c:v>163.75</c:v>
                </c:pt>
                <c:pt idx="3931">
                  <c:v>163.79166666666666</c:v>
                </c:pt>
                <c:pt idx="3932">
                  <c:v>163.83333333333334</c:v>
                </c:pt>
                <c:pt idx="3933">
                  <c:v>163.875</c:v>
                </c:pt>
                <c:pt idx="3934">
                  <c:v>163.91666666666666</c:v>
                </c:pt>
                <c:pt idx="3935">
                  <c:v>163.95833333333334</c:v>
                </c:pt>
                <c:pt idx="3936">
                  <c:v>164</c:v>
                </c:pt>
                <c:pt idx="3937">
                  <c:v>164.04166666666666</c:v>
                </c:pt>
                <c:pt idx="3938">
                  <c:v>164.08333333333334</c:v>
                </c:pt>
                <c:pt idx="3939">
                  <c:v>164.125</c:v>
                </c:pt>
                <c:pt idx="3940">
                  <c:v>164.16666666666666</c:v>
                </c:pt>
                <c:pt idx="3941">
                  <c:v>164.20833333333334</c:v>
                </c:pt>
                <c:pt idx="3942">
                  <c:v>164.25</c:v>
                </c:pt>
                <c:pt idx="3943">
                  <c:v>164.29166666666666</c:v>
                </c:pt>
                <c:pt idx="3944">
                  <c:v>164.33333333333334</c:v>
                </c:pt>
                <c:pt idx="3945">
                  <c:v>164.375</c:v>
                </c:pt>
                <c:pt idx="3946">
                  <c:v>164.41666666666666</c:v>
                </c:pt>
                <c:pt idx="3947">
                  <c:v>164.45833333333334</c:v>
                </c:pt>
                <c:pt idx="3948">
                  <c:v>164.5</c:v>
                </c:pt>
                <c:pt idx="3949">
                  <c:v>164.54166666666666</c:v>
                </c:pt>
                <c:pt idx="3950">
                  <c:v>164.58333333333334</c:v>
                </c:pt>
                <c:pt idx="3951">
                  <c:v>164.625</c:v>
                </c:pt>
                <c:pt idx="3952">
                  <c:v>164.66666666666666</c:v>
                </c:pt>
                <c:pt idx="3953">
                  <c:v>164.70833333333334</c:v>
                </c:pt>
                <c:pt idx="3954">
                  <c:v>164.75</c:v>
                </c:pt>
                <c:pt idx="3955">
                  <c:v>164.79166666666666</c:v>
                </c:pt>
                <c:pt idx="3956">
                  <c:v>164.83333333333334</c:v>
                </c:pt>
                <c:pt idx="3957">
                  <c:v>164.875</c:v>
                </c:pt>
                <c:pt idx="3958">
                  <c:v>164.91666666666666</c:v>
                </c:pt>
                <c:pt idx="3959">
                  <c:v>164.95833333333334</c:v>
                </c:pt>
                <c:pt idx="3960">
                  <c:v>165</c:v>
                </c:pt>
                <c:pt idx="3961">
                  <c:v>165.04166666666666</c:v>
                </c:pt>
                <c:pt idx="3962">
                  <c:v>165.08333333333334</c:v>
                </c:pt>
                <c:pt idx="3963">
                  <c:v>165.125</c:v>
                </c:pt>
                <c:pt idx="3964">
                  <c:v>165.16666666666666</c:v>
                </c:pt>
                <c:pt idx="3965">
                  <c:v>165.20833333333334</c:v>
                </c:pt>
                <c:pt idx="3966">
                  <c:v>165.25</c:v>
                </c:pt>
                <c:pt idx="3967">
                  <c:v>165.29166666666666</c:v>
                </c:pt>
                <c:pt idx="3968">
                  <c:v>165.33333333333334</c:v>
                </c:pt>
                <c:pt idx="3969">
                  <c:v>165.375</c:v>
                </c:pt>
                <c:pt idx="3970">
                  <c:v>165.41666666666666</c:v>
                </c:pt>
                <c:pt idx="3971">
                  <c:v>165.45833333333334</c:v>
                </c:pt>
                <c:pt idx="3972">
                  <c:v>165.5</c:v>
                </c:pt>
                <c:pt idx="3973">
                  <c:v>165.54166666666666</c:v>
                </c:pt>
                <c:pt idx="3974">
                  <c:v>165.58333333333334</c:v>
                </c:pt>
                <c:pt idx="3975">
                  <c:v>165.625</c:v>
                </c:pt>
                <c:pt idx="3976">
                  <c:v>165.66666666666666</c:v>
                </c:pt>
                <c:pt idx="3977">
                  <c:v>165.70833333333334</c:v>
                </c:pt>
                <c:pt idx="3978">
                  <c:v>165.75</c:v>
                </c:pt>
                <c:pt idx="3979">
                  <c:v>165.79166666666666</c:v>
                </c:pt>
                <c:pt idx="3980">
                  <c:v>165.83333333333334</c:v>
                </c:pt>
                <c:pt idx="3981">
                  <c:v>165.875</c:v>
                </c:pt>
                <c:pt idx="3982">
                  <c:v>165.91666666666666</c:v>
                </c:pt>
                <c:pt idx="3983">
                  <c:v>165.95833333333334</c:v>
                </c:pt>
                <c:pt idx="3984">
                  <c:v>166</c:v>
                </c:pt>
                <c:pt idx="3985">
                  <c:v>166.04166666666666</c:v>
                </c:pt>
                <c:pt idx="3986">
                  <c:v>166.08333333333334</c:v>
                </c:pt>
                <c:pt idx="3987">
                  <c:v>166.125</c:v>
                </c:pt>
                <c:pt idx="3988">
                  <c:v>166.16666666666666</c:v>
                </c:pt>
                <c:pt idx="3989">
                  <c:v>166.20833333333334</c:v>
                </c:pt>
                <c:pt idx="3990">
                  <c:v>166.25</c:v>
                </c:pt>
                <c:pt idx="3991">
                  <c:v>166.29166666666666</c:v>
                </c:pt>
                <c:pt idx="3992">
                  <c:v>166.33333333333334</c:v>
                </c:pt>
                <c:pt idx="3993">
                  <c:v>166.375</c:v>
                </c:pt>
                <c:pt idx="3994">
                  <c:v>166.41666666666666</c:v>
                </c:pt>
                <c:pt idx="3995">
                  <c:v>166.45833333333334</c:v>
                </c:pt>
                <c:pt idx="3996">
                  <c:v>166.5</c:v>
                </c:pt>
                <c:pt idx="3997">
                  <c:v>166.54166666666666</c:v>
                </c:pt>
                <c:pt idx="3998">
                  <c:v>166.58333333333334</c:v>
                </c:pt>
                <c:pt idx="3999">
                  <c:v>166.625</c:v>
                </c:pt>
                <c:pt idx="4000">
                  <c:v>166.66666666666666</c:v>
                </c:pt>
                <c:pt idx="4001">
                  <c:v>166.70833333333334</c:v>
                </c:pt>
                <c:pt idx="4002">
                  <c:v>166.75</c:v>
                </c:pt>
                <c:pt idx="4003">
                  <c:v>166.79166666666666</c:v>
                </c:pt>
                <c:pt idx="4004">
                  <c:v>166.83333333333334</c:v>
                </c:pt>
                <c:pt idx="4005">
                  <c:v>166.875</c:v>
                </c:pt>
                <c:pt idx="4006">
                  <c:v>166.91666666666666</c:v>
                </c:pt>
                <c:pt idx="4007">
                  <c:v>166.95833333333334</c:v>
                </c:pt>
                <c:pt idx="4008">
                  <c:v>167</c:v>
                </c:pt>
                <c:pt idx="4009">
                  <c:v>167.04166666666666</c:v>
                </c:pt>
                <c:pt idx="4010">
                  <c:v>167.08333333333334</c:v>
                </c:pt>
                <c:pt idx="4011">
                  <c:v>167.125</c:v>
                </c:pt>
                <c:pt idx="4012">
                  <c:v>167.16666666666666</c:v>
                </c:pt>
                <c:pt idx="4013">
                  <c:v>167.20833333333334</c:v>
                </c:pt>
                <c:pt idx="4014">
                  <c:v>167.25</c:v>
                </c:pt>
                <c:pt idx="4015">
                  <c:v>167.29166666666666</c:v>
                </c:pt>
                <c:pt idx="4016">
                  <c:v>167.33333333333334</c:v>
                </c:pt>
                <c:pt idx="4017">
                  <c:v>167.375</c:v>
                </c:pt>
                <c:pt idx="4018">
                  <c:v>167.41666666666666</c:v>
                </c:pt>
                <c:pt idx="4019">
                  <c:v>167.45833333333334</c:v>
                </c:pt>
                <c:pt idx="4020">
                  <c:v>167.5</c:v>
                </c:pt>
                <c:pt idx="4021">
                  <c:v>167.54166666666666</c:v>
                </c:pt>
                <c:pt idx="4022">
                  <c:v>167.58333333333334</c:v>
                </c:pt>
                <c:pt idx="4023">
                  <c:v>167.625</c:v>
                </c:pt>
                <c:pt idx="4024">
                  <c:v>167.66666666666666</c:v>
                </c:pt>
                <c:pt idx="4025">
                  <c:v>167.70833333333334</c:v>
                </c:pt>
                <c:pt idx="4026">
                  <c:v>167.75</c:v>
                </c:pt>
                <c:pt idx="4027">
                  <c:v>167.79166666666666</c:v>
                </c:pt>
                <c:pt idx="4028">
                  <c:v>167.83333333333334</c:v>
                </c:pt>
                <c:pt idx="4029">
                  <c:v>167.875</c:v>
                </c:pt>
                <c:pt idx="4030">
                  <c:v>167.91666666666666</c:v>
                </c:pt>
                <c:pt idx="4031">
                  <c:v>167.95833333333334</c:v>
                </c:pt>
                <c:pt idx="4032">
                  <c:v>168</c:v>
                </c:pt>
                <c:pt idx="4033">
                  <c:v>168.04166666666666</c:v>
                </c:pt>
                <c:pt idx="4034">
                  <c:v>168.08333333333334</c:v>
                </c:pt>
                <c:pt idx="4035">
                  <c:v>168.125</c:v>
                </c:pt>
                <c:pt idx="4036">
                  <c:v>168.16666666666666</c:v>
                </c:pt>
                <c:pt idx="4037">
                  <c:v>168.20833333333334</c:v>
                </c:pt>
                <c:pt idx="4038">
                  <c:v>168.25</c:v>
                </c:pt>
                <c:pt idx="4039">
                  <c:v>168.29166666666666</c:v>
                </c:pt>
                <c:pt idx="4040">
                  <c:v>168.33333333333334</c:v>
                </c:pt>
                <c:pt idx="4041">
                  <c:v>168.375</c:v>
                </c:pt>
                <c:pt idx="4042">
                  <c:v>168.41666666666666</c:v>
                </c:pt>
                <c:pt idx="4043">
                  <c:v>168.45833333333334</c:v>
                </c:pt>
                <c:pt idx="4044">
                  <c:v>168.5</c:v>
                </c:pt>
                <c:pt idx="4045">
                  <c:v>168.54166666666666</c:v>
                </c:pt>
                <c:pt idx="4046">
                  <c:v>168.58333333333334</c:v>
                </c:pt>
                <c:pt idx="4047">
                  <c:v>168.625</c:v>
                </c:pt>
                <c:pt idx="4048">
                  <c:v>168.66666666666666</c:v>
                </c:pt>
                <c:pt idx="4049">
                  <c:v>168.70833333333334</c:v>
                </c:pt>
                <c:pt idx="4050">
                  <c:v>168.75</c:v>
                </c:pt>
                <c:pt idx="4051">
                  <c:v>168.79166666666666</c:v>
                </c:pt>
                <c:pt idx="4052">
                  <c:v>168.83333333333334</c:v>
                </c:pt>
                <c:pt idx="4053">
                  <c:v>168.875</c:v>
                </c:pt>
                <c:pt idx="4054">
                  <c:v>168.91666666666666</c:v>
                </c:pt>
                <c:pt idx="4055">
                  <c:v>168.95833333333334</c:v>
                </c:pt>
                <c:pt idx="4056">
                  <c:v>169</c:v>
                </c:pt>
                <c:pt idx="4057">
                  <c:v>169.04166666666666</c:v>
                </c:pt>
                <c:pt idx="4058">
                  <c:v>169.08333333333334</c:v>
                </c:pt>
                <c:pt idx="4059">
                  <c:v>169.125</c:v>
                </c:pt>
                <c:pt idx="4060">
                  <c:v>169.16666666666666</c:v>
                </c:pt>
                <c:pt idx="4061">
                  <c:v>169.20833333333334</c:v>
                </c:pt>
                <c:pt idx="4062">
                  <c:v>169.25</c:v>
                </c:pt>
                <c:pt idx="4063">
                  <c:v>169.29166666666666</c:v>
                </c:pt>
                <c:pt idx="4064">
                  <c:v>169.33333333333334</c:v>
                </c:pt>
                <c:pt idx="4065">
                  <c:v>169.375</c:v>
                </c:pt>
                <c:pt idx="4066">
                  <c:v>169.41666666666666</c:v>
                </c:pt>
                <c:pt idx="4067">
                  <c:v>169.45833333333334</c:v>
                </c:pt>
                <c:pt idx="4068">
                  <c:v>169.5</c:v>
                </c:pt>
                <c:pt idx="4069">
                  <c:v>169.54166666666666</c:v>
                </c:pt>
                <c:pt idx="4070">
                  <c:v>169.58333333333334</c:v>
                </c:pt>
                <c:pt idx="4071">
                  <c:v>169.625</c:v>
                </c:pt>
                <c:pt idx="4072">
                  <c:v>169.66666666666666</c:v>
                </c:pt>
                <c:pt idx="4073">
                  <c:v>169.70833333333334</c:v>
                </c:pt>
                <c:pt idx="4074">
                  <c:v>169.75</c:v>
                </c:pt>
                <c:pt idx="4075">
                  <c:v>169.79166666666666</c:v>
                </c:pt>
                <c:pt idx="4076">
                  <c:v>169.83333333333334</c:v>
                </c:pt>
                <c:pt idx="4077">
                  <c:v>169.875</c:v>
                </c:pt>
                <c:pt idx="4078">
                  <c:v>169.91666666666666</c:v>
                </c:pt>
                <c:pt idx="4079">
                  <c:v>169.95833333333334</c:v>
                </c:pt>
                <c:pt idx="4080">
                  <c:v>170</c:v>
                </c:pt>
                <c:pt idx="4081">
                  <c:v>170.04166666666666</c:v>
                </c:pt>
                <c:pt idx="4082">
                  <c:v>170.08333333333334</c:v>
                </c:pt>
                <c:pt idx="4083">
                  <c:v>170.125</c:v>
                </c:pt>
                <c:pt idx="4084">
                  <c:v>170.16666666666666</c:v>
                </c:pt>
                <c:pt idx="4085">
                  <c:v>170.20833333333334</c:v>
                </c:pt>
                <c:pt idx="4086">
                  <c:v>170.25</c:v>
                </c:pt>
                <c:pt idx="4087">
                  <c:v>170.29166666666666</c:v>
                </c:pt>
                <c:pt idx="4088">
                  <c:v>170.33333333333334</c:v>
                </c:pt>
                <c:pt idx="4089">
                  <c:v>170.375</c:v>
                </c:pt>
                <c:pt idx="4090">
                  <c:v>170.41666666666666</c:v>
                </c:pt>
                <c:pt idx="4091">
                  <c:v>170.45833333333334</c:v>
                </c:pt>
                <c:pt idx="4092">
                  <c:v>170.5</c:v>
                </c:pt>
                <c:pt idx="4093">
                  <c:v>170.54166666666666</c:v>
                </c:pt>
                <c:pt idx="4094">
                  <c:v>170.58333333333334</c:v>
                </c:pt>
                <c:pt idx="4095">
                  <c:v>170.625</c:v>
                </c:pt>
                <c:pt idx="4096">
                  <c:v>170.66666666666666</c:v>
                </c:pt>
                <c:pt idx="4097">
                  <c:v>170.70833333333334</c:v>
                </c:pt>
                <c:pt idx="4098">
                  <c:v>170.75</c:v>
                </c:pt>
                <c:pt idx="4099">
                  <c:v>170.79166666666666</c:v>
                </c:pt>
                <c:pt idx="4100">
                  <c:v>170.83333333333334</c:v>
                </c:pt>
                <c:pt idx="4101">
                  <c:v>170.875</c:v>
                </c:pt>
                <c:pt idx="4102">
                  <c:v>170.91666666666666</c:v>
                </c:pt>
                <c:pt idx="4103">
                  <c:v>170.95833333333334</c:v>
                </c:pt>
                <c:pt idx="4104">
                  <c:v>171</c:v>
                </c:pt>
                <c:pt idx="4105">
                  <c:v>171.04166666666666</c:v>
                </c:pt>
                <c:pt idx="4106">
                  <c:v>171.08333333333334</c:v>
                </c:pt>
                <c:pt idx="4107">
                  <c:v>171.125</c:v>
                </c:pt>
                <c:pt idx="4108">
                  <c:v>171.16666666666666</c:v>
                </c:pt>
                <c:pt idx="4109">
                  <c:v>171.20833333333334</c:v>
                </c:pt>
                <c:pt idx="4110">
                  <c:v>171.25</c:v>
                </c:pt>
                <c:pt idx="4111">
                  <c:v>171.29166666666666</c:v>
                </c:pt>
                <c:pt idx="4112">
                  <c:v>171.33333333333334</c:v>
                </c:pt>
                <c:pt idx="4113">
                  <c:v>171.375</c:v>
                </c:pt>
                <c:pt idx="4114">
                  <c:v>171.41666666666666</c:v>
                </c:pt>
                <c:pt idx="4115">
                  <c:v>171.45833333333334</c:v>
                </c:pt>
                <c:pt idx="4116">
                  <c:v>171.5</c:v>
                </c:pt>
                <c:pt idx="4117">
                  <c:v>171.54166666666666</c:v>
                </c:pt>
                <c:pt idx="4118">
                  <c:v>171.58333333333334</c:v>
                </c:pt>
                <c:pt idx="4119">
                  <c:v>171.625</c:v>
                </c:pt>
                <c:pt idx="4120">
                  <c:v>171.66666666666666</c:v>
                </c:pt>
                <c:pt idx="4121">
                  <c:v>171.70833333333334</c:v>
                </c:pt>
                <c:pt idx="4122">
                  <c:v>171.75</c:v>
                </c:pt>
                <c:pt idx="4123">
                  <c:v>171.79166666666666</c:v>
                </c:pt>
                <c:pt idx="4124">
                  <c:v>171.83333333333334</c:v>
                </c:pt>
                <c:pt idx="4125">
                  <c:v>171.875</c:v>
                </c:pt>
                <c:pt idx="4126">
                  <c:v>171.91666666666666</c:v>
                </c:pt>
                <c:pt idx="4127">
                  <c:v>171.95833333333334</c:v>
                </c:pt>
                <c:pt idx="4128">
                  <c:v>172</c:v>
                </c:pt>
                <c:pt idx="4129">
                  <c:v>172.04166666666666</c:v>
                </c:pt>
                <c:pt idx="4130">
                  <c:v>172.08333333333334</c:v>
                </c:pt>
                <c:pt idx="4131">
                  <c:v>172.125</c:v>
                </c:pt>
                <c:pt idx="4132">
                  <c:v>172.16666666666666</c:v>
                </c:pt>
                <c:pt idx="4133">
                  <c:v>172.20833333333334</c:v>
                </c:pt>
                <c:pt idx="4134">
                  <c:v>172.25</c:v>
                </c:pt>
                <c:pt idx="4135">
                  <c:v>172.29166666666666</c:v>
                </c:pt>
                <c:pt idx="4136">
                  <c:v>172.33333333333334</c:v>
                </c:pt>
                <c:pt idx="4137">
                  <c:v>172.375</c:v>
                </c:pt>
                <c:pt idx="4138">
                  <c:v>172.41666666666666</c:v>
                </c:pt>
                <c:pt idx="4139">
                  <c:v>172.45833333333334</c:v>
                </c:pt>
                <c:pt idx="4140">
                  <c:v>172.5</c:v>
                </c:pt>
                <c:pt idx="4141">
                  <c:v>172.54166666666666</c:v>
                </c:pt>
                <c:pt idx="4142">
                  <c:v>172.58333333333334</c:v>
                </c:pt>
              </c:numCache>
            </c:numRef>
          </c:xVal>
          <c:yVal>
            <c:numRef>
              <c:f>'Brossy Bunkhouse Cyclops Data d'!$N$7:$N$4149</c:f>
              <c:numCache>
                <c:formatCode>0.000</c:formatCode>
                <c:ptCount val="4143"/>
                <c:pt idx="0">
                  <c:v>1.5236999999999987E-2</c:v>
                </c:pt>
                <c:pt idx="1">
                  <c:v>2.3888000000000006E-2</c:v>
                </c:pt>
                <c:pt idx="2">
                  <c:v>1.3353999999999991E-2</c:v>
                </c:pt>
                <c:pt idx="3">
                  <c:v>2.5430999999999995E-2</c:v>
                </c:pt>
                <c:pt idx="4">
                  <c:v>9.7409999999999997E-3</c:v>
                </c:pt>
                <c:pt idx="5">
                  <c:v>2.8162000000000006E-2</c:v>
                </c:pt>
                <c:pt idx="6">
                  <c:v>1.2115000000000001E-2</c:v>
                </c:pt>
                <c:pt idx="7">
                  <c:v>1.7696000000000003E-2</c:v>
                </c:pt>
                <c:pt idx="8">
                  <c:v>1.8289999999999987E-2</c:v>
                </c:pt>
                <c:pt idx="9">
                  <c:v>1.4676999999999982E-2</c:v>
                </c:pt>
                <c:pt idx="10">
                  <c:v>1.9053E-2</c:v>
                </c:pt>
                <c:pt idx="11">
                  <c:v>1.5864000000000003E-2</c:v>
                </c:pt>
                <c:pt idx="12">
                  <c:v>1.3709999999999986E-2</c:v>
                </c:pt>
                <c:pt idx="13">
                  <c:v>9.9269999999999914E-3</c:v>
                </c:pt>
                <c:pt idx="14">
                  <c:v>4.9569999999999892E-3</c:v>
                </c:pt>
                <c:pt idx="15">
                  <c:v>2.1427999999999989E-2</c:v>
                </c:pt>
                <c:pt idx="16">
                  <c:v>1.6185999999999992E-2</c:v>
                </c:pt>
                <c:pt idx="17">
                  <c:v>2.6804999999999982E-2</c:v>
                </c:pt>
                <c:pt idx="18">
                  <c:v>2.7924999999999991E-2</c:v>
                </c:pt>
                <c:pt idx="19">
                  <c:v>6.8059999999999926E-3</c:v>
                </c:pt>
                <c:pt idx="20">
                  <c:v>2.0850999999999995E-2</c:v>
                </c:pt>
                <c:pt idx="21">
                  <c:v>1.3098999999999986E-2</c:v>
                </c:pt>
                <c:pt idx="22">
                  <c:v>2.2156999999999996E-2</c:v>
                </c:pt>
                <c:pt idx="23">
                  <c:v>2.4634000000000003E-2</c:v>
                </c:pt>
                <c:pt idx="24">
                  <c:v>1.9883999999999999E-2</c:v>
                </c:pt>
                <c:pt idx="25">
                  <c:v>2.0019999999999996E-2</c:v>
                </c:pt>
                <c:pt idx="26">
                  <c:v>2.9774000000000009E-2</c:v>
                </c:pt>
                <c:pt idx="27">
                  <c:v>1.3149999999999981E-2</c:v>
                </c:pt>
                <c:pt idx="28">
                  <c:v>1.6626999999999989E-2</c:v>
                </c:pt>
                <c:pt idx="29">
                  <c:v>1.4168E-2</c:v>
                </c:pt>
                <c:pt idx="30">
                  <c:v>2.7092999999999992E-2</c:v>
                </c:pt>
                <c:pt idx="31">
                  <c:v>1.693299999999999E-2</c:v>
                </c:pt>
                <c:pt idx="32">
                  <c:v>1.0554999999999995E-2</c:v>
                </c:pt>
                <c:pt idx="33">
                  <c:v>1.7951000000000009E-2</c:v>
                </c:pt>
                <c:pt idx="34">
                  <c:v>1.5660999999999994E-2</c:v>
                </c:pt>
                <c:pt idx="35">
                  <c:v>2.3667000000000007E-2</c:v>
                </c:pt>
                <c:pt idx="36">
                  <c:v>1.9969000000000001E-2</c:v>
                </c:pt>
                <c:pt idx="37">
                  <c:v>1.7322999999999991E-2</c:v>
                </c:pt>
                <c:pt idx="38">
                  <c:v>9.0620000000000006E-3</c:v>
                </c:pt>
                <c:pt idx="39">
                  <c:v>2.1987999999999994E-2</c:v>
                </c:pt>
                <c:pt idx="40">
                  <c:v>2.9044E-2</c:v>
                </c:pt>
                <c:pt idx="41">
                  <c:v>2.7026000000000008E-2</c:v>
                </c:pt>
                <c:pt idx="42">
                  <c:v>2.6499999999999982E-2</c:v>
                </c:pt>
                <c:pt idx="43">
                  <c:v>5.9239999999999987E-3</c:v>
                </c:pt>
                <c:pt idx="44">
                  <c:v>1.7441999999999999E-2</c:v>
                </c:pt>
                <c:pt idx="45">
                  <c:v>1.9358E-2</c:v>
                </c:pt>
                <c:pt idx="46">
                  <c:v>1.8357999999999999E-2</c:v>
                </c:pt>
                <c:pt idx="47">
                  <c:v>1.4353999999999992E-2</c:v>
                </c:pt>
                <c:pt idx="48">
                  <c:v>1.4761999999999983E-2</c:v>
                </c:pt>
                <c:pt idx="49">
                  <c:v>1.1300999999999992E-2</c:v>
                </c:pt>
                <c:pt idx="50">
                  <c:v>1.6881999999999994E-2</c:v>
                </c:pt>
                <c:pt idx="51">
                  <c:v>2.2446000000000008E-2</c:v>
                </c:pt>
                <c:pt idx="52">
                  <c:v>2.1461999999999995E-2</c:v>
                </c:pt>
                <c:pt idx="53">
                  <c:v>8.7059999999999915E-3</c:v>
                </c:pt>
                <c:pt idx="54">
                  <c:v>1.9477000000000008E-2</c:v>
                </c:pt>
                <c:pt idx="55">
                  <c:v>7.9429999999999917E-3</c:v>
                </c:pt>
                <c:pt idx="56">
                  <c:v>2.0054000000000002E-2</c:v>
                </c:pt>
                <c:pt idx="57">
                  <c:v>1.1606999999999992E-2</c:v>
                </c:pt>
                <c:pt idx="58">
                  <c:v>1.9613000000000005E-2</c:v>
                </c:pt>
                <c:pt idx="59">
                  <c:v>3.4639999999999949E-3</c:v>
                </c:pt>
                <c:pt idx="60">
                  <c:v>1.1012999999999981E-2</c:v>
                </c:pt>
                <c:pt idx="61">
                  <c:v>1.9223000000000004E-2</c:v>
                </c:pt>
                <c:pt idx="62">
                  <c:v>2.5479999999999947E-3</c:v>
                </c:pt>
                <c:pt idx="63">
                  <c:v>1.9002000000000005E-2</c:v>
                </c:pt>
                <c:pt idx="64">
                  <c:v>1.6576999999999995E-2</c:v>
                </c:pt>
                <c:pt idx="65">
                  <c:v>7.4339999999999962E-3</c:v>
                </c:pt>
                <c:pt idx="66">
                  <c:v>2.3344999999999991E-2</c:v>
                </c:pt>
                <c:pt idx="67">
                  <c:v>1.8577999999999997E-2</c:v>
                </c:pt>
                <c:pt idx="68">
                  <c:v>1.5084E-2</c:v>
                </c:pt>
                <c:pt idx="69">
                  <c:v>4.1939999999999894E-3</c:v>
                </c:pt>
                <c:pt idx="70">
                  <c:v>2.2802000000000003E-2</c:v>
                </c:pt>
                <c:pt idx="71">
                  <c:v>1.3268999999999989E-2</c:v>
                </c:pt>
                <c:pt idx="72">
                  <c:v>2.0224000000000006E-2</c:v>
                </c:pt>
                <c:pt idx="73">
                  <c:v>1.8476000000000006E-2</c:v>
                </c:pt>
                <c:pt idx="74">
                  <c:v>1.0215999999999989E-2</c:v>
                </c:pt>
                <c:pt idx="75">
                  <c:v>4.6519999999999895E-3</c:v>
                </c:pt>
                <c:pt idx="76">
                  <c:v>1.1639999999999998E-2</c:v>
                </c:pt>
                <c:pt idx="77">
                  <c:v>2.3208999999999994E-2</c:v>
                </c:pt>
                <c:pt idx="78">
                  <c:v>1.2216999999999992E-2</c:v>
                </c:pt>
                <c:pt idx="79">
                  <c:v>1.2640999999999999E-2</c:v>
                </c:pt>
                <c:pt idx="80">
                  <c:v>1.1656999999999987E-2</c:v>
                </c:pt>
                <c:pt idx="81">
                  <c:v>9.316999999999992E-3</c:v>
                </c:pt>
                <c:pt idx="82">
                  <c:v>2.1783999999999984E-2</c:v>
                </c:pt>
                <c:pt idx="83">
                  <c:v>1.3676000000000008E-2</c:v>
                </c:pt>
                <c:pt idx="84">
                  <c:v>2.5855000000000003E-2</c:v>
                </c:pt>
                <c:pt idx="85">
                  <c:v>3.7338999999999997E-2</c:v>
                </c:pt>
                <c:pt idx="86">
                  <c:v>1.0317000000000007E-2</c:v>
                </c:pt>
                <c:pt idx="87">
                  <c:v>2.0409999999999998E-2</c:v>
                </c:pt>
                <c:pt idx="88">
                  <c:v>6.6029999999999978E-3</c:v>
                </c:pt>
                <c:pt idx="89">
                  <c:v>1.4592000000000008E-2</c:v>
                </c:pt>
                <c:pt idx="90">
                  <c:v>9.2489999999999933E-3</c:v>
                </c:pt>
                <c:pt idx="91">
                  <c:v>2.3328000000000002E-2</c:v>
                </c:pt>
                <c:pt idx="92">
                  <c:v>2.6210999999999998E-2</c:v>
                </c:pt>
                <c:pt idx="93">
                  <c:v>2.906099999999999E-2</c:v>
                </c:pt>
                <c:pt idx="94">
                  <c:v>2.0885000000000001E-2</c:v>
                </c:pt>
                <c:pt idx="95">
                  <c:v>1.4608999999999997E-2</c:v>
                </c:pt>
                <c:pt idx="96">
                  <c:v>1.7678999999999986E-2</c:v>
                </c:pt>
                <c:pt idx="97">
                  <c:v>1.1369000000000004E-2</c:v>
                </c:pt>
                <c:pt idx="98">
                  <c:v>1.3353999999999991E-2</c:v>
                </c:pt>
                <c:pt idx="99">
                  <c:v>1.3863E-2</c:v>
                </c:pt>
                <c:pt idx="100">
                  <c:v>1.3777999999999999E-2</c:v>
                </c:pt>
                <c:pt idx="101">
                  <c:v>1.2691999999999995E-2</c:v>
                </c:pt>
                <c:pt idx="102">
                  <c:v>1.7746999999999999E-2</c:v>
                </c:pt>
                <c:pt idx="103">
                  <c:v>7.8410000000000007E-3</c:v>
                </c:pt>
                <c:pt idx="104">
                  <c:v>1.3116000000000003E-2</c:v>
                </c:pt>
                <c:pt idx="105">
                  <c:v>1.8612000000000004E-2</c:v>
                </c:pt>
                <c:pt idx="106">
                  <c:v>3.2439999999999969E-3</c:v>
                </c:pt>
                <c:pt idx="107">
                  <c:v>1.7170000000000005E-2</c:v>
                </c:pt>
                <c:pt idx="108">
                  <c:v>6.3990000000000019E-3</c:v>
                </c:pt>
                <c:pt idx="109">
                  <c:v>1.0674000000000003E-2</c:v>
                </c:pt>
                <c:pt idx="110">
                  <c:v>3.2283999999999993E-2</c:v>
                </c:pt>
                <c:pt idx="111">
                  <c:v>2.0224000000000006E-2</c:v>
                </c:pt>
                <c:pt idx="112">
                  <c:v>1.4710999999999988E-2</c:v>
                </c:pt>
                <c:pt idx="113">
                  <c:v>2.0426999999999987E-2</c:v>
                </c:pt>
                <c:pt idx="114">
                  <c:v>2.3344999999999991E-2</c:v>
                </c:pt>
                <c:pt idx="115">
                  <c:v>7.8069999999999945E-3</c:v>
                </c:pt>
                <c:pt idx="116">
                  <c:v>2.0240999999999995E-2</c:v>
                </c:pt>
                <c:pt idx="117">
                  <c:v>1.6847999999999988E-2</c:v>
                </c:pt>
                <c:pt idx="118">
                  <c:v>1.0899999999999938E-3</c:v>
                </c:pt>
                <c:pt idx="119">
                  <c:v>1.4913999999999997E-2</c:v>
                </c:pt>
                <c:pt idx="120">
                  <c:v>1.1844000000000007E-2</c:v>
                </c:pt>
                <c:pt idx="121">
                  <c:v>1.6457999999999987E-2</c:v>
                </c:pt>
                <c:pt idx="122">
                  <c:v>1.8187999999999996E-2</c:v>
                </c:pt>
                <c:pt idx="123">
                  <c:v>2.2887000000000005E-2</c:v>
                </c:pt>
                <c:pt idx="124">
                  <c:v>2.0529000000000006E-2</c:v>
                </c:pt>
                <c:pt idx="125">
                  <c:v>1.2370000000000006E-2</c:v>
                </c:pt>
                <c:pt idx="126">
                  <c:v>2.5040999999999994E-2</c:v>
                </c:pt>
                <c:pt idx="127">
                  <c:v>2.2479999999999986E-2</c:v>
                </c:pt>
                <c:pt idx="128">
                  <c:v>6.5009999999999929E-3</c:v>
                </c:pt>
                <c:pt idx="129">
                  <c:v>2.2361000000000006E-2</c:v>
                </c:pt>
                <c:pt idx="130">
                  <c:v>2.3004999999999984E-2</c:v>
                </c:pt>
                <c:pt idx="131">
                  <c:v>3.9219999999999949E-3</c:v>
                </c:pt>
                <c:pt idx="132">
                  <c:v>2.6787999999999992E-2</c:v>
                </c:pt>
                <c:pt idx="133">
                  <c:v>1.6372999999999985E-2</c:v>
                </c:pt>
                <c:pt idx="134">
                  <c:v>2.7008999999999991E-2</c:v>
                </c:pt>
                <c:pt idx="135">
                  <c:v>1.5846999999999986E-2</c:v>
                </c:pt>
                <c:pt idx="136">
                  <c:v>1.5864000000000003E-2</c:v>
                </c:pt>
                <c:pt idx="137">
                  <c:v>1.2691999999999995E-2</c:v>
                </c:pt>
                <c:pt idx="138">
                  <c:v>1.8272999999999998E-2</c:v>
                </c:pt>
                <c:pt idx="139">
                  <c:v>1.5474000000000002E-2</c:v>
                </c:pt>
                <c:pt idx="140">
                  <c:v>2.2462999999999997E-2</c:v>
                </c:pt>
                <c:pt idx="141">
                  <c:v>1.3658999999999991E-2</c:v>
                </c:pt>
                <c:pt idx="142">
                  <c:v>1.8137E-2</c:v>
                </c:pt>
                <c:pt idx="143">
                  <c:v>3.2878000000000004E-2</c:v>
                </c:pt>
                <c:pt idx="144">
                  <c:v>1.2250999999999998E-2</c:v>
                </c:pt>
                <c:pt idx="145">
                  <c:v>8.4510000000000002E-3</c:v>
                </c:pt>
                <c:pt idx="146">
                  <c:v>2.0019999999999996E-2</c:v>
                </c:pt>
                <c:pt idx="147">
                  <c:v>2.3446000000000009E-2</c:v>
                </c:pt>
                <c:pt idx="148">
                  <c:v>1.5185999999999991E-2</c:v>
                </c:pt>
                <c:pt idx="149">
                  <c:v>1.2488999999999986E-2</c:v>
                </c:pt>
                <c:pt idx="150">
                  <c:v>2.7958999999999998E-2</c:v>
                </c:pt>
                <c:pt idx="151">
                  <c:v>2.3174999999999987E-2</c:v>
                </c:pt>
                <c:pt idx="152">
                  <c:v>2.1614999999999981E-2</c:v>
                </c:pt>
                <c:pt idx="153">
                  <c:v>2.4056999999999981E-2</c:v>
                </c:pt>
                <c:pt idx="154">
                  <c:v>3.0180999999999999E-2</c:v>
                </c:pt>
                <c:pt idx="155">
                  <c:v>1.815399999999999E-2</c:v>
                </c:pt>
                <c:pt idx="156">
                  <c:v>2.4514999999999995E-2</c:v>
                </c:pt>
                <c:pt idx="157">
                  <c:v>3.1079999999999997E-3</c:v>
                </c:pt>
                <c:pt idx="158">
                  <c:v>1.9154999999999991E-2</c:v>
                </c:pt>
                <c:pt idx="159">
                  <c:v>2.3259999999999989E-2</c:v>
                </c:pt>
                <c:pt idx="160">
                  <c:v>1.0791999999999982E-2</c:v>
                </c:pt>
                <c:pt idx="161">
                  <c:v>2.2106000000000001E-2</c:v>
                </c:pt>
                <c:pt idx="162">
                  <c:v>2.8670999999999988E-2</c:v>
                </c:pt>
                <c:pt idx="163">
                  <c:v>2.2631999999999999E-2</c:v>
                </c:pt>
                <c:pt idx="164">
                  <c:v>3.1930000000000014E-3</c:v>
                </c:pt>
                <c:pt idx="165">
                  <c:v>2.2648999999999989E-2</c:v>
                </c:pt>
                <c:pt idx="166">
                  <c:v>1.9866999999999982E-2</c:v>
                </c:pt>
                <c:pt idx="167">
                  <c:v>2.395499999999999E-2</c:v>
                </c:pt>
                <c:pt idx="168">
                  <c:v>1.1775999999999995E-2</c:v>
                </c:pt>
                <c:pt idx="169">
                  <c:v>2.8399999999999995E-2</c:v>
                </c:pt>
                <c:pt idx="170">
                  <c:v>7.975999999999997E-3</c:v>
                </c:pt>
                <c:pt idx="171">
                  <c:v>2.6007999999999989E-2</c:v>
                </c:pt>
                <c:pt idx="172">
                  <c:v>2.5735999999999995E-2</c:v>
                </c:pt>
                <c:pt idx="173">
                  <c:v>1.6101999999999991E-2</c:v>
                </c:pt>
                <c:pt idx="174">
                  <c:v>2.9078000000000007E-2</c:v>
                </c:pt>
                <c:pt idx="175">
                  <c:v>1.2912999999999994E-2</c:v>
                </c:pt>
                <c:pt idx="176">
                  <c:v>2.5888999999999981E-2</c:v>
                </c:pt>
                <c:pt idx="177">
                  <c:v>2.6551000000000005E-2</c:v>
                </c:pt>
                <c:pt idx="178">
                  <c:v>1.3863E-2</c:v>
                </c:pt>
                <c:pt idx="179">
                  <c:v>1.4438999999999994E-2</c:v>
                </c:pt>
                <c:pt idx="180">
                  <c:v>3.3216999999999983E-2</c:v>
                </c:pt>
                <c:pt idx="181">
                  <c:v>2.2056000000000006E-2</c:v>
                </c:pt>
                <c:pt idx="182">
                  <c:v>3.7168999999999994E-2</c:v>
                </c:pt>
                <c:pt idx="183">
                  <c:v>3.1113999999999989E-2</c:v>
                </c:pt>
                <c:pt idx="184">
                  <c:v>2.0782999999999982E-2</c:v>
                </c:pt>
                <c:pt idx="185">
                  <c:v>2.2818999999999992E-2</c:v>
                </c:pt>
                <c:pt idx="186">
                  <c:v>2.3854E-2</c:v>
                </c:pt>
                <c:pt idx="187">
                  <c:v>3.3504999999999993E-2</c:v>
                </c:pt>
                <c:pt idx="188">
                  <c:v>9.7579999999999889E-3</c:v>
                </c:pt>
                <c:pt idx="189">
                  <c:v>3.3148999999999998E-2</c:v>
                </c:pt>
                <c:pt idx="190">
                  <c:v>3.6558999999999994E-2</c:v>
                </c:pt>
                <c:pt idx="191">
                  <c:v>2.2140000000000007E-2</c:v>
                </c:pt>
                <c:pt idx="192">
                  <c:v>1.9731999999999986E-2</c:v>
                </c:pt>
                <c:pt idx="193">
                  <c:v>2.3243E-2</c:v>
                </c:pt>
                <c:pt idx="194">
                  <c:v>2.2852999999999998E-2</c:v>
                </c:pt>
                <c:pt idx="195">
                  <c:v>2.2631999999999999E-2</c:v>
                </c:pt>
                <c:pt idx="196">
                  <c:v>2.0444000000000004E-2</c:v>
                </c:pt>
                <c:pt idx="197">
                  <c:v>4.6464999999999992E-2</c:v>
                </c:pt>
                <c:pt idx="198">
                  <c:v>4.3156999999999987E-2</c:v>
                </c:pt>
                <c:pt idx="199">
                  <c:v>3.0858999999999984E-2</c:v>
                </c:pt>
                <c:pt idx="200">
                  <c:v>1.3201000000000004E-2</c:v>
                </c:pt>
                <c:pt idx="201">
                  <c:v>2.7008999999999991E-2</c:v>
                </c:pt>
                <c:pt idx="202">
                  <c:v>1.7593999999999985E-2</c:v>
                </c:pt>
                <c:pt idx="203">
                  <c:v>3.7084999999999993E-2</c:v>
                </c:pt>
                <c:pt idx="204">
                  <c:v>3.0045000000000002E-2</c:v>
                </c:pt>
                <c:pt idx="205">
                  <c:v>3.6727999999999997E-2</c:v>
                </c:pt>
                <c:pt idx="206">
                  <c:v>3.1079999999999983E-2</c:v>
                </c:pt>
                <c:pt idx="207">
                  <c:v>3.6117999999999997E-2</c:v>
                </c:pt>
                <c:pt idx="208">
                  <c:v>2.9942999999999984E-2</c:v>
                </c:pt>
                <c:pt idx="209">
                  <c:v>3.5252999999999993E-2</c:v>
                </c:pt>
                <c:pt idx="210">
                  <c:v>3.1452999999999995E-2</c:v>
                </c:pt>
                <c:pt idx="211">
                  <c:v>1.9698000000000007E-2</c:v>
                </c:pt>
                <c:pt idx="212">
                  <c:v>3.3183000000000004E-2</c:v>
                </c:pt>
                <c:pt idx="213">
                  <c:v>3.9154000000000008E-2</c:v>
                </c:pt>
                <c:pt idx="214">
                  <c:v>4.1206000000000007E-2</c:v>
                </c:pt>
                <c:pt idx="215">
                  <c:v>3.1672999999999993E-2</c:v>
                </c:pt>
                <c:pt idx="216">
                  <c:v>4.9501000000000003E-2</c:v>
                </c:pt>
                <c:pt idx="217">
                  <c:v>4.7669000000000003E-2</c:v>
                </c:pt>
                <c:pt idx="218">
                  <c:v>4.1630999999999987E-2</c:v>
                </c:pt>
                <c:pt idx="219">
                  <c:v>4.3750999999999998E-2</c:v>
                </c:pt>
                <c:pt idx="220">
                  <c:v>5.4674999999999987E-2</c:v>
                </c:pt>
                <c:pt idx="221">
                  <c:v>4.9398999999999985E-2</c:v>
                </c:pt>
                <c:pt idx="222">
                  <c:v>5.6116999999999986E-2</c:v>
                </c:pt>
                <c:pt idx="223">
                  <c:v>4.2885999999999994E-2</c:v>
                </c:pt>
                <c:pt idx="224">
                  <c:v>4.4021999999999992E-2</c:v>
                </c:pt>
                <c:pt idx="225">
                  <c:v>4.5565999999999982E-2</c:v>
                </c:pt>
                <c:pt idx="226">
                  <c:v>4.9534999999999982E-2</c:v>
                </c:pt>
                <c:pt idx="227">
                  <c:v>4.1935999999999987E-2</c:v>
                </c:pt>
                <c:pt idx="228">
                  <c:v>5.0518999999999994E-2</c:v>
                </c:pt>
                <c:pt idx="229">
                  <c:v>5.0077999999999998E-2</c:v>
                </c:pt>
                <c:pt idx="230">
                  <c:v>5.5590999999999988E-2</c:v>
                </c:pt>
                <c:pt idx="231">
                  <c:v>6.3223999999999989E-2</c:v>
                </c:pt>
                <c:pt idx="232">
                  <c:v>5.8050000000000004E-2</c:v>
                </c:pt>
                <c:pt idx="233">
                  <c:v>4.4377999999999987E-2</c:v>
                </c:pt>
                <c:pt idx="234">
                  <c:v>5.3640000000000007E-2</c:v>
                </c:pt>
                <c:pt idx="235">
                  <c:v>5.0738999999999992E-2</c:v>
                </c:pt>
                <c:pt idx="236">
                  <c:v>5.5488999999999997E-2</c:v>
                </c:pt>
                <c:pt idx="237">
                  <c:v>5.5268999999999999E-2</c:v>
                </c:pt>
                <c:pt idx="238">
                  <c:v>5.6167999999999982E-2</c:v>
                </c:pt>
                <c:pt idx="239">
                  <c:v>5.2876999999999993E-2</c:v>
                </c:pt>
                <c:pt idx="240">
                  <c:v>7.1670999999999999E-2</c:v>
                </c:pt>
                <c:pt idx="241">
                  <c:v>5.6285999999999989E-2</c:v>
                </c:pt>
                <c:pt idx="242">
                  <c:v>5.5793999999999996E-2</c:v>
                </c:pt>
                <c:pt idx="243">
                  <c:v>7.1570000000000009E-2</c:v>
                </c:pt>
                <c:pt idx="244">
                  <c:v>8.0288999999999985E-2</c:v>
                </c:pt>
                <c:pt idx="245">
                  <c:v>6.7447999999999994E-2</c:v>
                </c:pt>
                <c:pt idx="246">
                  <c:v>7.3265999999999984E-2</c:v>
                </c:pt>
                <c:pt idx="247">
                  <c:v>7.8591999999999981E-2</c:v>
                </c:pt>
                <c:pt idx="248">
                  <c:v>6.3852000000000006E-2</c:v>
                </c:pt>
                <c:pt idx="249">
                  <c:v>7.3112999999999997E-2</c:v>
                </c:pt>
                <c:pt idx="250">
                  <c:v>7.3537000000000005E-2</c:v>
                </c:pt>
                <c:pt idx="251">
                  <c:v>7.7234999999999984E-2</c:v>
                </c:pt>
                <c:pt idx="252">
                  <c:v>6.4139999999999989E-2</c:v>
                </c:pt>
                <c:pt idx="253">
                  <c:v>8.0526E-2</c:v>
                </c:pt>
                <c:pt idx="254">
                  <c:v>8.4070999999999993E-2</c:v>
                </c:pt>
                <c:pt idx="255">
                  <c:v>9.0041999999999997E-2</c:v>
                </c:pt>
                <c:pt idx="256">
                  <c:v>9.7725999999999993E-2</c:v>
                </c:pt>
                <c:pt idx="257">
                  <c:v>7.7812000000000006E-2</c:v>
                </c:pt>
                <c:pt idx="258">
                  <c:v>9.4435000000000005E-2</c:v>
                </c:pt>
                <c:pt idx="259">
                  <c:v>8.7378999999999998E-2</c:v>
                </c:pt>
                <c:pt idx="260">
                  <c:v>9.1382000000000005E-2</c:v>
                </c:pt>
                <c:pt idx="261">
                  <c:v>8.3460999999999994E-2</c:v>
                </c:pt>
                <c:pt idx="262">
                  <c:v>8.3528000000000005E-2</c:v>
                </c:pt>
                <c:pt idx="263">
                  <c:v>9.8862999999999993E-2</c:v>
                </c:pt>
                <c:pt idx="264">
                  <c:v>7.6557E-2</c:v>
                </c:pt>
                <c:pt idx="265">
                  <c:v>9.9406000000000008E-2</c:v>
                </c:pt>
                <c:pt idx="266">
                  <c:v>9.8031999999999994E-2</c:v>
                </c:pt>
                <c:pt idx="267">
                  <c:v>9.6674999999999997E-2</c:v>
                </c:pt>
                <c:pt idx="268">
                  <c:v>0.10412100000000001</c:v>
                </c:pt>
                <c:pt idx="269">
                  <c:v>0.10276400000000001</c:v>
                </c:pt>
                <c:pt idx="270">
                  <c:v>0.104308</c:v>
                </c:pt>
                <c:pt idx="271">
                  <c:v>9.5758999999999997E-2</c:v>
                </c:pt>
                <c:pt idx="272">
                  <c:v>0.101119</c:v>
                </c:pt>
                <c:pt idx="273">
                  <c:v>0.10032200000000001</c:v>
                </c:pt>
                <c:pt idx="274">
                  <c:v>0.119048</c:v>
                </c:pt>
                <c:pt idx="275">
                  <c:v>0.106784</c:v>
                </c:pt>
                <c:pt idx="276">
                  <c:v>0.114638</c:v>
                </c:pt>
                <c:pt idx="277">
                  <c:v>0.114943</c:v>
                </c:pt>
                <c:pt idx="278">
                  <c:v>0.112161</c:v>
                </c:pt>
                <c:pt idx="279">
                  <c:v>0.11212799999999999</c:v>
                </c:pt>
                <c:pt idx="280">
                  <c:v>0.11664000000000001</c:v>
                </c:pt>
                <c:pt idx="281">
                  <c:v>0.124595</c:v>
                </c:pt>
                <c:pt idx="282">
                  <c:v>0.11701299999999999</c:v>
                </c:pt>
                <c:pt idx="283">
                  <c:v>0.13526500000000002</c:v>
                </c:pt>
                <c:pt idx="284">
                  <c:v>0.11143199999999999</c:v>
                </c:pt>
                <c:pt idx="285">
                  <c:v>0.11431599999999999</c:v>
                </c:pt>
                <c:pt idx="286">
                  <c:v>0.13692700000000002</c:v>
                </c:pt>
                <c:pt idx="287">
                  <c:v>0.13095600000000002</c:v>
                </c:pt>
                <c:pt idx="288">
                  <c:v>0.12868299999999999</c:v>
                </c:pt>
                <c:pt idx="289">
                  <c:v>0.147088</c:v>
                </c:pt>
                <c:pt idx="290">
                  <c:v>0.143814</c:v>
                </c:pt>
                <c:pt idx="291">
                  <c:v>0.14164300000000002</c:v>
                </c:pt>
                <c:pt idx="292">
                  <c:v>0.13823299999999999</c:v>
                </c:pt>
                <c:pt idx="293">
                  <c:v>0.15407599999999999</c:v>
                </c:pt>
                <c:pt idx="294">
                  <c:v>0.14880100000000002</c:v>
                </c:pt>
                <c:pt idx="295">
                  <c:v>0.15121000000000001</c:v>
                </c:pt>
                <c:pt idx="296">
                  <c:v>0.15065000000000001</c:v>
                </c:pt>
                <c:pt idx="297">
                  <c:v>0.14841100000000002</c:v>
                </c:pt>
                <c:pt idx="298">
                  <c:v>0.15500900000000001</c:v>
                </c:pt>
                <c:pt idx="299">
                  <c:v>0.15512799999999999</c:v>
                </c:pt>
                <c:pt idx="300">
                  <c:v>0.15300800000000003</c:v>
                </c:pt>
                <c:pt idx="301">
                  <c:v>0.15302500000000002</c:v>
                </c:pt>
                <c:pt idx="302">
                  <c:v>0.17205700000000002</c:v>
                </c:pt>
                <c:pt idx="303">
                  <c:v>0.15773999999999999</c:v>
                </c:pt>
                <c:pt idx="304">
                  <c:v>0.16240500000000002</c:v>
                </c:pt>
                <c:pt idx="305">
                  <c:v>0.16827400000000003</c:v>
                </c:pt>
                <c:pt idx="306">
                  <c:v>0.16400000000000003</c:v>
                </c:pt>
                <c:pt idx="307">
                  <c:v>0.16092899999999999</c:v>
                </c:pt>
                <c:pt idx="308">
                  <c:v>0.16510200000000003</c:v>
                </c:pt>
                <c:pt idx="309">
                  <c:v>0.18186099999999999</c:v>
                </c:pt>
                <c:pt idx="310">
                  <c:v>0.18215000000000003</c:v>
                </c:pt>
                <c:pt idx="311">
                  <c:v>0.18527100000000002</c:v>
                </c:pt>
                <c:pt idx="312">
                  <c:v>0.18930800000000003</c:v>
                </c:pt>
                <c:pt idx="313">
                  <c:v>0.18452400000000002</c:v>
                </c:pt>
                <c:pt idx="314">
                  <c:v>0.18622100000000003</c:v>
                </c:pt>
                <c:pt idx="315">
                  <c:v>0.18895200000000001</c:v>
                </c:pt>
                <c:pt idx="316">
                  <c:v>0.18138599999999999</c:v>
                </c:pt>
                <c:pt idx="317">
                  <c:v>0.18776399999999999</c:v>
                </c:pt>
                <c:pt idx="318">
                  <c:v>0.19390499999999999</c:v>
                </c:pt>
                <c:pt idx="319">
                  <c:v>0.196212</c:v>
                </c:pt>
                <c:pt idx="320">
                  <c:v>0.20671200000000001</c:v>
                </c:pt>
                <c:pt idx="321">
                  <c:v>0.20435400000000004</c:v>
                </c:pt>
                <c:pt idx="322">
                  <c:v>0.20676300000000003</c:v>
                </c:pt>
                <c:pt idx="323">
                  <c:v>0.20893400000000001</c:v>
                </c:pt>
                <c:pt idx="324">
                  <c:v>0.20613500000000001</c:v>
                </c:pt>
                <c:pt idx="325">
                  <c:v>0.202658</c:v>
                </c:pt>
                <c:pt idx="326">
                  <c:v>0.20564300000000002</c:v>
                </c:pt>
                <c:pt idx="327">
                  <c:v>0.215922</c:v>
                </c:pt>
                <c:pt idx="328">
                  <c:v>0.205897</c:v>
                </c:pt>
                <c:pt idx="329">
                  <c:v>0.21873799999999999</c:v>
                </c:pt>
                <c:pt idx="330">
                  <c:v>0.215142</c:v>
                </c:pt>
                <c:pt idx="331">
                  <c:v>0.20998500000000003</c:v>
                </c:pt>
                <c:pt idx="332">
                  <c:v>0.21738099999999999</c:v>
                </c:pt>
                <c:pt idx="333">
                  <c:v>0.22282600000000002</c:v>
                </c:pt>
                <c:pt idx="334">
                  <c:v>0.22911900000000002</c:v>
                </c:pt>
                <c:pt idx="335">
                  <c:v>0.23487000000000002</c:v>
                </c:pt>
                <c:pt idx="336">
                  <c:v>0.23527700000000001</c:v>
                </c:pt>
                <c:pt idx="337">
                  <c:v>0.24046699999999999</c:v>
                </c:pt>
                <c:pt idx="338">
                  <c:v>0.23732900000000001</c:v>
                </c:pt>
                <c:pt idx="339">
                  <c:v>0.23373300000000002</c:v>
                </c:pt>
                <c:pt idx="340">
                  <c:v>0.22776200000000002</c:v>
                </c:pt>
                <c:pt idx="341">
                  <c:v>0.245556</c:v>
                </c:pt>
                <c:pt idx="342">
                  <c:v>0.23086699999999999</c:v>
                </c:pt>
                <c:pt idx="343">
                  <c:v>0.25320599999999999</c:v>
                </c:pt>
                <c:pt idx="344">
                  <c:v>0.229713</c:v>
                </c:pt>
                <c:pt idx="345">
                  <c:v>0.24989899999999998</c:v>
                </c:pt>
                <c:pt idx="346">
                  <c:v>0.24964400000000003</c:v>
                </c:pt>
                <c:pt idx="347">
                  <c:v>0.257193</c:v>
                </c:pt>
                <c:pt idx="348">
                  <c:v>0.24701499999999998</c:v>
                </c:pt>
                <c:pt idx="349">
                  <c:v>0.25995800000000002</c:v>
                </c:pt>
                <c:pt idx="350">
                  <c:v>0.25644600000000001</c:v>
                </c:pt>
                <c:pt idx="351">
                  <c:v>0.26698</c:v>
                </c:pt>
                <c:pt idx="352">
                  <c:v>0.24604799999999999</c:v>
                </c:pt>
                <c:pt idx="353">
                  <c:v>0.26346900000000001</c:v>
                </c:pt>
                <c:pt idx="354">
                  <c:v>0.26872699999999999</c:v>
                </c:pt>
                <c:pt idx="355">
                  <c:v>0.273256</c:v>
                </c:pt>
                <c:pt idx="356">
                  <c:v>0.26433400000000001</c:v>
                </c:pt>
                <c:pt idx="357">
                  <c:v>0.25894</c:v>
                </c:pt>
                <c:pt idx="358">
                  <c:v>0.266573</c:v>
                </c:pt>
                <c:pt idx="359">
                  <c:v>0.27398600000000001</c:v>
                </c:pt>
                <c:pt idx="360">
                  <c:v>0.27742899999999998</c:v>
                </c:pt>
                <c:pt idx="361">
                  <c:v>0.27173000000000003</c:v>
                </c:pt>
                <c:pt idx="362">
                  <c:v>0.27188200000000001</c:v>
                </c:pt>
                <c:pt idx="363">
                  <c:v>0.27932899999999999</c:v>
                </c:pt>
                <c:pt idx="364">
                  <c:v>0.28964200000000001</c:v>
                </c:pt>
                <c:pt idx="365">
                  <c:v>0.27720899999999998</c:v>
                </c:pt>
                <c:pt idx="366">
                  <c:v>0.292763</c:v>
                </c:pt>
                <c:pt idx="367">
                  <c:v>0.28339999999999999</c:v>
                </c:pt>
                <c:pt idx="368">
                  <c:v>0.29044000000000003</c:v>
                </c:pt>
                <c:pt idx="369">
                  <c:v>0.30640100000000003</c:v>
                </c:pt>
                <c:pt idx="370">
                  <c:v>0.30384</c:v>
                </c:pt>
                <c:pt idx="371">
                  <c:v>0.296122</c:v>
                </c:pt>
                <c:pt idx="372">
                  <c:v>0.29883599999999999</c:v>
                </c:pt>
                <c:pt idx="373">
                  <c:v>0.30356900000000003</c:v>
                </c:pt>
                <c:pt idx="374">
                  <c:v>0.30368699999999998</c:v>
                </c:pt>
                <c:pt idx="375">
                  <c:v>0.314917</c:v>
                </c:pt>
                <c:pt idx="376">
                  <c:v>0.30840299999999998</c:v>
                </c:pt>
                <c:pt idx="377">
                  <c:v>0.30884400000000001</c:v>
                </c:pt>
                <c:pt idx="378">
                  <c:v>0.31035400000000002</c:v>
                </c:pt>
                <c:pt idx="379">
                  <c:v>0.30796200000000001</c:v>
                </c:pt>
                <c:pt idx="380">
                  <c:v>0.31187999999999999</c:v>
                </c:pt>
                <c:pt idx="381">
                  <c:v>0.31087999999999999</c:v>
                </c:pt>
                <c:pt idx="382">
                  <c:v>0.30901400000000001</c:v>
                </c:pt>
                <c:pt idx="383">
                  <c:v>0.32628200000000002</c:v>
                </c:pt>
                <c:pt idx="384">
                  <c:v>0.32051400000000002</c:v>
                </c:pt>
                <c:pt idx="385">
                  <c:v>0.32053100000000001</c:v>
                </c:pt>
                <c:pt idx="386">
                  <c:v>0.32307600000000003</c:v>
                </c:pt>
                <c:pt idx="387">
                  <c:v>0.32489099999999999</c:v>
                </c:pt>
                <c:pt idx="388">
                  <c:v>0.33230399999999999</c:v>
                </c:pt>
                <c:pt idx="389">
                  <c:v>0.33093</c:v>
                </c:pt>
                <c:pt idx="390">
                  <c:v>0.34154800000000002</c:v>
                </c:pt>
                <c:pt idx="391">
                  <c:v>0.33206600000000003</c:v>
                </c:pt>
                <c:pt idx="392">
                  <c:v>0.34314300000000003</c:v>
                </c:pt>
                <c:pt idx="393">
                  <c:v>0.32383899999999999</c:v>
                </c:pt>
                <c:pt idx="394">
                  <c:v>0.338088</c:v>
                </c:pt>
                <c:pt idx="395">
                  <c:v>0.32824900000000001</c:v>
                </c:pt>
                <c:pt idx="396">
                  <c:v>0.33662900000000001</c:v>
                </c:pt>
                <c:pt idx="397">
                  <c:v>0.334509</c:v>
                </c:pt>
                <c:pt idx="398">
                  <c:v>0.34144600000000003</c:v>
                </c:pt>
                <c:pt idx="399">
                  <c:v>0.35515200000000002</c:v>
                </c:pt>
                <c:pt idx="400">
                  <c:v>0.34869</c:v>
                </c:pt>
                <c:pt idx="401">
                  <c:v>0.36042800000000003</c:v>
                </c:pt>
                <c:pt idx="402">
                  <c:v>0.34709499999999999</c:v>
                </c:pt>
                <c:pt idx="403">
                  <c:v>0.35835800000000001</c:v>
                </c:pt>
                <c:pt idx="404">
                  <c:v>0.34975800000000001</c:v>
                </c:pt>
                <c:pt idx="405">
                  <c:v>0.35574600000000001</c:v>
                </c:pt>
                <c:pt idx="406">
                  <c:v>0.35964699999999999</c:v>
                </c:pt>
                <c:pt idx="407">
                  <c:v>0.36346400000000001</c:v>
                </c:pt>
                <c:pt idx="408">
                  <c:v>0.355576</c:v>
                </c:pt>
                <c:pt idx="409">
                  <c:v>0.35769699999999999</c:v>
                </c:pt>
                <c:pt idx="410">
                  <c:v>0.37959599999999999</c:v>
                </c:pt>
                <c:pt idx="411">
                  <c:v>0.35920600000000003</c:v>
                </c:pt>
                <c:pt idx="412">
                  <c:v>0.36673800000000001</c:v>
                </c:pt>
                <c:pt idx="413">
                  <c:v>0.35793400000000003</c:v>
                </c:pt>
                <c:pt idx="414">
                  <c:v>0.36626300000000001</c:v>
                </c:pt>
                <c:pt idx="415">
                  <c:v>0.36027500000000001</c:v>
                </c:pt>
                <c:pt idx="416">
                  <c:v>0.37077500000000002</c:v>
                </c:pt>
                <c:pt idx="417">
                  <c:v>0.38763599999999998</c:v>
                </c:pt>
                <c:pt idx="418">
                  <c:v>0.36828100000000003</c:v>
                </c:pt>
                <c:pt idx="419">
                  <c:v>0.38203799999999999</c:v>
                </c:pt>
                <c:pt idx="420">
                  <c:v>0.37077500000000002</c:v>
                </c:pt>
                <c:pt idx="421">
                  <c:v>0.38178400000000001</c:v>
                </c:pt>
                <c:pt idx="422">
                  <c:v>0.38985800000000004</c:v>
                </c:pt>
                <c:pt idx="423">
                  <c:v>0.37647400000000003</c:v>
                </c:pt>
                <c:pt idx="424">
                  <c:v>0.38303900000000002</c:v>
                </c:pt>
                <c:pt idx="425">
                  <c:v>0.37550800000000001</c:v>
                </c:pt>
                <c:pt idx="426">
                  <c:v>0.37649100000000002</c:v>
                </c:pt>
                <c:pt idx="427">
                  <c:v>0.38176700000000002</c:v>
                </c:pt>
                <c:pt idx="428">
                  <c:v>0.39976400000000001</c:v>
                </c:pt>
                <c:pt idx="429">
                  <c:v>0.38412499999999999</c:v>
                </c:pt>
                <c:pt idx="430">
                  <c:v>0.39403100000000002</c:v>
                </c:pt>
                <c:pt idx="431">
                  <c:v>0.38850099999999999</c:v>
                </c:pt>
                <c:pt idx="432">
                  <c:v>0.40330900000000003</c:v>
                </c:pt>
                <c:pt idx="433">
                  <c:v>0.39610000000000001</c:v>
                </c:pt>
                <c:pt idx="434">
                  <c:v>0.38582099999999997</c:v>
                </c:pt>
                <c:pt idx="435">
                  <c:v>0.39776299999999998</c:v>
                </c:pt>
                <c:pt idx="436">
                  <c:v>0.39604899999999998</c:v>
                </c:pt>
                <c:pt idx="437">
                  <c:v>0.39474299999999996</c:v>
                </c:pt>
                <c:pt idx="438">
                  <c:v>0.39362399999999997</c:v>
                </c:pt>
                <c:pt idx="439">
                  <c:v>0.40522599999999998</c:v>
                </c:pt>
                <c:pt idx="440">
                  <c:v>0.41051899999999997</c:v>
                </c:pt>
                <c:pt idx="441">
                  <c:v>0.41060300000000005</c:v>
                </c:pt>
                <c:pt idx="442">
                  <c:v>0.41082399999999997</c:v>
                </c:pt>
                <c:pt idx="443">
                  <c:v>0.408636</c:v>
                </c:pt>
                <c:pt idx="444">
                  <c:v>0.398899</c:v>
                </c:pt>
                <c:pt idx="445">
                  <c:v>0.41728699999999996</c:v>
                </c:pt>
                <c:pt idx="446">
                  <c:v>0.42878700000000003</c:v>
                </c:pt>
                <c:pt idx="447">
                  <c:v>0.413775</c:v>
                </c:pt>
                <c:pt idx="448">
                  <c:v>0.42417400000000005</c:v>
                </c:pt>
                <c:pt idx="449">
                  <c:v>0.41046800000000006</c:v>
                </c:pt>
                <c:pt idx="450">
                  <c:v>0.423037</c:v>
                </c:pt>
                <c:pt idx="451">
                  <c:v>0.41671000000000002</c:v>
                </c:pt>
                <c:pt idx="452">
                  <c:v>0.422817</c:v>
                </c:pt>
                <c:pt idx="453">
                  <c:v>0.42539499999999997</c:v>
                </c:pt>
                <c:pt idx="454">
                  <c:v>0.42751499999999998</c:v>
                </c:pt>
                <c:pt idx="455">
                  <c:v>0.42608999999999997</c:v>
                </c:pt>
                <c:pt idx="456">
                  <c:v>0.42379999999999995</c:v>
                </c:pt>
                <c:pt idx="457">
                  <c:v>0.41659100000000004</c:v>
                </c:pt>
                <c:pt idx="458">
                  <c:v>0.42217199999999999</c:v>
                </c:pt>
                <c:pt idx="459">
                  <c:v>0.43162</c:v>
                </c:pt>
                <c:pt idx="460">
                  <c:v>0.41676100000000005</c:v>
                </c:pt>
                <c:pt idx="461">
                  <c:v>0.43145100000000003</c:v>
                </c:pt>
                <c:pt idx="462">
                  <c:v>0.41859299999999999</c:v>
                </c:pt>
                <c:pt idx="463">
                  <c:v>0.43643799999999999</c:v>
                </c:pt>
                <c:pt idx="464">
                  <c:v>0.42427499999999996</c:v>
                </c:pt>
                <c:pt idx="465">
                  <c:v>0.44719200000000003</c:v>
                </c:pt>
                <c:pt idx="466">
                  <c:v>0.42592099999999999</c:v>
                </c:pt>
                <c:pt idx="467">
                  <c:v>0.43966099999999997</c:v>
                </c:pt>
                <c:pt idx="468">
                  <c:v>0.42415700000000001</c:v>
                </c:pt>
                <c:pt idx="469">
                  <c:v>0.43833699999999998</c:v>
                </c:pt>
                <c:pt idx="470">
                  <c:v>0.44612300000000005</c:v>
                </c:pt>
                <c:pt idx="471">
                  <c:v>0.43681100000000006</c:v>
                </c:pt>
                <c:pt idx="472">
                  <c:v>0.44537700000000002</c:v>
                </c:pt>
                <c:pt idx="473">
                  <c:v>0.42341000000000006</c:v>
                </c:pt>
                <c:pt idx="474">
                  <c:v>0.43426600000000004</c:v>
                </c:pt>
                <c:pt idx="475">
                  <c:v>0.44505499999999998</c:v>
                </c:pt>
                <c:pt idx="476">
                  <c:v>0.44792100000000001</c:v>
                </c:pt>
                <c:pt idx="477">
                  <c:v>0.44374900000000006</c:v>
                </c:pt>
                <c:pt idx="478">
                  <c:v>0.44578399999999996</c:v>
                </c:pt>
                <c:pt idx="479">
                  <c:v>0.45212799999999997</c:v>
                </c:pt>
                <c:pt idx="480">
                  <c:v>0.44809100000000002</c:v>
                </c:pt>
                <c:pt idx="481">
                  <c:v>0.45194199999999995</c:v>
                </c:pt>
                <c:pt idx="482">
                  <c:v>0.44977</c:v>
                </c:pt>
                <c:pt idx="483">
                  <c:v>0.43435100000000004</c:v>
                </c:pt>
                <c:pt idx="484">
                  <c:v>0.45616500000000004</c:v>
                </c:pt>
                <c:pt idx="485">
                  <c:v>0.445886</c:v>
                </c:pt>
                <c:pt idx="486">
                  <c:v>0.45770900000000003</c:v>
                </c:pt>
                <c:pt idx="487">
                  <c:v>0.43906699999999999</c:v>
                </c:pt>
                <c:pt idx="488">
                  <c:v>0.44922799999999996</c:v>
                </c:pt>
                <c:pt idx="489">
                  <c:v>0.45479100000000006</c:v>
                </c:pt>
                <c:pt idx="490">
                  <c:v>0.45095799999999997</c:v>
                </c:pt>
                <c:pt idx="491">
                  <c:v>0.45065200000000005</c:v>
                </c:pt>
                <c:pt idx="492">
                  <c:v>0.45279000000000003</c:v>
                </c:pt>
                <c:pt idx="493">
                  <c:v>0.45706400000000003</c:v>
                </c:pt>
                <c:pt idx="494">
                  <c:v>0.43431700000000006</c:v>
                </c:pt>
                <c:pt idx="495">
                  <c:v>0.459812</c:v>
                </c:pt>
                <c:pt idx="496">
                  <c:v>0.46105099999999999</c:v>
                </c:pt>
                <c:pt idx="497">
                  <c:v>0.45694599999999996</c:v>
                </c:pt>
                <c:pt idx="498">
                  <c:v>0.46751299999999996</c:v>
                </c:pt>
                <c:pt idx="499">
                  <c:v>0.46220400000000006</c:v>
                </c:pt>
                <c:pt idx="500">
                  <c:v>0.470889</c:v>
                </c:pt>
                <c:pt idx="501">
                  <c:v>0.46001599999999998</c:v>
                </c:pt>
                <c:pt idx="502">
                  <c:v>0.47300900000000001</c:v>
                </c:pt>
                <c:pt idx="503">
                  <c:v>0.46517200000000003</c:v>
                </c:pt>
                <c:pt idx="504">
                  <c:v>0.47082100000000005</c:v>
                </c:pt>
                <c:pt idx="505">
                  <c:v>0.47039699999999995</c:v>
                </c:pt>
                <c:pt idx="506">
                  <c:v>0.463476</c:v>
                </c:pt>
                <c:pt idx="507">
                  <c:v>0.46074499999999996</c:v>
                </c:pt>
                <c:pt idx="508">
                  <c:v>0.46846299999999996</c:v>
                </c:pt>
                <c:pt idx="509">
                  <c:v>0.46466399999999997</c:v>
                </c:pt>
                <c:pt idx="510">
                  <c:v>0.47365400000000002</c:v>
                </c:pt>
                <c:pt idx="511">
                  <c:v>0.48352600000000001</c:v>
                </c:pt>
                <c:pt idx="512">
                  <c:v>0.46824299999999996</c:v>
                </c:pt>
                <c:pt idx="513">
                  <c:v>0.45947300000000002</c:v>
                </c:pt>
                <c:pt idx="514">
                  <c:v>0.46490100000000001</c:v>
                </c:pt>
                <c:pt idx="515">
                  <c:v>0.48522200000000004</c:v>
                </c:pt>
                <c:pt idx="516">
                  <c:v>0.46050800000000003</c:v>
                </c:pt>
                <c:pt idx="517">
                  <c:v>0.47241600000000006</c:v>
                </c:pt>
                <c:pt idx="518">
                  <c:v>0.48204999999999998</c:v>
                </c:pt>
                <c:pt idx="519">
                  <c:v>0.47675800000000002</c:v>
                </c:pt>
                <c:pt idx="520">
                  <c:v>0.47312799999999999</c:v>
                </c:pt>
                <c:pt idx="521">
                  <c:v>0.47607900000000003</c:v>
                </c:pt>
                <c:pt idx="522">
                  <c:v>0.48411999999999999</c:v>
                </c:pt>
                <c:pt idx="523">
                  <c:v>0.47809800000000002</c:v>
                </c:pt>
                <c:pt idx="524">
                  <c:v>0.47716500000000006</c:v>
                </c:pt>
                <c:pt idx="525">
                  <c:v>0.48244100000000001</c:v>
                </c:pt>
                <c:pt idx="526">
                  <c:v>0.48654500000000001</c:v>
                </c:pt>
                <c:pt idx="527">
                  <c:v>0.46771700000000005</c:v>
                </c:pt>
                <c:pt idx="528">
                  <c:v>0.46040599999999998</c:v>
                </c:pt>
                <c:pt idx="529">
                  <c:v>0.47552000000000005</c:v>
                </c:pt>
                <c:pt idx="530">
                  <c:v>0.46803899999999998</c:v>
                </c:pt>
                <c:pt idx="531">
                  <c:v>0.47886099999999998</c:v>
                </c:pt>
                <c:pt idx="532">
                  <c:v>0.46634300000000006</c:v>
                </c:pt>
                <c:pt idx="533">
                  <c:v>0.47758900000000004</c:v>
                </c:pt>
                <c:pt idx="534">
                  <c:v>0.48089700000000002</c:v>
                </c:pt>
                <c:pt idx="535">
                  <c:v>0.47387400000000002</c:v>
                </c:pt>
                <c:pt idx="536">
                  <c:v>0.47085500000000002</c:v>
                </c:pt>
                <c:pt idx="537">
                  <c:v>0.47970999999999997</c:v>
                </c:pt>
                <c:pt idx="538">
                  <c:v>0.47496000000000005</c:v>
                </c:pt>
                <c:pt idx="539">
                  <c:v>0.47295799999999999</c:v>
                </c:pt>
                <c:pt idx="540">
                  <c:v>0.46842899999999998</c:v>
                </c:pt>
                <c:pt idx="541">
                  <c:v>0.46486700000000003</c:v>
                </c:pt>
                <c:pt idx="542">
                  <c:v>0.48717299999999997</c:v>
                </c:pt>
                <c:pt idx="543">
                  <c:v>0.47648699999999999</c:v>
                </c:pt>
                <c:pt idx="544">
                  <c:v>0.47652099999999997</c:v>
                </c:pt>
                <c:pt idx="545">
                  <c:v>0.489514</c:v>
                </c:pt>
                <c:pt idx="546">
                  <c:v>0.48508700000000005</c:v>
                </c:pt>
                <c:pt idx="547">
                  <c:v>0.48987000000000003</c:v>
                </c:pt>
                <c:pt idx="548">
                  <c:v>0.49373800000000001</c:v>
                </c:pt>
                <c:pt idx="549">
                  <c:v>0.48758000000000001</c:v>
                </c:pt>
                <c:pt idx="550">
                  <c:v>0.48077800000000004</c:v>
                </c:pt>
                <c:pt idx="551">
                  <c:v>0.47855599999999998</c:v>
                </c:pt>
                <c:pt idx="552">
                  <c:v>0.49275400000000003</c:v>
                </c:pt>
                <c:pt idx="553">
                  <c:v>0.482016</c:v>
                </c:pt>
                <c:pt idx="554">
                  <c:v>0.49704499999999996</c:v>
                </c:pt>
                <c:pt idx="555">
                  <c:v>0.48780100000000004</c:v>
                </c:pt>
                <c:pt idx="556">
                  <c:v>0.474298</c:v>
                </c:pt>
                <c:pt idx="557">
                  <c:v>0.48902199999999996</c:v>
                </c:pt>
                <c:pt idx="558">
                  <c:v>0.47638500000000006</c:v>
                </c:pt>
                <c:pt idx="559">
                  <c:v>0.48411999999999999</c:v>
                </c:pt>
                <c:pt idx="560">
                  <c:v>0.47699500000000006</c:v>
                </c:pt>
                <c:pt idx="561">
                  <c:v>0.48121900000000006</c:v>
                </c:pt>
                <c:pt idx="562">
                  <c:v>0.48262700000000003</c:v>
                </c:pt>
                <c:pt idx="563">
                  <c:v>0.47925200000000001</c:v>
                </c:pt>
                <c:pt idx="564">
                  <c:v>0.47222900000000001</c:v>
                </c:pt>
                <c:pt idx="565">
                  <c:v>0.48888600000000004</c:v>
                </c:pt>
                <c:pt idx="566">
                  <c:v>0.48318700000000003</c:v>
                </c:pt>
                <c:pt idx="567">
                  <c:v>0.49034500000000003</c:v>
                </c:pt>
                <c:pt idx="568">
                  <c:v>0.49784300000000004</c:v>
                </c:pt>
                <c:pt idx="569">
                  <c:v>0.49458599999999997</c:v>
                </c:pt>
                <c:pt idx="570">
                  <c:v>0.49950499999999998</c:v>
                </c:pt>
                <c:pt idx="571">
                  <c:v>0.48995500000000003</c:v>
                </c:pt>
                <c:pt idx="572">
                  <c:v>0.49026000000000003</c:v>
                </c:pt>
                <c:pt idx="573">
                  <c:v>0.496587</c:v>
                </c:pt>
                <c:pt idx="574">
                  <c:v>0.48780100000000004</c:v>
                </c:pt>
                <c:pt idx="575">
                  <c:v>0.48573100000000002</c:v>
                </c:pt>
                <c:pt idx="576">
                  <c:v>0.49526400000000004</c:v>
                </c:pt>
                <c:pt idx="577">
                  <c:v>0.49139699999999997</c:v>
                </c:pt>
                <c:pt idx="578">
                  <c:v>0.49892800000000004</c:v>
                </c:pt>
                <c:pt idx="579">
                  <c:v>0.48729200000000006</c:v>
                </c:pt>
                <c:pt idx="580">
                  <c:v>0.47809800000000002</c:v>
                </c:pt>
                <c:pt idx="581">
                  <c:v>0.481881</c:v>
                </c:pt>
                <c:pt idx="582">
                  <c:v>0.491533</c:v>
                </c:pt>
                <c:pt idx="583">
                  <c:v>0.48946299999999998</c:v>
                </c:pt>
                <c:pt idx="584">
                  <c:v>0.49037900000000001</c:v>
                </c:pt>
                <c:pt idx="585">
                  <c:v>0.48737700000000006</c:v>
                </c:pt>
                <c:pt idx="586">
                  <c:v>0.48742799999999997</c:v>
                </c:pt>
                <c:pt idx="587">
                  <c:v>0.49723200000000001</c:v>
                </c:pt>
                <c:pt idx="588">
                  <c:v>0.48749500000000001</c:v>
                </c:pt>
                <c:pt idx="589">
                  <c:v>0.50211700000000004</c:v>
                </c:pt>
                <c:pt idx="590">
                  <c:v>0.50383</c:v>
                </c:pt>
                <c:pt idx="591">
                  <c:v>0.49377199999999999</c:v>
                </c:pt>
                <c:pt idx="592">
                  <c:v>0.488564</c:v>
                </c:pt>
                <c:pt idx="593">
                  <c:v>0.48588399999999998</c:v>
                </c:pt>
                <c:pt idx="594">
                  <c:v>0.47428100000000006</c:v>
                </c:pt>
                <c:pt idx="595">
                  <c:v>0.488344</c:v>
                </c:pt>
                <c:pt idx="596">
                  <c:v>0.46578300000000006</c:v>
                </c:pt>
                <c:pt idx="597">
                  <c:v>0.48666399999999999</c:v>
                </c:pt>
                <c:pt idx="598">
                  <c:v>0.48885200000000006</c:v>
                </c:pt>
                <c:pt idx="599">
                  <c:v>0.48303399999999996</c:v>
                </c:pt>
                <c:pt idx="600">
                  <c:v>0.47046500000000002</c:v>
                </c:pt>
                <c:pt idx="601">
                  <c:v>0.48016800000000004</c:v>
                </c:pt>
                <c:pt idx="602">
                  <c:v>0.49933499999999997</c:v>
                </c:pt>
                <c:pt idx="603">
                  <c:v>0.46731</c:v>
                </c:pt>
                <c:pt idx="604">
                  <c:v>0.48157499999999998</c:v>
                </c:pt>
                <c:pt idx="605">
                  <c:v>0.49790999999999996</c:v>
                </c:pt>
                <c:pt idx="606">
                  <c:v>0.47443400000000002</c:v>
                </c:pt>
                <c:pt idx="607">
                  <c:v>0.49221099999999995</c:v>
                </c:pt>
                <c:pt idx="608">
                  <c:v>0.49753700000000001</c:v>
                </c:pt>
                <c:pt idx="609">
                  <c:v>0.49020900000000001</c:v>
                </c:pt>
                <c:pt idx="610">
                  <c:v>0.48167700000000002</c:v>
                </c:pt>
                <c:pt idx="611">
                  <c:v>0.49334800000000001</c:v>
                </c:pt>
                <c:pt idx="612">
                  <c:v>0.49506099999999997</c:v>
                </c:pt>
                <c:pt idx="613">
                  <c:v>0.49238099999999996</c:v>
                </c:pt>
                <c:pt idx="614">
                  <c:v>0.49272000000000005</c:v>
                </c:pt>
                <c:pt idx="615">
                  <c:v>0.48880199999999996</c:v>
                </c:pt>
                <c:pt idx="616">
                  <c:v>0.49097299999999999</c:v>
                </c:pt>
                <c:pt idx="617">
                  <c:v>0.49387300000000001</c:v>
                </c:pt>
                <c:pt idx="618">
                  <c:v>0.48666399999999999</c:v>
                </c:pt>
                <c:pt idx="619">
                  <c:v>0.48277999999999999</c:v>
                </c:pt>
                <c:pt idx="620">
                  <c:v>0.48267800000000005</c:v>
                </c:pt>
                <c:pt idx="621">
                  <c:v>0.48160899999999995</c:v>
                </c:pt>
                <c:pt idx="622">
                  <c:v>0.49178699999999997</c:v>
                </c:pt>
                <c:pt idx="623">
                  <c:v>0.47936999999999996</c:v>
                </c:pt>
                <c:pt idx="624">
                  <c:v>0.48035400000000006</c:v>
                </c:pt>
                <c:pt idx="625">
                  <c:v>0.48422200000000004</c:v>
                </c:pt>
                <c:pt idx="626">
                  <c:v>0.48252499999999998</c:v>
                </c:pt>
                <c:pt idx="627">
                  <c:v>0.49670599999999998</c:v>
                </c:pt>
                <c:pt idx="628">
                  <c:v>0.49845300000000003</c:v>
                </c:pt>
                <c:pt idx="629">
                  <c:v>0.49009100000000005</c:v>
                </c:pt>
                <c:pt idx="630">
                  <c:v>0.48464600000000002</c:v>
                </c:pt>
                <c:pt idx="631">
                  <c:v>0.48003200000000001</c:v>
                </c:pt>
                <c:pt idx="632">
                  <c:v>0.48824199999999995</c:v>
                </c:pt>
                <c:pt idx="633">
                  <c:v>0.49533199999999999</c:v>
                </c:pt>
                <c:pt idx="634">
                  <c:v>0.49244900000000003</c:v>
                </c:pt>
                <c:pt idx="635">
                  <c:v>0.48213499999999998</c:v>
                </c:pt>
                <c:pt idx="636">
                  <c:v>0.484815</c:v>
                </c:pt>
                <c:pt idx="637">
                  <c:v>0.49404300000000001</c:v>
                </c:pt>
                <c:pt idx="638">
                  <c:v>0.49058299999999999</c:v>
                </c:pt>
                <c:pt idx="639">
                  <c:v>0.47942099999999999</c:v>
                </c:pt>
                <c:pt idx="640">
                  <c:v>0.47889499999999996</c:v>
                </c:pt>
                <c:pt idx="641">
                  <c:v>0.48145700000000002</c:v>
                </c:pt>
                <c:pt idx="642">
                  <c:v>0.48583299999999996</c:v>
                </c:pt>
                <c:pt idx="643">
                  <c:v>0.48500200000000004</c:v>
                </c:pt>
                <c:pt idx="644">
                  <c:v>0.47894599999999998</c:v>
                </c:pt>
                <c:pt idx="645">
                  <c:v>0.48006599999999999</c:v>
                </c:pt>
                <c:pt idx="646">
                  <c:v>0.49051500000000003</c:v>
                </c:pt>
                <c:pt idx="647">
                  <c:v>0.49331400000000003</c:v>
                </c:pt>
                <c:pt idx="648">
                  <c:v>0.49054900000000001</c:v>
                </c:pt>
                <c:pt idx="649">
                  <c:v>0.48630799999999996</c:v>
                </c:pt>
                <c:pt idx="650">
                  <c:v>0.48349200000000003</c:v>
                </c:pt>
                <c:pt idx="651">
                  <c:v>0.482101</c:v>
                </c:pt>
                <c:pt idx="652">
                  <c:v>0.47536699999999998</c:v>
                </c:pt>
                <c:pt idx="653">
                  <c:v>0.48301700000000003</c:v>
                </c:pt>
                <c:pt idx="654">
                  <c:v>0.47633400000000004</c:v>
                </c:pt>
                <c:pt idx="655">
                  <c:v>0.50086200000000003</c:v>
                </c:pt>
                <c:pt idx="656">
                  <c:v>0.481406</c:v>
                </c:pt>
                <c:pt idx="657">
                  <c:v>0.47492599999999996</c:v>
                </c:pt>
                <c:pt idx="658">
                  <c:v>0.47850499999999996</c:v>
                </c:pt>
                <c:pt idx="659">
                  <c:v>0.488174</c:v>
                </c:pt>
                <c:pt idx="660">
                  <c:v>0.49227900000000002</c:v>
                </c:pt>
                <c:pt idx="661">
                  <c:v>0.49138000000000004</c:v>
                </c:pt>
                <c:pt idx="662">
                  <c:v>0.48552799999999996</c:v>
                </c:pt>
                <c:pt idx="663">
                  <c:v>0.48305100000000001</c:v>
                </c:pt>
                <c:pt idx="664">
                  <c:v>0.47987900000000006</c:v>
                </c:pt>
                <c:pt idx="665">
                  <c:v>0.49236400000000002</c:v>
                </c:pt>
                <c:pt idx="666">
                  <c:v>0.47592699999999999</c:v>
                </c:pt>
                <c:pt idx="667">
                  <c:v>0.47957400000000006</c:v>
                </c:pt>
                <c:pt idx="668">
                  <c:v>0.47553699999999999</c:v>
                </c:pt>
                <c:pt idx="669">
                  <c:v>0.47363699999999997</c:v>
                </c:pt>
                <c:pt idx="670">
                  <c:v>0.47570599999999996</c:v>
                </c:pt>
                <c:pt idx="671">
                  <c:v>0.477267</c:v>
                </c:pt>
                <c:pt idx="672">
                  <c:v>0.47711400000000004</c:v>
                </c:pt>
                <c:pt idx="673">
                  <c:v>0.47787800000000002</c:v>
                </c:pt>
                <c:pt idx="674">
                  <c:v>0.47336500000000004</c:v>
                </c:pt>
                <c:pt idx="675">
                  <c:v>0.48204999999999998</c:v>
                </c:pt>
                <c:pt idx="676">
                  <c:v>0.46983700000000006</c:v>
                </c:pt>
                <c:pt idx="677">
                  <c:v>0.46795399999999998</c:v>
                </c:pt>
                <c:pt idx="678">
                  <c:v>0.48573100000000002</c:v>
                </c:pt>
                <c:pt idx="679">
                  <c:v>0.48206700000000002</c:v>
                </c:pt>
                <c:pt idx="680">
                  <c:v>0.46505399999999997</c:v>
                </c:pt>
                <c:pt idx="681">
                  <c:v>0.48332300000000006</c:v>
                </c:pt>
                <c:pt idx="682">
                  <c:v>0.47643599999999997</c:v>
                </c:pt>
                <c:pt idx="683">
                  <c:v>0.47536699999999998</c:v>
                </c:pt>
                <c:pt idx="684">
                  <c:v>0.46630899999999997</c:v>
                </c:pt>
                <c:pt idx="685">
                  <c:v>0.47202500000000003</c:v>
                </c:pt>
                <c:pt idx="686">
                  <c:v>0.47708000000000006</c:v>
                </c:pt>
                <c:pt idx="687">
                  <c:v>0.48739399999999999</c:v>
                </c:pt>
                <c:pt idx="688">
                  <c:v>0.48347499999999999</c:v>
                </c:pt>
                <c:pt idx="689">
                  <c:v>0.46352700000000002</c:v>
                </c:pt>
                <c:pt idx="690">
                  <c:v>0.46018499999999996</c:v>
                </c:pt>
                <c:pt idx="691">
                  <c:v>0.48664700000000005</c:v>
                </c:pt>
                <c:pt idx="692">
                  <c:v>0.46539300000000006</c:v>
                </c:pt>
                <c:pt idx="693">
                  <c:v>0.48603700000000005</c:v>
                </c:pt>
                <c:pt idx="694">
                  <c:v>0.46778500000000001</c:v>
                </c:pt>
                <c:pt idx="695">
                  <c:v>0.47351799999999999</c:v>
                </c:pt>
                <c:pt idx="696">
                  <c:v>0.46130499999999997</c:v>
                </c:pt>
                <c:pt idx="697">
                  <c:v>0.47194100000000005</c:v>
                </c:pt>
                <c:pt idx="698">
                  <c:v>0.467615</c:v>
                </c:pt>
                <c:pt idx="699">
                  <c:v>0.47234799999999999</c:v>
                </c:pt>
                <c:pt idx="700">
                  <c:v>0.47380600000000006</c:v>
                </c:pt>
                <c:pt idx="701">
                  <c:v>0.478827</c:v>
                </c:pt>
                <c:pt idx="702">
                  <c:v>0.47046500000000002</c:v>
                </c:pt>
                <c:pt idx="703">
                  <c:v>0.48062499999999997</c:v>
                </c:pt>
                <c:pt idx="704">
                  <c:v>0.47095699999999996</c:v>
                </c:pt>
                <c:pt idx="705">
                  <c:v>0.46983700000000006</c:v>
                </c:pt>
                <c:pt idx="706">
                  <c:v>0.47748699999999999</c:v>
                </c:pt>
                <c:pt idx="707">
                  <c:v>0.47046500000000002</c:v>
                </c:pt>
                <c:pt idx="708">
                  <c:v>0.47238199999999997</c:v>
                </c:pt>
                <c:pt idx="709">
                  <c:v>0.46447700000000003</c:v>
                </c:pt>
                <c:pt idx="710">
                  <c:v>0.471584</c:v>
                </c:pt>
                <c:pt idx="711">
                  <c:v>0.47085500000000002</c:v>
                </c:pt>
                <c:pt idx="712">
                  <c:v>0.45804800000000001</c:v>
                </c:pt>
                <c:pt idx="713">
                  <c:v>0.46753</c:v>
                </c:pt>
                <c:pt idx="714">
                  <c:v>0.48327200000000003</c:v>
                </c:pt>
                <c:pt idx="715">
                  <c:v>0.46776799999999996</c:v>
                </c:pt>
                <c:pt idx="716">
                  <c:v>0.47345000000000004</c:v>
                </c:pt>
                <c:pt idx="717">
                  <c:v>0.46746200000000004</c:v>
                </c:pt>
                <c:pt idx="718">
                  <c:v>0.46788600000000002</c:v>
                </c:pt>
                <c:pt idx="719">
                  <c:v>0.47523099999999996</c:v>
                </c:pt>
                <c:pt idx="720">
                  <c:v>0.46525700000000003</c:v>
                </c:pt>
                <c:pt idx="721">
                  <c:v>0.46081300000000003</c:v>
                </c:pt>
                <c:pt idx="722">
                  <c:v>0.46602100000000002</c:v>
                </c:pt>
                <c:pt idx="723">
                  <c:v>0.44427400000000006</c:v>
                </c:pt>
                <c:pt idx="724">
                  <c:v>0.45767500000000005</c:v>
                </c:pt>
                <c:pt idx="725">
                  <c:v>0.44578399999999996</c:v>
                </c:pt>
                <c:pt idx="726">
                  <c:v>0.46562999999999999</c:v>
                </c:pt>
                <c:pt idx="727">
                  <c:v>0.470634</c:v>
                </c:pt>
                <c:pt idx="728">
                  <c:v>0.4677</c:v>
                </c:pt>
                <c:pt idx="729">
                  <c:v>0.45906599999999997</c:v>
                </c:pt>
                <c:pt idx="730">
                  <c:v>0.44390099999999999</c:v>
                </c:pt>
                <c:pt idx="731">
                  <c:v>0.45986300000000002</c:v>
                </c:pt>
                <c:pt idx="732">
                  <c:v>0.468005</c:v>
                </c:pt>
                <c:pt idx="733">
                  <c:v>0.45638599999999996</c:v>
                </c:pt>
                <c:pt idx="734">
                  <c:v>0.45409600000000006</c:v>
                </c:pt>
                <c:pt idx="735">
                  <c:v>0.46043999999999996</c:v>
                </c:pt>
                <c:pt idx="736">
                  <c:v>0.44992299999999996</c:v>
                </c:pt>
                <c:pt idx="737">
                  <c:v>0.45053399999999999</c:v>
                </c:pt>
                <c:pt idx="738">
                  <c:v>0.45095799999999997</c:v>
                </c:pt>
                <c:pt idx="739">
                  <c:v>0.45189100000000004</c:v>
                </c:pt>
                <c:pt idx="740">
                  <c:v>0.44686999999999999</c:v>
                </c:pt>
                <c:pt idx="741">
                  <c:v>0.46021900000000004</c:v>
                </c:pt>
                <c:pt idx="742">
                  <c:v>0.44955000000000001</c:v>
                </c:pt>
                <c:pt idx="743">
                  <c:v>0.44751399999999997</c:v>
                </c:pt>
                <c:pt idx="744">
                  <c:v>0.45616500000000004</c:v>
                </c:pt>
                <c:pt idx="745">
                  <c:v>0.45453699999999997</c:v>
                </c:pt>
                <c:pt idx="746">
                  <c:v>0.46987100000000004</c:v>
                </c:pt>
                <c:pt idx="747">
                  <c:v>0.460287</c:v>
                </c:pt>
                <c:pt idx="748">
                  <c:v>0.45974400000000004</c:v>
                </c:pt>
                <c:pt idx="749">
                  <c:v>0.45087299999999997</c:v>
                </c:pt>
                <c:pt idx="750">
                  <c:v>0.44822700000000004</c:v>
                </c:pt>
                <c:pt idx="751">
                  <c:v>0.45731900000000003</c:v>
                </c:pt>
                <c:pt idx="752">
                  <c:v>0.46615600000000001</c:v>
                </c:pt>
                <c:pt idx="753">
                  <c:v>0.45431600000000005</c:v>
                </c:pt>
                <c:pt idx="754">
                  <c:v>0.45792900000000003</c:v>
                </c:pt>
                <c:pt idx="755">
                  <c:v>0.44995700000000005</c:v>
                </c:pt>
                <c:pt idx="756">
                  <c:v>0.45362100000000005</c:v>
                </c:pt>
                <c:pt idx="757">
                  <c:v>0.44832800000000006</c:v>
                </c:pt>
                <c:pt idx="758">
                  <c:v>0.44963500000000001</c:v>
                </c:pt>
                <c:pt idx="759">
                  <c:v>0.45005899999999999</c:v>
                </c:pt>
                <c:pt idx="760">
                  <c:v>0.44597100000000001</c:v>
                </c:pt>
                <c:pt idx="761">
                  <c:v>0.46766600000000003</c:v>
                </c:pt>
                <c:pt idx="762">
                  <c:v>0.43340100000000004</c:v>
                </c:pt>
                <c:pt idx="763">
                  <c:v>0.440967</c:v>
                </c:pt>
                <c:pt idx="764">
                  <c:v>0.44875299999999996</c:v>
                </c:pt>
                <c:pt idx="765">
                  <c:v>0.45586000000000004</c:v>
                </c:pt>
                <c:pt idx="766">
                  <c:v>0.44707300000000005</c:v>
                </c:pt>
                <c:pt idx="767">
                  <c:v>0.44357900000000006</c:v>
                </c:pt>
                <c:pt idx="768">
                  <c:v>0.46089800000000003</c:v>
                </c:pt>
                <c:pt idx="769">
                  <c:v>0.44327400000000006</c:v>
                </c:pt>
                <c:pt idx="770">
                  <c:v>0.446106</c:v>
                </c:pt>
                <c:pt idx="771">
                  <c:v>0.44503800000000004</c:v>
                </c:pt>
                <c:pt idx="772">
                  <c:v>0.45290799999999998</c:v>
                </c:pt>
                <c:pt idx="773">
                  <c:v>0.44652999999999998</c:v>
                </c:pt>
                <c:pt idx="774">
                  <c:v>0.434114</c:v>
                </c:pt>
                <c:pt idx="775">
                  <c:v>0.43879500000000005</c:v>
                </c:pt>
                <c:pt idx="776">
                  <c:v>0.44446099999999999</c:v>
                </c:pt>
                <c:pt idx="777">
                  <c:v>0.44770100000000002</c:v>
                </c:pt>
                <c:pt idx="778">
                  <c:v>0.44642899999999996</c:v>
                </c:pt>
                <c:pt idx="779">
                  <c:v>0.45165299999999997</c:v>
                </c:pt>
                <c:pt idx="780">
                  <c:v>0.44883700000000004</c:v>
                </c:pt>
                <c:pt idx="781">
                  <c:v>0.43430000000000002</c:v>
                </c:pt>
                <c:pt idx="782">
                  <c:v>0.42967</c:v>
                </c:pt>
                <c:pt idx="783">
                  <c:v>0.44262900000000005</c:v>
                </c:pt>
                <c:pt idx="784">
                  <c:v>0.44267999999999996</c:v>
                </c:pt>
                <c:pt idx="785">
                  <c:v>0.42990700000000004</c:v>
                </c:pt>
                <c:pt idx="786">
                  <c:v>0.44054300000000002</c:v>
                </c:pt>
                <c:pt idx="787">
                  <c:v>0.42291800000000002</c:v>
                </c:pt>
                <c:pt idx="788">
                  <c:v>0.43017800000000006</c:v>
                </c:pt>
                <c:pt idx="789">
                  <c:v>0.42965300000000006</c:v>
                </c:pt>
                <c:pt idx="790">
                  <c:v>0.43462299999999998</c:v>
                </c:pt>
                <c:pt idx="791">
                  <c:v>0.44015199999999999</c:v>
                </c:pt>
                <c:pt idx="792">
                  <c:v>0.43823599999999996</c:v>
                </c:pt>
                <c:pt idx="793">
                  <c:v>0.43633600000000006</c:v>
                </c:pt>
                <c:pt idx="794">
                  <c:v>0.42822800000000005</c:v>
                </c:pt>
                <c:pt idx="795">
                  <c:v>0.43078899999999998</c:v>
                </c:pt>
                <c:pt idx="796">
                  <c:v>0.43669199999999997</c:v>
                </c:pt>
                <c:pt idx="797">
                  <c:v>0.43950800000000001</c:v>
                </c:pt>
                <c:pt idx="798">
                  <c:v>0.42118800000000001</c:v>
                </c:pt>
                <c:pt idx="799">
                  <c:v>0.44130599999999998</c:v>
                </c:pt>
                <c:pt idx="800">
                  <c:v>0.42564900000000006</c:v>
                </c:pt>
                <c:pt idx="801">
                  <c:v>0.43672600000000006</c:v>
                </c:pt>
                <c:pt idx="802">
                  <c:v>0.43603100000000006</c:v>
                </c:pt>
                <c:pt idx="803">
                  <c:v>0.43243399999999999</c:v>
                </c:pt>
                <c:pt idx="804">
                  <c:v>0.42120500000000005</c:v>
                </c:pt>
                <c:pt idx="805">
                  <c:v>0.42347800000000002</c:v>
                </c:pt>
                <c:pt idx="806">
                  <c:v>0.42354599999999998</c:v>
                </c:pt>
                <c:pt idx="807">
                  <c:v>0.43767599999999995</c:v>
                </c:pt>
                <c:pt idx="808">
                  <c:v>0.41988199999999998</c:v>
                </c:pt>
                <c:pt idx="809">
                  <c:v>0.43050100000000002</c:v>
                </c:pt>
                <c:pt idx="810">
                  <c:v>0.43226500000000001</c:v>
                </c:pt>
                <c:pt idx="811">
                  <c:v>0.43185799999999996</c:v>
                </c:pt>
                <c:pt idx="812">
                  <c:v>0.42503900000000006</c:v>
                </c:pt>
                <c:pt idx="813">
                  <c:v>0.416099</c:v>
                </c:pt>
                <c:pt idx="814">
                  <c:v>0.423207</c:v>
                </c:pt>
                <c:pt idx="815">
                  <c:v>0.42719300000000004</c:v>
                </c:pt>
                <c:pt idx="816">
                  <c:v>0.42430900000000005</c:v>
                </c:pt>
                <c:pt idx="817">
                  <c:v>0.41822000000000004</c:v>
                </c:pt>
                <c:pt idx="818">
                  <c:v>0.42759999999999998</c:v>
                </c:pt>
                <c:pt idx="819">
                  <c:v>0.42093400000000003</c:v>
                </c:pt>
                <c:pt idx="820">
                  <c:v>0.42938100000000001</c:v>
                </c:pt>
                <c:pt idx="821">
                  <c:v>0.42994100000000002</c:v>
                </c:pt>
                <c:pt idx="822">
                  <c:v>0.42435999999999996</c:v>
                </c:pt>
                <c:pt idx="823">
                  <c:v>0.419458</c:v>
                </c:pt>
                <c:pt idx="824">
                  <c:v>0.41224899999999998</c:v>
                </c:pt>
                <c:pt idx="825">
                  <c:v>0.42371599999999998</c:v>
                </c:pt>
                <c:pt idx="826">
                  <c:v>0.41498000000000002</c:v>
                </c:pt>
                <c:pt idx="827">
                  <c:v>0.41542100000000004</c:v>
                </c:pt>
                <c:pt idx="828">
                  <c:v>0.39973000000000003</c:v>
                </c:pt>
                <c:pt idx="829">
                  <c:v>0.41721900000000001</c:v>
                </c:pt>
                <c:pt idx="830">
                  <c:v>0.41204499999999999</c:v>
                </c:pt>
                <c:pt idx="831">
                  <c:v>0.42017000000000004</c:v>
                </c:pt>
                <c:pt idx="832">
                  <c:v>0.39869600000000005</c:v>
                </c:pt>
                <c:pt idx="833">
                  <c:v>0.42753200000000002</c:v>
                </c:pt>
                <c:pt idx="834">
                  <c:v>0.41036600000000001</c:v>
                </c:pt>
                <c:pt idx="835">
                  <c:v>0.41565799999999997</c:v>
                </c:pt>
                <c:pt idx="836">
                  <c:v>0.41397899999999999</c:v>
                </c:pt>
                <c:pt idx="837">
                  <c:v>0.41827100000000006</c:v>
                </c:pt>
                <c:pt idx="838">
                  <c:v>0.41128200000000004</c:v>
                </c:pt>
                <c:pt idx="839">
                  <c:v>0.41223200000000004</c:v>
                </c:pt>
                <c:pt idx="840">
                  <c:v>0.40057799999999999</c:v>
                </c:pt>
                <c:pt idx="841">
                  <c:v>0.42442800000000003</c:v>
                </c:pt>
                <c:pt idx="842">
                  <c:v>0.40268199999999998</c:v>
                </c:pt>
                <c:pt idx="843">
                  <c:v>0.41440299999999997</c:v>
                </c:pt>
                <c:pt idx="844">
                  <c:v>0.42364800000000002</c:v>
                </c:pt>
                <c:pt idx="845">
                  <c:v>0.41179100000000002</c:v>
                </c:pt>
                <c:pt idx="846">
                  <c:v>0.41450500000000001</c:v>
                </c:pt>
                <c:pt idx="847">
                  <c:v>0.398119</c:v>
                </c:pt>
                <c:pt idx="848">
                  <c:v>0.40422500000000006</c:v>
                </c:pt>
                <c:pt idx="849">
                  <c:v>0.39469200000000004</c:v>
                </c:pt>
                <c:pt idx="850">
                  <c:v>0.41543799999999997</c:v>
                </c:pt>
                <c:pt idx="851">
                  <c:v>0.41472500000000001</c:v>
                </c:pt>
                <c:pt idx="852">
                  <c:v>0.39708399999999999</c:v>
                </c:pt>
                <c:pt idx="853">
                  <c:v>0.40948399999999996</c:v>
                </c:pt>
                <c:pt idx="854">
                  <c:v>0.40666800000000003</c:v>
                </c:pt>
                <c:pt idx="855">
                  <c:v>0.41684600000000005</c:v>
                </c:pt>
                <c:pt idx="856">
                  <c:v>0.40020500000000003</c:v>
                </c:pt>
                <c:pt idx="857">
                  <c:v>0.39672799999999997</c:v>
                </c:pt>
                <c:pt idx="858">
                  <c:v>0.41633699999999996</c:v>
                </c:pt>
                <c:pt idx="859">
                  <c:v>0.40531099999999998</c:v>
                </c:pt>
                <c:pt idx="860">
                  <c:v>0.40205400000000002</c:v>
                </c:pt>
                <c:pt idx="861">
                  <c:v>0.405582</c:v>
                </c:pt>
                <c:pt idx="862">
                  <c:v>0.39910299999999999</c:v>
                </c:pt>
                <c:pt idx="863">
                  <c:v>0.39708399999999999</c:v>
                </c:pt>
                <c:pt idx="864">
                  <c:v>0.40695599999999998</c:v>
                </c:pt>
                <c:pt idx="865">
                  <c:v>0.41621799999999998</c:v>
                </c:pt>
                <c:pt idx="866">
                  <c:v>0.40268199999999998</c:v>
                </c:pt>
                <c:pt idx="867">
                  <c:v>0.39886500000000003</c:v>
                </c:pt>
                <c:pt idx="868">
                  <c:v>0.40312300000000001</c:v>
                </c:pt>
                <c:pt idx="869">
                  <c:v>0.40756700000000001</c:v>
                </c:pt>
                <c:pt idx="870">
                  <c:v>0.37966300000000003</c:v>
                </c:pt>
                <c:pt idx="871">
                  <c:v>0.40276699999999999</c:v>
                </c:pt>
                <c:pt idx="872">
                  <c:v>0.38787300000000002</c:v>
                </c:pt>
                <c:pt idx="873">
                  <c:v>0.39564200000000005</c:v>
                </c:pt>
                <c:pt idx="874">
                  <c:v>0.39263999999999999</c:v>
                </c:pt>
                <c:pt idx="875">
                  <c:v>0.39352200000000004</c:v>
                </c:pt>
                <c:pt idx="876">
                  <c:v>0.39257200000000003</c:v>
                </c:pt>
                <c:pt idx="877">
                  <c:v>0.38600699999999999</c:v>
                </c:pt>
                <c:pt idx="878">
                  <c:v>0.40230900000000003</c:v>
                </c:pt>
                <c:pt idx="879">
                  <c:v>0.38919599999999999</c:v>
                </c:pt>
                <c:pt idx="880">
                  <c:v>0.39876299999999998</c:v>
                </c:pt>
                <c:pt idx="881">
                  <c:v>0.37113099999999999</c:v>
                </c:pt>
                <c:pt idx="882">
                  <c:v>0.39243600000000001</c:v>
                </c:pt>
                <c:pt idx="883">
                  <c:v>0.38956999999999997</c:v>
                </c:pt>
                <c:pt idx="884">
                  <c:v>0.40115500000000004</c:v>
                </c:pt>
                <c:pt idx="885">
                  <c:v>0.37467600000000001</c:v>
                </c:pt>
                <c:pt idx="886">
                  <c:v>0.394675</c:v>
                </c:pt>
                <c:pt idx="887">
                  <c:v>0.39470899999999998</c:v>
                </c:pt>
                <c:pt idx="888">
                  <c:v>0.37069000000000002</c:v>
                </c:pt>
                <c:pt idx="889">
                  <c:v>0.37947700000000001</c:v>
                </c:pt>
                <c:pt idx="890">
                  <c:v>0.38102000000000003</c:v>
                </c:pt>
                <c:pt idx="891">
                  <c:v>0.39045200000000002</c:v>
                </c:pt>
                <c:pt idx="892">
                  <c:v>0.378052</c:v>
                </c:pt>
                <c:pt idx="893">
                  <c:v>0.37963000000000002</c:v>
                </c:pt>
                <c:pt idx="894">
                  <c:v>0.38575300000000001</c:v>
                </c:pt>
                <c:pt idx="895">
                  <c:v>0.37655900000000003</c:v>
                </c:pt>
                <c:pt idx="896">
                  <c:v>0.37901899999999999</c:v>
                </c:pt>
                <c:pt idx="897">
                  <c:v>0.38022300000000003</c:v>
                </c:pt>
                <c:pt idx="898">
                  <c:v>0.38222499999999998</c:v>
                </c:pt>
                <c:pt idx="899">
                  <c:v>0.38563400000000003</c:v>
                </c:pt>
                <c:pt idx="900">
                  <c:v>0.381326</c:v>
                </c:pt>
                <c:pt idx="901">
                  <c:v>0.36901100000000003</c:v>
                </c:pt>
                <c:pt idx="902">
                  <c:v>0.38795800000000003</c:v>
                </c:pt>
                <c:pt idx="903">
                  <c:v>0.37428600000000001</c:v>
                </c:pt>
                <c:pt idx="904">
                  <c:v>0.37292900000000001</c:v>
                </c:pt>
                <c:pt idx="905">
                  <c:v>0.371504</c:v>
                </c:pt>
                <c:pt idx="906">
                  <c:v>0.365618</c:v>
                </c:pt>
                <c:pt idx="907">
                  <c:v>0.38890800000000003</c:v>
                </c:pt>
                <c:pt idx="908">
                  <c:v>0.37038500000000002</c:v>
                </c:pt>
                <c:pt idx="909">
                  <c:v>0.370979</c:v>
                </c:pt>
                <c:pt idx="910">
                  <c:v>0.39028200000000002</c:v>
                </c:pt>
                <c:pt idx="911">
                  <c:v>0.37903599999999998</c:v>
                </c:pt>
                <c:pt idx="912">
                  <c:v>0.37639</c:v>
                </c:pt>
                <c:pt idx="913">
                  <c:v>0.36806100000000003</c:v>
                </c:pt>
                <c:pt idx="914">
                  <c:v>0.37031700000000001</c:v>
                </c:pt>
                <c:pt idx="915">
                  <c:v>0.36726400000000003</c:v>
                </c:pt>
                <c:pt idx="916">
                  <c:v>0.37252200000000002</c:v>
                </c:pt>
                <c:pt idx="917">
                  <c:v>0.36427799999999999</c:v>
                </c:pt>
                <c:pt idx="918">
                  <c:v>0.36734900000000004</c:v>
                </c:pt>
                <c:pt idx="919">
                  <c:v>0.37379400000000002</c:v>
                </c:pt>
                <c:pt idx="920">
                  <c:v>0.372556</c:v>
                </c:pt>
                <c:pt idx="921">
                  <c:v>0.36738199999999999</c:v>
                </c:pt>
                <c:pt idx="922">
                  <c:v>0.36777300000000002</c:v>
                </c:pt>
                <c:pt idx="923">
                  <c:v>0.36287000000000003</c:v>
                </c:pt>
                <c:pt idx="924">
                  <c:v>0.36439700000000003</c:v>
                </c:pt>
                <c:pt idx="925">
                  <c:v>0.35974899999999999</c:v>
                </c:pt>
                <c:pt idx="926">
                  <c:v>0.37589800000000001</c:v>
                </c:pt>
                <c:pt idx="927">
                  <c:v>0.364618</c:v>
                </c:pt>
                <c:pt idx="928">
                  <c:v>0.37118200000000001</c:v>
                </c:pt>
                <c:pt idx="929">
                  <c:v>0.36327700000000002</c:v>
                </c:pt>
                <c:pt idx="930">
                  <c:v>0.35655999999999999</c:v>
                </c:pt>
                <c:pt idx="931">
                  <c:v>0.352659</c:v>
                </c:pt>
                <c:pt idx="932">
                  <c:v>0.378527</c:v>
                </c:pt>
                <c:pt idx="933">
                  <c:v>0.360767</c:v>
                </c:pt>
                <c:pt idx="934">
                  <c:v>0.37192800000000004</c:v>
                </c:pt>
                <c:pt idx="935">
                  <c:v>0.36159800000000003</c:v>
                </c:pt>
                <c:pt idx="936">
                  <c:v>0.36627999999999999</c:v>
                </c:pt>
                <c:pt idx="937">
                  <c:v>0.35213300000000003</c:v>
                </c:pt>
                <c:pt idx="938">
                  <c:v>0.37306500000000004</c:v>
                </c:pt>
                <c:pt idx="939">
                  <c:v>0.37116500000000002</c:v>
                </c:pt>
                <c:pt idx="940">
                  <c:v>0.35847699999999999</c:v>
                </c:pt>
                <c:pt idx="941">
                  <c:v>0.36439700000000003</c:v>
                </c:pt>
                <c:pt idx="942">
                  <c:v>0.36534700000000003</c:v>
                </c:pt>
                <c:pt idx="943">
                  <c:v>0.352404</c:v>
                </c:pt>
                <c:pt idx="944">
                  <c:v>0.36008800000000002</c:v>
                </c:pt>
                <c:pt idx="945">
                  <c:v>0.35937600000000003</c:v>
                </c:pt>
                <c:pt idx="946">
                  <c:v>0.370979</c:v>
                </c:pt>
                <c:pt idx="947">
                  <c:v>0.35625499999999999</c:v>
                </c:pt>
                <c:pt idx="948">
                  <c:v>0.354016</c:v>
                </c:pt>
                <c:pt idx="949">
                  <c:v>0.35415200000000002</c:v>
                </c:pt>
                <c:pt idx="950">
                  <c:v>0.35342200000000001</c:v>
                </c:pt>
                <c:pt idx="951">
                  <c:v>0.35983399999999999</c:v>
                </c:pt>
                <c:pt idx="952">
                  <c:v>0.34178600000000003</c:v>
                </c:pt>
                <c:pt idx="953">
                  <c:v>0.35727300000000001</c:v>
                </c:pt>
                <c:pt idx="954">
                  <c:v>0.34556799999999999</c:v>
                </c:pt>
                <c:pt idx="955">
                  <c:v>0.35315099999999999</c:v>
                </c:pt>
                <c:pt idx="956">
                  <c:v>0.35516900000000001</c:v>
                </c:pt>
                <c:pt idx="957">
                  <c:v>0.35583100000000001</c:v>
                </c:pt>
                <c:pt idx="958">
                  <c:v>0.35405000000000003</c:v>
                </c:pt>
                <c:pt idx="959">
                  <c:v>0.35494900000000001</c:v>
                </c:pt>
                <c:pt idx="960">
                  <c:v>0.34431300000000004</c:v>
                </c:pt>
                <c:pt idx="961">
                  <c:v>0.35520299999999999</c:v>
                </c:pt>
                <c:pt idx="962">
                  <c:v>0.34266800000000003</c:v>
                </c:pt>
                <c:pt idx="963">
                  <c:v>0.34180300000000002</c:v>
                </c:pt>
                <c:pt idx="964">
                  <c:v>0.33649299999999999</c:v>
                </c:pt>
                <c:pt idx="965">
                  <c:v>0.35228599999999999</c:v>
                </c:pt>
                <c:pt idx="966">
                  <c:v>0.35494900000000001</c:v>
                </c:pt>
                <c:pt idx="967">
                  <c:v>0.351879</c:v>
                </c:pt>
                <c:pt idx="968">
                  <c:v>0.34726499999999999</c:v>
                </c:pt>
                <c:pt idx="969">
                  <c:v>0.35072500000000001</c:v>
                </c:pt>
                <c:pt idx="970">
                  <c:v>0.34694200000000003</c:v>
                </c:pt>
                <c:pt idx="971">
                  <c:v>0.34495799999999999</c:v>
                </c:pt>
                <c:pt idx="972">
                  <c:v>0.34219300000000002</c:v>
                </c:pt>
                <c:pt idx="973">
                  <c:v>0.33311800000000003</c:v>
                </c:pt>
                <c:pt idx="974">
                  <c:v>0.34595900000000002</c:v>
                </c:pt>
                <c:pt idx="975">
                  <c:v>0.34797700000000004</c:v>
                </c:pt>
                <c:pt idx="976">
                  <c:v>0.33187900000000004</c:v>
                </c:pt>
                <c:pt idx="977">
                  <c:v>0.33890200000000004</c:v>
                </c:pt>
                <c:pt idx="978">
                  <c:v>0.32182100000000002</c:v>
                </c:pt>
                <c:pt idx="979">
                  <c:v>0.32506000000000002</c:v>
                </c:pt>
                <c:pt idx="980">
                  <c:v>0.33988600000000002</c:v>
                </c:pt>
                <c:pt idx="981">
                  <c:v>0.33210000000000001</c:v>
                </c:pt>
                <c:pt idx="982">
                  <c:v>0.346383</c:v>
                </c:pt>
                <c:pt idx="983">
                  <c:v>0.32809700000000003</c:v>
                </c:pt>
                <c:pt idx="984">
                  <c:v>0.33927499999999999</c:v>
                </c:pt>
                <c:pt idx="985">
                  <c:v>0.32824900000000001</c:v>
                </c:pt>
                <c:pt idx="986">
                  <c:v>0.33340600000000004</c:v>
                </c:pt>
                <c:pt idx="987">
                  <c:v>0.35255700000000001</c:v>
                </c:pt>
                <c:pt idx="988">
                  <c:v>0.32690900000000001</c:v>
                </c:pt>
                <c:pt idx="989">
                  <c:v>0.33235399999999998</c:v>
                </c:pt>
                <c:pt idx="990">
                  <c:v>0.33876600000000001</c:v>
                </c:pt>
                <c:pt idx="991">
                  <c:v>0.33639200000000002</c:v>
                </c:pt>
                <c:pt idx="992">
                  <c:v>0.33130300000000001</c:v>
                </c:pt>
                <c:pt idx="993">
                  <c:v>0.33690000000000003</c:v>
                </c:pt>
                <c:pt idx="994">
                  <c:v>0.33747700000000003</c:v>
                </c:pt>
                <c:pt idx="995">
                  <c:v>0.31942900000000002</c:v>
                </c:pt>
                <c:pt idx="996">
                  <c:v>0.32338100000000003</c:v>
                </c:pt>
                <c:pt idx="997">
                  <c:v>0.31608700000000001</c:v>
                </c:pt>
                <c:pt idx="998">
                  <c:v>0.32014100000000001</c:v>
                </c:pt>
                <c:pt idx="999">
                  <c:v>0.327741</c:v>
                </c:pt>
                <c:pt idx="1000">
                  <c:v>0.31262699999999999</c:v>
                </c:pt>
                <c:pt idx="1001">
                  <c:v>0.32209199999999999</c:v>
                </c:pt>
                <c:pt idx="1002">
                  <c:v>0.32675700000000002</c:v>
                </c:pt>
                <c:pt idx="1003">
                  <c:v>0.32833400000000001</c:v>
                </c:pt>
                <c:pt idx="1004">
                  <c:v>0.320413</c:v>
                </c:pt>
                <c:pt idx="1005">
                  <c:v>0.32327899999999998</c:v>
                </c:pt>
                <c:pt idx="1006">
                  <c:v>0.31761400000000001</c:v>
                </c:pt>
                <c:pt idx="1007">
                  <c:v>0.31715599999999999</c:v>
                </c:pt>
                <c:pt idx="1008">
                  <c:v>0.33040400000000003</c:v>
                </c:pt>
                <c:pt idx="1009">
                  <c:v>0.31695200000000001</c:v>
                </c:pt>
                <c:pt idx="1010">
                  <c:v>0.32494200000000001</c:v>
                </c:pt>
                <c:pt idx="1011">
                  <c:v>0.31934400000000002</c:v>
                </c:pt>
                <c:pt idx="1012">
                  <c:v>0.321023</c:v>
                </c:pt>
                <c:pt idx="1013">
                  <c:v>0.31126999999999999</c:v>
                </c:pt>
                <c:pt idx="1014">
                  <c:v>0.322465</c:v>
                </c:pt>
                <c:pt idx="1015">
                  <c:v>0.30701200000000001</c:v>
                </c:pt>
                <c:pt idx="1016">
                  <c:v>0.309031</c:v>
                </c:pt>
                <c:pt idx="1017">
                  <c:v>0.32618000000000003</c:v>
                </c:pt>
                <c:pt idx="1018">
                  <c:v>0.307894</c:v>
                </c:pt>
                <c:pt idx="1019">
                  <c:v>0.321685</c:v>
                </c:pt>
                <c:pt idx="1020">
                  <c:v>0.31272900000000003</c:v>
                </c:pt>
                <c:pt idx="1021">
                  <c:v>0.31939499999999998</c:v>
                </c:pt>
                <c:pt idx="1022">
                  <c:v>0.31337300000000001</c:v>
                </c:pt>
                <c:pt idx="1023">
                  <c:v>0.31703700000000001</c:v>
                </c:pt>
                <c:pt idx="1024">
                  <c:v>0.31072700000000003</c:v>
                </c:pt>
                <c:pt idx="1025">
                  <c:v>0.32064999999999999</c:v>
                </c:pt>
                <c:pt idx="1026">
                  <c:v>0.308556</c:v>
                </c:pt>
                <c:pt idx="1027">
                  <c:v>0.30701200000000001</c:v>
                </c:pt>
                <c:pt idx="1028">
                  <c:v>0.30650300000000003</c:v>
                </c:pt>
                <c:pt idx="1029">
                  <c:v>0.32138</c:v>
                </c:pt>
                <c:pt idx="1030">
                  <c:v>0.30641800000000002</c:v>
                </c:pt>
                <c:pt idx="1031">
                  <c:v>0.31306800000000001</c:v>
                </c:pt>
                <c:pt idx="1032">
                  <c:v>0.30416199999999999</c:v>
                </c:pt>
                <c:pt idx="1033">
                  <c:v>0.301228</c:v>
                </c:pt>
                <c:pt idx="1034">
                  <c:v>0.31257600000000002</c:v>
                </c:pt>
                <c:pt idx="1035">
                  <c:v>0.32260100000000003</c:v>
                </c:pt>
                <c:pt idx="1036">
                  <c:v>0.29778399999999999</c:v>
                </c:pt>
                <c:pt idx="1037">
                  <c:v>0.32385600000000003</c:v>
                </c:pt>
                <c:pt idx="1038">
                  <c:v>0.30887799999999999</c:v>
                </c:pt>
                <c:pt idx="1039">
                  <c:v>0.30163499999999999</c:v>
                </c:pt>
                <c:pt idx="1040">
                  <c:v>0.31171100000000002</c:v>
                </c:pt>
                <c:pt idx="1041">
                  <c:v>0.310388</c:v>
                </c:pt>
                <c:pt idx="1042">
                  <c:v>0.31148999999999999</c:v>
                </c:pt>
                <c:pt idx="1043">
                  <c:v>0.31065900000000002</c:v>
                </c:pt>
                <c:pt idx="1044">
                  <c:v>0.28731800000000002</c:v>
                </c:pt>
                <c:pt idx="1045">
                  <c:v>0.308064</c:v>
                </c:pt>
                <c:pt idx="1046">
                  <c:v>0.30295800000000001</c:v>
                </c:pt>
                <c:pt idx="1047">
                  <c:v>0.29155900000000001</c:v>
                </c:pt>
                <c:pt idx="1048">
                  <c:v>0.29759800000000003</c:v>
                </c:pt>
                <c:pt idx="1049">
                  <c:v>0.29781800000000003</c:v>
                </c:pt>
                <c:pt idx="1050">
                  <c:v>0.29849700000000001</c:v>
                </c:pt>
                <c:pt idx="1051">
                  <c:v>0.30070200000000002</c:v>
                </c:pt>
                <c:pt idx="1052">
                  <c:v>0.29853099999999999</c:v>
                </c:pt>
                <c:pt idx="1053">
                  <c:v>0.28221299999999999</c:v>
                </c:pt>
                <c:pt idx="1054">
                  <c:v>0.27695400000000003</c:v>
                </c:pt>
                <c:pt idx="1055">
                  <c:v>0.30163499999999999</c:v>
                </c:pt>
                <c:pt idx="1056">
                  <c:v>0.29305200000000003</c:v>
                </c:pt>
                <c:pt idx="1057">
                  <c:v>0.29050700000000002</c:v>
                </c:pt>
                <c:pt idx="1058">
                  <c:v>0.28591100000000003</c:v>
                </c:pt>
                <c:pt idx="1059">
                  <c:v>0.29647800000000002</c:v>
                </c:pt>
                <c:pt idx="1060">
                  <c:v>0.296207</c:v>
                </c:pt>
                <c:pt idx="1061">
                  <c:v>0.30891200000000002</c:v>
                </c:pt>
                <c:pt idx="1062">
                  <c:v>0.29983700000000002</c:v>
                </c:pt>
                <c:pt idx="1063">
                  <c:v>0.28809899999999999</c:v>
                </c:pt>
                <c:pt idx="1064">
                  <c:v>0.28207700000000002</c:v>
                </c:pt>
                <c:pt idx="1065">
                  <c:v>0.29033799999999998</c:v>
                </c:pt>
                <c:pt idx="1066">
                  <c:v>0.29125400000000001</c:v>
                </c:pt>
                <c:pt idx="1067">
                  <c:v>0.28650400000000004</c:v>
                </c:pt>
                <c:pt idx="1068">
                  <c:v>0.29266200000000003</c:v>
                </c:pt>
                <c:pt idx="1069">
                  <c:v>0.29607100000000003</c:v>
                </c:pt>
                <c:pt idx="1070">
                  <c:v>0.28039800000000004</c:v>
                </c:pt>
                <c:pt idx="1071">
                  <c:v>0.28046500000000002</c:v>
                </c:pt>
                <c:pt idx="1072">
                  <c:v>0.28804800000000003</c:v>
                </c:pt>
                <c:pt idx="1073">
                  <c:v>0.28126299999999999</c:v>
                </c:pt>
                <c:pt idx="1074">
                  <c:v>0.274393</c:v>
                </c:pt>
                <c:pt idx="1075">
                  <c:v>0.28317999999999999</c:v>
                </c:pt>
                <c:pt idx="1076">
                  <c:v>0.28731800000000002</c:v>
                </c:pt>
                <c:pt idx="1077">
                  <c:v>0.27607199999999998</c:v>
                </c:pt>
                <c:pt idx="1078">
                  <c:v>0.27571600000000002</c:v>
                </c:pt>
                <c:pt idx="1079">
                  <c:v>0.27575</c:v>
                </c:pt>
                <c:pt idx="1080">
                  <c:v>0.27354499999999998</c:v>
                </c:pt>
                <c:pt idx="1081">
                  <c:v>0.28290799999999999</c:v>
                </c:pt>
                <c:pt idx="1082">
                  <c:v>0.26496200000000003</c:v>
                </c:pt>
                <c:pt idx="1083">
                  <c:v>0.27418900000000002</c:v>
                </c:pt>
                <c:pt idx="1084">
                  <c:v>0.28216200000000002</c:v>
                </c:pt>
                <c:pt idx="1085">
                  <c:v>0.27807399999999999</c:v>
                </c:pt>
                <c:pt idx="1086">
                  <c:v>0.282196</c:v>
                </c:pt>
                <c:pt idx="1087">
                  <c:v>0.28224700000000003</c:v>
                </c:pt>
                <c:pt idx="1088">
                  <c:v>0.28567300000000001</c:v>
                </c:pt>
                <c:pt idx="1089">
                  <c:v>0.29138900000000001</c:v>
                </c:pt>
                <c:pt idx="1090">
                  <c:v>0.27932899999999999</c:v>
                </c:pt>
                <c:pt idx="1091">
                  <c:v>0.28324700000000003</c:v>
                </c:pt>
                <c:pt idx="1092">
                  <c:v>0.27435900000000002</c:v>
                </c:pt>
                <c:pt idx="1093">
                  <c:v>0.265046</c:v>
                </c:pt>
                <c:pt idx="1094">
                  <c:v>0.28161900000000001</c:v>
                </c:pt>
                <c:pt idx="1095">
                  <c:v>0.27702199999999999</c:v>
                </c:pt>
                <c:pt idx="1096">
                  <c:v>0.27388400000000002</c:v>
                </c:pt>
                <c:pt idx="1097">
                  <c:v>0.27686900000000003</c:v>
                </c:pt>
                <c:pt idx="1098">
                  <c:v>0.26737</c:v>
                </c:pt>
                <c:pt idx="1099">
                  <c:v>0.25994100000000003</c:v>
                </c:pt>
                <c:pt idx="1100">
                  <c:v>0.27673400000000004</c:v>
                </c:pt>
                <c:pt idx="1101">
                  <c:v>0.27</c:v>
                </c:pt>
                <c:pt idx="1102">
                  <c:v>0.270067</c:v>
                </c:pt>
                <c:pt idx="1103">
                  <c:v>0.268405</c:v>
                </c:pt>
                <c:pt idx="1104">
                  <c:v>0.265928</c:v>
                </c:pt>
                <c:pt idx="1105">
                  <c:v>0.27088200000000001</c:v>
                </c:pt>
                <c:pt idx="1106">
                  <c:v>0.24974600000000002</c:v>
                </c:pt>
                <c:pt idx="1107">
                  <c:v>0.26740400000000003</c:v>
                </c:pt>
                <c:pt idx="1108">
                  <c:v>0.26835399999999998</c:v>
                </c:pt>
                <c:pt idx="1109">
                  <c:v>0.26163700000000001</c:v>
                </c:pt>
                <c:pt idx="1110">
                  <c:v>0.26078899999999999</c:v>
                </c:pt>
                <c:pt idx="1111">
                  <c:v>0.26747199999999999</c:v>
                </c:pt>
                <c:pt idx="1112">
                  <c:v>0.27637699999999998</c:v>
                </c:pt>
                <c:pt idx="1113">
                  <c:v>0.263096</c:v>
                </c:pt>
                <c:pt idx="1114">
                  <c:v>0.27366299999999999</c:v>
                </c:pt>
                <c:pt idx="1115">
                  <c:v>0.260907</c:v>
                </c:pt>
                <c:pt idx="1116">
                  <c:v>0.27664900000000003</c:v>
                </c:pt>
                <c:pt idx="1117">
                  <c:v>0.25714199999999998</c:v>
                </c:pt>
                <c:pt idx="1118">
                  <c:v>0.25724400000000003</c:v>
                </c:pt>
                <c:pt idx="1119">
                  <c:v>0.25073000000000001</c:v>
                </c:pt>
                <c:pt idx="1120">
                  <c:v>0.25190000000000001</c:v>
                </c:pt>
                <c:pt idx="1121">
                  <c:v>0.25729400000000002</c:v>
                </c:pt>
                <c:pt idx="1122">
                  <c:v>0.25269800000000003</c:v>
                </c:pt>
                <c:pt idx="1123">
                  <c:v>0.25261300000000003</c:v>
                </c:pt>
                <c:pt idx="1124">
                  <c:v>0.25532700000000003</c:v>
                </c:pt>
                <c:pt idx="1125">
                  <c:v>0.24101</c:v>
                </c:pt>
                <c:pt idx="1126">
                  <c:v>0.24545400000000001</c:v>
                </c:pt>
                <c:pt idx="1127">
                  <c:v>0.25517400000000001</c:v>
                </c:pt>
                <c:pt idx="1128">
                  <c:v>0.260042</c:v>
                </c:pt>
                <c:pt idx="1129">
                  <c:v>0.257023</c:v>
                </c:pt>
                <c:pt idx="1130">
                  <c:v>0.25334200000000001</c:v>
                </c:pt>
                <c:pt idx="1131">
                  <c:v>0.24850800000000001</c:v>
                </c:pt>
                <c:pt idx="1132">
                  <c:v>0.25108600000000003</c:v>
                </c:pt>
                <c:pt idx="1133">
                  <c:v>0.24952600000000003</c:v>
                </c:pt>
                <c:pt idx="1134">
                  <c:v>0.26774300000000001</c:v>
                </c:pt>
                <c:pt idx="1135">
                  <c:v>0.25057699999999999</c:v>
                </c:pt>
                <c:pt idx="1136">
                  <c:v>0.24413099999999999</c:v>
                </c:pt>
                <c:pt idx="1137">
                  <c:v>0.25939800000000002</c:v>
                </c:pt>
                <c:pt idx="1138">
                  <c:v>0.26017800000000002</c:v>
                </c:pt>
                <c:pt idx="1139">
                  <c:v>0.25634499999999999</c:v>
                </c:pt>
                <c:pt idx="1140">
                  <c:v>0.25310500000000002</c:v>
                </c:pt>
                <c:pt idx="1141">
                  <c:v>0.24606500000000003</c:v>
                </c:pt>
                <c:pt idx="1142">
                  <c:v>0.23546300000000003</c:v>
                </c:pt>
                <c:pt idx="1143">
                  <c:v>0.24531900000000001</c:v>
                </c:pt>
                <c:pt idx="1144">
                  <c:v>0.25006800000000001</c:v>
                </c:pt>
                <c:pt idx="1145">
                  <c:v>0.26596200000000003</c:v>
                </c:pt>
                <c:pt idx="1146">
                  <c:v>0.25050899999999998</c:v>
                </c:pt>
                <c:pt idx="1147">
                  <c:v>0.231155</c:v>
                </c:pt>
                <c:pt idx="1148">
                  <c:v>0.24640400000000001</c:v>
                </c:pt>
                <c:pt idx="1149">
                  <c:v>0.23724499999999998</c:v>
                </c:pt>
                <c:pt idx="1150">
                  <c:v>0.25256200000000001</c:v>
                </c:pt>
                <c:pt idx="1151">
                  <c:v>0.22303000000000001</c:v>
                </c:pt>
                <c:pt idx="1152">
                  <c:v>0.25322300000000003</c:v>
                </c:pt>
                <c:pt idx="1153">
                  <c:v>0.24235000000000001</c:v>
                </c:pt>
                <c:pt idx="1154">
                  <c:v>0.24375800000000003</c:v>
                </c:pt>
                <c:pt idx="1155">
                  <c:v>0.23690500000000003</c:v>
                </c:pt>
                <c:pt idx="1156">
                  <c:v>0.23994199999999999</c:v>
                </c:pt>
                <c:pt idx="1157">
                  <c:v>0.23990800000000001</c:v>
                </c:pt>
                <c:pt idx="1158">
                  <c:v>0.240145</c:v>
                </c:pt>
                <c:pt idx="1159">
                  <c:v>0.24737100000000001</c:v>
                </c:pt>
                <c:pt idx="1160">
                  <c:v>0.23291899999999999</c:v>
                </c:pt>
                <c:pt idx="1161">
                  <c:v>0.23910999999999999</c:v>
                </c:pt>
                <c:pt idx="1162">
                  <c:v>0.24394500000000002</c:v>
                </c:pt>
                <c:pt idx="1163">
                  <c:v>0.23375000000000001</c:v>
                </c:pt>
                <c:pt idx="1164">
                  <c:v>0.24925400000000003</c:v>
                </c:pt>
                <c:pt idx="1165">
                  <c:v>0.23693900000000001</c:v>
                </c:pt>
                <c:pt idx="1166">
                  <c:v>0.23118900000000003</c:v>
                </c:pt>
                <c:pt idx="1167">
                  <c:v>0.22479399999999999</c:v>
                </c:pt>
                <c:pt idx="1168">
                  <c:v>0.241672</c:v>
                </c:pt>
                <c:pt idx="1169">
                  <c:v>0.22828799999999999</c:v>
                </c:pt>
                <c:pt idx="1170">
                  <c:v>0.24102699999999999</c:v>
                </c:pt>
                <c:pt idx="1171">
                  <c:v>0.229018</c:v>
                </c:pt>
                <c:pt idx="1172">
                  <c:v>0.24435200000000001</c:v>
                </c:pt>
                <c:pt idx="1173">
                  <c:v>0.23202</c:v>
                </c:pt>
                <c:pt idx="1174">
                  <c:v>0.22793200000000002</c:v>
                </c:pt>
                <c:pt idx="1175">
                  <c:v>0.23013700000000004</c:v>
                </c:pt>
                <c:pt idx="1176">
                  <c:v>0.22601500000000002</c:v>
                </c:pt>
                <c:pt idx="1177">
                  <c:v>0.22126600000000002</c:v>
                </c:pt>
                <c:pt idx="1178">
                  <c:v>0.23142600000000002</c:v>
                </c:pt>
                <c:pt idx="1179">
                  <c:v>0.229153</c:v>
                </c:pt>
                <c:pt idx="1180">
                  <c:v>0.22409800000000002</c:v>
                </c:pt>
                <c:pt idx="1181">
                  <c:v>0.22442099999999998</c:v>
                </c:pt>
                <c:pt idx="1182">
                  <c:v>0.22342000000000001</c:v>
                </c:pt>
                <c:pt idx="1183">
                  <c:v>0.23100199999999999</c:v>
                </c:pt>
                <c:pt idx="1184">
                  <c:v>0.23230800000000001</c:v>
                </c:pt>
                <c:pt idx="1185">
                  <c:v>0.23631200000000002</c:v>
                </c:pt>
                <c:pt idx="1186">
                  <c:v>0.23032400000000003</c:v>
                </c:pt>
                <c:pt idx="1187">
                  <c:v>0.22837299999999999</c:v>
                </c:pt>
                <c:pt idx="1188">
                  <c:v>0.22248699999999999</c:v>
                </c:pt>
                <c:pt idx="1189">
                  <c:v>0.22431899999999999</c:v>
                </c:pt>
                <c:pt idx="1190">
                  <c:v>0.23219000000000001</c:v>
                </c:pt>
                <c:pt idx="1191">
                  <c:v>0.21551500000000001</c:v>
                </c:pt>
                <c:pt idx="1192">
                  <c:v>0.22219900000000004</c:v>
                </c:pt>
                <c:pt idx="1193">
                  <c:v>0.217059</c:v>
                </c:pt>
                <c:pt idx="1194">
                  <c:v>0.21461600000000003</c:v>
                </c:pt>
                <c:pt idx="1195">
                  <c:v>0.215142</c:v>
                </c:pt>
                <c:pt idx="1196">
                  <c:v>0.22713500000000003</c:v>
                </c:pt>
                <c:pt idx="1197">
                  <c:v>0.21404000000000001</c:v>
                </c:pt>
                <c:pt idx="1198">
                  <c:v>0.23746499999999998</c:v>
                </c:pt>
                <c:pt idx="1199">
                  <c:v>0.21690599999999999</c:v>
                </c:pt>
                <c:pt idx="1200">
                  <c:v>0.21773700000000001</c:v>
                </c:pt>
                <c:pt idx="1201">
                  <c:v>0.230188</c:v>
                </c:pt>
                <c:pt idx="1202">
                  <c:v>0.21424300000000002</c:v>
                </c:pt>
                <c:pt idx="1203">
                  <c:v>0.22340300000000002</c:v>
                </c:pt>
                <c:pt idx="1204">
                  <c:v>0.20683000000000001</c:v>
                </c:pt>
                <c:pt idx="1205">
                  <c:v>0.21110499999999999</c:v>
                </c:pt>
                <c:pt idx="1206">
                  <c:v>0.21943400000000002</c:v>
                </c:pt>
                <c:pt idx="1207">
                  <c:v>0.20873000000000003</c:v>
                </c:pt>
                <c:pt idx="1208">
                  <c:v>0.222945</c:v>
                </c:pt>
                <c:pt idx="1209">
                  <c:v>0.218891</c:v>
                </c:pt>
                <c:pt idx="1210">
                  <c:v>0.236651</c:v>
                </c:pt>
                <c:pt idx="1211">
                  <c:v>0.21909400000000001</c:v>
                </c:pt>
                <c:pt idx="1212">
                  <c:v>0.217364</c:v>
                </c:pt>
                <c:pt idx="1213">
                  <c:v>0.20698300000000003</c:v>
                </c:pt>
                <c:pt idx="1214">
                  <c:v>0.21235999999999999</c:v>
                </c:pt>
                <c:pt idx="1215">
                  <c:v>0.21583800000000003</c:v>
                </c:pt>
                <c:pt idx="1216">
                  <c:v>0.21870400000000001</c:v>
                </c:pt>
                <c:pt idx="1217">
                  <c:v>0.22359000000000001</c:v>
                </c:pt>
                <c:pt idx="1218">
                  <c:v>0.19726300000000002</c:v>
                </c:pt>
                <c:pt idx="1219">
                  <c:v>0.21780500000000003</c:v>
                </c:pt>
                <c:pt idx="1220">
                  <c:v>0.21453100000000003</c:v>
                </c:pt>
                <c:pt idx="1221">
                  <c:v>0.21017200000000003</c:v>
                </c:pt>
                <c:pt idx="1222">
                  <c:v>0.19604199999999999</c:v>
                </c:pt>
                <c:pt idx="1223">
                  <c:v>0.21256400000000003</c:v>
                </c:pt>
                <c:pt idx="1224">
                  <c:v>0.19967200000000002</c:v>
                </c:pt>
                <c:pt idx="1225">
                  <c:v>0.21721200000000002</c:v>
                </c:pt>
                <c:pt idx="1226">
                  <c:v>0.20669500000000002</c:v>
                </c:pt>
                <c:pt idx="1227">
                  <c:v>0.200266</c:v>
                </c:pt>
                <c:pt idx="1228">
                  <c:v>0.21073200000000003</c:v>
                </c:pt>
                <c:pt idx="1229">
                  <c:v>0.221605</c:v>
                </c:pt>
                <c:pt idx="1230">
                  <c:v>0.20696599999999998</c:v>
                </c:pt>
                <c:pt idx="1231">
                  <c:v>0.20839099999999999</c:v>
                </c:pt>
                <c:pt idx="1232">
                  <c:v>0.21785599999999999</c:v>
                </c:pt>
                <c:pt idx="1233">
                  <c:v>0.19733100000000003</c:v>
                </c:pt>
                <c:pt idx="1234">
                  <c:v>0.19885800000000003</c:v>
                </c:pt>
                <c:pt idx="1235">
                  <c:v>0.20791599999999999</c:v>
                </c:pt>
                <c:pt idx="1236">
                  <c:v>0.19736500000000001</c:v>
                </c:pt>
                <c:pt idx="1237">
                  <c:v>0.19850200000000001</c:v>
                </c:pt>
                <c:pt idx="1238">
                  <c:v>0.20657599999999998</c:v>
                </c:pt>
                <c:pt idx="1239">
                  <c:v>0.19741600000000004</c:v>
                </c:pt>
                <c:pt idx="1240">
                  <c:v>0.20111400000000001</c:v>
                </c:pt>
                <c:pt idx="1241">
                  <c:v>0.20810299999999998</c:v>
                </c:pt>
                <c:pt idx="1242">
                  <c:v>0.19996000000000003</c:v>
                </c:pt>
                <c:pt idx="1243">
                  <c:v>0.205592</c:v>
                </c:pt>
                <c:pt idx="1244">
                  <c:v>0.18650900000000004</c:v>
                </c:pt>
                <c:pt idx="1245">
                  <c:v>0.20331900000000003</c:v>
                </c:pt>
                <c:pt idx="1246">
                  <c:v>0.184948</c:v>
                </c:pt>
                <c:pt idx="1247">
                  <c:v>0.19655100000000003</c:v>
                </c:pt>
                <c:pt idx="1248">
                  <c:v>0.19970599999999999</c:v>
                </c:pt>
                <c:pt idx="1249">
                  <c:v>0.20204700000000003</c:v>
                </c:pt>
                <c:pt idx="1250">
                  <c:v>0.18070800000000004</c:v>
                </c:pt>
                <c:pt idx="1251">
                  <c:v>0.19616100000000003</c:v>
                </c:pt>
                <c:pt idx="1252">
                  <c:v>0.19353199999999998</c:v>
                </c:pt>
                <c:pt idx="1253">
                  <c:v>0.19251400000000002</c:v>
                </c:pt>
                <c:pt idx="1254">
                  <c:v>0.19502400000000003</c:v>
                </c:pt>
                <c:pt idx="1255">
                  <c:v>0.18981700000000001</c:v>
                </c:pt>
                <c:pt idx="1256">
                  <c:v>0.179894</c:v>
                </c:pt>
                <c:pt idx="1257">
                  <c:v>0.18379499999999999</c:v>
                </c:pt>
                <c:pt idx="1258">
                  <c:v>0.200096</c:v>
                </c:pt>
                <c:pt idx="1259">
                  <c:v>0.18739100000000003</c:v>
                </c:pt>
                <c:pt idx="1260">
                  <c:v>0.20023200000000002</c:v>
                </c:pt>
                <c:pt idx="1261">
                  <c:v>0.18891800000000003</c:v>
                </c:pt>
                <c:pt idx="1262">
                  <c:v>0.165933</c:v>
                </c:pt>
                <c:pt idx="1263">
                  <c:v>0.182031</c:v>
                </c:pt>
                <c:pt idx="1264">
                  <c:v>0.189189</c:v>
                </c:pt>
                <c:pt idx="1265">
                  <c:v>0.18182700000000002</c:v>
                </c:pt>
                <c:pt idx="1266">
                  <c:v>0.179894</c:v>
                </c:pt>
                <c:pt idx="1267">
                  <c:v>0.19058000000000003</c:v>
                </c:pt>
                <c:pt idx="1268">
                  <c:v>0.18218400000000001</c:v>
                </c:pt>
                <c:pt idx="1269">
                  <c:v>0.18640699999999999</c:v>
                </c:pt>
                <c:pt idx="1270">
                  <c:v>0.18583100000000002</c:v>
                </c:pt>
                <c:pt idx="1271">
                  <c:v>0.19171700000000003</c:v>
                </c:pt>
                <c:pt idx="1272">
                  <c:v>0.17075099999999999</c:v>
                </c:pt>
                <c:pt idx="1273">
                  <c:v>0.19068200000000002</c:v>
                </c:pt>
                <c:pt idx="1274">
                  <c:v>0.17855399999999999</c:v>
                </c:pt>
                <c:pt idx="1275">
                  <c:v>0.183948</c:v>
                </c:pt>
                <c:pt idx="1276">
                  <c:v>0.19130900000000001</c:v>
                </c:pt>
                <c:pt idx="1277">
                  <c:v>0.186255</c:v>
                </c:pt>
                <c:pt idx="1278">
                  <c:v>0.18593199999999999</c:v>
                </c:pt>
                <c:pt idx="1279">
                  <c:v>0.18313299999999999</c:v>
                </c:pt>
                <c:pt idx="1280">
                  <c:v>0.20260699999999998</c:v>
                </c:pt>
                <c:pt idx="1281">
                  <c:v>0.18348999999999999</c:v>
                </c:pt>
                <c:pt idx="1282">
                  <c:v>0.17536499999999999</c:v>
                </c:pt>
                <c:pt idx="1283">
                  <c:v>0.17911300000000002</c:v>
                </c:pt>
                <c:pt idx="1284">
                  <c:v>0.18008000000000002</c:v>
                </c:pt>
                <c:pt idx="1285">
                  <c:v>0.17446600000000001</c:v>
                </c:pt>
                <c:pt idx="1286">
                  <c:v>0.18868000000000001</c:v>
                </c:pt>
                <c:pt idx="1287">
                  <c:v>0.17924899999999999</c:v>
                </c:pt>
                <c:pt idx="1288">
                  <c:v>0.19497300000000001</c:v>
                </c:pt>
                <c:pt idx="1289">
                  <c:v>0.17862100000000003</c:v>
                </c:pt>
                <c:pt idx="1290">
                  <c:v>0.19041000000000002</c:v>
                </c:pt>
                <c:pt idx="1291">
                  <c:v>0.16428799999999999</c:v>
                </c:pt>
                <c:pt idx="1292">
                  <c:v>0.19042700000000001</c:v>
                </c:pt>
                <c:pt idx="1293">
                  <c:v>0.16335500000000003</c:v>
                </c:pt>
                <c:pt idx="1294">
                  <c:v>0.174516</c:v>
                </c:pt>
                <c:pt idx="1295">
                  <c:v>0.17122599999999999</c:v>
                </c:pt>
                <c:pt idx="1296">
                  <c:v>0.16510200000000003</c:v>
                </c:pt>
                <c:pt idx="1297">
                  <c:v>0.15975899999999998</c:v>
                </c:pt>
                <c:pt idx="1298">
                  <c:v>0.179537</c:v>
                </c:pt>
                <c:pt idx="1299">
                  <c:v>0.17063200000000001</c:v>
                </c:pt>
                <c:pt idx="1300">
                  <c:v>0.182591</c:v>
                </c:pt>
                <c:pt idx="1301">
                  <c:v>0.18240400000000001</c:v>
                </c:pt>
                <c:pt idx="1302">
                  <c:v>0.17090300000000003</c:v>
                </c:pt>
                <c:pt idx="1303">
                  <c:v>0.16930899999999999</c:v>
                </c:pt>
                <c:pt idx="1304">
                  <c:v>0.16555999999999998</c:v>
                </c:pt>
                <c:pt idx="1305">
                  <c:v>0.17814600000000003</c:v>
                </c:pt>
                <c:pt idx="1306">
                  <c:v>0.159437</c:v>
                </c:pt>
                <c:pt idx="1307">
                  <c:v>0.17673900000000003</c:v>
                </c:pt>
                <c:pt idx="1308">
                  <c:v>0.16885100000000003</c:v>
                </c:pt>
                <c:pt idx="1309">
                  <c:v>0.17454999999999998</c:v>
                </c:pt>
                <c:pt idx="1310">
                  <c:v>0.16333799999999998</c:v>
                </c:pt>
                <c:pt idx="1311">
                  <c:v>0.16347400000000001</c:v>
                </c:pt>
                <c:pt idx="1312">
                  <c:v>0.16791800000000001</c:v>
                </c:pt>
                <c:pt idx="1313">
                  <c:v>0.16744300000000001</c:v>
                </c:pt>
                <c:pt idx="1314">
                  <c:v>0.17512700000000003</c:v>
                </c:pt>
                <c:pt idx="1315">
                  <c:v>0.17044500000000001</c:v>
                </c:pt>
                <c:pt idx="1316">
                  <c:v>0.17158200000000001</c:v>
                </c:pt>
                <c:pt idx="1317">
                  <c:v>0.15312599999999998</c:v>
                </c:pt>
                <c:pt idx="1318">
                  <c:v>0.15373700000000001</c:v>
                </c:pt>
                <c:pt idx="1319">
                  <c:v>0.16630600000000001</c:v>
                </c:pt>
                <c:pt idx="1320">
                  <c:v>0.16249000000000002</c:v>
                </c:pt>
                <c:pt idx="1321">
                  <c:v>0.16808800000000002</c:v>
                </c:pt>
                <c:pt idx="1322">
                  <c:v>0.163711</c:v>
                </c:pt>
                <c:pt idx="1323">
                  <c:v>0.161659</c:v>
                </c:pt>
                <c:pt idx="1324">
                  <c:v>0.16695100000000002</c:v>
                </c:pt>
                <c:pt idx="1325">
                  <c:v>0.15143000000000001</c:v>
                </c:pt>
                <c:pt idx="1326">
                  <c:v>0.17402400000000001</c:v>
                </c:pt>
                <c:pt idx="1327">
                  <c:v>0.17646699999999998</c:v>
                </c:pt>
                <c:pt idx="1328">
                  <c:v>0.15862199999999999</c:v>
                </c:pt>
                <c:pt idx="1329">
                  <c:v>0.15434799999999999</c:v>
                </c:pt>
                <c:pt idx="1330">
                  <c:v>0.16639100000000001</c:v>
                </c:pt>
                <c:pt idx="1331">
                  <c:v>0.157808</c:v>
                </c:pt>
                <c:pt idx="1332">
                  <c:v>0.155586</c:v>
                </c:pt>
                <c:pt idx="1333">
                  <c:v>0.16182800000000003</c:v>
                </c:pt>
                <c:pt idx="1334">
                  <c:v>0.163966</c:v>
                </c:pt>
                <c:pt idx="1335">
                  <c:v>0.16805399999999998</c:v>
                </c:pt>
                <c:pt idx="1336">
                  <c:v>0.16963100000000003</c:v>
                </c:pt>
                <c:pt idx="1337">
                  <c:v>0.16218500000000002</c:v>
                </c:pt>
                <c:pt idx="1338">
                  <c:v>0.15970800000000002</c:v>
                </c:pt>
                <c:pt idx="1339">
                  <c:v>0.16320200000000001</c:v>
                </c:pt>
                <c:pt idx="1340">
                  <c:v>0.16042000000000001</c:v>
                </c:pt>
                <c:pt idx="1341">
                  <c:v>0.17042800000000002</c:v>
                </c:pt>
                <c:pt idx="1342">
                  <c:v>0.15061600000000003</c:v>
                </c:pt>
                <c:pt idx="1343">
                  <c:v>0.15651900000000002</c:v>
                </c:pt>
                <c:pt idx="1344">
                  <c:v>0.15390700000000002</c:v>
                </c:pt>
                <c:pt idx="1345">
                  <c:v>0.152974</c:v>
                </c:pt>
                <c:pt idx="1346">
                  <c:v>0.16109899999999999</c:v>
                </c:pt>
                <c:pt idx="1347">
                  <c:v>0.143814</c:v>
                </c:pt>
                <c:pt idx="1348">
                  <c:v>0.15475500000000003</c:v>
                </c:pt>
                <c:pt idx="1349">
                  <c:v>0.15843600000000002</c:v>
                </c:pt>
                <c:pt idx="1350">
                  <c:v>0.16963100000000003</c:v>
                </c:pt>
                <c:pt idx="1351">
                  <c:v>0.15287200000000001</c:v>
                </c:pt>
                <c:pt idx="1352">
                  <c:v>0.15816400000000003</c:v>
                </c:pt>
                <c:pt idx="1353">
                  <c:v>0.15461900000000001</c:v>
                </c:pt>
                <c:pt idx="1354">
                  <c:v>0.15204099999999998</c:v>
                </c:pt>
                <c:pt idx="1355">
                  <c:v>0.15368599999999999</c:v>
                </c:pt>
                <c:pt idx="1356">
                  <c:v>0.15081900000000004</c:v>
                </c:pt>
                <c:pt idx="1357">
                  <c:v>0.149785</c:v>
                </c:pt>
                <c:pt idx="1358">
                  <c:v>0.15044600000000002</c:v>
                </c:pt>
                <c:pt idx="1359">
                  <c:v>0.13728299999999999</c:v>
                </c:pt>
                <c:pt idx="1360">
                  <c:v>0.15115899999999999</c:v>
                </c:pt>
                <c:pt idx="1361">
                  <c:v>0.15054800000000002</c:v>
                </c:pt>
                <c:pt idx="1362">
                  <c:v>0.15026</c:v>
                </c:pt>
                <c:pt idx="1363">
                  <c:v>0.15307599999999999</c:v>
                </c:pt>
                <c:pt idx="1364">
                  <c:v>0.14340700000000001</c:v>
                </c:pt>
                <c:pt idx="1365">
                  <c:v>0.144119</c:v>
                </c:pt>
                <c:pt idx="1366">
                  <c:v>0.161964</c:v>
                </c:pt>
                <c:pt idx="1367">
                  <c:v>0.16003000000000001</c:v>
                </c:pt>
                <c:pt idx="1368">
                  <c:v>0.15188800000000002</c:v>
                </c:pt>
                <c:pt idx="1369">
                  <c:v>0.14527299999999999</c:v>
                </c:pt>
                <c:pt idx="1370">
                  <c:v>0.16164200000000001</c:v>
                </c:pt>
                <c:pt idx="1371">
                  <c:v>0.14946199999999998</c:v>
                </c:pt>
                <c:pt idx="1372">
                  <c:v>0.14846199999999998</c:v>
                </c:pt>
                <c:pt idx="1373">
                  <c:v>0.148258</c:v>
                </c:pt>
                <c:pt idx="1374">
                  <c:v>0.16086100000000003</c:v>
                </c:pt>
                <c:pt idx="1375">
                  <c:v>0.15295700000000001</c:v>
                </c:pt>
                <c:pt idx="1376">
                  <c:v>0.147088</c:v>
                </c:pt>
                <c:pt idx="1377">
                  <c:v>0.14203300000000002</c:v>
                </c:pt>
                <c:pt idx="1378">
                  <c:v>0.145256</c:v>
                </c:pt>
                <c:pt idx="1379">
                  <c:v>0.14205000000000001</c:v>
                </c:pt>
                <c:pt idx="1380">
                  <c:v>0.14605299999999999</c:v>
                </c:pt>
                <c:pt idx="1381">
                  <c:v>0.15350000000000003</c:v>
                </c:pt>
                <c:pt idx="1382">
                  <c:v>0.13122800000000001</c:v>
                </c:pt>
                <c:pt idx="1383">
                  <c:v>0.15926699999999999</c:v>
                </c:pt>
                <c:pt idx="1384">
                  <c:v>0.15387299999999998</c:v>
                </c:pt>
                <c:pt idx="1385">
                  <c:v>0.13065100000000002</c:v>
                </c:pt>
                <c:pt idx="1386">
                  <c:v>0.14963199999999999</c:v>
                </c:pt>
                <c:pt idx="1387">
                  <c:v>0.14829200000000003</c:v>
                </c:pt>
                <c:pt idx="1388">
                  <c:v>0.13378899999999999</c:v>
                </c:pt>
                <c:pt idx="1389">
                  <c:v>0.152397</c:v>
                </c:pt>
                <c:pt idx="1390">
                  <c:v>0.14886900000000003</c:v>
                </c:pt>
                <c:pt idx="1391">
                  <c:v>0.14166000000000001</c:v>
                </c:pt>
                <c:pt idx="1392">
                  <c:v>0.13151600000000002</c:v>
                </c:pt>
                <c:pt idx="1393">
                  <c:v>0.14020100000000002</c:v>
                </c:pt>
                <c:pt idx="1394">
                  <c:v>0.14768100000000001</c:v>
                </c:pt>
                <c:pt idx="1395">
                  <c:v>0.15129399999999998</c:v>
                </c:pt>
                <c:pt idx="1396">
                  <c:v>0.14624000000000004</c:v>
                </c:pt>
                <c:pt idx="1397">
                  <c:v>0.12888699999999997</c:v>
                </c:pt>
                <c:pt idx="1398">
                  <c:v>0.13823299999999999</c:v>
                </c:pt>
                <c:pt idx="1399">
                  <c:v>0.13081999999999999</c:v>
                </c:pt>
                <c:pt idx="1400">
                  <c:v>0.14313500000000001</c:v>
                </c:pt>
                <c:pt idx="1401">
                  <c:v>0.138878</c:v>
                </c:pt>
                <c:pt idx="1402">
                  <c:v>0.13192300000000001</c:v>
                </c:pt>
                <c:pt idx="1403">
                  <c:v>0.13889499999999999</c:v>
                </c:pt>
                <c:pt idx="1404">
                  <c:v>0.13253399999999999</c:v>
                </c:pt>
                <c:pt idx="1405">
                  <c:v>0.13626500000000002</c:v>
                </c:pt>
                <c:pt idx="1406">
                  <c:v>0.11928599999999999</c:v>
                </c:pt>
                <c:pt idx="1407">
                  <c:v>0.13602799999999998</c:v>
                </c:pt>
                <c:pt idx="1408">
                  <c:v>0.13462000000000002</c:v>
                </c:pt>
                <c:pt idx="1409">
                  <c:v>0.12807200000000002</c:v>
                </c:pt>
                <c:pt idx="1410">
                  <c:v>0.13631599999999999</c:v>
                </c:pt>
                <c:pt idx="1411">
                  <c:v>0.12949699999999997</c:v>
                </c:pt>
                <c:pt idx="1412">
                  <c:v>0.14244000000000001</c:v>
                </c:pt>
                <c:pt idx="1413">
                  <c:v>0.13607900000000001</c:v>
                </c:pt>
                <c:pt idx="1414">
                  <c:v>0.12698700000000002</c:v>
                </c:pt>
                <c:pt idx="1415">
                  <c:v>0.14242300000000002</c:v>
                </c:pt>
                <c:pt idx="1416">
                  <c:v>0.13085399999999997</c:v>
                </c:pt>
                <c:pt idx="1417">
                  <c:v>0.11933699999999998</c:v>
                </c:pt>
                <c:pt idx="1418">
                  <c:v>0.13635000000000003</c:v>
                </c:pt>
                <c:pt idx="1419">
                  <c:v>0.13785999999999998</c:v>
                </c:pt>
                <c:pt idx="1420">
                  <c:v>0.13343299999999997</c:v>
                </c:pt>
                <c:pt idx="1421">
                  <c:v>0.13577400000000001</c:v>
                </c:pt>
                <c:pt idx="1422">
                  <c:v>0.13950499999999999</c:v>
                </c:pt>
                <c:pt idx="1423">
                  <c:v>0.13621500000000003</c:v>
                </c:pt>
                <c:pt idx="1424">
                  <c:v>0.12998900000000002</c:v>
                </c:pt>
                <c:pt idx="1425">
                  <c:v>0.13421299999999997</c:v>
                </c:pt>
                <c:pt idx="1426">
                  <c:v>0.12987100000000001</c:v>
                </c:pt>
                <c:pt idx="1427">
                  <c:v>0.13100699999999998</c:v>
                </c:pt>
                <c:pt idx="1428">
                  <c:v>0.13141399999999998</c:v>
                </c:pt>
                <c:pt idx="1429">
                  <c:v>0.13672299999999998</c:v>
                </c:pt>
                <c:pt idx="1430">
                  <c:v>0.119099</c:v>
                </c:pt>
                <c:pt idx="1431">
                  <c:v>0.13136300000000001</c:v>
                </c:pt>
                <c:pt idx="1432">
                  <c:v>0.12763099999999999</c:v>
                </c:pt>
                <c:pt idx="1433">
                  <c:v>0.12503599999999998</c:v>
                </c:pt>
                <c:pt idx="1434">
                  <c:v>0.13755499999999998</c:v>
                </c:pt>
                <c:pt idx="1435">
                  <c:v>0.14766400000000002</c:v>
                </c:pt>
                <c:pt idx="1436">
                  <c:v>0.13148199999999999</c:v>
                </c:pt>
                <c:pt idx="1437">
                  <c:v>0.13024399999999997</c:v>
                </c:pt>
                <c:pt idx="1438">
                  <c:v>0.11733500000000001</c:v>
                </c:pt>
                <c:pt idx="1439">
                  <c:v>0.13462000000000002</c:v>
                </c:pt>
                <c:pt idx="1440">
                  <c:v>0.13239800000000002</c:v>
                </c:pt>
                <c:pt idx="1441">
                  <c:v>0.126834</c:v>
                </c:pt>
                <c:pt idx="1442">
                  <c:v>0.13492500000000002</c:v>
                </c:pt>
                <c:pt idx="1443">
                  <c:v>0.12781799999999999</c:v>
                </c:pt>
                <c:pt idx="1444">
                  <c:v>0.13292399999999999</c:v>
                </c:pt>
                <c:pt idx="1445">
                  <c:v>0.13236399999999998</c:v>
                </c:pt>
                <c:pt idx="1446">
                  <c:v>0.123594</c:v>
                </c:pt>
                <c:pt idx="1447">
                  <c:v>0.107497</c:v>
                </c:pt>
                <c:pt idx="1448">
                  <c:v>0.13404299999999997</c:v>
                </c:pt>
                <c:pt idx="1449">
                  <c:v>0.123187</c:v>
                </c:pt>
                <c:pt idx="1450">
                  <c:v>0.128361</c:v>
                </c:pt>
                <c:pt idx="1451">
                  <c:v>0.12033699999999999</c:v>
                </c:pt>
                <c:pt idx="1452">
                  <c:v>0.12768200000000002</c:v>
                </c:pt>
                <c:pt idx="1453">
                  <c:v>0.12886999999999998</c:v>
                </c:pt>
                <c:pt idx="1454">
                  <c:v>0.102289</c:v>
                </c:pt>
                <c:pt idx="1455">
                  <c:v>0.12430699999999999</c:v>
                </c:pt>
                <c:pt idx="1456">
                  <c:v>0.112077</c:v>
                </c:pt>
                <c:pt idx="1457">
                  <c:v>0.126444</c:v>
                </c:pt>
                <c:pt idx="1458">
                  <c:v>0.12861499999999998</c:v>
                </c:pt>
                <c:pt idx="1459">
                  <c:v>0.12098199999999999</c:v>
                </c:pt>
                <c:pt idx="1460">
                  <c:v>0.12547700000000001</c:v>
                </c:pt>
                <c:pt idx="1461">
                  <c:v>0.13361899999999999</c:v>
                </c:pt>
                <c:pt idx="1462">
                  <c:v>0.115164</c:v>
                </c:pt>
                <c:pt idx="1463">
                  <c:v>0.12578299999999998</c:v>
                </c:pt>
                <c:pt idx="1464">
                  <c:v>0.12120299999999999</c:v>
                </c:pt>
                <c:pt idx="1465">
                  <c:v>0.13102399999999997</c:v>
                </c:pt>
                <c:pt idx="1466">
                  <c:v>0.12344199999999998</c:v>
                </c:pt>
                <c:pt idx="1467">
                  <c:v>0.120236</c:v>
                </c:pt>
                <c:pt idx="1468">
                  <c:v>0.13448399999999999</c:v>
                </c:pt>
                <c:pt idx="1469">
                  <c:v>0.12177899999999998</c:v>
                </c:pt>
                <c:pt idx="1470">
                  <c:v>0.11226299999999999</c:v>
                </c:pt>
                <c:pt idx="1471">
                  <c:v>0.12931100000000001</c:v>
                </c:pt>
                <c:pt idx="1472">
                  <c:v>0.129243</c:v>
                </c:pt>
                <c:pt idx="1473">
                  <c:v>0.12055799999999998</c:v>
                </c:pt>
                <c:pt idx="1474">
                  <c:v>0.12685099999999999</c:v>
                </c:pt>
                <c:pt idx="1475">
                  <c:v>0.115825</c:v>
                </c:pt>
                <c:pt idx="1476">
                  <c:v>0.126274</c:v>
                </c:pt>
                <c:pt idx="1477">
                  <c:v>0.122271</c:v>
                </c:pt>
                <c:pt idx="1478">
                  <c:v>0.11095699999999999</c:v>
                </c:pt>
                <c:pt idx="1479">
                  <c:v>0.12208499999999999</c:v>
                </c:pt>
                <c:pt idx="1480">
                  <c:v>0.121016</c:v>
                </c:pt>
                <c:pt idx="1481">
                  <c:v>0.12568099999999999</c:v>
                </c:pt>
                <c:pt idx="1482">
                  <c:v>0.11138099999999999</c:v>
                </c:pt>
                <c:pt idx="1483">
                  <c:v>0.13161800000000001</c:v>
                </c:pt>
                <c:pt idx="1484">
                  <c:v>0.11251799999999999</c:v>
                </c:pt>
                <c:pt idx="1485">
                  <c:v>0.12763099999999999</c:v>
                </c:pt>
                <c:pt idx="1486">
                  <c:v>0.11552</c:v>
                </c:pt>
                <c:pt idx="1487">
                  <c:v>0.11528299999999998</c:v>
                </c:pt>
                <c:pt idx="1488">
                  <c:v>0.117827</c:v>
                </c:pt>
                <c:pt idx="1489">
                  <c:v>0.125274</c:v>
                </c:pt>
                <c:pt idx="1490">
                  <c:v>0.12181299999999999</c:v>
                </c:pt>
                <c:pt idx="1491">
                  <c:v>0.11923499999999999</c:v>
                </c:pt>
                <c:pt idx="1492">
                  <c:v>0.115605</c:v>
                </c:pt>
                <c:pt idx="1493">
                  <c:v>0.12052400000000001</c:v>
                </c:pt>
                <c:pt idx="1494">
                  <c:v>0.12902199999999997</c:v>
                </c:pt>
                <c:pt idx="1495">
                  <c:v>0.12069399999999998</c:v>
                </c:pt>
                <c:pt idx="1496">
                  <c:v>0.11964199999999998</c:v>
                </c:pt>
                <c:pt idx="1497">
                  <c:v>0.123323</c:v>
                </c:pt>
                <c:pt idx="1498">
                  <c:v>0.11170299999999998</c:v>
                </c:pt>
                <c:pt idx="1499">
                  <c:v>0.11450200000000001</c:v>
                </c:pt>
                <c:pt idx="1500">
                  <c:v>0.124103</c:v>
                </c:pt>
                <c:pt idx="1501">
                  <c:v>0.119438</c:v>
                </c:pt>
                <c:pt idx="1502">
                  <c:v>0.115469</c:v>
                </c:pt>
                <c:pt idx="1503">
                  <c:v>0.122712</c:v>
                </c:pt>
                <c:pt idx="1504">
                  <c:v>0.12137199999999999</c:v>
                </c:pt>
                <c:pt idx="1505">
                  <c:v>9.6080999999999986E-2</c:v>
                </c:pt>
                <c:pt idx="1506">
                  <c:v>0.12028699999999999</c:v>
                </c:pt>
                <c:pt idx="1507">
                  <c:v>0.12191499999999998</c:v>
                </c:pt>
                <c:pt idx="1508">
                  <c:v>0.13270300000000002</c:v>
                </c:pt>
                <c:pt idx="1509">
                  <c:v>0.13031199999999998</c:v>
                </c:pt>
                <c:pt idx="1510">
                  <c:v>0.12391699999999999</c:v>
                </c:pt>
                <c:pt idx="1511">
                  <c:v>0.11395999999999999</c:v>
                </c:pt>
                <c:pt idx="1512">
                  <c:v>0.11419700000000001</c:v>
                </c:pt>
                <c:pt idx="1513">
                  <c:v>0.126919</c:v>
                </c:pt>
                <c:pt idx="1514">
                  <c:v>0.11858999999999999</c:v>
                </c:pt>
                <c:pt idx="1515">
                  <c:v>0.124629</c:v>
                </c:pt>
                <c:pt idx="1516">
                  <c:v>0.117488</c:v>
                </c:pt>
                <c:pt idx="1517">
                  <c:v>0.11528299999999998</c:v>
                </c:pt>
                <c:pt idx="1518">
                  <c:v>0.13114300000000001</c:v>
                </c:pt>
                <c:pt idx="1519">
                  <c:v>0.12106699999999999</c:v>
                </c:pt>
                <c:pt idx="1520">
                  <c:v>0.10995599999999998</c:v>
                </c:pt>
                <c:pt idx="1521">
                  <c:v>0.11764000000000001</c:v>
                </c:pt>
                <c:pt idx="1522">
                  <c:v>0.11431599999999999</c:v>
                </c:pt>
                <c:pt idx="1523">
                  <c:v>0.12583299999999997</c:v>
                </c:pt>
                <c:pt idx="1524">
                  <c:v>0.11853899999999999</c:v>
                </c:pt>
                <c:pt idx="1525">
                  <c:v>0.11290799999999999</c:v>
                </c:pt>
                <c:pt idx="1526">
                  <c:v>0.115249</c:v>
                </c:pt>
                <c:pt idx="1527">
                  <c:v>0.11792899999999999</c:v>
                </c:pt>
                <c:pt idx="1528">
                  <c:v>0.110329</c:v>
                </c:pt>
                <c:pt idx="1529">
                  <c:v>0.112687</c:v>
                </c:pt>
                <c:pt idx="1530">
                  <c:v>0.11472300000000001</c:v>
                </c:pt>
                <c:pt idx="1531">
                  <c:v>0.10715699999999999</c:v>
                </c:pt>
                <c:pt idx="1532">
                  <c:v>0.11489200000000001</c:v>
                </c:pt>
                <c:pt idx="1533">
                  <c:v>0.10642800000000001</c:v>
                </c:pt>
                <c:pt idx="1534">
                  <c:v>0.11679199999999999</c:v>
                </c:pt>
                <c:pt idx="1535">
                  <c:v>0.10123700000000001</c:v>
                </c:pt>
                <c:pt idx="1536">
                  <c:v>0.11419700000000001</c:v>
                </c:pt>
                <c:pt idx="1537">
                  <c:v>9.1619999999999993E-2</c:v>
                </c:pt>
                <c:pt idx="1538">
                  <c:v>0.120405</c:v>
                </c:pt>
                <c:pt idx="1539">
                  <c:v>0.11770799999999999</c:v>
                </c:pt>
                <c:pt idx="1540">
                  <c:v>0.11994699999999998</c:v>
                </c:pt>
                <c:pt idx="1541">
                  <c:v>0.10978699999999998</c:v>
                </c:pt>
                <c:pt idx="1542">
                  <c:v>0.115859</c:v>
                </c:pt>
                <c:pt idx="1543">
                  <c:v>0.11971</c:v>
                </c:pt>
                <c:pt idx="1544">
                  <c:v>0.123984</c:v>
                </c:pt>
                <c:pt idx="1545">
                  <c:v>0.12688499999999997</c:v>
                </c:pt>
                <c:pt idx="1546">
                  <c:v>0.132602</c:v>
                </c:pt>
                <c:pt idx="1547">
                  <c:v>0.116572</c:v>
                </c:pt>
                <c:pt idx="1548">
                  <c:v>0.11784399999999999</c:v>
                </c:pt>
                <c:pt idx="1549">
                  <c:v>0.10206900000000001</c:v>
                </c:pt>
                <c:pt idx="1550">
                  <c:v>0.10614</c:v>
                </c:pt>
                <c:pt idx="1551">
                  <c:v>0.11387499999999999</c:v>
                </c:pt>
                <c:pt idx="1552">
                  <c:v>0.10510499999999999</c:v>
                </c:pt>
                <c:pt idx="1553">
                  <c:v>0.11723299999999999</c:v>
                </c:pt>
                <c:pt idx="1554">
                  <c:v>0.11786100000000001</c:v>
                </c:pt>
                <c:pt idx="1555">
                  <c:v>0.11892999999999999</c:v>
                </c:pt>
                <c:pt idx="1556">
                  <c:v>0.112857</c:v>
                </c:pt>
                <c:pt idx="1557">
                  <c:v>0.10296799999999999</c:v>
                </c:pt>
                <c:pt idx="1558">
                  <c:v>0.110855</c:v>
                </c:pt>
                <c:pt idx="1559">
                  <c:v>0.123374</c:v>
                </c:pt>
                <c:pt idx="1560">
                  <c:v>0.108667</c:v>
                </c:pt>
                <c:pt idx="1561">
                  <c:v>0.11200899999999998</c:v>
                </c:pt>
                <c:pt idx="1562">
                  <c:v>9.8947999999999994E-2</c:v>
                </c:pt>
                <c:pt idx="1563">
                  <c:v>0.13216099999999997</c:v>
                </c:pt>
                <c:pt idx="1564">
                  <c:v>0.104613</c:v>
                </c:pt>
                <c:pt idx="1565">
                  <c:v>0.12155899999999999</c:v>
                </c:pt>
                <c:pt idx="1566">
                  <c:v>0.12047299999999998</c:v>
                </c:pt>
                <c:pt idx="1567">
                  <c:v>0.102204</c:v>
                </c:pt>
                <c:pt idx="1568">
                  <c:v>0.113298</c:v>
                </c:pt>
                <c:pt idx="1569">
                  <c:v>0.104257</c:v>
                </c:pt>
                <c:pt idx="1570">
                  <c:v>0.10357799999999999</c:v>
                </c:pt>
                <c:pt idx="1571">
                  <c:v>0.122186</c:v>
                </c:pt>
                <c:pt idx="1572">
                  <c:v>0.11160199999999999</c:v>
                </c:pt>
                <c:pt idx="1573">
                  <c:v>0.11448499999999999</c:v>
                </c:pt>
                <c:pt idx="1574">
                  <c:v>0.10576699999999999</c:v>
                </c:pt>
                <c:pt idx="1575">
                  <c:v>0.11148299999999998</c:v>
                </c:pt>
                <c:pt idx="1576">
                  <c:v>0.12339099999999999</c:v>
                </c:pt>
                <c:pt idx="1577">
                  <c:v>0.11107599999999999</c:v>
                </c:pt>
                <c:pt idx="1578">
                  <c:v>0.109498</c:v>
                </c:pt>
                <c:pt idx="1579">
                  <c:v>9.8676E-2</c:v>
                </c:pt>
                <c:pt idx="1580">
                  <c:v>0.12128699999999999</c:v>
                </c:pt>
                <c:pt idx="1581">
                  <c:v>0.11214500000000001</c:v>
                </c:pt>
                <c:pt idx="1582">
                  <c:v>0.107666</c:v>
                </c:pt>
                <c:pt idx="1583">
                  <c:v>0.10074599999999999</c:v>
                </c:pt>
                <c:pt idx="1584">
                  <c:v>0.11334899999999999</c:v>
                </c:pt>
                <c:pt idx="1585">
                  <c:v>0.10213699999999999</c:v>
                </c:pt>
                <c:pt idx="1586">
                  <c:v>0.104868</c:v>
                </c:pt>
                <c:pt idx="1587">
                  <c:v>9.8336999999999994E-2</c:v>
                </c:pt>
                <c:pt idx="1588">
                  <c:v>9.4282999999999992E-2</c:v>
                </c:pt>
                <c:pt idx="1589">
                  <c:v>0.10895599999999998</c:v>
                </c:pt>
                <c:pt idx="1590">
                  <c:v>0.10846399999999999</c:v>
                </c:pt>
                <c:pt idx="1591">
                  <c:v>0.10118699999999999</c:v>
                </c:pt>
                <c:pt idx="1592">
                  <c:v>0.109719</c:v>
                </c:pt>
                <c:pt idx="1593">
                  <c:v>0.12501899999999999</c:v>
                </c:pt>
                <c:pt idx="1594">
                  <c:v>0.113773</c:v>
                </c:pt>
                <c:pt idx="1595">
                  <c:v>0.11139799999999998</c:v>
                </c:pt>
                <c:pt idx="1596">
                  <c:v>0.11055</c:v>
                </c:pt>
                <c:pt idx="1597">
                  <c:v>0.11570699999999999</c:v>
                </c:pt>
                <c:pt idx="1598">
                  <c:v>9.8217999999999986E-2</c:v>
                </c:pt>
                <c:pt idx="1599">
                  <c:v>0.11265299999999999</c:v>
                </c:pt>
                <c:pt idx="1600">
                  <c:v>0.121762</c:v>
                </c:pt>
                <c:pt idx="1601">
                  <c:v>0.11156799999999999</c:v>
                </c:pt>
                <c:pt idx="1602">
                  <c:v>0.100152</c:v>
                </c:pt>
                <c:pt idx="1603">
                  <c:v>0.11528299999999998</c:v>
                </c:pt>
                <c:pt idx="1604">
                  <c:v>0.106089</c:v>
                </c:pt>
                <c:pt idx="1605">
                  <c:v>0.11557099999999999</c:v>
                </c:pt>
                <c:pt idx="1606">
                  <c:v>0.103952</c:v>
                </c:pt>
                <c:pt idx="1607">
                  <c:v>0.11314499999999998</c:v>
                </c:pt>
                <c:pt idx="1608">
                  <c:v>0.12235600000000001</c:v>
                </c:pt>
                <c:pt idx="1609">
                  <c:v>0.117267</c:v>
                </c:pt>
                <c:pt idx="1610">
                  <c:v>0.10863299999999999</c:v>
                </c:pt>
                <c:pt idx="1611">
                  <c:v>0.11872599999999998</c:v>
                </c:pt>
                <c:pt idx="1612">
                  <c:v>0.10563099999999999</c:v>
                </c:pt>
                <c:pt idx="1613">
                  <c:v>0.116962</c:v>
                </c:pt>
                <c:pt idx="1614">
                  <c:v>0.103697</c:v>
                </c:pt>
                <c:pt idx="1615">
                  <c:v>0.10575</c:v>
                </c:pt>
                <c:pt idx="1616">
                  <c:v>0.11282299999999999</c:v>
                </c:pt>
                <c:pt idx="1617">
                  <c:v>0.11015999999999999</c:v>
                </c:pt>
                <c:pt idx="1618">
                  <c:v>0.10909100000000001</c:v>
                </c:pt>
                <c:pt idx="1619">
                  <c:v>0.10671599999999999</c:v>
                </c:pt>
                <c:pt idx="1620">
                  <c:v>0.10920999999999999</c:v>
                </c:pt>
                <c:pt idx="1621">
                  <c:v>0.105224</c:v>
                </c:pt>
                <c:pt idx="1622">
                  <c:v>0.10817500000000001</c:v>
                </c:pt>
                <c:pt idx="1623">
                  <c:v>0.115554</c:v>
                </c:pt>
                <c:pt idx="1624">
                  <c:v>0.105224</c:v>
                </c:pt>
                <c:pt idx="1625">
                  <c:v>0.11206000000000001</c:v>
                </c:pt>
                <c:pt idx="1626">
                  <c:v>0.10595300000000001</c:v>
                </c:pt>
                <c:pt idx="1627">
                  <c:v>0.113111</c:v>
                </c:pt>
                <c:pt idx="1628">
                  <c:v>0.11131299999999998</c:v>
                </c:pt>
                <c:pt idx="1629">
                  <c:v>0.11601199999999999</c:v>
                </c:pt>
                <c:pt idx="1630">
                  <c:v>0.11173699999999999</c:v>
                </c:pt>
                <c:pt idx="1631">
                  <c:v>0.11126199999999999</c:v>
                </c:pt>
                <c:pt idx="1632">
                  <c:v>9.7725999999999993E-2</c:v>
                </c:pt>
                <c:pt idx="1633">
                  <c:v>9.3027999999999986E-2</c:v>
                </c:pt>
                <c:pt idx="1634">
                  <c:v>0.11587599999999999</c:v>
                </c:pt>
                <c:pt idx="1635">
                  <c:v>0.11404399999999999</c:v>
                </c:pt>
                <c:pt idx="1636">
                  <c:v>9.4333999999999987E-2</c:v>
                </c:pt>
                <c:pt idx="1637">
                  <c:v>0.107751</c:v>
                </c:pt>
                <c:pt idx="1638">
                  <c:v>0.102951</c:v>
                </c:pt>
                <c:pt idx="1639">
                  <c:v>0.11021099999999999</c:v>
                </c:pt>
                <c:pt idx="1640">
                  <c:v>0.1077</c:v>
                </c:pt>
                <c:pt idx="1641">
                  <c:v>0.11819999999999999</c:v>
                </c:pt>
                <c:pt idx="1642">
                  <c:v>0.114299</c:v>
                </c:pt>
                <c:pt idx="1643">
                  <c:v>0.11214500000000001</c:v>
                </c:pt>
                <c:pt idx="1644">
                  <c:v>0.11770799999999999</c:v>
                </c:pt>
                <c:pt idx="1645">
                  <c:v>0.10276400000000001</c:v>
                </c:pt>
                <c:pt idx="1646">
                  <c:v>0.103561</c:v>
                </c:pt>
                <c:pt idx="1647">
                  <c:v>0.10724199999999999</c:v>
                </c:pt>
                <c:pt idx="1648">
                  <c:v>0.11998099999999999</c:v>
                </c:pt>
                <c:pt idx="1649">
                  <c:v>0.10641099999999999</c:v>
                </c:pt>
                <c:pt idx="1650">
                  <c:v>0.103867</c:v>
                </c:pt>
                <c:pt idx="1651">
                  <c:v>0.11709799999999999</c:v>
                </c:pt>
                <c:pt idx="1652">
                  <c:v>0.10790399999999999</c:v>
                </c:pt>
                <c:pt idx="1653">
                  <c:v>0.11650399999999998</c:v>
                </c:pt>
                <c:pt idx="1654">
                  <c:v>0.10047399999999999</c:v>
                </c:pt>
                <c:pt idx="1655">
                  <c:v>0.103426</c:v>
                </c:pt>
                <c:pt idx="1656">
                  <c:v>0.11133</c:v>
                </c:pt>
                <c:pt idx="1657">
                  <c:v>0.108056</c:v>
                </c:pt>
                <c:pt idx="1658">
                  <c:v>0.10418899999999999</c:v>
                </c:pt>
                <c:pt idx="1659">
                  <c:v>0.114774</c:v>
                </c:pt>
                <c:pt idx="1660">
                  <c:v>0.10415499999999998</c:v>
                </c:pt>
                <c:pt idx="1661">
                  <c:v>0.111025</c:v>
                </c:pt>
                <c:pt idx="1662">
                  <c:v>0.10656400000000001</c:v>
                </c:pt>
                <c:pt idx="1663">
                  <c:v>0.10273</c:v>
                </c:pt>
                <c:pt idx="1664">
                  <c:v>0.10810699999999999</c:v>
                </c:pt>
                <c:pt idx="1665">
                  <c:v>0.105699</c:v>
                </c:pt>
                <c:pt idx="1666">
                  <c:v>9.8710000000000006E-2</c:v>
                </c:pt>
                <c:pt idx="1667">
                  <c:v>0.104868</c:v>
                </c:pt>
                <c:pt idx="1668">
                  <c:v>0.10576699999999999</c:v>
                </c:pt>
                <c:pt idx="1669">
                  <c:v>0.10937999999999999</c:v>
                </c:pt>
                <c:pt idx="1670">
                  <c:v>0.100288</c:v>
                </c:pt>
                <c:pt idx="1671">
                  <c:v>0.10306900000000001</c:v>
                </c:pt>
                <c:pt idx="1672">
                  <c:v>0.10245900000000001</c:v>
                </c:pt>
                <c:pt idx="1673">
                  <c:v>9.358699999999999E-2</c:v>
                </c:pt>
                <c:pt idx="1674">
                  <c:v>0.11245000000000001</c:v>
                </c:pt>
                <c:pt idx="1675">
                  <c:v>0.11326399999999999</c:v>
                </c:pt>
                <c:pt idx="1676">
                  <c:v>0.10636</c:v>
                </c:pt>
                <c:pt idx="1677">
                  <c:v>0.110855</c:v>
                </c:pt>
                <c:pt idx="1678">
                  <c:v>0.10575</c:v>
                </c:pt>
                <c:pt idx="1679">
                  <c:v>0.106055</c:v>
                </c:pt>
                <c:pt idx="1680">
                  <c:v>0.10232299999999998</c:v>
                </c:pt>
                <c:pt idx="1681">
                  <c:v>0.10839600000000001</c:v>
                </c:pt>
                <c:pt idx="1682">
                  <c:v>0.10985499999999999</c:v>
                </c:pt>
                <c:pt idx="1683">
                  <c:v>0.10653</c:v>
                </c:pt>
                <c:pt idx="1684">
                  <c:v>9.9048999999999984E-2</c:v>
                </c:pt>
                <c:pt idx="1685">
                  <c:v>0.10418899999999999</c:v>
                </c:pt>
                <c:pt idx="1686">
                  <c:v>0.10493499999999999</c:v>
                </c:pt>
                <c:pt idx="1687">
                  <c:v>0.10178</c:v>
                </c:pt>
                <c:pt idx="1688">
                  <c:v>0.107497</c:v>
                </c:pt>
                <c:pt idx="1689">
                  <c:v>0.10327299999999999</c:v>
                </c:pt>
                <c:pt idx="1690">
                  <c:v>0.114214</c:v>
                </c:pt>
                <c:pt idx="1691">
                  <c:v>0.106089</c:v>
                </c:pt>
                <c:pt idx="1692">
                  <c:v>0.10693699999999999</c:v>
                </c:pt>
                <c:pt idx="1693">
                  <c:v>0.109753</c:v>
                </c:pt>
                <c:pt idx="1694">
                  <c:v>9.4977999999999993E-2</c:v>
                </c:pt>
                <c:pt idx="1695">
                  <c:v>0.11161899999999998</c:v>
                </c:pt>
                <c:pt idx="1696">
                  <c:v>0.10756500000000001</c:v>
                </c:pt>
                <c:pt idx="1697">
                  <c:v>0.104172</c:v>
                </c:pt>
                <c:pt idx="1698">
                  <c:v>9.8625000000000004E-2</c:v>
                </c:pt>
                <c:pt idx="1699">
                  <c:v>0.10383299999999999</c:v>
                </c:pt>
                <c:pt idx="1700">
                  <c:v>0.114299</c:v>
                </c:pt>
                <c:pt idx="1701">
                  <c:v>9.6979999999999997E-2</c:v>
                </c:pt>
                <c:pt idx="1702">
                  <c:v>0.104223</c:v>
                </c:pt>
                <c:pt idx="1703">
                  <c:v>0.10978699999999998</c:v>
                </c:pt>
                <c:pt idx="1704">
                  <c:v>0.10440999999999999</c:v>
                </c:pt>
                <c:pt idx="1705">
                  <c:v>0.10244199999999999</c:v>
                </c:pt>
                <c:pt idx="1706">
                  <c:v>0.113111</c:v>
                </c:pt>
                <c:pt idx="1707">
                  <c:v>0.11037999999999999</c:v>
                </c:pt>
                <c:pt idx="1708">
                  <c:v>0.104477</c:v>
                </c:pt>
                <c:pt idx="1709">
                  <c:v>0.11964199999999998</c:v>
                </c:pt>
                <c:pt idx="1710">
                  <c:v>0.104393</c:v>
                </c:pt>
                <c:pt idx="1711">
                  <c:v>0.10501999999999999</c:v>
                </c:pt>
                <c:pt idx="1712">
                  <c:v>0.10161099999999999</c:v>
                </c:pt>
                <c:pt idx="1713">
                  <c:v>0.103731</c:v>
                </c:pt>
                <c:pt idx="1714">
                  <c:v>0.10803999999999998</c:v>
                </c:pt>
                <c:pt idx="1715">
                  <c:v>0.10995599999999998</c:v>
                </c:pt>
                <c:pt idx="1716">
                  <c:v>0.10756500000000001</c:v>
                </c:pt>
                <c:pt idx="1717">
                  <c:v>0.102866</c:v>
                </c:pt>
                <c:pt idx="1718">
                  <c:v>0.11153400000000001</c:v>
                </c:pt>
                <c:pt idx="1719">
                  <c:v>0.10576699999999999</c:v>
                </c:pt>
                <c:pt idx="1720">
                  <c:v>0.11930300000000001</c:v>
                </c:pt>
                <c:pt idx="1721">
                  <c:v>0.10912499999999999</c:v>
                </c:pt>
                <c:pt idx="1722">
                  <c:v>9.5673999999999995E-2</c:v>
                </c:pt>
                <c:pt idx="1723">
                  <c:v>0.10546099999999999</c:v>
                </c:pt>
                <c:pt idx="1724">
                  <c:v>0.10924399999999999</c:v>
                </c:pt>
                <c:pt idx="1725">
                  <c:v>0.10895599999999998</c:v>
                </c:pt>
                <c:pt idx="1726">
                  <c:v>0.10549499999999999</c:v>
                </c:pt>
                <c:pt idx="1727">
                  <c:v>0.100338</c:v>
                </c:pt>
                <c:pt idx="1728">
                  <c:v>0.10152599999999999</c:v>
                </c:pt>
                <c:pt idx="1729">
                  <c:v>0.10798899999999999</c:v>
                </c:pt>
                <c:pt idx="1730">
                  <c:v>0.10313699999999999</c:v>
                </c:pt>
                <c:pt idx="1731">
                  <c:v>9.8862999999999993E-2</c:v>
                </c:pt>
                <c:pt idx="1732">
                  <c:v>0.10732699999999999</c:v>
                </c:pt>
                <c:pt idx="1733">
                  <c:v>0.10223799999999998</c:v>
                </c:pt>
                <c:pt idx="1734">
                  <c:v>0.11175400000000001</c:v>
                </c:pt>
                <c:pt idx="1735">
                  <c:v>0.10429100000000001</c:v>
                </c:pt>
                <c:pt idx="1736">
                  <c:v>0.10273</c:v>
                </c:pt>
                <c:pt idx="1737">
                  <c:v>0.10987199999999998</c:v>
                </c:pt>
                <c:pt idx="1738">
                  <c:v>0.100678</c:v>
                </c:pt>
                <c:pt idx="1739">
                  <c:v>0.107141</c:v>
                </c:pt>
                <c:pt idx="1740">
                  <c:v>0.114299</c:v>
                </c:pt>
                <c:pt idx="1741">
                  <c:v>9.5554999999999987E-2</c:v>
                </c:pt>
                <c:pt idx="1742">
                  <c:v>0.10132199999999998</c:v>
                </c:pt>
                <c:pt idx="1743">
                  <c:v>0.10702199999999999</c:v>
                </c:pt>
                <c:pt idx="1744">
                  <c:v>0.105003</c:v>
                </c:pt>
                <c:pt idx="1745">
                  <c:v>0.11462099999999999</c:v>
                </c:pt>
                <c:pt idx="1746">
                  <c:v>9.2773000000000008E-2</c:v>
                </c:pt>
                <c:pt idx="1747">
                  <c:v>0.10440999999999999</c:v>
                </c:pt>
                <c:pt idx="1748">
                  <c:v>0.11343399999999999</c:v>
                </c:pt>
                <c:pt idx="1749">
                  <c:v>0.10305199999999999</c:v>
                </c:pt>
                <c:pt idx="1750">
                  <c:v>0.119269</c:v>
                </c:pt>
                <c:pt idx="1751">
                  <c:v>9.4892999999999991E-2</c:v>
                </c:pt>
                <c:pt idx="1752">
                  <c:v>9.7946999999999992E-2</c:v>
                </c:pt>
                <c:pt idx="1753">
                  <c:v>0.12897199999999998</c:v>
                </c:pt>
                <c:pt idx="1754">
                  <c:v>9.6114999999999992E-2</c:v>
                </c:pt>
                <c:pt idx="1755">
                  <c:v>0.100593</c:v>
                </c:pt>
                <c:pt idx="1756">
                  <c:v>0.11523199999999999</c:v>
                </c:pt>
                <c:pt idx="1757">
                  <c:v>0.10612299999999998</c:v>
                </c:pt>
                <c:pt idx="1758">
                  <c:v>0.11789499999999999</c:v>
                </c:pt>
                <c:pt idx="1759">
                  <c:v>0.107446</c:v>
                </c:pt>
                <c:pt idx="1760">
                  <c:v>9.4757999999999995E-2</c:v>
                </c:pt>
                <c:pt idx="1761">
                  <c:v>0.109583</c:v>
                </c:pt>
                <c:pt idx="1762">
                  <c:v>0.10903999999999998</c:v>
                </c:pt>
                <c:pt idx="1763">
                  <c:v>9.7099000000000005E-2</c:v>
                </c:pt>
                <c:pt idx="1764">
                  <c:v>0.105224</c:v>
                </c:pt>
                <c:pt idx="1765">
                  <c:v>0.111636</c:v>
                </c:pt>
                <c:pt idx="1766">
                  <c:v>0.10907399999999999</c:v>
                </c:pt>
                <c:pt idx="1767">
                  <c:v>0.10702199999999999</c:v>
                </c:pt>
                <c:pt idx="1768">
                  <c:v>9.8777999999999991E-2</c:v>
                </c:pt>
                <c:pt idx="1769">
                  <c:v>9.1330999999999982E-2</c:v>
                </c:pt>
                <c:pt idx="1770">
                  <c:v>0.113077</c:v>
                </c:pt>
                <c:pt idx="1771">
                  <c:v>9.2416999999999985E-2</c:v>
                </c:pt>
                <c:pt idx="1772">
                  <c:v>0.104002</c:v>
                </c:pt>
                <c:pt idx="1773">
                  <c:v>0.11161899999999998</c:v>
                </c:pt>
                <c:pt idx="1774">
                  <c:v>0.109888</c:v>
                </c:pt>
                <c:pt idx="1775">
                  <c:v>0.10695400000000001</c:v>
                </c:pt>
                <c:pt idx="1776">
                  <c:v>0.102866</c:v>
                </c:pt>
                <c:pt idx="1777">
                  <c:v>0.109583</c:v>
                </c:pt>
                <c:pt idx="1778">
                  <c:v>0.11650399999999998</c:v>
                </c:pt>
                <c:pt idx="1779">
                  <c:v>0.114248</c:v>
                </c:pt>
                <c:pt idx="1780">
                  <c:v>0.100288</c:v>
                </c:pt>
                <c:pt idx="1781">
                  <c:v>0.10590199999999998</c:v>
                </c:pt>
                <c:pt idx="1782">
                  <c:v>9.9541000000000004E-2</c:v>
                </c:pt>
                <c:pt idx="1783">
                  <c:v>0.10212</c:v>
                </c:pt>
                <c:pt idx="1784">
                  <c:v>9.1805999999999985E-2</c:v>
                </c:pt>
                <c:pt idx="1785">
                  <c:v>9.5062999999999995E-2</c:v>
                </c:pt>
                <c:pt idx="1786">
                  <c:v>0.11472300000000001</c:v>
                </c:pt>
                <c:pt idx="1787">
                  <c:v>0.10429100000000001</c:v>
                </c:pt>
                <c:pt idx="1788">
                  <c:v>0.108447</c:v>
                </c:pt>
                <c:pt idx="1789">
                  <c:v>0.10829399999999999</c:v>
                </c:pt>
                <c:pt idx="1790">
                  <c:v>9.7183000000000005E-2</c:v>
                </c:pt>
                <c:pt idx="1791">
                  <c:v>0.10725900000000001</c:v>
                </c:pt>
                <c:pt idx="1792">
                  <c:v>0.108616</c:v>
                </c:pt>
                <c:pt idx="1793">
                  <c:v>0.10942999999999999</c:v>
                </c:pt>
                <c:pt idx="1794">
                  <c:v>0.10096599999999999</c:v>
                </c:pt>
                <c:pt idx="1795">
                  <c:v>0.102815</c:v>
                </c:pt>
                <c:pt idx="1796">
                  <c:v>9.2078000000000007E-2</c:v>
                </c:pt>
                <c:pt idx="1797">
                  <c:v>9.4351000000000004E-2</c:v>
                </c:pt>
                <c:pt idx="1798">
                  <c:v>9.7658000000000009E-2</c:v>
                </c:pt>
                <c:pt idx="1799">
                  <c:v>9.8913999999999988E-2</c:v>
                </c:pt>
                <c:pt idx="1800">
                  <c:v>0.10651299999999998</c:v>
                </c:pt>
                <c:pt idx="1801">
                  <c:v>8.8039999999999993E-2</c:v>
                </c:pt>
                <c:pt idx="1802">
                  <c:v>9.2331999999999984E-2</c:v>
                </c:pt>
                <c:pt idx="1803">
                  <c:v>9.9354999999999985E-2</c:v>
                </c:pt>
                <c:pt idx="1804">
                  <c:v>9.7301999999999986E-2</c:v>
                </c:pt>
                <c:pt idx="1805">
                  <c:v>0.10047399999999999</c:v>
                </c:pt>
                <c:pt idx="1806">
                  <c:v>8.329099999999999E-2</c:v>
                </c:pt>
                <c:pt idx="1807">
                  <c:v>0.10636</c:v>
                </c:pt>
                <c:pt idx="1808">
                  <c:v>0.100457</c:v>
                </c:pt>
                <c:pt idx="1809">
                  <c:v>0.10310299999999999</c:v>
                </c:pt>
                <c:pt idx="1810">
                  <c:v>0.11289100000000001</c:v>
                </c:pt>
                <c:pt idx="1811">
                  <c:v>0.106666</c:v>
                </c:pt>
                <c:pt idx="1812">
                  <c:v>0.10054200000000001</c:v>
                </c:pt>
                <c:pt idx="1813">
                  <c:v>0.100118</c:v>
                </c:pt>
                <c:pt idx="1814">
                  <c:v>0.10306900000000001</c:v>
                </c:pt>
                <c:pt idx="1815">
                  <c:v>0.10692</c:v>
                </c:pt>
                <c:pt idx="1816">
                  <c:v>0.10113599999999999</c:v>
                </c:pt>
                <c:pt idx="1817">
                  <c:v>8.9787999999999993E-2</c:v>
                </c:pt>
                <c:pt idx="1818">
                  <c:v>9.3535999999999994E-2</c:v>
                </c:pt>
                <c:pt idx="1819">
                  <c:v>9.8811999999999997E-2</c:v>
                </c:pt>
                <c:pt idx="1820">
                  <c:v>0.101424</c:v>
                </c:pt>
                <c:pt idx="1821">
                  <c:v>0.11143199999999999</c:v>
                </c:pt>
                <c:pt idx="1822">
                  <c:v>0.10212</c:v>
                </c:pt>
                <c:pt idx="1823">
                  <c:v>9.7861999999999991E-2</c:v>
                </c:pt>
                <c:pt idx="1824">
                  <c:v>9.9218999999999988E-2</c:v>
                </c:pt>
                <c:pt idx="1825">
                  <c:v>9.8505999999999996E-2</c:v>
                </c:pt>
                <c:pt idx="1826">
                  <c:v>9.0346999999999997E-2</c:v>
                </c:pt>
                <c:pt idx="1827">
                  <c:v>9.1703999999999994E-2</c:v>
                </c:pt>
                <c:pt idx="1828">
                  <c:v>0.10283199999999999</c:v>
                </c:pt>
                <c:pt idx="1829">
                  <c:v>0.100508</c:v>
                </c:pt>
                <c:pt idx="1830">
                  <c:v>0.10649599999999999</c:v>
                </c:pt>
                <c:pt idx="1831">
                  <c:v>0.104308</c:v>
                </c:pt>
                <c:pt idx="1832">
                  <c:v>9.7776999999999989E-2</c:v>
                </c:pt>
                <c:pt idx="1833">
                  <c:v>9.5623E-2</c:v>
                </c:pt>
                <c:pt idx="1834">
                  <c:v>0.107361</c:v>
                </c:pt>
                <c:pt idx="1835">
                  <c:v>9.7489000000000006E-2</c:v>
                </c:pt>
                <c:pt idx="1836">
                  <c:v>0.10488399999999999</c:v>
                </c:pt>
                <c:pt idx="1837">
                  <c:v>0.10201799999999998</c:v>
                </c:pt>
                <c:pt idx="1838">
                  <c:v>0.10374799999999999</c:v>
                </c:pt>
                <c:pt idx="1839">
                  <c:v>9.4723999999999989E-2</c:v>
                </c:pt>
                <c:pt idx="1840">
                  <c:v>9.6945999999999991E-2</c:v>
                </c:pt>
                <c:pt idx="1841">
                  <c:v>0.101339</c:v>
                </c:pt>
                <c:pt idx="1842">
                  <c:v>9.8268999999999981E-2</c:v>
                </c:pt>
                <c:pt idx="1843">
                  <c:v>0.101254</c:v>
                </c:pt>
                <c:pt idx="1844">
                  <c:v>9.6724999999999992E-2</c:v>
                </c:pt>
                <c:pt idx="1845">
                  <c:v>9.5487000000000002E-2</c:v>
                </c:pt>
                <c:pt idx="1846">
                  <c:v>9.9506999999999998E-2</c:v>
                </c:pt>
                <c:pt idx="1847">
                  <c:v>0.10490100000000001</c:v>
                </c:pt>
                <c:pt idx="1848">
                  <c:v>9.358699999999999E-2</c:v>
                </c:pt>
                <c:pt idx="1849">
                  <c:v>9.2755999999999991E-2</c:v>
                </c:pt>
                <c:pt idx="1850">
                  <c:v>9.7369999999999998E-2</c:v>
                </c:pt>
                <c:pt idx="1851">
                  <c:v>0.10412100000000001</c:v>
                </c:pt>
                <c:pt idx="1852">
                  <c:v>9.3519000000000005E-2</c:v>
                </c:pt>
                <c:pt idx="1853">
                  <c:v>9.541899999999999E-2</c:v>
                </c:pt>
                <c:pt idx="1854">
                  <c:v>8.9397999999999991E-2</c:v>
                </c:pt>
                <c:pt idx="1855">
                  <c:v>0.104426</c:v>
                </c:pt>
                <c:pt idx="1856">
                  <c:v>9.1720999999999983E-2</c:v>
                </c:pt>
                <c:pt idx="1857">
                  <c:v>9.9863999999999994E-2</c:v>
                </c:pt>
                <c:pt idx="1858">
                  <c:v>0.108447</c:v>
                </c:pt>
                <c:pt idx="1859">
                  <c:v>8.9142999999999986E-2</c:v>
                </c:pt>
                <c:pt idx="1860">
                  <c:v>9.9744999999999986E-2</c:v>
                </c:pt>
                <c:pt idx="1861">
                  <c:v>0.10332399999999999</c:v>
                </c:pt>
                <c:pt idx="1862">
                  <c:v>0.10603800000000001</c:v>
                </c:pt>
                <c:pt idx="1863">
                  <c:v>0.10571599999999999</c:v>
                </c:pt>
                <c:pt idx="1864">
                  <c:v>9.2925999999999995E-2</c:v>
                </c:pt>
                <c:pt idx="1865">
                  <c:v>9.7540000000000002E-2</c:v>
                </c:pt>
                <c:pt idx="1866">
                  <c:v>0.111415</c:v>
                </c:pt>
                <c:pt idx="1867">
                  <c:v>9.0618999999999991E-2</c:v>
                </c:pt>
                <c:pt idx="1868">
                  <c:v>9.6793000000000004E-2</c:v>
                </c:pt>
                <c:pt idx="1869">
                  <c:v>9.6419999999999992E-2</c:v>
                </c:pt>
                <c:pt idx="1870">
                  <c:v>9.7268000000000007E-2</c:v>
                </c:pt>
                <c:pt idx="1871">
                  <c:v>9.3535999999999994E-2</c:v>
                </c:pt>
                <c:pt idx="1872">
                  <c:v>9.0397999999999992E-2</c:v>
                </c:pt>
                <c:pt idx="1873">
                  <c:v>9.4977999999999993E-2</c:v>
                </c:pt>
                <c:pt idx="1874">
                  <c:v>9.8047999999999982E-2</c:v>
                </c:pt>
                <c:pt idx="1875">
                  <c:v>0.10885399999999999</c:v>
                </c:pt>
                <c:pt idx="1876">
                  <c:v>8.5173999999999986E-2</c:v>
                </c:pt>
                <c:pt idx="1877">
                  <c:v>9.6165999999999988E-2</c:v>
                </c:pt>
                <c:pt idx="1878">
                  <c:v>9.8438999999999985E-2</c:v>
                </c:pt>
                <c:pt idx="1879">
                  <c:v>0.10052499999999999</c:v>
                </c:pt>
                <c:pt idx="1880">
                  <c:v>0.10345999999999998</c:v>
                </c:pt>
                <c:pt idx="1881">
                  <c:v>9.8353999999999983E-2</c:v>
                </c:pt>
                <c:pt idx="1882">
                  <c:v>9.9236000000000005E-2</c:v>
                </c:pt>
                <c:pt idx="1883">
                  <c:v>0.102951</c:v>
                </c:pt>
                <c:pt idx="1884">
                  <c:v>0.10179699999999998</c:v>
                </c:pt>
                <c:pt idx="1885">
                  <c:v>0.10579999999999999</c:v>
                </c:pt>
                <c:pt idx="1886">
                  <c:v>9.6199999999999994E-2</c:v>
                </c:pt>
                <c:pt idx="1887">
                  <c:v>9.7489000000000006E-2</c:v>
                </c:pt>
                <c:pt idx="1888">
                  <c:v>9.7776999999999989E-2</c:v>
                </c:pt>
                <c:pt idx="1889">
                  <c:v>0.10795499999999998</c:v>
                </c:pt>
                <c:pt idx="1890">
                  <c:v>9.3044000000000002E-2</c:v>
                </c:pt>
                <c:pt idx="1891">
                  <c:v>0.10388399999999999</c:v>
                </c:pt>
                <c:pt idx="1892">
                  <c:v>9.2468000000000009E-2</c:v>
                </c:pt>
                <c:pt idx="1893">
                  <c:v>9.4130000000000005E-2</c:v>
                </c:pt>
                <c:pt idx="1894">
                  <c:v>8.7633000000000003E-2</c:v>
                </c:pt>
                <c:pt idx="1895">
                  <c:v>0.10610599999999999</c:v>
                </c:pt>
                <c:pt idx="1896">
                  <c:v>0.10357799999999999</c:v>
                </c:pt>
                <c:pt idx="1897">
                  <c:v>9.9523999999999987E-2</c:v>
                </c:pt>
                <c:pt idx="1898">
                  <c:v>9.7794000000000006E-2</c:v>
                </c:pt>
                <c:pt idx="1899">
                  <c:v>9.7674999999999998E-2</c:v>
                </c:pt>
                <c:pt idx="1900">
                  <c:v>8.4495000000000001E-2</c:v>
                </c:pt>
                <c:pt idx="1901">
                  <c:v>9.144999999999999E-2</c:v>
                </c:pt>
                <c:pt idx="1902">
                  <c:v>9.6606999999999985E-2</c:v>
                </c:pt>
                <c:pt idx="1903">
                  <c:v>8.8820999999999997E-2</c:v>
                </c:pt>
                <c:pt idx="1904">
                  <c:v>9.9879999999999983E-2</c:v>
                </c:pt>
                <c:pt idx="1905">
                  <c:v>9.3501999999999988E-2</c:v>
                </c:pt>
                <c:pt idx="1906">
                  <c:v>8.8244000000000003E-2</c:v>
                </c:pt>
                <c:pt idx="1907">
                  <c:v>9.5182000000000003E-2</c:v>
                </c:pt>
                <c:pt idx="1908">
                  <c:v>9.5300999999999983E-2</c:v>
                </c:pt>
                <c:pt idx="1909">
                  <c:v>9.1246000000000008E-2</c:v>
                </c:pt>
                <c:pt idx="1910">
                  <c:v>8.5342999999999988E-2</c:v>
                </c:pt>
                <c:pt idx="1911">
                  <c:v>9.4672999999999993E-2</c:v>
                </c:pt>
                <c:pt idx="1912">
                  <c:v>0.10418899999999999</c:v>
                </c:pt>
                <c:pt idx="1913">
                  <c:v>9.7352999999999981E-2</c:v>
                </c:pt>
                <c:pt idx="1914">
                  <c:v>9.4571000000000002E-2</c:v>
                </c:pt>
                <c:pt idx="1915">
                  <c:v>9.4943999999999987E-2</c:v>
                </c:pt>
                <c:pt idx="1916">
                  <c:v>9.3145999999999993E-2</c:v>
                </c:pt>
                <c:pt idx="1917">
                  <c:v>0.10049099999999998</c:v>
                </c:pt>
                <c:pt idx="1918">
                  <c:v>0.10230599999999999</c:v>
                </c:pt>
                <c:pt idx="1919">
                  <c:v>9.2078000000000007E-2</c:v>
                </c:pt>
                <c:pt idx="1920">
                  <c:v>9.2704999999999996E-2</c:v>
                </c:pt>
                <c:pt idx="1921">
                  <c:v>9.2416999999999985E-2</c:v>
                </c:pt>
                <c:pt idx="1922">
                  <c:v>9.0262999999999996E-2</c:v>
                </c:pt>
                <c:pt idx="1923">
                  <c:v>9.2144999999999991E-2</c:v>
                </c:pt>
                <c:pt idx="1924">
                  <c:v>0.100423</c:v>
                </c:pt>
                <c:pt idx="1925">
                  <c:v>9.5572000000000004E-2</c:v>
                </c:pt>
                <c:pt idx="1926">
                  <c:v>9.3417999999999987E-2</c:v>
                </c:pt>
                <c:pt idx="1927">
                  <c:v>9.0363999999999986E-2</c:v>
                </c:pt>
                <c:pt idx="1928">
                  <c:v>0.10043999999999999</c:v>
                </c:pt>
                <c:pt idx="1929">
                  <c:v>9.1754999999999989E-2</c:v>
                </c:pt>
                <c:pt idx="1930">
                  <c:v>9.8811999999999997E-2</c:v>
                </c:pt>
                <c:pt idx="1931">
                  <c:v>9.9693999999999991E-2</c:v>
                </c:pt>
                <c:pt idx="1932">
                  <c:v>0.10571599999999999</c:v>
                </c:pt>
                <c:pt idx="1933">
                  <c:v>0.107141</c:v>
                </c:pt>
                <c:pt idx="1934">
                  <c:v>9.7301999999999986E-2</c:v>
                </c:pt>
                <c:pt idx="1935">
                  <c:v>9.1279999999999986E-2</c:v>
                </c:pt>
                <c:pt idx="1936">
                  <c:v>9.3468999999999983E-2</c:v>
                </c:pt>
                <c:pt idx="1937">
                  <c:v>9.8081999999999989E-2</c:v>
                </c:pt>
                <c:pt idx="1938">
                  <c:v>0.10234</c:v>
                </c:pt>
                <c:pt idx="1939">
                  <c:v>8.5648999999999989E-2</c:v>
                </c:pt>
                <c:pt idx="1940">
                  <c:v>8.0932999999999991E-2</c:v>
                </c:pt>
                <c:pt idx="1941">
                  <c:v>9.8302999999999988E-2</c:v>
                </c:pt>
                <c:pt idx="1942">
                  <c:v>7.4063000000000004E-2</c:v>
                </c:pt>
                <c:pt idx="1943">
                  <c:v>9.7930000000000003E-2</c:v>
                </c:pt>
                <c:pt idx="1944">
                  <c:v>9.1924999999999993E-2</c:v>
                </c:pt>
                <c:pt idx="1945">
                  <c:v>0.10049099999999998</c:v>
                </c:pt>
                <c:pt idx="1946">
                  <c:v>9.0161000000000005E-2</c:v>
                </c:pt>
                <c:pt idx="1947">
                  <c:v>8.6548E-2</c:v>
                </c:pt>
                <c:pt idx="1948">
                  <c:v>8.2392000000000007E-2</c:v>
                </c:pt>
                <c:pt idx="1949">
                  <c:v>8.5376999999999995E-2</c:v>
                </c:pt>
                <c:pt idx="1950">
                  <c:v>0.10251</c:v>
                </c:pt>
                <c:pt idx="1951">
                  <c:v>9.1924999999999993E-2</c:v>
                </c:pt>
                <c:pt idx="1952">
                  <c:v>9.1720999999999983E-2</c:v>
                </c:pt>
                <c:pt idx="1953">
                  <c:v>8.5919999999999982E-2</c:v>
                </c:pt>
                <c:pt idx="1954">
                  <c:v>0.10296799999999999</c:v>
                </c:pt>
                <c:pt idx="1955">
                  <c:v>8.7395999999999988E-2</c:v>
                </c:pt>
                <c:pt idx="1956">
                  <c:v>9.4300000000000009E-2</c:v>
                </c:pt>
                <c:pt idx="1957">
                  <c:v>8.6903999999999995E-2</c:v>
                </c:pt>
                <c:pt idx="1958">
                  <c:v>7.5267999999999988E-2</c:v>
                </c:pt>
                <c:pt idx="1959">
                  <c:v>8.9498999999999981E-2</c:v>
                </c:pt>
                <c:pt idx="1960">
                  <c:v>8.9720000000000008E-2</c:v>
                </c:pt>
                <c:pt idx="1961">
                  <c:v>0.10457899999999999</c:v>
                </c:pt>
                <c:pt idx="1962">
                  <c:v>9.7437999999999983E-2</c:v>
                </c:pt>
                <c:pt idx="1963">
                  <c:v>8.5207999999999992E-2</c:v>
                </c:pt>
                <c:pt idx="1964">
                  <c:v>7.8218999999999997E-2</c:v>
                </c:pt>
                <c:pt idx="1965">
                  <c:v>9.5808999999999991E-2</c:v>
                </c:pt>
                <c:pt idx="1966">
                  <c:v>8.6022000000000001E-2</c:v>
                </c:pt>
                <c:pt idx="1967">
                  <c:v>8.4139000000000005E-2</c:v>
                </c:pt>
                <c:pt idx="1968">
                  <c:v>8.6818999999999993E-2</c:v>
                </c:pt>
                <c:pt idx="1969">
                  <c:v>7.2909999999999989E-2</c:v>
                </c:pt>
                <c:pt idx="1970">
                  <c:v>9.3010999999999996E-2</c:v>
                </c:pt>
                <c:pt idx="1971">
                  <c:v>8.9668999999999985E-2</c:v>
                </c:pt>
                <c:pt idx="1972">
                  <c:v>8.7888000000000008E-2</c:v>
                </c:pt>
                <c:pt idx="1973">
                  <c:v>9.4486000000000001E-2</c:v>
                </c:pt>
                <c:pt idx="1974">
                  <c:v>9.4468999999999984E-2</c:v>
                </c:pt>
                <c:pt idx="1975">
                  <c:v>8.7108000000000005E-2</c:v>
                </c:pt>
                <c:pt idx="1976">
                  <c:v>8.6428999999999992E-2</c:v>
                </c:pt>
                <c:pt idx="1977">
                  <c:v>9.0754999999999988E-2</c:v>
                </c:pt>
                <c:pt idx="1978">
                  <c:v>9.2434000000000002E-2</c:v>
                </c:pt>
                <c:pt idx="1979">
                  <c:v>9.2229999999999993E-2</c:v>
                </c:pt>
                <c:pt idx="1980">
                  <c:v>9.5639999999999989E-2</c:v>
                </c:pt>
                <c:pt idx="1981">
                  <c:v>7.1400000000000005E-2</c:v>
                </c:pt>
                <c:pt idx="1982">
                  <c:v>8.8498000000000007E-2</c:v>
                </c:pt>
                <c:pt idx="1983">
                  <c:v>7.7099999999999988E-2</c:v>
                </c:pt>
                <c:pt idx="1984">
                  <c:v>9.0313999999999992E-2</c:v>
                </c:pt>
                <c:pt idx="1985">
                  <c:v>9.4638999999999987E-2</c:v>
                </c:pt>
                <c:pt idx="1986">
                  <c:v>8.2307000000000005E-2</c:v>
                </c:pt>
                <c:pt idx="1987">
                  <c:v>8.2171000000000008E-2</c:v>
                </c:pt>
                <c:pt idx="1988">
                  <c:v>9.3451999999999993E-2</c:v>
                </c:pt>
                <c:pt idx="1989">
                  <c:v>8.2289999999999988E-2</c:v>
                </c:pt>
                <c:pt idx="1990">
                  <c:v>8.6717000000000002E-2</c:v>
                </c:pt>
                <c:pt idx="1991">
                  <c:v>9.1025999999999982E-2</c:v>
                </c:pt>
                <c:pt idx="1992">
                  <c:v>9.6504999999999994E-2</c:v>
                </c:pt>
                <c:pt idx="1993">
                  <c:v>8.8549000000000003E-2</c:v>
                </c:pt>
                <c:pt idx="1994">
                  <c:v>9.3756999999999993E-2</c:v>
                </c:pt>
                <c:pt idx="1995">
                  <c:v>8.6530999999999983E-2</c:v>
                </c:pt>
                <c:pt idx="1996">
                  <c:v>8.8582999999999981E-2</c:v>
                </c:pt>
                <c:pt idx="1997">
                  <c:v>8.4019999999999997E-2</c:v>
                </c:pt>
                <c:pt idx="1998">
                  <c:v>7.7812000000000006E-2</c:v>
                </c:pt>
                <c:pt idx="1999">
                  <c:v>8.8549000000000003E-2</c:v>
                </c:pt>
                <c:pt idx="2000">
                  <c:v>7.9033000000000006E-2</c:v>
                </c:pt>
                <c:pt idx="2001">
                  <c:v>9.7284999999999996E-2</c:v>
                </c:pt>
                <c:pt idx="2002">
                  <c:v>8.8108000000000006E-2</c:v>
                </c:pt>
                <c:pt idx="2003">
                  <c:v>7.4725E-2</c:v>
                </c:pt>
                <c:pt idx="2004">
                  <c:v>8.7785999999999989E-2</c:v>
                </c:pt>
                <c:pt idx="2005">
                  <c:v>7.1060999999999999E-2</c:v>
                </c:pt>
                <c:pt idx="2006">
                  <c:v>8.0916000000000002E-2</c:v>
                </c:pt>
                <c:pt idx="2007">
                  <c:v>9.1364999999999988E-2</c:v>
                </c:pt>
                <c:pt idx="2008">
                  <c:v>8.3223000000000005E-2</c:v>
                </c:pt>
                <c:pt idx="2009">
                  <c:v>8.6192000000000005E-2</c:v>
                </c:pt>
                <c:pt idx="2010">
                  <c:v>7.7998999999999999E-2</c:v>
                </c:pt>
                <c:pt idx="2011">
                  <c:v>8.0983999999999987E-2</c:v>
                </c:pt>
                <c:pt idx="2012">
                  <c:v>7.5334999999999999E-2</c:v>
                </c:pt>
                <c:pt idx="2013">
                  <c:v>8.0339000000000008E-2</c:v>
                </c:pt>
                <c:pt idx="2014">
                  <c:v>8.6241999999999999E-2</c:v>
                </c:pt>
                <c:pt idx="2015">
                  <c:v>8.2645999999999983E-2</c:v>
                </c:pt>
                <c:pt idx="2016">
                  <c:v>9.1483999999999996E-2</c:v>
                </c:pt>
                <c:pt idx="2017">
                  <c:v>8.5276000000000005E-2</c:v>
                </c:pt>
                <c:pt idx="2018">
                  <c:v>8.542799999999999E-2</c:v>
                </c:pt>
                <c:pt idx="2019">
                  <c:v>8.8465000000000002E-2</c:v>
                </c:pt>
                <c:pt idx="2020">
                  <c:v>8.6598999999999995E-2</c:v>
                </c:pt>
                <c:pt idx="2021">
                  <c:v>8.8667999999999983E-2</c:v>
                </c:pt>
                <c:pt idx="2022">
                  <c:v>0.10680099999999999</c:v>
                </c:pt>
                <c:pt idx="2023">
                  <c:v>7.5149000000000007E-2</c:v>
                </c:pt>
                <c:pt idx="2024">
                  <c:v>8.3053000000000002E-2</c:v>
                </c:pt>
                <c:pt idx="2025">
                  <c:v>8.8701999999999989E-2</c:v>
                </c:pt>
                <c:pt idx="2026">
                  <c:v>8.4919000000000008E-2</c:v>
                </c:pt>
                <c:pt idx="2027">
                  <c:v>8.8871999999999993E-2</c:v>
                </c:pt>
                <c:pt idx="2028">
                  <c:v>8.2238999999999993E-2</c:v>
                </c:pt>
                <c:pt idx="2029">
                  <c:v>7.8948000000000004E-2</c:v>
                </c:pt>
                <c:pt idx="2030">
                  <c:v>8.7769E-2</c:v>
                </c:pt>
                <c:pt idx="2031">
                  <c:v>8.3544999999999994E-2</c:v>
                </c:pt>
                <c:pt idx="2032">
                  <c:v>8.0221000000000001E-2</c:v>
                </c:pt>
                <c:pt idx="2033">
                  <c:v>8.0050999999999997E-2</c:v>
                </c:pt>
                <c:pt idx="2034">
                  <c:v>8.0355999999999997E-2</c:v>
                </c:pt>
                <c:pt idx="2035">
                  <c:v>8.3613000000000007E-2</c:v>
                </c:pt>
                <c:pt idx="2036">
                  <c:v>8.6615999999999985E-2</c:v>
                </c:pt>
                <c:pt idx="2037">
                  <c:v>8.8465000000000002E-2</c:v>
                </c:pt>
                <c:pt idx="2038">
                  <c:v>8.9940000000000006E-2</c:v>
                </c:pt>
                <c:pt idx="2039">
                  <c:v>8.1678999999999988E-2</c:v>
                </c:pt>
                <c:pt idx="2040">
                  <c:v>7.4317999999999981E-2</c:v>
                </c:pt>
                <c:pt idx="2041">
                  <c:v>8.8447999999999985E-2</c:v>
                </c:pt>
                <c:pt idx="2042">
                  <c:v>9.0669999999999987E-2</c:v>
                </c:pt>
                <c:pt idx="2043">
                  <c:v>8.7989999999999999E-2</c:v>
                </c:pt>
                <c:pt idx="2044">
                  <c:v>7.5775999999999996E-2</c:v>
                </c:pt>
                <c:pt idx="2045">
                  <c:v>8.4716E-2</c:v>
                </c:pt>
                <c:pt idx="2046">
                  <c:v>8.4630999999999998E-2</c:v>
                </c:pt>
                <c:pt idx="2047">
                  <c:v>7.6522999999999994E-2</c:v>
                </c:pt>
                <c:pt idx="2048">
                  <c:v>8.3664000000000002E-2</c:v>
                </c:pt>
                <c:pt idx="2049">
                  <c:v>8.0762999999999988E-2</c:v>
                </c:pt>
                <c:pt idx="2050">
                  <c:v>7.9813999999999982E-2</c:v>
                </c:pt>
                <c:pt idx="2051">
                  <c:v>9.2229999999999993E-2</c:v>
                </c:pt>
                <c:pt idx="2052">
                  <c:v>7.116299999999999E-2</c:v>
                </c:pt>
                <c:pt idx="2053">
                  <c:v>8.7803000000000006E-2</c:v>
                </c:pt>
                <c:pt idx="2054">
                  <c:v>8.0831E-2</c:v>
                </c:pt>
                <c:pt idx="2055">
                  <c:v>5.3912000000000002E-2</c:v>
                </c:pt>
                <c:pt idx="2056">
                  <c:v>7.3435999999999987E-2</c:v>
                </c:pt>
                <c:pt idx="2057">
                  <c:v>7.1908999999999987E-2</c:v>
                </c:pt>
                <c:pt idx="2058">
                  <c:v>7.0705000000000004E-2</c:v>
                </c:pt>
                <c:pt idx="2059">
                  <c:v>7.9949000000000006E-2</c:v>
                </c:pt>
                <c:pt idx="2060">
                  <c:v>7.2281999999999999E-2</c:v>
                </c:pt>
                <c:pt idx="2061">
                  <c:v>8.5140000000000007E-2</c:v>
                </c:pt>
                <c:pt idx="2062">
                  <c:v>8.2137000000000002E-2</c:v>
                </c:pt>
                <c:pt idx="2063">
                  <c:v>8.7700999999999987E-2</c:v>
                </c:pt>
                <c:pt idx="2064">
                  <c:v>7.2586999999999999E-2</c:v>
                </c:pt>
                <c:pt idx="2065">
                  <c:v>8.4036999999999987E-2</c:v>
                </c:pt>
                <c:pt idx="2066">
                  <c:v>7.3418999999999998E-2</c:v>
                </c:pt>
                <c:pt idx="2067">
                  <c:v>7.8710999999999989E-2</c:v>
                </c:pt>
                <c:pt idx="2068">
                  <c:v>8.6056000000000007E-2</c:v>
                </c:pt>
                <c:pt idx="2069">
                  <c:v>8.6123999999999992E-2</c:v>
                </c:pt>
                <c:pt idx="2070">
                  <c:v>8.4952999999999987E-2</c:v>
                </c:pt>
                <c:pt idx="2071">
                  <c:v>8.1882999999999997E-2</c:v>
                </c:pt>
                <c:pt idx="2072">
                  <c:v>8.8616999999999987E-2</c:v>
                </c:pt>
                <c:pt idx="2073">
                  <c:v>7.7642000000000003E-2</c:v>
                </c:pt>
                <c:pt idx="2074">
                  <c:v>7.5708999999999985E-2</c:v>
                </c:pt>
                <c:pt idx="2075">
                  <c:v>7.8439999999999996E-2</c:v>
                </c:pt>
                <c:pt idx="2076">
                  <c:v>9.3910000000000007E-2</c:v>
                </c:pt>
                <c:pt idx="2077">
                  <c:v>7.0161999999999988E-2</c:v>
                </c:pt>
                <c:pt idx="2078">
                  <c:v>8.0813999999999983E-2</c:v>
                </c:pt>
                <c:pt idx="2079">
                  <c:v>8.8888999999999982E-2</c:v>
                </c:pt>
                <c:pt idx="2080">
                  <c:v>8.0050999999999997E-2</c:v>
                </c:pt>
                <c:pt idx="2081">
                  <c:v>7.1908999999999987E-2</c:v>
                </c:pt>
                <c:pt idx="2082">
                  <c:v>5.9628E-2</c:v>
                </c:pt>
                <c:pt idx="2083">
                  <c:v>8.5258999999999988E-2</c:v>
                </c:pt>
                <c:pt idx="2084">
                  <c:v>8.0661999999999998E-2</c:v>
                </c:pt>
                <c:pt idx="2085">
                  <c:v>7.7709999999999987E-2</c:v>
                </c:pt>
                <c:pt idx="2086">
                  <c:v>6.963599999999999E-2</c:v>
                </c:pt>
                <c:pt idx="2087">
                  <c:v>8.4766999999999995E-2</c:v>
                </c:pt>
                <c:pt idx="2088">
                  <c:v>7.8320999999999988E-2</c:v>
                </c:pt>
                <c:pt idx="2089">
                  <c:v>9.3265000000000001E-2</c:v>
                </c:pt>
                <c:pt idx="2090">
                  <c:v>7.3502999999999999E-2</c:v>
                </c:pt>
                <c:pt idx="2091">
                  <c:v>8.0881999999999996E-2</c:v>
                </c:pt>
                <c:pt idx="2092">
                  <c:v>7.4538000000000007E-2</c:v>
                </c:pt>
                <c:pt idx="2093">
                  <c:v>7.1331999999999993E-2</c:v>
                </c:pt>
                <c:pt idx="2094">
                  <c:v>7.2672E-2</c:v>
                </c:pt>
                <c:pt idx="2095">
                  <c:v>8.4224000000000007E-2</c:v>
                </c:pt>
                <c:pt idx="2096">
                  <c:v>7.2096000000000007E-2</c:v>
                </c:pt>
                <c:pt idx="2097">
                  <c:v>7.116299999999999E-2</c:v>
                </c:pt>
                <c:pt idx="2098">
                  <c:v>7.8846999999999987E-2</c:v>
                </c:pt>
                <c:pt idx="2099">
                  <c:v>6.5106999999999984E-2</c:v>
                </c:pt>
                <c:pt idx="2100">
                  <c:v>7.9015999999999989E-2</c:v>
                </c:pt>
                <c:pt idx="2101">
                  <c:v>8.0966999999999997E-2</c:v>
                </c:pt>
                <c:pt idx="2102">
                  <c:v>6.7210000000000006E-2</c:v>
                </c:pt>
                <c:pt idx="2103">
                  <c:v>7.1365999999999999E-2</c:v>
                </c:pt>
                <c:pt idx="2104">
                  <c:v>7.9339000000000007E-2</c:v>
                </c:pt>
                <c:pt idx="2105">
                  <c:v>7.0789000000000005E-2</c:v>
                </c:pt>
                <c:pt idx="2106">
                  <c:v>7.3096000000000008E-2</c:v>
                </c:pt>
                <c:pt idx="2107">
                  <c:v>7.2875999999999982E-2</c:v>
                </c:pt>
                <c:pt idx="2108">
                  <c:v>7.8744999999999996E-2</c:v>
                </c:pt>
                <c:pt idx="2109">
                  <c:v>7.4130999999999989E-2</c:v>
                </c:pt>
                <c:pt idx="2110">
                  <c:v>6.8822000000000008E-2</c:v>
                </c:pt>
                <c:pt idx="2111">
                  <c:v>8.0321999999999991E-2</c:v>
                </c:pt>
                <c:pt idx="2112">
                  <c:v>7.0466999999999988E-2</c:v>
                </c:pt>
                <c:pt idx="2113">
                  <c:v>7.9830999999999999E-2</c:v>
                </c:pt>
                <c:pt idx="2114">
                  <c:v>5.9220999999999982E-2</c:v>
                </c:pt>
                <c:pt idx="2115">
                  <c:v>6.9686999999999985E-2</c:v>
                </c:pt>
                <c:pt idx="2116">
                  <c:v>7.7624999999999986E-2</c:v>
                </c:pt>
                <c:pt idx="2117">
                  <c:v>5.2214999999999998E-2</c:v>
                </c:pt>
                <c:pt idx="2118">
                  <c:v>6.7074999999999982E-2</c:v>
                </c:pt>
                <c:pt idx="2119">
                  <c:v>7.5454000000000007E-2</c:v>
                </c:pt>
                <c:pt idx="2120">
                  <c:v>7.6013999999999984E-2</c:v>
                </c:pt>
                <c:pt idx="2121">
                  <c:v>6.9245999999999988E-2</c:v>
                </c:pt>
                <c:pt idx="2122">
                  <c:v>7.4199000000000001E-2</c:v>
                </c:pt>
                <c:pt idx="2123">
                  <c:v>8.1424999999999984E-2</c:v>
                </c:pt>
                <c:pt idx="2124">
                  <c:v>7.6896000000000006E-2</c:v>
                </c:pt>
                <c:pt idx="2125">
                  <c:v>7.1043999999999982E-2</c:v>
                </c:pt>
                <c:pt idx="2126">
                  <c:v>7.8964999999999994E-2</c:v>
                </c:pt>
                <c:pt idx="2127">
                  <c:v>6.5378000000000006E-2</c:v>
                </c:pt>
                <c:pt idx="2128">
                  <c:v>8.1271999999999997E-2</c:v>
                </c:pt>
                <c:pt idx="2129">
                  <c:v>6.1630000000000004E-2</c:v>
                </c:pt>
                <c:pt idx="2130">
                  <c:v>7.8320999999999988E-2</c:v>
                </c:pt>
                <c:pt idx="2131">
                  <c:v>6.5835999999999992E-2</c:v>
                </c:pt>
                <c:pt idx="2132">
                  <c:v>6.3936000000000007E-2</c:v>
                </c:pt>
                <c:pt idx="2133">
                  <c:v>6.361399999999999E-2</c:v>
                </c:pt>
                <c:pt idx="2134">
                  <c:v>6.9483000000000003E-2</c:v>
                </c:pt>
                <c:pt idx="2135">
                  <c:v>6.4360999999999988E-2</c:v>
                </c:pt>
                <c:pt idx="2136">
                  <c:v>6.4919999999999992E-2</c:v>
                </c:pt>
                <c:pt idx="2137">
                  <c:v>6.7431000000000005E-2</c:v>
                </c:pt>
                <c:pt idx="2138">
                  <c:v>7.3435999999999987E-2</c:v>
                </c:pt>
                <c:pt idx="2139">
                  <c:v>8.3919000000000007E-2</c:v>
                </c:pt>
                <c:pt idx="2140">
                  <c:v>6.8211000000000008E-2</c:v>
                </c:pt>
                <c:pt idx="2141">
                  <c:v>6.933099999999999E-2</c:v>
                </c:pt>
                <c:pt idx="2142">
                  <c:v>6.8567000000000003E-2</c:v>
                </c:pt>
                <c:pt idx="2143">
                  <c:v>7.2349999999999984E-2</c:v>
                </c:pt>
                <c:pt idx="2144">
                  <c:v>6.6310999999999995E-2</c:v>
                </c:pt>
                <c:pt idx="2145">
                  <c:v>8.420699999999999E-2</c:v>
                </c:pt>
                <c:pt idx="2146">
                  <c:v>8.3664000000000002E-2</c:v>
                </c:pt>
                <c:pt idx="2147">
                  <c:v>5.1044999999999993E-2</c:v>
                </c:pt>
                <c:pt idx="2148">
                  <c:v>6.8583999999999992E-2</c:v>
                </c:pt>
                <c:pt idx="2149">
                  <c:v>7.8779000000000002E-2</c:v>
                </c:pt>
                <c:pt idx="2150">
                  <c:v>8.3308000000000007E-2</c:v>
                </c:pt>
                <c:pt idx="2151">
                  <c:v>6.9738000000000008E-2</c:v>
                </c:pt>
                <c:pt idx="2152">
                  <c:v>7.7692999999999998E-2</c:v>
                </c:pt>
                <c:pt idx="2153">
                  <c:v>6.4208000000000001E-2</c:v>
                </c:pt>
                <c:pt idx="2154">
                  <c:v>6.2681000000000001E-2</c:v>
                </c:pt>
                <c:pt idx="2155">
                  <c:v>6.5106999999999984E-2</c:v>
                </c:pt>
                <c:pt idx="2156">
                  <c:v>6.3020000000000007E-2</c:v>
                </c:pt>
                <c:pt idx="2157">
                  <c:v>0.08</c:v>
                </c:pt>
                <c:pt idx="2158">
                  <c:v>5.6150999999999993E-2</c:v>
                </c:pt>
                <c:pt idx="2159">
                  <c:v>6.6921999999999995E-2</c:v>
                </c:pt>
                <c:pt idx="2160">
                  <c:v>7.7082999999999999E-2</c:v>
                </c:pt>
                <c:pt idx="2161">
                  <c:v>8.0508999999999983E-2</c:v>
                </c:pt>
                <c:pt idx="2162">
                  <c:v>7.3214999999999988E-2</c:v>
                </c:pt>
                <c:pt idx="2163">
                  <c:v>7.238399999999999E-2</c:v>
                </c:pt>
                <c:pt idx="2164">
                  <c:v>6.4208000000000001E-2</c:v>
                </c:pt>
                <c:pt idx="2165">
                  <c:v>6.4819000000000002E-2</c:v>
                </c:pt>
                <c:pt idx="2166">
                  <c:v>6.4410999999999982E-2</c:v>
                </c:pt>
                <c:pt idx="2167">
                  <c:v>6.6548999999999983E-2</c:v>
                </c:pt>
                <c:pt idx="2168">
                  <c:v>7.5538999999999981E-2</c:v>
                </c:pt>
                <c:pt idx="2169">
                  <c:v>7.7166999999999999E-2</c:v>
                </c:pt>
                <c:pt idx="2170">
                  <c:v>7.3163999999999993E-2</c:v>
                </c:pt>
                <c:pt idx="2171">
                  <c:v>6.7667999999999992E-2</c:v>
                </c:pt>
                <c:pt idx="2172">
                  <c:v>6.9686999999999985E-2</c:v>
                </c:pt>
                <c:pt idx="2173">
                  <c:v>7.3317000000000007E-2</c:v>
                </c:pt>
                <c:pt idx="2174">
                  <c:v>6.8193999999999991E-2</c:v>
                </c:pt>
                <c:pt idx="2175">
                  <c:v>6.8041000000000004E-2</c:v>
                </c:pt>
                <c:pt idx="2176">
                  <c:v>7.8150999999999984E-2</c:v>
                </c:pt>
                <c:pt idx="2177">
                  <c:v>8.2002000000000005E-2</c:v>
                </c:pt>
                <c:pt idx="2178">
                  <c:v>7.7998999999999999E-2</c:v>
                </c:pt>
                <c:pt idx="2179">
                  <c:v>6.9704000000000002E-2</c:v>
                </c:pt>
                <c:pt idx="2180">
                  <c:v>6.2120999999999996E-2</c:v>
                </c:pt>
                <c:pt idx="2181">
                  <c:v>6.6242999999999982E-2</c:v>
                </c:pt>
                <c:pt idx="2182">
                  <c:v>7.9084000000000002E-2</c:v>
                </c:pt>
                <c:pt idx="2183">
                  <c:v>5.7066999999999993E-2</c:v>
                </c:pt>
                <c:pt idx="2184">
                  <c:v>6.3698999999999992E-2</c:v>
                </c:pt>
                <c:pt idx="2185">
                  <c:v>6.361399999999999E-2</c:v>
                </c:pt>
                <c:pt idx="2186">
                  <c:v>6.3477999999999993E-2</c:v>
                </c:pt>
                <c:pt idx="2187">
                  <c:v>7.7065999999999982E-2</c:v>
                </c:pt>
                <c:pt idx="2188">
                  <c:v>6.7379999999999982E-2</c:v>
                </c:pt>
                <c:pt idx="2189">
                  <c:v>7.0076999999999987E-2</c:v>
                </c:pt>
                <c:pt idx="2190">
                  <c:v>7.4317999999999981E-2</c:v>
                </c:pt>
                <c:pt idx="2191">
                  <c:v>5.4979999999999987E-2</c:v>
                </c:pt>
                <c:pt idx="2192">
                  <c:v>6.6395999999999997E-2</c:v>
                </c:pt>
                <c:pt idx="2193">
                  <c:v>6.7837999999999996E-2</c:v>
                </c:pt>
                <c:pt idx="2194">
                  <c:v>6.3783999999999993E-2</c:v>
                </c:pt>
                <c:pt idx="2195">
                  <c:v>7.6947000000000002E-2</c:v>
                </c:pt>
                <c:pt idx="2196">
                  <c:v>6.4953999999999998E-2</c:v>
                </c:pt>
                <c:pt idx="2197">
                  <c:v>7.6098999999999986E-2</c:v>
                </c:pt>
                <c:pt idx="2198">
                  <c:v>7.1705000000000005E-2</c:v>
                </c:pt>
                <c:pt idx="2199">
                  <c:v>6.3716000000000009E-2</c:v>
                </c:pt>
                <c:pt idx="2200">
                  <c:v>6.758299999999999E-2</c:v>
                </c:pt>
                <c:pt idx="2201">
                  <c:v>6.5853000000000009E-2</c:v>
                </c:pt>
                <c:pt idx="2202">
                  <c:v>7.7117000000000005E-2</c:v>
                </c:pt>
                <c:pt idx="2203">
                  <c:v>6.7718999999999988E-2</c:v>
                </c:pt>
                <c:pt idx="2204">
                  <c:v>5.6049000000000002E-2</c:v>
                </c:pt>
                <c:pt idx="2205">
                  <c:v>5.4217000000000001E-2</c:v>
                </c:pt>
                <c:pt idx="2206">
                  <c:v>7.2011000000000006E-2</c:v>
                </c:pt>
                <c:pt idx="2207">
                  <c:v>6.6276999999999989E-2</c:v>
                </c:pt>
                <c:pt idx="2208">
                  <c:v>7.8964999999999994E-2</c:v>
                </c:pt>
                <c:pt idx="2209">
                  <c:v>7.3707000000000009E-2</c:v>
                </c:pt>
                <c:pt idx="2210">
                  <c:v>7.6947000000000002E-2</c:v>
                </c:pt>
                <c:pt idx="2211">
                  <c:v>6.0408000000000003E-2</c:v>
                </c:pt>
                <c:pt idx="2212">
                  <c:v>5.6947999999999985E-2</c:v>
                </c:pt>
                <c:pt idx="2213">
                  <c:v>6.6125000000000003E-2</c:v>
                </c:pt>
                <c:pt idx="2214">
                  <c:v>6.8432000000000007E-2</c:v>
                </c:pt>
                <c:pt idx="2215">
                  <c:v>5.2570999999999993E-2</c:v>
                </c:pt>
                <c:pt idx="2216">
                  <c:v>6.2376000000000001E-2</c:v>
                </c:pt>
                <c:pt idx="2217">
                  <c:v>6.7803999999999989E-2</c:v>
                </c:pt>
                <c:pt idx="2218">
                  <c:v>6.6090999999999997E-2</c:v>
                </c:pt>
                <c:pt idx="2219">
                  <c:v>5.9678999999999996E-2</c:v>
                </c:pt>
                <c:pt idx="2220">
                  <c:v>6.1951999999999993E-2</c:v>
                </c:pt>
                <c:pt idx="2221">
                  <c:v>6.4734E-2</c:v>
                </c:pt>
                <c:pt idx="2222">
                  <c:v>7.0620000000000002E-2</c:v>
                </c:pt>
                <c:pt idx="2223">
                  <c:v>6.0984999999999998E-2</c:v>
                </c:pt>
                <c:pt idx="2224">
                  <c:v>5.9593999999999994E-2</c:v>
                </c:pt>
                <c:pt idx="2225">
                  <c:v>5.8592999999999992E-2</c:v>
                </c:pt>
                <c:pt idx="2226">
                  <c:v>6.1985999999999999E-2</c:v>
                </c:pt>
                <c:pt idx="2227">
                  <c:v>6.7362999999999992E-2</c:v>
                </c:pt>
                <c:pt idx="2228">
                  <c:v>7.1280999999999997E-2</c:v>
                </c:pt>
                <c:pt idx="2229">
                  <c:v>6.3732999999999998E-2</c:v>
                </c:pt>
                <c:pt idx="2230">
                  <c:v>7.055199999999999E-2</c:v>
                </c:pt>
                <c:pt idx="2231">
                  <c:v>6.0509999999999994E-2</c:v>
                </c:pt>
                <c:pt idx="2232">
                  <c:v>6.8227999999999997E-2</c:v>
                </c:pt>
                <c:pt idx="2233">
                  <c:v>7.6149999999999982E-2</c:v>
                </c:pt>
                <c:pt idx="2234">
                  <c:v>6.4665999999999987E-2</c:v>
                </c:pt>
                <c:pt idx="2235">
                  <c:v>6.6548999999999983E-2</c:v>
                </c:pt>
                <c:pt idx="2236">
                  <c:v>7.2349999999999984E-2</c:v>
                </c:pt>
                <c:pt idx="2237">
                  <c:v>5.7778999999999983E-2</c:v>
                </c:pt>
                <c:pt idx="2238">
                  <c:v>6.7651000000000003E-2</c:v>
                </c:pt>
                <c:pt idx="2239">
                  <c:v>7.2875999999999982E-2</c:v>
                </c:pt>
                <c:pt idx="2240">
                  <c:v>5.5302000000000004E-2</c:v>
                </c:pt>
                <c:pt idx="2241">
                  <c:v>7.2128999999999985E-2</c:v>
                </c:pt>
                <c:pt idx="2242">
                  <c:v>5.7388999999999982E-2</c:v>
                </c:pt>
                <c:pt idx="2243">
                  <c:v>7.4504000000000001E-2</c:v>
                </c:pt>
                <c:pt idx="2244">
                  <c:v>6.3156000000000004E-2</c:v>
                </c:pt>
                <c:pt idx="2245">
                  <c:v>6.6430000000000003E-2</c:v>
                </c:pt>
                <c:pt idx="2246">
                  <c:v>5.8677999999999994E-2</c:v>
                </c:pt>
                <c:pt idx="2247">
                  <c:v>6.1765E-2</c:v>
                </c:pt>
                <c:pt idx="2248">
                  <c:v>4.4005000000000002E-2</c:v>
                </c:pt>
                <c:pt idx="2249">
                  <c:v>6.422499999999999E-2</c:v>
                </c:pt>
                <c:pt idx="2250">
                  <c:v>5.1095999999999989E-2</c:v>
                </c:pt>
                <c:pt idx="2251">
                  <c:v>5.0061000000000008E-2</c:v>
                </c:pt>
                <c:pt idx="2252">
                  <c:v>5.8202999999999991E-2</c:v>
                </c:pt>
                <c:pt idx="2253">
                  <c:v>6.1391999999999988E-2</c:v>
                </c:pt>
                <c:pt idx="2254">
                  <c:v>5.2825999999999998E-2</c:v>
                </c:pt>
                <c:pt idx="2255">
                  <c:v>6.4665999999999987E-2</c:v>
                </c:pt>
                <c:pt idx="2256">
                  <c:v>6.5191999999999986E-2</c:v>
                </c:pt>
                <c:pt idx="2257">
                  <c:v>5.8864999999999987E-2</c:v>
                </c:pt>
                <c:pt idx="2258">
                  <c:v>6.3241000000000006E-2</c:v>
                </c:pt>
                <c:pt idx="2259">
                  <c:v>5.8831000000000008E-2</c:v>
                </c:pt>
                <c:pt idx="2260">
                  <c:v>6.5937999999999983E-2</c:v>
                </c:pt>
                <c:pt idx="2261">
                  <c:v>6.5411999999999984E-2</c:v>
                </c:pt>
                <c:pt idx="2262">
                  <c:v>6.1579000000000009E-2</c:v>
                </c:pt>
                <c:pt idx="2263">
                  <c:v>6.4293000000000003E-2</c:v>
                </c:pt>
                <c:pt idx="2264">
                  <c:v>6.0153999999999999E-2</c:v>
                </c:pt>
                <c:pt idx="2265">
                  <c:v>6.4513000000000001E-2</c:v>
                </c:pt>
                <c:pt idx="2266">
                  <c:v>7.0348000000000008E-2</c:v>
                </c:pt>
                <c:pt idx="2267">
                  <c:v>5.4572999999999997E-2</c:v>
                </c:pt>
                <c:pt idx="2268">
                  <c:v>4.8211999999999991E-2</c:v>
                </c:pt>
                <c:pt idx="2269">
                  <c:v>4.4921000000000003E-2</c:v>
                </c:pt>
                <c:pt idx="2270">
                  <c:v>6.7769999999999983E-2</c:v>
                </c:pt>
                <c:pt idx="2271">
                  <c:v>5.9949999999999989E-2</c:v>
                </c:pt>
                <c:pt idx="2272">
                  <c:v>6.2833999999999987E-2</c:v>
                </c:pt>
                <c:pt idx="2273">
                  <c:v>6.3206999999999999E-2</c:v>
                </c:pt>
                <c:pt idx="2274">
                  <c:v>6.1239000000000002E-2</c:v>
                </c:pt>
                <c:pt idx="2275">
                  <c:v>7.1621000000000004E-2</c:v>
                </c:pt>
                <c:pt idx="2276">
                  <c:v>5.1010999999999987E-2</c:v>
                </c:pt>
                <c:pt idx="2277">
                  <c:v>5.7830000000000006E-2</c:v>
                </c:pt>
                <c:pt idx="2278">
                  <c:v>7.0314000000000002E-2</c:v>
                </c:pt>
                <c:pt idx="2279">
                  <c:v>5.0162999999999999E-2</c:v>
                </c:pt>
                <c:pt idx="2280">
                  <c:v>6.6566E-2</c:v>
                </c:pt>
                <c:pt idx="2281">
                  <c:v>6.5479999999999997E-2</c:v>
                </c:pt>
                <c:pt idx="2282">
                  <c:v>6.4444999999999988E-2</c:v>
                </c:pt>
                <c:pt idx="2283">
                  <c:v>6.4105999999999982E-2</c:v>
                </c:pt>
                <c:pt idx="2284">
                  <c:v>5.301199999999999E-2</c:v>
                </c:pt>
                <c:pt idx="2285">
                  <c:v>5.0789999999999988E-2</c:v>
                </c:pt>
                <c:pt idx="2286">
                  <c:v>5.5030999999999983E-2</c:v>
                </c:pt>
                <c:pt idx="2287">
                  <c:v>5.8186000000000002E-2</c:v>
                </c:pt>
                <c:pt idx="2288">
                  <c:v>5.4097999999999993E-2</c:v>
                </c:pt>
                <c:pt idx="2289">
                  <c:v>5.2486999999999992E-2</c:v>
                </c:pt>
                <c:pt idx="2290">
                  <c:v>6.0814999999999994E-2</c:v>
                </c:pt>
                <c:pt idx="2291">
                  <c:v>5.4012999999999992E-2</c:v>
                </c:pt>
                <c:pt idx="2292">
                  <c:v>6.1255999999999991E-2</c:v>
                </c:pt>
                <c:pt idx="2293">
                  <c:v>5.8253999999999986E-2</c:v>
                </c:pt>
                <c:pt idx="2294">
                  <c:v>7.3350999999999986E-2</c:v>
                </c:pt>
                <c:pt idx="2295">
                  <c:v>6.6276999999999989E-2</c:v>
                </c:pt>
                <c:pt idx="2296">
                  <c:v>6.6480999999999998E-2</c:v>
                </c:pt>
                <c:pt idx="2297">
                  <c:v>6.4309999999999992E-2</c:v>
                </c:pt>
                <c:pt idx="2298">
                  <c:v>5.4572999999999997E-2</c:v>
                </c:pt>
                <c:pt idx="2299">
                  <c:v>6.1155000000000001E-2</c:v>
                </c:pt>
                <c:pt idx="2300">
                  <c:v>5.7727999999999988E-2</c:v>
                </c:pt>
                <c:pt idx="2301">
                  <c:v>5.6524000000000005E-2</c:v>
                </c:pt>
                <c:pt idx="2302">
                  <c:v>6.1985999999999999E-2</c:v>
                </c:pt>
                <c:pt idx="2303">
                  <c:v>6.0458999999999999E-2</c:v>
                </c:pt>
                <c:pt idx="2304">
                  <c:v>5.5964E-2</c:v>
                </c:pt>
                <c:pt idx="2305">
                  <c:v>7.1738999999999983E-2</c:v>
                </c:pt>
                <c:pt idx="2306">
                  <c:v>5.5862000000000009E-2</c:v>
                </c:pt>
                <c:pt idx="2307">
                  <c:v>5.688E-2</c:v>
                </c:pt>
                <c:pt idx="2308">
                  <c:v>5.667599999999999E-2</c:v>
                </c:pt>
                <c:pt idx="2309">
                  <c:v>4.9161999999999997E-2</c:v>
                </c:pt>
                <c:pt idx="2310">
                  <c:v>5.6760999999999992E-2</c:v>
                </c:pt>
                <c:pt idx="2311">
                  <c:v>6.0068999999999997E-2</c:v>
                </c:pt>
                <c:pt idx="2312">
                  <c:v>6.1612999999999987E-2</c:v>
                </c:pt>
                <c:pt idx="2313">
                  <c:v>7.1552999999999992E-2</c:v>
                </c:pt>
                <c:pt idx="2314">
                  <c:v>5.7456999999999994E-2</c:v>
                </c:pt>
                <c:pt idx="2315">
                  <c:v>6.2562999999999994E-2</c:v>
                </c:pt>
                <c:pt idx="2316">
                  <c:v>6.0068999999999997E-2</c:v>
                </c:pt>
                <c:pt idx="2317">
                  <c:v>5.1469000000000001E-2</c:v>
                </c:pt>
                <c:pt idx="2318">
                  <c:v>5.6269E-2</c:v>
                </c:pt>
                <c:pt idx="2319">
                  <c:v>6.0034999999999991E-2</c:v>
                </c:pt>
                <c:pt idx="2320">
                  <c:v>6.1561999999999992E-2</c:v>
                </c:pt>
                <c:pt idx="2321">
                  <c:v>4.8703999999999983E-2</c:v>
                </c:pt>
                <c:pt idx="2322">
                  <c:v>5.7660000000000003E-2</c:v>
                </c:pt>
                <c:pt idx="2323">
                  <c:v>5.6150999999999993E-2</c:v>
                </c:pt>
                <c:pt idx="2324">
                  <c:v>5.4166000000000006E-2</c:v>
                </c:pt>
                <c:pt idx="2325">
                  <c:v>4.6294999999999989E-2</c:v>
                </c:pt>
                <c:pt idx="2326">
                  <c:v>5.3894999999999985E-2</c:v>
                </c:pt>
                <c:pt idx="2327">
                  <c:v>4.9332000000000001E-2</c:v>
                </c:pt>
                <c:pt idx="2328">
                  <c:v>4.4903999999999986E-2</c:v>
                </c:pt>
                <c:pt idx="2329">
                  <c:v>5.5352999999999999E-2</c:v>
                </c:pt>
                <c:pt idx="2330">
                  <c:v>6.6751999999999992E-2</c:v>
                </c:pt>
                <c:pt idx="2331">
                  <c:v>5.8847999999999998E-2</c:v>
                </c:pt>
                <c:pt idx="2332">
                  <c:v>4.3123000000000009E-2</c:v>
                </c:pt>
                <c:pt idx="2333">
                  <c:v>6.0730999999999993E-2</c:v>
                </c:pt>
                <c:pt idx="2334">
                  <c:v>4.9992999999999996E-2</c:v>
                </c:pt>
                <c:pt idx="2335">
                  <c:v>5.8643999999999988E-2</c:v>
                </c:pt>
                <c:pt idx="2336">
                  <c:v>3.8525999999999991E-2</c:v>
                </c:pt>
                <c:pt idx="2337">
                  <c:v>4.3529999999999999E-2</c:v>
                </c:pt>
                <c:pt idx="2338">
                  <c:v>4.3156999999999987E-2</c:v>
                </c:pt>
                <c:pt idx="2339">
                  <c:v>5.2621999999999988E-2</c:v>
                </c:pt>
                <c:pt idx="2340">
                  <c:v>5.7456999999999994E-2</c:v>
                </c:pt>
                <c:pt idx="2341">
                  <c:v>6.2222999999999987E-2</c:v>
                </c:pt>
                <c:pt idx="2342">
                  <c:v>5.1282000000000008E-2</c:v>
                </c:pt>
                <c:pt idx="2343">
                  <c:v>5.0043999999999991E-2</c:v>
                </c:pt>
                <c:pt idx="2344">
                  <c:v>5.4369999999999988E-2</c:v>
                </c:pt>
                <c:pt idx="2345">
                  <c:v>5.9272000000000005E-2</c:v>
                </c:pt>
                <c:pt idx="2346">
                  <c:v>4.8330999999999999E-2</c:v>
                </c:pt>
                <c:pt idx="2347">
                  <c:v>4.6312000000000006E-2</c:v>
                </c:pt>
                <c:pt idx="2348">
                  <c:v>5.9798000000000004E-2</c:v>
                </c:pt>
                <c:pt idx="2349">
                  <c:v>4.3682999999999986E-2</c:v>
                </c:pt>
                <c:pt idx="2350">
                  <c:v>6.3562999999999995E-2</c:v>
                </c:pt>
                <c:pt idx="2351">
                  <c:v>6.3749999999999987E-2</c:v>
                </c:pt>
                <c:pt idx="2352">
                  <c:v>5.5505999999999986E-2</c:v>
                </c:pt>
                <c:pt idx="2353">
                  <c:v>4.4327999999999992E-2</c:v>
                </c:pt>
                <c:pt idx="2354">
                  <c:v>5.7100999999999999E-2</c:v>
                </c:pt>
                <c:pt idx="2355">
                  <c:v>5.7863999999999985E-2</c:v>
                </c:pt>
                <c:pt idx="2356">
                  <c:v>5.9407000000000001E-2</c:v>
                </c:pt>
                <c:pt idx="2357">
                  <c:v>5.5030999999999983E-2</c:v>
                </c:pt>
                <c:pt idx="2358">
                  <c:v>6.1255999999999991E-2</c:v>
                </c:pt>
                <c:pt idx="2359">
                  <c:v>3.996799999999999E-2</c:v>
                </c:pt>
                <c:pt idx="2360">
                  <c:v>4.7890000000000002E-2</c:v>
                </c:pt>
                <c:pt idx="2361">
                  <c:v>6.7176E-2</c:v>
                </c:pt>
                <c:pt idx="2362">
                  <c:v>4.4311000000000003E-2</c:v>
                </c:pt>
                <c:pt idx="2363">
                  <c:v>5.7660000000000003E-2</c:v>
                </c:pt>
                <c:pt idx="2364">
                  <c:v>5.2350999999999995E-2</c:v>
                </c:pt>
                <c:pt idx="2365">
                  <c:v>5.5709999999999996E-2</c:v>
                </c:pt>
                <c:pt idx="2366">
                  <c:v>4.2664999999999995E-2</c:v>
                </c:pt>
                <c:pt idx="2367">
                  <c:v>5.9915999999999983E-2</c:v>
                </c:pt>
                <c:pt idx="2368">
                  <c:v>4.4598999999999986E-2</c:v>
                </c:pt>
                <c:pt idx="2369">
                  <c:v>5.2367999999999984E-2</c:v>
                </c:pt>
                <c:pt idx="2370">
                  <c:v>5.8712E-2</c:v>
                </c:pt>
                <c:pt idx="2371">
                  <c:v>4.6092000000000008E-2</c:v>
                </c:pt>
                <c:pt idx="2372">
                  <c:v>5.5149999999999991E-2</c:v>
                </c:pt>
                <c:pt idx="2373">
                  <c:v>3.7322000000000008E-2</c:v>
                </c:pt>
                <c:pt idx="2374">
                  <c:v>6.3885999999999984E-2</c:v>
                </c:pt>
                <c:pt idx="2375">
                  <c:v>6.1900999999999998E-2</c:v>
                </c:pt>
                <c:pt idx="2376">
                  <c:v>4.9517999999999993E-2</c:v>
                </c:pt>
                <c:pt idx="2377">
                  <c:v>3.8797999999999985E-2</c:v>
                </c:pt>
                <c:pt idx="2378">
                  <c:v>5.1554000000000003E-2</c:v>
                </c:pt>
                <c:pt idx="2379">
                  <c:v>6.2410000000000007E-2</c:v>
                </c:pt>
                <c:pt idx="2380">
                  <c:v>5.1739999999999994E-2</c:v>
                </c:pt>
                <c:pt idx="2381">
                  <c:v>6.3511999999999999E-2</c:v>
                </c:pt>
                <c:pt idx="2382">
                  <c:v>5.1588000000000009E-2</c:v>
                </c:pt>
                <c:pt idx="2383">
                  <c:v>5.3809999999999983E-2</c:v>
                </c:pt>
                <c:pt idx="2384">
                  <c:v>6.0916999999999985E-2</c:v>
                </c:pt>
                <c:pt idx="2385">
                  <c:v>5.5318999999999993E-2</c:v>
                </c:pt>
                <c:pt idx="2386">
                  <c:v>5.5318999999999993E-2</c:v>
                </c:pt>
                <c:pt idx="2387">
                  <c:v>5.7100999999999999E-2</c:v>
                </c:pt>
                <c:pt idx="2388">
                  <c:v>5.0840999999999983E-2</c:v>
                </c:pt>
                <c:pt idx="2389">
                  <c:v>5.2791999999999992E-2</c:v>
                </c:pt>
                <c:pt idx="2390">
                  <c:v>3.6117999999999997E-2</c:v>
                </c:pt>
                <c:pt idx="2391">
                  <c:v>5.8982999999999994E-2</c:v>
                </c:pt>
                <c:pt idx="2392">
                  <c:v>5.2249000000000004E-2</c:v>
                </c:pt>
                <c:pt idx="2393">
                  <c:v>5.1129999999999995E-2</c:v>
                </c:pt>
                <c:pt idx="2394">
                  <c:v>6.0441999999999982E-2</c:v>
                </c:pt>
                <c:pt idx="2395">
                  <c:v>4.995899999999999E-2</c:v>
                </c:pt>
                <c:pt idx="2396">
                  <c:v>6.544599999999999E-2</c:v>
                </c:pt>
                <c:pt idx="2397">
                  <c:v>6.4293000000000003E-2</c:v>
                </c:pt>
                <c:pt idx="2398">
                  <c:v>4.7924000000000008E-2</c:v>
                </c:pt>
                <c:pt idx="2399">
                  <c:v>5.3351999999999997E-2</c:v>
                </c:pt>
                <c:pt idx="2400">
                  <c:v>3.8458000000000006E-2</c:v>
                </c:pt>
                <c:pt idx="2401">
                  <c:v>3.8900000000000004E-2</c:v>
                </c:pt>
                <c:pt idx="2402">
                  <c:v>5.7456999999999994E-2</c:v>
                </c:pt>
                <c:pt idx="2403">
                  <c:v>4.4768999999999989E-2</c:v>
                </c:pt>
                <c:pt idx="2404">
                  <c:v>5.4419999999999982E-2</c:v>
                </c:pt>
                <c:pt idx="2405">
                  <c:v>4.5311000000000004E-2</c:v>
                </c:pt>
                <c:pt idx="2406">
                  <c:v>4.3920000000000001E-2</c:v>
                </c:pt>
                <c:pt idx="2407">
                  <c:v>5.5285999999999988E-2</c:v>
                </c:pt>
                <c:pt idx="2408">
                  <c:v>4.6549999999999994E-2</c:v>
                </c:pt>
                <c:pt idx="2409">
                  <c:v>5.4692000000000005E-2</c:v>
                </c:pt>
                <c:pt idx="2410">
                  <c:v>5.5659E-2</c:v>
                </c:pt>
                <c:pt idx="2411">
                  <c:v>4.4055999999999998E-2</c:v>
                </c:pt>
                <c:pt idx="2412">
                  <c:v>5.8186000000000002E-2</c:v>
                </c:pt>
                <c:pt idx="2413">
                  <c:v>5.933999999999999E-2</c:v>
                </c:pt>
                <c:pt idx="2414">
                  <c:v>5.8135000000000006E-2</c:v>
                </c:pt>
                <c:pt idx="2415">
                  <c:v>5.3827E-2</c:v>
                </c:pt>
                <c:pt idx="2416">
                  <c:v>3.8271999999999987E-2</c:v>
                </c:pt>
                <c:pt idx="2417">
                  <c:v>5.1282000000000008E-2</c:v>
                </c:pt>
                <c:pt idx="2418">
                  <c:v>5.5064999999999989E-2</c:v>
                </c:pt>
                <c:pt idx="2419">
                  <c:v>4.4344999999999982E-2</c:v>
                </c:pt>
                <c:pt idx="2420">
                  <c:v>4.4734999999999983E-2</c:v>
                </c:pt>
                <c:pt idx="2421">
                  <c:v>5.0654999999999992E-2</c:v>
                </c:pt>
                <c:pt idx="2422">
                  <c:v>5.6506999999999988E-2</c:v>
                </c:pt>
                <c:pt idx="2423">
                  <c:v>4.3920000000000001E-2</c:v>
                </c:pt>
                <c:pt idx="2424">
                  <c:v>4.6058000000000002E-2</c:v>
                </c:pt>
                <c:pt idx="2425">
                  <c:v>6.1832999999999985E-2</c:v>
                </c:pt>
                <c:pt idx="2426">
                  <c:v>3.6067000000000002E-2</c:v>
                </c:pt>
                <c:pt idx="2427">
                  <c:v>4.9196000000000004E-2</c:v>
                </c:pt>
                <c:pt idx="2428">
                  <c:v>6.1630000000000004E-2</c:v>
                </c:pt>
                <c:pt idx="2429">
                  <c:v>4.7431999999999988E-2</c:v>
                </c:pt>
                <c:pt idx="2430">
                  <c:v>4.5142000000000002E-2</c:v>
                </c:pt>
                <c:pt idx="2431">
                  <c:v>5.2570999999999993E-2</c:v>
                </c:pt>
                <c:pt idx="2432">
                  <c:v>5.3250000000000006E-2</c:v>
                </c:pt>
                <c:pt idx="2433">
                  <c:v>4.1545999999999986E-2</c:v>
                </c:pt>
                <c:pt idx="2434">
                  <c:v>5.3843999999999989E-2</c:v>
                </c:pt>
                <c:pt idx="2435">
                  <c:v>4.3156999999999987E-2</c:v>
                </c:pt>
                <c:pt idx="2436">
                  <c:v>5.1588000000000009E-2</c:v>
                </c:pt>
                <c:pt idx="2437">
                  <c:v>4.2529999999999998E-2</c:v>
                </c:pt>
                <c:pt idx="2438">
                  <c:v>3.9646000000000001E-2</c:v>
                </c:pt>
                <c:pt idx="2439">
                  <c:v>4.4395000000000004E-2</c:v>
                </c:pt>
                <c:pt idx="2440">
                  <c:v>4.9314999999999984E-2</c:v>
                </c:pt>
                <c:pt idx="2441">
                  <c:v>4.1579999999999992E-2</c:v>
                </c:pt>
                <c:pt idx="2442">
                  <c:v>4.3954000000000007E-2</c:v>
                </c:pt>
                <c:pt idx="2443">
                  <c:v>5.1909999999999998E-2</c:v>
                </c:pt>
                <c:pt idx="2444">
                  <c:v>4.3225E-2</c:v>
                </c:pt>
                <c:pt idx="2445">
                  <c:v>5.9967000000000006E-2</c:v>
                </c:pt>
                <c:pt idx="2446">
                  <c:v>4.7906999999999991E-2</c:v>
                </c:pt>
                <c:pt idx="2447">
                  <c:v>5.3130999999999998E-2</c:v>
                </c:pt>
                <c:pt idx="2448">
                  <c:v>4.3580999999999995E-2</c:v>
                </c:pt>
                <c:pt idx="2449">
                  <c:v>4.6176999999999982E-2</c:v>
                </c:pt>
                <c:pt idx="2450">
                  <c:v>4.6192999999999998E-2</c:v>
                </c:pt>
                <c:pt idx="2451">
                  <c:v>4.0206000000000006E-2</c:v>
                </c:pt>
                <c:pt idx="2452">
                  <c:v>4.5327999999999993E-2</c:v>
                </c:pt>
                <c:pt idx="2453">
                  <c:v>5.3877999999999995E-2</c:v>
                </c:pt>
                <c:pt idx="2454">
                  <c:v>5.5709999999999996E-2</c:v>
                </c:pt>
                <c:pt idx="2455">
                  <c:v>4.6871999999999983E-2</c:v>
                </c:pt>
                <c:pt idx="2456">
                  <c:v>4.4581999999999997E-2</c:v>
                </c:pt>
                <c:pt idx="2457">
                  <c:v>4.2563000000000004E-2</c:v>
                </c:pt>
                <c:pt idx="2458">
                  <c:v>5.5590999999999988E-2</c:v>
                </c:pt>
                <c:pt idx="2459">
                  <c:v>4.5548999999999992E-2</c:v>
                </c:pt>
                <c:pt idx="2460">
                  <c:v>4.6379999999999991E-2</c:v>
                </c:pt>
                <c:pt idx="2461">
                  <c:v>5.0892000000000007E-2</c:v>
                </c:pt>
                <c:pt idx="2462">
                  <c:v>4.2495999999999992E-2</c:v>
                </c:pt>
                <c:pt idx="2463">
                  <c:v>4.6634999999999996E-2</c:v>
                </c:pt>
                <c:pt idx="2464">
                  <c:v>4.9704999999999985E-2</c:v>
                </c:pt>
                <c:pt idx="2465">
                  <c:v>4.5107999999999995E-2</c:v>
                </c:pt>
                <c:pt idx="2466">
                  <c:v>4.5362E-2</c:v>
                </c:pt>
                <c:pt idx="2467">
                  <c:v>4.0596000000000007E-2</c:v>
                </c:pt>
                <c:pt idx="2468">
                  <c:v>4.5073999999999989E-2</c:v>
                </c:pt>
                <c:pt idx="2469">
                  <c:v>5.1197000000000006E-2</c:v>
                </c:pt>
                <c:pt idx="2470">
                  <c:v>5.3114000000000008E-2</c:v>
                </c:pt>
                <c:pt idx="2471">
                  <c:v>4.0647000000000003E-2</c:v>
                </c:pt>
                <c:pt idx="2472">
                  <c:v>3.8374000000000005E-2</c:v>
                </c:pt>
                <c:pt idx="2473">
                  <c:v>5.4589999999999986E-2</c:v>
                </c:pt>
                <c:pt idx="2474">
                  <c:v>5.5539999999999992E-2</c:v>
                </c:pt>
                <c:pt idx="2475">
                  <c:v>4.1324999999999987E-2</c:v>
                </c:pt>
                <c:pt idx="2476">
                  <c:v>4.8482999999999984E-2</c:v>
                </c:pt>
                <c:pt idx="2477">
                  <c:v>4.0001999999999996E-2</c:v>
                </c:pt>
                <c:pt idx="2478">
                  <c:v>4.4836000000000001E-2</c:v>
                </c:pt>
                <c:pt idx="2479">
                  <c:v>3.5998999999999989E-2</c:v>
                </c:pt>
                <c:pt idx="2480">
                  <c:v>3.8135999999999989E-2</c:v>
                </c:pt>
                <c:pt idx="2481">
                  <c:v>3.4030999999999992E-2</c:v>
                </c:pt>
                <c:pt idx="2482">
                  <c:v>4.7651999999999986E-2</c:v>
                </c:pt>
                <c:pt idx="2483">
                  <c:v>4.5327999999999993E-2</c:v>
                </c:pt>
                <c:pt idx="2484">
                  <c:v>5.3062999999999985E-2</c:v>
                </c:pt>
                <c:pt idx="2485">
                  <c:v>3.7881999999999985E-2</c:v>
                </c:pt>
                <c:pt idx="2486">
                  <c:v>4.7295999999999991E-2</c:v>
                </c:pt>
                <c:pt idx="2487">
                  <c:v>4.5870999999999981E-2</c:v>
                </c:pt>
                <c:pt idx="2488">
                  <c:v>4.5870999999999981E-2</c:v>
                </c:pt>
                <c:pt idx="2489">
                  <c:v>5.3640000000000007E-2</c:v>
                </c:pt>
                <c:pt idx="2490">
                  <c:v>4.0934999999999985E-2</c:v>
                </c:pt>
                <c:pt idx="2491">
                  <c:v>4.1427000000000005E-2</c:v>
                </c:pt>
                <c:pt idx="2492">
                  <c:v>4.0206000000000006E-2</c:v>
                </c:pt>
                <c:pt idx="2493">
                  <c:v>4.1935999999999987E-2</c:v>
                </c:pt>
                <c:pt idx="2494">
                  <c:v>5.1604999999999998E-2</c:v>
                </c:pt>
                <c:pt idx="2495">
                  <c:v>4.8126999999999989E-2</c:v>
                </c:pt>
                <c:pt idx="2496">
                  <c:v>4.2461999999999986E-2</c:v>
                </c:pt>
                <c:pt idx="2497">
                  <c:v>5.3335000000000007E-2</c:v>
                </c:pt>
                <c:pt idx="2498">
                  <c:v>5.1213999999999996E-2</c:v>
                </c:pt>
                <c:pt idx="2499">
                  <c:v>4.2699000000000001E-2</c:v>
                </c:pt>
                <c:pt idx="2500">
                  <c:v>5.4556000000000007E-2</c:v>
                </c:pt>
                <c:pt idx="2501">
                  <c:v>3.302999999999999E-2</c:v>
                </c:pt>
                <c:pt idx="2502">
                  <c:v>5.1926999999999987E-2</c:v>
                </c:pt>
                <c:pt idx="2503">
                  <c:v>4.9212999999999993E-2</c:v>
                </c:pt>
                <c:pt idx="2504">
                  <c:v>5.1519999999999996E-2</c:v>
                </c:pt>
                <c:pt idx="2505">
                  <c:v>4.7890000000000002E-2</c:v>
                </c:pt>
                <c:pt idx="2506">
                  <c:v>4.1443999999999995E-2</c:v>
                </c:pt>
                <c:pt idx="2507">
                  <c:v>3.9290000000000005E-2</c:v>
                </c:pt>
                <c:pt idx="2508">
                  <c:v>5.8287999999999993E-2</c:v>
                </c:pt>
                <c:pt idx="2509">
                  <c:v>4.2630999999999988E-2</c:v>
                </c:pt>
                <c:pt idx="2510">
                  <c:v>4.4123999999999983E-2</c:v>
                </c:pt>
                <c:pt idx="2511">
                  <c:v>5.1315999999999987E-2</c:v>
                </c:pt>
                <c:pt idx="2512">
                  <c:v>4.0764999999999982E-2</c:v>
                </c:pt>
                <c:pt idx="2513">
                  <c:v>4.3479000000000004E-2</c:v>
                </c:pt>
                <c:pt idx="2514">
                  <c:v>3.7134999999999987E-2</c:v>
                </c:pt>
                <c:pt idx="2515">
                  <c:v>4.0952000000000002E-2</c:v>
                </c:pt>
                <c:pt idx="2516">
                  <c:v>4.4565000000000007E-2</c:v>
                </c:pt>
                <c:pt idx="2517">
                  <c:v>3.9713999999999985E-2</c:v>
                </c:pt>
                <c:pt idx="2518">
                  <c:v>5.0772999999999999E-2</c:v>
                </c:pt>
                <c:pt idx="2519">
                  <c:v>4.1579999999999992E-2</c:v>
                </c:pt>
                <c:pt idx="2520">
                  <c:v>4.8465999999999995E-2</c:v>
                </c:pt>
                <c:pt idx="2521">
                  <c:v>4.9551999999999999E-2</c:v>
                </c:pt>
                <c:pt idx="2522">
                  <c:v>3.5879999999999981E-2</c:v>
                </c:pt>
                <c:pt idx="2523">
                  <c:v>3.3268000000000006E-2</c:v>
                </c:pt>
                <c:pt idx="2524">
                  <c:v>5.3978999999999985E-2</c:v>
                </c:pt>
                <c:pt idx="2525">
                  <c:v>5.8712E-2</c:v>
                </c:pt>
                <c:pt idx="2526">
                  <c:v>5.2791999999999992E-2</c:v>
                </c:pt>
                <c:pt idx="2527">
                  <c:v>5.0755999999999982E-2</c:v>
                </c:pt>
                <c:pt idx="2528">
                  <c:v>4.2223999999999998E-2</c:v>
                </c:pt>
                <c:pt idx="2529">
                  <c:v>4.6143000000000003E-2</c:v>
                </c:pt>
                <c:pt idx="2530">
                  <c:v>1.9053E-2</c:v>
                </c:pt>
                <c:pt idx="2531">
                  <c:v>4.6143000000000003E-2</c:v>
                </c:pt>
                <c:pt idx="2532">
                  <c:v>4.1307999999999997E-2</c:v>
                </c:pt>
                <c:pt idx="2533">
                  <c:v>4.6974000000000002E-2</c:v>
                </c:pt>
                <c:pt idx="2534">
                  <c:v>4.0323999999999985E-2</c:v>
                </c:pt>
                <c:pt idx="2535">
                  <c:v>4.7295999999999991E-2</c:v>
                </c:pt>
                <c:pt idx="2536">
                  <c:v>5.4623999999999992E-2</c:v>
                </c:pt>
                <c:pt idx="2537">
                  <c:v>2.9519000000000004E-2</c:v>
                </c:pt>
                <c:pt idx="2538">
                  <c:v>4.2223999999999998E-2</c:v>
                </c:pt>
                <c:pt idx="2539">
                  <c:v>3.3521999999999982E-2</c:v>
                </c:pt>
                <c:pt idx="2540">
                  <c:v>4.9229999999999982E-2</c:v>
                </c:pt>
                <c:pt idx="2541">
                  <c:v>3.3234E-2</c:v>
                </c:pt>
                <c:pt idx="2542">
                  <c:v>4.5176000000000008E-2</c:v>
                </c:pt>
                <c:pt idx="2543">
                  <c:v>4.1918999999999998E-2</c:v>
                </c:pt>
                <c:pt idx="2544">
                  <c:v>4.9551999999999999E-2</c:v>
                </c:pt>
                <c:pt idx="2545">
                  <c:v>4.4886999999999996E-2</c:v>
                </c:pt>
                <c:pt idx="2546">
                  <c:v>4.5853999999999992E-2</c:v>
                </c:pt>
                <c:pt idx="2547">
                  <c:v>4.4531000000000001E-2</c:v>
                </c:pt>
                <c:pt idx="2548">
                  <c:v>3.5541000000000003E-2</c:v>
                </c:pt>
                <c:pt idx="2549">
                  <c:v>4.4123999999999983E-2</c:v>
                </c:pt>
                <c:pt idx="2550">
                  <c:v>4.5752000000000001E-2</c:v>
                </c:pt>
                <c:pt idx="2551">
                  <c:v>4.2359999999999995E-2</c:v>
                </c:pt>
                <c:pt idx="2552">
                  <c:v>5.1739999999999994E-2</c:v>
                </c:pt>
                <c:pt idx="2553">
                  <c:v>3.6490999999999982E-2</c:v>
                </c:pt>
                <c:pt idx="2554">
                  <c:v>4.3903999999999985E-2</c:v>
                </c:pt>
                <c:pt idx="2555">
                  <c:v>4.4870000000000007E-2</c:v>
                </c:pt>
                <c:pt idx="2556">
                  <c:v>5.7915000000000008E-2</c:v>
                </c:pt>
                <c:pt idx="2557">
                  <c:v>4.6718999999999997E-2</c:v>
                </c:pt>
                <c:pt idx="2558">
                  <c:v>4.3445999999999999E-2</c:v>
                </c:pt>
                <c:pt idx="2559">
                  <c:v>5.5048E-2</c:v>
                </c:pt>
                <c:pt idx="2560">
                  <c:v>3.2809999999999992E-2</c:v>
                </c:pt>
                <c:pt idx="2561">
                  <c:v>3.6168999999999993E-2</c:v>
                </c:pt>
                <c:pt idx="2562">
                  <c:v>4.7329999999999997E-2</c:v>
                </c:pt>
                <c:pt idx="2563">
                  <c:v>4.1918999999999998E-2</c:v>
                </c:pt>
                <c:pt idx="2564">
                  <c:v>3.6236000000000004E-2</c:v>
                </c:pt>
                <c:pt idx="2565">
                  <c:v>4.1833999999999996E-2</c:v>
                </c:pt>
                <c:pt idx="2566">
                  <c:v>3.3691999999999986E-2</c:v>
                </c:pt>
                <c:pt idx="2567">
                  <c:v>4.2512999999999981E-2</c:v>
                </c:pt>
                <c:pt idx="2568">
                  <c:v>3.9407999999999985E-2</c:v>
                </c:pt>
                <c:pt idx="2569">
                  <c:v>3.6507999999999999E-2</c:v>
                </c:pt>
                <c:pt idx="2570">
                  <c:v>4.8991999999999994E-2</c:v>
                </c:pt>
                <c:pt idx="2571">
                  <c:v>5.1298999999999997E-2</c:v>
                </c:pt>
                <c:pt idx="2572">
                  <c:v>5.1859000000000002E-2</c:v>
                </c:pt>
                <c:pt idx="2573">
                  <c:v>4.4293999999999986E-2</c:v>
                </c:pt>
                <c:pt idx="2574">
                  <c:v>4.843299999999999E-2</c:v>
                </c:pt>
                <c:pt idx="2575">
                  <c:v>3.1911000000000009E-2</c:v>
                </c:pt>
                <c:pt idx="2576">
                  <c:v>4.057899999999999E-2</c:v>
                </c:pt>
                <c:pt idx="2577">
                  <c:v>4.8365000000000005E-2</c:v>
                </c:pt>
                <c:pt idx="2578">
                  <c:v>4.0747999999999993E-2</c:v>
                </c:pt>
                <c:pt idx="2579">
                  <c:v>3.6321000000000006E-2</c:v>
                </c:pt>
                <c:pt idx="2580">
                  <c:v>3.4658999999999981E-2</c:v>
                </c:pt>
                <c:pt idx="2581">
                  <c:v>4.4752E-2</c:v>
                </c:pt>
                <c:pt idx="2582">
                  <c:v>3.7796999999999983E-2</c:v>
                </c:pt>
                <c:pt idx="2583">
                  <c:v>5.3045999999999996E-2</c:v>
                </c:pt>
                <c:pt idx="2584">
                  <c:v>4.1358999999999993E-2</c:v>
                </c:pt>
                <c:pt idx="2585">
                  <c:v>3.7796999999999983E-2</c:v>
                </c:pt>
                <c:pt idx="2586">
                  <c:v>4.568499999999999E-2</c:v>
                </c:pt>
                <c:pt idx="2587">
                  <c:v>3.6269999999999983E-2</c:v>
                </c:pt>
                <c:pt idx="2588">
                  <c:v>3.1689999999999982E-2</c:v>
                </c:pt>
                <c:pt idx="2589">
                  <c:v>4.6397000000000008E-2</c:v>
                </c:pt>
                <c:pt idx="2590">
                  <c:v>5.2503999999999981E-2</c:v>
                </c:pt>
                <c:pt idx="2591">
                  <c:v>3.8254999999999997E-2</c:v>
                </c:pt>
                <c:pt idx="2592">
                  <c:v>3.2131000000000007E-2</c:v>
                </c:pt>
                <c:pt idx="2593">
                  <c:v>4.1324999999999987E-2</c:v>
                </c:pt>
                <c:pt idx="2594">
                  <c:v>4.3241999999999989E-2</c:v>
                </c:pt>
                <c:pt idx="2595">
                  <c:v>4.2902999999999983E-2</c:v>
                </c:pt>
                <c:pt idx="2596">
                  <c:v>5.0366000000000008E-2</c:v>
                </c:pt>
                <c:pt idx="2597">
                  <c:v>5.1536999999999986E-2</c:v>
                </c:pt>
                <c:pt idx="2598">
                  <c:v>4.3174000000000004E-2</c:v>
                </c:pt>
                <c:pt idx="2599">
                  <c:v>3.8153000000000006E-2</c:v>
                </c:pt>
                <c:pt idx="2600">
                  <c:v>3.6659999999999984E-2</c:v>
                </c:pt>
                <c:pt idx="2601">
                  <c:v>3.3691999999999986E-2</c:v>
                </c:pt>
                <c:pt idx="2602">
                  <c:v>4.5039999999999983E-2</c:v>
                </c:pt>
                <c:pt idx="2603">
                  <c:v>4.0188999999999989E-2</c:v>
                </c:pt>
                <c:pt idx="2604">
                  <c:v>2.7313999999999991E-2</c:v>
                </c:pt>
                <c:pt idx="2605">
                  <c:v>3.8831999999999992E-2</c:v>
                </c:pt>
                <c:pt idx="2606">
                  <c:v>2.4159E-2</c:v>
                </c:pt>
                <c:pt idx="2607">
                  <c:v>4.027399999999999E-2</c:v>
                </c:pt>
                <c:pt idx="2608">
                  <c:v>3.9170999999999997E-2</c:v>
                </c:pt>
                <c:pt idx="2609">
                  <c:v>5.2419000000000007E-2</c:v>
                </c:pt>
                <c:pt idx="2610">
                  <c:v>4.7685999999999992E-2</c:v>
                </c:pt>
                <c:pt idx="2611">
                  <c:v>4.9738999999999992E-2</c:v>
                </c:pt>
                <c:pt idx="2612">
                  <c:v>3.9628999999999984E-2</c:v>
                </c:pt>
                <c:pt idx="2613">
                  <c:v>3.6117999999999997E-2</c:v>
                </c:pt>
                <c:pt idx="2614">
                  <c:v>3.8695999999999994E-2</c:v>
                </c:pt>
                <c:pt idx="2615">
                  <c:v>3.7864999999999996E-2</c:v>
                </c:pt>
                <c:pt idx="2616">
                  <c:v>4.0357999999999991E-2</c:v>
                </c:pt>
                <c:pt idx="2617">
                  <c:v>3.5795000000000007E-2</c:v>
                </c:pt>
                <c:pt idx="2618">
                  <c:v>4.2681999999999984E-2</c:v>
                </c:pt>
                <c:pt idx="2619">
                  <c:v>5.9831999999999982E-2</c:v>
                </c:pt>
                <c:pt idx="2620">
                  <c:v>3.8543000000000008E-2</c:v>
                </c:pt>
                <c:pt idx="2621">
                  <c:v>2.9790999999999998E-2</c:v>
                </c:pt>
                <c:pt idx="2622">
                  <c:v>4.2155999999999985E-2</c:v>
                </c:pt>
                <c:pt idx="2623">
                  <c:v>2.6533999999999988E-2</c:v>
                </c:pt>
                <c:pt idx="2624">
                  <c:v>3.9069000000000007E-2</c:v>
                </c:pt>
                <c:pt idx="2625">
                  <c:v>4.8059000000000004E-2</c:v>
                </c:pt>
                <c:pt idx="2626">
                  <c:v>4.0798999999999988E-2</c:v>
                </c:pt>
                <c:pt idx="2627">
                  <c:v>4.4666999999999998E-2</c:v>
                </c:pt>
                <c:pt idx="2628">
                  <c:v>2.6058999999999985E-2</c:v>
                </c:pt>
                <c:pt idx="2629">
                  <c:v>5.0094999999999987E-2</c:v>
                </c:pt>
                <c:pt idx="2630">
                  <c:v>4.1088E-2</c:v>
                </c:pt>
                <c:pt idx="2631">
                  <c:v>4.8465999999999995E-2</c:v>
                </c:pt>
                <c:pt idx="2632">
                  <c:v>4.9807000000000004E-2</c:v>
                </c:pt>
                <c:pt idx="2633">
                  <c:v>4.2970999999999995E-2</c:v>
                </c:pt>
                <c:pt idx="2634">
                  <c:v>3.9390999999999995E-2</c:v>
                </c:pt>
                <c:pt idx="2635">
                  <c:v>3.8033999999999998E-2</c:v>
                </c:pt>
                <c:pt idx="2636">
                  <c:v>4.7754000000000005E-2</c:v>
                </c:pt>
                <c:pt idx="2637">
                  <c:v>3.4437999999999983E-2</c:v>
                </c:pt>
                <c:pt idx="2638">
                  <c:v>5.2757999999999985E-2</c:v>
                </c:pt>
                <c:pt idx="2639">
                  <c:v>3.6659999999999984E-2</c:v>
                </c:pt>
                <c:pt idx="2640">
                  <c:v>3.2878000000000004E-2</c:v>
                </c:pt>
                <c:pt idx="2641">
                  <c:v>4.0290000000000006E-2</c:v>
                </c:pt>
                <c:pt idx="2642">
                  <c:v>4.7872999999999985E-2</c:v>
                </c:pt>
                <c:pt idx="2643">
                  <c:v>3.4115999999999994E-2</c:v>
                </c:pt>
                <c:pt idx="2644">
                  <c:v>4.7685999999999992E-2</c:v>
                </c:pt>
                <c:pt idx="2645">
                  <c:v>2.6110000000000008E-2</c:v>
                </c:pt>
                <c:pt idx="2646">
                  <c:v>4.4921000000000003E-2</c:v>
                </c:pt>
                <c:pt idx="2647">
                  <c:v>4.6379999999999991E-2</c:v>
                </c:pt>
                <c:pt idx="2648">
                  <c:v>4.4191999999999995E-2</c:v>
                </c:pt>
                <c:pt idx="2649">
                  <c:v>2.9501999999999987E-2</c:v>
                </c:pt>
                <c:pt idx="2650">
                  <c:v>4.1088E-2</c:v>
                </c:pt>
                <c:pt idx="2651">
                  <c:v>3.577799999999999E-2</c:v>
                </c:pt>
                <c:pt idx="2652">
                  <c:v>3.4692999999999988E-2</c:v>
                </c:pt>
                <c:pt idx="2653">
                  <c:v>3.6948999999999996E-2</c:v>
                </c:pt>
                <c:pt idx="2654">
                  <c:v>3.6337999999999995E-2</c:v>
                </c:pt>
                <c:pt idx="2655">
                  <c:v>3.9187999999999987E-2</c:v>
                </c:pt>
                <c:pt idx="2656">
                  <c:v>3.0638999999999986E-2</c:v>
                </c:pt>
                <c:pt idx="2657">
                  <c:v>3.8238000000000008E-2</c:v>
                </c:pt>
                <c:pt idx="2658">
                  <c:v>3.1672999999999993E-2</c:v>
                </c:pt>
                <c:pt idx="2659">
                  <c:v>3.8033999999999998E-2</c:v>
                </c:pt>
                <c:pt idx="2660">
                  <c:v>4.6735999999999986E-2</c:v>
                </c:pt>
                <c:pt idx="2661">
                  <c:v>3.6321000000000006E-2</c:v>
                </c:pt>
                <c:pt idx="2662">
                  <c:v>3.8932999999999982E-2</c:v>
                </c:pt>
                <c:pt idx="2663">
                  <c:v>4.4616000000000003E-2</c:v>
                </c:pt>
                <c:pt idx="2664">
                  <c:v>1.7899999999999985E-2</c:v>
                </c:pt>
                <c:pt idx="2665">
                  <c:v>2.9365999999999989E-2</c:v>
                </c:pt>
                <c:pt idx="2666">
                  <c:v>4.8229000000000008E-2</c:v>
                </c:pt>
                <c:pt idx="2667">
                  <c:v>3.4827999999999984E-2</c:v>
                </c:pt>
                <c:pt idx="2668">
                  <c:v>4.3495999999999993E-2</c:v>
                </c:pt>
                <c:pt idx="2669">
                  <c:v>3.0689999999999981E-2</c:v>
                </c:pt>
                <c:pt idx="2670">
                  <c:v>2.7687000000000003E-2</c:v>
                </c:pt>
                <c:pt idx="2671">
                  <c:v>4.6074999999999991E-2</c:v>
                </c:pt>
                <c:pt idx="2672">
                  <c:v>3.8627999999999982E-2</c:v>
                </c:pt>
                <c:pt idx="2673">
                  <c:v>4.3886999999999995E-2</c:v>
                </c:pt>
                <c:pt idx="2674">
                  <c:v>3.5626000000000005E-2</c:v>
                </c:pt>
                <c:pt idx="2675">
                  <c:v>3.7966999999999987E-2</c:v>
                </c:pt>
                <c:pt idx="2676">
                  <c:v>2.9960000000000001E-2</c:v>
                </c:pt>
                <c:pt idx="2677">
                  <c:v>4.1986999999999983E-2</c:v>
                </c:pt>
                <c:pt idx="2678">
                  <c:v>3.272499999999999E-2</c:v>
                </c:pt>
                <c:pt idx="2679">
                  <c:v>3.6627000000000007E-2</c:v>
                </c:pt>
                <c:pt idx="2680">
                  <c:v>4.0867000000000001E-2</c:v>
                </c:pt>
                <c:pt idx="2681">
                  <c:v>4.934899999999999E-2</c:v>
                </c:pt>
                <c:pt idx="2682">
                  <c:v>4.4786000000000006E-2</c:v>
                </c:pt>
                <c:pt idx="2683">
                  <c:v>4.5802999999999996E-2</c:v>
                </c:pt>
                <c:pt idx="2684">
                  <c:v>5.2503999999999981E-2</c:v>
                </c:pt>
                <c:pt idx="2685">
                  <c:v>4.8550999999999997E-2</c:v>
                </c:pt>
                <c:pt idx="2686">
                  <c:v>2.8416999999999984E-2</c:v>
                </c:pt>
                <c:pt idx="2687">
                  <c:v>3.4658999999999981E-2</c:v>
                </c:pt>
                <c:pt idx="2688">
                  <c:v>2.8958999999999999E-2</c:v>
                </c:pt>
                <c:pt idx="2689">
                  <c:v>3.4556999999999991E-2</c:v>
                </c:pt>
                <c:pt idx="2690">
                  <c:v>4.782199999999999E-2</c:v>
                </c:pt>
                <c:pt idx="2691">
                  <c:v>2.7467000000000005E-2</c:v>
                </c:pt>
                <c:pt idx="2692">
                  <c:v>3.2742000000000007E-2</c:v>
                </c:pt>
                <c:pt idx="2693">
                  <c:v>2.3413000000000003E-2</c:v>
                </c:pt>
                <c:pt idx="2694">
                  <c:v>4.1630999999999987E-2</c:v>
                </c:pt>
                <c:pt idx="2695">
                  <c:v>3.7660999999999986E-2</c:v>
                </c:pt>
                <c:pt idx="2696">
                  <c:v>4.8975000000000005E-2</c:v>
                </c:pt>
                <c:pt idx="2697">
                  <c:v>4.1037000000000004E-2</c:v>
                </c:pt>
                <c:pt idx="2698">
                  <c:v>3.8084999999999994E-2</c:v>
                </c:pt>
                <c:pt idx="2699">
                  <c:v>2.906099999999999E-2</c:v>
                </c:pt>
                <c:pt idx="2700">
                  <c:v>2.7908000000000002E-2</c:v>
                </c:pt>
                <c:pt idx="2701">
                  <c:v>4.1122000000000006E-2</c:v>
                </c:pt>
                <c:pt idx="2702">
                  <c:v>3.9221999999999993E-2</c:v>
                </c:pt>
                <c:pt idx="2703">
                  <c:v>4.5463999999999991E-2</c:v>
                </c:pt>
                <c:pt idx="2704">
                  <c:v>4.6209999999999987E-2</c:v>
                </c:pt>
                <c:pt idx="2705">
                  <c:v>2.7823000000000001E-2</c:v>
                </c:pt>
                <c:pt idx="2706">
                  <c:v>3.3114999999999992E-2</c:v>
                </c:pt>
                <c:pt idx="2707">
                  <c:v>3.6185000000000009E-2</c:v>
                </c:pt>
                <c:pt idx="2708">
                  <c:v>3.8153000000000006E-2</c:v>
                </c:pt>
                <c:pt idx="2709">
                  <c:v>4.2223999999999998E-2</c:v>
                </c:pt>
                <c:pt idx="2710">
                  <c:v>4.5734999999999984E-2</c:v>
                </c:pt>
                <c:pt idx="2711">
                  <c:v>3.0248999999999984E-2</c:v>
                </c:pt>
                <c:pt idx="2712">
                  <c:v>2.6941000000000007E-2</c:v>
                </c:pt>
                <c:pt idx="2713">
                  <c:v>3.8204000000000002E-2</c:v>
                </c:pt>
                <c:pt idx="2714">
                  <c:v>3.1316999999999998E-2</c:v>
                </c:pt>
                <c:pt idx="2715">
                  <c:v>2.6941000000000007E-2</c:v>
                </c:pt>
                <c:pt idx="2716">
                  <c:v>4.6871999999999983E-2</c:v>
                </c:pt>
                <c:pt idx="2717">
                  <c:v>4.0408999999999987E-2</c:v>
                </c:pt>
                <c:pt idx="2718">
                  <c:v>3.6372000000000002E-2</c:v>
                </c:pt>
                <c:pt idx="2719">
                  <c:v>4.668499999999999E-2</c:v>
                </c:pt>
                <c:pt idx="2720">
                  <c:v>2.9399999999999996E-2</c:v>
                </c:pt>
                <c:pt idx="2721">
                  <c:v>3.9731000000000002E-2</c:v>
                </c:pt>
                <c:pt idx="2722">
                  <c:v>4.6854999999999994E-2</c:v>
                </c:pt>
                <c:pt idx="2723">
                  <c:v>3.9781999999999998E-2</c:v>
                </c:pt>
                <c:pt idx="2724">
                  <c:v>4.3750999999999998E-2</c:v>
                </c:pt>
                <c:pt idx="2725">
                  <c:v>4.5124999999999985E-2</c:v>
                </c:pt>
                <c:pt idx="2726">
                  <c:v>2.7042999999999998E-2</c:v>
                </c:pt>
                <c:pt idx="2727">
                  <c:v>4.1953000000000004E-2</c:v>
                </c:pt>
                <c:pt idx="2728">
                  <c:v>3.6744999999999986E-2</c:v>
                </c:pt>
                <c:pt idx="2729">
                  <c:v>2.6176999999999992E-2</c:v>
                </c:pt>
                <c:pt idx="2730">
                  <c:v>4.4666999999999998E-2</c:v>
                </c:pt>
                <c:pt idx="2731">
                  <c:v>3.7949999999999998E-2</c:v>
                </c:pt>
                <c:pt idx="2732">
                  <c:v>3.0536999999999995E-2</c:v>
                </c:pt>
                <c:pt idx="2733">
                  <c:v>4.6702000000000007E-2</c:v>
                </c:pt>
                <c:pt idx="2734">
                  <c:v>4.6735999999999986E-2</c:v>
                </c:pt>
                <c:pt idx="2735">
                  <c:v>3.6575999999999984E-2</c:v>
                </c:pt>
                <c:pt idx="2736">
                  <c:v>4.3716999999999992E-2</c:v>
                </c:pt>
                <c:pt idx="2737">
                  <c:v>3.8119E-2</c:v>
                </c:pt>
                <c:pt idx="2738">
                  <c:v>4.2189999999999991E-2</c:v>
                </c:pt>
                <c:pt idx="2739">
                  <c:v>3.5982E-2</c:v>
                </c:pt>
                <c:pt idx="2740">
                  <c:v>4.0647000000000003E-2</c:v>
                </c:pt>
                <c:pt idx="2741">
                  <c:v>3.7643999999999997E-2</c:v>
                </c:pt>
                <c:pt idx="2742">
                  <c:v>2.7788999999999994E-2</c:v>
                </c:pt>
                <c:pt idx="2743">
                  <c:v>3.4336999999999993E-2</c:v>
                </c:pt>
                <c:pt idx="2744">
                  <c:v>2.8789999999999996E-2</c:v>
                </c:pt>
                <c:pt idx="2745">
                  <c:v>3.3420999999999992E-2</c:v>
                </c:pt>
                <c:pt idx="2746">
                  <c:v>2.1325999999999998E-2</c:v>
                </c:pt>
                <c:pt idx="2747">
                  <c:v>4.1155999999999984E-2</c:v>
                </c:pt>
                <c:pt idx="2748">
                  <c:v>4.660099999999999E-2</c:v>
                </c:pt>
                <c:pt idx="2749">
                  <c:v>4.5447000000000001E-2</c:v>
                </c:pt>
                <c:pt idx="2750">
                  <c:v>2.6176999999999992E-2</c:v>
                </c:pt>
                <c:pt idx="2751">
                  <c:v>4.3004000000000001E-2</c:v>
                </c:pt>
                <c:pt idx="2752">
                  <c:v>4.751699999999999E-2</c:v>
                </c:pt>
                <c:pt idx="2753">
                  <c:v>4.0036000000000002E-2</c:v>
                </c:pt>
                <c:pt idx="2754">
                  <c:v>3.2673999999999995E-2</c:v>
                </c:pt>
                <c:pt idx="2755">
                  <c:v>2.4056999999999981E-2</c:v>
                </c:pt>
                <c:pt idx="2756">
                  <c:v>3.0995000000000009E-2</c:v>
                </c:pt>
                <c:pt idx="2757">
                  <c:v>2.8247000000000008E-2</c:v>
                </c:pt>
                <c:pt idx="2758">
                  <c:v>4.0697999999999998E-2</c:v>
                </c:pt>
                <c:pt idx="2759">
                  <c:v>2.8144999999999989E-2</c:v>
                </c:pt>
                <c:pt idx="2760">
                  <c:v>4.2223999999999998E-2</c:v>
                </c:pt>
                <c:pt idx="2761">
                  <c:v>3.1672999999999993E-2</c:v>
                </c:pt>
                <c:pt idx="2762">
                  <c:v>2.4804000000000007E-2</c:v>
                </c:pt>
                <c:pt idx="2763">
                  <c:v>3.7966999999999987E-2</c:v>
                </c:pt>
                <c:pt idx="2764">
                  <c:v>1.8612000000000004E-2</c:v>
                </c:pt>
                <c:pt idx="2765">
                  <c:v>3.6762000000000003E-2</c:v>
                </c:pt>
                <c:pt idx="2766">
                  <c:v>3.8101999999999983E-2</c:v>
                </c:pt>
                <c:pt idx="2767">
                  <c:v>4.2834999999999998E-2</c:v>
                </c:pt>
                <c:pt idx="2768">
                  <c:v>3.3911999999999984E-2</c:v>
                </c:pt>
                <c:pt idx="2769">
                  <c:v>3.4302999999999986E-2</c:v>
                </c:pt>
                <c:pt idx="2770">
                  <c:v>2.7618999999999991E-2</c:v>
                </c:pt>
                <c:pt idx="2771">
                  <c:v>4.1375999999999982E-2</c:v>
                </c:pt>
                <c:pt idx="2772">
                  <c:v>4.1037000000000004E-2</c:v>
                </c:pt>
                <c:pt idx="2773">
                  <c:v>4.1935999999999987E-2</c:v>
                </c:pt>
                <c:pt idx="2774">
                  <c:v>4.3395000000000003E-2</c:v>
                </c:pt>
                <c:pt idx="2775">
                  <c:v>3.8153000000000006E-2</c:v>
                </c:pt>
                <c:pt idx="2776">
                  <c:v>3.2147999999999996E-2</c:v>
                </c:pt>
                <c:pt idx="2777">
                  <c:v>3.2690999999999984E-2</c:v>
                </c:pt>
                <c:pt idx="2778">
                  <c:v>4.1986999999999983E-2</c:v>
                </c:pt>
                <c:pt idx="2779">
                  <c:v>2.6227999999999987E-2</c:v>
                </c:pt>
                <c:pt idx="2780">
                  <c:v>3.0061999999999992E-2</c:v>
                </c:pt>
                <c:pt idx="2781">
                  <c:v>3.9187999999999987E-2</c:v>
                </c:pt>
                <c:pt idx="2782">
                  <c:v>4.0968999999999992E-2</c:v>
                </c:pt>
                <c:pt idx="2783">
                  <c:v>3.1469999999999984E-2</c:v>
                </c:pt>
                <c:pt idx="2784">
                  <c:v>4.2308999999999999E-2</c:v>
                </c:pt>
                <c:pt idx="2785">
                  <c:v>3.3284999999999995E-2</c:v>
                </c:pt>
                <c:pt idx="2786">
                  <c:v>3.6999999999999991E-2</c:v>
                </c:pt>
                <c:pt idx="2787">
                  <c:v>2.5396999999999989E-2</c:v>
                </c:pt>
                <c:pt idx="2788">
                  <c:v>2.2954999999999989E-2</c:v>
                </c:pt>
                <c:pt idx="2789">
                  <c:v>3.4320000000000003E-2</c:v>
                </c:pt>
                <c:pt idx="2790">
                  <c:v>3.4675999999999998E-2</c:v>
                </c:pt>
                <c:pt idx="2791">
                  <c:v>3.4574000000000008E-2</c:v>
                </c:pt>
                <c:pt idx="2792">
                  <c:v>3.4879000000000007E-2</c:v>
                </c:pt>
                <c:pt idx="2793">
                  <c:v>3.6507999999999999E-2</c:v>
                </c:pt>
                <c:pt idx="2794">
                  <c:v>4.1273999999999991E-2</c:v>
                </c:pt>
                <c:pt idx="2795">
                  <c:v>4.1935999999999987E-2</c:v>
                </c:pt>
                <c:pt idx="2796">
                  <c:v>4.1392999999999999E-2</c:v>
                </c:pt>
                <c:pt idx="2797">
                  <c:v>4.3529999999999999E-2</c:v>
                </c:pt>
                <c:pt idx="2798">
                  <c:v>4.1070999999999983E-2</c:v>
                </c:pt>
                <c:pt idx="2799">
                  <c:v>2.7975999999999987E-2</c:v>
                </c:pt>
                <c:pt idx="2800">
                  <c:v>5.1671999999999982E-2</c:v>
                </c:pt>
                <c:pt idx="2801">
                  <c:v>4.1647000000000003E-2</c:v>
                </c:pt>
                <c:pt idx="2802">
                  <c:v>4.2596999999999982E-2</c:v>
                </c:pt>
                <c:pt idx="2803">
                  <c:v>3.8730000000000001E-2</c:v>
                </c:pt>
                <c:pt idx="2804">
                  <c:v>2.7161000000000005E-2</c:v>
                </c:pt>
                <c:pt idx="2805">
                  <c:v>3.5218999999999986E-2</c:v>
                </c:pt>
                <c:pt idx="2806">
                  <c:v>4.6363000000000001E-2</c:v>
                </c:pt>
                <c:pt idx="2807">
                  <c:v>3.9290000000000005E-2</c:v>
                </c:pt>
                <c:pt idx="2808">
                  <c:v>3.9154000000000008E-2</c:v>
                </c:pt>
                <c:pt idx="2809">
                  <c:v>2.4329000000000003E-2</c:v>
                </c:pt>
                <c:pt idx="2810">
                  <c:v>2.8434000000000001E-2</c:v>
                </c:pt>
                <c:pt idx="2811">
                  <c:v>4.3920000000000001E-2</c:v>
                </c:pt>
                <c:pt idx="2812">
                  <c:v>3.4099000000000004E-2</c:v>
                </c:pt>
                <c:pt idx="2813">
                  <c:v>2.9552999999999982E-2</c:v>
                </c:pt>
                <c:pt idx="2814">
                  <c:v>4.271599999999999E-2</c:v>
                </c:pt>
                <c:pt idx="2815">
                  <c:v>3.7288000000000002E-2</c:v>
                </c:pt>
                <c:pt idx="2816">
                  <c:v>3.1011999999999998E-2</c:v>
                </c:pt>
                <c:pt idx="2817">
                  <c:v>2.5735999999999995E-2</c:v>
                </c:pt>
                <c:pt idx="2818">
                  <c:v>5.0433999999999993E-2</c:v>
                </c:pt>
                <c:pt idx="2819">
                  <c:v>2.0630999999999997E-2</c:v>
                </c:pt>
                <c:pt idx="2820">
                  <c:v>3.5591999999999999E-2</c:v>
                </c:pt>
                <c:pt idx="2821">
                  <c:v>3.5167999999999991E-2</c:v>
                </c:pt>
                <c:pt idx="2822">
                  <c:v>4.5142000000000002E-2</c:v>
                </c:pt>
                <c:pt idx="2823">
                  <c:v>3.3911999999999984E-2</c:v>
                </c:pt>
                <c:pt idx="2824">
                  <c:v>3.6983000000000002E-2</c:v>
                </c:pt>
                <c:pt idx="2825">
                  <c:v>4.3207999999999983E-2</c:v>
                </c:pt>
                <c:pt idx="2826">
                  <c:v>3.0315999999999996E-2</c:v>
                </c:pt>
                <c:pt idx="2827">
                  <c:v>3.4235000000000002E-2</c:v>
                </c:pt>
                <c:pt idx="2828">
                  <c:v>2.4023000000000003E-2</c:v>
                </c:pt>
                <c:pt idx="2829">
                  <c:v>2.4141999999999983E-2</c:v>
                </c:pt>
                <c:pt idx="2830">
                  <c:v>3.5015000000000004E-2</c:v>
                </c:pt>
                <c:pt idx="2831">
                  <c:v>2.8059999999999988E-2</c:v>
                </c:pt>
                <c:pt idx="2832">
                  <c:v>2.9129000000000002E-2</c:v>
                </c:pt>
                <c:pt idx="2833">
                  <c:v>2.6466000000000003E-2</c:v>
                </c:pt>
                <c:pt idx="2834">
                  <c:v>2.6161000000000004E-2</c:v>
                </c:pt>
                <c:pt idx="2835">
                  <c:v>3.7984000000000004E-2</c:v>
                </c:pt>
                <c:pt idx="2836">
                  <c:v>3.7458000000000005E-2</c:v>
                </c:pt>
                <c:pt idx="2837">
                  <c:v>3.7678000000000003E-2</c:v>
                </c:pt>
                <c:pt idx="2838">
                  <c:v>3.8339999999999999E-2</c:v>
                </c:pt>
                <c:pt idx="2839">
                  <c:v>4.5548999999999992E-2</c:v>
                </c:pt>
                <c:pt idx="2840">
                  <c:v>3.0061999999999992E-2</c:v>
                </c:pt>
                <c:pt idx="2841">
                  <c:v>3.4166999999999989E-2</c:v>
                </c:pt>
                <c:pt idx="2842">
                  <c:v>2.7126999999999998E-2</c:v>
                </c:pt>
                <c:pt idx="2843">
                  <c:v>3.5506999999999997E-2</c:v>
                </c:pt>
                <c:pt idx="2844">
                  <c:v>3.8238000000000008E-2</c:v>
                </c:pt>
                <c:pt idx="2845">
                  <c:v>1.5660999999999994E-2</c:v>
                </c:pt>
                <c:pt idx="2846">
                  <c:v>2.3972000000000007E-2</c:v>
                </c:pt>
                <c:pt idx="2847">
                  <c:v>2.5837999999999986E-2</c:v>
                </c:pt>
                <c:pt idx="2848">
                  <c:v>4.2004E-2</c:v>
                </c:pt>
                <c:pt idx="2849">
                  <c:v>2.578699999999999E-2</c:v>
                </c:pt>
                <c:pt idx="2850">
                  <c:v>3.8135999999999989E-2</c:v>
                </c:pt>
                <c:pt idx="2851">
                  <c:v>2.4108000000000004E-2</c:v>
                </c:pt>
                <c:pt idx="2852">
                  <c:v>3.1062999999999993E-2</c:v>
                </c:pt>
                <c:pt idx="2853">
                  <c:v>3.4336999999999993E-2</c:v>
                </c:pt>
                <c:pt idx="2854">
                  <c:v>3.6152000000000004E-2</c:v>
                </c:pt>
                <c:pt idx="2855">
                  <c:v>3.1689999999999982E-2</c:v>
                </c:pt>
                <c:pt idx="2856">
                  <c:v>3.0689999999999981E-2</c:v>
                </c:pt>
                <c:pt idx="2857">
                  <c:v>3.0231999999999995E-2</c:v>
                </c:pt>
                <c:pt idx="2858">
                  <c:v>3.1164999999999984E-2</c:v>
                </c:pt>
                <c:pt idx="2859">
                  <c:v>3.6185000000000009E-2</c:v>
                </c:pt>
                <c:pt idx="2860">
                  <c:v>2.661899999999999E-2</c:v>
                </c:pt>
                <c:pt idx="2861">
                  <c:v>3.8525999999999991E-2</c:v>
                </c:pt>
                <c:pt idx="2862">
                  <c:v>3.9136999999999991E-2</c:v>
                </c:pt>
                <c:pt idx="2863">
                  <c:v>3.4980999999999998E-2</c:v>
                </c:pt>
                <c:pt idx="2864">
                  <c:v>4.6990999999999991E-2</c:v>
                </c:pt>
                <c:pt idx="2865">
                  <c:v>3.5421999999999995E-2</c:v>
                </c:pt>
                <c:pt idx="2866">
                  <c:v>2.2106000000000001E-2</c:v>
                </c:pt>
                <c:pt idx="2867">
                  <c:v>2.9315999999999995E-2</c:v>
                </c:pt>
                <c:pt idx="2868">
                  <c:v>2.3734999999999992E-2</c:v>
                </c:pt>
                <c:pt idx="2869">
                  <c:v>3.7068000000000004E-2</c:v>
                </c:pt>
                <c:pt idx="2870">
                  <c:v>3.0366999999999991E-2</c:v>
                </c:pt>
                <c:pt idx="2871">
                  <c:v>4.0612999999999996E-2</c:v>
                </c:pt>
                <c:pt idx="2872">
                  <c:v>4.2359999999999995E-2</c:v>
                </c:pt>
                <c:pt idx="2873">
                  <c:v>3.9374000000000006E-2</c:v>
                </c:pt>
                <c:pt idx="2874">
                  <c:v>3.2232999999999998E-2</c:v>
                </c:pt>
                <c:pt idx="2875">
                  <c:v>4.0036000000000002E-2</c:v>
                </c:pt>
                <c:pt idx="2876">
                  <c:v>4.7855999999999996E-2</c:v>
                </c:pt>
                <c:pt idx="2877">
                  <c:v>4.3716999999999992E-2</c:v>
                </c:pt>
                <c:pt idx="2878">
                  <c:v>2.967199999999999E-2</c:v>
                </c:pt>
                <c:pt idx="2879">
                  <c:v>2.3395999999999986E-2</c:v>
                </c:pt>
                <c:pt idx="2880">
                  <c:v>2.8739000000000001E-2</c:v>
                </c:pt>
                <c:pt idx="2881">
                  <c:v>3.6422999999999997E-2</c:v>
                </c:pt>
                <c:pt idx="2882">
                  <c:v>4.1783000000000001E-2</c:v>
                </c:pt>
                <c:pt idx="2883">
                  <c:v>4.2138999999999996E-2</c:v>
                </c:pt>
                <c:pt idx="2884">
                  <c:v>2.7652999999999997E-2</c:v>
                </c:pt>
                <c:pt idx="2885">
                  <c:v>4.2461999999999986E-2</c:v>
                </c:pt>
                <c:pt idx="2886">
                  <c:v>3.2809999999999992E-2</c:v>
                </c:pt>
                <c:pt idx="2887">
                  <c:v>2.1291999999999991E-2</c:v>
                </c:pt>
                <c:pt idx="2888">
                  <c:v>2.6686000000000001E-2</c:v>
                </c:pt>
                <c:pt idx="2889">
                  <c:v>1.9374999999999989E-2</c:v>
                </c:pt>
                <c:pt idx="2890">
                  <c:v>3.2572000000000004E-2</c:v>
                </c:pt>
                <c:pt idx="2891">
                  <c:v>3.5896999999999998E-2</c:v>
                </c:pt>
                <c:pt idx="2892">
                  <c:v>2.8840999999999992E-2</c:v>
                </c:pt>
                <c:pt idx="2893">
                  <c:v>3.0722999999999986E-2</c:v>
                </c:pt>
                <c:pt idx="2894">
                  <c:v>2.7890999999999985E-2</c:v>
                </c:pt>
                <c:pt idx="2895">
                  <c:v>3.3911999999999984E-2</c:v>
                </c:pt>
                <c:pt idx="2896">
                  <c:v>3.7899000000000002E-2</c:v>
                </c:pt>
                <c:pt idx="2897">
                  <c:v>2.0341999999999985E-2</c:v>
                </c:pt>
                <c:pt idx="2898">
                  <c:v>2.5735999999999995E-2</c:v>
                </c:pt>
                <c:pt idx="2899">
                  <c:v>4.4886999999999996E-2</c:v>
                </c:pt>
                <c:pt idx="2900">
                  <c:v>1.8950999999999982E-2</c:v>
                </c:pt>
                <c:pt idx="2901">
                  <c:v>3.6372000000000002E-2</c:v>
                </c:pt>
                <c:pt idx="2902">
                  <c:v>3.5931000000000005E-2</c:v>
                </c:pt>
                <c:pt idx="2903">
                  <c:v>3.6201999999999998E-2</c:v>
                </c:pt>
                <c:pt idx="2904">
                  <c:v>2.6312999999999989E-2</c:v>
                </c:pt>
                <c:pt idx="2905">
                  <c:v>4.0239999999999984E-2</c:v>
                </c:pt>
                <c:pt idx="2906">
                  <c:v>2.9264999999999999E-2</c:v>
                </c:pt>
                <c:pt idx="2907">
                  <c:v>2.9552999999999982E-2</c:v>
                </c:pt>
                <c:pt idx="2908">
                  <c:v>3.4827999999999984E-2</c:v>
                </c:pt>
                <c:pt idx="2909">
                  <c:v>3.8425000000000001E-2</c:v>
                </c:pt>
                <c:pt idx="2910">
                  <c:v>3.5320000000000004E-2</c:v>
                </c:pt>
                <c:pt idx="2911">
                  <c:v>3.0215000000000006E-2</c:v>
                </c:pt>
                <c:pt idx="2912">
                  <c:v>2.7026000000000008E-2</c:v>
                </c:pt>
                <c:pt idx="2913">
                  <c:v>2.9264999999999999E-2</c:v>
                </c:pt>
                <c:pt idx="2914">
                  <c:v>2.4583000000000008E-2</c:v>
                </c:pt>
                <c:pt idx="2915">
                  <c:v>4.7176999999999983E-2</c:v>
                </c:pt>
                <c:pt idx="2916">
                  <c:v>3.1215000000000007E-2</c:v>
                </c:pt>
                <c:pt idx="2917">
                  <c:v>3.0400999999999997E-2</c:v>
                </c:pt>
                <c:pt idx="2918">
                  <c:v>3.7949999999999998E-2</c:v>
                </c:pt>
                <c:pt idx="2919">
                  <c:v>3.5726999999999995E-2</c:v>
                </c:pt>
                <c:pt idx="2920">
                  <c:v>2.9281999999999989E-2</c:v>
                </c:pt>
                <c:pt idx="2921">
                  <c:v>2.9315999999999995E-2</c:v>
                </c:pt>
                <c:pt idx="2922">
                  <c:v>4.0375000000000008E-2</c:v>
                </c:pt>
                <c:pt idx="2923">
                  <c:v>3.5302999999999987E-2</c:v>
                </c:pt>
                <c:pt idx="2924">
                  <c:v>3.3148999999999998E-2</c:v>
                </c:pt>
                <c:pt idx="2925">
                  <c:v>2.4514999999999995E-2</c:v>
                </c:pt>
                <c:pt idx="2926">
                  <c:v>3.5896999999999998E-2</c:v>
                </c:pt>
                <c:pt idx="2927">
                  <c:v>4.4090000000000004E-2</c:v>
                </c:pt>
                <c:pt idx="2928">
                  <c:v>4.2258000000000004E-2</c:v>
                </c:pt>
                <c:pt idx="2929">
                  <c:v>3.8849000000000009E-2</c:v>
                </c:pt>
                <c:pt idx="2930">
                  <c:v>2.3615999999999984E-2</c:v>
                </c:pt>
                <c:pt idx="2931">
                  <c:v>2.6007999999999989E-2</c:v>
                </c:pt>
                <c:pt idx="2932">
                  <c:v>2.8975999999999988E-2</c:v>
                </c:pt>
                <c:pt idx="2933">
                  <c:v>3.3199999999999993E-2</c:v>
                </c:pt>
                <c:pt idx="2934">
                  <c:v>3.7728999999999999E-2</c:v>
                </c:pt>
                <c:pt idx="2935">
                  <c:v>3.2267000000000004E-2</c:v>
                </c:pt>
                <c:pt idx="2936">
                  <c:v>3.8576999999999986E-2</c:v>
                </c:pt>
                <c:pt idx="2937">
                  <c:v>3.7933000000000008E-2</c:v>
                </c:pt>
                <c:pt idx="2938">
                  <c:v>3.0689999999999981E-2</c:v>
                </c:pt>
                <c:pt idx="2939">
                  <c:v>3.2403000000000001E-2</c:v>
                </c:pt>
                <c:pt idx="2940">
                  <c:v>3.1978999999999994E-2</c:v>
                </c:pt>
                <c:pt idx="2941">
                  <c:v>2.7703999999999993E-2</c:v>
                </c:pt>
                <c:pt idx="2942">
                  <c:v>2.6431999999999997E-2</c:v>
                </c:pt>
                <c:pt idx="2943">
                  <c:v>3.7881999999999985E-2</c:v>
                </c:pt>
                <c:pt idx="2944">
                  <c:v>3.2131000000000007E-2</c:v>
                </c:pt>
                <c:pt idx="2945">
                  <c:v>3.3776999999999988E-2</c:v>
                </c:pt>
                <c:pt idx="2946">
                  <c:v>4.4768999999999989E-2</c:v>
                </c:pt>
                <c:pt idx="2947">
                  <c:v>3.1706999999999999E-2</c:v>
                </c:pt>
                <c:pt idx="2948">
                  <c:v>2.6736999999999997E-2</c:v>
                </c:pt>
                <c:pt idx="2949">
                  <c:v>4.3801999999999994E-2</c:v>
                </c:pt>
                <c:pt idx="2950">
                  <c:v>2.9129000000000002E-2</c:v>
                </c:pt>
                <c:pt idx="2951">
                  <c:v>2.3362000000000008E-2</c:v>
                </c:pt>
                <c:pt idx="2952">
                  <c:v>2.7415999999999982E-2</c:v>
                </c:pt>
                <c:pt idx="2953">
                  <c:v>3.4980999999999998E-2</c:v>
                </c:pt>
                <c:pt idx="2954">
                  <c:v>2.3920999999999984E-2</c:v>
                </c:pt>
                <c:pt idx="2955">
                  <c:v>3.6983000000000002E-2</c:v>
                </c:pt>
                <c:pt idx="2956">
                  <c:v>1.6050999999999996E-2</c:v>
                </c:pt>
                <c:pt idx="2957">
                  <c:v>3.9916999999999994E-2</c:v>
                </c:pt>
                <c:pt idx="2958">
                  <c:v>3.5421999999999995E-2</c:v>
                </c:pt>
                <c:pt idx="2959">
                  <c:v>4.1528999999999996E-2</c:v>
                </c:pt>
                <c:pt idx="2960">
                  <c:v>2.9655000000000001E-2</c:v>
                </c:pt>
                <c:pt idx="2961">
                  <c:v>3.6032999999999996E-2</c:v>
                </c:pt>
                <c:pt idx="2962">
                  <c:v>3.5711000000000007E-2</c:v>
                </c:pt>
                <c:pt idx="2963">
                  <c:v>3.2437000000000007E-2</c:v>
                </c:pt>
                <c:pt idx="2964">
                  <c:v>2.2343999999999989E-2</c:v>
                </c:pt>
                <c:pt idx="2965">
                  <c:v>4.8007999999999981E-2</c:v>
                </c:pt>
                <c:pt idx="2966">
                  <c:v>3.0807999999999988E-2</c:v>
                </c:pt>
                <c:pt idx="2967">
                  <c:v>4.0408999999999987E-2</c:v>
                </c:pt>
                <c:pt idx="2968">
                  <c:v>2.6856000000000005E-2</c:v>
                </c:pt>
                <c:pt idx="2969">
                  <c:v>2.2106000000000001E-2</c:v>
                </c:pt>
                <c:pt idx="2970">
                  <c:v>3.1944999999999987E-2</c:v>
                </c:pt>
                <c:pt idx="2971">
                  <c:v>2.8059999999999988E-2</c:v>
                </c:pt>
                <c:pt idx="2972">
                  <c:v>2.5550000000000003E-2</c:v>
                </c:pt>
                <c:pt idx="2973">
                  <c:v>3.6252999999999994E-2</c:v>
                </c:pt>
                <c:pt idx="2974">
                  <c:v>3.8949999999999999E-2</c:v>
                </c:pt>
                <c:pt idx="2975">
                  <c:v>3.5167999999999991E-2</c:v>
                </c:pt>
                <c:pt idx="2976">
                  <c:v>3.5879999999999981E-2</c:v>
                </c:pt>
                <c:pt idx="2977">
                  <c:v>3.4217999999999985E-2</c:v>
                </c:pt>
                <c:pt idx="2978">
                  <c:v>3.660999999999999E-2</c:v>
                </c:pt>
                <c:pt idx="2979">
                  <c:v>1.8612000000000004E-2</c:v>
                </c:pt>
                <c:pt idx="2980">
                  <c:v>3.3725999999999992E-2</c:v>
                </c:pt>
                <c:pt idx="2981">
                  <c:v>3.4166999999999989E-2</c:v>
                </c:pt>
                <c:pt idx="2982">
                  <c:v>2.6296E-2</c:v>
                </c:pt>
                <c:pt idx="2983">
                  <c:v>2.6736999999999997E-2</c:v>
                </c:pt>
                <c:pt idx="2984">
                  <c:v>3.6795999999999982E-2</c:v>
                </c:pt>
                <c:pt idx="2985">
                  <c:v>2.7551000000000006E-2</c:v>
                </c:pt>
                <c:pt idx="2986">
                  <c:v>3.4320000000000003E-2</c:v>
                </c:pt>
                <c:pt idx="2987">
                  <c:v>2.7483999999999995E-2</c:v>
                </c:pt>
                <c:pt idx="2988">
                  <c:v>2.6872999999999994E-2</c:v>
                </c:pt>
                <c:pt idx="2989">
                  <c:v>2.9740000000000003E-2</c:v>
                </c:pt>
                <c:pt idx="2990">
                  <c:v>3.2232999999999998E-2</c:v>
                </c:pt>
                <c:pt idx="2991">
                  <c:v>3.2690999999999984E-2</c:v>
                </c:pt>
                <c:pt idx="2992">
                  <c:v>4.2138999999999996E-2</c:v>
                </c:pt>
                <c:pt idx="2993">
                  <c:v>5.0654999999999992E-2</c:v>
                </c:pt>
                <c:pt idx="2994">
                  <c:v>2.3141000000000009E-2</c:v>
                </c:pt>
                <c:pt idx="2995">
                  <c:v>2.7212E-2</c:v>
                </c:pt>
                <c:pt idx="2996">
                  <c:v>3.1147999999999995E-2</c:v>
                </c:pt>
                <c:pt idx="2997">
                  <c:v>3.8882999999999987E-2</c:v>
                </c:pt>
                <c:pt idx="2998">
                  <c:v>3.9526999999999993E-2</c:v>
                </c:pt>
                <c:pt idx="2999">
                  <c:v>2.303899999999999E-2</c:v>
                </c:pt>
                <c:pt idx="3000">
                  <c:v>3.2826999999999981E-2</c:v>
                </c:pt>
                <c:pt idx="3001">
                  <c:v>2.4446999999999983E-2</c:v>
                </c:pt>
                <c:pt idx="3002">
                  <c:v>2.2631999999999999E-2</c:v>
                </c:pt>
                <c:pt idx="3003">
                  <c:v>3.3369999999999997E-2</c:v>
                </c:pt>
                <c:pt idx="3004">
                  <c:v>2.4955999999999992E-2</c:v>
                </c:pt>
                <c:pt idx="3005">
                  <c:v>2.6278999999999983E-2</c:v>
                </c:pt>
                <c:pt idx="3006">
                  <c:v>3.5015000000000004E-2</c:v>
                </c:pt>
                <c:pt idx="3007">
                  <c:v>2.3328000000000002E-2</c:v>
                </c:pt>
                <c:pt idx="3008">
                  <c:v>3.6863999999999994E-2</c:v>
                </c:pt>
                <c:pt idx="3009">
                  <c:v>3.1859999999999986E-2</c:v>
                </c:pt>
                <c:pt idx="3010">
                  <c:v>3.2437000000000007E-2</c:v>
                </c:pt>
                <c:pt idx="3011">
                  <c:v>2.9519000000000004E-2</c:v>
                </c:pt>
                <c:pt idx="3012">
                  <c:v>3.1248999999999985E-2</c:v>
                </c:pt>
                <c:pt idx="3013">
                  <c:v>3.0672999999999992E-2</c:v>
                </c:pt>
                <c:pt idx="3014">
                  <c:v>2.8789999999999996E-2</c:v>
                </c:pt>
                <c:pt idx="3015">
                  <c:v>2.4005999999999986E-2</c:v>
                </c:pt>
                <c:pt idx="3016">
                  <c:v>4.7159999999999994E-2</c:v>
                </c:pt>
                <c:pt idx="3017">
                  <c:v>3.4471999999999989E-2</c:v>
                </c:pt>
                <c:pt idx="3018">
                  <c:v>3.2385999999999984E-2</c:v>
                </c:pt>
                <c:pt idx="3019">
                  <c:v>2.5600999999999999E-2</c:v>
                </c:pt>
                <c:pt idx="3020">
                  <c:v>3.2588999999999993E-2</c:v>
                </c:pt>
                <c:pt idx="3021">
                  <c:v>1.7135999999999998E-2</c:v>
                </c:pt>
                <c:pt idx="3022">
                  <c:v>2.8653999999999999E-2</c:v>
                </c:pt>
                <c:pt idx="3023">
                  <c:v>3.9017999999999983E-2</c:v>
                </c:pt>
                <c:pt idx="3024">
                  <c:v>2.4378999999999998E-2</c:v>
                </c:pt>
                <c:pt idx="3025">
                  <c:v>4.0934999999999985E-2</c:v>
                </c:pt>
                <c:pt idx="3026">
                  <c:v>3.1113999999999989E-2</c:v>
                </c:pt>
                <c:pt idx="3027">
                  <c:v>2.3903999999999995E-2</c:v>
                </c:pt>
                <c:pt idx="3028">
                  <c:v>3.6236000000000004E-2</c:v>
                </c:pt>
                <c:pt idx="3029">
                  <c:v>2.5109000000000006E-2</c:v>
                </c:pt>
                <c:pt idx="3030">
                  <c:v>2.9790999999999998E-2</c:v>
                </c:pt>
                <c:pt idx="3031">
                  <c:v>3.1046000000000004E-2</c:v>
                </c:pt>
                <c:pt idx="3032">
                  <c:v>2.9214000000000004E-2</c:v>
                </c:pt>
                <c:pt idx="3033">
                  <c:v>4.2766999999999986E-2</c:v>
                </c:pt>
                <c:pt idx="3034">
                  <c:v>3.4895999999999996E-2</c:v>
                </c:pt>
                <c:pt idx="3035">
                  <c:v>4.0781999999999999E-2</c:v>
                </c:pt>
                <c:pt idx="3036">
                  <c:v>3.7474999999999994E-2</c:v>
                </c:pt>
                <c:pt idx="3037">
                  <c:v>2.967199999999999E-2</c:v>
                </c:pt>
                <c:pt idx="3038">
                  <c:v>2.906099999999999E-2</c:v>
                </c:pt>
                <c:pt idx="3039">
                  <c:v>3.8305999999999993E-2</c:v>
                </c:pt>
                <c:pt idx="3040">
                  <c:v>4.9517999999999993E-2</c:v>
                </c:pt>
                <c:pt idx="3041">
                  <c:v>3.9680000000000007E-2</c:v>
                </c:pt>
                <c:pt idx="3042">
                  <c:v>2.9807999999999987E-2</c:v>
                </c:pt>
                <c:pt idx="3043">
                  <c:v>4.3190999999999993E-2</c:v>
                </c:pt>
                <c:pt idx="3044">
                  <c:v>3.3301999999999984E-2</c:v>
                </c:pt>
                <c:pt idx="3045">
                  <c:v>3.4641999999999992E-2</c:v>
                </c:pt>
                <c:pt idx="3046">
                  <c:v>2.6312999999999989E-2</c:v>
                </c:pt>
                <c:pt idx="3047">
                  <c:v>3.6185000000000009E-2</c:v>
                </c:pt>
                <c:pt idx="3048">
                  <c:v>2.8434000000000001E-2</c:v>
                </c:pt>
                <c:pt idx="3049">
                  <c:v>2.9450999999999991E-2</c:v>
                </c:pt>
                <c:pt idx="3050">
                  <c:v>3.2843999999999998E-2</c:v>
                </c:pt>
                <c:pt idx="3051">
                  <c:v>3.3047000000000007E-2</c:v>
                </c:pt>
                <c:pt idx="3052">
                  <c:v>4.5481000000000008E-2</c:v>
                </c:pt>
                <c:pt idx="3053">
                  <c:v>2.4972999999999981E-2</c:v>
                </c:pt>
                <c:pt idx="3054">
                  <c:v>3.996799999999999E-2</c:v>
                </c:pt>
                <c:pt idx="3055">
                  <c:v>2.2327E-2</c:v>
                </c:pt>
                <c:pt idx="3056">
                  <c:v>2.9145999999999991E-2</c:v>
                </c:pt>
                <c:pt idx="3057">
                  <c:v>2.6448999999999986E-2</c:v>
                </c:pt>
                <c:pt idx="3058">
                  <c:v>3.4946999999999992E-2</c:v>
                </c:pt>
                <c:pt idx="3059">
                  <c:v>3.3148999999999998E-2</c:v>
                </c:pt>
                <c:pt idx="3060">
                  <c:v>2.7518000000000001E-2</c:v>
                </c:pt>
                <c:pt idx="3061">
                  <c:v>2.5635000000000005E-2</c:v>
                </c:pt>
                <c:pt idx="3062">
                  <c:v>3.4320000000000003E-2</c:v>
                </c:pt>
                <c:pt idx="3063">
                  <c:v>3.3284999999999995E-2</c:v>
                </c:pt>
                <c:pt idx="3064">
                  <c:v>3.5302999999999987E-2</c:v>
                </c:pt>
                <c:pt idx="3065">
                  <c:v>3.0468999999999982E-2</c:v>
                </c:pt>
                <c:pt idx="3066">
                  <c:v>2.9552999999999982E-2</c:v>
                </c:pt>
                <c:pt idx="3067">
                  <c:v>2.4159E-2</c:v>
                </c:pt>
                <c:pt idx="3068">
                  <c:v>3.8084999999999994E-2</c:v>
                </c:pt>
                <c:pt idx="3069">
                  <c:v>3.8220999999999991E-2</c:v>
                </c:pt>
                <c:pt idx="3070">
                  <c:v>4.5073999999999989E-2</c:v>
                </c:pt>
                <c:pt idx="3071">
                  <c:v>2.8552000000000008E-2</c:v>
                </c:pt>
                <c:pt idx="3072">
                  <c:v>3.0571000000000001E-2</c:v>
                </c:pt>
                <c:pt idx="3073">
                  <c:v>3.3845E-2</c:v>
                </c:pt>
                <c:pt idx="3074">
                  <c:v>3.1622999999999998E-2</c:v>
                </c:pt>
                <c:pt idx="3075">
                  <c:v>3.3199999999999993E-2</c:v>
                </c:pt>
                <c:pt idx="3076">
                  <c:v>1.7645000000000008E-2</c:v>
                </c:pt>
                <c:pt idx="3077">
                  <c:v>3.7033999999999997E-2</c:v>
                </c:pt>
                <c:pt idx="3078">
                  <c:v>3.2588999999999993E-2</c:v>
                </c:pt>
                <c:pt idx="3079">
                  <c:v>1.9256999999999982E-2</c:v>
                </c:pt>
                <c:pt idx="3080">
                  <c:v>2.8824000000000002E-2</c:v>
                </c:pt>
                <c:pt idx="3081">
                  <c:v>2.7737999999999999E-2</c:v>
                </c:pt>
                <c:pt idx="3082">
                  <c:v>4.3682999999999986E-2</c:v>
                </c:pt>
                <c:pt idx="3083">
                  <c:v>3.4895999999999996E-2</c:v>
                </c:pt>
                <c:pt idx="3084">
                  <c:v>1.2726000000000001E-2</c:v>
                </c:pt>
                <c:pt idx="3085">
                  <c:v>3.8849000000000009E-2</c:v>
                </c:pt>
                <c:pt idx="3086">
                  <c:v>1.6321999999999989E-2</c:v>
                </c:pt>
                <c:pt idx="3087">
                  <c:v>3.5438999999999984E-2</c:v>
                </c:pt>
                <c:pt idx="3088">
                  <c:v>2.5345999999999994E-2</c:v>
                </c:pt>
                <c:pt idx="3089">
                  <c:v>2.2309999999999983E-2</c:v>
                </c:pt>
                <c:pt idx="3090">
                  <c:v>3.6812999999999999E-2</c:v>
                </c:pt>
                <c:pt idx="3091">
                  <c:v>3.6965999999999985E-2</c:v>
                </c:pt>
                <c:pt idx="3092">
                  <c:v>1.5508000000000008E-2</c:v>
                </c:pt>
                <c:pt idx="3093">
                  <c:v>2.3564999999999989E-2</c:v>
                </c:pt>
                <c:pt idx="3094">
                  <c:v>2.7143999999999988E-2</c:v>
                </c:pt>
                <c:pt idx="3095">
                  <c:v>2.8365999999999988E-2</c:v>
                </c:pt>
                <c:pt idx="3096">
                  <c:v>3.5371E-2</c:v>
                </c:pt>
                <c:pt idx="3097">
                  <c:v>1.8509999999999985E-2</c:v>
                </c:pt>
                <c:pt idx="3098">
                  <c:v>4.0341000000000002E-2</c:v>
                </c:pt>
                <c:pt idx="3099">
                  <c:v>3.9459000000000008E-2</c:v>
                </c:pt>
                <c:pt idx="3100">
                  <c:v>3.8559999999999997E-2</c:v>
                </c:pt>
                <c:pt idx="3101">
                  <c:v>2.9214000000000004E-2</c:v>
                </c:pt>
                <c:pt idx="3102">
                  <c:v>2.3582000000000006E-2</c:v>
                </c:pt>
                <c:pt idx="3103">
                  <c:v>2.3938000000000001E-2</c:v>
                </c:pt>
                <c:pt idx="3104">
                  <c:v>1.6542999999999988E-2</c:v>
                </c:pt>
                <c:pt idx="3105">
                  <c:v>2.9163000000000008E-2</c:v>
                </c:pt>
                <c:pt idx="3106">
                  <c:v>2.6872999999999994E-2</c:v>
                </c:pt>
                <c:pt idx="3107">
                  <c:v>3.0910000000000007E-2</c:v>
                </c:pt>
                <c:pt idx="3108">
                  <c:v>3.9374000000000006E-2</c:v>
                </c:pt>
                <c:pt idx="3109">
                  <c:v>3.9170999999999997E-2</c:v>
                </c:pt>
                <c:pt idx="3110">
                  <c:v>2.1851999999999996E-2</c:v>
                </c:pt>
                <c:pt idx="3111">
                  <c:v>2.1020999999999998E-2</c:v>
                </c:pt>
                <c:pt idx="3112">
                  <c:v>4.1545999999999986E-2</c:v>
                </c:pt>
                <c:pt idx="3113">
                  <c:v>3.2708000000000001E-2</c:v>
                </c:pt>
                <c:pt idx="3114">
                  <c:v>2.4634000000000003E-2</c:v>
                </c:pt>
                <c:pt idx="3115">
                  <c:v>2.3633000000000001E-2</c:v>
                </c:pt>
                <c:pt idx="3116">
                  <c:v>3.6372000000000002E-2</c:v>
                </c:pt>
                <c:pt idx="3117">
                  <c:v>2.487099999999999E-2</c:v>
                </c:pt>
                <c:pt idx="3118">
                  <c:v>2.7077000000000004E-2</c:v>
                </c:pt>
                <c:pt idx="3119">
                  <c:v>3.2334999999999989E-2</c:v>
                </c:pt>
                <c:pt idx="3120">
                  <c:v>3.0079000000000009E-2</c:v>
                </c:pt>
                <c:pt idx="3121">
                  <c:v>2.4005999999999986E-2</c:v>
                </c:pt>
                <c:pt idx="3122">
                  <c:v>2.7415999999999982E-2</c:v>
                </c:pt>
                <c:pt idx="3123">
                  <c:v>2.1496000000000001E-2</c:v>
                </c:pt>
                <c:pt idx="3124">
                  <c:v>3.6778999999999992E-2</c:v>
                </c:pt>
                <c:pt idx="3125">
                  <c:v>3.7643999999999997E-2</c:v>
                </c:pt>
                <c:pt idx="3126">
                  <c:v>3.5862999999999992E-2</c:v>
                </c:pt>
                <c:pt idx="3127">
                  <c:v>4.6074999999999991E-2</c:v>
                </c:pt>
                <c:pt idx="3128">
                  <c:v>2.6381000000000002E-2</c:v>
                </c:pt>
                <c:pt idx="3129">
                  <c:v>2.7126999999999998E-2</c:v>
                </c:pt>
                <c:pt idx="3130">
                  <c:v>3.5574999999999982E-2</c:v>
                </c:pt>
                <c:pt idx="3131">
                  <c:v>3.5711000000000007E-2</c:v>
                </c:pt>
                <c:pt idx="3132">
                  <c:v>2.4395999999999987E-2</c:v>
                </c:pt>
                <c:pt idx="3133">
                  <c:v>3.6134999999999987E-2</c:v>
                </c:pt>
                <c:pt idx="3134">
                  <c:v>2.5871999999999992E-2</c:v>
                </c:pt>
                <c:pt idx="3135">
                  <c:v>2.6804999999999982E-2</c:v>
                </c:pt>
                <c:pt idx="3136">
                  <c:v>3.4200999999999995E-2</c:v>
                </c:pt>
                <c:pt idx="3137">
                  <c:v>3.4437999999999983E-2</c:v>
                </c:pt>
                <c:pt idx="3138">
                  <c:v>2.9857999999999982E-2</c:v>
                </c:pt>
                <c:pt idx="3139">
                  <c:v>2.5499000000000008E-2</c:v>
                </c:pt>
                <c:pt idx="3140">
                  <c:v>4.1953000000000004E-2</c:v>
                </c:pt>
                <c:pt idx="3141">
                  <c:v>2.4531999999999984E-2</c:v>
                </c:pt>
                <c:pt idx="3142">
                  <c:v>1.7085000000000003E-2</c:v>
                </c:pt>
                <c:pt idx="3143">
                  <c:v>2.7823000000000001E-2</c:v>
                </c:pt>
                <c:pt idx="3144">
                  <c:v>3.1418999999999989E-2</c:v>
                </c:pt>
                <c:pt idx="3145">
                  <c:v>3.364099999999999E-2</c:v>
                </c:pt>
                <c:pt idx="3146">
                  <c:v>3.3488000000000004E-2</c:v>
                </c:pt>
                <c:pt idx="3147">
                  <c:v>2.9196999999999987E-2</c:v>
                </c:pt>
                <c:pt idx="3148">
                  <c:v>2.3208999999999994E-2</c:v>
                </c:pt>
                <c:pt idx="3149">
                  <c:v>3.1572000000000003E-2</c:v>
                </c:pt>
                <c:pt idx="3150">
                  <c:v>1.5524999999999997E-2</c:v>
                </c:pt>
                <c:pt idx="3151">
                  <c:v>3.8153000000000006E-2</c:v>
                </c:pt>
                <c:pt idx="3152">
                  <c:v>3.5472999999999991E-2</c:v>
                </c:pt>
                <c:pt idx="3153">
                  <c:v>2.4616999999999986E-2</c:v>
                </c:pt>
                <c:pt idx="3154">
                  <c:v>2.9501999999999987E-2</c:v>
                </c:pt>
                <c:pt idx="3155">
                  <c:v>3.4437999999999983E-2</c:v>
                </c:pt>
                <c:pt idx="3156">
                  <c:v>1.7407999999999993E-2</c:v>
                </c:pt>
                <c:pt idx="3157">
                  <c:v>3.966299999999999E-2</c:v>
                </c:pt>
                <c:pt idx="3158">
                  <c:v>2.0257999999999984E-2</c:v>
                </c:pt>
                <c:pt idx="3159">
                  <c:v>2.9365999999999989E-2</c:v>
                </c:pt>
                <c:pt idx="3160">
                  <c:v>2.8416999999999984E-2</c:v>
                </c:pt>
                <c:pt idx="3161">
                  <c:v>2.5465000000000002E-2</c:v>
                </c:pt>
                <c:pt idx="3162">
                  <c:v>3.3183000000000004E-2</c:v>
                </c:pt>
                <c:pt idx="3163">
                  <c:v>2.8280999999999987E-2</c:v>
                </c:pt>
                <c:pt idx="3164">
                  <c:v>2.2292999999999993E-2</c:v>
                </c:pt>
                <c:pt idx="3165">
                  <c:v>2.5430999999999995E-2</c:v>
                </c:pt>
                <c:pt idx="3166">
                  <c:v>2.5566999999999993E-2</c:v>
                </c:pt>
                <c:pt idx="3167">
                  <c:v>3.2963000000000006E-2</c:v>
                </c:pt>
                <c:pt idx="3168">
                  <c:v>3.0926999999999996E-2</c:v>
                </c:pt>
                <c:pt idx="3169">
                  <c:v>2.4345999999999993E-2</c:v>
                </c:pt>
                <c:pt idx="3170">
                  <c:v>2.7177999999999994E-2</c:v>
                </c:pt>
                <c:pt idx="3171">
                  <c:v>2.1698999999999982E-2</c:v>
                </c:pt>
                <c:pt idx="3172">
                  <c:v>2.9145999999999991E-2</c:v>
                </c:pt>
                <c:pt idx="3173">
                  <c:v>3.5846000000000003E-2</c:v>
                </c:pt>
                <c:pt idx="3174">
                  <c:v>2.3718000000000003E-2</c:v>
                </c:pt>
                <c:pt idx="3175">
                  <c:v>3.0995000000000009E-2</c:v>
                </c:pt>
                <c:pt idx="3176">
                  <c:v>2.906099999999999E-2</c:v>
                </c:pt>
                <c:pt idx="3177">
                  <c:v>2.6296E-2</c:v>
                </c:pt>
                <c:pt idx="3178">
                  <c:v>1.9341999999999984E-2</c:v>
                </c:pt>
                <c:pt idx="3179">
                  <c:v>1.7085000000000003E-2</c:v>
                </c:pt>
                <c:pt idx="3180">
                  <c:v>2.3344999999999991E-2</c:v>
                </c:pt>
                <c:pt idx="3181">
                  <c:v>2.5075E-2</c:v>
                </c:pt>
                <c:pt idx="3182">
                  <c:v>2.7890999999999985E-2</c:v>
                </c:pt>
                <c:pt idx="3183">
                  <c:v>1.6390000000000002E-2</c:v>
                </c:pt>
                <c:pt idx="3184">
                  <c:v>2.3056000000000007E-2</c:v>
                </c:pt>
                <c:pt idx="3185">
                  <c:v>2.1140000000000006E-2</c:v>
                </c:pt>
                <c:pt idx="3186">
                  <c:v>2.8025999999999981E-2</c:v>
                </c:pt>
                <c:pt idx="3187">
                  <c:v>2.8619999999999993E-2</c:v>
                </c:pt>
                <c:pt idx="3188">
                  <c:v>4.4886999999999996E-2</c:v>
                </c:pt>
                <c:pt idx="3189">
                  <c:v>2.8941999999999982E-2</c:v>
                </c:pt>
                <c:pt idx="3190">
                  <c:v>1.9053E-2</c:v>
                </c:pt>
                <c:pt idx="3191">
                  <c:v>1.7271999999999996E-2</c:v>
                </c:pt>
                <c:pt idx="3192">
                  <c:v>3.4115999999999994E-2</c:v>
                </c:pt>
                <c:pt idx="3193">
                  <c:v>3.3250999999999989E-2</c:v>
                </c:pt>
                <c:pt idx="3194">
                  <c:v>2.5635000000000005E-2</c:v>
                </c:pt>
                <c:pt idx="3195">
                  <c:v>2.8874999999999998E-2</c:v>
                </c:pt>
                <c:pt idx="3196">
                  <c:v>3.1300000000000008E-2</c:v>
                </c:pt>
                <c:pt idx="3197">
                  <c:v>3.3268000000000006E-2</c:v>
                </c:pt>
                <c:pt idx="3198">
                  <c:v>3.089299999999999E-2</c:v>
                </c:pt>
                <c:pt idx="3199">
                  <c:v>3.3845E-2</c:v>
                </c:pt>
                <c:pt idx="3200">
                  <c:v>3.6507999999999999E-2</c:v>
                </c:pt>
                <c:pt idx="3201">
                  <c:v>2.6551000000000005E-2</c:v>
                </c:pt>
                <c:pt idx="3202">
                  <c:v>3.7593000000000001E-2</c:v>
                </c:pt>
                <c:pt idx="3203">
                  <c:v>3.2605999999999982E-2</c:v>
                </c:pt>
                <c:pt idx="3204">
                  <c:v>4.6328999999999995E-2</c:v>
                </c:pt>
                <c:pt idx="3205">
                  <c:v>3.9900000000000005E-2</c:v>
                </c:pt>
                <c:pt idx="3206">
                  <c:v>1.7373999999999987E-2</c:v>
                </c:pt>
                <c:pt idx="3207">
                  <c:v>3.7389999999999993E-2</c:v>
                </c:pt>
                <c:pt idx="3208">
                  <c:v>4.6974000000000002E-2</c:v>
                </c:pt>
                <c:pt idx="3209">
                  <c:v>4.3411999999999992E-2</c:v>
                </c:pt>
                <c:pt idx="3210">
                  <c:v>2.7703999999999993E-2</c:v>
                </c:pt>
                <c:pt idx="3211">
                  <c:v>2.2428999999999991E-2</c:v>
                </c:pt>
                <c:pt idx="3212">
                  <c:v>2.2513999999999992E-2</c:v>
                </c:pt>
                <c:pt idx="3213">
                  <c:v>3.2963000000000006E-2</c:v>
                </c:pt>
                <c:pt idx="3214">
                  <c:v>3.9069000000000007E-2</c:v>
                </c:pt>
                <c:pt idx="3215">
                  <c:v>2.6296E-2</c:v>
                </c:pt>
                <c:pt idx="3216">
                  <c:v>2.9942999999999984E-2</c:v>
                </c:pt>
                <c:pt idx="3217">
                  <c:v>4.7482999999999984E-2</c:v>
                </c:pt>
                <c:pt idx="3218">
                  <c:v>3.6829999999999988E-2</c:v>
                </c:pt>
                <c:pt idx="3219">
                  <c:v>3.0485999999999999E-2</c:v>
                </c:pt>
                <c:pt idx="3220">
                  <c:v>2.0324999999999996E-2</c:v>
                </c:pt>
                <c:pt idx="3221">
                  <c:v>3.3538999999999999E-2</c:v>
                </c:pt>
                <c:pt idx="3222">
                  <c:v>4.0849999999999984E-2</c:v>
                </c:pt>
                <c:pt idx="3223">
                  <c:v>3.4030999999999992E-2</c:v>
                </c:pt>
                <c:pt idx="3224">
                  <c:v>3.1367999999999993E-2</c:v>
                </c:pt>
                <c:pt idx="3225">
                  <c:v>2.6516999999999999E-2</c:v>
                </c:pt>
                <c:pt idx="3226">
                  <c:v>2.7924999999999991E-2</c:v>
                </c:pt>
                <c:pt idx="3227">
                  <c:v>3.7185999999999983E-2</c:v>
                </c:pt>
                <c:pt idx="3228">
                  <c:v>3.0350000000000002E-2</c:v>
                </c:pt>
                <c:pt idx="3229">
                  <c:v>4.3970999999999996E-2</c:v>
                </c:pt>
                <c:pt idx="3230">
                  <c:v>2.7551000000000006E-2</c:v>
                </c:pt>
                <c:pt idx="3231">
                  <c:v>2.6889999999999983E-2</c:v>
                </c:pt>
                <c:pt idx="3232">
                  <c:v>2.9315999999999995E-2</c:v>
                </c:pt>
                <c:pt idx="3233">
                  <c:v>3.2047000000000006E-2</c:v>
                </c:pt>
                <c:pt idx="3234">
                  <c:v>3.2131000000000007E-2</c:v>
                </c:pt>
                <c:pt idx="3235">
                  <c:v>3.7253999999999995E-2</c:v>
                </c:pt>
                <c:pt idx="3236">
                  <c:v>3.6677000000000001E-2</c:v>
                </c:pt>
                <c:pt idx="3237">
                  <c:v>2.0714999999999997E-2</c:v>
                </c:pt>
                <c:pt idx="3238">
                  <c:v>2.7161000000000005E-2</c:v>
                </c:pt>
                <c:pt idx="3239">
                  <c:v>2.6907E-2</c:v>
                </c:pt>
                <c:pt idx="3240">
                  <c:v>4.1002999999999998E-2</c:v>
                </c:pt>
                <c:pt idx="3241">
                  <c:v>3.0638999999999986E-2</c:v>
                </c:pt>
                <c:pt idx="3242">
                  <c:v>2.4549000000000001E-2</c:v>
                </c:pt>
                <c:pt idx="3243">
                  <c:v>3.6711000000000008E-2</c:v>
                </c:pt>
                <c:pt idx="3244">
                  <c:v>3.0926999999999996E-2</c:v>
                </c:pt>
                <c:pt idx="3245">
                  <c:v>3.8425000000000001E-2</c:v>
                </c:pt>
                <c:pt idx="3246">
                  <c:v>3.7491999999999984E-2</c:v>
                </c:pt>
                <c:pt idx="3247">
                  <c:v>4.1512000000000007E-2</c:v>
                </c:pt>
                <c:pt idx="3248">
                  <c:v>3.0621999999999996E-2</c:v>
                </c:pt>
                <c:pt idx="3249">
                  <c:v>3.8101999999999983E-2</c:v>
                </c:pt>
                <c:pt idx="3250">
                  <c:v>3.3691999999999986E-2</c:v>
                </c:pt>
                <c:pt idx="3251">
                  <c:v>2.6992000000000002E-2</c:v>
                </c:pt>
                <c:pt idx="3252">
                  <c:v>2.7347999999999997E-2</c:v>
                </c:pt>
                <c:pt idx="3253">
                  <c:v>2.1665000000000004E-2</c:v>
                </c:pt>
                <c:pt idx="3254">
                  <c:v>3.3911999999999984E-2</c:v>
                </c:pt>
                <c:pt idx="3255">
                  <c:v>4.5734999999999984E-2</c:v>
                </c:pt>
                <c:pt idx="3256">
                  <c:v>3.6558999999999994E-2</c:v>
                </c:pt>
                <c:pt idx="3257">
                  <c:v>3.4811999999999996E-2</c:v>
                </c:pt>
                <c:pt idx="3258">
                  <c:v>3.6185000000000009E-2</c:v>
                </c:pt>
                <c:pt idx="3259">
                  <c:v>3.7168999999999994E-2</c:v>
                </c:pt>
                <c:pt idx="3260">
                  <c:v>3.8238000000000008E-2</c:v>
                </c:pt>
                <c:pt idx="3261">
                  <c:v>4.3716999999999992E-2</c:v>
                </c:pt>
                <c:pt idx="3262">
                  <c:v>3.1842999999999996E-2</c:v>
                </c:pt>
                <c:pt idx="3263">
                  <c:v>2.6312999999999989E-2</c:v>
                </c:pt>
                <c:pt idx="3264">
                  <c:v>3.8356999999999988E-2</c:v>
                </c:pt>
                <c:pt idx="3265">
                  <c:v>2.6278999999999983E-2</c:v>
                </c:pt>
                <c:pt idx="3266">
                  <c:v>3.1723999999999988E-2</c:v>
                </c:pt>
                <c:pt idx="3267">
                  <c:v>4.0154999999999982E-2</c:v>
                </c:pt>
                <c:pt idx="3268">
                  <c:v>3.4726999999999994E-2</c:v>
                </c:pt>
                <c:pt idx="3269">
                  <c:v>4.0391999999999997E-2</c:v>
                </c:pt>
                <c:pt idx="3270">
                  <c:v>3.4743999999999983E-2</c:v>
                </c:pt>
                <c:pt idx="3271">
                  <c:v>3.1333999999999987E-2</c:v>
                </c:pt>
                <c:pt idx="3272">
                  <c:v>2.8298000000000004E-2</c:v>
                </c:pt>
                <c:pt idx="3273">
                  <c:v>3.6032999999999996E-2</c:v>
                </c:pt>
                <c:pt idx="3274">
                  <c:v>3.6269999999999983E-2</c:v>
                </c:pt>
                <c:pt idx="3275">
                  <c:v>3.2742000000000007E-2</c:v>
                </c:pt>
                <c:pt idx="3276">
                  <c:v>3.3353000000000008E-2</c:v>
                </c:pt>
                <c:pt idx="3277">
                  <c:v>3.1062999999999993E-2</c:v>
                </c:pt>
                <c:pt idx="3278">
                  <c:v>2.7432999999999999E-2</c:v>
                </c:pt>
                <c:pt idx="3279">
                  <c:v>3.4064999999999998E-2</c:v>
                </c:pt>
                <c:pt idx="3280">
                  <c:v>3.8238000000000008E-2</c:v>
                </c:pt>
                <c:pt idx="3281">
                  <c:v>2.6804999999999982E-2</c:v>
                </c:pt>
                <c:pt idx="3282">
                  <c:v>4.6108999999999997E-2</c:v>
                </c:pt>
                <c:pt idx="3283">
                  <c:v>3.486199999999999E-2</c:v>
                </c:pt>
                <c:pt idx="3284">
                  <c:v>2.2327E-2</c:v>
                </c:pt>
                <c:pt idx="3285">
                  <c:v>3.1181E-2</c:v>
                </c:pt>
                <c:pt idx="3286">
                  <c:v>3.5066E-2</c:v>
                </c:pt>
                <c:pt idx="3287">
                  <c:v>1.9308000000000006E-2</c:v>
                </c:pt>
                <c:pt idx="3288">
                  <c:v>2.7703999999999993E-2</c:v>
                </c:pt>
                <c:pt idx="3289">
                  <c:v>2.753499999999999E-2</c:v>
                </c:pt>
                <c:pt idx="3290">
                  <c:v>3.7984000000000004E-2</c:v>
                </c:pt>
                <c:pt idx="3291">
                  <c:v>3.5133999999999985E-2</c:v>
                </c:pt>
                <c:pt idx="3292">
                  <c:v>2.6381000000000002E-2</c:v>
                </c:pt>
                <c:pt idx="3293">
                  <c:v>2.7805999999999984E-2</c:v>
                </c:pt>
                <c:pt idx="3294">
                  <c:v>4.8601999999999992E-2</c:v>
                </c:pt>
                <c:pt idx="3295">
                  <c:v>3.4285999999999997E-2</c:v>
                </c:pt>
                <c:pt idx="3296">
                  <c:v>7.9089999999999994E-3</c:v>
                </c:pt>
                <c:pt idx="3297">
                  <c:v>2.5024000000000005E-2</c:v>
                </c:pt>
                <c:pt idx="3298">
                  <c:v>2.6602000000000001E-2</c:v>
                </c:pt>
                <c:pt idx="3299">
                  <c:v>3.2793000000000003E-2</c:v>
                </c:pt>
                <c:pt idx="3300">
                  <c:v>3.6999999999999991E-2</c:v>
                </c:pt>
                <c:pt idx="3301">
                  <c:v>4.363199999999999E-2</c:v>
                </c:pt>
                <c:pt idx="3302">
                  <c:v>3.0977999999999992E-2</c:v>
                </c:pt>
                <c:pt idx="3303">
                  <c:v>3.7458000000000005E-2</c:v>
                </c:pt>
                <c:pt idx="3304">
                  <c:v>4.2733000000000007E-2</c:v>
                </c:pt>
                <c:pt idx="3305">
                  <c:v>3.4811999999999996E-2</c:v>
                </c:pt>
                <c:pt idx="3306">
                  <c:v>3.4132999999999983E-2</c:v>
                </c:pt>
                <c:pt idx="3307">
                  <c:v>3.4200999999999995E-2</c:v>
                </c:pt>
                <c:pt idx="3308">
                  <c:v>2.5210999999999997E-2</c:v>
                </c:pt>
                <c:pt idx="3309">
                  <c:v>3.0825000000000005E-2</c:v>
                </c:pt>
                <c:pt idx="3310">
                  <c:v>4.1002999999999998E-2</c:v>
                </c:pt>
                <c:pt idx="3311">
                  <c:v>3.5116999999999995E-2</c:v>
                </c:pt>
                <c:pt idx="3312">
                  <c:v>2.7500999999999984E-2</c:v>
                </c:pt>
                <c:pt idx="3313">
                  <c:v>2.9637999999999984E-2</c:v>
                </c:pt>
                <c:pt idx="3314">
                  <c:v>3.1097E-2</c:v>
                </c:pt>
                <c:pt idx="3315">
                  <c:v>2.906099999999999E-2</c:v>
                </c:pt>
                <c:pt idx="3316">
                  <c:v>3.2216000000000009E-2</c:v>
                </c:pt>
                <c:pt idx="3317">
                  <c:v>2.0070999999999992E-2</c:v>
                </c:pt>
                <c:pt idx="3318">
                  <c:v>2.5820999999999997E-2</c:v>
                </c:pt>
                <c:pt idx="3319">
                  <c:v>2.3972000000000007E-2</c:v>
                </c:pt>
                <c:pt idx="3320">
                  <c:v>5.0027000000000002E-2</c:v>
                </c:pt>
                <c:pt idx="3321">
                  <c:v>4.3360999999999997E-2</c:v>
                </c:pt>
                <c:pt idx="3322">
                  <c:v>3.1638999999999987E-2</c:v>
                </c:pt>
                <c:pt idx="3323">
                  <c:v>3.7050999999999987E-2</c:v>
                </c:pt>
                <c:pt idx="3324">
                  <c:v>2.9535999999999993E-2</c:v>
                </c:pt>
                <c:pt idx="3325">
                  <c:v>3.8169999999999996E-2</c:v>
                </c:pt>
                <c:pt idx="3326">
                  <c:v>3.783099999999999E-2</c:v>
                </c:pt>
                <c:pt idx="3327">
                  <c:v>3.6152000000000004E-2</c:v>
                </c:pt>
                <c:pt idx="3328">
                  <c:v>3.7575999999999984E-2</c:v>
                </c:pt>
                <c:pt idx="3329">
                  <c:v>2.2327E-2</c:v>
                </c:pt>
                <c:pt idx="3330">
                  <c:v>4.2818000000000009E-2</c:v>
                </c:pt>
                <c:pt idx="3331">
                  <c:v>2.4989999999999998E-2</c:v>
                </c:pt>
                <c:pt idx="3332">
                  <c:v>3.1181E-2</c:v>
                </c:pt>
                <c:pt idx="3333">
                  <c:v>2.7908000000000002E-2</c:v>
                </c:pt>
                <c:pt idx="3334">
                  <c:v>4.2664999999999995E-2</c:v>
                </c:pt>
                <c:pt idx="3335">
                  <c:v>3.1842999999999996E-2</c:v>
                </c:pt>
                <c:pt idx="3336">
                  <c:v>3.8374000000000005E-2</c:v>
                </c:pt>
                <c:pt idx="3337">
                  <c:v>1.8408999999999995E-2</c:v>
                </c:pt>
                <c:pt idx="3338">
                  <c:v>3.7711999999999982E-2</c:v>
                </c:pt>
                <c:pt idx="3339">
                  <c:v>3.6457000000000003E-2</c:v>
                </c:pt>
                <c:pt idx="3340">
                  <c:v>3.6168999999999993E-2</c:v>
                </c:pt>
                <c:pt idx="3341">
                  <c:v>3.5795000000000007E-2</c:v>
                </c:pt>
                <c:pt idx="3342">
                  <c:v>2.1106E-2</c:v>
                </c:pt>
                <c:pt idx="3343">
                  <c:v>4.0731000000000003E-2</c:v>
                </c:pt>
                <c:pt idx="3344">
                  <c:v>3.5557999999999992E-2</c:v>
                </c:pt>
                <c:pt idx="3345">
                  <c:v>3.6354999999999985E-2</c:v>
                </c:pt>
                <c:pt idx="3346">
                  <c:v>4.4428999999999982E-2</c:v>
                </c:pt>
                <c:pt idx="3347">
                  <c:v>4.5938999999999994E-2</c:v>
                </c:pt>
                <c:pt idx="3348">
                  <c:v>3.0605000000000007E-2</c:v>
                </c:pt>
                <c:pt idx="3349">
                  <c:v>3.7152000000000004E-2</c:v>
                </c:pt>
                <c:pt idx="3350">
                  <c:v>4.3089000000000002E-2</c:v>
                </c:pt>
                <c:pt idx="3351">
                  <c:v>2.4549000000000001E-2</c:v>
                </c:pt>
                <c:pt idx="3352">
                  <c:v>2.8042999999999998E-2</c:v>
                </c:pt>
                <c:pt idx="3353">
                  <c:v>4.8160999999999995E-2</c:v>
                </c:pt>
                <c:pt idx="3354">
                  <c:v>3.2639999999999988E-2</c:v>
                </c:pt>
                <c:pt idx="3355">
                  <c:v>2.8874999999999998E-2</c:v>
                </c:pt>
                <c:pt idx="3356">
                  <c:v>3.4369999999999998E-2</c:v>
                </c:pt>
                <c:pt idx="3357">
                  <c:v>4.4819999999999985E-2</c:v>
                </c:pt>
                <c:pt idx="3358">
                  <c:v>3.4930000000000003E-2</c:v>
                </c:pt>
                <c:pt idx="3359">
                  <c:v>2.2954999999999989E-2</c:v>
                </c:pt>
                <c:pt idx="3360">
                  <c:v>2.6702999999999991E-2</c:v>
                </c:pt>
                <c:pt idx="3361">
                  <c:v>4.2749999999999996E-2</c:v>
                </c:pt>
                <c:pt idx="3362">
                  <c:v>3.874699999999999E-2</c:v>
                </c:pt>
                <c:pt idx="3363">
                  <c:v>4.7364000000000003E-2</c:v>
                </c:pt>
                <c:pt idx="3364">
                  <c:v>3.9272999999999988E-2</c:v>
                </c:pt>
                <c:pt idx="3365">
                  <c:v>4.3700000000000003E-2</c:v>
                </c:pt>
                <c:pt idx="3366">
                  <c:v>3.7389999999999993E-2</c:v>
                </c:pt>
                <c:pt idx="3367">
                  <c:v>3.8780999999999996E-2</c:v>
                </c:pt>
                <c:pt idx="3368">
                  <c:v>3.180899999999999E-2</c:v>
                </c:pt>
                <c:pt idx="3369">
                  <c:v>4.5633999999999994E-2</c:v>
                </c:pt>
                <c:pt idx="3370">
                  <c:v>3.1893999999999992E-2</c:v>
                </c:pt>
                <c:pt idx="3371">
                  <c:v>2.8483999999999995E-2</c:v>
                </c:pt>
                <c:pt idx="3372">
                  <c:v>2.7890999999999985E-2</c:v>
                </c:pt>
                <c:pt idx="3373">
                  <c:v>3.5048999999999983E-2</c:v>
                </c:pt>
                <c:pt idx="3374">
                  <c:v>3.9136999999999991E-2</c:v>
                </c:pt>
                <c:pt idx="3375">
                  <c:v>3.8458000000000006E-2</c:v>
                </c:pt>
                <c:pt idx="3376">
                  <c:v>2.5855000000000003E-2</c:v>
                </c:pt>
                <c:pt idx="3377">
                  <c:v>2.6041999999999996E-2</c:v>
                </c:pt>
                <c:pt idx="3378">
                  <c:v>4.8416000000000001E-2</c:v>
                </c:pt>
                <c:pt idx="3379">
                  <c:v>3.7219999999999989E-2</c:v>
                </c:pt>
                <c:pt idx="3380">
                  <c:v>4.1239999999999985E-2</c:v>
                </c:pt>
                <c:pt idx="3381">
                  <c:v>3.3674999999999997E-2</c:v>
                </c:pt>
                <c:pt idx="3382">
                  <c:v>4.0527999999999995E-2</c:v>
                </c:pt>
                <c:pt idx="3383">
                  <c:v>3.752599999999999E-2</c:v>
                </c:pt>
                <c:pt idx="3384">
                  <c:v>2.4362000000000009E-2</c:v>
                </c:pt>
                <c:pt idx="3385">
                  <c:v>2.5855000000000003E-2</c:v>
                </c:pt>
                <c:pt idx="3386">
                  <c:v>3.1046000000000004E-2</c:v>
                </c:pt>
                <c:pt idx="3387">
                  <c:v>3.9238999999999982E-2</c:v>
                </c:pt>
                <c:pt idx="3388">
                  <c:v>4.1953000000000004E-2</c:v>
                </c:pt>
                <c:pt idx="3389">
                  <c:v>3.4980999999999998E-2</c:v>
                </c:pt>
                <c:pt idx="3390">
                  <c:v>4.3700000000000003E-2</c:v>
                </c:pt>
                <c:pt idx="3391">
                  <c:v>2.7805999999999984E-2</c:v>
                </c:pt>
                <c:pt idx="3392">
                  <c:v>3.2963000000000006E-2</c:v>
                </c:pt>
                <c:pt idx="3393">
                  <c:v>3.9069000000000007E-2</c:v>
                </c:pt>
                <c:pt idx="3394">
                  <c:v>2.8383000000000005E-2</c:v>
                </c:pt>
                <c:pt idx="3395">
                  <c:v>3.5931000000000005E-2</c:v>
                </c:pt>
                <c:pt idx="3396">
                  <c:v>2.4378999999999998E-2</c:v>
                </c:pt>
                <c:pt idx="3397">
                  <c:v>2.4599999999999997E-2</c:v>
                </c:pt>
                <c:pt idx="3398">
                  <c:v>3.5133999999999985E-2</c:v>
                </c:pt>
                <c:pt idx="3399">
                  <c:v>3.3404000000000003E-2</c:v>
                </c:pt>
                <c:pt idx="3400">
                  <c:v>3.2488000000000003E-2</c:v>
                </c:pt>
                <c:pt idx="3401">
                  <c:v>4.1342000000000004E-2</c:v>
                </c:pt>
                <c:pt idx="3402">
                  <c:v>3.5082999999999989E-2</c:v>
                </c:pt>
                <c:pt idx="3403">
                  <c:v>2.4565999999999991E-2</c:v>
                </c:pt>
                <c:pt idx="3404">
                  <c:v>3.7915999999999991E-2</c:v>
                </c:pt>
                <c:pt idx="3405">
                  <c:v>4.1291000000000008E-2</c:v>
                </c:pt>
                <c:pt idx="3406">
                  <c:v>2.5804000000000007E-2</c:v>
                </c:pt>
                <c:pt idx="3407">
                  <c:v>3.3810999999999994E-2</c:v>
                </c:pt>
                <c:pt idx="3408">
                  <c:v>1.8798999999999996E-2</c:v>
                </c:pt>
                <c:pt idx="3409">
                  <c:v>2.5142999999999985E-2</c:v>
                </c:pt>
                <c:pt idx="3410">
                  <c:v>4.1528999999999996E-2</c:v>
                </c:pt>
                <c:pt idx="3411">
                  <c:v>2.7652999999999997E-2</c:v>
                </c:pt>
                <c:pt idx="3412">
                  <c:v>2.875599999999999E-2</c:v>
                </c:pt>
                <c:pt idx="3413">
                  <c:v>3.4200999999999995E-2</c:v>
                </c:pt>
                <c:pt idx="3414">
                  <c:v>3.0943999999999985E-2</c:v>
                </c:pt>
                <c:pt idx="3415">
                  <c:v>3.569399999999999E-2</c:v>
                </c:pt>
                <c:pt idx="3416">
                  <c:v>2.9942999999999984E-2</c:v>
                </c:pt>
                <c:pt idx="3417">
                  <c:v>2.2887000000000005E-2</c:v>
                </c:pt>
                <c:pt idx="3418">
                  <c:v>2.9774000000000009E-2</c:v>
                </c:pt>
                <c:pt idx="3419">
                  <c:v>3.0858999999999984E-2</c:v>
                </c:pt>
                <c:pt idx="3420">
                  <c:v>3.2894999999999994E-2</c:v>
                </c:pt>
                <c:pt idx="3421">
                  <c:v>2.6312999999999989E-2</c:v>
                </c:pt>
                <c:pt idx="3422">
                  <c:v>3.2385999999999984E-2</c:v>
                </c:pt>
                <c:pt idx="3423">
                  <c:v>3.9798999999999987E-2</c:v>
                </c:pt>
                <c:pt idx="3424">
                  <c:v>2.4667999999999982E-2</c:v>
                </c:pt>
                <c:pt idx="3425">
                  <c:v>2.0681999999999992E-2</c:v>
                </c:pt>
                <c:pt idx="3426">
                  <c:v>2.9756999999999992E-2</c:v>
                </c:pt>
                <c:pt idx="3427">
                  <c:v>3.3470999999999987E-2</c:v>
                </c:pt>
                <c:pt idx="3428">
                  <c:v>2.6126999999999997E-2</c:v>
                </c:pt>
                <c:pt idx="3429">
                  <c:v>2.0172999999999983E-2</c:v>
                </c:pt>
                <c:pt idx="3430">
                  <c:v>2.5142999999999985E-2</c:v>
                </c:pt>
                <c:pt idx="3431">
                  <c:v>3.0502999999999988E-2</c:v>
                </c:pt>
                <c:pt idx="3432">
                  <c:v>2.875599999999999E-2</c:v>
                </c:pt>
                <c:pt idx="3433">
                  <c:v>3.5811999999999997E-2</c:v>
                </c:pt>
                <c:pt idx="3434">
                  <c:v>3.0435000000000004E-2</c:v>
                </c:pt>
                <c:pt idx="3435">
                  <c:v>2.2156999999999996E-2</c:v>
                </c:pt>
                <c:pt idx="3436">
                  <c:v>3.7355999999999986E-2</c:v>
                </c:pt>
                <c:pt idx="3437">
                  <c:v>3.0451999999999993E-2</c:v>
                </c:pt>
                <c:pt idx="3438">
                  <c:v>3.1774999999999984E-2</c:v>
                </c:pt>
                <c:pt idx="3439">
                  <c:v>4.5837000000000003E-2</c:v>
                </c:pt>
                <c:pt idx="3440">
                  <c:v>1.7560000000000006E-2</c:v>
                </c:pt>
                <c:pt idx="3441">
                  <c:v>4.1053999999999993E-2</c:v>
                </c:pt>
                <c:pt idx="3442">
                  <c:v>3.3437999999999982E-2</c:v>
                </c:pt>
                <c:pt idx="3443">
                  <c:v>3.5320000000000004E-2</c:v>
                </c:pt>
                <c:pt idx="3444">
                  <c:v>2.1750000000000005E-2</c:v>
                </c:pt>
                <c:pt idx="3445">
                  <c:v>4.0206000000000006E-2</c:v>
                </c:pt>
                <c:pt idx="3446">
                  <c:v>3.4217999999999985E-2</c:v>
                </c:pt>
                <c:pt idx="3447">
                  <c:v>2.6076000000000002E-2</c:v>
                </c:pt>
                <c:pt idx="3448">
                  <c:v>3.4641999999999992E-2</c:v>
                </c:pt>
                <c:pt idx="3449">
                  <c:v>2.6041999999999996E-2</c:v>
                </c:pt>
                <c:pt idx="3450">
                  <c:v>4.5548999999999992E-2</c:v>
                </c:pt>
                <c:pt idx="3451">
                  <c:v>4.5412999999999995E-2</c:v>
                </c:pt>
                <c:pt idx="3452">
                  <c:v>2.9247999999999982E-2</c:v>
                </c:pt>
                <c:pt idx="3453">
                  <c:v>4.6584E-2</c:v>
                </c:pt>
                <c:pt idx="3454">
                  <c:v>3.9425000000000002E-2</c:v>
                </c:pt>
                <c:pt idx="3455">
                  <c:v>3.0571000000000001E-2</c:v>
                </c:pt>
                <c:pt idx="3456">
                  <c:v>3.5574999999999982E-2</c:v>
                </c:pt>
                <c:pt idx="3457">
                  <c:v>4.0188999999999989E-2</c:v>
                </c:pt>
                <c:pt idx="3458">
                  <c:v>3.5201999999999997E-2</c:v>
                </c:pt>
                <c:pt idx="3459">
                  <c:v>3.5659999999999983E-2</c:v>
                </c:pt>
                <c:pt idx="3460">
                  <c:v>3.0231999999999995E-2</c:v>
                </c:pt>
                <c:pt idx="3461">
                  <c:v>2.5617999999999988E-2</c:v>
                </c:pt>
                <c:pt idx="3462">
                  <c:v>3.8135999999999989E-2</c:v>
                </c:pt>
                <c:pt idx="3463">
                  <c:v>3.2453999999999997E-2</c:v>
                </c:pt>
                <c:pt idx="3464">
                  <c:v>3.0858999999999984E-2</c:v>
                </c:pt>
                <c:pt idx="3465">
                  <c:v>3.3132000000000009E-2</c:v>
                </c:pt>
                <c:pt idx="3466">
                  <c:v>3.2249999999999987E-2</c:v>
                </c:pt>
                <c:pt idx="3467">
                  <c:v>3.2809999999999992E-2</c:v>
                </c:pt>
                <c:pt idx="3468">
                  <c:v>2.7518000000000001E-2</c:v>
                </c:pt>
                <c:pt idx="3469">
                  <c:v>3.9017999999999983E-2</c:v>
                </c:pt>
                <c:pt idx="3470">
                  <c:v>3.2878000000000004E-2</c:v>
                </c:pt>
                <c:pt idx="3471">
                  <c:v>3.0790999999999999E-2</c:v>
                </c:pt>
                <c:pt idx="3472">
                  <c:v>3.1028999999999987E-2</c:v>
                </c:pt>
                <c:pt idx="3473">
                  <c:v>4.0188999999999989E-2</c:v>
                </c:pt>
                <c:pt idx="3474">
                  <c:v>3.9035E-2</c:v>
                </c:pt>
                <c:pt idx="3475">
                  <c:v>4.5565999999999982E-2</c:v>
                </c:pt>
                <c:pt idx="3476">
                  <c:v>2.8059999999999988E-2</c:v>
                </c:pt>
                <c:pt idx="3477">
                  <c:v>2.1783999999999984E-2</c:v>
                </c:pt>
                <c:pt idx="3478">
                  <c:v>2.6176999999999992E-2</c:v>
                </c:pt>
                <c:pt idx="3479">
                  <c:v>2.4955999999999992E-2</c:v>
                </c:pt>
                <c:pt idx="3480">
                  <c:v>3.4895999999999996E-2</c:v>
                </c:pt>
                <c:pt idx="3481">
                  <c:v>2.5210999999999997E-2</c:v>
                </c:pt>
                <c:pt idx="3482">
                  <c:v>3.6473999999999993E-2</c:v>
                </c:pt>
                <c:pt idx="3483">
                  <c:v>3.844199999999999E-2</c:v>
                </c:pt>
                <c:pt idx="3484">
                  <c:v>2.9450999999999991E-2</c:v>
                </c:pt>
                <c:pt idx="3485">
                  <c:v>3.996799999999999E-2</c:v>
                </c:pt>
                <c:pt idx="3486">
                  <c:v>4.0306999999999996E-2</c:v>
                </c:pt>
                <c:pt idx="3487">
                  <c:v>4.3852999999999989E-2</c:v>
                </c:pt>
                <c:pt idx="3488">
                  <c:v>3.6983000000000002E-2</c:v>
                </c:pt>
                <c:pt idx="3489">
                  <c:v>3.4997999999999987E-2</c:v>
                </c:pt>
                <c:pt idx="3490">
                  <c:v>3.966299999999999E-2</c:v>
                </c:pt>
                <c:pt idx="3491">
                  <c:v>2.9196999999999987E-2</c:v>
                </c:pt>
                <c:pt idx="3492">
                  <c:v>4.3529999999999999E-2</c:v>
                </c:pt>
                <c:pt idx="3493">
                  <c:v>3.5947999999999994E-2</c:v>
                </c:pt>
                <c:pt idx="3494">
                  <c:v>4.0901000000000007E-2</c:v>
                </c:pt>
                <c:pt idx="3495">
                  <c:v>2.6821999999999999E-2</c:v>
                </c:pt>
                <c:pt idx="3496">
                  <c:v>4.6498999999999999E-2</c:v>
                </c:pt>
                <c:pt idx="3497">
                  <c:v>4.0426000000000004E-2</c:v>
                </c:pt>
                <c:pt idx="3498">
                  <c:v>4.6549999999999994E-2</c:v>
                </c:pt>
                <c:pt idx="3499">
                  <c:v>3.9441999999999991E-2</c:v>
                </c:pt>
                <c:pt idx="3500">
                  <c:v>4.1342000000000004E-2</c:v>
                </c:pt>
                <c:pt idx="3501">
                  <c:v>4.0714999999999987E-2</c:v>
                </c:pt>
                <c:pt idx="3502">
                  <c:v>3.7745999999999988E-2</c:v>
                </c:pt>
                <c:pt idx="3503">
                  <c:v>1.7356999999999997E-2</c:v>
                </c:pt>
                <c:pt idx="3504">
                  <c:v>4.4531000000000001E-2</c:v>
                </c:pt>
                <c:pt idx="3505">
                  <c:v>3.0180999999999999E-2</c:v>
                </c:pt>
                <c:pt idx="3506">
                  <c:v>2.4804000000000007E-2</c:v>
                </c:pt>
                <c:pt idx="3507">
                  <c:v>3.6218999999999987E-2</c:v>
                </c:pt>
                <c:pt idx="3508">
                  <c:v>2.3446000000000009E-2</c:v>
                </c:pt>
                <c:pt idx="3509">
                  <c:v>3.7017000000000008E-2</c:v>
                </c:pt>
                <c:pt idx="3510">
                  <c:v>3.2860999999999987E-2</c:v>
                </c:pt>
                <c:pt idx="3511">
                  <c:v>3.996799999999999E-2</c:v>
                </c:pt>
                <c:pt idx="3512">
                  <c:v>3.1028999999999987E-2</c:v>
                </c:pt>
                <c:pt idx="3513">
                  <c:v>3.8576999999999986E-2</c:v>
                </c:pt>
                <c:pt idx="3514">
                  <c:v>2.8144999999999989E-2</c:v>
                </c:pt>
                <c:pt idx="3515">
                  <c:v>3.6152000000000004E-2</c:v>
                </c:pt>
                <c:pt idx="3516">
                  <c:v>2.8042999999999998E-2</c:v>
                </c:pt>
                <c:pt idx="3517">
                  <c:v>2.0529000000000006E-2</c:v>
                </c:pt>
                <c:pt idx="3518">
                  <c:v>3.0722999999999986E-2</c:v>
                </c:pt>
                <c:pt idx="3519">
                  <c:v>3.0163999999999982E-2</c:v>
                </c:pt>
                <c:pt idx="3520">
                  <c:v>4.1460999999999984E-2</c:v>
                </c:pt>
                <c:pt idx="3521">
                  <c:v>3.1656000000000004E-2</c:v>
                </c:pt>
                <c:pt idx="3522">
                  <c:v>2.3633000000000001E-2</c:v>
                </c:pt>
                <c:pt idx="3523">
                  <c:v>3.5320000000000004E-2</c:v>
                </c:pt>
                <c:pt idx="3524">
                  <c:v>2.6363999999999985E-2</c:v>
                </c:pt>
                <c:pt idx="3525">
                  <c:v>3.3284999999999995E-2</c:v>
                </c:pt>
                <c:pt idx="3526">
                  <c:v>3.4895999999999996E-2</c:v>
                </c:pt>
                <c:pt idx="3527">
                  <c:v>3.5591999999999999E-2</c:v>
                </c:pt>
                <c:pt idx="3528">
                  <c:v>2.3328000000000002E-2</c:v>
                </c:pt>
                <c:pt idx="3529">
                  <c:v>4.2207000000000008E-2</c:v>
                </c:pt>
                <c:pt idx="3530">
                  <c:v>3.7796999999999983E-2</c:v>
                </c:pt>
                <c:pt idx="3531">
                  <c:v>2.8670999999999988E-2</c:v>
                </c:pt>
                <c:pt idx="3532">
                  <c:v>2.3107000000000003E-2</c:v>
                </c:pt>
                <c:pt idx="3533">
                  <c:v>2.6821999999999999E-2</c:v>
                </c:pt>
                <c:pt idx="3534">
                  <c:v>2.6415000000000008E-2</c:v>
                </c:pt>
                <c:pt idx="3535">
                  <c:v>2.8688000000000005E-2</c:v>
                </c:pt>
                <c:pt idx="3536">
                  <c:v>2.906099999999999E-2</c:v>
                </c:pt>
                <c:pt idx="3537">
                  <c:v>3.2283999999999993E-2</c:v>
                </c:pt>
                <c:pt idx="3538">
                  <c:v>3.1723999999999988E-2</c:v>
                </c:pt>
                <c:pt idx="3539">
                  <c:v>3.3742999999999981E-2</c:v>
                </c:pt>
                <c:pt idx="3540">
                  <c:v>3.4302999999999986E-2</c:v>
                </c:pt>
                <c:pt idx="3541">
                  <c:v>3.9407999999999985E-2</c:v>
                </c:pt>
                <c:pt idx="3542">
                  <c:v>3.241999999999999E-2</c:v>
                </c:pt>
                <c:pt idx="3543">
                  <c:v>2.487099999999999E-2</c:v>
                </c:pt>
                <c:pt idx="3544">
                  <c:v>3.9051999999999989E-2</c:v>
                </c:pt>
                <c:pt idx="3545">
                  <c:v>4.2343000000000006E-2</c:v>
                </c:pt>
                <c:pt idx="3546">
                  <c:v>4.2308999999999999E-2</c:v>
                </c:pt>
                <c:pt idx="3547">
                  <c:v>4.2479000000000003E-2</c:v>
                </c:pt>
                <c:pt idx="3548">
                  <c:v>3.3742999999999981E-2</c:v>
                </c:pt>
                <c:pt idx="3549">
                  <c:v>3.8932999999999982E-2</c:v>
                </c:pt>
                <c:pt idx="3550">
                  <c:v>2.5855000000000003E-2</c:v>
                </c:pt>
                <c:pt idx="3551">
                  <c:v>2.5905999999999998E-2</c:v>
                </c:pt>
                <c:pt idx="3552">
                  <c:v>2.7246000000000006E-2</c:v>
                </c:pt>
                <c:pt idx="3553">
                  <c:v>4.3580999999999995E-2</c:v>
                </c:pt>
                <c:pt idx="3554">
                  <c:v>4.5497999999999997E-2</c:v>
                </c:pt>
                <c:pt idx="3555">
                  <c:v>3.4386999999999987E-2</c:v>
                </c:pt>
                <c:pt idx="3556">
                  <c:v>4.1138999999999995E-2</c:v>
                </c:pt>
                <c:pt idx="3557">
                  <c:v>3.7389999999999993E-2</c:v>
                </c:pt>
                <c:pt idx="3558">
                  <c:v>3.9798999999999987E-2</c:v>
                </c:pt>
                <c:pt idx="3559">
                  <c:v>3.9933999999999983E-2</c:v>
                </c:pt>
                <c:pt idx="3560">
                  <c:v>3.4420999999999993E-2</c:v>
                </c:pt>
                <c:pt idx="3561">
                  <c:v>4.0816000000000005E-2</c:v>
                </c:pt>
                <c:pt idx="3562">
                  <c:v>3.3098000000000002E-2</c:v>
                </c:pt>
                <c:pt idx="3563">
                  <c:v>2.6143999999999987E-2</c:v>
                </c:pt>
                <c:pt idx="3564">
                  <c:v>2.7754999999999988E-2</c:v>
                </c:pt>
                <c:pt idx="3565">
                  <c:v>2.3598999999999995E-2</c:v>
                </c:pt>
                <c:pt idx="3566">
                  <c:v>2.2802000000000003E-2</c:v>
                </c:pt>
                <c:pt idx="3567">
                  <c:v>2.7518000000000001E-2</c:v>
                </c:pt>
                <c:pt idx="3568">
                  <c:v>3.7304999999999991E-2</c:v>
                </c:pt>
                <c:pt idx="3569">
                  <c:v>3.4132999999999983E-2</c:v>
                </c:pt>
                <c:pt idx="3570">
                  <c:v>2.1360000000000004E-2</c:v>
                </c:pt>
                <c:pt idx="3571">
                  <c:v>2.8568999999999997E-2</c:v>
                </c:pt>
                <c:pt idx="3572">
                  <c:v>4.0747999999999993E-2</c:v>
                </c:pt>
                <c:pt idx="3573">
                  <c:v>2.0782999999999982E-2</c:v>
                </c:pt>
                <c:pt idx="3574">
                  <c:v>2.8247000000000008E-2</c:v>
                </c:pt>
                <c:pt idx="3575">
                  <c:v>4.9924999999999983E-2</c:v>
                </c:pt>
                <c:pt idx="3576">
                  <c:v>3.6152000000000004E-2</c:v>
                </c:pt>
                <c:pt idx="3577">
                  <c:v>2.9009999999999994E-2</c:v>
                </c:pt>
                <c:pt idx="3578">
                  <c:v>2.4311999999999986E-2</c:v>
                </c:pt>
                <c:pt idx="3579">
                  <c:v>3.9985000000000007E-2</c:v>
                </c:pt>
                <c:pt idx="3580">
                  <c:v>2.9552999999999982E-2</c:v>
                </c:pt>
                <c:pt idx="3581">
                  <c:v>2.4819999999999995E-2</c:v>
                </c:pt>
                <c:pt idx="3582">
                  <c:v>3.5438999999999984E-2</c:v>
                </c:pt>
                <c:pt idx="3583">
                  <c:v>3.7763000000000005E-2</c:v>
                </c:pt>
                <c:pt idx="3584">
                  <c:v>2.4395999999999987E-2</c:v>
                </c:pt>
                <c:pt idx="3585">
                  <c:v>3.3555999999999989E-2</c:v>
                </c:pt>
                <c:pt idx="3586">
                  <c:v>2.9009999999999994E-2</c:v>
                </c:pt>
                <c:pt idx="3587">
                  <c:v>3.5151000000000002E-2</c:v>
                </c:pt>
                <c:pt idx="3588">
                  <c:v>1.8628999999999993E-2</c:v>
                </c:pt>
                <c:pt idx="3589">
                  <c:v>2.8941999999999982E-2</c:v>
                </c:pt>
                <c:pt idx="3590">
                  <c:v>4.6294999999999989E-2</c:v>
                </c:pt>
                <c:pt idx="3591">
                  <c:v>1.8442E-2</c:v>
                </c:pt>
                <c:pt idx="3592">
                  <c:v>3.2080999999999985E-2</c:v>
                </c:pt>
                <c:pt idx="3593">
                  <c:v>1.5559000000000003E-2</c:v>
                </c:pt>
                <c:pt idx="3594">
                  <c:v>4.3597999999999984E-2</c:v>
                </c:pt>
                <c:pt idx="3595">
                  <c:v>3.2758999999999996E-2</c:v>
                </c:pt>
                <c:pt idx="3596">
                  <c:v>3.1147999999999995E-2</c:v>
                </c:pt>
                <c:pt idx="3597">
                  <c:v>3.2742000000000007E-2</c:v>
                </c:pt>
                <c:pt idx="3598">
                  <c:v>8.9599999999999957E-3</c:v>
                </c:pt>
                <c:pt idx="3599">
                  <c:v>3.3098000000000002E-2</c:v>
                </c:pt>
                <c:pt idx="3600">
                  <c:v>3.1215000000000007E-2</c:v>
                </c:pt>
                <c:pt idx="3601">
                  <c:v>4.027399999999999E-2</c:v>
                </c:pt>
                <c:pt idx="3602">
                  <c:v>3.0197999999999989E-2</c:v>
                </c:pt>
                <c:pt idx="3603">
                  <c:v>4.8652999999999988E-2</c:v>
                </c:pt>
                <c:pt idx="3604">
                  <c:v>3.8254999999999997E-2</c:v>
                </c:pt>
                <c:pt idx="3605">
                  <c:v>2.5362999999999983E-2</c:v>
                </c:pt>
                <c:pt idx="3606">
                  <c:v>3.0689999999999981E-2</c:v>
                </c:pt>
                <c:pt idx="3607">
                  <c:v>2.3429999999999992E-2</c:v>
                </c:pt>
                <c:pt idx="3608">
                  <c:v>2.9145999999999991E-2</c:v>
                </c:pt>
                <c:pt idx="3609">
                  <c:v>3.577799999999999E-2</c:v>
                </c:pt>
                <c:pt idx="3610">
                  <c:v>2.5651999999999994E-2</c:v>
                </c:pt>
                <c:pt idx="3611">
                  <c:v>2.9960000000000001E-2</c:v>
                </c:pt>
                <c:pt idx="3612">
                  <c:v>3.966299999999999E-2</c:v>
                </c:pt>
                <c:pt idx="3613">
                  <c:v>3.0315999999999996E-2</c:v>
                </c:pt>
                <c:pt idx="3614">
                  <c:v>4.6871999999999983E-2</c:v>
                </c:pt>
                <c:pt idx="3615">
                  <c:v>4.2291999999999982E-2</c:v>
                </c:pt>
                <c:pt idx="3616">
                  <c:v>3.5591999999999999E-2</c:v>
                </c:pt>
                <c:pt idx="3617">
                  <c:v>4.4157999999999989E-2</c:v>
                </c:pt>
                <c:pt idx="3618">
                  <c:v>2.9857999999999982E-2</c:v>
                </c:pt>
                <c:pt idx="3619">
                  <c:v>3.150399999999999E-2</c:v>
                </c:pt>
                <c:pt idx="3620">
                  <c:v>2.9264999999999999E-2</c:v>
                </c:pt>
                <c:pt idx="3621">
                  <c:v>2.7551000000000006E-2</c:v>
                </c:pt>
                <c:pt idx="3622">
                  <c:v>2.1563999999999986E-2</c:v>
                </c:pt>
                <c:pt idx="3623">
                  <c:v>1.9324999999999995E-2</c:v>
                </c:pt>
                <c:pt idx="3624">
                  <c:v>2.997699999999999E-2</c:v>
                </c:pt>
                <c:pt idx="3625">
                  <c:v>3.6049999999999985E-2</c:v>
                </c:pt>
                <c:pt idx="3626">
                  <c:v>3.0485999999999999E-2</c:v>
                </c:pt>
                <c:pt idx="3627">
                  <c:v>2.2938E-2</c:v>
                </c:pt>
                <c:pt idx="3628">
                  <c:v>2.4413000000000004E-2</c:v>
                </c:pt>
                <c:pt idx="3629">
                  <c:v>3.4064999999999998E-2</c:v>
                </c:pt>
                <c:pt idx="3630">
                  <c:v>2.5499000000000008E-2</c:v>
                </c:pt>
                <c:pt idx="3631">
                  <c:v>3.1452999999999995E-2</c:v>
                </c:pt>
                <c:pt idx="3632">
                  <c:v>3.3573000000000006E-2</c:v>
                </c:pt>
                <c:pt idx="3633">
                  <c:v>3.0332999999999985E-2</c:v>
                </c:pt>
                <c:pt idx="3634">
                  <c:v>3.7288000000000002E-2</c:v>
                </c:pt>
                <c:pt idx="3635">
                  <c:v>3.1944999999999987E-2</c:v>
                </c:pt>
                <c:pt idx="3636">
                  <c:v>4.1478000000000001E-2</c:v>
                </c:pt>
                <c:pt idx="3637">
                  <c:v>3.1554999999999986E-2</c:v>
                </c:pt>
                <c:pt idx="3638">
                  <c:v>3.4200999999999995E-2</c:v>
                </c:pt>
                <c:pt idx="3639">
                  <c:v>3.0350000000000002E-2</c:v>
                </c:pt>
                <c:pt idx="3640">
                  <c:v>2.6668999999999984E-2</c:v>
                </c:pt>
                <c:pt idx="3641">
                  <c:v>4.0052999999999991E-2</c:v>
                </c:pt>
                <c:pt idx="3642">
                  <c:v>2.8077000000000005E-2</c:v>
                </c:pt>
                <c:pt idx="3643">
                  <c:v>3.0571000000000001E-2</c:v>
                </c:pt>
                <c:pt idx="3644">
                  <c:v>2.0647999999999986E-2</c:v>
                </c:pt>
                <c:pt idx="3645">
                  <c:v>2.0731999999999987E-2</c:v>
                </c:pt>
                <c:pt idx="3646">
                  <c:v>2.4565999999999991E-2</c:v>
                </c:pt>
                <c:pt idx="3647">
                  <c:v>1.4930999999999986E-2</c:v>
                </c:pt>
                <c:pt idx="3648">
                  <c:v>2.9434000000000002E-2</c:v>
                </c:pt>
                <c:pt idx="3649">
                  <c:v>3.7745999999999988E-2</c:v>
                </c:pt>
                <c:pt idx="3650">
                  <c:v>3.3794000000000005E-2</c:v>
                </c:pt>
                <c:pt idx="3651">
                  <c:v>2.9857999999999982E-2</c:v>
                </c:pt>
                <c:pt idx="3652">
                  <c:v>2.5414000000000006E-2</c:v>
                </c:pt>
                <c:pt idx="3653">
                  <c:v>2.1766999999999995E-2</c:v>
                </c:pt>
                <c:pt idx="3654">
                  <c:v>2.6974999999999985E-2</c:v>
                </c:pt>
                <c:pt idx="3655">
                  <c:v>1.4964999999999992E-2</c:v>
                </c:pt>
                <c:pt idx="3656">
                  <c:v>2.9501999999999987E-2</c:v>
                </c:pt>
                <c:pt idx="3657">
                  <c:v>2.0460999999999993E-2</c:v>
                </c:pt>
                <c:pt idx="3658">
                  <c:v>3.5982E-2</c:v>
                </c:pt>
                <c:pt idx="3659">
                  <c:v>4.1257000000000002E-2</c:v>
                </c:pt>
                <c:pt idx="3660">
                  <c:v>2.6668999999999984E-2</c:v>
                </c:pt>
                <c:pt idx="3661">
                  <c:v>2.4023000000000003E-2</c:v>
                </c:pt>
                <c:pt idx="3662">
                  <c:v>3.3063999999999996E-2</c:v>
                </c:pt>
                <c:pt idx="3663">
                  <c:v>3.6354999999999985E-2</c:v>
                </c:pt>
                <c:pt idx="3664">
                  <c:v>3.1554999999999986E-2</c:v>
                </c:pt>
                <c:pt idx="3665">
                  <c:v>2.9569999999999999E-2</c:v>
                </c:pt>
                <c:pt idx="3666">
                  <c:v>3.0638999999999986E-2</c:v>
                </c:pt>
                <c:pt idx="3667">
                  <c:v>1.8594999999999987E-2</c:v>
                </c:pt>
                <c:pt idx="3668">
                  <c:v>3.2911999999999983E-2</c:v>
                </c:pt>
                <c:pt idx="3669">
                  <c:v>3.7338999999999997E-2</c:v>
                </c:pt>
                <c:pt idx="3670">
                  <c:v>3.7237000000000006E-2</c:v>
                </c:pt>
                <c:pt idx="3671">
                  <c:v>3.3658000000000007E-2</c:v>
                </c:pt>
                <c:pt idx="3672">
                  <c:v>2.8518000000000002E-2</c:v>
                </c:pt>
                <c:pt idx="3673">
                  <c:v>3.5726999999999995E-2</c:v>
                </c:pt>
                <c:pt idx="3674">
                  <c:v>2.7958999999999998E-2</c:v>
                </c:pt>
                <c:pt idx="3675">
                  <c:v>2.0409999999999998E-2</c:v>
                </c:pt>
                <c:pt idx="3676">
                  <c:v>2.6076000000000002E-2</c:v>
                </c:pt>
                <c:pt idx="3677">
                  <c:v>3.0807999999999988E-2</c:v>
                </c:pt>
                <c:pt idx="3678">
                  <c:v>1.3319999999999985E-2</c:v>
                </c:pt>
                <c:pt idx="3679">
                  <c:v>3.8610999999999993E-2</c:v>
                </c:pt>
                <c:pt idx="3680">
                  <c:v>2.0850999999999995E-2</c:v>
                </c:pt>
                <c:pt idx="3681">
                  <c:v>3.2775999999999986E-2</c:v>
                </c:pt>
                <c:pt idx="3682">
                  <c:v>2.3547999999999999E-2</c:v>
                </c:pt>
                <c:pt idx="3683">
                  <c:v>2.3429999999999992E-2</c:v>
                </c:pt>
                <c:pt idx="3684">
                  <c:v>3.0281999999999989E-2</c:v>
                </c:pt>
                <c:pt idx="3685">
                  <c:v>2.4446999999999983E-2</c:v>
                </c:pt>
                <c:pt idx="3686">
                  <c:v>2.3972000000000007E-2</c:v>
                </c:pt>
                <c:pt idx="3687">
                  <c:v>3.0435000000000004E-2</c:v>
                </c:pt>
                <c:pt idx="3688">
                  <c:v>2.9111999999999985E-2</c:v>
                </c:pt>
                <c:pt idx="3689">
                  <c:v>2.6702999999999991E-2</c:v>
                </c:pt>
                <c:pt idx="3690">
                  <c:v>3.4795000000000006E-2</c:v>
                </c:pt>
                <c:pt idx="3691">
                  <c:v>2.8110999999999983E-2</c:v>
                </c:pt>
                <c:pt idx="3692">
                  <c:v>3.1028999999999987E-2</c:v>
                </c:pt>
                <c:pt idx="3693">
                  <c:v>3.6016000000000006E-2</c:v>
                </c:pt>
                <c:pt idx="3694">
                  <c:v>3.8390999999999995E-2</c:v>
                </c:pt>
                <c:pt idx="3695">
                  <c:v>3.4980999999999998E-2</c:v>
                </c:pt>
                <c:pt idx="3696">
                  <c:v>4.5142000000000002E-2</c:v>
                </c:pt>
                <c:pt idx="3697">
                  <c:v>2.7805999999999984E-2</c:v>
                </c:pt>
                <c:pt idx="3698">
                  <c:v>2.9655000000000001E-2</c:v>
                </c:pt>
                <c:pt idx="3699">
                  <c:v>3.5100000000000006E-2</c:v>
                </c:pt>
                <c:pt idx="3700">
                  <c:v>3.2334999999999989E-2</c:v>
                </c:pt>
                <c:pt idx="3701">
                  <c:v>2.9637999999999984E-2</c:v>
                </c:pt>
                <c:pt idx="3702">
                  <c:v>4.4090000000000004E-2</c:v>
                </c:pt>
                <c:pt idx="3703">
                  <c:v>3.6388999999999991E-2</c:v>
                </c:pt>
                <c:pt idx="3704">
                  <c:v>2.6889999999999983E-2</c:v>
                </c:pt>
                <c:pt idx="3705">
                  <c:v>1.8679999999999988E-2</c:v>
                </c:pt>
                <c:pt idx="3706">
                  <c:v>2.7026000000000008E-2</c:v>
                </c:pt>
                <c:pt idx="3707">
                  <c:v>3.4879000000000007E-2</c:v>
                </c:pt>
                <c:pt idx="3708">
                  <c:v>2.9689000000000007E-2</c:v>
                </c:pt>
                <c:pt idx="3709">
                  <c:v>2.2394999999999984E-2</c:v>
                </c:pt>
                <c:pt idx="3710">
                  <c:v>3.3013000000000001E-2</c:v>
                </c:pt>
                <c:pt idx="3711">
                  <c:v>1.8917000000000003E-2</c:v>
                </c:pt>
                <c:pt idx="3712">
                  <c:v>2.7008999999999991E-2</c:v>
                </c:pt>
                <c:pt idx="3713">
                  <c:v>4.1358999999999993E-2</c:v>
                </c:pt>
                <c:pt idx="3714">
                  <c:v>2.0816999999999988E-2</c:v>
                </c:pt>
                <c:pt idx="3715">
                  <c:v>2.3819999999999994E-2</c:v>
                </c:pt>
                <c:pt idx="3716">
                  <c:v>4.3241999999999989E-2</c:v>
                </c:pt>
                <c:pt idx="3717">
                  <c:v>2.7754999999999988E-2</c:v>
                </c:pt>
                <c:pt idx="3718">
                  <c:v>2.5091999999999989E-2</c:v>
                </c:pt>
                <c:pt idx="3719">
                  <c:v>1.8984999999999988E-2</c:v>
                </c:pt>
                <c:pt idx="3720">
                  <c:v>3.4115999999999994E-2</c:v>
                </c:pt>
                <c:pt idx="3721">
                  <c:v>2.6041999999999996E-2</c:v>
                </c:pt>
                <c:pt idx="3722">
                  <c:v>3.0130000000000004E-2</c:v>
                </c:pt>
                <c:pt idx="3723">
                  <c:v>3.3555999999999989E-2</c:v>
                </c:pt>
                <c:pt idx="3724">
                  <c:v>2.6466000000000003E-2</c:v>
                </c:pt>
                <c:pt idx="3725">
                  <c:v>1.5084E-2</c:v>
                </c:pt>
                <c:pt idx="3726">
                  <c:v>3.1826000000000007E-2</c:v>
                </c:pt>
                <c:pt idx="3727">
                  <c:v>2.0003000000000007E-2</c:v>
                </c:pt>
                <c:pt idx="3728">
                  <c:v>1.9714999999999996E-2</c:v>
                </c:pt>
                <c:pt idx="3729">
                  <c:v>2.6482999999999993E-2</c:v>
                </c:pt>
                <c:pt idx="3730">
                  <c:v>2.6702999999999991E-2</c:v>
                </c:pt>
                <c:pt idx="3731">
                  <c:v>3.3148999999999998E-2</c:v>
                </c:pt>
                <c:pt idx="3732">
                  <c:v>2.1156999999999995E-2</c:v>
                </c:pt>
                <c:pt idx="3733">
                  <c:v>2.6312999999999989E-2</c:v>
                </c:pt>
                <c:pt idx="3734">
                  <c:v>3.6218999999999987E-2</c:v>
                </c:pt>
                <c:pt idx="3735">
                  <c:v>2.1410999999999999E-2</c:v>
                </c:pt>
                <c:pt idx="3736">
                  <c:v>3.5795000000000007E-2</c:v>
                </c:pt>
                <c:pt idx="3737">
                  <c:v>2.9264999999999999E-2</c:v>
                </c:pt>
                <c:pt idx="3738">
                  <c:v>3.089299999999999E-2</c:v>
                </c:pt>
                <c:pt idx="3739">
                  <c:v>2.8416999999999984E-2</c:v>
                </c:pt>
                <c:pt idx="3740">
                  <c:v>2.4141999999999983E-2</c:v>
                </c:pt>
                <c:pt idx="3741">
                  <c:v>2.9722999999999986E-2</c:v>
                </c:pt>
                <c:pt idx="3742">
                  <c:v>3.2878000000000004E-2</c:v>
                </c:pt>
                <c:pt idx="3743">
                  <c:v>2.9790999999999998E-2</c:v>
                </c:pt>
                <c:pt idx="3744">
                  <c:v>1.8662999999999999E-2</c:v>
                </c:pt>
                <c:pt idx="3745">
                  <c:v>2.8467000000000006E-2</c:v>
                </c:pt>
                <c:pt idx="3746">
                  <c:v>2.6499999999999982E-2</c:v>
                </c:pt>
                <c:pt idx="3747">
                  <c:v>3.4235000000000002E-2</c:v>
                </c:pt>
                <c:pt idx="3748">
                  <c:v>3.6134999999999987E-2</c:v>
                </c:pt>
                <c:pt idx="3749">
                  <c:v>2.8314999999999993E-2</c:v>
                </c:pt>
                <c:pt idx="3750">
                  <c:v>2.7059999999999987E-2</c:v>
                </c:pt>
                <c:pt idx="3751">
                  <c:v>2.6736999999999997E-2</c:v>
                </c:pt>
                <c:pt idx="3752">
                  <c:v>3.1097E-2</c:v>
                </c:pt>
                <c:pt idx="3753">
                  <c:v>2.0019999999999996E-2</c:v>
                </c:pt>
                <c:pt idx="3754">
                  <c:v>2.5804000000000007E-2</c:v>
                </c:pt>
                <c:pt idx="3755">
                  <c:v>3.0130000000000004E-2</c:v>
                </c:pt>
                <c:pt idx="3756">
                  <c:v>4.0239999999999984E-2</c:v>
                </c:pt>
                <c:pt idx="3757">
                  <c:v>2.6110000000000008E-2</c:v>
                </c:pt>
                <c:pt idx="3758">
                  <c:v>2.8721999999999984E-2</c:v>
                </c:pt>
                <c:pt idx="3759">
                  <c:v>2.4226999999999985E-2</c:v>
                </c:pt>
                <c:pt idx="3760">
                  <c:v>3.8627999999999982E-2</c:v>
                </c:pt>
                <c:pt idx="3761">
                  <c:v>3.4251999999999991E-2</c:v>
                </c:pt>
                <c:pt idx="3762">
                  <c:v>2.3734999999999992E-2</c:v>
                </c:pt>
                <c:pt idx="3763">
                  <c:v>3.2793000000000003E-2</c:v>
                </c:pt>
                <c:pt idx="3764">
                  <c:v>1.5965999999999994E-2</c:v>
                </c:pt>
                <c:pt idx="3765">
                  <c:v>3.3979999999999996E-2</c:v>
                </c:pt>
                <c:pt idx="3766">
                  <c:v>2.6126999999999997E-2</c:v>
                </c:pt>
                <c:pt idx="3767">
                  <c:v>3.6593000000000001E-2</c:v>
                </c:pt>
                <c:pt idx="3768">
                  <c:v>2.7279999999999985E-2</c:v>
                </c:pt>
                <c:pt idx="3769">
                  <c:v>3.1588999999999992E-2</c:v>
                </c:pt>
                <c:pt idx="3770">
                  <c:v>1.2370000000000006E-2</c:v>
                </c:pt>
                <c:pt idx="3771">
                  <c:v>3.3606999999999984E-2</c:v>
                </c:pt>
                <c:pt idx="3772">
                  <c:v>1.7085000000000003E-2</c:v>
                </c:pt>
                <c:pt idx="3773">
                  <c:v>3.5811999999999997E-2</c:v>
                </c:pt>
                <c:pt idx="3774">
                  <c:v>2.7720999999999982E-2</c:v>
                </c:pt>
                <c:pt idx="3775">
                  <c:v>2.9332999999999984E-2</c:v>
                </c:pt>
                <c:pt idx="3776">
                  <c:v>1.6983999999999985E-2</c:v>
                </c:pt>
                <c:pt idx="3777">
                  <c:v>2.0952999999999986E-2</c:v>
                </c:pt>
                <c:pt idx="3778">
                  <c:v>2.5600999999999999E-2</c:v>
                </c:pt>
                <c:pt idx="3779">
                  <c:v>3.3453999999999998E-2</c:v>
                </c:pt>
                <c:pt idx="3780">
                  <c:v>1.9358E-2</c:v>
                </c:pt>
                <c:pt idx="3781">
                  <c:v>1.7255000000000006E-2</c:v>
                </c:pt>
                <c:pt idx="3782">
                  <c:v>2.1971000000000004E-2</c:v>
                </c:pt>
                <c:pt idx="3783">
                  <c:v>2.7942000000000008E-2</c:v>
                </c:pt>
                <c:pt idx="3784">
                  <c:v>3.150399999999999E-2</c:v>
                </c:pt>
                <c:pt idx="3785">
                  <c:v>2.9874999999999999E-2</c:v>
                </c:pt>
                <c:pt idx="3786">
                  <c:v>4.9942E-2</c:v>
                </c:pt>
                <c:pt idx="3787">
                  <c:v>3.6863999999999994E-2</c:v>
                </c:pt>
                <c:pt idx="3788">
                  <c:v>2.7382000000000004E-2</c:v>
                </c:pt>
                <c:pt idx="3789">
                  <c:v>3.2300999999999983E-2</c:v>
                </c:pt>
                <c:pt idx="3790">
                  <c:v>1.6780000000000003E-2</c:v>
                </c:pt>
                <c:pt idx="3791">
                  <c:v>4.1953000000000004E-2</c:v>
                </c:pt>
                <c:pt idx="3792">
                  <c:v>3.7068000000000004E-2</c:v>
                </c:pt>
                <c:pt idx="3793">
                  <c:v>3.2232999999999998E-2</c:v>
                </c:pt>
                <c:pt idx="3794">
                  <c:v>2.8739000000000001E-2</c:v>
                </c:pt>
                <c:pt idx="3795">
                  <c:v>3.5320000000000004E-2</c:v>
                </c:pt>
                <c:pt idx="3796">
                  <c:v>2.1325999999999998E-2</c:v>
                </c:pt>
                <c:pt idx="3797">
                  <c:v>1.6119000000000008E-2</c:v>
                </c:pt>
                <c:pt idx="3798">
                  <c:v>3.6406000000000008E-2</c:v>
                </c:pt>
                <c:pt idx="3799">
                  <c:v>1.8543999999999991E-2</c:v>
                </c:pt>
                <c:pt idx="3800">
                  <c:v>4.118899999999999E-2</c:v>
                </c:pt>
                <c:pt idx="3801">
                  <c:v>2.7347999999999997E-2</c:v>
                </c:pt>
                <c:pt idx="3802">
                  <c:v>4.0154999999999982E-2</c:v>
                </c:pt>
                <c:pt idx="3803">
                  <c:v>1.9969000000000001E-2</c:v>
                </c:pt>
                <c:pt idx="3804">
                  <c:v>2.7077000000000004E-2</c:v>
                </c:pt>
                <c:pt idx="3805">
                  <c:v>3.6134999999999987E-2</c:v>
                </c:pt>
                <c:pt idx="3806">
                  <c:v>3.0756999999999993E-2</c:v>
                </c:pt>
                <c:pt idx="3807">
                  <c:v>6.8059999999999926E-3</c:v>
                </c:pt>
                <c:pt idx="3808">
                  <c:v>2.8467000000000006E-2</c:v>
                </c:pt>
                <c:pt idx="3809">
                  <c:v>2.9535999999999993E-2</c:v>
                </c:pt>
                <c:pt idx="3810">
                  <c:v>2.2938E-2</c:v>
                </c:pt>
                <c:pt idx="3811">
                  <c:v>2.5804000000000007E-2</c:v>
                </c:pt>
                <c:pt idx="3812">
                  <c:v>1.3981000000000007E-2</c:v>
                </c:pt>
                <c:pt idx="3813">
                  <c:v>2.7026000000000008E-2</c:v>
                </c:pt>
                <c:pt idx="3814">
                  <c:v>2.8688000000000005E-2</c:v>
                </c:pt>
                <c:pt idx="3815">
                  <c:v>2.8688000000000005E-2</c:v>
                </c:pt>
                <c:pt idx="3816">
                  <c:v>2.9824000000000003E-2</c:v>
                </c:pt>
                <c:pt idx="3817">
                  <c:v>2.6907E-2</c:v>
                </c:pt>
                <c:pt idx="3818">
                  <c:v>4.2054999999999995E-2</c:v>
                </c:pt>
                <c:pt idx="3819">
                  <c:v>3.0079000000000009E-2</c:v>
                </c:pt>
                <c:pt idx="3820">
                  <c:v>5.1554000000000003E-2</c:v>
                </c:pt>
                <c:pt idx="3821">
                  <c:v>2.9569999999999999E-2</c:v>
                </c:pt>
                <c:pt idx="3822">
                  <c:v>1.5846999999999986E-2</c:v>
                </c:pt>
                <c:pt idx="3823">
                  <c:v>3.8764000000000007E-2</c:v>
                </c:pt>
                <c:pt idx="3824">
                  <c:v>4.363199999999999E-2</c:v>
                </c:pt>
                <c:pt idx="3825">
                  <c:v>3.2131000000000007E-2</c:v>
                </c:pt>
                <c:pt idx="3826">
                  <c:v>3.1911000000000009E-2</c:v>
                </c:pt>
                <c:pt idx="3827">
                  <c:v>2.5956999999999994E-2</c:v>
                </c:pt>
                <c:pt idx="3828">
                  <c:v>2.9484999999999997E-2</c:v>
                </c:pt>
                <c:pt idx="3829">
                  <c:v>2.2869999999999988E-2</c:v>
                </c:pt>
                <c:pt idx="3830">
                  <c:v>2.9722999999999986E-2</c:v>
                </c:pt>
                <c:pt idx="3831">
                  <c:v>3.2267000000000004E-2</c:v>
                </c:pt>
                <c:pt idx="3832">
                  <c:v>4.1002999999999998E-2</c:v>
                </c:pt>
                <c:pt idx="3833">
                  <c:v>2.6448999999999986E-2</c:v>
                </c:pt>
                <c:pt idx="3834">
                  <c:v>3.8220999999999991E-2</c:v>
                </c:pt>
                <c:pt idx="3835">
                  <c:v>3.5371E-2</c:v>
                </c:pt>
                <c:pt idx="3836">
                  <c:v>1.7560000000000006E-2</c:v>
                </c:pt>
                <c:pt idx="3837">
                  <c:v>3.5811999999999997E-2</c:v>
                </c:pt>
                <c:pt idx="3838">
                  <c:v>2.9535999999999993E-2</c:v>
                </c:pt>
                <c:pt idx="3839">
                  <c:v>2.2852999999999998E-2</c:v>
                </c:pt>
                <c:pt idx="3840">
                  <c:v>4.2613999999999999E-2</c:v>
                </c:pt>
                <c:pt idx="3841">
                  <c:v>2.3107000000000003E-2</c:v>
                </c:pt>
                <c:pt idx="3842">
                  <c:v>2.1461999999999995E-2</c:v>
                </c:pt>
                <c:pt idx="3843">
                  <c:v>3.2521999999999981E-2</c:v>
                </c:pt>
                <c:pt idx="3844">
                  <c:v>3.5066E-2</c:v>
                </c:pt>
                <c:pt idx="3845">
                  <c:v>3.2352000000000006E-2</c:v>
                </c:pt>
                <c:pt idx="3846">
                  <c:v>4.7651999999999986E-2</c:v>
                </c:pt>
                <c:pt idx="3847">
                  <c:v>3.2995999999999984E-2</c:v>
                </c:pt>
                <c:pt idx="3848">
                  <c:v>4.3580999999999995E-2</c:v>
                </c:pt>
                <c:pt idx="3849">
                  <c:v>3.1927999999999998E-2</c:v>
                </c:pt>
                <c:pt idx="3850">
                  <c:v>2.9163000000000008E-2</c:v>
                </c:pt>
                <c:pt idx="3851">
                  <c:v>2.8178999999999996E-2</c:v>
                </c:pt>
                <c:pt idx="3852">
                  <c:v>3.3335999999999991E-2</c:v>
                </c:pt>
                <c:pt idx="3853">
                  <c:v>2.8552000000000008E-2</c:v>
                </c:pt>
                <c:pt idx="3854">
                  <c:v>1.7509999999999984E-2</c:v>
                </c:pt>
                <c:pt idx="3855">
                  <c:v>2.8552000000000008E-2</c:v>
                </c:pt>
                <c:pt idx="3856">
                  <c:v>2.3293999999999995E-2</c:v>
                </c:pt>
                <c:pt idx="3857">
                  <c:v>3.5167999999999991E-2</c:v>
                </c:pt>
                <c:pt idx="3858">
                  <c:v>3.9205000000000004E-2</c:v>
                </c:pt>
                <c:pt idx="3859">
                  <c:v>1.4948000000000003E-2</c:v>
                </c:pt>
                <c:pt idx="3860">
                  <c:v>2.1106E-2</c:v>
                </c:pt>
                <c:pt idx="3861">
                  <c:v>2.3700999999999986E-2</c:v>
                </c:pt>
                <c:pt idx="3862">
                  <c:v>2.9840999999999993E-2</c:v>
                </c:pt>
                <c:pt idx="3863">
                  <c:v>2.3803000000000005E-2</c:v>
                </c:pt>
                <c:pt idx="3864">
                  <c:v>1.4489999999999989E-2</c:v>
                </c:pt>
                <c:pt idx="3865">
                  <c:v>2.3598999999999995E-2</c:v>
                </c:pt>
                <c:pt idx="3866">
                  <c:v>3.4099000000000004E-2</c:v>
                </c:pt>
                <c:pt idx="3867">
                  <c:v>1.9154999999999991E-2</c:v>
                </c:pt>
                <c:pt idx="3868">
                  <c:v>1.0876999999999984E-2</c:v>
                </c:pt>
                <c:pt idx="3869">
                  <c:v>2.9196999999999987E-2</c:v>
                </c:pt>
                <c:pt idx="3870">
                  <c:v>3.0605000000000007E-2</c:v>
                </c:pt>
                <c:pt idx="3871">
                  <c:v>2.7992000000000003E-2</c:v>
                </c:pt>
                <c:pt idx="3872">
                  <c:v>2.6466000000000003E-2</c:v>
                </c:pt>
                <c:pt idx="3873">
                  <c:v>2.7754999999999988E-2</c:v>
                </c:pt>
                <c:pt idx="3874">
                  <c:v>3.1028999999999987E-2</c:v>
                </c:pt>
                <c:pt idx="3875">
                  <c:v>3.2929E-2</c:v>
                </c:pt>
                <c:pt idx="3876">
                  <c:v>8.7909999999999933E-3</c:v>
                </c:pt>
                <c:pt idx="3877">
                  <c:v>2.8653999999999999E-2</c:v>
                </c:pt>
                <c:pt idx="3878">
                  <c:v>3.3148999999999998E-2</c:v>
                </c:pt>
                <c:pt idx="3879">
                  <c:v>2.9163000000000008E-2</c:v>
                </c:pt>
                <c:pt idx="3880">
                  <c:v>2.2546999999999998E-2</c:v>
                </c:pt>
                <c:pt idx="3881">
                  <c:v>2.2546999999999998E-2</c:v>
                </c:pt>
                <c:pt idx="3882">
                  <c:v>4.9619999999999984E-2</c:v>
                </c:pt>
                <c:pt idx="3883">
                  <c:v>2.3259999999999989E-2</c:v>
                </c:pt>
                <c:pt idx="3884">
                  <c:v>6.9419999999999898E-3</c:v>
                </c:pt>
                <c:pt idx="3885">
                  <c:v>2.9925999999999994E-2</c:v>
                </c:pt>
                <c:pt idx="3886">
                  <c:v>1.3658999999999991E-2</c:v>
                </c:pt>
                <c:pt idx="3887">
                  <c:v>2.1953999999999987E-2</c:v>
                </c:pt>
                <c:pt idx="3888">
                  <c:v>2.6466000000000003E-2</c:v>
                </c:pt>
                <c:pt idx="3889">
                  <c:v>3.0248999999999984E-2</c:v>
                </c:pt>
                <c:pt idx="3890">
                  <c:v>2.4446999999999983E-2</c:v>
                </c:pt>
                <c:pt idx="3891">
                  <c:v>1.9239999999999993E-2</c:v>
                </c:pt>
                <c:pt idx="3892">
                  <c:v>2.2241999999999998E-2</c:v>
                </c:pt>
                <c:pt idx="3893">
                  <c:v>2.4073999999999998E-2</c:v>
                </c:pt>
                <c:pt idx="3894">
                  <c:v>2.2699999999999984E-2</c:v>
                </c:pt>
                <c:pt idx="3895">
                  <c:v>3.2147999999999996E-2</c:v>
                </c:pt>
                <c:pt idx="3896">
                  <c:v>2.7467000000000005E-2</c:v>
                </c:pt>
                <c:pt idx="3897">
                  <c:v>2.0714999999999997E-2</c:v>
                </c:pt>
                <c:pt idx="3898">
                  <c:v>2.1886000000000003E-2</c:v>
                </c:pt>
                <c:pt idx="3899">
                  <c:v>2.7161000000000005E-2</c:v>
                </c:pt>
                <c:pt idx="3900">
                  <c:v>3.272499999999999E-2</c:v>
                </c:pt>
                <c:pt idx="3901">
                  <c:v>3.2403000000000001E-2</c:v>
                </c:pt>
                <c:pt idx="3902">
                  <c:v>2.5905999999999998E-2</c:v>
                </c:pt>
                <c:pt idx="3903">
                  <c:v>2.2191000000000002E-2</c:v>
                </c:pt>
                <c:pt idx="3904">
                  <c:v>3.272499999999999E-2</c:v>
                </c:pt>
                <c:pt idx="3905">
                  <c:v>2.3803000000000005E-2</c:v>
                </c:pt>
                <c:pt idx="3906">
                  <c:v>1.9969000000000001E-2</c:v>
                </c:pt>
                <c:pt idx="3907">
                  <c:v>2.6312999999999989E-2</c:v>
                </c:pt>
                <c:pt idx="3908">
                  <c:v>3.4997999999999987E-2</c:v>
                </c:pt>
                <c:pt idx="3909">
                  <c:v>1.9477000000000008E-2</c:v>
                </c:pt>
                <c:pt idx="3910">
                  <c:v>2.2784999999999986E-2</c:v>
                </c:pt>
                <c:pt idx="3911">
                  <c:v>2.0562999999999984E-2</c:v>
                </c:pt>
                <c:pt idx="3912">
                  <c:v>3.2588999999999993E-2</c:v>
                </c:pt>
                <c:pt idx="3913">
                  <c:v>2.7687000000000003E-2</c:v>
                </c:pt>
                <c:pt idx="3914">
                  <c:v>2.7924999999999991E-2</c:v>
                </c:pt>
                <c:pt idx="3915">
                  <c:v>2.9824000000000003E-2</c:v>
                </c:pt>
                <c:pt idx="3916">
                  <c:v>3.0689999999999981E-2</c:v>
                </c:pt>
                <c:pt idx="3917">
                  <c:v>1.3658999999999991E-2</c:v>
                </c:pt>
                <c:pt idx="3918">
                  <c:v>2.2597999999999993E-2</c:v>
                </c:pt>
                <c:pt idx="3919">
                  <c:v>2.8653999999999999E-2</c:v>
                </c:pt>
                <c:pt idx="3920">
                  <c:v>1.7221E-2</c:v>
                </c:pt>
                <c:pt idx="3921">
                  <c:v>1.9035999999999983E-2</c:v>
                </c:pt>
                <c:pt idx="3922">
                  <c:v>1.5897999999999982E-2</c:v>
                </c:pt>
                <c:pt idx="3923">
                  <c:v>3.4607999999999986E-2</c:v>
                </c:pt>
                <c:pt idx="3924">
                  <c:v>3.2605999999999982E-2</c:v>
                </c:pt>
                <c:pt idx="3925">
                  <c:v>2.9994000000000007E-2</c:v>
                </c:pt>
                <c:pt idx="3926">
                  <c:v>2.4939000000000003E-2</c:v>
                </c:pt>
                <c:pt idx="3927">
                  <c:v>2.5160000000000002E-2</c:v>
                </c:pt>
                <c:pt idx="3928">
                  <c:v>2.6415000000000008E-2</c:v>
                </c:pt>
                <c:pt idx="3929">
                  <c:v>1.7696000000000003E-2</c:v>
                </c:pt>
                <c:pt idx="3930">
                  <c:v>2.7415999999999982E-2</c:v>
                </c:pt>
                <c:pt idx="3931">
                  <c:v>3.8305999999999993E-2</c:v>
                </c:pt>
                <c:pt idx="3932">
                  <c:v>1.2301999999999993E-2</c:v>
                </c:pt>
                <c:pt idx="3933">
                  <c:v>2.0885000000000001E-2</c:v>
                </c:pt>
                <c:pt idx="3934">
                  <c:v>3.1672999999999993E-2</c:v>
                </c:pt>
                <c:pt idx="3935">
                  <c:v>2.7669999999999986E-2</c:v>
                </c:pt>
                <c:pt idx="3936">
                  <c:v>2.9434000000000002E-2</c:v>
                </c:pt>
                <c:pt idx="3937">
                  <c:v>2.7636000000000008E-2</c:v>
                </c:pt>
                <c:pt idx="3938">
                  <c:v>2.4141999999999983E-2</c:v>
                </c:pt>
                <c:pt idx="3939">
                  <c:v>3.8730000000000001E-2</c:v>
                </c:pt>
                <c:pt idx="3940">
                  <c:v>3.1757999999999995E-2</c:v>
                </c:pt>
                <c:pt idx="3941">
                  <c:v>2.2497000000000003E-2</c:v>
                </c:pt>
                <c:pt idx="3942">
                  <c:v>1.5203000000000008E-2</c:v>
                </c:pt>
                <c:pt idx="3943">
                  <c:v>1.8849999999999992E-2</c:v>
                </c:pt>
                <c:pt idx="3944">
                  <c:v>3.8525999999999991E-2</c:v>
                </c:pt>
                <c:pt idx="3945">
                  <c:v>3.0350000000000002E-2</c:v>
                </c:pt>
                <c:pt idx="3946">
                  <c:v>1.5134999999999996E-2</c:v>
                </c:pt>
                <c:pt idx="3947">
                  <c:v>1.9883999999999999E-2</c:v>
                </c:pt>
                <c:pt idx="3948">
                  <c:v>2.4939000000000003E-2</c:v>
                </c:pt>
                <c:pt idx="3949">
                  <c:v>3.0350000000000002E-2</c:v>
                </c:pt>
                <c:pt idx="3950">
                  <c:v>2.7008999999999991E-2</c:v>
                </c:pt>
                <c:pt idx="3951">
                  <c:v>3.9765000000000009E-2</c:v>
                </c:pt>
                <c:pt idx="3952">
                  <c:v>2.9044E-2</c:v>
                </c:pt>
                <c:pt idx="3953">
                  <c:v>3.2403000000000001E-2</c:v>
                </c:pt>
                <c:pt idx="3954">
                  <c:v>3.6439999999999986E-2</c:v>
                </c:pt>
                <c:pt idx="3955">
                  <c:v>3.5811999999999997E-2</c:v>
                </c:pt>
                <c:pt idx="3956">
                  <c:v>2.4939000000000003E-2</c:v>
                </c:pt>
                <c:pt idx="3957">
                  <c:v>3.8289000000000004E-2</c:v>
                </c:pt>
                <c:pt idx="3958">
                  <c:v>2.1342999999999987E-2</c:v>
                </c:pt>
                <c:pt idx="3959">
                  <c:v>2.9909000000000005E-2</c:v>
                </c:pt>
                <c:pt idx="3960">
                  <c:v>3.1316999999999998E-2</c:v>
                </c:pt>
                <c:pt idx="3961">
                  <c:v>2.7331000000000008E-2</c:v>
                </c:pt>
                <c:pt idx="3962">
                  <c:v>2.9416999999999985E-2</c:v>
                </c:pt>
                <c:pt idx="3963">
                  <c:v>3.5236000000000003E-2</c:v>
                </c:pt>
                <c:pt idx="3964">
                  <c:v>1.6560000000000005E-2</c:v>
                </c:pt>
                <c:pt idx="3965">
                  <c:v>3.3911999999999984E-2</c:v>
                </c:pt>
                <c:pt idx="3966">
                  <c:v>3.3606999999999984E-2</c:v>
                </c:pt>
                <c:pt idx="3967">
                  <c:v>1.6305E-2</c:v>
                </c:pt>
                <c:pt idx="3968">
                  <c:v>2.3107000000000003E-2</c:v>
                </c:pt>
                <c:pt idx="3969">
                  <c:v>3.3114999999999992E-2</c:v>
                </c:pt>
                <c:pt idx="3970">
                  <c:v>2.8331999999999982E-2</c:v>
                </c:pt>
                <c:pt idx="3971">
                  <c:v>2.2767999999999997E-2</c:v>
                </c:pt>
                <c:pt idx="3972">
                  <c:v>3.4320000000000003E-2</c:v>
                </c:pt>
                <c:pt idx="3973">
                  <c:v>2.6466000000000003E-2</c:v>
                </c:pt>
                <c:pt idx="3974">
                  <c:v>1.8883999999999998E-2</c:v>
                </c:pt>
                <c:pt idx="3975">
                  <c:v>2.7313999999999991E-2</c:v>
                </c:pt>
                <c:pt idx="3976">
                  <c:v>3.0315999999999996E-2</c:v>
                </c:pt>
                <c:pt idx="3977">
                  <c:v>3.2673999999999995E-2</c:v>
                </c:pt>
                <c:pt idx="3978">
                  <c:v>3.1842999999999996E-2</c:v>
                </c:pt>
                <c:pt idx="3979">
                  <c:v>2.1190000000000001E-2</c:v>
                </c:pt>
                <c:pt idx="3980">
                  <c:v>2.9857999999999982E-2</c:v>
                </c:pt>
                <c:pt idx="3981">
                  <c:v>2.906099999999999E-2</c:v>
                </c:pt>
                <c:pt idx="3982">
                  <c:v>2.7483999999999995E-2</c:v>
                </c:pt>
                <c:pt idx="3983">
                  <c:v>3.1962000000000004E-2</c:v>
                </c:pt>
                <c:pt idx="3984">
                  <c:v>3.5490000000000008E-2</c:v>
                </c:pt>
                <c:pt idx="3985">
                  <c:v>1.5338000000000004E-2</c:v>
                </c:pt>
                <c:pt idx="3986">
                  <c:v>5.0382999999999997E-2</c:v>
                </c:pt>
                <c:pt idx="3987">
                  <c:v>2.1835000000000007E-2</c:v>
                </c:pt>
                <c:pt idx="3988">
                  <c:v>4.1324999999999987E-2</c:v>
                </c:pt>
                <c:pt idx="3989">
                  <c:v>3.7440999999999988E-2</c:v>
                </c:pt>
                <c:pt idx="3990">
                  <c:v>3.2249999999999987E-2</c:v>
                </c:pt>
                <c:pt idx="3991">
                  <c:v>3.4641999999999992E-2</c:v>
                </c:pt>
                <c:pt idx="3992">
                  <c:v>2.8178999999999996E-2</c:v>
                </c:pt>
                <c:pt idx="3993">
                  <c:v>3.0689999999999981E-2</c:v>
                </c:pt>
                <c:pt idx="3994">
                  <c:v>3.3165999999999987E-2</c:v>
                </c:pt>
                <c:pt idx="3995">
                  <c:v>3.0621999999999996E-2</c:v>
                </c:pt>
                <c:pt idx="3996">
                  <c:v>2.9009999999999994E-2</c:v>
                </c:pt>
                <c:pt idx="3997">
                  <c:v>3.9205000000000004E-2</c:v>
                </c:pt>
                <c:pt idx="3998">
                  <c:v>1.9358E-2</c:v>
                </c:pt>
                <c:pt idx="3999">
                  <c:v>3.5982E-2</c:v>
                </c:pt>
                <c:pt idx="4000">
                  <c:v>3.8322999999999982E-2</c:v>
                </c:pt>
                <c:pt idx="4001">
                  <c:v>2.7636000000000008E-2</c:v>
                </c:pt>
                <c:pt idx="4002">
                  <c:v>2.2462999999999997E-2</c:v>
                </c:pt>
                <c:pt idx="4003">
                  <c:v>3.9543999999999982E-2</c:v>
                </c:pt>
                <c:pt idx="4004">
                  <c:v>3.2554999999999987E-2</c:v>
                </c:pt>
                <c:pt idx="4005">
                  <c:v>3.4710000000000005E-2</c:v>
                </c:pt>
                <c:pt idx="4006">
                  <c:v>3.1911000000000009E-2</c:v>
                </c:pt>
                <c:pt idx="4007">
                  <c:v>2.6957999999999996E-2</c:v>
                </c:pt>
                <c:pt idx="4008">
                  <c:v>3.1266000000000002E-2</c:v>
                </c:pt>
                <c:pt idx="4009">
                  <c:v>3.0706999999999998E-2</c:v>
                </c:pt>
                <c:pt idx="4010">
                  <c:v>4.1409999999999988E-2</c:v>
                </c:pt>
                <c:pt idx="4011">
                  <c:v>2.3497000000000004E-2</c:v>
                </c:pt>
                <c:pt idx="4012">
                  <c:v>3.1181E-2</c:v>
                </c:pt>
                <c:pt idx="4013">
                  <c:v>2.5532999999999986E-2</c:v>
                </c:pt>
                <c:pt idx="4014">
                  <c:v>2.661899999999999E-2</c:v>
                </c:pt>
                <c:pt idx="4015">
                  <c:v>3.3488000000000004E-2</c:v>
                </c:pt>
                <c:pt idx="4016">
                  <c:v>3.6067000000000002E-2</c:v>
                </c:pt>
                <c:pt idx="4017">
                  <c:v>3.5387999999999989E-2</c:v>
                </c:pt>
                <c:pt idx="4018">
                  <c:v>2.2446000000000008E-2</c:v>
                </c:pt>
                <c:pt idx="4019">
                  <c:v>3.5828999999999986E-2</c:v>
                </c:pt>
                <c:pt idx="4020">
                  <c:v>3.2080999999999985E-2</c:v>
                </c:pt>
                <c:pt idx="4021">
                  <c:v>2.3598999999999995E-2</c:v>
                </c:pt>
                <c:pt idx="4022">
                  <c:v>3.1521000000000007E-2</c:v>
                </c:pt>
                <c:pt idx="4023">
                  <c:v>2.6686000000000001E-2</c:v>
                </c:pt>
                <c:pt idx="4024">
                  <c:v>3.7458000000000005E-2</c:v>
                </c:pt>
                <c:pt idx="4025">
                  <c:v>2.4514999999999995E-2</c:v>
                </c:pt>
                <c:pt idx="4026">
                  <c:v>2.8110999999999983E-2</c:v>
                </c:pt>
                <c:pt idx="4027">
                  <c:v>1.060599999999999E-2</c:v>
                </c:pt>
                <c:pt idx="4028">
                  <c:v>3.4879000000000007E-2</c:v>
                </c:pt>
                <c:pt idx="4029">
                  <c:v>2.0104999999999998E-2</c:v>
                </c:pt>
                <c:pt idx="4030">
                  <c:v>2.7567999999999995E-2</c:v>
                </c:pt>
                <c:pt idx="4031">
                  <c:v>1.0350999999999985E-2</c:v>
                </c:pt>
                <c:pt idx="4032">
                  <c:v>2.906099999999999E-2</c:v>
                </c:pt>
                <c:pt idx="4033">
                  <c:v>3.0010999999999996E-2</c:v>
                </c:pt>
                <c:pt idx="4034">
                  <c:v>3.5677E-2</c:v>
                </c:pt>
                <c:pt idx="4035">
                  <c:v>3.5523999999999986E-2</c:v>
                </c:pt>
                <c:pt idx="4036">
                  <c:v>2.9399999999999996E-2</c:v>
                </c:pt>
                <c:pt idx="4037">
                  <c:v>2.906099999999999E-2</c:v>
                </c:pt>
                <c:pt idx="4038">
                  <c:v>3.2911999999999983E-2</c:v>
                </c:pt>
                <c:pt idx="4039">
                  <c:v>1.5254000000000004E-2</c:v>
                </c:pt>
                <c:pt idx="4040">
                  <c:v>3.2945999999999989E-2</c:v>
                </c:pt>
                <c:pt idx="4041">
                  <c:v>4.0968999999999992E-2</c:v>
                </c:pt>
                <c:pt idx="4042">
                  <c:v>3.0943999999999985E-2</c:v>
                </c:pt>
                <c:pt idx="4043">
                  <c:v>2.9332999999999984E-2</c:v>
                </c:pt>
                <c:pt idx="4044">
                  <c:v>1.8917000000000003E-2</c:v>
                </c:pt>
                <c:pt idx="4045">
                  <c:v>3.1062999999999993E-2</c:v>
                </c:pt>
                <c:pt idx="4046">
                  <c:v>2.2446000000000008E-2</c:v>
                </c:pt>
                <c:pt idx="4047">
                  <c:v>3.0773999999999982E-2</c:v>
                </c:pt>
                <c:pt idx="4048">
                  <c:v>1.8950999999999982E-2</c:v>
                </c:pt>
                <c:pt idx="4049">
                  <c:v>2.4005999999999986E-2</c:v>
                </c:pt>
                <c:pt idx="4050">
                  <c:v>2.0409999999999998E-2</c:v>
                </c:pt>
                <c:pt idx="4051">
                  <c:v>2.7584999999999985E-2</c:v>
                </c:pt>
                <c:pt idx="4052">
                  <c:v>1.0639999999999997E-2</c:v>
                </c:pt>
                <c:pt idx="4053">
                  <c:v>2.3310999999999985E-2</c:v>
                </c:pt>
                <c:pt idx="4054">
                  <c:v>1.6034000000000007E-2</c:v>
                </c:pt>
                <c:pt idx="4055">
                  <c:v>3.0435000000000004E-2</c:v>
                </c:pt>
                <c:pt idx="4056">
                  <c:v>2.7212E-2</c:v>
                </c:pt>
                <c:pt idx="4057">
                  <c:v>3.0468999999999982E-2</c:v>
                </c:pt>
                <c:pt idx="4058">
                  <c:v>3.3709000000000003E-2</c:v>
                </c:pt>
                <c:pt idx="4059">
                  <c:v>1.7627999999999991E-2</c:v>
                </c:pt>
                <c:pt idx="4060">
                  <c:v>2.3903999999999995E-2</c:v>
                </c:pt>
                <c:pt idx="4061">
                  <c:v>3.0435000000000004E-2</c:v>
                </c:pt>
                <c:pt idx="4062">
                  <c:v>1.5303999999999998E-2</c:v>
                </c:pt>
                <c:pt idx="4063">
                  <c:v>2.0681999999999992E-2</c:v>
                </c:pt>
                <c:pt idx="4064">
                  <c:v>3.3929000000000001E-2</c:v>
                </c:pt>
                <c:pt idx="4065">
                  <c:v>2.6821999999999999E-2</c:v>
                </c:pt>
                <c:pt idx="4066">
                  <c:v>1.6440999999999997E-2</c:v>
                </c:pt>
                <c:pt idx="4067">
                  <c:v>4.393699999999999E-2</c:v>
                </c:pt>
                <c:pt idx="4068">
                  <c:v>3.3845E-2</c:v>
                </c:pt>
                <c:pt idx="4069">
                  <c:v>2.3328000000000002E-2</c:v>
                </c:pt>
                <c:pt idx="4070">
                  <c:v>3.0995000000000009E-2</c:v>
                </c:pt>
                <c:pt idx="4071">
                  <c:v>8.4009999999999918E-3</c:v>
                </c:pt>
                <c:pt idx="4072">
                  <c:v>2.8500999999999985E-2</c:v>
                </c:pt>
                <c:pt idx="4073">
                  <c:v>2.7737999999999999E-2</c:v>
                </c:pt>
                <c:pt idx="4074">
                  <c:v>4.2155999999999985E-2</c:v>
                </c:pt>
                <c:pt idx="4075">
                  <c:v>2.8993000000000005E-2</c:v>
                </c:pt>
                <c:pt idx="4076">
                  <c:v>2.6907E-2</c:v>
                </c:pt>
                <c:pt idx="4077">
                  <c:v>1.9815999999999986E-2</c:v>
                </c:pt>
                <c:pt idx="4078">
                  <c:v>2.029099999999999E-2</c:v>
                </c:pt>
                <c:pt idx="4079">
                  <c:v>2.7262999999999996E-2</c:v>
                </c:pt>
                <c:pt idx="4080">
                  <c:v>3.0366999999999991E-2</c:v>
                </c:pt>
                <c:pt idx="4081">
                  <c:v>2.9214000000000004E-2</c:v>
                </c:pt>
                <c:pt idx="4082">
                  <c:v>2.578699999999999E-2</c:v>
                </c:pt>
                <c:pt idx="4083">
                  <c:v>2.3328000000000002E-2</c:v>
                </c:pt>
                <c:pt idx="4084">
                  <c:v>3.6422999999999997E-2</c:v>
                </c:pt>
                <c:pt idx="4085">
                  <c:v>3.1792000000000001E-2</c:v>
                </c:pt>
                <c:pt idx="4086">
                  <c:v>3.2639999999999988E-2</c:v>
                </c:pt>
                <c:pt idx="4087">
                  <c:v>2.6516999999999999E-2</c:v>
                </c:pt>
                <c:pt idx="4088">
                  <c:v>2.8993000000000005E-2</c:v>
                </c:pt>
                <c:pt idx="4089">
                  <c:v>3.5472999999999991E-2</c:v>
                </c:pt>
                <c:pt idx="4090">
                  <c:v>3.4200999999999995E-2</c:v>
                </c:pt>
                <c:pt idx="4091">
                  <c:v>3.0332999999999985E-2</c:v>
                </c:pt>
                <c:pt idx="4092">
                  <c:v>2.1190000000000001E-2</c:v>
                </c:pt>
                <c:pt idx="4093">
                  <c:v>4.4191999999999995E-2</c:v>
                </c:pt>
                <c:pt idx="4094">
                  <c:v>4.6209999999999987E-2</c:v>
                </c:pt>
                <c:pt idx="4095">
                  <c:v>3.2690999999999984E-2</c:v>
                </c:pt>
                <c:pt idx="4096">
                  <c:v>3.2249999999999987E-2</c:v>
                </c:pt>
                <c:pt idx="4097">
                  <c:v>2.0121999999999987E-2</c:v>
                </c:pt>
                <c:pt idx="4098">
                  <c:v>3.4320000000000003E-2</c:v>
                </c:pt>
                <c:pt idx="4099">
                  <c:v>3.7068000000000004E-2</c:v>
                </c:pt>
                <c:pt idx="4100">
                  <c:v>2.9484999999999997E-2</c:v>
                </c:pt>
                <c:pt idx="4101">
                  <c:v>3.5828999999999986E-2</c:v>
                </c:pt>
                <c:pt idx="4102">
                  <c:v>2.0003000000000007E-2</c:v>
                </c:pt>
                <c:pt idx="4103">
                  <c:v>2.6787999999999992E-2</c:v>
                </c:pt>
                <c:pt idx="4104">
                  <c:v>4.1104999999999989E-2</c:v>
                </c:pt>
                <c:pt idx="4105">
                  <c:v>3.8289000000000004E-2</c:v>
                </c:pt>
                <c:pt idx="4106">
                  <c:v>4.2138999999999996E-2</c:v>
                </c:pt>
                <c:pt idx="4107">
                  <c:v>2.3123999999999992E-2</c:v>
                </c:pt>
                <c:pt idx="4108">
                  <c:v>3.4030999999999992E-2</c:v>
                </c:pt>
                <c:pt idx="4109">
                  <c:v>4.5870999999999981E-2</c:v>
                </c:pt>
                <c:pt idx="4110">
                  <c:v>3.4184000000000006E-2</c:v>
                </c:pt>
                <c:pt idx="4111">
                  <c:v>2.3734999999999992E-2</c:v>
                </c:pt>
                <c:pt idx="4112">
                  <c:v>3.5387999999999989E-2</c:v>
                </c:pt>
                <c:pt idx="4113">
                  <c:v>1.8815999999999986E-2</c:v>
                </c:pt>
                <c:pt idx="4114">
                  <c:v>1.4218999999999996E-2</c:v>
                </c:pt>
                <c:pt idx="4115">
                  <c:v>2.8603000000000003E-2</c:v>
                </c:pt>
                <c:pt idx="4116">
                  <c:v>2.6041999999999996E-2</c:v>
                </c:pt>
                <c:pt idx="4117">
                  <c:v>2.6974999999999985E-2</c:v>
                </c:pt>
                <c:pt idx="4118">
                  <c:v>3.1877000000000003E-2</c:v>
                </c:pt>
                <c:pt idx="4119">
                  <c:v>1.8628999999999993E-2</c:v>
                </c:pt>
                <c:pt idx="4120">
                  <c:v>2.8467000000000006E-2</c:v>
                </c:pt>
                <c:pt idx="4121">
                  <c:v>2.7703999999999993E-2</c:v>
                </c:pt>
                <c:pt idx="4122">
                  <c:v>2.3497000000000004E-2</c:v>
                </c:pt>
                <c:pt idx="4123">
                  <c:v>2.7602000000000002E-2</c:v>
                </c:pt>
                <c:pt idx="4124">
                  <c:v>2.4124999999999994E-2</c:v>
                </c:pt>
                <c:pt idx="4125">
                  <c:v>3.0146999999999993E-2</c:v>
                </c:pt>
                <c:pt idx="4126">
                  <c:v>3.4404000000000004E-2</c:v>
                </c:pt>
                <c:pt idx="4127">
                  <c:v>2.5532999999999986E-2</c:v>
                </c:pt>
                <c:pt idx="4128">
                  <c:v>2.2717000000000001E-2</c:v>
                </c:pt>
                <c:pt idx="4129">
                  <c:v>2.3225999999999983E-2</c:v>
                </c:pt>
                <c:pt idx="4130">
                  <c:v>3.1181E-2</c:v>
                </c:pt>
                <c:pt idx="4131">
                  <c:v>2.0274E-2</c:v>
                </c:pt>
                <c:pt idx="4132">
                  <c:v>2.9824000000000003E-2</c:v>
                </c:pt>
                <c:pt idx="4133">
                  <c:v>3.1877000000000003E-2</c:v>
                </c:pt>
                <c:pt idx="4134">
                  <c:v>1.4133999999999994E-2</c:v>
                </c:pt>
                <c:pt idx="4135">
                  <c:v>2.0240999999999995E-2</c:v>
                </c:pt>
                <c:pt idx="4136">
                  <c:v>2.4226999999999985E-2</c:v>
                </c:pt>
                <c:pt idx="4137">
                  <c:v>2.6821999999999999E-2</c:v>
                </c:pt>
                <c:pt idx="4138">
                  <c:v>2.8891999999999987E-2</c:v>
                </c:pt>
                <c:pt idx="4139">
                  <c:v>2.1004000000000009E-2</c:v>
                </c:pt>
                <c:pt idx="4140">
                  <c:v>2.9416999999999985E-2</c:v>
                </c:pt>
                <c:pt idx="4141">
                  <c:v>3.0451999999999993E-2</c:v>
                </c:pt>
                <c:pt idx="4142">
                  <c:v>3.0197999999999989E-2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2762-4546-9C58-0D47BFEAD0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11876040"/>
        <c:axId val="511875648"/>
      </c:scatterChart>
      <c:valAx>
        <c:axId val="511876040"/>
        <c:scaling>
          <c:orientation val="minMax"/>
          <c:max val="250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Days since dye released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222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11875648"/>
        <c:crosses val="autoZero"/>
        <c:crossBetween val="midCat"/>
        <c:majorUnit val="10"/>
        <c:minorUnit val="2"/>
      </c:valAx>
      <c:valAx>
        <c:axId val="511875648"/>
        <c:scaling>
          <c:orientation val="minMax"/>
          <c:max val="0.60000000000000009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FL (ppb)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11876040"/>
        <c:crossesAt val="-1.2"/>
        <c:crossBetween val="midCat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42802454993664024"/>
          <c:y val="0.22989216025053086"/>
          <c:w val="0.40412638030763404"/>
          <c:h val="0.399932478554953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solidFill>
      <a:schemeClr val="bg1"/>
    </a:solidFill>
    <a:ln w="9525" cap="flat" cmpd="sng" algn="ctr">
      <a:solidFill>
        <a:schemeClr val="bg1"/>
      </a:solidFill>
      <a:round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400"/>
            </a:pPr>
            <a:r>
              <a:rPr lang="en-US" sz="1400" dirty="0"/>
              <a:t>#24</a:t>
            </a:r>
          </a:p>
        </c:rich>
      </c:tx>
      <c:layout>
        <c:manualLayout>
          <c:xMode val="edge"/>
          <c:yMode val="edge"/>
          <c:x val="2.7105377668014081E-2"/>
          <c:y val="2.6363094018873393E-2"/>
        </c:manualLayout>
      </c:layout>
      <c:overlay val="1"/>
    </c:title>
    <c:autoTitleDeleted val="0"/>
    <c:plotArea>
      <c:layout>
        <c:manualLayout>
          <c:layoutTarget val="inner"/>
          <c:xMode val="edge"/>
          <c:yMode val="edge"/>
          <c:x val="0.20874684112608621"/>
          <c:y val="0.17085231353753424"/>
          <c:w val="0.62651032516830718"/>
          <c:h val="0.59122084164031929"/>
        </c:manualLayout>
      </c:layout>
      <c:scatterChart>
        <c:scatterStyle val="lineMarker"/>
        <c:varyColors val="0"/>
        <c:ser>
          <c:idx val="1"/>
          <c:order val="1"/>
          <c:tx>
            <c:v>Water</c:v>
          </c:tx>
          <c:spPr>
            <a:ln>
              <a:noFill/>
            </a:ln>
          </c:spPr>
          <c:marker>
            <c:symbol val="circle"/>
            <c:size val="5"/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dLbls>
            <c:dLbl>
              <c:idx val="8"/>
              <c:layout>
                <c:manualLayout>
                  <c:x val="-6.5727689811439158E-2"/>
                  <c:y val="-3.069053708439897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7BC-4789-8412-E256A5E73572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xVal>
            <c:numRef>
              <c:f>Sheet1!$C$3:$C$37</c:f>
              <c:numCache>
                <c:formatCode>mm/dd/yy;@</c:formatCode>
                <c:ptCount val="35"/>
                <c:pt idx="0">
                  <c:v>42050</c:v>
                </c:pt>
                <c:pt idx="1">
                  <c:v>42755</c:v>
                </c:pt>
                <c:pt idx="2">
                  <c:v>42769</c:v>
                </c:pt>
                <c:pt idx="3">
                  <c:v>42787</c:v>
                </c:pt>
                <c:pt idx="4">
                  <c:v>42797</c:v>
                </c:pt>
                <c:pt idx="5">
                  <c:v>42815</c:v>
                </c:pt>
                <c:pt idx="6">
                  <c:v>42830</c:v>
                </c:pt>
                <c:pt idx="7">
                  <c:v>42851</c:v>
                </c:pt>
                <c:pt idx="8">
                  <c:v>42866</c:v>
                </c:pt>
                <c:pt idx="9">
                  <c:v>42879</c:v>
                </c:pt>
                <c:pt idx="10">
                  <c:v>42893</c:v>
                </c:pt>
                <c:pt idx="11">
                  <c:v>42921</c:v>
                </c:pt>
                <c:pt idx="12">
                  <c:v>42957</c:v>
                </c:pt>
                <c:pt idx="13">
                  <c:v>43126</c:v>
                </c:pt>
                <c:pt idx="14">
                  <c:v>43223</c:v>
                </c:pt>
                <c:pt idx="15">
                  <c:v>43363</c:v>
                </c:pt>
                <c:pt idx="16">
                  <c:v>43475</c:v>
                </c:pt>
                <c:pt idx="17">
                  <c:v>43572</c:v>
                </c:pt>
                <c:pt idx="18">
                  <c:v>43684</c:v>
                </c:pt>
              </c:numCache>
            </c:numRef>
          </c:xVal>
          <c:yVal>
            <c:numRef>
              <c:f>Sheet1!$D$3:$D$37</c:f>
              <c:numCache>
                <c:formatCode>General</c:formatCode>
                <c:ptCount val="35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6.7000000000000004E-2</c:v>
                </c:pt>
                <c:pt idx="6">
                  <c:v>0.108</c:v>
                </c:pt>
                <c:pt idx="7">
                  <c:v>0.13</c:v>
                </c:pt>
                <c:pt idx="8">
                  <c:v>0.154</c:v>
                </c:pt>
                <c:pt idx="9">
                  <c:v>0.13800000000000001</c:v>
                </c:pt>
                <c:pt idx="10">
                  <c:v>0.11799999999999999</c:v>
                </c:pt>
                <c:pt idx="11">
                  <c:v>7.8E-2</c:v>
                </c:pt>
                <c:pt idx="12">
                  <c:v>5.1999999999999998E-2</c:v>
                </c:pt>
                <c:pt idx="13">
                  <c:v>1.2999999999999999E-2</c:v>
                </c:pt>
                <c:pt idx="14">
                  <c:v>8.0000000000000002E-3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27BC-4789-8412-E256A5E735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4264016"/>
        <c:axId val="454264408"/>
      </c:scatterChart>
      <c:scatterChart>
        <c:scatterStyle val="lineMarker"/>
        <c:varyColors val="0"/>
        <c:ser>
          <c:idx val="0"/>
          <c:order val="0"/>
          <c:tx>
            <c:v>Charcoal</c:v>
          </c:tx>
          <c:spPr>
            <a:ln w="19050">
              <a:noFill/>
            </a:ln>
          </c:spPr>
          <c:marker>
            <c:symbol val="circle"/>
            <c:size val="5"/>
          </c:marker>
          <c:xVal>
            <c:numRef>
              <c:f>Sheet1!$A$3:$A$37</c:f>
              <c:numCache>
                <c:formatCode>mm/dd/yy;@</c:formatCode>
                <c:ptCount val="35"/>
                <c:pt idx="0">
                  <c:v>41897</c:v>
                </c:pt>
                <c:pt idx="1">
                  <c:v>42102</c:v>
                </c:pt>
                <c:pt idx="2">
                  <c:v>42292</c:v>
                </c:pt>
                <c:pt idx="3">
                  <c:v>42536</c:v>
                </c:pt>
                <c:pt idx="4">
                  <c:v>42706</c:v>
                </c:pt>
                <c:pt idx="5">
                  <c:v>42797</c:v>
                </c:pt>
                <c:pt idx="6">
                  <c:v>42921</c:v>
                </c:pt>
                <c:pt idx="7">
                  <c:v>43126</c:v>
                </c:pt>
                <c:pt idx="8">
                  <c:v>43223</c:v>
                </c:pt>
                <c:pt idx="9">
                  <c:v>43363</c:v>
                </c:pt>
                <c:pt idx="10">
                  <c:v>43719</c:v>
                </c:pt>
              </c:numCache>
            </c:numRef>
          </c:xVal>
          <c:yVal>
            <c:numRef>
              <c:f>Sheet1!$B$3:$B$37</c:f>
              <c:numCache>
                <c:formatCode>@</c:formatCode>
                <c:ptCount val="35"/>
                <c:pt idx="0">
                  <c:v>5.33</c:v>
                </c:pt>
                <c:pt idx="1">
                  <c:v>2.21</c:v>
                </c:pt>
                <c:pt idx="2">
                  <c:v>0.93899999999999995</c:v>
                </c:pt>
                <c:pt idx="3" formatCode="General">
                  <c:v>0</c:v>
                </c:pt>
                <c:pt idx="4" formatCode="General">
                  <c:v>0</c:v>
                </c:pt>
                <c:pt idx="5" formatCode="General">
                  <c:v>0.33500000000000002</c:v>
                </c:pt>
                <c:pt idx="6" formatCode="General">
                  <c:v>38.200000000000003</c:v>
                </c:pt>
                <c:pt idx="7" formatCode="General">
                  <c:v>4.16</c:v>
                </c:pt>
                <c:pt idx="8" formatCode="General">
                  <c:v>1.27</c:v>
                </c:pt>
                <c:pt idx="9" formatCode="General">
                  <c:v>0.61399999999999999</c:v>
                </c:pt>
                <c:pt idx="10" formatCode="General">
                  <c:v>0.501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27BC-4789-8412-E256A5E735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4270288"/>
        <c:axId val="454263624"/>
      </c:scatterChart>
      <c:valAx>
        <c:axId val="454264016"/>
        <c:scaling>
          <c:orientation val="minMax"/>
          <c:max val="43800"/>
          <c:min val="42700"/>
        </c:scaling>
        <c:delete val="0"/>
        <c:axPos val="b"/>
        <c:majorGridlines/>
        <c:numFmt formatCode="mm/dd/yy;@" sourceLinked="1"/>
        <c:majorTickMark val="out"/>
        <c:minorTickMark val="none"/>
        <c:tickLblPos val="nextTo"/>
        <c:txPr>
          <a:bodyPr rot="1800000" vert="horz"/>
          <a:lstStyle/>
          <a:p>
            <a:pPr>
              <a:defRPr sz="900"/>
            </a:pPr>
            <a:endParaRPr lang="en-US"/>
          </a:p>
        </c:txPr>
        <c:crossAx val="454264408"/>
        <c:crosses val="autoZero"/>
        <c:crossBetween val="midCat"/>
        <c:majorUnit val="100"/>
      </c:valAx>
      <c:valAx>
        <c:axId val="454264408"/>
        <c:scaling>
          <c:orientation val="minMax"/>
          <c:max val="0.2"/>
          <c:min val="0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 sz="900" b="0"/>
                </a:pPr>
                <a:r>
                  <a:rPr lang="en-US" sz="900" b="0"/>
                  <a:t>Water Concentration - FL (ppb)</a:t>
                </a:r>
              </a:p>
            </c:rich>
          </c:tx>
          <c:layout>
            <c:manualLayout>
              <c:xMode val="edge"/>
              <c:yMode val="edge"/>
              <c:x val="8.2235053977635954E-3"/>
              <c:y val="0.16886270506711795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454264016"/>
        <c:crosses val="autoZero"/>
        <c:crossBetween val="midCat"/>
        <c:majorUnit val="2.5000000000000005E-2"/>
      </c:valAx>
      <c:valAx>
        <c:axId val="454263624"/>
        <c:scaling>
          <c:orientation val="minMax"/>
          <c:max val="40"/>
        </c:scaling>
        <c:delete val="0"/>
        <c:axPos val="r"/>
        <c:title>
          <c:tx>
            <c:rich>
              <a:bodyPr/>
              <a:lstStyle/>
              <a:p>
                <a:pPr>
                  <a:defRPr sz="900"/>
                </a:pPr>
                <a:r>
                  <a:rPr lang="en-US" sz="900"/>
                  <a:t>Charcoal</a:t>
                </a:r>
                <a:r>
                  <a:rPr lang="en-US" sz="900" baseline="0"/>
                  <a:t> Concentration - FL (ppb)</a:t>
                </a:r>
                <a:endParaRPr lang="en-US" sz="900"/>
              </a:p>
            </c:rich>
          </c:tx>
          <c:layout>
            <c:manualLayout>
              <c:xMode val="edge"/>
              <c:yMode val="edge"/>
              <c:x val="0.93791494222582827"/>
              <c:y val="6.9034094258516476E-2"/>
            </c:manualLayout>
          </c:layout>
          <c:overlay val="0"/>
        </c:title>
        <c:numFmt formatCode="@" sourceLinked="1"/>
        <c:majorTickMark val="out"/>
        <c:minorTickMark val="none"/>
        <c:tickLblPos val="nextTo"/>
        <c:crossAx val="454270288"/>
        <c:crosses val="max"/>
        <c:crossBetween val="midCat"/>
      </c:valAx>
      <c:valAx>
        <c:axId val="454270288"/>
        <c:scaling>
          <c:orientation val="minMax"/>
        </c:scaling>
        <c:delete val="1"/>
        <c:axPos val="b"/>
        <c:numFmt formatCode="mm/dd/yy;@" sourceLinked="1"/>
        <c:majorTickMark val="out"/>
        <c:minorTickMark val="none"/>
        <c:tickLblPos val="nextTo"/>
        <c:crossAx val="454263624"/>
        <c:crosses val="autoZero"/>
        <c:crossBetween val="midCat"/>
      </c:valAx>
      <c:spPr>
        <a:solidFill>
          <a:schemeClr val="bg1">
            <a:lumMod val="95000"/>
          </a:schemeClr>
        </a:solidFill>
      </c:spPr>
    </c:plotArea>
    <c:legend>
      <c:legendPos val="r"/>
      <c:layout>
        <c:manualLayout>
          <c:xMode val="edge"/>
          <c:yMode val="edge"/>
          <c:x val="0.43916411350858398"/>
          <c:y val="0.4197232184753672"/>
          <c:w val="0.18014523172438551"/>
          <c:h val="0.21316704748295759"/>
        </c:manualLayout>
      </c:layout>
      <c:overlay val="0"/>
    </c:legend>
    <c:plotVisOnly val="1"/>
    <c:dispBlanksAs val="gap"/>
    <c:showDLblsOverMax val="0"/>
  </c:chart>
  <c:spPr>
    <a:solidFill>
      <a:schemeClr val="bg1">
        <a:lumMod val="95000"/>
      </a:schemeClr>
    </a:solidFill>
  </c:sp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dirty="0">
                <a:solidFill>
                  <a:schemeClr val="tx1"/>
                </a:solidFill>
              </a:rPr>
              <a:t>#31</a:t>
            </a:r>
          </a:p>
        </c:rich>
      </c:tx>
      <c:layout>
        <c:manualLayout>
          <c:xMode val="edge"/>
          <c:yMode val="edge"/>
          <c:x val="2.0972258850418808E-3"/>
          <c:y val="1.550387596899224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4445603674540683"/>
          <c:y val="0.16056277056277057"/>
          <c:w val="0.69881364829396331"/>
          <c:h val="0.59476974469100452"/>
        </c:manualLayout>
      </c:layout>
      <c:scatterChart>
        <c:scatterStyle val="lineMarker"/>
        <c:varyColors val="0"/>
        <c:ser>
          <c:idx val="0"/>
          <c:order val="0"/>
          <c:tx>
            <c:v>Water</c:v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FF0000"/>
              </a:solidFill>
              <a:ln w="9525">
                <a:solidFill>
                  <a:srgbClr val="FF0000"/>
                </a:solidFill>
              </a:ln>
              <a:effectLst/>
            </c:spPr>
          </c:marker>
          <c:dLbls>
            <c:dLbl>
              <c:idx val="1800"/>
              <c:layout>
                <c:manualLayout>
                  <c:x val="2.7777777777777779E-3"/>
                  <c:y val="-6.01851851851852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313-418C-8517-C8F2E00A418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Sheet1!$A$12:$A$17063</c:f>
              <c:numCache>
                <c:formatCode>m/d/yyyy\ h:mm</c:formatCode>
                <c:ptCount val="17052"/>
                <c:pt idx="0">
                  <c:v>42755.5</c:v>
                </c:pt>
                <c:pt idx="1">
                  <c:v>42755.541666666664</c:v>
                </c:pt>
                <c:pt idx="2">
                  <c:v>42755.583333333336</c:v>
                </c:pt>
                <c:pt idx="3">
                  <c:v>42755.625</c:v>
                </c:pt>
                <c:pt idx="4">
                  <c:v>42755.666666666664</c:v>
                </c:pt>
                <c:pt idx="5">
                  <c:v>42755.708333333336</c:v>
                </c:pt>
                <c:pt idx="6">
                  <c:v>42755.75</c:v>
                </c:pt>
                <c:pt idx="7">
                  <c:v>42755.791666666664</c:v>
                </c:pt>
                <c:pt idx="8">
                  <c:v>42755.833333333336</c:v>
                </c:pt>
                <c:pt idx="9">
                  <c:v>42755.875</c:v>
                </c:pt>
                <c:pt idx="10">
                  <c:v>42755.916666666664</c:v>
                </c:pt>
                <c:pt idx="11">
                  <c:v>42755.958333333336</c:v>
                </c:pt>
                <c:pt idx="12">
                  <c:v>42756</c:v>
                </c:pt>
                <c:pt idx="13">
                  <c:v>42756.041666666664</c:v>
                </c:pt>
                <c:pt idx="14">
                  <c:v>42756.083333333336</c:v>
                </c:pt>
                <c:pt idx="15">
                  <c:v>42756.125</c:v>
                </c:pt>
                <c:pt idx="16">
                  <c:v>42756.166666666664</c:v>
                </c:pt>
                <c:pt idx="17">
                  <c:v>42756.208333333336</c:v>
                </c:pt>
                <c:pt idx="18">
                  <c:v>42756.25</c:v>
                </c:pt>
                <c:pt idx="19">
                  <c:v>42756.291666666664</c:v>
                </c:pt>
                <c:pt idx="20">
                  <c:v>42756.333333333336</c:v>
                </c:pt>
                <c:pt idx="21">
                  <c:v>42756.375</c:v>
                </c:pt>
                <c:pt idx="22">
                  <c:v>42756.416666666664</c:v>
                </c:pt>
                <c:pt idx="23">
                  <c:v>42756.458333333336</c:v>
                </c:pt>
                <c:pt idx="24">
                  <c:v>42756.5</c:v>
                </c:pt>
                <c:pt idx="25">
                  <c:v>42756.541666666664</c:v>
                </c:pt>
                <c:pt idx="26">
                  <c:v>42756.583333333336</c:v>
                </c:pt>
                <c:pt idx="27">
                  <c:v>42756.625</c:v>
                </c:pt>
                <c:pt idx="28">
                  <c:v>42756.666666666664</c:v>
                </c:pt>
                <c:pt idx="29">
                  <c:v>42756.708333333336</c:v>
                </c:pt>
                <c:pt idx="30">
                  <c:v>42756.75</c:v>
                </c:pt>
                <c:pt idx="31">
                  <c:v>42756.791666666664</c:v>
                </c:pt>
                <c:pt idx="32">
                  <c:v>42756.833333333336</c:v>
                </c:pt>
                <c:pt idx="33">
                  <c:v>42756.875</c:v>
                </c:pt>
                <c:pt idx="34">
                  <c:v>42756.916666666664</c:v>
                </c:pt>
                <c:pt idx="35">
                  <c:v>42756.958333333336</c:v>
                </c:pt>
                <c:pt idx="36">
                  <c:v>42757</c:v>
                </c:pt>
                <c:pt idx="37">
                  <c:v>42757.041666666664</c:v>
                </c:pt>
                <c:pt idx="38">
                  <c:v>42757.083333333336</c:v>
                </c:pt>
                <c:pt idx="39">
                  <c:v>42757.125</c:v>
                </c:pt>
                <c:pt idx="40">
                  <c:v>42757.166666666664</c:v>
                </c:pt>
                <c:pt idx="41">
                  <c:v>42757.208333333336</c:v>
                </c:pt>
                <c:pt idx="42">
                  <c:v>42757.25</c:v>
                </c:pt>
                <c:pt idx="43">
                  <c:v>42757.291666666664</c:v>
                </c:pt>
                <c:pt idx="44">
                  <c:v>42757.333333333336</c:v>
                </c:pt>
                <c:pt idx="45">
                  <c:v>42757.375</c:v>
                </c:pt>
                <c:pt idx="46">
                  <c:v>42757.416666666664</c:v>
                </c:pt>
                <c:pt idx="47">
                  <c:v>42757.458333333336</c:v>
                </c:pt>
                <c:pt idx="48">
                  <c:v>42757.5</c:v>
                </c:pt>
                <c:pt idx="49">
                  <c:v>42757.541666666664</c:v>
                </c:pt>
                <c:pt idx="50">
                  <c:v>42757.583333333336</c:v>
                </c:pt>
                <c:pt idx="51">
                  <c:v>42757.625</c:v>
                </c:pt>
                <c:pt idx="52">
                  <c:v>42757.666666666664</c:v>
                </c:pt>
                <c:pt idx="53">
                  <c:v>42757.708333333336</c:v>
                </c:pt>
                <c:pt idx="54">
                  <c:v>42757.75</c:v>
                </c:pt>
                <c:pt idx="55">
                  <c:v>42757.791666666664</c:v>
                </c:pt>
                <c:pt idx="56">
                  <c:v>42757.833333333336</c:v>
                </c:pt>
                <c:pt idx="57">
                  <c:v>42757.875</c:v>
                </c:pt>
                <c:pt idx="58">
                  <c:v>42757.916666666664</c:v>
                </c:pt>
                <c:pt idx="59">
                  <c:v>42757.958333333336</c:v>
                </c:pt>
                <c:pt idx="60">
                  <c:v>42758</c:v>
                </c:pt>
                <c:pt idx="61">
                  <c:v>42758.041666666664</c:v>
                </c:pt>
                <c:pt idx="62">
                  <c:v>42758.083333333336</c:v>
                </c:pt>
                <c:pt idx="63">
                  <c:v>42758.125</c:v>
                </c:pt>
                <c:pt idx="64">
                  <c:v>42758.166666666664</c:v>
                </c:pt>
                <c:pt idx="65">
                  <c:v>42758.208333333336</c:v>
                </c:pt>
                <c:pt idx="66">
                  <c:v>42758.25</c:v>
                </c:pt>
                <c:pt idx="67">
                  <c:v>42758.291666666664</c:v>
                </c:pt>
                <c:pt idx="68">
                  <c:v>42758.333333333336</c:v>
                </c:pt>
                <c:pt idx="69">
                  <c:v>42758.375</c:v>
                </c:pt>
                <c:pt idx="70">
                  <c:v>42758.416666666664</c:v>
                </c:pt>
                <c:pt idx="71">
                  <c:v>42758.458333333336</c:v>
                </c:pt>
                <c:pt idx="72">
                  <c:v>42758.5</c:v>
                </c:pt>
                <c:pt idx="73">
                  <c:v>42758.541666666664</c:v>
                </c:pt>
                <c:pt idx="74">
                  <c:v>42758.583333333336</c:v>
                </c:pt>
                <c:pt idx="75">
                  <c:v>42758.625</c:v>
                </c:pt>
                <c:pt idx="76">
                  <c:v>42758.666666666664</c:v>
                </c:pt>
                <c:pt idx="77">
                  <c:v>42758.708333333336</c:v>
                </c:pt>
                <c:pt idx="78">
                  <c:v>42758.75</c:v>
                </c:pt>
                <c:pt idx="79">
                  <c:v>42758.791666666664</c:v>
                </c:pt>
                <c:pt idx="80">
                  <c:v>42758.833333333336</c:v>
                </c:pt>
                <c:pt idx="81">
                  <c:v>42758.875</c:v>
                </c:pt>
                <c:pt idx="82">
                  <c:v>42758.916666666664</c:v>
                </c:pt>
                <c:pt idx="83">
                  <c:v>42758.958333333336</c:v>
                </c:pt>
                <c:pt idx="84">
                  <c:v>42759</c:v>
                </c:pt>
                <c:pt idx="85">
                  <c:v>42759.041666666664</c:v>
                </c:pt>
                <c:pt idx="86">
                  <c:v>42759.083333333336</c:v>
                </c:pt>
                <c:pt idx="87">
                  <c:v>42759.125</c:v>
                </c:pt>
                <c:pt idx="88">
                  <c:v>42759.166666666664</c:v>
                </c:pt>
                <c:pt idx="89">
                  <c:v>42759.208333333336</c:v>
                </c:pt>
                <c:pt idx="90">
                  <c:v>42759.25</c:v>
                </c:pt>
                <c:pt idx="91">
                  <c:v>42759.291666666664</c:v>
                </c:pt>
                <c:pt idx="92">
                  <c:v>42759.333333333336</c:v>
                </c:pt>
                <c:pt idx="93">
                  <c:v>42759.375</c:v>
                </c:pt>
                <c:pt idx="94">
                  <c:v>42759.416666666664</c:v>
                </c:pt>
                <c:pt idx="95">
                  <c:v>42759.458333333336</c:v>
                </c:pt>
                <c:pt idx="96">
                  <c:v>42759.5</c:v>
                </c:pt>
                <c:pt idx="97">
                  <c:v>42759.541666666664</c:v>
                </c:pt>
                <c:pt idx="98">
                  <c:v>42759.583333333336</c:v>
                </c:pt>
                <c:pt idx="99">
                  <c:v>42759.625</c:v>
                </c:pt>
                <c:pt idx="100">
                  <c:v>42759.666666666664</c:v>
                </c:pt>
                <c:pt idx="101">
                  <c:v>42759.708333333336</c:v>
                </c:pt>
                <c:pt idx="102">
                  <c:v>42759.75</c:v>
                </c:pt>
                <c:pt idx="103">
                  <c:v>42759.791666666664</c:v>
                </c:pt>
                <c:pt idx="104">
                  <c:v>42759.833333333336</c:v>
                </c:pt>
                <c:pt idx="105">
                  <c:v>42759.875</c:v>
                </c:pt>
                <c:pt idx="106">
                  <c:v>42759.916666666664</c:v>
                </c:pt>
                <c:pt idx="107">
                  <c:v>42759.958333333336</c:v>
                </c:pt>
                <c:pt idx="108">
                  <c:v>42760</c:v>
                </c:pt>
                <c:pt idx="109">
                  <c:v>42760.041666666664</c:v>
                </c:pt>
                <c:pt idx="110">
                  <c:v>42760.083333333336</c:v>
                </c:pt>
                <c:pt idx="111">
                  <c:v>42760.125</c:v>
                </c:pt>
                <c:pt idx="112">
                  <c:v>42760.166666666664</c:v>
                </c:pt>
                <c:pt idx="113">
                  <c:v>42760.208333333336</c:v>
                </c:pt>
                <c:pt idx="114">
                  <c:v>42760.25</c:v>
                </c:pt>
                <c:pt idx="115">
                  <c:v>42760.291666666664</c:v>
                </c:pt>
                <c:pt idx="116">
                  <c:v>42760.333333333336</c:v>
                </c:pt>
                <c:pt idx="117">
                  <c:v>42760.375</c:v>
                </c:pt>
                <c:pt idx="118">
                  <c:v>42760.416666666664</c:v>
                </c:pt>
                <c:pt idx="119">
                  <c:v>42760.458333333336</c:v>
                </c:pt>
                <c:pt idx="120">
                  <c:v>42760.5</c:v>
                </c:pt>
                <c:pt idx="121">
                  <c:v>42760.541666666664</c:v>
                </c:pt>
                <c:pt idx="122">
                  <c:v>42760.583333333336</c:v>
                </c:pt>
                <c:pt idx="123">
                  <c:v>42760.625</c:v>
                </c:pt>
                <c:pt idx="124">
                  <c:v>42760.666666666664</c:v>
                </c:pt>
                <c:pt idx="125">
                  <c:v>42760.708333333336</c:v>
                </c:pt>
                <c:pt idx="126">
                  <c:v>42760.75</c:v>
                </c:pt>
                <c:pt idx="127">
                  <c:v>42760.791666666664</c:v>
                </c:pt>
                <c:pt idx="128">
                  <c:v>42760.833333333336</c:v>
                </c:pt>
                <c:pt idx="129">
                  <c:v>42760.875</c:v>
                </c:pt>
                <c:pt idx="130">
                  <c:v>42760.916666666664</c:v>
                </c:pt>
                <c:pt idx="131">
                  <c:v>42760.958333333336</c:v>
                </c:pt>
                <c:pt idx="132">
                  <c:v>42761</c:v>
                </c:pt>
                <c:pt idx="133">
                  <c:v>42761.041666666664</c:v>
                </c:pt>
                <c:pt idx="134">
                  <c:v>42761.083333333336</c:v>
                </c:pt>
                <c:pt idx="135">
                  <c:v>42761.125</c:v>
                </c:pt>
                <c:pt idx="136">
                  <c:v>42761.166666666664</c:v>
                </c:pt>
                <c:pt idx="137">
                  <c:v>42761.208333333336</c:v>
                </c:pt>
                <c:pt idx="138">
                  <c:v>42761.25</c:v>
                </c:pt>
                <c:pt idx="139">
                  <c:v>42761.291666666664</c:v>
                </c:pt>
                <c:pt idx="140">
                  <c:v>42761.333333333336</c:v>
                </c:pt>
                <c:pt idx="141">
                  <c:v>42761.375</c:v>
                </c:pt>
                <c:pt idx="142">
                  <c:v>42761.416666666664</c:v>
                </c:pt>
                <c:pt idx="143">
                  <c:v>42761.458333333336</c:v>
                </c:pt>
                <c:pt idx="144">
                  <c:v>42761.5</c:v>
                </c:pt>
                <c:pt idx="145">
                  <c:v>42761.541666666664</c:v>
                </c:pt>
                <c:pt idx="146">
                  <c:v>42761.583333333336</c:v>
                </c:pt>
                <c:pt idx="147">
                  <c:v>42761.625</c:v>
                </c:pt>
                <c:pt idx="148">
                  <c:v>42761.666666666664</c:v>
                </c:pt>
                <c:pt idx="149">
                  <c:v>42761.708333333336</c:v>
                </c:pt>
                <c:pt idx="150">
                  <c:v>42761.75</c:v>
                </c:pt>
                <c:pt idx="151">
                  <c:v>42761.791666666664</c:v>
                </c:pt>
                <c:pt idx="152">
                  <c:v>42761.833333333336</c:v>
                </c:pt>
                <c:pt idx="153">
                  <c:v>42761.875</c:v>
                </c:pt>
                <c:pt idx="154">
                  <c:v>42761.916666666664</c:v>
                </c:pt>
                <c:pt idx="155">
                  <c:v>42761.958333333336</c:v>
                </c:pt>
                <c:pt idx="156">
                  <c:v>42762</c:v>
                </c:pt>
                <c:pt idx="157">
                  <c:v>42762.041666666664</c:v>
                </c:pt>
                <c:pt idx="158">
                  <c:v>42762.083333333336</c:v>
                </c:pt>
                <c:pt idx="159">
                  <c:v>42762.125</c:v>
                </c:pt>
                <c:pt idx="160">
                  <c:v>42762.166666666664</c:v>
                </c:pt>
                <c:pt idx="161">
                  <c:v>42762.208333333336</c:v>
                </c:pt>
                <c:pt idx="162">
                  <c:v>42762.25</c:v>
                </c:pt>
                <c:pt idx="163">
                  <c:v>42762.291666666664</c:v>
                </c:pt>
                <c:pt idx="164">
                  <c:v>42762.333333333336</c:v>
                </c:pt>
                <c:pt idx="165">
                  <c:v>42762.375</c:v>
                </c:pt>
                <c:pt idx="166">
                  <c:v>42762.416666666664</c:v>
                </c:pt>
                <c:pt idx="167">
                  <c:v>42762.458333333336</c:v>
                </c:pt>
                <c:pt idx="168">
                  <c:v>42762.5</c:v>
                </c:pt>
                <c:pt idx="169">
                  <c:v>42762.541666666664</c:v>
                </c:pt>
                <c:pt idx="170">
                  <c:v>42762.583333333336</c:v>
                </c:pt>
                <c:pt idx="171">
                  <c:v>42762.625</c:v>
                </c:pt>
                <c:pt idx="172">
                  <c:v>42762.666666666664</c:v>
                </c:pt>
                <c:pt idx="173">
                  <c:v>42762.708333333336</c:v>
                </c:pt>
                <c:pt idx="174">
                  <c:v>42762.75</c:v>
                </c:pt>
                <c:pt idx="175">
                  <c:v>42762.791666666664</c:v>
                </c:pt>
                <c:pt idx="176">
                  <c:v>42762.833333333336</c:v>
                </c:pt>
                <c:pt idx="177">
                  <c:v>42762.875</c:v>
                </c:pt>
                <c:pt idx="178">
                  <c:v>42762.916666666664</c:v>
                </c:pt>
                <c:pt idx="179">
                  <c:v>42762.958333333336</c:v>
                </c:pt>
                <c:pt idx="180">
                  <c:v>42763</c:v>
                </c:pt>
                <c:pt idx="181">
                  <c:v>42763.041666666664</c:v>
                </c:pt>
                <c:pt idx="182">
                  <c:v>42763.083333333336</c:v>
                </c:pt>
                <c:pt idx="183">
                  <c:v>42763.125</c:v>
                </c:pt>
                <c:pt idx="184">
                  <c:v>42763.166666666664</c:v>
                </c:pt>
                <c:pt idx="185">
                  <c:v>42763.208333333336</c:v>
                </c:pt>
                <c:pt idx="186">
                  <c:v>42763.25</c:v>
                </c:pt>
                <c:pt idx="187">
                  <c:v>42763.291666666664</c:v>
                </c:pt>
                <c:pt idx="188">
                  <c:v>42763.333333333336</c:v>
                </c:pt>
                <c:pt idx="189">
                  <c:v>42763.375</c:v>
                </c:pt>
                <c:pt idx="190">
                  <c:v>42763.416666666664</c:v>
                </c:pt>
                <c:pt idx="191">
                  <c:v>42763.458333333336</c:v>
                </c:pt>
                <c:pt idx="192">
                  <c:v>42763.5</c:v>
                </c:pt>
                <c:pt idx="193">
                  <c:v>42763.541666666664</c:v>
                </c:pt>
                <c:pt idx="194">
                  <c:v>42763.583333333336</c:v>
                </c:pt>
                <c:pt idx="195">
                  <c:v>42763.625</c:v>
                </c:pt>
                <c:pt idx="196">
                  <c:v>42763.666666666664</c:v>
                </c:pt>
                <c:pt idx="197">
                  <c:v>42763.708333333336</c:v>
                </c:pt>
                <c:pt idx="198">
                  <c:v>42763.75</c:v>
                </c:pt>
                <c:pt idx="199">
                  <c:v>42763.791666666664</c:v>
                </c:pt>
                <c:pt idx="200">
                  <c:v>42763.833333333336</c:v>
                </c:pt>
                <c:pt idx="201">
                  <c:v>42763.875</c:v>
                </c:pt>
                <c:pt idx="202">
                  <c:v>42763.916666666664</c:v>
                </c:pt>
                <c:pt idx="203">
                  <c:v>42763.958333333336</c:v>
                </c:pt>
                <c:pt idx="204">
                  <c:v>42764</c:v>
                </c:pt>
                <c:pt idx="205">
                  <c:v>42764.041666666664</c:v>
                </c:pt>
                <c:pt idx="206">
                  <c:v>42764.083333333336</c:v>
                </c:pt>
                <c:pt idx="207">
                  <c:v>42764.125</c:v>
                </c:pt>
                <c:pt idx="208">
                  <c:v>42764.166666666664</c:v>
                </c:pt>
                <c:pt idx="209">
                  <c:v>42764.208333333336</c:v>
                </c:pt>
                <c:pt idx="210">
                  <c:v>42764.25</c:v>
                </c:pt>
                <c:pt idx="211">
                  <c:v>42764.291666666664</c:v>
                </c:pt>
                <c:pt idx="212">
                  <c:v>42764.333333333336</c:v>
                </c:pt>
                <c:pt idx="213">
                  <c:v>42764.375</c:v>
                </c:pt>
                <c:pt idx="214">
                  <c:v>42764.416666666664</c:v>
                </c:pt>
                <c:pt idx="215">
                  <c:v>42764.458333333336</c:v>
                </c:pt>
                <c:pt idx="216">
                  <c:v>42764.5</c:v>
                </c:pt>
                <c:pt idx="217">
                  <c:v>42764.541666666664</c:v>
                </c:pt>
                <c:pt idx="218">
                  <c:v>42764.583333333336</c:v>
                </c:pt>
                <c:pt idx="219">
                  <c:v>42764.625</c:v>
                </c:pt>
                <c:pt idx="220">
                  <c:v>42764.666666666664</c:v>
                </c:pt>
                <c:pt idx="221">
                  <c:v>42764.708333333336</c:v>
                </c:pt>
                <c:pt idx="222">
                  <c:v>42764.75</c:v>
                </c:pt>
                <c:pt idx="223">
                  <c:v>42764.791666666664</c:v>
                </c:pt>
                <c:pt idx="224">
                  <c:v>42764.833333333336</c:v>
                </c:pt>
                <c:pt idx="225">
                  <c:v>42764.875</c:v>
                </c:pt>
                <c:pt idx="226">
                  <c:v>42764.916666666664</c:v>
                </c:pt>
                <c:pt idx="227">
                  <c:v>42764.958333333336</c:v>
                </c:pt>
                <c:pt idx="228">
                  <c:v>42765</c:v>
                </c:pt>
                <c:pt idx="229">
                  <c:v>42765.041666666664</c:v>
                </c:pt>
                <c:pt idx="230">
                  <c:v>42765.083333333336</c:v>
                </c:pt>
                <c:pt idx="231">
                  <c:v>42765.125</c:v>
                </c:pt>
                <c:pt idx="232">
                  <c:v>42765.166666666664</c:v>
                </c:pt>
                <c:pt idx="233">
                  <c:v>42765.208333333336</c:v>
                </c:pt>
                <c:pt idx="234">
                  <c:v>42765.25</c:v>
                </c:pt>
                <c:pt idx="235">
                  <c:v>42765.291666666664</c:v>
                </c:pt>
                <c:pt idx="236">
                  <c:v>42765.333333333336</c:v>
                </c:pt>
                <c:pt idx="237">
                  <c:v>42765.375</c:v>
                </c:pt>
                <c:pt idx="238">
                  <c:v>42765.416666666664</c:v>
                </c:pt>
                <c:pt idx="239">
                  <c:v>42765.458333333336</c:v>
                </c:pt>
                <c:pt idx="240">
                  <c:v>42765.5</c:v>
                </c:pt>
                <c:pt idx="241">
                  <c:v>42765.541666666664</c:v>
                </c:pt>
                <c:pt idx="242">
                  <c:v>42765.583333333336</c:v>
                </c:pt>
                <c:pt idx="243">
                  <c:v>42765.625</c:v>
                </c:pt>
                <c:pt idx="244">
                  <c:v>42765.666666666664</c:v>
                </c:pt>
                <c:pt idx="245">
                  <c:v>42765.708333333336</c:v>
                </c:pt>
                <c:pt idx="246">
                  <c:v>42765.75</c:v>
                </c:pt>
                <c:pt idx="247">
                  <c:v>42765.791666666664</c:v>
                </c:pt>
                <c:pt idx="248">
                  <c:v>42765.833333333336</c:v>
                </c:pt>
                <c:pt idx="249">
                  <c:v>42765.875</c:v>
                </c:pt>
                <c:pt idx="250">
                  <c:v>42765.916666666664</c:v>
                </c:pt>
                <c:pt idx="251">
                  <c:v>42765.958333333336</c:v>
                </c:pt>
                <c:pt idx="252">
                  <c:v>42766</c:v>
                </c:pt>
                <c:pt idx="253">
                  <c:v>42766.041666666664</c:v>
                </c:pt>
                <c:pt idx="254">
                  <c:v>42766.083333333336</c:v>
                </c:pt>
                <c:pt idx="255">
                  <c:v>42766.125</c:v>
                </c:pt>
                <c:pt idx="256">
                  <c:v>42766.166666666664</c:v>
                </c:pt>
                <c:pt idx="257">
                  <c:v>42766.208333333336</c:v>
                </c:pt>
                <c:pt idx="258">
                  <c:v>42766.25</c:v>
                </c:pt>
                <c:pt idx="259">
                  <c:v>42766.291666666664</c:v>
                </c:pt>
                <c:pt idx="260">
                  <c:v>42766.333333333336</c:v>
                </c:pt>
                <c:pt idx="261">
                  <c:v>42766.375</c:v>
                </c:pt>
                <c:pt idx="262">
                  <c:v>42766.416666666664</c:v>
                </c:pt>
                <c:pt idx="263">
                  <c:v>42766.458333333336</c:v>
                </c:pt>
                <c:pt idx="264">
                  <c:v>42766.5</c:v>
                </c:pt>
                <c:pt idx="265">
                  <c:v>42766.541666666664</c:v>
                </c:pt>
                <c:pt idx="266">
                  <c:v>42766.583333333336</c:v>
                </c:pt>
                <c:pt idx="267">
                  <c:v>42766.625</c:v>
                </c:pt>
                <c:pt idx="268">
                  <c:v>42766.666666666664</c:v>
                </c:pt>
                <c:pt idx="269">
                  <c:v>42766.708333333336</c:v>
                </c:pt>
                <c:pt idx="270">
                  <c:v>42766.75</c:v>
                </c:pt>
                <c:pt idx="271">
                  <c:v>42766.791666666664</c:v>
                </c:pt>
                <c:pt idx="272">
                  <c:v>42766.833333333336</c:v>
                </c:pt>
                <c:pt idx="273">
                  <c:v>42766.875</c:v>
                </c:pt>
                <c:pt idx="274">
                  <c:v>42766.916666666664</c:v>
                </c:pt>
                <c:pt idx="275">
                  <c:v>42766.958333333336</c:v>
                </c:pt>
                <c:pt idx="276">
                  <c:v>42767</c:v>
                </c:pt>
                <c:pt idx="277">
                  <c:v>42767.041666666664</c:v>
                </c:pt>
                <c:pt idx="278">
                  <c:v>42767.083333333336</c:v>
                </c:pt>
                <c:pt idx="279">
                  <c:v>42767.125</c:v>
                </c:pt>
                <c:pt idx="280">
                  <c:v>42767.166666666664</c:v>
                </c:pt>
                <c:pt idx="281">
                  <c:v>42767.208333333336</c:v>
                </c:pt>
                <c:pt idx="282">
                  <c:v>42767.25</c:v>
                </c:pt>
                <c:pt idx="283">
                  <c:v>42767.291666666664</c:v>
                </c:pt>
                <c:pt idx="284">
                  <c:v>42767.333333333336</c:v>
                </c:pt>
                <c:pt idx="285">
                  <c:v>42767.375</c:v>
                </c:pt>
                <c:pt idx="286">
                  <c:v>42767.416666666664</c:v>
                </c:pt>
                <c:pt idx="287">
                  <c:v>42767.458333333336</c:v>
                </c:pt>
                <c:pt idx="288">
                  <c:v>42767.5</c:v>
                </c:pt>
                <c:pt idx="289">
                  <c:v>42767.541666666664</c:v>
                </c:pt>
                <c:pt idx="290">
                  <c:v>42767.583333333336</c:v>
                </c:pt>
                <c:pt idx="291">
                  <c:v>42767.625</c:v>
                </c:pt>
                <c:pt idx="292">
                  <c:v>42767.666666666664</c:v>
                </c:pt>
                <c:pt idx="293">
                  <c:v>42767.708333333336</c:v>
                </c:pt>
                <c:pt idx="294">
                  <c:v>42767.75</c:v>
                </c:pt>
                <c:pt idx="295">
                  <c:v>42767.791666666664</c:v>
                </c:pt>
                <c:pt idx="296">
                  <c:v>42767.833333333336</c:v>
                </c:pt>
                <c:pt idx="297">
                  <c:v>42767.875</c:v>
                </c:pt>
                <c:pt idx="298">
                  <c:v>42767.916666666664</c:v>
                </c:pt>
                <c:pt idx="299">
                  <c:v>42767.958333333336</c:v>
                </c:pt>
                <c:pt idx="300">
                  <c:v>42768</c:v>
                </c:pt>
                <c:pt idx="301">
                  <c:v>42768.041666666664</c:v>
                </c:pt>
                <c:pt idx="302">
                  <c:v>42768.083333333336</c:v>
                </c:pt>
                <c:pt idx="303">
                  <c:v>42768.125</c:v>
                </c:pt>
                <c:pt idx="304">
                  <c:v>42768.166666666664</c:v>
                </c:pt>
                <c:pt idx="305">
                  <c:v>42768.208333333336</c:v>
                </c:pt>
                <c:pt idx="306">
                  <c:v>42768.25</c:v>
                </c:pt>
                <c:pt idx="307">
                  <c:v>42768.291666666664</c:v>
                </c:pt>
                <c:pt idx="308">
                  <c:v>42768.333333333336</c:v>
                </c:pt>
                <c:pt idx="309">
                  <c:v>42768.375</c:v>
                </c:pt>
                <c:pt idx="310">
                  <c:v>42768.416666666664</c:v>
                </c:pt>
                <c:pt idx="311">
                  <c:v>42768.458333333336</c:v>
                </c:pt>
                <c:pt idx="312">
                  <c:v>42768.5</c:v>
                </c:pt>
                <c:pt idx="313">
                  <c:v>42768.541666666664</c:v>
                </c:pt>
                <c:pt idx="314">
                  <c:v>42768.583333333336</c:v>
                </c:pt>
                <c:pt idx="315">
                  <c:v>42768.625</c:v>
                </c:pt>
                <c:pt idx="316">
                  <c:v>42768.666666666664</c:v>
                </c:pt>
                <c:pt idx="317">
                  <c:v>42768.708333333336</c:v>
                </c:pt>
                <c:pt idx="318">
                  <c:v>42768.75</c:v>
                </c:pt>
                <c:pt idx="319">
                  <c:v>42768.791666666664</c:v>
                </c:pt>
                <c:pt idx="320">
                  <c:v>42768.833333333336</c:v>
                </c:pt>
                <c:pt idx="321">
                  <c:v>42768.875</c:v>
                </c:pt>
                <c:pt idx="322">
                  <c:v>42768.916666666664</c:v>
                </c:pt>
                <c:pt idx="323">
                  <c:v>42768.958333333336</c:v>
                </c:pt>
                <c:pt idx="324">
                  <c:v>42769</c:v>
                </c:pt>
                <c:pt idx="325">
                  <c:v>42769.041666666664</c:v>
                </c:pt>
                <c:pt idx="326">
                  <c:v>42769.083333333336</c:v>
                </c:pt>
                <c:pt idx="327">
                  <c:v>42769.125</c:v>
                </c:pt>
                <c:pt idx="328">
                  <c:v>42769.166666666664</c:v>
                </c:pt>
                <c:pt idx="329">
                  <c:v>42769.208333333336</c:v>
                </c:pt>
                <c:pt idx="330">
                  <c:v>42769.25</c:v>
                </c:pt>
                <c:pt idx="331">
                  <c:v>42769.291666666664</c:v>
                </c:pt>
                <c:pt idx="332">
                  <c:v>42769.333333333336</c:v>
                </c:pt>
                <c:pt idx="333">
                  <c:v>42769.375</c:v>
                </c:pt>
                <c:pt idx="334">
                  <c:v>42769.416666666664</c:v>
                </c:pt>
                <c:pt idx="335">
                  <c:v>42769.458333333336</c:v>
                </c:pt>
                <c:pt idx="336">
                  <c:v>42769.5</c:v>
                </c:pt>
                <c:pt idx="337">
                  <c:v>42769.541666666664</c:v>
                </c:pt>
                <c:pt idx="338">
                  <c:v>42769.583333333336</c:v>
                </c:pt>
                <c:pt idx="339">
                  <c:v>42769.625</c:v>
                </c:pt>
                <c:pt idx="340">
                  <c:v>42769.666666666664</c:v>
                </c:pt>
                <c:pt idx="341">
                  <c:v>42769.708333333336</c:v>
                </c:pt>
                <c:pt idx="342">
                  <c:v>42769.75</c:v>
                </c:pt>
                <c:pt idx="343">
                  <c:v>42769.791666666664</c:v>
                </c:pt>
                <c:pt idx="344">
                  <c:v>42769.833333333336</c:v>
                </c:pt>
                <c:pt idx="345">
                  <c:v>42769.875</c:v>
                </c:pt>
                <c:pt idx="346">
                  <c:v>42769.916666666664</c:v>
                </c:pt>
                <c:pt idx="347">
                  <c:v>42769.958333333336</c:v>
                </c:pt>
                <c:pt idx="348">
                  <c:v>42770</c:v>
                </c:pt>
                <c:pt idx="349">
                  <c:v>42770.041666666664</c:v>
                </c:pt>
                <c:pt idx="350">
                  <c:v>42770.083333333336</c:v>
                </c:pt>
                <c:pt idx="351">
                  <c:v>42770.125</c:v>
                </c:pt>
                <c:pt idx="352">
                  <c:v>42770.166666666664</c:v>
                </c:pt>
                <c:pt idx="353">
                  <c:v>42770.208333333336</c:v>
                </c:pt>
                <c:pt idx="354">
                  <c:v>42770.25</c:v>
                </c:pt>
                <c:pt idx="355">
                  <c:v>42770.291666666664</c:v>
                </c:pt>
                <c:pt idx="356">
                  <c:v>42770.333333333336</c:v>
                </c:pt>
                <c:pt idx="357">
                  <c:v>42770.375</c:v>
                </c:pt>
                <c:pt idx="358">
                  <c:v>42770.416666666664</c:v>
                </c:pt>
                <c:pt idx="359">
                  <c:v>42770.458333333336</c:v>
                </c:pt>
                <c:pt idx="360">
                  <c:v>42770.5</c:v>
                </c:pt>
                <c:pt idx="361">
                  <c:v>42770.541666666664</c:v>
                </c:pt>
                <c:pt idx="362">
                  <c:v>42770.583333333336</c:v>
                </c:pt>
                <c:pt idx="363">
                  <c:v>42770.625</c:v>
                </c:pt>
                <c:pt idx="364">
                  <c:v>42770.666666666664</c:v>
                </c:pt>
                <c:pt idx="365">
                  <c:v>42770.708333333336</c:v>
                </c:pt>
                <c:pt idx="366">
                  <c:v>42770.75</c:v>
                </c:pt>
                <c:pt idx="367">
                  <c:v>42770.791666666664</c:v>
                </c:pt>
                <c:pt idx="368">
                  <c:v>42770.833333333336</c:v>
                </c:pt>
                <c:pt idx="369">
                  <c:v>42770.875</c:v>
                </c:pt>
                <c:pt idx="370">
                  <c:v>42770.916666666664</c:v>
                </c:pt>
                <c:pt idx="371">
                  <c:v>42770.958333333336</c:v>
                </c:pt>
                <c:pt idx="372">
                  <c:v>42771</c:v>
                </c:pt>
                <c:pt idx="373">
                  <c:v>42771.041666666664</c:v>
                </c:pt>
                <c:pt idx="374">
                  <c:v>42771.083333333336</c:v>
                </c:pt>
                <c:pt idx="375">
                  <c:v>42771.125</c:v>
                </c:pt>
                <c:pt idx="376">
                  <c:v>42771.166666666664</c:v>
                </c:pt>
                <c:pt idx="377">
                  <c:v>42771.208333333336</c:v>
                </c:pt>
                <c:pt idx="378">
                  <c:v>42771.25</c:v>
                </c:pt>
                <c:pt idx="379">
                  <c:v>42771.291666666664</c:v>
                </c:pt>
                <c:pt idx="380">
                  <c:v>42771.333333333336</c:v>
                </c:pt>
                <c:pt idx="381">
                  <c:v>42771.375</c:v>
                </c:pt>
                <c:pt idx="382">
                  <c:v>42771.416666666664</c:v>
                </c:pt>
                <c:pt idx="383">
                  <c:v>42771.458333333336</c:v>
                </c:pt>
                <c:pt idx="384">
                  <c:v>42771.5</c:v>
                </c:pt>
                <c:pt idx="385">
                  <c:v>42771.541666666664</c:v>
                </c:pt>
                <c:pt idx="386">
                  <c:v>42771.583333333336</c:v>
                </c:pt>
                <c:pt idx="387">
                  <c:v>42771.625</c:v>
                </c:pt>
                <c:pt idx="388">
                  <c:v>42771.666666666664</c:v>
                </c:pt>
                <c:pt idx="389">
                  <c:v>42771.708333333336</c:v>
                </c:pt>
                <c:pt idx="390">
                  <c:v>42771.75</c:v>
                </c:pt>
                <c:pt idx="391">
                  <c:v>42771.791666666664</c:v>
                </c:pt>
                <c:pt idx="392">
                  <c:v>42771.833333333336</c:v>
                </c:pt>
                <c:pt idx="393">
                  <c:v>42771.875</c:v>
                </c:pt>
                <c:pt idx="394">
                  <c:v>42771.916666666664</c:v>
                </c:pt>
                <c:pt idx="395">
                  <c:v>42771.958333333336</c:v>
                </c:pt>
                <c:pt idx="396">
                  <c:v>42772</c:v>
                </c:pt>
                <c:pt idx="397">
                  <c:v>42772.041666666664</c:v>
                </c:pt>
                <c:pt idx="398">
                  <c:v>42772.083333333336</c:v>
                </c:pt>
                <c:pt idx="399">
                  <c:v>42772.125</c:v>
                </c:pt>
                <c:pt idx="400">
                  <c:v>42772.166666666664</c:v>
                </c:pt>
                <c:pt idx="401">
                  <c:v>42772.208333333336</c:v>
                </c:pt>
                <c:pt idx="402">
                  <c:v>42772.25</c:v>
                </c:pt>
                <c:pt idx="403">
                  <c:v>42772.291666666664</c:v>
                </c:pt>
                <c:pt idx="404">
                  <c:v>42772.333333333336</c:v>
                </c:pt>
                <c:pt idx="405">
                  <c:v>42772.375</c:v>
                </c:pt>
                <c:pt idx="406">
                  <c:v>42772.416666666664</c:v>
                </c:pt>
                <c:pt idx="407">
                  <c:v>42772.458333333336</c:v>
                </c:pt>
                <c:pt idx="408">
                  <c:v>42772.5</c:v>
                </c:pt>
                <c:pt idx="409">
                  <c:v>42772.541666666664</c:v>
                </c:pt>
                <c:pt idx="410">
                  <c:v>42772.583333333336</c:v>
                </c:pt>
                <c:pt idx="411">
                  <c:v>42772.625</c:v>
                </c:pt>
                <c:pt idx="412">
                  <c:v>42772.666666666664</c:v>
                </c:pt>
                <c:pt idx="413">
                  <c:v>42772.708333333336</c:v>
                </c:pt>
                <c:pt idx="414">
                  <c:v>42772.75</c:v>
                </c:pt>
                <c:pt idx="415">
                  <c:v>42772.791666666664</c:v>
                </c:pt>
                <c:pt idx="416">
                  <c:v>42772.833333333336</c:v>
                </c:pt>
                <c:pt idx="417">
                  <c:v>42772.875</c:v>
                </c:pt>
                <c:pt idx="418">
                  <c:v>42772.916666666664</c:v>
                </c:pt>
                <c:pt idx="419">
                  <c:v>42772.958333333336</c:v>
                </c:pt>
                <c:pt idx="420">
                  <c:v>42773</c:v>
                </c:pt>
                <c:pt idx="421">
                  <c:v>42773.041666666664</c:v>
                </c:pt>
                <c:pt idx="422">
                  <c:v>42773.083333333336</c:v>
                </c:pt>
                <c:pt idx="423">
                  <c:v>42773.125</c:v>
                </c:pt>
                <c:pt idx="424">
                  <c:v>42773.166666666664</c:v>
                </c:pt>
                <c:pt idx="425">
                  <c:v>42773.208333333336</c:v>
                </c:pt>
                <c:pt idx="426">
                  <c:v>42773.25</c:v>
                </c:pt>
                <c:pt idx="427">
                  <c:v>42773.291666666664</c:v>
                </c:pt>
                <c:pt idx="428">
                  <c:v>42773.333333333336</c:v>
                </c:pt>
                <c:pt idx="429">
                  <c:v>42773.375</c:v>
                </c:pt>
                <c:pt idx="430">
                  <c:v>42773.416666666664</c:v>
                </c:pt>
                <c:pt idx="431">
                  <c:v>42773.458333333336</c:v>
                </c:pt>
                <c:pt idx="432">
                  <c:v>42773.5</c:v>
                </c:pt>
                <c:pt idx="433">
                  <c:v>42773.541666666664</c:v>
                </c:pt>
                <c:pt idx="434">
                  <c:v>42773.583333333336</c:v>
                </c:pt>
                <c:pt idx="435">
                  <c:v>42773.625</c:v>
                </c:pt>
                <c:pt idx="436">
                  <c:v>42773.666666666664</c:v>
                </c:pt>
                <c:pt idx="437">
                  <c:v>42773.708333333336</c:v>
                </c:pt>
                <c:pt idx="438">
                  <c:v>42773.75</c:v>
                </c:pt>
                <c:pt idx="439">
                  <c:v>42773.791666666664</c:v>
                </c:pt>
                <c:pt idx="440">
                  <c:v>42773.833333333336</c:v>
                </c:pt>
                <c:pt idx="441">
                  <c:v>42773.875</c:v>
                </c:pt>
                <c:pt idx="442">
                  <c:v>42773.916666666664</c:v>
                </c:pt>
                <c:pt idx="443">
                  <c:v>42773.958333333336</c:v>
                </c:pt>
                <c:pt idx="444">
                  <c:v>42774</c:v>
                </c:pt>
                <c:pt idx="445">
                  <c:v>42774.041666666664</c:v>
                </c:pt>
                <c:pt idx="446">
                  <c:v>42774.083333333336</c:v>
                </c:pt>
                <c:pt idx="447">
                  <c:v>42774.125</c:v>
                </c:pt>
                <c:pt idx="448">
                  <c:v>42774.166666666664</c:v>
                </c:pt>
                <c:pt idx="449">
                  <c:v>42774.208333333336</c:v>
                </c:pt>
                <c:pt idx="450">
                  <c:v>42774.25</c:v>
                </c:pt>
                <c:pt idx="451">
                  <c:v>42774.291666666664</c:v>
                </c:pt>
                <c:pt idx="452">
                  <c:v>42774.333333333336</c:v>
                </c:pt>
                <c:pt idx="453">
                  <c:v>42774.375</c:v>
                </c:pt>
                <c:pt idx="454">
                  <c:v>42774.416666666664</c:v>
                </c:pt>
                <c:pt idx="455">
                  <c:v>42774.458333333336</c:v>
                </c:pt>
                <c:pt idx="456">
                  <c:v>42774.5</c:v>
                </c:pt>
                <c:pt idx="457">
                  <c:v>42774.541666666664</c:v>
                </c:pt>
                <c:pt idx="458">
                  <c:v>42774.583333333336</c:v>
                </c:pt>
                <c:pt idx="459">
                  <c:v>42774.625</c:v>
                </c:pt>
                <c:pt idx="460">
                  <c:v>42774.666666666664</c:v>
                </c:pt>
                <c:pt idx="461">
                  <c:v>42774.708333333336</c:v>
                </c:pt>
                <c:pt idx="462">
                  <c:v>42774.75</c:v>
                </c:pt>
                <c:pt idx="463">
                  <c:v>42774.791666666664</c:v>
                </c:pt>
                <c:pt idx="464">
                  <c:v>42774.833333333336</c:v>
                </c:pt>
                <c:pt idx="465">
                  <c:v>42774.875</c:v>
                </c:pt>
                <c:pt idx="466">
                  <c:v>42774.916666666664</c:v>
                </c:pt>
                <c:pt idx="467">
                  <c:v>42774.958333333336</c:v>
                </c:pt>
                <c:pt idx="468">
                  <c:v>42775</c:v>
                </c:pt>
                <c:pt idx="469">
                  <c:v>42775.041666666664</c:v>
                </c:pt>
                <c:pt idx="470">
                  <c:v>42775.083333333336</c:v>
                </c:pt>
                <c:pt idx="471">
                  <c:v>42775.125</c:v>
                </c:pt>
                <c:pt idx="472">
                  <c:v>42775.166666666664</c:v>
                </c:pt>
                <c:pt idx="473">
                  <c:v>42775.208333333336</c:v>
                </c:pt>
                <c:pt idx="474">
                  <c:v>42775.25</c:v>
                </c:pt>
                <c:pt idx="475">
                  <c:v>42775.291666666664</c:v>
                </c:pt>
                <c:pt idx="476">
                  <c:v>42775.333333333336</c:v>
                </c:pt>
                <c:pt idx="477">
                  <c:v>42775.375</c:v>
                </c:pt>
                <c:pt idx="478">
                  <c:v>42775.416666666664</c:v>
                </c:pt>
                <c:pt idx="479">
                  <c:v>42775.458333333336</c:v>
                </c:pt>
                <c:pt idx="480">
                  <c:v>42775.5</c:v>
                </c:pt>
                <c:pt idx="481">
                  <c:v>42775.541666666664</c:v>
                </c:pt>
                <c:pt idx="482">
                  <c:v>42775.583333333336</c:v>
                </c:pt>
                <c:pt idx="483">
                  <c:v>42775.625</c:v>
                </c:pt>
                <c:pt idx="484">
                  <c:v>42775.666666666664</c:v>
                </c:pt>
                <c:pt idx="485">
                  <c:v>42775.708333333336</c:v>
                </c:pt>
                <c:pt idx="486">
                  <c:v>42775.75</c:v>
                </c:pt>
                <c:pt idx="487">
                  <c:v>42775.791666666664</c:v>
                </c:pt>
                <c:pt idx="488">
                  <c:v>42775.833333333336</c:v>
                </c:pt>
                <c:pt idx="489">
                  <c:v>42775.875</c:v>
                </c:pt>
                <c:pt idx="490">
                  <c:v>42775.916666666664</c:v>
                </c:pt>
                <c:pt idx="491">
                  <c:v>42775.958333333336</c:v>
                </c:pt>
                <c:pt idx="492">
                  <c:v>42776</c:v>
                </c:pt>
                <c:pt idx="493">
                  <c:v>42776.041666666664</c:v>
                </c:pt>
                <c:pt idx="494">
                  <c:v>42776.083333333336</c:v>
                </c:pt>
                <c:pt idx="495">
                  <c:v>42776.125</c:v>
                </c:pt>
                <c:pt idx="496">
                  <c:v>42776.166666666664</c:v>
                </c:pt>
                <c:pt idx="497">
                  <c:v>42776.208333333336</c:v>
                </c:pt>
                <c:pt idx="498">
                  <c:v>42776.25</c:v>
                </c:pt>
                <c:pt idx="499">
                  <c:v>42776.291666666664</c:v>
                </c:pt>
                <c:pt idx="500">
                  <c:v>42776.333333333336</c:v>
                </c:pt>
                <c:pt idx="501">
                  <c:v>42776.375</c:v>
                </c:pt>
                <c:pt idx="502">
                  <c:v>42776.416666666664</c:v>
                </c:pt>
                <c:pt idx="503">
                  <c:v>42776.458333333336</c:v>
                </c:pt>
                <c:pt idx="504">
                  <c:v>42776.5</c:v>
                </c:pt>
                <c:pt idx="505">
                  <c:v>42776.541666666664</c:v>
                </c:pt>
                <c:pt idx="506">
                  <c:v>42776.583333333336</c:v>
                </c:pt>
                <c:pt idx="507">
                  <c:v>42776.625</c:v>
                </c:pt>
                <c:pt idx="508">
                  <c:v>42776.666666666664</c:v>
                </c:pt>
                <c:pt idx="509">
                  <c:v>42776.708333333336</c:v>
                </c:pt>
                <c:pt idx="510">
                  <c:v>42776.75</c:v>
                </c:pt>
                <c:pt idx="511">
                  <c:v>42776.791666666664</c:v>
                </c:pt>
                <c:pt idx="512">
                  <c:v>42776.833333333336</c:v>
                </c:pt>
                <c:pt idx="513">
                  <c:v>42776.875</c:v>
                </c:pt>
                <c:pt idx="514">
                  <c:v>42776.916666666664</c:v>
                </c:pt>
                <c:pt idx="515">
                  <c:v>42776.958333333336</c:v>
                </c:pt>
                <c:pt idx="516">
                  <c:v>42777</c:v>
                </c:pt>
                <c:pt idx="517">
                  <c:v>42777.041666666664</c:v>
                </c:pt>
                <c:pt idx="518">
                  <c:v>42777.083333333336</c:v>
                </c:pt>
                <c:pt idx="519">
                  <c:v>42777.125</c:v>
                </c:pt>
                <c:pt idx="520">
                  <c:v>42777.166666666664</c:v>
                </c:pt>
                <c:pt idx="521">
                  <c:v>42777.208333333336</c:v>
                </c:pt>
                <c:pt idx="522">
                  <c:v>42777.25</c:v>
                </c:pt>
                <c:pt idx="523">
                  <c:v>42777.291666666664</c:v>
                </c:pt>
                <c:pt idx="524">
                  <c:v>42777.333333333336</c:v>
                </c:pt>
                <c:pt idx="525">
                  <c:v>42777.375</c:v>
                </c:pt>
                <c:pt idx="526">
                  <c:v>42777.416666666664</c:v>
                </c:pt>
                <c:pt idx="527">
                  <c:v>42777.458333333336</c:v>
                </c:pt>
                <c:pt idx="528">
                  <c:v>42777.5</c:v>
                </c:pt>
                <c:pt idx="529">
                  <c:v>42777.541666666664</c:v>
                </c:pt>
                <c:pt idx="530">
                  <c:v>42777.583333333336</c:v>
                </c:pt>
                <c:pt idx="531">
                  <c:v>42777.625</c:v>
                </c:pt>
                <c:pt idx="532">
                  <c:v>42777.666666666664</c:v>
                </c:pt>
                <c:pt idx="533">
                  <c:v>42777.708333333336</c:v>
                </c:pt>
                <c:pt idx="534">
                  <c:v>42777.75</c:v>
                </c:pt>
                <c:pt idx="535">
                  <c:v>42777.791666666664</c:v>
                </c:pt>
                <c:pt idx="536">
                  <c:v>42777.833333333336</c:v>
                </c:pt>
                <c:pt idx="537">
                  <c:v>42777.875</c:v>
                </c:pt>
                <c:pt idx="538">
                  <c:v>42777.916666666664</c:v>
                </c:pt>
                <c:pt idx="539">
                  <c:v>42777.958333333336</c:v>
                </c:pt>
                <c:pt idx="540">
                  <c:v>42778</c:v>
                </c:pt>
                <c:pt idx="541">
                  <c:v>42778.041666666664</c:v>
                </c:pt>
                <c:pt idx="542">
                  <c:v>42778.083333333336</c:v>
                </c:pt>
                <c:pt idx="543">
                  <c:v>42778.125</c:v>
                </c:pt>
                <c:pt idx="544">
                  <c:v>42778.166666666664</c:v>
                </c:pt>
                <c:pt idx="545">
                  <c:v>42778.208333333336</c:v>
                </c:pt>
                <c:pt idx="546">
                  <c:v>42778.25</c:v>
                </c:pt>
                <c:pt idx="547">
                  <c:v>42778.291666666664</c:v>
                </c:pt>
                <c:pt idx="548">
                  <c:v>42778.333333333336</c:v>
                </c:pt>
                <c:pt idx="549">
                  <c:v>42778.375</c:v>
                </c:pt>
                <c:pt idx="550">
                  <c:v>42778.416666666664</c:v>
                </c:pt>
                <c:pt idx="551">
                  <c:v>42778.458333333336</c:v>
                </c:pt>
                <c:pt idx="552">
                  <c:v>42778.5</c:v>
                </c:pt>
                <c:pt idx="553">
                  <c:v>42778.541666666664</c:v>
                </c:pt>
                <c:pt idx="554">
                  <c:v>42778.583333333336</c:v>
                </c:pt>
                <c:pt idx="555">
                  <c:v>42778.625</c:v>
                </c:pt>
                <c:pt idx="556">
                  <c:v>42778.666666666664</c:v>
                </c:pt>
                <c:pt idx="557">
                  <c:v>42778.708333333336</c:v>
                </c:pt>
                <c:pt idx="558">
                  <c:v>42778.75</c:v>
                </c:pt>
                <c:pt idx="559">
                  <c:v>42778.791666666664</c:v>
                </c:pt>
                <c:pt idx="560">
                  <c:v>42778.833333333336</c:v>
                </c:pt>
                <c:pt idx="561">
                  <c:v>42778.875</c:v>
                </c:pt>
                <c:pt idx="562">
                  <c:v>42778.916666666664</c:v>
                </c:pt>
                <c:pt idx="563">
                  <c:v>42778.958333333336</c:v>
                </c:pt>
                <c:pt idx="564">
                  <c:v>42779</c:v>
                </c:pt>
                <c:pt idx="565">
                  <c:v>42779.041666666664</c:v>
                </c:pt>
                <c:pt idx="566">
                  <c:v>42779.083333333336</c:v>
                </c:pt>
                <c:pt idx="567">
                  <c:v>42779.125</c:v>
                </c:pt>
                <c:pt idx="568">
                  <c:v>42779.166666666664</c:v>
                </c:pt>
                <c:pt idx="569">
                  <c:v>42779.208333333336</c:v>
                </c:pt>
                <c:pt idx="570">
                  <c:v>42779.25</c:v>
                </c:pt>
                <c:pt idx="571">
                  <c:v>42779.291666666664</c:v>
                </c:pt>
                <c:pt idx="572">
                  <c:v>42779.333333333336</c:v>
                </c:pt>
                <c:pt idx="573">
                  <c:v>42779.375</c:v>
                </c:pt>
                <c:pt idx="574">
                  <c:v>42779.416666666664</c:v>
                </c:pt>
                <c:pt idx="575">
                  <c:v>42779.458333333336</c:v>
                </c:pt>
                <c:pt idx="576">
                  <c:v>42779.5</c:v>
                </c:pt>
                <c:pt idx="577">
                  <c:v>42779.541666666664</c:v>
                </c:pt>
                <c:pt idx="578">
                  <c:v>42779.583333333336</c:v>
                </c:pt>
                <c:pt idx="579">
                  <c:v>42779.625</c:v>
                </c:pt>
                <c:pt idx="580">
                  <c:v>42779.666666666664</c:v>
                </c:pt>
                <c:pt idx="581">
                  <c:v>42779.708333333336</c:v>
                </c:pt>
                <c:pt idx="582">
                  <c:v>42779.75</c:v>
                </c:pt>
                <c:pt idx="583">
                  <c:v>42779.791666666664</c:v>
                </c:pt>
                <c:pt idx="584">
                  <c:v>42779.833333333336</c:v>
                </c:pt>
                <c:pt idx="585">
                  <c:v>42779.875</c:v>
                </c:pt>
                <c:pt idx="586">
                  <c:v>42779.916666666664</c:v>
                </c:pt>
                <c:pt idx="587">
                  <c:v>42779.958333333336</c:v>
                </c:pt>
                <c:pt idx="588">
                  <c:v>42780</c:v>
                </c:pt>
                <c:pt idx="589">
                  <c:v>42780.041666666664</c:v>
                </c:pt>
                <c:pt idx="590">
                  <c:v>42780.083333333336</c:v>
                </c:pt>
                <c:pt idx="591">
                  <c:v>42780.125</c:v>
                </c:pt>
                <c:pt idx="592">
                  <c:v>42780.166666666664</c:v>
                </c:pt>
                <c:pt idx="593">
                  <c:v>42780.208333333336</c:v>
                </c:pt>
                <c:pt idx="594">
                  <c:v>42780.25</c:v>
                </c:pt>
                <c:pt idx="595">
                  <c:v>42780.291666666664</c:v>
                </c:pt>
                <c:pt idx="596">
                  <c:v>42780.333333333336</c:v>
                </c:pt>
                <c:pt idx="597">
                  <c:v>42780.375</c:v>
                </c:pt>
                <c:pt idx="598">
                  <c:v>42780.416666666664</c:v>
                </c:pt>
                <c:pt idx="599">
                  <c:v>42780.458333333336</c:v>
                </c:pt>
                <c:pt idx="600">
                  <c:v>42780.5</c:v>
                </c:pt>
                <c:pt idx="601">
                  <c:v>42780.541666666664</c:v>
                </c:pt>
                <c:pt idx="602">
                  <c:v>42780.583333333336</c:v>
                </c:pt>
                <c:pt idx="603">
                  <c:v>42780.625</c:v>
                </c:pt>
                <c:pt idx="604">
                  <c:v>42780.666666666664</c:v>
                </c:pt>
                <c:pt idx="605">
                  <c:v>42780.708333333336</c:v>
                </c:pt>
                <c:pt idx="606">
                  <c:v>42780.75</c:v>
                </c:pt>
                <c:pt idx="607">
                  <c:v>42780.791666666664</c:v>
                </c:pt>
                <c:pt idx="608">
                  <c:v>42780.833333333336</c:v>
                </c:pt>
                <c:pt idx="609">
                  <c:v>42780.875</c:v>
                </c:pt>
                <c:pt idx="610">
                  <c:v>42780.916666666664</c:v>
                </c:pt>
                <c:pt idx="611">
                  <c:v>42780.958333333336</c:v>
                </c:pt>
                <c:pt idx="612">
                  <c:v>42781</c:v>
                </c:pt>
                <c:pt idx="613">
                  <c:v>42781.041666666664</c:v>
                </c:pt>
                <c:pt idx="614">
                  <c:v>42781.083333333336</c:v>
                </c:pt>
                <c:pt idx="615">
                  <c:v>42781.125</c:v>
                </c:pt>
                <c:pt idx="616">
                  <c:v>42781.166666666664</c:v>
                </c:pt>
                <c:pt idx="617">
                  <c:v>42781.208333333336</c:v>
                </c:pt>
                <c:pt idx="618">
                  <c:v>42781.25</c:v>
                </c:pt>
                <c:pt idx="619">
                  <c:v>42781.291666666664</c:v>
                </c:pt>
                <c:pt idx="620">
                  <c:v>42781.333333333336</c:v>
                </c:pt>
                <c:pt idx="621">
                  <c:v>42781.375</c:v>
                </c:pt>
                <c:pt idx="622">
                  <c:v>42781.416666666664</c:v>
                </c:pt>
                <c:pt idx="623">
                  <c:v>42781.458333333336</c:v>
                </c:pt>
                <c:pt idx="624">
                  <c:v>42781.5</c:v>
                </c:pt>
                <c:pt idx="625">
                  <c:v>42781.541666666664</c:v>
                </c:pt>
                <c:pt idx="626">
                  <c:v>42781.583333333336</c:v>
                </c:pt>
                <c:pt idx="627">
                  <c:v>42781.625</c:v>
                </c:pt>
                <c:pt idx="628">
                  <c:v>42781.666666666664</c:v>
                </c:pt>
                <c:pt idx="629">
                  <c:v>42781.708333333336</c:v>
                </c:pt>
                <c:pt idx="630">
                  <c:v>42781.75</c:v>
                </c:pt>
                <c:pt idx="631">
                  <c:v>42781.791666666664</c:v>
                </c:pt>
                <c:pt idx="632">
                  <c:v>42781.833333333336</c:v>
                </c:pt>
                <c:pt idx="633">
                  <c:v>42781.875</c:v>
                </c:pt>
                <c:pt idx="634">
                  <c:v>42781.916666666664</c:v>
                </c:pt>
                <c:pt idx="635">
                  <c:v>42781.958333333336</c:v>
                </c:pt>
                <c:pt idx="636">
                  <c:v>42782</c:v>
                </c:pt>
                <c:pt idx="637">
                  <c:v>42782.041666666664</c:v>
                </c:pt>
                <c:pt idx="638">
                  <c:v>42782.083333333336</c:v>
                </c:pt>
                <c:pt idx="639">
                  <c:v>42782.125</c:v>
                </c:pt>
                <c:pt idx="640">
                  <c:v>42782.166666666664</c:v>
                </c:pt>
                <c:pt idx="641">
                  <c:v>42782.208333333336</c:v>
                </c:pt>
                <c:pt idx="642">
                  <c:v>42782.25</c:v>
                </c:pt>
                <c:pt idx="643">
                  <c:v>42782.291666666664</c:v>
                </c:pt>
                <c:pt idx="644">
                  <c:v>42782.333333333336</c:v>
                </c:pt>
                <c:pt idx="645">
                  <c:v>42782.375</c:v>
                </c:pt>
                <c:pt idx="646">
                  <c:v>42782.416666666664</c:v>
                </c:pt>
                <c:pt idx="647">
                  <c:v>42782.458333333336</c:v>
                </c:pt>
                <c:pt idx="648">
                  <c:v>42782.5</c:v>
                </c:pt>
                <c:pt idx="649">
                  <c:v>42782.541666666664</c:v>
                </c:pt>
                <c:pt idx="650">
                  <c:v>42782.583333333336</c:v>
                </c:pt>
                <c:pt idx="651">
                  <c:v>42782.625</c:v>
                </c:pt>
                <c:pt idx="652">
                  <c:v>42782.666666666664</c:v>
                </c:pt>
                <c:pt idx="653">
                  <c:v>42782.708333333336</c:v>
                </c:pt>
                <c:pt idx="654">
                  <c:v>42782.75</c:v>
                </c:pt>
                <c:pt idx="655">
                  <c:v>42782.791666666664</c:v>
                </c:pt>
                <c:pt idx="656">
                  <c:v>42782.833333333336</c:v>
                </c:pt>
                <c:pt idx="657">
                  <c:v>42782.875</c:v>
                </c:pt>
                <c:pt idx="658">
                  <c:v>42782.916666666664</c:v>
                </c:pt>
                <c:pt idx="659">
                  <c:v>42782.958333333336</c:v>
                </c:pt>
                <c:pt idx="660">
                  <c:v>42783</c:v>
                </c:pt>
                <c:pt idx="661">
                  <c:v>42783.041666666664</c:v>
                </c:pt>
                <c:pt idx="662">
                  <c:v>42783.083333333336</c:v>
                </c:pt>
                <c:pt idx="663">
                  <c:v>42783.125</c:v>
                </c:pt>
                <c:pt idx="664">
                  <c:v>42783.166666666664</c:v>
                </c:pt>
                <c:pt idx="665">
                  <c:v>42783.208333333336</c:v>
                </c:pt>
                <c:pt idx="666">
                  <c:v>42783.25</c:v>
                </c:pt>
                <c:pt idx="667">
                  <c:v>42783.291666666664</c:v>
                </c:pt>
                <c:pt idx="668">
                  <c:v>42783.333333333336</c:v>
                </c:pt>
                <c:pt idx="669">
                  <c:v>42783.375</c:v>
                </c:pt>
                <c:pt idx="670">
                  <c:v>42783.416666666664</c:v>
                </c:pt>
                <c:pt idx="671">
                  <c:v>42783.458333333336</c:v>
                </c:pt>
                <c:pt idx="672">
                  <c:v>42783.5</c:v>
                </c:pt>
                <c:pt idx="673">
                  <c:v>42783.541666666664</c:v>
                </c:pt>
                <c:pt idx="674">
                  <c:v>42783.583333333336</c:v>
                </c:pt>
                <c:pt idx="675">
                  <c:v>42783.625</c:v>
                </c:pt>
                <c:pt idx="676">
                  <c:v>42783.666666666664</c:v>
                </c:pt>
                <c:pt idx="677">
                  <c:v>42783.708333333336</c:v>
                </c:pt>
                <c:pt idx="678">
                  <c:v>42783.75</c:v>
                </c:pt>
                <c:pt idx="679">
                  <c:v>42783.791666666664</c:v>
                </c:pt>
                <c:pt idx="680">
                  <c:v>42783.833333333336</c:v>
                </c:pt>
                <c:pt idx="681">
                  <c:v>42783.875</c:v>
                </c:pt>
                <c:pt idx="682">
                  <c:v>42783.916666666664</c:v>
                </c:pt>
                <c:pt idx="683">
                  <c:v>42783.958333333336</c:v>
                </c:pt>
                <c:pt idx="684">
                  <c:v>42784</c:v>
                </c:pt>
                <c:pt idx="685">
                  <c:v>42784.041666666664</c:v>
                </c:pt>
                <c:pt idx="686">
                  <c:v>42784.083333333336</c:v>
                </c:pt>
                <c:pt idx="687">
                  <c:v>42784.125</c:v>
                </c:pt>
                <c:pt idx="688">
                  <c:v>42784.166666666664</c:v>
                </c:pt>
                <c:pt idx="689">
                  <c:v>42784.208333333336</c:v>
                </c:pt>
                <c:pt idx="690">
                  <c:v>42784.25</c:v>
                </c:pt>
                <c:pt idx="691">
                  <c:v>42784.291666666664</c:v>
                </c:pt>
                <c:pt idx="692">
                  <c:v>42784.333333333336</c:v>
                </c:pt>
                <c:pt idx="693">
                  <c:v>42784.375</c:v>
                </c:pt>
                <c:pt idx="694">
                  <c:v>42784.416666666664</c:v>
                </c:pt>
                <c:pt idx="695">
                  <c:v>42784.458333333336</c:v>
                </c:pt>
                <c:pt idx="696">
                  <c:v>42784.5</c:v>
                </c:pt>
                <c:pt idx="697">
                  <c:v>42784.541666666664</c:v>
                </c:pt>
                <c:pt idx="698">
                  <c:v>42784.583333333336</c:v>
                </c:pt>
                <c:pt idx="699">
                  <c:v>42784.625</c:v>
                </c:pt>
                <c:pt idx="700">
                  <c:v>42784.666666666664</c:v>
                </c:pt>
                <c:pt idx="701">
                  <c:v>42784.708333333336</c:v>
                </c:pt>
                <c:pt idx="702">
                  <c:v>42784.75</c:v>
                </c:pt>
                <c:pt idx="703">
                  <c:v>42784.791666666664</c:v>
                </c:pt>
                <c:pt idx="704">
                  <c:v>42784.833333333336</c:v>
                </c:pt>
                <c:pt idx="705">
                  <c:v>42784.875</c:v>
                </c:pt>
                <c:pt idx="706">
                  <c:v>42784.916666666664</c:v>
                </c:pt>
                <c:pt idx="707">
                  <c:v>42784.958333333336</c:v>
                </c:pt>
                <c:pt idx="708">
                  <c:v>42785</c:v>
                </c:pt>
                <c:pt idx="709">
                  <c:v>42785.041666666664</c:v>
                </c:pt>
                <c:pt idx="710">
                  <c:v>42785.083333333336</c:v>
                </c:pt>
                <c:pt idx="711">
                  <c:v>42785.125</c:v>
                </c:pt>
                <c:pt idx="712">
                  <c:v>42785.166666666664</c:v>
                </c:pt>
                <c:pt idx="713">
                  <c:v>42785.208333333336</c:v>
                </c:pt>
                <c:pt idx="714">
                  <c:v>42785.25</c:v>
                </c:pt>
                <c:pt idx="715">
                  <c:v>42785.291666666664</c:v>
                </c:pt>
                <c:pt idx="716">
                  <c:v>42785.333333333336</c:v>
                </c:pt>
                <c:pt idx="717">
                  <c:v>42785.375</c:v>
                </c:pt>
                <c:pt idx="718">
                  <c:v>42785.416666666664</c:v>
                </c:pt>
                <c:pt idx="719">
                  <c:v>42785.458333333336</c:v>
                </c:pt>
                <c:pt idx="720">
                  <c:v>42785.5</c:v>
                </c:pt>
                <c:pt idx="721">
                  <c:v>42785.541666666664</c:v>
                </c:pt>
                <c:pt idx="722">
                  <c:v>42785.583333333336</c:v>
                </c:pt>
                <c:pt idx="723">
                  <c:v>42785.625</c:v>
                </c:pt>
                <c:pt idx="724">
                  <c:v>42785.666666666664</c:v>
                </c:pt>
                <c:pt idx="725">
                  <c:v>42785.708333333336</c:v>
                </c:pt>
                <c:pt idx="726">
                  <c:v>42785.75</c:v>
                </c:pt>
                <c:pt idx="727">
                  <c:v>42785.791666666664</c:v>
                </c:pt>
                <c:pt idx="728">
                  <c:v>42785.833333333336</c:v>
                </c:pt>
                <c:pt idx="729">
                  <c:v>42785.875</c:v>
                </c:pt>
                <c:pt idx="730">
                  <c:v>42785.916666666664</c:v>
                </c:pt>
                <c:pt idx="731">
                  <c:v>42785.958333333336</c:v>
                </c:pt>
                <c:pt idx="732">
                  <c:v>42786</c:v>
                </c:pt>
                <c:pt idx="733">
                  <c:v>42786.041666666664</c:v>
                </c:pt>
                <c:pt idx="734">
                  <c:v>42786.083333333336</c:v>
                </c:pt>
                <c:pt idx="735">
                  <c:v>42786.125</c:v>
                </c:pt>
                <c:pt idx="736">
                  <c:v>42786.166666666664</c:v>
                </c:pt>
                <c:pt idx="737">
                  <c:v>42786.208333333336</c:v>
                </c:pt>
                <c:pt idx="738">
                  <c:v>42786.25</c:v>
                </c:pt>
                <c:pt idx="739">
                  <c:v>42786.291666666664</c:v>
                </c:pt>
                <c:pt idx="740">
                  <c:v>42786.333333333336</c:v>
                </c:pt>
                <c:pt idx="741">
                  <c:v>42786.375</c:v>
                </c:pt>
                <c:pt idx="742">
                  <c:v>42786.416666666664</c:v>
                </c:pt>
                <c:pt idx="743">
                  <c:v>42786.458333333336</c:v>
                </c:pt>
                <c:pt idx="744">
                  <c:v>42786.5</c:v>
                </c:pt>
                <c:pt idx="745">
                  <c:v>42786.541666666664</c:v>
                </c:pt>
                <c:pt idx="746">
                  <c:v>42786.583333333336</c:v>
                </c:pt>
                <c:pt idx="747">
                  <c:v>42786.625</c:v>
                </c:pt>
                <c:pt idx="748">
                  <c:v>42786.666666666664</c:v>
                </c:pt>
                <c:pt idx="749">
                  <c:v>42786.708333333336</c:v>
                </c:pt>
                <c:pt idx="750">
                  <c:v>42786.75</c:v>
                </c:pt>
                <c:pt idx="751">
                  <c:v>42786.791666666664</c:v>
                </c:pt>
                <c:pt idx="752">
                  <c:v>42786.833333333336</c:v>
                </c:pt>
                <c:pt idx="753">
                  <c:v>42786.875</c:v>
                </c:pt>
                <c:pt idx="754">
                  <c:v>42786.916666666664</c:v>
                </c:pt>
                <c:pt idx="755">
                  <c:v>42786.958333333336</c:v>
                </c:pt>
                <c:pt idx="756">
                  <c:v>42787</c:v>
                </c:pt>
                <c:pt idx="757">
                  <c:v>42787.041666666664</c:v>
                </c:pt>
                <c:pt idx="758">
                  <c:v>42787.083333333336</c:v>
                </c:pt>
                <c:pt idx="759">
                  <c:v>42787.125</c:v>
                </c:pt>
                <c:pt idx="760">
                  <c:v>42787.166666666664</c:v>
                </c:pt>
                <c:pt idx="761">
                  <c:v>42787.208333333336</c:v>
                </c:pt>
                <c:pt idx="762">
                  <c:v>42787.25</c:v>
                </c:pt>
                <c:pt idx="763">
                  <c:v>42787.291666666664</c:v>
                </c:pt>
                <c:pt idx="764">
                  <c:v>42787.333333333336</c:v>
                </c:pt>
                <c:pt idx="765">
                  <c:v>42787.375</c:v>
                </c:pt>
                <c:pt idx="766">
                  <c:v>42787.416666666664</c:v>
                </c:pt>
                <c:pt idx="767">
                  <c:v>42787.458333333336</c:v>
                </c:pt>
                <c:pt idx="768">
                  <c:v>42787.5</c:v>
                </c:pt>
                <c:pt idx="769">
                  <c:v>42787.541666666664</c:v>
                </c:pt>
                <c:pt idx="770">
                  <c:v>42787.583333333336</c:v>
                </c:pt>
                <c:pt idx="771">
                  <c:v>42787.625</c:v>
                </c:pt>
                <c:pt idx="772">
                  <c:v>42787.666666666664</c:v>
                </c:pt>
                <c:pt idx="773">
                  <c:v>42787.708333333336</c:v>
                </c:pt>
                <c:pt idx="774">
                  <c:v>42787.75</c:v>
                </c:pt>
                <c:pt idx="775">
                  <c:v>42787.791666666664</c:v>
                </c:pt>
                <c:pt idx="776">
                  <c:v>42787.833333333336</c:v>
                </c:pt>
                <c:pt idx="777">
                  <c:v>42787.875</c:v>
                </c:pt>
                <c:pt idx="778">
                  <c:v>42787.916666666664</c:v>
                </c:pt>
                <c:pt idx="779">
                  <c:v>42787.958333333336</c:v>
                </c:pt>
                <c:pt idx="780">
                  <c:v>42788</c:v>
                </c:pt>
                <c:pt idx="781">
                  <c:v>42788.041666666664</c:v>
                </c:pt>
                <c:pt idx="782">
                  <c:v>42788.083333333336</c:v>
                </c:pt>
                <c:pt idx="783">
                  <c:v>42788.125</c:v>
                </c:pt>
                <c:pt idx="784">
                  <c:v>42788.166666666664</c:v>
                </c:pt>
                <c:pt idx="785">
                  <c:v>42788.208333333336</c:v>
                </c:pt>
                <c:pt idx="786">
                  <c:v>42788.25</c:v>
                </c:pt>
                <c:pt idx="787">
                  <c:v>42788.291666666664</c:v>
                </c:pt>
                <c:pt idx="788">
                  <c:v>42788.333333333336</c:v>
                </c:pt>
                <c:pt idx="789">
                  <c:v>42788.375</c:v>
                </c:pt>
                <c:pt idx="790">
                  <c:v>42788.416666666664</c:v>
                </c:pt>
                <c:pt idx="791">
                  <c:v>42788.458333333336</c:v>
                </c:pt>
                <c:pt idx="792">
                  <c:v>42788.5</c:v>
                </c:pt>
                <c:pt idx="793">
                  <c:v>42788.541666666664</c:v>
                </c:pt>
                <c:pt idx="794">
                  <c:v>42788.583333333336</c:v>
                </c:pt>
                <c:pt idx="795">
                  <c:v>42788.625</c:v>
                </c:pt>
                <c:pt idx="796">
                  <c:v>42788.666666666664</c:v>
                </c:pt>
                <c:pt idx="797">
                  <c:v>42788.708333333336</c:v>
                </c:pt>
                <c:pt idx="798">
                  <c:v>42788.75</c:v>
                </c:pt>
                <c:pt idx="799">
                  <c:v>42788.791666666664</c:v>
                </c:pt>
                <c:pt idx="800">
                  <c:v>42788.833333333336</c:v>
                </c:pt>
                <c:pt idx="801">
                  <c:v>42788.875</c:v>
                </c:pt>
                <c:pt idx="802">
                  <c:v>42788.916666666664</c:v>
                </c:pt>
                <c:pt idx="803">
                  <c:v>42788.958333333336</c:v>
                </c:pt>
                <c:pt idx="804">
                  <c:v>42789</c:v>
                </c:pt>
                <c:pt idx="805">
                  <c:v>42789.041666666664</c:v>
                </c:pt>
                <c:pt idx="806">
                  <c:v>42789.083333333336</c:v>
                </c:pt>
                <c:pt idx="807">
                  <c:v>42789.125</c:v>
                </c:pt>
                <c:pt idx="808">
                  <c:v>42789.166666666664</c:v>
                </c:pt>
                <c:pt idx="809">
                  <c:v>42789.208333333336</c:v>
                </c:pt>
                <c:pt idx="810">
                  <c:v>42789.25</c:v>
                </c:pt>
                <c:pt idx="811">
                  <c:v>42789.291666666664</c:v>
                </c:pt>
                <c:pt idx="812">
                  <c:v>42789.333333333336</c:v>
                </c:pt>
                <c:pt idx="813">
                  <c:v>42789.375</c:v>
                </c:pt>
                <c:pt idx="814">
                  <c:v>42789.416666666664</c:v>
                </c:pt>
                <c:pt idx="815">
                  <c:v>42789.458333333336</c:v>
                </c:pt>
                <c:pt idx="816">
                  <c:v>42789.5</c:v>
                </c:pt>
                <c:pt idx="817">
                  <c:v>42789.541666666664</c:v>
                </c:pt>
                <c:pt idx="818">
                  <c:v>42789.583333333336</c:v>
                </c:pt>
                <c:pt idx="819">
                  <c:v>42789.625</c:v>
                </c:pt>
                <c:pt idx="820">
                  <c:v>42789.666666666664</c:v>
                </c:pt>
                <c:pt idx="821">
                  <c:v>42789.708333333336</c:v>
                </c:pt>
                <c:pt idx="822">
                  <c:v>42789.75</c:v>
                </c:pt>
                <c:pt idx="823">
                  <c:v>42789.791666666664</c:v>
                </c:pt>
                <c:pt idx="824">
                  <c:v>42789.833333333336</c:v>
                </c:pt>
                <c:pt idx="825">
                  <c:v>42789.875</c:v>
                </c:pt>
                <c:pt idx="826">
                  <c:v>42789.916666666664</c:v>
                </c:pt>
                <c:pt idx="827">
                  <c:v>42789.958333333336</c:v>
                </c:pt>
                <c:pt idx="828">
                  <c:v>42790</c:v>
                </c:pt>
                <c:pt idx="829">
                  <c:v>42790.041666666664</c:v>
                </c:pt>
                <c:pt idx="830">
                  <c:v>42790.083333333336</c:v>
                </c:pt>
                <c:pt idx="831">
                  <c:v>42790.125</c:v>
                </c:pt>
                <c:pt idx="832">
                  <c:v>42790.166666666664</c:v>
                </c:pt>
                <c:pt idx="833">
                  <c:v>42790.208333333336</c:v>
                </c:pt>
                <c:pt idx="834">
                  <c:v>42790.25</c:v>
                </c:pt>
                <c:pt idx="835">
                  <c:v>42790.291666666664</c:v>
                </c:pt>
                <c:pt idx="836">
                  <c:v>42790.333333333336</c:v>
                </c:pt>
                <c:pt idx="837">
                  <c:v>42790.375</c:v>
                </c:pt>
                <c:pt idx="838">
                  <c:v>42790.416666666664</c:v>
                </c:pt>
                <c:pt idx="839">
                  <c:v>42790.458333333336</c:v>
                </c:pt>
                <c:pt idx="840">
                  <c:v>42790.5</c:v>
                </c:pt>
                <c:pt idx="841">
                  <c:v>42790.541666666664</c:v>
                </c:pt>
                <c:pt idx="842">
                  <c:v>42790.583333333336</c:v>
                </c:pt>
                <c:pt idx="843">
                  <c:v>42790.625</c:v>
                </c:pt>
                <c:pt idx="844">
                  <c:v>42790.666666666664</c:v>
                </c:pt>
                <c:pt idx="845">
                  <c:v>42790.708333333336</c:v>
                </c:pt>
                <c:pt idx="846">
                  <c:v>42790.75</c:v>
                </c:pt>
                <c:pt idx="847">
                  <c:v>42790.791666666664</c:v>
                </c:pt>
                <c:pt idx="848">
                  <c:v>42790.833333333336</c:v>
                </c:pt>
                <c:pt idx="849">
                  <c:v>42790.875</c:v>
                </c:pt>
                <c:pt idx="850">
                  <c:v>42790.916666666664</c:v>
                </c:pt>
                <c:pt idx="851">
                  <c:v>42790.958333333336</c:v>
                </c:pt>
                <c:pt idx="852">
                  <c:v>42791</c:v>
                </c:pt>
                <c:pt idx="853">
                  <c:v>42791.041666666664</c:v>
                </c:pt>
                <c:pt idx="854">
                  <c:v>42791.083333333336</c:v>
                </c:pt>
                <c:pt idx="855">
                  <c:v>42791.125</c:v>
                </c:pt>
                <c:pt idx="856">
                  <c:v>42791.166666666664</c:v>
                </c:pt>
                <c:pt idx="857">
                  <c:v>42791.208333333336</c:v>
                </c:pt>
                <c:pt idx="858">
                  <c:v>42791.25</c:v>
                </c:pt>
                <c:pt idx="859">
                  <c:v>42791.291666666664</c:v>
                </c:pt>
                <c:pt idx="860">
                  <c:v>42791.333333333336</c:v>
                </c:pt>
                <c:pt idx="861">
                  <c:v>42791.375</c:v>
                </c:pt>
                <c:pt idx="862">
                  <c:v>42791.416666666664</c:v>
                </c:pt>
                <c:pt idx="863">
                  <c:v>42791.458333333336</c:v>
                </c:pt>
                <c:pt idx="864">
                  <c:v>42791.5</c:v>
                </c:pt>
                <c:pt idx="865">
                  <c:v>42791.541666666664</c:v>
                </c:pt>
                <c:pt idx="866">
                  <c:v>42791.583333333336</c:v>
                </c:pt>
                <c:pt idx="867">
                  <c:v>42791.625</c:v>
                </c:pt>
                <c:pt idx="868">
                  <c:v>42791.666666666664</c:v>
                </c:pt>
                <c:pt idx="869">
                  <c:v>42791.708333333336</c:v>
                </c:pt>
                <c:pt idx="870">
                  <c:v>42791.75</c:v>
                </c:pt>
                <c:pt idx="871">
                  <c:v>42791.791666666664</c:v>
                </c:pt>
                <c:pt idx="872">
                  <c:v>42791.833333333336</c:v>
                </c:pt>
                <c:pt idx="873">
                  <c:v>42791.875</c:v>
                </c:pt>
                <c:pt idx="874">
                  <c:v>42791.916666666664</c:v>
                </c:pt>
                <c:pt idx="875">
                  <c:v>42791.958333333336</c:v>
                </c:pt>
                <c:pt idx="876">
                  <c:v>42792</c:v>
                </c:pt>
                <c:pt idx="877">
                  <c:v>42792.041666666664</c:v>
                </c:pt>
                <c:pt idx="878">
                  <c:v>42792.083333333336</c:v>
                </c:pt>
                <c:pt idx="879">
                  <c:v>42792.125</c:v>
                </c:pt>
                <c:pt idx="880">
                  <c:v>42792.166666666664</c:v>
                </c:pt>
                <c:pt idx="881">
                  <c:v>42792.208333333336</c:v>
                </c:pt>
                <c:pt idx="882">
                  <c:v>42792.25</c:v>
                </c:pt>
                <c:pt idx="883">
                  <c:v>42792.291666666664</c:v>
                </c:pt>
                <c:pt idx="884">
                  <c:v>42792.333333333336</c:v>
                </c:pt>
                <c:pt idx="885">
                  <c:v>42792.375</c:v>
                </c:pt>
                <c:pt idx="886">
                  <c:v>42792.416666666664</c:v>
                </c:pt>
                <c:pt idx="887">
                  <c:v>42792.458333333336</c:v>
                </c:pt>
                <c:pt idx="888">
                  <c:v>42792.5</c:v>
                </c:pt>
                <c:pt idx="889">
                  <c:v>42792.541666666664</c:v>
                </c:pt>
                <c:pt idx="890">
                  <c:v>42792.583333333336</c:v>
                </c:pt>
                <c:pt idx="891">
                  <c:v>42792.625</c:v>
                </c:pt>
                <c:pt idx="892">
                  <c:v>42792.666666666664</c:v>
                </c:pt>
                <c:pt idx="893">
                  <c:v>42792.708333333336</c:v>
                </c:pt>
                <c:pt idx="894">
                  <c:v>42792.75</c:v>
                </c:pt>
                <c:pt idx="895">
                  <c:v>42792.791666666664</c:v>
                </c:pt>
                <c:pt idx="896">
                  <c:v>42792.833333333336</c:v>
                </c:pt>
                <c:pt idx="897">
                  <c:v>42792.875</c:v>
                </c:pt>
                <c:pt idx="898">
                  <c:v>42792.916666666664</c:v>
                </c:pt>
                <c:pt idx="899">
                  <c:v>42792.958333333336</c:v>
                </c:pt>
                <c:pt idx="900">
                  <c:v>42793</c:v>
                </c:pt>
                <c:pt idx="901">
                  <c:v>42793.041666666664</c:v>
                </c:pt>
                <c:pt idx="902">
                  <c:v>42793.083333333336</c:v>
                </c:pt>
                <c:pt idx="903">
                  <c:v>42793.125</c:v>
                </c:pt>
                <c:pt idx="904">
                  <c:v>42793.166666666664</c:v>
                </c:pt>
                <c:pt idx="905">
                  <c:v>42793.208333333336</c:v>
                </c:pt>
                <c:pt idx="906">
                  <c:v>42793.25</c:v>
                </c:pt>
                <c:pt idx="907">
                  <c:v>42793.291666666664</c:v>
                </c:pt>
                <c:pt idx="908">
                  <c:v>42793.333333333336</c:v>
                </c:pt>
                <c:pt idx="909">
                  <c:v>42793.375</c:v>
                </c:pt>
                <c:pt idx="910">
                  <c:v>42793.416666666664</c:v>
                </c:pt>
                <c:pt idx="911">
                  <c:v>42793.458333333336</c:v>
                </c:pt>
                <c:pt idx="912">
                  <c:v>42793.5</c:v>
                </c:pt>
                <c:pt idx="913">
                  <c:v>42793.541666666664</c:v>
                </c:pt>
                <c:pt idx="914">
                  <c:v>42793.583333333336</c:v>
                </c:pt>
                <c:pt idx="915">
                  <c:v>42793.625</c:v>
                </c:pt>
                <c:pt idx="916">
                  <c:v>42793.666666666664</c:v>
                </c:pt>
                <c:pt idx="917">
                  <c:v>42793.708333333336</c:v>
                </c:pt>
                <c:pt idx="918">
                  <c:v>42793.75</c:v>
                </c:pt>
                <c:pt idx="919">
                  <c:v>42793.791666666664</c:v>
                </c:pt>
                <c:pt idx="920">
                  <c:v>42793.833333333336</c:v>
                </c:pt>
                <c:pt idx="921">
                  <c:v>42793.875</c:v>
                </c:pt>
                <c:pt idx="922">
                  <c:v>42793.916666666664</c:v>
                </c:pt>
                <c:pt idx="923">
                  <c:v>42793.958333333336</c:v>
                </c:pt>
                <c:pt idx="924">
                  <c:v>42794</c:v>
                </c:pt>
                <c:pt idx="925">
                  <c:v>42794.041666666664</c:v>
                </c:pt>
                <c:pt idx="926">
                  <c:v>42794.083333333336</c:v>
                </c:pt>
                <c:pt idx="927">
                  <c:v>42794.125</c:v>
                </c:pt>
                <c:pt idx="928">
                  <c:v>42794.166666666664</c:v>
                </c:pt>
                <c:pt idx="929">
                  <c:v>42794.208333333336</c:v>
                </c:pt>
                <c:pt idx="930">
                  <c:v>42794.25</c:v>
                </c:pt>
                <c:pt idx="931">
                  <c:v>42794.291666666664</c:v>
                </c:pt>
                <c:pt idx="932">
                  <c:v>42794.333333333336</c:v>
                </c:pt>
                <c:pt idx="933">
                  <c:v>42794.375</c:v>
                </c:pt>
                <c:pt idx="934">
                  <c:v>42794.416666666664</c:v>
                </c:pt>
                <c:pt idx="935">
                  <c:v>42794.458333333336</c:v>
                </c:pt>
                <c:pt idx="936">
                  <c:v>42794.5</c:v>
                </c:pt>
                <c:pt idx="937">
                  <c:v>42794.541666666664</c:v>
                </c:pt>
                <c:pt idx="938">
                  <c:v>42794.583333333336</c:v>
                </c:pt>
                <c:pt idx="939">
                  <c:v>42794.625</c:v>
                </c:pt>
                <c:pt idx="940">
                  <c:v>42794.666666666664</c:v>
                </c:pt>
                <c:pt idx="941">
                  <c:v>42794.708333333336</c:v>
                </c:pt>
                <c:pt idx="942">
                  <c:v>42794.75</c:v>
                </c:pt>
                <c:pt idx="943">
                  <c:v>42794.791666666664</c:v>
                </c:pt>
                <c:pt idx="944">
                  <c:v>42794.833333333336</c:v>
                </c:pt>
                <c:pt idx="945">
                  <c:v>42794.875</c:v>
                </c:pt>
                <c:pt idx="946">
                  <c:v>42794.916666666664</c:v>
                </c:pt>
                <c:pt idx="947">
                  <c:v>42794.958333333336</c:v>
                </c:pt>
                <c:pt idx="948">
                  <c:v>42795</c:v>
                </c:pt>
                <c:pt idx="949">
                  <c:v>42795.041666666664</c:v>
                </c:pt>
                <c:pt idx="950">
                  <c:v>42795.083333333336</c:v>
                </c:pt>
                <c:pt idx="951">
                  <c:v>42795.125</c:v>
                </c:pt>
                <c:pt idx="952">
                  <c:v>42795.166666666664</c:v>
                </c:pt>
                <c:pt idx="953">
                  <c:v>42795.208333333336</c:v>
                </c:pt>
                <c:pt idx="954">
                  <c:v>42795.25</c:v>
                </c:pt>
                <c:pt idx="955">
                  <c:v>42795.291666666664</c:v>
                </c:pt>
                <c:pt idx="956">
                  <c:v>42795.333333333336</c:v>
                </c:pt>
                <c:pt idx="957">
                  <c:v>42795.375</c:v>
                </c:pt>
                <c:pt idx="958">
                  <c:v>42795.416666666664</c:v>
                </c:pt>
                <c:pt idx="959">
                  <c:v>42795.458333333336</c:v>
                </c:pt>
                <c:pt idx="960">
                  <c:v>42795.5</c:v>
                </c:pt>
                <c:pt idx="961">
                  <c:v>42795.541666666664</c:v>
                </c:pt>
                <c:pt idx="962">
                  <c:v>42795.583333333336</c:v>
                </c:pt>
                <c:pt idx="963">
                  <c:v>42795.625</c:v>
                </c:pt>
                <c:pt idx="964">
                  <c:v>42795.666666666664</c:v>
                </c:pt>
                <c:pt idx="965">
                  <c:v>42795.708333333336</c:v>
                </c:pt>
                <c:pt idx="966">
                  <c:v>42795.75</c:v>
                </c:pt>
                <c:pt idx="967">
                  <c:v>42795.791666666664</c:v>
                </c:pt>
                <c:pt idx="968">
                  <c:v>42795.833333333336</c:v>
                </c:pt>
                <c:pt idx="969">
                  <c:v>42795.875</c:v>
                </c:pt>
                <c:pt idx="970">
                  <c:v>42795.916666666664</c:v>
                </c:pt>
                <c:pt idx="971">
                  <c:v>42795.958333333336</c:v>
                </c:pt>
                <c:pt idx="972">
                  <c:v>42796</c:v>
                </c:pt>
                <c:pt idx="973">
                  <c:v>42796.041666666664</c:v>
                </c:pt>
                <c:pt idx="974">
                  <c:v>42796.083333333336</c:v>
                </c:pt>
                <c:pt idx="975">
                  <c:v>42796.125</c:v>
                </c:pt>
                <c:pt idx="976">
                  <c:v>42796.166666666664</c:v>
                </c:pt>
                <c:pt idx="977">
                  <c:v>42796.208333333336</c:v>
                </c:pt>
                <c:pt idx="978">
                  <c:v>42796.25</c:v>
                </c:pt>
                <c:pt idx="979">
                  <c:v>42796.291666666664</c:v>
                </c:pt>
                <c:pt idx="980">
                  <c:v>42796.333333333336</c:v>
                </c:pt>
                <c:pt idx="981">
                  <c:v>42796.375</c:v>
                </c:pt>
                <c:pt idx="982">
                  <c:v>42796.416666666664</c:v>
                </c:pt>
                <c:pt idx="983">
                  <c:v>42796.458333333336</c:v>
                </c:pt>
                <c:pt idx="984">
                  <c:v>42796.5</c:v>
                </c:pt>
                <c:pt idx="985">
                  <c:v>42796.541666666664</c:v>
                </c:pt>
                <c:pt idx="986">
                  <c:v>42796.583333333336</c:v>
                </c:pt>
                <c:pt idx="987">
                  <c:v>42796.625</c:v>
                </c:pt>
                <c:pt idx="988">
                  <c:v>42796.666666666664</c:v>
                </c:pt>
                <c:pt idx="989">
                  <c:v>42796.708333333336</c:v>
                </c:pt>
                <c:pt idx="990">
                  <c:v>42796.75</c:v>
                </c:pt>
                <c:pt idx="991">
                  <c:v>42796.791666666664</c:v>
                </c:pt>
                <c:pt idx="992">
                  <c:v>42796.833333333336</c:v>
                </c:pt>
                <c:pt idx="993">
                  <c:v>42796.875</c:v>
                </c:pt>
                <c:pt idx="994">
                  <c:v>42796.916666666664</c:v>
                </c:pt>
                <c:pt idx="995">
                  <c:v>42796.958333333336</c:v>
                </c:pt>
                <c:pt idx="996">
                  <c:v>42797</c:v>
                </c:pt>
                <c:pt idx="997">
                  <c:v>42797.041666666664</c:v>
                </c:pt>
                <c:pt idx="998">
                  <c:v>42797.083333333336</c:v>
                </c:pt>
                <c:pt idx="999">
                  <c:v>42797.125</c:v>
                </c:pt>
                <c:pt idx="1000">
                  <c:v>42797.166666666664</c:v>
                </c:pt>
                <c:pt idx="1001">
                  <c:v>42797.208333333336</c:v>
                </c:pt>
                <c:pt idx="1002">
                  <c:v>42797.25</c:v>
                </c:pt>
                <c:pt idx="1003">
                  <c:v>42797.291666666664</c:v>
                </c:pt>
                <c:pt idx="1004">
                  <c:v>42797.333333333336</c:v>
                </c:pt>
                <c:pt idx="1005">
                  <c:v>42797.375</c:v>
                </c:pt>
                <c:pt idx="1006">
                  <c:v>42797.416666666664</c:v>
                </c:pt>
                <c:pt idx="1007">
                  <c:v>42797.458333333336</c:v>
                </c:pt>
                <c:pt idx="1008">
                  <c:v>42797.5</c:v>
                </c:pt>
                <c:pt idx="1009">
                  <c:v>42797.541666666664</c:v>
                </c:pt>
                <c:pt idx="1010">
                  <c:v>42797.583333333336</c:v>
                </c:pt>
                <c:pt idx="1011">
                  <c:v>42797.625</c:v>
                </c:pt>
                <c:pt idx="1012">
                  <c:v>42797.666666666664</c:v>
                </c:pt>
                <c:pt idx="1013">
                  <c:v>42797.708333333336</c:v>
                </c:pt>
                <c:pt idx="1014">
                  <c:v>42797.75</c:v>
                </c:pt>
                <c:pt idx="1015">
                  <c:v>42797.791666666664</c:v>
                </c:pt>
                <c:pt idx="1016">
                  <c:v>42797.833333333336</c:v>
                </c:pt>
                <c:pt idx="1017">
                  <c:v>42797.875</c:v>
                </c:pt>
                <c:pt idx="1018">
                  <c:v>42797.916666666664</c:v>
                </c:pt>
                <c:pt idx="1019">
                  <c:v>42797.958333333336</c:v>
                </c:pt>
                <c:pt idx="1020">
                  <c:v>42798</c:v>
                </c:pt>
                <c:pt idx="1021">
                  <c:v>42798.041666666664</c:v>
                </c:pt>
                <c:pt idx="1022">
                  <c:v>42798.083333333336</c:v>
                </c:pt>
                <c:pt idx="1023">
                  <c:v>42798.125</c:v>
                </c:pt>
                <c:pt idx="1024">
                  <c:v>42798.166666666664</c:v>
                </c:pt>
                <c:pt idx="1025">
                  <c:v>42798.208333333336</c:v>
                </c:pt>
                <c:pt idx="1026">
                  <c:v>42798.25</c:v>
                </c:pt>
                <c:pt idx="1027">
                  <c:v>42798.291666666664</c:v>
                </c:pt>
                <c:pt idx="1028">
                  <c:v>42798.333333333336</c:v>
                </c:pt>
                <c:pt idx="1029">
                  <c:v>42798.375</c:v>
                </c:pt>
                <c:pt idx="1030">
                  <c:v>42798.416666666664</c:v>
                </c:pt>
                <c:pt idx="1031">
                  <c:v>42798.458333333336</c:v>
                </c:pt>
                <c:pt idx="1032">
                  <c:v>42798.5</c:v>
                </c:pt>
                <c:pt idx="1033">
                  <c:v>42798.541666666664</c:v>
                </c:pt>
                <c:pt idx="1034">
                  <c:v>42798.583333333336</c:v>
                </c:pt>
                <c:pt idx="1035">
                  <c:v>42798.625</c:v>
                </c:pt>
                <c:pt idx="1036">
                  <c:v>42798.666666666664</c:v>
                </c:pt>
                <c:pt idx="1037">
                  <c:v>42798.708333333336</c:v>
                </c:pt>
                <c:pt idx="1038">
                  <c:v>42798.75</c:v>
                </c:pt>
                <c:pt idx="1039">
                  <c:v>42798.791666666664</c:v>
                </c:pt>
                <c:pt idx="1040">
                  <c:v>42798.833333333336</c:v>
                </c:pt>
                <c:pt idx="1041">
                  <c:v>42798.875</c:v>
                </c:pt>
                <c:pt idx="1042">
                  <c:v>42798.916666666664</c:v>
                </c:pt>
                <c:pt idx="1043">
                  <c:v>42798.958333333336</c:v>
                </c:pt>
                <c:pt idx="1044">
                  <c:v>42799</c:v>
                </c:pt>
                <c:pt idx="1045">
                  <c:v>42799.041666666664</c:v>
                </c:pt>
                <c:pt idx="1046">
                  <c:v>42799.083333333336</c:v>
                </c:pt>
                <c:pt idx="1047">
                  <c:v>42799.125</c:v>
                </c:pt>
                <c:pt idx="1048">
                  <c:v>42799.166666666664</c:v>
                </c:pt>
                <c:pt idx="1049">
                  <c:v>42799.208333333336</c:v>
                </c:pt>
                <c:pt idx="1050">
                  <c:v>42799.25</c:v>
                </c:pt>
                <c:pt idx="1051">
                  <c:v>42799.291666666664</c:v>
                </c:pt>
                <c:pt idx="1052">
                  <c:v>42799.333333333336</c:v>
                </c:pt>
                <c:pt idx="1053">
                  <c:v>42799.375</c:v>
                </c:pt>
                <c:pt idx="1054">
                  <c:v>42799.416666666664</c:v>
                </c:pt>
                <c:pt idx="1055">
                  <c:v>42799.458333333336</c:v>
                </c:pt>
                <c:pt idx="1056">
                  <c:v>42799.5</c:v>
                </c:pt>
                <c:pt idx="1057">
                  <c:v>42799.541666666664</c:v>
                </c:pt>
                <c:pt idx="1058">
                  <c:v>42799.583333333336</c:v>
                </c:pt>
                <c:pt idx="1059">
                  <c:v>42799.625</c:v>
                </c:pt>
                <c:pt idx="1060">
                  <c:v>42799.666666666664</c:v>
                </c:pt>
                <c:pt idx="1061">
                  <c:v>42799.708333333336</c:v>
                </c:pt>
                <c:pt idx="1062">
                  <c:v>42799.75</c:v>
                </c:pt>
                <c:pt idx="1063">
                  <c:v>42799.791666666664</c:v>
                </c:pt>
                <c:pt idx="1064">
                  <c:v>42799.833333333336</c:v>
                </c:pt>
                <c:pt idx="1065">
                  <c:v>42799.875</c:v>
                </c:pt>
                <c:pt idx="1066">
                  <c:v>42799.916666666664</c:v>
                </c:pt>
                <c:pt idx="1067">
                  <c:v>42799.958333333336</c:v>
                </c:pt>
                <c:pt idx="1068">
                  <c:v>42800</c:v>
                </c:pt>
                <c:pt idx="1069">
                  <c:v>42800.041666666664</c:v>
                </c:pt>
                <c:pt idx="1070">
                  <c:v>42800.083333333336</c:v>
                </c:pt>
                <c:pt idx="1071">
                  <c:v>42800.125</c:v>
                </c:pt>
                <c:pt idx="1072">
                  <c:v>42800.166666666664</c:v>
                </c:pt>
                <c:pt idx="1073">
                  <c:v>42800.208333333336</c:v>
                </c:pt>
                <c:pt idx="1074">
                  <c:v>42800.25</c:v>
                </c:pt>
                <c:pt idx="1075">
                  <c:v>42800.291666666664</c:v>
                </c:pt>
                <c:pt idx="1076">
                  <c:v>42800.333333333336</c:v>
                </c:pt>
                <c:pt idx="1077">
                  <c:v>42800.375</c:v>
                </c:pt>
                <c:pt idx="1078">
                  <c:v>42800.416666666664</c:v>
                </c:pt>
                <c:pt idx="1079">
                  <c:v>42800.458333333336</c:v>
                </c:pt>
                <c:pt idx="1080">
                  <c:v>42800.5</c:v>
                </c:pt>
                <c:pt idx="1081">
                  <c:v>42800.541666666664</c:v>
                </c:pt>
                <c:pt idx="1082">
                  <c:v>42800.583333333336</c:v>
                </c:pt>
                <c:pt idx="1083">
                  <c:v>42800.625</c:v>
                </c:pt>
                <c:pt idx="1084">
                  <c:v>42800.666666666664</c:v>
                </c:pt>
                <c:pt idx="1085">
                  <c:v>42800.708333333336</c:v>
                </c:pt>
                <c:pt idx="1086">
                  <c:v>42800.75</c:v>
                </c:pt>
                <c:pt idx="1087">
                  <c:v>42800.791666666664</c:v>
                </c:pt>
                <c:pt idx="1088">
                  <c:v>42800.833333333336</c:v>
                </c:pt>
                <c:pt idx="1089">
                  <c:v>42800.875</c:v>
                </c:pt>
                <c:pt idx="1090">
                  <c:v>42800.916666666664</c:v>
                </c:pt>
                <c:pt idx="1091">
                  <c:v>42800.958333333336</c:v>
                </c:pt>
                <c:pt idx="1092">
                  <c:v>42801</c:v>
                </c:pt>
                <c:pt idx="1093">
                  <c:v>42801.041666666664</c:v>
                </c:pt>
                <c:pt idx="1094">
                  <c:v>42801.083333333336</c:v>
                </c:pt>
                <c:pt idx="1095">
                  <c:v>42801.125</c:v>
                </c:pt>
                <c:pt idx="1096">
                  <c:v>42801.166666666664</c:v>
                </c:pt>
                <c:pt idx="1097">
                  <c:v>42801.208333333336</c:v>
                </c:pt>
                <c:pt idx="1098">
                  <c:v>42801.25</c:v>
                </c:pt>
                <c:pt idx="1099">
                  <c:v>42801.291666666664</c:v>
                </c:pt>
                <c:pt idx="1100">
                  <c:v>42801.333333333336</c:v>
                </c:pt>
                <c:pt idx="1101">
                  <c:v>42801.375</c:v>
                </c:pt>
                <c:pt idx="1102">
                  <c:v>42801.416666666664</c:v>
                </c:pt>
                <c:pt idx="1103">
                  <c:v>42801.458333333336</c:v>
                </c:pt>
                <c:pt idx="1104">
                  <c:v>42801.5</c:v>
                </c:pt>
                <c:pt idx="1105">
                  <c:v>42801.541666666664</c:v>
                </c:pt>
                <c:pt idx="1106">
                  <c:v>42801.583333333336</c:v>
                </c:pt>
                <c:pt idx="1107">
                  <c:v>42801.625</c:v>
                </c:pt>
                <c:pt idx="1108">
                  <c:v>42801.666666666664</c:v>
                </c:pt>
                <c:pt idx="1109">
                  <c:v>42801.708333333336</c:v>
                </c:pt>
                <c:pt idx="1110">
                  <c:v>42801.75</c:v>
                </c:pt>
                <c:pt idx="1111">
                  <c:v>42801.791666666664</c:v>
                </c:pt>
                <c:pt idx="1112">
                  <c:v>42801.833333333336</c:v>
                </c:pt>
                <c:pt idx="1113">
                  <c:v>42801.875</c:v>
                </c:pt>
                <c:pt idx="1114">
                  <c:v>42801.916666666664</c:v>
                </c:pt>
                <c:pt idx="1115">
                  <c:v>42801.958333333336</c:v>
                </c:pt>
                <c:pt idx="1116">
                  <c:v>42802</c:v>
                </c:pt>
                <c:pt idx="1117">
                  <c:v>42802.041666666664</c:v>
                </c:pt>
                <c:pt idx="1118">
                  <c:v>42802.083333333336</c:v>
                </c:pt>
                <c:pt idx="1119">
                  <c:v>42802.125</c:v>
                </c:pt>
                <c:pt idx="1120">
                  <c:v>42802.166666666664</c:v>
                </c:pt>
                <c:pt idx="1121">
                  <c:v>42802.208333333336</c:v>
                </c:pt>
                <c:pt idx="1122">
                  <c:v>42802.25</c:v>
                </c:pt>
                <c:pt idx="1123">
                  <c:v>42802.291666666664</c:v>
                </c:pt>
                <c:pt idx="1124">
                  <c:v>42802.333333333336</c:v>
                </c:pt>
                <c:pt idx="1125">
                  <c:v>42802.375</c:v>
                </c:pt>
                <c:pt idx="1126">
                  <c:v>42802.416666666664</c:v>
                </c:pt>
                <c:pt idx="1127">
                  <c:v>42802.458333333336</c:v>
                </c:pt>
                <c:pt idx="1128">
                  <c:v>42802.5</c:v>
                </c:pt>
                <c:pt idx="1129">
                  <c:v>42802.541666666664</c:v>
                </c:pt>
                <c:pt idx="1130">
                  <c:v>42802.583333333336</c:v>
                </c:pt>
                <c:pt idx="1131">
                  <c:v>42802.625</c:v>
                </c:pt>
                <c:pt idx="1132">
                  <c:v>42802.666666666664</c:v>
                </c:pt>
                <c:pt idx="1133">
                  <c:v>42802.708333333336</c:v>
                </c:pt>
                <c:pt idx="1134">
                  <c:v>42802.75</c:v>
                </c:pt>
                <c:pt idx="1135">
                  <c:v>42802.791666666664</c:v>
                </c:pt>
                <c:pt idx="1136">
                  <c:v>42802.833333333336</c:v>
                </c:pt>
                <c:pt idx="1137">
                  <c:v>42802.875</c:v>
                </c:pt>
                <c:pt idx="1138">
                  <c:v>42802.916666666664</c:v>
                </c:pt>
                <c:pt idx="1139">
                  <c:v>42802.958333333336</c:v>
                </c:pt>
                <c:pt idx="1140">
                  <c:v>42803</c:v>
                </c:pt>
                <c:pt idx="1141">
                  <c:v>42803.041666666664</c:v>
                </c:pt>
                <c:pt idx="1142">
                  <c:v>42803.083333333336</c:v>
                </c:pt>
                <c:pt idx="1143">
                  <c:v>42803.125</c:v>
                </c:pt>
                <c:pt idx="1144">
                  <c:v>42803.166666666664</c:v>
                </c:pt>
                <c:pt idx="1145">
                  <c:v>42803.208333333336</c:v>
                </c:pt>
                <c:pt idx="1146">
                  <c:v>42803.25</c:v>
                </c:pt>
                <c:pt idx="1147">
                  <c:v>42803.291666666664</c:v>
                </c:pt>
                <c:pt idx="1148">
                  <c:v>42803.333333333336</c:v>
                </c:pt>
                <c:pt idx="1149">
                  <c:v>42803.375</c:v>
                </c:pt>
                <c:pt idx="1150">
                  <c:v>42803.416666666664</c:v>
                </c:pt>
                <c:pt idx="1151">
                  <c:v>42803.458333333336</c:v>
                </c:pt>
                <c:pt idx="1152">
                  <c:v>42803.5</c:v>
                </c:pt>
                <c:pt idx="1153">
                  <c:v>42803.541666666664</c:v>
                </c:pt>
                <c:pt idx="1154">
                  <c:v>42803.583333333336</c:v>
                </c:pt>
                <c:pt idx="1155">
                  <c:v>42803.625</c:v>
                </c:pt>
                <c:pt idx="1156">
                  <c:v>42803.666666666664</c:v>
                </c:pt>
                <c:pt idx="1157">
                  <c:v>42803.708333333336</c:v>
                </c:pt>
                <c:pt idx="1158">
                  <c:v>42803.75</c:v>
                </c:pt>
                <c:pt idx="1159">
                  <c:v>42803.791666666664</c:v>
                </c:pt>
                <c:pt idx="1160">
                  <c:v>42803.833333333336</c:v>
                </c:pt>
                <c:pt idx="1161">
                  <c:v>42803.875</c:v>
                </c:pt>
                <c:pt idx="1162">
                  <c:v>42803.916666666664</c:v>
                </c:pt>
                <c:pt idx="1163">
                  <c:v>42803.958333333336</c:v>
                </c:pt>
                <c:pt idx="1164">
                  <c:v>42804</c:v>
                </c:pt>
                <c:pt idx="1165">
                  <c:v>42804.041666666664</c:v>
                </c:pt>
                <c:pt idx="1166">
                  <c:v>42804.083333333336</c:v>
                </c:pt>
                <c:pt idx="1167">
                  <c:v>42804.125</c:v>
                </c:pt>
                <c:pt idx="1168">
                  <c:v>42804.166666666664</c:v>
                </c:pt>
                <c:pt idx="1169">
                  <c:v>42804.208333333336</c:v>
                </c:pt>
                <c:pt idx="1170">
                  <c:v>42804.25</c:v>
                </c:pt>
                <c:pt idx="1171">
                  <c:v>42804.291666666664</c:v>
                </c:pt>
                <c:pt idx="1172">
                  <c:v>42804.333333333336</c:v>
                </c:pt>
                <c:pt idx="1173">
                  <c:v>42804.375</c:v>
                </c:pt>
                <c:pt idx="1174">
                  <c:v>42804.416666666664</c:v>
                </c:pt>
                <c:pt idx="1175">
                  <c:v>42804.458333333336</c:v>
                </c:pt>
                <c:pt idx="1176">
                  <c:v>42804.5</c:v>
                </c:pt>
                <c:pt idx="1177">
                  <c:v>42804.541666666664</c:v>
                </c:pt>
                <c:pt idx="1178">
                  <c:v>42804.583333333336</c:v>
                </c:pt>
                <c:pt idx="1179">
                  <c:v>42804.625</c:v>
                </c:pt>
                <c:pt idx="1180">
                  <c:v>42804.666666666664</c:v>
                </c:pt>
                <c:pt idx="1181">
                  <c:v>42804.708333333336</c:v>
                </c:pt>
                <c:pt idx="1182">
                  <c:v>42804.75</c:v>
                </c:pt>
                <c:pt idx="1183">
                  <c:v>42804.791666666664</c:v>
                </c:pt>
                <c:pt idx="1184">
                  <c:v>42804.833333333336</c:v>
                </c:pt>
                <c:pt idx="1185">
                  <c:v>42804.875</c:v>
                </c:pt>
                <c:pt idx="1186">
                  <c:v>42804.916666666664</c:v>
                </c:pt>
                <c:pt idx="1187">
                  <c:v>42804.958333333336</c:v>
                </c:pt>
                <c:pt idx="1188">
                  <c:v>42805</c:v>
                </c:pt>
                <c:pt idx="1189">
                  <c:v>42805.041666666664</c:v>
                </c:pt>
                <c:pt idx="1190">
                  <c:v>42805.083333333336</c:v>
                </c:pt>
                <c:pt idx="1191">
                  <c:v>42805.125</c:v>
                </c:pt>
                <c:pt idx="1192">
                  <c:v>42805.166666666664</c:v>
                </c:pt>
                <c:pt idx="1193">
                  <c:v>42805.208333333336</c:v>
                </c:pt>
                <c:pt idx="1194">
                  <c:v>42805.25</c:v>
                </c:pt>
                <c:pt idx="1195">
                  <c:v>42805.291666666664</c:v>
                </c:pt>
                <c:pt idx="1196">
                  <c:v>42805.333333333336</c:v>
                </c:pt>
                <c:pt idx="1197">
                  <c:v>42805.375</c:v>
                </c:pt>
                <c:pt idx="1198">
                  <c:v>42805.416666666664</c:v>
                </c:pt>
                <c:pt idx="1199">
                  <c:v>42805.458333333336</c:v>
                </c:pt>
                <c:pt idx="1200">
                  <c:v>42805.5</c:v>
                </c:pt>
                <c:pt idx="1201">
                  <c:v>42805.541666666664</c:v>
                </c:pt>
                <c:pt idx="1202">
                  <c:v>42805.583333333336</c:v>
                </c:pt>
                <c:pt idx="1203">
                  <c:v>42805.625</c:v>
                </c:pt>
                <c:pt idx="1204">
                  <c:v>42805.666666666664</c:v>
                </c:pt>
                <c:pt idx="1205">
                  <c:v>42805.708333333336</c:v>
                </c:pt>
                <c:pt idx="1206">
                  <c:v>42805.75</c:v>
                </c:pt>
                <c:pt idx="1207">
                  <c:v>42805.791666666664</c:v>
                </c:pt>
                <c:pt idx="1208">
                  <c:v>42805.833333333336</c:v>
                </c:pt>
                <c:pt idx="1209">
                  <c:v>42805.875</c:v>
                </c:pt>
                <c:pt idx="1210">
                  <c:v>42805.916666666664</c:v>
                </c:pt>
                <c:pt idx="1211">
                  <c:v>42805.958333333336</c:v>
                </c:pt>
                <c:pt idx="1212">
                  <c:v>42806</c:v>
                </c:pt>
                <c:pt idx="1213">
                  <c:v>42806.041666666664</c:v>
                </c:pt>
                <c:pt idx="1214">
                  <c:v>42806.083333333336</c:v>
                </c:pt>
                <c:pt idx="1215">
                  <c:v>42806.125</c:v>
                </c:pt>
                <c:pt idx="1216">
                  <c:v>42806.166666666664</c:v>
                </c:pt>
                <c:pt idx="1217">
                  <c:v>42806.208333333336</c:v>
                </c:pt>
                <c:pt idx="1218">
                  <c:v>42806.25</c:v>
                </c:pt>
                <c:pt idx="1219">
                  <c:v>42806.291666666664</c:v>
                </c:pt>
                <c:pt idx="1220">
                  <c:v>42806.333333333336</c:v>
                </c:pt>
                <c:pt idx="1221">
                  <c:v>42806.375</c:v>
                </c:pt>
                <c:pt idx="1222">
                  <c:v>42806.416666666664</c:v>
                </c:pt>
                <c:pt idx="1223">
                  <c:v>42806.458333333336</c:v>
                </c:pt>
                <c:pt idx="1224">
                  <c:v>42806.5</c:v>
                </c:pt>
                <c:pt idx="1225">
                  <c:v>42806.541666666664</c:v>
                </c:pt>
                <c:pt idx="1226">
                  <c:v>42806.583333333336</c:v>
                </c:pt>
                <c:pt idx="1227">
                  <c:v>42806.625</c:v>
                </c:pt>
                <c:pt idx="1228">
                  <c:v>42806.666666666664</c:v>
                </c:pt>
                <c:pt idx="1229">
                  <c:v>42806.708333333336</c:v>
                </c:pt>
                <c:pt idx="1230">
                  <c:v>42806.75</c:v>
                </c:pt>
                <c:pt idx="1231">
                  <c:v>42806.791666666664</c:v>
                </c:pt>
                <c:pt idx="1232">
                  <c:v>42806.833333333336</c:v>
                </c:pt>
                <c:pt idx="1233">
                  <c:v>42806.875</c:v>
                </c:pt>
                <c:pt idx="1234">
                  <c:v>42806.916666666664</c:v>
                </c:pt>
                <c:pt idx="1235">
                  <c:v>42806.958333333336</c:v>
                </c:pt>
                <c:pt idx="1236">
                  <c:v>42807</c:v>
                </c:pt>
                <c:pt idx="1237">
                  <c:v>42807.041666666664</c:v>
                </c:pt>
                <c:pt idx="1238">
                  <c:v>42807.083333333336</c:v>
                </c:pt>
                <c:pt idx="1239">
                  <c:v>42807.125</c:v>
                </c:pt>
                <c:pt idx="1240">
                  <c:v>42807.166666666664</c:v>
                </c:pt>
                <c:pt idx="1241">
                  <c:v>42807.208333333336</c:v>
                </c:pt>
                <c:pt idx="1242">
                  <c:v>42807.25</c:v>
                </c:pt>
                <c:pt idx="1243">
                  <c:v>42807.291666666664</c:v>
                </c:pt>
                <c:pt idx="1244">
                  <c:v>42807.333333333336</c:v>
                </c:pt>
                <c:pt idx="1245">
                  <c:v>42807.375</c:v>
                </c:pt>
                <c:pt idx="1246">
                  <c:v>42807.416666666664</c:v>
                </c:pt>
                <c:pt idx="1247">
                  <c:v>42807.458333333336</c:v>
                </c:pt>
                <c:pt idx="1248">
                  <c:v>42807.5</c:v>
                </c:pt>
                <c:pt idx="1249">
                  <c:v>42807.541666666664</c:v>
                </c:pt>
                <c:pt idx="1250">
                  <c:v>42807.583333333336</c:v>
                </c:pt>
                <c:pt idx="1251">
                  <c:v>42807.625</c:v>
                </c:pt>
                <c:pt idx="1252">
                  <c:v>42807.666666666664</c:v>
                </c:pt>
                <c:pt idx="1253">
                  <c:v>42807.708333333336</c:v>
                </c:pt>
                <c:pt idx="1254">
                  <c:v>42807.75</c:v>
                </c:pt>
                <c:pt idx="1255">
                  <c:v>42807.791666666664</c:v>
                </c:pt>
                <c:pt idx="1256">
                  <c:v>42807.833333333336</c:v>
                </c:pt>
                <c:pt idx="1257">
                  <c:v>42807.875</c:v>
                </c:pt>
                <c:pt idx="1258">
                  <c:v>42807.916666666664</c:v>
                </c:pt>
                <c:pt idx="1259">
                  <c:v>42807.958333333336</c:v>
                </c:pt>
                <c:pt idx="1260">
                  <c:v>42808</c:v>
                </c:pt>
                <c:pt idx="1261">
                  <c:v>42808.041666666664</c:v>
                </c:pt>
                <c:pt idx="1262">
                  <c:v>42808.083333333336</c:v>
                </c:pt>
                <c:pt idx="1263">
                  <c:v>42808.125</c:v>
                </c:pt>
                <c:pt idx="1264">
                  <c:v>42808.166666666664</c:v>
                </c:pt>
                <c:pt idx="1265">
                  <c:v>42808.208333333336</c:v>
                </c:pt>
                <c:pt idx="1266">
                  <c:v>42808.25</c:v>
                </c:pt>
                <c:pt idx="1267">
                  <c:v>42808.291666666664</c:v>
                </c:pt>
                <c:pt idx="1268">
                  <c:v>42808.333333333336</c:v>
                </c:pt>
                <c:pt idx="1269">
                  <c:v>42808.375</c:v>
                </c:pt>
                <c:pt idx="1270">
                  <c:v>42808.416666666664</c:v>
                </c:pt>
                <c:pt idx="1271">
                  <c:v>42808.458333333336</c:v>
                </c:pt>
                <c:pt idx="1272">
                  <c:v>42808.5</c:v>
                </c:pt>
                <c:pt idx="1273">
                  <c:v>42808.541666666664</c:v>
                </c:pt>
                <c:pt idx="1274">
                  <c:v>42808.583333333336</c:v>
                </c:pt>
                <c:pt idx="1275">
                  <c:v>42808.625</c:v>
                </c:pt>
                <c:pt idx="1276">
                  <c:v>42808.666666666664</c:v>
                </c:pt>
                <c:pt idx="1277">
                  <c:v>42808.708333333336</c:v>
                </c:pt>
                <c:pt idx="1278">
                  <c:v>42808.75</c:v>
                </c:pt>
                <c:pt idx="1279">
                  <c:v>42808.791666666664</c:v>
                </c:pt>
                <c:pt idx="1280">
                  <c:v>42808.833333333336</c:v>
                </c:pt>
                <c:pt idx="1281">
                  <c:v>42808.875</c:v>
                </c:pt>
                <c:pt idx="1282">
                  <c:v>42808.916666666664</c:v>
                </c:pt>
                <c:pt idx="1283">
                  <c:v>42808.958333333336</c:v>
                </c:pt>
                <c:pt idx="1284">
                  <c:v>42809</c:v>
                </c:pt>
                <c:pt idx="1285">
                  <c:v>42809.041666666664</c:v>
                </c:pt>
                <c:pt idx="1286">
                  <c:v>42809.083333333336</c:v>
                </c:pt>
                <c:pt idx="1287">
                  <c:v>42809.125</c:v>
                </c:pt>
                <c:pt idx="1288">
                  <c:v>42809.166666666664</c:v>
                </c:pt>
                <c:pt idx="1289">
                  <c:v>42809.208333333336</c:v>
                </c:pt>
                <c:pt idx="1290">
                  <c:v>42809.25</c:v>
                </c:pt>
                <c:pt idx="1291">
                  <c:v>42809.291666666664</c:v>
                </c:pt>
                <c:pt idx="1292">
                  <c:v>42809.333333333336</c:v>
                </c:pt>
                <c:pt idx="1293">
                  <c:v>42809.375</c:v>
                </c:pt>
                <c:pt idx="1294">
                  <c:v>42809.416666666664</c:v>
                </c:pt>
                <c:pt idx="1295">
                  <c:v>42809.458333333336</c:v>
                </c:pt>
                <c:pt idx="1296">
                  <c:v>42809.5</c:v>
                </c:pt>
                <c:pt idx="1297">
                  <c:v>42809.541666666664</c:v>
                </c:pt>
                <c:pt idx="1298">
                  <c:v>42809.583333333336</c:v>
                </c:pt>
                <c:pt idx="1299">
                  <c:v>42809.625</c:v>
                </c:pt>
                <c:pt idx="1300">
                  <c:v>42809.666666666664</c:v>
                </c:pt>
                <c:pt idx="1301">
                  <c:v>42809.708333333336</c:v>
                </c:pt>
                <c:pt idx="1302">
                  <c:v>42809.75</c:v>
                </c:pt>
                <c:pt idx="1303">
                  <c:v>42809.791666666664</c:v>
                </c:pt>
                <c:pt idx="1304">
                  <c:v>42809.833333333336</c:v>
                </c:pt>
                <c:pt idx="1305">
                  <c:v>42809.875</c:v>
                </c:pt>
                <c:pt idx="1306">
                  <c:v>42809.916666666664</c:v>
                </c:pt>
                <c:pt idx="1307">
                  <c:v>42809.958333333336</c:v>
                </c:pt>
                <c:pt idx="1308">
                  <c:v>42810</c:v>
                </c:pt>
                <c:pt idx="1309">
                  <c:v>42810.041666666664</c:v>
                </c:pt>
                <c:pt idx="1310">
                  <c:v>42810.083333333336</c:v>
                </c:pt>
                <c:pt idx="1311">
                  <c:v>42810.125</c:v>
                </c:pt>
                <c:pt idx="1312">
                  <c:v>42810.166666666664</c:v>
                </c:pt>
                <c:pt idx="1313">
                  <c:v>42810.208333333336</c:v>
                </c:pt>
                <c:pt idx="1314">
                  <c:v>42810.25</c:v>
                </c:pt>
                <c:pt idx="1315">
                  <c:v>42810.291666666664</c:v>
                </c:pt>
                <c:pt idx="1316">
                  <c:v>42810.333333333336</c:v>
                </c:pt>
                <c:pt idx="1317">
                  <c:v>42810.375</c:v>
                </c:pt>
                <c:pt idx="1318">
                  <c:v>42810.416666666664</c:v>
                </c:pt>
                <c:pt idx="1319">
                  <c:v>42810.458333333336</c:v>
                </c:pt>
                <c:pt idx="1320">
                  <c:v>42810.5</c:v>
                </c:pt>
                <c:pt idx="1321">
                  <c:v>42810.541666666664</c:v>
                </c:pt>
                <c:pt idx="1322">
                  <c:v>42810.583333333336</c:v>
                </c:pt>
                <c:pt idx="1323">
                  <c:v>42810.625</c:v>
                </c:pt>
                <c:pt idx="1324">
                  <c:v>42810.666666666664</c:v>
                </c:pt>
                <c:pt idx="1325">
                  <c:v>42810.708333333336</c:v>
                </c:pt>
                <c:pt idx="1326">
                  <c:v>42810.75</c:v>
                </c:pt>
                <c:pt idx="1327">
                  <c:v>42810.791666666664</c:v>
                </c:pt>
                <c:pt idx="1328">
                  <c:v>42810.833333333336</c:v>
                </c:pt>
                <c:pt idx="1329">
                  <c:v>42810.875</c:v>
                </c:pt>
                <c:pt idx="1330">
                  <c:v>42810.916666666664</c:v>
                </c:pt>
                <c:pt idx="1331">
                  <c:v>42810.958333333336</c:v>
                </c:pt>
                <c:pt idx="1332">
                  <c:v>42811</c:v>
                </c:pt>
                <c:pt idx="1333">
                  <c:v>42811.041666666664</c:v>
                </c:pt>
                <c:pt idx="1334">
                  <c:v>42811.083333333336</c:v>
                </c:pt>
                <c:pt idx="1335">
                  <c:v>42811.125</c:v>
                </c:pt>
                <c:pt idx="1336">
                  <c:v>42811.166666666664</c:v>
                </c:pt>
                <c:pt idx="1337">
                  <c:v>42811.208333333336</c:v>
                </c:pt>
                <c:pt idx="1338">
                  <c:v>42811.25</c:v>
                </c:pt>
                <c:pt idx="1339">
                  <c:v>42811.291666666664</c:v>
                </c:pt>
                <c:pt idx="1340">
                  <c:v>42811.333333333336</c:v>
                </c:pt>
                <c:pt idx="1341">
                  <c:v>42811.375</c:v>
                </c:pt>
                <c:pt idx="1342">
                  <c:v>42811.416666666664</c:v>
                </c:pt>
                <c:pt idx="1343">
                  <c:v>42811.458333333336</c:v>
                </c:pt>
                <c:pt idx="1344">
                  <c:v>42811.5</c:v>
                </c:pt>
                <c:pt idx="1345">
                  <c:v>42811.541666666664</c:v>
                </c:pt>
                <c:pt idx="1346">
                  <c:v>42811.583333333336</c:v>
                </c:pt>
                <c:pt idx="1347">
                  <c:v>42811.625</c:v>
                </c:pt>
                <c:pt idx="1348">
                  <c:v>42811.666666666664</c:v>
                </c:pt>
                <c:pt idx="1349">
                  <c:v>42811.708333333336</c:v>
                </c:pt>
                <c:pt idx="1350">
                  <c:v>42811.75</c:v>
                </c:pt>
                <c:pt idx="1351">
                  <c:v>42811.791666666664</c:v>
                </c:pt>
                <c:pt idx="1352">
                  <c:v>42811.833333333336</c:v>
                </c:pt>
                <c:pt idx="1353">
                  <c:v>42811.875</c:v>
                </c:pt>
                <c:pt idx="1354">
                  <c:v>42811.916666666664</c:v>
                </c:pt>
                <c:pt idx="1355">
                  <c:v>42811.958333333336</c:v>
                </c:pt>
                <c:pt idx="1356">
                  <c:v>42812</c:v>
                </c:pt>
                <c:pt idx="1357">
                  <c:v>42812.041666666664</c:v>
                </c:pt>
                <c:pt idx="1358">
                  <c:v>42812.083333333336</c:v>
                </c:pt>
                <c:pt idx="1359">
                  <c:v>42812.125</c:v>
                </c:pt>
                <c:pt idx="1360">
                  <c:v>42812.166666666664</c:v>
                </c:pt>
                <c:pt idx="1361">
                  <c:v>42812.208333333336</c:v>
                </c:pt>
                <c:pt idx="1362">
                  <c:v>42812.25</c:v>
                </c:pt>
                <c:pt idx="1363">
                  <c:v>42812.291666666664</c:v>
                </c:pt>
                <c:pt idx="1364">
                  <c:v>42812.333333333336</c:v>
                </c:pt>
                <c:pt idx="1365">
                  <c:v>42812.375</c:v>
                </c:pt>
                <c:pt idx="1366">
                  <c:v>42812.416666666664</c:v>
                </c:pt>
                <c:pt idx="1367">
                  <c:v>42812.458333333336</c:v>
                </c:pt>
                <c:pt idx="1368">
                  <c:v>42812.5</c:v>
                </c:pt>
                <c:pt idx="1369">
                  <c:v>42812.541666666664</c:v>
                </c:pt>
                <c:pt idx="1370">
                  <c:v>42812.583333333336</c:v>
                </c:pt>
                <c:pt idx="1371">
                  <c:v>42812.625</c:v>
                </c:pt>
                <c:pt idx="1372">
                  <c:v>42812.666666666664</c:v>
                </c:pt>
                <c:pt idx="1373">
                  <c:v>42812.708333333336</c:v>
                </c:pt>
                <c:pt idx="1374">
                  <c:v>42812.75</c:v>
                </c:pt>
                <c:pt idx="1375">
                  <c:v>42812.791666666664</c:v>
                </c:pt>
                <c:pt idx="1376">
                  <c:v>42812.833333333336</c:v>
                </c:pt>
                <c:pt idx="1377">
                  <c:v>42812.875</c:v>
                </c:pt>
                <c:pt idx="1378">
                  <c:v>42812.916666666664</c:v>
                </c:pt>
                <c:pt idx="1379">
                  <c:v>42812.958333333336</c:v>
                </c:pt>
                <c:pt idx="1380">
                  <c:v>42813</c:v>
                </c:pt>
                <c:pt idx="1381">
                  <c:v>42813.041666666664</c:v>
                </c:pt>
                <c:pt idx="1382">
                  <c:v>42813.083333333336</c:v>
                </c:pt>
                <c:pt idx="1383">
                  <c:v>42813.125</c:v>
                </c:pt>
                <c:pt idx="1384">
                  <c:v>42813.166666666664</c:v>
                </c:pt>
                <c:pt idx="1385">
                  <c:v>42813.208333333336</c:v>
                </c:pt>
                <c:pt idx="1386">
                  <c:v>42813.25</c:v>
                </c:pt>
                <c:pt idx="1387">
                  <c:v>42813.291666666664</c:v>
                </c:pt>
                <c:pt idx="1388">
                  <c:v>42813.333333333336</c:v>
                </c:pt>
                <c:pt idx="1389">
                  <c:v>42813.375</c:v>
                </c:pt>
                <c:pt idx="1390">
                  <c:v>42813.416666666664</c:v>
                </c:pt>
                <c:pt idx="1391">
                  <c:v>42813.458333333336</c:v>
                </c:pt>
                <c:pt idx="1392">
                  <c:v>42813.5</c:v>
                </c:pt>
                <c:pt idx="1393">
                  <c:v>42813.541666666664</c:v>
                </c:pt>
                <c:pt idx="1394">
                  <c:v>42813.583333333336</c:v>
                </c:pt>
                <c:pt idx="1395">
                  <c:v>42813.625</c:v>
                </c:pt>
                <c:pt idx="1396">
                  <c:v>42813.666666666664</c:v>
                </c:pt>
                <c:pt idx="1397">
                  <c:v>42813.708333333336</c:v>
                </c:pt>
                <c:pt idx="1398">
                  <c:v>42813.75</c:v>
                </c:pt>
                <c:pt idx="1399">
                  <c:v>42813.791666666664</c:v>
                </c:pt>
                <c:pt idx="1400">
                  <c:v>42813.833333333336</c:v>
                </c:pt>
                <c:pt idx="1401">
                  <c:v>42813.875</c:v>
                </c:pt>
                <c:pt idx="1402">
                  <c:v>42813.916666666664</c:v>
                </c:pt>
                <c:pt idx="1403">
                  <c:v>42813.958333333336</c:v>
                </c:pt>
                <c:pt idx="1404">
                  <c:v>42814</c:v>
                </c:pt>
                <c:pt idx="1405">
                  <c:v>42814.041666666664</c:v>
                </c:pt>
                <c:pt idx="1406">
                  <c:v>42814.083333333336</c:v>
                </c:pt>
                <c:pt idx="1407">
                  <c:v>42814.125</c:v>
                </c:pt>
                <c:pt idx="1408">
                  <c:v>42814.166666666664</c:v>
                </c:pt>
                <c:pt idx="1409">
                  <c:v>42814.208333333336</c:v>
                </c:pt>
                <c:pt idx="1410">
                  <c:v>42814.25</c:v>
                </c:pt>
                <c:pt idx="1411">
                  <c:v>42814.291666666664</c:v>
                </c:pt>
                <c:pt idx="1412">
                  <c:v>42814.333333333336</c:v>
                </c:pt>
                <c:pt idx="1413">
                  <c:v>42814.375</c:v>
                </c:pt>
                <c:pt idx="1414">
                  <c:v>42814.416666666664</c:v>
                </c:pt>
                <c:pt idx="1415">
                  <c:v>42814.458333333336</c:v>
                </c:pt>
                <c:pt idx="1416">
                  <c:v>42814.5</c:v>
                </c:pt>
                <c:pt idx="1417">
                  <c:v>42814.541666666664</c:v>
                </c:pt>
                <c:pt idx="1418">
                  <c:v>42814.583333333336</c:v>
                </c:pt>
                <c:pt idx="1419">
                  <c:v>42814.625</c:v>
                </c:pt>
                <c:pt idx="1420">
                  <c:v>42814.666666666664</c:v>
                </c:pt>
                <c:pt idx="1421">
                  <c:v>42814.708333333336</c:v>
                </c:pt>
                <c:pt idx="1422">
                  <c:v>42814.75</c:v>
                </c:pt>
                <c:pt idx="1423">
                  <c:v>42814.791666666664</c:v>
                </c:pt>
                <c:pt idx="1424">
                  <c:v>42814.833333333336</c:v>
                </c:pt>
                <c:pt idx="1425">
                  <c:v>42814.875</c:v>
                </c:pt>
                <c:pt idx="1426">
                  <c:v>42814.916666666664</c:v>
                </c:pt>
                <c:pt idx="1427">
                  <c:v>42814.958333333336</c:v>
                </c:pt>
                <c:pt idx="1428">
                  <c:v>42815</c:v>
                </c:pt>
                <c:pt idx="1429">
                  <c:v>42815.041666666664</c:v>
                </c:pt>
                <c:pt idx="1430">
                  <c:v>42815.083333333336</c:v>
                </c:pt>
                <c:pt idx="1431">
                  <c:v>42815.125</c:v>
                </c:pt>
                <c:pt idx="1432">
                  <c:v>42815.166666666664</c:v>
                </c:pt>
                <c:pt idx="1433">
                  <c:v>42815.208333333336</c:v>
                </c:pt>
                <c:pt idx="1434">
                  <c:v>42815.25</c:v>
                </c:pt>
                <c:pt idx="1435">
                  <c:v>42815.291666666664</c:v>
                </c:pt>
                <c:pt idx="1436">
                  <c:v>42815.333333333336</c:v>
                </c:pt>
                <c:pt idx="1437">
                  <c:v>42815.375</c:v>
                </c:pt>
                <c:pt idx="1438">
                  <c:v>42815.416666666664</c:v>
                </c:pt>
                <c:pt idx="1439">
                  <c:v>42815.458333333336</c:v>
                </c:pt>
                <c:pt idx="1440">
                  <c:v>42815.5</c:v>
                </c:pt>
                <c:pt idx="1441">
                  <c:v>42815.541666666664</c:v>
                </c:pt>
                <c:pt idx="1442">
                  <c:v>42815.583333333336</c:v>
                </c:pt>
                <c:pt idx="1443">
                  <c:v>42815.625</c:v>
                </c:pt>
                <c:pt idx="1444">
                  <c:v>42815.666666666664</c:v>
                </c:pt>
                <c:pt idx="1445">
                  <c:v>42815.708333333336</c:v>
                </c:pt>
                <c:pt idx="1446">
                  <c:v>42815.75</c:v>
                </c:pt>
                <c:pt idx="1447">
                  <c:v>42815.791666666664</c:v>
                </c:pt>
                <c:pt idx="1448">
                  <c:v>42815.833333333336</c:v>
                </c:pt>
                <c:pt idx="1449">
                  <c:v>42815.875</c:v>
                </c:pt>
                <c:pt idx="1450">
                  <c:v>42815.916666666664</c:v>
                </c:pt>
                <c:pt idx="1451">
                  <c:v>42815.958333333336</c:v>
                </c:pt>
                <c:pt idx="1452">
                  <c:v>42816</c:v>
                </c:pt>
                <c:pt idx="1453">
                  <c:v>42816.041666666664</c:v>
                </c:pt>
                <c:pt idx="1454">
                  <c:v>42816.083333333336</c:v>
                </c:pt>
                <c:pt idx="1455">
                  <c:v>42816.125</c:v>
                </c:pt>
                <c:pt idx="1456">
                  <c:v>42816.166666666664</c:v>
                </c:pt>
                <c:pt idx="1457">
                  <c:v>42816.208333333336</c:v>
                </c:pt>
                <c:pt idx="1458">
                  <c:v>42816.25</c:v>
                </c:pt>
                <c:pt idx="1459">
                  <c:v>42816.291666666664</c:v>
                </c:pt>
                <c:pt idx="1460">
                  <c:v>42816.333333333336</c:v>
                </c:pt>
                <c:pt idx="1461">
                  <c:v>42816.375</c:v>
                </c:pt>
                <c:pt idx="1462">
                  <c:v>42816.416666666664</c:v>
                </c:pt>
                <c:pt idx="1463">
                  <c:v>42816.458333333336</c:v>
                </c:pt>
                <c:pt idx="1464">
                  <c:v>42816.5</c:v>
                </c:pt>
                <c:pt idx="1465">
                  <c:v>42816.541666666664</c:v>
                </c:pt>
                <c:pt idx="1466">
                  <c:v>42816.583333333336</c:v>
                </c:pt>
                <c:pt idx="1467">
                  <c:v>42816.625</c:v>
                </c:pt>
                <c:pt idx="1468">
                  <c:v>42816.666666666664</c:v>
                </c:pt>
                <c:pt idx="1469">
                  <c:v>42816.708333333336</c:v>
                </c:pt>
                <c:pt idx="1470">
                  <c:v>42816.75</c:v>
                </c:pt>
                <c:pt idx="1471">
                  <c:v>42816.791666666664</c:v>
                </c:pt>
                <c:pt idx="1472">
                  <c:v>42816.833333333336</c:v>
                </c:pt>
                <c:pt idx="1473">
                  <c:v>42816.875</c:v>
                </c:pt>
                <c:pt idx="1474">
                  <c:v>42816.916666666664</c:v>
                </c:pt>
                <c:pt idx="1475">
                  <c:v>42816.958333333336</c:v>
                </c:pt>
                <c:pt idx="1476">
                  <c:v>42817</c:v>
                </c:pt>
                <c:pt idx="1477">
                  <c:v>42817.041666666664</c:v>
                </c:pt>
                <c:pt idx="1478">
                  <c:v>42817.083333333336</c:v>
                </c:pt>
                <c:pt idx="1479">
                  <c:v>42817.125</c:v>
                </c:pt>
                <c:pt idx="1480">
                  <c:v>42817.166666666664</c:v>
                </c:pt>
                <c:pt idx="1481">
                  <c:v>42817.208333333336</c:v>
                </c:pt>
                <c:pt idx="1482">
                  <c:v>42817.25</c:v>
                </c:pt>
                <c:pt idx="1483">
                  <c:v>42817.291666666664</c:v>
                </c:pt>
                <c:pt idx="1484">
                  <c:v>42817.333333333336</c:v>
                </c:pt>
                <c:pt idx="1485">
                  <c:v>42817.375</c:v>
                </c:pt>
                <c:pt idx="1486">
                  <c:v>42817.416666666664</c:v>
                </c:pt>
                <c:pt idx="1487">
                  <c:v>42817.458333333336</c:v>
                </c:pt>
                <c:pt idx="1488">
                  <c:v>42817.5</c:v>
                </c:pt>
                <c:pt idx="1489">
                  <c:v>42817.541666666664</c:v>
                </c:pt>
                <c:pt idx="1490">
                  <c:v>42817.583333333336</c:v>
                </c:pt>
                <c:pt idx="1491">
                  <c:v>42817.625</c:v>
                </c:pt>
                <c:pt idx="1492">
                  <c:v>42817.666666666664</c:v>
                </c:pt>
                <c:pt idx="1493">
                  <c:v>42817.708333333336</c:v>
                </c:pt>
                <c:pt idx="1494">
                  <c:v>42817.75</c:v>
                </c:pt>
                <c:pt idx="1495">
                  <c:v>42817.791666666664</c:v>
                </c:pt>
                <c:pt idx="1496">
                  <c:v>42817.833333333336</c:v>
                </c:pt>
                <c:pt idx="1497">
                  <c:v>42817.875</c:v>
                </c:pt>
                <c:pt idx="1498">
                  <c:v>42817.916666666664</c:v>
                </c:pt>
                <c:pt idx="1499">
                  <c:v>42817.958333333336</c:v>
                </c:pt>
                <c:pt idx="1500">
                  <c:v>42818</c:v>
                </c:pt>
                <c:pt idx="1501">
                  <c:v>42818.041666666664</c:v>
                </c:pt>
                <c:pt idx="1502">
                  <c:v>42818.083333333336</c:v>
                </c:pt>
                <c:pt idx="1503">
                  <c:v>42818.125</c:v>
                </c:pt>
                <c:pt idx="1504">
                  <c:v>42818.166666666664</c:v>
                </c:pt>
                <c:pt idx="1505">
                  <c:v>42818.208333333336</c:v>
                </c:pt>
                <c:pt idx="1506">
                  <c:v>42818.25</c:v>
                </c:pt>
                <c:pt idx="1507">
                  <c:v>42818.291666666664</c:v>
                </c:pt>
                <c:pt idx="1508">
                  <c:v>42818.333333333336</c:v>
                </c:pt>
                <c:pt idx="1509">
                  <c:v>42818.375</c:v>
                </c:pt>
                <c:pt idx="1510">
                  <c:v>42818.416666666664</c:v>
                </c:pt>
                <c:pt idx="1511">
                  <c:v>42818.458333333336</c:v>
                </c:pt>
                <c:pt idx="1512">
                  <c:v>42818.5</c:v>
                </c:pt>
                <c:pt idx="1513">
                  <c:v>42818.541666666664</c:v>
                </c:pt>
                <c:pt idx="1514">
                  <c:v>42818.583333333336</c:v>
                </c:pt>
                <c:pt idx="1515">
                  <c:v>42818.625</c:v>
                </c:pt>
                <c:pt idx="1516">
                  <c:v>42818.666666666664</c:v>
                </c:pt>
                <c:pt idx="1517">
                  <c:v>42818.708333333336</c:v>
                </c:pt>
                <c:pt idx="1518">
                  <c:v>42818.75</c:v>
                </c:pt>
                <c:pt idx="1519">
                  <c:v>42818.791666666664</c:v>
                </c:pt>
                <c:pt idx="1520">
                  <c:v>42818.833333333336</c:v>
                </c:pt>
                <c:pt idx="1521">
                  <c:v>42818.875</c:v>
                </c:pt>
                <c:pt idx="1522">
                  <c:v>42818.916666666664</c:v>
                </c:pt>
                <c:pt idx="1523">
                  <c:v>42818.958333333336</c:v>
                </c:pt>
                <c:pt idx="1524">
                  <c:v>42819</c:v>
                </c:pt>
                <c:pt idx="1525">
                  <c:v>42819.041666666664</c:v>
                </c:pt>
                <c:pt idx="1526">
                  <c:v>42819.083333333336</c:v>
                </c:pt>
                <c:pt idx="1527">
                  <c:v>42819.125</c:v>
                </c:pt>
                <c:pt idx="1528">
                  <c:v>42819.166666666664</c:v>
                </c:pt>
                <c:pt idx="1529">
                  <c:v>42819.208333333336</c:v>
                </c:pt>
                <c:pt idx="1530">
                  <c:v>42819.25</c:v>
                </c:pt>
                <c:pt idx="1531">
                  <c:v>42819.291666666664</c:v>
                </c:pt>
                <c:pt idx="1532">
                  <c:v>42819.333333333336</c:v>
                </c:pt>
                <c:pt idx="1533">
                  <c:v>42819.375</c:v>
                </c:pt>
                <c:pt idx="1534">
                  <c:v>42819.416666666664</c:v>
                </c:pt>
                <c:pt idx="1535">
                  <c:v>42819.458333333336</c:v>
                </c:pt>
                <c:pt idx="1536">
                  <c:v>42819.5</c:v>
                </c:pt>
                <c:pt idx="1537">
                  <c:v>42819.541666666664</c:v>
                </c:pt>
                <c:pt idx="1538">
                  <c:v>42819.583333333336</c:v>
                </c:pt>
                <c:pt idx="1539">
                  <c:v>42819.625</c:v>
                </c:pt>
                <c:pt idx="1540">
                  <c:v>42819.666666666664</c:v>
                </c:pt>
                <c:pt idx="1541">
                  <c:v>42819.708333333336</c:v>
                </c:pt>
                <c:pt idx="1542">
                  <c:v>42819.75</c:v>
                </c:pt>
                <c:pt idx="1543">
                  <c:v>42819.791666666664</c:v>
                </c:pt>
                <c:pt idx="1544">
                  <c:v>42819.833333333336</c:v>
                </c:pt>
                <c:pt idx="1545">
                  <c:v>42819.875</c:v>
                </c:pt>
                <c:pt idx="1546">
                  <c:v>42819.916666666664</c:v>
                </c:pt>
                <c:pt idx="1547">
                  <c:v>42819.958333333336</c:v>
                </c:pt>
                <c:pt idx="1548">
                  <c:v>42820</c:v>
                </c:pt>
                <c:pt idx="1549">
                  <c:v>42820.041666666664</c:v>
                </c:pt>
                <c:pt idx="1550">
                  <c:v>42820.083333333336</c:v>
                </c:pt>
                <c:pt idx="1551">
                  <c:v>42820.125</c:v>
                </c:pt>
                <c:pt idx="1552">
                  <c:v>42820.166666666664</c:v>
                </c:pt>
                <c:pt idx="1553">
                  <c:v>42820.208333333336</c:v>
                </c:pt>
                <c:pt idx="1554">
                  <c:v>42820.25</c:v>
                </c:pt>
                <c:pt idx="1555">
                  <c:v>42820.291666666664</c:v>
                </c:pt>
                <c:pt idx="1556">
                  <c:v>42820.333333333336</c:v>
                </c:pt>
                <c:pt idx="1557">
                  <c:v>42820.375</c:v>
                </c:pt>
                <c:pt idx="1558">
                  <c:v>42820.416666666664</c:v>
                </c:pt>
                <c:pt idx="1559">
                  <c:v>42820.458333333336</c:v>
                </c:pt>
                <c:pt idx="1560">
                  <c:v>42820.5</c:v>
                </c:pt>
                <c:pt idx="1561">
                  <c:v>42820.541666666664</c:v>
                </c:pt>
                <c:pt idx="1562">
                  <c:v>42820.583333333336</c:v>
                </c:pt>
                <c:pt idx="1563">
                  <c:v>42820.625</c:v>
                </c:pt>
                <c:pt idx="1564">
                  <c:v>42820.666666666664</c:v>
                </c:pt>
                <c:pt idx="1565">
                  <c:v>42820.708333333336</c:v>
                </c:pt>
                <c:pt idx="1566">
                  <c:v>42820.75</c:v>
                </c:pt>
                <c:pt idx="1567">
                  <c:v>42820.791666666664</c:v>
                </c:pt>
                <c:pt idx="1568">
                  <c:v>42820.833333333336</c:v>
                </c:pt>
                <c:pt idx="1569">
                  <c:v>42820.875</c:v>
                </c:pt>
                <c:pt idx="1570">
                  <c:v>42820.916666666664</c:v>
                </c:pt>
                <c:pt idx="1571">
                  <c:v>42820.958333333336</c:v>
                </c:pt>
                <c:pt idx="1572">
                  <c:v>42821</c:v>
                </c:pt>
                <c:pt idx="1573">
                  <c:v>42821.041666666664</c:v>
                </c:pt>
                <c:pt idx="1574">
                  <c:v>42821.083333333336</c:v>
                </c:pt>
                <c:pt idx="1575">
                  <c:v>42821.125</c:v>
                </c:pt>
                <c:pt idx="1576">
                  <c:v>42821.166666666664</c:v>
                </c:pt>
                <c:pt idx="1577">
                  <c:v>42821.208333333336</c:v>
                </c:pt>
                <c:pt idx="1578">
                  <c:v>42821.25</c:v>
                </c:pt>
                <c:pt idx="1579">
                  <c:v>42821.291666666664</c:v>
                </c:pt>
                <c:pt idx="1580">
                  <c:v>42821.333333333336</c:v>
                </c:pt>
                <c:pt idx="1581">
                  <c:v>42821.375</c:v>
                </c:pt>
                <c:pt idx="1582">
                  <c:v>42821.416666666664</c:v>
                </c:pt>
                <c:pt idx="1583">
                  <c:v>42821.458333333336</c:v>
                </c:pt>
                <c:pt idx="1584">
                  <c:v>42821.5</c:v>
                </c:pt>
                <c:pt idx="1585">
                  <c:v>42821.541666666664</c:v>
                </c:pt>
                <c:pt idx="1586">
                  <c:v>42821.583333333336</c:v>
                </c:pt>
                <c:pt idx="1587">
                  <c:v>42821.625</c:v>
                </c:pt>
                <c:pt idx="1588">
                  <c:v>42821.666666666664</c:v>
                </c:pt>
                <c:pt idx="1589">
                  <c:v>42821.708333333336</c:v>
                </c:pt>
                <c:pt idx="1590">
                  <c:v>42821.75</c:v>
                </c:pt>
                <c:pt idx="1591">
                  <c:v>42821.791666666664</c:v>
                </c:pt>
                <c:pt idx="1592">
                  <c:v>42821.833333333336</c:v>
                </c:pt>
                <c:pt idx="1593">
                  <c:v>42821.875</c:v>
                </c:pt>
                <c:pt idx="1594">
                  <c:v>42821.916666666664</c:v>
                </c:pt>
                <c:pt idx="1595">
                  <c:v>42821.958333333336</c:v>
                </c:pt>
                <c:pt idx="1596">
                  <c:v>42822</c:v>
                </c:pt>
                <c:pt idx="1597">
                  <c:v>42822.041666666664</c:v>
                </c:pt>
                <c:pt idx="1598">
                  <c:v>42822.083333333336</c:v>
                </c:pt>
                <c:pt idx="1599">
                  <c:v>42822.125</c:v>
                </c:pt>
                <c:pt idx="1600">
                  <c:v>42822.166666666664</c:v>
                </c:pt>
                <c:pt idx="1601">
                  <c:v>42822.208333333336</c:v>
                </c:pt>
                <c:pt idx="1602">
                  <c:v>42822.25</c:v>
                </c:pt>
                <c:pt idx="1603">
                  <c:v>42822.291666666664</c:v>
                </c:pt>
                <c:pt idx="1604">
                  <c:v>42822.333333333336</c:v>
                </c:pt>
                <c:pt idx="1605">
                  <c:v>42822.375</c:v>
                </c:pt>
                <c:pt idx="1606">
                  <c:v>42822.416666666664</c:v>
                </c:pt>
                <c:pt idx="1607">
                  <c:v>42822.458333333336</c:v>
                </c:pt>
                <c:pt idx="1608">
                  <c:v>42822.5</c:v>
                </c:pt>
                <c:pt idx="1609">
                  <c:v>42822.541666666664</c:v>
                </c:pt>
                <c:pt idx="1610">
                  <c:v>42822.583333333336</c:v>
                </c:pt>
                <c:pt idx="1611">
                  <c:v>42822.625</c:v>
                </c:pt>
                <c:pt idx="1612">
                  <c:v>42822.666666666664</c:v>
                </c:pt>
                <c:pt idx="1613">
                  <c:v>42822.708333333336</c:v>
                </c:pt>
                <c:pt idx="1614">
                  <c:v>42822.75</c:v>
                </c:pt>
                <c:pt idx="1615">
                  <c:v>42822.791666666664</c:v>
                </c:pt>
                <c:pt idx="1616">
                  <c:v>42822.833333333336</c:v>
                </c:pt>
                <c:pt idx="1617">
                  <c:v>42822.875</c:v>
                </c:pt>
                <c:pt idx="1618">
                  <c:v>42822.916666666664</c:v>
                </c:pt>
                <c:pt idx="1619">
                  <c:v>42822.958333333336</c:v>
                </c:pt>
                <c:pt idx="1620">
                  <c:v>42823</c:v>
                </c:pt>
                <c:pt idx="1621">
                  <c:v>42823.041666666664</c:v>
                </c:pt>
                <c:pt idx="1622">
                  <c:v>42823.083333333336</c:v>
                </c:pt>
                <c:pt idx="1623">
                  <c:v>42823.125</c:v>
                </c:pt>
                <c:pt idx="1624">
                  <c:v>42823.166666666664</c:v>
                </c:pt>
                <c:pt idx="1625">
                  <c:v>42823.208333333336</c:v>
                </c:pt>
                <c:pt idx="1626">
                  <c:v>42823.25</c:v>
                </c:pt>
                <c:pt idx="1627">
                  <c:v>42823.291666666664</c:v>
                </c:pt>
                <c:pt idx="1628">
                  <c:v>42823.333333333336</c:v>
                </c:pt>
                <c:pt idx="1629">
                  <c:v>42823.375</c:v>
                </c:pt>
                <c:pt idx="1630">
                  <c:v>42823.416666666664</c:v>
                </c:pt>
                <c:pt idx="1631">
                  <c:v>42823.458333333336</c:v>
                </c:pt>
                <c:pt idx="1632">
                  <c:v>42823.5</c:v>
                </c:pt>
                <c:pt idx="1633">
                  <c:v>42823.541666666664</c:v>
                </c:pt>
                <c:pt idx="1634">
                  <c:v>42823.583333333336</c:v>
                </c:pt>
                <c:pt idx="1635">
                  <c:v>42823.625</c:v>
                </c:pt>
                <c:pt idx="1636">
                  <c:v>42823.666666666664</c:v>
                </c:pt>
                <c:pt idx="1637">
                  <c:v>42823.708333333336</c:v>
                </c:pt>
                <c:pt idx="1638">
                  <c:v>42823.75</c:v>
                </c:pt>
                <c:pt idx="1639">
                  <c:v>42823.791666666664</c:v>
                </c:pt>
                <c:pt idx="1640">
                  <c:v>42823.833333333336</c:v>
                </c:pt>
                <c:pt idx="1641">
                  <c:v>42823.875</c:v>
                </c:pt>
                <c:pt idx="1642">
                  <c:v>42823.916666666664</c:v>
                </c:pt>
                <c:pt idx="1643">
                  <c:v>42823.958333333336</c:v>
                </c:pt>
                <c:pt idx="1644">
                  <c:v>42824</c:v>
                </c:pt>
                <c:pt idx="1645">
                  <c:v>42824.041666666664</c:v>
                </c:pt>
                <c:pt idx="1646">
                  <c:v>42824.083333333336</c:v>
                </c:pt>
                <c:pt idx="1647">
                  <c:v>42824.125</c:v>
                </c:pt>
                <c:pt idx="1648">
                  <c:v>42824.166666666664</c:v>
                </c:pt>
                <c:pt idx="1649">
                  <c:v>42824.208333333336</c:v>
                </c:pt>
                <c:pt idx="1650">
                  <c:v>42824.25</c:v>
                </c:pt>
                <c:pt idx="1651">
                  <c:v>42824.291666666664</c:v>
                </c:pt>
                <c:pt idx="1652">
                  <c:v>42824.333333333336</c:v>
                </c:pt>
                <c:pt idx="1653">
                  <c:v>42824.375</c:v>
                </c:pt>
                <c:pt idx="1654">
                  <c:v>42824.416666666664</c:v>
                </c:pt>
                <c:pt idx="1655">
                  <c:v>42824.458333333336</c:v>
                </c:pt>
                <c:pt idx="1656">
                  <c:v>42824.5</c:v>
                </c:pt>
                <c:pt idx="1657">
                  <c:v>42824.541666666664</c:v>
                </c:pt>
                <c:pt idx="1658">
                  <c:v>42824.583333333336</c:v>
                </c:pt>
                <c:pt idx="1659">
                  <c:v>42824.625</c:v>
                </c:pt>
                <c:pt idx="1660">
                  <c:v>42824.666666666664</c:v>
                </c:pt>
                <c:pt idx="1661">
                  <c:v>42824.708333333336</c:v>
                </c:pt>
                <c:pt idx="1662">
                  <c:v>42824.75</c:v>
                </c:pt>
                <c:pt idx="1663">
                  <c:v>42824.791666666664</c:v>
                </c:pt>
                <c:pt idx="1664">
                  <c:v>42824.833333333336</c:v>
                </c:pt>
                <c:pt idx="1665">
                  <c:v>42824.875</c:v>
                </c:pt>
                <c:pt idx="1666">
                  <c:v>42824.916666666664</c:v>
                </c:pt>
                <c:pt idx="1667">
                  <c:v>42824.958333333336</c:v>
                </c:pt>
                <c:pt idx="1668">
                  <c:v>42825</c:v>
                </c:pt>
                <c:pt idx="1669">
                  <c:v>42825.041666666664</c:v>
                </c:pt>
                <c:pt idx="1670">
                  <c:v>42825.083333333336</c:v>
                </c:pt>
                <c:pt idx="1671">
                  <c:v>42825.125</c:v>
                </c:pt>
                <c:pt idx="1672">
                  <c:v>42825.166666666664</c:v>
                </c:pt>
                <c:pt idx="1673">
                  <c:v>42825.208333333336</c:v>
                </c:pt>
                <c:pt idx="1674">
                  <c:v>42825.25</c:v>
                </c:pt>
                <c:pt idx="1675">
                  <c:v>42825.291666666664</c:v>
                </c:pt>
                <c:pt idx="1676">
                  <c:v>42825.333333333336</c:v>
                </c:pt>
                <c:pt idx="1677">
                  <c:v>42825.375</c:v>
                </c:pt>
                <c:pt idx="1678">
                  <c:v>42825.416666666664</c:v>
                </c:pt>
                <c:pt idx="1679">
                  <c:v>42825.458333333336</c:v>
                </c:pt>
                <c:pt idx="1680">
                  <c:v>42825.5</c:v>
                </c:pt>
                <c:pt idx="1681">
                  <c:v>42825.541666666664</c:v>
                </c:pt>
                <c:pt idx="1682">
                  <c:v>42825.583333333336</c:v>
                </c:pt>
                <c:pt idx="1683">
                  <c:v>42825.625</c:v>
                </c:pt>
                <c:pt idx="1684">
                  <c:v>42825.666666666664</c:v>
                </c:pt>
                <c:pt idx="1685">
                  <c:v>42825.708333333336</c:v>
                </c:pt>
                <c:pt idx="1686">
                  <c:v>42825.75</c:v>
                </c:pt>
                <c:pt idx="1687">
                  <c:v>42825.791666666664</c:v>
                </c:pt>
                <c:pt idx="1688">
                  <c:v>42825.833333333336</c:v>
                </c:pt>
                <c:pt idx="1689">
                  <c:v>42825.875</c:v>
                </c:pt>
                <c:pt idx="1690">
                  <c:v>42825.916666666664</c:v>
                </c:pt>
                <c:pt idx="1691">
                  <c:v>42825.958333333336</c:v>
                </c:pt>
                <c:pt idx="1692">
                  <c:v>42826</c:v>
                </c:pt>
                <c:pt idx="1693">
                  <c:v>42826.041666666664</c:v>
                </c:pt>
                <c:pt idx="1694">
                  <c:v>42826.083333333336</c:v>
                </c:pt>
                <c:pt idx="1695">
                  <c:v>42826.125</c:v>
                </c:pt>
                <c:pt idx="1696">
                  <c:v>42826.166666666664</c:v>
                </c:pt>
                <c:pt idx="1697">
                  <c:v>42826.208333333336</c:v>
                </c:pt>
                <c:pt idx="1698">
                  <c:v>42826.25</c:v>
                </c:pt>
                <c:pt idx="1699">
                  <c:v>42826.291666666664</c:v>
                </c:pt>
                <c:pt idx="1700">
                  <c:v>42826.333333333336</c:v>
                </c:pt>
                <c:pt idx="1701">
                  <c:v>42826.375</c:v>
                </c:pt>
                <c:pt idx="1702">
                  <c:v>42826.416666666664</c:v>
                </c:pt>
                <c:pt idx="1703">
                  <c:v>42826.458333333336</c:v>
                </c:pt>
                <c:pt idx="1704">
                  <c:v>42826.5</c:v>
                </c:pt>
                <c:pt idx="1705">
                  <c:v>42826.541666666664</c:v>
                </c:pt>
                <c:pt idx="1706">
                  <c:v>42826.583333333336</c:v>
                </c:pt>
                <c:pt idx="1707">
                  <c:v>42826.625</c:v>
                </c:pt>
                <c:pt idx="1708">
                  <c:v>42826.666666666664</c:v>
                </c:pt>
                <c:pt idx="1709">
                  <c:v>42826.708333333336</c:v>
                </c:pt>
                <c:pt idx="1710">
                  <c:v>42826.75</c:v>
                </c:pt>
                <c:pt idx="1711">
                  <c:v>42826.791666666664</c:v>
                </c:pt>
                <c:pt idx="1712">
                  <c:v>42826.833333333336</c:v>
                </c:pt>
                <c:pt idx="1713">
                  <c:v>42826.875</c:v>
                </c:pt>
                <c:pt idx="1714">
                  <c:v>42826.916666666664</c:v>
                </c:pt>
                <c:pt idx="1715">
                  <c:v>42826.958333333336</c:v>
                </c:pt>
                <c:pt idx="1716">
                  <c:v>42827</c:v>
                </c:pt>
                <c:pt idx="1717">
                  <c:v>42827.041666666664</c:v>
                </c:pt>
                <c:pt idx="1718">
                  <c:v>42827.083333333336</c:v>
                </c:pt>
                <c:pt idx="1719">
                  <c:v>42827.125</c:v>
                </c:pt>
                <c:pt idx="1720">
                  <c:v>42827.166666666664</c:v>
                </c:pt>
                <c:pt idx="1721">
                  <c:v>42827.208333333336</c:v>
                </c:pt>
                <c:pt idx="1722">
                  <c:v>42827.25</c:v>
                </c:pt>
                <c:pt idx="1723">
                  <c:v>42827.291666666664</c:v>
                </c:pt>
                <c:pt idx="1724">
                  <c:v>42827.333333333336</c:v>
                </c:pt>
                <c:pt idx="1725">
                  <c:v>42827.375</c:v>
                </c:pt>
                <c:pt idx="1726">
                  <c:v>42827.416666666664</c:v>
                </c:pt>
                <c:pt idx="1727">
                  <c:v>42827.458333333336</c:v>
                </c:pt>
                <c:pt idx="1728">
                  <c:v>42827.5</c:v>
                </c:pt>
                <c:pt idx="1729">
                  <c:v>42827.541666666664</c:v>
                </c:pt>
                <c:pt idx="1730">
                  <c:v>42827.583333333336</c:v>
                </c:pt>
                <c:pt idx="1731">
                  <c:v>42827.625</c:v>
                </c:pt>
                <c:pt idx="1732">
                  <c:v>42827.666666666664</c:v>
                </c:pt>
                <c:pt idx="1733">
                  <c:v>42827.708333333336</c:v>
                </c:pt>
                <c:pt idx="1734">
                  <c:v>42827.75</c:v>
                </c:pt>
                <c:pt idx="1735">
                  <c:v>42827.791666666664</c:v>
                </c:pt>
                <c:pt idx="1736">
                  <c:v>42827.833333333336</c:v>
                </c:pt>
                <c:pt idx="1737">
                  <c:v>42827.875</c:v>
                </c:pt>
                <c:pt idx="1738">
                  <c:v>42827.916666666664</c:v>
                </c:pt>
                <c:pt idx="1739">
                  <c:v>42827.958333333336</c:v>
                </c:pt>
                <c:pt idx="1740">
                  <c:v>42828</c:v>
                </c:pt>
                <c:pt idx="1741">
                  <c:v>42828.041666666664</c:v>
                </c:pt>
                <c:pt idx="1742">
                  <c:v>42828.083333333336</c:v>
                </c:pt>
                <c:pt idx="1743">
                  <c:v>42828.125</c:v>
                </c:pt>
                <c:pt idx="1744">
                  <c:v>42828.166666666664</c:v>
                </c:pt>
                <c:pt idx="1745">
                  <c:v>42828.208333333336</c:v>
                </c:pt>
                <c:pt idx="1746">
                  <c:v>42828.25</c:v>
                </c:pt>
                <c:pt idx="1747">
                  <c:v>42828.291666666664</c:v>
                </c:pt>
                <c:pt idx="1748">
                  <c:v>42828.333333333336</c:v>
                </c:pt>
                <c:pt idx="1749">
                  <c:v>42828.375</c:v>
                </c:pt>
                <c:pt idx="1750">
                  <c:v>42828.416666666664</c:v>
                </c:pt>
                <c:pt idx="1751">
                  <c:v>42828.458333333336</c:v>
                </c:pt>
                <c:pt idx="1752">
                  <c:v>42828.5</c:v>
                </c:pt>
                <c:pt idx="1753">
                  <c:v>42828.541666666664</c:v>
                </c:pt>
                <c:pt idx="1754">
                  <c:v>42828.583333333336</c:v>
                </c:pt>
                <c:pt idx="1755">
                  <c:v>42828.625</c:v>
                </c:pt>
                <c:pt idx="1756">
                  <c:v>42828.666666666664</c:v>
                </c:pt>
                <c:pt idx="1757">
                  <c:v>42828.708333333336</c:v>
                </c:pt>
                <c:pt idx="1758">
                  <c:v>42828.75</c:v>
                </c:pt>
                <c:pt idx="1759">
                  <c:v>42828.791666666664</c:v>
                </c:pt>
                <c:pt idx="1760">
                  <c:v>42828.833333333336</c:v>
                </c:pt>
                <c:pt idx="1761">
                  <c:v>42828.875</c:v>
                </c:pt>
                <c:pt idx="1762">
                  <c:v>42828.916666666664</c:v>
                </c:pt>
                <c:pt idx="1763">
                  <c:v>42828.958333333336</c:v>
                </c:pt>
                <c:pt idx="1764">
                  <c:v>42829</c:v>
                </c:pt>
                <c:pt idx="1765">
                  <c:v>42829.041666666664</c:v>
                </c:pt>
                <c:pt idx="1766">
                  <c:v>42829.083333333336</c:v>
                </c:pt>
                <c:pt idx="1767">
                  <c:v>42829.125</c:v>
                </c:pt>
                <c:pt idx="1768">
                  <c:v>42829.166666666664</c:v>
                </c:pt>
                <c:pt idx="1769">
                  <c:v>42829.208333333336</c:v>
                </c:pt>
                <c:pt idx="1770">
                  <c:v>42829.25</c:v>
                </c:pt>
                <c:pt idx="1771">
                  <c:v>42829.291666666664</c:v>
                </c:pt>
                <c:pt idx="1772">
                  <c:v>42829.333333333336</c:v>
                </c:pt>
                <c:pt idx="1773">
                  <c:v>42829.375</c:v>
                </c:pt>
                <c:pt idx="1774">
                  <c:v>42829.416666666664</c:v>
                </c:pt>
                <c:pt idx="1775">
                  <c:v>42829.458333333336</c:v>
                </c:pt>
                <c:pt idx="1776">
                  <c:v>42829.5</c:v>
                </c:pt>
                <c:pt idx="1777">
                  <c:v>42829.541666666664</c:v>
                </c:pt>
                <c:pt idx="1778">
                  <c:v>42829.583333333336</c:v>
                </c:pt>
                <c:pt idx="1779">
                  <c:v>42829.625</c:v>
                </c:pt>
                <c:pt idx="1780">
                  <c:v>42829.666666666664</c:v>
                </c:pt>
                <c:pt idx="1781">
                  <c:v>42829.708333333336</c:v>
                </c:pt>
                <c:pt idx="1782">
                  <c:v>42829.75</c:v>
                </c:pt>
                <c:pt idx="1783">
                  <c:v>42829.791666666664</c:v>
                </c:pt>
                <c:pt idx="1784">
                  <c:v>42829.833333333336</c:v>
                </c:pt>
                <c:pt idx="1785">
                  <c:v>42829.875</c:v>
                </c:pt>
                <c:pt idx="1786">
                  <c:v>42829.916666666664</c:v>
                </c:pt>
                <c:pt idx="1787">
                  <c:v>42829.958333333336</c:v>
                </c:pt>
                <c:pt idx="1788">
                  <c:v>42830</c:v>
                </c:pt>
                <c:pt idx="1789">
                  <c:v>42830.041666666664</c:v>
                </c:pt>
                <c:pt idx="1790">
                  <c:v>42830.083333333336</c:v>
                </c:pt>
                <c:pt idx="1791">
                  <c:v>42830.125</c:v>
                </c:pt>
                <c:pt idx="1792">
                  <c:v>42830.166666666664</c:v>
                </c:pt>
                <c:pt idx="1793">
                  <c:v>42830.208333333336</c:v>
                </c:pt>
                <c:pt idx="1794">
                  <c:v>42830.25</c:v>
                </c:pt>
                <c:pt idx="1795">
                  <c:v>42830.291666666664</c:v>
                </c:pt>
                <c:pt idx="1796">
                  <c:v>42830.333333333336</c:v>
                </c:pt>
                <c:pt idx="1797">
                  <c:v>42830.375</c:v>
                </c:pt>
                <c:pt idx="1798">
                  <c:v>42830.416666666664</c:v>
                </c:pt>
                <c:pt idx="1799">
                  <c:v>42830.458333333336</c:v>
                </c:pt>
                <c:pt idx="1800">
                  <c:v>42830.5</c:v>
                </c:pt>
                <c:pt idx="1801">
                  <c:v>42830.541666666664</c:v>
                </c:pt>
                <c:pt idx="1802">
                  <c:v>42830.583333333336</c:v>
                </c:pt>
                <c:pt idx="1803">
                  <c:v>42830.625</c:v>
                </c:pt>
                <c:pt idx="1804">
                  <c:v>42830.666666666664</c:v>
                </c:pt>
                <c:pt idx="1805">
                  <c:v>42830.708333333336</c:v>
                </c:pt>
                <c:pt idx="1806">
                  <c:v>42830.75</c:v>
                </c:pt>
                <c:pt idx="1807">
                  <c:v>42830.791666666664</c:v>
                </c:pt>
                <c:pt idx="1808">
                  <c:v>42830.833333333336</c:v>
                </c:pt>
                <c:pt idx="1809">
                  <c:v>42830.875</c:v>
                </c:pt>
                <c:pt idx="1810">
                  <c:v>42830.916666666664</c:v>
                </c:pt>
                <c:pt idx="1811">
                  <c:v>42830.958333333336</c:v>
                </c:pt>
                <c:pt idx="1812">
                  <c:v>42831</c:v>
                </c:pt>
                <c:pt idx="1813">
                  <c:v>42831.041666666664</c:v>
                </c:pt>
                <c:pt idx="1814">
                  <c:v>42831.083333333336</c:v>
                </c:pt>
                <c:pt idx="1815">
                  <c:v>42831.125</c:v>
                </c:pt>
                <c:pt idx="1816">
                  <c:v>42831.166666666664</c:v>
                </c:pt>
                <c:pt idx="1817">
                  <c:v>42831.208333333336</c:v>
                </c:pt>
                <c:pt idx="1818">
                  <c:v>42831.25</c:v>
                </c:pt>
                <c:pt idx="1819">
                  <c:v>42831.291666666664</c:v>
                </c:pt>
                <c:pt idx="1820">
                  <c:v>42831.333333333336</c:v>
                </c:pt>
                <c:pt idx="1821">
                  <c:v>42831.375</c:v>
                </c:pt>
                <c:pt idx="1822">
                  <c:v>42831.416666666664</c:v>
                </c:pt>
                <c:pt idx="1823">
                  <c:v>42831.458333333336</c:v>
                </c:pt>
                <c:pt idx="1824">
                  <c:v>42831.5</c:v>
                </c:pt>
                <c:pt idx="1825">
                  <c:v>42831.541666666664</c:v>
                </c:pt>
                <c:pt idx="1826">
                  <c:v>42831.583333333336</c:v>
                </c:pt>
                <c:pt idx="1827">
                  <c:v>42831.625</c:v>
                </c:pt>
                <c:pt idx="1828">
                  <c:v>42831.666666666664</c:v>
                </c:pt>
                <c:pt idx="1829">
                  <c:v>42831.708333333336</c:v>
                </c:pt>
                <c:pt idx="1830">
                  <c:v>42831.75</c:v>
                </c:pt>
                <c:pt idx="1831">
                  <c:v>42831.791666666664</c:v>
                </c:pt>
                <c:pt idx="1832">
                  <c:v>42831.833333333336</c:v>
                </c:pt>
                <c:pt idx="1833">
                  <c:v>42831.875</c:v>
                </c:pt>
                <c:pt idx="1834">
                  <c:v>42831.916666666664</c:v>
                </c:pt>
                <c:pt idx="1835">
                  <c:v>42831.958333333336</c:v>
                </c:pt>
                <c:pt idx="1836">
                  <c:v>42832</c:v>
                </c:pt>
                <c:pt idx="1837">
                  <c:v>42832.041666666664</c:v>
                </c:pt>
                <c:pt idx="1838">
                  <c:v>42832.083333333336</c:v>
                </c:pt>
                <c:pt idx="1839">
                  <c:v>42832.125</c:v>
                </c:pt>
                <c:pt idx="1840">
                  <c:v>42832.166666666664</c:v>
                </c:pt>
                <c:pt idx="1841">
                  <c:v>42832.208333333336</c:v>
                </c:pt>
                <c:pt idx="1842">
                  <c:v>42832.25</c:v>
                </c:pt>
                <c:pt idx="1843">
                  <c:v>42832.291666666664</c:v>
                </c:pt>
                <c:pt idx="1844">
                  <c:v>42832.333333333336</c:v>
                </c:pt>
                <c:pt idx="1845">
                  <c:v>42832.375</c:v>
                </c:pt>
                <c:pt idx="1846">
                  <c:v>42832.416666666664</c:v>
                </c:pt>
                <c:pt idx="1847">
                  <c:v>42832.458333333336</c:v>
                </c:pt>
                <c:pt idx="1848">
                  <c:v>42832.5</c:v>
                </c:pt>
                <c:pt idx="1849">
                  <c:v>42832.541666666664</c:v>
                </c:pt>
                <c:pt idx="1850">
                  <c:v>42832.583333333336</c:v>
                </c:pt>
                <c:pt idx="1851">
                  <c:v>42832.625</c:v>
                </c:pt>
                <c:pt idx="1852">
                  <c:v>42832.666666666664</c:v>
                </c:pt>
                <c:pt idx="1853">
                  <c:v>42832.708333333336</c:v>
                </c:pt>
                <c:pt idx="1854">
                  <c:v>42832.75</c:v>
                </c:pt>
                <c:pt idx="1855">
                  <c:v>42832.791666666664</c:v>
                </c:pt>
                <c:pt idx="1856">
                  <c:v>42832.833333333336</c:v>
                </c:pt>
                <c:pt idx="1857">
                  <c:v>42832.875</c:v>
                </c:pt>
                <c:pt idx="1858">
                  <c:v>42832.916666666664</c:v>
                </c:pt>
                <c:pt idx="1859">
                  <c:v>42832.958333333336</c:v>
                </c:pt>
                <c:pt idx="1860">
                  <c:v>42833</c:v>
                </c:pt>
                <c:pt idx="1861">
                  <c:v>42833.041666666664</c:v>
                </c:pt>
                <c:pt idx="1862">
                  <c:v>42833.083333333336</c:v>
                </c:pt>
                <c:pt idx="1863">
                  <c:v>42833.125</c:v>
                </c:pt>
                <c:pt idx="1864">
                  <c:v>42833.166666666664</c:v>
                </c:pt>
                <c:pt idx="1865">
                  <c:v>42833.208333333336</c:v>
                </c:pt>
                <c:pt idx="1866">
                  <c:v>42833.25</c:v>
                </c:pt>
                <c:pt idx="1867">
                  <c:v>42833.291666666664</c:v>
                </c:pt>
                <c:pt idx="1868">
                  <c:v>42833.333333333336</c:v>
                </c:pt>
                <c:pt idx="1869">
                  <c:v>42833.375</c:v>
                </c:pt>
                <c:pt idx="1870">
                  <c:v>42833.416666666664</c:v>
                </c:pt>
                <c:pt idx="1871">
                  <c:v>42833.458333333336</c:v>
                </c:pt>
                <c:pt idx="1872">
                  <c:v>42833.5</c:v>
                </c:pt>
                <c:pt idx="1873">
                  <c:v>42833.541666666664</c:v>
                </c:pt>
                <c:pt idx="1874">
                  <c:v>42833.583333333336</c:v>
                </c:pt>
                <c:pt idx="1875">
                  <c:v>42833.625</c:v>
                </c:pt>
                <c:pt idx="1876">
                  <c:v>42833.666666666664</c:v>
                </c:pt>
                <c:pt idx="1877">
                  <c:v>42833.708333333336</c:v>
                </c:pt>
                <c:pt idx="1878">
                  <c:v>42833.75</c:v>
                </c:pt>
                <c:pt idx="1879">
                  <c:v>42833.791666666664</c:v>
                </c:pt>
                <c:pt idx="1880">
                  <c:v>42833.833333333336</c:v>
                </c:pt>
                <c:pt idx="1881">
                  <c:v>42833.875</c:v>
                </c:pt>
                <c:pt idx="1882">
                  <c:v>42833.916666666664</c:v>
                </c:pt>
                <c:pt idx="1883">
                  <c:v>42833.958333333336</c:v>
                </c:pt>
                <c:pt idx="1884">
                  <c:v>42834</c:v>
                </c:pt>
                <c:pt idx="1885">
                  <c:v>42834.041666666664</c:v>
                </c:pt>
                <c:pt idx="1886">
                  <c:v>42834.083333333336</c:v>
                </c:pt>
                <c:pt idx="1887">
                  <c:v>42834.125</c:v>
                </c:pt>
                <c:pt idx="1888">
                  <c:v>42834.166666666664</c:v>
                </c:pt>
                <c:pt idx="1889">
                  <c:v>42834.208333333336</c:v>
                </c:pt>
                <c:pt idx="1890">
                  <c:v>42834.25</c:v>
                </c:pt>
                <c:pt idx="1891">
                  <c:v>42834.291666666664</c:v>
                </c:pt>
                <c:pt idx="1892">
                  <c:v>42834.333333333336</c:v>
                </c:pt>
                <c:pt idx="1893">
                  <c:v>42834.375</c:v>
                </c:pt>
                <c:pt idx="1894">
                  <c:v>42834.416666666664</c:v>
                </c:pt>
                <c:pt idx="1895">
                  <c:v>42834.458333333336</c:v>
                </c:pt>
                <c:pt idx="1896">
                  <c:v>42834.5</c:v>
                </c:pt>
                <c:pt idx="1897">
                  <c:v>42834.541666666664</c:v>
                </c:pt>
                <c:pt idx="1898">
                  <c:v>42834.583333333336</c:v>
                </c:pt>
                <c:pt idx="1899">
                  <c:v>42834.625</c:v>
                </c:pt>
                <c:pt idx="1900">
                  <c:v>42834.666666666664</c:v>
                </c:pt>
                <c:pt idx="1901">
                  <c:v>42834.708333333336</c:v>
                </c:pt>
                <c:pt idx="1902">
                  <c:v>42834.75</c:v>
                </c:pt>
                <c:pt idx="1903">
                  <c:v>42834.791666666664</c:v>
                </c:pt>
                <c:pt idx="1904">
                  <c:v>42834.833333333336</c:v>
                </c:pt>
                <c:pt idx="1905">
                  <c:v>42834.875</c:v>
                </c:pt>
                <c:pt idx="1906">
                  <c:v>42834.916666666664</c:v>
                </c:pt>
                <c:pt idx="1907">
                  <c:v>42834.958333333336</c:v>
                </c:pt>
                <c:pt idx="1908">
                  <c:v>42835</c:v>
                </c:pt>
                <c:pt idx="1909">
                  <c:v>42835.041666666664</c:v>
                </c:pt>
                <c:pt idx="1910">
                  <c:v>42835.083333333336</c:v>
                </c:pt>
                <c:pt idx="1911">
                  <c:v>42835.125</c:v>
                </c:pt>
                <c:pt idx="1912">
                  <c:v>42835.166666666664</c:v>
                </c:pt>
                <c:pt idx="1913">
                  <c:v>42835.208333333336</c:v>
                </c:pt>
                <c:pt idx="1914">
                  <c:v>42835.25</c:v>
                </c:pt>
                <c:pt idx="1915">
                  <c:v>42835.291666666664</c:v>
                </c:pt>
                <c:pt idx="1916">
                  <c:v>42835.333333333336</c:v>
                </c:pt>
                <c:pt idx="1917">
                  <c:v>42835.375</c:v>
                </c:pt>
                <c:pt idx="1918">
                  <c:v>42835.416666666664</c:v>
                </c:pt>
                <c:pt idx="1919">
                  <c:v>42835.458333333336</c:v>
                </c:pt>
                <c:pt idx="1920">
                  <c:v>42835.5</c:v>
                </c:pt>
                <c:pt idx="1921">
                  <c:v>42835.541666666664</c:v>
                </c:pt>
                <c:pt idx="1922">
                  <c:v>42835.583333333336</c:v>
                </c:pt>
                <c:pt idx="1923">
                  <c:v>42835.625</c:v>
                </c:pt>
                <c:pt idx="1924">
                  <c:v>42835.666666666664</c:v>
                </c:pt>
                <c:pt idx="1925">
                  <c:v>42835.708333333336</c:v>
                </c:pt>
                <c:pt idx="1926">
                  <c:v>42835.75</c:v>
                </c:pt>
                <c:pt idx="1927">
                  <c:v>42835.791666666664</c:v>
                </c:pt>
                <c:pt idx="1928">
                  <c:v>42835.833333333336</c:v>
                </c:pt>
                <c:pt idx="1929">
                  <c:v>42835.875</c:v>
                </c:pt>
                <c:pt idx="1930">
                  <c:v>42835.916666666664</c:v>
                </c:pt>
                <c:pt idx="1931">
                  <c:v>42835.958333333336</c:v>
                </c:pt>
                <c:pt idx="1932">
                  <c:v>42836</c:v>
                </c:pt>
                <c:pt idx="1933">
                  <c:v>42836.041666666664</c:v>
                </c:pt>
                <c:pt idx="1934">
                  <c:v>42836.083333333336</c:v>
                </c:pt>
                <c:pt idx="1935">
                  <c:v>42836.125</c:v>
                </c:pt>
                <c:pt idx="1936">
                  <c:v>42836.166666666664</c:v>
                </c:pt>
                <c:pt idx="1937">
                  <c:v>42836.208333333336</c:v>
                </c:pt>
                <c:pt idx="1938">
                  <c:v>42836.25</c:v>
                </c:pt>
                <c:pt idx="1939">
                  <c:v>42836.291666666664</c:v>
                </c:pt>
                <c:pt idx="1940">
                  <c:v>42836.333333333336</c:v>
                </c:pt>
                <c:pt idx="1941">
                  <c:v>42836.375</c:v>
                </c:pt>
                <c:pt idx="1942">
                  <c:v>42836.416666666664</c:v>
                </c:pt>
                <c:pt idx="1943">
                  <c:v>42836.458333333336</c:v>
                </c:pt>
                <c:pt idx="1944">
                  <c:v>42836.5</c:v>
                </c:pt>
                <c:pt idx="1945">
                  <c:v>42836.541666666664</c:v>
                </c:pt>
                <c:pt idx="1946">
                  <c:v>42836.583333333336</c:v>
                </c:pt>
                <c:pt idx="1947">
                  <c:v>42836.625</c:v>
                </c:pt>
                <c:pt idx="1948">
                  <c:v>42836.666666666664</c:v>
                </c:pt>
                <c:pt idx="1949">
                  <c:v>42836.708333333336</c:v>
                </c:pt>
                <c:pt idx="1950">
                  <c:v>42836.75</c:v>
                </c:pt>
                <c:pt idx="1951">
                  <c:v>42836.791666666664</c:v>
                </c:pt>
                <c:pt idx="1952">
                  <c:v>42836.833333333336</c:v>
                </c:pt>
                <c:pt idx="1953">
                  <c:v>42836.875</c:v>
                </c:pt>
                <c:pt idx="1954">
                  <c:v>42836.916666666664</c:v>
                </c:pt>
                <c:pt idx="1955">
                  <c:v>42836.958333333336</c:v>
                </c:pt>
                <c:pt idx="1956">
                  <c:v>42837</c:v>
                </c:pt>
                <c:pt idx="1957">
                  <c:v>42837.041666666664</c:v>
                </c:pt>
                <c:pt idx="1958">
                  <c:v>42837.083333333336</c:v>
                </c:pt>
                <c:pt idx="1959">
                  <c:v>42837.125</c:v>
                </c:pt>
                <c:pt idx="1960">
                  <c:v>42837.166666666664</c:v>
                </c:pt>
                <c:pt idx="1961">
                  <c:v>42837.208333333336</c:v>
                </c:pt>
                <c:pt idx="1962">
                  <c:v>42837.25</c:v>
                </c:pt>
                <c:pt idx="1963">
                  <c:v>42837.291666666664</c:v>
                </c:pt>
                <c:pt idx="1964">
                  <c:v>42837.333333333336</c:v>
                </c:pt>
                <c:pt idx="1965">
                  <c:v>42837.375</c:v>
                </c:pt>
                <c:pt idx="1966">
                  <c:v>42837.416666666664</c:v>
                </c:pt>
                <c:pt idx="1967">
                  <c:v>42837.458333333336</c:v>
                </c:pt>
                <c:pt idx="1968">
                  <c:v>42837.5</c:v>
                </c:pt>
                <c:pt idx="1969">
                  <c:v>42837.541666666664</c:v>
                </c:pt>
                <c:pt idx="1970">
                  <c:v>42837.583333333336</c:v>
                </c:pt>
                <c:pt idx="1971">
                  <c:v>42837.625</c:v>
                </c:pt>
                <c:pt idx="1972">
                  <c:v>42837.666666666664</c:v>
                </c:pt>
                <c:pt idx="1973">
                  <c:v>42837.708333333336</c:v>
                </c:pt>
                <c:pt idx="1974">
                  <c:v>42837.75</c:v>
                </c:pt>
                <c:pt idx="1975">
                  <c:v>42837.791666666664</c:v>
                </c:pt>
                <c:pt idx="1976">
                  <c:v>42837.833333333336</c:v>
                </c:pt>
                <c:pt idx="1977">
                  <c:v>42837.875</c:v>
                </c:pt>
                <c:pt idx="1978">
                  <c:v>42837.916666666664</c:v>
                </c:pt>
                <c:pt idx="1979">
                  <c:v>42837.958333333336</c:v>
                </c:pt>
                <c:pt idx="1980">
                  <c:v>42838</c:v>
                </c:pt>
                <c:pt idx="1981">
                  <c:v>42838.041666666664</c:v>
                </c:pt>
                <c:pt idx="1982">
                  <c:v>42838.083333333336</c:v>
                </c:pt>
                <c:pt idx="1983">
                  <c:v>42838.125</c:v>
                </c:pt>
                <c:pt idx="1984">
                  <c:v>42838.166666666664</c:v>
                </c:pt>
                <c:pt idx="1985">
                  <c:v>42838.208333333336</c:v>
                </c:pt>
                <c:pt idx="1986">
                  <c:v>42838.25</c:v>
                </c:pt>
                <c:pt idx="1987">
                  <c:v>42838.291666666664</c:v>
                </c:pt>
                <c:pt idx="1988">
                  <c:v>42838.333333333336</c:v>
                </c:pt>
                <c:pt idx="1989">
                  <c:v>42838.375</c:v>
                </c:pt>
                <c:pt idx="1990">
                  <c:v>42838.416666666664</c:v>
                </c:pt>
                <c:pt idx="1991">
                  <c:v>42838.458333333336</c:v>
                </c:pt>
                <c:pt idx="1992">
                  <c:v>42838.5</c:v>
                </c:pt>
                <c:pt idx="1993">
                  <c:v>42838.541666666664</c:v>
                </c:pt>
                <c:pt idx="1994">
                  <c:v>42838.583333333336</c:v>
                </c:pt>
                <c:pt idx="1995">
                  <c:v>42838.625</c:v>
                </c:pt>
                <c:pt idx="1996">
                  <c:v>42838.666666666664</c:v>
                </c:pt>
                <c:pt idx="1997">
                  <c:v>42838.708333333336</c:v>
                </c:pt>
                <c:pt idx="1998">
                  <c:v>42838.75</c:v>
                </c:pt>
                <c:pt idx="1999">
                  <c:v>42838.791666666664</c:v>
                </c:pt>
                <c:pt idx="2000">
                  <c:v>42838.833333333336</c:v>
                </c:pt>
                <c:pt idx="2001">
                  <c:v>42838.875</c:v>
                </c:pt>
                <c:pt idx="2002">
                  <c:v>42838.916666666664</c:v>
                </c:pt>
                <c:pt idx="2003">
                  <c:v>42838.958333333336</c:v>
                </c:pt>
                <c:pt idx="2004">
                  <c:v>42839</c:v>
                </c:pt>
                <c:pt idx="2005">
                  <c:v>42839.041666666664</c:v>
                </c:pt>
                <c:pt idx="2006">
                  <c:v>42839.083333333336</c:v>
                </c:pt>
                <c:pt idx="2007">
                  <c:v>42839.125</c:v>
                </c:pt>
                <c:pt idx="2008">
                  <c:v>42839.166666666664</c:v>
                </c:pt>
                <c:pt idx="2009">
                  <c:v>42839.208333333336</c:v>
                </c:pt>
                <c:pt idx="2010">
                  <c:v>42839.25</c:v>
                </c:pt>
                <c:pt idx="2011">
                  <c:v>42839.291666666664</c:v>
                </c:pt>
                <c:pt idx="2012">
                  <c:v>42839.333333333336</c:v>
                </c:pt>
                <c:pt idx="2013">
                  <c:v>42839.375</c:v>
                </c:pt>
                <c:pt idx="2014">
                  <c:v>42839.416666666664</c:v>
                </c:pt>
                <c:pt idx="2015">
                  <c:v>42839.458333333336</c:v>
                </c:pt>
                <c:pt idx="2016">
                  <c:v>42839.5</c:v>
                </c:pt>
                <c:pt idx="2017">
                  <c:v>42839.541666666664</c:v>
                </c:pt>
                <c:pt idx="2018">
                  <c:v>42839.583333333336</c:v>
                </c:pt>
                <c:pt idx="2019">
                  <c:v>42839.625</c:v>
                </c:pt>
                <c:pt idx="2020">
                  <c:v>42839.666666666664</c:v>
                </c:pt>
                <c:pt idx="2021">
                  <c:v>42839.708333333336</c:v>
                </c:pt>
                <c:pt idx="2022">
                  <c:v>42839.75</c:v>
                </c:pt>
                <c:pt idx="2023">
                  <c:v>42839.791666666664</c:v>
                </c:pt>
                <c:pt idx="2024">
                  <c:v>42839.833333333336</c:v>
                </c:pt>
                <c:pt idx="2025">
                  <c:v>42839.875</c:v>
                </c:pt>
                <c:pt idx="2026">
                  <c:v>42839.916666666664</c:v>
                </c:pt>
                <c:pt idx="2027">
                  <c:v>42839.958333333336</c:v>
                </c:pt>
                <c:pt idx="2028">
                  <c:v>42840</c:v>
                </c:pt>
                <c:pt idx="2029">
                  <c:v>42840.041666666664</c:v>
                </c:pt>
                <c:pt idx="2030">
                  <c:v>42840.083333333336</c:v>
                </c:pt>
                <c:pt idx="2031">
                  <c:v>42840.125</c:v>
                </c:pt>
                <c:pt idx="2032">
                  <c:v>42840.166666666664</c:v>
                </c:pt>
                <c:pt idx="2033">
                  <c:v>42840.208333333336</c:v>
                </c:pt>
                <c:pt idx="2034">
                  <c:v>42840.25</c:v>
                </c:pt>
                <c:pt idx="2035">
                  <c:v>42840.291666666664</c:v>
                </c:pt>
                <c:pt idx="2036">
                  <c:v>42840.333333333336</c:v>
                </c:pt>
                <c:pt idx="2037">
                  <c:v>42840.375</c:v>
                </c:pt>
                <c:pt idx="2038">
                  <c:v>42840.416666666664</c:v>
                </c:pt>
                <c:pt idx="2039">
                  <c:v>42840.458333333336</c:v>
                </c:pt>
                <c:pt idx="2040">
                  <c:v>42840.5</c:v>
                </c:pt>
                <c:pt idx="2041">
                  <c:v>42840.541666666664</c:v>
                </c:pt>
                <c:pt idx="2042">
                  <c:v>42840.583333333336</c:v>
                </c:pt>
                <c:pt idx="2043">
                  <c:v>42840.625</c:v>
                </c:pt>
                <c:pt idx="2044">
                  <c:v>42840.666666666664</c:v>
                </c:pt>
                <c:pt idx="2045">
                  <c:v>42840.708333333336</c:v>
                </c:pt>
                <c:pt idx="2046">
                  <c:v>42840.75</c:v>
                </c:pt>
                <c:pt idx="2047">
                  <c:v>42840.791666666664</c:v>
                </c:pt>
                <c:pt idx="2048">
                  <c:v>42840.833333333336</c:v>
                </c:pt>
                <c:pt idx="2049">
                  <c:v>42840.875</c:v>
                </c:pt>
                <c:pt idx="2050">
                  <c:v>42840.916666666664</c:v>
                </c:pt>
                <c:pt idx="2051">
                  <c:v>42840.958333333336</c:v>
                </c:pt>
                <c:pt idx="2052">
                  <c:v>42841</c:v>
                </c:pt>
                <c:pt idx="2053">
                  <c:v>42841.041666666664</c:v>
                </c:pt>
                <c:pt idx="2054">
                  <c:v>42841.083333333336</c:v>
                </c:pt>
                <c:pt idx="2055">
                  <c:v>42841.125</c:v>
                </c:pt>
                <c:pt idx="2056">
                  <c:v>42841.166666666664</c:v>
                </c:pt>
                <c:pt idx="2057">
                  <c:v>42841.208333333336</c:v>
                </c:pt>
                <c:pt idx="2058">
                  <c:v>42841.25</c:v>
                </c:pt>
                <c:pt idx="2059">
                  <c:v>42841.291666666664</c:v>
                </c:pt>
                <c:pt idx="2060">
                  <c:v>42841.333333333336</c:v>
                </c:pt>
                <c:pt idx="2061">
                  <c:v>42841.375</c:v>
                </c:pt>
                <c:pt idx="2062">
                  <c:v>42841.416666666664</c:v>
                </c:pt>
                <c:pt idx="2063">
                  <c:v>42841.458333333336</c:v>
                </c:pt>
                <c:pt idx="2064">
                  <c:v>42841.5</c:v>
                </c:pt>
                <c:pt idx="2065">
                  <c:v>42841.541666666664</c:v>
                </c:pt>
                <c:pt idx="2066">
                  <c:v>42841.583333333336</c:v>
                </c:pt>
                <c:pt idx="2067">
                  <c:v>42841.625</c:v>
                </c:pt>
                <c:pt idx="2068">
                  <c:v>42841.666666666664</c:v>
                </c:pt>
                <c:pt idx="2069">
                  <c:v>42841.708333333336</c:v>
                </c:pt>
                <c:pt idx="2070">
                  <c:v>42841.75</c:v>
                </c:pt>
                <c:pt idx="2071">
                  <c:v>42841.791666666664</c:v>
                </c:pt>
                <c:pt idx="2072">
                  <c:v>42841.833333333336</c:v>
                </c:pt>
                <c:pt idx="2073">
                  <c:v>42841.875</c:v>
                </c:pt>
                <c:pt idx="2074">
                  <c:v>42841.916666666664</c:v>
                </c:pt>
                <c:pt idx="2075">
                  <c:v>42841.958333333336</c:v>
                </c:pt>
                <c:pt idx="2076">
                  <c:v>42842</c:v>
                </c:pt>
                <c:pt idx="2077">
                  <c:v>42842.041666666664</c:v>
                </c:pt>
                <c:pt idx="2078">
                  <c:v>42842.083333333336</c:v>
                </c:pt>
                <c:pt idx="2079">
                  <c:v>42842.125</c:v>
                </c:pt>
                <c:pt idx="2080">
                  <c:v>42842.166666666664</c:v>
                </c:pt>
                <c:pt idx="2081">
                  <c:v>42842.208333333336</c:v>
                </c:pt>
                <c:pt idx="2082">
                  <c:v>42842.25</c:v>
                </c:pt>
                <c:pt idx="2083">
                  <c:v>42842.291666666664</c:v>
                </c:pt>
                <c:pt idx="2084">
                  <c:v>42842.333333333336</c:v>
                </c:pt>
                <c:pt idx="2085">
                  <c:v>42842.375</c:v>
                </c:pt>
                <c:pt idx="2086">
                  <c:v>42842.416666666664</c:v>
                </c:pt>
                <c:pt idx="2087">
                  <c:v>42842.458333333336</c:v>
                </c:pt>
                <c:pt idx="2088">
                  <c:v>42842.5</c:v>
                </c:pt>
                <c:pt idx="2089">
                  <c:v>42842.541666666664</c:v>
                </c:pt>
                <c:pt idx="2090">
                  <c:v>42842.583333333336</c:v>
                </c:pt>
                <c:pt idx="2091">
                  <c:v>42842.625</c:v>
                </c:pt>
                <c:pt idx="2092">
                  <c:v>42842.666666666664</c:v>
                </c:pt>
                <c:pt idx="2093">
                  <c:v>42842.708333333336</c:v>
                </c:pt>
                <c:pt idx="2094">
                  <c:v>42842.75</c:v>
                </c:pt>
                <c:pt idx="2095">
                  <c:v>42842.791666666664</c:v>
                </c:pt>
                <c:pt idx="2096">
                  <c:v>42842.833333333336</c:v>
                </c:pt>
                <c:pt idx="2097">
                  <c:v>42842.875</c:v>
                </c:pt>
                <c:pt idx="2098">
                  <c:v>42842.916666666664</c:v>
                </c:pt>
                <c:pt idx="2099">
                  <c:v>42842.958333333336</c:v>
                </c:pt>
                <c:pt idx="2100">
                  <c:v>42843</c:v>
                </c:pt>
                <c:pt idx="2101">
                  <c:v>42843.041666666664</c:v>
                </c:pt>
                <c:pt idx="2102">
                  <c:v>42843.083333333336</c:v>
                </c:pt>
                <c:pt idx="2103">
                  <c:v>42843.125</c:v>
                </c:pt>
                <c:pt idx="2104">
                  <c:v>42843.166666666664</c:v>
                </c:pt>
                <c:pt idx="2105">
                  <c:v>42843.208333333336</c:v>
                </c:pt>
                <c:pt idx="2106">
                  <c:v>42843.25</c:v>
                </c:pt>
                <c:pt idx="2107">
                  <c:v>42843.291666666664</c:v>
                </c:pt>
                <c:pt idx="2108">
                  <c:v>42843.333333333336</c:v>
                </c:pt>
                <c:pt idx="2109">
                  <c:v>42843.375</c:v>
                </c:pt>
                <c:pt idx="2110">
                  <c:v>42843.416666666664</c:v>
                </c:pt>
                <c:pt idx="2111">
                  <c:v>42843.458333333336</c:v>
                </c:pt>
                <c:pt idx="2112">
                  <c:v>42843.5</c:v>
                </c:pt>
                <c:pt idx="2113">
                  <c:v>42843.541666666664</c:v>
                </c:pt>
                <c:pt idx="2114">
                  <c:v>42843.583333333336</c:v>
                </c:pt>
                <c:pt idx="2115">
                  <c:v>42843.625</c:v>
                </c:pt>
                <c:pt idx="2116">
                  <c:v>42843.666666666664</c:v>
                </c:pt>
                <c:pt idx="2117">
                  <c:v>42843.708333333336</c:v>
                </c:pt>
                <c:pt idx="2118">
                  <c:v>42843.75</c:v>
                </c:pt>
                <c:pt idx="2119">
                  <c:v>42843.791666666664</c:v>
                </c:pt>
                <c:pt idx="2120">
                  <c:v>42843.833333333336</c:v>
                </c:pt>
                <c:pt idx="2121">
                  <c:v>42843.875</c:v>
                </c:pt>
                <c:pt idx="2122">
                  <c:v>42843.916666666664</c:v>
                </c:pt>
                <c:pt idx="2123">
                  <c:v>42843.958333333336</c:v>
                </c:pt>
                <c:pt idx="2124">
                  <c:v>42844</c:v>
                </c:pt>
                <c:pt idx="2125">
                  <c:v>42844.041666666664</c:v>
                </c:pt>
                <c:pt idx="2126">
                  <c:v>42844.083333333336</c:v>
                </c:pt>
                <c:pt idx="2127">
                  <c:v>42844.125</c:v>
                </c:pt>
                <c:pt idx="2128">
                  <c:v>42844.166666666664</c:v>
                </c:pt>
                <c:pt idx="2129">
                  <c:v>42844.208333333336</c:v>
                </c:pt>
                <c:pt idx="2130">
                  <c:v>42844.25</c:v>
                </c:pt>
                <c:pt idx="2131">
                  <c:v>42844.291666666664</c:v>
                </c:pt>
                <c:pt idx="2132">
                  <c:v>42844.333333333336</c:v>
                </c:pt>
                <c:pt idx="2133">
                  <c:v>42844.375</c:v>
                </c:pt>
                <c:pt idx="2134">
                  <c:v>42844.416666666664</c:v>
                </c:pt>
                <c:pt idx="2135">
                  <c:v>42844.458333333336</c:v>
                </c:pt>
                <c:pt idx="2136">
                  <c:v>42844.5</c:v>
                </c:pt>
                <c:pt idx="2137">
                  <c:v>42844.541666666664</c:v>
                </c:pt>
                <c:pt idx="2138">
                  <c:v>42844.583333333336</c:v>
                </c:pt>
                <c:pt idx="2139">
                  <c:v>42844.625</c:v>
                </c:pt>
                <c:pt idx="2140">
                  <c:v>42844.666666666664</c:v>
                </c:pt>
                <c:pt idx="2141">
                  <c:v>42844.708333333336</c:v>
                </c:pt>
                <c:pt idx="2142">
                  <c:v>42844.75</c:v>
                </c:pt>
                <c:pt idx="2143">
                  <c:v>42844.791666666664</c:v>
                </c:pt>
                <c:pt idx="2144">
                  <c:v>42844.833333333336</c:v>
                </c:pt>
                <c:pt idx="2145">
                  <c:v>42844.875</c:v>
                </c:pt>
                <c:pt idx="2146">
                  <c:v>42844.916666666664</c:v>
                </c:pt>
                <c:pt idx="2147">
                  <c:v>42844.958333333336</c:v>
                </c:pt>
                <c:pt idx="2148">
                  <c:v>42845</c:v>
                </c:pt>
                <c:pt idx="2149">
                  <c:v>42845.041666666664</c:v>
                </c:pt>
                <c:pt idx="2150">
                  <c:v>42845.083333333336</c:v>
                </c:pt>
                <c:pt idx="2151">
                  <c:v>42845.125</c:v>
                </c:pt>
                <c:pt idx="2152">
                  <c:v>42845.166666666664</c:v>
                </c:pt>
                <c:pt idx="2153">
                  <c:v>42845.208333333336</c:v>
                </c:pt>
                <c:pt idx="2154">
                  <c:v>42845.25</c:v>
                </c:pt>
                <c:pt idx="2155">
                  <c:v>42845.291666666664</c:v>
                </c:pt>
                <c:pt idx="2156">
                  <c:v>42845.333333333336</c:v>
                </c:pt>
                <c:pt idx="2157">
                  <c:v>42845.375</c:v>
                </c:pt>
                <c:pt idx="2158">
                  <c:v>42845.416666666664</c:v>
                </c:pt>
                <c:pt idx="2159">
                  <c:v>42845.458333333336</c:v>
                </c:pt>
                <c:pt idx="2160">
                  <c:v>42845.5</c:v>
                </c:pt>
                <c:pt idx="2161">
                  <c:v>42845.541666666664</c:v>
                </c:pt>
                <c:pt idx="2162">
                  <c:v>42845.583333333336</c:v>
                </c:pt>
                <c:pt idx="2163">
                  <c:v>42845.625</c:v>
                </c:pt>
                <c:pt idx="2164">
                  <c:v>42845.666666666664</c:v>
                </c:pt>
                <c:pt idx="2165">
                  <c:v>42845.708333333336</c:v>
                </c:pt>
                <c:pt idx="2166">
                  <c:v>42845.75</c:v>
                </c:pt>
                <c:pt idx="2167">
                  <c:v>42845.791666666664</c:v>
                </c:pt>
                <c:pt idx="2168">
                  <c:v>42845.833333333336</c:v>
                </c:pt>
                <c:pt idx="2169">
                  <c:v>42845.875</c:v>
                </c:pt>
                <c:pt idx="2170">
                  <c:v>42845.916666666664</c:v>
                </c:pt>
                <c:pt idx="2171">
                  <c:v>42845.958333333336</c:v>
                </c:pt>
                <c:pt idx="2172">
                  <c:v>42846</c:v>
                </c:pt>
                <c:pt idx="2173">
                  <c:v>42846.041666666664</c:v>
                </c:pt>
                <c:pt idx="2174">
                  <c:v>42846.083333333336</c:v>
                </c:pt>
                <c:pt idx="2175">
                  <c:v>42846.125</c:v>
                </c:pt>
                <c:pt idx="2176">
                  <c:v>42846.166666666664</c:v>
                </c:pt>
                <c:pt idx="2177">
                  <c:v>42846.208333333336</c:v>
                </c:pt>
                <c:pt idx="2178">
                  <c:v>42846.25</c:v>
                </c:pt>
                <c:pt idx="2179">
                  <c:v>42846.291666666664</c:v>
                </c:pt>
                <c:pt idx="2180">
                  <c:v>42846.333333333336</c:v>
                </c:pt>
                <c:pt idx="2181">
                  <c:v>42846.375</c:v>
                </c:pt>
                <c:pt idx="2182">
                  <c:v>42846.416666666664</c:v>
                </c:pt>
                <c:pt idx="2183">
                  <c:v>42846.458333333336</c:v>
                </c:pt>
                <c:pt idx="2184">
                  <c:v>42846.5</c:v>
                </c:pt>
                <c:pt idx="2185">
                  <c:v>42846.541666666664</c:v>
                </c:pt>
                <c:pt idx="2186">
                  <c:v>42846.583333333336</c:v>
                </c:pt>
                <c:pt idx="2187">
                  <c:v>42846.625</c:v>
                </c:pt>
                <c:pt idx="2188">
                  <c:v>42846.666666666664</c:v>
                </c:pt>
                <c:pt idx="2189">
                  <c:v>42846.708333333336</c:v>
                </c:pt>
                <c:pt idx="2190">
                  <c:v>42846.75</c:v>
                </c:pt>
                <c:pt idx="2191">
                  <c:v>42846.791666666664</c:v>
                </c:pt>
                <c:pt idx="2192">
                  <c:v>42846.833333333336</c:v>
                </c:pt>
                <c:pt idx="2193">
                  <c:v>42846.875</c:v>
                </c:pt>
                <c:pt idx="2194">
                  <c:v>42846.916666666664</c:v>
                </c:pt>
                <c:pt idx="2195">
                  <c:v>42846.958333333336</c:v>
                </c:pt>
                <c:pt idx="2196">
                  <c:v>42847</c:v>
                </c:pt>
                <c:pt idx="2197">
                  <c:v>42847.041666666664</c:v>
                </c:pt>
                <c:pt idx="2198">
                  <c:v>42847.083333333336</c:v>
                </c:pt>
                <c:pt idx="2199">
                  <c:v>42847.125</c:v>
                </c:pt>
                <c:pt idx="2200">
                  <c:v>42847.166666666664</c:v>
                </c:pt>
                <c:pt idx="2201">
                  <c:v>42847.208333333336</c:v>
                </c:pt>
                <c:pt idx="2202">
                  <c:v>42847.25</c:v>
                </c:pt>
                <c:pt idx="2203">
                  <c:v>42847.291666666664</c:v>
                </c:pt>
                <c:pt idx="2204">
                  <c:v>42847.333333333336</c:v>
                </c:pt>
                <c:pt idx="2205">
                  <c:v>42847.375</c:v>
                </c:pt>
                <c:pt idx="2206">
                  <c:v>42847.416666666664</c:v>
                </c:pt>
                <c:pt idx="2207">
                  <c:v>42847.458333333336</c:v>
                </c:pt>
                <c:pt idx="2208">
                  <c:v>42847.5</c:v>
                </c:pt>
                <c:pt idx="2209">
                  <c:v>42847.541666666664</c:v>
                </c:pt>
                <c:pt idx="2210">
                  <c:v>42847.583333333336</c:v>
                </c:pt>
                <c:pt idx="2211">
                  <c:v>42847.625</c:v>
                </c:pt>
                <c:pt idx="2212">
                  <c:v>42847.666666666664</c:v>
                </c:pt>
                <c:pt idx="2213">
                  <c:v>42847.708333333336</c:v>
                </c:pt>
                <c:pt idx="2214">
                  <c:v>42847.75</c:v>
                </c:pt>
                <c:pt idx="2215">
                  <c:v>42847.791666666664</c:v>
                </c:pt>
                <c:pt idx="2216">
                  <c:v>42847.833333333336</c:v>
                </c:pt>
                <c:pt idx="2217">
                  <c:v>42847.875</c:v>
                </c:pt>
                <c:pt idx="2218">
                  <c:v>42847.916666666664</c:v>
                </c:pt>
                <c:pt idx="2219">
                  <c:v>42847.958333333336</c:v>
                </c:pt>
                <c:pt idx="2220">
                  <c:v>42848</c:v>
                </c:pt>
                <c:pt idx="2221">
                  <c:v>42848.041666666664</c:v>
                </c:pt>
                <c:pt idx="2222">
                  <c:v>42848.083333333336</c:v>
                </c:pt>
                <c:pt idx="2223">
                  <c:v>42848.125</c:v>
                </c:pt>
                <c:pt idx="2224">
                  <c:v>42848.166666666664</c:v>
                </c:pt>
                <c:pt idx="2225">
                  <c:v>42848.208333333336</c:v>
                </c:pt>
                <c:pt idx="2226">
                  <c:v>42848.25</c:v>
                </c:pt>
                <c:pt idx="2227">
                  <c:v>42848.291666666664</c:v>
                </c:pt>
                <c:pt idx="2228">
                  <c:v>42848.333333333336</c:v>
                </c:pt>
                <c:pt idx="2229">
                  <c:v>42848.375</c:v>
                </c:pt>
                <c:pt idx="2230">
                  <c:v>42848.416666666664</c:v>
                </c:pt>
                <c:pt idx="2231">
                  <c:v>42848.458333333336</c:v>
                </c:pt>
                <c:pt idx="2232">
                  <c:v>42848.5</c:v>
                </c:pt>
                <c:pt idx="2233">
                  <c:v>42848.541666666664</c:v>
                </c:pt>
                <c:pt idx="2234">
                  <c:v>42848.583333333336</c:v>
                </c:pt>
                <c:pt idx="2235">
                  <c:v>42848.625</c:v>
                </c:pt>
                <c:pt idx="2236">
                  <c:v>42848.666666666664</c:v>
                </c:pt>
                <c:pt idx="2237">
                  <c:v>42848.708333333336</c:v>
                </c:pt>
                <c:pt idx="2238">
                  <c:v>42848.75</c:v>
                </c:pt>
                <c:pt idx="2239">
                  <c:v>42848.791666666664</c:v>
                </c:pt>
                <c:pt idx="2240">
                  <c:v>42848.833333333336</c:v>
                </c:pt>
                <c:pt idx="2241">
                  <c:v>42848.875</c:v>
                </c:pt>
                <c:pt idx="2242">
                  <c:v>42848.916666666664</c:v>
                </c:pt>
                <c:pt idx="2243">
                  <c:v>42848.958333333336</c:v>
                </c:pt>
                <c:pt idx="2244">
                  <c:v>42849</c:v>
                </c:pt>
                <c:pt idx="2245">
                  <c:v>42849.041666666664</c:v>
                </c:pt>
                <c:pt idx="2246">
                  <c:v>42849.083333333336</c:v>
                </c:pt>
                <c:pt idx="2247">
                  <c:v>42849.125</c:v>
                </c:pt>
                <c:pt idx="2248">
                  <c:v>42849.166666666664</c:v>
                </c:pt>
                <c:pt idx="2249">
                  <c:v>42849.208333333336</c:v>
                </c:pt>
                <c:pt idx="2250">
                  <c:v>42849.25</c:v>
                </c:pt>
                <c:pt idx="2251">
                  <c:v>42849.291666666664</c:v>
                </c:pt>
                <c:pt idx="2252">
                  <c:v>42849.333333333336</c:v>
                </c:pt>
                <c:pt idx="2253">
                  <c:v>42849.375</c:v>
                </c:pt>
                <c:pt idx="2254">
                  <c:v>42849.416666666664</c:v>
                </c:pt>
                <c:pt idx="2255">
                  <c:v>42849.458333333336</c:v>
                </c:pt>
                <c:pt idx="2256">
                  <c:v>42849.5</c:v>
                </c:pt>
                <c:pt idx="2257">
                  <c:v>42849.541666666664</c:v>
                </c:pt>
                <c:pt idx="2258">
                  <c:v>42849.583333333336</c:v>
                </c:pt>
                <c:pt idx="2259">
                  <c:v>42849.625</c:v>
                </c:pt>
                <c:pt idx="2260">
                  <c:v>42849.666666666664</c:v>
                </c:pt>
                <c:pt idx="2261">
                  <c:v>42849.708333333336</c:v>
                </c:pt>
                <c:pt idx="2262">
                  <c:v>42849.75</c:v>
                </c:pt>
                <c:pt idx="2263">
                  <c:v>42849.791666666664</c:v>
                </c:pt>
                <c:pt idx="2264">
                  <c:v>42849.833333333336</c:v>
                </c:pt>
                <c:pt idx="2265">
                  <c:v>42849.875</c:v>
                </c:pt>
                <c:pt idx="2266">
                  <c:v>42849.916666666664</c:v>
                </c:pt>
                <c:pt idx="2267">
                  <c:v>42849.958333333336</c:v>
                </c:pt>
                <c:pt idx="2268">
                  <c:v>42850</c:v>
                </c:pt>
                <c:pt idx="2269">
                  <c:v>42850.041666666664</c:v>
                </c:pt>
                <c:pt idx="2270">
                  <c:v>42850.083333333336</c:v>
                </c:pt>
                <c:pt idx="2271">
                  <c:v>42850.125</c:v>
                </c:pt>
                <c:pt idx="2272">
                  <c:v>42850.166666666664</c:v>
                </c:pt>
                <c:pt idx="2273">
                  <c:v>42850.208333333336</c:v>
                </c:pt>
                <c:pt idx="2274">
                  <c:v>42850.25</c:v>
                </c:pt>
                <c:pt idx="2275">
                  <c:v>42850.291666666664</c:v>
                </c:pt>
                <c:pt idx="2276">
                  <c:v>42850.333333333336</c:v>
                </c:pt>
                <c:pt idx="2277">
                  <c:v>42850.375</c:v>
                </c:pt>
                <c:pt idx="2278">
                  <c:v>42850.416666666664</c:v>
                </c:pt>
                <c:pt idx="2279">
                  <c:v>42850.458333333336</c:v>
                </c:pt>
                <c:pt idx="2280">
                  <c:v>42850.5</c:v>
                </c:pt>
                <c:pt idx="2281">
                  <c:v>42850.541666666664</c:v>
                </c:pt>
                <c:pt idx="2282">
                  <c:v>42850.583333333336</c:v>
                </c:pt>
                <c:pt idx="2283">
                  <c:v>42850.625</c:v>
                </c:pt>
                <c:pt idx="2284">
                  <c:v>42850.666666666664</c:v>
                </c:pt>
                <c:pt idx="2285">
                  <c:v>42850.708333333336</c:v>
                </c:pt>
                <c:pt idx="2286">
                  <c:v>42850.75</c:v>
                </c:pt>
                <c:pt idx="2287">
                  <c:v>42850.791666666664</c:v>
                </c:pt>
                <c:pt idx="2288">
                  <c:v>42850.833333333336</c:v>
                </c:pt>
                <c:pt idx="2289">
                  <c:v>42850.875</c:v>
                </c:pt>
                <c:pt idx="2290">
                  <c:v>42850.916666666664</c:v>
                </c:pt>
                <c:pt idx="2291">
                  <c:v>42850.958333333336</c:v>
                </c:pt>
                <c:pt idx="2292">
                  <c:v>42851</c:v>
                </c:pt>
                <c:pt idx="2293">
                  <c:v>42851.041666666664</c:v>
                </c:pt>
                <c:pt idx="2294">
                  <c:v>42851.083333333336</c:v>
                </c:pt>
                <c:pt idx="2295">
                  <c:v>42851.125</c:v>
                </c:pt>
                <c:pt idx="2296">
                  <c:v>42851.166666666664</c:v>
                </c:pt>
                <c:pt idx="2297">
                  <c:v>42851.208333333336</c:v>
                </c:pt>
                <c:pt idx="2298">
                  <c:v>42851.25</c:v>
                </c:pt>
                <c:pt idx="2299">
                  <c:v>42851.291666666664</c:v>
                </c:pt>
                <c:pt idx="2300">
                  <c:v>42851.333333333336</c:v>
                </c:pt>
                <c:pt idx="2301">
                  <c:v>42851.375</c:v>
                </c:pt>
                <c:pt idx="2302">
                  <c:v>42851.416666666664</c:v>
                </c:pt>
                <c:pt idx="2303">
                  <c:v>42851.458333333336</c:v>
                </c:pt>
                <c:pt idx="2304">
                  <c:v>42851.5</c:v>
                </c:pt>
                <c:pt idx="2305">
                  <c:v>42851.541666666664</c:v>
                </c:pt>
                <c:pt idx="2306">
                  <c:v>42851.583333333336</c:v>
                </c:pt>
                <c:pt idx="2307">
                  <c:v>42851.625</c:v>
                </c:pt>
                <c:pt idx="2308">
                  <c:v>42851.666666666664</c:v>
                </c:pt>
                <c:pt idx="2309">
                  <c:v>42851.708333333336</c:v>
                </c:pt>
                <c:pt idx="2310">
                  <c:v>42851.75</c:v>
                </c:pt>
                <c:pt idx="2311">
                  <c:v>42851.791666666664</c:v>
                </c:pt>
                <c:pt idx="2312">
                  <c:v>42851.833333333336</c:v>
                </c:pt>
                <c:pt idx="2313">
                  <c:v>42851.875</c:v>
                </c:pt>
                <c:pt idx="2314">
                  <c:v>42851.916666666664</c:v>
                </c:pt>
                <c:pt idx="2315">
                  <c:v>42851.958333333336</c:v>
                </c:pt>
                <c:pt idx="2316">
                  <c:v>42852</c:v>
                </c:pt>
                <c:pt idx="2317">
                  <c:v>42852.041666666664</c:v>
                </c:pt>
                <c:pt idx="2318">
                  <c:v>42852.083333333336</c:v>
                </c:pt>
                <c:pt idx="2319">
                  <c:v>42852.125</c:v>
                </c:pt>
                <c:pt idx="2320">
                  <c:v>42852.166666666664</c:v>
                </c:pt>
                <c:pt idx="2321">
                  <c:v>42852.208333333336</c:v>
                </c:pt>
                <c:pt idx="2322">
                  <c:v>42852.25</c:v>
                </c:pt>
                <c:pt idx="2323">
                  <c:v>42852.291666666664</c:v>
                </c:pt>
                <c:pt idx="2324">
                  <c:v>42852.333333333336</c:v>
                </c:pt>
                <c:pt idx="2325">
                  <c:v>42852.375</c:v>
                </c:pt>
                <c:pt idx="2326">
                  <c:v>42852.416666666664</c:v>
                </c:pt>
                <c:pt idx="2327">
                  <c:v>42852.458333333336</c:v>
                </c:pt>
                <c:pt idx="2328">
                  <c:v>42852.5</c:v>
                </c:pt>
                <c:pt idx="2329">
                  <c:v>42852.541666666664</c:v>
                </c:pt>
                <c:pt idx="2330">
                  <c:v>42852.583333333336</c:v>
                </c:pt>
                <c:pt idx="2331">
                  <c:v>42852.625</c:v>
                </c:pt>
                <c:pt idx="2332">
                  <c:v>42852.666666666664</c:v>
                </c:pt>
                <c:pt idx="2333">
                  <c:v>42852.708333333336</c:v>
                </c:pt>
                <c:pt idx="2334">
                  <c:v>42852.75</c:v>
                </c:pt>
                <c:pt idx="2335">
                  <c:v>42852.791666666664</c:v>
                </c:pt>
                <c:pt idx="2336">
                  <c:v>42852.833333333336</c:v>
                </c:pt>
                <c:pt idx="2337">
                  <c:v>42852.875</c:v>
                </c:pt>
                <c:pt idx="2338">
                  <c:v>42852.916666666664</c:v>
                </c:pt>
                <c:pt idx="2339">
                  <c:v>42852.958333333336</c:v>
                </c:pt>
                <c:pt idx="2340">
                  <c:v>42853</c:v>
                </c:pt>
                <c:pt idx="2341">
                  <c:v>42853.041666666664</c:v>
                </c:pt>
                <c:pt idx="2342">
                  <c:v>42853.083333333336</c:v>
                </c:pt>
                <c:pt idx="2343">
                  <c:v>42853.125</c:v>
                </c:pt>
                <c:pt idx="2344">
                  <c:v>42853.166666666664</c:v>
                </c:pt>
                <c:pt idx="2345">
                  <c:v>42853.208333333336</c:v>
                </c:pt>
                <c:pt idx="2346">
                  <c:v>42853.25</c:v>
                </c:pt>
                <c:pt idx="2347">
                  <c:v>42853.291666666664</c:v>
                </c:pt>
                <c:pt idx="2348">
                  <c:v>42853.333333333336</c:v>
                </c:pt>
                <c:pt idx="2349">
                  <c:v>42853.375</c:v>
                </c:pt>
                <c:pt idx="2350">
                  <c:v>42853.416666666664</c:v>
                </c:pt>
                <c:pt idx="2351">
                  <c:v>42853.458333333336</c:v>
                </c:pt>
                <c:pt idx="2352">
                  <c:v>42853.5</c:v>
                </c:pt>
                <c:pt idx="2353">
                  <c:v>42853.541666666664</c:v>
                </c:pt>
                <c:pt idx="2354">
                  <c:v>42853.583333333336</c:v>
                </c:pt>
                <c:pt idx="2355">
                  <c:v>42853.625</c:v>
                </c:pt>
                <c:pt idx="2356">
                  <c:v>42853.666666666664</c:v>
                </c:pt>
                <c:pt idx="2357">
                  <c:v>42853.708333333336</c:v>
                </c:pt>
                <c:pt idx="2358">
                  <c:v>42853.75</c:v>
                </c:pt>
                <c:pt idx="2359">
                  <c:v>42853.791666666664</c:v>
                </c:pt>
                <c:pt idx="2360">
                  <c:v>42853.833333333336</c:v>
                </c:pt>
                <c:pt idx="2361">
                  <c:v>42853.875</c:v>
                </c:pt>
                <c:pt idx="2362">
                  <c:v>42853.916666666664</c:v>
                </c:pt>
                <c:pt idx="2363">
                  <c:v>42853.958333333336</c:v>
                </c:pt>
                <c:pt idx="2364">
                  <c:v>42854</c:v>
                </c:pt>
                <c:pt idx="2365">
                  <c:v>42854.041666666664</c:v>
                </c:pt>
                <c:pt idx="2366">
                  <c:v>42854.083333333336</c:v>
                </c:pt>
                <c:pt idx="2367">
                  <c:v>42854.125</c:v>
                </c:pt>
                <c:pt idx="2368">
                  <c:v>42854.166666666664</c:v>
                </c:pt>
                <c:pt idx="2369">
                  <c:v>42854.208333333336</c:v>
                </c:pt>
                <c:pt idx="2370">
                  <c:v>42854.25</c:v>
                </c:pt>
                <c:pt idx="2371">
                  <c:v>42854.291666666664</c:v>
                </c:pt>
                <c:pt idx="2372">
                  <c:v>42854.333333333336</c:v>
                </c:pt>
                <c:pt idx="2373">
                  <c:v>42854.375</c:v>
                </c:pt>
                <c:pt idx="2374">
                  <c:v>42854.416666666664</c:v>
                </c:pt>
                <c:pt idx="2375">
                  <c:v>42854.458333333336</c:v>
                </c:pt>
                <c:pt idx="2376">
                  <c:v>42854.5</c:v>
                </c:pt>
                <c:pt idx="2377">
                  <c:v>42854.541666666664</c:v>
                </c:pt>
                <c:pt idx="2378">
                  <c:v>42854.583333333336</c:v>
                </c:pt>
                <c:pt idx="2379">
                  <c:v>42854.625</c:v>
                </c:pt>
                <c:pt idx="2380">
                  <c:v>42854.666666666664</c:v>
                </c:pt>
                <c:pt idx="2381">
                  <c:v>42854.708333333336</c:v>
                </c:pt>
                <c:pt idx="2382">
                  <c:v>42854.75</c:v>
                </c:pt>
                <c:pt idx="2383">
                  <c:v>42854.791666666664</c:v>
                </c:pt>
                <c:pt idx="2384">
                  <c:v>42854.833333333336</c:v>
                </c:pt>
                <c:pt idx="2385">
                  <c:v>42854.875</c:v>
                </c:pt>
                <c:pt idx="2386">
                  <c:v>42854.916666666664</c:v>
                </c:pt>
                <c:pt idx="2387">
                  <c:v>42854.958333333336</c:v>
                </c:pt>
                <c:pt idx="2388">
                  <c:v>42855</c:v>
                </c:pt>
                <c:pt idx="2389">
                  <c:v>42855.041666666664</c:v>
                </c:pt>
                <c:pt idx="2390">
                  <c:v>42855.083333333336</c:v>
                </c:pt>
                <c:pt idx="2391">
                  <c:v>42855.125</c:v>
                </c:pt>
                <c:pt idx="2392">
                  <c:v>42855.166666666664</c:v>
                </c:pt>
                <c:pt idx="2393">
                  <c:v>42855.208333333336</c:v>
                </c:pt>
                <c:pt idx="2394">
                  <c:v>42855.25</c:v>
                </c:pt>
                <c:pt idx="2395">
                  <c:v>42855.291666666664</c:v>
                </c:pt>
                <c:pt idx="2396">
                  <c:v>42855.333333333336</c:v>
                </c:pt>
                <c:pt idx="2397">
                  <c:v>42855.375</c:v>
                </c:pt>
                <c:pt idx="2398">
                  <c:v>42855.416666666664</c:v>
                </c:pt>
                <c:pt idx="2399">
                  <c:v>42855.458333333336</c:v>
                </c:pt>
                <c:pt idx="2400">
                  <c:v>42855.5</c:v>
                </c:pt>
                <c:pt idx="2401">
                  <c:v>42855.541666666664</c:v>
                </c:pt>
                <c:pt idx="2402">
                  <c:v>42855.583333333336</c:v>
                </c:pt>
                <c:pt idx="2403">
                  <c:v>42855.625</c:v>
                </c:pt>
                <c:pt idx="2404">
                  <c:v>42855.666666666664</c:v>
                </c:pt>
                <c:pt idx="2405">
                  <c:v>42855.708333333336</c:v>
                </c:pt>
                <c:pt idx="2406">
                  <c:v>42855.75</c:v>
                </c:pt>
                <c:pt idx="2407">
                  <c:v>42855.791666666664</c:v>
                </c:pt>
                <c:pt idx="2408">
                  <c:v>42855.833333333336</c:v>
                </c:pt>
                <c:pt idx="2409">
                  <c:v>42855.875</c:v>
                </c:pt>
                <c:pt idx="2410">
                  <c:v>42855.916666666664</c:v>
                </c:pt>
                <c:pt idx="2411">
                  <c:v>42855.958333333336</c:v>
                </c:pt>
                <c:pt idx="2412">
                  <c:v>42856</c:v>
                </c:pt>
                <c:pt idx="2413">
                  <c:v>42856.041666666664</c:v>
                </c:pt>
                <c:pt idx="2414">
                  <c:v>42856.083333333336</c:v>
                </c:pt>
                <c:pt idx="2415">
                  <c:v>42856.125</c:v>
                </c:pt>
                <c:pt idx="2416">
                  <c:v>42856.166666666664</c:v>
                </c:pt>
                <c:pt idx="2417">
                  <c:v>42856.208333333336</c:v>
                </c:pt>
                <c:pt idx="2418">
                  <c:v>42856.25</c:v>
                </c:pt>
                <c:pt idx="2419">
                  <c:v>42856.291666666664</c:v>
                </c:pt>
                <c:pt idx="2420">
                  <c:v>42856.333333333336</c:v>
                </c:pt>
                <c:pt idx="2421">
                  <c:v>42856.375</c:v>
                </c:pt>
                <c:pt idx="2422">
                  <c:v>42856.416666666664</c:v>
                </c:pt>
                <c:pt idx="2423">
                  <c:v>42856.458333333336</c:v>
                </c:pt>
                <c:pt idx="2424">
                  <c:v>42856.5</c:v>
                </c:pt>
                <c:pt idx="2425">
                  <c:v>42856.541666666664</c:v>
                </c:pt>
                <c:pt idx="2426">
                  <c:v>42856.583333333336</c:v>
                </c:pt>
                <c:pt idx="2427">
                  <c:v>42856.625</c:v>
                </c:pt>
                <c:pt idx="2428">
                  <c:v>42856.666666666664</c:v>
                </c:pt>
                <c:pt idx="2429">
                  <c:v>42856.708333333336</c:v>
                </c:pt>
                <c:pt idx="2430">
                  <c:v>42856.75</c:v>
                </c:pt>
                <c:pt idx="2431">
                  <c:v>42856.791666666664</c:v>
                </c:pt>
                <c:pt idx="2432">
                  <c:v>42856.833333333336</c:v>
                </c:pt>
                <c:pt idx="2433">
                  <c:v>42856.875</c:v>
                </c:pt>
                <c:pt idx="2434">
                  <c:v>42856.916666666664</c:v>
                </c:pt>
                <c:pt idx="2435">
                  <c:v>42856.958333333336</c:v>
                </c:pt>
                <c:pt idx="2436">
                  <c:v>42857</c:v>
                </c:pt>
                <c:pt idx="2437">
                  <c:v>42857.041666666664</c:v>
                </c:pt>
                <c:pt idx="2438">
                  <c:v>42857.083333333336</c:v>
                </c:pt>
                <c:pt idx="2439">
                  <c:v>42857.125</c:v>
                </c:pt>
                <c:pt idx="2440">
                  <c:v>42857.166666666664</c:v>
                </c:pt>
                <c:pt idx="2441">
                  <c:v>42857.208333333336</c:v>
                </c:pt>
                <c:pt idx="2442">
                  <c:v>42857.25</c:v>
                </c:pt>
                <c:pt idx="2443">
                  <c:v>42857.291666666664</c:v>
                </c:pt>
                <c:pt idx="2444">
                  <c:v>42857.333333333336</c:v>
                </c:pt>
                <c:pt idx="2445">
                  <c:v>42857.375</c:v>
                </c:pt>
                <c:pt idx="2446">
                  <c:v>42857.416666666664</c:v>
                </c:pt>
                <c:pt idx="2447">
                  <c:v>42857.458333333336</c:v>
                </c:pt>
                <c:pt idx="2448">
                  <c:v>42857.5</c:v>
                </c:pt>
                <c:pt idx="2449">
                  <c:v>42857.541666666664</c:v>
                </c:pt>
                <c:pt idx="2450">
                  <c:v>42857.583333333336</c:v>
                </c:pt>
                <c:pt idx="2451">
                  <c:v>42857.625</c:v>
                </c:pt>
                <c:pt idx="2452">
                  <c:v>42857.666666666664</c:v>
                </c:pt>
                <c:pt idx="2453">
                  <c:v>42857.708333333336</c:v>
                </c:pt>
                <c:pt idx="2454">
                  <c:v>42857.75</c:v>
                </c:pt>
                <c:pt idx="2455">
                  <c:v>42857.791666666664</c:v>
                </c:pt>
                <c:pt idx="2456">
                  <c:v>42857.833333333336</c:v>
                </c:pt>
                <c:pt idx="2457">
                  <c:v>42857.875</c:v>
                </c:pt>
                <c:pt idx="2458">
                  <c:v>42857.916666666664</c:v>
                </c:pt>
                <c:pt idx="2459">
                  <c:v>42857.958333333336</c:v>
                </c:pt>
                <c:pt idx="2460">
                  <c:v>42858</c:v>
                </c:pt>
                <c:pt idx="2461">
                  <c:v>42858.041666666664</c:v>
                </c:pt>
                <c:pt idx="2462">
                  <c:v>42858.083333333336</c:v>
                </c:pt>
                <c:pt idx="2463">
                  <c:v>42858.125</c:v>
                </c:pt>
                <c:pt idx="2464">
                  <c:v>42858.166666666664</c:v>
                </c:pt>
                <c:pt idx="2465">
                  <c:v>42858.208333333336</c:v>
                </c:pt>
                <c:pt idx="2466">
                  <c:v>42858.25</c:v>
                </c:pt>
                <c:pt idx="2467">
                  <c:v>42858.291666666664</c:v>
                </c:pt>
                <c:pt idx="2468">
                  <c:v>42858.333333333336</c:v>
                </c:pt>
                <c:pt idx="2469">
                  <c:v>42858.375</c:v>
                </c:pt>
                <c:pt idx="2470">
                  <c:v>42858.416666666664</c:v>
                </c:pt>
                <c:pt idx="2471">
                  <c:v>42858.458333333336</c:v>
                </c:pt>
                <c:pt idx="2472">
                  <c:v>42858.5</c:v>
                </c:pt>
                <c:pt idx="2473">
                  <c:v>42858.541666666664</c:v>
                </c:pt>
                <c:pt idx="2474">
                  <c:v>42858.583333333336</c:v>
                </c:pt>
                <c:pt idx="2475">
                  <c:v>42858.625</c:v>
                </c:pt>
                <c:pt idx="2476">
                  <c:v>42858.666666666664</c:v>
                </c:pt>
                <c:pt idx="2477">
                  <c:v>42858.708333333336</c:v>
                </c:pt>
                <c:pt idx="2478">
                  <c:v>42858.75</c:v>
                </c:pt>
                <c:pt idx="2479">
                  <c:v>42858.791666666664</c:v>
                </c:pt>
                <c:pt idx="2480">
                  <c:v>42858.833333333336</c:v>
                </c:pt>
                <c:pt idx="2481">
                  <c:v>42858.875</c:v>
                </c:pt>
                <c:pt idx="2482">
                  <c:v>42858.916666666664</c:v>
                </c:pt>
                <c:pt idx="2483">
                  <c:v>42858.958333333336</c:v>
                </c:pt>
                <c:pt idx="2484">
                  <c:v>42859</c:v>
                </c:pt>
                <c:pt idx="2485">
                  <c:v>42859.041666666664</c:v>
                </c:pt>
                <c:pt idx="2486">
                  <c:v>42859.083333333336</c:v>
                </c:pt>
                <c:pt idx="2487">
                  <c:v>42859.125</c:v>
                </c:pt>
                <c:pt idx="2488">
                  <c:v>42859.166666666664</c:v>
                </c:pt>
                <c:pt idx="2489">
                  <c:v>42859.208333333336</c:v>
                </c:pt>
                <c:pt idx="2490">
                  <c:v>42859.25</c:v>
                </c:pt>
                <c:pt idx="2491">
                  <c:v>42859.291666666664</c:v>
                </c:pt>
                <c:pt idx="2492">
                  <c:v>42859.333333333336</c:v>
                </c:pt>
                <c:pt idx="2493">
                  <c:v>42859.375</c:v>
                </c:pt>
                <c:pt idx="2494">
                  <c:v>42859.416666666664</c:v>
                </c:pt>
                <c:pt idx="2495">
                  <c:v>42859.458333333336</c:v>
                </c:pt>
                <c:pt idx="2496">
                  <c:v>42859.5</c:v>
                </c:pt>
                <c:pt idx="2497">
                  <c:v>42859.541666666664</c:v>
                </c:pt>
                <c:pt idx="2498">
                  <c:v>42859.583333333336</c:v>
                </c:pt>
                <c:pt idx="2499">
                  <c:v>42859.625</c:v>
                </c:pt>
                <c:pt idx="2500">
                  <c:v>42859.666666666664</c:v>
                </c:pt>
                <c:pt idx="2501">
                  <c:v>42859.708333333336</c:v>
                </c:pt>
                <c:pt idx="2502">
                  <c:v>42859.75</c:v>
                </c:pt>
                <c:pt idx="2503">
                  <c:v>42859.791666666664</c:v>
                </c:pt>
                <c:pt idx="2504">
                  <c:v>42859.833333333336</c:v>
                </c:pt>
                <c:pt idx="2505">
                  <c:v>42859.875</c:v>
                </c:pt>
                <c:pt idx="2506">
                  <c:v>42859.916666666664</c:v>
                </c:pt>
                <c:pt idx="2507">
                  <c:v>42859.958333333336</c:v>
                </c:pt>
                <c:pt idx="2508">
                  <c:v>42860</c:v>
                </c:pt>
                <c:pt idx="2509">
                  <c:v>42860.041666666664</c:v>
                </c:pt>
                <c:pt idx="2510">
                  <c:v>42860.083333333336</c:v>
                </c:pt>
                <c:pt idx="2511">
                  <c:v>42860.125</c:v>
                </c:pt>
                <c:pt idx="2512">
                  <c:v>42860.166666666664</c:v>
                </c:pt>
                <c:pt idx="2513">
                  <c:v>42860.208333333336</c:v>
                </c:pt>
                <c:pt idx="2514">
                  <c:v>42860.25</c:v>
                </c:pt>
                <c:pt idx="2515">
                  <c:v>42860.291666666664</c:v>
                </c:pt>
                <c:pt idx="2516">
                  <c:v>42860.333333333336</c:v>
                </c:pt>
                <c:pt idx="2517">
                  <c:v>42860.375</c:v>
                </c:pt>
                <c:pt idx="2518">
                  <c:v>42860.416666666664</c:v>
                </c:pt>
                <c:pt idx="2519">
                  <c:v>42860.458333333336</c:v>
                </c:pt>
                <c:pt idx="2520">
                  <c:v>42860.5</c:v>
                </c:pt>
                <c:pt idx="2521">
                  <c:v>42860.541666666664</c:v>
                </c:pt>
                <c:pt idx="2522">
                  <c:v>42860.583333333336</c:v>
                </c:pt>
                <c:pt idx="2523">
                  <c:v>42860.625</c:v>
                </c:pt>
                <c:pt idx="2524">
                  <c:v>42860.666666666664</c:v>
                </c:pt>
                <c:pt idx="2525">
                  <c:v>42860.708333333336</c:v>
                </c:pt>
                <c:pt idx="2526">
                  <c:v>42860.75</c:v>
                </c:pt>
                <c:pt idx="2527">
                  <c:v>42860.791666666664</c:v>
                </c:pt>
                <c:pt idx="2528">
                  <c:v>42860.833333333336</c:v>
                </c:pt>
                <c:pt idx="2529">
                  <c:v>42860.875</c:v>
                </c:pt>
                <c:pt idx="2530">
                  <c:v>42860.916666666664</c:v>
                </c:pt>
                <c:pt idx="2531">
                  <c:v>42860.958333333336</c:v>
                </c:pt>
                <c:pt idx="2532">
                  <c:v>42861</c:v>
                </c:pt>
                <c:pt idx="2533">
                  <c:v>42861.041666666664</c:v>
                </c:pt>
                <c:pt idx="2534">
                  <c:v>42861.083333333336</c:v>
                </c:pt>
                <c:pt idx="2535">
                  <c:v>42861.125</c:v>
                </c:pt>
                <c:pt idx="2536">
                  <c:v>42861.166666666664</c:v>
                </c:pt>
                <c:pt idx="2537">
                  <c:v>42861.208333333336</c:v>
                </c:pt>
                <c:pt idx="2538">
                  <c:v>42861.25</c:v>
                </c:pt>
                <c:pt idx="2539">
                  <c:v>42861.291666666664</c:v>
                </c:pt>
                <c:pt idx="2540">
                  <c:v>42861.333333333336</c:v>
                </c:pt>
                <c:pt idx="2541">
                  <c:v>42861.375</c:v>
                </c:pt>
                <c:pt idx="2542">
                  <c:v>42861.416666666664</c:v>
                </c:pt>
                <c:pt idx="2543">
                  <c:v>42861.458333333336</c:v>
                </c:pt>
                <c:pt idx="2544">
                  <c:v>42861.5</c:v>
                </c:pt>
                <c:pt idx="2545">
                  <c:v>42861.541666666664</c:v>
                </c:pt>
                <c:pt idx="2546">
                  <c:v>42861.583333333336</c:v>
                </c:pt>
                <c:pt idx="2547">
                  <c:v>42861.625</c:v>
                </c:pt>
                <c:pt idx="2548">
                  <c:v>42861.666666666664</c:v>
                </c:pt>
                <c:pt idx="2549">
                  <c:v>42861.708333333336</c:v>
                </c:pt>
                <c:pt idx="2550">
                  <c:v>42861.75</c:v>
                </c:pt>
                <c:pt idx="2551">
                  <c:v>42861.791666666664</c:v>
                </c:pt>
                <c:pt idx="2552">
                  <c:v>42861.833333333336</c:v>
                </c:pt>
                <c:pt idx="2553">
                  <c:v>42861.875</c:v>
                </c:pt>
                <c:pt idx="2554">
                  <c:v>42861.916666666664</c:v>
                </c:pt>
                <c:pt idx="2555">
                  <c:v>42861.958333333336</c:v>
                </c:pt>
                <c:pt idx="2556">
                  <c:v>42862</c:v>
                </c:pt>
                <c:pt idx="2557">
                  <c:v>42862.041666666664</c:v>
                </c:pt>
                <c:pt idx="2558">
                  <c:v>42862.083333333336</c:v>
                </c:pt>
                <c:pt idx="2559">
                  <c:v>42862.125</c:v>
                </c:pt>
                <c:pt idx="2560">
                  <c:v>42862.166666666664</c:v>
                </c:pt>
                <c:pt idx="2561">
                  <c:v>42862.208333333336</c:v>
                </c:pt>
                <c:pt idx="2562">
                  <c:v>42862.25</c:v>
                </c:pt>
                <c:pt idx="2563">
                  <c:v>42862.291666666664</c:v>
                </c:pt>
                <c:pt idx="2564">
                  <c:v>42862.333333333336</c:v>
                </c:pt>
                <c:pt idx="2565">
                  <c:v>42862.375</c:v>
                </c:pt>
                <c:pt idx="2566">
                  <c:v>42862.416666666664</c:v>
                </c:pt>
                <c:pt idx="2567">
                  <c:v>42862.458333333336</c:v>
                </c:pt>
                <c:pt idx="2568">
                  <c:v>42862.5</c:v>
                </c:pt>
                <c:pt idx="2569">
                  <c:v>42862.541666666664</c:v>
                </c:pt>
                <c:pt idx="2570">
                  <c:v>42862.583333333336</c:v>
                </c:pt>
                <c:pt idx="2571">
                  <c:v>42862.625</c:v>
                </c:pt>
                <c:pt idx="2572">
                  <c:v>42862.666666666664</c:v>
                </c:pt>
                <c:pt idx="2573">
                  <c:v>42862.708333333336</c:v>
                </c:pt>
                <c:pt idx="2574">
                  <c:v>42862.75</c:v>
                </c:pt>
                <c:pt idx="2575">
                  <c:v>42862.791666666664</c:v>
                </c:pt>
                <c:pt idx="2576">
                  <c:v>42862.833333333336</c:v>
                </c:pt>
                <c:pt idx="2577">
                  <c:v>42862.875</c:v>
                </c:pt>
                <c:pt idx="2578">
                  <c:v>42862.916666666664</c:v>
                </c:pt>
                <c:pt idx="2579">
                  <c:v>42862.958333333336</c:v>
                </c:pt>
                <c:pt idx="2580">
                  <c:v>42863</c:v>
                </c:pt>
                <c:pt idx="2581">
                  <c:v>42863.041666666664</c:v>
                </c:pt>
                <c:pt idx="2582">
                  <c:v>42863.083333333336</c:v>
                </c:pt>
                <c:pt idx="2583">
                  <c:v>42863.125</c:v>
                </c:pt>
                <c:pt idx="2584">
                  <c:v>42863.166666666664</c:v>
                </c:pt>
                <c:pt idx="2585">
                  <c:v>42863.208333333336</c:v>
                </c:pt>
                <c:pt idx="2586">
                  <c:v>42863.25</c:v>
                </c:pt>
                <c:pt idx="2587">
                  <c:v>42863.291666666664</c:v>
                </c:pt>
                <c:pt idx="2588">
                  <c:v>42863.333333333336</c:v>
                </c:pt>
                <c:pt idx="2589">
                  <c:v>42863.375</c:v>
                </c:pt>
                <c:pt idx="2590">
                  <c:v>42863.416666666664</c:v>
                </c:pt>
                <c:pt idx="2591">
                  <c:v>42863.458333333336</c:v>
                </c:pt>
                <c:pt idx="2592">
                  <c:v>42863.5</c:v>
                </c:pt>
                <c:pt idx="2593">
                  <c:v>42863.541666666664</c:v>
                </c:pt>
                <c:pt idx="2594">
                  <c:v>42863.583333333336</c:v>
                </c:pt>
                <c:pt idx="2595">
                  <c:v>42863.625</c:v>
                </c:pt>
                <c:pt idx="2596">
                  <c:v>42863.666666666664</c:v>
                </c:pt>
                <c:pt idx="2597">
                  <c:v>42863.708333333336</c:v>
                </c:pt>
                <c:pt idx="2598">
                  <c:v>42863.75</c:v>
                </c:pt>
                <c:pt idx="2599">
                  <c:v>42863.791666666664</c:v>
                </c:pt>
                <c:pt idx="2600">
                  <c:v>42863.833333333336</c:v>
                </c:pt>
                <c:pt idx="2601">
                  <c:v>42863.875</c:v>
                </c:pt>
                <c:pt idx="2602">
                  <c:v>42863.916666666664</c:v>
                </c:pt>
                <c:pt idx="2603">
                  <c:v>42863.958333333336</c:v>
                </c:pt>
                <c:pt idx="2604">
                  <c:v>42864</c:v>
                </c:pt>
                <c:pt idx="2605">
                  <c:v>42864.041666666664</c:v>
                </c:pt>
                <c:pt idx="2606">
                  <c:v>42864.083333333336</c:v>
                </c:pt>
                <c:pt idx="2607">
                  <c:v>42864.125</c:v>
                </c:pt>
                <c:pt idx="2608">
                  <c:v>42864.166666666664</c:v>
                </c:pt>
                <c:pt idx="2609">
                  <c:v>42864.208333333336</c:v>
                </c:pt>
                <c:pt idx="2610">
                  <c:v>42864.25</c:v>
                </c:pt>
                <c:pt idx="2611">
                  <c:v>42864.291666666664</c:v>
                </c:pt>
                <c:pt idx="2612">
                  <c:v>42864.333333333336</c:v>
                </c:pt>
                <c:pt idx="2613">
                  <c:v>42864.375</c:v>
                </c:pt>
                <c:pt idx="2614">
                  <c:v>42864.416666666664</c:v>
                </c:pt>
                <c:pt idx="2615">
                  <c:v>42864.458333333336</c:v>
                </c:pt>
                <c:pt idx="2616">
                  <c:v>42864.5</c:v>
                </c:pt>
                <c:pt idx="2617">
                  <c:v>42864.541666666664</c:v>
                </c:pt>
                <c:pt idx="2618">
                  <c:v>42864.583333333336</c:v>
                </c:pt>
                <c:pt idx="2619">
                  <c:v>42864.625</c:v>
                </c:pt>
                <c:pt idx="2620">
                  <c:v>42864.666666666664</c:v>
                </c:pt>
                <c:pt idx="2621">
                  <c:v>42864.708333333336</c:v>
                </c:pt>
                <c:pt idx="2622">
                  <c:v>42864.75</c:v>
                </c:pt>
                <c:pt idx="2623">
                  <c:v>42864.791666666664</c:v>
                </c:pt>
                <c:pt idx="2624">
                  <c:v>42864.833333333336</c:v>
                </c:pt>
                <c:pt idx="2625">
                  <c:v>42864.875</c:v>
                </c:pt>
                <c:pt idx="2626">
                  <c:v>42864.916666666664</c:v>
                </c:pt>
                <c:pt idx="2627">
                  <c:v>42864.958333333336</c:v>
                </c:pt>
                <c:pt idx="2628">
                  <c:v>42865</c:v>
                </c:pt>
                <c:pt idx="2629">
                  <c:v>42865.041666666664</c:v>
                </c:pt>
                <c:pt idx="2630">
                  <c:v>42865.083333333336</c:v>
                </c:pt>
                <c:pt idx="2631">
                  <c:v>42865.125</c:v>
                </c:pt>
                <c:pt idx="2632">
                  <c:v>42865.166666666664</c:v>
                </c:pt>
                <c:pt idx="2633">
                  <c:v>42865.208333333336</c:v>
                </c:pt>
                <c:pt idx="2634">
                  <c:v>42865.25</c:v>
                </c:pt>
                <c:pt idx="2635">
                  <c:v>42865.291666666664</c:v>
                </c:pt>
                <c:pt idx="2636">
                  <c:v>42865.333333333336</c:v>
                </c:pt>
                <c:pt idx="2637">
                  <c:v>42865.375</c:v>
                </c:pt>
                <c:pt idx="2638">
                  <c:v>42865.416666666664</c:v>
                </c:pt>
                <c:pt idx="2639">
                  <c:v>42865.458333333336</c:v>
                </c:pt>
                <c:pt idx="2640">
                  <c:v>42865.5</c:v>
                </c:pt>
                <c:pt idx="2641">
                  <c:v>42865.541666666664</c:v>
                </c:pt>
                <c:pt idx="2642">
                  <c:v>42865.583333333336</c:v>
                </c:pt>
                <c:pt idx="2643">
                  <c:v>42865.625</c:v>
                </c:pt>
                <c:pt idx="2644">
                  <c:v>42865.666666666664</c:v>
                </c:pt>
                <c:pt idx="2645">
                  <c:v>42865.708333333336</c:v>
                </c:pt>
                <c:pt idx="2646">
                  <c:v>42865.75</c:v>
                </c:pt>
                <c:pt idx="2647">
                  <c:v>42865.791666666664</c:v>
                </c:pt>
                <c:pt idx="2648">
                  <c:v>42865.833333333336</c:v>
                </c:pt>
                <c:pt idx="2649">
                  <c:v>42865.875</c:v>
                </c:pt>
                <c:pt idx="2650">
                  <c:v>42865.916666666664</c:v>
                </c:pt>
                <c:pt idx="2651">
                  <c:v>42865.958333333336</c:v>
                </c:pt>
                <c:pt idx="2652">
                  <c:v>42866</c:v>
                </c:pt>
                <c:pt idx="2653">
                  <c:v>42866.041666666664</c:v>
                </c:pt>
                <c:pt idx="2654">
                  <c:v>42866.083333333336</c:v>
                </c:pt>
                <c:pt idx="2655">
                  <c:v>42866.125</c:v>
                </c:pt>
                <c:pt idx="2656">
                  <c:v>42866.166666666664</c:v>
                </c:pt>
                <c:pt idx="2657">
                  <c:v>42866.208333333336</c:v>
                </c:pt>
                <c:pt idx="2658">
                  <c:v>42866.25</c:v>
                </c:pt>
                <c:pt idx="2659">
                  <c:v>42866.291666666664</c:v>
                </c:pt>
                <c:pt idx="2660">
                  <c:v>42866.333333333336</c:v>
                </c:pt>
                <c:pt idx="2661">
                  <c:v>42866.375</c:v>
                </c:pt>
                <c:pt idx="2662">
                  <c:v>42866.416666666664</c:v>
                </c:pt>
                <c:pt idx="2663">
                  <c:v>42866.458333333336</c:v>
                </c:pt>
                <c:pt idx="2664">
                  <c:v>42866.5</c:v>
                </c:pt>
                <c:pt idx="2665">
                  <c:v>42866.541666666664</c:v>
                </c:pt>
                <c:pt idx="2666">
                  <c:v>42866.583333333336</c:v>
                </c:pt>
                <c:pt idx="2667">
                  <c:v>42866.625</c:v>
                </c:pt>
                <c:pt idx="2668">
                  <c:v>42866.666666666664</c:v>
                </c:pt>
                <c:pt idx="2669">
                  <c:v>42866.708333333336</c:v>
                </c:pt>
                <c:pt idx="2670">
                  <c:v>42866.75</c:v>
                </c:pt>
                <c:pt idx="2671">
                  <c:v>42866.791666666664</c:v>
                </c:pt>
                <c:pt idx="2672">
                  <c:v>42866.833333333336</c:v>
                </c:pt>
                <c:pt idx="2673">
                  <c:v>42866.875</c:v>
                </c:pt>
                <c:pt idx="2674">
                  <c:v>42866.916666666664</c:v>
                </c:pt>
                <c:pt idx="2675">
                  <c:v>42866.958333333336</c:v>
                </c:pt>
                <c:pt idx="2676">
                  <c:v>42867</c:v>
                </c:pt>
                <c:pt idx="2677">
                  <c:v>42867.041666666664</c:v>
                </c:pt>
                <c:pt idx="2678">
                  <c:v>42867.083333333336</c:v>
                </c:pt>
                <c:pt idx="2679">
                  <c:v>42867.125</c:v>
                </c:pt>
                <c:pt idx="2680">
                  <c:v>42867.166666666664</c:v>
                </c:pt>
                <c:pt idx="2681">
                  <c:v>42867.208333333336</c:v>
                </c:pt>
                <c:pt idx="2682">
                  <c:v>42867.25</c:v>
                </c:pt>
                <c:pt idx="2683">
                  <c:v>42867.291666666664</c:v>
                </c:pt>
                <c:pt idx="2684">
                  <c:v>42867.333333333336</c:v>
                </c:pt>
                <c:pt idx="2685">
                  <c:v>42867.375</c:v>
                </c:pt>
                <c:pt idx="2686">
                  <c:v>42867.416666666664</c:v>
                </c:pt>
                <c:pt idx="2687">
                  <c:v>42867.458333333336</c:v>
                </c:pt>
                <c:pt idx="2688">
                  <c:v>42867.5</c:v>
                </c:pt>
                <c:pt idx="2689">
                  <c:v>42867.541666666664</c:v>
                </c:pt>
                <c:pt idx="2690">
                  <c:v>42867.583333333336</c:v>
                </c:pt>
                <c:pt idx="2691">
                  <c:v>42867.625</c:v>
                </c:pt>
                <c:pt idx="2692">
                  <c:v>42867.666666666664</c:v>
                </c:pt>
                <c:pt idx="2693">
                  <c:v>42867.708333333336</c:v>
                </c:pt>
                <c:pt idx="2694">
                  <c:v>42867.75</c:v>
                </c:pt>
                <c:pt idx="2695">
                  <c:v>42867.791666666664</c:v>
                </c:pt>
                <c:pt idx="2696">
                  <c:v>42867.833333333336</c:v>
                </c:pt>
                <c:pt idx="2697">
                  <c:v>42867.875</c:v>
                </c:pt>
                <c:pt idx="2698">
                  <c:v>42867.916666666664</c:v>
                </c:pt>
                <c:pt idx="2699">
                  <c:v>42867.958333333336</c:v>
                </c:pt>
                <c:pt idx="2700">
                  <c:v>42868</c:v>
                </c:pt>
                <c:pt idx="2701">
                  <c:v>42868.041666666664</c:v>
                </c:pt>
                <c:pt idx="2702">
                  <c:v>42868.083333333336</c:v>
                </c:pt>
                <c:pt idx="2703">
                  <c:v>42868.125</c:v>
                </c:pt>
                <c:pt idx="2704">
                  <c:v>42868.166666666664</c:v>
                </c:pt>
                <c:pt idx="2705">
                  <c:v>42868.208333333336</c:v>
                </c:pt>
                <c:pt idx="2706">
                  <c:v>42868.25</c:v>
                </c:pt>
                <c:pt idx="2707">
                  <c:v>42868.291666666664</c:v>
                </c:pt>
                <c:pt idx="2708">
                  <c:v>42868.333333333336</c:v>
                </c:pt>
                <c:pt idx="2709">
                  <c:v>42868.375</c:v>
                </c:pt>
                <c:pt idx="2710">
                  <c:v>42868.416666666664</c:v>
                </c:pt>
                <c:pt idx="2711">
                  <c:v>42868.458333333336</c:v>
                </c:pt>
                <c:pt idx="2712">
                  <c:v>42868.5</c:v>
                </c:pt>
                <c:pt idx="2713">
                  <c:v>42868.541666666664</c:v>
                </c:pt>
                <c:pt idx="2714">
                  <c:v>42868.583333333336</c:v>
                </c:pt>
                <c:pt idx="2715">
                  <c:v>42868.625</c:v>
                </c:pt>
                <c:pt idx="2716">
                  <c:v>42868.666666666664</c:v>
                </c:pt>
                <c:pt idx="2717">
                  <c:v>42868.708333333336</c:v>
                </c:pt>
                <c:pt idx="2718">
                  <c:v>42868.75</c:v>
                </c:pt>
                <c:pt idx="2719">
                  <c:v>42868.791666666664</c:v>
                </c:pt>
                <c:pt idx="2720">
                  <c:v>42868.833333333336</c:v>
                </c:pt>
                <c:pt idx="2721">
                  <c:v>42868.875</c:v>
                </c:pt>
                <c:pt idx="2722">
                  <c:v>42868.916666666664</c:v>
                </c:pt>
                <c:pt idx="2723">
                  <c:v>42868.958333333336</c:v>
                </c:pt>
                <c:pt idx="2724">
                  <c:v>42869</c:v>
                </c:pt>
                <c:pt idx="2725">
                  <c:v>42869.041666666664</c:v>
                </c:pt>
                <c:pt idx="2726">
                  <c:v>42869.083333333336</c:v>
                </c:pt>
                <c:pt idx="2727">
                  <c:v>42869.125</c:v>
                </c:pt>
                <c:pt idx="2728">
                  <c:v>42869.166666666664</c:v>
                </c:pt>
                <c:pt idx="2729">
                  <c:v>42869.208333333336</c:v>
                </c:pt>
                <c:pt idx="2730">
                  <c:v>42869.25</c:v>
                </c:pt>
                <c:pt idx="2731">
                  <c:v>42869.291666666664</c:v>
                </c:pt>
                <c:pt idx="2732">
                  <c:v>42869.333333333336</c:v>
                </c:pt>
                <c:pt idx="2733">
                  <c:v>42869.375</c:v>
                </c:pt>
                <c:pt idx="2734">
                  <c:v>42869.416666666664</c:v>
                </c:pt>
                <c:pt idx="2735">
                  <c:v>42869.458333333336</c:v>
                </c:pt>
                <c:pt idx="2736">
                  <c:v>42869.5</c:v>
                </c:pt>
                <c:pt idx="2737">
                  <c:v>42869.541666666664</c:v>
                </c:pt>
                <c:pt idx="2738">
                  <c:v>42869.583333333336</c:v>
                </c:pt>
                <c:pt idx="2739">
                  <c:v>42869.625</c:v>
                </c:pt>
                <c:pt idx="2740">
                  <c:v>42869.666666666664</c:v>
                </c:pt>
                <c:pt idx="2741">
                  <c:v>42869.708333333336</c:v>
                </c:pt>
                <c:pt idx="2742">
                  <c:v>42869.75</c:v>
                </c:pt>
                <c:pt idx="2743">
                  <c:v>42869.791666666664</c:v>
                </c:pt>
                <c:pt idx="2744">
                  <c:v>42869.833333333336</c:v>
                </c:pt>
                <c:pt idx="2745">
                  <c:v>42869.875</c:v>
                </c:pt>
                <c:pt idx="2746">
                  <c:v>42869.916666666664</c:v>
                </c:pt>
                <c:pt idx="2747">
                  <c:v>42869.958333333336</c:v>
                </c:pt>
                <c:pt idx="2748">
                  <c:v>42870</c:v>
                </c:pt>
                <c:pt idx="2749">
                  <c:v>42870.041666666664</c:v>
                </c:pt>
                <c:pt idx="2750">
                  <c:v>42870.083333333336</c:v>
                </c:pt>
                <c:pt idx="2751">
                  <c:v>42870.125</c:v>
                </c:pt>
                <c:pt idx="2752">
                  <c:v>42870.166666666664</c:v>
                </c:pt>
                <c:pt idx="2753">
                  <c:v>42870.208333333336</c:v>
                </c:pt>
                <c:pt idx="2754">
                  <c:v>42870.25</c:v>
                </c:pt>
                <c:pt idx="2755">
                  <c:v>42870.291666666664</c:v>
                </c:pt>
                <c:pt idx="2756">
                  <c:v>42870.333333333336</c:v>
                </c:pt>
                <c:pt idx="2757">
                  <c:v>42870.375</c:v>
                </c:pt>
                <c:pt idx="2758">
                  <c:v>42870.416666666664</c:v>
                </c:pt>
                <c:pt idx="2759">
                  <c:v>42870.458333333336</c:v>
                </c:pt>
                <c:pt idx="2760">
                  <c:v>42870.5</c:v>
                </c:pt>
                <c:pt idx="2761">
                  <c:v>42870.541666666664</c:v>
                </c:pt>
                <c:pt idx="2762">
                  <c:v>42870.583333333336</c:v>
                </c:pt>
                <c:pt idx="2763">
                  <c:v>42870.625</c:v>
                </c:pt>
                <c:pt idx="2764">
                  <c:v>42870.666666666664</c:v>
                </c:pt>
                <c:pt idx="2765">
                  <c:v>42870.708333333336</c:v>
                </c:pt>
                <c:pt idx="2766">
                  <c:v>42870.75</c:v>
                </c:pt>
                <c:pt idx="2767">
                  <c:v>42870.791666666664</c:v>
                </c:pt>
                <c:pt idx="2768">
                  <c:v>42870.833333333336</c:v>
                </c:pt>
                <c:pt idx="2769">
                  <c:v>42870.875</c:v>
                </c:pt>
                <c:pt idx="2770">
                  <c:v>42870.916666666664</c:v>
                </c:pt>
                <c:pt idx="2771">
                  <c:v>42870.958333333336</c:v>
                </c:pt>
                <c:pt idx="2772">
                  <c:v>42871</c:v>
                </c:pt>
                <c:pt idx="2773">
                  <c:v>42871.041666666664</c:v>
                </c:pt>
                <c:pt idx="2774">
                  <c:v>42871.083333333336</c:v>
                </c:pt>
                <c:pt idx="2775">
                  <c:v>42871.125</c:v>
                </c:pt>
                <c:pt idx="2776">
                  <c:v>42871.166666666664</c:v>
                </c:pt>
                <c:pt idx="2777">
                  <c:v>42871.208333333336</c:v>
                </c:pt>
                <c:pt idx="2778">
                  <c:v>42871.25</c:v>
                </c:pt>
                <c:pt idx="2779">
                  <c:v>42871.291666666664</c:v>
                </c:pt>
                <c:pt idx="2780">
                  <c:v>42871.333333333336</c:v>
                </c:pt>
                <c:pt idx="2781">
                  <c:v>42871.375</c:v>
                </c:pt>
                <c:pt idx="2782">
                  <c:v>42871.416666666664</c:v>
                </c:pt>
                <c:pt idx="2783">
                  <c:v>42871.458333333336</c:v>
                </c:pt>
                <c:pt idx="2784">
                  <c:v>42871.5</c:v>
                </c:pt>
                <c:pt idx="2785">
                  <c:v>42871.541666666664</c:v>
                </c:pt>
                <c:pt idx="2786">
                  <c:v>42871.583333333336</c:v>
                </c:pt>
                <c:pt idx="2787">
                  <c:v>42871.625</c:v>
                </c:pt>
                <c:pt idx="2788">
                  <c:v>42871.666666666664</c:v>
                </c:pt>
                <c:pt idx="2789">
                  <c:v>42871.708333333336</c:v>
                </c:pt>
                <c:pt idx="2790">
                  <c:v>42871.75</c:v>
                </c:pt>
                <c:pt idx="2791">
                  <c:v>42871.791666666664</c:v>
                </c:pt>
                <c:pt idx="2792">
                  <c:v>42871.833333333336</c:v>
                </c:pt>
                <c:pt idx="2793">
                  <c:v>42871.875</c:v>
                </c:pt>
                <c:pt idx="2794">
                  <c:v>42871.916666666664</c:v>
                </c:pt>
                <c:pt idx="2795">
                  <c:v>42871.958333333336</c:v>
                </c:pt>
                <c:pt idx="2796">
                  <c:v>42872</c:v>
                </c:pt>
                <c:pt idx="2797">
                  <c:v>42872.041666666664</c:v>
                </c:pt>
                <c:pt idx="2798">
                  <c:v>42872.083333333336</c:v>
                </c:pt>
                <c:pt idx="2799">
                  <c:v>42872.125</c:v>
                </c:pt>
                <c:pt idx="2800">
                  <c:v>42872.166666666664</c:v>
                </c:pt>
                <c:pt idx="2801">
                  <c:v>42872.208333333336</c:v>
                </c:pt>
                <c:pt idx="2802">
                  <c:v>42872.25</c:v>
                </c:pt>
                <c:pt idx="2803">
                  <c:v>42872.291666666664</c:v>
                </c:pt>
                <c:pt idx="2804">
                  <c:v>42872.333333333336</c:v>
                </c:pt>
                <c:pt idx="2805">
                  <c:v>42872.375</c:v>
                </c:pt>
                <c:pt idx="2806">
                  <c:v>42872.416666666664</c:v>
                </c:pt>
                <c:pt idx="2807">
                  <c:v>42872.458333333336</c:v>
                </c:pt>
                <c:pt idx="2808">
                  <c:v>42872.5</c:v>
                </c:pt>
                <c:pt idx="2809">
                  <c:v>42872.541666666664</c:v>
                </c:pt>
                <c:pt idx="2810">
                  <c:v>42872.583333333336</c:v>
                </c:pt>
                <c:pt idx="2811">
                  <c:v>42872.625</c:v>
                </c:pt>
                <c:pt idx="2812">
                  <c:v>42872.666666666664</c:v>
                </c:pt>
                <c:pt idx="2813">
                  <c:v>42872.708333333336</c:v>
                </c:pt>
                <c:pt idx="2814">
                  <c:v>42872.75</c:v>
                </c:pt>
                <c:pt idx="2815">
                  <c:v>42872.791666666664</c:v>
                </c:pt>
                <c:pt idx="2816">
                  <c:v>42872.833333333336</c:v>
                </c:pt>
                <c:pt idx="2817">
                  <c:v>42872.875</c:v>
                </c:pt>
                <c:pt idx="2818">
                  <c:v>42872.916666666664</c:v>
                </c:pt>
                <c:pt idx="2819">
                  <c:v>42872.958333333336</c:v>
                </c:pt>
                <c:pt idx="2820">
                  <c:v>42873</c:v>
                </c:pt>
                <c:pt idx="2821">
                  <c:v>42873.041666666664</c:v>
                </c:pt>
                <c:pt idx="2822">
                  <c:v>42873.083333333336</c:v>
                </c:pt>
                <c:pt idx="2823">
                  <c:v>42873.125</c:v>
                </c:pt>
                <c:pt idx="2824">
                  <c:v>42873.166666666664</c:v>
                </c:pt>
                <c:pt idx="2825">
                  <c:v>42873.208333333336</c:v>
                </c:pt>
                <c:pt idx="2826">
                  <c:v>42873.25</c:v>
                </c:pt>
                <c:pt idx="2827">
                  <c:v>42873.291666666664</c:v>
                </c:pt>
                <c:pt idx="2828">
                  <c:v>42873.333333333336</c:v>
                </c:pt>
                <c:pt idx="2829">
                  <c:v>42873.375</c:v>
                </c:pt>
                <c:pt idx="2830">
                  <c:v>42873.416666666664</c:v>
                </c:pt>
                <c:pt idx="2831">
                  <c:v>42873.458333333336</c:v>
                </c:pt>
                <c:pt idx="2832">
                  <c:v>42873.5</c:v>
                </c:pt>
                <c:pt idx="2833">
                  <c:v>42873.541666666664</c:v>
                </c:pt>
                <c:pt idx="2834">
                  <c:v>42873.583333333336</c:v>
                </c:pt>
                <c:pt idx="2835">
                  <c:v>42873.625</c:v>
                </c:pt>
                <c:pt idx="2836">
                  <c:v>42873.666666666664</c:v>
                </c:pt>
                <c:pt idx="2837">
                  <c:v>42873.708333333336</c:v>
                </c:pt>
                <c:pt idx="2838">
                  <c:v>42873.75</c:v>
                </c:pt>
                <c:pt idx="2839">
                  <c:v>42873.791666666664</c:v>
                </c:pt>
                <c:pt idx="2840">
                  <c:v>42873.833333333336</c:v>
                </c:pt>
                <c:pt idx="2841">
                  <c:v>42873.875</c:v>
                </c:pt>
                <c:pt idx="2842">
                  <c:v>42873.916666666664</c:v>
                </c:pt>
                <c:pt idx="2843">
                  <c:v>42873.958333333336</c:v>
                </c:pt>
                <c:pt idx="2844">
                  <c:v>42874</c:v>
                </c:pt>
                <c:pt idx="2845">
                  <c:v>42874.041666666664</c:v>
                </c:pt>
                <c:pt idx="2846">
                  <c:v>42874.083333333336</c:v>
                </c:pt>
                <c:pt idx="2847">
                  <c:v>42874.125</c:v>
                </c:pt>
                <c:pt idx="2848">
                  <c:v>42874.166666666664</c:v>
                </c:pt>
                <c:pt idx="2849">
                  <c:v>42874.208333333336</c:v>
                </c:pt>
                <c:pt idx="2850">
                  <c:v>42874.25</c:v>
                </c:pt>
                <c:pt idx="2851">
                  <c:v>42874.291666666664</c:v>
                </c:pt>
                <c:pt idx="2852">
                  <c:v>42874.333333333336</c:v>
                </c:pt>
                <c:pt idx="2853">
                  <c:v>42874.375</c:v>
                </c:pt>
                <c:pt idx="2854">
                  <c:v>42874.416666666664</c:v>
                </c:pt>
                <c:pt idx="2855">
                  <c:v>42874.458333333336</c:v>
                </c:pt>
                <c:pt idx="2856">
                  <c:v>42874.5</c:v>
                </c:pt>
                <c:pt idx="2857">
                  <c:v>42874.541666666664</c:v>
                </c:pt>
                <c:pt idx="2858">
                  <c:v>42874.583333333336</c:v>
                </c:pt>
                <c:pt idx="2859">
                  <c:v>42874.625</c:v>
                </c:pt>
                <c:pt idx="2860">
                  <c:v>42874.666666666664</c:v>
                </c:pt>
                <c:pt idx="2861">
                  <c:v>42874.708333333336</c:v>
                </c:pt>
                <c:pt idx="2862">
                  <c:v>42874.75</c:v>
                </c:pt>
                <c:pt idx="2863">
                  <c:v>42874.791666666664</c:v>
                </c:pt>
                <c:pt idx="2864">
                  <c:v>42874.833333333336</c:v>
                </c:pt>
                <c:pt idx="2865">
                  <c:v>42874.875</c:v>
                </c:pt>
                <c:pt idx="2866">
                  <c:v>42874.916666666664</c:v>
                </c:pt>
                <c:pt idx="2867">
                  <c:v>42874.958333333336</c:v>
                </c:pt>
                <c:pt idx="2868">
                  <c:v>42875</c:v>
                </c:pt>
                <c:pt idx="2869">
                  <c:v>42875.041666666664</c:v>
                </c:pt>
                <c:pt idx="2870">
                  <c:v>42875.083333333336</c:v>
                </c:pt>
                <c:pt idx="2871">
                  <c:v>42875.125</c:v>
                </c:pt>
                <c:pt idx="2872">
                  <c:v>42875.166666666664</c:v>
                </c:pt>
                <c:pt idx="2873">
                  <c:v>42875.208333333336</c:v>
                </c:pt>
                <c:pt idx="2874">
                  <c:v>42875.25</c:v>
                </c:pt>
                <c:pt idx="2875">
                  <c:v>42875.291666666664</c:v>
                </c:pt>
                <c:pt idx="2876">
                  <c:v>42875.333333333336</c:v>
                </c:pt>
                <c:pt idx="2877">
                  <c:v>42875.375</c:v>
                </c:pt>
                <c:pt idx="2878">
                  <c:v>42875.416666666664</c:v>
                </c:pt>
                <c:pt idx="2879">
                  <c:v>42875.458333333336</c:v>
                </c:pt>
                <c:pt idx="2880">
                  <c:v>42875.5</c:v>
                </c:pt>
                <c:pt idx="2881">
                  <c:v>42875.541666666664</c:v>
                </c:pt>
                <c:pt idx="2882">
                  <c:v>42875.583333333336</c:v>
                </c:pt>
                <c:pt idx="2883">
                  <c:v>42875.625</c:v>
                </c:pt>
                <c:pt idx="2884">
                  <c:v>42875.666666666664</c:v>
                </c:pt>
                <c:pt idx="2885">
                  <c:v>42875.708333333336</c:v>
                </c:pt>
                <c:pt idx="2886">
                  <c:v>42875.75</c:v>
                </c:pt>
                <c:pt idx="2887">
                  <c:v>42875.791666666664</c:v>
                </c:pt>
                <c:pt idx="2888">
                  <c:v>42875.833333333336</c:v>
                </c:pt>
                <c:pt idx="2889">
                  <c:v>42875.875</c:v>
                </c:pt>
                <c:pt idx="2890">
                  <c:v>42875.916666666664</c:v>
                </c:pt>
                <c:pt idx="2891">
                  <c:v>42875.958333333336</c:v>
                </c:pt>
                <c:pt idx="2892">
                  <c:v>42876</c:v>
                </c:pt>
                <c:pt idx="2893">
                  <c:v>42876.041666666664</c:v>
                </c:pt>
                <c:pt idx="2894">
                  <c:v>42876.083333333336</c:v>
                </c:pt>
                <c:pt idx="2895">
                  <c:v>42876.125</c:v>
                </c:pt>
                <c:pt idx="2896">
                  <c:v>42876.166666666664</c:v>
                </c:pt>
                <c:pt idx="2897">
                  <c:v>42876.208333333336</c:v>
                </c:pt>
                <c:pt idx="2898">
                  <c:v>42876.25</c:v>
                </c:pt>
                <c:pt idx="2899">
                  <c:v>42876.291666666664</c:v>
                </c:pt>
                <c:pt idx="2900">
                  <c:v>42876.333333333336</c:v>
                </c:pt>
                <c:pt idx="2901">
                  <c:v>42876.375</c:v>
                </c:pt>
                <c:pt idx="2902">
                  <c:v>42876.416666666664</c:v>
                </c:pt>
                <c:pt idx="2903">
                  <c:v>42876.458333333336</c:v>
                </c:pt>
                <c:pt idx="2904">
                  <c:v>42876.5</c:v>
                </c:pt>
                <c:pt idx="2905">
                  <c:v>42876.541666666664</c:v>
                </c:pt>
                <c:pt idx="2906">
                  <c:v>42876.583333333336</c:v>
                </c:pt>
                <c:pt idx="2907">
                  <c:v>42876.625</c:v>
                </c:pt>
                <c:pt idx="2908">
                  <c:v>42876.666666666664</c:v>
                </c:pt>
                <c:pt idx="2909">
                  <c:v>42876.708333333336</c:v>
                </c:pt>
                <c:pt idx="2910">
                  <c:v>42876.75</c:v>
                </c:pt>
                <c:pt idx="2911">
                  <c:v>42876.791666666664</c:v>
                </c:pt>
                <c:pt idx="2912">
                  <c:v>42876.833333333336</c:v>
                </c:pt>
                <c:pt idx="2913">
                  <c:v>42876.875</c:v>
                </c:pt>
                <c:pt idx="2914">
                  <c:v>42876.916666666664</c:v>
                </c:pt>
                <c:pt idx="2915">
                  <c:v>42876.958333333336</c:v>
                </c:pt>
                <c:pt idx="2916">
                  <c:v>42877</c:v>
                </c:pt>
                <c:pt idx="2917">
                  <c:v>42877.041666666664</c:v>
                </c:pt>
                <c:pt idx="2918">
                  <c:v>42877.083333333336</c:v>
                </c:pt>
                <c:pt idx="2919">
                  <c:v>42877.125</c:v>
                </c:pt>
                <c:pt idx="2920">
                  <c:v>42877.166666666664</c:v>
                </c:pt>
                <c:pt idx="2921">
                  <c:v>42877.208333333336</c:v>
                </c:pt>
                <c:pt idx="2922">
                  <c:v>42877.25</c:v>
                </c:pt>
                <c:pt idx="2923">
                  <c:v>42877.291666666664</c:v>
                </c:pt>
                <c:pt idx="2924">
                  <c:v>42877.333333333336</c:v>
                </c:pt>
                <c:pt idx="2925">
                  <c:v>42877.375</c:v>
                </c:pt>
                <c:pt idx="2926">
                  <c:v>42877.416666666664</c:v>
                </c:pt>
                <c:pt idx="2927">
                  <c:v>42877.458333333336</c:v>
                </c:pt>
                <c:pt idx="2928">
                  <c:v>42877.5</c:v>
                </c:pt>
                <c:pt idx="2929">
                  <c:v>42877.541666666664</c:v>
                </c:pt>
                <c:pt idx="2930">
                  <c:v>42877.583333333336</c:v>
                </c:pt>
                <c:pt idx="2931">
                  <c:v>42877.625</c:v>
                </c:pt>
                <c:pt idx="2932">
                  <c:v>42877.666666666664</c:v>
                </c:pt>
                <c:pt idx="2933">
                  <c:v>42877.708333333336</c:v>
                </c:pt>
                <c:pt idx="2934">
                  <c:v>42877.75</c:v>
                </c:pt>
                <c:pt idx="2935">
                  <c:v>42877.791666666664</c:v>
                </c:pt>
                <c:pt idx="2936">
                  <c:v>42877.833333333336</c:v>
                </c:pt>
                <c:pt idx="2937">
                  <c:v>42877.875</c:v>
                </c:pt>
                <c:pt idx="2938">
                  <c:v>42877.916666666664</c:v>
                </c:pt>
                <c:pt idx="2939">
                  <c:v>42877.958333333336</c:v>
                </c:pt>
                <c:pt idx="2940">
                  <c:v>42878</c:v>
                </c:pt>
                <c:pt idx="2941">
                  <c:v>42878.041666666664</c:v>
                </c:pt>
                <c:pt idx="2942">
                  <c:v>42878.083333333336</c:v>
                </c:pt>
                <c:pt idx="2943">
                  <c:v>42878.125</c:v>
                </c:pt>
                <c:pt idx="2944">
                  <c:v>42878.166666666664</c:v>
                </c:pt>
                <c:pt idx="2945">
                  <c:v>42878.208333333336</c:v>
                </c:pt>
                <c:pt idx="2946">
                  <c:v>42878.25</c:v>
                </c:pt>
                <c:pt idx="2947">
                  <c:v>42878.291666666664</c:v>
                </c:pt>
                <c:pt idx="2948">
                  <c:v>42878.333333333336</c:v>
                </c:pt>
                <c:pt idx="2949">
                  <c:v>42878.375</c:v>
                </c:pt>
                <c:pt idx="2950">
                  <c:v>42878.416666666664</c:v>
                </c:pt>
                <c:pt idx="2951">
                  <c:v>42878.458333333336</c:v>
                </c:pt>
                <c:pt idx="2952">
                  <c:v>42878.5</c:v>
                </c:pt>
                <c:pt idx="2953">
                  <c:v>42878.541666666664</c:v>
                </c:pt>
                <c:pt idx="2954">
                  <c:v>42878.583333333336</c:v>
                </c:pt>
                <c:pt idx="2955">
                  <c:v>42878.625</c:v>
                </c:pt>
                <c:pt idx="2956">
                  <c:v>42878.666666666664</c:v>
                </c:pt>
                <c:pt idx="2957">
                  <c:v>42878.708333333336</c:v>
                </c:pt>
                <c:pt idx="2958">
                  <c:v>42878.75</c:v>
                </c:pt>
                <c:pt idx="2959">
                  <c:v>42878.791666666664</c:v>
                </c:pt>
                <c:pt idx="2960">
                  <c:v>42878.833333333336</c:v>
                </c:pt>
                <c:pt idx="2961">
                  <c:v>42878.875</c:v>
                </c:pt>
                <c:pt idx="2962">
                  <c:v>42878.916666666664</c:v>
                </c:pt>
                <c:pt idx="2963">
                  <c:v>42878.958333333336</c:v>
                </c:pt>
                <c:pt idx="2964">
                  <c:v>42879</c:v>
                </c:pt>
                <c:pt idx="2965">
                  <c:v>42879.041666666664</c:v>
                </c:pt>
                <c:pt idx="2966">
                  <c:v>42879.083333333336</c:v>
                </c:pt>
                <c:pt idx="2967">
                  <c:v>42879.125</c:v>
                </c:pt>
                <c:pt idx="2968">
                  <c:v>42879.166666666664</c:v>
                </c:pt>
                <c:pt idx="2969">
                  <c:v>42879.208333333336</c:v>
                </c:pt>
                <c:pt idx="2970">
                  <c:v>42879.25</c:v>
                </c:pt>
                <c:pt idx="2971">
                  <c:v>42879.291666666664</c:v>
                </c:pt>
                <c:pt idx="2972">
                  <c:v>42879.333333333336</c:v>
                </c:pt>
                <c:pt idx="2973">
                  <c:v>42879.375</c:v>
                </c:pt>
                <c:pt idx="2974">
                  <c:v>42879.416666666664</c:v>
                </c:pt>
                <c:pt idx="2975">
                  <c:v>42879.458333333336</c:v>
                </c:pt>
                <c:pt idx="2976">
                  <c:v>42879.5</c:v>
                </c:pt>
                <c:pt idx="2977">
                  <c:v>42879.541666666664</c:v>
                </c:pt>
                <c:pt idx="2978">
                  <c:v>42879.583333333336</c:v>
                </c:pt>
                <c:pt idx="2979">
                  <c:v>42879.625</c:v>
                </c:pt>
                <c:pt idx="2980">
                  <c:v>42879.666666666664</c:v>
                </c:pt>
                <c:pt idx="2981">
                  <c:v>42879.708333333336</c:v>
                </c:pt>
                <c:pt idx="2982">
                  <c:v>42879.75</c:v>
                </c:pt>
                <c:pt idx="2983">
                  <c:v>42879.791666666664</c:v>
                </c:pt>
                <c:pt idx="2984">
                  <c:v>42879.833333333336</c:v>
                </c:pt>
                <c:pt idx="2985">
                  <c:v>42879.875</c:v>
                </c:pt>
                <c:pt idx="2986">
                  <c:v>42879.916666666664</c:v>
                </c:pt>
                <c:pt idx="2987">
                  <c:v>42879.958333333336</c:v>
                </c:pt>
                <c:pt idx="2988">
                  <c:v>42880</c:v>
                </c:pt>
                <c:pt idx="2989">
                  <c:v>42880.041666666664</c:v>
                </c:pt>
                <c:pt idx="2990">
                  <c:v>42880.083333333336</c:v>
                </c:pt>
                <c:pt idx="2991">
                  <c:v>42880.125</c:v>
                </c:pt>
                <c:pt idx="2992">
                  <c:v>42880.166666666664</c:v>
                </c:pt>
                <c:pt idx="2993">
                  <c:v>42880.208333333336</c:v>
                </c:pt>
                <c:pt idx="2994">
                  <c:v>42880.25</c:v>
                </c:pt>
                <c:pt idx="2995">
                  <c:v>42880.291666666664</c:v>
                </c:pt>
                <c:pt idx="2996">
                  <c:v>42880.333333333336</c:v>
                </c:pt>
                <c:pt idx="2997">
                  <c:v>42880.375</c:v>
                </c:pt>
                <c:pt idx="2998">
                  <c:v>42880.416666666664</c:v>
                </c:pt>
                <c:pt idx="2999">
                  <c:v>42880.458333333336</c:v>
                </c:pt>
                <c:pt idx="3000">
                  <c:v>42880.5</c:v>
                </c:pt>
                <c:pt idx="3001">
                  <c:v>42880.541666666664</c:v>
                </c:pt>
                <c:pt idx="3002">
                  <c:v>42880.583333333336</c:v>
                </c:pt>
                <c:pt idx="3003">
                  <c:v>42880.625</c:v>
                </c:pt>
                <c:pt idx="3004">
                  <c:v>42880.666666666664</c:v>
                </c:pt>
                <c:pt idx="3005">
                  <c:v>42880.708333333336</c:v>
                </c:pt>
                <c:pt idx="3006">
                  <c:v>42880.75</c:v>
                </c:pt>
                <c:pt idx="3007">
                  <c:v>42880.791666666664</c:v>
                </c:pt>
                <c:pt idx="3008">
                  <c:v>42880.833333333336</c:v>
                </c:pt>
                <c:pt idx="3009">
                  <c:v>42880.875</c:v>
                </c:pt>
                <c:pt idx="3010">
                  <c:v>42880.916666666664</c:v>
                </c:pt>
                <c:pt idx="3011">
                  <c:v>42880.958333333336</c:v>
                </c:pt>
                <c:pt idx="3012">
                  <c:v>42881</c:v>
                </c:pt>
                <c:pt idx="3013">
                  <c:v>42881.041666666664</c:v>
                </c:pt>
                <c:pt idx="3014">
                  <c:v>42881.083333333336</c:v>
                </c:pt>
                <c:pt idx="3015">
                  <c:v>42881.125</c:v>
                </c:pt>
                <c:pt idx="3016">
                  <c:v>42881.166666666664</c:v>
                </c:pt>
                <c:pt idx="3017">
                  <c:v>42881.208333333336</c:v>
                </c:pt>
                <c:pt idx="3018">
                  <c:v>42881.25</c:v>
                </c:pt>
                <c:pt idx="3019">
                  <c:v>42881.291666666664</c:v>
                </c:pt>
                <c:pt idx="3020">
                  <c:v>42881.333333333336</c:v>
                </c:pt>
                <c:pt idx="3021">
                  <c:v>42881.375</c:v>
                </c:pt>
                <c:pt idx="3022">
                  <c:v>42881.416666666664</c:v>
                </c:pt>
                <c:pt idx="3023">
                  <c:v>42881.458333333336</c:v>
                </c:pt>
                <c:pt idx="3024">
                  <c:v>42881.5</c:v>
                </c:pt>
                <c:pt idx="3025">
                  <c:v>42881.541666666664</c:v>
                </c:pt>
                <c:pt idx="3026">
                  <c:v>42881.583333333336</c:v>
                </c:pt>
                <c:pt idx="3027">
                  <c:v>42881.625</c:v>
                </c:pt>
                <c:pt idx="3028">
                  <c:v>42881.666666666664</c:v>
                </c:pt>
                <c:pt idx="3029">
                  <c:v>42881.708333333336</c:v>
                </c:pt>
                <c:pt idx="3030">
                  <c:v>42881.75</c:v>
                </c:pt>
                <c:pt idx="3031">
                  <c:v>42881.791666666664</c:v>
                </c:pt>
                <c:pt idx="3032">
                  <c:v>42881.833333333336</c:v>
                </c:pt>
                <c:pt idx="3033">
                  <c:v>42881.875</c:v>
                </c:pt>
                <c:pt idx="3034">
                  <c:v>42881.916666666664</c:v>
                </c:pt>
                <c:pt idx="3035">
                  <c:v>42881.958333333336</c:v>
                </c:pt>
                <c:pt idx="3036">
                  <c:v>42882</c:v>
                </c:pt>
                <c:pt idx="3037">
                  <c:v>42882.041666666664</c:v>
                </c:pt>
                <c:pt idx="3038">
                  <c:v>42882.083333333336</c:v>
                </c:pt>
                <c:pt idx="3039">
                  <c:v>42882.125</c:v>
                </c:pt>
                <c:pt idx="3040">
                  <c:v>42882.166666666664</c:v>
                </c:pt>
                <c:pt idx="3041">
                  <c:v>42882.208333333336</c:v>
                </c:pt>
                <c:pt idx="3042">
                  <c:v>42882.25</c:v>
                </c:pt>
                <c:pt idx="3043">
                  <c:v>42882.291666666664</c:v>
                </c:pt>
                <c:pt idx="3044">
                  <c:v>42882.333333333336</c:v>
                </c:pt>
                <c:pt idx="3045">
                  <c:v>42882.375</c:v>
                </c:pt>
                <c:pt idx="3046">
                  <c:v>42882.416666666664</c:v>
                </c:pt>
                <c:pt idx="3047">
                  <c:v>42882.458333333336</c:v>
                </c:pt>
                <c:pt idx="3048">
                  <c:v>42882.5</c:v>
                </c:pt>
                <c:pt idx="3049">
                  <c:v>42882.541666666664</c:v>
                </c:pt>
                <c:pt idx="3050">
                  <c:v>42882.583333333336</c:v>
                </c:pt>
                <c:pt idx="3051">
                  <c:v>42882.625</c:v>
                </c:pt>
                <c:pt idx="3052">
                  <c:v>42882.666666666664</c:v>
                </c:pt>
                <c:pt idx="3053">
                  <c:v>42882.708333333336</c:v>
                </c:pt>
                <c:pt idx="3054">
                  <c:v>42882.75</c:v>
                </c:pt>
                <c:pt idx="3055">
                  <c:v>42882.791666666664</c:v>
                </c:pt>
                <c:pt idx="3056">
                  <c:v>42882.833333333336</c:v>
                </c:pt>
                <c:pt idx="3057">
                  <c:v>42882.875</c:v>
                </c:pt>
                <c:pt idx="3058">
                  <c:v>42882.916666666664</c:v>
                </c:pt>
                <c:pt idx="3059">
                  <c:v>42882.958333333336</c:v>
                </c:pt>
                <c:pt idx="3060">
                  <c:v>42883</c:v>
                </c:pt>
                <c:pt idx="3061">
                  <c:v>42883.041666666664</c:v>
                </c:pt>
                <c:pt idx="3062">
                  <c:v>42883.083333333336</c:v>
                </c:pt>
                <c:pt idx="3063">
                  <c:v>42883.125</c:v>
                </c:pt>
                <c:pt idx="3064">
                  <c:v>42883.166666666664</c:v>
                </c:pt>
                <c:pt idx="3065">
                  <c:v>42883.208333333336</c:v>
                </c:pt>
                <c:pt idx="3066">
                  <c:v>42883.25</c:v>
                </c:pt>
                <c:pt idx="3067">
                  <c:v>42883.291666666664</c:v>
                </c:pt>
                <c:pt idx="3068">
                  <c:v>42883.333333333336</c:v>
                </c:pt>
                <c:pt idx="3069">
                  <c:v>42883.375</c:v>
                </c:pt>
                <c:pt idx="3070">
                  <c:v>42883.416666666664</c:v>
                </c:pt>
                <c:pt idx="3071">
                  <c:v>42883.458333333336</c:v>
                </c:pt>
                <c:pt idx="3072">
                  <c:v>42883.5</c:v>
                </c:pt>
                <c:pt idx="3073">
                  <c:v>42883.541666666664</c:v>
                </c:pt>
                <c:pt idx="3074">
                  <c:v>42883.583333333336</c:v>
                </c:pt>
                <c:pt idx="3075">
                  <c:v>42883.625</c:v>
                </c:pt>
                <c:pt idx="3076">
                  <c:v>42883.666666666664</c:v>
                </c:pt>
                <c:pt idx="3077">
                  <c:v>42883.708333333336</c:v>
                </c:pt>
                <c:pt idx="3078">
                  <c:v>42883.75</c:v>
                </c:pt>
                <c:pt idx="3079">
                  <c:v>42883.791666666664</c:v>
                </c:pt>
                <c:pt idx="3080">
                  <c:v>42883.833333333336</c:v>
                </c:pt>
                <c:pt idx="3081">
                  <c:v>42883.875</c:v>
                </c:pt>
                <c:pt idx="3082">
                  <c:v>42883.916666666664</c:v>
                </c:pt>
                <c:pt idx="3083">
                  <c:v>42883.958333333336</c:v>
                </c:pt>
                <c:pt idx="3084">
                  <c:v>42884</c:v>
                </c:pt>
                <c:pt idx="3085">
                  <c:v>42884.041666666664</c:v>
                </c:pt>
                <c:pt idx="3086">
                  <c:v>42884.083333333336</c:v>
                </c:pt>
                <c:pt idx="3087">
                  <c:v>42884.125</c:v>
                </c:pt>
                <c:pt idx="3088">
                  <c:v>42884.166666666664</c:v>
                </c:pt>
                <c:pt idx="3089">
                  <c:v>42884.208333333336</c:v>
                </c:pt>
                <c:pt idx="3090">
                  <c:v>42884.25</c:v>
                </c:pt>
                <c:pt idx="3091">
                  <c:v>42884.291666666664</c:v>
                </c:pt>
                <c:pt idx="3092">
                  <c:v>42884.333333333336</c:v>
                </c:pt>
                <c:pt idx="3093">
                  <c:v>42884.375</c:v>
                </c:pt>
                <c:pt idx="3094">
                  <c:v>42884.416666666664</c:v>
                </c:pt>
                <c:pt idx="3095">
                  <c:v>42884.458333333336</c:v>
                </c:pt>
                <c:pt idx="3096">
                  <c:v>42884.5</c:v>
                </c:pt>
                <c:pt idx="3097">
                  <c:v>42884.541666666664</c:v>
                </c:pt>
                <c:pt idx="3098">
                  <c:v>42884.583333333336</c:v>
                </c:pt>
                <c:pt idx="3099">
                  <c:v>42884.625</c:v>
                </c:pt>
                <c:pt idx="3100">
                  <c:v>42884.666666666664</c:v>
                </c:pt>
                <c:pt idx="3101">
                  <c:v>42884.708333333336</c:v>
                </c:pt>
                <c:pt idx="3102">
                  <c:v>42884.75</c:v>
                </c:pt>
                <c:pt idx="3103">
                  <c:v>42884.791666666664</c:v>
                </c:pt>
                <c:pt idx="3104">
                  <c:v>42884.833333333336</c:v>
                </c:pt>
                <c:pt idx="3105">
                  <c:v>42884.875</c:v>
                </c:pt>
                <c:pt idx="3106">
                  <c:v>42884.916666666664</c:v>
                </c:pt>
                <c:pt idx="3107">
                  <c:v>42884.958333333336</c:v>
                </c:pt>
                <c:pt idx="3108">
                  <c:v>42885</c:v>
                </c:pt>
                <c:pt idx="3109">
                  <c:v>42885.041666666664</c:v>
                </c:pt>
                <c:pt idx="3110">
                  <c:v>42885.083333333336</c:v>
                </c:pt>
                <c:pt idx="3111">
                  <c:v>42885.125</c:v>
                </c:pt>
                <c:pt idx="3112">
                  <c:v>42885.166666666664</c:v>
                </c:pt>
                <c:pt idx="3113">
                  <c:v>42885.208333333336</c:v>
                </c:pt>
                <c:pt idx="3114">
                  <c:v>42885.25</c:v>
                </c:pt>
                <c:pt idx="3115">
                  <c:v>42885.291666666664</c:v>
                </c:pt>
                <c:pt idx="3116">
                  <c:v>42885.333333333336</c:v>
                </c:pt>
                <c:pt idx="3117">
                  <c:v>42885.375</c:v>
                </c:pt>
                <c:pt idx="3118">
                  <c:v>42885.416666666664</c:v>
                </c:pt>
                <c:pt idx="3119">
                  <c:v>42885.458333333336</c:v>
                </c:pt>
                <c:pt idx="3120">
                  <c:v>42885.5</c:v>
                </c:pt>
                <c:pt idx="3121">
                  <c:v>42885.541666666664</c:v>
                </c:pt>
                <c:pt idx="3122">
                  <c:v>42885.583333333336</c:v>
                </c:pt>
                <c:pt idx="3123">
                  <c:v>42885.625</c:v>
                </c:pt>
                <c:pt idx="3124">
                  <c:v>42885.666666666664</c:v>
                </c:pt>
                <c:pt idx="3125">
                  <c:v>42885.708333333336</c:v>
                </c:pt>
                <c:pt idx="3126">
                  <c:v>42885.75</c:v>
                </c:pt>
                <c:pt idx="3127">
                  <c:v>42885.791666666664</c:v>
                </c:pt>
                <c:pt idx="3128">
                  <c:v>42885.833333333336</c:v>
                </c:pt>
                <c:pt idx="3129">
                  <c:v>42885.875</c:v>
                </c:pt>
                <c:pt idx="3130">
                  <c:v>42885.916666666664</c:v>
                </c:pt>
                <c:pt idx="3131">
                  <c:v>42885.958333333336</c:v>
                </c:pt>
                <c:pt idx="3132">
                  <c:v>42886</c:v>
                </c:pt>
                <c:pt idx="3133">
                  <c:v>42886.041666666664</c:v>
                </c:pt>
                <c:pt idx="3134">
                  <c:v>42886.083333333336</c:v>
                </c:pt>
                <c:pt idx="3135">
                  <c:v>42886.125</c:v>
                </c:pt>
                <c:pt idx="3136">
                  <c:v>42886.166666666664</c:v>
                </c:pt>
                <c:pt idx="3137">
                  <c:v>42886.208333333336</c:v>
                </c:pt>
                <c:pt idx="3138">
                  <c:v>42886.25</c:v>
                </c:pt>
                <c:pt idx="3139">
                  <c:v>42886.291666666664</c:v>
                </c:pt>
                <c:pt idx="3140">
                  <c:v>42886.333333333336</c:v>
                </c:pt>
                <c:pt idx="3141">
                  <c:v>42886.375</c:v>
                </c:pt>
                <c:pt idx="3142">
                  <c:v>42886.416666666664</c:v>
                </c:pt>
                <c:pt idx="3143">
                  <c:v>42886.458333333336</c:v>
                </c:pt>
                <c:pt idx="3144">
                  <c:v>42886.5</c:v>
                </c:pt>
                <c:pt idx="3145">
                  <c:v>42886.541666666664</c:v>
                </c:pt>
                <c:pt idx="3146">
                  <c:v>42886.583333333336</c:v>
                </c:pt>
                <c:pt idx="3147">
                  <c:v>42886.625</c:v>
                </c:pt>
                <c:pt idx="3148">
                  <c:v>42886.666666666664</c:v>
                </c:pt>
                <c:pt idx="3149">
                  <c:v>42886.708333333336</c:v>
                </c:pt>
                <c:pt idx="3150">
                  <c:v>42886.75</c:v>
                </c:pt>
                <c:pt idx="3151">
                  <c:v>42886.791666666664</c:v>
                </c:pt>
                <c:pt idx="3152">
                  <c:v>42886.833333333336</c:v>
                </c:pt>
                <c:pt idx="3153">
                  <c:v>42886.875</c:v>
                </c:pt>
                <c:pt idx="3154">
                  <c:v>42886.916666666664</c:v>
                </c:pt>
                <c:pt idx="3155">
                  <c:v>42886.958333333336</c:v>
                </c:pt>
                <c:pt idx="3156">
                  <c:v>42887</c:v>
                </c:pt>
                <c:pt idx="3157">
                  <c:v>42887.041666666664</c:v>
                </c:pt>
                <c:pt idx="3158">
                  <c:v>42887.083333333336</c:v>
                </c:pt>
                <c:pt idx="3159">
                  <c:v>42887.125</c:v>
                </c:pt>
                <c:pt idx="3160">
                  <c:v>42887.166666666664</c:v>
                </c:pt>
                <c:pt idx="3161">
                  <c:v>42887.208333333336</c:v>
                </c:pt>
                <c:pt idx="3162">
                  <c:v>42887.25</c:v>
                </c:pt>
                <c:pt idx="3163">
                  <c:v>42887.291666666664</c:v>
                </c:pt>
                <c:pt idx="3164">
                  <c:v>42887.333333333336</c:v>
                </c:pt>
                <c:pt idx="3165">
                  <c:v>42887.375</c:v>
                </c:pt>
                <c:pt idx="3166">
                  <c:v>42887.416666666664</c:v>
                </c:pt>
                <c:pt idx="3167">
                  <c:v>42887.458333333336</c:v>
                </c:pt>
                <c:pt idx="3168">
                  <c:v>42887.5</c:v>
                </c:pt>
                <c:pt idx="3169">
                  <c:v>42887.541666666664</c:v>
                </c:pt>
                <c:pt idx="3170">
                  <c:v>42887.583333333336</c:v>
                </c:pt>
                <c:pt idx="3171">
                  <c:v>42887.625</c:v>
                </c:pt>
                <c:pt idx="3172">
                  <c:v>42887.666666666664</c:v>
                </c:pt>
                <c:pt idx="3173">
                  <c:v>42887.708333333336</c:v>
                </c:pt>
                <c:pt idx="3174">
                  <c:v>42887.75</c:v>
                </c:pt>
                <c:pt idx="3175">
                  <c:v>42887.791666666664</c:v>
                </c:pt>
                <c:pt idx="3176">
                  <c:v>42887.833333333336</c:v>
                </c:pt>
                <c:pt idx="3177">
                  <c:v>42887.875</c:v>
                </c:pt>
                <c:pt idx="3178">
                  <c:v>42887.916666666664</c:v>
                </c:pt>
                <c:pt idx="3179">
                  <c:v>42887.958333333336</c:v>
                </c:pt>
                <c:pt idx="3180">
                  <c:v>42888</c:v>
                </c:pt>
                <c:pt idx="3181">
                  <c:v>42888.041666666664</c:v>
                </c:pt>
                <c:pt idx="3182">
                  <c:v>42888.083333333336</c:v>
                </c:pt>
                <c:pt idx="3183">
                  <c:v>42888.125</c:v>
                </c:pt>
                <c:pt idx="3184">
                  <c:v>42888.166666666664</c:v>
                </c:pt>
                <c:pt idx="3185">
                  <c:v>42888.208333333336</c:v>
                </c:pt>
                <c:pt idx="3186">
                  <c:v>42888.25</c:v>
                </c:pt>
                <c:pt idx="3187">
                  <c:v>42888.291666666664</c:v>
                </c:pt>
                <c:pt idx="3188">
                  <c:v>42888.333333333336</c:v>
                </c:pt>
                <c:pt idx="3189">
                  <c:v>42888.375</c:v>
                </c:pt>
                <c:pt idx="3190">
                  <c:v>42888.416666666664</c:v>
                </c:pt>
                <c:pt idx="3191">
                  <c:v>42888.458333333336</c:v>
                </c:pt>
                <c:pt idx="3192">
                  <c:v>42888.5</c:v>
                </c:pt>
                <c:pt idx="3193">
                  <c:v>42888.541666666664</c:v>
                </c:pt>
                <c:pt idx="3194">
                  <c:v>42888.583333333336</c:v>
                </c:pt>
                <c:pt idx="3195">
                  <c:v>42888.625</c:v>
                </c:pt>
                <c:pt idx="3196">
                  <c:v>42888.666666666664</c:v>
                </c:pt>
                <c:pt idx="3197">
                  <c:v>42888.708333333336</c:v>
                </c:pt>
                <c:pt idx="3198">
                  <c:v>42888.75</c:v>
                </c:pt>
                <c:pt idx="3199">
                  <c:v>42888.791666666664</c:v>
                </c:pt>
                <c:pt idx="3200">
                  <c:v>42888.833333333336</c:v>
                </c:pt>
                <c:pt idx="3201">
                  <c:v>42888.875</c:v>
                </c:pt>
                <c:pt idx="3202">
                  <c:v>42888.916666666664</c:v>
                </c:pt>
                <c:pt idx="3203">
                  <c:v>42888.958333333336</c:v>
                </c:pt>
                <c:pt idx="3204">
                  <c:v>42889</c:v>
                </c:pt>
                <c:pt idx="3205">
                  <c:v>42889.041666666664</c:v>
                </c:pt>
                <c:pt idx="3206">
                  <c:v>42889.083333333336</c:v>
                </c:pt>
                <c:pt idx="3207">
                  <c:v>42889.125</c:v>
                </c:pt>
                <c:pt idx="3208">
                  <c:v>42889.166666666664</c:v>
                </c:pt>
                <c:pt idx="3209">
                  <c:v>42889.208333333336</c:v>
                </c:pt>
                <c:pt idx="3210">
                  <c:v>42889.25</c:v>
                </c:pt>
                <c:pt idx="3211">
                  <c:v>42889.291666666664</c:v>
                </c:pt>
                <c:pt idx="3212">
                  <c:v>42889.333333333336</c:v>
                </c:pt>
                <c:pt idx="3213">
                  <c:v>42889.375</c:v>
                </c:pt>
                <c:pt idx="3214">
                  <c:v>42889.416666666664</c:v>
                </c:pt>
                <c:pt idx="3215">
                  <c:v>42889.458333333336</c:v>
                </c:pt>
                <c:pt idx="3216">
                  <c:v>42889.5</c:v>
                </c:pt>
                <c:pt idx="3217">
                  <c:v>42889.541666666664</c:v>
                </c:pt>
                <c:pt idx="3218">
                  <c:v>42889.583333333336</c:v>
                </c:pt>
                <c:pt idx="3219">
                  <c:v>42889.625</c:v>
                </c:pt>
                <c:pt idx="3220">
                  <c:v>42889.666666666664</c:v>
                </c:pt>
                <c:pt idx="3221">
                  <c:v>42889.708333333336</c:v>
                </c:pt>
                <c:pt idx="3222">
                  <c:v>42889.75</c:v>
                </c:pt>
                <c:pt idx="3223">
                  <c:v>42889.791666666664</c:v>
                </c:pt>
                <c:pt idx="3224">
                  <c:v>42889.833333333336</c:v>
                </c:pt>
                <c:pt idx="3225">
                  <c:v>42889.875</c:v>
                </c:pt>
                <c:pt idx="3226">
                  <c:v>42889.916666666664</c:v>
                </c:pt>
                <c:pt idx="3227">
                  <c:v>42889.958333333336</c:v>
                </c:pt>
                <c:pt idx="3228">
                  <c:v>42890</c:v>
                </c:pt>
                <c:pt idx="3229">
                  <c:v>42890.041666666664</c:v>
                </c:pt>
                <c:pt idx="3230">
                  <c:v>42890.083333333336</c:v>
                </c:pt>
                <c:pt idx="3231">
                  <c:v>42890.125</c:v>
                </c:pt>
                <c:pt idx="3232">
                  <c:v>42890.166666666664</c:v>
                </c:pt>
                <c:pt idx="3233">
                  <c:v>42890.208333333336</c:v>
                </c:pt>
                <c:pt idx="3234">
                  <c:v>42890.25</c:v>
                </c:pt>
                <c:pt idx="3235">
                  <c:v>42890.291666666664</c:v>
                </c:pt>
                <c:pt idx="3236">
                  <c:v>42890.333333333336</c:v>
                </c:pt>
                <c:pt idx="3237">
                  <c:v>42890.375</c:v>
                </c:pt>
                <c:pt idx="3238">
                  <c:v>42890.416666666664</c:v>
                </c:pt>
                <c:pt idx="3239">
                  <c:v>42890.458333333336</c:v>
                </c:pt>
                <c:pt idx="3240">
                  <c:v>42890.5</c:v>
                </c:pt>
                <c:pt idx="3241">
                  <c:v>42890.541666666664</c:v>
                </c:pt>
                <c:pt idx="3242">
                  <c:v>42890.583333333336</c:v>
                </c:pt>
                <c:pt idx="3243">
                  <c:v>42890.625</c:v>
                </c:pt>
                <c:pt idx="3244">
                  <c:v>42890.666666666664</c:v>
                </c:pt>
                <c:pt idx="3245">
                  <c:v>42890.708333333336</c:v>
                </c:pt>
                <c:pt idx="3246">
                  <c:v>42890.75</c:v>
                </c:pt>
                <c:pt idx="3247">
                  <c:v>42890.791666666664</c:v>
                </c:pt>
                <c:pt idx="3248">
                  <c:v>42890.833333333336</c:v>
                </c:pt>
                <c:pt idx="3249">
                  <c:v>42890.875</c:v>
                </c:pt>
                <c:pt idx="3250">
                  <c:v>42890.916666666664</c:v>
                </c:pt>
                <c:pt idx="3251">
                  <c:v>42890.958333333336</c:v>
                </c:pt>
                <c:pt idx="3252">
                  <c:v>42891</c:v>
                </c:pt>
                <c:pt idx="3253">
                  <c:v>42891.041666666664</c:v>
                </c:pt>
                <c:pt idx="3254">
                  <c:v>42891.083333333336</c:v>
                </c:pt>
                <c:pt idx="3255">
                  <c:v>42891.125</c:v>
                </c:pt>
                <c:pt idx="3256">
                  <c:v>42891.166666666664</c:v>
                </c:pt>
                <c:pt idx="3257">
                  <c:v>42891.208333333336</c:v>
                </c:pt>
                <c:pt idx="3258">
                  <c:v>42891.25</c:v>
                </c:pt>
                <c:pt idx="3259">
                  <c:v>42891.291666666664</c:v>
                </c:pt>
                <c:pt idx="3260">
                  <c:v>42891.333333333336</c:v>
                </c:pt>
                <c:pt idx="3261">
                  <c:v>42891.375</c:v>
                </c:pt>
                <c:pt idx="3262">
                  <c:v>42891.416666666664</c:v>
                </c:pt>
                <c:pt idx="3263">
                  <c:v>42891.458333333336</c:v>
                </c:pt>
                <c:pt idx="3264">
                  <c:v>42891.5</c:v>
                </c:pt>
                <c:pt idx="3265">
                  <c:v>42891.541666666664</c:v>
                </c:pt>
                <c:pt idx="3266">
                  <c:v>42891.583333333336</c:v>
                </c:pt>
                <c:pt idx="3267">
                  <c:v>42891.625</c:v>
                </c:pt>
                <c:pt idx="3268">
                  <c:v>42891.666666666664</c:v>
                </c:pt>
                <c:pt idx="3269">
                  <c:v>42891.708333333336</c:v>
                </c:pt>
                <c:pt idx="3270">
                  <c:v>42891.75</c:v>
                </c:pt>
                <c:pt idx="3271">
                  <c:v>42891.791666666664</c:v>
                </c:pt>
                <c:pt idx="3272">
                  <c:v>42891.833333333336</c:v>
                </c:pt>
                <c:pt idx="3273">
                  <c:v>42891.875</c:v>
                </c:pt>
                <c:pt idx="3274">
                  <c:v>42891.916666666664</c:v>
                </c:pt>
                <c:pt idx="3275">
                  <c:v>42891.958333333336</c:v>
                </c:pt>
                <c:pt idx="3276">
                  <c:v>42892</c:v>
                </c:pt>
                <c:pt idx="3277">
                  <c:v>42892.041666666664</c:v>
                </c:pt>
                <c:pt idx="3278">
                  <c:v>42892.083333333336</c:v>
                </c:pt>
                <c:pt idx="3279">
                  <c:v>42892.125</c:v>
                </c:pt>
                <c:pt idx="3280">
                  <c:v>42892.166666666664</c:v>
                </c:pt>
                <c:pt idx="3281">
                  <c:v>42892.208333333336</c:v>
                </c:pt>
                <c:pt idx="3282">
                  <c:v>42892.25</c:v>
                </c:pt>
                <c:pt idx="3283">
                  <c:v>42892.291666666664</c:v>
                </c:pt>
                <c:pt idx="3284">
                  <c:v>42892.333333333336</c:v>
                </c:pt>
                <c:pt idx="3285">
                  <c:v>42892.375</c:v>
                </c:pt>
                <c:pt idx="3286">
                  <c:v>42892.416666666664</c:v>
                </c:pt>
                <c:pt idx="3287">
                  <c:v>42892.458333333336</c:v>
                </c:pt>
                <c:pt idx="3288">
                  <c:v>42892.5</c:v>
                </c:pt>
                <c:pt idx="3289">
                  <c:v>42892.541666666664</c:v>
                </c:pt>
                <c:pt idx="3290">
                  <c:v>42892.583333333336</c:v>
                </c:pt>
                <c:pt idx="3291">
                  <c:v>42892.625</c:v>
                </c:pt>
                <c:pt idx="3292">
                  <c:v>42892.666666666664</c:v>
                </c:pt>
                <c:pt idx="3293">
                  <c:v>42892.708333333336</c:v>
                </c:pt>
                <c:pt idx="3294">
                  <c:v>42892.75</c:v>
                </c:pt>
                <c:pt idx="3295">
                  <c:v>42892.791666666664</c:v>
                </c:pt>
                <c:pt idx="3296">
                  <c:v>42892.833333333336</c:v>
                </c:pt>
                <c:pt idx="3297">
                  <c:v>42892.875</c:v>
                </c:pt>
                <c:pt idx="3298">
                  <c:v>42892.916666666664</c:v>
                </c:pt>
                <c:pt idx="3299">
                  <c:v>42892.958333333336</c:v>
                </c:pt>
                <c:pt idx="3300">
                  <c:v>42893</c:v>
                </c:pt>
                <c:pt idx="3301">
                  <c:v>42893.041666666664</c:v>
                </c:pt>
                <c:pt idx="3302">
                  <c:v>42893.083333333336</c:v>
                </c:pt>
                <c:pt idx="3303">
                  <c:v>42893.125</c:v>
                </c:pt>
                <c:pt idx="3304">
                  <c:v>42893.166666666664</c:v>
                </c:pt>
                <c:pt idx="3305">
                  <c:v>42893.208333333336</c:v>
                </c:pt>
                <c:pt idx="3306">
                  <c:v>42893.25</c:v>
                </c:pt>
                <c:pt idx="3307">
                  <c:v>42893.291666666664</c:v>
                </c:pt>
                <c:pt idx="3308">
                  <c:v>42893.333333333336</c:v>
                </c:pt>
                <c:pt idx="3309">
                  <c:v>42893.375</c:v>
                </c:pt>
                <c:pt idx="3310">
                  <c:v>42893.416666666664</c:v>
                </c:pt>
                <c:pt idx="3311">
                  <c:v>42893.458333333336</c:v>
                </c:pt>
                <c:pt idx="3312">
                  <c:v>42893.5</c:v>
                </c:pt>
                <c:pt idx="3313">
                  <c:v>42893.541666666664</c:v>
                </c:pt>
                <c:pt idx="3314">
                  <c:v>42893.583333333336</c:v>
                </c:pt>
                <c:pt idx="3315">
                  <c:v>42893.625</c:v>
                </c:pt>
                <c:pt idx="3316">
                  <c:v>42893.666666666664</c:v>
                </c:pt>
                <c:pt idx="3317">
                  <c:v>42893.708333333336</c:v>
                </c:pt>
                <c:pt idx="3318">
                  <c:v>42893.75</c:v>
                </c:pt>
                <c:pt idx="3319">
                  <c:v>42893.791666666664</c:v>
                </c:pt>
                <c:pt idx="3320">
                  <c:v>42893.833333333336</c:v>
                </c:pt>
                <c:pt idx="3321">
                  <c:v>42893.875</c:v>
                </c:pt>
                <c:pt idx="3322">
                  <c:v>42893.916666666664</c:v>
                </c:pt>
                <c:pt idx="3323">
                  <c:v>42893.958333333336</c:v>
                </c:pt>
                <c:pt idx="3324">
                  <c:v>42894</c:v>
                </c:pt>
                <c:pt idx="3325">
                  <c:v>42894.041666666664</c:v>
                </c:pt>
                <c:pt idx="3326">
                  <c:v>42894.083333333336</c:v>
                </c:pt>
                <c:pt idx="3327">
                  <c:v>42894.125</c:v>
                </c:pt>
                <c:pt idx="3328">
                  <c:v>42894.166666666664</c:v>
                </c:pt>
                <c:pt idx="3329">
                  <c:v>42894.208333333336</c:v>
                </c:pt>
                <c:pt idx="3330">
                  <c:v>42894.25</c:v>
                </c:pt>
                <c:pt idx="3331">
                  <c:v>42894.291666666664</c:v>
                </c:pt>
                <c:pt idx="3332">
                  <c:v>42894.333333333336</c:v>
                </c:pt>
                <c:pt idx="3333">
                  <c:v>42894.375</c:v>
                </c:pt>
                <c:pt idx="3334">
                  <c:v>42894.416666666664</c:v>
                </c:pt>
                <c:pt idx="3335">
                  <c:v>42894.458333333336</c:v>
                </c:pt>
                <c:pt idx="3336">
                  <c:v>42894.5</c:v>
                </c:pt>
                <c:pt idx="3337">
                  <c:v>42894.541666666664</c:v>
                </c:pt>
                <c:pt idx="3338">
                  <c:v>42894.583333333336</c:v>
                </c:pt>
                <c:pt idx="3339">
                  <c:v>42894.625</c:v>
                </c:pt>
                <c:pt idx="3340">
                  <c:v>42894.666666666664</c:v>
                </c:pt>
                <c:pt idx="3341">
                  <c:v>42894.708333333336</c:v>
                </c:pt>
                <c:pt idx="3342">
                  <c:v>42894.75</c:v>
                </c:pt>
                <c:pt idx="3343">
                  <c:v>42894.791666666664</c:v>
                </c:pt>
                <c:pt idx="3344">
                  <c:v>42894.833333333336</c:v>
                </c:pt>
                <c:pt idx="3345">
                  <c:v>42894.875</c:v>
                </c:pt>
                <c:pt idx="3346">
                  <c:v>42894.916666666664</c:v>
                </c:pt>
                <c:pt idx="3347">
                  <c:v>42894.958333333336</c:v>
                </c:pt>
                <c:pt idx="3348">
                  <c:v>42895</c:v>
                </c:pt>
                <c:pt idx="3349">
                  <c:v>42895.041666666664</c:v>
                </c:pt>
                <c:pt idx="3350">
                  <c:v>42895.083333333336</c:v>
                </c:pt>
                <c:pt idx="3351">
                  <c:v>42895.125</c:v>
                </c:pt>
                <c:pt idx="3352">
                  <c:v>42895.166666666664</c:v>
                </c:pt>
                <c:pt idx="3353">
                  <c:v>42895.208333333336</c:v>
                </c:pt>
                <c:pt idx="3354">
                  <c:v>42895.25</c:v>
                </c:pt>
                <c:pt idx="3355">
                  <c:v>42895.291666666664</c:v>
                </c:pt>
                <c:pt idx="3356">
                  <c:v>42895.333333333336</c:v>
                </c:pt>
                <c:pt idx="3357">
                  <c:v>42895.375</c:v>
                </c:pt>
                <c:pt idx="3358">
                  <c:v>42895.416666666664</c:v>
                </c:pt>
                <c:pt idx="3359">
                  <c:v>42895.458333333336</c:v>
                </c:pt>
                <c:pt idx="3360">
                  <c:v>42895.5</c:v>
                </c:pt>
                <c:pt idx="3361">
                  <c:v>42895.541666666664</c:v>
                </c:pt>
                <c:pt idx="3362">
                  <c:v>42895.583333333336</c:v>
                </c:pt>
                <c:pt idx="3363">
                  <c:v>42895.625</c:v>
                </c:pt>
                <c:pt idx="3364">
                  <c:v>42895.666666666664</c:v>
                </c:pt>
                <c:pt idx="3365">
                  <c:v>42895.708333333336</c:v>
                </c:pt>
                <c:pt idx="3366">
                  <c:v>42895.75</c:v>
                </c:pt>
                <c:pt idx="3367">
                  <c:v>42895.791666666664</c:v>
                </c:pt>
                <c:pt idx="3368">
                  <c:v>42895.833333333336</c:v>
                </c:pt>
                <c:pt idx="3369">
                  <c:v>42895.875</c:v>
                </c:pt>
                <c:pt idx="3370">
                  <c:v>42895.916666666664</c:v>
                </c:pt>
                <c:pt idx="3371">
                  <c:v>42895.958333333336</c:v>
                </c:pt>
                <c:pt idx="3372">
                  <c:v>42896</c:v>
                </c:pt>
                <c:pt idx="3373">
                  <c:v>42896.041666666664</c:v>
                </c:pt>
                <c:pt idx="3374">
                  <c:v>42896.083333333336</c:v>
                </c:pt>
                <c:pt idx="3375">
                  <c:v>42896.125</c:v>
                </c:pt>
                <c:pt idx="3376">
                  <c:v>42896.166666666664</c:v>
                </c:pt>
                <c:pt idx="3377">
                  <c:v>42896.208333333336</c:v>
                </c:pt>
                <c:pt idx="3378">
                  <c:v>42896.25</c:v>
                </c:pt>
                <c:pt idx="3379">
                  <c:v>42896.291666666664</c:v>
                </c:pt>
                <c:pt idx="3380">
                  <c:v>42896.333333333336</c:v>
                </c:pt>
                <c:pt idx="3381">
                  <c:v>42896.375</c:v>
                </c:pt>
                <c:pt idx="3382">
                  <c:v>42896.416666666664</c:v>
                </c:pt>
                <c:pt idx="3383">
                  <c:v>42896.458333333336</c:v>
                </c:pt>
                <c:pt idx="3384">
                  <c:v>42896.5</c:v>
                </c:pt>
                <c:pt idx="3385">
                  <c:v>42896.541666666664</c:v>
                </c:pt>
                <c:pt idx="3386">
                  <c:v>42896.583333333336</c:v>
                </c:pt>
                <c:pt idx="3387">
                  <c:v>42896.625</c:v>
                </c:pt>
                <c:pt idx="3388">
                  <c:v>42896.666666666664</c:v>
                </c:pt>
                <c:pt idx="3389">
                  <c:v>42896.708333333336</c:v>
                </c:pt>
                <c:pt idx="3390">
                  <c:v>42896.75</c:v>
                </c:pt>
                <c:pt idx="3391">
                  <c:v>42896.791666666664</c:v>
                </c:pt>
                <c:pt idx="3392">
                  <c:v>42896.833333333336</c:v>
                </c:pt>
                <c:pt idx="3393">
                  <c:v>42896.875</c:v>
                </c:pt>
                <c:pt idx="3394">
                  <c:v>42896.916666666664</c:v>
                </c:pt>
                <c:pt idx="3395">
                  <c:v>42896.958333333336</c:v>
                </c:pt>
                <c:pt idx="3396">
                  <c:v>42897</c:v>
                </c:pt>
                <c:pt idx="3397">
                  <c:v>42897.041666666664</c:v>
                </c:pt>
                <c:pt idx="3398">
                  <c:v>42897.083333333336</c:v>
                </c:pt>
                <c:pt idx="3399">
                  <c:v>42897.125</c:v>
                </c:pt>
                <c:pt idx="3400">
                  <c:v>42897.166666666664</c:v>
                </c:pt>
                <c:pt idx="3401">
                  <c:v>42897.208333333336</c:v>
                </c:pt>
                <c:pt idx="3402">
                  <c:v>42897.25</c:v>
                </c:pt>
                <c:pt idx="3403">
                  <c:v>42897.291666666664</c:v>
                </c:pt>
                <c:pt idx="3404">
                  <c:v>42897.333333333336</c:v>
                </c:pt>
                <c:pt idx="3405">
                  <c:v>42897.375</c:v>
                </c:pt>
                <c:pt idx="3406">
                  <c:v>42897.416666666664</c:v>
                </c:pt>
                <c:pt idx="3407">
                  <c:v>42897.458333333336</c:v>
                </c:pt>
                <c:pt idx="3408">
                  <c:v>42897.5</c:v>
                </c:pt>
                <c:pt idx="3409">
                  <c:v>42897.541666666664</c:v>
                </c:pt>
                <c:pt idx="3410">
                  <c:v>42897.583333333336</c:v>
                </c:pt>
                <c:pt idx="3411">
                  <c:v>42897.625</c:v>
                </c:pt>
                <c:pt idx="3412">
                  <c:v>42897.666666666664</c:v>
                </c:pt>
                <c:pt idx="3413">
                  <c:v>42897.708333333336</c:v>
                </c:pt>
                <c:pt idx="3414">
                  <c:v>42897.75</c:v>
                </c:pt>
                <c:pt idx="3415">
                  <c:v>42897.791666666664</c:v>
                </c:pt>
                <c:pt idx="3416">
                  <c:v>42897.833333333336</c:v>
                </c:pt>
                <c:pt idx="3417">
                  <c:v>42897.875</c:v>
                </c:pt>
                <c:pt idx="3418">
                  <c:v>42897.916666666664</c:v>
                </c:pt>
                <c:pt idx="3419">
                  <c:v>42897.958333333336</c:v>
                </c:pt>
                <c:pt idx="3420">
                  <c:v>42898</c:v>
                </c:pt>
                <c:pt idx="3421">
                  <c:v>42898.041666666664</c:v>
                </c:pt>
                <c:pt idx="3422">
                  <c:v>42898.083333333336</c:v>
                </c:pt>
                <c:pt idx="3423">
                  <c:v>42898.125</c:v>
                </c:pt>
                <c:pt idx="3424">
                  <c:v>42898.166666666664</c:v>
                </c:pt>
                <c:pt idx="3425">
                  <c:v>42898.208333333336</c:v>
                </c:pt>
                <c:pt idx="3426">
                  <c:v>42898.25</c:v>
                </c:pt>
                <c:pt idx="3427">
                  <c:v>42898.291666666664</c:v>
                </c:pt>
                <c:pt idx="3428">
                  <c:v>42898.333333333336</c:v>
                </c:pt>
                <c:pt idx="3429">
                  <c:v>42898.375</c:v>
                </c:pt>
                <c:pt idx="3430">
                  <c:v>42898.416666666664</c:v>
                </c:pt>
                <c:pt idx="3431">
                  <c:v>42898.458333333336</c:v>
                </c:pt>
                <c:pt idx="3432">
                  <c:v>42898.5</c:v>
                </c:pt>
                <c:pt idx="3433">
                  <c:v>42898.541666666664</c:v>
                </c:pt>
                <c:pt idx="3434">
                  <c:v>42898.583333333336</c:v>
                </c:pt>
                <c:pt idx="3435">
                  <c:v>42898.625</c:v>
                </c:pt>
                <c:pt idx="3436">
                  <c:v>42898.666666666664</c:v>
                </c:pt>
                <c:pt idx="3437">
                  <c:v>42898.708333333336</c:v>
                </c:pt>
                <c:pt idx="3438">
                  <c:v>42898.75</c:v>
                </c:pt>
                <c:pt idx="3439">
                  <c:v>42898.791666666664</c:v>
                </c:pt>
                <c:pt idx="3440">
                  <c:v>42898.833333333336</c:v>
                </c:pt>
                <c:pt idx="3441">
                  <c:v>42898.875</c:v>
                </c:pt>
                <c:pt idx="3442">
                  <c:v>42898.916666666664</c:v>
                </c:pt>
                <c:pt idx="3443">
                  <c:v>42898.958333333336</c:v>
                </c:pt>
                <c:pt idx="3444">
                  <c:v>42899</c:v>
                </c:pt>
                <c:pt idx="3445">
                  <c:v>42899.041666666664</c:v>
                </c:pt>
                <c:pt idx="3446">
                  <c:v>42899.083333333336</c:v>
                </c:pt>
                <c:pt idx="3447">
                  <c:v>42899.125</c:v>
                </c:pt>
                <c:pt idx="3448">
                  <c:v>42899.166666666664</c:v>
                </c:pt>
                <c:pt idx="3449">
                  <c:v>42899.208333333336</c:v>
                </c:pt>
                <c:pt idx="3450">
                  <c:v>42899.25</c:v>
                </c:pt>
                <c:pt idx="3451">
                  <c:v>42899.291666666664</c:v>
                </c:pt>
                <c:pt idx="3452">
                  <c:v>42899.333333333336</c:v>
                </c:pt>
                <c:pt idx="3453">
                  <c:v>42899.375</c:v>
                </c:pt>
                <c:pt idx="3454">
                  <c:v>42899.416666666664</c:v>
                </c:pt>
                <c:pt idx="3455">
                  <c:v>42899.458333333336</c:v>
                </c:pt>
                <c:pt idx="3456">
                  <c:v>42899.5</c:v>
                </c:pt>
                <c:pt idx="3457">
                  <c:v>42899.541666666664</c:v>
                </c:pt>
                <c:pt idx="3458">
                  <c:v>42899.583333333336</c:v>
                </c:pt>
                <c:pt idx="3459">
                  <c:v>42899.625</c:v>
                </c:pt>
                <c:pt idx="3460">
                  <c:v>42899.666666666664</c:v>
                </c:pt>
                <c:pt idx="3461">
                  <c:v>42899.708333333336</c:v>
                </c:pt>
                <c:pt idx="3462">
                  <c:v>42899.75</c:v>
                </c:pt>
                <c:pt idx="3463">
                  <c:v>42899.791666666664</c:v>
                </c:pt>
                <c:pt idx="3464">
                  <c:v>42899.833333333336</c:v>
                </c:pt>
                <c:pt idx="3465">
                  <c:v>42899.875</c:v>
                </c:pt>
                <c:pt idx="3466">
                  <c:v>42899.916666666664</c:v>
                </c:pt>
                <c:pt idx="3467">
                  <c:v>42899.958333333336</c:v>
                </c:pt>
                <c:pt idx="3468">
                  <c:v>42900</c:v>
                </c:pt>
                <c:pt idx="3469">
                  <c:v>42900.041666666664</c:v>
                </c:pt>
                <c:pt idx="3470">
                  <c:v>42900.083333333336</c:v>
                </c:pt>
                <c:pt idx="3471">
                  <c:v>42900.125</c:v>
                </c:pt>
                <c:pt idx="3472">
                  <c:v>42900.166666666664</c:v>
                </c:pt>
                <c:pt idx="3473">
                  <c:v>42900.208333333336</c:v>
                </c:pt>
                <c:pt idx="3474">
                  <c:v>42900.25</c:v>
                </c:pt>
                <c:pt idx="3475">
                  <c:v>42900.291666666664</c:v>
                </c:pt>
                <c:pt idx="3476">
                  <c:v>42900.333333333336</c:v>
                </c:pt>
                <c:pt idx="3477">
                  <c:v>42900.375</c:v>
                </c:pt>
                <c:pt idx="3478">
                  <c:v>42900.416666666664</c:v>
                </c:pt>
                <c:pt idx="3479">
                  <c:v>42900.458333333336</c:v>
                </c:pt>
                <c:pt idx="3480">
                  <c:v>42900.5</c:v>
                </c:pt>
                <c:pt idx="3481">
                  <c:v>42900.541666666664</c:v>
                </c:pt>
                <c:pt idx="3482">
                  <c:v>42900.583333333336</c:v>
                </c:pt>
                <c:pt idx="3483">
                  <c:v>42900.625</c:v>
                </c:pt>
                <c:pt idx="3484">
                  <c:v>42900.666666666664</c:v>
                </c:pt>
                <c:pt idx="3485">
                  <c:v>42900.708333333336</c:v>
                </c:pt>
                <c:pt idx="3486">
                  <c:v>42900.75</c:v>
                </c:pt>
                <c:pt idx="3487">
                  <c:v>42900.791666666664</c:v>
                </c:pt>
                <c:pt idx="3488">
                  <c:v>42900.833333333336</c:v>
                </c:pt>
                <c:pt idx="3489">
                  <c:v>42900.875</c:v>
                </c:pt>
                <c:pt idx="3490">
                  <c:v>42900.916666666664</c:v>
                </c:pt>
                <c:pt idx="3491">
                  <c:v>42900.958333333336</c:v>
                </c:pt>
                <c:pt idx="3492">
                  <c:v>42901</c:v>
                </c:pt>
                <c:pt idx="3493">
                  <c:v>42901.041666666664</c:v>
                </c:pt>
                <c:pt idx="3494">
                  <c:v>42901.083333333336</c:v>
                </c:pt>
                <c:pt idx="3495">
                  <c:v>42901.125</c:v>
                </c:pt>
                <c:pt idx="3496">
                  <c:v>42901.166666666664</c:v>
                </c:pt>
                <c:pt idx="3497">
                  <c:v>42901.208333333336</c:v>
                </c:pt>
                <c:pt idx="3498">
                  <c:v>42901.25</c:v>
                </c:pt>
                <c:pt idx="3499">
                  <c:v>42901.291666666664</c:v>
                </c:pt>
                <c:pt idx="3500">
                  <c:v>42901.333333333336</c:v>
                </c:pt>
                <c:pt idx="3501">
                  <c:v>42901.375</c:v>
                </c:pt>
                <c:pt idx="3502">
                  <c:v>42901.416666666664</c:v>
                </c:pt>
                <c:pt idx="3503">
                  <c:v>42901.458333333336</c:v>
                </c:pt>
                <c:pt idx="3504">
                  <c:v>42901.5</c:v>
                </c:pt>
                <c:pt idx="3505">
                  <c:v>42901.541666666664</c:v>
                </c:pt>
                <c:pt idx="3506">
                  <c:v>42901.583333333336</c:v>
                </c:pt>
                <c:pt idx="3507">
                  <c:v>42901.625</c:v>
                </c:pt>
                <c:pt idx="3508">
                  <c:v>42901.666666666664</c:v>
                </c:pt>
                <c:pt idx="3509">
                  <c:v>42901.708333333336</c:v>
                </c:pt>
                <c:pt idx="3510">
                  <c:v>42901.75</c:v>
                </c:pt>
                <c:pt idx="3511">
                  <c:v>42901.791666666664</c:v>
                </c:pt>
                <c:pt idx="3512">
                  <c:v>42901.833333333336</c:v>
                </c:pt>
                <c:pt idx="3513">
                  <c:v>42901.875</c:v>
                </c:pt>
                <c:pt idx="3514">
                  <c:v>42901.916666666664</c:v>
                </c:pt>
                <c:pt idx="3515">
                  <c:v>42901.958333333336</c:v>
                </c:pt>
                <c:pt idx="3516">
                  <c:v>42902</c:v>
                </c:pt>
                <c:pt idx="3517">
                  <c:v>42902.041666666664</c:v>
                </c:pt>
                <c:pt idx="3518">
                  <c:v>42902.083333333336</c:v>
                </c:pt>
                <c:pt idx="3519">
                  <c:v>42902.125</c:v>
                </c:pt>
                <c:pt idx="3520">
                  <c:v>42902.166666666664</c:v>
                </c:pt>
                <c:pt idx="3521">
                  <c:v>42902.208333333336</c:v>
                </c:pt>
                <c:pt idx="3522">
                  <c:v>42902.25</c:v>
                </c:pt>
                <c:pt idx="3523">
                  <c:v>42902.291666666664</c:v>
                </c:pt>
                <c:pt idx="3524">
                  <c:v>42902.333333333336</c:v>
                </c:pt>
                <c:pt idx="3525">
                  <c:v>42902.375</c:v>
                </c:pt>
                <c:pt idx="3526">
                  <c:v>42902.416666666664</c:v>
                </c:pt>
                <c:pt idx="3527">
                  <c:v>42902.458333333336</c:v>
                </c:pt>
                <c:pt idx="3528">
                  <c:v>42902.5</c:v>
                </c:pt>
                <c:pt idx="3529">
                  <c:v>42902.541666666664</c:v>
                </c:pt>
                <c:pt idx="3530">
                  <c:v>42902.583333333336</c:v>
                </c:pt>
                <c:pt idx="3531">
                  <c:v>42902.625</c:v>
                </c:pt>
                <c:pt idx="3532">
                  <c:v>42902.666666666664</c:v>
                </c:pt>
                <c:pt idx="3533">
                  <c:v>42902.708333333336</c:v>
                </c:pt>
                <c:pt idx="3534">
                  <c:v>42902.75</c:v>
                </c:pt>
                <c:pt idx="3535">
                  <c:v>42902.791666666664</c:v>
                </c:pt>
                <c:pt idx="3536">
                  <c:v>42902.833333333336</c:v>
                </c:pt>
                <c:pt idx="3537">
                  <c:v>42902.875</c:v>
                </c:pt>
                <c:pt idx="3538">
                  <c:v>42902.916666666664</c:v>
                </c:pt>
                <c:pt idx="3539">
                  <c:v>42902.958333333336</c:v>
                </c:pt>
                <c:pt idx="3540">
                  <c:v>42903</c:v>
                </c:pt>
                <c:pt idx="3541">
                  <c:v>42903.041666666664</c:v>
                </c:pt>
                <c:pt idx="3542">
                  <c:v>42903.083333333336</c:v>
                </c:pt>
                <c:pt idx="3543">
                  <c:v>42903.125</c:v>
                </c:pt>
                <c:pt idx="3544">
                  <c:v>42903.166666666664</c:v>
                </c:pt>
                <c:pt idx="3545">
                  <c:v>42903.208333333336</c:v>
                </c:pt>
                <c:pt idx="3546">
                  <c:v>42903.25</c:v>
                </c:pt>
                <c:pt idx="3547">
                  <c:v>42903.291666666664</c:v>
                </c:pt>
                <c:pt idx="3548">
                  <c:v>42903.333333333336</c:v>
                </c:pt>
                <c:pt idx="3549">
                  <c:v>42903.375</c:v>
                </c:pt>
                <c:pt idx="3550">
                  <c:v>42903.416666666664</c:v>
                </c:pt>
                <c:pt idx="3551">
                  <c:v>42903.458333333336</c:v>
                </c:pt>
                <c:pt idx="3552">
                  <c:v>42903.5</c:v>
                </c:pt>
                <c:pt idx="3553">
                  <c:v>42903.541666666664</c:v>
                </c:pt>
                <c:pt idx="3554">
                  <c:v>42903.583333333336</c:v>
                </c:pt>
                <c:pt idx="3555">
                  <c:v>42903.625</c:v>
                </c:pt>
                <c:pt idx="3556">
                  <c:v>42903.666666666664</c:v>
                </c:pt>
                <c:pt idx="3557">
                  <c:v>42903.708333333336</c:v>
                </c:pt>
                <c:pt idx="3558">
                  <c:v>42903.75</c:v>
                </c:pt>
                <c:pt idx="3559">
                  <c:v>42903.791666666664</c:v>
                </c:pt>
                <c:pt idx="3560">
                  <c:v>42903.833333333336</c:v>
                </c:pt>
                <c:pt idx="3561">
                  <c:v>42903.875</c:v>
                </c:pt>
                <c:pt idx="3562">
                  <c:v>42903.916666666664</c:v>
                </c:pt>
                <c:pt idx="3563">
                  <c:v>42903.958333333336</c:v>
                </c:pt>
                <c:pt idx="3564">
                  <c:v>42904</c:v>
                </c:pt>
                <c:pt idx="3565">
                  <c:v>42904.041666666664</c:v>
                </c:pt>
                <c:pt idx="3566">
                  <c:v>42904.083333333336</c:v>
                </c:pt>
                <c:pt idx="3567">
                  <c:v>42904.125</c:v>
                </c:pt>
                <c:pt idx="3568">
                  <c:v>42904.166666666664</c:v>
                </c:pt>
                <c:pt idx="3569">
                  <c:v>42904.208333333336</c:v>
                </c:pt>
                <c:pt idx="3570">
                  <c:v>42904.25</c:v>
                </c:pt>
                <c:pt idx="3571">
                  <c:v>42904.291666666664</c:v>
                </c:pt>
                <c:pt idx="3572">
                  <c:v>42904.333333333336</c:v>
                </c:pt>
                <c:pt idx="3573">
                  <c:v>42904.375</c:v>
                </c:pt>
                <c:pt idx="3574">
                  <c:v>42904.416666666664</c:v>
                </c:pt>
                <c:pt idx="3575">
                  <c:v>42904.458333333336</c:v>
                </c:pt>
                <c:pt idx="3576">
                  <c:v>42904.5</c:v>
                </c:pt>
                <c:pt idx="3577">
                  <c:v>42904.541666666664</c:v>
                </c:pt>
                <c:pt idx="3578">
                  <c:v>42904.583333333336</c:v>
                </c:pt>
                <c:pt idx="3579">
                  <c:v>42904.625</c:v>
                </c:pt>
                <c:pt idx="3580">
                  <c:v>42904.666666666664</c:v>
                </c:pt>
                <c:pt idx="3581">
                  <c:v>42904.708333333336</c:v>
                </c:pt>
                <c:pt idx="3582">
                  <c:v>42904.75</c:v>
                </c:pt>
                <c:pt idx="3583">
                  <c:v>42904.791666666664</c:v>
                </c:pt>
                <c:pt idx="3584">
                  <c:v>42904.833333333336</c:v>
                </c:pt>
                <c:pt idx="3585">
                  <c:v>42904.875</c:v>
                </c:pt>
                <c:pt idx="3586">
                  <c:v>42904.916666666664</c:v>
                </c:pt>
                <c:pt idx="3587">
                  <c:v>42904.958333333336</c:v>
                </c:pt>
                <c:pt idx="3588">
                  <c:v>42905</c:v>
                </c:pt>
                <c:pt idx="3589">
                  <c:v>42905.041666666664</c:v>
                </c:pt>
                <c:pt idx="3590">
                  <c:v>42905.083333333336</c:v>
                </c:pt>
                <c:pt idx="3591">
                  <c:v>42905.125</c:v>
                </c:pt>
                <c:pt idx="3592">
                  <c:v>42905.166666666664</c:v>
                </c:pt>
                <c:pt idx="3593">
                  <c:v>42905.208333333336</c:v>
                </c:pt>
                <c:pt idx="3594">
                  <c:v>42905.25</c:v>
                </c:pt>
                <c:pt idx="3595">
                  <c:v>42905.291666666664</c:v>
                </c:pt>
                <c:pt idx="3596">
                  <c:v>42905.333333333336</c:v>
                </c:pt>
                <c:pt idx="3597">
                  <c:v>42905.375</c:v>
                </c:pt>
                <c:pt idx="3598">
                  <c:v>42905.416666666664</c:v>
                </c:pt>
                <c:pt idx="3599">
                  <c:v>42905.458333333336</c:v>
                </c:pt>
                <c:pt idx="3600">
                  <c:v>42905.5</c:v>
                </c:pt>
                <c:pt idx="3601">
                  <c:v>42905.541666666664</c:v>
                </c:pt>
                <c:pt idx="3602">
                  <c:v>42905.583333333336</c:v>
                </c:pt>
                <c:pt idx="3603">
                  <c:v>42905.625</c:v>
                </c:pt>
                <c:pt idx="3604">
                  <c:v>42905.666666666664</c:v>
                </c:pt>
                <c:pt idx="3605">
                  <c:v>42905.708333333336</c:v>
                </c:pt>
                <c:pt idx="3606">
                  <c:v>42905.75</c:v>
                </c:pt>
                <c:pt idx="3607">
                  <c:v>42905.791666666664</c:v>
                </c:pt>
                <c:pt idx="3608">
                  <c:v>42905.833333333336</c:v>
                </c:pt>
                <c:pt idx="3609">
                  <c:v>42905.875</c:v>
                </c:pt>
                <c:pt idx="3610">
                  <c:v>42905.916666666664</c:v>
                </c:pt>
                <c:pt idx="3611">
                  <c:v>42905.958333333336</c:v>
                </c:pt>
                <c:pt idx="3612">
                  <c:v>42906</c:v>
                </c:pt>
                <c:pt idx="3613">
                  <c:v>42906.041666666664</c:v>
                </c:pt>
                <c:pt idx="3614">
                  <c:v>42906.083333333336</c:v>
                </c:pt>
                <c:pt idx="3615">
                  <c:v>42906.125</c:v>
                </c:pt>
                <c:pt idx="3616">
                  <c:v>42906.166666666664</c:v>
                </c:pt>
                <c:pt idx="3617">
                  <c:v>42906.208333333336</c:v>
                </c:pt>
                <c:pt idx="3618">
                  <c:v>42906.25</c:v>
                </c:pt>
                <c:pt idx="3619">
                  <c:v>42906.291666666664</c:v>
                </c:pt>
                <c:pt idx="3620">
                  <c:v>42906.333333333336</c:v>
                </c:pt>
                <c:pt idx="3621">
                  <c:v>42906.375</c:v>
                </c:pt>
                <c:pt idx="3622">
                  <c:v>42906.416666666664</c:v>
                </c:pt>
                <c:pt idx="3623">
                  <c:v>42906.458333333336</c:v>
                </c:pt>
                <c:pt idx="3624">
                  <c:v>42906.5</c:v>
                </c:pt>
                <c:pt idx="3625">
                  <c:v>42906.541666666664</c:v>
                </c:pt>
                <c:pt idx="3626">
                  <c:v>42906.583333333336</c:v>
                </c:pt>
                <c:pt idx="3627">
                  <c:v>42906.625</c:v>
                </c:pt>
                <c:pt idx="3628">
                  <c:v>42906.666666666664</c:v>
                </c:pt>
                <c:pt idx="3629">
                  <c:v>42906.708333333336</c:v>
                </c:pt>
                <c:pt idx="3630">
                  <c:v>42906.75</c:v>
                </c:pt>
                <c:pt idx="3631">
                  <c:v>42906.791666666664</c:v>
                </c:pt>
                <c:pt idx="3632">
                  <c:v>42906.833333333336</c:v>
                </c:pt>
                <c:pt idx="3633">
                  <c:v>42906.875</c:v>
                </c:pt>
                <c:pt idx="3634">
                  <c:v>42906.916666666664</c:v>
                </c:pt>
                <c:pt idx="3635">
                  <c:v>42906.958333333336</c:v>
                </c:pt>
                <c:pt idx="3636">
                  <c:v>42907</c:v>
                </c:pt>
                <c:pt idx="3637">
                  <c:v>42907.041666666664</c:v>
                </c:pt>
                <c:pt idx="3638">
                  <c:v>42907.083333333336</c:v>
                </c:pt>
                <c:pt idx="3639">
                  <c:v>42907.125</c:v>
                </c:pt>
                <c:pt idx="3640">
                  <c:v>42907.166666666664</c:v>
                </c:pt>
                <c:pt idx="3641">
                  <c:v>42907.208333333336</c:v>
                </c:pt>
                <c:pt idx="3642">
                  <c:v>42907.25</c:v>
                </c:pt>
                <c:pt idx="3643">
                  <c:v>42907.291666666664</c:v>
                </c:pt>
                <c:pt idx="3644">
                  <c:v>42907.333333333336</c:v>
                </c:pt>
                <c:pt idx="3645">
                  <c:v>42907.375</c:v>
                </c:pt>
                <c:pt idx="3646">
                  <c:v>42907.416666666664</c:v>
                </c:pt>
                <c:pt idx="3647">
                  <c:v>42907.458333333336</c:v>
                </c:pt>
                <c:pt idx="3648">
                  <c:v>42907.5</c:v>
                </c:pt>
                <c:pt idx="3649">
                  <c:v>42907.541666666664</c:v>
                </c:pt>
                <c:pt idx="3650">
                  <c:v>42907.583333333336</c:v>
                </c:pt>
                <c:pt idx="3651">
                  <c:v>42907.625</c:v>
                </c:pt>
                <c:pt idx="3652">
                  <c:v>42907.666666666664</c:v>
                </c:pt>
                <c:pt idx="3653">
                  <c:v>42907.708333333336</c:v>
                </c:pt>
                <c:pt idx="3654">
                  <c:v>42907.75</c:v>
                </c:pt>
                <c:pt idx="3655">
                  <c:v>42907.791666666664</c:v>
                </c:pt>
                <c:pt idx="3656">
                  <c:v>42907.833333333336</c:v>
                </c:pt>
                <c:pt idx="3657">
                  <c:v>42907.875</c:v>
                </c:pt>
                <c:pt idx="3658">
                  <c:v>42907.916666666664</c:v>
                </c:pt>
                <c:pt idx="3659">
                  <c:v>42907.958333333336</c:v>
                </c:pt>
                <c:pt idx="3660">
                  <c:v>42908</c:v>
                </c:pt>
                <c:pt idx="3661">
                  <c:v>42908.041666666664</c:v>
                </c:pt>
                <c:pt idx="3662">
                  <c:v>42908.083333333336</c:v>
                </c:pt>
                <c:pt idx="3663">
                  <c:v>42908.125</c:v>
                </c:pt>
                <c:pt idx="3664">
                  <c:v>42908.166666666664</c:v>
                </c:pt>
                <c:pt idx="3665">
                  <c:v>42908.208333333336</c:v>
                </c:pt>
                <c:pt idx="3666">
                  <c:v>42908.25</c:v>
                </c:pt>
                <c:pt idx="3667">
                  <c:v>42908.291666666664</c:v>
                </c:pt>
                <c:pt idx="3668">
                  <c:v>42908.333333333336</c:v>
                </c:pt>
                <c:pt idx="3669">
                  <c:v>42908.375</c:v>
                </c:pt>
                <c:pt idx="3670">
                  <c:v>42908.416666666664</c:v>
                </c:pt>
                <c:pt idx="3671">
                  <c:v>42908.458333333336</c:v>
                </c:pt>
                <c:pt idx="3672">
                  <c:v>42908.5</c:v>
                </c:pt>
                <c:pt idx="3673">
                  <c:v>42908.541666666664</c:v>
                </c:pt>
                <c:pt idx="3674">
                  <c:v>42908.583333333336</c:v>
                </c:pt>
                <c:pt idx="3675">
                  <c:v>42908.625</c:v>
                </c:pt>
                <c:pt idx="3676">
                  <c:v>42908.666666666664</c:v>
                </c:pt>
                <c:pt idx="3677">
                  <c:v>42908.708333333336</c:v>
                </c:pt>
                <c:pt idx="3678">
                  <c:v>42908.75</c:v>
                </c:pt>
                <c:pt idx="3679">
                  <c:v>42908.791666666664</c:v>
                </c:pt>
                <c:pt idx="3680">
                  <c:v>42908.833333333336</c:v>
                </c:pt>
                <c:pt idx="3681">
                  <c:v>42908.875</c:v>
                </c:pt>
                <c:pt idx="3682">
                  <c:v>42908.916666666664</c:v>
                </c:pt>
                <c:pt idx="3683">
                  <c:v>42908.958333333336</c:v>
                </c:pt>
                <c:pt idx="3684">
                  <c:v>42909</c:v>
                </c:pt>
                <c:pt idx="3685">
                  <c:v>42909.041666666664</c:v>
                </c:pt>
                <c:pt idx="3686">
                  <c:v>42909.083333333336</c:v>
                </c:pt>
                <c:pt idx="3687">
                  <c:v>42909.125</c:v>
                </c:pt>
                <c:pt idx="3688">
                  <c:v>42909.166666666664</c:v>
                </c:pt>
                <c:pt idx="3689">
                  <c:v>42909.208333333336</c:v>
                </c:pt>
                <c:pt idx="3690">
                  <c:v>42909.25</c:v>
                </c:pt>
                <c:pt idx="3691">
                  <c:v>42909.291666666664</c:v>
                </c:pt>
                <c:pt idx="3692">
                  <c:v>42909.333333333336</c:v>
                </c:pt>
                <c:pt idx="3693">
                  <c:v>42909.375</c:v>
                </c:pt>
                <c:pt idx="3694">
                  <c:v>42909.416666666664</c:v>
                </c:pt>
                <c:pt idx="3695">
                  <c:v>42909.458333333336</c:v>
                </c:pt>
                <c:pt idx="3696">
                  <c:v>42909.5</c:v>
                </c:pt>
                <c:pt idx="3697">
                  <c:v>42909.541666666664</c:v>
                </c:pt>
                <c:pt idx="3698">
                  <c:v>42909.583333333336</c:v>
                </c:pt>
                <c:pt idx="3699">
                  <c:v>42909.625</c:v>
                </c:pt>
                <c:pt idx="3700">
                  <c:v>42909.666666666664</c:v>
                </c:pt>
                <c:pt idx="3701">
                  <c:v>42909.708333333336</c:v>
                </c:pt>
                <c:pt idx="3702">
                  <c:v>42909.75</c:v>
                </c:pt>
                <c:pt idx="3703">
                  <c:v>42909.791666666664</c:v>
                </c:pt>
                <c:pt idx="3704">
                  <c:v>42909.833333333336</c:v>
                </c:pt>
                <c:pt idx="3705">
                  <c:v>42909.875</c:v>
                </c:pt>
                <c:pt idx="3706">
                  <c:v>42909.916666666664</c:v>
                </c:pt>
                <c:pt idx="3707">
                  <c:v>42909.958333333336</c:v>
                </c:pt>
                <c:pt idx="3708">
                  <c:v>42910</c:v>
                </c:pt>
                <c:pt idx="3709">
                  <c:v>42910.041666666664</c:v>
                </c:pt>
                <c:pt idx="3710">
                  <c:v>42910.083333333336</c:v>
                </c:pt>
                <c:pt idx="3711">
                  <c:v>42910.125</c:v>
                </c:pt>
                <c:pt idx="3712">
                  <c:v>42910.166666666664</c:v>
                </c:pt>
                <c:pt idx="3713">
                  <c:v>42910.208333333336</c:v>
                </c:pt>
                <c:pt idx="3714">
                  <c:v>42910.25</c:v>
                </c:pt>
                <c:pt idx="3715">
                  <c:v>42910.291666666664</c:v>
                </c:pt>
                <c:pt idx="3716">
                  <c:v>42910.333333333336</c:v>
                </c:pt>
                <c:pt idx="3717">
                  <c:v>42910.375</c:v>
                </c:pt>
                <c:pt idx="3718">
                  <c:v>42910.416666666664</c:v>
                </c:pt>
                <c:pt idx="3719">
                  <c:v>42910.458333333336</c:v>
                </c:pt>
                <c:pt idx="3720">
                  <c:v>42910.5</c:v>
                </c:pt>
                <c:pt idx="3721">
                  <c:v>42910.541666666664</c:v>
                </c:pt>
                <c:pt idx="3722">
                  <c:v>42910.583333333336</c:v>
                </c:pt>
                <c:pt idx="3723">
                  <c:v>42910.625</c:v>
                </c:pt>
                <c:pt idx="3724">
                  <c:v>42910.666666666664</c:v>
                </c:pt>
                <c:pt idx="3725">
                  <c:v>42910.708333333336</c:v>
                </c:pt>
                <c:pt idx="3726">
                  <c:v>42910.75</c:v>
                </c:pt>
                <c:pt idx="3727">
                  <c:v>42910.791666666664</c:v>
                </c:pt>
                <c:pt idx="3728">
                  <c:v>42910.833333333336</c:v>
                </c:pt>
                <c:pt idx="3729">
                  <c:v>42910.875</c:v>
                </c:pt>
                <c:pt idx="3730">
                  <c:v>42910.916666666664</c:v>
                </c:pt>
                <c:pt idx="3731">
                  <c:v>42910.958333333336</c:v>
                </c:pt>
                <c:pt idx="3732">
                  <c:v>42911</c:v>
                </c:pt>
                <c:pt idx="3733">
                  <c:v>42911.041666666664</c:v>
                </c:pt>
                <c:pt idx="3734">
                  <c:v>42911.083333333336</c:v>
                </c:pt>
                <c:pt idx="3735">
                  <c:v>42911.125</c:v>
                </c:pt>
                <c:pt idx="3736">
                  <c:v>42911.166666666664</c:v>
                </c:pt>
                <c:pt idx="3737">
                  <c:v>42911.208333333336</c:v>
                </c:pt>
                <c:pt idx="3738">
                  <c:v>42911.25</c:v>
                </c:pt>
                <c:pt idx="3739">
                  <c:v>42911.291666666664</c:v>
                </c:pt>
                <c:pt idx="3740">
                  <c:v>42911.333333333336</c:v>
                </c:pt>
                <c:pt idx="3741">
                  <c:v>42911.375</c:v>
                </c:pt>
                <c:pt idx="3742">
                  <c:v>42911.416666666664</c:v>
                </c:pt>
                <c:pt idx="3743">
                  <c:v>42911.458333333336</c:v>
                </c:pt>
                <c:pt idx="3744">
                  <c:v>42911.5</c:v>
                </c:pt>
                <c:pt idx="3745">
                  <c:v>42911.541666666664</c:v>
                </c:pt>
                <c:pt idx="3746">
                  <c:v>42911.583333333336</c:v>
                </c:pt>
                <c:pt idx="3747">
                  <c:v>42911.625</c:v>
                </c:pt>
                <c:pt idx="3748">
                  <c:v>42911.666666666664</c:v>
                </c:pt>
                <c:pt idx="3749">
                  <c:v>42911.708333333336</c:v>
                </c:pt>
                <c:pt idx="3750">
                  <c:v>42911.75</c:v>
                </c:pt>
                <c:pt idx="3751">
                  <c:v>42911.791666666664</c:v>
                </c:pt>
                <c:pt idx="3752">
                  <c:v>42911.833333333336</c:v>
                </c:pt>
                <c:pt idx="3753">
                  <c:v>42911.875</c:v>
                </c:pt>
                <c:pt idx="3754">
                  <c:v>42911.916666666664</c:v>
                </c:pt>
                <c:pt idx="3755">
                  <c:v>42911.958333333336</c:v>
                </c:pt>
                <c:pt idx="3756">
                  <c:v>42912</c:v>
                </c:pt>
                <c:pt idx="3757">
                  <c:v>42912.041666666664</c:v>
                </c:pt>
                <c:pt idx="3758">
                  <c:v>42912.083333333336</c:v>
                </c:pt>
                <c:pt idx="3759">
                  <c:v>42912.125</c:v>
                </c:pt>
                <c:pt idx="3760">
                  <c:v>42912.166666666664</c:v>
                </c:pt>
                <c:pt idx="3761">
                  <c:v>42912.208333333336</c:v>
                </c:pt>
                <c:pt idx="3762">
                  <c:v>42912.25</c:v>
                </c:pt>
                <c:pt idx="3763">
                  <c:v>42912.291666666664</c:v>
                </c:pt>
                <c:pt idx="3764">
                  <c:v>42912.333333333336</c:v>
                </c:pt>
                <c:pt idx="3765">
                  <c:v>42912.375</c:v>
                </c:pt>
                <c:pt idx="3766">
                  <c:v>42912.416666666664</c:v>
                </c:pt>
                <c:pt idx="3767">
                  <c:v>42912.458333333336</c:v>
                </c:pt>
                <c:pt idx="3768">
                  <c:v>42912.5</c:v>
                </c:pt>
                <c:pt idx="3769">
                  <c:v>42912.541666666664</c:v>
                </c:pt>
                <c:pt idx="3770">
                  <c:v>42912.583333333336</c:v>
                </c:pt>
                <c:pt idx="3771">
                  <c:v>42912.625</c:v>
                </c:pt>
                <c:pt idx="3772">
                  <c:v>42912.666666666664</c:v>
                </c:pt>
                <c:pt idx="3773">
                  <c:v>42912.708333333336</c:v>
                </c:pt>
                <c:pt idx="3774">
                  <c:v>42912.75</c:v>
                </c:pt>
                <c:pt idx="3775">
                  <c:v>42912.791666666664</c:v>
                </c:pt>
                <c:pt idx="3776">
                  <c:v>42912.833333333336</c:v>
                </c:pt>
                <c:pt idx="3777">
                  <c:v>42912.875</c:v>
                </c:pt>
                <c:pt idx="3778">
                  <c:v>42912.916666666664</c:v>
                </c:pt>
                <c:pt idx="3779">
                  <c:v>42912.958333333336</c:v>
                </c:pt>
                <c:pt idx="3780">
                  <c:v>42913</c:v>
                </c:pt>
                <c:pt idx="3781">
                  <c:v>42913.041666666664</c:v>
                </c:pt>
                <c:pt idx="3782">
                  <c:v>42913.083333333336</c:v>
                </c:pt>
                <c:pt idx="3783">
                  <c:v>42913.125</c:v>
                </c:pt>
                <c:pt idx="3784">
                  <c:v>42913.166666666664</c:v>
                </c:pt>
                <c:pt idx="3785">
                  <c:v>42913.208333333336</c:v>
                </c:pt>
                <c:pt idx="3786">
                  <c:v>42913.25</c:v>
                </c:pt>
                <c:pt idx="3787">
                  <c:v>42913.291666666664</c:v>
                </c:pt>
                <c:pt idx="3788">
                  <c:v>42913.333333333336</c:v>
                </c:pt>
                <c:pt idx="3789">
                  <c:v>42913.375</c:v>
                </c:pt>
                <c:pt idx="3790">
                  <c:v>42913.416666666664</c:v>
                </c:pt>
                <c:pt idx="3791">
                  <c:v>42913.458333333336</c:v>
                </c:pt>
                <c:pt idx="3792">
                  <c:v>42913.5</c:v>
                </c:pt>
                <c:pt idx="3793">
                  <c:v>42913.541666666664</c:v>
                </c:pt>
                <c:pt idx="3794">
                  <c:v>42913.583333333336</c:v>
                </c:pt>
                <c:pt idx="3795">
                  <c:v>42913.625</c:v>
                </c:pt>
                <c:pt idx="3796">
                  <c:v>42913.666666666664</c:v>
                </c:pt>
                <c:pt idx="3797">
                  <c:v>42913.708333333336</c:v>
                </c:pt>
                <c:pt idx="3798">
                  <c:v>42913.75</c:v>
                </c:pt>
                <c:pt idx="3799">
                  <c:v>42913.791666666664</c:v>
                </c:pt>
                <c:pt idx="3800">
                  <c:v>42913.833333333336</c:v>
                </c:pt>
                <c:pt idx="3801">
                  <c:v>42913.875</c:v>
                </c:pt>
                <c:pt idx="3802">
                  <c:v>42913.916666666664</c:v>
                </c:pt>
                <c:pt idx="3803">
                  <c:v>42913.958333333336</c:v>
                </c:pt>
                <c:pt idx="3804">
                  <c:v>42914</c:v>
                </c:pt>
                <c:pt idx="3805">
                  <c:v>42914.041666666664</c:v>
                </c:pt>
                <c:pt idx="3806">
                  <c:v>42914.083333333336</c:v>
                </c:pt>
                <c:pt idx="3807">
                  <c:v>42914.125</c:v>
                </c:pt>
                <c:pt idx="3808">
                  <c:v>42914.166666666664</c:v>
                </c:pt>
                <c:pt idx="3809">
                  <c:v>42914.208333333336</c:v>
                </c:pt>
                <c:pt idx="3810">
                  <c:v>42914.25</c:v>
                </c:pt>
                <c:pt idx="3811">
                  <c:v>42914.291666666664</c:v>
                </c:pt>
                <c:pt idx="3812">
                  <c:v>42914.333333333336</c:v>
                </c:pt>
                <c:pt idx="3813">
                  <c:v>42914.375</c:v>
                </c:pt>
                <c:pt idx="3814">
                  <c:v>42914.416666666664</c:v>
                </c:pt>
                <c:pt idx="3815">
                  <c:v>42914.458333333336</c:v>
                </c:pt>
                <c:pt idx="3816">
                  <c:v>42914.5</c:v>
                </c:pt>
                <c:pt idx="3817">
                  <c:v>42914.541666666664</c:v>
                </c:pt>
                <c:pt idx="3818">
                  <c:v>42914.583333333336</c:v>
                </c:pt>
                <c:pt idx="3819">
                  <c:v>42914.625</c:v>
                </c:pt>
                <c:pt idx="3820">
                  <c:v>42914.666666666664</c:v>
                </c:pt>
                <c:pt idx="3821">
                  <c:v>42914.708333333336</c:v>
                </c:pt>
                <c:pt idx="3822">
                  <c:v>42914.75</c:v>
                </c:pt>
                <c:pt idx="3823">
                  <c:v>42914.791666666664</c:v>
                </c:pt>
                <c:pt idx="3824">
                  <c:v>42914.833333333336</c:v>
                </c:pt>
                <c:pt idx="3825">
                  <c:v>42914.875</c:v>
                </c:pt>
                <c:pt idx="3826">
                  <c:v>42914.916666666664</c:v>
                </c:pt>
                <c:pt idx="3827">
                  <c:v>42914.958333333336</c:v>
                </c:pt>
                <c:pt idx="3828">
                  <c:v>42915</c:v>
                </c:pt>
                <c:pt idx="3829">
                  <c:v>42915.041666666664</c:v>
                </c:pt>
                <c:pt idx="3830">
                  <c:v>42915.083333333336</c:v>
                </c:pt>
                <c:pt idx="3831">
                  <c:v>42915.125</c:v>
                </c:pt>
                <c:pt idx="3832">
                  <c:v>42915.166666666664</c:v>
                </c:pt>
                <c:pt idx="3833">
                  <c:v>42915.208333333336</c:v>
                </c:pt>
                <c:pt idx="3834">
                  <c:v>42915.25</c:v>
                </c:pt>
                <c:pt idx="3835">
                  <c:v>42915.291666666664</c:v>
                </c:pt>
                <c:pt idx="3836">
                  <c:v>42915.333333333336</c:v>
                </c:pt>
                <c:pt idx="3837">
                  <c:v>42915.375</c:v>
                </c:pt>
                <c:pt idx="3838">
                  <c:v>42915.416666666664</c:v>
                </c:pt>
                <c:pt idx="3839">
                  <c:v>42915.458333333336</c:v>
                </c:pt>
                <c:pt idx="3840">
                  <c:v>42915.5</c:v>
                </c:pt>
                <c:pt idx="3841">
                  <c:v>42915.541666666664</c:v>
                </c:pt>
                <c:pt idx="3842">
                  <c:v>42915.583333333336</c:v>
                </c:pt>
                <c:pt idx="3843">
                  <c:v>42915.625</c:v>
                </c:pt>
                <c:pt idx="3844">
                  <c:v>42915.666666666664</c:v>
                </c:pt>
                <c:pt idx="3845">
                  <c:v>42915.708333333336</c:v>
                </c:pt>
                <c:pt idx="3846">
                  <c:v>42915.75</c:v>
                </c:pt>
                <c:pt idx="3847">
                  <c:v>42915.791666666664</c:v>
                </c:pt>
                <c:pt idx="3848">
                  <c:v>42915.833333333336</c:v>
                </c:pt>
                <c:pt idx="3849">
                  <c:v>42915.875</c:v>
                </c:pt>
                <c:pt idx="3850">
                  <c:v>42915.916666666664</c:v>
                </c:pt>
                <c:pt idx="3851">
                  <c:v>42915.958333333336</c:v>
                </c:pt>
                <c:pt idx="3852">
                  <c:v>42916</c:v>
                </c:pt>
                <c:pt idx="3853">
                  <c:v>42916.041666666664</c:v>
                </c:pt>
                <c:pt idx="3854">
                  <c:v>42916.083333333336</c:v>
                </c:pt>
                <c:pt idx="3855">
                  <c:v>42916.125</c:v>
                </c:pt>
                <c:pt idx="3856">
                  <c:v>42916.166666666664</c:v>
                </c:pt>
                <c:pt idx="3857">
                  <c:v>42916.208333333336</c:v>
                </c:pt>
                <c:pt idx="3858">
                  <c:v>42916.25</c:v>
                </c:pt>
                <c:pt idx="3859">
                  <c:v>42916.291666666664</c:v>
                </c:pt>
                <c:pt idx="3860">
                  <c:v>42916.333333333336</c:v>
                </c:pt>
                <c:pt idx="3861">
                  <c:v>42916.375</c:v>
                </c:pt>
                <c:pt idx="3862">
                  <c:v>42916.416666666664</c:v>
                </c:pt>
                <c:pt idx="3863">
                  <c:v>42916.458333333336</c:v>
                </c:pt>
                <c:pt idx="3864">
                  <c:v>42916.5</c:v>
                </c:pt>
                <c:pt idx="3865">
                  <c:v>42916.541666666664</c:v>
                </c:pt>
                <c:pt idx="3866">
                  <c:v>42916.583333333336</c:v>
                </c:pt>
                <c:pt idx="3867">
                  <c:v>42916.625</c:v>
                </c:pt>
                <c:pt idx="3868">
                  <c:v>42916.666666666664</c:v>
                </c:pt>
                <c:pt idx="3869">
                  <c:v>42916.708333333336</c:v>
                </c:pt>
                <c:pt idx="3870">
                  <c:v>42916.75</c:v>
                </c:pt>
                <c:pt idx="3871">
                  <c:v>42916.791666666664</c:v>
                </c:pt>
                <c:pt idx="3872">
                  <c:v>42916.833333333336</c:v>
                </c:pt>
                <c:pt idx="3873">
                  <c:v>42916.875</c:v>
                </c:pt>
                <c:pt idx="3874">
                  <c:v>42916.916666666664</c:v>
                </c:pt>
                <c:pt idx="3875">
                  <c:v>42916.958333333336</c:v>
                </c:pt>
                <c:pt idx="3876">
                  <c:v>42917</c:v>
                </c:pt>
                <c:pt idx="3877">
                  <c:v>42917.041666666664</c:v>
                </c:pt>
                <c:pt idx="3878">
                  <c:v>42917.083333333336</c:v>
                </c:pt>
                <c:pt idx="3879">
                  <c:v>42917.125</c:v>
                </c:pt>
                <c:pt idx="3880">
                  <c:v>42917.166666666664</c:v>
                </c:pt>
                <c:pt idx="3881">
                  <c:v>42917.208333333336</c:v>
                </c:pt>
                <c:pt idx="3882">
                  <c:v>42917.25</c:v>
                </c:pt>
                <c:pt idx="3883">
                  <c:v>42917.291666666664</c:v>
                </c:pt>
                <c:pt idx="3884">
                  <c:v>42917.333333333336</c:v>
                </c:pt>
                <c:pt idx="3885">
                  <c:v>42917.375</c:v>
                </c:pt>
                <c:pt idx="3886">
                  <c:v>42917.416666666664</c:v>
                </c:pt>
                <c:pt idx="3887">
                  <c:v>42917.458333333336</c:v>
                </c:pt>
                <c:pt idx="3888">
                  <c:v>42917.5</c:v>
                </c:pt>
                <c:pt idx="3889">
                  <c:v>42917.541666666664</c:v>
                </c:pt>
                <c:pt idx="3890">
                  <c:v>42917.583333333336</c:v>
                </c:pt>
                <c:pt idx="3891">
                  <c:v>42917.625</c:v>
                </c:pt>
                <c:pt idx="3892">
                  <c:v>42917.666666666664</c:v>
                </c:pt>
                <c:pt idx="3893">
                  <c:v>42917.708333333336</c:v>
                </c:pt>
                <c:pt idx="3894">
                  <c:v>42917.75</c:v>
                </c:pt>
                <c:pt idx="3895">
                  <c:v>42917.791666666664</c:v>
                </c:pt>
                <c:pt idx="3896">
                  <c:v>42917.833333333336</c:v>
                </c:pt>
                <c:pt idx="3897">
                  <c:v>42917.875</c:v>
                </c:pt>
                <c:pt idx="3898">
                  <c:v>42917.916666666664</c:v>
                </c:pt>
                <c:pt idx="3899">
                  <c:v>42917.958333333336</c:v>
                </c:pt>
                <c:pt idx="3900">
                  <c:v>42918</c:v>
                </c:pt>
                <c:pt idx="3901">
                  <c:v>42918.041666666664</c:v>
                </c:pt>
                <c:pt idx="3902">
                  <c:v>42918.083333333336</c:v>
                </c:pt>
                <c:pt idx="3903">
                  <c:v>42918.125</c:v>
                </c:pt>
                <c:pt idx="3904">
                  <c:v>42918.166666666664</c:v>
                </c:pt>
                <c:pt idx="3905">
                  <c:v>42918.208333333336</c:v>
                </c:pt>
                <c:pt idx="3906">
                  <c:v>42918.25</c:v>
                </c:pt>
                <c:pt idx="3907">
                  <c:v>42918.291666666664</c:v>
                </c:pt>
                <c:pt idx="3908">
                  <c:v>42918.333333333336</c:v>
                </c:pt>
                <c:pt idx="3909">
                  <c:v>42918.375</c:v>
                </c:pt>
                <c:pt idx="3910">
                  <c:v>42918.416666666664</c:v>
                </c:pt>
                <c:pt idx="3911">
                  <c:v>42918.458333333336</c:v>
                </c:pt>
                <c:pt idx="3912">
                  <c:v>42918.5</c:v>
                </c:pt>
                <c:pt idx="3913">
                  <c:v>42918.541666666664</c:v>
                </c:pt>
                <c:pt idx="3914">
                  <c:v>42918.583333333336</c:v>
                </c:pt>
                <c:pt idx="3915">
                  <c:v>42918.625</c:v>
                </c:pt>
                <c:pt idx="3916">
                  <c:v>42918.666666666664</c:v>
                </c:pt>
                <c:pt idx="3917">
                  <c:v>42918.708333333336</c:v>
                </c:pt>
                <c:pt idx="3918">
                  <c:v>42918.75</c:v>
                </c:pt>
                <c:pt idx="3919">
                  <c:v>42918.791666666664</c:v>
                </c:pt>
                <c:pt idx="3920">
                  <c:v>42918.833333333336</c:v>
                </c:pt>
                <c:pt idx="3921">
                  <c:v>42918.875</c:v>
                </c:pt>
                <c:pt idx="3922">
                  <c:v>42918.916666666664</c:v>
                </c:pt>
                <c:pt idx="3923">
                  <c:v>42918.958333333336</c:v>
                </c:pt>
                <c:pt idx="3924">
                  <c:v>42919</c:v>
                </c:pt>
                <c:pt idx="3925">
                  <c:v>42919.041666666664</c:v>
                </c:pt>
                <c:pt idx="3926">
                  <c:v>42919.083333333336</c:v>
                </c:pt>
                <c:pt idx="3927">
                  <c:v>42919.125</c:v>
                </c:pt>
                <c:pt idx="3928">
                  <c:v>42919.166666666664</c:v>
                </c:pt>
                <c:pt idx="3929">
                  <c:v>42919.208333333336</c:v>
                </c:pt>
                <c:pt idx="3930">
                  <c:v>42919.25</c:v>
                </c:pt>
                <c:pt idx="3931">
                  <c:v>42919.291666666664</c:v>
                </c:pt>
                <c:pt idx="3932">
                  <c:v>42919.333333333336</c:v>
                </c:pt>
                <c:pt idx="3933">
                  <c:v>42919.375</c:v>
                </c:pt>
                <c:pt idx="3934">
                  <c:v>42919.416666666664</c:v>
                </c:pt>
                <c:pt idx="3935">
                  <c:v>42919.458333333336</c:v>
                </c:pt>
                <c:pt idx="3936">
                  <c:v>42919.5</c:v>
                </c:pt>
                <c:pt idx="3937">
                  <c:v>42919.541666666664</c:v>
                </c:pt>
                <c:pt idx="3938">
                  <c:v>42919.583333333336</c:v>
                </c:pt>
                <c:pt idx="3939">
                  <c:v>42919.625</c:v>
                </c:pt>
                <c:pt idx="3940">
                  <c:v>42919.666666666664</c:v>
                </c:pt>
                <c:pt idx="3941">
                  <c:v>42919.708333333336</c:v>
                </c:pt>
                <c:pt idx="3942">
                  <c:v>42919.75</c:v>
                </c:pt>
                <c:pt idx="3943">
                  <c:v>42919.791666666664</c:v>
                </c:pt>
                <c:pt idx="3944">
                  <c:v>42919.833333333336</c:v>
                </c:pt>
                <c:pt idx="3945">
                  <c:v>42919.875</c:v>
                </c:pt>
                <c:pt idx="3946">
                  <c:v>42919.916666666664</c:v>
                </c:pt>
                <c:pt idx="3947">
                  <c:v>42919.958333333336</c:v>
                </c:pt>
                <c:pt idx="3948">
                  <c:v>42920</c:v>
                </c:pt>
                <c:pt idx="3949">
                  <c:v>42920.041666666664</c:v>
                </c:pt>
                <c:pt idx="3950">
                  <c:v>42920.083333333336</c:v>
                </c:pt>
                <c:pt idx="3951">
                  <c:v>42920.125</c:v>
                </c:pt>
                <c:pt idx="3952">
                  <c:v>42920.166666666664</c:v>
                </c:pt>
                <c:pt idx="3953">
                  <c:v>42920.208333333336</c:v>
                </c:pt>
                <c:pt idx="3954">
                  <c:v>42920.25</c:v>
                </c:pt>
                <c:pt idx="3955">
                  <c:v>42920.291666666664</c:v>
                </c:pt>
                <c:pt idx="3956">
                  <c:v>42920.333333333336</c:v>
                </c:pt>
                <c:pt idx="3957">
                  <c:v>42920.375</c:v>
                </c:pt>
                <c:pt idx="3958">
                  <c:v>42920.416666666664</c:v>
                </c:pt>
                <c:pt idx="3959">
                  <c:v>42920.458333333336</c:v>
                </c:pt>
                <c:pt idx="3960">
                  <c:v>42920.5</c:v>
                </c:pt>
                <c:pt idx="3961">
                  <c:v>42920.541666666664</c:v>
                </c:pt>
                <c:pt idx="3962">
                  <c:v>42920.583333333336</c:v>
                </c:pt>
                <c:pt idx="3963">
                  <c:v>42920.625</c:v>
                </c:pt>
                <c:pt idx="3964">
                  <c:v>42920.666666666664</c:v>
                </c:pt>
                <c:pt idx="3965">
                  <c:v>42920.708333333336</c:v>
                </c:pt>
                <c:pt idx="3966">
                  <c:v>42920.75</c:v>
                </c:pt>
                <c:pt idx="3967">
                  <c:v>42920.791666666664</c:v>
                </c:pt>
                <c:pt idx="3968">
                  <c:v>42920.833333333336</c:v>
                </c:pt>
                <c:pt idx="3969">
                  <c:v>42920.875</c:v>
                </c:pt>
                <c:pt idx="3970">
                  <c:v>42920.916666666664</c:v>
                </c:pt>
                <c:pt idx="3971">
                  <c:v>42920.958333333336</c:v>
                </c:pt>
                <c:pt idx="3972">
                  <c:v>42921</c:v>
                </c:pt>
                <c:pt idx="3973">
                  <c:v>42921.041666666664</c:v>
                </c:pt>
                <c:pt idx="3974">
                  <c:v>42921.083333333336</c:v>
                </c:pt>
                <c:pt idx="3975">
                  <c:v>42921.125</c:v>
                </c:pt>
                <c:pt idx="3976">
                  <c:v>42921.166666666664</c:v>
                </c:pt>
                <c:pt idx="3977">
                  <c:v>42921.208333333336</c:v>
                </c:pt>
                <c:pt idx="3978">
                  <c:v>42921.25</c:v>
                </c:pt>
                <c:pt idx="3979">
                  <c:v>42921.291666666664</c:v>
                </c:pt>
                <c:pt idx="3980">
                  <c:v>42921.333333333336</c:v>
                </c:pt>
                <c:pt idx="3981">
                  <c:v>42921.375</c:v>
                </c:pt>
                <c:pt idx="3982">
                  <c:v>42921.416666666664</c:v>
                </c:pt>
                <c:pt idx="3983">
                  <c:v>42921.458333333336</c:v>
                </c:pt>
                <c:pt idx="3984">
                  <c:v>42921.5</c:v>
                </c:pt>
                <c:pt idx="3985">
                  <c:v>42921.541666666664</c:v>
                </c:pt>
                <c:pt idx="3986">
                  <c:v>42921.583333333336</c:v>
                </c:pt>
                <c:pt idx="3987">
                  <c:v>42921.625</c:v>
                </c:pt>
                <c:pt idx="3988">
                  <c:v>42921.666666666664</c:v>
                </c:pt>
                <c:pt idx="3989">
                  <c:v>42921.708333333336</c:v>
                </c:pt>
                <c:pt idx="3990">
                  <c:v>42921.75</c:v>
                </c:pt>
                <c:pt idx="3991">
                  <c:v>42921.791666666664</c:v>
                </c:pt>
                <c:pt idx="3992">
                  <c:v>42921.833333333336</c:v>
                </c:pt>
                <c:pt idx="3993">
                  <c:v>42921.875</c:v>
                </c:pt>
                <c:pt idx="3994">
                  <c:v>42921.916666666664</c:v>
                </c:pt>
                <c:pt idx="3995">
                  <c:v>42921.958333333336</c:v>
                </c:pt>
                <c:pt idx="3996">
                  <c:v>42922</c:v>
                </c:pt>
                <c:pt idx="3997">
                  <c:v>42922.041666666664</c:v>
                </c:pt>
                <c:pt idx="3998">
                  <c:v>42922.083333333336</c:v>
                </c:pt>
                <c:pt idx="3999">
                  <c:v>42922.125</c:v>
                </c:pt>
                <c:pt idx="4000">
                  <c:v>42922.166666666664</c:v>
                </c:pt>
                <c:pt idx="4001">
                  <c:v>42922.208333333336</c:v>
                </c:pt>
                <c:pt idx="4002">
                  <c:v>42922.25</c:v>
                </c:pt>
                <c:pt idx="4003">
                  <c:v>42922.291666666664</c:v>
                </c:pt>
                <c:pt idx="4004">
                  <c:v>42922.333333333336</c:v>
                </c:pt>
                <c:pt idx="4005">
                  <c:v>42922.375</c:v>
                </c:pt>
                <c:pt idx="4006">
                  <c:v>42922.416666666664</c:v>
                </c:pt>
                <c:pt idx="4007">
                  <c:v>42922.458333333336</c:v>
                </c:pt>
                <c:pt idx="4008">
                  <c:v>42922.5</c:v>
                </c:pt>
                <c:pt idx="4009">
                  <c:v>42922.541666666664</c:v>
                </c:pt>
                <c:pt idx="4010">
                  <c:v>42922.583333333336</c:v>
                </c:pt>
                <c:pt idx="4011">
                  <c:v>42922.625</c:v>
                </c:pt>
                <c:pt idx="4012">
                  <c:v>42922.666666666664</c:v>
                </c:pt>
                <c:pt idx="4013">
                  <c:v>42922.708333333336</c:v>
                </c:pt>
                <c:pt idx="4014">
                  <c:v>42922.75</c:v>
                </c:pt>
                <c:pt idx="4015">
                  <c:v>42922.791666666664</c:v>
                </c:pt>
                <c:pt idx="4016">
                  <c:v>42922.833333333336</c:v>
                </c:pt>
                <c:pt idx="4017">
                  <c:v>42922.875</c:v>
                </c:pt>
                <c:pt idx="4018">
                  <c:v>42922.916666666664</c:v>
                </c:pt>
                <c:pt idx="4019">
                  <c:v>42922.958333333336</c:v>
                </c:pt>
                <c:pt idx="4020">
                  <c:v>42923</c:v>
                </c:pt>
                <c:pt idx="4021">
                  <c:v>42923.041666666664</c:v>
                </c:pt>
                <c:pt idx="4022">
                  <c:v>42923.083333333336</c:v>
                </c:pt>
                <c:pt idx="4023">
                  <c:v>42923.125</c:v>
                </c:pt>
                <c:pt idx="4024">
                  <c:v>42923.166666666664</c:v>
                </c:pt>
                <c:pt idx="4025">
                  <c:v>42923.208333333336</c:v>
                </c:pt>
                <c:pt idx="4026">
                  <c:v>42923.25</c:v>
                </c:pt>
                <c:pt idx="4027">
                  <c:v>42923.291666666664</c:v>
                </c:pt>
                <c:pt idx="4028">
                  <c:v>42923.333333333336</c:v>
                </c:pt>
                <c:pt idx="4029">
                  <c:v>42923.375</c:v>
                </c:pt>
                <c:pt idx="4030">
                  <c:v>42923.416666666664</c:v>
                </c:pt>
                <c:pt idx="4031">
                  <c:v>42923.458333333336</c:v>
                </c:pt>
                <c:pt idx="4032">
                  <c:v>42923.5</c:v>
                </c:pt>
                <c:pt idx="4033">
                  <c:v>42923.541666666664</c:v>
                </c:pt>
                <c:pt idx="4034">
                  <c:v>42923.583333333336</c:v>
                </c:pt>
                <c:pt idx="4035">
                  <c:v>42923.625</c:v>
                </c:pt>
                <c:pt idx="4036">
                  <c:v>42923.666666666664</c:v>
                </c:pt>
                <c:pt idx="4037">
                  <c:v>42923.708333333336</c:v>
                </c:pt>
                <c:pt idx="4038">
                  <c:v>42923.75</c:v>
                </c:pt>
                <c:pt idx="4039">
                  <c:v>42923.791666666664</c:v>
                </c:pt>
                <c:pt idx="4040">
                  <c:v>42923.833333333336</c:v>
                </c:pt>
                <c:pt idx="4041">
                  <c:v>42923.875</c:v>
                </c:pt>
                <c:pt idx="4042">
                  <c:v>42923.916666666664</c:v>
                </c:pt>
                <c:pt idx="4043">
                  <c:v>42923.958333333336</c:v>
                </c:pt>
                <c:pt idx="4044">
                  <c:v>42924</c:v>
                </c:pt>
                <c:pt idx="4045">
                  <c:v>42924.041666666664</c:v>
                </c:pt>
                <c:pt idx="4046">
                  <c:v>42924.083333333336</c:v>
                </c:pt>
                <c:pt idx="4047">
                  <c:v>42924.125</c:v>
                </c:pt>
                <c:pt idx="4048">
                  <c:v>42924.166666666664</c:v>
                </c:pt>
                <c:pt idx="4049">
                  <c:v>42924.208333333336</c:v>
                </c:pt>
                <c:pt idx="4050">
                  <c:v>42924.25</c:v>
                </c:pt>
                <c:pt idx="4051">
                  <c:v>42924.291666666664</c:v>
                </c:pt>
                <c:pt idx="4052">
                  <c:v>42924.333333333336</c:v>
                </c:pt>
                <c:pt idx="4053">
                  <c:v>42924.375</c:v>
                </c:pt>
                <c:pt idx="4054">
                  <c:v>42924.416666666664</c:v>
                </c:pt>
                <c:pt idx="4055">
                  <c:v>42924.458333333336</c:v>
                </c:pt>
                <c:pt idx="4056">
                  <c:v>42924.5</c:v>
                </c:pt>
                <c:pt idx="4057">
                  <c:v>42924.541666666664</c:v>
                </c:pt>
                <c:pt idx="4058">
                  <c:v>42924.583333333336</c:v>
                </c:pt>
                <c:pt idx="4059">
                  <c:v>42924.625</c:v>
                </c:pt>
                <c:pt idx="4060">
                  <c:v>42924.666666666664</c:v>
                </c:pt>
                <c:pt idx="4061">
                  <c:v>42924.708333333336</c:v>
                </c:pt>
                <c:pt idx="4062">
                  <c:v>42924.75</c:v>
                </c:pt>
                <c:pt idx="4063">
                  <c:v>42924.791666666664</c:v>
                </c:pt>
                <c:pt idx="4064">
                  <c:v>42924.833333333336</c:v>
                </c:pt>
                <c:pt idx="4065">
                  <c:v>42924.875</c:v>
                </c:pt>
                <c:pt idx="4066">
                  <c:v>42924.916666666664</c:v>
                </c:pt>
                <c:pt idx="4067">
                  <c:v>42924.958333333336</c:v>
                </c:pt>
                <c:pt idx="4068">
                  <c:v>42925</c:v>
                </c:pt>
                <c:pt idx="4069">
                  <c:v>42925.041666666664</c:v>
                </c:pt>
                <c:pt idx="4070">
                  <c:v>42925.083333333336</c:v>
                </c:pt>
                <c:pt idx="4071">
                  <c:v>42925.125</c:v>
                </c:pt>
                <c:pt idx="4072">
                  <c:v>42925.166666666664</c:v>
                </c:pt>
                <c:pt idx="4073">
                  <c:v>42925.208333333336</c:v>
                </c:pt>
                <c:pt idx="4074">
                  <c:v>42925.25</c:v>
                </c:pt>
                <c:pt idx="4075">
                  <c:v>42925.291666666664</c:v>
                </c:pt>
                <c:pt idx="4076">
                  <c:v>42925.333333333336</c:v>
                </c:pt>
                <c:pt idx="4077">
                  <c:v>42925.375</c:v>
                </c:pt>
                <c:pt idx="4078">
                  <c:v>42925.416666666664</c:v>
                </c:pt>
                <c:pt idx="4079">
                  <c:v>42925.458333333336</c:v>
                </c:pt>
                <c:pt idx="4080">
                  <c:v>42925.5</c:v>
                </c:pt>
                <c:pt idx="4081">
                  <c:v>42925.541666666664</c:v>
                </c:pt>
                <c:pt idx="4082">
                  <c:v>42925.583333333336</c:v>
                </c:pt>
                <c:pt idx="4083">
                  <c:v>42925.625</c:v>
                </c:pt>
                <c:pt idx="4084">
                  <c:v>42925.666666666664</c:v>
                </c:pt>
                <c:pt idx="4085">
                  <c:v>42925.708333333336</c:v>
                </c:pt>
                <c:pt idx="4086">
                  <c:v>42925.75</c:v>
                </c:pt>
                <c:pt idx="4087">
                  <c:v>42925.791666666664</c:v>
                </c:pt>
                <c:pt idx="4088">
                  <c:v>42925.833333333336</c:v>
                </c:pt>
                <c:pt idx="4089">
                  <c:v>42925.875</c:v>
                </c:pt>
                <c:pt idx="4090">
                  <c:v>42925.916666666664</c:v>
                </c:pt>
                <c:pt idx="4091">
                  <c:v>42925.958333333336</c:v>
                </c:pt>
                <c:pt idx="4092">
                  <c:v>42926</c:v>
                </c:pt>
                <c:pt idx="4093">
                  <c:v>42926.041666666664</c:v>
                </c:pt>
                <c:pt idx="4094">
                  <c:v>42926.083333333336</c:v>
                </c:pt>
                <c:pt idx="4095">
                  <c:v>42926.125</c:v>
                </c:pt>
                <c:pt idx="4096">
                  <c:v>42926.166666666664</c:v>
                </c:pt>
                <c:pt idx="4097">
                  <c:v>42926.208333333336</c:v>
                </c:pt>
                <c:pt idx="4098">
                  <c:v>42926.25</c:v>
                </c:pt>
                <c:pt idx="4099">
                  <c:v>42926.291666666664</c:v>
                </c:pt>
                <c:pt idx="4100">
                  <c:v>42926.333333333336</c:v>
                </c:pt>
                <c:pt idx="4101">
                  <c:v>42926.375</c:v>
                </c:pt>
                <c:pt idx="4102">
                  <c:v>42926.416666666664</c:v>
                </c:pt>
                <c:pt idx="4103">
                  <c:v>42926.458333333336</c:v>
                </c:pt>
                <c:pt idx="4104">
                  <c:v>42926.5</c:v>
                </c:pt>
                <c:pt idx="4105">
                  <c:v>42926.541666666664</c:v>
                </c:pt>
                <c:pt idx="4106">
                  <c:v>42926.583333333336</c:v>
                </c:pt>
                <c:pt idx="4107">
                  <c:v>42926.625</c:v>
                </c:pt>
                <c:pt idx="4108">
                  <c:v>42926.666666666664</c:v>
                </c:pt>
                <c:pt idx="4109">
                  <c:v>42926.708333333336</c:v>
                </c:pt>
                <c:pt idx="4110">
                  <c:v>42926.75</c:v>
                </c:pt>
                <c:pt idx="4111">
                  <c:v>42926.791666666664</c:v>
                </c:pt>
                <c:pt idx="4112">
                  <c:v>42926.833333333336</c:v>
                </c:pt>
                <c:pt idx="4113">
                  <c:v>42926.875</c:v>
                </c:pt>
                <c:pt idx="4114">
                  <c:v>42926.916666666664</c:v>
                </c:pt>
                <c:pt idx="4115">
                  <c:v>42926.958333333336</c:v>
                </c:pt>
                <c:pt idx="4116">
                  <c:v>42927</c:v>
                </c:pt>
                <c:pt idx="4117">
                  <c:v>42927.041666666664</c:v>
                </c:pt>
                <c:pt idx="4118">
                  <c:v>42927.083333333336</c:v>
                </c:pt>
                <c:pt idx="4119">
                  <c:v>42927.125</c:v>
                </c:pt>
                <c:pt idx="4120">
                  <c:v>42927.166666666664</c:v>
                </c:pt>
                <c:pt idx="4121">
                  <c:v>42927.208333333336</c:v>
                </c:pt>
                <c:pt idx="4122">
                  <c:v>42927.25</c:v>
                </c:pt>
                <c:pt idx="4123">
                  <c:v>42927.291666666664</c:v>
                </c:pt>
                <c:pt idx="4124">
                  <c:v>42927.333333333336</c:v>
                </c:pt>
                <c:pt idx="4125">
                  <c:v>42927.375</c:v>
                </c:pt>
                <c:pt idx="4126">
                  <c:v>42927.416666666664</c:v>
                </c:pt>
                <c:pt idx="4127">
                  <c:v>42927.458333333336</c:v>
                </c:pt>
                <c:pt idx="4128">
                  <c:v>42927.5</c:v>
                </c:pt>
                <c:pt idx="4129">
                  <c:v>42927.541666666664</c:v>
                </c:pt>
                <c:pt idx="4130">
                  <c:v>42927.583333333336</c:v>
                </c:pt>
                <c:pt idx="4131">
                  <c:v>42927.625</c:v>
                </c:pt>
                <c:pt idx="4132">
                  <c:v>42927.666666666664</c:v>
                </c:pt>
                <c:pt idx="4133">
                  <c:v>42927.708333333336</c:v>
                </c:pt>
                <c:pt idx="4134">
                  <c:v>42927.75</c:v>
                </c:pt>
                <c:pt idx="4135">
                  <c:v>42927.791666666664</c:v>
                </c:pt>
                <c:pt idx="4136">
                  <c:v>42927.833333333336</c:v>
                </c:pt>
                <c:pt idx="4137">
                  <c:v>42927.875</c:v>
                </c:pt>
                <c:pt idx="4138">
                  <c:v>42927.916666666664</c:v>
                </c:pt>
                <c:pt idx="4139">
                  <c:v>42927.958333333336</c:v>
                </c:pt>
                <c:pt idx="4140">
                  <c:v>42928</c:v>
                </c:pt>
                <c:pt idx="4141">
                  <c:v>42928.041666666664</c:v>
                </c:pt>
                <c:pt idx="4142">
                  <c:v>42928.083333333336</c:v>
                </c:pt>
                <c:pt idx="4143">
                  <c:v>42928.125</c:v>
                </c:pt>
                <c:pt idx="4144">
                  <c:v>42928.166666666664</c:v>
                </c:pt>
                <c:pt idx="4145">
                  <c:v>42928.208333333336</c:v>
                </c:pt>
                <c:pt idx="4146">
                  <c:v>42928.25</c:v>
                </c:pt>
                <c:pt idx="4147">
                  <c:v>42928.291666666664</c:v>
                </c:pt>
                <c:pt idx="4148">
                  <c:v>42928.333333333336</c:v>
                </c:pt>
                <c:pt idx="4149">
                  <c:v>42928.375</c:v>
                </c:pt>
                <c:pt idx="4150">
                  <c:v>42928.416666666664</c:v>
                </c:pt>
                <c:pt idx="4151">
                  <c:v>42928.458333333336</c:v>
                </c:pt>
                <c:pt idx="4152">
                  <c:v>42928.5</c:v>
                </c:pt>
                <c:pt idx="4153">
                  <c:v>42928.541666666664</c:v>
                </c:pt>
                <c:pt idx="4154">
                  <c:v>42928.583333333336</c:v>
                </c:pt>
                <c:pt idx="4155">
                  <c:v>42928.625</c:v>
                </c:pt>
                <c:pt idx="4156">
                  <c:v>42928.666666666664</c:v>
                </c:pt>
                <c:pt idx="4157">
                  <c:v>42928.708333333336</c:v>
                </c:pt>
                <c:pt idx="4158">
                  <c:v>42928.75</c:v>
                </c:pt>
                <c:pt idx="4159">
                  <c:v>42928.791666666664</c:v>
                </c:pt>
                <c:pt idx="4160">
                  <c:v>42928.833333333336</c:v>
                </c:pt>
                <c:pt idx="4161">
                  <c:v>42928.875</c:v>
                </c:pt>
                <c:pt idx="4162">
                  <c:v>42928.916666666664</c:v>
                </c:pt>
                <c:pt idx="4163">
                  <c:v>42928.958333333336</c:v>
                </c:pt>
                <c:pt idx="4164">
                  <c:v>42929</c:v>
                </c:pt>
                <c:pt idx="4165">
                  <c:v>42929.041666666664</c:v>
                </c:pt>
                <c:pt idx="4166">
                  <c:v>42929.083333333336</c:v>
                </c:pt>
                <c:pt idx="4167">
                  <c:v>42929.125</c:v>
                </c:pt>
                <c:pt idx="4168">
                  <c:v>42929.166666666664</c:v>
                </c:pt>
                <c:pt idx="4169">
                  <c:v>42929.208333333336</c:v>
                </c:pt>
                <c:pt idx="4170">
                  <c:v>42929.25</c:v>
                </c:pt>
                <c:pt idx="4171">
                  <c:v>42929.291666666664</c:v>
                </c:pt>
                <c:pt idx="4172">
                  <c:v>42929.333333333336</c:v>
                </c:pt>
                <c:pt idx="4173">
                  <c:v>42929.375</c:v>
                </c:pt>
                <c:pt idx="4174">
                  <c:v>42929.416666666664</c:v>
                </c:pt>
                <c:pt idx="4175">
                  <c:v>42929.458333333336</c:v>
                </c:pt>
                <c:pt idx="4176">
                  <c:v>42929.5</c:v>
                </c:pt>
                <c:pt idx="4177">
                  <c:v>42929.541666666664</c:v>
                </c:pt>
                <c:pt idx="4178">
                  <c:v>42929.583333333336</c:v>
                </c:pt>
                <c:pt idx="4179">
                  <c:v>42929.625</c:v>
                </c:pt>
                <c:pt idx="4180">
                  <c:v>42929.666666666664</c:v>
                </c:pt>
                <c:pt idx="4181">
                  <c:v>42929.708333333336</c:v>
                </c:pt>
                <c:pt idx="4182">
                  <c:v>42929.75</c:v>
                </c:pt>
                <c:pt idx="4183">
                  <c:v>42929.791666666664</c:v>
                </c:pt>
                <c:pt idx="4184">
                  <c:v>42929.833333333336</c:v>
                </c:pt>
                <c:pt idx="4185">
                  <c:v>42929.875</c:v>
                </c:pt>
                <c:pt idx="4186">
                  <c:v>42929.916666666664</c:v>
                </c:pt>
                <c:pt idx="4187">
                  <c:v>42929.958333333336</c:v>
                </c:pt>
                <c:pt idx="4188">
                  <c:v>42930</c:v>
                </c:pt>
                <c:pt idx="4189">
                  <c:v>42930.041666666664</c:v>
                </c:pt>
                <c:pt idx="4190">
                  <c:v>42930.083333333336</c:v>
                </c:pt>
                <c:pt idx="4191">
                  <c:v>42930.125</c:v>
                </c:pt>
                <c:pt idx="4192">
                  <c:v>42930.166666666664</c:v>
                </c:pt>
                <c:pt idx="4193">
                  <c:v>42930.208333333336</c:v>
                </c:pt>
                <c:pt idx="4194">
                  <c:v>42930.25</c:v>
                </c:pt>
                <c:pt idx="4195">
                  <c:v>42930.291666666664</c:v>
                </c:pt>
                <c:pt idx="4196">
                  <c:v>42930.333333333336</c:v>
                </c:pt>
                <c:pt idx="4197">
                  <c:v>42930.375</c:v>
                </c:pt>
                <c:pt idx="4198">
                  <c:v>42930.416666666664</c:v>
                </c:pt>
                <c:pt idx="4199">
                  <c:v>42930.458333333336</c:v>
                </c:pt>
                <c:pt idx="4200">
                  <c:v>42930.5</c:v>
                </c:pt>
                <c:pt idx="4201">
                  <c:v>42930.541666666664</c:v>
                </c:pt>
                <c:pt idx="4202">
                  <c:v>42930.583333333336</c:v>
                </c:pt>
                <c:pt idx="4203">
                  <c:v>42930.625</c:v>
                </c:pt>
                <c:pt idx="4204">
                  <c:v>42930.666666666664</c:v>
                </c:pt>
                <c:pt idx="4205">
                  <c:v>42930.708333333336</c:v>
                </c:pt>
                <c:pt idx="4206">
                  <c:v>42930.75</c:v>
                </c:pt>
                <c:pt idx="4207">
                  <c:v>42930.791666666664</c:v>
                </c:pt>
                <c:pt idx="4208">
                  <c:v>42930.833333333336</c:v>
                </c:pt>
                <c:pt idx="4209">
                  <c:v>42930.875</c:v>
                </c:pt>
                <c:pt idx="4210">
                  <c:v>42930.916666666664</c:v>
                </c:pt>
                <c:pt idx="4211">
                  <c:v>42930.958333333336</c:v>
                </c:pt>
                <c:pt idx="4212">
                  <c:v>42931</c:v>
                </c:pt>
                <c:pt idx="4213">
                  <c:v>42931.041666666664</c:v>
                </c:pt>
                <c:pt idx="4214">
                  <c:v>42931.083333333336</c:v>
                </c:pt>
                <c:pt idx="4215">
                  <c:v>42931.125</c:v>
                </c:pt>
                <c:pt idx="4216">
                  <c:v>42931.166666666664</c:v>
                </c:pt>
                <c:pt idx="4217">
                  <c:v>42931.208333333336</c:v>
                </c:pt>
                <c:pt idx="4218">
                  <c:v>42931.25</c:v>
                </c:pt>
                <c:pt idx="4219">
                  <c:v>42931.291666666664</c:v>
                </c:pt>
                <c:pt idx="4220">
                  <c:v>42931.333333333336</c:v>
                </c:pt>
                <c:pt idx="4221">
                  <c:v>42931.375</c:v>
                </c:pt>
                <c:pt idx="4222">
                  <c:v>42931.416666666664</c:v>
                </c:pt>
                <c:pt idx="4223">
                  <c:v>42931.458333333336</c:v>
                </c:pt>
                <c:pt idx="4224">
                  <c:v>42931.5</c:v>
                </c:pt>
                <c:pt idx="4225">
                  <c:v>42931.541666666664</c:v>
                </c:pt>
                <c:pt idx="4226">
                  <c:v>42931.583333333336</c:v>
                </c:pt>
                <c:pt idx="4227">
                  <c:v>42931.625</c:v>
                </c:pt>
                <c:pt idx="4228">
                  <c:v>42931.666666666664</c:v>
                </c:pt>
                <c:pt idx="4229">
                  <c:v>42931.708333333336</c:v>
                </c:pt>
                <c:pt idx="4230">
                  <c:v>42931.75</c:v>
                </c:pt>
                <c:pt idx="4231">
                  <c:v>42931.791666666664</c:v>
                </c:pt>
                <c:pt idx="4232">
                  <c:v>42931.833333333336</c:v>
                </c:pt>
                <c:pt idx="4233">
                  <c:v>42931.875</c:v>
                </c:pt>
                <c:pt idx="4234">
                  <c:v>42931.916666666664</c:v>
                </c:pt>
                <c:pt idx="4235">
                  <c:v>42931.958333333336</c:v>
                </c:pt>
                <c:pt idx="4236">
                  <c:v>42932</c:v>
                </c:pt>
                <c:pt idx="4237">
                  <c:v>42932.041666666664</c:v>
                </c:pt>
                <c:pt idx="4238">
                  <c:v>42932.083333333336</c:v>
                </c:pt>
                <c:pt idx="4239">
                  <c:v>42932.125</c:v>
                </c:pt>
                <c:pt idx="4240">
                  <c:v>42932.166666666664</c:v>
                </c:pt>
                <c:pt idx="4241">
                  <c:v>42932.208333333336</c:v>
                </c:pt>
                <c:pt idx="4242">
                  <c:v>42932.25</c:v>
                </c:pt>
                <c:pt idx="4243">
                  <c:v>42932.291666666664</c:v>
                </c:pt>
                <c:pt idx="4244">
                  <c:v>42932.333333333336</c:v>
                </c:pt>
                <c:pt idx="4245">
                  <c:v>42932.375</c:v>
                </c:pt>
                <c:pt idx="4246">
                  <c:v>42932.416666666664</c:v>
                </c:pt>
                <c:pt idx="4247">
                  <c:v>42932.458333333336</c:v>
                </c:pt>
                <c:pt idx="4248">
                  <c:v>42932.5</c:v>
                </c:pt>
                <c:pt idx="4249">
                  <c:v>42932.541666666664</c:v>
                </c:pt>
                <c:pt idx="4250">
                  <c:v>42932.583333333336</c:v>
                </c:pt>
                <c:pt idx="4251">
                  <c:v>42932.625</c:v>
                </c:pt>
                <c:pt idx="4252">
                  <c:v>42932.666666666664</c:v>
                </c:pt>
                <c:pt idx="4253">
                  <c:v>42932.708333333336</c:v>
                </c:pt>
                <c:pt idx="4254">
                  <c:v>42932.75</c:v>
                </c:pt>
                <c:pt idx="4255">
                  <c:v>42932.791666666664</c:v>
                </c:pt>
                <c:pt idx="4256">
                  <c:v>42932.833333333336</c:v>
                </c:pt>
                <c:pt idx="4257">
                  <c:v>42932.875</c:v>
                </c:pt>
                <c:pt idx="4258">
                  <c:v>42932.916666666664</c:v>
                </c:pt>
                <c:pt idx="4259">
                  <c:v>42932.958333333336</c:v>
                </c:pt>
                <c:pt idx="4260">
                  <c:v>42933</c:v>
                </c:pt>
                <c:pt idx="4261">
                  <c:v>42933.041666666664</c:v>
                </c:pt>
                <c:pt idx="4262">
                  <c:v>42933.083333333336</c:v>
                </c:pt>
                <c:pt idx="4263">
                  <c:v>42933.125</c:v>
                </c:pt>
                <c:pt idx="4264">
                  <c:v>42933.166666666664</c:v>
                </c:pt>
                <c:pt idx="4265">
                  <c:v>42933.208333333336</c:v>
                </c:pt>
                <c:pt idx="4266">
                  <c:v>42933.25</c:v>
                </c:pt>
                <c:pt idx="4267">
                  <c:v>42933.291666666664</c:v>
                </c:pt>
                <c:pt idx="4268">
                  <c:v>42933.333333333336</c:v>
                </c:pt>
                <c:pt idx="4269">
                  <c:v>42933.375</c:v>
                </c:pt>
                <c:pt idx="4270">
                  <c:v>42933.416666666664</c:v>
                </c:pt>
                <c:pt idx="4271">
                  <c:v>42933.458333333336</c:v>
                </c:pt>
                <c:pt idx="4272">
                  <c:v>42933.5</c:v>
                </c:pt>
                <c:pt idx="4273">
                  <c:v>42933.541666666664</c:v>
                </c:pt>
                <c:pt idx="4274">
                  <c:v>42933.583333333336</c:v>
                </c:pt>
                <c:pt idx="4275">
                  <c:v>42933.625</c:v>
                </c:pt>
                <c:pt idx="4276">
                  <c:v>42933.666666666664</c:v>
                </c:pt>
                <c:pt idx="4277">
                  <c:v>42933.708333333336</c:v>
                </c:pt>
                <c:pt idx="4278">
                  <c:v>42933.75</c:v>
                </c:pt>
                <c:pt idx="4279">
                  <c:v>42933.791666666664</c:v>
                </c:pt>
                <c:pt idx="4280">
                  <c:v>42933.833333333336</c:v>
                </c:pt>
                <c:pt idx="4281">
                  <c:v>42933.875</c:v>
                </c:pt>
                <c:pt idx="4282">
                  <c:v>42933.916666666664</c:v>
                </c:pt>
                <c:pt idx="4283">
                  <c:v>42933.958333333336</c:v>
                </c:pt>
                <c:pt idx="4284">
                  <c:v>42934</c:v>
                </c:pt>
                <c:pt idx="4285">
                  <c:v>42934.041666666664</c:v>
                </c:pt>
                <c:pt idx="4286">
                  <c:v>42934.083333333336</c:v>
                </c:pt>
                <c:pt idx="4287">
                  <c:v>42934.125</c:v>
                </c:pt>
                <c:pt idx="4288">
                  <c:v>42934.166666666664</c:v>
                </c:pt>
                <c:pt idx="4289">
                  <c:v>42934.208333333336</c:v>
                </c:pt>
                <c:pt idx="4290">
                  <c:v>42934.25</c:v>
                </c:pt>
                <c:pt idx="4291">
                  <c:v>42934.291666666664</c:v>
                </c:pt>
                <c:pt idx="4292">
                  <c:v>42934.333333333336</c:v>
                </c:pt>
                <c:pt idx="4293">
                  <c:v>42934.375</c:v>
                </c:pt>
                <c:pt idx="4294">
                  <c:v>42934.416666666664</c:v>
                </c:pt>
                <c:pt idx="4295">
                  <c:v>42934.458333333336</c:v>
                </c:pt>
                <c:pt idx="4296">
                  <c:v>42934.5</c:v>
                </c:pt>
                <c:pt idx="4297">
                  <c:v>42934.541666666664</c:v>
                </c:pt>
                <c:pt idx="4298">
                  <c:v>42934.583333333336</c:v>
                </c:pt>
                <c:pt idx="4299">
                  <c:v>42934.625</c:v>
                </c:pt>
                <c:pt idx="4300">
                  <c:v>42934.666666666664</c:v>
                </c:pt>
                <c:pt idx="4301">
                  <c:v>42934.708333333336</c:v>
                </c:pt>
                <c:pt idx="4302">
                  <c:v>42934.75</c:v>
                </c:pt>
                <c:pt idx="4303">
                  <c:v>42934.791666666664</c:v>
                </c:pt>
                <c:pt idx="4304">
                  <c:v>42934.833333333336</c:v>
                </c:pt>
                <c:pt idx="4305">
                  <c:v>42934.875</c:v>
                </c:pt>
                <c:pt idx="4306">
                  <c:v>42934.916666666664</c:v>
                </c:pt>
                <c:pt idx="4307">
                  <c:v>42934.958333333336</c:v>
                </c:pt>
                <c:pt idx="4308">
                  <c:v>42935</c:v>
                </c:pt>
                <c:pt idx="4309">
                  <c:v>42935.041666666664</c:v>
                </c:pt>
                <c:pt idx="4310">
                  <c:v>42935.083333333336</c:v>
                </c:pt>
                <c:pt idx="4311">
                  <c:v>42935.125</c:v>
                </c:pt>
                <c:pt idx="4312">
                  <c:v>42935.166666666664</c:v>
                </c:pt>
                <c:pt idx="4313">
                  <c:v>42935.208333333336</c:v>
                </c:pt>
                <c:pt idx="4314">
                  <c:v>42935.25</c:v>
                </c:pt>
                <c:pt idx="4315">
                  <c:v>42935.291666666664</c:v>
                </c:pt>
                <c:pt idx="4316">
                  <c:v>42935.333333333336</c:v>
                </c:pt>
                <c:pt idx="4317">
                  <c:v>42935.375</c:v>
                </c:pt>
                <c:pt idx="4318">
                  <c:v>42935.416666666664</c:v>
                </c:pt>
                <c:pt idx="4319">
                  <c:v>42935.458333333336</c:v>
                </c:pt>
                <c:pt idx="4320">
                  <c:v>42935.5</c:v>
                </c:pt>
                <c:pt idx="4321">
                  <c:v>42935.541666666664</c:v>
                </c:pt>
                <c:pt idx="4322">
                  <c:v>42935.583333333336</c:v>
                </c:pt>
                <c:pt idx="4323">
                  <c:v>42935.625</c:v>
                </c:pt>
                <c:pt idx="4324">
                  <c:v>42935.666666666664</c:v>
                </c:pt>
                <c:pt idx="4325">
                  <c:v>42935.708333333336</c:v>
                </c:pt>
                <c:pt idx="4326">
                  <c:v>42935.75</c:v>
                </c:pt>
                <c:pt idx="4327">
                  <c:v>42935.791666666664</c:v>
                </c:pt>
                <c:pt idx="4328">
                  <c:v>42935.833333333336</c:v>
                </c:pt>
                <c:pt idx="4329">
                  <c:v>42935.875</c:v>
                </c:pt>
                <c:pt idx="4330">
                  <c:v>42935.916666666664</c:v>
                </c:pt>
                <c:pt idx="4331">
                  <c:v>42935.958333333336</c:v>
                </c:pt>
                <c:pt idx="4332">
                  <c:v>42936</c:v>
                </c:pt>
                <c:pt idx="4333">
                  <c:v>42936.041666666664</c:v>
                </c:pt>
                <c:pt idx="4334">
                  <c:v>42936.083333333336</c:v>
                </c:pt>
                <c:pt idx="4335">
                  <c:v>42936.125</c:v>
                </c:pt>
                <c:pt idx="4336">
                  <c:v>42936.166666666664</c:v>
                </c:pt>
                <c:pt idx="4337">
                  <c:v>42936.208333333336</c:v>
                </c:pt>
                <c:pt idx="4338">
                  <c:v>42936.25</c:v>
                </c:pt>
                <c:pt idx="4339">
                  <c:v>42936.291666666664</c:v>
                </c:pt>
                <c:pt idx="4340">
                  <c:v>42936.333333333336</c:v>
                </c:pt>
                <c:pt idx="4341">
                  <c:v>42936.375</c:v>
                </c:pt>
                <c:pt idx="4342">
                  <c:v>42936.416666666664</c:v>
                </c:pt>
                <c:pt idx="4343">
                  <c:v>42936.458333333336</c:v>
                </c:pt>
                <c:pt idx="4344">
                  <c:v>42936.5</c:v>
                </c:pt>
                <c:pt idx="4345">
                  <c:v>42936.541666666664</c:v>
                </c:pt>
                <c:pt idx="4346">
                  <c:v>42936.583333333336</c:v>
                </c:pt>
                <c:pt idx="4347">
                  <c:v>42936.625</c:v>
                </c:pt>
                <c:pt idx="4348">
                  <c:v>42936.666666666664</c:v>
                </c:pt>
                <c:pt idx="4349">
                  <c:v>42936.708333333336</c:v>
                </c:pt>
                <c:pt idx="4350">
                  <c:v>42936.75</c:v>
                </c:pt>
                <c:pt idx="4351">
                  <c:v>42936.791666666664</c:v>
                </c:pt>
                <c:pt idx="4352">
                  <c:v>42936.833333333336</c:v>
                </c:pt>
                <c:pt idx="4353">
                  <c:v>42936.875</c:v>
                </c:pt>
                <c:pt idx="4354">
                  <c:v>42936.916666666664</c:v>
                </c:pt>
                <c:pt idx="4355">
                  <c:v>42936.958333333336</c:v>
                </c:pt>
                <c:pt idx="4356">
                  <c:v>42937</c:v>
                </c:pt>
                <c:pt idx="4357">
                  <c:v>42937.041666666664</c:v>
                </c:pt>
                <c:pt idx="4358">
                  <c:v>42937.083333333336</c:v>
                </c:pt>
                <c:pt idx="4359">
                  <c:v>42937.125</c:v>
                </c:pt>
                <c:pt idx="4360">
                  <c:v>42937.166666666664</c:v>
                </c:pt>
                <c:pt idx="4361">
                  <c:v>42937.208333333336</c:v>
                </c:pt>
                <c:pt idx="4362">
                  <c:v>42937.25</c:v>
                </c:pt>
                <c:pt idx="4363">
                  <c:v>42937.291666666664</c:v>
                </c:pt>
                <c:pt idx="4364">
                  <c:v>42937.333333333336</c:v>
                </c:pt>
                <c:pt idx="4365">
                  <c:v>42937.375</c:v>
                </c:pt>
                <c:pt idx="4366">
                  <c:v>42937.416666666664</c:v>
                </c:pt>
                <c:pt idx="4367">
                  <c:v>42937.458333333336</c:v>
                </c:pt>
                <c:pt idx="4368">
                  <c:v>42937.5</c:v>
                </c:pt>
                <c:pt idx="4369">
                  <c:v>42937.541666666664</c:v>
                </c:pt>
                <c:pt idx="4370">
                  <c:v>42937.583333333336</c:v>
                </c:pt>
                <c:pt idx="4371">
                  <c:v>42937.625</c:v>
                </c:pt>
                <c:pt idx="4372">
                  <c:v>42937.666666666664</c:v>
                </c:pt>
                <c:pt idx="4373">
                  <c:v>42937.708333333336</c:v>
                </c:pt>
                <c:pt idx="4374">
                  <c:v>42937.75</c:v>
                </c:pt>
                <c:pt idx="4375">
                  <c:v>42937.791666666664</c:v>
                </c:pt>
                <c:pt idx="4376">
                  <c:v>42937.833333333336</c:v>
                </c:pt>
                <c:pt idx="4377">
                  <c:v>42937.875</c:v>
                </c:pt>
                <c:pt idx="4378">
                  <c:v>42937.916666666664</c:v>
                </c:pt>
                <c:pt idx="4379">
                  <c:v>42937.958333333336</c:v>
                </c:pt>
                <c:pt idx="4380">
                  <c:v>42938</c:v>
                </c:pt>
                <c:pt idx="4381">
                  <c:v>42938.041666666664</c:v>
                </c:pt>
                <c:pt idx="4382">
                  <c:v>42938.083333333336</c:v>
                </c:pt>
                <c:pt idx="4383">
                  <c:v>42938.125</c:v>
                </c:pt>
                <c:pt idx="4384">
                  <c:v>42938.166666666664</c:v>
                </c:pt>
                <c:pt idx="4385">
                  <c:v>42938.208333333336</c:v>
                </c:pt>
                <c:pt idx="4386">
                  <c:v>42938.25</c:v>
                </c:pt>
                <c:pt idx="4387">
                  <c:v>42938.291666666664</c:v>
                </c:pt>
                <c:pt idx="4388">
                  <c:v>42938.333333333336</c:v>
                </c:pt>
                <c:pt idx="4389">
                  <c:v>42938.375</c:v>
                </c:pt>
                <c:pt idx="4390">
                  <c:v>42938.416666666664</c:v>
                </c:pt>
                <c:pt idx="4391">
                  <c:v>42938.458333333336</c:v>
                </c:pt>
                <c:pt idx="4392">
                  <c:v>42938.5</c:v>
                </c:pt>
                <c:pt idx="4393">
                  <c:v>42938.541666666664</c:v>
                </c:pt>
                <c:pt idx="4394">
                  <c:v>42938.583333333336</c:v>
                </c:pt>
                <c:pt idx="4395">
                  <c:v>42938.625</c:v>
                </c:pt>
                <c:pt idx="4396">
                  <c:v>42938.666666666664</c:v>
                </c:pt>
                <c:pt idx="4397">
                  <c:v>42938.708333333336</c:v>
                </c:pt>
                <c:pt idx="4398">
                  <c:v>42938.75</c:v>
                </c:pt>
                <c:pt idx="4399">
                  <c:v>42938.791666666664</c:v>
                </c:pt>
                <c:pt idx="4400">
                  <c:v>42938.833333333336</c:v>
                </c:pt>
                <c:pt idx="4401">
                  <c:v>42938.875</c:v>
                </c:pt>
                <c:pt idx="4402">
                  <c:v>42938.916666666664</c:v>
                </c:pt>
                <c:pt idx="4403">
                  <c:v>42938.958333333336</c:v>
                </c:pt>
                <c:pt idx="4404">
                  <c:v>42939</c:v>
                </c:pt>
                <c:pt idx="4405">
                  <c:v>42939.041666666664</c:v>
                </c:pt>
                <c:pt idx="4406">
                  <c:v>42939.083333333336</c:v>
                </c:pt>
                <c:pt idx="4407">
                  <c:v>42939.125</c:v>
                </c:pt>
                <c:pt idx="4408">
                  <c:v>42939.166666666664</c:v>
                </c:pt>
                <c:pt idx="4409">
                  <c:v>42939.208333333336</c:v>
                </c:pt>
                <c:pt idx="4410">
                  <c:v>42939.25</c:v>
                </c:pt>
                <c:pt idx="4411">
                  <c:v>42939.291666666664</c:v>
                </c:pt>
                <c:pt idx="4412">
                  <c:v>42939.333333333336</c:v>
                </c:pt>
                <c:pt idx="4413">
                  <c:v>42939.375</c:v>
                </c:pt>
                <c:pt idx="4414">
                  <c:v>42939.416666666664</c:v>
                </c:pt>
                <c:pt idx="4415">
                  <c:v>42939.458333333336</c:v>
                </c:pt>
                <c:pt idx="4416">
                  <c:v>42939.5</c:v>
                </c:pt>
                <c:pt idx="4417">
                  <c:v>42939.541666666664</c:v>
                </c:pt>
                <c:pt idx="4418">
                  <c:v>42939.583333333336</c:v>
                </c:pt>
                <c:pt idx="4419">
                  <c:v>42939.625</c:v>
                </c:pt>
                <c:pt idx="4420">
                  <c:v>42939.666666666664</c:v>
                </c:pt>
                <c:pt idx="4421">
                  <c:v>42939.708333333336</c:v>
                </c:pt>
                <c:pt idx="4422">
                  <c:v>42939.75</c:v>
                </c:pt>
                <c:pt idx="4423">
                  <c:v>42939.791666666664</c:v>
                </c:pt>
                <c:pt idx="4424">
                  <c:v>42939.833333333336</c:v>
                </c:pt>
                <c:pt idx="4425">
                  <c:v>42939.875</c:v>
                </c:pt>
                <c:pt idx="4426">
                  <c:v>42939.916666666664</c:v>
                </c:pt>
                <c:pt idx="4427">
                  <c:v>42939.958333333336</c:v>
                </c:pt>
                <c:pt idx="4428">
                  <c:v>42940</c:v>
                </c:pt>
                <c:pt idx="4429">
                  <c:v>42940.041666666664</c:v>
                </c:pt>
                <c:pt idx="4430">
                  <c:v>42940.083333333336</c:v>
                </c:pt>
                <c:pt idx="4431">
                  <c:v>42940.125</c:v>
                </c:pt>
                <c:pt idx="4432">
                  <c:v>42940.166666666664</c:v>
                </c:pt>
                <c:pt idx="4433">
                  <c:v>42940.208333333336</c:v>
                </c:pt>
                <c:pt idx="4434">
                  <c:v>42940.25</c:v>
                </c:pt>
                <c:pt idx="4435">
                  <c:v>42940.291666666664</c:v>
                </c:pt>
                <c:pt idx="4436">
                  <c:v>42940.333333333336</c:v>
                </c:pt>
                <c:pt idx="4437">
                  <c:v>42940.375</c:v>
                </c:pt>
                <c:pt idx="4438">
                  <c:v>42940.416666666664</c:v>
                </c:pt>
                <c:pt idx="4439">
                  <c:v>42940.458333333336</c:v>
                </c:pt>
                <c:pt idx="4440">
                  <c:v>42940.5</c:v>
                </c:pt>
                <c:pt idx="4441">
                  <c:v>42940.541666666664</c:v>
                </c:pt>
                <c:pt idx="4442">
                  <c:v>42940.583333333336</c:v>
                </c:pt>
                <c:pt idx="4443">
                  <c:v>42940.625</c:v>
                </c:pt>
                <c:pt idx="4444">
                  <c:v>42940.666666666664</c:v>
                </c:pt>
                <c:pt idx="4445">
                  <c:v>42940.708333333336</c:v>
                </c:pt>
                <c:pt idx="4446">
                  <c:v>42940.75</c:v>
                </c:pt>
                <c:pt idx="4447">
                  <c:v>42940.791666666664</c:v>
                </c:pt>
                <c:pt idx="4448">
                  <c:v>42940.833333333336</c:v>
                </c:pt>
                <c:pt idx="4449">
                  <c:v>42940.875</c:v>
                </c:pt>
                <c:pt idx="4450">
                  <c:v>42940.916666666664</c:v>
                </c:pt>
                <c:pt idx="4451">
                  <c:v>42940.958333333336</c:v>
                </c:pt>
                <c:pt idx="4452">
                  <c:v>42941</c:v>
                </c:pt>
                <c:pt idx="4453">
                  <c:v>42941.041666666664</c:v>
                </c:pt>
                <c:pt idx="4454">
                  <c:v>42941.083333333336</c:v>
                </c:pt>
                <c:pt idx="4455">
                  <c:v>42941.125</c:v>
                </c:pt>
                <c:pt idx="4456">
                  <c:v>42941.166666666664</c:v>
                </c:pt>
                <c:pt idx="4457">
                  <c:v>42941.208333333336</c:v>
                </c:pt>
                <c:pt idx="4458">
                  <c:v>42941.25</c:v>
                </c:pt>
                <c:pt idx="4459">
                  <c:v>42941.291666666664</c:v>
                </c:pt>
                <c:pt idx="4460">
                  <c:v>42941.333333333336</c:v>
                </c:pt>
                <c:pt idx="4461">
                  <c:v>42941.375</c:v>
                </c:pt>
                <c:pt idx="4462">
                  <c:v>42941.416666666664</c:v>
                </c:pt>
                <c:pt idx="4463">
                  <c:v>42941.458333333336</c:v>
                </c:pt>
                <c:pt idx="4464">
                  <c:v>42941.5</c:v>
                </c:pt>
                <c:pt idx="4465">
                  <c:v>42941.541666666664</c:v>
                </c:pt>
                <c:pt idx="4466">
                  <c:v>42941.583333333336</c:v>
                </c:pt>
                <c:pt idx="4467">
                  <c:v>42941.625</c:v>
                </c:pt>
                <c:pt idx="4468">
                  <c:v>42941.666666666664</c:v>
                </c:pt>
                <c:pt idx="4469">
                  <c:v>42941.708333333336</c:v>
                </c:pt>
                <c:pt idx="4470">
                  <c:v>42941.75</c:v>
                </c:pt>
                <c:pt idx="4471">
                  <c:v>42941.791666666664</c:v>
                </c:pt>
                <c:pt idx="4472">
                  <c:v>42941.833333333336</c:v>
                </c:pt>
                <c:pt idx="4473">
                  <c:v>42941.875</c:v>
                </c:pt>
                <c:pt idx="4474">
                  <c:v>42941.916666666664</c:v>
                </c:pt>
                <c:pt idx="4475">
                  <c:v>42941.958333333336</c:v>
                </c:pt>
                <c:pt idx="4476">
                  <c:v>42942</c:v>
                </c:pt>
                <c:pt idx="4477">
                  <c:v>42942.041666666664</c:v>
                </c:pt>
                <c:pt idx="4478">
                  <c:v>42942.083333333336</c:v>
                </c:pt>
                <c:pt idx="4479">
                  <c:v>42942.125</c:v>
                </c:pt>
                <c:pt idx="4480">
                  <c:v>42942.166666666664</c:v>
                </c:pt>
                <c:pt idx="4481">
                  <c:v>42942.208333333336</c:v>
                </c:pt>
                <c:pt idx="4482">
                  <c:v>42942.25</c:v>
                </c:pt>
                <c:pt idx="4483">
                  <c:v>42942.291666666664</c:v>
                </c:pt>
                <c:pt idx="4484">
                  <c:v>42942.333333333336</c:v>
                </c:pt>
                <c:pt idx="4485">
                  <c:v>42942.375</c:v>
                </c:pt>
                <c:pt idx="4486">
                  <c:v>42942.416666666664</c:v>
                </c:pt>
                <c:pt idx="4487">
                  <c:v>42942.458333333336</c:v>
                </c:pt>
                <c:pt idx="4488">
                  <c:v>42942.5</c:v>
                </c:pt>
                <c:pt idx="4489">
                  <c:v>42942.541666666664</c:v>
                </c:pt>
                <c:pt idx="4490">
                  <c:v>42942.583333333336</c:v>
                </c:pt>
                <c:pt idx="4491">
                  <c:v>42942.625</c:v>
                </c:pt>
                <c:pt idx="4492">
                  <c:v>42942.666666666664</c:v>
                </c:pt>
                <c:pt idx="4493">
                  <c:v>42942.708333333336</c:v>
                </c:pt>
                <c:pt idx="4494">
                  <c:v>42942.75</c:v>
                </c:pt>
                <c:pt idx="4495">
                  <c:v>42942.791666666664</c:v>
                </c:pt>
                <c:pt idx="4496">
                  <c:v>42942.833333333336</c:v>
                </c:pt>
                <c:pt idx="4497">
                  <c:v>42942.875</c:v>
                </c:pt>
                <c:pt idx="4498">
                  <c:v>42942.916666666664</c:v>
                </c:pt>
                <c:pt idx="4499">
                  <c:v>42942.958333333336</c:v>
                </c:pt>
                <c:pt idx="4500">
                  <c:v>42943</c:v>
                </c:pt>
                <c:pt idx="4501">
                  <c:v>42943.041666666664</c:v>
                </c:pt>
                <c:pt idx="4502">
                  <c:v>42943.083333333336</c:v>
                </c:pt>
                <c:pt idx="4503">
                  <c:v>42943.125</c:v>
                </c:pt>
                <c:pt idx="4504">
                  <c:v>42943.166666666664</c:v>
                </c:pt>
                <c:pt idx="4505">
                  <c:v>42943.208333333336</c:v>
                </c:pt>
                <c:pt idx="4506">
                  <c:v>42943.25</c:v>
                </c:pt>
                <c:pt idx="4507">
                  <c:v>42943.291666666664</c:v>
                </c:pt>
                <c:pt idx="4508">
                  <c:v>42943.333333333336</c:v>
                </c:pt>
                <c:pt idx="4509">
                  <c:v>42943.375</c:v>
                </c:pt>
                <c:pt idx="4510">
                  <c:v>42943.416666666664</c:v>
                </c:pt>
                <c:pt idx="4511">
                  <c:v>42943.458333333336</c:v>
                </c:pt>
                <c:pt idx="4512">
                  <c:v>42943.5</c:v>
                </c:pt>
                <c:pt idx="4513">
                  <c:v>42943.541666666664</c:v>
                </c:pt>
                <c:pt idx="4514">
                  <c:v>42943.583333333336</c:v>
                </c:pt>
                <c:pt idx="4515">
                  <c:v>42943.625</c:v>
                </c:pt>
                <c:pt idx="4516">
                  <c:v>42943.666666666664</c:v>
                </c:pt>
                <c:pt idx="4517">
                  <c:v>42943.708333333336</c:v>
                </c:pt>
                <c:pt idx="4518">
                  <c:v>42943.75</c:v>
                </c:pt>
                <c:pt idx="4519">
                  <c:v>42943.791666666664</c:v>
                </c:pt>
                <c:pt idx="4520">
                  <c:v>42943.833333333336</c:v>
                </c:pt>
                <c:pt idx="4521">
                  <c:v>42943.875</c:v>
                </c:pt>
                <c:pt idx="4522">
                  <c:v>42943.916666666664</c:v>
                </c:pt>
                <c:pt idx="4523">
                  <c:v>42943.958333333336</c:v>
                </c:pt>
                <c:pt idx="4524">
                  <c:v>42944</c:v>
                </c:pt>
                <c:pt idx="4525">
                  <c:v>42944.041666666664</c:v>
                </c:pt>
                <c:pt idx="4526">
                  <c:v>42944.083333333336</c:v>
                </c:pt>
                <c:pt idx="4527">
                  <c:v>42944.125</c:v>
                </c:pt>
                <c:pt idx="4528">
                  <c:v>42944.166666666664</c:v>
                </c:pt>
                <c:pt idx="4529">
                  <c:v>42944.208333333336</c:v>
                </c:pt>
                <c:pt idx="4530">
                  <c:v>42944.25</c:v>
                </c:pt>
                <c:pt idx="4531">
                  <c:v>42944.291666666664</c:v>
                </c:pt>
                <c:pt idx="4532">
                  <c:v>42944.333333333336</c:v>
                </c:pt>
                <c:pt idx="4533">
                  <c:v>42944.375</c:v>
                </c:pt>
                <c:pt idx="4534">
                  <c:v>42944.416666666664</c:v>
                </c:pt>
                <c:pt idx="4535">
                  <c:v>42944.458333333336</c:v>
                </c:pt>
                <c:pt idx="4536">
                  <c:v>42944.5</c:v>
                </c:pt>
                <c:pt idx="4537">
                  <c:v>42944.541666666664</c:v>
                </c:pt>
                <c:pt idx="4538">
                  <c:v>42944.583333333336</c:v>
                </c:pt>
                <c:pt idx="4539">
                  <c:v>42944.625</c:v>
                </c:pt>
                <c:pt idx="4540">
                  <c:v>42944.666666666664</c:v>
                </c:pt>
                <c:pt idx="4541">
                  <c:v>42944.708333333336</c:v>
                </c:pt>
                <c:pt idx="4542">
                  <c:v>42944.75</c:v>
                </c:pt>
                <c:pt idx="4543">
                  <c:v>42944.791666666664</c:v>
                </c:pt>
                <c:pt idx="4544">
                  <c:v>42944.833333333336</c:v>
                </c:pt>
                <c:pt idx="4545">
                  <c:v>42944.875</c:v>
                </c:pt>
                <c:pt idx="4546">
                  <c:v>42944.916666666664</c:v>
                </c:pt>
                <c:pt idx="4547">
                  <c:v>42944.958333333336</c:v>
                </c:pt>
                <c:pt idx="4548">
                  <c:v>42945</c:v>
                </c:pt>
                <c:pt idx="4549">
                  <c:v>42945.041666666664</c:v>
                </c:pt>
                <c:pt idx="4550">
                  <c:v>42945.083333333336</c:v>
                </c:pt>
                <c:pt idx="4551">
                  <c:v>42945.125</c:v>
                </c:pt>
                <c:pt idx="4552">
                  <c:v>42945.166666666664</c:v>
                </c:pt>
                <c:pt idx="4553">
                  <c:v>42945.208333333336</c:v>
                </c:pt>
                <c:pt idx="4554">
                  <c:v>42945.25</c:v>
                </c:pt>
                <c:pt idx="4555">
                  <c:v>42945.291666666664</c:v>
                </c:pt>
                <c:pt idx="4556">
                  <c:v>42945.333333333336</c:v>
                </c:pt>
                <c:pt idx="4557">
                  <c:v>42945.375</c:v>
                </c:pt>
                <c:pt idx="4558">
                  <c:v>42945.416666666664</c:v>
                </c:pt>
                <c:pt idx="4559">
                  <c:v>42945.458333333336</c:v>
                </c:pt>
                <c:pt idx="4560">
                  <c:v>42945.5</c:v>
                </c:pt>
                <c:pt idx="4561">
                  <c:v>42945.541666666664</c:v>
                </c:pt>
                <c:pt idx="4562">
                  <c:v>42945.583333333336</c:v>
                </c:pt>
                <c:pt idx="4563">
                  <c:v>42945.625</c:v>
                </c:pt>
                <c:pt idx="4564">
                  <c:v>42945.666666666664</c:v>
                </c:pt>
                <c:pt idx="4565">
                  <c:v>42945.708333333336</c:v>
                </c:pt>
                <c:pt idx="4566">
                  <c:v>42945.75</c:v>
                </c:pt>
                <c:pt idx="4567">
                  <c:v>42945.791666666664</c:v>
                </c:pt>
                <c:pt idx="4568">
                  <c:v>42945.833333333336</c:v>
                </c:pt>
                <c:pt idx="4569">
                  <c:v>42945.875</c:v>
                </c:pt>
                <c:pt idx="4570">
                  <c:v>42945.916666666664</c:v>
                </c:pt>
                <c:pt idx="4571">
                  <c:v>42945.958333333336</c:v>
                </c:pt>
                <c:pt idx="4572">
                  <c:v>42946</c:v>
                </c:pt>
                <c:pt idx="4573">
                  <c:v>42946.041666666664</c:v>
                </c:pt>
                <c:pt idx="4574">
                  <c:v>42946.083333333336</c:v>
                </c:pt>
                <c:pt idx="4575">
                  <c:v>42946.125</c:v>
                </c:pt>
                <c:pt idx="4576">
                  <c:v>42946.166666666664</c:v>
                </c:pt>
                <c:pt idx="4577">
                  <c:v>42946.208333333336</c:v>
                </c:pt>
                <c:pt idx="4578">
                  <c:v>42946.25</c:v>
                </c:pt>
                <c:pt idx="4579">
                  <c:v>42946.291666666664</c:v>
                </c:pt>
                <c:pt idx="4580">
                  <c:v>42946.333333333336</c:v>
                </c:pt>
                <c:pt idx="4581">
                  <c:v>42946.375</c:v>
                </c:pt>
                <c:pt idx="4582">
                  <c:v>42946.416666666664</c:v>
                </c:pt>
                <c:pt idx="4583">
                  <c:v>42946.458333333336</c:v>
                </c:pt>
                <c:pt idx="4584">
                  <c:v>42946.5</c:v>
                </c:pt>
                <c:pt idx="4585">
                  <c:v>42946.541666666664</c:v>
                </c:pt>
                <c:pt idx="4586">
                  <c:v>42946.583333333336</c:v>
                </c:pt>
                <c:pt idx="4587">
                  <c:v>42946.625</c:v>
                </c:pt>
                <c:pt idx="4588">
                  <c:v>42946.666666666664</c:v>
                </c:pt>
                <c:pt idx="4589">
                  <c:v>42946.708333333336</c:v>
                </c:pt>
                <c:pt idx="4590">
                  <c:v>42946.75</c:v>
                </c:pt>
                <c:pt idx="4591">
                  <c:v>42946.791666666664</c:v>
                </c:pt>
                <c:pt idx="4592">
                  <c:v>42946.833333333336</c:v>
                </c:pt>
                <c:pt idx="4593">
                  <c:v>42946.875</c:v>
                </c:pt>
                <c:pt idx="4594">
                  <c:v>42946.916666666664</c:v>
                </c:pt>
                <c:pt idx="4595">
                  <c:v>42946.958333333336</c:v>
                </c:pt>
                <c:pt idx="4596">
                  <c:v>42947</c:v>
                </c:pt>
                <c:pt idx="4597">
                  <c:v>42947.041666666664</c:v>
                </c:pt>
                <c:pt idx="4598">
                  <c:v>42947.083333333336</c:v>
                </c:pt>
                <c:pt idx="4599">
                  <c:v>42947.125</c:v>
                </c:pt>
                <c:pt idx="4600">
                  <c:v>42947.166666666664</c:v>
                </c:pt>
                <c:pt idx="4601">
                  <c:v>42947.208333333336</c:v>
                </c:pt>
                <c:pt idx="4602">
                  <c:v>42947.25</c:v>
                </c:pt>
                <c:pt idx="4603">
                  <c:v>42947.291666666664</c:v>
                </c:pt>
                <c:pt idx="4604">
                  <c:v>42947.333333333336</c:v>
                </c:pt>
                <c:pt idx="4605">
                  <c:v>42947.375</c:v>
                </c:pt>
                <c:pt idx="4606">
                  <c:v>42947.416666666664</c:v>
                </c:pt>
                <c:pt idx="4607">
                  <c:v>42947.458333333336</c:v>
                </c:pt>
                <c:pt idx="4608">
                  <c:v>42947.5</c:v>
                </c:pt>
                <c:pt idx="4609">
                  <c:v>42947.541666666664</c:v>
                </c:pt>
                <c:pt idx="4610">
                  <c:v>42947.583333333336</c:v>
                </c:pt>
                <c:pt idx="4611">
                  <c:v>42947.625</c:v>
                </c:pt>
                <c:pt idx="4612">
                  <c:v>42947.666666666664</c:v>
                </c:pt>
                <c:pt idx="4613">
                  <c:v>42947.708333333336</c:v>
                </c:pt>
                <c:pt idx="4614">
                  <c:v>42947.75</c:v>
                </c:pt>
                <c:pt idx="4615">
                  <c:v>42947.791666666664</c:v>
                </c:pt>
                <c:pt idx="4616">
                  <c:v>42947.833333333336</c:v>
                </c:pt>
                <c:pt idx="4617">
                  <c:v>42947.875</c:v>
                </c:pt>
                <c:pt idx="4618">
                  <c:v>42947.916666666664</c:v>
                </c:pt>
                <c:pt idx="4619">
                  <c:v>42947.958333333336</c:v>
                </c:pt>
                <c:pt idx="4620">
                  <c:v>42948</c:v>
                </c:pt>
                <c:pt idx="4621">
                  <c:v>42948.041666666664</c:v>
                </c:pt>
                <c:pt idx="4622">
                  <c:v>42948.083333333336</c:v>
                </c:pt>
                <c:pt idx="4623">
                  <c:v>42948.125</c:v>
                </c:pt>
                <c:pt idx="4624">
                  <c:v>42948.166666666664</c:v>
                </c:pt>
                <c:pt idx="4625">
                  <c:v>42948.208333333336</c:v>
                </c:pt>
                <c:pt idx="4626">
                  <c:v>42948.25</c:v>
                </c:pt>
                <c:pt idx="4627">
                  <c:v>42948.291666666664</c:v>
                </c:pt>
                <c:pt idx="4628">
                  <c:v>42948.333333333336</c:v>
                </c:pt>
                <c:pt idx="4629">
                  <c:v>42948.375</c:v>
                </c:pt>
                <c:pt idx="4630">
                  <c:v>42948.416666666664</c:v>
                </c:pt>
                <c:pt idx="4631">
                  <c:v>42948.458333333336</c:v>
                </c:pt>
                <c:pt idx="4632">
                  <c:v>42948.5</c:v>
                </c:pt>
                <c:pt idx="4633">
                  <c:v>42948.541666666664</c:v>
                </c:pt>
                <c:pt idx="4634">
                  <c:v>42948.583333333336</c:v>
                </c:pt>
                <c:pt idx="4635">
                  <c:v>42948.625</c:v>
                </c:pt>
                <c:pt idx="4636">
                  <c:v>42948.666666666664</c:v>
                </c:pt>
                <c:pt idx="4637">
                  <c:v>42948.708333333336</c:v>
                </c:pt>
                <c:pt idx="4638">
                  <c:v>42948.75</c:v>
                </c:pt>
                <c:pt idx="4639">
                  <c:v>42948.791666666664</c:v>
                </c:pt>
                <c:pt idx="4640">
                  <c:v>42948.833333333336</c:v>
                </c:pt>
                <c:pt idx="4641">
                  <c:v>42948.875</c:v>
                </c:pt>
                <c:pt idx="4642">
                  <c:v>42948.916666666664</c:v>
                </c:pt>
                <c:pt idx="4643">
                  <c:v>42948.958333333336</c:v>
                </c:pt>
                <c:pt idx="4644">
                  <c:v>42949</c:v>
                </c:pt>
                <c:pt idx="4645">
                  <c:v>42949.041666666664</c:v>
                </c:pt>
                <c:pt idx="4646">
                  <c:v>42949.083333333336</c:v>
                </c:pt>
                <c:pt idx="4647">
                  <c:v>42949.125</c:v>
                </c:pt>
                <c:pt idx="4648">
                  <c:v>42949.166666666664</c:v>
                </c:pt>
                <c:pt idx="4649">
                  <c:v>42949.208333333336</c:v>
                </c:pt>
                <c:pt idx="4650">
                  <c:v>42949.25</c:v>
                </c:pt>
                <c:pt idx="4651">
                  <c:v>42949.291666666664</c:v>
                </c:pt>
                <c:pt idx="4652">
                  <c:v>42949.333333333336</c:v>
                </c:pt>
                <c:pt idx="4653">
                  <c:v>42949.375</c:v>
                </c:pt>
                <c:pt idx="4654">
                  <c:v>42949.416666666664</c:v>
                </c:pt>
                <c:pt idx="4655">
                  <c:v>42949.458333333336</c:v>
                </c:pt>
                <c:pt idx="4656">
                  <c:v>42949.5</c:v>
                </c:pt>
                <c:pt idx="4657">
                  <c:v>42949.541666666664</c:v>
                </c:pt>
                <c:pt idx="4658">
                  <c:v>42949.583333333336</c:v>
                </c:pt>
                <c:pt idx="4659">
                  <c:v>42949.625</c:v>
                </c:pt>
                <c:pt idx="4660">
                  <c:v>42949.666666666664</c:v>
                </c:pt>
                <c:pt idx="4661">
                  <c:v>42949.708333333336</c:v>
                </c:pt>
                <c:pt idx="4662">
                  <c:v>42949.75</c:v>
                </c:pt>
                <c:pt idx="4663">
                  <c:v>42949.791666666664</c:v>
                </c:pt>
                <c:pt idx="4664">
                  <c:v>42949.833333333336</c:v>
                </c:pt>
                <c:pt idx="4665">
                  <c:v>42949.875</c:v>
                </c:pt>
                <c:pt idx="4666">
                  <c:v>42949.916666666664</c:v>
                </c:pt>
                <c:pt idx="4667">
                  <c:v>42949.958333333336</c:v>
                </c:pt>
                <c:pt idx="4668">
                  <c:v>42950</c:v>
                </c:pt>
                <c:pt idx="4669">
                  <c:v>42950.041666666664</c:v>
                </c:pt>
                <c:pt idx="4670">
                  <c:v>42950.083333333336</c:v>
                </c:pt>
                <c:pt idx="4671">
                  <c:v>42950.125</c:v>
                </c:pt>
                <c:pt idx="4672">
                  <c:v>42950.166666666664</c:v>
                </c:pt>
                <c:pt idx="4673">
                  <c:v>42950.208333333336</c:v>
                </c:pt>
                <c:pt idx="4674">
                  <c:v>42950.25</c:v>
                </c:pt>
                <c:pt idx="4675">
                  <c:v>42950.291666666664</c:v>
                </c:pt>
                <c:pt idx="4676">
                  <c:v>42950.333333333336</c:v>
                </c:pt>
                <c:pt idx="4677">
                  <c:v>42950.375</c:v>
                </c:pt>
                <c:pt idx="4678">
                  <c:v>42950.416666666664</c:v>
                </c:pt>
                <c:pt idx="4679">
                  <c:v>42950.458333333336</c:v>
                </c:pt>
                <c:pt idx="4680">
                  <c:v>42950.5</c:v>
                </c:pt>
                <c:pt idx="4681">
                  <c:v>42950.541666666664</c:v>
                </c:pt>
                <c:pt idx="4682">
                  <c:v>42950.583333333336</c:v>
                </c:pt>
                <c:pt idx="4683">
                  <c:v>42950.625</c:v>
                </c:pt>
                <c:pt idx="4684">
                  <c:v>42950.666666666664</c:v>
                </c:pt>
                <c:pt idx="4685">
                  <c:v>42950.708333333336</c:v>
                </c:pt>
                <c:pt idx="4686">
                  <c:v>42950.75</c:v>
                </c:pt>
                <c:pt idx="4687">
                  <c:v>42950.791666666664</c:v>
                </c:pt>
                <c:pt idx="4688">
                  <c:v>42950.833333333336</c:v>
                </c:pt>
                <c:pt idx="4689">
                  <c:v>42950.875</c:v>
                </c:pt>
                <c:pt idx="4690">
                  <c:v>42950.916666666664</c:v>
                </c:pt>
                <c:pt idx="4691">
                  <c:v>42950.958333333336</c:v>
                </c:pt>
                <c:pt idx="4692">
                  <c:v>42951</c:v>
                </c:pt>
                <c:pt idx="4693">
                  <c:v>42951.041666666664</c:v>
                </c:pt>
                <c:pt idx="4694">
                  <c:v>42951.083333333336</c:v>
                </c:pt>
                <c:pt idx="4695">
                  <c:v>42951.125</c:v>
                </c:pt>
                <c:pt idx="4696">
                  <c:v>42951.166666666664</c:v>
                </c:pt>
                <c:pt idx="4697">
                  <c:v>42951.208333333336</c:v>
                </c:pt>
                <c:pt idx="4698">
                  <c:v>42951.25</c:v>
                </c:pt>
                <c:pt idx="4699">
                  <c:v>42951.291666666664</c:v>
                </c:pt>
                <c:pt idx="4700">
                  <c:v>42951.333333333336</c:v>
                </c:pt>
                <c:pt idx="4701">
                  <c:v>42951.375</c:v>
                </c:pt>
                <c:pt idx="4702">
                  <c:v>42951.416666666664</c:v>
                </c:pt>
                <c:pt idx="4703">
                  <c:v>42951.458333333336</c:v>
                </c:pt>
                <c:pt idx="4704">
                  <c:v>42951.5</c:v>
                </c:pt>
                <c:pt idx="4705">
                  <c:v>42951.541666666664</c:v>
                </c:pt>
                <c:pt idx="4706">
                  <c:v>42951.583333333336</c:v>
                </c:pt>
                <c:pt idx="4707">
                  <c:v>42951.625</c:v>
                </c:pt>
                <c:pt idx="4708">
                  <c:v>42951.666666666664</c:v>
                </c:pt>
                <c:pt idx="4709">
                  <c:v>42951.708333333336</c:v>
                </c:pt>
                <c:pt idx="4710">
                  <c:v>42951.75</c:v>
                </c:pt>
                <c:pt idx="4711">
                  <c:v>42951.791666666664</c:v>
                </c:pt>
                <c:pt idx="4712">
                  <c:v>42951.833333333336</c:v>
                </c:pt>
                <c:pt idx="4713">
                  <c:v>42951.875</c:v>
                </c:pt>
                <c:pt idx="4714">
                  <c:v>42951.916666666664</c:v>
                </c:pt>
                <c:pt idx="4715">
                  <c:v>42951.958333333336</c:v>
                </c:pt>
                <c:pt idx="4716">
                  <c:v>42952</c:v>
                </c:pt>
                <c:pt idx="4717">
                  <c:v>42952.041666666664</c:v>
                </c:pt>
                <c:pt idx="4718">
                  <c:v>42952.083333333336</c:v>
                </c:pt>
                <c:pt idx="4719">
                  <c:v>42952.125</c:v>
                </c:pt>
                <c:pt idx="4720">
                  <c:v>42952.166666666664</c:v>
                </c:pt>
                <c:pt idx="4721">
                  <c:v>42952.208333333336</c:v>
                </c:pt>
                <c:pt idx="4722">
                  <c:v>42952.25</c:v>
                </c:pt>
                <c:pt idx="4723">
                  <c:v>42952.291666666664</c:v>
                </c:pt>
                <c:pt idx="4724">
                  <c:v>42952.333333333336</c:v>
                </c:pt>
                <c:pt idx="4725">
                  <c:v>42952.375</c:v>
                </c:pt>
                <c:pt idx="4726">
                  <c:v>42952.416666666664</c:v>
                </c:pt>
                <c:pt idx="4727">
                  <c:v>42952.458333333336</c:v>
                </c:pt>
                <c:pt idx="4728">
                  <c:v>42952.5</c:v>
                </c:pt>
                <c:pt idx="4729">
                  <c:v>42952.541666666664</c:v>
                </c:pt>
                <c:pt idx="4730">
                  <c:v>42952.583333333336</c:v>
                </c:pt>
                <c:pt idx="4731">
                  <c:v>42952.625</c:v>
                </c:pt>
                <c:pt idx="4732">
                  <c:v>42952.666666666664</c:v>
                </c:pt>
                <c:pt idx="4733">
                  <c:v>42952.708333333336</c:v>
                </c:pt>
                <c:pt idx="4734">
                  <c:v>42952.75</c:v>
                </c:pt>
                <c:pt idx="4735">
                  <c:v>42952.791666666664</c:v>
                </c:pt>
                <c:pt idx="4736">
                  <c:v>42952.833333333336</c:v>
                </c:pt>
                <c:pt idx="4737">
                  <c:v>42952.875</c:v>
                </c:pt>
                <c:pt idx="4738">
                  <c:v>42952.916666666664</c:v>
                </c:pt>
                <c:pt idx="4739">
                  <c:v>42952.958333333336</c:v>
                </c:pt>
                <c:pt idx="4740">
                  <c:v>42953</c:v>
                </c:pt>
                <c:pt idx="4741">
                  <c:v>42953.041666666664</c:v>
                </c:pt>
                <c:pt idx="4742">
                  <c:v>42953.083333333336</c:v>
                </c:pt>
                <c:pt idx="4743">
                  <c:v>42953.125</c:v>
                </c:pt>
                <c:pt idx="4744">
                  <c:v>42953.166666666664</c:v>
                </c:pt>
                <c:pt idx="4745">
                  <c:v>42953.208333333336</c:v>
                </c:pt>
                <c:pt idx="4746">
                  <c:v>42953.25</c:v>
                </c:pt>
                <c:pt idx="4747">
                  <c:v>42953.291666666664</c:v>
                </c:pt>
                <c:pt idx="4748">
                  <c:v>42953.333333333336</c:v>
                </c:pt>
                <c:pt idx="4749">
                  <c:v>42953.375</c:v>
                </c:pt>
                <c:pt idx="4750">
                  <c:v>42953.416666666664</c:v>
                </c:pt>
                <c:pt idx="4751">
                  <c:v>42953.458333333336</c:v>
                </c:pt>
                <c:pt idx="4752">
                  <c:v>42953.5</c:v>
                </c:pt>
                <c:pt idx="4753">
                  <c:v>42953.541666666664</c:v>
                </c:pt>
                <c:pt idx="4754">
                  <c:v>42953.583333333336</c:v>
                </c:pt>
                <c:pt idx="4755">
                  <c:v>42953.625</c:v>
                </c:pt>
                <c:pt idx="4756">
                  <c:v>42953.666666666664</c:v>
                </c:pt>
                <c:pt idx="4757">
                  <c:v>42953.708333333336</c:v>
                </c:pt>
                <c:pt idx="4758">
                  <c:v>42953.75</c:v>
                </c:pt>
                <c:pt idx="4759">
                  <c:v>42953.791666666664</c:v>
                </c:pt>
                <c:pt idx="4760">
                  <c:v>42953.833333333336</c:v>
                </c:pt>
                <c:pt idx="4761">
                  <c:v>42953.875</c:v>
                </c:pt>
                <c:pt idx="4762">
                  <c:v>42953.916666666664</c:v>
                </c:pt>
                <c:pt idx="4763">
                  <c:v>42953.958333333336</c:v>
                </c:pt>
                <c:pt idx="4764">
                  <c:v>42954</c:v>
                </c:pt>
                <c:pt idx="4765">
                  <c:v>42954.041666666664</c:v>
                </c:pt>
                <c:pt idx="4766">
                  <c:v>42954.083333333336</c:v>
                </c:pt>
                <c:pt idx="4767">
                  <c:v>42954.125</c:v>
                </c:pt>
                <c:pt idx="4768">
                  <c:v>42954.166666666664</c:v>
                </c:pt>
                <c:pt idx="4769">
                  <c:v>42954.208333333336</c:v>
                </c:pt>
                <c:pt idx="4770">
                  <c:v>42954.25</c:v>
                </c:pt>
                <c:pt idx="4771">
                  <c:v>42954.291666666664</c:v>
                </c:pt>
                <c:pt idx="4772">
                  <c:v>42954.333333333336</c:v>
                </c:pt>
                <c:pt idx="4773">
                  <c:v>42954.375</c:v>
                </c:pt>
                <c:pt idx="4774">
                  <c:v>42954.416666666664</c:v>
                </c:pt>
                <c:pt idx="4775">
                  <c:v>42954.458333333336</c:v>
                </c:pt>
                <c:pt idx="4776">
                  <c:v>42954.5</c:v>
                </c:pt>
                <c:pt idx="4777">
                  <c:v>42954.541666666664</c:v>
                </c:pt>
                <c:pt idx="4778">
                  <c:v>42954.583333333336</c:v>
                </c:pt>
                <c:pt idx="4779">
                  <c:v>42954.625</c:v>
                </c:pt>
                <c:pt idx="4780">
                  <c:v>42954.666666666664</c:v>
                </c:pt>
                <c:pt idx="4781">
                  <c:v>42954.708333333336</c:v>
                </c:pt>
                <c:pt idx="4782">
                  <c:v>42954.75</c:v>
                </c:pt>
                <c:pt idx="4783">
                  <c:v>42954.791666666664</c:v>
                </c:pt>
                <c:pt idx="4784">
                  <c:v>42954.833333333336</c:v>
                </c:pt>
                <c:pt idx="4785">
                  <c:v>42954.875</c:v>
                </c:pt>
                <c:pt idx="4786">
                  <c:v>42954.916666666664</c:v>
                </c:pt>
                <c:pt idx="4787">
                  <c:v>42954.958333333336</c:v>
                </c:pt>
                <c:pt idx="4788">
                  <c:v>42955</c:v>
                </c:pt>
                <c:pt idx="4789">
                  <c:v>42955.041666666664</c:v>
                </c:pt>
                <c:pt idx="4790">
                  <c:v>42955.083333333336</c:v>
                </c:pt>
                <c:pt idx="4791">
                  <c:v>42955.125</c:v>
                </c:pt>
                <c:pt idx="4792">
                  <c:v>42955.166666666664</c:v>
                </c:pt>
                <c:pt idx="4793">
                  <c:v>42955.208333333336</c:v>
                </c:pt>
                <c:pt idx="4794">
                  <c:v>42955.25</c:v>
                </c:pt>
                <c:pt idx="4795">
                  <c:v>42955.291666666664</c:v>
                </c:pt>
                <c:pt idx="4796">
                  <c:v>42955.333333333336</c:v>
                </c:pt>
                <c:pt idx="4797">
                  <c:v>42955.375</c:v>
                </c:pt>
                <c:pt idx="4798">
                  <c:v>42955.416666666664</c:v>
                </c:pt>
                <c:pt idx="4799">
                  <c:v>42955.458333333336</c:v>
                </c:pt>
                <c:pt idx="4800">
                  <c:v>42955.5</c:v>
                </c:pt>
                <c:pt idx="4801">
                  <c:v>42955.541666666664</c:v>
                </c:pt>
                <c:pt idx="4802">
                  <c:v>42955.583333333336</c:v>
                </c:pt>
                <c:pt idx="4803">
                  <c:v>42955.625</c:v>
                </c:pt>
                <c:pt idx="4804">
                  <c:v>42955.666666666664</c:v>
                </c:pt>
                <c:pt idx="4805">
                  <c:v>42955.708333333336</c:v>
                </c:pt>
                <c:pt idx="4806">
                  <c:v>42955.75</c:v>
                </c:pt>
                <c:pt idx="4807">
                  <c:v>42955.791666666664</c:v>
                </c:pt>
                <c:pt idx="4808">
                  <c:v>42955.833333333336</c:v>
                </c:pt>
                <c:pt idx="4809">
                  <c:v>42955.875</c:v>
                </c:pt>
                <c:pt idx="4810">
                  <c:v>42955.916666666664</c:v>
                </c:pt>
                <c:pt idx="4811">
                  <c:v>42955.958333333336</c:v>
                </c:pt>
                <c:pt idx="4812">
                  <c:v>42956</c:v>
                </c:pt>
                <c:pt idx="4813">
                  <c:v>42956.041666666664</c:v>
                </c:pt>
                <c:pt idx="4814">
                  <c:v>42956.083333333336</c:v>
                </c:pt>
                <c:pt idx="4815">
                  <c:v>42956.125</c:v>
                </c:pt>
                <c:pt idx="4816">
                  <c:v>42956.166666666664</c:v>
                </c:pt>
                <c:pt idx="4817">
                  <c:v>42956.208333333336</c:v>
                </c:pt>
                <c:pt idx="4818">
                  <c:v>42956.25</c:v>
                </c:pt>
                <c:pt idx="4819">
                  <c:v>42956.291666666664</c:v>
                </c:pt>
                <c:pt idx="4820">
                  <c:v>42956.333333333336</c:v>
                </c:pt>
                <c:pt idx="4821">
                  <c:v>42956.375</c:v>
                </c:pt>
                <c:pt idx="4822">
                  <c:v>42956.416666666664</c:v>
                </c:pt>
                <c:pt idx="4823">
                  <c:v>42956.458333333336</c:v>
                </c:pt>
                <c:pt idx="4824">
                  <c:v>42956.5</c:v>
                </c:pt>
                <c:pt idx="4825">
                  <c:v>42956.541666666664</c:v>
                </c:pt>
                <c:pt idx="4826">
                  <c:v>42956.583333333336</c:v>
                </c:pt>
                <c:pt idx="4827">
                  <c:v>42956.625</c:v>
                </c:pt>
                <c:pt idx="4828">
                  <c:v>42956.666666666664</c:v>
                </c:pt>
                <c:pt idx="4829">
                  <c:v>42956.708333333336</c:v>
                </c:pt>
                <c:pt idx="4830">
                  <c:v>42956.75</c:v>
                </c:pt>
                <c:pt idx="4831">
                  <c:v>42956.791666666664</c:v>
                </c:pt>
                <c:pt idx="4832">
                  <c:v>42956.833333333336</c:v>
                </c:pt>
                <c:pt idx="4833">
                  <c:v>42956.875</c:v>
                </c:pt>
                <c:pt idx="4834">
                  <c:v>42956.916666666664</c:v>
                </c:pt>
                <c:pt idx="4835">
                  <c:v>42956.958333333336</c:v>
                </c:pt>
                <c:pt idx="4836">
                  <c:v>42957</c:v>
                </c:pt>
                <c:pt idx="4837">
                  <c:v>42957.041666666664</c:v>
                </c:pt>
                <c:pt idx="4838">
                  <c:v>42957.083333333336</c:v>
                </c:pt>
                <c:pt idx="4839">
                  <c:v>42957.125</c:v>
                </c:pt>
                <c:pt idx="4840">
                  <c:v>42957.166666666664</c:v>
                </c:pt>
                <c:pt idx="4841">
                  <c:v>42957.208333333336</c:v>
                </c:pt>
                <c:pt idx="4842">
                  <c:v>42957.25</c:v>
                </c:pt>
                <c:pt idx="4843">
                  <c:v>42957.291666666664</c:v>
                </c:pt>
                <c:pt idx="4844">
                  <c:v>42957.333333333336</c:v>
                </c:pt>
                <c:pt idx="4845">
                  <c:v>42957.375</c:v>
                </c:pt>
                <c:pt idx="4846">
                  <c:v>42957.416666666664</c:v>
                </c:pt>
                <c:pt idx="4847">
                  <c:v>42957.458333333336</c:v>
                </c:pt>
                <c:pt idx="4848">
                  <c:v>42957.5</c:v>
                </c:pt>
                <c:pt idx="4849">
                  <c:v>42957.541666666664</c:v>
                </c:pt>
                <c:pt idx="4850">
                  <c:v>42957.583333333336</c:v>
                </c:pt>
                <c:pt idx="4851">
                  <c:v>42957.625</c:v>
                </c:pt>
                <c:pt idx="4852">
                  <c:v>42957.666666666664</c:v>
                </c:pt>
                <c:pt idx="4853">
                  <c:v>42957.708333333336</c:v>
                </c:pt>
                <c:pt idx="4854">
                  <c:v>42957.75</c:v>
                </c:pt>
                <c:pt idx="4855">
                  <c:v>42957.791666666664</c:v>
                </c:pt>
                <c:pt idx="4856">
                  <c:v>42957.833333333336</c:v>
                </c:pt>
                <c:pt idx="4857">
                  <c:v>42957.875</c:v>
                </c:pt>
                <c:pt idx="4858">
                  <c:v>42957.916666666664</c:v>
                </c:pt>
                <c:pt idx="4859">
                  <c:v>42957.958333333336</c:v>
                </c:pt>
                <c:pt idx="4860">
                  <c:v>42958</c:v>
                </c:pt>
                <c:pt idx="4861">
                  <c:v>42958.041666666664</c:v>
                </c:pt>
                <c:pt idx="4862">
                  <c:v>42958.083333333336</c:v>
                </c:pt>
                <c:pt idx="4863">
                  <c:v>42958.125</c:v>
                </c:pt>
                <c:pt idx="4864">
                  <c:v>42958.166666666664</c:v>
                </c:pt>
                <c:pt idx="4865">
                  <c:v>42958.208333333336</c:v>
                </c:pt>
                <c:pt idx="4866">
                  <c:v>42958.25</c:v>
                </c:pt>
                <c:pt idx="4867">
                  <c:v>42958.291666666664</c:v>
                </c:pt>
                <c:pt idx="4868">
                  <c:v>42958.333333333336</c:v>
                </c:pt>
                <c:pt idx="4869">
                  <c:v>42958.375</c:v>
                </c:pt>
                <c:pt idx="4870">
                  <c:v>42958.416666666664</c:v>
                </c:pt>
                <c:pt idx="4871">
                  <c:v>42958.458333333336</c:v>
                </c:pt>
                <c:pt idx="4872">
                  <c:v>42958.5</c:v>
                </c:pt>
                <c:pt idx="4873">
                  <c:v>42958.541666666664</c:v>
                </c:pt>
                <c:pt idx="4874">
                  <c:v>42958.583333333336</c:v>
                </c:pt>
                <c:pt idx="4875">
                  <c:v>42958.625</c:v>
                </c:pt>
                <c:pt idx="4876">
                  <c:v>42958.666666666664</c:v>
                </c:pt>
                <c:pt idx="4877">
                  <c:v>42958.708333333336</c:v>
                </c:pt>
                <c:pt idx="4878">
                  <c:v>42958.75</c:v>
                </c:pt>
                <c:pt idx="4879">
                  <c:v>42958.791666666664</c:v>
                </c:pt>
                <c:pt idx="4880">
                  <c:v>42958.833333333336</c:v>
                </c:pt>
                <c:pt idx="4881">
                  <c:v>42958.875</c:v>
                </c:pt>
                <c:pt idx="4882">
                  <c:v>42958.916666666664</c:v>
                </c:pt>
                <c:pt idx="4883">
                  <c:v>42958.958333333336</c:v>
                </c:pt>
                <c:pt idx="4884">
                  <c:v>42959</c:v>
                </c:pt>
                <c:pt idx="4885">
                  <c:v>42959.041666666664</c:v>
                </c:pt>
                <c:pt idx="4886">
                  <c:v>42959.083333333336</c:v>
                </c:pt>
                <c:pt idx="4887">
                  <c:v>42959.125</c:v>
                </c:pt>
                <c:pt idx="4888">
                  <c:v>42959.166666666664</c:v>
                </c:pt>
                <c:pt idx="4889">
                  <c:v>42959.208333333336</c:v>
                </c:pt>
                <c:pt idx="4890">
                  <c:v>42959.25</c:v>
                </c:pt>
                <c:pt idx="4891">
                  <c:v>42959.291666666664</c:v>
                </c:pt>
                <c:pt idx="4892">
                  <c:v>42959.333333333336</c:v>
                </c:pt>
                <c:pt idx="4893">
                  <c:v>42959.375</c:v>
                </c:pt>
                <c:pt idx="4894">
                  <c:v>42959.416666666664</c:v>
                </c:pt>
                <c:pt idx="4895">
                  <c:v>42959.458333333336</c:v>
                </c:pt>
                <c:pt idx="4896">
                  <c:v>42959.5</c:v>
                </c:pt>
                <c:pt idx="4897">
                  <c:v>42959.541666666664</c:v>
                </c:pt>
                <c:pt idx="4898">
                  <c:v>42959.583333333336</c:v>
                </c:pt>
                <c:pt idx="4899">
                  <c:v>42959.625</c:v>
                </c:pt>
                <c:pt idx="4900">
                  <c:v>42959.666666666664</c:v>
                </c:pt>
                <c:pt idx="4901">
                  <c:v>42959.708333333336</c:v>
                </c:pt>
                <c:pt idx="4902">
                  <c:v>42959.75</c:v>
                </c:pt>
                <c:pt idx="4903">
                  <c:v>42959.791666666664</c:v>
                </c:pt>
                <c:pt idx="4904">
                  <c:v>42959.833333333336</c:v>
                </c:pt>
                <c:pt idx="4905">
                  <c:v>42959.875</c:v>
                </c:pt>
                <c:pt idx="4906">
                  <c:v>42959.916666666664</c:v>
                </c:pt>
                <c:pt idx="4907">
                  <c:v>42959.958333333336</c:v>
                </c:pt>
                <c:pt idx="4908">
                  <c:v>42960</c:v>
                </c:pt>
                <c:pt idx="4909">
                  <c:v>42960.041666666664</c:v>
                </c:pt>
                <c:pt idx="4910">
                  <c:v>42960.083333333336</c:v>
                </c:pt>
                <c:pt idx="4911">
                  <c:v>42960.125</c:v>
                </c:pt>
                <c:pt idx="4912">
                  <c:v>42960.166666666664</c:v>
                </c:pt>
                <c:pt idx="4913">
                  <c:v>42960.208333333336</c:v>
                </c:pt>
                <c:pt idx="4914">
                  <c:v>42960.25</c:v>
                </c:pt>
                <c:pt idx="4915">
                  <c:v>42960.291666666664</c:v>
                </c:pt>
                <c:pt idx="4916">
                  <c:v>42960.333333333336</c:v>
                </c:pt>
                <c:pt idx="4917">
                  <c:v>42960.375</c:v>
                </c:pt>
                <c:pt idx="4918">
                  <c:v>42960.416666666664</c:v>
                </c:pt>
                <c:pt idx="4919">
                  <c:v>42960.458333333336</c:v>
                </c:pt>
                <c:pt idx="4920">
                  <c:v>42960.5</c:v>
                </c:pt>
                <c:pt idx="4921">
                  <c:v>42960.541666666664</c:v>
                </c:pt>
                <c:pt idx="4922">
                  <c:v>42960.583333333336</c:v>
                </c:pt>
                <c:pt idx="4923">
                  <c:v>42960.625</c:v>
                </c:pt>
                <c:pt idx="4924">
                  <c:v>42960.666666666664</c:v>
                </c:pt>
                <c:pt idx="4925">
                  <c:v>42960.708333333336</c:v>
                </c:pt>
                <c:pt idx="4926">
                  <c:v>42960.75</c:v>
                </c:pt>
                <c:pt idx="4927">
                  <c:v>42960.791666666664</c:v>
                </c:pt>
                <c:pt idx="4928">
                  <c:v>42960.833333333336</c:v>
                </c:pt>
                <c:pt idx="4929">
                  <c:v>42960.875</c:v>
                </c:pt>
                <c:pt idx="4930">
                  <c:v>42960.916666666664</c:v>
                </c:pt>
                <c:pt idx="4931">
                  <c:v>42960.958333333336</c:v>
                </c:pt>
                <c:pt idx="4932">
                  <c:v>42961</c:v>
                </c:pt>
                <c:pt idx="4933">
                  <c:v>42961.041666666664</c:v>
                </c:pt>
                <c:pt idx="4934">
                  <c:v>42961.083333333336</c:v>
                </c:pt>
                <c:pt idx="4935">
                  <c:v>42961.125</c:v>
                </c:pt>
                <c:pt idx="4936">
                  <c:v>42961.166666666664</c:v>
                </c:pt>
                <c:pt idx="4937">
                  <c:v>42961.208333333336</c:v>
                </c:pt>
                <c:pt idx="4938">
                  <c:v>42961.25</c:v>
                </c:pt>
                <c:pt idx="4939">
                  <c:v>42961.291666666664</c:v>
                </c:pt>
                <c:pt idx="4940">
                  <c:v>42961.333333333336</c:v>
                </c:pt>
                <c:pt idx="4941">
                  <c:v>42961.375</c:v>
                </c:pt>
                <c:pt idx="4942">
                  <c:v>42961.416666666664</c:v>
                </c:pt>
                <c:pt idx="4943">
                  <c:v>42961.458333333336</c:v>
                </c:pt>
                <c:pt idx="4944">
                  <c:v>42961.5</c:v>
                </c:pt>
                <c:pt idx="4945">
                  <c:v>42961.541666666664</c:v>
                </c:pt>
                <c:pt idx="4946">
                  <c:v>42961.583333333336</c:v>
                </c:pt>
                <c:pt idx="4947">
                  <c:v>42961.625</c:v>
                </c:pt>
                <c:pt idx="4948">
                  <c:v>42961.666666666664</c:v>
                </c:pt>
                <c:pt idx="4949">
                  <c:v>42961.708333333336</c:v>
                </c:pt>
                <c:pt idx="4950">
                  <c:v>42961.75</c:v>
                </c:pt>
                <c:pt idx="4951">
                  <c:v>42961.791666666664</c:v>
                </c:pt>
                <c:pt idx="4952">
                  <c:v>42961.833333333336</c:v>
                </c:pt>
                <c:pt idx="4953">
                  <c:v>42961.875</c:v>
                </c:pt>
                <c:pt idx="4954">
                  <c:v>42961.916666666664</c:v>
                </c:pt>
                <c:pt idx="4955">
                  <c:v>42961.958333333336</c:v>
                </c:pt>
                <c:pt idx="4956">
                  <c:v>42962</c:v>
                </c:pt>
                <c:pt idx="4957">
                  <c:v>42962.041666666664</c:v>
                </c:pt>
                <c:pt idx="4958">
                  <c:v>42962.083333333336</c:v>
                </c:pt>
                <c:pt idx="4959">
                  <c:v>42962.125</c:v>
                </c:pt>
                <c:pt idx="4960">
                  <c:v>42962.166666666664</c:v>
                </c:pt>
                <c:pt idx="4961">
                  <c:v>42962.208333333336</c:v>
                </c:pt>
                <c:pt idx="4962">
                  <c:v>42962.25</c:v>
                </c:pt>
                <c:pt idx="4963">
                  <c:v>42962.291666666664</c:v>
                </c:pt>
                <c:pt idx="4964">
                  <c:v>42962.333333333336</c:v>
                </c:pt>
                <c:pt idx="4965">
                  <c:v>42962.375</c:v>
                </c:pt>
                <c:pt idx="4966">
                  <c:v>42962.416666666664</c:v>
                </c:pt>
                <c:pt idx="4967">
                  <c:v>42962.458333333336</c:v>
                </c:pt>
                <c:pt idx="4968">
                  <c:v>42962.5</c:v>
                </c:pt>
                <c:pt idx="4969">
                  <c:v>42962.541666666664</c:v>
                </c:pt>
                <c:pt idx="4970">
                  <c:v>42962.583333333336</c:v>
                </c:pt>
                <c:pt idx="4971">
                  <c:v>42962.625</c:v>
                </c:pt>
                <c:pt idx="4972">
                  <c:v>42962.666666666664</c:v>
                </c:pt>
                <c:pt idx="4973">
                  <c:v>42962.708333333336</c:v>
                </c:pt>
                <c:pt idx="4974">
                  <c:v>42962.75</c:v>
                </c:pt>
                <c:pt idx="4975">
                  <c:v>42962.791666666664</c:v>
                </c:pt>
                <c:pt idx="4976">
                  <c:v>42962.833333333336</c:v>
                </c:pt>
                <c:pt idx="4977">
                  <c:v>42962.875</c:v>
                </c:pt>
                <c:pt idx="4978">
                  <c:v>42962.916666666664</c:v>
                </c:pt>
                <c:pt idx="4979">
                  <c:v>42962.958333333336</c:v>
                </c:pt>
                <c:pt idx="4980">
                  <c:v>42963</c:v>
                </c:pt>
                <c:pt idx="4981">
                  <c:v>42963.041666666664</c:v>
                </c:pt>
                <c:pt idx="4982">
                  <c:v>42963.083333333336</c:v>
                </c:pt>
                <c:pt idx="4983">
                  <c:v>42963.125</c:v>
                </c:pt>
                <c:pt idx="4984">
                  <c:v>42963.166666666664</c:v>
                </c:pt>
                <c:pt idx="4985">
                  <c:v>42963.208333333336</c:v>
                </c:pt>
                <c:pt idx="4986">
                  <c:v>42963.25</c:v>
                </c:pt>
                <c:pt idx="4987">
                  <c:v>42963.291666666664</c:v>
                </c:pt>
                <c:pt idx="4988">
                  <c:v>42963.333333333336</c:v>
                </c:pt>
                <c:pt idx="4989">
                  <c:v>42963.375</c:v>
                </c:pt>
                <c:pt idx="4990">
                  <c:v>42963.416666666664</c:v>
                </c:pt>
                <c:pt idx="4991">
                  <c:v>42963.458333333336</c:v>
                </c:pt>
                <c:pt idx="4992">
                  <c:v>42963.5</c:v>
                </c:pt>
                <c:pt idx="4993">
                  <c:v>42963.541666666664</c:v>
                </c:pt>
                <c:pt idx="4994">
                  <c:v>42963.583333333336</c:v>
                </c:pt>
                <c:pt idx="4995">
                  <c:v>42963.625</c:v>
                </c:pt>
                <c:pt idx="4996">
                  <c:v>42963.666666666664</c:v>
                </c:pt>
                <c:pt idx="4997">
                  <c:v>42963.708333333336</c:v>
                </c:pt>
                <c:pt idx="4998">
                  <c:v>42963.75</c:v>
                </c:pt>
                <c:pt idx="4999">
                  <c:v>42963.791666666664</c:v>
                </c:pt>
                <c:pt idx="5000">
                  <c:v>42963.833333333336</c:v>
                </c:pt>
                <c:pt idx="5001">
                  <c:v>42963.875</c:v>
                </c:pt>
                <c:pt idx="5002">
                  <c:v>42963.916666666664</c:v>
                </c:pt>
                <c:pt idx="5003">
                  <c:v>42963.958333333336</c:v>
                </c:pt>
                <c:pt idx="5004">
                  <c:v>42964</c:v>
                </c:pt>
                <c:pt idx="5005">
                  <c:v>42964.041666666664</c:v>
                </c:pt>
                <c:pt idx="5006">
                  <c:v>42964.083333333336</c:v>
                </c:pt>
                <c:pt idx="5007">
                  <c:v>42964.125</c:v>
                </c:pt>
                <c:pt idx="5008">
                  <c:v>42964.166666666664</c:v>
                </c:pt>
                <c:pt idx="5009">
                  <c:v>42964.208333333336</c:v>
                </c:pt>
                <c:pt idx="5010">
                  <c:v>42964.25</c:v>
                </c:pt>
                <c:pt idx="5011">
                  <c:v>42964.291666666664</c:v>
                </c:pt>
                <c:pt idx="5012">
                  <c:v>42964.333333333336</c:v>
                </c:pt>
                <c:pt idx="5013">
                  <c:v>42964.375</c:v>
                </c:pt>
                <c:pt idx="5014">
                  <c:v>42964.416666666664</c:v>
                </c:pt>
                <c:pt idx="5015">
                  <c:v>42964.458333333336</c:v>
                </c:pt>
                <c:pt idx="5016">
                  <c:v>42964.5</c:v>
                </c:pt>
                <c:pt idx="5017">
                  <c:v>42964.541666666664</c:v>
                </c:pt>
                <c:pt idx="5018">
                  <c:v>42964.583333333336</c:v>
                </c:pt>
                <c:pt idx="5019">
                  <c:v>42964.625</c:v>
                </c:pt>
                <c:pt idx="5020">
                  <c:v>42964.666666666664</c:v>
                </c:pt>
                <c:pt idx="5021">
                  <c:v>42964.708333333336</c:v>
                </c:pt>
                <c:pt idx="5022">
                  <c:v>42964.75</c:v>
                </c:pt>
                <c:pt idx="5023">
                  <c:v>42964.791666666664</c:v>
                </c:pt>
                <c:pt idx="5024">
                  <c:v>42964.833333333336</c:v>
                </c:pt>
                <c:pt idx="5025">
                  <c:v>42964.875</c:v>
                </c:pt>
                <c:pt idx="5026">
                  <c:v>42964.916666666664</c:v>
                </c:pt>
                <c:pt idx="5027">
                  <c:v>42964.958333333336</c:v>
                </c:pt>
                <c:pt idx="5028">
                  <c:v>42965</c:v>
                </c:pt>
                <c:pt idx="5029">
                  <c:v>42965.041666666664</c:v>
                </c:pt>
                <c:pt idx="5030">
                  <c:v>42965.083333333336</c:v>
                </c:pt>
                <c:pt idx="5031">
                  <c:v>42965.125</c:v>
                </c:pt>
                <c:pt idx="5032">
                  <c:v>42965.166666666664</c:v>
                </c:pt>
                <c:pt idx="5033">
                  <c:v>42965.208333333336</c:v>
                </c:pt>
                <c:pt idx="5034">
                  <c:v>42965.25</c:v>
                </c:pt>
                <c:pt idx="5035">
                  <c:v>42965.291666666664</c:v>
                </c:pt>
                <c:pt idx="5036">
                  <c:v>42965.333333333336</c:v>
                </c:pt>
                <c:pt idx="5037">
                  <c:v>42965.375</c:v>
                </c:pt>
                <c:pt idx="5038">
                  <c:v>42965.416666666664</c:v>
                </c:pt>
                <c:pt idx="5039">
                  <c:v>42965.458333333336</c:v>
                </c:pt>
                <c:pt idx="5040">
                  <c:v>42965.5</c:v>
                </c:pt>
                <c:pt idx="5041">
                  <c:v>42965.541666666664</c:v>
                </c:pt>
                <c:pt idx="5042">
                  <c:v>42965.583333333336</c:v>
                </c:pt>
                <c:pt idx="5043">
                  <c:v>42965.625</c:v>
                </c:pt>
                <c:pt idx="5044">
                  <c:v>42965.666666666664</c:v>
                </c:pt>
                <c:pt idx="5045">
                  <c:v>42965.708333333336</c:v>
                </c:pt>
                <c:pt idx="5046">
                  <c:v>42965.75</c:v>
                </c:pt>
                <c:pt idx="5047">
                  <c:v>42965.791666666664</c:v>
                </c:pt>
                <c:pt idx="5048">
                  <c:v>42965.833333333336</c:v>
                </c:pt>
                <c:pt idx="5049">
                  <c:v>42965.875</c:v>
                </c:pt>
                <c:pt idx="5050">
                  <c:v>42965.916666666664</c:v>
                </c:pt>
                <c:pt idx="5051">
                  <c:v>42965.958333333336</c:v>
                </c:pt>
                <c:pt idx="5052">
                  <c:v>42966</c:v>
                </c:pt>
                <c:pt idx="5053">
                  <c:v>42966.041666666664</c:v>
                </c:pt>
                <c:pt idx="5054">
                  <c:v>42966.083333333336</c:v>
                </c:pt>
                <c:pt idx="5055">
                  <c:v>42966.125</c:v>
                </c:pt>
                <c:pt idx="5056">
                  <c:v>42966.166666666664</c:v>
                </c:pt>
                <c:pt idx="5057">
                  <c:v>42966.208333333336</c:v>
                </c:pt>
                <c:pt idx="5058">
                  <c:v>42966.25</c:v>
                </c:pt>
                <c:pt idx="5059">
                  <c:v>42966.291666666664</c:v>
                </c:pt>
                <c:pt idx="5060">
                  <c:v>42966.333333333336</c:v>
                </c:pt>
                <c:pt idx="5061">
                  <c:v>42966.375</c:v>
                </c:pt>
                <c:pt idx="5062">
                  <c:v>42966.416666666664</c:v>
                </c:pt>
                <c:pt idx="5063">
                  <c:v>42966.458333333336</c:v>
                </c:pt>
                <c:pt idx="5064">
                  <c:v>42966.5</c:v>
                </c:pt>
                <c:pt idx="5065">
                  <c:v>42966.541666666664</c:v>
                </c:pt>
                <c:pt idx="5066">
                  <c:v>42966.583333333336</c:v>
                </c:pt>
                <c:pt idx="5067">
                  <c:v>42966.625</c:v>
                </c:pt>
                <c:pt idx="5068">
                  <c:v>42966.666666666664</c:v>
                </c:pt>
                <c:pt idx="5069">
                  <c:v>42966.708333333336</c:v>
                </c:pt>
                <c:pt idx="5070">
                  <c:v>42966.75</c:v>
                </c:pt>
                <c:pt idx="5071">
                  <c:v>42966.791666666664</c:v>
                </c:pt>
                <c:pt idx="5072">
                  <c:v>42966.833333333336</c:v>
                </c:pt>
                <c:pt idx="5073">
                  <c:v>42966.875</c:v>
                </c:pt>
                <c:pt idx="5074">
                  <c:v>42966.916666666664</c:v>
                </c:pt>
                <c:pt idx="5075">
                  <c:v>42966.958333333336</c:v>
                </c:pt>
                <c:pt idx="5076">
                  <c:v>42967</c:v>
                </c:pt>
                <c:pt idx="5077">
                  <c:v>42967.041666666664</c:v>
                </c:pt>
                <c:pt idx="5078">
                  <c:v>42967.083333333336</c:v>
                </c:pt>
                <c:pt idx="5079">
                  <c:v>42967.125</c:v>
                </c:pt>
                <c:pt idx="5080">
                  <c:v>42967.166666666664</c:v>
                </c:pt>
                <c:pt idx="5081">
                  <c:v>42967.208333333336</c:v>
                </c:pt>
                <c:pt idx="5082">
                  <c:v>42967.25</c:v>
                </c:pt>
                <c:pt idx="5083">
                  <c:v>42967.291666666664</c:v>
                </c:pt>
                <c:pt idx="5084">
                  <c:v>42967.333333333336</c:v>
                </c:pt>
                <c:pt idx="5085">
                  <c:v>42967.375</c:v>
                </c:pt>
                <c:pt idx="5086">
                  <c:v>42967.416666666664</c:v>
                </c:pt>
                <c:pt idx="5087">
                  <c:v>42967.458333333336</c:v>
                </c:pt>
                <c:pt idx="5088">
                  <c:v>42967.5</c:v>
                </c:pt>
                <c:pt idx="5089">
                  <c:v>42967.541666666664</c:v>
                </c:pt>
                <c:pt idx="5090">
                  <c:v>42967.583333333336</c:v>
                </c:pt>
                <c:pt idx="5091">
                  <c:v>42967.625</c:v>
                </c:pt>
                <c:pt idx="5092">
                  <c:v>42967.666666666664</c:v>
                </c:pt>
                <c:pt idx="5093">
                  <c:v>42967.708333333336</c:v>
                </c:pt>
                <c:pt idx="5094">
                  <c:v>42967.75</c:v>
                </c:pt>
                <c:pt idx="5095">
                  <c:v>42967.791666666664</c:v>
                </c:pt>
                <c:pt idx="5096">
                  <c:v>42967.833333333336</c:v>
                </c:pt>
                <c:pt idx="5097">
                  <c:v>42967.875</c:v>
                </c:pt>
                <c:pt idx="5098">
                  <c:v>42967.916666666664</c:v>
                </c:pt>
                <c:pt idx="5099">
                  <c:v>42967.958333333336</c:v>
                </c:pt>
                <c:pt idx="5100">
                  <c:v>42968</c:v>
                </c:pt>
                <c:pt idx="5101">
                  <c:v>42968.041666666664</c:v>
                </c:pt>
                <c:pt idx="5102">
                  <c:v>42968.083333333336</c:v>
                </c:pt>
                <c:pt idx="5103">
                  <c:v>42968.125</c:v>
                </c:pt>
                <c:pt idx="5104">
                  <c:v>42968.166666666664</c:v>
                </c:pt>
                <c:pt idx="5105">
                  <c:v>42968.208333333336</c:v>
                </c:pt>
                <c:pt idx="5106">
                  <c:v>42968.25</c:v>
                </c:pt>
                <c:pt idx="5107">
                  <c:v>42968.291666666664</c:v>
                </c:pt>
                <c:pt idx="5108">
                  <c:v>42968.333333333336</c:v>
                </c:pt>
                <c:pt idx="5109">
                  <c:v>42968.375</c:v>
                </c:pt>
                <c:pt idx="5110">
                  <c:v>42968.416666666664</c:v>
                </c:pt>
                <c:pt idx="5111">
                  <c:v>42968.458333333336</c:v>
                </c:pt>
                <c:pt idx="5112">
                  <c:v>42968.5</c:v>
                </c:pt>
                <c:pt idx="5113">
                  <c:v>42968.541666666664</c:v>
                </c:pt>
                <c:pt idx="5114">
                  <c:v>42968.583333333336</c:v>
                </c:pt>
                <c:pt idx="5115">
                  <c:v>42968.625</c:v>
                </c:pt>
                <c:pt idx="5116">
                  <c:v>42968.666666666664</c:v>
                </c:pt>
                <c:pt idx="5117">
                  <c:v>42968.708333333336</c:v>
                </c:pt>
                <c:pt idx="5118">
                  <c:v>42968.75</c:v>
                </c:pt>
                <c:pt idx="5119">
                  <c:v>42968.791666666664</c:v>
                </c:pt>
                <c:pt idx="5120">
                  <c:v>42968.833333333336</c:v>
                </c:pt>
                <c:pt idx="5121">
                  <c:v>42968.875</c:v>
                </c:pt>
                <c:pt idx="5122">
                  <c:v>42968.916666666664</c:v>
                </c:pt>
                <c:pt idx="5123">
                  <c:v>42968.958333333336</c:v>
                </c:pt>
                <c:pt idx="5124">
                  <c:v>42969</c:v>
                </c:pt>
                <c:pt idx="5125">
                  <c:v>42969.041666666664</c:v>
                </c:pt>
                <c:pt idx="5126">
                  <c:v>42969.083333333336</c:v>
                </c:pt>
                <c:pt idx="5127">
                  <c:v>42969.125</c:v>
                </c:pt>
                <c:pt idx="5128">
                  <c:v>42969.166666666664</c:v>
                </c:pt>
                <c:pt idx="5129">
                  <c:v>42969.208333333336</c:v>
                </c:pt>
                <c:pt idx="5130">
                  <c:v>42969.25</c:v>
                </c:pt>
                <c:pt idx="5131">
                  <c:v>42969.291666666664</c:v>
                </c:pt>
                <c:pt idx="5132">
                  <c:v>42969.333333333336</c:v>
                </c:pt>
                <c:pt idx="5133">
                  <c:v>42969.375</c:v>
                </c:pt>
                <c:pt idx="5134">
                  <c:v>42969.416666666664</c:v>
                </c:pt>
                <c:pt idx="5135">
                  <c:v>42969.458333333336</c:v>
                </c:pt>
                <c:pt idx="5136">
                  <c:v>42969.5</c:v>
                </c:pt>
                <c:pt idx="5137">
                  <c:v>42969.541666666664</c:v>
                </c:pt>
                <c:pt idx="5138">
                  <c:v>42969.583333333336</c:v>
                </c:pt>
                <c:pt idx="5139">
                  <c:v>42969.625</c:v>
                </c:pt>
                <c:pt idx="5140">
                  <c:v>42969.666666666664</c:v>
                </c:pt>
                <c:pt idx="5141">
                  <c:v>42969.708333333336</c:v>
                </c:pt>
                <c:pt idx="5142">
                  <c:v>42969.75</c:v>
                </c:pt>
                <c:pt idx="5143">
                  <c:v>42969.791666666664</c:v>
                </c:pt>
                <c:pt idx="5144">
                  <c:v>42969.833333333336</c:v>
                </c:pt>
                <c:pt idx="5145">
                  <c:v>42969.875</c:v>
                </c:pt>
                <c:pt idx="5146">
                  <c:v>42969.916666666664</c:v>
                </c:pt>
                <c:pt idx="5147">
                  <c:v>42969.958333333336</c:v>
                </c:pt>
                <c:pt idx="5148">
                  <c:v>42970</c:v>
                </c:pt>
                <c:pt idx="5149">
                  <c:v>42970.041666666664</c:v>
                </c:pt>
                <c:pt idx="5150">
                  <c:v>42970.083333333336</c:v>
                </c:pt>
                <c:pt idx="5151">
                  <c:v>42970.125</c:v>
                </c:pt>
                <c:pt idx="5152">
                  <c:v>42970.166666666664</c:v>
                </c:pt>
                <c:pt idx="5153">
                  <c:v>42970.208333333336</c:v>
                </c:pt>
                <c:pt idx="5154">
                  <c:v>42970.25</c:v>
                </c:pt>
                <c:pt idx="5155">
                  <c:v>42970.291666666664</c:v>
                </c:pt>
                <c:pt idx="5156">
                  <c:v>42970.333333333336</c:v>
                </c:pt>
                <c:pt idx="5157">
                  <c:v>42970.375</c:v>
                </c:pt>
                <c:pt idx="5158">
                  <c:v>42970.416666666664</c:v>
                </c:pt>
                <c:pt idx="5159">
                  <c:v>42970.458333333336</c:v>
                </c:pt>
                <c:pt idx="5160">
                  <c:v>42970.5</c:v>
                </c:pt>
                <c:pt idx="5161">
                  <c:v>42970.541666666664</c:v>
                </c:pt>
                <c:pt idx="5162">
                  <c:v>42970.583333333336</c:v>
                </c:pt>
                <c:pt idx="5163">
                  <c:v>42970.625</c:v>
                </c:pt>
                <c:pt idx="5164">
                  <c:v>42970.666666666664</c:v>
                </c:pt>
                <c:pt idx="5165">
                  <c:v>42970.708333333336</c:v>
                </c:pt>
                <c:pt idx="5166">
                  <c:v>42970.75</c:v>
                </c:pt>
                <c:pt idx="5167">
                  <c:v>42970.791666666664</c:v>
                </c:pt>
                <c:pt idx="5168">
                  <c:v>42970.833333333336</c:v>
                </c:pt>
                <c:pt idx="5169">
                  <c:v>42970.875</c:v>
                </c:pt>
                <c:pt idx="5170">
                  <c:v>42970.916666666664</c:v>
                </c:pt>
                <c:pt idx="5171">
                  <c:v>42970.958333333336</c:v>
                </c:pt>
                <c:pt idx="5172">
                  <c:v>42971</c:v>
                </c:pt>
                <c:pt idx="5173">
                  <c:v>42971.041666666664</c:v>
                </c:pt>
                <c:pt idx="5174">
                  <c:v>42971.083333333336</c:v>
                </c:pt>
                <c:pt idx="5175">
                  <c:v>42971.125</c:v>
                </c:pt>
                <c:pt idx="5176">
                  <c:v>42971.166666666664</c:v>
                </c:pt>
                <c:pt idx="5177">
                  <c:v>42971.208333333336</c:v>
                </c:pt>
                <c:pt idx="5178">
                  <c:v>42971.25</c:v>
                </c:pt>
                <c:pt idx="5179">
                  <c:v>42971.291666666664</c:v>
                </c:pt>
                <c:pt idx="5180">
                  <c:v>42971.333333333336</c:v>
                </c:pt>
                <c:pt idx="5181">
                  <c:v>42971.375</c:v>
                </c:pt>
                <c:pt idx="5182">
                  <c:v>42971.416666666664</c:v>
                </c:pt>
                <c:pt idx="5183">
                  <c:v>42971.458333333336</c:v>
                </c:pt>
                <c:pt idx="5184">
                  <c:v>42971.5</c:v>
                </c:pt>
                <c:pt idx="5185">
                  <c:v>42971.541666666664</c:v>
                </c:pt>
                <c:pt idx="5186">
                  <c:v>42971.583333333336</c:v>
                </c:pt>
                <c:pt idx="5187">
                  <c:v>42971.625</c:v>
                </c:pt>
                <c:pt idx="5188">
                  <c:v>42971.666666666664</c:v>
                </c:pt>
                <c:pt idx="5189">
                  <c:v>42971.708333333336</c:v>
                </c:pt>
                <c:pt idx="5190">
                  <c:v>42971.75</c:v>
                </c:pt>
                <c:pt idx="5191">
                  <c:v>42971.791666666664</c:v>
                </c:pt>
                <c:pt idx="5192">
                  <c:v>42971.833333333336</c:v>
                </c:pt>
                <c:pt idx="5193">
                  <c:v>42971.875</c:v>
                </c:pt>
                <c:pt idx="5194">
                  <c:v>42971.916666666664</c:v>
                </c:pt>
                <c:pt idx="5195">
                  <c:v>42971.958333333336</c:v>
                </c:pt>
                <c:pt idx="5196">
                  <c:v>42972</c:v>
                </c:pt>
                <c:pt idx="5197">
                  <c:v>42972.041666666664</c:v>
                </c:pt>
                <c:pt idx="5198">
                  <c:v>42972.083333333336</c:v>
                </c:pt>
                <c:pt idx="5199">
                  <c:v>42972.125</c:v>
                </c:pt>
                <c:pt idx="5200">
                  <c:v>42972.166666666664</c:v>
                </c:pt>
                <c:pt idx="5201">
                  <c:v>42972.208333333336</c:v>
                </c:pt>
                <c:pt idx="5202">
                  <c:v>42972.25</c:v>
                </c:pt>
                <c:pt idx="5203">
                  <c:v>42972.291666666664</c:v>
                </c:pt>
                <c:pt idx="5204">
                  <c:v>42972.333333333336</c:v>
                </c:pt>
                <c:pt idx="5205">
                  <c:v>42972.375</c:v>
                </c:pt>
                <c:pt idx="5206">
                  <c:v>42972.416666666664</c:v>
                </c:pt>
                <c:pt idx="5207">
                  <c:v>42972.458333333336</c:v>
                </c:pt>
                <c:pt idx="5208">
                  <c:v>42972.5</c:v>
                </c:pt>
                <c:pt idx="5209">
                  <c:v>42972.541666666664</c:v>
                </c:pt>
                <c:pt idx="5210">
                  <c:v>42972.583333333336</c:v>
                </c:pt>
                <c:pt idx="5211">
                  <c:v>42972.625</c:v>
                </c:pt>
                <c:pt idx="5212">
                  <c:v>42972.666666666664</c:v>
                </c:pt>
                <c:pt idx="5213">
                  <c:v>42972.708333333336</c:v>
                </c:pt>
                <c:pt idx="5214">
                  <c:v>42972.75</c:v>
                </c:pt>
                <c:pt idx="5215">
                  <c:v>42972.791666666664</c:v>
                </c:pt>
                <c:pt idx="5216">
                  <c:v>42972.833333333336</c:v>
                </c:pt>
                <c:pt idx="5217">
                  <c:v>42972.875</c:v>
                </c:pt>
                <c:pt idx="5218">
                  <c:v>42972.916666666664</c:v>
                </c:pt>
                <c:pt idx="5219">
                  <c:v>42972.958333333336</c:v>
                </c:pt>
                <c:pt idx="5220">
                  <c:v>42973</c:v>
                </c:pt>
                <c:pt idx="5221">
                  <c:v>42973.041666666664</c:v>
                </c:pt>
                <c:pt idx="5222">
                  <c:v>42973.083333333336</c:v>
                </c:pt>
                <c:pt idx="5223">
                  <c:v>42973.125</c:v>
                </c:pt>
                <c:pt idx="5224">
                  <c:v>42973.166666666664</c:v>
                </c:pt>
                <c:pt idx="5225">
                  <c:v>42973.208333333336</c:v>
                </c:pt>
                <c:pt idx="5226">
                  <c:v>42973.25</c:v>
                </c:pt>
                <c:pt idx="5227">
                  <c:v>42973.291666666664</c:v>
                </c:pt>
                <c:pt idx="5228">
                  <c:v>42973.333333333336</c:v>
                </c:pt>
                <c:pt idx="5229">
                  <c:v>42973.375</c:v>
                </c:pt>
                <c:pt idx="5230">
                  <c:v>42973.416666666664</c:v>
                </c:pt>
                <c:pt idx="5231">
                  <c:v>42973.458333333336</c:v>
                </c:pt>
                <c:pt idx="5232">
                  <c:v>42973.5</c:v>
                </c:pt>
                <c:pt idx="5233">
                  <c:v>42973.541666666664</c:v>
                </c:pt>
                <c:pt idx="5234">
                  <c:v>42973.583333333336</c:v>
                </c:pt>
                <c:pt idx="5235">
                  <c:v>42973.625</c:v>
                </c:pt>
                <c:pt idx="5236">
                  <c:v>42973.666666666664</c:v>
                </c:pt>
                <c:pt idx="5237">
                  <c:v>42973.708333333336</c:v>
                </c:pt>
                <c:pt idx="5238">
                  <c:v>42973.75</c:v>
                </c:pt>
                <c:pt idx="5239">
                  <c:v>42973.791666666664</c:v>
                </c:pt>
                <c:pt idx="5240">
                  <c:v>42973.833333333336</c:v>
                </c:pt>
                <c:pt idx="5241">
                  <c:v>42973.875</c:v>
                </c:pt>
                <c:pt idx="5242">
                  <c:v>42973.916666666664</c:v>
                </c:pt>
                <c:pt idx="5243">
                  <c:v>42973.958333333336</c:v>
                </c:pt>
                <c:pt idx="5244">
                  <c:v>42974</c:v>
                </c:pt>
                <c:pt idx="5245">
                  <c:v>42974.041666666664</c:v>
                </c:pt>
                <c:pt idx="5246">
                  <c:v>42974.083333333336</c:v>
                </c:pt>
                <c:pt idx="5247">
                  <c:v>42974.125</c:v>
                </c:pt>
                <c:pt idx="5248">
                  <c:v>42974.166666666664</c:v>
                </c:pt>
                <c:pt idx="5249">
                  <c:v>42974.208333333336</c:v>
                </c:pt>
                <c:pt idx="5250">
                  <c:v>42974.25</c:v>
                </c:pt>
                <c:pt idx="5251">
                  <c:v>42974.291666666664</c:v>
                </c:pt>
                <c:pt idx="5252">
                  <c:v>42974.333333333336</c:v>
                </c:pt>
                <c:pt idx="5253">
                  <c:v>42974.375</c:v>
                </c:pt>
                <c:pt idx="5254">
                  <c:v>42974.416666666664</c:v>
                </c:pt>
                <c:pt idx="5255">
                  <c:v>42974.458333333336</c:v>
                </c:pt>
                <c:pt idx="5256">
                  <c:v>42974.5</c:v>
                </c:pt>
                <c:pt idx="5257">
                  <c:v>42974.541666666664</c:v>
                </c:pt>
                <c:pt idx="5258">
                  <c:v>42974.583333333336</c:v>
                </c:pt>
                <c:pt idx="5259">
                  <c:v>42974.625</c:v>
                </c:pt>
                <c:pt idx="5260">
                  <c:v>42974.666666666664</c:v>
                </c:pt>
                <c:pt idx="5261">
                  <c:v>42974.708333333336</c:v>
                </c:pt>
                <c:pt idx="5262">
                  <c:v>42974.75</c:v>
                </c:pt>
                <c:pt idx="5263">
                  <c:v>42974.791666666664</c:v>
                </c:pt>
                <c:pt idx="5264">
                  <c:v>42974.833333333336</c:v>
                </c:pt>
                <c:pt idx="5265">
                  <c:v>42974.875</c:v>
                </c:pt>
                <c:pt idx="5266">
                  <c:v>42974.916666666664</c:v>
                </c:pt>
                <c:pt idx="5267">
                  <c:v>42974.958333333336</c:v>
                </c:pt>
                <c:pt idx="5268">
                  <c:v>42975</c:v>
                </c:pt>
                <c:pt idx="5269">
                  <c:v>42975.041666666664</c:v>
                </c:pt>
                <c:pt idx="5270">
                  <c:v>42975.083333333336</c:v>
                </c:pt>
                <c:pt idx="5271">
                  <c:v>42975.125</c:v>
                </c:pt>
                <c:pt idx="5272">
                  <c:v>42975.166666666664</c:v>
                </c:pt>
                <c:pt idx="5273">
                  <c:v>42975.208333333336</c:v>
                </c:pt>
                <c:pt idx="5274">
                  <c:v>42975.25</c:v>
                </c:pt>
                <c:pt idx="5275">
                  <c:v>42975.291666666664</c:v>
                </c:pt>
                <c:pt idx="5276">
                  <c:v>42975.333333333336</c:v>
                </c:pt>
                <c:pt idx="5277">
                  <c:v>42975.375</c:v>
                </c:pt>
                <c:pt idx="5278">
                  <c:v>42975.416666666664</c:v>
                </c:pt>
                <c:pt idx="5279">
                  <c:v>42975.458333333336</c:v>
                </c:pt>
                <c:pt idx="5280">
                  <c:v>42975.5</c:v>
                </c:pt>
                <c:pt idx="5281">
                  <c:v>42975.541666666664</c:v>
                </c:pt>
                <c:pt idx="5282">
                  <c:v>42975.583333333336</c:v>
                </c:pt>
                <c:pt idx="5283">
                  <c:v>42975.625</c:v>
                </c:pt>
                <c:pt idx="5284">
                  <c:v>42975.666666666664</c:v>
                </c:pt>
                <c:pt idx="5285">
                  <c:v>42975.708333333336</c:v>
                </c:pt>
                <c:pt idx="5286">
                  <c:v>42975.75</c:v>
                </c:pt>
                <c:pt idx="5287">
                  <c:v>42975.791666666664</c:v>
                </c:pt>
                <c:pt idx="5288">
                  <c:v>42975.833333333336</c:v>
                </c:pt>
                <c:pt idx="5289">
                  <c:v>42975.875</c:v>
                </c:pt>
                <c:pt idx="5290">
                  <c:v>42975.916666666664</c:v>
                </c:pt>
                <c:pt idx="5291">
                  <c:v>42975.958333333336</c:v>
                </c:pt>
                <c:pt idx="5292">
                  <c:v>42976</c:v>
                </c:pt>
                <c:pt idx="5293">
                  <c:v>42976.041666666664</c:v>
                </c:pt>
                <c:pt idx="5294">
                  <c:v>42976.083333333336</c:v>
                </c:pt>
                <c:pt idx="5295">
                  <c:v>42976.125</c:v>
                </c:pt>
                <c:pt idx="5296">
                  <c:v>42976.166666666664</c:v>
                </c:pt>
                <c:pt idx="5297">
                  <c:v>42976.208333333336</c:v>
                </c:pt>
                <c:pt idx="5298">
                  <c:v>42976.25</c:v>
                </c:pt>
                <c:pt idx="5299">
                  <c:v>42976.291666666664</c:v>
                </c:pt>
                <c:pt idx="5300">
                  <c:v>42976.333333333336</c:v>
                </c:pt>
                <c:pt idx="5301">
                  <c:v>42976.375</c:v>
                </c:pt>
                <c:pt idx="5302">
                  <c:v>42976.416666666664</c:v>
                </c:pt>
                <c:pt idx="5303">
                  <c:v>42976.458333333336</c:v>
                </c:pt>
                <c:pt idx="5304">
                  <c:v>42976.5</c:v>
                </c:pt>
                <c:pt idx="5305">
                  <c:v>42976.541666666664</c:v>
                </c:pt>
                <c:pt idx="5306">
                  <c:v>42976.583333333336</c:v>
                </c:pt>
                <c:pt idx="5307">
                  <c:v>42976.625</c:v>
                </c:pt>
                <c:pt idx="5308">
                  <c:v>42976.666666666664</c:v>
                </c:pt>
                <c:pt idx="5309">
                  <c:v>42976.708333333336</c:v>
                </c:pt>
                <c:pt idx="5310">
                  <c:v>42976.75</c:v>
                </c:pt>
                <c:pt idx="5311">
                  <c:v>42976.791666666664</c:v>
                </c:pt>
                <c:pt idx="5312">
                  <c:v>42976.833333333336</c:v>
                </c:pt>
                <c:pt idx="5313">
                  <c:v>42976.875</c:v>
                </c:pt>
                <c:pt idx="5314">
                  <c:v>42976.916666666664</c:v>
                </c:pt>
                <c:pt idx="5315">
                  <c:v>42976.958333333336</c:v>
                </c:pt>
                <c:pt idx="5316">
                  <c:v>42977</c:v>
                </c:pt>
                <c:pt idx="5317">
                  <c:v>42977.041666666664</c:v>
                </c:pt>
                <c:pt idx="5318">
                  <c:v>42977.083333333336</c:v>
                </c:pt>
                <c:pt idx="5319">
                  <c:v>42977.125</c:v>
                </c:pt>
                <c:pt idx="5320">
                  <c:v>42977.166666666664</c:v>
                </c:pt>
                <c:pt idx="5321">
                  <c:v>42977.208333333336</c:v>
                </c:pt>
                <c:pt idx="5322">
                  <c:v>42977.25</c:v>
                </c:pt>
                <c:pt idx="5323">
                  <c:v>42977.291666666664</c:v>
                </c:pt>
                <c:pt idx="5324">
                  <c:v>42977.333333333336</c:v>
                </c:pt>
                <c:pt idx="5325">
                  <c:v>42977.375</c:v>
                </c:pt>
                <c:pt idx="5326">
                  <c:v>42977.416666666664</c:v>
                </c:pt>
                <c:pt idx="5327">
                  <c:v>42977.458333333336</c:v>
                </c:pt>
                <c:pt idx="5328">
                  <c:v>42977.5</c:v>
                </c:pt>
                <c:pt idx="5329">
                  <c:v>42977.541666666664</c:v>
                </c:pt>
                <c:pt idx="5330">
                  <c:v>42977.583333333336</c:v>
                </c:pt>
                <c:pt idx="5331">
                  <c:v>42977.625</c:v>
                </c:pt>
                <c:pt idx="5332">
                  <c:v>42977.666666666664</c:v>
                </c:pt>
                <c:pt idx="5333">
                  <c:v>42977.708333333336</c:v>
                </c:pt>
                <c:pt idx="5334">
                  <c:v>42977.75</c:v>
                </c:pt>
                <c:pt idx="5335">
                  <c:v>42977.791666666664</c:v>
                </c:pt>
                <c:pt idx="5336">
                  <c:v>42977.833333333336</c:v>
                </c:pt>
                <c:pt idx="5337">
                  <c:v>42977.875</c:v>
                </c:pt>
                <c:pt idx="5338">
                  <c:v>42977.916666666664</c:v>
                </c:pt>
                <c:pt idx="5339">
                  <c:v>42977.958333333336</c:v>
                </c:pt>
                <c:pt idx="5340">
                  <c:v>42978</c:v>
                </c:pt>
                <c:pt idx="5341">
                  <c:v>42978.041666666664</c:v>
                </c:pt>
                <c:pt idx="5342">
                  <c:v>42978.083333333336</c:v>
                </c:pt>
                <c:pt idx="5343">
                  <c:v>42978.125</c:v>
                </c:pt>
                <c:pt idx="5344">
                  <c:v>42978.166666666664</c:v>
                </c:pt>
                <c:pt idx="5345">
                  <c:v>42978.208333333336</c:v>
                </c:pt>
                <c:pt idx="5346">
                  <c:v>42978.25</c:v>
                </c:pt>
                <c:pt idx="5347">
                  <c:v>42978.291666666664</c:v>
                </c:pt>
                <c:pt idx="5348">
                  <c:v>42978.333333333336</c:v>
                </c:pt>
                <c:pt idx="5349">
                  <c:v>42978.375</c:v>
                </c:pt>
                <c:pt idx="5350">
                  <c:v>42978.416666666664</c:v>
                </c:pt>
                <c:pt idx="5351">
                  <c:v>42978.458333333336</c:v>
                </c:pt>
                <c:pt idx="5352">
                  <c:v>42978.5</c:v>
                </c:pt>
                <c:pt idx="5353">
                  <c:v>42978.541666666664</c:v>
                </c:pt>
                <c:pt idx="5354">
                  <c:v>42978.583333333336</c:v>
                </c:pt>
                <c:pt idx="5355">
                  <c:v>42978.625</c:v>
                </c:pt>
                <c:pt idx="5356">
                  <c:v>42978.666666666664</c:v>
                </c:pt>
                <c:pt idx="5357">
                  <c:v>42978.708333333336</c:v>
                </c:pt>
                <c:pt idx="5358">
                  <c:v>42978.75</c:v>
                </c:pt>
                <c:pt idx="5359">
                  <c:v>42978.791666666664</c:v>
                </c:pt>
                <c:pt idx="5360">
                  <c:v>42978.833333333336</c:v>
                </c:pt>
                <c:pt idx="5361">
                  <c:v>42978.875</c:v>
                </c:pt>
                <c:pt idx="5362">
                  <c:v>42978.916666666664</c:v>
                </c:pt>
                <c:pt idx="5363">
                  <c:v>42978.958333333336</c:v>
                </c:pt>
                <c:pt idx="5364">
                  <c:v>42979</c:v>
                </c:pt>
                <c:pt idx="5365">
                  <c:v>42979.041666666664</c:v>
                </c:pt>
                <c:pt idx="5366">
                  <c:v>42979.083333333336</c:v>
                </c:pt>
                <c:pt idx="5367">
                  <c:v>42979.125</c:v>
                </c:pt>
                <c:pt idx="5368">
                  <c:v>42979.166666666664</c:v>
                </c:pt>
                <c:pt idx="5369">
                  <c:v>42979.208333333336</c:v>
                </c:pt>
                <c:pt idx="5370">
                  <c:v>42979.25</c:v>
                </c:pt>
                <c:pt idx="5371">
                  <c:v>42979.291666666664</c:v>
                </c:pt>
                <c:pt idx="5372">
                  <c:v>42979.333333333336</c:v>
                </c:pt>
                <c:pt idx="5373">
                  <c:v>42979.375</c:v>
                </c:pt>
                <c:pt idx="5374">
                  <c:v>42979.416666666664</c:v>
                </c:pt>
                <c:pt idx="5375">
                  <c:v>42979.458333333336</c:v>
                </c:pt>
                <c:pt idx="5376">
                  <c:v>42979.5</c:v>
                </c:pt>
                <c:pt idx="5377">
                  <c:v>42979.541666666664</c:v>
                </c:pt>
                <c:pt idx="5378">
                  <c:v>42979.583333333336</c:v>
                </c:pt>
                <c:pt idx="5379">
                  <c:v>42979.625</c:v>
                </c:pt>
                <c:pt idx="5380">
                  <c:v>42979.666666666664</c:v>
                </c:pt>
                <c:pt idx="5381">
                  <c:v>42979.708333333336</c:v>
                </c:pt>
                <c:pt idx="5382">
                  <c:v>42979.75</c:v>
                </c:pt>
                <c:pt idx="5383">
                  <c:v>42979.791666666664</c:v>
                </c:pt>
                <c:pt idx="5384">
                  <c:v>42979.833333333336</c:v>
                </c:pt>
                <c:pt idx="5385">
                  <c:v>42979.875</c:v>
                </c:pt>
                <c:pt idx="5386">
                  <c:v>42979.916666666664</c:v>
                </c:pt>
                <c:pt idx="5387">
                  <c:v>42979.958333333336</c:v>
                </c:pt>
                <c:pt idx="5388">
                  <c:v>42980</c:v>
                </c:pt>
                <c:pt idx="5389">
                  <c:v>42980.041666666664</c:v>
                </c:pt>
                <c:pt idx="5390">
                  <c:v>42980.083333333336</c:v>
                </c:pt>
                <c:pt idx="5391">
                  <c:v>42980.125</c:v>
                </c:pt>
                <c:pt idx="5392">
                  <c:v>42980.166666666664</c:v>
                </c:pt>
                <c:pt idx="5393">
                  <c:v>42980.208333333336</c:v>
                </c:pt>
                <c:pt idx="5394">
                  <c:v>42980.25</c:v>
                </c:pt>
                <c:pt idx="5395">
                  <c:v>42980.291666666664</c:v>
                </c:pt>
                <c:pt idx="5396">
                  <c:v>42980.333333333336</c:v>
                </c:pt>
                <c:pt idx="5397">
                  <c:v>42980.375</c:v>
                </c:pt>
                <c:pt idx="5398">
                  <c:v>42980.416666666664</c:v>
                </c:pt>
                <c:pt idx="5399">
                  <c:v>42980.458333333336</c:v>
                </c:pt>
                <c:pt idx="5400">
                  <c:v>42980.5</c:v>
                </c:pt>
                <c:pt idx="5401">
                  <c:v>42980.541666666664</c:v>
                </c:pt>
                <c:pt idx="5402">
                  <c:v>42980.583333333336</c:v>
                </c:pt>
                <c:pt idx="5403">
                  <c:v>42980.625</c:v>
                </c:pt>
                <c:pt idx="5404">
                  <c:v>42980.666666666664</c:v>
                </c:pt>
                <c:pt idx="5405">
                  <c:v>42980.708333333336</c:v>
                </c:pt>
                <c:pt idx="5406">
                  <c:v>42980.75</c:v>
                </c:pt>
                <c:pt idx="5407">
                  <c:v>42980.791666666664</c:v>
                </c:pt>
                <c:pt idx="5408">
                  <c:v>42980.833333333336</c:v>
                </c:pt>
                <c:pt idx="5409">
                  <c:v>42980.875</c:v>
                </c:pt>
                <c:pt idx="5410">
                  <c:v>42980.916666666664</c:v>
                </c:pt>
                <c:pt idx="5411">
                  <c:v>42980.958333333336</c:v>
                </c:pt>
                <c:pt idx="5412">
                  <c:v>42981</c:v>
                </c:pt>
                <c:pt idx="5413">
                  <c:v>42981.041666666664</c:v>
                </c:pt>
                <c:pt idx="5414">
                  <c:v>42981.083333333336</c:v>
                </c:pt>
                <c:pt idx="5415">
                  <c:v>42981.125</c:v>
                </c:pt>
                <c:pt idx="5416">
                  <c:v>42981.166666666664</c:v>
                </c:pt>
                <c:pt idx="5417">
                  <c:v>42981.208333333336</c:v>
                </c:pt>
                <c:pt idx="5418">
                  <c:v>42981.25</c:v>
                </c:pt>
                <c:pt idx="5419">
                  <c:v>42981.291666666664</c:v>
                </c:pt>
                <c:pt idx="5420">
                  <c:v>42981.333333333336</c:v>
                </c:pt>
                <c:pt idx="5421">
                  <c:v>42981.375</c:v>
                </c:pt>
                <c:pt idx="5422">
                  <c:v>42981.416666666664</c:v>
                </c:pt>
                <c:pt idx="5423">
                  <c:v>42981.458333333336</c:v>
                </c:pt>
                <c:pt idx="5424">
                  <c:v>42981.5</c:v>
                </c:pt>
                <c:pt idx="5425">
                  <c:v>42981.541666666664</c:v>
                </c:pt>
                <c:pt idx="5426">
                  <c:v>42981.583333333336</c:v>
                </c:pt>
                <c:pt idx="5427">
                  <c:v>42981.625</c:v>
                </c:pt>
                <c:pt idx="5428">
                  <c:v>42981.666666666664</c:v>
                </c:pt>
                <c:pt idx="5429">
                  <c:v>42981.708333333336</c:v>
                </c:pt>
                <c:pt idx="5430">
                  <c:v>42981.75</c:v>
                </c:pt>
                <c:pt idx="5431">
                  <c:v>42981.791666666664</c:v>
                </c:pt>
                <c:pt idx="5432">
                  <c:v>42981.833333333336</c:v>
                </c:pt>
                <c:pt idx="5433">
                  <c:v>42981.875</c:v>
                </c:pt>
                <c:pt idx="5434">
                  <c:v>42981.916666666664</c:v>
                </c:pt>
                <c:pt idx="5435">
                  <c:v>42981.958333333336</c:v>
                </c:pt>
                <c:pt idx="5436">
                  <c:v>42982</c:v>
                </c:pt>
                <c:pt idx="5437">
                  <c:v>42982.041666666664</c:v>
                </c:pt>
                <c:pt idx="5438">
                  <c:v>42982.083333333336</c:v>
                </c:pt>
                <c:pt idx="5439">
                  <c:v>42982.125</c:v>
                </c:pt>
                <c:pt idx="5440">
                  <c:v>42982.166666666664</c:v>
                </c:pt>
                <c:pt idx="5441">
                  <c:v>42982.208333333336</c:v>
                </c:pt>
                <c:pt idx="5442">
                  <c:v>42982.25</c:v>
                </c:pt>
                <c:pt idx="5443">
                  <c:v>42982.291666666664</c:v>
                </c:pt>
                <c:pt idx="5444">
                  <c:v>42982.333333333336</c:v>
                </c:pt>
                <c:pt idx="5445">
                  <c:v>42982.375</c:v>
                </c:pt>
                <c:pt idx="5446">
                  <c:v>42982.416666666664</c:v>
                </c:pt>
                <c:pt idx="5447">
                  <c:v>42982.458333333336</c:v>
                </c:pt>
                <c:pt idx="5448">
                  <c:v>42982.5</c:v>
                </c:pt>
                <c:pt idx="5449">
                  <c:v>42982.541666666664</c:v>
                </c:pt>
                <c:pt idx="5450">
                  <c:v>42982.583333333336</c:v>
                </c:pt>
                <c:pt idx="5451">
                  <c:v>42982.625</c:v>
                </c:pt>
                <c:pt idx="5452">
                  <c:v>42982.666666666664</c:v>
                </c:pt>
                <c:pt idx="5453">
                  <c:v>42982.708333333336</c:v>
                </c:pt>
                <c:pt idx="5454">
                  <c:v>42982.75</c:v>
                </c:pt>
                <c:pt idx="5455">
                  <c:v>42982.791666666664</c:v>
                </c:pt>
                <c:pt idx="5456">
                  <c:v>42982.833333333336</c:v>
                </c:pt>
                <c:pt idx="5457">
                  <c:v>42982.875</c:v>
                </c:pt>
                <c:pt idx="5458">
                  <c:v>42982.916666666664</c:v>
                </c:pt>
                <c:pt idx="5459">
                  <c:v>42982.958333333336</c:v>
                </c:pt>
                <c:pt idx="5460">
                  <c:v>42983</c:v>
                </c:pt>
                <c:pt idx="5461">
                  <c:v>42983.041666666664</c:v>
                </c:pt>
                <c:pt idx="5462">
                  <c:v>42983.083333333336</c:v>
                </c:pt>
                <c:pt idx="5463">
                  <c:v>42983.125</c:v>
                </c:pt>
                <c:pt idx="5464">
                  <c:v>42983.166666666664</c:v>
                </c:pt>
                <c:pt idx="5465">
                  <c:v>42983.208333333336</c:v>
                </c:pt>
                <c:pt idx="5466">
                  <c:v>42983.25</c:v>
                </c:pt>
                <c:pt idx="5467">
                  <c:v>42983.291666666664</c:v>
                </c:pt>
                <c:pt idx="5468">
                  <c:v>42983.333333333336</c:v>
                </c:pt>
                <c:pt idx="5469">
                  <c:v>42983.375</c:v>
                </c:pt>
                <c:pt idx="5470">
                  <c:v>42983.416666666664</c:v>
                </c:pt>
                <c:pt idx="5471">
                  <c:v>42983.458333333336</c:v>
                </c:pt>
                <c:pt idx="5472">
                  <c:v>42983.5</c:v>
                </c:pt>
                <c:pt idx="5473">
                  <c:v>42983.541666666664</c:v>
                </c:pt>
                <c:pt idx="5474">
                  <c:v>42983.583333333336</c:v>
                </c:pt>
                <c:pt idx="5475">
                  <c:v>42983.625</c:v>
                </c:pt>
                <c:pt idx="5476">
                  <c:v>42983.666666666664</c:v>
                </c:pt>
                <c:pt idx="5477">
                  <c:v>42983.708333333336</c:v>
                </c:pt>
                <c:pt idx="5478">
                  <c:v>42983.75</c:v>
                </c:pt>
                <c:pt idx="5479">
                  <c:v>42983.791666666664</c:v>
                </c:pt>
                <c:pt idx="5480">
                  <c:v>42983.833333333336</c:v>
                </c:pt>
                <c:pt idx="5481">
                  <c:v>42983.875</c:v>
                </c:pt>
                <c:pt idx="5482">
                  <c:v>42983.916666666664</c:v>
                </c:pt>
                <c:pt idx="5483">
                  <c:v>42983.958333333336</c:v>
                </c:pt>
                <c:pt idx="5484">
                  <c:v>42984</c:v>
                </c:pt>
                <c:pt idx="5485">
                  <c:v>42984.041666666664</c:v>
                </c:pt>
                <c:pt idx="5486">
                  <c:v>42984.083333333336</c:v>
                </c:pt>
                <c:pt idx="5487">
                  <c:v>42984.125</c:v>
                </c:pt>
                <c:pt idx="5488">
                  <c:v>42984.166666666664</c:v>
                </c:pt>
                <c:pt idx="5489">
                  <c:v>42984.208333333336</c:v>
                </c:pt>
                <c:pt idx="5490">
                  <c:v>42984.25</c:v>
                </c:pt>
                <c:pt idx="5491">
                  <c:v>42984.291666666664</c:v>
                </c:pt>
                <c:pt idx="5492">
                  <c:v>42984.333333333336</c:v>
                </c:pt>
                <c:pt idx="5493">
                  <c:v>42984.375</c:v>
                </c:pt>
                <c:pt idx="5494">
                  <c:v>42984.416666666664</c:v>
                </c:pt>
                <c:pt idx="5495">
                  <c:v>42984.458333333336</c:v>
                </c:pt>
                <c:pt idx="5496">
                  <c:v>42984.5</c:v>
                </c:pt>
                <c:pt idx="5497">
                  <c:v>42984.541666666664</c:v>
                </c:pt>
                <c:pt idx="5498">
                  <c:v>42984.583333333336</c:v>
                </c:pt>
                <c:pt idx="5499">
                  <c:v>42984.625</c:v>
                </c:pt>
                <c:pt idx="5500">
                  <c:v>42984.666666666664</c:v>
                </c:pt>
                <c:pt idx="5501">
                  <c:v>42984.708333333336</c:v>
                </c:pt>
                <c:pt idx="5502">
                  <c:v>42984.75</c:v>
                </c:pt>
                <c:pt idx="5503">
                  <c:v>42984.791666666664</c:v>
                </c:pt>
                <c:pt idx="5504">
                  <c:v>42984.833333333336</c:v>
                </c:pt>
                <c:pt idx="5505">
                  <c:v>42984.875</c:v>
                </c:pt>
                <c:pt idx="5506">
                  <c:v>42984.916666666664</c:v>
                </c:pt>
                <c:pt idx="5507">
                  <c:v>42984.958333333336</c:v>
                </c:pt>
                <c:pt idx="5508">
                  <c:v>42985</c:v>
                </c:pt>
                <c:pt idx="5509">
                  <c:v>42985.041666666664</c:v>
                </c:pt>
                <c:pt idx="5510">
                  <c:v>42985.083333333336</c:v>
                </c:pt>
                <c:pt idx="5511">
                  <c:v>42985.125</c:v>
                </c:pt>
                <c:pt idx="5512">
                  <c:v>42985.166666666664</c:v>
                </c:pt>
                <c:pt idx="5513">
                  <c:v>42985.208333333336</c:v>
                </c:pt>
                <c:pt idx="5514">
                  <c:v>42985.25</c:v>
                </c:pt>
                <c:pt idx="5515">
                  <c:v>42985.291666666664</c:v>
                </c:pt>
                <c:pt idx="5516">
                  <c:v>42985.333333333336</c:v>
                </c:pt>
                <c:pt idx="5517">
                  <c:v>42985.375</c:v>
                </c:pt>
                <c:pt idx="5518">
                  <c:v>42985.416666666664</c:v>
                </c:pt>
                <c:pt idx="5519">
                  <c:v>42985.458333333336</c:v>
                </c:pt>
                <c:pt idx="5520">
                  <c:v>42985.5</c:v>
                </c:pt>
                <c:pt idx="5521">
                  <c:v>42985.541666666664</c:v>
                </c:pt>
                <c:pt idx="5522">
                  <c:v>42985.583333333336</c:v>
                </c:pt>
                <c:pt idx="5523">
                  <c:v>42985.625</c:v>
                </c:pt>
                <c:pt idx="5524">
                  <c:v>42985.666666666664</c:v>
                </c:pt>
                <c:pt idx="5525">
                  <c:v>42985.708333333336</c:v>
                </c:pt>
                <c:pt idx="5526">
                  <c:v>42985.75</c:v>
                </c:pt>
                <c:pt idx="5527">
                  <c:v>42985.791666666664</c:v>
                </c:pt>
                <c:pt idx="5528">
                  <c:v>42985.833333333336</c:v>
                </c:pt>
                <c:pt idx="5529">
                  <c:v>42985.875</c:v>
                </c:pt>
                <c:pt idx="5530">
                  <c:v>42985.916666666664</c:v>
                </c:pt>
                <c:pt idx="5531">
                  <c:v>42985.958333333336</c:v>
                </c:pt>
                <c:pt idx="5532">
                  <c:v>42986</c:v>
                </c:pt>
                <c:pt idx="5533">
                  <c:v>42986.041666666664</c:v>
                </c:pt>
                <c:pt idx="5534">
                  <c:v>42986.083333333336</c:v>
                </c:pt>
                <c:pt idx="5535">
                  <c:v>42986.125</c:v>
                </c:pt>
                <c:pt idx="5536">
                  <c:v>42986.166666666664</c:v>
                </c:pt>
                <c:pt idx="5537">
                  <c:v>42986.208333333336</c:v>
                </c:pt>
                <c:pt idx="5538">
                  <c:v>42986.25</c:v>
                </c:pt>
                <c:pt idx="5539">
                  <c:v>42986.291666666664</c:v>
                </c:pt>
                <c:pt idx="5540">
                  <c:v>42986.333333333336</c:v>
                </c:pt>
                <c:pt idx="5541">
                  <c:v>42986.375</c:v>
                </c:pt>
                <c:pt idx="5542">
                  <c:v>42986.416666666664</c:v>
                </c:pt>
                <c:pt idx="5543">
                  <c:v>42986.458333333336</c:v>
                </c:pt>
                <c:pt idx="5544">
                  <c:v>42986.5</c:v>
                </c:pt>
                <c:pt idx="5545">
                  <c:v>42986.541666666664</c:v>
                </c:pt>
                <c:pt idx="5546">
                  <c:v>42986.583333333336</c:v>
                </c:pt>
                <c:pt idx="5547">
                  <c:v>42986.625</c:v>
                </c:pt>
                <c:pt idx="5548">
                  <c:v>42986.666666666664</c:v>
                </c:pt>
                <c:pt idx="5549">
                  <c:v>42986.708333333336</c:v>
                </c:pt>
                <c:pt idx="5550">
                  <c:v>42986.75</c:v>
                </c:pt>
                <c:pt idx="5551">
                  <c:v>42986.791666666664</c:v>
                </c:pt>
                <c:pt idx="5552">
                  <c:v>42986.833333333336</c:v>
                </c:pt>
                <c:pt idx="5553">
                  <c:v>42986.875</c:v>
                </c:pt>
                <c:pt idx="5554">
                  <c:v>42986.916666666664</c:v>
                </c:pt>
                <c:pt idx="5555">
                  <c:v>42986.958333333336</c:v>
                </c:pt>
                <c:pt idx="5556">
                  <c:v>42987</c:v>
                </c:pt>
                <c:pt idx="5557">
                  <c:v>42987.041666666664</c:v>
                </c:pt>
                <c:pt idx="5558">
                  <c:v>42987.083333333336</c:v>
                </c:pt>
                <c:pt idx="5559">
                  <c:v>42987.125</c:v>
                </c:pt>
                <c:pt idx="5560">
                  <c:v>42987.166666666664</c:v>
                </c:pt>
                <c:pt idx="5561">
                  <c:v>42987.208333333336</c:v>
                </c:pt>
                <c:pt idx="5562">
                  <c:v>42987.25</c:v>
                </c:pt>
                <c:pt idx="5563">
                  <c:v>42987.291666666664</c:v>
                </c:pt>
                <c:pt idx="5564">
                  <c:v>42987.333333333336</c:v>
                </c:pt>
                <c:pt idx="5565">
                  <c:v>42987.375</c:v>
                </c:pt>
                <c:pt idx="5566">
                  <c:v>42987.416666666664</c:v>
                </c:pt>
                <c:pt idx="5567">
                  <c:v>42987.458333333336</c:v>
                </c:pt>
                <c:pt idx="5568">
                  <c:v>42987.5</c:v>
                </c:pt>
                <c:pt idx="5569">
                  <c:v>42987.541666666664</c:v>
                </c:pt>
                <c:pt idx="5570">
                  <c:v>42987.583333333336</c:v>
                </c:pt>
                <c:pt idx="5571">
                  <c:v>42987.625</c:v>
                </c:pt>
                <c:pt idx="5572">
                  <c:v>42987.666666666664</c:v>
                </c:pt>
                <c:pt idx="5573">
                  <c:v>42987.708333333336</c:v>
                </c:pt>
                <c:pt idx="5574">
                  <c:v>42987.75</c:v>
                </c:pt>
                <c:pt idx="5575">
                  <c:v>42987.791666666664</c:v>
                </c:pt>
                <c:pt idx="5576">
                  <c:v>42987.833333333336</c:v>
                </c:pt>
                <c:pt idx="5577">
                  <c:v>42987.875</c:v>
                </c:pt>
                <c:pt idx="5578">
                  <c:v>42987.916666666664</c:v>
                </c:pt>
                <c:pt idx="5579">
                  <c:v>42987.958333333336</c:v>
                </c:pt>
                <c:pt idx="5580">
                  <c:v>42988</c:v>
                </c:pt>
                <c:pt idx="5581">
                  <c:v>42988.041666666664</c:v>
                </c:pt>
                <c:pt idx="5582">
                  <c:v>42988.083333333336</c:v>
                </c:pt>
                <c:pt idx="5583">
                  <c:v>42988.125</c:v>
                </c:pt>
                <c:pt idx="5584">
                  <c:v>42988.166666666664</c:v>
                </c:pt>
                <c:pt idx="5585">
                  <c:v>42988.208333333336</c:v>
                </c:pt>
                <c:pt idx="5586">
                  <c:v>42988.25</c:v>
                </c:pt>
                <c:pt idx="5587">
                  <c:v>42988.291666666664</c:v>
                </c:pt>
                <c:pt idx="5588">
                  <c:v>42988.333333333336</c:v>
                </c:pt>
                <c:pt idx="5589">
                  <c:v>42988.375</c:v>
                </c:pt>
                <c:pt idx="5590">
                  <c:v>42988.416666666664</c:v>
                </c:pt>
                <c:pt idx="5591">
                  <c:v>42988.458333333336</c:v>
                </c:pt>
                <c:pt idx="5592">
                  <c:v>42988.5</c:v>
                </c:pt>
                <c:pt idx="5593">
                  <c:v>42988.541666666664</c:v>
                </c:pt>
                <c:pt idx="5594">
                  <c:v>42988.583333333336</c:v>
                </c:pt>
                <c:pt idx="5595">
                  <c:v>42988.625</c:v>
                </c:pt>
                <c:pt idx="5596">
                  <c:v>42988.666666666664</c:v>
                </c:pt>
                <c:pt idx="5597">
                  <c:v>42988.708333333336</c:v>
                </c:pt>
                <c:pt idx="5598">
                  <c:v>42988.75</c:v>
                </c:pt>
                <c:pt idx="5599">
                  <c:v>42988.791666666664</c:v>
                </c:pt>
                <c:pt idx="5600">
                  <c:v>42988.833333333336</c:v>
                </c:pt>
                <c:pt idx="5601">
                  <c:v>42988.875</c:v>
                </c:pt>
                <c:pt idx="5602">
                  <c:v>42988.916666666664</c:v>
                </c:pt>
                <c:pt idx="5603">
                  <c:v>42988.958333333336</c:v>
                </c:pt>
                <c:pt idx="5604">
                  <c:v>42989</c:v>
                </c:pt>
                <c:pt idx="5605">
                  <c:v>42989.041666666664</c:v>
                </c:pt>
                <c:pt idx="5606">
                  <c:v>42989.083333333336</c:v>
                </c:pt>
                <c:pt idx="5607">
                  <c:v>42989.125</c:v>
                </c:pt>
                <c:pt idx="5608">
                  <c:v>42989.166666666664</c:v>
                </c:pt>
                <c:pt idx="5609">
                  <c:v>42989.208333333336</c:v>
                </c:pt>
                <c:pt idx="5610">
                  <c:v>42989.25</c:v>
                </c:pt>
                <c:pt idx="5611">
                  <c:v>42989.291666666664</c:v>
                </c:pt>
                <c:pt idx="5612">
                  <c:v>42989.333333333336</c:v>
                </c:pt>
                <c:pt idx="5613">
                  <c:v>42989.375</c:v>
                </c:pt>
                <c:pt idx="5614">
                  <c:v>42989.416666666664</c:v>
                </c:pt>
                <c:pt idx="5615">
                  <c:v>42989.458333333336</c:v>
                </c:pt>
                <c:pt idx="5616">
                  <c:v>42989.5</c:v>
                </c:pt>
                <c:pt idx="5617">
                  <c:v>42989.541666666664</c:v>
                </c:pt>
                <c:pt idx="5618">
                  <c:v>42989.583333333336</c:v>
                </c:pt>
                <c:pt idx="5619">
                  <c:v>42989.625</c:v>
                </c:pt>
                <c:pt idx="5620">
                  <c:v>42989.666666666664</c:v>
                </c:pt>
                <c:pt idx="5621">
                  <c:v>42989.708333333336</c:v>
                </c:pt>
                <c:pt idx="5622">
                  <c:v>42989.75</c:v>
                </c:pt>
                <c:pt idx="5623">
                  <c:v>42989.791666666664</c:v>
                </c:pt>
                <c:pt idx="5624">
                  <c:v>42989.833333333336</c:v>
                </c:pt>
                <c:pt idx="5625">
                  <c:v>42989.875</c:v>
                </c:pt>
                <c:pt idx="5626">
                  <c:v>42989.916666666664</c:v>
                </c:pt>
                <c:pt idx="5627">
                  <c:v>42989.958333333336</c:v>
                </c:pt>
                <c:pt idx="5628">
                  <c:v>42990</c:v>
                </c:pt>
                <c:pt idx="5629">
                  <c:v>42990.041666666664</c:v>
                </c:pt>
                <c:pt idx="5630">
                  <c:v>42990.083333333336</c:v>
                </c:pt>
                <c:pt idx="5631">
                  <c:v>42990.125</c:v>
                </c:pt>
                <c:pt idx="5632">
                  <c:v>42990.166666666664</c:v>
                </c:pt>
                <c:pt idx="5633">
                  <c:v>42990.208333333336</c:v>
                </c:pt>
                <c:pt idx="5634">
                  <c:v>42990.25</c:v>
                </c:pt>
                <c:pt idx="5635">
                  <c:v>42990.291666666664</c:v>
                </c:pt>
                <c:pt idx="5636">
                  <c:v>42990.333333333336</c:v>
                </c:pt>
                <c:pt idx="5637">
                  <c:v>42990.375</c:v>
                </c:pt>
                <c:pt idx="5638">
                  <c:v>42990.416666666664</c:v>
                </c:pt>
                <c:pt idx="5639">
                  <c:v>42990.458333333336</c:v>
                </c:pt>
                <c:pt idx="5640">
                  <c:v>42990.5</c:v>
                </c:pt>
                <c:pt idx="5641">
                  <c:v>42990.541666666664</c:v>
                </c:pt>
                <c:pt idx="5642">
                  <c:v>42990.583333333336</c:v>
                </c:pt>
                <c:pt idx="5643">
                  <c:v>42990.625</c:v>
                </c:pt>
                <c:pt idx="5644">
                  <c:v>42990.666666666664</c:v>
                </c:pt>
                <c:pt idx="5645">
                  <c:v>42990.708333333336</c:v>
                </c:pt>
                <c:pt idx="5646">
                  <c:v>42990.75</c:v>
                </c:pt>
                <c:pt idx="5647">
                  <c:v>42990.791666666664</c:v>
                </c:pt>
                <c:pt idx="5648">
                  <c:v>42990.833333333336</c:v>
                </c:pt>
                <c:pt idx="5649">
                  <c:v>42990.875</c:v>
                </c:pt>
                <c:pt idx="5650">
                  <c:v>42990.916666666664</c:v>
                </c:pt>
                <c:pt idx="5651">
                  <c:v>42990.958333333336</c:v>
                </c:pt>
                <c:pt idx="5652">
                  <c:v>42991</c:v>
                </c:pt>
                <c:pt idx="5653">
                  <c:v>42991.041666666664</c:v>
                </c:pt>
                <c:pt idx="5654">
                  <c:v>42991.083333333336</c:v>
                </c:pt>
                <c:pt idx="5655">
                  <c:v>42991.125</c:v>
                </c:pt>
                <c:pt idx="5656">
                  <c:v>42991.166666666664</c:v>
                </c:pt>
                <c:pt idx="5657">
                  <c:v>42991.208333333336</c:v>
                </c:pt>
                <c:pt idx="5658">
                  <c:v>42991.25</c:v>
                </c:pt>
                <c:pt idx="5659">
                  <c:v>42991.291666666664</c:v>
                </c:pt>
                <c:pt idx="5660">
                  <c:v>42991.333333333336</c:v>
                </c:pt>
                <c:pt idx="5661">
                  <c:v>42991.375</c:v>
                </c:pt>
                <c:pt idx="5662">
                  <c:v>42991.416666666664</c:v>
                </c:pt>
                <c:pt idx="5663">
                  <c:v>42991.458333333336</c:v>
                </c:pt>
                <c:pt idx="5664">
                  <c:v>42991.5</c:v>
                </c:pt>
                <c:pt idx="5665">
                  <c:v>42991.541666666664</c:v>
                </c:pt>
                <c:pt idx="5666">
                  <c:v>42991.583333333336</c:v>
                </c:pt>
                <c:pt idx="5667">
                  <c:v>42991.625</c:v>
                </c:pt>
                <c:pt idx="5668">
                  <c:v>42991.666666666664</c:v>
                </c:pt>
                <c:pt idx="5669">
                  <c:v>42991.708333333336</c:v>
                </c:pt>
                <c:pt idx="5670">
                  <c:v>42991.75</c:v>
                </c:pt>
                <c:pt idx="5671">
                  <c:v>42991.791666666664</c:v>
                </c:pt>
                <c:pt idx="5672">
                  <c:v>42991.833333333336</c:v>
                </c:pt>
                <c:pt idx="5673">
                  <c:v>42991.875</c:v>
                </c:pt>
                <c:pt idx="5674">
                  <c:v>42991.916666666664</c:v>
                </c:pt>
                <c:pt idx="5675">
                  <c:v>42991.958333333336</c:v>
                </c:pt>
                <c:pt idx="5676">
                  <c:v>42992</c:v>
                </c:pt>
                <c:pt idx="5677">
                  <c:v>42992.041666666664</c:v>
                </c:pt>
                <c:pt idx="5678">
                  <c:v>42992.083333333336</c:v>
                </c:pt>
                <c:pt idx="5679">
                  <c:v>42992.125</c:v>
                </c:pt>
                <c:pt idx="5680">
                  <c:v>42992.166666666664</c:v>
                </c:pt>
                <c:pt idx="5681">
                  <c:v>42992.208333333336</c:v>
                </c:pt>
                <c:pt idx="5682">
                  <c:v>42992.25</c:v>
                </c:pt>
                <c:pt idx="5683">
                  <c:v>42992.291666666664</c:v>
                </c:pt>
                <c:pt idx="5684">
                  <c:v>42992.333333333336</c:v>
                </c:pt>
                <c:pt idx="5685">
                  <c:v>42992.375</c:v>
                </c:pt>
                <c:pt idx="5686">
                  <c:v>42992.416666666664</c:v>
                </c:pt>
                <c:pt idx="5687">
                  <c:v>42992.458333333336</c:v>
                </c:pt>
                <c:pt idx="5688">
                  <c:v>42992.5</c:v>
                </c:pt>
                <c:pt idx="5689">
                  <c:v>42992.541666666664</c:v>
                </c:pt>
                <c:pt idx="5690">
                  <c:v>42992.583333333336</c:v>
                </c:pt>
                <c:pt idx="5691">
                  <c:v>42992.625</c:v>
                </c:pt>
                <c:pt idx="5692">
                  <c:v>42992.666666666664</c:v>
                </c:pt>
                <c:pt idx="5693">
                  <c:v>42992.708333333336</c:v>
                </c:pt>
                <c:pt idx="5694">
                  <c:v>42992.75</c:v>
                </c:pt>
                <c:pt idx="5695">
                  <c:v>42992.791666666664</c:v>
                </c:pt>
                <c:pt idx="5696">
                  <c:v>42992.833333333336</c:v>
                </c:pt>
                <c:pt idx="5697">
                  <c:v>42992.875</c:v>
                </c:pt>
                <c:pt idx="5698">
                  <c:v>42992.916666666664</c:v>
                </c:pt>
                <c:pt idx="5699">
                  <c:v>42992.958333333336</c:v>
                </c:pt>
                <c:pt idx="5700">
                  <c:v>42993</c:v>
                </c:pt>
                <c:pt idx="5701">
                  <c:v>42993.041666666664</c:v>
                </c:pt>
                <c:pt idx="5702">
                  <c:v>42993.083333333336</c:v>
                </c:pt>
                <c:pt idx="5703">
                  <c:v>42993.125</c:v>
                </c:pt>
                <c:pt idx="5704">
                  <c:v>42993.166666666664</c:v>
                </c:pt>
                <c:pt idx="5705">
                  <c:v>42993.208333333336</c:v>
                </c:pt>
                <c:pt idx="5706">
                  <c:v>42993.25</c:v>
                </c:pt>
                <c:pt idx="5707">
                  <c:v>42993.291666666664</c:v>
                </c:pt>
                <c:pt idx="5708">
                  <c:v>42993.333333333336</c:v>
                </c:pt>
                <c:pt idx="5709">
                  <c:v>42993.375</c:v>
                </c:pt>
                <c:pt idx="5710">
                  <c:v>42993.416666666664</c:v>
                </c:pt>
                <c:pt idx="5711">
                  <c:v>42993.458333333336</c:v>
                </c:pt>
                <c:pt idx="5712">
                  <c:v>42993.5</c:v>
                </c:pt>
                <c:pt idx="5713">
                  <c:v>42993.541666666664</c:v>
                </c:pt>
                <c:pt idx="5714">
                  <c:v>42993.583333333336</c:v>
                </c:pt>
                <c:pt idx="5715">
                  <c:v>42993.625</c:v>
                </c:pt>
                <c:pt idx="5716">
                  <c:v>42993.666666666664</c:v>
                </c:pt>
                <c:pt idx="5717">
                  <c:v>42993.708333333336</c:v>
                </c:pt>
                <c:pt idx="5718">
                  <c:v>42993.75</c:v>
                </c:pt>
                <c:pt idx="5719">
                  <c:v>42993.791666666664</c:v>
                </c:pt>
                <c:pt idx="5720">
                  <c:v>42993.833333333336</c:v>
                </c:pt>
                <c:pt idx="5721">
                  <c:v>42993.875</c:v>
                </c:pt>
                <c:pt idx="5722">
                  <c:v>42993.916666666664</c:v>
                </c:pt>
                <c:pt idx="5723">
                  <c:v>42993.958333333336</c:v>
                </c:pt>
                <c:pt idx="5724">
                  <c:v>42994</c:v>
                </c:pt>
                <c:pt idx="5725">
                  <c:v>42994.041666666664</c:v>
                </c:pt>
                <c:pt idx="5726">
                  <c:v>42994.083333333336</c:v>
                </c:pt>
                <c:pt idx="5727">
                  <c:v>42994.125</c:v>
                </c:pt>
                <c:pt idx="5728">
                  <c:v>42994.166666666664</c:v>
                </c:pt>
                <c:pt idx="5729">
                  <c:v>42994.208333333336</c:v>
                </c:pt>
                <c:pt idx="5730">
                  <c:v>42994.25</c:v>
                </c:pt>
                <c:pt idx="5731">
                  <c:v>42994.291666666664</c:v>
                </c:pt>
                <c:pt idx="5732">
                  <c:v>42994.333333333336</c:v>
                </c:pt>
                <c:pt idx="5733">
                  <c:v>42994.375</c:v>
                </c:pt>
                <c:pt idx="5734">
                  <c:v>42994.416666666664</c:v>
                </c:pt>
                <c:pt idx="5735">
                  <c:v>42994.458333333336</c:v>
                </c:pt>
                <c:pt idx="5736">
                  <c:v>42994.5</c:v>
                </c:pt>
                <c:pt idx="5737">
                  <c:v>42994.541666666664</c:v>
                </c:pt>
                <c:pt idx="5738">
                  <c:v>42994.583333333336</c:v>
                </c:pt>
                <c:pt idx="5739">
                  <c:v>42994.625</c:v>
                </c:pt>
                <c:pt idx="5740">
                  <c:v>42994.666666666664</c:v>
                </c:pt>
                <c:pt idx="5741">
                  <c:v>42994.708333333336</c:v>
                </c:pt>
                <c:pt idx="5742">
                  <c:v>42994.75</c:v>
                </c:pt>
                <c:pt idx="5743">
                  <c:v>42994.791666666664</c:v>
                </c:pt>
                <c:pt idx="5744">
                  <c:v>42994.833333333336</c:v>
                </c:pt>
                <c:pt idx="5745">
                  <c:v>42994.875</c:v>
                </c:pt>
                <c:pt idx="5746">
                  <c:v>42994.916666666664</c:v>
                </c:pt>
                <c:pt idx="5747">
                  <c:v>42994.958333333336</c:v>
                </c:pt>
                <c:pt idx="5748">
                  <c:v>42995</c:v>
                </c:pt>
                <c:pt idx="5749">
                  <c:v>42995.041666666664</c:v>
                </c:pt>
                <c:pt idx="5750">
                  <c:v>42995.083333333336</c:v>
                </c:pt>
                <c:pt idx="5751">
                  <c:v>42995.125</c:v>
                </c:pt>
                <c:pt idx="5752">
                  <c:v>42995.166666666664</c:v>
                </c:pt>
                <c:pt idx="5753">
                  <c:v>42995.208333333336</c:v>
                </c:pt>
                <c:pt idx="5754">
                  <c:v>42995.25</c:v>
                </c:pt>
                <c:pt idx="5755">
                  <c:v>42995.291666666664</c:v>
                </c:pt>
                <c:pt idx="5756">
                  <c:v>42995.333333333336</c:v>
                </c:pt>
                <c:pt idx="5757">
                  <c:v>42995.375</c:v>
                </c:pt>
                <c:pt idx="5758">
                  <c:v>42995.416666666664</c:v>
                </c:pt>
                <c:pt idx="5759">
                  <c:v>42995.458333333336</c:v>
                </c:pt>
                <c:pt idx="5760">
                  <c:v>42995.5</c:v>
                </c:pt>
                <c:pt idx="5761">
                  <c:v>42995.541666666664</c:v>
                </c:pt>
                <c:pt idx="5762">
                  <c:v>42995.583333333336</c:v>
                </c:pt>
                <c:pt idx="5763">
                  <c:v>42995.625</c:v>
                </c:pt>
                <c:pt idx="5764">
                  <c:v>42995.666666666664</c:v>
                </c:pt>
                <c:pt idx="5765">
                  <c:v>42995.708333333336</c:v>
                </c:pt>
                <c:pt idx="5766">
                  <c:v>42995.75</c:v>
                </c:pt>
                <c:pt idx="5767">
                  <c:v>42995.791666666664</c:v>
                </c:pt>
                <c:pt idx="5768">
                  <c:v>42995.833333333336</c:v>
                </c:pt>
                <c:pt idx="5769">
                  <c:v>42995.875</c:v>
                </c:pt>
                <c:pt idx="5770">
                  <c:v>42995.916666666664</c:v>
                </c:pt>
                <c:pt idx="5771">
                  <c:v>42995.958333333336</c:v>
                </c:pt>
                <c:pt idx="5772">
                  <c:v>42996</c:v>
                </c:pt>
                <c:pt idx="5773">
                  <c:v>42996.041666666664</c:v>
                </c:pt>
                <c:pt idx="5774">
                  <c:v>42996.083333333336</c:v>
                </c:pt>
                <c:pt idx="5775">
                  <c:v>42996.125</c:v>
                </c:pt>
                <c:pt idx="5776">
                  <c:v>42996.166666666664</c:v>
                </c:pt>
                <c:pt idx="5777">
                  <c:v>42996.208333333336</c:v>
                </c:pt>
                <c:pt idx="5778">
                  <c:v>42996.25</c:v>
                </c:pt>
                <c:pt idx="5779">
                  <c:v>42996.291666666664</c:v>
                </c:pt>
                <c:pt idx="5780">
                  <c:v>42996.333333333336</c:v>
                </c:pt>
                <c:pt idx="5781">
                  <c:v>42996.375</c:v>
                </c:pt>
                <c:pt idx="5782">
                  <c:v>42996.416666666664</c:v>
                </c:pt>
                <c:pt idx="5783">
                  <c:v>42996.458333333336</c:v>
                </c:pt>
                <c:pt idx="5784">
                  <c:v>42996.5</c:v>
                </c:pt>
                <c:pt idx="5785">
                  <c:v>42996.541666666664</c:v>
                </c:pt>
                <c:pt idx="5786">
                  <c:v>42996.583333333336</c:v>
                </c:pt>
                <c:pt idx="5787">
                  <c:v>42996.625</c:v>
                </c:pt>
                <c:pt idx="5788">
                  <c:v>42996.666666666664</c:v>
                </c:pt>
                <c:pt idx="5789">
                  <c:v>42996.708333333336</c:v>
                </c:pt>
                <c:pt idx="5790">
                  <c:v>42996.75</c:v>
                </c:pt>
                <c:pt idx="5791">
                  <c:v>42996.791666666664</c:v>
                </c:pt>
                <c:pt idx="5792">
                  <c:v>42996.833333333336</c:v>
                </c:pt>
                <c:pt idx="5793">
                  <c:v>42996.875</c:v>
                </c:pt>
                <c:pt idx="5794">
                  <c:v>42996.916666666664</c:v>
                </c:pt>
                <c:pt idx="5795">
                  <c:v>42996.958333333336</c:v>
                </c:pt>
                <c:pt idx="5796">
                  <c:v>42997</c:v>
                </c:pt>
                <c:pt idx="5797">
                  <c:v>42997.041666666664</c:v>
                </c:pt>
                <c:pt idx="5798">
                  <c:v>42997.083333333336</c:v>
                </c:pt>
                <c:pt idx="5799">
                  <c:v>42997.125</c:v>
                </c:pt>
                <c:pt idx="5800">
                  <c:v>42997.166666666664</c:v>
                </c:pt>
                <c:pt idx="5801">
                  <c:v>42997.208333333336</c:v>
                </c:pt>
                <c:pt idx="5802">
                  <c:v>42997.25</c:v>
                </c:pt>
                <c:pt idx="5803">
                  <c:v>42997.291666666664</c:v>
                </c:pt>
                <c:pt idx="5804">
                  <c:v>42997.333333333336</c:v>
                </c:pt>
                <c:pt idx="5805">
                  <c:v>42997.375</c:v>
                </c:pt>
                <c:pt idx="5806">
                  <c:v>42997.416666666664</c:v>
                </c:pt>
                <c:pt idx="5807">
                  <c:v>42997.458333333336</c:v>
                </c:pt>
                <c:pt idx="5808">
                  <c:v>42997.5</c:v>
                </c:pt>
                <c:pt idx="5809">
                  <c:v>42997.541666666664</c:v>
                </c:pt>
                <c:pt idx="5810">
                  <c:v>42997.583333333336</c:v>
                </c:pt>
                <c:pt idx="5811">
                  <c:v>42997.625</c:v>
                </c:pt>
                <c:pt idx="5812">
                  <c:v>42997.666666666664</c:v>
                </c:pt>
                <c:pt idx="5813">
                  <c:v>42997.708333333336</c:v>
                </c:pt>
                <c:pt idx="5814">
                  <c:v>42997.75</c:v>
                </c:pt>
                <c:pt idx="5815">
                  <c:v>42997.791666666664</c:v>
                </c:pt>
                <c:pt idx="5816">
                  <c:v>42997.833333333336</c:v>
                </c:pt>
                <c:pt idx="5817">
                  <c:v>42997.875</c:v>
                </c:pt>
                <c:pt idx="5818">
                  <c:v>42997.916666666664</c:v>
                </c:pt>
                <c:pt idx="5819">
                  <c:v>42997.958333333336</c:v>
                </c:pt>
                <c:pt idx="5820">
                  <c:v>42998</c:v>
                </c:pt>
                <c:pt idx="5821">
                  <c:v>42998.041666666664</c:v>
                </c:pt>
                <c:pt idx="5822">
                  <c:v>42998.083333333336</c:v>
                </c:pt>
                <c:pt idx="5823">
                  <c:v>42998.125</c:v>
                </c:pt>
                <c:pt idx="5824">
                  <c:v>42998.166666666664</c:v>
                </c:pt>
                <c:pt idx="5825">
                  <c:v>42998.208333333336</c:v>
                </c:pt>
                <c:pt idx="5826">
                  <c:v>42998.25</c:v>
                </c:pt>
                <c:pt idx="5827">
                  <c:v>42998.291666666664</c:v>
                </c:pt>
                <c:pt idx="5828">
                  <c:v>42998.333333333336</c:v>
                </c:pt>
                <c:pt idx="5829">
                  <c:v>42998.375</c:v>
                </c:pt>
                <c:pt idx="5830">
                  <c:v>42998.416666666664</c:v>
                </c:pt>
                <c:pt idx="5831">
                  <c:v>42998.458333333336</c:v>
                </c:pt>
                <c:pt idx="5832">
                  <c:v>42998.5</c:v>
                </c:pt>
                <c:pt idx="5833">
                  <c:v>42998.541666666664</c:v>
                </c:pt>
                <c:pt idx="5834">
                  <c:v>42998.583333333336</c:v>
                </c:pt>
                <c:pt idx="5835">
                  <c:v>42998.625</c:v>
                </c:pt>
                <c:pt idx="5836">
                  <c:v>42998.666666666664</c:v>
                </c:pt>
                <c:pt idx="5837">
                  <c:v>42998.708333333336</c:v>
                </c:pt>
                <c:pt idx="5838">
                  <c:v>42998.75</c:v>
                </c:pt>
                <c:pt idx="5839">
                  <c:v>42998.791666666664</c:v>
                </c:pt>
                <c:pt idx="5840">
                  <c:v>42998.833333333336</c:v>
                </c:pt>
                <c:pt idx="5841">
                  <c:v>42998.875</c:v>
                </c:pt>
                <c:pt idx="5842">
                  <c:v>42998.916666666664</c:v>
                </c:pt>
                <c:pt idx="5843">
                  <c:v>42998.958333333336</c:v>
                </c:pt>
                <c:pt idx="5844">
                  <c:v>42999</c:v>
                </c:pt>
                <c:pt idx="5845">
                  <c:v>42999.041666666664</c:v>
                </c:pt>
                <c:pt idx="5846">
                  <c:v>42999.083333333336</c:v>
                </c:pt>
                <c:pt idx="5847">
                  <c:v>42999.125</c:v>
                </c:pt>
                <c:pt idx="5848">
                  <c:v>42999.166666666664</c:v>
                </c:pt>
                <c:pt idx="5849">
                  <c:v>42999.208333333336</c:v>
                </c:pt>
                <c:pt idx="5850">
                  <c:v>42999.25</c:v>
                </c:pt>
                <c:pt idx="5851">
                  <c:v>42999.291666666664</c:v>
                </c:pt>
                <c:pt idx="5852">
                  <c:v>42999.333333333336</c:v>
                </c:pt>
                <c:pt idx="5853">
                  <c:v>42999.375</c:v>
                </c:pt>
                <c:pt idx="5854">
                  <c:v>42999.416666666664</c:v>
                </c:pt>
                <c:pt idx="5855">
                  <c:v>42999.458333333336</c:v>
                </c:pt>
                <c:pt idx="5856">
                  <c:v>42999.5</c:v>
                </c:pt>
                <c:pt idx="5857">
                  <c:v>42999.541666666664</c:v>
                </c:pt>
                <c:pt idx="5858">
                  <c:v>42999.583333333336</c:v>
                </c:pt>
                <c:pt idx="5859">
                  <c:v>42999.625</c:v>
                </c:pt>
                <c:pt idx="5860">
                  <c:v>42999.666666666664</c:v>
                </c:pt>
                <c:pt idx="5861">
                  <c:v>42999.708333333336</c:v>
                </c:pt>
                <c:pt idx="5862">
                  <c:v>42999.75</c:v>
                </c:pt>
                <c:pt idx="5863">
                  <c:v>42999.791666666664</c:v>
                </c:pt>
                <c:pt idx="5864">
                  <c:v>42999.833333333336</c:v>
                </c:pt>
                <c:pt idx="5865">
                  <c:v>42999.875</c:v>
                </c:pt>
                <c:pt idx="5866">
                  <c:v>42999.916666666664</c:v>
                </c:pt>
                <c:pt idx="5867">
                  <c:v>42999.958333333336</c:v>
                </c:pt>
                <c:pt idx="5868">
                  <c:v>43000</c:v>
                </c:pt>
                <c:pt idx="5869">
                  <c:v>43000.041666666664</c:v>
                </c:pt>
                <c:pt idx="5870">
                  <c:v>43000.083333333336</c:v>
                </c:pt>
                <c:pt idx="5871">
                  <c:v>43000.125</c:v>
                </c:pt>
                <c:pt idx="5872">
                  <c:v>43000.166666666664</c:v>
                </c:pt>
                <c:pt idx="5873">
                  <c:v>43000.208333333336</c:v>
                </c:pt>
                <c:pt idx="5874">
                  <c:v>43000.25</c:v>
                </c:pt>
                <c:pt idx="5875">
                  <c:v>43000.291666666664</c:v>
                </c:pt>
                <c:pt idx="5876">
                  <c:v>43000.333333333336</c:v>
                </c:pt>
                <c:pt idx="5877">
                  <c:v>43000.375</c:v>
                </c:pt>
                <c:pt idx="5878">
                  <c:v>43000.416666666664</c:v>
                </c:pt>
                <c:pt idx="5879">
                  <c:v>43000.458333333336</c:v>
                </c:pt>
                <c:pt idx="5880">
                  <c:v>43000.5</c:v>
                </c:pt>
                <c:pt idx="5881">
                  <c:v>43000.541666666664</c:v>
                </c:pt>
                <c:pt idx="5882">
                  <c:v>43000.583333333336</c:v>
                </c:pt>
                <c:pt idx="5883">
                  <c:v>43000.625</c:v>
                </c:pt>
                <c:pt idx="5884">
                  <c:v>43000.666666666664</c:v>
                </c:pt>
                <c:pt idx="5885">
                  <c:v>43000.708333333336</c:v>
                </c:pt>
                <c:pt idx="5886">
                  <c:v>43000.75</c:v>
                </c:pt>
                <c:pt idx="5887">
                  <c:v>43000.791666666664</c:v>
                </c:pt>
                <c:pt idx="5888">
                  <c:v>43000.833333333336</c:v>
                </c:pt>
                <c:pt idx="5889">
                  <c:v>43000.875</c:v>
                </c:pt>
                <c:pt idx="5890">
                  <c:v>43000.916666666664</c:v>
                </c:pt>
                <c:pt idx="5891">
                  <c:v>43000.958333333336</c:v>
                </c:pt>
                <c:pt idx="5892">
                  <c:v>43001</c:v>
                </c:pt>
                <c:pt idx="5893">
                  <c:v>43001.041666666664</c:v>
                </c:pt>
                <c:pt idx="5894">
                  <c:v>43001.083333333336</c:v>
                </c:pt>
                <c:pt idx="5895">
                  <c:v>43001.125</c:v>
                </c:pt>
                <c:pt idx="5896">
                  <c:v>43001.166666666664</c:v>
                </c:pt>
                <c:pt idx="5897">
                  <c:v>43001.208333333336</c:v>
                </c:pt>
                <c:pt idx="5898">
                  <c:v>43001.25</c:v>
                </c:pt>
                <c:pt idx="5899">
                  <c:v>43001.291666666664</c:v>
                </c:pt>
                <c:pt idx="5900">
                  <c:v>43001.333333333336</c:v>
                </c:pt>
                <c:pt idx="5901">
                  <c:v>43001.375</c:v>
                </c:pt>
                <c:pt idx="5902">
                  <c:v>43001.416666666664</c:v>
                </c:pt>
                <c:pt idx="5903">
                  <c:v>43001.458333333336</c:v>
                </c:pt>
                <c:pt idx="5904">
                  <c:v>43001.5</c:v>
                </c:pt>
                <c:pt idx="5905">
                  <c:v>43001.541666666664</c:v>
                </c:pt>
                <c:pt idx="5906">
                  <c:v>43001.583333333336</c:v>
                </c:pt>
                <c:pt idx="5907">
                  <c:v>43001.625</c:v>
                </c:pt>
                <c:pt idx="5908">
                  <c:v>43001.666666666664</c:v>
                </c:pt>
                <c:pt idx="5909">
                  <c:v>43001.708333333336</c:v>
                </c:pt>
                <c:pt idx="5910">
                  <c:v>43001.75</c:v>
                </c:pt>
                <c:pt idx="5911">
                  <c:v>43001.791666666664</c:v>
                </c:pt>
                <c:pt idx="5912">
                  <c:v>43001.833333333336</c:v>
                </c:pt>
                <c:pt idx="5913">
                  <c:v>43001.875</c:v>
                </c:pt>
                <c:pt idx="5914">
                  <c:v>43001.916666666664</c:v>
                </c:pt>
                <c:pt idx="5915">
                  <c:v>43001.958333333336</c:v>
                </c:pt>
                <c:pt idx="5916">
                  <c:v>43002</c:v>
                </c:pt>
                <c:pt idx="5917">
                  <c:v>43002.041666666664</c:v>
                </c:pt>
                <c:pt idx="5918">
                  <c:v>43002.083333333336</c:v>
                </c:pt>
                <c:pt idx="5919">
                  <c:v>43002.125</c:v>
                </c:pt>
                <c:pt idx="5920">
                  <c:v>43002.166666666664</c:v>
                </c:pt>
                <c:pt idx="5921">
                  <c:v>43002.208333333336</c:v>
                </c:pt>
                <c:pt idx="5922">
                  <c:v>43002.25</c:v>
                </c:pt>
                <c:pt idx="5923">
                  <c:v>43002.291666666664</c:v>
                </c:pt>
                <c:pt idx="5924">
                  <c:v>43002.333333333336</c:v>
                </c:pt>
                <c:pt idx="5925">
                  <c:v>43002.375</c:v>
                </c:pt>
                <c:pt idx="5926">
                  <c:v>43002.416666666664</c:v>
                </c:pt>
                <c:pt idx="5927">
                  <c:v>43002.458333333336</c:v>
                </c:pt>
                <c:pt idx="5928">
                  <c:v>43002.5</c:v>
                </c:pt>
                <c:pt idx="5929">
                  <c:v>43002.541666666664</c:v>
                </c:pt>
                <c:pt idx="5930">
                  <c:v>43002.583333333336</c:v>
                </c:pt>
                <c:pt idx="5931">
                  <c:v>43002.625</c:v>
                </c:pt>
                <c:pt idx="5932">
                  <c:v>43002.666666666664</c:v>
                </c:pt>
                <c:pt idx="5933">
                  <c:v>43002.708333333336</c:v>
                </c:pt>
                <c:pt idx="5934">
                  <c:v>43002.75</c:v>
                </c:pt>
                <c:pt idx="5935">
                  <c:v>43002.791666666664</c:v>
                </c:pt>
                <c:pt idx="5936">
                  <c:v>43002.833333333336</c:v>
                </c:pt>
                <c:pt idx="5937">
                  <c:v>43002.875</c:v>
                </c:pt>
                <c:pt idx="5938">
                  <c:v>43002.916666666664</c:v>
                </c:pt>
                <c:pt idx="5939">
                  <c:v>43002.958333333336</c:v>
                </c:pt>
                <c:pt idx="5940">
                  <c:v>43003</c:v>
                </c:pt>
                <c:pt idx="5941">
                  <c:v>43003.041666666664</c:v>
                </c:pt>
                <c:pt idx="5942">
                  <c:v>43003.083333333336</c:v>
                </c:pt>
                <c:pt idx="5943">
                  <c:v>43003.125</c:v>
                </c:pt>
                <c:pt idx="5944">
                  <c:v>43003.166666666664</c:v>
                </c:pt>
                <c:pt idx="5945">
                  <c:v>43003.208333333336</c:v>
                </c:pt>
                <c:pt idx="5946">
                  <c:v>43003.25</c:v>
                </c:pt>
                <c:pt idx="5947">
                  <c:v>43003.291666666664</c:v>
                </c:pt>
                <c:pt idx="5948">
                  <c:v>43003.333333333336</c:v>
                </c:pt>
                <c:pt idx="5949">
                  <c:v>43003.375</c:v>
                </c:pt>
                <c:pt idx="5950">
                  <c:v>43003.416666666664</c:v>
                </c:pt>
                <c:pt idx="5951">
                  <c:v>43003.458333333336</c:v>
                </c:pt>
                <c:pt idx="5952">
                  <c:v>43003.5</c:v>
                </c:pt>
                <c:pt idx="5953">
                  <c:v>43003.541666666664</c:v>
                </c:pt>
                <c:pt idx="5954">
                  <c:v>43003.583333333336</c:v>
                </c:pt>
                <c:pt idx="5955">
                  <c:v>43003.625</c:v>
                </c:pt>
                <c:pt idx="5956">
                  <c:v>43003.666666666664</c:v>
                </c:pt>
                <c:pt idx="5957">
                  <c:v>43003.708333333336</c:v>
                </c:pt>
                <c:pt idx="5958">
                  <c:v>43003.75</c:v>
                </c:pt>
                <c:pt idx="5959">
                  <c:v>43003.791666666664</c:v>
                </c:pt>
                <c:pt idx="5960">
                  <c:v>43003.833333333336</c:v>
                </c:pt>
                <c:pt idx="5961">
                  <c:v>43003.875</c:v>
                </c:pt>
                <c:pt idx="5962">
                  <c:v>43003.916666666664</c:v>
                </c:pt>
                <c:pt idx="5963">
                  <c:v>43003.958333333336</c:v>
                </c:pt>
                <c:pt idx="5964">
                  <c:v>43004</c:v>
                </c:pt>
                <c:pt idx="5965">
                  <c:v>43004.041666666664</c:v>
                </c:pt>
                <c:pt idx="5966">
                  <c:v>43004.083333333336</c:v>
                </c:pt>
                <c:pt idx="5967">
                  <c:v>43004.125</c:v>
                </c:pt>
                <c:pt idx="5968">
                  <c:v>43004.166666666664</c:v>
                </c:pt>
                <c:pt idx="5969">
                  <c:v>43004.208333333336</c:v>
                </c:pt>
                <c:pt idx="5970">
                  <c:v>43004.25</c:v>
                </c:pt>
                <c:pt idx="5971">
                  <c:v>43004.291666666664</c:v>
                </c:pt>
                <c:pt idx="5972">
                  <c:v>43004.333333333336</c:v>
                </c:pt>
                <c:pt idx="5973">
                  <c:v>43004.375</c:v>
                </c:pt>
                <c:pt idx="5974">
                  <c:v>43004.416666666664</c:v>
                </c:pt>
                <c:pt idx="5975">
                  <c:v>43004.458333333336</c:v>
                </c:pt>
                <c:pt idx="5976">
                  <c:v>43004.5</c:v>
                </c:pt>
                <c:pt idx="5977">
                  <c:v>43004.541666666664</c:v>
                </c:pt>
                <c:pt idx="5978">
                  <c:v>43004.583333333336</c:v>
                </c:pt>
                <c:pt idx="5979">
                  <c:v>43004.625</c:v>
                </c:pt>
                <c:pt idx="5980">
                  <c:v>43004.666666666664</c:v>
                </c:pt>
                <c:pt idx="5981">
                  <c:v>43004.708333333336</c:v>
                </c:pt>
                <c:pt idx="5982">
                  <c:v>43004.75</c:v>
                </c:pt>
                <c:pt idx="5983">
                  <c:v>43004.791666666664</c:v>
                </c:pt>
                <c:pt idx="5984">
                  <c:v>43004.833333333336</c:v>
                </c:pt>
                <c:pt idx="5985">
                  <c:v>43004.875</c:v>
                </c:pt>
                <c:pt idx="5986">
                  <c:v>43004.916666666664</c:v>
                </c:pt>
                <c:pt idx="5987">
                  <c:v>43004.958333333336</c:v>
                </c:pt>
                <c:pt idx="5988">
                  <c:v>43005</c:v>
                </c:pt>
                <c:pt idx="5989">
                  <c:v>43005.041666666664</c:v>
                </c:pt>
                <c:pt idx="5990">
                  <c:v>43005.083333333336</c:v>
                </c:pt>
                <c:pt idx="5991">
                  <c:v>43005.125</c:v>
                </c:pt>
                <c:pt idx="5992">
                  <c:v>43005.166666666664</c:v>
                </c:pt>
                <c:pt idx="5993">
                  <c:v>43005.208333333336</c:v>
                </c:pt>
                <c:pt idx="5994">
                  <c:v>43005.25</c:v>
                </c:pt>
                <c:pt idx="5995">
                  <c:v>43005.291666666664</c:v>
                </c:pt>
                <c:pt idx="5996">
                  <c:v>43005.333333333336</c:v>
                </c:pt>
                <c:pt idx="5997">
                  <c:v>43005.375</c:v>
                </c:pt>
                <c:pt idx="5998">
                  <c:v>43005.416666666664</c:v>
                </c:pt>
                <c:pt idx="5999">
                  <c:v>43005.458333333336</c:v>
                </c:pt>
                <c:pt idx="6000">
                  <c:v>43005.5</c:v>
                </c:pt>
                <c:pt idx="6001">
                  <c:v>43005.541666666664</c:v>
                </c:pt>
                <c:pt idx="6002">
                  <c:v>43005.583333333336</c:v>
                </c:pt>
                <c:pt idx="6003">
                  <c:v>43005.625</c:v>
                </c:pt>
                <c:pt idx="6004">
                  <c:v>43005.666666666664</c:v>
                </c:pt>
                <c:pt idx="6005">
                  <c:v>43005.708333333336</c:v>
                </c:pt>
                <c:pt idx="6006">
                  <c:v>43005.75</c:v>
                </c:pt>
                <c:pt idx="6007">
                  <c:v>43005.791666666664</c:v>
                </c:pt>
                <c:pt idx="6008">
                  <c:v>43005.833333333336</c:v>
                </c:pt>
                <c:pt idx="6009">
                  <c:v>43005.875</c:v>
                </c:pt>
                <c:pt idx="6010">
                  <c:v>43005.916666666664</c:v>
                </c:pt>
                <c:pt idx="6011">
                  <c:v>43005.958333333336</c:v>
                </c:pt>
                <c:pt idx="6012">
                  <c:v>43006</c:v>
                </c:pt>
                <c:pt idx="6013">
                  <c:v>43006.041666666664</c:v>
                </c:pt>
                <c:pt idx="6014">
                  <c:v>43006.083333333336</c:v>
                </c:pt>
                <c:pt idx="6015">
                  <c:v>43006.125</c:v>
                </c:pt>
                <c:pt idx="6016">
                  <c:v>43006.166666666664</c:v>
                </c:pt>
                <c:pt idx="6017">
                  <c:v>43006.208333333336</c:v>
                </c:pt>
                <c:pt idx="6018">
                  <c:v>43006.25</c:v>
                </c:pt>
                <c:pt idx="6019">
                  <c:v>43006.291666666664</c:v>
                </c:pt>
                <c:pt idx="6020">
                  <c:v>43006.333333333336</c:v>
                </c:pt>
                <c:pt idx="6021">
                  <c:v>43006.375</c:v>
                </c:pt>
                <c:pt idx="6022">
                  <c:v>43006.416666666664</c:v>
                </c:pt>
                <c:pt idx="6023">
                  <c:v>43006.458333333336</c:v>
                </c:pt>
                <c:pt idx="6024">
                  <c:v>43006.5</c:v>
                </c:pt>
                <c:pt idx="6025">
                  <c:v>43006.541666666664</c:v>
                </c:pt>
                <c:pt idx="6026">
                  <c:v>43006.583333333336</c:v>
                </c:pt>
                <c:pt idx="6027">
                  <c:v>43006.625</c:v>
                </c:pt>
                <c:pt idx="6028">
                  <c:v>43006.666666666664</c:v>
                </c:pt>
                <c:pt idx="6029">
                  <c:v>43006.708333333336</c:v>
                </c:pt>
                <c:pt idx="6030">
                  <c:v>43006.75</c:v>
                </c:pt>
                <c:pt idx="6031">
                  <c:v>43006.791666666664</c:v>
                </c:pt>
                <c:pt idx="6032">
                  <c:v>43006.833333333336</c:v>
                </c:pt>
                <c:pt idx="6033">
                  <c:v>43006.875</c:v>
                </c:pt>
                <c:pt idx="6034">
                  <c:v>43006.916666666664</c:v>
                </c:pt>
                <c:pt idx="6035">
                  <c:v>43006.958333333336</c:v>
                </c:pt>
                <c:pt idx="6036">
                  <c:v>43007</c:v>
                </c:pt>
                <c:pt idx="6037">
                  <c:v>43007.041666666664</c:v>
                </c:pt>
                <c:pt idx="6038">
                  <c:v>43007.083333333336</c:v>
                </c:pt>
                <c:pt idx="6039">
                  <c:v>43007.125</c:v>
                </c:pt>
                <c:pt idx="6040">
                  <c:v>43007.166666666664</c:v>
                </c:pt>
                <c:pt idx="6041">
                  <c:v>43007.208333333336</c:v>
                </c:pt>
                <c:pt idx="6042">
                  <c:v>43007.25</c:v>
                </c:pt>
                <c:pt idx="6043">
                  <c:v>43007.291666666664</c:v>
                </c:pt>
                <c:pt idx="6044">
                  <c:v>43007.333333333336</c:v>
                </c:pt>
                <c:pt idx="6045">
                  <c:v>43007.375</c:v>
                </c:pt>
                <c:pt idx="6046">
                  <c:v>43007.416666666664</c:v>
                </c:pt>
                <c:pt idx="6047">
                  <c:v>43007.458333333336</c:v>
                </c:pt>
                <c:pt idx="6048">
                  <c:v>43007.5</c:v>
                </c:pt>
                <c:pt idx="6049">
                  <c:v>43007.541666666664</c:v>
                </c:pt>
                <c:pt idx="6050">
                  <c:v>43007.583333333336</c:v>
                </c:pt>
                <c:pt idx="6051">
                  <c:v>43007.625</c:v>
                </c:pt>
                <c:pt idx="6052">
                  <c:v>43007.666666666664</c:v>
                </c:pt>
                <c:pt idx="6053">
                  <c:v>43007.708333333336</c:v>
                </c:pt>
                <c:pt idx="6054">
                  <c:v>43007.75</c:v>
                </c:pt>
                <c:pt idx="6055">
                  <c:v>43007.791666666664</c:v>
                </c:pt>
                <c:pt idx="6056">
                  <c:v>43007.833333333336</c:v>
                </c:pt>
                <c:pt idx="6057">
                  <c:v>43007.875</c:v>
                </c:pt>
                <c:pt idx="6058">
                  <c:v>43007.916666666664</c:v>
                </c:pt>
                <c:pt idx="6059">
                  <c:v>43007.958333333336</c:v>
                </c:pt>
                <c:pt idx="6060">
                  <c:v>43008</c:v>
                </c:pt>
                <c:pt idx="6061">
                  <c:v>43008.041666666664</c:v>
                </c:pt>
                <c:pt idx="6062">
                  <c:v>43008.083333333336</c:v>
                </c:pt>
                <c:pt idx="6063">
                  <c:v>43008.125</c:v>
                </c:pt>
                <c:pt idx="6064">
                  <c:v>43008.166666666664</c:v>
                </c:pt>
                <c:pt idx="6065">
                  <c:v>43008.208333333336</c:v>
                </c:pt>
                <c:pt idx="6066">
                  <c:v>43008.25</c:v>
                </c:pt>
                <c:pt idx="6067">
                  <c:v>43008.291666666664</c:v>
                </c:pt>
                <c:pt idx="6068">
                  <c:v>43008.333333333336</c:v>
                </c:pt>
                <c:pt idx="6069">
                  <c:v>43008.375</c:v>
                </c:pt>
                <c:pt idx="6070">
                  <c:v>43008.416666666664</c:v>
                </c:pt>
                <c:pt idx="6071">
                  <c:v>43008.458333333336</c:v>
                </c:pt>
                <c:pt idx="6072">
                  <c:v>43008.5</c:v>
                </c:pt>
                <c:pt idx="6073">
                  <c:v>43008.541666666664</c:v>
                </c:pt>
                <c:pt idx="6074">
                  <c:v>43008.583333333336</c:v>
                </c:pt>
                <c:pt idx="6075">
                  <c:v>43008.625</c:v>
                </c:pt>
                <c:pt idx="6076">
                  <c:v>43008.666666666664</c:v>
                </c:pt>
                <c:pt idx="6077">
                  <c:v>43008.708333333336</c:v>
                </c:pt>
                <c:pt idx="6078">
                  <c:v>43008.75</c:v>
                </c:pt>
                <c:pt idx="6079">
                  <c:v>43008.791666666664</c:v>
                </c:pt>
                <c:pt idx="6080">
                  <c:v>43008.833333333336</c:v>
                </c:pt>
                <c:pt idx="6081">
                  <c:v>43008.875</c:v>
                </c:pt>
                <c:pt idx="6082">
                  <c:v>43008.916666666664</c:v>
                </c:pt>
                <c:pt idx="6083">
                  <c:v>43008.958333333336</c:v>
                </c:pt>
                <c:pt idx="6084">
                  <c:v>43009</c:v>
                </c:pt>
                <c:pt idx="6085">
                  <c:v>43009.041666666664</c:v>
                </c:pt>
                <c:pt idx="6086">
                  <c:v>43009.083333333336</c:v>
                </c:pt>
                <c:pt idx="6087">
                  <c:v>43009.125</c:v>
                </c:pt>
                <c:pt idx="6088">
                  <c:v>43009.166666666664</c:v>
                </c:pt>
                <c:pt idx="6089">
                  <c:v>43009.208333333336</c:v>
                </c:pt>
                <c:pt idx="6090">
                  <c:v>43009.25</c:v>
                </c:pt>
                <c:pt idx="6091">
                  <c:v>43009.291666666664</c:v>
                </c:pt>
                <c:pt idx="6092">
                  <c:v>43009.333333333336</c:v>
                </c:pt>
                <c:pt idx="6093">
                  <c:v>43009.375</c:v>
                </c:pt>
                <c:pt idx="6094">
                  <c:v>43009.416666666664</c:v>
                </c:pt>
                <c:pt idx="6095">
                  <c:v>43009.458333333336</c:v>
                </c:pt>
                <c:pt idx="6096">
                  <c:v>43009.5</c:v>
                </c:pt>
                <c:pt idx="6097">
                  <c:v>43009.541666666664</c:v>
                </c:pt>
                <c:pt idx="6098">
                  <c:v>43009.583333333336</c:v>
                </c:pt>
                <c:pt idx="6099">
                  <c:v>43009.625</c:v>
                </c:pt>
                <c:pt idx="6100">
                  <c:v>43009.666666666664</c:v>
                </c:pt>
                <c:pt idx="6101">
                  <c:v>43009.708333333336</c:v>
                </c:pt>
                <c:pt idx="6102">
                  <c:v>43009.75</c:v>
                </c:pt>
                <c:pt idx="6103">
                  <c:v>43009.791666666664</c:v>
                </c:pt>
                <c:pt idx="6104">
                  <c:v>43009.833333333336</c:v>
                </c:pt>
                <c:pt idx="6105">
                  <c:v>43009.875</c:v>
                </c:pt>
                <c:pt idx="6106">
                  <c:v>43009.916666666664</c:v>
                </c:pt>
                <c:pt idx="6107">
                  <c:v>43009.958333333336</c:v>
                </c:pt>
                <c:pt idx="6108">
                  <c:v>43010</c:v>
                </c:pt>
                <c:pt idx="6109">
                  <c:v>43010.041666666664</c:v>
                </c:pt>
                <c:pt idx="6110">
                  <c:v>43010.083333333336</c:v>
                </c:pt>
                <c:pt idx="6111">
                  <c:v>43010.125</c:v>
                </c:pt>
                <c:pt idx="6112">
                  <c:v>43010.166666666664</c:v>
                </c:pt>
                <c:pt idx="6113">
                  <c:v>43010.208333333336</c:v>
                </c:pt>
                <c:pt idx="6114">
                  <c:v>43010.25</c:v>
                </c:pt>
                <c:pt idx="6115">
                  <c:v>43010.291666666664</c:v>
                </c:pt>
                <c:pt idx="6116">
                  <c:v>43010.333333333336</c:v>
                </c:pt>
                <c:pt idx="6117">
                  <c:v>43010.375</c:v>
                </c:pt>
                <c:pt idx="6118">
                  <c:v>43010.416666666664</c:v>
                </c:pt>
                <c:pt idx="6119">
                  <c:v>43010.458333333336</c:v>
                </c:pt>
                <c:pt idx="6120">
                  <c:v>43010.5</c:v>
                </c:pt>
                <c:pt idx="6121">
                  <c:v>43010.541666666664</c:v>
                </c:pt>
                <c:pt idx="6122">
                  <c:v>43010.583333333336</c:v>
                </c:pt>
                <c:pt idx="6123">
                  <c:v>43010.625</c:v>
                </c:pt>
                <c:pt idx="6124">
                  <c:v>43010.666666666664</c:v>
                </c:pt>
                <c:pt idx="6125">
                  <c:v>43010.708333333336</c:v>
                </c:pt>
                <c:pt idx="6126">
                  <c:v>43010.75</c:v>
                </c:pt>
                <c:pt idx="6127">
                  <c:v>43010.791666666664</c:v>
                </c:pt>
                <c:pt idx="6128">
                  <c:v>43010.833333333336</c:v>
                </c:pt>
                <c:pt idx="6129">
                  <c:v>43010.875</c:v>
                </c:pt>
                <c:pt idx="6130">
                  <c:v>43010.916666666664</c:v>
                </c:pt>
                <c:pt idx="6131">
                  <c:v>43010.958333333336</c:v>
                </c:pt>
                <c:pt idx="6132">
                  <c:v>43011</c:v>
                </c:pt>
                <c:pt idx="6133">
                  <c:v>43011.041666666664</c:v>
                </c:pt>
                <c:pt idx="6134">
                  <c:v>43011.083333333336</c:v>
                </c:pt>
                <c:pt idx="6135">
                  <c:v>43011.125</c:v>
                </c:pt>
                <c:pt idx="6136">
                  <c:v>43011.166666666664</c:v>
                </c:pt>
                <c:pt idx="6137">
                  <c:v>43011.208333333336</c:v>
                </c:pt>
                <c:pt idx="6138">
                  <c:v>43011.25</c:v>
                </c:pt>
                <c:pt idx="6139">
                  <c:v>43011.291666666664</c:v>
                </c:pt>
                <c:pt idx="6140">
                  <c:v>43011.333333333336</c:v>
                </c:pt>
                <c:pt idx="6141">
                  <c:v>43011.375</c:v>
                </c:pt>
                <c:pt idx="6142">
                  <c:v>43011.416666666664</c:v>
                </c:pt>
                <c:pt idx="6143">
                  <c:v>43011.458333333336</c:v>
                </c:pt>
                <c:pt idx="6144">
                  <c:v>43011.5</c:v>
                </c:pt>
                <c:pt idx="6145">
                  <c:v>43011.541666666664</c:v>
                </c:pt>
                <c:pt idx="6146">
                  <c:v>43011.583333333336</c:v>
                </c:pt>
                <c:pt idx="6147">
                  <c:v>43011.625</c:v>
                </c:pt>
                <c:pt idx="6148">
                  <c:v>43011.666666666664</c:v>
                </c:pt>
                <c:pt idx="6149">
                  <c:v>43011.708333333336</c:v>
                </c:pt>
                <c:pt idx="6150">
                  <c:v>43011.75</c:v>
                </c:pt>
                <c:pt idx="6151">
                  <c:v>43011.791666666664</c:v>
                </c:pt>
                <c:pt idx="6152">
                  <c:v>43011.833333333336</c:v>
                </c:pt>
                <c:pt idx="6153">
                  <c:v>43011.875</c:v>
                </c:pt>
                <c:pt idx="6154">
                  <c:v>43011.916666666664</c:v>
                </c:pt>
                <c:pt idx="6155">
                  <c:v>43011.958333333336</c:v>
                </c:pt>
                <c:pt idx="6156">
                  <c:v>43012</c:v>
                </c:pt>
                <c:pt idx="6157">
                  <c:v>43012.041666666664</c:v>
                </c:pt>
                <c:pt idx="6158">
                  <c:v>43012.083333333336</c:v>
                </c:pt>
                <c:pt idx="6159">
                  <c:v>43012.125</c:v>
                </c:pt>
                <c:pt idx="6160">
                  <c:v>43012.166666666664</c:v>
                </c:pt>
                <c:pt idx="6161">
                  <c:v>43012.208333333336</c:v>
                </c:pt>
                <c:pt idx="6162">
                  <c:v>43012.25</c:v>
                </c:pt>
                <c:pt idx="6163">
                  <c:v>43012.291666666664</c:v>
                </c:pt>
                <c:pt idx="6164">
                  <c:v>43012.333333333336</c:v>
                </c:pt>
                <c:pt idx="6165">
                  <c:v>43012.375</c:v>
                </c:pt>
                <c:pt idx="6166">
                  <c:v>43012.416666666664</c:v>
                </c:pt>
                <c:pt idx="6167">
                  <c:v>43012.458333333336</c:v>
                </c:pt>
                <c:pt idx="6168">
                  <c:v>43012.5</c:v>
                </c:pt>
                <c:pt idx="6169">
                  <c:v>43012.541666666664</c:v>
                </c:pt>
                <c:pt idx="6170">
                  <c:v>43012.583333333336</c:v>
                </c:pt>
                <c:pt idx="6171">
                  <c:v>43012.625</c:v>
                </c:pt>
                <c:pt idx="6172">
                  <c:v>43012.666666666664</c:v>
                </c:pt>
                <c:pt idx="6173">
                  <c:v>43012.708333333336</c:v>
                </c:pt>
                <c:pt idx="6174">
                  <c:v>43012.75</c:v>
                </c:pt>
                <c:pt idx="6175">
                  <c:v>43012.791666666664</c:v>
                </c:pt>
                <c:pt idx="6176">
                  <c:v>43012.833333333336</c:v>
                </c:pt>
                <c:pt idx="6177">
                  <c:v>43012.875</c:v>
                </c:pt>
                <c:pt idx="6178">
                  <c:v>43012.916666666664</c:v>
                </c:pt>
                <c:pt idx="6179">
                  <c:v>43012.958333333336</c:v>
                </c:pt>
                <c:pt idx="6180">
                  <c:v>43013</c:v>
                </c:pt>
                <c:pt idx="6181">
                  <c:v>43013.041666666664</c:v>
                </c:pt>
                <c:pt idx="6182">
                  <c:v>43013.083333333336</c:v>
                </c:pt>
                <c:pt idx="6183">
                  <c:v>43013.125</c:v>
                </c:pt>
                <c:pt idx="6184">
                  <c:v>43013.166666666664</c:v>
                </c:pt>
                <c:pt idx="6185">
                  <c:v>43013.208333333336</c:v>
                </c:pt>
                <c:pt idx="6186">
                  <c:v>43013.25</c:v>
                </c:pt>
                <c:pt idx="6187">
                  <c:v>43013.291666666664</c:v>
                </c:pt>
                <c:pt idx="6188">
                  <c:v>43013.333333333336</c:v>
                </c:pt>
                <c:pt idx="6189">
                  <c:v>43013.375</c:v>
                </c:pt>
                <c:pt idx="6190">
                  <c:v>43013.416666666664</c:v>
                </c:pt>
                <c:pt idx="6191">
                  <c:v>43013.458333333336</c:v>
                </c:pt>
                <c:pt idx="6192">
                  <c:v>43013.5</c:v>
                </c:pt>
                <c:pt idx="6193">
                  <c:v>43013.541666666664</c:v>
                </c:pt>
                <c:pt idx="6194">
                  <c:v>43013.583333333336</c:v>
                </c:pt>
                <c:pt idx="6195">
                  <c:v>43013.625</c:v>
                </c:pt>
                <c:pt idx="6196">
                  <c:v>43013.666666666664</c:v>
                </c:pt>
                <c:pt idx="6197">
                  <c:v>43013.708333333336</c:v>
                </c:pt>
                <c:pt idx="6198">
                  <c:v>43013.75</c:v>
                </c:pt>
                <c:pt idx="6199">
                  <c:v>43013.791666666664</c:v>
                </c:pt>
                <c:pt idx="6200">
                  <c:v>43013.833333333336</c:v>
                </c:pt>
                <c:pt idx="6201">
                  <c:v>43013.875</c:v>
                </c:pt>
                <c:pt idx="6202">
                  <c:v>43013.916666666664</c:v>
                </c:pt>
                <c:pt idx="6203">
                  <c:v>43013.958333333336</c:v>
                </c:pt>
                <c:pt idx="6204">
                  <c:v>43014</c:v>
                </c:pt>
                <c:pt idx="6205">
                  <c:v>43014.041666666664</c:v>
                </c:pt>
                <c:pt idx="6206">
                  <c:v>43014.083333333336</c:v>
                </c:pt>
                <c:pt idx="6207">
                  <c:v>43014.125</c:v>
                </c:pt>
                <c:pt idx="6208">
                  <c:v>43014.166666666664</c:v>
                </c:pt>
                <c:pt idx="6209">
                  <c:v>43014.208333333336</c:v>
                </c:pt>
                <c:pt idx="6210">
                  <c:v>43014.25</c:v>
                </c:pt>
                <c:pt idx="6211">
                  <c:v>43014.291666666664</c:v>
                </c:pt>
                <c:pt idx="6212">
                  <c:v>43014.333333333336</c:v>
                </c:pt>
                <c:pt idx="6213">
                  <c:v>43014.375</c:v>
                </c:pt>
                <c:pt idx="6214">
                  <c:v>43014.416666666664</c:v>
                </c:pt>
                <c:pt idx="6215">
                  <c:v>43014.458333333336</c:v>
                </c:pt>
                <c:pt idx="6216">
                  <c:v>43014.5</c:v>
                </c:pt>
                <c:pt idx="6217">
                  <c:v>43014.541666666664</c:v>
                </c:pt>
                <c:pt idx="6218">
                  <c:v>43014.583333333336</c:v>
                </c:pt>
                <c:pt idx="6219">
                  <c:v>43014.625</c:v>
                </c:pt>
                <c:pt idx="6220">
                  <c:v>43014.666666666664</c:v>
                </c:pt>
                <c:pt idx="6221">
                  <c:v>43014.708333333336</c:v>
                </c:pt>
                <c:pt idx="6222">
                  <c:v>43014.75</c:v>
                </c:pt>
                <c:pt idx="6223">
                  <c:v>43014.791666666664</c:v>
                </c:pt>
                <c:pt idx="6224">
                  <c:v>43014.833333333336</c:v>
                </c:pt>
                <c:pt idx="6225">
                  <c:v>43014.875</c:v>
                </c:pt>
                <c:pt idx="6226">
                  <c:v>43014.916666666664</c:v>
                </c:pt>
                <c:pt idx="6227">
                  <c:v>43014.958333333336</c:v>
                </c:pt>
                <c:pt idx="6228">
                  <c:v>43015</c:v>
                </c:pt>
                <c:pt idx="6229">
                  <c:v>43015.041666666664</c:v>
                </c:pt>
                <c:pt idx="6230">
                  <c:v>43015.083333333336</c:v>
                </c:pt>
                <c:pt idx="6231">
                  <c:v>43015.125</c:v>
                </c:pt>
                <c:pt idx="6232">
                  <c:v>43015.166666666664</c:v>
                </c:pt>
                <c:pt idx="6233">
                  <c:v>43015.208333333336</c:v>
                </c:pt>
                <c:pt idx="6234">
                  <c:v>43015.25</c:v>
                </c:pt>
                <c:pt idx="6235">
                  <c:v>43015.291666666664</c:v>
                </c:pt>
                <c:pt idx="6236">
                  <c:v>43015.333333333336</c:v>
                </c:pt>
                <c:pt idx="6237">
                  <c:v>43015.375</c:v>
                </c:pt>
                <c:pt idx="6238">
                  <c:v>43015.416666666664</c:v>
                </c:pt>
                <c:pt idx="6239">
                  <c:v>43015.458333333336</c:v>
                </c:pt>
                <c:pt idx="6240">
                  <c:v>43015.5</c:v>
                </c:pt>
                <c:pt idx="6241">
                  <c:v>43015.541666666664</c:v>
                </c:pt>
                <c:pt idx="6242">
                  <c:v>43015.583333333336</c:v>
                </c:pt>
                <c:pt idx="6243">
                  <c:v>43015.625</c:v>
                </c:pt>
                <c:pt idx="6244">
                  <c:v>43015.666666666664</c:v>
                </c:pt>
                <c:pt idx="6245">
                  <c:v>43015.708333333336</c:v>
                </c:pt>
                <c:pt idx="6246">
                  <c:v>43015.75</c:v>
                </c:pt>
                <c:pt idx="6247">
                  <c:v>43015.791666666664</c:v>
                </c:pt>
                <c:pt idx="6248">
                  <c:v>43015.833333333336</c:v>
                </c:pt>
                <c:pt idx="6249">
                  <c:v>43015.875</c:v>
                </c:pt>
                <c:pt idx="6250">
                  <c:v>43015.916666666664</c:v>
                </c:pt>
                <c:pt idx="6251">
                  <c:v>43015.958333333336</c:v>
                </c:pt>
                <c:pt idx="6252">
                  <c:v>43016</c:v>
                </c:pt>
                <c:pt idx="6253">
                  <c:v>43016.041666666664</c:v>
                </c:pt>
                <c:pt idx="6254">
                  <c:v>43016.083333333336</c:v>
                </c:pt>
                <c:pt idx="6255">
                  <c:v>43016.125</c:v>
                </c:pt>
                <c:pt idx="6256">
                  <c:v>43016.166666666664</c:v>
                </c:pt>
                <c:pt idx="6257">
                  <c:v>43016.208333333336</c:v>
                </c:pt>
                <c:pt idx="6258">
                  <c:v>43016.25</c:v>
                </c:pt>
                <c:pt idx="6259">
                  <c:v>43016.291666666664</c:v>
                </c:pt>
                <c:pt idx="6260">
                  <c:v>43016.333333333336</c:v>
                </c:pt>
                <c:pt idx="6261">
                  <c:v>43016.375</c:v>
                </c:pt>
                <c:pt idx="6262">
                  <c:v>43016.416666666664</c:v>
                </c:pt>
                <c:pt idx="6263">
                  <c:v>43016.458333333336</c:v>
                </c:pt>
                <c:pt idx="6264">
                  <c:v>43016.5</c:v>
                </c:pt>
                <c:pt idx="6265">
                  <c:v>43016.541666666664</c:v>
                </c:pt>
                <c:pt idx="6266">
                  <c:v>43016.583333333336</c:v>
                </c:pt>
                <c:pt idx="6267">
                  <c:v>43016.625</c:v>
                </c:pt>
                <c:pt idx="6268">
                  <c:v>43016.666666666664</c:v>
                </c:pt>
                <c:pt idx="6269">
                  <c:v>43016.708333333336</c:v>
                </c:pt>
                <c:pt idx="6270">
                  <c:v>43016.75</c:v>
                </c:pt>
                <c:pt idx="6271">
                  <c:v>43016.791666666664</c:v>
                </c:pt>
                <c:pt idx="6272">
                  <c:v>43016.833333333336</c:v>
                </c:pt>
                <c:pt idx="6273">
                  <c:v>43016.875</c:v>
                </c:pt>
                <c:pt idx="6274">
                  <c:v>43016.916666666664</c:v>
                </c:pt>
                <c:pt idx="6275">
                  <c:v>43016.958333333336</c:v>
                </c:pt>
                <c:pt idx="6276">
                  <c:v>43017</c:v>
                </c:pt>
                <c:pt idx="6277">
                  <c:v>43017.041666666664</c:v>
                </c:pt>
                <c:pt idx="6278">
                  <c:v>43017.083333333336</c:v>
                </c:pt>
                <c:pt idx="6279">
                  <c:v>43017.125</c:v>
                </c:pt>
                <c:pt idx="6280">
                  <c:v>43017.166666666664</c:v>
                </c:pt>
                <c:pt idx="6281">
                  <c:v>43017.208333333336</c:v>
                </c:pt>
                <c:pt idx="6282">
                  <c:v>43017.25</c:v>
                </c:pt>
                <c:pt idx="6283">
                  <c:v>43017.291666666664</c:v>
                </c:pt>
                <c:pt idx="6284">
                  <c:v>43017.333333333336</c:v>
                </c:pt>
                <c:pt idx="6285">
                  <c:v>43017.375</c:v>
                </c:pt>
                <c:pt idx="6286">
                  <c:v>43017.416666666664</c:v>
                </c:pt>
                <c:pt idx="6287">
                  <c:v>43017.458333333336</c:v>
                </c:pt>
                <c:pt idx="6288">
                  <c:v>43017.5</c:v>
                </c:pt>
                <c:pt idx="6289">
                  <c:v>43017.541666666664</c:v>
                </c:pt>
                <c:pt idx="6290">
                  <c:v>43017.583333333336</c:v>
                </c:pt>
                <c:pt idx="6291">
                  <c:v>43017.625</c:v>
                </c:pt>
                <c:pt idx="6292">
                  <c:v>43017.666666666664</c:v>
                </c:pt>
                <c:pt idx="6293">
                  <c:v>43017.708333333336</c:v>
                </c:pt>
                <c:pt idx="6294">
                  <c:v>43017.75</c:v>
                </c:pt>
                <c:pt idx="6295">
                  <c:v>43017.791666666664</c:v>
                </c:pt>
                <c:pt idx="6296">
                  <c:v>43017.833333333336</c:v>
                </c:pt>
                <c:pt idx="6297">
                  <c:v>43017.875</c:v>
                </c:pt>
                <c:pt idx="6298">
                  <c:v>43017.916666666664</c:v>
                </c:pt>
                <c:pt idx="6299">
                  <c:v>43017.958333333336</c:v>
                </c:pt>
                <c:pt idx="6300">
                  <c:v>43018</c:v>
                </c:pt>
                <c:pt idx="6301">
                  <c:v>43018.041666666664</c:v>
                </c:pt>
                <c:pt idx="6302">
                  <c:v>43018.083333333336</c:v>
                </c:pt>
                <c:pt idx="6303">
                  <c:v>43018.125</c:v>
                </c:pt>
                <c:pt idx="6304">
                  <c:v>43018.166666666664</c:v>
                </c:pt>
                <c:pt idx="6305">
                  <c:v>43018.208333333336</c:v>
                </c:pt>
                <c:pt idx="6306">
                  <c:v>43018.25</c:v>
                </c:pt>
                <c:pt idx="6307">
                  <c:v>43018.291666666664</c:v>
                </c:pt>
                <c:pt idx="6308">
                  <c:v>43018.333333333336</c:v>
                </c:pt>
                <c:pt idx="6309">
                  <c:v>43018.375</c:v>
                </c:pt>
                <c:pt idx="6310">
                  <c:v>43018.416666666664</c:v>
                </c:pt>
                <c:pt idx="6311">
                  <c:v>43018.458333333336</c:v>
                </c:pt>
                <c:pt idx="6312">
                  <c:v>43018.5</c:v>
                </c:pt>
                <c:pt idx="6313">
                  <c:v>43018.541666666664</c:v>
                </c:pt>
                <c:pt idx="6314">
                  <c:v>43018.583333333336</c:v>
                </c:pt>
                <c:pt idx="6315">
                  <c:v>43018.625</c:v>
                </c:pt>
                <c:pt idx="6316">
                  <c:v>43018.666666666664</c:v>
                </c:pt>
                <c:pt idx="6317">
                  <c:v>43018.708333333336</c:v>
                </c:pt>
                <c:pt idx="6318">
                  <c:v>43018.75</c:v>
                </c:pt>
                <c:pt idx="6319">
                  <c:v>43018.791666666664</c:v>
                </c:pt>
                <c:pt idx="6320">
                  <c:v>43018.833333333336</c:v>
                </c:pt>
                <c:pt idx="6321">
                  <c:v>43018.875</c:v>
                </c:pt>
                <c:pt idx="6322">
                  <c:v>43018.916666666664</c:v>
                </c:pt>
                <c:pt idx="6323">
                  <c:v>43018.958333333336</c:v>
                </c:pt>
                <c:pt idx="6324">
                  <c:v>43019</c:v>
                </c:pt>
                <c:pt idx="6325">
                  <c:v>43019.041666666664</c:v>
                </c:pt>
                <c:pt idx="6326">
                  <c:v>43019.083333333336</c:v>
                </c:pt>
                <c:pt idx="6327">
                  <c:v>43019.125</c:v>
                </c:pt>
                <c:pt idx="6328">
                  <c:v>43019.166666666664</c:v>
                </c:pt>
                <c:pt idx="6329">
                  <c:v>43019.208333333336</c:v>
                </c:pt>
                <c:pt idx="6330">
                  <c:v>43019.25</c:v>
                </c:pt>
                <c:pt idx="6331">
                  <c:v>43019.291666666664</c:v>
                </c:pt>
                <c:pt idx="6332">
                  <c:v>43019.333333333336</c:v>
                </c:pt>
                <c:pt idx="6333">
                  <c:v>43019.375</c:v>
                </c:pt>
                <c:pt idx="6334">
                  <c:v>43019.416666666664</c:v>
                </c:pt>
                <c:pt idx="6335">
                  <c:v>43019.458333333336</c:v>
                </c:pt>
                <c:pt idx="6336">
                  <c:v>43019.5</c:v>
                </c:pt>
                <c:pt idx="6337">
                  <c:v>43019.541666666664</c:v>
                </c:pt>
                <c:pt idx="6338">
                  <c:v>43019.583333333336</c:v>
                </c:pt>
                <c:pt idx="6339">
                  <c:v>43019.625</c:v>
                </c:pt>
                <c:pt idx="6340">
                  <c:v>43019.666666666664</c:v>
                </c:pt>
                <c:pt idx="6341">
                  <c:v>43019.708333333336</c:v>
                </c:pt>
                <c:pt idx="6342">
                  <c:v>43019.75</c:v>
                </c:pt>
                <c:pt idx="6343">
                  <c:v>43019.791666666664</c:v>
                </c:pt>
                <c:pt idx="6344">
                  <c:v>43019.833333333336</c:v>
                </c:pt>
                <c:pt idx="6345">
                  <c:v>43019.875</c:v>
                </c:pt>
                <c:pt idx="6346">
                  <c:v>43019.916666666664</c:v>
                </c:pt>
                <c:pt idx="6347">
                  <c:v>43019.958333333336</c:v>
                </c:pt>
                <c:pt idx="6348">
                  <c:v>43020</c:v>
                </c:pt>
                <c:pt idx="6349">
                  <c:v>43020.041666666664</c:v>
                </c:pt>
                <c:pt idx="6350">
                  <c:v>43020.083333333336</c:v>
                </c:pt>
                <c:pt idx="6351">
                  <c:v>43020.125</c:v>
                </c:pt>
                <c:pt idx="6352">
                  <c:v>43020.166666666664</c:v>
                </c:pt>
                <c:pt idx="6353">
                  <c:v>43020.208333333336</c:v>
                </c:pt>
                <c:pt idx="6354">
                  <c:v>43020.25</c:v>
                </c:pt>
                <c:pt idx="6355">
                  <c:v>43020.291666666664</c:v>
                </c:pt>
                <c:pt idx="6356">
                  <c:v>43020.333333333336</c:v>
                </c:pt>
                <c:pt idx="6357">
                  <c:v>43020.375</c:v>
                </c:pt>
                <c:pt idx="6358">
                  <c:v>43020.416666666664</c:v>
                </c:pt>
                <c:pt idx="6359">
                  <c:v>43020.458333333336</c:v>
                </c:pt>
                <c:pt idx="6360">
                  <c:v>43020.5</c:v>
                </c:pt>
                <c:pt idx="6361">
                  <c:v>43020.541666666664</c:v>
                </c:pt>
                <c:pt idx="6362">
                  <c:v>43020.583333333336</c:v>
                </c:pt>
                <c:pt idx="6363">
                  <c:v>43020.625</c:v>
                </c:pt>
                <c:pt idx="6364">
                  <c:v>43020.666666666664</c:v>
                </c:pt>
                <c:pt idx="6365">
                  <c:v>43020.708333333336</c:v>
                </c:pt>
                <c:pt idx="6366">
                  <c:v>43020.75</c:v>
                </c:pt>
                <c:pt idx="6367">
                  <c:v>43020.791666666664</c:v>
                </c:pt>
                <c:pt idx="6368">
                  <c:v>43020.833333333336</c:v>
                </c:pt>
                <c:pt idx="6369">
                  <c:v>43020.875</c:v>
                </c:pt>
                <c:pt idx="6370">
                  <c:v>43020.916666666664</c:v>
                </c:pt>
                <c:pt idx="6371">
                  <c:v>43020.958333333336</c:v>
                </c:pt>
                <c:pt idx="6372">
                  <c:v>43021</c:v>
                </c:pt>
                <c:pt idx="6373">
                  <c:v>43021.041666666664</c:v>
                </c:pt>
                <c:pt idx="6374">
                  <c:v>43021.083333333336</c:v>
                </c:pt>
                <c:pt idx="6375">
                  <c:v>43021.125</c:v>
                </c:pt>
                <c:pt idx="6376">
                  <c:v>43021.166666666664</c:v>
                </c:pt>
                <c:pt idx="6377">
                  <c:v>43021.208333333336</c:v>
                </c:pt>
                <c:pt idx="6378">
                  <c:v>43021.25</c:v>
                </c:pt>
                <c:pt idx="6379">
                  <c:v>43021.291666666664</c:v>
                </c:pt>
                <c:pt idx="6380">
                  <c:v>43021.333333333336</c:v>
                </c:pt>
                <c:pt idx="6381">
                  <c:v>43021.375</c:v>
                </c:pt>
                <c:pt idx="6382">
                  <c:v>43021.416666666664</c:v>
                </c:pt>
                <c:pt idx="6383">
                  <c:v>43021.458333333336</c:v>
                </c:pt>
                <c:pt idx="6384">
                  <c:v>43021.5</c:v>
                </c:pt>
                <c:pt idx="6385">
                  <c:v>43021.541666666664</c:v>
                </c:pt>
                <c:pt idx="6386">
                  <c:v>43021.583333333336</c:v>
                </c:pt>
                <c:pt idx="6387">
                  <c:v>43021.625</c:v>
                </c:pt>
                <c:pt idx="6388">
                  <c:v>43021.666666666664</c:v>
                </c:pt>
                <c:pt idx="6389">
                  <c:v>43021.708333333336</c:v>
                </c:pt>
                <c:pt idx="6390">
                  <c:v>43021.75</c:v>
                </c:pt>
                <c:pt idx="6391">
                  <c:v>43021.791666666664</c:v>
                </c:pt>
                <c:pt idx="6392">
                  <c:v>43021.833333333336</c:v>
                </c:pt>
                <c:pt idx="6393">
                  <c:v>43021.875</c:v>
                </c:pt>
                <c:pt idx="6394">
                  <c:v>43021.916666666664</c:v>
                </c:pt>
                <c:pt idx="6395">
                  <c:v>43021.958333333336</c:v>
                </c:pt>
                <c:pt idx="6396">
                  <c:v>43022</c:v>
                </c:pt>
                <c:pt idx="6397">
                  <c:v>43022.041666666664</c:v>
                </c:pt>
                <c:pt idx="6398">
                  <c:v>43022.083333333336</c:v>
                </c:pt>
                <c:pt idx="6399">
                  <c:v>43022.125</c:v>
                </c:pt>
                <c:pt idx="6400">
                  <c:v>43022.166666666664</c:v>
                </c:pt>
                <c:pt idx="6401">
                  <c:v>43022.208333333336</c:v>
                </c:pt>
                <c:pt idx="6402">
                  <c:v>43022.25</c:v>
                </c:pt>
                <c:pt idx="6403">
                  <c:v>43022.291666666664</c:v>
                </c:pt>
                <c:pt idx="6404">
                  <c:v>43022.333333333336</c:v>
                </c:pt>
                <c:pt idx="6405">
                  <c:v>43022.375</c:v>
                </c:pt>
                <c:pt idx="6406">
                  <c:v>43022.416666666664</c:v>
                </c:pt>
                <c:pt idx="6407">
                  <c:v>43022.458333333336</c:v>
                </c:pt>
                <c:pt idx="6408">
                  <c:v>43022.5</c:v>
                </c:pt>
                <c:pt idx="6409">
                  <c:v>43022.541666666664</c:v>
                </c:pt>
                <c:pt idx="6410">
                  <c:v>43022.583333333336</c:v>
                </c:pt>
                <c:pt idx="6411">
                  <c:v>43022.625</c:v>
                </c:pt>
                <c:pt idx="6412">
                  <c:v>43022.666666666664</c:v>
                </c:pt>
                <c:pt idx="6413">
                  <c:v>43022.708333333336</c:v>
                </c:pt>
                <c:pt idx="6414">
                  <c:v>43022.75</c:v>
                </c:pt>
                <c:pt idx="6415">
                  <c:v>43022.791666666664</c:v>
                </c:pt>
                <c:pt idx="6416">
                  <c:v>43022.833333333336</c:v>
                </c:pt>
                <c:pt idx="6417">
                  <c:v>43022.875</c:v>
                </c:pt>
                <c:pt idx="6418">
                  <c:v>43022.916666666664</c:v>
                </c:pt>
                <c:pt idx="6419">
                  <c:v>43022.958333333336</c:v>
                </c:pt>
                <c:pt idx="6420">
                  <c:v>43023</c:v>
                </c:pt>
                <c:pt idx="6421">
                  <c:v>43023.041666666664</c:v>
                </c:pt>
                <c:pt idx="6422">
                  <c:v>43023.083333333336</c:v>
                </c:pt>
                <c:pt idx="6423">
                  <c:v>43023.125</c:v>
                </c:pt>
                <c:pt idx="6424">
                  <c:v>43023.166666666664</c:v>
                </c:pt>
                <c:pt idx="6425">
                  <c:v>43023.208333333336</c:v>
                </c:pt>
                <c:pt idx="6426">
                  <c:v>43023.25</c:v>
                </c:pt>
                <c:pt idx="6427">
                  <c:v>43023.291666666664</c:v>
                </c:pt>
                <c:pt idx="6428">
                  <c:v>43023.333333333336</c:v>
                </c:pt>
                <c:pt idx="6429">
                  <c:v>43023.375</c:v>
                </c:pt>
                <c:pt idx="6430">
                  <c:v>43023.416666666664</c:v>
                </c:pt>
                <c:pt idx="6431">
                  <c:v>43023.458333333336</c:v>
                </c:pt>
                <c:pt idx="6432">
                  <c:v>43023.5</c:v>
                </c:pt>
                <c:pt idx="6433">
                  <c:v>43023.541666666664</c:v>
                </c:pt>
                <c:pt idx="6434">
                  <c:v>43023.583333333336</c:v>
                </c:pt>
                <c:pt idx="6435">
                  <c:v>43023.625</c:v>
                </c:pt>
                <c:pt idx="6436">
                  <c:v>43023.666666666664</c:v>
                </c:pt>
                <c:pt idx="6437">
                  <c:v>43023.708333333336</c:v>
                </c:pt>
                <c:pt idx="6438">
                  <c:v>43023.75</c:v>
                </c:pt>
                <c:pt idx="6439">
                  <c:v>43023.791666666664</c:v>
                </c:pt>
                <c:pt idx="6440">
                  <c:v>43023.833333333336</c:v>
                </c:pt>
                <c:pt idx="6441">
                  <c:v>43023.875</c:v>
                </c:pt>
                <c:pt idx="6442">
                  <c:v>43023.916666666664</c:v>
                </c:pt>
                <c:pt idx="6443">
                  <c:v>43023.958333333336</c:v>
                </c:pt>
                <c:pt idx="6444">
                  <c:v>43024</c:v>
                </c:pt>
                <c:pt idx="6445">
                  <c:v>43024.041666666664</c:v>
                </c:pt>
                <c:pt idx="6446">
                  <c:v>43024.083333333336</c:v>
                </c:pt>
                <c:pt idx="6447">
                  <c:v>43024.125</c:v>
                </c:pt>
                <c:pt idx="6448">
                  <c:v>43024.166666666664</c:v>
                </c:pt>
                <c:pt idx="6449">
                  <c:v>43024.208333333336</c:v>
                </c:pt>
                <c:pt idx="6450">
                  <c:v>43024.25</c:v>
                </c:pt>
                <c:pt idx="6451">
                  <c:v>43024.291666666664</c:v>
                </c:pt>
                <c:pt idx="6452">
                  <c:v>43024.333333333336</c:v>
                </c:pt>
                <c:pt idx="6453">
                  <c:v>43024.375</c:v>
                </c:pt>
                <c:pt idx="6454">
                  <c:v>43024.416666666664</c:v>
                </c:pt>
                <c:pt idx="6455">
                  <c:v>43024.458333333336</c:v>
                </c:pt>
                <c:pt idx="6456">
                  <c:v>43024.5</c:v>
                </c:pt>
                <c:pt idx="6457">
                  <c:v>43024.541666666664</c:v>
                </c:pt>
                <c:pt idx="6458">
                  <c:v>43024.583333333336</c:v>
                </c:pt>
                <c:pt idx="6459">
                  <c:v>43024.625</c:v>
                </c:pt>
                <c:pt idx="6460">
                  <c:v>43024.666666666664</c:v>
                </c:pt>
                <c:pt idx="6461">
                  <c:v>43024.708333333336</c:v>
                </c:pt>
                <c:pt idx="6462">
                  <c:v>43024.75</c:v>
                </c:pt>
                <c:pt idx="6463">
                  <c:v>43024.791666666664</c:v>
                </c:pt>
                <c:pt idx="6464">
                  <c:v>43024.833333333336</c:v>
                </c:pt>
                <c:pt idx="6465">
                  <c:v>43024.875</c:v>
                </c:pt>
                <c:pt idx="6466">
                  <c:v>43024.916666666664</c:v>
                </c:pt>
                <c:pt idx="6467">
                  <c:v>43024.958333333336</c:v>
                </c:pt>
                <c:pt idx="6468">
                  <c:v>43025</c:v>
                </c:pt>
                <c:pt idx="6469">
                  <c:v>43025.041666666664</c:v>
                </c:pt>
                <c:pt idx="6470">
                  <c:v>43025.083333333336</c:v>
                </c:pt>
                <c:pt idx="6471">
                  <c:v>43025.125</c:v>
                </c:pt>
                <c:pt idx="6472">
                  <c:v>43025.166666666664</c:v>
                </c:pt>
                <c:pt idx="6473">
                  <c:v>43025.208333333336</c:v>
                </c:pt>
                <c:pt idx="6474">
                  <c:v>43025.25</c:v>
                </c:pt>
                <c:pt idx="6475">
                  <c:v>43025.291666666664</c:v>
                </c:pt>
                <c:pt idx="6476">
                  <c:v>43025.333333333336</c:v>
                </c:pt>
                <c:pt idx="6477">
                  <c:v>43025.375</c:v>
                </c:pt>
                <c:pt idx="6478">
                  <c:v>43025.416666666664</c:v>
                </c:pt>
                <c:pt idx="6479">
                  <c:v>43025.458333333336</c:v>
                </c:pt>
                <c:pt idx="6480">
                  <c:v>43025.5</c:v>
                </c:pt>
                <c:pt idx="6481">
                  <c:v>43025.541666666664</c:v>
                </c:pt>
                <c:pt idx="6482">
                  <c:v>43025.583333333336</c:v>
                </c:pt>
                <c:pt idx="6483">
                  <c:v>43025.625</c:v>
                </c:pt>
                <c:pt idx="6484">
                  <c:v>43025.666666666664</c:v>
                </c:pt>
                <c:pt idx="6485">
                  <c:v>43025.708333333336</c:v>
                </c:pt>
                <c:pt idx="6486">
                  <c:v>43025.75</c:v>
                </c:pt>
                <c:pt idx="6487">
                  <c:v>43025.791666666664</c:v>
                </c:pt>
                <c:pt idx="6488">
                  <c:v>43025.833333333336</c:v>
                </c:pt>
                <c:pt idx="6489">
                  <c:v>43025.875</c:v>
                </c:pt>
                <c:pt idx="6490">
                  <c:v>43025.916666666664</c:v>
                </c:pt>
                <c:pt idx="6491">
                  <c:v>43025.958333333336</c:v>
                </c:pt>
                <c:pt idx="6492">
                  <c:v>43025.999999826388</c:v>
                </c:pt>
                <c:pt idx="6493">
                  <c:v>43026.041666435187</c:v>
                </c:pt>
                <c:pt idx="6494">
                  <c:v>43026.083333043978</c:v>
                </c:pt>
                <c:pt idx="6495">
                  <c:v>43026.124999652777</c:v>
                </c:pt>
                <c:pt idx="6496">
                  <c:v>43026.166666261575</c:v>
                </c:pt>
                <c:pt idx="6497">
                  <c:v>43026.208332870374</c:v>
                </c:pt>
                <c:pt idx="6498">
                  <c:v>43026.249999479165</c:v>
                </c:pt>
                <c:pt idx="6499">
                  <c:v>43026.291666087964</c:v>
                </c:pt>
                <c:pt idx="6500">
                  <c:v>43026.333332696762</c:v>
                </c:pt>
                <c:pt idx="6501">
                  <c:v>43026.374999305554</c:v>
                </c:pt>
                <c:pt idx="6502">
                  <c:v>43026.416665914352</c:v>
                </c:pt>
                <c:pt idx="6503">
                  <c:v>43026.458332523151</c:v>
                </c:pt>
                <c:pt idx="6504">
                  <c:v>43026.499999131942</c:v>
                </c:pt>
                <c:pt idx="6505">
                  <c:v>43026.54166574074</c:v>
                </c:pt>
                <c:pt idx="6506">
                  <c:v>43026.583332349539</c:v>
                </c:pt>
                <c:pt idx="6507">
                  <c:v>43026.62499895833</c:v>
                </c:pt>
                <c:pt idx="6508">
                  <c:v>43026.666665567129</c:v>
                </c:pt>
                <c:pt idx="6509">
                  <c:v>43026.708332175927</c:v>
                </c:pt>
                <c:pt idx="6510">
                  <c:v>43026.749998784719</c:v>
                </c:pt>
                <c:pt idx="6511">
                  <c:v>43026.791665393517</c:v>
                </c:pt>
                <c:pt idx="6512">
                  <c:v>43026.833332002316</c:v>
                </c:pt>
                <c:pt idx="6513">
                  <c:v>43026.874998611114</c:v>
                </c:pt>
                <c:pt idx="6514">
                  <c:v>43026.916665219906</c:v>
                </c:pt>
                <c:pt idx="6515">
                  <c:v>43026.958331828704</c:v>
                </c:pt>
                <c:pt idx="6516">
                  <c:v>43026.999998437503</c:v>
                </c:pt>
                <c:pt idx="6517">
                  <c:v>43027.041665046294</c:v>
                </c:pt>
                <c:pt idx="6518">
                  <c:v>43027.083331655092</c:v>
                </c:pt>
                <c:pt idx="6519">
                  <c:v>43027.124998263891</c:v>
                </c:pt>
                <c:pt idx="6520">
                  <c:v>43027.166664872682</c:v>
                </c:pt>
                <c:pt idx="6521">
                  <c:v>43027.208331481481</c:v>
                </c:pt>
                <c:pt idx="6522">
                  <c:v>43027.249998090279</c:v>
                </c:pt>
                <c:pt idx="6523">
                  <c:v>43027.291664699071</c:v>
                </c:pt>
                <c:pt idx="6524">
                  <c:v>43027.333331307869</c:v>
                </c:pt>
                <c:pt idx="6525">
                  <c:v>43027.374997916668</c:v>
                </c:pt>
                <c:pt idx="6526">
                  <c:v>43027.416664525466</c:v>
                </c:pt>
                <c:pt idx="6527">
                  <c:v>43027.458331134258</c:v>
                </c:pt>
                <c:pt idx="6528">
                  <c:v>43027.499997743056</c:v>
                </c:pt>
                <c:pt idx="6529">
                  <c:v>43027.541664351855</c:v>
                </c:pt>
                <c:pt idx="6530">
                  <c:v>43027.583330960646</c:v>
                </c:pt>
                <c:pt idx="6531">
                  <c:v>43027.624997569445</c:v>
                </c:pt>
                <c:pt idx="6532">
                  <c:v>43027.666664178243</c:v>
                </c:pt>
                <c:pt idx="6533">
                  <c:v>43027.708330787034</c:v>
                </c:pt>
                <c:pt idx="6534">
                  <c:v>43027.749997395833</c:v>
                </c:pt>
                <c:pt idx="6535">
                  <c:v>43027.791664004631</c:v>
                </c:pt>
                <c:pt idx="6536">
                  <c:v>43027.833330613423</c:v>
                </c:pt>
                <c:pt idx="6537">
                  <c:v>43027.874997222221</c:v>
                </c:pt>
                <c:pt idx="6538">
                  <c:v>43027.91666383102</c:v>
                </c:pt>
                <c:pt idx="6539">
                  <c:v>43027.958330439818</c:v>
                </c:pt>
                <c:pt idx="6540">
                  <c:v>43027.99999704861</c:v>
                </c:pt>
                <c:pt idx="6541">
                  <c:v>43028.041663657408</c:v>
                </c:pt>
                <c:pt idx="6542">
                  <c:v>43028.083330266207</c:v>
                </c:pt>
                <c:pt idx="6543">
                  <c:v>43028.124996874998</c:v>
                </c:pt>
                <c:pt idx="6544">
                  <c:v>43028.166663483797</c:v>
                </c:pt>
                <c:pt idx="6545">
                  <c:v>43028.208330092595</c:v>
                </c:pt>
                <c:pt idx="6546">
                  <c:v>43028.249996701386</c:v>
                </c:pt>
                <c:pt idx="6547">
                  <c:v>43028.291663310185</c:v>
                </c:pt>
                <c:pt idx="6548">
                  <c:v>43028.333329918984</c:v>
                </c:pt>
                <c:pt idx="6549">
                  <c:v>43028.374996527775</c:v>
                </c:pt>
                <c:pt idx="6550">
                  <c:v>43028.416663136573</c:v>
                </c:pt>
                <c:pt idx="6551">
                  <c:v>43028.458329745372</c:v>
                </c:pt>
                <c:pt idx="6552">
                  <c:v>43028.499996354163</c:v>
                </c:pt>
                <c:pt idx="6553">
                  <c:v>43028.541662962962</c:v>
                </c:pt>
                <c:pt idx="6554">
                  <c:v>43028.58332957176</c:v>
                </c:pt>
                <c:pt idx="6555">
                  <c:v>43028.624996180559</c:v>
                </c:pt>
                <c:pt idx="6556">
                  <c:v>43028.66666278935</c:v>
                </c:pt>
                <c:pt idx="6557">
                  <c:v>43028.708329398149</c:v>
                </c:pt>
                <c:pt idx="6558">
                  <c:v>43028.749996006947</c:v>
                </c:pt>
                <c:pt idx="6559">
                  <c:v>43028.791662615738</c:v>
                </c:pt>
                <c:pt idx="6560">
                  <c:v>43028.833329224537</c:v>
                </c:pt>
                <c:pt idx="6561">
                  <c:v>43028.874995833336</c:v>
                </c:pt>
                <c:pt idx="6562">
                  <c:v>43028.916662442127</c:v>
                </c:pt>
                <c:pt idx="6563">
                  <c:v>43028.958329050925</c:v>
                </c:pt>
                <c:pt idx="6564">
                  <c:v>43028.999995659724</c:v>
                </c:pt>
                <c:pt idx="6565">
                  <c:v>43029.041662268515</c:v>
                </c:pt>
                <c:pt idx="6566">
                  <c:v>43029.083328877314</c:v>
                </c:pt>
                <c:pt idx="6567">
                  <c:v>43029.124995486112</c:v>
                </c:pt>
                <c:pt idx="6568">
                  <c:v>43029.166662094911</c:v>
                </c:pt>
                <c:pt idx="6569">
                  <c:v>43029.208328703702</c:v>
                </c:pt>
                <c:pt idx="6570">
                  <c:v>43029.249995312501</c:v>
                </c:pt>
                <c:pt idx="6571">
                  <c:v>43029.291661921299</c:v>
                </c:pt>
                <c:pt idx="6572">
                  <c:v>43029.333328530091</c:v>
                </c:pt>
                <c:pt idx="6573">
                  <c:v>43029.374995138889</c:v>
                </c:pt>
                <c:pt idx="6574">
                  <c:v>43029.416661747688</c:v>
                </c:pt>
                <c:pt idx="6575">
                  <c:v>43029.458328356479</c:v>
                </c:pt>
                <c:pt idx="6576">
                  <c:v>43029.499994965277</c:v>
                </c:pt>
                <c:pt idx="6577">
                  <c:v>43029.541661574076</c:v>
                </c:pt>
                <c:pt idx="6578">
                  <c:v>43029.583328182867</c:v>
                </c:pt>
                <c:pt idx="6579">
                  <c:v>43029.624994791666</c:v>
                </c:pt>
                <c:pt idx="6580">
                  <c:v>43029.666666666664</c:v>
                </c:pt>
                <c:pt idx="6581">
                  <c:v>43029.708333333336</c:v>
                </c:pt>
                <c:pt idx="6582">
                  <c:v>43029.75</c:v>
                </c:pt>
                <c:pt idx="6583">
                  <c:v>43029.79166678241</c:v>
                </c:pt>
                <c:pt idx="6584">
                  <c:v>43029.833333506947</c:v>
                </c:pt>
                <c:pt idx="6585">
                  <c:v>43029.875000231485</c:v>
                </c:pt>
                <c:pt idx="6586">
                  <c:v>43029.916666956022</c:v>
                </c:pt>
                <c:pt idx="6587">
                  <c:v>43029.958333680559</c:v>
                </c:pt>
                <c:pt idx="6588">
                  <c:v>43030.000000405096</c:v>
                </c:pt>
                <c:pt idx="6589">
                  <c:v>43030.041667129626</c:v>
                </c:pt>
                <c:pt idx="6590">
                  <c:v>43030.083333854163</c:v>
                </c:pt>
                <c:pt idx="6591">
                  <c:v>43030.125000578701</c:v>
                </c:pt>
                <c:pt idx="6592">
                  <c:v>43030.166667303238</c:v>
                </c:pt>
                <c:pt idx="6593">
                  <c:v>43030.208334027775</c:v>
                </c:pt>
                <c:pt idx="6594">
                  <c:v>43030.250000752312</c:v>
                </c:pt>
                <c:pt idx="6595">
                  <c:v>43030.291667476849</c:v>
                </c:pt>
                <c:pt idx="6596">
                  <c:v>43030.333334201387</c:v>
                </c:pt>
                <c:pt idx="6597">
                  <c:v>43030.375000925924</c:v>
                </c:pt>
                <c:pt idx="6598">
                  <c:v>43030.416667650461</c:v>
                </c:pt>
                <c:pt idx="6599">
                  <c:v>43030.458334374998</c:v>
                </c:pt>
                <c:pt idx="6600">
                  <c:v>43030.500001099535</c:v>
                </c:pt>
                <c:pt idx="6601">
                  <c:v>43030.541667824073</c:v>
                </c:pt>
                <c:pt idx="6602">
                  <c:v>43030.58333454861</c:v>
                </c:pt>
                <c:pt idx="6603">
                  <c:v>43030.625001273147</c:v>
                </c:pt>
                <c:pt idx="6604">
                  <c:v>43030.666667997684</c:v>
                </c:pt>
                <c:pt idx="6605">
                  <c:v>43030.708334722221</c:v>
                </c:pt>
                <c:pt idx="6606">
                  <c:v>43030.750001446759</c:v>
                </c:pt>
                <c:pt idx="6607">
                  <c:v>43030.791668171296</c:v>
                </c:pt>
                <c:pt idx="6608">
                  <c:v>43030.833334895833</c:v>
                </c:pt>
                <c:pt idx="6609">
                  <c:v>43030.87500162037</c:v>
                </c:pt>
                <c:pt idx="6610">
                  <c:v>43030.916668344908</c:v>
                </c:pt>
                <c:pt idx="6611">
                  <c:v>43030.958335069445</c:v>
                </c:pt>
                <c:pt idx="6612">
                  <c:v>43031.000001793982</c:v>
                </c:pt>
                <c:pt idx="6613">
                  <c:v>43031.041668518519</c:v>
                </c:pt>
                <c:pt idx="6614">
                  <c:v>43031.083335243056</c:v>
                </c:pt>
                <c:pt idx="6615">
                  <c:v>43031.125001967594</c:v>
                </c:pt>
                <c:pt idx="6616">
                  <c:v>43031.166668692131</c:v>
                </c:pt>
                <c:pt idx="6617">
                  <c:v>43031.208335416668</c:v>
                </c:pt>
                <c:pt idx="6618">
                  <c:v>43031.250002141205</c:v>
                </c:pt>
                <c:pt idx="6619">
                  <c:v>43031.291668865742</c:v>
                </c:pt>
                <c:pt idx="6620">
                  <c:v>43031.33333559028</c:v>
                </c:pt>
                <c:pt idx="6621">
                  <c:v>43031.375002314817</c:v>
                </c:pt>
                <c:pt idx="6622">
                  <c:v>43031.416669039354</c:v>
                </c:pt>
                <c:pt idx="6623">
                  <c:v>43031.458335763891</c:v>
                </c:pt>
                <c:pt idx="6624">
                  <c:v>43031.500002488428</c:v>
                </c:pt>
                <c:pt idx="6625">
                  <c:v>43031.541669212966</c:v>
                </c:pt>
                <c:pt idx="6626">
                  <c:v>43031.583335937503</c:v>
                </c:pt>
                <c:pt idx="6627">
                  <c:v>43031.62500266204</c:v>
                </c:pt>
                <c:pt idx="6628">
                  <c:v>43031.666669386577</c:v>
                </c:pt>
                <c:pt idx="6629">
                  <c:v>43031.708336111114</c:v>
                </c:pt>
                <c:pt idx="6630">
                  <c:v>43031.750002835652</c:v>
                </c:pt>
                <c:pt idx="6631">
                  <c:v>43031.791669560182</c:v>
                </c:pt>
                <c:pt idx="6632">
                  <c:v>43031.833336284719</c:v>
                </c:pt>
                <c:pt idx="6633">
                  <c:v>43031.875003009256</c:v>
                </c:pt>
                <c:pt idx="6634">
                  <c:v>43031.916669733793</c:v>
                </c:pt>
                <c:pt idx="6635">
                  <c:v>43031.95833645833</c:v>
                </c:pt>
                <c:pt idx="6636">
                  <c:v>43032.000003182868</c:v>
                </c:pt>
                <c:pt idx="6637">
                  <c:v>43032.041669907405</c:v>
                </c:pt>
                <c:pt idx="6638">
                  <c:v>43032.083336631942</c:v>
                </c:pt>
                <c:pt idx="6639">
                  <c:v>43032.125003356479</c:v>
                </c:pt>
                <c:pt idx="6640">
                  <c:v>43032.166670081016</c:v>
                </c:pt>
                <c:pt idx="6641">
                  <c:v>43032.208336805554</c:v>
                </c:pt>
                <c:pt idx="6642">
                  <c:v>43032.250003530091</c:v>
                </c:pt>
                <c:pt idx="6643">
                  <c:v>43032.291670254628</c:v>
                </c:pt>
                <c:pt idx="6644">
                  <c:v>43032.333336979165</c:v>
                </c:pt>
                <c:pt idx="6645">
                  <c:v>43032.375003703703</c:v>
                </c:pt>
                <c:pt idx="6646">
                  <c:v>43032.41667042824</c:v>
                </c:pt>
                <c:pt idx="6647">
                  <c:v>43032.458337152777</c:v>
                </c:pt>
                <c:pt idx="6648">
                  <c:v>43032.500003877314</c:v>
                </c:pt>
                <c:pt idx="6649">
                  <c:v>43032.541670601851</c:v>
                </c:pt>
                <c:pt idx="6650">
                  <c:v>43032.583337326389</c:v>
                </c:pt>
                <c:pt idx="6651">
                  <c:v>43032.625004050926</c:v>
                </c:pt>
                <c:pt idx="6652">
                  <c:v>43032.666670775463</c:v>
                </c:pt>
                <c:pt idx="6653">
                  <c:v>43032.7083375</c:v>
                </c:pt>
                <c:pt idx="6654">
                  <c:v>43032.750004224537</c:v>
                </c:pt>
                <c:pt idx="6655">
                  <c:v>43032.791670949075</c:v>
                </c:pt>
                <c:pt idx="6656">
                  <c:v>43032.833337673612</c:v>
                </c:pt>
                <c:pt idx="6657">
                  <c:v>43032.875004398149</c:v>
                </c:pt>
                <c:pt idx="6658">
                  <c:v>43032.916671122686</c:v>
                </c:pt>
                <c:pt idx="6659">
                  <c:v>43032.958337847223</c:v>
                </c:pt>
                <c:pt idx="6660">
                  <c:v>43033.000004571761</c:v>
                </c:pt>
                <c:pt idx="6661">
                  <c:v>43033.041671296298</c:v>
                </c:pt>
                <c:pt idx="6662">
                  <c:v>43033.083338020835</c:v>
                </c:pt>
                <c:pt idx="6663">
                  <c:v>43033.125004745372</c:v>
                </c:pt>
                <c:pt idx="6664">
                  <c:v>43033.166671469909</c:v>
                </c:pt>
                <c:pt idx="6665">
                  <c:v>43033.208338194447</c:v>
                </c:pt>
                <c:pt idx="6666">
                  <c:v>43033.250004918984</c:v>
                </c:pt>
                <c:pt idx="6667">
                  <c:v>43033.291671643521</c:v>
                </c:pt>
                <c:pt idx="6668">
                  <c:v>43033.333338368058</c:v>
                </c:pt>
                <c:pt idx="6669">
                  <c:v>43033.375005092596</c:v>
                </c:pt>
                <c:pt idx="6670">
                  <c:v>43033.416671817133</c:v>
                </c:pt>
                <c:pt idx="6671">
                  <c:v>43033.45833854167</c:v>
                </c:pt>
                <c:pt idx="6672">
                  <c:v>43033.500005266207</c:v>
                </c:pt>
                <c:pt idx="6673">
                  <c:v>43033.541671990744</c:v>
                </c:pt>
                <c:pt idx="6674">
                  <c:v>43033.583338715274</c:v>
                </c:pt>
                <c:pt idx="6675">
                  <c:v>43033.625005439812</c:v>
                </c:pt>
                <c:pt idx="6676">
                  <c:v>43033.666672164349</c:v>
                </c:pt>
                <c:pt idx="6677">
                  <c:v>43033.708338888886</c:v>
                </c:pt>
                <c:pt idx="6678">
                  <c:v>43033.750005613423</c:v>
                </c:pt>
                <c:pt idx="6679">
                  <c:v>43033.79167233796</c:v>
                </c:pt>
                <c:pt idx="6680">
                  <c:v>43033.833339062498</c:v>
                </c:pt>
                <c:pt idx="6681">
                  <c:v>43033.875005787035</c:v>
                </c:pt>
                <c:pt idx="6682">
                  <c:v>43033.916672511572</c:v>
                </c:pt>
                <c:pt idx="6683">
                  <c:v>43033.958339236109</c:v>
                </c:pt>
                <c:pt idx="6684">
                  <c:v>43034.000005960646</c:v>
                </c:pt>
                <c:pt idx="6685">
                  <c:v>43034.041672685184</c:v>
                </c:pt>
                <c:pt idx="6686">
                  <c:v>43034.083339409721</c:v>
                </c:pt>
                <c:pt idx="6687">
                  <c:v>43034.125006134258</c:v>
                </c:pt>
                <c:pt idx="6688">
                  <c:v>43034.166672858795</c:v>
                </c:pt>
                <c:pt idx="6689">
                  <c:v>43034.208339583332</c:v>
                </c:pt>
                <c:pt idx="6690">
                  <c:v>43034.25000630787</c:v>
                </c:pt>
                <c:pt idx="6691">
                  <c:v>43034.291673032407</c:v>
                </c:pt>
                <c:pt idx="6692">
                  <c:v>43034.333339756944</c:v>
                </c:pt>
                <c:pt idx="6693">
                  <c:v>43034.375006481481</c:v>
                </c:pt>
                <c:pt idx="6694">
                  <c:v>43034.416673206018</c:v>
                </c:pt>
                <c:pt idx="6695">
                  <c:v>43034.458339930556</c:v>
                </c:pt>
                <c:pt idx="6696">
                  <c:v>43034.500006655093</c:v>
                </c:pt>
                <c:pt idx="6697">
                  <c:v>43034.54167337963</c:v>
                </c:pt>
                <c:pt idx="6698">
                  <c:v>43034.583340104167</c:v>
                </c:pt>
                <c:pt idx="6699">
                  <c:v>43034.625006828704</c:v>
                </c:pt>
                <c:pt idx="6700">
                  <c:v>43034.666673553242</c:v>
                </c:pt>
                <c:pt idx="6701">
                  <c:v>43034.708340277779</c:v>
                </c:pt>
                <c:pt idx="6702">
                  <c:v>43034.750007002316</c:v>
                </c:pt>
                <c:pt idx="6703">
                  <c:v>43034.791673726853</c:v>
                </c:pt>
                <c:pt idx="6704">
                  <c:v>43034.833340451391</c:v>
                </c:pt>
                <c:pt idx="6705">
                  <c:v>43034.875007175928</c:v>
                </c:pt>
                <c:pt idx="6706">
                  <c:v>43034.916673900465</c:v>
                </c:pt>
                <c:pt idx="6707">
                  <c:v>43034.958340625002</c:v>
                </c:pt>
                <c:pt idx="6708">
                  <c:v>43035.000007349539</c:v>
                </c:pt>
                <c:pt idx="6709">
                  <c:v>43035.041674074077</c:v>
                </c:pt>
                <c:pt idx="6710">
                  <c:v>43035.083340798614</c:v>
                </c:pt>
                <c:pt idx="6711">
                  <c:v>43035.125007523151</c:v>
                </c:pt>
                <c:pt idx="6712">
                  <c:v>43035.166674247688</c:v>
                </c:pt>
                <c:pt idx="6713">
                  <c:v>43035.208340972225</c:v>
                </c:pt>
                <c:pt idx="6714">
                  <c:v>43035.250007696763</c:v>
                </c:pt>
                <c:pt idx="6715">
                  <c:v>43035.2916744213</c:v>
                </c:pt>
                <c:pt idx="6716">
                  <c:v>43035.33334114583</c:v>
                </c:pt>
                <c:pt idx="6717">
                  <c:v>43035.375007870367</c:v>
                </c:pt>
                <c:pt idx="6718">
                  <c:v>43035.416674594904</c:v>
                </c:pt>
                <c:pt idx="6719">
                  <c:v>43035.458341319441</c:v>
                </c:pt>
                <c:pt idx="6720">
                  <c:v>43035.500008043979</c:v>
                </c:pt>
                <c:pt idx="6721">
                  <c:v>43035.541674768516</c:v>
                </c:pt>
                <c:pt idx="6722">
                  <c:v>43035.583341493053</c:v>
                </c:pt>
                <c:pt idx="6723">
                  <c:v>43035.62500821759</c:v>
                </c:pt>
                <c:pt idx="6724">
                  <c:v>43035.666674942127</c:v>
                </c:pt>
                <c:pt idx="6725">
                  <c:v>43035.708341666665</c:v>
                </c:pt>
                <c:pt idx="6726">
                  <c:v>43035.750008391202</c:v>
                </c:pt>
                <c:pt idx="6727">
                  <c:v>43035.791675115739</c:v>
                </c:pt>
                <c:pt idx="6728">
                  <c:v>43035.833341840276</c:v>
                </c:pt>
                <c:pt idx="6729">
                  <c:v>43035.875008564813</c:v>
                </c:pt>
                <c:pt idx="6730">
                  <c:v>43035.916675289351</c:v>
                </c:pt>
                <c:pt idx="6731">
                  <c:v>43035.958342013888</c:v>
                </c:pt>
                <c:pt idx="6732">
                  <c:v>43036.000008738425</c:v>
                </c:pt>
                <c:pt idx="6733">
                  <c:v>43036.041675462962</c:v>
                </c:pt>
                <c:pt idx="6734">
                  <c:v>43036.0833421875</c:v>
                </c:pt>
                <c:pt idx="6735">
                  <c:v>43036.125008912037</c:v>
                </c:pt>
                <c:pt idx="6736">
                  <c:v>43036.166675636574</c:v>
                </c:pt>
                <c:pt idx="6737">
                  <c:v>43036.208342361111</c:v>
                </c:pt>
                <c:pt idx="6738">
                  <c:v>43036.250009085648</c:v>
                </c:pt>
                <c:pt idx="6739">
                  <c:v>43036.291675810186</c:v>
                </c:pt>
                <c:pt idx="6740">
                  <c:v>43036.333342534723</c:v>
                </c:pt>
                <c:pt idx="6741">
                  <c:v>43036.37500925926</c:v>
                </c:pt>
                <c:pt idx="6742">
                  <c:v>43036.416675983797</c:v>
                </c:pt>
                <c:pt idx="6743">
                  <c:v>43036.458342708334</c:v>
                </c:pt>
                <c:pt idx="6744">
                  <c:v>43036.500009432872</c:v>
                </c:pt>
                <c:pt idx="6745">
                  <c:v>43036.541676157409</c:v>
                </c:pt>
                <c:pt idx="6746">
                  <c:v>43036.583342881946</c:v>
                </c:pt>
                <c:pt idx="6747">
                  <c:v>43036.625009606483</c:v>
                </c:pt>
                <c:pt idx="6748">
                  <c:v>43036.66667633102</c:v>
                </c:pt>
                <c:pt idx="6749">
                  <c:v>43036.708343055558</c:v>
                </c:pt>
                <c:pt idx="6750">
                  <c:v>43036.750009780095</c:v>
                </c:pt>
                <c:pt idx="6751">
                  <c:v>43036.791676504632</c:v>
                </c:pt>
                <c:pt idx="6752">
                  <c:v>43036.833343229169</c:v>
                </c:pt>
                <c:pt idx="6753">
                  <c:v>43036.875009953706</c:v>
                </c:pt>
                <c:pt idx="6754">
                  <c:v>43036.916676678244</c:v>
                </c:pt>
                <c:pt idx="6755">
                  <c:v>43036.958343402781</c:v>
                </c:pt>
                <c:pt idx="6756">
                  <c:v>43037.000010127318</c:v>
                </c:pt>
                <c:pt idx="6757">
                  <c:v>43037.041676851855</c:v>
                </c:pt>
                <c:pt idx="6758">
                  <c:v>43037.083343576393</c:v>
                </c:pt>
                <c:pt idx="6759">
                  <c:v>43037.125010300922</c:v>
                </c:pt>
                <c:pt idx="6760">
                  <c:v>43037.16667702546</c:v>
                </c:pt>
                <c:pt idx="6761">
                  <c:v>43037.208343749997</c:v>
                </c:pt>
                <c:pt idx="6762">
                  <c:v>43037.250010474534</c:v>
                </c:pt>
                <c:pt idx="6763">
                  <c:v>43037.291677199071</c:v>
                </c:pt>
                <c:pt idx="6764">
                  <c:v>43037.333343923608</c:v>
                </c:pt>
                <c:pt idx="6765">
                  <c:v>43037.375010648146</c:v>
                </c:pt>
                <c:pt idx="6766">
                  <c:v>43037.416677372683</c:v>
                </c:pt>
                <c:pt idx="6767">
                  <c:v>43037.45834409722</c:v>
                </c:pt>
                <c:pt idx="6768">
                  <c:v>43037.500010821757</c:v>
                </c:pt>
                <c:pt idx="6769">
                  <c:v>43037.541677546295</c:v>
                </c:pt>
                <c:pt idx="6770">
                  <c:v>43037.583344270832</c:v>
                </c:pt>
                <c:pt idx="6771">
                  <c:v>43037.625010995369</c:v>
                </c:pt>
                <c:pt idx="6772">
                  <c:v>43037.666677719906</c:v>
                </c:pt>
                <c:pt idx="6773">
                  <c:v>43037.708344444443</c:v>
                </c:pt>
                <c:pt idx="6774">
                  <c:v>43037.750011168981</c:v>
                </c:pt>
                <c:pt idx="6775">
                  <c:v>43037.791677893518</c:v>
                </c:pt>
                <c:pt idx="6776">
                  <c:v>43037.833344618055</c:v>
                </c:pt>
                <c:pt idx="6777">
                  <c:v>43037.875011342592</c:v>
                </c:pt>
                <c:pt idx="6778">
                  <c:v>43037.916678067129</c:v>
                </c:pt>
                <c:pt idx="6779">
                  <c:v>43037.958344791667</c:v>
                </c:pt>
                <c:pt idx="6780">
                  <c:v>43038.000011516204</c:v>
                </c:pt>
                <c:pt idx="6781">
                  <c:v>43038.041678240741</c:v>
                </c:pt>
                <c:pt idx="6782">
                  <c:v>43038.083344965278</c:v>
                </c:pt>
                <c:pt idx="6783">
                  <c:v>43038.125011689815</c:v>
                </c:pt>
                <c:pt idx="6784">
                  <c:v>43038.166678414353</c:v>
                </c:pt>
                <c:pt idx="6785">
                  <c:v>43038.20834513889</c:v>
                </c:pt>
                <c:pt idx="6786">
                  <c:v>43038.250011863427</c:v>
                </c:pt>
                <c:pt idx="6787">
                  <c:v>43038.291678587964</c:v>
                </c:pt>
                <c:pt idx="6788">
                  <c:v>43038.333345312501</c:v>
                </c:pt>
                <c:pt idx="6789">
                  <c:v>43038.375012037039</c:v>
                </c:pt>
                <c:pt idx="6790">
                  <c:v>43038.416678761576</c:v>
                </c:pt>
                <c:pt idx="6791">
                  <c:v>43038.458345486113</c:v>
                </c:pt>
                <c:pt idx="6792">
                  <c:v>43038.50001221065</c:v>
                </c:pt>
                <c:pt idx="6793">
                  <c:v>43038.541678935188</c:v>
                </c:pt>
                <c:pt idx="6794">
                  <c:v>43038.583345659725</c:v>
                </c:pt>
                <c:pt idx="6795">
                  <c:v>43038.625012384262</c:v>
                </c:pt>
                <c:pt idx="6796">
                  <c:v>43038.666679108799</c:v>
                </c:pt>
                <c:pt idx="6797">
                  <c:v>43038.708345833336</c:v>
                </c:pt>
                <c:pt idx="6798">
                  <c:v>43038.750012557874</c:v>
                </c:pt>
                <c:pt idx="6799">
                  <c:v>43038.791679282411</c:v>
                </c:pt>
                <c:pt idx="6800">
                  <c:v>43038.833346006948</c:v>
                </c:pt>
                <c:pt idx="6801">
                  <c:v>43038.875012731478</c:v>
                </c:pt>
                <c:pt idx="6802">
                  <c:v>43038.916679456015</c:v>
                </c:pt>
                <c:pt idx="6803">
                  <c:v>43038.958346180552</c:v>
                </c:pt>
                <c:pt idx="6804">
                  <c:v>43039.00001290509</c:v>
                </c:pt>
                <c:pt idx="6805">
                  <c:v>43039.041679629627</c:v>
                </c:pt>
                <c:pt idx="6806">
                  <c:v>43039.083346354164</c:v>
                </c:pt>
                <c:pt idx="6807">
                  <c:v>43039.125013078701</c:v>
                </c:pt>
                <c:pt idx="6808">
                  <c:v>43039.166679803238</c:v>
                </c:pt>
                <c:pt idx="6809">
                  <c:v>43039.208346527776</c:v>
                </c:pt>
                <c:pt idx="6810">
                  <c:v>43039.250013252313</c:v>
                </c:pt>
                <c:pt idx="6811">
                  <c:v>43039.29167997685</c:v>
                </c:pt>
                <c:pt idx="6812">
                  <c:v>43039.333346701387</c:v>
                </c:pt>
                <c:pt idx="6813">
                  <c:v>43039.375013425924</c:v>
                </c:pt>
                <c:pt idx="6814">
                  <c:v>43039.416680150462</c:v>
                </c:pt>
                <c:pt idx="6815">
                  <c:v>43039.458346874999</c:v>
                </c:pt>
                <c:pt idx="6816">
                  <c:v>43039.500013599536</c:v>
                </c:pt>
                <c:pt idx="6817">
                  <c:v>43039.541680324073</c:v>
                </c:pt>
                <c:pt idx="6818">
                  <c:v>43039.58334704861</c:v>
                </c:pt>
                <c:pt idx="6819">
                  <c:v>43039.625013773148</c:v>
                </c:pt>
                <c:pt idx="6820">
                  <c:v>43039.666680497685</c:v>
                </c:pt>
                <c:pt idx="6821">
                  <c:v>43039.708347222222</c:v>
                </c:pt>
                <c:pt idx="6822">
                  <c:v>43039.750013946759</c:v>
                </c:pt>
                <c:pt idx="6823">
                  <c:v>43039.791680671296</c:v>
                </c:pt>
                <c:pt idx="6824">
                  <c:v>43039.833347395834</c:v>
                </c:pt>
                <c:pt idx="6825">
                  <c:v>43039.875014120371</c:v>
                </c:pt>
                <c:pt idx="6826">
                  <c:v>43039.916680844908</c:v>
                </c:pt>
                <c:pt idx="6827">
                  <c:v>43039.958347569445</c:v>
                </c:pt>
                <c:pt idx="6828">
                  <c:v>43040.000014293983</c:v>
                </c:pt>
                <c:pt idx="6829">
                  <c:v>43040.04168101852</c:v>
                </c:pt>
                <c:pt idx="6830">
                  <c:v>43040.083347743057</c:v>
                </c:pt>
                <c:pt idx="6831">
                  <c:v>43040.125014467594</c:v>
                </c:pt>
                <c:pt idx="6832">
                  <c:v>43040.166681192131</c:v>
                </c:pt>
                <c:pt idx="6833">
                  <c:v>43040.208347916669</c:v>
                </c:pt>
                <c:pt idx="6834">
                  <c:v>43040.250014641206</c:v>
                </c:pt>
                <c:pt idx="6835">
                  <c:v>43040.291681365743</c:v>
                </c:pt>
                <c:pt idx="6836">
                  <c:v>43040.33334809028</c:v>
                </c:pt>
                <c:pt idx="6837">
                  <c:v>43040.375014814817</c:v>
                </c:pt>
                <c:pt idx="6838">
                  <c:v>43040.416681539355</c:v>
                </c:pt>
                <c:pt idx="6839">
                  <c:v>43040.458348263892</c:v>
                </c:pt>
                <c:pt idx="6840">
                  <c:v>43040.500014988429</c:v>
                </c:pt>
                <c:pt idx="6841">
                  <c:v>43040.541681712966</c:v>
                </c:pt>
                <c:pt idx="6842">
                  <c:v>43040.583348437503</c:v>
                </c:pt>
                <c:pt idx="6843">
                  <c:v>43040.625015162041</c:v>
                </c:pt>
                <c:pt idx="6844">
                  <c:v>43040.666681886571</c:v>
                </c:pt>
                <c:pt idx="6845">
                  <c:v>43040.708348611108</c:v>
                </c:pt>
                <c:pt idx="6846">
                  <c:v>43040.750015335645</c:v>
                </c:pt>
                <c:pt idx="6847">
                  <c:v>43040.791682060182</c:v>
                </c:pt>
                <c:pt idx="6848">
                  <c:v>43040.833348784719</c:v>
                </c:pt>
                <c:pt idx="6849">
                  <c:v>43040.875015509257</c:v>
                </c:pt>
                <c:pt idx="6850">
                  <c:v>43040.916682233794</c:v>
                </c:pt>
                <c:pt idx="6851">
                  <c:v>43040.958348958331</c:v>
                </c:pt>
                <c:pt idx="6852">
                  <c:v>43041.000015682868</c:v>
                </c:pt>
                <c:pt idx="6853">
                  <c:v>43041.041682407405</c:v>
                </c:pt>
                <c:pt idx="6854">
                  <c:v>43041.083349131943</c:v>
                </c:pt>
                <c:pt idx="6855">
                  <c:v>43041.12501585648</c:v>
                </c:pt>
                <c:pt idx="6856">
                  <c:v>43041.166682581017</c:v>
                </c:pt>
                <c:pt idx="6857">
                  <c:v>43041.208349305554</c:v>
                </c:pt>
                <c:pt idx="6858">
                  <c:v>43041.250016030092</c:v>
                </c:pt>
                <c:pt idx="6859">
                  <c:v>43041.291682754629</c:v>
                </c:pt>
                <c:pt idx="6860">
                  <c:v>43041.333349479166</c:v>
                </c:pt>
                <c:pt idx="6861">
                  <c:v>43041.375016203703</c:v>
                </c:pt>
                <c:pt idx="6862">
                  <c:v>43041.41668292824</c:v>
                </c:pt>
                <c:pt idx="6863">
                  <c:v>43041.458349652778</c:v>
                </c:pt>
                <c:pt idx="6864">
                  <c:v>43041.500016377315</c:v>
                </c:pt>
                <c:pt idx="6865">
                  <c:v>43041.541683101852</c:v>
                </c:pt>
                <c:pt idx="6866">
                  <c:v>43041.583349826389</c:v>
                </c:pt>
                <c:pt idx="6867">
                  <c:v>43041.625016550926</c:v>
                </c:pt>
                <c:pt idx="6868">
                  <c:v>43041.666683275464</c:v>
                </c:pt>
                <c:pt idx="6869">
                  <c:v>43041.708350000001</c:v>
                </c:pt>
                <c:pt idx="6870">
                  <c:v>43041.750016724538</c:v>
                </c:pt>
                <c:pt idx="6871">
                  <c:v>43041.791683449075</c:v>
                </c:pt>
                <c:pt idx="6872">
                  <c:v>43041.833350173612</c:v>
                </c:pt>
                <c:pt idx="6873">
                  <c:v>43041.87501689815</c:v>
                </c:pt>
                <c:pt idx="6874">
                  <c:v>43041.916683622687</c:v>
                </c:pt>
                <c:pt idx="6875">
                  <c:v>43041.958350347224</c:v>
                </c:pt>
                <c:pt idx="6876">
                  <c:v>43042.000017071761</c:v>
                </c:pt>
                <c:pt idx="6877">
                  <c:v>43042.041683796298</c:v>
                </c:pt>
                <c:pt idx="6878">
                  <c:v>43042.083350520836</c:v>
                </c:pt>
                <c:pt idx="6879">
                  <c:v>43042.125017245373</c:v>
                </c:pt>
                <c:pt idx="6880">
                  <c:v>43042.16668396991</c:v>
                </c:pt>
                <c:pt idx="6881">
                  <c:v>43042.208350694447</c:v>
                </c:pt>
                <c:pt idx="6882">
                  <c:v>43042.250017418984</c:v>
                </c:pt>
                <c:pt idx="6883">
                  <c:v>43042.291684143522</c:v>
                </c:pt>
                <c:pt idx="6884">
                  <c:v>43042.333350868059</c:v>
                </c:pt>
                <c:pt idx="6885">
                  <c:v>43042.375017592596</c:v>
                </c:pt>
                <c:pt idx="6886">
                  <c:v>43042.416684317126</c:v>
                </c:pt>
                <c:pt idx="6887">
                  <c:v>43042.458351041663</c:v>
                </c:pt>
                <c:pt idx="6888">
                  <c:v>43042.5000177662</c:v>
                </c:pt>
                <c:pt idx="6889">
                  <c:v>43042.541684490738</c:v>
                </c:pt>
                <c:pt idx="6890">
                  <c:v>43042.583351215275</c:v>
                </c:pt>
                <c:pt idx="6891">
                  <c:v>43042.625017939812</c:v>
                </c:pt>
                <c:pt idx="6892">
                  <c:v>43042.666684664349</c:v>
                </c:pt>
                <c:pt idx="6893">
                  <c:v>43042.708351388887</c:v>
                </c:pt>
                <c:pt idx="6894">
                  <c:v>43042.750018113424</c:v>
                </c:pt>
                <c:pt idx="6895">
                  <c:v>43042.791684837961</c:v>
                </c:pt>
                <c:pt idx="6896">
                  <c:v>43042.833351562498</c:v>
                </c:pt>
                <c:pt idx="6897">
                  <c:v>43042.875018287035</c:v>
                </c:pt>
                <c:pt idx="6898">
                  <c:v>43042.916685011573</c:v>
                </c:pt>
                <c:pt idx="6899">
                  <c:v>43042.95835173611</c:v>
                </c:pt>
                <c:pt idx="6900">
                  <c:v>43043.000018460647</c:v>
                </c:pt>
                <c:pt idx="6901">
                  <c:v>43043.041685185184</c:v>
                </c:pt>
                <c:pt idx="6902">
                  <c:v>43043.083351909721</c:v>
                </c:pt>
                <c:pt idx="6903">
                  <c:v>43043.125018634259</c:v>
                </c:pt>
                <c:pt idx="6904">
                  <c:v>43043.166685358796</c:v>
                </c:pt>
                <c:pt idx="6905">
                  <c:v>43043.208352083333</c:v>
                </c:pt>
                <c:pt idx="6906">
                  <c:v>43043.25001880787</c:v>
                </c:pt>
                <c:pt idx="6907">
                  <c:v>43043.291685532407</c:v>
                </c:pt>
                <c:pt idx="6908">
                  <c:v>43043.333352256945</c:v>
                </c:pt>
                <c:pt idx="6909">
                  <c:v>43043.375018981482</c:v>
                </c:pt>
                <c:pt idx="6910">
                  <c:v>43043.416685706019</c:v>
                </c:pt>
                <c:pt idx="6911">
                  <c:v>43043.458352430556</c:v>
                </c:pt>
                <c:pt idx="6912">
                  <c:v>43043.500019155093</c:v>
                </c:pt>
                <c:pt idx="6913">
                  <c:v>43043.541685879631</c:v>
                </c:pt>
                <c:pt idx="6914">
                  <c:v>43043.583352604168</c:v>
                </c:pt>
                <c:pt idx="6915">
                  <c:v>43043.625019328705</c:v>
                </c:pt>
                <c:pt idx="6916">
                  <c:v>43043.666686053242</c:v>
                </c:pt>
                <c:pt idx="6917">
                  <c:v>43043.70835277778</c:v>
                </c:pt>
                <c:pt idx="6918">
                  <c:v>43043.750019502317</c:v>
                </c:pt>
                <c:pt idx="6919">
                  <c:v>43043.791686226854</c:v>
                </c:pt>
                <c:pt idx="6920">
                  <c:v>43043.833352951391</c:v>
                </c:pt>
                <c:pt idx="6921">
                  <c:v>43043.875019675928</c:v>
                </c:pt>
                <c:pt idx="6922">
                  <c:v>43043.916686400466</c:v>
                </c:pt>
                <c:pt idx="6923">
                  <c:v>43043.958353125003</c:v>
                </c:pt>
                <c:pt idx="6924">
                  <c:v>43044.00001984954</c:v>
                </c:pt>
                <c:pt idx="6925">
                  <c:v>43044.041686574077</c:v>
                </c:pt>
                <c:pt idx="6926">
                  <c:v>43044.083353298614</c:v>
                </c:pt>
                <c:pt idx="6927">
                  <c:v>43044.125020023152</c:v>
                </c:pt>
                <c:pt idx="6928">
                  <c:v>43044.166686747689</c:v>
                </c:pt>
                <c:pt idx="6929">
                  <c:v>43044.208353472219</c:v>
                </c:pt>
                <c:pt idx="6930">
                  <c:v>43044.250020196756</c:v>
                </c:pt>
                <c:pt idx="6931">
                  <c:v>43044.291686921293</c:v>
                </c:pt>
                <c:pt idx="6932">
                  <c:v>43044.33335364583</c:v>
                </c:pt>
                <c:pt idx="6933">
                  <c:v>43044.375020370368</c:v>
                </c:pt>
                <c:pt idx="6934">
                  <c:v>43044.416687094905</c:v>
                </c:pt>
                <c:pt idx="6935">
                  <c:v>43044.458353819442</c:v>
                </c:pt>
                <c:pt idx="6936">
                  <c:v>43044.500020543979</c:v>
                </c:pt>
                <c:pt idx="6937">
                  <c:v>43044.541687268516</c:v>
                </c:pt>
                <c:pt idx="6938">
                  <c:v>43044.583353993054</c:v>
                </c:pt>
                <c:pt idx="6939">
                  <c:v>43044.625020717591</c:v>
                </c:pt>
                <c:pt idx="6940">
                  <c:v>43044.666687442128</c:v>
                </c:pt>
                <c:pt idx="6941">
                  <c:v>43044.708354166665</c:v>
                </c:pt>
                <c:pt idx="6942">
                  <c:v>43044.750020891202</c:v>
                </c:pt>
                <c:pt idx="6943">
                  <c:v>43044.79168761574</c:v>
                </c:pt>
                <c:pt idx="6944">
                  <c:v>43044.833354340277</c:v>
                </c:pt>
                <c:pt idx="6945">
                  <c:v>43044.875021064814</c:v>
                </c:pt>
                <c:pt idx="6946">
                  <c:v>43044.916687789351</c:v>
                </c:pt>
                <c:pt idx="6947">
                  <c:v>43044.958354513888</c:v>
                </c:pt>
                <c:pt idx="6948">
                  <c:v>43045.000021238426</c:v>
                </c:pt>
                <c:pt idx="6949">
                  <c:v>43045.041687962963</c:v>
                </c:pt>
                <c:pt idx="6950">
                  <c:v>43045.0833546875</c:v>
                </c:pt>
                <c:pt idx="6951">
                  <c:v>43045.125021412037</c:v>
                </c:pt>
                <c:pt idx="6952">
                  <c:v>43045.166688136575</c:v>
                </c:pt>
                <c:pt idx="6953">
                  <c:v>43045.208354861112</c:v>
                </c:pt>
                <c:pt idx="6954">
                  <c:v>43045.250021585649</c:v>
                </c:pt>
                <c:pt idx="6955">
                  <c:v>43045.291688310186</c:v>
                </c:pt>
                <c:pt idx="6956">
                  <c:v>43045.333355034723</c:v>
                </c:pt>
                <c:pt idx="6957">
                  <c:v>43045.375021759261</c:v>
                </c:pt>
                <c:pt idx="6958">
                  <c:v>43045.416688483798</c:v>
                </c:pt>
                <c:pt idx="6959">
                  <c:v>43045.458355208335</c:v>
                </c:pt>
                <c:pt idx="6960">
                  <c:v>43045.500021932872</c:v>
                </c:pt>
                <c:pt idx="6961">
                  <c:v>43045.541688657409</c:v>
                </c:pt>
                <c:pt idx="6962">
                  <c:v>43045.583355381947</c:v>
                </c:pt>
                <c:pt idx="6963">
                  <c:v>43045.625022106484</c:v>
                </c:pt>
                <c:pt idx="6964">
                  <c:v>43045.666688831021</c:v>
                </c:pt>
                <c:pt idx="6965">
                  <c:v>43045.708355555558</c:v>
                </c:pt>
                <c:pt idx="6966">
                  <c:v>43045.750022280095</c:v>
                </c:pt>
                <c:pt idx="6967">
                  <c:v>43045.791689004633</c:v>
                </c:pt>
                <c:pt idx="6968">
                  <c:v>43045.83335572917</c:v>
                </c:pt>
                <c:pt idx="6969">
                  <c:v>43045.875022453707</c:v>
                </c:pt>
                <c:pt idx="6970">
                  <c:v>43045.916689178244</c:v>
                </c:pt>
                <c:pt idx="6971">
                  <c:v>43045.958355902774</c:v>
                </c:pt>
                <c:pt idx="6972">
                  <c:v>43046.000022627311</c:v>
                </c:pt>
                <c:pt idx="6973">
                  <c:v>43046.041689351849</c:v>
                </c:pt>
                <c:pt idx="6974">
                  <c:v>43046.083356076386</c:v>
                </c:pt>
                <c:pt idx="6975">
                  <c:v>43046.125022800923</c:v>
                </c:pt>
                <c:pt idx="6976">
                  <c:v>43046.16668952546</c:v>
                </c:pt>
                <c:pt idx="6977">
                  <c:v>43046.208356249997</c:v>
                </c:pt>
                <c:pt idx="6978">
                  <c:v>43046.250022974535</c:v>
                </c:pt>
                <c:pt idx="6979">
                  <c:v>43046.291689699072</c:v>
                </c:pt>
                <c:pt idx="6980">
                  <c:v>43046.333356423609</c:v>
                </c:pt>
                <c:pt idx="6981">
                  <c:v>43046.375023148146</c:v>
                </c:pt>
                <c:pt idx="6982">
                  <c:v>43046.416689872683</c:v>
                </c:pt>
                <c:pt idx="6983">
                  <c:v>43046.458356597221</c:v>
                </c:pt>
                <c:pt idx="6984">
                  <c:v>43046.500023321758</c:v>
                </c:pt>
                <c:pt idx="6985">
                  <c:v>43046.541690046295</c:v>
                </c:pt>
                <c:pt idx="6986">
                  <c:v>43046.583356770832</c:v>
                </c:pt>
                <c:pt idx="6987">
                  <c:v>43046.62502349537</c:v>
                </c:pt>
                <c:pt idx="6988">
                  <c:v>43046.666690219907</c:v>
                </c:pt>
                <c:pt idx="6989">
                  <c:v>43046.708356944444</c:v>
                </c:pt>
                <c:pt idx="6990">
                  <c:v>43046.750023668981</c:v>
                </c:pt>
                <c:pt idx="6991">
                  <c:v>43046.791690393518</c:v>
                </c:pt>
                <c:pt idx="6992">
                  <c:v>43046.833357118056</c:v>
                </c:pt>
                <c:pt idx="6993">
                  <c:v>43046.875023842593</c:v>
                </c:pt>
                <c:pt idx="6994">
                  <c:v>43046.91669056713</c:v>
                </c:pt>
                <c:pt idx="6995">
                  <c:v>43046.958357291667</c:v>
                </c:pt>
                <c:pt idx="6996">
                  <c:v>43047.000024016204</c:v>
                </c:pt>
                <c:pt idx="6997">
                  <c:v>43047.041690740742</c:v>
                </c:pt>
                <c:pt idx="6998">
                  <c:v>43047.083357465279</c:v>
                </c:pt>
                <c:pt idx="6999">
                  <c:v>43047.125024189816</c:v>
                </c:pt>
                <c:pt idx="7000">
                  <c:v>43047.166690914353</c:v>
                </c:pt>
                <c:pt idx="7001">
                  <c:v>43047.20835763889</c:v>
                </c:pt>
                <c:pt idx="7002">
                  <c:v>43047.250024363428</c:v>
                </c:pt>
                <c:pt idx="7003">
                  <c:v>43047.291691087965</c:v>
                </c:pt>
                <c:pt idx="7004">
                  <c:v>43047.333357812502</c:v>
                </c:pt>
                <c:pt idx="7005">
                  <c:v>43047.375024537039</c:v>
                </c:pt>
                <c:pt idx="7006">
                  <c:v>43047.416691261576</c:v>
                </c:pt>
                <c:pt idx="7007">
                  <c:v>43047.458357986114</c:v>
                </c:pt>
                <c:pt idx="7008">
                  <c:v>43047.500024710651</c:v>
                </c:pt>
                <c:pt idx="7009">
                  <c:v>43047.541691435188</c:v>
                </c:pt>
                <c:pt idx="7010">
                  <c:v>43047.583358159725</c:v>
                </c:pt>
                <c:pt idx="7011">
                  <c:v>43047.625024884263</c:v>
                </c:pt>
                <c:pt idx="7012">
                  <c:v>43047.6666916088</c:v>
                </c:pt>
                <c:pt idx="7013">
                  <c:v>43047.708358333337</c:v>
                </c:pt>
                <c:pt idx="7014">
                  <c:v>43047.750025057867</c:v>
                </c:pt>
                <c:pt idx="7015">
                  <c:v>43047.791691782404</c:v>
                </c:pt>
                <c:pt idx="7016">
                  <c:v>43047.833358506941</c:v>
                </c:pt>
                <c:pt idx="7017">
                  <c:v>43047.875025231479</c:v>
                </c:pt>
                <c:pt idx="7018">
                  <c:v>43047.916691956016</c:v>
                </c:pt>
                <c:pt idx="7019">
                  <c:v>43047.958358680553</c:v>
                </c:pt>
                <c:pt idx="7020">
                  <c:v>43048.00002540509</c:v>
                </c:pt>
                <c:pt idx="7021">
                  <c:v>43048.041692129627</c:v>
                </c:pt>
                <c:pt idx="7022">
                  <c:v>43048.083358854165</c:v>
                </c:pt>
                <c:pt idx="7023">
                  <c:v>43048.125025578702</c:v>
                </c:pt>
                <c:pt idx="7024">
                  <c:v>43048.166692303239</c:v>
                </c:pt>
                <c:pt idx="7025">
                  <c:v>43048.208359027776</c:v>
                </c:pt>
                <c:pt idx="7026">
                  <c:v>43048.250025752313</c:v>
                </c:pt>
                <c:pt idx="7027">
                  <c:v>43048.291692476851</c:v>
                </c:pt>
                <c:pt idx="7028">
                  <c:v>43048.333359201388</c:v>
                </c:pt>
                <c:pt idx="7029">
                  <c:v>43048.375025925925</c:v>
                </c:pt>
                <c:pt idx="7030">
                  <c:v>43048.416692650462</c:v>
                </c:pt>
                <c:pt idx="7031">
                  <c:v>43048.458359374999</c:v>
                </c:pt>
                <c:pt idx="7032">
                  <c:v>43048.500026099537</c:v>
                </c:pt>
                <c:pt idx="7033">
                  <c:v>43048.541692824074</c:v>
                </c:pt>
                <c:pt idx="7034">
                  <c:v>43048.583359548611</c:v>
                </c:pt>
                <c:pt idx="7035">
                  <c:v>43048.625026273148</c:v>
                </c:pt>
                <c:pt idx="7036">
                  <c:v>43048.666692997685</c:v>
                </c:pt>
                <c:pt idx="7037">
                  <c:v>43048.708359722223</c:v>
                </c:pt>
                <c:pt idx="7038">
                  <c:v>43048.75002644676</c:v>
                </c:pt>
                <c:pt idx="7039">
                  <c:v>43048.791693171297</c:v>
                </c:pt>
                <c:pt idx="7040">
                  <c:v>43048.833359895834</c:v>
                </c:pt>
                <c:pt idx="7041">
                  <c:v>43048.875026620372</c:v>
                </c:pt>
                <c:pt idx="7042">
                  <c:v>43048.916693344909</c:v>
                </c:pt>
                <c:pt idx="7043">
                  <c:v>43048.958360069446</c:v>
                </c:pt>
                <c:pt idx="7044">
                  <c:v>43049.000026793983</c:v>
                </c:pt>
                <c:pt idx="7045">
                  <c:v>43049.04169351852</c:v>
                </c:pt>
                <c:pt idx="7046">
                  <c:v>43049.083360243058</c:v>
                </c:pt>
                <c:pt idx="7047">
                  <c:v>43049.125026967595</c:v>
                </c:pt>
                <c:pt idx="7048">
                  <c:v>43049.166693692132</c:v>
                </c:pt>
                <c:pt idx="7049">
                  <c:v>43049.208360416669</c:v>
                </c:pt>
                <c:pt idx="7050">
                  <c:v>43049.250027141206</c:v>
                </c:pt>
                <c:pt idx="7051">
                  <c:v>43049.291693865744</c:v>
                </c:pt>
                <c:pt idx="7052">
                  <c:v>43049.333360590281</c:v>
                </c:pt>
                <c:pt idx="7053">
                  <c:v>43049.375027314818</c:v>
                </c:pt>
                <c:pt idx="7054">
                  <c:v>43049.416694039355</c:v>
                </c:pt>
                <c:pt idx="7055">
                  <c:v>43049.458360763892</c:v>
                </c:pt>
                <c:pt idx="7056">
                  <c:v>43049.500027488422</c:v>
                </c:pt>
                <c:pt idx="7057">
                  <c:v>43049.54169421296</c:v>
                </c:pt>
                <c:pt idx="7058">
                  <c:v>43049.583360937497</c:v>
                </c:pt>
                <c:pt idx="7059">
                  <c:v>43049.625027662034</c:v>
                </c:pt>
                <c:pt idx="7060">
                  <c:v>43049.666694386571</c:v>
                </c:pt>
                <c:pt idx="7061">
                  <c:v>43049.708361111108</c:v>
                </c:pt>
                <c:pt idx="7062">
                  <c:v>43049.750027835646</c:v>
                </c:pt>
                <c:pt idx="7063">
                  <c:v>43049.791694560183</c:v>
                </c:pt>
                <c:pt idx="7064">
                  <c:v>43049.83336128472</c:v>
                </c:pt>
                <c:pt idx="7065">
                  <c:v>43049.875028009257</c:v>
                </c:pt>
                <c:pt idx="7066">
                  <c:v>43049.916694733794</c:v>
                </c:pt>
                <c:pt idx="7067">
                  <c:v>43049.958361458332</c:v>
                </c:pt>
                <c:pt idx="7068">
                  <c:v>43050.000028182869</c:v>
                </c:pt>
                <c:pt idx="7069">
                  <c:v>43050.041694907406</c:v>
                </c:pt>
                <c:pt idx="7070">
                  <c:v>43050.083361631943</c:v>
                </c:pt>
                <c:pt idx="7071">
                  <c:v>43050.12502835648</c:v>
                </c:pt>
                <c:pt idx="7072">
                  <c:v>43050.166695081018</c:v>
                </c:pt>
                <c:pt idx="7073">
                  <c:v>43050.208361805555</c:v>
                </c:pt>
                <c:pt idx="7074">
                  <c:v>43050.250028530092</c:v>
                </c:pt>
                <c:pt idx="7075">
                  <c:v>43050.291695254629</c:v>
                </c:pt>
                <c:pt idx="7076">
                  <c:v>43050.333361979167</c:v>
                </c:pt>
                <c:pt idx="7077">
                  <c:v>43050.375028703704</c:v>
                </c:pt>
                <c:pt idx="7078">
                  <c:v>43050.416695428241</c:v>
                </c:pt>
                <c:pt idx="7079">
                  <c:v>43050.458362152778</c:v>
                </c:pt>
                <c:pt idx="7080">
                  <c:v>43050.500028877315</c:v>
                </c:pt>
                <c:pt idx="7081">
                  <c:v>43050.541695601853</c:v>
                </c:pt>
                <c:pt idx="7082">
                  <c:v>43050.58336232639</c:v>
                </c:pt>
                <c:pt idx="7083">
                  <c:v>43050.625029050927</c:v>
                </c:pt>
                <c:pt idx="7084">
                  <c:v>43050.666695775464</c:v>
                </c:pt>
                <c:pt idx="7085">
                  <c:v>43050.708362500001</c:v>
                </c:pt>
                <c:pt idx="7086">
                  <c:v>43050.750029224539</c:v>
                </c:pt>
                <c:pt idx="7087">
                  <c:v>43050.791695949076</c:v>
                </c:pt>
                <c:pt idx="7088">
                  <c:v>43050.833362673613</c:v>
                </c:pt>
                <c:pt idx="7089">
                  <c:v>43050.87502939815</c:v>
                </c:pt>
                <c:pt idx="7090">
                  <c:v>43050.916696122687</c:v>
                </c:pt>
                <c:pt idx="7091">
                  <c:v>43050.958362847225</c:v>
                </c:pt>
                <c:pt idx="7092">
                  <c:v>43051.000029571762</c:v>
                </c:pt>
                <c:pt idx="7093">
                  <c:v>43051.041696296299</c:v>
                </c:pt>
                <c:pt idx="7094">
                  <c:v>43051.083363020836</c:v>
                </c:pt>
                <c:pt idx="7095">
                  <c:v>43051.125029745373</c:v>
                </c:pt>
                <c:pt idx="7096">
                  <c:v>43051.166696469911</c:v>
                </c:pt>
                <c:pt idx="7097">
                  <c:v>43051.208363194448</c:v>
                </c:pt>
                <c:pt idx="7098">
                  <c:v>43051.250029918985</c:v>
                </c:pt>
                <c:pt idx="7099">
                  <c:v>43051.291696643515</c:v>
                </c:pt>
                <c:pt idx="7100">
                  <c:v>43051.333363368052</c:v>
                </c:pt>
                <c:pt idx="7101">
                  <c:v>43051.375030092589</c:v>
                </c:pt>
                <c:pt idx="7102">
                  <c:v>43051.416696817127</c:v>
                </c:pt>
                <c:pt idx="7103">
                  <c:v>43051.458363541664</c:v>
                </c:pt>
                <c:pt idx="7104">
                  <c:v>43051.500030266201</c:v>
                </c:pt>
                <c:pt idx="7105">
                  <c:v>43051.541696990738</c:v>
                </c:pt>
                <c:pt idx="7106">
                  <c:v>43051.583363715275</c:v>
                </c:pt>
                <c:pt idx="7107">
                  <c:v>43051.625030439813</c:v>
                </c:pt>
                <c:pt idx="7108">
                  <c:v>43051.66669716435</c:v>
                </c:pt>
                <c:pt idx="7109">
                  <c:v>43051.708363888887</c:v>
                </c:pt>
                <c:pt idx="7110">
                  <c:v>43051.750030613424</c:v>
                </c:pt>
                <c:pt idx="7111">
                  <c:v>43051.791697337962</c:v>
                </c:pt>
                <c:pt idx="7112">
                  <c:v>43051.833364062499</c:v>
                </c:pt>
                <c:pt idx="7113">
                  <c:v>43051.875030787036</c:v>
                </c:pt>
                <c:pt idx="7114">
                  <c:v>43051.916697511573</c:v>
                </c:pt>
                <c:pt idx="7115">
                  <c:v>43051.95836423611</c:v>
                </c:pt>
                <c:pt idx="7116">
                  <c:v>43052.000030960648</c:v>
                </c:pt>
                <c:pt idx="7117">
                  <c:v>43052.041697685185</c:v>
                </c:pt>
                <c:pt idx="7118">
                  <c:v>43052.083364409722</c:v>
                </c:pt>
                <c:pt idx="7119">
                  <c:v>43052.125031134259</c:v>
                </c:pt>
                <c:pt idx="7120">
                  <c:v>43052.166697858796</c:v>
                </c:pt>
                <c:pt idx="7121">
                  <c:v>43052.208364583334</c:v>
                </c:pt>
                <c:pt idx="7122">
                  <c:v>43052.250031307871</c:v>
                </c:pt>
                <c:pt idx="7123">
                  <c:v>43052.291698032408</c:v>
                </c:pt>
                <c:pt idx="7124">
                  <c:v>43052.333364756945</c:v>
                </c:pt>
                <c:pt idx="7125">
                  <c:v>43052.375031481482</c:v>
                </c:pt>
                <c:pt idx="7126">
                  <c:v>43052.41669820602</c:v>
                </c:pt>
                <c:pt idx="7127">
                  <c:v>43052.458364930557</c:v>
                </c:pt>
                <c:pt idx="7128">
                  <c:v>43052.500031655094</c:v>
                </c:pt>
                <c:pt idx="7129">
                  <c:v>43052.541698379631</c:v>
                </c:pt>
                <c:pt idx="7130">
                  <c:v>43052.583365104168</c:v>
                </c:pt>
                <c:pt idx="7131">
                  <c:v>43052.625031828706</c:v>
                </c:pt>
                <c:pt idx="7132">
                  <c:v>43052.666698553243</c:v>
                </c:pt>
                <c:pt idx="7133">
                  <c:v>43052.70836527778</c:v>
                </c:pt>
                <c:pt idx="7134">
                  <c:v>43052.750032002317</c:v>
                </c:pt>
                <c:pt idx="7135">
                  <c:v>43052.791698726855</c:v>
                </c:pt>
                <c:pt idx="7136">
                  <c:v>43052.833365451392</c:v>
                </c:pt>
                <c:pt idx="7137">
                  <c:v>43052.875032175929</c:v>
                </c:pt>
                <c:pt idx="7138">
                  <c:v>43052.916698900466</c:v>
                </c:pt>
                <c:pt idx="7139">
                  <c:v>43052.958365625003</c:v>
                </c:pt>
                <c:pt idx="7140">
                  <c:v>43053.000032349541</c:v>
                </c:pt>
                <c:pt idx="7141">
                  <c:v>43053.04169907407</c:v>
                </c:pt>
                <c:pt idx="7142">
                  <c:v>43053.083365798608</c:v>
                </c:pt>
                <c:pt idx="7143">
                  <c:v>43053.125032523145</c:v>
                </c:pt>
                <c:pt idx="7144">
                  <c:v>43053.166699247682</c:v>
                </c:pt>
                <c:pt idx="7145">
                  <c:v>43053.208365972219</c:v>
                </c:pt>
                <c:pt idx="7146">
                  <c:v>43053.250032696757</c:v>
                </c:pt>
                <c:pt idx="7147">
                  <c:v>43053.291699421294</c:v>
                </c:pt>
                <c:pt idx="7148">
                  <c:v>43053.333366145831</c:v>
                </c:pt>
                <c:pt idx="7149">
                  <c:v>43053.375032870368</c:v>
                </c:pt>
                <c:pt idx="7150">
                  <c:v>43053.416699594905</c:v>
                </c:pt>
                <c:pt idx="7151">
                  <c:v>43053.458366319443</c:v>
                </c:pt>
                <c:pt idx="7152">
                  <c:v>43053.50003304398</c:v>
                </c:pt>
                <c:pt idx="7153">
                  <c:v>43053.541699768517</c:v>
                </c:pt>
                <c:pt idx="7154">
                  <c:v>43053.583366493054</c:v>
                </c:pt>
                <c:pt idx="7155">
                  <c:v>43053.625033217591</c:v>
                </c:pt>
                <c:pt idx="7156">
                  <c:v>43053.666699942129</c:v>
                </c:pt>
                <c:pt idx="7157">
                  <c:v>43053.708366666666</c:v>
                </c:pt>
                <c:pt idx="7158">
                  <c:v>43053.750033391203</c:v>
                </c:pt>
                <c:pt idx="7159">
                  <c:v>43053.79170011574</c:v>
                </c:pt>
                <c:pt idx="7160">
                  <c:v>43053.833366840277</c:v>
                </c:pt>
                <c:pt idx="7161">
                  <c:v>43053.875033564815</c:v>
                </c:pt>
                <c:pt idx="7162">
                  <c:v>43053.916700289352</c:v>
                </c:pt>
                <c:pt idx="7163">
                  <c:v>43053.958367013889</c:v>
                </c:pt>
                <c:pt idx="7164">
                  <c:v>43054.000033738426</c:v>
                </c:pt>
                <c:pt idx="7165">
                  <c:v>43054.041700462963</c:v>
                </c:pt>
                <c:pt idx="7166">
                  <c:v>43054.083367187501</c:v>
                </c:pt>
                <c:pt idx="7167">
                  <c:v>43054.125033912038</c:v>
                </c:pt>
                <c:pt idx="7168">
                  <c:v>43054.166700636575</c:v>
                </c:pt>
                <c:pt idx="7169">
                  <c:v>43054.208367361112</c:v>
                </c:pt>
                <c:pt idx="7170">
                  <c:v>43054.25003408565</c:v>
                </c:pt>
                <c:pt idx="7171">
                  <c:v>43054.291700810187</c:v>
                </c:pt>
                <c:pt idx="7172">
                  <c:v>43054.333367534724</c:v>
                </c:pt>
                <c:pt idx="7173">
                  <c:v>43054.375034259261</c:v>
                </c:pt>
                <c:pt idx="7174">
                  <c:v>43054.416700983798</c:v>
                </c:pt>
                <c:pt idx="7175">
                  <c:v>43054.458367708336</c:v>
                </c:pt>
                <c:pt idx="7176">
                  <c:v>43054.500034432873</c:v>
                </c:pt>
                <c:pt idx="7177">
                  <c:v>43054.54170115741</c:v>
                </c:pt>
                <c:pt idx="7178">
                  <c:v>43054.583367881947</c:v>
                </c:pt>
                <c:pt idx="7179">
                  <c:v>43054.625034606484</c:v>
                </c:pt>
                <c:pt idx="7180">
                  <c:v>43054.666701331022</c:v>
                </c:pt>
                <c:pt idx="7181">
                  <c:v>43054.708368055559</c:v>
                </c:pt>
                <c:pt idx="7182">
                  <c:v>43054.750034780096</c:v>
                </c:pt>
                <c:pt idx="7183">
                  <c:v>43054.791701504633</c:v>
                </c:pt>
                <c:pt idx="7184">
                  <c:v>43054.833368229163</c:v>
                </c:pt>
                <c:pt idx="7185">
                  <c:v>43054.8750349537</c:v>
                </c:pt>
                <c:pt idx="7186">
                  <c:v>43054.916701678238</c:v>
                </c:pt>
                <c:pt idx="7187">
                  <c:v>43054.958368402775</c:v>
                </c:pt>
                <c:pt idx="7188">
                  <c:v>43055.000035127312</c:v>
                </c:pt>
                <c:pt idx="7189">
                  <c:v>43055.041701851849</c:v>
                </c:pt>
                <c:pt idx="7190">
                  <c:v>43055.083368576386</c:v>
                </c:pt>
                <c:pt idx="7191">
                  <c:v>43055.125035300924</c:v>
                </c:pt>
                <c:pt idx="7192">
                  <c:v>43055.166702025461</c:v>
                </c:pt>
                <c:pt idx="7193">
                  <c:v>43055.208368749998</c:v>
                </c:pt>
                <c:pt idx="7194">
                  <c:v>43055.250035474535</c:v>
                </c:pt>
                <c:pt idx="7195">
                  <c:v>43055.291702199072</c:v>
                </c:pt>
                <c:pt idx="7196">
                  <c:v>43055.33336892361</c:v>
                </c:pt>
                <c:pt idx="7197">
                  <c:v>43055.375035648147</c:v>
                </c:pt>
                <c:pt idx="7198">
                  <c:v>43055.416702372684</c:v>
                </c:pt>
                <c:pt idx="7199">
                  <c:v>43055.458369097221</c:v>
                </c:pt>
                <c:pt idx="7200">
                  <c:v>43055.500035821759</c:v>
                </c:pt>
                <c:pt idx="7201">
                  <c:v>43055.541702546296</c:v>
                </c:pt>
                <c:pt idx="7202">
                  <c:v>43055.583369270833</c:v>
                </c:pt>
                <c:pt idx="7203">
                  <c:v>43055.62503599537</c:v>
                </c:pt>
                <c:pt idx="7204">
                  <c:v>43055.666702719907</c:v>
                </c:pt>
                <c:pt idx="7205">
                  <c:v>43055.708369444445</c:v>
                </c:pt>
                <c:pt idx="7206">
                  <c:v>43055.750036168982</c:v>
                </c:pt>
                <c:pt idx="7207">
                  <c:v>43055.791702893519</c:v>
                </c:pt>
                <c:pt idx="7208">
                  <c:v>43055.833369618056</c:v>
                </c:pt>
                <c:pt idx="7209">
                  <c:v>43055.875036342593</c:v>
                </c:pt>
                <c:pt idx="7210">
                  <c:v>43055.916703067131</c:v>
                </c:pt>
                <c:pt idx="7211">
                  <c:v>43055.958369791668</c:v>
                </c:pt>
                <c:pt idx="7212">
                  <c:v>43056.000036516205</c:v>
                </c:pt>
                <c:pt idx="7213">
                  <c:v>43056.041703240742</c:v>
                </c:pt>
                <c:pt idx="7214">
                  <c:v>43056.083369965279</c:v>
                </c:pt>
                <c:pt idx="7215">
                  <c:v>43056.125036689817</c:v>
                </c:pt>
                <c:pt idx="7216">
                  <c:v>43056.166703414354</c:v>
                </c:pt>
                <c:pt idx="7217">
                  <c:v>43056.208370138891</c:v>
                </c:pt>
                <c:pt idx="7218">
                  <c:v>43056.250036863428</c:v>
                </c:pt>
                <c:pt idx="7219">
                  <c:v>43056.291703587965</c:v>
                </c:pt>
                <c:pt idx="7220">
                  <c:v>43056.333370312503</c:v>
                </c:pt>
                <c:pt idx="7221">
                  <c:v>43056.37503703704</c:v>
                </c:pt>
                <c:pt idx="7222">
                  <c:v>43056.416703761577</c:v>
                </c:pt>
                <c:pt idx="7223">
                  <c:v>43056.458370486114</c:v>
                </c:pt>
                <c:pt idx="7224">
                  <c:v>43056.500037210651</c:v>
                </c:pt>
                <c:pt idx="7225">
                  <c:v>43056.541703935189</c:v>
                </c:pt>
                <c:pt idx="7226">
                  <c:v>43056.583370659719</c:v>
                </c:pt>
                <c:pt idx="7227">
                  <c:v>43056.625037384256</c:v>
                </c:pt>
                <c:pt idx="7228">
                  <c:v>43056.666704108793</c:v>
                </c:pt>
                <c:pt idx="7229">
                  <c:v>43056.70837083333</c:v>
                </c:pt>
                <c:pt idx="7230">
                  <c:v>43056.750037557867</c:v>
                </c:pt>
                <c:pt idx="7231">
                  <c:v>43056.791704282405</c:v>
                </c:pt>
                <c:pt idx="7232">
                  <c:v>43056.833371006942</c:v>
                </c:pt>
                <c:pt idx="7233">
                  <c:v>43056.875037731479</c:v>
                </c:pt>
                <c:pt idx="7234">
                  <c:v>43056.916704456016</c:v>
                </c:pt>
                <c:pt idx="7235">
                  <c:v>43056.958371180554</c:v>
                </c:pt>
                <c:pt idx="7236">
                  <c:v>43057.000037905091</c:v>
                </c:pt>
                <c:pt idx="7237">
                  <c:v>43057.041704629628</c:v>
                </c:pt>
                <c:pt idx="7238">
                  <c:v>43057.083371354165</c:v>
                </c:pt>
                <c:pt idx="7239">
                  <c:v>43057.125038078702</c:v>
                </c:pt>
                <c:pt idx="7240">
                  <c:v>43057.16670480324</c:v>
                </c:pt>
                <c:pt idx="7241">
                  <c:v>43057.208371527777</c:v>
                </c:pt>
                <c:pt idx="7242">
                  <c:v>43057.250038252314</c:v>
                </c:pt>
                <c:pt idx="7243">
                  <c:v>43057.291704976851</c:v>
                </c:pt>
                <c:pt idx="7244">
                  <c:v>43057.333371701388</c:v>
                </c:pt>
                <c:pt idx="7245">
                  <c:v>43057.375038425926</c:v>
                </c:pt>
                <c:pt idx="7246">
                  <c:v>43057.416705150463</c:v>
                </c:pt>
                <c:pt idx="7247">
                  <c:v>43057.458371875</c:v>
                </c:pt>
                <c:pt idx="7248">
                  <c:v>43057.500038599537</c:v>
                </c:pt>
                <c:pt idx="7249">
                  <c:v>43057.541705324074</c:v>
                </c:pt>
                <c:pt idx="7250">
                  <c:v>43057.583372048612</c:v>
                </c:pt>
                <c:pt idx="7251">
                  <c:v>43057.625038773149</c:v>
                </c:pt>
                <c:pt idx="7252">
                  <c:v>43057.666705497686</c:v>
                </c:pt>
                <c:pt idx="7253">
                  <c:v>43057.708372222223</c:v>
                </c:pt>
                <c:pt idx="7254">
                  <c:v>43057.75003894676</c:v>
                </c:pt>
                <c:pt idx="7255">
                  <c:v>43057.791705671298</c:v>
                </c:pt>
                <c:pt idx="7256">
                  <c:v>43057.833372395835</c:v>
                </c:pt>
                <c:pt idx="7257">
                  <c:v>43057.875039120372</c:v>
                </c:pt>
                <c:pt idx="7258">
                  <c:v>43057.916705844909</c:v>
                </c:pt>
                <c:pt idx="7259">
                  <c:v>43057.958372569447</c:v>
                </c:pt>
                <c:pt idx="7260">
                  <c:v>43058.000039293984</c:v>
                </c:pt>
                <c:pt idx="7261">
                  <c:v>43058.041706018521</c:v>
                </c:pt>
                <c:pt idx="7262">
                  <c:v>43058.083372743058</c:v>
                </c:pt>
                <c:pt idx="7263">
                  <c:v>43058.125039467595</c:v>
                </c:pt>
                <c:pt idx="7264">
                  <c:v>43058.166706192133</c:v>
                </c:pt>
                <c:pt idx="7265">
                  <c:v>43058.20837291667</c:v>
                </c:pt>
                <c:pt idx="7266">
                  <c:v>43058.250039641207</c:v>
                </c:pt>
                <c:pt idx="7267">
                  <c:v>43058.291706365744</c:v>
                </c:pt>
                <c:pt idx="7268">
                  <c:v>43058.333373090281</c:v>
                </c:pt>
                <c:pt idx="7269">
                  <c:v>43058.375039814811</c:v>
                </c:pt>
                <c:pt idx="7270">
                  <c:v>43058.416706539349</c:v>
                </c:pt>
                <c:pt idx="7271">
                  <c:v>43058.458373263886</c:v>
                </c:pt>
                <c:pt idx="7272">
                  <c:v>43058.500039988423</c:v>
                </c:pt>
                <c:pt idx="7273">
                  <c:v>43058.54170671296</c:v>
                </c:pt>
                <c:pt idx="7274">
                  <c:v>43058.583373437497</c:v>
                </c:pt>
                <c:pt idx="7275">
                  <c:v>43058.625040162035</c:v>
                </c:pt>
                <c:pt idx="7276">
                  <c:v>43058.666706886572</c:v>
                </c:pt>
                <c:pt idx="7277">
                  <c:v>43058.708373611109</c:v>
                </c:pt>
                <c:pt idx="7278">
                  <c:v>43058.750040335646</c:v>
                </c:pt>
                <c:pt idx="7279">
                  <c:v>43058.791707060183</c:v>
                </c:pt>
                <c:pt idx="7280">
                  <c:v>43058.833373784721</c:v>
                </c:pt>
                <c:pt idx="7281">
                  <c:v>43058.875040509258</c:v>
                </c:pt>
                <c:pt idx="7282">
                  <c:v>43058.916707233795</c:v>
                </c:pt>
                <c:pt idx="7283">
                  <c:v>43058.958373958332</c:v>
                </c:pt>
                <c:pt idx="7284">
                  <c:v>43059.000040682869</c:v>
                </c:pt>
                <c:pt idx="7285">
                  <c:v>43059.041707407407</c:v>
                </c:pt>
                <c:pt idx="7286">
                  <c:v>43059.083374131944</c:v>
                </c:pt>
                <c:pt idx="7287">
                  <c:v>43059.125040856481</c:v>
                </c:pt>
                <c:pt idx="7288">
                  <c:v>43059.166707581018</c:v>
                </c:pt>
                <c:pt idx="7289">
                  <c:v>43059.208374305555</c:v>
                </c:pt>
                <c:pt idx="7290">
                  <c:v>43059.250041030093</c:v>
                </c:pt>
                <c:pt idx="7291">
                  <c:v>43059.29170775463</c:v>
                </c:pt>
                <c:pt idx="7292">
                  <c:v>43059.333374479167</c:v>
                </c:pt>
                <c:pt idx="7293">
                  <c:v>43059.375041203704</c:v>
                </c:pt>
                <c:pt idx="7294">
                  <c:v>43059.416707928242</c:v>
                </c:pt>
                <c:pt idx="7295">
                  <c:v>43059.458374652779</c:v>
                </c:pt>
                <c:pt idx="7296">
                  <c:v>43059.500041377316</c:v>
                </c:pt>
                <c:pt idx="7297">
                  <c:v>43059.541708101853</c:v>
                </c:pt>
                <c:pt idx="7298">
                  <c:v>43059.58337482639</c:v>
                </c:pt>
                <c:pt idx="7299">
                  <c:v>43059.625041550928</c:v>
                </c:pt>
                <c:pt idx="7300">
                  <c:v>43059.666708275465</c:v>
                </c:pt>
                <c:pt idx="7301">
                  <c:v>43059.708375000002</c:v>
                </c:pt>
                <c:pt idx="7302">
                  <c:v>43059.750041724539</c:v>
                </c:pt>
                <c:pt idx="7303">
                  <c:v>43059.791708449076</c:v>
                </c:pt>
                <c:pt idx="7304">
                  <c:v>43059.833375173614</c:v>
                </c:pt>
                <c:pt idx="7305">
                  <c:v>43059.875041898151</c:v>
                </c:pt>
                <c:pt idx="7306">
                  <c:v>43059.916708622688</c:v>
                </c:pt>
                <c:pt idx="7307">
                  <c:v>43059.958375347225</c:v>
                </c:pt>
                <c:pt idx="7308">
                  <c:v>43060.000042071762</c:v>
                </c:pt>
                <c:pt idx="7309">
                  <c:v>43060.0417087963</c:v>
                </c:pt>
                <c:pt idx="7310">
                  <c:v>43060.083375520837</c:v>
                </c:pt>
                <c:pt idx="7311">
                  <c:v>43060.125042245367</c:v>
                </c:pt>
                <c:pt idx="7312">
                  <c:v>43060.166708969904</c:v>
                </c:pt>
                <c:pt idx="7313">
                  <c:v>43060.208375694441</c:v>
                </c:pt>
                <c:pt idx="7314">
                  <c:v>43060.250042418978</c:v>
                </c:pt>
                <c:pt idx="7315">
                  <c:v>43060.291709143516</c:v>
                </c:pt>
                <c:pt idx="7316">
                  <c:v>43060.333375868053</c:v>
                </c:pt>
                <c:pt idx="7317">
                  <c:v>43060.37504259259</c:v>
                </c:pt>
                <c:pt idx="7318">
                  <c:v>43060.416709317127</c:v>
                </c:pt>
                <c:pt idx="7319">
                  <c:v>43060.458376041664</c:v>
                </c:pt>
                <c:pt idx="7320">
                  <c:v>43060.500042766202</c:v>
                </c:pt>
                <c:pt idx="7321">
                  <c:v>43060.541709490739</c:v>
                </c:pt>
                <c:pt idx="7322">
                  <c:v>43060.583376215276</c:v>
                </c:pt>
                <c:pt idx="7323">
                  <c:v>43060.625042939813</c:v>
                </c:pt>
                <c:pt idx="7324">
                  <c:v>43060.66670966435</c:v>
                </c:pt>
                <c:pt idx="7325">
                  <c:v>43060.708376388888</c:v>
                </c:pt>
                <c:pt idx="7326">
                  <c:v>43060.750043113425</c:v>
                </c:pt>
                <c:pt idx="7327">
                  <c:v>43060.791709837962</c:v>
                </c:pt>
                <c:pt idx="7328">
                  <c:v>43060.833376562499</c:v>
                </c:pt>
                <c:pt idx="7329">
                  <c:v>43060.875043287037</c:v>
                </c:pt>
                <c:pt idx="7330">
                  <c:v>43060.916710011574</c:v>
                </c:pt>
                <c:pt idx="7331">
                  <c:v>43060.958376736111</c:v>
                </c:pt>
                <c:pt idx="7332">
                  <c:v>43061.000043460648</c:v>
                </c:pt>
                <c:pt idx="7333">
                  <c:v>43061.041710185185</c:v>
                </c:pt>
                <c:pt idx="7334">
                  <c:v>43061.083376909723</c:v>
                </c:pt>
                <c:pt idx="7335">
                  <c:v>43061.12504363426</c:v>
                </c:pt>
                <c:pt idx="7336">
                  <c:v>43061.166710358797</c:v>
                </c:pt>
                <c:pt idx="7337">
                  <c:v>43061.208377083334</c:v>
                </c:pt>
                <c:pt idx="7338">
                  <c:v>43061.250043807871</c:v>
                </c:pt>
                <c:pt idx="7339">
                  <c:v>43061.291710532409</c:v>
                </c:pt>
                <c:pt idx="7340">
                  <c:v>43061.333377256946</c:v>
                </c:pt>
                <c:pt idx="7341">
                  <c:v>43061.375043981483</c:v>
                </c:pt>
                <c:pt idx="7342">
                  <c:v>43061.41671070602</c:v>
                </c:pt>
                <c:pt idx="7343">
                  <c:v>43061.458377430557</c:v>
                </c:pt>
                <c:pt idx="7344">
                  <c:v>43061.500044155095</c:v>
                </c:pt>
                <c:pt idx="7345">
                  <c:v>43061.541710879632</c:v>
                </c:pt>
                <c:pt idx="7346">
                  <c:v>43061.583377604169</c:v>
                </c:pt>
                <c:pt idx="7347">
                  <c:v>43061.625044328706</c:v>
                </c:pt>
                <c:pt idx="7348">
                  <c:v>43061.666711053243</c:v>
                </c:pt>
                <c:pt idx="7349">
                  <c:v>43061.708377777781</c:v>
                </c:pt>
                <c:pt idx="7350">
                  <c:v>43061.750044502318</c:v>
                </c:pt>
                <c:pt idx="7351">
                  <c:v>43061.791711226855</c:v>
                </c:pt>
                <c:pt idx="7352">
                  <c:v>43061.833377951392</c:v>
                </c:pt>
                <c:pt idx="7353">
                  <c:v>43061.87504467593</c:v>
                </c:pt>
                <c:pt idx="7354">
                  <c:v>43061.916711400459</c:v>
                </c:pt>
                <c:pt idx="7355">
                  <c:v>43061.958378124997</c:v>
                </c:pt>
                <c:pt idx="7356">
                  <c:v>43062.000044849534</c:v>
                </c:pt>
                <c:pt idx="7357">
                  <c:v>43062.041711574071</c:v>
                </c:pt>
                <c:pt idx="7358">
                  <c:v>43062.083378298608</c:v>
                </c:pt>
                <c:pt idx="7359">
                  <c:v>43062.125045023146</c:v>
                </c:pt>
                <c:pt idx="7360">
                  <c:v>43062.166711747683</c:v>
                </c:pt>
                <c:pt idx="7361">
                  <c:v>43062.20837847222</c:v>
                </c:pt>
                <c:pt idx="7362">
                  <c:v>43062.250045196757</c:v>
                </c:pt>
                <c:pt idx="7363">
                  <c:v>43062.291711921294</c:v>
                </c:pt>
                <c:pt idx="7364">
                  <c:v>43062.333378645832</c:v>
                </c:pt>
                <c:pt idx="7365">
                  <c:v>43062.375045370369</c:v>
                </c:pt>
                <c:pt idx="7366">
                  <c:v>43062.416712094906</c:v>
                </c:pt>
                <c:pt idx="7367">
                  <c:v>43062.458378819443</c:v>
                </c:pt>
                <c:pt idx="7368">
                  <c:v>43062.50004554398</c:v>
                </c:pt>
                <c:pt idx="7369">
                  <c:v>43062.541712268518</c:v>
                </c:pt>
                <c:pt idx="7370">
                  <c:v>43062.583378993055</c:v>
                </c:pt>
                <c:pt idx="7371">
                  <c:v>43062.625045717592</c:v>
                </c:pt>
                <c:pt idx="7372">
                  <c:v>43062.666712442129</c:v>
                </c:pt>
                <c:pt idx="7373">
                  <c:v>43062.708379166666</c:v>
                </c:pt>
                <c:pt idx="7374">
                  <c:v>43062.750045891204</c:v>
                </c:pt>
                <c:pt idx="7375">
                  <c:v>43062.791712615741</c:v>
                </c:pt>
                <c:pt idx="7376">
                  <c:v>43062.833379340278</c:v>
                </c:pt>
                <c:pt idx="7377">
                  <c:v>43062.875046064815</c:v>
                </c:pt>
                <c:pt idx="7378">
                  <c:v>43062.916712789352</c:v>
                </c:pt>
                <c:pt idx="7379">
                  <c:v>43062.95837951389</c:v>
                </c:pt>
                <c:pt idx="7380">
                  <c:v>43063.000046238427</c:v>
                </c:pt>
                <c:pt idx="7381">
                  <c:v>43063.041712962964</c:v>
                </c:pt>
                <c:pt idx="7382">
                  <c:v>43063.083379687501</c:v>
                </c:pt>
                <c:pt idx="7383">
                  <c:v>43063.125046412039</c:v>
                </c:pt>
                <c:pt idx="7384">
                  <c:v>43063.166713136576</c:v>
                </c:pt>
                <c:pt idx="7385">
                  <c:v>43063.208379861113</c:v>
                </c:pt>
                <c:pt idx="7386">
                  <c:v>43063.25004658565</c:v>
                </c:pt>
                <c:pt idx="7387">
                  <c:v>43063.291713310187</c:v>
                </c:pt>
                <c:pt idx="7388">
                  <c:v>43063.333380034725</c:v>
                </c:pt>
                <c:pt idx="7389">
                  <c:v>43063.375046759262</c:v>
                </c:pt>
                <c:pt idx="7390">
                  <c:v>43063.416713483799</c:v>
                </c:pt>
                <c:pt idx="7391">
                  <c:v>43063.458380208336</c:v>
                </c:pt>
                <c:pt idx="7392">
                  <c:v>43063.500046932873</c:v>
                </c:pt>
                <c:pt idx="7393">
                  <c:v>43063.541713657411</c:v>
                </c:pt>
                <c:pt idx="7394">
                  <c:v>43063.583380381948</c:v>
                </c:pt>
                <c:pt idx="7395">
                  <c:v>43063.625047106485</c:v>
                </c:pt>
                <c:pt idx="7396">
                  <c:v>43063.666713831015</c:v>
                </c:pt>
                <c:pt idx="7397">
                  <c:v>43063.708380555552</c:v>
                </c:pt>
                <c:pt idx="7398">
                  <c:v>43063.750047280089</c:v>
                </c:pt>
                <c:pt idx="7399">
                  <c:v>43063.791714004627</c:v>
                </c:pt>
                <c:pt idx="7400">
                  <c:v>43063.833380729164</c:v>
                </c:pt>
                <c:pt idx="7401">
                  <c:v>43063.875047453701</c:v>
                </c:pt>
                <c:pt idx="7402">
                  <c:v>43063.916714178238</c:v>
                </c:pt>
                <c:pt idx="7403">
                  <c:v>43063.958380902775</c:v>
                </c:pt>
                <c:pt idx="7404">
                  <c:v>43064.000047627313</c:v>
                </c:pt>
                <c:pt idx="7405">
                  <c:v>43064.04171435185</c:v>
                </c:pt>
                <c:pt idx="7406">
                  <c:v>43064.083381076387</c:v>
                </c:pt>
                <c:pt idx="7407">
                  <c:v>43064.125047800924</c:v>
                </c:pt>
                <c:pt idx="7408">
                  <c:v>43064.166714525461</c:v>
                </c:pt>
                <c:pt idx="7409">
                  <c:v>43064.208381249999</c:v>
                </c:pt>
                <c:pt idx="7410">
                  <c:v>43064.250047974536</c:v>
                </c:pt>
                <c:pt idx="7411">
                  <c:v>43064.291714699073</c:v>
                </c:pt>
                <c:pt idx="7412">
                  <c:v>43064.33338142361</c:v>
                </c:pt>
                <c:pt idx="7413">
                  <c:v>43064.375048148147</c:v>
                </c:pt>
                <c:pt idx="7414">
                  <c:v>43064.416714872685</c:v>
                </c:pt>
                <c:pt idx="7415">
                  <c:v>43064.458381597222</c:v>
                </c:pt>
                <c:pt idx="7416">
                  <c:v>43064.500048321759</c:v>
                </c:pt>
                <c:pt idx="7417">
                  <c:v>43064.541715046296</c:v>
                </c:pt>
                <c:pt idx="7418">
                  <c:v>43064.583381770834</c:v>
                </c:pt>
                <c:pt idx="7419">
                  <c:v>43064.625048495371</c:v>
                </c:pt>
                <c:pt idx="7420">
                  <c:v>43064.666715219908</c:v>
                </c:pt>
                <c:pt idx="7421">
                  <c:v>43064.708381944445</c:v>
                </c:pt>
                <c:pt idx="7422">
                  <c:v>43064.750048668982</c:v>
                </c:pt>
                <c:pt idx="7423">
                  <c:v>43064.79171539352</c:v>
                </c:pt>
                <c:pt idx="7424">
                  <c:v>43064.833382118057</c:v>
                </c:pt>
                <c:pt idx="7425">
                  <c:v>43064.875048842594</c:v>
                </c:pt>
                <c:pt idx="7426">
                  <c:v>43064.916715567131</c:v>
                </c:pt>
                <c:pt idx="7427">
                  <c:v>43064.958382291668</c:v>
                </c:pt>
                <c:pt idx="7428">
                  <c:v>43065.000049016206</c:v>
                </c:pt>
                <c:pt idx="7429">
                  <c:v>43065.041715740743</c:v>
                </c:pt>
                <c:pt idx="7430">
                  <c:v>43065.08338246528</c:v>
                </c:pt>
                <c:pt idx="7431">
                  <c:v>43065.125049189817</c:v>
                </c:pt>
                <c:pt idx="7432">
                  <c:v>43065.166715914354</c:v>
                </c:pt>
                <c:pt idx="7433">
                  <c:v>43065.208382638892</c:v>
                </c:pt>
                <c:pt idx="7434">
                  <c:v>43065.250049363429</c:v>
                </c:pt>
                <c:pt idx="7435">
                  <c:v>43065.291716087966</c:v>
                </c:pt>
                <c:pt idx="7436">
                  <c:v>43065.333382812503</c:v>
                </c:pt>
                <c:pt idx="7437">
                  <c:v>43065.37504953704</c:v>
                </c:pt>
                <c:pt idx="7438">
                  <c:v>43065.416716261578</c:v>
                </c:pt>
                <c:pt idx="7439">
                  <c:v>43065.458382986108</c:v>
                </c:pt>
                <c:pt idx="7440">
                  <c:v>43065.500049710645</c:v>
                </c:pt>
                <c:pt idx="7441">
                  <c:v>43065.541716435182</c:v>
                </c:pt>
                <c:pt idx="7442">
                  <c:v>43065.583383159719</c:v>
                </c:pt>
                <c:pt idx="7443">
                  <c:v>43065.625049884256</c:v>
                </c:pt>
                <c:pt idx="7444">
                  <c:v>43065.666716608794</c:v>
                </c:pt>
                <c:pt idx="7445">
                  <c:v>43065.708383333331</c:v>
                </c:pt>
                <c:pt idx="7446">
                  <c:v>43065.750050057868</c:v>
                </c:pt>
                <c:pt idx="7447">
                  <c:v>43065.791716782405</c:v>
                </c:pt>
                <c:pt idx="7448">
                  <c:v>43065.833383506942</c:v>
                </c:pt>
                <c:pt idx="7449">
                  <c:v>43065.87505023148</c:v>
                </c:pt>
                <c:pt idx="7450">
                  <c:v>43065.916716956017</c:v>
                </c:pt>
                <c:pt idx="7451">
                  <c:v>43065.958383680554</c:v>
                </c:pt>
                <c:pt idx="7452">
                  <c:v>43066.000050405091</c:v>
                </c:pt>
                <c:pt idx="7453">
                  <c:v>43066.041717129629</c:v>
                </c:pt>
                <c:pt idx="7454">
                  <c:v>43066.083383854166</c:v>
                </c:pt>
                <c:pt idx="7455">
                  <c:v>43066.125050578703</c:v>
                </c:pt>
                <c:pt idx="7456">
                  <c:v>43066.16671730324</c:v>
                </c:pt>
                <c:pt idx="7457">
                  <c:v>43066.208384027777</c:v>
                </c:pt>
                <c:pt idx="7458">
                  <c:v>43066.250050752315</c:v>
                </c:pt>
                <c:pt idx="7459">
                  <c:v>43066.291717476852</c:v>
                </c:pt>
                <c:pt idx="7460">
                  <c:v>43066.333384201389</c:v>
                </c:pt>
                <c:pt idx="7461">
                  <c:v>43066.375050925926</c:v>
                </c:pt>
                <c:pt idx="7462">
                  <c:v>43066.416717650463</c:v>
                </c:pt>
                <c:pt idx="7463">
                  <c:v>43066.458384375001</c:v>
                </c:pt>
                <c:pt idx="7464">
                  <c:v>43066.500051099538</c:v>
                </c:pt>
                <c:pt idx="7465">
                  <c:v>43066.541717824075</c:v>
                </c:pt>
                <c:pt idx="7466">
                  <c:v>43066.583384548612</c:v>
                </c:pt>
                <c:pt idx="7467">
                  <c:v>43066.625051273149</c:v>
                </c:pt>
                <c:pt idx="7468">
                  <c:v>43066.666717997687</c:v>
                </c:pt>
                <c:pt idx="7469">
                  <c:v>43066.708384722224</c:v>
                </c:pt>
                <c:pt idx="7470">
                  <c:v>43066.750051446761</c:v>
                </c:pt>
                <c:pt idx="7471">
                  <c:v>43066.791718171298</c:v>
                </c:pt>
                <c:pt idx="7472">
                  <c:v>43066.833384895835</c:v>
                </c:pt>
                <c:pt idx="7473">
                  <c:v>43066.875051620373</c:v>
                </c:pt>
                <c:pt idx="7474">
                  <c:v>43066.91671834491</c:v>
                </c:pt>
                <c:pt idx="7475">
                  <c:v>43066.958385069447</c:v>
                </c:pt>
                <c:pt idx="7476">
                  <c:v>43067.000051793984</c:v>
                </c:pt>
                <c:pt idx="7477">
                  <c:v>43067.041718518522</c:v>
                </c:pt>
                <c:pt idx="7478">
                  <c:v>43067.083385243059</c:v>
                </c:pt>
                <c:pt idx="7479">
                  <c:v>43067.125051967596</c:v>
                </c:pt>
                <c:pt idx="7480">
                  <c:v>43067.166718692133</c:v>
                </c:pt>
                <c:pt idx="7481">
                  <c:v>43067.208385416663</c:v>
                </c:pt>
                <c:pt idx="7482">
                  <c:v>43067.2500521412</c:v>
                </c:pt>
                <c:pt idx="7483">
                  <c:v>43067.291718865737</c:v>
                </c:pt>
                <c:pt idx="7484">
                  <c:v>43067.333385590275</c:v>
                </c:pt>
                <c:pt idx="7485">
                  <c:v>43067.375052314812</c:v>
                </c:pt>
                <c:pt idx="7486">
                  <c:v>43067.416719039349</c:v>
                </c:pt>
                <c:pt idx="7487">
                  <c:v>43067.458385763886</c:v>
                </c:pt>
                <c:pt idx="7488">
                  <c:v>43067.500052488424</c:v>
                </c:pt>
                <c:pt idx="7489">
                  <c:v>43067.541719212961</c:v>
                </c:pt>
                <c:pt idx="7490">
                  <c:v>43067.583385937498</c:v>
                </c:pt>
                <c:pt idx="7491">
                  <c:v>43067.625052662035</c:v>
                </c:pt>
                <c:pt idx="7492">
                  <c:v>43067.666719386572</c:v>
                </c:pt>
                <c:pt idx="7493">
                  <c:v>43067.70838611111</c:v>
                </c:pt>
                <c:pt idx="7494">
                  <c:v>43067.750052835647</c:v>
                </c:pt>
                <c:pt idx="7495">
                  <c:v>43067.791719560184</c:v>
                </c:pt>
                <c:pt idx="7496">
                  <c:v>43067.833386284721</c:v>
                </c:pt>
                <c:pt idx="7497">
                  <c:v>43067.875053009258</c:v>
                </c:pt>
                <c:pt idx="7498">
                  <c:v>43067.916719733796</c:v>
                </c:pt>
                <c:pt idx="7499">
                  <c:v>43067.958386458333</c:v>
                </c:pt>
                <c:pt idx="7500">
                  <c:v>43068.00005318287</c:v>
                </c:pt>
                <c:pt idx="7501">
                  <c:v>43068.041719907407</c:v>
                </c:pt>
                <c:pt idx="7502">
                  <c:v>43068.083386631944</c:v>
                </c:pt>
                <c:pt idx="7503">
                  <c:v>43068.125053356482</c:v>
                </c:pt>
                <c:pt idx="7504">
                  <c:v>43068.166720081019</c:v>
                </c:pt>
                <c:pt idx="7505">
                  <c:v>43068.208386805556</c:v>
                </c:pt>
                <c:pt idx="7506">
                  <c:v>43068.250053530093</c:v>
                </c:pt>
                <c:pt idx="7507">
                  <c:v>43068.29172025463</c:v>
                </c:pt>
                <c:pt idx="7508">
                  <c:v>43068.333386979168</c:v>
                </c:pt>
                <c:pt idx="7509">
                  <c:v>43068.375053703705</c:v>
                </c:pt>
                <c:pt idx="7510">
                  <c:v>43068.416720428242</c:v>
                </c:pt>
                <c:pt idx="7511">
                  <c:v>43068.458387152779</c:v>
                </c:pt>
                <c:pt idx="7512">
                  <c:v>43068.500053877317</c:v>
                </c:pt>
                <c:pt idx="7513">
                  <c:v>43068.541720601854</c:v>
                </c:pt>
                <c:pt idx="7514">
                  <c:v>43068.583387326391</c:v>
                </c:pt>
                <c:pt idx="7515">
                  <c:v>43068.625054050928</c:v>
                </c:pt>
                <c:pt idx="7516">
                  <c:v>43068.666720775465</c:v>
                </c:pt>
                <c:pt idx="7517">
                  <c:v>43068.708387500003</c:v>
                </c:pt>
                <c:pt idx="7518">
                  <c:v>43068.75005422454</c:v>
                </c:pt>
                <c:pt idx="7519">
                  <c:v>43068.791720949077</c:v>
                </c:pt>
                <c:pt idx="7520">
                  <c:v>43068.833387673614</c:v>
                </c:pt>
                <c:pt idx="7521">
                  <c:v>43068.875054398151</c:v>
                </c:pt>
                <c:pt idx="7522">
                  <c:v>43068.916721122689</c:v>
                </c:pt>
                <c:pt idx="7523">
                  <c:v>43068.958387847226</c:v>
                </c:pt>
                <c:pt idx="7524">
                  <c:v>43069.000054571756</c:v>
                </c:pt>
                <c:pt idx="7525">
                  <c:v>43069.041721296293</c:v>
                </c:pt>
                <c:pt idx="7526">
                  <c:v>43069.08338802083</c:v>
                </c:pt>
                <c:pt idx="7527">
                  <c:v>43069.125054745367</c:v>
                </c:pt>
                <c:pt idx="7528">
                  <c:v>43069.166721469905</c:v>
                </c:pt>
                <c:pt idx="7529">
                  <c:v>43069.208388194442</c:v>
                </c:pt>
                <c:pt idx="7530">
                  <c:v>43069.250054918979</c:v>
                </c:pt>
                <c:pt idx="7531">
                  <c:v>43069.291721643516</c:v>
                </c:pt>
                <c:pt idx="7532">
                  <c:v>43069.333388368053</c:v>
                </c:pt>
                <c:pt idx="7533">
                  <c:v>43069.375055092591</c:v>
                </c:pt>
                <c:pt idx="7534">
                  <c:v>43069.416721817128</c:v>
                </c:pt>
                <c:pt idx="7535">
                  <c:v>43069.458388541665</c:v>
                </c:pt>
                <c:pt idx="7536">
                  <c:v>43069.500055266202</c:v>
                </c:pt>
                <c:pt idx="7537">
                  <c:v>43069.541721990739</c:v>
                </c:pt>
                <c:pt idx="7538">
                  <c:v>43069.583388715277</c:v>
                </c:pt>
                <c:pt idx="7539">
                  <c:v>43069.625055439814</c:v>
                </c:pt>
                <c:pt idx="7540">
                  <c:v>43069.666722164351</c:v>
                </c:pt>
                <c:pt idx="7541">
                  <c:v>43069.708388888888</c:v>
                </c:pt>
                <c:pt idx="7542">
                  <c:v>43069.750055613426</c:v>
                </c:pt>
                <c:pt idx="7543">
                  <c:v>43069.791722337963</c:v>
                </c:pt>
                <c:pt idx="7544">
                  <c:v>43069.8333890625</c:v>
                </c:pt>
                <c:pt idx="7545">
                  <c:v>43069.875055787037</c:v>
                </c:pt>
                <c:pt idx="7546">
                  <c:v>43069.916722511574</c:v>
                </c:pt>
                <c:pt idx="7547">
                  <c:v>43069.958389236112</c:v>
                </c:pt>
                <c:pt idx="7548">
                  <c:v>43070.000055960649</c:v>
                </c:pt>
                <c:pt idx="7549">
                  <c:v>43070.041722685186</c:v>
                </c:pt>
                <c:pt idx="7550">
                  <c:v>43070.083389409723</c:v>
                </c:pt>
                <c:pt idx="7551">
                  <c:v>43070.12505613426</c:v>
                </c:pt>
                <c:pt idx="7552">
                  <c:v>43070.166722858798</c:v>
                </c:pt>
                <c:pt idx="7553">
                  <c:v>43070.208389583335</c:v>
                </c:pt>
                <c:pt idx="7554">
                  <c:v>43070.250056307872</c:v>
                </c:pt>
                <c:pt idx="7555">
                  <c:v>43070.291723032409</c:v>
                </c:pt>
                <c:pt idx="7556">
                  <c:v>43070.333389756946</c:v>
                </c:pt>
                <c:pt idx="7557">
                  <c:v>43070.375056481484</c:v>
                </c:pt>
                <c:pt idx="7558">
                  <c:v>43070.416723206021</c:v>
                </c:pt>
                <c:pt idx="7559">
                  <c:v>43070.458389930558</c:v>
                </c:pt>
                <c:pt idx="7560">
                  <c:v>43070.500056655095</c:v>
                </c:pt>
                <c:pt idx="7561">
                  <c:v>43070.541723379632</c:v>
                </c:pt>
                <c:pt idx="7562">
                  <c:v>43070.58339010417</c:v>
                </c:pt>
                <c:pt idx="7563">
                  <c:v>43070.625056828707</c:v>
                </c:pt>
                <c:pt idx="7564">
                  <c:v>43070.666723553244</c:v>
                </c:pt>
                <c:pt idx="7565">
                  <c:v>43070.708390277781</c:v>
                </c:pt>
                <c:pt idx="7566">
                  <c:v>43070.750057002311</c:v>
                </c:pt>
                <c:pt idx="7567">
                  <c:v>43070.791723726848</c:v>
                </c:pt>
                <c:pt idx="7568">
                  <c:v>43070.833390451386</c:v>
                </c:pt>
                <c:pt idx="7569">
                  <c:v>43070.875057175923</c:v>
                </c:pt>
                <c:pt idx="7570">
                  <c:v>43070.91672390046</c:v>
                </c:pt>
                <c:pt idx="7571">
                  <c:v>43070.958390624997</c:v>
                </c:pt>
                <c:pt idx="7572">
                  <c:v>43071.000057349534</c:v>
                </c:pt>
                <c:pt idx="7573">
                  <c:v>43071.041724074072</c:v>
                </c:pt>
                <c:pt idx="7574">
                  <c:v>43071.083390798609</c:v>
                </c:pt>
                <c:pt idx="7575">
                  <c:v>43071.125057523146</c:v>
                </c:pt>
                <c:pt idx="7576">
                  <c:v>43071.166724247683</c:v>
                </c:pt>
                <c:pt idx="7577">
                  <c:v>43071.208390972221</c:v>
                </c:pt>
                <c:pt idx="7578">
                  <c:v>43071.250057696758</c:v>
                </c:pt>
                <c:pt idx="7579">
                  <c:v>43071.291724421295</c:v>
                </c:pt>
                <c:pt idx="7580">
                  <c:v>43071.333391145832</c:v>
                </c:pt>
                <c:pt idx="7581">
                  <c:v>43071.375057870369</c:v>
                </c:pt>
                <c:pt idx="7582">
                  <c:v>43071.416724594907</c:v>
                </c:pt>
                <c:pt idx="7583">
                  <c:v>43071.458391319444</c:v>
                </c:pt>
                <c:pt idx="7584">
                  <c:v>43071.500058043981</c:v>
                </c:pt>
                <c:pt idx="7585">
                  <c:v>43071.541724768518</c:v>
                </c:pt>
                <c:pt idx="7586">
                  <c:v>43071.583391493055</c:v>
                </c:pt>
                <c:pt idx="7587">
                  <c:v>43071.625058217593</c:v>
                </c:pt>
                <c:pt idx="7588">
                  <c:v>43071.66672494213</c:v>
                </c:pt>
                <c:pt idx="7589">
                  <c:v>43071.708391666667</c:v>
                </c:pt>
                <c:pt idx="7590">
                  <c:v>43071.750058391204</c:v>
                </c:pt>
                <c:pt idx="7591">
                  <c:v>43071.791725115741</c:v>
                </c:pt>
                <c:pt idx="7592">
                  <c:v>43071.833391840279</c:v>
                </c:pt>
                <c:pt idx="7593">
                  <c:v>43071.875058564816</c:v>
                </c:pt>
                <c:pt idx="7594">
                  <c:v>43071.916725289353</c:v>
                </c:pt>
                <c:pt idx="7595">
                  <c:v>43071.95839201389</c:v>
                </c:pt>
                <c:pt idx="7596">
                  <c:v>43072.000058738427</c:v>
                </c:pt>
                <c:pt idx="7597">
                  <c:v>43072.041725462965</c:v>
                </c:pt>
                <c:pt idx="7598">
                  <c:v>43072.083392187502</c:v>
                </c:pt>
                <c:pt idx="7599">
                  <c:v>43072.125058912039</c:v>
                </c:pt>
                <c:pt idx="7600">
                  <c:v>43072.166725636576</c:v>
                </c:pt>
                <c:pt idx="7601">
                  <c:v>43072.208392361114</c:v>
                </c:pt>
                <c:pt idx="7602">
                  <c:v>43072.250059085651</c:v>
                </c:pt>
                <c:pt idx="7603">
                  <c:v>43072.291725810188</c:v>
                </c:pt>
                <c:pt idx="7604">
                  <c:v>43072.333392534725</c:v>
                </c:pt>
                <c:pt idx="7605">
                  <c:v>43072.375059259262</c:v>
                </c:pt>
                <c:pt idx="7606">
                  <c:v>43072.4167259838</c:v>
                </c:pt>
                <c:pt idx="7607">
                  <c:v>43072.458392708337</c:v>
                </c:pt>
                <c:pt idx="7608">
                  <c:v>43072.500059432874</c:v>
                </c:pt>
                <c:pt idx="7609">
                  <c:v>43072.541726157404</c:v>
                </c:pt>
                <c:pt idx="7610">
                  <c:v>43072.583392881941</c:v>
                </c:pt>
                <c:pt idx="7611">
                  <c:v>43072.625059606478</c:v>
                </c:pt>
                <c:pt idx="7612">
                  <c:v>43072.666726331016</c:v>
                </c:pt>
                <c:pt idx="7613">
                  <c:v>43072.708393055553</c:v>
                </c:pt>
                <c:pt idx="7614">
                  <c:v>43072.75005978009</c:v>
                </c:pt>
                <c:pt idx="7615">
                  <c:v>43072.791726504627</c:v>
                </c:pt>
                <c:pt idx="7616">
                  <c:v>43072.833393229164</c:v>
                </c:pt>
                <c:pt idx="7617">
                  <c:v>43072.875059953702</c:v>
                </c:pt>
                <c:pt idx="7618">
                  <c:v>43072.916726678239</c:v>
                </c:pt>
                <c:pt idx="7619">
                  <c:v>43072.958393402776</c:v>
                </c:pt>
                <c:pt idx="7620">
                  <c:v>43073.000060127313</c:v>
                </c:pt>
                <c:pt idx="7621">
                  <c:v>43073.04172685185</c:v>
                </c:pt>
                <c:pt idx="7622">
                  <c:v>43073.083393576388</c:v>
                </c:pt>
                <c:pt idx="7623">
                  <c:v>43073.125060300925</c:v>
                </c:pt>
                <c:pt idx="7624">
                  <c:v>43073.166727025462</c:v>
                </c:pt>
                <c:pt idx="7625">
                  <c:v>43073.208393749999</c:v>
                </c:pt>
                <c:pt idx="7626">
                  <c:v>43073.250060474536</c:v>
                </c:pt>
                <c:pt idx="7627">
                  <c:v>43073.291727199074</c:v>
                </c:pt>
                <c:pt idx="7628">
                  <c:v>43073.333393923611</c:v>
                </c:pt>
                <c:pt idx="7629">
                  <c:v>43073.375060648148</c:v>
                </c:pt>
                <c:pt idx="7630">
                  <c:v>43073.416727372685</c:v>
                </c:pt>
                <c:pt idx="7631">
                  <c:v>43073.458394097222</c:v>
                </c:pt>
                <c:pt idx="7632">
                  <c:v>43073.50006082176</c:v>
                </c:pt>
                <c:pt idx="7633">
                  <c:v>43073.541727546297</c:v>
                </c:pt>
                <c:pt idx="7634">
                  <c:v>43073.583394270834</c:v>
                </c:pt>
                <c:pt idx="7635">
                  <c:v>43073.625060995371</c:v>
                </c:pt>
                <c:pt idx="7636">
                  <c:v>43073.666727719909</c:v>
                </c:pt>
                <c:pt idx="7637">
                  <c:v>43073.708394444446</c:v>
                </c:pt>
                <c:pt idx="7638">
                  <c:v>43073.750061168983</c:v>
                </c:pt>
                <c:pt idx="7639">
                  <c:v>43073.79172789352</c:v>
                </c:pt>
                <c:pt idx="7640">
                  <c:v>43073.833394618057</c:v>
                </c:pt>
                <c:pt idx="7641">
                  <c:v>43073.875061342595</c:v>
                </c:pt>
                <c:pt idx="7642">
                  <c:v>43073.916728067132</c:v>
                </c:pt>
                <c:pt idx="7643">
                  <c:v>43073.958394791669</c:v>
                </c:pt>
                <c:pt idx="7644">
                  <c:v>43074.000061516206</c:v>
                </c:pt>
                <c:pt idx="7645">
                  <c:v>43074.041728240743</c:v>
                </c:pt>
                <c:pt idx="7646">
                  <c:v>43074.083394965281</c:v>
                </c:pt>
                <c:pt idx="7647">
                  <c:v>43074.125061689818</c:v>
                </c:pt>
                <c:pt idx="7648">
                  <c:v>43074.166728414355</c:v>
                </c:pt>
                <c:pt idx="7649">
                  <c:v>43074.208395138892</c:v>
                </c:pt>
                <c:pt idx="7650">
                  <c:v>43074.250061863429</c:v>
                </c:pt>
                <c:pt idx="7651">
                  <c:v>43074.291728587959</c:v>
                </c:pt>
                <c:pt idx="7652">
                  <c:v>43074.333395312497</c:v>
                </c:pt>
                <c:pt idx="7653">
                  <c:v>43074.375062037034</c:v>
                </c:pt>
                <c:pt idx="7654">
                  <c:v>43074.416728761571</c:v>
                </c:pt>
                <c:pt idx="7655">
                  <c:v>43074.458395486108</c:v>
                </c:pt>
                <c:pt idx="7656">
                  <c:v>43074.500062210645</c:v>
                </c:pt>
                <c:pt idx="7657">
                  <c:v>43074.541728935183</c:v>
                </c:pt>
                <c:pt idx="7658">
                  <c:v>43074.58339565972</c:v>
                </c:pt>
                <c:pt idx="7659">
                  <c:v>43074.625062384257</c:v>
                </c:pt>
                <c:pt idx="7660">
                  <c:v>43074.666729108794</c:v>
                </c:pt>
                <c:pt idx="7661">
                  <c:v>43074.708395833331</c:v>
                </c:pt>
                <c:pt idx="7662">
                  <c:v>43074.750062557869</c:v>
                </c:pt>
                <c:pt idx="7663">
                  <c:v>43074.791729282406</c:v>
                </c:pt>
                <c:pt idx="7664">
                  <c:v>43074.833396006943</c:v>
                </c:pt>
                <c:pt idx="7665">
                  <c:v>43074.87506273148</c:v>
                </c:pt>
                <c:pt idx="7666">
                  <c:v>43074.916729456017</c:v>
                </c:pt>
                <c:pt idx="7667">
                  <c:v>43074.958396180555</c:v>
                </c:pt>
                <c:pt idx="7668">
                  <c:v>43075.000062905092</c:v>
                </c:pt>
                <c:pt idx="7669">
                  <c:v>43075.041729629629</c:v>
                </c:pt>
                <c:pt idx="7670">
                  <c:v>43075.083396354166</c:v>
                </c:pt>
                <c:pt idx="7671">
                  <c:v>43075.125063078704</c:v>
                </c:pt>
                <c:pt idx="7672">
                  <c:v>43075.166729803241</c:v>
                </c:pt>
                <c:pt idx="7673">
                  <c:v>43075.208396527778</c:v>
                </c:pt>
                <c:pt idx="7674">
                  <c:v>43075.250063252315</c:v>
                </c:pt>
                <c:pt idx="7675">
                  <c:v>43075.291729976852</c:v>
                </c:pt>
                <c:pt idx="7676">
                  <c:v>43075.33339670139</c:v>
                </c:pt>
                <c:pt idx="7677">
                  <c:v>43075.375063425927</c:v>
                </c:pt>
                <c:pt idx="7678">
                  <c:v>43075.416730150464</c:v>
                </c:pt>
                <c:pt idx="7679">
                  <c:v>43075.458396875001</c:v>
                </c:pt>
                <c:pt idx="7680">
                  <c:v>43075.500063599538</c:v>
                </c:pt>
                <c:pt idx="7681">
                  <c:v>43075.541730324076</c:v>
                </c:pt>
                <c:pt idx="7682">
                  <c:v>43075.583397048613</c:v>
                </c:pt>
                <c:pt idx="7683">
                  <c:v>43075.62506377315</c:v>
                </c:pt>
                <c:pt idx="7684">
                  <c:v>43075.666730497687</c:v>
                </c:pt>
                <c:pt idx="7685">
                  <c:v>43075.708397222224</c:v>
                </c:pt>
                <c:pt idx="7686">
                  <c:v>43075.750063946762</c:v>
                </c:pt>
                <c:pt idx="7687">
                  <c:v>43075.791730671299</c:v>
                </c:pt>
                <c:pt idx="7688">
                  <c:v>43075.833397395836</c:v>
                </c:pt>
                <c:pt idx="7689">
                  <c:v>43075.875064120373</c:v>
                </c:pt>
                <c:pt idx="7690">
                  <c:v>43075.91673084491</c:v>
                </c:pt>
                <c:pt idx="7691">
                  <c:v>43075.958397569448</c:v>
                </c:pt>
                <c:pt idx="7692">
                  <c:v>43076.000064293985</c:v>
                </c:pt>
                <c:pt idx="7693">
                  <c:v>43076.041731018522</c:v>
                </c:pt>
                <c:pt idx="7694">
                  <c:v>43076.083397743052</c:v>
                </c:pt>
                <c:pt idx="7695">
                  <c:v>43076.125064467589</c:v>
                </c:pt>
                <c:pt idx="7696">
                  <c:v>43076.166731192126</c:v>
                </c:pt>
                <c:pt idx="7697">
                  <c:v>43076.208397916664</c:v>
                </c:pt>
                <c:pt idx="7698">
                  <c:v>43076.250064641201</c:v>
                </c:pt>
                <c:pt idx="7699">
                  <c:v>43076.291731365738</c:v>
                </c:pt>
                <c:pt idx="7700">
                  <c:v>43076.333398090275</c:v>
                </c:pt>
                <c:pt idx="7701">
                  <c:v>43076.375064814813</c:v>
                </c:pt>
                <c:pt idx="7702">
                  <c:v>43076.41673153935</c:v>
                </c:pt>
                <c:pt idx="7703">
                  <c:v>43076.458398263887</c:v>
                </c:pt>
                <c:pt idx="7704">
                  <c:v>43076.500064988424</c:v>
                </c:pt>
                <c:pt idx="7705">
                  <c:v>43076.541731712961</c:v>
                </c:pt>
                <c:pt idx="7706">
                  <c:v>43076.583398437499</c:v>
                </c:pt>
                <c:pt idx="7707">
                  <c:v>43076.625065162036</c:v>
                </c:pt>
                <c:pt idx="7708">
                  <c:v>43076.666731886573</c:v>
                </c:pt>
                <c:pt idx="7709">
                  <c:v>43076.70839861111</c:v>
                </c:pt>
                <c:pt idx="7710">
                  <c:v>43076.750065335647</c:v>
                </c:pt>
                <c:pt idx="7711">
                  <c:v>43076.791732060185</c:v>
                </c:pt>
                <c:pt idx="7712">
                  <c:v>43076.833398784722</c:v>
                </c:pt>
                <c:pt idx="7713">
                  <c:v>43076.875065509259</c:v>
                </c:pt>
                <c:pt idx="7714">
                  <c:v>43076.916732233796</c:v>
                </c:pt>
                <c:pt idx="7715">
                  <c:v>43076.958398958333</c:v>
                </c:pt>
                <c:pt idx="7716">
                  <c:v>43077.000065682871</c:v>
                </c:pt>
                <c:pt idx="7717">
                  <c:v>43077.041732407408</c:v>
                </c:pt>
                <c:pt idx="7718">
                  <c:v>43077.083399131945</c:v>
                </c:pt>
                <c:pt idx="7719">
                  <c:v>43077.125065856482</c:v>
                </c:pt>
                <c:pt idx="7720">
                  <c:v>43077.166732581019</c:v>
                </c:pt>
                <c:pt idx="7721">
                  <c:v>43077.208399305557</c:v>
                </c:pt>
                <c:pt idx="7722">
                  <c:v>43077.250066030094</c:v>
                </c:pt>
                <c:pt idx="7723">
                  <c:v>43077.291732754631</c:v>
                </c:pt>
                <c:pt idx="7724">
                  <c:v>43077.333399479168</c:v>
                </c:pt>
                <c:pt idx="7725">
                  <c:v>43077.375066203706</c:v>
                </c:pt>
                <c:pt idx="7726">
                  <c:v>43077.416732928243</c:v>
                </c:pt>
                <c:pt idx="7727">
                  <c:v>43077.45839965278</c:v>
                </c:pt>
                <c:pt idx="7728">
                  <c:v>43077.500066377317</c:v>
                </c:pt>
                <c:pt idx="7729">
                  <c:v>43077.541733101854</c:v>
                </c:pt>
                <c:pt idx="7730">
                  <c:v>43077.583399826392</c:v>
                </c:pt>
                <c:pt idx="7731">
                  <c:v>43077.625066550929</c:v>
                </c:pt>
                <c:pt idx="7732">
                  <c:v>43077.666733275466</c:v>
                </c:pt>
                <c:pt idx="7733">
                  <c:v>43077.708400000003</c:v>
                </c:pt>
                <c:pt idx="7734">
                  <c:v>43077.75006672454</c:v>
                </c:pt>
                <c:pt idx="7735">
                  <c:v>43077.791733449078</c:v>
                </c:pt>
                <c:pt idx="7736">
                  <c:v>43077.833400173608</c:v>
                </c:pt>
                <c:pt idx="7737">
                  <c:v>43077.875066898145</c:v>
                </c:pt>
                <c:pt idx="7738">
                  <c:v>43077.916733622682</c:v>
                </c:pt>
                <c:pt idx="7739">
                  <c:v>43077.958400347219</c:v>
                </c:pt>
                <c:pt idx="7740">
                  <c:v>43078.000067071756</c:v>
                </c:pt>
                <c:pt idx="7741">
                  <c:v>43078.041733796294</c:v>
                </c:pt>
                <c:pt idx="7742">
                  <c:v>43078.083400520831</c:v>
                </c:pt>
                <c:pt idx="7743">
                  <c:v>43078.125067245368</c:v>
                </c:pt>
                <c:pt idx="7744">
                  <c:v>43078.166733969905</c:v>
                </c:pt>
                <c:pt idx="7745">
                  <c:v>43078.208400694442</c:v>
                </c:pt>
                <c:pt idx="7746">
                  <c:v>43078.25006741898</c:v>
                </c:pt>
                <c:pt idx="7747">
                  <c:v>43078.291734143517</c:v>
                </c:pt>
                <c:pt idx="7748">
                  <c:v>43078.333400868054</c:v>
                </c:pt>
                <c:pt idx="7749">
                  <c:v>43078.375067592591</c:v>
                </c:pt>
                <c:pt idx="7750">
                  <c:v>43078.416734317128</c:v>
                </c:pt>
                <c:pt idx="7751">
                  <c:v>43078.458401041666</c:v>
                </c:pt>
                <c:pt idx="7752">
                  <c:v>43078.500067766203</c:v>
                </c:pt>
                <c:pt idx="7753">
                  <c:v>43078.54173449074</c:v>
                </c:pt>
                <c:pt idx="7754">
                  <c:v>43078.583401215277</c:v>
                </c:pt>
                <c:pt idx="7755">
                  <c:v>43078.625067939814</c:v>
                </c:pt>
                <c:pt idx="7756">
                  <c:v>43078.666734664352</c:v>
                </c:pt>
                <c:pt idx="7757">
                  <c:v>43078.708401388889</c:v>
                </c:pt>
                <c:pt idx="7758">
                  <c:v>43078.750068113426</c:v>
                </c:pt>
                <c:pt idx="7759">
                  <c:v>43078.791734837963</c:v>
                </c:pt>
                <c:pt idx="7760">
                  <c:v>43078.833401562501</c:v>
                </c:pt>
                <c:pt idx="7761">
                  <c:v>43078.875068287038</c:v>
                </c:pt>
                <c:pt idx="7762">
                  <c:v>43078.916735011575</c:v>
                </c:pt>
                <c:pt idx="7763">
                  <c:v>43078.958401736112</c:v>
                </c:pt>
                <c:pt idx="7764">
                  <c:v>43079.000068460649</c:v>
                </c:pt>
                <c:pt idx="7765">
                  <c:v>43079.041735185187</c:v>
                </c:pt>
                <c:pt idx="7766">
                  <c:v>43079.083401909724</c:v>
                </c:pt>
                <c:pt idx="7767">
                  <c:v>43079.125068634261</c:v>
                </c:pt>
                <c:pt idx="7768">
                  <c:v>43079.166735358798</c:v>
                </c:pt>
                <c:pt idx="7769">
                  <c:v>43079.208402083335</c:v>
                </c:pt>
                <c:pt idx="7770">
                  <c:v>43079.250068807873</c:v>
                </c:pt>
                <c:pt idx="7771">
                  <c:v>43079.29173553241</c:v>
                </c:pt>
                <c:pt idx="7772">
                  <c:v>43079.333402256947</c:v>
                </c:pt>
                <c:pt idx="7773">
                  <c:v>43079.375068981484</c:v>
                </c:pt>
                <c:pt idx="7774">
                  <c:v>43079.416735706021</c:v>
                </c:pt>
                <c:pt idx="7775">
                  <c:v>43079.458402430559</c:v>
                </c:pt>
                <c:pt idx="7776">
                  <c:v>43079.500069155096</c:v>
                </c:pt>
                <c:pt idx="7777">
                  <c:v>43079.541735879633</c:v>
                </c:pt>
                <c:pt idx="7778">
                  <c:v>43079.58340260417</c:v>
                </c:pt>
                <c:pt idx="7779">
                  <c:v>43079.6250693287</c:v>
                </c:pt>
                <c:pt idx="7780">
                  <c:v>43079.666736053237</c:v>
                </c:pt>
                <c:pt idx="7781">
                  <c:v>43079.708402777775</c:v>
                </c:pt>
                <c:pt idx="7782">
                  <c:v>43079.750069502312</c:v>
                </c:pt>
                <c:pt idx="7783">
                  <c:v>43079.791736226849</c:v>
                </c:pt>
                <c:pt idx="7784">
                  <c:v>43079.833402951386</c:v>
                </c:pt>
                <c:pt idx="7785">
                  <c:v>43079.875069675923</c:v>
                </c:pt>
                <c:pt idx="7786">
                  <c:v>43079.916736400461</c:v>
                </c:pt>
                <c:pt idx="7787">
                  <c:v>43079.958403124998</c:v>
                </c:pt>
                <c:pt idx="7788">
                  <c:v>43080.000069849535</c:v>
                </c:pt>
                <c:pt idx="7789">
                  <c:v>43080.041736574072</c:v>
                </c:pt>
                <c:pt idx="7790">
                  <c:v>43080.083403298609</c:v>
                </c:pt>
                <c:pt idx="7791">
                  <c:v>43080.125070023147</c:v>
                </c:pt>
                <c:pt idx="7792">
                  <c:v>43080.166736747684</c:v>
                </c:pt>
                <c:pt idx="7793">
                  <c:v>43080.208403472221</c:v>
                </c:pt>
                <c:pt idx="7794">
                  <c:v>43080.250070196758</c:v>
                </c:pt>
                <c:pt idx="7795">
                  <c:v>43080.291736921296</c:v>
                </c:pt>
                <c:pt idx="7796">
                  <c:v>43080.333403645833</c:v>
                </c:pt>
                <c:pt idx="7797">
                  <c:v>43080.37507037037</c:v>
                </c:pt>
                <c:pt idx="7798">
                  <c:v>43080.416737094907</c:v>
                </c:pt>
                <c:pt idx="7799">
                  <c:v>43080.458403819444</c:v>
                </c:pt>
                <c:pt idx="7800">
                  <c:v>43080.500070543982</c:v>
                </c:pt>
                <c:pt idx="7801">
                  <c:v>43080.541737268519</c:v>
                </c:pt>
                <c:pt idx="7802">
                  <c:v>43080.583403993056</c:v>
                </c:pt>
                <c:pt idx="7803">
                  <c:v>43080.625070717593</c:v>
                </c:pt>
                <c:pt idx="7804">
                  <c:v>43080.66673744213</c:v>
                </c:pt>
                <c:pt idx="7805">
                  <c:v>43080.708404166668</c:v>
                </c:pt>
                <c:pt idx="7806">
                  <c:v>43080.750070891205</c:v>
                </c:pt>
                <c:pt idx="7807">
                  <c:v>43080.791737615742</c:v>
                </c:pt>
                <c:pt idx="7808">
                  <c:v>43080.833404340279</c:v>
                </c:pt>
                <c:pt idx="7809">
                  <c:v>43080.875071064816</c:v>
                </c:pt>
                <c:pt idx="7810">
                  <c:v>43080.916737789354</c:v>
                </c:pt>
                <c:pt idx="7811">
                  <c:v>43080.958404513891</c:v>
                </c:pt>
                <c:pt idx="7812">
                  <c:v>43081.000071238428</c:v>
                </c:pt>
                <c:pt idx="7813">
                  <c:v>43081.041737962965</c:v>
                </c:pt>
                <c:pt idx="7814">
                  <c:v>43081.083404687502</c:v>
                </c:pt>
                <c:pt idx="7815">
                  <c:v>43081.12507141204</c:v>
                </c:pt>
                <c:pt idx="7816">
                  <c:v>43081.166738136577</c:v>
                </c:pt>
                <c:pt idx="7817">
                  <c:v>43081.208404861114</c:v>
                </c:pt>
                <c:pt idx="7818">
                  <c:v>43081.250071585651</c:v>
                </c:pt>
                <c:pt idx="7819">
                  <c:v>43081.291738310189</c:v>
                </c:pt>
                <c:pt idx="7820">
                  <c:v>43081.333405034726</c:v>
                </c:pt>
                <c:pt idx="7821">
                  <c:v>43081.375071759256</c:v>
                </c:pt>
                <c:pt idx="7822">
                  <c:v>43081.416738483793</c:v>
                </c:pt>
                <c:pt idx="7823">
                  <c:v>43081.45840520833</c:v>
                </c:pt>
                <c:pt idx="7824">
                  <c:v>43081.500071932867</c:v>
                </c:pt>
                <c:pt idx="7825">
                  <c:v>43081.541738657404</c:v>
                </c:pt>
                <c:pt idx="7826">
                  <c:v>43081.583405381942</c:v>
                </c:pt>
                <c:pt idx="7827">
                  <c:v>43081.625072106479</c:v>
                </c:pt>
                <c:pt idx="7828">
                  <c:v>43081.666738831016</c:v>
                </c:pt>
                <c:pt idx="7829">
                  <c:v>43081.708405555553</c:v>
                </c:pt>
                <c:pt idx="7830">
                  <c:v>43081.750072280091</c:v>
                </c:pt>
                <c:pt idx="7831">
                  <c:v>43081.791739004628</c:v>
                </c:pt>
                <c:pt idx="7832">
                  <c:v>43081.833405729165</c:v>
                </c:pt>
                <c:pt idx="7833">
                  <c:v>43081.875072453702</c:v>
                </c:pt>
                <c:pt idx="7834">
                  <c:v>43081.916739178239</c:v>
                </c:pt>
                <c:pt idx="7835">
                  <c:v>43081.958405902777</c:v>
                </c:pt>
                <c:pt idx="7836">
                  <c:v>43082.000072627314</c:v>
                </c:pt>
                <c:pt idx="7837">
                  <c:v>43082.041739351851</c:v>
                </c:pt>
                <c:pt idx="7838">
                  <c:v>43082.083406076388</c:v>
                </c:pt>
                <c:pt idx="7839">
                  <c:v>43082.125072800925</c:v>
                </c:pt>
                <c:pt idx="7840">
                  <c:v>43082.166739525463</c:v>
                </c:pt>
                <c:pt idx="7841">
                  <c:v>43082.20840625</c:v>
                </c:pt>
                <c:pt idx="7842">
                  <c:v>43082.250072974537</c:v>
                </c:pt>
                <c:pt idx="7843">
                  <c:v>43082.291739699074</c:v>
                </c:pt>
                <c:pt idx="7844">
                  <c:v>43082.333406423611</c:v>
                </c:pt>
                <c:pt idx="7845">
                  <c:v>43082.375073148149</c:v>
                </c:pt>
                <c:pt idx="7846">
                  <c:v>43082.416739872686</c:v>
                </c:pt>
                <c:pt idx="7847">
                  <c:v>43082.458406597223</c:v>
                </c:pt>
                <c:pt idx="7848">
                  <c:v>43082.50007332176</c:v>
                </c:pt>
                <c:pt idx="7849">
                  <c:v>43082.541740046297</c:v>
                </c:pt>
                <c:pt idx="7850">
                  <c:v>43082.583406770835</c:v>
                </c:pt>
                <c:pt idx="7851">
                  <c:v>43082.625073495372</c:v>
                </c:pt>
                <c:pt idx="7852">
                  <c:v>43082.666740219909</c:v>
                </c:pt>
                <c:pt idx="7853">
                  <c:v>43082.708406944446</c:v>
                </c:pt>
                <c:pt idx="7854">
                  <c:v>43082.750073668984</c:v>
                </c:pt>
                <c:pt idx="7855">
                  <c:v>43082.791740393521</c:v>
                </c:pt>
                <c:pt idx="7856">
                  <c:v>43082.833407118058</c:v>
                </c:pt>
                <c:pt idx="7857">
                  <c:v>43082.875073842595</c:v>
                </c:pt>
                <c:pt idx="7858">
                  <c:v>43082.916740567132</c:v>
                </c:pt>
                <c:pt idx="7859">
                  <c:v>43082.95840729167</c:v>
                </c:pt>
                <c:pt idx="7860">
                  <c:v>43083.000074016207</c:v>
                </c:pt>
                <c:pt idx="7861">
                  <c:v>43083.041740740744</c:v>
                </c:pt>
                <c:pt idx="7862">
                  <c:v>43083.083407465281</c:v>
                </c:pt>
                <c:pt idx="7863">
                  <c:v>43083.125074189818</c:v>
                </c:pt>
                <c:pt idx="7864">
                  <c:v>43083.166740914348</c:v>
                </c:pt>
                <c:pt idx="7865">
                  <c:v>43083.208407638886</c:v>
                </c:pt>
                <c:pt idx="7866">
                  <c:v>43083.250074363423</c:v>
                </c:pt>
                <c:pt idx="7867">
                  <c:v>43083.29174108796</c:v>
                </c:pt>
                <c:pt idx="7868">
                  <c:v>43083.333407812497</c:v>
                </c:pt>
                <c:pt idx="7869">
                  <c:v>43083.375074537034</c:v>
                </c:pt>
                <c:pt idx="7870">
                  <c:v>43083.416741261572</c:v>
                </c:pt>
                <c:pt idx="7871">
                  <c:v>43083.458407986109</c:v>
                </c:pt>
                <c:pt idx="7872">
                  <c:v>43083.500074710646</c:v>
                </c:pt>
                <c:pt idx="7873">
                  <c:v>43083.541741435183</c:v>
                </c:pt>
                <c:pt idx="7874">
                  <c:v>43083.58340815972</c:v>
                </c:pt>
                <c:pt idx="7875">
                  <c:v>43083.625074884258</c:v>
                </c:pt>
                <c:pt idx="7876">
                  <c:v>43083.666741608795</c:v>
                </c:pt>
                <c:pt idx="7877">
                  <c:v>43083.708408333332</c:v>
                </c:pt>
                <c:pt idx="7878">
                  <c:v>43083.750075057869</c:v>
                </c:pt>
                <c:pt idx="7879">
                  <c:v>43083.791741782406</c:v>
                </c:pt>
                <c:pt idx="7880">
                  <c:v>43083.833408506944</c:v>
                </c:pt>
                <c:pt idx="7881">
                  <c:v>43083.875075231481</c:v>
                </c:pt>
                <c:pt idx="7882">
                  <c:v>43083.916741956018</c:v>
                </c:pt>
                <c:pt idx="7883">
                  <c:v>43083.958408680555</c:v>
                </c:pt>
                <c:pt idx="7884">
                  <c:v>43084.000075405093</c:v>
                </c:pt>
                <c:pt idx="7885">
                  <c:v>43084.04174212963</c:v>
                </c:pt>
                <c:pt idx="7886">
                  <c:v>43084.083408854167</c:v>
                </c:pt>
                <c:pt idx="7887">
                  <c:v>43084.125075578704</c:v>
                </c:pt>
                <c:pt idx="7888">
                  <c:v>43084.166742303241</c:v>
                </c:pt>
                <c:pt idx="7889">
                  <c:v>43084.208409027779</c:v>
                </c:pt>
                <c:pt idx="7890">
                  <c:v>43084.250075752316</c:v>
                </c:pt>
                <c:pt idx="7891">
                  <c:v>43084.291742476853</c:v>
                </c:pt>
                <c:pt idx="7892">
                  <c:v>43084.33340920139</c:v>
                </c:pt>
                <c:pt idx="7893">
                  <c:v>43084.375075925927</c:v>
                </c:pt>
                <c:pt idx="7894">
                  <c:v>43084.416742650465</c:v>
                </c:pt>
                <c:pt idx="7895">
                  <c:v>43084.458409375002</c:v>
                </c:pt>
                <c:pt idx="7896">
                  <c:v>43084.500076099539</c:v>
                </c:pt>
                <c:pt idx="7897">
                  <c:v>43084.541742824076</c:v>
                </c:pt>
                <c:pt idx="7898">
                  <c:v>43084.583409548613</c:v>
                </c:pt>
                <c:pt idx="7899">
                  <c:v>43084.625076273151</c:v>
                </c:pt>
                <c:pt idx="7900">
                  <c:v>43084.666742997688</c:v>
                </c:pt>
                <c:pt idx="7901">
                  <c:v>43084.708409722225</c:v>
                </c:pt>
                <c:pt idx="7902">
                  <c:v>43084.750076446762</c:v>
                </c:pt>
                <c:pt idx="7903">
                  <c:v>43084.791743171299</c:v>
                </c:pt>
                <c:pt idx="7904">
                  <c:v>43084.833409895837</c:v>
                </c:pt>
                <c:pt idx="7905">
                  <c:v>43084.875076620374</c:v>
                </c:pt>
                <c:pt idx="7906">
                  <c:v>43084.916743344904</c:v>
                </c:pt>
                <c:pt idx="7907">
                  <c:v>43084.958410069441</c:v>
                </c:pt>
                <c:pt idx="7908">
                  <c:v>43085.000076793978</c:v>
                </c:pt>
                <c:pt idx="7909">
                  <c:v>43085.041743518515</c:v>
                </c:pt>
                <c:pt idx="7910">
                  <c:v>43085.083410243053</c:v>
                </c:pt>
                <c:pt idx="7911">
                  <c:v>43085.12507696759</c:v>
                </c:pt>
                <c:pt idx="7912">
                  <c:v>43085.166743692127</c:v>
                </c:pt>
                <c:pt idx="7913">
                  <c:v>43085.208410416664</c:v>
                </c:pt>
                <c:pt idx="7914">
                  <c:v>43085.250077141201</c:v>
                </c:pt>
                <c:pt idx="7915">
                  <c:v>43085.291743865739</c:v>
                </c:pt>
                <c:pt idx="7916">
                  <c:v>43085.333410590276</c:v>
                </c:pt>
                <c:pt idx="7917">
                  <c:v>43085.375077314813</c:v>
                </c:pt>
                <c:pt idx="7918">
                  <c:v>43085.41674403935</c:v>
                </c:pt>
                <c:pt idx="7919">
                  <c:v>43085.458410763888</c:v>
                </c:pt>
                <c:pt idx="7920">
                  <c:v>43085.500077488425</c:v>
                </c:pt>
                <c:pt idx="7921">
                  <c:v>43085.541744212962</c:v>
                </c:pt>
                <c:pt idx="7922">
                  <c:v>43085.583410937499</c:v>
                </c:pt>
                <c:pt idx="7923">
                  <c:v>43085.625077662036</c:v>
                </c:pt>
                <c:pt idx="7924">
                  <c:v>43085.666744386574</c:v>
                </c:pt>
                <c:pt idx="7925">
                  <c:v>43085.708411111111</c:v>
                </c:pt>
                <c:pt idx="7926">
                  <c:v>43085.750077835648</c:v>
                </c:pt>
                <c:pt idx="7927">
                  <c:v>43085.791744560185</c:v>
                </c:pt>
                <c:pt idx="7928">
                  <c:v>43085.833411284722</c:v>
                </c:pt>
                <c:pt idx="7929">
                  <c:v>43085.87507800926</c:v>
                </c:pt>
                <c:pt idx="7930">
                  <c:v>43085.916744733797</c:v>
                </c:pt>
                <c:pt idx="7931">
                  <c:v>43085.958411458334</c:v>
                </c:pt>
                <c:pt idx="7932">
                  <c:v>43086.000078182871</c:v>
                </c:pt>
                <c:pt idx="7933">
                  <c:v>43086.041744907408</c:v>
                </c:pt>
                <c:pt idx="7934">
                  <c:v>43086.083411631946</c:v>
                </c:pt>
                <c:pt idx="7935">
                  <c:v>43086.125078356483</c:v>
                </c:pt>
                <c:pt idx="7936">
                  <c:v>43086.16674508102</c:v>
                </c:pt>
                <c:pt idx="7937">
                  <c:v>43086.208411805557</c:v>
                </c:pt>
                <c:pt idx="7938">
                  <c:v>43086.250078530094</c:v>
                </c:pt>
                <c:pt idx="7939">
                  <c:v>43086.291745254632</c:v>
                </c:pt>
                <c:pt idx="7940">
                  <c:v>43086.333411979169</c:v>
                </c:pt>
                <c:pt idx="7941">
                  <c:v>43086.375078703706</c:v>
                </c:pt>
                <c:pt idx="7942">
                  <c:v>43086.416745428243</c:v>
                </c:pt>
                <c:pt idx="7943">
                  <c:v>43086.458412152781</c:v>
                </c:pt>
                <c:pt idx="7944">
                  <c:v>43086.500078877318</c:v>
                </c:pt>
                <c:pt idx="7945">
                  <c:v>43086.541745601855</c:v>
                </c:pt>
                <c:pt idx="7946">
                  <c:v>43086.583412326392</c:v>
                </c:pt>
                <c:pt idx="7947">
                  <c:v>43086.625079050929</c:v>
                </c:pt>
                <c:pt idx="7948">
                  <c:v>43086.666745775467</c:v>
                </c:pt>
                <c:pt idx="7949">
                  <c:v>43086.708412499996</c:v>
                </c:pt>
                <c:pt idx="7950">
                  <c:v>43086.750079224534</c:v>
                </c:pt>
                <c:pt idx="7951">
                  <c:v>43086.791745949071</c:v>
                </c:pt>
                <c:pt idx="7952">
                  <c:v>43086.833412673608</c:v>
                </c:pt>
                <c:pt idx="7953">
                  <c:v>43086.875079398145</c:v>
                </c:pt>
                <c:pt idx="7954">
                  <c:v>43086.916746122683</c:v>
                </c:pt>
                <c:pt idx="7955">
                  <c:v>43086.95841284722</c:v>
                </c:pt>
                <c:pt idx="7956">
                  <c:v>43087.000079571757</c:v>
                </c:pt>
                <c:pt idx="7957">
                  <c:v>43087.041746296294</c:v>
                </c:pt>
                <c:pt idx="7958">
                  <c:v>43087.083413020831</c:v>
                </c:pt>
                <c:pt idx="7959">
                  <c:v>43087.125079745369</c:v>
                </c:pt>
                <c:pt idx="7960">
                  <c:v>43087.166746469906</c:v>
                </c:pt>
                <c:pt idx="7961">
                  <c:v>43087.208413194443</c:v>
                </c:pt>
                <c:pt idx="7962">
                  <c:v>43087.25007991898</c:v>
                </c:pt>
                <c:pt idx="7963">
                  <c:v>43087.291746643517</c:v>
                </c:pt>
                <c:pt idx="7964">
                  <c:v>43087.333413368055</c:v>
                </c:pt>
                <c:pt idx="7965">
                  <c:v>43087.375080092592</c:v>
                </c:pt>
                <c:pt idx="7966">
                  <c:v>43087.416746817129</c:v>
                </c:pt>
                <c:pt idx="7967">
                  <c:v>43087.458413541666</c:v>
                </c:pt>
                <c:pt idx="7968">
                  <c:v>43087.500080266203</c:v>
                </c:pt>
                <c:pt idx="7969">
                  <c:v>43087.541746990741</c:v>
                </c:pt>
                <c:pt idx="7970">
                  <c:v>43087.583413715278</c:v>
                </c:pt>
                <c:pt idx="7971">
                  <c:v>43087.625080439815</c:v>
                </c:pt>
                <c:pt idx="7972">
                  <c:v>43087.666747164352</c:v>
                </c:pt>
                <c:pt idx="7973">
                  <c:v>43087.708413888889</c:v>
                </c:pt>
                <c:pt idx="7974">
                  <c:v>43087.750080613427</c:v>
                </c:pt>
                <c:pt idx="7975">
                  <c:v>43087.791747337964</c:v>
                </c:pt>
                <c:pt idx="7976">
                  <c:v>43087.833414062501</c:v>
                </c:pt>
                <c:pt idx="7977">
                  <c:v>43087.875080787038</c:v>
                </c:pt>
                <c:pt idx="7978">
                  <c:v>43087.916747511576</c:v>
                </c:pt>
                <c:pt idx="7979">
                  <c:v>43087.958414236113</c:v>
                </c:pt>
                <c:pt idx="7980">
                  <c:v>43088.00008096065</c:v>
                </c:pt>
                <c:pt idx="7981">
                  <c:v>43088.041747685187</c:v>
                </c:pt>
                <c:pt idx="7982">
                  <c:v>43088.083414409724</c:v>
                </c:pt>
                <c:pt idx="7983">
                  <c:v>43088.125081134262</c:v>
                </c:pt>
                <c:pt idx="7984">
                  <c:v>43088.166747858799</c:v>
                </c:pt>
                <c:pt idx="7985">
                  <c:v>43088.208414583336</c:v>
                </c:pt>
                <c:pt idx="7986">
                  <c:v>43088.250081307873</c:v>
                </c:pt>
                <c:pt idx="7987">
                  <c:v>43088.29174803241</c:v>
                </c:pt>
                <c:pt idx="7988">
                  <c:v>43088.333414756948</c:v>
                </c:pt>
                <c:pt idx="7989">
                  <c:v>43088.375081481485</c:v>
                </c:pt>
                <c:pt idx="7990">
                  <c:v>43088.416748206022</c:v>
                </c:pt>
                <c:pt idx="7991">
                  <c:v>43088.458414930552</c:v>
                </c:pt>
                <c:pt idx="7992">
                  <c:v>43088.500081655089</c:v>
                </c:pt>
                <c:pt idx="7993">
                  <c:v>43088.541748379626</c:v>
                </c:pt>
                <c:pt idx="7994">
                  <c:v>43088.583415104164</c:v>
                </c:pt>
                <c:pt idx="7995">
                  <c:v>43088.625081828701</c:v>
                </c:pt>
                <c:pt idx="7996">
                  <c:v>43088.666748553238</c:v>
                </c:pt>
                <c:pt idx="7997">
                  <c:v>43088.708415277775</c:v>
                </c:pt>
                <c:pt idx="7998">
                  <c:v>43088.750082002312</c:v>
                </c:pt>
                <c:pt idx="7999">
                  <c:v>43088.79174872685</c:v>
                </c:pt>
                <c:pt idx="8000">
                  <c:v>43088.833415451387</c:v>
                </c:pt>
                <c:pt idx="8001">
                  <c:v>43088.875082175924</c:v>
                </c:pt>
                <c:pt idx="8002">
                  <c:v>43088.916748900461</c:v>
                </c:pt>
                <c:pt idx="8003">
                  <c:v>43088.958415624998</c:v>
                </c:pt>
                <c:pt idx="8004">
                  <c:v>43089.000082349536</c:v>
                </c:pt>
                <c:pt idx="8005">
                  <c:v>43089.041749074073</c:v>
                </c:pt>
                <c:pt idx="8006">
                  <c:v>43089.08341579861</c:v>
                </c:pt>
                <c:pt idx="8007">
                  <c:v>43089.125082523147</c:v>
                </c:pt>
                <c:pt idx="8008">
                  <c:v>43089.166749247684</c:v>
                </c:pt>
                <c:pt idx="8009">
                  <c:v>43089.208415972222</c:v>
                </c:pt>
                <c:pt idx="8010">
                  <c:v>43089.250082696759</c:v>
                </c:pt>
                <c:pt idx="8011">
                  <c:v>43089.291749421296</c:v>
                </c:pt>
                <c:pt idx="8012">
                  <c:v>43089.333416145833</c:v>
                </c:pt>
                <c:pt idx="8013">
                  <c:v>43089.375082870371</c:v>
                </c:pt>
                <c:pt idx="8014">
                  <c:v>43089.416749594908</c:v>
                </c:pt>
                <c:pt idx="8015">
                  <c:v>43089.458416319445</c:v>
                </c:pt>
                <c:pt idx="8016">
                  <c:v>43089.500083043982</c:v>
                </c:pt>
                <c:pt idx="8017">
                  <c:v>43089.541749768519</c:v>
                </c:pt>
                <c:pt idx="8018">
                  <c:v>43089.583416493057</c:v>
                </c:pt>
                <c:pt idx="8019">
                  <c:v>43089.625083217594</c:v>
                </c:pt>
                <c:pt idx="8020">
                  <c:v>43089.666749942131</c:v>
                </c:pt>
                <c:pt idx="8021">
                  <c:v>43089.708416666668</c:v>
                </c:pt>
                <c:pt idx="8022">
                  <c:v>43089.750083391205</c:v>
                </c:pt>
                <c:pt idx="8023">
                  <c:v>43089.791750115743</c:v>
                </c:pt>
                <c:pt idx="8024">
                  <c:v>43089.83341684028</c:v>
                </c:pt>
                <c:pt idx="8025">
                  <c:v>43089.875083564817</c:v>
                </c:pt>
                <c:pt idx="8026">
                  <c:v>43089.916750289354</c:v>
                </c:pt>
                <c:pt idx="8027">
                  <c:v>43089.958417013891</c:v>
                </c:pt>
                <c:pt idx="8028">
                  <c:v>43090.000083738429</c:v>
                </c:pt>
                <c:pt idx="8029">
                  <c:v>43090.041750462966</c:v>
                </c:pt>
                <c:pt idx="8030">
                  <c:v>43090.083417187503</c:v>
                </c:pt>
                <c:pt idx="8031">
                  <c:v>43090.12508391204</c:v>
                </c:pt>
                <c:pt idx="8032">
                  <c:v>43090.166750636577</c:v>
                </c:pt>
                <c:pt idx="8033">
                  <c:v>43090.208417361115</c:v>
                </c:pt>
                <c:pt idx="8034">
                  <c:v>43090.250084085645</c:v>
                </c:pt>
                <c:pt idx="8035">
                  <c:v>43090.291750810182</c:v>
                </c:pt>
                <c:pt idx="8036">
                  <c:v>43090.333417534719</c:v>
                </c:pt>
                <c:pt idx="8037">
                  <c:v>43090.375084259256</c:v>
                </c:pt>
                <c:pt idx="8038">
                  <c:v>43090.416750983793</c:v>
                </c:pt>
                <c:pt idx="8039">
                  <c:v>43090.458417708331</c:v>
                </c:pt>
                <c:pt idx="8040">
                  <c:v>43090.500084432868</c:v>
                </c:pt>
                <c:pt idx="8041">
                  <c:v>43090.541751157405</c:v>
                </c:pt>
                <c:pt idx="8042">
                  <c:v>43090.583417881942</c:v>
                </c:pt>
                <c:pt idx="8043">
                  <c:v>43090.62508460648</c:v>
                </c:pt>
                <c:pt idx="8044">
                  <c:v>43090.666751331017</c:v>
                </c:pt>
                <c:pt idx="8045">
                  <c:v>43090.708418055554</c:v>
                </c:pt>
                <c:pt idx="8046">
                  <c:v>43090.750084780091</c:v>
                </c:pt>
                <c:pt idx="8047">
                  <c:v>43090.791751504628</c:v>
                </c:pt>
                <c:pt idx="8048">
                  <c:v>43090.833418229166</c:v>
                </c:pt>
                <c:pt idx="8049">
                  <c:v>43090.875084953703</c:v>
                </c:pt>
                <c:pt idx="8050">
                  <c:v>43090.91675167824</c:v>
                </c:pt>
                <c:pt idx="8051">
                  <c:v>43090.958418402777</c:v>
                </c:pt>
                <c:pt idx="8052">
                  <c:v>43091.000085127314</c:v>
                </c:pt>
                <c:pt idx="8053">
                  <c:v>43091.041751851852</c:v>
                </c:pt>
                <c:pt idx="8054">
                  <c:v>43091.083418576389</c:v>
                </c:pt>
                <c:pt idx="8055">
                  <c:v>43091.125085300926</c:v>
                </c:pt>
                <c:pt idx="8056">
                  <c:v>43091.166752025463</c:v>
                </c:pt>
                <c:pt idx="8057">
                  <c:v>43091.20841875</c:v>
                </c:pt>
                <c:pt idx="8058">
                  <c:v>43091.250085474538</c:v>
                </c:pt>
                <c:pt idx="8059">
                  <c:v>43091.291752199075</c:v>
                </c:pt>
                <c:pt idx="8060">
                  <c:v>43091.333418923612</c:v>
                </c:pt>
                <c:pt idx="8061">
                  <c:v>43091.375085648149</c:v>
                </c:pt>
                <c:pt idx="8062">
                  <c:v>43091.416752372686</c:v>
                </c:pt>
                <c:pt idx="8063">
                  <c:v>43091.458419097224</c:v>
                </c:pt>
                <c:pt idx="8064">
                  <c:v>43091.500085821761</c:v>
                </c:pt>
                <c:pt idx="8065">
                  <c:v>43091.541752546298</c:v>
                </c:pt>
                <c:pt idx="8066">
                  <c:v>43091.583419270835</c:v>
                </c:pt>
                <c:pt idx="8067">
                  <c:v>43091.625085995373</c:v>
                </c:pt>
                <c:pt idx="8068">
                  <c:v>43091.66675271991</c:v>
                </c:pt>
                <c:pt idx="8069">
                  <c:v>43091.708419444447</c:v>
                </c:pt>
                <c:pt idx="8070">
                  <c:v>43091.750086168984</c:v>
                </c:pt>
                <c:pt idx="8071">
                  <c:v>43091.791752893521</c:v>
                </c:pt>
                <c:pt idx="8072">
                  <c:v>43091.833419618059</c:v>
                </c:pt>
                <c:pt idx="8073">
                  <c:v>43091.875086342596</c:v>
                </c:pt>
                <c:pt idx="8074">
                  <c:v>43091.916753067133</c:v>
                </c:pt>
                <c:pt idx="8075">
                  <c:v>43091.95841979167</c:v>
                </c:pt>
                <c:pt idx="8076">
                  <c:v>43092.0000865162</c:v>
                </c:pt>
                <c:pt idx="8077">
                  <c:v>43092.041753240737</c:v>
                </c:pt>
                <c:pt idx="8078">
                  <c:v>43092.083419965275</c:v>
                </c:pt>
                <c:pt idx="8079">
                  <c:v>43092.125086689812</c:v>
                </c:pt>
                <c:pt idx="8080">
                  <c:v>43092.166753414349</c:v>
                </c:pt>
                <c:pt idx="8081">
                  <c:v>43092.208420138886</c:v>
                </c:pt>
                <c:pt idx="8082">
                  <c:v>43092.250086863423</c:v>
                </c:pt>
                <c:pt idx="8083">
                  <c:v>43092.291753587961</c:v>
                </c:pt>
                <c:pt idx="8084">
                  <c:v>43092.333420312498</c:v>
                </c:pt>
                <c:pt idx="8085">
                  <c:v>43092.375087037035</c:v>
                </c:pt>
                <c:pt idx="8086">
                  <c:v>43092.416753761572</c:v>
                </c:pt>
                <c:pt idx="8087">
                  <c:v>43092.458420486109</c:v>
                </c:pt>
                <c:pt idx="8088">
                  <c:v>43092.500087210647</c:v>
                </c:pt>
                <c:pt idx="8089">
                  <c:v>43092.541753935184</c:v>
                </c:pt>
                <c:pt idx="8090">
                  <c:v>43092.583420659721</c:v>
                </c:pt>
                <c:pt idx="8091">
                  <c:v>43092.625087384258</c:v>
                </c:pt>
                <c:pt idx="8092">
                  <c:v>43092.666754108795</c:v>
                </c:pt>
                <c:pt idx="8093">
                  <c:v>43092.708420833333</c:v>
                </c:pt>
                <c:pt idx="8094">
                  <c:v>43092.75008755787</c:v>
                </c:pt>
                <c:pt idx="8095">
                  <c:v>43092.791754282407</c:v>
                </c:pt>
                <c:pt idx="8096">
                  <c:v>43092.833421006944</c:v>
                </c:pt>
                <c:pt idx="8097">
                  <c:v>43092.875087731481</c:v>
                </c:pt>
                <c:pt idx="8098">
                  <c:v>43092.916754456019</c:v>
                </c:pt>
                <c:pt idx="8099">
                  <c:v>43092.958421180556</c:v>
                </c:pt>
                <c:pt idx="8100">
                  <c:v>43093.000087905093</c:v>
                </c:pt>
                <c:pt idx="8101">
                  <c:v>43093.04175462963</c:v>
                </c:pt>
                <c:pt idx="8102">
                  <c:v>43093.083421354168</c:v>
                </c:pt>
                <c:pt idx="8103">
                  <c:v>43093.125088078705</c:v>
                </c:pt>
                <c:pt idx="8104">
                  <c:v>43093.166754803242</c:v>
                </c:pt>
                <c:pt idx="8105">
                  <c:v>43093.208421527779</c:v>
                </c:pt>
                <c:pt idx="8106">
                  <c:v>43093.250088252316</c:v>
                </c:pt>
                <c:pt idx="8107">
                  <c:v>43093.291754976854</c:v>
                </c:pt>
                <c:pt idx="8108">
                  <c:v>43093.333421701391</c:v>
                </c:pt>
                <c:pt idx="8109">
                  <c:v>43093.375088425928</c:v>
                </c:pt>
                <c:pt idx="8110">
                  <c:v>43093.416755150465</c:v>
                </c:pt>
                <c:pt idx="8111">
                  <c:v>43093.458421875002</c:v>
                </c:pt>
                <c:pt idx="8112">
                  <c:v>43093.50008859954</c:v>
                </c:pt>
                <c:pt idx="8113">
                  <c:v>43093.541755324077</c:v>
                </c:pt>
                <c:pt idx="8114">
                  <c:v>43093.583422048614</c:v>
                </c:pt>
                <c:pt idx="8115">
                  <c:v>43093.625088773151</c:v>
                </c:pt>
                <c:pt idx="8116">
                  <c:v>43093.666755497688</c:v>
                </c:pt>
                <c:pt idx="8117">
                  <c:v>43093.708422222226</c:v>
                </c:pt>
                <c:pt idx="8118">
                  <c:v>43093.750088946763</c:v>
                </c:pt>
                <c:pt idx="8119">
                  <c:v>43093.791755671293</c:v>
                </c:pt>
                <c:pt idx="8120">
                  <c:v>43093.83342239583</c:v>
                </c:pt>
                <c:pt idx="8121">
                  <c:v>43093.875089120367</c:v>
                </c:pt>
                <c:pt idx="8122">
                  <c:v>43093.916755844904</c:v>
                </c:pt>
                <c:pt idx="8123">
                  <c:v>43093.958422569442</c:v>
                </c:pt>
                <c:pt idx="8124">
                  <c:v>43094.000089293979</c:v>
                </c:pt>
                <c:pt idx="8125">
                  <c:v>43094.041756018516</c:v>
                </c:pt>
                <c:pt idx="8126">
                  <c:v>43094.083422743053</c:v>
                </c:pt>
                <c:pt idx="8127">
                  <c:v>43094.12508946759</c:v>
                </c:pt>
                <c:pt idx="8128">
                  <c:v>43094.166756192128</c:v>
                </c:pt>
                <c:pt idx="8129">
                  <c:v>43094.208422916665</c:v>
                </c:pt>
                <c:pt idx="8130">
                  <c:v>43094.250089641202</c:v>
                </c:pt>
                <c:pt idx="8131">
                  <c:v>43094.291756365739</c:v>
                </c:pt>
                <c:pt idx="8132">
                  <c:v>43094.333423090276</c:v>
                </c:pt>
                <c:pt idx="8133">
                  <c:v>43094.375089814814</c:v>
                </c:pt>
                <c:pt idx="8134">
                  <c:v>43094.416756539351</c:v>
                </c:pt>
                <c:pt idx="8135">
                  <c:v>43094.458423263888</c:v>
                </c:pt>
                <c:pt idx="8136">
                  <c:v>43094.500089988425</c:v>
                </c:pt>
                <c:pt idx="8137">
                  <c:v>43094.541756712963</c:v>
                </c:pt>
                <c:pt idx="8138">
                  <c:v>43094.5834234375</c:v>
                </c:pt>
                <c:pt idx="8139">
                  <c:v>43094.625090162037</c:v>
                </c:pt>
                <c:pt idx="8140">
                  <c:v>43094.666756886574</c:v>
                </c:pt>
                <c:pt idx="8141">
                  <c:v>43094.708423611111</c:v>
                </c:pt>
                <c:pt idx="8142">
                  <c:v>43094.750090335649</c:v>
                </c:pt>
                <c:pt idx="8143">
                  <c:v>43094.791757060186</c:v>
                </c:pt>
                <c:pt idx="8144">
                  <c:v>43094.833423784723</c:v>
                </c:pt>
                <c:pt idx="8145">
                  <c:v>43094.87509050926</c:v>
                </c:pt>
                <c:pt idx="8146">
                  <c:v>43094.916757233797</c:v>
                </c:pt>
                <c:pt idx="8147">
                  <c:v>43094.958423958335</c:v>
                </c:pt>
                <c:pt idx="8148">
                  <c:v>43095.000090682872</c:v>
                </c:pt>
                <c:pt idx="8149">
                  <c:v>43095.041757407409</c:v>
                </c:pt>
                <c:pt idx="8150">
                  <c:v>43095.083424131946</c:v>
                </c:pt>
                <c:pt idx="8151">
                  <c:v>43095.125090856483</c:v>
                </c:pt>
                <c:pt idx="8152">
                  <c:v>43095.166757581021</c:v>
                </c:pt>
                <c:pt idx="8153">
                  <c:v>43095.208424305558</c:v>
                </c:pt>
                <c:pt idx="8154">
                  <c:v>43095.250091030095</c:v>
                </c:pt>
                <c:pt idx="8155">
                  <c:v>43095.291757754632</c:v>
                </c:pt>
                <c:pt idx="8156">
                  <c:v>43095.333424479169</c:v>
                </c:pt>
                <c:pt idx="8157">
                  <c:v>43095.375091203707</c:v>
                </c:pt>
                <c:pt idx="8158">
                  <c:v>43095.416757928244</c:v>
                </c:pt>
                <c:pt idx="8159">
                  <c:v>43095.458424652781</c:v>
                </c:pt>
                <c:pt idx="8160">
                  <c:v>43095.500091377318</c:v>
                </c:pt>
                <c:pt idx="8161">
                  <c:v>43095.541758101848</c:v>
                </c:pt>
                <c:pt idx="8162">
                  <c:v>43095.583424826385</c:v>
                </c:pt>
                <c:pt idx="8163">
                  <c:v>43095.625091550923</c:v>
                </c:pt>
                <c:pt idx="8164">
                  <c:v>43095.66675827546</c:v>
                </c:pt>
                <c:pt idx="8165">
                  <c:v>43095.708424999997</c:v>
                </c:pt>
                <c:pt idx="8166">
                  <c:v>43095.750091724534</c:v>
                </c:pt>
                <c:pt idx="8167">
                  <c:v>43095.791758449071</c:v>
                </c:pt>
                <c:pt idx="8168">
                  <c:v>43095.833425173609</c:v>
                </c:pt>
                <c:pt idx="8169">
                  <c:v>43095.875091898146</c:v>
                </c:pt>
                <c:pt idx="8170">
                  <c:v>43095.916758622683</c:v>
                </c:pt>
                <c:pt idx="8171">
                  <c:v>43095.95842534722</c:v>
                </c:pt>
                <c:pt idx="8172">
                  <c:v>43096.000092071758</c:v>
                </c:pt>
                <c:pt idx="8173">
                  <c:v>43096.041758796295</c:v>
                </c:pt>
                <c:pt idx="8174">
                  <c:v>43096.083425520832</c:v>
                </c:pt>
                <c:pt idx="8175">
                  <c:v>43096.125092245369</c:v>
                </c:pt>
                <c:pt idx="8176">
                  <c:v>43096.166758969906</c:v>
                </c:pt>
                <c:pt idx="8177">
                  <c:v>43096.208425694444</c:v>
                </c:pt>
                <c:pt idx="8178">
                  <c:v>43096.250092418981</c:v>
                </c:pt>
                <c:pt idx="8179">
                  <c:v>43096.291759143518</c:v>
                </c:pt>
                <c:pt idx="8180">
                  <c:v>43096.333425868055</c:v>
                </c:pt>
                <c:pt idx="8181">
                  <c:v>43096.375092592592</c:v>
                </c:pt>
                <c:pt idx="8182">
                  <c:v>43096.41675931713</c:v>
                </c:pt>
                <c:pt idx="8183">
                  <c:v>43096.458426041667</c:v>
                </c:pt>
                <c:pt idx="8184">
                  <c:v>43096.500092766204</c:v>
                </c:pt>
                <c:pt idx="8185">
                  <c:v>43096.541759490741</c:v>
                </c:pt>
                <c:pt idx="8186">
                  <c:v>43096.583426215278</c:v>
                </c:pt>
                <c:pt idx="8187">
                  <c:v>43096.625092939816</c:v>
                </c:pt>
                <c:pt idx="8188">
                  <c:v>43096.666759664353</c:v>
                </c:pt>
                <c:pt idx="8189">
                  <c:v>43096.70842638889</c:v>
                </c:pt>
                <c:pt idx="8190">
                  <c:v>43096.750093113427</c:v>
                </c:pt>
                <c:pt idx="8191">
                  <c:v>43096.791759837964</c:v>
                </c:pt>
                <c:pt idx="8192">
                  <c:v>43096.833426562502</c:v>
                </c:pt>
                <c:pt idx="8193">
                  <c:v>43096.875093287039</c:v>
                </c:pt>
                <c:pt idx="8194">
                  <c:v>43096.916760011576</c:v>
                </c:pt>
                <c:pt idx="8195">
                  <c:v>43096.958426736113</c:v>
                </c:pt>
                <c:pt idx="8196">
                  <c:v>43097.000093460651</c:v>
                </c:pt>
                <c:pt idx="8197">
                  <c:v>43097.041760185188</c:v>
                </c:pt>
                <c:pt idx="8198">
                  <c:v>43097.083426909725</c:v>
                </c:pt>
                <c:pt idx="8199">
                  <c:v>43097.125093634262</c:v>
                </c:pt>
                <c:pt idx="8200">
                  <c:v>43097.166760358799</c:v>
                </c:pt>
                <c:pt idx="8201">
                  <c:v>43097.208427083337</c:v>
                </c:pt>
                <c:pt idx="8202">
                  <c:v>43097.250093807874</c:v>
                </c:pt>
                <c:pt idx="8203">
                  <c:v>43097.291760532411</c:v>
                </c:pt>
                <c:pt idx="8204">
                  <c:v>43097.333427256941</c:v>
                </c:pt>
                <c:pt idx="8205">
                  <c:v>43097.375093981478</c:v>
                </c:pt>
                <c:pt idx="8206">
                  <c:v>43097.416760706015</c:v>
                </c:pt>
                <c:pt idx="8207">
                  <c:v>43097.458427430553</c:v>
                </c:pt>
                <c:pt idx="8208">
                  <c:v>43097.50009415509</c:v>
                </c:pt>
                <c:pt idx="8209">
                  <c:v>43097.541760879627</c:v>
                </c:pt>
                <c:pt idx="8210">
                  <c:v>43097.583427604164</c:v>
                </c:pt>
                <c:pt idx="8211">
                  <c:v>43097.625094328701</c:v>
                </c:pt>
                <c:pt idx="8212">
                  <c:v>43097.666761053239</c:v>
                </c:pt>
                <c:pt idx="8213">
                  <c:v>43097.708427777776</c:v>
                </c:pt>
                <c:pt idx="8214">
                  <c:v>43097.750094502313</c:v>
                </c:pt>
                <c:pt idx="8215">
                  <c:v>43097.79176122685</c:v>
                </c:pt>
                <c:pt idx="8216">
                  <c:v>43097.833427951387</c:v>
                </c:pt>
                <c:pt idx="8217">
                  <c:v>43097.875094675925</c:v>
                </c:pt>
                <c:pt idx="8218">
                  <c:v>43097.916761400462</c:v>
                </c:pt>
                <c:pt idx="8219">
                  <c:v>43097.958428124999</c:v>
                </c:pt>
                <c:pt idx="8220">
                  <c:v>43098.000094849536</c:v>
                </c:pt>
                <c:pt idx="8221">
                  <c:v>43098.041761574073</c:v>
                </c:pt>
                <c:pt idx="8222">
                  <c:v>43098.083428298611</c:v>
                </c:pt>
                <c:pt idx="8223">
                  <c:v>43098.125095023148</c:v>
                </c:pt>
                <c:pt idx="8224">
                  <c:v>43098.166761747685</c:v>
                </c:pt>
                <c:pt idx="8225">
                  <c:v>43098.208428472222</c:v>
                </c:pt>
                <c:pt idx="8226">
                  <c:v>43098.25009519676</c:v>
                </c:pt>
                <c:pt idx="8227">
                  <c:v>43098.291761921297</c:v>
                </c:pt>
                <c:pt idx="8228">
                  <c:v>43098.333428645834</c:v>
                </c:pt>
                <c:pt idx="8229">
                  <c:v>43098.375095370371</c:v>
                </c:pt>
                <c:pt idx="8230">
                  <c:v>43098.416762094908</c:v>
                </c:pt>
                <c:pt idx="8231">
                  <c:v>43098.458428819446</c:v>
                </c:pt>
                <c:pt idx="8232">
                  <c:v>43098.500095543983</c:v>
                </c:pt>
                <c:pt idx="8233">
                  <c:v>43098.54176226852</c:v>
                </c:pt>
                <c:pt idx="8234">
                  <c:v>43098.583428993057</c:v>
                </c:pt>
                <c:pt idx="8235">
                  <c:v>43098.625095717594</c:v>
                </c:pt>
                <c:pt idx="8236">
                  <c:v>43098.666762442132</c:v>
                </c:pt>
                <c:pt idx="8237">
                  <c:v>43098.708429166669</c:v>
                </c:pt>
                <c:pt idx="8238">
                  <c:v>43098.750095891206</c:v>
                </c:pt>
                <c:pt idx="8239">
                  <c:v>43098.791762615743</c:v>
                </c:pt>
                <c:pt idx="8240">
                  <c:v>43098.83342934028</c:v>
                </c:pt>
                <c:pt idx="8241">
                  <c:v>43098.875096064818</c:v>
                </c:pt>
                <c:pt idx="8242">
                  <c:v>43098.916762789355</c:v>
                </c:pt>
                <c:pt idx="8243">
                  <c:v>43098.958429513892</c:v>
                </c:pt>
                <c:pt idx="8244">
                  <c:v>43099.000096238429</c:v>
                </c:pt>
                <c:pt idx="8245">
                  <c:v>43099.041762962966</c:v>
                </c:pt>
                <c:pt idx="8246">
                  <c:v>43099.083429687496</c:v>
                </c:pt>
                <c:pt idx="8247">
                  <c:v>43099.125096412034</c:v>
                </c:pt>
                <c:pt idx="8248">
                  <c:v>43099.166763136571</c:v>
                </c:pt>
                <c:pt idx="8249">
                  <c:v>43099.208429861108</c:v>
                </c:pt>
                <c:pt idx="8250">
                  <c:v>43099.250096585645</c:v>
                </c:pt>
                <c:pt idx="8251">
                  <c:v>43099.291763310182</c:v>
                </c:pt>
                <c:pt idx="8252">
                  <c:v>43099.33343003472</c:v>
                </c:pt>
                <c:pt idx="8253">
                  <c:v>43099.375096759257</c:v>
                </c:pt>
                <c:pt idx="8254">
                  <c:v>43099.416763483794</c:v>
                </c:pt>
                <c:pt idx="8255">
                  <c:v>43099.458430208331</c:v>
                </c:pt>
                <c:pt idx="8256">
                  <c:v>43099.500096932868</c:v>
                </c:pt>
                <c:pt idx="8257">
                  <c:v>43099.541763657406</c:v>
                </c:pt>
                <c:pt idx="8258">
                  <c:v>43099.583430381943</c:v>
                </c:pt>
                <c:pt idx="8259">
                  <c:v>43099.62509710648</c:v>
                </c:pt>
                <c:pt idx="8260">
                  <c:v>43099.666763831017</c:v>
                </c:pt>
                <c:pt idx="8261">
                  <c:v>43099.708430555555</c:v>
                </c:pt>
                <c:pt idx="8262">
                  <c:v>43099.750097280092</c:v>
                </c:pt>
                <c:pt idx="8263">
                  <c:v>43099.791764004629</c:v>
                </c:pt>
                <c:pt idx="8264">
                  <c:v>43099.833430729166</c:v>
                </c:pt>
                <c:pt idx="8265">
                  <c:v>43099.875097453703</c:v>
                </c:pt>
                <c:pt idx="8266">
                  <c:v>43099.916764178241</c:v>
                </c:pt>
                <c:pt idx="8267">
                  <c:v>43099.958430902778</c:v>
                </c:pt>
                <c:pt idx="8268">
                  <c:v>43100.000097627315</c:v>
                </c:pt>
                <c:pt idx="8269">
                  <c:v>43100.041764351852</c:v>
                </c:pt>
                <c:pt idx="8270">
                  <c:v>43100.083431076389</c:v>
                </c:pt>
                <c:pt idx="8271">
                  <c:v>43100.125097800927</c:v>
                </c:pt>
                <c:pt idx="8272">
                  <c:v>43100.166764525464</c:v>
                </c:pt>
                <c:pt idx="8273">
                  <c:v>43100.208431250001</c:v>
                </c:pt>
                <c:pt idx="8274">
                  <c:v>43100.250097974538</c:v>
                </c:pt>
                <c:pt idx="8275">
                  <c:v>43100.291764699075</c:v>
                </c:pt>
                <c:pt idx="8276">
                  <c:v>43100.333431423613</c:v>
                </c:pt>
                <c:pt idx="8277">
                  <c:v>43100.37509814815</c:v>
                </c:pt>
                <c:pt idx="8278">
                  <c:v>43100.416764872687</c:v>
                </c:pt>
                <c:pt idx="8279">
                  <c:v>43100.458431597224</c:v>
                </c:pt>
                <c:pt idx="8280">
                  <c:v>43100.500098321761</c:v>
                </c:pt>
                <c:pt idx="8281">
                  <c:v>43100.541765046299</c:v>
                </c:pt>
                <c:pt idx="8282">
                  <c:v>43100.583431770836</c:v>
                </c:pt>
                <c:pt idx="8283">
                  <c:v>43100.625098495373</c:v>
                </c:pt>
                <c:pt idx="8284">
                  <c:v>43100.66676521991</c:v>
                </c:pt>
                <c:pt idx="8285">
                  <c:v>43100.708431944448</c:v>
                </c:pt>
                <c:pt idx="8286">
                  <c:v>43100.750098668985</c:v>
                </c:pt>
                <c:pt idx="8287">
                  <c:v>43100.791765393522</c:v>
                </c:pt>
                <c:pt idx="8288">
                  <c:v>43100.833432118059</c:v>
                </c:pt>
                <c:pt idx="8289">
                  <c:v>43100.875098842589</c:v>
                </c:pt>
                <c:pt idx="8290">
                  <c:v>43100.916765567126</c:v>
                </c:pt>
                <c:pt idx="8291">
                  <c:v>43100.958432291663</c:v>
                </c:pt>
                <c:pt idx="8292">
                  <c:v>43101.000098958335</c:v>
                </c:pt>
                <c:pt idx="8293">
                  <c:v>43101.041765682872</c:v>
                </c:pt>
                <c:pt idx="8294">
                  <c:v>43101.083432407409</c:v>
                </c:pt>
                <c:pt idx="8295">
                  <c:v>43101.125099131947</c:v>
                </c:pt>
                <c:pt idx="8296">
                  <c:v>43101.166765856484</c:v>
                </c:pt>
                <c:pt idx="8297">
                  <c:v>43101.208432581021</c:v>
                </c:pt>
                <c:pt idx="8298">
                  <c:v>43101.250099305558</c:v>
                </c:pt>
                <c:pt idx="8299">
                  <c:v>43101.291766030095</c:v>
                </c:pt>
                <c:pt idx="8300">
                  <c:v>43101.333432754633</c:v>
                </c:pt>
                <c:pt idx="8301">
                  <c:v>43101.37509947917</c:v>
                </c:pt>
                <c:pt idx="8302">
                  <c:v>43101.416766203707</c:v>
                </c:pt>
                <c:pt idx="8303">
                  <c:v>43101.458432928244</c:v>
                </c:pt>
                <c:pt idx="8304">
                  <c:v>43101.500099652774</c:v>
                </c:pt>
                <c:pt idx="8305">
                  <c:v>43101.541766377311</c:v>
                </c:pt>
                <c:pt idx="8306">
                  <c:v>43101.583433101849</c:v>
                </c:pt>
                <c:pt idx="8307">
                  <c:v>43101.625099826386</c:v>
                </c:pt>
                <c:pt idx="8308">
                  <c:v>43101.666766550923</c:v>
                </c:pt>
                <c:pt idx="8309">
                  <c:v>43101.70843327546</c:v>
                </c:pt>
                <c:pt idx="8310">
                  <c:v>43101.750099999997</c:v>
                </c:pt>
                <c:pt idx="8311">
                  <c:v>43101.791766724535</c:v>
                </c:pt>
                <c:pt idx="8312">
                  <c:v>43101.833433449072</c:v>
                </c:pt>
                <c:pt idx="8313">
                  <c:v>43101.875100173609</c:v>
                </c:pt>
                <c:pt idx="8314">
                  <c:v>43101.916766898146</c:v>
                </c:pt>
                <c:pt idx="8315">
                  <c:v>43101.958433622684</c:v>
                </c:pt>
                <c:pt idx="8316">
                  <c:v>43102.000100347221</c:v>
                </c:pt>
                <c:pt idx="8317">
                  <c:v>43102.041767071758</c:v>
                </c:pt>
                <c:pt idx="8318">
                  <c:v>43102.083433796295</c:v>
                </c:pt>
                <c:pt idx="8319">
                  <c:v>43102.125100520832</c:v>
                </c:pt>
                <c:pt idx="8320">
                  <c:v>43102.16676724537</c:v>
                </c:pt>
                <c:pt idx="8321">
                  <c:v>43102.208433969907</c:v>
                </c:pt>
                <c:pt idx="8322">
                  <c:v>43102.250100694444</c:v>
                </c:pt>
                <c:pt idx="8323">
                  <c:v>43102.291767418981</c:v>
                </c:pt>
                <c:pt idx="8324">
                  <c:v>43102.333434143518</c:v>
                </c:pt>
                <c:pt idx="8325">
                  <c:v>43102.375100868056</c:v>
                </c:pt>
                <c:pt idx="8326">
                  <c:v>43102.416767592593</c:v>
                </c:pt>
                <c:pt idx="8327">
                  <c:v>43102.45843431713</c:v>
                </c:pt>
                <c:pt idx="8328">
                  <c:v>43102.500101041667</c:v>
                </c:pt>
                <c:pt idx="8329">
                  <c:v>43102.541767766204</c:v>
                </c:pt>
                <c:pt idx="8330">
                  <c:v>43102.583434490742</c:v>
                </c:pt>
                <c:pt idx="8331">
                  <c:v>43102.625101215279</c:v>
                </c:pt>
                <c:pt idx="8332">
                  <c:v>43102.666767939816</c:v>
                </c:pt>
                <c:pt idx="8333">
                  <c:v>43102.708434664353</c:v>
                </c:pt>
                <c:pt idx="8334">
                  <c:v>43102.75010138889</c:v>
                </c:pt>
                <c:pt idx="8335">
                  <c:v>43102.791768113428</c:v>
                </c:pt>
                <c:pt idx="8336">
                  <c:v>43102.833434837965</c:v>
                </c:pt>
                <c:pt idx="8337">
                  <c:v>43102.875101562502</c:v>
                </c:pt>
                <c:pt idx="8338">
                  <c:v>43102.916768287039</c:v>
                </c:pt>
                <c:pt idx="8339">
                  <c:v>43102.958435011577</c:v>
                </c:pt>
                <c:pt idx="8340">
                  <c:v>43103.000101736114</c:v>
                </c:pt>
                <c:pt idx="8341">
                  <c:v>43103.041768460651</c:v>
                </c:pt>
                <c:pt idx="8342">
                  <c:v>43103.083435185188</c:v>
                </c:pt>
                <c:pt idx="8343">
                  <c:v>43103.125101909725</c:v>
                </c:pt>
                <c:pt idx="8344">
                  <c:v>43103.166768634263</c:v>
                </c:pt>
                <c:pt idx="8345">
                  <c:v>43103.2084353588</c:v>
                </c:pt>
                <c:pt idx="8346">
                  <c:v>43103.25010208333</c:v>
                </c:pt>
                <c:pt idx="8347">
                  <c:v>43103.291768807867</c:v>
                </c:pt>
                <c:pt idx="8348">
                  <c:v>43103.333435532404</c:v>
                </c:pt>
                <c:pt idx="8349">
                  <c:v>43103.375102256941</c:v>
                </c:pt>
                <c:pt idx="8350">
                  <c:v>43103.416768981479</c:v>
                </c:pt>
                <c:pt idx="8351">
                  <c:v>43103.458435706016</c:v>
                </c:pt>
                <c:pt idx="8352">
                  <c:v>43103.500102430553</c:v>
                </c:pt>
                <c:pt idx="8353">
                  <c:v>43103.54176915509</c:v>
                </c:pt>
                <c:pt idx="8354">
                  <c:v>43103.583435879627</c:v>
                </c:pt>
                <c:pt idx="8355">
                  <c:v>43103.625102604165</c:v>
                </c:pt>
                <c:pt idx="8356">
                  <c:v>43103.666769328702</c:v>
                </c:pt>
                <c:pt idx="8357">
                  <c:v>43103.708436053239</c:v>
                </c:pt>
                <c:pt idx="8358">
                  <c:v>43103.750102777776</c:v>
                </c:pt>
                <c:pt idx="8359">
                  <c:v>43103.791769502313</c:v>
                </c:pt>
                <c:pt idx="8360">
                  <c:v>43103.833436226851</c:v>
                </c:pt>
                <c:pt idx="8361">
                  <c:v>43103.875102951388</c:v>
                </c:pt>
                <c:pt idx="8362">
                  <c:v>43103.916769675925</c:v>
                </c:pt>
                <c:pt idx="8363">
                  <c:v>43103.958436400462</c:v>
                </c:pt>
                <c:pt idx="8364">
                  <c:v>43104.000103124999</c:v>
                </c:pt>
                <c:pt idx="8365">
                  <c:v>43104.041769849537</c:v>
                </c:pt>
                <c:pt idx="8366">
                  <c:v>43104.083436574074</c:v>
                </c:pt>
                <c:pt idx="8367">
                  <c:v>43104.125103298611</c:v>
                </c:pt>
                <c:pt idx="8368">
                  <c:v>43104.166770023148</c:v>
                </c:pt>
                <c:pt idx="8369">
                  <c:v>43104.208436747685</c:v>
                </c:pt>
                <c:pt idx="8370">
                  <c:v>43104.250103472223</c:v>
                </c:pt>
                <c:pt idx="8371">
                  <c:v>43104.29177019676</c:v>
                </c:pt>
                <c:pt idx="8372">
                  <c:v>43104.333436921297</c:v>
                </c:pt>
                <c:pt idx="8373">
                  <c:v>43104.375103645834</c:v>
                </c:pt>
                <c:pt idx="8374">
                  <c:v>43104.416770370372</c:v>
                </c:pt>
                <c:pt idx="8375">
                  <c:v>43104.458437094909</c:v>
                </c:pt>
                <c:pt idx="8376">
                  <c:v>43104.500103819446</c:v>
                </c:pt>
                <c:pt idx="8377">
                  <c:v>43104.541770543983</c:v>
                </c:pt>
                <c:pt idx="8378">
                  <c:v>43104.58343726852</c:v>
                </c:pt>
                <c:pt idx="8379">
                  <c:v>43104.625103993058</c:v>
                </c:pt>
                <c:pt idx="8380">
                  <c:v>43104.666770717595</c:v>
                </c:pt>
                <c:pt idx="8381">
                  <c:v>43104.708437442132</c:v>
                </c:pt>
                <c:pt idx="8382">
                  <c:v>43104.750104166669</c:v>
                </c:pt>
                <c:pt idx="8383">
                  <c:v>43104.791770891206</c:v>
                </c:pt>
                <c:pt idx="8384">
                  <c:v>43104.833437615744</c:v>
                </c:pt>
                <c:pt idx="8385">
                  <c:v>43104.875104340281</c:v>
                </c:pt>
                <c:pt idx="8386">
                  <c:v>43104.916771064818</c:v>
                </c:pt>
                <c:pt idx="8387">
                  <c:v>43104.958437789355</c:v>
                </c:pt>
                <c:pt idx="8388">
                  <c:v>43105.000104513892</c:v>
                </c:pt>
                <c:pt idx="8389">
                  <c:v>43105.041771238422</c:v>
                </c:pt>
                <c:pt idx="8390">
                  <c:v>43105.08343796296</c:v>
                </c:pt>
                <c:pt idx="8391">
                  <c:v>43105.125104687497</c:v>
                </c:pt>
                <c:pt idx="8392">
                  <c:v>43105.166771412034</c:v>
                </c:pt>
                <c:pt idx="8393">
                  <c:v>43105.208438136571</c:v>
                </c:pt>
                <c:pt idx="8394">
                  <c:v>43105.250104861108</c:v>
                </c:pt>
                <c:pt idx="8395">
                  <c:v>43105.291771585646</c:v>
                </c:pt>
                <c:pt idx="8396">
                  <c:v>43105.333438310183</c:v>
                </c:pt>
                <c:pt idx="8397">
                  <c:v>43105.37510503472</c:v>
                </c:pt>
                <c:pt idx="8398">
                  <c:v>43105.416771759257</c:v>
                </c:pt>
                <c:pt idx="8399">
                  <c:v>43105.458438483794</c:v>
                </c:pt>
                <c:pt idx="8400">
                  <c:v>43105.500105208332</c:v>
                </c:pt>
                <c:pt idx="8401">
                  <c:v>43105.541771932869</c:v>
                </c:pt>
                <c:pt idx="8402">
                  <c:v>43105.583438657406</c:v>
                </c:pt>
                <c:pt idx="8403">
                  <c:v>43105.625105381943</c:v>
                </c:pt>
                <c:pt idx="8404">
                  <c:v>43105.66677210648</c:v>
                </c:pt>
                <c:pt idx="8405">
                  <c:v>43105.708438831018</c:v>
                </c:pt>
                <c:pt idx="8406">
                  <c:v>43105.750105555555</c:v>
                </c:pt>
                <c:pt idx="8407">
                  <c:v>43105.791772280092</c:v>
                </c:pt>
                <c:pt idx="8408">
                  <c:v>43105.833439004629</c:v>
                </c:pt>
                <c:pt idx="8409">
                  <c:v>43105.875105729167</c:v>
                </c:pt>
                <c:pt idx="8410">
                  <c:v>43105.916772453704</c:v>
                </c:pt>
                <c:pt idx="8411">
                  <c:v>43105.958439178241</c:v>
                </c:pt>
                <c:pt idx="8412">
                  <c:v>43106.000105902778</c:v>
                </c:pt>
                <c:pt idx="8413">
                  <c:v>43106.041772627315</c:v>
                </c:pt>
                <c:pt idx="8414">
                  <c:v>43106.083439351853</c:v>
                </c:pt>
                <c:pt idx="8415">
                  <c:v>43106.12510607639</c:v>
                </c:pt>
                <c:pt idx="8416">
                  <c:v>43106.166772800927</c:v>
                </c:pt>
                <c:pt idx="8417">
                  <c:v>43106.208439525464</c:v>
                </c:pt>
                <c:pt idx="8418">
                  <c:v>43106.250106250001</c:v>
                </c:pt>
                <c:pt idx="8419">
                  <c:v>43106.291772974539</c:v>
                </c:pt>
                <c:pt idx="8420">
                  <c:v>43106.333439699076</c:v>
                </c:pt>
                <c:pt idx="8421">
                  <c:v>43106.375106423613</c:v>
                </c:pt>
                <c:pt idx="8422">
                  <c:v>43106.41677314815</c:v>
                </c:pt>
                <c:pt idx="8423">
                  <c:v>43106.458439872687</c:v>
                </c:pt>
                <c:pt idx="8424">
                  <c:v>43106.500106597225</c:v>
                </c:pt>
                <c:pt idx="8425">
                  <c:v>43106.541773321762</c:v>
                </c:pt>
                <c:pt idx="8426">
                  <c:v>43106.583440046299</c:v>
                </c:pt>
                <c:pt idx="8427">
                  <c:v>43106.625106770836</c:v>
                </c:pt>
                <c:pt idx="8428">
                  <c:v>43106.666773495373</c:v>
                </c:pt>
                <c:pt idx="8429">
                  <c:v>43106.708440219911</c:v>
                </c:pt>
                <c:pt idx="8430">
                  <c:v>43106.750106944448</c:v>
                </c:pt>
                <c:pt idx="8431">
                  <c:v>43106.791773668985</c:v>
                </c:pt>
                <c:pt idx="8432">
                  <c:v>43106.833440393515</c:v>
                </c:pt>
                <c:pt idx="8433">
                  <c:v>43106.875107118052</c:v>
                </c:pt>
                <c:pt idx="8434">
                  <c:v>43106.916773842589</c:v>
                </c:pt>
                <c:pt idx="8435">
                  <c:v>43106.958440567127</c:v>
                </c:pt>
                <c:pt idx="8436">
                  <c:v>43107.000107291664</c:v>
                </c:pt>
                <c:pt idx="8437">
                  <c:v>43107.041774016201</c:v>
                </c:pt>
                <c:pt idx="8438">
                  <c:v>43107.083440740738</c:v>
                </c:pt>
                <c:pt idx="8439">
                  <c:v>43107.125107465276</c:v>
                </c:pt>
                <c:pt idx="8440">
                  <c:v>43107.166774189813</c:v>
                </c:pt>
                <c:pt idx="8441">
                  <c:v>43107.20844091435</c:v>
                </c:pt>
                <c:pt idx="8442">
                  <c:v>43107.250107638887</c:v>
                </c:pt>
                <c:pt idx="8443">
                  <c:v>43107.291774363424</c:v>
                </c:pt>
                <c:pt idx="8444">
                  <c:v>43107.333441087962</c:v>
                </c:pt>
                <c:pt idx="8445">
                  <c:v>43107.375107812499</c:v>
                </c:pt>
                <c:pt idx="8446">
                  <c:v>43107.416774537036</c:v>
                </c:pt>
                <c:pt idx="8447">
                  <c:v>43107.458441261573</c:v>
                </c:pt>
                <c:pt idx="8448">
                  <c:v>43107.50010798611</c:v>
                </c:pt>
                <c:pt idx="8449">
                  <c:v>43107.541774710648</c:v>
                </c:pt>
                <c:pt idx="8450">
                  <c:v>43107.583441435185</c:v>
                </c:pt>
                <c:pt idx="8451">
                  <c:v>43107.625108159722</c:v>
                </c:pt>
                <c:pt idx="8452">
                  <c:v>43107.666774884259</c:v>
                </c:pt>
                <c:pt idx="8453">
                  <c:v>43107.708441608796</c:v>
                </c:pt>
                <c:pt idx="8454">
                  <c:v>43107.750108333334</c:v>
                </c:pt>
                <c:pt idx="8455">
                  <c:v>43107.791775057871</c:v>
                </c:pt>
                <c:pt idx="8456">
                  <c:v>43107.833441782408</c:v>
                </c:pt>
                <c:pt idx="8457">
                  <c:v>43107.875108506945</c:v>
                </c:pt>
                <c:pt idx="8458">
                  <c:v>43107.916775231482</c:v>
                </c:pt>
                <c:pt idx="8459">
                  <c:v>43107.95844195602</c:v>
                </c:pt>
                <c:pt idx="8460">
                  <c:v>43108.000108680557</c:v>
                </c:pt>
                <c:pt idx="8461">
                  <c:v>43108.041775405094</c:v>
                </c:pt>
                <c:pt idx="8462">
                  <c:v>43108.083442129631</c:v>
                </c:pt>
                <c:pt idx="8463">
                  <c:v>43108.125108854169</c:v>
                </c:pt>
                <c:pt idx="8464">
                  <c:v>43108.166775578706</c:v>
                </c:pt>
                <c:pt idx="8465">
                  <c:v>43108.208442303243</c:v>
                </c:pt>
                <c:pt idx="8466">
                  <c:v>43108.25010902778</c:v>
                </c:pt>
                <c:pt idx="8467">
                  <c:v>43108.291775752317</c:v>
                </c:pt>
                <c:pt idx="8468">
                  <c:v>43108.333442476855</c:v>
                </c:pt>
                <c:pt idx="8469">
                  <c:v>43108.375109201392</c:v>
                </c:pt>
                <c:pt idx="8470">
                  <c:v>43108.416775925929</c:v>
                </c:pt>
                <c:pt idx="8471">
                  <c:v>43108.458442650466</c:v>
                </c:pt>
                <c:pt idx="8472">
                  <c:v>43108.500109375003</c:v>
                </c:pt>
                <c:pt idx="8473">
                  <c:v>43108.541776099541</c:v>
                </c:pt>
                <c:pt idx="8474">
                  <c:v>43108.583442824071</c:v>
                </c:pt>
                <c:pt idx="8475">
                  <c:v>43108.625109548608</c:v>
                </c:pt>
                <c:pt idx="8476">
                  <c:v>43108.666776273145</c:v>
                </c:pt>
                <c:pt idx="8477">
                  <c:v>43108.708442997682</c:v>
                </c:pt>
                <c:pt idx="8478">
                  <c:v>43108.750109722219</c:v>
                </c:pt>
                <c:pt idx="8479">
                  <c:v>43108.791776446757</c:v>
                </c:pt>
                <c:pt idx="8480">
                  <c:v>43108.833443171294</c:v>
                </c:pt>
                <c:pt idx="8481">
                  <c:v>43108.875109895831</c:v>
                </c:pt>
                <c:pt idx="8482">
                  <c:v>43108.916776620368</c:v>
                </c:pt>
                <c:pt idx="8483">
                  <c:v>43108.958443344905</c:v>
                </c:pt>
                <c:pt idx="8484">
                  <c:v>43109.000110069443</c:v>
                </c:pt>
                <c:pt idx="8485">
                  <c:v>43109.04177679398</c:v>
                </c:pt>
                <c:pt idx="8486">
                  <c:v>43109.083443518517</c:v>
                </c:pt>
                <c:pt idx="8487">
                  <c:v>43109.125110243054</c:v>
                </c:pt>
                <c:pt idx="8488">
                  <c:v>43109.166776967591</c:v>
                </c:pt>
                <c:pt idx="8489">
                  <c:v>43109.208443692129</c:v>
                </c:pt>
                <c:pt idx="8490">
                  <c:v>43109.250110416666</c:v>
                </c:pt>
                <c:pt idx="8491">
                  <c:v>43109.291777141203</c:v>
                </c:pt>
                <c:pt idx="8492">
                  <c:v>43109.33344386574</c:v>
                </c:pt>
                <c:pt idx="8493">
                  <c:v>43109.375110590277</c:v>
                </c:pt>
                <c:pt idx="8494">
                  <c:v>43109.416777314815</c:v>
                </c:pt>
                <c:pt idx="8495">
                  <c:v>43109.458444039352</c:v>
                </c:pt>
                <c:pt idx="8496">
                  <c:v>43109.500110763889</c:v>
                </c:pt>
                <c:pt idx="8497">
                  <c:v>43109.541777488426</c:v>
                </c:pt>
                <c:pt idx="8498">
                  <c:v>43109.583444212964</c:v>
                </c:pt>
                <c:pt idx="8499">
                  <c:v>43109.625110937501</c:v>
                </c:pt>
                <c:pt idx="8500">
                  <c:v>43109.666777662038</c:v>
                </c:pt>
                <c:pt idx="8501">
                  <c:v>43109.708444386575</c:v>
                </c:pt>
                <c:pt idx="8502">
                  <c:v>43109.750111111112</c:v>
                </c:pt>
                <c:pt idx="8503">
                  <c:v>43109.79177783565</c:v>
                </c:pt>
                <c:pt idx="8504">
                  <c:v>43109.833444560187</c:v>
                </c:pt>
                <c:pt idx="8505">
                  <c:v>43109.875111284724</c:v>
                </c:pt>
                <c:pt idx="8506">
                  <c:v>43109.916778009261</c:v>
                </c:pt>
                <c:pt idx="8507">
                  <c:v>43109.958444733798</c:v>
                </c:pt>
                <c:pt idx="8508">
                  <c:v>43110.000111458336</c:v>
                </c:pt>
                <c:pt idx="8509">
                  <c:v>43110.041778182873</c:v>
                </c:pt>
                <c:pt idx="8510">
                  <c:v>43110.08344490741</c:v>
                </c:pt>
                <c:pt idx="8511">
                  <c:v>43110.125111631947</c:v>
                </c:pt>
                <c:pt idx="8512">
                  <c:v>43110.166778356484</c:v>
                </c:pt>
                <c:pt idx="8513">
                  <c:v>43110.208445081022</c:v>
                </c:pt>
                <c:pt idx="8514">
                  <c:v>43110.250111805559</c:v>
                </c:pt>
                <c:pt idx="8515">
                  <c:v>43110.291778530096</c:v>
                </c:pt>
                <c:pt idx="8516">
                  <c:v>43110.333445254633</c:v>
                </c:pt>
                <c:pt idx="8517">
                  <c:v>43110.375111979163</c:v>
                </c:pt>
                <c:pt idx="8518">
                  <c:v>43110.4167787037</c:v>
                </c:pt>
                <c:pt idx="8519">
                  <c:v>43110.458445428238</c:v>
                </c:pt>
                <c:pt idx="8520">
                  <c:v>43110.500112152775</c:v>
                </c:pt>
                <c:pt idx="8521">
                  <c:v>43110.541778877312</c:v>
                </c:pt>
                <c:pt idx="8522">
                  <c:v>43110.583445601849</c:v>
                </c:pt>
                <c:pt idx="8523">
                  <c:v>43110.625112326386</c:v>
                </c:pt>
                <c:pt idx="8524">
                  <c:v>43110.666779050924</c:v>
                </c:pt>
                <c:pt idx="8525">
                  <c:v>43110.708445775461</c:v>
                </c:pt>
                <c:pt idx="8526">
                  <c:v>43110.750112499998</c:v>
                </c:pt>
                <c:pt idx="8527">
                  <c:v>43110.791779224535</c:v>
                </c:pt>
                <c:pt idx="8528">
                  <c:v>43110.833445949072</c:v>
                </c:pt>
                <c:pt idx="8529">
                  <c:v>43110.87511267361</c:v>
                </c:pt>
                <c:pt idx="8530">
                  <c:v>43110.916779398147</c:v>
                </c:pt>
                <c:pt idx="8531">
                  <c:v>43110.958446122684</c:v>
                </c:pt>
                <c:pt idx="8532">
                  <c:v>43111.000112847221</c:v>
                </c:pt>
                <c:pt idx="8533">
                  <c:v>43111.041779571759</c:v>
                </c:pt>
                <c:pt idx="8534">
                  <c:v>43111.083446296296</c:v>
                </c:pt>
                <c:pt idx="8535">
                  <c:v>43111.125113020833</c:v>
                </c:pt>
                <c:pt idx="8536">
                  <c:v>43111.16677974537</c:v>
                </c:pt>
                <c:pt idx="8537">
                  <c:v>43111.208446469907</c:v>
                </c:pt>
                <c:pt idx="8538">
                  <c:v>43111.250113194445</c:v>
                </c:pt>
                <c:pt idx="8539">
                  <c:v>43111.291779918982</c:v>
                </c:pt>
                <c:pt idx="8540">
                  <c:v>43111.333446643519</c:v>
                </c:pt>
                <c:pt idx="8541">
                  <c:v>43111.375113368056</c:v>
                </c:pt>
                <c:pt idx="8542">
                  <c:v>43111.416780092593</c:v>
                </c:pt>
                <c:pt idx="8543">
                  <c:v>43111.458446817131</c:v>
                </c:pt>
                <c:pt idx="8544">
                  <c:v>43111.500113541668</c:v>
                </c:pt>
                <c:pt idx="8545">
                  <c:v>43111.541780266205</c:v>
                </c:pt>
                <c:pt idx="8546">
                  <c:v>43111.583446990742</c:v>
                </c:pt>
                <c:pt idx="8547">
                  <c:v>43111.625113715279</c:v>
                </c:pt>
                <c:pt idx="8548">
                  <c:v>43111.666780439817</c:v>
                </c:pt>
                <c:pt idx="8549">
                  <c:v>43111.708447164354</c:v>
                </c:pt>
                <c:pt idx="8550">
                  <c:v>43111.750113888891</c:v>
                </c:pt>
                <c:pt idx="8551">
                  <c:v>43111.791780613428</c:v>
                </c:pt>
                <c:pt idx="8552">
                  <c:v>43111.833447337965</c:v>
                </c:pt>
                <c:pt idx="8553">
                  <c:v>43111.875114062503</c:v>
                </c:pt>
                <c:pt idx="8554">
                  <c:v>43111.91678078704</c:v>
                </c:pt>
                <c:pt idx="8555">
                  <c:v>43111.958447511577</c:v>
                </c:pt>
                <c:pt idx="8556">
                  <c:v>43112.000114236114</c:v>
                </c:pt>
                <c:pt idx="8557">
                  <c:v>43112.041780960652</c:v>
                </c:pt>
                <c:pt idx="8558">
                  <c:v>43112.083447685189</c:v>
                </c:pt>
                <c:pt idx="8559">
                  <c:v>43112.125114409719</c:v>
                </c:pt>
                <c:pt idx="8560">
                  <c:v>43112.166781134256</c:v>
                </c:pt>
                <c:pt idx="8561">
                  <c:v>43112.208447858793</c:v>
                </c:pt>
                <c:pt idx="8562">
                  <c:v>43112.25011458333</c:v>
                </c:pt>
                <c:pt idx="8563">
                  <c:v>43112.291781307867</c:v>
                </c:pt>
                <c:pt idx="8564">
                  <c:v>43112.333448032405</c:v>
                </c:pt>
                <c:pt idx="8565">
                  <c:v>43112.375114756942</c:v>
                </c:pt>
                <c:pt idx="8566">
                  <c:v>43112.416781481479</c:v>
                </c:pt>
                <c:pt idx="8567">
                  <c:v>43112.458448206016</c:v>
                </c:pt>
                <c:pt idx="8568">
                  <c:v>43112.500114930554</c:v>
                </c:pt>
                <c:pt idx="8569">
                  <c:v>43112.541781655091</c:v>
                </c:pt>
                <c:pt idx="8570">
                  <c:v>43112.583448379628</c:v>
                </c:pt>
                <c:pt idx="8571">
                  <c:v>43112.625115104165</c:v>
                </c:pt>
                <c:pt idx="8572">
                  <c:v>43112.666781828702</c:v>
                </c:pt>
                <c:pt idx="8573">
                  <c:v>43112.70844855324</c:v>
                </c:pt>
                <c:pt idx="8574">
                  <c:v>43112.750115277777</c:v>
                </c:pt>
                <c:pt idx="8575">
                  <c:v>43112.791782002314</c:v>
                </c:pt>
                <c:pt idx="8576">
                  <c:v>43112.833448726851</c:v>
                </c:pt>
                <c:pt idx="8577">
                  <c:v>43112.875115451388</c:v>
                </c:pt>
                <c:pt idx="8578">
                  <c:v>43112.916782175926</c:v>
                </c:pt>
                <c:pt idx="8579">
                  <c:v>43112.958448900463</c:v>
                </c:pt>
                <c:pt idx="8580">
                  <c:v>43113.000115625</c:v>
                </c:pt>
                <c:pt idx="8581">
                  <c:v>43113.041782349537</c:v>
                </c:pt>
                <c:pt idx="8582">
                  <c:v>43113.083449074074</c:v>
                </c:pt>
                <c:pt idx="8583">
                  <c:v>43113.125115798612</c:v>
                </c:pt>
                <c:pt idx="8584">
                  <c:v>43113.166782523149</c:v>
                </c:pt>
                <c:pt idx="8585">
                  <c:v>43113.208449247686</c:v>
                </c:pt>
                <c:pt idx="8586">
                  <c:v>43113.250115972223</c:v>
                </c:pt>
                <c:pt idx="8587">
                  <c:v>43113.29178269676</c:v>
                </c:pt>
                <c:pt idx="8588">
                  <c:v>43113.333449421298</c:v>
                </c:pt>
                <c:pt idx="8589">
                  <c:v>43113.375116145835</c:v>
                </c:pt>
                <c:pt idx="8590">
                  <c:v>43113.416782870372</c:v>
                </c:pt>
                <c:pt idx="8591">
                  <c:v>43113.458449594909</c:v>
                </c:pt>
                <c:pt idx="8592">
                  <c:v>43113.500116319447</c:v>
                </c:pt>
                <c:pt idx="8593">
                  <c:v>43113.541783043984</c:v>
                </c:pt>
                <c:pt idx="8594">
                  <c:v>43113.583449768521</c:v>
                </c:pt>
                <c:pt idx="8595">
                  <c:v>43113.625116493058</c:v>
                </c:pt>
                <c:pt idx="8596">
                  <c:v>43113.666783217595</c:v>
                </c:pt>
                <c:pt idx="8597">
                  <c:v>43113.708449942133</c:v>
                </c:pt>
                <c:pt idx="8598">
                  <c:v>43113.75011666667</c:v>
                </c:pt>
                <c:pt idx="8599">
                  <c:v>43113.791783391207</c:v>
                </c:pt>
                <c:pt idx="8600">
                  <c:v>43113.833450115744</c:v>
                </c:pt>
                <c:pt idx="8601">
                  <c:v>43113.875116840281</c:v>
                </c:pt>
                <c:pt idx="8602">
                  <c:v>43113.916783564811</c:v>
                </c:pt>
                <c:pt idx="8603">
                  <c:v>43113.958450289349</c:v>
                </c:pt>
                <c:pt idx="8604">
                  <c:v>43114.000117013886</c:v>
                </c:pt>
                <c:pt idx="8605">
                  <c:v>43114.041783738423</c:v>
                </c:pt>
                <c:pt idx="8606">
                  <c:v>43114.08345046296</c:v>
                </c:pt>
                <c:pt idx="8607">
                  <c:v>43114.125117187497</c:v>
                </c:pt>
                <c:pt idx="8608">
                  <c:v>43114.166783912035</c:v>
                </c:pt>
                <c:pt idx="8609">
                  <c:v>43114.208450636572</c:v>
                </c:pt>
                <c:pt idx="8610">
                  <c:v>43114.250117361109</c:v>
                </c:pt>
                <c:pt idx="8611">
                  <c:v>43114.291784085646</c:v>
                </c:pt>
                <c:pt idx="8612">
                  <c:v>43114.333450810183</c:v>
                </c:pt>
                <c:pt idx="8613">
                  <c:v>43114.375117534721</c:v>
                </c:pt>
                <c:pt idx="8614">
                  <c:v>43114.416784259258</c:v>
                </c:pt>
                <c:pt idx="8615">
                  <c:v>43114.458450983795</c:v>
                </c:pt>
                <c:pt idx="8616">
                  <c:v>43114.500117708332</c:v>
                </c:pt>
                <c:pt idx="8617">
                  <c:v>43114.541784432869</c:v>
                </c:pt>
                <c:pt idx="8618">
                  <c:v>43114.583451157407</c:v>
                </c:pt>
                <c:pt idx="8619">
                  <c:v>43114.625117881944</c:v>
                </c:pt>
                <c:pt idx="8620">
                  <c:v>43114.666784606481</c:v>
                </c:pt>
                <c:pt idx="8621">
                  <c:v>43114.708451331018</c:v>
                </c:pt>
                <c:pt idx="8622">
                  <c:v>43114.750118055556</c:v>
                </c:pt>
                <c:pt idx="8623">
                  <c:v>43114.791784780093</c:v>
                </c:pt>
                <c:pt idx="8624">
                  <c:v>43114.83345150463</c:v>
                </c:pt>
                <c:pt idx="8625">
                  <c:v>43114.875118229167</c:v>
                </c:pt>
                <c:pt idx="8626">
                  <c:v>43114.916784953704</c:v>
                </c:pt>
                <c:pt idx="8627">
                  <c:v>43114.958451678242</c:v>
                </c:pt>
                <c:pt idx="8628">
                  <c:v>43115.000118402779</c:v>
                </c:pt>
                <c:pt idx="8629">
                  <c:v>43115.041785127316</c:v>
                </c:pt>
                <c:pt idx="8630">
                  <c:v>43115.083451851853</c:v>
                </c:pt>
                <c:pt idx="8631">
                  <c:v>43115.12511857639</c:v>
                </c:pt>
                <c:pt idx="8632">
                  <c:v>43115.166785300928</c:v>
                </c:pt>
                <c:pt idx="8633">
                  <c:v>43115.208452025465</c:v>
                </c:pt>
                <c:pt idx="8634">
                  <c:v>43115.250118750002</c:v>
                </c:pt>
                <c:pt idx="8635">
                  <c:v>43115.291785474539</c:v>
                </c:pt>
                <c:pt idx="8636">
                  <c:v>43115.333452199076</c:v>
                </c:pt>
                <c:pt idx="8637">
                  <c:v>43115.375118923614</c:v>
                </c:pt>
                <c:pt idx="8638">
                  <c:v>43115.416785648151</c:v>
                </c:pt>
                <c:pt idx="8639">
                  <c:v>43115.458452372688</c:v>
                </c:pt>
                <c:pt idx="8640">
                  <c:v>43115.500119097225</c:v>
                </c:pt>
                <c:pt idx="8641">
                  <c:v>43115.541785821762</c:v>
                </c:pt>
                <c:pt idx="8642">
                  <c:v>43115.5834525463</c:v>
                </c:pt>
                <c:pt idx="8643">
                  <c:v>43115.625119270837</c:v>
                </c:pt>
                <c:pt idx="8644">
                  <c:v>43115.666785995367</c:v>
                </c:pt>
                <c:pt idx="8645">
                  <c:v>43115.708452719904</c:v>
                </c:pt>
                <c:pt idx="8646">
                  <c:v>43115.750119444441</c:v>
                </c:pt>
                <c:pt idx="8647">
                  <c:v>43115.791786168978</c:v>
                </c:pt>
                <c:pt idx="8648">
                  <c:v>43115.833452893516</c:v>
                </c:pt>
                <c:pt idx="8649">
                  <c:v>43115.875119618053</c:v>
                </c:pt>
                <c:pt idx="8650">
                  <c:v>43115.91678634259</c:v>
                </c:pt>
                <c:pt idx="8651">
                  <c:v>43115.958453067127</c:v>
                </c:pt>
                <c:pt idx="8652">
                  <c:v>43116.000119791664</c:v>
                </c:pt>
                <c:pt idx="8653">
                  <c:v>43116.041786516202</c:v>
                </c:pt>
                <c:pt idx="8654">
                  <c:v>43116.083453240739</c:v>
                </c:pt>
                <c:pt idx="8655">
                  <c:v>43116.125119965276</c:v>
                </c:pt>
                <c:pt idx="8656">
                  <c:v>43116.166786689813</c:v>
                </c:pt>
                <c:pt idx="8657">
                  <c:v>43116.208453414351</c:v>
                </c:pt>
                <c:pt idx="8658">
                  <c:v>43116.250120138888</c:v>
                </c:pt>
                <c:pt idx="8659">
                  <c:v>43116.291786863425</c:v>
                </c:pt>
                <c:pt idx="8660">
                  <c:v>43116.333453587962</c:v>
                </c:pt>
                <c:pt idx="8661">
                  <c:v>43116.375120312499</c:v>
                </c:pt>
                <c:pt idx="8662">
                  <c:v>43116.416787037037</c:v>
                </c:pt>
                <c:pt idx="8663">
                  <c:v>43116.458453761574</c:v>
                </c:pt>
                <c:pt idx="8664">
                  <c:v>43116.500120486111</c:v>
                </c:pt>
                <c:pt idx="8665">
                  <c:v>43116.541787210648</c:v>
                </c:pt>
                <c:pt idx="8666">
                  <c:v>43116.583453935185</c:v>
                </c:pt>
                <c:pt idx="8667">
                  <c:v>43116.625120659723</c:v>
                </c:pt>
                <c:pt idx="8668">
                  <c:v>43116.66678738426</c:v>
                </c:pt>
                <c:pt idx="8669">
                  <c:v>43116.708454108797</c:v>
                </c:pt>
                <c:pt idx="8670">
                  <c:v>43116.750120833334</c:v>
                </c:pt>
                <c:pt idx="8671">
                  <c:v>43116.791787557871</c:v>
                </c:pt>
                <c:pt idx="8672">
                  <c:v>43116.833454282409</c:v>
                </c:pt>
                <c:pt idx="8673">
                  <c:v>43116.875121006946</c:v>
                </c:pt>
                <c:pt idx="8674">
                  <c:v>43116.916787731483</c:v>
                </c:pt>
                <c:pt idx="8675">
                  <c:v>43116.95845445602</c:v>
                </c:pt>
                <c:pt idx="8676">
                  <c:v>43117.000121180557</c:v>
                </c:pt>
                <c:pt idx="8677">
                  <c:v>43117.041787905095</c:v>
                </c:pt>
                <c:pt idx="8678">
                  <c:v>43117.083454629632</c:v>
                </c:pt>
                <c:pt idx="8679">
                  <c:v>43117.125121354169</c:v>
                </c:pt>
                <c:pt idx="8680">
                  <c:v>43117.166788078706</c:v>
                </c:pt>
                <c:pt idx="8681">
                  <c:v>43117.208454803244</c:v>
                </c:pt>
                <c:pt idx="8682">
                  <c:v>43117.250121527781</c:v>
                </c:pt>
                <c:pt idx="8683">
                  <c:v>43117.291788252318</c:v>
                </c:pt>
                <c:pt idx="8684">
                  <c:v>43117.333454976855</c:v>
                </c:pt>
                <c:pt idx="8685">
                  <c:v>43117.375121701392</c:v>
                </c:pt>
                <c:pt idx="8686">
                  <c:v>43117.41678842593</c:v>
                </c:pt>
                <c:pt idx="8687">
                  <c:v>43117.458455150459</c:v>
                </c:pt>
                <c:pt idx="8688">
                  <c:v>43117.500121874997</c:v>
                </c:pt>
                <c:pt idx="8689">
                  <c:v>43117.541788599534</c:v>
                </c:pt>
                <c:pt idx="8690">
                  <c:v>43117.583455324071</c:v>
                </c:pt>
                <c:pt idx="8691">
                  <c:v>43117.625122048608</c:v>
                </c:pt>
                <c:pt idx="8692">
                  <c:v>43117.666788773146</c:v>
                </c:pt>
                <c:pt idx="8693">
                  <c:v>43117.708455497683</c:v>
                </c:pt>
                <c:pt idx="8694">
                  <c:v>43117.75012222222</c:v>
                </c:pt>
                <c:pt idx="8695">
                  <c:v>43117.791788946757</c:v>
                </c:pt>
                <c:pt idx="8696">
                  <c:v>43117.833455671294</c:v>
                </c:pt>
                <c:pt idx="8697">
                  <c:v>43117.875122395832</c:v>
                </c:pt>
                <c:pt idx="8698">
                  <c:v>43117.916789120369</c:v>
                </c:pt>
                <c:pt idx="8699">
                  <c:v>43117.958455844906</c:v>
                </c:pt>
                <c:pt idx="8700">
                  <c:v>43118.000122569443</c:v>
                </c:pt>
                <c:pt idx="8701">
                  <c:v>43118.04178929398</c:v>
                </c:pt>
                <c:pt idx="8702">
                  <c:v>43118.083456018518</c:v>
                </c:pt>
                <c:pt idx="8703">
                  <c:v>43118.125122743055</c:v>
                </c:pt>
                <c:pt idx="8704">
                  <c:v>43118.166789467592</c:v>
                </c:pt>
                <c:pt idx="8705">
                  <c:v>43118.208456192129</c:v>
                </c:pt>
                <c:pt idx="8706">
                  <c:v>43118.250122916666</c:v>
                </c:pt>
                <c:pt idx="8707">
                  <c:v>43118.291789641204</c:v>
                </c:pt>
                <c:pt idx="8708">
                  <c:v>43118.333456365741</c:v>
                </c:pt>
                <c:pt idx="8709">
                  <c:v>43118.375123090278</c:v>
                </c:pt>
                <c:pt idx="8710">
                  <c:v>43118.416789814815</c:v>
                </c:pt>
                <c:pt idx="8711">
                  <c:v>43118.458456539352</c:v>
                </c:pt>
                <c:pt idx="8712">
                  <c:v>43118.50012326389</c:v>
                </c:pt>
                <c:pt idx="8713">
                  <c:v>43118.541789988427</c:v>
                </c:pt>
                <c:pt idx="8714">
                  <c:v>43118.583456712964</c:v>
                </c:pt>
                <c:pt idx="8715">
                  <c:v>43118.625123437501</c:v>
                </c:pt>
                <c:pt idx="8716">
                  <c:v>43118.666790162039</c:v>
                </c:pt>
                <c:pt idx="8717">
                  <c:v>43118.708456886576</c:v>
                </c:pt>
                <c:pt idx="8718">
                  <c:v>43118.750123611113</c:v>
                </c:pt>
                <c:pt idx="8719">
                  <c:v>43118.79179033565</c:v>
                </c:pt>
                <c:pt idx="8720">
                  <c:v>43118.833457060187</c:v>
                </c:pt>
                <c:pt idx="8721">
                  <c:v>43118.875123784725</c:v>
                </c:pt>
                <c:pt idx="8722">
                  <c:v>43118.916790509262</c:v>
                </c:pt>
                <c:pt idx="8723">
                  <c:v>43118.958457233799</c:v>
                </c:pt>
                <c:pt idx="8724">
                  <c:v>43119.000123958336</c:v>
                </c:pt>
                <c:pt idx="8725">
                  <c:v>43119.041790682873</c:v>
                </c:pt>
                <c:pt idx="8726">
                  <c:v>43119.083457407411</c:v>
                </c:pt>
                <c:pt idx="8727">
                  <c:v>43119.125124131948</c:v>
                </c:pt>
                <c:pt idx="8728">
                  <c:v>43119.166790856485</c:v>
                </c:pt>
                <c:pt idx="8729">
                  <c:v>43119.208457581015</c:v>
                </c:pt>
                <c:pt idx="8730">
                  <c:v>43119.250124305552</c:v>
                </c:pt>
                <c:pt idx="8731">
                  <c:v>43119.291791030089</c:v>
                </c:pt>
                <c:pt idx="8732">
                  <c:v>43119.333457754627</c:v>
                </c:pt>
                <c:pt idx="8733">
                  <c:v>43119.375124479164</c:v>
                </c:pt>
                <c:pt idx="8734">
                  <c:v>43119.416791203701</c:v>
                </c:pt>
                <c:pt idx="8735">
                  <c:v>43119.458457928238</c:v>
                </c:pt>
                <c:pt idx="8736">
                  <c:v>43119.500124652775</c:v>
                </c:pt>
                <c:pt idx="8737">
                  <c:v>43119.541791377313</c:v>
                </c:pt>
                <c:pt idx="8738">
                  <c:v>43119.58345810185</c:v>
                </c:pt>
                <c:pt idx="8739">
                  <c:v>43119.625124826387</c:v>
                </c:pt>
                <c:pt idx="8740">
                  <c:v>43119.666791550924</c:v>
                </c:pt>
                <c:pt idx="8741">
                  <c:v>43119.708458275461</c:v>
                </c:pt>
                <c:pt idx="8742">
                  <c:v>43119.750124999999</c:v>
                </c:pt>
                <c:pt idx="8743">
                  <c:v>43119.791791724536</c:v>
                </c:pt>
                <c:pt idx="8744">
                  <c:v>43119.833458449073</c:v>
                </c:pt>
                <c:pt idx="8745">
                  <c:v>43119.87512517361</c:v>
                </c:pt>
                <c:pt idx="8746">
                  <c:v>43119.916791898147</c:v>
                </c:pt>
                <c:pt idx="8747">
                  <c:v>43119.958458622685</c:v>
                </c:pt>
                <c:pt idx="8748">
                  <c:v>43120.000125347222</c:v>
                </c:pt>
                <c:pt idx="8749">
                  <c:v>43120.041792071759</c:v>
                </c:pt>
                <c:pt idx="8750">
                  <c:v>43120.083458796296</c:v>
                </c:pt>
                <c:pt idx="8751">
                  <c:v>43120.125125520834</c:v>
                </c:pt>
                <c:pt idx="8752">
                  <c:v>43120.166792245371</c:v>
                </c:pt>
                <c:pt idx="8753">
                  <c:v>43120.208458969908</c:v>
                </c:pt>
                <c:pt idx="8754">
                  <c:v>43120.250125694445</c:v>
                </c:pt>
                <c:pt idx="8755">
                  <c:v>43120.291792418982</c:v>
                </c:pt>
                <c:pt idx="8756">
                  <c:v>43120.33345914352</c:v>
                </c:pt>
                <c:pt idx="8757">
                  <c:v>43120.375125868057</c:v>
                </c:pt>
                <c:pt idx="8758">
                  <c:v>43120.416792592594</c:v>
                </c:pt>
                <c:pt idx="8759">
                  <c:v>43120.458459317131</c:v>
                </c:pt>
                <c:pt idx="8760">
                  <c:v>43120.500126041668</c:v>
                </c:pt>
                <c:pt idx="8761">
                  <c:v>43120.541792766206</c:v>
                </c:pt>
                <c:pt idx="8762">
                  <c:v>43120.583459490743</c:v>
                </c:pt>
                <c:pt idx="8763">
                  <c:v>43120.62512621528</c:v>
                </c:pt>
                <c:pt idx="8764">
                  <c:v>43120.666792939817</c:v>
                </c:pt>
                <c:pt idx="8765">
                  <c:v>43120.708459664354</c:v>
                </c:pt>
                <c:pt idx="8766">
                  <c:v>43120.750126388892</c:v>
                </c:pt>
                <c:pt idx="8767">
                  <c:v>43120.791793113429</c:v>
                </c:pt>
                <c:pt idx="8768">
                  <c:v>43120.833459837966</c:v>
                </c:pt>
                <c:pt idx="8769">
                  <c:v>43120.875126562503</c:v>
                </c:pt>
                <c:pt idx="8770">
                  <c:v>43120.91679328704</c:v>
                </c:pt>
                <c:pt idx="8771">
                  <c:v>43120.958460011578</c:v>
                </c:pt>
                <c:pt idx="8772">
                  <c:v>43121.000126736108</c:v>
                </c:pt>
                <c:pt idx="8773">
                  <c:v>43121.041793460645</c:v>
                </c:pt>
                <c:pt idx="8774">
                  <c:v>43121.083460185182</c:v>
                </c:pt>
                <c:pt idx="8775">
                  <c:v>43121.125126909719</c:v>
                </c:pt>
                <c:pt idx="8776">
                  <c:v>43121.166793634256</c:v>
                </c:pt>
                <c:pt idx="8777">
                  <c:v>43121.208460358794</c:v>
                </c:pt>
                <c:pt idx="8778">
                  <c:v>43121.250127083331</c:v>
                </c:pt>
                <c:pt idx="8779">
                  <c:v>43121.291793807868</c:v>
                </c:pt>
                <c:pt idx="8780">
                  <c:v>43121.333460532405</c:v>
                </c:pt>
                <c:pt idx="8781">
                  <c:v>43121.375127256943</c:v>
                </c:pt>
                <c:pt idx="8782">
                  <c:v>43121.41679398148</c:v>
                </c:pt>
                <c:pt idx="8783">
                  <c:v>43121.458460706017</c:v>
                </c:pt>
                <c:pt idx="8784">
                  <c:v>43121.500127430554</c:v>
                </c:pt>
                <c:pt idx="8785">
                  <c:v>43121.541794155091</c:v>
                </c:pt>
                <c:pt idx="8786">
                  <c:v>43121.583460879629</c:v>
                </c:pt>
                <c:pt idx="8787">
                  <c:v>43121.625127604166</c:v>
                </c:pt>
                <c:pt idx="8788">
                  <c:v>43121.666794328703</c:v>
                </c:pt>
                <c:pt idx="8789">
                  <c:v>43121.70846105324</c:v>
                </c:pt>
                <c:pt idx="8790">
                  <c:v>43121.750127777777</c:v>
                </c:pt>
                <c:pt idx="8791">
                  <c:v>43121.791794502315</c:v>
                </c:pt>
                <c:pt idx="8792">
                  <c:v>43121.833461226852</c:v>
                </c:pt>
                <c:pt idx="8793">
                  <c:v>43121.875127951389</c:v>
                </c:pt>
                <c:pt idx="8794">
                  <c:v>43121.916794675926</c:v>
                </c:pt>
                <c:pt idx="8795">
                  <c:v>43121.958461400463</c:v>
                </c:pt>
                <c:pt idx="8796">
                  <c:v>43122.000128125001</c:v>
                </c:pt>
                <c:pt idx="8797">
                  <c:v>43122.041794849538</c:v>
                </c:pt>
                <c:pt idx="8798">
                  <c:v>43122.083461574075</c:v>
                </c:pt>
                <c:pt idx="8799">
                  <c:v>43122.125128298612</c:v>
                </c:pt>
                <c:pt idx="8800">
                  <c:v>43122.166795023149</c:v>
                </c:pt>
                <c:pt idx="8801">
                  <c:v>43122.208461747687</c:v>
                </c:pt>
                <c:pt idx="8802">
                  <c:v>43122.250128472224</c:v>
                </c:pt>
                <c:pt idx="8803">
                  <c:v>43122.291795196761</c:v>
                </c:pt>
                <c:pt idx="8804">
                  <c:v>43122.333461921298</c:v>
                </c:pt>
                <c:pt idx="8805">
                  <c:v>43122.375128645836</c:v>
                </c:pt>
                <c:pt idx="8806">
                  <c:v>43122.416795370373</c:v>
                </c:pt>
                <c:pt idx="8807">
                  <c:v>43122.45846209491</c:v>
                </c:pt>
                <c:pt idx="8808">
                  <c:v>43122.500128819447</c:v>
                </c:pt>
                <c:pt idx="8809">
                  <c:v>43122.541795543984</c:v>
                </c:pt>
                <c:pt idx="8810">
                  <c:v>43122.583462268522</c:v>
                </c:pt>
                <c:pt idx="8811">
                  <c:v>43122.625128993059</c:v>
                </c:pt>
                <c:pt idx="8812">
                  <c:v>43122.666795717596</c:v>
                </c:pt>
                <c:pt idx="8813">
                  <c:v>43122.708462442133</c:v>
                </c:pt>
                <c:pt idx="8814">
                  <c:v>43122.750129166663</c:v>
                </c:pt>
                <c:pt idx="8815">
                  <c:v>43122.7917958912</c:v>
                </c:pt>
                <c:pt idx="8816">
                  <c:v>43122.833462615738</c:v>
                </c:pt>
                <c:pt idx="8817">
                  <c:v>43122.875129340275</c:v>
                </c:pt>
                <c:pt idx="8818">
                  <c:v>43122.916796064812</c:v>
                </c:pt>
                <c:pt idx="8819">
                  <c:v>43122.958462789349</c:v>
                </c:pt>
                <c:pt idx="8820">
                  <c:v>43123.000129513886</c:v>
                </c:pt>
                <c:pt idx="8821">
                  <c:v>43123.041796238424</c:v>
                </c:pt>
                <c:pt idx="8822">
                  <c:v>43123.083462962961</c:v>
                </c:pt>
                <c:pt idx="8823">
                  <c:v>43123.125129687498</c:v>
                </c:pt>
                <c:pt idx="8824">
                  <c:v>43123.166796412035</c:v>
                </c:pt>
                <c:pt idx="8825">
                  <c:v>43123.208463136572</c:v>
                </c:pt>
                <c:pt idx="8826">
                  <c:v>43123.25012986111</c:v>
                </c:pt>
                <c:pt idx="8827">
                  <c:v>43123.291796585647</c:v>
                </c:pt>
                <c:pt idx="8828">
                  <c:v>43123.333463310184</c:v>
                </c:pt>
                <c:pt idx="8829">
                  <c:v>43123.375130034721</c:v>
                </c:pt>
                <c:pt idx="8830">
                  <c:v>43123.416796759258</c:v>
                </c:pt>
                <c:pt idx="8831">
                  <c:v>43123.458463483796</c:v>
                </c:pt>
                <c:pt idx="8832">
                  <c:v>43123.500130208333</c:v>
                </c:pt>
                <c:pt idx="8833">
                  <c:v>43123.54179693287</c:v>
                </c:pt>
                <c:pt idx="8834">
                  <c:v>43123.583463657407</c:v>
                </c:pt>
                <c:pt idx="8835">
                  <c:v>43123.625130381944</c:v>
                </c:pt>
                <c:pt idx="8836">
                  <c:v>43123.666797106482</c:v>
                </c:pt>
                <c:pt idx="8837">
                  <c:v>43123.708463831019</c:v>
                </c:pt>
                <c:pt idx="8838">
                  <c:v>43123.750130555556</c:v>
                </c:pt>
                <c:pt idx="8839">
                  <c:v>43123.791797280093</c:v>
                </c:pt>
                <c:pt idx="8840">
                  <c:v>43123.833464004631</c:v>
                </c:pt>
                <c:pt idx="8841">
                  <c:v>43123.875130729168</c:v>
                </c:pt>
                <c:pt idx="8842">
                  <c:v>43123.916797453705</c:v>
                </c:pt>
                <c:pt idx="8843">
                  <c:v>43123.958464178242</c:v>
                </c:pt>
                <c:pt idx="8844">
                  <c:v>43124.000130902779</c:v>
                </c:pt>
                <c:pt idx="8845">
                  <c:v>43124.041797627317</c:v>
                </c:pt>
                <c:pt idx="8846">
                  <c:v>43124.083464351854</c:v>
                </c:pt>
                <c:pt idx="8847">
                  <c:v>43124.125131076391</c:v>
                </c:pt>
                <c:pt idx="8848">
                  <c:v>43124.166797800928</c:v>
                </c:pt>
                <c:pt idx="8849">
                  <c:v>43124.208464525465</c:v>
                </c:pt>
                <c:pt idx="8850">
                  <c:v>43124.250131250003</c:v>
                </c:pt>
                <c:pt idx="8851">
                  <c:v>43124.29179797454</c:v>
                </c:pt>
                <c:pt idx="8852">
                  <c:v>43124.333464699077</c:v>
                </c:pt>
                <c:pt idx="8853">
                  <c:v>43124.375131423614</c:v>
                </c:pt>
                <c:pt idx="8854">
                  <c:v>43124.416798148151</c:v>
                </c:pt>
                <c:pt idx="8855">
                  <c:v>43124.458464872689</c:v>
                </c:pt>
                <c:pt idx="8856">
                  <c:v>43124.500131597226</c:v>
                </c:pt>
                <c:pt idx="8857">
                  <c:v>43124.541798321756</c:v>
                </c:pt>
                <c:pt idx="8858">
                  <c:v>43124.583465046293</c:v>
                </c:pt>
                <c:pt idx="8859">
                  <c:v>43124.62513177083</c:v>
                </c:pt>
                <c:pt idx="8860">
                  <c:v>43124.666798495367</c:v>
                </c:pt>
                <c:pt idx="8861">
                  <c:v>43124.708465219905</c:v>
                </c:pt>
                <c:pt idx="8862">
                  <c:v>43124.750131944442</c:v>
                </c:pt>
                <c:pt idx="8863">
                  <c:v>43124.791798668979</c:v>
                </c:pt>
                <c:pt idx="8864">
                  <c:v>43124.833465393516</c:v>
                </c:pt>
                <c:pt idx="8865">
                  <c:v>43124.875132118053</c:v>
                </c:pt>
                <c:pt idx="8866">
                  <c:v>43124.916798842591</c:v>
                </c:pt>
                <c:pt idx="8867">
                  <c:v>43124.958465567128</c:v>
                </c:pt>
                <c:pt idx="8868">
                  <c:v>43125.000132291665</c:v>
                </c:pt>
                <c:pt idx="8869">
                  <c:v>43125.041799016202</c:v>
                </c:pt>
                <c:pt idx="8870">
                  <c:v>43125.083465740739</c:v>
                </c:pt>
                <c:pt idx="8871">
                  <c:v>43125.125132465277</c:v>
                </c:pt>
                <c:pt idx="8872">
                  <c:v>43125.166799189814</c:v>
                </c:pt>
                <c:pt idx="8873">
                  <c:v>43125.208465914351</c:v>
                </c:pt>
                <c:pt idx="8874">
                  <c:v>43125.250132638888</c:v>
                </c:pt>
                <c:pt idx="8875">
                  <c:v>43125.291799363426</c:v>
                </c:pt>
                <c:pt idx="8876">
                  <c:v>43125.333466087963</c:v>
                </c:pt>
                <c:pt idx="8877">
                  <c:v>43125.3751328125</c:v>
                </c:pt>
                <c:pt idx="8878">
                  <c:v>43125.416799537037</c:v>
                </c:pt>
                <c:pt idx="8879">
                  <c:v>43125.458466261574</c:v>
                </c:pt>
                <c:pt idx="8880">
                  <c:v>43125.500132986112</c:v>
                </c:pt>
                <c:pt idx="8881">
                  <c:v>43125.541799710649</c:v>
                </c:pt>
                <c:pt idx="8882">
                  <c:v>43125.583466435186</c:v>
                </c:pt>
                <c:pt idx="8883">
                  <c:v>43125.625133159723</c:v>
                </c:pt>
                <c:pt idx="8884">
                  <c:v>43125.66679988426</c:v>
                </c:pt>
                <c:pt idx="8885">
                  <c:v>43125.708466608798</c:v>
                </c:pt>
                <c:pt idx="8886">
                  <c:v>43125.750133333335</c:v>
                </c:pt>
                <c:pt idx="8887">
                  <c:v>43125.791800057872</c:v>
                </c:pt>
                <c:pt idx="8888">
                  <c:v>43125.833466782409</c:v>
                </c:pt>
                <c:pt idx="8889">
                  <c:v>43125.875133506946</c:v>
                </c:pt>
                <c:pt idx="8890">
                  <c:v>43125.916800231484</c:v>
                </c:pt>
                <c:pt idx="8891">
                  <c:v>43125.958466956021</c:v>
                </c:pt>
                <c:pt idx="8892">
                  <c:v>43126.000133680558</c:v>
                </c:pt>
                <c:pt idx="8893">
                  <c:v>43126.041800405095</c:v>
                </c:pt>
                <c:pt idx="8894">
                  <c:v>43126.083467129632</c:v>
                </c:pt>
                <c:pt idx="8895">
                  <c:v>43126.12513385417</c:v>
                </c:pt>
                <c:pt idx="8896">
                  <c:v>43126.166800578707</c:v>
                </c:pt>
                <c:pt idx="8897">
                  <c:v>43126.208467303244</c:v>
                </c:pt>
                <c:pt idx="8898">
                  <c:v>43126.250134027781</c:v>
                </c:pt>
                <c:pt idx="8899">
                  <c:v>43126.291800752311</c:v>
                </c:pt>
                <c:pt idx="8900">
                  <c:v>43126.333467476848</c:v>
                </c:pt>
                <c:pt idx="8901">
                  <c:v>43126.375134201386</c:v>
                </c:pt>
                <c:pt idx="8902">
                  <c:v>43126.416800925923</c:v>
                </c:pt>
                <c:pt idx="8903">
                  <c:v>43126.45846765046</c:v>
                </c:pt>
                <c:pt idx="8904">
                  <c:v>43126.500134374997</c:v>
                </c:pt>
                <c:pt idx="8905">
                  <c:v>43126.541801099534</c:v>
                </c:pt>
                <c:pt idx="8906">
                  <c:v>43126.583467824072</c:v>
                </c:pt>
                <c:pt idx="8907">
                  <c:v>43126.625134548609</c:v>
                </c:pt>
                <c:pt idx="8908">
                  <c:v>43126.666801273146</c:v>
                </c:pt>
                <c:pt idx="8909">
                  <c:v>43126.708467997683</c:v>
                </c:pt>
                <c:pt idx="8910">
                  <c:v>43126.750134722221</c:v>
                </c:pt>
                <c:pt idx="8911">
                  <c:v>43126.791801446758</c:v>
                </c:pt>
                <c:pt idx="8912">
                  <c:v>43126.833468171295</c:v>
                </c:pt>
                <c:pt idx="8913">
                  <c:v>43126.875134895832</c:v>
                </c:pt>
                <c:pt idx="8914">
                  <c:v>43126.916801620369</c:v>
                </c:pt>
                <c:pt idx="8915">
                  <c:v>43126.958468344907</c:v>
                </c:pt>
                <c:pt idx="8916">
                  <c:v>43127.000135069444</c:v>
                </c:pt>
                <c:pt idx="8917">
                  <c:v>43127.041801793981</c:v>
                </c:pt>
                <c:pt idx="8918">
                  <c:v>43127.083468518518</c:v>
                </c:pt>
                <c:pt idx="8919">
                  <c:v>43127.125135243055</c:v>
                </c:pt>
                <c:pt idx="8920">
                  <c:v>43127.166801967593</c:v>
                </c:pt>
                <c:pt idx="8921">
                  <c:v>43127.20846869213</c:v>
                </c:pt>
                <c:pt idx="8922">
                  <c:v>43127.250135416667</c:v>
                </c:pt>
                <c:pt idx="8923">
                  <c:v>43127.291802141204</c:v>
                </c:pt>
                <c:pt idx="8924">
                  <c:v>43127.333468865741</c:v>
                </c:pt>
                <c:pt idx="8925">
                  <c:v>43127.375135590279</c:v>
                </c:pt>
                <c:pt idx="8926">
                  <c:v>43127.416802314816</c:v>
                </c:pt>
                <c:pt idx="8927">
                  <c:v>43127.458469039353</c:v>
                </c:pt>
                <c:pt idx="8928">
                  <c:v>43127.50013576389</c:v>
                </c:pt>
                <c:pt idx="8929">
                  <c:v>43127.541802488427</c:v>
                </c:pt>
                <c:pt idx="8930">
                  <c:v>43127.583469212965</c:v>
                </c:pt>
                <c:pt idx="8931">
                  <c:v>43127.625135937502</c:v>
                </c:pt>
                <c:pt idx="8932">
                  <c:v>43127.666802662039</c:v>
                </c:pt>
                <c:pt idx="8933">
                  <c:v>43127.708469386576</c:v>
                </c:pt>
                <c:pt idx="8934">
                  <c:v>43127.750136111114</c:v>
                </c:pt>
                <c:pt idx="8935">
                  <c:v>43127.791802835651</c:v>
                </c:pt>
                <c:pt idx="8936">
                  <c:v>43127.833469560188</c:v>
                </c:pt>
                <c:pt idx="8937">
                  <c:v>43127.875136284725</c:v>
                </c:pt>
                <c:pt idx="8938">
                  <c:v>43127.916803009262</c:v>
                </c:pt>
                <c:pt idx="8939">
                  <c:v>43127.9584697338</c:v>
                </c:pt>
                <c:pt idx="8940">
                  <c:v>43128.000136458337</c:v>
                </c:pt>
                <c:pt idx="8941">
                  <c:v>43128.041803182874</c:v>
                </c:pt>
                <c:pt idx="8942">
                  <c:v>43128.083469907404</c:v>
                </c:pt>
                <c:pt idx="8943">
                  <c:v>43128.125136631941</c:v>
                </c:pt>
                <c:pt idx="8944">
                  <c:v>43128.166803356478</c:v>
                </c:pt>
                <c:pt idx="8945">
                  <c:v>43128.208470081016</c:v>
                </c:pt>
                <c:pt idx="8946">
                  <c:v>43128.250136805553</c:v>
                </c:pt>
                <c:pt idx="8947">
                  <c:v>43128.29180353009</c:v>
                </c:pt>
                <c:pt idx="8948">
                  <c:v>43128.333470254627</c:v>
                </c:pt>
                <c:pt idx="8949">
                  <c:v>43128.375136979164</c:v>
                </c:pt>
                <c:pt idx="8950">
                  <c:v>43128.416803703702</c:v>
                </c:pt>
                <c:pt idx="8951">
                  <c:v>43128.458470428239</c:v>
                </c:pt>
                <c:pt idx="8952">
                  <c:v>43128.500137152776</c:v>
                </c:pt>
                <c:pt idx="8953">
                  <c:v>43128.541803877313</c:v>
                </c:pt>
                <c:pt idx="8954">
                  <c:v>43128.58347060185</c:v>
                </c:pt>
                <c:pt idx="8955">
                  <c:v>43128.625137326388</c:v>
                </c:pt>
                <c:pt idx="8956">
                  <c:v>43128.666804050925</c:v>
                </c:pt>
                <c:pt idx="8957">
                  <c:v>43128.708470775462</c:v>
                </c:pt>
                <c:pt idx="8958">
                  <c:v>43128.750137499999</c:v>
                </c:pt>
                <c:pt idx="8959">
                  <c:v>43128.791804224536</c:v>
                </c:pt>
                <c:pt idx="8960">
                  <c:v>43128.833470949074</c:v>
                </c:pt>
                <c:pt idx="8961">
                  <c:v>43128.875137673611</c:v>
                </c:pt>
                <c:pt idx="8962">
                  <c:v>43128.916804398148</c:v>
                </c:pt>
                <c:pt idx="8963">
                  <c:v>43128.958471122685</c:v>
                </c:pt>
                <c:pt idx="8964">
                  <c:v>43129.000137847223</c:v>
                </c:pt>
                <c:pt idx="8965">
                  <c:v>43129.04180457176</c:v>
                </c:pt>
                <c:pt idx="8966">
                  <c:v>43129.083471296297</c:v>
                </c:pt>
                <c:pt idx="8967">
                  <c:v>43129.125138020834</c:v>
                </c:pt>
                <c:pt idx="8968">
                  <c:v>43129.166804745371</c:v>
                </c:pt>
                <c:pt idx="8969">
                  <c:v>43129.208471469909</c:v>
                </c:pt>
                <c:pt idx="8970">
                  <c:v>43129.250138194446</c:v>
                </c:pt>
                <c:pt idx="8971">
                  <c:v>43129.291804918983</c:v>
                </c:pt>
                <c:pt idx="8972">
                  <c:v>43129.33347164352</c:v>
                </c:pt>
                <c:pt idx="8973">
                  <c:v>43129.375138368057</c:v>
                </c:pt>
                <c:pt idx="8974">
                  <c:v>43129.416805092595</c:v>
                </c:pt>
                <c:pt idx="8975">
                  <c:v>43129.458471817132</c:v>
                </c:pt>
                <c:pt idx="8976">
                  <c:v>43129.500138541669</c:v>
                </c:pt>
                <c:pt idx="8977">
                  <c:v>43129.541805266206</c:v>
                </c:pt>
                <c:pt idx="8978">
                  <c:v>43129.583471990743</c:v>
                </c:pt>
                <c:pt idx="8979">
                  <c:v>43129.625138715281</c:v>
                </c:pt>
                <c:pt idx="8980">
                  <c:v>43129.666805439818</c:v>
                </c:pt>
                <c:pt idx="8981">
                  <c:v>43129.708472164355</c:v>
                </c:pt>
                <c:pt idx="8982">
                  <c:v>43129.750138888892</c:v>
                </c:pt>
                <c:pt idx="8983">
                  <c:v>43129.791805613429</c:v>
                </c:pt>
                <c:pt idx="8984">
                  <c:v>43129.833472337959</c:v>
                </c:pt>
                <c:pt idx="8985">
                  <c:v>43129.875139062497</c:v>
                </c:pt>
                <c:pt idx="8986">
                  <c:v>43129.916805787034</c:v>
                </c:pt>
                <c:pt idx="8987">
                  <c:v>43129.958472511571</c:v>
                </c:pt>
                <c:pt idx="8988">
                  <c:v>43130.000139236108</c:v>
                </c:pt>
                <c:pt idx="8989">
                  <c:v>43130.041805960645</c:v>
                </c:pt>
                <c:pt idx="8990">
                  <c:v>43130.083472685183</c:v>
                </c:pt>
                <c:pt idx="8991">
                  <c:v>43130.12513940972</c:v>
                </c:pt>
                <c:pt idx="8992">
                  <c:v>43130.166806134257</c:v>
                </c:pt>
                <c:pt idx="8993">
                  <c:v>43130.208472858794</c:v>
                </c:pt>
                <c:pt idx="8994">
                  <c:v>43130.250139583331</c:v>
                </c:pt>
                <c:pt idx="8995">
                  <c:v>43130.291806307869</c:v>
                </c:pt>
                <c:pt idx="8996">
                  <c:v>43130.333473032406</c:v>
                </c:pt>
                <c:pt idx="8997">
                  <c:v>43130.375139756943</c:v>
                </c:pt>
                <c:pt idx="8998">
                  <c:v>43130.41680648148</c:v>
                </c:pt>
                <c:pt idx="8999">
                  <c:v>43130.458473206018</c:v>
                </c:pt>
                <c:pt idx="9000">
                  <c:v>43130.500139930555</c:v>
                </c:pt>
                <c:pt idx="9001">
                  <c:v>43130.541806655092</c:v>
                </c:pt>
                <c:pt idx="9002">
                  <c:v>43130.583473379629</c:v>
                </c:pt>
                <c:pt idx="9003">
                  <c:v>43130.625140104166</c:v>
                </c:pt>
                <c:pt idx="9004">
                  <c:v>43130.666806828704</c:v>
                </c:pt>
                <c:pt idx="9005">
                  <c:v>43130.708473553241</c:v>
                </c:pt>
                <c:pt idx="9006">
                  <c:v>43130.750140277778</c:v>
                </c:pt>
                <c:pt idx="9007">
                  <c:v>43130.791807002315</c:v>
                </c:pt>
                <c:pt idx="9008">
                  <c:v>43130.833473726852</c:v>
                </c:pt>
                <c:pt idx="9009">
                  <c:v>43130.87514045139</c:v>
                </c:pt>
                <c:pt idx="9010">
                  <c:v>43130.916807175927</c:v>
                </c:pt>
                <c:pt idx="9011">
                  <c:v>43130.958473900464</c:v>
                </c:pt>
                <c:pt idx="9012">
                  <c:v>43131.000140625001</c:v>
                </c:pt>
                <c:pt idx="9013">
                  <c:v>43131.041807349538</c:v>
                </c:pt>
                <c:pt idx="9014">
                  <c:v>43131.083474074076</c:v>
                </c:pt>
                <c:pt idx="9015">
                  <c:v>43131.125140798613</c:v>
                </c:pt>
                <c:pt idx="9016">
                  <c:v>43131.16680752315</c:v>
                </c:pt>
                <c:pt idx="9017">
                  <c:v>43131.208474247687</c:v>
                </c:pt>
                <c:pt idx="9018">
                  <c:v>43131.250140972224</c:v>
                </c:pt>
                <c:pt idx="9019">
                  <c:v>43131.291807696762</c:v>
                </c:pt>
                <c:pt idx="9020">
                  <c:v>43131.333474421299</c:v>
                </c:pt>
                <c:pt idx="9021">
                  <c:v>43131.375141145836</c:v>
                </c:pt>
                <c:pt idx="9022">
                  <c:v>43131.416807870373</c:v>
                </c:pt>
                <c:pt idx="9023">
                  <c:v>43131.458474594911</c:v>
                </c:pt>
                <c:pt idx="9024">
                  <c:v>43131.500141319448</c:v>
                </c:pt>
                <c:pt idx="9025">
                  <c:v>43131.541808043985</c:v>
                </c:pt>
                <c:pt idx="9026">
                  <c:v>43131.583474768522</c:v>
                </c:pt>
                <c:pt idx="9027">
                  <c:v>43131.625141493052</c:v>
                </c:pt>
                <c:pt idx="9028">
                  <c:v>43131.666808217589</c:v>
                </c:pt>
                <c:pt idx="9029">
                  <c:v>43131.708474942126</c:v>
                </c:pt>
                <c:pt idx="9030">
                  <c:v>43131.750141666664</c:v>
                </c:pt>
                <c:pt idx="9031">
                  <c:v>43131.791808391201</c:v>
                </c:pt>
                <c:pt idx="9032">
                  <c:v>43131.833475115738</c:v>
                </c:pt>
                <c:pt idx="9033">
                  <c:v>43131.875141840275</c:v>
                </c:pt>
                <c:pt idx="9034">
                  <c:v>43131.916808564813</c:v>
                </c:pt>
                <c:pt idx="9035">
                  <c:v>43131.95847528935</c:v>
                </c:pt>
                <c:pt idx="9036">
                  <c:v>43132.000142013887</c:v>
                </c:pt>
                <c:pt idx="9037">
                  <c:v>43132.041808738424</c:v>
                </c:pt>
                <c:pt idx="9038">
                  <c:v>43132.083475462961</c:v>
                </c:pt>
                <c:pt idx="9039">
                  <c:v>43132.125142187499</c:v>
                </c:pt>
                <c:pt idx="9040">
                  <c:v>43132.166808912036</c:v>
                </c:pt>
                <c:pt idx="9041">
                  <c:v>43132.208475636573</c:v>
                </c:pt>
                <c:pt idx="9042">
                  <c:v>43132.25014236111</c:v>
                </c:pt>
                <c:pt idx="9043">
                  <c:v>43132.291809085647</c:v>
                </c:pt>
                <c:pt idx="9044">
                  <c:v>43132.333475810185</c:v>
                </c:pt>
                <c:pt idx="9045">
                  <c:v>43132.375142534722</c:v>
                </c:pt>
                <c:pt idx="9046">
                  <c:v>43132.416809259259</c:v>
                </c:pt>
                <c:pt idx="9047">
                  <c:v>43132.458475983796</c:v>
                </c:pt>
                <c:pt idx="9048">
                  <c:v>43132.500142708333</c:v>
                </c:pt>
                <c:pt idx="9049">
                  <c:v>43132.541809432871</c:v>
                </c:pt>
                <c:pt idx="9050">
                  <c:v>43132.583476157408</c:v>
                </c:pt>
                <c:pt idx="9051">
                  <c:v>43132.625142881945</c:v>
                </c:pt>
                <c:pt idx="9052">
                  <c:v>43132.666809606482</c:v>
                </c:pt>
                <c:pt idx="9053">
                  <c:v>43132.708476331019</c:v>
                </c:pt>
                <c:pt idx="9054">
                  <c:v>43132.750143055557</c:v>
                </c:pt>
                <c:pt idx="9055">
                  <c:v>43132.791809780094</c:v>
                </c:pt>
                <c:pt idx="9056">
                  <c:v>43132.833476504631</c:v>
                </c:pt>
                <c:pt idx="9057">
                  <c:v>43132.875143229168</c:v>
                </c:pt>
                <c:pt idx="9058">
                  <c:v>43132.916809953706</c:v>
                </c:pt>
                <c:pt idx="9059">
                  <c:v>43132.958476678243</c:v>
                </c:pt>
                <c:pt idx="9060">
                  <c:v>43133.00014340278</c:v>
                </c:pt>
                <c:pt idx="9061">
                  <c:v>43133.041810127317</c:v>
                </c:pt>
                <c:pt idx="9062">
                  <c:v>43133.083476851854</c:v>
                </c:pt>
                <c:pt idx="9063">
                  <c:v>43133.125143576392</c:v>
                </c:pt>
                <c:pt idx="9064">
                  <c:v>43133.166810300929</c:v>
                </c:pt>
                <c:pt idx="9065">
                  <c:v>43133.208477025466</c:v>
                </c:pt>
                <c:pt idx="9066">
                  <c:v>43133.250143750003</c:v>
                </c:pt>
                <c:pt idx="9067">
                  <c:v>43133.29181047454</c:v>
                </c:pt>
                <c:pt idx="9068">
                  <c:v>43133.333477199078</c:v>
                </c:pt>
                <c:pt idx="9069">
                  <c:v>43133.375143923608</c:v>
                </c:pt>
                <c:pt idx="9070">
                  <c:v>43133.416810648145</c:v>
                </c:pt>
                <c:pt idx="9071">
                  <c:v>43133.458477372682</c:v>
                </c:pt>
                <c:pt idx="9072">
                  <c:v>43133.500144097219</c:v>
                </c:pt>
                <c:pt idx="9073">
                  <c:v>43133.541810821756</c:v>
                </c:pt>
                <c:pt idx="9074">
                  <c:v>43133.583477546294</c:v>
                </c:pt>
                <c:pt idx="9075">
                  <c:v>43133.625144270831</c:v>
                </c:pt>
                <c:pt idx="9076">
                  <c:v>43133.666810995368</c:v>
                </c:pt>
                <c:pt idx="9077">
                  <c:v>43133.708477719905</c:v>
                </c:pt>
                <c:pt idx="9078">
                  <c:v>43133.750144444442</c:v>
                </c:pt>
                <c:pt idx="9079">
                  <c:v>43133.79181116898</c:v>
                </c:pt>
                <c:pt idx="9080">
                  <c:v>43133.833477893517</c:v>
                </c:pt>
                <c:pt idx="9081">
                  <c:v>43133.875144618054</c:v>
                </c:pt>
                <c:pt idx="9082">
                  <c:v>43133.916811342591</c:v>
                </c:pt>
                <c:pt idx="9083">
                  <c:v>43133.958478067128</c:v>
                </c:pt>
                <c:pt idx="9084">
                  <c:v>43134.000144791666</c:v>
                </c:pt>
                <c:pt idx="9085">
                  <c:v>43134.041811516203</c:v>
                </c:pt>
                <c:pt idx="9086">
                  <c:v>43134.08347824074</c:v>
                </c:pt>
                <c:pt idx="9087">
                  <c:v>43134.125144965277</c:v>
                </c:pt>
                <c:pt idx="9088">
                  <c:v>43134.166811689814</c:v>
                </c:pt>
                <c:pt idx="9089">
                  <c:v>43134.208478414352</c:v>
                </c:pt>
                <c:pt idx="9090">
                  <c:v>43134.250145138889</c:v>
                </c:pt>
                <c:pt idx="9091">
                  <c:v>43134.291811863426</c:v>
                </c:pt>
                <c:pt idx="9092">
                  <c:v>43134.333478587963</c:v>
                </c:pt>
                <c:pt idx="9093">
                  <c:v>43134.375145312501</c:v>
                </c:pt>
                <c:pt idx="9094">
                  <c:v>43134.416812037038</c:v>
                </c:pt>
                <c:pt idx="9095">
                  <c:v>43134.458478761575</c:v>
                </c:pt>
                <c:pt idx="9096">
                  <c:v>43134.500145486112</c:v>
                </c:pt>
                <c:pt idx="9097">
                  <c:v>43134.541812210649</c:v>
                </c:pt>
                <c:pt idx="9098">
                  <c:v>43134.583478935187</c:v>
                </c:pt>
                <c:pt idx="9099">
                  <c:v>43134.625145659724</c:v>
                </c:pt>
                <c:pt idx="9100">
                  <c:v>43134.666812384261</c:v>
                </c:pt>
                <c:pt idx="9101">
                  <c:v>43134.708479108798</c:v>
                </c:pt>
                <c:pt idx="9102">
                  <c:v>43134.750145833335</c:v>
                </c:pt>
                <c:pt idx="9103">
                  <c:v>43134.791812557873</c:v>
                </c:pt>
                <c:pt idx="9104">
                  <c:v>43134.83347928241</c:v>
                </c:pt>
                <c:pt idx="9105">
                  <c:v>43134.875146006947</c:v>
                </c:pt>
                <c:pt idx="9106">
                  <c:v>43134.916812731484</c:v>
                </c:pt>
                <c:pt idx="9107">
                  <c:v>43134.958479456021</c:v>
                </c:pt>
                <c:pt idx="9108">
                  <c:v>43135.000146180559</c:v>
                </c:pt>
                <c:pt idx="9109">
                  <c:v>43135.041812905096</c:v>
                </c:pt>
                <c:pt idx="9110">
                  <c:v>43135.083479629633</c:v>
                </c:pt>
                <c:pt idx="9111">
                  <c:v>43135.12514635417</c:v>
                </c:pt>
                <c:pt idx="9112">
                  <c:v>43135.1668130787</c:v>
                </c:pt>
                <c:pt idx="9113">
                  <c:v>43135.208479803237</c:v>
                </c:pt>
                <c:pt idx="9114">
                  <c:v>43135.250146527775</c:v>
                </c:pt>
                <c:pt idx="9115">
                  <c:v>43135.291813252312</c:v>
                </c:pt>
                <c:pt idx="9116">
                  <c:v>43135.333479976849</c:v>
                </c:pt>
                <c:pt idx="9117">
                  <c:v>43135.375146701386</c:v>
                </c:pt>
                <c:pt idx="9118">
                  <c:v>43135.416813425923</c:v>
                </c:pt>
                <c:pt idx="9119">
                  <c:v>43135.458480150461</c:v>
                </c:pt>
                <c:pt idx="9120">
                  <c:v>43135.500146874998</c:v>
                </c:pt>
                <c:pt idx="9121">
                  <c:v>43135.541813599535</c:v>
                </c:pt>
                <c:pt idx="9122">
                  <c:v>43135.583480324072</c:v>
                </c:pt>
                <c:pt idx="9123">
                  <c:v>43135.62514704861</c:v>
                </c:pt>
                <c:pt idx="9124">
                  <c:v>43135.666813773147</c:v>
                </c:pt>
                <c:pt idx="9125">
                  <c:v>43135.708480497684</c:v>
                </c:pt>
                <c:pt idx="9126">
                  <c:v>43135.750147222221</c:v>
                </c:pt>
                <c:pt idx="9127">
                  <c:v>43135.791813946758</c:v>
                </c:pt>
                <c:pt idx="9128">
                  <c:v>43135.833480671296</c:v>
                </c:pt>
                <c:pt idx="9129">
                  <c:v>43135.875147395833</c:v>
                </c:pt>
                <c:pt idx="9130">
                  <c:v>43135.91681412037</c:v>
                </c:pt>
                <c:pt idx="9131">
                  <c:v>43135.958480844907</c:v>
                </c:pt>
                <c:pt idx="9132">
                  <c:v>43136.000147569444</c:v>
                </c:pt>
                <c:pt idx="9133">
                  <c:v>43136.041814293982</c:v>
                </c:pt>
                <c:pt idx="9134">
                  <c:v>43136.083481018519</c:v>
                </c:pt>
                <c:pt idx="9135">
                  <c:v>43136.125147743056</c:v>
                </c:pt>
                <c:pt idx="9136">
                  <c:v>43136.166814467593</c:v>
                </c:pt>
                <c:pt idx="9137">
                  <c:v>43136.20848119213</c:v>
                </c:pt>
                <c:pt idx="9138">
                  <c:v>43136.250147916668</c:v>
                </c:pt>
                <c:pt idx="9139">
                  <c:v>43136.291814641205</c:v>
                </c:pt>
                <c:pt idx="9140">
                  <c:v>43136.333481365742</c:v>
                </c:pt>
                <c:pt idx="9141">
                  <c:v>43136.375148090279</c:v>
                </c:pt>
                <c:pt idx="9142">
                  <c:v>43136.416814814816</c:v>
                </c:pt>
                <c:pt idx="9143">
                  <c:v>43136.458481539354</c:v>
                </c:pt>
                <c:pt idx="9144">
                  <c:v>43136.500148263891</c:v>
                </c:pt>
                <c:pt idx="9145">
                  <c:v>43136.541814988428</c:v>
                </c:pt>
                <c:pt idx="9146">
                  <c:v>43136.583481712965</c:v>
                </c:pt>
                <c:pt idx="9147">
                  <c:v>43136.625148437503</c:v>
                </c:pt>
                <c:pt idx="9148">
                  <c:v>43136.66681516204</c:v>
                </c:pt>
                <c:pt idx="9149">
                  <c:v>43136.708481886577</c:v>
                </c:pt>
                <c:pt idx="9150">
                  <c:v>43136.750148611114</c:v>
                </c:pt>
                <c:pt idx="9151">
                  <c:v>43136.791815335651</c:v>
                </c:pt>
                <c:pt idx="9152">
                  <c:v>43136.833482060189</c:v>
                </c:pt>
                <c:pt idx="9153">
                  <c:v>43136.875148784726</c:v>
                </c:pt>
                <c:pt idx="9154">
                  <c:v>43136.916815509256</c:v>
                </c:pt>
                <c:pt idx="9155">
                  <c:v>43136.958482233793</c:v>
                </c:pt>
                <c:pt idx="9156">
                  <c:v>43137.00014895833</c:v>
                </c:pt>
                <c:pt idx="9157">
                  <c:v>43137.041815682867</c:v>
                </c:pt>
                <c:pt idx="9158">
                  <c:v>43137.083482407405</c:v>
                </c:pt>
                <c:pt idx="9159">
                  <c:v>43137.125149131942</c:v>
                </c:pt>
                <c:pt idx="9160">
                  <c:v>43137.166815856479</c:v>
                </c:pt>
                <c:pt idx="9161">
                  <c:v>43137.208482581016</c:v>
                </c:pt>
                <c:pt idx="9162">
                  <c:v>43137.250149305553</c:v>
                </c:pt>
                <c:pt idx="9163">
                  <c:v>43137.291816030091</c:v>
                </c:pt>
                <c:pt idx="9164">
                  <c:v>43137.333482754628</c:v>
                </c:pt>
                <c:pt idx="9165">
                  <c:v>43137.375149479165</c:v>
                </c:pt>
                <c:pt idx="9166">
                  <c:v>43137.416816203702</c:v>
                </c:pt>
                <c:pt idx="9167">
                  <c:v>43137.458482928239</c:v>
                </c:pt>
                <c:pt idx="9168">
                  <c:v>43137.500149652777</c:v>
                </c:pt>
                <c:pt idx="9169">
                  <c:v>43137.541816377314</c:v>
                </c:pt>
                <c:pt idx="9170">
                  <c:v>43137.583483101851</c:v>
                </c:pt>
                <c:pt idx="9171">
                  <c:v>43137.625149826388</c:v>
                </c:pt>
                <c:pt idx="9172">
                  <c:v>43137.666816550925</c:v>
                </c:pt>
                <c:pt idx="9173">
                  <c:v>43137.708483275463</c:v>
                </c:pt>
                <c:pt idx="9174">
                  <c:v>43137.75015</c:v>
                </c:pt>
                <c:pt idx="9175">
                  <c:v>43137.791816724537</c:v>
                </c:pt>
                <c:pt idx="9176">
                  <c:v>43137.833483449074</c:v>
                </c:pt>
                <c:pt idx="9177">
                  <c:v>43137.875150173611</c:v>
                </c:pt>
                <c:pt idx="9178">
                  <c:v>43137.916816898149</c:v>
                </c:pt>
                <c:pt idx="9179">
                  <c:v>43137.958483622686</c:v>
                </c:pt>
                <c:pt idx="9180">
                  <c:v>43138.000150347223</c:v>
                </c:pt>
                <c:pt idx="9181">
                  <c:v>43138.04181707176</c:v>
                </c:pt>
                <c:pt idx="9182">
                  <c:v>43138.083483796298</c:v>
                </c:pt>
                <c:pt idx="9183">
                  <c:v>43138.125150520835</c:v>
                </c:pt>
                <c:pt idx="9184">
                  <c:v>43138.166817245372</c:v>
                </c:pt>
                <c:pt idx="9185">
                  <c:v>43138.208483969909</c:v>
                </c:pt>
                <c:pt idx="9186">
                  <c:v>43138.250150694446</c:v>
                </c:pt>
                <c:pt idx="9187">
                  <c:v>43138.291817418984</c:v>
                </c:pt>
                <c:pt idx="9188">
                  <c:v>43138.333484143521</c:v>
                </c:pt>
                <c:pt idx="9189">
                  <c:v>43138.375150868058</c:v>
                </c:pt>
                <c:pt idx="9190">
                  <c:v>43138.416817592595</c:v>
                </c:pt>
                <c:pt idx="9191">
                  <c:v>43138.458484317132</c:v>
                </c:pt>
                <c:pt idx="9192">
                  <c:v>43138.50015104167</c:v>
                </c:pt>
                <c:pt idx="9193">
                  <c:v>43138.541817766207</c:v>
                </c:pt>
                <c:pt idx="9194">
                  <c:v>43138.583484490744</c:v>
                </c:pt>
                <c:pt idx="9195">
                  <c:v>43138.625151215281</c:v>
                </c:pt>
                <c:pt idx="9196">
                  <c:v>43138.666817939818</c:v>
                </c:pt>
                <c:pt idx="9197">
                  <c:v>43138.708484664348</c:v>
                </c:pt>
                <c:pt idx="9198">
                  <c:v>43138.750151388886</c:v>
                </c:pt>
                <c:pt idx="9199">
                  <c:v>43138.791818113423</c:v>
                </c:pt>
                <c:pt idx="9200">
                  <c:v>43138.83348483796</c:v>
                </c:pt>
                <c:pt idx="9201">
                  <c:v>43138.875151562497</c:v>
                </c:pt>
                <c:pt idx="9202">
                  <c:v>43138.916818287034</c:v>
                </c:pt>
                <c:pt idx="9203">
                  <c:v>43138.958485011572</c:v>
                </c:pt>
                <c:pt idx="9204">
                  <c:v>43139.000151736109</c:v>
                </c:pt>
                <c:pt idx="9205">
                  <c:v>43139.041818460646</c:v>
                </c:pt>
                <c:pt idx="9206">
                  <c:v>43139.083485185183</c:v>
                </c:pt>
                <c:pt idx="9207">
                  <c:v>43139.12515190972</c:v>
                </c:pt>
                <c:pt idx="9208">
                  <c:v>43139.166818634258</c:v>
                </c:pt>
                <c:pt idx="9209">
                  <c:v>43139.208485358795</c:v>
                </c:pt>
                <c:pt idx="9210">
                  <c:v>43139.250152083332</c:v>
                </c:pt>
                <c:pt idx="9211">
                  <c:v>43139.291818807869</c:v>
                </c:pt>
                <c:pt idx="9212">
                  <c:v>43139.333485532406</c:v>
                </c:pt>
                <c:pt idx="9213">
                  <c:v>43139.375152256944</c:v>
                </c:pt>
                <c:pt idx="9214">
                  <c:v>43139.416818981481</c:v>
                </c:pt>
                <c:pt idx="9215">
                  <c:v>43139.458485706018</c:v>
                </c:pt>
                <c:pt idx="9216">
                  <c:v>43139.500152430555</c:v>
                </c:pt>
                <c:pt idx="9217">
                  <c:v>43139.541819155093</c:v>
                </c:pt>
                <c:pt idx="9218">
                  <c:v>43139.58348587963</c:v>
                </c:pt>
                <c:pt idx="9219">
                  <c:v>43139.625152604167</c:v>
                </c:pt>
                <c:pt idx="9220">
                  <c:v>43139.666819328704</c:v>
                </c:pt>
                <c:pt idx="9221">
                  <c:v>43139.708486053241</c:v>
                </c:pt>
                <c:pt idx="9222">
                  <c:v>43139.750152777779</c:v>
                </c:pt>
                <c:pt idx="9223">
                  <c:v>43139.791819502316</c:v>
                </c:pt>
                <c:pt idx="9224">
                  <c:v>43139.833486226853</c:v>
                </c:pt>
                <c:pt idx="9225">
                  <c:v>43139.87515295139</c:v>
                </c:pt>
                <c:pt idx="9226">
                  <c:v>43139.916819675927</c:v>
                </c:pt>
                <c:pt idx="9227">
                  <c:v>43139.958486400465</c:v>
                </c:pt>
                <c:pt idx="9228">
                  <c:v>43140.000153125002</c:v>
                </c:pt>
                <c:pt idx="9229">
                  <c:v>43140.041819849539</c:v>
                </c:pt>
                <c:pt idx="9230">
                  <c:v>43140.083486574076</c:v>
                </c:pt>
                <c:pt idx="9231">
                  <c:v>43140.125153298613</c:v>
                </c:pt>
                <c:pt idx="9232">
                  <c:v>43140.166820023151</c:v>
                </c:pt>
                <c:pt idx="9233">
                  <c:v>43140.208486747688</c:v>
                </c:pt>
                <c:pt idx="9234">
                  <c:v>43140.250153472225</c:v>
                </c:pt>
                <c:pt idx="9235">
                  <c:v>43140.291820196762</c:v>
                </c:pt>
                <c:pt idx="9236">
                  <c:v>43140.333486921299</c:v>
                </c:pt>
                <c:pt idx="9237">
                  <c:v>43140.375153645837</c:v>
                </c:pt>
                <c:pt idx="9238">
                  <c:v>43140.416820370374</c:v>
                </c:pt>
                <c:pt idx="9239">
                  <c:v>43140.458487094904</c:v>
                </c:pt>
                <c:pt idx="9240">
                  <c:v>43140.500153819441</c:v>
                </c:pt>
                <c:pt idx="9241">
                  <c:v>43140.541820543978</c:v>
                </c:pt>
                <c:pt idx="9242">
                  <c:v>43140.583487268515</c:v>
                </c:pt>
                <c:pt idx="9243">
                  <c:v>43140.625153993053</c:v>
                </c:pt>
                <c:pt idx="9244">
                  <c:v>43140.66682071759</c:v>
                </c:pt>
                <c:pt idx="9245">
                  <c:v>43140.708487442127</c:v>
                </c:pt>
                <c:pt idx="9246">
                  <c:v>43140.750154166664</c:v>
                </c:pt>
                <c:pt idx="9247">
                  <c:v>43140.791820891201</c:v>
                </c:pt>
                <c:pt idx="9248">
                  <c:v>43140.833487615739</c:v>
                </c:pt>
                <c:pt idx="9249">
                  <c:v>43140.875154340276</c:v>
                </c:pt>
                <c:pt idx="9250">
                  <c:v>43140.916821064813</c:v>
                </c:pt>
                <c:pt idx="9251">
                  <c:v>43140.95848778935</c:v>
                </c:pt>
                <c:pt idx="9252">
                  <c:v>43141.000154513888</c:v>
                </c:pt>
                <c:pt idx="9253">
                  <c:v>43141.041821238425</c:v>
                </c:pt>
                <c:pt idx="9254">
                  <c:v>43141.083487962962</c:v>
                </c:pt>
                <c:pt idx="9255">
                  <c:v>43141.125154687499</c:v>
                </c:pt>
                <c:pt idx="9256">
                  <c:v>43141.166821412036</c:v>
                </c:pt>
                <c:pt idx="9257">
                  <c:v>43141.208488136574</c:v>
                </c:pt>
                <c:pt idx="9258">
                  <c:v>43141.250154861111</c:v>
                </c:pt>
                <c:pt idx="9259">
                  <c:v>43141.291821585648</c:v>
                </c:pt>
                <c:pt idx="9260">
                  <c:v>43141.333488310185</c:v>
                </c:pt>
                <c:pt idx="9261">
                  <c:v>43141.375155034722</c:v>
                </c:pt>
                <c:pt idx="9262">
                  <c:v>43141.41682175926</c:v>
                </c:pt>
                <c:pt idx="9263">
                  <c:v>43141.458488483797</c:v>
                </c:pt>
                <c:pt idx="9264">
                  <c:v>43141.500155208334</c:v>
                </c:pt>
                <c:pt idx="9265">
                  <c:v>43141.541821932871</c:v>
                </c:pt>
                <c:pt idx="9266">
                  <c:v>43141.583488657408</c:v>
                </c:pt>
                <c:pt idx="9267">
                  <c:v>43141.625155381946</c:v>
                </c:pt>
                <c:pt idx="9268">
                  <c:v>43141.666822106483</c:v>
                </c:pt>
                <c:pt idx="9269">
                  <c:v>43141.70848883102</c:v>
                </c:pt>
                <c:pt idx="9270">
                  <c:v>43141.750155555557</c:v>
                </c:pt>
                <c:pt idx="9271">
                  <c:v>43141.791822280094</c:v>
                </c:pt>
                <c:pt idx="9272">
                  <c:v>43141.833489004632</c:v>
                </c:pt>
                <c:pt idx="9273">
                  <c:v>43141.875155729169</c:v>
                </c:pt>
                <c:pt idx="9274">
                  <c:v>43141.916822453706</c:v>
                </c:pt>
                <c:pt idx="9275">
                  <c:v>43141.958489178243</c:v>
                </c:pt>
                <c:pt idx="9276">
                  <c:v>43142.000155902781</c:v>
                </c:pt>
                <c:pt idx="9277">
                  <c:v>43142.041822627318</c:v>
                </c:pt>
                <c:pt idx="9278">
                  <c:v>43142.083489351855</c:v>
                </c:pt>
                <c:pt idx="9279">
                  <c:v>43142.125156076392</c:v>
                </c:pt>
                <c:pt idx="9280">
                  <c:v>43142.166822800929</c:v>
                </c:pt>
                <c:pt idx="9281">
                  <c:v>43142.208489525467</c:v>
                </c:pt>
                <c:pt idx="9282">
                  <c:v>43142.250156249997</c:v>
                </c:pt>
                <c:pt idx="9283">
                  <c:v>43142.291822974534</c:v>
                </c:pt>
                <c:pt idx="9284">
                  <c:v>43142.333489699071</c:v>
                </c:pt>
                <c:pt idx="9285">
                  <c:v>43142.375156423608</c:v>
                </c:pt>
                <c:pt idx="9286">
                  <c:v>43142.416823148145</c:v>
                </c:pt>
                <c:pt idx="9287">
                  <c:v>43142.458489872683</c:v>
                </c:pt>
                <c:pt idx="9288">
                  <c:v>43142.50015659722</c:v>
                </c:pt>
                <c:pt idx="9289">
                  <c:v>43142.541823321757</c:v>
                </c:pt>
                <c:pt idx="9290">
                  <c:v>43142.583490046294</c:v>
                </c:pt>
                <c:pt idx="9291">
                  <c:v>43142.625156770831</c:v>
                </c:pt>
                <c:pt idx="9292">
                  <c:v>43142.666823495369</c:v>
                </c:pt>
                <c:pt idx="9293">
                  <c:v>43142.708490219906</c:v>
                </c:pt>
                <c:pt idx="9294">
                  <c:v>43142.750156944443</c:v>
                </c:pt>
                <c:pt idx="9295">
                  <c:v>43142.79182366898</c:v>
                </c:pt>
                <c:pt idx="9296">
                  <c:v>43142.833490393517</c:v>
                </c:pt>
                <c:pt idx="9297">
                  <c:v>43142.875157118055</c:v>
                </c:pt>
                <c:pt idx="9298">
                  <c:v>43142.916823842592</c:v>
                </c:pt>
                <c:pt idx="9299">
                  <c:v>43142.958490567129</c:v>
                </c:pt>
                <c:pt idx="9300">
                  <c:v>43143.000157291666</c:v>
                </c:pt>
                <c:pt idx="9301">
                  <c:v>43143.041824016203</c:v>
                </c:pt>
                <c:pt idx="9302">
                  <c:v>43143.083490740741</c:v>
                </c:pt>
                <c:pt idx="9303">
                  <c:v>43143.125157465278</c:v>
                </c:pt>
                <c:pt idx="9304">
                  <c:v>43143.166824189815</c:v>
                </c:pt>
                <c:pt idx="9305">
                  <c:v>43143.208490914352</c:v>
                </c:pt>
                <c:pt idx="9306">
                  <c:v>43143.25015763889</c:v>
                </c:pt>
                <c:pt idx="9307">
                  <c:v>43143.291824363427</c:v>
                </c:pt>
                <c:pt idx="9308">
                  <c:v>43143.333491087964</c:v>
                </c:pt>
                <c:pt idx="9309">
                  <c:v>43143.375157812501</c:v>
                </c:pt>
                <c:pt idx="9310">
                  <c:v>43143.416824537038</c:v>
                </c:pt>
                <c:pt idx="9311">
                  <c:v>43143.458491261576</c:v>
                </c:pt>
                <c:pt idx="9312">
                  <c:v>43143.500157986113</c:v>
                </c:pt>
                <c:pt idx="9313">
                  <c:v>43143.54182471065</c:v>
                </c:pt>
                <c:pt idx="9314">
                  <c:v>43143.583491435187</c:v>
                </c:pt>
                <c:pt idx="9315">
                  <c:v>43143.625158159724</c:v>
                </c:pt>
                <c:pt idx="9316">
                  <c:v>43143.666824884262</c:v>
                </c:pt>
                <c:pt idx="9317">
                  <c:v>43143.708491608799</c:v>
                </c:pt>
                <c:pt idx="9318">
                  <c:v>43143.750158333336</c:v>
                </c:pt>
                <c:pt idx="9319">
                  <c:v>43143.791825057873</c:v>
                </c:pt>
                <c:pt idx="9320">
                  <c:v>43143.83349178241</c:v>
                </c:pt>
                <c:pt idx="9321">
                  <c:v>43143.875158506948</c:v>
                </c:pt>
                <c:pt idx="9322">
                  <c:v>43143.916825231485</c:v>
                </c:pt>
                <c:pt idx="9323">
                  <c:v>43143.958491956022</c:v>
                </c:pt>
                <c:pt idx="9324">
                  <c:v>43144.000158680552</c:v>
                </c:pt>
                <c:pt idx="9325">
                  <c:v>43144.041825405089</c:v>
                </c:pt>
                <c:pt idx="9326">
                  <c:v>43144.083492129626</c:v>
                </c:pt>
                <c:pt idx="9327">
                  <c:v>43144.125158854164</c:v>
                </c:pt>
                <c:pt idx="9328">
                  <c:v>43144.166825578701</c:v>
                </c:pt>
                <c:pt idx="9329">
                  <c:v>43144.208492303238</c:v>
                </c:pt>
                <c:pt idx="9330">
                  <c:v>43144.250159027775</c:v>
                </c:pt>
                <c:pt idx="9331">
                  <c:v>43144.291825752312</c:v>
                </c:pt>
                <c:pt idx="9332">
                  <c:v>43144.33349247685</c:v>
                </c:pt>
                <c:pt idx="9333">
                  <c:v>43144.375159201387</c:v>
                </c:pt>
                <c:pt idx="9334">
                  <c:v>43144.416825925924</c:v>
                </c:pt>
                <c:pt idx="9335">
                  <c:v>43144.458492650461</c:v>
                </c:pt>
                <c:pt idx="9336">
                  <c:v>43144.500159374998</c:v>
                </c:pt>
                <c:pt idx="9337">
                  <c:v>43144.541826099536</c:v>
                </c:pt>
                <c:pt idx="9338">
                  <c:v>43144.583492824073</c:v>
                </c:pt>
                <c:pt idx="9339">
                  <c:v>43144.62515954861</c:v>
                </c:pt>
                <c:pt idx="9340">
                  <c:v>43144.666826273147</c:v>
                </c:pt>
                <c:pt idx="9341">
                  <c:v>43144.708492997685</c:v>
                </c:pt>
                <c:pt idx="9342">
                  <c:v>43144.750159722222</c:v>
                </c:pt>
                <c:pt idx="9343">
                  <c:v>43144.791826446759</c:v>
                </c:pt>
                <c:pt idx="9344">
                  <c:v>43144.833493171296</c:v>
                </c:pt>
                <c:pt idx="9345">
                  <c:v>43144.875159895833</c:v>
                </c:pt>
                <c:pt idx="9346">
                  <c:v>43144.916826620371</c:v>
                </c:pt>
                <c:pt idx="9347">
                  <c:v>43144.958493344908</c:v>
                </c:pt>
                <c:pt idx="9348">
                  <c:v>43145.000160069445</c:v>
                </c:pt>
                <c:pt idx="9349">
                  <c:v>43145.041826793982</c:v>
                </c:pt>
                <c:pt idx="9350">
                  <c:v>43145.083493518519</c:v>
                </c:pt>
                <c:pt idx="9351">
                  <c:v>43145.125160243057</c:v>
                </c:pt>
                <c:pt idx="9352">
                  <c:v>43145.166826967594</c:v>
                </c:pt>
                <c:pt idx="9353">
                  <c:v>43145.208493692131</c:v>
                </c:pt>
                <c:pt idx="9354">
                  <c:v>43145.250160416668</c:v>
                </c:pt>
                <c:pt idx="9355">
                  <c:v>43145.291827141205</c:v>
                </c:pt>
                <c:pt idx="9356">
                  <c:v>43145.333493865743</c:v>
                </c:pt>
                <c:pt idx="9357">
                  <c:v>43145.37516059028</c:v>
                </c:pt>
                <c:pt idx="9358">
                  <c:v>43145.416827314817</c:v>
                </c:pt>
                <c:pt idx="9359">
                  <c:v>43145.458494039354</c:v>
                </c:pt>
                <c:pt idx="9360">
                  <c:v>43145.500160763891</c:v>
                </c:pt>
                <c:pt idx="9361">
                  <c:v>43145.541827488429</c:v>
                </c:pt>
                <c:pt idx="9362">
                  <c:v>43145.583494212966</c:v>
                </c:pt>
                <c:pt idx="9363">
                  <c:v>43145.625160937503</c:v>
                </c:pt>
                <c:pt idx="9364">
                  <c:v>43145.66682766204</c:v>
                </c:pt>
                <c:pt idx="9365">
                  <c:v>43145.708494386578</c:v>
                </c:pt>
                <c:pt idx="9366">
                  <c:v>43145.750161111115</c:v>
                </c:pt>
                <c:pt idx="9367">
                  <c:v>43145.791827835645</c:v>
                </c:pt>
                <c:pt idx="9368">
                  <c:v>43145.833494560182</c:v>
                </c:pt>
                <c:pt idx="9369">
                  <c:v>43145.875161284719</c:v>
                </c:pt>
                <c:pt idx="9370">
                  <c:v>43145.916828009256</c:v>
                </c:pt>
                <c:pt idx="9371">
                  <c:v>43145.958494733793</c:v>
                </c:pt>
                <c:pt idx="9372">
                  <c:v>43146.000161458331</c:v>
                </c:pt>
                <c:pt idx="9373">
                  <c:v>43146.041828182868</c:v>
                </c:pt>
                <c:pt idx="9374">
                  <c:v>43146.083494907405</c:v>
                </c:pt>
                <c:pt idx="9375">
                  <c:v>43146.125161631942</c:v>
                </c:pt>
                <c:pt idx="9376">
                  <c:v>43146.16682835648</c:v>
                </c:pt>
                <c:pt idx="9377">
                  <c:v>43146.208495081017</c:v>
                </c:pt>
                <c:pt idx="9378">
                  <c:v>43146.250161805554</c:v>
                </c:pt>
                <c:pt idx="9379">
                  <c:v>43146.291828530091</c:v>
                </c:pt>
                <c:pt idx="9380">
                  <c:v>43146.333495254628</c:v>
                </c:pt>
                <c:pt idx="9381">
                  <c:v>43146.375161979166</c:v>
                </c:pt>
                <c:pt idx="9382">
                  <c:v>43146.416828703703</c:v>
                </c:pt>
                <c:pt idx="9383">
                  <c:v>43146.45849542824</c:v>
                </c:pt>
                <c:pt idx="9384">
                  <c:v>43146.500162152777</c:v>
                </c:pt>
                <c:pt idx="9385">
                  <c:v>43146.541828877314</c:v>
                </c:pt>
                <c:pt idx="9386">
                  <c:v>43146.583495601852</c:v>
                </c:pt>
                <c:pt idx="9387">
                  <c:v>43146.625162326389</c:v>
                </c:pt>
                <c:pt idx="9388">
                  <c:v>43146.666829050926</c:v>
                </c:pt>
                <c:pt idx="9389">
                  <c:v>43146.708495775463</c:v>
                </c:pt>
                <c:pt idx="9390">
                  <c:v>43146.7501625</c:v>
                </c:pt>
                <c:pt idx="9391">
                  <c:v>43146.791829224538</c:v>
                </c:pt>
                <c:pt idx="9392">
                  <c:v>43146.833495949075</c:v>
                </c:pt>
                <c:pt idx="9393">
                  <c:v>43146.875162673612</c:v>
                </c:pt>
                <c:pt idx="9394">
                  <c:v>43146.916829398149</c:v>
                </c:pt>
                <c:pt idx="9395">
                  <c:v>43146.958496122686</c:v>
                </c:pt>
                <c:pt idx="9396">
                  <c:v>43147.000162847224</c:v>
                </c:pt>
                <c:pt idx="9397">
                  <c:v>43147.041829571761</c:v>
                </c:pt>
                <c:pt idx="9398">
                  <c:v>43147.083496296298</c:v>
                </c:pt>
                <c:pt idx="9399">
                  <c:v>43147.125163020835</c:v>
                </c:pt>
                <c:pt idx="9400">
                  <c:v>43147.166829745373</c:v>
                </c:pt>
                <c:pt idx="9401">
                  <c:v>43147.20849646991</c:v>
                </c:pt>
                <c:pt idx="9402">
                  <c:v>43147.250163194447</c:v>
                </c:pt>
                <c:pt idx="9403">
                  <c:v>43147.291829918984</c:v>
                </c:pt>
                <c:pt idx="9404">
                  <c:v>43147.333496643521</c:v>
                </c:pt>
                <c:pt idx="9405">
                  <c:v>43147.375163368059</c:v>
                </c:pt>
                <c:pt idx="9406">
                  <c:v>43147.416830092596</c:v>
                </c:pt>
                <c:pt idx="9407">
                  <c:v>43147.458496817133</c:v>
                </c:pt>
                <c:pt idx="9408">
                  <c:v>43147.50016354167</c:v>
                </c:pt>
                <c:pt idx="9409">
                  <c:v>43147.5418302662</c:v>
                </c:pt>
                <c:pt idx="9410">
                  <c:v>43147.583496990737</c:v>
                </c:pt>
                <c:pt idx="9411">
                  <c:v>43147.625163715275</c:v>
                </c:pt>
                <c:pt idx="9412">
                  <c:v>43147.666830439812</c:v>
                </c:pt>
                <c:pt idx="9413">
                  <c:v>43147.708497164349</c:v>
                </c:pt>
                <c:pt idx="9414">
                  <c:v>43147.750163888886</c:v>
                </c:pt>
                <c:pt idx="9415">
                  <c:v>43147.791830613423</c:v>
                </c:pt>
                <c:pt idx="9416">
                  <c:v>43147.833497337961</c:v>
                </c:pt>
                <c:pt idx="9417">
                  <c:v>43147.875164062498</c:v>
                </c:pt>
                <c:pt idx="9418">
                  <c:v>43147.916830787035</c:v>
                </c:pt>
                <c:pt idx="9419">
                  <c:v>43147.958497511572</c:v>
                </c:pt>
                <c:pt idx="9420">
                  <c:v>43148.000164236109</c:v>
                </c:pt>
                <c:pt idx="9421">
                  <c:v>43148.041830960647</c:v>
                </c:pt>
                <c:pt idx="9422">
                  <c:v>43148.083497685184</c:v>
                </c:pt>
                <c:pt idx="9423">
                  <c:v>43148.125164409721</c:v>
                </c:pt>
                <c:pt idx="9424">
                  <c:v>43148.166831134258</c:v>
                </c:pt>
                <c:pt idx="9425">
                  <c:v>43148.208497858795</c:v>
                </c:pt>
                <c:pt idx="9426">
                  <c:v>43148.250164583333</c:v>
                </c:pt>
                <c:pt idx="9427">
                  <c:v>43148.29183130787</c:v>
                </c:pt>
                <c:pt idx="9428">
                  <c:v>43148.333498032407</c:v>
                </c:pt>
                <c:pt idx="9429">
                  <c:v>43148.375164756944</c:v>
                </c:pt>
                <c:pt idx="9430">
                  <c:v>43148.416831481481</c:v>
                </c:pt>
                <c:pt idx="9431">
                  <c:v>43148.458498206019</c:v>
                </c:pt>
                <c:pt idx="9432">
                  <c:v>43148.500164930556</c:v>
                </c:pt>
                <c:pt idx="9433">
                  <c:v>43148.541831655093</c:v>
                </c:pt>
                <c:pt idx="9434">
                  <c:v>43148.58349837963</c:v>
                </c:pt>
                <c:pt idx="9435">
                  <c:v>43148.625165104168</c:v>
                </c:pt>
                <c:pt idx="9436">
                  <c:v>43148.666831828705</c:v>
                </c:pt>
                <c:pt idx="9437">
                  <c:v>43148.708498553242</c:v>
                </c:pt>
                <c:pt idx="9438">
                  <c:v>43148.750165277779</c:v>
                </c:pt>
                <c:pt idx="9439">
                  <c:v>43148.791832002316</c:v>
                </c:pt>
                <c:pt idx="9440">
                  <c:v>43148.833498726854</c:v>
                </c:pt>
                <c:pt idx="9441">
                  <c:v>43148.875165451391</c:v>
                </c:pt>
                <c:pt idx="9442">
                  <c:v>43148.916832175928</c:v>
                </c:pt>
                <c:pt idx="9443">
                  <c:v>43148.958498900465</c:v>
                </c:pt>
                <c:pt idx="9444">
                  <c:v>43149.000165625002</c:v>
                </c:pt>
                <c:pt idx="9445">
                  <c:v>43149.04183234954</c:v>
                </c:pt>
                <c:pt idx="9446">
                  <c:v>43149.083499074077</c:v>
                </c:pt>
                <c:pt idx="9447">
                  <c:v>43149.125165798614</c:v>
                </c:pt>
                <c:pt idx="9448">
                  <c:v>43149.166832523151</c:v>
                </c:pt>
                <c:pt idx="9449">
                  <c:v>43149.208499247688</c:v>
                </c:pt>
                <c:pt idx="9450">
                  <c:v>43149.250165972226</c:v>
                </c:pt>
                <c:pt idx="9451">
                  <c:v>43149.291832696763</c:v>
                </c:pt>
                <c:pt idx="9452">
                  <c:v>43149.333499421293</c:v>
                </c:pt>
                <c:pt idx="9453">
                  <c:v>43149.37516614583</c:v>
                </c:pt>
                <c:pt idx="9454">
                  <c:v>43149.416832870367</c:v>
                </c:pt>
                <c:pt idx="9455">
                  <c:v>43149.458499594904</c:v>
                </c:pt>
                <c:pt idx="9456">
                  <c:v>43149.500166319442</c:v>
                </c:pt>
                <c:pt idx="9457">
                  <c:v>43149.541833043979</c:v>
                </c:pt>
                <c:pt idx="9458">
                  <c:v>43149.583499768516</c:v>
                </c:pt>
                <c:pt idx="9459">
                  <c:v>43149.625166493053</c:v>
                </c:pt>
                <c:pt idx="9460">
                  <c:v>43149.66683321759</c:v>
                </c:pt>
                <c:pt idx="9461">
                  <c:v>43149.708499942128</c:v>
                </c:pt>
                <c:pt idx="9462">
                  <c:v>43149.750166666665</c:v>
                </c:pt>
                <c:pt idx="9463">
                  <c:v>43149.791833391202</c:v>
                </c:pt>
                <c:pt idx="9464">
                  <c:v>43149.833500115739</c:v>
                </c:pt>
                <c:pt idx="9465">
                  <c:v>43149.875166840277</c:v>
                </c:pt>
                <c:pt idx="9466">
                  <c:v>43149.916833564814</c:v>
                </c:pt>
                <c:pt idx="9467">
                  <c:v>43149.958500289351</c:v>
                </c:pt>
                <c:pt idx="9468">
                  <c:v>43150.000167013888</c:v>
                </c:pt>
                <c:pt idx="9469">
                  <c:v>43150.041833738425</c:v>
                </c:pt>
                <c:pt idx="9470">
                  <c:v>43150.083500462963</c:v>
                </c:pt>
                <c:pt idx="9471">
                  <c:v>43150.1251671875</c:v>
                </c:pt>
                <c:pt idx="9472">
                  <c:v>43150.166833912037</c:v>
                </c:pt>
                <c:pt idx="9473">
                  <c:v>43150.208500636574</c:v>
                </c:pt>
                <c:pt idx="9474">
                  <c:v>43150.250167361111</c:v>
                </c:pt>
                <c:pt idx="9475">
                  <c:v>43150.291834085649</c:v>
                </c:pt>
                <c:pt idx="9476">
                  <c:v>43150.333500810186</c:v>
                </c:pt>
                <c:pt idx="9477">
                  <c:v>43150.375167534723</c:v>
                </c:pt>
                <c:pt idx="9478">
                  <c:v>43150.41683425926</c:v>
                </c:pt>
                <c:pt idx="9479">
                  <c:v>43150.458500983797</c:v>
                </c:pt>
                <c:pt idx="9480">
                  <c:v>43150.500167708335</c:v>
                </c:pt>
                <c:pt idx="9481">
                  <c:v>43150.541834432872</c:v>
                </c:pt>
                <c:pt idx="9482">
                  <c:v>43150.583501157409</c:v>
                </c:pt>
                <c:pt idx="9483">
                  <c:v>43150.625167881946</c:v>
                </c:pt>
                <c:pt idx="9484">
                  <c:v>43150.666834606483</c:v>
                </c:pt>
                <c:pt idx="9485">
                  <c:v>43150.708501331021</c:v>
                </c:pt>
                <c:pt idx="9486">
                  <c:v>43150.750168055558</c:v>
                </c:pt>
                <c:pt idx="9487">
                  <c:v>43150.791834780095</c:v>
                </c:pt>
                <c:pt idx="9488">
                  <c:v>43150.833501504632</c:v>
                </c:pt>
                <c:pt idx="9489">
                  <c:v>43150.87516822917</c:v>
                </c:pt>
                <c:pt idx="9490">
                  <c:v>43150.916834953707</c:v>
                </c:pt>
                <c:pt idx="9491">
                  <c:v>43150.958501678244</c:v>
                </c:pt>
                <c:pt idx="9492">
                  <c:v>43151.000168402781</c:v>
                </c:pt>
                <c:pt idx="9493">
                  <c:v>43151.041835127318</c:v>
                </c:pt>
                <c:pt idx="9494">
                  <c:v>43151.083501851848</c:v>
                </c:pt>
                <c:pt idx="9495">
                  <c:v>43151.125168576385</c:v>
                </c:pt>
                <c:pt idx="9496">
                  <c:v>43151.166835300923</c:v>
                </c:pt>
                <c:pt idx="9497">
                  <c:v>43151.20850202546</c:v>
                </c:pt>
                <c:pt idx="9498">
                  <c:v>43151.250168749997</c:v>
                </c:pt>
                <c:pt idx="9499">
                  <c:v>43151.291835474534</c:v>
                </c:pt>
                <c:pt idx="9500">
                  <c:v>43151.333502199072</c:v>
                </c:pt>
                <c:pt idx="9501">
                  <c:v>43151.375168923609</c:v>
                </c:pt>
                <c:pt idx="9502">
                  <c:v>43151.416835648146</c:v>
                </c:pt>
                <c:pt idx="9503">
                  <c:v>43151.458502372683</c:v>
                </c:pt>
                <c:pt idx="9504">
                  <c:v>43151.50016909722</c:v>
                </c:pt>
                <c:pt idx="9505">
                  <c:v>43151.541835821758</c:v>
                </c:pt>
                <c:pt idx="9506">
                  <c:v>43151.583502546295</c:v>
                </c:pt>
                <c:pt idx="9507">
                  <c:v>43151.625169270832</c:v>
                </c:pt>
                <c:pt idx="9508">
                  <c:v>43151.666835995369</c:v>
                </c:pt>
                <c:pt idx="9509">
                  <c:v>43151.708502719906</c:v>
                </c:pt>
                <c:pt idx="9510">
                  <c:v>43151.750169444444</c:v>
                </c:pt>
                <c:pt idx="9511">
                  <c:v>43151.791836168981</c:v>
                </c:pt>
                <c:pt idx="9512">
                  <c:v>43151.833502893518</c:v>
                </c:pt>
                <c:pt idx="9513">
                  <c:v>43151.875169618055</c:v>
                </c:pt>
                <c:pt idx="9514">
                  <c:v>43151.916836342592</c:v>
                </c:pt>
                <c:pt idx="9515">
                  <c:v>43151.95850306713</c:v>
                </c:pt>
                <c:pt idx="9516">
                  <c:v>43152.000169791667</c:v>
                </c:pt>
                <c:pt idx="9517">
                  <c:v>43152.041836516204</c:v>
                </c:pt>
                <c:pt idx="9518">
                  <c:v>43152.083503240741</c:v>
                </c:pt>
                <c:pt idx="9519">
                  <c:v>43152.125169965278</c:v>
                </c:pt>
                <c:pt idx="9520">
                  <c:v>43152.166836689816</c:v>
                </c:pt>
                <c:pt idx="9521">
                  <c:v>43152.208503414353</c:v>
                </c:pt>
                <c:pt idx="9522">
                  <c:v>43152.25017013889</c:v>
                </c:pt>
                <c:pt idx="9523">
                  <c:v>43152.291836863427</c:v>
                </c:pt>
                <c:pt idx="9524">
                  <c:v>43152.333503587965</c:v>
                </c:pt>
                <c:pt idx="9525">
                  <c:v>43152.375170312502</c:v>
                </c:pt>
                <c:pt idx="9526">
                  <c:v>43152.416837037039</c:v>
                </c:pt>
                <c:pt idx="9527">
                  <c:v>43152.458503761576</c:v>
                </c:pt>
                <c:pt idx="9528">
                  <c:v>43152.500170486113</c:v>
                </c:pt>
                <c:pt idx="9529">
                  <c:v>43152.541837210651</c:v>
                </c:pt>
                <c:pt idx="9530">
                  <c:v>43152.583503935188</c:v>
                </c:pt>
                <c:pt idx="9531">
                  <c:v>43152.625170659725</c:v>
                </c:pt>
                <c:pt idx="9532">
                  <c:v>43152.666837384262</c:v>
                </c:pt>
                <c:pt idx="9533">
                  <c:v>43152.708504108799</c:v>
                </c:pt>
                <c:pt idx="9534">
                  <c:v>43152.750170833337</c:v>
                </c:pt>
                <c:pt idx="9535">
                  <c:v>43152.791837557874</c:v>
                </c:pt>
                <c:pt idx="9536">
                  <c:v>43152.833504282411</c:v>
                </c:pt>
                <c:pt idx="9537">
                  <c:v>43152.875171006941</c:v>
                </c:pt>
                <c:pt idx="9538">
                  <c:v>43152.916837731478</c:v>
                </c:pt>
                <c:pt idx="9539">
                  <c:v>43152.958504456015</c:v>
                </c:pt>
                <c:pt idx="9540">
                  <c:v>43153.000171180553</c:v>
                </c:pt>
                <c:pt idx="9541">
                  <c:v>43153.04183790509</c:v>
                </c:pt>
                <c:pt idx="9542">
                  <c:v>43153.083504629627</c:v>
                </c:pt>
                <c:pt idx="9543">
                  <c:v>43153.125171354164</c:v>
                </c:pt>
                <c:pt idx="9544">
                  <c:v>43153.166838078701</c:v>
                </c:pt>
                <c:pt idx="9545">
                  <c:v>43153.208504803239</c:v>
                </c:pt>
                <c:pt idx="9546">
                  <c:v>43153.250171527776</c:v>
                </c:pt>
                <c:pt idx="9547">
                  <c:v>43153.291838252313</c:v>
                </c:pt>
                <c:pt idx="9548">
                  <c:v>43153.33350497685</c:v>
                </c:pt>
                <c:pt idx="9549">
                  <c:v>43153.375171701387</c:v>
                </c:pt>
                <c:pt idx="9550">
                  <c:v>43153.416838425925</c:v>
                </c:pt>
                <c:pt idx="9551">
                  <c:v>43153.458505150462</c:v>
                </c:pt>
                <c:pt idx="9552">
                  <c:v>43153.500171874999</c:v>
                </c:pt>
                <c:pt idx="9553">
                  <c:v>43153.541838599536</c:v>
                </c:pt>
                <c:pt idx="9554">
                  <c:v>43153.583505324073</c:v>
                </c:pt>
                <c:pt idx="9555">
                  <c:v>43153.625172048611</c:v>
                </c:pt>
                <c:pt idx="9556">
                  <c:v>43153.666838773148</c:v>
                </c:pt>
                <c:pt idx="9557">
                  <c:v>43153.708505497685</c:v>
                </c:pt>
                <c:pt idx="9558">
                  <c:v>43153.750172222222</c:v>
                </c:pt>
                <c:pt idx="9559">
                  <c:v>43153.79183894676</c:v>
                </c:pt>
                <c:pt idx="9560">
                  <c:v>43153.833505671297</c:v>
                </c:pt>
                <c:pt idx="9561">
                  <c:v>43153.875172395834</c:v>
                </c:pt>
                <c:pt idx="9562">
                  <c:v>43153.916839120371</c:v>
                </c:pt>
                <c:pt idx="9563">
                  <c:v>43153.958505844908</c:v>
                </c:pt>
                <c:pt idx="9564">
                  <c:v>43154.000172569446</c:v>
                </c:pt>
                <c:pt idx="9565">
                  <c:v>43154.041839293983</c:v>
                </c:pt>
                <c:pt idx="9566">
                  <c:v>43154.08350601852</c:v>
                </c:pt>
                <c:pt idx="9567">
                  <c:v>43154.125172743057</c:v>
                </c:pt>
                <c:pt idx="9568">
                  <c:v>43154.166839467594</c:v>
                </c:pt>
                <c:pt idx="9569">
                  <c:v>43154.208506192132</c:v>
                </c:pt>
                <c:pt idx="9570">
                  <c:v>43154.250172916669</c:v>
                </c:pt>
                <c:pt idx="9571">
                  <c:v>43154.291839641206</c:v>
                </c:pt>
                <c:pt idx="9572">
                  <c:v>43154.333506365743</c:v>
                </c:pt>
                <c:pt idx="9573">
                  <c:v>43154.37517309028</c:v>
                </c:pt>
                <c:pt idx="9574">
                  <c:v>43154.416839814818</c:v>
                </c:pt>
                <c:pt idx="9575">
                  <c:v>43154.458506539355</c:v>
                </c:pt>
                <c:pt idx="9576">
                  <c:v>43154.500173263892</c:v>
                </c:pt>
                <c:pt idx="9577">
                  <c:v>43154.541839988429</c:v>
                </c:pt>
                <c:pt idx="9578">
                  <c:v>43154.583506712966</c:v>
                </c:pt>
                <c:pt idx="9579">
                  <c:v>43154.625173437496</c:v>
                </c:pt>
                <c:pt idx="9580">
                  <c:v>43154.666840162034</c:v>
                </c:pt>
                <c:pt idx="9581">
                  <c:v>43154.708506886571</c:v>
                </c:pt>
                <c:pt idx="9582">
                  <c:v>43154.750173611108</c:v>
                </c:pt>
                <c:pt idx="9583">
                  <c:v>43154.791840335645</c:v>
                </c:pt>
                <c:pt idx="9584">
                  <c:v>43154.833507060182</c:v>
                </c:pt>
                <c:pt idx="9585">
                  <c:v>43154.87517378472</c:v>
                </c:pt>
                <c:pt idx="9586">
                  <c:v>43154.916840509257</c:v>
                </c:pt>
                <c:pt idx="9587">
                  <c:v>43154.958507233794</c:v>
                </c:pt>
                <c:pt idx="9588">
                  <c:v>43155.000173958331</c:v>
                </c:pt>
                <c:pt idx="9589">
                  <c:v>43155.041840682868</c:v>
                </c:pt>
                <c:pt idx="9590">
                  <c:v>43155.083507407406</c:v>
                </c:pt>
                <c:pt idx="9591">
                  <c:v>43155.125174131943</c:v>
                </c:pt>
                <c:pt idx="9592">
                  <c:v>43155.16684085648</c:v>
                </c:pt>
                <c:pt idx="9593">
                  <c:v>43155.208507581017</c:v>
                </c:pt>
                <c:pt idx="9594">
                  <c:v>43155.250174305555</c:v>
                </c:pt>
                <c:pt idx="9595">
                  <c:v>43155.291841030092</c:v>
                </c:pt>
                <c:pt idx="9596">
                  <c:v>43155.333507754629</c:v>
                </c:pt>
                <c:pt idx="9597">
                  <c:v>43155.375174479166</c:v>
                </c:pt>
                <c:pt idx="9598">
                  <c:v>43155.416841203703</c:v>
                </c:pt>
                <c:pt idx="9599">
                  <c:v>43155.458507928241</c:v>
                </c:pt>
                <c:pt idx="9600">
                  <c:v>43155.500174652778</c:v>
                </c:pt>
                <c:pt idx="9601">
                  <c:v>43155.541841377315</c:v>
                </c:pt>
                <c:pt idx="9602">
                  <c:v>43155.583508101852</c:v>
                </c:pt>
                <c:pt idx="9603">
                  <c:v>43155.625174826389</c:v>
                </c:pt>
                <c:pt idx="9604">
                  <c:v>43155.666841550927</c:v>
                </c:pt>
                <c:pt idx="9605">
                  <c:v>43155.708508275464</c:v>
                </c:pt>
                <c:pt idx="9606">
                  <c:v>43155.750175000001</c:v>
                </c:pt>
                <c:pt idx="9607">
                  <c:v>43155.791841724538</c:v>
                </c:pt>
                <c:pt idx="9608">
                  <c:v>43155.833508449075</c:v>
                </c:pt>
                <c:pt idx="9609">
                  <c:v>43155.875175173613</c:v>
                </c:pt>
                <c:pt idx="9610">
                  <c:v>43155.91684189815</c:v>
                </c:pt>
                <c:pt idx="9611">
                  <c:v>43155.958508622687</c:v>
                </c:pt>
                <c:pt idx="9612">
                  <c:v>43156.000175347224</c:v>
                </c:pt>
                <c:pt idx="9613">
                  <c:v>43156.041842071761</c:v>
                </c:pt>
                <c:pt idx="9614">
                  <c:v>43156.083508796299</c:v>
                </c:pt>
                <c:pt idx="9615">
                  <c:v>43156.125175520836</c:v>
                </c:pt>
                <c:pt idx="9616">
                  <c:v>43156.166842245373</c:v>
                </c:pt>
                <c:pt idx="9617">
                  <c:v>43156.20850896991</c:v>
                </c:pt>
                <c:pt idx="9618">
                  <c:v>43156.250175694448</c:v>
                </c:pt>
                <c:pt idx="9619">
                  <c:v>43156.291842418985</c:v>
                </c:pt>
                <c:pt idx="9620">
                  <c:v>43156.333509143522</c:v>
                </c:pt>
                <c:pt idx="9621">
                  <c:v>43156.375175868059</c:v>
                </c:pt>
                <c:pt idx="9622">
                  <c:v>43156.416842592589</c:v>
                </c:pt>
                <c:pt idx="9623">
                  <c:v>43156.458509317126</c:v>
                </c:pt>
                <c:pt idx="9624">
                  <c:v>43156.500176041664</c:v>
                </c:pt>
                <c:pt idx="9625">
                  <c:v>43156.541842766201</c:v>
                </c:pt>
                <c:pt idx="9626">
                  <c:v>43156.583509490738</c:v>
                </c:pt>
                <c:pt idx="9627">
                  <c:v>43156.625176215275</c:v>
                </c:pt>
                <c:pt idx="9628">
                  <c:v>43156.666842939812</c:v>
                </c:pt>
                <c:pt idx="9629">
                  <c:v>43156.70850966435</c:v>
                </c:pt>
                <c:pt idx="9630">
                  <c:v>43156.750176388887</c:v>
                </c:pt>
                <c:pt idx="9631">
                  <c:v>43156.791843113424</c:v>
                </c:pt>
                <c:pt idx="9632">
                  <c:v>43156.833509837961</c:v>
                </c:pt>
                <c:pt idx="9633">
                  <c:v>43156.875176562498</c:v>
                </c:pt>
                <c:pt idx="9634">
                  <c:v>43156.916843287036</c:v>
                </c:pt>
                <c:pt idx="9635">
                  <c:v>43156.958510011573</c:v>
                </c:pt>
                <c:pt idx="9636">
                  <c:v>43157.00017673611</c:v>
                </c:pt>
                <c:pt idx="9637">
                  <c:v>43157.041843460647</c:v>
                </c:pt>
                <c:pt idx="9638">
                  <c:v>43157.083510185184</c:v>
                </c:pt>
                <c:pt idx="9639">
                  <c:v>43157.125176909722</c:v>
                </c:pt>
                <c:pt idx="9640">
                  <c:v>43157.166843634259</c:v>
                </c:pt>
                <c:pt idx="9641">
                  <c:v>43157.208510358796</c:v>
                </c:pt>
                <c:pt idx="9642">
                  <c:v>43157.250177083333</c:v>
                </c:pt>
                <c:pt idx="9643">
                  <c:v>43157.29184380787</c:v>
                </c:pt>
                <c:pt idx="9644">
                  <c:v>43157.333510532408</c:v>
                </c:pt>
                <c:pt idx="9645">
                  <c:v>43157.375177256945</c:v>
                </c:pt>
                <c:pt idx="9646">
                  <c:v>43157.416843981482</c:v>
                </c:pt>
                <c:pt idx="9647">
                  <c:v>43157.458510706019</c:v>
                </c:pt>
                <c:pt idx="9648">
                  <c:v>43157.500177430557</c:v>
                </c:pt>
                <c:pt idx="9649">
                  <c:v>43157.541844155094</c:v>
                </c:pt>
                <c:pt idx="9650">
                  <c:v>43157.583510879631</c:v>
                </c:pt>
                <c:pt idx="9651">
                  <c:v>43157.625177604168</c:v>
                </c:pt>
                <c:pt idx="9652">
                  <c:v>43157.666844328705</c:v>
                </c:pt>
                <c:pt idx="9653">
                  <c:v>43157.708511053243</c:v>
                </c:pt>
                <c:pt idx="9654">
                  <c:v>43157.75017777778</c:v>
                </c:pt>
                <c:pt idx="9655">
                  <c:v>43157.791844502317</c:v>
                </c:pt>
                <c:pt idx="9656">
                  <c:v>43157.833511226854</c:v>
                </c:pt>
                <c:pt idx="9657">
                  <c:v>43157.875177951391</c:v>
                </c:pt>
                <c:pt idx="9658">
                  <c:v>43157.916844675929</c:v>
                </c:pt>
                <c:pt idx="9659">
                  <c:v>43157.958511400466</c:v>
                </c:pt>
                <c:pt idx="9660">
                  <c:v>43158.000178125003</c:v>
                </c:pt>
                <c:pt idx="9661">
                  <c:v>43158.04184484954</c:v>
                </c:pt>
                <c:pt idx="9662">
                  <c:v>43158.083511574077</c:v>
                </c:pt>
                <c:pt idx="9663">
                  <c:v>43158.125178298615</c:v>
                </c:pt>
                <c:pt idx="9664">
                  <c:v>43158.166845023145</c:v>
                </c:pt>
                <c:pt idx="9665">
                  <c:v>43158.208511747682</c:v>
                </c:pt>
                <c:pt idx="9666">
                  <c:v>43158.250178472219</c:v>
                </c:pt>
                <c:pt idx="9667">
                  <c:v>43158.291845196756</c:v>
                </c:pt>
                <c:pt idx="9668">
                  <c:v>43158.333511921293</c:v>
                </c:pt>
                <c:pt idx="9669">
                  <c:v>43158.375178645831</c:v>
                </c:pt>
                <c:pt idx="9670">
                  <c:v>43158.416845370368</c:v>
                </c:pt>
                <c:pt idx="9671">
                  <c:v>43158.458512094905</c:v>
                </c:pt>
                <c:pt idx="9672">
                  <c:v>43158.500178819442</c:v>
                </c:pt>
                <c:pt idx="9673">
                  <c:v>43158.541845543979</c:v>
                </c:pt>
                <c:pt idx="9674">
                  <c:v>43158.583512268517</c:v>
                </c:pt>
                <c:pt idx="9675">
                  <c:v>43158.625178993054</c:v>
                </c:pt>
                <c:pt idx="9676">
                  <c:v>43158.666845717591</c:v>
                </c:pt>
                <c:pt idx="9677">
                  <c:v>43158.708512442128</c:v>
                </c:pt>
                <c:pt idx="9678">
                  <c:v>43158.750179166665</c:v>
                </c:pt>
                <c:pt idx="9679">
                  <c:v>43158.791845891203</c:v>
                </c:pt>
                <c:pt idx="9680">
                  <c:v>43158.83351261574</c:v>
                </c:pt>
                <c:pt idx="9681">
                  <c:v>43158.875179340277</c:v>
                </c:pt>
                <c:pt idx="9682">
                  <c:v>43158.916846064814</c:v>
                </c:pt>
                <c:pt idx="9683">
                  <c:v>43158.958512789352</c:v>
                </c:pt>
                <c:pt idx="9684">
                  <c:v>43159.000179513889</c:v>
                </c:pt>
                <c:pt idx="9685">
                  <c:v>43159.041846238426</c:v>
                </c:pt>
                <c:pt idx="9686">
                  <c:v>43159.083512962963</c:v>
                </c:pt>
                <c:pt idx="9687">
                  <c:v>43159.1251796875</c:v>
                </c:pt>
                <c:pt idx="9688">
                  <c:v>43159.166846412038</c:v>
                </c:pt>
                <c:pt idx="9689">
                  <c:v>43159.208513136575</c:v>
                </c:pt>
                <c:pt idx="9690">
                  <c:v>43159.250179861112</c:v>
                </c:pt>
                <c:pt idx="9691">
                  <c:v>43159.291846585649</c:v>
                </c:pt>
                <c:pt idx="9692">
                  <c:v>43159.333513310186</c:v>
                </c:pt>
                <c:pt idx="9693">
                  <c:v>43159.375180034724</c:v>
                </c:pt>
                <c:pt idx="9694">
                  <c:v>43159.416846759261</c:v>
                </c:pt>
                <c:pt idx="9695">
                  <c:v>43159.458513483798</c:v>
                </c:pt>
                <c:pt idx="9696">
                  <c:v>43159.500180208335</c:v>
                </c:pt>
                <c:pt idx="9697">
                  <c:v>43159.541846932872</c:v>
                </c:pt>
                <c:pt idx="9698">
                  <c:v>43159.58351365741</c:v>
                </c:pt>
                <c:pt idx="9699">
                  <c:v>43159.625180381947</c:v>
                </c:pt>
                <c:pt idx="9700">
                  <c:v>43159.666847106484</c:v>
                </c:pt>
                <c:pt idx="9701">
                  <c:v>43159.708513831021</c:v>
                </c:pt>
                <c:pt idx="9702">
                  <c:v>43159.750180555558</c:v>
                </c:pt>
                <c:pt idx="9703">
                  <c:v>43159.791847280096</c:v>
                </c:pt>
                <c:pt idx="9704">
                  <c:v>43159.833514004633</c:v>
                </c:pt>
                <c:pt idx="9705">
                  <c:v>43159.87518072917</c:v>
                </c:pt>
                <c:pt idx="9706">
                  <c:v>43159.916847453707</c:v>
                </c:pt>
                <c:pt idx="9707">
                  <c:v>43159.958514178237</c:v>
                </c:pt>
                <c:pt idx="9708">
                  <c:v>43160.000180902774</c:v>
                </c:pt>
                <c:pt idx="9709">
                  <c:v>43160.041847627312</c:v>
                </c:pt>
                <c:pt idx="9710">
                  <c:v>43160.083514351849</c:v>
                </c:pt>
                <c:pt idx="9711">
                  <c:v>43160.125181076386</c:v>
                </c:pt>
                <c:pt idx="9712">
                  <c:v>43160.166847800923</c:v>
                </c:pt>
                <c:pt idx="9713">
                  <c:v>43160.20851452546</c:v>
                </c:pt>
                <c:pt idx="9714">
                  <c:v>43160.250181249998</c:v>
                </c:pt>
                <c:pt idx="9715">
                  <c:v>43160.291847974535</c:v>
                </c:pt>
                <c:pt idx="9716">
                  <c:v>43160.333514699072</c:v>
                </c:pt>
                <c:pt idx="9717">
                  <c:v>43160.375181423609</c:v>
                </c:pt>
                <c:pt idx="9718">
                  <c:v>43160.416848148147</c:v>
                </c:pt>
                <c:pt idx="9719">
                  <c:v>43160.458514872684</c:v>
                </c:pt>
                <c:pt idx="9720">
                  <c:v>43160.500181597221</c:v>
                </c:pt>
                <c:pt idx="9721">
                  <c:v>43160.541848321758</c:v>
                </c:pt>
                <c:pt idx="9722">
                  <c:v>43160.583515046295</c:v>
                </c:pt>
                <c:pt idx="9723">
                  <c:v>43160.625181770833</c:v>
                </c:pt>
                <c:pt idx="9724">
                  <c:v>43160.66684849537</c:v>
                </c:pt>
                <c:pt idx="9725">
                  <c:v>43160.708515219907</c:v>
                </c:pt>
                <c:pt idx="9726">
                  <c:v>43160.750181944444</c:v>
                </c:pt>
                <c:pt idx="9727">
                  <c:v>43160.791848668981</c:v>
                </c:pt>
                <c:pt idx="9728">
                  <c:v>43160.833515393519</c:v>
                </c:pt>
                <c:pt idx="9729">
                  <c:v>43160.875182118056</c:v>
                </c:pt>
                <c:pt idx="9730">
                  <c:v>43160.916848842593</c:v>
                </c:pt>
                <c:pt idx="9731">
                  <c:v>43160.95851556713</c:v>
                </c:pt>
                <c:pt idx="9732">
                  <c:v>43161.000182291667</c:v>
                </c:pt>
                <c:pt idx="9733">
                  <c:v>43161.041849016205</c:v>
                </c:pt>
                <c:pt idx="9734">
                  <c:v>43161.083515740742</c:v>
                </c:pt>
                <c:pt idx="9735">
                  <c:v>43161.125182465279</c:v>
                </c:pt>
                <c:pt idx="9736">
                  <c:v>43161.166849189816</c:v>
                </c:pt>
                <c:pt idx="9737">
                  <c:v>43161.208515914353</c:v>
                </c:pt>
                <c:pt idx="9738">
                  <c:v>43161.250182638891</c:v>
                </c:pt>
                <c:pt idx="9739">
                  <c:v>43161.291849363428</c:v>
                </c:pt>
                <c:pt idx="9740">
                  <c:v>43161.333516087965</c:v>
                </c:pt>
                <c:pt idx="9741">
                  <c:v>43161.375182812502</c:v>
                </c:pt>
                <c:pt idx="9742">
                  <c:v>43161.41684953704</c:v>
                </c:pt>
                <c:pt idx="9743">
                  <c:v>43161.458516261577</c:v>
                </c:pt>
                <c:pt idx="9744">
                  <c:v>43161.500182986114</c:v>
                </c:pt>
                <c:pt idx="9745">
                  <c:v>43161.541849710651</c:v>
                </c:pt>
                <c:pt idx="9746">
                  <c:v>43161.583516435188</c:v>
                </c:pt>
                <c:pt idx="9747">
                  <c:v>43161.625183159726</c:v>
                </c:pt>
                <c:pt idx="9748">
                  <c:v>43161.666849884263</c:v>
                </c:pt>
                <c:pt idx="9749">
                  <c:v>43161.708516608793</c:v>
                </c:pt>
                <c:pt idx="9750">
                  <c:v>43161.75018333333</c:v>
                </c:pt>
                <c:pt idx="9751">
                  <c:v>43161.791850057867</c:v>
                </c:pt>
                <c:pt idx="9752">
                  <c:v>43161.833516782404</c:v>
                </c:pt>
                <c:pt idx="9753">
                  <c:v>43161.875183506942</c:v>
                </c:pt>
                <c:pt idx="9754">
                  <c:v>43161.916850231479</c:v>
                </c:pt>
                <c:pt idx="9755">
                  <c:v>43161.958516956016</c:v>
                </c:pt>
                <c:pt idx="9756">
                  <c:v>43162.000183680553</c:v>
                </c:pt>
                <c:pt idx="9757">
                  <c:v>43162.04185040509</c:v>
                </c:pt>
                <c:pt idx="9758">
                  <c:v>43162.083517129628</c:v>
                </c:pt>
                <c:pt idx="9759">
                  <c:v>43162.125183854165</c:v>
                </c:pt>
                <c:pt idx="9760">
                  <c:v>43162.166850578702</c:v>
                </c:pt>
                <c:pt idx="9761">
                  <c:v>43162.208517303239</c:v>
                </c:pt>
                <c:pt idx="9762">
                  <c:v>43162.250184027776</c:v>
                </c:pt>
                <c:pt idx="9763">
                  <c:v>43162.291850752314</c:v>
                </c:pt>
                <c:pt idx="9764">
                  <c:v>43162.333517476851</c:v>
                </c:pt>
                <c:pt idx="9765">
                  <c:v>43162.375184201388</c:v>
                </c:pt>
                <c:pt idx="9766">
                  <c:v>43162.416850925925</c:v>
                </c:pt>
                <c:pt idx="9767">
                  <c:v>43162.458517650462</c:v>
                </c:pt>
                <c:pt idx="9768">
                  <c:v>43162.500184375</c:v>
                </c:pt>
                <c:pt idx="9769">
                  <c:v>43162.541851099537</c:v>
                </c:pt>
                <c:pt idx="9770">
                  <c:v>43162.583517824074</c:v>
                </c:pt>
                <c:pt idx="9771">
                  <c:v>43162.625184548611</c:v>
                </c:pt>
                <c:pt idx="9772">
                  <c:v>43162.666851273148</c:v>
                </c:pt>
                <c:pt idx="9773">
                  <c:v>43162.708517997686</c:v>
                </c:pt>
                <c:pt idx="9774">
                  <c:v>43162.750184722223</c:v>
                </c:pt>
                <c:pt idx="9775">
                  <c:v>43162.79185144676</c:v>
                </c:pt>
                <c:pt idx="9776">
                  <c:v>43162.833518171297</c:v>
                </c:pt>
                <c:pt idx="9777">
                  <c:v>43162.875184895835</c:v>
                </c:pt>
                <c:pt idx="9778">
                  <c:v>43162.916851620372</c:v>
                </c:pt>
                <c:pt idx="9779">
                  <c:v>43162.958518344909</c:v>
                </c:pt>
                <c:pt idx="9780">
                  <c:v>43163.000185069446</c:v>
                </c:pt>
                <c:pt idx="9781">
                  <c:v>43163.041851793983</c:v>
                </c:pt>
                <c:pt idx="9782">
                  <c:v>43163.083518518521</c:v>
                </c:pt>
                <c:pt idx="9783">
                  <c:v>43163.125185243058</c:v>
                </c:pt>
                <c:pt idx="9784">
                  <c:v>43163.166851967595</c:v>
                </c:pt>
                <c:pt idx="9785">
                  <c:v>43163.208518692132</c:v>
                </c:pt>
                <c:pt idx="9786">
                  <c:v>43163.250185416669</c:v>
                </c:pt>
                <c:pt idx="9787">
                  <c:v>43163.291852141207</c:v>
                </c:pt>
                <c:pt idx="9788">
                  <c:v>43163.333518865744</c:v>
                </c:pt>
                <c:pt idx="9789">
                  <c:v>43163.375185590281</c:v>
                </c:pt>
                <c:pt idx="9790">
                  <c:v>43163.416852314818</c:v>
                </c:pt>
                <c:pt idx="9791">
                  <c:v>43163.458519039355</c:v>
                </c:pt>
                <c:pt idx="9792">
                  <c:v>43163.500185763885</c:v>
                </c:pt>
                <c:pt idx="9793">
                  <c:v>43163.541852488423</c:v>
                </c:pt>
                <c:pt idx="9794">
                  <c:v>43163.58351921296</c:v>
                </c:pt>
                <c:pt idx="9795">
                  <c:v>43163.625185937497</c:v>
                </c:pt>
                <c:pt idx="9796">
                  <c:v>43163.666852662034</c:v>
                </c:pt>
                <c:pt idx="9797">
                  <c:v>43163.708519386571</c:v>
                </c:pt>
                <c:pt idx="9798">
                  <c:v>43163.750186111109</c:v>
                </c:pt>
                <c:pt idx="9799">
                  <c:v>43163.791852835646</c:v>
                </c:pt>
                <c:pt idx="9800">
                  <c:v>43163.833519560183</c:v>
                </c:pt>
                <c:pt idx="9801">
                  <c:v>43163.87518628472</c:v>
                </c:pt>
                <c:pt idx="9802">
                  <c:v>43163.916853009257</c:v>
                </c:pt>
                <c:pt idx="9803">
                  <c:v>43163.958519733795</c:v>
                </c:pt>
                <c:pt idx="9804">
                  <c:v>43164.000186458332</c:v>
                </c:pt>
                <c:pt idx="9805">
                  <c:v>43164.041853182869</c:v>
                </c:pt>
                <c:pt idx="9806">
                  <c:v>43164.083519907406</c:v>
                </c:pt>
                <c:pt idx="9807">
                  <c:v>43164.125186631944</c:v>
                </c:pt>
                <c:pt idx="9808">
                  <c:v>43164.166853356481</c:v>
                </c:pt>
                <c:pt idx="9809">
                  <c:v>43164.208520081018</c:v>
                </c:pt>
                <c:pt idx="9810">
                  <c:v>43164.250186805555</c:v>
                </c:pt>
                <c:pt idx="9811">
                  <c:v>43164.291853530092</c:v>
                </c:pt>
                <c:pt idx="9812">
                  <c:v>43164.33352025463</c:v>
                </c:pt>
                <c:pt idx="9813">
                  <c:v>43164.375186979167</c:v>
                </c:pt>
                <c:pt idx="9814">
                  <c:v>43164.416853703704</c:v>
                </c:pt>
                <c:pt idx="9815">
                  <c:v>43164.458520428241</c:v>
                </c:pt>
                <c:pt idx="9816">
                  <c:v>43164.500187152778</c:v>
                </c:pt>
                <c:pt idx="9817">
                  <c:v>43164.541853877316</c:v>
                </c:pt>
                <c:pt idx="9818">
                  <c:v>43164.583520601853</c:v>
                </c:pt>
                <c:pt idx="9819">
                  <c:v>43164.62518732639</c:v>
                </c:pt>
                <c:pt idx="9820">
                  <c:v>43164.666854050927</c:v>
                </c:pt>
                <c:pt idx="9821">
                  <c:v>43164.708520775464</c:v>
                </c:pt>
                <c:pt idx="9822">
                  <c:v>43164.750187500002</c:v>
                </c:pt>
                <c:pt idx="9823">
                  <c:v>43164.791854224539</c:v>
                </c:pt>
                <c:pt idx="9824">
                  <c:v>43164.833520949076</c:v>
                </c:pt>
                <c:pt idx="9825">
                  <c:v>43164.875187673613</c:v>
                </c:pt>
                <c:pt idx="9826">
                  <c:v>43164.91685439815</c:v>
                </c:pt>
                <c:pt idx="9827">
                  <c:v>43164.958521122688</c:v>
                </c:pt>
                <c:pt idx="9828">
                  <c:v>43165.000187847225</c:v>
                </c:pt>
                <c:pt idx="9829">
                  <c:v>43165.041854571762</c:v>
                </c:pt>
                <c:pt idx="9830">
                  <c:v>43165.083521296299</c:v>
                </c:pt>
                <c:pt idx="9831">
                  <c:v>43165.125188020837</c:v>
                </c:pt>
                <c:pt idx="9832">
                  <c:v>43165.166854745374</c:v>
                </c:pt>
                <c:pt idx="9833">
                  <c:v>43165.208521469911</c:v>
                </c:pt>
                <c:pt idx="9834">
                  <c:v>43165.250188194441</c:v>
                </c:pt>
                <c:pt idx="9835">
                  <c:v>43165.291854918978</c:v>
                </c:pt>
                <c:pt idx="9836">
                  <c:v>43165.333521643515</c:v>
                </c:pt>
                <c:pt idx="9837">
                  <c:v>43165.375188368052</c:v>
                </c:pt>
                <c:pt idx="9838">
                  <c:v>43165.41685509259</c:v>
                </c:pt>
                <c:pt idx="9839">
                  <c:v>43165.458521817127</c:v>
                </c:pt>
                <c:pt idx="9840">
                  <c:v>43165.500188541664</c:v>
                </c:pt>
                <c:pt idx="9841">
                  <c:v>43165.541855266201</c:v>
                </c:pt>
                <c:pt idx="9842">
                  <c:v>43165.583521990739</c:v>
                </c:pt>
                <c:pt idx="9843">
                  <c:v>43165.625188715276</c:v>
                </c:pt>
                <c:pt idx="9844">
                  <c:v>43165.666855439813</c:v>
                </c:pt>
                <c:pt idx="9845">
                  <c:v>43165.70852216435</c:v>
                </c:pt>
                <c:pt idx="9846">
                  <c:v>43165.750188888887</c:v>
                </c:pt>
                <c:pt idx="9847">
                  <c:v>43165.791855613425</c:v>
                </c:pt>
                <c:pt idx="9848">
                  <c:v>43165.833522337962</c:v>
                </c:pt>
                <c:pt idx="9849">
                  <c:v>43165.875189062499</c:v>
                </c:pt>
                <c:pt idx="9850">
                  <c:v>43165.916855787036</c:v>
                </c:pt>
                <c:pt idx="9851">
                  <c:v>43165.958522511573</c:v>
                </c:pt>
                <c:pt idx="9852">
                  <c:v>43166.000189236111</c:v>
                </c:pt>
                <c:pt idx="9853">
                  <c:v>43166.041855960648</c:v>
                </c:pt>
                <c:pt idx="9854">
                  <c:v>43166.083522685185</c:v>
                </c:pt>
                <c:pt idx="9855">
                  <c:v>43166.125189409722</c:v>
                </c:pt>
                <c:pt idx="9856">
                  <c:v>43166.166856134259</c:v>
                </c:pt>
                <c:pt idx="9857">
                  <c:v>43166.208522858797</c:v>
                </c:pt>
                <c:pt idx="9858">
                  <c:v>43166.250189583334</c:v>
                </c:pt>
                <c:pt idx="9859">
                  <c:v>43166.291856307871</c:v>
                </c:pt>
                <c:pt idx="9860">
                  <c:v>43166.333523032408</c:v>
                </c:pt>
                <c:pt idx="9861">
                  <c:v>43166.375189756945</c:v>
                </c:pt>
                <c:pt idx="9862">
                  <c:v>43166.416856481483</c:v>
                </c:pt>
                <c:pt idx="9863">
                  <c:v>43166.45852320602</c:v>
                </c:pt>
                <c:pt idx="9864">
                  <c:v>43166.500189930557</c:v>
                </c:pt>
                <c:pt idx="9865">
                  <c:v>43166.541856655094</c:v>
                </c:pt>
                <c:pt idx="9866">
                  <c:v>43166.583523379632</c:v>
                </c:pt>
                <c:pt idx="9867">
                  <c:v>43166.625190104169</c:v>
                </c:pt>
                <c:pt idx="9868">
                  <c:v>43166.666856828706</c:v>
                </c:pt>
                <c:pt idx="9869">
                  <c:v>43166.708523553243</c:v>
                </c:pt>
                <c:pt idx="9870">
                  <c:v>43166.75019027778</c:v>
                </c:pt>
                <c:pt idx="9871">
                  <c:v>43166.791857002318</c:v>
                </c:pt>
                <c:pt idx="9872">
                  <c:v>43166.833523726855</c:v>
                </c:pt>
                <c:pt idx="9873">
                  <c:v>43166.875190451392</c:v>
                </c:pt>
                <c:pt idx="9874">
                  <c:v>43166.916857175929</c:v>
                </c:pt>
                <c:pt idx="9875">
                  <c:v>43166.958523900466</c:v>
                </c:pt>
                <c:pt idx="9876">
                  <c:v>43167.000190625004</c:v>
                </c:pt>
                <c:pt idx="9877">
                  <c:v>43167.041857349534</c:v>
                </c:pt>
                <c:pt idx="9878">
                  <c:v>43167.083524074071</c:v>
                </c:pt>
                <c:pt idx="9879">
                  <c:v>43167.125190798608</c:v>
                </c:pt>
                <c:pt idx="9880">
                  <c:v>43167.166857523145</c:v>
                </c:pt>
                <c:pt idx="9881">
                  <c:v>43167.208524247682</c:v>
                </c:pt>
                <c:pt idx="9882">
                  <c:v>43167.25019097222</c:v>
                </c:pt>
                <c:pt idx="9883">
                  <c:v>43167.291857696757</c:v>
                </c:pt>
                <c:pt idx="9884">
                  <c:v>43167.333524421294</c:v>
                </c:pt>
                <c:pt idx="9885">
                  <c:v>43167.375191145831</c:v>
                </c:pt>
                <c:pt idx="9886">
                  <c:v>43167.416857870368</c:v>
                </c:pt>
                <c:pt idx="9887">
                  <c:v>43167.458524594906</c:v>
                </c:pt>
                <c:pt idx="9888">
                  <c:v>43167.500191319443</c:v>
                </c:pt>
                <c:pt idx="9889">
                  <c:v>43167.54185804398</c:v>
                </c:pt>
                <c:pt idx="9890">
                  <c:v>43167.583524768517</c:v>
                </c:pt>
                <c:pt idx="9891">
                  <c:v>43167.625191493054</c:v>
                </c:pt>
                <c:pt idx="9892">
                  <c:v>43167.666858217592</c:v>
                </c:pt>
                <c:pt idx="9893">
                  <c:v>43167.708524942129</c:v>
                </c:pt>
                <c:pt idx="9894">
                  <c:v>43167.750191666666</c:v>
                </c:pt>
                <c:pt idx="9895">
                  <c:v>43167.791858391203</c:v>
                </c:pt>
                <c:pt idx="9896">
                  <c:v>43167.83352511574</c:v>
                </c:pt>
                <c:pt idx="9897">
                  <c:v>43167.875191840278</c:v>
                </c:pt>
                <c:pt idx="9898">
                  <c:v>43167.916858564815</c:v>
                </c:pt>
                <c:pt idx="9899">
                  <c:v>43167.958525289352</c:v>
                </c:pt>
                <c:pt idx="9900">
                  <c:v>43168.000192013889</c:v>
                </c:pt>
                <c:pt idx="9901">
                  <c:v>43168.041858738427</c:v>
                </c:pt>
                <c:pt idx="9902">
                  <c:v>43168.083525462964</c:v>
                </c:pt>
                <c:pt idx="9903">
                  <c:v>43168.125192187501</c:v>
                </c:pt>
                <c:pt idx="9904">
                  <c:v>43168.166858912038</c:v>
                </c:pt>
                <c:pt idx="9905">
                  <c:v>43168.208525636575</c:v>
                </c:pt>
                <c:pt idx="9906">
                  <c:v>43168.250192361113</c:v>
                </c:pt>
                <c:pt idx="9907">
                  <c:v>43168.29185908565</c:v>
                </c:pt>
                <c:pt idx="9908">
                  <c:v>43168.333525810187</c:v>
                </c:pt>
                <c:pt idx="9909">
                  <c:v>43168.375192534724</c:v>
                </c:pt>
                <c:pt idx="9910">
                  <c:v>43168.416859259261</c:v>
                </c:pt>
                <c:pt idx="9911">
                  <c:v>43168.458525983799</c:v>
                </c:pt>
                <c:pt idx="9912">
                  <c:v>43168.500192708336</c:v>
                </c:pt>
                <c:pt idx="9913">
                  <c:v>43168.541859432873</c:v>
                </c:pt>
                <c:pt idx="9914">
                  <c:v>43168.58352615741</c:v>
                </c:pt>
                <c:pt idx="9915">
                  <c:v>43168.625192881947</c:v>
                </c:pt>
                <c:pt idx="9916">
                  <c:v>43168.666859606485</c:v>
                </c:pt>
                <c:pt idx="9917">
                  <c:v>43168.708526331022</c:v>
                </c:pt>
                <c:pt idx="9918">
                  <c:v>43168.750193055559</c:v>
                </c:pt>
                <c:pt idx="9919">
                  <c:v>43168.791859780089</c:v>
                </c:pt>
                <c:pt idx="9920">
                  <c:v>43168.833526504626</c:v>
                </c:pt>
                <c:pt idx="9921">
                  <c:v>43168.875193229163</c:v>
                </c:pt>
                <c:pt idx="9922">
                  <c:v>43168.916859953701</c:v>
                </c:pt>
                <c:pt idx="9923">
                  <c:v>43168.958526678238</c:v>
                </c:pt>
                <c:pt idx="9924">
                  <c:v>43169.000193402775</c:v>
                </c:pt>
                <c:pt idx="9925">
                  <c:v>43169.041860127312</c:v>
                </c:pt>
                <c:pt idx="9926">
                  <c:v>43169.083526851849</c:v>
                </c:pt>
                <c:pt idx="9927">
                  <c:v>43169.125193576387</c:v>
                </c:pt>
                <c:pt idx="9928">
                  <c:v>43169.166860300924</c:v>
                </c:pt>
                <c:pt idx="9929">
                  <c:v>43169.208527025461</c:v>
                </c:pt>
                <c:pt idx="9930">
                  <c:v>43169.250193749998</c:v>
                </c:pt>
                <c:pt idx="9931">
                  <c:v>43169.291860474535</c:v>
                </c:pt>
                <c:pt idx="9932">
                  <c:v>43169.333527199073</c:v>
                </c:pt>
                <c:pt idx="9933">
                  <c:v>43169.37519392361</c:v>
                </c:pt>
                <c:pt idx="9934">
                  <c:v>43169.416860648147</c:v>
                </c:pt>
                <c:pt idx="9935">
                  <c:v>43169.458527372684</c:v>
                </c:pt>
                <c:pt idx="9936">
                  <c:v>43169.500194097222</c:v>
                </c:pt>
                <c:pt idx="9937">
                  <c:v>43169.541860821759</c:v>
                </c:pt>
                <c:pt idx="9938">
                  <c:v>43169.583527546296</c:v>
                </c:pt>
                <c:pt idx="9939">
                  <c:v>43169.625194270833</c:v>
                </c:pt>
                <c:pt idx="9940">
                  <c:v>43169.66686099537</c:v>
                </c:pt>
                <c:pt idx="9941">
                  <c:v>43169.708527719908</c:v>
                </c:pt>
                <c:pt idx="9942">
                  <c:v>43169.750194444445</c:v>
                </c:pt>
                <c:pt idx="9943">
                  <c:v>43169.791861168982</c:v>
                </c:pt>
                <c:pt idx="9944">
                  <c:v>43169.833527893519</c:v>
                </c:pt>
                <c:pt idx="9945">
                  <c:v>43169.875194618056</c:v>
                </c:pt>
                <c:pt idx="9946">
                  <c:v>43169.916861342594</c:v>
                </c:pt>
                <c:pt idx="9947">
                  <c:v>43169.958528067131</c:v>
                </c:pt>
                <c:pt idx="9948">
                  <c:v>43170.000194791668</c:v>
                </c:pt>
                <c:pt idx="9949">
                  <c:v>43170.041861516205</c:v>
                </c:pt>
                <c:pt idx="9950">
                  <c:v>43170.083528240742</c:v>
                </c:pt>
                <c:pt idx="9951">
                  <c:v>43170.12519496528</c:v>
                </c:pt>
                <c:pt idx="9952">
                  <c:v>43170.166861689817</c:v>
                </c:pt>
                <c:pt idx="9953">
                  <c:v>43170.208528414354</c:v>
                </c:pt>
                <c:pt idx="9954">
                  <c:v>43170.250195138891</c:v>
                </c:pt>
                <c:pt idx="9955">
                  <c:v>43170.291861863428</c:v>
                </c:pt>
                <c:pt idx="9956">
                  <c:v>43170.333528587966</c:v>
                </c:pt>
                <c:pt idx="9957">
                  <c:v>43170.375195312503</c:v>
                </c:pt>
                <c:pt idx="9958">
                  <c:v>43170.41686203704</c:v>
                </c:pt>
                <c:pt idx="9959">
                  <c:v>43170.458528761577</c:v>
                </c:pt>
                <c:pt idx="9960">
                  <c:v>43170.500195486115</c:v>
                </c:pt>
                <c:pt idx="9961">
                  <c:v>43170.541862210652</c:v>
                </c:pt>
                <c:pt idx="9962">
                  <c:v>43170.583528935182</c:v>
                </c:pt>
                <c:pt idx="9963">
                  <c:v>43170.625195659719</c:v>
                </c:pt>
                <c:pt idx="9964">
                  <c:v>43170.666862384256</c:v>
                </c:pt>
                <c:pt idx="9965">
                  <c:v>43170.708529108793</c:v>
                </c:pt>
                <c:pt idx="9966">
                  <c:v>43170.750195833331</c:v>
                </c:pt>
                <c:pt idx="9967">
                  <c:v>43170.791862557868</c:v>
                </c:pt>
                <c:pt idx="9968">
                  <c:v>43170.833529282405</c:v>
                </c:pt>
                <c:pt idx="9969">
                  <c:v>43170.875196006942</c:v>
                </c:pt>
                <c:pt idx="9970">
                  <c:v>43170.916862731479</c:v>
                </c:pt>
                <c:pt idx="9971">
                  <c:v>43170.958529456017</c:v>
                </c:pt>
                <c:pt idx="9972">
                  <c:v>43171.000196180554</c:v>
                </c:pt>
                <c:pt idx="9973">
                  <c:v>43171.041862905091</c:v>
                </c:pt>
                <c:pt idx="9974">
                  <c:v>43171.083529629628</c:v>
                </c:pt>
                <c:pt idx="9975">
                  <c:v>43171.125196354165</c:v>
                </c:pt>
                <c:pt idx="9976">
                  <c:v>43171.166863078703</c:v>
                </c:pt>
                <c:pt idx="9977">
                  <c:v>43171.20852980324</c:v>
                </c:pt>
                <c:pt idx="9978">
                  <c:v>43171.250196527777</c:v>
                </c:pt>
                <c:pt idx="9979">
                  <c:v>43171.291863252314</c:v>
                </c:pt>
                <c:pt idx="9980">
                  <c:v>43171.333529976851</c:v>
                </c:pt>
                <c:pt idx="9981">
                  <c:v>43171.375196701389</c:v>
                </c:pt>
                <c:pt idx="9982">
                  <c:v>43171.416863425926</c:v>
                </c:pt>
                <c:pt idx="9983">
                  <c:v>43171.458530150463</c:v>
                </c:pt>
                <c:pt idx="9984">
                  <c:v>43171.500196875</c:v>
                </c:pt>
                <c:pt idx="9985">
                  <c:v>43171.541863599537</c:v>
                </c:pt>
                <c:pt idx="9986">
                  <c:v>43171.583530324075</c:v>
                </c:pt>
                <c:pt idx="9987">
                  <c:v>43171.625197048612</c:v>
                </c:pt>
                <c:pt idx="9988">
                  <c:v>43171.666863773149</c:v>
                </c:pt>
                <c:pt idx="9989">
                  <c:v>43171.708530497686</c:v>
                </c:pt>
                <c:pt idx="9990">
                  <c:v>43171.750197222224</c:v>
                </c:pt>
                <c:pt idx="9991">
                  <c:v>43171.791863946761</c:v>
                </c:pt>
                <c:pt idx="9992">
                  <c:v>43171.833530671298</c:v>
                </c:pt>
                <c:pt idx="9993">
                  <c:v>43171.875197395835</c:v>
                </c:pt>
                <c:pt idx="9994">
                  <c:v>43171.916864120372</c:v>
                </c:pt>
                <c:pt idx="9995">
                  <c:v>43171.95853084491</c:v>
                </c:pt>
                <c:pt idx="9996">
                  <c:v>43172.000197569447</c:v>
                </c:pt>
                <c:pt idx="9997">
                  <c:v>43172.041864293984</c:v>
                </c:pt>
                <c:pt idx="9998">
                  <c:v>43172.083531018521</c:v>
                </c:pt>
                <c:pt idx="9999">
                  <c:v>43172.125197743058</c:v>
                </c:pt>
                <c:pt idx="10000">
                  <c:v>43172.166864467596</c:v>
                </c:pt>
                <c:pt idx="10001">
                  <c:v>43172.208531192133</c:v>
                </c:pt>
                <c:pt idx="10002">
                  <c:v>43172.25019791667</c:v>
                </c:pt>
                <c:pt idx="10003">
                  <c:v>43172.291864641207</c:v>
                </c:pt>
                <c:pt idx="10004">
                  <c:v>43172.333531365737</c:v>
                </c:pt>
                <c:pt idx="10005">
                  <c:v>43172.375198090274</c:v>
                </c:pt>
                <c:pt idx="10006">
                  <c:v>43172.416864814812</c:v>
                </c:pt>
                <c:pt idx="10007">
                  <c:v>43172.458531539349</c:v>
                </c:pt>
                <c:pt idx="10008">
                  <c:v>43172.500198263886</c:v>
                </c:pt>
                <c:pt idx="10009">
                  <c:v>43172.541864988423</c:v>
                </c:pt>
                <c:pt idx="10010">
                  <c:v>43172.58353171296</c:v>
                </c:pt>
                <c:pt idx="10011">
                  <c:v>43172.625198437498</c:v>
                </c:pt>
                <c:pt idx="10012">
                  <c:v>43172.666865162035</c:v>
                </c:pt>
                <c:pt idx="10013">
                  <c:v>43172.708531886572</c:v>
                </c:pt>
                <c:pt idx="10014">
                  <c:v>43172.750198611109</c:v>
                </c:pt>
                <c:pt idx="10015">
                  <c:v>43172.791865335646</c:v>
                </c:pt>
                <c:pt idx="10016">
                  <c:v>43172.833532060184</c:v>
                </c:pt>
                <c:pt idx="10017">
                  <c:v>43172.875198784721</c:v>
                </c:pt>
                <c:pt idx="10018">
                  <c:v>43172.916865509258</c:v>
                </c:pt>
                <c:pt idx="10019">
                  <c:v>43172.958532233795</c:v>
                </c:pt>
                <c:pt idx="10020">
                  <c:v>43173.000198958332</c:v>
                </c:pt>
                <c:pt idx="10021">
                  <c:v>43173.04186568287</c:v>
                </c:pt>
                <c:pt idx="10022">
                  <c:v>43173.083532407407</c:v>
                </c:pt>
                <c:pt idx="10023">
                  <c:v>43173.125199131944</c:v>
                </c:pt>
                <c:pt idx="10024">
                  <c:v>43173.166865856481</c:v>
                </c:pt>
                <c:pt idx="10025">
                  <c:v>43173.208532581019</c:v>
                </c:pt>
                <c:pt idx="10026">
                  <c:v>43173.250199305556</c:v>
                </c:pt>
                <c:pt idx="10027">
                  <c:v>43173.291866030093</c:v>
                </c:pt>
                <c:pt idx="10028">
                  <c:v>43173.33353275463</c:v>
                </c:pt>
                <c:pt idx="10029">
                  <c:v>43173.375199479167</c:v>
                </c:pt>
                <c:pt idx="10030">
                  <c:v>43173.416866203705</c:v>
                </c:pt>
                <c:pt idx="10031">
                  <c:v>43173.458532928242</c:v>
                </c:pt>
                <c:pt idx="10032">
                  <c:v>43173.500199652779</c:v>
                </c:pt>
                <c:pt idx="10033">
                  <c:v>43173.541866377316</c:v>
                </c:pt>
                <c:pt idx="10034">
                  <c:v>43173.583533101853</c:v>
                </c:pt>
                <c:pt idx="10035">
                  <c:v>43173.625199826391</c:v>
                </c:pt>
                <c:pt idx="10036">
                  <c:v>43173.666866550928</c:v>
                </c:pt>
                <c:pt idx="10037">
                  <c:v>43173.708533275465</c:v>
                </c:pt>
                <c:pt idx="10038">
                  <c:v>43173.750200000002</c:v>
                </c:pt>
                <c:pt idx="10039">
                  <c:v>43173.791866724539</c:v>
                </c:pt>
                <c:pt idx="10040">
                  <c:v>43173.833533449077</c:v>
                </c:pt>
                <c:pt idx="10041">
                  <c:v>43173.875200173614</c:v>
                </c:pt>
                <c:pt idx="10042">
                  <c:v>43173.916866898151</c:v>
                </c:pt>
                <c:pt idx="10043">
                  <c:v>43173.958533622688</c:v>
                </c:pt>
                <c:pt idx="10044">
                  <c:v>43174.000200347225</c:v>
                </c:pt>
                <c:pt idx="10045">
                  <c:v>43174.041867071763</c:v>
                </c:pt>
                <c:pt idx="10046">
                  <c:v>43174.0835337963</c:v>
                </c:pt>
                <c:pt idx="10047">
                  <c:v>43174.12520052083</c:v>
                </c:pt>
                <c:pt idx="10048">
                  <c:v>43174.166867245367</c:v>
                </c:pt>
                <c:pt idx="10049">
                  <c:v>43174.208533969904</c:v>
                </c:pt>
                <c:pt idx="10050">
                  <c:v>43174.250200694441</c:v>
                </c:pt>
                <c:pt idx="10051">
                  <c:v>43174.291867418979</c:v>
                </c:pt>
                <c:pt idx="10052">
                  <c:v>43174.333534143516</c:v>
                </c:pt>
                <c:pt idx="10053">
                  <c:v>43174.375200868053</c:v>
                </c:pt>
                <c:pt idx="10054">
                  <c:v>43174.41686759259</c:v>
                </c:pt>
                <c:pt idx="10055">
                  <c:v>43174.458534317127</c:v>
                </c:pt>
                <c:pt idx="10056">
                  <c:v>43174.500201041665</c:v>
                </c:pt>
                <c:pt idx="10057">
                  <c:v>43174.541867766202</c:v>
                </c:pt>
                <c:pt idx="10058">
                  <c:v>43174.583534490739</c:v>
                </c:pt>
                <c:pt idx="10059">
                  <c:v>43174.625201215276</c:v>
                </c:pt>
                <c:pt idx="10060">
                  <c:v>43174.666867939814</c:v>
                </c:pt>
                <c:pt idx="10061">
                  <c:v>43174.708534664351</c:v>
                </c:pt>
                <c:pt idx="10062">
                  <c:v>43174.750201388888</c:v>
                </c:pt>
                <c:pt idx="10063">
                  <c:v>43174.791868113425</c:v>
                </c:pt>
                <c:pt idx="10064">
                  <c:v>43174.833534837962</c:v>
                </c:pt>
                <c:pt idx="10065">
                  <c:v>43174.8752015625</c:v>
                </c:pt>
                <c:pt idx="10066">
                  <c:v>43174.916868287037</c:v>
                </c:pt>
                <c:pt idx="10067">
                  <c:v>43174.958535011574</c:v>
                </c:pt>
                <c:pt idx="10068">
                  <c:v>43175.000201736111</c:v>
                </c:pt>
                <c:pt idx="10069">
                  <c:v>43175.041868460648</c:v>
                </c:pt>
                <c:pt idx="10070">
                  <c:v>43175.083535185186</c:v>
                </c:pt>
                <c:pt idx="10071">
                  <c:v>43175.125201909723</c:v>
                </c:pt>
                <c:pt idx="10072">
                  <c:v>43175.16686863426</c:v>
                </c:pt>
                <c:pt idx="10073">
                  <c:v>43175.208535358797</c:v>
                </c:pt>
                <c:pt idx="10074">
                  <c:v>43175.250202083334</c:v>
                </c:pt>
                <c:pt idx="10075">
                  <c:v>43175.291868807872</c:v>
                </c:pt>
                <c:pt idx="10076">
                  <c:v>43175.333535532409</c:v>
                </c:pt>
                <c:pt idx="10077">
                  <c:v>43175.375202256946</c:v>
                </c:pt>
                <c:pt idx="10078">
                  <c:v>43175.416868981483</c:v>
                </c:pt>
                <c:pt idx="10079">
                  <c:v>43175.45853570602</c:v>
                </c:pt>
                <c:pt idx="10080">
                  <c:v>43175.500202430558</c:v>
                </c:pt>
                <c:pt idx="10081">
                  <c:v>43175.541869155095</c:v>
                </c:pt>
                <c:pt idx="10082">
                  <c:v>43175.583535879632</c:v>
                </c:pt>
                <c:pt idx="10083">
                  <c:v>43175.625202604169</c:v>
                </c:pt>
                <c:pt idx="10084">
                  <c:v>43175.666869328707</c:v>
                </c:pt>
                <c:pt idx="10085">
                  <c:v>43175.708536053244</c:v>
                </c:pt>
                <c:pt idx="10086">
                  <c:v>43175.750202777781</c:v>
                </c:pt>
                <c:pt idx="10087">
                  <c:v>43175.791869502318</c:v>
                </c:pt>
                <c:pt idx="10088">
                  <c:v>43175.833536226855</c:v>
                </c:pt>
                <c:pt idx="10089">
                  <c:v>43175.875202951385</c:v>
                </c:pt>
                <c:pt idx="10090">
                  <c:v>43175.916869675922</c:v>
                </c:pt>
                <c:pt idx="10091">
                  <c:v>43175.95853640046</c:v>
                </c:pt>
                <c:pt idx="10092">
                  <c:v>43176.000203124997</c:v>
                </c:pt>
                <c:pt idx="10093">
                  <c:v>43176.041869849534</c:v>
                </c:pt>
                <c:pt idx="10094">
                  <c:v>43176.083536574071</c:v>
                </c:pt>
                <c:pt idx="10095">
                  <c:v>43176.125203298609</c:v>
                </c:pt>
                <c:pt idx="10096">
                  <c:v>43176.166870023146</c:v>
                </c:pt>
                <c:pt idx="10097">
                  <c:v>43176.208536747683</c:v>
                </c:pt>
                <c:pt idx="10098">
                  <c:v>43176.25020347222</c:v>
                </c:pt>
                <c:pt idx="10099">
                  <c:v>43176.291870196757</c:v>
                </c:pt>
                <c:pt idx="10100">
                  <c:v>43176.333536921295</c:v>
                </c:pt>
                <c:pt idx="10101">
                  <c:v>43176.375203645832</c:v>
                </c:pt>
                <c:pt idx="10102">
                  <c:v>43176.416870370369</c:v>
                </c:pt>
                <c:pt idx="10103">
                  <c:v>43176.458537094906</c:v>
                </c:pt>
                <c:pt idx="10104">
                  <c:v>43176.500203819443</c:v>
                </c:pt>
                <c:pt idx="10105">
                  <c:v>43176.541870543981</c:v>
                </c:pt>
                <c:pt idx="10106">
                  <c:v>43176.583537268518</c:v>
                </c:pt>
                <c:pt idx="10107">
                  <c:v>43176.625203993055</c:v>
                </c:pt>
                <c:pt idx="10108">
                  <c:v>43176.666870717592</c:v>
                </c:pt>
                <c:pt idx="10109">
                  <c:v>43176.708537442129</c:v>
                </c:pt>
                <c:pt idx="10110">
                  <c:v>43176.750204166667</c:v>
                </c:pt>
                <c:pt idx="10111">
                  <c:v>43176.791870891204</c:v>
                </c:pt>
                <c:pt idx="10112">
                  <c:v>43176.833537615741</c:v>
                </c:pt>
                <c:pt idx="10113">
                  <c:v>43176.875204340278</c:v>
                </c:pt>
                <c:pt idx="10114">
                  <c:v>43176.916871064815</c:v>
                </c:pt>
                <c:pt idx="10115">
                  <c:v>43176.958537789353</c:v>
                </c:pt>
                <c:pt idx="10116">
                  <c:v>43177.00020451389</c:v>
                </c:pt>
                <c:pt idx="10117">
                  <c:v>43177.041871238427</c:v>
                </c:pt>
                <c:pt idx="10118">
                  <c:v>43177.083537962964</c:v>
                </c:pt>
                <c:pt idx="10119">
                  <c:v>43177.125204687502</c:v>
                </c:pt>
                <c:pt idx="10120">
                  <c:v>43177.166871412039</c:v>
                </c:pt>
                <c:pt idx="10121">
                  <c:v>43177.208538136576</c:v>
                </c:pt>
                <c:pt idx="10122">
                  <c:v>43177.250204861113</c:v>
                </c:pt>
                <c:pt idx="10123">
                  <c:v>43177.29187158565</c:v>
                </c:pt>
                <c:pt idx="10124">
                  <c:v>43177.333538310188</c:v>
                </c:pt>
                <c:pt idx="10125">
                  <c:v>43177.375205034725</c:v>
                </c:pt>
                <c:pt idx="10126">
                  <c:v>43177.416871759262</c:v>
                </c:pt>
                <c:pt idx="10127">
                  <c:v>43177.458538483799</c:v>
                </c:pt>
                <c:pt idx="10128">
                  <c:v>43177.500205208336</c:v>
                </c:pt>
                <c:pt idx="10129">
                  <c:v>43177.541871932874</c:v>
                </c:pt>
                <c:pt idx="10130">
                  <c:v>43177.583538657411</c:v>
                </c:pt>
                <c:pt idx="10131">
                  <c:v>43177.625205381948</c:v>
                </c:pt>
                <c:pt idx="10132">
                  <c:v>43177.666872106478</c:v>
                </c:pt>
                <c:pt idx="10133">
                  <c:v>43177.708538831015</c:v>
                </c:pt>
                <c:pt idx="10134">
                  <c:v>43177.750205555552</c:v>
                </c:pt>
                <c:pt idx="10135">
                  <c:v>43177.79187228009</c:v>
                </c:pt>
                <c:pt idx="10136">
                  <c:v>43177.833539004627</c:v>
                </c:pt>
                <c:pt idx="10137">
                  <c:v>43177.875205729164</c:v>
                </c:pt>
                <c:pt idx="10138">
                  <c:v>43177.916872453701</c:v>
                </c:pt>
                <c:pt idx="10139">
                  <c:v>43177.958539178238</c:v>
                </c:pt>
                <c:pt idx="10140">
                  <c:v>43178.000205902776</c:v>
                </c:pt>
                <c:pt idx="10141">
                  <c:v>43178.041872627313</c:v>
                </c:pt>
                <c:pt idx="10142">
                  <c:v>43178.08353935185</c:v>
                </c:pt>
                <c:pt idx="10143">
                  <c:v>43178.125206076387</c:v>
                </c:pt>
                <c:pt idx="10144">
                  <c:v>43178.166872800924</c:v>
                </c:pt>
                <c:pt idx="10145">
                  <c:v>43178.208539525462</c:v>
                </c:pt>
                <c:pt idx="10146">
                  <c:v>43178.250206249999</c:v>
                </c:pt>
                <c:pt idx="10147">
                  <c:v>43178.291872974536</c:v>
                </c:pt>
                <c:pt idx="10148">
                  <c:v>43178.333539699073</c:v>
                </c:pt>
                <c:pt idx="10149">
                  <c:v>43178.375206423611</c:v>
                </c:pt>
                <c:pt idx="10150">
                  <c:v>43178.416873148148</c:v>
                </c:pt>
                <c:pt idx="10151">
                  <c:v>43178.458539872685</c:v>
                </c:pt>
                <c:pt idx="10152">
                  <c:v>43178.500206597222</c:v>
                </c:pt>
                <c:pt idx="10153">
                  <c:v>43178.541873321759</c:v>
                </c:pt>
                <c:pt idx="10154">
                  <c:v>43178.583540046297</c:v>
                </c:pt>
                <c:pt idx="10155">
                  <c:v>43178.625206770834</c:v>
                </c:pt>
                <c:pt idx="10156">
                  <c:v>43178.666873495371</c:v>
                </c:pt>
                <c:pt idx="10157">
                  <c:v>43178.708540219908</c:v>
                </c:pt>
                <c:pt idx="10158">
                  <c:v>43178.750206944445</c:v>
                </c:pt>
                <c:pt idx="10159">
                  <c:v>43178.791873668983</c:v>
                </c:pt>
                <c:pt idx="10160">
                  <c:v>43178.83354039352</c:v>
                </c:pt>
                <c:pt idx="10161">
                  <c:v>43178.875207118057</c:v>
                </c:pt>
                <c:pt idx="10162">
                  <c:v>43178.916873842594</c:v>
                </c:pt>
                <c:pt idx="10163">
                  <c:v>43178.958540567131</c:v>
                </c:pt>
                <c:pt idx="10164">
                  <c:v>43179.000207291669</c:v>
                </c:pt>
                <c:pt idx="10165">
                  <c:v>43179.041874016206</c:v>
                </c:pt>
                <c:pt idx="10166">
                  <c:v>43179.083540740743</c:v>
                </c:pt>
                <c:pt idx="10167">
                  <c:v>43179.12520746528</c:v>
                </c:pt>
                <c:pt idx="10168">
                  <c:v>43179.166874189817</c:v>
                </c:pt>
                <c:pt idx="10169">
                  <c:v>43179.208540914355</c:v>
                </c:pt>
                <c:pt idx="10170">
                  <c:v>43179.250207638892</c:v>
                </c:pt>
                <c:pt idx="10171">
                  <c:v>43179.291874363429</c:v>
                </c:pt>
                <c:pt idx="10172">
                  <c:v>43179.333541087966</c:v>
                </c:pt>
                <c:pt idx="10173">
                  <c:v>43179.375207812504</c:v>
                </c:pt>
                <c:pt idx="10174">
                  <c:v>43179.416874537033</c:v>
                </c:pt>
                <c:pt idx="10175">
                  <c:v>43179.458541261571</c:v>
                </c:pt>
                <c:pt idx="10176">
                  <c:v>43179.500207986108</c:v>
                </c:pt>
                <c:pt idx="10177">
                  <c:v>43179.541874710645</c:v>
                </c:pt>
                <c:pt idx="10178">
                  <c:v>43179.583541435182</c:v>
                </c:pt>
                <c:pt idx="10179">
                  <c:v>43179.625208159719</c:v>
                </c:pt>
                <c:pt idx="10180">
                  <c:v>43179.666874884257</c:v>
                </c:pt>
                <c:pt idx="10181">
                  <c:v>43179.708541608794</c:v>
                </c:pt>
                <c:pt idx="10182">
                  <c:v>43179.750208333331</c:v>
                </c:pt>
                <c:pt idx="10183">
                  <c:v>43179.791875057868</c:v>
                </c:pt>
                <c:pt idx="10184">
                  <c:v>43179.833541782406</c:v>
                </c:pt>
                <c:pt idx="10185">
                  <c:v>43179.875208506943</c:v>
                </c:pt>
                <c:pt idx="10186">
                  <c:v>43179.91687523148</c:v>
                </c:pt>
                <c:pt idx="10187">
                  <c:v>43179.958541956017</c:v>
                </c:pt>
                <c:pt idx="10188">
                  <c:v>43180.000208680554</c:v>
                </c:pt>
                <c:pt idx="10189">
                  <c:v>43180.041875405092</c:v>
                </c:pt>
                <c:pt idx="10190">
                  <c:v>43180.083542129629</c:v>
                </c:pt>
                <c:pt idx="10191">
                  <c:v>43180.125208854166</c:v>
                </c:pt>
                <c:pt idx="10192">
                  <c:v>43180.166875578703</c:v>
                </c:pt>
                <c:pt idx="10193">
                  <c:v>43180.20854230324</c:v>
                </c:pt>
                <c:pt idx="10194">
                  <c:v>43180.250209027778</c:v>
                </c:pt>
                <c:pt idx="10195">
                  <c:v>43180.291875752315</c:v>
                </c:pt>
                <c:pt idx="10196">
                  <c:v>43180.333542476852</c:v>
                </c:pt>
                <c:pt idx="10197">
                  <c:v>43180.375209201389</c:v>
                </c:pt>
                <c:pt idx="10198">
                  <c:v>43180.416875925926</c:v>
                </c:pt>
                <c:pt idx="10199">
                  <c:v>43180.458542650464</c:v>
                </c:pt>
                <c:pt idx="10200">
                  <c:v>43180.500209375001</c:v>
                </c:pt>
                <c:pt idx="10201">
                  <c:v>43180.541876099538</c:v>
                </c:pt>
                <c:pt idx="10202">
                  <c:v>43180.583542824075</c:v>
                </c:pt>
                <c:pt idx="10203">
                  <c:v>43180.625209548612</c:v>
                </c:pt>
                <c:pt idx="10204">
                  <c:v>43180.66687627315</c:v>
                </c:pt>
                <c:pt idx="10205">
                  <c:v>43180.708542997687</c:v>
                </c:pt>
                <c:pt idx="10206">
                  <c:v>43180.750209722224</c:v>
                </c:pt>
                <c:pt idx="10207">
                  <c:v>43180.791876446761</c:v>
                </c:pt>
                <c:pt idx="10208">
                  <c:v>43180.833543171299</c:v>
                </c:pt>
                <c:pt idx="10209">
                  <c:v>43180.875209895836</c:v>
                </c:pt>
                <c:pt idx="10210">
                  <c:v>43180.916876620373</c:v>
                </c:pt>
                <c:pt idx="10211">
                  <c:v>43180.95854334491</c:v>
                </c:pt>
                <c:pt idx="10212">
                  <c:v>43181.000210069447</c:v>
                </c:pt>
                <c:pt idx="10213">
                  <c:v>43181.041876793985</c:v>
                </c:pt>
                <c:pt idx="10214">
                  <c:v>43181.083543518522</c:v>
                </c:pt>
                <c:pt idx="10215">
                  <c:v>43181.125210243059</c:v>
                </c:pt>
                <c:pt idx="10216">
                  <c:v>43181.166876967596</c:v>
                </c:pt>
                <c:pt idx="10217">
                  <c:v>43181.208543692126</c:v>
                </c:pt>
                <c:pt idx="10218">
                  <c:v>43181.250210416663</c:v>
                </c:pt>
                <c:pt idx="10219">
                  <c:v>43181.291877141201</c:v>
                </c:pt>
                <c:pt idx="10220">
                  <c:v>43181.333543865738</c:v>
                </c:pt>
                <c:pt idx="10221">
                  <c:v>43181.375210590275</c:v>
                </c:pt>
                <c:pt idx="10222">
                  <c:v>43181.416877314812</c:v>
                </c:pt>
                <c:pt idx="10223">
                  <c:v>43181.458544039349</c:v>
                </c:pt>
                <c:pt idx="10224">
                  <c:v>43181.500210763887</c:v>
                </c:pt>
                <c:pt idx="10225">
                  <c:v>43181.541877488424</c:v>
                </c:pt>
                <c:pt idx="10226">
                  <c:v>43181.583544212961</c:v>
                </c:pt>
                <c:pt idx="10227">
                  <c:v>43181.625210937498</c:v>
                </c:pt>
                <c:pt idx="10228">
                  <c:v>43181.666877662035</c:v>
                </c:pt>
                <c:pt idx="10229">
                  <c:v>43181.708544386573</c:v>
                </c:pt>
                <c:pt idx="10230">
                  <c:v>43181.75021111111</c:v>
                </c:pt>
                <c:pt idx="10231">
                  <c:v>43181.791877835647</c:v>
                </c:pt>
                <c:pt idx="10232">
                  <c:v>43181.833544560184</c:v>
                </c:pt>
                <c:pt idx="10233">
                  <c:v>43181.875211284721</c:v>
                </c:pt>
                <c:pt idx="10234">
                  <c:v>43181.916878009259</c:v>
                </c:pt>
                <c:pt idx="10235">
                  <c:v>43181.958544733796</c:v>
                </c:pt>
                <c:pt idx="10236">
                  <c:v>43182.000211458333</c:v>
                </c:pt>
                <c:pt idx="10237">
                  <c:v>43182.04187818287</c:v>
                </c:pt>
                <c:pt idx="10238">
                  <c:v>43182.083544907407</c:v>
                </c:pt>
                <c:pt idx="10239">
                  <c:v>43182.125211631945</c:v>
                </c:pt>
                <c:pt idx="10240">
                  <c:v>43182.166878356482</c:v>
                </c:pt>
                <c:pt idx="10241">
                  <c:v>43182.208545081019</c:v>
                </c:pt>
                <c:pt idx="10242">
                  <c:v>43182.250211805556</c:v>
                </c:pt>
                <c:pt idx="10243">
                  <c:v>43182.291878530094</c:v>
                </c:pt>
                <c:pt idx="10244">
                  <c:v>43182.333545254631</c:v>
                </c:pt>
                <c:pt idx="10245">
                  <c:v>43182.375211979168</c:v>
                </c:pt>
                <c:pt idx="10246">
                  <c:v>43182.416878703705</c:v>
                </c:pt>
                <c:pt idx="10247">
                  <c:v>43182.458545428242</c:v>
                </c:pt>
                <c:pt idx="10248">
                  <c:v>43182.50021215278</c:v>
                </c:pt>
                <c:pt idx="10249">
                  <c:v>43182.541878877317</c:v>
                </c:pt>
                <c:pt idx="10250">
                  <c:v>43182.583545601854</c:v>
                </c:pt>
                <c:pt idx="10251">
                  <c:v>43182.625212326391</c:v>
                </c:pt>
                <c:pt idx="10252">
                  <c:v>43182.666879050928</c:v>
                </c:pt>
                <c:pt idx="10253">
                  <c:v>43182.708545775466</c:v>
                </c:pt>
                <c:pt idx="10254">
                  <c:v>43182.750212500003</c:v>
                </c:pt>
                <c:pt idx="10255">
                  <c:v>43182.79187922454</c:v>
                </c:pt>
                <c:pt idx="10256">
                  <c:v>43182.833545949077</c:v>
                </c:pt>
                <c:pt idx="10257">
                  <c:v>43182.875212673614</c:v>
                </c:pt>
                <c:pt idx="10258">
                  <c:v>43182.916879398152</c:v>
                </c:pt>
                <c:pt idx="10259">
                  <c:v>43182.958546122682</c:v>
                </c:pt>
                <c:pt idx="10260">
                  <c:v>43183.000212847219</c:v>
                </c:pt>
                <c:pt idx="10261">
                  <c:v>43183.041879571756</c:v>
                </c:pt>
                <c:pt idx="10262">
                  <c:v>43183.083546296293</c:v>
                </c:pt>
                <c:pt idx="10263">
                  <c:v>43183.12521302083</c:v>
                </c:pt>
                <c:pt idx="10264">
                  <c:v>43183.166879745368</c:v>
                </c:pt>
                <c:pt idx="10265">
                  <c:v>43183.208546469905</c:v>
                </c:pt>
                <c:pt idx="10266">
                  <c:v>43183.250213194442</c:v>
                </c:pt>
                <c:pt idx="10267">
                  <c:v>43183.291879918979</c:v>
                </c:pt>
                <c:pt idx="10268">
                  <c:v>43183.333546643516</c:v>
                </c:pt>
                <c:pt idx="10269">
                  <c:v>43183.375213368054</c:v>
                </c:pt>
                <c:pt idx="10270">
                  <c:v>43183.416880092591</c:v>
                </c:pt>
                <c:pt idx="10271">
                  <c:v>43183.458546817128</c:v>
                </c:pt>
                <c:pt idx="10272">
                  <c:v>43183.500213541665</c:v>
                </c:pt>
                <c:pt idx="10273">
                  <c:v>43183.541880266202</c:v>
                </c:pt>
                <c:pt idx="10274">
                  <c:v>43183.58354699074</c:v>
                </c:pt>
                <c:pt idx="10275">
                  <c:v>43183.625213715277</c:v>
                </c:pt>
                <c:pt idx="10276">
                  <c:v>43183.666880439814</c:v>
                </c:pt>
                <c:pt idx="10277">
                  <c:v>43183.708547164351</c:v>
                </c:pt>
                <c:pt idx="10278">
                  <c:v>43183.750213888889</c:v>
                </c:pt>
                <c:pt idx="10279">
                  <c:v>43183.791880613426</c:v>
                </c:pt>
                <c:pt idx="10280">
                  <c:v>43183.833547337963</c:v>
                </c:pt>
                <c:pt idx="10281">
                  <c:v>43183.8752140625</c:v>
                </c:pt>
                <c:pt idx="10282">
                  <c:v>43183.916880787037</c:v>
                </c:pt>
                <c:pt idx="10283">
                  <c:v>43183.958547511575</c:v>
                </c:pt>
                <c:pt idx="10284">
                  <c:v>43184.000214236112</c:v>
                </c:pt>
                <c:pt idx="10285">
                  <c:v>43184.041880960649</c:v>
                </c:pt>
                <c:pt idx="10286">
                  <c:v>43184.083547685186</c:v>
                </c:pt>
                <c:pt idx="10287">
                  <c:v>43184.125214409723</c:v>
                </c:pt>
                <c:pt idx="10288">
                  <c:v>43184.166881134261</c:v>
                </c:pt>
                <c:pt idx="10289">
                  <c:v>43184.208547858798</c:v>
                </c:pt>
                <c:pt idx="10290">
                  <c:v>43184.250214583335</c:v>
                </c:pt>
                <c:pt idx="10291">
                  <c:v>43184.291881307872</c:v>
                </c:pt>
                <c:pt idx="10292">
                  <c:v>43184.333548032409</c:v>
                </c:pt>
                <c:pt idx="10293">
                  <c:v>43184.375214756947</c:v>
                </c:pt>
                <c:pt idx="10294">
                  <c:v>43184.416881481484</c:v>
                </c:pt>
                <c:pt idx="10295">
                  <c:v>43184.458548206021</c:v>
                </c:pt>
                <c:pt idx="10296">
                  <c:v>43184.500214930558</c:v>
                </c:pt>
                <c:pt idx="10297">
                  <c:v>43184.541881655095</c:v>
                </c:pt>
                <c:pt idx="10298">
                  <c:v>43184.583548379633</c:v>
                </c:pt>
                <c:pt idx="10299">
                  <c:v>43184.62521510417</c:v>
                </c:pt>
                <c:pt idx="10300">
                  <c:v>43184.666881828707</c:v>
                </c:pt>
                <c:pt idx="10301">
                  <c:v>43184.708548553244</c:v>
                </c:pt>
                <c:pt idx="10302">
                  <c:v>43184.750215277774</c:v>
                </c:pt>
                <c:pt idx="10303">
                  <c:v>43184.791882002311</c:v>
                </c:pt>
                <c:pt idx="10304">
                  <c:v>43184.833548726849</c:v>
                </c:pt>
                <c:pt idx="10305">
                  <c:v>43184.875215451386</c:v>
                </c:pt>
                <c:pt idx="10306">
                  <c:v>43184.916882175923</c:v>
                </c:pt>
                <c:pt idx="10307">
                  <c:v>43184.95854890046</c:v>
                </c:pt>
                <c:pt idx="10308">
                  <c:v>43185.000215624998</c:v>
                </c:pt>
                <c:pt idx="10309">
                  <c:v>43185.041882349535</c:v>
                </c:pt>
                <c:pt idx="10310">
                  <c:v>43185.083549074072</c:v>
                </c:pt>
                <c:pt idx="10311">
                  <c:v>43185.125215798609</c:v>
                </c:pt>
                <c:pt idx="10312">
                  <c:v>43185.166882523146</c:v>
                </c:pt>
                <c:pt idx="10313">
                  <c:v>43185.208549247684</c:v>
                </c:pt>
                <c:pt idx="10314">
                  <c:v>43185.250215972221</c:v>
                </c:pt>
                <c:pt idx="10315">
                  <c:v>43185.291882696758</c:v>
                </c:pt>
                <c:pt idx="10316">
                  <c:v>43185.333549421295</c:v>
                </c:pt>
                <c:pt idx="10317">
                  <c:v>43185.375216145832</c:v>
                </c:pt>
                <c:pt idx="10318">
                  <c:v>43185.41688287037</c:v>
                </c:pt>
                <c:pt idx="10319">
                  <c:v>43185.458549594907</c:v>
                </c:pt>
                <c:pt idx="10320">
                  <c:v>43185.500216319444</c:v>
                </c:pt>
                <c:pt idx="10321">
                  <c:v>43185.541883043981</c:v>
                </c:pt>
                <c:pt idx="10322">
                  <c:v>43185.583549768518</c:v>
                </c:pt>
                <c:pt idx="10323">
                  <c:v>43185.625216493056</c:v>
                </c:pt>
                <c:pt idx="10324">
                  <c:v>43185.666883217593</c:v>
                </c:pt>
                <c:pt idx="10325">
                  <c:v>43185.70854994213</c:v>
                </c:pt>
                <c:pt idx="10326">
                  <c:v>43185.750216666667</c:v>
                </c:pt>
                <c:pt idx="10327">
                  <c:v>43185.791883391204</c:v>
                </c:pt>
                <c:pt idx="10328">
                  <c:v>43185.833550115742</c:v>
                </c:pt>
                <c:pt idx="10329">
                  <c:v>43185.875216840279</c:v>
                </c:pt>
                <c:pt idx="10330">
                  <c:v>43185.916883564816</c:v>
                </c:pt>
                <c:pt idx="10331">
                  <c:v>43185.958550289353</c:v>
                </c:pt>
                <c:pt idx="10332">
                  <c:v>43186.000217013891</c:v>
                </c:pt>
                <c:pt idx="10333">
                  <c:v>43186.041883738428</c:v>
                </c:pt>
                <c:pt idx="10334">
                  <c:v>43186.083550462965</c:v>
                </c:pt>
                <c:pt idx="10335">
                  <c:v>43186.125217187502</c:v>
                </c:pt>
                <c:pt idx="10336">
                  <c:v>43186.166883912039</c:v>
                </c:pt>
                <c:pt idx="10337">
                  <c:v>43186.208550636577</c:v>
                </c:pt>
                <c:pt idx="10338">
                  <c:v>43186.250217361114</c:v>
                </c:pt>
                <c:pt idx="10339">
                  <c:v>43186.291884085651</c:v>
                </c:pt>
                <c:pt idx="10340">
                  <c:v>43186.333550810188</c:v>
                </c:pt>
                <c:pt idx="10341">
                  <c:v>43186.375217534725</c:v>
                </c:pt>
                <c:pt idx="10342">
                  <c:v>43186.416884259263</c:v>
                </c:pt>
                <c:pt idx="10343">
                  <c:v>43186.4585509838</c:v>
                </c:pt>
                <c:pt idx="10344">
                  <c:v>43186.50021770833</c:v>
                </c:pt>
                <c:pt idx="10345">
                  <c:v>43186.541884432867</c:v>
                </c:pt>
                <c:pt idx="10346">
                  <c:v>43186.583551157404</c:v>
                </c:pt>
                <c:pt idx="10347">
                  <c:v>43186.625217881941</c:v>
                </c:pt>
                <c:pt idx="10348">
                  <c:v>43186.666884606479</c:v>
                </c:pt>
                <c:pt idx="10349">
                  <c:v>43186.708551331016</c:v>
                </c:pt>
                <c:pt idx="10350">
                  <c:v>43186.750218055553</c:v>
                </c:pt>
                <c:pt idx="10351">
                  <c:v>43186.79188478009</c:v>
                </c:pt>
                <c:pt idx="10352">
                  <c:v>43186.833551504627</c:v>
                </c:pt>
                <c:pt idx="10353">
                  <c:v>43186.875218229165</c:v>
                </c:pt>
                <c:pt idx="10354">
                  <c:v>43186.916884953702</c:v>
                </c:pt>
                <c:pt idx="10355">
                  <c:v>43186.958551678239</c:v>
                </c:pt>
                <c:pt idx="10356">
                  <c:v>43187.000218402776</c:v>
                </c:pt>
                <c:pt idx="10357">
                  <c:v>43187.041885127313</c:v>
                </c:pt>
                <c:pt idx="10358">
                  <c:v>43187.083551851851</c:v>
                </c:pt>
                <c:pt idx="10359">
                  <c:v>43187.125218576388</c:v>
                </c:pt>
                <c:pt idx="10360">
                  <c:v>43187.166885300925</c:v>
                </c:pt>
                <c:pt idx="10361">
                  <c:v>43187.208552025462</c:v>
                </c:pt>
                <c:pt idx="10362">
                  <c:v>43187.250218749999</c:v>
                </c:pt>
                <c:pt idx="10363">
                  <c:v>43187.291885474537</c:v>
                </c:pt>
                <c:pt idx="10364">
                  <c:v>43187.333552199074</c:v>
                </c:pt>
                <c:pt idx="10365">
                  <c:v>43187.375218923611</c:v>
                </c:pt>
                <c:pt idx="10366">
                  <c:v>43187.416885648148</c:v>
                </c:pt>
                <c:pt idx="10367">
                  <c:v>43187.458552372686</c:v>
                </c:pt>
                <c:pt idx="10368">
                  <c:v>43187.500219097223</c:v>
                </c:pt>
                <c:pt idx="10369">
                  <c:v>43187.54188582176</c:v>
                </c:pt>
                <c:pt idx="10370">
                  <c:v>43187.583552546297</c:v>
                </c:pt>
                <c:pt idx="10371">
                  <c:v>43187.625219270834</c:v>
                </c:pt>
                <c:pt idx="10372">
                  <c:v>43187.666885995372</c:v>
                </c:pt>
                <c:pt idx="10373">
                  <c:v>43187.708552719909</c:v>
                </c:pt>
                <c:pt idx="10374">
                  <c:v>43187.750219444446</c:v>
                </c:pt>
                <c:pt idx="10375">
                  <c:v>43187.791886168983</c:v>
                </c:pt>
                <c:pt idx="10376">
                  <c:v>43187.83355289352</c:v>
                </c:pt>
                <c:pt idx="10377">
                  <c:v>43187.875219618058</c:v>
                </c:pt>
                <c:pt idx="10378">
                  <c:v>43187.916886342595</c:v>
                </c:pt>
                <c:pt idx="10379">
                  <c:v>43187.958553067132</c:v>
                </c:pt>
                <c:pt idx="10380">
                  <c:v>43188.000219791669</c:v>
                </c:pt>
                <c:pt idx="10381">
                  <c:v>43188.041886516206</c:v>
                </c:pt>
                <c:pt idx="10382">
                  <c:v>43188.083553240744</c:v>
                </c:pt>
                <c:pt idx="10383">
                  <c:v>43188.125219965281</c:v>
                </c:pt>
                <c:pt idx="10384">
                  <c:v>43188.166886689818</c:v>
                </c:pt>
                <c:pt idx="10385">
                  <c:v>43188.208553414355</c:v>
                </c:pt>
                <c:pt idx="10386">
                  <c:v>43188.250220138892</c:v>
                </c:pt>
                <c:pt idx="10387">
                  <c:v>43188.291886863422</c:v>
                </c:pt>
                <c:pt idx="10388">
                  <c:v>43188.33355358796</c:v>
                </c:pt>
                <c:pt idx="10389">
                  <c:v>43188.375220312497</c:v>
                </c:pt>
                <c:pt idx="10390">
                  <c:v>43188.416887037034</c:v>
                </c:pt>
                <c:pt idx="10391">
                  <c:v>43188.458553761571</c:v>
                </c:pt>
                <c:pt idx="10392">
                  <c:v>43188.500220486108</c:v>
                </c:pt>
                <c:pt idx="10393">
                  <c:v>43188.541887210646</c:v>
                </c:pt>
                <c:pt idx="10394">
                  <c:v>43188.583553935183</c:v>
                </c:pt>
                <c:pt idx="10395">
                  <c:v>43188.62522065972</c:v>
                </c:pt>
                <c:pt idx="10396">
                  <c:v>43188.666887384257</c:v>
                </c:pt>
                <c:pt idx="10397">
                  <c:v>43188.708554108794</c:v>
                </c:pt>
                <c:pt idx="10398">
                  <c:v>43188.750220833332</c:v>
                </c:pt>
                <c:pt idx="10399">
                  <c:v>43188.791887557869</c:v>
                </c:pt>
                <c:pt idx="10400">
                  <c:v>43188.833554282406</c:v>
                </c:pt>
                <c:pt idx="10401">
                  <c:v>43188.875221006943</c:v>
                </c:pt>
                <c:pt idx="10402">
                  <c:v>43188.916887731481</c:v>
                </c:pt>
                <c:pt idx="10403">
                  <c:v>43188.958554456018</c:v>
                </c:pt>
                <c:pt idx="10404">
                  <c:v>43189.000221180555</c:v>
                </c:pt>
                <c:pt idx="10405">
                  <c:v>43189.041887905092</c:v>
                </c:pt>
                <c:pt idx="10406">
                  <c:v>43189.083554629629</c:v>
                </c:pt>
                <c:pt idx="10407">
                  <c:v>43189.125221354167</c:v>
                </c:pt>
                <c:pt idx="10408">
                  <c:v>43189.166888078704</c:v>
                </c:pt>
                <c:pt idx="10409">
                  <c:v>43189.208554803241</c:v>
                </c:pt>
                <c:pt idx="10410">
                  <c:v>43189.250221527778</c:v>
                </c:pt>
                <c:pt idx="10411">
                  <c:v>43189.291888252315</c:v>
                </c:pt>
                <c:pt idx="10412">
                  <c:v>43189.333554976853</c:v>
                </c:pt>
                <c:pt idx="10413">
                  <c:v>43189.37522170139</c:v>
                </c:pt>
                <c:pt idx="10414">
                  <c:v>43189.416888425927</c:v>
                </c:pt>
                <c:pt idx="10415">
                  <c:v>43189.458555150464</c:v>
                </c:pt>
                <c:pt idx="10416">
                  <c:v>43189.500221875001</c:v>
                </c:pt>
                <c:pt idx="10417">
                  <c:v>43189.541888599539</c:v>
                </c:pt>
                <c:pt idx="10418">
                  <c:v>43189.583555324076</c:v>
                </c:pt>
                <c:pt idx="10419">
                  <c:v>43189.625222048613</c:v>
                </c:pt>
                <c:pt idx="10420">
                  <c:v>43189.66688877315</c:v>
                </c:pt>
                <c:pt idx="10421">
                  <c:v>43189.708555497687</c:v>
                </c:pt>
                <c:pt idx="10422">
                  <c:v>43189.750222222225</c:v>
                </c:pt>
                <c:pt idx="10423">
                  <c:v>43189.791888946762</c:v>
                </c:pt>
                <c:pt idx="10424">
                  <c:v>43189.833555671299</c:v>
                </c:pt>
                <c:pt idx="10425">
                  <c:v>43189.875222395836</c:v>
                </c:pt>
                <c:pt idx="10426">
                  <c:v>43189.916889120374</c:v>
                </c:pt>
                <c:pt idx="10427">
                  <c:v>43189.958555844911</c:v>
                </c:pt>
                <c:pt idx="10428">
                  <c:v>43190.000222569448</c:v>
                </c:pt>
                <c:pt idx="10429">
                  <c:v>43190.041889293978</c:v>
                </c:pt>
                <c:pt idx="10430">
                  <c:v>43190.083556018515</c:v>
                </c:pt>
                <c:pt idx="10431">
                  <c:v>43190.125222743052</c:v>
                </c:pt>
                <c:pt idx="10432">
                  <c:v>43190.166889467589</c:v>
                </c:pt>
                <c:pt idx="10433">
                  <c:v>43190.208556192127</c:v>
                </c:pt>
                <c:pt idx="10434">
                  <c:v>43190.250222916664</c:v>
                </c:pt>
                <c:pt idx="10435">
                  <c:v>43190.291889641201</c:v>
                </c:pt>
                <c:pt idx="10436">
                  <c:v>43190.333556365738</c:v>
                </c:pt>
                <c:pt idx="10437">
                  <c:v>43190.375223090276</c:v>
                </c:pt>
                <c:pt idx="10438">
                  <c:v>43190.416889814813</c:v>
                </c:pt>
                <c:pt idx="10439">
                  <c:v>43190.45855653935</c:v>
                </c:pt>
                <c:pt idx="10440">
                  <c:v>43190.500223263887</c:v>
                </c:pt>
                <c:pt idx="10441">
                  <c:v>43190.541889988424</c:v>
                </c:pt>
                <c:pt idx="10442">
                  <c:v>43190.583556712962</c:v>
                </c:pt>
                <c:pt idx="10443">
                  <c:v>43190.625223437499</c:v>
                </c:pt>
                <c:pt idx="10444">
                  <c:v>43190.666890162036</c:v>
                </c:pt>
                <c:pt idx="10445">
                  <c:v>43190.708556886573</c:v>
                </c:pt>
                <c:pt idx="10446">
                  <c:v>43190.75022361111</c:v>
                </c:pt>
                <c:pt idx="10447">
                  <c:v>43190.791890335648</c:v>
                </c:pt>
                <c:pt idx="10448">
                  <c:v>43190.833557060185</c:v>
                </c:pt>
                <c:pt idx="10449">
                  <c:v>43190.875223784722</c:v>
                </c:pt>
                <c:pt idx="10450">
                  <c:v>43190.916890509259</c:v>
                </c:pt>
                <c:pt idx="10451">
                  <c:v>43190.958557233796</c:v>
                </c:pt>
                <c:pt idx="10452">
                  <c:v>43191.000223958334</c:v>
                </c:pt>
                <c:pt idx="10453">
                  <c:v>43191.041890682871</c:v>
                </c:pt>
                <c:pt idx="10454">
                  <c:v>43191.083557407408</c:v>
                </c:pt>
                <c:pt idx="10455">
                  <c:v>43191.125224131945</c:v>
                </c:pt>
                <c:pt idx="10456">
                  <c:v>43191.166890856482</c:v>
                </c:pt>
                <c:pt idx="10457">
                  <c:v>43191.20855758102</c:v>
                </c:pt>
                <c:pt idx="10458">
                  <c:v>43191.250224305557</c:v>
                </c:pt>
                <c:pt idx="10459">
                  <c:v>43191.291891030094</c:v>
                </c:pt>
                <c:pt idx="10460">
                  <c:v>43191.333557754631</c:v>
                </c:pt>
                <c:pt idx="10461">
                  <c:v>43191.375224479169</c:v>
                </c:pt>
                <c:pt idx="10462">
                  <c:v>43191.416891203706</c:v>
                </c:pt>
                <c:pt idx="10463">
                  <c:v>43191.458557928243</c:v>
                </c:pt>
                <c:pt idx="10464">
                  <c:v>43191.50022465278</c:v>
                </c:pt>
                <c:pt idx="10465">
                  <c:v>43191.541891377317</c:v>
                </c:pt>
                <c:pt idx="10466">
                  <c:v>43191.583558101855</c:v>
                </c:pt>
                <c:pt idx="10467">
                  <c:v>43191.625224826392</c:v>
                </c:pt>
                <c:pt idx="10468">
                  <c:v>43191.666891550929</c:v>
                </c:pt>
                <c:pt idx="10469">
                  <c:v>43191.708558275466</c:v>
                </c:pt>
                <c:pt idx="10470">
                  <c:v>43191.750225000003</c:v>
                </c:pt>
                <c:pt idx="10471">
                  <c:v>43191.791891724541</c:v>
                </c:pt>
                <c:pt idx="10472">
                  <c:v>43191.833558449071</c:v>
                </c:pt>
                <c:pt idx="10473">
                  <c:v>43191.875225173608</c:v>
                </c:pt>
                <c:pt idx="10474">
                  <c:v>43191.916891898145</c:v>
                </c:pt>
                <c:pt idx="10475">
                  <c:v>43191.958558622682</c:v>
                </c:pt>
                <c:pt idx="10476">
                  <c:v>43192.000225347219</c:v>
                </c:pt>
                <c:pt idx="10477">
                  <c:v>43192.041892071757</c:v>
                </c:pt>
                <c:pt idx="10478">
                  <c:v>43192.083558796294</c:v>
                </c:pt>
                <c:pt idx="10479">
                  <c:v>43192.125225520831</c:v>
                </c:pt>
                <c:pt idx="10480">
                  <c:v>43192.166892245368</c:v>
                </c:pt>
                <c:pt idx="10481">
                  <c:v>43192.208558969905</c:v>
                </c:pt>
                <c:pt idx="10482">
                  <c:v>43192.250225694443</c:v>
                </c:pt>
                <c:pt idx="10483">
                  <c:v>43192.29189241898</c:v>
                </c:pt>
                <c:pt idx="10484">
                  <c:v>43192.333559143517</c:v>
                </c:pt>
                <c:pt idx="10485">
                  <c:v>43192.375225868054</c:v>
                </c:pt>
                <c:pt idx="10486">
                  <c:v>43192.416892592591</c:v>
                </c:pt>
                <c:pt idx="10487">
                  <c:v>43192.458559317129</c:v>
                </c:pt>
                <c:pt idx="10488">
                  <c:v>43192.500226041666</c:v>
                </c:pt>
                <c:pt idx="10489">
                  <c:v>43192.541892766203</c:v>
                </c:pt>
                <c:pt idx="10490">
                  <c:v>43192.58355949074</c:v>
                </c:pt>
                <c:pt idx="10491">
                  <c:v>43192.625226215278</c:v>
                </c:pt>
                <c:pt idx="10492">
                  <c:v>43192.666892939815</c:v>
                </c:pt>
                <c:pt idx="10493">
                  <c:v>43192.708559664352</c:v>
                </c:pt>
                <c:pt idx="10494">
                  <c:v>43192.750226388889</c:v>
                </c:pt>
                <c:pt idx="10495">
                  <c:v>43192.791893113426</c:v>
                </c:pt>
                <c:pt idx="10496">
                  <c:v>43192.833559837964</c:v>
                </c:pt>
                <c:pt idx="10497">
                  <c:v>43192.875226562501</c:v>
                </c:pt>
                <c:pt idx="10498">
                  <c:v>43192.916893287038</c:v>
                </c:pt>
                <c:pt idx="10499">
                  <c:v>43192.958560011575</c:v>
                </c:pt>
                <c:pt idx="10500">
                  <c:v>43193.000226736112</c:v>
                </c:pt>
                <c:pt idx="10501">
                  <c:v>43193.04189346065</c:v>
                </c:pt>
                <c:pt idx="10502">
                  <c:v>43193.083560185187</c:v>
                </c:pt>
                <c:pt idx="10503">
                  <c:v>43193.125226909724</c:v>
                </c:pt>
                <c:pt idx="10504">
                  <c:v>43193.166893634261</c:v>
                </c:pt>
                <c:pt idx="10505">
                  <c:v>43193.208560358798</c:v>
                </c:pt>
                <c:pt idx="10506">
                  <c:v>43193.250227083336</c:v>
                </c:pt>
                <c:pt idx="10507">
                  <c:v>43193.291893807873</c:v>
                </c:pt>
                <c:pt idx="10508">
                  <c:v>43193.33356053241</c:v>
                </c:pt>
                <c:pt idx="10509">
                  <c:v>43193.375227256947</c:v>
                </c:pt>
                <c:pt idx="10510">
                  <c:v>43193.416893981484</c:v>
                </c:pt>
                <c:pt idx="10511">
                  <c:v>43193.458560706022</c:v>
                </c:pt>
                <c:pt idx="10512">
                  <c:v>43193.500227430559</c:v>
                </c:pt>
                <c:pt idx="10513">
                  <c:v>43193.541894155096</c:v>
                </c:pt>
                <c:pt idx="10514">
                  <c:v>43193.583560879626</c:v>
                </c:pt>
                <c:pt idx="10515">
                  <c:v>43193.625227604163</c:v>
                </c:pt>
                <c:pt idx="10516">
                  <c:v>43193.6668943287</c:v>
                </c:pt>
                <c:pt idx="10517">
                  <c:v>43193.708561053238</c:v>
                </c:pt>
                <c:pt idx="10518">
                  <c:v>43193.750227777775</c:v>
                </c:pt>
                <c:pt idx="10519">
                  <c:v>43193.791894502312</c:v>
                </c:pt>
                <c:pt idx="10520">
                  <c:v>43193.833561226849</c:v>
                </c:pt>
                <c:pt idx="10521">
                  <c:v>43193.875227951386</c:v>
                </c:pt>
                <c:pt idx="10522">
                  <c:v>43193.916894675924</c:v>
                </c:pt>
                <c:pt idx="10523">
                  <c:v>43193.958561400461</c:v>
                </c:pt>
                <c:pt idx="10524">
                  <c:v>43194.000228124998</c:v>
                </c:pt>
                <c:pt idx="10525">
                  <c:v>43194.041894849535</c:v>
                </c:pt>
                <c:pt idx="10526">
                  <c:v>43194.083561574073</c:v>
                </c:pt>
                <c:pt idx="10527">
                  <c:v>43194.12522829861</c:v>
                </c:pt>
                <c:pt idx="10528">
                  <c:v>43194.166895023147</c:v>
                </c:pt>
                <c:pt idx="10529">
                  <c:v>43194.208561747684</c:v>
                </c:pt>
                <c:pt idx="10530">
                  <c:v>43194.250228472221</c:v>
                </c:pt>
                <c:pt idx="10531">
                  <c:v>43194.291895196759</c:v>
                </c:pt>
                <c:pt idx="10532">
                  <c:v>43194.333561921296</c:v>
                </c:pt>
                <c:pt idx="10533">
                  <c:v>43194.375228645833</c:v>
                </c:pt>
                <c:pt idx="10534">
                  <c:v>43194.41689537037</c:v>
                </c:pt>
                <c:pt idx="10535">
                  <c:v>43194.458562094907</c:v>
                </c:pt>
                <c:pt idx="10536">
                  <c:v>43194.500228819445</c:v>
                </c:pt>
                <c:pt idx="10537">
                  <c:v>43194.541895543982</c:v>
                </c:pt>
                <c:pt idx="10538">
                  <c:v>43194.583562268519</c:v>
                </c:pt>
                <c:pt idx="10539">
                  <c:v>43194.625228993056</c:v>
                </c:pt>
                <c:pt idx="10540">
                  <c:v>43194.666895717593</c:v>
                </c:pt>
                <c:pt idx="10541">
                  <c:v>43194.708562442131</c:v>
                </c:pt>
                <c:pt idx="10542">
                  <c:v>43194.750229166668</c:v>
                </c:pt>
                <c:pt idx="10543">
                  <c:v>43194.791895891205</c:v>
                </c:pt>
                <c:pt idx="10544">
                  <c:v>43194.833562615742</c:v>
                </c:pt>
                <c:pt idx="10545">
                  <c:v>43194.875229340279</c:v>
                </c:pt>
                <c:pt idx="10546">
                  <c:v>43194.916896064817</c:v>
                </c:pt>
                <c:pt idx="10547">
                  <c:v>43194.958562789354</c:v>
                </c:pt>
                <c:pt idx="10548">
                  <c:v>43195.000229513891</c:v>
                </c:pt>
                <c:pt idx="10549">
                  <c:v>43195.041896238428</c:v>
                </c:pt>
                <c:pt idx="10550">
                  <c:v>43195.083562962966</c:v>
                </c:pt>
                <c:pt idx="10551">
                  <c:v>43195.125229687503</c:v>
                </c:pt>
                <c:pt idx="10552">
                  <c:v>43195.16689641204</c:v>
                </c:pt>
                <c:pt idx="10553">
                  <c:v>43195.208563136577</c:v>
                </c:pt>
                <c:pt idx="10554">
                  <c:v>43195.250229861114</c:v>
                </c:pt>
                <c:pt idx="10555">
                  <c:v>43195.291896585652</c:v>
                </c:pt>
                <c:pt idx="10556">
                  <c:v>43195.333563310189</c:v>
                </c:pt>
                <c:pt idx="10557">
                  <c:v>43195.375230034719</c:v>
                </c:pt>
                <c:pt idx="10558">
                  <c:v>43195.416896759256</c:v>
                </c:pt>
                <c:pt idx="10559">
                  <c:v>43195.458563483793</c:v>
                </c:pt>
                <c:pt idx="10560">
                  <c:v>43195.50023020833</c:v>
                </c:pt>
                <c:pt idx="10561">
                  <c:v>43195.541896932868</c:v>
                </c:pt>
                <c:pt idx="10562">
                  <c:v>43195.583563657405</c:v>
                </c:pt>
                <c:pt idx="10563">
                  <c:v>43195.625230381942</c:v>
                </c:pt>
                <c:pt idx="10564">
                  <c:v>43195.666897106479</c:v>
                </c:pt>
                <c:pt idx="10565">
                  <c:v>43195.708563831016</c:v>
                </c:pt>
                <c:pt idx="10566">
                  <c:v>43195.750230555554</c:v>
                </c:pt>
                <c:pt idx="10567">
                  <c:v>43195.791897280091</c:v>
                </c:pt>
                <c:pt idx="10568">
                  <c:v>43195.833564004628</c:v>
                </c:pt>
                <c:pt idx="10569">
                  <c:v>43195.875230729165</c:v>
                </c:pt>
                <c:pt idx="10570">
                  <c:v>43195.916897453702</c:v>
                </c:pt>
                <c:pt idx="10571">
                  <c:v>43195.95856417824</c:v>
                </c:pt>
                <c:pt idx="10572">
                  <c:v>43196.000230902777</c:v>
                </c:pt>
                <c:pt idx="10573">
                  <c:v>43196.041897627314</c:v>
                </c:pt>
                <c:pt idx="10574">
                  <c:v>43196.083564351851</c:v>
                </c:pt>
                <c:pt idx="10575">
                  <c:v>43196.125231076388</c:v>
                </c:pt>
                <c:pt idx="10576">
                  <c:v>43196.166897800926</c:v>
                </c:pt>
                <c:pt idx="10577">
                  <c:v>43196.208564525463</c:v>
                </c:pt>
                <c:pt idx="10578">
                  <c:v>43196.25023125</c:v>
                </c:pt>
                <c:pt idx="10579">
                  <c:v>43196.291897974537</c:v>
                </c:pt>
                <c:pt idx="10580">
                  <c:v>43196.333564699074</c:v>
                </c:pt>
                <c:pt idx="10581">
                  <c:v>43196.375231423612</c:v>
                </c:pt>
                <c:pt idx="10582">
                  <c:v>43196.416898148149</c:v>
                </c:pt>
                <c:pt idx="10583">
                  <c:v>43196.458564872686</c:v>
                </c:pt>
                <c:pt idx="10584">
                  <c:v>43196.500231597223</c:v>
                </c:pt>
                <c:pt idx="10585">
                  <c:v>43196.541898321761</c:v>
                </c:pt>
                <c:pt idx="10586">
                  <c:v>43196.583565046298</c:v>
                </c:pt>
                <c:pt idx="10587">
                  <c:v>43196.625231770835</c:v>
                </c:pt>
                <c:pt idx="10588">
                  <c:v>43196.666898495372</c:v>
                </c:pt>
                <c:pt idx="10589">
                  <c:v>43196.708565219909</c:v>
                </c:pt>
                <c:pt idx="10590">
                  <c:v>43196.750231944447</c:v>
                </c:pt>
                <c:pt idx="10591">
                  <c:v>43196.791898668984</c:v>
                </c:pt>
                <c:pt idx="10592">
                  <c:v>43196.833565393521</c:v>
                </c:pt>
                <c:pt idx="10593">
                  <c:v>43196.875232118058</c:v>
                </c:pt>
                <c:pt idx="10594">
                  <c:v>43196.916898842595</c:v>
                </c:pt>
                <c:pt idx="10595">
                  <c:v>43196.958565567133</c:v>
                </c:pt>
                <c:pt idx="10596">
                  <c:v>43197.00023229167</c:v>
                </c:pt>
                <c:pt idx="10597">
                  <c:v>43197.041899016207</c:v>
                </c:pt>
                <c:pt idx="10598">
                  <c:v>43197.083565740744</c:v>
                </c:pt>
                <c:pt idx="10599">
                  <c:v>43197.125232465274</c:v>
                </c:pt>
                <c:pt idx="10600">
                  <c:v>43197.166899189811</c:v>
                </c:pt>
                <c:pt idx="10601">
                  <c:v>43197.208565914349</c:v>
                </c:pt>
                <c:pt idx="10602">
                  <c:v>43197.250232638886</c:v>
                </c:pt>
                <c:pt idx="10603">
                  <c:v>43197.291899363423</c:v>
                </c:pt>
                <c:pt idx="10604">
                  <c:v>43197.33356608796</c:v>
                </c:pt>
                <c:pt idx="10605">
                  <c:v>43197.375232812497</c:v>
                </c:pt>
                <c:pt idx="10606">
                  <c:v>43197.416899537035</c:v>
                </c:pt>
                <c:pt idx="10607">
                  <c:v>43197.458566261572</c:v>
                </c:pt>
                <c:pt idx="10608">
                  <c:v>43197.500232986109</c:v>
                </c:pt>
                <c:pt idx="10609">
                  <c:v>43197.541899710646</c:v>
                </c:pt>
                <c:pt idx="10610">
                  <c:v>43197.583566435183</c:v>
                </c:pt>
                <c:pt idx="10611">
                  <c:v>43197.625233159721</c:v>
                </c:pt>
                <c:pt idx="10612">
                  <c:v>43197.666899884258</c:v>
                </c:pt>
                <c:pt idx="10613">
                  <c:v>43197.708566608795</c:v>
                </c:pt>
                <c:pt idx="10614">
                  <c:v>43197.750233333332</c:v>
                </c:pt>
                <c:pt idx="10615">
                  <c:v>43197.791900057869</c:v>
                </c:pt>
                <c:pt idx="10616">
                  <c:v>43197.833566782407</c:v>
                </c:pt>
                <c:pt idx="10617">
                  <c:v>43197.875233506944</c:v>
                </c:pt>
                <c:pt idx="10618">
                  <c:v>43197.916900231481</c:v>
                </c:pt>
                <c:pt idx="10619">
                  <c:v>43197.958566956018</c:v>
                </c:pt>
                <c:pt idx="10620">
                  <c:v>43198.000233680556</c:v>
                </c:pt>
                <c:pt idx="10621">
                  <c:v>43198.041900405093</c:v>
                </c:pt>
                <c:pt idx="10622">
                  <c:v>43198.08356712963</c:v>
                </c:pt>
                <c:pt idx="10623">
                  <c:v>43198.125233854167</c:v>
                </c:pt>
                <c:pt idx="10624">
                  <c:v>43198.166900578704</c:v>
                </c:pt>
                <c:pt idx="10625">
                  <c:v>43198.208567303242</c:v>
                </c:pt>
                <c:pt idx="10626">
                  <c:v>43198.250234027779</c:v>
                </c:pt>
                <c:pt idx="10627">
                  <c:v>43198.291900752316</c:v>
                </c:pt>
                <c:pt idx="10628">
                  <c:v>43198.333567476853</c:v>
                </c:pt>
                <c:pt idx="10629">
                  <c:v>43198.37523420139</c:v>
                </c:pt>
                <c:pt idx="10630">
                  <c:v>43198.416900925928</c:v>
                </c:pt>
                <c:pt idx="10631">
                  <c:v>43198.458567650465</c:v>
                </c:pt>
                <c:pt idx="10632">
                  <c:v>43198.500234375002</c:v>
                </c:pt>
                <c:pt idx="10633">
                  <c:v>43198.541901099539</c:v>
                </c:pt>
                <c:pt idx="10634">
                  <c:v>43198.583567824076</c:v>
                </c:pt>
                <c:pt idx="10635">
                  <c:v>43198.625234548614</c:v>
                </c:pt>
                <c:pt idx="10636">
                  <c:v>43198.666901273151</c:v>
                </c:pt>
                <c:pt idx="10637">
                  <c:v>43198.708567997688</c:v>
                </c:pt>
                <c:pt idx="10638">
                  <c:v>43198.750234722225</c:v>
                </c:pt>
                <c:pt idx="10639">
                  <c:v>43198.791901446762</c:v>
                </c:pt>
                <c:pt idx="10640">
                  <c:v>43198.8335681713</c:v>
                </c:pt>
                <c:pt idx="10641">
                  <c:v>43198.875234895837</c:v>
                </c:pt>
                <c:pt idx="10642">
                  <c:v>43198.916901620367</c:v>
                </c:pt>
                <c:pt idx="10643">
                  <c:v>43198.958568344904</c:v>
                </c:pt>
                <c:pt idx="10644">
                  <c:v>43199.000235069441</c:v>
                </c:pt>
                <c:pt idx="10645">
                  <c:v>43199.041901793978</c:v>
                </c:pt>
                <c:pt idx="10646">
                  <c:v>43199.083568518516</c:v>
                </c:pt>
                <c:pt idx="10647">
                  <c:v>43199.125235243053</c:v>
                </c:pt>
                <c:pt idx="10648">
                  <c:v>43199.16690196759</c:v>
                </c:pt>
                <c:pt idx="10649">
                  <c:v>43199.208568692127</c:v>
                </c:pt>
                <c:pt idx="10650">
                  <c:v>43199.250235416665</c:v>
                </c:pt>
                <c:pt idx="10651">
                  <c:v>43199.291902141202</c:v>
                </c:pt>
                <c:pt idx="10652">
                  <c:v>43199.333568865739</c:v>
                </c:pt>
                <c:pt idx="10653">
                  <c:v>43199.375235590276</c:v>
                </c:pt>
                <c:pt idx="10654">
                  <c:v>43199.416902314813</c:v>
                </c:pt>
                <c:pt idx="10655">
                  <c:v>43199.458569039351</c:v>
                </c:pt>
                <c:pt idx="10656">
                  <c:v>43199.500235763888</c:v>
                </c:pt>
                <c:pt idx="10657">
                  <c:v>43199.541902488425</c:v>
                </c:pt>
                <c:pt idx="10658">
                  <c:v>43199.583569212962</c:v>
                </c:pt>
                <c:pt idx="10659">
                  <c:v>43199.625235937499</c:v>
                </c:pt>
                <c:pt idx="10660">
                  <c:v>43199.666902662037</c:v>
                </c:pt>
                <c:pt idx="10661">
                  <c:v>43199.708569386574</c:v>
                </c:pt>
                <c:pt idx="10662">
                  <c:v>43199.750236111111</c:v>
                </c:pt>
                <c:pt idx="10663">
                  <c:v>43199.791902835648</c:v>
                </c:pt>
                <c:pt idx="10664">
                  <c:v>43199.833569560185</c:v>
                </c:pt>
                <c:pt idx="10665">
                  <c:v>43199.875236284723</c:v>
                </c:pt>
                <c:pt idx="10666">
                  <c:v>43199.91690300926</c:v>
                </c:pt>
                <c:pt idx="10667">
                  <c:v>43199.958569733797</c:v>
                </c:pt>
                <c:pt idx="10668">
                  <c:v>43200.000236458334</c:v>
                </c:pt>
                <c:pt idx="10669">
                  <c:v>43200.041903182871</c:v>
                </c:pt>
                <c:pt idx="10670">
                  <c:v>43200.083569907409</c:v>
                </c:pt>
                <c:pt idx="10671">
                  <c:v>43200.125236631946</c:v>
                </c:pt>
                <c:pt idx="10672">
                  <c:v>43200.166903356483</c:v>
                </c:pt>
                <c:pt idx="10673">
                  <c:v>43200.20857008102</c:v>
                </c:pt>
                <c:pt idx="10674">
                  <c:v>43200.250236805558</c:v>
                </c:pt>
                <c:pt idx="10675">
                  <c:v>43200.291903530095</c:v>
                </c:pt>
                <c:pt idx="10676">
                  <c:v>43200.333570254632</c:v>
                </c:pt>
                <c:pt idx="10677">
                  <c:v>43200.375236979169</c:v>
                </c:pt>
                <c:pt idx="10678">
                  <c:v>43200.416903703706</c:v>
                </c:pt>
                <c:pt idx="10679">
                  <c:v>43200.458570428244</c:v>
                </c:pt>
                <c:pt idx="10680">
                  <c:v>43200.500237152781</c:v>
                </c:pt>
                <c:pt idx="10681">
                  <c:v>43200.541903877318</c:v>
                </c:pt>
                <c:pt idx="10682">
                  <c:v>43200.583570601855</c:v>
                </c:pt>
                <c:pt idx="10683">
                  <c:v>43200.625237326392</c:v>
                </c:pt>
                <c:pt idx="10684">
                  <c:v>43200.666904050922</c:v>
                </c:pt>
                <c:pt idx="10685">
                  <c:v>43200.70857077546</c:v>
                </c:pt>
                <c:pt idx="10686">
                  <c:v>43200.750237499997</c:v>
                </c:pt>
                <c:pt idx="10687">
                  <c:v>43200.791904224534</c:v>
                </c:pt>
                <c:pt idx="10688">
                  <c:v>43200.833570949071</c:v>
                </c:pt>
                <c:pt idx="10689">
                  <c:v>43200.875237673608</c:v>
                </c:pt>
                <c:pt idx="10690">
                  <c:v>43200.916904398146</c:v>
                </c:pt>
                <c:pt idx="10691">
                  <c:v>43200.958571122683</c:v>
                </c:pt>
                <c:pt idx="10692">
                  <c:v>43201.00023784722</c:v>
                </c:pt>
                <c:pt idx="10693">
                  <c:v>43201.041904571757</c:v>
                </c:pt>
                <c:pt idx="10694">
                  <c:v>43201.083571296294</c:v>
                </c:pt>
                <c:pt idx="10695">
                  <c:v>43201.125238020832</c:v>
                </c:pt>
                <c:pt idx="10696">
                  <c:v>43201.166904745369</c:v>
                </c:pt>
                <c:pt idx="10697">
                  <c:v>43201.208571469906</c:v>
                </c:pt>
                <c:pt idx="10698">
                  <c:v>43201.250238194443</c:v>
                </c:pt>
                <c:pt idx="10699">
                  <c:v>43201.29190491898</c:v>
                </c:pt>
                <c:pt idx="10700">
                  <c:v>43201.333571643518</c:v>
                </c:pt>
                <c:pt idx="10701">
                  <c:v>43201.375238368055</c:v>
                </c:pt>
                <c:pt idx="10702">
                  <c:v>43201.416905092592</c:v>
                </c:pt>
                <c:pt idx="10703">
                  <c:v>43201.458571817129</c:v>
                </c:pt>
                <c:pt idx="10704">
                  <c:v>43201.500238541666</c:v>
                </c:pt>
                <c:pt idx="10705">
                  <c:v>43201.541905266204</c:v>
                </c:pt>
                <c:pt idx="10706">
                  <c:v>43201.583571990741</c:v>
                </c:pt>
                <c:pt idx="10707">
                  <c:v>43201.625238715278</c:v>
                </c:pt>
                <c:pt idx="10708">
                  <c:v>43201.666905439815</c:v>
                </c:pt>
                <c:pt idx="10709">
                  <c:v>43201.708572164353</c:v>
                </c:pt>
                <c:pt idx="10710">
                  <c:v>43201.75023888889</c:v>
                </c:pt>
                <c:pt idx="10711">
                  <c:v>43201.791905613427</c:v>
                </c:pt>
                <c:pt idx="10712">
                  <c:v>43201.833572337964</c:v>
                </c:pt>
                <c:pt idx="10713">
                  <c:v>43201.875239062501</c:v>
                </c:pt>
                <c:pt idx="10714">
                  <c:v>43201.916905787039</c:v>
                </c:pt>
                <c:pt idx="10715">
                  <c:v>43201.958572511576</c:v>
                </c:pt>
                <c:pt idx="10716">
                  <c:v>43202.000239236113</c:v>
                </c:pt>
                <c:pt idx="10717">
                  <c:v>43202.04190596065</c:v>
                </c:pt>
                <c:pt idx="10718">
                  <c:v>43202.083572685187</c:v>
                </c:pt>
                <c:pt idx="10719">
                  <c:v>43202.125239409725</c:v>
                </c:pt>
                <c:pt idx="10720">
                  <c:v>43202.166906134262</c:v>
                </c:pt>
                <c:pt idx="10721">
                  <c:v>43202.208572858799</c:v>
                </c:pt>
                <c:pt idx="10722">
                  <c:v>43202.250239583336</c:v>
                </c:pt>
                <c:pt idx="10723">
                  <c:v>43202.291906307873</c:v>
                </c:pt>
                <c:pt idx="10724">
                  <c:v>43202.333573032411</c:v>
                </c:pt>
                <c:pt idx="10725">
                  <c:v>43202.375239756948</c:v>
                </c:pt>
                <c:pt idx="10726">
                  <c:v>43202.416906481485</c:v>
                </c:pt>
                <c:pt idx="10727">
                  <c:v>43202.458573206015</c:v>
                </c:pt>
                <c:pt idx="10728">
                  <c:v>43202.500239930552</c:v>
                </c:pt>
                <c:pt idx="10729">
                  <c:v>43202.541906655089</c:v>
                </c:pt>
                <c:pt idx="10730">
                  <c:v>43202.583573379627</c:v>
                </c:pt>
                <c:pt idx="10731">
                  <c:v>43202.625240104164</c:v>
                </c:pt>
                <c:pt idx="10732">
                  <c:v>43202.666906828701</c:v>
                </c:pt>
                <c:pt idx="10733">
                  <c:v>43202.708573553238</c:v>
                </c:pt>
                <c:pt idx="10734">
                  <c:v>43202.750240277775</c:v>
                </c:pt>
                <c:pt idx="10735">
                  <c:v>43202.791907002313</c:v>
                </c:pt>
                <c:pt idx="10736">
                  <c:v>43202.83357372685</c:v>
                </c:pt>
                <c:pt idx="10737">
                  <c:v>43202.875240451387</c:v>
                </c:pt>
                <c:pt idx="10738">
                  <c:v>43202.916907175924</c:v>
                </c:pt>
                <c:pt idx="10739">
                  <c:v>43202.958573900461</c:v>
                </c:pt>
                <c:pt idx="10740">
                  <c:v>43203.000240624999</c:v>
                </c:pt>
                <c:pt idx="10741">
                  <c:v>43203.041907349536</c:v>
                </c:pt>
                <c:pt idx="10742">
                  <c:v>43203.083574074073</c:v>
                </c:pt>
                <c:pt idx="10743">
                  <c:v>43203.12524079861</c:v>
                </c:pt>
                <c:pt idx="10744">
                  <c:v>43203.166907523148</c:v>
                </c:pt>
                <c:pt idx="10745">
                  <c:v>43203.208574247685</c:v>
                </c:pt>
                <c:pt idx="10746">
                  <c:v>43203.250240972222</c:v>
                </c:pt>
                <c:pt idx="10747">
                  <c:v>43203.291907696759</c:v>
                </c:pt>
                <c:pt idx="10748">
                  <c:v>43203.333574421296</c:v>
                </c:pt>
                <c:pt idx="10749">
                  <c:v>43203.375241145834</c:v>
                </c:pt>
                <c:pt idx="10750">
                  <c:v>43203.416907870371</c:v>
                </c:pt>
                <c:pt idx="10751">
                  <c:v>43203.458574594908</c:v>
                </c:pt>
                <c:pt idx="10752">
                  <c:v>43203.500241319445</c:v>
                </c:pt>
                <c:pt idx="10753">
                  <c:v>43203.541908043982</c:v>
                </c:pt>
                <c:pt idx="10754">
                  <c:v>43203.58357476852</c:v>
                </c:pt>
                <c:pt idx="10755">
                  <c:v>43203.625241493057</c:v>
                </c:pt>
                <c:pt idx="10756">
                  <c:v>43203.666908217594</c:v>
                </c:pt>
                <c:pt idx="10757">
                  <c:v>43203.708574942131</c:v>
                </c:pt>
                <c:pt idx="10758">
                  <c:v>43203.750241666668</c:v>
                </c:pt>
                <c:pt idx="10759">
                  <c:v>43203.791908391206</c:v>
                </c:pt>
                <c:pt idx="10760">
                  <c:v>43203.833575115743</c:v>
                </c:pt>
                <c:pt idx="10761">
                  <c:v>43203.87524184028</c:v>
                </c:pt>
                <c:pt idx="10762">
                  <c:v>43203.916908564817</c:v>
                </c:pt>
                <c:pt idx="10763">
                  <c:v>43203.958575289354</c:v>
                </c:pt>
                <c:pt idx="10764">
                  <c:v>43204.000242013892</c:v>
                </c:pt>
                <c:pt idx="10765">
                  <c:v>43204.041908738429</c:v>
                </c:pt>
                <c:pt idx="10766">
                  <c:v>43204.083575462966</c:v>
                </c:pt>
                <c:pt idx="10767">
                  <c:v>43204.125242187503</c:v>
                </c:pt>
                <c:pt idx="10768">
                  <c:v>43204.166908912041</c:v>
                </c:pt>
                <c:pt idx="10769">
                  <c:v>43204.20857563657</c:v>
                </c:pt>
                <c:pt idx="10770">
                  <c:v>43204.250242361108</c:v>
                </c:pt>
                <c:pt idx="10771">
                  <c:v>43204.291909085645</c:v>
                </c:pt>
                <c:pt idx="10772">
                  <c:v>43204.333575810182</c:v>
                </c:pt>
                <c:pt idx="10773">
                  <c:v>43204.375242534719</c:v>
                </c:pt>
                <c:pt idx="10774">
                  <c:v>43204.416909259256</c:v>
                </c:pt>
                <c:pt idx="10775">
                  <c:v>43204.458575983794</c:v>
                </c:pt>
                <c:pt idx="10776">
                  <c:v>43204.500242708331</c:v>
                </c:pt>
                <c:pt idx="10777">
                  <c:v>43204.541909432868</c:v>
                </c:pt>
                <c:pt idx="10778">
                  <c:v>43204.583576157405</c:v>
                </c:pt>
                <c:pt idx="10779">
                  <c:v>43204.625242881943</c:v>
                </c:pt>
                <c:pt idx="10780">
                  <c:v>43204.66690960648</c:v>
                </c:pt>
                <c:pt idx="10781">
                  <c:v>43204.708576331017</c:v>
                </c:pt>
                <c:pt idx="10782">
                  <c:v>43204.750243055554</c:v>
                </c:pt>
                <c:pt idx="10783">
                  <c:v>43204.791909780091</c:v>
                </c:pt>
                <c:pt idx="10784">
                  <c:v>43204.833576504629</c:v>
                </c:pt>
                <c:pt idx="10785">
                  <c:v>43204.875243229166</c:v>
                </c:pt>
                <c:pt idx="10786">
                  <c:v>43204.916909953703</c:v>
                </c:pt>
                <c:pt idx="10787">
                  <c:v>43204.95857667824</c:v>
                </c:pt>
                <c:pt idx="10788">
                  <c:v>43205.000243402777</c:v>
                </c:pt>
                <c:pt idx="10789">
                  <c:v>43205.041910127315</c:v>
                </c:pt>
                <c:pt idx="10790">
                  <c:v>43205.083576851852</c:v>
                </c:pt>
                <c:pt idx="10791">
                  <c:v>43205.125243576389</c:v>
                </c:pt>
                <c:pt idx="10792">
                  <c:v>43205.166910300926</c:v>
                </c:pt>
                <c:pt idx="10793">
                  <c:v>43205.208577025463</c:v>
                </c:pt>
                <c:pt idx="10794">
                  <c:v>43205.250243750001</c:v>
                </c:pt>
                <c:pt idx="10795">
                  <c:v>43205.291910474538</c:v>
                </c:pt>
                <c:pt idx="10796">
                  <c:v>43205.333577199075</c:v>
                </c:pt>
                <c:pt idx="10797">
                  <c:v>43205.375243923612</c:v>
                </c:pt>
                <c:pt idx="10798">
                  <c:v>43205.416910648149</c:v>
                </c:pt>
                <c:pt idx="10799">
                  <c:v>43205.458577372687</c:v>
                </c:pt>
                <c:pt idx="10800">
                  <c:v>43205.500244097224</c:v>
                </c:pt>
                <c:pt idx="10801">
                  <c:v>43205.541910821761</c:v>
                </c:pt>
                <c:pt idx="10802">
                  <c:v>43205.583577546298</c:v>
                </c:pt>
                <c:pt idx="10803">
                  <c:v>43205.625244270836</c:v>
                </c:pt>
                <c:pt idx="10804">
                  <c:v>43205.666910995373</c:v>
                </c:pt>
                <c:pt idx="10805">
                  <c:v>43205.70857771991</c:v>
                </c:pt>
                <c:pt idx="10806">
                  <c:v>43205.750244444447</c:v>
                </c:pt>
                <c:pt idx="10807">
                  <c:v>43205.791911168984</c:v>
                </c:pt>
                <c:pt idx="10808">
                  <c:v>43205.833577893522</c:v>
                </c:pt>
                <c:pt idx="10809">
                  <c:v>43205.875244618059</c:v>
                </c:pt>
                <c:pt idx="10810">
                  <c:v>43205.916911342596</c:v>
                </c:pt>
                <c:pt idx="10811">
                  <c:v>43205.958578067133</c:v>
                </c:pt>
                <c:pt idx="10812">
                  <c:v>43206.000244791663</c:v>
                </c:pt>
                <c:pt idx="10813">
                  <c:v>43206.0419115162</c:v>
                </c:pt>
                <c:pt idx="10814">
                  <c:v>43206.083578240738</c:v>
                </c:pt>
                <c:pt idx="10815">
                  <c:v>43206.125244965275</c:v>
                </c:pt>
                <c:pt idx="10816">
                  <c:v>43206.166911689812</c:v>
                </c:pt>
                <c:pt idx="10817">
                  <c:v>43206.208578414349</c:v>
                </c:pt>
                <c:pt idx="10818">
                  <c:v>43206.250245138886</c:v>
                </c:pt>
                <c:pt idx="10819">
                  <c:v>43206.291911863424</c:v>
                </c:pt>
                <c:pt idx="10820">
                  <c:v>43206.333578587961</c:v>
                </c:pt>
                <c:pt idx="10821">
                  <c:v>43206.375245312498</c:v>
                </c:pt>
                <c:pt idx="10822">
                  <c:v>43206.416912037035</c:v>
                </c:pt>
                <c:pt idx="10823">
                  <c:v>43206.458578761572</c:v>
                </c:pt>
                <c:pt idx="10824">
                  <c:v>43206.50024548611</c:v>
                </c:pt>
                <c:pt idx="10825">
                  <c:v>43206.541912210647</c:v>
                </c:pt>
                <c:pt idx="10826">
                  <c:v>43206.583578935184</c:v>
                </c:pt>
                <c:pt idx="10827">
                  <c:v>43206.625245659721</c:v>
                </c:pt>
                <c:pt idx="10828">
                  <c:v>43206.666912384258</c:v>
                </c:pt>
                <c:pt idx="10829">
                  <c:v>43206.708579108796</c:v>
                </c:pt>
                <c:pt idx="10830">
                  <c:v>43206.750245833333</c:v>
                </c:pt>
                <c:pt idx="10831">
                  <c:v>43206.79191255787</c:v>
                </c:pt>
                <c:pt idx="10832">
                  <c:v>43206.833579282407</c:v>
                </c:pt>
                <c:pt idx="10833">
                  <c:v>43206.875246006945</c:v>
                </c:pt>
                <c:pt idx="10834">
                  <c:v>43206.916912731482</c:v>
                </c:pt>
                <c:pt idx="10835">
                  <c:v>43206.958579456019</c:v>
                </c:pt>
                <c:pt idx="10836">
                  <c:v>43207.000246180556</c:v>
                </c:pt>
                <c:pt idx="10837">
                  <c:v>43207.041912905093</c:v>
                </c:pt>
                <c:pt idx="10838">
                  <c:v>43207.083579629631</c:v>
                </c:pt>
                <c:pt idx="10839">
                  <c:v>43207.125246354168</c:v>
                </c:pt>
                <c:pt idx="10840">
                  <c:v>43207.166913078705</c:v>
                </c:pt>
                <c:pt idx="10841">
                  <c:v>43207.208579803242</c:v>
                </c:pt>
                <c:pt idx="10842">
                  <c:v>43207.250246527779</c:v>
                </c:pt>
                <c:pt idx="10843">
                  <c:v>43207.291913252317</c:v>
                </c:pt>
                <c:pt idx="10844">
                  <c:v>43207.333579976854</c:v>
                </c:pt>
                <c:pt idx="10845">
                  <c:v>43207.375246701391</c:v>
                </c:pt>
                <c:pt idx="10846">
                  <c:v>43207.416913425928</c:v>
                </c:pt>
                <c:pt idx="10847">
                  <c:v>43207.458580150465</c:v>
                </c:pt>
                <c:pt idx="10848">
                  <c:v>43207.500246875003</c:v>
                </c:pt>
                <c:pt idx="10849">
                  <c:v>43207.54191359954</c:v>
                </c:pt>
                <c:pt idx="10850">
                  <c:v>43207.583580324077</c:v>
                </c:pt>
                <c:pt idx="10851">
                  <c:v>43207.625247048614</c:v>
                </c:pt>
                <c:pt idx="10852">
                  <c:v>43207.666913773151</c:v>
                </c:pt>
                <c:pt idx="10853">
                  <c:v>43207.708580497689</c:v>
                </c:pt>
                <c:pt idx="10854">
                  <c:v>43207.750247222219</c:v>
                </c:pt>
                <c:pt idx="10855">
                  <c:v>43207.791913946756</c:v>
                </c:pt>
                <c:pt idx="10856">
                  <c:v>43207.833580671293</c:v>
                </c:pt>
                <c:pt idx="10857">
                  <c:v>43207.87524739583</c:v>
                </c:pt>
                <c:pt idx="10858">
                  <c:v>43207.916914120367</c:v>
                </c:pt>
                <c:pt idx="10859">
                  <c:v>43207.958580844905</c:v>
                </c:pt>
                <c:pt idx="10860">
                  <c:v>43208.000247569442</c:v>
                </c:pt>
                <c:pt idx="10861">
                  <c:v>43208.041914293979</c:v>
                </c:pt>
                <c:pt idx="10862">
                  <c:v>43208.083581018516</c:v>
                </c:pt>
                <c:pt idx="10863">
                  <c:v>43208.125247743053</c:v>
                </c:pt>
                <c:pt idx="10864">
                  <c:v>43208.166914467591</c:v>
                </c:pt>
                <c:pt idx="10865">
                  <c:v>43208.208581192128</c:v>
                </c:pt>
                <c:pt idx="10866">
                  <c:v>43208.250247916665</c:v>
                </c:pt>
                <c:pt idx="10867">
                  <c:v>43208.291914641202</c:v>
                </c:pt>
                <c:pt idx="10868">
                  <c:v>43208.33358136574</c:v>
                </c:pt>
                <c:pt idx="10869">
                  <c:v>43208.375248090277</c:v>
                </c:pt>
                <c:pt idx="10870">
                  <c:v>43208.416914814814</c:v>
                </c:pt>
                <c:pt idx="10871">
                  <c:v>43208.458581539351</c:v>
                </c:pt>
                <c:pt idx="10872">
                  <c:v>43208.500248263888</c:v>
                </c:pt>
                <c:pt idx="10873">
                  <c:v>43208.541914988426</c:v>
                </c:pt>
                <c:pt idx="10874">
                  <c:v>43208.583581712963</c:v>
                </c:pt>
                <c:pt idx="10875">
                  <c:v>43208.6252484375</c:v>
                </c:pt>
                <c:pt idx="10876">
                  <c:v>43208.666915162037</c:v>
                </c:pt>
                <c:pt idx="10877">
                  <c:v>43208.708581886574</c:v>
                </c:pt>
                <c:pt idx="10878">
                  <c:v>43208.750248611112</c:v>
                </c:pt>
                <c:pt idx="10879">
                  <c:v>43208.791915335649</c:v>
                </c:pt>
                <c:pt idx="10880">
                  <c:v>43208.833582060186</c:v>
                </c:pt>
                <c:pt idx="10881">
                  <c:v>43208.875248784723</c:v>
                </c:pt>
                <c:pt idx="10882">
                  <c:v>43208.91691550926</c:v>
                </c:pt>
                <c:pt idx="10883">
                  <c:v>43208.958582233798</c:v>
                </c:pt>
                <c:pt idx="10884">
                  <c:v>43209.000248958335</c:v>
                </c:pt>
                <c:pt idx="10885">
                  <c:v>43209.041915682872</c:v>
                </c:pt>
                <c:pt idx="10886">
                  <c:v>43209.083582407409</c:v>
                </c:pt>
                <c:pt idx="10887">
                  <c:v>43209.125249131946</c:v>
                </c:pt>
                <c:pt idx="10888">
                  <c:v>43209.166915856484</c:v>
                </c:pt>
                <c:pt idx="10889">
                  <c:v>43209.208582581021</c:v>
                </c:pt>
                <c:pt idx="10890">
                  <c:v>43209.250249305558</c:v>
                </c:pt>
                <c:pt idx="10891">
                  <c:v>43209.291916030095</c:v>
                </c:pt>
                <c:pt idx="10892">
                  <c:v>43209.333582754633</c:v>
                </c:pt>
                <c:pt idx="10893">
                  <c:v>43209.37524947917</c:v>
                </c:pt>
                <c:pt idx="10894">
                  <c:v>43209.416916203707</c:v>
                </c:pt>
                <c:pt idx="10895">
                  <c:v>43209.458582928244</c:v>
                </c:pt>
                <c:pt idx="10896">
                  <c:v>43209.500249652781</c:v>
                </c:pt>
                <c:pt idx="10897">
                  <c:v>43209.541916377311</c:v>
                </c:pt>
                <c:pt idx="10898">
                  <c:v>43209.583583101848</c:v>
                </c:pt>
                <c:pt idx="10899">
                  <c:v>43209.625249826386</c:v>
                </c:pt>
                <c:pt idx="10900">
                  <c:v>43209.666916550923</c:v>
                </c:pt>
                <c:pt idx="10901">
                  <c:v>43209.70858327546</c:v>
                </c:pt>
                <c:pt idx="10902">
                  <c:v>43209.750249999997</c:v>
                </c:pt>
                <c:pt idx="10903">
                  <c:v>43209.791916724535</c:v>
                </c:pt>
                <c:pt idx="10904">
                  <c:v>43209.833583449072</c:v>
                </c:pt>
                <c:pt idx="10905">
                  <c:v>43209.875250173609</c:v>
                </c:pt>
                <c:pt idx="10906">
                  <c:v>43209.916916898146</c:v>
                </c:pt>
                <c:pt idx="10907">
                  <c:v>43209.958583622683</c:v>
                </c:pt>
                <c:pt idx="10908">
                  <c:v>43210.000250347221</c:v>
                </c:pt>
                <c:pt idx="10909">
                  <c:v>43210.041917071758</c:v>
                </c:pt>
                <c:pt idx="10910">
                  <c:v>43210.083583796295</c:v>
                </c:pt>
                <c:pt idx="10911">
                  <c:v>43210.125250520832</c:v>
                </c:pt>
                <c:pt idx="10912">
                  <c:v>43210.166917245369</c:v>
                </c:pt>
                <c:pt idx="10913">
                  <c:v>43210.208583969907</c:v>
                </c:pt>
                <c:pt idx="10914">
                  <c:v>43210.250250694444</c:v>
                </c:pt>
                <c:pt idx="10915">
                  <c:v>43210.291917418981</c:v>
                </c:pt>
                <c:pt idx="10916">
                  <c:v>43210.333584143518</c:v>
                </c:pt>
                <c:pt idx="10917">
                  <c:v>43210.375250868055</c:v>
                </c:pt>
                <c:pt idx="10918">
                  <c:v>43210.416917592593</c:v>
                </c:pt>
                <c:pt idx="10919">
                  <c:v>43210.45858431713</c:v>
                </c:pt>
                <c:pt idx="10920">
                  <c:v>43210.500251041667</c:v>
                </c:pt>
                <c:pt idx="10921">
                  <c:v>43210.541917766204</c:v>
                </c:pt>
                <c:pt idx="10922">
                  <c:v>43210.583584490741</c:v>
                </c:pt>
                <c:pt idx="10923">
                  <c:v>43210.625251215279</c:v>
                </c:pt>
                <c:pt idx="10924">
                  <c:v>43210.666917939816</c:v>
                </c:pt>
                <c:pt idx="10925">
                  <c:v>43210.708584664353</c:v>
                </c:pt>
                <c:pt idx="10926">
                  <c:v>43210.75025138889</c:v>
                </c:pt>
                <c:pt idx="10927">
                  <c:v>43210.791918113428</c:v>
                </c:pt>
                <c:pt idx="10928">
                  <c:v>43210.833584837965</c:v>
                </c:pt>
                <c:pt idx="10929">
                  <c:v>43210.875251562502</c:v>
                </c:pt>
                <c:pt idx="10930">
                  <c:v>43210.916918287039</c:v>
                </c:pt>
                <c:pt idx="10931">
                  <c:v>43210.958585011576</c:v>
                </c:pt>
                <c:pt idx="10932">
                  <c:v>43211.000251736114</c:v>
                </c:pt>
                <c:pt idx="10933">
                  <c:v>43211.041918460651</c:v>
                </c:pt>
                <c:pt idx="10934">
                  <c:v>43211.083585185188</c:v>
                </c:pt>
                <c:pt idx="10935">
                  <c:v>43211.125251909725</c:v>
                </c:pt>
                <c:pt idx="10936">
                  <c:v>43211.166918634262</c:v>
                </c:pt>
                <c:pt idx="10937">
                  <c:v>43211.2085853588</c:v>
                </c:pt>
                <c:pt idx="10938">
                  <c:v>43211.250252083337</c:v>
                </c:pt>
                <c:pt idx="10939">
                  <c:v>43211.291918807867</c:v>
                </c:pt>
                <c:pt idx="10940">
                  <c:v>43211.333585532404</c:v>
                </c:pt>
                <c:pt idx="10941">
                  <c:v>43211.375252256941</c:v>
                </c:pt>
                <c:pt idx="10942">
                  <c:v>43211.416918981478</c:v>
                </c:pt>
                <c:pt idx="10943">
                  <c:v>43211.458585706016</c:v>
                </c:pt>
                <c:pt idx="10944">
                  <c:v>43211.500252430553</c:v>
                </c:pt>
                <c:pt idx="10945">
                  <c:v>43211.54191915509</c:v>
                </c:pt>
                <c:pt idx="10946">
                  <c:v>43211.583585879627</c:v>
                </c:pt>
                <c:pt idx="10947">
                  <c:v>43211.625252604164</c:v>
                </c:pt>
                <c:pt idx="10948">
                  <c:v>43211.666919328702</c:v>
                </c:pt>
                <c:pt idx="10949">
                  <c:v>43211.708586053239</c:v>
                </c:pt>
                <c:pt idx="10950">
                  <c:v>43211.750252777776</c:v>
                </c:pt>
                <c:pt idx="10951">
                  <c:v>43211.791919502313</c:v>
                </c:pt>
                <c:pt idx="10952">
                  <c:v>43211.83358622685</c:v>
                </c:pt>
                <c:pt idx="10953">
                  <c:v>43211.875252951388</c:v>
                </c:pt>
                <c:pt idx="10954">
                  <c:v>43211.916919675925</c:v>
                </c:pt>
                <c:pt idx="10955">
                  <c:v>43211.958586400462</c:v>
                </c:pt>
                <c:pt idx="10956">
                  <c:v>43212.000253124999</c:v>
                </c:pt>
                <c:pt idx="10957">
                  <c:v>43212.041919849536</c:v>
                </c:pt>
                <c:pt idx="10958">
                  <c:v>43212.083586574074</c:v>
                </c:pt>
                <c:pt idx="10959">
                  <c:v>43212.125253298611</c:v>
                </c:pt>
                <c:pt idx="10960">
                  <c:v>43212.166920023148</c:v>
                </c:pt>
                <c:pt idx="10961">
                  <c:v>43212.208586747685</c:v>
                </c:pt>
                <c:pt idx="10962">
                  <c:v>43212.250253472223</c:v>
                </c:pt>
                <c:pt idx="10963">
                  <c:v>43212.29192019676</c:v>
                </c:pt>
                <c:pt idx="10964">
                  <c:v>43212.333586921297</c:v>
                </c:pt>
                <c:pt idx="10965">
                  <c:v>43212.375253645834</c:v>
                </c:pt>
                <c:pt idx="10966">
                  <c:v>43212.416920370371</c:v>
                </c:pt>
                <c:pt idx="10967">
                  <c:v>43212.458587094909</c:v>
                </c:pt>
                <c:pt idx="10968">
                  <c:v>43212.500253819446</c:v>
                </c:pt>
                <c:pt idx="10969">
                  <c:v>43212.541920543983</c:v>
                </c:pt>
                <c:pt idx="10970">
                  <c:v>43212.58358726852</c:v>
                </c:pt>
                <c:pt idx="10971">
                  <c:v>43212.625253993057</c:v>
                </c:pt>
                <c:pt idx="10972">
                  <c:v>43212.666920717595</c:v>
                </c:pt>
                <c:pt idx="10973">
                  <c:v>43212.708587442132</c:v>
                </c:pt>
                <c:pt idx="10974">
                  <c:v>43212.750254166669</c:v>
                </c:pt>
                <c:pt idx="10975">
                  <c:v>43212.791920891206</c:v>
                </c:pt>
                <c:pt idx="10976">
                  <c:v>43212.833587615743</c:v>
                </c:pt>
                <c:pt idx="10977">
                  <c:v>43212.875254340281</c:v>
                </c:pt>
                <c:pt idx="10978">
                  <c:v>43212.916921064818</c:v>
                </c:pt>
                <c:pt idx="10979">
                  <c:v>43212.958587789355</c:v>
                </c:pt>
                <c:pt idx="10980">
                  <c:v>43213.000254513892</c:v>
                </c:pt>
                <c:pt idx="10981">
                  <c:v>43213.041921238429</c:v>
                </c:pt>
                <c:pt idx="10982">
                  <c:v>43213.083587962959</c:v>
                </c:pt>
                <c:pt idx="10983">
                  <c:v>43213.125254687497</c:v>
                </c:pt>
                <c:pt idx="10984">
                  <c:v>43213.166921412034</c:v>
                </c:pt>
                <c:pt idx="10985">
                  <c:v>43213.208588136571</c:v>
                </c:pt>
                <c:pt idx="10986">
                  <c:v>43213.250254861108</c:v>
                </c:pt>
                <c:pt idx="10987">
                  <c:v>43213.291921585645</c:v>
                </c:pt>
                <c:pt idx="10988">
                  <c:v>43213.333588310183</c:v>
                </c:pt>
                <c:pt idx="10989">
                  <c:v>43213.37525503472</c:v>
                </c:pt>
                <c:pt idx="10990">
                  <c:v>43213.416921759257</c:v>
                </c:pt>
                <c:pt idx="10991">
                  <c:v>43213.458588483794</c:v>
                </c:pt>
                <c:pt idx="10992">
                  <c:v>43213.500255208332</c:v>
                </c:pt>
                <c:pt idx="10993">
                  <c:v>43213.541921932869</c:v>
                </c:pt>
                <c:pt idx="10994">
                  <c:v>43213.583588657406</c:v>
                </c:pt>
                <c:pt idx="10995">
                  <c:v>43213.625255381943</c:v>
                </c:pt>
                <c:pt idx="10996">
                  <c:v>43213.66692210648</c:v>
                </c:pt>
                <c:pt idx="10997">
                  <c:v>43213.708588831018</c:v>
                </c:pt>
                <c:pt idx="10998">
                  <c:v>43213.750255555555</c:v>
                </c:pt>
                <c:pt idx="10999">
                  <c:v>43213.791922280092</c:v>
                </c:pt>
                <c:pt idx="11000">
                  <c:v>43213.833589004629</c:v>
                </c:pt>
                <c:pt idx="11001">
                  <c:v>43213.875255729166</c:v>
                </c:pt>
                <c:pt idx="11002">
                  <c:v>43213.916922453704</c:v>
                </c:pt>
                <c:pt idx="11003">
                  <c:v>43213.958589178241</c:v>
                </c:pt>
                <c:pt idx="11004">
                  <c:v>43214.000255902778</c:v>
                </c:pt>
                <c:pt idx="11005">
                  <c:v>43214.041922627315</c:v>
                </c:pt>
                <c:pt idx="11006">
                  <c:v>43214.083589351852</c:v>
                </c:pt>
                <c:pt idx="11007">
                  <c:v>43214.12525607639</c:v>
                </c:pt>
                <c:pt idx="11008">
                  <c:v>43214.166922800927</c:v>
                </c:pt>
                <c:pt idx="11009">
                  <c:v>43214.208589525464</c:v>
                </c:pt>
                <c:pt idx="11010">
                  <c:v>43214.250256250001</c:v>
                </c:pt>
                <c:pt idx="11011">
                  <c:v>43214.291922974538</c:v>
                </c:pt>
                <c:pt idx="11012">
                  <c:v>43214.333589699076</c:v>
                </c:pt>
                <c:pt idx="11013">
                  <c:v>43214.375256423613</c:v>
                </c:pt>
                <c:pt idx="11014">
                  <c:v>43214.41692314815</c:v>
                </c:pt>
                <c:pt idx="11015">
                  <c:v>43214.458589872687</c:v>
                </c:pt>
                <c:pt idx="11016">
                  <c:v>43214.500256597225</c:v>
                </c:pt>
                <c:pt idx="11017">
                  <c:v>43214.541923321762</c:v>
                </c:pt>
                <c:pt idx="11018">
                  <c:v>43214.583590046299</c:v>
                </c:pt>
                <c:pt idx="11019">
                  <c:v>43214.625256770836</c:v>
                </c:pt>
                <c:pt idx="11020">
                  <c:v>43214.666923495373</c:v>
                </c:pt>
                <c:pt idx="11021">
                  <c:v>43214.708590219911</c:v>
                </c:pt>
                <c:pt idx="11022">
                  <c:v>43214.750256944448</c:v>
                </c:pt>
                <c:pt idx="11023">
                  <c:v>43214.791923668985</c:v>
                </c:pt>
                <c:pt idx="11024">
                  <c:v>43214.833590393515</c:v>
                </c:pt>
                <c:pt idx="11025">
                  <c:v>43214.875257118052</c:v>
                </c:pt>
                <c:pt idx="11026">
                  <c:v>43214.916923842589</c:v>
                </c:pt>
                <c:pt idx="11027">
                  <c:v>43214.958590567127</c:v>
                </c:pt>
                <c:pt idx="11028">
                  <c:v>43215.000257291664</c:v>
                </c:pt>
                <c:pt idx="11029">
                  <c:v>43215.041924016201</c:v>
                </c:pt>
                <c:pt idx="11030">
                  <c:v>43215.083590740738</c:v>
                </c:pt>
                <c:pt idx="11031">
                  <c:v>43215.125257465275</c:v>
                </c:pt>
                <c:pt idx="11032">
                  <c:v>43215.166924189813</c:v>
                </c:pt>
                <c:pt idx="11033">
                  <c:v>43215.20859091435</c:v>
                </c:pt>
                <c:pt idx="11034">
                  <c:v>43215.250257638887</c:v>
                </c:pt>
                <c:pt idx="11035">
                  <c:v>43215.291924363424</c:v>
                </c:pt>
                <c:pt idx="11036">
                  <c:v>43215.333591087961</c:v>
                </c:pt>
                <c:pt idx="11037">
                  <c:v>43215.375257812499</c:v>
                </c:pt>
                <c:pt idx="11038">
                  <c:v>43215.416924537036</c:v>
                </c:pt>
                <c:pt idx="11039">
                  <c:v>43215.458591261573</c:v>
                </c:pt>
                <c:pt idx="11040">
                  <c:v>43215.50025798611</c:v>
                </c:pt>
                <c:pt idx="11041">
                  <c:v>43215.541924710647</c:v>
                </c:pt>
                <c:pt idx="11042">
                  <c:v>43215.583591435185</c:v>
                </c:pt>
                <c:pt idx="11043">
                  <c:v>43215.625258159722</c:v>
                </c:pt>
                <c:pt idx="11044">
                  <c:v>43215.666924884259</c:v>
                </c:pt>
                <c:pt idx="11045">
                  <c:v>43215.708591608796</c:v>
                </c:pt>
                <c:pt idx="11046">
                  <c:v>43215.750258333333</c:v>
                </c:pt>
                <c:pt idx="11047">
                  <c:v>43215.791925057871</c:v>
                </c:pt>
                <c:pt idx="11048">
                  <c:v>43215.833591782408</c:v>
                </c:pt>
                <c:pt idx="11049">
                  <c:v>43215.875258506945</c:v>
                </c:pt>
                <c:pt idx="11050">
                  <c:v>43215.916925231482</c:v>
                </c:pt>
                <c:pt idx="11051">
                  <c:v>43215.95859195602</c:v>
                </c:pt>
                <c:pt idx="11052">
                  <c:v>43216.000258680557</c:v>
                </c:pt>
                <c:pt idx="11053">
                  <c:v>43216.041925405094</c:v>
                </c:pt>
                <c:pt idx="11054">
                  <c:v>43216.083592129631</c:v>
                </c:pt>
                <c:pt idx="11055">
                  <c:v>43216.125258854168</c:v>
                </c:pt>
                <c:pt idx="11056">
                  <c:v>43216.166925578706</c:v>
                </c:pt>
                <c:pt idx="11057">
                  <c:v>43216.208592303243</c:v>
                </c:pt>
                <c:pt idx="11058">
                  <c:v>43216.25025902778</c:v>
                </c:pt>
                <c:pt idx="11059">
                  <c:v>43216.291925752317</c:v>
                </c:pt>
                <c:pt idx="11060">
                  <c:v>43216.333592476854</c:v>
                </c:pt>
                <c:pt idx="11061">
                  <c:v>43216.375259201392</c:v>
                </c:pt>
                <c:pt idx="11062">
                  <c:v>43216.416925925929</c:v>
                </c:pt>
                <c:pt idx="11063">
                  <c:v>43216.458592650466</c:v>
                </c:pt>
                <c:pt idx="11064">
                  <c:v>43216.500259375003</c:v>
                </c:pt>
                <c:pt idx="11065">
                  <c:v>43216.54192609954</c:v>
                </c:pt>
                <c:pt idx="11066">
                  <c:v>43216.583592824078</c:v>
                </c:pt>
                <c:pt idx="11067">
                  <c:v>43216.625259548608</c:v>
                </c:pt>
                <c:pt idx="11068">
                  <c:v>43216.666926273145</c:v>
                </c:pt>
                <c:pt idx="11069">
                  <c:v>43216.708592997682</c:v>
                </c:pt>
                <c:pt idx="11070">
                  <c:v>43216.750259722219</c:v>
                </c:pt>
                <c:pt idx="11071">
                  <c:v>43216.791926446756</c:v>
                </c:pt>
                <c:pt idx="11072">
                  <c:v>43216.833593171294</c:v>
                </c:pt>
                <c:pt idx="11073">
                  <c:v>43216.875259895831</c:v>
                </c:pt>
                <c:pt idx="11074">
                  <c:v>43216.916926620368</c:v>
                </c:pt>
                <c:pt idx="11075">
                  <c:v>43216.958593344905</c:v>
                </c:pt>
                <c:pt idx="11076">
                  <c:v>43217.000260069442</c:v>
                </c:pt>
                <c:pt idx="11077">
                  <c:v>43217.04192679398</c:v>
                </c:pt>
                <c:pt idx="11078">
                  <c:v>43217.083593518517</c:v>
                </c:pt>
                <c:pt idx="11079">
                  <c:v>43217.125260243054</c:v>
                </c:pt>
                <c:pt idx="11080">
                  <c:v>43217.166926967591</c:v>
                </c:pt>
                <c:pt idx="11081">
                  <c:v>43217.208593692128</c:v>
                </c:pt>
                <c:pt idx="11082">
                  <c:v>43217.250260416666</c:v>
                </c:pt>
                <c:pt idx="11083">
                  <c:v>43217.291927141203</c:v>
                </c:pt>
                <c:pt idx="11084">
                  <c:v>43217.33359386574</c:v>
                </c:pt>
                <c:pt idx="11085">
                  <c:v>43217.375260590277</c:v>
                </c:pt>
                <c:pt idx="11086">
                  <c:v>43217.416927314815</c:v>
                </c:pt>
                <c:pt idx="11087">
                  <c:v>43217.458594039352</c:v>
                </c:pt>
                <c:pt idx="11088">
                  <c:v>43217.500260763889</c:v>
                </c:pt>
                <c:pt idx="11089">
                  <c:v>43217.541927488426</c:v>
                </c:pt>
                <c:pt idx="11090">
                  <c:v>43217.583594212963</c:v>
                </c:pt>
                <c:pt idx="11091">
                  <c:v>43217.625260937501</c:v>
                </c:pt>
                <c:pt idx="11092">
                  <c:v>43217.666927662038</c:v>
                </c:pt>
                <c:pt idx="11093">
                  <c:v>43217.708594386575</c:v>
                </c:pt>
                <c:pt idx="11094">
                  <c:v>43217.750261111112</c:v>
                </c:pt>
                <c:pt idx="11095">
                  <c:v>43217.791927835649</c:v>
                </c:pt>
                <c:pt idx="11096">
                  <c:v>43217.833594560187</c:v>
                </c:pt>
                <c:pt idx="11097">
                  <c:v>43217.875261284724</c:v>
                </c:pt>
                <c:pt idx="11098">
                  <c:v>43217.916928009261</c:v>
                </c:pt>
                <c:pt idx="11099">
                  <c:v>43217.958594733798</c:v>
                </c:pt>
                <c:pt idx="11100">
                  <c:v>43218.000261458335</c:v>
                </c:pt>
                <c:pt idx="11101">
                  <c:v>43218.041928182873</c:v>
                </c:pt>
                <c:pt idx="11102">
                  <c:v>43218.08359490741</c:v>
                </c:pt>
                <c:pt idx="11103">
                  <c:v>43218.125261631947</c:v>
                </c:pt>
                <c:pt idx="11104">
                  <c:v>43218.166928356484</c:v>
                </c:pt>
                <c:pt idx="11105">
                  <c:v>43218.208595081021</c:v>
                </c:pt>
                <c:pt idx="11106">
                  <c:v>43218.250261805559</c:v>
                </c:pt>
                <c:pt idx="11107">
                  <c:v>43218.291928530096</c:v>
                </c:pt>
                <c:pt idx="11108">
                  <c:v>43218.333595254633</c:v>
                </c:pt>
                <c:pt idx="11109">
                  <c:v>43218.375261979163</c:v>
                </c:pt>
                <c:pt idx="11110">
                  <c:v>43218.4169287037</c:v>
                </c:pt>
                <c:pt idx="11111">
                  <c:v>43218.458595428237</c:v>
                </c:pt>
                <c:pt idx="11112">
                  <c:v>43218.500262152775</c:v>
                </c:pt>
                <c:pt idx="11113">
                  <c:v>43218.541928877312</c:v>
                </c:pt>
                <c:pt idx="11114">
                  <c:v>43218.583595601849</c:v>
                </c:pt>
                <c:pt idx="11115">
                  <c:v>43218.625262326386</c:v>
                </c:pt>
                <c:pt idx="11116">
                  <c:v>43218.666929050923</c:v>
                </c:pt>
                <c:pt idx="11117">
                  <c:v>43218.708595775461</c:v>
                </c:pt>
                <c:pt idx="11118">
                  <c:v>43218.750262499998</c:v>
                </c:pt>
                <c:pt idx="11119">
                  <c:v>43218.791929224535</c:v>
                </c:pt>
                <c:pt idx="11120">
                  <c:v>43218.833595949072</c:v>
                </c:pt>
                <c:pt idx="11121">
                  <c:v>43218.87526267361</c:v>
                </c:pt>
                <c:pt idx="11122">
                  <c:v>43218.916929398147</c:v>
                </c:pt>
                <c:pt idx="11123">
                  <c:v>43218.958596122684</c:v>
                </c:pt>
                <c:pt idx="11124">
                  <c:v>43219.000262847221</c:v>
                </c:pt>
                <c:pt idx="11125">
                  <c:v>43219.041929571758</c:v>
                </c:pt>
                <c:pt idx="11126">
                  <c:v>43219.083596296296</c:v>
                </c:pt>
                <c:pt idx="11127">
                  <c:v>43219.125263020833</c:v>
                </c:pt>
                <c:pt idx="11128">
                  <c:v>43219.16692974537</c:v>
                </c:pt>
                <c:pt idx="11129">
                  <c:v>43219.208596469907</c:v>
                </c:pt>
                <c:pt idx="11130">
                  <c:v>43219.250263194444</c:v>
                </c:pt>
                <c:pt idx="11131">
                  <c:v>43219.291929918982</c:v>
                </c:pt>
                <c:pt idx="11132">
                  <c:v>43219.333596643519</c:v>
                </c:pt>
                <c:pt idx="11133">
                  <c:v>43219.375263368056</c:v>
                </c:pt>
                <c:pt idx="11134">
                  <c:v>43219.416930092593</c:v>
                </c:pt>
                <c:pt idx="11135">
                  <c:v>43219.45859681713</c:v>
                </c:pt>
                <c:pt idx="11136">
                  <c:v>43219.500263541668</c:v>
                </c:pt>
                <c:pt idx="11137">
                  <c:v>43219.541930266205</c:v>
                </c:pt>
                <c:pt idx="11138">
                  <c:v>43219.583596990742</c:v>
                </c:pt>
                <c:pt idx="11139">
                  <c:v>43219.625263715279</c:v>
                </c:pt>
                <c:pt idx="11140">
                  <c:v>43219.666930439816</c:v>
                </c:pt>
                <c:pt idx="11141">
                  <c:v>43219.708597164354</c:v>
                </c:pt>
                <c:pt idx="11142">
                  <c:v>43219.750263888891</c:v>
                </c:pt>
                <c:pt idx="11143">
                  <c:v>43219.791930613428</c:v>
                </c:pt>
                <c:pt idx="11144">
                  <c:v>43219.833597337965</c:v>
                </c:pt>
                <c:pt idx="11145">
                  <c:v>43219.875264062503</c:v>
                </c:pt>
                <c:pt idx="11146">
                  <c:v>43219.91693078704</c:v>
                </c:pt>
                <c:pt idx="11147">
                  <c:v>43219.958597511577</c:v>
                </c:pt>
                <c:pt idx="11148">
                  <c:v>43220.000264236114</c:v>
                </c:pt>
                <c:pt idx="11149">
                  <c:v>43220.041930960651</c:v>
                </c:pt>
                <c:pt idx="11150">
                  <c:v>43220.083597685189</c:v>
                </c:pt>
                <c:pt idx="11151">
                  <c:v>43220.125264409726</c:v>
                </c:pt>
                <c:pt idx="11152">
                  <c:v>43220.166931134256</c:v>
                </c:pt>
                <c:pt idx="11153">
                  <c:v>43220.208597858793</c:v>
                </c:pt>
                <c:pt idx="11154">
                  <c:v>43220.25026458333</c:v>
                </c:pt>
                <c:pt idx="11155">
                  <c:v>43220.291931307867</c:v>
                </c:pt>
                <c:pt idx="11156">
                  <c:v>43220.333598032405</c:v>
                </c:pt>
                <c:pt idx="11157">
                  <c:v>43220.375264756942</c:v>
                </c:pt>
                <c:pt idx="11158">
                  <c:v>43220.416931481479</c:v>
                </c:pt>
                <c:pt idx="11159">
                  <c:v>43220.458598206016</c:v>
                </c:pt>
                <c:pt idx="11160">
                  <c:v>43220.500264930553</c:v>
                </c:pt>
                <c:pt idx="11161">
                  <c:v>43220.541931655091</c:v>
                </c:pt>
                <c:pt idx="11162">
                  <c:v>43220.583598379628</c:v>
                </c:pt>
                <c:pt idx="11163">
                  <c:v>43220.625265104165</c:v>
                </c:pt>
                <c:pt idx="11164">
                  <c:v>43220.666931828702</c:v>
                </c:pt>
                <c:pt idx="11165">
                  <c:v>43220.708598553239</c:v>
                </c:pt>
                <c:pt idx="11166">
                  <c:v>43220.750265277777</c:v>
                </c:pt>
                <c:pt idx="11167">
                  <c:v>43220.791932002314</c:v>
                </c:pt>
                <c:pt idx="11168">
                  <c:v>43220.833598726851</c:v>
                </c:pt>
                <c:pt idx="11169">
                  <c:v>43220.875265451388</c:v>
                </c:pt>
                <c:pt idx="11170">
                  <c:v>43220.916932175925</c:v>
                </c:pt>
                <c:pt idx="11171">
                  <c:v>43220.958598900463</c:v>
                </c:pt>
                <c:pt idx="11172">
                  <c:v>43221.000265625</c:v>
                </c:pt>
                <c:pt idx="11173">
                  <c:v>43221.041932349537</c:v>
                </c:pt>
                <c:pt idx="11174">
                  <c:v>43221.083599074074</c:v>
                </c:pt>
                <c:pt idx="11175">
                  <c:v>43221.125265798612</c:v>
                </c:pt>
                <c:pt idx="11176">
                  <c:v>43221.166932523149</c:v>
                </c:pt>
                <c:pt idx="11177">
                  <c:v>43221.208599247686</c:v>
                </c:pt>
                <c:pt idx="11178">
                  <c:v>43221.250265972223</c:v>
                </c:pt>
                <c:pt idx="11179">
                  <c:v>43221.29193269676</c:v>
                </c:pt>
                <c:pt idx="11180">
                  <c:v>43221.333599421298</c:v>
                </c:pt>
                <c:pt idx="11181">
                  <c:v>43221.375266145835</c:v>
                </c:pt>
                <c:pt idx="11182">
                  <c:v>43221.416932870372</c:v>
                </c:pt>
                <c:pt idx="11183">
                  <c:v>43221.458599594909</c:v>
                </c:pt>
                <c:pt idx="11184">
                  <c:v>43221.500266319446</c:v>
                </c:pt>
                <c:pt idx="11185">
                  <c:v>43221.541933043984</c:v>
                </c:pt>
                <c:pt idx="11186">
                  <c:v>43221.583599768521</c:v>
                </c:pt>
                <c:pt idx="11187">
                  <c:v>43221.625266493058</c:v>
                </c:pt>
                <c:pt idx="11188">
                  <c:v>43221.666933217595</c:v>
                </c:pt>
                <c:pt idx="11189">
                  <c:v>43221.708599942132</c:v>
                </c:pt>
                <c:pt idx="11190">
                  <c:v>43221.75026666667</c:v>
                </c:pt>
                <c:pt idx="11191">
                  <c:v>43221.791933391207</c:v>
                </c:pt>
                <c:pt idx="11192">
                  <c:v>43221.833600115744</c:v>
                </c:pt>
                <c:pt idx="11193">
                  <c:v>43221.875266840281</c:v>
                </c:pt>
                <c:pt idx="11194">
                  <c:v>43221.916933564811</c:v>
                </c:pt>
                <c:pt idx="11195">
                  <c:v>43221.958600289348</c:v>
                </c:pt>
                <c:pt idx="11196">
                  <c:v>43222.000267013886</c:v>
                </c:pt>
                <c:pt idx="11197">
                  <c:v>43222.041933738423</c:v>
                </c:pt>
                <c:pt idx="11198">
                  <c:v>43222.08360046296</c:v>
                </c:pt>
                <c:pt idx="11199">
                  <c:v>43222.125267187497</c:v>
                </c:pt>
                <c:pt idx="11200">
                  <c:v>43222.166933912034</c:v>
                </c:pt>
                <c:pt idx="11201">
                  <c:v>43222.208600636572</c:v>
                </c:pt>
                <c:pt idx="11202">
                  <c:v>43222.250267361109</c:v>
                </c:pt>
                <c:pt idx="11203">
                  <c:v>43222.291934085646</c:v>
                </c:pt>
                <c:pt idx="11204">
                  <c:v>43222.333600810183</c:v>
                </c:pt>
                <c:pt idx="11205">
                  <c:v>43222.37526753472</c:v>
                </c:pt>
                <c:pt idx="11206">
                  <c:v>43222.416934259258</c:v>
                </c:pt>
                <c:pt idx="11207">
                  <c:v>43222.458600983795</c:v>
                </c:pt>
                <c:pt idx="11208">
                  <c:v>43222.500267708332</c:v>
                </c:pt>
                <c:pt idx="11209">
                  <c:v>43222.541934432869</c:v>
                </c:pt>
                <c:pt idx="11210">
                  <c:v>43222.583601157407</c:v>
                </c:pt>
                <c:pt idx="11211">
                  <c:v>43222.625267881944</c:v>
                </c:pt>
                <c:pt idx="11212">
                  <c:v>43222.666934606481</c:v>
                </c:pt>
                <c:pt idx="11213">
                  <c:v>43222.708601331018</c:v>
                </c:pt>
                <c:pt idx="11214">
                  <c:v>43222.750268055555</c:v>
                </c:pt>
                <c:pt idx="11215">
                  <c:v>43222.791934780093</c:v>
                </c:pt>
                <c:pt idx="11216">
                  <c:v>43222.83360150463</c:v>
                </c:pt>
                <c:pt idx="11217">
                  <c:v>43222.875268229167</c:v>
                </c:pt>
                <c:pt idx="11218">
                  <c:v>43222.916934953704</c:v>
                </c:pt>
                <c:pt idx="11219">
                  <c:v>43222.958601678241</c:v>
                </c:pt>
                <c:pt idx="11220">
                  <c:v>43223.000268402779</c:v>
                </c:pt>
                <c:pt idx="11221">
                  <c:v>43223.041935127316</c:v>
                </c:pt>
                <c:pt idx="11222">
                  <c:v>43223.083601851853</c:v>
                </c:pt>
                <c:pt idx="11223">
                  <c:v>43223.12526857639</c:v>
                </c:pt>
                <c:pt idx="11224">
                  <c:v>43223.166935300927</c:v>
                </c:pt>
                <c:pt idx="11225">
                  <c:v>43223.208602025465</c:v>
                </c:pt>
                <c:pt idx="11226">
                  <c:v>43223.250268750002</c:v>
                </c:pt>
                <c:pt idx="11227">
                  <c:v>43223.291935474539</c:v>
                </c:pt>
                <c:pt idx="11228">
                  <c:v>43223.333602199076</c:v>
                </c:pt>
                <c:pt idx="11229">
                  <c:v>43223.375268923613</c:v>
                </c:pt>
                <c:pt idx="11230">
                  <c:v>43223.416935648151</c:v>
                </c:pt>
                <c:pt idx="11231">
                  <c:v>43223.458602372688</c:v>
                </c:pt>
                <c:pt idx="11232">
                  <c:v>43223.500269097225</c:v>
                </c:pt>
                <c:pt idx="11233">
                  <c:v>43223.541935821762</c:v>
                </c:pt>
                <c:pt idx="11234">
                  <c:v>43223.5836025463</c:v>
                </c:pt>
                <c:pt idx="11235">
                  <c:v>43223.625269270837</c:v>
                </c:pt>
                <c:pt idx="11236">
                  <c:v>43223.666935995374</c:v>
                </c:pt>
                <c:pt idx="11237">
                  <c:v>43223.708602719904</c:v>
                </c:pt>
                <c:pt idx="11238">
                  <c:v>43223.750269444441</c:v>
                </c:pt>
                <c:pt idx="11239">
                  <c:v>43223.791936168978</c:v>
                </c:pt>
                <c:pt idx="11240">
                  <c:v>43223.833602893515</c:v>
                </c:pt>
                <c:pt idx="11241">
                  <c:v>43223.875269618053</c:v>
                </c:pt>
                <c:pt idx="11242">
                  <c:v>43223.91693634259</c:v>
                </c:pt>
                <c:pt idx="11243">
                  <c:v>43223.958603067127</c:v>
                </c:pt>
                <c:pt idx="11244">
                  <c:v>43224.000269791664</c:v>
                </c:pt>
                <c:pt idx="11245">
                  <c:v>43224.041936516202</c:v>
                </c:pt>
                <c:pt idx="11246">
                  <c:v>43224.083603240739</c:v>
                </c:pt>
                <c:pt idx="11247">
                  <c:v>43224.125269965276</c:v>
                </c:pt>
                <c:pt idx="11248">
                  <c:v>43224.166936689813</c:v>
                </c:pt>
                <c:pt idx="11249">
                  <c:v>43224.20860341435</c:v>
                </c:pt>
                <c:pt idx="11250">
                  <c:v>43224.250270138888</c:v>
                </c:pt>
                <c:pt idx="11251">
                  <c:v>43224.291936863425</c:v>
                </c:pt>
                <c:pt idx="11252">
                  <c:v>43224.333603587962</c:v>
                </c:pt>
                <c:pt idx="11253">
                  <c:v>43224.375270312499</c:v>
                </c:pt>
                <c:pt idx="11254">
                  <c:v>43224.416937037036</c:v>
                </c:pt>
                <c:pt idx="11255">
                  <c:v>43224.458603761574</c:v>
                </c:pt>
                <c:pt idx="11256">
                  <c:v>43224.500270486111</c:v>
                </c:pt>
                <c:pt idx="11257">
                  <c:v>43224.541937210648</c:v>
                </c:pt>
                <c:pt idx="11258">
                  <c:v>43224.583603935185</c:v>
                </c:pt>
                <c:pt idx="11259">
                  <c:v>43224.625270659722</c:v>
                </c:pt>
                <c:pt idx="11260">
                  <c:v>43224.66693738426</c:v>
                </c:pt>
                <c:pt idx="11261">
                  <c:v>43224.708604108797</c:v>
                </c:pt>
                <c:pt idx="11262">
                  <c:v>43224.750270833334</c:v>
                </c:pt>
                <c:pt idx="11263">
                  <c:v>43224.791937557871</c:v>
                </c:pt>
                <c:pt idx="11264">
                  <c:v>43224.833604282408</c:v>
                </c:pt>
                <c:pt idx="11265">
                  <c:v>43224.875271006946</c:v>
                </c:pt>
                <c:pt idx="11266">
                  <c:v>43224.916937731483</c:v>
                </c:pt>
                <c:pt idx="11267">
                  <c:v>43224.95860445602</c:v>
                </c:pt>
                <c:pt idx="11268">
                  <c:v>43225.000271180557</c:v>
                </c:pt>
                <c:pt idx="11269">
                  <c:v>43225.041937905095</c:v>
                </c:pt>
                <c:pt idx="11270">
                  <c:v>43225.083604629632</c:v>
                </c:pt>
                <c:pt idx="11271">
                  <c:v>43225.125271354169</c:v>
                </c:pt>
                <c:pt idx="11272">
                  <c:v>43225.166938078706</c:v>
                </c:pt>
                <c:pt idx="11273">
                  <c:v>43225.208604803243</c:v>
                </c:pt>
                <c:pt idx="11274">
                  <c:v>43225.250271527781</c:v>
                </c:pt>
                <c:pt idx="11275">
                  <c:v>43225.291938252318</c:v>
                </c:pt>
                <c:pt idx="11276">
                  <c:v>43225.333604976855</c:v>
                </c:pt>
                <c:pt idx="11277">
                  <c:v>43225.375271701392</c:v>
                </c:pt>
                <c:pt idx="11278">
                  <c:v>43225.416938425929</c:v>
                </c:pt>
                <c:pt idx="11279">
                  <c:v>43225.458605150459</c:v>
                </c:pt>
                <c:pt idx="11280">
                  <c:v>43225.500271874997</c:v>
                </c:pt>
                <c:pt idx="11281">
                  <c:v>43225.541938599534</c:v>
                </c:pt>
                <c:pt idx="11282">
                  <c:v>43225.583605324071</c:v>
                </c:pt>
                <c:pt idx="11283">
                  <c:v>43225.625272048608</c:v>
                </c:pt>
                <c:pt idx="11284">
                  <c:v>43225.666938773145</c:v>
                </c:pt>
                <c:pt idx="11285">
                  <c:v>43225.708605497683</c:v>
                </c:pt>
                <c:pt idx="11286">
                  <c:v>43225.75027222222</c:v>
                </c:pt>
                <c:pt idx="11287">
                  <c:v>43225.791938946757</c:v>
                </c:pt>
                <c:pt idx="11288">
                  <c:v>43225.833605671294</c:v>
                </c:pt>
                <c:pt idx="11289">
                  <c:v>43225.875272395831</c:v>
                </c:pt>
                <c:pt idx="11290">
                  <c:v>43225.916939120369</c:v>
                </c:pt>
                <c:pt idx="11291">
                  <c:v>43225.958605844906</c:v>
                </c:pt>
                <c:pt idx="11292">
                  <c:v>43226.000272569443</c:v>
                </c:pt>
                <c:pt idx="11293">
                  <c:v>43226.04193929398</c:v>
                </c:pt>
                <c:pt idx="11294">
                  <c:v>43226.083606018517</c:v>
                </c:pt>
                <c:pt idx="11295">
                  <c:v>43226.125272743055</c:v>
                </c:pt>
                <c:pt idx="11296">
                  <c:v>43226.166939467592</c:v>
                </c:pt>
                <c:pt idx="11297">
                  <c:v>43226.208606192129</c:v>
                </c:pt>
                <c:pt idx="11298">
                  <c:v>43226.250272916666</c:v>
                </c:pt>
                <c:pt idx="11299">
                  <c:v>43226.291939641203</c:v>
                </c:pt>
                <c:pt idx="11300">
                  <c:v>43226.333606365741</c:v>
                </c:pt>
                <c:pt idx="11301">
                  <c:v>43226.375273090278</c:v>
                </c:pt>
                <c:pt idx="11302">
                  <c:v>43226.416939814815</c:v>
                </c:pt>
                <c:pt idx="11303">
                  <c:v>43226.458606539352</c:v>
                </c:pt>
                <c:pt idx="11304">
                  <c:v>43226.50027326389</c:v>
                </c:pt>
                <c:pt idx="11305">
                  <c:v>43226.541939988427</c:v>
                </c:pt>
                <c:pt idx="11306">
                  <c:v>43226.583606712964</c:v>
                </c:pt>
                <c:pt idx="11307">
                  <c:v>43226.625273437501</c:v>
                </c:pt>
                <c:pt idx="11308">
                  <c:v>43226.666940162038</c:v>
                </c:pt>
                <c:pt idx="11309">
                  <c:v>43226.708606886576</c:v>
                </c:pt>
                <c:pt idx="11310">
                  <c:v>43226.750273611113</c:v>
                </c:pt>
                <c:pt idx="11311">
                  <c:v>43226.79194033565</c:v>
                </c:pt>
                <c:pt idx="11312">
                  <c:v>43226.833607060187</c:v>
                </c:pt>
                <c:pt idx="11313">
                  <c:v>43226.875273784724</c:v>
                </c:pt>
                <c:pt idx="11314">
                  <c:v>43226.916940509262</c:v>
                </c:pt>
                <c:pt idx="11315">
                  <c:v>43226.958607233799</c:v>
                </c:pt>
                <c:pt idx="11316">
                  <c:v>43227.000273958336</c:v>
                </c:pt>
                <c:pt idx="11317">
                  <c:v>43227.041940682873</c:v>
                </c:pt>
                <c:pt idx="11318">
                  <c:v>43227.08360740741</c:v>
                </c:pt>
                <c:pt idx="11319">
                  <c:v>43227.125274131948</c:v>
                </c:pt>
                <c:pt idx="11320">
                  <c:v>43227.166940856485</c:v>
                </c:pt>
                <c:pt idx="11321">
                  <c:v>43227.208607581022</c:v>
                </c:pt>
                <c:pt idx="11322">
                  <c:v>43227.250274305552</c:v>
                </c:pt>
                <c:pt idx="11323">
                  <c:v>43227.291941030089</c:v>
                </c:pt>
                <c:pt idx="11324">
                  <c:v>43227.333607754626</c:v>
                </c:pt>
                <c:pt idx="11325">
                  <c:v>43227.375274479164</c:v>
                </c:pt>
                <c:pt idx="11326">
                  <c:v>43227.416941203701</c:v>
                </c:pt>
                <c:pt idx="11327">
                  <c:v>43227.458607928238</c:v>
                </c:pt>
                <c:pt idx="11328">
                  <c:v>43227.500274652775</c:v>
                </c:pt>
                <c:pt idx="11329">
                  <c:v>43227.541941377312</c:v>
                </c:pt>
                <c:pt idx="11330">
                  <c:v>43227.58360810185</c:v>
                </c:pt>
                <c:pt idx="11331">
                  <c:v>43227.625274826387</c:v>
                </c:pt>
                <c:pt idx="11332">
                  <c:v>43227.666941550924</c:v>
                </c:pt>
                <c:pt idx="11333">
                  <c:v>43227.708608275461</c:v>
                </c:pt>
                <c:pt idx="11334">
                  <c:v>43227.750274999999</c:v>
                </c:pt>
                <c:pt idx="11335">
                  <c:v>43227.791941724536</c:v>
                </c:pt>
                <c:pt idx="11336">
                  <c:v>43227.833608449073</c:v>
                </c:pt>
                <c:pt idx="11337">
                  <c:v>43227.87527517361</c:v>
                </c:pt>
                <c:pt idx="11338">
                  <c:v>43227.916941898147</c:v>
                </c:pt>
                <c:pt idx="11339">
                  <c:v>43227.958608622685</c:v>
                </c:pt>
                <c:pt idx="11340">
                  <c:v>43228.000275347222</c:v>
                </c:pt>
                <c:pt idx="11341">
                  <c:v>43228.041942071759</c:v>
                </c:pt>
                <c:pt idx="11342">
                  <c:v>43228.083608796296</c:v>
                </c:pt>
                <c:pt idx="11343">
                  <c:v>43228.125275520833</c:v>
                </c:pt>
                <c:pt idx="11344">
                  <c:v>43228.166942245371</c:v>
                </c:pt>
                <c:pt idx="11345">
                  <c:v>43228.208608969908</c:v>
                </c:pt>
                <c:pt idx="11346">
                  <c:v>43228.250275694445</c:v>
                </c:pt>
                <c:pt idx="11347">
                  <c:v>43228.291942418982</c:v>
                </c:pt>
                <c:pt idx="11348">
                  <c:v>43228.333609143519</c:v>
                </c:pt>
                <c:pt idx="11349">
                  <c:v>43228.375275868057</c:v>
                </c:pt>
                <c:pt idx="11350">
                  <c:v>43228.416942592594</c:v>
                </c:pt>
                <c:pt idx="11351">
                  <c:v>43228.458609317131</c:v>
                </c:pt>
                <c:pt idx="11352">
                  <c:v>43228.500276041668</c:v>
                </c:pt>
                <c:pt idx="11353">
                  <c:v>43228.541942766205</c:v>
                </c:pt>
                <c:pt idx="11354">
                  <c:v>43228.583609490743</c:v>
                </c:pt>
                <c:pt idx="11355">
                  <c:v>43228.62527621528</c:v>
                </c:pt>
                <c:pt idx="11356">
                  <c:v>43228.666942939817</c:v>
                </c:pt>
                <c:pt idx="11357">
                  <c:v>43228.708609664354</c:v>
                </c:pt>
                <c:pt idx="11358">
                  <c:v>43228.750276388892</c:v>
                </c:pt>
                <c:pt idx="11359">
                  <c:v>43228.791943113429</c:v>
                </c:pt>
                <c:pt idx="11360">
                  <c:v>43228.833609837966</c:v>
                </c:pt>
                <c:pt idx="11361">
                  <c:v>43228.875276562503</c:v>
                </c:pt>
                <c:pt idx="11362">
                  <c:v>43228.91694328704</c:v>
                </c:pt>
                <c:pt idx="11363">
                  <c:v>43228.958610011578</c:v>
                </c:pt>
                <c:pt idx="11364">
                  <c:v>43229.000276736107</c:v>
                </c:pt>
                <c:pt idx="11365">
                  <c:v>43229.041943460645</c:v>
                </c:pt>
                <c:pt idx="11366">
                  <c:v>43229.083610185182</c:v>
                </c:pt>
                <c:pt idx="11367">
                  <c:v>43229.125276909719</c:v>
                </c:pt>
                <c:pt idx="11368">
                  <c:v>43229.166943634256</c:v>
                </c:pt>
                <c:pt idx="11369">
                  <c:v>43229.208610358794</c:v>
                </c:pt>
                <c:pt idx="11370">
                  <c:v>43229.250277083331</c:v>
                </c:pt>
                <c:pt idx="11371">
                  <c:v>43229.291943807868</c:v>
                </c:pt>
                <c:pt idx="11372">
                  <c:v>43229.333610532405</c:v>
                </c:pt>
                <c:pt idx="11373">
                  <c:v>43229.375277256942</c:v>
                </c:pt>
                <c:pt idx="11374">
                  <c:v>43229.41694398148</c:v>
                </c:pt>
                <c:pt idx="11375">
                  <c:v>43229.458610706017</c:v>
                </c:pt>
                <c:pt idx="11376">
                  <c:v>43229.500277430554</c:v>
                </c:pt>
                <c:pt idx="11377">
                  <c:v>43229.541944155091</c:v>
                </c:pt>
                <c:pt idx="11378">
                  <c:v>43229.583610879628</c:v>
                </c:pt>
                <c:pt idx="11379">
                  <c:v>43229.625277604166</c:v>
                </c:pt>
                <c:pt idx="11380">
                  <c:v>43229.666944328703</c:v>
                </c:pt>
                <c:pt idx="11381">
                  <c:v>43229.70861105324</c:v>
                </c:pt>
                <c:pt idx="11382">
                  <c:v>43229.750277777777</c:v>
                </c:pt>
                <c:pt idx="11383">
                  <c:v>43229.791944502314</c:v>
                </c:pt>
                <c:pt idx="11384">
                  <c:v>43229.833611226852</c:v>
                </c:pt>
                <c:pt idx="11385">
                  <c:v>43229.875277951389</c:v>
                </c:pt>
                <c:pt idx="11386">
                  <c:v>43229.916944675926</c:v>
                </c:pt>
                <c:pt idx="11387">
                  <c:v>43229.958611400463</c:v>
                </c:pt>
                <c:pt idx="11388">
                  <c:v>43230.000278125</c:v>
                </c:pt>
                <c:pt idx="11389">
                  <c:v>43230.041944849538</c:v>
                </c:pt>
                <c:pt idx="11390">
                  <c:v>43230.083611574075</c:v>
                </c:pt>
                <c:pt idx="11391">
                  <c:v>43230.125278298612</c:v>
                </c:pt>
                <c:pt idx="11392">
                  <c:v>43230.166945023149</c:v>
                </c:pt>
                <c:pt idx="11393">
                  <c:v>43230.208611747687</c:v>
                </c:pt>
                <c:pt idx="11394">
                  <c:v>43230.250278472224</c:v>
                </c:pt>
                <c:pt idx="11395">
                  <c:v>43230.291945196761</c:v>
                </c:pt>
                <c:pt idx="11396">
                  <c:v>43230.333611921298</c:v>
                </c:pt>
                <c:pt idx="11397">
                  <c:v>43230.375278645835</c:v>
                </c:pt>
                <c:pt idx="11398">
                  <c:v>43230.416945370373</c:v>
                </c:pt>
                <c:pt idx="11399">
                  <c:v>43230.45861209491</c:v>
                </c:pt>
                <c:pt idx="11400">
                  <c:v>43230.500278819447</c:v>
                </c:pt>
                <c:pt idx="11401">
                  <c:v>43230.541945543984</c:v>
                </c:pt>
                <c:pt idx="11402">
                  <c:v>43230.583612268521</c:v>
                </c:pt>
                <c:pt idx="11403">
                  <c:v>43230.625278993059</c:v>
                </c:pt>
                <c:pt idx="11404">
                  <c:v>43230.666945717596</c:v>
                </c:pt>
                <c:pt idx="11405">
                  <c:v>43230.708612442133</c:v>
                </c:pt>
                <c:pt idx="11406">
                  <c:v>43230.75027916667</c:v>
                </c:pt>
                <c:pt idx="11407">
                  <c:v>43230.7919458912</c:v>
                </c:pt>
                <c:pt idx="11408">
                  <c:v>43230.833612615737</c:v>
                </c:pt>
                <c:pt idx="11409">
                  <c:v>43230.875279340275</c:v>
                </c:pt>
                <c:pt idx="11410">
                  <c:v>43230.916946064812</c:v>
                </c:pt>
                <c:pt idx="11411">
                  <c:v>43230.958612789349</c:v>
                </c:pt>
                <c:pt idx="11412">
                  <c:v>43231.000279513886</c:v>
                </c:pt>
                <c:pt idx="11413">
                  <c:v>43231.041946238423</c:v>
                </c:pt>
                <c:pt idx="11414">
                  <c:v>43231.083612962961</c:v>
                </c:pt>
                <c:pt idx="11415">
                  <c:v>43231.125279687498</c:v>
                </c:pt>
                <c:pt idx="11416">
                  <c:v>43231.166946412035</c:v>
                </c:pt>
                <c:pt idx="11417">
                  <c:v>43231.208613136572</c:v>
                </c:pt>
                <c:pt idx="11418">
                  <c:v>43231.250279861109</c:v>
                </c:pt>
                <c:pt idx="11419">
                  <c:v>43231.291946585647</c:v>
                </c:pt>
                <c:pt idx="11420">
                  <c:v>43231.333613310184</c:v>
                </c:pt>
                <c:pt idx="11421">
                  <c:v>43231.375280034721</c:v>
                </c:pt>
                <c:pt idx="11422">
                  <c:v>43231.416946759258</c:v>
                </c:pt>
                <c:pt idx="11423">
                  <c:v>43231.458613483795</c:v>
                </c:pt>
                <c:pt idx="11424">
                  <c:v>43231.500280208333</c:v>
                </c:pt>
                <c:pt idx="11425">
                  <c:v>43231.54194693287</c:v>
                </c:pt>
                <c:pt idx="11426">
                  <c:v>43231.583613657407</c:v>
                </c:pt>
                <c:pt idx="11427">
                  <c:v>43231.625280381944</c:v>
                </c:pt>
                <c:pt idx="11428">
                  <c:v>43231.666947106482</c:v>
                </c:pt>
                <c:pt idx="11429">
                  <c:v>43231.708613831019</c:v>
                </c:pt>
                <c:pt idx="11430">
                  <c:v>43231.750280555556</c:v>
                </c:pt>
                <c:pt idx="11431">
                  <c:v>43231.791947280093</c:v>
                </c:pt>
                <c:pt idx="11432">
                  <c:v>43231.83361400463</c:v>
                </c:pt>
                <c:pt idx="11433">
                  <c:v>43231.875280729168</c:v>
                </c:pt>
                <c:pt idx="11434">
                  <c:v>43231.916947453705</c:v>
                </c:pt>
                <c:pt idx="11435">
                  <c:v>43231.958614178242</c:v>
                </c:pt>
                <c:pt idx="11436">
                  <c:v>43232.000280902779</c:v>
                </c:pt>
                <c:pt idx="11437">
                  <c:v>43232.041947627316</c:v>
                </c:pt>
                <c:pt idx="11438">
                  <c:v>43232.083614351854</c:v>
                </c:pt>
                <c:pt idx="11439">
                  <c:v>43232.125281076391</c:v>
                </c:pt>
                <c:pt idx="11440">
                  <c:v>43232.166947800928</c:v>
                </c:pt>
                <c:pt idx="11441">
                  <c:v>43232.208614525465</c:v>
                </c:pt>
                <c:pt idx="11442">
                  <c:v>43232.250281250002</c:v>
                </c:pt>
                <c:pt idx="11443">
                  <c:v>43232.29194797454</c:v>
                </c:pt>
                <c:pt idx="11444">
                  <c:v>43232.333614699077</c:v>
                </c:pt>
                <c:pt idx="11445">
                  <c:v>43232.375281423614</c:v>
                </c:pt>
                <c:pt idx="11446">
                  <c:v>43232.416948148151</c:v>
                </c:pt>
                <c:pt idx="11447">
                  <c:v>43232.458614872688</c:v>
                </c:pt>
                <c:pt idx="11448">
                  <c:v>43232.500281597226</c:v>
                </c:pt>
                <c:pt idx="11449">
                  <c:v>43232.541948321756</c:v>
                </c:pt>
                <c:pt idx="11450">
                  <c:v>43232.583615046293</c:v>
                </c:pt>
                <c:pt idx="11451">
                  <c:v>43232.62528177083</c:v>
                </c:pt>
                <c:pt idx="11452">
                  <c:v>43232.666948495367</c:v>
                </c:pt>
                <c:pt idx="11453">
                  <c:v>43232.708615219904</c:v>
                </c:pt>
                <c:pt idx="11454">
                  <c:v>43232.750281944442</c:v>
                </c:pt>
                <c:pt idx="11455">
                  <c:v>43232.791948668979</c:v>
                </c:pt>
                <c:pt idx="11456">
                  <c:v>43232.833615393516</c:v>
                </c:pt>
                <c:pt idx="11457">
                  <c:v>43232.875282118053</c:v>
                </c:pt>
                <c:pt idx="11458">
                  <c:v>43232.916948842591</c:v>
                </c:pt>
                <c:pt idx="11459">
                  <c:v>43232.958615567128</c:v>
                </c:pt>
                <c:pt idx="11460">
                  <c:v>43233.000282291665</c:v>
                </c:pt>
                <c:pt idx="11461">
                  <c:v>43233.041949016202</c:v>
                </c:pt>
                <c:pt idx="11462">
                  <c:v>43233.083615740739</c:v>
                </c:pt>
                <c:pt idx="11463">
                  <c:v>43233.125282465277</c:v>
                </c:pt>
                <c:pt idx="11464">
                  <c:v>43233.166949189814</c:v>
                </c:pt>
                <c:pt idx="11465">
                  <c:v>43233.208615914351</c:v>
                </c:pt>
                <c:pt idx="11466">
                  <c:v>43233.250282638888</c:v>
                </c:pt>
                <c:pt idx="11467">
                  <c:v>43233.291949363425</c:v>
                </c:pt>
                <c:pt idx="11468">
                  <c:v>43233.333616087963</c:v>
                </c:pt>
                <c:pt idx="11469">
                  <c:v>43233.3752828125</c:v>
                </c:pt>
                <c:pt idx="11470">
                  <c:v>43233.416949537037</c:v>
                </c:pt>
                <c:pt idx="11471">
                  <c:v>43233.458616261574</c:v>
                </c:pt>
                <c:pt idx="11472">
                  <c:v>43233.500282986111</c:v>
                </c:pt>
                <c:pt idx="11473">
                  <c:v>43233.541949710649</c:v>
                </c:pt>
                <c:pt idx="11474">
                  <c:v>43233.583616435186</c:v>
                </c:pt>
                <c:pt idx="11475">
                  <c:v>43233.625283159723</c:v>
                </c:pt>
                <c:pt idx="11476">
                  <c:v>43233.66694988426</c:v>
                </c:pt>
                <c:pt idx="11477">
                  <c:v>43233.708616608797</c:v>
                </c:pt>
                <c:pt idx="11478">
                  <c:v>43233.750283333335</c:v>
                </c:pt>
                <c:pt idx="11479">
                  <c:v>43233.791950057872</c:v>
                </c:pt>
                <c:pt idx="11480">
                  <c:v>43233.833616782409</c:v>
                </c:pt>
                <c:pt idx="11481">
                  <c:v>43233.875283506946</c:v>
                </c:pt>
                <c:pt idx="11482">
                  <c:v>43233.916950231483</c:v>
                </c:pt>
                <c:pt idx="11483">
                  <c:v>43233.958616956021</c:v>
                </c:pt>
                <c:pt idx="11484">
                  <c:v>43234.000283680558</c:v>
                </c:pt>
                <c:pt idx="11485">
                  <c:v>43234.041950405095</c:v>
                </c:pt>
                <c:pt idx="11486">
                  <c:v>43234.083617129632</c:v>
                </c:pt>
                <c:pt idx="11487">
                  <c:v>43234.12528385417</c:v>
                </c:pt>
                <c:pt idx="11488">
                  <c:v>43234.166950578707</c:v>
                </c:pt>
                <c:pt idx="11489">
                  <c:v>43234.208617303244</c:v>
                </c:pt>
                <c:pt idx="11490">
                  <c:v>43234.250284027781</c:v>
                </c:pt>
                <c:pt idx="11491">
                  <c:v>43234.291950752318</c:v>
                </c:pt>
                <c:pt idx="11492">
                  <c:v>43234.333617476848</c:v>
                </c:pt>
                <c:pt idx="11493">
                  <c:v>43234.375284201386</c:v>
                </c:pt>
                <c:pt idx="11494">
                  <c:v>43234.416950925923</c:v>
                </c:pt>
                <c:pt idx="11495">
                  <c:v>43234.45861765046</c:v>
                </c:pt>
                <c:pt idx="11496">
                  <c:v>43234.500284374997</c:v>
                </c:pt>
                <c:pt idx="11497">
                  <c:v>43234.541951099534</c:v>
                </c:pt>
                <c:pt idx="11498">
                  <c:v>43234.583617824072</c:v>
                </c:pt>
                <c:pt idx="11499">
                  <c:v>43234.625284548609</c:v>
                </c:pt>
                <c:pt idx="11500">
                  <c:v>43234.666951273146</c:v>
                </c:pt>
                <c:pt idx="11501">
                  <c:v>43234.708617997683</c:v>
                </c:pt>
                <c:pt idx="11502">
                  <c:v>43234.75028472222</c:v>
                </c:pt>
                <c:pt idx="11503">
                  <c:v>43234.791951446758</c:v>
                </c:pt>
                <c:pt idx="11504">
                  <c:v>43234.833618171295</c:v>
                </c:pt>
                <c:pt idx="11505">
                  <c:v>43234.875284895832</c:v>
                </c:pt>
                <c:pt idx="11506">
                  <c:v>43234.916951620369</c:v>
                </c:pt>
                <c:pt idx="11507">
                  <c:v>43234.958618344906</c:v>
                </c:pt>
                <c:pt idx="11508">
                  <c:v>43235.000285069444</c:v>
                </c:pt>
                <c:pt idx="11509">
                  <c:v>43235.041951793981</c:v>
                </c:pt>
                <c:pt idx="11510">
                  <c:v>43235.083618518518</c:v>
                </c:pt>
                <c:pt idx="11511">
                  <c:v>43235.125285243055</c:v>
                </c:pt>
                <c:pt idx="11512">
                  <c:v>43235.166951967592</c:v>
                </c:pt>
                <c:pt idx="11513">
                  <c:v>43235.20861869213</c:v>
                </c:pt>
                <c:pt idx="11514">
                  <c:v>43235.250285416667</c:v>
                </c:pt>
                <c:pt idx="11515">
                  <c:v>43235.291952141204</c:v>
                </c:pt>
                <c:pt idx="11516">
                  <c:v>43235.333618865741</c:v>
                </c:pt>
                <c:pt idx="11517">
                  <c:v>43235.375285590279</c:v>
                </c:pt>
                <c:pt idx="11518">
                  <c:v>43235.416952314816</c:v>
                </c:pt>
                <c:pt idx="11519">
                  <c:v>43235.458619039353</c:v>
                </c:pt>
                <c:pt idx="11520">
                  <c:v>43235.50028576389</c:v>
                </c:pt>
                <c:pt idx="11521">
                  <c:v>43235.541952488427</c:v>
                </c:pt>
                <c:pt idx="11522">
                  <c:v>43235.583619212965</c:v>
                </c:pt>
                <c:pt idx="11523">
                  <c:v>43235.625285937502</c:v>
                </c:pt>
                <c:pt idx="11524">
                  <c:v>43235.666952662039</c:v>
                </c:pt>
                <c:pt idx="11525">
                  <c:v>43235.708619386576</c:v>
                </c:pt>
                <c:pt idx="11526">
                  <c:v>43235.750286111113</c:v>
                </c:pt>
                <c:pt idx="11527">
                  <c:v>43235.791952835651</c:v>
                </c:pt>
                <c:pt idx="11528">
                  <c:v>43235.833619560188</c:v>
                </c:pt>
                <c:pt idx="11529">
                  <c:v>43235.875286284725</c:v>
                </c:pt>
                <c:pt idx="11530">
                  <c:v>43235.916953009262</c:v>
                </c:pt>
                <c:pt idx="11531">
                  <c:v>43235.958619733799</c:v>
                </c:pt>
                <c:pt idx="11532">
                  <c:v>43236.000286458337</c:v>
                </c:pt>
                <c:pt idx="11533">
                  <c:v>43236.041953182874</c:v>
                </c:pt>
                <c:pt idx="11534">
                  <c:v>43236.083619907404</c:v>
                </c:pt>
                <c:pt idx="11535">
                  <c:v>43236.125286631941</c:v>
                </c:pt>
                <c:pt idx="11536">
                  <c:v>43236.166953356478</c:v>
                </c:pt>
                <c:pt idx="11537">
                  <c:v>43236.208620081015</c:v>
                </c:pt>
                <c:pt idx="11538">
                  <c:v>43236.250286805553</c:v>
                </c:pt>
                <c:pt idx="11539">
                  <c:v>43236.29195353009</c:v>
                </c:pt>
                <c:pt idx="11540">
                  <c:v>43236.333620254627</c:v>
                </c:pt>
                <c:pt idx="11541">
                  <c:v>43236.375286979164</c:v>
                </c:pt>
                <c:pt idx="11542">
                  <c:v>43236.416953703701</c:v>
                </c:pt>
                <c:pt idx="11543">
                  <c:v>43236.458620428239</c:v>
                </c:pt>
                <c:pt idx="11544">
                  <c:v>43236.500287152776</c:v>
                </c:pt>
                <c:pt idx="11545">
                  <c:v>43236.541953877313</c:v>
                </c:pt>
                <c:pt idx="11546">
                  <c:v>43236.58362060185</c:v>
                </c:pt>
                <c:pt idx="11547">
                  <c:v>43236.625287326387</c:v>
                </c:pt>
                <c:pt idx="11548">
                  <c:v>43236.666954050925</c:v>
                </c:pt>
                <c:pt idx="11549">
                  <c:v>43236.708620775462</c:v>
                </c:pt>
                <c:pt idx="11550">
                  <c:v>43236.750287499999</c:v>
                </c:pt>
                <c:pt idx="11551">
                  <c:v>43236.791954224536</c:v>
                </c:pt>
                <c:pt idx="11552">
                  <c:v>43236.833620949074</c:v>
                </c:pt>
                <c:pt idx="11553">
                  <c:v>43236.875287673611</c:v>
                </c:pt>
                <c:pt idx="11554">
                  <c:v>43236.916954398148</c:v>
                </c:pt>
                <c:pt idx="11555">
                  <c:v>43236.958621122685</c:v>
                </c:pt>
                <c:pt idx="11556">
                  <c:v>43237.000287847222</c:v>
                </c:pt>
                <c:pt idx="11557">
                  <c:v>43237.04195457176</c:v>
                </c:pt>
                <c:pt idx="11558">
                  <c:v>43237.083621296297</c:v>
                </c:pt>
                <c:pt idx="11559">
                  <c:v>43237.125288020834</c:v>
                </c:pt>
                <c:pt idx="11560">
                  <c:v>43237.166954745371</c:v>
                </c:pt>
                <c:pt idx="11561">
                  <c:v>43237.208621469908</c:v>
                </c:pt>
                <c:pt idx="11562">
                  <c:v>43237.250288194446</c:v>
                </c:pt>
                <c:pt idx="11563">
                  <c:v>43237.291954918983</c:v>
                </c:pt>
                <c:pt idx="11564">
                  <c:v>43237.33362164352</c:v>
                </c:pt>
                <c:pt idx="11565">
                  <c:v>43237.375288368057</c:v>
                </c:pt>
                <c:pt idx="11566">
                  <c:v>43237.416955092594</c:v>
                </c:pt>
                <c:pt idx="11567">
                  <c:v>43237.458621817132</c:v>
                </c:pt>
                <c:pt idx="11568">
                  <c:v>43237.500288541669</c:v>
                </c:pt>
                <c:pt idx="11569">
                  <c:v>43237.541955266206</c:v>
                </c:pt>
                <c:pt idx="11570">
                  <c:v>43237.583621990743</c:v>
                </c:pt>
                <c:pt idx="11571">
                  <c:v>43237.62528871528</c:v>
                </c:pt>
                <c:pt idx="11572">
                  <c:v>43237.666955439818</c:v>
                </c:pt>
                <c:pt idx="11573">
                  <c:v>43237.708622164355</c:v>
                </c:pt>
                <c:pt idx="11574">
                  <c:v>43237.750288888892</c:v>
                </c:pt>
                <c:pt idx="11575">
                  <c:v>43237.791955613429</c:v>
                </c:pt>
                <c:pt idx="11576">
                  <c:v>43237.833622337967</c:v>
                </c:pt>
                <c:pt idx="11577">
                  <c:v>43237.875289062496</c:v>
                </c:pt>
                <c:pt idx="11578">
                  <c:v>43237.916955787034</c:v>
                </c:pt>
                <c:pt idx="11579">
                  <c:v>43237.958622511571</c:v>
                </c:pt>
                <c:pt idx="11580">
                  <c:v>43238.000289236108</c:v>
                </c:pt>
                <c:pt idx="11581">
                  <c:v>43238.041955960645</c:v>
                </c:pt>
                <c:pt idx="11582">
                  <c:v>43238.083622685182</c:v>
                </c:pt>
                <c:pt idx="11583">
                  <c:v>43238.12528940972</c:v>
                </c:pt>
                <c:pt idx="11584">
                  <c:v>43238.166956134257</c:v>
                </c:pt>
                <c:pt idx="11585">
                  <c:v>43238.208622858794</c:v>
                </c:pt>
                <c:pt idx="11586">
                  <c:v>43238.250289583331</c:v>
                </c:pt>
                <c:pt idx="11587">
                  <c:v>43238.291956307869</c:v>
                </c:pt>
                <c:pt idx="11588">
                  <c:v>43238.333623032406</c:v>
                </c:pt>
                <c:pt idx="11589">
                  <c:v>43238.375289756943</c:v>
                </c:pt>
                <c:pt idx="11590">
                  <c:v>43238.41695648148</c:v>
                </c:pt>
                <c:pt idx="11591">
                  <c:v>43238.458623206017</c:v>
                </c:pt>
                <c:pt idx="11592">
                  <c:v>43238.500289930555</c:v>
                </c:pt>
                <c:pt idx="11593">
                  <c:v>43238.541956655092</c:v>
                </c:pt>
                <c:pt idx="11594">
                  <c:v>43238.583623379629</c:v>
                </c:pt>
                <c:pt idx="11595">
                  <c:v>43238.625290104166</c:v>
                </c:pt>
                <c:pt idx="11596">
                  <c:v>43238.666956828703</c:v>
                </c:pt>
                <c:pt idx="11597">
                  <c:v>43238.708623553241</c:v>
                </c:pt>
                <c:pt idx="11598">
                  <c:v>43238.750290277778</c:v>
                </c:pt>
                <c:pt idx="11599">
                  <c:v>43238.791957002315</c:v>
                </c:pt>
                <c:pt idx="11600">
                  <c:v>43238.833623726852</c:v>
                </c:pt>
                <c:pt idx="11601">
                  <c:v>43238.875290451389</c:v>
                </c:pt>
                <c:pt idx="11602">
                  <c:v>43238.916957175927</c:v>
                </c:pt>
                <c:pt idx="11603">
                  <c:v>43238.958623900464</c:v>
                </c:pt>
                <c:pt idx="11604">
                  <c:v>43239.000290625001</c:v>
                </c:pt>
                <c:pt idx="11605">
                  <c:v>43239.041957349538</c:v>
                </c:pt>
                <c:pt idx="11606">
                  <c:v>43239.083624074075</c:v>
                </c:pt>
                <c:pt idx="11607">
                  <c:v>43239.125290798613</c:v>
                </c:pt>
                <c:pt idx="11608">
                  <c:v>43239.16695752315</c:v>
                </c:pt>
                <c:pt idx="11609">
                  <c:v>43239.208624247687</c:v>
                </c:pt>
                <c:pt idx="11610">
                  <c:v>43239.250290972224</c:v>
                </c:pt>
                <c:pt idx="11611">
                  <c:v>43239.291957696762</c:v>
                </c:pt>
                <c:pt idx="11612">
                  <c:v>43239.333624421299</c:v>
                </c:pt>
                <c:pt idx="11613">
                  <c:v>43239.375291145836</c:v>
                </c:pt>
                <c:pt idx="11614">
                  <c:v>43239.416957870373</c:v>
                </c:pt>
                <c:pt idx="11615">
                  <c:v>43239.45862459491</c:v>
                </c:pt>
                <c:pt idx="11616">
                  <c:v>43239.500291319448</c:v>
                </c:pt>
                <c:pt idx="11617">
                  <c:v>43239.541958043985</c:v>
                </c:pt>
                <c:pt idx="11618">
                  <c:v>43239.583624768522</c:v>
                </c:pt>
                <c:pt idx="11619">
                  <c:v>43239.625291493052</c:v>
                </c:pt>
                <c:pt idx="11620">
                  <c:v>43239.666958217589</c:v>
                </c:pt>
                <c:pt idx="11621">
                  <c:v>43239.708624942126</c:v>
                </c:pt>
                <c:pt idx="11622">
                  <c:v>43239.750291666664</c:v>
                </c:pt>
                <c:pt idx="11623">
                  <c:v>43239.791958391201</c:v>
                </c:pt>
                <c:pt idx="11624">
                  <c:v>43239.833625115738</c:v>
                </c:pt>
                <c:pt idx="11625">
                  <c:v>43239.875291840275</c:v>
                </c:pt>
                <c:pt idx="11626">
                  <c:v>43239.916958564812</c:v>
                </c:pt>
                <c:pt idx="11627">
                  <c:v>43239.95862528935</c:v>
                </c:pt>
                <c:pt idx="11628">
                  <c:v>43240.000292013887</c:v>
                </c:pt>
                <c:pt idx="11629">
                  <c:v>43240.041958738424</c:v>
                </c:pt>
                <c:pt idx="11630">
                  <c:v>43240.083625462961</c:v>
                </c:pt>
                <c:pt idx="11631">
                  <c:v>43240.125292187498</c:v>
                </c:pt>
                <c:pt idx="11632">
                  <c:v>43240.166958912036</c:v>
                </c:pt>
                <c:pt idx="11633">
                  <c:v>43240.208625636573</c:v>
                </c:pt>
                <c:pt idx="11634">
                  <c:v>43240.25029236111</c:v>
                </c:pt>
                <c:pt idx="11635">
                  <c:v>43240.291959085647</c:v>
                </c:pt>
                <c:pt idx="11636">
                  <c:v>43240.333625810184</c:v>
                </c:pt>
                <c:pt idx="11637">
                  <c:v>43240.375292534722</c:v>
                </c:pt>
                <c:pt idx="11638">
                  <c:v>43240.416959259259</c:v>
                </c:pt>
                <c:pt idx="11639">
                  <c:v>43240.458625983796</c:v>
                </c:pt>
                <c:pt idx="11640">
                  <c:v>43240.500292708333</c:v>
                </c:pt>
                <c:pt idx="11641">
                  <c:v>43240.54195943287</c:v>
                </c:pt>
                <c:pt idx="11642">
                  <c:v>43240.583626157408</c:v>
                </c:pt>
                <c:pt idx="11643">
                  <c:v>43240.625292881945</c:v>
                </c:pt>
                <c:pt idx="11644">
                  <c:v>43240.666959606482</c:v>
                </c:pt>
                <c:pt idx="11645">
                  <c:v>43240.708626331019</c:v>
                </c:pt>
                <c:pt idx="11646">
                  <c:v>43240.750293055557</c:v>
                </c:pt>
                <c:pt idx="11647">
                  <c:v>43240.791959780094</c:v>
                </c:pt>
                <c:pt idx="11648">
                  <c:v>43240.833626504631</c:v>
                </c:pt>
                <c:pt idx="11649">
                  <c:v>43240.875293229168</c:v>
                </c:pt>
                <c:pt idx="11650">
                  <c:v>43240.916959953705</c:v>
                </c:pt>
                <c:pt idx="11651">
                  <c:v>43240.958626678243</c:v>
                </c:pt>
                <c:pt idx="11652">
                  <c:v>43241.00029340278</c:v>
                </c:pt>
                <c:pt idx="11653">
                  <c:v>43241.041960127317</c:v>
                </c:pt>
                <c:pt idx="11654">
                  <c:v>43241.083626851854</c:v>
                </c:pt>
                <c:pt idx="11655">
                  <c:v>43241.125293576391</c:v>
                </c:pt>
                <c:pt idx="11656">
                  <c:v>43241.166960300929</c:v>
                </c:pt>
                <c:pt idx="11657">
                  <c:v>43241.208627025466</c:v>
                </c:pt>
                <c:pt idx="11658">
                  <c:v>43241.250293750003</c:v>
                </c:pt>
                <c:pt idx="11659">
                  <c:v>43241.29196047454</c:v>
                </c:pt>
                <c:pt idx="11660">
                  <c:v>43241.333627199077</c:v>
                </c:pt>
                <c:pt idx="11661">
                  <c:v>43241.375293923615</c:v>
                </c:pt>
                <c:pt idx="11662">
                  <c:v>43241.416960648145</c:v>
                </c:pt>
                <c:pt idx="11663">
                  <c:v>43241.458627372682</c:v>
                </c:pt>
                <c:pt idx="11664">
                  <c:v>43241.500294097219</c:v>
                </c:pt>
                <c:pt idx="11665">
                  <c:v>43241.541960821756</c:v>
                </c:pt>
                <c:pt idx="11666">
                  <c:v>43241.583627546293</c:v>
                </c:pt>
                <c:pt idx="11667">
                  <c:v>43241.625294270831</c:v>
                </c:pt>
                <c:pt idx="11668">
                  <c:v>43241.666960995368</c:v>
                </c:pt>
                <c:pt idx="11669">
                  <c:v>43241.708627719905</c:v>
                </c:pt>
                <c:pt idx="11670">
                  <c:v>43241.750294444442</c:v>
                </c:pt>
                <c:pt idx="11671">
                  <c:v>43241.791961168979</c:v>
                </c:pt>
                <c:pt idx="11672">
                  <c:v>43241.833627893517</c:v>
                </c:pt>
                <c:pt idx="11673">
                  <c:v>43241.875294618054</c:v>
                </c:pt>
                <c:pt idx="11674">
                  <c:v>43241.916961342591</c:v>
                </c:pt>
                <c:pt idx="11675">
                  <c:v>43241.958628067128</c:v>
                </c:pt>
                <c:pt idx="11676">
                  <c:v>43242.000294791666</c:v>
                </c:pt>
                <c:pt idx="11677">
                  <c:v>43242.041961516203</c:v>
                </c:pt>
                <c:pt idx="11678">
                  <c:v>43242.08362824074</c:v>
                </c:pt>
                <c:pt idx="11679">
                  <c:v>43242.125294965277</c:v>
                </c:pt>
                <c:pt idx="11680">
                  <c:v>43242.166961689814</c:v>
                </c:pt>
                <c:pt idx="11681">
                  <c:v>43242.208628414352</c:v>
                </c:pt>
                <c:pt idx="11682">
                  <c:v>43242.250295138889</c:v>
                </c:pt>
                <c:pt idx="11683">
                  <c:v>43242.291961863426</c:v>
                </c:pt>
                <c:pt idx="11684">
                  <c:v>43242.333628587963</c:v>
                </c:pt>
                <c:pt idx="11685">
                  <c:v>43242.3752953125</c:v>
                </c:pt>
                <c:pt idx="11686">
                  <c:v>43242.416962037038</c:v>
                </c:pt>
                <c:pt idx="11687">
                  <c:v>43242.458628761575</c:v>
                </c:pt>
                <c:pt idx="11688">
                  <c:v>43242.500295486112</c:v>
                </c:pt>
                <c:pt idx="11689">
                  <c:v>43242.541962210649</c:v>
                </c:pt>
                <c:pt idx="11690">
                  <c:v>43242.583628935186</c:v>
                </c:pt>
                <c:pt idx="11691">
                  <c:v>43242.625295659724</c:v>
                </c:pt>
                <c:pt idx="11692">
                  <c:v>43242.666962384261</c:v>
                </c:pt>
                <c:pt idx="11693">
                  <c:v>43242.708629108798</c:v>
                </c:pt>
                <c:pt idx="11694">
                  <c:v>43242.750295833335</c:v>
                </c:pt>
                <c:pt idx="11695">
                  <c:v>43242.791962557872</c:v>
                </c:pt>
                <c:pt idx="11696">
                  <c:v>43242.83362928241</c:v>
                </c:pt>
                <c:pt idx="11697">
                  <c:v>43242.875296006947</c:v>
                </c:pt>
                <c:pt idx="11698">
                  <c:v>43242.916962731484</c:v>
                </c:pt>
                <c:pt idx="11699">
                  <c:v>43242.958629456021</c:v>
                </c:pt>
                <c:pt idx="11700">
                  <c:v>43243.000296180559</c:v>
                </c:pt>
                <c:pt idx="11701">
                  <c:v>43243.041962905096</c:v>
                </c:pt>
                <c:pt idx="11702">
                  <c:v>43243.083629629633</c:v>
                </c:pt>
                <c:pt idx="11703">
                  <c:v>43243.12529635417</c:v>
                </c:pt>
                <c:pt idx="11704">
                  <c:v>43243.1669630787</c:v>
                </c:pt>
                <c:pt idx="11705">
                  <c:v>43243.208629803237</c:v>
                </c:pt>
                <c:pt idx="11706">
                  <c:v>43243.250296527774</c:v>
                </c:pt>
                <c:pt idx="11707">
                  <c:v>43243.291963252312</c:v>
                </c:pt>
                <c:pt idx="11708">
                  <c:v>43243.333629976849</c:v>
                </c:pt>
                <c:pt idx="11709">
                  <c:v>43243.375296701386</c:v>
                </c:pt>
                <c:pt idx="11710">
                  <c:v>43243.416963425923</c:v>
                </c:pt>
                <c:pt idx="11711">
                  <c:v>43243.458630150461</c:v>
                </c:pt>
                <c:pt idx="11712">
                  <c:v>43243.500296874998</c:v>
                </c:pt>
                <c:pt idx="11713">
                  <c:v>43243.541963599535</c:v>
                </c:pt>
                <c:pt idx="11714">
                  <c:v>43243.583630324072</c:v>
                </c:pt>
                <c:pt idx="11715">
                  <c:v>43243.625297048609</c:v>
                </c:pt>
                <c:pt idx="11716">
                  <c:v>43243.666963773147</c:v>
                </c:pt>
                <c:pt idx="11717">
                  <c:v>43243.708630497684</c:v>
                </c:pt>
                <c:pt idx="11718">
                  <c:v>43243.750297222221</c:v>
                </c:pt>
                <c:pt idx="11719">
                  <c:v>43243.791963946758</c:v>
                </c:pt>
                <c:pt idx="11720">
                  <c:v>43243.833630671295</c:v>
                </c:pt>
                <c:pt idx="11721">
                  <c:v>43243.875297395833</c:v>
                </c:pt>
                <c:pt idx="11722">
                  <c:v>43243.91696412037</c:v>
                </c:pt>
                <c:pt idx="11723">
                  <c:v>43243.958630844907</c:v>
                </c:pt>
                <c:pt idx="11724">
                  <c:v>43244.000297569444</c:v>
                </c:pt>
                <c:pt idx="11725">
                  <c:v>43244.041964293981</c:v>
                </c:pt>
                <c:pt idx="11726">
                  <c:v>43244.083631018519</c:v>
                </c:pt>
                <c:pt idx="11727">
                  <c:v>43244.125297743056</c:v>
                </c:pt>
                <c:pt idx="11728">
                  <c:v>43244.166964467593</c:v>
                </c:pt>
                <c:pt idx="11729">
                  <c:v>43244.20863119213</c:v>
                </c:pt>
                <c:pt idx="11730">
                  <c:v>43244.250297916667</c:v>
                </c:pt>
                <c:pt idx="11731">
                  <c:v>43244.291964641205</c:v>
                </c:pt>
                <c:pt idx="11732">
                  <c:v>43244.333631365742</c:v>
                </c:pt>
                <c:pt idx="11733">
                  <c:v>43244.375298090279</c:v>
                </c:pt>
                <c:pt idx="11734">
                  <c:v>43244.416964814816</c:v>
                </c:pt>
                <c:pt idx="11735">
                  <c:v>43244.458631539354</c:v>
                </c:pt>
                <c:pt idx="11736">
                  <c:v>43244.500298263891</c:v>
                </c:pt>
                <c:pt idx="11737">
                  <c:v>43244.541964988428</c:v>
                </c:pt>
                <c:pt idx="11738">
                  <c:v>43244.583631712965</c:v>
                </c:pt>
                <c:pt idx="11739">
                  <c:v>43244.625298437502</c:v>
                </c:pt>
                <c:pt idx="11740">
                  <c:v>43244.66696516204</c:v>
                </c:pt>
                <c:pt idx="11741">
                  <c:v>43244.708631886577</c:v>
                </c:pt>
                <c:pt idx="11742">
                  <c:v>43244.750298611114</c:v>
                </c:pt>
                <c:pt idx="11743">
                  <c:v>43244.791965335651</c:v>
                </c:pt>
                <c:pt idx="11744">
                  <c:v>43244.833632060188</c:v>
                </c:pt>
                <c:pt idx="11745">
                  <c:v>43244.875298784726</c:v>
                </c:pt>
                <c:pt idx="11746">
                  <c:v>43244.916965509263</c:v>
                </c:pt>
                <c:pt idx="11747">
                  <c:v>43244.958632233793</c:v>
                </c:pt>
                <c:pt idx="11748">
                  <c:v>43245.00029895833</c:v>
                </c:pt>
                <c:pt idx="11749">
                  <c:v>43245.041965682867</c:v>
                </c:pt>
                <c:pt idx="11750">
                  <c:v>43245.083632407404</c:v>
                </c:pt>
                <c:pt idx="11751">
                  <c:v>43245.125299131942</c:v>
                </c:pt>
                <c:pt idx="11752">
                  <c:v>43245.166965856479</c:v>
                </c:pt>
                <c:pt idx="11753">
                  <c:v>43245.208632581016</c:v>
                </c:pt>
                <c:pt idx="11754">
                  <c:v>43245.250299305553</c:v>
                </c:pt>
                <c:pt idx="11755">
                  <c:v>43245.29196603009</c:v>
                </c:pt>
                <c:pt idx="11756">
                  <c:v>43245.333632754628</c:v>
                </c:pt>
                <c:pt idx="11757">
                  <c:v>43245.375299479165</c:v>
                </c:pt>
                <c:pt idx="11758">
                  <c:v>43245.416966203702</c:v>
                </c:pt>
                <c:pt idx="11759">
                  <c:v>43245.458632928239</c:v>
                </c:pt>
                <c:pt idx="11760">
                  <c:v>43245.500299652776</c:v>
                </c:pt>
                <c:pt idx="11761">
                  <c:v>43245.541966377314</c:v>
                </c:pt>
                <c:pt idx="11762">
                  <c:v>43245.583633101851</c:v>
                </c:pt>
                <c:pt idx="11763">
                  <c:v>43245.625299826388</c:v>
                </c:pt>
                <c:pt idx="11764">
                  <c:v>43245.666966550925</c:v>
                </c:pt>
                <c:pt idx="11765">
                  <c:v>43245.708633275462</c:v>
                </c:pt>
                <c:pt idx="11766">
                  <c:v>43245.7503</c:v>
                </c:pt>
                <c:pt idx="11767">
                  <c:v>43245.791966724537</c:v>
                </c:pt>
                <c:pt idx="11768">
                  <c:v>43245.833633449074</c:v>
                </c:pt>
                <c:pt idx="11769">
                  <c:v>43245.875300173611</c:v>
                </c:pt>
                <c:pt idx="11770">
                  <c:v>43245.916966898149</c:v>
                </c:pt>
                <c:pt idx="11771">
                  <c:v>43245.958633622686</c:v>
                </c:pt>
                <c:pt idx="11772">
                  <c:v>43246.000300347223</c:v>
                </c:pt>
                <c:pt idx="11773">
                  <c:v>43246.04196707176</c:v>
                </c:pt>
                <c:pt idx="11774">
                  <c:v>43246.083633796297</c:v>
                </c:pt>
                <c:pt idx="11775">
                  <c:v>43246.125300520835</c:v>
                </c:pt>
                <c:pt idx="11776">
                  <c:v>43246.166967245372</c:v>
                </c:pt>
                <c:pt idx="11777">
                  <c:v>43246.208633969909</c:v>
                </c:pt>
                <c:pt idx="11778">
                  <c:v>43246.250300694446</c:v>
                </c:pt>
                <c:pt idx="11779">
                  <c:v>43246.291967418983</c:v>
                </c:pt>
                <c:pt idx="11780">
                  <c:v>43246.333634143521</c:v>
                </c:pt>
                <c:pt idx="11781">
                  <c:v>43246.375300868058</c:v>
                </c:pt>
                <c:pt idx="11782">
                  <c:v>43246.416967592595</c:v>
                </c:pt>
                <c:pt idx="11783">
                  <c:v>43246.458634317132</c:v>
                </c:pt>
                <c:pt idx="11784">
                  <c:v>43246.500301041669</c:v>
                </c:pt>
                <c:pt idx="11785">
                  <c:v>43246.541967766207</c:v>
                </c:pt>
                <c:pt idx="11786">
                  <c:v>43246.583634490744</c:v>
                </c:pt>
                <c:pt idx="11787">
                  <c:v>43246.625301215281</c:v>
                </c:pt>
                <c:pt idx="11788">
                  <c:v>43246.666967939818</c:v>
                </c:pt>
                <c:pt idx="11789">
                  <c:v>43246.708634664348</c:v>
                </c:pt>
                <c:pt idx="11790">
                  <c:v>43246.750301388885</c:v>
                </c:pt>
                <c:pt idx="11791">
                  <c:v>43246.791968113423</c:v>
                </c:pt>
                <c:pt idx="11792">
                  <c:v>43246.83363483796</c:v>
                </c:pt>
                <c:pt idx="11793">
                  <c:v>43246.875301562497</c:v>
                </c:pt>
                <c:pt idx="11794">
                  <c:v>43246.916968287034</c:v>
                </c:pt>
                <c:pt idx="11795">
                  <c:v>43246.958635011571</c:v>
                </c:pt>
                <c:pt idx="11796">
                  <c:v>43247.000301736109</c:v>
                </c:pt>
                <c:pt idx="11797">
                  <c:v>43247.041968460646</c:v>
                </c:pt>
                <c:pt idx="11798">
                  <c:v>43247.083635185183</c:v>
                </c:pt>
                <c:pt idx="11799">
                  <c:v>43247.12530190972</c:v>
                </c:pt>
                <c:pt idx="11800">
                  <c:v>43247.166968634258</c:v>
                </c:pt>
                <c:pt idx="11801">
                  <c:v>43247.208635358795</c:v>
                </c:pt>
                <c:pt idx="11802">
                  <c:v>43247.250302083332</c:v>
                </c:pt>
                <c:pt idx="11803">
                  <c:v>43247.291968807869</c:v>
                </c:pt>
                <c:pt idx="11804">
                  <c:v>43247.333635532406</c:v>
                </c:pt>
                <c:pt idx="11805">
                  <c:v>43247.375302256944</c:v>
                </c:pt>
                <c:pt idx="11806">
                  <c:v>43247.416968981481</c:v>
                </c:pt>
                <c:pt idx="11807">
                  <c:v>43247.458635706018</c:v>
                </c:pt>
                <c:pt idx="11808">
                  <c:v>43247.500302430555</c:v>
                </c:pt>
                <c:pt idx="11809">
                  <c:v>43247.541969155092</c:v>
                </c:pt>
                <c:pt idx="11810">
                  <c:v>43247.58363587963</c:v>
                </c:pt>
                <c:pt idx="11811">
                  <c:v>43247.625302604167</c:v>
                </c:pt>
                <c:pt idx="11812">
                  <c:v>43247.666969328704</c:v>
                </c:pt>
                <c:pt idx="11813">
                  <c:v>43247.708636053241</c:v>
                </c:pt>
                <c:pt idx="11814">
                  <c:v>43247.750302777778</c:v>
                </c:pt>
                <c:pt idx="11815">
                  <c:v>43247.791969502316</c:v>
                </c:pt>
                <c:pt idx="11816">
                  <c:v>43247.833636226853</c:v>
                </c:pt>
                <c:pt idx="11817">
                  <c:v>43247.87530295139</c:v>
                </c:pt>
                <c:pt idx="11818">
                  <c:v>43247.916969675927</c:v>
                </c:pt>
                <c:pt idx="11819">
                  <c:v>43247.958636400464</c:v>
                </c:pt>
                <c:pt idx="11820">
                  <c:v>43248.000303125002</c:v>
                </c:pt>
                <c:pt idx="11821">
                  <c:v>43248.041969849539</c:v>
                </c:pt>
                <c:pt idx="11822">
                  <c:v>43248.083636574076</c:v>
                </c:pt>
                <c:pt idx="11823">
                  <c:v>43248.125303298613</c:v>
                </c:pt>
                <c:pt idx="11824">
                  <c:v>43248.16697002315</c:v>
                </c:pt>
                <c:pt idx="11825">
                  <c:v>43248.208636747688</c:v>
                </c:pt>
                <c:pt idx="11826">
                  <c:v>43248.250303472225</c:v>
                </c:pt>
                <c:pt idx="11827">
                  <c:v>43248.291970196762</c:v>
                </c:pt>
                <c:pt idx="11828">
                  <c:v>43248.333636921299</c:v>
                </c:pt>
                <c:pt idx="11829">
                  <c:v>43248.375303645837</c:v>
                </c:pt>
                <c:pt idx="11830">
                  <c:v>43248.416970370374</c:v>
                </c:pt>
                <c:pt idx="11831">
                  <c:v>43248.458637094911</c:v>
                </c:pt>
                <c:pt idx="11832">
                  <c:v>43248.500303819441</c:v>
                </c:pt>
                <c:pt idx="11833">
                  <c:v>43248.541970543978</c:v>
                </c:pt>
                <c:pt idx="11834">
                  <c:v>43248.583637268515</c:v>
                </c:pt>
                <c:pt idx="11835">
                  <c:v>43248.625303993053</c:v>
                </c:pt>
                <c:pt idx="11836">
                  <c:v>43248.66697071759</c:v>
                </c:pt>
                <c:pt idx="11837">
                  <c:v>43248.708637442127</c:v>
                </c:pt>
                <c:pt idx="11838">
                  <c:v>43248.750304166664</c:v>
                </c:pt>
                <c:pt idx="11839">
                  <c:v>43248.791970891201</c:v>
                </c:pt>
                <c:pt idx="11840">
                  <c:v>43248.833637615739</c:v>
                </c:pt>
                <c:pt idx="11841">
                  <c:v>43248.875304340276</c:v>
                </c:pt>
                <c:pt idx="11842">
                  <c:v>43248.916971064813</c:v>
                </c:pt>
                <c:pt idx="11843">
                  <c:v>43248.95863778935</c:v>
                </c:pt>
                <c:pt idx="11844">
                  <c:v>43249.000304513887</c:v>
                </c:pt>
                <c:pt idx="11845">
                  <c:v>43249.041971238425</c:v>
                </c:pt>
                <c:pt idx="11846">
                  <c:v>43249.083637962962</c:v>
                </c:pt>
                <c:pt idx="11847">
                  <c:v>43249.125304687499</c:v>
                </c:pt>
                <c:pt idx="11848">
                  <c:v>43249.166971412036</c:v>
                </c:pt>
                <c:pt idx="11849">
                  <c:v>43249.208638136573</c:v>
                </c:pt>
                <c:pt idx="11850">
                  <c:v>43249.250304861111</c:v>
                </c:pt>
                <c:pt idx="11851">
                  <c:v>43249.291971585648</c:v>
                </c:pt>
                <c:pt idx="11852">
                  <c:v>43249.333638310185</c:v>
                </c:pt>
                <c:pt idx="11853">
                  <c:v>43249.375305034722</c:v>
                </c:pt>
                <c:pt idx="11854">
                  <c:v>43249.416971759259</c:v>
                </c:pt>
                <c:pt idx="11855">
                  <c:v>43249.458638483797</c:v>
                </c:pt>
                <c:pt idx="11856">
                  <c:v>43249.500305208334</c:v>
                </c:pt>
                <c:pt idx="11857">
                  <c:v>43249.541971932871</c:v>
                </c:pt>
                <c:pt idx="11858">
                  <c:v>43249.583638657408</c:v>
                </c:pt>
                <c:pt idx="11859">
                  <c:v>43249.625305381946</c:v>
                </c:pt>
                <c:pt idx="11860">
                  <c:v>43249.666972106483</c:v>
                </c:pt>
                <c:pt idx="11861">
                  <c:v>43249.70863883102</c:v>
                </c:pt>
                <c:pt idx="11862">
                  <c:v>43249.750305555557</c:v>
                </c:pt>
                <c:pt idx="11863">
                  <c:v>43249.791972280094</c:v>
                </c:pt>
                <c:pt idx="11864">
                  <c:v>43249.833639004632</c:v>
                </c:pt>
                <c:pt idx="11865">
                  <c:v>43249.875305729169</c:v>
                </c:pt>
                <c:pt idx="11866">
                  <c:v>43249.916972453706</c:v>
                </c:pt>
                <c:pt idx="11867">
                  <c:v>43249.958639178243</c:v>
                </c:pt>
                <c:pt idx="11868">
                  <c:v>43250.00030590278</c:v>
                </c:pt>
                <c:pt idx="11869">
                  <c:v>43250.041972627318</c:v>
                </c:pt>
                <c:pt idx="11870">
                  <c:v>43250.083639351855</c:v>
                </c:pt>
                <c:pt idx="11871">
                  <c:v>43250.125306076392</c:v>
                </c:pt>
                <c:pt idx="11872">
                  <c:v>43250.166972800929</c:v>
                </c:pt>
                <c:pt idx="11873">
                  <c:v>43250.208639525466</c:v>
                </c:pt>
                <c:pt idx="11874">
                  <c:v>43250.250306250004</c:v>
                </c:pt>
                <c:pt idx="11875">
                  <c:v>43250.291972974534</c:v>
                </c:pt>
                <c:pt idx="11876">
                  <c:v>43250.333639699071</c:v>
                </c:pt>
                <c:pt idx="11877">
                  <c:v>43250.375306423608</c:v>
                </c:pt>
                <c:pt idx="11878">
                  <c:v>43250.416973148145</c:v>
                </c:pt>
                <c:pt idx="11879">
                  <c:v>43250.458639872682</c:v>
                </c:pt>
                <c:pt idx="11880">
                  <c:v>43250.50030659722</c:v>
                </c:pt>
                <c:pt idx="11881">
                  <c:v>43250.541973321757</c:v>
                </c:pt>
                <c:pt idx="11882">
                  <c:v>43250.583640046294</c:v>
                </c:pt>
                <c:pt idx="11883">
                  <c:v>43250.625306770831</c:v>
                </c:pt>
                <c:pt idx="11884">
                  <c:v>43250.666973495368</c:v>
                </c:pt>
                <c:pt idx="11885">
                  <c:v>43250.708640219906</c:v>
                </c:pt>
                <c:pt idx="11886">
                  <c:v>43250.750306944443</c:v>
                </c:pt>
                <c:pt idx="11887">
                  <c:v>43250.79197366898</c:v>
                </c:pt>
                <c:pt idx="11888">
                  <c:v>43250.833640393517</c:v>
                </c:pt>
                <c:pt idx="11889">
                  <c:v>43250.875307118054</c:v>
                </c:pt>
                <c:pt idx="11890">
                  <c:v>43250.916973842592</c:v>
                </c:pt>
                <c:pt idx="11891">
                  <c:v>43250.958640567129</c:v>
                </c:pt>
                <c:pt idx="11892">
                  <c:v>43251.000307291666</c:v>
                </c:pt>
                <c:pt idx="11893">
                  <c:v>43251.041974016203</c:v>
                </c:pt>
                <c:pt idx="11894">
                  <c:v>43251.083640740741</c:v>
                </c:pt>
                <c:pt idx="11895">
                  <c:v>43251.125307465278</c:v>
                </c:pt>
                <c:pt idx="11896">
                  <c:v>43251.166974189815</c:v>
                </c:pt>
                <c:pt idx="11897">
                  <c:v>43251.208640914352</c:v>
                </c:pt>
                <c:pt idx="11898">
                  <c:v>43251.250307638889</c:v>
                </c:pt>
                <c:pt idx="11899">
                  <c:v>43251.291974363427</c:v>
                </c:pt>
                <c:pt idx="11900">
                  <c:v>43251.333641087964</c:v>
                </c:pt>
                <c:pt idx="11901">
                  <c:v>43251.375307812501</c:v>
                </c:pt>
                <c:pt idx="11902">
                  <c:v>43251.416974537038</c:v>
                </c:pt>
                <c:pt idx="11903">
                  <c:v>43251.458641261575</c:v>
                </c:pt>
                <c:pt idx="11904">
                  <c:v>43251.500307986113</c:v>
                </c:pt>
                <c:pt idx="11905">
                  <c:v>43251.54197471065</c:v>
                </c:pt>
                <c:pt idx="11906">
                  <c:v>43251.583641435187</c:v>
                </c:pt>
                <c:pt idx="11907">
                  <c:v>43251.625308159724</c:v>
                </c:pt>
                <c:pt idx="11908">
                  <c:v>43251.666974884261</c:v>
                </c:pt>
                <c:pt idx="11909">
                  <c:v>43251.708641608799</c:v>
                </c:pt>
                <c:pt idx="11910">
                  <c:v>43251.750308333336</c:v>
                </c:pt>
                <c:pt idx="11911">
                  <c:v>43251.791975057873</c:v>
                </c:pt>
                <c:pt idx="11912">
                  <c:v>43251.83364178241</c:v>
                </c:pt>
                <c:pt idx="11913">
                  <c:v>43251.875308506947</c:v>
                </c:pt>
                <c:pt idx="11914">
                  <c:v>43251.916975231485</c:v>
                </c:pt>
                <c:pt idx="11915">
                  <c:v>43251.958641956022</c:v>
                </c:pt>
                <c:pt idx="11916">
                  <c:v>43252.000308680559</c:v>
                </c:pt>
                <c:pt idx="11917">
                  <c:v>43252.041975405089</c:v>
                </c:pt>
                <c:pt idx="11918">
                  <c:v>43252.083642129626</c:v>
                </c:pt>
                <c:pt idx="11919">
                  <c:v>43252.125308854163</c:v>
                </c:pt>
                <c:pt idx="11920">
                  <c:v>43252.166975578701</c:v>
                </c:pt>
                <c:pt idx="11921">
                  <c:v>43252.208642303238</c:v>
                </c:pt>
                <c:pt idx="11922">
                  <c:v>43252.250309027775</c:v>
                </c:pt>
                <c:pt idx="11923">
                  <c:v>43252.291975752312</c:v>
                </c:pt>
                <c:pt idx="11924">
                  <c:v>43252.333642476849</c:v>
                </c:pt>
                <c:pt idx="11925">
                  <c:v>43252.375309201387</c:v>
                </c:pt>
                <c:pt idx="11926">
                  <c:v>43252.416975925924</c:v>
                </c:pt>
                <c:pt idx="11927">
                  <c:v>43252.458642650461</c:v>
                </c:pt>
                <c:pt idx="11928">
                  <c:v>43252.500309374998</c:v>
                </c:pt>
                <c:pt idx="11929">
                  <c:v>43252.541976099536</c:v>
                </c:pt>
                <c:pt idx="11930">
                  <c:v>43252.583642824073</c:v>
                </c:pt>
                <c:pt idx="11931">
                  <c:v>43252.62530954861</c:v>
                </c:pt>
                <c:pt idx="11932">
                  <c:v>43252.666976273147</c:v>
                </c:pt>
                <c:pt idx="11933">
                  <c:v>43252.708642997684</c:v>
                </c:pt>
                <c:pt idx="11934">
                  <c:v>43252.750309722222</c:v>
                </c:pt>
                <c:pt idx="11935">
                  <c:v>43252.791976446759</c:v>
                </c:pt>
                <c:pt idx="11936">
                  <c:v>43252.833643171296</c:v>
                </c:pt>
                <c:pt idx="11937">
                  <c:v>43252.875309895833</c:v>
                </c:pt>
                <c:pt idx="11938">
                  <c:v>43252.91697662037</c:v>
                </c:pt>
                <c:pt idx="11939">
                  <c:v>43252.958643344908</c:v>
                </c:pt>
                <c:pt idx="11940">
                  <c:v>43253.000310069445</c:v>
                </c:pt>
                <c:pt idx="11941">
                  <c:v>43253.041976793982</c:v>
                </c:pt>
                <c:pt idx="11942">
                  <c:v>43253.083643518519</c:v>
                </c:pt>
                <c:pt idx="11943">
                  <c:v>43253.125310243056</c:v>
                </c:pt>
                <c:pt idx="11944">
                  <c:v>43253.166976967594</c:v>
                </c:pt>
                <c:pt idx="11945">
                  <c:v>43253.208643692131</c:v>
                </c:pt>
                <c:pt idx="11946">
                  <c:v>43253.250310416668</c:v>
                </c:pt>
                <c:pt idx="11947">
                  <c:v>43253.291977141205</c:v>
                </c:pt>
                <c:pt idx="11948">
                  <c:v>43253.333643865742</c:v>
                </c:pt>
                <c:pt idx="11949">
                  <c:v>43253.37531059028</c:v>
                </c:pt>
                <c:pt idx="11950">
                  <c:v>43253.416977314817</c:v>
                </c:pt>
                <c:pt idx="11951">
                  <c:v>43253.458644039354</c:v>
                </c:pt>
                <c:pt idx="11952">
                  <c:v>43253.500310763891</c:v>
                </c:pt>
                <c:pt idx="11953">
                  <c:v>43253.541977488429</c:v>
                </c:pt>
                <c:pt idx="11954">
                  <c:v>43253.583644212966</c:v>
                </c:pt>
                <c:pt idx="11955">
                  <c:v>43253.625310937503</c:v>
                </c:pt>
                <c:pt idx="11956">
                  <c:v>43253.66697766204</c:v>
                </c:pt>
                <c:pt idx="11957">
                  <c:v>43253.708644386577</c:v>
                </c:pt>
                <c:pt idx="11958">
                  <c:v>43253.750311111115</c:v>
                </c:pt>
                <c:pt idx="11959">
                  <c:v>43253.791977835645</c:v>
                </c:pt>
                <c:pt idx="11960">
                  <c:v>43253.833644560182</c:v>
                </c:pt>
                <c:pt idx="11961">
                  <c:v>43253.875311284719</c:v>
                </c:pt>
                <c:pt idx="11962">
                  <c:v>43253.916978009256</c:v>
                </c:pt>
                <c:pt idx="11963">
                  <c:v>43253.958644733793</c:v>
                </c:pt>
                <c:pt idx="11964">
                  <c:v>43254.000311458331</c:v>
                </c:pt>
                <c:pt idx="11965">
                  <c:v>43254.041978182868</c:v>
                </c:pt>
                <c:pt idx="11966">
                  <c:v>43254.083644907405</c:v>
                </c:pt>
                <c:pt idx="11967">
                  <c:v>43254.125311631942</c:v>
                </c:pt>
                <c:pt idx="11968">
                  <c:v>43254.166978356479</c:v>
                </c:pt>
                <c:pt idx="11969">
                  <c:v>43254.208645081017</c:v>
                </c:pt>
                <c:pt idx="11970">
                  <c:v>43254.250311805554</c:v>
                </c:pt>
                <c:pt idx="11971">
                  <c:v>43254.291978530091</c:v>
                </c:pt>
                <c:pt idx="11972">
                  <c:v>43254.333645254628</c:v>
                </c:pt>
                <c:pt idx="11973">
                  <c:v>43254.375311979165</c:v>
                </c:pt>
                <c:pt idx="11974">
                  <c:v>43254.416978703703</c:v>
                </c:pt>
                <c:pt idx="11975">
                  <c:v>43254.45864542824</c:v>
                </c:pt>
                <c:pt idx="11976">
                  <c:v>43254.500312152777</c:v>
                </c:pt>
                <c:pt idx="11977">
                  <c:v>43254.541978877314</c:v>
                </c:pt>
                <c:pt idx="11978">
                  <c:v>43254.583645601851</c:v>
                </c:pt>
                <c:pt idx="11979">
                  <c:v>43254.625312326389</c:v>
                </c:pt>
                <c:pt idx="11980">
                  <c:v>43254.666979050926</c:v>
                </c:pt>
                <c:pt idx="11981">
                  <c:v>43254.708645775463</c:v>
                </c:pt>
                <c:pt idx="11982">
                  <c:v>43254.7503125</c:v>
                </c:pt>
                <c:pt idx="11983">
                  <c:v>43254.791979224537</c:v>
                </c:pt>
                <c:pt idx="11984">
                  <c:v>43254.833645949075</c:v>
                </c:pt>
                <c:pt idx="11985">
                  <c:v>43254.875312673612</c:v>
                </c:pt>
                <c:pt idx="11986">
                  <c:v>43254.916979398149</c:v>
                </c:pt>
                <c:pt idx="11987">
                  <c:v>43254.958646122686</c:v>
                </c:pt>
                <c:pt idx="11988">
                  <c:v>43255.000312847224</c:v>
                </c:pt>
                <c:pt idx="11989">
                  <c:v>43255.041979571761</c:v>
                </c:pt>
                <c:pt idx="11990">
                  <c:v>43255.083646296298</c:v>
                </c:pt>
                <c:pt idx="11991">
                  <c:v>43255.125313020835</c:v>
                </c:pt>
                <c:pt idx="11992">
                  <c:v>43255.166979745372</c:v>
                </c:pt>
                <c:pt idx="11993">
                  <c:v>43255.20864646991</c:v>
                </c:pt>
                <c:pt idx="11994">
                  <c:v>43255.250313194447</c:v>
                </c:pt>
                <c:pt idx="11995">
                  <c:v>43255.291979918984</c:v>
                </c:pt>
                <c:pt idx="11996">
                  <c:v>43255.333646643521</c:v>
                </c:pt>
                <c:pt idx="11997">
                  <c:v>43255.375313368058</c:v>
                </c:pt>
                <c:pt idx="11998">
                  <c:v>43255.416980092596</c:v>
                </c:pt>
                <c:pt idx="11999">
                  <c:v>43255.458646817133</c:v>
                </c:pt>
                <c:pt idx="12000">
                  <c:v>43255.50031354167</c:v>
                </c:pt>
                <c:pt idx="12001">
                  <c:v>43255.541980266207</c:v>
                </c:pt>
                <c:pt idx="12002">
                  <c:v>43255.583646990737</c:v>
                </c:pt>
                <c:pt idx="12003">
                  <c:v>43255.625313715274</c:v>
                </c:pt>
                <c:pt idx="12004">
                  <c:v>43255.666980439812</c:v>
                </c:pt>
                <c:pt idx="12005">
                  <c:v>43255.708647164349</c:v>
                </c:pt>
                <c:pt idx="12006">
                  <c:v>43255.750313888886</c:v>
                </c:pt>
                <c:pt idx="12007">
                  <c:v>43255.791980613423</c:v>
                </c:pt>
                <c:pt idx="12008">
                  <c:v>43255.83364733796</c:v>
                </c:pt>
                <c:pt idx="12009">
                  <c:v>43255.875314062498</c:v>
                </c:pt>
                <c:pt idx="12010">
                  <c:v>43255.916980787035</c:v>
                </c:pt>
                <c:pt idx="12011">
                  <c:v>43255.958647511572</c:v>
                </c:pt>
                <c:pt idx="12012">
                  <c:v>43256.000314236109</c:v>
                </c:pt>
                <c:pt idx="12013">
                  <c:v>43256.041980960646</c:v>
                </c:pt>
                <c:pt idx="12014">
                  <c:v>43256.083647685184</c:v>
                </c:pt>
                <c:pt idx="12015">
                  <c:v>43256.125314409721</c:v>
                </c:pt>
                <c:pt idx="12016">
                  <c:v>43256.166981134258</c:v>
                </c:pt>
                <c:pt idx="12017">
                  <c:v>43256.208647858795</c:v>
                </c:pt>
                <c:pt idx="12018">
                  <c:v>43256.250314583333</c:v>
                </c:pt>
                <c:pt idx="12019">
                  <c:v>43256.29198130787</c:v>
                </c:pt>
                <c:pt idx="12020">
                  <c:v>43256.333648032407</c:v>
                </c:pt>
                <c:pt idx="12021">
                  <c:v>43256.375314756944</c:v>
                </c:pt>
                <c:pt idx="12022">
                  <c:v>43256.416981481481</c:v>
                </c:pt>
                <c:pt idx="12023">
                  <c:v>43256.458648206019</c:v>
                </c:pt>
                <c:pt idx="12024">
                  <c:v>43256.500314930556</c:v>
                </c:pt>
                <c:pt idx="12025">
                  <c:v>43256.541981655093</c:v>
                </c:pt>
                <c:pt idx="12026">
                  <c:v>43256.58364837963</c:v>
                </c:pt>
                <c:pt idx="12027">
                  <c:v>43256.625315104167</c:v>
                </c:pt>
                <c:pt idx="12028">
                  <c:v>43256.666981828705</c:v>
                </c:pt>
                <c:pt idx="12029">
                  <c:v>43256.708648553242</c:v>
                </c:pt>
                <c:pt idx="12030">
                  <c:v>43256.750315277779</c:v>
                </c:pt>
                <c:pt idx="12031">
                  <c:v>43256.791982002316</c:v>
                </c:pt>
                <c:pt idx="12032">
                  <c:v>43256.833648726853</c:v>
                </c:pt>
                <c:pt idx="12033">
                  <c:v>43256.875315451391</c:v>
                </c:pt>
                <c:pt idx="12034">
                  <c:v>43256.916982175928</c:v>
                </c:pt>
                <c:pt idx="12035">
                  <c:v>43256.958648900465</c:v>
                </c:pt>
                <c:pt idx="12036">
                  <c:v>43257.000315625002</c:v>
                </c:pt>
                <c:pt idx="12037">
                  <c:v>43257.041982349539</c:v>
                </c:pt>
                <c:pt idx="12038">
                  <c:v>43257.083649074077</c:v>
                </c:pt>
                <c:pt idx="12039">
                  <c:v>43257.125315798614</c:v>
                </c:pt>
                <c:pt idx="12040">
                  <c:v>43257.166982523151</c:v>
                </c:pt>
                <c:pt idx="12041">
                  <c:v>43257.208649247688</c:v>
                </c:pt>
                <c:pt idx="12042">
                  <c:v>43257.250315972226</c:v>
                </c:pt>
                <c:pt idx="12043">
                  <c:v>43257.291982696763</c:v>
                </c:pt>
                <c:pt idx="12044">
                  <c:v>43257.3336494213</c:v>
                </c:pt>
                <c:pt idx="12045">
                  <c:v>43257.37531614583</c:v>
                </c:pt>
                <c:pt idx="12046">
                  <c:v>43257.416982870367</c:v>
                </c:pt>
                <c:pt idx="12047">
                  <c:v>43257.458649594904</c:v>
                </c:pt>
                <c:pt idx="12048">
                  <c:v>43257.500316319441</c:v>
                </c:pt>
                <c:pt idx="12049">
                  <c:v>43257.541983043979</c:v>
                </c:pt>
                <c:pt idx="12050">
                  <c:v>43257.583649768516</c:v>
                </c:pt>
                <c:pt idx="12051">
                  <c:v>43257.625316493053</c:v>
                </c:pt>
                <c:pt idx="12052">
                  <c:v>43257.66698321759</c:v>
                </c:pt>
                <c:pt idx="12053">
                  <c:v>43257.708649942128</c:v>
                </c:pt>
                <c:pt idx="12054">
                  <c:v>43257.750316666665</c:v>
                </c:pt>
                <c:pt idx="12055">
                  <c:v>43257.791983391202</c:v>
                </c:pt>
                <c:pt idx="12056">
                  <c:v>43257.833650115739</c:v>
                </c:pt>
                <c:pt idx="12057">
                  <c:v>43257.875316840276</c:v>
                </c:pt>
                <c:pt idx="12058">
                  <c:v>43257.916983564814</c:v>
                </c:pt>
                <c:pt idx="12059">
                  <c:v>43257.958650289351</c:v>
                </c:pt>
                <c:pt idx="12060">
                  <c:v>43258.000317013888</c:v>
                </c:pt>
                <c:pt idx="12061">
                  <c:v>43258.041983738425</c:v>
                </c:pt>
                <c:pt idx="12062">
                  <c:v>43258.083650462962</c:v>
                </c:pt>
                <c:pt idx="12063">
                  <c:v>43258.1253171875</c:v>
                </c:pt>
                <c:pt idx="12064">
                  <c:v>43258.166983912037</c:v>
                </c:pt>
                <c:pt idx="12065">
                  <c:v>43258.208650636574</c:v>
                </c:pt>
                <c:pt idx="12066">
                  <c:v>43258.250317361111</c:v>
                </c:pt>
                <c:pt idx="12067">
                  <c:v>43258.291984085648</c:v>
                </c:pt>
                <c:pt idx="12068">
                  <c:v>43258.333650810186</c:v>
                </c:pt>
                <c:pt idx="12069">
                  <c:v>43258.375317534723</c:v>
                </c:pt>
                <c:pt idx="12070">
                  <c:v>43258.41698425926</c:v>
                </c:pt>
                <c:pt idx="12071">
                  <c:v>43258.458650983797</c:v>
                </c:pt>
                <c:pt idx="12072">
                  <c:v>43258.500317708334</c:v>
                </c:pt>
                <c:pt idx="12073">
                  <c:v>43258.541984432872</c:v>
                </c:pt>
                <c:pt idx="12074">
                  <c:v>43258.583651157409</c:v>
                </c:pt>
                <c:pt idx="12075">
                  <c:v>43258.625317881946</c:v>
                </c:pt>
                <c:pt idx="12076">
                  <c:v>43258.666984606483</c:v>
                </c:pt>
                <c:pt idx="12077">
                  <c:v>43258.708651331021</c:v>
                </c:pt>
                <c:pt idx="12078">
                  <c:v>43258.750318055558</c:v>
                </c:pt>
                <c:pt idx="12079">
                  <c:v>43258.791984780095</c:v>
                </c:pt>
                <c:pt idx="12080">
                  <c:v>43258.833651504632</c:v>
                </c:pt>
                <c:pt idx="12081">
                  <c:v>43258.875318229169</c:v>
                </c:pt>
                <c:pt idx="12082">
                  <c:v>43258.916984953707</c:v>
                </c:pt>
                <c:pt idx="12083">
                  <c:v>43258.958651678244</c:v>
                </c:pt>
                <c:pt idx="12084">
                  <c:v>43259.000318402781</c:v>
                </c:pt>
                <c:pt idx="12085">
                  <c:v>43259.041985127318</c:v>
                </c:pt>
                <c:pt idx="12086">
                  <c:v>43259.083651851855</c:v>
                </c:pt>
                <c:pt idx="12087">
                  <c:v>43259.125318576385</c:v>
                </c:pt>
                <c:pt idx="12088">
                  <c:v>43259.166985300923</c:v>
                </c:pt>
                <c:pt idx="12089">
                  <c:v>43259.20865202546</c:v>
                </c:pt>
                <c:pt idx="12090">
                  <c:v>43259.250318749997</c:v>
                </c:pt>
                <c:pt idx="12091">
                  <c:v>43259.291985474534</c:v>
                </c:pt>
                <c:pt idx="12092">
                  <c:v>43259.333652199071</c:v>
                </c:pt>
                <c:pt idx="12093">
                  <c:v>43259.375318923609</c:v>
                </c:pt>
                <c:pt idx="12094">
                  <c:v>43259.416985648146</c:v>
                </c:pt>
                <c:pt idx="12095">
                  <c:v>43259.458652372683</c:v>
                </c:pt>
                <c:pt idx="12096">
                  <c:v>43259.50031909722</c:v>
                </c:pt>
                <c:pt idx="12097">
                  <c:v>43259.541985821757</c:v>
                </c:pt>
                <c:pt idx="12098">
                  <c:v>43259.583652546295</c:v>
                </c:pt>
                <c:pt idx="12099">
                  <c:v>43259.625319270832</c:v>
                </c:pt>
                <c:pt idx="12100">
                  <c:v>43259.666985995369</c:v>
                </c:pt>
                <c:pt idx="12101">
                  <c:v>43259.708652719906</c:v>
                </c:pt>
                <c:pt idx="12102">
                  <c:v>43259.750319444443</c:v>
                </c:pt>
                <c:pt idx="12103">
                  <c:v>43259.791986168981</c:v>
                </c:pt>
                <c:pt idx="12104">
                  <c:v>43259.833652893518</c:v>
                </c:pt>
                <c:pt idx="12105">
                  <c:v>43259.875319618055</c:v>
                </c:pt>
                <c:pt idx="12106">
                  <c:v>43259.916986342592</c:v>
                </c:pt>
                <c:pt idx="12107">
                  <c:v>43259.958653067129</c:v>
                </c:pt>
                <c:pt idx="12108">
                  <c:v>43260.000319791667</c:v>
                </c:pt>
                <c:pt idx="12109">
                  <c:v>43260.041986516204</c:v>
                </c:pt>
                <c:pt idx="12110">
                  <c:v>43260.083653240741</c:v>
                </c:pt>
                <c:pt idx="12111">
                  <c:v>43260.125319965278</c:v>
                </c:pt>
                <c:pt idx="12112">
                  <c:v>43260.166986689816</c:v>
                </c:pt>
                <c:pt idx="12113">
                  <c:v>43260.208653414353</c:v>
                </c:pt>
                <c:pt idx="12114">
                  <c:v>43260.25032013889</c:v>
                </c:pt>
                <c:pt idx="12115">
                  <c:v>43260.291986863427</c:v>
                </c:pt>
                <c:pt idx="12116">
                  <c:v>43260.333653587964</c:v>
                </c:pt>
                <c:pt idx="12117">
                  <c:v>43260.375320312502</c:v>
                </c:pt>
                <c:pt idx="12118">
                  <c:v>43260.416987037039</c:v>
                </c:pt>
                <c:pt idx="12119">
                  <c:v>43260.458653761576</c:v>
                </c:pt>
                <c:pt idx="12120">
                  <c:v>43260.500320486113</c:v>
                </c:pt>
                <c:pt idx="12121">
                  <c:v>43260.54198721065</c:v>
                </c:pt>
                <c:pt idx="12122">
                  <c:v>43260.583653935188</c:v>
                </c:pt>
                <c:pt idx="12123">
                  <c:v>43260.625320659725</c:v>
                </c:pt>
                <c:pt idx="12124">
                  <c:v>43260.666987384262</c:v>
                </c:pt>
                <c:pt idx="12125">
                  <c:v>43260.708654108799</c:v>
                </c:pt>
                <c:pt idx="12126">
                  <c:v>43260.750320833336</c:v>
                </c:pt>
                <c:pt idx="12127">
                  <c:v>43260.791987557874</c:v>
                </c:pt>
                <c:pt idx="12128">
                  <c:v>43260.833654282411</c:v>
                </c:pt>
                <c:pt idx="12129">
                  <c:v>43260.875321006941</c:v>
                </c:pt>
                <c:pt idx="12130">
                  <c:v>43260.916987731478</c:v>
                </c:pt>
                <c:pt idx="12131">
                  <c:v>43260.958654456015</c:v>
                </c:pt>
                <c:pt idx="12132">
                  <c:v>43261.000321180552</c:v>
                </c:pt>
                <c:pt idx="12133">
                  <c:v>43261.04198790509</c:v>
                </c:pt>
                <c:pt idx="12134">
                  <c:v>43261.083654629627</c:v>
                </c:pt>
                <c:pt idx="12135">
                  <c:v>43261.125321354164</c:v>
                </c:pt>
                <c:pt idx="12136">
                  <c:v>43261.166988078701</c:v>
                </c:pt>
                <c:pt idx="12137">
                  <c:v>43261.208654803238</c:v>
                </c:pt>
                <c:pt idx="12138">
                  <c:v>43261.250321527776</c:v>
                </c:pt>
                <c:pt idx="12139">
                  <c:v>43261.291988252313</c:v>
                </c:pt>
                <c:pt idx="12140">
                  <c:v>43261.33365497685</c:v>
                </c:pt>
                <c:pt idx="12141">
                  <c:v>43261.375321701387</c:v>
                </c:pt>
                <c:pt idx="12142">
                  <c:v>43261.416988425925</c:v>
                </c:pt>
                <c:pt idx="12143">
                  <c:v>43261.458655150462</c:v>
                </c:pt>
                <c:pt idx="12144">
                  <c:v>43261.500321874999</c:v>
                </c:pt>
                <c:pt idx="12145">
                  <c:v>43261.541988599536</c:v>
                </c:pt>
                <c:pt idx="12146">
                  <c:v>43261.583655324073</c:v>
                </c:pt>
                <c:pt idx="12147">
                  <c:v>43261.625322048611</c:v>
                </c:pt>
                <c:pt idx="12148">
                  <c:v>43261.666988773148</c:v>
                </c:pt>
                <c:pt idx="12149">
                  <c:v>43261.708655497685</c:v>
                </c:pt>
                <c:pt idx="12150">
                  <c:v>43261.750322222222</c:v>
                </c:pt>
                <c:pt idx="12151">
                  <c:v>43261.791988946759</c:v>
                </c:pt>
                <c:pt idx="12152">
                  <c:v>43261.833655671297</c:v>
                </c:pt>
                <c:pt idx="12153">
                  <c:v>43261.875322395834</c:v>
                </c:pt>
                <c:pt idx="12154">
                  <c:v>43261.916989120371</c:v>
                </c:pt>
                <c:pt idx="12155">
                  <c:v>43261.958655844908</c:v>
                </c:pt>
                <c:pt idx="12156">
                  <c:v>43262.000322569445</c:v>
                </c:pt>
                <c:pt idx="12157">
                  <c:v>43262.041989293983</c:v>
                </c:pt>
                <c:pt idx="12158">
                  <c:v>43262.08365601852</c:v>
                </c:pt>
                <c:pt idx="12159">
                  <c:v>43262.125322743057</c:v>
                </c:pt>
                <c:pt idx="12160">
                  <c:v>43262.166989467594</c:v>
                </c:pt>
                <c:pt idx="12161">
                  <c:v>43262.208656192131</c:v>
                </c:pt>
                <c:pt idx="12162">
                  <c:v>43262.250322916669</c:v>
                </c:pt>
                <c:pt idx="12163">
                  <c:v>43262.291989641206</c:v>
                </c:pt>
                <c:pt idx="12164">
                  <c:v>43262.333656365743</c:v>
                </c:pt>
                <c:pt idx="12165">
                  <c:v>43262.37532309028</c:v>
                </c:pt>
                <c:pt idx="12166">
                  <c:v>43262.416989814817</c:v>
                </c:pt>
                <c:pt idx="12167">
                  <c:v>43262.458656539355</c:v>
                </c:pt>
                <c:pt idx="12168">
                  <c:v>43262.500323263892</c:v>
                </c:pt>
                <c:pt idx="12169">
                  <c:v>43262.541989988429</c:v>
                </c:pt>
                <c:pt idx="12170">
                  <c:v>43262.583656712966</c:v>
                </c:pt>
                <c:pt idx="12171">
                  <c:v>43262.625323437504</c:v>
                </c:pt>
                <c:pt idx="12172">
                  <c:v>43262.666990162033</c:v>
                </c:pt>
                <c:pt idx="12173">
                  <c:v>43262.708656886571</c:v>
                </c:pt>
                <c:pt idx="12174">
                  <c:v>43262.750323611108</c:v>
                </c:pt>
                <c:pt idx="12175">
                  <c:v>43262.791990335645</c:v>
                </c:pt>
                <c:pt idx="12176">
                  <c:v>43262.833657060182</c:v>
                </c:pt>
                <c:pt idx="12177">
                  <c:v>43262.87532378472</c:v>
                </c:pt>
                <c:pt idx="12178">
                  <c:v>43262.916990509257</c:v>
                </c:pt>
                <c:pt idx="12179">
                  <c:v>43262.958657233794</c:v>
                </c:pt>
                <c:pt idx="12180">
                  <c:v>43263.000323958331</c:v>
                </c:pt>
                <c:pt idx="12181">
                  <c:v>43263.041990682868</c:v>
                </c:pt>
                <c:pt idx="12182">
                  <c:v>43263.083657407406</c:v>
                </c:pt>
                <c:pt idx="12183">
                  <c:v>43263.125324131943</c:v>
                </c:pt>
                <c:pt idx="12184">
                  <c:v>43263.16699085648</c:v>
                </c:pt>
                <c:pt idx="12185">
                  <c:v>43263.208657581017</c:v>
                </c:pt>
                <c:pt idx="12186">
                  <c:v>43263.250324305554</c:v>
                </c:pt>
                <c:pt idx="12187">
                  <c:v>43263.291991030092</c:v>
                </c:pt>
                <c:pt idx="12188">
                  <c:v>43263.333657754629</c:v>
                </c:pt>
                <c:pt idx="12189">
                  <c:v>43263.375324479166</c:v>
                </c:pt>
                <c:pt idx="12190">
                  <c:v>43263.416991203703</c:v>
                </c:pt>
                <c:pt idx="12191">
                  <c:v>43263.45865792824</c:v>
                </c:pt>
                <c:pt idx="12192">
                  <c:v>43263.500324652778</c:v>
                </c:pt>
                <c:pt idx="12193">
                  <c:v>43263.541991377315</c:v>
                </c:pt>
                <c:pt idx="12194">
                  <c:v>43263.583658101852</c:v>
                </c:pt>
                <c:pt idx="12195">
                  <c:v>43263.625324826389</c:v>
                </c:pt>
                <c:pt idx="12196">
                  <c:v>43263.666991550926</c:v>
                </c:pt>
                <c:pt idx="12197">
                  <c:v>43263.708658275464</c:v>
                </c:pt>
                <c:pt idx="12198">
                  <c:v>43263.750325000001</c:v>
                </c:pt>
                <c:pt idx="12199">
                  <c:v>43263.791991724538</c:v>
                </c:pt>
                <c:pt idx="12200">
                  <c:v>43263.833658449075</c:v>
                </c:pt>
                <c:pt idx="12201">
                  <c:v>43263.875325173613</c:v>
                </c:pt>
                <c:pt idx="12202">
                  <c:v>43263.91699189815</c:v>
                </c:pt>
                <c:pt idx="12203">
                  <c:v>43263.958658622687</c:v>
                </c:pt>
                <c:pt idx="12204">
                  <c:v>43264.000325347224</c:v>
                </c:pt>
                <c:pt idx="12205">
                  <c:v>43264.041992071761</c:v>
                </c:pt>
                <c:pt idx="12206">
                  <c:v>43264.083658796299</c:v>
                </c:pt>
                <c:pt idx="12207">
                  <c:v>43264.125325520836</c:v>
                </c:pt>
                <c:pt idx="12208">
                  <c:v>43264.166992245373</c:v>
                </c:pt>
                <c:pt idx="12209">
                  <c:v>43264.20865896991</c:v>
                </c:pt>
                <c:pt idx="12210">
                  <c:v>43264.250325694447</c:v>
                </c:pt>
                <c:pt idx="12211">
                  <c:v>43264.291992418985</c:v>
                </c:pt>
                <c:pt idx="12212">
                  <c:v>43264.333659143522</c:v>
                </c:pt>
                <c:pt idx="12213">
                  <c:v>43264.375325868059</c:v>
                </c:pt>
                <c:pt idx="12214">
                  <c:v>43264.416992592596</c:v>
                </c:pt>
                <c:pt idx="12215">
                  <c:v>43264.458659317126</c:v>
                </c:pt>
                <c:pt idx="12216">
                  <c:v>43264.500326041663</c:v>
                </c:pt>
                <c:pt idx="12217">
                  <c:v>43264.541992766201</c:v>
                </c:pt>
                <c:pt idx="12218">
                  <c:v>43264.583659490738</c:v>
                </c:pt>
                <c:pt idx="12219">
                  <c:v>43264.625326215275</c:v>
                </c:pt>
                <c:pt idx="12220">
                  <c:v>43264.666992939812</c:v>
                </c:pt>
                <c:pt idx="12221">
                  <c:v>43264.708659664349</c:v>
                </c:pt>
                <c:pt idx="12222">
                  <c:v>43264.750326388887</c:v>
                </c:pt>
                <c:pt idx="12223">
                  <c:v>43264.791993113424</c:v>
                </c:pt>
                <c:pt idx="12224">
                  <c:v>43264.833659837961</c:v>
                </c:pt>
                <c:pt idx="12225">
                  <c:v>43264.875326562498</c:v>
                </c:pt>
                <c:pt idx="12226">
                  <c:v>43264.916993287035</c:v>
                </c:pt>
                <c:pt idx="12227">
                  <c:v>43264.958660011573</c:v>
                </c:pt>
                <c:pt idx="12228">
                  <c:v>43265.00032673611</c:v>
                </c:pt>
                <c:pt idx="12229">
                  <c:v>43265.041993460647</c:v>
                </c:pt>
                <c:pt idx="12230">
                  <c:v>43265.083660185184</c:v>
                </c:pt>
                <c:pt idx="12231">
                  <c:v>43265.125326909721</c:v>
                </c:pt>
                <c:pt idx="12232">
                  <c:v>43265.166993634259</c:v>
                </c:pt>
                <c:pt idx="12233">
                  <c:v>43265.208660358796</c:v>
                </c:pt>
                <c:pt idx="12234">
                  <c:v>43265.250327083333</c:v>
                </c:pt>
                <c:pt idx="12235">
                  <c:v>43265.29199380787</c:v>
                </c:pt>
                <c:pt idx="12236">
                  <c:v>43265.333660532408</c:v>
                </c:pt>
                <c:pt idx="12237">
                  <c:v>43265.375327256945</c:v>
                </c:pt>
                <c:pt idx="12238">
                  <c:v>43265.416993981482</c:v>
                </c:pt>
                <c:pt idx="12239">
                  <c:v>43265.458660706019</c:v>
                </c:pt>
                <c:pt idx="12240">
                  <c:v>43265.500327430556</c:v>
                </c:pt>
                <c:pt idx="12241">
                  <c:v>43265.541994155094</c:v>
                </c:pt>
                <c:pt idx="12242">
                  <c:v>43265.583660879631</c:v>
                </c:pt>
                <c:pt idx="12243">
                  <c:v>43265.625327604168</c:v>
                </c:pt>
                <c:pt idx="12244">
                  <c:v>43265.666994328705</c:v>
                </c:pt>
                <c:pt idx="12245">
                  <c:v>43265.708661053242</c:v>
                </c:pt>
                <c:pt idx="12246">
                  <c:v>43265.75032777778</c:v>
                </c:pt>
                <c:pt idx="12247">
                  <c:v>43265.791994502317</c:v>
                </c:pt>
                <c:pt idx="12248">
                  <c:v>43265.833661226854</c:v>
                </c:pt>
                <c:pt idx="12249">
                  <c:v>43265.875327951391</c:v>
                </c:pt>
                <c:pt idx="12250">
                  <c:v>43265.916994675928</c:v>
                </c:pt>
                <c:pt idx="12251">
                  <c:v>43265.958661400466</c:v>
                </c:pt>
                <c:pt idx="12252">
                  <c:v>43266.000328125003</c:v>
                </c:pt>
                <c:pt idx="12253">
                  <c:v>43266.04199484954</c:v>
                </c:pt>
                <c:pt idx="12254">
                  <c:v>43266.083661574077</c:v>
                </c:pt>
                <c:pt idx="12255">
                  <c:v>43266.125328298614</c:v>
                </c:pt>
                <c:pt idx="12256">
                  <c:v>43266.166995023152</c:v>
                </c:pt>
                <c:pt idx="12257">
                  <c:v>43266.208661747682</c:v>
                </c:pt>
                <c:pt idx="12258">
                  <c:v>43266.250328472219</c:v>
                </c:pt>
                <c:pt idx="12259">
                  <c:v>43266.291995196756</c:v>
                </c:pt>
                <c:pt idx="12260">
                  <c:v>43266.333661921293</c:v>
                </c:pt>
                <c:pt idx="12261">
                  <c:v>43266.37532864583</c:v>
                </c:pt>
                <c:pt idx="12262">
                  <c:v>43266.416995370368</c:v>
                </c:pt>
                <c:pt idx="12263">
                  <c:v>43266.458662094905</c:v>
                </c:pt>
                <c:pt idx="12264">
                  <c:v>43266.500328819442</c:v>
                </c:pt>
                <c:pt idx="12265">
                  <c:v>43266.541995543979</c:v>
                </c:pt>
                <c:pt idx="12266">
                  <c:v>43266.583662268516</c:v>
                </c:pt>
                <c:pt idx="12267">
                  <c:v>43266.625328993054</c:v>
                </c:pt>
                <c:pt idx="12268">
                  <c:v>43266.666995717591</c:v>
                </c:pt>
                <c:pt idx="12269">
                  <c:v>43266.708662442128</c:v>
                </c:pt>
                <c:pt idx="12270">
                  <c:v>43266.750329166665</c:v>
                </c:pt>
                <c:pt idx="12271">
                  <c:v>43266.791995891203</c:v>
                </c:pt>
                <c:pt idx="12272">
                  <c:v>43266.83366261574</c:v>
                </c:pt>
                <c:pt idx="12273">
                  <c:v>43266.875329340277</c:v>
                </c:pt>
                <c:pt idx="12274">
                  <c:v>43266.916996064814</c:v>
                </c:pt>
                <c:pt idx="12275">
                  <c:v>43266.958662789351</c:v>
                </c:pt>
                <c:pt idx="12276">
                  <c:v>43267.000329513889</c:v>
                </c:pt>
                <c:pt idx="12277">
                  <c:v>43267.041996238426</c:v>
                </c:pt>
                <c:pt idx="12278">
                  <c:v>43267.083662962963</c:v>
                </c:pt>
                <c:pt idx="12279">
                  <c:v>43267.1253296875</c:v>
                </c:pt>
                <c:pt idx="12280">
                  <c:v>43267.166996412037</c:v>
                </c:pt>
                <c:pt idx="12281">
                  <c:v>43267.208663136575</c:v>
                </c:pt>
                <c:pt idx="12282">
                  <c:v>43267.250329861112</c:v>
                </c:pt>
                <c:pt idx="12283">
                  <c:v>43267.291996585649</c:v>
                </c:pt>
                <c:pt idx="12284">
                  <c:v>43267.333663310186</c:v>
                </c:pt>
                <c:pt idx="12285">
                  <c:v>43267.375330034723</c:v>
                </c:pt>
                <c:pt idx="12286">
                  <c:v>43267.416996759261</c:v>
                </c:pt>
                <c:pt idx="12287">
                  <c:v>43267.458663483798</c:v>
                </c:pt>
                <c:pt idx="12288">
                  <c:v>43267.500330208335</c:v>
                </c:pt>
                <c:pt idx="12289">
                  <c:v>43267.541996932872</c:v>
                </c:pt>
                <c:pt idx="12290">
                  <c:v>43267.583663657409</c:v>
                </c:pt>
                <c:pt idx="12291">
                  <c:v>43267.625330381947</c:v>
                </c:pt>
                <c:pt idx="12292">
                  <c:v>43267.666997106484</c:v>
                </c:pt>
                <c:pt idx="12293">
                  <c:v>43267.708663831021</c:v>
                </c:pt>
                <c:pt idx="12294">
                  <c:v>43267.750330555558</c:v>
                </c:pt>
                <c:pt idx="12295">
                  <c:v>43267.791997280096</c:v>
                </c:pt>
                <c:pt idx="12296">
                  <c:v>43267.833664004633</c:v>
                </c:pt>
                <c:pt idx="12297">
                  <c:v>43267.87533072917</c:v>
                </c:pt>
                <c:pt idx="12298">
                  <c:v>43267.916997453707</c:v>
                </c:pt>
                <c:pt idx="12299">
                  <c:v>43267.958664178237</c:v>
                </c:pt>
                <c:pt idx="12300">
                  <c:v>43268.000330902774</c:v>
                </c:pt>
                <c:pt idx="12301">
                  <c:v>43268.041997627312</c:v>
                </c:pt>
                <c:pt idx="12302">
                  <c:v>43268.083664351849</c:v>
                </c:pt>
                <c:pt idx="12303">
                  <c:v>43268.125331076386</c:v>
                </c:pt>
                <c:pt idx="12304">
                  <c:v>43268.166997800923</c:v>
                </c:pt>
                <c:pt idx="12305">
                  <c:v>43268.20866452546</c:v>
                </c:pt>
                <c:pt idx="12306">
                  <c:v>43268.250331249998</c:v>
                </c:pt>
                <c:pt idx="12307">
                  <c:v>43268.291997974535</c:v>
                </c:pt>
                <c:pt idx="12308">
                  <c:v>43268.333664699072</c:v>
                </c:pt>
                <c:pt idx="12309">
                  <c:v>43268.375331423609</c:v>
                </c:pt>
                <c:pt idx="12310">
                  <c:v>43268.416998148146</c:v>
                </c:pt>
                <c:pt idx="12311">
                  <c:v>43268.458664872684</c:v>
                </c:pt>
                <c:pt idx="12312">
                  <c:v>43268.500331597221</c:v>
                </c:pt>
                <c:pt idx="12313">
                  <c:v>43268.541998321758</c:v>
                </c:pt>
                <c:pt idx="12314">
                  <c:v>43268.583665046295</c:v>
                </c:pt>
                <c:pt idx="12315">
                  <c:v>43268.625331770832</c:v>
                </c:pt>
                <c:pt idx="12316">
                  <c:v>43268.66699849537</c:v>
                </c:pt>
                <c:pt idx="12317">
                  <c:v>43268.708665219907</c:v>
                </c:pt>
                <c:pt idx="12318">
                  <c:v>43268.750331944444</c:v>
                </c:pt>
                <c:pt idx="12319">
                  <c:v>43268.791998668981</c:v>
                </c:pt>
                <c:pt idx="12320">
                  <c:v>43268.833665393518</c:v>
                </c:pt>
                <c:pt idx="12321">
                  <c:v>43268.875332118056</c:v>
                </c:pt>
                <c:pt idx="12322">
                  <c:v>43268.916998842593</c:v>
                </c:pt>
                <c:pt idx="12323">
                  <c:v>43268.95866556713</c:v>
                </c:pt>
                <c:pt idx="12324">
                  <c:v>43269.000332291667</c:v>
                </c:pt>
                <c:pt idx="12325">
                  <c:v>43269.041999016204</c:v>
                </c:pt>
                <c:pt idx="12326">
                  <c:v>43269.083665740742</c:v>
                </c:pt>
                <c:pt idx="12327">
                  <c:v>43269.125332465279</c:v>
                </c:pt>
                <c:pt idx="12328">
                  <c:v>43269.166999189816</c:v>
                </c:pt>
                <c:pt idx="12329">
                  <c:v>43269.208665914353</c:v>
                </c:pt>
                <c:pt idx="12330">
                  <c:v>43269.250332638891</c:v>
                </c:pt>
                <c:pt idx="12331">
                  <c:v>43269.291999363428</c:v>
                </c:pt>
                <c:pt idx="12332">
                  <c:v>43269.333666087965</c:v>
                </c:pt>
                <c:pt idx="12333">
                  <c:v>43269.375332812502</c:v>
                </c:pt>
                <c:pt idx="12334">
                  <c:v>43269.416999537039</c:v>
                </c:pt>
                <c:pt idx="12335">
                  <c:v>43269.458666261577</c:v>
                </c:pt>
                <c:pt idx="12336">
                  <c:v>43269.500332986114</c:v>
                </c:pt>
                <c:pt idx="12337">
                  <c:v>43269.541999710651</c:v>
                </c:pt>
                <c:pt idx="12338">
                  <c:v>43269.583666435188</c:v>
                </c:pt>
                <c:pt idx="12339">
                  <c:v>43269.625333159725</c:v>
                </c:pt>
                <c:pt idx="12340">
                  <c:v>43269.666999884263</c:v>
                </c:pt>
                <c:pt idx="12341">
                  <c:v>43269.7086666088</c:v>
                </c:pt>
                <c:pt idx="12342">
                  <c:v>43269.75033333333</c:v>
                </c:pt>
                <c:pt idx="12343">
                  <c:v>43269.792000057867</c:v>
                </c:pt>
                <c:pt idx="12344">
                  <c:v>43269.833666782404</c:v>
                </c:pt>
                <c:pt idx="12345">
                  <c:v>43269.875333506941</c:v>
                </c:pt>
                <c:pt idx="12346">
                  <c:v>43269.917000231479</c:v>
                </c:pt>
                <c:pt idx="12347">
                  <c:v>43269.958666956016</c:v>
                </c:pt>
                <c:pt idx="12348">
                  <c:v>43270.000333680553</c:v>
                </c:pt>
                <c:pt idx="12349">
                  <c:v>43270.04200040509</c:v>
                </c:pt>
                <c:pt idx="12350">
                  <c:v>43270.083667129627</c:v>
                </c:pt>
                <c:pt idx="12351">
                  <c:v>43270.125333854165</c:v>
                </c:pt>
                <c:pt idx="12352">
                  <c:v>43270.167000578702</c:v>
                </c:pt>
                <c:pt idx="12353">
                  <c:v>43270.208667303239</c:v>
                </c:pt>
                <c:pt idx="12354">
                  <c:v>43270.250334027776</c:v>
                </c:pt>
                <c:pt idx="12355">
                  <c:v>43270.292000752313</c:v>
                </c:pt>
                <c:pt idx="12356">
                  <c:v>43270.333667476851</c:v>
                </c:pt>
                <c:pt idx="12357">
                  <c:v>43270.375334201388</c:v>
                </c:pt>
                <c:pt idx="12358">
                  <c:v>43270.417000925925</c:v>
                </c:pt>
                <c:pt idx="12359">
                  <c:v>43270.458667650462</c:v>
                </c:pt>
                <c:pt idx="12360">
                  <c:v>43270.500334375</c:v>
                </c:pt>
                <c:pt idx="12361">
                  <c:v>43270.542001099537</c:v>
                </c:pt>
                <c:pt idx="12362">
                  <c:v>43270.583667824074</c:v>
                </c:pt>
                <c:pt idx="12363">
                  <c:v>43270.625334548611</c:v>
                </c:pt>
                <c:pt idx="12364">
                  <c:v>43270.667001273148</c:v>
                </c:pt>
                <c:pt idx="12365">
                  <c:v>43270.708667997686</c:v>
                </c:pt>
                <c:pt idx="12366">
                  <c:v>43270.750334722223</c:v>
                </c:pt>
                <c:pt idx="12367">
                  <c:v>43270.79200144676</c:v>
                </c:pt>
                <c:pt idx="12368">
                  <c:v>43270.833668171297</c:v>
                </c:pt>
                <c:pt idx="12369">
                  <c:v>43270.875334895834</c:v>
                </c:pt>
                <c:pt idx="12370">
                  <c:v>43270.917001620372</c:v>
                </c:pt>
                <c:pt idx="12371">
                  <c:v>43270.958668344909</c:v>
                </c:pt>
                <c:pt idx="12372">
                  <c:v>43271.000335069446</c:v>
                </c:pt>
                <c:pt idx="12373">
                  <c:v>43271.042001793983</c:v>
                </c:pt>
                <c:pt idx="12374">
                  <c:v>43271.08366851852</c:v>
                </c:pt>
                <c:pt idx="12375">
                  <c:v>43271.125335243058</c:v>
                </c:pt>
                <c:pt idx="12376">
                  <c:v>43271.167001967595</c:v>
                </c:pt>
                <c:pt idx="12377">
                  <c:v>43271.208668692132</c:v>
                </c:pt>
                <c:pt idx="12378">
                  <c:v>43271.250335416669</c:v>
                </c:pt>
                <c:pt idx="12379">
                  <c:v>43271.292002141206</c:v>
                </c:pt>
                <c:pt idx="12380">
                  <c:v>43271.333668865744</c:v>
                </c:pt>
                <c:pt idx="12381">
                  <c:v>43271.375335590281</c:v>
                </c:pt>
                <c:pt idx="12382">
                  <c:v>43271.417002314818</c:v>
                </c:pt>
                <c:pt idx="12383">
                  <c:v>43271.458669039355</c:v>
                </c:pt>
                <c:pt idx="12384">
                  <c:v>43271.500335763893</c:v>
                </c:pt>
                <c:pt idx="12385">
                  <c:v>43271.542002488422</c:v>
                </c:pt>
                <c:pt idx="12386">
                  <c:v>43271.58366921296</c:v>
                </c:pt>
                <c:pt idx="12387">
                  <c:v>43271.625335937497</c:v>
                </c:pt>
                <c:pt idx="12388">
                  <c:v>43271.667002662034</c:v>
                </c:pt>
                <c:pt idx="12389">
                  <c:v>43271.708669386571</c:v>
                </c:pt>
                <c:pt idx="12390">
                  <c:v>43271.750336111108</c:v>
                </c:pt>
                <c:pt idx="12391">
                  <c:v>43271.792002835646</c:v>
                </c:pt>
                <c:pt idx="12392">
                  <c:v>43271.833669560183</c:v>
                </c:pt>
                <c:pt idx="12393">
                  <c:v>43271.87533628472</c:v>
                </c:pt>
                <c:pt idx="12394">
                  <c:v>43271.917003009257</c:v>
                </c:pt>
                <c:pt idx="12395">
                  <c:v>43271.958669733795</c:v>
                </c:pt>
                <c:pt idx="12396">
                  <c:v>43272.000336458332</c:v>
                </c:pt>
                <c:pt idx="12397">
                  <c:v>43272.042003182869</c:v>
                </c:pt>
                <c:pt idx="12398">
                  <c:v>43272.083669907406</c:v>
                </c:pt>
                <c:pt idx="12399">
                  <c:v>43272.125336631943</c:v>
                </c:pt>
                <c:pt idx="12400">
                  <c:v>43272.167003356481</c:v>
                </c:pt>
                <c:pt idx="12401">
                  <c:v>43272.208670081018</c:v>
                </c:pt>
                <c:pt idx="12402">
                  <c:v>43272.250336805555</c:v>
                </c:pt>
                <c:pt idx="12403">
                  <c:v>43272.292003530092</c:v>
                </c:pt>
                <c:pt idx="12404">
                  <c:v>43272.333670254629</c:v>
                </c:pt>
                <c:pt idx="12405">
                  <c:v>43272.375336979167</c:v>
                </c:pt>
                <c:pt idx="12406">
                  <c:v>43272.417003703704</c:v>
                </c:pt>
                <c:pt idx="12407">
                  <c:v>43272.458670428241</c:v>
                </c:pt>
                <c:pt idx="12408">
                  <c:v>43272.500337152778</c:v>
                </c:pt>
                <c:pt idx="12409">
                  <c:v>43272.542003877315</c:v>
                </c:pt>
                <c:pt idx="12410">
                  <c:v>43272.583670601853</c:v>
                </c:pt>
                <c:pt idx="12411">
                  <c:v>43272.62533732639</c:v>
                </c:pt>
                <c:pt idx="12412">
                  <c:v>43272.667004050927</c:v>
                </c:pt>
                <c:pt idx="12413">
                  <c:v>43272.708670775464</c:v>
                </c:pt>
                <c:pt idx="12414">
                  <c:v>43272.750337500001</c:v>
                </c:pt>
                <c:pt idx="12415">
                  <c:v>43272.792004224539</c:v>
                </c:pt>
                <c:pt idx="12416">
                  <c:v>43272.833670949076</c:v>
                </c:pt>
                <c:pt idx="12417">
                  <c:v>43272.875337673613</c:v>
                </c:pt>
                <c:pt idx="12418">
                  <c:v>43272.91700439815</c:v>
                </c:pt>
                <c:pt idx="12419">
                  <c:v>43272.958671122688</c:v>
                </c:pt>
                <c:pt idx="12420">
                  <c:v>43273.000337847225</c:v>
                </c:pt>
                <c:pt idx="12421">
                  <c:v>43273.042004571762</c:v>
                </c:pt>
                <c:pt idx="12422">
                  <c:v>43273.083671296299</c:v>
                </c:pt>
                <c:pt idx="12423">
                  <c:v>43273.125338020836</c:v>
                </c:pt>
                <c:pt idx="12424">
                  <c:v>43273.167004745374</c:v>
                </c:pt>
                <c:pt idx="12425">
                  <c:v>43273.208671469911</c:v>
                </c:pt>
                <c:pt idx="12426">
                  <c:v>43273.250338194448</c:v>
                </c:pt>
                <c:pt idx="12427">
                  <c:v>43273.292004918978</c:v>
                </c:pt>
                <c:pt idx="12428">
                  <c:v>43273.333671643515</c:v>
                </c:pt>
                <c:pt idx="12429">
                  <c:v>43273.375338368052</c:v>
                </c:pt>
                <c:pt idx="12430">
                  <c:v>43273.41700509259</c:v>
                </c:pt>
                <c:pt idx="12431">
                  <c:v>43273.458671817127</c:v>
                </c:pt>
                <c:pt idx="12432">
                  <c:v>43273.500338541664</c:v>
                </c:pt>
                <c:pt idx="12433">
                  <c:v>43273.542005266201</c:v>
                </c:pt>
                <c:pt idx="12434">
                  <c:v>43273.583671990738</c:v>
                </c:pt>
                <c:pt idx="12435">
                  <c:v>43273.625338715276</c:v>
                </c:pt>
                <c:pt idx="12436">
                  <c:v>43273.667005439813</c:v>
                </c:pt>
                <c:pt idx="12437">
                  <c:v>43273.70867216435</c:v>
                </c:pt>
                <c:pt idx="12438">
                  <c:v>43273.750338888887</c:v>
                </c:pt>
                <c:pt idx="12439">
                  <c:v>43273.792005613424</c:v>
                </c:pt>
                <c:pt idx="12440">
                  <c:v>43273.833672337962</c:v>
                </c:pt>
                <c:pt idx="12441">
                  <c:v>43273.875339062499</c:v>
                </c:pt>
                <c:pt idx="12442">
                  <c:v>43273.917005787036</c:v>
                </c:pt>
                <c:pt idx="12443">
                  <c:v>43273.958672511573</c:v>
                </c:pt>
                <c:pt idx="12444">
                  <c:v>43274.00033923611</c:v>
                </c:pt>
                <c:pt idx="12445">
                  <c:v>43274.042005960648</c:v>
                </c:pt>
                <c:pt idx="12446">
                  <c:v>43274.083672685185</c:v>
                </c:pt>
                <c:pt idx="12447">
                  <c:v>43274.125339409722</c:v>
                </c:pt>
                <c:pt idx="12448">
                  <c:v>43274.167006134259</c:v>
                </c:pt>
                <c:pt idx="12449">
                  <c:v>43274.208672858796</c:v>
                </c:pt>
                <c:pt idx="12450">
                  <c:v>43274.250339583334</c:v>
                </c:pt>
                <c:pt idx="12451">
                  <c:v>43274.292006307871</c:v>
                </c:pt>
                <c:pt idx="12452">
                  <c:v>43274.333673032408</c:v>
                </c:pt>
                <c:pt idx="12453">
                  <c:v>43274.375339756945</c:v>
                </c:pt>
                <c:pt idx="12454">
                  <c:v>43274.417006481483</c:v>
                </c:pt>
                <c:pt idx="12455">
                  <c:v>43274.45867320602</c:v>
                </c:pt>
                <c:pt idx="12456">
                  <c:v>43274.500339930557</c:v>
                </c:pt>
                <c:pt idx="12457">
                  <c:v>43274.542006655094</c:v>
                </c:pt>
                <c:pt idx="12458">
                  <c:v>43274.583673379631</c:v>
                </c:pt>
                <c:pt idx="12459">
                  <c:v>43274.625340104169</c:v>
                </c:pt>
                <c:pt idx="12460">
                  <c:v>43274.667006828706</c:v>
                </c:pt>
                <c:pt idx="12461">
                  <c:v>43274.708673553243</c:v>
                </c:pt>
                <c:pt idx="12462">
                  <c:v>43274.75034027778</c:v>
                </c:pt>
                <c:pt idx="12463">
                  <c:v>43274.792007002317</c:v>
                </c:pt>
                <c:pt idx="12464">
                  <c:v>43274.833673726855</c:v>
                </c:pt>
                <c:pt idx="12465">
                  <c:v>43274.875340451392</c:v>
                </c:pt>
                <c:pt idx="12466">
                  <c:v>43274.917007175929</c:v>
                </c:pt>
                <c:pt idx="12467">
                  <c:v>43274.958673900466</c:v>
                </c:pt>
                <c:pt idx="12468">
                  <c:v>43275.000340625003</c:v>
                </c:pt>
                <c:pt idx="12469">
                  <c:v>43275.042007349533</c:v>
                </c:pt>
                <c:pt idx="12470">
                  <c:v>43275.083674074071</c:v>
                </c:pt>
                <c:pt idx="12471">
                  <c:v>43275.125340798608</c:v>
                </c:pt>
                <c:pt idx="12472">
                  <c:v>43275.167007523145</c:v>
                </c:pt>
                <c:pt idx="12473">
                  <c:v>43275.208674247682</c:v>
                </c:pt>
                <c:pt idx="12474">
                  <c:v>43275.250340972219</c:v>
                </c:pt>
                <c:pt idx="12475">
                  <c:v>43275.292007696757</c:v>
                </c:pt>
                <c:pt idx="12476">
                  <c:v>43275.333674421294</c:v>
                </c:pt>
                <c:pt idx="12477">
                  <c:v>43275.375341145831</c:v>
                </c:pt>
                <c:pt idx="12478">
                  <c:v>43275.417007870368</c:v>
                </c:pt>
                <c:pt idx="12479">
                  <c:v>43275.458674594905</c:v>
                </c:pt>
                <c:pt idx="12480">
                  <c:v>43275.500341319443</c:v>
                </c:pt>
                <c:pt idx="12481">
                  <c:v>43275.54200804398</c:v>
                </c:pt>
                <c:pt idx="12482">
                  <c:v>43275.583674768517</c:v>
                </c:pt>
                <c:pt idx="12483">
                  <c:v>43275.625341493054</c:v>
                </c:pt>
                <c:pt idx="12484">
                  <c:v>43275.667008217592</c:v>
                </c:pt>
                <c:pt idx="12485">
                  <c:v>43275.708674942129</c:v>
                </c:pt>
                <c:pt idx="12486">
                  <c:v>43275.750341666666</c:v>
                </c:pt>
                <c:pt idx="12487">
                  <c:v>43275.792008391203</c:v>
                </c:pt>
                <c:pt idx="12488">
                  <c:v>43275.83367511574</c:v>
                </c:pt>
                <c:pt idx="12489">
                  <c:v>43275.875341840278</c:v>
                </c:pt>
                <c:pt idx="12490">
                  <c:v>43275.917008564815</c:v>
                </c:pt>
                <c:pt idx="12491">
                  <c:v>43275.958675289352</c:v>
                </c:pt>
                <c:pt idx="12492">
                  <c:v>43276.000342013889</c:v>
                </c:pt>
                <c:pt idx="12493">
                  <c:v>43276.042008738426</c:v>
                </c:pt>
                <c:pt idx="12494">
                  <c:v>43276.083675462964</c:v>
                </c:pt>
                <c:pt idx="12495">
                  <c:v>43276.125342187501</c:v>
                </c:pt>
                <c:pt idx="12496">
                  <c:v>43276.167008912038</c:v>
                </c:pt>
                <c:pt idx="12497">
                  <c:v>43276.208675636575</c:v>
                </c:pt>
                <c:pt idx="12498">
                  <c:v>43276.250342361112</c:v>
                </c:pt>
                <c:pt idx="12499">
                  <c:v>43276.29200908565</c:v>
                </c:pt>
                <c:pt idx="12500">
                  <c:v>43276.333675810187</c:v>
                </c:pt>
                <c:pt idx="12501">
                  <c:v>43276.375342534724</c:v>
                </c:pt>
                <c:pt idx="12502">
                  <c:v>43276.417009259261</c:v>
                </c:pt>
                <c:pt idx="12503">
                  <c:v>43276.458675983798</c:v>
                </c:pt>
                <c:pt idx="12504">
                  <c:v>43276.500342708336</c:v>
                </c:pt>
                <c:pt idx="12505">
                  <c:v>43276.542009432873</c:v>
                </c:pt>
                <c:pt idx="12506">
                  <c:v>43276.58367615741</c:v>
                </c:pt>
                <c:pt idx="12507">
                  <c:v>43276.625342881947</c:v>
                </c:pt>
                <c:pt idx="12508">
                  <c:v>43276.667009606484</c:v>
                </c:pt>
                <c:pt idx="12509">
                  <c:v>43276.708676331022</c:v>
                </c:pt>
                <c:pt idx="12510">
                  <c:v>43276.750343055559</c:v>
                </c:pt>
                <c:pt idx="12511">
                  <c:v>43276.792009780096</c:v>
                </c:pt>
                <c:pt idx="12512">
                  <c:v>43276.833676504626</c:v>
                </c:pt>
                <c:pt idx="12513">
                  <c:v>43276.875343229163</c:v>
                </c:pt>
                <c:pt idx="12514">
                  <c:v>43276.9170099537</c:v>
                </c:pt>
                <c:pt idx="12515">
                  <c:v>43276.958676678238</c:v>
                </c:pt>
                <c:pt idx="12516">
                  <c:v>43277.000343402775</c:v>
                </c:pt>
                <c:pt idx="12517">
                  <c:v>43277.042010127312</c:v>
                </c:pt>
                <c:pt idx="12518">
                  <c:v>43277.083676851849</c:v>
                </c:pt>
                <c:pt idx="12519">
                  <c:v>43277.125343576387</c:v>
                </c:pt>
                <c:pt idx="12520">
                  <c:v>43277.167010300924</c:v>
                </c:pt>
                <c:pt idx="12521">
                  <c:v>43277.208677025461</c:v>
                </c:pt>
                <c:pt idx="12522">
                  <c:v>43277.250343749998</c:v>
                </c:pt>
                <c:pt idx="12523">
                  <c:v>43277.292010474535</c:v>
                </c:pt>
                <c:pt idx="12524">
                  <c:v>43277.333677199073</c:v>
                </c:pt>
                <c:pt idx="12525">
                  <c:v>43277.37534392361</c:v>
                </c:pt>
                <c:pt idx="12526">
                  <c:v>43277.417010648147</c:v>
                </c:pt>
                <c:pt idx="12527">
                  <c:v>43277.458677372684</c:v>
                </c:pt>
                <c:pt idx="12528">
                  <c:v>43277.500344097221</c:v>
                </c:pt>
                <c:pt idx="12529">
                  <c:v>43277.542010821759</c:v>
                </c:pt>
                <c:pt idx="12530">
                  <c:v>43277.583677546296</c:v>
                </c:pt>
                <c:pt idx="12531">
                  <c:v>43277.625344270833</c:v>
                </c:pt>
                <c:pt idx="12532">
                  <c:v>43277.66701099537</c:v>
                </c:pt>
                <c:pt idx="12533">
                  <c:v>43277.708677719907</c:v>
                </c:pt>
                <c:pt idx="12534">
                  <c:v>43277.750344444445</c:v>
                </c:pt>
                <c:pt idx="12535">
                  <c:v>43277.792011168982</c:v>
                </c:pt>
                <c:pt idx="12536">
                  <c:v>43277.833677893519</c:v>
                </c:pt>
                <c:pt idx="12537">
                  <c:v>43277.875344618056</c:v>
                </c:pt>
                <c:pt idx="12538">
                  <c:v>43277.917011342593</c:v>
                </c:pt>
                <c:pt idx="12539">
                  <c:v>43277.958678067131</c:v>
                </c:pt>
                <c:pt idx="12540">
                  <c:v>43278.000344791668</c:v>
                </c:pt>
                <c:pt idx="12541">
                  <c:v>43278.042011516205</c:v>
                </c:pt>
                <c:pt idx="12542">
                  <c:v>43278.083678240742</c:v>
                </c:pt>
                <c:pt idx="12543">
                  <c:v>43278.12534496528</c:v>
                </c:pt>
                <c:pt idx="12544">
                  <c:v>43278.167011689817</c:v>
                </c:pt>
                <c:pt idx="12545">
                  <c:v>43278.208678414354</c:v>
                </c:pt>
                <c:pt idx="12546">
                  <c:v>43278.250345138891</c:v>
                </c:pt>
                <c:pt idx="12547">
                  <c:v>43278.292011863428</c:v>
                </c:pt>
                <c:pt idx="12548">
                  <c:v>43278.333678587966</c:v>
                </c:pt>
                <c:pt idx="12549">
                  <c:v>43278.375345312503</c:v>
                </c:pt>
                <c:pt idx="12550">
                  <c:v>43278.41701203704</c:v>
                </c:pt>
                <c:pt idx="12551">
                  <c:v>43278.458678761577</c:v>
                </c:pt>
                <c:pt idx="12552">
                  <c:v>43278.500345486114</c:v>
                </c:pt>
                <c:pt idx="12553">
                  <c:v>43278.542012210652</c:v>
                </c:pt>
                <c:pt idx="12554">
                  <c:v>43278.583678935189</c:v>
                </c:pt>
                <c:pt idx="12555">
                  <c:v>43278.625345659719</c:v>
                </c:pt>
                <c:pt idx="12556">
                  <c:v>43278.667012384256</c:v>
                </c:pt>
                <c:pt idx="12557">
                  <c:v>43278.708679108793</c:v>
                </c:pt>
                <c:pt idx="12558">
                  <c:v>43278.75034583333</c:v>
                </c:pt>
                <c:pt idx="12559">
                  <c:v>43278.792012557868</c:v>
                </c:pt>
                <c:pt idx="12560">
                  <c:v>43278.833679282405</c:v>
                </c:pt>
                <c:pt idx="12561">
                  <c:v>43278.875346006942</c:v>
                </c:pt>
                <c:pt idx="12562">
                  <c:v>43278.917012731479</c:v>
                </c:pt>
                <c:pt idx="12563">
                  <c:v>43278.958679456016</c:v>
                </c:pt>
                <c:pt idx="12564">
                  <c:v>43279.000346180554</c:v>
                </c:pt>
                <c:pt idx="12565">
                  <c:v>43279.042012905091</c:v>
                </c:pt>
                <c:pt idx="12566">
                  <c:v>43279.083679629628</c:v>
                </c:pt>
                <c:pt idx="12567">
                  <c:v>43279.125346354165</c:v>
                </c:pt>
                <c:pt idx="12568">
                  <c:v>43279.167013078702</c:v>
                </c:pt>
                <c:pt idx="12569">
                  <c:v>43279.20867980324</c:v>
                </c:pt>
                <c:pt idx="12570">
                  <c:v>43279.250346527777</c:v>
                </c:pt>
                <c:pt idx="12571">
                  <c:v>43279.292013252314</c:v>
                </c:pt>
                <c:pt idx="12572">
                  <c:v>43279.333679976851</c:v>
                </c:pt>
                <c:pt idx="12573">
                  <c:v>43279.375346701388</c:v>
                </c:pt>
                <c:pt idx="12574">
                  <c:v>43279.417013425926</c:v>
                </c:pt>
                <c:pt idx="12575">
                  <c:v>43279.458680150463</c:v>
                </c:pt>
                <c:pt idx="12576">
                  <c:v>43279.500346875</c:v>
                </c:pt>
                <c:pt idx="12577">
                  <c:v>43279.542013599537</c:v>
                </c:pt>
                <c:pt idx="12578">
                  <c:v>43279.583680324075</c:v>
                </c:pt>
                <c:pt idx="12579">
                  <c:v>43279.625347048612</c:v>
                </c:pt>
                <c:pt idx="12580">
                  <c:v>43279.667013773149</c:v>
                </c:pt>
                <c:pt idx="12581">
                  <c:v>43279.708680497686</c:v>
                </c:pt>
                <c:pt idx="12582">
                  <c:v>43279.750347222223</c:v>
                </c:pt>
                <c:pt idx="12583">
                  <c:v>43279.792013946761</c:v>
                </c:pt>
                <c:pt idx="12584">
                  <c:v>43279.833680671298</c:v>
                </c:pt>
                <c:pt idx="12585">
                  <c:v>43279.875347395835</c:v>
                </c:pt>
                <c:pt idx="12586">
                  <c:v>43279.917014120372</c:v>
                </c:pt>
                <c:pt idx="12587">
                  <c:v>43279.958680844909</c:v>
                </c:pt>
                <c:pt idx="12588">
                  <c:v>43280.000347569447</c:v>
                </c:pt>
                <c:pt idx="12589">
                  <c:v>43280.042014293984</c:v>
                </c:pt>
                <c:pt idx="12590">
                  <c:v>43280.083681018521</c:v>
                </c:pt>
                <c:pt idx="12591">
                  <c:v>43280.125347743058</c:v>
                </c:pt>
                <c:pt idx="12592">
                  <c:v>43280.167014467595</c:v>
                </c:pt>
                <c:pt idx="12593">
                  <c:v>43280.208681192133</c:v>
                </c:pt>
                <c:pt idx="12594">
                  <c:v>43280.25034791667</c:v>
                </c:pt>
                <c:pt idx="12595">
                  <c:v>43280.292014641207</c:v>
                </c:pt>
                <c:pt idx="12596">
                  <c:v>43280.333681365744</c:v>
                </c:pt>
                <c:pt idx="12597">
                  <c:v>43280.375348090274</c:v>
                </c:pt>
                <c:pt idx="12598">
                  <c:v>43280.417014814811</c:v>
                </c:pt>
                <c:pt idx="12599">
                  <c:v>43280.458681539349</c:v>
                </c:pt>
                <c:pt idx="12600">
                  <c:v>43280.500348263886</c:v>
                </c:pt>
                <c:pt idx="12601">
                  <c:v>43280.542014988423</c:v>
                </c:pt>
                <c:pt idx="12602">
                  <c:v>43280.58368171296</c:v>
                </c:pt>
                <c:pt idx="12603">
                  <c:v>43280.625348437497</c:v>
                </c:pt>
                <c:pt idx="12604">
                  <c:v>43280.667015162035</c:v>
                </c:pt>
                <c:pt idx="12605">
                  <c:v>43280.708681886572</c:v>
                </c:pt>
                <c:pt idx="12606">
                  <c:v>43280.750348611109</c:v>
                </c:pt>
                <c:pt idx="12607">
                  <c:v>43280.792015335646</c:v>
                </c:pt>
                <c:pt idx="12608">
                  <c:v>43280.833682060183</c:v>
                </c:pt>
                <c:pt idx="12609">
                  <c:v>43280.875348784721</c:v>
                </c:pt>
                <c:pt idx="12610">
                  <c:v>43280.917015509258</c:v>
                </c:pt>
                <c:pt idx="12611">
                  <c:v>43280.958682233795</c:v>
                </c:pt>
                <c:pt idx="12612">
                  <c:v>43281.000348958332</c:v>
                </c:pt>
                <c:pt idx="12613">
                  <c:v>43281.04201568287</c:v>
                </c:pt>
                <c:pt idx="12614">
                  <c:v>43281.083682407407</c:v>
                </c:pt>
                <c:pt idx="12615">
                  <c:v>43281.125349131944</c:v>
                </c:pt>
                <c:pt idx="12616">
                  <c:v>43281.167015856481</c:v>
                </c:pt>
                <c:pt idx="12617">
                  <c:v>43281.208682581018</c:v>
                </c:pt>
                <c:pt idx="12618">
                  <c:v>43281.250349305556</c:v>
                </c:pt>
                <c:pt idx="12619">
                  <c:v>43281.292016030093</c:v>
                </c:pt>
                <c:pt idx="12620">
                  <c:v>43281.33368275463</c:v>
                </c:pt>
                <c:pt idx="12621">
                  <c:v>43281.375349479167</c:v>
                </c:pt>
                <c:pt idx="12622">
                  <c:v>43281.417016203704</c:v>
                </c:pt>
                <c:pt idx="12623">
                  <c:v>43281.458682928242</c:v>
                </c:pt>
                <c:pt idx="12624">
                  <c:v>43281.500349652779</c:v>
                </c:pt>
                <c:pt idx="12625">
                  <c:v>43281.542016377316</c:v>
                </c:pt>
                <c:pt idx="12626">
                  <c:v>43281.583683101853</c:v>
                </c:pt>
                <c:pt idx="12627">
                  <c:v>43281.62534982639</c:v>
                </c:pt>
                <c:pt idx="12628">
                  <c:v>43281.667016550928</c:v>
                </c:pt>
                <c:pt idx="12629">
                  <c:v>43281.708683275465</c:v>
                </c:pt>
                <c:pt idx="12630">
                  <c:v>43281.750350000002</c:v>
                </c:pt>
                <c:pt idx="12631">
                  <c:v>43281.792016724539</c:v>
                </c:pt>
                <c:pt idx="12632">
                  <c:v>43281.833683449076</c:v>
                </c:pt>
                <c:pt idx="12633">
                  <c:v>43281.875350173614</c:v>
                </c:pt>
                <c:pt idx="12634">
                  <c:v>43281.917016898151</c:v>
                </c:pt>
                <c:pt idx="12635">
                  <c:v>43281.958683622688</c:v>
                </c:pt>
                <c:pt idx="12636">
                  <c:v>43282.000350347225</c:v>
                </c:pt>
                <c:pt idx="12637">
                  <c:v>43282.042017071763</c:v>
                </c:pt>
                <c:pt idx="12638">
                  <c:v>43282.0836837963</c:v>
                </c:pt>
                <c:pt idx="12639">
                  <c:v>43282.12535052083</c:v>
                </c:pt>
                <c:pt idx="12640">
                  <c:v>43282.167017245367</c:v>
                </c:pt>
                <c:pt idx="12641">
                  <c:v>43282.208683969904</c:v>
                </c:pt>
                <c:pt idx="12642">
                  <c:v>43282.250350694441</c:v>
                </c:pt>
                <c:pt idx="12643">
                  <c:v>43282.292017418979</c:v>
                </c:pt>
                <c:pt idx="12644">
                  <c:v>43282.333684143516</c:v>
                </c:pt>
                <c:pt idx="12645">
                  <c:v>43282.375350868053</c:v>
                </c:pt>
                <c:pt idx="12646">
                  <c:v>43282.41701759259</c:v>
                </c:pt>
                <c:pt idx="12647">
                  <c:v>43282.458684317127</c:v>
                </c:pt>
                <c:pt idx="12648">
                  <c:v>43282.500351041665</c:v>
                </c:pt>
                <c:pt idx="12649">
                  <c:v>43282.542017766202</c:v>
                </c:pt>
                <c:pt idx="12650">
                  <c:v>43282.583684490739</c:v>
                </c:pt>
                <c:pt idx="12651">
                  <c:v>43282.625351215276</c:v>
                </c:pt>
                <c:pt idx="12652">
                  <c:v>43282.667017939813</c:v>
                </c:pt>
                <c:pt idx="12653">
                  <c:v>43282.708684664351</c:v>
                </c:pt>
                <c:pt idx="12654">
                  <c:v>43282.750351388888</c:v>
                </c:pt>
                <c:pt idx="12655">
                  <c:v>43282.792018113425</c:v>
                </c:pt>
                <c:pt idx="12656">
                  <c:v>43282.833684837962</c:v>
                </c:pt>
                <c:pt idx="12657">
                  <c:v>43282.875351562499</c:v>
                </c:pt>
                <c:pt idx="12658">
                  <c:v>43282.917018287037</c:v>
                </c:pt>
                <c:pt idx="12659">
                  <c:v>43282.958685011574</c:v>
                </c:pt>
                <c:pt idx="12660">
                  <c:v>43283.000351736111</c:v>
                </c:pt>
                <c:pt idx="12661">
                  <c:v>43283.042018460648</c:v>
                </c:pt>
                <c:pt idx="12662">
                  <c:v>43283.083685185185</c:v>
                </c:pt>
                <c:pt idx="12663">
                  <c:v>43283.125351909723</c:v>
                </c:pt>
                <c:pt idx="12664">
                  <c:v>43283.16701863426</c:v>
                </c:pt>
                <c:pt idx="12665">
                  <c:v>43283.208685358797</c:v>
                </c:pt>
                <c:pt idx="12666">
                  <c:v>43283.250352083334</c:v>
                </c:pt>
                <c:pt idx="12667">
                  <c:v>43283.292018807872</c:v>
                </c:pt>
                <c:pt idx="12668">
                  <c:v>43283.333685532409</c:v>
                </c:pt>
                <c:pt idx="12669">
                  <c:v>43283.375352256946</c:v>
                </c:pt>
                <c:pt idx="12670">
                  <c:v>43283.417018981483</c:v>
                </c:pt>
                <c:pt idx="12671">
                  <c:v>43283.45868570602</c:v>
                </c:pt>
                <c:pt idx="12672">
                  <c:v>43283.500352430558</c:v>
                </c:pt>
                <c:pt idx="12673">
                  <c:v>43283.542019155095</c:v>
                </c:pt>
                <c:pt idx="12674">
                  <c:v>43283.583685879632</c:v>
                </c:pt>
                <c:pt idx="12675">
                  <c:v>43283.625352604169</c:v>
                </c:pt>
                <c:pt idx="12676">
                  <c:v>43283.667019328706</c:v>
                </c:pt>
                <c:pt idx="12677">
                  <c:v>43283.708686053244</c:v>
                </c:pt>
                <c:pt idx="12678">
                  <c:v>43283.750352777781</c:v>
                </c:pt>
                <c:pt idx="12679">
                  <c:v>43283.792019502318</c:v>
                </c:pt>
                <c:pt idx="12680">
                  <c:v>43283.833686226855</c:v>
                </c:pt>
                <c:pt idx="12681">
                  <c:v>43283.875352951392</c:v>
                </c:pt>
                <c:pt idx="12682">
                  <c:v>43283.917019675922</c:v>
                </c:pt>
                <c:pt idx="12683">
                  <c:v>43283.95868640046</c:v>
                </c:pt>
                <c:pt idx="12684">
                  <c:v>43284.000353124997</c:v>
                </c:pt>
                <c:pt idx="12685">
                  <c:v>43284.042019849534</c:v>
                </c:pt>
                <c:pt idx="12686">
                  <c:v>43284.083686574071</c:v>
                </c:pt>
                <c:pt idx="12687">
                  <c:v>43284.125353298608</c:v>
                </c:pt>
                <c:pt idx="12688">
                  <c:v>43284.167020023146</c:v>
                </c:pt>
                <c:pt idx="12689">
                  <c:v>43284.208686747683</c:v>
                </c:pt>
                <c:pt idx="12690">
                  <c:v>43284.25035347222</c:v>
                </c:pt>
                <c:pt idx="12691">
                  <c:v>43284.292020196757</c:v>
                </c:pt>
                <c:pt idx="12692">
                  <c:v>43284.333686921294</c:v>
                </c:pt>
                <c:pt idx="12693">
                  <c:v>43284.375353645832</c:v>
                </c:pt>
                <c:pt idx="12694">
                  <c:v>43284.417020370369</c:v>
                </c:pt>
                <c:pt idx="12695">
                  <c:v>43284.458687094906</c:v>
                </c:pt>
                <c:pt idx="12696">
                  <c:v>43284.500353819443</c:v>
                </c:pt>
                <c:pt idx="12697">
                  <c:v>43284.54202054398</c:v>
                </c:pt>
                <c:pt idx="12698">
                  <c:v>43284.583687268518</c:v>
                </c:pt>
                <c:pt idx="12699">
                  <c:v>43284.625353993055</c:v>
                </c:pt>
                <c:pt idx="12700">
                  <c:v>43284.667020717592</c:v>
                </c:pt>
                <c:pt idx="12701">
                  <c:v>43284.708687442129</c:v>
                </c:pt>
                <c:pt idx="12702">
                  <c:v>43284.750354166667</c:v>
                </c:pt>
                <c:pt idx="12703">
                  <c:v>43284.792020891204</c:v>
                </c:pt>
                <c:pt idx="12704">
                  <c:v>43284.833687615741</c:v>
                </c:pt>
                <c:pt idx="12705">
                  <c:v>43284.875354340278</c:v>
                </c:pt>
                <c:pt idx="12706">
                  <c:v>43284.917021064815</c:v>
                </c:pt>
                <c:pt idx="12707">
                  <c:v>43284.958687789353</c:v>
                </c:pt>
                <c:pt idx="12708">
                  <c:v>43285.00035451389</c:v>
                </c:pt>
                <c:pt idx="12709">
                  <c:v>43285.042021238427</c:v>
                </c:pt>
                <c:pt idx="12710">
                  <c:v>43285.083687962964</c:v>
                </c:pt>
                <c:pt idx="12711">
                  <c:v>43285.125354687501</c:v>
                </c:pt>
                <c:pt idx="12712">
                  <c:v>43285.167021412039</c:v>
                </c:pt>
                <c:pt idx="12713">
                  <c:v>43285.208688136576</c:v>
                </c:pt>
                <c:pt idx="12714">
                  <c:v>43285.250354861113</c:v>
                </c:pt>
                <c:pt idx="12715">
                  <c:v>43285.29202158565</c:v>
                </c:pt>
                <c:pt idx="12716">
                  <c:v>43285.333688310187</c:v>
                </c:pt>
                <c:pt idx="12717">
                  <c:v>43285.375355034725</c:v>
                </c:pt>
                <c:pt idx="12718">
                  <c:v>43285.417021759262</c:v>
                </c:pt>
                <c:pt idx="12719">
                  <c:v>43285.458688483799</c:v>
                </c:pt>
                <c:pt idx="12720">
                  <c:v>43285.500355208336</c:v>
                </c:pt>
                <c:pt idx="12721">
                  <c:v>43285.542021932873</c:v>
                </c:pt>
                <c:pt idx="12722">
                  <c:v>43285.583688657411</c:v>
                </c:pt>
                <c:pt idx="12723">
                  <c:v>43285.625355381948</c:v>
                </c:pt>
                <c:pt idx="12724">
                  <c:v>43285.667022106485</c:v>
                </c:pt>
                <c:pt idx="12725">
                  <c:v>43285.708688831015</c:v>
                </c:pt>
                <c:pt idx="12726">
                  <c:v>43285.750355555552</c:v>
                </c:pt>
                <c:pt idx="12727">
                  <c:v>43285.792022280089</c:v>
                </c:pt>
                <c:pt idx="12728">
                  <c:v>43285.833689004627</c:v>
                </c:pt>
                <c:pt idx="12729">
                  <c:v>43285.875355729164</c:v>
                </c:pt>
                <c:pt idx="12730">
                  <c:v>43285.917022453701</c:v>
                </c:pt>
                <c:pt idx="12731">
                  <c:v>43285.958689178238</c:v>
                </c:pt>
                <c:pt idx="12732">
                  <c:v>43286.000355902775</c:v>
                </c:pt>
                <c:pt idx="12733">
                  <c:v>43286.042022627313</c:v>
                </c:pt>
                <c:pt idx="12734">
                  <c:v>43286.08368935185</c:v>
                </c:pt>
                <c:pt idx="12735">
                  <c:v>43286.125356076387</c:v>
                </c:pt>
                <c:pt idx="12736">
                  <c:v>43286.167022800924</c:v>
                </c:pt>
                <c:pt idx="12737">
                  <c:v>43286.208689525462</c:v>
                </c:pt>
                <c:pt idx="12738">
                  <c:v>43286.250356249999</c:v>
                </c:pt>
                <c:pt idx="12739">
                  <c:v>43286.292022974536</c:v>
                </c:pt>
                <c:pt idx="12740">
                  <c:v>43286.333689699073</c:v>
                </c:pt>
                <c:pt idx="12741">
                  <c:v>43286.37535642361</c:v>
                </c:pt>
                <c:pt idx="12742">
                  <c:v>43286.417023148148</c:v>
                </c:pt>
                <c:pt idx="12743">
                  <c:v>43286.458689872685</c:v>
                </c:pt>
                <c:pt idx="12744">
                  <c:v>43286.500356597222</c:v>
                </c:pt>
                <c:pt idx="12745">
                  <c:v>43286.542023321759</c:v>
                </c:pt>
                <c:pt idx="12746">
                  <c:v>43286.583690046296</c:v>
                </c:pt>
                <c:pt idx="12747">
                  <c:v>43286.625356770834</c:v>
                </c:pt>
                <c:pt idx="12748">
                  <c:v>43286.667023495371</c:v>
                </c:pt>
                <c:pt idx="12749">
                  <c:v>43286.708690219908</c:v>
                </c:pt>
                <c:pt idx="12750">
                  <c:v>43286.750356944445</c:v>
                </c:pt>
                <c:pt idx="12751">
                  <c:v>43286.792023668982</c:v>
                </c:pt>
                <c:pt idx="12752">
                  <c:v>43286.83369039352</c:v>
                </c:pt>
                <c:pt idx="12753">
                  <c:v>43286.875357118057</c:v>
                </c:pt>
                <c:pt idx="12754">
                  <c:v>43286.917023842594</c:v>
                </c:pt>
                <c:pt idx="12755">
                  <c:v>43286.958690567131</c:v>
                </c:pt>
                <c:pt idx="12756">
                  <c:v>43287.000357291668</c:v>
                </c:pt>
                <c:pt idx="12757">
                  <c:v>43287.042024016206</c:v>
                </c:pt>
                <c:pt idx="12758">
                  <c:v>43287.083690740743</c:v>
                </c:pt>
                <c:pt idx="12759">
                  <c:v>43287.12535746528</c:v>
                </c:pt>
                <c:pt idx="12760">
                  <c:v>43287.167024189817</c:v>
                </c:pt>
                <c:pt idx="12761">
                  <c:v>43287.208690914355</c:v>
                </c:pt>
                <c:pt idx="12762">
                  <c:v>43287.250357638892</c:v>
                </c:pt>
                <c:pt idx="12763">
                  <c:v>43287.292024363429</c:v>
                </c:pt>
                <c:pt idx="12764">
                  <c:v>43287.333691087966</c:v>
                </c:pt>
                <c:pt idx="12765">
                  <c:v>43287.375357812503</c:v>
                </c:pt>
                <c:pt idx="12766">
                  <c:v>43287.417024537041</c:v>
                </c:pt>
                <c:pt idx="12767">
                  <c:v>43287.45869126157</c:v>
                </c:pt>
                <c:pt idx="12768">
                  <c:v>43287.500357986108</c:v>
                </c:pt>
                <c:pt idx="12769">
                  <c:v>43287.542024710645</c:v>
                </c:pt>
                <c:pt idx="12770">
                  <c:v>43287.583691435182</c:v>
                </c:pt>
                <c:pt idx="12771">
                  <c:v>43287.625358159719</c:v>
                </c:pt>
                <c:pt idx="12772">
                  <c:v>43287.667024884257</c:v>
                </c:pt>
                <c:pt idx="12773">
                  <c:v>43287.708691608794</c:v>
                </c:pt>
                <c:pt idx="12774">
                  <c:v>43287.750358333331</c:v>
                </c:pt>
                <c:pt idx="12775">
                  <c:v>43287.792025057868</c:v>
                </c:pt>
                <c:pt idx="12776">
                  <c:v>43287.833691782405</c:v>
                </c:pt>
                <c:pt idx="12777">
                  <c:v>43287.875358506943</c:v>
                </c:pt>
                <c:pt idx="12778">
                  <c:v>43287.91702523148</c:v>
                </c:pt>
                <c:pt idx="12779">
                  <c:v>43287.958691956017</c:v>
                </c:pt>
                <c:pt idx="12780">
                  <c:v>43288.000358680554</c:v>
                </c:pt>
                <c:pt idx="12781">
                  <c:v>43288.042025405091</c:v>
                </c:pt>
                <c:pt idx="12782">
                  <c:v>43288.083692129629</c:v>
                </c:pt>
                <c:pt idx="12783">
                  <c:v>43288.125358854166</c:v>
                </c:pt>
                <c:pt idx="12784">
                  <c:v>43288.167025578703</c:v>
                </c:pt>
                <c:pt idx="12785">
                  <c:v>43288.20869230324</c:v>
                </c:pt>
                <c:pt idx="12786">
                  <c:v>43288.250359027777</c:v>
                </c:pt>
                <c:pt idx="12787">
                  <c:v>43288.292025752315</c:v>
                </c:pt>
                <c:pt idx="12788">
                  <c:v>43288.333692476852</c:v>
                </c:pt>
                <c:pt idx="12789">
                  <c:v>43288.375359201389</c:v>
                </c:pt>
                <c:pt idx="12790">
                  <c:v>43288.417025925926</c:v>
                </c:pt>
                <c:pt idx="12791">
                  <c:v>43288.458692650463</c:v>
                </c:pt>
                <c:pt idx="12792">
                  <c:v>43288.500359375001</c:v>
                </c:pt>
                <c:pt idx="12793">
                  <c:v>43288.542026099538</c:v>
                </c:pt>
                <c:pt idx="12794">
                  <c:v>43288.583692824075</c:v>
                </c:pt>
                <c:pt idx="12795">
                  <c:v>43288.625359548612</c:v>
                </c:pt>
                <c:pt idx="12796">
                  <c:v>43288.66702627315</c:v>
                </c:pt>
                <c:pt idx="12797">
                  <c:v>43288.708692997687</c:v>
                </c:pt>
                <c:pt idx="12798">
                  <c:v>43288.750359722224</c:v>
                </c:pt>
                <c:pt idx="12799">
                  <c:v>43288.792026446761</c:v>
                </c:pt>
                <c:pt idx="12800">
                  <c:v>43288.833693171298</c:v>
                </c:pt>
                <c:pt idx="12801">
                  <c:v>43288.875359895836</c:v>
                </c:pt>
                <c:pt idx="12802">
                  <c:v>43288.917026620373</c:v>
                </c:pt>
                <c:pt idx="12803">
                  <c:v>43288.95869334491</c:v>
                </c:pt>
                <c:pt idx="12804">
                  <c:v>43289.000360069447</c:v>
                </c:pt>
                <c:pt idx="12805">
                  <c:v>43289.042026793984</c:v>
                </c:pt>
                <c:pt idx="12806">
                  <c:v>43289.083693518522</c:v>
                </c:pt>
                <c:pt idx="12807">
                  <c:v>43289.125360243059</c:v>
                </c:pt>
                <c:pt idx="12808">
                  <c:v>43289.167026967596</c:v>
                </c:pt>
                <c:pt idx="12809">
                  <c:v>43289.208693692126</c:v>
                </c:pt>
                <c:pt idx="12810">
                  <c:v>43289.250360416663</c:v>
                </c:pt>
                <c:pt idx="12811">
                  <c:v>43289.2920271412</c:v>
                </c:pt>
                <c:pt idx="12812">
                  <c:v>43289.333693865738</c:v>
                </c:pt>
                <c:pt idx="12813">
                  <c:v>43289.375360590275</c:v>
                </c:pt>
                <c:pt idx="12814">
                  <c:v>43289.417027314812</c:v>
                </c:pt>
                <c:pt idx="12815">
                  <c:v>43289.458694039349</c:v>
                </c:pt>
                <c:pt idx="12816">
                  <c:v>43289.500360763886</c:v>
                </c:pt>
                <c:pt idx="12817">
                  <c:v>43289.542027488424</c:v>
                </c:pt>
                <c:pt idx="12818">
                  <c:v>43289.583694212961</c:v>
                </c:pt>
                <c:pt idx="12819">
                  <c:v>43289.625360937498</c:v>
                </c:pt>
                <c:pt idx="12820">
                  <c:v>43289.667027662035</c:v>
                </c:pt>
                <c:pt idx="12821">
                  <c:v>43289.708694386572</c:v>
                </c:pt>
                <c:pt idx="12822">
                  <c:v>43289.75036111111</c:v>
                </c:pt>
                <c:pt idx="12823">
                  <c:v>43289.792027835647</c:v>
                </c:pt>
                <c:pt idx="12824">
                  <c:v>43289.833694560184</c:v>
                </c:pt>
                <c:pt idx="12825">
                  <c:v>43289.875361284721</c:v>
                </c:pt>
                <c:pt idx="12826">
                  <c:v>43289.917028009259</c:v>
                </c:pt>
                <c:pt idx="12827">
                  <c:v>43289.958694733796</c:v>
                </c:pt>
                <c:pt idx="12828">
                  <c:v>43290.000361458333</c:v>
                </c:pt>
                <c:pt idx="12829">
                  <c:v>43290.04202818287</c:v>
                </c:pt>
                <c:pt idx="12830">
                  <c:v>43290.083694907407</c:v>
                </c:pt>
                <c:pt idx="12831">
                  <c:v>43290.125361631945</c:v>
                </c:pt>
                <c:pt idx="12832">
                  <c:v>43290.167028356482</c:v>
                </c:pt>
                <c:pt idx="12833">
                  <c:v>43290.208695081019</c:v>
                </c:pt>
                <c:pt idx="12834">
                  <c:v>43290.250361805556</c:v>
                </c:pt>
                <c:pt idx="12835">
                  <c:v>43290.292028530093</c:v>
                </c:pt>
                <c:pt idx="12836">
                  <c:v>43290.333695254631</c:v>
                </c:pt>
                <c:pt idx="12837">
                  <c:v>43290.375361979168</c:v>
                </c:pt>
                <c:pt idx="12838">
                  <c:v>43290.417028703705</c:v>
                </c:pt>
                <c:pt idx="12839">
                  <c:v>43290.458695428242</c:v>
                </c:pt>
                <c:pt idx="12840">
                  <c:v>43290.500362152779</c:v>
                </c:pt>
                <c:pt idx="12841">
                  <c:v>43290.542028877317</c:v>
                </c:pt>
                <c:pt idx="12842">
                  <c:v>43290.583695601854</c:v>
                </c:pt>
                <c:pt idx="12843">
                  <c:v>43290.625362326391</c:v>
                </c:pt>
                <c:pt idx="12844">
                  <c:v>43290.667029050928</c:v>
                </c:pt>
                <c:pt idx="12845">
                  <c:v>43290.708695775465</c:v>
                </c:pt>
                <c:pt idx="12846">
                  <c:v>43290.750362500003</c:v>
                </c:pt>
                <c:pt idx="12847">
                  <c:v>43290.79202922454</c:v>
                </c:pt>
                <c:pt idx="12848">
                  <c:v>43290.833695949077</c:v>
                </c:pt>
                <c:pt idx="12849">
                  <c:v>43290.875362673614</c:v>
                </c:pt>
                <c:pt idx="12850">
                  <c:v>43290.917029398151</c:v>
                </c:pt>
                <c:pt idx="12851">
                  <c:v>43290.958696122689</c:v>
                </c:pt>
                <c:pt idx="12852">
                  <c:v>43291.000362847219</c:v>
                </c:pt>
                <c:pt idx="12853">
                  <c:v>43291.042029571756</c:v>
                </c:pt>
                <c:pt idx="12854">
                  <c:v>43291.083696296293</c:v>
                </c:pt>
                <c:pt idx="12855">
                  <c:v>43291.12536302083</c:v>
                </c:pt>
                <c:pt idx="12856">
                  <c:v>43291.167029745367</c:v>
                </c:pt>
                <c:pt idx="12857">
                  <c:v>43291.208696469905</c:v>
                </c:pt>
                <c:pt idx="12858">
                  <c:v>43291.250363194442</c:v>
                </c:pt>
                <c:pt idx="12859">
                  <c:v>43291.292029918979</c:v>
                </c:pt>
                <c:pt idx="12860">
                  <c:v>43291.333696643516</c:v>
                </c:pt>
                <c:pt idx="12861">
                  <c:v>43291.375363368054</c:v>
                </c:pt>
                <c:pt idx="12862">
                  <c:v>43291.417030092591</c:v>
                </c:pt>
                <c:pt idx="12863">
                  <c:v>43291.458696817128</c:v>
                </c:pt>
                <c:pt idx="12864">
                  <c:v>43291.500363541665</c:v>
                </c:pt>
                <c:pt idx="12865">
                  <c:v>43291.542030266202</c:v>
                </c:pt>
                <c:pt idx="12866">
                  <c:v>43291.58369699074</c:v>
                </c:pt>
                <c:pt idx="12867">
                  <c:v>43291.625363715277</c:v>
                </c:pt>
                <c:pt idx="12868">
                  <c:v>43291.667030439814</c:v>
                </c:pt>
                <c:pt idx="12869">
                  <c:v>43291.708697164351</c:v>
                </c:pt>
                <c:pt idx="12870">
                  <c:v>43291.750363888888</c:v>
                </c:pt>
                <c:pt idx="12871">
                  <c:v>43291.792030613426</c:v>
                </c:pt>
                <c:pt idx="12872">
                  <c:v>43291.833697337963</c:v>
                </c:pt>
                <c:pt idx="12873">
                  <c:v>43291.8753640625</c:v>
                </c:pt>
                <c:pt idx="12874">
                  <c:v>43291.917030787037</c:v>
                </c:pt>
                <c:pt idx="12875">
                  <c:v>43291.958697511574</c:v>
                </c:pt>
                <c:pt idx="12876">
                  <c:v>43292.000364236112</c:v>
                </c:pt>
                <c:pt idx="12877">
                  <c:v>43292.042030960649</c:v>
                </c:pt>
                <c:pt idx="12878">
                  <c:v>43292.083697685186</c:v>
                </c:pt>
                <c:pt idx="12879">
                  <c:v>43292.125364409723</c:v>
                </c:pt>
                <c:pt idx="12880">
                  <c:v>43292.16703113426</c:v>
                </c:pt>
                <c:pt idx="12881">
                  <c:v>43292.208697858798</c:v>
                </c:pt>
                <c:pt idx="12882">
                  <c:v>43292.250364583335</c:v>
                </c:pt>
                <c:pt idx="12883">
                  <c:v>43292.292031307872</c:v>
                </c:pt>
                <c:pt idx="12884">
                  <c:v>43292.333698032409</c:v>
                </c:pt>
                <c:pt idx="12885">
                  <c:v>43292.375364756947</c:v>
                </c:pt>
                <c:pt idx="12886">
                  <c:v>43292.417031481484</c:v>
                </c:pt>
                <c:pt idx="12887">
                  <c:v>43292.458698206021</c:v>
                </c:pt>
                <c:pt idx="12888">
                  <c:v>43292.500364930558</c:v>
                </c:pt>
                <c:pt idx="12889">
                  <c:v>43292.542031655095</c:v>
                </c:pt>
                <c:pt idx="12890">
                  <c:v>43292.583698379633</c:v>
                </c:pt>
                <c:pt idx="12891">
                  <c:v>43292.62536510417</c:v>
                </c:pt>
                <c:pt idx="12892">
                  <c:v>43292.667031828707</c:v>
                </c:pt>
                <c:pt idx="12893">
                  <c:v>43292.708698553244</c:v>
                </c:pt>
                <c:pt idx="12894">
                  <c:v>43292.750365277781</c:v>
                </c:pt>
                <c:pt idx="12895">
                  <c:v>43292.792032002311</c:v>
                </c:pt>
                <c:pt idx="12896">
                  <c:v>43292.833698726849</c:v>
                </c:pt>
                <c:pt idx="12897">
                  <c:v>43292.875365451386</c:v>
                </c:pt>
                <c:pt idx="12898">
                  <c:v>43292.917032175923</c:v>
                </c:pt>
                <c:pt idx="12899">
                  <c:v>43292.95869890046</c:v>
                </c:pt>
                <c:pt idx="12900">
                  <c:v>43293.000365624997</c:v>
                </c:pt>
                <c:pt idx="12901">
                  <c:v>43293.042032349535</c:v>
                </c:pt>
                <c:pt idx="12902">
                  <c:v>43293.083699074072</c:v>
                </c:pt>
                <c:pt idx="12903">
                  <c:v>43293.125365798609</c:v>
                </c:pt>
                <c:pt idx="12904">
                  <c:v>43293.167032523146</c:v>
                </c:pt>
                <c:pt idx="12905">
                  <c:v>43293.208699247683</c:v>
                </c:pt>
                <c:pt idx="12906">
                  <c:v>43293.250365972221</c:v>
                </c:pt>
                <c:pt idx="12907">
                  <c:v>43293.292032696758</c:v>
                </c:pt>
                <c:pt idx="12908">
                  <c:v>43293.333699421295</c:v>
                </c:pt>
                <c:pt idx="12909">
                  <c:v>43293.375366145832</c:v>
                </c:pt>
                <c:pt idx="12910">
                  <c:v>43293.417032870369</c:v>
                </c:pt>
                <c:pt idx="12911">
                  <c:v>43293.458699594907</c:v>
                </c:pt>
                <c:pt idx="12912">
                  <c:v>43293.500366319444</c:v>
                </c:pt>
                <c:pt idx="12913">
                  <c:v>43293.542033043981</c:v>
                </c:pt>
                <c:pt idx="12914">
                  <c:v>43293.583699768518</c:v>
                </c:pt>
                <c:pt idx="12915">
                  <c:v>43293.625366493055</c:v>
                </c:pt>
                <c:pt idx="12916">
                  <c:v>43293.667033217593</c:v>
                </c:pt>
                <c:pt idx="12917">
                  <c:v>43293.70869994213</c:v>
                </c:pt>
                <c:pt idx="12918">
                  <c:v>43293.750366666667</c:v>
                </c:pt>
                <c:pt idx="12919">
                  <c:v>43293.792033391204</c:v>
                </c:pt>
                <c:pt idx="12920">
                  <c:v>43293.833700115742</c:v>
                </c:pt>
                <c:pt idx="12921">
                  <c:v>43293.875366840279</c:v>
                </c:pt>
                <c:pt idx="12922">
                  <c:v>43293.917033564816</c:v>
                </c:pt>
                <c:pt idx="12923">
                  <c:v>43293.958700289353</c:v>
                </c:pt>
                <c:pt idx="12924">
                  <c:v>43294.00036701389</c:v>
                </c:pt>
                <c:pt idx="12925">
                  <c:v>43294.042033738428</c:v>
                </c:pt>
                <c:pt idx="12926">
                  <c:v>43294.083700462965</c:v>
                </c:pt>
                <c:pt idx="12927">
                  <c:v>43294.125367187502</c:v>
                </c:pt>
                <c:pt idx="12928">
                  <c:v>43294.167033912039</c:v>
                </c:pt>
                <c:pt idx="12929">
                  <c:v>43294.208700636576</c:v>
                </c:pt>
                <c:pt idx="12930">
                  <c:v>43294.250367361114</c:v>
                </c:pt>
                <c:pt idx="12931">
                  <c:v>43294.292034085651</c:v>
                </c:pt>
                <c:pt idx="12932">
                  <c:v>43294.333700810188</c:v>
                </c:pt>
                <c:pt idx="12933">
                  <c:v>43294.375367534725</c:v>
                </c:pt>
                <c:pt idx="12934">
                  <c:v>43294.417034259262</c:v>
                </c:pt>
                <c:pt idx="12935">
                  <c:v>43294.4587009838</c:v>
                </c:pt>
                <c:pt idx="12936">
                  <c:v>43294.500367708337</c:v>
                </c:pt>
                <c:pt idx="12937">
                  <c:v>43294.542034432867</c:v>
                </c:pt>
                <c:pt idx="12938">
                  <c:v>43294.583701157404</c:v>
                </c:pt>
                <c:pt idx="12939">
                  <c:v>43294.625367881941</c:v>
                </c:pt>
                <c:pt idx="12940">
                  <c:v>43294.667034606478</c:v>
                </c:pt>
                <c:pt idx="12941">
                  <c:v>43294.708701331016</c:v>
                </c:pt>
                <c:pt idx="12942">
                  <c:v>43294.750368055553</c:v>
                </c:pt>
                <c:pt idx="12943">
                  <c:v>43294.79203478009</c:v>
                </c:pt>
                <c:pt idx="12944">
                  <c:v>43294.833701504627</c:v>
                </c:pt>
                <c:pt idx="12945">
                  <c:v>43294.875368229164</c:v>
                </c:pt>
                <c:pt idx="12946">
                  <c:v>43294.917034953702</c:v>
                </c:pt>
                <c:pt idx="12947">
                  <c:v>43294.958701678239</c:v>
                </c:pt>
                <c:pt idx="12948">
                  <c:v>43295.000368402776</c:v>
                </c:pt>
                <c:pt idx="12949">
                  <c:v>43295.042035127313</c:v>
                </c:pt>
                <c:pt idx="12950">
                  <c:v>43295.08370185185</c:v>
                </c:pt>
                <c:pt idx="12951">
                  <c:v>43295.125368576388</c:v>
                </c:pt>
                <c:pt idx="12952">
                  <c:v>43295.167035300925</c:v>
                </c:pt>
                <c:pt idx="12953">
                  <c:v>43295.208702025462</c:v>
                </c:pt>
                <c:pt idx="12954">
                  <c:v>43295.250368749999</c:v>
                </c:pt>
                <c:pt idx="12955">
                  <c:v>43295.292035474537</c:v>
                </c:pt>
                <c:pt idx="12956">
                  <c:v>43295.333702199074</c:v>
                </c:pt>
                <c:pt idx="12957">
                  <c:v>43295.375368923611</c:v>
                </c:pt>
                <c:pt idx="12958">
                  <c:v>43295.417035648148</c:v>
                </c:pt>
                <c:pt idx="12959">
                  <c:v>43295.458702372685</c:v>
                </c:pt>
                <c:pt idx="12960">
                  <c:v>43295.500369097223</c:v>
                </c:pt>
                <c:pt idx="12961">
                  <c:v>43295.54203582176</c:v>
                </c:pt>
                <c:pt idx="12962">
                  <c:v>43295.583702546297</c:v>
                </c:pt>
                <c:pt idx="12963">
                  <c:v>43295.625369270834</c:v>
                </c:pt>
                <c:pt idx="12964">
                  <c:v>43295.667035995371</c:v>
                </c:pt>
                <c:pt idx="12965">
                  <c:v>43295.708702719909</c:v>
                </c:pt>
                <c:pt idx="12966">
                  <c:v>43295.750369444446</c:v>
                </c:pt>
                <c:pt idx="12967">
                  <c:v>43295.792036168983</c:v>
                </c:pt>
                <c:pt idx="12968">
                  <c:v>43295.83370289352</c:v>
                </c:pt>
                <c:pt idx="12969">
                  <c:v>43295.875369618057</c:v>
                </c:pt>
                <c:pt idx="12970">
                  <c:v>43295.917036342595</c:v>
                </c:pt>
                <c:pt idx="12971">
                  <c:v>43295.958703067132</c:v>
                </c:pt>
                <c:pt idx="12972">
                  <c:v>43296.000369791669</c:v>
                </c:pt>
                <c:pt idx="12973">
                  <c:v>43296.042036516206</c:v>
                </c:pt>
                <c:pt idx="12974">
                  <c:v>43296.083703240743</c:v>
                </c:pt>
                <c:pt idx="12975">
                  <c:v>43296.125369965281</c:v>
                </c:pt>
                <c:pt idx="12976">
                  <c:v>43296.167036689818</c:v>
                </c:pt>
                <c:pt idx="12977">
                  <c:v>43296.208703414355</c:v>
                </c:pt>
                <c:pt idx="12978">
                  <c:v>43296.250370138892</c:v>
                </c:pt>
                <c:pt idx="12979">
                  <c:v>43296.29203686343</c:v>
                </c:pt>
                <c:pt idx="12980">
                  <c:v>43296.333703587959</c:v>
                </c:pt>
                <c:pt idx="12981">
                  <c:v>43296.375370312497</c:v>
                </c:pt>
                <c:pt idx="12982">
                  <c:v>43296.417037037034</c:v>
                </c:pt>
                <c:pt idx="12983">
                  <c:v>43296.458703761571</c:v>
                </c:pt>
                <c:pt idx="12984">
                  <c:v>43296.500370486108</c:v>
                </c:pt>
                <c:pt idx="12985">
                  <c:v>43296.542037210646</c:v>
                </c:pt>
                <c:pt idx="12986">
                  <c:v>43296.583703935183</c:v>
                </c:pt>
                <c:pt idx="12987">
                  <c:v>43296.62537065972</c:v>
                </c:pt>
                <c:pt idx="12988">
                  <c:v>43296.667037384257</c:v>
                </c:pt>
                <c:pt idx="12989">
                  <c:v>43296.708704108794</c:v>
                </c:pt>
                <c:pt idx="12990">
                  <c:v>43296.750370833332</c:v>
                </c:pt>
                <c:pt idx="12991">
                  <c:v>43296.792037557869</c:v>
                </c:pt>
                <c:pt idx="12992">
                  <c:v>43296.833704282406</c:v>
                </c:pt>
                <c:pt idx="12993">
                  <c:v>43296.875371006943</c:v>
                </c:pt>
                <c:pt idx="12994">
                  <c:v>43296.91703773148</c:v>
                </c:pt>
                <c:pt idx="12995">
                  <c:v>43296.958704456018</c:v>
                </c:pt>
                <c:pt idx="12996">
                  <c:v>43297.000371180555</c:v>
                </c:pt>
                <c:pt idx="12997">
                  <c:v>43297.042037905092</c:v>
                </c:pt>
                <c:pt idx="12998">
                  <c:v>43297.083704629629</c:v>
                </c:pt>
                <c:pt idx="12999">
                  <c:v>43297.125371354166</c:v>
                </c:pt>
                <c:pt idx="13000">
                  <c:v>43297.167038078704</c:v>
                </c:pt>
                <c:pt idx="13001">
                  <c:v>43297.208704803241</c:v>
                </c:pt>
                <c:pt idx="13002">
                  <c:v>43297.250371527778</c:v>
                </c:pt>
                <c:pt idx="13003">
                  <c:v>43297.292038252315</c:v>
                </c:pt>
                <c:pt idx="13004">
                  <c:v>43297.333704976852</c:v>
                </c:pt>
                <c:pt idx="13005">
                  <c:v>43297.37537170139</c:v>
                </c:pt>
                <c:pt idx="13006">
                  <c:v>43297.417038425927</c:v>
                </c:pt>
                <c:pt idx="13007">
                  <c:v>43297.458705150464</c:v>
                </c:pt>
                <c:pt idx="13008">
                  <c:v>43297.500371875001</c:v>
                </c:pt>
                <c:pt idx="13009">
                  <c:v>43297.542038599539</c:v>
                </c:pt>
                <c:pt idx="13010">
                  <c:v>43297.583705324076</c:v>
                </c:pt>
                <c:pt idx="13011">
                  <c:v>43297.625372048613</c:v>
                </c:pt>
                <c:pt idx="13012">
                  <c:v>43297.66703877315</c:v>
                </c:pt>
                <c:pt idx="13013">
                  <c:v>43297.708705497687</c:v>
                </c:pt>
                <c:pt idx="13014">
                  <c:v>43297.750372222225</c:v>
                </c:pt>
                <c:pt idx="13015">
                  <c:v>43297.792038946762</c:v>
                </c:pt>
                <c:pt idx="13016">
                  <c:v>43297.833705671299</c:v>
                </c:pt>
                <c:pt idx="13017">
                  <c:v>43297.875372395836</c:v>
                </c:pt>
                <c:pt idx="13018">
                  <c:v>43297.917039120373</c:v>
                </c:pt>
                <c:pt idx="13019">
                  <c:v>43297.958705844911</c:v>
                </c:pt>
                <c:pt idx="13020">
                  <c:v>43298.000372569448</c:v>
                </c:pt>
                <c:pt idx="13021">
                  <c:v>43298.042039293985</c:v>
                </c:pt>
                <c:pt idx="13022">
                  <c:v>43298.083706018515</c:v>
                </c:pt>
                <c:pt idx="13023">
                  <c:v>43298.125372743052</c:v>
                </c:pt>
                <c:pt idx="13024">
                  <c:v>43298.167039467589</c:v>
                </c:pt>
                <c:pt idx="13025">
                  <c:v>43298.208706192127</c:v>
                </c:pt>
                <c:pt idx="13026">
                  <c:v>43298.250372916664</c:v>
                </c:pt>
                <c:pt idx="13027">
                  <c:v>43298.292039641201</c:v>
                </c:pt>
                <c:pt idx="13028">
                  <c:v>43298.333706365738</c:v>
                </c:pt>
                <c:pt idx="13029">
                  <c:v>43298.375373090275</c:v>
                </c:pt>
                <c:pt idx="13030">
                  <c:v>43298.417039814813</c:v>
                </c:pt>
                <c:pt idx="13031">
                  <c:v>43298.45870653935</c:v>
                </c:pt>
                <c:pt idx="13032">
                  <c:v>43298.500373263887</c:v>
                </c:pt>
                <c:pt idx="13033">
                  <c:v>43298.542039988424</c:v>
                </c:pt>
                <c:pt idx="13034">
                  <c:v>43298.583706712961</c:v>
                </c:pt>
                <c:pt idx="13035">
                  <c:v>43298.625373437499</c:v>
                </c:pt>
                <c:pt idx="13036">
                  <c:v>43298.667040162036</c:v>
                </c:pt>
                <c:pt idx="13037">
                  <c:v>43298.708706886573</c:v>
                </c:pt>
                <c:pt idx="13038">
                  <c:v>43298.75037361111</c:v>
                </c:pt>
                <c:pt idx="13039">
                  <c:v>43298.792040335647</c:v>
                </c:pt>
                <c:pt idx="13040">
                  <c:v>43298.833707060185</c:v>
                </c:pt>
                <c:pt idx="13041">
                  <c:v>43298.875373784722</c:v>
                </c:pt>
                <c:pt idx="13042">
                  <c:v>43298.917040509259</c:v>
                </c:pt>
                <c:pt idx="13043">
                  <c:v>43298.958707233796</c:v>
                </c:pt>
                <c:pt idx="13044">
                  <c:v>43299.000373958334</c:v>
                </c:pt>
                <c:pt idx="13045">
                  <c:v>43299.042040682871</c:v>
                </c:pt>
                <c:pt idx="13046">
                  <c:v>43299.083707407408</c:v>
                </c:pt>
                <c:pt idx="13047">
                  <c:v>43299.125374131945</c:v>
                </c:pt>
                <c:pt idx="13048">
                  <c:v>43299.167040856482</c:v>
                </c:pt>
                <c:pt idx="13049">
                  <c:v>43299.20870758102</c:v>
                </c:pt>
                <c:pt idx="13050">
                  <c:v>43299.250374305557</c:v>
                </c:pt>
                <c:pt idx="13051">
                  <c:v>43299.292041030094</c:v>
                </c:pt>
                <c:pt idx="13052">
                  <c:v>43299.333707754631</c:v>
                </c:pt>
                <c:pt idx="13053">
                  <c:v>43299.375374479168</c:v>
                </c:pt>
                <c:pt idx="13054">
                  <c:v>43299.417041203706</c:v>
                </c:pt>
                <c:pt idx="13055">
                  <c:v>43299.458707928243</c:v>
                </c:pt>
                <c:pt idx="13056">
                  <c:v>43299.50037465278</c:v>
                </c:pt>
                <c:pt idx="13057">
                  <c:v>43299.542041377317</c:v>
                </c:pt>
                <c:pt idx="13058">
                  <c:v>43299.583708101854</c:v>
                </c:pt>
                <c:pt idx="13059">
                  <c:v>43299.625374826392</c:v>
                </c:pt>
                <c:pt idx="13060">
                  <c:v>43299.667041550929</c:v>
                </c:pt>
                <c:pt idx="13061">
                  <c:v>43299.708708275466</c:v>
                </c:pt>
                <c:pt idx="13062">
                  <c:v>43299.750375000003</c:v>
                </c:pt>
                <c:pt idx="13063">
                  <c:v>43299.79204172454</c:v>
                </c:pt>
                <c:pt idx="13064">
                  <c:v>43299.833708449078</c:v>
                </c:pt>
                <c:pt idx="13065">
                  <c:v>43299.875375173608</c:v>
                </c:pt>
                <c:pt idx="13066">
                  <c:v>43299.917041898145</c:v>
                </c:pt>
                <c:pt idx="13067">
                  <c:v>43299.958708622682</c:v>
                </c:pt>
                <c:pt idx="13068">
                  <c:v>43300.000375347219</c:v>
                </c:pt>
                <c:pt idx="13069">
                  <c:v>43300.042042071756</c:v>
                </c:pt>
                <c:pt idx="13070">
                  <c:v>43300.083708796294</c:v>
                </c:pt>
                <c:pt idx="13071">
                  <c:v>43300.125375520831</c:v>
                </c:pt>
                <c:pt idx="13072">
                  <c:v>43300.167042245368</c:v>
                </c:pt>
                <c:pt idx="13073">
                  <c:v>43300.208708969905</c:v>
                </c:pt>
                <c:pt idx="13074">
                  <c:v>43300.250375694442</c:v>
                </c:pt>
                <c:pt idx="13075">
                  <c:v>43300.29204241898</c:v>
                </c:pt>
                <c:pt idx="13076">
                  <c:v>43300.333709143517</c:v>
                </c:pt>
                <c:pt idx="13077">
                  <c:v>43300.375375868054</c:v>
                </c:pt>
                <c:pt idx="13078">
                  <c:v>43300.417042592591</c:v>
                </c:pt>
                <c:pt idx="13079">
                  <c:v>43300.458709317129</c:v>
                </c:pt>
                <c:pt idx="13080">
                  <c:v>43300.500376041666</c:v>
                </c:pt>
                <c:pt idx="13081">
                  <c:v>43300.542042766203</c:v>
                </c:pt>
                <c:pt idx="13082">
                  <c:v>43300.58370949074</c:v>
                </c:pt>
                <c:pt idx="13083">
                  <c:v>43300.625376215277</c:v>
                </c:pt>
                <c:pt idx="13084">
                  <c:v>43300.667042939815</c:v>
                </c:pt>
                <c:pt idx="13085">
                  <c:v>43300.708709664352</c:v>
                </c:pt>
                <c:pt idx="13086">
                  <c:v>43300.750376388889</c:v>
                </c:pt>
                <c:pt idx="13087">
                  <c:v>43300.792043113426</c:v>
                </c:pt>
                <c:pt idx="13088">
                  <c:v>43300.833709837963</c:v>
                </c:pt>
                <c:pt idx="13089">
                  <c:v>43300.875376562501</c:v>
                </c:pt>
                <c:pt idx="13090">
                  <c:v>43300.917043287038</c:v>
                </c:pt>
                <c:pt idx="13091">
                  <c:v>43300.958710011575</c:v>
                </c:pt>
                <c:pt idx="13092">
                  <c:v>43301.000376736112</c:v>
                </c:pt>
                <c:pt idx="13093">
                  <c:v>43301.042043460649</c:v>
                </c:pt>
                <c:pt idx="13094">
                  <c:v>43301.083710185187</c:v>
                </c:pt>
                <c:pt idx="13095">
                  <c:v>43301.125376909724</c:v>
                </c:pt>
                <c:pt idx="13096">
                  <c:v>43301.167043634261</c:v>
                </c:pt>
                <c:pt idx="13097">
                  <c:v>43301.208710358798</c:v>
                </c:pt>
                <c:pt idx="13098">
                  <c:v>43301.250377083335</c:v>
                </c:pt>
                <c:pt idx="13099">
                  <c:v>43301.292043807873</c:v>
                </c:pt>
                <c:pt idx="13100">
                  <c:v>43301.33371053241</c:v>
                </c:pt>
                <c:pt idx="13101">
                  <c:v>43301.375377256947</c:v>
                </c:pt>
                <c:pt idx="13102">
                  <c:v>43301.417043981484</c:v>
                </c:pt>
                <c:pt idx="13103">
                  <c:v>43301.458710706022</c:v>
                </c:pt>
                <c:pt idx="13104">
                  <c:v>43301.500377430559</c:v>
                </c:pt>
                <c:pt idx="13105">
                  <c:v>43301.542044155096</c:v>
                </c:pt>
                <c:pt idx="13106">
                  <c:v>43301.583710879633</c:v>
                </c:pt>
                <c:pt idx="13107">
                  <c:v>43301.625377604163</c:v>
                </c:pt>
                <c:pt idx="13108">
                  <c:v>43301.6670443287</c:v>
                </c:pt>
                <c:pt idx="13109">
                  <c:v>43301.708711053237</c:v>
                </c:pt>
                <c:pt idx="13110">
                  <c:v>43301.750377777775</c:v>
                </c:pt>
                <c:pt idx="13111">
                  <c:v>43301.792044502312</c:v>
                </c:pt>
                <c:pt idx="13112">
                  <c:v>43301.833711226849</c:v>
                </c:pt>
                <c:pt idx="13113">
                  <c:v>43301.875377951386</c:v>
                </c:pt>
                <c:pt idx="13114">
                  <c:v>43301.917044675924</c:v>
                </c:pt>
                <c:pt idx="13115">
                  <c:v>43301.958711400461</c:v>
                </c:pt>
                <c:pt idx="13116">
                  <c:v>43302.000378124998</c:v>
                </c:pt>
                <c:pt idx="13117">
                  <c:v>43302.042044849535</c:v>
                </c:pt>
                <c:pt idx="13118">
                  <c:v>43302.083711574072</c:v>
                </c:pt>
                <c:pt idx="13119">
                  <c:v>43302.12537829861</c:v>
                </c:pt>
                <c:pt idx="13120">
                  <c:v>43302.167045023147</c:v>
                </c:pt>
                <c:pt idx="13121">
                  <c:v>43302.208711747684</c:v>
                </c:pt>
                <c:pt idx="13122">
                  <c:v>43302.250378472221</c:v>
                </c:pt>
                <c:pt idx="13123">
                  <c:v>43302.292045196758</c:v>
                </c:pt>
                <c:pt idx="13124">
                  <c:v>43302.333711921296</c:v>
                </c:pt>
                <c:pt idx="13125">
                  <c:v>43302.375378645833</c:v>
                </c:pt>
                <c:pt idx="13126">
                  <c:v>43302.41704537037</c:v>
                </c:pt>
                <c:pt idx="13127">
                  <c:v>43302.458712094907</c:v>
                </c:pt>
                <c:pt idx="13128">
                  <c:v>43302.500378819444</c:v>
                </c:pt>
                <c:pt idx="13129">
                  <c:v>43302.542045543982</c:v>
                </c:pt>
                <c:pt idx="13130">
                  <c:v>43302.583712268519</c:v>
                </c:pt>
                <c:pt idx="13131">
                  <c:v>43302.625378993056</c:v>
                </c:pt>
                <c:pt idx="13132">
                  <c:v>43302.667045717593</c:v>
                </c:pt>
                <c:pt idx="13133">
                  <c:v>43302.70871244213</c:v>
                </c:pt>
                <c:pt idx="13134">
                  <c:v>43302.750379166668</c:v>
                </c:pt>
                <c:pt idx="13135">
                  <c:v>43302.792045891205</c:v>
                </c:pt>
                <c:pt idx="13136">
                  <c:v>43302.833712615742</c:v>
                </c:pt>
                <c:pt idx="13137">
                  <c:v>43302.875379340279</c:v>
                </c:pt>
                <c:pt idx="13138">
                  <c:v>43302.917046064817</c:v>
                </c:pt>
                <c:pt idx="13139">
                  <c:v>43302.958712789354</c:v>
                </c:pt>
                <c:pt idx="13140">
                  <c:v>43303.000379513891</c:v>
                </c:pt>
                <c:pt idx="13141">
                  <c:v>43303.042046238428</c:v>
                </c:pt>
                <c:pt idx="13142">
                  <c:v>43303.083712962965</c:v>
                </c:pt>
                <c:pt idx="13143">
                  <c:v>43303.125379687503</c:v>
                </c:pt>
                <c:pt idx="13144">
                  <c:v>43303.16704641204</c:v>
                </c:pt>
                <c:pt idx="13145">
                  <c:v>43303.208713136577</c:v>
                </c:pt>
                <c:pt idx="13146">
                  <c:v>43303.250379861114</c:v>
                </c:pt>
                <c:pt idx="13147">
                  <c:v>43303.292046585651</c:v>
                </c:pt>
                <c:pt idx="13148">
                  <c:v>43303.333713310189</c:v>
                </c:pt>
                <c:pt idx="13149">
                  <c:v>43303.375380034726</c:v>
                </c:pt>
                <c:pt idx="13150">
                  <c:v>43303.417046759256</c:v>
                </c:pt>
                <c:pt idx="13151">
                  <c:v>43303.458713483793</c:v>
                </c:pt>
                <c:pt idx="13152">
                  <c:v>43303.50038020833</c:v>
                </c:pt>
                <c:pt idx="13153">
                  <c:v>43303.542046932867</c:v>
                </c:pt>
                <c:pt idx="13154">
                  <c:v>43303.583713657405</c:v>
                </c:pt>
                <c:pt idx="13155">
                  <c:v>43303.625380381942</c:v>
                </c:pt>
                <c:pt idx="13156">
                  <c:v>43303.667047106479</c:v>
                </c:pt>
                <c:pt idx="13157">
                  <c:v>43303.708713831016</c:v>
                </c:pt>
                <c:pt idx="13158">
                  <c:v>43303.750380555553</c:v>
                </c:pt>
                <c:pt idx="13159">
                  <c:v>43303.792047280091</c:v>
                </c:pt>
                <c:pt idx="13160">
                  <c:v>43303.833714004628</c:v>
                </c:pt>
                <c:pt idx="13161">
                  <c:v>43303.875380729165</c:v>
                </c:pt>
                <c:pt idx="13162">
                  <c:v>43303.917047453702</c:v>
                </c:pt>
                <c:pt idx="13163">
                  <c:v>43303.958714178239</c:v>
                </c:pt>
                <c:pt idx="13164">
                  <c:v>43304.000380902777</c:v>
                </c:pt>
                <c:pt idx="13165">
                  <c:v>43304.042047627314</c:v>
                </c:pt>
                <c:pt idx="13166">
                  <c:v>43304.083714351851</c:v>
                </c:pt>
                <c:pt idx="13167">
                  <c:v>43304.125381076388</c:v>
                </c:pt>
                <c:pt idx="13168">
                  <c:v>43304.167047800926</c:v>
                </c:pt>
                <c:pt idx="13169">
                  <c:v>43304.208714525463</c:v>
                </c:pt>
                <c:pt idx="13170">
                  <c:v>43304.25038125</c:v>
                </c:pt>
                <c:pt idx="13171">
                  <c:v>43304.292047974537</c:v>
                </c:pt>
                <c:pt idx="13172">
                  <c:v>43304.333714699074</c:v>
                </c:pt>
                <c:pt idx="13173">
                  <c:v>43304.375381423612</c:v>
                </c:pt>
                <c:pt idx="13174">
                  <c:v>43304.417048148149</c:v>
                </c:pt>
                <c:pt idx="13175">
                  <c:v>43304.458714872686</c:v>
                </c:pt>
                <c:pt idx="13176">
                  <c:v>43304.500381597223</c:v>
                </c:pt>
                <c:pt idx="13177">
                  <c:v>43304.54204832176</c:v>
                </c:pt>
                <c:pt idx="13178">
                  <c:v>43304.583715046298</c:v>
                </c:pt>
                <c:pt idx="13179">
                  <c:v>43304.625381770835</c:v>
                </c:pt>
                <c:pt idx="13180">
                  <c:v>43304.667048495372</c:v>
                </c:pt>
                <c:pt idx="13181">
                  <c:v>43304.708715219909</c:v>
                </c:pt>
                <c:pt idx="13182">
                  <c:v>43304.750381944446</c:v>
                </c:pt>
                <c:pt idx="13183">
                  <c:v>43304.792048668984</c:v>
                </c:pt>
                <c:pt idx="13184">
                  <c:v>43304.833715393521</c:v>
                </c:pt>
                <c:pt idx="13185">
                  <c:v>43304.875382118058</c:v>
                </c:pt>
                <c:pt idx="13186">
                  <c:v>43304.917048842595</c:v>
                </c:pt>
                <c:pt idx="13187">
                  <c:v>43304.958715567132</c:v>
                </c:pt>
                <c:pt idx="13188">
                  <c:v>43305.00038229167</c:v>
                </c:pt>
                <c:pt idx="13189">
                  <c:v>43305.042049016207</c:v>
                </c:pt>
                <c:pt idx="13190">
                  <c:v>43305.083715740744</c:v>
                </c:pt>
                <c:pt idx="13191">
                  <c:v>43305.125382465281</c:v>
                </c:pt>
                <c:pt idx="13192">
                  <c:v>43305.167049189811</c:v>
                </c:pt>
                <c:pt idx="13193">
                  <c:v>43305.208715914348</c:v>
                </c:pt>
                <c:pt idx="13194">
                  <c:v>43305.250382638886</c:v>
                </c:pt>
                <c:pt idx="13195">
                  <c:v>43305.292049363423</c:v>
                </c:pt>
                <c:pt idx="13196">
                  <c:v>43305.33371608796</c:v>
                </c:pt>
                <c:pt idx="13197">
                  <c:v>43305.375382812497</c:v>
                </c:pt>
                <c:pt idx="13198">
                  <c:v>43305.417049537034</c:v>
                </c:pt>
                <c:pt idx="13199">
                  <c:v>43305.458716261572</c:v>
                </c:pt>
                <c:pt idx="13200">
                  <c:v>43305.500382986109</c:v>
                </c:pt>
                <c:pt idx="13201">
                  <c:v>43305.542049710646</c:v>
                </c:pt>
                <c:pt idx="13202">
                  <c:v>43305.583716435183</c:v>
                </c:pt>
                <c:pt idx="13203">
                  <c:v>43305.625383159721</c:v>
                </c:pt>
                <c:pt idx="13204">
                  <c:v>43305.667049884258</c:v>
                </c:pt>
                <c:pt idx="13205">
                  <c:v>43305.708716608795</c:v>
                </c:pt>
                <c:pt idx="13206">
                  <c:v>43305.750383333332</c:v>
                </c:pt>
                <c:pt idx="13207">
                  <c:v>43305.792050057869</c:v>
                </c:pt>
                <c:pt idx="13208">
                  <c:v>43305.833716782407</c:v>
                </c:pt>
                <c:pt idx="13209">
                  <c:v>43305.875383506944</c:v>
                </c:pt>
                <c:pt idx="13210">
                  <c:v>43305.917050231481</c:v>
                </c:pt>
                <c:pt idx="13211">
                  <c:v>43305.958716956018</c:v>
                </c:pt>
                <c:pt idx="13212">
                  <c:v>43306.000383680555</c:v>
                </c:pt>
                <c:pt idx="13213">
                  <c:v>43306.042050405093</c:v>
                </c:pt>
                <c:pt idx="13214">
                  <c:v>43306.08371712963</c:v>
                </c:pt>
                <c:pt idx="13215">
                  <c:v>43306.125383854167</c:v>
                </c:pt>
                <c:pt idx="13216">
                  <c:v>43306.167050578704</c:v>
                </c:pt>
                <c:pt idx="13217">
                  <c:v>43306.208717303241</c:v>
                </c:pt>
                <c:pt idx="13218">
                  <c:v>43306.250384027779</c:v>
                </c:pt>
                <c:pt idx="13219">
                  <c:v>43306.292050752316</c:v>
                </c:pt>
                <c:pt idx="13220">
                  <c:v>43306.333717476853</c:v>
                </c:pt>
                <c:pt idx="13221">
                  <c:v>43306.37538420139</c:v>
                </c:pt>
                <c:pt idx="13222">
                  <c:v>43306.417050925927</c:v>
                </c:pt>
                <c:pt idx="13223">
                  <c:v>43306.458717650465</c:v>
                </c:pt>
                <c:pt idx="13224">
                  <c:v>43306.500384375002</c:v>
                </c:pt>
                <c:pt idx="13225">
                  <c:v>43306.542051099539</c:v>
                </c:pt>
                <c:pt idx="13226">
                  <c:v>43306.583717824076</c:v>
                </c:pt>
                <c:pt idx="13227">
                  <c:v>43306.625384548614</c:v>
                </c:pt>
                <c:pt idx="13228">
                  <c:v>43306.667051273151</c:v>
                </c:pt>
                <c:pt idx="13229">
                  <c:v>43306.708717997688</c:v>
                </c:pt>
                <c:pt idx="13230">
                  <c:v>43306.750384722225</c:v>
                </c:pt>
                <c:pt idx="13231">
                  <c:v>43306.792051446762</c:v>
                </c:pt>
                <c:pt idx="13232">
                  <c:v>43306.8337181713</c:v>
                </c:pt>
                <c:pt idx="13233">
                  <c:v>43306.875384895837</c:v>
                </c:pt>
                <c:pt idx="13234">
                  <c:v>43306.917051620374</c:v>
                </c:pt>
                <c:pt idx="13235">
                  <c:v>43306.958718344904</c:v>
                </c:pt>
                <c:pt idx="13236">
                  <c:v>43307.000385069441</c:v>
                </c:pt>
                <c:pt idx="13237">
                  <c:v>43307.042051793978</c:v>
                </c:pt>
                <c:pt idx="13238">
                  <c:v>43307.083718518516</c:v>
                </c:pt>
                <c:pt idx="13239">
                  <c:v>43307.125385243053</c:v>
                </c:pt>
                <c:pt idx="13240">
                  <c:v>43307.16705196759</c:v>
                </c:pt>
                <c:pt idx="13241">
                  <c:v>43307.208718692127</c:v>
                </c:pt>
                <c:pt idx="13242">
                  <c:v>43307.250385416664</c:v>
                </c:pt>
                <c:pt idx="13243">
                  <c:v>43307.292052141202</c:v>
                </c:pt>
                <c:pt idx="13244">
                  <c:v>43307.333718865739</c:v>
                </c:pt>
                <c:pt idx="13245">
                  <c:v>43307.375385590276</c:v>
                </c:pt>
                <c:pt idx="13246">
                  <c:v>43307.417052314813</c:v>
                </c:pt>
                <c:pt idx="13247">
                  <c:v>43307.45871903935</c:v>
                </c:pt>
                <c:pt idx="13248">
                  <c:v>43307.500385763888</c:v>
                </c:pt>
                <c:pt idx="13249">
                  <c:v>43307.542052488425</c:v>
                </c:pt>
                <c:pt idx="13250">
                  <c:v>43307.583719212962</c:v>
                </c:pt>
                <c:pt idx="13251">
                  <c:v>43307.625385937499</c:v>
                </c:pt>
                <c:pt idx="13252">
                  <c:v>43307.667052662036</c:v>
                </c:pt>
                <c:pt idx="13253">
                  <c:v>43307.708719386574</c:v>
                </c:pt>
                <c:pt idx="13254">
                  <c:v>43307.750386111111</c:v>
                </c:pt>
                <c:pt idx="13255">
                  <c:v>43307.792052835648</c:v>
                </c:pt>
                <c:pt idx="13256">
                  <c:v>43307.833719560185</c:v>
                </c:pt>
                <c:pt idx="13257">
                  <c:v>43307.875386284722</c:v>
                </c:pt>
                <c:pt idx="13258">
                  <c:v>43307.91705300926</c:v>
                </c:pt>
                <c:pt idx="13259">
                  <c:v>43307.958719733797</c:v>
                </c:pt>
                <c:pt idx="13260">
                  <c:v>43308.000386458334</c:v>
                </c:pt>
                <c:pt idx="13261">
                  <c:v>43308.042053182871</c:v>
                </c:pt>
                <c:pt idx="13262">
                  <c:v>43308.083719907409</c:v>
                </c:pt>
                <c:pt idx="13263">
                  <c:v>43308.125386631946</c:v>
                </c:pt>
                <c:pt idx="13264">
                  <c:v>43308.167053356483</c:v>
                </c:pt>
                <c:pt idx="13265">
                  <c:v>43308.20872008102</c:v>
                </c:pt>
                <c:pt idx="13266">
                  <c:v>43308.250386805557</c:v>
                </c:pt>
                <c:pt idx="13267">
                  <c:v>43308.292053530095</c:v>
                </c:pt>
                <c:pt idx="13268">
                  <c:v>43308.333720254632</c:v>
                </c:pt>
                <c:pt idx="13269">
                  <c:v>43308.375386979169</c:v>
                </c:pt>
                <c:pt idx="13270">
                  <c:v>43308.417053703706</c:v>
                </c:pt>
                <c:pt idx="13271">
                  <c:v>43308.458720428243</c:v>
                </c:pt>
                <c:pt idx="13272">
                  <c:v>43308.500387152781</c:v>
                </c:pt>
                <c:pt idx="13273">
                  <c:v>43308.542053877318</c:v>
                </c:pt>
                <c:pt idx="13274">
                  <c:v>43308.583720601855</c:v>
                </c:pt>
                <c:pt idx="13275">
                  <c:v>43308.625387326392</c:v>
                </c:pt>
                <c:pt idx="13276">
                  <c:v>43308.667054050929</c:v>
                </c:pt>
                <c:pt idx="13277">
                  <c:v>43308.708720775459</c:v>
                </c:pt>
                <c:pt idx="13278">
                  <c:v>43308.750387499997</c:v>
                </c:pt>
                <c:pt idx="13279">
                  <c:v>43308.792054224534</c:v>
                </c:pt>
                <c:pt idx="13280">
                  <c:v>43308.833720949071</c:v>
                </c:pt>
                <c:pt idx="13281">
                  <c:v>43308.875387673608</c:v>
                </c:pt>
                <c:pt idx="13282">
                  <c:v>43308.917054398145</c:v>
                </c:pt>
                <c:pt idx="13283">
                  <c:v>43308.958721122683</c:v>
                </c:pt>
                <c:pt idx="13284">
                  <c:v>43309.00038784722</c:v>
                </c:pt>
                <c:pt idx="13285">
                  <c:v>43309.042054571757</c:v>
                </c:pt>
                <c:pt idx="13286">
                  <c:v>43309.083721296294</c:v>
                </c:pt>
                <c:pt idx="13287">
                  <c:v>43309.125388020831</c:v>
                </c:pt>
                <c:pt idx="13288">
                  <c:v>43309.167054745369</c:v>
                </c:pt>
                <c:pt idx="13289">
                  <c:v>43309.208721469906</c:v>
                </c:pt>
                <c:pt idx="13290">
                  <c:v>43309.250388194443</c:v>
                </c:pt>
                <c:pt idx="13291">
                  <c:v>43309.29205491898</c:v>
                </c:pt>
                <c:pt idx="13292">
                  <c:v>43309.333721643517</c:v>
                </c:pt>
                <c:pt idx="13293">
                  <c:v>43309.375388368055</c:v>
                </c:pt>
                <c:pt idx="13294">
                  <c:v>43309.417055092592</c:v>
                </c:pt>
                <c:pt idx="13295">
                  <c:v>43309.458721817129</c:v>
                </c:pt>
                <c:pt idx="13296">
                  <c:v>43309.500388541666</c:v>
                </c:pt>
                <c:pt idx="13297">
                  <c:v>43309.542055266204</c:v>
                </c:pt>
                <c:pt idx="13298">
                  <c:v>43309.583721990741</c:v>
                </c:pt>
                <c:pt idx="13299">
                  <c:v>43309.625388715278</c:v>
                </c:pt>
                <c:pt idx="13300">
                  <c:v>43309.667055439815</c:v>
                </c:pt>
                <c:pt idx="13301">
                  <c:v>43309.708722164352</c:v>
                </c:pt>
                <c:pt idx="13302">
                  <c:v>43309.75038888889</c:v>
                </c:pt>
                <c:pt idx="13303">
                  <c:v>43309.792055613427</c:v>
                </c:pt>
                <c:pt idx="13304">
                  <c:v>43309.833722337964</c:v>
                </c:pt>
                <c:pt idx="13305">
                  <c:v>43309.875389062501</c:v>
                </c:pt>
                <c:pt idx="13306">
                  <c:v>43309.917055787038</c:v>
                </c:pt>
                <c:pt idx="13307">
                  <c:v>43309.958722511576</c:v>
                </c:pt>
                <c:pt idx="13308">
                  <c:v>43310.000389236113</c:v>
                </c:pt>
                <c:pt idx="13309">
                  <c:v>43310.04205596065</c:v>
                </c:pt>
                <c:pt idx="13310">
                  <c:v>43310.083722685187</c:v>
                </c:pt>
                <c:pt idx="13311">
                  <c:v>43310.125389409724</c:v>
                </c:pt>
                <c:pt idx="13312">
                  <c:v>43310.167056134262</c:v>
                </c:pt>
                <c:pt idx="13313">
                  <c:v>43310.208722858799</c:v>
                </c:pt>
                <c:pt idx="13314">
                  <c:v>43310.250389583336</c:v>
                </c:pt>
                <c:pt idx="13315">
                  <c:v>43310.292056307873</c:v>
                </c:pt>
                <c:pt idx="13316">
                  <c:v>43310.33372303241</c:v>
                </c:pt>
                <c:pt idx="13317">
                  <c:v>43310.375389756948</c:v>
                </c:pt>
                <c:pt idx="13318">
                  <c:v>43310.417056481485</c:v>
                </c:pt>
                <c:pt idx="13319">
                  <c:v>43310.458723206022</c:v>
                </c:pt>
                <c:pt idx="13320">
                  <c:v>43310.500389930552</c:v>
                </c:pt>
                <c:pt idx="13321">
                  <c:v>43310.542056655089</c:v>
                </c:pt>
                <c:pt idx="13322">
                  <c:v>43310.583723379626</c:v>
                </c:pt>
                <c:pt idx="13323">
                  <c:v>43310.625390104164</c:v>
                </c:pt>
                <c:pt idx="13324">
                  <c:v>43310.667056828701</c:v>
                </c:pt>
                <c:pt idx="13325">
                  <c:v>43310.708723553238</c:v>
                </c:pt>
                <c:pt idx="13326">
                  <c:v>43310.750390277775</c:v>
                </c:pt>
                <c:pt idx="13327">
                  <c:v>43310.792057002313</c:v>
                </c:pt>
                <c:pt idx="13328">
                  <c:v>43310.83372372685</c:v>
                </c:pt>
                <c:pt idx="13329">
                  <c:v>43310.875390451387</c:v>
                </c:pt>
                <c:pt idx="13330">
                  <c:v>43310.917057175924</c:v>
                </c:pt>
                <c:pt idx="13331">
                  <c:v>43310.958723900461</c:v>
                </c:pt>
                <c:pt idx="13332">
                  <c:v>43311.000390624999</c:v>
                </c:pt>
                <c:pt idx="13333">
                  <c:v>43311.042057349536</c:v>
                </c:pt>
                <c:pt idx="13334">
                  <c:v>43311.083724074073</c:v>
                </c:pt>
                <c:pt idx="13335">
                  <c:v>43311.12539079861</c:v>
                </c:pt>
                <c:pt idx="13336">
                  <c:v>43311.167057523147</c:v>
                </c:pt>
                <c:pt idx="13337">
                  <c:v>43311.208724247685</c:v>
                </c:pt>
                <c:pt idx="13338">
                  <c:v>43311.250390972222</c:v>
                </c:pt>
                <c:pt idx="13339">
                  <c:v>43311.292057696759</c:v>
                </c:pt>
                <c:pt idx="13340">
                  <c:v>43311.333724421296</c:v>
                </c:pt>
                <c:pt idx="13341">
                  <c:v>43311.375391145833</c:v>
                </c:pt>
                <c:pt idx="13342">
                  <c:v>43311.417057870371</c:v>
                </c:pt>
                <c:pt idx="13343">
                  <c:v>43311.458724594908</c:v>
                </c:pt>
                <c:pt idx="13344">
                  <c:v>43311.500391319445</c:v>
                </c:pt>
                <c:pt idx="13345">
                  <c:v>43311.542058043982</c:v>
                </c:pt>
                <c:pt idx="13346">
                  <c:v>43311.583724768519</c:v>
                </c:pt>
                <c:pt idx="13347">
                  <c:v>43311.625391493057</c:v>
                </c:pt>
                <c:pt idx="13348">
                  <c:v>43311.667058217594</c:v>
                </c:pt>
                <c:pt idx="13349">
                  <c:v>43311.708724942131</c:v>
                </c:pt>
                <c:pt idx="13350">
                  <c:v>43311.750391666668</c:v>
                </c:pt>
                <c:pt idx="13351">
                  <c:v>43311.792058391206</c:v>
                </c:pt>
                <c:pt idx="13352">
                  <c:v>43311.833725115743</c:v>
                </c:pt>
                <c:pt idx="13353">
                  <c:v>43311.87539184028</c:v>
                </c:pt>
                <c:pt idx="13354">
                  <c:v>43311.917058564817</c:v>
                </c:pt>
                <c:pt idx="13355">
                  <c:v>43311.958725289354</c:v>
                </c:pt>
                <c:pt idx="13356">
                  <c:v>43312.000392013892</c:v>
                </c:pt>
                <c:pt idx="13357">
                  <c:v>43312.042058738429</c:v>
                </c:pt>
                <c:pt idx="13358">
                  <c:v>43312.083725462966</c:v>
                </c:pt>
                <c:pt idx="13359">
                  <c:v>43312.125392187503</c:v>
                </c:pt>
                <c:pt idx="13360">
                  <c:v>43312.16705891204</c:v>
                </c:pt>
                <c:pt idx="13361">
                  <c:v>43312.208725636578</c:v>
                </c:pt>
                <c:pt idx="13362">
                  <c:v>43312.250392361108</c:v>
                </c:pt>
                <c:pt idx="13363">
                  <c:v>43312.292059085645</c:v>
                </c:pt>
                <c:pt idx="13364">
                  <c:v>43312.333725810182</c:v>
                </c:pt>
                <c:pt idx="13365">
                  <c:v>43312.375392534719</c:v>
                </c:pt>
                <c:pt idx="13366">
                  <c:v>43312.417059259256</c:v>
                </c:pt>
                <c:pt idx="13367">
                  <c:v>43312.458725983794</c:v>
                </c:pt>
                <c:pt idx="13368">
                  <c:v>43312.500392708331</c:v>
                </c:pt>
                <c:pt idx="13369">
                  <c:v>43312.542059432868</c:v>
                </c:pt>
                <c:pt idx="13370">
                  <c:v>43312.583726157405</c:v>
                </c:pt>
                <c:pt idx="13371">
                  <c:v>43312.625392881942</c:v>
                </c:pt>
                <c:pt idx="13372">
                  <c:v>43312.66705960648</c:v>
                </c:pt>
                <c:pt idx="13373">
                  <c:v>43312.708726331017</c:v>
                </c:pt>
                <c:pt idx="13374">
                  <c:v>43312.750393055554</c:v>
                </c:pt>
                <c:pt idx="13375">
                  <c:v>43312.792059780091</c:v>
                </c:pt>
                <c:pt idx="13376">
                  <c:v>43312.833726504628</c:v>
                </c:pt>
                <c:pt idx="13377">
                  <c:v>43312.875393229166</c:v>
                </c:pt>
                <c:pt idx="13378">
                  <c:v>43312.917059953703</c:v>
                </c:pt>
                <c:pt idx="13379">
                  <c:v>43312.95872667824</c:v>
                </c:pt>
                <c:pt idx="13380">
                  <c:v>43313.000393402777</c:v>
                </c:pt>
                <c:pt idx="13381">
                  <c:v>43313.042060127314</c:v>
                </c:pt>
                <c:pt idx="13382">
                  <c:v>43313.083726851852</c:v>
                </c:pt>
                <c:pt idx="13383">
                  <c:v>43313.125393576389</c:v>
                </c:pt>
                <c:pt idx="13384">
                  <c:v>43313.167060300926</c:v>
                </c:pt>
                <c:pt idx="13385">
                  <c:v>43313.208727025463</c:v>
                </c:pt>
                <c:pt idx="13386">
                  <c:v>43313.250393750001</c:v>
                </c:pt>
                <c:pt idx="13387">
                  <c:v>43313.292060474538</c:v>
                </c:pt>
                <c:pt idx="13388">
                  <c:v>43313.333727199075</c:v>
                </c:pt>
                <c:pt idx="13389">
                  <c:v>43313.375393923612</c:v>
                </c:pt>
                <c:pt idx="13390">
                  <c:v>43313.417060648149</c:v>
                </c:pt>
                <c:pt idx="13391">
                  <c:v>43313.458727372687</c:v>
                </c:pt>
                <c:pt idx="13392">
                  <c:v>43313.500394097224</c:v>
                </c:pt>
                <c:pt idx="13393">
                  <c:v>43313.542060821761</c:v>
                </c:pt>
                <c:pt idx="13394">
                  <c:v>43313.583727546298</c:v>
                </c:pt>
                <c:pt idx="13395">
                  <c:v>43313.625394270835</c:v>
                </c:pt>
                <c:pt idx="13396">
                  <c:v>43313.667060995373</c:v>
                </c:pt>
                <c:pt idx="13397">
                  <c:v>43313.70872771991</c:v>
                </c:pt>
                <c:pt idx="13398">
                  <c:v>43313.750394444447</c:v>
                </c:pt>
                <c:pt idx="13399">
                  <c:v>43313.792061168984</c:v>
                </c:pt>
                <c:pt idx="13400">
                  <c:v>43313.833727893521</c:v>
                </c:pt>
                <c:pt idx="13401">
                  <c:v>43313.875394618059</c:v>
                </c:pt>
                <c:pt idx="13402">
                  <c:v>43313.917061342596</c:v>
                </c:pt>
                <c:pt idx="13403">
                  <c:v>43313.958728067133</c:v>
                </c:pt>
                <c:pt idx="13404">
                  <c:v>43314.00039479167</c:v>
                </c:pt>
                <c:pt idx="13405">
                  <c:v>43314.0420615162</c:v>
                </c:pt>
                <c:pt idx="13406">
                  <c:v>43314.083728240737</c:v>
                </c:pt>
                <c:pt idx="13407">
                  <c:v>43314.125394965275</c:v>
                </c:pt>
                <c:pt idx="13408">
                  <c:v>43314.167061689812</c:v>
                </c:pt>
                <c:pt idx="13409">
                  <c:v>43314.208728414349</c:v>
                </c:pt>
                <c:pt idx="13410">
                  <c:v>43314.250395138886</c:v>
                </c:pt>
                <c:pt idx="13411">
                  <c:v>43314.292061863423</c:v>
                </c:pt>
                <c:pt idx="13412">
                  <c:v>43314.333728587961</c:v>
                </c:pt>
                <c:pt idx="13413">
                  <c:v>43314.375395312498</c:v>
                </c:pt>
                <c:pt idx="13414">
                  <c:v>43314.417062037035</c:v>
                </c:pt>
                <c:pt idx="13415">
                  <c:v>43314.458728761572</c:v>
                </c:pt>
                <c:pt idx="13416">
                  <c:v>43314.500395486109</c:v>
                </c:pt>
                <c:pt idx="13417">
                  <c:v>43314.542062210647</c:v>
                </c:pt>
                <c:pt idx="13418">
                  <c:v>43314.583728935184</c:v>
                </c:pt>
                <c:pt idx="13419">
                  <c:v>43314.625395659721</c:v>
                </c:pt>
                <c:pt idx="13420">
                  <c:v>43314.667062384258</c:v>
                </c:pt>
                <c:pt idx="13421">
                  <c:v>43314.708729108796</c:v>
                </c:pt>
                <c:pt idx="13422">
                  <c:v>43314.750395833333</c:v>
                </c:pt>
                <c:pt idx="13423">
                  <c:v>43314.79206255787</c:v>
                </c:pt>
                <c:pt idx="13424">
                  <c:v>43314.833729282407</c:v>
                </c:pt>
                <c:pt idx="13425">
                  <c:v>43314.875396006944</c:v>
                </c:pt>
                <c:pt idx="13426">
                  <c:v>43314.917062731482</c:v>
                </c:pt>
                <c:pt idx="13427">
                  <c:v>43314.958729456019</c:v>
                </c:pt>
                <c:pt idx="13428">
                  <c:v>43315.000396180556</c:v>
                </c:pt>
                <c:pt idx="13429">
                  <c:v>43315.042062905093</c:v>
                </c:pt>
                <c:pt idx="13430">
                  <c:v>43315.08372962963</c:v>
                </c:pt>
                <c:pt idx="13431">
                  <c:v>43315.125396354168</c:v>
                </c:pt>
                <c:pt idx="13432">
                  <c:v>43315.167063078705</c:v>
                </c:pt>
                <c:pt idx="13433">
                  <c:v>43315.208729803242</c:v>
                </c:pt>
                <c:pt idx="13434">
                  <c:v>43315.250396527779</c:v>
                </c:pt>
                <c:pt idx="13435">
                  <c:v>43315.292063252316</c:v>
                </c:pt>
                <c:pt idx="13436">
                  <c:v>43315.333729976854</c:v>
                </c:pt>
                <c:pt idx="13437">
                  <c:v>43315.375396701391</c:v>
                </c:pt>
                <c:pt idx="13438">
                  <c:v>43315.417063425928</c:v>
                </c:pt>
                <c:pt idx="13439">
                  <c:v>43315.458730150465</c:v>
                </c:pt>
                <c:pt idx="13440">
                  <c:v>43315.500396875002</c:v>
                </c:pt>
                <c:pt idx="13441">
                  <c:v>43315.54206359954</c:v>
                </c:pt>
                <c:pt idx="13442">
                  <c:v>43315.583730324077</c:v>
                </c:pt>
                <c:pt idx="13443">
                  <c:v>43315.625397048614</c:v>
                </c:pt>
                <c:pt idx="13444">
                  <c:v>43315.667063773151</c:v>
                </c:pt>
                <c:pt idx="13445">
                  <c:v>43315.708730497689</c:v>
                </c:pt>
                <c:pt idx="13446">
                  <c:v>43315.750397222226</c:v>
                </c:pt>
                <c:pt idx="13447">
                  <c:v>43315.792063946756</c:v>
                </c:pt>
                <c:pt idx="13448">
                  <c:v>43315.833730671293</c:v>
                </c:pt>
                <c:pt idx="13449">
                  <c:v>43315.87539739583</c:v>
                </c:pt>
                <c:pt idx="13450">
                  <c:v>43315.917064120367</c:v>
                </c:pt>
                <c:pt idx="13451">
                  <c:v>43315.958730844904</c:v>
                </c:pt>
                <c:pt idx="13452">
                  <c:v>43316.000397569442</c:v>
                </c:pt>
                <c:pt idx="13453">
                  <c:v>43316.042064293979</c:v>
                </c:pt>
                <c:pt idx="13454">
                  <c:v>43316.083731018516</c:v>
                </c:pt>
                <c:pt idx="13455">
                  <c:v>43316.125397743053</c:v>
                </c:pt>
                <c:pt idx="13456">
                  <c:v>43316.167064467591</c:v>
                </c:pt>
                <c:pt idx="13457">
                  <c:v>43316.208731192128</c:v>
                </c:pt>
                <c:pt idx="13458">
                  <c:v>43316.250397916665</c:v>
                </c:pt>
                <c:pt idx="13459">
                  <c:v>43316.292064641202</c:v>
                </c:pt>
                <c:pt idx="13460">
                  <c:v>43316.333731365739</c:v>
                </c:pt>
                <c:pt idx="13461">
                  <c:v>43316.375398090277</c:v>
                </c:pt>
                <c:pt idx="13462">
                  <c:v>43316.417064814814</c:v>
                </c:pt>
                <c:pt idx="13463">
                  <c:v>43316.458731539351</c:v>
                </c:pt>
                <c:pt idx="13464">
                  <c:v>43316.500398263888</c:v>
                </c:pt>
                <c:pt idx="13465">
                  <c:v>43316.542064988425</c:v>
                </c:pt>
                <c:pt idx="13466">
                  <c:v>43316.583731712963</c:v>
                </c:pt>
                <c:pt idx="13467">
                  <c:v>43316.6253984375</c:v>
                </c:pt>
                <c:pt idx="13468">
                  <c:v>43316.667065162037</c:v>
                </c:pt>
                <c:pt idx="13469">
                  <c:v>43316.708731886574</c:v>
                </c:pt>
                <c:pt idx="13470">
                  <c:v>43316.750398611111</c:v>
                </c:pt>
                <c:pt idx="13471">
                  <c:v>43316.792065335649</c:v>
                </c:pt>
                <c:pt idx="13472">
                  <c:v>43316.833732060186</c:v>
                </c:pt>
                <c:pt idx="13473">
                  <c:v>43316.875398784723</c:v>
                </c:pt>
                <c:pt idx="13474">
                  <c:v>43316.91706550926</c:v>
                </c:pt>
                <c:pt idx="13475">
                  <c:v>43316.958732233797</c:v>
                </c:pt>
                <c:pt idx="13476">
                  <c:v>43317.000398958335</c:v>
                </c:pt>
                <c:pt idx="13477">
                  <c:v>43317.042065682872</c:v>
                </c:pt>
                <c:pt idx="13478">
                  <c:v>43317.083732407409</c:v>
                </c:pt>
                <c:pt idx="13479">
                  <c:v>43317.125399131946</c:v>
                </c:pt>
                <c:pt idx="13480">
                  <c:v>43317.167065856484</c:v>
                </c:pt>
                <c:pt idx="13481">
                  <c:v>43317.208732581021</c:v>
                </c:pt>
                <c:pt idx="13482">
                  <c:v>43317.250399305558</c:v>
                </c:pt>
                <c:pt idx="13483">
                  <c:v>43317.292066030095</c:v>
                </c:pt>
                <c:pt idx="13484">
                  <c:v>43317.333732754632</c:v>
                </c:pt>
                <c:pt idx="13485">
                  <c:v>43317.37539947917</c:v>
                </c:pt>
                <c:pt idx="13486">
                  <c:v>43317.417066203707</c:v>
                </c:pt>
                <c:pt idx="13487">
                  <c:v>43317.458732928244</c:v>
                </c:pt>
                <c:pt idx="13488">
                  <c:v>43317.500399652781</c:v>
                </c:pt>
                <c:pt idx="13489">
                  <c:v>43317.542066377318</c:v>
                </c:pt>
                <c:pt idx="13490">
                  <c:v>43317.583733101848</c:v>
                </c:pt>
                <c:pt idx="13491">
                  <c:v>43317.625399826386</c:v>
                </c:pt>
                <c:pt idx="13492">
                  <c:v>43317.667066550923</c:v>
                </c:pt>
                <c:pt idx="13493">
                  <c:v>43317.70873327546</c:v>
                </c:pt>
                <c:pt idx="13494">
                  <c:v>43317.750399999997</c:v>
                </c:pt>
                <c:pt idx="13495">
                  <c:v>43317.792066724534</c:v>
                </c:pt>
                <c:pt idx="13496">
                  <c:v>43317.833733449072</c:v>
                </c:pt>
                <c:pt idx="13497">
                  <c:v>43317.875400173609</c:v>
                </c:pt>
                <c:pt idx="13498">
                  <c:v>43317.917066898146</c:v>
                </c:pt>
                <c:pt idx="13499">
                  <c:v>43317.958733622683</c:v>
                </c:pt>
                <c:pt idx="13500">
                  <c:v>43318.00040034722</c:v>
                </c:pt>
                <c:pt idx="13501">
                  <c:v>43318.042067071758</c:v>
                </c:pt>
                <c:pt idx="13502">
                  <c:v>43318.083733796295</c:v>
                </c:pt>
                <c:pt idx="13503">
                  <c:v>43318.125400520832</c:v>
                </c:pt>
                <c:pt idx="13504">
                  <c:v>43318.167067245369</c:v>
                </c:pt>
                <c:pt idx="13505">
                  <c:v>43318.208733969906</c:v>
                </c:pt>
                <c:pt idx="13506">
                  <c:v>43318.250400694444</c:v>
                </c:pt>
                <c:pt idx="13507">
                  <c:v>43318.292067418981</c:v>
                </c:pt>
                <c:pt idx="13508">
                  <c:v>43318.333734143518</c:v>
                </c:pt>
                <c:pt idx="13509">
                  <c:v>43318.375400868055</c:v>
                </c:pt>
                <c:pt idx="13510">
                  <c:v>43318.417067592593</c:v>
                </c:pt>
                <c:pt idx="13511">
                  <c:v>43318.45873431713</c:v>
                </c:pt>
                <c:pt idx="13512">
                  <c:v>43318.500401041667</c:v>
                </c:pt>
                <c:pt idx="13513">
                  <c:v>43318.542067766204</c:v>
                </c:pt>
                <c:pt idx="13514">
                  <c:v>43318.583734490741</c:v>
                </c:pt>
                <c:pt idx="13515">
                  <c:v>43318.625401215279</c:v>
                </c:pt>
                <c:pt idx="13516">
                  <c:v>43318.667067939816</c:v>
                </c:pt>
                <c:pt idx="13517">
                  <c:v>43318.708734664353</c:v>
                </c:pt>
                <c:pt idx="13518">
                  <c:v>43318.75040138889</c:v>
                </c:pt>
                <c:pt idx="13519">
                  <c:v>43318.792068113427</c:v>
                </c:pt>
                <c:pt idx="13520">
                  <c:v>43318.833734837965</c:v>
                </c:pt>
                <c:pt idx="13521">
                  <c:v>43318.875401562502</c:v>
                </c:pt>
                <c:pt idx="13522">
                  <c:v>43318.917068287039</c:v>
                </c:pt>
                <c:pt idx="13523">
                  <c:v>43318.958735011576</c:v>
                </c:pt>
                <c:pt idx="13524">
                  <c:v>43319.000401736113</c:v>
                </c:pt>
                <c:pt idx="13525">
                  <c:v>43319.042068460651</c:v>
                </c:pt>
                <c:pt idx="13526">
                  <c:v>43319.083735185188</c:v>
                </c:pt>
                <c:pt idx="13527">
                  <c:v>43319.125401909725</c:v>
                </c:pt>
                <c:pt idx="13528">
                  <c:v>43319.167068634262</c:v>
                </c:pt>
                <c:pt idx="13529">
                  <c:v>43319.208735358799</c:v>
                </c:pt>
                <c:pt idx="13530">
                  <c:v>43319.250402083337</c:v>
                </c:pt>
                <c:pt idx="13531">
                  <c:v>43319.292068807874</c:v>
                </c:pt>
                <c:pt idx="13532">
                  <c:v>43319.333735532404</c:v>
                </c:pt>
                <c:pt idx="13533">
                  <c:v>43319.375402256941</c:v>
                </c:pt>
                <c:pt idx="13534">
                  <c:v>43319.417068981478</c:v>
                </c:pt>
                <c:pt idx="13535">
                  <c:v>43319.458735706015</c:v>
                </c:pt>
                <c:pt idx="13536">
                  <c:v>43319.500402430553</c:v>
                </c:pt>
                <c:pt idx="13537">
                  <c:v>43319.54206915509</c:v>
                </c:pt>
                <c:pt idx="13538">
                  <c:v>43319.583735879627</c:v>
                </c:pt>
                <c:pt idx="13539">
                  <c:v>43319.625402604164</c:v>
                </c:pt>
                <c:pt idx="13540">
                  <c:v>43319.667069328701</c:v>
                </c:pt>
                <c:pt idx="13541">
                  <c:v>43319.708736053239</c:v>
                </c:pt>
                <c:pt idx="13542">
                  <c:v>43319.750402777776</c:v>
                </c:pt>
                <c:pt idx="13543">
                  <c:v>43319.792069502313</c:v>
                </c:pt>
                <c:pt idx="13544">
                  <c:v>43319.83373622685</c:v>
                </c:pt>
                <c:pt idx="13545">
                  <c:v>43319.875402951388</c:v>
                </c:pt>
                <c:pt idx="13546">
                  <c:v>43319.917069675925</c:v>
                </c:pt>
                <c:pt idx="13547">
                  <c:v>43319.958736400462</c:v>
                </c:pt>
                <c:pt idx="13548">
                  <c:v>43320.000403124999</c:v>
                </c:pt>
                <c:pt idx="13549">
                  <c:v>43320.042069849536</c:v>
                </c:pt>
                <c:pt idx="13550">
                  <c:v>43320.083736574074</c:v>
                </c:pt>
                <c:pt idx="13551">
                  <c:v>43320.125403298611</c:v>
                </c:pt>
                <c:pt idx="13552">
                  <c:v>43320.167070023148</c:v>
                </c:pt>
                <c:pt idx="13553">
                  <c:v>43320.208736747685</c:v>
                </c:pt>
                <c:pt idx="13554">
                  <c:v>43320.250403472222</c:v>
                </c:pt>
                <c:pt idx="13555">
                  <c:v>43320.29207019676</c:v>
                </c:pt>
                <c:pt idx="13556">
                  <c:v>43320.333736921297</c:v>
                </c:pt>
                <c:pt idx="13557">
                  <c:v>43320.375403645834</c:v>
                </c:pt>
                <c:pt idx="13558">
                  <c:v>43320.417070370371</c:v>
                </c:pt>
                <c:pt idx="13559">
                  <c:v>43320.458737094908</c:v>
                </c:pt>
                <c:pt idx="13560">
                  <c:v>43320.500403819446</c:v>
                </c:pt>
                <c:pt idx="13561">
                  <c:v>43320.542070543983</c:v>
                </c:pt>
                <c:pt idx="13562">
                  <c:v>43320.58373726852</c:v>
                </c:pt>
                <c:pt idx="13563">
                  <c:v>43320.625403993057</c:v>
                </c:pt>
                <c:pt idx="13564">
                  <c:v>43320.667070717594</c:v>
                </c:pt>
                <c:pt idx="13565">
                  <c:v>43320.708737442132</c:v>
                </c:pt>
                <c:pt idx="13566">
                  <c:v>43320.750404166669</c:v>
                </c:pt>
                <c:pt idx="13567">
                  <c:v>43320.792070891206</c:v>
                </c:pt>
                <c:pt idx="13568">
                  <c:v>43320.833737615743</c:v>
                </c:pt>
                <c:pt idx="13569">
                  <c:v>43320.875404340281</c:v>
                </c:pt>
                <c:pt idx="13570">
                  <c:v>43320.917071064818</c:v>
                </c:pt>
                <c:pt idx="13571">
                  <c:v>43320.958737789355</c:v>
                </c:pt>
                <c:pt idx="13572">
                  <c:v>43321.000404513892</c:v>
                </c:pt>
                <c:pt idx="13573">
                  <c:v>43321.042071238429</c:v>
                </c:pt>
                <c:pt idx="13574">
                  <c:v>43321.083737962967</c:v>
                </c:pt>
                <c:pt idx="13575">
                  <c:v>43321.125404687496</c:v>
                </c:pt>
                <c:pt idx="13576">
                  <c:v>43321.167071412034</c:v>
                </c:pt>
                <c:pt idx="13577">
                  <c:v>43321.208738136571</c:v>
                </c:pt>
                <c:pt idx="13578">
                  <c:v>43321.250404861108</c:v>
                </c:pt>
                <c:pt idx="13579">
                  <c:v>43321.292071585645</c:v>
                </c:pt>
                <c:pt idx="13580">
                  <c:v>43321.333738310183</c:v>
                </c:pt>
                <c:pt idx="13581">
                  <c:v>43321.37540503472</c:v>
                </c:pt>
                <c:pt idx="13582">
                  <c:v>43321.417071759257</c:v>
                </c:pt>
                <c:pt idx="13583">
                  <c:v>43321.458738483794</c:v>
                </c:pt>
                <c:pt idx="13584">
                  <c:v>43321.500405208331</c:v>
                </c:pt>
                <c:pt idx="13585">
                  <c:v>43321.542071932869</c:v>
                </c:pt>
                <c:pt idx="13586">
                  <c:v>43321.583738657406</c:v>
                </c:pt>
                <c:pt idx="13587">
                  <c:v>43321.625405381943</c:v>
                </c:pt>
                <c:pt idx="13588">
                  <c:v>43321.66707210648</c:v>
                </c:pt>
                <c:pt idx="13589">
                  <c:v>43321.708738831017</c:v>
                </c:pt>
                <c:pt idx="13590">
                  <c:v>43321.750405555555</c:v>
                </c:pt>
                <c:pt idx="13591">
                  <c:v>43321.792072280092</c:v>
                </c:pt>
                <c:pt idx="13592">
                  <c:v>43321.833739004629</c:v>
                </c:pt>
                <c:pt idx="13593">
                  <c:v>43321.875405729166</c:v>
                </c:pt>
                <c:pt idx="13594">
                  <c:v>43321.917072453703</c:v>
                </c:pt>
                <c:pt idx="13595">
                  <c:v>43321.958739178241</c:v>
                </c:pt>
                <c:pt idx="13596">
                  <c:v>43322.000405902778</c:v>
                </c:pt>
                <c:pt idx="13597">
                  <c:v>43322.042072627315</c:v>
                </c:pt>
                <c:pt idx="13598">
                  <c:v>43322.083739351852</c:v>
                </c:pt>
                <c:pt idx="13599">
                  <c:v>43322.125406076389</c:v>
                </c:pt>
                <c:pt idx="13600">
                  <c:v>43322.167072800927</c:v>
                </c:pt>
                <c:pt idx="13601">
                  <c:v>43322.208739525464</c:v>
                </c:pt>
                <c:pt idx="13602">
                  <c:v>43322.250406250001</c:v>
                </c:pt>
                <c:pt idx="13603">
                  <c:v>43322.292072974538</c:v>
                </c:pt>
                <c:pt idx="13604">
                  <c:v>43322.333739699076</c:v>
                </c:pt>
                <c:pt idx="13605">
                  <c:v>43322.375406423613</c:v>
                </c:pt>
                <c:pt idx="13606">
                  <c:v>43322.41707314815</c:v>
                </c:pt>
                <c:pt idx="13607">
                  <c:v>43322.458739872687</c:v>
                </c:pt>
                <c:pt idx="13608">
                  <c:v>43322.500406597224</c:v>
                </c:pt>
                <c:pt idx="13609">
                  <c:v>43322.542073321762</c:v>
                </c:pt>
                <c:pt idx="13610">
                  <c:v>43322.583740046299</c:v>
                </c:pt>
                <c:pt idx="13611">
                  <c:v>43322.625406770836</c:v>
                </c:pt>
                <c:pt idx="13612">
                  <c:v>43322.667073495373</c:v>
                </c:pt>
                <c:pt idx="13613">
                  <c:v>43322.70874021991</c:v>
                </c:pt>
                <c:pt idx="13614">
                  <c:v>43322.750406944448</c:v>
                </c:pt>
                <c:pt idx="13615">
                  <c:v>43322.792073668985</c:v>
                </c:pt>
                <c:pt idx="13616">
                  <c:v>43322.833740393522</c:v>
                </c:pt>
                <c:pt idx="13617">
                  <c:v>43322.875407118052</c:v>
                </c:pt>
                <c:pt idx="13618">
                  <c:v>43322.917073842589</c:v>
                </c:pt>
                <c:pt idx="13619">
                  <c:v>43322.958740567126</c:v>
                </c:pt>
                <c:pt idx="13620">
                  <c:v>43323.000407291664</c:v>
                </c:pt>
                <c:pt idx="13621">
                  <c:v>43323.042074016201</c:v>
                </c:pt>
                <c:pt idx="13622">
                  <c:v>43323.083740740738</c:v>
                </c:pt>
                <c:pt idx="13623">
                  <c:v>43323.125407465275</c:v>
                </c:pt>
                <c:pt idx="13624">
                  <c:v>43323.167074189812</c:v>
                </c:pt>
                <c:pt idx="13625">
                  <c:v>43323.20874091435</c:v>
                </c:pt>
                <c:pt idx="13626">
                  <c:v>43323.250407638887</c:v>
                </c:pt>
                <c:pt idx="13627">
                  <c:v>43323.292074363424</c:v>
                </c:pt>
                <c:pt idx="13628">
                  <c:v>43323.333741087961</c:v>
                </c:pt>
                <c:pt idx="13629">
                  <c:v>43323.375407812498</c:v>
                </c:pt>
                <c:pt idx="13630">
                  <c:v>43323.417074537036</c:v>
                </c:pt>
                <c:pt idx="13631">
                  <c:v>43323.458741261573</c:v>
                </c:pt>
                <c:pt idx="13632">
                  <c:v>43323.50040798611</c:v>
                </c:pt>
                <c:pt idx="13633">
                  <c:v>43323.542074710647</c:v>
                </c:pt>
                <c:pt idx="13634">
                  <c:v>43323.583741435184</c:v>
                </c:pt>
                <c:pt idx="13635">
                  <c:v>43323.625408159722</c:v>
                </c:pt>
                <c:pt idx="13636">
                  <c:v>43323.667074884259</c:v>
                </c:pt>
                <c:pt idx="13637">
                  <c:v>43323.708741608796</c:v>
                </c:pt>
                <c:pt idx="13638">
                  <c:v>43323.750408333333</c:v>
                </c:pt>
                <c:pt idx="13639">
                  <c:v>43323.792075057871</c:v>
                </c:pt>
                <c:pt idx="13640">
                  <c:v>43323.833741782408</c:v>
                </c:pt>
                <c:pt idx="13641">
                  <c:v>43323.875408506945</c:v>
                </c:pt>
                <c:pt idx="13642">
                  <c:v>43323.917075231482</c:v>
                </c:pt>
                <c:pt idx="13643">
                  <c:v>43323.958741956019</c:v>
                </c:pt>
                <c:pt idx="13644">
                  <c:v>43324.000408680557</c:v>
                </c:pt>
                <c:pt idx="13645">
                  <c:v>43324.042075405094</c:v>
                </c:pt>
                <c:pt idx="13646">
                  <c:v>43324.083742129631</c:v>
                </c:pt>
                <c:pt idx="13647">
                  <c:v>43324.125408854168</c:v>
                </c:pt>
                <c:pt idx="13648">
                  <c:v>43324.167075578705</c:v>
                </c:pt>
                <c:pt idx="13649">
                  <c:v>43324.208742303243</c:v>
                </c:pt>
                <c:pt idx="13650">
                  <c:v>43324.25040902778</c:v>
                </c:pt>
                <c:pt idx="13651">
                  <c:v>43324.292075752317</c:v>
                </c:pt>
                <c:pt idx="13652">
                  <c:v>43324.333742476854</c:v>
                </c:pt>
                <c:pt idx="13653">
                  <c:v>43324.375409201391</c:v>
                </c:pt>
                <c:pt idx="13654">
                  <c:v>43324.417075925929</c:v>
                </c:pt>
                <c:pt idx="13655">
                  <c:v>43324.458742650466</c:v>
                </c:pt>
                <c:pt idx="13656">
                  <c:v>43324.500409375003</c:v>
                </c:pt>
                <c:pt idx="13657">
                  <c:v>43324.54207609954</c:v>
                </c:pt>
                <c:pt idx="13658">
                  <c:v>43324.583742824077</c:v>
                </c:pt>
                <c:pt idx="13659">
                  <c:v>43324.625409548615</c:v>
                </c:pt>
                <c:pt idx="13660">
                  <c:v>43324.667076273145</c:v>
                </c:pt>
                <c:pt idx="13661">
                  <c:v>43324.708742997682</c:v>
                </c:pt>
                <c:pt idx="13662">
                  <c:v>43324.750409722219</c:v>
                </c:pt>
                <c:pt idx="13663">
                  <c:v>43324.792076446756</c:v>
                </c:pt>
                <c:pt idx="13664">
                  <c:v>43324.833743171293</c:v>
                </c:pt>
                <c:pt idx="13665">
                  <c:v>43324.875409895831</c:v>
                </c:pt>
                <c:pt idx="13666">
                  <c:v>43324.917076620368</c:v>
                </c:pt>
                <c:pt idx="13667">
                  <c:v>43324.958743344905</c:v>
                </c:pt>
                <c:pt idx="13668">
                  <c:v>43325.000410069442</c:v>
                </c:pt>
                <c:pt idx="13669">
                  <c:v>43325.04207679398</c:v>
                </c:pt>
                <c:pt idx="13670">
                  <c:v>43325.083743518517</c:v>
                </c:pt>
                <c:pt idx="13671">
                  <c:v>43325.125410243054</c:v>
                </c:pt>
                <c:pt idx="13672">
                  <c:v>43325.167076967591</c:v>
                </c:pt>
                <c:pt idx="13673">
                  <c:v>43325.208743692128</c:v>
                </c:pt>
                <c:pt idx="13674">
                  <c:v>43325.250410416666</c:v>
                </c:pt>
                <c:pt idx="13675">
                  <c:v>43325.292077141203</c:v>
                </c:pt>
                <c:pt idx="13676">
                  <c:v>43325.33374386574</c:v>
                </c:pt>
                <c:pt idx="13677">
                  <c:v>43325.375410590277</c:v>
                </c:pt>
                <c:pt idx="13678">
                  <c:v>43325.417077314814</c:v>
                </c:pt>
                <c:pt idx="13679">
                  <c:v>43325.458744039352</c:v>
                </c:pt>
                <c:pt idx="13680">
                  <c:v>43325.500410763889</c:v>
                </c:pt>
                <c:pt idx="13681">
                  <c:v>43325.542077488426</c:v>
                </c:pt>
                <c:pt idx="13682">
                  <c:v>43325.583744212963</c:v>
                </c:pt>
                <c:pt idx="13683">
                  <c:v>43325.6254109375</c:v>
                </c:pt>
                <c:pt idx="13684">
                  <c:v>43325.667077662038</c:v>
                </c:pt>
                <c:pt idx="13685">
                  <c:v>43325.708744386575</c:v>
                </c:pt>
                <c:pt idx="13686">
                  <c:v>43325.750411111112</c:v>
                </c:pt>
                <c:pt idx="13687">
                  <c:v>43325.792077835649</c:v>
                </c:pt>
                <c:pt idx="13688">
                  <c:v>43325.833744560186</c:v>
                </c:pt>
                <c:pt idx="13689">
                  <c:v>43325.875411284724</c:v>
                </c:pt>
                <c:pt idx="13690">
                  <c:v>43325.917078009261</c:v>
                </c:pt>
                <c:pt idx="13691">
                  <c:v>43325.958744733798</c:v>
                </c:pt>
                <c:pt idx="13692">
                  <c:v>43326.000411458335</c:v>
                </c:pt>
                <c:pt idx="13693">
                  <c:v>43326.042078182873</c:v>
                </c:pt>
                <c:pt idx="13694">
                  <c:v>43326.08374490741</c:v>
                </c:pt>
                <c:pt idx="13695">
                  <c:v>43326.125411631947</c:v>
                </c:pt>
                <c:pt idx="13696">
                  <c:v>43326.167078356484</c:v>
                </c:pt>
                <c:pt idx="13697">
                  <c:v>43326.208745081021</c:v>
                </c:pt>
                <c:pt idx="13698">
                  <c:v>43326.250411805559</c:v>
                </c:pt>
                <c:pt idx="13699">
                  <c:v>43326.292078530096</c:v>
                </c:pt>
                <c:pt idx="13700">
                  <c:v>43326.333745254633</c:v>
                </c:pt>
                <c:pt idx="13701">
                  <c:v>43326.37541197917</c:v>
                </c:pt>
                <c:pt idx="13702">
                  <c:v>43326.4170787037</c:v>
                </c:pt>
                <c:pt idx="13703">
                  <c:v>43326.458745428237</c:v>
                </c:pt>
                <c:pt idx="13704">
                  <c:v>43326.500412152775</c:v>
                </c:pt>
                <c:pt idx="13705">
                  <c:v>43326.542078877312</c:v>
                </c:pt>
                <c:pt idx="13706">
                  <c:v>43326.583745601849</c:v>
                </c:pt>
                <c:pt idx="13707">
                  <c:v>43326.625412326386</c:v>
                </c:pt>
                <c:pt idx="13708">
                  <c:v>43326.667079050923</c:v>
                </c:pt>
                <c:pt idx="13709">
                  <c:v>43326.708745775461</c:v>
                </c:pt>
                <c:pt idx="13710">
                  <c:v>43326.750412499998</c:v>
                </c:pt>
                <c:pt idx="13711">
                  <c:v>43326.792079224535</c:v>
                </c:pt>
                <c:pt idx="13712">
                  <c:v>43326.833745949072</c:v>
                </c:pt>
                <c:pt idx="13713">
                  <c:v>43326.875412673609</c:v>
                </c:pt>
                <c:pt idx="13714">
                  <c:v>43326.917079398147</c:v>
                </c:pt>
                <c:pt idx="13715">
                  <c:v>43326.958746122684</c:v>
                </c:pt>
                <c:pt idx="13716">
                  <c:v>43327.000412847221</c:v>
                </c:pt>
                <c:pt idx="13717">
                  <c:v>43327.042079571758</c:v>
                </c:pt>
                <c:pt idx="13718">
                  <c:v>43327.083746296295</c:v>
                </c:pt>
                <c:pt idx="13719">
                  <c:v>43327.125413020833</c:v>
                </c:pt>
                <c:pt idx="13720">
                  <c:v>43327.16707974537</c:v>
                </c:pt>
                <c:pt idx="13721">
                  <c:v>43327.208746469907</c:v>
                </c:pt>
                <c:pt idx="13722">
                  <c:v>43327.250413194444</c:v>
                </c:pt>
                <c:pt idx="13723">
                  <c:v>43327.292079918981</c:v>
                </c:pt>
                <c:pt idx="13724">
                  <c:v>43327.333746643519</c:v>
                </c:pt>
                <c:pt idx="13725">
                  <c:v>43327.375413368056</c:v>
                </c:pt>
                <c:pt idx="13726">
                  <c:v>43327.417080092593</c:v>
                </c:pt>
                <c:pt idx="13727">
                  <c:v>43327.45874681713</c:v>
                </c:pt>
                <c:pt idx="13728">
                  <c:v>43327.500413541668</c:v>
                </c:pt>
                <c:pt idx="13729">
                  <c:v>43327.542080266205</c:v>
                </c:pt>
                <c:pt idx="13730">
                  <c:v>43327.583746990742</c:v>
                </c:pt>
                <c:pt idx="13731">
                  <c:v>43327.625413715279</c:v>
                </c:pt>
                <c:pt idx="13732">
                  <c:v>43327.667080439816</c:v>
                </c:pt>
                <c:pt idx="13733">
                  <c:v>43327.708747164354</c:v>
                </c:pt>
                <c:pt idx="13734">
                  <c:v>43327.750413888891</c:v>
                </c:pt>
                <c:pt idx="13735">
                  <c:v>43327.792080613428</c:v>
                </c:pt>
                <c:pt idx="13736">
                  <c:v>43327.833747337965</c:v>
                </c:pt>
                <c:pt idx="13737">
                  <c:v>43327.875414062502</c:v>
                </c:pt>
                <c:pt idx="13738">
                  <c:v>43327.91708078704</c:v>
                </c:pt>
                <c:pt idx="13739">
                  <c:v>43327.958747511577</c:v>
                </c:pt>
                <c:pt idx="13740">
                  <c:v>43328.000414236114</c:v>
                </c:pt>
                <c:pt idx="13741">
                  <c:v>43328.042080960651</c:v>
                </c:pt>
                <c:pt idx="13742">
                  <c:v>43328.083747685188</c:v>
                </c:pt>
                <c:pt idx="13743">
                  <c:v>43328.125414409726</c:v>
                </c:pt>
                <c:pt idx="13744">
                  <c:v>43328.167081134263</c:v>
                </c:pt>
                <c:pt idx="13745">
                  <c:v>43328.208747858793</c:v>
                </c:pt>
                <c:pt idx="13746">
                  <c:v>43328.25041458333</c:v>
                </c:pt>
                <c:pt idx="13747">
                  <c:v>43328.292081307867</c:v>
                </c:pt>
                <c:pt idx="13748">
                  <c:v>43328.333748032404</c:v>
                </c:pt>
                <c:pt idx="13749">
                  <c:v>43328.375414756942</c:v>
                </c:pt>
                <c:pt idx="13750">
                  <c:v>43328.417081481479</c:v>
                </c:pt>
                <c:pt idx="13751">
                  <c:v>43328.458748206016</c:v>
                </c:pt>
                <c:pt idx="13752">
                  <c:v>43328.500414930553</c:v>
                </c:pt>
                <c:pt idx="13753">
                  <c:v>43328.54208165509</c:v>
                </c:pt>
                <c:pt idx="13754">
                  <c:v>43328.583748379628</c:v>
                </c:pt>
                <c:pt idx="13755">
                  <c:v>43328.625415104165</c:v>
                </c:pt>
                <c:pt idx="13756">
                  <c:v>43328.667081828702</c:v>
                </c:pt>
                <c:pt idx="13757">
                  <c:v>43328.708748553239</c:v>
                </c:pt>
                <c:pt idx="13758">
                  <c:v>43328.750415277776</c:v>
                </c:pt>
                <c:pt idx="13759">
                  <c:v>43328.792082002314</c:v>
                </c:pt>
                <c:pt idx="13760">
                  <c:v>43328.833748726851</c:v>
                </c:pt>
                <c:pt idx="13761">
                  <c:v>43328.875415451388</c:v>
                </c:pt>
                <c:pt idx="13762">
                  <c:v>43328.917082175925</c:v>
                </c:pt>
                <c:pt idx="13763">
                  <c:v>43328.958748900463</c:v>
                </c:pt>
                <c:pt idx="13764">
                  <c:v>43329.000415625</c:v>
                </c:pt>
                <c:pt idx="13765">
                  <c:v>43329.042082349537</c:v>
                </c:pt>
                <c:pt idx="13766">
                  <c:v>43329.083749074074</c:v>
                </c:pt>
                <c:pt idx="13767">
                  <c:v>43329.125415798611</c:v>
                </c:pt>
                <c:pt idx="13768">
                  <c:v>43329.167082523149</c:v>
                </c:pt>
                <c:pt idx="13769">
                  <c:v>43329.208749247686</c:v>
                </c:pt>
                <c:pt idx="13770">
                  <c:v>43329.250415972223</c:v>
                </c:pt>
                <c:pt idx="13771">
                  <c:v>43329.29208269676</c:v>
                </c:pt>
                <c:pt idx="13772">
                  <c:v>43329.333749421297</c:v>
                </c:pt>
                <c:pt idx="13773">
                  <c:v>43329.375416145835</c:v>
                </c:pt>
                <c:pt idx="13774">
                  <c:v>43329.417082870372</c:v>
                </c:pt>
                <c:pt idx="13775">
                  <c:v>43329.458749594909</c:v>
                </c:pt>
                <c:pt idx="13776">
                  <c:v>43329.500416319446</c:v>
                </c:pt>
                <c:pt idx="13777">
                  <c:v>43329.542083043983</c:v>
                </c:pt>
                <c:pt idx="13778">
                  <c:v>43329.583749768521</c:v>
                </c:pt>
                <c:pt idx="13779">
                  <c:v>43329.625416493058</c:v>
                </c:pt>
                <c:pt idx="13780">
                  <c:v>43329.667083217595</c:v>
                </c:pt>
                <c:pt idx="13781">
                  <c:v>43329.708749942132</c:v>
                </c:pt>
                <c:pt idx="13782">
                  <c:v>43329.750416666669</c:v>
                </c:pt>
                <c:pt idx="13783">
                  <c:v>43329.792083391207</c:v>
                </c:pt>
                <c:pt idx="13784">
                  <c:v>43329.833750115744</c:v>
                </c:pt>
                <c:pt idx="13785">
                  <c:v>43329.875416840281</c:v>
                </c:pt>
                <c:pt idx="13786">
                  <c:v>43329.917083564818</c:v>
                </c:pt>
                <c:pt idx="13787">
                  <c:v>43329.958750289348</c:v>
                </c:pt>
                <c:pt idx="13788">
                  <c:v>43330.000417013885</c:v>
                </c:pt>
                <c:pt idx="13789">
                  <c:v>43330.042083738423</c:v>
                </c:pt>
                <c:pt idx="13790">
                  <c:v>43330.08375046296</c:v>
                </c:pt>
                <c:pt idx="13791">
                  <c:v>43330.125417187497</c:v>
                </c:pt>
                <c:pt idx="13792">
                  <c:v>43330.167083912034</c:v>
                </c:pt>
                <c:pt idx="13793">
                  <c:v>43330.208750636571</c:v>
                </c:pt>
                <c:pt idx="13794">
                  <c:v>43330.250417361109</c:v>
                </c:pt>
                <c:pt idx="13795">
                  <c:v>43330.292084085646</c:v>
                </c:pt>
                <c:pt idx="13796">
                  <c:v>43330.333750810183</c:v>
                </c:pt>
                <c:pt idx="13797">
                  <c:v>43330.37541753472</c:v>
                </c:pt>
                <c:pt idx="13798">
                  <c:v>43330.417084259258</c:v>
                </c:pt>
                <c:pt idx="13799">
                  <c:v>43330.458750983795</c:v>
                </c:pt>
                <c:pt idx="13800">
                  <c:v>43330.500417708332</c:v>
                </c:pt>
                <c:pt idx="13801">
                  <c:v>43330.542084432869</c:v>
                </c:pt>
                <c:pt idx="13802">
                  <c:v>43330.583751157406</c:v>
                </c:pt>
                <c:pt idx="13803">
                  <c:v>43330.625417881944</c:v>
                </c:pt>
                <c:pt idx="13804">
                  <c:v>43330.667084606481</c:v>
                </c:pt>
                <c:pt idx="13805">
                  <c:v>43330.708751331018</c:v>
                </c:pt>
                <c:pt idx="13806">
                  <c:v>43330.750418055555</c:v>
                </c:pt>
                <c:pt idx="13807">
                  <c:v>43330.792084780092</c:v>
                </c:pt>
                <c:pt idx="13808">
                  <c:v>43330.83375150463</c:v>
                </c:pt>
                <c:pt idx="13809">
                  <c:v>43330.875418229167</c:v>
                </c:pt>
                <c:pt idx="13810">
                  <c:v>43330.917084953704</c:v>
                </c:pt>
                <c:pt idx="13811">
                  <c:v>43330.958751678241</c:v>
                </c:pt>
                <c:pt idx="13812">
                  <c:v>43331.000418402778</c:v>
                </c:pt>
                <c:pt idx="13813">
                  <c:v>43331.042085127316</c:v>
                </c:pt>
                <c:pt idx="13814">
                  <c:v>43331.083751851853</c:v>
                </c:pt>
                <c:pt idx="13815">
                  <c:v>43331.12541857639</c:v>
                </c:pt>
                <c:pt idx="13816">
                  <c:v>43331.167085300927</c:v>
                </c:pt>
                <c:pt idx="13817">
                  <c:v>43331.208752025464</c:v>
                </c:pt>
                <c:pt idx="13818">
                  <c:v>43331.250418750002</c:v>
                </c:pt>
                <c:pt idx="13819">
                  <c:v>43331.292085474539</c:v>
                </c:pt>
                <c:pt idx="13820">
                  <c:v>43331.333752199076</c:v>
                </c:pt>
                <c:pt idx="13821">
                  <c:v>43331.375418923613</c:v>
                </c:pt>
                <c:pt idx="13822">
                  <c:v>43331.417085648151</c:v>
                </c:pt>
                <c:pt idx="13823">
                  <c:v>43331.458752372688</c:v>
                </c:pt>
                <c:pt idx="13824">
                  <c:v>43331.500419097225</c:v>
                </c:pt>
                <c:pt idx="13825">
                  <c:v>43331.542085821762</c:v>
                </c:pt>
                <c:pt idx="13826">
                  <c:v>43331.583752546299</c:v>
                </c:pt>
                <c:pt idx="13827">
                  <c:v>43331.625419270837</c:v>
                </c:pt>
                <c:pt idx="13828">
                  <c:v>43331.667085995374</c:v>
                </c:pt>
                <c:pt idx="13829">
                  <c:v>43331.708752719911</c:v>
                </c:pt>
                <c:pt idx="13830">
                  <c:v>43331.750419444441</c:v>
                </c:pt>
                <c:pt idx="13831">
                  <c:v>43331.792086168978</c:v>
                </c:pt>
                <c:pt idx="13832">
                  <c:v>43331.833752893515</c:v>
                </c:pt>
                <c:pt idx="13833">
                  <c:v>43331.875419618053</c:v>
                </c:pt>
                <c:pt idx="13834">
                  <c:v>43331.91708634259</c:v>
                </c:pt>
                <c:pt idx="13835">
                  <c:v>43331.958753067127</c:v>
                </c:pt>
                <c:pt idx="13836">
                  <c:v>43332.000419791664</c:v>
                </c:pt>
                <c:pt idx="13837">
                  <c:v>43332.042086516201</c:v>
                </c:pt>
                <c:pt idx="13838">
                  <c:v>43332.083753240739</c:v>
                </c:pt>
                <c:pt idx="13839">
                  <c:v>43332.125419965276</c:v>
                </c:pt>
                <c:pt idx="13840">
                  <c:v>43332.167086689813</c:v>
                </c:pt>
                <c:pt idx="13841">
                  <c:v>43332.20875341435</c:v>
                </c:pt>
                <c:pt idx="13842">
                  <c:v>43332.250420138887</c:v>
                </c:pt>
                <c:pt idx="13843">
                  <c:v>43332.292086863425</c:v>
                </c:pt>
                <c:pt idx="13844">
                  <c:v>43332.333753587962</c:v>
                </c:pt>
                <c:pt idx="13845">
                  <c:v>43332.375420312499</c:v>
                </c:pt>
                <c:pt idx="13846">
                  <c:v>43332.417087037036</c:v>
                </c:pt>
                <c:pt idx="13847">
                  <c:v>43332.458753761573</c:v>
                </c:pt>
                <c:pt idx="13848">
                  <c:v>43332.500420486111</c:v>
                </c:pt>
                <c:pt idx="13849">
                  <c:v>43332.542087210648</c:v>
                </c:pt>
                <c:pt idx="13850">
                  <c:v>43332.583753935185</c:v>
                </c:pt>
                <c:pt idx="13851">
                  <c:v>43332.625420659722</c:v>
                </c:pt>
                <c:pt idx="13852">
                  <c:v>43332.66708738426</c:v>
                </c:pt>
                <c:pt idx="13853">
                  <c:v>43332.708754108797</c:v>
                </c:pt>
                <c:pt idx="13854">
                  <c:v>43332.750420833334</c:v>
                </c:pt>
                <c:pt idx="13855">
                  <c:v>43332.792087557871</c:v>
                </c:pt>
                <c:pt idx="13856">
                  <c:v>43332.833754282408</c:v>
                </c:pt>
                <c:pt idx="13857">
                  <c:v>43332.875421006946</c:v>
                </c:pt>
                <c:pt idx="13858">
                  <c:v>43332.917087731483</c:v>
                </c:pt>
                <c:pt idx="13859">
                  <c:v>43332.95875445602</c:v>
                </c:pt>
                <c:pt idx="13860">
                  <c:v>43333.000421180557</c:v>
                </c:pt>
                <c:pt idx="13861">
                  <c:v>43333.042087905094</c:v>
                </c:pt>
                <c:pt idx="13862">
                  <c:v>43333.083754629632</c:v>
                </c:pt>
                <c:pt idx="13863">
                  <c:v>43333.125421354169</c:v>
                </c:pt>
                <c:pt idx="13864">
                  <c:v>43333.167088078706</c:v>
                </c:pt>
                <c:pt idx="13865">
                  <c:v>43333.208754803243</c:v>
                </c:pt>
                <c:pt idx="13866">
                  <c:v>43333.25042152778</c:v>
                </c:pt>
                <c:pt idx="13867">
                  <c:v>43333.292088252318</c:v>
                </c:pt>
                <c:pt idx="13868">
                  <c:v>43333.333754976855</c:v>
                </c:pt>
                <c:pt idx="13869">
                  <c:v>43333.375421701392</c:v>
                </c:pt>
                <c:pt idx="13870">
                  <c:v>43333.417088425929</c:v>
                </c:pt>
                <c:pt idx="13871">
                  <c:v>43333.458755150466</c:v>
                </c:pt>
                <c:pt idx="13872">
                  <c:v>43333.500421874996</c:v>
                </c:pt>
                <c:pt idx="13873">
                  <c:v>43333.542088599534</c:v>
                </c:pt>
                <c:pt idx="13874">
                  <c:v>43333.583755324071</c:v>
                </c:pt>
                <c:pt idx="13875">
                  <c:v>43333.625422048608</c:v>
                </c:pt>
                <c:pt idx="13876">
                  <c:v>43333.667088773145</c:v>
                </c:pt>
                <c:pt idx="13877">
                  <c:v>43333.708755497682</c:v>
                </c:pt>
                <c:pt idx="13878">
                  <c:v>43333.75042222222</c:v>
                </c:pt>
                <c:pt idx="13879">
                  <c:v>43333.792088946757</c:v>
                </c:pt>
                <c:pt idx="13880">
                  <c:v>43333.833755671294</c:v>
                </c:pt>
                <c:pt idx="13881">
                  <c:v>43333.875422395831</c:v>
                </c:pt>
                <c:pt idx="13882">
                  <c:v>43333.917089120368</c:v>
                </c:pt>
                <c:pt idx="13883">
                  <c:v>43333.958755844906</c:v>
                </c:pt>
                <c:pt idx="13884">
                  <c:v>43334.000422569443</c:v>
                </c:pt>
                <c:pt idx="13885">
                  <c:v>43334.04208929398</c:v>
                </c:pt>
                <c:pt idx="13886">
                  <c:v>43334.083756018517</c:v>
                </c:pt>
                <c:pt idx="13887">
                  <c:v>43334.125422743055</c:v>
                </c:pt>
                <c:pt idx="13888">
                  <c:v>43334.167089467592</c:v>
                </c:pt>
                <c:pt idx="13889">
                  <c:v>43334.208756192129</c:v>
                </c:pt>
                <c:pt idx="13890">
                  <c:v>43334.250422916666</c:v>
                </c:pt>
                <c:pt idx="13891">
                  <c:v>43334.292089641203</c:v>
                </c:pt>
                <c:pt idx="13892">
                  <c:v>43334.333756365741</c:v>
                </c:pt>
                <c:pt idx="13893">
                  <c:v>43334.375423090278</c:v>
                </c:pt>
                <c:pt idx="13894">
                  <c:v>43334.417089814815</c:v>
                </c:pt>
                <c:pt idx="13895">
                  <c:v>43334.458756539352</c:v>
                </c:pt>
                <c:pt idx="13896">
                  <c:v>43334.500423263889</c:v>
                </c:pt>
                <c:pt idx="13897">
                  <c:v>43334.542089988427</c:v>
                </c:pt>
                <c:pt idx="13898">
                  <c:v>43334.583756712964</c:v>
                </c:pt>
                <c:pt idx="13899">
                  <c:v>43334.625423437501</c:v>
                </c:pt>
                <c:pt idx="13900">
                  <c:v>43334.667090162038</c:v>
                </c:pt>
                <c:pt idx="13901">
                  <c:v>43334.708756886575</c:v>
                </c:pt>
                <c:pt idx="13902">
                  <c:v>43334.750423611113</c:v>
                </c:pt>
                <c:pt idx="13903">
                  <c:v>43334.79209033565</c:v>
                </c:pt>
                <c:pt idx="13904">
                  <c:v>43334.833757060187</c:v>
                </c:pt>
                <c:pt idx="13905">
                  <c:v>43334.875423784724</c:v>
                </c:pt>
                <c:pt idx="13906">
                  <c:v>43334.917090509261</c:v>
                </c:pt>
                <c:pt idx="13907">
                  <c:v>43334.958757233799</c:v>
                </c:pt>
                <c:pt idx="13908">
                  <c:v>43335.000423958336</c:v>
                </c:pt>
                <c:pt idx="13909">
                  <c:v>43335.042090682873</c:v>
                </c:pt>
                <c:pt idx="13910">
                  <c:v>43335.08375740741</c:v>
                </c:pt>
                <c:pt idx="13911">
                  <c:v>43335.125424131948</c:v>
                </c:pt>
                <c:pt idx="13912">
                  <c:v>43335.167090856485</c:v>
                </c:pt>
                <c:pt idx="13913">
                  <c:v>43335.208757581022</c:v>
                </c:pt>
                <c:pt idx="13914">
                  <c:v>43335.250424305559</c:v>
                </c:pt>
                <c:pt idx="13915">
                  <c:v>43335.292091030089</c:v>
                </c:pt>
                <c:pt idx="13916">
                  <c:v>43335.333757754626</c:v>
                </c:pt>
                <c:pt idx="13917">
                  <c:v>43335.375424479163</c:v>
                </c:pt>
                <c:pt idx="13918">
                  <c:v>43335.417091203701</c:v>
                </c:pt>
                <c:pt idx="13919">
                  <c:v>43335.458757928238</c:v>
                </c:pt>
                <c:pt idx="13920">
                  <c:v>43335.500424652775</c:v>
                </c:pt>
                <c:pt idx="13921">
                  <c:v>43335.542091377312</c:v>
                </c:pt>
                <c:pt idx="13922">
                  <c:v>43335.58375810185</c:v>
                </c:pt>
                <c:pt idx="13923">
                  <c:v>43335.625424826387</c:v>
                </c:pt>
                <c:pt idx="13924">
                  <c:v>43335.667091550924</c:v>
                </c:pt>
                <c:pt idx="13925">
                  <c:v>43335.708758275461</c:v>
                </c:pt>
                <c:pt idx="13926">
                  <c:v>43335.750424999998</c:v>
                </c:pt>
                <c:pt idx="13927">
                  <c:v>43335.792091724536</c:v>
                </c:pt>
                <c:pt idx="13928">
                  <c:v>43335.833758449073</c:v>
                </c:pt>
                <c:pt idx="13929">
                  <c:v>43335.87542517361</c:v>
                </c:pt>
                <c:pt idx="13930">
                  <c:v>43335.917091898147</c:v>
                </c:pt>
                <c:pt idx="13931">
                  <c:v>43335.958758622684</c:v>
                </c:pt>
                <c:pt idx="13932">
                  <c:v>43336.000425347222</c:v>
                </c:pt>
                <c:pt idx="13933">
                  <c:v>43336.042092071759</c:v>
                </c:pt>
                <c:pt idx="13934">
                  <c:v>43336.083758796296</c:v>
                </c:pt>
                <c:pt idx="13935">
                  <c:v>43336.125425520833</c:v>
                </c:pt>
                <c:pt idx="13936">
                  <c:v>43336.16709224537</c:v>
                </c:pt>
                <c:pt idx="13937">
                  <c:v>43336.208758969908</c:v>
                </c:pt>
                <c:pt idx="13938">
                  <c:v>43336.250425694445</c:v>
                </c:pt>
                <c:pt idx="13939">
                  <c:v>43336.292092418982</c:v>
                </c:pt>
                <c:pt idx="13940">
                  <c:v>43336.333759143519</c:v>
                </c:pt>
                <c:pt idx="13941">
                  <c:v>43336.375425868056</c:v>
                </c:pt>
                <c:pt idx="13942">
                  <c:v>43336.417092592594</c:v>
                </c:pt>
                <c:pt idx="13943">
                  <c:v>43336.458759317131</c:v>
                </c:pt>
                <c:pt idx="13944">
                  <c:v>43336.500426041668</c:v>
                </c:pt>
                <c:pt idx="13945">
                  <c:v>43336.542092766205</c:v>
                </c:pt>
                <c:pt idx="13946">
                  <c:v>43336.583759490743</c:v>
                </c:pt>
                <c:pt idx="13947">
                  <c:v>43336.62542621528</c:v>
                </c:pt>
                <c:pt idx="13948">
                  <c:v>43336.667092939817</c:v>
                </c:pt>
                <c:pt idx="13949">
                  <c:v>43336.708759664354</c:v>
                </c:pt>
                <c:pt idx="13950">
                  <c:v>43336.750426388891</c:v>
                </c:pt>
                <c:pt idx="13951">
                  <c:v>43336.792093113429</c:v>
                </c:pt>
                <c:pt idx="13952">
                  <c:v>43336.833759837966</c:v>
                </c:pt>
                <c:pt idx="13953">
                  <c:v>43336.875426562503</c:v>
                </c:pt>
                <c:pt idx="13954">
                  <c:v>43336.91709328704</c:v>
                </c:pt>
                <c:pt idx="13955">
                  <c:v>43336.958760011577</c:v>
                </c:pt>
                <c:pt idx="13956">
                  <c:v>43337.000426736115</c:v>
                </c:pt>
                <c:pt idx="13957">
                  <c:v>43337.042093460645</c:v>
                </c:pt>
                <c:pt idx="13958">
                  <c:v>43337.083760185182</c:v>
                </c:pt>
                <c:pt idx="13959">
                  <c:v>43337.125426909719</c:v>
                </c:pt>
                <c:pt idx="13960">
                  <c:v>43337.167093634256</c:v>
                </c:pt>
                <c:pt idx="13961">
                  <c:v>43337.208760358793</c:v>
                </c:pt>
                <c:pt idx="13962">
                  <c:v>43337.250427083331</c:v>
                </c:pt>
                <c:pt idx="13963">
                  <c:v>43337.292093807868</c:v>
                </c:pt>
                <c:pt idx="13964">
                  <c:v>43337.333760532405</c:v>
                </c:pt>
                <c:pt idx="13965">
                  <c:v>43337.375427256942</c:v>
                </c:pt>
                <c:pt idx="13966">
                  <c:v>43337.417093981479</c:v>
                </c:pt>
                <c:pt idx="13967">
                  <c:v>43337.458760706017</c:v>
                </c:pt>
                <c:pt idx="13968">
                  <c:v>43337.500427430554</c:v>
                </c:pt>
                <c:pt idx="13969">
                  <c:v>43337.542094155091</c:v>
                </c:pt>
                <c:pt idx="13970">
                  <c:v>43337.583760879628</c:v>
                </c:pt>
                <c:pt idx="13971">
                  <c:v>43337.625427604165</c:v>
                </c:pt>
                <c:pt idx="13972">
                  <c:v>43337.667094328703</c:v>
                </c:pt>
                <c:pt idx="13973">
                  <c:v>43337.70876105324</c:v>
                </c:pt>
                <c:pt idx="13974">
                  <c:v>43337.750427777777</c:v>
                </c:pt>
                <c:pt idx="13975">
                  <c:v>43337.792094502314</c:v>
                </c:pt>
                <c:pt idx="13976">
                  <c:v>43337.833761226851</c:v>
                </c:pt>
                <c:pt idx="13977">
                  <c:v>43337.875427951389</c:v>
                </c:pt>
                <c:pt idx="13978">
                  <c:v>43337.917094675926</c:v>
                </c:pt>
                <c:pt idx="13979">
                  <c:v>43337.958761400463</c:v>
                </c:pt>
                <c:pt idx="13980">
                  <c:v>43338.000428125</c:v>
                </c:pt>
                <c:pt idx="13981">
                  <c:v>43338.042094849538</c:v>
                </c:pt>
                <c:pt idx="13982">
                  <c:v>43338.083761574075</c:v>
                </c:pt>
                <c:pt idx="13983">
                  <c:v>43338.125428298612</c:v>
                </c:pt>
                <c:pt idx="13984">
                  <c:v>43338.167095023149</c:v>
                </c:pt>
                <c:pt idx="13985">
                  <c:v>43338.208761747686</c:v>
                </c:pt>
                <c:pt idx="13986">
                  <c:v>43338.250428472224</c:v>
                </c:pt>
                <c:pt idx="13987">
                  <c:v>43338.292095196761</c:v>
                </c:pt>
                <c:pt idx="13988">
                  <c:v>43338.333761921298</c:v>
                </c:pt>
                <c:pt idx="13989">
                  <c:v>43338.375428645835</c:v>
                </c:pt>
                <c:pt idx="13990">
                  <c:v>43338.417095370372</c:v>
                </c:pt>
                <c:pt idx="13991">
                  <c:v>43338.45876209491</c:v>
                </c:pt>
                <c:pt idx="13992">
                  <c:v>43338.500428819447</c:v>
                </c:pt>
                <c:pt idx="13993">
                  <c:v>43338.542095543984</c:v>
                </c:pt>
                <c:pt idx="13994">
                  <c:v>43338.583762268521</c:v>
                </c:pt>
                <c:pt idx="13995">
                  <c:v>43338.625428993058</c:v>
                </c:pt>
                <c:pt idx="13996">
                  <c:v>43338.667095717596</c:v>
                </c:pt>
                <c:pt idx="13997">
                  <c:v>43338.708762442133</c:v>
                </c:pt>
                <c:pt idx="13998">
                  <c:v>43338.75042916667</c:v>
                </c:pt>
                <c:pt idx="13999">
                  <c:v>43338.792095891207</c:v>
                </c:pt>
                <c:pt idx="14000">
                  <c:v>43338.833762615737</c:v>
                </c:pt>
                <c:pt idx="14001">
                  <c:v>43338.875429340274</c:v>
                </c:pt>
                <c:pt idx="14002">
                  <c:v>43338.917096064812</c:v>
                </c:pt>
                <c:pt idx="14003">
                  <c:v>43338.958762789349</c:v>
                </c:pt>
                <c:pt idx="14004">
                  <c:v>43339.000429513886</c:v>
                </c:pt>
                <c:pt idx="14005">
                  <c:v>43339.042096238423</c:v>
                </c:pt>
                <c:pt idx="14006">
                  <c:v>43339.08376296296</c:v>
                </c:pt>
                <c:pt idx="14007">
                  <c:v>43339.125429687498</c:v>
                </c:pt>
                <c:pt idx="14008">
                  <c:v>43339.167096412035</c:v>
                </c:pt>
                <c:pt idx="14009">
                  <c:v>43339.208763136572</c:v>
                </c:pt>
                <c:pt idx="14010">
                  <c:v>43339.250429861109</c:v>
                </c:pt>
                <c:pt idx="14011">
                  <c:v>43339.292096585647</c:v>
                </c:pt>
                <c:pt idx="14012">
                  <c:v>43339.333763310184</c:v>
                </c:pt>
                <c:pt idx="14013">
                  <c:v>43339.375430034721</c:v>
                </c:pt>
                <c:pt idx="14014">
                  <c:v>43339.417096759258</c:v>
                </c:pt>
                <c:pt idx="14015">
                  <c:v>43339.458763483795</c:v>
                </c:pt>
                <c:pt idx="14016">
                  <c:v>43339.500430208333</c:v>
                </c:pt>
                <c:pt idx="14017">
                  <c:v>43339.54209693287</c:v>
                </c:pt>
                <c:pt idx="14018">
                  <c:v>43339.583763657407</c:v>
                </c:pt>
                <c:pt idx="14019">
                  <c:v>43339.625430381944</c:v>
                </c:pt>
                <c:pt idx="14020">
                  <c:v>43339.667097106481</c:v>
                </c:pt>
                <c:pt idx="14021">
                  <c:v>43339.708763831019</c:v>
                </c:pt>
                <c:pt idx="14022">
                  <c:v>43339.750430555556</c:v>
                </c:pt>
                <c:pt idx="14023">
                  <c:v>43339.792097280093</c:v>
                </c:pt>
                <c:pt idx="14024">
                  <c:v>43339.83376400463</c:v>
                </c:pt>
                <c:pt idx="14025">
                  <c:v>43339.875430729167</c:v>
                </c:pt>
                <c:pt idx="14026">
                  <c:v>43339.917097453705</c:v>
                </c:pt>
                <c:pt idx="14027">
                  <c:v>43339.958764178242</c:v>
                </c:pt>
                <c:pt idx="14028">
                  <c:v>43340.000430902779</c:v>
                </c:pt>
                <c:pt idx="14029">
                  <c:v>43340.042097627316</c:v>
                </c:pt>
                <c:pt idx="14030">
                  <c:v>43340.083764351853</c:v>
                </c:pt>
                <c:pt idx="14031">
                  <c:v>43340.125431076391</c:v>
                </c:pt>
                <c:pt idx="14032">
                  <c:v>43340.167097800928</c:v>
                </c:pt>
                <c:pt idx="14033">
                  <c:v>43340.208764525465</c:v>
                </c:pt>
                <c:pt idx="14034">
                  <c:v>43340.250431250002</c:v>
                </c:pt>
                <c:pt idx="14035">
                  <c:v>43340.29209797454</c:v>
                </c:pt>
                <c:pt idx="14036">
                  <c:v>43340.333764699077</c:v>
                </c:pt>
                <c:pt idx="14037">
                  <c:v>43340.375431423614</c:v>
                </c:pt>
                <c:pt idx="14038">
                  <c:v>43340.417098148151</c:v>
                </c:pt>
                <c:pt idx="14039">
                  <c:v>43340.458764872688</c:v>
                </c:pt>
                <c:pt idx="14040">
                  <c:v>43340.500431597226</c:v>
                </c:pt>
                <c:pt idx="14041">
                  <c:v>43340.542098321763</c:v>
                </c:pt>
                <c:pt idx="14042">
                  <c:v>43340.583765046293</c:v>
                </c:pt>
                <c:pt idx="14043">
                  <c:v>43340.62543177083</c:v>
                </c:pt>
                <c:pt idx="14044">
                  <c:v>43340.667098495367</c:v>
                </c:pt>
                <c:pt idx="14045">
                  <c:v>43340.708765219904</c:v>
                </c:pt>
                <c:pt idx="14046">
                  <c:v>43340.750431944442</c:v>
                </c:pt>
                <c:pt idx="14047">
                  <c:v>43340.792098668979</c:v>
                </c:pt>
                <c:pt idx="14048">
                  <c:v>43340.833765393516</c:v>
                </c:pt>
                <c:pt idx="14049">
                  <c:v>43340.875432118053</c:v>
                </c:pt>
                <c:pt idx="14050">
                  <c:v>43340.91709884259</c:v>
                </c:pt>
                <c:pt idx="14051">
                  <c:v>43340.958765567128</c:v>
                </c:pt>
                <c:pt idx="14052">
                  <c:v>43341.000432291665</c:v>
                </c:pt>
                <c:pt idx="14053">
                  <c:v>43341.042099016202</c:v>
                </c:pt>
                <c:pt idx="14054">
                  <c:v>43341.083765740739</c:v>
                </c:pt>
                <c:pt idx="14055">
                  <c:v>43341.125432465276</c:v>
                </c:pt>
                <c:pt idx="14056">
                  <c:v>43341.167099189814</c:v>
                </c:pt>
                <c:pt idx="14057">
                  <c:v>43341.208765914351</c:v>
                </c:pt>
                <c:pt idx="14058">
                  <c:v>43341.250432638888</c:v>
                </c:pt>
                <c:pt idx="14059">
                  <c:v>43341.292099363425</c:v>
                </c:pt>
                <c:pt idx="14060">
                  <c:v>43341.333766087962</c:v>
                </c:pt>
                <c:pt idx="14061">
                  <c:v>43341.3754328125</c:v>
                </c:pt>
                <c:pt idx="14062">
                  <c:v>43341.417099537037</c:v>
                </c:pt>
                <c:pt idx="14063">
                  <c:v>43341.458766261574</c:v>
                </c:pt>
                <c:pt idx="14064">
                  <c:v>43341.500432986111</c:v>
                </c:pt>
                <c:pt idx="14065">
                  <c:v>43341.542099710648</c:v>
                </c:pt>
                <c:pt idx="14066">
                  <c:v>43341.583766435186</c:v>
                </c:pt>
                <c:pt idx="14067">
                  <c:v>43341.625433159723</c:v>
                </c:pt>
                <c:pt idx="14068">
                  <c:v>43341.66709988426</c:v>
                </c:pt>
                <c:pt idx="14069">
                  <c:v>43341.708766608797</c:v>
                </c:pt>
                <c:pt idx="14070">
                  <c:v>43341.750433333335</c:v>
                </c:pt>
                <c:pt idx="14071">
                  <c:v>43341.792100057872</c:v>
                </c:pt>
                <c:pt idx="14072">
                  <c:v>43341.833766782409</c:v>
                </c:pt>
                <c:pt idx="14073">
                  <c:v>43341.875433506946</c:v>
                </c:pt>
                <c:pt idx="14074">
                  <c:v>43341.917100231483</c:v>
                </c:pt>
                <c:pt idx="14075">
                  <c:v>43341.958766956021</c:v>
                </c:pt>
                <c:pt idx="14076">
                  <c:v>43342.000433680558</c:v>
                </c:pt>
                <c:pt idx="14077">
                  <c:v>43342.042100405095</c:v>
                </c:pt>
                <c:pt idx="14078">
                  <c:v>43342.083767129632</c:v>
                </c:pt>
                <c:pt idx="14079">
                  <c:v>43342.125433854169</c:v>
                </c:pt>
                <c:pt idx="14080">
                  <c:v>43342.167100578707</c:v>
                </c:pt>
                <c:pt idx="14081">
                  <c:v>43342.208767303244</c:v>
                </c:pt>
                <c:pt idx="14082">
                  <c:v>43342.250434027781</c:v>
                </c:pt>
                <c:pt idx="14083">
                  <c:v>43342.292100752318</c:v>
                </c:pt>
                <c:pt idx="14084">
                  <c:v>43342.333767476855</c:v>
                </c:pt>
                <c:pt idx="14085">
                  <c:v>43342.375434201385</c:v>
                </c:pt>
                <c:pt idx="14086">
                  <c:v>43342.417100925923</c:v>
                </c:pt>
                <c:pt idx="14087">
                  <c:v>43342.45876765046</c:v>
                </c:pt>
                <c:pt idx="14088">
                  <c:v>43342.500434374997</c:v>
                </c:pt>
                <c:pt idx="14089">
                  <c:v>43342.542101099534</c:v>
                </c:pt>
                <c:pt idx="14090">
                  <c:v>43342.583767824071</c:v>
                </c:pt>
                <c:pt idx="14091">
                  <c:v>43342.625434548609</c:v>
                </c:pt>
                <c:pt idx="14092">
                  <c:v>43342.667101273146</c:v>
                </c:pt>
                <c:pt idx="14093">
                  <c:v>43342.708767997683</c:v>
                </c:pt>
                <c:pt idx="14094">
                  <c:v>43342.75043472222</c:v>
                </c:pt>
                <c:pt idx="14095">
                  <c:v>43342.792101446757</c:v>
                </c:pt>
                <c:pt idx="14096">
                  <c:v>43342.833768171295</c:v>
                </c:pt>
                <c:pt idx="14097">
                  <c:v>43342.875434895832</c:v>
                </c:pt>
                <c:pt idx="14098">
                  <c:v>43342.917101620369</c:v>
                </c:pt>
                <c:pt idx="14099">
                  <c:v>43342.958768344906</c:v>
                </c:pt>
                <c:pt idx="14100">
                  <c:v>43343.000435069443</c:v>
                </c:pt>
                <c:pt idx="14101">
                  <c:v>43343.042101793981</c:v>
                </c:pt>
                <c:pt idx="14102">
                  <c:v>43343.083768518518</c:v>
                </c:pt>
                <c:pt idx="14103">
                  <c:v>43343.125435243055</c:v>
                </c:pt>
                <c:pt idx="14104">
                  <c:v>43343.167101967592</c:v>
                </c:pt>
                <c:pt idx="14105">
                  <c:v>43343.20876869213</c:v>
                </c:pt>
                <c:pt idx="14106">
                  <c:v>43343.250435416667</c:v>
                </c:pt>
                <c:pt idx="14107">
                  <c:v>43343.292102141204</c:v>
                </c:pt>
                <c:pt idx="14108">
                  <c:v>43343.333768865741</c:v>
                </c:pt>
                <c:pt idx="14109">
                  <c:v>43343.375435590278</c:v>
                </c:pt>
                <c:pt idx="14110">
                  <c:v>43343.417102314816</c:v>
                </c:pt>
                <c:pt idx="14111">
                  <c:v>43343.458769039353</c:v>
                </c:pt>
                <c:pt idx="14112">
                  <c:v>43343.50043576389</c:v>
                </c:pt>
                <c:pt idx="14113">
                  <c:v>43343.542102488427</c:v>
                </c:pt>
                <c:pt idx="14114">
                  <c:v>43343.583769212964</c:v>
                </c:pt>
                <c:pt idx="14115">
                  <c:v>43343.625435937502</c:v>
                </c:pt>
                <c:pt idx="14116">
                  <c:v>43343.667102662039</c:v>
                </c:pt>
                <c:pt idx="14117">
                  <c:v>43343.708769386576</c:v>
                </c:pt>
                <c:pt idx="14118">
                  <c:v>43343.750436111113</c:v>
                </c:pt>
                <c:pt idx="14119">
                  <c:v>43343.79210283565</c:v>
                </c:pt>
                <c:pt idx="14120">
                  <c:v>43343.833769560188</c:v>
                </c:pt>
                <c:pt idx="14121">
                  <c:v>43343.875436284725</c:v>
                </c:pt>
                <c:pt idx="14122">
                  <c:v>43343.917103009262</c:v>
                </c:pt>
                <c:pt idx="14123">
                  <c:v>43343.958769733799</c:v>
                </c:pt>
                <c:pt idx="14124">
                  <c:v>43344.000436458336</c:v>
                </c:pt>
                <c:pt idx="14125">
                  <c:v>43344.042103182874</c:v>
                </c:pt>
                <c:pt idx="14126">
                  <c:v>43344.083769907411</c:v>
                </c:pt>
                <c:pt idx="14127">
                  <c:v>43344.125436631941</c:v>
                </c:pt>
                <c:pt idx="14128">
                  <c:v>43344.167103356478</c:v>
                </c:pt>
                <c:pt idx="14129">
                  <c:v>43344.208770081015</c:v>
                </c:pt>
                <c:pt idx="14130">
                  <c:v>43344.250436805552</c:v>
                </c:pt>
                <c:pt idx="14131">
                  <c:v>43344.29210353009</c:v>
                </c:pt>
                <c:pt idx="14132">
                  <c:v>43344.333770254627</c:v>
                </c:pt>
                <c:pt idx="14133">
                  <c:v>43344.375436979164</c:v>
                </c:pt>
                <c:pt idx="14134">
                  <c:v>43344.417103703701</c:v>
                </c:pt>
                <c:pt idx="14135">
                  <c:v>43344.458770428238</c:v>
                </c:pt>
                <c:pt idx="14136">
                  <c:v>43344.500437152776</c:v>
                </c:pt>
                <c:pt idx="14137">
                  <c:v>43344.542103877313</c:v>
                </c:pt>
                <c:pt idx="14138">
                  <c:v>43344.58377060185</c:v>
                </c:pt>
                <c:pt idx="14139">
                  <c:v>43344.625437326387</c:v>
                </c:pt>
                <c:pt idx="14140">
                  <c:v>43344.667104050925</c:v>
                </c:pt>
                <c:pt idx="14141">
                  <c:v>43344.708770775462</c:v>
                </c:pt>
                <c:pt idx="14142">
                  <c:v>43344.750437499999</c:v>
                </c:pt>
                <c:pt idx="14143">
                  <c:v>43344.792104224536</c:v>
                </c:pt>
                <c:pt idx="14144">
                  <c:v>43344.833770949073</c:v>
                </c:pt>
                <c:pt idx="14145">
                  <c:v>43344.875437673611</c:v>
                </c:pt>
                <c:pt idx="14146">
                  <c:v>43344.917104398148</c:v>
                </c:pt>
                <c:pt idx="14147">
                  <c:v>43344.958771122685</c:v>
                </c:pt>
                <c:pt idx="14148">
                  <c:v>43345.000437847222</c:v>
                </c:pt>
                <c:pt idx="14149">
                  <c:v>43345.042104571759</c:v>
                </c:pt>
                <c:pt idx="14150">
                  <c:v>43345.083771296297</c:v>
                </c:pt>
                <c:pt idx="14151">
                  <c:v>43345.125438020834</c:v>
                </c:pt>
                <c:pt idx="14152">
                  <c:v>43345.167104745371</c:v>
                </c:pt>
                <c:pt idx="14153">
                  <c:v>43345.208771469908</c:v>
                </c:pt>
                <c:pt idx="14154">
                  <c:v>43345.250438194445</c:v>
                </c:pt>
                <c:pt idx="14155">
                  <c:v>43345.292104918983</c:v>
                </c:pt>
                <c:pt idx="14156">
                  <c:v>43345.33377164352</c:v>
                </c:pt>
                <c:pt idx="14157">
                  <c:v>43345.375438368057</c:v>
                </c:pt>
                <c:pt idx="14158">
                  <c:v>43345.417105092594</c:v>
                </c:pt>
                <c:pt idx="14159">
                  <c:v>43345.458771817131</c:v>
                </c:pt>
                <c:pt idx="14160">
                  <c:v>43345.500438541669</c:v>
                </c:pt>
                <c:pt idx="14161">
                  <c:v>43345.542105266206</c:v>
                </c:pt>
                <c:pt idx="14162">
                  <c:v>43345.583771990743</c:v>
                </c:pt>
                <c:pt idx="14163">
                  <c:v>43345.62543871528</c:v>
                </c:pt>
                <c:pt idx="14164">
                  <c:v>43345.667105439818</c:v>
                </c:pt>
                <c:pt idx="14165">
                  <c:v>43345.708772164355</c:v>
                </c:pt>
                <c:pt idx="14166">
                  <c:v>43345.750438888892</c:v>
                </c:pt>
                <c:pt idx="14167">
                  <c:v>43345.792105613429</c:v>
                </c:pt>
                <c:pt idx="14168">
                  <c:v>43345.833772337966</c:v>
                </c:pt>
                <c:pt idx="14169">
                  <c:v>43345.875439062504</c:v>
                </c:pt>
                <c:pt idx="14170">
                  <c:v>43345.917105787034</c:v>
                </c:pt>
                <c:pt idx="14171">
                  <c:v>43345.958772511571</c:v>
                </c:pt>
                <c:pt idx="14172">
                  <c:v>43346.000439236108</c:v>
                </c:pt>
                <c:pt idx="14173">
                  <c:v>43346.042105960645</c:v>
                </c:pt>
                <c:pt idx="14174">
                  <c:v>43346.083772685182</c:v>
                </c:pt>
                <c:pt idx="14175">
                  <c:v>43346.12543940972</c:v>
                </c:pt>
                <c:pt idx="14176">
                  <c:v>43346.167106134257</c:v>
                </c:pt>
                <c:pt idx="14177">
                  <c:v>43346.208772858794</c:v>
                </c:pt>
                <c:pt idx="14178">
                  <c:v>43346.250439583331</c:v>
                </c:pt>
                <c:pt idx="14179">
                  <c:v>43346.292106307868</c:v>
                </c:pt>
                <c:pt idx="14180">
                  <c:v>43346.333773032406</c:v>
                </c:pt>
                <c:pt idx="14181">
                  <c:v>43346.375439756943</c:v>
                </c:pt>
                <c:pt idx="14182">
                  <c:v>43346.41710648148</c:v>
                </c:pt>
                <c:pt idx="14183">
                  <c:v>43346.458773206017</c:v>
                </c:pt>
                <c:pt idx="14184">
                  <c:v>43346.500439930554</c:v>
                </c:pt>
                <c:pt idx="14185">
                  <c:v>43346.542106655092</c:v>
                </c:pt>
                <c:pt idx="14186">
                  <c:v>43346.583773379629</c:v>
                </c:pt>
                <c:pt idx="14187">
                  <c:v>43346.625440104166</c:v>
                </c:pt>
                <c:pt idx="14188">
                  <c:v>43346.667106828703</c:v>
                </c:pt>
                <c:pt idx="14189">
                  <c:v>43346.70877355324</c:v>
                </c:pt>
                <c:pt idx="14190">
                  <c:v>43346.750440277778</c:v>
                </c:pt>
                <c:pt idx="14191">
                  <c:v>43346.792107002315</c:v>
                </c:pt>
                <c:pt idx="14192">
                  <c:v>43346.833773726852</c:v>
                </c:pt>
                <c:pt idx="14193">
                  <c:v>43346.875440451389</c:v>
                </c:pt>
                <c:pt idx="14194">
                  <c:v>43346.917107175927</c:v>
                </c:pt>
                <c:pt idx="14195">
                  <c:v>43346.958773900464</c:v>
                </c:pt>
                <c:pt idx="14196">
                  <c:v>43347.000440625001</c:v>
                </c:pt>
                <c:pt idx="14197">
                  <c:v>43347.042107349538</c:v>
                </c:pt>
                <c:pt idx="14198">
                  <c:v>43347.083774074075</c:v>
                </c:pt>
                <c:pt idx="14199">
                  <c:v>43347.125440798613</c:v>
                </c:pt>
                <c:pt idx="14200">
                  <c:v>43347.16710752315</c:v>
                </c:pt>
                <c:pt idx="14201">
                  <c:v>43347.208774247687</c:v>
                </c:pt>
                <c:pt idx="14202">
                  <c:v>43347.250440972224</c:v>
                </c:pt>
                <c:pt idx="14203">
                  <c:v>43347.292107696761</c:v>
                </c:pt>
                <c:pt idx="14204">
                  <c:v>43347.333774421299</c:v>
                </c:pt>
                <c:pt idx="14205">
                  <c:v>43347.375441145836</c:v>
                </c:pt>
                <c:pt idx="14206">
                  <c:v>43347.417107870373</c:v>
                </c:pt>
                <c:pt idx="14207">
                  <c:v>43347.45877459491</c:v>
                </c:pt>
                <c:pt idx="14208">
                  <c:v>43347.500441319447</c:v>
                </c:pt>
                <c:pt idx="14209">
                  <c:v>43347.542108043985</c:v>
                </c:pt>
                <c:pt idx="14210">
                  <c:v>43347.583774768522</c:v>
                </c:pt>
                <c:pt idx="14211">
                  <c:v>43347.625441493059</c:v>
                </c:pt>
                <c:pt idx="14212">
                  <c:v>43347.667108217589</c:v>
                </c:pt>
                <c:pt idx="14213">
                  <c:v>43347.708774942126</c:v>
                </c:pt>
                <c:pt idx="14214">
                  <c:v>43347.750441666663</c:v>
                </c:pt>
                <c:pt idx="14215">
                  <c:v>43347.792108391201</c:v>
                </c:pt>
                <c:pt idx="14216">
                  <c:v>43347.833775115738</c:v>
                </c:pt>
                <c:pt idx="14217">
                  <c:v>43347.875441840275</c:v>
                </c:pt>
                <c:pt idx="14218">
                  <c:v>43347.917108564812</c:v>
                </c:pt>
                <c:pt idx="14219">
                  <c:v>43347.958775289349</c:v>
                </c:pt>
                <c:pt idx="14220">
                  <c:v>43348.000442013887</c:v>
                </c:pt>
                <c:pt idx="14221">
                  <c:v>43348.042108738424</c:v>
                </c:pt>
                <c:pt idx="14222">
                  <c:v>43348.083775462961</c:v>
                </c:pt>
                <c:pt idx="14223">
                  <c:v>43348.125442187498</c:v>
                </c:pt>
                <c:pt idx="14224">
                  <c:v>43348.167108912035</c:v>
                </c:pt>
                <c:pt idx="14225">
                  <c:v>43348.208775636573</c:v>
                </c:pt>
                <c:pt idx="14226">
                  <c:v>43348.25044236111</c:v>
                </c:pt>
                <c:pt idx="14227">
                  <c:v>43348.292109085647</c:v>
                </c:pt>
                <c:pt idx="14228">
                  <c:v>43348.333775810184</c:v>
                </c:pt>
                <c:pt idx="14229">
                  <c:v>43348.375442534722</c:v>
                </c:pt>
                <c:pt idx="14230">
                  <c:v>43348.417109259259</c:v>
                </c:pt>
                <c:pt idx="14231">
                  <c:v>43348.458775983796</c:v>
                </c:pt>
                <c:pt idx="14232">
                  <c:v>43348.500442708333</c:v>
                </c:pt>
                <c:pt idx="14233">
                  <c:v>43348.54210943287</c:v>
                </c:pt>
                <c:pt idx="14234">
                  <c:v>43348.583776157408</c:v>
                </c:pt>
                <c:pt idx="14235">
                  <c:v>43348.625442881945</c:v>
                </c:pt>
                <c:pt idx="14236">
                  <c:v>43348.667109606482</c:v>
                </c:pt>
                <c:pt idx="14237">
                  <c:v>43348.708776331019</c:v>
                </c:pt>
                <c:pt idx="14238">
                  <c:v>43348.750443055556</c:v>
                </c:pt>
                <c:pt idx="14239">
                  <c:v>43348.792109780094</c:v>
                </c:pt>
                <c:pt idx="14240">
                  <c:v>43348.833776504631</c:v>
                </c:pt>
                <c:pt idx="14241">
                  <c:v>43348.875443229168</c:v>
                </c:pt>
                <c:pt idx="14242">
                  <c:v>43348.917109953705</c:v>
                </c:pt>
                <c:pt idx="14243">
                  <c:v>43348.958776678242</c:v>
                </c:pt>
                <c:pt idx="14244">
                  <c:v>43349.00044340278</c:v>
                </c:pt>
                <c:pt idx="14245">
                  <c:v>43349.042110127317</c:v>
                </c:pt>
                <c:pt idx="14246">
                  <c:v>43349.083776851854</c:v>
                </c:pt>
                <c:pt idx="14247">
                  <c:v>43349.125443576391</c:v>
                </c:pt>
                <c:pt idx="14248">
                  <c:v>43349.167110300928</c:v>
                </c:pt>
                <c:pt idx="14249">
                  <c:v>43349.208777025466</c:v>
                </c:pt>
                <c:pt idx="14250">
                  <c:v>43349.250443750003</c:v>
                </c:pt>
                <c:pt idx="14251">
                  <c:v>43349.29211047454</c:v>
                </c:pt>
                <c:pt idx="14252">
                  <c:v>43349.333777199077</c:v>
                </c:pt>
                <c:pt idx="14253">
                  <c:v>43349.375443923615</c:v>
                </c:pt>
                <c:pt idx="14254">
                  <c:v>43349.417110648152</c:v>
                </c:pt>
                <c:pt idx="14255">
                  <c:v>43349.458777372682</c:v>
                </c:pt>
                <c:pt idx="14256">
                  <c:v>43349.500444097219</c:v>
                </c:pt>
                <c:pt idx="14257">
                  <c:v>43349.542110821756</c:v>
                </c:pt>
                <c:pt idx="14258">
                  <c:v>43349.583777546293</c:v>
                </c:pt>
                <c:pt idx="14259">
                  <c:v>43349.62544427083</c:v>
                </c:pt>
                <c:pt idx="14260">
                  <c:v>43349.667110995368</c:v>
                </c:pt>
                <c:pt idx="14261">
                  <c:v>43349.708777719905</c:v>
                </c:pt>
                <c:pt idx="14262">
                  <c:v>43349.750444444442</c:v>
                </c:pt>
                <c:pt idx="14263">
                  <c:v>43349.792111168979</c:v>
                </c:pt>
                <c:pt idx="14264">
                  <c:v>43349.833777893517</c:v>
                </c:pt>
                <c:pt idx="14265">
                  <c:v>43349.875444618054</c:v>
                </c:pt>
                <c:pt idx="14266">
                  <c:v>43349.917111342591</c:v>
                </c:pt>
                <c:pt idx="14267">
                  <c:v>43349.958778067128</c:v>
                </c:pt>
                <c:pt idx="14268">
                  <c:v>43350.000444791665</c:v>
                </c:pt>
                <c:pt idx="14269">
                  <c:v>43350.042111516203</c:v>
                </c:pt>
                <c:pt idx="14270">
                  <c:v>43350.08377824074</c:v>
                </c:pt>
                <c:pt idx="14271">
                  <c:v>43350.125444965277</c:v>
                </c:pt>
                <c:pt idx="14272">
                  <c:v>43350.167111689814</c:v>
                </c:pt>
                <c:pt idx="14273">
                  <c:v>43350.208778414351</c:v>
                </c:pt>
                <c:pt idx="14274">
                  <c:v>43350.250445138889</c:v>
                </c:pt>
                <c:pt idx="14275">
                  <c:v>43350.292111863426</c:v>
                </c:pt>
                <c:pt idx="14276">
                  <c:v>43350.333778587963</c:v>
                </c:pt>
                <c:pt idx="14277">
                  <c:v>43350.3754453125</c:v>
                </c:pt>
                <c:pt idx="14278">
                  <c:v>43350.417112037037</c:v>
                </c:pt>
                <c:pt idx="14279">
                  <c:v>43350.458778761575</c:v>
                </c:pt>
                <c:pt idx="14280">
                  <c:v>43350.500445486112</c:v>
                </c:pt>
                <c:pt idx="14281">
                  <c:v>43350.542112210649</c:v>
                </c:pt>
                <c:pt idx="14282">
                  <c:v>43350.583778935186</c:v>
                </c:pt>
                <c:pt idx="14283">
                  <c:v>43350.625445659723</c:v>
                </c:pt>
                <c:pt idx="14284">
                  <c:v>43350.667112384261</c:v>
                </c:pt>
                <c:pt idx="14285">
                  <c:v>43350.708779108798</c:v>
                </c:pt>
                <c:pt idx="14286">
                  <c:v>43350.750445833335</c:v>
                </c:pt>
                <c:pt idx="14287">
                  <c:v>43350.792112557872</c:v>
                </c:pt>
                <c:pt idx="14288">
                  <c:v>43350.83377928241</c:v>
                </c:pt>
                <c:pt idx="14289">
                  <c:v>43350.875446006947</c:v>
                </c:pt>
                <c:pt idx="14290">
                  <c:v>43350.917112731484</c:v>
                </c:pt>
                <c:pt idx="14291">
                  <c:v>43350.958779456021</c:v>
                </c:pt>
                <c:pt idx="14292">
                  <c:v>43351.000446180558</c:v>
                </c:pt>
                <c:pt idx="14293">
                  <c:v>43351.042112905096</c:v>
                </c:pt>
                <c:pt idx="14294">
                  <c:v>43351.083779629633</c:v>
                </c:pt>
                <c:pt idx="14295">
                  <c:v>43351.12544635417</c:v>
                </c:pt>
                <c:pt idx="14296">
                  <c:v>43351.167113078707</c:v>
                </c:pt>
                <c:pt idx="14297">
                  <c:v>43351.208779803237</c:v>
                </c:pt>
                <c:pt idx="14298">
                  <c:v>43351.250446527774</c:v>
                </c:pt>
                <c:pt idx="14299">
                  <c:v>43351.292113252312</c:v>
                </c:pt>
                <c:pt idx="14300">
                  <c:v>43351.333779976849</c:v>
                </c:pt>
                <c:pt idx="14301">
                  <c:v>43351.375446701386</c:v>
                </c:pt>
                <c:pt idx="14302">
                  <c:v>43351.417113425923</c:v>
                </c:pt>
                <c:pt idx="14303">
                  <c:v>43351.45878015046</c:v>
                </c:pt>
                <c:pt idx="14304">
                  <c:v>43351.500446874998</c:v>
                </c:pt>
                <c:pt idx="14305">
                  <c:v>43351.542113599535</c:v>
                </c:pt>
                <c:pt idx="14306">
                  <c:v>43351.583780324072</c:v>
                </c:pt>
                <c:pt idx="14307">
                  <c:v>43351.625447048609</c:v>
                </c:pt>
                <c:pt idx="14308">
                  <c:v>43351.667113773146</c:v>
                </c:pt>
                <c:pt idx="14309">
                  <c:v>43351.708780497684</c:v>
                </c:pt>
                <c:pt idx="14310">
                  <c:v>43351.750447222221</c:v>
                </c:pt>
                <c:pt idx="14311">
                  <c:v>43351.792113946758</c:v>
                </c:pt>
                <c:pt idx="14312">
                  <c:v>43351.833780671295</c:v>
                </c:pt>
                <c:pt idx="14313">
                  <c:v>43351.875447395832</c:v>
                </c:pt>
                <c:pt idx="14314">
                  <c:v>43351.91711412037</c:v>
                </c:pt>
                <c:pt idx="14315">
                  <c:v>43351.958780844907</c:v>
                </c:pt>
                <c:pt idx="14316">
                  <c:v>43352.000447569444</c:v>
                </c:pt>
                <c:pt idx="14317">
                  <c:v>43352.042114293981</c:v>
                </c:pt>
                <c:pt idx="14318">
                  <c:v>43352.083781018518</c:v>
                </c:pt>
                <c:pt idx="14319">
                  <c:v>43352.125447743056</c:v>
                </c:pt>
                <c:pt idx="14320">
                  <c:v>43352.167114467593</c:v>
                </c:pt>
                <c:pt idx="14321">
                  <c:v>43352.20878119213</c:v>
                </c:pt>
                <c:pt idx="14322">
                  <c:v>43352.250447916667</c:v>
                </c:pt>
                <c:pt idx="14323">
                  <c:v>43352.292114641205</c:v>
                </c:pt>
                <c:pt idx="14324">
                  <c:v>43352.333781365742</c:v>
                </c:pt>
                <c:pt idx="14325">
                  <c:v>43352.375448090279</c:v>
                </c:pt>
                <c:pt idx="14326">
                  <c:v>43352.417114814816</c:v>
                </c:pt>
                <c:pt idx="14327">
                  <c:v>43352.458781539353</c:v>
                </c:pt>
                <c:pt idx="14328">
                  <c:v>43352.500448263891</c:v>
                </c:pt>
                <c:pt idx="14329">
                  <c:v>43352.542114988428</c:v>
                </c:pt>
                <c:pt idx="14330">
                  <c:v>43352.583781712965</c:v>
                </c:pt>
                <c:pt idx="14331">
                  <c:v>43352.625448437502</c:v>
                </c:pt>
                <c:pt idx="14332">
                  <c:v>43352.667115162039</c:v>
                </c:pt>
                <c:pt idx="14333">
                  <c:v>43352.708781886577</c:v>
                </c:pt>
                <c:pt idx="14334">
                  <c:v>43352.750448611114</c:v>
                </c:pt>
                <c:pt idx="14335">
                  <c:v>43352.792115335651</c:v>
                </c:pt>
                <c:pt idx="14336">
                  <c:v>43352.833782060188</c:v>
                </c:pt>
                <c:pt idx="14337">
                  <c:v>43352.875448784725</c:v>
                </c:pt>
                <c:pt idx="14338">
                  <c:v>43352.917115509263</c:v>
                </c:pt>
                <c:pt idx="14339">
                  <c:v>43352.9587822338</c:v>
                </c:pt>
                <c:pt idx="14340">
                  <c:v>43353.00044895833</c:v>
                </c:pt>
                <c:pt idx="14341">
                  <c:v>43353.042115682867</c:v>
                </c:pt>
                <c:pt idx="14342">
                  <c:v>43353.083782407404</c:v>
                </c:pt>
                <c:pt idx="14343">
                  <c:v>43353.125449131941</c:v>
                </c:pt>
                <c:pt idx="14344">
                  <c:v>43353.167115856479</c:v>
                </c:pt>
                <c:pt idx="14345">
                  <c:v>43353.208782581016</c:v>
                </c:pt>
                <c:pt idx="14346">
                  <c:v>43353.250449305553</c:v>
                </c:pt>
                <c:pt idx="14347">
                  <c:v>43353.29211603009</c:v>
                </c:pt>
                <c:pt idx="14348">
                  <c:v>43353.333782754627</c:v>
                </c:pt>
                <c:pt idx="14349">
                  <c:v>43353.375449479165</c:v>
                </c:pt>
                <c:pt idx="14350">
                  <c:v>43353.417116203702</c:v>
                </c:pt>
                <c:pt idx="14351">
                  <c:v>43353.458782928239</c:v>
                </c:pt>
                <c:pt idx="14352">
                  <c:v>43353.500449652776</c:v>
                </c:pt>
                <c:pt idx="14353">
                  <c:v>43353.542116377314</c:v>
                </c:pt>
                <c:pt idx="14354">
                  <c:v>43353.583783101851</c:v>
                </c:pt>
                <c:pt idx="14355">
                  <c:v>43353.625449826388</c:v>
                </c:pt>
                <c:pt idx="14356">
                  <c:v>43353.667116550925</c:v>
                </c:pt>
                <c:pt idx="14357">
                  <c:v>43353.708783275462</c:v>
                </c:pt>
                <c:pt idx="14358">
                  <c:v>43353.75045</c:v>
                </c:pt>
                <c:pt idx="14359">
                  <c:v>43353.792116724537</c:v>
                </c:pt>
                <c:pt idx="14360">
                  <c:v>43353.833783449074</c:v>
                </c:pt>
                <c:pt idx="14361">
                  <c:v>43353.875450173611</c:v>
                </c:pt>
                <c:pt idx="14362">
                  <c:v>43353.917116898148</c:v>
                </c:pt>
                <c:pt idx="14363">
                  <c:v>43353.958783622686</c:v>
                </c:pt>
                <c:pt idx="14364">
                  <c:v>43354.000450347223</c:v>
                </c:pt>
                <c:pt idx="14365">
                  <c:v>43354.04211707176</c:v>
                </c:pt>
                <c:pt idx="14366">
                  <c:v>43354.083783796297</c:v>
                </c:pt>
                <c:pt idx="14367">
                  <c:v>43354.125450520834</c:v>
                </c:pt>
                <c:pt idx="14368">
                  <c:v>43354.167117245372</c:v>
                </c:pt>
                <c:pt idx="14369">
                  <c:v>43354.208783969909</c:v>
                </c:pt>
                <c:pt idx="14370">
                  <c:v>43354.250450694446</c:v>
                </c:pt>
                <c:pt idx="14371">
                  <c:v>43354.292117418983</c:v>
                </c:pt>
                <c:pt idx="14372">
                  <c:v>43354.33378414352</c:v>
                </c:pt>
                <c:pt idx="14373">
                  <c:v>43354.375450868058</c:v>
                </c:pt>
                <c:pt idx="14374">
                  <c:v>43354.417117592595</c:v>
                </c:pt>
                <c:pt idx="14375">
                  <c:v>43354.458784317132</c:v>
                </c:pt>
                <c:pt idx="14376">
                  <c:v>43354.500451041669</c:v>
                </c:pt>
                <c:pt idx="14377">
                  <c:v>43354.542117766207</c:v>
                </c:pt>
                <c:pt idx="14378">
                  <c:v>43354.583784490744</c:v>
                </c:pt>
                <c:pt idx="14379">
                  <c:v>43354.625451215281</c:v>
                </c:pt>
                <c:pt idx="14380">
                  <c:v>43354.667117939818</c:v>
                </c:pt>
                <c:pt idx="14381">
                  <c:v>43354.708784664355</c:v>
                </c:pt>
                <c:pt idx="14382">
                  <c:v>43354.750451388885</c:v>
                </c:pt>
                <c:pt idx="14383">
                  <c:v>43354.792118113422</c:v>
                </c:pt>
                <c:pt idx="14384">
                  <c:v>43354.83378483796</c:v>
                </c:pt>
                <c:pt idx="14385">
                  <c:v>43354.875451562497</c:v>
                </c:pt>
                <c:pt idx="14386">
                  <c:v>43354.917118287034</c:v>
                </c:pt>
                <c:pt idx="14387">
                  <c:v>43354.958785011571</c:v>
                </c:pt>
                <c:pt idx="14388">
                  <c:v>43355.000451736109</c:v>
                </c:pt>
                <c:pt idx="14389">
                  <c:v>43355.042118460646</c:v>
                </c:pt>
                <c:pt idx="14390">
                  <c:v>43355.083785185183</c:v>
                </c:pt>
                <c:pt idx="14391">
                  <c:v>43355.12545190972</c:v>
                </c:pt>
                <c:pt idx="14392">
                  <c:v>43355.167118634257</c:v>
                </c:pt>
                <c:pt idx="14393">
                  <c:v>43355.208785358795</c:v>
                </c:pt>
                <c:pt idx="14394">
                  <c:v>43355.250452083332</c:v>
                </c:pt>
                <c:pt idx="14395">
                  <c:v>43355.292118807869</c:v>
                </c:pt>
                <c:pt idx="14396">
                  <c:v>43355.333785532406</c:v>
                </c:pt>
                <c:pt idx="14397">
                  <c:v>43355.375452256943</c:v>
                </c:pt>
                <c:pt idx="14398">
                  <c:v>43355.417118981481</c:v>
                </c:pt>
                <c:pt idx="14399">
                  <c:v>43355.458785706018</c:v>
                </c:pt>
                <c:pt idx="14400">
                  <c:v>43355.500452430555</c:v>
                </c:pt>
                <c:pt idx="14401">
                  <c:v>43355.542119155092</c:v>
                </c:pt>
                <c:pt idx="14402">
                  <c:v>43355.583785879629</c:v>
                </c:pt>
                <c:pt idx="14403">
                  <c:v>43355.625452604167</c:v>
                </c:pt>
                <c:pt idx="14404">
                  <c:v>43355.667119328704</c:v>
                </c:pt>
                <c:pt idx="14405">
                  <c:v>43355.708786053241</c:v>
                </c:pt>
                <c:pt idx="14406">
                  <c:v>43355.750452777778</c:v>
                </c:pt>
                <c:pt idx="14407">
                  <c:v>43355.792119502315</c:v>
                </c:pt>
                <c:pt idx="14408">
                  <c:v>43355.833786226853</c:v>
                </c:pt>
                <c:pt idx="14409">
                  <c:v>43355.87545295139</c:v>
                </c:pt>
                <c:pt idx="14410">
                  <c:v>43355.917119675927</c:v>
                </c:pt>
                <c:pt idx="14411">
                  <c:v>43355.958786400464</c:v>
                </c:pt>
                <c:pt idx="14412">
                  <c:v>43356.000453125002</c:v>
                </c:pt>
                <c:pt idx="14413">
                  <c:v>43356.042119849539</c:v>
                </c:pt>
                <c:pt idx="14414">
                  <c:v>43356.083786574076</c:v>
                </c:pt>
                <c:pt idx="14415">
                  <c:v>43356.125453298613</c:v>
                </c:pt>
                <c:pt idx="14416">
                  <c:v>43356.16712002315</c:v>
                </c:pt>
                <c:pt idx="14417">
                  <c:v>43356.208786747688</c:v>
                </c:pt>
                <c:pt idx="14418">
                  <c:v>43356.250453472225</c:v>
                </c:pt>
                <c:pt idx="14419">
                  <c:v>43356.292120196762</c:v>
                </c:pt>
                <c:pt idx="14420">
                  <c:v>43356.333786921299</c:v>
                </c:pt>
                <c:pt idx="14421">
                  <c:v>43356.375453645836</c:v>
                </c:pt>
                <c:pt idx="14422">
                  <c:v>43356.417120370374</c:v>
                </c:pt>
                <c:pt idx="14423">
                  <c:v>43356.458787094911</c:v>
                </c:pt>
                <c:pt idx="14424">
                  <c:v>43356.500453819448</c:v>
                </c:pt>
                <c:pt idx="14425">
                  <c:v>43356.542120543978</c:v>
                </c:pt>
                <c:pt idx="14426">
                  <c:v>43356.583787268515</c:v>
                </c:pt>
                <c:pt idx="14427">
                  <c:v>43356.625453993052</c:v>
                </c:pt>
                <c:pt idx="14428">
                  <c:v>43356.66712071759</c:v>
                </c:pt>
                <c:pt idx="14429">
                  <c:v>43356.708787442127</c:v>
                </c:pt>
                <c:pt idx="14430">
                  <c:v>43356.750454166664</c:v>
                </c:pt>
                <c:pt idx="14431">
                  <c:v>43356.792120891201</c:v>
                </c:pt>
                <c:pt idx="14432">
                  <c:v>43356.833787615738</c:v>
                </c:pt>
                <c:pt idx="14433">
                  <c:v>43356.875454340276</c:v>
                </c:pt>
                <c:pt idx="14434">
                  <c:v>43356.917121064813</c:v>
                </c:pt>
                <c:pt idx="14435">
                  <c:v>43356.95878778935</c:v>
                </c:pt>
                <c:pt idx="14436">
                  <c:v>43357.000454513887</c:v>
                </c:pt>
                <c:pt idx="14437">
                  <c:v>43357.042121238424</c:v>
                </c:pt>
                <c:pt idx="14438">
                  <c:v>43357.083787962962</c:v>
                </c:pt>
                <c:pt idx="14439">
                  <c:v>43357.125454687499</c:v>
                </c:pt>
                <c:pt idx="14440">
                  <c:v>43357.167121412036</c:v>
                </c:pt>
                <c:pt idx="14441">
                  <c:v>43357.208788136573</c:v>
                </c:pt>
                <c:pt idx="14442">
                  <c:v>43357.25045486111</c:v>
                </c:pt>
                <c:pt idx="14443">
                  <c:v>43357.292121585648</c:v>
                </c:pt>
                <c:pt idx="14444">
                  <c:v>43357.333788310185</c:v>
                </c:pt>
                <c:pt idx="14445">
                  <c:v>43357.375455034722</c:v>
                </c:pt>
                <c:pt idx="14446">
                  <c:v>43357.417121759259</c:v>
                </c:pt>
                <c:pt idx="14447">
                  <c:v>43357.458788483797</c:v>
                </c:pt>
                <c:pt idx="14448">
                  <c:v>43357.500455208334</c:v>
                </c:pt>
                <c:pt idx="14449">
                  <c:v>43357.542121932871</c:v>
                </c:pt>
                <c:pt idx="14450">
                  <c:v>43357.583788657408</c:v>
                </c:pt>
                <c:pt idx="14451">
                  <c:v>43357.625455381945</c:v>
                </c:pt>
                <c:pt idx="14452">
                  <c:v>43357.667122106483</c:v>
                </c:pt>
                <c:pt idx="14453">
                  <c:v>43357.70878883102</c:v>
                </c:pt>
                <c:pt idx="14454">
                  <c:v>43357.750455555557</c:v>
                </c:pt>
                <c:pt idx="14455">
                  <c:v>43357.792122280094</c:v>
                </c:pt>
                <c:pt idx="14456">
                  <c:v>43357.833789004631</c:v>
                </c:pt>
                <c:pt idx="14457">
                  <c:v>43357.875455729169</c:v>
                </c:pt>
                <c:pt idx="14458">
                  <c:v>43357.917122453706</c:v>
                </c:pt>
                <c:pt idx="14459">
                  <c:v>43357.958789178243</c:v>
                </c:pt>
                <c:pt idx="14460">
                  <c:v>43358.00045590278</c:v>
                </c:pt>
                <c:pt idx="14461">
                  <c:v>43358.042122627317</c:v>
                </c:pt>
                <c:pt idx="14462">
                  <c:v>43358.083789351855</c:v>
                </c:pt>
                <c:pt idx="14463">
                  <c:v>43358.125456076392</c:v>
                </c:pt>
                <c:pt idx="14464">
                  <c:v>43358.167122800929</c:v>
                </c:pt>
                <c:pt idx="14465">
                  <c:v>43358.208789525466</c:v>
                </c:pt>
                <c:pt idx="14466">
                  <c:v>43358.250456250003</c:v>
                </c:pt>
                <c:pt idx="14467">
                  <c:v>43358.292122974541</c:v>
                </c:pt>
                <c:pt idx="14468">
                  <c:v>43358.333789699071</c:v>
                </c:pt>
                <c:pt idx="14469">
                  <c:v>43358.375456423608</c:v>
                </c:pt>
                <c:pt idx="14470">
                  <c:v>43358.417123148145</c:v>
                </c:pt>
                <c:pt idx="14471">
                  <c:v>43358.458789872682</c:v>
                </c:pt>
                <c:pt idx="14472">
                  <c:v>43358.500456597219</c:v>
                </c:pt>
                <c:pt idx="14473">
                  <c:v>43358.542123321757</c:v>
                </c:pt>
                <c:pt idx="14474">
                  <c:v>43358.583790046294</c:v>
                </c:pt>
                <c:pt idx="14475">
                  <c:v>43358.625456770831</c:v>
                </c:pt>
                <c:pt idx="14476">
                  <c:v>43358.667123495368</c:v>
                </c:pt>
                <c:pt idx="14477">
                  <c:v>43358.708790219905</c:v>
                </c:pt>
                <c:pt idx="14478">
                  <c:v>43358.750456944443</c:v>
                </c:pt>
                <c:pt idx="14479">
                  <c:v>43358.79212366898</c:v>
                </c:pt>
                <c:pt idx="14480">
                  <c:v>43358.833790393517</c:v>
                </c:pt>
                <c:pt idx="14481">
                  <c:v>43358.875457118054</c:v>
                </c:pt>
                <c:pt idx="14482">
                  <c:v>43358.917123842592</c:v>
                </c:pt>
                <c:pt idx="14483">
                  <c:v>43358.958790567129</c:v>
                </c:pt>
                <c:pt idx="14484">
                  <c:v>43359.000457291666</c:v>
                </c:pt>
                <c:pt idx="14485">
                  <c:v>43359.042124016203</c:v>
                </c:pt>
                <c:pt idx="14486">
                  <c:v>43359.08379074074</c:v>
                </c:pt>
                <c:pt idx="14487">
                  <c:v>43359.125457465278</c:v>
                </c:pt>
                <c:pt idx="14488">
                  <c:v>43359.167124189815</c:v>
                </c:pt>
                <c:pt idx="14489">
                  <c:v>43359.208790914352</c:v>
                </c:pt>
                <c:pt idx="14490">
                  <c:v>43359.250457638889</c:v>
                </c:pt>
                <c:pt idx="14491">
                  <c:v>43359.292124363426</c:v>
                </c:pt>
                <c:pt idx="14492">
                  <c:v>43359.333791087964</c:v>
                </c:pt>
                <c:pt idx="14493">
                  <c:v>43359.375457812501</c:v>
                </c:pt>
                <c:pt idx="14494">
                  <c:v>43359.417124537038</c:v>
                </c:pt>
                <c:pt idx="14495">
                  <c:v>43359.458791261575</c:v>
                </c:pt>
                <c:pt idx="14496">
                  <c:v>43359.500457986112</c:v>
                </c:pt>
                <c:pt idx="14497">
                  <c:v>43359.54212471065</c:v>
                </c:pt>
                <c:pt idx="14498">
                  <c:v>43359.583791435187</c:v>
                </c:pt>
                <c:pt idx="14499">
                  <c:v>43359.625458159724</c:v>
                </c:pt>
                <c:pt idx="14500">
                  <c:v>43359.667124884261</c:v>
                </c:pt>
                <c:pt idx="14501">
                  <c:v>43359.708791608798</c:v>
                </c:pt>
                <c:pt idx="14502">
                  <c:v>43359.750458333336</c:v>
                </c:pt>
                <c:pt idx="14503">
                  <c:v>43359.792125057873</c:v>
                </c:pt>
                <c:pt idx="14504">
                  <c:v>43359.83379178241</c:v>
                </c:pt>
                <c:pt idx="14505">
                  <c:v>43359.875458506947</c:v>
                </c:pt>
                <c:pt idx="14506">
                  <c:v>43359.917125231485</c:v>
                </c:pt>
                <c:pt idx="14507">
                  <c:v>43359.958791956022</c:v>
                </c:pt>
                <c:pt idx="14508">
                  <c:v>43360.000458680559</c:v>
                </c:pt>
                <c:pt idx="14509">
                  <c:v>43360.042125405096</c:v>
                </c:pt>
                <c:pt idx="14510">
                  <c:v>43360.083792129626</c:v>
                </c:pt>
                <c:pt idx="14511">
                  <c:v>43360.125458854163</c:v>
                </c:pt>
                <c:pt idx="14512">
                  <c:v>43360.167125578701</c:v>
                </c:pt>
                <c:pt idx="14513">
                  <c:v>43360.208792303238</c:v>
                </c:pt>
                <c:pt idx="14514">
                  <c:v>43360.250459027775</c:v>
                </c:pt>
                <c:pt idx="14515">
                  <c:v>43360.292125752312</c:v>
                </c:pt>
                <c:pt idx="14516">
                  <c:v>43360.333792476849</c:v>
                </c:pt>
                <c:pt idx="14517">
                  <c:v>43360.375459201387</c:v>
                </c:pt>
                <c:pt idx="14518">
                  <c:v>43360.417125925924</c:v>
                </c:pt>
                <c:pt idx="14519">
                  <c:v>43360.458792650461</c:v>
                </c:pt>
                <c:pt idx="14520">
                  <c:v>43360.500459374998</c:v>
                </c:pt>
                <c:pt idx="14521">
                  <c:v>43360.542126099535</c:v>
                </c:pt>
                <c:pt idx="14522">
                  <c:v>43360.583792824073</c:v>
                </c:pt>
                <c:pt idx="14523">
                  <c:v>43360.62545954861</c:v>
                </c:pt>
                <c:pt idx="14524">
                  <c:v>43360.667126273147</c:v>
                </c:pt>
                <c:pt idx="14525">
                  <c:v>43360.708792997684</c:v>
                </c:pt>
                <c:pt idx="14526">
                  <c:v>43360.750459722221</c:v>
                </c:pt>
                <c:pt idx="14527">
                  <c:v>43360.792126446759</c:v>
                </c:pt>
                <c:pt idx="14528">
                  <c:v>43360.833793171296</c:v>
                </c:pt>
                <c:pt idx="14529">
                  <c:v>43360.875459895833</c:v>
                </c:pt>
                <c:pt idx="14530">
                  <c:v>43360.91712662037</c:v>
                </c:pt>
                <c:pt idx="14531">
                  <c:v>43360.958793344907</c:v>
                </c:pt>
                <c:pt idx="14532">
                  <c:v>43361.000460069445</c:v>
                </c:pt>
                <c:pt idx="14533">
                  <c:v>43361.042126793982</c:v>
                </c:pt>
                <c:pt idx="14534">
                  <c:v>43361.083793518519</c:v>
                </c:pt>
                <c:pt idx="14535">
                  <c:v>43361.125460243056</c:v>
                </c:pt>
                <c:pt idx="14536">
                  <c:v>43361.167126967594</c:v>
                </c:pt>
                <c:pt idx="14537">
                  <c:v>43361.208793692131</c:v>
                </c:pt>
                <c:pt idx="14538">
                  <c:v>43361.250460416668</c:v>
                </c:pt>
                <c:pt idx="14539">
                  <c:v>43361.292127141205</c:v>
                </c:pt>
                <c:pt idx="14540">
                  <c:v>43361.333793865742</c:v>
                </c:pt>
                <c:pt idx="14541">
                  <c:v>43361.37546059028</c:v>
                </c:pt>
                <c:pt idx="14542">
                  <c:v>43361.417127314817</c:v>
                </c:pt>
                <c:pt idx="14543">
                  <c:v>43361.458794039354</c:v>
                </c:pt>
                <c:pt idx="14544">
                  <c:v>43361.500460763891</c:v>
                </c:pt>
                <c:pt idx="14545">
                  <c:v>43361.542127488428</c:v>
                </c:pt>
                <c:pt idx="14546">
                  <c:v>43361.583794212966</c:v>
                </c:pt>
                <c:pt idx="14547">
                  <c:v>43361.625460937503</c:v>
                </c:pt>
                <c:pt idx="14548">
                  <c:v>43361.66712766204</c:v>
                </c:pt>
                <c:pt idx="14549">
                  <c:v>43361.708794386577</c:v>
                </c:pt>
                <c:pt idx="14550">
                  <c:v>43361.750461111114</c:v>
                </c:pt>
                <c:pt idx="14551">
                  <c:v>43361.792127835652</c:v>
                </c:pt>
                <c:pt idx="14552">
                  <c:v>43361.833794560182</c:v>
                </c:pt>
                <c:pt idx="14553">
                  <c:v>43361.875461284719</c:v>
                </c:pt>
                <c:pt idx="14554">
                  <c:v>43361.917128009256</c:v>
                </c:pt>
                <c:pt idx="14555">
                  <c:v>43361.958794733793</c:v>
                </c:pt>
                <c:pt idx="14556">
                  <c:v>43362.00046145833</c:v>
                </c:pt>
                <c:pt idx="14557">
                  <c:v>43362.042128182868</c:v>
                </c:pt>
                <c:pt idx="14558">
                  <c:v>43362.083794907405</c:v>
                </c:pt>
                <c:pt idx="14559">
                  <c:v>43362.125461631942</c:v>
                </c:pt>
                <c:pt idx="14560">
                  <c:v>43362.167128356479</c:v>
                </c:pt>
                <c:pt idx="14561">
                  <c:v>43362.208795081016</c:v>
                </c:pt>
                <c:pt idx="14562">
                  <c:v>43362.250461805554</c:v>
                </c:pt>
                <c:pt idx="14563">
                  <c:v>43362.292128530091</c:v>
                </c:pt>
                <c:pt idx="14564">
                  <c:v>43362.333795254628</c:v>
                </c:pt>
                <c:pt idx="14565">
                  <c:v>43362.375461979165</c:v>
                </c:pt>
                <c:pt idx="14566">
                  <c:v>43362.417128703702</c:v>
                </c:pt>
                <c:pt idx="14567">
                  <c:v>43362.45879542824</c:v>
                </c:pt>
                <c:pt idx="14568">
                  <c:v>43362.500462152777</c:v>
                </c:pt>
                <c:pt idx="14569">
                  <c:v>43362.542128877314</c:v>
                </c:pt>
                <c:pt idx="14570">
                  <c:v>43362.583795601851</c:v>
                </c:pt>
                <c:pt idx="14571">
                  <c:v>43362.625462326389</c:v>
                </c:pt>
                <c:pt idx="14572">
                  <c:v>43362.667129050926</c:v>
                </c:pt>
                <c:pt idx="14573">
                  <c:v>43362.708795775463</c:v>
                </c:pt>
                <c:pt idx="14574">
                  <c:v>43362.7504625</c:v>
                </c:pt>
                <c:pt idx="14575">
                  <c:v>43362.792129224537</c:v>
                </c:pt>
                <c:pt idx="14576">
                  <c:v>43362.833795949075</c:v>
                </c:pt>
                <c:pt idx="14577">
                  <c:v>43362.875462673612</c:v>
                </c:pt>
                <c:pt idx="14578">
                  <c:v>43362.917129398149</c:v>
                </c:pt>
                <c:pt idx="14579">
                  <c:v>43362.958796122686</c:v>
                </c:pt>
                <c:pt idx="14580">
                  <c:v>43363.000462847223</c:v>
                </c:pt>
                <c:pt idx="14581">
                  <c:v>43363.042129571761</c:v>
                </c:pt>
                <c:pt idx="14582">
                  <c:v>43363.083796296298</c:v>
                </c:pt>
                <c:pt idx="14583">
                  <c:v>43363.125463020835</c:v>
                </c:pt>
                <c:pt idx="14584">
                  <c:v>43363.167129745372</c:v>
                </c:pt>
                <c:pt idx="14585">
                  <c:v>43363.208796469909</c:v>
                </c:pt>
                <c:pt idx="14586">
                  <c:v>43363.250463194447</c:v>
                </c:pt>
                <c:pt idx="14587">
                  <c:v>43363.292129918984</c:v>
                </c:pt>
                <c:pt idx="14588">
                  <c:v>43363.333796643521</c:v>
                </c:pt>
                <c:pt idx="14589">
                  <c:v>43363.375463368058</c:v>
                </c:pt>
                <c:pt idx="14590">
                  <c:v>43363.417130092595</c:v>
                </c:pt>
                <c:pt idx="14591">
                  <c:v>43363.458796817133</c:v>
                </c:pt>
                <c:pt idx="14592">
                  <c:v>43363.50046354167</c:v>
                </c:pt>
                <c:pt idx="14593">
                  <c:v>43475.5</c:v>
                </c:pt>
                <c:pt idx="14594">
                  <c:v>43572.5</c:v>
                </c:pt>
                <c:pt idx="14595">
                  <c:v>43684.5</c:v>
                </c:pt>
                <c:pt idx="14596">
                  <c:v>43686</c:v>
                </c:pt>
              </c:numCache>
            </c:numRef>
          </c:xVal>
          <c:yVal>
            <c:numRef>
              <c:f>Sheet1!$B$12:$B$17063</c:f>
              <c:numCache>
                <c:formatCode>General</c:formatCode>
                <c:ptCount val="17052"/>
                <c:pt idx="0">
                  <c:v>0</c:v>
                </c:pt>
                <c:pt idx="336">
                  <c:v>0</c:v>
                </c:pt>
                <c:pt idx="768">
                  <c:v>0</c:v>
                </c:pt>
                <c:pt idx="1008">
                  <c:v>1.2E-2</c:v>
                </c:pt>
                <c:pt idx="1440">
                  <c:v>0.124</c:v>
                </c:pt>
                <c:pt idx="1800">
                  <c:v>0.20499999999999999</c:v>
                </c:pt>
                <c:pt idx="2304">
                  <c:v>0.17699999999999999</c:v>
                </c:pt>
                <c:pt idx="2664">
                  <c:v>0.14599999999999999</c:v>
                </c:pt>
                <c:pt idx="2976">
                  <c:v>0.113</c:v>
                </c:pt>
                <c:pt idx="3312">
                  <c:v>9.5000000000000001E-2</c:v>
                </c:pt>
                <c:pt idx="4008">
                  <c:v>5.0999999999999997E-2</c:v>
                </c:pt>
                <c:pt idx="4848">
                  <c:v>2.5999999999999999E-2</c:v>
                </c:pt>
                <c:pt idx="8904">
                  <c:v>1.2E-2</c:v>
                </c:pt>
                <c:pt idx="11232">
                  <c:v>0</c:v>
                </c:pt>
                <c:pt idx="14592">
                  <c:v>0</c:v>
                </c:pt>
                <c:pt idx="14593">
                  <c:v>0</c:v>
                </c:pt>
                <c:pt idx="14594">
                  <c:v>0</c:v>
                </c:pt>
                <c:pt idx="14595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2313-418C-8517-C8F2E00A418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4268720"/>
        <c:axId val="454265192"/>
      </c:scatterChart>
      <c:scatterChart>
        <c:scatterStyle val="lineMarker"/>
        <c:varyColors val="0"/>
        <c:ser>
          <c:idx val="1"/>
          <c:order val="1"/>
          <c:tx>
            <c:v>Charcoal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00B0F0"/>
              </a:solidFill>
              <a:ln w="9525">
                <a:solidFill>
                  <a:srgbClr val="00B0F0"/>
                </a:solidFill>
              </a:ln>
              <a:effectLst/>
            </c:spPr>
          </c:marker>
          <c:xVal>
            <c:numRef>
              <c:f>Sheet1!$A$10:$A$17063</c:f>
              <c:numCache>
                <c:formatCode>m/d/yyyy\ h:mm</c:formatCode>
                <c:ptCount val="17054"/>
                <c:pt idx="0">
                  <c:v>42297.5</c:v>
                </c:pt>
                <c:pt idx="1">
                  <c:v>42580.5</c:v>
                </c:pt>
                <c:pt idx="2">
                  <c:v>42755.5</c:v>
                </c:pt>
                <c:pt idx="3">
                  <c:v>42755.541666666664</c:v>
                </c:pt>
                <c:pt idx="4">
                  <c:v>42755.583333333336</c:v>
                </c:pt>
                <c:pt idx="5">
                  <c:v>42755.625</c:v>
                </c:pt>
                <c:pt idx="6">
                  <c:v>42755.666666666664</c:v>
                </c:pt>
                <c:pt idx="7">
                  <c:v>42755.708333333336</c:v>
                </c:pt>
                <c:pt idx="8">
                  <c:v>42755.75</c:v>
                </c:pt>
                <c:pt idx="9">
                  <c:v>42755.791666666664</c:v>
                </c:pt>
                <c:pt idx="10">
                  <c:v>42755.833333333336</c:v>
                </c:pt>
                <c:pt idx="11">
                  <c:v>42755.875</c:v>
                </c:pt>
                <c:pt idx="12">
                  <c:v>42755.916666666664</c:v>
                </c:pt>
                <c:pt idx="13">
                  <c:v>42755.958333333336</c:v>
                </c:pt>
                <c:pt idx="14">
                  <c:v>42756</c:v>
                </c:pt>
                <c:pt idx="15">
                  <c:v>42756.041666666664</c:v>
                </c:pt>
                <c:pt idx="16">
                  <c:v>42756.083333333336</c:v>
                </c:pt>
                <c:pt idx="17">
                  <c:v>42756.125</c:v>
                </c:pt>
                <c:pt idx="18">
                  <c:v>42756.166666666664</c:v>
                </c:pt>
                <c:pt idx="19">
                  <c:v>42756.208333333336</c:v>
                </c:pt>
                <c:pt idx="20">
                  <c:v>42756.25</c:v>
                </c:pt>
                <c:pt idx="21">
                  <c:v>42756.291666666664</c:v>
                </c:pt>
                <c:pt idx="22">
                  <c:v>42756.333333333336</c:v>
                </c:pt>
                <c:pt idx="23">
                  <c:v>42756.375</c:v>
                </c:pt>
                <c:pt idx="24">
                  <c:v>42756.416666666664</c:v>
                </c:pt>
                <c:pt idx="25">
                  <c:v>42756.458333333336</c:v>
                </c:pt>
                <c:pt idx="26">
                  <c:v>42756.5</c:v>
                </c:pt>
                <c:pt idx="27">
                  <c:v>42756.541666666664</c:v>
                </c:pt>
                <c:pt idx="28">
                  <c:v>42756.583333333336</c:v>
                </c:pt>
                <c:pt idx="29">
                  <c:v>42756.625</c:v>
                </c:pt>
                <c:pt idx="30">
                  <c:v>42756.666666666664</c:v>
                </c:pt>
                <c:pt idx="31">
                  <c:v>42756.708333333336</c:v>
                </c:pt>
                <c:pt idx="32">
                  <c:v>42756.75</c:v>
                </c:pt>
                <c:pt idx="33">
                  <c:v>42756.791666666664</c:v>
                </c:pt>
                <c:pt idx="34">
                  <c:v>42756.833333333336</c:v>
                </c:pt>
                <c:pt idx="35">
                  <c:v>42756.875</c:v>
                </c:pt>
                <c:pt idx="36">
                  <c:v>42756.916666666664</c:v>
                </c:pt>
                <c:pt idx="37">
                  <c:v>42756.958333333336</c:v>
                </c:pt>
                <c:pt idx="38">
                  <c:v>42757</c:v>
                </c:pt>
                <c:pt idx="39">
                  <c:v>42757.041666666664</c:v>
                </c:pt>
                <c:pt idx="40">
                  <c:v>42757.083333333336</c:v>
                </c:pt>
                <c:pt idx="41">
                  <c:v>42757.125</c:v>
                </c:pt>
                <c:pt idx="42">
                  <c:v>42757.166666666664</c:v>
                </c:pt>
                <c:pt idx="43">
                  <c:v>42757.208333333336</c:v>
                </c:pt>
                <c:pt idx="44">
                  <c:v>42757.25</c:v>
                </c:pt>
                <c:pt idx="45">
                  <c:v>42757.291666666664</c:v>
                </c:pt>
                <c:pt idx="46">
                  <c:v>42757.333333333336</c:v>
                </c:pt>
                <c:pt idx="47">
                  <c:v>42757.375</c:v>
                </c:pt>
                <c:pt idx="48">
                  <c:v>42757.416666666664</c:v>
                </c:pt>
                <c:pt idx="49">
                  <c:v>42757.458333333336</c:v>
                </c:pt>
                <c:pt idx="50">
                  <c:v>42757.5</c:v>
                </c:pt>
                <c:pt idx="51">
                  <c:v>42757.541666666664</c:v>
                </c:pt>
                <c:pt idx="52">
                  <c:v>42757.583333333336</c:v>
                </c:pt>
                <c:pt idx="53">
                  <c:v>42757.625</c:v>
                </c:pt>
                <c:pt idx="54">
                  <c:v>42757.666666666664</c:v>
                </c:pt>
                <c:pt idx="55">
                  <c:v>42757.708333333336</c:v>
                </c:pt>
                <c:pt idx="56">
                  <c:v>42757.75</c:v>
                </c:pt>
                <c:pt idx="57">
                  <c:v>42757.791666666664</c:v>
                </c:pt>
                <c:pt idx="58">
                  <c:v>42757.833333333336</c:v>
                </c:pt>
                <c:pt idx="59">
                  <c:v>42757.875</c:v>
                </c:pt>
                <c:pt idx="60">
                  <c:v>42757.916666666664</c:v>
                </c:pt>
                <c:pt idx="61">
                  <c:v>42757.958333333336</c:v>
                </c:pt>
                <c:pt idx="62">
                  <c:v>42758</c:v>
                </c:pt>
                <c:pt idx="63">
                  <c:v>42758.041666666664</c:v>
                </c:pt>
                <c:pt idx="64">
                  <c:v>42758.083333333336</c:v>
                </c:pt>
                <c:pt idx="65">
                  <c:v>42758.125</c:v>
                </c:pt>
                <c:pt idx="66">
                  <c:v>42758.166666666664</c:v>
                </c:pt>
                <c:pt idx="67">
                  <c:v>42758.208333333336</c:v>
                </c:pt>
                <c:pt idx="68">
                  <c:v>42758.25</c:v>
                </c:pt>
                <c:pt idx="69">
                  <c:v>42758.291666666664</c:v>
                </c:pt>
                <c:pt idx="70">
                  <c:v>42758.333333333336</c:v>
                </c:pt>
                <c:pt idx="71">
                  <c:v>42758.375</c:v>
                </c:pt>
                <c:pt idx="72">
                  <c:v>42758.416666666664</c:v>
                </c:pt>
                <c:pt idx="73">
                  <c:v>42758.458333333336</c:v>
                </c:pt>
                <c:pt idx="74">
                  <c:v>42758.5</c:v>
                </c:pt>
                <c:pt idx="75">
                  <c:v>42758.541666666664</c:v>
                </c:pt>
                <c:pt idx="76">
                  <c:v>42758.583333333336</c:v>
                </c:pt>
                <c:pt idx="77">
                  <c:v>42758.625</c:v>
                </c:pt>
                <c:pt idx="78">
                  <c:v>42758.666666666664</c:v>
                </c:pt>
                <c:pt idx="79">
                  <c:v>42758.708333333336</c:v>
                </c:pt>
                <c:pt idx="80">
                  <c:v>42758.75</c:v>
                </c:pt>
                <c:pt idx="81">
                  <c:v>42758.791666666664</c:v>
                </c:pt>
                <c:pt idx="82">
                  <c:v>42758.833333333336</c:v>
                </c:pt>
                <c:pt idx="83">
                  <c:v>42758.875</c:v>
                </c:pt>
                <c:pt idx="84">
                  <c:v>42758.916666666664</c:v>
                </c:pt>
                <c:pt idx="85">
                  <c:v>42758.958333333336</c:v>
                </c:pt>
                <c:pt idx="86">
                  <c:v>42759</c:v>
                </c:pt>
                <c:pt idx="87">
                  <c:v>42759.041666666664</c:v>
                </c:pt>
                <c:pt idx="88">
                  <c:v>42759.083333333336</c:v>
                </c:pt>
                <c:pt idx="89">
                  <c:v>42759.125</c:v>
                </c:pt>
                <c:pt idx="90">
                  <c:v>42759.166666666664</c:v>
                </c:pt>
                <c:pt idx="91">
                  <c:v>42759.208333333336</c:v>
                </c:pt>
                <c:pt idx="92">
                  <c:v>42759.25</c:v>
                </c:pt>
                <c:pt idx="93">
                  <c:v>42759.291666666664</c:v>
                </c:pt>
                <c:pt idx="94">
                  <c:v>42759.333333333336</c:v>
                </c:pt>
                <c:pt idx="95">
                  <c:v>42759.375</c:v>
                </c:pt>
                <c:pt idx="96">
                  <c:v>42759.416666666664</c:v>
                </c:pt>
                <c:pt idx="97">
                  <c:v>42759.458333333336</c:v>
                </c:pt>
                <c:pt idx="98">
                  <c:v>42759.5</c:v>
                </c:pt>
                <c:pt idx="99">
                  <c:v>42759.541666666664</c:v>
                </c:pt>
                <c:pt idx="100">
                  <c:v>42759.583333333336</c:v>
                </c:pt>
                <c:pt idx="101">
                  <c:v>42759.625</c:v>
                </c:pt>
                <c:pt idx="102">
                  <c:v>42759.666666666664</c:v>
                </c:pt>
                <c:pt idx="103">
                  <c:v>42759.708333333336</c:v>
                </c:pt>
                <c:pt idx="104">
                  <c:v>42759.75</c:v>
                </c:pt>
                <c:pt idx="105">
                  <c:v>42759.791666666664</c:v>
                </c:pt>
                <c:pt idx="106">
                  <c:v>42759.833333333336</c:v>
                </c:pt>
                <c:pt idx="107">
                  <c:v>42759.875</c:v>
                </c:pt>
                <c:pt idx="108">
                  <c:v>42759.916666666664</c:v>
                </c:pt>
                <c:pt idx="109">
                  <c:v>42759.958333333336</c:v>
                </c:pt>
                <c:pt idx="110">
                  <c:v>42760</c:v>
                </c:pt>
                <c:pt idx="111">
                  <c:v>42760.041666666664</c:v>
                </c:pt>
                <c:pt idx="112">
                  <c:v>42760.083333333336</c:v>
                </c:pt>
                <c:pt idx="113">
                  <c:v>42760.125</c:v>
                </c:pt>
                <c:pt idx="114">
                  <c:v>42760.166666666664</c:v>
                </c:pt>
                <c:pt idx="115">
                  <c:v>42760.208333333336</c:v>
                </c:pt>
                <c:pt idx="116">
                  <c:v>42760.25</c:v>
                </c:pt>
                <c:pt idx="117">
                  <c:v>42760.291666666664</c:v>
                </c:pt>
                <c:pt idx="118">
                  <c:v>42760.333333333336</c:v>
                </c:pt>
                <c:pt idx="119">
                  <c:v>42760.375</c:v>
                </c:pt>
                <c:pt idx="120">
                  <c:v>42760.416666666664</c:v>
                </c:pt>
                <c:pt idx="121">
                  <c:v>42760.458333333336</c:v>
                </c:pt>
                <c:pt idx="122">
                  <c:v>42760.5</c:v>
                </c:pt>
                <c:pt idx="123">
                  <c:v>42760.541666666664</c:v>
                </c:pt>
                <c:pt idx="124">
                  <c:v>42760.583333333336</c:v>
                </c:pt>
                <c:pt idx="125">
                  <c:v>42760.625</c:v>
                </c:pt>
                <c:pt idx="126">
                  <c:v>42760.666666666664</c:v>
                </c:pt>
                <c:pt idx="127">
                  <c:v>42760.708333333336</c:v>
                </c:pt>
                <c:pt idx="128">
                  <c:v>42760.75</c:v>
                </c:pt>
                <c:pt idx="129">
                  <c:v>42760.791666666664</c:v>
                </c:pt>
                <c:pt idx="130">
                  <c:v>42760.833333333336</c:v>
                </c:pt>
                <c:pt idx="131">
                  <c:v>42760.875</c:v>
                </c:pt>
                <c:pt idx="132">
                  <c:v>42760.916666666664</c:v>
                </c:pt>
                <c:pt idx="133">
                  <c:v>42760.958333333336</c:v>
                </c:pt>
                <c:pt idx="134">
                  <c:v>42761</c:v>
                </c:pt>
                <c:pt idx="135">
                  <c:v>42761.041666666664</c:v>
                </c:pt>
                <c:pt idx="136">
                  <c:v>42761.083333333336</c:v>
                </c:pt>
                <c:pt idx="137">
                  <c:v>42761.125</c:v>
                </c:pt>
                <c:pt idx="138">
                  <c:v>42761.166666666664</c:v>
                </c:pt>
                <c:pt idx="139">
                  <c:v>42761.208333333336</c:v>
                </c:pt>
                <c:pt idx="140">
                  <c:v>42761.25</c:v>
                </c:pt>
                <c:pt idx="141">
                  <c:v>42761.291666666664</c:v>
                </c:pt>
                <c:pt idx="142">
                  <c:v>42761.333333333336</c:v>
                </c:pt>
                <c:pt idx="143">
                  <c:v>42761.375</c:v>
                </c:pt>
                <c:pt idx="144">
                  <c:v>42761.416666666664</c:v>
                </c:pt>
                <c:pt idx="145">
                  <c:v>42761.458333333336</c:v>
                </c:pt>
                <c:pt idx="146">
                  <c:v>42761.5</c:v>
                </c:pt>
                <c:pt idx="147">
                  <c:v>42761.541666666664</c:v>
                </c:pt>
                <c:pt idx="148">
                  <c:v>42761.583333333336</c:v>
                </c:pt>
                <c:pt idx="149">
                  <c:v>42761.625</c:v>
                </c:pt>
                <c:pt idx="150">
                  <c:v>42761.666666666664</c:v>
                </c:pt>
                <c:pt idx="151">
                  <c:v>42761.708333333336</c:v>
                </c:pt>
                <c:pt idx="152">
                  <c:v>42761.75</c:v>
                </c:pt>
                <c:pt idx="153">
                  <c:v>42761.791666666664</c:v>
                </c:pt>
                <c:pt idx="154">
                  <c:v>42761.833333333336</c:v>
                </c:pt>
                <c:pt idx="155">
                  <c:v>42761.875</c:v>
                </c:pt>
                <c:pt idx="156">
                  <c:v>42761.916666666664</c:v>
                </c:pt>
                <c:pt idx="157">
                  <c:v>42761.958333333336</c:v>
                </c:pt>
                <c:pt idx="158">
                  <c:v>42762</c:v>
                </c:pt>
                <c:pt idx="159">
                  <c:v>42762.041666666664</c:v>
                </c:pt>
                <c:pt idx="160">
                  <c:v>42762.083333333336</c:v>
                </c:pt>
                <c:pt idx="161">
                  <c:v>42762.125</c:v>
                </c:pt>
                <c:pt idx="162">
                  <c:v>42762.166666666664</c:v>
                </c:pt>
                <c:pt idx="163">
                  <c:v>42762.208333333336</c:v>
                </c:pt>
                <c:pt idx="164">
                  <c:v>42762.25</c:v>
                </c:pt>
                <c:pt idx="165">
                  <c:v>42762.291666666664</c:v>
                </c:pt>
                <c:pt idx="166">
                  <c:v>42762.333333333336</c:v>
                </c:pt>
                <c:pt idx="167">
                  <c:v>42762.375</c:v>
                </c:pt>
                <c:pt idx="168">
                  <c:v>42762.416666666664</c:v>
                </c:pt>
                <c:pt idx="169">
                  <c:v>42762.458333333336</c:v>
                </c:pt>
                <c:pt idx="170">
                  <c:v>42762.5</c:v>
                </c:pt>
                <c:pt idx="171">
                  <c:v>42762.541666666664</c:v>
                </c:pt>
                <c:pt idx="172">
                  <c:v>42762.583333333336</c:v>
                </c:pt>
                <c:pt idx="173">
                  <c:v>42762.625</c:v>
                </c:pt>
                <c:pt idx="174">
                  <c:v>42762.666666666664</c:v>
                </c:pt>
                <c:pt idx="175">
                  <c:v>42762.708333333336</c:v>
                </c:pt>
                <c:pt idx="176">
                  <c:v>42762.75</c:v>
                </c:pt>
                <c:pt idx="177">
                  <c:v>42762.791666666664</c:v>
                </c:pt>
                <c:pt idx="178">
                  <c:v>42762.833333333336</c:v>
                </c:pt>
                <c:pt idx="179">
                  <c:v>42762.875</c:v>
                </c:pt>
                <c:pt idx="180">
                  <c:v>42762.916666666664</c:v>
                </c:pt>
                <c:pt idx="181">
                  <c:v>42762.958333333336</c:v>
                </c:pt>
                <c:pt idx="182">
                  <c:v>42763</c:v>
                </c:pt>
                <c:pt idx="183">
                  <c:v>42763.041666666664</c:v>
                </c:pt>
                <c:pt idx="184">
                  <c:v>42763.083333333336</c:v>
                </c:pt>
                <c:pt idx="185">
                  <c:v>42763.125</c:v>
                </c:pt>
                <c:pt idx="186">
                  <c:v>42763.166666666664</c:v>
                </c:pt>
                <c:pt idx="187">
                  <c:v>42763.208333333336</c:v>
                </c:pt>
                <c:pt idx="188">
                  <c:v>42763.25</c:v>
                </c:pt>
                <c:pt idx="189">
                  <c:v>42763.291666666664</c:v>
                </c:pt>
                <c:pt idx="190">
                  <c:v>42763.333333333336</c:v>
                </c:pt>
                <c:pt idx="191">
                  <c:v>42763.375</c:v>
                </c:pt>
                <c:pt idx="192">
                  <c:v>42763.416666666664</c:v>
                </c:pt>
                <c:pt idx="193">
                  <c:v>42763.458333333336</c:v>
                </c:pt>
                <c:pt idx="194">
                  <c:v>42763.5</c:v>
                </c:pt>
                <c:pt idx="195">
                  <c:v>42763.541666666664</c:v>
                </c:pt>
                <c:pt idx="196">
                  <c:v>42763.583333333336</c:v>
                </c:pt>
                <c:pt idx="197">
                  <c:v>42763.625</c:v>
                </c:pt>
                <c:pt idx="198">
                  <c:v>42763.666666666664</c:v>
                </c:pt>
                <c:pt idx="199">
                  <c:v>42763.708333333336</c:v>
                </c:pt>
                <c:pt idx="200">
                  <c:v>42763.75</c:v>
                </c:pt>
                <c:pt idx="201">
                  <c:v>42763.791666666664</c:v>
                </c:pt>
                <c:pt idx="202">
                  <c:v>42763.833333333336</c:v>
                </c:pt>
                <c:pt idx="203">
                  <c:v>42763.875</c:v>
                </c:pt>
                <c:pt idx="204">
                  <c:v>42763.916666666664</c:v>
                </c:pt>
                <c:pt idx="205">
                  <c:v>42763.958333333336</c:v>
                </c:pt>
                <c:pt idx="206">
                  <c:v>42764</c:v>
                </c:pt>
                <c:pt idx="207">
                  <c:v>42764.041666666664</c:v>
                </c:pt>
                <c:pt idx="208">
                  <c:v>42764.083333333336</c:v>
                </c:pt>
                <c:pt idx="209">
                  <c:v>42764.125</c:v>
                </c:pt>
                <c:pt idx="210">
                  <c:v>42764.166666666664</c:v>
                </c:pt>
                <c:pt idx="211">
                  <c:v>42764.208333333336</c:v>
                </c:pt>
                <c:pt idx="212">
                  <c:v>42764.25</c:v>
                </c:pt>
                <c:pt idx="213">
                  <c:v>42764.291666666664</c:v>
                </c:pt>
                <c:pt idx="214">
                  <c:v>42764.333333333336</c:v>
                </c:pt>
                <c:pt idx="215">
                  <c:v>42764.375</c:v>
                </c:pt>
                <c:pt idx="216">
                  <c:v>42764.416666666664</c:v>
                </c:pt>
                <c:pt idx="217">
                  <c:v>42764.458333333336</c:v>
                </c:pt>
                <c:pt idx="218">
                  <c:v>42764.5</c:v>
                </c:pt>
                <c:pt idx="219">
                  <c:v>42764.541666666664</c:v>
                </c:pt>
                <c:pt idx="220">
                  <c:v>42764.583333333336</c:v>
                </c:pt>
                <c:pt idx="221">
                  <c:v>42764.625</c:v>
                </c:pt>
                <c:pt idx="222">
                  <c:v>42764.666666666664</c:v>
                </c:pt>
                <c:pt idx="223">
                  <c:v>42764.708333333336</c:v>
                </c:pt>
                <c:pt idx="224">
                  <c:v>42764.75</c:v>
                </c:pt>
                <c:pt idx="225">
                  <c:v>42764.791666666664</c:v>
                </c:pt>
                <c:pt idx="226">
                  <c:v>42764.833333333336</c:v>
                </c:pt>
                <c:pt idx="227">
                  <c:v>42764.875</c:v>
                </c:pt>
                <c:pt idx="228">
                  <c:v>42764.916666666664</c:v>
                </c:pt>
                <c:pt idx="229">
                  <c:v>42764.958333333336</c:v>
                </c:pt>
                <c:pt idx="230">
                  <c:v>42765</c:v>
                </c:pt>
                <c:pt idx="231">
                  <c:v>42765.041666666664</c:v>
                </c:pt>
                <c:pt idx="232">
                  <c:v>42765.083333333336</c:v>
                </c:pt>
                <c:pt idx="233">
                  <c:v>42765.125</c:v>
                </c:pt>
                <c:pt idx="234">
                  <c:v>42765.166666666664</c:v>
                </c:pt>
                <c:pt idx="235">
                  <c:v>42765.208333333336</c:v>
                </c:pt>
                <c:pt idx="236">
                  <c:v>42765.25</c:v>
                </c:pt>
                <c:pt idx="237">
                  <c:v>42765.291666666664</c:v>
                </c:pt>
                <c:pt idx="238">
                  <c:v>42765.333333333336</c:v>
                </c:pt>
                <c:pt idx="239">
                  <c:v>42765.375</c:v>
                </c:pt>
                <c:pt idx="240">
                  <c:v>42765.416666666664</c:v>
                </c:pt>
                <c:pt idx="241">
                  <c:v>42765.458333333336</c:v>
                </c:pt>
                <c:pt idx="242">
                  <c:v>42765.5</c:v>
                </c:pt>
                <c:pt idx="243">
                  <c:v>42765.541666666664</c:v>
                </c:pt>
                <c:pt idx="244">
                  <c:v>42765.583333333336</c:v>
                </c:pt>
                <c:pt idx="245">
                  <c:v>42765.625</c:v>
                </c:pt>
                <c:pt idx="246">
                  <c:v>42765.666666666664</c:v>
                </c:pt>
                <c:pt idx="247">
                  <c:v>42765.708333333336</c:v>
                </c:pt>
                <c:pt idx="248">
                  <c:v>42765.75</c:v>
                </c:pt>
                <c:pt idx="249">
                  <c:v>42765.791666666664</c:v>
                </c:pt>
                <c:pt idx="250">
                  <c:v>42765.833333333336</c:v>
                </c:pt>
                <c:pt idx="251">
                  <c:v>42765.875</c:v>
                </c:pt>
                <c:pt idx="252">
                  <c:v>42765.916666666664</c:v>
                </c:pt>
                <c:pt idx="253">
                  <c:v>42765.958333333336</c:v>
                </c:pt>
                <c:pt idx="254">
                  <c:v>42766</c:v>
                </c:pt>
                <c:pt idx="255">
                  <c:v>42766.041666666664</c:v>
                </c:pt>
                <c:pt idx="256">
                  <c:v>42766.083333333336</c:v>
                </c:pt>
                <c:pt idx="257">
                  <c:v>42766.125</c:v>
                </c:pt>
                <c:pt idx="258">
                  <c:v>42766.166666666664</c:v>
                </c:pt>
                <c:pt idx="259">
                  <c:v>42766.208333333336</c:v>
                </c:pt>
                <c:pt idx="260">
                  <c:v>42766.25</c:v>
                </c:pt>
                <c:pt idx="261">
                  <c:v>42766.291666666664</c:v>
                </c:pt>
                <c:pt idx="262">
                  <c:v>42766.333333333336</c:v>
                </c:pt>
                <c:pt idx="263">
                  <c:v>42766.375</c:v>
                </c:pt>
                <c:pt idx="264">
                  <c:v>42766.416666666664</c:v>
                </c:pt>
                <c:pt idx="265">
                  <c:v>42766.458333333336</c:v>
                </c:pt>
                <c:pt idx="266">
                  <c:v>42766.5</c:v>
                </c:pt>
                <c:pt idx="267">
                  <c:v>42766.541666666664</c:v>
                </c:pt>
                <c:pt idx="268">
                  <c:v>42766.583333333336</c:v>
                </c:pt>
                <c:pt idx="269">
                  <c:v>42766.625</c:v>
                </c:pt>
                <c:pt idx="270">
                  <c:v>42766.666666666664</c:v>
                </c:pt>
                <c:pt idx="271">
                  <c:v>42766.708333333336</c:v>
                </c:pt>
                <c:pt idx="272">
                  <c:v>42766.75</c:v>
                </c:pt>
                <c:pt idx="273">
                  <c:v>42766.791666666664</c:v>
                </c:pt>
                <c:pt idx="274">
                  <c:v>42766.833333333336</c:v>
                </c:pt>
                <c:pt idx="275">
                  <c:v>42766.875</c:v>
                </c:pt>
                <c:pt idx="276">
                  <c:v>42766.916666666664</c:v>
                </c:pt>
                <c:pt idx="277">
                  <c:v>42766.958333333336</c:v>
                </c:pt>
                <c:pt idx="278">
                  <c:v>42767</c:v>
                </c:pt>
                <c:pt idx="279">
                  <c:v>42767.041666666664</c:v>
                </c:pt>
                <c:pt idx="280">
                  <c:v>42767.083333333336</c:v>
                </c:pt>
                <c:pt idx="281">
                  <c:v>42767.125</c:v>
                </c:pt>
                <c:pt idx="282">
                  <c:v>42767.166666666664</c:v>
                </c:pt>
                <c:pt idx="283">
                  <c:v>42767.208333333336</c:v>
                </c:pt>
                <c:pt idx="284">
                  <c:v>42767.25</c:v>
                </c:pt>
                <c:pt idx="285">
                  <c:v>42767.291666666664</c:v>
                </c:pt>
                <c:pt idx="286">
                  <c:v>42767.333333333336</c:v>
                </c:pt>
                <c:pt idx="287">
                  <c:v>42767.375</c:v>
                </c:pt>
                <c:pt idx="288">
                  <c:v>42767.416666666664</c:v>
                </c:pt>
                <c:pt idx="289">
                  <c:v>42767.458333333336</c:v>
                </c:pt>
                <c:pt idx="290">
                  <c:v>42767.5</c:v>
                </c:pt>
                <c:pt idx="291">
                  <c:v>42767.541666666664</c:v>
                </c:pt>
                <c:pt idx="292">
                  <c:v>42767.583333333336</c:v>
                </c:pt>
                <c:pt idx="293">
                  <c:v>42767.625</c:v>
                </c:pt>
                <c:pt idx="294">
                  <c:v>42767.666666666664</c:v>
                </c:pt>
                <c:pt idx="295">
                  <c:v>42767.708333333336</c:v>
                </c:pt>
                <c:pt idx="296">
                  <c:v>42767.75</c:v>
                </c:pt>
                <c:pt idx="297">
                  <c:v>42767.791666666664</c:v>
                </c:pt>
                <c:pt idx="298">
                  <c:v>42767.833333333336</c:v>
                </c:pt>
                <c:pt idx="299">
                  <c:v>42767.875</c:v>
                </c:pt>
                <c:pt idx="300">
                  <c:v>42767.916666666664</c:v>
                </c:pt>
                <c:pt idx="301">
                  <c:v>42767.958333333336</c:v>
                </c:pt>
                <c:pt idx="302">
                  <c:v>42768</c:v>
                </c:pt>
                <c:pt idx="303">
                  <c:v>42768.041666666664</c:v>
                </c:pt>
                <c:pt idx="304">
                  <c:v>42768.083333333336</c:v>
                </c:pt>
                <c:pt idx="305">
                  <c:v>42768.125</c:v>
                </c:pt>
                <c:pt idx="306">
                  <c:v>42768.166666666664</c:v>
                </c:pt>
                <c:pt idx="307">
                  <c:v>42768.208333333336</c:v>
                </c:pt>
                <c:pt idx="308">
                  <c:v>42768.25</c:v>
                </c:pt>
                <c:pt idx="309">
                  <c:v>42768.291666666664</c:v>
                </c:pt>
                <c:pt idx="310">
                  <c:v>42768.333333333336</c:v>
                </c:pt>
                <c:pt idx="311">
                  <c:v>42768.375</c:v>
                </c:pt>
                <c:pt idx="312">
                  <c:v>42768.416666666664</c:v>
                </c:pt>
                <c:pt idx="313">
                  <c:v>42768.458333333336</c:v>
                </c:pt>
                <c:pt idx="314">
                  <c:v>42768.5</c:v>
                </c:pt>
                <c:pt idx="315">
                  <c:v>42768.541666666664</c:v>
                </c:pt>
                <c:pt idx="316">
                  <c:v>42768.583333333336</c:v>
                </c:pt>
                <c:pt idx="317">
                  <c:v>42768.625</c:v>
                </c:pt>
                <c:pt idx="318">
                  <c:v>42768.666666666664</c:v>
                </c:pt>
                <c:pt idx="319">
                  <c:v>42768.708333333336</c:v>
                </c:pt>
                <c:pt idx="320">
                  <c:v>42768.75</c:v>
                </c:pt>
                <c:pt idx="321">
                  <c:v>42768.791666666664</c:v>
                </c:pt>
                <c:pt idx="322">
                  <c:v>42768.833333333336</c:v>
                </c:pt>
                <c:pt idx="323">
                  <c:v>42768.875</c:v>
                </c:pt>
                <c:pt idx="324">
                  <c:v>42768.916666666664</c:v>
                </c:pt>
                <c:pt idx="325">
                  <c:v>42768.958333333336</c:v>
                </c:pt>
                <c:pt idx="326">
                  <c:v>42769</c:v>
                </c:pt>
                <c:pt idx="327">
                  <c:v>42769.041666666664</c:v>
                </c:pt>
                <c:pt idx="328">
                  <c:v>42769.083333333336</c:v>
                </c:pt>
                <c:pt idx="329">
                  <c:v>42769.125</c:v>
                </c:pt>
                <c:pt idx="330">
                  <c:v>42769.166666666664</c:v>
                </c:pt>
                <c:pt idx="331">
                  <c:v>42769.208333333336</c:v>
                </c:pt>
                <c:pt idx="332">
                  <c:v>42769.25</c:v>
                </c:pt>
                <c:pt idx="333">
                  <c:v>42769.291666666664</c:v>
                </c:pt>
                <c:pt idx="334">
                  <c:v>42769.333333333336</c:v>
                </c:pt>
                <c:pt idx="335">
                  <c:v>42769.375</c:v>
                </c:pt>
                <c:pt idx="336">
                  <c:v>42769.416666666664</c:v>
                </c:pt>
                <c:pt idx="337">
                  <c:v>42769.458333333336</c:v>
                </c:pt>
                <c:pt idx="338">
                  <c:v>42769.5</c:v>
                </c:pt>
                <c:pt idx="339">
                  <c:v>42769.541666666664</c:v>
                </c:pt>
                <c:pt idx="340">
                  <c:v>42769.583333333336</c:v>
                </c:pt>
                <c:pt idx="341">
                  <c:v>42769.625</c:v>
                </c:pt>
                <c:pt idx="342">
                  <c:v>42769.666666666664</c:v>
                </c:pt>
                <c:pt idx="343">
                  <c:v>42769.708333333336</c:v>
                </c:pt>
                <c:pt idx="344">
                  <c:v>42769.75</c:v>
                </c:pt>
                <c:pt idx="345">
                  <c:v>42769.791666666664</c:v>
                </c:pt>
                <c:pt idx="346">
                  <c:v>42769.833333333336</c:v>
                </c:pt>
                <c:pt idx="347">
                  <c:v>42769.875</c:v>
                </c:pt>
                <c:pt idx="348">
                  <c:v>42769.916666666664</c:v>
                </c:pt>
                <c:pt idx="349">
                  <c:v>42769.958333333336</c:v>
                </c:pt>
                <c:pt idx="350">
                  <c:v>42770</c:v>
                </c:pt>
                <c:pt idx="351">
                  <c:v>42770.041666666664</c:v>
                </c:pt>
                <c:pt idx="352">
                  <c:v>42770.083333333336</c:v>
                </c:pt>
                <c:pt idx="353">
                  <c:v>42770.125</c:v>
                </c:pt>
                <c:pt idx="354">
                  <c:v>42770.166666666664</c:v>
                </c:pt>
                <c:pt idx="355">
                  <c:v>42770.208333333336</c:v>
                </c:pt>
                <c:pt idx="356">
                  <c:v>42770.25</c:v>
                </c:pt>
                <c:pt idx="357">
                  <c:v>42770.291666666664</c:v>
                </c:pt>
                <c:pt idx="358">
                  <c:v>42770.333333333336</c:v>
                </c:pt>
                <c:pt idx="359">
                  <c:v>42770.375</c:v>
                </c:pt>
                <c:pt idx="360">
                  <c:v>42770.416666666664</c:v>
                </c:pt>
                <c:pt idx="361">
                  <c:v>42770.458333333336</c:v>
                </c:pt>
                <c:pt idx="362">
                  <c:v>42770.5</c:v>
                </c:pt>
                <c:pt idx="363">
                  <c:v>42770.541666666664</c:v>
                </c:pt>
                <c:pt idx="364">
                  <c:v>42770.583333333336</c:v>
                </c:pt>
                <c:pt idx="365">
                  <c:v>42770.625</c:v>
                </c:pt>
                <c:pt idx="366">
                  <c:v>42770.666666666664</c:v>
                </c:pt>
                <c:pt idx="367">
                  <c:v>42770.708333333336</c:v>
                </c:pt>
                <c:pt idx="368">
                  <c:v>42770.75</c:v>
                </c:pt>
                <c:pt idx="369">
                  <c:v>42770.791666666664</c:v>
                </c:pt>
                <c:pt idx="370">
                  <c:v>42770.833333333336</c:v>
                </c:pt>
                <c:pt idx="371">
                  <c:v>42770.875</c:v>
                </c:pt>
                <c:pt idx="372">
                  <c:v>42770.916666666664</c:v>
                </c:pt>
                <c:pt idx="373">
                  <c:v>42770.958333333336</c:v>
                </c:pt>
                <c:pt idx="374">
                  <c:v>42771</c:v>
                </c:pt>
                <c:pt idx="375">
                  <c:v>42771.041666666664</c:v>
                </c:pt>
                <c:pt idx="376">
                  <c:v>42771.083333333336</c:v>
                </c:pt>
                <c:pt idx="377">
                  <c:v>42771.125</c:v>
                </c:pt>
                <c:pt idx="378">
                  <c:v>42771.166666666664</c:v>
                </c:pt>
                <c:pt idx="379">
                  <c:v>42771.208333333336</c:v>
                </c:pt>
                <c:pt idx="380">
                  <c:v>42771.25</c:v>
                </c:pt>
                <c:pt idx="381">
                  <c:v>42771.291666666664</c:v>
                </c:pt>
                <c:pt idx="382">
                  <c:v>42771.333333333336</c:v>
                </c:pt>
                <c:pt idx="383">
                  <c:v>42771.375</c:v>
                </c:pt>
                <c:pt idx="384">
                  <c:v>42771.416666666664</c:v>
                </c:pt>
                <c:pt idx="385">
                  <c:v>42771.458333333336</c:v>
                </c:pt>
                <c:pt idx="386">
                  <c:v>42771.5</c:v>
                </c:pt>
                <c:pt idx="387">
                  <c:v>42771.541666666664</c:v>
                </c:pt>
                <c:pt idx="388">
                  <c:v>42771.583333333336</c:v>
                </c:pt>
                <c:pt idx="389">
                  <c:v>42771.625</c:v>
                </c:pt>
                <c:pt idx="390">
                  <c:v>42771.666666666664</c:v>
                </c:pt>
                <c:pt idx="391">
                  <c:v>42771.708333333336</c:v>
                </c:pt>
                <c:pt idx="392">
                  <c:v>42771.75</c:v>
                </c:pt>
                <c:pt idx="393">
                  <c:v>42771.791666666664</c:v>
                </c:pt>
                <c:pt idx="394">
                  <c:v>42771.833333333336</c:v>
                </c:pt>
                <c:pt idx="395">
                  <c:v>42771.875</c:v>
                </c:pt>
                <c:pt idx="396">
                  <c:v>42771.916666666664</c:v>
                </c:pt>
                <c:pt idx="397">
                  <c:v>42771.958333333336</c:v>
                </c:pt>
                <c:pt idx="398">
                  <c:v>42772</c:v>
                </c:pt>
                <c:pt idx="399">
                  <c:v>42772.041666666664</c:v>
                </c:pt>
                <c:pt idx="400">
                  <c:v>42772.083333333336</c:v>
                </c:pt>
                <c:pt idx="401">
                  <c:v>42772.125</c:v>
                </c:pt>
                <c:pt idx="402">
                  <c:v>42772.166666666664</c:v>
                </c:pt>
                <c:pt idx="403">
                  <c:v>42772.208333333336</c:v>
                </c:pt>
                <c:pt idx="404">
                  <c:v>42772.25</c:v>
                </c:pt>
                <c:pt idx="405">
                  <c:v>42772.291666666664</c:v>
                </c:pt>
                <c:pt idx="406">
                  <c:v>42772.333333333336</c:v>
                </c:pt>
                <c:pt idx="407">
                  <c:v>42772.375</c:v>
                </c:pt>
                <c:pt idx="408">
                  <c:v>42772.416666666664</c:v>
                </c:pt>
                <c:pt idx="409">
                  <c:v>42772.458333333336</c:v>
                </c:pt>
                <c:pt idx="410">
                  <c:v>42772.5</c:v>
                </c:pt>
                <c:pt idx="411">
                  <c:v>42772.541666666664</c:v>
                </c:pt>
                <c:pt idx="412">
                  <c:v>42772.583333333336</c:v>
                </c:pt>
                <c:pt idx="413">
                  <c:v>42772.625</c:v>
                </c:pt>
                <c:pt idx="414">
                  <c:v>42772.666666666664</c:v>
                </c:pt>
                <c:pt idx="415">
                  <c:v>42772.708333333336</c:v>
                </c:pt>
                <c:pt idx="416">
                  <c:v>42772.75</c:v>
                </c:pt>
                <c:pt idx="417">
                  <c:v>42772.791666666664</c:v>
                </c:pt>
                <c:pt idx="418">
                  <c:v>42772.833333333336</c:v>
                </c:pt>
                <c:pt idx="419">
                  <c:v>42772.875</c:v>
                </c:pt>
                <c:pt idx="420">
                  <c:v>42772.916666666664</c:v>
                </c:pt>
                <c:pt idx="421">
                  <c:v>42772.958333333336</c:v>
                </c:pt>
                <c:pt idx="422">
                  <c:v>42773</c:v>
                </c:pt>
                <c:pt idx="423">
                  <c:v>42773.041666666664</c:v>
                </c:pt>
                <c:pt idx="424">
                  <c:v>42773.083333333336</c:v>
                </c:pt>
                <c:pt idx="425">
                  <c:v>42773.125</c:v>
                </c:pt>
                <c:pt idx="426">
                  <c:v>42773.166666666664</c:v>
                </c:pt>
                <c:pt idx="427">
                  <c:v>42773.208333333336</c:v>
                </c:pt>
                <c:pt idx="428">
                  <c:v>42773.25</c:v>
                </c:pt>
                <c:pt idx="429">
                  <c:v>42773.291666666664</c:v>
                </c:pt>
                <c:pt idx="430">
                  <c:v>42773.333333333336</c:v>
                </c:pt>
                <c:pt idx="431">
                  <c:v>42773.375</c:v>
                </c:pt>
                <c:pt idx="432">
                  <c:v>42773.416666666664</c:v>
                </c:pt>
                <c:pt idx="433">
                  <c:v>42773.458333333336</c:v>
                </c:pt>
                <c:pt idx="434">
                  <c:v>42773.5</c:v>
                </c:pt>
                <c:pt idx="435">
                  <c:v>42773.541666666664</c:v>
                </c:pt>
                <c:pt idx="436">
                  <c:v>42773.583333333336</c:v>
                </c:pt>
                <c:pt idx="437">
                  <c:v>42773.625</c:v>
                </c:pt>
                <c:pt idx="438">
                  <c:v>42773.666666666664</c:v>
                </c:pt>
                <c:pt idx="439">
                  <c:v>42773.708333333336</c:v>
                </c:pt>
                <c:pt idx="440">
                  <c:v>42773.75</c:v>
                </c:pt>
                <c:pt idx="441">
                  <c:v>42773.791666666664</c:v>
                </c:pt>
                <c:pt idx="442">
                  <c:v>42773.833333333336</c:v>
                </c:pt>
                <c:pt idx="443">
                  <c:v>42773.875</c:v>
                </c:pt>
                <c:pt idx="444">
                  <c:v>42773.916666666664</c:v>
                </c:pt>
                <c:pt idx="445">
                  <c:v>42773.958333333336</c:v>
                </c:pt>
                <c:pt idx="446">
                  <c:v>42774</c:v>
                </c:pt>
                <c:pt idx="447">
                  <c:v>42774.041666666664</c:v>
                </c:pt>
                <c:pt idx="448">
                  <c:v>42774.083333333336</c:v>
                </c:pt>
                <c:pt idx="449">
                  <c:v>42774.125</c:v>
                </c:pt>
                <c:pt idx="450">
                  <c:v>42774.166666666664</c:v>
                </c:pt>
                <c:pt idx="451">
                  <c:v>42774.208333333336</c:v>
                </c:pt>
                <c:pt idx="452">
                  <c:v>42774.25</c:v>
                </c:pt>
                <c:pt idx="453">
                  <c:v>42774.291666666664</c:v>
                </c:pt>
                <c:pt idx="454">
                  <c:v>42774.333333333336</c:v>
                </c:pt>
                <c:pt idx="455">
                  <c:v>42774.375</c:v>
                </c:pt>
                <c:pt idx="456">
                  <c:v>42774.416666666664</c:v>
                </c:pt>
                <c:pt idx="457">
                  <c:v>42774.458333333336</c:v>
                </c:pt>
                <c:pt idx="458">
                  <c:v>42774.5</c:v>
                </c:pt>
                <c:pt idx="459">
                  <c:v>42774.541666666664</c:v>
                </c:pt>
                <c:pt idx="460">
                  <c:v>42774.583333333336</c:v>
                </c:pt>
                <c:pt idx="461">
                  <c:v>42774.625</c:v>
                </c:pt>
                <c:pt idx="462">
                  <c:v>42774.666666666664</c:v>
                </c:pt>
                <c:pt idx="463">
                  <c:v>42774.708333333336</c:v>
                </c:pt>
                <c:pt idx="464">
                  <c:v>42774.75</c:v>
                </c:pt>
                <c:pt idx="465">
                  <c:v>42774.791666666664</c:v>
                </c:pt>
                <c:pt idx="466">
                  <c:v>42774.833333333336</c:v>
                </c:pt>
                <c:pt idx="467">
                  <c:v>42774.875</c:v>
                </c:pt>
                <c:pt idx="468">
                  <c:v>42774.916666666664</c:v>
                </c:pt>
                <c:pt idx="469">
                  <c:v>42774.958333333336</c:v>
                </c:pt>
                <c:pt idx="470">
                  <c:v>42775</c:v>
                </c:pt>
                <c:pt idx="471">
                  <c:v>42775.041666666664</c:v>
                </c:pt>
                <c:pt idx="472">
                  <c:v>42775.083333333336</c:v>
                </c:pt>
                <c:pt idx="473">
                  <c:v>42775.125</c:v>
                </c:pt>
                <c:pt idx="474">
                  <c:v>42775.166666666664</c:v>
                </c:pt>
                <c:pt idx="475">
                  <c:v>42775.208333333336</c:v>
                </c:pt>
                <c:pt idx="476">
                  <c:v>42775.25</c:v>
                </c:pt>
                <c:pt idx="477">
                  <c:v>42775.291666666664</c:v>
                </c:pt>
                <c:pt idx="478">
                  <c:v>42775.333333333336</c:v>
                </c:pt>
                <c:pt idx="479">
                  <c:v>42775.375</c:v>
                </c:pt>
                <c:pt idx="480">
                  <c:v>42775.416666666664</c:v>
                </c:pt>
                <c:pt idx="481">
                  <c:v>42775.458333333336</c:v>
                </c:pt>
                <c:pt idx="482">
                  <c:v>42775.5</c:v>
                </c:pt>
                <c:pt idx="483">
                  <c:v>42775.541666666664</c:v>
                </c:pt>
                <c:pt idx="484">
                  <c:v>42775.583333333336</c:v>
                </c:pt>
                <c:pt idx="485">
                  <c:v>42775.625</c:v>
                </c:pt>
                <c:pt idx="486">
                  <c:v>42775.666666666664</c:v>
                </c:pt>
                <c:pt idx="487">
                  <c:v>42775.708333333336</c:v>
                </c:pt>
                <c:pt idx="488">
                  <c:v>42775.75</c:v>
                </c:pt>
                <c:pt idx="489">
                  <c:v>42775.791666666664</c:v>
                </c:pt>
                <c:pt idx="490">
                  <c:v>42775.833333333336</c:v>
                </c:pt>
                <c:pt idx="491">
                  <c:v>42775.875</c:v>
                </c:pt>
                <c:pt idx="492">
                  <c:v>42775.916666666664</c:v>
                </c:pt>
                <c:pt idx="493">
                  <c:v>42775.958333333336</c:v>
                </c:pt>
                <c:pt idx="494">
                  <c:v>42776</c:v>
                </c:pt>
                <c:pt idx="495">
                  <c:v>42776.041666666664</c:v>
                </c:pt>
                <c:pt idx="496">
                  <c:v>42776.083333333336</c:v>
                </c:pt>
                <c:pt idx="497">
                  <c:v>42776.125</c:v>
                </c:pt>
                <c:pt idx="498">
                  <c:v>42776.166666666664</c:v>
                </c:pt>
                <c:pt idx="499">
                  <c:v>42776.208333333336</c:v>
                </c:pt>
                <c:pt idx="500">
                  <c:v>42776.25</c:v>
                </c:pt>
                <c:pt idx="501">
                  <c:v>42776.291666666664</c:v>
                </c:pt>
                <c:pt idx="502">
                  <c:v>42776.333333333336</c:v>
                </c:pt>
                <c:pt idx="503">
                  <c:v>42776.375</c:v>
                </c:pt>
                <c:pt idx="504">
                  <c:v>42776.416666666664</c:v>
                </c:pt>
                <c:pt idx="505">
                  <c:v>42776.458333333336</c:v>
                </c:pt>
                <c:pt idx="506">
                  <c:v>42776.5</c:v>
                </c:pt>
                <c:pt idx="507">
                  <c:v>42776.541666666664</c:v>
                </c:pt>
                <c:pt idx="508">
                  <c:v>42776.583333333336</c:v>
                </c:pt>
                <c:pt idx="509">
                  <c:v>42776.625</c:v>
                </c:pt>
                <c:pt idx="510">
                  <c:v>42776.666666666664</c:v>
                </c:pt>
                <c:pt idx="511">
                  <c:v>42776.708333333336</c:v>
                </c:pt>
                <c:pt idx="512">
                  <c:v>42776.75</c:v>
                </c:pt>
                <c:pt idx="513">
                  <c:v>42776.791666666664</c:v>
                </c:pt>
                <c:pt idx="514">
                  <c:v>42776.833333333336</c:v>
                </c:pt>
                <c:pt idx="515">
                  <c:v>42776.875</c:v>
                </c:pt>
                <c:pt idx="516">
                  <c:v>42776.916666666664</c:v>
                </c:pt>
                <c:pt idx="517">
                  <c:v>42776.958333333336</c:v>
                </c:pt>
                <c:pt idx="518">
                  <c:v>42777</c:v>
                </c:pt>
                <c:pt idx="519">
                  <c:v>42777.041666666664</c:v>
                </c:pt>
                <c:pt idx="520">
                  <c:v>42777.083333333336</c:v>
                </c:pt>
                <c:pt idx="521">
                  <c:v>42777.125</c:v>
                </c:pt>
                <c:pt idx="522">
                  <c:v>42777.166666666664</c:v>
                </c:pt>
                <c:pt idx="523">
                  <c:v>42777.208333333336</c:v>
                </c:pt>
                <c:pt idx="524">
                  <c:v>42777.25</c:v>
                </c:pt>
                <c:pt idx="525">
                  <c:v>42777.291666666664</c:v>
                </c:pt>
                <c:pt idx="526">
                  <c:v>42777.333333333336</c:v>
                </c:pt>
                <c:pt idx="527">
                  <c:v>42777.375</c:v>
                </c:pt>
                <c:pt idx="528">
                  <c:v>42777.416666666664</c:v>
                </c:pt>
                <c:pt idx="529">
                  <c:v>42777.458333333336</c:v>
                </c:pt>
                <c:pt idx="530">
                  <c:v>42777.5</c:v>
                </c:pt>
                <c:pt idx="531">
                  <c:v>42777.541666666664</c:v>
                </c:pt>
                <c:pt idx="532">
                  <c:v>42777.583333333336</c:v>
                </c:pt>
                <c:pt idx="533">
                  <c:v>42777.625</c:v>
                </c:pt>
                <c:pt idx="534">
                  <c:v>42777.666666666664</c:v>
                </c:pt>
                <c:pt idx="535">
                  <c:v>42777.708333333336</c:v>
                </c:pt>
                <c:pt idx="536">
                  <c:v>42777.75</c:v>
                </c:pt>
                <c:pt idx="537">
                  <c:v>42777.791666666664</c:v>
                </c:pt>
                <c:pt idx="538">
                  <c:v>42777.833333333336</c:v>
                </c:pt>
                <c:pt idx="539">
                  <c:v>42777.875</c:v>
                </c:pt>
                <c:pt idx="540">
                  <c:v>42777.916666666664</c:v>
                </c:pt>
                <c:pt idx="541">
                  <c:v>42777.958333333336</c:v>
                </c:pt>
                <c:pt idx="542">
                  <c:v>42778</c:v>
                </c:pt>
                <c:pt idx="543">
                  <c:v>42778.041666666664</c:v>
                </c:pt>
                <c:pt idx="544">
                  <c:v>42778.083333333336</c:v>
                </c:pt>
                <c:pt idx="545">
                  <c:v>42778.125</c:v>
                </c:pt>
                <c:pt idx="546">
                  <c:v>42778.166666666664</c:v>
                </c:pt>
                <c:pt idx="547">
                  <c:v>42778.208333333336</c:v>
                </c:pt>
                <c:pt idx="548">
                  <c:v>42778.25</c:v>
                </c:pt>
                <c:pt idx="549">
                  <c:v>42778.291666666664</c:v>
                </c:pt>
                <c:pt idx="550">
                  <c:v>42778.333333333336</c:v>
                </c:pt>
                <c:pt idx="551">
                  <c:v>42778.375</c:v>
                </c:pt>
                <c:pt idx="552">
                  <c:v>42778.416666666664</c:v>
                </c:pt>
                <c:pt idx="553">
                  <c:v>42778.458333333336</c:v>
                </c:pt>
                <c:pt idx="554">
                  <c:v>42778.5</c:v>
                </c:pt>
                <c:pt idx="555">
                  <c:v>42778.541666666664</c:v>
                </c:pt>
                <c:pt idx="556">
                  <c:v>42778.583333333336</c:v>
                </c:pt>
                <c:pt idx="557">
                  <c:v>42778.625</c:v>
                </c:pt>
                <c:pt idx="558">
                  <c:v>42778.666666666664</c:v>
                </c:pt>
                <c:pt idx="559">
                  <c:v>42778.708333333336</c:v>
                </c:pt>
                <c:pt idx="560">
                  <c:v>42778.75</c:v>
                </c:pt>
                <c:pt idx="561">
                  <c:v>42778.791666666664</c:v>
                </c:pt>
                <c:pt idx="562">
                  <c:v>42778.833333333336</c:v>
                </c:pt>
                <c:pt idx="563">
                  <c:v>42778.875</c:v>
                </c:pt>
                <c:pt idx="564">
                  <c:v>42778.916666666664</c:v>
                </c:pt>
                <c:pt idx="565">
                  <c:v>42778.958333333336</c:v>
                </c:pt>
                <c:pt idx="566">
                  <c:v>42779</c:v>
                </c:pt>
                <c:pt idx="567">
                  <c:v>42779.041666666664</c:v>
                </c:pt>
                <c:pt idx="568">
                  <c:v>42779.083333333336</c:v>
                </c:pt>
                <c:pt idx="569">
                  <c:v>42779.125</c:v>
                </c:pt>
                <c:pt idx="570">
                  <c:v>42779.166666666664</c:v>
                </c:pt>
                <c:pt idx="571">
                  <c:v>42779.208333333336</c:v>
                </c:pt>
                <c:pt idx="572">
                  <c:v>42779.25</c:v>
                </c:pt>
                <c:pt idx="573">
                  <c:v>42779.291666666664</c:v>
                </c:pt>
                <c:pt idx="574">
                  <c:v>42779.333333333336</c:v>
                </c:pt>
                <c:pt idx="575">
                  <c:v>42779.375</c:v>
                </c:pt>
                <c:pt idx="576">
                  <c:v>42779.416666666664</c:v>
                </c:pt>
                <c:pt idx="577">
                  <c:v>42779.458333333336</c:v>
                </c:pt>
                <c:pt idx="578">
                  <c:v>42779.5</c:v>
                </c:pt>
                <c:pt idx="579">
                  <c:v>42779.541666666664</c:v>
                </c:pt>
                <c:pt idx="580">
                  <c:v>42779.583333333336</c:v>
                </c:pt>
                <c:pt idx="581">
                  <c:v>42779.625</c:v>
                </c:pt>
                <c:pt idx="582">
                  <c:v>42779.666666666664</c:v>
                </c:pt>
                <c:pt idx="583">
                  <c:v>42779.708333333336</c:v>
                </c:pt>
                <c:pt idx="584">
                  <c:v>42779.75</c:v>
                </c:pt>
                <c:pt idx="585">
                  <c:v>42779.791666666664</c:v>
                </c:pt>
                <c:pt idx="586">
                  <c:v>42779.833333333336</c:v>
                </c:pt>
                <c:pt idx="587">
                  <c:v>42779.875</c:v>
                </c:pt>
                <c:pt idx="588">
                  <c:v>42779.916666666664</c:v>
                </c:pt>
                <c:pt idx="589">
                  <c:v>42779.958333333336</c:v>
                </c:pt>
                <c:pt idx="590">
                  <c:v>42780</c:v>
                </c:pt>
                <c:pt idx="591">
                  <c:v>42780.041666666664</c:v>
                </c:pt>
                <c:pt idx="592">
                  <c:v>42780.083333333336</c:v>
                </c:pt>
                <c:pt idx="593">
                  <c:v>42780.125</c:v>
                </c:pt>
                <c:pt idx="594">
                  <c:v>42780.166666666664</c:v>
                </c:pt>
                <c:pt idx="595">
                  <c:v>42780.208333333336</c:v>
                </c:pt>
                <c:pt idx="596">
                  <c:v>42780.25</c:v>
                </c:pt>
                <c:pt idx="597">
                  <c:v>42780.291666666664</c:v>
                </c:pt>
                <c:pt idx="598">
                  <c:v>42780.333333333336</c:v>
                </c:pt>
                <c:pt idx="599">
                  <c:v>42780.375</c:v>
                </c:pt>
                <c:pt idx="600">
                  <c:v>42780.416666666664</c:v>
                </c:pt>
                <c:pt idx="601">
                  <c:v>42780.458333333336</c:v>
                </c:pt>
                <c:pt idx="602">
                  <c:v>42780.5</c:v>
                </c:pt>
                <c:pt idx="603">
                  <c:v>42780.541666666664</c:v>
                </c:pt>
                <c:pt idx="604">
                  <c:v>42780.583333333336</c:v>
                </c:pt>
                <c:pt idx="605">
                  <c:v>42780.625</c:v>
                </c:pt>
                <c:pt idx="606">
                  <c:v>42780.666666666664</c:v>
                </c:pt>
                <c:pt idx="607">
                  <c:v>42780.708333333336</c:v>
                </c:pt>
                <c:pt idx="608">
                  <c:v>42780.75</c:v>
                </c:pt>
                <c:pt idx="609">
                  <c:v>42780.791666666664</c:v>
                </c:pt>
                <c:pt idx="610">
                  <c:v>42780.833333333336</c:v>
                </c:pt>
                <c:pt idx="611">
                  <c:v>42780.875</c:v>
                </c:pt>
                <c:pt idx="612">
                  <c:v>42780.916666666664</c:v>
                </c:pt>
                <c:pt idx="613">
                  <c:v>42780.958333333336</c:v>
                </c:pt>
                <c:pt idx="614">
                  <c:v>42781</c:v>
                </c:pt>
                <c:pt idx="615">
                  <c:v>42781.041666666664</c:v>
                </c:pt>
                <c:pt idx="616">
                  <c:v>42781.083333333336</c:v>
                </c:pt>
                <c:pt idx="617">
                  <c:v>42781.125</c:v>
                </c:pt>
                <c:pt idx="618">
                  <c:v>42781.166666666664</c:v>
                </c:pt>
                <c:pt idx="619">
                  <c:v>42781.208333333336</c:v>
                </c:pt>
                <c:pt idx="620">
                  <c:v>42781.25</c:v>
                </c:pt>
                <c:pt idx="621">
                  <c:v>42781.291666666664</c:v>
                </c:pt>
                <c:pt idx="622">
                  <c:v>42781.333333333336</c:v>
                </c:pt>
                <c:pt idx="623">
                  <c:v>42781.375</c:v>
                </c:pt>
                <c:pt idx="624">
                  <c:v>42781.416666666664</c:v>
                </c:pt>
                <c:pt idx="625">
                  <c:v>42781.458333333336</c:v>
                </c:pt>
                <c:pt idx="626">
                  <c:v>42781.5</c:v>
                </c:pt>
                <c:pt idx="627">
                  <c:v>42781.541666666664</c:v>
                </c:pt>
                <c:pt idx="628">
                  <c:v>42781.583333333336</c:v>
                </c:pt>
                <c:pt idx="629">
                  <c:v>42781.625</c:v>
                </c:pt>
                <c:pt idx="630">
                  <c:v>42781.666666666664</c:v>
                </c:pt>
                <c:pt idx="631">
                  <c:v>42781.708333333336</c:v>
                </c:pt>
                <c:pt idx="632">
                  <c:v>42781.75</c:v>
                </c:pt>
                <c:pt idx="633">
                  <c:v>42781.791666666664</c:v>
                </c:pt>
                <c:pt idx="634">
                  <c:v>42781.833333333336</c:v>
                </c:pt>
                <c:pt idx="635">
                  <c:v>42781.875</c:v>
                </c:pt>
                <c:pt idx="636">
                  <c:v>42781.916666666664</c:v>
                </c:pt>
                <c:pt idx="637">
                  <c:v>42781.958333333336</c:v>
                </c:pt>
                <c:pt idx="638">
                  <c:v>42782</c:v>
                </c:pt>
                <c:pt idx="639">
                  <c:v>42782.041666666664</c:v>
                </c:pt>
                <c:pt idx="640">
                  <c:v>42782.083333333336</c:v>
                </c:pt>
                <c:pt idx="641">
                  <c:v>42782.125</c:v>
                </c:pt>
                <c:pt idx="642">
                  <c:v>42782.166666666664</c:v>
                </c:pt>
                <c:pt idx="643">
                  <c:v>42782.208333333336</c:v>
                </c:pt>
                <c:pt idx="644">
                  <c:v>42782.25</c:v>
                </c:pt>
                <c:pt idx="645">
                  <c:v>42782.291666666664</c:v>
                </c:pt>
                <c:pt idx="646">
                  <c:v>42782.333333333336</c:v>
                </c:pt>
                <c:pt idx="647">
                  <c:v>42782.375</c:v>
                </c:pt>
                <c:pt idx="648">
                  <c:v>42782.416666666664</c:v>
                </c:pt>
                <c:pt idx="649">
                  <c:v>42782.458333333336</c:v>
                </c:pt>
                <c:pt idx="650">
                  <c:v>42782.5</c:v>
                </c:pt>
                <c:pt idx="651">
                  <c:v>42782.541666666664</c:v>
                </c:pt>
                <c:pt idx="652">
                  <c:v>42782.583333333336</c:v>
                </c:pt>
                <c:pt idx="653">
                  <c:v>42782.625</c:v>
                </c:pt>
                <c:pt idx="654">
                  <c:v>42782.666666666664</c:v>
                </c:pt>
                <c:pt idx="655">
                  <c:v>42782.708333333336</c:v>
                </c:pt>
                <c:pt idx="656">
                  <c:v>42782.75</c:v>
                </c:pt>
                <c:pt idx="657">
                  <c:v>42782.791666666664</c:v>
                </c:pt>
                <c:pt idx="658">
                  <c:v>42782.833333333336</c:v>
                </c:pt>
                <c:pt idx="659">
                  <c:v>42782.875</c:v>
                </c:pt>
                <c:pt idx="660">
                  <c:v>42782.916666666664</c:v>
                </c:pt>
                <c:pt idx="661">
                  <c:v>42782.958333333336</c:v>
                </c:pt>
                <c:pt idx="662">
                  <c:v>42783</c:v>
                </c:pt>
                <c:pt idx="663">
                  <c:v>42783.041666666664</c:v>
                </c:pt>
                <c:pt idx="664">
                  <c:v>42783.083333333336</c:v>
                </c:pt>
                <c:pt idx="665">
                  <c:v>42783.125</c:v>
                </c:pt>
                <c:pt idx="666">
                  <c:v>42783.166666666664</c:v>
                </c:pt>
                <c:pt idx="667">
                  <c:v>42783.208333333336</c:v>
                </c:pt>
                <c:pt idx="668">
                  <c:v>42783.25</c:v>
                </c:pt>
                <c:pt idx="669">
                  <c:v>42783.291666666664</c:v>
                </c:pt>
                <c:pt idx="670">
                  <c:v>42783.333333333336</c:v>
                </c:pt>
                <c:pt idx="671">
                  <c:v>42783.375</c:v>
                </c:pt>
                <c:pt idx="672">
                  <c:v>42783.416666666664</c:v>
                </c:pt>
                <c:pt idx="673">
                  <c:v>42783.458333333336</c:v>
                </c:pt>
                <c:pt idx="674">
                  <c:v>42783.5</c:v>
                </c:pt>
                <c:pt idx="675">
                  <c:v>42783.541666666664</c:v>
                </c:pt>
                <c:pt idx="676">
                  <c:v>42783.583333333336</c:v>
                </c:pt>
                <c:pt idx="677">
                  <c:v>42783.625</c:v>
                </c:pt>
                <c:pt idx="678">
                  <c:v>42783.666666666664</c:v>
                </c:pt>
                <c:pt idx="679">
                  <c:v>42783.708333333336</c:v>
                </c:pt>
                <c:pt idx="680">
                  <c:v>42783.75</c:v>
                </c:pt>
                <c:pt idx="681">
                  <c:v>42783.791666666664</c:v>
                </c:pt>
                <c:pt idx="682">
                  <c:v>42783.833333333336</c:v>
                </c:pt>
                <c:pt idx="683">
                  <c:v>42783.875</c:v>
                </c:pt>
                <c:pt idx="684">
                  <c:v>42783.916666666664</c:v>
                </c:pt>
                <c:pt idx="685">
                  <c:v>42783.958333333336</c:v>
                </c:pt>
                <c:pt idx="686">
                  <c:v>42784</c:v>
                </c:pt>
                <c:pt idx="687">
                  <c:v>42784.041666666664</c:v>
                </c:pt>
                <c:pt idx="688">
                  <c:v>42784.083333333336</c:v>
                </c:pt>
                <c:pt idx="689">
                  <c:v>42784.125</c:v>
                </c:pt>
                <c:pt idx="690">
                  <c:v>42784.166666666664</c:v>
                </c:pt>
                <c:pt idx="691">
                  <c:v>42784.208333333336</c:v>
                </c:pt>
                <c:pt idx="692">
                  <c:v>42784.25</c:v>
                </c:pt>
                <c:pt idx="693">
                  <c:v>42784.291666666664</c:v>
                </c:pt>
                <c:pt idx="694">
                  <c:v>42784.333333333336</c:v>
                </c:pt>
                <c:pt idx="695">
                  <c:v>42784.375</c:v>
                </c:pt>
                <c:pt idx="696">
                  <c:v>42784.416666666664</c:v>
                </c:pt>
                <c:pt idx="697">
                  <c:v>42784.458333333336</c:v>
                </c:pt>
                <c:pt idx="698">
                  <c:v>42784.5</c:v>
                </c:pt>
                <c:pt idx="699">
                  <c:v>42784.541666666664</c:v>
                </c:pt>
                <c:pt idx="700">
                  <c:v>42784.583333333336</c:v>
                </c:pt>
                <c:pt idx="701">
                  <c:v>42784.625</c:v>
                </c:pt>
                <c:pt idx="702">
                  <c:v>42784.666666666664</c:v>
                </c:pt>
                <c:pt idx="703">
                  <c:v>42784.708333333336</c:v>
                </c:pt>
                <c:pt idx="704">
                  <c:v>42784.75</c:v>
                </c:pt>
                <c:pt idx="705">
                  <c:v>42784.791666666664</c:v>
                </c:pt>
                <c:pt idx="706">
                  <c:v>42784.833333333336</c:v>
                </c:pt>
                <c:pt idx="707">
                  <c:v>42784.875</c:v>
                </c:pt>
                <c:pt idx="708">
                  <c:v>42784.916666666664</c:v>
                </c:pt>
                <c:pt idx="709">
                  <c:v>42784.958333333336</c:v>
                </c:pt>
                <c:pt idx="710">
                  <c:v>42785</c:v>
                </c:pt>
                <c:pt idx="711">
                  <c:v>42785.041666666664</c:v>
                </c:pt>
                <c:pt idx="712">
                  <c:v>42785.083333333336</c:v>
                </c:pt>
                <c:pt idx="713">
                  <c:v>42785.125</c:v>
                </c:pt>
                <c:pt idx="714">
                  <c:v>42785.166666666664</c:v>
                </c:pt>
                <c:pt idx="715">
                  <c:v>42785.208333333336</c:v>
                </c:pt>
                <c:pt idx="716">
                  <c:v>42785.25</c:v>
                </c:pt>
                <c:pt idx="717">
                  <c:v>42785.291666666664</c:v>
                </c:pt>
                <c:pt idx="718">
                  <c:v>42785.333333333336</c:v>
                </c:pt>
                <c:pt idx="719">
                  <c:v>42785.375</c:v>
                </c:pt>
                <c:pt idx="720">
                  <c:v>42785.416666666664</c:v>
                </c:pt>
                <c:pt idx="721">
                  <c:v>42785.458333333336</c:v>
                </c:pt>
                <c:pt idx="722">
                  <c:v>42785.5</c:v>
                </c:pt>
                <c:pt idx="723">
                  <c:v>42785.541666666664</c:v>
                </c:pt>
                <c:pt idx="724">
                  <c:v>42785.583333333336</c:v>
                </c:pt>
                <c:pt idx="725">
                  <c:v>42785.625</c:v>
                </c:pt>
                <c:pt idx="726">
                  <c:v>42785.666666666664</c:v>
                </c:pt>
                <c:pt idx="727">
                  <c:v>42785.708333333336</c:v>
                </c:pt>
                <c:pt idx="728">
                  <c:v>42785.75</c:v>
                </c:pt>
                <c:pt idx="729">
                  <c:v>42785.791666666664</c:v>
                </c:pt>
                <c:pt idx="730">
                  <c:v>42785.833333333336</c:v>
                </c:pt>
                <c:pt idx="731">
                  <c:v>42785.875</c:v>
                </c:pt>
                <c:pt idx="732">
                  <c:v>42785.916666666664</c:v>
                </c:pt>
                <c:pt idx="733">
                  <c:v>42785.958333333336</c:v>
                </c:pt>
                <c:pt idx="734">
                  <c:v>42786</c:v>
                </c:pt>
                <c:pt idx="735">
                  <c:v>42786.041666666664</c:v>
                </c:pt>
                <c:pt idx="736">
                  <c:v>42786.083333333336</c:v>
                </c:pt>
                <c:pt idx="737">
                  <c:v>42786.125</c:v>
                </c:pt>
                <c:pt idx="738">
                  <c:v>42786.166666666664</c:v>
                </c:pt>
                <c:pt idx="739">
                  <c:v>42786.208333333336</c:v>
                </c:pt>
                <c:pt idx="740">
                  <c:v>42786.25</c:v>
                </c:pt>
                <c:pt idx="741">
                  <c:v>42786.291666666664</c:v>
                </c:pt>
                <c:pt idx="742">
                  <c:v>42786.333333333336</c:v>
                </c:pt>
                <c:pt idx="743">
                  <c:v>42786.375</c:v>
                </c:pt>
                <c:pt idx="744">
                  <c:v>42786.416666666664</c:v>
                </c:pt>
                <c:pt idx="745">
                  <c:v>42786.458333333336</c:v>
                </c:pt>
                <c:pt idx="746">
                  <c:v>42786.5</c:v>
                </c:pt>
                <c:pt idx="747">
                  <c:v>42786.541666666664</c:v>
                </c:pt>
                <c:pt idx="748">
                  <c:v>42786.583333333336</c:v>
                </c:pt>
                <c:pt idx="749">
                  <c:v>42786.625</c:v>
                </c:pt>
                <c:pt idx="750">
                  <c:v>42786.666666666664</c:v>
                </c:pt>
                <c:pt idx="751">
                  <c:v>42786.708333333336</c:v>
                </c:pt>
                <c:pt idx="752">
                  <c:v>42786.75</c:v>
                </c:pt>
                <c:pt idx="753">
                  <c:v>42786.791666666664</c:v>
                </c:pt>
                <c:pt idx="754">
                  <c:v>42786.833333333336</c:v>
                </c:pt>
                <c:pt idx="755">
                  <c:v>42786.875</c:v>
                </c:pt>
                <c:pt idx="756">
                  <c:v>42786.916666666664</c:v>
                </c:pt>
                <c:pt idx="757">
                  <c:v>42786.958333333336</c:v>
                </c:pt>
                <c:pt idx="758">
                  <c:v>42787</c:v>
                </c:pt>
                <c:pt idx="759">
                  <c:v>42787.041666666664</c:v>
                </c:pt>
                <c:pt idx="760">
                  <c:v>42787.083333333336</c:v>
                </c:pt>
                <c:pt idx="761">
                  <c:v>42787.125</c:v>
                </c:pt>
                <c:pt idx="762">
                  <c:v>42787.166666666664</c:v>
                </c:pt>
                <c:pt idx="763">
                  <c:v>42787.208333333336</c:v>
                </c:pt>
                <c:pt idx="764">
                  <c:v>42787.25</c:v>
                </c:pt>
                <c:pt idx="765">
                  <c:v>42787.291666666664</c:v>
                </c:pt>
                <c:pt idx="766">
                  <c:v>42787.333333333336</c:v>
                </c:pt>
                <c:pt idx="767">
                  <c:v>42787.375</c:v>
                </c:pt>
                <c:pt idx="768">
                  <c:v>42787.416666666664</c:v>
                </c:pt>
                <c:pt idx="769">
                  <c:v>42787.458333333336</c:v>
                </c:pt>
                <c:pt idx="770">
                  <c:v>42787.5</c:v>
                </c:pt>
                <c:pt idx="771">
                  <c:v>42787.541666666664</c:v>
                </c:pt>
                <c:pt idx="772">
                  <c:v>42787.583333333336</c:v>
                </c:pt>
                <c:pt idx="773">
                  <c:v>42787.625</c:v>
                </c:pt>
                <c:pt idx="774">
                  <c:v>42787.666666666664</c:v>
                </c:pt>
                <c:pt idx="775">
                  <c:v>42787.708333333336</c:v>
                </c:pt>
                <c:pt idx="776">
                  <c:v>42787.75</c:v>
                </c:pt>
                <c:pt idx="777">
                  <c:v>42787.791666666664</c:v>
                </c:pt>
                <c:pt idx="778">
                  <c:v>42787.833333333336</c:v>
                </c:pt>
                <c:pt idx="779">
                  <c:v>42787.875</c:v>
                </c:pt>
                <c:pt idx="780">
                  <c:v>42787.916666666664</c:v>
                </c:pt>
                <c:pt idx="781">
                  <c:v>42787.958333333336</c:v>
                </c:pt>
                <c:pt idx="782">
                  <c:v>42788</c:v>
                </c:pt>
                <c:pt idx="783">
                  <c:v>42788.041666666664</c:v>
                </c:pt>
                <c:pt idx="784">
                  <c:v>42788.083333333336</c:v>
                </c:pt>
                <c:pt idx="785">
                  <c:v>42788.125</c:v>
                </c:pt>
                <c:pt idx="786">
                  <c:v>42788.166666666664</c:v>
                </c:pt>
                <c:pt idx="787">
                  <c:v>42788.208333333336</c:v>
                </c:pt>
                <c:pt idx="788">
                  <c:v>42788.25</c:v>
                </c:pt>
                <c:pt idx="789">
                  <c:v>42788.291666666664</c:v>
                </c:pt>
                <c:pt idx="790">
                  <c:v>42788.333333333336</c:v>
                </c:pt>
                <c:pt idx="791">
                  <c:v>42788.375</c:v>
                </c:pt>
                <c:pt idx="792">
                  <c:v>42788.416666666664</c:v>
                </c:pt>
                <c:pt idx="793">
                  <c:v>42788.458333333336</c:v>
                </c:pt>
                <c:pt idx="794">
                  <c:v>42788.5</c:v>
                </c:pt>
                <c:pt idx="795">
                  <c:v>42788.541666666664</c:v>
                </c:pt>
                <c:pt idx="796">
                  <c:v>42788.583333333336</c:v>
                </c:pt>
                <c:pt idx="797">
                  <c:v>42788.625</c:v>
                </c:pt>
                <c:pt idx="798">
                  <c:v>42788.666666666664</c:v>
                </c:pt>
                <c:pt idx="799">
                  <c:v>42788.708333333336</c:v>
                </c:pt>
                <c:pt idx="800">
                  <c:v>42788.75</c:v>
                </c:pt>
                <c:pt idx="801">
                  <c:v>42788.791666666664</c:v>
                </c:pt>
                <c:pt idx="802">
                  <c:v>42788.833333333336</c:v>
                </c:pt>
                <c:pt idx="803">
                  <c:v>42788.875</c:v>
                </c:pt>
                <c:pt idx="804">
                  <c:v>42788.916666666664</c:v>
                </c:pt>
                <c:pt idx="805">
                  <c:v>42788.958333333336</c:v>
                </c:pt>
                <c:pt idx="806">
                  <c:v>42789</c:v>
                </c:pt>
                <c:pt idx="807">
                  <c:v>42789.041666666664</c:v>
                </c:pt>
                <c:pt idx="808">
                  <c:v>42789.083333333336</c:v>
                </c:pt>
                <c:pt idx="809">
                  <c:v>42789.125</c:v>
                </c:pt>
                <c:pt idx="810">
                  <c:v>42789.166666666664</c:v>
                </c:pt>
                <c:pt idx="811">
                  <c:v>42789.208333333336</c:v>
                </c:pt>
                <c:pt idx="812">
                  <c:v>42789.25</c:v>
                </c:pt>
                <c:pt idx="813">
                  <c:v>42789.291666666664</c:v>
                </c:pt>
                <c:pt idx="814">
                  <c:v>42789.333333333336</c:v>
                </c:pt>
                <c:pt idx="815">
                  <c:v>42789.375</c:v>
                </c:pt>
                <c:pt idx="816">
                  <c:v>42789.416666666664</c:v>
                </c:pt>
                <c:pt idx="817">
                  <c:v>42789.458333333336</c:v>
                </c:pt>
                <c:pt idx="818">
                  <c:v>42789.5</c:v>
                </c:pt>
                <c:pt idx="819">
                  <c:v>42789.541666666664</c:v>
                </c:pt>
                <c:pt idx="820">
                  <c:v>42789.583333333336</c:v>
                </c:pt>
                <c:pt idx="821">
                  <c:v>42789.625</c:v>
                </c:pt>
                <c:pt idx="822">
                  <c:v>42789.666666666664</c:v>
                </c:pt>
                <c:pt idx="823">
                  <c:v>42789.708333333336</c:v>
                </c:pt>
                <c:pt idx="824">
                  <c:v>42789.75</c:v>
                </c:pt>
                <c:pt idx="825">
                  <c:v>42789.791666666664</c:v>
                </c:pt>
                <c:pt idx="826">
                  <c:v>42789.833333333336</c:v>
                </c:pt>
                <c:pt idx="827">
                  <c:v>42789.875</c:v>
                </c:pt>
                <c:pt idx="828">
                  <c:v>42789.916666666664</c:v>
                </c:pt>
                <c:pt idx="829">
                  <c:v>42789.958333333336</c:v>
                </c:pt>
                <c:pt idx="830">
                  <c:v>42790</c:v>
                </c:pt>
                <c:pt idx="831">
                  <c:v>42790.041666666664</c:v>
                </c:pt>
                <c:pt idx="832">
                  <c:v>42790.083333333336</c:v>
                </c:pt>
                <c:pt idx="833">
                  <c:v>42790.125</c:v>
                </c:pt>
                <c:pt idx="834">
                  <c:v>42790.166666666664</c:v>
                </c:pt>
                <c:pt idx="835">
                  <c:v>42790.208333333336</c:v>
                </c:pt>
                <c:pt idx="836">
                  <c:v>42790.25</c:v>
                </c:pt>
                <c:pt idx="837">
                  <c:v>42790.291666666664</c:v>
                </c:pt>
                <c:pt idx="838">
                  <c:v>42790.333333333336</c:v>
                </c:pt>
                <c:pt idx="839">
                  <c:v>42790.375</c:v>
                </c:pt>
                <c:pt idx="840">
                  <c:v>42790.416666666664</c:v>
                </c:pt>
                <c:pt idx="841">
                  <c:v>42790.458333333336</c:v>
                </c:pt>
                <c:pt idx="842">
                  <c:v>42790.5</c:v>
                </c:pt>
                <c:pt idx="843">
                  <c:v>42790.541666666664</c:v>
                </c:pt>
                <c:pt idx="844">
                  <c:v>42790.583333333336</c:v>
                </c:pt>
                <c:pt idx="845">
                  <c:v>42790.625</c:v>
                </c:pt>
                <c:pt idx="846">
                  <c:v>42790.666666666664</c:v>
                </c:pt>
                <c:pt idx="847">
                  <c:v>42790.708333333336</c:v>
                </c:pt>
                <c:pt idx="848">
                  <c:v>42790.75</c:v>
                </c:pt>
                <c:pt idx="849">
                  <c:v>42790.791666666664</c:v>
                </c:pt>
                <c:pt idx="850">
                  <c:v>42790.833333333336</c:v>
                </c:pt>
                <c:pt idx="851">
                  <c:v>42790.875</c:v>
                </c:pt>
                <c:pt idx="852">
                  <c:v>42790.916666666664</c:v>
                </c:pt>
                <c:pt idx="853">
                  <c:v>42790.958333333336</c:v>
                </c:pt>
                <c:pt idx="854">
                  <c:v>42791</c:v>
                </c:pt>
                <c:pt idx="855">
                  <c:v>42791.041666666664</c:v>
                </c:pt>
                <c:pt idx="856">
                  <c:v>42791.083333333336</c:v>
                </c:pt>
                <c:pt idx="857">
                  <c:v>42791.125</c:v>
                </c:pt>
                <c:pt idx="858">
                  <c:v>42791.166666666664</c:v>
                </c:pt>
                <c:pt idx="859">
                  <c:v>42791.208333333336</c:v>
                </c:pt>
                <c:pt idx="860">
                  <c:v>42791.25</c:v>
                </c:pt>
                <c:pt idx="861">
                  <c:v>42791.291666666664</c:v>
                </c:pt>
                <c:pt idx="862">
                  <c:v>42791.333333333336</c:v>
                </c:pt>
                <c:pt idx="863">
                  <c:v>42791.375</c:v>
                </c:pt>
                <c:pt idx="864">
                  <c:v>42791.416666666664</c:v>
                </c:pt>
                <c:pt idx="865">
                  <c:v>42791.458333333336</c:v>
                </c:pt>
                <c:pt idx="866">
                  <c:v>42791.5</c:v>
                </c:pt>
                <c:pt idx="867">
                  <c:v>42791.541666666664</c:v>
                </c:pt>
                <c:pt idx="868">
                  <c:v>42791.583333333336</c:v>
                </c:pt>
                <c:pt idx="869">
                  <c:v>42791.625</c:v>
                </c:pt>
                <c:pt idx="870">
                  <c:v>42791.666666666664</c:v>
                </c:pt>
                <c:pt idx="871">
                  <c:v>42791.708333333336</c:v>
                </c:pt>
                <c:pt idx="872">
                  <c:v>42791.75</c:v>
                </c:pt>
                <c:pt idx="873">
                  <c:v>42791.791666666664</c:v>
                </c:pt>
                <c:pt idx="874">
                  <c:v>42791.833333333336</c:v>
                </c:pt>
                <c:pt idx="875">
                  <c:v>42791.875</c:v>
                </c:pt>
                <c:pt idx="876">
                  <c:v>42791.916666666664</c:v>
                </c:pt>
                <c:pt idx="877">
                  <c:v>42791.958333333336</c:v>
                </c:pt>
                <c:pt idx="878">
                  <c:v>42792</c:v>
                </c:pt>
                <c:pt idx="879">
                  <c:v>42792.041666666664</c:v>
                </c:pt>
                <c:pt idx="880">
                  <c:v>42792.083333333336</c:v>
                </c:pt>
                <c:pt idx="881">
                  <c:v>42792.125</c:v>
                </c:pt>
                <c:pt idx="882">
                  <c:v>42792.166666666664</c:v>
                </c:pt>
                <c:pt idx="883">
                  <c:v>42792.208333333336</c:v>
                </c:pt>
                <c:pt idx="884">
                  <c:v>42792.25</c:v>
                </c:pt>
                <c:pt idx="885">
                  <c:v>42792.291666666664</c:v>
                </c:pt>
                <c:pt idx="886">
                  <c:v>42792.333333333336</c:v>
                </c:pt>
                <c:pt idx="887">
                  <c:v>42792.375</c:v>
                </c:pt>
                <c:pt idx="888">
                  <c:v>42792.416666666664</c:v>
                </c:pt>
                <c:pt idx="889">
                  <c:v>42792.458333333336</c:v>
                </c:pt>
                <c:pt idx="890">
                  <c:v>42792.5</c:v>
                </c:pt>
                <c:pt idx="891">
                  <c:v>42792.541666666664</c:v>
                </c:pt>
                <c:pt idx="892">
                  <c:v>42792.583333333336</c:v>
                </c:pt>
                <c:pt idx="893">
                  <c:v>42792.625</c:v>
                </c:pt>
                <c:pt idx="894">
                  <c:v>42792.666666666664</c:v>
                </c:pt>
                <c:pt idx="895">
                  <c:v>42792.708333333336</c:v>
                </c:pt>
                <c:pt idx="896">
                  <c:v>42792.75</c:v>
                </c:pt>
                <c:pt idx="897">
                  <c:v>42792.791666666664</c:v>
                </c:pt>
                <c:pt idx="898">
                  <c:v>42792.833333333336</c:v>
                </c:pt>
                <c:pt idx="899">
                  <c:v>42792.875</c:v>
                </c:pt>
                <c:pt idx="900">
                  <c:v>42792.916666666664</c:v>
                </c:pt>
                <c:pt idx="901">
                  <c:v>42792.958333333336</c:v>
                </c:pt>
                <c:pt idx="902">
                  <c:v>42793</c:v>
                </c:pt>
                <c:pt idx="903">
                  <c:v>42793.041666666664</c:v>
                </c:pt>
                <c:pt idx="904">
                  <c:v>42793.083333333336</c:v>
                </c:pt>
                <c:pt idx="905">
                  <c:v>42793.125</c:v>
                </c:pt>
                <c:pt idx="906">
                  <c:v>42793.166666666664</c:v>
                </c:pt>
                <c:pt idx="907">
                  <c:v>42793.208333333336</c:v>
                </c:pt>
                <c:pt idx="908">
                  <c:v>42793.25</c:v>
                </c:pt>
                <c:pt idx="909">
                  <c:v>42793.291666666664</c:v>
                </c:pt>
                <c:pt idx="910">
                  <c:v>42793.333333333336</c:v>
                </c:pt>
                <c:pt idx="911">
                  <c:v>42793.375</c:v>
                </c:pt>
                <c:pt idx="912">
                  <c:v>42793.416666666664</c:v>
                </c:pt>
                <c:pt idx="913">
                  <c:v>42793.458333333336</c:v>
                </c:pt>
                <c:pt idx="914">
                  <c:v>42793.5</c:v>
                </c:pt>
                <c:pt idx="915">
                  <c:v>42793.541666666664</c:v>
                </c:pt>
                <c:pt idx="916">
                  <c:v>42793.583333333336</c:v>
                </c:pt>
                <c:pt idx="917">
                  <c:v>42793.625</c:v>
                </c:pt>
                <c:pt idx="918">
                  <c:v>42793.666666666664</c:v>
                </c:pt>
                <c:pt idx="919">
                  <c:v>42793.708333333336</c:v>
                </c:pt>
                <c:pt idx="920">
                  <c:v>42793.75</c:v>
                </c:pt>
                <c:pt idx="921">
                  <c:v>42793.791666666664</c:v>
                </c:pt>
                <c:pt idx="922">
                  <c:v>42793.833333333336</c:v>
                </c:pt>
                <c:pt idx="923">
                  <c:v>42793.875</c:v>
                </c:pt>
                <c:pt idx="924">
                  <c:v>42793.916666666664</c:v>
                </c:pt>
                <c:pt idx="925">
                  <c:v>42793.958333333336</c:v>
                </c:pt>
                <c:pt idx="926">
                  <c:v>42794</c:v>
                </c:pt>
                <c:pt idx="927">
                  <c:v>42794.041666666664</c:v>
                </c:pt>
                <c:pt idx="928">
                  <c:v>42794.083333333336</c:v>
                </c:pt>
                <c:pt idx="929">
                  <c:v>42794.125</c:v>
                </c:pt>
                <c:pt idx="930">
                  <c:v>42794.166666666664</c:v>
                </c:pt>
                <c:pt idx="931">
                  <c:v>42794.208333333336</c:v>
                </c:pt>
                <c:pt idx="932">
                  <c:v>42794.25</c:v>
                </c:pt>
                <c:pt idx="933">
                  <c:v>42794.291666666664</c:v>
                </c:pt>
                <c:pt idx="934">
                  <c:v>42794.333333333336</c:v>
                </c:pt>
                <c:pt idx="935">
                  <c:v>42794.375</c:v>
                </c:pt>
                <c:pt idx="936">
                  <c:v>42794.416666666664</c:v>
                </c:pt>
                <c:pt idx="937">
                  <c:v>42794.458333333336</c:v>
                </c:pt>
                <c:pt idx="938">
                  <c:v>42794.5</c:v>
                </c:pt>
                <c:pt idx="939">
                  <c:v>42794.541666666664</c:v>
                </c:pt>
                <c:pt idx="940">
                  <c:v>42794.583333333336</c:v>
                </c:pt>
                <c:pt idx="941">
                  <c:v>42794.625</c:v>
                </c:pt>
                <c:pt idx="942">
                  <c:v>42794.666666666664</c:v>
                </c:pt>
                <c:pt idx="943">
                  <c:v>42794.708333333336</c:v>
                </c:pt>
                <c:pt idx="944">
                  <c:v>42794.75</c:v>
                </c:pt>
                <c:pt idx="945">
                  <c:v>42794.791666666664</c:v>
                </c:pt>
                <c:pt idx="946">
                  <c:v>42794.833333333336</c:v>
                </c:pt>
                <c:pt idx="947">
                  <c:v>42794.875</c:v>
                </c:pt>
                <c:pt idx="948">
                  <c:v>42794.916666666664</c:v>
                </c:pt>
                <c:pt idx="949">
                  <c:v>42794.958333333336</c:v>
                </c:pt>
                <c:pt idx="950">
                  <c:v>42795</c:v>
                </c:pt>
                <c:pt idx="951">
                  <c:v>42795.041666666664</c:v>
                </c:pt>
                <c:pt idx="952">
                  <c:v>42795.083333333336</c:v>
                </c:pt>
                <c:pt idx="953">
                  <c:v>42795.125</c:v>
                </c:pt>
                <c:pt idx="954">
                  <c:v>42795.166666666664</c:v>
                </c:pt>
                <c:pt idx="955">
                  <c:v>42795.208333333336</c:v>
                </c:pt>
                <c:pt idx="956">
                  <c:v>42795.25</c:v>
                </c:pt>
                <c:pt idx="957">
                  <c:v>42795.291666666664</c:v>
                </c:pt>
                <c:pt idx="958">
                  <c:v>42795.333333333336</c:v>
                </c:pt>
                <c:pt idx="959">
                  <c:v>42795.375</c:v>
                </c:pt>
                <c:pt idx="960">
                  <c:v>42795.416666666664</c:v>
                </c:pt>
                <c:pt idx="961">
                  <c:v>42795.458333333336</c:v>
                </c:pt>
                <c:pt idx="962">
                  <c:v>42795.5</c:v>
                </c:pt>
                <c:pt idx="963">
                  <c:v>42795.541666666664</c:v>
                </c:pt>
                <c:pt idx="964">
                  <c:v>42795.583333333336</c:v>
                </c:pt>
                <c:pt idx="965">
                  <c:v>42795.625</c:v>
                </c:pt>
                <c:pt idx="966">
                  <c:v>42795.666666666664</c:v>
                </c:pt>
                <c:pt idx="967">
                  <c:v>42795.708333333336</c:v>
                </c:pt>
                <c:pt idx="968">
                  <c:v>42795.75</c:v>
                </c:pt>
                <c:pt idx="969">
                  <c:v>42795.791666666664</c:v>
                </c:pt>
                <c:pt idx="970">
                  <c:v>42795.833333333336</c:v>
                </c:pt>
                <c:pt idx="971">
                  <c:v>42795.875</c:v>
                </c:pt>
                <c:pt idx="972">
                  <c:v>42795.916666666664</c:v>
                </c:pt>
                <c:pt idx="973">
                  <c:v>42795.958333333336</c:v>
                </c:pt>
                <c:pt idx="974">
                  <c:v>42796</c:v>
                </c:pt>
                <c:pt idx="975">
                  <c:v>42796.041666666664</c:v>
                </c:pt>
                <c:pt idx="976">
                  <c:v>42796.083333333336</c:v>
                </c:pt>
                <c:pt idx="977">
                  <c:v>42796.125</c:v>
                </c:pt>
                <c:pt idx="978">
                  <c:v>42796.166666666664</c:v>
                </c:pt>
                <c:pt idx="979">
                  <c:v>42796.208333333336</c:v>
                </c:pt>
                <c:pt idx="980">
                  <c:v>42796.25</c:v>
                </c:pt>
                <c:pt idx="981">
                  <c:v>42796.291666666664</c:v>
                </c:pt>
                <c:pt idx="982">
                  <c:v>42796.333333333336</c:v>
                </c:pt>
                <c:pt idx="983">
                  <c:v>42796.375</c:v>
                </c:pt>
                <c:pt idx="984">
                  <c:v>42796.416666666664</c:v>
                </c:pt>
                <c:pt idx="985">
                  <c:v>42796.458333333336</c:v>
                </c:pt>
                <c:pt idx="986">
                  <c:v>42796.5</c:v>
                </c:pt>
                <c:pt idx="987">
                  <c:v>42796.541666666664</c:v>
                </c:pt>
                <c:pt idx="988">
                  <c:v>42796.583333333336</c:v>
                </c:pt>
                <c:pt idx="989">
                  <c:v>42796.625</c:v>
                </c:pt>
                <c:pt idx="990">
                  <c:v>42796.666666666664</c:v>
                </c:pt>
                <c:pt idx="991">
                  <c:v>42796.708333333336</c:v>
                </c:pt>
                <c:pt idx="992">
                  <c:v>42796.75</c:v>
                </c:pt>
                <c:pt idx="993">
                  <c:v>42796.791666666664</c:v>
                </c:pt>
                <c:pt idx="994">
                  <c:v>42796.833333333336</c:v>
                </c:pt>
                <c:pt idx="995">
                  <c:v>42796.875</c:v>
                </c:pt>
                <c:pt idx="996">
                  <c:v>42796.916666666664</c:v>
                </c:pt>
                <c:pt idx="997">
                  <c:v>42796.958333333336</c:v>
                </c:pt>
                <c:pt idx="998">
                  <c:v>42797</c:v>
                </c:pt>
                <c:pt idx="999">
                  <c:v>42797.041666666664</c:v>
                </c:pt>
                <c:pt idx="1000">
                  <c:v>42797.083333333336</c:v>
                </c:pt>
                <c:pt idx="1001">
                  <c:v>42797.125</c:v>
                </c:pt>
                <c:pt idx="1002">
                  <c:v>42797.166666666664</c:v>
                </c:pt>
                <c:pt idx="1003">
                  <c:v>42797.208333333336</c:v>
                </c:pt>
                <c:pt idx="1004">
                  <c:v>42797.25</c:v>
                </c:pt>
                <c:pt idx="1005">
                  <c:v>42797.291666666664</c:v>
                </c:pt>
                <c:pt idx="1006">
                  <c:v>42797.333333333336</c:v>
                </c:pt>
                <c:pt idx="1007">
                  <c:v>42797.375</c:v>
                </c:pt>
                <c:pt idx="1008">
                  <c:v>42797.416666666664</c:v>
                </c:pt>
                <c:pt idx="1009">
                  <c:v>42797.458333333336</c:v>
                </c:pt>
                <c:pt idx="1010">
                  <c:v>42797.5</c:v>
                </c:pt>
                <c:pt idx="1011">
                  <c:v>42797.541666666664</c:v>
                </c:pt>
                <c:pt idx="1012">
                  <c:v>42797.583333333336</c:v>
                </c:pt>
                <c:pt idx="1013">
                  <c:v>42797.625</c:v>
                </c:pt>
                <c:pt idx="1014">
                  <c:v>42797.666666666664</c:v>
                </c:pt>
                <c:pt idx="1015">
                  <c:v>42797.708333333336</c:v>
                </c:pt>
                <c:pt idx="1016">
                  <c:v>42797.75</c:v>
                </c:pt>
                <c:pt idx="1017">
                  <c:v>42797.791666666664</c:v>
                </c:pt>
                <c:pt idx="1018">
                  <c:v>42797.833333333336</c:v>
                </c:pt>
                <c:pt idx="1019">
                  <c:v>42797.875</c:v>
                </c:pt>
                <c:pt idx="1020">
                  <c:v>42797.916666666664</c:v>
                </c:pt>
                <c:pt idx="1021">
                  <c:v>42797.958333333336</c:v>
                </c:pt>
                <c:pt idx="1022">
                  <c:v>42798</c:v>
                </c:pt>
                <c:pt idx="1023">
                  <c:v>42798.041666666664</c:v>
                </c:pt>
                <c:pt idx="1024">
                  <c:v>42798.083333333336</c:v>
                </c:pt>
                <c:pt idx="1025">
                  <c:v>42798.125</c:v>
                </c:pt>
                <c:pt idx="1026">
                  <c:v>42798.166666666664</c:v>
                </c:pt>
                <c:pt idx="1027">
                  <c:v>42798.208333333336</c:v>
                </c:pt>
                <c:pt idx="1028">
                  <c:v>42798.25</c:v>
                </c:pt>
                <c:pt idx="1029">
                  <c:v>42798.291666666664</c:v>
                </c:pt>
                <c:pt idx="1030">
                  <c:v>42798.333333333336</c:v>
                </c:pt>
                <c:pt idx="1031">
                  <c:v>42798.375</c:v>
                </c:pt>
                <c:pt idx="1032">
                  <c:v>42798.416666666664</c:v>
                </c:pt>
                <c:pt idx="1033">
                  <c:v>42798.458333333336</c:v>
                </c:pt>
                <c:pt idx="1034">
                  <c:v>42798.5</c:v>
                </c:pt>
                <c:pt idx="1035">
                  <c:v>42798.541666666664</c:v>
                </c:pt>
                <c:pt idx="1036">
                  <c:v>42798.583333333336</c:v>
                </c:pt>
                <c:pt idx="1037">
                  <c:v>42798.625</c:v>
                </c:pt>
                <c:pt idx="1038">
                  <c:v>42798.666666666664</c:v>
                </c:pt>
                <c:pt idx="1039">
                  <c:v>42798.708333333336</c:v>
                </c:pt>
                <c:pt idx="1040">
                  <c:v>42798.75</c:v>
                </c:pt>
                <c:pt idx="1041">
                  <c:v>42798.791666666664</c:v>
                </c:pt>
                <c:pt idx="1042">
                  <c:v>42798.833333333336</c:v>
                </c:pt>
                <c:pt idx="1043">
                  <c:v>42798.875</c:v>
                </c:pt>
                <c:pt idx="1044">
                  <c:v>42798.916666666664</c:v>
                </c:pt>
                <c:pt idx="1045">
                  <c:v>42798.958333333336</c:v>
                </c:pt>
                <c:pt idx="1046">
                  <c:v>42799</c:v>
                </c:pt>
                <c:pt idx="1047">
                  <c:v>42799.041666666664</c:v>
                </c:pt>
                <c:pt idx="1048">
                  <c:v>42799.083333333336</c:v>
                </c:pt>
                <c:pt idx="1049">
                  <c:v>42799.125</c:v>
                </c:pt>
                <c:pt idx="1050">
                  <c:v>42799.166666666664</c:v>
                </c:pt>
                <c:pt idx="1051">
                  <c:v>42799.208333333336</c:v>
                </c:pt>
                <c:pt idx="1052">
                  <c:v>42799.25</c:v>
                </c:pt>
                <c:pt idx="1053">
                  <c:v>42799.291666666664</c:v>
                </c:pt>
                <c:pt idx="1054">
                  <c:v>42799.333333333336</c:v>
                </c:pt>
                <c:pt idx="1055">
                  <c:v>42799.375</c:v>
                </c:pt>
                <c:pt idx="1056">
                  <c:v>42799.416666666664</c:v>
                </c:pt>
                <c:pt idx="1057">
                  <c:v>42799.458333333336</c:v>
                </c:pt>
                <c:pt idx="1058">
                  <c:v>42799.5</c:v>
                </c:pt>
                <c:pt idx="1059">
                  <c:v>42799.541666666664</c:v>
                </c:pt>
                <c:pt idx="1060">
                  <c:v>42799.583333333336</c:v>
                </c:pt>
                <c:pt idx="1061">
                  <c:v>42799.625</c:v>
                </c:pt>
                <c:pt idx="1062">
                  <c:v>42799.666666666664</c:v>
                </c:pt>
                <c:pt idx="1063">
                  <c:v>42799.708333333336</c:v>
                </c:pt>
                <c:pt idx="1064">
                  <c:v>42799.75</c:v>
                </c:pt>
                <c:pt idx="1065">
                  <c:v>42799.791666666664</c:v>
                </c:pt>
                <c:pt idx="1066">
                  <c:v>42799.833333333336</c:v>
                </c:pt>
                <c:pt idx="1067">
                  <c:v>42799.875</c:v>
                </c:pt>
                <c:pt idx="1068">
                  <c:v>42799.916666666664</c:v>
                </c:pt>
                <c:pt idx="1069">
                  <c:v>42799.958333333336</c:v>
                </c:pt>
                <c:pt idx="1070">
                  <c:v>42800</c:v>
                </c:pt>
                <c:pt idx="1071">
                  <c:v>42800.041666666664</c:v>
                </c:pt>
                <c:pt idx="1072">
                  <c:v>42800.083333333336</c:v>
                </c:pt>
                <c:pt idx="1073">
                  <c:v>42800.125</c:v>
                </c:pt>
                <c:pt idx="1074">
                  <c:v>42800.166666666664</c:v>
                </c:pt>
                <c:pt idx="1075">
                  <c:v>42800.208333333336</c:v>
                </c:pt>
                <c:pt idx="1076">
                  <c:v>42800.25</c:v>
                </c:pt>
                <c:pt idx="1077">
                  <c:v>42800.291666666664</c:v>
                </c:pt>
                <c:pt idx="1078">
                  <c:v>42800.333333333336</c:v>
                </c:pt>
                <c:pt idx="1079">
                  <c:v>42800.375</c:v>
                </c:pt>
                <c:pt idx="1080">
                  <c:v>42800.416666666664</c:v>
                </c:pt>
                <c:pt idx="1081">
                  <c:v>42800.458333333336</c:v>
                </c:pt>
                <c:pt idx="1082">
                  <c:v>42800.5</c:v>
                </c:pt>
                <c:pt idx="1083">
                  <c:v>42800.541666666664</c:v>
                </c:pt>
                <c:pt idx="1084">
                  <c:v>42800.583333333336</c:v>
                </c:pt>
                <c:pt idx="1085">
                  <c:v>42800.625</c:v>
                </c:pt>
                <c:pt idx="1086">
                  <c:v>42800.666666666664</c:v>
                </c:pt>
                <c:pt idx="1087">
                  <c:v>42800.708333333336</c:v>
                </c:pt>
                <c:pt idx="1088">
                  <c:v>42800.75</c:v>
                </c:pt>
                <c:pt idx="1089">
                  <c:v>42800.791666666664</c:v>
                </c:pt>
                <c:pt idx="1090">
                  <c:v>42800.833333333336</c:v>
                </c:pt>
                <c:pt idx="1091">
                  <c:v>42800.875</c:v>
                </c:pt>
                <c:pt idx="1092">
                  <c:v>42800.916666666664</c:v>
                </c:pt>
                <c:pt idx="1093">
                  <c:v>42800.958333333336</c:v>
                </c:pt>
                <c:pt idx="1094">
                  <c:v>42801</c:v>
                </c:pt>
                <c:pt idx="1095">
                  <c:v>42801.041666666664</c:v>
                </c:pt>
                <c:pt idx="1096">
                  <c:v>42801.083333333336</c:v>
                </c:pt>
                <c:pt idx="1097">
                  <c:v>42801.125</c:v>
                </c:pt>
                <c:pt idx="1098">
                  <c:v>42801.166666666664</c:v>
                </c:pt>
                <c:pt idx="1099">
                  <c:v>42801.208333333336</c:v>
                </c:pt>
                <c:pt idx="1100">
                  <c:v>42801.25</c:v>
                </c:pt>
                <c:pt idx="1101">
                  <c:v>42801.291666666664</c:v>
                </c:pt>
                <c:pt idx="1102">
                  <c:v>42801.333333333336</c:v>
                </c:pt>
                <c:pt idx="1103">
                  <c:v>42801.375</c:v>
                </c:pt>
                <c:pt idx="1104">
                  <c:v>42801.416666666664</c:v>
                </c:pt>
                <c:pt idx="1105">
                  <c:v>42801.458333333336</c:v>
                </c:pt>
                <c:pt idx="1106">
                  <c:v>42801.5</c:v>
                </c:pt>
                <c:pt idx="1107">
                  <c:v>42801.541666666664</c:v>
                </c:pt>
                <c:pt idx="1108">
                  <c:v>42801.583333333336</c:v>
                </c:pt>
                <c:pt idx="1109">
                  <c:v>42801.625</c:v>
                </c:pt>
                <c:pt idx="1110">
                  <c:v>42801.666666666664</c:v>
                </c:pt>
                <c:pt idx="1111">
                  <c:v>42801.708333333336</c:v>
                </c:pt>
                <c:pt idx="1112">
                  <c:v>42801.75</c:v>
                </c:pt>
                <c:pt idx="1113">
                  <c:v>42801.791666666664</c:v>
                </c:pt>
                <c:pt idx="1114">
                  <c:v>42801.833333333336</c:v>
                </c:pt>
                <c:pt idx="1115">
                  <c:v>42801.875</c:v>
                </c:pt>
                <c:pt idx="1116">
                  <c:v>42801.916666666664</c:v>
                </c:pt>
                <c:pt idx="1117">
                  <c:v>42801.958333333336</c:v>
                </c:pt>
                <c:pt idx="1118">
                  <c:v>42802</c:v>
                </c:pt>
                <c:pt idx="1119">
                  <c:v>42802.041666666664</c:v>
                </c:pt>
                <c:pt idx="1120">
                  <c:v>42802.083333333336</c:v>
                </c:pt>
                <c:pt idx="1121">
                  <c:v>42802.125</c:v>
                </c:pt>
                <c:pt idx="1122">
                  <c:v>42802.166666666664</c:v>
                </c:pt>
                <c:pt idx="1123">
                  <c:v>42802.208333333336</c:v>
                </c:pt>
                <c:pt idx="1124">
                  <c:v>42802.25</c:v>
                </c:pt>
                <c:pt idx="1125">
                  <c:v>42802.291666666664</c:v>
                </c:pt>
                <c:pt idx="1126">
                  <c:v>42802.333333333336</c:v>
                </c:pt>
                <c:pt idx="1127">
                  <c:v>42802.375</c:v>
                </c:pt>
                <c:pt idx="1128">
                  <c:v>42802.416666666664</c:v>
                </c:pt>
                <c:pt idx="1129">
                  <c:v>42802.458333333336</c:v>
                </c:pt>
                <c:pt idx="1130">
                  <c:v>42802.5</c:v>
                </c:pt>
                <c:pt idx="1131">
                  <c:v>42802.541666666664</c:v>
                </c:pt>
                <c:pt idx="1132">
                  <c:v>42802.583333333336</c:v>
                </c:pt>
                <c:pt idx="1133">
                  <c:v>42802.625</c:v>
                </c:pt>
                <c:pt idx="1134">
                  <c:v>42802.666666666664</c:v>
                </c:pt>
                <c:pt idx="1135">
                  <c:v>42802.708333333336</c:v>
                </c:pt>
                <c:pt idx="1136">
                  <c:v>42802.75</c:v>
                </c:pt>
                <c:pt idx="1137">
                  <c:v>42802.791666666664</c:v>
                </c:pt>
                <c:pt idx="1138">
                  <c:v>42802.833333333336</c:v>
                </c:pt>
                <c:pt idx="1139">
                  <c:v>42802.875</c:v>
                </c:pt>
                <c:pt idx="1140">
                  <c:v>42802.916666666664</c:v>
                </c:pt>
                <c:pt idx="1141">
                  <c:v>42802.958333333336</c:v>
                </c:pt>
                <c:pt idx="1142">
                  <c:v>42803</c:v>
                </c:pt>
                <c:pt idx="1143">
                  <c:v>42803.041666666664</c:v>
                </c:pt>
                <c:pt idx="1144">
                  <c:v>42803.083333333336</c:v>
                </c:pt>
                <c:pt idx="1145">
                  <c:v>42803.125</c:v>
                </c:pt>
                <c:pt idx="1146">
                  <c:v>42803.166666666664</c:v>
                </c:pt>
                <c:pt idx="1147">
                  <c:v>42803.208333333336</c:v>
                </c:pt>
                <c:pt idx="1148">
                  <c:v>42803.25</c:v>
                </c:pt>
                <c:pt idx="1149">
                  <c:v>42803.291666666664</c:v>
                </c:pt>
                <c:pt idx="1150">
                  <c:v>42803.333333333336</c:v>
                </c:pt>
                <c:pt idx="1151">
                  <c:v>42803.375</c:v>
                </c:pt>
                <c:pt idx="1152">
                  <c:v>42803.416666666664</c:v>
                </c:pt>
                <c:pt idx="1153">
                  <c:v>42803.458333333336</c:v>
                </c:pt>
                <c:pt idx="1154">
                  <c:v>42803.5</c:v>
                </c:pt>
                <c:pt idx="1155">
                  <c:v>42803.541666666664</c:v>
                </c:pt>
                <c:pt idx="1156">
                  <c:v>42803.583333333336</c:v>
                </c:pt>
                <c:pt idx="1157">
                  <c:v>42803.625</c:v>
                </c:pt>
                <c:pt idx="1158">
                  <c:v>42803.666666666664</c:v>
                </c:pt>
                <c:pt idx="1159">
                  <c:v>42803.708333333336</c:v>
                </c:pt>
                <c:pt idx="1160">
                  <c:v>42803.75</c:v>
                </c:pt>
                <c:pt idx="1161">
                  <c:v>42803.791666666664</c:v>
                </c:pt>
                <c:pt idx="1162">
                  <c:v>42803.833333333336</c:v>
                </c:pt>
                <c:pt idx="1163">
                  <c:v>42803.875</c:v>
                </c:pt>
                <c:pt idx="1164">
                  <c:v>42803.916666666664</c:v>
                </c:pt>
                <c:pt idx="1165">
                  <c:v>42803.958333333336</c:v>
                </c:pt>
                <c:pt idx="1166">
                  <c:v>42804</c:v>
                </c:pt>
                <c:pt idx="1167">
                  <c:v>42804.041666666664</c:v>
                </c:pt>
                <c:pt idx="1168">
                  <c:v>42804.083333333336</c:v>
                </c:pt>
                <c:pt idx="1169">
                  <c:v>42804.125</c:v>
                </c:pt>
                <c:pt idx="1170">
                  <c:v>42804.166666666664</c:v>
                </c:pt>
                <c:pt idx="1171">
                  <c:v>42804.208333333336</c:v>
                </c:pt>
                <c:pt idx="1172">
                  <c:v>42804.25</c:v>
                </c:pt>
                <c:pt idx="1173">
                  <c:v>42804.291666666664</c:v>
                </c:pt>
                <c:pt idx="1174">
                  <c:v>42804.333333333336</c:v>
                </c:pt>
                <c:pt idx="1175">
                  <c:v>42804.375</c:v>
                </c:pt>
                <c:pt idx="1176">
                  <c:v>42804.416666666664</c:v>
                </c:pt>
                <c:pt idx="1177">
                  <c:v>42804.458333333336</c:v>
                </c:pt>
                <c:pt idx="1178">
                  <c:v>42804.5</c:v>
                </c:pt>
                <c:pt idx="1179">
                  <c:v>42804.541666666664</c:v>
                </c:pt>
                <c:pt idx="1180">
                  <c:v>42804.583333333336</c:v>
                </c:pt>
                <c:pt idx="1181">
                  <c:v>42804.625</c:v>
                </c:pt>
                <c:pt idx="1182">
                  <c:v>42804.666666666664</c:v>
                </c:pt>
                <c:pt idx="1183">
                  <c:v>42804.708333333336</c:v>
                </c:pt>
                <c:pt idx="1184">
                  <c:v>42804.75</c:v>
                </c:pt>
                <c:pt idx="1185">
                  <c:v>42804.791666666664</c:v>
                </c:pt>
                <c:pt idx="1186">
                  <c:v>42804.833333333336</c:v>
                </c:pt>
                <c:pt idx="1187">
                  <c:v>42804.875</c:v>
                </c:pt>
                <c:pt idx="1188">
                  <c:v>42804.916666666664</c:v>
                </c:pt>
                <c:pt idx="1189">
                  <c:v>42804.958333333336</c:v>
                </c:pt>
                <c:pt idx="1190">
                  <c:v>42805</c:v>
                </c:pt>
                <c:pt idx="1191">
                  <c:v>42805.041666666664</c:v>
                </c:pt>
                <c:pt idx="1192">
                  <c:v>42805.083333333336</c:v>
                </c:pt>
                <c:pt idx="1193">
                  <c:v>42805.125</c:v>
                </c:pt>
                <c:pt idx="1194">
                  <c:v>42805.166666666664</c:v>
                </c:pt>
                <c:pt idx="1195">
                  <c:v>42805.208333333336</c:v>
                </c:pt>
                <c:pt idx="1196">
                  <c:v>42805.25</c:v>
                </c:pt>
                <c:pt idx="1197">
                  <c:v>42805.291666666664</c:v>
                </c:pt>
                <c:pt idx="1198">
                  <c:v>42805.333333333336</c:v>
                </c:pt>
                <c:pt idx="1199">
                  <c:v>42805.375</c:v>
                </c:pt>
                <c:pt idx="1200">
                  <c:v>42805.416666666664</c:v>
                </c:pt>
                <c:pt idx="1201">
                  <c:v>42805.458333333336</c:v>
                </c:pt>
                <c:pt idx="1202">
                  <c:v>42805.5</c:v>
                </c:pt>
                <c:pt idx="1203">
                  <c:v>42805.541666666664</c:v>
                </c:pt>
                <c:pt idx="1204">
                  <c:v>42805.583333333336</c:v>
                </c:pt>
                <c:pt idx="1205">
                  <c:v>42805.625</c:v>
                </c:pt>
                <c:pt idx="1206">
                  <c:v>42805.666666666664</c:v>
                </c:pt>
                <c:pt idx="1207">
                  <c:v>42805.708333333336</c:v>
                </c:pt>
                <c:pt idx="1208">
                  <c:v>42805.75</c:v>
                </c:pt>
                <c:pt idx="1209">
                  <c:v>42805.791666666664</c:v>
                </c:pt>
                <c:pt idx="1210">
                  <c:v>42805.833333333336</c:v>
                </c:pt>
                <c:pt idx="1211">
                  <c:v>42805.875</c:v>
                </c:pt>
                <c:pt idx="1212">
                  <c:v>42805.916666666664</c:v>
                </c:pt>
                <c:pt idx="1213">
                  <c:v>42805.958333333336</c:v>
                </c:pt>
                <c:pt idx="1214">
                  <c:v>42806</c:v>
                </c:pt>
                <c:pt idx="1215">
                  <c:v>42806.041666666664</c:v>
                </c:pt>
                <c:pt idx="1216">
                  <c:v>42806.083333333336</c:v>
                </c:pt>
                <c:pt idx="1217">
                  <c:v>42806.125</c:v>
                </c:pt>
                <c:pt idx="1218">
                  <c:v>42806.166666666664</c:v>
                </c:pt>
                <c:pt idx="1219">
                  <c:v>42806.208333333336</c:v>
                </c:pt>
                <c:pt idx="1220">
                  <c:v>42806.25</c:v>
                </c:pt>
                <c:pt idx="1221">
                  <c:v>42806.291666666664</c:v>
                </c:pt>
                <c:pt idx="1222">
                  <c:v>42806.333333333336</c:v>
                </c:pt>
                <c:pt idx="1223">
                  <c:v>42806.375</c:v>
                </c:pt>
                <c:pt idx="1224">
                  <c:v>42806.416666666664</c:v>
                </c:pt>
                <c:pt idx="1225">
                  <c:v>42806.458333333336</c:v>
                </c:pt>
                <c:pt idx="1226">
                  <c:v>42806.5</c:v>
                </c:pt>
                <c:pt idx="1227">
                  <c:v>42806.541666666664</c:v>
                </c:pt>
                <c:pt idx="1228">
                  <c:v>42806.583333333336</c:v>
                </c:pt>
                <c:pt idx="1229">
                  <c:v>42806.625</c:v>
                </c:pt>
                <c:pt idx="1230">
                  <c:v>42806.666666666664</c:v>
                </c:pt>
                <c:pt idx="1231">
                  <c:v>42806.708333333336</c:v>
                </c:pt>
                <c:pt idx="1232">
                  <c:v>42806.75</c:v>
                </c:pt>
                <c:pt idx="1233">
                  <c:v>42806.791666666664</c:v>
                </c:pt>
                <c:pt idx="1234">
                  <c:v>42806.833333333336</c:v>
                </c:pt>
                <c:pt idx="1235">
                  <c:v>42806.875</c:v>
                </c:pt>
                <c:pt idx="1236">
                  <c:v>42806.916666666664</c:v>
                </c:pt>
                <c:pt idx="1237">
                  <c:v>42806.958333333336</c:v>
                </c:pt>
                <c:pt idx="1238">
                  <c:v>42807</c:v>
                </c:pt>
                <c:pt idx="1239">
                  <c:v>42807.041666666664</c:v>
                </c:pt>
                <c:pt idx="1240">
                  <c:v>42807.083333333336</c:v>
                </c:pt>
                <c:pt idx="1241">
                  <c:v>42807.125</c:v>
                </c:pt>
                <c:pt idx="1242">
                  <c:v>42807.166666666664</c:v>
                </c:pt>
                <c:pt idx="1243">
                  <c:v>42807.208333333336</c:v>
                </c:pt>
                <c:pt idx="1244">
                  <c:v>42807.25</c:v>
                </c:pt>
                <c:pt idx="1245">
                  <c:v>42807.291666666664</c:v>
                </c:pt>
                <c:pt idx="1246">
                  <c:v>42807.333333333336</c:v>
                </c:pt>
                <c:pt idx="1247">
                  <c:v>42807.375</c:v>
                </c:pt>
                <c:pt idx="1248">
                  <c:v>42807.416666666664</c:v>
                </c:pt>
                <c:pt idx="1249">
                  <c:v>42807.458333333336</c:v>
                </c:pt>
                <c:pt idx="1250">
                  <c:v>42807.5</c:v>
                </c:pt>
                <c:pt idx="1251">
                  <c:v>42807.541666666664</c:v>
                </c:pt>
                <c:pt idx="1252">
                  <c:v>42807.583333333336</c:v>
                </c:pt>
                <c:pt idx="1253">
                  <c:v>42807.625</c:v>
                </c:pt>
                <c:pt idx="1254">
                  <c:v>42807.666666666664</c:v>
                </c:pt>
                <c:pt idx="1255">
                  <c:v>42807.708333333336</c:v>
                </c:pt>
                <c:pt idx="1256">
                  <c:v>42807.75</c:v>
                </c:pt>
                <c:pt idx="1257">
                  <c:v>42807.791666666664</c:v>
                </c:pt>
                <c:pt idx="1258">
                  <c:v>42807.833333333336</c:v>
                </c:pt>
                <c:pt idx="1259">
                  <c:v>42807.875</c:v>
                </c:pt>
                <c:pt idx="1260">
                  <c:v>42807.916666666664</c:v>
                </c:pt>
                <c:pt idx="1261">
                  <c:v>42807.958333333336</c:v>
                </c:pt>
                <c:pt idx="1262">
                  <c:v>42808</c:v>
                </c:pt>
                <c:pt idx="1263">
                  <c:v>42808.041666666664</c:v>
                </c:pt>
                <c:pt idx="1264">
                  <c:v>42808.083333333336</c:v>
                </c:pt>
                <c:pt idx="1265">
                  <c:v>42808.125</c:v>
                </c:pt>
                <c:pt idx="1266">
                  <c:v>42808.166666666664</c:v>
                </c:pt>
                <c:pt idx="1267">
                  <c:v>42808.208333333336</c:v>
                </c:pt>
                <c:pt idx="1268">
                  <c:v>42808.25</c:v>
                </c:pt>
                <c:pt idx="1269">
                  <c:v>42808.291666666664</c:v>
                </c:pt>
                <c:pt idx="1270">
                  <c:v>42808.333333333336</c:v>
                </c:pt>
                <c:pt idx="1271">
                  <c:v>42808.375</c:v>
                </c:pt>
                <c:pt idx="1272">
                  <c:v>42808.416666666664</c:v>
                </c:pt>
                <c:pt idx="1273">
                  <c:v>42808.458333333336</c:v>
                </c:pt>
                <c:pt idx="1274">
                  <c:v>42808.5</c:v>
                </c:pt>
                <c:pt idx="1275">
                  <c:v>42808.541666666664</c:v>
                </c:pt>
                <c:pt idx="1276">
                  <c:v>42808.583333333336</c:v>
                </c:pt>
                <c:pt idx="1277">
                  <c:v>42808.625</c:v>
                </c:pt>
                <c:pt idx="1278">
                  <c:v>42808.666666666664</c:v>
                </c:pt>
                <c:pt idx="1279">
                  <c:v>42808.708333333336</c:v>
                </c:pt>
                <c:pt idx="1280">
                  <c:v>42808.75</c:v>
                </c:pt>
                <c:pt idx="1281">
                  <c:v>42808.791666666664</c:v>
                </c:pt>
                <c:pt idx="1282">
                  <c:v>42808.833333333336</c:v>
                </c:pt>
                <c:pt idx="1283">
                  <c:v>42808.875</c:v>
                </c:pt>
                <c:pt idx="1284">
                  <c:v>42808.916666666664</c:v>
                </c:pt>
                <c:pt idx="1285">
                  <c:v>42808.958333333336</c:v>
                </c:pt>
                <c:pt idx="1286">
                  <c:v>42809</c:v>
                </c:pt>
                <c:pt idx="1287">
                  <c:v>42809.041666666664</c:v>
                </c:pt>
                <c:pt idx="1288">
                  <c:v>42809.083333333336</c:v>
                </c:pt>
                <c:pt idx="1289">
                  <c:v>42809.125</c:v>
                </c:pt>
                <c:pt idx="1290">
                  <c:v>42809.166666666664</c:v>
                </c:pt>
                <c:pt idx="1291">
                  <c:v>42809.208333333336</c:v>
                </c:pt>
                <c:pt idx="1292">
                  <c:v>42809.25</c:v>
                </c:pt>
                <c:pt idx="1293">
                  <c:v>42809.291666666664</c:v>
                </c:pt>
                <c:pt idx="1294">
                  <c:v>42809.333333333336</c:v>
                </c:pt>
                <c:pt idx="1295">
                  <c:v>42809.375</c:v>
                </c:pt>
                <c:pt idx="1296">
                  <c:v>42809.416666666664</c:v>
                </c:pt>
                <c:pt idx="1297">
                  <c:v>42809.458333333336</c:v>
                </c:pt>
                <c:pt idx="1298">
                  <c:v>42809.5</c:v>
                </c:pt>
                <c:pt idx="1299">
                  <c:v>42809.541666666664</c:v>
                </c:pt>
                <c:pt idx="1300">
                  <c:v>42809.583333333336</c:v>
                </c:pt>
                <c:pt idx="1301">
                  <c:v>42809.625</c:v>
                </c:pt>
                <c:pt idx="1302">
                  <c:v>42809.666666666664</c:v>
                </c:pt>
                <c:pt idx="1303">
                  <c:v>42809.708333333336</c:v>
                </c:pt>
                <c:pt idx="1304">
                  <c:v>42809.75</c:v>
                </c:pt>
                <c:pt idx="1305">
                  <c:v>42809.791666666664</c:v>
                </c:pt>
                <c:pt idx="1306">
                  <c:v>42809.833333333336</c:v>
                </c:pt>
                <c:pt idx="1307">
                  <c:v>42809.875</c:v>
                </c:pt>
                <c:pt idx="1308">
                  <c:v>42809.916666666664</c:v>
                </c:pt>
                <c:pt idx="1309">
                  <c:v>42809.958333333336</c:v>
                </c:pt>
                <c:pt idx="1310">
                  <c:v>42810</c:v>
                </c:pt>
                <c:pt idx="1311">
                  <c:v>42810.041666666664</c:v>
                </c:pt>
                <c:pt idx="1312">
                  <c:v>42810.083333333336</c:v>
                </c:pt>
                <c:pt idx="1313">
                  <c:v>42810.125</c:v>
                </c:pt>
                <c:pt idx="1314">
                  <c:v>42810.166666666664</c:v>
                </c:pt>
                <c:pt idx="1315">
                  <c:v>42810.208333333336</c:v>
                </c:pt>
                <c:pt idx="1316">
                  <c:v>42810.25</c:v>
                </c:pt>
                <c:pt idx="1317">
                  <c:v>42810.291666666664</c:v>
                </c:pt>
                <c:pt idx="1318">
                  <c:v>42810.333333333336</c:v>
                </c:pt>
                <c:pt idx="1319">
                  <c:v>42810.375</c:v>
                </c:pt>
                <c:pt idx="1320">
                  <c:v>42810.416666666664</c:v>
                </c:pt>
                <c:pt idx="1321">
                  <c:v>42810.458333333336</c:v>
                </c:pt>
                <c:pt idx="1322">
                  <c:v>42810.5</c:v>
                </c:pt>
                <c:pt idx="1323">
                  <c:v>42810.541666666664</c:v>
                </c:pt>
                <c:pt idx="1324">
                  <c:v>42810.583333333336</c:v>
                </c:pt>
                <c:pt idx="1325">
                  <c:v>42810.625</c:v>
                </c:pt>
                <c:pt idx="1326">
                  <c:v>42810.666666666664</c:v>
                </c:pt>
                <c:pt idx="1327">
                  <c:v>42810.708333333336</c:v>
                </c:pt>
                <c:pt idx="1328">
                  <c:v>42810.75</c:v>
                </c:pt>
                <c:pt idx="1329">
                  <c:v>42810.791666666664</c:v>
                </c:pt>
                <c:pt idx="1330">
                  <c:v>42810.833333333336</c:v>
                </c:pt>
                <c:pt idx="1331">
                  <c:v>42810.875</c:v>
                </c:pt>
                <c:pt idx="1332">
                  <c:v>42810.916666666664</c:v>
                </c:pt>
                <c:pt idx="1333">
                  <c:v>42810.958333333336</c:v>
                </c:pt>
                <c:pt idx="1334">
                  <c:v>42811</c:v>
                </c:pt>
                <c:pt idx="1335">
                  <c:v>42811.041666666664</c:v>
                </c:pt>
                <c:pt idx="1336">
                  <c:v>42811.083333333336</c:v>
                </c:pt>
                <c:pt idx="1337">
                  <c:v>42811.125</c:v>
                </c:pt>
                <c:pt idx="1338">
                  <c:v>42811.166666666664</c:v>
                </c:pt>
                <c:pt idx="1339">
                  <c:v>42811.208333333336</c:v>
                </c:pt>
                <c:pt idx="1340">
                  <c:v>42811.25</c:v>
                </c:pt>
                <c:pt idx="1341">
                  <c:v>42811.291666666664</c:v>
                </c:pt>
                <c:pt idx="1342">
                  <c:v>42811.333333333336</c:v>
                </c:pt>
                <c:pt idx="1343">
                  <c:v>42811.375</c:v>
                </c:pt>
                <c:pt idx="1344">
                  <c:v>42811.416666666664</c:v>
                </c:pt>
                <c:pt idx="1345">
                  <c:v>42811.458333333336</c:v>
                </c:pt>
                <c:pt idx="1346">
                  <c:v>42811.5</c:v>
                </c:pt>
                <c:pt idx="1347">
                  <c:v>42811.541666666664</c:v>
                </c:pt>
                <c:pt idx="1348">
                  <c:v>42811.583333333336</c:v>
                </c:pt>
                <c:pt idx="1349">
                  <c:v>42811.625</c:v>
                </c:pt>
                <c:pt idx="1350">
                  <c:v>42811.666666666664</c:v>
                </c:pt>
                <c:pt idx="1351">
                  <c:v>42811.708333333336</c:v>
                </c:pt>
                <c:pt idx="1352">
                  <c:v>42811.75</c:v>
                </c:pt>
                <c:pt idx="1353">
                  <c:v>42811.791666666664</c:v>
                </c:pt>
                <c:pt idx="1354">
                  <c:v>42811.833333333336</c:v>
                </c:pt>
                <c:pt idx="1355">
                  <c:v>42811.875</c:v>
                </c:pt>
                <c:pt idx="1356">
                  <c:v>42811.916666666664</c:v>
                </c:pt>
                <c:pt idx="1357">
                  <c:v>42811.958333333336</c:v>
                </c:pt>
                <c:pt idx="1358">
                  <c:v>42812</c:v>
                </c:pt>
                <c:pt idx="1359">
                  <c:v>42812.041666666664</c:v>
                </c:pt>
                <c:pt idx="1360">
                  <c:v>42812.083333333336</c:v>
                </c:pt>
                <c:pt idx="1361">
                  <c:v>42812.125</c:v>
                </c:pt>
                <c:pt idx="1362">
                  <c:v>42812.166666666664</c:v>
                </c:pt>
                <c:pt idx="1363">
                  <c:v>42812.208333333336</c:v>
                </c:pt>
                <c:pt idx="1364">
                  <c:v>42812.25</c:v>
                </c:pt>
                <c:pt idx="1365">
                  <c:v>42812.291666666664</c:v>
                </c:pt>
                <c:pt idx="1366">
                  <c:v>42812.333333333336</c:v>
                </c:pt>
                <c:pt idx="1367">
                  <c:v>42812.375</c:v>
                </c:pt>
                <c:pt idx="1368">
                  <c:v>42812.416666666664</c:v>
                </c:pt>
                <c:pt idx="1369">
                  <c:v>42812.458333333336</c:v>
                </c:pt>
                <c:pt idx="1370">
                  <c:v>42812.5</c:v>
                </c:pt>
                <c:pt idx="1371">
                  <c:v>42812.541666666664</c:v>
                </c:pt>
                <c:pt idx="1372">
                  <c:v>42812.583333333336</c:v>
                </c:pt>
                <c:pt idx="1373">
                  <c:v>42812.625</c:v>
                </c:pt>
                <c:pt idx="1374">
                  <c:v>42812.666666666664</c:v>
                </c:pt>
                <c:pt idx="1375">
                  <c:v>42812.708333333336</c:v>
                </c:pt>
                <c:pt idx="1376">
                  <c:v>42812.75</c:v>
                </c:pt>
                <c:pt idx="1377">
                  <c:v>42812.791666666664</c:v>
                </c:pt>
                <c:pt idx="1378">
                  <c:v>42812.833333333336</c:v>
                </c:pt>
                <c:pt idx="1379">
                  <c:v>42812.875</c:v>
                </c:pt>
                <c:pt idx="1380">
                  <c:v>42812.916666666664</c:v>
                </c:pt>
                <c:pt idx="1381">
                  <c:v>42812.958333333336</c:v>
                </c:pt>
                <c:pt idx="1382">
                  <c:v>42813</c:v>
                </c:pt>
                <c:pt idx="1383">
                  <c:v>42813.041666666664</c:v>
                </c:pt>
                <c:pt idx="1384">
                  <c:v>42813.083333333336</c:v>
                </c:pt>
                <c:pt idx="1385">
                  <c:v>42813.125</c:v>
                </c:pt>
                <c:pt idx="1386">
                  <c:v>42813.166666666664</c:v>
                </c:pt>
                <c:pt idx="1387">
                  <c:v>42813.208333333336</c:v>
                </c:pt>
                <c:pt idx="1388">
                  <c:v>42813.25</c:v>
                </c:pt>
                <c:pt idx="1389">
                  <c:v>42813.291666666664</c:v>
                </c:pt>
                <c:pt idx="1390">
                  <c:v>42813.333333333336</c:v>
                </c:pt>
                <c:pt idx="1391">
                  <c:v>42813.375</c:v>
                </c:pt>
                <c:pt idx="1392">
                  <c:v>42813.416666666664</c:v>
                </c:pt>
                <c:pt idx="1393">
                  <c:v>42813.458333333336</c:v>
                </c:pt>
                <c:pt idx="1394">
                  <c:v>42813.5</c:v>
                </c:pt>
                <c:pt idx="1395">
                  <c:v>42813.541666666664</c:v>
                </c:pt>
                <c:pt idx="1396">
                  <c:v>42813.583333333336</c:v>
                </c:pt>
                <c:pt idx="1397">
                  <c:v>42813.625</c:v>
                </c:pt>
                <c:pt idx="1398">
                  <c:v>42813.666666666664</c:v>
                </c:pt>
                <c:pt idx="1399">
                  <c:v>42813.708333333336</c:v>
                </c:pt>
                <c:pt idx="1400">
                  <c:v>42813.75</c:v>
                </c:pt>
                <c:pt idx="1401">
                  <c:v>42813.791666666664</c:v>
                </c:pt>
                <c:pt idx="1402">
                  <c:v>42813.833333333336</c:v>
                </c:pt>
                <c:pt idx="1403">
                  <c:v>42813.875</c:v>
                </c:pt>
                <c:pt idx="1404">
                  <c:v>42813.916666666664</c:v>
                </c:pt>
                <c:pt idx="1405">
                  <c:v>42813.958333333336</c:v>
                </c:pt>
                <c:pt idx="1406">
                  <c:v>42814</c:v>
                </c:pt>
                <c:pt idx="1407">
                  <c:v>42814.041666666664</c:v>
                </c:pt>
                <c:pt idx="1408">
                  <c:v>42814.083333333336</c:v>
                </c:pt>
                <c:pt idx="1409">
                  <c:v>42814.125</c:v>
                </c:pt>
                <c:pt idx="1410">
                  <c:v>42814.166666666664</c:v>
                </c:pt>
                <c:pt idx="1411">
                  <c:v>42814.208333333336</c:v>
                </c:pt>
                <c:pt idx="1412">
                  <c:v>42814.25</c:v>
                </c:pt>
                <c:pt idx="1413">
                  <c:v>42814.291666666664</c:v>
                </c:pt>
                <c:pt idx="1414">
                  <c:v>42814.333333333336</c:v>
                </c:pt>
                <c:pt idx="1415">
                  <c:v>42814.375</c:v>
                </c:pt>
                <c:pt idx="1416">
                  <c:v>42814.416666666664</c:v>
                </c:pt>
                <c:pt idx="1417">
                  <c:v>42814.458333333336</c:v>
                </c:pt>
                <c:pt idx="1418">
                  <c:v>42814.5</c:v>
                </c:pt>
                <c:pt idx="1419">
                  <c:v>42814.541666666664</c:v>
                </c:pt>
                <c:pt idx="1420">
                  <c:v>42814.583333333336</c:v>
                </c:pt>
                <c:pt idx="1421">
                  <c:v>42814.625</c:v>
                </c:pt>
                <c:pt idx="1422">
                  <c:v>42814.666666666664</c:v>
                </c:pt>
                <c:pt idx="1423">
                  <c:v>42814.708333333336</c:v>
                </c:pt>
                <c:pt idx="1424">
                  <c:v>42814.75</c:v>
                </c:pt>
                <c:pt idx="1425">
                  <c:v>42814.791666666664</c:v>
                </c:pt>
                <c:pt idx="1426">
                  <c:v>42814.833333333336</c:v>
                </c:pt>
                <c:pt idx="1427">
                  <c:v>42814.875</c:v>
                </c:pt>
                <c:pt idx="1428">
                  <c:v>42814.916666666664</c:v>
                </c:pt>
                <c:pt idx="1429">
                  <c:v>42814.958333333336</c:v>
                </c:pt>
                <c:pt idx="1430">
                  <c:v>42815</c:v>
                </c:pt>
                <c:pt idx="1431">
                  <c:v>42815.041666666664</c:v>
                </c:pt>
                <c:pt idx="1432">
                  <c:v>42815.083333333336</c:v>
                </c:pt>
                <c:pt idx="1433">
                  <c:v>42815.125</c:v>
                </c:pt>
                <c:pt idx="1434">
                  <c:v>42815.166666666664</c:v>
                </c:pt>
                <c:pt idx="1435">
                  <c:v>42815.208333333336</c:v>
                </c:pt>
                <c:pt idx="1436">
                  <c:v>42815.25</c:v>
                </c:pt>
                <c:pt idx="1437">
                  <c:v>42815.291666666664</c:v>
                </c:pt>
                <c:pt idx="1438">
                  <c:v>42815.333333333336</c:v>
                </c:pt>
                <c:pt idx="1439">
                  <c:v>42815.375</c:v>
                </c:pt>
                <c:pt idx="1440">
                  <c:v>42815.416666666664</c:v>
                </c:pt>
                <c:pt idx="1441">
                  <c:v>42815.458333333336</c:v>
                </c:pt>
                <c:pt idx="1442">
                  <c:v>42815.5</c:v>
                </c:pt>
                <c:pt idx="1443">
                  <c:v>42815.541666666664</c:v>
                </c:pt>
                <c:pt idx="1444">
                  <c:v>42815.583333333336</c:v>
                </c:pt>
                <c:pt idx="1445">
                  <c:v>42815.625</c:v>
                </c:pt>
                <c:pt idx="1446">
                  <c:v>42815.666666666664</c:v>
                </c:pt>
                <c:pt idx="1447">
                  <c:v>42815.708333333336</c:v>
                </c:pt>
                <c:pt idx="1448">
                  <c:v>42815.75</c:v>
                </c:pt>
                <c:pt idx="1449">
                  <c:v>42815.791666666664</c:v>
                </c:pt>
                <c:pt idx="1450">
                  <c:v>42815.833333333336</c:v>
                </c:pt>
                <c:pt idx="1451">
                  <c:v>42815.875</c:v>
                </c:pt>
                <c:pt idx="1452">
                  <c:v>42815.916666666664</c:v>
                </c:pt>
                <c:pt idx="1453">
                  <c:v>42815.958333333336</c:v>
                </c:pt>
                <c:pt idx="1454">
                  <c:v>42816</c:v>
                </c:pt>
                <c:pt idx="1455">
                  <c:v>42816.041666666664</c:v>
                </c:pt>
                <c:pt idx="1456">
                  <c:v>42816.083333333336</c:v>
                </c:pt>
                <c:pt idx="1457">
                  <c:v>42816.125</c:v>
                </c:pt>
                <c:pt idx="1458">
                  <c:v>42816.166666666664</c:v>
                </c:pt>
                <c:pt idx="1459">
                  <c:v>42816.208333333336</c:v>
                </c:pt>
                <c:pt idx="1460">
                  <c:v>42816.25</c:v>
                </c:pt>
                <c:pt idx="1461">
                  <c:v>42816.291666666664</c:v>
                </c:pt>
                <c:pt idx="1462">
                  <c:v>42816.333333333336</c:v>
                </c:pt>
                <c:pt idx="1463">
                  <c:v>42816.375</c:v>
                </c:pt>
                <c:pt idx="1464">
                  <c:v>42816.416666666664</c:v>
                </c:pt>
                <c:pt idx="1465">
                  <c:v>42816.458333333336</c:v>
                </c:pt>
                <c:pt idx="1466">
                  <c:v>42816.5</c:v>
                </c:pt>
                <c:pt idx="1467">
                  <c:v>42816.541666666664</c:v>
                </c:pt>
                <c:pt idx="1468">
                  <c:v>42816.583333333336</c:v>
                </c:pt>
                <c:pt idx="1469">
                  <c:v>42816.625</c:v>
                </c:pt>
                <c:pt idx="1470">
                  <c:v>42816.666666666664</c:v>
                </c:pt>
                <c:pt idx="1471">
                  <c:v>42816.708333333336</c:v>
                </c:pt>
                <c:pt idx="1472">
                  <c:v>42816.75</c:v>
                </c:pt>
                <c:pt idx="1473">
                  <c:v>42816.791666666664</c:v>
                </c:pt>
                <c:pt idx="1474">
                  <c:v>42816.833333333336</c:v>
                </c:pt>
                <c:pt idx="1475">
                  <c:v>42816.875</c:v>
                </c:pt>
                <c:pt idx="1476">
                  <c:v>42816.916666666664</c:v>
                </c:pt>
                <c:pt idx="1477">
                  <c:v>42816.958333333336</c:v>
                </c:pt>
                <c:pt idx="1478">
                  <c:v>42817</c:v>
                </c:pt>
                <c:pt idx="1479">
                  <c:v>42817.041666666664</c:v>
                </c:pt>
                <c:pt idx="1480">
                  <c:v>42817.083333333336</c:v>
                </c:pt>
                <c:pt idx="1481">
                  <c:v>42817.125</c:v>
                </c:pt>
                <c:pt idx="1482">
                  <c:v>42817.166666666664</c:v>
                </c:pt>
                <c:pt idx="1483">
                  <c:v>42817.208333333336</c:v>
                </c:pt>
                <c:pt idx="1484">
                  <c:v>42817.25</c:v>
                </c:pt>
                <c:pt idx="1485">
                  <c:v>42817.291666666664</c:v>
                </c:pt>
                <c:pt idx="1486">
                  <c:v>42817.333333333336</c:v>
                </c:pt>
                <c:pt idx="1487">
                  <c:v>42817.375</c:v>
                </c:pt>
                <c:pt idx="1488">
                  <c:v>42817.416666666664</c:v>
                </c:pt>
                <c:pt idx="1489">
                  <c:v>42817.458333333336</c:v>
                </c:pt>
                <c:pt idx="1490">
                  <c:v>42817.5</c:v>
                </c:pt>
                <c:pt idx="1491">
                  <c:v>42817.541666666664</c:v>
                </c:pt>
                <c:pt idx="1492">
                  <c:v>42817.583333333336</c:v>
                </c:pt>
                <c:pt idx="1493">
                  <c:v>42817.625</c:v>
                </c:pt>
                <c:pt idx="1494">
                  <c:v>42817.666666666664</c:v>
                </c:pt>
                <c:pt idx="1495">
                  <c:v>42817.708333333336</c:v>
                </c:pt>
                <c:pt idx="1496">
                  <c:v>42817.75</c:v>
                </c:pt>
                <c:pt idx="1497">
                  <c:v>42817.791666666664</c:v>
                </c:pt>
                <c:pt idx="1498">
                  <c:v>42817.833333333336</c:v>
                </c:pt>
                <c:pt idx="1499">
                  <c:v>42817.875</c:v>
                </c:pt>
                <c:pt idx="1500">
                  <c:v>42817.916666666664</c:v>
                </c:pt>
                <c:pt idx="1501">
                  <c:v>42817.958333333336</c:v>
                </c:pt>
                <c:pt idx="1502">
                  <c:v>42818</c:v>
                </c:pt>
                <c:pt idx="1503">
                  <c:v>42818.041666666664</c:v>
                </c:pt>
                <c:pt idx="1504">
                  <c:v>42818.083333333336</c:v>
                </c:pt>
                <c:pt idx="1505">
                  <c:v>42818.125</c:v>
                </c:pt>
                <c:pt idx="1506">
                  <c:v>42818.166666666664</c:v>
                </c:pt>
                <c:pt idx="1507">
                  <c:v>42818.208333333336</c:v>
                </c:pt>
                <c:pt idx="1508">
                  <c:v>42818.25</c:v>
                </c:pt>
                <c:pt idx="1509">
                  <c:v>42818.291666666664</c:v>
                </c:pt>
                <c:pt idx="1510">
                  <c:v>42818.333333333336</c:v>
                </c:pt>
                <c:pt idx="1511">
                  <c:v>42818.375</c:v>
                </c:pt>
                <c:pt idx="1512">
                  <c:v>42818.416666666664</c:v>
                </c:pt>
                <c:pt idx="1513">
                  <c:v>42818.458333333336</c:v>
                </c:pt>
                <c:pt idx="1514">
                  <c:v>42818.5</c:v>
                </c:pt>
                <c:pt idx="1515">
                  <c:v>42818.541666666664</c:v>
                </c:pt>
                <c:pt idx="1516">
                  <c:v>42818.583333333336</c:v>
                </c:pt>
                <c:pt idx="1517">
                  <c:v>42818.625</c:v>
                </c:pt>
                <c:pt idx="1518">
                  <c:v>42818.666666666664</c:v>
                </c:pt>
                <c:pt idx="1519">
                  <c:v>42818.708333333336</c:v>
                </c:pt>
                <c:pt idx="1520">
                  <c:v>42818.75</c:v>
                </c:pt>
                <c:pt idx="1521">
                  <c:v>42818.791666666664</c:v>
                </c:pt>
                <c:pt idx="1522">
                  <c:v>42818.833333333336</c:v>
                </c:pt>
                <c:pt idx="1523">
                  <c:v>42818.875</c:v>
                </c:pt>
                <c:pt idx="1524">
                  <c:v>42818.916666666664</c:v>
                </c:pt>
                <c:pt idx="1525">
                  <c:v>42818.958333333336</c:v>
                </c:pt>
                <c:pt idx="1526">
                  <c:v>42819</c:v>
                </c:pt>
                <c:pt idx="1527">
                  <c:v>42819.041666666664</c:v>
                </c:pt>
                <c:pt idx="1528">
                  <c:v>42819.083333333336</c:v>
                </c:pt>
                <c:pt idx="1529">
                  <c:v>42819.125</c:v>
                </c:pt>
                <c:pt idx="1530">
                  <c:v>42819.166666666664</c:v>
                </c:pt>
                <c:pt idx="1531">
                  <c:v>42819.208333333336</c:v>
                </c:pt>
                <c:pt idx="1532">
                  <c:v>42819.25</c:v>
                </c:pt>
                <c:pt idx="1533">
                  <c:v>42819.291666666664</c:v>
                </c:pt>
                <c:pt idx="1534">
                  <c:v>42819.333333333336</c:v>
                </c:pt>
                <c:pt idx="1535">
                  <c:v>42819.375</c:v>
                </c:pt>
                <c:pt idx="1536">
                  <c:v>42819.416666666664</c:v>
                </c:pt>
                <c:pt idx="1537">
                  <c:v>42819.458333333336</c:v>
                </c:pt>
                <c:pt idx="1538">
                  <c:v>42819.5</c:v>
                </c:pt>
                <c:pt idx="1539">
                  <c:v>42819.541666666664</c:v>
                </c:pt>
                <c:pt idx="1540">
                  <c:v>42819.583333333336</c:v>
                </c:pt>
                <c:pt idx="1541">
                  <c:v>42819.625</c:v>
                </c:pt>
                <c:pt idx="1542">
                  <c:v>42819.666666666664</c:v>
                </c:pt>
                <c:pt idx="1543">
                  <c:v>42819.708333333336</c:v>
                </c:pt>
                <c:pt idx="1544">
                  <c:v>42819.75</c:v>
                </c:pt>
                <c:pt idx="1545">
                  <c:v>42819.791666666664</c:v>
                </c:pt>
                <c:pt idx="1546">
                  <c:v>42819.833333333336</c:v>
                </c:pt>
                <c:pt idx="1547">
                  <c:v>42819.875</c:v>
                </c:pt>
                <c:pt idx="1548">
                  <c:v>42819.916666666664</c:v>
                </c:pt>
                <c:pt idx="1549">
                  <c:v>42819.958333333336</c:v>
                </c:pt>
                <c:pt idx="1550">
                  <c:v>42820</c:v>
                </c:pt>
                <c:pt idx="1551">
                  <c:v>42820.041666666664</c:v>
                </c:pt>
                <c:pt idx="1552">
                  <c:v>42820.083333333336</c:v>
                </c:pt>
                <c:pt idx="1553">
                  <c:v>42820.125</c:v>
                </c:pt>
                <c:pt idx="1554">
                  <c:v>42820.166666666664</c:v>
                </c:pt>
                <c:pt idx="1555">
                  <c:v>42820.208333333336</c:v>
                </c:pt>
                <c:pt idx="1556">
                  <c:v>42820.25</c:v>
                </c:pt>
                <c:pt idx="1557">
                  <c:v>42820.291666666664</c:v>
                </c:pt>
                <c:pt idx="1558">
                  <c:v>42820.333333333336</c:v>
                </c:pt>
                <c:pt idx="1559">
                  <c:v>42820.375</c:v>
                </c:pt>
                <c:pt idx="1560">
                  <c:v>42820.416666666664</c:v>
                </c:pt>
                <c:pt idx="1561">
                  <c:v>42820.458333333336</c:v>
                </c:pt>
                <c:pt idx="1562">
                  <c:v>42820.5</c:v>
                </c:pt>
                <c:pt idx="1563">
                  <c:v>42820.541666666664</c:v>
                </c:pt>
                <c:pt idx="1564">
                  <c:v>42820.583333333336</c:v>
                </c:pt>
                <c:pt idx="1565">
                  <c:v>42820.625</c:v>
                </c:pt>
                <c:pt idx="1566">
                  <c:v>42820.666666666664</c:v>
                </c:pt>
                <c:pt idx="1567">
                  <c:v>42820.708333333336</c:v>
                </c:pt>
                <c:pt idx="1568">
                  <c:v>42820.75</c:v>
                </c:pt>
                <c:pt idx="1569">
                  <c:v>42820.791666666664</c:v>
                </c:pt>
                <c:pt idx="1570">
                  <c:v>42820.833333333336</c:v>
                </c:pt>
                <c:pt idx="1571">
                  <c:v>42820.875</c:v>
                </c:pt>
                <c:pt idx="1572">
                  <c:v>42820.916666666664</c:v>
                </c:pt>
                <c:pt idx="1573">
                  <c:v>42820.958333333336</c:v>
                </c:pt>
                <c:pt idx="1574">
                  <c:v>42821</c:v>
                </c:pt>
                <c:pt idx="1575">
                  <c:v>42821.041666666664</c:v>
                </c:pt>
                <c:pt idx="1576">
                  <c:v>42821.083333333336</c:v>
                </c:pt>
                <c:pt idx="1577">
                  <c:v>42821.125</c:v>
                </c:pt>
                <c:pt idx="1578">
                  <c:v>42821.166666666664</c:v>
                </c:pt>
                <c:pt idx="1579">
                  <c:v>42821.208333333336</c:v>
                </c:pt>
                <c:pt idx="1580">
                  <c:v>42821.25</c:v>
                </c:pt>
                <c:pt idx="1581">
                  <c:v>42821.291666666664</c:v>
                </c:pt>
                <c:pt idx="1582">
                  <c:v>42821.333333333336</c:v>
                </c:pt>
                <c:pt idx="1583">
                  <c:v>42821.375</c:v>
                </c:pt>
                <c:pt idx="1584">
                  <c:v>42821.416666666664</c:v>
                </c:pt>
                <c:pt idx="1585">
                  <c:v>42821.458333333336</c:v>
                </c:pt>
                <c:pt idx="1586">
                  <c:v>42821.5</c:v>
                </c:pt>
                <c:pt idx="1587">
                  <c:v>42821.541666666664</c:v>
                </c:pt>
                <c:pt idx="1588">
                  <c:v>42821.583333333336</c:v>
                </c:pt>
                <c:pt idx="1589">
                  <c:v>42821.625</c:v>
                </c:pt>
                <c:pt idx="1590">
                  <c:v>42821.666666666664</c:v>
                </c:pt>
                <c:pt idx="1591">
                  <c:v>42821.708333333336</c:v>
                </c:pt>
                <c:pt idx="1592">
                  <c:v>42821.75</c:v>
                </c:pt>
                <c:pt idx="1593">
                  <c:v>42821.791666666664</c:v>
                </c:pt>
                <c:pt idx="1594">
                  <c:v>42821.833333333336</c:v>
                </c:pt>
                <c:pt idx="1595">
                  <c:v>42821.875</c:v>
                </c:pt>
                <c:pt idx="1596">
                  <c:v>42821.916666666664</c:v>
                </c:pt>
                <c:pt idx="1597">
                  <c:v>42821.958333333336</c:v>
                </c:pt>
                <c:pt idx="1598">
                  <c:v>42822</c:v>
                </c:pt>
                <c:pt idx="1599">
                  <c:v>42822.041666666664</c:v>
                </c:pt>
                <c:pt idx="1600">
                  <c:v>42822.083333333336</c:v>
                </c:pt>
                <c:pt idx="1601">
                  <c:v>42822.125</c:v>
                </c:pt>
                <c:pt idx="1602">
                  <c:v>42822.166666666664</c:v>
                </c:pt>
                <c:pt idx="1603">
                  <c:v>42822.208333333336</c:v>
                </c:pt>
                <c:pt idx="1604">
                  <c:v>42822.25</c:v>
                </c:pt>
                <c:pt idx="1605">
                  <c:v>42822.291666666664</c:v>
                </c:pt>
                <c:pt idx="1606">
                  <c:v>42822.333333333336</c:v>
                </c:pt>
                <c:pt idx="1607">
                  <c:v>42822.375</c:v>
                </c:pt>
                <c:pt idx="1608">
                  <c:v>42822.416666666664</c:v>
                </c:pt>
                <c:pt idx="1609">
                  <c:v>42822.458333333336</c:v>
                </c:pt>
                <c:pt idx="1610">
                  <c:v>42822.5</c:v>
                </c:pt>
                <c:pt idx="1611">
                  <c:v>42822.541666666664</c:v>
                </c:pt>
                <c:pt idx="1612">
                  <c:v>42822.583333333336</c:v>
                </c:pt>
                <c:pt idx="1613">
                  <c:v>42822.625</c:v>
                </c:pt>
                <c:pt idx="1614">
                  <c:v>42822.666666666664</c:v>
                </c:pt>
                <c:pt idx="1615">
                  <c:v>42822.708333333336</c:v>
                </c:pt>
                <c:pt idx="1616">
                  <c:v>42822.75</c:v>
                </c:pt>
                <c:pt idx="1617">
                  <c:v>42822.791666666664</c:v>
                </c:pt>
                <c:pt idx="1618">
                  <c:v>42822.833333333336</c:v>
                </c:pt>
                <c:pt idx="1619">
                  <c:v>42822.875</c:v>
                </c:pt>
                <c:pt idx="1620">
                  <c:v>42822.916666666664</c:v>
                </c:pt>
                <c:pt idx="1621">
                  <c:v>42822.958333333336</c:v>
                </c:pt>
                <c:pt idx="1622">
                  <c:v>42823</c:v>
                </c:pt>
                <c:pt idx="1623">
                  <c:v>42823.041666666664</c:v>
                </c:pt>
                <c:pt idx="1624">
                  <c:v>42823.083333333336</c:v>
                </c:pt>
                <c:pt idx="1625">
                  <c:v>42823.125</c:v>
                </c:pt>
                <c:pt idx="1626">
                  <c:v>42823.166666666664</c:v>
                </c:pt>
                <c:pt idx="1627">
                  <c:v>42823.208333333336</c:v>
                </c:pt>
                <c:pt idx="1628">
                  <c:v>42823.25</c:v>
                </c:pt>
                <c:pt idx="1629">
                  <c:v>42823.291666666664</c:v>
                </c:pt>
                <c:pt idx="1630">
                  <c:v>42823.333333333336</c:v>
                </c:pt>
                <c:pt idx="1631">
                  <c:v>42823.375</c:v>
                </c:pt>
                <c:pt idx="1632">
                  <c:v>42823.416666666664</c:v>
                </c:pt>
                <c:pt idx="1633">
                  <c:v>42823.458333333336</c:v>
                </c:pt>
                <c:pt idx="1634">
                  <c:v>42823.5</c:v>
                </c:pt>
                <c:pt idx="1635">
                  <c:v>42823.541666666664</c:v>
                </c:pt>
                <c:pt idx="1636">
                  <c:v>42823.583333333336</c:v>
                </c:pt>
                <c:pt idx="1637">
                  <c:v>42823.625</c:v>
                </c:pt>
                <c:pt idx="1638">
                  <c:v>42823.666666666664</c:v>
                </c:pt>
                <c:pt idx="1639">
                  <c:v>42823.708333333336</c:v>
                </c:pt>
                <c:pt idx="1640">
                  <c:v>42823.75</c:v>
                </c:pt>
                <c:pt idx="1641">
                  <c:v>42823.791666666664</c:v>
                </c:pt>
                <c:pt idx="1642">
                  <c:v>42823.833333333336</c:v>
                </c:pt>
                <c:pt idx="1643">
                  <c:v>42823.875</c:v>
                </c:pt>
                <c:pt idx="1644">
                  <c:v>42823.916666666664</c:v>
                </c:pt>
                <c:pt idx="1645">
                  <c:v>42823.958333333336</c:v>
                </c:pt>
                <c:pt idx="1646">
                  <c:v>42824</c:v>
                </c:pt>
                <c:pt idx="1647">
                  <c:v>42824.041666666664</c:v>
                </c:pt>
                <c:pt idx="1648">
                  <c:v>42824.083333333336</c:v>
                </c:pt>
                <c:pt idx="1649">
                  <c:v>42824.125</c:v>
                </c:pt>
                <c:pt idx="1650">
                  <c:v>42824.166666666664</c:v>
                </c:pt>
                <c:pt idx="1651">
                  <c:v>42824.208333333336</c:v>
                </c:pt>
                <c:pt idx="1652">
                  <c:v>42824.25</c:v>
                </c:pt>
                <c:pt idx="1653">
                  <c:v>42824.291666666664</c:v>
                </c:pt>
                <c:pt idx="1654">
                  <c:v>42824.333333333336</c:v>
                </c:pt>
                <c:pt idx="1655">
                  <c:v>42824.375</c:v>
                </c:pt>
                <c:pt idx="1656">
                  <c:v>42824.416666666664</c:v>
                </c:pt>
                <c:pt idx="1657">
                  <c:v>42824.458333333336</c:v>
                </c:pt>
                <c:pt idx="1658">
                  <c:v>42824.5</c:v>
                </c:pt>
                <c:pt idx="1659">
                  <c:v>42824.541666666664</c:v>
                </c:pt>
                <c:pt idx="1660">
                  <c:v>42824.583333333336</c:v>
                </c:pt>
                <c:pt idx="1661">
                  <c:v>42824.625</c:v>
                </c:pt>
                <c:pt idx="1662">
                  <c:v>42824.666666666664</c:v>
                </c:pt>
                <c:pt idx="1663">
                  <c:v>42824.708333333336</c:v>
                </c:pt>
                <c:pt idx="1664">
                  <c:v>42824.75</c:v>
                </c:pt>
                <c:pt idx="1665">
                  <c:v>42824.791666666664</c:v>
                </c:pt>
                <c:pt idx="1666">
                  <c:v>42824.833333333336</c:v>
                </c:pt>
                <c:pt idx="1667">
                  <c:v>42824.875</c:v>
                </c:pt>
                <c:pt idx="1668">
                  <c:v>42824.916666666664</c:v>
                </c:pt>
                <c:pt idx="1669">
                  <c:v>42824.958333333336</c:v>
                </c:pt>
                <c:pt idx="1670">
                  <c:v>42825</c:v>
                </c:pt>
                <c:pt idx="1671">
                  <c:v>42825.041666666664</c:v>
                </c:pt>
                <c:pt idx="1672">
                  <c:v>42825.083333333336</c:v>
                </c:pt>
                <c:pt idx="1673">
                  <c:v>42825.125</c:v>
                </c:pt>
                <c:pt idx="1674">
                  <c:v>42825.166666666664</c:v>
                </c:pt>
                <c:pt idx="1675">
                  <c:v>42825.208333333336</c:v>
                </c:pt>
                <c:pt idx="1676">
                  <c:v>42825.25</c:v>
                </c:pt>
                <c:pt idx="1677">
                  <c:v>42825.291666666664</c:v>
                </c:pt>
                <c:pt idx="1678">
                  <c:v>42825.333333333336</c:v>
                </c:pt>
                <c:pt idx="1679">
                  <c:v>42825.375</c:v>
                </c:pt>
                <c:pt idx="1680">
                  <c:v>42825.416666666664</c:v>
                </c:pt>
                <c:pt idx="1681">
                  <c:v>42825.458333333336</c:v>
                </c:pt>
                <c:pt idx="1682">
                  <c:v>42825.5</c:v>
                </c:pt>
                <c:pt idx="1683">
                  <c:v>42825.541666666664</c:v>
                </c:pt>
                <c:pt idx="1684">
                  <c:v>42825.583333333336</c:v>
                </c:pt>
                <c:pt idx="1685">
                  <c:v>42825.625</c:v>
                </c:pt>
                <c:pt idx="1686">
                  <c:v>42825.666666666664</c:v>
                </c:pt>
                <c:pt idx="1687">
                  <c:v>42825.708333333336</c:v>
                </c:pt>
                <c:pt idx="1688">
                  <c:v>42825.75</c:v>
                </c:pt>
                <c:pt idx="1689">
                  <c:v>42825.791666666664</c:v>
                </c:pt>
                <c:pt idx="1690">
                  <c:v>42825.833333333336</c:v>
                </c:pt>
                <c:pt idx="1691">
                  <c:v>42825.875</c:v>
                </c:pt>
                <c:pt idx="1692">
                  <c:v>42825.916666666664</c:v>
                </c:pt>
                <c:pt idx="1693">
                  <c:v>42825.958333333336</c:v>
                </c:pt>
                <c:pt idx="1694">
                  <c:v>42826</c:v>
                </c:pt>
                <c:pt idx="1695">
                  <c:v>42826.041666666664</c:v>
                </c:pt>
                <c:pt idx="1696">
                  <c:v>42826.083333333336</c:v>
                </c:pt>
                <c:pt idx="1697">
                  <c:v>42826.125</c:v>
                </c:pt>
                <c:pt idx="1698">
                  <c:v>42826.166666666664</c:v>
                </c:pt>
                <c:pt idx="1699">
                  <c:v>42826.208333333336</c:v>
                </c:pt>
                <c:pt idx="1700">
                  <c:v>42826.25</c:v>
                </c:pt>
                <c:pt idx="1701">
                  <c:v>42826.291666666664</c:v>
                </c:pt>
                <c:pt idx="1702">
                  <c:v>42826.333333333336</c:v>
                </c:pt>
                <c:pt idx="1703">
                  <c:v>42826.375</c:v>
                </c:pt>
                <c:pt idx="1704">
                  <c:v>42826.416666666664</c:v>
                </c:pt>
                <c:pt idx="1705">
                  <c:v>42826.458333333336</c:v>
                </c:pt>
                <c:pt idx="1706">
                  <c:v>42826.5</c:v>
                </c:pt>
                <c:pt idx="1707">
                  <c:v>42826.541666666664</c:v>
                </c:pt>
                <c:pt idx="1708">
                  <c:v>42826.583333333336</c:v>
                </c:pt>
                <c:pt idx="1709">
                  <c:v>42826.625</c:v>
                </c:pt>
                <c:pt idx="1710">
                  <c:v>42826.666666666664</c:v>
                </c:pt>
                <c:pt idx="1711">
                  <c:v>42826.708333333336</c:v>
                </c:pt>
                <c:pt idx="1712">
                  <c:v>42826.75</c:v>
                </c:pt>
                <c:pt idx="1713">
                  <c:v>42826.791666666664</c:v>
                </c:pt>
                <c:pt idx="1714">
                  <c:v>42826.833333333336</c:v>
                </c:pt>
                <c:pt idx="1715">
                  <c:v>42826.875</c:v>
                </c:pt>
                <c:pt idx="1716">
                  <c:v>42826.916666666664</c:v>
                </c:pt>
                <c:pt idx="1717">
                  <c:v>42826.958333333336</c:v>
                </c:pt>
                <c:pt idx="1718">
                  <c:v>42827</c:v>
                </c:pt>
                <c:pt idx="1719">
                  <c:v>42827.041666666664</c:v>
                </c:pt>
                <c:pt idx="1720">
                  <c:v>42827.083333333336</c:v>
                </c:pt>
                <c:pt idx="1721">
                  <c:v>42827.125</c:v>
                </c:pt>
                <c:pt idx="1722">
                  <c:v>42827.166666666664</c:v>
                </c:pt>
                <c:pt idx="1723">
                  <c:v>42827.208333333336</c:v>
                </c:pt>
                <c:pt idx="1724">
                  <c:v>42827.25</c:v>
                </c:pt>
                <c:pt idx="1725">
                  <c:v>42827.291666666664</c:v>
                </c:pt>
                <c:pt idx="1726">
                  <c:v>42827.333333333336</c:v>
                </c:pt>
                <c:pt idx="1727">
                  <c:v>42827.375</c:v>
                </c:pt>
                <c:pt idx="1728">
                  <c:v>42827.416666666664</c:v>
                </c:pt>
                <c:pt idx="1729">
                  <c:v>42827.458333333336</c:v>
                </c:pt>
                <c:pt idx="1730">
                  <c:v>42827.5</c:v>
                </c:pt>
                <c:pt idx="1731">
                  <c:v>42827.541666666664</c:v>
                </c:pt>
                <c:pt idx="1732">
                  <c:v>42827.583333333336</c:v>
                </c:pt>
                <c:pt idx="1733">
                  <c:v>42827.625</c:v>
                </c:pt>
                <c:pt idx="1734">
                  <c:v>42827.666666666664</c:v>
                </c:pt>
                <c:pt idx="1735">
                  <c:v>42827.708333333336</c:v>
                </c:pt>
                <c:pt idx="1736">
                  <c:v>42827.75</c:v>
                </c:pt>
                <c:pt idx="1737">
                  <c:v>42827.791666666664</c:v>
                </c:pt>
                <c:pt idx="1738">
                  <c:v>42827.833333333336</c:v>
                </c:pt>
                <c:pt idx="1739">
                  <c:v>42827.875</c:v>
                </c:pt>
                <c:pt idx="1740">
                  <c:v>42827.916666666664</c:v>
                </c:pt>
                <c:pt idx="1741">
                  <c:v>42827.958333333336</c:v>
                </c:pt>
                <c:pt idx="1742">
                  <c:v>42828</c:v>
                </c:pt>
                <c:pt idx="1743">
                  <c:v>42828.041666666664</c:v>
                </c:pt>
                <c:pt idx="1744">
                  <c:v>42828.083333333336</c:v>
                </c:pt>
                <c:pt idx="1745">
                  <c:v>42828.125</c:v>
                </c:pt>
                <c:pt idx="1746">
                  <c:v>42828.166666666664</c:v>
                </c:pt>
                <c:pt idx="1747">
                  <c:v>42828.208333333336</c:v>
                </c:pt>
                <c:pt idx="1748">
                  <c:v>42828.25</c:v>
                </c:pt>
                <c:pt idx="1749">
                  <c:v>42828.291666666664</c:v>
                </c:pt>
                <c:pt idx="1750">
                  <c:v>42828.333333333336</c:v>
                </c:pt>
                <c:pt idx="1751">
                  <c:v>42828.375</c:v>
                </c:pt>
                <c:pt idx="1752">
                  <c:v>42828.416666666664</c:v>
                </c:pt>
                <c:pt idx="1753">
                  <c:v>42828.458333333336</c:v>
                </c:pt>
                <c:pt idx="1754">
                  <c:v>42828.5</c:v>
                </c:pt>
                <c:pt idx="1755">
                  <c:v>42828.541666666664</c:v>
                </c:pt>
                <c:pt idx="1756">
                  <c:v>42828.583333333336</c:v>
                </c:pt>
                <c:pt idx="1757">
                  <c:v>42828.625</c:v>
                </c:pt>
                <c:pt idx="1758">
                  <c:v>42828.666666666664</c:v>
                </c:pt>
                <c:pt idx="1759">
                  <c:v>42828.708333333336</c:v>
                </c:pt>
                <c:pt idx="1760">
                  <c:v>42828.75</c:v>
                </c:pt>
                <c:pt idx="1761">
                  <c:v>42828.791666666664</c:v>
                </c:pt>
                <c:pt idx="1762">
                  <c:v>42828.833333333336</c:v>
                </c:pt>
                <c:pt idx="1763">
                  <c:v>42828.875</c:v>
                </c:pt>
                <c:pt idx="1764">
                  <c:v>42828.916666666664</c:v>
                </c:pt>
                <c:pt idx="1765">
                  <c:v>42828.958333333336</c:v>
                </c:pt>
                <c:pt idx="1766">
                  <c:v>42829</c:v>
                </c:pt>
                <c:pt idx="1767">
                  <c:v>42829.041666666664</c:v>
                </c:pt>
                <c:pt idx="1768">
                  <c:v>42829.083333333336</c:v>
                </c:pt>
                <c:pt idx="1769">
                  <c:v>42829.125</c:v>
                </c:pt>
                <c:pt idx="1770">
                  <c:v>42829.166666666664</c:v>
                </c:pt>
                <c:pt idx="1771">
                  <c:v>42829.208333333336</c:v>
                </c:pt>
                <c:pt idx="1772">
                  <c:v>42829.25</c:v>
                </c:pt>
                <c:pt idx="1773">
                  <c:v>42829.291666666664</c:v>
                </c:pt>
                <c:pt idx="1774">
                  <c:v>42829.333333333336</c:v>
                </c:pt>
                <c:pt idx="1775">
                  <c:v>42829.375</c:v>
                </c:pt>
                <c:pt idx="1776">
                  <c:v>42829.416666666664</c:v>
                </c:pt>
                <c:pt idx="1777">
                  <c:v>42829.458333333336</c:v>
                </c:pt>
                <c:pt idx="1778">
                  <c:v>42829.5</c:v>
                </c:pt>
                <c:pt idx="1779">
                  <c:v>42829.541666666664</c:v>
                </c:pt>
                <c:pt idx="1780">
                  <c:v>42829.583333333336</c:v>
                </c:pt>
                <c:pt idx="1781">
                  <c:v>42829.625</c:v>
                </c:pt>
                <c:pt idx="1782">
                  <c:v>42829.666666666664</c:v>
                </c:pt>
                <c:pt idx="1783">
                  <c:v>42829.708333333336</c:v>
                </c:pt>
                <c:pt idx="1784">
                  <c:v>42829.75</c:v>
                </c:pt>
                <c:pt idx="1785">
                  <c:v>42829.791666666664</c:v>
                </c:pt>
                <c:pt idx="1786">
                  <c:v>42829.833333333336</c:v>
                </c:pt>
                <c:pt idx="1787">
                  <c:v>42829.875</c:v>
                </c:pt>
                <c:pt idx="1788">
                  <c:v>42829.916666666664</c:v>
                </c:pt>
                <c:pt idx="1789">
                  <c:v>42829.958333333336</c:v>
                </c:pt>
                <c:pt idx="1790">
                  <c:v>42830</c:v>
                </c:pt>
                <c:pt idx="1791">
                  <c:v>42830.041666666664</c:v>
                </c:pt>
                <c:pt idx="1792">
                  <c:v>42830.083333333336</c:v>
                </c:pt>
                <c:pt idx="1793">
                  <c:v>42830.125</c:v>
                </c:pt>
                <c:pt idx="1794">
                  <c:v>42830.166666666664</c:v>
                </c:pt>
                <c:pt idx="1795">
                  <c:v>42830.208333333336</c:v>
                </c:pt>
                <c:pt idx="1796">
                  <c:v>42830.25</c:v>
                </c:pt>
                <c:pt idx="1797">
                  <c:v>42830.291666666664</c:v>
                </c:pt>
                <c:pt idx="1798">
                  <c:v>42830.333333333336</c:v>
                </c:pt>
                <c:pt idx="1799">
                  <c:v>42830.375</c:v>
                </c:pt>
                <c:pt idx="1800">
                  <c:v>42830.416666666664</c:v>
                </c:pt>
                <c:pt idx="1801">
                  <c:v>42830.458333333336</c:v>
                </c:pt>
                <c:pt idx="1802">
                  <c:v>42830.5</c:v>
                </c:pt>
                <c:pt idx="1803">
                  <c:v>42830.541666666664</c:v>
                </c:pt>
                <c:pt idx="1804">
                  <c:v>42830.583333333336</c:v>
                </c:pt>
                <c:pt idx="1805">
                  <c:v>42830.625</c:v>
                </c:pt>
                <c:pt idx="1806">
                  <c:v>42830.666666666664</c:v>
                </c:pt>
                <c:pt idx="1807">
                  <c:v>42830.708333333336</c:v>
                </c:pt>
                <c:pt idx="1808">
                  <c:v>42830.75</c:v>
                </c:pt>
                <c:pt idx="1809">
                  <c:v>42830.791666666664</c:v>
                </c:pt>
                <c:pt idx="1810">
                  <c:v>42830.833333333336</c:v>
                </c:pt>
                <c:pt idx="1811">
                  <c:v>42830.875</c:v>
                </c:pt>
                <c:pt idx="1812">
                  <c:v>42830.916666666664</c:v>
                </c:pt>
                <c:pt idx="1813">
                  <c:v>42830.958333333336</c:v>
                </c:pt>
                <c:pt idx="1814">
                  <c:v>42831</c:v>
                </c:pt>
                <c:pt idx="1815">
                  <c:v>42831.041666666664</c:v>
                </c:pt>
                <c:pt idx="1816">
                  <c:v>42831.083333333336</c:v>
                </c:pt>
                <c:pt idx="1817">
                  <c:v>42831.125</c:v>
                </c:pt>
                <c:pt idx="1818">
                  <c:v>42831.166666666664</c:v>
                </c:pt>
                <c:pt idx="1819">
                  <c:v>42831.208333333336</c:v>
                </c:pt>
                <c:pt idx="1820">
                  <c:v>42831.25</c:v>
                </c:pt>
                <c:pt idx="1821">
                  <c:v>42831.291666666664</c:v>
                </c:pt>
                <c:pt idx="1822">
                  <c:v>42831.333333333336</c:v>
                </c:pt>
                <c:pt idx="1823">
                  <c:v>42831.375</c:v>
                </c:pt>
                <c:pt idx="1824">
                  <c:v>42831.416666666664</c:v>
                </c:pt>
                <c:pt idx="1825">
                  <c:v>42831.458333333336</c:v>
                </c:pt>
                <c:pt idx="1826">
                  <c:v>42831.5</c:v>
                </c:pt>
                <c:pt idx="1827">
                  <c:v>42831.541666666664</c:v>
                </c:pt>
                <c:pt idx="1828">
                  <c:v>42831.583333333336</c:v>
                </c:pt>
                <c:pt idx="1829">
                  <c:v>42831.625</c:v>
                </c:pt>
                <c:pt idx="1830">
                  <c:v>42831.666666666664</c:v>
                </c:pt>
                <c:pt idx="1831">
                  <c:v>42831.708333333336</c:v>
                </c:pt>
                <c:pt idx="1832">
                  <c:v>42831.75</c:v>
                </c:pt>
                <c:pt idx="1833">
                  <c:v>42831.791666666664</c:v>
                </c:pt>
                <c:pt idx="1834">
                  <c:v>42831.833333333336</c:v>
                </c:pt>
                <c:pt idx="1835">
                  <c:v>42831.875</c:v>
                </c:pt>
                <c:pt idx="1836">
                  <c:v>42831.916666666664</c:v>
                </c:pt>
                <c:pt idx="1837">
                  <c:v>42831.958333333336</c:v>
                </c:pt>
                <c:pt idx="1838">
                  <c:v>42832</c:v>
                </c:pt>
                <c:pt idx="1839">
                  <c:v>42832.041666666664</c:v>
                </c:pt>
                <c:pt idx="1840">
                  <c:v>42832.083333333336</c:v>
                </c:pt>
                <c:pt idx="1841">
                  <c:v>42832.125</c:v>
                </c:pt>
                <c:pt idx="1842">
                  <c:v>42832.166666666664</c:v>
                </c:pt>
                <c:pt idx="1843">
                  <c:v>42832.208333333336</c:v>
                </c:pt>
                <c:pt idx="1844">
                  <c:v>42832.25</c:v>
                </c:pt>
                <c:pt idx="1845">
                  <c:v>42832.291666666664</c:v>
                </c:pt>
                <c:pt idx="1846">
                  <c:v>42832.333333333336</c:v>
                </c:pt>
                <c:pt idx="1847">
                  <c:v>42832.375</c:v>
                </c:pt>
                <c:pt idx="1848">
                  <c:v>42832.416666666664</c:v>
                </c:pt>
                <c:pt idx="1849">
                  <c:v>42832.458333333336</c:v>
                </c:pt>
                <c:pt idx="1850">
                  <c:v>42832.5</c:v>
                </c:pt>
                <c:pt idx="1851">
                  <c:v>42832.541666666664</c:v>
                </c:pt>
                <c:pt idx="1852">
                  <c:v>42832.583333333336</c:v>
                </c:pt>
                <c:pt idx="1853">
                  <c:v>42832.625</c:v>
                </c:pt>
                <c:pt idx="1854">
                  <c:v>42832.666666666664</c:v>
                </c:pt>
                <c:pt idx="1855">
                  <c:v>42832.708333333336</c:v>
                </c:pt>
                <c:pt idx="1856">
                  <c:v>42832.75</c:v>
                </c:pt>
                <c:pt idx="1857">
                  <c:v>42832.791666666664</c:v>
                </c:pt>
                <c:pt idx="1858">
                  <c:v>42832.833333333336</c:v>
                </c:pt>
                <c:pt idx="1859">
                  <c:v>42832.875</c:v>
                </c:pt>
                <c:pt idx="1860">
                  <c:v>42832.916666666664</c:v>
                </c:pt>
                <c:pt idx="1861">
                  <c:v>42832.958333333336</c:v>
                </c:pt>
                <c:pt idx="1862">
                  <c:v>42833</c:v>
                </c:pt>
                <c:pt idx="1863">
                  <c:v>42833.041666666664</c:v>
                </c:pt>
                <c:pt idx="1864">
                  <c:v>42833.083333333336</c:v>
                </c:pt>
                <c:pt idx="1865">
                  <c:v>42833.125</c:v>
                </c:pt>
                <c:pt idx="1866">
                  <c:v>42833.166666666664</c:v>
                </c:pt>
                <c:pt idx="1867">
                  <c:v>42833.208333333336</c:v>
                </c:pt>
                <c:pt idx="1868">
                  <c:v>42833.25</c:v>
                </c:pt>
                <c:pt idx="1869">
                  <c:v>42833.291666666664</c:v>
                </c:pt>
                <c:pt idx="1870">
                  <c:v>42833.333333333336</c:v>
                </c:pt>
                <c:pt idx="1871">
                  <c:v>42833.375</c:v>
                </c:pt>
                <c:pt idx="1872">
                  <c:v>42833.416666666664</c:v>
                </c:pt>
                <c:pt idx="1873">
                  <c:v>42833.458333333336</c:v>
                </c:pt>
                <c:pt idx="1874">
                  <c:v>42833.5</c:v>
                </c:pt>
                <c:pt idx="1875">
                  <c:v>42833.541666666664</c:v>
                </c:pt>
                <c:pt idx="1876">
                  <c:v>42833.583333333336</c:v>
                </c:pt>
                <c:pt idx="1877">
                  <c:v>42833.625</c:v>
                </c:pt>
                <c:pt idx="1878">
                  <c:v>42833.666666666664</c:v>
                </c:pt>
                <c:pt idx="1879">
                  <c:v>42833.708333333336</c:v>
                </c:pt>
                <c:pt idx="1880">
                  <c:v>42833.75</c:v>
                </c:pt>
                <c:pt idx="1881">
                  <c:v>42833.791666666664</c:v>
                </c:pt>
                <c:pt idx="1882">
                  <c:v>42833.833333333336</c:v>
                </c:pt>
                <c:pt idx="1883">
                  <c:v>42833.875</c:v>
                </c:pt>
                <c:pt idx="1884">
                  <c:v>42833.916666666664</c:v>
                </c:pt>
                <c:pt idx="1885">
                  <c:v>42833.958333333336</c:v>
                </c:pt>
                <c:pt idx="1886">
                  <c:v>42834</c:v>
                </c:pt>
                <c:pt idx="1887">
                  <c:v>42834.041666666664</c:v>
                </c:pt>
                <c:pt idx="1888">
                  <c:v>42834.083333333336</c:v>
                </c:pt>
                <c:pt idx="1889">
                  <c:v>42834.125</c:v>
                </c:pt>
                <c:pt idx="1890">
                  <c:v>42834.166666666664</c:v>
                </c:pt>
                <c:pt idx="1891">
                  <c:v>42834.208333333336</c:v>
                </c:pt>
                <c:pt idx="1892">
                  <c:v>42834.25</c:v>
                </c:pt>
                <c:pt idx="1893">
                  <c:v>42834.291666666664</c:v>
                </c:pt>
                <c:pt idx="1894">
                  <c:v>42834.333333333336</c:v>
                </c:pt>
                <c:pt idx="1895">
                  <c:v>42834.375</c:v>
                </c:pt>
                <c:pt idx="1896">
                  <c:v>42834.416666666664</c:v>
                </c:pt>
                <c:pt idx="1897">
                  <c:v>42834.458333333336</c:v>
                </c:pt>
                <c:pt idx="1898">
                  <c:v>42834.5</c:v>
                </c:pt>
                <c:pt idx="1899">
                  <c:v>42834.541666666664</c:v>
                </c:pt>
                <c:pt idx="1900">
                  <c:v>42834.583333333336</c:v>
                </c:pt>
                <c:pt idx="1901">
                  <c:v>42834.625</c:v>
                </c:pt>
                <c:pt idx="1902">
                  <c:v>42834.666666666664</c:v>
                </c:pt>
                <c:pt idx="1903">
                  <c:v>42834.708333333336</c:v>
                </c:pt>
                <c:pt idx="1904">
                  <c:v>42834.75</c:v>
                </c:pt>
                <c:pt idx="1905">
                  <c:v>42834.791666666664</c:v>
                </c:pt>
                <c:pt idx="1906">
                  <c:v>42834.833333333336</c:v>
                </c:pt>
                <c:pt idx="1907">
                  <c:v>42834.875</c:v>
                </c:pt>
                <c:pt idx="1908">
                  <c:v>42834.916666666664</c:v>
                </c:pt>
                <c:pt idx="1909">
                  <c:v>42834.958333333336</c:v>
                </c:pt>
                <c:pt idx="1910">
                  <c:v>42835</c:v>
                </c:pt>
                <c:pt idx="1911">
                  <c:v>42835.041666666664</c:v>
                </c:pt>
                <c:pt idx="1912">
                  <c:v>42835.083333333336</c:v>
                </c:pt>
                <c:pt idx="1913">
                  <c:v>42835.125</c:v>
                </c:pt>
                <c:pt idx="1914">
                  <c:v>42835.166666666664</c:v>
                </c:pt>
                <c:pt idx="1915">
                  <c:v>42835.208333333336</c:v>
                </c:pt>
                <c:pt idx="1916">
                  <c:v>42835.25</c:v>
                </c:pt>
                <c:pt idx="1917">
                  <c:v>42835.291666666664</c:v>
                </c:pt>
                <c:pt idx="1918">
                  <c:v>42835.333333333336</c:v>
                </c:pt>
                <c:pt idx="1919">
                  <c:v>42835.375</c:v>
                </c:pt>
                <c:pt idx="1920">
                  <c:v>42835.416666666664</c:v>
                </c:pt>
                <c:pt idx="1921">
                  <c:v>42835.458333333336</c:v>
                </c:pt>
                <c:pt idx="1922">
                  <c:v>42835.5</c:v>
                </c:pt>
                <c:pt idx="1923">
                  <c:v>42835.541666666664</c:v>
                </c:pt>
                <c:pt idx="1924">
                  <c:v>42835.583333333336</c:v>
                </c:pt>
                <c:pt idx="1925">
                  <c:v>42835.625</c:v>
                </c:pt>
                <c:pt idx="1926">
                  <c:v>42835.666666666664</c:v>
                </c:pt>
                <c:pt idx="1927">
                  <c:v>42835.708333333336</c:v>
                </c:pt>
                <c:pt idx="1928">
                  <c:v>42835.75</c:v>
                </c:pt>
                <c:pt idx="1929">
                  <c:v>42835.791666666664</c:v>
                </c:pt>
                <c:pt idx="1930">
                  <c:v>42835.833333333336</c:v>
                </c:pt>
                <c:pt idx="1931">
                  <c:v>42835.875</c:v>
                </c:pt>
                <c:pt idx="1932">
                  <c:v>42835.916666666664</c:v>
                </c:pt>
                <c:pt idx="1933">
                  <c:v>42835.958333333336</c:v>
                </c:pt>
                <c:pt idx="1934">
                  <c:v>42836</c:v>
                </c:pt>
                <c:pt idx="1935">
                  <c:v>42836.041666666664</c:v>
                </c:pt>
                <c:pt idx="1936">
                  <c:v>42836.083333333336</c:v>
                </c:pt>
                <c:pt idx="1937">
                  <c:v>42836.125</c:v>
                </c:pt>
                <c:pt idx="1938">
                  <c:v>42836.166666666664</c:v>
                </c:pt>
                <c:pt idx="1939">
                  <c:v>42836.208333333336</c:v>
                </c:pt>
                <c:pt idx="1940">
                  <c:v>42836.25</c:v>
                </c:pt>
                <c:pt idx="1941">
                  <c:v>42836.291666666664</c:v>
                </c:pt>
                <c:pt idx="1942">
                  <c:v>42836.333333333336</c:v>
                </c:pt>
                <c:pt idx="1943">
                  <c:v>42836.375</c:v>
                </c:pt>
                <c:pt idx="1944">
                  <c:v>42836.416666666664</c:v>
                </c:pt>
                <c:pt idx="1945">
                  <c:v>42836.458333333336</c:v>
                </c:pt>
                <c:pt idx="1946">
                  <c:v>42836.5</c:v>
                </c:pt>
                <c:pt idx="1947">
                  <c:v>42836.541666666664</c:v>
                </c:pt>
                <c:pt idx="1948">
                  <c:v>42836.583333333336</c:v>
                </c:pt>
                <c:pt idx="1949">
                  <c:v>42836.625</c:v>
                </c:pt>
                <c:pt idx="1950">
                  <c:v>42836.666666666664</c:v>
                </c:pt>
                <c:pt idx="1951">
                  <c:v>42836.708333333336</c:v>
                </c:pt>
                <c:pt idx="1952">
                  <c:v>42836.75</c:v>
                </c:pt>
                <c:pt idx="1953">
                  <c:v>42836.791666666664</c:v>
                </c:pt>
                <c:pt idx="1954">
                  <c:v>42836.833333333336</c:v>
                </c:pt>
                <c:pt idx="1955">
                  <c:v>42836.875</c:v>
                </c:pt>
                <c:pt idx="1956">
                  <c:v>42836.916666666664</c:v>
                </c:pt>
                <c:pt idx="1957">
                  <c:v>42836.958333333336</c:v>
                </c:pt>
                <c:pt idx="1958">
                  <c:v>42837</c:v>
                </c:pt>
                <c:pt idx="1959">
                  <c:v>42837.041666666664</c:v>
                </c:pt>
                <c:pt idx="1960">
                  <c:v>42837.083333333336</c:v>
                </c:pt>
                <c:pt idx="1961">
                  <c:v>42837.125</c:v>
                </c:pt>
                <c:pt idx="1962">
                  <c:v>42837.166666666664</c:v>
                </c:pt>
                <c:pt idx="1963">
                  <c:v>42837.208333333336</c:v>
                </c:pt>
                <c:pt idx="1964">
                  <c:v>42837.25</c:v>
                </c:pt>
                <c:pt idx="1965">
                  <c:v>42837.291666666664</c:v>
                </c:pt>
                <c:pt idx="1966">
                  <c:v>42837.333333333336</c:v>
                </c:pt>
                <c:pt idx="1967">
                  <c:v>42837.375</c:v>
                </c:pt>
                <c:pt idx="1968">
                  <c:v>42837.416666666664</c:v>
                </c:pt>
                <c:pt idx="1969">
                  <c:v>42837.458333333336</c:v>
                </c:pt>
                <c:pt idx="1970">
                  <c:v>42837.5</c:v>
                </c:pt>
                <c:pt idx="1971">
                  <c:v>42837.541666666664</c:v>
                </c:pt>
                <c:pt idx="1972">
                  <c:v>42837.583333333336</c:v>
                </c:pt>
                <c:pt idx="1973">
                  <c:v>42837.625</c:v>
                </c:pt>
                <c:pt idx="1974">
                  <c:v>42837.666666666664</c:v>
                </c:pt>
                <c:pt idx="1975">
                  <c:v>42837.708333333336</c:v>
                </c:pt>
                <c:pt idx="1976">
                  <c:v>42837.75</c:v>
                </c:pt>
                <c:pt idx="1977">
                  <c:v>42837.791666666664</c:v>
                </c:pt>
                <c:pt idx="1978">
                  <c:v>42837.833333333336</c:v>
                </c:pt>
                <c:pt idx="1979">
                  <c:v>42837.875</c:v>
                </c:pt>
                <c:pt idx="1980">
                  <c:v>42837.916666666664</c:v>
                </c:pt>
                <c:pt idx="1981">
                  <c:v>42837.958333333336</c:v>
                </c:pt>
                <c:pt idx="1982">
                  <c:v>42838</c:v>
                </c:pt>
                <c:pt idx="1983">
                  <c:v>42838.041666666664</c:v>
                </c:pt>
                <c:pt idx="1984">
                  <c:v>42838.083333333336</c:v>
                </c:pt>
                <c:pt idx="1985">
                  <c:v>42838.125</c:v>
                </c:pt>
                <c:pt idx="1986">
                  <c:v>42838.166666666664</c:v>
                </c:pt>
                <c:pt idx="1987">
                  <c:v>42838.208333333336</c:v>
                </c:pt>
                <c:pt idx="1988">
                  <c:v>42838.25</c:v>
                </c:pt>
                <c:pt idx="1989">
                  <c:v>42838.291666666664</c:v>
                </c:pt>
                <c:pt idx="1990">
                  <c:v>42838.333333333336</c:v>
                </c:pt>
                <c:pt idx="1991">
                  <c:v>42838.375</c:v>
                </c:pt>
                <c:pt idx="1992">
                  <c:v>42838.416666666664</c:v>
                </c:pt>
                <c:pt idx="1993">
                  <c:v>42838.458333333336</c:v>
                </c:pt>
                <c:pt idx="1994">
                  <c:v>42838.5</c:v>
                </c:pt>
                <c:pt idx="1995">
                  <c:v>42838.541666666664</c:v>
                </c:pt>
                <c:pt idx="1996">
                  <c:v>42838.583333333336</c:v>
                </c:pt>
                <c:pt idx="1997">
                  <c:v>42838.625</c:v>
                </c:pt>
                <c:pt idx="1998">
                  <c:v>42838.666666666664</c:v>
                </c:pt>
                <c:pt idx="1999">
                  <c:v>42838.708333333336</c:v>
                </c:pt>
                <c:pt idx="2000">
                  <c:v>42838.75</c:v>
                </c:pt>
                <c:pt idx="2001">
                  <c:v>42838.791666666664</c:v>
                </c:pt>
                <c:pt idx="2002">
                  <c:v>42838.833333333336</c:v>
                </c:pt>
                <c:pt idx="2003">
                  <c:v>42838.875</c:v>
                </c:pt>
                <c:pt idx="2004">
                  <c:v>42838.916666666664</c:v>
                </c:pt>
                <c:pt idx="2005">
                  <c:v>42838.958333333336</c:v>
                </c:pt>
                <c:pt idx="2006">
                  <c:v>42839</c:v>
                </c:pt>
                <c:pt idx="2007">
                  <c:v>42839.041666666664</c:v>
                </c:pt>
                <c:pt idx="2008">
                  <c:v>42839.083333333336</c:v>
                </c:pt>
                <c:pt idx="2009">
                  <c:v>42839.125</c:v>
                </c:pt>
                <c:pt idx="2010">
                  <c:v>42839.166666666664</c:v>
                </c:pt>
                <c:pt idx="2011">
                  <c:v>42839.208333333336</c:v>
                </c:pt>
                <c:pt idx="2012">
                  <c:v>42839.25</c:v>
                </c:pt>
                <c:pt idx="2013">
                  <c:v>42839.291666666664</c:v>
                </c:pt>
                <c:pt idx="2014">
                  <c:v>42839.333333333336</c:v>
                </c:pt>
                <c:pt idx="2015">
                  <c:v>42839.375</c:v>
                </c:pt>
                <c:pt idx="2016">
                  <c:v>42839.416666666664</c:v>
                </c:pt>
                <c:pt idx="2017">
                  <c:v>42839.458333333336</c:v>
                </c:pt>
                <c:pt idx="2018">
                  <c:v>42839.5</c:v>
                </c:pt>
                <c:pt idx="2019">
                  <c:v>42839.541666666664</c:v>
                </c:pt>
                <c:pt idx="2020">
                  <c:v>42839.583333333336</c:v>
                </c:pt>
                <c:pt idx="2021">
                  <c:v>42839.625</c:v>
                </c:pt>
                <c:pt idx="2022">
                  <c:v>42839.666666666664</c:v>
                </c:pt>
                <c:pt idx="2023">
                  <c:v>42839.708333333336</c:v>
                </c:pt>
                <c:pt idx="2024">
                  <c:v>42839.75</c:v>
                </c:pt>
                <c:pt idx="2025">
                  <c:v>42839.791666666664</c:v>
                </c:pt>
                <c:pt idx="2026">
                  <c:v>42839.833333333336</c:v>
                </c:pt>
                <c:pt idx="2027">
                  <c:v>42839.875</c:v>
                </c:pt>
                <c:pt idx="2028">
                  <c:v>42839.916666666664</c:v>
                </c:pt>
                <c:pt idx="2029">
                  <c:v>42839.958333333336</c:v>
                </c:pt>
                <c:pt idx="2030">
                  <c:v>42840</c:v>
                </c:pt>
                <c:pt idx="2031">
                  <c:v>42840.041666666664</c:v>
                </c:pt>
                <c:pt idx="2032">
                  <c:v>42840.083333333336</c:v>
                </c:pt>
                <c:pt idx="2033">
                  <c:v>42840.125</c:v>
                </c:pt>
                <c:pt idx="2034">
                  <c:v>42840.166666666664</c:v>
                </c:pt>
                <c:pt idx="2035">
                  <c:v>42840.208333333336</c:v>
                </c:pt>
                <c:pt idx="2036">
                  <c:v>42840.25</c:v>
                </c:pt>
                <c:pt idx="2037">
                  <c:v>42840.291666666664</c:v>
                </c:pt>
                <c:pt idx="2038">
                  <c:v>42840.333333333336</c:v>
                </c:pt>
                <c:pt idx="2039">
                  <c:v>42840.375</c:v>
                </c:pt>
                <c:pt idx="2040">
                  <c:v>42840.416666666664</c:v>
                </c:pt>
                <c:pt idx="2041">
                  <c:v>42840.458333333336</c:v>
                </c:pt>
                <c:pt idx="2042">
                  <c:v>42840.5</c:v>
                </c:pt>
                <c:pt idx="2043">
                  <c:v>42840.541666666664</c:v>
                </c:pt>
                <c:pt idx="2044">
                  <c:v>42840.583333333336</c:v>
                </c:pt>
                <c:pt idx="2045">
                  <c:v>42840.625</c:v>
                </c:pt>
                <c:pt idx="2046">
                  <c:v>42840.666666666664</c:v>
                </c:pt>
                <c:pt idx="2047">
                  <c:v>42840.708333333336</c:v>
                </c:pt>
                <c:pt idx="2048">
                  <c:v>42840.75</c:v>
                </c:pt>
                <c:pt idx="2049">
                  <c:v>42840.791666666664</c:v>
                </c:pt>
                <c:pt idx="2050">
                  <c:v>42840.833333333336</c:v>
                </c:pt>
                <c:pt idx="2051">
                  <c:v>42840.875</c:v>
                </c:pt>
                <c:pt idx="2052">
                  <c:v>42840.916666666664</c:v>
                </c:pt>
                <c:pt idx="2053">
                  <c:v>42840.958333333336</c:v>
                </c:pt>
                <c:pt idx="2054">
                  <c:v>42841</c:v>
                </c:pt>
                <c:pt idx="2055">
                  <c:v>42841.041666666664</c:v>
                </c:pt>
                <c:pt idx="2056">
                  <c:v>42841.083333333336</c:v>
                </c:pt>
                <c:pt idx="2057">
                  <c:v>42841.125</c:v>
                </c:pt>
                <c:pt idx="2058">
                  <c:v>42841.166666666664</c:v>
                </c:pt>
                <c:pt idx="2059">
                  <c:v>42841.208333333336</c:v>
                </c:pt>
                <c:pt idx="2060">
                  <c:v>42841.25</c:v>
                </c:pt>
                <c:pt idx="2061">
                  <c:v>42841.291666666664</c:v>
                </c:pt>
                <c:pt idx="2062">
                  <c:v>42841.333333333336</c:v>
                </c:pt>
                <c:pt idx="2063">
                  <c:v>42841.375</c:v>
                </c:pt>
                <c:pt idx="2064">
                  <c:v>42841.416666666664</c:v>
                </c:pt>
                <c:pt idx="2065">
                  <c:v>42841.458333333336</c:v>
                </c:pt>
                <c:pt idx="2066">
                  <c:v>42841.5</c:v>
                </c:pt>
                <c:pt idx="2067">
                  <c:v>42841.541666666664</c:v>
                </c:pt>
                <c:pt idx="2068">
                  <c:v>42841.583333333336</c:v>
                </c:pt>
                <c:pt idx="2069">
                  <c:v>42841.625</c:v>
                </c:pt>
                <c:pt idx="2070">
                  <c:v>42841.666666666664</c:v>
                </c:pt>
                <c:pt idx="2071">
                  <c:v>42841.708333333336</c:v>
                </c:pt>
                <c:pt idx="2072">
                  <c:v>42841.75</c:v>
                </c:pt>
                <c:pt idx="2073">
                  <c:v>42841.791666666664</c:v>
                </c:pt>
                <c:pt idx="2074">
                  <c:v>42841.833333333336</c:v>
                </c:pt>
                <c:pt idx="2075">
                  <c:v>42841.875</c:v>
                </c:pt>
                <c:pt idx="2076">
                  <c:v>42841.916666666664</c:v>
                </c:pt>
                <c:pt idx="2077">
                  <c:v>42841.958333333336</c:v>
                </c:pt>
                <c:pt idx="2078">
                  <c:v>42842</c:v>
                </c:pt>
                <c:pt idx="2079">
                  <c:v>42842.041666666664</c:v>
                </c:pt>
                <c:pt idx="2080">
                  <c:v>42842.083333333336</c:v>
                </c:pt>
                <c:pt idx="2081">
                  <c:v>42842.125</c:v>
                </c:pt>
                <c:pt idx="2082">
                  <c:v>42842.166666666664</c:v>
                </c:pt>
                <c:pt idx="2083">
                  <c:v>42842.208333333336</c:v>
                </c:pt>
                <c:pt idx="2084">
                  <c:v>42842.25</c:v>
                </c:pt>
                <c:pt idx="2085">
                  <c:v>42842.291666666664</c:v>
                </c:pt>
                <c:pt idx="2086">
                  <c:v>42842.333333333336</c:v>
                </c:pt>
                <c:pt idx="2087">
                  <c:v>42842.375</c:v>
                </c:pt>
                <c:pt idx="2088">
                  <c:v>42842.416666666664</c:v>
                </c:pt>
                <c:pt idx="2089">
                  <c:v>42842.458333333336</c:v>
                </c:pt>
                <c:pt idx="2090">
                  <c:v>42842.5</c:v>
                </c:pt>
                <c:pt idx="2091">
                  <c:v>42842.541666666664</c:v>
                </c:pt>
                <c:pt idx="2092">
                  <c:v>42842.583333333336</c:v>
                </c:pt>
                <c:pt idx="2093">
                  <c:v>42842.625</c:v>
                </c:pt>
                <c:pt idx="2094">
                  <c:v>42842.666666666664</c:v>
                </c:pt>
                <c:pt idx="2095">
                  <c:v>42842.708333333336</c:v>
                </c:pt>
                <c:pt idx="2096">
                  <c:v>42842.75</c:v>
                </c:pt>
                <c:pt idx="2097">
                  <c:v>42842.791666666664</c:v>
                </c:pt>
                <c:pt idx="2098">
                  <c:v>42842.833333333336</c:v>
                </c:pt>
                <c:pt idx="2099">
                  <c:v>42842.875</c:v>
                </c:pt>
                <c:pt idx="2100">
                  <c:v>42842.916666666664</c:v>
                </c:pt>
                <c:pt idx="2101">
                  <c:v>42842.958333333336</c:v>
                </c:pt>
                <c:pt idx="2102">
                  <c:v>42843</c:v>
                </c:pt>
                <c:pt idx="2103">
                  <c:v>42843.041666666664</c:v>
                </c:pt>
                <c:pt idx="2104">
                  <c:v>42843.083333333336</c:v>
                </c:pt>
                <c:pt idx="2105">
                  <c:v>42843.125</c:v>
                </c:pt>
                <c:pt idx="2106">
                  <c:v>42843.166666666664</c:v>
                </c:pt>
                <c:pt idx="2107">
                  <c:v>42843.208333333336</c:v>
                </c:pt>
                <c:pt idx="2108">
                  <c:v>42843.25</c:v>
                </c:pt>
                <c:pt idx="2109">
                  <c:v>42843.291666666664</c:v>
                </c:pt>
                <c:pt idx="2110">
                  <c:v>42843.333333333336</c:v>
                </c:pt>
                <c:pt idx="2111">
                  <c:v>42843.375</c:v>
                </c:pt>
                <c:pt idx="2112">
                  <c:v>42843.416666666664</c:v>
                </c:pt>
                <c:pt idx="2113">
                  <c:v>42843.458333333336</c:v>
                </c:pt>
                <c:pt idx="2114">
                  <c:v>42843.5</c:v>
                </c:pt>
                <c:pt idx="2115">
                  <c:v>42843.541666666664</c:v>
                </c:pt>
                <c:pt idx="2116">
                  <c:v>42843.583333333336</c:v>
                </c:pt>
                <c:pt idx="2117">
                  <c:v>42843.625</c:v>
                </c:pt>
                <c:pt idx="2118">
                  <c:v>42843.666666666664</c:v>
                </c:pt>
                <c:pt idx="2119">
                  <c:v>42843.708333333336</c:v>
                </c:pt>
                <c:pt idx="2120">
                  <c:v>42843.75</c:v>
                </c:pt>
                <c:pt idx="2121">
                  <c:v>42843.791666666664</c:v>
                </c:pt>
                <c:pt idx="2122">
                  <c:v>42843.833333333336</c:v>
                </c:pt>
                <c:pt idx="2123">
                  <c:v>42843.875</c:v>
                </c:pt>
                <c:pt idx="2124">
                  <c:v>42843.916666666664</c:v>
                </c:pt>
                <c:pt idx="2125">
                  <c:v>42843.958333333336</c:v>
                </c:pt>
                <c:pt idx="2126">
                  <c:v>42844</c:v>
                </c:pt>
                <c:pt idx="2127">
                  <c:v>42844.041666666664</c:v>
                </c:pt>
                <c:pt idx="2128">
                  <c:v>42844.083333333336</c:v>
                </c:pt>
                <c:pt idx="2129">
                  <c:v>42844.125</c:v>
                </c:pt>
                <c:pt idx="2130">
                  <c:v>42844.166666666664</c:v>
                </c:pt>
                <c:pt idx="2131">
                  <c:v>42844.208333333336</c:v>
                </c:pt>
                <c:pt idx="2132">
                  <c:v>42844.25</c:v>
                </c:pt>
                <c:pt idx="2133">
                  <c:v>42844.291666666664</c:v>
                </c:pt>
                <c:pt idx="2134">
                  <c:v>42844.333333333336</c:v>
                </c:pt>
                <c:pt idx="2135">
                  <c:v>42844.375</c:v>
                </c:pt>
                <c:pt idx="2136">
                  <c:v>42844.416666666664</c:v>
                </c:pt>
                <c:pt idx="2137">
                  <c:v>42844.458333333336</c:v>
                </c:pt>
                <c:pt idx="2138">
                  <c:v>42844.5</c:v>
                </c:pt>
                <c:pt idx="2139">
                  <c:v>42844.541666666664</c:v>
                </c:pt>
                <c:pt idx="2140">
                  <c:v>42844.583333333336</c:v>
                </c:pt>
                <c:pt idx="2141">
                  <c:v>42844.625</c:v>
                </c:pt>
                <c:pt idx="2142">
                  <c:v>42844.666666666664</c:v>
                </c:pt>
                <c:pt idx="2143">
                  <c:v>42844.708333333336</c:v>
                </c:pt>
                <c:pt idx="2144">
                  <c:v>42844.75</c:v>
                </c:pt>
                <c:pt idx="2145">
                  <c:v>42844.791666666664</c:v>
                </c:pt>
                <c:pt idx="2146">
                  <c:v>42844.833333333336</c:v>
                </c:pt>
                <c:pt idx="2147">
                  <c:v>42844.875</c:v>
                </c:pt>
                <c:pt idx="2148">
                  <c:v>42844.916666666664</c:v>
                </c:pt>
                <c:pt idx="2149">
                  <c:v>42844.958333333336</c:v>
                </c:pt>
                <c:pt idx="2150">
                  <c:v>42845</c:v>
                </c:pt>
                <c:pt idx="2151">
                  <c:v>42845.041666666664</c:v>
                </c:pt>
                <c:pt idx="2152">
                  <c:v>42845.083333333336</c:v>
                </c:pt>
                <c:pt idx="2153">
                  <c:v>42845.125</c:v>
                </c:pt>
                <c:pt idx="2154">
                  <c:v>42845.166666666664</c:v>
                </c:pt>
                <c:pt idx="2155">
                  <c:v>42845.208333333336</c:v>
                </c:pt>
                <c:pt idx="2156">
                  <c:v>42845.25</c:v>
                </c:pt>
                <c:pt idx="2157">
                  <c:v>42845.291666666664</c:v>
                </c:pt>
                <c:pt idx="2158">
                  <c:v>42845.333333333336</c:v>
                </c:pt>
                <c:pt idx="2159">
                  <c:v>42845.375</c:v>
                </c:pt>
                <c:pt idx="2160">
                  <c:v>42845.416666666664</c:v>
                </c:pt>
                <c:pt idx="2161">
                  <c:v>42845.458333333336</c:v>
                </c:pt>
                <c:pt idx="2162">
                  <c:v>42845.5</c:v>
                </c:pt>
                <c:pt idx="2163">
                  <c:v>42845.541666666664</c:v>
                </c:pt>
                <c:pt idx="2164">
                  <c:v>42845.583333333336</c:v>
                </c:pt>
                <c:pt idx="2165">
                  <c:v>42845.625</c:v>
                </c:pt>
                <c:pt idx="2166">
                  <c:v>42845.666666666664</c:v>
                </c:pt>
                <c:pt idx="2167">
                  <c:v>42845.708333333336</c:v>
                </c:pt>
                <c:pt idx="2168">
                  <c:v>42845.75</c:v>
                </c:pt>
                <c:pt idx="2169">
                  <c:v>42845.791666666664</c:v>
                </c:pt>
                <c:pt idx="2170">
                  <c:v>42845.833333333336</c:v>
                </c:pt>
                <c:pt idx="2171">
                  <c:v>42845.875</c:v>
                </c:pt>
                <c:pt idx="2172">
                  <c:v>42845.916666666664</c:v>
                </c:pt>
                <c:pt idx="2173">
                  <c:v>42845.958333333336</c:v>
                </c:pt>
                <c:pt idx="2174">
                  <c:v>42846</c:v>
                </c:pt>
                <c:pt idx="2175">
                  <c:v>42846.041666666664</c:v>
                </c:pt>
                <c:pt idx="2176">
                  <c:v>42846.083333333336</c:v>
                </c:pt>
                <c:pt idx="2177">
                  <c:v>42846.125</c:v>
                </c:pt>
                <c:pt idx="2178">
                  <c:v>42846.166666666664</c:v>
                </c:pt>
                <c:pt idx="2179">
                  <c:v>42846.208333333336</c:v>
                </c:pt>
                <c:pt idx="2180">
                  <c:v>42846.25</c:v>
                </c:pt>
                <c:pt idx="2181">
                  <c:v>42846.291666666664</c:v>
                </c:pt>
                <c:pt idx="2182">
                  <c:v>42846.333333333336</c:v>
                </c:pt>
                <c:pt idx="2183">
                  <c:v>42846.375</c:v>
                </c:pt>
                <c:pt idx="2184">
                  <c:v>42846.416666666664</c:v>
                </c:pt>
                <c:pt idx="2185">
                  <c:v>42846.458333333336</c:v>
                </c:pt>
                <c:pt idx="2186">
                  <c:v>42846.5</c:v>
                </c:pt>
                <c:pt idx="2187">
                  <c:v>42846.541666666664</c:v>
                </c:pt>
                <c:pt idx="2188">
                  <c:v>42846.583333333336</c:v>
                </c:pt>
                <c:pt idx="2189">
                  <c:v>42846.625</c:v>
                </c:pt>
                <c:pt idx="2190">
                  <c:v>42846.666666666664</c:v>
                </c:pt>
                <c:pt idx="2191">
                  <c:v>42846.708333333336</c:v>
                </c:pt>
                <c:pt idx="2192">
                  <c:v>42846.75</c:v>
                </c:pt>
                <c:pt idx="2193">
                  <c:v>42846.791666666664</c:v>
                </c:pt>
                <c:pt idx="2194">
                  <c:v>42846.833333333336</c:v>
                </c:pt>
                <c:pt idx="2195">
                  <c:v>42846.875</c:v>
                </c:pt>
                <c:pt idx="2196">
                  <c:v>42846.916666666664</c:v>
                </c:pt>
                <c:pt idx="2197">
                  <c:v>42846.958333333336</c:v>
                </c:pt>
                <c:pt idx="2198">
                  <c:v>42847</c:v>
                </c:pt>
                <c:pt idx="2199">
                  <c:v>42847.041666666664</c:v>
                </c:pt>
                <c:pt idx="2200">
                  <c:v>42847.083333333336</c:v>
                </c:pt>
                <c:pt idx="2201">
                  <c:v>42847.125</c:v>
                </c:pt>
                <c:pt idx="2202">
                  <c:v>42847.166666666664</c:v>
                </c:pt>
                <c:pt idx="2203">
                  <c:v>42847.208333333336</c:v>
                </c:pt>
                <c:pt idx="2204">
                  <c:v>42847.25</c:v>
                </c:pt>
                <c:pt idx="2205">
                  <c:v>42847.291666666664</c:v>
                </c:pt>
                <c:pt idx="2206">
                  <c:v>42847.333333333336</c:v>
                </c:pt>
                <c:pt idx="2207">
                  <c:v>42847.375</c:v>
                </c:pt>
                <c:pt idx="2208">
                  <c:v>42847.416666666664</c:v>
                </c:pt>
                <c:pt idx="2209">
                  <c:v>42847.458333333336</c:v>
                </c:pt>
                <c:pt idx="2210">
                  <c:v>42847.5</c:v>
                </c:pt>
                <c:pt idx="2211">
                  <c:v>42847.541666666664</c:v>
                </c:pt>
                <c:pt idx="2212">
                  <c:v>42847.583333333336</c:v>
                </c:pt>
                <c:pt idx="2213">
                  <c:v>42847.625</c:v>
                </c:pt>
                <c:pt idx="2214">
                  <c:v>42847.666666666664</c:v>
                </c:pt>
                <c:pt idx="2215">
                  <c:v>42847.708333333336</c:v>
                </c:pt>
                <c:pt idx="2216">
                  <c:v>42847.75</c:v>
                </c:pt>
                <c:pt idx="2217">
                  <c:v>42847.791666666664</c:v>
                </c:pt>
                <c:pt idx="2218">
                  <c:v>42847.833333333336</c:v>
                </c:pt>
                <c:pt idx="2219">
                  <c:v>42847.875</c:v>
                </c:pt>
                <c:pt idx="2220">
                  <c:v>42847.916666666664</c:v>
                </c:pt>
                <c:pt idx="2221">
                  <c:v>42847.958333333336</c:v>
                </c:pt>
                <c:pt idx="2222">
                  <c:v>42848</c:v>
                </c:pt>
                <c:pt idx="2223">
                  <c:v>42848.041666666664</c:v>
                </c:pt>
                <c:pt idx="2224">
                  <c:v>42848.083333333336</c:v>
                </c:pt>
                <c:pt idx="2225">
                  <c:v>42848.125</c:v>
                </c:pt>
                <c:pt idx="2226">
                  <c:v>42848.166666666664</c:v>
                </c:pt>
                <c:pt idx="2227">
                  <c:v>42848.208333333336</c:v>
                </c:pt>
                <c:pt idx="2228">
                  <c:v>42848.25</c:v>
                </c:pt>
                <c:pt idx="2229">
                  <c:v>42848.291666666664</c:v>
                </c:pt>
                <c:pt idx="2230">
                  <c:v>42848.333333333336</c:v>
                </c:pt>
                <c:pt idx="2231">
                  <c:v>42848.375</c:v>
                </c:pt>
                <c:pt idx="2232">
                  <c:v>42848.416666666664</c:v>
                </c:pt>
                <c:pt idx="2233">
                  <c:v>42848.458333333336</c:v>
                </c:pt>
                <c:pt idx="2234">
                  <c:v>42848.5</c:v>
                </c:pt>
                <c:pt idx="2235">
                  <c:v>42848.541666666664</c:v>
                </c:pt>
                <c:pt idx="2236">
                  <c:v>42848.583333333336</c:v>
                </c:pt>
                <c:pt idx="2237">
                  <c:v>42848.625</c:v>
                </c:pt>
                <c:pt idx="2238">
                  <c:v>42848.666666666664</c:v>
                </c:pt>
                <c:pt idx="2239">
                  <c:v>42848.708333333336</c:v>
                </c:pt>
                <c:pt idx="2240">
                  <c:v>42848.75</c:v>
                </c:pt>
                <c:pt idx="2241">
                  <c:v>42848.791666666664</c:v>
                </c:pt>
                <c:pt idx="2242">
                  <c:v>42848.833333333336</c:v>
                </c:pt>
                <c:pt idx="2243">
                  <c:v>42848.875</c:v>
                </c:pt>
                <c:pt idx="2244">
                  <c:v>42848.916666666664</c:v>
                </c:pt>
                <c:pt idx="2245">
                  <c:v>42848.958333333336</c:v>
                </c:pt>
                <c:pt idx="2246">
                  <c:v>42849</c:v>
                </c:pt>
                <c:pt idx="2247">
                  <c:v>42849.041666666664</c:v>
                </c:pt>
                <c:pt idx="2248">
                  <c:v>42849.083333333336</c:v>
                </c:pt>
                <c:pt idx="2249">
                  <c:v>42849.125</c:v>
                </c:pt>
                <c:pt idx="2250">
                  <c:v>42849.166666666664</c:v>
                </c:pt>
                <c:pt idx="2251">
                  <c:v>42849.208333333336</c:v>
                </c:pt>
                <c:pt idx="2252">
                  <c:v>42849.25</c:v>
                </c:pt>
                <c:pt idx="2253">
                  <c:v>42849.291666666664</c:v>
                </c:pt>
                <c:pt idx="2254">
                  <c:v>42849.333333333336</c:v>
                </c:pt>
                <c:pt idx="2255">
                  <c:v>42849.375</c:v>
                </c:pt>
                <c:pt idx="2256">
                  <c:v>42849.416666666664</c:v>
                </c:pt>
                <c:pt idx="2257">
                  <c:v>42849.458333333336</c:v>
                </c:pt>
                <c:pt idx="2258">
                  <c:v>42849.5</c:v>
                </c:pt>
                <c:pt idx="2259">
                  <c:v>42849.541666666664</c:v>
                </c:pt>
                <c:pt idx="2260">
                  <c:v>42849.583333333336</c:v>
                </c:pt>
                <c:pt idx="2261">
                  <c:v>42849.625</c:v>
                </c:pt>
                <c:pt idx="2262">
                  <c:v>42849.666666666664</c:v>
                </c:pt>
                <c:pt idx="2263">
                  <c:v>42849.708333333336</c:v>
                </c:pt>
                <c:pt idx="2264">
                  <c:v>42849.75</c:v>
                </c:pt>
                <c:pt idx="2265">
                  <c:v>42849.791666666664</c:v>
                </c:pt>
                <c:pt idx="2266">
                  <c:v>42849.833333333336</c:v>
                </c:pt>
                <c:pt idx="2267">
                  <c:v>42849.875</c:v>
                </c:pt>
                <c:pt idx="2268">
                  <c:v>42849.916666666664</c:v>
                </c:pt>
                <c:pt idx="2269">
                  <c:v>42849.958333333336</c:v>
                </c:pt>
                <c:pt idx="2270">
                  <c:v>42850</c:v>
                </c:pt>
                <c:pt idx="2271">
                  <c:v>42850.041666666664</c:v>
                </c:pt>
                <c:pt idx="2272">
                  <c:v>42850.083333333336</c:v>
                </c:pt>
                <c:pt idx="2273">
                  <c:v>42850.125</c:v>
                </c:pt>
                <c:pt idx="2274">
                  <c:v>42850.166666666664</c:v>
                </c:pt>
                <c:pt idx="2275">
                  <c:v>42850.208333333336</c:v>
                </c:pt>
                <c:pt idx="2276">
                  <c:v>42850.25</c:v>
                </c:pt>
                <c:pt idx="2277">
                  <c:v>42850.291666666664</c:v>
                </c:pt>
                <c:pt idx="2278">
                  <c:v>42850.333333333336</c:v>
                </c:pt>
                <c:pt idx="2279">
                  <c:v>42850.375</c:v>
                </c:pt>
                <c:pt idx="2280">
                  <c:v>42850.416666666664</c:v>
                </c:pt>
                <c:pt idx="2281">
                  <c:v>42850.458333333336</c:v>
                </c:pt>
                <c:pt idx="2282">
                  <c:v>42850.5</c:v>
                </c:pt>
                <c:pt idx="2283">
                  <c:v>42850.541666666664</c:v>
                </c:pt>
                <c:pt idx="2284">
                  <c:v>42850.583333333336</c:v>
                </c:pt>
                <c:pt idx="2285">
                  <c:v>42850.625</c:v>
                </c:pt>
                <c:pt idx="2286">
                  <c:v>42850.666666666664</c:v>
                </c:pt>
                <c:pt idx="2287">
                  <c:v>42850.708333333336</c:v>
                </c:pt>
                <c:pt idx="2288">
                  <c:v>42850.75</c:v>
                </c:pt>
                <c:pt idx="2289">
                  <c:v>42850.791666666664</c:v>
                </c:pt>
                <c:pt idx="2290">
                  <c:v>42850.833333333336</c:v>
                </c:pt>
                <c:pt idx="2291">
                  <c:v>42850.875</c:v>
                </c:pt>
                <c:pt idx="2292">
                  <c:v>42850.916666666664</c:v>
                </c:pt>
                <c:pt idx="2293">
                  <c:v>42850.958333333336</c:v>
                </c:pt>
                <c:pt idx="2294">
                  <c:v>42851</c:v>
                </c:pt>
                <c:pt idx="2295">
                  <c:v>42851.041666666664</c:v>
                </c:pt>
                <c:pt idx="2296">
                  <c:v>42851.083333333336</c:v>
                </c:pt>
                <c:pt idx="2297">
                  <c:v>42851.125</c:v>
                </c:pt>
                <c:pt idx="2298">
                  <c:v>42851.166666666664</c:v>
                </c:pt>
                <c:pt idx="2299">
                  <c:v>42851.208333333336</c:v>
                </c:pt>
                <c:pt idx="2300">
                  <c:v>42851.25</c:v>
                </c:pt>
                <c:pt idx="2301">
                  <c:v>42851.291666666664</c:v>
                </c:pt>
                <c:pt idx="2302">
                  <c:v>42851.333333333336</c:v>
                </c:pt>
                <c:pt idx="2303">
                  <c:v>42851.375</c:v>
                </c:pt>
                <c:pt idx="2304">
                  <c:v>42851.416666666664</c:v>
                </c:pt>
                <c:pt idx="2305">
                  <c:v>42851.458333333336</c:v>
                </c:pt>
                <c:pt idx="2306">
                  <c:v>42851.5</c:v>
                </c:pt>
                <c:pt idx="2307">
                  <c:v>42851.541666666664</c:v>
                </c:pt>
                <c:pt idx="2308">
                  <c:v>42851.583333333336</c:v>
                </c:pt>
                <c:pt idx="2309">
                  <c:v>42851.625</c:v>
                </c:pt>
                <c:pt idx="2310">
                  <c:v>42851.666666666664</c:v>
                </c:pt>
                <c:pt idx="2311">
                  <c:v>42851.708333333336</c:v>
                </c:pt>
                <c:pt idx="2312">
                  <c:v>42851.75</c:v>
                </c:pt>
                <c:pt idx="2313">
                  <c:v>42851.791666666664</c:v>
                </c:pt>
                <c:pt idx="2314">
                  <c:v>42851.833333333336</c:v>
                </c:pt>
                <c:pt idx="2315">
                  <c:v>42851.875</c:v>
                </c:pt>
                <c:pt idx="2316">
                  <c:v>42851.916666666664</c:v>
                </c:pt>
                <c:pt idx="2317">
                  <c:v>42851.958333333336</c:v>
                </c:pt>
                <c:pt idx="2318">
                  <c:v>42852</c:v>
                </c:pt>
                <c:pt idx="2319">
                  <c:v>42852.041666666664</c:v>
                </c:pt>
                <c:pt idx="2320">
                  <c:v>42852.083333333336</c:v>
                </c:pt>
                <c:pt idx="2321">
                  <c:v>42852.125</c:v>
                </c:pt>
                <c:pt idx="2322">
                  <c:v>42852.166666666664</c:v>
                </c:pt>
                <c:pt idx="2323">
                  <c:v>42852.208333333336</c:v>
                </c:pt>
                <c:pt idx="2324">
                  <c:v>42852.25</c:v>
                </c:pt>
                <c:pt idx="2325">
                  <c:v>42852.291666666664</c:v>
                </c:pt>
                <c:pt idx="2326">
                  <c:v>42852.333333333336</c:v>
                </c:pt>
                <c:pt idx="2327">
                  <c:v>42852.375</c:v>
                </c:pt>
                <c:pt idx="2328">
                  <c:v>42852.416666666664</c:v>
                </c:pt>
                <c:pt idx="2329">
                  <c:v>42852.458333333336</c:v>
                </c:pt>
                <c:pt idx="2330">
                  <c:v>42852.5</c:v>
                </c:pt>
                <c:pt idx="2331">
                  <c:v>42852.541666666664</c:v>
                </c:pt>
                <c:pt idx="2332">
                  <c:v>42852.583333333336</c:v>
                </c:pt>
                <c:pt idx="2333">
                  <c:v>42852.625</c:v>
                </c:pt>
                <c:pt idx="2334">
                  <c:v>42852.666666666664</c:v>
                </c:pt>
                <c:pt idx="2335">
                  <c:v>42852.708333333336</c:v>
                </c:pt>
                <c:pt idx="2336">
                  <c:v>42852.75</c:v>
                </c:pt>
                <c:pt idx="2337">
                  <c:v>42852.791666666664</c:v>
                </c:pt>
                <c:pt idx="2338">
                  <c:v>42852.833333333336</c:v>
                </c:pt>
                <c:pt idx="2339">
                  <c:v>42852.875</c:v>
                </c:pt>
                <c:pt idx="2340">
                  <c:v>42852.916666666664</c:v>
                </c:pt>
                <c:pt idx="2341">
                  <c:v>42852.958333333336</c:v>
                </c:pt>
                <c:pt idx="2342">
                  <c:v>42853</c:v>
                </c:pt>
                <c:pt idx="2343">
                  <c:v>42853.041666666664</c:v>
                </c:pt>
                <c:pt idx="2344">
                  <c:v>42853.083333333336</c:v>
                </c:pt>
                <c:pt idx="2345">
                  <c:v>42853.125</c:v>
                </c:pt>
                <c:pt idx="2346">
                  <c:v>42853.166666666664</c:v>
                </c:pt>
                <c:pt idx="2347">
                  <c:v>42853.208333333336</c:v>
                </c:pt>
                <c:pt idx="2348">
                  <c:v>42853.25</c:v>
                </c:pt>
                <c:pt idx="2349">
                  <c:v>42853.291666666664</c:v>
                </c:pt>
                <c:pt idx="2350">
                  <c:v>42853.333333333336</c:v>
                </c:pt>
                <c:pt idx="2351">
                  <c:v>42853.375</c:v>
                </c:pt>
                <c:pt idx="2352">
                  <c:v>42853.416666666664</c:v>
                </c:pt>
                <c:pt idx="2353">
                  <c:v>42853.458333333336</c:v>
                </c:pt>
                <c:pt idx="2354">
                  <c:v>42853.5</c:v>
                </c:pt>
                <c:pt idx="2355">
                  <c:v>42853.541666666664</c:v>
                </c:pt>
                <c:pt idx="2356">
                  <c:v>42853.583333333336</c:v>
                </c:pt>
                <c:pt idx="2357">
                  <c:v>42853.625</c:v>
                </c:pt>
                <c:pt idx="2358">
                  <c:v>42853.666666666664</c:v>
                </c:pt>
                <c:pt idx="2359">
                  <c:v>42853.708333333336</c:v>
                </c:pt>
                <c:pt idx="2360">
                  <c:v>42853.75</c:v>
                </c:pt>
                <c:pt idx="2361">
                  <c:v>42853.791666666664</c:v>
                </c:pt>
                <c:pt idx="2362">
                  <c:v>42853.833333333336</c:v>
                </c:pt>
                <c:pt idx="2363">
                  <c:v>42853.875</c:v>
                </c:pt>
                <c:pt idx="2364">
                  <c:v>42853.916666666664</c:v>
                </c:pt>
                <c:pt idx="2365">
                  <c:v>42853.958333333336</c:v>
                </c:pt>
                <c:pt idx="2366">
                  <c:v>42854</c:v>
                </c:pt>
                <c:pt idx="2367">
                  <c:v>42854.041666666664</c:v>
                </c:pt>
                <c:pt idx="2368">
                  <c:v>42854.083333333336</c:v>
                </c:pt>
                <c:pt idx="2369">
                  <c:v>42854.125</c:v>
                </c:pt>
                <c:pt idx="2370">
                  <c:v>42854.166666666664</c:v>
                </c:pt>
                <c:pt idx="2371">
                  <c:v>42854.208333333336</c:v>
                </c:pt>
                <c:pt idx="2372">
                  <c:v>42854.25</c:v>
                </c:pt>
                <c:pt idx="2373">
                  <c:v>42854.291666666664</c:v>
                </c:pt>
                <c:pt idx="2374">
                  <c:v>42854.333333333336</c:v>
                </c:pt>
                <c:pt idx="2375">
                  <c:v>42854.375</c:v>
                </c:pt>
                <c:pt idx="2376">
                  <c:v>42854.416666666664</c:v>
                </c:pt>
                <c:pt idx="2377">
                  <c:v>42854.458333333336</c:v>
                </c:pt>
                <c:pt idx="2378">
                  <c:v>42854.5</c:v>
                </c:pt>
                <c:pt idx="2379">
                  <c:v>42854.541666666664</c:v>
                </c:pt>
                <c:pt idx="2380">
                  <c:v>42854.583333333336</c:v>
                </c:pt>
                <c:pt idx="2381">
                  <c:v>42854.625</c:v>
                </c:pt>
                <c:pt idx="2382">
                  <c:v>42854.666666666664</c:v>
                </c:pt>
                <c:pt idx="2383">
                  <c:v>42854.708333333336</c:v>
                </c:pt>
                <c:pt idx="2384">
                  <c:v>42854.75</c:v>
                </c:pt>
                <c:pt idx="2385">
                  <c:v>42854.791666666664</c:v>
                </c:pt>
                <c:pt idx="2386">
                  <c:v>42854.833333333336</c:v>
                </c:pt>
                <c:pt idx="2387">
                  <c:v>42854.875</c:v>
                </c:pt>
                <c:pt idx="2388">
                  <c:v>42854.916666666664</c:v>
                </c:pt>
                <c:pt idx="2389">
                  <c:v>42854.958333333336</c:v>
                </c:pt>
                <c:pt idx="2390">
                  <c:v>42855</c:v>
                </c:pt>
                <c:pt idx="2391">
                  <c:v>42855.041666666664</c:v>
                </c:pt>
                <c:pt idx="2392">
                  <c:v>42855.083333333336</c:v>
                </c:pt>
                <c:pt idx="2393">
                  <c:v>42855.125</c:v>
                </c:pt>
                <c:pt idx="2394">
                  <c:v>42855.166666666664</c:v>
                </c:pt>
                <c:pt idx="2395">
                  <c:v>42855.208333333336</c:v>
                </c:pt>
                <c:pt idx="2396">
                  <c:v>42855.25</c:v>
                </c:pt>
                <c:pt idx="2397">
                  <c:v>42855.291666666664</c:v>
                </c:pt>
                <c:pt idx="2398">
                  <c:v>42855.333333333336</c:v>
                </c:pt>
                <c:pt idx="2399">
                  <c:v>42855.375</c:v>
                </c:pt>
                <c:pt idx="2400">
                  <c:v>42855.416666666664</c:v>
                </c:pt>
                <c:pt idx="2401">
                  <c:v>42855.458333333336</c:v>
                </c:pt>
                <c:pt idx="2402">
                  <c:v>42855.5</c:v>
                </c:pt>
                <c:pt idx="2403">
                  <c:v>42855.541666666664</c:v>
                </c:pt>
                <c:pt idx="2404">
                  <c:v>42855.583333333336</c:v>
                </c:pt>
                <c:pt idx="2405">
                  <c:v>42855.625</c:v>
                </c:pt>
                <c:pt idx="2406">
                  <c:v>42855.666666666664</c:v>
                </c:pt>
                <c:pt idx="2407">
                  <c:v>42855.708333333336</c:v>
                </c:pt>
                <c:pt idx="2408">
                  <c:v>42855.75</c:v>
                </c:pt>
                <c:pt idx="2409">
                  <c:v>42855.791666666664</c:v>
                </c:pt>
                <c:pt idx="2410">
                  <c:v>42855.833333333336</c:v>
                </c:pt>
                <c:pt idx="2411">
                  <c:v>42855.875</c:v>
                </c:pt>
                <c:pt idx="2412">
                  <c:v>42855.916666666664</c:v>
                </c:pt>
                <c:pt idx="2413">
                  <c:v>42855.958333333336</c:v>
                </c:pt>
                <c:pt idx="2414">
                  <c:v>42856</c:v>
                </c:pt>
                <c:pt idx="2415">
                  <c:v>42856.041666666664</c:v>
                </c:pt>
                <c:pt idx="2416">
                  <c:v>42856.083333333336</c:v>
                </c:pt>
                <c:pt idx="2417">
                  <c:v>42856.125</c:v>
                </c:pt>
                <c:pt idx="2418">
                  <c:v>42856.166666666664</c:v>
                </c:pt>
                <c:pt idx="2419">
                  <c:v>42856.208333333336</c:v>
                </c:pt>
                <c:pt idx="2420">
                  <c:v>42856.25</c:v>
                </c:pt>
                <c:pt idx="2421">
                  <c:v>42856.291666666664</c:v>
                </c:pt>
                <c:pt idx="2422">
                  <c:v>42856.333333333336</c:v>
                </c:pt>
                <c:pt idx="2423">
                  <c:v>42856.375</c:v>
                </c:pt>
                <c:pt idx="2424">
                  <c:v>42856.416666666664</c:v>
                </c:pt>
                <c:pt idx="2425">
                  <c:v>42856.458333333336</c:v>
                </c:pt>
                <c:pt idx="2426">
                  <c:v>42856.5</c:v>
                </c:pt>
                <c:pt idx="2427">
                  <c:v>42856.541666666664</c:v>
                </c:pt>
                <c:pt idx="2428">
                  <c:v>42856.583333333336</c:v>
                </c:pt>
                <c:pt idx="2429">
                  <c:v>42856.625</c:v>
                </c:pt>
                <c:pt idx="2430">
                  <c:v>42856.666666666664</c:v>
                </c:pt>
                <c:pt idx="2431">
                  <c:v>42856.708333333336</c:v>
                </c:pt>
                <c:pt idx="2432">
                  <c:v>42856.75</c:v>
                </c:pt>
                <c:pt idx="2433">
                  <c:v>42856.791666666664</c:v>
                </c:pt>
                <c:pt idx="2434">
                  <c:v>42856.833333333336</c:v>
                </c:pt>
                <c:pt idx="2435">
                  <c:v>42856.875</c:v>
                </c:pt>
                <c:pt idx="2436">
                  <c:v>42856.916666666664</c:v>
                </c:pt>
                <c:pt idx="2437">
                  <c:v>42856.958333333336</c:v>
                </c:pt>
                <c:pt idx="2438">
                  <c:v>42857</c:v>
                </c:pt>
                <c:pt idx="2439">
                  <c:v>42857.041666666664</c:v>
                </c:pt>
                <c:pt idx="2440">
                  <c:v>42857.083333333336</c:v>
                </c:pt>
                <c:pt idx="2441">
                  <c:v>42857.125</c:v>
                </c:pt>
                <c:pt idx="2442">
                  <c:v>42857.166666666664</c:v>
                </c:pt>
                <c:pt idx="2443">
                  <c:v>42857.208333333336</c:v>
                </c:pt>
                <c:pt idx="2444">
                  <c:v>42857.25</c:v>
                </c:pt>
                <c:pt idx="2445">
                  <c:v>42857.291666666664</c:v>
                </c:pt>
                <c:pt idx="2446">
                  <c:v>42857.333333333336</c:v>
                </c:pt>
                <c:pt idx="2447">
                  <c:v>42857.375</c:v>
                </c:pt>
                <c:pt idx="2448">
                  <c:v>42857.416666666664</c:v>
                </c:pt>
                <c:pt idx="2449">
                  <c:v>42857.458333333336</c:v>
                </c:pt>
                <c:pt idx="2450">
                  <c:v>42857.5</c:v>
                </c:pt>
                <c:pt idx="2451">
                  <c:v>42857.541666666664</c:v>
                </c:pt>
                <c:pt idx="2452">
                  <c:v>42857.583333333336</c:v>
                </c:pt>
                <c:pt idx="2453">
                  <c:v>42857.625</c:v>
                </c:pt>
                <c:pt idx="2454">
                  <c:v>42857.666666666664</c:v>
                </c:pt>
                <c:pt idx="2455">
                  <c:v>42857.708333333336</c:v>
                </c:pt>
                <c:pt idx="2456">
                  <c:v>42857.75</c:v>
                </c:pt>
                <c:pt idx="2457">
                  <c:v>42857.791666666664</c:v>
                </c:pt>
                <c:pt idx="2458">
                  <c:v>42857.833333333336</c:v>
                </c:pt>
                <c:pt idx="2459">
                  <c:v>42857.875</c:v>
                </c:pt>
                <c:pt idx="2460">
                  <c:v>42857.916666666664</c:v>
                </c:pt>
                <c:pt idx="2461">
                  <c:v>42857.958333333336</c:v>
                </c:pt>
                <c:pt idx="2462">
                  <c:v>42858</c:v>
                </c:pt>
                <c:pt idx="2463">
                  <c:v>42858.041666666664</c:v>
                </c:pt>
                <c:pt idx="2464">
                  <c:v>42858.083333333336</c:v>
                </c:pt>
                <c:pt idx="2465">
                  <c:v>42858.125</c:v>
                </c:pt>
                <c:pt idx="2466">
                  <c:v>42858.166666666664</c:v>
                </c:pt>
                <c:pt idx="2467">
                  <c:v>42858.208333333336</c:v>
                </c:pt>
                <c:pt idx="2468">
                  <c:v>42858.25</c:v>
                </c:pt>
                <c:pt idx="2469">
                  <c:v>42858.291666666664</c:v>
                </c:pt>
                <c:pt idx="2470">
                  <c:v>42858.333333333336</c:v>
                </c:pt>
                <c:pt idx="2471">
                  <c:v>42858.375</c:v>
                </c:pt>
                <c:pt idx="2472">
                  <c:v>42858.416666666664</c:v>
                </c:pt>
                <c:pt idx="2473">
                  <c:v>42858.458333333336</c:v>
                </c:pt>
                <c:pt idx="2474">
                  <c:v>42858.5</c:v>
                </c:pt>
                <c:pt idx="2475">
                  <c:v>42858.541666666664</c:v>
                </c:pt>
                <c:pt idx="2476">
                  <c:v>42858.583333333336</c:v>
                </c:pt>
                <c:pt idx="2477">
                  <c:v>42858.625</c:v>
                </c:pt>
                <c:pt idx="2478">
                  <c:v>42858.666666666664</c:v>
                </c:pt>
                <c:pt idx="2479">
                  <c:v>42858.708333333336</c:v>
                </c:pt>
                <c:pt idx="2480">
                  <c:v>42858.75</c:v>
                </c:pt>
                <c:pt idx="2481">
                  <c:v>42858.791666666664</c:v>
                </c:pt>
                <c:pt idx="2482">
                  <c:v>42858.833333333336</c:v>
                </c:pt>
                <c:pt idx="2483">
                  <c:v>42858.875</c:v>
                </c:pt>
                <c:pt idx="2484">
                  <c:v>42858.916666666664</c:v>
                </c:pt>
                <c:pt idx="2485">
                  <c:v>42858.958333333336</c:v>
                </c:pt>
                <c:pt idx="2486">
                  <c:v>42859</c:v>
                </c:pt>
                <c:pt idx="2487">
                  <c:v>42859.041666666664</c:v>
                </c:pt>
                <c:pt idx="2488">
                  <c:v>42859.083333333336</c:v>
                </c:pt>
                <c:pt idx="2489">
                  <c:v>42859.125</c:v>
                </c:pt>
                <c:pt idx="2490">
                  <c:v>42859.166666666664</c:v>
                </c:pt>
                <c:pt idx="2491">
                  <c:v>42859.208333333336</c:v>
                </c:pt>
                <c:pt idx="2492">
                  <c:v>42859.25</c:v>
                </c:pt>
                <c:pt idx="2493">
                  <c:v>42859.291666666664</c:v>
                </c:pt>
                <c:pt idx="2494">
                  <c:v>42859.333333333336</c:v>
                </c:pt>
                <c:pt idx="2495">
                  <c:v>42859.375</c:v>
                </c:pt>
                <c:pt idx="2496">
                  <c:v>42859.416666666664</c:v>
                </c:pt>
                <c:pt idx="2497">
                  <c:v>42859.458333333336</c:v>
                </c:pt>
                <c:pt idx="2498">
                  <c:v>42859.5</c:v>
                </c:pt>
                <c:pt idx="2499">
                  <c:v>42859.541666666664</c:v>
                </c:pt>
                <c:pt idx="2500">
                  <c:v>42859.583333333336</c:v>
                </c:pt>
                <c:pt idx="2501">
                  <c:v>42859.625</c:v>
                </c:pt>
                <c:pt idx="2502">
                  <c:v>42859.666666666664</c:v>
                </c:pt>
                <c:pt idx="2503">
                  <c:v>42859.708333333336</c:v>
                </c:pt>
                <c:pt idx="2504">
                  <c:v>42859.75</c:v>
                </c:pt>
                <c:pt idx="2505">
                  <c:v>42859.791666666664</c:v>
                </c:pt>
                <c:pt idx="2506">
                  <c:v>42859.833333333336</c:v>
                </c:pt>
                <c:pt idx="2507">
                  <c:v>42859.875</c:v>
                </c:pt>
                <c:pt idx="2508">
                  <c:v>42859.916666666664</c:v>
                </c:pt>
                <c:pt idx="2509">
                  <c:v>42859.958333333336</c:v>
                </c:pt>
                <c:pt idx="2510">
                  <c:v>42860</c:v>
                </c:pt>
                <c:pt idx="2511">
                  <c:v>42860.041666666664</c:v>
                </c:pt>
                <c:pt idx="2512">
                  <c:v>42860.083333333336</c:v>
                </c:pt>
                <c:pt idx="2513">
                  <c:v>42860.125</c:v>
                </c:pt>
                <c:pt idx="2514">
                  <c:v>42860.166666666664</c:v>
                </c:pt>
                <c:pt idx="2515">
                  <c:v>42860.208333333336</c:v>
                </c:pt>
                <c:pt idx="2516">
                  <c:v>42860.25</c:v>
                </c:pt>
                <c:pt idx="2517">
                  <c:v>42860.291666666664</c:v>
                </c:pt>
                <c:pt idx="2518">
                  <c:v>42860.333333333336</c:v>
                </c:pt>
                <c:pt idx="2519">
                  <c:v>42860.375</c:v>
                </c:pt>
                <c:pt idx="2520">
                  <c:v>42860.416666666664</c:v>
                </c:pt>
                <c:pt idx="2521">
                  <c:v>42860.458333333336</c:v>
                </c:pt>
                <c:pt idx="2522">
                  <c:v>42860.5</c:v>
                </c:pt>
                <c:pt idx="2523">
                  <c:v>42860.541666666664</c:v>
                </c:pt>
                <c:pt idx="2524">
                  <c:v>42860.583333333336</c:v>
                </c:pt>
                <c:pt idx="2525">
                  <c:v>42860.625</c:v>
                </c:pt>
                <c:pt idx="2526">
                  <c:v>42860.666666666664</c:v>
                </c:pt>
                <c:pt idx="2527">
                  <c:v>42860.708333333336</c:v>
                </c:pt>
                <c:pt idx="2528">
                  <c:v>42860.75</c:v>
                </c:pt>
                <c:pt idx="2529">
                  <c:v>42860.791666666664</c:v>
                </c:pt>
                <c:pt idx="2530">
                  <c:v>42860.833333333336</c:v>
                </c:pt>
                <c:pt idx="2531">
                  <c:v>42860.875</c:v>
                </c:pt>
                <c:pt idx="2532">
                  <c:v>42860.916666666664</c:v>
                </c:pt>
                <c:pt idx="2533">
                  <c:v>42860.958333333336</c:v>
                </c:pt>
                <c:pt idx="2534">
                  <c:v>42861</c:v>
                </c:pt>
                <c:pt idx="2535">
                  <c:v>42861.041666666664</c:v>
                </c:pt>
                <c:pt idx="2536">
                  <c:v>42861.083333333336</c:v>
                </c:pt>
                <c:pt idx="2537">
                  <c:v>42861.125</c:v>
                </c:pt>
                <c:pt idx="2538">
                  <c:v>42861.166666666664</c:v>
                </c:pt>
                <c:pt idx="2539">
                  <c:v>42861.208333333336</c:v>
                </c:pt>
                <c:pt idx="2540">
                  <c:v>42861.25</c:v>
                </c:pt>
                <c:pt idx="2541">
                  <c:v>42861.291666666664</c:v>
                </c:pt>
                <c:pt idx="2542">
                  <c:v>42861.333333333336</c:v>
                </c:pt>
                <c:pt idx="2543">
                  <c:v>42861.375</c:v>
                </c:pt>
                <c:pt idx="2544">
                  <c:v>42861.416666666664</c:v>
                </c:pt>
                <c:pt idx="2545">
                  <c:v>42861.458333333336</c:v>
                </c:pt>
                <c:pt idx="2546">
                  <c:v>42861.5</c:v>
                </c:pt>
                <c:pt idx="2547">
                  <c:v>42861.541666666664</c:v>
                </c:pt>
                <c:pt idx="2548">
                  <c:v>42861.583333333336</c:v>
                </c:pt>
                <c:pt idx="2549">
                  <c:v>42861.625</c:v>
                </c:pt>
                <c:pt idx="2550">
                  <c:v>42861.666666666664</c:v>
                </c:pt>
                <c:pt idx="2551">
                  <c:v>42861.708333333336</c:v>
                </c:pt>
                <c:pt idx="2552">
                  <c:v>42861.75</c:v>
                </c:pt>
                <c:pt idx="2553">
                  <c:v>42861.791666666664</c:v>
                </c:pt>
                <c:pt idx="2554">
                  <c:v>42861.833333333336</c:v>
                </c:pt>
                <c:pt idx="2555">
                  <c:v>42861.875</c:v>
                </c:pt>
                <c:pt idx="2556">
                  <c:v>42861.916666666664</c:v>
                </c:pt>
                <c:pt idx="2557">
                  <c:v>42861.958333333336</c:v>
                </c:pt>
                <c:pt idx="2558">
                  <c:v>42862</c:v>
                </c:pt>
                <c:pt idx="2559">
                  <c:v>42862.041666666664</c:v>
                </c:pt>
                <c:pt idx="2560">
                  <c:v>42862.083333333336</c:v>
                </c:pt>
                <c:pt idx="2561">
                  <c:v>42862.125</c:v>
                </c:pt>
                <c:pt idx="2562">
                  <c:v>42862.166666666664</c:v>
                </c:pt>
                <c:pt idx="2563">
                  <c:v>42862.208333333336</c:v>
                </c:pt>
                <c:pt idx="2564">
                  <c:v>42862.25</c:v>
                </c:pt>
                <c:pt idx="2565">
                  <c:v>42862.291666666664</c:v>
                </c:pt>
                <c:pt idx="2566">
                  <c:v>42862.333333333336</c:v>
                </c:pt>
                <c:pt idx="2567">
                  <c:v>42862.375</c:v>
                </c:pt>
                <c:pt idx="2568">
                  <c:v>42862.416666666664</c:v>
                </c:pt>
                <c:pt idx="2569">
                  <c:v>42862.458333333336</c:v>
                </c:pt>
                <c:pt idx="2570">
                  <c:v>42862.5</c:v>
                </c:pt>
                <c:pt idx="2571">
                  <c:v>42862.541666666664</c:v>
                </c:pt>
                <c:pt idx="2572">
                  <c:v>42862.583333333336</c:v>
                </c:pt>
                <c:pt idx="2573">
                  <c:v>42862.625</c:v>
                </c:pt>
                <c:pt idx="2574">
                  <c:v>42862.666666666664</c:v>
                </c:pt>
                <c:pt idx="2575">
                  <c:v>42862.708333333336</c:v>
                </c:pt>
                <c:pt idx="2576">
                  <c:v>42862.75</c:v>
                </c:pt>
                <c:pt idx="2577">
                  <c:v>42862.791666666664</c:v>
                </c:pt>
                <c:pt idx="2578">
                  <c:v>42862.833333333336</c:v>
                </c:pt>
                <c:pt idx="2579">
                  <c:v>42862.875</c:v>
                </c:pt>
                <c:pt idx="2580">
                  <c:v>42862.916666666664</c:v>
                </c:pt>
                <c:pt idx="2581">
                  <c:v>42862.958333333336</c:v>
                </c:pt>
                <c:pt idx="2582">
                  <c:v>42863</c:v>
                </c:pt>
                <c:pt idx="2583">
                  <c:v>42863.041666666664</c:v>
                </c:pt>
                <c:pt idx="2584">
                  <c:v>42863.083333333336</c:v>
                </c:pt>
                <c:pt idx="2585">
                  <c:v>42863.125</c:v>
                </c:pt>
                <c:pt idx="2586">
                  <c:v>42863.166666666664</c:v>
                </c:pt>
                <c:pt idx="2587">
                  <c:v>42863.208333333336</c:v>
                </c:pt>
                <c:pt idx="2588">
                  <c:v>42863.25</c:v>
                </c:pt>
                <c:pt idx="2589">
                  <c:v>42863.291666666664</c:v>
                </c:pt>
                <c:pt idx="2590">
                  <c:v>42863.333333333336</c:v>
                </c:pt>
                <c:pt idx="2591">
                  <c:v>42863.375</c:v>
                </c:pt>
                <c:pt idx="2592">
                  <c:v>42863.416666666664</c:v>
                </c:pt>
                <c:pt idx="2593">
                  <c:v>42863.458333333336</c:v>
                </c:pt>
                <c:pt idx="2594">
                  <c:v>42863.5</c:v>
                </c:pt>
                <c:pt idx="2595">
                  <c:v>42863.541666666664</c:v>
                </c:pt>
                <c:pt idx="2596">
                  <c:v>42863.583333333336</c:v>
                </c:pt>
                <c:pt idx="2597">
                  <c:v>42863.625</c:v>
                </c:pt>
                <c:pt idx="2598">
                  <c:v>42863.666666666664</c:v>
                </c:pt>
                <c:pt idx="2599">
                  <c:v>42863.708333333336</c:v>
                </c:pt>
                <c:pt idx="2600">
                  <c:v>42863.75</c:v>
                </c:pt>
                <c:pt idx="2601">
                  <c:v>42863.791666666664</c:v>
                </c:pt>
                <c:pt idx="2602">
                  <c:v>42863.833333333336</c:v>
                </c:pt>
                <c:pt idx="2603">
                  <c:v>42863.875</c:v>
                </c:pt>
                <c:pt idx="2604">
                  <c:v>42863.916666666664</c:v>
                </c:pt>
                <c:pt idx="2605">
                  <c:v>42863.958333333336</c:v>
                </c:pt>
                <c:pt idx="2606">
                  <c:v>42864</c:v>
                </c:pt>
                <c:pt idx="2607">
                  <c:v>42864.041666666664</c:v>
                </c:pt>
                <c:pt idx="2608">
                  <c:v>42864.083333333336</c:v>
                </c:pt>
                <c:pt idx="2609">
                  <c:v>42864.125</c:v>
                </c:pt>
                <c:pt idx="2610">
                  <c:v>42864.166666666664</c:v>
                </c:pt>
                <c:pt idx="2611">
                  <c:v>42864.208333333336</c:v>
                </c:pt>
                <c:pt idx="2612">
                  <c:v>42864.25</c:v>
                </c:pt>
                <c:pt idx="2613">
                  <c:v>42864.291666666664</c:v>
                </c:pt>
                <c:pt idx="2614">
                  <c:v>42864.333333333336</c:v>
                </c:pt>
                <c:pt idx="2615">
                  <c:v>42864.375</c:v>
                </c:pt>
                <c:pt idx="2616">
                  <c:v>42864.416666666664</c:v>
                </c:pt>
                <c:pt idx="2617">
                  <c:v>42864.458333333336</c:v>
                </c:pt>
                <c:pt idx="2618">
                  <c:v>42864.5</c:v>
                </c:pt>
                <c:pt idx="2619">
                  <c:v>42864.541666666664</c:v>
                </c:pt>
                <c:pt idx="2620">
                  <c:v>42864.583333333336</c:v>
                </c:pt>
                <c:pt idx="2621">
                  <c:v>42864.625</c:v>
                </c:pt>
                <c:pt idx="2622">
                  <c:v>42864.666666666664</c:v>
                </c:pt>
                <c:pt idx="2623">
                  <c:v>42864.708333333336</c:v>
                </c:pt>
                <c:pt idx="2624">
                  <c:v>42864.75</c:v>
                </c:pt>
                <c:pt idx="2625">
                  <c:v>42864.791666666664</c:v>
                </c:pt>
                <c:pt idx="2626">
                  <c:v>42864.833333333336</c:v>
                </c:pt>
                <c:pt idx="2627">
                  <c:v>42864.875</c:v>
                </c:pt>
                <c:pt idx="2628">
                  <c:v>42864.916666666664</c:v>
                </c:pt>
                <c:pt idx="2629">
                  <c:v>42864.958333333336</c:v>
                </c:pt>
                <c:pt idx="2630">
                  <c:v>42865</c:v>
                </c:pt>
                <c:pt idx="2631">
                  <c:v>42865.041666666664</c:v>
                </c:pt>
                <c:pt idx="2632">
                  <c:v>42865.083333333336</c:v>
                </c:pt>
                <c:pt idx="2633">
                  <c:v>42865.125</c:v>
                </c:pt>
                <c:pt idx="2634">
                  <c:v>42865.166666666664</c:v>
                </c:pt>
                <c:pt idx="2635">
                  <c:v>42865.208333333336</c:v>
                </c:pt>
                <c:pt idx="2636">
                  <c:v>42865.25</c:v>
                </c:pt>
                <c:pt idx="2637">
                  <c:v>42865.291666666664</c:v>
                </c:pt>
                <c:pt idx="2638">
                  <c:v>42865.333333333336</c:v>
                </c:pt>
                <c:pt idx="2639">
                  <c:v>42865.375</c:v>
                </c:pt>
                <c:pt idx="2640">
                  <c:v>42865.416666666664</c:v>
                </c:pt>
                <c:pt idx="2641">
                  <c:v>42865.458333333336</c:v>
                </c:pt>
                <c:pt idx="2642">
                  <c:v>42865.5</c:v>
                </c:pt>
                <c:pt idx="2643">
                  <c:v>42865.541666666664</c:v>
                </c:pt>
                <c:pt idx="2644">
                  <c:v>42865.583333333336</c:v>
                </c:pt>
                <c:pt idx="2645">
                  <c:v>42865.625</c:v>
                </c:pt>
                <c:pt idx="2646">
                  <c:v>42865.666666666664</c:v>
                </c:pt>
                <c:pt idx="2647">
                  <c:v>42865.708333333336</c:v>
                </c:pt>
                <c:pt idx="2648">
                  <c:v>42865.75</c:v>
                </c:pt>
                <c:pt idx="2649">
                  <c:v>42865.791666666664</c:v>
                </c:pt>
                <c:pt idx="2650">
                  <c:v>42865.833333333336</c:v>
                </c:pt>
                <c:pt idx="2651">
                  <c:v>42865.875</c:v>
                </c:pt>
                <c:pt idx="2652">
                  <c:v>42865.916666666664</c:v>
                </c:pt>
                <c:pt idx="2653">
                  <c:v>42865.958333333336</c:v>
                </c:pt>
                <c:pt idx="2654">
                  <c:v>42866</c:v>
                </c:pt>
                <c:pt idx="2655">
                  <c:v>42866.041666666664</c:v>
                </c:pt>
                <c:pt idx="2656">
                  <c:v>42866.083333333336</c:v>
                </c:pt>
                <c:pt idx="2657">
                  <c:v>42866.125</c:v>
                </c:pt>
                <c:pt idx="2658">
                  <c:v>42866.166666666664</c:v>
                </c:pt>
                <c:pt idx="2659">
                  <c:v>42866.208333333336</c:v>
                </c:pt>
                <c:pt idx="2660">
                  <c:v>42866.25</c:v>
                </c:pt>
                <c:pt idx="2661">
                  <c:v>42866.291666666664</c:v>
                </c:pt>
                <c:pt idx="2662">
                  <c:v>42866.333333333336</c:v>
                </c:pt>
                <c:pt idx="2663">
                  <c:v>42866.375</c:v>
                </c:pt>
                <c:pt idx="2664">
                  <c:v>42866.416666666664</c:v>
                </c:pt>
                <c:pt idx="2665">
                  <c:v>42866.458333333336</c:v>
                </c:pt>
                <c:pt idx="2666">
                  <c:v>42866.5</c:v>
                </c:pt>
                <c:pt idx="2667">
                  <c:v>42866.541666666664</c:v>
                </c:pt>
                <c:pt idx="2668">
                  <c:v>42866.583333333336</c:v>
                </c:pt>
                <c:pt idx="2669">
                  <c:v>42866.625</c:v>
                </c:pt>
                <c:pt idx="2670">
                  <c:v>42866.666666666664</c:v>
                </c:pt>
                <c:pt idx="2671">
                  <c:v>42866.708333333336</c:v>
                </c:pt>
                <c:pt idx="2672">
                  <c:v>42866.75</c:v>
                </c:pt>
                <c:pt idx="2673">
                  <c:v>42866.791666666664</c:v>
                </c:pt>
                <c:pt idx="2674">
                  <c:v>42866.833333333336</c:v>
                </c:pt>
                <c:pt idx="2675">
                  <c:v>42866.875</c:v>
                </c:pt>
                <c:pt idx="2676">
                  <c:v>42866.916666666664</c:v>
                </c:pt>
                <c:pt idx="2677">
                  <c:v>42866.958333333336</c:v>
                </c:pt>
                <c:pt idx="2678">
                  <c:v>42867</c:v>
                </c:pt>
                <c:pt idx="2679">
                  <c:v>42867.041666666664</c:v>
                </c:pt>
                <c:pt idx="2680">
                  <c:v>42867.083333333336</c:v>
                </c:pt>
                <c:pt idx="2681">
                  <c:v>42867.125</c:v>
                </c:pt>
                <c:pt idx="2682">
                  <c:v>42867.166666666664</c:v>
                </c:pt>
                <c:pt idx="2683">
                  <c:v>42867.208333333336</c:v>
                </c:pt>
                <c:pt idx="2684">
                  <c:v>42867.25</c:v>
                </c:pt>
                <c:pt idx="2685">
                  <c:v>42867.291666666664</c:v>
                </c:pt>
                <c:pt idx="2686">
                  <c:v>42867.333333333336</c:v>
                </c:pt>
                <c:pt idx="2687">
                  <c:v>42867.375</c:v>
                </c:pt>
                <c:pt idx="2688">
                  <c:v>42867.416666666664</c:v>
                </c:pt>
                <c:pt idx="2689">
                  <c:v>42867.458333333336</c:v>
                </c:pt>
                <c:pt idx="2690">
                  <c:v>42867.5</c:v>
                </c:pt>
                <c:pt idx="2691">
                  <c:v>42867.541666666664</c:v>
                </c:pt>
                <c:pt idx="2692">
                  <c:v>42867.583333333336</c:v>
                </c:pt>
                <c:pt idx="2693">
                  <c:v>42867.625</c:v>
                </c:pt>
                <c:pt idx="2694">
                  <c:v>42867.666666666664</c:v>
                </c:pt>
                <c:pt idx="2695">
                  <c:v>42867.708333333336</c:v>
                </c:pt>
                <c:pt idx="2696">
                  <c:v>42867.75</c:v>
                </c:pt>
                <c:pt idx="2697">
                  <c:v>42867.791666666664</c:v>
                </c:pt>
                <c:pt idx="2698">
                  <c:v>42867.833333333336</c:v>
                </c:pt>
                <c:pt idx="2699">
                  <c:v>42867.875</c:v>
                </c:pt>
                <c:pt idx="2700">
                  <c:v>42867.916666666664</c:v>
                </c:pt>
                <c:pt idx="2701">
                  <c:v>42867.958333333336</c:v>
                </c:pt>
                <c:pt idx="2702">
                  <c:v>42868</c:v>
                </c:pt>
                <c:pt idx="2703">
                  <c:v>42868.041666666664</c:v>
                </c:pt>
                <c:pt idx="2704">
                  <c:v>42868.083333333336</c:v>
                </c:pt>
                <c:pt idx="2705">
                  <c:v>42868.125</c:v>
                </c:pt>
                <c:pt idx="2706">
                  <c:v>42868.166666666664</c:v>
                </c:pt>
                <c:pt idx="2707">
                  <c:v>42868.208333333336</c:v>
                </c:pt>
                <c:pt idx="2708">
                  <c:v>42868.25</c:v>
                </c:pt>
                <c:pt idx="2709">
                  <c:v>42868.291666666664</c:v>
                </c:pt>
                <c:pt idx="2710">
                  <c:v>42868.333333333336</c:v>
                </c:pt>
                <c:pt idx="2711">
                  <c:v>42868.375</c:v>
                </c:pt>
                <c:pt idx="2712">
                  <c:v>42868.416666666664</c:v>
                </c:pt>
                <c:pt idx="2713">
                  <c:v>42868.458333333336</c:v>
                </c:pt>
                <c:pt idx="2714">
                  <c:v>42868.5</c:v>
                </c:pt>
                <c:pt idx="2715">
                  <c:v>42868.541666666664</c:v>
                </c:pt>
                <c:pt idx="2716">
                  <c:v>42868.583333333336</c:v>
                </c:pt>
                <c:pt idx="2717">
                  <c:v>42868.625</c:v>
                </c:pt>
                <c:pt idx="2718">
                  <c:v>42868.666666666664</c:v>
                </c:pt>
                <c:pt idx="2719">
                  <c:v>42868.708333333336</c:v>
                </c:pt>
                <c:pt idx="2720">
                  <c:v>42868.75</c:v>
                </c:pt>
                <c:pt idx="2721">
                  <c:v>42868.791666666664</c:v>
                </c:pt>
                <c:pt idx="2722">
                  <c:v>42868.833333333336</c:v>
                </c:pt>
                <c:pt idx="2723">
                  <c:v>42868.875</c:v>
                </c:pt>
                <c:pt idx="2724">
                  <c:v>42868.916666666664</c:v>
                </c:pt>
                <c:pt idx="2725">
                  <c:v>42868.958333333336</c:v>
                </c:pt>
                <c:pt idx="2726">
                  <c:v>42869</c:v>
                </c:pt>
                <c:pt idx="2727">
                  <c:v>42869.041666666664</c:v>
                </c:pt>
                <c:pt idx="2728">
                  <c:v>42869.083333333336</c:v>
                </c:pt>
                <c:pt idx="2729">
                  <c:v>42869.125</c:v>
                </c:pt>
                <c:pt idx="2730">
                  <c:v>42869.166666666664</c:v>
                </c:pt>
                <c:pt idx="2731">
                  <c:v>42869.208333333336</c:v>
                </c:pt>
                <c:pt idx="2732">
                  <c:v>42869.25</c:v>
                </c:pt>
                <c:pt idx="2733">
                  <c:v>42869.291666666664</c:v>
                </c:pt>
                <c:pt idx="2734">
                  <c:v>42869.333333333336</c:v>
                </c:pt>
                <c:pt idx="2735">
                  <c:v>42869.375</c:v>
                </c:pt>
                <c:pt idx="2736">
                  <c:v>42869.416666666664</c:v>
                </c:pt>
                <c:pt idx="2737">
                  <c:v>42869.458333333336</c:v>
                </c:pt>
                <c:pt idx="2738">
                  <c:v>42869.5</c:v>
                </c:pt>
                <c:pt idx="2739">
                  <c:v>42869.541666666664</c:v>
                </c:pt>
                <c:pt idx="2740">
                  <c:v>42869.583333333336</c:v>
                </c:pt>
                <c:pt idx="2741">
                  <c:v>42869.625</c:v>
                </c:pt>
                <c:pt idx="2742">
                  <c:v>42869.666666666664</c:v>
                </c:pt>
                <c:pt idx="2743">
                  <c:v>42869.708333333336</c:v>
                </c:pt>
                <c:pt idx="2744">
                  <c:v>42869.75</c:v>
                </c:pt>
                <c:pt idx="2745">
                  <c:v>42869.791666666664</c:v>
                </c:pt>
                <c:pt idx="2746">
                  <c:v>42869.833333333336</c:v>
                </c:pt>
                <c:pt idx="2747">
                  <c:v>42869.875</c:v>
                </c:pt>
                <c:pt idx="2748">
                  <c:v>42869.916666666664</c:v>
                </c:pt>
                <c:pt idx="2749">
                  <c:v>42869.958333333336</c:v>
                </c:pt>
                <c:pt idx="2750">
                  <c:v>42870</c:v>
                </c:pt>
                <c:pt idx="2751">
                  <c:v>42870.041666666664</c:v>
                </c:pt>
                <c:pt idx="2752">
                  <c:v>42870.083333333336</c:v>
                </c:pt>
                <c:pt idx="2753">
                  <c:v>42870.125</c:v>
                </c:pt>
                <c:pt idx="2754">
                  <c:v>42870.166666666664</c:v>
                </c:pt>
                <c:pt idx="2755">
                  <c:v>42870.208333333336</c:v>
                </c:pt>
                <c:pt idx="2756">
                  <c:v>42870.25</c:v>
                </c:pt>
                <c:pt idx="2757">
                  <c:v>42870.291666666664</c:v>
                </c:pt>
                <c:pt idx="2758">
                  <c:v>42870.333333333336</c:v>
                </c:pt>
                <c:pt idx="2759">
                  <c:v>42870.375</c:v>
                </c:pt>
                <c:pt idx="2760">
                  <c:v>42870.416666666664</c:v>
                </c:pt>
                <c:pt idx="2761">
                  <c:v>42870.458333333336</c:v>
                </c:pt>
                <c:pt idx="2762">
                  <c:v>42870.5</c:v>
                </c:pt>
                <c:pt idx="2763">
                  <c:v>42870.541666666664</c:v>
                </c:pt>
                <c:pt idx="2764">
                  <c:v>42870.583333333336</c:v>
                </c:pt>
                <c:pt idx="2765">
                  <c:v>42870.625</c:v>
                </c:pt>
                <c:pt idx="2766">
                  <c:v>42870.666666666664</c:v>
                </c:pt>
                <c:pt idx="2767">
                  <c:v>42870.708333333336</c:v>
                </c:pt>
                <c:pt idx="2768">
                  <c:v>42870.75</c:v>
                </c:pt>
                <c:pt idx="2769">
                  <c:v>42870.791666666664</c:v>
                </c:pt>
                <c:pt idx="2770">
                  <c:v>42870.833333333336</c:v>
                </c:pt>
                <c:pt idx="2771">
                  <c:v>42870.875</c:v>
                </c:pt>
                <c:pt idx="2772">
                  <c:v>42870.916666666664</c:v>
                </c:pt>
                <c:pt idx="2773">
                  <c:v>42870.958333333336</c:v>
                </c:pt>
                <c:pt idx="2774">
                  <c:v>42871</c:v>
                </c:pt>
                <c:pt idx="2775">
                  <c:v>42871.041666666664</c:v>
                </c:pt>
                <c:pt idx="2776">
                  <c:v>42871.083333333336</c:v>
                </c:pt>
                <c:pt idx="2777">
                  <c:v>42871.125</c:v>
                </c:pt>
                <c:pt idx="2778">
                  <c:v>42871.166666666664</c:v>
                </c:pt>
                <c:pt idx="2779">
                  <c:v>42871.208333333336</c:v>
                </c:pt>
                <c:pt idx="2780">
                  <c:v>42871.25</c:v>
                </c:pt>
                <c:pt idx="2781">
                  <c:v>42871.291666666664</c:v>
                </c:pt>
                <c:pt idx="2782">
                  <c:v>42871.333333333336</c:v>
                </c:pt>
                <c:pt idx="2783">
                  <c:v>42871.375</c:v>
                </c:pt>
                <c:pt idx="2784">
                  <c:v>42871.416666666664</c:v>
                </c:pt>
                <c:pt idx="2785">
                  <c:v>42871.458333333336</c:v>
                </c:pt>
                <c:pt idx="2786">
                  <c:v>42871.5</c:v>
                </c:pt>
                <c:pt idx="2787">
                  <c:v>42871.541666666664</c:v>
                </c:pt>
                <c:pt idx="2788">
                  <c:v>42871.583333333336</c:v>
                </c:pt>
                <c:pt idx="2789">
                  <c:v>42871.625</c:v>
                </c:pt>
                <c:pt idx="2790">
                  <c:v>42871.666666666664</c:v>
                </c:pt>
                <c:pt idx="2791">
                  <c:v>42871.708333333336</c:v>
                </c:pt>
                <c:pt idx="2792">
                  <c:v>42871.75</c:v>
                </c:pt>
                <c:pt idx="2793">
                  <c:v>42871.791666666664</c:v>
                </c:pt>
                <c:pt idx="2794">
                  <c:v>42871.833333333336</c:v>
                </c:pt>
                <c:pt idx="2795">
                  <c:v>42871.875</c:v>
                </c:pt>
                <c:pt idx="2796">
                  <c:v>42871.916666666664</c:v>
                </c:pt>
                <c:pt idx="2797">
                  <c:v>42871.958333333336</c:v>
                </c:pt>
                <c:pt idx="2798">
                  <c:v>42872</c:v>
                </c:pt>
                <c:pt idx="2799">
                  <c:v>42872.041666666664</c:v>
                </c:pt>
                <c:pt idx="2800">
                  <c:v>42872.083333333336</c:v>
                </c:pt>
                <c:pt idx="2801">
                  <c:v>42872.125</c:v>
                </c:pt>
                <c:pt idx="2802">
                  <c:v>42872.166666666664</c:v>
                </c:pt>
                <c:pt idx="2803">
                  <c:v>42872.208333333336</c:v>
                </c:pt>
                <c:pt idx="2804">
                  <c:v>42872.25</c:v>
                </c:pt>
                <c:pt idx="2805">
                  <c:v>42872.291666666664</c:v>
                </c:pt>
                <c:pt idx="2806">
                  <c:v>42872.333333333336</c:v>
                </c:pt>
                <c:pt idx="2807">
                  <c:v>42872.375</c:v>
                </c:pt>
                <c:pt idx="2808">
                  <c:v>42872.416666666664</c:v>
                </c:pt>
                <c:pt idx="2809">
                  <c:v>42872.458333333336</c:v>
                </c:pt>
                <c:pt idx="2810">
                  <c:v>42872.5</c:v>
                </c:pt>
                <c:pt idx="2811">
                  <c:v>42872.541666666664</c:v>
                </c:pt>
                <c:pt idx="2812">
                  <c:v>42872.583333333336</c:v>
                </c:pt>
                <c:pt idx="2813">
                  <c:v>42872.625</c:v>
                </c:pt>
                <c:pt idx="2814">
                  <c:v>42872.666666666664</c:v>
                </c:pt>
                <c:pt idx="2815">
                  <c:v>42872.708333333336</c:v>
                </c:pt>
                <c:pt idx="2816">
                  <c:v>42872.75</c:v>
                </c:pt>
                <c:pt idx="2817">
                  <c:v>42872.791666666664</c:v>
                </c:pt>
                <c:pt idx="2818">
                  <c:v>42872.833333333336</c:v>
                </c:pt>
                <c:pt idx="2819">
                  <c:v>42872.875</c:v>
                </c:pt>
                <c:pt idx="2820">
                  <c:v>42872.916666666664</c:v>
                </c:pt>
                <c:pt idx="2821">
                  <c:v>42872.958333333336</c:v>
                </c:pt>
                <c:pt idx="2822">
                  <c:v>42873</c:v>
                </c:pt>
                <c:pt idx="2823">
                  <c:v>42873.041666666664</c:v>
                </c:pt>
                <c:pt idx="2824">
                  <c:v>42873.083333333336</c:v>
                </c:pt>
                <c:pt idx="2825">
                  <c:v>42873.125</c:v>
                </c:pt>
                <c:pt idx="2826">
                  <c:v>42873.166666666664</c:v>
                </c:pt>
                <c:pt idx="2827">
                  <c:v>42873.208333333336</c:v>
                </c:pt>
                <c:pt idx="2828">
                  <c:v>42873.25</c:v>
                </c:pt>
                <c:pt idx="2829">
                  <c:v>42873.291666666664</c:v>
                </c:pt>
                <c:pt idx="2830">
                  <c:v>42873.333333333336</c:v>
                </c:pt>
                <c:pt idx="2831">
                  <c:v>42873.375</c:v>
                </c:pt>
                <c:pt idx="2832">
                  <c:v>42873.416666666664</c:v>
                </c:pt>
                <c:pt idx="2833">
                  <c:v>42873.458333333336</c:v>
                </c:pt>
                <c:pt idx="2834">
                  <c:v>42873.5</c:v>
                </c:pt>
                <c:pt idx="2835">
                  <c:v>42873.541666666664</c:v>
                </c:pt>
                <c:pt idx="2836">
                  <c:v>42873.583333333336</c:v>
                </c:pt>
                <c:pt idx="2837">
                  <c:v>42873.625</c:v>
                </c:pt>
                <c:pt idx="2838">
                  <c:v>42873.666666666664</c:v>
                </c:pt>
                <c:pt idx="2839">
                  <c:v>42873.708333333336</c:v>
                </c:pt>
                <c:pt idx="2840">
                  <c:v>42873.75</c:v>
                </c:pt>
                <c:pt idx="2841">
                  <c:v>42873.791666666664</c:v>
                </c:pt>
                <c:pt idx="2842">
                  <c:v>42873.833333333336</c:v>
                </c:pt>
                <c:pt idx="2843">
                  <c:v>42873.875</c:v>
                </c:pt>
                <c:pt idx="2844">
                  <c:v>42873.916666666664</c:v>
                </c:pt>
                <c:pt idx="2845">
                  <c:v>42873.958333333336</c:v>
                </c:pt>
                <c:pt idx="2846">
                  <c:v>42874</c:v>
                </c:pt>
                <c:pt idx="2847">
                  <c:v>42874.041666666664</c:v>
                </c:pt>
                <c:pt idx="2848">
                  <c:v>42874.083333333336</c:v>
                </c:pt>
                <c:pt idx="2849">
                  <c:v>42874.125</c:v>
                </c:pt>
                <c:pt idx="2850">
                  <c:v>42874.166666666664</c:v>
                </c:pt>
                <c:pt idx="2851">
                  <c:v>42874.208333333336</c:v>
                </c:pt>
                <c:pt idx="2852">
                  <c:v>42874.25</c:v>
                </c:pt>
                <c:pt idx="2853">
                  <c:v>42874.291666666664</c:v>
                </c:pt>
                <c:pt idx="2854">
                  <c:v>42874.333333333336</c:v>
                </c:pt>
                <c:pt idx="2855">
                  <c:v>42874.375</c:v>
                </c:pt>
                <c:pt idx="2856">
                  <c:v>42874.416666666664</c:v>
                </c:pt>
                <c:pt idx="2857">
                  <c:v>42874.458333333336</c:v>
                </c:pt>
                <c:pt idx="2858">
                  <c:v>42874.5</c:v>
                </c:pt>
                <c:pt idx="2859">
                  <c:v>42874.541666666664</c:v>
                </c:pt>
                <c:pt idx="2860">
                  <c:v>42874.583333333336</c:v>
                </c:pt>
                <c:pt idx="2861">
                  <c:v>42874.625</c:v>
                </c:pt>
                <c:pt idx="2862">
                  <c:v>42874.666666666664</c:v>
                </c:pt>
                <c:pt idx="2863">
                  <c:v>42874.708333333336</c:v>
                </c:pt>
                <c:pt idx="2864">
                  <c:v>42874.75</c:v>
                </c:pt>
                <c:pt idx="2865">
                  <c:v>42874.791666666664</c:v>
                </c:pt>
                <c:pt idx="2866">
                  <c:v>42874.833333333336</c:v>
                </c:pt>
                <c:pt idx="2867">
                  <c:v>42874.875</c:v>
                </c:pt>
                <c:pt idx="2868">
                  <c:v>42874.916666666664</c:v>
                </c:pt>
                <c:pt idx="2869">
                  <c:v>42874.958333333336</c:v>
                </c:pt>
                <c:pt idx="2870">
                  <c:v>42875</c:v>
                </c:pt>
                <c:pt idx="2871">
                  <c:v>42875.041666666664</c:v>
                </c:pt>
                <c:pt idx="2872">
                  <c:v>42875.083333333336</c:v>
                </c:pt>
                <c:pt idx="2873">
                  <c:v>42875.125</c:v>
                </c:pt>
                <c:pt idx="2874">
                  <c:v>42875.166666666664</c:v>
                </c:pt>
                <c:pt idx="2875">
                  <c:v>42875.208333333336</c:v>
                </c:pt>
                <c:pt idx="2876">
                  <c:v>42875.25</c:v>
                </c:pt>
                <c:pt idx="2877">
                  <c:v>42875.291666666664</c:v>
                </c:pt>
                <c:pt idx="2878">
                  <c:v>42875.333333333336</c:v>
                </c:pt>
                <c:pt idx="2879">
                  <c:v>42875.375</c:v>
                </c:pt>
                <c:pt idx="2880">
                  <c:v>42875.416666666664</c:v>
                </c:pt>
                <c:pt idx="2881">
                  <c:v>42875.458333333336</c:v>
                </c:pt>
                <c:pt idx="2882">
                  <c:v>42875.5</c:v>
                </c:pt>
                <c:pt idx="2883">
                  <c:v>42875.541666666664</c:v>
                </c:pt>
                <c:pt idx="2884">
                  <c:v>42875.583333333336</c:v>
                </c:pt>
                <c:pt idx="2885">
                  <c:v>42875.625</c:v>
                </c:pt>
                <c:pt idx="2886">
                  <c:v>42875.666666666664</c:v>
                </c:pt>
                <c:pt idx="2887">
                  <c:v>42875.708333333336</c:v>
                </c:pt>
                <c:pt idx="2888">
                  <c:v>42875.75</c:v>
                </c:pt>
                <c:pt idx="2889">
                  <c:v>42875.791666666664</c:v>
                </c:pt>
                <c:pt idx="2890">
                  <c:v>42875.833333333336</c:v>
                </c:pt>
                <c:pt idx="2891">
                  <c:v>42875.875</c:v>
                </c:pt>
                <c:pt idx="2892">
                  <c:v>42875.916666666664</c:v>
                </c:pt>
                <c:pt idx="2893">
                  <c:v>42875.958333333336</c:v>
                </c:pt>
                <c:pt idx="2894">
                  <c:v>42876</c:v>
                </c:pt>
                <c:pt idx="2895">
                  <c:v>42876.041666666664</c:v>
                </c:pt>
                <c:pt idx="2896">
                  <c:v>42876.083333333336</c:v>
                </c:pt>
                <c:pt idx="2897">
                  <c:v>42876.125</c:v>
                </c:pt>
                <c:pt idx="2898">
                  <c:v>42876.166666666664</c:v>
                </c:pt>
                <c:pt idx="2899">
                  <c:v>42876.208333333336</c:v>
                </c:pt>
                <c:pt idx="2900">
                  <c:v>42876.25</c:v>
                </c:pt>
                <c:pt idx="2901">
                  <c:v>42876.291666666664</c:v>
                </c:pt>
                <c:pt idx="2902">
                  <c:v>42876.333333333336</c:v>
                </c:pt>
                <c:pt idx="2903">
                  <c:v>42876.375</c:v>
                </c:pt>
                <c:pt idx="2904">
                  <c:v>42876.416666666664</c:v>
                </c:pt>
                <c:pt idx="2905">
                  <c:v>42876.458333333336</c:v>
                </c:pt>
                <c:pt idx="2906">
                  <c:v>42876.5</c:v>
                </c:pt>
                <c:pt idx="2907">
                  <c:v>42876.541666666664</c:v>
                </c:pt>
                <c:pt idx="2908">
                  <c:v>42876.583333333336</c:v>
                </c:pt>
                <c:pt idx="2909">
                  <c:v>42876.625</c:v>
                </c:pt>
                <c:pt idx="2910">
                  <c:v>42876.666666666664</c:v>
                </c:pt>
                <c:pt idx="2911">
                  <c:v>42876.708333333336</c:v>
                </c:pt>
                <c:pt idx="2912">
                  <c:v>42876.75</c:v>
                </c:pt>
                <c:pt idx="2913">
                  <c:v>42876.791666666664</c:v>
                </c:pt>
                <c:pt idx="2914">
                  <c:v>42876.833333333336</c:v>
                </c:pt>
                <c:pt idx="2915">
                  <c:v>42876.875</c:v>
                </c:pt>
                <c:pt idx="2916">
                  <c:v>42876.916666666664</c:v>
                </c:pt>
                <c:pt idx="2917">
                  <c:v>42876.958333333336</c:v>
                </c:pt>
                <c:pt idx="2918">
                  <c:v>42877</c:v>
                </c:pt>
                <c:pt idx="2919">
                  <c:v>42877.041666666664</c:v>
                </c:pt>
                <c:pt idx="2920">
                  <c:v>42877.083333333336</c:v>
                </c:pt>
                <c:pt idx="2921">
                  <c:v>42877.125</c:v>
                </c:pt>
                <c:pt idx="2922">
                  <c:v>42877.166666666664</c:v>
                </c:pt>
                <c:pt idx="2923">
                  <c:v>42877.208333333336</c:v>
                </c:pt>
                <c:pt idx="2924">
                  <c:v>42877.25</c:v>
                </c:pt>
                <c:pt idx="2925">
                  <c:v>42877.291666666664</c:v>
                </c:pt>
                <c:pt idx="2926">
                  <c:v>42877.333333333336</c:v>
                </c:pt>
                <c:pt idx="2927">
                  <c:v>42877.375</c:v>
                </c:pt>
                <c:pt idx="2928">
                  <c:v>42877.416666666664</c:v>
                </c:pt>
                <c:pt idx="2929">
                  <c:v>42877.458333333336</c:v>
                </c:pt>
                <c:pt idx="2930">
                  <c:v>42877.5</c:v>
                </c:pt>
                <c:pt idx="2931">
                  <c:v>42877.541666666664</c:v>
                </c:pt>
                <c:pt idx="2932">
                  <c:v>42877.583333333336</c:v>
                </c:pt>
                <c:pt idx="2933">
                  <c:v>42877.625</c:v>
                </c:pt>
                <c:pt idx="2934">
                  <c:v>42877.666666666664</c:v>
                </c:pt>
                <c:pt idx="2935">
                  <c:v>42877.708333333336</c:v>
                </c:pt>
                <c:pt idx="2936">
                  <c:v>42877.75</c:v>
                </c:pt>
                <c:pt idx="2937">
                  <c:v>42877.791666666664</c:v>
                </c:pt>
                <c:pt idx="2938">
                  <c:v>42877.833333333336</c:v>
                </c:pt>
                <c:pt idx="2939">
                  <c:v>42877.875</c:v>
                </c:pt>
                <c:pt idx="2940">
                  <c:v>42877.916666666664</c:v>
                </c:pt>
                <c:pt idx="2941">
                  <c:v>42877.958333333336</c:v>
                </c:pt>
                <c:pt idx="2942">
                  <c:v>42878</c:v>
                </c:pt>
                <c:pt idx="2943">
                  <c:v>42878.041666666664</c:v>
                </c:pt>
                <c:pt idx="2944">
                  <c:v>42878.083333333336</c:v>
                </c:pt>
                <c:pt idx="2945">
                  <c:v>42878.125</c:v>
                </c:pt>
                <c:pt idx="2946">
                  <c:v>42878.166666666664</c:v>
                </c:pt>
                <c:pt idx="2947">
                  <c:v>42878.208333333336</c:v>
                </c:pt>
                <c:pt idx="2948">
                  <c:v>42878.25</c:v>
                </c:pt>
                <c:pt idx="2949">
                  <c:v>42878.291666666664</c:v>
                </c:pt>
                <c:pt idx="2950">
                  <c:v>42878.333333333336</c:v>
                </c:pt>
                <c:pt idx="2951">
                  <c:v>42878.375</c:v>
                </c:pt>
                <c:pt idx="2952">
                  <c:v>42878.416666666664</c:v>
                </c:pt>
                <c:pt idx="2953">
                  <c:v>42878.458333333336</c:v>
                </c:pt>
                <c:pt idx="2954">
                  <c:v>42878.5</c:v>
                </c:pt>
                <c:pt idx="2955">
                  <c:v>42878.541666666664</c:v>
                </c:pt>
                <c:pt idx="2956">
                  <c:v>42878.583333333336</c:v>
                </c:pt>
                <c:pt idx="2957">
                  <c:v>42878.625</c:v>
                </c:pt>
                <c:pt idx="2958">
                  <c:v>42878.666666666664</c:v>
                </c:pt>
                <c:pt idx="2959">
                  <c:v>42878.708333333336</c:v>
                </c:pt>
                <c:pt idx="2960">
                  <c:v>42878.75</c:v>
                </c:pt>
                <c:pt idx="2961">
                  <c:v>42878.791666666664</c:v>
                </c:pt>
                <c:pt idx="2962">
                  <c:v>42878.833333333336</c:v>
                </c:pt>
                <c:pt idx="2963">
                  <c:v>42878.875</c:v>
                </c:pt>
                <c:pt idx="2964">
                  <c:v>42878.916666666664</c:v>
                </c:pt>
                <c:pt idx="2965">
                  <c:v>42878.958333333336</c:v>
                </c:pt>
                <c:pt idx="2966">
                  <c:v>42879</c:v>
                </c:pt>
                <c:pt idx="2967">
                  <c:v>42879.041666666664</c:v>
                </c:pt>
                <c:pt idx="2968">
                  <c:v>42879.083333333336</c:v>
                </c:pt>
                <c:pt idx="2969">
                  <c:v>42879.125</c:v>
                </c:pt>
                <c:pt idx="2970">
                  <c:v>42879.166666666664</c:v>
                </c:pt>
                <c:pt idx="2971">
                  <c:v>42879.208333333336</c:v>
                </c:pt>
                <c:pt idx="2972">
                  <c:v>42879.25</c:v>
                </c:pt>
                <c:pt idx="2973">
                  <c:v>42879.291666666664</c:v>
                </c:pt>
                <c:pt idx="2974">
                  <c:v>42879.333333333336</c:v>
                </c:pt>
                <c:pt idx="2975">
                  <c:v>42879.375</c:v>
                </c:pt>
                <c:pt idx="2976">
                  <c:v>42879.416666666664</c:v>
                </c:pt>
                <c:pt idx="2977">
                  <c:v>42879.458333333336</c:v>
                </c:pt>
                <c:pt idx="2978">
                  <c:v>42879.5</c:v>
                </c:pt>
                <c:pt idx="2979">
                  <c:v>42879.541666666664</c:v>
                </c:pt>
                <c:pt idx="2980">
                  <c:v>42879.583333333336</c:v>
                </c:pt>
                <c:pt idx="2981">
                  <c:v>42879.625</c:v>
                </c:pt>
                <c:pt idx="2982">
                  <c:v>42879.666666666664</c:v>
                </c:pt>
                <c:pt idx="2983">
                  <c:v>42879.708333333336</c:v>
                </c:pt>
                <c:pt idx="2984">
                  <c:v>42879.75</c:v>
                </c:pt>
                <c:pt idx="2985">
                  <c:v>42879.791666666664</c:v>
                </c:pt>
                <c:pt idx="2986">
                  <c:v>42879.833333333336</c:v>
                </c:pt>
                <c:pt idx="2987">
                  <c:v>42879.875</c:v>
                </c:pt>
                <c:pt idx="2988">
                  <c:v>42879.916666666664</c:v>
                </c:pt>
                <c:pt idx="2989">
                  <c:v>42879.958333333336</c:v>
                </c:pt>
                <c:pt idx="2990">
                  <c:v>42880</c:v>
                </c:pt>
                <c:pt idx="2991">
                  <c:v>42880.041666666664</c:v>
                </c:pt>
                <c:pt idx="2992">
                  <c:v>42880.083333333336</c:v>
                </c:pt>
                <c:pt idx="2993">
                  <c:v>42880.125</c:v>
                </c:pt>
                <c:pt idx="2994">
                  <c:v>42880.166666666664</c:v>
                </c:pt>
                <c:pt idx="2995">
                  <c:v>42880.208333333336</c:v>
                </c:pt>
                <c:pt idx="2996">
                  <c:v>42880.25</c:v>
                </c:pt>
                <c:pt idx="2997">
                  <c:v>42880.291666666664</c:v>
                </c:pt>
                <c:pt idx="2998">
                  <c:v>42880.333333333336</c:v>
                </c:pt>
                <c:pt idx="2999">
                  <c:v>42880.375</c:v>
                </c:pt>
                <c:pt idx="3000">
                  <c:v>42880.416666666664</c:v>
                </c:pt>
                <c:pt idx="3001">
                  <c:v>42880.458333333336</c:v>
                </c:pt>
                <c:pt idx="3002">
                  <c:v>42880.5</c:v>
                </c:pt>
                <c:pt idx="3003">
                  <c:v>42880.541666666664</c:v>
                </c:pt>
                <c:pt idx="3004">
                  <c:v>42880.583333333336</c:v>
                </c:pt>
                <c:pt idx="3005">
                  <c:v>42880.625</c:v>
                </c:pt>
                <c:pt idx="3006">
                  <c:v>42880.666666666664</c:v>
                </c:pt>
                <c:pt idx="3007">
                  <c:v>42880.708333333336</c:v>
                </c:pt>
                <c:pt idx="3008">
                  <c:v>42880.75</c:v>
                </c:pt>
                <c:pt idx="3009">
                  <c:v>42880.791666666664</c:v>
                </c:pt>
                <c:pt idx="3010">
                  <c:v>42880.833333333336</c:v>
                </c:pt>
                <c:pt idx="3011">
                  <c:v>42880.875</c:v>
                </c:pt>
                <c:pt idx="3012">
                  <c:v>42880.916666666664</c:v>
                </c:pt>
                <c:pt idx="3013">
                  <c:v>42880.958333333336</c:v>
                </c:pt>
                <c:pt idx="3014">
                  <c:v>42881</c:v>
                </c:pt>
                <c:pt idx="3015">
                  <c:v>42881.041666666664</c:v>
                </c:pt>
                <c:pt idx="3016">
                  <c:v>42881.083333333336</c:v>
                </c:pt>
                <c:pt idx="3017">
                  <c:v>42881.125</c:v>
                </c:pt>
                <c:pt idx="3018">
                  <c:v>42881.166666666664</c:v>
                </c:pt>
                <c:pt idx="3019">
                  <c:v>42881.208333333336</c:v>
                </c:pt>
                <c:pt idx="3020">
                  <c:v>42881.25</c:v>
                </c:pt>
                <c:pt idx="3021">
                  <c:v>42881.291666666664</c:v>
                </c:pt>
                <c:pt idx="3022">
                  <c:v>42881.333333333336</c:v>
                </c:pt>
                <c:pt idx="3023">
                  <c:v>42881.375</c:v>
                </c:pt>
                <c:pt idx="3024">
                  <c:v>42881.416666666664</c:v>
                </c:pt>
                <c:pt idx="3025">
                  <c:v>42881.458333333336</c:v>
                </c:pt>
                <c:pt idx="3026">
                  <c:v>42881.5</c:v>
                </c:pt>
                <c:pt idx="3027">
                  <c:v>42881.541666666664</c:v>
                </c:pt>
                <c:pt idx="3028">
                  <c:v>42881.583333333336</c:v>
                </c:pt>
                <c:pt idx="3029">
                  <c:v>42881.625</c:v>
                </c:pt>
                <c:pt idx="3030">
                  <c:v>42881.666666666664</c:v>
                </c:pt>
                <c:pt idx="3031">
                  <c:v>42881.708333333336</c:v>
                </c:pt>
                <c:pt idx="3032">
                  <c:v>42881.75</c:v>
                </c:pt>
                <c:pt idx="3033">
                  <c:v>42881.791666666664</c:v>
                </c:pt>
                <c:pt idx="3034">
                  <c:v>42881.833333333336</c:v>
                </c:pt>
                <c:pt idx="3035">
                  <c:v>42881.875</c:v>
                </c:pt>
                <c:pt idx="3036">
                  <c:v>42881.916666666664</c:v>
                </c:pt>
                <c:pt idx="3037">
                  <c:v>42881.958333333336</c:v>
                </c:pt>
                <c:pt idx="3038">
                  <c:v>42882</c:v>
                </c:pt>
                <c:pt idx="3039">
                  <c:v>42882.041666666664</c:v>
                </c:pt>
                <c:pt idx="3040">
                  <c:v>42882.083333333336</c:v>
                </c:pt>
                <c:pt idx="3041">
                  <c:v>42882.125</c:v>
                </c:pt>
                <c:pt idx="3042">
                  <c:v>42882.166666666664</c:v>
                </c:pt>
                <c:pt idx="3043">
                  <c:v>42882.208333333336</c:v>
                </c:pt>
                <c:pt idx="3044">
                  <c:v>42882.25</c:v>
                </c:pt>
                <c:pt idx="3045">
                  <c:v>42882.291666666664</c:v>
                </c:pt>
                <c:pt idx="3046">
                  <c:v>42882.333333333336</c:v>
                </c:pt>
                <c:pt idx="3047">
                  <c:v>42882.375</c:v>
                </c:pt>
                <c:pt idx="3048">
                  <c:v>42882.416666666664</c:v>
                </c:pt>
                <c:pt idx="3049">
                  <c:v>42882.458333333336</c:v>
                </c:pt>
                <c:pt idx="3050">
                  <c:v>42882.5</c:v>
                </c:pt>
                <c:pt idx="3051">
                  <c:v>42882.541666666664</c:v>
                </c:pt>
                <c:pt idx="3052">
                  <c:v>42882.583333333336</c:v>
                </c:pt>
                <c:pt idx="3053">
                  <c:v>42882.625</c:v>
                </c:pt>
                <c:pt idx="3054">
                  <c:v>42882.666666666664</c:v>
                </c:pt>
                <c:pt idx="3055">
                  <c:v>42882.708333333336</c:v>
                </c:pt>
                <c:pt idx="3056">
                  <c:v>42882.75</c:v>
                </c:pt>
                <c:pt idx="3057">
                  <c:v>42882.791666666664</c:v>
                </c:pt>
                <c:pt idx="3058">
                  <c:v>42882.833333333336</c:v>
                </c:pt>
                <c:pt idx="3059">
                  <c:v>42882.875</c:v>
                </c:pt>
                <c:pt idx="3060">
                  <c:v>42882.916666666664</c:v>
                </c:pt>
                <c:pt idx="3061">
                  <c:v>42882.958333333336</c:v>
                </c:pt>
                <c:pt idx="3062">
                  <c:v>42883</c:v>
                </c:pt>
                <c:pt idx="3063">
                  <c:v>42883.041666666664</c:v>
                </c:pt>
                <c:pt idx="3064">
                  <c:v>42883.083333333336</c:v>
                </c:pt>
                <c:pt idx="3065">
                  <c:v>42883.125</c:v>
                </c:pt>
                <c:pt idx="3066">
                  <c:v>42883.166666666664</c:v>
                </c:pt>
                <c:pt idx="3067">
                  <c:v>42883.208333333336</c:v>
                </c:pt>
                <c:pt idx="3068">
                  <c:v>42883.25</c:v>
                </c:pt>
                <c:pt idx="3069">
                  <c:v>42883.291666666664</c:v>
                </c:pt>
                <c:pt idx="3070">
                  <c:v>42883.333333333336</c:v>
                </c:pt>
                <c:pt idx="3071">
                  <c:v>42883.375</c:v>
                </c:pt>
                <c:pt idx="3072">
                  <c:v>42883.416666666664</c:v>
                </c:pt>
                <c:pt idx="3073">
                  <c:v>42883.458333333336</c:v>
                </c:pt>
                <c:pt idx="3074">
                  <c:v>42883.5</c:v>
                </c:pt>
                <c:pt idx="3075">
                  <c:v>42883.541666666664</c:v>
                </c:pt>
                <c:pt idx="3076">
                  <c:v>42883.583333333336</c:v>
                </c:pt>
                <c:pt idx="3077">
                  <c:v>42883.625</c:v>
                </c:pt>
                <c:pt idx="3078">
                  <c:v>42883.666666666664</c:v>
                </c:pt>
                <c:pt idx="3079">
                  <c:v>42883.708333333336</c:v>
                </c:pt>
                <c:pt idx="3080">
                  <c:v>42883.75</c:v>
                </c:pt>
                <c:pt idx="3081">
                  <c:v>42883.791666666664</c:v>
                </c:pt>
                <c:pt idx="3082">
                  <c:v>42883.833333333336</c:v>
                </c:pt>
                <c:pt idx="3083">
                  <c:v>42883.875</c:v>
                </c:pt>
                <c:pt idx="3084">
                  <c:v>42883.916666666664</c:v>
                </c:pt>
                <c:pt idx="3085">
                  <c:v>42883.958333333336</c:v>
                </c:pt>
                <c:pt idx="3086">
                  <c:v>42884</c:v>
                </c:pt>
                <c:pt idx="3087">
                  <c:v>42884.041666666664</c:v>
                </c:pt>
                <c:pt idx="3088">
                  <c:v>42884.083333333336</c:v>
                </c:pt>
                <c:pt idx="3089">
                  <c:v>42884.125</c:v>
                </c:pt>
                <c:pt idx="3090">
                  <c:v>42884.166666666664</c:v>
                </c:pt>
                <c:pt idx="3091">
                  <c:v>42884.208333333336</c:v>
                </c:pt>
                <c:pt idx="3092">
                  <c:v>42884.25</c:v>
                </c:pt>
                <c:pt idx="3093">
                  <c:v>42884.291666666664</c:v>
                </c:pt>
                <c:pt idx="3094">
                  <c:v>42884.333333333336</c:v>
                </c:pt>
                <c:pt idx="3095">
                  <c:v>42884.375</c:v>
                </c:pt>
                <c:pt idx="3096">
                  <c:v>42884.416666666664</c:v>
                </c:pt>
                <c:pt idx="3097">
                  <c:v>42884.458333333336</c:v>
                </c:pt>
                <c:pt idx="3098">
                  <c:v>42884.5</c:v>
                </c:pt>
                <c:pt idx="3099">
                  <c:v>42884.541666666664</c:v>
                </c:pt>
                <c:pt idx="3100">
                  <c:v>42884.583333333336</c:v>
                </c:pt>
                <c:pt idx="3101">
                  <c:v>42884.625</c:v>
                </c:pt>
                <c:pt idx="3102">
                  <c:v>42884.666666666664</c:v>
                </c:pt>
                <c:pt idx="3103">
                  <c:v>42884.708333333336</c:v>
                </c:pt>
                <c:pt idx="3104">
                  <c:v>42884.75</c:v>
                </c:pt>
                <c:pt idx="3105">
                  <c:v>42884.791666666664</c:v>
                </c:pt>
                <c:pt idx="3106">
                  <c:v>42884.833333333336</c:v>
                </c:pt>
                <c:pt idx="3107">
                  <c:v>42884.875</c:v>
                </c:pt>
                <c:pt idx="3108">
                  <c:v>42884.916666666664</c:v>
                </c:pt>
                <c:pt idx="3109">
                  <c:v>42884.958333333336</c:v>
                </c:pt>
                <c:pt idx="3110">
                  <c:v>42885</c:v>
                </c:pt>
                <c:pt idx="3111">
                  <c:v>42885.041666666664</c:v>
                </c:pt>
                <c:pt idx="3112">
                  <c:v>42885.083333333336</c:v>
                </c:pt>
                <c:pt idx="3113">
                  <c:v>42885.125</c:v>
                </c:pt>
                <c:pt idx="3114">
                  <c:v>42885.166666666664</c:v>
                </c:pt>
                <c:pt idx="3115">
                  <c:v>42885.208333333336</c:v>
                </c:pt>
                <c:pt idx="3116">
                  <c:v>42885.25</c:v>
                </c:pt>
                <c:pt idx="3117">
                  <c:v>42885.291666666664</c:v>
                </c:pt>
                <c:pt idx="3118">
                  <c:v>42885.333333333336</c:v>
                </c:pt>
                <c:pt idx="3119">
                  <c:v>42885.375</c:v>
                </c:pt>
                <c:pt idx="3120">
                  <c:v>42885.416666666664</c:v>
                </c:pt>
                <c:pt idx="3121">
                  <c:v>42885.458333333336</c:v>
                </c:pt>
                <c:pt idx="3122">
                  <c:v>42885.5</c:v>
                </c:pt>
                <c:pt idx="3123">
                  <c:v>42885.541666666664</c:v>
                </c:pt>
                <c:pt idx="3124">
                  <c:v>42885.583333333336</c:v>
                </c:pt>
                <c:pt idx="3125">
                  <c:v>42885.625</c:v>
                </c:pt>
                <c:pt idx="3126">
                  <c:v>42885.666666666664</c:v>
                </c:pt>
                <c:pt idx="3127">
                  <c:v>42885.708333333336</c:v>
                </c:pt>
                <c:pt idx="3128">
                  <c:v>42885.75</c:v>
                </c:pt>
                <c:pt idx="3129">
                  <c:v>42885.791666666664</c:v>
                </c:pt>
                <c:pt idx="3130">
                  <c:v>42885.833333333336</c:v>
                </c:pt>
                <c:pt idx="3131">
                  <c:v>42885.875</c:v>
                </c:pt>
                <c:pt idx="3132">
                  <c:v>42885.916666666664</c:v>
                </c:pt>
                <c:pt idx="3133">
                  <c:v>42885.958333333336</c:v>
                </c:pt>
                <c:pt idx="3134">
                  <c:v>42886</c:v>
                </c:pt>
                <c:pt idx="3135">
                  <c:v>42886.041666666664</c:v>
                </c:pt>
                <c:pt idx="3136">
                  <c:v>42886.083333333336</c:v>
                </c:pt>
                <c:pt idx="3137">
                  <c:v>42886.125</c:v>
                </c:pt>
                <c:pt idx="3138">
                  <c:v>42886.166666666664</c:v>
                </c:pt>
                <c:pt idx="3139">
                  <c:v>42886.208333333336</c:v>
                </c:pt>
                <c:pt idx="3140">
                  <c:v>42886.25</c:v>
                </c:pt>
                <c:pt idx="3141">
                  <c:v>42886.291666666664</c:v>
                </c:pt>
                <c:pt idx="3142">
                  <c:v>42886.333333333336</c:v>
                </c:pt>
                <c:pt idx="3143">
                  <c:v>42886.375</c:v>
                </c:pt>
                <c:pt idx="3144">
                  <c:v>42886.416666666664</c:v>
                </c:pt>
                <c:pt idx="3145">
                  <c:v>42886.458333333336</c:v>
                </c:pt>
                <c:pt idx="3146">
                  <c:v>42886.5</c:v>
                </c:pt>
                <c:pt idx="3147">
                  <c:v>42886.541666666664</c:v>
                </c:pt>
                <c:pt idx="3148">
                  <c:v>42886.583333333336</c:v>
                </c:pt>
                <c:pt idx="3149">
                  <c:v>42886.625</c:v>
                </c:pt>
                <c:pt idx="3150">
                  <c:v>42886.666666666664</c:v>
                </c:pt>
                <c:pt idx="3151">
                  <c:v>42886.708333333336</c:v>
                </c:pt>
                <c:pt idx="3152">
                  <c:v>42886.75</c:v>
                </c:pt>
                <c:pt idx="3153">
                  <c:v>42886.791666666664</c:v>
                </c:pt>
                <c:pt idx="3154">
                  <c:v>42886.833333333336</c:v>
                </c:pt>
                <c:pt idx="3155">
                  <c:v>42886.875</c:v>
                </c:pt>
                <c:pt idx="3156">
                  <c:v>42886.916666666664</c:v>
                </c:pt>
                <c:pt idx="3157">
                  <c:v>42886.958333333336</c:v>
                </c:pt>
                <c:pt idx="3158">
                  <c:v>42887</c:v>
                </c:pt>
                <c:pt idx="3159">
                  <c:v>42887.041666666664</c:v>
                </c:pt>
                <c:pt idx="3160">
                  <c:v>42887.083333333336</c:v>
                </c:pt>
                <c:pt idx="3161">
                  <c:v>42887.125</c:v>
                </c:pt>
                <c:pt idx="3162">
                  <c:v>42887.166666666664</c:v>
                </c:pt>
                <c:pt idx="3163">
                  <c:v>42887.208333333336</c:v>
                </c:pt>
                <c:pt idx="3164">
                  <c:v>42887.25</c:v>
                </c:pt>
                <c:pt idx="3165">
                  <c:v>42887.291666666664</c:v>
                </c:pt>
                <c:pt idx="3166">
                  <c:v>42887.333333333336</c:v>
                </c:pt>
                <c:pt idx="3167">
                  <c:v>42887.375</c:v>
                </c:pt>
                <c:pt idx="3168">
                  <c:v>42887.416666666664</c:v>
                </c:pt>
                <c:pt idx="3169">
                  <c:v>42887.458333333336</c:v>
                </c:pt>
                <c:pt idx="3170">
                  <c:v>42887.5</c:v>
                </c:pt>
                <c:pt idx="3171">
                  <c:v>42887.541666666664</c:v>
                </c:pt>
                <c:pt idx="3172">
                  <c:v>42887.583333333336</c:v>
                </c:pt>
                <c:pt idx="3173">
                  <c:v>42887.625</c:v>
                </c:pt>
                <c:pt idx="3174">
                  <c:v>42887.666666666664</c:v>
                </c:pt>
                <c:pt idx="3175">
                  <c:v>42887.708333333336</c:v>
                </c:pt>
                <c:pt idx="3176">
                  <c:v>42887.75</c:v>
                </c:pt>
                <c:pt idx="3177">
                  <c:v>42887.791666666664</c:v>
                </c:pt>
                <c:pt idx="3178">
                  <c:v>42887.833333333336</c:v>
                </c:pt>
                <c:pt idx="3179">
                  <c:v>42887.875</c:v>
                </c:pt>
                <c:pt idx="3180">
                  <c:v>42887.916666666664</c:v>
                </c:pt>
                <c:pt idx="3181">
                  <c:v>42887.958333333336</c:v>
                </c:pt>
                <c:pt idx="3182">
                  <c:v>42888</c:v>
                </c:pt>
                <c:pt idx="3183">
                  <c:v>42888.041666666664</c:v>
                </c:pt>
                <c:pt idx="3184">
                  <c:v>42888.083333333336</c:v>
                </c:pt>
                <c:pt idx="3185">
                  <c:v>42888.125</c:v>
                </c:pt>
                <c:pt idx="3186">
                  <c:v>42888.166666666664</c:v>
                </c:pt>
                <c:pt idx="3187">
                  <c:v>42888.208333333336</c:v>
                </c:pt>
                <c:pt idx="3188">
                  <c:v>42888.25</c:v>
                </c:pt>
                <c:pt idx="3189">
                  <c:v>42888.291666666664</c:v>
                </c:pt>
                <c:pt idx="3190">
                  <c:v>42888.333333333336</c:v>
                </c:pt>
                <c:pt idx="3191">
                  <c:v>42888.375</c:v>
                </c:pt>
                <c:pt idx="3192">
                  <c:v>42888.416666666664</c:v>
                </c:pt>
                <c:pt idx="3193">
                  <c:v>42888.458333333336</c:v>
                </c:pt>
                <c:pt idx="3194">
                  <c:v>42888.5</c:v>
                </c:pt>
                <c:pt idx="3195">
                  <c:v>42888.541666666664</c:v>
                </c:pt>
                <c:pt idx="3196">
                  <c:v>42888.583333333336</c:v>
                </c:pt>
                <c:pt idx="3197">
                  <c:v>42888.625</c:v>
                </c:pt>
                <c:pt idx="3198">
                  <c:v>42888.666666666664</c:v>
                </c:pt>
                <c:pt idx="3199">
                  <c:v>42888.708333333336</c:v>
                </c:pt>
                <c:pt idx="3200">
                  <c:v>42888.75</c:v>
                </c:pt>
                <c:pt idx="3201">
                  <c:v>42888.791666666664</c:v>
                </c:pt>
                <c:pt idx="3202">
                  <c:v>42888.833333333336</c:v>
                </c:pt>
                <c:pt idx="3203">
                  <c:v>42888.875</c:v>
                </c:pt>
                <c:pt idx="3204">
                  <c:v>42888.916666666664</c:v>
                </c:pt>
                <c:pt idx="3205">
                  <c:v>42888.958333333336</c:v>
                </c:pt>
                <c:pt idx="3206">
                  <c:v>42889</c:v>
                </c:pt>
                <c:pt idx="3207">
                  <c:v>42889.041666666664</c:v>
                </c:pt>
                <c:pt idx="3208">
                  <c:v>42889.083333333336</c:v>
                </c:pt>
                <c:pt idx="3209">
                  <c:v>42889.125</c:v>
                </c:pt>
                <c:pt idx="3210">
                  <c:v>42889.166666666664</c:v>
                </c:pt>
                <c:pt idx="3211">
                  <c:v>42889.208333333336</c:v>
                </c:pt>
                <c:pt idx="3212">
                  <c:v>42889.25</c:v>
                </c:pt>
                <c:pt idx="3213">
                  <c:v>42889.291666666664</c:v>
                </c:pt>
                <c:pt idx="3214">
                  <c:v>42889.333333333336</c:v>
                </c:pt>
                <c:pt idx="3215">
                  <c:v>42889.375</c:v>
                </c:pt>
                <c:pt idx="3216">
                  <c:v>42889.416666666664</c:v>
                </c:pt>
                <c:pt idx="3217">
                  <c:v>42889.458333333336</c:v>
                </c:pt>
                <c:pt idx="3218">
                  <c:v>42889.5</c:v>
                </c:pt>
                <c:pt idx="3219">
                  <c:v>42889.541666666664</c:v>
                </c:pt>
                <c:pt idx="3220">
                  <c:v>42889.583333333336</c:v>
                </c:pt>
                <c:pt idx="3221">
                  <c:v>42889.625</c:v>
                </c:pt>
                <c:pt idx="3222">
                  <c:v>42889.666666666664</c:v>
                </c:pt>
                <c:pt idx="3223">
                  <c:v>42889.708333333336</c:v>
                </c:pt>
                <c:pt idx="3224">
                  <c:v>42889.75</c:v>
                </c:pt>
                <c:pt idx="3225">
                  <c:v>42889.791666666664</c:v>
                </c:pt>
                <c:pt idx="3226">
                  <c:v>42889.833333333336</c:v>
                </c:pt>
                <c:pt idx="3227">
                  <c:v>42889.875</c:v>
                </c:pt>
                <c:pt idx="3228">
                  <c:v>42889.916666666664</c:v>
                </c:pt>
                <c:pt idx="3229">
                  <c:v>42889.958333333336</c:v>
                </c:pt>
                <c:pt idx="3230">
                  <c:v>42890</c:v>
                </c:pt>
                <c:pt idx="3231">
                  <c:v>42890.041666666664</c:v>
                </c:pt>
                <c:pt idx="3232">
                  <c:v>42890.083333333336</c:v>
                </c:pt>
                <c:pt idx="3233">
                  <c:v>42890.125</c:v>
                </c:pt>
                <c:pt idx="3234">
                  <c:v>42890.166666666664</c:v>
                </c:pt>
                <c:pt idx="3235">
                  <c:v>42890.208333333336</c:v>
                </c:pt>
                <c:pt idx="3236">
                  <c:v>42890.25</c:v>
                </c:pt>
                <c:pt idx="3237">
                  <c:v>42890.291666666664</c:v>
                </c:pt>
                <c:pt idx="3238">
                  <c:v>42890.333333333336</c:v>
                </c:pt>
                <c:pt idx="3239">
                  <c:v>42890.375</c:v>
                </c:pt>
                <c:pt idx="3240">
                  <c:v>42890.416666666664</c:v>
                </c:pt>
                <c:pt idx="3241">
                  <c:v>42890.458333333336</c:v>
                </c:pt>
                <c:pt idx="3242">
                  <c:v>42890.5</c:v>
                </c:pt>
                <c:pt idx="3243">
                  <c:v>42890.541666666664</c:v>
                </c:pt>
                <c:pt idx="3244">
                  <c:v>42890.583333333336</c:v>
                </c:pt>
                <c:pt idx="3245">
                  <c:v>42890.625</c:v>
                </c:pt>
                <c:pt idx="3246">
                  <c:v>42890.666666666664</c:v>
                </c:pt>
                <c:pt idx="3247">
                  <c:v>42890.708333333336</c:v>
                </c:pt>
                <c:pt idx="3248">
                  <c:v>42890.75</c:v>
                </c:pt>
                <c:pt idx="3249">
                  <c:v>42890.791666666664</c:v>
                </c:pt>
                <c:pt idx="3250">
                  <c:v>42890.833333333336</c:v>
                </c:pt>
                <c:pt idx="3251">
                  <c:v>42890.875</c:v>
                </c:pt>
                <c:pt idx="3252">
                  <c:v>42890.916666666664</c:v>
                </c:pt>
                <c:pt idx="3253">
                  <c:v>42890.958333333336</c:v>
                </c:pt>
                <c:pt idx="3254">
                  <c:v>42891</c:v>
                </c:pt>
                <c:pt idx="3255">
                  <c:v>42891.041666666664</c:v>
                </c:pt>
                <c:pt idx="3256">
                  <c:v>42891.083333333336</c:v>
                </c:pt>
                <c:pt idx="3257">
                  <c:v>42891.125</c:v>
                </c:pt>
                <c:pt idx="3258">
                  <c:v>42891.166666666664</c:v>
                </c:pt>
                <c:pt idx="3259">
                  <c:v>42891.208333333336</c:v>
                </c:pt>
                <c:pt idx="3260">
                  <c:v>42891.25</c:v>
                </c:pt>
                <c:pt idx="3261">
                  <c:v>42891.291666666664</c:v>
                </c:pt>
                <c:pt idx="3262">
                  <c:v>42891.333333333336</c:v>
                </c:pt>
                <c:pt idx="3263">
                  <c:v>42891.375</c:v>
                </c:pt>
                <c:pt idx="3264">
                  <c:v>42891.416666666664</c:v>
                </c:pt>
                <c:pt idx="3265">
                  <c:v>42891.458333333336</c:v>
                </c:pt>
                <c:pt idx="3266">
                  <c:v>42891.5</c:v>
                </c:pt>
                <c:pt idx="3267">
                  <c:v>42891.541666666664</c:v>
                </c:pt>
                <c:pt idx="3268">
                  <c:v>42891.583333333336</c:v>
                </c:pt>
                <c:pt idx="3269">
                  <c:v>42891.625</c:v>
                </c:pt>
                <c:pt idx="3270">
                  <c:v>42891.666666666664</c:v>
                </c:pt>
                <c:pt idx="3271">
                  <c:v>42891.708333333336</c:v>
                </c:pt>
                <c:pt idx="3272">
                  <c:v>42891.75</c:v>
                </c:pt>
                <c:pt idx="3273">
                  <c:v>42891.791666666664</c:v>
                </c:pt>
                <c:pt idx="3274">
                  <c:v>42891.833333333336</c:v>
                </c:pt>
                <c:pt idx="3275">
                  <c:v>42891.875</c:v>
                </c:pt>
                <c:pt idx="3276">
                  <c:v>42891.916666666664</c:v>
                </c:pt>
                <c:pt idx="3277">
                  <c:v>42891.958333333336</c:v>
                </c:pt>
                <c:pt idx="3278">
                  <c:v>42892</c:v>
                </c:pt>
                <c:pt idx="3279">
                  <c:v>42892.041666666664</c:v>
                </c:pt>
                <c:pt idx="3280">
                  <c:v>42892.083333333336</c:v>
                </c:pt>
                <c:pt idx="3281">
                  <c:v>42892.125</c:v>
                </c:pt>
                <c:pt idx="3282">
                  <c:v>42892.166666666664</c:v>
                </c:pt>
                <c:pt idx="3283">
                  <c:v>42892.208333333336</c:v>
                </c:pt>
                <c:pt idx="3284">
                  <c:v>42892.25</c:v>
                </c:pt>
                <c:pt idx="3285">
                  <c:v>42892.291666666664</c:v>
                </c:pt>
                <c:pt idx="3286">
                  <c:v>42892.333333333336</c:v>
                </c:pt>
                <c:pt idx="3287">
                  <c:v>42892.375</c:v>
                </c:pt>
                <c:pt idx="3288">
                  <c:v>42892.416666666664</c:v>
                </c:pt>
                <c:pt idx="3289">
                  <c:v>42892.458333333336</c:v>
                </c:pt>
                <c:pt idx="3290">
                  <c:v>42892.5</c:v>
                </c:pt>
                <c:pt idx="3291">
                  <c:v>42892.541666666664</c:v>
                </c:pt>
                <c:pt idx="3292">
                  <c:v>42892.583333333336</c:v>
                </c:pt>
                <c:pt idx="3293">
                  <c:v>42892.625</c:v>
                </c:pt>
                <c:pt idx="3294">
                  <c:v>42892.666666666664</c:v>
                </c:pt>
                <c:pt idx="3295">
                  <c:v>42892.708333333336</c:v>
                </c:pt>
                <c:pt idx="3296">
                  <c:v>42892.75</c:v>
                </c:pt>
                <c:pt idx="3297">
                  <c:v>42892.791666666664</c:v>
                </c:pt>
                <c:pt idx="3298">
                  <c:v>42892.833333333336</c:v>
                </c:pt>
                <c:pt idx="3299">
                  <c:v>42892.875</c:v>
                </c:pt>
                <c:pt idx="3300">
                  <c:v>42892.916666666664</c:v>
                </c:pt>
                <c:pt idx="3301">
                  <c:v>42892.958333333336</c:v>
                </c:pt>
                <c:pt idx="3302">
                  <c:v>42893</c:v>
                </c:pt>
                <c:pt idx="3303">
                  <c:v>42893.041666666664</c:v>
                </c:pt>
                <c:pt idx="3304">
                  <c:v>42893.083333333336</c:v>
                </c:pt>
                <c:pt idx="3305">
                  <c:v>42893.125</c:v>
                </c:pt>
                <c:pt idx="3306">
                  <c:v>42893.166666666664</c:v>
                </c:pt>
                <c:pt idx="3307">
                  <c:v>42893.208333333336</c:v>
                </c:pt>
                <c:pt idx="3308">
                  <c:v>42893.25</c:v>
                </c:pt>
                <c:pt idx="3309">
                  <c:v>42893.291666666664</c:v>
                </c:pt>
                <c:pt idx="3310">
                  <c:v>42893.333333333336</c:v>
                </c:pt>
                <c:pt idx="3311">
                  <c:v>42893.375</c:v>
                </c:pt>
                <c:pt idx="3312">
                  <c:v>42893.416666666664</c:v>
                </c:pt>
                <c:pt idx="3313">
                  <c:v>42893.458333333336</c:v>
                </c:pt>
                <c:pt idx="3314">
                  <c:v>42893.5</c:v>
                </c:pt>
                <c:pt idx="3315">
                  <c:v>42893.541666666664</c:v>
                </c:pt>
                <c:pt idx="3316">
                  <c:v>42893.583333333336</c:v>
                </c:pt>
                <c:pt idx="3317">
                  <c:v>42893.625</c:v>
                </c:pt>
                <c:pt idx="3318">
                  <c:v>42893.666666666664</c:v>
                </c:pt>
                <c:pt idx="3319">
                  <c:v>42893.708333333336</c:v>
                </c:pt>
                <c:pt idx="3320">
                  <c:v>42893.75</c:v>
                </c:pt>
                <c:pt idx="3321">
                  <c:v>42893.791666666664</c:v>
                </c:pt>
                <c:pt idx="3322">
                  <c:v>42893.833333333336</c:v>
                </c:pt>
                <c:pt idx="3323">
                  <c:v>42893.875</c:v>
                </c:pt>
                <c:pt idx="3324">
                  <c:v>42893.916666666664</c:v>
                </c:pt>
                <c:pt idx="3325">
                  <c:v>42893.958333333336</c:v>
                </c:pt>
                <c:pt idx="3326">
                  <c:v>42894</c:v>
                </c:pt>
                <c:pt idx="3327">
                  <c:v>42894.041666666664</c:v>
                </c:pt>
                <c:pt idx="3328">
                  <c:v>42894.083333333336</c:v>
                </c:pt>
                <c:pt idx="3329">
                  <c:v>42894.125</c:v>
                </c:pt>
                <c:pt idx="3330">
                  <c:v>42894.166666666664</c:v>
                </c:pt>
                <c:pt idx="3331">
                  <c:v>42894.208333333336</c:v>
                </c:pt>
                <c:pt idx="3332">
                  <c:v>42894.25</c:v>
                </c:pt>
                <c:pt idx="3333">
                  <c:v>42894.291666666664</c:v>
                </c:pt>
                <c:pt idx="3334">
                  <c:v>42894.333333333336</c:v>
                </c:pt>
                <c:pt idx="3335">
                  <c:v>42894.375</c:v>
                </c:pt>
                <c:pt idx="3336">
                  <c:v>42894.416666666664</c:v>
                </c:pt>
                <c:pt idx="3337">
                  <c:v>42894.458333333336</c:v>
                </c:pt>
                <c:pt idx="3338">
                  <c:v>42894.5</c:v>
                </c:pt>
                <c:pt idx="3339">
                  <c:v>42894.541666666664</c:v>
                </c:pt>
                <c:pt idx="3340">
                  <c:v>42894.583333333336</c:v>
                </c:pt>
                <c:pt idx="3341">
                  <c:v>42894.625</c:v>
                </c:pt>
                <c:pt idx="3342">
                  <c:v>42894.666666666664</c:v>
                </c:pt>
                <c:pt idx="3343">
                  <c:v>42894.708333333336</c:v>
                </c:pt>
                <c:pt idx="3344">
                  <c:v>42894.75</c:v>
                </c:pt>
                <c:pt idx="3345">
                  <c:v>42894.791666666664</c:v>
                </c:pt>
                <c:pt idx="3346">
                  <c:v>42894.833333333336</c:v>
                </c:pt>
                <c:pt idx="3347">
                  <c:v>42894.875</c:v>
                </c:pt>
                <c:pt idx="3348">
                  <c:v>42894.916666666664</c:v>
                </c:pt>
                <c:pt idx="3349">
                  <c:v>42894.958333333336</c:v>
                </c:pt>
                <c:pt idx="3350">
                  <c:v>42895</c:v>
                </c:pt>
                <c:pt idx="3351">
                  <c:v>42895.041666666664</c:v>
                </c:pt>
                <c:pt idx="3352">
                  <c:v>42895.083333333336</c:v>
                </c:pt>
                <c:pt idx="3353">
                  <c:v>42895.125</c:v>
                </c:pt>
                <c:pt idx="3354">
                  <c:v>42895.166666666664</c:v>
                </c:pt>
                <c:pt idx="3355">
                  <c:v>42895.208333333336</c:v>
                </c:pt>
                <c:pt idx="3356">
                  <c:v>42895.25</c:v>
                </c:pt>
                <c:pt idx="3357">
                  <c:v>42895.291666666664</c:v>
                </c:pt>
                <c:pt idx="3358">
                  <c:v>42895.333333333336</c:v>
                </c:pt>
                <c:pt idx="3359">
                  <c:v>42895.375</c:v>
                </c:pt>
                <c:pt idx="3360">
                  <c:v>42895.416666666664</c:v>
                </c:pt>
                <c:pt idx="3361">
                  <c:v>42895.458333333336</c:v>
                </c:pt>
                <c:pt idx="3362">
                  <c:v>42895.5</c:v>
                </c:pt>
                <c:pt idx="3363">
                  <c:v>42895.541666666664</c:v>
                </c:pt>
                <c:pt idx="3364">
                  <c:v>42895.583333333336</c:v>
                </c:pt>
                <c:pt idx="3365">
                  <c:v>42895.625</c:v>
                </c:pt>
                <c:pt idx="3366">
                  <c:v>42895.666666666664</c:v>
                </c:pt>
                <c:pt idx="3367">
                  <c:v>42895.708333333336</c:v>
                </c:pt>
                <c:pt idx="3368">
                  <c:v>42895.75</c:v>
                </c:pt>
                <c:pt idx="3369">
                  <c:v>42895.791666666664</c:v>
                </c:pt>
                <c:pt idx="3370">
                  <c:v>42895.833333333336</c:v>
                </c:pt>
                <c:pt idx="3371">
                  <c:v>42895.875</c:v>
                </c:pt>
                <c:pt idx="3372">
                  <c:v>42895.916666666664</c:v>
                </c:pt>
                <c:pt idx="3373">
                  <c:v>42895.958333333336</c:v>
                </c:pt>
                <c:pt idx="3374">
                  <c:v>42896</c:v>
                </c:pt>
                <c:pt idx="3375">
                  <c:v>42896.041666666664</c:v>
                </c:pt>
                <c:pt idx="3376">
                  <c:v>42896.083333333336</c:v>
                </c:pt>
                <c:pt idx="3377">
                  <c:v>42896.125</c:v>
                </c:pt>
                <c:pt idx="3378">
                  <c:v>42896.166666666664</c:v>
                </c:pt>
                <c:pt idx="3379">
                  <c:v>42896.208333333336</c:v>
                </c:pt>
                <c:pt idx="3380">
                  <c:v>42896.25</c:v>
                </c:pt>
                <c:pt idx="3381">
                  <c:v>42896.291666666664</c:v>
                </c:pt>
                <c:pt idx="3382">
                  <c:v>42896.333333333336</c:v>
                </c:pt>
                <c:pt idx="3383">
                  <c:v>42896.375</c:v>
                </c:pt>
                <c:pt idx="3384">
                  <c:v>42896.416666666664</c:v>
                </c:pt>
                <c:pt idx="3385">
                  <c:v>42896.458333333336</c:v>
                </c:pt>
                <c:pt idx="3386">
                  <c:v>42896.5</c:v>
                </c:pt>
                <c:pt idx="3387">
                  <c:v>42896.541666666664</c:v>
                </c:pt>
                <c:pt idx="3388">
                  <c:v>42896.583333333336</c:v>
                </c:pt>
                <c:pt idx="3389">
                  <c:v>42896.625</c:v>
                </c:pt>
                <c:pt idx="3390">
                  <c:v>42896.666666666664</c:v>
                </c:pt>
                <c:pt idx="3391">
                  <c:v>42896.708333333336</c:v>
                </c:pt>
                <c:pt idx="3392">
                  <c:v>42896.75</c:v>
                </c:pt>
                <c:pt idx="3393">
                  <c:v>42896.791666666664</c:v>
                </c:pt>
                <c:pt idx="3394">
                  <c:v>42896.833333333336</c:v>
                </c:pt>
                <c:pt idx="3395">
                  <c:v>42896.875</c:v>
                </c:pt>
                <c:pt idx="3396">
                  <c:v>42896.916666666664</c:v>
                </c:pt>
                <c:pt idx="3397">
                  <c:v>42896.958333333336</c:v>
                </c:pt>
                <c:pt idx="3398">
                  <c:v>42897</c:v>
                </c:pt>
                <c:pt idx="3399">
                  <c:v>42897.041666666664</c:v>
                </c:pt>
                <c:pt idx="3400">
                  <c:v>42897.083333333336</c:v>
                </c:pt>
                <c:pt idx="3401">
                  <c:v>42897.125</c:v>
                </c:pt>
                <c:pt idx="3402">
                  <c:v>42897.166666666664</c:v>
                </c:pt>
                <c:pt idx="3403">
                  <c:v>42897.208333333336</c:v>
                </c:pt>
                <c:pt idx="3404">
                  <c:v>42897.25</c:v>
                </c:pt>
                <c:pt idx="3405">
                  <c:v>42897.291666666664</c:v>
                </c:pt>
                <c:pt idx="3406">
                  <c:v>42897.333333333336</c:v>
                </c:pt>
                <c:pt idx="3407">
                  <c:v>42897.375</c:v>
                </c:pt>
                <c:pt idx="3408">
                  <c:v>42897.416666666664</c:v>
                </c:pt>
                <c:pt idx="3409">
                  <c:v>42897.458333333336</c:v>
                </c:pt>
                <c:pt idx="3410">
                  <c:v>42897.5</c:v>
                </c:pt>
                <c:pt idx="3411">
                  <c:v>42897.541666666664</c:v>
                </c:pt>
                <c:pt idx="3412">
                  <c:v>42897.583333333336</c:v>
                </c:pt>
                <c:pt idx="3413">
                  <c:v>42897.625</c:v>
                </c:pt>
                <c:pt idx="3414">
                  <c:v>42897.666666666664</c:v>
                </c:pt>
                <c:pt idx="3415">
                  <c:v>42897.708333333336</c:v>
                </c:pt>
                <c:pt idx="3416">
                  <c:v>42897.75</c:v>
                </c:pt>
                <c:pt idx="3417">
                  <c:v>42897.791666666664</c:v>
                </c:pt>
                <c:pt idx="3418">
                  <c:v>42897.833333333336</c:v>
                </c:pt>
                <c:pt idx="3419">
                  <c:v>42897.875</c:v>
                </c:pt>
                <c:pt idx="3420">
                  <c:v>42897.916666666664</c:v>
                </c:pt>
                <c:pt idx="3421">
                  <c:v>42897.958333333336</c:v>
                </c:pt>
                <c:pt idx="3422">
                  <c:v>42898</c:v>
                </c:pt>
                <c:pt idx="3423">
                  <c:v>42898.041666666664</c:v>
                </c:pt>
                <c:pt idx="3424">
                  <c:v>42898.083333333336</c:v>
                </c:pt>
                <c:pt idx="3425">
                  <c:v>42898.125</c:v>
                </c:pt>
                <c:pt idx="3426">
                  <c:v>42898.166666666664</c:v>
                </c:pt>
                <c:pt idx="3427">
                  <c:v>42898.208333333336</c:v>
                </c:pt>
                <c:pt idx="3428">
                  <c:v>42898.25</c:v>
                </c:pt>
                <c:pt idx="3429">
                  <c:v>42898.291666666664</c:v>
                </c:pt>
                <c:pt idx="3430">
                  <c:v>42898.333333333336</c:v>
                </c:pt>
                <c:pt idx="3431">
                  <c:v>42898.375</c:v>
                </c:pt>
                <c:pt idx="3432">
                  <c:v>42898.416666666664</c:v>
                </c:pt>
                <c:pt idx="3433">
                  <c:v>42898.458333333336</c:v>
                </c:pt>
                <c:pt idx="3434">
                  <c:v>42898.5</c:v>
                </c:pt>
                <c:pt idx="3435">
                  <c:v>42898.541666666664</c:v>
                </c:pt>
                <c:pt idx="3436">
                  <c:v>42898.583333333336</c:v>
                </c:pt>
                <c:pt idx="3437">
                  <c:v>42898.625</c:v>
                </c:pt>
                <c:pt idx="3438">
                  <c:v>42898.666666666664</c:v>
                </c:pt>
                <c:pt idx="3439">
                  <c:v>42898.708333333336</c:v>
                </c:pt>
                <c:pt idx="3440">
                  <c:v>42898.75</c:v>
                </c:pt>
                <c:pt idx="3441">
                  <c:v>42898.791666666664</c:v>
                </c:pt>
                <c:pt idx="3442">
                  <c:v>42898.833333333336</c:v>
                </c:pt>
                <c:pt idx="3443">
                  <c:v>42898.875</c:v>
                </c:pt>
                <c:pt idx="3444">
                  <c:v>42898.916666666664</c:v>
                </c:pt>
                <c:pt idx="3445">
                  <c:v>42898.958333333336</c:v>
                </c:pt>
                <c:pt idx="3446">
                  <c:v>42899</c:v>
                </c:pt>
                <c:pt idx="3447">
                  <c:v>42899.041666666664</c:v>
                </c:pt>
                <c:pt idx="3448">
                  <c:v>42899.083333333336</c:v>
                </c:pt>
                <c:pt idx="3449">
                  <c:v>42899.125</c:v>
                </c:pt>
                <c:pt idx="3450">
                  <c:v>42899.166666666664</c:v>
                </c:pt>
                <c:pt idx="3451">
                  <c:v>42899.208333333336</c:v>
                </c:pt>
                <c:pt idx="3452">
                  <c:v>42899.25</c:v>
                </c:pt>
                <c:pt idx="3453">
                  <c:v>42899.291666666664</c:v>
                </c:pt>
                <c:pt idx="3454">
                  <c:v>42899.333333333336</c:v>
                </c:pt>
                <c:pt idx="3455">
                  <c:v>42899.375</c:v>
                </c:pt>
                <c:pt idx="3456">
                  <c:v>42899.416666666664</c:v>
                </c:pt>
                <c:pt idx="3457">
                  <c:v>42899.458333333336</c:v>
                </c:pt>
                <c:pt idx="3458">
                  <c:v>42899.5</c:v>
                </c:pt>
                <c:pt idx="3459">
                  <c:v>42899.541666666664</c:v>
                </c:pt>
                <c:pt idx="3460">
                  <c:v>42899.583333333336</c:v>
                </c:pt>
                <c:pt idx="3461">
                  <c:v>42899.625</c:v>
                </c:pt>
                <c:pt idx="3462">
                  <c:v>42899.666666666664</c:v>
                </c:pt>
                <c:pt idx="3463">
                  <c:v>42899.708333333336</c:v>
                </c:pt>
                <c:pt idx="3464">
                  <c:v>42899.75</c:v>
                </c:pt>
                <c:pt idx="3465">
                  <c:v>42899.791666666664</c:v>
                </c:pt>
                <c:pt idx="3466">
                  <c:v>42899.833333333336</c:v>
                </c:pt>
                <c:pt idx="3467">
                  <c:v>42899.875</c:v>
                </c:pt>
                <c:pt idx="3468">
                  <c:v>42899.916666666664</c:v>
                </c:pt>
                <c:pt idx="3469">
                  <c:v>42899.958333333336</c:v>
                </c:pt>
                <c:pt idx="3470">
                  <c:v>42900</c:v>
                </c:pt>
                <c:pt idx="3471">
                  <c:v>42900.041666666664</c:v>
                </c:pt>
                <c:pt idx="3472">
                  <c:v>42900.083333333336</c:v>
                </c:pt>
                <c:pt idx="3473">
                  <c:v>42900.125</c:v>
                </c:pt>
                <c:pt idx="3474">
                  <c:v>42900.166666666664</c:v>
                </c:pt>
                <c:pt idx="3475">
                  <c:v>42900.208333333336</c:v>
                </c:pt>
                <c:pt idx="3476">
                  <c:v>42900.25</c:v>
                </c:pt>
                <c:pt idx="3477">
                  <c:v>42900.291666666664</c:v>
                </c:pt>
                <c:pt idx="3478">
                  <c:v>42900.333333333336</c:v>
                </c:pt>
                <c:pt idx="3479">
                  <c:v>42900.375</c:v>
                </c:pt>
                <c:pt idx="3480">
                  <c:v>42900.416666666664</c:v>
                </c:pt>
                <c:pt idx="3481">
                  <c:v>42900.458333333336</c:v>
                </c:pt>
                <c:pt idx="3482">
                  <c:v>42900.5</c:v>
                </c:pt>
                <c:pt idx="3483">
                  <c:v>42900.541666666664</c:v>
                </c:pt>
                <c:pt idx="3484">
                  <c:v>42900.583333333336</c:v>
                </c:pt>
                <c:pt idx="3485">
                  <c:v>42900.625</c:v>
                </c:pt>
                <c:pt idx="3486">
                  <c:v>42900.666666666664</c:v>
                </c:pt>
                <c:pt idx="3487">
                  <c:v>42900.708333333336</c:v>
                </c:pt>
                <c:pt idx="3488">
                  <c:v>42900.75</c:v>
                </c:pt>
                <c:pt idx="3489">
                  <c:v>42900.791666666664</c:v>
                </c:pt>
                <c:pt idx="3490">
                  <c:v>42900.833333333336</c:v>
                </c:pt>
                <c:pt idx="3491">
                  <c:v>42900.875</c:v>
                </c:pt>
                <c:pt idx="3492">
                  <c:v>42900.916666666664</c:v>
                </c:pt>
                <c:pt idx="3493">
                  <c:v>42900.958333333336</c:v>
                </c:pt>
                <c:pt idx="3494">
                  <c:v>42901</c:v>
                </c:pt>
                <c:pt idx="3495">
                  <c:v>42901.041666666664</c:v>
                </c:pt>
                <c:pt idx="3496">
                  <c:v>42901.083333333336</c:v>
                </c:pt>
                <c:pt idx="3497">
                  <c:v>42901.125</c:v>
                </c:pt>
                <c:pt idx="3498">
                  <c:v>42901.166666666664</c:v>
                </c:pt>
                <c:pt idx="3499">
                  <c:v>42901.208333333336</c:v>
                </c:pt>
                <c:pt idx="3500">
                  <c:v>42901.25</c:v>
                </c:pt>
                <c:pt idx="3501">
                  <c:v>42901.291666666664</c:v>
                </c:pt>
                <c:pt idx="3502">
                  <c:v>42901.333333333336</c:v>
                </c:pt>
                <c:pt idx="3503">
                  <c:v>42901.375</c:v>
                </c:pt>
                <c:pt idx="3504">
                  <c:v>42901.416666666664</c:v>
                </c:pt>
                <c:pt idx="3505">
                  <c:v>42901.458333333336</c:v>
                </c:pt>
                <c:pt idx="3506">
                  <c:v>42901.5</c:v>
                </c:pt>
                <c:pt idx="3507">
                  <c:v>42901.541666666664</c:v>
                </c:pt>
                <c:pt idx="3508">
                  <c:v>42901.583333333336</c:v>
                </c:pt>
                <c:pt idx="3509">
                  <c:v>42901.625</c:v>
                </c:pt>
                <c:pt idx="3510">
                  <c:v>42901.666666666664</c:v>
                </c:pt>
                <c:pt idx="3511">
                  <c:v>42901.708333333336</c:v>
                </c:pt>
                <c:pt idx="3512">
                  <c:v>42901.75</c:v>
                </c:pt>
                <c:pt idx="3513">
                  <c:v>42901.791666666664</c:v>
                </c:pt>
                <c:pt idx="3514">
                  <c:v>42901.833333333336</c:v>
                </c:pt>
                <c:pt idx="3515">
                  <c:v>42901.875</c:v>
                </c:pt>
                <c:pt idx="3516">
                  <c:v>42901.916666666664</c:v>
                </c:pt>
                <c:pt idx="3517">
                  <c:v>42901.958333333336</c:v>
                </c:pt>
                <c:pt idx="3518">
                  <c:v>42902</c:v>
                </c:pt>
                <c:pt idx="3519">
                  <c:v>42902.041666666664</c:v>
                </c:pt>
                <c:pt idx="3520">
                  <c:v>42902.083333333336</c:v>
                </c:pt>
                <c:pt idx="3521">
                  <c:v>42902.125</c:v>
                </c:pt>
                <c:pt idx="3522">
                  <c:v>42902.166666666664</c:v>
                </c:pt>
                <c:pt idx="3523">
                  <c:v>42902.208333333336</c:v>
                </c:pt>
                <c:pt idx="3524">
                  <c:v>42902.25</c:v>
                </c:pt>
                <c:pt idx="3525">
                  <c:v>42902.291666666664</c:v>
                </c:pt>
                <c:pt idx="3526">
                  <c:v>42902.333333333336</c:v>
                </c:pt>
                <c:pt idx="3527">
                  <c:v>42902.375</c:v>
                </c:pt>
                <c:pt idx="3528">
                  <c:v>42902.416666666664</c:v>
                </c:pt>
                <c:pt idx="3529">
                  <c:v>42902.458333333336</c:v>
                </c:pt>
                <c:pt idx="3530">
                  <c:v>42902.5</c:v>
                </c:pt>
                <c:pt idx="3531">
                  <c:v>42902.541666666664</c:v>
                </c:pt>
                <c:pt idx="3532">
                  <c:v>42902.583333333336</c:v>
                </c:pt>
                <c:pt idx="3533">
                  <c:v>42902.625</c:v>
                </c:pt>
                <c:pt idx="3534">
                  <c:v>42902.666666666664</c:v>
                </c:pt>
                <c:pt idx="3535">
                  <c:v>42902.708333333336</c:v>
                </c:pt>
                <c:pt idx="3536">
                  <c:v>42902.75</c:v>
                </c:pt>
                <c:pt idx="3537">
                  <c:v>42902.791666666664</c:v>
                </c:pt>
                <c:pt idx="3538">
                  <c:v>42902.833333333336</c:v>
                </c:pt>
                <c:pt idx="3539">
                  <c:v>42902.875</c:v>
                </c:pt>
                <c:pt idx="3540">
                  <c:v>42902.916666666664</c:v>
                </c:pt>
                <c:pt idx="3541">
                  <c:v>42902.958333333336</c:v>
                </c:pt>
                <c:pt idx="3542">
                  <c:v>42903</c:v>
                </c:pt>
                <c:pt idx="3543">
                  <c:v>42903.041666666664</c:v>
                </c:pt>
                <c:pt idx="3544">
                  <c:v>42903.083333333336</c:v>
                </c:pt>
                <c:pt idx="3545">
                  <c:v>42903.125</c:v>
                </c:pt>
                <c:pt idx="3546">
                  <c:v>42903.166666666664</c:v>
                </c:pt>
                <c:pt idx="3547">
                  <c:v>42903.208333333336</c:v>
                </c:pt>
                <c:pt idx="3548">
                  <c:v>42903.25</c:v>
                </c:pt>
                <c:pt idx="3549">
                  <c:v>42903.291666666664</c:v>
                </c:pt>
                <c:pt idx="3550">
                  <c:v>42903.333333333336</c:v>
                </c:pt>
                <c:pt idx="3551">
                  <c:v>42903.375</c:v>
                </c:pt>
                <c:pt idx="3552">
                  <c:v>42903.416666666664</c:v>
                </c:pt>
                <c:pt idx="3553">
                  <c:v>42903.458333333336</c:v>
                </c:pt>
                <c:pt idx="3554">
                  <c:v>42903.5</c:v>
                </c:pt>
                <c:pt idx="3555">
                  <c:v>42903.541666666664</c:v>
                </c:pt>
                <c:pt idx="3556">
                  <c:v>42903.583333333336</c:v>
                </c:pt>
                <c:pt idx="3557">
                  <c:v>42903.625</c:v>
                </c:pt>
                <c:pt idx="3558">
                  <c:v>42903.666666666664</c:v>
                </c:pt>
                <c:pt idx="3559">
                  <c:v>42903.708333333336</c:v>
                </c:pt>
                <c:pt idx="3560">
                  <c:v>42903.75</c:v>
                </c:pt>
                <c:pt idx="3561">
                  <c:v>42903.791666666664</c:v>
                </c:pt>
                <c:pt idx="3562">
                  <c:v>42903.833333333336</c:v>
                </c:pt>
                <c:pt idx="3563">
                  <c:v>42903.875</c:v>
                </c:pt>
                <c:pt idx="3564">
                  <c:v>42903.916666666664</c:v>
                </c:pt>
                <c:pt idx="3565">
                  <c:v>42903.958333333336</c:v>
                </c:pt>
                <c:pt idx="3566">
                  <c:v>42904</c:v>
                </c:pt>
                <c:pt idx="3567">
                  <c:v>42904.041666666664</c:v>
                </c:pt>
                <c:pt idx="3568">
                  <c:v>42904.083333333336</c:v>
                </c:pt>
                <c:pt idx="3569">
                  <c:v>42904.125</c:v>
                </c:pt>
                <c:pt idx="3570">
                  <c:v>42904.166666666664</c:v>
                </c:pt>
                <c:pt idx="3571">
                  <c:v>42904.208333333336</c:v>
                </c:pt>
                <c:pt idx="3572">
                  <c:v>42904.25</c:v>
                </c:pt>
                <c:pt idx="3573">
                  <c:v>42904.291666666664</c:v>
                </c:pt>
                <c:pt idx="3574">
                  <c:v>42904.333333333336</c:v>
                </c:pt>
                <c:pt idx="3575">
                  <c:v>42904.375</c:v>
                </c:pt>
                <c:pt idx="3576">
                  <c:v>42904.416666666664</c:v>
                </c:pt>
                <c:pt idx="3577">
                  <c:v>42904.458333333336</c:v>
                </c:pt>
                <c:pt idx="3578">
                  <c:v>42904.5</c:v>
                </c:pt>
                <c:pt idx="3579">
                  <c:v>42904.541666666664</c:v>
                </c:pt>
                <c:pt idx="3580">
                  <c:v>42904.583333333336</c:v>
                </c:pt>
                <c:pt idx="3581">
                  <c:v>42904.625</c:v>
                </c:pt>
                <c:pt idx="3582">
                  <c:v>42904.666666666664</c:v>
                </c:pt>
                <c:pt idx="3583">
                  <c:v>42904.708333333336</c:v>
                </c:pt>
                <c:pt idx="3584">
                  <c:v>42904.75</c:v>
                </c:pt>
                <c:pt idx="3585">
                  <c:v>42904.791666666664</c:v>
                </c:pt>
                <c:pt idx="3586">
                  <c:v>42904.833333333336</c:v>
                </c:pt>
                <c:pt idx="3587">
                  <c:v>42904.875</c:v>
                </c:pt>
                <c:pt idx="3588">
                  <c:v>42904.916666666664</c:v>
                </c:pt>
                <c:pt idx="3589">
                  <c:v>42904.958333333336</c:v>
                </c:pt>
                <c:pt idx="3590">
                  <c:v>42905</c:v>
                </c:pt>
                <c:pt idx="3591">
                  <c:v>42905.041666666664</c:v>
                </c:pt>
                <c:pt idx="3592">
                  <c:v>42905.083333333336</c:v>
                </c:pt>
                <c:pt idx="3593">
                  <c:v>42905.125</c:v>
                </c:pt>
                <c:pt idx="3594">
                  <c:v>42905.166666666664</c:v>
                </c:pt>
                <c:pt idx="3595">
                  <c:v>42905.208333333336</c:v>
                </c:pt>
                <c:pt idx="3596">
                  <c:v>42905.25</c:v>
                </c:pt>
                <c:pt idx="3597">
                  <c:v>42905.291666666664</c:v>
                </c:pt>
                <c:pt idx="3598">
                  <c:v>42905.333333333336</c:v>
                </c:pt>
                <c:pt idx="3599">
                  <c:v>42905.375</c:v>
                </c:pt>
                <c:pt idx="3600">
                  <c:v>42905.416666666664</c:v>
                </c:pt>
                <c:pt idx="3601">
                  <c:v>42905.458333333336</c:v>
                </c:pt>
                <c:pt idx="3602">
                  <c:v>42905.5</c:v>
                </c:pt>
                <c:pt idx="3603">
                  <c:v>42905.541666666664</c:v>
                </c:pt>
                <c:pt idx="3604">
                  <c:v>42905.583333333336</c:v>
                </c:pt>
                <c:pt idx="3605">
                  <c:v>42905.625</c:v>
                </c:pt>
                <c:pt idx="3606">
                  <c:v>42905.666666666664</c:v>
                </c:pt>
                <c:pt idx="3607">
                  <c:v>42905.708333333336</c:v>
                </c:pt>
                <c:pt idx="3608">
                  <c:v>42905.75</c:v>
                </c:pt>
                <c:pt idx="3609">
                  <c:v>42905.791666666664</c:v>
                </c:pt>
                <c:pt idx="3610">
                  <c:v>42905.833333333336</c:v>
                </c:pt>
                <c:pt idx="3611">
                  <c:v>42905.875</c:v>
                </c:pt>
                <c:pt idx="3612">
                  <c:v>42905.916666666664</c:v>
                </c:pt>
                <c:pt idx="3613">
                  <c:v>42905.958333333336</c:v>
                </c:pt>
                <c:pt idx="3614">
                  <c:v>42906</c:v>
                </c:pt>
                <c:pt idx="3615">
                  <c:v>42906.041666666664</c:v>
                </c:pt>
                <c:pt idx="3616">
                  <c:v>42906.083333333336</c:v>
                </c:pt>
                <c:pt idx="3617">
                  <c:v>42906.125</c:v>
                </c:pt>
                <c:pt idx="3618">
                  <c:v>42906.166666666664</c:v>
                </c:pt>
                <c:pt idx="3619">
                  <c:v>42906.208333333336</c:v>
                </c:pt>
                <c:pt idx="3620">
                  <c:v>42906.25</c:v>
                </c:pt>
                <c:pt idx="3621">
                  <c:v>42906.291666666664</c:v>
                </c:pt>
                <c:pt idx="3622">
                  <c:v>42906.333333333336</c:v>
                </c:pt>
                <c:pt idx="3623">
                  <c:v>42906.375</c:v>
                </c:pt>
                <c:pt idx="3624">
                  <c:v>42906.416666666664</c:v>
                </c:pt>
                <c:pt idx="3625">
                  <c:v>42906.458333333336</c:v>
                </c:pt>
                <c:pt idx="3626">
                  <c:v>42906.5</c:v>
                </c:pt>
                <c:pt idx="3627">
                  <c:v>42906.541666666664</c:v>
                </c:pt>
                <c:pt idx="3628">
                  <c:v>42906.583333333336</c:v>
                </c:pt>
                <c:pt idx="3629">
                  <c:v>42906.625</c:v>
                </c:pt>
                <c:pt idx="3630">
                  <c:v>42906.666666666664</c:v>
                </c:pt>
                <c:pt idx="3631">
                  <c:v>42906.708333333336</c:v>
                </c:pt>
                <c:pt idx="3632">
                  <c:v>42906.75</c:v>
                </c:pt>
                <c:pt idx="3633">
                  <c:v>42906.791666666664</c:v>
                </c:pt>
                <c:pt idx="3634">
                  <c:v>42906.833333333336</c:v>
                </c:pt>
                <c:pt idx="3635">
                  <c:v>42906.875</c:v>
                </c:pt>
                <c:pt idx="3636">
                  <c:v>42906.916666666664</c:v>
                </c:pt>
                <c:pt idx="3637">
                  <c:v>42906.958333333336</c:v>
                </c:pt>
                <c:pt idx="3638">
                  <c:v>42907</c:v>
                </c:pt>
                <c:pt idx="3639">
                  <c:v>42907.041666666664</c:v>
                </c:pt>
                <c:pt idx="3640">
                  <c:v>42907.083333333336</c:v>
                </c:pt>
                <c:pt idx="3641">
                  <c:v>42907.125</c:v>
                </c:pt>
                <c:pt idx="3642">
                  <c:v>42907.166666666664</c:v>
                </c:pt>
                <c:pt idx="3643">
                  <c:v>42907.208333333336</c:v>
                </c:pt>
                <c:pt idx="3644">
                  <c:v>42907.25</c:v>
                </c:pt>
                <c:pt idx="3645">
                  <c:v>42907.291666666664</c:v>
                </c:pt>
                <c:pt idx="3646">
                  <c:v>42907.333333333336</c:v>
                </c:pt>
                <c:pt idx="3647">
                  <c:v>42907.375</c:v>
                </c:pt>
                <c:pt idx="3648">
                  <c:v>42907.416666666664</c:v>
                </c:pt>
                <c:pt idx="3649">
                  <c:v>42907.458333333336</c:v>
                </c:pt>
                <c:pt idx="3650">
                  <c:v>42907.5</c:v>
                </c:pt>
                <c:pt idx="3651">
                  <c:v>42907.541666666664</c:v>
                </c:pt>
                <c:pt idx="3652">
                  <c:v>42907.583333333336</c:v>
                </c:pt>
                <c:pt idx="3653">
                  <c:v>42907.625</c:v>
                </c:pt>
                <c:pt idx="3654">
                  <c:v>42907.666666666664</c:v>
                </c:pt>
                <c:pt idx="3655">
                  <c:v>42907.708333333336</c:v>
                </c:pt>
                <c:pt idx="3656">
                  <c:v>42907.75</c:v>
                </c:pt>
                <c:pt idx="3657">
                  <c:v>42907.791666666664</c:v>
                </c:pt>
                <c:pt idx="3658">
                  <c:v>42907.833333333336</c:v>
                </c:pt>
                <c:pt idx="3659">
                  <c:v>42907.875</c:v>
                </c:pt>
                <c:pt idx="3660">
                  <c:v>42907.916666666664</c:v>
                </c:pt>
                <c:pt idx="3661">
                  <c:v>42907.958333333336</c:v>
                </c:pt>
                <c:pt idx="3662">
                  <c:v>42908</c:v>
                </c:pt>
                <c:pt idx="3663">
                  <c:v>42908.041666666664</c:v>
                </c:pt>
                <c:pt idx="3664">
                  <c:v>42908.083333333336</c:v>
                </c:pt>
                <c:pt idx="3665">
                  <c:v>42908.125</c:v>
                </c:pt>
                <c:pt idx="3666">
                  <c:v>42908.166666666664</c:v>
                </c:pt>
                <c:pt idx="3667">
                  <c:v>42908.208333333336</c:v>
                </c:pt>
                <c:pt idx="3668">
                  <c:v>42908.25</c:v>
                </c:pt>
                <c:pt idx="3669">
                  <c:v>42908.291666666664</c:v>
                </c:pt>
                <c:pt idx="3670">
                  <c:v>42908.333333333336</c:v>
                </c:pt>
                <c:pt idx="3671">
                  <c:v>42908.375</c:v>
                </c:pt>
                <c:pt idx="3672">
                  <c:v>42908.416666666664</c:v>
                </c:pt>
                <c:pt idx="3673">
                  <c:v>42908.458333333336</c:v>
                </c:pt>
                <c:pt idx="3674">
                  <c:v>42908.5</c:v>
                </c:pt>
                <c:pt idx="3675">
                  <c:v>42908.541666666664</c:v>
                </c:pt>
                <c:pt idx="3676">
                  <c:v>42908.583333333336</c:v>
                </c:pt>
                <c:pt idx="3677">
                  <c:v>42908.625</c:v>
                </c:pt>
                <c:pt idx="3678">
                  <c:v>42908.666666666664</c:v>
                </c:pt>
                <c:pt idx="3679">
                  <c:v>42908.708333333336</c:v>
                </c:pt>
                <c:pt idx="3680">
                  <c:v>42908.75</c:v>
                </c:pt>
                <c:pt idx="3681">
                  <c:v>42908.791666666664</c:v>
                </c:pt>
                <c:pt idx="3682">
                  <c:v>42908.833333333336</c:v>
                </c:pt>
                <c:pt idx="3683">
                  <c:v>42908.875</c:v>
                </c:pt>
                <c:pt idx="3684">
                  <c:v>42908.916666666664</c:v>
                </c:pt>
                <c:pt idx="3685">
                  <c:v>42908.958333333336</c:v>
                </c:pt>
                <c:pt idx="3686">
                  <c:v>42909</c:v>
                </c:pt>
                <c:pt idx="3687">
                  <c:v>42909.041666666664</c:v>
                </c:pt>
                <c:pt idx="3688">
                  <c:v>42909.083333333336</c:v>
                </c:pt>
                <c:pt idx="3689">
                  <c:v>42909.125</c:v>
                </c:pt>
                <c:pt idx="3690">
                  <c:v>42909.166666666664</c:v>
                </c:pt>
                <c:pt idx="3691">
                  <c:v>42909.208333333336</c:v>
                </c:pt>
                <c:pt idx="3692">
                  <c:v>42909.25</c:v>
                </c:pt>
                <c:pt idx="3693">
                  <c:v>42909.291666666664</c:v>
                </c:pt>
                <c:pt idx="3694">
                  <c:v>42909.333333333336</c:v>
                </c:pt>
                <c:pt idx="3695">
                  <c:v>42909.375</c:v>
                </c:pt>
                <c:pt idx="3696">
                  <c:v>42909.416666666664</c:v>
                </c:pt>
                <c:pt idx="3697">
                  <c:v>42909.458333333336</c:v>
                </c:pt>
                <c:pt idx="3698">
                  <c:v>42909.5</c:v>
                </c:pt>
                <c:pt idx="3699">
                  <c:v>42909.541666666664</c:v>
                </c:pt>
                <c:pt idx="3700">
                  <c:v>42909.583333333336</c:v>
                </c:pt>
                <c:pt idx="3701">
                  <c:v>42909.625</c:v>
                </c:pt>
                <c:pt idx="3702">
                  <c:v>42909.666666666664</c:v>
                </c:pt>
                <c:pt idx="3703">
                  <c:v>42909.708333333336</c:v>
                </c:pt>
                <c:pt idx="3704">
                  <c:v>42909.75</c:v>
                </c:pt>
                <c:pt idx="3705">
                  <c:v>42909.791666666664</c:v>
                </c:pt>
                <c:pt idx="3706">
                  <c:v>42909.833333333336</c:v>
                </c:pt>
                <c:pt idx="3707">
                  <c:v>42909.875</c:v>
                </c:pt>
                <c:pt idx="3708">
                  <c:v>42909.916666666664</c:v>
                </c:pt>
                <c:pt idx="3709">
                  <c:v>42909.958333333336</c:v>
                </c:pt>
                <c:pt idx="3710">
                  <c:v>42910</c:v>
                </c:pt>
                <c:pt idx="3711">
                  <c:v>42910.041666666664</c:v>
                </c:pt>
                <c:pt idx="3712">
                  <c:v>42910.083333333336</c:v>
                </c:pt>
                <c:pt idx="3713">
                  <c:v>42910.125</c:v>
                </c:pt>
                <c:pt idx="3714">
                  <c:v>42910.166666666664</c:v>
                </c:pt>
                <c:pt idx="3715">
                  <c:v>42910.208333333336</c:v>
                </c:pt>
                <c:pt idx="3716">
                  <c:v>42910.25</c:v>
                </c:pt>
                <c:pt idx="3717">
                  <c:v>42910.291666666664</c:v>
                </c:pt>
                <c:pt idx="3718">
                  <c:v>42910.333333333336</c:v>
                </c:pt>
                <c:pt idx="3719">
                  <c:v>42910.375</c:v>
                </c:pt>
                <c:pt idx="3720">
                  <c:v>42910.416666666664</c:v>
                </c:pt>
                <c:pt idx="3721">
                  <c:v>42910.458333333336</c:v>
                </c:pt>
                <c:pt idx="3722">
                  <c:v>42910.5</c:v>
                </c:pt>
                <c:pt idx="3723">
                  <c:v>42910.541666666664</c:v>
                </c:pt>
                <c:pt idx="3724">
                  <c:v>42910.583333333336</c:v>
                </c:pt>
                <c:pt idx="3725">
                  <c:v>42910.625</c:v>
                </c:pt>
                <c:pt idx="3726">
                  <c:v>42910.666666666664</c:v>
                </c:pt>
                <c:pt idx="3727">
                  <c:v>42910.708333333336</c:v>
                </c:pt>
                <c:pt idx="3728">
                  <c:v>42910.75</c:v>
                </c:pt>
                <c:pt idx="3729">
                  <c:v>42910.791666666664</c:v>
                </c:pt>
                <c:pt idx="3730">
                  <c:v>42910.833333333336</c:v>
                </c:pt>
                <c:pt idx="3731">
                  <c:v>42910.875</c:v>
                </c:pt>
                <c:pt idx="3732">
                  <c:v>42910.916666666664</c:v>
                </c:pt>
                <c:pt idx="3733">
                  <c:v>42910.958333333336</c:v>
                </c:pt>
                <c:pt idx="3734">
                  <c:v>42911</c:v>
                </c:pt>
                <c:pt idx="3735">
                  <c:v>42911.041666666664</c:v>
                </c:pt>
                <c:pt idx="3736">
                  <c:v>42911.083333333336</c:v>
                </c:pt>
                <c:pt idx="3737">
                  <c:v>42911.125</c:v>
                </c:pt>
                <c:pt idx="3738">
                  <c:v>42911.166666666664</c:v>
                </c:pt>
                <c:pt idx="3739">
                  <c:v>42911.208333333336</c:v>
                </c:pt>
                <c:pt idx="3740">
                  <c:v>42911.25</c:v>
                </c:pt>
                <c:pt idx="3741">
                  <c:v>42911.291666666664</c:v>
                </c:pt>
                <c:pt idx="3742">
                  <c:v>42911.333333333336</c:v>
                </c:pt>
                <c:pt idx="3743">
                  <c:v>42911.375</c:v>
                </c:pt>
                <c:pt idx="3744">
                  <c:v>42911.416666666664</c:v>
                </c:pt>
                <c:pt idx="3745">
                  <c:v>42911.458333333336</c:v>
                </c:pt>
                <c:pt idx="3746">
                  <c:v>42911.5</c:v>
                </c:pt>
                <c:pt idx="3747">
                  <c:v>42911.541666666664</c:v>
                </c:pt>
                <c:pt idx="3748">
                  <c:v>42911.583333333336</c:v>
                </c:pt>
                <c:pt idx="3749">
                  <c:v>42911.625</c:v>
                </c:pt>
                <c:pt idx="3750">
                  <c:v>42911.666666666664</c:v>
                </c:pt>
                <c:pt idx="3751">
                  <c:v>42911.708333333336</c:v>
                </c:pt>
                <c:pt idx="3752">
                  <c:v>42911.75</c:v>
                </c:pt>
                <c:pt idx="3753">
                  <c:v>42911.791666666664</c:v>
                </c:pt>
                <c:pt idx="3754">
                  <c:v>42911.833333333336</c:v>
                </c:pt>
                <c:pt idx="3755">
                  <c:v>42911.875</c:v>
                </c:pt>
                <c:pt idx="3756">
                  <c:v>42911.916666666664</c:v>
                </c:pt>
                <c:pt idx="3757">
                  <c:v>42911.958333333336</c:v>
                </c:pt>
                <c:pt idx="3758">
                  <c:v>42912</c:v>
                </c:pt>
                <c:pt idx="3759">
                  <c:v>42912.041666666664</c:v>
                </c:pt>
                <c:pt idx="3760">
                  <c:v>42912.083333333336</c:v>
                </c:pt>
                <c:pt idx="3761">
                  <c:v>42912.125</c:v>
                </c:pt>
                <c:pt idx="3762">
                  <c:v>42912.166666666664</c:v>
                </c:pt>
                <c:pt idx="3763">
                  <c:v>42912.208333333336</c:v>
                </c:pt>
                <c:pt idx="3764">
                  <c:v>42912.25</c:v>
                </c:pt>
                <c:pt idx="3765">
                  <c:v>42912.291666666664</c:v>
                </c:pt>
                <c:pt idx="3766">
                  <c:v>42912.333333333336</c:v>
                </c:pt>
                <c:pt idx="3767">
                  <c:v>42912.375</c:v>
                </c:pt>
                <c:pt idx="3768">
                  <c:v>42912.416666666664</c:v>
                </c:pt>
                <c:pt idx="3769">
                  <c:v>42912.458333333336</c:v>
                </c:pt>
                <c:pt idx="3770">
                  <c:v>42912.5</c:v>
                </c:pt>
                <c:pt idx="3771">
                  <c:v>42912.541666666664</c:v>
                </c:pt>
                <c:pt idx="3772">
                  <c:v>42912.583333333336</c:v>
                </c:pt>
                <c:pt idx="3773">
                  <c:v>42912.625</c:v>
                </c:pt>
                <c:pt idx="3774">
                  <c:v>42912.666666666664</c:v>
                </c:pt>
                <c:pt idx="3775">
                  <c:v>42912.708333333336</c:v>
                </c:pt>
                <c:pt idx="3776">
                  <c:v>42912.75</c:v>
                </c:pt>
                <c:pt idx="3777">
                  <c:v>42912.791666666664</c:v>
                </c:pt>
                <c:pt idx="3778">
                  <c:v>42912.833333333336</c:v>
                </c:pt>
                <c:pt idx="3779">
                  <c:v>42912.875</c:v>
                </c:pt>
                <c:pt idx="3780">
                  <c:v>42912.916666666664</c:v>
                </c:pt>
                <c:pt idx="3781">
                  <c:v>42912.958333333336</c:v>
                </c:pt>
                <c:pt idx="3782">
                  <c:v>42913</c:v>
                </c:pt>
                <c:pt idx="3783">
                  <c:v>42913.041666666664</c:v>
                </c:pt>
                <c:pt idx="3784">
                  <c:v>42913.083333333336</c:v>
                </c:pt>
                <c:pt idx="3785">
                  <c:v>42913.125</c:v>
                </c:pt>
                <c:pt idx="3786">
                  <c:v>42913.166666666664</c:v>
                </c:pt>
                <c:pt idx="3787">
                  <c:v>42913.208333333336</c:v>
                </c:pt>
                <c:pt idx="3788">
                  <c:v>42913.25</c:v>
                </c:pt>
                <c:pt idx="3789">
                  <c:v>42913.291666666664</c:v>
                </c:pt>
                <c:pt idx="3790">
                  <c:v>42913.333333333336</c:v>
                </c:pt>
                <c:pt idx="3791">
                  <c:v>42913.375</c:v>
                </c:pt>
                <c:pt idx="3792">
                  <c:v>42913.416666666664</c:v>
                </c:pt>
                <c:pt idx="3793">
                  <c:v>42913.458333333336</c:v>
                </c:pt>
                <c:pt idx="3794">
                  <c:v>42913.5</c:v>
                </c:pt>
                <c:pt idx="3795">
                  <c:v>42913.541666666664</c:v>
                </c:pt>
                <c:pt idx="3796">
                  <c:v>42913.583333333336</c:v>
                </c:pt>
                <c:pt idx="3797">
                  <c:v>42913.625</c:v>
                </c:pt>
                <c:pt idx="3798">
                  <c:v>42913.666666666664</c:v>
                </c:pt>
                <c:pt idx="3799">
                  <c:v>42913.708333333336</c:v>
                </c:pt>
                <c:pt idx="3800">
                  <c:v>42913.75</c:v>
                </c:pt>
                <c:pt idx="3801">
                  <c:v>42913.791666666664</c:v>
                </c:pt>
                <c:pt idx="3802">
                  <c:v>42913.833333333336</c:v>
                </c:pt>
                <c:pt idx="3803">
                  <c:v>42913.875</c:v>
                </c:pt>
                <c:pt idx="3804">
                  <c:v>42913.916666666664</c:v>
                </c:pt>
                <c:pt idx="3805">
                  <c:v>42913.958333333336</c:v>
                </c:pt>
                <c:pt idx="3806">
                  <c:v>42914</c:v>
                </c:pt>
                <c:pt idx="3807">
                  <c:v>42914.041666666664</c:v>
                </c:pt>
                <c:pt idx="3808">
                  <c:v>42914.083333333336</c:v>
                </c:pt>
                <c:pt idx="3809">
                  <c:v>42914.125</c:v>
                </c:pt>
                <c:pt idx="3810">
                  <c:v>42914.166666666664</c:v>
                </c:pt>
                <c:pt idx="3811">
                  <c:v>42914.208333333336</c:v>
                </c:pt>
                <c:pt idx="3812">
                  <c:v>42914.25</c:v>
                </c:pt>
                <c:pt idx="3813">
                  <c:v>42914.291666666664</c:v>
                </c:pt>
                <c:pt idx="3814">
                  <c:v>42914.333333333336</c:v>
                </c:pt>
                <c:pt idx="3815">
                  <c:v>42914.375</c:v>
                </c:pt>
                <c:pt idx="3816">
                  <c:v>42914.416666666664</c:v>
                </c:pt>
                <c:pt idx="3817">
                  <c:v>42914.458333333336</c:v>
                </c:pt>
                <c:pt idx="3818">
                  <c:v>42914.5</c:v>
                </c:pt>
                <c:pt idx="3819">
                  <c:v>42914.541666666664</c:v>
                </c:pt>
                <c:pt idx="3820">
                  <c:v>42914.583333333336</c:v>
                </c:pt>
                <c:pt idx="3821">
                  <c:v>42914.625</c:v>
                </c:pt>
                <c:pt idx="3822">
                  <c:v>42914.666666666664</c:v>
                </c:pt>
                <c:pt idx="3823">
                  <c:v>42914.708333333336</c:v>
                </c:pt>
                <c:pt idx="3824">
                  <c:v>42914.75</c:v>
                </c:pt>
                <c:pt idx="3825">
                  <c:v>42914.791666666664</c:v>
                </c:pt>
                <c:pt idx="3826">
                  <c:v>42914.833333333336</c:v>
                </c:pt>
                <c:pt idx="3827">
                  <c:v>42914.875</c:v>
                </c:pt>
                <c:pt idx="3828">
                  <c:v>42914.916666666664</c:v>
                </c:pt>
                <c:pt idx="3829">
                  <c:v>42914.958333333336</c:v>
                </c:pt>
                <c:pt idx="3830">
                  <c:v>42915</c:v>
                </c:pt>
                <c:pt idx="3831">
                  <c:v>42915.041666666664</c:v>
                </c:pt>
                <c:pt idx="3832">
                  <c:v>42915.083333333336</c:v>
                </c:pt>
                <c:pt idx="3833">
                  <c:v>42915.125</c:v>
                </c:pt>
                <c:pt idx="3834">
                  <c:v>42915.166666666664</c:v>
                </c:pt>
                <c:pt idx="3835">
                  <c:v>42915.208333333336</c:v>
                </c:pt>
                <c:pt idx="3836">
                  <c:v>42915.25</c:v>
                </c:pt>
                <c:pt idx="3837">
                  <c:v>42915.291666666664</c:v>
                </c:pt>
                <c:pt idx="3838">
                  <c:v>42915.333333333336</c:v>
                </c:pt>
                <c:pt idx="3839">
                  <c:v>42915.375</c:v>
                </c:pt>
                <c:pt idx="3840">
                  <c:v>42915.416666666664</c:v>
                </c:pt>
                <c:pt idx="3841">
                  <c:v>42915.458333333336</c:v>
                </c:pt>
                <c:pt idx="3842">
                  <c:v>42915.5</c:v>
                </c:pt>
                <c:pt idx="3843">
                  <c:v>42915.541666666664</c:v>
                </c:pt>
                <c:pt idx="3844">
                  <c:v>42915.583333333336</c:v>
                </c:pt>
                <c:pt idx="3845">
                  <c:v>42915.625</c:v>
                </c:pt>
                <c:pt idx="3846">
                  <c:v>42915.666666666664</c:v>
                </c:pt>
                <c:pt idx="3847">
                  <c:v>42915.708333333336</c:v>
                </c:pt>
                <c:pt idx="3848">
                  <c:v>42915.75</c:v>
                </c:pt>
                <c:pt idx="3849">
                  <c:v>42915.791666666664</c:v>
                </c:pt>
                <c:pt idx="3850">
                  <c:v>42915.833333333336</c:v>
                </c:pt>
                <c:pt idx="3851">
                  <c:v>42915.875</c:v>
                </c:pt>
                <c:pt idx="3852">
                  <c:v>42915.916666666664</c:v>
                </c:pt>
                <c:pt idx="3853">
                  <c:v>42915.958333333336</c:v>
                </c:pt>
                <c:pt idx="3854">
                  <c:v>42916</c:v>
                </c:pt>
                <c:pt idx="3855">
                  <c:v>42916.041666666664</c:v>
                </c:pt>
                <c:pt idx="3856">
                  <c:v>42916.083333333336</c:v>
                </c:pt>
                <c:pt idx="3857">
                  <c:v>42916.125</c:v>
                </c:pt>
                <c:pt idx="3858">
                  <c:v>42916.166666666664</c:v>
                </c:pt>
                <c:pt idx="3859">
                  <c:v>42916.208333333336</c:v>
                </c:pt>
                <c:pt idx="3860">
                  <c:v>42916.25</c:v>
                </c:pt>
                <c:pt idx="3861">
                  <c:v>42916.291666666664</c:v>
                </c:pt>
                <c:pt idx="3862">
                  <c:v>42916.333333333336</c:v>
                </c:pt>
                <c:pt idx="3863">
                  <c:v>42916.375</c:v>
                </c:pt>
                <c:pt idx="3864">
                  <c:v>42916.416666666664</c:v>
                </c:pt>
                <c:pt idx="3865">
                  <c:v>42916.458333333336</c:v>
                </c:pt>
                <c:pt idx="3866">
                  <c:v>42916.5</c:v>
                </c:pt>
                <c:pt idx="3867">
                  <c:v>42916.541666666664</c:v>
                </c:pt>
                <c:pt idx="3868">
                  <c:v>42916.583333333336</c:v>
                </c:pt>
                <c:pt idx="3869">
                  <c:v>42916.625</c:v>
                </c:pt>
                <c:pt idx="3870">
                  <c:v>42916.666666666664</c:v>
                </c:pt>
                <c:pt idx="3871">
                  <c:v>42916.708333333336</c:v>
                </c:pt>
                <c:pt idx="3872">
                  <c:v>42916.75</c:v>
                </c:pt>
                <c:pt idx="3873">
                  <c:v>42916.791666666664</c:v>
                </c:pt>
                <c:pt idx="3874">
                  <c:v>42916.833333333336</c:v>
                </c:pt>
                <c:pt idx="3875">
                  <c:v>42916.875</c:v>
                </c:pt>
                <c:pt idx="3876">
                  <c:v>42916.916666666664</c:v>
                </c:pt>
                <c:pt idx="3877">
                  <c:v>42916.958333333336</c:v>
                </c:pt>
                <c:pt idx="3878">
                  <c:v>42917</c:v>
                </c:pt>
                <c:pt idx="3879">
                  <c:v>42917.041666666664</c:v>
                </c:pt>
                <c:pt idx="3880">
                  <c:v>42917.083333333336</c:v>
                </c:pt>
                <c:pt idx="3881">
                  <c:v>42917.125</c:v>
                </c:pt>
                <c:pt idx="3882">
                  <c:v>42917.166666666664</c:v>
                </c:pt>
                <c:pt idx="3883">
                  <c:v>42917.208333333336</c:v>
                </c:pt>
                <c:pt idx="3884">
                  <c:v>42917.25</c:v>
                </c:pt>
                <c:pt idx="3885">
                  <c:v>42917.291666666664</c:v>
                </c:pt>
                <c:pt idx="3886">
                  <c:v>42917.333333333336</c:v>
                </c:pt>
                <c:pt idx="3887">
                  <c:v>42917.375</c:v>
                </c:pt>
                <c:pt idx="3888">
                  <c:v>42917.416666666664</c:v>
                </c:pt>
                <c:pt idx="3889">
                  <c:v>42917.458333333336</c:v>
                </c:pt>
                <c:pt idx="3890">
                  <c:v>42917.5</c:v>
                </c:pt>
                <c:pt idx="3891">
                  <c:v>42917.541666666664</c:v>
                </c:pt>
                <c:pt idx="3892">
                  <c:v>42917.583333333336</c:v>
                </c:pt>
                <c:pt idx="3893">
                  <c:v>42917.625</c:v>
                </c:pt>
                <c:pt idx="3894">
                  <c:v>42917.666666666664</c:v>
                </c:pt>
                <c:pt idx="3895">
                  <c:v>42917.708333333336</c:v>
                </c:pt>
                <c:pt idx="3896">
                  <c:v>42917.75</c:v>
                </c:pt>
                <c:pt idx="3897">
                  <c:v>42917.791666666664</c:v>
                </c:pt>
                <c:pt idx="3898">
                  <c:v>42917.833333333336</c:v>
                </c:pt>
                <c:pt idx="3899">
                  <c:v>42917.875</c:v>
                </c:pt>
                <c:pt idx="3900">
                  <c:v>42917.916666666664</c:v>
                </c:pt>
                <c:pt idx="3901">
                  <c:v>42917.958333333336</c:v>
                </c:pt>
                <c:pt idx="3902">
                  <c:v>42918</c:v>
                </c:pt>
                <c:pt idx="3903">
                  <c:v>42918.041666666664</c:v>
                </c:pt>
                <c:pt idx="3904">
                  <c:v>42918.083333333336</c:v>
                </c:pt>
                <c:pt idx="3905">
                  <c:v>42918.125</c:v>
                </c:pt>
                <c:pt idx="3906">
                  <c:v>42918.166666666664</c:v>
                </c:pt>
                <c:pt idx="3907">
                  <c:v>42918.208333333336</c:v>
                </c:pt>
                <c:pt idx="3908">
                  <c:v>42918.25</c:v>
                </c:pt>
                <c:pt idx="3909">
                  <c:v>42918.291666666664</c:v>
                </c:pt>
                <c:pt idx="3910">
                  <c:v>42918.333333333336</c:v>
                </c:pt>
                <c:pt idx="3911">
                  <c:v>42918.375</c:v>
                </c:pt>
                <c:pt idx="3912">
                  <c:v>42918.416666666664</c:v>
                </c:pt>
                <c:pt idx="3913">
                  <c:v>42918.458333333336</c:v>
                </c:pt>
                <c:pt idx="3914">
                  <c:v>42918.5</c:v>
                </c:pt>
                <c:pt idx="3915">
                  <c:v>42918.541666666664</c:v>
                </c:pt>
                <c:pt idx="3916">
                  <c:v>42918.583333333336</c:v>
                </c:pt>
                <c:pt idx="3917">
                  <c:v>42918.625</c:v>
                </c:pt>
                <c:pt idx="3918">
                  <c:v>42918.666666666664</c:v>
                </c:pt>
                <c:pt idx="3919">
                  <c:v>42918.708333333336</c:v>
                </c:pt>
                <c:pt idx="3920">
                  <c:v>42918.75</c:v>
                </c:pt>
                <c:pt idx="3921">
                  <c:v>42918.791666666664</c:v>
                </c:pt>
                <c:pt idx="3922">
                  <c:v>42918.833333333336</c:v>
                </c:pt>
                <c:pt idx="3923">
                  <c:v>42918.875</c:v>
                </c:pt>
                <c:pt idx="3924">
                  <c:v>42918.916666666664</c:v>
                </c:pt>
                <c:pt idx="3925">
                  <c:v>42918.958333333336</c:v>
                </c:pt>
                <c:pt idx="3926">
                  <c:v>42919</c:v>
                </c:pt>
                <c:pt idx="3927">
                  <c:v>42919.041666666664</c:v>
                </c:pt>
                <c:pt idx="3928">
                  <c:v>42919.083333333336</c:v>
                </c:pt>
                <c:pt idx="3929">
                  <c:v>42919.125</c:v>
                </c:pt>
                <c:pt idx="3930">
                  <c:v>42919.166666666664</c:v>
                </c:pt>
                <c:pt idx="3931">
                  <c:v>42919.208333333336</c:v>
                </c:pt>
                <c:pt idx="3932">
                  <c:v>42919.25</c:v>
                </c:pt>
                <c:pt idx="3933">
                  <c:v>42919.291666666664</c:v>
                </c:pt>
                <c:pt idx="3934">
                  <c:v>42919.333333333336</c:v>
                </c:pt>
                <c:pt idx="3935">
                  <c:v>42919.375</c:v>
                </c:pt>
                <c:pt idx="3936">
                  <c:v>42919.416666666664</c:v>
                </c:pt>
                <c:pt idx="3937">
                  <c:v>42919.458333333336</c:v>
                </c:pt>
                <c:pt idx="3938">
                  <c:v>42919.5</c:v>
                </c:pt>
                <c:pt idx="3939">
                  <c:v>42919.541666666664</c:v>
                </c:pt>
                <c:pt idx="3940">
                  <c:v>42919.583333333336</c:v>
                </c:pt>
                <c:pt idx="3941">
                  <c:v>42919.625</c:v>
                </c:pt>
                <c:pt idx="3942">
                  <c:v>42919.666666666664</c:v>
                </c:pt>
                <c:pt idx="3943">
                  <c:v>42919.708333333336</c:v>
                </c:pt>
                <c:pt idx="3944">
                  <c:v>42919.75</c:v>
                </c:pt>
                <c:pt idx="3945">
                  <c:v>42919.791666666664</c:v>
                </c:pt>
                <c:pt idx="3946">
                  <c:v>42919.833333333336</c:v>
                </c:pt>
                <c:pt idx="3947">
                  <c:v>42919.875</c:v>
                </c:pt>
                <c:pt idx="3948">
                  <c:v>42919.916666666664</c:v>
                </c:pt>
                <c:pt idx="3949">
                  <c:v>42919.958333333336</c:v>
                </c:pt>
                <c:pt idx="3950">
                  <c:v>42920</c:v>
                </c:pt>
                <c:pt idx="3951">
                  <c:v>42920.041666666664</c:v>
                </c:pt>
                <c:pt idx="3952">
                  <c:v>42920.083333333336</c:v>
                </c:pt>
                <c:pt idx="3953">
                  <c:v>42920.125</c:v>
                </c:pt>
                <c:pt idx="3954">
                  <c:v>42920.166666666664</c:v>
                </c:pt>
                <c:pt idx="3955">
                  <c:v>42920.208333333336</c:v>
                </c:pt>
                <c:pt idx="3956">
                  <c:v>42920.25</c:v>
                </c:pt>
                <c:pt idx="3957">
                  <c:v>42920.291666666664</c:v>
                </c:pt>
                <c:pt idx="3958">
                  <c:v>42920.333333333336</c:v>
                </c:pt>
                <c:pt idx="3959">
                  <c:v>42920.375</c:v>
                </c:pt>
                <c:pt idx="3960">
                  <c:v>42920.416666666664</c:v>
                </c:pt>
                <c:pt idx="3961">
                  <c:v>42920.458333333336</c:v>
                </c:pt>
                <c:pt idx="3962">
                  <c:v>42920.5</c:v>
                </c:pt>
                <c:pt idx="3963">
                  <c:v>42920.541666666664</c:v>
                </c:pt>
                <c:pt idx="3964">
                  <c:v>42920.583333333336</c:v>
                </c:pt>
                <c:pt idx="3965">
                  <c:v>42920.625</c:v>
                </c:pt>
                <c:pt idx="3966">
                  <c:v>42920.666666666664</c:v>
                </c:pt>
                <c:pt idx="3967">
                  <c:v>42920.708333333336</c:v>
                </c:pt>
                <c:pt idx="3968">
                  <c:v>42920.75</c:v>
                </c:pt>
                <c:pt idx="3969">
                  <c:v>42920.791666666664</c:v>
                </c:pt>
                <c:pt idx="3970">
                  <c:v>42920.833333333336</c:v>
                </c:pt>
                <c:pt idx="3971">
                  <c:v>42920.875</c:v>
                </c:pt>
                <c:pt idx="3972">
                  <c:v>42920.916666666664</c:v>
                </c:pt>
                <c:pt idx="3973">
                  <c:v>42920.958333333336</c:v>
                </c:pt>
                <c:pt idx="3974">
                  <c:v>42921</c:v>
                </c:pt>
                <c:pt idx="3975">
                  <c:v>42921.041666666664</c:v>
                </c:pt>
                <c:pt idx="3976">
                  <c:v>42921.083333333336</c:v>
                </c:pt>
                <c:pt idx="3977">
                  <c:v>42921.125</c:v>
                </c:pt>
                <c:pt idx="3978">
                  <c:v>42921.166666666664</c:v>
                </c:pt>
                <c:pt idx="3979">
                  <c:v>42921.208333333336</c:v>
                </c:pt>
                <c:pt idx="3980">
                  <c:v>42921.25</c:v>
                </c:pt>
                <c:pt idx="3981">
                  <c:v>42921.291666666664</c:v>
                </c:pt>
                <c:pt idx="3982">
                  <c:v>42921.333333333336</c:v>
                </c:pt>
                <c:pt idx="3983">
                  <c:v>42921.375</c:v>
                </c:pt>
                <c:pt idx="3984">
                  <c:v>42921.416666666664</c:v>
                </c:pt>
                <c:pt idx="3985">
                  <c:v>42921.458333333336</c:v>
                </c:pt>
                <c:pt idx="3986">
                  <c:v>42921.5</c:v>
                </c:pt>
                <c:pt idx="3987">
                  <c:v>42921.541666666664</c:v>
                </c:pt>
                <c:pt idx="3988">
                  <c:v>42921.583333333336</c:v>
                </c:pt>
                <c:pt idx="3989">
                  <c:v>42921.625</c:v>
                </c:pt>
                <c:pt idx="3990">
                  <c:v>42921.666666666664</c:v>
                </c:pt>
                <c:pt idx="3991">
                  <c:v>42921.708333333336</c:v>
                </c:pt>
                <c:pt idx="3992">
                  <c:v>42921.75</c:v>
                </c:pt>
                <c:pt idx="3993">
                  <c:v>42921.791666666664</c:v>
                </c:pt>
                <c:pt idx="3994">
                  <c:v>42921.833333333336</c:v>
                </c:pt>
                <c:pt idx="3995">
                  <c:v>42921.875</c:v>
                </c:pt>
                <c:pt idx="3996">
                  <c:v>42921.916666666664</c:v>
                </c:pt>
                <c:pt idx="3997">
                  <c:v>42921.958333333336</c:v>
                </c:pt>
                <c:pt idx="3998">
                  <c:v>42922</c:v>
                </c:pt>
                <c:pt idx="3999">
                  <c:v>42922.041666666664</c:v>
                </c:pt>
                <c:pt idx="4000">
                  <c:v>42922.083333333336</c:v>
                </c:pt>
                <c:pt idx="4001">
                  <c:v>42922.125</c:v>
                </c:pt>
                <c:pt idx="4002">
                  <c:v>42922.166666666664</c:v>
                </c:pt>
                <c:pt idx="4003">
                  <c:v>42922.208333333336</c:v>
                </c:pt>
                <c:pt idx="4004">
                  <c:v>42922.25</c:v>
                </c:pt>
                <c:pt idx="4005">
                  <c:v>42922.291666666664</c:v>
                </c:pt>
                <c:pt idx="4006">
                  <c:v>42922.333333333336</c:v>
                </c:pt>
                <c:pt idx="4007">
                  <c:v>42922.375</c:v>
                </c:pt>
                <c:pt idx="4008">
                  <c:v>42922.416666666664</c:v>
                </c:pt>
                <c:pt idx="4009">
                  <c:v>42922.458333333336</c:v>
                </c:pt>
                <c:pt idx="4010">
                  <c:v>42922.5</c:v>
                </c:pt>
                <c:pt idx="4011">
                  <c:v>42922.541666666664</c:v>
                </c:pt>
                <c:pt idx="4012">
                  <c:v>42922.583333333336</c:v>
                </c:pt>
                <c:pt idx="4013">
                  <c:v>42922.625</c:v>
                </c:pt>
                <c:pt idx="4014">
                  <c:v>42922.666666666664</c:v>
                </c:pt>
                <c:pt idx="4015">
                  <c:v>42922.708333333336</c:v>
                </c:pt>
                <c:pt idx="4016">
                  <c:v>42922.75</c:v>
                </c:pt>
                <c:pt idx="4017">
                  <c:v>42922.791666666664</c:v>
                </c:pt>
                <c:pt idx="4018">
                  <c:v>42922.833333333336</c:v>
                </c:pt>
                <c:pt idx="4019">
                  <c:v>42922.875</c:v>
                </c:pt>
                <c:pt idx="4020">
                  <c:v>42922.916666666664</c:v>
                </c:pt>
                <c:pt idx="4021">
                  <c:v>42922.958333333336</c:v>
                </c:pt>
                <c:pt idx="4022">
                  <c:v>42923</c:v>
                </c:pt>
                <c:pt idx="4023">
                  <c:v>42923.041666666664</c:v>
                </c:pt>
                <c:pt idx="4024">
                  <c:v>42923.083333333336</c:v>
                </c:pt>
                <c:pt idx="4025">
                  <c:v>42923.125</c:v>
                </c:pt>
                <c:pt idx="4026">
                  <c:v>42923.166666666664</c:v>
                </c:pt>
                <c:pt idx="4027">
                  <c:v>42923.208333333336</c:v>
                </c:pt>
                <c:pt idx="4028">
                  <c:v>42923.25</c:v>
                </c:pt>
                <c:pt idx="4029">
                  <c:v>42923.291666666664</c:v>
                </c:pt>
                <c:pt idx="4030">
                  <c:v>42923.333333333336</c:v>
                </c:pt>
                <c:pt idx="4031">
                  <c:v>42923.375</c:v>
                </c:pt>
                <c:pt idx="4032">
                  <c:v>42923.416666666664</c:v>
                </c:pt>
                <c:pt idx="4033">
                  <c:v>42923.458333333336</c:v>
                </c:pt>
                <c:pt idx="4034">
                  <c:v>42923.5</c:v>
                </c:pt>
                <c:pt idx="4035">
                  <c:v>42923.541666666664</c:v>
                </c:pt>
                <c:pt idx="4036">
                  <c:v>42923.583333333336</c:v>
                </c:pt>
                <c:pt idx="4037">
                  <c:v>42923.625</c:v>
                </c:pt>
                <c:pt idx="4038">
                  <c:v>42923.666666666664</c:v>
                </c:pt>
                <c:pt idx="4039">
                  <c:v>42923.708333333336</c:v>
                </c:pt>
                <c:pt idx="4040">
                  <c:v>42923.75</c:v>
                </c:pt>
                <c:pt idx="4041">
                  <c:v>42923.791666666664</c:v>
                </c:pt>
                <c:pt idx="4042">
                  <c:v>42923.833333333336</c:v>
                </c:pt>
                <c:pt idx="4043">
                  <c:v>42923.875</c:v>
                </c:pt>
                <c:pt idx="4044">
                  <c:v>42923.916666666664</c:v>
                </c:pt>
                <c:pt idx="4045">
                  <c:v>42923.958333333336</c:v>
                </c:pt>
                <c:pt idx="4046">
                  <c:v>42924</c:v>
                </c:pt>
                <c:pt idx="4047">
                  <c:v>42924.041666666664</c:v>
                </c:pt>
                <c:pt idx="4048">
                  <c:v>42924.083333333336</c:v>
                </c:pt>
                <c:pt idx="4049">
                  <c:v>42924.125</c:v>
                </c:pt>
                <c:pt idx="4050">
                  <c:v>42924.166666666664</c:v>
                </c:pt>
                <c:pt idx="4051">
                  <c:v>42924.208333333336</c:v>
                </c:pt>
                <c:pt idx="4052">
                  <c:v>42924.25</c:v>
                </c:pt>
                <c:pt idx="4053">
                  <c:v>42924.291666666664</c:v>
                </c:pt>
                <c:pt idx="4054">
                  <c:v>42924.333333333336</c:v>
                </c:pt>
                <c:pt idx="4055">
                  <c:v>42924.375</c:v>
                </c:pt>
                <c:pt idx="4056">
                  <c:v>42924.416666666664</c:v>
                </c:pt>
                <c:pt idx="4057">
                  <c:v>42924.458333333336</c:v>
                </c:pt>
                <c:pt idx="4058">
                  <c:v>42924.5</c:v>
                </c:pt>
                <c:pt idx="4059">
                  <c:v>42924.541666666664</c:v>
                </c:pt>
                <c:pt idx="4060">
                  <c:v>42924.583333333336</c:v>
                </c:pt>
                <c:pt idx="4061">
                  <c:v>42924.625</c:v>
                </c:pt>
                <c:pt idx="4062">
                  <c:v>42924.666666666664</c:v>
                </c:pt>
                <c:pt idx="4063">
                  <c:v>42924.708333333336</c:v>
                </c:pt>
                <c:pt idx="4064">
                  <c:v>42924.75</c:v>
                </c:pt>
                <c:pt idx="4065">
                  <c:v>42924.791666666664</c:v>
                </c:pt>
                <c:pt idx="4066">
                  <c:v>42924.833333333336</c:v>
                </c:pt>
                <c:pt idx="4067">
                  <c:v>42924.875</c:v>
                </c:pt>
                <c:pt idx="4068">
                  <c:v>42924.916666666664</c:v>
                </c:pt>
                <c:pt idx="4069">
                  <c:v>42924.958333333336</c:v>
                </c:pt>
                <c:pt idx="4070">
                  <c:v>42925</c:v>
                </c:pt>
                <c:pt idx="4071">
                  <c:v>42925.041666666664</c:v>
                </c:pt>
                <c:pt idx="4072">
                  <c:v>42925.083333333336</c:v>
                </c:pt>
                <c:pt idx="4073">
                  <c:v>42925.125</c:v>
                </c:pt>
                <c:pt idx="4074">
                  <c:v>42925.166666666664</c:v>
                </c:pt>
                <c:pt idx="4075">
                  <c:v>42925.208333333336</c:v>
                </c:pt>
                <c:pt idx="4076">
                  <c:v>42925.25</c:v>
                </c:pt>
                <c:pt idx="4077">
                  <c:v>42925.291666666664</c:v>
                </c:pt>
                <c:pt idx="4078">
                  <c:v>42925.333333333336</c:v>
                </c:pt>
                <c:pt idx="4079">
                  <c:v>42925.375</c:v>
                </c:pt>
                <c:pt idx="4080">
                  <c:v>42925.416666666664</c:v>
                </c:pt>
                <c:pt idx="4081">
                  <c:v>42925.458333333336</c:v>
                </c:pt>
                <c:pt idx="4082">
                  <c:v>42925.5</c:v>
                </c:pt>
                <c:pt idx="4083">
                  <c:v>42925.541666666664</c:v>
                </c:pt>
                <c:pt idx="4084">
                  <c:v>42925.583333333336</c:v>
                </c:pt>
                <c:pt idx="4085">
                  <c:v>42925.625</c:v>
                </c:pt>
                <c:pt idx="4086">
                  <c:v>42925.666666666664</c:v>
                </c:pt>
                <c:pt idx="4087">
                  <c:v>42925.708333333336</c:v>
                </c:pt>
                <c:pt idx="4088">
                  <c:v>42925.75</c:v>
                </c:pt>
                <c:pt idx="4089">
                  <c:v>42925.791666666664</c:v>
                </c:pt>
                <c:pt idx="4090">
                  <c:v>42925.833333333336</c:v>
                </c:pt>
                <c:pt idx="4091">
                  <c:v>42925.875</c:v>
                </c:pt>
                <c:pt idx="4092">
                  <c:v>42925.916666666664</c:v>
                </c:pt>
                <c:pt idx="4093">
                  <c:v>42925.958333333336</c:v>
                </c:pt>
                <c:pt idx="4094">
                  <c:v>42926</c:v>
                </c:pt>
                <c:pt idx="4095">
                  <c:v>42926.041666666664</c:v>
                </c:pt>
                <c:pt idx="4096">
                  <c:v>42926.083333333336</c:v>
                </c:pt>
                <c:pt idx="4097">
                  <c:v>42926.125</c:v>
                </c:pt>
                <c:pt idx="4098">
                  <c:v>42926.166666666664</c:v>
                </c:pt>
                <c:pt idx="4099">
                  <c:v>42926.208333333336</c:v>
                </c:pt>
                <c:pt idx="4100">
                  <c:v>42926.25</c:v>
                </c:pt>
                <c:pt idx="4101">
                  <c:v>42926.291666666664</c:v>
                </c:pt>
                <c:pt idx="4102">
                  <c:v>42926.333333333336</c:v>
                </c:pt>
                <c:pt idx="4103">
                  <c:v>42926.375</c:v>
                </c:pt>
                <c:pt idx="4104">
                  <c:v>42926.416666666664</c:v>
                </c:pt>
                <c:pt idx="4105">
                  <c:v>42926.458333333336</c:v>
                </c:pt>
                <c:pt idx="4106">
                  <c:v>42926.5</c:v>
                </c:pt>
                <c:pt idx="4107">
                  <c:v>42926.541666666664</c:v>
                </c:pt>
                <c:pt idx="4108">
                  <c:v>42926.583333333336</c:v>
                </c:pt>
                <c:pt idx="4109">
                  <c:v>42926.625</c:v>
                </c:pt>
                <c:pt idx="4110">
                  <c:v>42926.666666666664</c:v>
                </c:pt>
                <c:pt idx="4111">
                  <c:v>42926.708333333336</c:v>
                </c:pt>
                <c:pt idx="4112">
                  <c:v>42926.75</c:v>
                </c:pt>
                <c:pt idx="4113">
                  <c:v>42926.791666666664</c:v>
                </c:pt>
                <c:pt idx="4114">
                  <c:v>42926.833333333336</c:v>
                </c:pt>
                <c:pt idx="4115">
                  <c:v>42926.875</c:v>
                </c:pt>
                <c:pt idx="4116">
                  <c:v>42926.916666666664</c:v>
                </c:pt>
                <c:pt idx="4117">
                  <c:v>42926.958333333336</c:v>
                </c:pt>
                <c:pt idx="4118">
                  <c:v>42927</c:v>
                </c:pt>
                <c:pt idx="4119">
                  <c:v>42927.041666666664</c:v>
                </c:pt>
                <c:pt idx="4120">
                  <c:v>42927.083333333336</c:v>
                </c:pt>
                <c:pt idx="4121">
                  <c:v>42927.125</c:v>
                </c:pt>
                <c:pt idx="4122">
                  <c:v>42927.166666666664</c:v>
                </c:pt>
                <c:pt idx="4123">
                  <c:v>42927.208333333336</c:v>
                </c:pt>
                <c:pt idx="4124">
                  <c:v>42927.25</c:v>
                </c:pt>
                <c:pt idx="4125">
                  <c:v>42927.291666666664</c:v>
                </c:pt>
                <c:pt idx="4126">
                  <c:v>42927.333333333336</c:v>
                </c:pt>
                <c:pt idx="4127">
                  <c:v>42927.375</c:v>
                </c:pt>
                <c:pt idx="4128">
                  <c:v>42927.416666666664</c:v>
                </c:pt>
                <c:pt idx="4129">
                  <c:v>42927.458333333336</c:v>
                </c:pt>
                <c:pt idx="4130">
                  <c:v>42927.5</c:v>
                </c:pt>
                <c:pt idx="4131">
                  <c:v>42927.541666666664</c:v>
                </c:pt>
                <c:pt idx="4132">
                  <c:v>42927.583333333336</c:v>
                </c:pt>
                <c:pt idx="4133">
                  <c:v>42927.625</c:v>
                </c:pt>
                <c:pt idx="4134">
                  <c:v>42927.666666666664</c:v>
                </c:pt>
                <c:pt idx="4135">
                  <c:v>42927.708333333336</c:v>
                </c:pt>
                <c:pt idx="4136">
                  <c:v>42927.75</c:v>
                </c:pt>
                <c:pt idx="4137">
                  <c:v>42927.791666666664</c:v>
                </c:pt>
                <c:pt idx="4138">
                  <c:v>42927.833333333336</c:v>
                </c:pt>
                <c:pt idx="4139">
                  <c:v>42927.875</c:v>
                </c:pt>
                <c:pt idx="4140">
                  <c:v>42927.916666666664</c:v>
                </c:pt>
                <c:pt idx="4141">
                  <c:v>42927.958333333336</c:v>
                </c:pt>
                <c:pt idx="4142">
                  <c:v>42928</c:v>
                </c:pt>
                <c:pt idx="4143">
                  <c:v>42928.041666666664</c:v>
                </c:pt>
                <c:pt idx="4144">
                  <c:v>42928.083333333336</c:v>
                </c:pt>
                <c:pt idx="4145">
                  <c:v>42928.125</c:v>
                </c:pt>
                <c:pt idx="4146">
                  <c:v>42928.166666666664</c:v>
                </c:pt>
                <c:pt idx="4147">
                  <c:v>42928.208333333336</c:v>
                </c:pt>
                <c:pt idx="4148">
                  <c:v>42928.25</c:v>
                </c:pt>
                <c:pt idx="4149">
                  <c:v>42928.291666666664</c:v>
                </c:pt>
                <c:pt idx="4150">
                  <c:v>42928.333333333336</c:v>
                </c:pt>
                <c:pt idx="4151">
                  <c:v>42928.375</c:v>
                </c:pt>
                <c:pt idx="4152">
                  <c:v>42928.416666666664</c:v>
                </c:pt>
                <c:pt idx="4153">
                  <c:v>42928.458333333336</c:v>
                </c:pt>
                <c:pt idx="4154">
                  <c:v>42928.5</c:v>
                </c:pt>
                <c:pt idx="4155">
                  <c:v>42928.541666666664</c:v>
                </c:pt>
                <c:pt idx="4156">
                  <c:v>42928.583333333336</c:v>
                </c:pt>
                <c:pt idx="4157">
                  <c:v>42928.625</c:v>
                </c:pt>
                <c:pt idx="4158">
                  <c:v>42928.666666666664</c:v>
                </c:pt>
                <c:pt idx="4159">
                  <c:v>42928.708333333336</c:v>
                </c:pt>
                <c:pt idx="4160">
                  <c:v>42928.75</c:v>
                </c:pt>
                <c:pt idx="4161">
                  <c:v>42928.791666666664</c:v>
                </c:pt>
                <c:pt idx="4162">
                  <c:v>42928.833333333336</c:v>
                </c:pt>
                <c:pt idx="4163">
                  <c:v>42928.875</c:v>
                </c:pt>
                <c:pt idx="4164">
                  <c:v>42928.916666666664</c:v>
                </c:pt>
                <c:pt idx="4165">
                  <c:v>42928.958333333336</c:v>
                </c:pt>
                <c:pt idx="4166">
                  <c:v>42929</c:v>
                </c:pt>
                <c:pt idx="4167">
                  <c:v>42929.041666666664</c:v>
                </c:pt>
                <c:pt idx="4168">
                  <c:v>42929.083333333336</c:v>
                </c:pt>
                <c:pt idx="4169">
                  <c:v>42929.125</c:v>
                </c:pt>
                <c:pt idx="4170">
                  <c:v>42929.166666666664</c:v>
                </c:pt>
                <c:pt idx="4171">
                  <c:v>42929.208333333336</c:v>
                </c:pt>
                <c:pt idx="4172">
                  <c:v>42929.25</c:v>
                </c:pt>
                <c:pt idx="4173">
                  <c:v>42929.291666666664</c:v>
                </c:pt>
                <c:pt idx="4174">
                  <c:v>42929.333333333336</c:v>
                </c:pt>
                <c:pt idx="4175">
                  <c:v>42929.375</c:v>
                </c:pt>
                <c:pt idx="4176">
                  <c:v>42929.416666666664</c:v>
                </c:pt>
                <c:pt idx="4177">
                  <c:v>42929.458333333336</c:v>
                </c:pt>
                <c:pt idx="4178">
                  <c:v>42929.5</c:v>
                </c:pt>
                <c:pt idx="4179">
                  <c:v>42929.541666666664</c:v>
                </c:pt>
                <c:pt idx="4180">
                  <c:v>42929.583333333336</c:v>
                </c:pt>
                <c:pt idx="4181">
                  <c:v>42929.625</c:v>
                </c:pt>
                <c:pt idx="4182">
                  <c:v>42929.666666666664</c:v>
                </c:pt>
                <c:pt idx="4183">
                  <c:v>42929.708333333336</c:v>
                </c:pt>
                <c:pt idx="4184">
                  <c:v>42929.75</c:v>
                </c:pt>
                <c:pt idx="4185">
                  <c:v>42929.791666666664</c:v>
                </c:pt>
                <c:pt idx="4186">
                  <c:v>42929.833333333336</c:v>
                </c:pt>
                <c:pt idx="4187">
                  <c:v>42929.875</c:v>
                </c:pt>
                <c:pt idx="4188">
                  <c:v>42929.916666666664</c:v>
                </c:pt>
                <c:pt idx="4189">
                  <c:v>42929.958333333336</c:v>
                </c:pt>
                <c:pt idx="4190">
                  <c:v>42930</c:v>
                </c:pt>
                <c:pt idx="4191">
                  <c:v>42930.041666666664</c:v>
                </c:pt>
                <c:pt idx="4192">
                  <c:v>42930.083333333336</c:v>
                </c:pt>
                <c:pt idx="4193">
                  <c:v>42930.125</c:v>
                </c:pt>
                <c:pt idx="4194">
                  <c:v>42930.166666666664</c:v>
                </c:pt>
                <c:pt idx="4195">
                  <c:v>42930.208333333336</c:v>
                </c:pt>
                <c:pt idx="4196">
                  <c:v>42930.25</c:v>
                </c:pt>
                <c:pt idx="4197">
                  <c:v>42930.291666666664</c:v>
                </c:pt>
                <c:pt idx="4198">
                  <c:v>42930.333333333336</c:v>
                </c:pt>
                <c:pt idx="4199">
                  <c:v>42930.375</c:v>
                </c:pt>
                <c:pt idx="4200">
                  <c:v>42930.416666666664</c:v>
                </c:pt>
                <c:pt idx="4201">
                  <c:v>42930.458333333336</c:v>
                </c:pt>
                <c:pt idx="4202">
                  <c:v>42930.5</c:v>
                </c:pt>
                <c:pt idx="4203">
                  <c:v>42930.541666666664</c:v>
                </c:pt>
                <c:pt idx="4204">
                  <c:v>42930.583333333336</c:v>
                </c:pt>
                <c:pt idx="4205">
                  <c:v>42930.625</c:v>
                </c:pt>
                <c:pt idx="4206">
                  <c:v>42930.666666666664</c:v>
                </c:pt>
                <c:pt idx="4207">
                  <c:v>42930.708333333336</c:v>
                </c:pt>
                <c:pt idx="4208">
                  <c:v>42930.75</c:v>
                </c:pt>
                <c:pt idx="4209">
                  <c:v>42930.791666666664</c:v>
                </c:pt>
                <c:pt idx="4210">
                  <c:v>42930.833333333336</c:v>
                </c:pt>
                <c:pt idx="4211">
                  <c:v>42930.875</c:v>
                </c:pt>
                <c:pt idx="4212">
                  <c:v>42930.916666666664</c:v>
                </c:pt>
                <c:pt idx="4213">
                  <c:v>42930.958333333336</c:v>
                </c:pt>
                <c:pt idx="4214">
                  <c:v>42931</c:v>
                </c:pt>
                <c:pt idx="4215">
                  <c:v>42931.041666666664</c:v>
                </c:pt>
                <c:pt idx="4216">
                  <c:v>42931.083333333336</c:v>
                </c:pt>
                <c:pt idx="4217">
                  <c:v>42931.125</c:v>
                </c:pt>
                <c:pt idx="4218">
                  <c:v>42931.166666666664</c:v>
                </c:pt>
                <c:pt idx="4219">
                  <c:v>42931.208333333336</c:v>
                </c:pt>
                <c:pt idx="4220">
                  <c:v>42931.25</c:v>
                </c:pt>
                <c:pt idx="4221">
                  <c:v>42931.291666666664</c:v>
                </c:pt>
                <c:pt idx="4222">
                  <c:v>42931.333333333336</c:v>
                </c:pt>
                <c:pt idx="4223">
                  <c:v>42931.375</c:v>
                </c:pt>
                <c:pt idx="4224">
                  <c:v>42931.416666666664</c:v>
                </c:pt>
                <c:pt idx="4225">
                  <c:v>42931.458333333336</c:v>
                </c:pt>
                <c:pt idx="4226">
                  <c:v>42931.5</c:v>
                </c:pt>
                <c:pt idx="4227">
                  <c:v>42931.541666666664</c:v>
                </c:pt>
                <c:pt idx="4228">
                  <c:v>42931.583333333336</c:v>
                </c:pt>
                <c:pt idx="4229">
                  <c:v>42931.625</c:v>
                </c:pt>
                <c:pt idx="4230">
                  <c:v>42931.666666666664</c:v>
                </c:pt>
                <c:pt idx="4231">
                  <c:v>42931.708333333336</c:v>
                </c:pt>
                <c:pt idx="4232">
                  <c:v>42931.75</c:v>
                </c:pt>
                <c:pt idx="4233">
                  <c:v>42931.791666666664</c:v>
                </c:pt>
                <c:pt idx="4234">
                  <c:v>42931.833333333336</c:v>
                </c:pt>
                <c:pt idx="4235">
                  <c:v>42931.875</c:v>
                </c:pt>
                <c:pt idx="4236">
                  <c:v>42931.916666666664</c:v>
                </c:pt>
                <c:pt idx="4237">
                  <c:v>42931.958333333336</c:v>
                </c:pt>
                <c:pt idx="4238">
                  <c:v>42932</c:v>
                </c:pt>
                <c:pt idx="4239">
                  <c:v>42932.041666666664</c:v>
                </c:pt>
                <c:pt idx="4240">
                  <c:v>42932.083333333336</c:v>
                </c:pt>
                <c:pt idx="4241">
                  <c:v>42932.125</c:v>
                </c:pt>
                <c:pt idx="4242">
                  <c:v>42932.166666666664</c:v>
                </c:pt>
                <c:pt idx="4243">
                  <c:v>42932.208333333336</c:v>
                </c:pt>
                <c:pt idx="4244">
                  <c:v>42932.25</c:v>
                </c:pt>
                <c:pt idx="4245">
                  <c:v>42932.291666666664</c:v>
                </c:pt>
                <c:pt idx="4246">
                  <c:v>42932.333333333336</c:v>
                </c:pt>
                <c:pt idx="4247">
                  <c:v>42932.375</c:v>
                </c:pt>
                <c:pt idx="4248">
                  <c:v>42932.416666666664</c:v>
                </c:pt>
                <c:pt idx="4249">
                  <c:v>42932.458333333336</c:v>
                </c:pt>
                <c:pt idx="4250">
                  <c:v>42932.5</c:v>
                </c:pt>
                <c:pt idx="4251">
                  <c:v>42932.541666666664</c:v>
                </c:pt>
                <c:pt idx="4252">
                  <c:v>42932.583333333336</c:v>
                </c:pt>
                <c:pt idx="4253">
                  <c:v>42932.625</c:v>
                </c:pt>
                <c:pt idx="4254">
                  <c:v>42932.666666666664</c:v>
                </c:pt>
                <c:pt idx="4255">
                  <c:v>42932.708333333336</c:v>
                </c:pt>
                <c:pt idx="4256">
                  <c:v>42932.75</c:v>
                </c:pt>
                <c:pt idx="4257">
                  <c:v>42932.791666666664</c:v>
                </c:pt>
                <c:pt idx="4258">
                  <c:v>42932.833333333336</c:v>
                </c:pt>
                <c:pt idx="4259">
                  <c:v>42932.875</c:v>
                </c:pt>
                <c:pt idx="4260">
                  <c:v>42932.916666666664</c:v>
                </c:pt>
                <c:pt idx="4261">
                  <c:v>42932.958333333336</c:v>
                </c:pt>
                <c:pt idx="4262">
                  <c:v>42933</c:v>
                </c:pt>
                <c:pt idx="4263">
                  <c:v>42933.041666666664</c:v>
                </c:pt>
                <c:pt idx="4264">
                  <c:v>42933.083333333336</c:v>
                </c:pt>
                <c:pt idx="4265">
                  <c:v>42933.125</c:v>
                </c:pt>
                <c:pt idx="4266">
                  <c:v>42933.166666666664</c:v>
                </c:pt>
                <c:pt idx="4267">
                  <c:v>42933.208333333336</c:v>
                </c:pt>
                <c:pt idx="4268">
                  <c:v>42933.25</c:v>
                </c:pt>
                <c:pt idx="4269">
                  <c:v>42933.291666666664</c:v>
                </c:pt>
                <c:pt idx="4270">
                  <c:v>42933.333333333336</c:v>
                </c:pt>
                <c:pt idx="4271">
                  <c:v>42933.375</c:v>
                </c:pt>
                <c:pt idx="4272">
                  <c:v>42933.416666666664</c:v>
                </c:pt>
                <c:pt idx="4273">
                  <c:v>42933.458333333336</c:v>
                </c:pt>
                <c:pt idx="4274">
                  <c:v>42933.5</c:v>
                </c:pt>
                <c:pt idx="4275">
                  <c:v>42933.541666666664</c:v>
                </c:pt>
                <c:pt idx="4276">
                  <c:v>42933.583333333336</c:v>
                </c:pt>
                <c:pt idx="4277">
                  <c:v>42933.625</c:v>
                </c:pt>
                <c:pt idx="4278">
                  <c:v>42933.666666666664</c:v>
                </c:pt>
                <c:pt idx="4279">
                  <c:v>42933.708333333336</c:v>
                </c:pt>
                <c:pt idx="4280">
                  <c:v>42933.75</c:v>
                </c:pt>
                <c:pt idx="4281">
                  <c:v>42933.791666666664</c:v>
                </c:pt>
                <c:pt idx="4282">
                  <c:v>42933.833333333336</c:v>
                </c:pt>
                <c:pt idx="4283">
                  <c:v>42933.875</c:v>
                </c:pt>
                <c:pt idx="4284">
                  <c:v>42933.916666666664</c:v>
                </c:pt>
                <c:pt idx="4285">
                  <c:v>42933.958333333336</c:v>
                </c:pt>
                <c:pt idx="4286">
                  <c:v>42934</c:v>
                </c:pt>
                <c:pt idx="4287">
                  <c:v>42934.041666666664</c:v>
                </c:pt>
                <c:pt idx="4288">
                  <c:v>42934.083333333336</c:v>
                </c:pt>
                <c:pt idx="4289">
                  <c:v>42934.125</c:v>
                </c:pt>
                <c:pt idx="4290">
                  <c:v>42934.166666666664</c:v>
                </c:pt>
                <c:pt idx="4291">
                  <c:v>42934.208333333336</c:v>
                </c:pt>
                <c:pt idx="4292">
                  <c:v>42934.25</c:v>
                </c:pt>
                <c:pt idx="4293">
                  <c:v>42934.291666666664</c:v>
                </c:pt>
                <c:pt idx="4294">
                  <c:v>42934.333333333336</c:v>
                </c:pt>
                <c:pt idx="4295">
                  <c:v>42934.375</c:v>
                </c:pt>
                <c:pt idx="4296">
                  <c:v>42934.416666666664</c:v>
                </c:pt>
                <c:pt idx="4297">
                  <c:v>42934.458333333336</c:v>
                </c:pt>
                <c:pt idx="4298">
                  <c:v>42934.5</c:v>
                </c:pt>
                <c:pt idx="4299">
                  <c:v>42934.541666666664</c:v>
                </c:pt>
                <c:pt idx="4300">
                  <c:v>42934.583333333336</c:v>
                </c:pt>
                <c:pt idx="4301">
                  <c:v>42934.625</c:v>
                </c:pt>
                <c:pt idx="4302">
                  <c:v>42934.666666666664</c:v>
                </c:pt>
                <c:pt idx="4303">
                  <c:v>42934.708333333336</c:v>
                </c:pt>
                <c:pt idx="4304">
                  <c:v>42934.75</c:v>
                </c:pt>
                <c:pt idx="4305">
                  <c:v>42934.791666666664</c:v>
                </c:pt>
                <c:pt idx="4306">
                  <c:v>42934.833333333336</c:v>
                </c:pt>
                <c:pt idx="4307">
                  <c:v>42934.875</c:v>
                </c:pt>
                <c:pt idx="4308">
                  <c:v>42934.916666666664</c:v>
                </c:pt>
                <c:pt idx="4309">
                  <c:v>42934.958333333336</c:v>
                </c:pt>
                <c:pt idx="4310">
                  <c:v>42935</c:v>
                </c:pt>
                <c:pt idx="4311">
                  <c:v>42935.041666666664</c:v>
                </c:pt>
                <c:pt idx="4312">
                  <c:v>42935.083333333336</c:v>
                </c:pt>
                <c:pt idx="4313">
                  <c:v>42935.125</c:v>
                </c:pt>
                <c:pt idx="4314">
                  <c:v>42935.166666666664</c:v>
                </c:pt>
                <c:pt idx="4315">
                  <c:v>42935.208333333336</c:v>
                </c:pt>
                <c:pt idx="4316">
                  <c:v>42935.25</c:v>
                </c:pt>
                <c:pt idx="4317">
                  <c:v>42935.291666666664</c:v>
                </c:pt>
                <c:pt idx="4318">
                  <c:v>42935.333333333336</c:v>
                </c:pt>
                <c:pt idx="4319">
                  <c:v>42935.375</c:v>
                </c:pt>
                <c:pt idx="4320">
                  <c:v>42935.416666666664</c:v>
                </c:pt>
                <c:pt idx="4321">
                  <c:v>42935.458333333336</c:v>
                </c:pt>
                <c:pt idx="4322">
                  <c:v>42935.5</c:v>
                </c:pt>
                <c:pt idx="4323">
                  <c:v>42935.541666666664</c:v>
                </c:pt>
                <c:pt idx="4324">
                  <c:v>42935.583333333336</c:v>
                </c:pt>
                <c:pt idx="4325">
                  <c:v>42935.625</c:v>
                </c:pt>
                <c:pt idx="4326">
                  <c:v>42935.666666666664</c:v>
                </c:pt>
                <c:pt idx="4327">
                  <c:v>42935.708333333336</c:v>
                </c:pt>
                <c:pt idx="4328">
                  <c:v>42935.75</c:v>
                </c:pt>
                <c:pt idx="4329">
                  <c:v>42935.791666666664</c:v>
                </c:pt>
                <c:pt idx="4330">
                  <c:v>42935.833333333336</c:v>
                </c:pt>
                <c:pt idx="4331">
                  <c:v>42935.875</c:v>
                </c:pt>
                <c:pt idx="4332">
                  <c:v>42935.916666666664</c:v>
                </c:pt>
                <c:pt idx="4333">
                  <c:v>42935.958333333336</c:v>
                </c:pt>
                <c:pt idx="4334">
                  <c:v>42936</c:v>
                </c:pt>
                <c:pt idx="4335">
                  <c:v>42936.041666666664</c:v>
                </c:pt>
                <c:pt idx="4336">
                  <c:v>42936.083333333336</c:v>
                </c:pt>
                <c:pt idx="4337">
                  <c:v>42936.125</c:v>
                </c:pt>
                <c:pt idx="4338">
                  <c:v>42936.166666666664</c:v>
                </c:pt>
                <c:pt idx="4339">
                  <c:v>42936.208333333336</c:v>
                </c:pt>
                <c:pt idx="4340">
                  <c:v>42936.25</c:v>
                </c:pt>
                <c:pt idx="4341">
                  <c:v>42936.291666666664</c:v>
                </c:pt>
                <c:pt idx="4342">
                  <c:v>42936.333333333336</c:v>
                </c:pt>
                <c:pt idx="4343">
                  <c:v>42936.375</c:v>
                </c:pt>
                <c:pt idx="4344">
                  <c:v>42936.416666666664</c:v>
                </c:pt>
                <c:pt idx="4345">
                  <c:v>42936.458333333336</c:v>
                </c:pt>
                <c:pt idx="4346">
                  <c:v>42936.5</c:v>
                </c:pt>
                <c:pt idx="4347">
                  <c:v>42936.541666666664</c:v>
                </c:pt>
                <c:pt idx="4348">
                  <c:v>42936.583333333336</c:v>
                </c:pt>
                <c:pt idx="4349">
                  <c:v>42936.625</c:v>
                </c:pt>
                <c:pt idx="4350">
                  <c:v>42936.666666666664</c:v>
                </c:pt>
                <c:pt idx="4351">
                  <c:v>42936.708333333336</c:v>
                </c:pt>
                <c:pt idx="4352">
                  <c:v>42936.75</c:v>
                </c:pt>
                <c:pt idx="4353">
                  <c:v>42936.791666666664</c:v>
                </c:pt>
                <c:pt idx="4354">
                  <c:v>42936.833333333336</c:v>
                </c:pt>
                <c:pt idx="4355">
                  <c:v>42936.875</c:v>
                </c:pt>
                <c:pt idx="4356">
                  <c:v>42936.916666666664</c:v>
                </c:pt>
                <c:pt idx="4357">
                  <c:v>42936.958333333336</c:v>
                </c:pt>
                <c:pt idx="4358">
                  <c:v>42937</c:v>
                </c:pt>
                <c:pt idx="4359">
                  <c:v>42937.041666666664</c:v>
                </c:pt>
                <c:pt idx="4360">
                  <c:v>42937.083333333336</c:v>
                </c:pt>
                <c:pt idx="4361">
                  <c:v>42937.125</c:v>
                </c:pt>
                <c:pt idx="4362">
                  <c:v>42937.166666666664</c:v>
                </c:pt>
                <c:pt idx="4363">
                  <c:v>42937.208333333336</c:v>
                </c:pt>
                <c:pt idx="4364">
                  <c:v>42937.25</c:v>
                </c:pt>
                <c:pt idx="4365">
                  <c:v>42937.291666666664</c:v>
                </c:pt>
                <c:pt idx="4366">
                  <c:v>42937.333333333336</c:v>
                </c:pt>
                <c:pt idx="4367">
                  <c:v>42937.375</c:v>
                </c:pt>
                <c:pt idx="4368">
                  <c:v>42937.416666666664</c:v>
                </c:pt>
                <c:pt idx="4369">
                  <c:v>42937.458333333336</c:v>
                </c:pt>
                <c:pt idx="4370">
                  <c:v>42937.5</c:v>
                </c:pt>
                <c:pt idx="4371">
                  <c:v>42937.541666666664</c:v>
                </c:pt>
                <c:pt idx="4372">
                  <c:v>42937.583333333336</c:v>
                </c:pt>
                <c:pt idx="4373">
                  <c:v>42937.625</c:v>
                </c:pt>
                <c:pt idx="4374">
                  <c:v>42937.666666666664</c:v>
                </c:pt>
                <c:pt idx="4375">
                  <c:v>42937.708333333336</c:v>
                </c:pt>
                <c:pt idx="4376">
                  <c:v>42937.75</c:v>
                </c:pt>
                <c:pt idx="4377">
                  <c:v>42937.791666666664</c:v>
                </c:pt>
                <c:pt idx="4378">
                  <c:v>42937.833333333336</c:v>
                </c:pt>
                <c:pt idx="4379">
                  <c:v>42937.875</c:v>
                </c:pt>
                <c:pt idx="4380">
                  <c:v>42937.916666666664</c:v>
                </c:pt>
                <c:pt idx="4381">
                  <c:v>42937.958333333336</c:v>
                </c:pt>
                <c:pt idx="4382">
                  <c:v>42938</c:v>
                </c:pt>
                <c:pt idx="4383">
                  <c:v>42938.041666666664</c:v>
                </c:pt>
                <c:pt idx="4384">
                  <c:v>42938.083333333336</c:v>
                </c:pt>
                <c:pt idx="4385">
                  <c:v>42938.125</c:v>
                </c:pt>
                <c:pt idx="4386">
                  <c:v>42938.166666666664</c:v>
                </c:pt>
                <c:pt idx="4387">
                  <c:v>42938.208333333336</c:v>
                </c:pt>
                <c:pt idx="4388">
                  <c:v>42938.25</c:v>
                </c:pt>
                <c:pt idx="4389">
                  <c:v>42938.291666666664</c:v>
                </c:pt>
                <c:pt idx="4390">
                  <c:v>42938.333333333336</c:v>
                </c:pt>
                <c:pt idx="4391">
                  <c:v>42938.375</c:v>
                </c:pt>
                <c:pt idx="4392">
                  <c:v>42938.416666666664</c:v>
                </c:pt>
                <c:pt idx="4393">
                  <c:v>42938.458333333336</c:v>
                </c:pt>
                <c:pt idx="4394">
                  <c:v>42938.5</c:v>
                </c:pt>
                <c:pt idx="4395">
                  <c:v>42938.541666666664</c:v>
                </c:pt>
                <c:pt idx="4396">
                  <c:v>42938.583333333336</c:v>
                </c:pt>
                <c:pt idx="4397">
                  <c:v>42938.625</c:v>
                </c:pt>
                <c:pt idx="4398">
                  <c:v>42938.666666666664</c:v>
                </c:pt>
                <c:pt idx="4399">
                  <c:v>42938.708333333336</c:v>
                </c:pt>
                <c:pt idx="4400">
                  <c:v>42938.75</c:v>
                </c:pt>
                <c:pt idx="4401">
                  <c:v>42938.791666666664</c:v>
                </c:pt>
                <c:pt idx="4402">
                  <c:v>42938.833333333336</c:v>
                </c:pt>
                <c:pt idx="4403">
                  <c:v>42938.875</c:v>
                </c:pt>
                <c:pt idx="4404">
                  <c:v>42938.916666666664</c:v>
                </c:pt>
                <c:pt idx="4405">
                  <c:v>42938.958333333336</c:v>
                </c:pt>
                <c:pt idx="4406">
                  <c:v>42939</c:v>
                </c:pt>
                <c:pt idx="4407">
                  <c:v>42939.041666666664</c:v>
                </c:pt>
                <c:pt idx="4408">
                  <c:v>42939.083333333336</c:v>
                </c:pt>
                <c:pt idx="4409">
                  <c:v>42939.125</c:v>
                </c:pt>
                <c:pt idx="4410">
                  <c:v>42939.166666666664</c:v>
                </c:pt>
                <c:pt idx="4411">
                  <c:v>42939.208333333336</c:v>
                </c:pt>
                <c:pt idx="4412">
                  <c:v>42939.25</c:v>
                </c:pt>
                <c:pt idx="4413">
                  <c:v>42939.291666666664</c:v>
                </c:pt>
                <c:pt idx="4414">
                  <c:v>42939.333333333336</c:v>
                </c:pt>
                <c:pt idx="4415">
                  <c:v>42939.375</c:v>
                </c:pt>
                <c:pt idx="4416">
                  <c:v>42939.416666666664</c:v>
                </c:pt>
                <c:pt idx="4417">
                  <c:v>42939.458333333336</c:v>
                </c:pt>
                <c:pt idx="4418">
                  <c:v>42939.5</c:v>
                </c:pt>
                <c:pt idx="4419">
                  <c:v>42939.541666666664</c:v>
                </c:pt>
                <c:pt idx="4420">
                  <c:v>42939.583333333336</c:v>
                </c:pt>
                <c:pt idx="4421">
                  <c:v>42939.625</c:v>
                </c:pt>
                <c:pt idx="4422">
                  <c:v>42939.666666666664</c:v>
                </c:pt>
                <c:pt idx="4423">
                  <c:v>42939.708333333336</c:v>
                </c:pt>
                <c:pt idx="4424">
                  <c:v>42939.75</c:v>
                </c:pt>
                <c:pt idx="4425">
                  <c:v>42939.791666666664</c:v>
                </c:pt>
                <c:pt idx="4426">
                  <c:v>42939.833333333336</c:v>
                </c:pt>
                <c:pt idx="4427">
                  <c:v>42939.875</c:v>
                </c:pt>
                <c:pt idx="4428">
                  <c:v>42939.916666666664</c:v>
                </c:pt>
                <c:pt idx="4429">
                  <c:v>42939.958333333336</c:v>
                </c:pt>
                <c:pt idx="4430">
                  <c:v>42940</c:v>
                </c:pt>
                <c:pt idx="4431">
                  <c:v>42940.041666666664</c:v>
                </c:pt>
                <c:pt idx="4432">
                  <c:v>42940.083333333336</c:v>
                </c:pt>
                <c:pt idx="4433">
                  <c:v>42940.125</c:v>
                </c:pt>
                <c:pt idx="4434">
                  <c:v>42940.166666666664</c:v>
                </c:pt>
                <c:pt idx="4435">
                  <c:v>42940.208333333336</c:v>
                </c:pt>
                <c:pt idx="4436">
                  <c:v>42940.25</c:v>
                </c:pt>
                <c:pt idx="4437">
                  <c:v>42940.291666666664</c:v>
                </c:pt>
                <c:pt idx="4438">
                  <c:v>42940.333333333336</c:v>
                </c:pt>
                <c:pt idx="4439">
                  <c:v>42940.375</c:v>
                </c:pt>
                <c:pt idx="4440">
                  <c:v>42940.416666666664</c:v>
                </c:pt>
                <c:pt idx="4441">
                  <c:v>42940.458333333336</c:v>
                </c:pt>
                <c:pt idx="4442">
                  <c:v>42940.5</c:v>
                </c:pt>
                <c:pt idx="4443">
                  <c:v>42940.541666666664</c:v>
                </c:pt>
                <c:pt idx="4444">
                  <c:v>42940.583333333336</c:v>
                </c:pt>
                <c:pt idx="4445">
                  <c:v>42940.625</c:v>
                </c:pt>
                <c:pt idx="4446">
                  <c:v>42940.666666666664</c:v>
                </c:pt>
                <c:pt idx="4447">
                  <c:v>42940.708333333336</c:v>
                </c:pt>
                <c:pt idx="4448">
                  <c:v>42940.75</c:v>
                </c:pt>
                <c:pt idx="4449">
                  <c:v>42940.791666666664</c:v>
                </c:pt>
                <c:pt idx="4450">
                  <c:v>42940.833333333336</c:v>
                </c:pt>
                <c:pt idx="4451">
                  <c:v>42940.875</c:v>
                </c:pt>
                <c:pt idx="4452">
                  <c:v>42940.916666666664</c:v>
                </c:pt>
                <c:pt idx="4453">
                  <c:v>42940.958333333336</c:v>
                </c:pt>
                <c:pt idx="4454">
                  <c:v>42941</c:v>
                </c:pt>
                <c:pt idx="4455">
                  <c:v>42941.041666666664</c:v>
                </c:pt>
                <c:pt idx="4456">
                  <c:v>42941.083333333336</c:v>
                </c:pt>
                <c:pt idx="4457">
                  <c:v>42941.125</c:v>
                </c:pt>
                <c:pt idx="4458">
                  <c:v>42941.166666666664</c:v>
                </c:pt>
                <c:pt idx="4459">
                  <c:v>42941.208333333336</c:v>
                </c:pt>
                <c:pt idx="4460">
                  <c:v>42941.25</c:v>
                </c:pt>
                <c:pt idx="4461">
                  <c:v>42941.291666666664</c:v>
                </c:pt>
                <c:pt idx="4462">
                  <c:v>42941.333333333336</c:v>
                </c:pt>
                <c:pt idx="4463">
                  <c:v>42941.375</c:v>
                </c:pt>
                <c:pt idx="4464">
                  <c:v>42941.416666666664</c:v>
                </c:pt>
                <c:pt idx="4465">
                  <c:v>42941.458333333336</c:v>
                </c:pt>
                <c:pt idx="4466">
                  <c:v>42941.5</c:v>
                </c:pt>
                <c:pt idx="4467">
                  <c:v>42941.541666666664</c:v>
                </c:pt>
                <c:pt idx="4468">
                  <c:v>42941.583333333336</c:v>
                </c:pt>
                <c:pt idx="4469">
                  <c:v>42941.625</c:v>
                </c:pt>
                <c:pt idx="4470">
                  <c:v>42941.666666666664</c:v>
                </c:pt>
                <c:pt idx="4471">
                  <c:v>42941.708333333336</c:v>
                </c:pt>
                <c:pt idx="4472">
                  <c:v>42941.75</c:v>
                </c:pt>
                <c:pt idx="4473">
                  <c:v>42941.791666666664</c:v>
                </c:pt>
                <c:pt idx="4474">
                  <c:v>42941.833333333336</c:v>
                </c:pt>
                <c:pt idx="4475">
                  <c:v>42941.875</c:v>
                </c:pt>
                <c:pt idx="4476">
                  <c:v>42941.916666666664</c:v>
                </c:pt>
                <c:pt idx="4477">
                  <c:v>42941.958333333336</c:v>
                </c:pt>
                <c:pt idx="4478">
                  <c:v>42942</c:v>
                </c:pt>
                <c:pt idx="4479">
                  <c:v>42942.041666666664</c:v>
                </c:pt>
                <c:pt idx="4480">
                  <c:v>42942.083333333336</c:v>
                </c:pt>
                <c:pt idx="4481">
                  <c:v>42942.125</c:v>
                </c:pt>
                <c:pt idx="4482">
                  <c:v>42942.166666666664</c:v>
                </c:pt>
                <c:pt idx="4483">
                  <c:v>42942.208333333336</c:v>
                </c:pt>
                <c:pt idx="4484">
                  <c:v>42942.25</c:v>
                </c:pt>
                <c:pt idx="4485">
                  <c:v>42942.291666666664</c:v>
                </c:pt>
                <c:pt idx="4486">
                  <c:v>42942.333333333336</c:v>
                </c:pt>
                <c:pt idx="4487">
                  <c:v>42942.375</c:v>
                </c:pt>
                <c:pt idx="4488">
                  <c:v>42942.416666666664</c:v>
                </c:pt>
                <c:pt idx="4489">
                  <c:v>42942.458333333336</c:v>
                </c:pt>
                <c:pt idx="4490">
                  <c:v>42942.5</c:v>
                </c:pt>
                <c:pt idx="4491">
                  <c:v>42942.541666666664</c:v>
                </c:pt>
                <c:pt idx="4492">
                  <c:v>42942.583333333336</c:v>
                </c:pt>
                <c:pt idx="4493">
                  <c:v>42942.625</c:v>
                </c:pt>
                <c:pt idx="4494">
                  <c:v>42942.666666666664</c:v>
                </c:pt>
                <c:pt idx="4495">
                  <c:v>42942.708333333336</c:v>
                </c:pt>
                <c:pt idx="4496">
                  <c:v>42942.75</c:v>
                </c:pt>
                <c:pt idx="4497">
                  <c:v>42942.791666666664</c:v>
                </c:pt>
                <c:pt idx="4498">
                  <c:v>42942.833333333336</c:v>
                </c:pt>
                <c:pt idx="4499">
                  <c:v>42942.875</c:v>
                </c:pt>
                <c:pt idx="4500">
                  <c:v>42942.916666666664</c:v>
                </c:pt>
                <c:pt idx="4501">
                  <c:v>42942.958333333336</c:v>
                </c:pt>
                <c:pt idx="4502">
                  <c:v>42943</c:v>
                </c:pt>
                <c:pt idx="4503">
                  <c:v>42943.041666666664</c:v>
                </c:pt>
                <c:pt idx="4504">
                  <c:v>42943.083333333336</c:v>
                </c:pt>
                <c:pt idx="4505">
                  <c:v>42943.125</c:v>
                </c:pt>
                <c:pt idx="4506">
                  <c:v>42943.166666666664</c:v>
                </c:pt>
                <c:pt idx="4507">
                  <c:v>42943.208333333336</c:v>
                </c:pt>
                <c:pt idx="4508">
                  <c:v>42943.25</c:v>
                </c:pt>
                <c:pt idx="4509">
                  <c:v>42943.291666666664</c:v>
                </c:pt>
                <c:pt idx="4510">
                  <c:v>42943.333333333336</c:v>
                </c:pt>
                <c:pt idx="4511">
                  <c:v>42943.375</c:v>
                </c:pt>
                <c:pt idx="4512">
                  <c:v>42943.416666666664</c:v>
                </c:pt>
                <c:pt idx="4513">
                  <c:v>42943.458333333336</c:v>
                </c:pt>
                <c:pt idx="4514">
                  <c:v>42943.5</c:v>
                </c:pt>
                <c:pt idx="4515">
                  <c:v>42943.541666666664</c:v>
                </c:pt>
                <c:pt idx="4516">
                  <c:v>42943.583333333336</c:v>
                </c:pt>
                <c:pt idx="4517">
                  <c:v>42943.625</c:v>
                </c:pt>
                <c:pt idx="4518">
                  <c:v>42943.666666666664</c:v>
                </c:pt>
                <c:pt idx="4519">
                  <c:v>42943.708333333336</c:v>
                </c:pt>
                <c:pt idx="4520">
                  <c:v>42943.75</c:v>
                </c:pt>
                <c:pt idx="4521">
                  <c:v>42943.791666666664</c:v>
                </c:pt>
                <c:pt idx="4522">
                  <c:v>42943.833333333336</c:v>
                </c:pt>
                <c:pt idx="4523">
                  <c:v>42943.875</c:v>
                </c:pt>
                <c:pt idx="4524">
                  <c:v>42943.916666666664</c:v>
                </c:pt>
                <c:pt idx="4525">
                  <c:v>42943.958333333336</c:v>
                </c:pt>
                <c:pt idx="4526">
                  <c:v>42944</c:v>
                </c:pt>
                <c:pt idx="4527">
                  <c:v>42944.041666666664</c:v>
                </c:pt>
                <c:pt idx="4528">
                  <c:v>42944.083333333336</c:v>
                </c:pt>
                <c:pt idx="4529">
                  <c:v>42944.125</c:v>
                </c:pt>
                <c:pt idx="4530">
                  <c:v>42944.166666666664</c:v>
                </c:pt>
                <c:pt idx="4531">
                  <c:v>42944.208333333336</c:v>
                </c:pt>
                <c:pt idx="4532">
                  <c:v>42944.25</c:v>
                </c:pt>
                <c:pt idx="4533">
                  <c:v>42944.291666666664</c:v>
                </c:pt>
                <c:pt idx="4534">
                  <c:v>42944.333333333336</c:v>
                </c:pt>
                <c:pt idx="4535">
                  <c:v>42944.375</c:v>
                </c:pt>
                <c:pt idx="4536">
                  <c:v>42944.416666666664</c:v>
                </c:pt>
                <c:pt idx="4537">
                  <c:v>42944.458333333336</c:v>
                </c:pt>
                <c:pt idx="4538">
                  <c:v>42944.5</c:v>
                </c:pt>
                <c:pt idx="4539">
                  <c:v>42944.541666666664</c:v>
                </c:pt>
                <c:pt idx="4540">
                  <c:v>42944.583333333336</c:v>
                </c:pt>
                <c:pt idx="4541">
                  <c:v>42944.625</c:v>
                </c:pt>
                <c:pt idx="4542">
                  <c:v>42944.666666666664</c:v>
                </c:pt>
                <c:pt idx="4543">
                  <c:v>42944.708333333336</c:v>
                </c:pt>
                <c:pt idx="4544">
                  <c:v>42944.75</c:v>
                </c:pt>
                <c:pt idx="4545">
                  <c:v>42944.791666666664</c:v>
                </c:pt>
                <c:pt idx="4546">
                  <c:v>42944.833333333336</c:v>
                </c:pt>
                <c:pt idx="4547">
                  <c:v>42944.875</c:v>
                </c:pt>
                <c:pt idx="4548">
                  <c:v>42944.916666666664</c:v>
                </c:pt>
                <c:pt idx="4549">
                  <c:v>42944.958333333336</c:v>
                </c:pt>
                <c:pt idx="4550">
                  <c:v>42945</c:v>
                </c:pt>
                <c:pt idx="4551">
                  <c:v>42945.041666666664</c:v>
                </c:pt>
                <c:pt idx="4552">
                  <c:v>42945.083333333336</c:v>
                </c:pt>
                <c:pt idx="4553">
                  <c:v>42945.125</c:v>
                </c:pt>
                <c:pt idx="4554">
                  <c:v>42945.166666666664</c:v>
                </c:pt>
                <c:pt idx="4555">
                  <c:v>42945.208333333336</c:v>
                </c:pt>
                <c:pt idx="4556">
                  <c:v>42945.25</c:v>
                </c:pt>
                <c:pt idx="4557">
                  <c:v>42945.291666666664</c:v>
                </c:pt>
                <c:pt idx="4558">
                  <c:v>42945.333333333336</c:v>
                </c:pt>
                <c:pt idx="4559">
                  <c:v>42945.375</c:v>
                </c:pt>
                <c:pt idx="4560">
                  <c:v>42945.416666666664</c:v>
                </c:pt>
                <c:pt idx="4561">
                  <c:v>42945.458333333336</c:v>
                </c:pt>
                <c:pt idx="4562">
                  <c:v>42945.5</c:v>
                </c:pt>
                <c:pt idx="4563">
                  <c:v>42945.541666666664</c:v>
                </c:pt>
                <c:pt idx="4564">
                  <c:v>42945.583333333336</c:v>
                </c:pt>
                <c:pt idx="4565">
                  <c:v>42945.625</c:v>
                </c:pt>
                <c:pt idx="4566">
                  <c:v>42945.666666666664</c:v>
                </c:pt>
                <c:pt idx="4567">
                  <c:v>42945.708333333336</c:v>
                </c:pt>
                <c:pt idx="4568">
                  <c:v>42945.75</c:v>
                </c:pt>
                <c:pt idx="4569">
                  <c:v>42945.791666666664</c:v>
                </c:pt>
                <c:pt idx="4570">
                  <c:v>42945.833333333336</c:v>
                </c:pt>
                <c:pt idx="4571">
                  <c:v>42945.875</c:v>
                </c:pt>
                <c:pt idx="4572">
                  <c:v>42945.916666666664</c:v>
                </c:pt>
                <c:pt idx="4573">
                  <c:v>42945.958333333336</c:v>
                </c:pt>
                <c:pt idx="4574">
                  <c:v>42946</c:v>
                </c:pt>
                <c:pt idx="4575">
                  <c:v>42946.041666666664</c:v>
                </c:pt>
                <c:pt idx="4576">
                  <c:v>42946.083333333336</c:v>
                </c:pt>
                <c:pt idx="4577">
                  <c:v>42946.125</c:v>
                </c:pt>
                <c:pt idx="4578">
                  <c:v>42946.166666666664</c:v>
                </c:pt>
                <c:pt idx="4579">
                  <c:v>42946.208333333336</c:v>
                </c:pt>
                <c:pt idx="4580">
                  <c:v>42946.25</c:v>
                </c:pt>
                <c:pt idx="4581">
                  <c:v>42946.291666666664</c:v>
                </c:pt>
                <c:pt idx="4582">
                  <c:v>42946.333333333336</c:v>
                </c:pt>
                <c:pt idx="4583">
                  <c:v>42946.375</c:v>
                </c:pt>
                <c:pt idx="4584">
                  <c:v>42946.416666666664</c:v>
                </c:pt>
                <c:pt idx="4585">
                  <c:v>42946.458333333336</c:v>
                </c:pt>
                <c:pt idx="4586">
                  <c:v>42946.5</c:v>
                </c:pt>
                <c:pt idx="4587">
                  <c:v>42946.541666666664</c:v>
                </c:pt>
                <c:pt idx="4588">
                  <c:v>42946.583333333336</c:v>
                </c:pt>
                <c:pt idx="4589">
                  <c:v>42946.625</c:v>
                </c:pt>
                <c:pt idx="4590">
                  <c:v>42946.666666666664</c:v>
                </c:pt>
                <c:pt idx="4591">
                  <c:v>42946.708333333336</c:v>
                </c:pt>
                <c:pt idx="4592">
                  <c:v>42946.75</c:v>
                </c:pt>
                <c:pt idx="4593">
                  <c:v>42946.791666666664</c:v>
                </c:pt>
                <c:pt idx="4594">
                  <c:v>42946.833333333336</c:v>
                </c:pt>
                <c:pt idx="4595">
                  <c:v>42946.875</c:v>
                </c:pt>
                <c:pt idx="4596">
                  <c:v>42946.916666666664</c:v>
                </c:pt>
                <c:pt idx="4597">
                  <c:v>42946.958333333336</c:v>
                </c:pt>
                <c:pt idx="4598">
                  <c:v>42947</c:v>
                </c:pt>
                <c:pt idx="4599">
                  <c:v>42947.041666666664</c:v>
                </c:pt>
                <c:pt idx="4600">
                  <c:v>42947.083333333336</c:v>
                </c:pt>
                <c:pt idx="4601">
                  <c:v>42947.125</c:v>
                </c:pt>
                <c:pt idx="4602">
                  <c:v>42947.166666666664</c:v>
                </c:pt>
                <c:pt idx="4603">
                  <c:v>42947.208333333336</c:v>
                </c:pt>
                <c:pt idx="4604">
                  <c:v>42947.25</c:v>
                </c:pt>
                <c:pt idx="4605">
                  <c:v>42947.291666666664</c:v>
                </c:pt>
                <c:pt idx="4606">
                  <c:v>42947.333333333336</c:v>
                </c:pt>
                <c:pt idx="4607">
                  <c:v>42947.375</c:v>
                </c:pt>
                <c:pt idx="4608">
                  <c:v>42947.416666666664</c:v>
                </c:pt>
                <c:pt idx="4609">
                  <c:v>42947.458333333336</c:v>
                </c:pt>
                <c:pt idx="4610">
                  <c:v>42947.5</c:v>
                </c:pt>
                <c:pt idx="4611">
                  <c:v>42947.541666666664</c:v>
                </c:pt>
                <c:pt idx="4612">
                  <c:v>42947.583333333336</c:v>
                </c:pt>
                <c:pt idx="4613">
                  <c:v>42947.625</c:v>
                </c:pt>
                <c:pt idx="4614">
                  <c:v>42947.666666666664</c:v>
                </c:pt>
                <c:pt idx="4615">
                  <c:v>42947.708333333336</c:v>
                </c:pt>
                <c:pt idx="4616">
                  <c:v>42947.75</c:v>
                </c:pt>
                <c:pt idx="4617">
                  <c:v>42947.791666666664</c:v>
                </c:pt>
                <c:pt idx="4618">
                  <c:v>42947.833333333336</c:v>
                </c:pt>
                <c:pt idx="4619">
                  <c:v>42947.875</c:v>
                </c:pt>
                <c:pt idx="4620">
                  <c:v>42947.916666666664</c:v>
                </c:pt>
                <c:pt idx="4621">
                  <c:v>42947.958333333336</c:v>
                </c:pt>
                <c:pt idx="4622">
                  <c:v>42948</c:v>
                </c:pt>
                <c:pt idx="4623">
                  <c:v>42948.041666666664</c:v>
                </c:pt>
                <c:pt idx="4624">
                  <c:v>42948.083333333336</c:v>
                </c:pt>
                <c:pt idx="4625">
                  <c:v>42948.125</c:v>
                </c:pt>
                <c:pt idx="4626">
                  <c:v>42948.166666666664</c:v>
                </c:pt>
                <c:pt idx="4627">
                  <c:v>42948.208333333336</c:v>
                </c:pt>
                <c:pt idx="4628">
                  <c:v>42948.25</c:v>
                </c:pt>
                <c:pt idx="4629">
                  <c:v>42948.291666666664</c:v>
                </c:pt>
                <c:pt idx="4630">
                  <c:v>42948.333333333336</c:v>
                </c:pt>
                <c:pt idx="4631">
                  <c:v>42948.375</c:v>
                </c:pt>
                <c:pt idx="4632">
                  <c:v>42948.416666666664</c:v>
                </c:pt>
                <c:pt idx="4633">
                  <c:v>42948.458333333336</c:v>
                </c:pt>
                <c:pt idx="4634">
                  <c:v>42948.5</c:v>
                </c:pt>
                <c:pt idx="4635">
                  <c:v>42948.541666666664</c:v>
                </c:pt>
                <c:pt idx="4636">
                  <c:v>42948.583333333336</c:v>
                </c:pt>
                <c:pt idx="4637">
                  <c:v>42948.625</c:v>
                </c:pt>
                <c:pt idx="4638">
                  <c:v>42948.666666666664</c:v>
                </c:pt>
                <c:pt idx="4639">
                  <c:v>42948.708333333336</c:v>
                </c:pt>
                <c:pt idx="4640">
                  <c:v>42948.75</c:v>
                </c:pt>
                <c:pt idx="4641">
                  <c:v>42948.791666666664</c:v>
                </c:pt>
                <c:pt idx="4642">
                  <c:v>42948.833333333336</c:v>
                </c:pt>
                <c:pt idx="4643">
                  <c:v>42948.875</c:v>
                </c:pt>
                <c:pt idx="4644">
                  <c:v>42948.916666666664</c:v>
                </c:pt>
                <c:pt idx="4645">
                  <c:v>42948.958333333336</c:v>
                </c:pt>
                <c:pt idx="4646">
                  <c:v>42949</c:v>
                </c:pt>
                <c:pt idx="4647">
                  <c:v>42949.041666666664</c:v>
                </c:pt>
                <c:pt idx="4648">
                  <c:v>42949.083333333336</c:v>
                </c:pt>
                <c:pt idx="4649">
                  <c:v>42949.125</c:v>
                </c:pt>
                <c:pt idx="4650">
                  <c:v>42949.166666666664</c:v>
                </c:pt>
                <c:pt idx="4651">
                  <c:v>42949.208333333336</c:v>
                </c:pt>
                <c:pt idx="4652">
                  <c:v>42949.25</c:v>
                </c:pt>
                <c:pt idx="4653">
                  <c:v>42949.291666666664</c:v>
                </c:pt>
                <c:pt idx="4654">
                  <c:v>42949.333333333336</c:v>
                </c:pt>
                <c:pt idx="4655">
                  <c:v>42949.375</c:v>
                </c:pt>
                <c:pt idx="4656">
                  <c:v>42949.416666666664</c:v>
                </c:pt>
                <c:pt idx="4657">
                  <c:v>42949.458333333336</c:v>
                </c:pt>
                <c:pt idx="4658">
                  <c:v>42949.5</c:v>
                </c:pt>
                <c:pt idx="4659">
                  <c:v>42949.541666666664</c:v>
                </c:pt>
                <c:pt idx="4660">
                  <c:v>42949.583333333336</c:v>
                </c:pt>
                <c:pt idx="4661">
                  <c:v>42949.625</c:v>
                </c:pt>
                <c:pt idx="4662">
                  <c:v>42949.666666666664</c:v>
                </c:pt>
                <c:pt idx="4663">
                  <c:v>42949.708333333336</c:v>
                </c:pt>
                <c:pt idx="4664">
                  <c:v>42949.75</c:v>
                </c:pt>
                <c:pt idx="4665">
                  <c:v>42949.791666666664</c:v>
                </c:pt>
                <c:pt idx="4666">
                  <c:v>42949.833333333336</c:v>
                </c:pt>
                <c:pt idx="4667">
                  <c:v>42949.875</c:v>
                </c:pt>
                <c:pt idx="4668">
                  <c:v>42949.916666666664</c:v>
                </c:pt>
                <c:pt idx="4669">
                  <c:v>42949.958333333336</c:v>
                </c:pt>
                <c:pt idx="4670">
                  <c:v>42950</c:v>
                </c:pt>
                <c:pt idx="4671">
                  <c:v>42950.041666666664</c:v>
                </c:pt>
                <c:pt idx="4672">
                  <c:v>42950.083333333336</c:v>
                </c:pt>
                <c:pt idx="4673">
                  <c:v>42950.125</c:v>
                </c:pt>
                <c:pt idx="4674">
                  <c:v>42950.166666666664</c:v>
                </c:pt>
                <c:pt idx="4675">
                  <c:v>42950.208333333336</c:v>
                </c:pt>
                <c:pt idx="4676">
                  <c:v>42950.25</c:v>
                </c:pt>
                <c:pt idx="4677">
                  <c:v>42950.291666666664</c:v>
                </c:pt>
                <c:pt idx="4678">
                  <c:v>42950.333333333336</c:v>
                </c:pt>
                <c:pt idx="4679">
                  <c:v>42950.375</c:v>
                </c:pt>
                <c:pt idx="4680">
                  <c:v>42950.416666666664</c:v>
                </c:pt>
                <c:pt idx="4681">
                  <c:v>42950.458333333336</c:v>
                </c:pt>
                <c:pt idx="4682">
                  <c:v>42950.5</c:v>
                </c:pt>
                <c:pt idx="4683">
                  <c:v>42950.541666666664</c:v>
                </c:pt>
                <c:pt idx="4684">
                  <c:v>42950.583333333336</c:v>
                </c:pt>
                <c:pt idx="4685">
                  <c:v>42950.625</c:v>
                </c:pt>
                <c:pt idx="4686">
                  <c:v>42950.666666666664</c:v>
                </c:pt>
                <c:pt idx="4687">
                  <c:v>42950.708333333336</c:v>
                </c:pt>
                <c:pt idx="4688">
                  <c:v>42950.75</c:v>
                </c:pt>
                <c:pt idx="4689">
                  <c:v>42950.791666666664</c:v>
                </c:pt>
                <c:pt idx="4690">
                  <c:v>42950.833333333336</c:v>
                </c:pt>
                <c:pt idx="4691">
                  <c:v>42950.875</c:v>
                </c:pt>
                <c:pt idx="4692">
                  <c:v>42950.916666666664</c:v>
                </c:pt>
                <c:pt idx="4693">
                  <c:v>42950.958333333336</c:v>
                </c:pt>
                <c:pt idx="4694">
                  <c:v>42951</c:v>
                </c:pt>
                <c:pt idx="4695">
                  <c:v>42951.041666666664</c:v>
                </c:pt>
                <c:pt idx="4696">
                  <c:v>42951.083333333336</c:v>
                </c:pt>
                <c:pt idx="4697">
                  <c:v>42951.125</c:v>
                </c:pt>
                <c:pt idx="4698">
                  <c:v>42951.166666666664</c:v>
                </c:pt>
                <c:pt idx="4699">
                  <c:v>42951.208333333336</c:v>
                </c:pt>
                <c:pt idx="4700">
                  <c:v>42951.25</c:v>
                </c:pt>
                <c:pt idx="4701">
                  <c:v>42951.291666666664</c:v>
                </c:pt>
                <c:pt idx="4702">
                  <c:v>42951.333333333336</c:v>
                </c:pt>
                <c:pt idx="4703">
                  <c:v>42951.375</c:v>
                </c:pt>
                <c:pt idx="4704">
                  <c:v>42951.416666666664</c:v>
                </c:pt>
                <c:pt idx="4705">
                  <c:v>42951.458333333336</c:v>
                </c:pt>
                <c:pt idx="4706">
                  <c:v>42951.5</c:v>
                </c:pt>
                <c:pt idx="4707">
                  <c:v>42951.541666666664</c:v>
                </c:pt>
                <c:pt idx="4708">
                  <c:v>42951.583333333336</c:v>
                </c:pt>
                <c:pt idx="4709">
                  <c:v>42951.625</c:v>
                </c:pt>
                <c:pt idx="4710">
                  <c:v>42951.666666666664</c:v>
                </c:pt>
                <c:pt idx="4711">
                  <c:v>42951.708333333336</c:v>
                </c:pt>
                <c:pt idx="4712">
                  <c:v>42951.75</c:v>
                </c:pt>
                <c:pt idx="4713">
                  <c:v>42951.791666666664</c:v>
                </c:pt>
                <c:pt idx="4714">
                  <c:v>42951.833333333336</c:v>
                </c:pt>
                <c:pt idx="4715">
                  <c:v>42951.875</c:v>
                </c:pt>
                <c:pt idx="4716">
                  <c:v>42951.916666666664</c:v>
                </c:pt>
                <c:pt idx="4717">
                  <c:v>42951.958333333336</c:v>
                </c:pt>
                <c:pt idx="4718">
                  <c:v>42952</c:v>
                </c:pt>
                <c:pt idx="4719">
                  <c:v>42952.041666666664</c:v>
                </c:pt>
                <c:pt idx="4720">
                  <c:v>42952.083333333336</c:v>
                </c:pt>
                <c:pt idx="4721">
                  <c:v>42952.125</c:v>
                </c:pt>
                <c:pt idx="4722">
                  <c:v>42952.166666666664</c:v>
                </c:pt>
                <c:pt idx="4723">
                  <c:v>42952.208333333336</c:v>
                </c:pt>
                <c:pt idx="4724">
                  <c:v>42952.25</c:v>
                </c:pt>
                <c:pt idx="4725">
                  <c:v>42952.291666666664</c:v>
                </c:pt>
                <c:pt idx="4726">
                  <c:v>42952.333333333336</c:v>
                </c:pt>
                <c:pt idx="4727">
                  <c:v>42952.375</c:v>
                </c:pt>
                <c:pt idx="4728">
                  <c:v>42952.416666666664</c:v>
                </c:pt>
                <c:pt idx="4729">
                  <c:v>42952.458333333336</c:v>
                </c:pt>
                <c:pt idx="4730">
                  <c:v>42952.5</c:v>
                </c:pt>
                <c:pt idx="4731">
                  <c:v>42952.541666666664</c:v>
                </c:pt>
                <c:pt idx="4732">
                  <c:v>42952.583333333336</c:v>
                </c:pt>
                <c:pt idx="4733">
                  <c:v>42952.625</c:v>
                </c:pt>
                <c:pt idx="4734">
                  <c:v>42952.666666666664</c:v>
                </c:pt>
                <c:pt idx="4735">
                  <c:v>42952.708333333336</c:v>
                </c:pt>
                <c:pt idx="4736">
                  <c:v>42952.75</c:v>
                </c:pt>
                <c:pt idx="4737">
                  <c:v>42952.791666666664</c:v>
                </c:pt>
                <c:pt idx="4738">
                  <c:v>42952.833333333336</c:v>
                </c:pt>
                <c:pt idx="4739">
                  <c:v>42952.875</c:v>
                </c:pt>
                <c:pt idx="4740">
                  <c:v>42952.916666666664</c:v>
                </c:pt>
                <c:pt idx="4741">
                  <c:v>42952.958333333336</c:v>
                </c:pt>
                <c:pt idx="4742">
                  <c:v>42953</c:v>
                </c:pt>
                <c:pt idx="4743">
                  <c:v>42953.041666666664</c:v>
                </c:pt>
                <c:pt idx="4744">
                  <c:v>42953.083333333336</c:v>
                </c:pt>
                <c:pt idx="4745">
                  <c:v>42953.125</c:v>
                </c:pt>
                <c:pt idx="4746">
                  <c:v>42953.166666666664</c:v>
                </c:pt>
                <c:pt idx="4747">
                  <c:v>42953.208333333336</c:v>
                </c:pt>
                <c:pt idx="4748">
                  <c:v>42953.25</c:v>
                </c:pt>
                <c:pt idx="4749">
                  <c:v>42953.291666666664</c:v>
                </c:pt>
                <c:pt idx="4750">
                  <c:v>42953.333333333336</c:v>
                </c:pt>
                <c:pt idx="4751">
                  <c:v>42953.375</c:v>
                </c:pt>
                <c:pt idx="4752">
                  <c:v>42953.416666666664</c:v>
                </c:pt>
                <c:pt idx="4753">
                  <c:v>42953.458333333336</c:v>
                </c:pt>
                <c:pt idx="4754">
                  <c:v>42953.5</c:v>
                </c:pt>
                <c:pt idx="4755">
                  <c:v>42953.541666666664</c:v>
                </c:pt>
                <c:pt idx="4756">
                  <c:v>42953.583333333336</c:v>
                </c:pt>
                <c:pt idx="4757">
                  <c:v>42953.625</c:v>
                </c:pt>
                <c:pt idx="4758">
                  <c:v>42953.666666666664</c:v>
                </c:pt>
                <c:pt idx="4759">
                  <c:v>42953.708333333336</c:v>
                </c:pt>
                <c:pt idx="4760">
                  <c:v>42953.75</c:v>
                </c:pt>
                <c:pt idx="4761">
                  <c:v>42953.791666666664</c:v>
                </c:pt>
                <c:pt idx="4762">
                  <c:v>42953.833333333336</c:v>
                </c:pt>
                <c:pt idx="4763">
                  <c:v>42953.875</c:v>
                </c:pt>
                <c:pt idx="4764">
                  <c:v>42953.916666666664</c:v>
                </c:pt>
                <c:pt idx="4765">
                  <c:v>42953.958333333336</c:v>
                </c:pt>
                <c:pt idx="4766">
                  <c:v>42954</c:v>
                </c:pt>
                <c:pt idx="4767">
                  <c:v>42954.041666666664</c:v>
                </c:pt>
                <c:pt idx="4768">
                  <c:v>42954.083333333336</c:v>
                </c:pt>
                <c:pt idx="4769">
                  <c:v>42954.125</c:v>
                </c:pt>
                <c:pt idx="4770">
                  <c:v>42954.166666666664</c:v>
                </c:pt>
                <c:pt idx="4771">
                  <c:v>42954.208333333336</c:v>
                </c:pt>
                <c:pt idx="4772">
                  <c:v>42954.25</c:v>
                </c:pt>
                <c:pt idx="4773">
                  <c:v>42954.291666666664</c:v>
                </c:pt>
                <c:pt idx="4774">
                  <c:v>42954.333333333336</c:v>
                </c:pt>
                <c:pt idx="4775">
                  <c:v>42954.375</c:v>
                </c:pt>
                <c:pt idx="4776">
                  <c:v>42954.416666666664</c:v>
                </c:pt>
                <c:pt idx="4777">
                  <c:v>42954.458333333336</c:v>
                </c:pt>
                <c:pt idx="4778">
                  <c:v>42954.5</c:v>
                </c:pt>
                <c:pt idx="4779">
                  <c:v>42954.541666666664</c:v>
                </c:pt>
                <c:pt idx="4780">
                  <c:v>42954.583333333336</c:v>
                </c:pt>
                <c:pt idx="4781">
                  <c:v>42954.625</c:v>
                </c:pt>
                <c:pt idx="4782">
                  <c:v>42954.666666666664</c:v>
                </c:pt>
                <c:pt idx="4783">
                  <c:v>42954.708333333336</c:v>
                </c:pt>
                <c:pt idx="4784">
                  <c:v>42954.75</c:v>
                </c:pt>
                <c:pt idx="4785">
                  <c:v>42954.791666666664</c:v>
                </c:pt>
                <c:pt idx="4786">
                  <c:v>42954.833333333336</c:v>
                </c:pt>
                <c:pt idx="4787">
                  <c:v>42954.875</c:v>
                </c:pt>
                <c:pt idx="4788">
                  <c:v>42954.916666666664</c:v>
                </c:pt>
                <c:pt idx="4789">
                  <c:v>42954.958333333336</c:v>
                </c:pt>
                <c:pt idx="4790">
                  <c:v>42955</c:v>
                </c:pt>
                <c:pt idx="4791">
                  <c:v>42955.041666666664</c:v>
                </c:pt>
                <c:pt idx="4792">
                  <c:v>42955.083333333336</c:v>
                </c:pt>
                <c:pt idx="4793">
                  <c:v>42955.125</c:v>
                </c:pt>
                <c:pt idx="4794">
                  <c:v>42955.166666666664</c:v>
                </c:pt>
                <c:pt idx="4795">
                  <c:v>42955.208333333336</c:v>
                </c:pt>
                <c:pt idx="4796">
                  <c:v>42955.25</c:v>
                </c:pt>
                <c:pt idx="4797">
                  <c:v>42955.291666666664</c:v>
                </c:pt>
                <c:pt idx="4798">
                  <c:v>42955.333333333336</c:v>
                </c:pt>
                <c:pt idx="4799">
                  <c:v>42955.375</c:v>
                </c:pt>
                <c:pt idx="4800">
                  <c:v>42955.416666666664</c:v>
                </c:pt>
                <c:pt idx="4801">
                  <c:v>42955.458333333336</c:v>
                </c:pt>
                <c:pt idx="4802">
                  <c:v>42955.5</c:v>
                </c:pt>
                <c:pt idx="4803">
                  <c:v>42955.541666666664</c:v>
                </c:pt>
                <c:pt idx="4804">
                  <c:v>42955.583333333336</c:v>
                </c:pt>
                <c:pt idx="4805">
                  <c:v>42955.625</c:v>
                </c:pt>
                <c:pt idx="4806">
                  <c:v>42955.666666666664</c:v>
                </c:pt>
                <c:pt idx="4807">
                  <c:v>42955.708333333336</c:v>
                </c:pt>
                <c:pt idx="4808">
                  <c:v>42955.75</c:v>
                </c:pt>
                <c:pt idx="4809">
                  <c:v>42955.791666666664</c:v>
                </c:pt>
                <c:pt idx="4810">
                  <c:v>42955.833333333336</c:v>
                </c:pt>
                <c:pt idx="4811">
                  <c:v>42955.875</c:v>
                </c:pt>
                <c:pt idx="4812">
                  <c:v>42955.916666666664</c:v>
                </c:pt>
                <c:pt idx="4813">
                  <c:v>42955.958333333336</c:v>
                </c:pt>
                <c:pt idx="4814">
                  <c:v>42956</c:v>
                </c:pt>
                <c:pt idx="4815">
                  <c:v>42956.041666666664</c:v>
                </c:pt>
                <c:pt idx="4816">
                  <c:v>42956.083333333336</c:v>
                </c:pt>
                <c:pt idx="4817">
                  <c:v>42956.125</c:v>
                </c:pt>
                <c:pt idx="4818">
                  <c:v>42956.166666666664</c:v>
                </c:pt>
                <c:pt idx="4819">
                  <c:v>42956.208333333336</c:v>
                </c:pt>
                <c:pt idx="4820">
                  <c:v>42956.25</c:v>
                </c:pt>
                <c:pt idx="4821">
                  <c:v>42956.291666666664</c:v>
                </c:pt>
                <c:pt idx="4822">
                  <c:v>42956.333333333336</c:v>
                </c:pt>
                <c:pt idx="4823">
                  <c:v>42956.375</c:v>
                </c:pt>
                <c:pt idx="4824">
                  <c:v>42956.416666666664</c:v>
                </c:pt>
                <c:pt idx="4825">
                  <c:v>42956.458333333336</c:v>
                </c:pt>
                <c:pt idx="4826">
                  <c:v>42956.5</c:v>
                </c:pt>
                <c:pt idx="4827">
                  <c:v>42956.541666666664</c:v>
                </c:pt>
                <c:pt idx="4828">
                  <c:v>42956.583333333336</c:v>
                </c:pt>
                <c:pt idx="4829">
                  <c:v>42956.625</c:v>
                </c:pt>
                <c:pt idx="4830">
                  <c:v>42956.666666666664</c:v>
                </c:pt>
                <c:pt idx="4831">
                  <c:v>42956.708333333336</c:v>
                </c:pt>
                <c:pt idx="4832">
                  <c:v>42956.75</c:v>
                </c:pt>
                <c:pt idx="4833">
                  <c:v>42956.791666666664</c:v>
                </c:pt>
                <c:pt idx="4834">
                  <c:v>42956.833333333336</c:v>
                </c:pt>
                <c:pt idx="4835">
                  <c:v>42956.875</c:v>
                </c:pt>
                <c:pt idx="4836">
                  <c:v>42956.916666666664</c:v>
                </c:pt>
                <c:pt idx="4837">
                  <c:v>42956.958333333336</c:v>
                </c:pt>
                <c:pt idx="4838">
                  <c:v>42957</c:v>
                </c:pt>
                <c:pt idx="4839">
                  <c:v>42957.041666666664</c:v>
                </c:pt>
                <c:pt idx="4840">
                  <c:v>42957.083333333336</c:v>
                </c:pt>
                <c:pt idx="4841">
                  <c:v>42957.125</c:v>
                </c:pt>
                <c:pt idx="4842">
                  <c:v>42957.166666666664</c:v>
                </c:pt>
                <c:pt idx="4843">
                  <c:v>42957.208333333336</c:v>
                </c:pt>
                <c:pt idx="4844">
                  <c:v>42957.25</c:v>
                </c:pt>
                <c:pt idx="4845">
                  <c:v>42957.291666666664</c:v>
                </c:pt>
                <c:pt idx="4846">
                  <c:v>42957.333333333336</c:v>
                </c:pt>
                <c:pt idx="4847">
                  <c:v>42957.375</c:v>
                </c:pt>
                <c:pt idx="4848">
                  <c:v>42957.416666666664</c:v>
                </c:pt>
                <c:pt idx="4849">
                  <c:v>42957.458333333336</c:v>
                </c:pt>
                <c:pt idx="4850">
                  <c:v>42957.5</c:v>
                </c:pt>
                <c:pt idx="4851">
                  <c:v>42957.541666666664</c:v>
                </c:pt>
                <c:pt idx="4852">
                  <c:v>42957.583333333336</c:v>
                </c:pt>
                <c:pt idx="4853">
                  <c:v>42957.625</c:v>
                </c:pt>
                <c:pt idx="4854">
                  <c:v>42957.666666666664</c:v>
                </c:pt>
                <c:pt idx="4855">
                  <c:v>42957.708333333336</c:v>
                </c:pt>
                <c:pt idx="4856">
                  <c:v>42957.75</c:v>
                </c:pt>
                <c:pt idx="4857">
                  <c:v>42957.791666666664</c:v>
                </c:pt>
                <c:pt idx="4858">
                  <c:v>42957.833333333336</c:v>
                </c:pt>
                <c:pt idx="4859">
                  <c:v>42957.875</c:v>
                </c:pt>
                <c:pt idx="4860">
                  <c:v>42957.916666666664</c:v>
                </c:pt>
                <c:pt idx="4861">
                  <c:v>42957.958333333336</c:v>
                </c:pt>
                <c:pt idx="4862">
                  <c:v>42958</c:v>
                </c:pt>
                <c:pt idx="4863">
                  <c:v>42958.041666666664</c:v>
                </c:pt>
                <c:pt idx="4864">
                  <c:v>42958.083333333336</c:v>
                </c:pt>
                <c:pt idx="4865">
                  <c:v>42958.125</c:v>
                </c:pt>
                <c:pt idx="4866">
                  <c:v>42958.166666666664</c:v>
                </c:pt>
                <c:pt idx="4867">
                  <c:v>42958.208333333336</c:v>
                </c:pt>
                <c:pt idx="4868">
                  <c:v>42958.25</c:v>
                </c:pt>
                <c:pt idx="4869">
                  <c:v>42958.291666666664</c:v>
                </c:pt>
                <c:pt idx="4870">
                  <c:v>42958.333333333336</c:v>
                </c:pt>
                <c:pt idx="4871">
                  <c:v>42958.375</c:v>
                </c:pt>
                <c:pt idx="4872">
                  <c:v>42958.416666666664</c:v>
                </c:pt>
                <c:pt idx="4873">
                  <c:v>42958.458333333336</c:v>
                </c:pt>
                <c:pt idx="4874">
                  <c:v>42958.5</c:v>
                </c:pt>
                <c:pt idx="4875">
                  <c:v>42958.541666666664</c:v>
                </c:pt>
                <c:pt idx="4876">
                  <c:v>42958.583333333336</c:v>
                </c:pt>
                <c:pt idx="4877">
                  <c:v>42958.625</c:v>
                </c:pt>
                <c:pt idx="4878">
                  <c:v>42958.666666666664</c:v>
                </c:pt>
                <c:pt idx="4879">
                  <c:v>42958.708333333336</c:v>
                </c:pt>
                <c:pt idx="4880">
                  <c:v>42958.75</c:v>
                </c:pt>
                <c:pt idx="4881">
                  <c:v>42958.791666666664</c:v>
                </c:pt>
                <c:pt idx="4882">
                  <c:v>42958.833333333336</c:v>
                </c:pt>
                <c:pt idx="4883">
                  <c:v>42958.875</c:v>
                </c:pt>
                <c:pt idx="4884">
                  <c:v>42958.916666666664</c:v>
                </c:pt>
                <c:pt idx="4885">
                  <c:v>42958.958333333336</c:v>
                </c:pt>
                <c:pt idx="4886">
                  <c:v>42959</c:v>
                </c:pt>
                <c:pt idx="4887">
                  <c:v>42959.041666666664</c:v>
                </c:pt>
                <c:pt idx="4888">
                  <c:v>42959.083333333336</c:v>
                </c:pt>
                <c:pt idx="4889">
                  <c:v>42959.125</c:v>
                </c:pt>
                <c:pt idx="4890">
                  <c:v>42959.166666666664</c:v>
                </c:pt>
                <c:pt idx="4891">
                  <c:v>42959.208333333336</c:v>
                </c:pt>
                <c:pt idx="4892">
                  <c:v>42959.25</c:v>
                </c:pt>
                <c:pt idx="4893">
                  <c:v>42959.291666666664</c:v>
                </c:pt>
                <c:pt idx="4894">
                  <c:v>42959.333333333336</c:v>
                </c:pt>
                <c:pt idx="4895">
                  <c:v>42959.375</c:v>
                </c:pt>
                <c:pt idx="4896">
                  <c:v>42959.416666666664</c:v>
                </c:pt>
                <c:pt idx="4897">
                  <c:v>42959.458333333336</c:v>
                </c:pt>
                <c:pt idx="4898">
                  <c:v>42959.5</c:v>
                </c:pt>
                <c:pt idx="4899">
                  <c:v>42959.541666666664</c:v>
                </c:pt>
                <c:pt idx="4900">
                  <c:v>42959.583333333336</c:v>
                </c:pt>
                <c:pt idx="4901">
                  <c:v>42959.625</c:v>
                </c:pt>
                <c:pt idx="4902">
                  <c:v>42959.666666666664</c:v>
                </c:pt>
                <c:pt idx="4903">
                  <c:v>42959.708333333336</c:v>
                </c:pt>
                <c:pt idx="4904">
                  <c:v>42959.75</c:v>
                </c:pt>
                <c:pt idx="4905">
                  <c:v>42959.791666666664</c:v>
                </c:pt>
                <c:pt idx="4906">
                  <c:v>42959.833333333336</c:v>
                </c:pt>
                <c:pt idx="4907">
                  <c:v>42959.875</c:v>
                </c:pt>
                <c:pt idx="4908">
                  <c:v>42959.916666666664</c:v>
                </c:pt>
                <c:pt idx="4909">
                  <c:v>42959.958333333336</c:v>
                </c:pt>
                <c:pt idx="4910">
                  <c:v>42960</c:v>
                </c:pt>
                <c:pt idx="4911">
                  <c:v>42960.041666666664</c:v>
                </c:pt>
                <c:pt idx="4912">
                  <c:v>42960.083333333336</c:v>
                </c:pt>
                <c:pt idx="4913">
                  <c:v>42960.125</c:v>
                </c:pt>
                <c:pt idx="4914">
                  <c:v>42960.166666666664</c:v>
                </c:pt>
                <c:pt idx="4915">
                  <c:v>42960.208333333336</c:v>
                </c:pt>
                <c:pt idx="4916">
                  <c:v>42960.25</c:v>
                </c:pt>
                <c:pt idx="4917">
                  <c:v>42960.291666666664</c:v>
                </c:pt>
                <c:pt idx="4918">
                  <c:v>42960.333333333336</c:v>
                </c:pt>
                <c:pt idx="4919">
                  <c:v>42960.375</c:v>
                </c:pt>
                <c:pt idx="4920">
                  <c:v>42960.416666666664</c:v>
                </c:pt>
                <c:pt idx="4921">
                  <c:v>42960.458333333336</c:v>
                </c:pt>
                <c:pt idx="4922">
                  <c:v>42960.5</c:v>
                </c:pt>
                <c:pt idx="4923">
                  <c:v>42960.541666666664</c:v>
                </c:pt>
                <c:pt idx="4924">
                  <c:v>42960.583333333336</c:v>
                </c:pt>
                <c:pt idx="4925">
                  <c:v>42960.625</c:v>
                </c:pt>
                <c:pt idx="4926">
                  <c:v>42960.666666666664</c:v>
                </c:pt>
                <c:pt idx="4927">
                  <c:v>42960.708333333336</c:v>
                </c:pt>
                <c:pt idx="4928">
                  <c:v>42960.75</c:v>
                </c:pt>
                <c:pt idx="4929">
                  <c:v>42960.791666666664</c:v>
                </c:pt>
                <c:pt idx="4930">
                  <c:v>42960.833333333336</c:v>
                </c:pt>
                <c:pt idx="4931">
                  <c:v>42960.875</c:v>
                </c:pt>
                <c:pt idx="4932">
                  <c:v>42960.916666666664</c:v>
                </c:pt>
                <c:pt idx="4933">
                  <c:v>42960.958333333336</c:v>
                </c:pt>
                <c:pt idx="4934">
                  <c:v>42961</c:v>
                </c:pt>
                <c:pt idx="4935">
                  <c:v>42961.041666666664</c:v>
                </c:pt>
                <c:pt idx="4936">
                  <c:v>42961.083333333336</c:v>
                </c:pt>
                <c:pt idx="4937">
                  <c:v>42961.125</c:v>
                </c:pt>
                <c:pt idx="4938">
                  <c:v>42961.166666666664</c:v>
                </c:pt>
                <c:pt idx="4939">
                  <c:v>42961.208333333336</c:v>
                </c:pt>
                <c:pt idx="4940">
                  <c:v>42961.25</c:v>
                </c:pt>
                <c:pt idx="4941">
                  <c:v>42961.291666666664</c:v>
                </c:pt>
                <c:pt idx="4942">
                  <c:v>42961.333333333336</c:v>
                </c:pt>
                <c:pt idx="4943">
                  <c:v>42961.375</c:v>
                </c:pt>
                <c:pt idx="4944">
                  <c:v>42961.416666666664</c:v>
                </c:pt>
                <c:pt idx="4945">
                  <c:v>42961.458333333336</c:v>
                </c:pt>
                <c:pt idx="4946">
                  <c:v>42961.5</c:v>
                </c:pt>
                <c:pt idx="4947">
                  <c:v>42961.541666666664</c:v>
                </c:pt>
                <c:pt idx="4948">
                  <c:v>42961.583333333336</c:v>
                </c:pt>
                <c:pt idx="4949">
                  <c:v>42961.625</c:v>
                </c:pt>
                <c:pt idx="4950">
                  <c:v>42961.666666666664</c:v>
                </c:pt>
                <c:pt idx="4951">
                  <c:v>42961.708333333336</c:v>
                </c:pt>
                <c:pt idx="4952">
                  <c:v>42961.75</c:v>
                </c:pt>
                <c:pt idx="4953">
                  <c:v>42961.791666666664</c:v>
                </c:pt>
                <c:pt idx="4954">
                  <c:v>42961.833333333336</c:v>
                </c:pt>
                <c:pt idx="4955">
                  <c:v>42961.875</c:v>
                </c:pt>
                <c:pt idx="4956">
                  <c:v>42961.916666666664</c:v>
                </c:pt>
                <c:pt idx="4957">
                  <c:v>42961.958333333336</c:v>
                </c:pt>
                <c:pt idx="4958">
                  <c:v>42962</c:v>
                </c:pt>
                <c:pt idx="4959">
                  <c:v>42962.041666666664</c:v>
                </c:pt>
                <c:pt idx="4960">
                  <c:v>42962.083333333336</c:v>
                </c:pt>
                <c:pt idx="4961">
                  <c:v>42962.125</c:v>
                </c:pt>
                <c:pt idx="4962">
                  <c:v>42962.166666666664</c:v>
                </c:pt>
                <c:pt idx="4963">
                  <c:v>42962.208333333336</c:v>
                </c:pt>
                <c:pt idx="4964">
                  <c:v>42962.25</c:v>
                </c:pt>
                <c:pt idx="4965">
                  <c:v>42962.291666666664</c:v>
                </c:pt>
                <c:pt idx="4966">
                  <c:v>42962.333333333336</c:v>
                </c:pt>
                <c:pt idx="4967">
                  <c:v>42962.375</c:v>
                </c:pt>
                <c:pt idx="4968">
                  <c:v>42962.416666666664</c:v>
                </c:pt>
                <c:pt idx="4969">
                  <c:v>42962.458333333336</c:v>
                </c:pt>
                <c:pt idx="4970">
                  <c:v>42962.5</c:v>
                </c:pt>
                <c:pt idx="4971">
                  <c:v>42962.541666666664</c:v>
                </c:pt>
                <c:pt idx="4972">
                  <c:v>42962.583333333336</c:v>
                </c:pt>
                <c:pt idx="4973">
                  <c:v>42962.625</c:v>
                </c:pt>
                <c:pt idx="4974">
                  <c:v>42962.666666666664</c:v>
                </c:pt>
                <c:pt idx="4975">
                  <c:v>42962.708333333336</c:v>
                </c:pt>
                <c:pt idx="4976">
                  <c:v>42962.75</c:v>
                </c:pt>
                <c:pt idx="4977">
                  <c:v>42962.791666666664</c:v>
                </c:pt>
                <c:pt idx="4978">
                  <c:v>42962.833333333336</c:v>
                </c:pt>
                <c:pt idx="4979">
                  <c:v>42962.875</c:v>
                </c:pt>
                <c:pt idx="4980">
                  <c:v>42962.916666666664</c:v>
                </c:pt>
                <c:pt idx="4981">
                  <c:v>42962.958333333336</c:v>
                </c:pt>
                <c:pt idx="4982">
                  <c:v>42963</c:v>
                </c:pt>
                <c:pt idx="4983">
                  <c:v>42963.041666666664</c:v>
                </c:pt>
                <c:pt idx="4984">
                  <c:v>42963.083333333336</c:v>
                </c:pt>
                <c:pt idx="4985">
                  <c:v>42963.125</c:v>
                </c:pt>
                <c:pt idx="4986">
                  <c:v>42963.166666666664</c:v>
                </c:pt>
                <c:pt idx="4987">
                  <c:v>42963.208333333336</c:v>
                </c:pt>
                <c:pt idx="4988">
                  <c:v>42963.25</c:v>
                </c:pt>
                <c:pt idx="4989">
                  <c:v>42963.291666666664</c:v>
                </c:pt>
                <c:pt idx="4990">
                  <c:v>42963.333333333336</c:v>
                </c:pt>
                <c:pt idx="4991">
                  <c:v>42963.375</c:v>
                </c:pt>
                <c:pt idx="4992">
                  <c:v>42963.416666666664</c:v>
                </c:pt>
                <c:pt idx="4993">
                  <c:v>42963.458333333336</c:v>
                </c:pt>
                <c:pt idx="4994">
                  <c:v>42963.5</c:v>
                </c:pt>
                <c:pt idx="4995">
                  <c:v>42963.541666666664</c:v>
                </c:pt>
                <c:pt idx="4996">
                  <c:v>42963.583333333336</c:v>
                </c:pt>
                <c:pt idx="4997">
                  <c:v>42963.625</c:v>
                </c:pt>
                <c:pt idx="4998">
                  <c:v>42963.666666666664</c:v>
                </c:pt>
                <c:pt idx="4999">
                  <c:v>42963.708333333336</c:v>
                </c:pt>
                <c:pt idx="5000">
                  <c:v>42963.75</c:v>
                </c:pt>
                <c:pt idx="5001">
                  <c:v>42963.791666666664</c:v>
                </c:pt>
                <c:pt idx="5002">
                  <c:v>42963.833333333336</c:v>
                </c:pt>
                <c:pt idx="5003">
                  <c:v>42963.875</c:v>
                </c:pt>
                <c:pt idx="5004">
                  <c:v>42963.916666666664</c:v>
                </c:pt>
                <c:pt idx="5005">
                  <c:v>42963.958333333336</c:v>
                </c:pt>
                <c:pt idx="5006">
                  <c:v>42964</c:v>
                </c:pt>
                <c:pt idx="5007">
                  <c:v>42964.041666666664</c:v>
                </c:pt>
                <c:pt idx="5008">
                  <c:v>42964.083333333336</c:v>
                </c:pt>
                <c:pt idx="5009">
                  <c:v>42964.125</c:v>
                </c:pt>
                <c:pt idx="5010">
                  <c:v>42964.166666666664</c:v>
                </c:pt>
                <c:pt idx="5011">
                  <c:v>42964.208333333336</c:v>
                </c:pt>
                <c:pt idx="5012">
                  <c:v>42964.25</c:v>
                </c:pt>
                <c:pt idx="5013">
                  <c:v>42964.291666666664</c:v>
                </c:pt>
                <c:pt idx="5014">
                  <c:v>42964.333333333336</c:v>
                </c:pt>
                <c:pt idx="5015">
                  <c:v>42964.375</c:v>
                </c:pt>
                <c:pt idx="5016">
                  <c:v>42964.416666666664</c:v>
                </c:pt>
                <c:pt idx="5017">
                  <c:v>42964.458333333336</c:v>
                </c:pt>
                <c:pt idx="5018">
                  <c:v>42964.5</c:v>
                </c:pt>
                <c:pt idx="5019">
                  <c:v>42964.541666666664</c:v>
                </c:pt>
                <c:pt idx="5020">
                  <c:v>42964.583333333336</c:v>
                </c:pt>
                <c:pt idx="5021">
                  <c:v>42964.625</c:v>
                </c:pt>
                <c:pt idx="5022">
                  <c:v>42964.666666666664</c:v>
                </c:pt>
                <c:pt idx="5023">
                  <c:v>42964.708333333336</c:v>
                </c:pt>
                <c:pt idx="5024">
                  <c:v>42964.75</c:v>
                </c:pt>
                <c:pt idx="5025">
                  <c:v>42964.791666666664</c:v>
                </c:pt>
                <c:pt idx="5026">
                  <c:v>42964.833333333336</c:v>
                </c:pt>
                <c:pt idx="5027">
                  <c:v>42964.875</c:v>
                </c:pt>
                <c:pt idx="5028">
                  <c:v>42964.916666666664</c:v>
                </c:pt>
                <c:pt idx="5029">
                  <c:v>42964.958333333336</c:v>
                </c:pt>
                <c:pt idx="5030">
                  <c:v>42965</c:v>
                </c:pt>
                <c:pt idx="5031">
                  <c:v>42965.041666666664</c:v>
                </c:pt>
                <c:pt idx="5032">
                  <c:v>42965.083333333336</c:v>
                </c:pt>
                <c:pt idx="5033">
                  <c:v>42965.125</c:v>
                </c:pt>
                <c:pt idx="5034">
                  <c:v>42965.166666666664</c:v>
                </c:pt>
                <c:pt idx="5035">
                  <c:v>42965.208333333336</c:v>
                </c:pt>
                <c:pt idx="5036">
                  <c:v>42965.25</c:v>
                </c:pt>
                <c:pt idx="5037">
                  <c:v>42965.291666666664</c:v>
                </c:pt>
                <c:pt idx="5038">
                  <c:v>42965.333333333336</c:v>
                </c:pt>
                <c:pt idx="5039">
                  <c:v>42965.375</c:v>
                </c:pt>
                <c:pt idx="5040">
                  <c:v>42965.416666666664</c:v>
                </c:pt>
                <c:pt idx="5041">
                  <c:v>42965.458333333336</c:v>
                </c:pt>
                <c:pt idx="5042">
                  <c:v>42965.5</c:v>
                </c:pt>
                <c:pt idx="5043">
                  <c:v>42965.541666666664</c:v>
                </c:pt>
                <c:pt idx="5044">
                  <c:v>42965.583333333336</c:v>
                </c:pt>
                <c:pt idx="5045">
                  <c:v>42965.625</c:v>
                </c:pt>
                <c:pt idx="5046">
                  <c:v>42965.666666666664</c:v>
                </c:pt>
                <c:pt idx="5047">
                  <c:v>42965.708333333336</c:v>
                </c:pt>
                <c:pt idx="5048">
                  <c:v>42965.75</c:v>
                </c:pt>
                <c:pt idx="5049">
                  <c:v>42965.791666666664</c:v>
                </c:pt>
                <c:pt idx="5050">
                  <c:v>42965.833333333336</c:v>
                </c:pt>
                <c:pt idx="5051">
                  <c:v>42965.875</c:v>
                </c:pt>
                <c:pt idx="5052">
                  <c:v>42965.916666666664</c:v>
                </c:pt>
                <c:pt idx="5053">
                  <c:v>42965.958333333336</c:v>
                </c:pt>
                <c:pt idx="5054">
                  <c:v>42966</c:v>
                </c:pt>
                <c:pt idx="5055">
                  <c:v>42966.041666666664</c:v>
                </c:pt>
                <c:pt idx="5056">
                  <c:v>42966.083333333336</c:v>
                </c:pt>
                <c:pt idx="5057">
                  <c:v>42966.125</c:v>
                </c:pt>
                <c:pt idx="5058">
                  <c:v>42966.166666666664</c:v>
                </c:pt>
                <c:pt idx="5059">
                  <c:v>42966.208333333336</c:v>
                </c:pt>
                <c:pt idx="5060">
                  <c:v>42966.25</c:v>
                </c:pt>
                <c:pt idx="5061">
                  <c:v>42966.291666666664</c:v>
                </c:pt>
                <c:pt idx="5062">
                  <c:v>42966.333333333336</c:v>
                </c:pt>
                <c:pt idx="5063">
                  <c:v>42966.375</c:v>
                </c:pt>
                <c:pt idx="5064">
                  <c:v>42966.416666666664</c:v>
                </c:pt>
                <c:pt idx="5065">
                  <c:v>42966.458333333336</c:v>
                </c:pt>
                <c:pt idx="5066">
                  <c:v>42966.5</c:v>
                </c:pt>
                <c:pt idx="5067">
                  <c:v>42966.541666666664</c:v>
                </c:pt>
                <c:pt idx="5068">
                  <c:v>42966.583333333336</c:v>
                </c:pt>
                <c:pt idx="5069">
                  <c:v>42966.625</c:v>
                </c:pt>
                <c:pt idx="5070">
                  <c:v>42966.666666666664</c:v>
                </c:pt>
                <c:pt idx="5071">
                  <c:v>42966.708333333336</c:v>
                </c:pt>
                <c:pt idx="5072">
                  <c:v>42966.75</c:v>
                </c:pt>
                <c:pt idx="5073">
                  <c:v>42966.791666666664</c:v>
                </c:pt>
                <c:pt idx="5074">
                  <c:v>42966.833333333336</c:v>
                </c:pt>
                <c:pt idx="5075">
                  <c:v>42966.875</c:v>
                </c:pt>
                <c:pt idx="5076">
                  <c:v>42966.916666666664</c:v>
                </c:pt>
                <c:pt idx="5077">
                  <c:v>42966.958333333336</c:v>
                </c:pt>
                <c:pt idx="5078">
                  <c:v>42967</c:v>
                </c:pt>
                <c:pt idx="5079">
                  <c:v>42967.041666666664</c:v>
                </c:pt>
                <c:pt idx="5080">
                  <c:v>42967.083333333336</c:v>
                </c:pt>
                <c:pt idx="5081">
                  <c:v>42967.125</c:v>
                </c:pt>
                <c:pt idx="5082">
                  <c:v>42967.166666666664</c:v>
                </c:pt>
                <c:pt idx="5083">
                  <c:v>42967.208333333336</c:v>
                </c:pt>
                <c:pt idx="5084">
                  <c:v>42967.25</c:v>
                </c:pt>
                <c:pt idx="5085">
                  <c:v>42967.291666666664</c:v>
                </c:pt>
                <c:pt idx="5086">
                  <c:v>42967.333333333336</c:v>
                </c:pt>
                <c:pt idx="5087">
                  <c:v>42967.375</c:v>
                </c:pt>
                <c:pt idx="5088">
                  <c:v>42967.416666666664</c:v>
                </c:pt>
                <c:pt idx="5089">
                  <c:v>42967.458333333336</c:v>
                </c:pt>
                <c:pt idx="5090">
                  <c:v>42967.5</c:v>
                </c:pt>
                <c:pt idx="5091">
                  <c:v>42967.541666666664</c:v>
                </c:pt>
                <c:pt idx="5092">
                  <c:v>42967.583333333336</c:v>
                </c:pt>
                <c:pt idx="5093">
                  <c:v>42967.625</c:v>
                </c:pt>
                <c:pt idx="5094">
                  <c:v>42967.666666666664</c:v>
                </c:pt>
                <c:pt idx="5095">
                  <c:v>42967.708333333336</c:v>
                </c:pt>
                <c:pt idx="5096">
                  <c:v>42967.75</c:v>
                </c:pt>
                <c:pt idx="5097">
                  <c:v>42967.791666666664</c:v>
                </c:pt>
                <c:pt idx="5098">
                  <c:v>42967.833333333336</c:v>
                </c:pt>
                <c:pt idx="5099">
                  <c:v>42967.875</c:v>
                </c:pt>
                <c:pt idx="5100">
                  <c:v>42967.916666666664</c:v>
                </c:pt>
                <c:pt idx="5101">
                  <c:v>42967.958333333336</c:v>
                </c:pt>
                <c:pt idx="5102">
                  <c:v>42968</c:v>
                </c:pt>
                <c:pt idx="5103">
                  <c:v>42968.041666666664</c:v>
                </c:pt>
                <c:pt idx="5104">
                  <c:v>42968.083333333336</c:v>
                </c:pt>
                <c:pt idx="5105">
                  <c:v>42968.125</c:v>
                </c:pt>
                <c:pt idx="5106">
                  <c:v>42968.166666666664</c:v>
                </c:pt>
                <c:pt idx="5107">
                  <c:v>42968.208333333336</c:v>
                </c:pt>
                <c:pt idx="5108">
                  <c:v>42968.25</c:v>
                </c:pt>
                <c:pt idx="5109">
                  <c:v>42968.291666666664</c:v>
                </c:pt>
                <c:pt idx="5110">
                  <c:v>42968.333333333336</c:v>
                </c:pt>
                <c:pt idx="5111">
                  <c:v>42968.375</c:v>
                </c:pt>
                <c:pt idx="5112">
                  <c:v>42968.416666666664</c:v>
                </c:pt>
                <c:pt idx="5113">
                  <c:v>42968.458333333336</c:v>
                </c:pt>
                <c:pt idx="5114">
                  <c:v>42968.5</c:v>
                </c:pt>
                <c:pt idx="5115">
                  <c:v>42968.541666666664</c:v>
                </c:pt>
                <c:pt idx="5116">
                  <c:v>42968.583333333336</c:v>
                </c:pt>
                <c:pt idx="5117">
                  <c:v>42968.625</c:v>
                </c:pt>
                <c:pt idx="5118">
                  <c:v>42968.666666666664</c:v>
                </c:pt>
                <c:pt idx="5119">
                  <c:v>42968.708333333336</c:v>
                </c:pt>
                <c:pt idx="5120">
                  <c:v>42968.75</c:v>
                </c:pt>
                <c:pt idx="5121">
                  <c:v>42968.791666666664</c:v>
                </c:pt>
                <c:pt idx="5122">
                  <c:v>42968.833333333336</c:v>
                </c:pt>
                <c:pt idx="5123">
                  <c:v>42968.875</c:v>
                </c:pt>
                <c:pt idx="5124">
                  <c:v>42968.916666666664</c:v>
                </c:pt>
                <c:pt idx="5125">
                  <c:v>42968.958333333336</c:v>
                </c:pt>
                <c:pt idx="5126">
                  <c:v>42969</c:v>
                </c:pt>
                <c:pt idx="5127">
                  <c:v>42969.041666666664</c:v>
                </c:pt>
                <c:pt idx="5128">
                  <c:v>42969.083333333336</c:v>
                </c:pt>
                <c:pt idx="5129">
                  <c:v>42969.125</c:v>
                </c:pt>
                <c:pt idx="5130">
                  <c:v>42969.166666666664</c:v>
                </c:pt>
                <c:pt idx="5131">
                  <c:v>42969.208333333336</c:v>
                </c:pt>
                <c:pt idx="5132">
                  <c:v>42969.25</c:v>
                </c:pt>
                <c:pt idx="5133">
                  <c:v>42969.291666666664</c:v>
                </c:pt>
                <c:pt idx="5134">
                  <c:v>42969.333333333336</c:v>
                </c:pt>
                <c:pt idx="5135">
                  <c:v>42969.375</c:v>
                </c:pt>
                <c:pt idx="5136">
                  <c:v>42969.416666666664</c:v>
                </c:pt>
                <c:pt idx="5137">
                  <c:v>42969.458333333336</c:v>
                </c:pt>
                <c:pt idx="5138">
                  <c:v>42969.5</c:v>
                </c:pt>
                <c:pt idx="5139">
                  <c:v>42969.541666666664</c:v>
                </c:pt>
                <c:pt idx="5140">
                  <c:v>42969.583333333336</c:v>
                </c:pt>
                <c:pt idx="5141">
                  <c:v>42969.625</c:v>
                </c:pt>
                <c:pt idx="5142">
                  <c:v>42969.666666666664</c:v>
                </c:pt>
                <c:pt idx="5143">
                  <c:v>42969.708333333336</c:v>
                </c:pt>
                <c:pt idx="5144">
                  <c:v>42969.75</c:v>
                </c:pt>
                <c:pt idx="5145">
                  <c:v>42969.791666666664</c:v>
                </c:pt>
                <c:pt idx="5146">
                  <c:v>42969.833333333336</c:v>
                </c:pt>
                <c:pt idx="5147">
                  <c:v>42969.875</c:v>
                </c:pt>
                <c:pt idx="5148">
                  <c:v>42969.916666666664</c:v>
                </c:pt>
                <c:pt idx="5149">
                  <c:v>42969.958333333336</c:v>
                </c:pt>
                <c:pt idx="5150">
                  <c:v>42970</c:v>
                </c:pt>
                <c:pt idx="5151">
                  <c:v>42970.041666666664</c:v>
                </c:pt>
                <c:pt idx="5152">
                  <c:v>42970.083333333336</c:v>
                </c:pt>
                <c:pt idx="5153">
                  <c:v>42970.125</c:v>
                </c:pt>
                <c:pt idx="5154">
                  <c:v>42970.166666666664</c:v>
                </c:pt>
                <c:pt idx="5155">
                  <c:v>42970.208333333336</c:v>
                </c:pt>
                <c:pt idx="5156">
                  <c:v>42970.25</c:v>
                </c:pt>
                <c:pt idx="5157">
                  <c:v>42970.291666666664</c:v>
                </c:pt>
                <c:pt idx="5158">
                  <c:v>42970.333333333336</c:v>
                </c:pt>
                <c:pt idx="5159">
                  <c:v>42970.375</c:v>
                </c:pt>
                <c:pt idx="5160">
                  <c:v>42970.416666666664</c:v>
                </c:pt>
                <c:pt idx="5161">
                  <c:v>42970.458333333336</c:v>
                </c:pt>
                <c:pt idx="5162">
                  <c:v>42970.5</c:v>
                </c:pt>
                <c:pt idx="5163">
                  <c:v>42970.541666666664</c:v>
                </c:pt>
                <c:pt idx="5164">
                  <c:v>42970.583333333336</c:v>
                </c:pt>
                <c:pt idx="5165">
                  <c:v>42970.625</c:v>
                </c:pt>
                <c:pt idx="5166">
                  <c:v>42970.666666666664</c:v>
                </c:pt>
                <c:pt idx="5167">
                  <c:v>42970.708333333336</c:v>
                </c:pt>
                <c:pt idx="5168">
                  <c:v>42970.75</c:v>
                </c:pt>
                <c:pt idx="5169">
                  <c:v>42970.791666666664</c:v>
                </c:pt>
                <c:pt idx="5170">
                  <c:v>42970.833333333336</c:v>
                </c:pt>
                <c:pt idx="5171">
                  <c:v>42970.875</c:v>
                </c:pt>
                <c:pt idx="5172">
                  <c:v>42970.916666666664</c:v>
                </c:pt>
                <c:pt idx="5173">
                  <c:v>42970.958333333336</c:v>
                </c:pt>
                <c:pt idx="5174">
                  <c:v>42971</c:v>
                </c:pt>
                <c:pt idx="5175">
                  <c:v>42971.041666666664</c:v>
                </c:pt>
                <c:pt idx="5176">
                  <c:v>42971.083333333336</c:v>
                </c:pt>
                <c:pt idx="5177">
                  <c:v>42971.125</c:v>
                </c:pt>
                <c:pt idx="5178">
                  <c:v>42971.166666666664</c:v>
                </c:pt>
                <c:pt idx="5179">
                  <c:v>42971.208333333336</c:v>
                </c:pt>
                <c:pt idx="5180">
                  <c:v>42971.25</c:v>
                </c:pt>
                <c:pt idx="5181">
                  <c:v>42971.291666666664</c:v>
                </c:pt>
                <c:pt idx="5182">
                  <c:v>42971.333333333336</c:v>
                </c:pt>
                <c:pt idx="5183">
                  <c:v>42971.375</c:v>
                </c:pt>
                <c:pt idx="5184">
                  <c:v>42971.416666666664</c:v>
                </c:pt>
                <c:pt idx="5185">
                  <c:v>42971.458333333336</c:v>
                </c:pt>
                <c:pt idx="5186">
                  <c:v>42971.5</c:v>
                </c:pt>
                <c:pt idx="5187">
                  <c:v>42971.541666666664</c:v>
                </c:pt>
                <c:pt idx="5188">
                  <c:v>42971.583333333336</c:v>
                </c:pt>
                <c:pt idx="5189">
                  <c:v>42971.625</c:v>
                </c:pt>
                <c:pt idx="5190">
                  <c:v>42971.666666666664</c:v>
                </c:pt>
                <c:pt idx="5191">
                  <c:v>42971.708333333336</c:v>
                </c:pt>
                <c:pt idx="5192">
                  <c:v>42971.75</c:v>
                </c:pt>
                <c:pt idx="5193">
                  <c:v>42971.791666666664</c:v>
                </c:pt>
                <c:pt idx="5194">
                  <c:v>42971.833333333336</c:v>
                </c:pt>
                <c:pt idx="5195">
                  <c:v>42971.875</c:v>
                </c:pt>
                <c:pt idx="5196">
                  <c:v>42971.916666666664</c:v>
                </c:pt>
                <c:pt idx="5197">
                  <c:v>42971.958333333336</c:v>
                </c:pt>
                <c:pt idx="5198">
                  <c:v>42972</c:v>
                </c:pt>
                <c:pt idx="5199">
                  <c:v>42972.041666666664</c:v>
                </c:pt>
                <c:pt idx="5200">
                  <c:v>42972.083333333336</c:v>
                </c:pt>
                <c:pt idx="5201">
                  <c:v>42972.125</c:v>
                </c:pt>
                <c:pt idx="5202">
                  <c:v>42972.166666666664</c:v>
                </c:pt>
                <c:pt idx="5203">
                  <c:v>42972.208333333336</c:v>
                </c:pt>
                <c:pt idx="5204">
                  <c:v>42972.25</c:v>
                </c:pt>
                <c:pt idx="5205">
                  <c:v>42972.291666666664</c:v>
                </c:pt>
                <c:pt idx="5206">
                  <c:v>42972.333333333336</c:v>
                </c:pt>
                <c:pt idx="5207">
                  <c:v>42972.375</c:v>
                </c:pt>
                <c:pt idx="5208">
                  <c:v>42972.416666666664</c:v>
                </c:pt>
                <c:pt idx="5209">
                  <c:v>42972.458333333336</c:v>
                </c:pt>
                <c:pt idx="5210">
                  <c:v>42972.5</c:v>
                </c:pt>
                <c:pt idx="5211">
                  <c:v>42972.541666666664</c:v>
                </c:pt>
                <c:pt idx="5212">
                  <c:v>42972.583333333336</c:v>
                </c:pt>
                <c:pt idx="5213">
                  <c:v>42972.625</c:v>
                </c:pt>
                <c:pt idx="5214">
                  <c:v>42972.666666666664</c:v>
                </c:pt>
                <c:pt idx="5215">
                  <c:v>42972.708333333336</c:v>
                </c:pt>
                <c:pt idx="5216">
                  <c:v>42972.75</c:v>
                </c:pt>
                <c:pt idx="5217">
                  <c:v>42972.791666666664</c:v>
                </c:pt>
                <c:pt idx="5218">
                  <c:v>42972.833333333336</c:v>
                </c:pt>
                <c:pt idx="5219">
                  <c:v>42972.875</c:v>
                </c:pt>
                <c:pt idx="5220">
                  <c:v>42972.916666666664</c:v>
                </c:pt>
                <c:pt idx="5221">
                  <c:v>42972.958333333336</c:v>
                </c:pt>
                <c:pt idx="5222">
                  <c:v>42973</c:v>
                </c:pt>
                <c:pt idx="5223">
                  <c:v>42973.041666666664</c:v>
                </c:pt>
                <c:pt idx="5224">
                  <c:v>42973.083333333336</c:v>
                </c:pt>
                <c:pt idx="5225">
                  <c:v>42973.125</c:v>
                </c:pt>
                <c:pt idx="5226">
                  <c:v>42973.166666666664</c:v>
                </c:pt>
                <c:pt idx="5227">
                  <c:v>42973.208333333336</c:v>
                </c:pt>
                <c:pt idx="5228">
                  <c:v>42973.25</c:v>
                </c:pt>
                <c:pt idx="5229">
                  <c:v>42973.291666666664</c:v>
                </c:pt>
                <c:pt idx="5230">
                  <c:v>42973.333333333336</c:v>
                </c:pt>
                <c:pt idx="5231">
                  <c:v>42973.375</c:v>
                </c:pt>
                <c:pt idx="5232">
                  <c:v>42973.416666666664</c:v>
                </c:pt>
                <c:pt idx="5233">
                  <c:v>42973.458333333336</c:v>
                </c:pt>
                <c:pt idx="5234">
                  <c:v>42973.5</c:v>
                </c:pt>
                <c:pt idx="5235">
                  <c:v>42973.541666666664</c:v>
                </c:pt>
                <c:pt idx="5236">
                  <c:v>42973.583333333336</c:v>
                </c:pt>
                <c:pt idx="5237">
                  <c:v>42973.625</c:v>
                </c:pt>
                <c:pt idx="5238">
                  <c:v>42973.666666666664</c:v>
                </c:pt>
                <c:pt idx="5239">
                  <c:v>42973.708333333336</c:v>
                </c:pt>
                <c:pt idx="5240">
                  <c:v>42973.75</c:v>
                </c:pt>
                <c:pt idx="5241">
                  <c:v>42973.791666666664</c:v>
                </c:pt>
                <c:pt idx="5242">
                  <c:v>42973.833333333336</c:v>
                </c:pt>
                <c:pt idx="5243">
                  <c:v>42973.875</c:v>
                </c:pt>
                <c:pt idx="5244">
                  <c:v>42973.916666666664</c:v>
                </c:pt>
                <c:pt idx="5245">
                  <c:v>42973.958333333336</c:v>
                </c:pt>
                <c:pt idx="5246">
                  <c:v>42974</c:v>
                </c:pt>
                <c:pt idx="5247">
                  <c:v>42974.041666666664</c:v>
                </c:pt>
                <c:pt idx="5248">
                  <c:v>42974.083333333336</c:v>
                </c:pt>
                <c:pt idx="5249">
                  <c:v>42974.125</c:v>
                </c:pt>
                <c:pt idx="5250">
                  <c:v>42974.166666666664</c:v>
                </c:pt>
                <c:pt idx="5251">
                  <c:v>42974.208333333336</c:v>
                </c:pt>
                <c:pt idx="5252">
                  <c:v>42974.25</c:v>
                </c:pt>
                <c:pt idx="5253">
                  <c:v>42974.291666666664</c:v>
                </c:pt>
                <c:pt idx="5254">
                  <c:v>42974.333333333336</c:v>
                </c:pt>
                <c:pt idx="5255">
                  <c:v>42974.375</c:v>
                </c:pt>
                <c:pt idx="5256">
                  <c:v>42974.416666666664</c:v>
                </c:pt>
                <c:pt idx="5257">
                  <c:v>42974.458333333336</c:v>
                </c:pt>
                <c:pt idx="5258">
                  <c:v>42974.5</c:v>
                </c:pt>
                <c:pt idx="5259">
                  <c:v>42974.541666666664</c:v>
                </c:pt>
                <c:pt idx="5260">
                  <c:v>42974.583333333336</c:v>
                </c:pt>
                <c:pt idx="5261">
                  <c:v>42974.625</c:v>
                </c:pt>
                <c:pt idx="5262">
                  <c:v>42974.666666666664</c:v>
                </c:pt>
                <c:pt idx="5263">
                  <c:v>42974.708333333336</c:v>
                </c:pt>
                <c:pt idx="5264">
                  <c:v>42974.75</c:v>
                </c:pt>
                <c:pt idx="5265">
                  <c:v>42974.791666666664</c:v>
                </c:pt>
                <c:pt idx="5266">
                  <c:v>42974.833333333336</c:v>
                </c:pt>
                <c:pt idx="5267">
                  <c:v>42974.875</c:v>
                </c:pt>
                <c:pt idx="5268">
                  <c:v>42974.916666666664</c:v>
                </c:pt>
                <c:pt idx="5269">
                  <c:v>42974.958333333336</c:v>
                </c:pt>
                <c:pt idx="5270">
                  <c:v>42975</c:v>
                </c:pt>
                <c:pt idx="5271">
                  <c:v>42975.041666666664</c:v>
                </c:pt>
                <c:pt idx="5272">
                  <c:v>42975.083333333336</c:v>
                </c:pt>
                <c:pt idx="5273">
                  <c:v>42975.125</c:v>
                </c:pt>
                <c:pt idx="5274">
                  <c:v>42975.166666666664</c:v>
                </c:pt>
                <c:pt idx="5275">
                  <c:v>42975.208333333336</c:v>
                </c:pt>
                <c:pt idx="5276">
                  <c:v>42975.25</c:v>
                </c:pt>
                <c:pt idx="5277">
                  <c:v>42975.291666666664</c:v>
                </c:pt>
                <c:pt idx="5278">
                  <c:v>42975.333333333336</c:v>
                </c:pt>
                <c:pt idx="5279">
                  <c:v>42975.375</c:v>
                </c:pt>
                <c:pt idx="5280">
                  <c:v>42975.416666666664</c:v>
                </c:pt>
                <c:pt idx="5281">
                  <c:v>42975.458333333336</c:v>
                </c:pt>
                <c:pt idx="5282">
                  <c:v>42975.5</c:v>
                </c:pt>
                <c:pt idx="5283">
                  <c:v>42975.541666666664</c:v>
                </c:pt>
                <c:pt idx="5284">
                  <c:v>42975.583333333336</c:v>
                </c:pt>
                <c:pt idx="5285">
                  <c:v>42975.625</c:v>
                </c:pt>
                <c:pt idx="5286">
                  <c:v>42975.666666666664</c:v>
                </c:pt>
                <c:pt idx="5287">
                  <c:v>42975.708333333336</c:v>
                </c:pt>
                <c:pt idx="5288">
                  <c:v>42975.75</c:v>
                </c:pt>
                <c:pt idx="5289">
                  <c:v>42975.791666666664</c:v>
                </c:pt>
                <c:pt idx="5290">
                  <c:v>42975.833333333336</c:v>
                </c:pt>
                <c:pt idx="5291">
                  <c:v>42975.875</c:v>
                </c:pt>
                <c:pt idx="5292">
                  <c:v>42975.916666666664</c:v>
                </c:pt>
                <c:pt idx="5293">
                  <c:v>42975.958333333336</c:v>
                </c:pt>
                <c:pt idx="5294">
                  <c:v>42976</c:v>
                </c:pt>
                <c:pt idx="5295">
                  <c:v>42976.041666666664</c:v>
                </c:pt>
                <c:pt idx="5296">
                  <c:v>42976.083333333336</c:v>
                </c:pt>
                <c:pt idx="5297">
                  <c:v>42976.125</c:v>
                </c:pt>
                <c:pt idx="5298">
                  <c:v>42976.166666666664</c:v>
                </c:pt>
                <c:pt idx="5299">
                  <c:v>42976.208333333336</c:v>
                </c:pt>
                <c:pt idx="5300">
                  <c:v>42976.25</c:v>
                </c:pt>
                <c:pt idx="5301">
                  <c:v>42976.291666666664</c:v>
                </c:pt>
                <c:pt idx="5302">
                  <c:v>42976.333333333336</c:v>
                </c:pt>
                <c:pt idx="5303">
                  <c:v>42976.375</c:v>
                </c:pt>
                <c:pt idx="5304">
                  <c:v>42976.416666666664</c:v>
                </c:pt>
                <c:pt idx="5305">
                  <c:v>42976.458333333336</c:v>
                </c:pt>
                <c:pt idx="5306">
                  <c:v>42976.5</c:v>
                </c:pt>
                <c:pt idx="5307">
                  <c:v>42976.541666666664</c:v>
                </c:pt>
                <c:pt idx="5308">
                  <c:v>42976.583333333336</c:v>
                </c:pt>
                <c:pt idx="5309">
                  <c:v>42976.625</c:v>
                </c:pt>
                <c:pt idx="5310">
                  <c:v>42976.666666666664</c:v>
                </c:pt>
                <c:pt idx="5311">
                  <c:v>42976.708333333336</c:v>
                </c:pt>
                <c:pt idx="5312">
                  <c:v>42976.75</c:v>
                </c:pt>
                <c:pt idx="5313">
                  <c:v>42976.791666666664</c:v>
                </c:pt>
                <c:pt idx="5314">
                  <c:v>42976.833333333336</c:v>
                </c:pt>
                <c:pt idx="5315">
                  <c:v>42976.875</c:v>
                </c:pt>
                <c:pt idx="5316">
                  <c:v>42976.916666666664</c:v>
                </c:pt>
                <c:pt idx="5317">
                  <c:v>42976.958333333336</c:v>
                </c:pt>
                <c:pt idx="5318">
                  <c:v>42977</c:v>
                </c:pt>
                <c:pt idx="5319">
                  <c:v>42977.041666666664</c:v>
                </c:pt>
                <c:pt idx="5320">
                  <c:v>42977.083333333336</c:v>
                </c:pt>
                <c:pt idx="5321">
                  <c:v>42977.125</c:v>
                </c:pt>
                <c:pt idx="5322">
                  <c:v>42977.166666666664</c:v>
                </c:pt>
                <c:pt idx="5323">
                  <c:v>42977.208333333336</c:v>
                </c:pt>
                <c:pt idx="5324">
                  <c:v>42977.25</c:v>
                </c:pt>
                <c:pt idx="5325">
                  <c:v>42977.291666666664</c:v>
                </c:pt>
                <c:pt idx="5326">
                  <c:v>42977.333333333336</c:v>
                </c:pt>
                <c:pt idx="5327">
                  <c:v>42977.375</c:v>
                </c:pt>
                <c:pt idx="5328">
                  <c:v>42977.416666666664</c:v>
                </c:pt>
                <c:pt idx="5329">
                  <c:v>42977.458333333336</c:v>
                </c:pt>
                <c:pt idx="5330">
                  <c:v>42977.5</c:v>
                </c:pt>
                <c:pt idx="5331">
                  <c:v>42977.541666666664</c:v>
                </c:pt>
                <c:pt idx="5332">
                  <c:v>42977.583333333336</c:v>
                </c:pt>
                <c:pt idx="5333">
                  <c:v>42977.625</c:v>
                </c:pt>
                <c:pt idx="5334">
                  <c:v>42977.666666666664</c:v>
                </c:pt>
                <c:pt idx="5335">
                  <c:v>42977.708333333336</c:v>
                </c:pt>
                <c:pt idx="5336">
                  <c:v>42977.75</c:v>
                </c:pt>
                <c:pt idx="5337">
                  <c:v>42977.791666666664</c:v>
                </c:pt>
                <c:pt idx="5338">
                  <c:v>42977.833333333336</c:v>
                </c:pt>
                <c:pt idx="5339">
                  <c:v>42977.875</c:v>
                </c:pt>
                <c:pt idx="5340">
                  <c:v>42977.916666666664</c:v>
                </c:pt>
                <c:pt idx="5341">
                  <c:v>42977.958333333336</c:v>
                </c:pt>
                <c:pt idx="5342">
                  <c:v>42978</c:v>
                </c:pt>
                <c:pt idx="5343">
                  <c:v>42978.041666666664</c:v>
                </c:pt>
                <c:pt idx="5344">
                  <c:v>42978.083333333336</c:v>
                </c:pt>
                <c:pt idx="5345">
                  <c:v>42978.125</c:v>
                </c:pt>
                <c:pt idx="5346">
                  <c:v>42978.166666666664</c:v>
                </c:pt>
                <c:pt idx="5347">
                  <c:v>42978.208333333336</c:v>
                </c:pt>
                <c:pt idx="5348">
                  <c:v>42978.25</c:v>
                </c:pt>
                <c:pt idx="5349">
                  <c:v>42978.291666666664</c:v>
                </c:pt>
                <c:pt idx="5350">
                  <c:v>42978.333333333336</c:v>
                </c:pt>
                <c:pt idx="5351">
                  <c:v>42978.375</c:v>
                </c:pt>
                <c:pt idx="5352">
                  <c:v>42978.416666666664</c:v>
                </c:pt>
                <c:pt idx="5353">
                  <c:v>42978.458333333336</c:v>
                </c:pt>
                <c:pt idx="5354">
                  <c:v>42978.5</c:v>
                </c:pt>
                <c:pt idx="5355">
                  <c:v>42978.541666666664</c:v>
                </c:pt>
                <c:pt idx="5356">
                  <c:v>42978.583333333336</c:v>
                </c:pt>
                <c:pt idx="5357">
                  <c:v>42978.625</c:v>
                </c:pt>
                <c:pt idx="5358">
                  <c:v>42978.666666666664</c:v>
                </c:pt>
                <c:pt idx="5359">
                  <c:v>42978.708333333336</c:v>
                </c:pt>
                <c:pt idx="5360">
                  <c:v>42978.75</c:v>
                </c:pt>
                <c:pt idx="5361">
                  <c:v>42978.791666666664</c:v>
                </c:pt>
                <c:pt idx="5362">
                  <c:v>42978.833333333336</c:v>
                </c:pt>
                <c:pt idx="5363">
                  <c:v>42978.875</c:v>
                </c:pt>
                <c:pt idx="5364">
                  <c:v>42978.916666666664</c:v>
                </c:pt>
                <c:pt idx="5365">
                  <c:v>42978.958333333336</c:v>
                </c:pt>
                <c:pt idx="5366">
                  <c:v>42979</c:v>
                </c:pt>
                <c:pt idx="5367">
                  <c:v>42979.041666666664</c:v>
                </c:pt>
                <c:pt idx="5368">
                  <c:v>42979.083333333336</c:v>
                </c:pt>
                <c:pt idx="5369">
                  <c:v>42979.125</c:v>
                </c:pt>
                <c:pt idx="5370">
                  <c:v>42979.166666666664</c:v>
                </c:pt>
                <c:pt idx="5371">
                  <c:v>42979.208333333336</c:v>
                </c:pt>
                <c:pt idx="5372">
                  <c:v>42979.25</c:v>
                </c:pt>
                <c:pt idx="5373">
                  <c:v>42979.291666666664</c:v>
                </c:pt>
                <c:pt idx="5374">
                  <c:v>42979.333333333336</c:v>
                </c:pt>
                <c:pt idx="5375">
                  <c:v>42979.375</c:v>
                </c:pt>
                <c:pt idx="5376">
                  <c:v>42979.416666666664</c:v>
                </c:pt>
                <c:pt idx="5377">
                  <c:v>42979.458333333336</c:v>
                </c:pt>
                <c:pt idx="5378">
                  <c:v>42979.5</c:v>
                </c:pt>
                <c:pt idx="5379">
                  <c:v>42979.541666666664</c:v>
                </c:pt>
                <c:pt idx="5380">
                  <c:v>42979.583333333336</c:v>
                </c:pt>
                <c:pt idx="5381">
                  <c:v>42979.625</c:v>
                </c:pt>
                <c:pt idx="5382">
                  <c:v>42979.666666666664</c:v>
                </c:pt>
                <c:pt idx="5383">
                  <c:v>42979.708333333336</c:v>
                </c:pt>
                <c:pt idx="5384">
                  <c:v>42979.75</c:v>
                </c:pt>
                <c:pt idx="5385">
                  <c:v>42979.791666666664</c:v>
                </c:pt>
                <c:pt idx="5386">
                  <c:v>42979.833333333336</c:v>
                </c:pt>
                <c:pt idx="5387">
                  <c:v>42979.875</c:v>
                </c:pt>
                <c:pt idx="5388">
                  <c:v>42979.916666666664</c:v>
                </c:pt>
                <c:pt idx="5389">
                  <c:v>42979.958333333336</c:v>
                </c:pt>
                <c:pt idx="5390">
                  <c:v>42980</c:v>
                </c:pt>
                <c:pt idx="5391">
                  <c:v>42980.041666666664</c:v>
                </c:pt>
                <c:pt idx="5392">
                  <c:v>42980.083333333336</c:v>
                </c:pt>
                <c:pt idx="5393">
                  <c:v>42980.125</c:v>
                </c:pt>
                <c:pt idx="5394">
                  <c:v>42980.166666666664</c:v>
                </c:pt>
                <c:pt idx="5395">
                  <c:v>42980.208333333336</c:v>
                </c:pt>
                <c:pt idx="5396">
                  <c:v>42980.25</c:v>
                </c:pt>
                <c:pt idx="5397">
                  <c:v>42980.291666666664</c:v>
                </c:pt>
                <c:pt idx="5398">
                  <c:v>42980.333333333336</c:v>
                </c:pt>
                <c:pt idx="5399">
                  <c:v>42980.375</c:v>
                </c:pt>
                <c:pt idx="5400">
                  <c:v>42980.416666666664</c:v>
                </c:pt>
                <c:pt idx="5401">
                  <c:v>42980.458333333336</c:v>
                </c:pt>
                <c:pt idx="5402">
                  <c:v>42980.5</c:v>
                </c:pt>
                <c:pt idx="5403">
                  <c:v>42980.541666666664</c:v>
                </c:pt>
                <c:pt idx="5404">
                  <c:v>42980.583333333336</c:v>
                </c:pt>
                <c:pt idx="5405">
                  <c:v>42980.625</c:v>
                </c:pt>
                <c:pt idx="5406">
                  <c:v>42980.666666666664</c:v>
                </c:pt>
                <c:pt idx="5407">
                  <c:v>42980.708333333336</c:v>
                </c:pt>
                <c:pt idx="5408">
                  <c:v>42980.75</c:v>
                </c:pt>
                <c:pt idx="5409">
                  <c:v>42980.791666666664</c:v>
                </c:pt>
                <c:pt idx="5410">
                  <c:v>42980.833333333336</c:v>
                </c:pt>
                <c:pt idx="5411">
                  <c:v>42980.875</c:v>
                </c:pt>
                <c:pt idx="5412">
                  <c:v>42980.916666666664</c:v>
                </c:pt>
                <c:pt idx="5413">
                  <c:v>42980.958333333336</c:v>
                </c:pt>
                <c:pt idx="5414">
                  <c:v>42981</c:v>
                </c:pt>
                <c:pt idx="5415">
                  <c:v>42981.041666666664</c:v>
                </c:pt>
                <c:pt idx="5416">
                  <c:v>42981.083333333336</c:v>
                </c:pt>
                <c:pt idx="5417">
                  <c:v>42981.125</c:v>
                </c:pt>
                <c:pt idx="5418">
                  <c:v>42981.166666666664</c:v>
                </c:pt>
                <c:pt idx="5419">
                  <c:v>42981.208333333336</c:v>
                </c:pt>
                <c:pt idx="5420">
                  <c:v>42981.25</c:v>
                </c:pt>
                <c:pt idx="5421">
                  <c:v>42981.291666666664</c:v>
                </c:pt>
                <c:pt idx="5422">
                  <c:v>42981.333333333336</c:v>
                </c:pt>
                <c:pt idx="5423">
                  <c:v>42981.375</c:v>
                </c:pt>
                <c:pt idx="5424">
                  <c:v>42981.416666666664</c:v>
                </c:pt>
                <c:pt idx="5425">
                  <c:v>42981.458333333336</c:v>
                </c:pt>
                <c:pt idx="5426">
                  <c:v>42981.5</c:v>
                </c:pt>
                <c:pt idx="5427">
                  <c:v>42981.541666666664</c:v>
                </c:pt>
                <c:pt idx="5428">
                  <c:v>42981.583333333336</c:v>
                </c:pt>
                <c:pt idx="5429">
                  <c:v>42981.625</c:v>
                </c:pt>
                <c:pt idx="5430">
                  <c:v>42981.666666666664</c:v>
                </c:pt>
                <c:pt idx="5431">
                  <c:v>42981.708333333336</c:v>
                </c:pt>
                <c:pt idx="5432">
                  <c:v>42981.75</c:v>
                </c:pt>
                <c:pt idx="5433">
                  <c:v>42981.791666666664</c:v>
                </c:pt>
                <c:pt idx="5434">
                  <c:v>42981.833333333336</c:v>
                </c:pt>
                <c:pt idx="5435">
                  <c:v>42981.875</c:v>
                </c:pt>
                <c:pt idx="5436">
                  <c:v>42981.916666666664</c:v>
                </c:pt>
                <c:pt idx="5437">
                  <c:v>42981.958333333336</c:v>
                </c:pt>
                <c:pt idx="5438">
                  <c:v>42982</c:v>
                </c:pt>
                <c:pt idx="5439">
                  <c:v>42982.041666666664</c:v>
                </c:pt>
                <c:pt idx="5440">
                  <c:v>42982.083333333336</c:v>
                </c:pt>
                <c:pt idx="5441">
                  <c:v>42982.125</c:v>
                </c:pt>
                <c:pt idx="5442">
                  <c:v>42982.166666666664</c:v>
                </c:pt>
                <c:pt idx="5443">
                  <c:v>42982.208333333336</c:v>
                </c:pt>
                <c:pt idx="5444">
                  <c:v>42982.25</c:v>
                </c:pt>
                <c:pt idx="5445">
                  <c:v>42982.291666666664</c:v>
                </c:pt>
                <c:pt idx="5446">
                  <c:v>42982.333333333336</c:v>
                </c:pt>
                <c:pt idx="5447">
                  <c:v>42982.375</c:v>
                </c:pt>
                <c:pt idx="5448">
                  <c:v>42982.416666666664</c:v>
                </c:pt>
                <c:pt idx="5449">
                  <c:v>42982.458333333336</c:v>
                </c:pt>
                <c:pt idx="5450">
                  <c:v>42982.5</c:v>
                </c:pt>
                <c:pt idx="5451">
                  <c:v>42982.541666666664</c:v>
                </c:pt>
                <c:pt idx="5452">
                  <c:v>42982.583333333336</c:v>
                </c:pt>
                <c:pt idx="5453">
                  <c:v>42982.625</c:v>
                </c:pt>
                <c:pt idx="5454">
                  <c:v>42982.666666666664</c:v>
                </c:pt>
                <c:pt idx="5455">
                  <c:v>42982.708333333336</c:v>
                </c:pt>
                <c:pt idx="5456">
                  <c:v>42982.75</c:v>
                </c:pt>
                <c:pt idx="5457">
                  <c:v>42982.791666666664</c:v>
                </c:pt>
                <c:pt idx="5458">
                  <c:v>42982.833333333336</c:v>
                </c:pt>
                <c:pt idx="5459">
                  <c:v>42982.875</c:v>
                </c:pt>
                <c:pt idx="5460">
                  <c:v>42982.916666666664</c:v>
                </c:pt>
                <c:pt idx="5461">
                  <c:v>42982.958333333336</c:v>
                </c:pt>
                <c:pt idx="5462">
                  <c:v>42983</c:v>
                </c:pt>
                <c:pt idx="5463">
                  <c:v>42983.041666666664</c:v>
                </c:pt>
                <c:pt idx="5464">
                  <c:v>42983.083333333336</c:v>
                </c:pt>
                <c:pt idx="5465">
                  <c:v>42983.125</c:v>
                </c:pt>
                <c:pt idx="5466">
                  <c:v>42983.166666666664</c:v>
                </c:pt>
                <c:pt idx="5467">
                  <c:v>42983.208333333336</c:v>
                </c:pt>
                <c:pt idx="5468">
                  <c:v>42983.25</c:v>
                </c:pt>
                <c:pt idx="5469">
                  <c:v>42983.291666666664</c:v>
                </c:pt>
                <c:pt idx="5470">
                  <c:v>42983.333333333336</c:v>
                </c:pt>
                <c:pt idx="5471">
                  <c:v>42983.375</c:v>
                </c:pt>
                <c:pt idx="5472">
                  <c:v>42983.416666666664</c:v>
                </c:pt>
                <c:pt idx="5473">
                  <c:v>42983.458333333336</c:v>
                </c:pt>
                <c:pt idx="5474">
                  <c:v>42983.5</c:v>
                </c:pt>
                <c:pt idx="5475">
                  <c:v>42983.541666666664</c:v>
                </c:pt>
                <c:pt idx="5476">
                  <c:v>42983.583333333336</c:v>
                </c:pt>
                <c:pt idx="5477">
                  <c:v>42983.625</c:v>
                </c:pt>
                <c:pt idx="5478">
                  <c:v>42983.666666666664</c:v>
                </c:pt>
                <c:pt idx="5479">
                  <c:v>42983.708333333336</c:v>
                </c:pt>
                <c:pt idx="5480">
                  <c:v>42983.75</c:v>
                </c:pt>
                <c:pt idx="5481">
                  <c:v>42983.791666666664</c:v>
                </c:pt>
                <c:pt idx="5482">
                  <c:v>42983.833333333336</c:v>
                </c:pt>
                <c:pt idx="5483">
                  <c:v>42983.875</c:v>
                </c:pt>
                <c:pt idx="5484">
                  <c:v>42983.916666666664</c:v>
                </c:pt>
                <c:pt idx="5485">
                  <c:v>42983.958333333336</c:v>
                </c:pt>
                <c:pt idx="5486">
                  <c:v>42984</c:v>
                </c:pt>
                <c:pt idx="5487">
                  <c:v>42984.041666666664</c:v>
                </c:pt>
                <c:pt idx="5488">
                  <c:v>42984.083333333336</c:v>
                </c:pt>
                <c:pt idx="5489">
                  <c:v>42984.125</c:v>
                </c:pt>
                <c:pt idx="5490">
                  <c:v>42984.166666666664</c:v>
                </c:pt>
                <c:pt idx="5491">
                  <c:v>42984.208333333336</c:v>
                </c:pt>
                <c:pt idx="5492">
                  <c:v>42984.25</c:v>
                </c:pt>
                <c:pt idx="5493">
                  <c:v>42984.291666666664</c:v>
                </c:pt>
                <c:pt idx="5494">
                  <c:v>42984.333333333336</c:v>
                </c:pt>
                <c:pt idx="5495">
                  <c:v>42984.375</c:v>
                </c:pt>
                <c:pt idx="5496">
                  <c:v>42984.416666666664</c:v>
                </c:pt>
                <c:pt idx="5497">
                  <c:v>42984.458333333336</c:v>
                </c:pt>
                <c:pt idx="5498">
                  <c:v>42984.5</c:v>
                </c:pt>
                <c:pt idx="5499">
                  <c:v>42984.541666666664</c:v>
                </c:pt>
                <c:pt idx="5500">
                  <c:v>42984.583333333336</c:v>
                </c:pt>
                <c:pt idx="5501">
                  <c:v>42984.625</c:v>
                </c:pt>
                <c:pt idx="5502">
                  <c:v>42984.666666666664</c:v>
                </c:pt>
                <c:pt idx="5503">
                  <c:v>42984.708333333336</c:v>
                </c:pt>
                <c:pt idx="5504">
                  <c:v>42984.75</c:v>
                </c:pt>
                <c:pt idx="5505">
                  <c:v>42984.791666666664</c:v>
                </c:pt>
                <c:pt idx="5506">
                  <c:v>42984.833333333336</c:v>
                </c:pt>
                <c:pt idx="5507">
                  <c:v>42984.875</c:v>
                </c:pt>
                <c:pt idx="5508">
                  <c:v>42984.916666666664</c:v>
                </c:pt>
                <c:pt idx="5509">
                  <c:v>42984.958333333336</c:v>
                </c:pt>
                <c:pt idx="5510">
                  <c:v>42985</c:v>
                </c:pt>
                <c:pt idx="5511">
                  <c:v>42985.041666666664</c:v>
                </c:pt>
                <c:pt idx="5512">
                  <c:v>42985.083333333336</c:v>
                </c:pt>
                <c:pt idx="5513">
                  <c:v>42985.125</c:v>
                </c:pt>
                <c:pt idx="5514">
                  <c:v>42985.166666666664</c:v>
                </c:pt>
                <c:pt idx="5515">
                  <c:v>42985.208333333336</c:v>
                </c:pt>
                <c:pt idx="5516">
                  <c:v>42985.25</c:v>
                </c:pt>
                <c:pt idx="5517">
                  <c:v>42985.291666666664</c:v>
                </c:pt>
                <c:pt idx="5518">
                  <c:v>42985.333333333336</c:v>
                </c:pt>
                <c:pt idx="5519">
                  <c:v>42985.375</c:v>
                </c:pt>
                <c:pt idx="5520">
                  <c:v>42985.416666666664</c:v>
                </c:pt>
                <c:pt idx="5521">
                  <c:v>42985.458333333336</c:v>
                </c:pt>
                <c:pt idx="5522">
                  <c:v>42985.5</c:v>
                </c:pt>
                <c:pt idx="5523">
                  <c:v>42985.541666666664</c:v>
                </c:pt>
                <c:pt idx="5524">
                  <c:v>42985.583333333336</c:v>
                </c:pt>
                <c:pt idx="5525">
                  <c:v>42985.625</c:v>
                </c:pt>
                <c:pt idx="5526">
                  <c:v>42985.666666666664</c:v>
                </c:pt>
                <c:pt idx="5527">
                  <c:v>42985.708333333336</c:v>
                </c:pt>
                <c:pt idx="5528">
                  <c:v>42985.75</c:v>
                </c:pt>
                <c:pt idx="5529">
                  <c:v>42985.791666666664</c:v>
                </c:pt>
                <c:pt idx="5530">
                  <c:v>42985.833333333336</c:v>
                </c:pt>
                <c:pt idx="5531">
                  <c:v>42985.875</c:v>
                </c:pt>
                <c:pt idx="5532">
                  <c:v>42985.916666666664</c:v>
                </c:pt>
                <c:pt idx="5533">
                  <c:v>42985.958333333336</c:v>
                </c:pt>
                <c:pt idx="5534">
                  <c:v>42986</c:v>
                </c:pt>
                <c:pt idx="5535">
                  <c:v>42986.041666666664</c:v>
                </c:pt>
                <c:pt idx="5536">
                  <c:v>42986.083333333336</c:v>
                </c:pt>
                <c:pt idx="5537">
                  <c:v>42986.125</c:v>
                </c:pt>
                <c:pt idx="5538">
                  <c:v>42986.166666666664</c:v>
                </c:pt>
                <c:pt idx="5539">
                  <c:v>42986.208333333336</c:v>
                </c:pt>
                <c:pt idx="5540">
                  <c:v>42986.25</c:v>
                </c:pt>
                <c:pt idx="5541">
                  <c:v>42986.291666666664</c:v>
                </c:pt>
                <c:pt idx="5542">
                  <c:v>42986.333333333336</c:v>
                </c:pt>
                <c:pt idx="5543">
                  <c:v>42986.375</c:v>
                </c:pt>
                <c:pt idx="5544">
                  <c:v>42986.416666666664</c:v>
                </c:pt>
                <c:pt idx="5545">
                  <c:v>42986.458333333336</c:v>
                </c:pt>
                <c:pt idx="5546">
                  <c:v>42986.5</c:v>
                </c:pt>
                <c:pt idx="5547">
                  <c:v>42986.541666666664</c:v>
                </c:pt>
                <c:pt idx="5548">
                  <c:v>42986.583333333336</c:v>
                </c:pt>
                <c:pt idx="5549">
                  <c:v>42986.625</c:v>
                </c:pt>
                <c:pt idx="5550">
                  <c:v>42986.666666666664</c:v>
                </c:pt>
                <c:pt idx="5551">
                  <c:v>42986.708333333336</c:v>
                </c:pt>
                <c:pt idx="5552">
                  <c:v>42986.75</c:v>
                </c:pt>
                <c:pt idx="5553">
                  <c:v>42986.791666666664</c:v>
                </c:pt>
                <c:pt idx="5554">
                  <c:v>42986.833333333336</c:v>
                </c:pt>
                <c:pt idx="5555">
                  <c:v>42986.875</c:v>
                </c:pt>
                <c:pt idx="5556">
                  <c:v>42986.916666666664</c:v>
                </c:pt>
                <c:pt idx="5557">
                  <c:v>42986.958333333336</c:v>
                </c:pt>
                <c:pt idx="5558">
                  <c:v>42987</c:v>
                </c:pt>
                <c:pt idx="5559">
                  <c:v>42987.041666666664</c:v>
                </c:pt>
                <c:pt idx="5560">
                  <c:v>42987.083333333336</c:v>
                </c:pt>
                <c:pt idx="5561">
                  <c:v>42987.125</c:v>
                </c:pt>
                <c:pt idx="5562">
                  <c:v>42987.166666666664</c:v>
                </c:pt>
                <c:pt idx="5563">
                  <c:v>42987.208333333336</c:v>
                </c:pt>
                <c:pt idx="5564">
                  <c:v>42987.25</c:v>
                </c:pt>
                <c:pt idx="5565">
                  <c:v>42987.291666666664</c:v>
                </c:pt>
                <c:pt idx="5566">
                  <c:v>42987.333333333336</c:v>
                </c:pt>
                <c:pt idx="5567">
                  <c:v>42987.375</c:v>
                </c:pt>
                <c:pt idx="5568">
                  <c:v>42987.416666666664</c:v>
                </c:pt>
                <c:pt idx="5569">
                  <c:v>42987.458333333336</c:v>
                </c:pt>
                <c:pt idx="5570">
                  <c:v>42987.5</c:v>
                </c:pt>
                <c:pt idx="5571">
                  <c:v>42987.541666666664</c:v>
                </c:pt>
                <c:pt idx="5572">
                  <c:v>42987.583333333336</c:v>
                </c:pt>
                <c:pt idx="5573">
                  <c:v>42987.625</c:v>
                </c:pt>
                <c:pt idx="5574">
                  <c:v>42987.666666666664</c:v>
                </c:pt>
                <c:pt idx="5575">
                  <c:v>42987.708333333336</c:v>
                </c:pt>
                <c:pt idx="5576">
                  <c:v>42987.75</c:v>
                </c:pt>
                <c:pt idx="5577">
                  <c:v>42987.791666666664</c:v>
                </c:pt>
                <c:pt idx="5578">
                  <c:v>42987.833333333336</c:v>
                </c:pt>
                <c:pt idx="5579">
                  <c:v>42987.875</c:v>
                </c:pt>
                <c:pt idx="5580">
                  <c:v>42987.916666666664</c:v>
                </c:pt>
                <c:pt idx="5581">
                  <c:v>42987.958333333336</c:v>
                </c:pt>
                <c:pt idx="5582">
                  <c:v>42988</c:v>
                </c:pt>
                <c:pt idx="5583">
                  <c:v>42988.041666666664</c:v>
                </c:pt>
                <c:pt idx="5584">
                  <c:v>42988.083333333336</c:v>
                </c:pt>
                <c:pt idx="5585">
                  <c:v>42988.125</c:v>
                </c:pt>
                <c:pt idx="5586">
                  <c:v>42988.166666666664</c:v>
                </c:pt>
                <c:pt idx="5587">
                  <c:v>42988.208333333336</c:v>
                </c:pt>
                <c:pt idx="5588">
                  <c:v>42988.25</c:v>
                </c:pt>
                <c:pt idx="5589">
                  <c:v>42988.291666666664</c:v>
                </c:pt>
                <c:pt idx="5590">
                  <c:v>42988.333333333336</c:v>
                </c:pt>
                <c:pt idx="5591">
                  <c:v>42988.375</c:v>
                </c:pt>
                <c:pt idx="5592">
                  <c:v>42988.416666666664</c:v>
                </c:pt>
                <c:pt idx="5593">
                  <c:v>42988.458333333336</c:v>
                </c:pt>
                <c:pt idx="5594">
                  <c:v>42988.5</c:v>
                </c:pt>
                <c:pt idx="5595">
                  <c:v>42988.541666666664</c:v>
                </c:pt>
                <c:pt idx="5596">
                  <c:v>42988.583333333336</c:v>
                </c:pt>
                <c:pt idx="5597">
                  <c:v>42988.625</c:v>
                </c:pt>
                <c:pt idx="5598">
                  <c:v>42988.666666666664</c:v>
                </c:pt>
                <c:pt idx="5599">
                  <c:v>42988.708333333336</c:v>
                </c:pt>
                <c:pt idx="5600">
                  <c:v>42988.75</c:v>
                </c:pt>
                <c:pt idx="5601">
                  <c:v>42988.791666666664</c:v>
                </c:pt>
                <c:pt idx="5602">
                  <c:v>42988.833333333336</c:v>
                </c:pt>
                <c:pt idx="5603">
                  <c:v>42988.875</c:v>
                </c:pt>
                <c:pt idx="5604">
                  <c:v>42988.916666666664</c:v>
                </c:pt>
                <c:pt idx="5605">
                  <c:v>42988.958333333336</c:v>
                </c:pt>
                <c:pt idx="5606">
                  <c:v>42989</c:v>
                </c:pt>
                <c:pt idx="5607">
                  <c:v>42989.041666666664</c:v>
                </c:pt>
                <c:pt idx="5608">
                  <c:v>42989.083333333336</c:v>
                </c:pt>
                <c:pt idx="5609">
                  <c:v>42989.125</c:v>
                </c:pt>
                <c:pt idx="5610">
                  <c:v>42989.166666666664</c:v>
                </c:pt>
                <c:pt idx="5611">
                  <c:v>42989.208333333336</c:v>
                </c:pt>
                <c:pt idx="5612">
                  <c:v>42989.25</c:v>
                </c:pt>
                <c:pt idx="5613">
                  <c:v>42989.291666666664</c:v>
                </c:pt>
                <c:pt idx="5614">
                  <c:v>42989.333333333336</c:v>
                </c:pt>
                <c:pt idx="5615">
                  <c:v>42989.375</c:v>
                </c:pt>
                <c:pt idx="5616">
                  <c:v>42989.416666666664</c:v>
                </c:pt>
                <c:pt idx="5617">
                  <c:v>42989.458333333336</c:v>
                </c:pt>
                <c:pt idx="5618">
                  <c:v>42989.5</c:v>
                </c:pt>
                <c:pt idx="5619">
                  <c:v>42989.541666666664</c:v>
                </c:pt>
                <c:pt idx="5620">
                  <c:v>42989.583333333336</c:v>
                </c:pt>
                <c:pt idx="5621">
                  <c:v>42989.625</c:v>
                </c:pt>
                <c:pt idx="5622">
                  <c:v>42989.666666666664</c:v>
                </c:pt>
                <c:pt idx="5623">
                  <c:v>42989.708333333336</c:v>
                </c:pt>
                <c:pt idx="5624">
                  <c:v>42989.75</c:v>
                </c:pt>
                <c:pt idx="5625">
                  <c:v>42989.791666666664</c:v>
                </c:pt>
                <c:pt idx="5626">
                  <c:v>42989.833333333336</c:v>
                </c:pt>
                <c:pt idx="5627">
                  <c:v>42989.875</c:v>
                </c:pt>
                <c:pt idx="5628">
                  <c:v>42989.916666666664</c:v>
                </c:pt>
                <c:pt idx="5629">
                  <c:v>42989.958333333336</c:v>
                </c:pt>
                <c:pt idx="5630">
                  <c:v>42990</c:v>
                </c:pt>
                <c:pt idx="5631">
                  <c:v>42990.041666666664</c:v>
                </c:pt>
                <c:pt idx="5632">
                  <c:v>42990.083333333336</c:v>
                </c:pt>
                <c:pt idx="5633">
                  <c:v>42990.125</c:v>
                </c:pt>
                <c:pt idx="5634">
                  <c:v>42990.166666666664</c:v>
                </c:pt>
                <c:pt idx="5635">
                  <c:v>42990.208333333336</c:v>
                </c:pt>
                <c:pt idx="5636">
                  <c:v>42990.25</c:v>
                </c:pt>
                <c:pt idx="5637">
                  <c:v>42990.291666666664</c:v>
                </c:pt>
                <c:pt idx="5638">
                  <c:v>42990.333333333336</c:v>
                </c:pt>
                <c:pt idx="5639">
                  <c:v>42990.375</c:v>
                </c:pt>
                <c:pt idx="5640">
                  <c:v>42990.416666666664</c:v>
                </c:pt>
                <c:pt idx="5641">
                  <c:v>42990.458333333336</c:v>
                </c:pt>
                <c:pt idx="5642">
                  <c:v>42990.5</c:v>
                </c:pt>
                <c:pt idx="5643">
                  <c:v>42990.541666666664</c:v>
                </c:pt>
                <c:pt idx="5644">
                  <c:v>42990.583333333336</c:v>
                </c:pt>
                <c:pt idx="5645">
                  <c:v>42990.625</c:v>
                </c:pt>
                <c:pt idx="5646">
                  <c:v>42990.666666666664</c:v>
                </c:pt>
                <c:pt idx="5647">
                  <c:v>42990.708333333336</c:v>
                </c:pt>
                <c:pt idx="5648">
                  <c:v>42990.75</c:v>
                </c:pt>
                <c:pt idx="5649">
                  <c:v>42990.791666666664</c:v>
                </c:pt>
                <c:pt idx="5650">
                  <c:v>42990.833333333336</c:v>
                </c:pt>
                <c:pt idx="5651">
                  <c:v>42990.875</c:v>
                </c:pt>
                <c:pt idx="5652">
                  <c:v>42990.916666666664</c:v>
                </c:pt>
                <c:pt idx="5653">
                  <c:v>42990.958333333336</c:v>
                </c:pt>
                <c:pt idx="5654">
                  <c:v>42991</c:v>
                </c:pt>
                <c:pt idx="5655">
                  <c:v>42991.041666666664</c:v>
                </c:pt>
                <c:pt idx="5656">
                  <c:v>42991.083333333336</c:v>
                </c:pt>
                <c:pt idx="5657">
                  <c:v>42991.125</c:v>
                </c:pt>
                <c:pt idx="5658">
                  <c:v>42991.166666666664</c:v>
                </c:pt>
                <c:pt idx="5659">
                  <c:v>42991.208333333336</c:v>
                </c:pt>
                <c:pt idx="5660">
                  <c:v>42991.25</c:v>
                </c:pt>
                <c:pt idx="5661">
                  <c:v>42991.291666666664</c:v>
                </c:pt>
                <c:pt idx="5662">
                  <c:v>42991.333333333336</c:v>
                </c:pt>
                <c:pt idx="5663">
                  <c:v>42991.375</c:v>
                </c:pt>
                <c:pt idx="5664">
                  <c:v>42991.416666666664</c:v>
                </c:pt>
                <c:pt idx="5665">
                  <c:v>42991.458333333336</c:v>
                </c:pt>
                <c:pt idx="5666">
                  <c:v>42991.5</c:v>
                </c:pt>
                <c:pt idx="5667">
                  <c:v>42991.541666666664</c:v>
                </c:pt>
                <c:pt idx="5668">
                  <c:v>42991.583333333336</c:v>
                </c:pt>
                <c:pt idx="5669">
                  <c:v>42991.625</c:v>
                </c:pt>
                <c:pt idx="5670">
                  <c:v>42991.666666666664</c:v>
                </c:pt>
                <c:pt idx="5671">
                  <c:v>42991.708333333336</c:v>
                </c:pt>
                <c:pt idx="5672">
                  <c:v>42991.75</c:v>
                </c:pt>
                <c:pt idx="5673">
                  <c:v>42991.791666666664</c:v>
                </c:pt>
                <c:pt idx="5674">
                  <c:v>42991.833333333336</c:v>
                </c:pt>
                <c:pt idx="5675">
                  <c:v>42991.875</c:v>
                </c:pt>
                <c:pt idx="5676">
                  <c:v>42991.916666666664</c:v>
                </c:pt>
                <c:pt idx="5677">
                  <c:v>42991.958333333336</c:v>
                </c:pt>
                <c:pt idx="5678">
                  <c:v>42992</c:v>
                </c:pt>
                <c:pt idx="5679">
                  <c:v>42992.041666666664</c:v>
                </c:pt>
                <c:pt idx="5680">
                  <c:v>42992.083333333336</c:v>
                </c:pt>
                <c:pt idx="5681">
                  <c:v>42992.125</c:v>
                </c:pt>
                <c:pt idx="5682">
                  <c:v>42992.166666666664</c:v>
                </c:pt>
                <c:pt idx="5683">
                  <c:v>42992.208333333336</c:v>
                </c:pt>
                <c:pt idx="5684">
                  <c:v>42992.25</c:v>
                </c:pt>
                <c:pt idx="5685">
                  <c:v>42992.291666666664</c:v>
                </c:pt>
                <c:pt idx="5686">
                  <c:v>42992.333333333336</c:v>
                </c:pt>
                <c:pt idx="5687">
                  <c:v>42992.375</c:v>
                </c:pt>
                <c:pt idx="5688">
                  <c:v>42992.416666666664</c:v>
                </c:pt>
                <c:pt idx="5689">
                  <c:v>42992.458333333336</c:v>
                </c:pt>
                <c:pt idx="5690">
                  <c:v>42992.5</c:v>
                </c:pt>
                <c:pt idx="5691">
                  <c:v>42992.541666666664</c:v>
                </c:pt>
                <c:pt idx="5692">
                  <c:v>42992.583333333336</c:v>
                </c:pt>
                <c:pt idx="5693">
                  <c:v>42992.625</c:v>
                </c:pt>
                <c:pt idx="5694">
                  <c:v>42992.666666666664</c:v>
                </c:pt>
                <c:pt idx="5695">
                  <c:v>42992.708333333336</c:v>
                </c:pt>
                <c:pt idx="5696">
                  <c:v>42992.75</c:v>
                </c:pt>
                <c:pt idx="5697">
                  <c:v>42992.791666666664</c:v>
                </c:pt>
                <c:pt idx="5698">
                  <c:v>42992.833333333336</c:v>
                </c:pt>
                <c:pt idx="5699">
                  <c:v>42992.875</c:v>
                </c:pt>
                <c:pt idx="5700">
                  <c:v>42992.916666666664</c:v>
                </c:pt>
                <c:pt idx="5701">
                  <c:v>42992.958333333336</c:v>
                </c:pt>
                <c:pt idx="5702">
                  <c:v>42993</c:v>
                </c:pt>
                <c:pt idx="5703">
                  <c:v>42993.041666666664</c:v>
                </c:pt>
                <c:pt idx="5704">
                  <c:v>42993.083333333336</c:v>
                </c:pt>
                <c:pt idx="5705">
                  <c:v>42993.125</c:v>
                </c:pt>
                <c:pt idx="5706">
                  <c:v>42993.166666666664</c:v>
                </c:pt>
                <c:pt idx="5707">
                  <c:v>42993.208333333336</c:v>
                </c:pt>
                <c:pt idx="5708">
                  <c:v>42993.25</c:v>
                </c:pt>
                <c:pt idx="5709">
                  <c:v>42993.291666666664</c:v>
                </c:pt>
                <c:pt idx="5710">
                  <c:v>42993.333333333336</c:v>
                </c:pt>
                <c:pt idx="5711">
                  <c:v>42993.375</c:v>
                </c:pt>
                <c:pt idx="5712">
                  <c:v>42993.416666666664</c:v>
                </c:pt>
                <c:pt idx="5713">
                  <c:v>42993.458333333336</c:v>
                </c:pt>
                <c:pt idx="5714">
                  <c:v>42993.5</c:v>
                </c:pt>
                <c:pt idx="5715">
                  <c:v>42993.541666666664</c:v>
                </c:pt>
                <c:pt idx="5716">
                  <c:v>42993.583333333336</c:v>
                </c:pt>
                <c:pt idx="5717">
                  <c:v>42993.625</c:v>
                </c:pt>
                <c:pt idx="5718">
                  <c:v>42993.666666666664</c:v>
                </c:pt>
                <c:pt idx="5719">
                  <c:v>42993.708333333336</c:v>
                </c:pt>
                <c:pt idx="5720">
                  <c:v>42993.75</c:v>
                </c:pt>
                <c:pt idx="5721">
                  <c:v>42993.791666666664</c:v>
                </c:pt>
                <c:pt idx="5722">
                  <c:v>42993.833333333336</c:v>
                </c:pt>
                <c:pt idx="5723">
                  <c:v>42993.875</c:v>
                </c:pt>
                <c:pt idx="5724">
                  <c:v>42993.916666666664</c:v>
                </c:pt>
                <c:pt idx="5725">
                  <c:v>42993.958333333336</c:v>
                </c:pt>
                <c:pt idx="5726">
                  <c:v>42994</c:v>
                </c:pt>
                <c:pt idx="5727">
                  <c:v>42994.041666666664</c:v>
                </c:pt>
                <c:pt idx="5728">
                  <c:v>42994.083333333336</c:v>
                </c:pt>
                <c:pt idx="5729">
                  <c:v>42994.125</c:v>
                </c:pt>
                <c:pt idx="5730">
                  <c:v>42994.166666666664</c:v>
                </c:pt>
                <c:pt idx="5731">
                  <c:v>42994.208333333336</c:v>
                </c:pt>
                <c:pt idx="5732">
                  <c:v>42994.25</c:v>
                </c:pt>
                <c:pt idx="5733">
                  <c:v>42994.291666666664</c:v>
                </c:pt>
                <c:pt idx="5734">
                  <c:v>42994.333333333336</c:v>
                </c:pt>
                <c:pt idx="5735">
                  <c:v>42994.375</c:v>
                </c:pt>
                <c:pt idx="5736">
                  <c:v>42994.416666666664</c:v>
                </c:pt>
                <c:pt idx="5737">
                  <c:v>42994.458333333336</c:v>
                </c:pt>
                <c:pt idx="5738">
                  <c:v>42994.5</c:v>
                </c:pt>
                <c:pt idx="5739">
                  <c:v>42994.541666666664</c:v>
                </c:pt>
                <c:pt idx="5740">
                  <c:v>42994.583333333336</c:v>
                </c:pt>
                <c:pt idx="5741">
                  <c:v>42994.625</c:v>
                </c:pt>
                <c:pt idx="5742">
                  <c:v>42994.666666666664</c:v>
                </c:pt>
                <c:pt idx="5743">
                  <c:v>42994.708333333336</c:v>
                </c:pt>
                <c:pt idx="5744">
                  <c:v>42994.75</c:v>
                </c:pt>
                <c:pt idx="5745">
                  <c:v>42994.791666666664</c:v>
                </c:pt>
                <c:pt idx="5746">
                  <c:v>42994.833333333336</c:v>
                </c:pt>
                <c:pt idx="5747">
                  <c:v>42994.875</c:v>
                </c:pt>
                <c:pt idx="5748">
                  <c:v>42994.916666666664</c:v>
                </c:pt>
                <c:pt idx="5749">
                  <c:v>42994.958333333336</c:v>
                </c:pt>
                <c:pt idx="5750">
                  <c:v>42995</c:v>
                </c:pt>
                <c:pt idx="5751">
                  <c:v>42995.041666666664</c:v>
                </c:pt>
                <c:pt idx="5752">
                  <c:v>42995.083333333336</c:v>
                </c:pt>
                <c:pt idx="5753">
                  <c:v>42995.125</c:v>
                </c:pt>
                <c:pt idx="5754">
                  <c:v>42995.166666666664</c:v>
                </c:pt>
                <c:pt idx="5755">
                  <c:v>42995.208333333336</c:v>
                </c:pt>
                <c:pt idx="5756">
                  <c:v>42995.25</c:v>
                </c:pt>
                <c:pt idx="5757">
                  <c:v>42995.291666666664</c:v>
                </c:pt>
                <c:pt idx="5758">
                  <c:v>42995.333333333336</c:v>
                </c:pt>
                <c:pt idx="5759">
                  <c:v>42995.375</c:v>
                </c:pt>
                <c:pt idx="5760">
                  <c:v>42995.416666666664</c:v>
                </c:pt>
                <c:pt idx="5761">
                  <c:v>42995.458333333336</c:v>
                </c:pt>
                <c:pt idx="5762">
                  <c:v>42995.5</c:v>
                </c:pt>
                <c:pt idx="5763">
                  <c:v>42995.541666666664</c:v>
                </c:pt>
                <c:pt idx="5764">
                  <c:v>42995.583333333336</c:v>
                </c:pt>
                <c:pt idx="5765">
                  <c:v>42995.625</c:v>
                </c:pt>
                <c:pt idx="5766">
                  <c:v>42995.666666666664</c:v>
                </c:pt>
                <c:pt idx="5767">
                  <c:v>42995.708333333336</c:v>
                </c:pt>
                <c:pt idx="5768">
                  <c:v>42995.75</c:v>
                </c:pt>
                <c:pt idx="5769">
                  <c:v>42995.791666666664</c:v>
                </c:pt>
                <c:pt idx="5770">
                  <c:v>42995.833333333336</c:v>
                </c:pt>
                <c:pt idx="5771">
                  <c:v>42995.875</c:v>
                </c:pt>
                <c:pt idx="5772">
                  <c:v>42995.916666666664</c:v>
                </c:pt>
                <c:pt idx="5773">
                  <c:v>42995.958333333336</c:v>
                </c:pt>
                <c:pt idx="5774">
                  <c:v>42996</c:v>
                </c:pt>
                <c:pt idx="5775">
                  <c:v>42996.041666666664</c:v>
                </c:pt>
                <c:pt idx="5776">
                  <c:v>42996.083333333336</c:v>
                </c:pt>
                <c:pt idx="5777">
                  <c:v>42996.125</c:v>
                </c:pt>
                <c:pt idx="5778">
                  <c:v>42996.166666666664</c:v>
                </c:pt>
                <c:pt idx="5779">
                  <c:v>42996.208333333336</c:v>
                </c:pt>
                <c:pt idx="5780">
                  <c:v>42996.25</c:v>
                </c:pt>
                <c:pt idx="5781">
                  <c:v>42996.291666666664</c:v>
                </c:pt>
                <c:pt idx="5782">
                  <c:v>42996.333333333336</c:v>
                </c:pt>
                <c:pt idx="5783">
                  <c:v>42996.375</c:v>
                </c:pt>
                <c:pt idx="5784">
                  <c:v>42996.416666666664</c:v>
                </c:pt>
                <c:pt idx="5785">
                  <c:v>42996.458333333336</c:v>
                </c:pt>
                <c:pt idx="5786">
                  <c:v>42996.5</c:v>
                </c:pt>
                <c:pt idx="5787">
                  <c:v>42996.541666666664</c:v>
                </c:pt>
                <c:pt idx="5788">
                  <c:v>42996.583333333336</c:v>
                </c:pt>
                <c:pt idx="5789">
                  <c:v>42996.625</c:v>
                </c:pt>
                <c:pt idx="5790">
                  <c:v>42996.666666666664</c:v>
                </c:pt>
                <c:pt idx="5791">
                  <c:v>42996.708333333336</c:v>
                </c:pt>
                <c:pt idx="5792">
                  <c:v>42996.75</c:v>
                </c:pt>
                <c:pt idx="5793">
                  <c:v>42996.791666666664</c:v>
                </c:pt>
                <c:pt idx="5794">
                  <c:v>42996.833333333336</c:v>
                </c:pt>
                <c:pt idx="5795">
                  <c:v>42996.875</c:v>
                </c:pt>
                <c:pt idx="5796">
                  <c:v>42996.916666666664</c:v>
                </c:pt>
                <c:pt idx="5797">
                  <c:v>42996.958333333336</c:v>
                </c:pt>
                <c:pt idx="5798">
                  <c:v>42997</c:v>
                </c:pt>
                <c:pt idx="5799">
                  <c:v>42997.041666666664</c:v>
                </c:pt>
                <c:pt idx="5800">
                  <c:v>42997.083333333336</c:v>
                </c:pt>
                <c:pt idx="5801">
                  <c:v>42997.125</c:v>
                </c:pt>
                <c:pt idx="5802">
                  <c:v>42997.166666666664</c:v>
                </c:pt>
                <c:pt idx="5803">
                  <c:v>42997.208333333336</c:v>
                </c:pt>
                <c:pt idx="5804">
                  <c:v>42997.25</c:v>
                </c:pt>
                <c:pt idx="5805">
                  <c:v>42997.291666666664</c:v>
                </c:pt>
                <c:pt idx="5806">
                  <c:v>42997.333333333336</c:v>
                </c:pt>
                <c:pt idx="5807">
                  <c:v>42997.375</c:v>
                </c:pt>
                <c:pt idx="5808">
                  <c:v>42997.416666666664</c:v>
                </c:pt>
                <c:pt idx="5809">
                  <c:v>42997.458333333336</c:v>
                </c:pt>
                <c:pt idx="5810">
                  <c:v>42997.5</c:v>
                </c:pt>
                <c:pt idx="5811">
                  <c:v>42997.541666666664</c:v>
                </c:pt>
                <c:pt idx="5812">
                  <c:v>42997.583333333336</c:v>
                </c:pt>
                <c:pt idx="5813">
                  <c:v>42997.625</c:v>
                </c:pt>
                <c:pt idx="5814">
                  <c:v>42997.666666666664</c:v>
                </c:pt>
                <c:pt idx="5815">
                  <c:v>42997.708333333336</c:v>
                </c:pt>
                <c:pt idx="5816">
                  <c:v>42997.75</c:v>
                </c:pt>
                <c:pt idx="5817">
                  <c:v>42997.791666666664</c:v>
                </c:pt>
                <c:pt idx="5818">
                  <c:v>42997.833333333336</c:v>
                </c:pt>
                <c:pt idx="5819">
                  <c:v>42997.875</c:v>
                </c:pt>
                <c:pt idx="5820">
                  <c:v>42997.916666666664</c:v>
                </c:pt>
                <c:pt idx="5821">
                  <c:v>42997.958333333336</c:v>
                </c:pt>
                <c:pt idx="5822">
                  <c:v>42998</c:v>
                </c:pt>
                <c:pt idx="5823">
                  <c:v>42998.041666666664</c:v>
                </c:pt>
                <c:pt idx="5824">
                  <c:v>42998.083333333336</c:v>
                </c:pt>
                <c:pt idx="5825">
                  <c:v>42998.125</c:v>
                </c:pt>
                <c:pt idx="5826">
                  <c:v>42998.166666666664</c:v>
                </c:pt>
                <c:pt idx="5827">
                  <c:v>42998.208333333336</c:v>
                </c:pt>
                <c:pt idx="5828">
                  <c:v>42998.25</c:v>
                </c:pt>
                <c:pt idx="5829">
                  <c:v>42998.291666666664</c:v>
                </c:pt>
                <c:pt idx="5830">
                  <c:v>42998.333333333336</c:v>
                </c:pt>
                <c:pt idx="5831">
                  <c:v>42998.375</c:v>
                </c:pt>
                <c:pt idx="5832">
                  <c:v>42998.416666666664</c:v>
                </c:pt>
                <c:pt idx="5833">
                  <c:v>42998.458333333336</c:v>
                </c:pt>
                <c:pt idx="5834">
                  <c:v>42998.5</c:v>
                </c:pt>
                <c:pt idx="5835">
                  <c:v>42998.541666666664</c:v>
                </c:pt>
                <c:pt idx="5836">
                  <c:v>42998.583333333336</c:v>
                </c:pt>
                <c:pt idx="5837">
                  <c:v>42998.625</c:v>
                </c:pt>
                <c:pt idx="5838">
                  <c:v>42998.666666666664</c:v>
                </c:pt>
                <c:pt idx="5839">
                  <c:v>42998.708333333336</c:v>
                </c:pt>
                <c:pt idx="5840">
                  <c:v>42998.75</c:v>
                </c:pt>
                <c:pt idx="5841">
                  <c:v>42998.791666666664</c:v>
                </c:pt>
                <c:pt idx="5842">
                  <c:v>42998.833333333336</c:v>
                </c:pt>
                <c:pt idx="5843">
                  <c:v>42998.875</c:v>
                </c:pt>
                <c:pt idx="5844">
                  <c:v>42998.916666666664</c:v>
                </c:pt>
                <c:pt idx="5845">
                  <c:v>42998.958333333336</c:v>
                </c:pt>
                <c:pt idx="5846">
                  <c:v>42999</c:v>
                </c:pt>
                <c:pt idx="5847">
                  <c:v>42999.041666666664</c:v>
                </c:pt>
                <c:pt idx="5848">
                  <c:v>42999.083333333336</c:v>
                </c:pt>
                <c:pt idx="5849">
                  <c:v>42999.125</c:v>
                </c:pt>
                <c:pt idx="5850">
                  <c:v>42999.166666666664</c:v>
                </c:pt>
                <c:pt idx="5851">
                  <c:v>42999.208333333336</c:v>
                </c:pt>
                <c:pt idx="5852">
                  <c:v>42999.25</c:v>
                </c:pt>
                <c:pt idx="5853">
                  <c:v>42999.291666666664</c:v>
                </c:pt>
                <c:pt idx="5854">
                  <c:v>42999.333333333336</c:v>
                </c:pt>
                <c:pt idx="5855">
                  <c:v>42999.375</c:v>
                </c:pt>
                <c:pt idx="5856">
                  <c:v>42999.416666666664</c:v>
                </c:pt>
                <c:pt idx="5857">
                  <c:v>42999.458333333336</c:v>
                </c:pt>
                <c:pt idx="5858">
                  <c:v>42999.5</c:v>
                </c:pt>
                <c:pt idx="5859">
                  <c:v>42999.541666666664</c:v>
                </c:pt>
                <c:pt idx="5860">
                  <c:v>42999.583333333336</c:v>
                </c:pt>
                <c:pt idx="5861">
                  <c:v>42999.625</c:v>
                </c:pt>
                <c:pt idx="5862">
                  <c:v>42999.666666666664</c:v>
                </c:pt>
                <c:pt idx="5863">
                  <c:v>42999.708333333336</c:v>
                </c:pt>
                <c:pt idx="5864">
                  <c:v>42999.75</c:v>
                </c:pt>
                <c:pt idx="5865">
                  <c:v>42999.791666666664</c:v>
                </c:pt>
                <c:pt idx="5866">
                  <c:v>42999.833333333336</c:v>
                </c:pt>
                <c:pt idx="5867">
                  <c:v>42999.875</c:v>
                </c:pt>
                <c:pt idx="5868">
                  <c:v>42999.916666666664</c:v>
                </c:pt>
                <c:pt idx="5869">
                  <c:v>42999.958333333336</c:v>
                </c:pt>
                <c:pt idx="5870">
                  <c:v>43000</c:v>
                </c:pt>
                <c:pt idx="5871">
                  <c:v>43000.041666666664</c:v>
                </c:pt>
                <c:pt idx="5872">
                  <c:v>43000.083333333336</c:v>
                </c:pt>
                <c:pt idx="5873">
                  <c:v>43000.125</c:v>
                </c:pt>
                <c:pt idx="5874">
                  <c:v>43000.166666666664</c:v>
                </c:pt>
                <c:pt idx="5875">
                  <c:v>43000.208333333336</c:v>
                </c:pt>
                <c:pt idx="5876">
                  <c:v>43000.25</c:v>
                </c:pt>
                <c:pt idx="5877">
                  <c:v>43000.291666666664</c:v>
                </c:pt>
                <c:pt idx="5878">
                  <c:v>43000.333333333336</c:v>
                </c:pt>
                <c:pt idx="5879">
                  <c:v>43000.375</c:v>
                </c:pt>
                <c:pt idx="5880">
                  <c:v>43000.416666666664</c:v>
                </c:pt>
                <c:pt idx="5881">
                  <c:v>43000.458333333336</c:v>
                </c:pt>
                <c:pt idx="5882">
                  <c:v>43000.5</c:v>
                </c:pt>
                <c:pt idx="5883">
                  <c:v>43000.541666666664</c:v>
                </c:pt>
                <c:pt idx="5884">
                  <c:v>43000.583333333336</c:v>
                </c:pt>
                <c:pt idx="5885">
                  <c:v>43000.625</c:v>
                </c:pt>
                <c:pt idx="5886">
                  <c:v>43000.666666666664</c:v>
                </c:pt>
                <c:pt idx="5887">
                  <c:v>43000.708333333336</c:v>
                </c:pt>
                <c:pt idx="5888">
                  <c:v>43000.75</c:v>
                </c:pt>
                <c:pt idx="5889">
                  <c:v>43000.791666666664</c:v>
                </c:pt>
                <c:pt idx="5890">
                  <c:v>43000.833333333336</c:v>
                </c:pt>
                <c:pt idx="5891">
                  <c:v>43000.875</c:v>
                </c:pt>
                <c:pt idx="5892">
                  <c:v>43000.916666666664</c:v>
                </c:pt>
                <c:pt idx="5893">
                  <c:v>43000.958333333336</c:v>
                </c:pt>
                <c:pt idx="5894">
                  <c:v>43001</c:v>
                </c:pt>
                <c:pt idx="5895">
                  <c:v>43001.041666666664</c:v>
                </c:pt>
                <c:pt idx="5896">
                  <c:v>43001.083333333336</c:v>
                </c:pt>
                <c:pt idx="5897">
                  <c:v>43001.125</c:v>
                </c:pt>
                <c:pt idx="5898">
                  <c:v>43001.166666666664</c:v>
                </c:pt>
                <c:pt idx="5899">
                  <c:v>43001.208333333336</c:v>
                </c:pt>
                <c:pt idx="5900">
                  <c:v>43001.25</c:v>
                </c:pt>
                <c:pt idx="5901">
                  <c:v>43001.291666666664</c:v>
                </c:pt>
                <c:pt idx="5902">
                  <c:v>43001.333333333336</c:v>
                </c:pt>
                <c:pt idx="5903">
                  <c:v>43001.375</c:v>
                </c:pt>
                <c:pt idx="5904">
                  <c:v>43001.416666666664</c:v>
                </c:pt>
                <c:pt idx="5905">
                  <c:v>43001.458333333336</c:v>
                </c:pt>
                <c:pt idx="5906">
                  <c:v>43001.5</c:v>
                </c:pt>
                <c:pt idx="5907">
                  <c:v>43001.541666666664</c:v>
                </c:pt>
                <c:pt idx="5908">
                  <c:v>43001.583333333336</c:v>
                </c:pt>
                <c:pt idx="5909">
                  <c:v>43001.625</c:v>
                </c:pt>
                <c:pt idx="5910">
                  <c:v>43001.666666666664</c:v>
                </c:pt>
                <c:pt idx="5911">
                  <c:v>43001.708333333336</c:v>
                </c:pt>
                <c:pt idx="5912">
                  <c:v>43001.75</c:v>
                </c:pt>
                <c:pt idx="5913">
                  <c:v>43001.791666666664</c:v>
                </c:pt>
                <c:pt idx="5914">
                  <c:v>43001.833333333336</c:v>
                </c:pt>
                <c:pt idx="5915">
                  <c:v>43001.875</c:v>
                </c:pt>
                <c:pt idx="5916">
                  <c:v>43001.916666666664</c:v>
                </c:pt>
                <c:pt idx="5917">
                  <c:v>43001.958333333336</c:v>
                </c:pt>
                <c:pt idx="5918">
                  <c:v>43002</c:v>
                </c:pt>
                <c:pt idx="5919">
                  <c:v>43002.041666666664</c:v>
                </c:pt>
                <c:pt idx="5920">
                  <c:v>43002.083333333336</c:v>
                </c:pt>
                <c:pt idx="5921">
                  <c:v>43002.125</c:v>
                </c:pt>
                <c:pt idx="5922">
                  <c:v>43002.166666666664</c:v>
                </c:pt>
                <c:pt idx="5923">
                  <c:v>43002.208333333336</c:v>
                </c:pt>
                <c:pt idx="5924">
                  <c:v>43002.25</c:v>
                </c:pt>
                <c:pt idx="5925">
                  <c:v>43002.291666666664</c:v>
                </c:pt>
                <c:pt idx="5926">
                  <c:v>43002.333333333336</c:v>
                </c:pt>
                <c:pt idx="5927">
                  <c:v>43002.375</c:v>
                </c:pt>
                <c:pt idx="5928">
                  <c:v>43002.416666666664</c:v>
                </c:pt>
                <c:pt idx="5929">
                  <c:v>43002.458333333336</c:v>
                </c:pt>
                <c:pt idx="5930">
                  <c:v>43002.5</c:v>
                </c:pt>
                <c:pt idx="5931">
                  <c:v>43002.541666666664</c:v>
                </c:pt>
                <c:pt idx="5932">
                  <c:v>43002.583333333336</c:v>
                </c:pt>
                <c:pt idx="5933">
                  <c:v>43002.625</c:v>
                </c:pt>
                <c:pt idx="5934">
                  <c:v>43002.666666666664</c:v>
                </c:pt>
                <c:pt idx="5935">
                  <c:v>43002.708333333336</c:v>
                </c:pt>
                <c:pt idx="5936">
                  <c:v>43002.75</c:v>
                </c:pt>
                <c:pt idx="5937">
                  <c:v>43002.791666666664</c:v>
                </c:pt>
                <c:pt idx="5938">
                  <c:v>43002.833333333336</c:v>
                </c:pt>
                <c:pt idx="5939">
                  <c:v>43002.875</c:v>
                </c:pt>
                <c:pt idx="5940">
                  <c:v>43002.916666666664</c:v>
                </c:pt>
                <c:pt idx="5941">
                  <c:v>43002.958333333336</c:v>
                </c:pt>
                <c:pt idx="5942">
                  <c:v>43003</c:v>
                </c:pt>
                <c:pt idx="5943">
                  <c:v>43003.041666666664</c:v>
                </c:pt>
                <c:pt idx="5944">
                  <c:v>43003.083333333336</c:v>
                </c:pt>
                <c:pt idx="5945">
                  <c:v>43003.125</c:v>
                </c:pt>
                <c:pt idx="5946">
                  <c:v>43003.166666666664</c:v>
                </c:pt>
                <c:pt idx="5947">
                  <c:v>43003.208333333336</c:v>
                </c:pt>
                <c:pt idx="5948">
                  <c:v>43003.25</c:v>
                </c:pt>
                <c:pt idx="5949">
                  <c:v>43003.291666666664</c:v>
                </c:pt>
                <c:pt idx="5950">
                  <c:v>43003.333333333336</c:v>
                </c:pt>
                <c:pt idx="5951">
                  <c:v>43003.375</c:v>
                </c:pt>
                <c:pt idx="5952">
                  <c:v>43003.416666666664</c:v>
                </c:pt>
                <c:pt idx="5953">
                  <c:v>43003.458333333336</c:v>
                </c:pt>
                <c:pt idx="5954">
                  <c:v>43003.5</c:v>
                </c:pt>
                <c:pt idx="5955">
                  <c:v>43003.541666666664</c:v>
                </c:pt>
                <c:pt idx="5956">
                  <c:v>43003.583333333336</c:v>
                </c:pt>
                <c:pt idx="5957">
                  <c:v>43003.625</c:v>
                </c:pt>
                <c:pt idx="5958">
                  <c:v>43003.666666666664</c:v>
                </c:pt>
                <c:pt idx="5959">
                  <c:v>43003.708333333336</c:v>
                </c:pt>
                <c:pt idx="5960">
                  <c:v>43003.75</c:v>
                </c:pt>
                <c:pt idx="5961">
                  <c:v>43003.791666666664</c:v>
                </c:pt>
                <c:pt idx="5962">
                  <c:v>43003.833333333336</c:v>
                </c:pt>
                <c:pt idx="5963">
                  <c:v>43003.875</c:v>
                </c:pt>
                <c:pt idx="5964">
                  <c:v>43003.916666666664</c:v>
                </c:pt>
                <c:pt idx="5965">
                  <c:v>43003.958333333336</c:v>
                </c:pt>
                <c:pt idx="5966">
                  <c:v>43004</c:v>
                </c:pt>
                <c:pt idx="5967">
                  <c:v>43004.041666666664</c:v>
                </c:pt>
                <c:pt idx="5968">
                  <c:v>43004.083333333336</c:v>
                </c:pt>
                <c:pt idx="5969">
                  <c:v>43004.125</c:v>
                </c:pt>
                <c:pt idx="5970">
                  <c:v>43004.166666666664</c:v>
                </c:pt>
                <c:pt idx="5971">
                  <c:v>43004.208333333336</c:v>
                </c:pt>
                <c:pt idx="5972">
                  <c:v>43004.25</c:v>
                </c:pt>
                <c:pt idx="5973">
                  <c:v>43004.291666666664</c:v>
                </c:pt>
                <c:pt idx="5974">
                  <c:v>43004.333333333336</c:v>
                </c:pt>
                <c:pt idx="5975">
                  <c:v>43004.375</c:v>
                </c:pt>
                <c:pt idx="5976">
                  <c:v>43004.416666666664</c:v>
                </c:pt>
                <c:pt idx="5977">
                  <c:v>43004.458333333336</c:v>
                </c:pt>
                <c:pt idx="5978">
                  <c:v>43004.5</c:v>
                </c:pt>
                <c:pt idx="5979">
                  <c:v>43004.541666666664</c:v>
                </c:pt>
                <c:pt idx="5980">
                  <c:v>43004.583333333336</c:v>
                </c:pt>
                <c:pt idx="5981">
                  <c:v>43004.625</c:v>
                </c:pt>
                <c:pt idx="5982">
                  <c:v>43004.666666666664</c:v>
                </c:pt>
                <c:pt idx="5983">
                  <c:v>43004.708333333336</c:v>
                </c:pt>
                <c:pt idx="5984">
                  <c:v>43004.75</c:v>
                </c:pt>
                <c:pt idx="5985">
                  <c:v>43004.791666666664</c:v>
                </c:pt>
                <c:pt idx="5986">
                  <c:v>43004.833333333336</c:v>
                </c:pt>
                <c:pt idx="5987">
                  <c:v>43004.875</c:v>
                </c:pt>
                <c:pt idx="5988">
                  <c:v>43004.916666666664</c:v>
                </c:pt>
                <c:pt idx="5989">
                  <c:v>43004.958333333336</c:v>
                </c:pt>
                <c:pt idx="5990">
                  <c:v>43005</c:v>
                </c:pt>
                <c:pt idx="5991">
                  <c:v>43005.041666666664</c:v>
                </c:pt>
                <c:pt idx="5992">
                  <c:v>43005.083333333336</c:v>
                </c:pt>
                <c:pt idx="5993">
                  <c:v>43005.125</c:v>
                </c:pt>
                <c:pt idx="5994">
                  <c:v>43005.166666666664</c:v>
                </c:pt>
                <c:pt idx="5995">
                  <c:v>43005.208333333336</c:v>
                </c:pt>
                <c:pt idx="5996">
                  <c:v>43005.25</c:v>
                </c:pt>
                <c:pt idx="5997">
                  <c:v>43005.291666666664</c:v>
                </c:pt>
                <c:pt idx="5998">
                  <c:v>43005.333333333336</c:v>
                </c:pt>
                <c:pt idx="5999">
                  <c:v>43005.375</c:v>
                </c:pt>
                <c:pt idx="6000">
                  <c:v>43005.416666666664</c:v>
                </c:pt>
                <c:pt idx="6001">
                  <c:v>43005.458333333336</c:v>
                </c:pt>
                <c:pt idx="6002">
                  <c:v>43005.5</c:v>
                </c:pt>
                <c:pt idx="6003">
                  <c:v>43005.541666666664</c:v>
                </c:pt>
                <c:pt idx="6004">
                  <c:v>43005.583333333336</c:v>
                </c:pt>
                <c:pt idx="6005">
                  <c:v>43005.625</c:v>
                </c:pt>
                <c:pt idx="6006">
                  <c:v>43005.666666666664</c:v>
                </c:pt>
                <c:pt idx="6007">
                  <c:v>43005.708333333336</c:v>
                </c:pt>
                <c:pt idx="6008">
                  <c:v>43005.75</c:v>
                </c:pt>
                <c:pt idx="6009">
                  <c:v>43005.791666666664</c:v>
                </c:pt>
                <c:pt idx="6010">
                  <c:v>43005.833333333336</c:v>
                </c:pt>
                <c:pt idx="6011">
                  <c:v>43005.875</c:v>
                </c:pt>
                <c:pt idx="6012">
                  <c:v>43005.916666666664</c:v>
                </c:pt>
                <c:pt idx="6013">
                  <c:v>43005.958333333336</c:v>
                </c:pt>
                <c:pt idx="6014">
                  <c:v>43006</c:v>
                </c:pt>
                <c:pt idx="6015">
                  <c:v>43006.041666666664</c:v>
                </c:pt>
                <c:pt idx="6016">
                  <c:v>43006.083333333336</c:v>
                </c:pt>
                <c:pt idx="6017">
                  <c:v>43006.125</c:v>
                </c:pt>
                <c:pt idx="6018">
                  <c:v>43006.166666666664</c:v>
                </c:pt>
                <c:pt idx="6019">
                  <c:v>43006.208333333336</c:v>
                </c:pt>
                <c:pt idx="6020">
                  <c:v>43006.25</c:v>
                </c:pt>
                <c:pt idx="6021">
                  <c:v>43006.291666666664</c:v>
                </c:pt>
                <c:pt idx="6022">
                  <c:v>43006.333333333336</c:v>
                </c:pt>
                <c:pt idx="6023">
                  <c:v>43006.375</c:v>
                </c:pt>
                <c:pt idx="6024">
                  <c:v>43006.416666666664</c:v>
                </c:pt>
                <c:pt idx="6025">
                  <c:v>43006.458333333336</c:v>
                </c:pt>
                <c:pt idx="6026">
                  <c:v>43006.5</c:v>
                </c:pt>
                <c:pt idx="6027">
                  <c:v>43006.541666666664</c:v>
                </c:pt>
                <c:pt idx="6028">
                  <c:v>43006.583333333336</c:v>
                </c:pt>
                <c:pt idx="6029">
                  <c:v>43006.625</c:v>
                </c:pt>
                <c:pt idx="6030">
                  <c:v>43006.666666666664</c:v>
                </c:pt>
                <c:pt idx="6031">
                  <c:v>43006.708333333336</c:v>
                </c:pt>
                <c:pt idx="6032">
                  <c:v>43006.75</c:v>
                </c:pt>
                <c:pt idx="6033">
                  <c:v>43006.791666666664</c:v>
                </c:pt>
                <c:pt idx="6034">
                  <c:v>43006.833333333336</c:v>
                </c:pt>
                <c:pt idx="6035">
                  <c:v>43006.875</c:v>
                </c:pt>
                <c:pt idx="6036">
                  <c:v>43006.916666666664</c:v>
                </c:pt>
                <c:pt idx="6037">
                  <c:v>43006.958333333336</c:v>
                </c:pt>
                <c:pt idx="6038">
                  <c:v>43007</c:v>
                </c:pt>
                <c:pt idx="6039">
                  <c:v>43007.041666666664</c:v>
                </c:pt>
                <c:pt idx="6040">
                  <c:v>43007.083333333336</c:v>
                </c:pt>
                <c:pt idx="6041">
                  <c:v>43007.125</c:v>
                </c:pt>
                <c:pt idx="6042">
                  <c:v>43007.166666666664</c:v>
                </c:pt>
                <c:pt idx="6043">
                  <c:v>43007.208333333336</c:v>
                </c:pt>
                <c:pt idx="6044">
                  <c:v>43007.25</c:v>
                </c:pt>
                <c:pt idx="6045">
                  <c:v>43007.291666666664</c:v>
                </c:pt>
                <c:pt idx="6046">
                  <c:v>43007.333333333336</c:v>
                </c:pt>
                <c:pt idx="6047">
                  <c:v>43007.375</c:v>
                </c:pt>
                <c:pt idx="6048">
                  <c:v>43007.416666666664</c:v>
                </c:pt>
                <c:pt idx="6049">
                  <c:v>43007.458333333336</c:v>
                </c:pt>
                <c:pt idx="6050">
                  <c:v>43007.5</c:v>
                </c:pt>
                <c:pt idx="6051">
                  <c:v>43007.541666666664</c:v>
                </c:pt>
                <c:pt idx="6052">
                  <c:v>43007.583333333336</c:v>
                </c:pt>
                <c:pt idx="6053">
                  <c:v>43007.625</c:v>
                </c:pt>
                <c:pt idx="6054">
                  <c:v>43007.666666666664</c:v>
                </c:pt>
                <c:pt idx="6055">
                  <c:v>43007.708333333336</c:v>
                </c:pt>
                <c:pt idx="6056">
                  <c:v>43007.75</c:v>
                </c:pt>
                <c:pt idx="6057">
                  <c:v>43007.791666666664</c:v>
                </c:pt>
                <c:pt idx="6058">
                  <c:v>43007.833333333336</c:v>
                </c:pt>
                <c:pt idx="6059">
                  <c:v>43007.875</c:v>
                </c:pt>
                <c:pt idx="6060">
                  <c:v>43007.916666666664</c:v>
                </c:pt>
                <c:pt idx="6061">
                  <c:v>43007.958333333336</c:v>
                </c:pt>
                <c:pt idx="6062">
                  <c:v>43008</c:v>
                </c:pt>
                <c:pt idx="6063">
                  <c:v>43008.041666666664</c:v>
                </c:pt>
                <c:pt idx="6064">
                  <c:v>43008.083333333336</c:v>
                </c:pt>
                <c:pt idx="6065">
                  <c:v>43008.125</c:v>
                </c:pt>
                <c:pt idx="6066">
                  <c:v>43008.166666666664</c:v>
                </c:pt>
                <c:pt idx="6067">
                  <c:v>43008.208333333336</c:v>
                </c:pt>
                <c:pt idx="6068">
                  <c:v>43008.25</c:v>
                </c:pt>
                <c:pt idx="6069">
                  <c:v>43008.291666666664</c:v>
                </c:pt>
                <c:pt idx="6070">
                  <c:v>43008.333333333336</c:v>
                </c:pt>
                <c:pt idx="6071">
                  <c:v>43008.375</c:v>
                </c:pt>
                <c:pt idx="6072">
                  <c:v>43008.416666666664</c:v>
                </c:pt>
                <c:pt idx="6073">
                  <c:v>43008.458333333336</c:v>
                </c:pt>
                <c:pt idx="6074">
                  <c:v>43008.5</c:v>
                </c:pt>
                <c:pt idx="6075">
                  <c:v>43008.541666666664</c:v>
                </c:pt>
                <c:pt idx="6076">
                  <c:v>43008.583333333336</c:v>
                </c:pt>
                <c:pt idx="6077">
                  <c:v>43008.625</c:v>
                </c:pt>
                <c:pt idx="6078">
                  <c:v>43008.666666666664</c:v>
                </c:pt>
                <c:pt idx="6079">
                  <c:v>43008.708333333336</c:v>
                </c:pt>
                <c:pt idx="6080">
                  <c:v>43008.75</c:v>
                </c:pt>
                <c:pt idx="6081">
                  <c:v>43008.791666666664</c:v>
                </c:pt>
                <c:pt idx="6082">
                  <c:v>43008.833333333336</c:v>
                </c:pt>
                <c:pt idx="6083">
                  <c:v>43008.875</c:v>
                </c:pt>
                <c:pt idx="6084">
                  <c:v>43008.916666666664</c:v>
                </c:pt>
                <c:pt idx="6085">
                  <c:v>43008.958333333336</c:v>
                </c:pt>
                <c:pt idx="6086">
                  <c:v>43009</c:v>
                </c:pt>
                <c:pt idx="6087">
                  <c:v>43009.041666666664</c:v>
                </c:pt>
                <c:pt idx="6088">
                  <c:v>43009.083333333336</c:v>
                </c:pt>
                <c:pt idx="6089">
                  <c:v>43009.125</c:v>
                </c:pt>
                <c:pt idx="6090">
                  <c:v>43009.166666666664</c:v>
                </c:pt>
                <c:pt idx="6091">
                  <c:v>43009.208333333336</c:v>
                </c:pt>
                <c:pt idx="6092">
                  <c:v>43009.25</c:v>
                </c:pt>
                <c:pt idx="6093">
                  <c:v>43009.291666666664</c:v>
                </c:pt>
                <c:pt idx="6094">
                  <c:v>43009.333333333336</c:v>
                </c:pt>
                <c:pt idx="6095">
                  <c:v>43009.375</c:v>
                </c:pt>
                <c:pt idx="6096">
                  <c:v>43009.416666666664</c:v>
                </c:pt>
                <c:pt idx="6097">
                  <c:v>43009.458333333336</c:v>
                </c:pt>
                <c:pt idx="6098">
                  <c:v>43009.5</c:v>
                </c:pt>
                <c:pt idx="6099">
                  <c:v>43009.541666666664</c:v>
                </c:pt>
                <c:pt idx="6100">
                  <c:v>43009.583333333336</c:v>
                </c:pt>
                <c:pt idx="6101">
                  <c:v>43009.625</c:v>
                </c:pt>
                <c:pt idx="6102">
                  <c:v>43009.666666666664</c:v>
                </c:pt>
                <c:pt idx="6103">
                  <c:v>43009.708333333336</c:v>
                </c:pt>
                <c:pt idx="6104">
                  <c:v>43009.75</c:v>
                </c:pt>
                <c:pt idx="6105">
                  <c:v>43009.791666666664</c:v>
                </c:pt>
                <c:pt idx="6106">
                  <c:v>43009.833333333336</c:v>
                </c:pt>
                <c:pt idx="6107">
                  <c:v>43009.875</c:v>
                </c:pt>
                <c:pt idx="6108">
                  <c:v>43009.916666666664</c:v>
                </c:pt>
                <c:pt idx="6109">
                  <c:v>43009.958333333336</c:v>
                </c:pt>
                <c:pt idx="6110">
                  <c:v>43010</c:v>
                </c:pt>
                <c:pt idx="6111">
                  <c:v>43010.041666666664</c:v>
                </c:pt>
                <c:pt idx="6112">
                  <c:v>43010.083333333336</c:v>
                </c:pt>
                <c:pt idx="6113">
                  <c:v>43010.125</c:v>
                </c:pt>
                <c:pt idx="6114">
                  <c:v>43010.166666666664</c:v>
                </c:pt>
                <c:pt idx="6115">
                  <c:v>43010.208333333336</c:v>
                </c:pt>
                <c:pt idx="6116">
                  <c:v>43010.25</c:v>
                </c:pt>
                <c:pt idx="6117">
                  <c:v>43010.291666666664</c:v>
                </c:pt>
                <c:pt idx="6118">
                  <c:v>43010.333333333336</c:v>
                </c:pt>
                <c:pt idx="6119">
                  <c:v>43010.375</c:v>
                </c:pt>
                <c:pt idx="6120">
                  <c:v>43010.416666666664</c:v>
                </c:pt>
                <c:pt idx="6121">
                  <c:v>43010.458333333336</c:v>
                </c:pt>
                <c:pt idx="6122">
                  <c:v>43010.5</c:v>
                </c:pt>
                <c:pt idx="6123">
                  <c:v>43010.541666666664</c:v>
                </c:pt>
                <c:pt idx="6124">
                  <c:v>43010.583333333336</c:v>
                </c:pt>
                <c:pt idx="6125">
                  <c:v>43010.625</c:v>
                </c:pt>
                <c:pt idx="6126">
                  <c:v>43010.666666666664</c:v>
                </c:pt>
                <c:pt idx="6127">
                  <c:v>43010.708333333336</c:v>
                </c:pt>
                <c:pt idx="6128">
                  <c:v>43010.75</c:v>
                </c:pt>
                <c:pt idx="6129">
                  <c:v>43010.791666666664</c:v>
                </c:pt>
                <c:pt idx="6130">
                  <c:v>43010.833333333336</c:v>
                </c:pt>
                <c:pt idx="6131">
                  <c:v>43010.875</c:v>
                </c:pt>
                <c:pt idx="6132">
                  <c:v>43010.916666666664</c:v>
                </c:pt>
                <c:pt idx="6133">
                  <c:v>43010.958333333336</c:v>
                </c:pt>
                <c:pt idx="6134">
                  <c:v>43011</c:v>
                </c:pt>
                <c:pt idx="6135">
                  <c:v>43011.041666666664</c:v>
                </c:pt>
                <c:pt idx="6136">
                  <c:v>43011.083333333336</c:v>
                </c:pt>
                <c:pt idx="6137">
                  <c:v>43011.125</c:v>
                </c:pt>
                <c:pt idx="6138">
                  <c:v>43011.166666666664</c:v>
                </c:pt>
                <c:pt idx="6139">
                  <c:v>43011.208333333336</c:v>
                </c:pt>
                <c:pt idx="6140">
                  <c:v>43011.25</c:v>
                </c:pt>
                <c:pt idx="6141">
                  <c:v>43011.291666666664</c:v>
                </c:pt>
                <c:pt idx="6142">
                  <c:v>43011.333333333336</c:v>
                </c:pt>
                <c:pt idx="6143">
                  <c:v>43011.375</c:v>
                </c:pt>
                <c:pt idx="6144">
                  <c:v>43011.416666666664</c:v>
                </c:pt>
                <c:pt idx="6145">
                  <c:v>43011.458333333336</c:v>
                </c:pt>
                <c:pt idx="6146">
                  <c:v>43011.5</c:v>
                </c:pt>
                <c:pt idx="6147">
                  <c:v>43011.541666666664</c:v>
                </c:pt>
                <c:pt idx="6148">
                  <c:v>43011.583333333336</c:v>
                </c:pt>
                <c:pt idx="6149">
                  <c:v>43011.625</c:v>
                </c:pt>
                <c:pt idx="6150">
                  <c:v>43011.666666666664</c:v>
                </c:pt>
                <c:pt idx="6151">
                  <c:v>43011.708333333336</c:v>
                </c:pt>
                <c:pt idx="6152">
                  <c:v>43011.75</c:v>
                </c:pt>
                <c:pt idx="6153">
                  <c:v>43011.791666666664</c:v>
                </c:pt>
                <c:pt idx="6154">
                  <c:v>43011.833333333336</c:v>
                </c:pt>
                <c:pt idx="6155">
                  <c:v>43011.875</c:v>
                </c:pt>
                <c:pt idx="6156">
                  <c:v>43011.916666666664</c:v>
                </c:pt>
                <c:pt idx="6157">
                  <c:v>43011.958333333336</c:v>
                </c:pt>
                <c:pt idx="6158">
                  <c:v>43012</c:v>
                </c:pt>
                <c:pt idx="6159">
                  <c:v>43012.041666666664</c:v>
                </c:pt>
                <c:pt idx="6160">
                  <c:v>43012.083333333336</c:v>
                </c:pt>
                <c:pt idx="6161">
                  <c:v>43012.125</c:v>
                </c:pt>
                <c:pt idx="6162">
                  <c:v>43012.166666666664</c:v>
                </c:pt>
                <c:pt idx="6163">
                  <c:v>43012.208333333336</c:v>
                </c:pt>
                <c:pt idx="6164">
                  <c:v>43012.25</c:v>
                </c:pt>
                <c:pt idx="6165">
                  <c:v>43012.291666666664</c:v>
                </c:pt>
                <c:pt idx="6166">
                  <c:v>43012.333333333336</c:v>
                </c:pt>
                <c:pt idx="6167">
                  <c:v>43012.375</c:v>
                </c:pt>
                <c:pt idx="6168">
                  <c:v>43012.416666666664</c:v>
                </c:pt>
                <c:pt idx="6169">
                  <c:v>43012.458333333336</c:v>
                </c:pt>
                <c:pt idx="6170">
                  <c:v>43012.5</c:v>
                </c:pt>
                <c:pt idx="6171">
                  <c:v>43012.541666666664</c:v>
                </c:pt>
                <c:pt idx="6172">
                  <c:v>43012.583333333336</c:v>
                </c:pt>
                <c:pt idx="6173">
                  <c:v>43012.625</c:v>
                </c:pt>
                <c:pt idx="6174">
                  <c:v>43012.666666666664</c:v>
                </c:pt>
                <c:pt idx="6175">
                  <c:v>43012.708333333336</c:v>
                </c:pt>
                <c:pt idx="6176">
                  <c:v>43012.75</c:v>
                </c:pt>
                <c:pt idx="6177">
                  <c:v>43012.791666666664</c:v>
                </c:pt>
                <c:pt idx="6178">
                  <c:v>43012.833333333336</c:v>
                </c:pt>
                <c:pt idx="6179">
                  <c:v>43012.875</c:v>
                </c:pt>
                <c:pt idx="6180">
                  <c:v>43012.916666666664</c:v>
                </c:pt>
                <c:pt idx="6181">
                  <c:v>43012.958333333336</c:v>
                </c:pt>
                <c:pt idx="6182">
                  <c:v>43013</c:v>
                </c:pt>
                <c:pt idx="6183">
                  <c:v>43013.041666666664</c:v>
                </c:pt>
                <c:pt idx="6184">
                  <c:v>43013.083333333336</c:v>
                </c:pt>
                <c:pt idx="6185">
                  <c:v>43013.125</c:v>
                </c:pt>
                <c:pt idx="6186">
                  <c:v>43013.166666666664</c:v>
                </c:pt>
                <c:pt idx="6187">
                  <c:v>43013.208333333336</c:v>
                </c:pt>
                <c:pt idx="6188">
                  <c:v>43013.25</c:v>
                </c:pt>
                <c:pt idx="6189">
                  <c:v>43013.291666666664</c:v>
                </c:pt>
                <c:pt idx="6190">
                  <c:v>43013.333333333336</c:v>
                </c:pt>
                <c:pt idx="6191">
                  <c:v>43013.375</c:v>
                </c:pt>
                <c:pt idx="6192">
                  <c:v>43013.416666666664</c:v>
                </c:pt>
                <c:pt idx="6193">
                  <c:v>43013.458333333336</c:v>
                </c:pt>
                <c:pt idx="6194">
                  <c:v>43013.5</c:v>
                </c:pt>
                <c:pt idx="6195">
                  <c:v>43013.541666666664</c:v>
                </c:pt>
                <c:pt idx="6196">
                  <c:v>43013.583333333336</c:v>
                </c:pt>
                <c:pt idx="6197">
                  <c:v>43013.625</c:v>
                </c:pt>
                <c:pt idx="6198">
                  <c:v>43013.666666666664</c:v>
                </c:pt>
                <c:pt idx="6199">
                  <c:v>43013.708333333336</c:v>
                </c:pt>
                <c:pt idx="6200">
                  <c:v>43013.75</c:v>
                </c:pt>
                <c:pt idx="6201">
                  <c:v>43013.791666666664</c:v>
                </c:pt>
                <c:pt idx="6202">
                  <c:v>43013.833333333336</c:v>
                </c:pt>
                <c:pt idx="6203">
                  <c:v>43013.875</c:v>
                </c:pt>
                <c:pt idx="6204">
                  <c:v>43013.916666666664</c:v>
                </c:pt>
                <c:pt idx="6205">
                  <c:v>43013.958333333336</c:v>
                </c:pt>
                <c:pt idx="6206">
                  <c:v>43014</c:v>
                </c:pt>
                <c:pt idx="6207">
                  <c:v>43014.041666666664</c:v>
                </c:pt>
                <c:pt idx="6208">
                  <c:v>43014.083333333336</c:v>
                </c:pt>
                <c:pt idx="6209">
                  <c:v>43014.125</c:v>
                </c:pt>
                <c:pt idx="6210">
                  <c:v>43014.166666666664</c:v>
                </c:pt>
                <c:pt idx="6211">
                  <c:v>43014.208333333336</c:v>
                </c:pt>
                <c:pt idx="6212">
                  <c:v>43014.25</c:v>
                </c:pt>
                <c:pt idx="6213">
                  <c:v>43014.291666666664</c:v>
                </c:pt>
                <c:pt idx="6214">
                  <c:v>43014.333333333336</c:v>
                </c:pt>
                <c:pt idx="6215">
                  <c:v>43014.375</c:v>
                </c:pt>
                <c:pt idx="6216">
                  <c:v>43014.416666666664</c:v>
                </c:pt>
                <c:pt idx="6217">
                  <c:v>43014.458333333336</c:v>
                </c:pt>
                <c:pt idx="6218">
                  <c:v>43014.5</c:v>
                </c:pt>
                <c:pt idx="6219">
                  <c:v>43014.541666666664</c:v>
                </c:pt>
                <c:pt idx="6220">
                  <c:v>43014.583333333336</c:v>
                </c:pt>
                <c:pt idx="6221">
                  <c:v>43014.625</c:v>
                </c:pt>
                <c:pt idx="6222">
                  <c:v>43014.666666666664</c:v>
                </c:pt>
                <c:pt idx="6223">
                  <c:v>43014.708333333336</c:v>
                </c:pt>
                <c:pt idx="6224">
                  <c:v>43014.75</c:v>
                </c:pt>
                <c:pt idx="6225">
                  <c:v>43014.791666666664</c:v>
                </c:pt>
                <c:pt idx="6226">
                  <c:v>43014.833333333336</c:v>
                </c:pt>
                <c:pt idx="6227">
                  <c:v>43014.875</c:v>
                </c:pt>
                <c:pt idx="6228">
                  <c:v>43014.916666666664</c:v>
                </c:pt>
                <c:pt idx="6229">
                  <c:v>43014.958333333336</c:v>
                </c:pt>
                <c:pt idx="6230">
                  <c:v>43015</c:v>
                </c:pt>
                <c:pt idx="6231">
                  <c:v>43015.041666666664</c:v>
                </c:pt>
                <c:pt idx="6232">
                  <c:v>43015.083333333336</c:v>
                </c:pt>
                <c:pt idx="6233">
                  <c:v>43015.125</c:v>
                </c:pt>
                <c:pt idx="6234">
                  <c:v>43015.166666666664</c:v>
                </c:pt>
                <c:pt idx="6235">
                  <c:v>43015.208333333336</c:v>
                </c:pt>
                <c:pt idx="6236">
                  <c:v>43015.25</c:v>
                </c:pt>
                <c:pt idx="6237">
                  <c:v>43015.291666666664</c:v>
                </c:pt>
                <c:pt idx="6238">
                  <c:v>43015.333333333336</c:v>
                </c:pt>
                <c:pt idx="6239">
                  <c:v>43015.375</c:v>
                </c:pt>
                <c:pt idx="6240">
                  <c:v>43015.416666666664</c:v>
                </c:pt>
                <c:pt idx="6241">
                  <c:v>43015.458333333336</c:v>
                </c:pt>
                <c:pt idx="6242">
                  <c:v>43015.5</c:v>
                </c:pt>
                <c:pt idx="6243">
                  <c:v>43015.541666666664</c:v>
                </c:pt>
                <c:pt idx="6244">
                  <c:v>43015.583333333336</c:v>
                </c:pt>
                <c:pt idx="6245">
                  <c:v>43015.625</c:v>
                </c:pt>
                <c:pt idx="6246">
                  <c:v>43015.666666666664</c:v>
                </c:pt>
                <c:pt idx="6247">
                  <c:v>43015.708333333336</c:v>
                </c:pt>
                <c:pt idx="6248">
                  <c:v>43015.75</c:v>
                </c:pt>
                <c:pt idx="6249">
                  <c:v>43015.791666666664</c:v>
                </c:pt>
                <c:pt idx="6250">
                  <c:v>43015.833333333336</c:v>
                </c:pt>
                <c:pt idx="6251">
                  <c:v>43015.875</c:v>
                </c:pt>
                <c:pt idx="6252">
                  <c:v>43015.916666666664</c:v>
                </c:pt>
                <c:pt idx="6253">
                  <c:v>43015.958333333336</c:v>
                </c:pt>
                <c:pt idx="6254">
                  <c:v>43016</c:v>
                </c:pt>
                <c:pt idx="6255">
                  <c:v>43016.041666666664</c:v>
                </c:pt>
                <c:pt idx="6256">
                  <c:v>43016.083333333336</c:v>
                </c:pt>
                <c:pt idx="6257">
                  <c:v>43016.125</c:v>
                </c:pt>
                <c:pt idx="6258">
                  <c:v>43016.166666666664</c:v>
                </c:pt>
                <c:pt idx="6259">
                  <c:v>43016.208333333336</c:v>
                </c:pt>
                <c:pt idx="6260">
                  <c:v>43016.25</c:v>
                </c:pt>
                <c:pt idx="6261">
                  <c:v>43016.291666666664</c:v>
                </c:pt>
                <c:pt idx="6262">
                  <c:v>43016.333333333336</c:v>
                </c:pt>
                <c:pt idx="6263">
                  <c:v>43016.375</c:v>
                </c:pt>
                <c:pt idx="6264">
                  <c:v>43016.416666666664</c:v>
                </c:pt>
                <c:pt idx="6265">
                  <c:v>43016.458333333336</c:v>
                </c:pt>
                <c:pt idx="6266">
                  <c:v>43016.5</c:v>
                </c:pt>
                <c:pt idx="6267">
                  <c:v>43016.541666666664</c:v>
                </c:pt>
                <c:pt idx="6268">
                  <c:v>43016.583333333336</c:v>
                </c:pt>
                <c:pt idx="6269">
                  <c:v>43016.625</c:v>
                </c:pt>
                <c:pt idx="6270">
                  <c:v>43016.666666666664</c:v>
                </c:pt>
                <c:pt idx="6271">
                  <c:v>43016.708333333336</c:v>
                </c:pt>
                <c:pt idx="6272">
                  <c:v>43016.75</c:v>
                </c:pt>
                <c:pt idx="6273">
                  <c:v>43016.791666666664</c:v>
                </c:pt>
                <c:pt idx="6274">
                  <c:v>43016.833333333336</c:v>
                </c:pt>
                <c:pt idx="6275">
                  <c:v>43016.875</c:v>
                </c:pt>
                <c:pt idx="6276">
                  <c:v>43016.916666666664</c:v>
                </c:pt>
                <c:pt idx="6277">
                  <c:v>43016.958333333336</c:v>
                </c:pt>
                <c:pt idx="6278">
                  <c:v>43017</c:v>
                </c:pt>
                <c:pt idx="6279">
                  <c:v>43017.041666666664</c:v>
                </c:pt>
                <c:pt idx="6280">
                  <c:v>43017.083333333336</c:v>
                </c:pt>
                <c:pt idx="6281">
                  <c:v>43017.125</c:v>
                </c:pt>
                <c:pt idx="6282">
                  <c:v>43017.166666666664</c:v>
                </c:pt>
                <c:pt idx="6283">
                  <c:v>43017.208333333336</c:v>
                </c:pt>
                <c:pt idx="6284">
                  <c:v>43017.25</c:v>
                </c:pt>
                <c:pt idx="6285">
                  <c:v>43017.291666666664</c:v>
                </c:pt>
                <c:pt idx="6286">
                  <c:v>43017.333333333336</c:v>
                </c:pt>
                <c:pt idx="6287">
                  <c:v>43017.375</c:v>
                </c:pt>
                <c:pt idx="6288">
                  <c:v>43017.416666666664</c:v>
                </c:pt>
                <c:pt idx="6289">
                  <c:v>43017.458333333336</c:v>
                </c:pt>
                <c:pt idx="6290">
                  <c:v>43017.5</c:v>
                </c:pt>
                <c:pt idx="6291">
                  <c:v>43017.541666666664</c:v>
                </c:pt>
                <c:pt idx="6292">
                  <c:v>43017.583333333336</c:v>
                </c:pt>
                <c:pt idx="6293">
                  <c:v>43017.625</c:v>
                </c:pt>
                <c:pt idx="6294">
                  <c:v>43017.666666666664</c:v>
                </c:pt>
                <c:pt idx="6295">
                  <c:v>43017.708333333336</c:v>
                </c:pt>
                <c:pt idx="6296">
                  <c:v>43017.75</c:v>
                </c:pt>
                <c:pt idx="6297">
                  <c:v>43017.791666666664</c:v>
                </c:pt>
                <c:pt idx="6298">
                  <c:v>43017.833333333336</c:v>
                </c:pt>
                <c:pt idx="6299">
                  <c:v>43017.875</c:v>
                </c:pt>
                <c:pt idx="6300">
                  <c:v>43017.916666666664</c:v>
                </c:pt>
                <c:pt idx="6301">
                  <c:v>43017.958333333336</c:v>
                </c:pt>
                <c:pt idx="6302">
                  <c:v>43018</c:v>
                </c:pt>
                <c:pt idx="6303">
                  <c:v>43018.041666666664</c:v>
                </c:pt>
                <c:pt idx="6304">
                  <c:v>43018.083333333336</c:v>
                </c:pt>
                <c:pt idx="6305">
                  <c:v>43018.125</c:v>
                </c:pt>
                <c:pt idx="6306">
                  <c:v>43018.166666666664</c:v>
                </c:pt>
                <c:pt idx="6307">
                  <c:v>43018.208333333336</c:v>
                </c:pt>
                <c:pt idx="6308">
                  <c:v>43018.25</c:v>
                </c:pt>
                <c:pt idx="6309">
                  <c:v>43018.291666666664</c:v>
                </c:pt>
                <c:pt idx="6310">
                  <c:v>43018.333333333336</c:v>
                </c:pt>
                <c:pt idx="6311">
                  <c:v>43018.375</c:v>
                </c:pt>
                <c:pt idx="6312">
                  <c:v>43018.416666666664</c:v>
                </c:pt>
                <c:pt idx="6313">
                  <c:v>43018.458333333336</c:v>
                </c:pt>
                <c:pt idx="6314">
                  <c:v>43018.5</c:v>
                </c:pt>
                <c:pt idx="6315">
                  <c:v>43018.541666666664</c:v>
                </c:pt>
                <c:pt idx="6316">
                  <c:v>43018.583333333336</c:v>
                </c:pt>
                <c:pt idx="6317">
                  <c:v>43018.625</c:v>
                </c:pt>
                <c:pt idx="6318">
                  <c:v>43018.666666666664</c:v>
                </c:pt>
                <c:pt idx="6319">
                  <c:v>43018.708333333336</c:v>
                </c:pt>
                <c:pt idx="6320">
                  <c:v>43018.75</c:v>
                </c:pt>
                <c:pt idx="6321">
                  <c:v>43018.791666666664</c:v>
                </c:pt>
                <c:pt idx="6322">
                  <c:v>43018.833333333336</c:v>
                </c:pt>
                <c:pt idx="6323">
                  <c:v>43018.875</c:v>
                </c:pt>
                <c:pt idx="6324">
                  <c:v>43018.916666666664</c:v>
                </c:pt>
                <c:pt idx="6325">
                  <c:v>43018.958333333336</c:v>
                </c:pt>
                <c:pt idx="6326">
                  <c:v>43019</c:v>
                </c:pt>
                <c:pt idx="6327">
                  <c:v>43019.041666666664</c:v>
                </c:pt>
                <c:pt idx="6328">
                  <c:v>43019.083333333336</c:v>
                </c:pt>
                <c:pt idx="6329">
                  <c:v>43019.125</c:v>
                </c:pt>
                <c:pt idx="6330">
                  <c:v>43019.166666666664</c:v>
                </c:pt>
                <c:pt idx="6331">
                  <c:v>43019.208333333336</c:v>
                </c:pt>
                <c:pt idx="6332">
                  <c:v>43019.25</c:v>
                </c:pt>
                <c:pt idx="6333">
                  <c:v>43019.291666666664</c:v>
                </c:pt>
                <c:pt idx="6334">
                  <c:v>43019.333333333336</c:v>
                </c:pt>
                <c:pt idx="6335">
                  <c:v>43019.375</c:v>
                </c:pt>
                <c:pt idx="6336">
                  <c:v>43019.416666666664</c:v>
                </c:pt>
                <c:pt idx="6337">
                  <c:v>43019.458333333336</c:v>
                </c:pt>
                <c:pt idx="6338">
                  <c:v>43019.5</c:v>
                </c:pt>
                <c:pt idx="6339">
                  <c:v>43019.541666666664</c:v>
                </c:pt>
                <c:pt idx="6340">
                  <c:v>43019.583333333336</c:v>
                </c:pt>
                <c:pt idx="6341">
                  <c:v>43019.625</c:v>
                </c:pt>
                <c:pt idx="6342">
                  <c:v>43019.666666666664</c:v>
                </c:pt>
                <c:pt idx="6343">
                  <c:v>43019.708333333336</c:v>
                </c:pt>
                <c:pt idx="6344">
                  <c:v>43019.75</c:v>
                </c:pt>
                <c:pt idx="6345">
                  <c:v>43019.791666666664</c:v>
                </c:pt>
                <c:pt idx="6346">
                  <c:v>43019.833333333336</c:v>
                </c:pt>
                <c:pt idx="6347">
                  <c:v>43019.875</c:v>
                </c:pt>
                <c:pt idx="6348">
                  <c:v>43019.916666666664</c:v>
                </c:pt>
                <c:pt idx="6349">
                  <c:v>43019.958333333336</c:v>
                </c:pt>
                <c:pt idx="6350">
                  <c:v>43020</c:v>
                </c:pt>
                <c:pt idx="6351">
                  <c:v>43020.041666666664</c:v>
                </c:pt>
                <c:pt idx="6352">
                  <c:v>43020.083333333336</c:v>
                </c:pt>
                <c:pt idx="6353">
                  <c:v>43020.125</c:v>
                </c:pt>
                <c:pt idx="6354">
                  <c:v>43020.166666666664</c:v>
                </c:pt>
                <c:pt idx="6355">
                  <c:v>43020.208333333336</c:v>
                </c:pt>
                <c:pt idx="6356">
                  <c:v>43020.25</c:v>
                </c:pt>
                <c:pt idx="6357">
                  <c:v>43020.291666666664</c:v>
                </c:pt>
                <c:pt idx="6358">
                  <c:v>43020.333333333336</c:v>
                </c:pt>
                <c:pt idx="6359">
                  <c:v>43020.375</c:v>
                </c:pt>
                <c:pt idx="6360">
                  <c:v>43020.416666666664</c:v>
                </c:pt>
                <c:pt idx="6361">
                  <c:v>43020.458333333336</c:v>
                </c:pt>
                <c:pt idx="6362">
                  <c:v>43020.5</c:v>
                </c:pt>
                <c:pt idx="6363">
                  <c:v>43020.541666666664</c:v>
                </c:pt>
                <c:pt idx="6364">
                  <c:v>43020.583333333336</c:v>
                </c:pt>
                <c:pt idx="6365">
                  <c:v>43020.625</c:v>
                </c:pt>
                <c:pt idx="6366">
                  <c:v>43020.666666666664</c:v>
                </c:pt>
                <c:pt idx="6367">
                  <c:v>43020.708333333336</c:v>
                </c:pt>
                <c:pt idx="6368">
                  <c:v>43020.75</c:v>
                </c:pt>
                <c:pt idx="6369">
                  <c:v>43020.791666666664</c:v>
                </c:pt>
                <c:pt idx="6370">
                  <c:v>43020.833333333336</c:v>
                </c:pt>
                <c:pt idx="6371">
                  <c:v>43020.875</c:v>
                </c:pt>
                <c:pt idx="6372">
                  <c:v>43020.916666666664</c:v>
                </c:pt>
                <c:pt idx="6373">
                  <c:v>43020.958333333336</c:v>
                </c:pt>
                <c:pt idx="6374">
                  <c:v>43021</c:v>
                </c:pt>
                <c:pt idx="6375">
                  <c:v>43021.041666666664</c:v>
                </c:pt>
                <c:pt idx="6376">
                  <c:v>43021.083333333336</c:v>
                </c:pt>
                <c:pt idx="6377">
                  <c:v>43021.125</c:v>
                </c:pt>
                <c:pt idx="6378">
                  <c:v>43021.166666666664</c:v>
                </c:pt>
                <c:pt idx="6379">
                  <c:v>43021.208333333336</c:v>
                </c:pt>
                <c:pt idx="6380">
                  <c:v>43021.25</c:v>
                </c:pt>
                <c:pt idx="6381">
                  <c:v>43021.291666666664</c:v>
                </c:pt>
                <c:pt idx="6382">
                  <c:v>43021.333333333336</c:v>
                </c:pt>
                <c:pt idx="6383">
                  <c:v>43021.375</c:v>
                </c:pt>
                <c:pt idx="6384">
                  <c:v>43021.416666666664</c:v>
                </c:pt>
                <c:pt idx="6385">
                  <c:v>43021.458333333336</c:v>
                </c:pt>
                <c:pt idx="6386">
                  <c:v>43021.5</c:v>
                </c:pt>
                <c:pt idx="6387">
                  <c:v>43021.541666666664</c:v>
                </c:pt>
                <c:pt idx="6388">
                  <c:v>43021.583333333336</c:v>
                </c:pt>
                <c:pt idx="6389">
                  <c:v>43021.625</c:v>
                </c:pt>
                <c:pt idx="6390">
                  <c:v>43021.666666666664</c:v>
                </c:pt>
                <c:pt idx="6391">
                  <c:v>43021.708333333336</c:v>
                </c:pt>
                <c:pt idx="6392">
                  <c:v>43021.75</c:v>
                </c:pt>
                <c:pt idx="6393">
                  <c:v>43021.791666666664</c:v>
                </c:pt>
                <c:pt idx="6394">
                  <c:v>43021.833333333336</c:v>
                </c:pt>
                <c:pt idx="6395">
                  <c:v>43021.875</c:v>
                </c:pt>
                <c:pt idx="6396">
                  <c:v>43021.916666666664</c:v>
                </c:pt>
                <c:pt idx="6397">
                  <c:v>43021.958333333336</c:v>
                </c:pt>
                <c:pt idx="6398">
                  <c:v>43022</c:v>
                </c:pt>
                <c:pt idx="6399">
                  <c:v>43022.041666666664</c:v>
                </c:pt>
                <c:pt idx="6400">
                  <c:v>43022.083333333336</c:v>
                </c:pt>
                <c:pt idx="6401">
                  <c:v>43022.125</c:v>
                </c:pt>
                <c:pt idx="6402">
                  <c:v>43022.166666666664</c:v>
                </c:pt>
                <c:pt idx="6403">
                  <c:v>43022.208333333336</c:v>
                </c:pt>
                <c:pt idx="6404">
                  <c:v>43022.25</c:v>
                </c:pt>
                <c:pt idx="6405">
                  <c:v>43022.291666666664</c:v>
                </c:pt>
                <c:pt idx="6406">
                  <c:v>43022.333333333336</c:v>
                </c:pt>
                <c:pt idx="6407">
                  <c:v>43022.375</c:v>
                </c:pt>
                <c:pt idx="6408">
                  <c:v>43022.416666666664</c:v>
                </c:pt>
                <c:pt idx="6409">
                  <c:v>43022.458333333336</c:v>
                </c:pt>
                <c:pt idx="6410">
                  <c:v>43022.5</c:v>
                </c:pt>
                <c:pt idx="6411">
                  <c:v>43022.541666666664</c:v>
                </c:pt>
                <c:pt idx="6412">
                  <c:v>43022.583333333336</c:v>
                </c:pt>
                <c:pt idx="6413">
                  <c:v>43022.625</c:v>
                </c:pt>
                <c:pt idx="6414">
                  <c:v>43022.666666666664</c:v>
                </c:pt>
                <c:pt idx="6415">
                  <c:v>43022.708333333336</c:v>
                </c:pt>
                <c:pt idx="6416">
                  <c:v>43022.75</c:v>
                </c:pt>
                <c:pt idx="6417">
                  <c:v>43022.791666666664</c:v>
                </c:pt>
                <c:pt idx="6418">
                  <c:v>43022.833333333336</c:v>
                </c:pt>
                <c:pt idx="6419">
                  <c:v>43022.875</c:v>
                </c:pt>
                <c:pt idx="6420">
                  <c:v>43022.916666666664</c:v>
                </c:pt>
                <c:pt idx="6421">
                  <c:v>43022.958333333336</c:v>
                </c:pt>
                <c:pt idx="6422">
                  <c:v>43023</c:v>
                </c:pt>
                <c:pt idx="6423">
                  <c:v>43023.041666666664</c:v>
                </c:pt>
                <c:pt idx="6424">
                  <c:v>43023.083333333336</c:v>
                </c:pt>
                <c:pt idx="6425">
                  <c:v>43023.125</c:v>
                </c:pt>
                <c:pt idx="6426">
                  <c:v>43023.166666666664</c:v>
                </c:pt>
                <c:pt idx="6427">
                  <c:v>43023.208333333336</c:v>
                </c:pt>
                <c:pt idx="6428">
                  <c:v>43023.25</c:v>
                </c:pt>
                <c:pt idx="6429">
                  <c:v>43023.291666666664</c:v>
                </c:pt>
                <c:pt idx="6430">
                  <c:v>43023.333333333336</c:v>
                </c:pt>
                <c:pt idx="6431">
                  <c:v>43023.375</c:v>
                </c:pt>
                <c:pt idx="6432">
                  <c:v>43023.416666666664</c:v>
                </c:pt>
                <c:pt idx="6433">
                  <c:v>43023.458333333336</c:v>
                </c:pt>
                <c:pt idx="6434">
                  <c:v>43023.5</c:v>
                </c:pt>
                <c:pt idx="6435">
                  <c:v>43023.541666666664</c:v>
                </c:pt>
                <c:pt idx="6436">
                  <c:v>43023.583333333336</c:v>
                </c:pt>
                <c:pt idx="6437">
                  <c:v>43023.625</c:v>
                </c:pt>
                <c:pt idx="6438">
                  <c:v>43023.666666666664</c:v>
                </c:pt>
                <c:pt idx="6439">
                  <c:v>43023.708333333336</c:v>
                </c:pt>
                <c:pt idx="6440">
                  <c:v>43023.75</c:v>
                </c:pt>
                <c:pt idx="6441">
                  <c:v>43023.791666666664</c:v>
                </c:pt>
                <c:pt idx="6442">
                  <c:v>43023.833333333336</c:v>
                </c:pt>
                <c:pt idx="6443">
                  <c:v>43023.875</c:v>
                </c:pt>
                <c:pt idx="6444">
                  <c:v>43023.916666666664</c:v>
                </c:pt>
                <c:pt idx="6445">
                  <c:v>43023.958333333336</c:v>
                </c:pt>
                <c:pt idx="6446">
                  <c:v>43024</c:v>
                </c:pt>
                <c:pt idx="6447">
                  <c:v>43024.041666666664</c:v>
                </c:pt>
                <c:pt idx="6448">
                  <c:v>43024.083333333336</c:v>
                </c:pt>
                <c:pt idx="6449">
                  <c:v>43024.125</c:v>
                </c:pt>
                <c:pt idx="6450">
                  <c:v>43024.166666666664</c:v>
                </c:pt>
                <c:pt idx="6451">
                  <c:v>43024.208333333336</c:v>
                </c:pt>
                <c:pt idx="6452">
                  <c:v>43024.25</c:v>
                </c:pt>
                <c:pt idx="6453">
                  <c:v>43024.291666666664</c:v>
                </c:pt>
                <c:pt idx="6454">
                  <c:v>43024.333333333336</c:v>
                </c:pt>
                <c:pt idx="6455">
                  <c:v>43024.375</c:v>
                </c:pt>
                <c:pt idx="6456">
                  <c:v>43024.416666666664</c:v>
                </c:pt>
                <c:pt idx="6457">
                  <c:v>43024.458333333336</c:v>
                </c:pt>
                <c:pt idx="6458">
                  <c:v>43024.5</c:v>
                </c:pt>
                <c:pt idx="6459">
                  <c:v>43024.541666666664</c:v>
                </c:pt>
                <c:pt idx="6460">
                  <c:v>43024.583333333336</c:v>
                </c:pt>
                <c:pt idx="6461">
                  <c:v>43024.625</c:v>
                </c:pt>
                <c:pt idx="6462">
                  <c:v>43024.666666666664</c:v>
                </c:pt>
                <c:pt idx="6463">
                  <c:v>43024.708333333336</c:v>
                </c:pt>
                <c:pt idx="6464">
                  <c:v>43024.75</c:v>
                </c:pt>
                <c:pt idx="6465">
                  <c:v>43024.791666666664</c:v>
                </c:pt>
                <c:pt idx="6466">
                  <c:v>43024.833333333336</c:v>
                </c:pt>
                <c:pt idx="6467">
                  <c:v>43024.875</c:v>
                </c:pt>
                <c:pt idx="6468">
                  <c:v>43024.916666666664</c:v>
                </c:pt>
                <c:pt idx="6469">
                  <c:v>43024.958333333336</c:v>
                </c:pt>
                <c:pt idx="6470">
                  <c:v>43025</c:v>
                </c:pt>
                <c:pt idx="6471">
                  <c:v>43025.041666666664</c:v>
                </c:pt>
                <c:pt idx="6472">
                  <c:v>43025.083333333336</c:v>
                </c:pt>
                <c:pt idx="6473">
                  <c:v>43025.125</c:v>
                </c:pt>
                <c:pt idx="6474">
                  <c:v>43025.166666666664</c:v>
                </c:pt>
                <c:pt idx="6475">
                  <c:v>43025.208333333336</c:v>
                </c:pt>
                <c:pt idx="6476">
                  <c:v>43025.25</c:v>
                </c:pt>
                <c:pt idx="6477">
                  <c:v>43025.291666666664</c:v>
                </c:pt>
                <c:pt idx="6478">
                  <c:v>43025.333333333336</c:v>
                </c:pt>
                <c:pt idx="6479">
                  <c:v>43025.375</c:v>
                </c:pt>
                <c:pt idx="6480">
                  <c:v>43025.416666666664</c:v>
                </c:pt>
                <c:pt idx="6481">
                  <c:v>43025.458333333336</c:v>
                </c:pt>
                <c:pt idx="6482">
                  <c:v>43025.5</c:v>
                </c:pt>
                <c:pt idx="6483">
                  <c:v>43025.541666666664</c:v>
                </c:pt>
                <c:pt idx="6484">
                  <c:v>43025.583333333336</c:v>
                </c:pt>
                <c:pt idx="6485">
                  <c:v>43025.625</c:v>
                </c:pt>
                <c:pt idx="6486">
                  <c:v>43025.666666666664</c:v>
                </c:pt>
                <c:pt idx="6487">
                  <c:v>43025.708333333336</c:v>
                </c:pt>
                <c:pt idx="6488">
                  <c:v>43025.75</c:v>
                </c:pt>
                <c:pt idx="6489">
                  <c:v>43025.791666666664</c:v>
                </c:pt>
                <c:pt idx="6490">
                  <c:v>43025.833333333336</c:v>
                </c:pt>
                <c:pt idx="6491">
                  <c:v>43025.875</c:v>
                </c:pt>
                <c:pt idx="6492">
                  <c:v>43025.916666666664</c:v>
                </c:pt>
                <c:pt idx="6493">
                  <c:v>43025.958333333336</c:v>
                </c:pt>
                <c:pt idx="6494">
                  <c:v>43025.999999826388</c:v>
                </c:pt>
                <c:pt idx="6495">
                  <c:v>43026.041666435187</c:v>
                </c:pt>
                <c:pt idx="6496">
                  <c:v>43026.083333043978</c:v>
                </c:pt>
                <c:pt idx="6497">
                  <c:v>43026.124999652777</c:v>
                </c:pt>
                <c:pt idx="6498">
                  <c:v>43026.166666261575</c:v>
                </c:pt>
                <c:pt idx="6499">
                  <c:v>43026.208332870374</c:v>
                </c:pt>
                <c:pt idx="6500">
                  <c:v>43026.249999479165</c:v>
                </c:pt>
                <c:pt idx="6501">
                  <c:v>43026.291666087964</c:v>
                </c:pt>
                <c:pt idx="6502">
                  <c:v>43026.333332696762</c:v>
                </c:pt>
                <c:pt idx="6503">
                  <c:v>43026.374999305554</c:v>
                </c:pt>
                <c:pt idx="6504">
                  <c:v>43026.416665914352</c:v>
                </c:pt>
                <c:pt idx="6505">
                  <c:v>43026.458332523151</c:v>
                </c:pt>
                <c:pt idx="6506">
                  <c:v>43026.499999131942</c:v>
                </c:pt>
                <c:pt idx="6507">
                  <c:v>43026.54166574074</c:v>
                </c:pt>
                <c:pt idx="6508">
                  <c:v>43026.583332349539</c:v>
                </c:pt>
                <c:pt idx="6509">
                  <c:v>43026.62499895833</c:v>
                </c:pt>
                <c:pt idx="6510">
                  <c:v>43026.666665567129</c:v>
                </c:pt>
                <c:pt idx="6511">
                  <c:v>43026.708332175927</c:v>
                </c:pt>
                <c:pt idx="6512">
                  <c:v>43026.749998784719</c:v>
                </c:pt>
                <c:pt idx="6513">
                  <c:v>43026.791665393517</c:v>
                </c:pt>
                <c:pt idx="6514">
                  <c:v>43026.833332002316</c:v>
                </c:pt>
                <c:pt idx="6515">
                  <c:v>43026.874998611114</c:v>
                </c:pt>
                <c:pt idx="6516">
                  <c:v>43026.916665219906</c:v>
                </c:pt>
                <c:pt idx="6517">
                  <c:v>43026.958331828704</c:v>
                </c:pt>
                <c:pt idx="6518">
                  <c:v>43026.999998437503</c:v>
                </c:pt>
                <c:pt idx="6519">
                  <c:v>43027.041665046294</c:v>
                </c:pt>
                <c:pt idx="6520">
                  <c:v>43027.083331655092</c:v>
                </c:pt>
                <c:pt idx="6521">
                  <c:v>43027.124998263891</c:v>
                </c:pt>
                <c:pt idx="6522">
                  <c:v>43027.166664872682</c:v>
                </c:pt>
                <c:pt idx="6523">
                  <c:v>43027.208331481481</c:v>
                </c:pt>
                <c:pt idx="6524">
                  <c:v>43027.249998090279</c:v>
                </c:pt>
                <c:pt idx="6525">
                  <c:v>43027.291664699071</c:v>
                </c:pt>
                <c:pt idx="6526">
                  <c:v>43027.333331307869</c:v>
                </c:pt>
                <c:pt idx="6527">
                  <c:v>43027.374997916668</c:v>
                </c:pt>
                <c:pt idx="6528">
                  <c:v>43027.416664525466</c:v>
                </c:pt>
                <c:pt idx="6529">
                  <c:v>43027.458331134258</c:v>
                </c:pt>
                <c:pt idx="6530">
                  <c:v>43027.499997743056</c:v>
                </c:pt>
                <c:pt idx="6531">
                  <c:v>43027.541664351855</c:v>
                </c:pt>
                <c:pt idx="6532">
                  <c:v>43027.583330960646</c:v>
                </c:pt>
                <c:pt idx="6533">
                  <c:v>43027.624997569445</c:v>
                </c:pt>
                <c:pt idx="6534">
                  <c:v>43027.666664178243</c:v>
                </c:pt>
                <c:pt idx="6535">
                  <c:v>43027.708330787034</c:v>
                </c:pt>
                <c:pt idx="6536">
                  <c:v>43027.749997395833</c:v>
                </c:pt>
                <c:pt idx="6537">
                  <c:v>43027.791664004631</c:v>
                </c:pt>
                <c:pt idx="6538">
                  <c:v>43027.833330613423</c:v>
                </c:pt>
                <c:pt idx="6539">
                  <c:v>43027.874997222221</c:v>
                </c:pt>
                <c:pt idx="6540">
                  <c:v>43027.91666383102</c:v>
                </c:pt>
                <c:pt idx="6541">
                  <c:v>43027.958330439818</c:v>
                </c:pt>
                <c:pt idx="6542">
                  <c:v>43027.99999704861</c:v>
                </c:pt>
                <c:pt idx="6543">
                  <c:v>43028.041663657408</c:v>
                </c:pt>
                <c:pt idx="6544">
                  <c:v>43028.083330266207</c:v>
                </c:pt>
                <c:pt idx="6545">
                  <c:v>43028.124996874998</c:v>
                </c:pt>
                <c:pt idx="6546">
                  <c:v>43028.166663483797</c:v>
                </c:pt>
                <c:pt idx="6547">
                  <c:v>43028.208330092595</c:v>
                </c:pt>
                <c:pt idx="6548">
                  <c:v>43028.249996701386</c:v>
                </c:pt>
                <c:pt idx="6549">
                  <c:v>43028.291663310185</c:v>
                </c:pt>
                <c:pt idx="6550">
                  <c:v>43028.333329918984</c:v>
                </c:pt>
                <c:pt idx="6551">
                  <c:v>43028.374996527775</c:v>
                </c:pt>
                <c:pt idx="6552">
                  <c:v>43028.416663136573</c:v>
                </c:pt>
                <c:pt idx="6553">
                  <c:v>43028.458329745372</c:v>
                </c:pt>
                <c:pt idx="6554">
                  <c:v>43028.499996354163</c:v>
                </c:pt>
                <c:pt idx="6555">
                  <c:v>43028.541662962962</c:v>
                </c:pt>
                <c:pt idx="6556">
                  <c:v>43028.58332957176</c:v>
                </c:pt>
                <c:pt idx="6557">
                  <c:v>43028.624996180559</c:v>
                </c:pt>
                <c:pt idx="6558">
                  <c:v>43028.66666278935</c:v>
                </c:pt>
                <c:pt idx="6559">
                  <c:v>43028.708329398149</c:v>
                </c:pt>
                <c:pt idx="6560">
                  <c:v>43028.749996006947</c:v>
                </c:pt>
                <c:pt idx="6561">
                  <c:v>43028.791662615738</c:v>
                </c:pt>
                <c:pt idx="6562">
                  <c:v>43028.833329224537</c:v>
                </c:pt>
                <c:pt idx="6563">
                  <c:v>43028.874995833336</c:v>
                </c:pt>
                <c:pt idx="6564">
                  <c:v>43028.916662442127</c:v>
                </c:pt>
                <c:pt idx="6565">
                  <c:v>43028.958329050925</c:v>
                </c:pt>
                <c:pt idx="6566">
                  <c:v>43028.999995659724</c:v>
                </c:pt>
                <c:pt idx="6567">
                  <c:v>43029.041662268515</c:v>
                </c:pt>
                <c:pt idx="6568">
                  <c:v>43029.083328877314</c:v>
                </c:pt>
                <c:pt idx="6569">
                  <c:v>43029.124995486112</c:v>
                </c:pt>
                <c:pt idx="6570">
                  <c:v>43029.166662094911</c:v>
                </c:pt>
                <c:pt idx="6571">
                  <c:v>43029.208328703702</c:v>
                </c:pt>
                <c:pt idx="6572">
                  <c:v>43029.249995312501</c:v>
                </c:pt>
                <c:pt idx="6573">
                  <c:v>43029.291661921299</c:v>
                </c:pt>
                <c:pt idx="6574">
                  <c:v>43029.333328530091</c:v>
                </c:pt>
                <c:pt idx="6575">
                  <c:v>43029.374995138889</c:v>
                </c:pt>
                <c:pt idx="6576">
                  <c:v>43029.416661747688</c:v>
                </c:pt>
                <c:pt idx="6577">
                  <c:v>43029.458328356479</c:v>
                </c:pt>
                <c:pt idx="6578">
                  <c:v>43029.499994965277</c:v>
                </c:pt>
                <c:pt idx="6579">
                  <c:v>43029.541661574076</c:v>
                </c:pt>
                <c:pt idx="6580">
                  <c:v>43029.583328182867</c:v>
                </c:pt>
                <c:pt idx="6581">
                  <c:v>43029.624994791666</c:v>
                </c:pt>
                <c:pt idx="6582">
                  <c:v>43029.666666666664</c:v>
                </c:pt>
                <c:pt idx="6583">
                  <c:v>43029.708333333336</c:v>
                </c:pt>
                <c:pt idx="6584">
                  <c:v>43029.75</c:v>
                </c:pt>
                <c:pt idx="6585">
                  <c:v>43029.79166678241</c:v>
                </c:pt>
                <c:pt idx="6586">
                  <c:v>43029.833333506947</c:v>
                </c:pt>
                <c:pt idx="6587">
                  <c:v>43029.875000231485</c:v>
                </c:pt>
                <c:pt idx="6588">
                  <c:v>43029.916666956022</c:v>
                </c:pt>
                <c:pt idx="6589">
                  <c:v>43029.958333680559</c:v>
                </c:pt>
                <c:pt idx="6590">
                  <c:v>43030.000000405096</c:v>
                </c:pt>
                <c:pt idx="6591">
                  <c:v>43030.041667129626</c:v>
                </c:pt>
                <c:pt idx="6592">
                  <c:v>43030.083333854163</c:v>
                </c:pt>
                <c:pt idx="6593">
                  <c:v>43030.125000578701</c:v>
                </c:pt>
                <c:pt idx="6594">
                  <c:v>43030.166667303238</c:v>
                </c:pt>
                <c:pt idx="6595">
                  <c:v>43030.208334027775</c:v>
                </c:pt>
                <c:pt idx="6596">
                  <c:v>43030.250000752312</c:v>
                </c:pt>
                <c:pt idx="6597">
                  <c:v>43030.291667476849</c:v>
                </c:pt>
                <c:pt idx="6598">
                  <c:v>43030.333334201387</c:v>
                </c:pt>
                <c:pt idx="6599">
                  <c:v>43030.375000925924</c:v>
                </c:pt>
                <c:pt idx="6600">
                  <c:v>43030.416667650461</c:v>
                </c:pt>
                <c:pt idx="6601">
                  <c:v>43030.458334374998</c:v>
                </c:pt>
                <c:pt idx="6602">
                  <c:v>43030.500001099535</c:v>
                </c:pt>
                <c:pt idx="6603">
                  <c:v>43030.541667824073</c:v>
                </c:pt>
                <c:pt idx="6604">
                  <c:v>43030.58333454861</c:v>
                </c:pt>
                <c:pt idx="6605">
                  <c:v>43030.625001273147</c:v>
                </c:pt>
                <c:pt idx="6606">
                  <c:v>43030.666667997684</c:v>
                </c:pt>
                <c:pt idx="6607">
                  <c:v>43030.708334722221</c:v>
                </c:pt>
                <c:pt idx="6608">
                  <c:v>43030.750001446759</c:v>
                </c:pt>
                <c:pt idx="6609">
                  <c:v>43030.791668171296</c:v>
                </c:pt>
                <c:pt idx="6610">
                  <c:v>43030.833334895833</c:v>
                </c:pt>
                <c:pt idx="6611">
                  <c:v>43030.87500162037</c:v>
                </c:pt>
                <c:pt idx="6612">
                  <c:v>43030.916668344908</c:v>
                </c:pt>
                <c:pt idx="6613">
                  <c:v>43030.958335069445</c:v>
                </c:pt>
                <c:pt idx="6614">
                  <c:v>43031.000001793982</c:v>
                </c:pt>
                <c:pt idx="6615">
                  <c:v>43031.041668518519</c:v>
                </c:pt>
                <c:pt idx="6616">
                  <c:v>43031.083335243056</c:v>
                </c:pt>
                <c:pt idx="6617">
                  <c:v>43031.125001967594</c:v>
                </c:pt>
                <c:pt idx="6618">
                  <c:v>43031.166668692131</c:v>
                </c:pt>
                <c:pt idx="6619">
                  <c:v>43031.208335416668</c:v>
                </c:pt>
                <c:pt idx="6620">
                  <c:v>43031.250002141205</c:v>
                </c:pt>
                <c:pt idx="6621">
                  <c:v>43031.291668865742</c:v>
                </c:pt>
                <c:pt idx="6622">
                  <c:v>43031.33333559028</c:v>
                </c:pt>
                <c:pt idx="6623">
                  <c:v>43031.375002314817</c:v>
                </c:pt>
                <c:pt idx="6624">
                  <c:v>43031.416669039354</c:v>
                </c:pt>
                <c:pt idx="6625">
                  <c:v>43031.458335763891</c:v>
                </c:pt>
                <c:pt idx="6626">
                  <c:v>43031.500002488428</c:v>
                </c:pt>
                <c:pt idx="6627">
                  <c:v>43031.541669212966</c:v>
                </c:pt>
                <c:pt idx="6628">
                  <c:v>43031.583335937503</c:v>
                </c:pt>
                <c:pt idx="6629">
                  <c:v>43031.62500266204</c:v>
                </c:pt>
                <c:pt idx="6630">
                  <c:v>43031.666669386577</c:v>
                </c:pt>
                <c:pt idx="6631">
                  <c:v>43031.708336111114</c:v>
                </c:pt>
                <c:pt idx="6632">
                  <c:v>43031.750002835652</c:v>
                </c:pt>
                <c:pt idx="6633">
                  <c:v>43031.791669560182</c:v>
                </c:pt>
                <c:pt idx="6634">
                  <c:v>43031.833336284719</c:v>
                </c:pt>
                <c:pt idx="6635">
                  <c:v>43031.875003009256</c:v>
                </c:pt>
                <c:pt idx="6636">
                  <c:v>43031.916669733793</c:v>
                </c:pt>
                <c:pt idx="6637">
                  <c:v>43031.95833645833</c:v>
                </c:pt>
                <c:pt idx="6638">
                  <c:v>43032.000003182868</c:v>
                </c:pt>
                <c:pt idx="6639">
                  <c:v>43032.041669907405</c:v>
                </c:pt>
                <c:pt idx="6640">
                  <c:v>43032.083336631942</c:v>
                </c:pt>
                <c:pt idx="6641">
                  <c:v>43032.125003356479</c:v>
                </c:pt>
                <c:pt idx="6642">
                  <c:v>43032.166670081016</c:v>
                </c:pt>
                <c:pt idx="6643">
                  <c:v>43032.208336805554</c:v>
                </c:pt>
                <c:pt idx="6644">
                  <c:v>43032.250003530091</c:v>
                </c:pt>
                <c:pt idx="6645">
                  <c:v>43032.291670254628</c:v>
                </c:pt>
                <c:pt idx="6646">
                  <c:v>43032.333336979165</c:v>
                </c:pt>
                <c:pt idx="6647">
                  <c:v>43032.375003703703</c:v>
                </c:pt>
                <c:pt idx="6648">
                  <c:v>43032.41667042824</c:v>
                </c:pt>
                <c:pt idx="6649">
                  <c:v>43032.458337152777</c:v>
                </c:pt>
                <c:pt idx="6650">
                  <c:v>43032.500003877314</c:v>
                </c:pt>
                <c:pt idx="6651">
                  <c:v>43032.541670601851</c:v>
                </c:pt>
                <c:pt idx="6652">
                  <c:v>43032.583337326389</c:v>
                </c:pt>
                <c:pt idx="6653">
                  <c:v>43032.625004050926</c:v>
                </c:pt>
                <c:pt idx="6654">
                  <c:v>43032.666670775463</c:v>
                </c:pt>
                <c:pt idx="6655">
                  <c:v>43032.7083375</c:v>
                </c:pt>
                <c:pt idx="6656">
                  <c:v>43032.750004224537</c:v>
                </c:pt>
                <c:pt idx="6657">
                  <c:v>43032.791670949075</c:v>
                </c:pt>
                <c:pt idx="6658">
                  <c:v>43032.833337673612</c:v>
                </c:pt>
                <c:pt idx="6659">
                  <c:v>43032.875004398149</c:v>
                </c:pt>
                <c:pt idx="6660">
                  <c:v>43032.916671122686</c:v>
                </c:pt>
                <c:pt idx="6661">
                  <c:v>43032.958337847223</c:v>
                </c:pt>
                <c:pt idx="6662">
                  <c:v>43033.000004571761</c:v>
                </c:pt>
                <c:pt idx="6663">
                  <c:v>43033.041671296298</c:v>
                </c:pt>
                <c:pt idx="6664">
                  <c:v>43033.083338020835</c:v>
                </c:pt>
                <c:pt idx="6665">
                  <c:v>43033.125004745372</c:v>
                </c:pt>
                <c:pt idx="6666">
                  <c:v>43033.166671469909</c:v>
                </c:pt>
                <c:pt idx="6667">
                  <c:v>43033.208338194447</c:v>
                </c:pt>
                <c:pt idx="6668">
                  <c:v>43033.250004918984</c:v>
                </c:pt>
                <c:pt idx="6669">
                  <c:v>43033.291671643521</c:v>
                </c:pt>
                <c:pt idx="6670">
                  <c:v>43033.333338368058</c:v>
                </c:pt>
                <c:pt idx="6671">
                  <c:v>43033.375005092596</c:v>
                </c:pt>
                <c:pt idx="6672">
                  <c:v>43033.416671817133</c:v>
                </c:pt>
                <c:pt idx="6673">
                  <c:v>43033.45833854167</c:v>
                </c:pt>
                <c:pt idx="6674">
                  <c:v>43033.500005266207</c:v>
                </c:pt>
                <c:pt idx="6675">
                  <c:v>43033.541671990744</c:v>
                </c:pt>
                <c:pt idx="6676">
                  <c:v>43033.583338715274</c:v>
                </c:pt>
                <c:pt idx="6677">
                  <c:v>43033.625005439812</c:v>
                </c:pt>
                <c:pt idx="6678">
                  <c:v>43033.666672164349</c:v>
                </c:pt>
                <c:pt idx="6679">
                  <c:v>43033.708338888886</c:v>
                </c:pt>
                <c:pt idx="6680">
                  <c:v>43033.750005613423</c:v>
                </c:pt>
                <c:pt idx="6681">
                  <c:v>43033.79167233796</c:v>
                </c:pt>
                <c:pt idx="6682">
                  <c:v>43033.833339062498</c:v>
                </c:pt>
                <c:pt idx="6683">
                  <c:v>43033.875005787035</c:v>
                </c:pt>
                <c:pt idx="6684">
                  <c:v>43033.916672511572</c:v>
                </c:pt>
                <c:pt idx="6685">
                  <c:v>43033.958339236109</c:v>
                </c:pt>
                <c:pt idx="6686">
                  <c:v>43034.000005960646</c:v>
                </c:pt>
                <c:pt idx="6687">
                  <c:v>43034.041672685184</c:v>
                </c:pt>
                <c:pt idx="6688">
                  <c:v>43034.083339409721</c:v>
                </c:pt>
                <c:pt idx="6689">
                  <c:v>43034.125006134258</c:v>
                </c:pt>
                <c:pt idx="6690">
                  <c:v>43034.166672858795</c:v>
                </c:pt>
                <c:pt idx="6691">
                  <c:v>43034.208339583332</c:v>
                </c:pt>
                <c:pt idx="6692">
                  <c:v>43034.25000630787</c:v>
                </c:pt>
                <c:pt idx="6693">
                  <c:v>43034.291673032407</c:v>
                </c:pt>
                <c:pt idx="6694">
                  <c:v>43034.333339756944</c:v>
                </c:pt>
                <c:pt idx="6695">
                  <c:v>43034.375006481481</c:v>
                </c:pt>
                <c:pt idx="6696">
                  <c:v>43034.416673206018</c:v>
                </c:pt>
                <c:pt idx="6697">
                  <c:v>43034.458339930556</c:v>
                </c:pt>
                <c:pt idx="6698">
                  <c:v>43034.500006655093</c:v>
                </c:pt>
                <c:pt idx="6699">
                  <c:v>43034.54167337963</c:v>
                </c:pt>
                <c:pt idx="6700">
                  <c:v>43034.583340104167</c:v>
                </c:pt>
                <c:pt idx="6701">
                  <c:v>43034.625006828704</c:v>
                </c:pt>
                <c:pt idx="6702">
                  <c:v>43034.666673553242</c:v>
                </c:pt>
                <c:pt idx="6703">
                  <c:v>43034.708340277779</c:v>
                </c:pt>
                <c:pt idx="6704">
                  <c:v>43034.750007002316</c:v>
                </c:pt>
                <c:pt idx="6705">
                  <c:v>43034.791673726853</c:v>
                </c:pt>
                <c:pt idx="6706">
                  <c:v>43034.833340451391</c:v>
                </c:pt>
                <c:pt idx="6707">
                  <c:v>43034.875007175928</c:v>
                </c:pt>
                <c:pt idx="6708">
                  <c:v>43034.916673900465</c:v>
                </c:pt>
                <c:pt idx="6709">
                  <c:v>43034.958340625002</c:v>
                </c:pt>
                <c:pt idx="6710">
                  <c:v>43035.000007349539</c:v>
                </c:pt>
                <c:pt idx="6711">
                  <c:v>43035.041674074077</c:v>
                </c:pt>
                <c:pt idx="6712">
                  <c:v>43035.083340798614</c:v>
                </c:pt>
                <c:pt idx="6713">
                  <c:v>43035.125007523151</c:v>
                </c:pt>
                <c:pt idx="6714">
                  <c:v>43035.166674247688</c:v>
                </c:pt>
                <c:pt idx="6715">
                  <c:v>43035.208340972225</c:v>
                </c:pt>
                <c:pt idx="6716">
                  <c:v>43035.250007696763</c:v>
                </c:pt>
                <c:pt idx="6717">
                  <c:v>43035.2916744213</c:v>
                </c:pt>
                <c:pt idx="6718">
                  <c:v>43035.33334114583</c:v>
                </c:pt>
                <c:pt idx="6719">
                  <c:v>43035.375007870367</c:v>
                </c:pt>
                <c:pt idx="6720">
                  <c:v>43035.416674594904</c:v>
                </c:pt>
                <c:pt idx="6721">
                  <c:v>43035.458341319441</c:v>
                </c:pt>
                <c:pt idx="6722">
                  <c:v>43035.500008043979</c:v>
                </c:pt>
                <c:pt idx="6723">
                  <c:v>43035.541674768516</c:v>
                </c:pt>
                <c:pt idx="6724">
                  <c:v>43035.583341493053</c:v>
                </c:pt>
                <c:pt idx="6725">
                  <c:v>43035.62500821759</c:v>
                </c:pt>
                <c:pt idx="6726">
                  <c:v>43035.666674942127</c:v>
                </c:pt>
                <c:pt idx="6727">
                  <c:v>43035.708341666665</c:v>
                </c:pt>
                <c:pt idx="6728">
                  <c:v>43035.750008391202</c:v>
                </c:pt>
                <c:pt idx="6729">
                  <c:v>43035.791675115739</c:v>
                </c:pt>
                <c:pt idx="6730">
                  <c:v>43035.833341840276</c:v>
                </c:pt>
                <c:pt idx="6731">
                  <c:v>43035.875008564813</c:v>
                </c:pt>
                <c:pt idx="6732">
                  <c:v>43035.916675289351</c:v>
                </c:pt>
                <c:pt idx="6733">
                  <c:v>43035.958342013888</c:v>
                </c:pt>
                <c:pt idx="6734">
                  <c:v>43036.000008738425</c:v>
                </c:pt>
                <c:pt idx="6735">
                  <c:v>43036.041675462962</c:v>
                </c:pt>
                <c:pt idx="6736">
                  <c:v>43036.0833421875</c:v>
                </c:pt>
                <c:pt idx="6737">
                  <c:v>43036.125008912037</c:v>
                </c:pt>
                <c:pt idx="6738">
                  <c:v>43036.166675636574</c:v>
                </c:pt>
                <c:pt idx="6739">
                  <c:v>43036.208342361111</c:v>
                </c:pt>
                <c:pt idx="6740">
                  <c:v>43036.250009085648</c:v>
                </c:pt>
                <c:pt idx="6741">
                  <c:v>43036.291675810186</c:v>
                </c:pt>
                <c:pt idx="6742">
                  <c:v>43036.333342534723</c:v>
                </c:pt>
                <c:pt idx="6743">
                  <c:v>43036.37500925926</c:v>
                </c:pt>
                <c:pt idx="6744">
                  <c:v>43036.416675983797</c:v>
                </c:pt>
                <c:pt idx="6745">
                  <c:v>43036.458342708334</c:v>
                </c:pt>
                <c:pt idx="6746">
                  <c:v>43036.500009432872</c:v>
                </c:pt>
                <c:pt idx="6747">
                  <c:v>43036.541676157409</c:v>
                </c:pt>
                <c:pt idx="6748">
                  <c:v>43036.583342881946</c:v>
                </c:pt>
                <c:pt idx="6749">
                  <c:v>43036.625009606483</c:v>
                </c:pt>
                <c:pt idx="6750">
                  <c:v>43036.66667633102</c:v>
                </c:pt>
                <c:pt idx="6751">
                  <c:v>43036.708343055558</c:v>
                </c:pt>
                <c:pt idx="6752">
                  <c:v>43036.750009780095</c:v>
                </c:pt>
                <c:pt idx="6753">
                  <c:v>43036.791676504632</c:v>
                </c:pt>
                <c:pt idx="6754">
                  <c:v>43036.833343229169</c:v>
                </c:pt>
                <c:pt idx="6755">
                  <c:v>43036.875009953706</c:v>
                </c:pt>
                <c:pt idx="6756">
                  <c:v>43036.916676678244</c:v>
                </c:pt>
                <c:pt idx="6757">
                  <c:v>43036.958343402781</c:v>
                </c:pt>
                <c:pt idx="6758">
                  <c:v>43037.000010127318</c:v>
                </c:pt>
                <c:pt idx="6759">
                  <c:v>43037.041676851855</c:v>
                </c:pt>
                <c:pt idx="6760">
                  <c:v>43037.083343576393</c:v>
                </c:pt>
                <c:pt idx="6761">
                  <c:v>43037.125010300922</c:v>
                </c:pt>
                <c:pt idx="6762">
                  <c:v>43037.16667702546</c:v>
                </c:pt>
                <c:pt idx="6763">
                  <c:v>43037.208343749997</c:v>
                </c:pt>
                <c:pt idx="6764">
                  <c:v>43037.250010474534</c:v>
                </c:pt>
                <c:pt idx="6765">
                  <c:v>43037.291677199071</c:v>
                </c:pt>
                <c:pt idx="6766">
                  <c:v>43037.333343923608</c:v>
                </c:pt>
                <c:pt idx="6767">
                  <c:v>43037.375010648146</c:v>
                </c:pt>
                <c:pt idx="6768">
                  <c:v>43037.416677372683</c:v>
                </c:pt>
                <c:pt idx="6769">
                  <c:v>43037.45834409722</c:v>
                </c:pt>
                <c:pt idx="6770">
                  <c:v>43037.500010821757</c:v>
                </c:pt>
                <c:pt idx="6771">
                  <c:v>43037.541677546295</c:v>
                </c:pt>
                <c:pt idx="6772">
                  <c:v>43037.583344270832</c:v>
                </c:pt>
                <c:pt idx="6773">
                  <c:v>43037.625010995369</c:v>
                </c:pt>
                <c:pt idx="6774">
                  <c:v>43037.666677719906</c:v>
                </c:pt>
                <c:pt idx="6775">
                  <c:v>43037.708344444443</c:v>
                </c:pt>
                <c:pt idx="6776">
                  <c:v>43037.750011168981</c:v>
                </c:pt>
                <c:pt idx="6777">
                  <c:v>43037.791677893518</c:v>
                </c:pt>
                <c:pt idx="6778">
                  <c:v>43037.833344618055</c:v>
                </c:pt>
                <c:pt idx="6779">
                  <c:v>43037.875011342592</c:v>
                </c:pt>
                <c:pt idx="6780">
                  <c:v>43037.916678067129</c:v>
                </c:pt>
                <c:pt idx="6781">
                  <c:v>43037.958344791667</c:v>
                </c:pt>
                <c:pt idx="6782">
                  <c:v>43038.000011516204</c:v>
                </c:pt>
                <c:pt idx="6783">
                  <c:v>43038.041678240741</c:v>
                </c:pt>
                <c:pt idx="6784">
                  <c:v>43038.083344965278</c:v>
                </c:pt>
                <c:pt idx="6785">
                  <c:v>43038.125011689815</c:v>
                </c:pt>
                <c:pt idx="6786">
                  <c:v>43038.166678414353</c:v>
                </c:pt>
                <c:pt idx="6787">
                  <c:v>43038.20834513889</c:v>
                </c:pt>
                <c:pt idx="6788">
                  <c:v>43038.250011863427</c:v>
                </c:pt>
                <c:pt idx="6789">
                  <c:v>43038.291678587964</c:v>
                </c:pt>
                <c:pt idx="6790">
                  <c:v>43038.333345312501</c:v>
                </c:pt>
                <c:pt idx="6791">
                  <c:v>43038.375012037039</c:v>
                </c:pt>
                <c:pt idx="6792">
                  <c:v>43038.416678761576</c:v>
                </c:pt>
                <c:pt idx="6793">
                  <c:v>43038.458345486113</c:v>
                </c:pt>
                <c:pt idx="6794">
                  <c:v>43038.50001221065</c:v>
                </c:pt>
                <c:pt idx="6795">
                  <c:v>43038.541678935188</c:v>
                </c:pt>
                <c:pt idx="6796">
                  <c:v>43038.583345659725</c:v>
                </c:pt>
                <c:pt idx="6797">
                  <c:v>43038.625012384262</c:v>
                </c:pt>
                <c:pt idx="6798">
                  <c:v>43038.666679108799</c:v>
                </c:pt>
                <c:pt idx="6799">
                  <c:v>43038.708345833336</c:v>
                </c:pt>
                <c:pt idx="6800">
                  <c:v>43038.750012557874</c:v>
                </c:pt>
                <c:pt idx="6801">
                  <c:v>43038.791679282411</c:v>
                </c:pt>
                <c:pt idx="6802">
                  <c:v>43038.833346006948</c:v>
                </c:pt>
                <c:pt idx="6803">
                  <c:v>43038.875012731478</c:v>
                </c:pt>
                <c:pt idx="6804">
                  <c:v>43038.916679456015</c:v>
                </c:pt>
                <c:pt idx="6805">
                  <c:v>43038.958346180552</c:v>
                </c:pt>
                <c:pt idx="6806">
                  <c:v>43039.00001290509</c:v>
                </c:pt>
                <c:pt idx="6807">
                  <c:v>43039.041679629627</c:v>
                </c:pt>
                <c:pt idx="6808">
                  <c:v>43039.083346354164</c:v>
                </c:pt>
                <c:pt idx="6809">
                  <c:v>43039.125013078701</c:v>
                </c:pt>
                <c:pt idx="6810">
                  <c:v>43039.166679803238</c:v>
                </c:pt>
                <c:pt idx="6811">
                  <c:v>43039.208346527776</c:v>
                </c:pt>
                <c:pt idx="6812">
                  <c:v>43039.250013252313</c:v>
                </c:pt>
                <c:pt idx="6813">
                  <c:v>43039.29167997685</c:v>
                </c:pt>
                <c:pt idx="6814">
                  <c:v>43039.333346701387</c:v>
                </c:pt>
                <c:pt idx="6815">
                  <c:v>43039.375013425924</c:v>
                </c:pt>
                <c:pt idx="6816">
                  <c:v>43039.416680150462</c:v>
                </c:pt>
                <c:pt idx="6817">
                  <c:v>43039.458346874999</c:v>
                </c:pt>
                <c:pt idx="6818">
                  <c:v>43039.500013599536</c:v>
                </c:pt>
                <c:pt idx="6819">
                  <c:v>43039.541680324073</c:v>
                </c:pt>
                <c:pt idx="6820">
                  <c:v>43039.58334704861</c:v>
                </c:pt>
                <c:pt idx="6821">
                  <c:v>43039.625013773148</c:v>
                </c:pt>
                <c:pt idx="6822">
                  <c:v>43039.666680497685</c:v>
                </c:pt>
                <c:pt idx="6823">
                  <c:v>43039.708347222222</c:v>
                </c:pt>
                <c:pt idx="6824">
                  <c:v>43039.750013946759</c:v>
                </c:pt>
                <c:pt idx="6825">
                  <c:v>43039.791680671296</c:v>
                </c:pt>
                <c:pt idx="6826">
                  <c:v>43039.833347395834</c:v>
                </c:pt>
                <c:pt idx="6827">
                  <c:v>43039.875014120371</c:v>
                </c:pt>
                <c:pt idx="6828">
                  <c:v>43039.916680844908</c:v>
                </c:pt>
                <c:pt idx="6829">
                  <c:v>43039.958347569445</c:v>
                </c:pt>
                <c:pt idx="6830">
                  <c:v>43040.000014293983</c:v>
                </c:pt>
                <c:pt idx="6831">
                  <c:v>43040.04168101852</c:v>
                </c:pt>
                <c:pt idx="6832">
                  <c:v>43040.083347743057</c:v>
                </c:pt>
                <c:pt idx="6833">
                  <c:v>43040.125014467594</c:v>
                </c:pt>
                <c:pt idx="6834">
                  <c:v>43040.166681192131</c:v>
                </c:pt>
                <c:pt idx="6835">
                  <c:v>43040.208347916669</c:v>
                </c:pt>
                <c:pt idx="6836">
                  <c:v>43040.250014641206</c:v>
                </c:pt>
                <c:pt idx="6837">
                  <c:v>43040.291681365743</c:v>
                </c:pt>
                <c:pt idx="6838">
                  <c:v>43040.33334809028</c:v>
                </c:pt>
                <c:pt idx="6839">
                  <c:v>43040.375014814817</c:v>
                </c:pt>
                <c:pt idx="6840">
                  <c:v>43040.416681539355</c:v>
                </c:pt>
                <c:pt idx="6841">
                  <c:v>43040.458348263892</c:v>
                </c:pt>
                <c:pt idx="6842">
                  <c:v>43040.500014988429</c:v>
                </c:pt>
                <c:pt idx="6843">
                  <c:v>43040.541681712966</c:v>
                </c:pt>
                <c:pt idx="6844">
                  <c:v>43040.583348437503</c:v>
                </c:pt>
                <c:pt idx="6845">
                  <c:v>43040.625015162041</c:v>
                </c:pt>
                <c:pt idx="6846">
                  <c:v>43040.666681886571</c:v>
                </c:pt>
                <c:pt idx="6847">
                  <c:v>43040.708348611108</c:v>
                </c:pt>
                <c:pt idx="6848">
                  <c:v>43040.750015335645</c:v>
                </c:pt>
                <c:pt idx="6849">
                  <c:v>43040.791682060182</c:v>
                </c:pt>
                <c:pt idx="6850">
                  <c:v>43040.833348784719</c:v>
                </c:pt>
                <c:pt idx="6851">
                  <c:v>43040.875015509257</c:v>
                </c:pt>
                <c:pt idx="6852">
                  <c:v>43040.916682233794</c:v>
                </c:pt>
                <c:pt idx="6853">
                  <c:v>43040.958348958331</c:v>
                </c:pt>
                <c:pt idx="6854">
                  <c:v>43041.000015682868</c:v>
                </c:pt>
                <c:pt idx="6855">
                  <c:v>43041.041682407405</c:v>
                </c:pt>
                <c:pt idx="6856">
                  <c:v>43041.083349131943</c:v>
                </c:pt>
                <c:pt idx="6857">
                  <c:v>43041.12501585648</c:v>
                </c:pt>
                <c:pt idx="6858">
                  <c:v>43041.166682581017</c:v>
                </c:pt>
                <c:pt idx="6859">
                  <c:v>43041.208349305554</c:v>
                </c:pt>
                <c:pt idx="6860">
                  <c:v>43041.250016030092</c:v>
                </c:pt>
                <c:pt idx="6861">
                  <c:v>43041.291682754629</c:v>
                </c:pt>
                <c:pt idx="6862">
                  <c:v>43041.333349479166</c:v>
                </c:pt>
                <c:pt idx="6863">
                  <c:v>43041.375016203703</c:v>
                </c:pt>
                <c:pt idx="6864">
                  <c:v>43041.41668292824</c:v>
                </c:pt>
                <c:pt idx="6865">
                  <c:v>43041.458349652778</c:v>
                </c:pt>
                <c:pt idx="6866">
                  <c:v>43041.500016377315</c:v>
                </c:pt>
                <c:pt idx="6867">
                  <c:v>43041.541683101852</c:v>
                </c:pt>
                <c:pt idx="6868">
                  <c:v>43041.583349826389</c:v>
                </c:pt>
                <c:pt idx="6869">
                  <c:v>43041.625016550926</c:v>
                </c:pt>
                <c:pt idx="6870">
                  <c:v>43041.666683275464</c:v>
                </c:pt>
                <c:pt idx="6871">
                  <c:v>43041.708350000001</c:v>
                </c:pt>
                <c:pt idx="6872">
                  <c:v>43041.750016724538</c:v>
                </c:pt>
                <c:pt idx="6873">
                  <c:v>43041.791683449075</c:v>
                </c:pt>
                <c:pt idx="6874">
                  <c:v>43041.833350173612</c:v>
                </c:pt>
                <c:pt idx="6875">
                  <c:v>43041.87501689815</c:v>
                </c:pt>
                <c:pt idx="6876">
                  <c:v>43041.916683622687</c:v>
                </c:pt>
                <c:pt idx="6877">
                  <c:v>43041.958350347224</c:v>
                </c:pt>
                <c:pt idx="6878">
                  <c:v>43042.000017071761</c:v>
                </c:pt>
                <c:pt idx="6879">
                  <c:v>43042.041683796298</c:v>
                </c:pt>
                <c:pt idx="6880">
                  <c:v>43042.083350520836</c:v>
                </c:pt>
                <c:pt idx="6881">
                  <c:v>43042.125017245373</c:v>
                </c:pt>
                <c:pt idx="6882">
                  <c:v>43042.16668396991</c:v>
                </c:pt>
                <c:pt idx="6883">
                  <c:v>43042.208350694447</c:v>
                </c:pt>
                <c:pt idx="6884">
                  <c:v>43042.250017418984</c:v>
                </c:pt>
                <c:pt idx="6885">
                  <c:v>43042.291684143522</c:v>
                </c:pt>
                <c:pt idx="6886">
                  <c:v>43042.333350868059</c:v>
                </c:pt>
                <c:pt idx="6887">
                  <c:v>43042.375017592596</c:v>
                </c:pt>
                <c:pt idx="6888">
                  <c:v>43042.416684317126</c:v>
                </c:pt>
                <c:pt idx="6889">
                  <c:v>43042.458351041663</c:v>
                </c:pt>
                <c:pt idx="6890">
                  <c:v>43042.5000177662</c:v>
                </c:pt>
                <c:pt idx="6891">
                  <c:v>43042.541684490738</c:v>
                </c:pt>
                <c:pt idx="6892">
                  <c:v>43042.583351215275</c:v>
                </c:pt>
                <c:pt idx="6893">
                  <c:v>43042.625017939812</c:v>
                </c:pt>
                <c:pt idx="6894">
                  <c:v>43042.666684664349</c:v>
                </c:pt>
                <c:pt idx="6895">
                  <c:v>43042.708351388887</c:v>
                </c:pt>
                <c:pt idx="6896">
                  <c:v>43042.750018113424</c:v>
                </c:pt>
                <c:pt idx="6897">
                  <c:v>43042.791684837961</c:v>
                </c:pt>
                <c:pt idx="6898">
                  <c:v>43042.833351562498</c:v>
                </c:pt>
                <c:pt idx="6899">
                  <c:v>43042.875018287035</c:v>
                </c:pt>
                <c:pt idx="6900">
                  <c:v>43042.916685011573</c:v>
                </c:pt>
                <c:pt idx="6901">
                  <c:v>43042.95835173611</c:v>
                </c:pt>
                <c:pt idx="6902">
                  <c:v>43043.000018460647</c:v>
                </c:pt>
                <c:pt idx="6903">
                  <c:v>43043.041685185184</c:v>
                </c:pt>
                <c:pt idx="6904">
                  <c:v>43043.083351909721</c:v>
                </c:pt>
                <c:pt idx="6905">
                  <c:v>43043.125018634259</c:v>
                </c:pt>
                <c:pt idx="6906">
                  <c:v>43043.166685358796</c:v>
                </c:pt>
                <c:pt idx="6907">
                  <c:v>43043.208352083333</c:v>
                </c:pt>
                <c:pt idx="6908">
                  <c:v>43043.25001880787</c:v>
                </c:pt>
                <c:pt idx="6909">
                  <c:v>43043.291685532407</c:v>
                </c:pt>
                <c:pt idx="6910">
                  <c:v>43043.333352256945</c:v>
                </c:pt>
                <c:pt idx="6911">
                  <c:v>43043.375018981482</c:v>
                </c:pt>
                <c:pt idx="6912">
                  <c:v>43043.416685706019</c:v>
                </c:pt>
                <c:pt idx="6913">
                  <c:v>43043.458352430556</c:v>
                </c:pt>
                <c:pt idx="6914">
                  <c:v>43043.500019155093</c:v>
                </c:pt>
                <c:pt idx="6915">
                  <c:v>43043.541685879631</c:v>
                </c:pt>
                <c:pt idx="6916">
                  <c:v>43043.583352604168</c:v>
                </c:pt>
                <c:pt idx="6917">
                  <c:v>43043.625019328705</c:v>
                </c:pt>
                <c:pt idx="6918">
                  <c:v>43043.666686053242</c:v>
                </c:pt>
                <c:pt idx="6919">
                  <c:v>43043.70835277778</c:v>
                </c:pt>
                <c:pt idx="6920">
                  <c:v>43043.750019502317</c:v>
                </c:pt>
                <c:pt idx="6921">
                  <c:v>43043.791686226854</c:v>
                </c:pt>
                <c:pt idx="6922">
                  <c:v>43043.833352951391</c:v>
                </c:pt>
                <c:pt idx="6923">
                  <c:v>43043.875019675928</c:v>
                </c:pt>
                <c:pt idx="6924">
                  <c:v>43043.916686400466</c:v>
                </c:pt>
                <c:pt idx="6925">
                  <c:v>43043.958353125003</c:v>
                </c:pt>
                <c:pt idx="6926">
                  <c:v>43044.00001984954</c:v>
                </c:pt>
                <c:pt idx="6927">
                  <c:v>43044.041686574077</c:v>
                </c:pt>
                <c:pt idx="6928">
                  <c:v>43044.083353298614</c:v>
                </c:pt>
                <c:pt idx="6929">
                  <c:v>43044.125020023152</c:v>
                </c:pt>
                <c:pt idx="6930">
                  <c:v>43044.166686747689</c:v>
                </c:pt>
                <c:pt idx="6931">
                  <c:v>43044.208353472219</c:v>
                </c:pt>
                <c:pt idx="6932">
                  <c:v>43044.250020196756</c:v>
                </c:pt>
                <c:pt idx="6933">
                  <c:v>43044.291686921293</c:v>
                </c:pt>
                <c:pt idx="6934">
                  <c:v>43044.33335364583</c:v>
                </c:pt>
                <c:pt idx="6935">
                  <c:v>43044.375020370368</c:v>
                </c:pt>
                <c:pt idx="6936">
                  <c:v>43044.416687094905</c:v>
                </c:pt>
                <c:pt idx="6937">
                  <c:v>43044.458353819442</c:v>
                </c:pt>
                <c:pt idx="6938">
                  <c:v>43044.500020543979</c:v>
                </c:pt>
                <c:pt idx="6939">
                  <c:v>43044.541687268516</c:v>
                </c:pt>
                <c:pt idx="6940">
                  <c:v>43044.583353993054</c:v>
                </c:pt>
                <c:pt idx="6941">
                  <c:v>43044.625020717591</c:v>
                </c:pt>
                <c:pt idx="6942">
                  <c:v>43044.666687442128</c:v>
                </c:pt>
                <c:pt idx="6943">
                  <c:v>43044.708354166665</c:v>
                </c:pt>
                <c:pt idx="6944">
                  <c:v>43044.750020891202</c:v>
                </c:pt>
                <c:pt idx="6945">
                  <c:v>43044.79168761574</c:v>
                </c:pt>
                <c:pt idx="6946">
                  <c:v>43044.833354340277</c:v>
                </c:pt>
                <c:pt idx="6947">
                  <c:v>43044.875021064814</c:v>
                </c:pt>
                <c:pt idx="6948">
                  <c:v>43044.916687789351</c:v>
                </c:pt>
                <c:pt idx="6949">
                  <c:v>43044.958354513888</c:v>
                </c:pt>
                <c:pt idx="6950">
                  <c:v>43045.000021238426</c:v>
                </c:pt>
                <c:pt idx="6951">
                  <c:v>43045.041687962963</c:v>
                </c:pt>
                <c:pt idx="6952">
                  <c:v>43045.0833546875</c:v>
                </c:pt>
                <c:pt idx="6953">
                  <c:v>43045.125021412037</c:v>
                </c:pt>
                <c:pt idx="6954">
                  <c:v>43045.166688136575</c:v>
                </c:pt>
                <c:pt idx="6955">
                  <c:v>43045.208354861112</c:v>
                </c:pt>
                <c:pt idx="6956">
                  <c:v>43045.250021585649</c:v>
                </c:pt>
                <c:pt idx="6957">
                  <c:v>43045.291688310186</c:v>
                </c:pt>
                <c:pt idx="6958">
                  <c:v>43045.333355034723</c:v>
                </c:pt>
                <c:pt idx="6959">
                  <c:v>43045.375021759261</c:v>
                </c:pt>
                <c:pt idx="6960">
                  <c:v>43045.416688483798</c:v>
                </c:pt>
                <c:pt idx="6961">
                  <c:v>43045.458355208335</c:v>
                </c:pt>
                <c:pt idx="6962">
                  <c:v>43045.500021932872</c:v>
                </c:pt>
                <c:pt idx="6963">
                  <c:v>43045.541688657409</c:v>
                </c:pt>
                <c:pt idx="6964">
                  <c:v>43045.583355381947</c:v>
                </c:pt>
                <c:pt idx="6965">
                  <c:v>43045.625022106484</c:v>
                </c:pt>
                <c:pt idx="6966">
                  <c:v>43045.666688831021</c:v>
                </c:pt>
                <c:pt idx="6967">
                  <c:v>43045.708355555558</c:v>
                </c:pt>
                <c:pt idx="6968">
                  <c:v>43045.750022280095</c:v>
                </c:pt>
                <c:pt idx="6969">
                  <c:v>43045.791689004633</c:v>
                </c:pt>
                <c:pt idx="6970">
                  <c:v>43045.83335572917</c:v>
                </c:pt>
                <c:pt idx="6971">
                  <c:v>43045.875022453707</c:v>
                </c:pt>
                <c:pt idx="6972">
                  <c:v>43045.916689178244</c:v>
                </c:pt>
                <c:pt idx="6973">
                  <c:v>43045.958355902774</c:v>
                </c:pt>
                <c:pt idx="6974">
                  <c:v>43046.000022627311</c:v>
                </c:pt>
                <c:pt idx="6975">
                  <c:v>43046.041689351849</c:v>
                </c:pt>
                <c:pt idx="6976">
                  <c:v>43046.083356076386</c:v>
                </c:pt>
                <c:pt idx="6977">
                  <c:v>43046.125022800923</c:v>
                </c:pt>
                <c:pt idx="6978">
                  <c:v>43046.16668952546</c:v>
                </c:pt>
                <c:pt idx="6979">
                  <c:v>43046.208356249997</c:v>
                </c:pt>
                <c:pt idx="6980">
                  <c:v>43046.250022974535</c:v>
                </c:pt>
                <c:pt idx="6981">
                  <c:v>43046.291689699072</c:v>
                </c:pt>
                <c:pt idx="6982">
                  <c:v>43046.333356423609</c:v>
                </c:pt>
                <c:pt idx="6983">
                  <c:v>43046.375023148146</c:v>
                </c:pt>
                <c:pt idx="6984">
                  <c:v>43046.416689872683</c:v>
                </c:pt>
                <c:pt idx="6985">
                  <c:v>43046.458356597221</c:v>
                </c:pt>
                <c:pt idx="6986">
                  <c:v>43046.500023321758</c:v>
                </c:pt>
                <c:pt idx="6987">
                  <c:v>43046.541690046295</c:v>
                </c:pt>
                <c:pt idx="6988">
                  <c:v>43046.583356770832</c:v>
                </c:pt>
                <c:pt idx="6989">
                  <c:v>43046.62502349537</c:v>
                </c:pt>
                <c:pt idx="6990">
                  <c:v>43046.666690219907</c:v>
                </c:pt>
                <c:pt idx="6991">
                  <c:v>43046.708356944444</c:v>
                </c:pt>
                <c:pt idx="6992">
                  <c:v>43046.750023668981</c:v>
                </c:pt>
                <c:pt idx="6993">
                  <c:v>43046.791690393518</c:v>
                </c:pt>
                <c:pt idx="6994">
                  <c:v>43046.833357118056</c:v>
                </c:pt>
                <c:pt idx="6995">
                  <c:v>43046.875023842593</c:v>
                </c:pt>
                <c:pt idx="6996">
                  <c:v>43046.91669056713</c:v>
                </c:pt>
                <c:pt idx="6997">
                  <c:v>43046.958357291667</c:v>
                </c:pt>
                <c:pt idx="6998">
                  <c:v>43047.000024016204</c:v>
                </c:pt>
                <c:pt idx="6999">
                  <c:v>43047.041690740742</c:v>
                </c:pt>
                <c:pt idx="7000">
                  <c:v>43047.083357465279</c:v>
                </c:pt>
                <c:pt idx="7001">
                  <c:v>43047.125024189816</c:v>
                </c:pt>
                <c:pt idx="7002">
                  <c:v>43047.166690914353</c:v>
                </c:pt>
                <c:pt idx="7003">
                  <c:v>43047.20835763889</c:v>
                </c:pt>
                <c:pt idx="7004">
                  <c:v>43047.250024363428</c:v>
                </c:pt>
                <c:pt idx="7005">
                  <c:v>43047.291691087965</c:v>
                </c:pt>
                <c:pt idx="7006">
                  <c:v>43047.333357812502</c:v>
                </c:pt>
                <c:pt idx="7007">
                  <c:v>43047.375024537039</c:v>
                </c:pt>
                <c:pt idx="7008">
                  <c:v>43047.416691261576</c:v>
                </c:pt>
                <c:pt idx="7009">
                  <c:v>43047.458357986114</c:v>
                </c:pt>
                <c:pt idx="7010">
                  <c:v>43047.500024710651</c:v>
                </c:pt>
                <c:pt idx="7011">
                  <c:v>43047.541691435188</c:v>
                </c:pt>
                <c:pt idx="7012">
                  <c:v>43047.583358159725</c:v>
                </c:pt>
                <c:pt idx="7013">
                  <c:v>43047.625024884263</c:v>
                </c:pt>
                <c:pt idx="7014">
                  <c:v>43047.6666916088</c:v>
                </c:pt>
                <c:pt idx="7015">
                  <c:v>43047.708358333337</c:v>
                </c:pt>
                <c:pt idx="7016">
                  <c:v>43047.750025057867</c:v>
                </c:pt>
                <c:pt idx="7017">
                  <c:v>43047.791691782404</c:v>
                </c:pt>
                <c:pt idx="7018">
                  <c:v>43047.833358506941</c:v>
                </c:pt>
                <c:pt idx="7019">
                  <c:v>43047.875025231479</c:v>
                </c:pt>
                <c:pt idx="7020">
                  <c:v>43047.916691956016</c:v>
                </c:pt>
                <c:pt idx="7021">
                  <c:v>43047.958358680553</c:v>
                </c:pt>
                <c:pt idx="7022">
                  <c:v>43048.00002540509</c:v>
                </c:pt>
                <c:pt idx="7023">
                  <c:v>43048.041692129627</c:v>
                </c:pt>
                <c:pt idx="7024">
                  <c:v>43048.083358854165</c:v>
                </c:pt>
                <c:pt idx="7025">
                  <c:v>43048.125025578702</c:v>
                </c:pt>
                <c:pt idx="7026">
                  <c:v>43048.166692303239</c:v>
                </c:pt>
                <c:pt idx="7027">
                  <c:v>43048.208359027776</c:v>
                </c:pt>
                <c:pt idx="7028">
                  <c:v>43048.250025752313</c:v>
                </c:pt>
                <c:pt idx="7029">
                  <c:v>43048.291692476851</c:v>
                </c:pt>
                <c:pt idx="7030">
                  <c:v>43048.333359201388</c:v>
                </c:pt>
                <c:pt idx="7031">
                  <c:v>43048.375025925925</c:v>
                </c:pt>
                <c:pt idx="7032">
                  <c:v>43048.416692650462</c:v>
                </c:pt>
                <c:pt idx="7033">
                  <c:v>43048.458359374999</c:v>
                </c:pt>
                <c:pt idx="7034">
                  <c:v>43048.500026099537</c:v>
                </c:pt>
                <c:pt idx="7035">
                  <c:v>43048.541692824074</c:v>
                </c:pt>
                <c:pt idx="7036">
                  <c:v>43048.583359548611</c:v>
                </c:pt>
                <c:pt idx="7037">
                  <c:v>43048.625026273148</c:v>
                </c:pt>
                <c:pt idx="7038">
                  <c:v>43048.666692997685</c:v>
                </c:pt>
                <c:pt idx="7039">
                  <c:v>43048.708359722223</c:v>
                </c:pt>
                <c:pt idx="7040">
                  <c:v>43048.75002644676</c:v>
                </c:pt>
                <c:pt idx="7041">
                  <c:v>43048.791693171297</c:v>
                </c:pt>
                <c:pt idx="7042">
                  <c:v>43048.833359895834</c:v>
                </c:pt>
                <c:pt idx="7043">
                  <c:v>43048.875026620372</c:v>
                </c:pt>
                <c:pt idx="7044">
                  <c:v>43048.916693344909</c:v>
                </c:pt>
                <c:pt idx="7045">
                  <c:v>43048.958360069446</c:v>
                </c:pt>
                <c:pt idx="7046">
                  <c:v>43049.000026793983</c:v>
                </c:pt>
                <c:pt idx="7047">
                  <c:v>43049.04169351852</c:v>
                </c:pt>
                <c:pt idx="7048">
                  <c:v>43049.083360243058</c:v>
                </c:pt>
                <c:pt idx="7049">
                  <c:v>43049.125026967595</c:v>
                </c:pt>
                <c:pt idx="7050">
                  <c:v>43049.166693692132</c:v>
                </c:pt>
                <c:pt idx="7051">
                  <c:v>43049.208360416669</c:v>
                </c:pt>
                <c:pt idx="7052">
                  <c:v>43049.250027141206</c:v>
                </c:pt>
                <c:pt idx="7053">
                  <c:v>43049.291693865744</c:v>
                </c:pt>
                <c:pt idx="7054">
                  <c:v>43049.333360590281</c:v>
                </c:pt>
                <c:pt idx="7055">
                  <c:v>43049.375027314818</c:v>
                </c:pt>
                <c:pt idx="7056">
                  <c:v>43049.416694039355</c:v>
                </c:pt>
                <c:pt idx="7057">
                  <c:v>43049.458360763892</c:v>
                </c:pt>
                <c:pt idx="7058">
                  <c:v>43049.500027488422</c:v>
                </c:pt>
                <c:pt idx="7059">
                  <c:v>43049.54169421296</c:v>
                </c:pt>
                <c:pt idx="7060">
                  <c:v>43049.583360937497</c:v>
                </c:pt>
                <c:pt idx="7061">
                  <c:v>43049.625027662034</c:v>
                </c:pt>
                <c:pt idx="7062">
                  <c:v>43049.666694386571</c:v>
                </c:pt>
                <c:pt idx="7063">
                  <c:v>43049.708361111108</c:v>
                </c:pt>
                <c:pt idx="7064">
                  <c:v>43049.750027835646</c:v>
                </c:pt>
                <c:pt idx="7065">
                  <c:v>43049.791694560183</c:v>
                </c:pt>
                <c:pt idx="7066">
                  <c:v>43049.83336128472</c:v>
                </c:pt>
                <c:pt idx="7067">
                  <c:v>43049.875028009257</c:v>
                </c:pt>
                <c:pt idx="7068">
                  <c:v>43049.916694733794</c:v>
                </c:pt>
                <c:pt idx="7069">
                  <c:v>43049.958361458332</c:v>
                </c:pt>
                <c:pt idx="7070">
                  <c:v>43050.000028182869</c:v>
                </c:pt>
                <c:pt idx="7071">
                  <c:v>43050.041694907406</c:v>
                </c:pt>
                <c:pt idx="7072">
                  <c:v>43050.083361631943</c:v>
                </c:pt>
                <c:pt idx="7073">
                  <c:v>43050.12502835648</c:v>
                </c:pt>
                <c:pt idx="7074">
                  <c:v>43050.166695081018</c:v>
                </c:pt>
                <c:pt idx="7075">
                  <c:v>43050.208361805555</c:v>
                </c:pt>
                <c:pt idx="7076">
                  <c:v>43050.250028530092</c:v>
                </c:pt>
                <c:pt idx="7077">
                  <c:v>43050.291695254629</c:v>
                </c:pt>
                <c:pt idx="7078">
                  <c:v>43050.333361979167</c:v>
                </c:pt>
                <c:pt idx="7079">
                  <c:v>43050.375028703704</c:v>
                </c:pt>
                <c:pt idx="7080">
                  <c:v>43050.416695428241</c:v>
                </c:pt>
                <c:pt idx="7081">
                  <c:v>43050.458362152778</c:v>
                </c:pt>
                <c:pt idx="7082">
                  <c:v>43050.500028877315</c:v>
                </c:pt>
                <c:pt idx="7083">
                  <c:v>43050.541695601853</c:v>
                </c:pt>
                <c:pt idx="7084">
                  <c:v>43050.58336232639</c:v>
                </c:pt>
                <c:pt idx="7085">
                  <c:v>43050.625029050927</c:v>
                </c:pt>
                <c:pt idx="7086">
                  <c:v>43050.666695775464</c:v>
                </c:pt>
                <c:pt idx="7087">
                  <c:v>43050.708362500001</c:v>
                </c:pt>
                <c:pt idx="7088">
                  <c:v>43050.750029224539</c:v>
                </c:pt>
                <c:pt idx="7089">
                  <c:v>43050.791695949076</c:v>
                </c:pt>
                <c:pt idx="7090">
                  <c:v>43050.833362673613</c:v>
                </c:pt>
                <c:pt idx="7091">
                  <c:v>43050.87502939815</c:v>
                </c:pt>
                <c:pt idx="7092">
                  <c:v>43050.916696122687</c:v>
                </c:pt>
                <c:pt idx="7093">
                  <c:v>43050.958362847225</c:v>
                </c:pt>
                <c:pt idx="7094">
                  <c:v>43051.000029571762</c:v>
                </c:pt>
                <c:pt idx="7095">
                  <c:v>43051.041696296299</c:v>
                </c:pt>
                <c:pt idx="7096">
                  <c:v>43051.083363020836</c:v>
                </c:pt>
                <c:pt idx="7097">
                  <c:v>43051.125029745373</c:v>
                </c:pt>
                <c:pt idx="7098">
                  <c:v>43051.166696469911</c:v>
                </c:pt>
                <c:pt idx="7099">
                  <c:v>43051.208363194448</c:v>
                </c:pt>
                <c:pt idx="7100">
                  <c:v>43051.250029918985</c:v>
                </c:pt>
                <c:pt idx="7101">
                  <c:v>43051.291696643515</c:v>
                </c:pt>
                <c:pt idx="7102">
                  <c:v>43051.333363368052</c:v>
                </c:pt>
                <c:pt idx="7103">
                  <c:v>43051.375030092589</c:v>
                </c:pt>
                <c:pt idx="7104">
                  <c:v>43051.416696817127</c:v>
                </c:pt>
                <c:pt idx="7105">
                  <c:v>43051.458363541664</c:v>
                </c:pt>
                <c:pt idx="7106">
                  <c:v>43051.500030266201</c:v>
                </c:pt>
                <c:pt idx="7107">
                  <c:v>43051.541696990738</c:v>
                </c:pt>
                <c:pt idx="7108">
                  <c:v>43051.583363715275</c:v>
                </c:pt>
                <c:pt idx="7109">
                  <c:v>43051.625030439813</c:v>
                </c:pt>
                <c:pt idx="7110">
                  <c:v>43051.66669716435</c:v>
                </c:pt>
                <c:pt idx="7111">
                  <c:v>43051.708363888887</c:v>
                </c:pt>
                <c:pt idx="7112">
                  <c:v>43051.750030613424</c:v>
                </c:pt>
                <c:pt idx="7113">
                  <c:v>43051.791697337962</c:v>
                </c:pt>
                <c:pt idx="7114">
                  <c:v>43051.833364062499</c:v>
                </c:pt>
                <c:pt idx="7115">
                  <c:v>43051.875030787036</c:v>
                </c:pt>
                <c:pt idx="7116">
                  <c:v>43051.916697511573</c:v>
                </c:pt>
                <c:pt idx="7117">
                  <c:v>43051.95836423611</c:v>
                </c:pt>
                <c:pt idx="7118">
                  <c:v>43052.000030960648</c:v>
                </c:pt>
                <c:pt idx="7119">
                  <c:v>43052.041697685185</c:v>
                </c:pt>
                <c:pt idx="7120">
                  <c:v>43052.083364409722</c:v>
                </c:pt>
                <c:pt idx="7121">
                  <c:v>43052.125031134259</c:v>
                </c:pt>
                <c:pt idx="7122">
                  <c:v>43052.166697858796</c:v>
                </c:pt>
                <c:pt idx="7123">
                  <c:v>43052.208364583334</c:v>
                </c:pt>
                <c:pt idx="7124">
                  <c:v>43052.250031307871</c:v>
                </c:pt>
                <c:pt idx="7125">
                  <c:v>43052.291698032408</c:v>
                </c:pt>
                <c:pt idx="7126">
                  <c:v>43052.333364756945</c:v>
                </c:pt>
                <c:pt idx="7127">
                  <c:v>43052.375031481482</c:v>
                </c:pt>
                <c:pt idx="7128">
                  <c:v>43052.41669820602</c:v>
                </c:pt>
                <c:pt idx="7129">
                  <c:v>43052.458364930557</c:v>
                </c:pt>
                <c:pt idx="7130">
                  <c:v>43052.500031655094</c:v>
                </c:pt>
                <c:pt idx="7131">
                  <c:v>43052.541698379631</c:v>
                </c:pt>
                <c:pt idx="7132">
                  <c:v>43052.583365104168</c:v>
                </c:pt>
                <c:pt idx="7133">
                  <c:v>43052.625031828706</c:v>
                </c:pt>
                <c:pt idx="7134">
                  <c:v>43052.666698553243</c:v>
                </c:pt>
                <c:pt idx="7135">
                  <c:v>43052.70836527778</c:v>
                </c:pt>
                <c:pt idx="7136">
                  <c:v>43052.750032002317</c:v>
                </c:pt>
                <c:pt idx="7137">
                  <c:v>43052.791698726855</c:v>
                </c:pt>
                <c:pt idx="7138">
                  <c:v>43052.833365451392</c:v>
                </c:pt>
                <c:pt idx="7139">
                  <c:v>43052.875032175929</c:v>
                </c:pt>
                <c:pt idx="7140">
                  <c:v>43052.916698900466</c:v>
                </c:pt>
                <c:pt idx="7141">
                  <c:v>43052.958365625003</c:v>
                </c:pt>
                <c:pt idx="7142">
                  <c:v>43053.000032349541</c:v>
                </c:pt>
                <c:pt idx="7143">
                  <c:v>43053.04169907407</c:v>
                </c:pt>
                <c:pt idx="7144">
                  <c:v>43053.083365798608</c:v>
                </c:pt>
                <c:pt idx="7145">
                  <c:v>43053.125032523145</c:v>
                </c:pt>
                <c:pt idx="7146">
                  <c:v>43053.166699247682</c:v>
                </c:pt>
                <c:pt idx="7147">
                  <c:v>43053.208365972219</c:v>
                </c:pt>
                <c:pt idx="7148">
                  <c:v>43053.250032696757</c:v>
                </c:pt>
                <c:pt idx="7149">
                  <c:v>43053.291699421294</c:v>
                </c:pt>
                <c:pt idx="7150">
                  <c:v>43053.333366145831</c:v>
                </c:pt>
                <c:pt idx="7151">
                  <c:v>43053.375032870368</c:v>
                </c:pt>
                <c:pt idx="7152">
                  <c:v>43053.416699594905</c:v>
                </c:pt>
                <c:pt idx="7153">
                  <c:v>43053.458366319443</c:v>
                </c:pt>
                <c:pt idx="7154">
                  <c:v>43053.50003304398</c:v>
                </c:pt>
                <c:pt idx="7155">
                  <c:v>43053.541699768517</c:v>
                </c:pt>
                <c:pt idx="7156">
                  <c:v>43053.583366493054</c:v>
                </c:pt>
                <c:pt idx="7157">
                  <c:v>43053.625033217591</c:v>
                </c:pt>
                <c:pt idx="7158">
                  <c:v>43053.666699942129</c:v>
                </c:pt>
                <c:pt idx="7159">
                  <c:v>43053.708366666666</c:v>
                </c:pt>
                <c:pt idx="7160">
                  <c:v>43053.750033391203</c:v>
                </c:pt>
                <c:pt idx="7161">
                  <c:v>43053.79170011574</c:v>
                </c:pt>
                <c:pt idx="7162">
                  <c:v>43053.833366840277</c:v>
                </c:pt>
                <c:pt idx="7163">
                  <c:v>43053.875033564815</c:v>
                </c:pt>
                <c:pt idx="7164">
                  <c:v>43053.916700289352</c:v>
                </c:pt>
                <c:pt idx="7165">
                  <c:v>43053.958367013889</c:v>
                </c:pt>
                <c:pt idx="7166">
                  <c:v>43054.000033738426</c:v>
                </c:pt>
                <c:pt idx="7167">
                  <c:v>43054.041700462963</c:v>
                </c:pt>
                <c:pt idx="7168">
                  <c:v>43054.083367187501</c:v>
                </c:pt>
                <c:pt idx="7169">
                  <c:v>43054.125033912038</c:v>
                </c:pt>
                <c:pt idx="7170">
                  <c:v>43054.166700636575</c:v>
                </c:pt>
                <c:pt idx="7171">
                  <c:v>43054.208367361112</c:v>
                </c:pt>
                <c:pt idx="7172">
                  <c:v>43054.25003408565</c:v>
                </c:pt>
                <c:pt idx="7173">
                  <c:v>43054.291700810187</c:v>
                </c:pt>
                <c:pt idx="7174">
                  <c:v>43054.333367534724</c:v>
                </c:pt>
                <c:pt idx="7175">
                  <c:v>43054.375034259261</c:v>
                </c:pt>
                <c:pt idx="7176">
                  <c:v>43054.416700983798</c:v>
                </c:pt>
                <c:pt idx="7177">
                  <c:v>43054.458367708336</c:v>
                </c:pt>
                <c:pt idx="7178">
                  <c:v>43054.500034432873</c:v>
                </c:pt>
                <c:pt idx="7179">
                  <c:v>43054.54170115741</c:v>
                </c:pt>
                <c:pt idx="7180">
                  <c:v>43054.583367881947</c:v>
                </c:pt>
                <c:pt idx="7181">
                  <c:v>43054.625034606484</c:v>
                </c:pt>
                <c:pt idx="7182">
                  <c:v>43054.666701331022</c:v>
                </c:pt>
                <c:pt idx="7183">
                  <c:v>43054.708368055559</c:v>
                </c:pt>
                <c:pt idx="7184">
                  <c:v>43054.750034780096</c:v>
                </c:pt>
                <c:pt idx="7185">
                  <c:v>43054.791701504633</c:v>
                </c:pt>
                <c:pt idx="7186">
                  <c:v>43054.833368229163</c:v>
                </c:pt>
                <c:pt idx="7187">
                  <c:v>43054.8750349537</c:v>
                </c:pt>
                <c:pt idx="7188">
                  <c:v>43054.916701678238</c:v>
                </c:pt>
                <c:pt idx="7189">
                  <c:v>43054.958368402775</c:v>
                </c:pt>
                <c:pt idx="7190">
                  <c:v>43055.000035127312</c:v>
                </c:pt>
                <c:pt idx="7191">
                  <c:v>43055.041701851849</c:v>
                </c:pt>
                <c:pt idx="7192">
                  <c:v>43055.083368576386</c:v>
                </c:pt>
                <c:pt idx="7193">
                  <c:v>43055.125035300924</c:v>
                </c:pt>
                <c:pt idx="7194">
                  <c:v>43055.166702025461</c:v>
                </c:pt>
                <c:pt idx="7195">
                  <c:v>43055.208368749998</c:v>
                </c:pt>
                <c:pt idx="7196">
                  <c:v>43055.250035474535</c:v>
                </c:pt>
                <c:pt idx="7197">
                  <c:v>43055.291702199072</c:v>
                </c:pt>
                <c:pt idx="7198">
                  <c:v>43055.33336892361</c:v>
                </c:pt>
                <c:pt idx="7199">
                  <c:v>43055.375035648147</c:v>
                </c:pt>
                <c:pt idx="7200">
                  <c:v>43055.416702372684</c:v>
                </c:pt>
                <c:pt idx="7201">
                  <c:v>43055.458369097221</c:v>
                </c:pt>
                <c:pt idx="7202">
                  <c:v>43055.500035821759</c:v>
                </c:pt>
                <c:pt idx="7203">
                  <c:v>43055.541702546296</c:v>
                </c:pt>
                <c:pt idx="7204">
                  <c:v>43055.583369270833</c:v>
                </c:pt>
                <c:pt idx="7205">
                  <c:v>43055.62503599537</c:v>
                </c:pt>
                <c:pt idx="7206">
                  <c:v>43055.666702719907</c:v>
                </c:pt>
                <c:pt idx="7207">
                  <c:v>43055.708369444445</c:v>
                </c:pt>
                <c:pt idx="7208">
                  <c:v>43055.750036168982</c:v>
                </c:pt>
                <c:pt idx="7209">
                  <c:v>43055.791702893519</c:v>
                </c:pt>
                <c:pt idx="7210">
                  <c:v>43055.833369618056</c:v>
                </c:pt>
                <c:pt idx="7211">
                  <c:v>43055.875036342593</c:v>
                </c:pt>
                <c:pt idx="7212">
                  <c:v>43055.916703067131</c:v>
                </c:pt>
                <c:pt idx="7213">
                  <c:v>43055.958369791668</c:v>
                </c:pt>
                <c:pt idx="7214">
                  <c:v>43056.000036516205</c:v>
                </c:pt>
                <c:pt idx="7215">
                  <c:v>43056.041703240742</c:v>
                </c:pt>
                <c:pt idx="7216">
                  <c:v>43056.083369965279</c:v>
                </c:pt>
                <c:pt idx="7217">
                  <c:v>43056.125036689817</c:v>
                </c:pt>
                <c:pt idx="7218">
                  <c:v>43056.166703414354</c:v>
                </c:pt>
                <c:pt idx="7219">
                  <c:v>43056.208370138891</c:v>
                </c:pt>
                <c:pt idx="7220">
                  <c:v>43056.250036863428</c:v>
                </c:pt>
                <c:pt idx="7221">
                  <c:v>43056.291703587965</c:v>
                </c:pt>
                <c:pt idx="7222">
                  <c:v>43056.333370312503</c:v>
                </c:pt>
                <c:pt idx="7223">
                  <c:v>43056.37503703704</c:v>
                </c:pt>
                <c:pt idx="7224">
                  <c:v>43056.416703761577</c:v>
                </c:pt>
                <c:pt idx="7225">
                  <c:v>43056.458370486114</c:v>
                </c:pt>
                <c:pt idx="7226">
                  <c:v>43056.500037210651</c:v>
                </c:pt>
                <c:pt idx="7227">
                  <c:v>43056.541703935189</c:v>
                </c:pt>
                <c:pt idx="7228">
                  <c:v>43056.583370659719</c:v>
                </c:pt>
                <c:pt idx="7229">
                  <c:v>43056.625037384256</c:v>
                </c:pt>
                <c:pt idx="7230">
                  <c:v>43056.666704108793</c:v>
                </c:pt>
                <c:pt idx="7231">
                  <c:v>43056.70837083333</c:v>
                </c:pt>
                <c:pt idx="7232">
                  <c:v>43056.750037557867</c:v>
                </c:pt>
                <c:pt idx="7233">
                  <c:v>43056.791704282405</c:v>
                </c:pt>
                <c:pt idx="7234">
                  <c:v>43056.833371006942</c:v>
                </c:pt>
                <c:pt idx="7235">
                  <c:v>43056.875037731479</c:v>
                </c:pt>
                <c:pt idx="7236">
                  <c:v>43056.916704456016</c:v>
                </c:pt>
                <c:pt idx="7237">
                  <c:v>43056.958371180554</c:v>
                </c:pt>
                <c:pt idx="7238">
                  <c:v>43057.000037905091</c:v>
                </c:pt>
                <c:pt idx="7239">
                  <c:v>43057.041704629628</c:v>
                </c:pt>
                <c:pt idx="7240">
                  <c:v>43057.083371354165</c:v>
                </c:pt>
                <c:pt idx="7241">
                  <c:v>43057.125038078702</c:v>
                </c:pt>
                <c:pt idx="7242">
                  <c:v>43057.16670480324</c:v>
                </c:pt>
                <c:pt idx="7243">
                  <c:v>43057.208371527777</c:v>
                </c:pt>
                <c:pt idx="7244">
                  <c:v>43057.250038252314</c:v>
                </c:pt>
                <c:pt idx="7245">
                  <c:v>43057.291704976851</c:v>
                </c:pt>
                <c:pt idx="7246">
                  <c:v>43057.333371701388</c:v>
                </c:pt>
                <c:pt idx="7247">
                  <c:v>43057.375038425926</c:v>
                </c:pt>
                <c:pt idx="7248">
                  <c:v>43057.416705150463</c:v>
                </c:pt>
                <c:pt idx="7249">
                  <c:v>43057.458371875</c:v>
                </c:pt>
                <c:pt idx="7250">
                  <c:v>43057.500038599537</c:v>
                </c:pt>
                <c:pt idx="7251">
                  <c:v>43057.541705324074</c:v>
                </c:pt>
                <c:pt idx="7252">
                  <c:v>43057.583372048612</c:v>
                </c:pt>
                <c:pt idx="7253">
                  <c:v>43057.625038773149</c:v>
                </c:pt>
                <c:pt idx="7254">
                  <c:v>43057.666705497686</c:v>
                </c:pt>
                <c:pt idx="7255">
                  <c:v>43057.708372222223</c:v>
                </c:pt>
                <c:pt idx="7256">
                  <c:v>43057.75003894676</c:v>
                </c:pt>
                <c:pt idx="7257">
                  <c:v>43057.791705671298</c:v>
                </c:pt>
                <c:pt idx="7258">
                  <c:v>43057.833372395835</c:v>
                </c:pt>
                <c:pt idx="7259">
                  <c:v>43057.875039120372</c:v>
                </c:pt>
                <c:pt idx="7260">
                  <c:v>43057.916705844909</c:v>
                </c:pt>
                <c:pt idx="7261">
                  <c:v>43057.958372569447</c:v>
                </c:pt>
                <c:pt idx="7262">
                  <c:v>43058.000039293984</c:v>
                </c:pt>
                <c:pt idx="7263">
                  <c:v>43058.041706018521</c:v>
                </c:pt>
                <c:pt idx="7264">
                  <c:v>43058.083372743058</c:v>
                </c:pt>
                <c:pt idx="7265">
                  <c:v>43058.125039467595</c:v>
                </c:pt>
                <c:pt idx="7266">
                  <c:v>43058.166706192133</c:v>
                </c:pt>
                <c:pt idx="7267">
                  <c:v>43058.20837291667</c:v>
                </c:pt>
                <c:pt idx="7268">
                  <c:v>43058.250039641207</c:v>
                </c:pt>
                <c:pt idx="7269">
                  <c:v>43058.291706365744</c:v>
                </c:pt>
                <c:pt idx="7270">
                  <c:v>43058.333373090281</c:v>
                </c:pt>
                <c:pt idx="7271">
                  <c:v>43058.375039814811</c:v>
                </c:pt>
                <c:pt idx="7272">
                  <c:v>43058.416706539349</c:v>
                </c:pt>
                <c:pt idx="7273">
                  <c:v>43058.458373263886</c:v>
                </c:pt>
                <c:pt idx="7274">
                  <c:v>43058.500039988423</c:v>
                </c:pt>
                <c:pt idx="7275">
                  <c:v>43058.54170671296</c:v>
                </c:pt>
                <c:pt idx="7276">
                  <c:v>43058.583373437497</c:v>
                </c:pt>
                <c:pt idx="7277">
                  <c:v>43058.625040162035</c:v>
                </c:pt>
                <c:pt idx="7278">
                  <c:v>43058.666706886572</c:v>
                </c:pt>
                <c:pt idx="7279">
                  <c:v>43058.708373611109</c:v>
                </c:pt>
                <c:pt idx="7280">
                  <c:v>43058.750040335646</c:v>
                </c:pt>
                <c:pt idx="7281">
                  <c:v>43058.791707060183</c:v>
                </c:pt>
                <c:pt idx="7282">
                  <c:v>43058.833373784721</c:v>
                </c:pt>
                <c:pt idx="7283">
                  <c:v>43058.875040509258</c:v>
                </c:pt>
                <c:pt idx="7284">
                  <c:v>43058.916707233795</c:v>
                </c:pt>
                <c:pt idx="7285">
                  <c:v>43058.958373958332</c:v>
                </c:pt>
                <c:pt idx="7286">
                  <c:v>43059.000040682869</c:v>
                </c:pt>
                <c:pt idx="7287">
                  <c:v>43059.041707407407</c:v>
                </c:pt>
                <c:pt idx="7288">
                  <c:v>43059.083374131944</c:v>
                </c:pt>
                <c:pt idx="7289">
                  <c:v>43059.125040856481</c:v>
                </c:pt>
                <c:pt idx="7290">
                  <c:v>43059.166707581018</c:v>
                </c:pt>
                <c:pt idx="7291">
                  <c:v>43059.208374305555</c:v>
                </c:pt>
                <c:pt idx="7292">
                  <c:v>43059.250041030093</c:v>
                </c:pt>
                <c:pt idx="7293">
                  <c:v>43059.29170775463</c:v>
                </c:pt>
                <c:pt idx="7294">
                  <c:v>43059.333374479167</c:v>
                </c:pt>
                <c:pt idx="7295">
                  <c:v>43059.375041203704</c:v>
                </c:pt>
                <c:pt idx="7296">
                  <c:v>43059.416707928242</c:v>
                </c:pt>
                <c:pt idx="7297">
                  <c:v>43059.458374652779</c:v>
                </c:pt>
                <c:pt idx="7298">
                  <c:v>43059.500041377316</c:v>
                </c:pt>
                <c:pt idx="7299">
                  <c:v>43059.541708101853</c:v>
                </c:pt>
                <c:pt idx="7300">
                  <c:v>43059.58337482639</c:v>
                </c:pt>
                <c:pt idx="7301">
                  <c:v>43059.625041550928</c:v>
                </c:pt>
                <c:pt idx="7302">
                  <c:v>43059.666708275465</c:v>
                </c:pt>
                <c:pt idx="7303">
                  <c:v>43059.708375000002</c:v>
                </c:pt>
                <c:pt idx="7304">
                  <c:v>43059.750041724539</c:v>
                </c:pt>
                <c:pt idx="7305">
                  <c:v>43059.791708449076</c:v>
                </c:pt>
                <c:pt idx="7306">
                  <c:v>43059.833375173614</c:v>
                </c:pt>
                <c:pt idx="7307">
                  <c:v>43059.875041898151</c:v>
                </c:pt>
                <c:pt idx="7308">
                  <c:v>43059.916708622688</c:v>
                </c:pt>
                <c:pt idx="7309">
                  <c:v>43059.958375347225</c:v>
                </c:pt>
                <c:pt idx="7310">
                  <c:v>43060.000042071762</c:v>
                </c:pt>
                <c:pt idx="7311">
                  <c:v>43060.0417087963</c:v>
                </c:pt>
                <c:pt idx="7312">
                  <c:v>43060.083375520837</c:v>
                </c:pt>
                <c:pt idx="7313">
                  <c:v>43060.125042245367</c:v>
                </c:pt>
                <c:pt idx="7314">
                  <c:v>43060.166708969904</c:v>
                </c:pt>
                <c:pt idx="7315">
                  <c:v>43060.208375694441</c:v>
                </c:pt>
                <c:pt idx="7316">
                  <c:v>43060.250042418978</c:v>
                </c:pt>
                <c:pt idx="7317">
                  <c:v>43060.291709143516</c:v>
                </c:pt>
                <c:pt idx="7318">
                  <c:v>43060.333375868053</c:v>
                </c:pt>
                <c:pt idx="7319">
                  <c:v>43060.37504259259</c:v>
                </c:pt>
                <c:pt idx="7320">
                  <c:v>43060.416709317127</c:v>
                </c:pt>
                <c:pt idx="7321">
                  <c:v>43060.458376041664</c:v>
                </c:pt>
                <c:pt idx="7322">
                  <c:v>43060.500042766202</c:v>
                </c:pt>
                <c:pt idx="7323">
                  <c:v>43060.541709490739</c:v>
                </c:pt>
                <c:pt idx="7324">
                  <c:v>43060.583376215276</c:v>
                </c:pt>
                <c:pt idx="7325">
                  <c:v>43060.625042939813</c:v>
                </c:pt>
                <c:pt idx="7326">
                  <c:v>43060.66670966435</c:v>
                </c:pt>
                <c:pt idx="7327">
                  <c:v>43060.708376388888</c:v>
                </c:pt>
                <c:pt idx="7328">
                  <c:v>43060.750043113425</c:v>
                </c:pt>
                <c:pt idx="7329">
                  <c:v>43060.791709837962</c:v>
                </c:pt>
                <c:pt idx="7330">
                  <c:v>43060.833376562499</c:v>
                </c:pt>
                <c:pt idx="7331">
                  <c:v>43060.875043287037</c:v>
                </c:pt>
                <c:pt idx="7332">
                  <c:v>43060.916710011574</c:v>
                </c:pt>
                <c:pt idx="7333">
                  <c:v>43060.958376736111</c:v>
                </c:pt>
                <c:pt idx="7334">
                  <c:v>43061.000043460648</c:v>
                </c:pt>
                <c:pt idx="7335">
                  <c:v>43061.041710185185</c:v>
                </c:pt>
                <c:pt idx="7336">
                  <c:v>43061.083376909723</c:v>
                </c:pt>
                <c:pt idx="7337">
                  <c:v>43061.12504363426</c:v>
                </c:pt>
                <c:pt idx="7338">
                  <c:v>43061.166710358797</c:v>
                </c:pt>
                <c:pt idx="7339">
                  <c:v>43061.208377083334</c:v>
                </c:pt>
                <c:pt idx="7340">
                  <c:v>43061.250043807871</c:v>
                </c:pt>
                <c:pt idx="7341">
                  <c:v>43061.291710532409</c:v>
                </c:pt>
                <c:pt idx="7342">
                  <c:v>43061.333377256946</c:v>
                </c:pt>
                <c:pt idx="7343">
                  <c:v>43061.375043981483</c:v>
                </c:pt>
                <c:pt idx="7344">
                  <c:v>43061.41671070602</c:v>
                </c:pt>
                <c:pt idx="7345">
                  <c:v>43061.458377430557</c:v>
                </c:pt>
                <c:pt idx="7346">
                  <c:v>43061.500044155095</c:v>
                </c:pt>
                <c:pt idx="7347">
                  <c:v>43061.541710879632</c:v>
                </c:pt>
                <c:pt idx="7348">
                  <c:v>43061.583377604169</c:v>
                </c:pt>
                <c:pt idx="7349">
                  <c:v>43061.625044328706</c:v>
                </c:pt>
                <c:pt idx="7350">
                  <c:v>43061.666711053243</c:v>
                </c:pt>
                <c:pt idx="7351">
                  <c:v>43061.708377777781</c:v>
                </c:pt>
                <c:pt idx="7352">
                  <c:v>43061.750044502318</c:v>
                </c:pt>
                <c:pt idx="7353">
                  <c:v>43061.791711226855</c:v>
                </c:pt>
                <c:pt idx="7354">
                  <c:v>43061.833377951392</c:v>
                </c:pt>
                <c:pt idx="7355">
                  <c:v>43061.87504467593</c:v>
                </c:pt>
                <c:pt idx="7356">
                  <c:v>43061.916711400459</c:v>
                </c:pt>
                <c:pt idx="7357">
                  <c:v>43061.958378124997</c:v>
                </c:pt>
                <c:pt idx="7358">
                  <c:v>43062.000044849534</c:v>
                </c:pt>
                <c:pt idx="7359">
                  <c:v>43062.041711574071</c:v>
                </c:pt>
                <c:pt idx="7360">
                  <c:v>43062.083378298608</c:v>
                </c:pt>
                <c:pt idx="7361">
                  <c:v>43062.125045023146</c:v>
                </c:pt>
                <c:pt idx="7362">
                  <c:v>43062.166711747683</c:v>
                </c:pt>
                <c:pt idx="7363">
                  <c:v>43062.20837847222</c:v>
                </c:pt>
                <c:pt idx="7364">
                  <c:v>43062.250045196757</c:v>
                </c:pt>
                <c:pt idx="7365">
                  <c:v>43062.291711921294</c:v>
                </c:pt>
                <c:pt idx="7366">
                  <c:v>43062.333378645832</c:v>
                </c:pt>
                <c:pt idx="7367">
                  <c:v>43062.375045370369</c:v>
                </c:pt>
                <c:pt idx="7368">
                  <c:v>43062.416712094906</c:v>
                </c:pt>
                <c:pt idx="7369">
                  <c:v>43062.458378819443</c:v>
                </c:pt>
                <c:pt idx="7370">
                  <c:v>43062.50004554398</c:v>
                </c:pt>
                <c:pt idx="7371">
                  <c:v>43062.541712268518</c:v>
                </c:pt>
                <c:pt idx="7372">
                  <c:v>43062.583378993055</c:v>
                </c:pt>
                <c:pt idx="7373">
                  <c:v>43062.625045717592</c:v>
                </c:pt>
                <c:pt idx="7374">
                  <c:v>43062.666712442129</c:v>
                </c:pt>
                <c:pt idx="7375">
                  <c:v>43062.708379166666</c:v>
                </c:pt>
                <c:pt idx="7376">
                  <c:v>43062.750045891204</c:v>
                </c:pt>
                <c:pt idx="7377">
                  <c:v>43062.791712615741</c:v>
                </c:pt>
                <c:pt idx="7378">
                  <c:v>43062.833379340278</c:v>
                </c:pt>
                <c:pt idx="7379">
                  <c:v>43062.875046064815</c:v>
                </c:pt>
                <c:pt idx="7380">
                  <c:v>43062.916712789352</c:v>
                </c:pt>
                <c:pt idx="7381">
                  <c:v>43062.95837951389</c:v>
                </c:pt>
                <c:pt idx="7382">
                  <c:v>43063.000046238427</c:v>
                </c:pt>
                <c:pt idx="7383">
                  <c:v>43063.041712962964</c:v>
                </c:pt>
                <c:pt idx="7384">
                  <c:v>43063.083379687501</c:v>
                </c:pt>
                <c:pt idx="7385">
                  <c:v>43063.125046412039</c:v>
                </c:pt>
                <c:pt idx="7386">
                  <c:v>43063.166713136576</c:v>
                </c:pt>
                <c:pt idx="7387">
                  <c:v>43063.208379861113</c:v>
                </c:pt>
                <c:pt idx="7388">
                  <c:v>43063.25004658565</c:v>
                </c:pt>
                <c:pt idx="7389">
                  <c:v>43063.291713310187</c:v>
                </c:pt>
                <c:pt idx="7390">
                  <c:v>43063.333380034725</c:v>
                </c:pt>
                <c:pt idx="7391">
                  <c:v>43063.375046759262</c:v>
                </c:pt>
                <c:pt idx="7392">
                  <c:v>43063.416713483799</c:v>
                </c:pt>
                <c:pt idx="7393">
                  <c:v>43063.458380208336</c:v>
                </c:pt>
                <c:pt idx="7394">
                  <c:v>43063.500046932873</c:v>
                </c:pt>
                <c:pt idx="7395">
                  <c:v>43063.541713657411</c:v>
                </c:pt>
                <c:pt idx="7396">
                  <c:v>43063.583380381948</c:v>
                </c:pt>
                <c:pt idx="7397">
                  <c:v>43063.625047106485</c:v>
                </c:pt>
                <c:pt idx="7398">
                  <c:v>43063.666713831015</c:v>
                </c:pt>
                <c:pt idx="7399">
                  <c:v>43063.708380555552</c:v>
                </c:pt>
                <c:pt idx="7400">
                  <c:v>43063.750047280089</c:v>
                </c:pt>
                <c:pt idx="7401">
                  <c:v>43063.791714004627</c:v>
                </c:pt>
                <c:pt idx="7402">
                  <c:v>43063.833380729164</c:v>
                </c:pt>
                <c:pt idx="7403">
                  <c:v>43063.875047453701</c:v>
                </c:pt>
                <c:pt idx="7404">
                  <c:v>43063.916714178238</c:v>
                </c:pt>
                <c:pt idx="7405">
                  <c:v>43063.958380902775</c:v>
                </c:pt>
                <c:pt idx="7406">
                  <c:v>43064.000047627313</c:v>
                </c:pt>
                <c:pt idx="7407">
                  <c:v>43064.04171435185</c:v>
                </c:pt>
                <c:pt idx="7408">
                  <c:v>43064.083381076387</c:v>
                </c:pt>
                <c:pt idx="7409">
                  <c:v>43064.125047800924</c:v>
                </c:pt>
                <c:pt idx="7410">
                  <c:v>43064.166714525461</c:v>
                </c:pt>
                <c:pt idx="7411">
                  <c:v>43064.208381249999</c:v>
                </c:pt>
                <c:pt idx="7412">
                  <c:v>43064.250047974536</c:v>
                </c:pt>
                <c:pt idx="7413">
                  <c:v>43064.291714699073</c:v>
                </c:pt>
                <c:pt idx="7414">
                  <c:v>43064.33338142361</c:v>
                </c:pt>
                <c:pt idx="7415">
                  <c:v>43064.375048148147</c:v>
                </c:pt>
                <c:pt idx="7416">
                  <c:v>43064.416714872685</c:v>
                </c:pt>
                <c:pt idx="7417">
                  <c:v>43064.458381597222</c:v>
                </c:pt>
                <c:pt idx="7418">
                  <c:v>43064.500048321759</c:v>
                </c:pt>
                <c:pt idx="7419">
                  <c:v>43064.541715046296</c:v>
                </c:pt>
                <c:pt idx="7420">
                  <c:v>43064.583381770834</c:v>
                </c:pt>
                <c:pt idx="7421">
                  <c:v>43064.625048495371</c:v>
                </c:pt>
                <c:pt idx="7422">
                  <c:v>43064.666715219908</c:v>
                </c:pt>
                <c:pt idx="7423">
                  <c:v>43064.708381944445</c:v>
                </c:pt>
                <c:pt idx="7424">
                  <c:v>43064.750048668982</c:v>
                </c:pt>
                <c:pt idx="7425">
                  <c:v>43064.79171539352</c:v>
                </c:pt>
                <c:pt idx="7426">
                  <c:v>43064.833382118057</c:v>
                </c:pt>
                <c:pt idx="7427">
                  <c:v>43064.875048842594</c:v>
                </c:pt>
                <c:pt idx="7428">
                  <c:v>43064.916715567131</c:v>
                </c:pt>
                <c:pt idx="7429">
                  <c:v>43064.958382291668</c:v>
                </c:pt>
                <c:pt idx="7430">
                  <c:v>43065.000049016206</c:v>
                </c:pt>
                <c:pt idx="7431">
                  <c:v>43065.041715740743</c:v>
                </c:pt>
                <c:pt idx="7432">
                  <c:v>43065.08338246528</c:v>
                </c:pt>
                <c:pt idx="7433">
                  <c:v>43065.125049189817</c:v>
                </c:pt>
                <c:pt idx="7434">
                  <c:v>43065.166715914354</c:v>
                </c:pt>
                <c:pt idx="7435">
                  <c:v>43065.208382638892</c:v>
                </c:pt>
                <c:pt idx="7436">
                  <c:v>43065.250049363429</c:v>
                </c:pt>
                <c:pt idx="7437">
                  <c:v>43065.291716087966</c:v>
                </c:pt>
                <c:pt idx="7438">
                  <c:v>43065.333382812503</c:v>
                </c:pt>
                <c:pt idx="7439">
                  <c:v>43065.37504953704</c:v>
                </c:pt>
                <c:pt idx="7440">
                  <c:v>43065.416716261578</c:v>
                </c:pt>
                <c:pt idx="7441">
                  <c:v>43065.458382986108</c:v>
                </c:pt>
                <c:pt idx="7442">
                  <c:v>43065.500049710645</c:v>
                </c:pt>
                <c:pt idx="7443">
                  <c:v>43065.541716435182</c:v>
                </c:pt>
                <c:pt idx="7444">
                  <c:v>43065.583383159719</c:v>
                </c:pt>
                <c:pt idx="7445">
                  <c:v>43065.625049884256</c:v>
                </c:pt>
                <c:pt idx="7446">
                  <c:v>43065.666716608794</c:v>
                </c:pt>
                <c:pt idx="7447">
                  <c:v>43065.708383333331</c:v>
                </c:pt>
                <c:pt idx="7448">
                  <c:v>43065.750050057868</c:v>
                </c:pt>
                <c:pt idx="7449">
                  <c:v>43065.791716782405</c:v>
                </c:pt>
                <c:pt idx="7450">
                  <c:v>43065.833383506942</c:v>
                </c:pt>
                <c:pt idx="7451">
                  <c:v>43065.87505023148</c:v>
                </c:pt>
                <c:pt idx="7452">
                  <c:v>43065.916716956017</c:v>
                </c:pt>
                <c:pt idx="7453">
                  <c:v>43065.958383680554</c:v>
                </c:pt>
                <c:pt idx="7454">
                  <c:v>43066.000050405091</c:v>
                </c:pt>
                <c:pt idx="7455">
                  <c:v>43066.041717129629</c:v>
                </c:pt>
                <c:pt idx="7456">
                  <c:v>43066.083383854166</c:v>
                </c:pt>
                <c:pt idx="7457">
                  <c:v>43066.125050578703</c:v>
                </c:pt>
                <c:pt idx="7458">
                  <c:v>43066.16671730324</c:v>
                </c:pt>
                <c:pt idx="7459">
                  <c:v>43066.208384027777</c:v>
                </c:pt>
                <c:pt idx="7460">
                  <c:v>43066.250050752315</c:v>
                </c:pt>
                <c:pt idx="7461">
                  <c:v>43066.291717476852</c:v>
                </c:pt>
                <c:pt idx="7462">
                  <c:v>43066.333384201389</c:v>
                </c:pt>
                <c:pt idx="7463">
                  <c:v>43066.375050925926</c:v>
                </c:pt>
                <c:pt idx="7464">
                  <c:v>43066.416717650463</c:v>
                </c:pt>
                <c:pt idx="7465">
                  <c:v>43066.458384375001</c:v>
                </c:pt>
                <c:pt idx="7466">
                  <c:v>43066.500051099538</c:v>
                </c:pt>
                <c:pt idx="7467">
                  <c:v>43066.541717824075</c:v>
                </c:pt>
                <c:pt idx="7468">
                  <c:v>43066.583384548612</c:v>
                </c:pt>
                <c:pt idx="7469">
                  <c:v>43066.625051273149</c:v>
                </c:pt>
                <c:pt idx="7470">
                  <c:v>43066.666717997687</c:v>
                </c:pt>
                <c:pt idx="7471">
                  <c:v>43066.708384722224</c:v>
                </c:pt>
                <c:pt idx="7472">
                  <c:v>43066.750051446761</c:v>
                </c:pt>
                <c:pt idx="7473">
                  <c:v>43066.791718171298</c:v>
                </c:pt>
                <c:pt idx="7474">
                  <c:v>43066.833384895835</c:v>
                </c:pt>
                <c:pt idx="7475">
                  <c:v>43066.875051620373</c:v>
                </c:pt>
                <c:pt idx="7476">
                  <c:v>43066.91671834491</c:v>
                </c:pt>
                <c:pt idx="7477">
                  <c:v>43066.958385069447</c:v>
                </c:pt>
                <c:pt idx="7478">
                  <c:v>43067.000051793984</c:v>
                </c:pt>
                <c:pt idx="7479">
                  <c:v>43067.041718518522</c:v>
                </c:pt>
                <c:pt idx="7480">
                  <c:v>43067.083385243059</c:v>
                </c:pt>
                <c:pt idx="7481">
                  <c:v>43067.125051967596</c:v>
                </c:pt>
                <c:pt idx="7482">
                  <c:v>43067.166718692133</c:v>
                </c:pt>
                <c:pt idx="7483">
                  <c:v>43067.208385416663</c:v>
                </c:pt>
                <c:pt idx="7484">
                  <c:v>43067.2500521412</c:v>
                </c:pt>
                <c:pt idx="7485">
                  <c:v>43067.291718865737</c:v>
                </c:pt>
                <c:pt idx="7486">
                  <c:v>43067.333385590275</c:v>
                </c:pt>
                <c:pt idx="7487">
                  <c:v>43067.375052314812</c:v>
                </c:pt>
                <c:pt idx="7488">
                  <c:v>43067.416719039349</c:v>
                </c:pt>
                <c:pt idx="7489">
                  <c:v>43067.458385763886</c:v>
                </c:pt>
                <c:pt idx="7490">
                  <c:v>43067.500052488424</c:v>
                </c:pt>
                <c:pt idx="7491">
                  <c:v>43067.541719212961</c:v>
                </c:pt>
                <c:pt idx="7492">
                  <c:v>43067.583385937498</c:v>
                </c:pt>
                <c:pt idx="7493">
                  <c:v>43067.625052662035</c:v>
                </c:pt>
                <c:pt idx="7494">
                  <c:v>43067.666719386572</c:v>
                </c:pt>
                <c:pt idx="7495">
                  <c:v>43067.70838611111</c:v>
                </c:pt>
                <c:pt idx="7496">
                  <c:v>43067.750052835647</c:v>
                </c:pt>
                <c:pt idx="7497">
                  <c:v>43067.791719560184</c:v>
                </c:pt>
                <c:pt idx="7498">
                  <c:v>43067.833386284721</c:v>
                </c:pt>
                <c:pt idx="7499">
                  <c:v>43067.875053009258</c:v>
                </c:pt>
                <c:pt idx="7500">
                  <c:v>43067.916719733796</c:v>
                </c:pt>
                <c:pt idx="7501">
                  <c:v>43067.958386458333</c:v>
                </c:pt>
                <c:pt idx="7502">
                  <c:v>43068.00005318287</c:v>
                </c:pt>
                <c:pt idx="7503">
                  <c:v>43068.041719907407</c:v>
                </c:pt>
                <c:pt idx="7504">
                  <c:v>43068.083386631944</c:v>
                </c:pt>
                <c:pt idx="7505">
                  <c:v>43068.125053356482</c:v>
                </c:pt>
                <c:pt idx="7506">
                  <c:v>43068.166720081019</c:v>
                </c:pt>
                <c:pt idx="7507">
                  <c:v>43068.208386805556</c:v>
                </c:pt>
                <c:pt idx="7508">
                  <c:v>43068.250053530093</c:v>
                </c:pt>
                <c:pt idx="7509">
                  <c:v>43068.29172025463</c:v>
                </c:pt>
                <c:pt idx="7510">
                  <c:v>43068.333386979168</c:v>
                </c:pt>
                <c:pt idx="7511">
                  <c:v>43068.375053703705</c:v>
                </c:pt>
                <c:pt idx="7512">
                  <c:v>43068.416720428242</c:v>
                </c:pt>
                <c:pt idx="7513">
                  <c:v>43068.458387152779</c:v>
                </c:pt>
                <c:pt idx="7514">
                  <c:v>43068.500053877317</c:v>
                </c:pt>
                <c:pt idx="7515">
                  <c:v>43068.541720601854</c:v>
                </c:pt>
                <c:pt idx="7516">
                  <c:v>43068.583387326391</c:v>
                </c:pt>
                <c:pt idx="7517">
                  <c:v>43068.625054050928</c:v>
                </c:pt>
                <c:pt idx="7518">
                  <c:v>43068.666720775465</c:v>
                </c:pt>
                <c:pt idx="7519">
                  <c:v>43068.708387500003</c:v>
                </c:pt>
                <c:pt idx="7520">
                  <c:v>43068.75005422454</c:v>
                </c:pt>
                <c:pt idx="7521">
                  <c:v>43068.791720949077</c:v>
                </c:pt>
                <c:pt idx="7522">
                  <c:v>43068.833387673614</c:v>
                </c:pt>
                <c:pt idx="7523">
                  <c:v>43068.875054398151</c:v>
                </c:pt>
                <c:pt idx="7524">
                  <c:v>43068.916721122689</c:v>
                </c:pt>
                <c:pt idx="7525">
                  <c:v>43068.958387847226</c:v>
                </c:pt>
                <c:pt idx="7526">
                  <c:v>43069.000054571756</c:v>
                </c:pt>
                <c:pt idx="7527">
                  <c:v>43069.041721296293</c:v>
                </c:pt>
                <c:pt idx="7528">
                  <c:v>43069.08338802083</c:v>
                </c:pt>
                <c:pt idx="7529">
                  <c:v>43069.125054745367</c:v>
                </c:pt>
                <c:pt idx="7530">
                  <c:v>43069.166721469905</c:v>
                </c:pt>
                <c:pt idx="7531">
                  <c:v>43069.208388194442</c:v>
                </c:pt>
                <c:pt idx="7532">
                  <c:v>43069.250054918979</c:v>
                </c:pt>
                <c:pt idx="7533">
                  <c:v>43069.291721643516</c:v>
                </c:pt>
                <c:pt idx="7534">
                  <c:v>43069.333388368053</c:v>
                </c:pt>
                <c:pt idx="7535">
                  <c:v>43069.375055092591</c:v>
                </c:pt>
                <c:pt idx="7536">
                  <c:v>43069.416721817128</c:v>
                </c:pt>
                <c:pt idx="7537">
                  <c:v>43069.458388541665</c:v>
                </c:pt>
                <c:pt idx="7538">
                  <c:v>43069.500055266202</c:v>
                </c:pt>
                <c:pt idx="7539">
                  <c:v>43069.541721990739</c:v>
                </c:pt>
                <c:pt idx="7540">
                  <c:v>43069.583388715277</c:v>
                </c:pt>
                <c:pt idx="7541">
                  <c:v>43069.625055439814</c:v>
                </c:pt>
                <c:pt idx="7542">
                  <c:v>43069.666722164351</c:v>
                </c:pt>
                <c:pt idx="7543">
                  <c:v>43069.708388888888</c:v>
                </c:pt>
                <c:pt idx="7544">
                  <c:v>43069.750055613426</c:v>
                </c:pt>
                <c:pt idx="7545">
                  <c:v>43069.791722337963</c:v>
                </c:pt>
                <c:pt idx="7546">
                  <c:v>43069.8333890625</c:v>
                </c:pt>
                <c:pt idx="7547">
                  <c:v>43069.875055787037</c:v>
                </c:pt>
                <c:pt idx="7548">
                  <c:v>43069.916722511574</c:v>
                </c:pt>
                <c:pt idx="7549">
                  <c:v>43069.958389236112</c:v>
                </c:pt>
                <c:pt idx="7550">
                  <c:v>43070.000055960649</c:v>
                </c:pt>
                <c:pt idx="7551">
                  <c:v>43070.041722685186</c:v>
                </c:pt>
                <c:pt idx="7552">
                  <c:v>43070.083389409723</c:v>
                </c:pt>
                <c:pt idx="7553">
                  <c:v>43070.12505613426</c:v>
                </c:pt>
                <c:pt idx="7554">
                  <c:v>43070.166722858798</c:v>
                </c:pt>
                <c:pt idx="7555">
                  <c:v>43070.208389583335</c:v>
                </c:pt>
                <c:pt idx="7556">
                  <c:v>43070.250056307872</c:v>
                </c:pt>
                <c:pt idx="7557">
                  <c:v>43070.291723032409</c:v>
                </c:pt>
                <c:pt idx="7558">
                  <c:v>43070.333389756946</c:v>
                </c:pt>
                <c:pt idx="7559">
                  <c:v>43070.375056481484</c:v>
                </c:pt>
                <c:pt idx="7560">
                  <c:v>43070.416723206021</c:v>
                </c:pt>
                <c:pt idx="7561">
                  <c:v>43070.458389930558</c:v>
                </c:pt>
                <c:pt idx="7562">
                  <c:v>43070.500056655095</c:v>
                </c:pt>
                <c:pt idx="7563">
                  <c:v>43070.541723379632</c:v>
                </c:pt>
                <c:pt idx="7564">
                  <c:v>43070.58339010417</c:v>
                </c:pt>
                <c:pt idx="7565">
                  <c:v>43070.625056828707</c:v>
                </c:pt>
                <c:pt idx="7566">
                  <c:v>43070.666723553244</c:v>
                </c:pt>
                <c:pt idx="7567">
                  <c:v>43070.708390277781</c:v>
                </c:pt>
                <c:pt idx="7568">
                  <c:v>43070.750057002311</c:v>
                </c:pt>
                <c:pt idx="7569">
                  <c:v>43070.791723726848</c:v>
                </c:pt>
                <c:pt idx="7570">
                  <c:v>43070.833390451386</c:v>
                </c:pt>
                <c:pt idx="7571">
                  <c:v>43070.875057175923</c:v>
                </c:pt>
                <c:pt idx="7572">
                  <c:v>43070.91672390046</c:v>
                </c:pt>
                <c:pt idx="7573">
                  <c:v>43070.958390624997</c:v>
                </c:pt>
                <c:pt idx="7574">
                  <c:v>43071.000057349534</c:v>
                </c:pt>
                <c:pt idx="7575">
                  <c:v>43071.041724074072</c:v>
                </c:pt>
                <c:pt idx="7576">
                  <c:v>43071.083390798609</c:v>
                </c:pt>
                <c:pt idx="7577">
                  <c:v>43071.125057523146</c:v>
                </c:pt>
                <c:pt idx="7578">
                  <c:v>43071.166724247683</c:v>
                </c:pt>
                <c:pt idx="7579">
                  <c:v>43071.208390972221</c:v>
                </c:pt>
                <c:pt idx="7580">
                  <c:v>43071.250057696758</c:v>
                </c:pt>
                <c:pt idx="7581">
                  <c:v>43071.291724421295</c:v>
                </c:pt>
                <c:pt idx="7582">
                  <c:v>43071.333391145832</c:v>
                </c:pt>
                <c:pt idx="7583">
                  <c:v>43071.375057870369</c:v>
                </c:pt>
                <c:pt idx="7584">
                  <c:v>43071.416724594907</c:v>
                </c:pt>
                <c:pt idx="7585">
                  <c:v>43071.458391319444</c:v>
                </c:pt>
                <c:pt idx="7586">
                  <c:v>43071.500058043981</c:v>
                </c:pt>
                <c:pt idx="7587">
                  <c:v>43071.541724768518</c:v>
                </c:pt>
                <c:pt idx="7588">
                  <c:v>43071.583391493055</c:v>
                </c:pt>
                <c:pt idx="7589">
                  <c:v>43071.625058217593</c:v>
                </c:pt>
                <c:pt idx="7590">
                  <c:v>43071.66672494213</c:v>
                </c:pt>
                <c:pt idx="7591">
                  <c:v>43071.708391666667</c:v>
                </c:pt>
                <c:pt idx="7592">
                  <c:v>43071.750058391204</c:v>
                </c:pt>
                <c:pt idx="7593">
                  <c:v>43071.791725115741</c:v>
                </c:pt>
                <c:pt idx="7594">
                  <c:v>43071.833391840279</c:v>
                </c:pt>
                <c:pt idx="7595">
                  <c:v>43071.875058564816</c:v>
                </c:pt>
                <c:pt idx="7596">
                  <c:v>43071.916725289353</c:v>
                </c:pt>
                <c:pt idx="7597">
                  <c:v>43071.95839201389</c:v>
                </c:pt>
                <c:pt idx="7598">
                  <c:v>43072.000058738427</c:v>
                </c:pt>
                <c:pt idx="7599">
                  <c:v>43072.041725462965</c:v>
                </c:pt>
                <c:pt idx="7600">
                  <c:v>43072.083392187502</c:v>
                </c:pt>
                <c:pt idx="7601">
                  <c:v>43072.125058912039</c:v>
                </c:pt>
                <c:pt idx="7602">
                  <c:v>43072.166725636576</c:v>
                </c:pt>
                <c:pt idx="7603">
                  <c:v>43072.208392361114</c:v>
                </c:pt>
                <c:pt idx="7604">
                  <c:v>43072.250059085651</c:v>
                </c:pt>
                <c:pt idx="7605">
                  <c:v>43072.291725810188</c:v>
                </c:pt>
                <c:pt idx="7606">
                  <c:v>43072.333392534725</c:v>
                </c:pt>
                <c:pt idx="7607">
                  <c:v>43072.375059259262</c:v>
                </c:pt>
                <c:pt idx="7608">
                  <c:v>43072.4167259838</c:v>
                </c:pt>
                <c:pt idx="7609">
                  <c:v>43072.458392708337</c:v>
                </c:pt>
                <c:pt idx="7610">
                  <c:v>43072.500059432874</c:v>
                </c:pt>
                <c:pt idx="7611">
                  <c:v>43072.541726157404</c:v>
                </c:pt>
                <c:pt idx="7612">
                  <c:v>43072.583392881941</c:v>
                </c:pt>
                <c:pt idx="7613">
                  <c:v>43072.625059606478</c:v>
                </c:pt>
                <c:pt idx="7614">
                  <c:v>43072.666726331016</c:v>
                </c:pt>
                <c:pt idx="7615">
                  <c:v>43072.708393055553</c:v>
                </c:pt>
                <c:pt idx="7616">
                  <c:v>43072.75005978009</c:v>
                </c:pt>
                <c:pt idx="7617">
                  <c:v>43072.791726504627</c:v>
                </c:pt>
                <c:pt idx="7618">
                  <c:v>43072.833393229164</c:v>
                </c:pt>
                <c:pt idx="7619">
                  <c:v>43072.875059953702</c:v>
                </c:pt>
                <c:pt idx="7620">
                  <c:v>43072.916726678239</c:v>
                </c:pt>
                <c:pt idx="7621">
                  <c:v>43072.958393402776</c:v>
                </c:pt>
                <c:pt idx="7622">
                  <c:v>43073.000060127313</c:v>
                </c:pt>
                <c:pt idx="7623">
                  <c:v>43073.04172685185</c:v>
                </c:pt>
                <c:pt idx="7624">
                  <c:v>43073.083393576388</c:v>
                </c:pt>
                <c:pt idx="7625">
                  <c:v>43073.125060300925</c:v>
                </c:pt>
                <c:pt idx="7626">
                  <c:v>43073.166727025462</c:v>
                </c:pt>
                <c:pt idx="7627">
                  <c:v>43073.208393749999</c:v>
                </c:pt>
                <c:pt idx="7628">
                  <c:v>43073.250060474536</c:v>
                </c:pt>
                <c:pt idx="7629">
                  <c:v>43073.291727199074</c:v>
                </c:pt>
                <c:pt idx="7630">
                  <c:v>43073.333393923611</c:v>
                </c:pt>
                <c:pt idx="7631">
                  <c:v>43073.375060648148</c:v>
                </c:pt>
                <c:pt idx="7632">
                  <c:v>43073.416727372685</c:v>
                </c:pt>
                <c:pt idx="7633">
                  <c:v>43073.458394097222</c:v>
                </c:pt>
                <c:pt idx="7634">
                  <c:v>43073.50006082176</c:v>
                </c:pt>
                <c:pt idx="7635">
                  <c:v>43073.541727546297</c:v>
                </c:pt>
                <c:pt idx="7636">
                  <c:v>43073.583394270834</c:v>
                </c:pt>
                <c:pt idx="7637">
                  <c:v>43073.625060995371</c:v>
                </c:pt>
                <c:pt idx="7638">
                  <c:v>43073.666727719909</c:v>
                </c:pt>
                <c:pt idx="7639">
                  <c:v>43073.708394444446</c:v>
                </c:pt>
                <c:pt idx="7640">
                  <c:v>43073.750061168983</c:v>
                </c:pt>
                <c:pt idx="7641">
                  <c:v>43073.79172789352</c:v>
                </c:pt>
                <c:pt idx="7642">
                  <c:v>43073.833394618057</c:v>
                </c:pt>
                <c:pt idx="7643">
                  <c:v>43073.875061342595</c:v>
                </c:pt>
                <c:pt idx="7644">
                  <c:v>43073.916728067132</c:v>
                </c:pt>
                <c:pt idx="7645">
                  <c:v>43073.958394791669</c:v>
                </c:pt>
                <c:pt idx="7646">
                  <c:v>43074.000061516206</c:v>
                </c:pt>
                <c:pt idx="7647">
                  <c:v>43074.041728240743</c:v>
                </c:pt>
                <c:pt idx="7648">
                  <c:v>43074.083394965281</c:v>
                </c:pt>
                <c:pt idx="7649">
                  <c:v>43074.125061689818</c:v>
                </c:pt>
                <c:pt idx="7650">
                  <c:v>43074.166728414355</c:v>
                </c:pt>
                <c:pt idx="7651">
                  <c:v>43074.208395138892</c:v>
                </c:pt>
                <c:pt idx="7652">
                  <c:v>43074.250061863429</c:v>
                </c:pt>
                <c:pt idx="7653">
                  <c:v>43074.291728587959</c:v>
                </c:pt>
                <c:pt idx="7654">
                  <c:v>43074.333395312497</c:v>
                </c:pt>
                <c:pt idx="7655">
                  <c:v>43074.375062037034</c:v>
                </c:pt>
                <c:pt idx="7656">
                  <c:v>43074.416728761571</c:v>
                </c:pt>
                <c:pt idx="7657">
                  <c:v>43074.458395486108</c:v>
                </c:pt>
                <c:pt idx="7658">
                  <c:v>43074.500062210645</c:v>
                </c:pt>
                <c:pt idx="7659">
                  <c:v>43074.541728935183</c:v>
                </c:pt>
                <c:pt idx="7660">
                  <c:v>43074.58339565972</c:v>
                </c:pt>
                <c:pt idx="7661">
                  <c:v>43074.625062384257</c:v>
                </c:pt>
                <c:pt idx="7662">
                  <c:v>43074.666729108794</c:v>
                </c:pt>
                <c:pt idx="7663">
                  <c:v>43074.708395833331</c:v>
                </c:pt>
                <c:pt idx="7664">
                  <c:v>43074.750062557869</c:v>
                </c:pt>
                <c:pt idx="7665">
                  <c:v>43074.791729282406</c:v>
                </c:pt>
                <c:pt idx="7666">
                  <c:v>43074.833396006943</c:v>
                </c:pt>
                <c:pt idx="7667">
                  <c:v>43074.87506273148</c:v>
                </c:pt>
                <c:pt idx="7668">
                  <c:v>43074.916729456017</c:v>
                </c:pt>
                <c:pt idx="7669">
                  <c:v>43074.958396180555</c:v>
                </c:pt>
                <c:pt idx="7670">
                  <c:v>43075.000062905092</c:v>
                </c:pt>
                <c:pt idx="7671">
                  <c:v>43075.041729629629</c:v>
                </c:pt>
                <c:pt idx="7672">
                  <c:v>43075.083396354166</c:v>
                </c:pt>
                <c:pt idx="7673">
                  <c:v>43075.125063078704</c:v>
                </c:pt>
                <c:pt idx="7674">
                  <c:v>43075.166729803241</c:v>
                </c:pt>
                <c:pt idx="7675">
                  <c:v>43075.208396527778</c:v>
                </c:pt>
                <c:pt idx="7676">
                  <c:v>43075.250063252315</c:v>
                </c:pt>
                <c:pt idx="7677">
                  <c:v>43075.291729976852</c:v>
                </c:pt>
                <c:pt idx="7678">
                  <c:v>43075.33339670139</c:v>
                </c:pt>
                <c:pt idx="7679">
                  <c:v>43075.375063425927</c:v>
                </c:pt>
                <c:pt idx="7680">
                  <c:v>43075.416730150464</c:v>
                </c:pt>
                <c:pt idx="7681">
                  <c:v>43075.458396875001</c:v>
                </c:pt>
                <c:pt idx="7682">
                  <c:v>43075.500063599538</c:v>
                </c:pt>
                <c:pt idx="7683">
                  <c:v>43075.541730324076</c:v>
                </c:pt>
                <c:pt idx="7684">
                  <c:v>43075.583397048613</c:v>
                </c:pt>
                <c:pt idx="7685">
                  <c:v>43075.62506377315</c:v>
                </c:pt>
                <c:pt idx="7686">
                  <c:v>43075.666730497687</c:v>
                </c:pt>
                <c:pt idx="7687">
                  <c:v>43075.708397222224</c:v>
                </c:pt>
                <c:pt idx="7688">
                  <c:v>43075.750063946762</c:v>
                </c:pt>
                <c:pt idx="7689">
                  <c:v>43075.791730671299</c:v>
                </c:pt>
                <c:pt idx="7690">
                  <c:v>43075.833397395836</c:v>
                </c:pt>
                <c:pt idx="7691">
                  <c:v>43075.875064120373</c:v>
                </c:pt>
                <c:pt idx="7692">
                  <c:v>43075.91673084491</c:v>
                </c:pt>
                <c:pt idx="7693">
                  <c:v>43075.958397569448</c:v>
                </c:pt>
                <c:pt idx="7694">
                  <c:v>43076.000064293985</c:v>
                </c:pt>
                <c:pt idx="7695">
                  <c:v>43076.041731018522</c:v>
                </c:pt>
                <c:pt idx="7696">
                  <c:v>43076.083397743052</c:v>
                </c:pt>
                <c:pt idx="7697">
                  <c:v>43076.125064467589</c:v>
                </c:pt>
                <c:pt idx="7698">
                  <c:v>43076.166731192126</c:v>
                </c:pt>
                <c:pt idx="7699">
                  <c:v>43076.208397916664</c:v>
                </c:pt>
                <c:pt idx="7700">
                  <c:v>43076.250064641201</c:v>
                </c:pt>
                <c:pt idx="7701">
                  <c:v>43076.291731365738</c:v>
                </c:pt>
                <c:pt idx="7702">
                  <c:v>43076.333398090275</c:v>
                </c:pt>
                <c:pt idx="7703">
                  <c:v>43076.375064814813</c:v>
                </c:pt>
                <c:pt idx="7704">
                  <c:v>43076.41673153935</c:v>
                </c:pt>
                <c:pt idx="7705">
                  <c:v>43076.458398263887</c:v>
                </c:pt>
                <c:pt idx="7706">
                  <c:v>43076.500064988424</c:v>
                </c:pt>
                <c:pt idx="7707">
                  <c:v>43076.541731712961</c:v>
                </c:pt>
                <c:pt idx="7708">
                  <c:v>43076.583398437499</c:v>
                </c:pt>
                <c:pt idx="7709">
                  <c:v>43076.625065162036</c:v>
                </c:pt>
                <c:pt idx="7710">
                  <c:v>43076.666731886573</c:v>
                </c:pt>
                <c:pt idx="7711">
                  <c:v>43076.70839861111</c:v>
                </c:pt>
                <c:pt idx="7712">
                  <c:v>43076.750065335647</c:v>
                </c:pt>
                <c:pt idx="7713">
                  <c:v>43076.791732060185</c:v>
                </c:pt>
                <c:pt idx="7714">
                  <c:v>43076.833398784722</c:v>
                </c:pt>
                <c:pt idx="7715">
                  <c:v>43076.875065509259</c:v>
                </c:pt>
                <c:pt idx="7716">
                  <c:v>43076.916732233796</c:v>
                </c:pt>
                <c:pt idx="7717">
                  <c:v>43076.958398958333</c:v>
                </c:pt>
                <c:pt idx="7718">
                  <c:v>43077.000065682871</c:v>
                </c:pt>
                <c:pt idx="7719">
                  <c:v>43077.041732407408</c:v>
                </c:pt>
                <c:pt idx="7720">
                  <c:v>43077.083399131945</c:v>
                </c:pt>
                <c:pt idx="7721">
                  <c:v>43077.125065856482</c:v>
                </c:pt>
                <c:pt idx="7722">
                  <c:v>43077.166732581019</c:v>
                </c:pt>
                <c:pt idx="7723">
                  <c:v>43077.208399305557</c:v>
                </c:pt>
                <c:pt idx="7724">
                  <c:v>43077.250066030094</c:v>
                </c:pt>
                <c:pt idx="7725">
                  <c:v>43077.291732754631</c:v>
                </c:pt>
                <c:pt idx="7726">
                  <c:v>43077.333399479168</c:v>
                </c:pt>
                <c:pt idx="7727">
                  <c:v>43077.375066203706</c:v>
                </c:pt>
                <c:pt idx="7728">
                  <c:v>43077.416732928243</c:v>
                </c:pt>
                <c:pt idx="7729">
                  <c:v>43077.45839965278</c:v>
                </c:pt>
                <c:pt idx="7730">
                  <c:v>43077.500066377317</c:v>
                </c:pt>
                <c:pt idx="7731">
                  <c:v>43077.541733101854</c:v>
                </c:pt>
                <c:pt idx="7732">
                  <c:v>43077.583399826392</c:v>
                </c:pt>
                <c:pt idx="7733">
                  <c:v>43077.625066550929</c:v>
                </c:pt>
                <c:pt idx="7734">
                  <c:v>43077.666733275466</c:v>
                </c:pt>
                <c:pt idx="7735">
                  <c:v>43077.708400000003</c:v>
                </c:pt>
                <c:pt idx="7736">
                  <c:v>43077.75006672454</c:v>
                </c:pt>
                <c:pt idx="7737">
                  <c:v>43077.791733449078</c:v>
                </c:pt>
                <c:pt idx="7738">
                  <c:v>43077.833400173608</c:v>
                </c:pt>
                <c:pt idx="7739">
                  <c:v>43077.875066898145</c:v>
                </c:pt>
                <c:pt idx="7740">
                  <c:v>43077.916733622682</c:v>
                </c:pt>
                <c:pt idx="7741">
                  <c:v>43077.958400347219</c:v>
                </c:pt>
                <c:pt idx="7742">
                  <c:v>43078.000067071756</c:v>
                </c:pt>
                <c:pt idx="7743">
                  <c:v>43078.041733796294</c:v>
                </c:pt>
                <c:pt idx="7744">
                  <c:v>43078.083400520831</c:v>
                </c:pt>
                <c:pt idx="7745">
                  <c:v>43078.125067245368</c:v>
                </c:pt>
                <c:pt idx="7746">
                  <c:v>43078.166733969905</c:v>
                </c:pt>
                <c:pt idx="7747">
                  <c:v>43078.208400694442</c:v>
                </c:pt>
                <c:pt idx="7748">
                  <c:v>43078.25006741898</c:v>
                </c:pt>
                <c:pt idx="7749">
                  <c:v>43078.291734143517</c:v>
                </c:pt>
                <c:pt idx="7750">
                  <c:v>43078.333400868054</c:v>
                </c:pt>
                <c:pt idx="7751">
                  <c:v>43078.375067592591</c:v>
                </c:pt>
                <c:pt idx="7752">
                  <c:v>43078.416734317128</c:v>
                </c:pt>
                <c:pt idx="7753">
                  <c:v>43078.458401041666</c:v>
                </c:pt>
                <c:pt idx="7754">
                  <c:v>43078.500067766203</c:v>
                </c:pt>
                <c:pt idx="7755">
                  <c:v>43078.54173449074</c:v>
                </c:pt>
                <c:pt idx="7756">
                  <c:v>43078.583401215277</c:v>
                </c:pt>
                <c:pt idx="7757">
                  <c:v>43078.625067939814</c:v>
                </c:pt>
                <c:pt idx="7758">
                  <c:v>43078.666734664352</c:v>
                </c:pt>
                <c:pt idx="7759">
                  <c:v>43078.708401388889</c:v>
                </c:pt>
                <c:pt idx="7760">
                  <c:v>43078.750068113426</c:v>
                </c:pt>
                <c:pt idx="7761">
                  <c:v>43078.791734837963</c:v>
                </c:pt>
                <c:pt idx="7762">
                  <c:v>43078.833401562501</c:v>
                </c:pt>
                <c:pt idx="7763">
                  <c:v>43078.875068287038</c:v>
                </c:pt>
                <c:pt idx="7764">
                  <c:v>43078.916735011575</c:v>
                </c:pt>
                <c:pt idx="7765">
                  <c:v>43078.958401736112</c:v>
                </c:pt>
                <c:pt idx="7766">
                  <c:v>43079.000068460649</c:v>
                </c:pt>
                <c:pt idx="7767">
                  <c:v>43079.041735185187</c:v>
                </c:pt>
                <c:pt idx="7768">
                  <c:v>43079.083401909724</c:v>
                </c:pt>
                <c:pt idx="7769">
                  <c:v>43079.125068634261</c:v>
                </c:pt>
                <c:pt idx="7770">
                  <c:v>43079.166735358798</c:v>
                </c:pt>
                <c:pt idx="7771">
                  <c:v>43079.208402083335</c:v>
                </c:pt>
                <c:pt idx="7772">
                  <c:v>43079.250068807873</c:v>
                </c:pt>
                <c:pt idx="7773">
                  <c:v>43079.29173553241</c:v>
                </c:pt>
                <c:pt idx="7774">
                  <c:v>43079.333402256947</c:v>
                </c:pt>
                <c:pt idx="7775">
                  <c:v>43079.375068981484</c:v>
                </c:pt>
                <c:pt idx="7776">
                  <c:v>43079.416735706021</c:v>
                </c:pt>
                <c:pt idx="7777">
                  <c:v>43079.458402430559</c:v>
                </c:pt>
                <c:pt idx="7778">
                  <c:v>43079.500069155096</c:v>
                </c:pt>
                <c:pt idx="7779">
                  <c:v>43079.541735879633</c:v>
                </c:pt>
                <c:pt idx="7780">
                  <c:v>43079.58340260417</c:v>
                </c:pt>
                <c:pt idx="7781">
                  <c:v>43079.6250693287</c:v>
                </c:pt>
                <c:pt idx="7782">
                  <c:v>43079.666736053237</c:v>
                </c:pt>
                <c:pt idx="7783">
                  <c:v>43079.708402777775</c:v>
                </c:pt>
                <c:pt idx="7784">
                  <c:v>43079.750069502312</c:v>
                </c:pt>
                <c:pt idx="7785">
                  <c:v>43079.791736226849</c:v>
                </c:pt>
                <c:pt idx="7786">
                  <c:v>43079.833402951386</c:v>
                </c:pt>
                <c:pt idx="7787">
                  <c:v>43079.875069675923</c:v>
                </c:pt>
                <c:pt idx="7788">
                  <c:v>43079.916736400461</c:v>
                </c:pt>
                <c:pt idx="7789">
                  <c:v>43079.958403124998</c:v>
                </c:pt>
                <c:pt idx="7790">
                  <c:v>43080.000069849535</c:v>
                </c:pt>
                <c:pt idx="7791">
                  <c:v>43080.041736574072</c:v>
                </c:pt>
                <c:pt idx="7792">
                  <c:v>43080.083403298609</c:v>
                </c:pt>
                <c:pt idx="7793">
                  <c:v>43080.125070023147</c:v>
                </c:pt>
                <c:pt idx="7794">
                  <c:v>43080.166736747684</c:v>
                </c:pt>
                <c:pt idx="7795">
                  <c:v>43080.208403472221</c:v>
                </c:pt>
                <c:pt idx="7796">
                  <c:v>43080.250070196758</c:v>
                </c:pt>
                <c:pt idx="7797">
                  <c:v>43080.291736921296</c:v>
                </c:pt>
                <c:pt idx="7798">
                  <c:v>43080.333403645833</c:v>
                </c:pt>
                <c:pt idx="7799">
                  <c:v>43080.37507037037</c:v>
                </c:pt>
                <c:pt idx="7800">
                  <c:v>43080.416737094907</c:v>
                </c:pt>
                <c:pt idx="7801">
                  <c:v>43080.458403819444</c:v>
                </c:pt>
                <c:pt idx="7802">
                  <c:v>43080.500070543982</c:v>
                </c:pt>
                <c:pt idx="7803">
                  <c:v>43080.541737268519</c:v>
                </c:pt>
                <c:pt idx="7804">
                  <c:v>43080.583403993056</c:v>
                </c:pt>
                <c:pt idx="7805">
                  <c:v>43080.625070717593</c:v>
                </c:pt>
                <c:pt idx="7806">
                  <c:v>43080.66673744213</c:v>
                </c:pt>
                <c:pt idx="7807">
                  <c:v>43080.708404166668</c:v>
                </c:pt>
                <c:pt idx="7808">
                  <c:v>43080.750070891205</c:v>
                </c:pt>
                <c:pt idx="7809">
                  <c:v>43080.791737615742</c:v>
                </c:pt>
                <c:pt idx="7810">
                  <c:v>43080.833404340279</c:v>
                </c:pt>
                <c:pt idx="7811">
                  <c:v>43080.875071064816</c:v>
                </c:pt>
                <c:pt idx="7812">
                  <c:v>43080.916737789354</c:v>
                </c:pt>
                <c:pt idx="7813">
                  <c:v>43080.958404513891</c:v>
                </c:pt>
                <c:pt idx="7814">
                  <c:v>43081.000071238428</c:v>
                </c:pt>
                <c:pt idx="7815">
                  <c:v>43081.041737962965</c:v>
                </c:pt>
                <c:pt idx="7816">
                  <c:v>43081.083404687502</c:v>
                </c:pt>
                <c:pt idx="7817">
                  <c:v>43081.12507141204</c:v>
                </c:pt>
                <c:pt idx="7818">
                  <c:v>43081.166738136577</c:v>
                </c:pt>
                <c:pt idx="7819">
                  <c:v>43081.208404861114</c:v>
                </c:pt>
                <c:pt idx="7820">
                  <c:v>43081.250071585651</c:v>
                </c:pt>
                <c:pt idx="7821">
                  <c:v>43081.291738310189</c:v>
                </c:pt>
                <c:pt idx="7822">
                  <c:v>43081.333405034726</c:v>
                </c:pt>
                <c:pt idx="7823">
                  <c:v>43081.375071759256</c:v>
                </c:pt>
                <c:pt idx="7824">
                  <c:v>43081.416738483793</c:v>
                </c:pt>
                <c:pt idx="7825">
                  <c:v>43081.45840520833</c:v>
                </c:pt>
                <c:pt idx="7826">
                  <c:v>43081.500071932867</c:v>
                </c:pt>
                <c:pt idx="7827">
                  <c:v>43081.541738657404</c:v>
                </c:pt>
                <c:pt idx="7828">
                  <c:v>43081.583405381942</c:v>
                </c:pt>
                <c:pt idx="7829">
                  <c:v>43081.625072106479</c:v>
                </c:pt>
                <c:pt idx="7830">
                  <c:v>43081.666738831016</c:v>
                </c:pt>
                <c:pt idx="7831">
                  <c:v>43081.708405555553</c:v>
                </c:pt>
                <c:pt idx="7832">
                  <c:v>43081.750072280091</c:v>
                </c:pt>
                <c:pt idx="7833">
                  <c:v>43081.791739004628</c:v>
                </c:pt>
                <c:pt idx="7834">
                  <c:v>43081.833405729165</c:v>
                </c:pt>
                <c:pt idx="7835">
                  <c:v>43081.875072453702</c:v>
                </c:pt>
                <c:pt idx="7836">
                  <c:v>43081.916739178239</c:v>
                </c:pt>
                <c:pt idx="7837">
                  <c:v>43081.958405902777</c:v>
                </c:pt>
                <c:pt idx="7838">
                  <c:v>43082.000072627314</c:v>
                </c:pt>
                <c:pt idx="7839">
                  <c:v>43082.041739351851</c:v>
                </c:pt>
                <c:pt idx="7840">
                  <c:v>43082.083406076388</c:v>
                </c:pt>
                <c:pt idx="7841">
                  <c:v>43082.125072800925</c:v>
                </c:pt>
                <c:pt idx="7842">
                  <c:v>43082.166739525463</c:v>
                </c:pt>
                <c:pt idx="7843">
                  <c:v>43082.20840625</c:v>
                </c:pt>
                <c:pt idx="7844">
                  <c:v>43082.250072974537</c:v>
                </c:pt>
                <c:pt idx="7845">
                  <c:v>43082.291739699074</c:v>
                </c:pt>
                <c:pt idx="7846">
                  <c:v>43082.333406423611</c:v>
                </c:pt>
                <c:pt idx="7847">
                  <c:v>43082.375073148149</c:v>
                </c:pt>
                <c:pt idx="7848">
                  <c:v>43082.416739872686</c:v>
                </c:pt>
                <c:pt idx="7849">
                  <c:v>43082.458406597223</c:v>
                </c:pt>
                <c:pt idx="7850">
                  <c:v>43082.50007332176</c:v>
                </c:pt>
                <c:pt idx="7851">
                  <c:v>43082.541740046297</c:v>
                </c:pt>
                <c:pt idx="7852">
                  <c:v>43082.583406770835</c:v>
                </c:pt>
                <c:pt idx="7853">
                  <c:v>43082.625073495372</c:v>
                </c:pt>
                <c:pt idx="7854">
                  <c:v>43082.666740219909</c:v>
                </c:pt>
                <c:pt idx="7855">
                  <c:v>43082.708406944446</c:v>
                </c:pt>
                <c:pt idx="7856">
                  <c:v>43082.750073668984</c:v>
                </c:pt>
                <c:pt idx="7857">
                  <c:v>43082.791740393521</c:v>
                </c:pt>
                <c:pt idx="7858">
                  <c:v>43082.833407118058</c:v>
                </c:pt>
                <c:pt idx="7859">
                  <c:v>43082.875073842595</c:v>
                </c:pt>
                <c:pt idx="7860">
                  <c:v>43082.916740567132</c:v>
                </c:pt>
                <c:pt idx="7861">
                  <c:v>43082.95840729167</c:v>
                </c:pt>
                <c:pt idx="7862">
                  <c:v>43083.000074016207</c:v>
                </c:pt>
                <c:pt idx="7863">
                  <c:v>43083.041740740744</c:v>
                </c:pt>
                <c:pt idx="7864">
                  <c:v>43083.083407465281</c:v>
                </c:pt>
                <c:pt idx="7865">
                  <c:v>43083.125074189818</c:v>
                </c:pt>
                <c:pt idx="7866">
                  <c:v>43083.166740914348</c:v>
                </c:pt>
                <c:pt idx="7867">
                  <c:v>43083.208407638886</c:v>
                </c:pt>
                <c:pt idx="7868">
                  <c:v>43083.250074363423</c:v>
                </c:pt>
                <c:pt idx="7869">
                  <c:v>43083.29174108796</c:v>
                </c:pt>
                <c:pt idx="7870">
                  <c:v>43083.333407812497</c:v>
                </c:pt>
                <c:pt idx="7871">
                  <c:v>43083.375074537034</c:v>
                </c:pt>
                <c:pt idx="7872">
                  <c:v>43083.416741261572</c:v>
                </c:pt>
                <c:pt idx="7873">
                  <c:v>43083.458407986109</c:v>
                </c:pt>
                <c:pt idx="7874">
                  <c:v>43083.500074710646</c:v>
                </c:pt>
                <c:pt idx="7875">
                  <c:v>43083.541741435183</c:v>
                </c:pt>
                <c:pt idx="7876">
                  <c:v>43083.58340815972</c:v>
                </c:pt>
                <c:pt idx="7877">
                  <c:v>43083.625074884258</c:v>
                </c:pt>
                <c:pt idx="7878">
                  <c:v>43083.666741608795</c:v>
                </c:pt>
                <c:pt idx="7879">
                  <c:v>43083.708408333332</c:v>
                </c:pt>
                <c:pt idx="7880">
                  <c:v>43083.750075057869</c:v>
                </c:pt>
                <c:pt idx="7881">
                  <c:v>43083.791741782406</c:v>
                </c:pt>
                <c:pt idx="7882">
                  <c:v>43083.833408506944</c:v>
                </c:pt>
                <c:pt idx="7883">
                  <c:v>43083.875075231481</c:v>
                </c:pt>
                <c:pt idx="7884">
                  <c:v>43083.916741956018</c:v>
                </c:pt>
                <c:pt idx="7885">
                  <c:v>43083.958408680555</c:v>
                </c:pt>
                <c:pt idx="7886">
                  <c:v>43084.000075405093</c:v>
                </c:pt>
                <c:pt idx="7887">
                  <c:v>43084.04174212963</c:v>
                </c:pt>
                <c:pt idx="7888">
                  <c:v>43084.083408854167</c:v>
                </c:pt>
                <c:pt idx="7889">
                  <c:v>43084.125075578704</c:v>
                </c:pt>
                <c:pt idx="7890">
                  <c:v>43084.166742303241</c:v>
                </c:pt>
                <c:pt idx="7891">
                  <c:v>43084.208409027779</c:v>
                </c:pt>
                <c:pt idx="7892">
                  <c:v>43084.250075752316</c:v>
                </c:pt>
                <c:pt idx="7893">
                  <c:v>43084.291742476853</c:v>
                </c:pt>
                <c:pt idx="7894">
                  <c:v>43084.33340920139</c:v>
                </c:pt>
                <c:pt idx="7895">
                  <c:v>43084.375075925927</c:v>
                </c:pt>
                <c:pt idx="7896">
                  <c:v>43084.416742650465</c:v>
                </c:pt>
                <c:pt idx="7897">
                  <c:v>43084.458409375002</c:v>
                </c:pt>
                <c:pt idx="7898">
                  <c:v>43084.500076099539</c:v>
                </c:pt>
                <c:pt idx="7899">
                  <c:v>43084.541742824076</c:v>
                </c:pt>
                <c:pt idx="7900">
                  <c:v>43084.583409548613</c:v>
                </c:pt>
                <c:pt idx="7901">
                  <c:v>43084.625076273151</c:v>
                </c:pt>
                <c:pt idx="7902">
                  <c:v>43084.666742997688</c:v>
                </c:pt>
                <c:pt idx="7903">
                  <c:v>43084.708409722225</c:v>
                </c:pt>
                <c:pt idx="7904">
                  <c:v>43084.750076446762</c:v>
                </c:pt>
                <c:pt idx="7905">
                  <c:v>43084.791743171299</c:v>
                </c:pt>
                <c:pt idx="7906">
                  <c:v>43084.833409895837</c:v>
                </c:pt>
                <c:pt idx="7907">
                  <c:v>43084.875076620374</c:v>
                </c:pt>
                <c:pt idx="7908">
                  <c:v>43084.916743344904</c:v>
                </c:pt>
                <c:pt idx="7909">
                  <c:v>43084.958410069441</c:v>
                </c:pt>
                <c:pt idx="7910">
                  <c:v>43085.000076793978</c:v>
                </c:pt>
                <c:pt idx="7911">
                  <c:v>43085.041743518515</c:v>
                </c:pt>
                <c:pt idx="7912">
                  <c:v>43085.083410243053</c:v>
                </c:pt>
                <c:pt idx="7913">
                  <c:v>43085.12507696759</c:v>
                </c:pt>
                <c:pt idx="7914">
                  <c:v>43085.166743692127</c:v>
                </c:pt>
                <c:pt idx="7915">
                  <c:v>43085.208410416664</c:v>
                </c:pt>
                <c:pt idx="7916">
                  <c:v>43085.250077141201</c:v>
                </c:pt>
                <c:pt idx="7917">
                  <c:v>43085.291743865739</c:v>
                </c:pt>
                <c:pt idx="7918">
                  <c:v>43085.333410590276</c:v>
                </c:pt>
                <c:pt idx="7919">
                  <c:v>43085.375077314813</c:v>
                </c:pt>
                <c:pt idx="7920">
                  <c:v>43085.41674403935</c:v>
                </c:pt>
                <c:pt idx="7921">
                  <c:v>43085.458410763888</c:v>
                </c:pt>
                <c:pt idx="7922">
                  <c:v>43085.500077488425</c:v>
                </c:pt>
                <c:pt idx="7923">
                  <c:v>43085.541744212962</c:v>
                </c:pt>
                <c:pt idx="7924">
                  <c:v>43085.583410937499</c:v>
                </c:pt>
                <c:pt idx="7925">
                  <c:v>43085.625077662036</c:v>
                </c:pt>
                <c:pt idx="7926">
                  <c:v>43085.666744386574</c:v>
                </c:pt>
                <c:pt idx="7927">
                  <c:v>43085.708411111111</c:v>
                </c:pt>
                <c:pt idx="7928">
                  <c:v>43085.750077835648</c:v>
                </c:pt>
                <c:pt idx="7929">
                  <c:v>43085.791744560185</c:v>
                </c:pt>
                <c:pt idx="7930">
                  <c:v>43085.833411284722</c:v>
                </c:pt>
                <c:pt idx="7931">
                  <c:v>43085.87507800926</c:v>
                </c:pt>
                <c:pt idx="7932">
                  <c:v>43085.916744733797</c:v>
                </c:pt>
                <c:pt idx="7933">
                  <c:v>43085.958411458334</c:v>
                </c:pt>
                <c:pt idx="7934">
                  <c:v>43086.000078182871</c:v>
                </c:pt>
                <c:pt idx="7935">
                  <c:v>43086.041744907408</c:v>
                </c:pt>
                <c:pt idx="7936">
                  <c:v>43086.083411631946</c:v>
                </c:pt>
                <c:pt idx="7937">
                  <c:v>43086.125078356483</c:v>
                </c:pt>
                <c:pt idx="7938">
                  <c:v>43086.16674508102</c:v>
                </c:pt>
                <c:pt idx="7939">
                  <c:v>43086.208411805557</c:v>
                </c:pt>
                <c:pt idx="7940">
                  <c:v>43086.250078530094</c:v>
                </c:pt>
                <c:pt idx="7941">
                  <c:v>43086.291745254632</c:v>
                </c:pt>
                <c:pt idx="7942">
                  <c:v>43086.333411979169</c:v>
                </c:pt>
                <c:pt idx="7943">
                  <c:v>43086.375078703706</c:v>
                </c:pt>
                <c:pt idx="7944">
                  <c:v>43086.416745428243</c:v>
                </c:pt>
                <c:pt idx="7945">
                  <c:v>43086.458412152781</c:v>
                </c:pt>
                <c:pt idx="7946">
                  <c:v>43086.500078877318</c:v>
                </c:pt>
                <c:pt idx="7947">
                  <c:v>43086.541745601855</c:v>
                </c:pt>
                <c:pt idx="7948">
                  <c:v>43086.583412326392</c:v>
                </c:pt>
                <c:pt idx="7949">
                  <c:v>43086.625079050929</c:v>
                </c:pt>
                <c:pt idx="7950">
                  <c:v>43086.666745775467</c:v>
                </c:pt>
                <c:pt idx="7951">
                  <c:v>43086.708412499996</c:v>
                </c:pt>
                <c:pt idx="7952">
                  <c:v>43086.750079224534</c:v>
                </c:pt>
                <c:pt idx="7953">
                  <c:v>43086.791745949071</c:v>
                </c:pt>
                <c:pt idx="7954">
                  <c:v>43086.833412673608</c:v>
                </c:pt>
                <c:pt idx="7955">
                  <c:v>43086.875079398145</c:v>
                </c:pt>
                <c:pt idx="7956">
                  <c:v>43086.916746122683</c:v>
                </c:pt>
                <c:pt idx="7957">
                  <c:v>43086.95841284722</c:v>
                </c:pt>
                <c:pt idx="7958">
                  <c:v>43087.000079571757</c:v>
                </c:pt>
                <c:pt idx="7959">
                  <c:v>43087.041746296294</c:v>
                </c:pt>
                <c:pt idx="7960">
                  <c:v>43087.083413020831</c:v>
                </c:pt>
                <c:pt idx="7961">
                  <c:v>43087.125079745369</c:v>
                </c:pt>
                <c:pt idx="7962">
                  <c:v>43087.166746469906</c:v>
                </c:pt>
                <c:pt idx="7963">
                  <c:v>43087.208413194443</c:v>
                </c:pt>
                <c:pt idx="7964">
                  <c:v>43087.25007991898</c:v>
                </c:pt>
                <c:pt idx="7965">
                  <c:v>43087.291746643517</c:v>
                </c:pt>
                <c:pt idx="7966">
                  <c:v>43087.333413368055</c:v>
                </c:pt>
                <c:pt idx="7967">
                  <c:v>43087.375080092592</c:v>
                </c:pt>
                <c:pt idx="7968">
                  <c:v>43087.416746817129</c:v>
                </c:pt>
                <c:pt idx="7969">
                  <c:v>43087.458413541666</c:v>
                </c:pt>
                <c:pt idx="7970">
                  <c:v>43087.500080266203</c:v>
                </c:pt>
                <c:pt idx="7971">
                  <c:v>43087.541746990741</c:v>
                </c:pt>
                <c:pt idx="7972">
                  <c:v>43087.583413715278</c:v>
                </c:pt>
                <c:pt idx="7973">
                  <c:v>43087.625080439815</c:v>
                </c:pt>
                <c:pt idx="7974">
                  <c:v>43087.666747164352</c:v>
                </c:pt>
                <c:pt idx="7975">
                  <c:v>43087.708413888889</c:v>
                </c:pt>
                <c:pt idx="7976">
                  <c:v>43087.750080613427</c:v>
                </c:pt>
                <c:pt idx="7977">
                  <c:v>43087.791747337964</c:v>
                </c:pt>
                <c:pt idx="7978">
                  <c:v>43087.833414062501</c:v>
                </c:pt>
                <c:pt idx="7979">
                  <c:v>43087.875080787038</c:v>
                </c:pt>
                <c:pt idx="7980">
                  <c:v>43087.916747511576</c:v>
                </c:pt>
                <c:pt idx="7981">
                  <c:v>43087.958414236113</c:v>
                </c:pt>
                <c:pt idx="7982">
                  <c:v>43088.00008096065</c:v>
                </c:pt>
                <c:pt idx="7983">
                  <c:v>43088.041747685187</c:v>
                </c:pt>
                <c:pt idx="7984">
                  <c:v>43088.083414409724</c:v>
                </c:pt>
                <c:pt idx="7985">
                  <c:v>43088.125081134262</c:v>
                </c:pt>
                <c:pt idx="7986">
                  <c:v>43088.166747858799</c:v>
                </c:pt>
                <c:pt idx="7987">
                  <c:v>43088.208414583336</c:v>
                </c:pt>
                <c:pt idx="7988">
                  <c:v>43088.250081307873</c:v>
                </c:pt>
                <c:pt idx="7989">
                  <c:v>43088.29174803241</c:v>
                </c:pt>
                <c:pt idx="7990">
                  <c:v>43088.333414756948</c:v>
                </c:pt>
                <c:pt idx="7991">
                  <c:v>43088.375081481485</c:v>
                </c:pt>
                <c:pt idx="7992">
                  <c:v>43088.416748206022</c:v>
                </c:pt>
                <c:pt idx="7993">
                  <c:v>43088.458414930552</c:v>
                </c:pt>
                <c:pt idx="7994">
                  <c:v>43088.500081655089</c:v>
                </c:pt>
                <c:pt idx="7995">
                  <c:v>43088.541748379626</c:v>
                </c:pt>
                <c:pt idx="7996">
                  <c:v>43088.583415104164</c:v>
                </c:pt>
                <c:pt idx="7997">
                  <c:v>43088.625081828701</c:v>
                </c:pt>
                <c:pt idx="7998">
                  <c:v>43088.666748553238</c:v>
                </c:pt>
                <c:pt idx="7999">
                  <c:v>43088.708415277775</c:v>
                </c:pt>
                <c:pt idx="8000">
                  <c:v>43088.750082002312</c:v>
                </c:pt>
                <c:pt idx="8001">
                  <c:v>43088.79174872685</c:v>
                </c:pt>
                <c:pt idx="8002">
                  <c:v>43088.833415451387</c:v>
                </c:pt>
                <c:pt idx="8003">
                  <c:v>43088.875082175924</c:v>
                </c:pt>
                <c:pt idx="8004">
                  <c:v>43088.916748900461</c:v>
                </c:pt>
                <c:pt idx="8005">
                  <c:v>43088.958415624998</c:v>
                </c:pt>
                <c:pt idx="8006">
                  <c:v>43089.000082349536</c:v>
                </c:pt>
                <c:pt idx="8007">
                  <c:v>43089.041749074073</c:v>
                </c:pt>
                <c:pt idx="8008">
                  <c:v>43089.08341579861</c:v>
                </c:pt>
                <c:pt idx="8009">
                  <c:v>43089.125082523147</c:v>
                </c:pt>
                <c:pt idx="8010">
                  <c:v>43089.166749247684</c:v>
                </c:pt>
                <c:pt idx="8011">
                  <c:v>43089.208415972222</c:v>
                </c:pt>
                <c:pt idx="8012">
                  <c:v>43089.250082696759</c:v>
                </c:pt>
                <c:pt idx="8013">
                  <c:v>43089.291749421296</c:v>
                </c:pt>
                <c:pt idx="8014">
                  <c:v>43089.333416145833</c:v>
                </c:pt>
                <c:pt idx="8015">
                  <c:v>43089.375082870371</c:v>
                </c:pt>
                <c:pt idx="8016">
                  <c:v>43089.416749594908</c:v>
                </c:pt>
                <c:pt idx="8017">
                  <c:v>43089.458416319445</c:v>
                </c:pt>
                <c:pt idx="8018">
                  <c:v>43089.500083043982</c:v>
                </c:pt>
                <c:pt idx="8019">
                  <c:v>43089.541749768519</c:v>
                </c:pt>
                <c:pt idx="8020">
                  <c:v>43089.583416493057</c:v>
                </c:pt>
                <c:pt idx="8021">
                  <c:v>43089.625083217594</c:v>
                </c:pt>
                <c:pt idx="8022">
                  <c:v>43089.666749942131</c:v>
                </c:pt>
                <c:pt idx="8023">
                  <c:v>43089.708416666668</c:v>
                </c:pt>
                <c:pt idx="8024">
                  <c:v>43089.750083391205</c:v>
                </c:pt>
                <c:pt idx="8025">
                  <c:v>43089.791750115743</c:v>
                </c:pt>
                <c:pt idx="8026">
                  <c:v>43089.83341684028</c:v>
                </c:pt>
                <c:pt idx="8027">
                  <c:v>43089.875083564817</c:v>
                </c:pt>
                <c:pt idx="8028">
                  <c:v>43089.916750289354</c:v>
                </c:pt>
                <c:pt idx="8029">
                  <c:v>43089.958417013891</c:v>
                </c:pt>
                <c:pt idx="8030">
                  <c:v>43090.000083738429</c:v>
                </c:pt>
                <c:pt idx="8031">
                  <c:v>43090.041750462966</c:v>
                </c:pt>
                <c:pt idx="8032">
                  <c:v>43090.083417187503</c:v>
                </c:pt>
                <c:pt idx="8033">
                  <c:v>43090.12508391204</c:v>
                </c:pt>
                <c:pt idx="8034">
                  <c:v>43090.166750636577</c:v>
                </c:pt>
                <c:pt idx="8035">
                  <c:v>43090.208417361115</c:v>
                </c:pt>
                <c:pt idx="8036">
                  <c:v>43090.250084085645</c:v>
                </c:pt>
                <c:pt idx="8037">
                  <c:v>43090.291750810182</c:v>
                </c:pt>
                <c:pt idx="8038">
                  <c:v>43090.333417534719</c:v>
                </c:pt>
                <c:pt idx="8039">
                  <c:v>43090.375084259256</c:v>
                </c:pt>
                <c:pt idx="8040">
                  <c:v>43090.416750983793</c:v>
                </c:pt>
                <c:pt idx="8041">
                  <c:v>43090.458417708331</c:v>
                </c:pt>
                <c:pt idx="8042">
                  <c:v>43090.500084432868</c:v>
                </c:pt>
                <c:pt idx="8043">
                  <c:v>43090.541751157405</c:v>
                </c:pt>
                <c:pt idx="8044">
                  <c:v>43090.583417881942</c:v>
                </c:pt>
                <c:pt idx="8045">
                  <c:v>43090.62508460648</c:v>
                </c:pt>
                <c:pt idx="8046">
                  <c:v>43090.666751331017</c:v>
                </c:pt>
                <c:pt idx="8047">
                  <c:v>43090.708418055554</c:v>
                </c:pt>
                <c:pt idx="8048">
                  <c:v>43090.750084780091</c:v>
                </c:pt>
                <c:pt idx="8049">
                  <c:v>43090.791751504628</c:v>
                </c:pt>
                <c:pt idx="8050">
                  <c:v>43090.833418229166</c:v>
                </c:pt>
                <c:pt idx="8051">
                  <c:v>43090.875084953703</c:v>
                </c:pt>
                <c:pt idx="8052">
                  <c:v>43090.91675167824</c:v>
                </c:pt>
                <c:pt idx="8053">
                  <c:v>43090.958418402777</c:v>
                </c:pt>
                <c:pt idx="8054">
                  <c:v>43091.000085127314</c:v>
                </c:pt>
                <c:pt idx="8055">
                  <c:v>43091.041751851852</c:v>
                </c:pt>
                <c:pt idx="8056">
                  <c:v>43091.083418576389</c:v>
                </c:pt>
                <c:pt idx="8057">
                  <c:v>43091.125085300926</c:v>
                </c:pt>
                <c:pt idx="8058">
                  <c:v>43091.166752025463</c:v>
                </c:pt>
                <c:pt idx="8059">
                  <c:v>43091.20841875</c:v>
                </c:pt>
                <c:pt idx="8060">
                  <c:v>43091.250085474538</c:v>
                </c:pt>
                <c:pt idx="8061">
                  <c:v>43091.291752199075</c:v>
                </c:pt>
                <c:pt idx="8062">
                  <c:v>43091.333418923612</c:v>
                </c:pt>
                <c:pt idx="8063">
                  <c:v>43091.375085648149</c:v>
                </c:pt>
                <c:pt idx="8064">
                  <c:v>43091.416752372686</c:v>
                </c:pt>
                <c:pt idx="8065">
                  <c:v>43091.458419097224</c:v>
                </c:pt>
                <c:pt idx="8066">
                  <c:v>43091.500085821761</c:v>
                </c:pt>
                <c:pt idx="8067">
                  <c:v>43091.541752546298</c:v>
                </c:pt>
                <c:pt idx="8068">
                  <c:v>43091.583419270835</c:v>
                </c:pt>
                <c:pt idx="8069">
                  <c:v>43091.625085995373</c:v>
                </c:pt>
                <c:pt idx="8070">
                  <c:v>43091.66675271991</c:v>
                </c:pt>
                <c:pt idx="8071">
                  <c:v>43091.708419444447</c:v>
                </c:pt>
                <c:pt idx="8072">
                  <c:v>43091.750086168984</c:v>
                </c:pt>
                <c:pt idx="8073">
                  <c:v>43091.791752893521</c:v>
                </c:pt>
                <c:pt idx="8074">
                  <c:v>43091.833419618059</c:v>
                </c:pt>
                <c:pt idx="8075">
                  <c:v>43091.875086342596</c:v>
                </c:pt>
                <c:pt idx="8076">
                  <c:v>43091.916753067133</c:v>
                </c:pt>
                <c:pt idx="8077">
                  <c:v>43091.95841979167</c:v>
                </c:pt>
                <c:pt idx="8078">
                  <c:v>43092.0000865162</c:v>
                </c:pt>
                <c:pt idx="8079">
                  <c:v>43092.041753240737</c:v>
                </c:pt>
                <c:pt idx="8080">
                  <c:v>43092.083419965275</c:v>
                </c:pt>
                <c:pt idx="8081">
                  <c:v>43092.125086689812</c:v>
                </c:pt>
                <c:pt idx="8082">
                  <c:v>43092.166753414349</c:v>
                </c:pt>
                <c:pt idx="8083">
                  <c:v>43092.208420138886</c:v>
                </c:pt>
                <c:pt idx="8084">
                  <c:v>43092.250086863423</c:v>
                </c:pt>
                <c:pt idx="8085">
                  <c:v>43092.291753587961</c:v>
                </c:pt>
                <c:pt idx="8086">
                  <c:v>43092.333420312498</c:v>
                </c:pt>
                <c:pt idx="8087">
                  <c:v>43092.375087037035</c:v>
                </c:pt>
                <c:pt idx="8088">
                  <c:v>43092.416753761572</c:v>
                </c:pt>
                <c:pt idx="8089">
                  <c:v>43092.458420486109</c:v>
                </c:pt>
                <c:pt idx="8090">
                  <c:v>43092.500087210647</c:v>
                </c:pt>
                <c:pt idx="8091">
                  <c:v>43092.541753935184</c:v>
                </c:pt>
                <c:pt idx="8092">
                  <c:v>43092.583420659721</c:v>
                </c:pt>
                <c:pt idx="8093">
                  <c:v>43092.625087384258</c:v>
                </c:pt>
                <c:pt idx="8094">
                  <c:v>43092.666754108795</c:v>
                </c:pt>
                <c:pt idx="8095">
                  <c:v>43092.708420833333</c:v>
                </c:pt>
                <c:pt idx="8096">
                  <c:v>43092.75008755787</c:v>
                </c:pt>
                <c:pt idx="8097">
                  <c:v>43092.791754282407</c:v>
                </c:pt>
                <c:pt idx="8098">
                  <c:v>43092.833421006944</c:v>
                </c:pt>
                <c:pt idx="8099">
                  <c:v>43092.875087731481</c:v>
                </c:pt>
                <c:pt idx="8100">
                  <c:v>43092.916754456019</c:v>
                </c:pt>
                <c:pt idx="8101">
                  <c:v>43092.958421180556</c:v>
                </c:pt>
                <c:pt idx="8102">
                  <c:v>43093.000087905093</c:v>
                </c:pt>
                <c:pt idx="8103">
                  <c:v>43093.04175462963</c:v>
                </c:pt>
                <c:pt idx="8104">
                  <c:v>43093.083421354168</c:v>
                </c:pt>
                <c:pt idx="8105">
                  <c:v>43093.125088078705</c:v>
                </c:pt>
                <c:pt idx="8106">
                  <c:v>43093.166754803242</c:v>
                </c:pt>
                <c:pt idx="8107">
                  <c:v>43093.208421527779</c:v>
                </c:pt>
                <c:pt idx="8108">
                  <c:v>43093.250088252316</c:v>
                </c:pt>
                <c:pt idx="8109">
                  <c:v>43093.291754976854</c:v>
                </c:pt>
                <c:pt idx="8110">
                  <c:v>43093.333421701391</c:v>
                </c:pt>
                <c:pt idx="8111">
                  <c:v>43093.375088425928</c:v>
                </c:pt>
                <c:pt idx="8112">
                  <c:v>43093.416755150465</c:v>
                </c:pt>
                <c:pt idx="8113">
                  <c:v>43093.458421875002</c:v>
                </c:pt>
                <c:pt idx="8114">
                  <c:v>43093.50008859954</c:v>
                </c:pt>
                <c:pt idx="8115">
                  <c:v>43093.541755324077</c:v>
                </c:pt>
                <c:pt idx="8116">
                  <c:v>43093.583422048614</c:v>
                </c:pt>
                <c:pt idx="8117">
                  <c:v>43093.625088773151</c:v>
                </c:pt>
                <c:pt idx="8118">
                  <c:v>43093.666755497688</c:v>
                </c:pt>
                <c:pt idx="8119">
                  <c:v>43093.708422222226</c:v>
                </c:pt>
                <c:pt idx="8120">
                  <c:v>43093.750088946763</c:v>
                </c:pt>
                <c:pt idx="8121">
                  <c:v>43093.791755671293</c:v>
                </c:pt>
                <c:pt idx="8122">
                  <c:v>43093.83342239583</c:v>
                </c:pt>
                <c:pt idx="8123">
                  <c:v>43093.875089120367</c:v>
                </c:pt>
                <c:pt idx="8124">
                  <c:v>43093.916755844904</c:v>
                </c:pt>
                <c:pt idx="8125">
                  <c:v>43093.958422569442</c:v>
                </c:pt>
                <c:pt idx="8126">
                  <c:v>43094.000089293979</c:v>
                </c:pt>
                <c:pt idx="8127">
                  <c:v>43094.041756018516</c:v>
                </c:pt>
                <c:pt idx="8128">
                  <c:v>43094.083422743053</c:v>
                </c:pt>
                <c:pt idx="8129">
                  <c:v>43094.12508946759</c:v>
                </c:pt>
                <c:pt idx="8130">
                  <c:v>43094.166756192128</c:v>
                </c:pt>
                <c:pt idx="8131">
                  <c:v>43094.208422916665</c:v>
                </c:pt>
                <c:pt idx="8132">
                  <c:v>43094.250089641202</c:v>
                </c:pt>
                <c:pt idx="8133">
                  <c:v>43094.291756365739</c:v>
                </c:pt>
                <c:pt idx="8134">
                  <c:v>43094.333423090276</c:v>
                </c:pt>
                <c:pt idx="8135">
                  <c:v>43094.375089814814</c:v>
                </c:pt>
                <c:pt idx="8136">
                  <c:v>43094.416756539351</c:v>
                </c:pt>
                <c:pt idx="8137">
                  <c:v>43094.458423263888</c:v>
                </c:pt>
                <c:pt idx="8138">
                  <c:v>43094.500089988425</c:v>
                </c:pt>
                <c:pt idx="8139">
                  <c:v>43094.541756712963</c:v>
                </c:pt>
                <c:pt idx="8140">
                  <c:v>43094.5834234375</c:v>
                </c:pt>
                <c:pt idx="8141">
                  <c:v>43094.625090162037</c:v>
                </c:pt>
                <c:pt idx="8142">
                  <c:v>43094.666756886574</c:v>
                </c:pt>
                <c:pt idx="8143">
                  <c:v>43094.708423611111</c:v>
                </c:pt>
                <c:pt idx="8144">
                  <c:v>43094.750090335649</c:v>
                </c:pt>
                <c:pt idx="8145">
                  <c:v>43094.791757060186</c:v>
                </c:pt>
                <c:pt idx="8146">
                  <c:v>43094.833423784723</c:v>
                </c:pt>
                <c:pt idx="8147">
                  <c:v>43094.87509050926</c:v>
                </c:pt>
                <c:pt idx="8148">
                  <c:v>43094.916757233797</c:v>
                </c:pt>
                <c:pt idx="8149">
                  <c:v>43094.958423958335</c:v>
                </c:pt>
                <c:pt idx="8150">
                  <c:v>43095.000090682872</c:v>
                </c:pt>
                <c:pt idx="8151">
                  <c:v>43095.041757407409</c:v>
                </c:pt>
                <c:pt idx="8152">
                  <c:v>43095.083424131946</c:v>
                </c:pt>
                <c:pt idx="8153">
                  <c:v>43095.125090856483</c:v>
                </c:pt>
                <c:pt idx="8154">
                  <c:v>43095.166757581021</c:v>
                </c:pt>
                <c:pt idx="8155">
                  <c:v>43095.208424305558</c:v>
                </c:pt>
                <c:pt idx="8156">
                  <c:v>43095.250091030095</c:v>
                </c:pt>
                <c:pt idx="8157">
                  <c:v>43095.291757754632</c:v>
                </c:pt>
                <c:pt idx="8158">
                  <c:v>43095.333424479169</c:v>
                </c:pt>
                <c:pt idx="8159">
                  <c:v>43095.375091203707</c:v>
                </c:pt>
                <c:pt idx="8160">
                  <c:v>43095.416757928244</c:v>
                </c:pt>
                <c:pt idx="8161">
                  <c:v>43095.458424652781</c:v>
                </c:pt>
                <c:pt idx="8162">
                  <c:v>43095.500091377318</c:v>
                </c:pt>
                <c:pt idx="8163">
                  <c:v>43095.541758101848</c:v>
                </c:pt>
                <c:pt idx="8164">
                  <c:v>43095.583424826385</c:v>
                </c:pt>
                <c:pt idx="8165">
                  <c:v>43095.625091550923</c:v>
                </c:pt>
                <c:pt idx="8166">
                  <c:v>43095.66675827546</c:v>
                </c:pt>
                <c:pt idx="8167">
                  <c:v>43095.708424999997</c:v>
                </c:pt>
                <c:pt idx="8168">
                  <c:v>43095.750091724534</c:v>
                </c:pt>
                <c:pt idx="8169">
                  <c:v>43095.791758449071</c:v>
                </c:pt>
                <c:pt idx="8170">
                  <c:v>43095.833425173609</c:v>
                </c:pt>
                <c:pt idx="8171">
                  <c:v>43095.875091898146</c:v>
                </c:pt>
                <c:pt idx="8172">
                  <c:v>43095.916758622683</c:v>
                </c:pt>
                <c:pt idx="8173">
                  <c:v>43095.95842534722</c:v>
                </c:pt>
                <c:pt idx="8174">
                  <c:v>43096.000092071758</c:v>
                </c:pt>
                <c:pt idx="8175">
                  <c:v>43096.041758796295</c:v>
                </c:pt>
                <c:pt idx="8176">
                  <c:v>43096.083425520832</c:v>
                </c:pt>
                <c:pt idx="8177">
                  <c:v>43096.125092245369</c:v>
                </c:pt>
                <c:pt idx="8178">
                  <c:v>43096.166758969906</c:v>
                </c:pt>
                <c:pt idx="8179">
                  <c:v>43096.208425694444</c:v>
                </c:pt>
                <c:pt idx="8180">
                  <c:v>43096.250092418981</c:v>
                </c:pt>
                <c:pt idx="8181">
                  <c:v>43096.291759143518</c:v>
                </c:pt>
                <c:pt idx="8182">
                  <c:v>43096.333425868055</c:v>
                </c:pt>
                <c:pt idx="8183">
                  <c:v>43096.375092592592</c:v>
                </c:pt>
                <c:pt idx="8184">
                  <c:v>43096.41675931713</c:v>
                </c:pt>
                <c:pt idx="8185">
                  <c:v>43096.458426041667</c:v>
                </c:pt>
                <c:pt idx="8186">
                  <c:v>43096.500092766204</c:v>
                </c:pt>
                <c:pt idx="8187">
                  <c:v>43096.541759490741</c:v>
                </c:pt>
                <c:pt idx="8188">
                  <c:v>43096.583426215278</c:v>
                </c:pt>
                <c:pt idx="8189">
                  <c:v>43096.625092939816</c:v>
                </c:pt>
                <c:pt idx="8190">
                  <c:v>43096.666759664353</c:v>
                </c:pt>
                <c:pt idx="8191">
                  <c:v>43096.70842638889</c:v>
                </c:pt>
                <c:pt idx="8192">
                  <c:v>43096.750093113427</c:v>
                </c:pt>
                <c:pt idx="8193">
                  <c:v>43096.791759837964</c:v>
                </c:pt>
                <c:pt idx="8194">
                  <c:v>43096.833426562502</c:v>
                </c:pt>
                <c:pt idx="8195">
                  <c:v>43096.875093287039</c:v>
                </c:pt>
                <c:pt idx="8196">
                  <c:v>43096.916760011576</c:v>
                </c:pt>
                <c:pt idx="8197">
                  <c:v>43096.958426736113</c:v>
                </c:pt>
                <c:pt idx="8198">
                  <c:v>43097.000093460651</c:v>
                </c:pt>
                <c:pt idx="8199">
                  <c:v>43097.041760185188</c:v>
                </c:pt>
                <c:pt idx="8200">
                  <c:v>43097.083426909725</c:v>
                </c:pt>
                <c:pt idx="8201">
                  <c:v>43097.125093634262</c:v>
                </c:pt>
                <c:pt idx="8202">
                  <c:v>43097.166760358799</c:v>
                </c:pt>
                <c:pt idx="8203">
                  <c:v>43097.208427083337</c:v>
                </c:pt>
                <c:pt idx="8204">
                  <c:v>43097.250093807874</c:v>
                </c:pt>
                <c:pt idx="8205">
                  <c:v>43097.291760532411</c:v>
                </c:pt>
                <c:pt idx="8206">
                  <c:v>43097.333427256941</c:v>
                </c:pt>
                <c:pt idx="8207">
                  <c:v>43097.375093981478</c:v>
                </c:pt>
                <c:pt idx="8208">
                  <c:v>43097.416760706015</c:v>
                </c:pt>
                <c:pt idx="8209">
                  <c:v>43097.458427430553</c:v>
                </c:pt>
                <c:pt idx="8210">
                  <c:v>43097.50009415509</c:v>
                </c:pt>
                <c:pt idx="8211">
                  <c:v>43097.541760879627</c:v>
                </c:pt>
                <c:pt idx="8212">
                  <c:v>43097.583427604164</c:v>
                </c:pt>
                <c:pt idx="8213">
                  <c:v>43097.625094328701</c:v>
                </c:pt>
                <c:pt idx="8214">
                  <c:v>43097.666761053239</c:v>
                </c:pt>
                <c:pt idx="8215">
                  <c:v>43097.708427777776</c:v>
                </c:pt>
                <c:pt idx="8216">
                  <c:v>43097.750094502313</c:v>
                </c:pt>
                <c:pt idx="8217">
                  <c:v>43097.79176122685</c:v>
                </c:pt>
                <c:pt idx="8218">
                  <c:v>43097.833427951387</c:v>
                </c:pt>
                <c:pt idx="8219">
                  <c:v>43097.875094675925</c:v>
                </c:pt>
                <c:pt idx="8220">
                  <c:v>43097.916761400462</c:v>
                </c:pt>
                <c:pt idx="8221">
                  <c:v>43097.958428124999</c:v>
                </c:pt>
                <c:pt idx="8222">
                  <c:v>43098.000094849536</c:v>
                </c:pt>
                <c:pt idx="8223">
                  <c:v>43098.041761574073</c:v>
                </c:pt>
                <c:pt idx="8224">
                  <c:v>43098.083428298611</c:v>
                </c:pt>
                <c:pt idx="8225">
                  <c:v>43098.125095023148</c:v>
                </c:pt>
                <c:pt idx="8226">
                  <c:v>43098.166761747685</c:v>
                </c:pt>
                <c:pt idx="8227">
                  <c:v>43098.208428472222</c:v>
                </c:pt>
                <c:pt idx="8228">
                  <c:v>43098.25009519676</c:v>
                </c:pt>
                <c:pt idx="8229">
                  <c:v>43098.291761921297</c:v>
                </c:pt>
                <c:pt idx="8230">
                  <c:v>43098.333428645834</c:v>
                </c:pt>
                <c:pt idx="8231">
                  <c:v>43098.375095370371</c:v>
                </c:pt>
                <c:pt idx="8232">
                  <c:v>43098.416762094908</c:v>
                </c:pt>
                <c:pt idx="8233">
                  <c:v>43098.458428819446</c:v>
                </c:pt>
                <c:pt idx="8234">
                  <c:v>43098.500095543983</c:v>
                </c:pt>
                <c:pt idx="8235">
                  <c:v>43098.54176226852</c:v>
                </c:pt>
                <c:pt idx="8236">
                  <c:v>43098.583428993057</c:v>
                </c:pt>
                <c:pt idx="8237">
                  <c:v>43098.625095717594</c:v>
                </c:pt>
                <c:pt idx="8238">
                  <c:v>43098.666762442132</c:v>
                </c:pt>
                <c:pt idx="8239">
                  <c:v>43098.708429166669</c:v>
                </c:pt>
                <c:pt idx="8240">
                  <c:v>43098.750095891206</c:v>
                </c:pt>
                <c:pt idx="8241">
                  <c:v>43098.791762615743</c:v>
                </c:pt>
                <c:pt idx="8242">
                  <c:v>43098.83342934028</c:v>
                </c:pt>
                <c:pt idx="8243">
                  <c:v>43098.875096064818</c:v>
                </c:pt>
                <c:pt idx="8244">
                  <c:v>43098.916762789355</c:v>
                </c:pt>
                <c:pt idx="8245">
                  <c:v>43098.958429513892</c:v>
                </c:pt>
                <c:pt idx="8246">
                  <c:v>43099.000096238429</c:v>
                </c:pt>
                <c:pt idx="8247">
                  <c:v>43099.041762962966</c:v>
                </c:pt>
                <c:pt idx="8248">
                  <c:v>43099.083429687496</c:v>
                </c:pt>
                <c:pt idx="8249">
                  <c:v>43099.125096412034</c:v>
                </c:pt>
                <c:pt idx="8250">
                  <c:v>43099.166763136571</c:v>
                </c:pt>
                <c:pt idx="8251">
                  <c:v>43099.208429861108</c:v>
                </c:pt>
                <c:pt idx="8252">
                  <c:v>43099.250096585645</c:v>
                </c:pt>
                <c:pt idx="8253">
                  <c:v>43099.291763310182</c:v>
                </c:pt>
                <c:pt idx="8254">
                  <c:v>43099.33343003472</c:v>
                </c:pt>
                <c:pt idx="8255">
                  <c:v>43099.375096759257</c:v>
                </c:pt>
                <c:pt idx="8256">
                  <c:v>43099.416763483794</c:v>
                </c:pt>
                <c:pt idx="8257">
                  <c:v>43099.458430208331</c:v>
                </c:pt>
                <c:pt idx="8258">
                  <c:v>43099.500096932868</c:v>
                </c:pt>
                <c:pt idx="8259">
                  <c:v>43099.541763657406</c:v>
                </c:pt>
                <c:pt idx="8260">
                  <c:v>43099.583430381943</c:v>
                </c:pt>
                <c:pt idx="8261">
                  <c:v>43099.62509710648</c:v>
                </c:pt>
                <c:pt idx="8262">
                  <c:v>43099.666763831017</c:v>
                </c:pt>
                <c:pt idx="8263">
                  <c:v>43099.708430555555</c:v>
                </c:pt>
                <c:pt idx="8264">
                  <c:v>43099.750097280092</c:v>
                </c:pt>
                <c:pt idx="8265">
                  <c:v>43099.791764004629</c:v>
                </c:pt>
                <c:pt idx="8266">
                  <c:v>43099.833430729166</c:v>
                </c:pt>
                <c:pt idx="8267">
                  <c:v>43099.875097453703</c:v>
                </c:pt>
                <c:pt idx="8268">
                  <c:v>43099.916764178241</c:v>
                </c:pt>
                <c:pt idx="8269">
                  <c:v>43099.958430902778</c:v>
                </c:pt>
                <c:pt idx="8270">
                  <c:v>43100.000097627315</c:v>
                </c:pt>
                <c:pt idx="8271">
                  <c:v>43100.041764351852</c:v>
                </c:pt>
                <c:pt idx="8272">
                  <c:v>43100.083431076389</c:v>
                </c:pt>
                <c:pt idx="8273">
                  <c:v>43100.125097800927</c:v>
                </c:pt>
                <c:pt idx="8274">
                  <c:v>43100.166764525464</c:v>
                </c:pt>
                <c:pt idx="8275">
                  <c:v>43100.208431250001</c:v>
                </c:pt>
                <c:pt idx="8276">
                  <c:v>43100.250097974538</c:v>
                </c:pt>
                <c:pt idx="8277">
                  <c:v>43100.291764699075</c:v>
                </c:pt>
                <c:pt idx="8278">
                  <c:v>43100.333431423613</c:v>
                </c:pt>
                <c:pt idx="8279">
                  <c:v>43100.37509814815</c:v>
                </c:pt>
                <c:pt idx="8280">
                  <c:v>43100.416764872687</c:v>
                </c:pt>
                <c:pt idx="8281">
                  <c:v>43100.458431597224</c:v>
                </c:pt>
                <c:pt idx="8282">
                  <c:v>43100.500098321761</c:v>
                </c:pt>
                <c:pt idx="8283">
                  <c:v>43100.541765046299</c:v>
                </c:pt>
                <c:pt idx="8284">
                  <c:v>43100.583431770836</c:v>
                </c:pt>
                <c:pt idx="8285">
                  <c:v>43100.625098495373</c:v>
                </c:pt>
                <c:pt idx="8286">
                  <c:v>43100.66676521991</c:v>
                </c:pt>
                <c:pt idx="8287">
                  <c:v>43100.708431944448</c:v>
                </c:pt>
                <c:pt idx="8288">
                  <c:v>43100.750098668985</c:v>
                </c:pt>
                <c:pt idx="8289">
                  <c:v>43100.791765393522</c:v>
                </c:pt>
                <c:pt idx="8290">
                  <c:v>43100.833432118059</c:v>
                </c:pt>
                <c:pt idx="8291">
                  <c:v>43100.875098842589</c:v>
                </c:pt>
                <c:pt idx="8292">
                  <c:v>43100.916765567126</c:v>
                </c:pt>
                <c:pt idx="8293">
                  <c:v>43100.958432291663</c:v>
                </c:pt>
                <c:pt idx="8294">
                  <c:v>43101.000098958335</c:v>
                </c:pt>
                <c:pt idx="8295">
                  <c:v>43101.041765682872</c:v>
                </c:pt>
                <c:pt idx="8296">
                  <c:v>43101.083432407409</c:v>
                </c:pt>
                <c:pt idx="8297">
                  <c:v>43101.125099131947</c:v>
                </c:pt>
                <c:pt idx="8298">
                  <c:v>43101.166765856484</c:v>
                </c:pt>
                <c:pt idx="8299">
                  <c:v>43101.208432581021</c:v>
                </c:pt>
                <c:pt idx="8300">
                  <c:v>43101.250099305558</c:v>
                </c:pt>
                <c:pt idx="8301">
                  <c:v>43101.291766030095</c:v>
                </c:pt>
                <c:pt idx="8302">
                  <c:v>43101.333432754633</c:v>
                </c:pt>
                <c:pt idx="8303">
                  <c:v>43101.37509947917</c:v>
                </c:pt>
                <c:pt idx="8304">
                  <c:v>43101.416766203707</c:v>
                </c:pt>
                <c:pt idx="8305">
                  <c:v>43101.458432928244</c:v>
                </c:pt>
                <c:pt idx="8306">
                  <c:v>43101.500099652774</c:v>
                </c:pt>
                <c:pt idx="8307">
                  <c:v>43101.541766377311</c:v>
                </c:pt>
                <c:pt idx="8308">
                  <c:v>43101.583433101849</c:v>
                </c:pt>
                <c:pt idx="8309">
                  <c:v>43101.625099826386</c:v>
                </c:pt>
                <c:pt idx="8310">
                  <c:v>43101.666766550923</c:v>
                </c:pt>
                <c:pt idx="8311">
                  <c:v>43101.70843327546</c:v>
                </c:pt>
                <c:pt idx="8312">
                  <c:v>43101.750099999997</c:v>
                </c:pt>
                <c:pt idx="8313">
                  <c:v>43101.791766724535</c:v>
                </c:pt>
                <c:pt idx="8314">
                  <c:v>43101.833433449072</c:v>
                </c:pt>
                <c:pt idx="8315">
                  <c:v>43101.875100173609</c:v>
                </c:pt>
                <c:pt idx="8316">
                  <c:v>43101.916766898146</c:v>
                </c:pt>
                <c:pt idx="8317">
                  <c:v>43101.958433622684</c:v>
                </c:pt>
                <c:pt idx="8318">
                  <c:v>43102.000100347221</c:v>
                </c:pt>
                <c:pt idx="8319">
                  <c:v>43102.041767071758</c:v>
                </c:pt>
                <c:pt idx="8320">
                  <c:v>43102.083433796295</c:v>
                </c:pt>
                <c:pt idx="8321">
                  <c:v>43102.125100520832</c:v>
                </c:pt>
                <c:pt idx="8322">
                  <c:v>43102.16676724537</c:v>
                </c:pt>
                <c:pt idx="8323">
                  <c:v>43102.208433969907</c:v>
                </c:pt>
                <c:pt idx="8324">
                  <c:v>43102.250100694444</c:v>
                </c:pt>
                <c:pt idx="8325">
                  <c:v>43102.291767418981</c:v>
                </c:pt>
                <c:pt idx="8326">
                  <c:v>43102.333434143518</c:v>
                </c:pt>
                <c:pt idx="8327">
                  <c:v>43102.375100868056</c:v>
                </c:pt>
                <c:pt idx="8328">
                  <c:v>43102.416767592593</c:v>
                </c:pt>
                <c:pt idx="8329">
                  <c:v>43102.45843431713</c:v>
                </c:pt>
                <c:pt idx="8330">
                  <c:v>43102.500101041667</c:v>
                </c:pt>
                <c:pt idx="8331">
                  <c:v>43102.541767766204</c:v>
                </c:pt>
                <c:pt idx="8332">
                  <c:v>43102.583434490742</c:v>
                </c:pt>
                <c:pt idx="8333">
                  <c:v>43102.625101215279</c:v>
                </c:pt>
                <c:pt idx="8334">
                  <c:v>43102.666767939816</c:v>
                </c:pt>
                <c:pt idx="8335">
                  <c:v>43102.708434664353</c:v>
                </c:pt>
                <c:pt idx="8336">
                  <c:v>43102.75010138889</c:v>
                </c:pt>
                <c:pt idx="8337">
                  <c:v>43102.791768113428</c:v>
                </c:pt>
                <c:pt idx="8338">
                  <c:v>43102.833434837965</c:v>
                </c:pt>
                <c:pt idx="8339">
                  <c:v>43102.875101562502</c:v>
                </c:pt>
                <c:pt idx="8340">
                  <c:v>43102.916768287039</c:v>
                </c:pt>
                <c:pt idx="8341">
                  <c:v>43102.958435011577</c:v>
                </c:pt>
                <c:pt idx="8342">
                  <c:v>43103.000101736114</c:v>
                </c:pt>
                <c:pt idx="8343">
                  <c:v>43103.041768460651</c:v>
                </c:pt>
                <c:pt idx="8344">
                  <c:v>43103.083435185188</c:v>
                </c:pt>
                <c:pt idx="8345">
                  <c:v>43103.125101909725</c:v>
                </c:pt>
                <c:pt idx="8346">
                  <c:v>43103.166768634263</c:v>
                </c:pt>
                <c:pt idx="8347">
                  <c:v>43103.2084353588</c:v>
                </c:pt>
                <c:pt idx="8348">
                  <c:v>43103.25010208333</c:v>
                </c:pt>
                <c:pt idx="8349">
                  <c:v>43103.291768807867</c:v>
                </c:pt>
                <c:pt idx="8350">
                  <c:v>43103.333435532404</c:v>
                </c:pt>
                <c:pt idx="8351">
                  <c:v>43103.375102256941</c:v>
                </c:pt>
                <c:pt idx="8352">
                  <c:v>43103.416768981479</c:v>
                </c:pt>
                <c:pt idx="8353">
                  <c:v>43103.458435706016</c:v>
                </c:pt>
                <c:pt idx="8354">
                  <c:v>43103.500102430553</c:v>
                </c:pt>
                <c:pt idx="8355">
                  <c:v>43103.54176915509</c:v>
                </c:pt>
                <c:pt idx="8356">
                  <c:v>43103.583435879627</c:v>
                </c:pt>
                <c:pt idx="8357">
                  <c:v>43103.625102604165</c:v>
                </c:pt>
                <c:pt idx="8358">
                  <c:v>43103.666769328702</c:v>
                </c:pt>
                <c:pt idx="8359">
                  <c:v>43103.708436053239</c:v>
                </c:pt>
                <c:pt idx="8360">
                  <c:v>43103.750102777776</c:v>
                </c:pt>
                <c:pt idx="8361">
                  <c:v>43103.791769502313</c:v>
                </c:pt>
                <c:pt idx="8362">
                  <c:v>43103.833436226851</c:v>
                </c:pt>
                <c:pt idx="8363">
                  <c:v>43103.875102951388</c:v>
                </c:pt>
                <c:pt idx="8364">
                  <c:v>43103.916769675925</c:v>
                </c:pt>
                <c:pt idx="8365">
                  <c:v>43103.958436400462</c:v>
                </c:pt>
                <c:pt idx="8366">
                  <c:v>43104.000103124999</c:v>
                </c:pt>
                <c:pt idx="8367">
                  <c:v>43104.041769849537</c:v>
                </c:pt>
                <c:pt idx="8368">
                  <c:v>43104.083436574074</c:v>
                </c:pt>
                <c:pt idx="8369">
                  <c:v>43104.125103298611</c:v>
                </c:pt>
                <c:pt idx="8370">
                  <c:v>43104.166770023148</c:v>
                </c:pt>
                <c:pt idx="8371">
                  <c:v>43104.208436747685</c:v>
                </c:pt>
                <c:pt idx="8372">
                  <c:v>43104.250103472223</c:v>
                </c:pt>
                <c:pt idx="8373">
                  <c:v>43104.29177019676</c:v>
                </c:pt>
                <c:pt idx="8374">
                  <c:v>43104.333436921297</c:v>
                </c:pt>
                <c:pt idx="8375">
                  <c:v>43104.375103645834</c:v>
                </c:pt>
                <c:pt idx="8376">
                  <c:v>43104.416770370372</c:v>
                </c:pt>
                <c:pt idx="8377">
                  <c:v>43104.458437094909</c:v>
                </c:pt>
                <c:pt idx="8378">
                  <c:v>43104.500103819446</c:v>
                </c:pt>
                <c:pt idx="8379">
                  <c:v>43104.541770543983</c:v>
                </c:pt>
                <c:pt idx="8380">
                  <c:v>43104.58343726852</c:v>
                </c:pt>
                <c:pt idx="8381">
                  <c:v>43104.625103993058</c:v>
                </c:pt>
                <c:pt idx="8382">
                  <c:v>43104.666770717595</c:v>
                </c:pt>
                <c:pt idx="8383">
                  <c:v>43104.708437442132</c:v>
                </c:pt>
                <c:pt idx="8384">
                  <c:v>43104.750104166669</c:v>
                </c:pt>
                <c:pt idx="8385">
                  <c:v>43104.791770891206</c:v>
                </c:pt>
                <c:pt idx="8386">
                  <c:v>43104.833437615744</c:v>
                </c:pt>
                <c:pt idx="8387">
                  <c:v>43104.875104340281</c:v>
                </c:pt>
                <c:pt idx="8388">
                  <c:v>43104.916771064818</c:v>
                </c:pt>
                <c:pt idx="8389">
                  <c:v>43104.958437789355</c:v>
                </c:pt>
                <c:pt idx="8390">
                  <c:v>43105.000104513892</c:v>
                </c:pt>
                <c:pt idx="8391">
                  <c:v>43105.041771238422</c:v>
                </c:pt>
                <c:pt idx="8392">
                  <c:v>43105.08343796296</c:v>
                </c:pt>
                <c:pt idx="8393">
                  <c:v>43105.125104687497</c:v>
                </c:pt>
                <c:pt idx="8394">
                  <c:v>43105.166771412034</c:v>
                </c:pt>
                <c:pt idx="8395">
                  <c:v>43105.208438136571</c:v>
                </c:pt>
                <c:pt idx="8396">
                  <c:v>43105.250104861108</c:v>
                </c:pt>
                <c:pt idx="8397">
                  <c:v>43105.291771585646</c:v>
                </c:pt>
                <c:pt idx="8398">
                  <c:v>43105.333438310183</c:v>
                </c:pt>
                <c:pt idx="8399">
                  <c:v>43105.37510503472</c:v>
                </c:pt>
                <c:pt idx="8400">
                  <c:v>43105.416771759257</c:v>
                </c:pt>
                <c:pt idx="8401">
                  <c:v>43105.458438483794</c:v>
                </c:pt>
                <c:pt idx="8402">
                  <c:v>43105.500105208332</c:v>
                </c:pt>
                <c:pt idx="8403">
                  <c:v>43105.541771932869</c:v>
                </c:pt>
                <c:pt idx="8404">
                  <c:v>43105.583438657406</c:v>
                </c:pt>
                <c:pt idx="8405">
                  <c:v>43105.625105381943</c:v>
                </c:pt>
                <c:pt idx="8406">
                  <c:v>43105.66677210648</c:v>
                </c:pt>
                <c:pt idx="8407">
                  <c:v>43105.708438831018</c:v>
                </c:pt>
                <c:pt idx="8408">
                  <c:v>43105.750105555555</c:v>
                </c:pt>
                <c:pt idx="8409">
                  <c:v>43105.791772280092</c:v>
                </c:pt>
                <c:pt idx="8410">
                  <c:v>43105.833439004629</c:v>
                </c:pt>
                <c:pt idx="8411">
                  <c:v>43105.875105729167</c:v>
                </c:pt>
                <c:pt idx="8412">
                  <c:v>43105.916772453704</c:v>
                </c:pt>
                <c:pt idx="8413">
                  <c:v>43105.958439178241</c:v>
                </c:pt>
                <c:pt idx="8414">
                  <c:v>43106.000105902778</c:v>
                </c:pt>
                <c:pt idx="8415">
                  <c:v>43106.041772627315</c:v>
                </c:pt>
                <c:pt idx="8416">
                  <c:v>43106.083439351853</c:v>
                </c:pt>
                <c:pt idx="8417">
                  <c:v>43106.12510607639</c:v>
                </c:pt>
                <c:pt idx="8418">
                  <c:v>43106.166772800927</c:v>
                </c:pt>
                <c:pt idx="8419">
                  <c:v>43106.208439525464</c:v>
                </c:pt>
                <c:pt idx="8420">
                  <c:v>43106.250106250001</c:v>
                </c:pt>
                <c:pt idx="8421">
                  <c:v>43106.291772974539</c:v>
                </c:pt>
                <c:pt idx="8422">
                  <c:v>43106.333439699076</c:v>
                </c:pt>
                <c:pt idx="8423">
                  <c:v>43106.375106423613</c:v>
                </c:pt>
                <c:pt idx="8424">
                  <c:v>43106.41677314815</c:v>
                </c:pt>
                <c:pt idx="8425">
                  <c:v>43106.458439872687</c:v>
                </c:pt>
                <c:pt idx="8426">
                  <c:v>43106.500106597225</c:v>
                </c:pt>
                <c:pt idx="8427">
                  <c:v>43106.541773321762</c:v>
                </c:pt>
                <c:pt idx="8428">
                  <c:v>43106.583440046299</c:v>
                </c:pt>
                <c:pt idx="8429">
                  <c:v>43106.625106770836</c:v>
                </c:pt>
                <c:pt idx="8430">
                  <c:v>43106.666773495373</c:v>
                </c:pt>
                <c:pt idx="8431">
                  <c:v>43106.708440219911</c:v>
                </c:pt>
                <c:pt idx="8432">
                  <c:v>43106.750106944448</c:v>
                </c:pt>
                <c:pt idx="8433">
                  <c:v>43106.791773668985</c:v>
                </c:pt>
                <c:pt idx="8434">
                  <c:v>43106.833440393515</c:v>
                </c:pt>
                <c:pt idx="8435">
                  <c:v>43106.875107118052</c:v>
                </c:pt>
                <c:pt idx="8436">
                  <c:v>43106.916773842589</c:v>
                </c:pt>
                <c:pt idx="8437">
                  <c:v>43106.958440567127</c:v>
                </c:pt>
                <c:pt idx="8438">
                  <c:v>43107.000107291664</c:v>
                </c:pt>
                <c:pt idx="8439">
                  <c:v>43107.041774016201</c:v>
                </c:pt>
                <c:pt idx="8440">
                  <c:v>43107.083440740738</c:v>
                </c:pt>
                <c:pt idx="8441">
                  <c:v>43107.125107465276</c:v>
                </c:pt>
                <c:pt idx="8442">
                  <c:v>43107.166774189813</c:v>
                </c:pt>
                <c:pt idx="8443">
                  <c:v>43107.20844091435</c:v>
                </c:pt>
                <c:pt idx="8444">
                  <c:v>43107.250107638887</c:v>
                </c:pt>
                <c:pt idx="8445">
                  <c:v>43107.291774363424</c:v>
                </c:pt>
                <c:pt idx="8446">
                  <c:v>43107.333441087962</c:v>
                </c:pt>
                <c:pt idx="8447">
                  <c:v>43107.375107812499</c:v>
                </c:pt>
                <c:pt idx="8448">
                  <c:v>43107.416774537036</c:v>
                </c:pt>
                <c:pt idx="8449">
                  <c:v>43107.458441261573</c:v>
                </c:pt>
                <c:pt idx="8450">
                  <c:v>43107.50010798611</c:v>
                </c:pt>
                <c:pt idx="8451">
                  <c:v>43107.541774710648</c:v>
                </c:pt>
                <c:pt idx="8452">
                  <c:v>43107.583441435185</c:v>
                </c:pt>
                <c:pt idx="8453">
                  <c:v>43107.625108159722</c:v>
                </c:pt>
                <c:pt idx="8454">
                  <c:v>43107.666774884259</c:v>
                </c:pt>
                <c:pt idx="8455">
                  <c:v>43107.708441608796</c:v>
                </c:pt>
                <c:pt idx="8456">
                  <c:v>43107.750108333334</c:v>
                </c:pt>
                <c:pt idx="8457">
                  <c:v>43107.791775057871</c:v>
                </c:pt>
                <c:pt idx="8458">
                  <c:v>43107.833441782408</c:v>
                </c:pt>
                <c:pt idx="8459">
                  <c:v>43107.875108506945</c:v>
                </c:pt>
                <c:pt idx="8460">
                  <c:v>43107.916775231482</c:v>
                </c:pt>
                <c:pt idx="8461">
                  <c:v>43107.95844195602</c:v>
                </c:pt>
                <c:pt idx="8462">
                  <c:v>43108.000108680557</c:v>
                </c:pt>
                <c:pt idx="8463">
                  <c:v>43108.041775405094</c:v>
                </c:pt>
                <c:pt idx="8464">
                  <c:v>43108.083442129631</c:v>
                </c:pt>
                <c:pt idx="8465">
                  <c:v>43108.125108854169</c:v>
                </c:pt>
                <c:pt idx="8466">
                  <c:v>43108.166775578706</c:v>
                </c:pt>
                <c:pt idx="8467">
                  <c:v>43108.208442303243</c:v>
                </c:pt>
                <c:pt idx="8468">
                  <c:v>43108.25010902778</c:v>
                </c:pt>
                <c:pt idx="8469">
                  <c:v>43108.291775752317</c:v>
                </c:pt>
                <c:pt idx="8470">
                  <c:v>43108.333442476855</c:v>
                </c:pt>
                <c:pt idx="8471">
                  <c:v>43108.375109201392</c:v>
                </c:pt>
                <c:pt idx="8472">
                  <c:v>43108.416775925929</c:v>
                </c:pt>
                <c:pt idx="8473">
                  <c:v>43108.458442650466</c:v>
                </c:pt>
                <c:pt idx="8474">
                  <c:v>43108.500109375003</c:v>
                </c:pt>
                <c:pt idx="8475">
                  <c:v>43108.541776099541</c:v>
                </c:pt>
                <c:pt idx="8476">
                  <c:v>43108.583442824071</c:v>
                </c:pt>
                <c:pt idx="8477">
                  <c:v>43108.625109548608</c:v>
                </c:pt>
                <c:pt idx="8478">
                  <c:v>43108.666776273145</c:v>
                </c:pt>
                <c:pt idx="8479">
                  <c:v>43108.708442997682</c:v>
                </c:pt>
                <c:pt idx="8480">
                  <c:v>43108.750109722219</c:v>
                </c:pt>
                <c:pt idx="8481">
                  <c:v>43108.791776446757</c:v>
                </c:pt>
                <c:pt idx="8482">
                  <c:v>43108.833443171294</c:v>
                </c:pt>
                <c:pt idx="8483">
                  <c:v>43108.875109895831</c:v>
                </c:pt>
                <c:pt idx="8484">
                  <c:v>43108.916776620368</c:v>
                </c:pt>
                <c:pt idx="8485">
                  <c:v>43108.958443344905</c:v>
                </c:pt>
                <c:pt idx="8486">
                  <c:v>43109.000110069443</c:v>
                </c:pt>
                <c:pt idx="8487">
                  <c:v>43109.04177679398</c:v>
                </c:pt>
                <c:pt idx="8488">
                  <c:v>43109.083443518517</c:v>
                </c:pt>
                <c:pt idx="8489">
                  <c:v>43109.125110243054</c:v>
                </c:pt>
                <c:pt idx="8490">
                  <c:v>43109.166776967591</c:v>
                </c:pt>
                <c:pt idx="8491">
                  <c:v>43109.208443692129</c:v>
                </c:pt>
                <c:pt idx="8492">
                  <c:v>43109.250110416666</c:v>
                </c:pt>
                <c:pt idx="8493">
                  <c:v>43109.291777141203</c:v>
                </c:pt>
                <c:pt idx="8494">
                  <c:v>43109.33344386574</c:v>
                </c:pt>
                <c:pt idx="8495">
                  <c:v>43109.375110590277</c:v>
                </c:pt>
                <c:pt idx="8496">
                  <c:v>43109.416777314815</c:v>
                </c:pt>
                <c:pt idx="8497">
                  <c:v>43109.458444039352</c:v>
                </c:pt>
                <c:pt idx="8498">
                  <c:v>43109.500110763889</c:v>
                </c:pt>
                <c:pt idx="8499">
                  <c:v>43109.541777488426</c:v>
                </c:pt>
                <c:pt idx="8500">
                  <c:v>43109.583444212964</c:v>
                </c:pt>
                <c:pt idx="8501">
                  <c:v>43109.625110937501</c:v>
                </c:pt>
                <c:pt idx="8502">
                  <c:v>43109.666777662038</c:v>
                </c:pt>
                <c:pt idx="8503">
                  <c:v>43109.708444386575</c:v>
                </c:pt>
                <c:pt idx="8504">
                  <c:v>43109.750111111112</c:v>
                </c:pt>
                <c:pt idx="8505">
                  <c:v>43109.79177783565</c:v>
                </c:pt>
                <c:pt idx="8506">
                  <c:v>43109.833444560187</c:v>
                </c:pt>
                <c:pt idx="8507">
                  <c:v>43109.875111284724</c:v>
                </c:pt>
                <c:pt idx="8508">
                  <c:v>43109.916778009261</c:v>
                </c:pt>
                <c:pt idx="8509">
                  <c:v>43109.958444733798</c:v>
                </c:pt>
                <c:pt idx="8510">
                  <c:v>43110.000111458336</c:v>
                </c:pt>
                <c:pt idx="8511">
                  <c:v>43110.041778182873</c:v>
                </c:pt>
                <c:pt idx="8512">
                  <c:v>43110.08344490741</c:v>
                </c:pt>
                <c:pt idx="8513">
                  <c:v>43110.125111631947</c:v>
                </c:pt>
                <c:pt idx="8514">
                  <c:v>43110.166778356484</c:v>
                </c:pt>
                <c:pt idx="8515">
                  <c:v>43110.208445081022</c:v>
                </c:pt>
                <c:pt idx="8516">
                  <c:v>43110.250111805559</c:v>
                </c:pt>
                <c:pt idx="8517">
                  <c:v>43110.291778530096</c:v>
                </c:pt>
                <c:pt idx="8518">
                  <c:v>43110.333445254633</c:v>
                </c:pt>
                <c:pt idx="8519">
                  <c:v>43110.375111979163</c:v>
                </c:pt>
                <c:pt idx="8520">
                  <c:v>43110.4167787037</c:v>
                </c:pt>
                <c:pt idx="8521">
                  <c:v>43110.458445428238</c:v>
                </c:pt>
                <c:pt idx="8522">
                  <c:v>43110.500112152775</c:v>
                </c:pt>
                <c:pt idx="8523">
                  <c:v>43110.541778877312</c:v>
                </c:pt>
                <c:pt idx="8524">
                  <c:v>43110.583445601849</c:v>
                </c:pt>
                <c:pt idx="8525">
                  <c:v>43110.625112326386</c:v>
                </c:pt>
                <c:pt idx="8526">
                  <c:v>43110.666779050924</c:v>
                </c:pt>
                <c:pt idx="8527">
                  <c:v>43110.708445775461</c:v>
                </c:pt>
                <c:pt idx="8528">
                  <c:v>43110.750112499998</c:v>
                </c:pt>
                <c:pt idx="8529">
                  <c:v>43110.791779224535</c:v>
                </c:pt>
                <c:pt idx="8530">
                  <c:v>43110.833445949072</c:v>
                </c:pt>
                <c:pt idx="8531">
                  <c:v>43110.87511267361</c:v>
                </c:pt>
                <c:pt idx="8532">
                  <c:v>43110.916779398147</c:v>
                </c:pt>
                <c:pt idx="8533">
                  <c:v>43110.958446122684</c:v>
                </c:pt>
                <c:pt idx="8534">
                  <c:v>43111.000112847221</c:v>
                </c:pt>
                <c:pt idx="8535">
                  <c:v>43111.041779571759</c:v>
                </c:pt>
                <c:pt idx="8536">
                  <c:v>43111.083446296296</c:v>
                </c:pt>
                <c:pt idx="8537">
                  <c:v>43111.125113020833</c:v>
                </c:pt>
                <c:pt idx="8538">
                  <c:v>43111.16677974537</c:v>
                </c:pt>
                <c:pt idx="8539">
                  <c:v>43111.208446469907</c:v>
                </c:pt>
                <c:pt idx="8540">
                  <c:v>43111.250113194445</c:v>
                </c:pt>
                <c:pt idx="8541">
                  <c:v>43111.291779918982</c:v>
                </c:pt>
                <c:pt idx="8542">
                  <c:v>43111.333446643519</c:v>
                </c:pt>
                <c:pt idx="8543">
                  <c:v>43111.375113368056</c:v>
                </c:pt>
                <c:pt idx="8544">
                  <c:v>43111.416780092593</c:v>
                </c:pt>
                <c:pt idx="8545">
                  <c:v>43111.458446817131</c:v>
                </c:pt>
                <c:pt idx="8546">
                  <c:v>43111.500113541668</c:v>
                </c:pt>
                <c:pt idx="8547">
                  <c:v>43111.541780266205</c:v>
                </c:pt>
                <c:pt idx="8548">
                  <c:v>43111.583446990742</c:v>
                </c:pt>
                <c:pt idx="8549">
                  <c:v>43111.625113715279</c:v>
                </c:pt>
                <c:pt idx="8550">
                  <c:v>43111.666780439817</c:v>
                </c:pt>
                <c:pt idx="8551">
                  <c:v>43111.708447164354</c:v>
                </c:pt>
                <c:pt idx="8552">
                  <c:v>43111.750113888891</c:v>
                </c:pt>
                <c:pt idx="8553">
                  <c:v>43111.791780613428</c:v>
                </c:pt>
                <c:pt idx="8554">
                  <c:v>43111.833447337965</c:v>
                </c:pt>
                <c:pt idx="8555">
                  <c:v>43111.875114062503</c:v>
                </c:pt>
                <c:pt idx="8556">
                  <c:v>43111.91678078704</c:v>
                </c:pt>
                <c:pt idx="8557">
                  <c:v>43111.958447511577</c:v>
                </c:pt>
                <c:pt idx="8558">
                  <c:v>43112.000114236114</c:v>
                </c:pt>
                <c:pt idx="8559">
                  <c:v>43112.041780960652</c:v>
                </c:pt>
                <c:pt idx="8560">
                  <c:v>43112.083447685189</c:v>
                </c:pt>
                <c:pt idx="8561">
                  <c:v>43112.125114409719</c:v>
                </c:pt>
                <c:pt idx="8562">
                  <c:v>43112.166781134256</c:v>
                </c:pt>
                <c:pt idx="8563">
                  <c:v>43112.208447858793</c:v>
                </c:pt>
                <c:pt idx="8564">
                  <c:v>43112.25011458333</c:v>
                </c:pt>
                <c:pt idx="8565">
                  <c:v>43112.291781307867</c:v>
                </c:pt>
                <c:pt idx="8566">
                  <c:v>43112.333448032405</c:v>
                </c:pt>
                <c:pt idx="8567">
                  <c:v>43112.375114756942</c:v>
                </c:pt>
                <c:pt idx="8568">
                  <c:v>43112.416781481479</c:v>
                </c:pt>
                <c:pt idx="8569">
                  <c:v>43112.458448206016</c:v>
                </c:pt>
                <c:pt idx="8570">
                  <c:v>43112.500114930554</c:v>
                </c:pt>
                <c:pt idx="8571">
                  <c:v>43112.541781655091</c:v>
                </c:pt>
                <c:pt idx="8572">
                  <c:v>43112.583448379628</c:v>
                </c:pt>
                <c:pt idx="8573">
                  <c:v>43112.625115104165</c:v>
                </c:pt>
                <c:pt idx="8574">
                  <c:v>43112.666781828702</c:v>
                </c:pt>
                <c:pt idx="8575">
                  <c:v>43112.70844855324</c:v>
                </c:pt>
                <c:pt idx="8576">
                  <c:v>43112.750115277777</c:v>
                </c:pt>
                <c:pt idx="8577">
                  <c:v>43112.791782002314</c:v>
                </c:pt>
                <c:pt idx="8578">
                  <c:v>43112.833448726851</c:v>
                </c:pt>
                <c:pt idx="8579">
                  <c:v>43112.875115451388</c:v>
                </c:pt>
                <c:pt idx="8580">
                  <c:v>43112.916782175926</c:v>
                </c:pt>
                <c:pt idx="8581">
                  <c:v>43112.958448900463</c:v>
                </c:pt>
                <c:pt idx="8582">
                  <c:v>43113.000115625</c:v>
                </c:pt>
                <c:pt idx="8583">
                  <c:v>43113.041782349537</c:v>
                </c:pt>
                <c:pt idx="8584">
                  <c:v>43113.083449074074</c:v>
                </c:pt>
                <c:pt idx="8585">
                  <c:v>43113.125115798612</c:v>
                </c:pt>
                <c:pt idx="8586">
                  <c:v>43113.166782523149</c:v>
                </c:pt>
                <c:pt idx="8587">
                  <c:v>43113.208449247686</c:v>
                </c:pt>
                <c:pt idx="8588">
                  <c:v>43113.250115972223</c:v>
                </c:pt>
                <c:pt idx="8589">
                  <c:v>43113.29178269676</c:v>
                </c:pt>
                <c:pt idx="8590">
                  <c:v>43113.333449421298</c:v>
                </c:pt>
                <c:pt idx="8591">
                  <c:v>43113.375116145835</c:v>
                </c:pt>
                <c:pt idx="8592">
                  <c:v>43113.416782870372</c:v>
                </c:pt>
                <c:pt idx="8593">
                  <c:v>43113.458449594909</c:v>
                </c:pt>
                <c:pt idx="8594">
                  <c:v>43113.500116319447</c:v>
                </c:pt>
                <c:pt idx="8595">
                  <c:v>43113.541783043984</c:v>
                </c:pt>
                <c:pt idx="8596">
                  <c:v>43113.583449768521</c:v>
                </c:pt>
                <c:pt idx="8597">
                  <c:v>43113.625116493058</c:v>
                </c:pt>
                <c:pt idx="8598">
                  <c:v>43113.666783217595</c:v>
                </c:pt>
                <c:pt idx="8599">
                  <c:v>43113.708449942133</c:v>
                </c:pt>
                <c:pt idx="8600">
                  <c:v>43113.75011666667</c:v>
                </c:pt>
                <c:pt idx="8601">
                  <c:v>43113.791783391207</c:v>
                </c:pt>
                <c:pt idx="8602">
                  <c:v>43113.833450115744</c:v>
                </c:pt>
                <c:pt idx="8603">
                  <c:v>43113.875116840281</c:v>
                </c:pt>
                <c:pt idx="8604">
                  <c:v>43113.916783564811</c:v>
                </c:pt>
                <c:pt idx="8605">
                  <c:v>43113.958450289349</c:v>
                </c:pt>
                <c:pt idx="8606">
                  <c:v>43114.000117013886</c:v>
                </c:pt>
                <c:pt idx="8607">
                  <c:v>43114.041783738423</c:v>
                </c:pt>
                <c:pt idx="8608">
                  <c:v>43114.08345046296</c:v>
                </c:pt>
                <c:pt idx="8609">
                  <c:v>43114.125117187497</c:v>
                </c:pt>
                <c:pt idx="8610">
                  <c:v>43114.166783912035</c:v>
                </c:pt>
                <c:pt idx="8611">
                  <c:v>43114.208450636572</c:v>
                </c:pt>
                <c:pt idx="8612">
                  <c:v>43114.250117361109</c:v>
                </c:pt>
                <c:pt idx="8613">
                  <c:v>43114.291784085646</c:v>
                </c:pt>
                <c:pt idx="8614">
                  <c:v>43114.333450810183</c:v>
                </c:pt>
                <c:pt idx="8615">
                  <c:v>43114.375117534721</c:v>
                </c:pt>
                <c:pt idx="8616">
                  <c:v>43114.416784259258</c:v>
                </c:pt>
                <c:pt idx="8617">
                  <c:v>43114.458450983795</c:v>
                </c:pt>
                <c:pt idx="8618">
                  <c:v>43114.500117708332</c:v>
                </c:pt>
                <c:pt idx="8619">
                  <c:v>43114.541784432869</c:v>
                </c:pt>
                <c:pt idx="8620">
                  <c:v>43114.583451157407</c:v>
                </c:pt>
                <c:pt idx="8621">
                  <c:v>43114.625117881944</c:v>
                </c:pt>
                <c:pt idx="8622">
                  <c:v>43114.666784606481</c:v>
                </c:pt>
                <c:pt idx="8623">
                  <c:v>43114.708451331018</c:v>
                </c:pt>
                <c:pt idx="8624">
                  <c:v>43114.750118055556</c:v>
                </c:pt>
                <c:pt idx="8625">
                  <c:v>43114.791784780093</c:v>
                </c:pt>
                <c:pt idx="8626">
                  <c:v>43114.83345150463</c:v>
                </c:pt>
                <c:pt idx="8627">
                  <c:v>43114.875118229167</c:v>
                </c:pt>
                <c:pt idx="8628">
                  <c:v>43114.916784953704</c:v>
                </c:pt>
                <c:pt idx="8629">
                  <c:v>43114.958451678242</c:v>
                </c:pt>
                <c:pt idx="8630">
                  <c:v>43115.000118402779</c:v>
                </c:pt>
                <c:pt idx="8631">
                  <c:v>43115.041785127316</c:v>
                </c:pt>
                <c:pt idx="8632">
                  <c:v>43115.083451851853</c:v>
                </c:pt>
                <c:pt idx="8633">
                  <c:v>43115.12511857639</c:v>
                </c:pt>
                <c:pt idx="8634">
                  <c:v>43115.166785300928</c:v>
                </c:pt>
                <c:pt idx="8635">
                  <c:v>43115.208452025465</c:v>
                </c:pt>
                <c:pt idx="8636">
                  <c:v>43115.250118750002</c:v>
                </c:pt>
                <c:pt idx="8637">
                  <c:v>43115.291785474539</c:v>
                </c:pt>
                <c:pt idx="8638">
                  <c:v>43115.333452199076</c:v>
                </c:pt>
                <c:pt idx="8639">
                  <c:v>43115.375118923614</c:v>
                </c:pt>
                <c:pt idx="8640">
                  <c:v>43115.416785648151</c:v>
                </c:pt>
                <c:pt idx="8641">
                  <c:v>43115.458452372688</c:v>
                </c:pt>
                <c:pt idx="8642">
                  <c:v>43115.500119097225</c:v>
                </c:pt>
                <c:pt idx="8643">
                  <c:v>43115.541785821762</c:v>
                </c:pt>
                <c:pt idx="8644">
                  <c:v>43115.5834525463</c:v>
                </c:pt>
                <c:pt idx="8645">
                  <c:v>43115.625119270837</c:v>
                </c:pt>
                <c:pt idx="8646">
                  <c:v>43115.666785995367</c:v>
                </c:pt>
                <c:pt idx="8647">
                  <c:v>43115.708452719904</c:v>
                </c:pt>
                <c:pt idx="8648">
                  <c:v>43115.750119444441</c:v>
                </c:pt>
                <c:pt idx="8649">
                  <c:v>43115.791786168978</c:v>
                </c:pt>
                <c:pt idx="8650">
                  <c:v>43115.833452893516</c:v>
                </c:pt>
                <c:pt idx="8651">
                  <c:v>43115.875119618053</c:v>
                </c:pt>
                <c:pt idx="8652">
                  <c:v>43115.91678634259</c:v>
                </c:pt>
                <c:pt idx="8653">
                  <c:v>43115.958453067127</c:v>
                </c:pt>
                <c:pt idx="8654">
                  <c:v>43116.000119791664</c:v>
                </c:pt>
                <c:pt idx="8655">
                  <c:v>43116.041786516202</c:v>
                </c:pt>
                <c:pt idx="8656">
                  <c:v>43116.083453240739</c:v>
                </c:pt>
                <c:pt idx="8657">
                  <c:v>43116.125119965276</c:v>
                </c:pt>
                <c:pt idx="8658">
                  <c:v>43116.166786689813</c:v>
                </c:pt>
                <c:pt idx="8659">
                  <c:v>43116.208453414351</c:v>
                </c:pt>
                <c:pt idx="8660">
                  <c:v>43116.250120138888</c:v>
                </c:pt>
                <c:pt idx="8661">
                  <c:v>43116.291786863425</c:v>
                </c:pt>
                <c:pt idx="8662">
                  <c:v>43116.333453587962</c:v>
                </c:pt>
                <c:pt idx="8663">
                  <c:v>43116.375120312499</c:v>
                </c:pt>
                <c:pt idx="8664">
                  <c:v>43116.416787037037</c:v>
                </c:pt>
                <c:pt idx="8665">
                  <c:v>43116.458453761574</c:v>
                </c:pt>
                <c:pt idx="8666">
                  <c:v>43116.500120486111</c:v>
                </c:pt>
                <c:pt idx="8667">
                  <c:v>43116.541787210648</c:v>
                </c:pt>
                <c:pt idx="8668">
                  <c:v>43116.583453935185</c:v>
                </c:pt>
                <c:pt idx="8669">
                  <c:v>43116.625120659723</c:v>
                </c:pt>
                <c:pt idx="8670">
                  <c:v>43116.66678738426</c:v>
                </c:pt>
                <c:pt idx="8671">
                  <c:v>43116.708454108797</c:v>
                </c:pt>
                <c:pt idx="8672">
                  <c:v>43116.750120833334</c:v>
                </c:pt>
                <c:pt idx="8673">
                  <c:v>43116.791787557871</c:v>
                </c:pt>
                <c:pt idx="8674">
                  <c:v>43116.833454282409</c:v>
                </c:pt>
                <c:pt idx="8675">
                  <c:v>43116.875121006946</c:v>
                </c:pt>
                <c:pt idx="8676">
                  <c:v>43116.916787731483</c:v>
                </c:pt>
                <c:pt idx="8677">
                  <c:v>43116.95845445602</c:v>
                </c:pt>
                <c:pt idx="8678">
                  <c:v>43117.000121180557</c:v>
                </c:pt>
                <c:pt idx="8679">
                  <c:v>43117.041787905095</c:v>
                </c:pt>
                <c:pt idx="8680">
                  <c:v>43117.083454629632</c:v>
                </c:pt>
                <c:pt idx="8681">
                  <c:v>43117.125121354169</c:v>
                </c:pt>
                <c:pt idx="8682">
                  <c:v>43117.166788078706</c:v>
                </c:pt>
                <c:pt idx="8683">
                  <c:v>43117.208454803244</c:v>
                </c:pt>
                <c:pt idx="8684">
                  <c:v>43117.250121527781</c:v>
                </c:pt>
                <c:pt idx="8685">
                  <c:v>43117.291788252318</c:v>
                </c:pt>
                <c:pt idx="8686">
                  <c:v>43117.333454976855</c:v>
                </c:pt>
                <c:pt idx="8687">
                  <c:v>43117.375121701392</c:v>
                </c:pt>
                <c:pt idx="8688">
                  <c:v>43117.41678842593</c:v>
                </c:pt>
                <c:pt idx="8689">
                  <c:v>43117.458455150459</c:v>
                </c:pt>
                <c:pt idx="8690">
                  <c:v>43117.500121874997</c:v>
                </c:pt>
                <c:pt idx="8691">
                  <c:v>43117.541788599534</c:v>
                </c:pt>
                <c:pt idx="8692">
                  <c:v>43117.583455324071</c:v>
                </c:pt>
                <c:pt idx="8693">
                  <c:v>43117.625122048608</c:v>
                </c:pt>
                <c:pt idx="8694">
                  <c:v>43117.666788773146</c:v>
                </c:pt>
                <c:pt idx="8695">
                  <c:v>43117.708455497683</c:v>
                </c:pt>
                <c:pt idx="8696">
                  <c:v>43117.75012222222</c:v>
                </c:pt>
                <c:pt idx="8697">
                  <c:v>43117.791788946757</c:v>
                </c:pt>
                <c:pt idx="8698">
                  <c:v>43117.833455671294</c:v>
                </c:pt>
                <c:pt idx="8699">
                  <c:v>43117.875122395832</c:v>
                </c:pt>
                <c:pt idx="8700">
                  <c:v>43117.916789120369</c:v>
                </c:pt>
                <c:pt idx="8701">
                  <c:v>43117.958455844906</c:v>
                </c:pt>
                <c:pt idx="8702">
                  <c:v>43118.000122569443</c:v>
                </c:pt>
                <c:pt idx="8703">
                  <c:v>43118.04178929398</c:v>
                </c:pt>
                <c:pt idx="8704">
                  <c:v>43118.083456018518</c:v>
                </c:pt>
                <c:pt idx="8705">
                  <c:v>43118.125122743055</c:v>
                </c:pt>
                <c:pt idx="8706">
                  <c:v>43118.166789467592</c:v>
                </c:pt>
                <c:pt idx="8707">
                  <c:v>43118.208456192129</c:v>
                </c:pt>
                <c:pt idx="8708">
                  <c:v>43118.250122916666</c:v>
                </c:pt>
                <c:pt idx="8709">
                  <c:v>43118.291789641204</c:v>
                </c:pt>
                <c:pt idx="8710">
                  <c:v>43118.333456365741</c:v>
                </c:pt>
                <c:pt idx="8711">
                  <c:v>43118.375123090278</c:v>
                </c:pt>
                <c:pt idx="8712">
                  <c:v>43118.416789814815</c:v>
                </c:pt>
                <c:pt idx="8713">
                  <c:v>43118.458456539352</c:v>
                </c:pt>
                <c:pt idx="8714">
                  <c:v>43118.50012326389</c:v>
                </c:pt>
                <c:pt idx="8715">
                  <c:v>43118.541789988427</c:v>
                </c:pt>
                <c:pt idx="8716">
                  <c:v>43118.583456712964</c:v>
                </c:pt>
                <c:pt idx="8717">
                  <c:v>43118.625123437501</c:v>
                </c:pt>
                <c:pt idx="8718">
                  <c:v>43118.666790162039</c:v>
                </c:pt>
                <c:pt idx="8719">
                  <c:v>43118.708456886576</c:v>
                </c:pt>
                <c:pt idx="8720">
                  <c:v>43118.750123611113</c:v>
                </c:pt>
                <c:pt idx="8721">
                  <c:v>43118.79179033565</c:v>
                </c:pt>
                <c:pt idx="8722">
                  <c:v>43118.833457060187</c:v>
                </c:pt>
                <c:pt idx="8723">
                  <c:v>43118.875123784725</c:v>
                </c:pt>
                <c:pt idx="8724">
                  <c:v>43118.916790509262</c:v>
                </c:pt>
                <c:pt idx="8725">
                  <c:v>43118.958457233799</c:v>
                </c:pt>
                <c:pt idx="8726">
                  <c:v>43119.000123958336</c:v>
                </c:pt>
                <c:pt idx="8727">
                  <c:v>43119.041790682873</c:v>
                </c:pt>
                <c:pt idx="8728">
                  <c:v>43119.083457407411</c:v>
                </c:pt>
                <c:pt idx="8729">
                  <c:v>43119.125124131948</c:v>
                </c:pt>
                <c:pt idx="8730">
                  <c:v>43119.166790856485</c:v>
                </c:pt>
                <c:pt idx="8731">
                  <c:v>43119.208457581015</c:v>
                </c:pt>
                <c:pt idx="8732">
                  <c:v>43119.250124305552</c:v>
                </c:pt>
                <c:pt idx="8733">
                  <c:v>43119.291791030089</c:v>
                </c:pt>
                <c:pt idx="8734">
                  <c:v>43119.333457754627</c:v>
                </c:pt>
                <c:pt idx="8735">
                  <c:v>43119.375124479164</c:v>
                </c:pt>
                <c:pt idx="8736">
                  <c:v>43119.416791203701</c:v>
                </c:pt>
                <c:pt idx="8737">
                  <c:v>43119.458457928238</c:v>
                </c:pt>
                <c:pt idx="8738">
                  <c:v>43119.500124652775</c:v>
                </c:pt>
                <c:pt idx="8739">
                  <c:v>43119.541791377313</c:v>
                </c:pt>
                <c:pt idx="8740">
                  <c:v>43119.58345810185</c:v>
                </c:pt>
                <c:pt idx="8741">
                  <c:v>43119.625124826387</c:v>
                </c:pt>
                <c:pt idx="8742">
                  <c:v>43119.666791550924</c:v>
                </c:pt>
                <c:pt idx="8743">
                  <c:v>43119.708458275461</c:v>
                </c:pt>
                <c:pt idx="8744">
                  <c:v>43119.750124999999</c:v>
                </c:pt>
                <c:pt idx="8745">
                  <c:v>43119.791791724536</c:v>
                </c:pt>
                <c:pt idx="8746">
                  <c:v>43119.833458449073</c:v>
                </c:pt>
                <c:pt idx="8747">
                  <c:v>43119.87512517361</c:v>
                </c:pt>
                <c:pt idx="8748">
                  <c:v>43119.916791898147</c:v>
                </c:pt>
                <c:pt idx="8749">
                  <c:v>43119.958458622685</c:v>
                </c:pt>
                <c:pt idx="8750">
                  <c:v>43120.000125347222</c:v>
                </c:pt>
                <c:pt idx="8751">
                  <c:v>43120.041792071759</c:v>
                </c:pt>
                <c:pt idx="8752">
                  <c:v>43120.083458796296</c:v>
                </c:pt>
                <c:pt idx="8753">
                  <c:v>43120.125125520834</c:v>
                </c:pt>
                <c:pt idx="8754">
                  <c:v>43120.166792245371</c:v>
                </c:pt>
                <c:pt idx="8755">
                  <c:v>43120.208458969908</c:v>
                </c:pt>
                <c:pt idx="8756">
                  <c:v>43120.250125694445</c:v>
                </c:pt>
                <c:pt idx="8757">
                  <c:v>43120.291792418982</c:v>
                </c:pt>
                <c:pt idx="8758">
                  <c:v>43120.33345914352</c:v>
                </c:pt>
                <c:pt idx="8759">
                  <c:v>43120.375125868057</c:v>
                </c:pt>
                <c:pt idx="8760">
                  <c:v>43120.416792592594</c:v>
                </c:pt>
                <c:pt idx="8761">
                  <c:v>43120.458459317131</c:v>
                </c:pt>
                <c:pt idx="8762">
                  <c:v>43120.500126041668</c:v>
                </c:pt>
                <c:pt idx="8763">
                  <c:v>43120.541792766206</c:v>
                </c:pt>
                <c:pt idx="8764">
                  <c:v>43120.583459490743</c:v>
                </c:pt>
                <c:pt idx="8765">
                  <c:v>43120.62512621528</c:v>
                </c:pt>
                <c:pt idx="8766">
                  <c:v>43120.666792939817</c:v>
                </c:pt>
                <c:pt idx="8767">
                  <c:v>43120.708459664354</c:v>
                </c:pt>
                <c:pt idx="8768">
                  <c:v>43120.750126388892</c:v>
                </c:pt>
                <c:pt idx="8769">
                  <c:v>43120.791793113429</c:v>
                </c:pt>
                <c:pt idx="8770">
                  <c:v>43120.833459837966</c:v>
                </c:pt>
                <c:pt idx="8771">
                  <c:v>43120.875126562503</c:v>
                </c:pt>
                <c:pt idx="8772">
                  <c:v>43120.91679328704</c:v>
                </c:pt>
                <c:pt idx="8773">
                  <c:v>43120.958460011578</c:v>
                </c:pt>
                <c:pt idx="8774">
                  <c:v>43121.000126736108</c:v>
                </c:pt>
                <c:pt idx="8775">
                  <c:v>43121.041793460645</c:v>
                </c:pt>
                <c:pt idx="8776">
                  <c:v>43121.083460185182</c:v>
                </c:pt>
                <c:pt idx="8777">
                  <c:v>43121.125126909719</c:v>
                </c:pt>
                <c:pt idx="8778">
                  <c:v>43121.166793634256</c:v>
                </c:pt>
                <c:pt idx="8779">
                  <c:v>43121.208460358794</c:v>
                </c:pt>
                <c:pt idx="8780">
                  <c:v>43121.250127083331</c:v>
                </c:pt>
                <c:pt idx="8781">
                  <c:v>43121.291793807868</c:v>
                </c:pt>
                <c:pt idx="8782">
                  <c:v>43121.333460532405</c:v>
                </c:pt>
                <c:pt idx="8783">
                  <c:v>43121.375127256943</c:v>
                </c:pt>
                <c:pt idx="8784">
                  <c:v>43121.41679398148</c:v>
                </c:pt>
                <c:pt idx="8785">
                  <c:v>43121.458460706017</c:v>
                </c:pt>
                <c:pt idx="8786">
                  <c:v>43121.500127430554</c:v>
                </c:pt>
                <c:pt idx="8787">
                  <c:v>43121.541794155091</c:v>
                </c:pt>
                <c:pt idx="8788">
                  <c:v>43121.583460879629</c:v>
                </c:pt>
                <c:pt idx="8789">
                  <c:v>43121.625127604166</c:v>
                </c:pt>
                <c:pt idx="8790">
                  <c:v>43121.666794328703</c:v>
                </c:pt>
                <c:pt idx="8791">
                  <c:v>43121.70846105324</c:v>
                </c:pt>
                <c:pt idx="8792">
                  <c:v>43121.750127777777</c:v>
                </c:pt>
                <c:pt idx="8793">
                  <c:v>43121.791794502315</c:v>
                </c:pt>
                <c:pt idx="8794">
                  <c:v>43121.833461226852</c:v>
                </c:pt>
                <c:pt idx="8795">
                  <c:v>43121.875127951389</c:v>
                </c:pt>
                <c:pt idx="8796">
                  <c:v>43121.916794675926</c:v>
                </c:pt>
                <c:pt idx="8797">
                  <c:v>43121.958461400463</c:v>
                </c:pt>
                <c:pt idx="8798">
                  <c:v>43122.000128125001</c:v>
                </c:pt>
                <c:pt idx="8799">
                  <c:v>43122.041794849538</c:v>
                </c:pt>
                <c:pt idx="8800">
                  <c:v>43122.083461574075</c:v>
                </c:pt>
                <c:pt idx="8801">
                  <c:v>43122.125128298612</c:v>
                </c:pt>
                <c:pt idx="8802">
                  <c:v>43122.166795023149</c:v>
                </c:pt>
                <c:pt idx="8803">
                  <c:v>43122.208461747687</c:v>
                </c:pt>
                <c:pt idx="8804">
                  <c:v>43122.250128472224</c:v>
                </c:pt>
                <c:pt idx="8805">
                  <c:v>43122.291795196761</c:v>
                </c:pt>
                <c:pt idx="8806">
                  <c:v>43122.333461921298</c:v>
                </c:pt>
                <c:pt idx="8807">
                  <c:v>43122.375128645836</c:v>
                </c:pt>
                <c:pt idx="8808">
                  <c:v>43122.416795370373</c:v>
                </c:pt>
                <c:pt idx="8809">
                  <c:v>43122.45846209491</c:v>
                </c:pt>
                <c:pt idx="8810">
                  <c:v>43122.500128819447</c:v>
                </c:pt>
                <c:pt idx="8811">
                  <c:v>43122.541795543984</c:v>
                </c:pt>
                <c:pt idx="8812">
                  <c:v>43122.583462268522</c:v>
                </c:pt>
                <c:pt idx="8813">
                  <c:v>43122.625128993059</c:v>
                </c:pt>
                <c:pt idx="8814">
                  <c:v>43122.666795717596</c:v>
                </c:pt>
                <c:pt idx="8815">
                  <c:v>43122.708462442133</c:v>
                </c:pt>
                <c:pt idx="8816">
                  <c:v>43122.750129166663</c:v>
                </c:pt>
                <c:pt idx="8817">
                  <c:v>43122.7917958912</c:v>
                </c:pt>
                <c:pt idx="8818">
                  <c:v>43122.833462615738</c:v>
                </c:pt>
                <c:pt idx="8819">
                  <c:v>43122.875129340275</c:v>
                </c:pt>
                <c:pt idx="8820">
                  <c:v>43122.916796064812</c:v>
                </c:pt>
                <c:pt idx="8821">
                  <c:v>43122.958462789349</c:v>
                </c:pt>
                <c:pt idx="8822">
                  <c:v>43123.000129513886</c:v>
                </c:pt>
                <c:pt idx="8823">
                  <c:v>43123.041796238424</c:v>
                </c:pt>
                <c:pt idx="8824">
                  <c:v>43123.083462962961</c:v>
                </c:pt>
                <c:pt idx="8825">
                  <c:v>43123.125129687498</c:v>
                </c:pt>
                <c:pt idx="8826">
                  <c:v>43123.166796412035</c:v>
                </c:pt>
                <c:pt idx="8827">
                  <c:v>43123.208463136572</c:v>
                </c:pt>
                <c:pt idx="8828">
                  <c:v>43123.25012986111</c:v>
                </c:pt>
                <c:pt idx="8829">
                  <c:v>43123.291796585647</c:v>
                </c:pt>
                <c:pt idx="8830">
                  <c:v>43123.333463310184</c:v>
                </c:pt>
                <c:pt idx="8831">
                  <c:v>43123.375130034721</c:v>
                </c:pt>
                <c:pt idx="8832">
                  <c:v>43123.416796759258</c:v>
                </c:pt>
                <c:pt idx="8833">
                  <c:v>43123.458463483796</c:v>
                </c:pt>
                <c:pt idx="8834">
                  <c:v>43123.500130208333</c:v>
                </c:pt>
                <c:pt idx="8835">
                  <c:v>43123.54179693287</c:v>
                </c:pt>
                <c:pt idx="8836">
                  <c:v>43123.583463657407</c:v>
                </c:pt>
                <c:pt idx="8837">
                  <c:v>43123.625130381944</c:v>
                </c:pt>
                <c:pt idx="8838">
                  <c:v>43123.666797106482</c:v>
                </c:pt>
                <c:pt idx="8839">
                  <c:v>43123.708463831019</c:v>
                </c:pt>
                <c:pt idx="8840">
                  <c:v>43123.750130555556</c:v>
                </c:pt>
                <c:pt idx="8841">
                  <c:v>43123.791797280093</c:v>
                </c:pt>
                <c:pt idx="8842">
                  <c:v>43123.833464004631</c:v>
                </c:pt>
                <c:pt idx="8843">
                  <c:v>43123.875130729168</c:v>
                </c:pt>
                <c:pt idx="8844">
                  <c:v>43123.916797453705</c:v>
                </c:pt>
                <c:pt idx="8845">
                  <c:v>43123.958464178242</c:v>
                </c:pt>
                <c:pt idx="8846">
                  <c:v>43124.000130902779</c:v>
                </c:pt>
                <c:pt idx="8847">
                  <c:v>43124.041797627317</c:v>
                </c:pt>
                <c:pt idx="8848">
                  <c:v>43124.083464351854</c:v>
                </c:pt>
                <c:pt idx="8849">
                  <c:v>43124.125131076391</c:v>
                </c:pt>
                <c:pt idx="8850">
                  <c:v>43124.166797800928</c:v>
                </c:pt>
                <c:pt idx="8851">
                  <c:v>43124.208464525465</c:v>
                </c:pt>
                <c:pt idx="8852">
                  <c:v>43124.250131250003</c:v>
                </c:pt>
                <c:pt idx="8853">
                  <c:v>43124.29179797454</c:v>
                </c:pt>
                <c:pt idx="8854">
                  <c:v>43124.333464699077</c:v>
                </c:pt>
                <c:pt idx="8855">
                  <c:v>43124.375131423614</c:v>
                </c:pt>
                <c:pt idx="8856">
                  <c:v>43124.416798148151</c:v>
                </c:pt>
                <c:pt idx="8857">
                  <c:v>43124.458464872689</c:v>
                </c:pt>
                <c:pt idx="8858">
                  <c:v>43124.500131597226</c:v>
                </c:pt>
                <c:pt idx="8859">
                  <c:v>43124.541798321756</c:v>
                </c:pt>
                <c:pt idx="8860">
                  <c:v>43124.583465046293</c:v>
                </c:pt>
                <c:pt idx="8861">
                  <c:v>43124.62513177083</c:v>
                </c:pt>
                <c:pt idx="8862">
                  <c:v>43124.666798495367</c:v>
                </c:pt>
                <c:pt idx="8863">
                  <c:v>43124.708465219905</c:v>
                </c:pt>
                <c:pt idx="8864">
                  <c:v>43124.750131944442</c:v>
                </c:pt>
                <c:pt idx="8865">
                  <c:v>43124.791798668979</c:v>
                </c:pt>
                <c:pt idx="8866">
                  <c:v>43124.833465393516</c:v>
                </c:pt>
                <c:pt idx="8867">
                  <c:v>43124.875132118053</c:v>
                </c:pt>
                <c:pt idx="8868">
                  <c:v>43124.916798842591</c:v>
                </c:pt>
                <c:pt idx="8869">
                  <c:v>43124.958465567128</c:v>
                </c:pt>
                <c:pt idx="8870">
                  <c:v>43125.000132291665</c:v>
                </c:pt>
                <c:pt idx="8871">
                  <c:v>43125.041799016202</c:v>
                </c:pt>
                <c:pt idx="8872">
                  <c:v>43125.083465740739</c:v>
                </c:pt>
                <c:pt idx="8873">
                  <c:v>43125.125132465277</c:v>
                </c:pt>
                <c:pt idx="8874">
                  <c:v>43125.166799189814</c:v>
                </c:pt>
                <c:pt idx="8875">
                  <c:v>43125.208465914351</c:v>
                </c:pt>
                <c:pt idx="8876">
                  <c:v>43125.250132638888</c:v>
                </c:pt>
                <c:pt idx="8877">
                  <c:v>43125.291799363426</c:v>
                </c:pt>
                <c:pt idx="8878">
                  <c:v>43125.333466087963</c:v>
                </c:pt>
                <c:pt idx="8879">
                  <c:v>43125.3751328125</c:v>
                </c:pt>
                <c:pt idx="8880">
                  <c:v>43125.416799537037</c:v>
                </c:pt>
                <c:pt idx="8881">
                  <c:v>43125.458466261574</c:v>
                </c:pt>
                <c:pt idx="8882">
                  <c:v>43125.500132986112</c:v>
                </c:pt>
                <c:pt idx="8883">
                  <c:v>43125.541799710649</c:v>
                </c:pt>
                <c:pt idx="8884">
                  <c:v>43125.583466435186</c:v>
                </c:pt>
                <c:pt idx="8885">
                  <c:v>43125.625133159723</c:v>
                </c:pt>
                <c:pt idx="8886">
                  <c:v>43125.66679988426</c:v>
                </c:pt>
                <c:pt idx="8887">
                  <c:v>43125.708466608798</c:v>
                </c:pt>
                <c:pt idx="8888">
                  <c:v>43125.750133333335</c:v>
                </c:pt>
                <c:pt idx="8889">
                  <c:v>43125.791800057872</c:v>
                </c:pt>
                <c:pt idx="8890">
                  <c:v>43125.833466782409</c:v>
                </c:pt>
                <c:pt idx="8891">
                  <c:v>43125.875133506946</c:v>
                </c:pt>
                <c:pt idx="8892">
                  <c:v>43125.916800231484</c:v>
                </c:pt>
                <c:pt idx="8893">
                  <c:v>43125.958466956021</c:v>
                </c:pt>
                <c:pt idx="8894">
                  <c:v>43126.000133680558</c:v>
                </c:pt>
                <c:pt idx="8895">
                  <c:v>43126.041800405095</c:v>
                </c:pt>
                <c:pt idx="8896">
                  <c:v>43126.083467129632</c:v>
                </c:pt>
                <c:pt idx="8897">
                  <c:v>43126.12513385417</c:v>
                </c:pt>
                <c:pt idx="8898">
                  <c:v>43126.166800578707</c:v>
                </c:pt>
                <c:pt idx="8899">
                  <c:v>43126.208467303244</c:v>
                </c:pt>
                <c:pt idx="8900">
                  <c:v>43126.250134027781</c:v>
                </c:pt>
                <c:pt idx="8901">
                  <c:v>43126.291800752311</c:v>
                </c:pt>
                <c:pt idx="8902">
                  <c:v>43126.333467476848</c:v>
                </c:pt>
                <c:pt idx="8903">
                  <c:v>43126.375134201386</c:v>
                </c:pt>
                <c:pt idx="8904">
                  <c:v>43126.416800925923</c:v>
                </c:pt>
                <c:pt idx="8905">
                  <c:v>43126.45846765046</c:v>
                </c:pt>
                <c:pt idx="8906">
                  <c:v>43126.500134374997</c:v>
                </c:pt>
                <c:pt idx="8907">
                  <c:v>43126.541801099534</c:v>
                </c:pt>
                <c:pt idx="8908">
                  <c:v>43126.583467824072</c:v>
                </c:pt>
                <c:pt idx="8909">
                  <c:v>43126.625134548609</c:v>
                </c:pt>
                <c:pt idx="8910">
                  <c:v>43126.666801273146</c:v>
                </c:pt>
                <c:pt idx="8911">
                  <c:v>43126.708467997683</c:v>
                </c:pt>
                <c:pt idx="8912">
                  <c:v>43126.750134722221</c:v>
                </c:pt>
                <c:pt idx="8913">
                  <c:v>43126.791801446758</c:v>
                </c:pt>
                <c:pt idx="8914">
                  <c:v>43126.833468171295</c:v>
                </c:pt>
                <c:pt idx="8915">
                  <c:v>43126.875134895832</c:v>
                </c:pt>
                <c:pt idx="8916">
                  <c:v>43126.916801620369</c:v>
                </c:pt>
                <c:pt idx="8917">
                  <c:v>43126.958468344907</c:v>
                </c:pt>
                <c:pt idx="8918">
                  <c:v>43127.000135069444</c:v>
                </c:pt>
                <c:pt idx="8919">
                  <c:v>43127.041801793981</c:v>
                </c:pt>
                <c:pt idx="8920">
                  <c:v>43127.083468518518</c:v>
                </c:pt>
                <c:pt idx="8921">
                  <c:v>43127.125135243055</c:v>
                </c:pt>
                <c:pt idx="8922">
                  <c:v>43127.166801967593</c:v>
                </c:pt>
                <c:pt idx="8923">
                  <c:v>43127.20846869213</c:v>
                </c:pt>
                <c:pt idx="8924">
                  <c:v>43127.250135416667</c:v>
                </c:pt>
                <c:pt idx="8925">
                  <c:v>43127.291802141204</c:v>
                </c:pt>
                <c:pt idx="8926">
                  <c:v>43127.333468865741</c:v>
                </c:pt>
                <c:pt idx="8927">
                  <c:v>43127.375135590279</c:v>
                </c:pt>
                <c:pt idx="8928">
                  <c:v>43127.416802314816</c:v>
                </c:pt>
                <c:pt idx="8929">
                  <c:v>43127.458469039353</c:v>
                </c:pt>
                <c:pt idx="8930">
                  <c:v>43127.50013576389</c:v>
                </c:pt>
                <c:pt idx="8931">
                  <c:v>43127.541802488427</c:v>
                </c:pt>
                <c:pt idx="8932">
                  <c:v>43127.583469212965</c:v>
                </c:pt>
                <c:pt idx="8933">
                  <c:v>43127.625135937502</c:v>
                </c:pt>
                <c:pt idx="8934">
                  <c:v>43127.666802662039</c:v>
                </c:pt>
                <c:pt idx="8935">
                  <c:v>43127.708469386576</c:v>
                </c:pt>
                <c:pt idx="8936">
                  <c:v>43127.750136111114</c:v>
                </c:pt>
                <c:pt idx="8937">
                  <c:v>43127.791802835651</c:v>
                </c:pt>
                <c:pt idx="8938">
                  <c:v>43127.833469560188</c:v>
                </c:pt>
                <c:pt idx="8939">
                  <c:v>43127.875136284725</c:v>
                </c:pt>
                <c:pt idx="8940">
                  <c:v>43127.916803009262</c:v>
                </c:pt>
                <c:pt idx="8941">
                  <c:v>43127.9584697338</c:v>
                </c:pt>
                <c:pt idx="8942">
                  <c:v>43128.000136458337</c:v>
                </c:pt>
                <c:pt idx="8943">
                  <c:v>43128.041803182874</c:v>
                </c:pt>
                <c:pt idx="8944">
                  <c:v>43128.083469907404</c:v>
                </c:pt>
                <c:pt idx="8945">
                  <c:v>43128.125136631941</c:v>
                </c:pt>
                <c:pt idx="8946">
                  <c:v>43128.166803356478</c:v>
                </c:pt>
                <c:pt idx="8947">
                  <c:v>43128.208470081016</c:v>
                </c:pt>
                <c:pt idx="8948">
                  <c:v>43128.250136805553</c:v>
                </c:pt>
                <c:pt idx="8949">
                  <c:v>43128.29180353009</c:v>
                </c:pt>
                <c:pt idx="8950">
                  <c:v>43128.333470254627</c:v>
                </c:pt>
                <c:pt idx="8951">
                  <c:v>43128.375136979164</c:v>
                </c:pt>
                <c:pt idx="8952">
                  <c:v>43128.416803703702</c:v>
                </c:pt>
                <c:pt idx="8953">
                  <c:v>43128.458470428239</c:v>
                </c:pt>
                <c:pt idx="8954">
                  <c:v>43128.500137152776</c:v>
                </c:pt>
                <c:pt idx="8955">
                  <c:v>43128.541803877313</c:v>
                </c:pt>
                <c:pt idx="8956">
                  <c:v>43128.58347060185</c:v>
                </c:pt>
                <c:pt idx="8957">
                  <c:v>43128.625137326388</c:v>
                </c:pt>
                <c:pt idx="8958">
                  <c:v>43128.666804050925</c:v>
                </c:pt>
                <c:pt idx="8959">
                  <c:v>43128.708470775462</c:v>
                </c:pt>
                <c:pt idx="8960">
                  <c:v>43128.750137499999</c:v>
                </c:pt>
                <c:pt idx="8961">
                  <c:v>43128.791804224536</c:v>
                </c:pt>
                <c:pt idx="8962">
                  <c:v>43128.833470949074</c:v>
                </c:pt>
                <c:pt idx="8963">
                  <c:v>43128.875137673611</c:v>
                </c:pt>
                <c:pt idx="8964">
                  <c:v>43128.916804398148</c:v>
                </c:pt>
                <c:pt idx="8965">
                  <c:v>43128.958471122685</c:v>
                </c:pt>
                <c:pt idx="8966">
                  <c:v>43129.000137847223</c:v>
                </c:pt>
                <c:pt idx="8967">
                  <c:v>43129.04180457176</c:v>
                </c:pt>
                <c:pt idx="8968">
                  <c:v>43129.083471296297</c:v>
                </c:pt>
                <c:pt idx="8969">
                  <c:v>43129.125138020834</c:v>
                </c:pt>
                <c:pt idx="8970">
                  <c:v>43129.166804745371</c:v>
                </c:pt>
                <c:pt idx="8971">
                  <c:v>43129.208471469909</c:v>
                </c:pt>
                <c:pt idx="8972">
                  <c:v>43129.250138194446</c:v>
                </c:pt>
                <c:pt idx="8973">
                  <c:v>43129.291804918983</c:v>
                </c:pt>
                <c:pt idx="8974">
                  <c:v>43129.33347164352</c:v>
                </c:pt>
                <c:pt idx="8975">
                  <c:v>43129.375138368057</c:v>
                </c:pt>
                <c:pt idx="8976">
                  <c:v>43129.416805092595</c:v>
                </c:pt>
                <c:pt idx="8977">
                  <c:v>43129.458471817132</c:v>
                </c:pt>
                <c:pt idx="8978">
                  <c:v>43129.500138541669</c:v>
                </c:pt>
                <c:pt idx="8979">
                  <c:v>43129.541805266206</c:v>
                </c:pt>
                <c:pt idx="8980">
                  <c:v>43129.583471990743</c:v>
                </c:pt>
                <c:pt idx="8981">
                  <c:v>43129.625138715281</c:v>
                </c:pt>
                <c:pt idx="8982">
                  <c:v>43129.666805439818</c:v>
                </c:pt>
                <c:pt idx="8983">
                  <c:v>43129.708472164355</c:v>
                </c:pt>
                <c:pt idx="8984">
                  <c:v>43129.750138888892</c:v>
                </c:pt>
                <c:pt idx="8985">
                  <c:v>43129.791805613429</c:v>
                </c:pt>
                <c:pt idx="8986">
                  <c:v>43129.833472337959</c:v>
                </c:pt>
                <c:pt idx="8987">
                  <c:v>43129.875139062497</c:v>
                </c:pt>
                <c:pt idx="8988">
                  <c:v>43129.916805787034</c:v>
                </c:pt>
                <c:pt idx="8989">
                  <c:v>43129.958472511571</c:v>
                </c:pt>
                <c:pt idx="8990">
                  <c:v>43130.000139236108</c:v>
                </c:pt>
                <c:pt idx="8991">
                  <c:v>43130.041805960645</c:v>
                </c:pt>
                <c:pt idx="8992">
                  <c:v>43130.083472685183</c:v>
                </c:pt>
                <c:pt idx="8993">
                  <c:v>43130.12513940972</c:v>
                </c:pt>
                <c:pt idx="8994">
                  <c:v>43130.166806134257</c:v>
                </c:pt>
                <c:pt idx="8995">
                  <c:v>43130.208472858794</c:v>
                </c:pt>
                <c:pt idx="8996">
                  <c:v>43130.250139583331</c:v>
                </c:pt>
                <c:pt idx="8997">
                  <c:v>43130.291806307869</c:v>
                </c:pt>
                <c:pt idx="8998">
                  <c:v>43130.333473032406</c:v>
                </c:pt>
                <c:pt idx="8999">
                  <c:v>43130.375139756943</c:v>
                </c:pt>
                <c:pt idx="9000">
                  <c:v>43130.41680648148</c:v>
                </c:pt>
                <c:pt idx="9001">
                  <c:v>43130.458473206018</c:v>
                </c:pt>
                <c:pt idx="9002">
                  <c:v>43130.500139930555</c:v>
                </c:pt>
                <c:pt idx="9003">
                  <c:v>43130.541806655092</c:v>
                </c:pt>
                <c:pt idx="9004">
                  <c:v>43130.583473379629</c:v>
                </c:pt>
                <c:pt idx="9005">
                  <c:v>43130.625140104166</c:v>
                </c:pt>
                <c:pt idx="9006">
                  <c:v>43130.666806828704</c:v>
                </c:pt>
                <c:pt idx="9007">
                  <c:v>43130.708473553241</c:v>
                </c:pt>
                <c:pt idx="9008">
                  <c:v>43130.750140277778</c:v>
                </c:pt>
                <c:pt idx="9009">
                  <c:v>43130.791807002315</c:v>
                </c:pt>
                <c:pt idx="9010">
                  <c:v>43130.833473726852</c:v>
                </c:pt>
                <c:pt idx="9011">
                  <c:v>43130.87514045139</c:v>
                </c:pt>
                <c:pt idx="9012">
                  <c:v>43130.916807175927</c:v>
                </c:pt>
                <c:pt idx="9013">
                  <c:v>43130.958473900464</c:v>
                </c:pt>
                <c:pt idx="9014">
                  <c:v>43131.000140625001</c:v>
                </c:pt>
                <c:pt idx="9015">
                  <c:v>43131.041807349538</c:v>
                </c:pt>
                <c:pt idx="9016">
                  <c:v>43131.083474074076</c:v>
                </c:pt>
                <c:pt idx="9017">
                  <c:v>43131.125140798613</c:v>
                </c:pt>
                <c:pt idx="9018">
                  <c:v>43131.16680752315</c:v>
                </c:pt>
                <c:pt idx="9019">
                  <c:v>43131.208474247687</c:v>
                </c:pt>
                <c:pt idx="9020">
                  <c:v>43131.250140972224</c:v>
                </c:pt>
                <c:pt idx="9021">
                  <c:v>43131.291807696762</c:v>
                </c:pt>
                <c:pt idx="9022">
                  <c:v>43131.333474421299</c:v>
                </c:pt>
                <c:pt idx="9023">
                  <c:v>43131.375141145836</c:v>
                </c:pt>
                <c:pt idx="9024">
                  <c:v>43131.416807870373</c:v>
                </c:pt>
                <c:pt idx="9025">
                  <c:v>43131.458474594911</c:v>
                </c:pt>
                <c:pt idx="9026">
                  <c:v>43131.500141319448</c:v>
                </c:pt>
                <c:pt idx="9027">
                  <c:v>43131.541808043985</c:v>
                </c:pt>
                <c:pt idx="9028">
                  <c:v>43131.583474768522</c:v>
                </c:pt>
                <c:pt idx="9029">
                  <c:v>43131.625141493052</c:v>
                </c:pt>
                <c:pt idx="9030">
                  <c:v>43131.666808217589</c:v>
                </c:pt>
                <c:pt idx="9031">
                  <c:v>43131.708474942126</c:v>
                </c:pt>
                <c:pt idx="9032">
                  <c:v>43131.750141666664</c:v>
                </c:pt>
                <c:pt idx="9033">
                  <c:v>43131.791808391201</c:v>
                </c:pt>
                <c:pt idx="9034">
                  <c:v>43131.833475115738</c:v>
                </c:pt>
                <c:pt idx="9035">
                  <c:v>43131.875141840275</c:v>
                </c:pt>
                <c:pt idx="9036">
                  <c:v>43131.916808564813</c:v>
                </c:pt>
                <c:pt idx="9037">
                  <c:v>43131.95847528935</c:v>
                </c:pt>
                <c:pt idx="9038">
                  <c:v>43132.000142013887</c:v>
                </c:pt>
                <c:pt idx="9039">
                  <c:v>43132.041808738424</c:v>
                </c:pt>
                <c:pt idx="9040">
                  <c:v>43132.083475462961</c:v>
                </c:pt>
                <c:pt idx="9041">
                  <c:v>43132.125142187499</c:v>
                </c:pt>
                <c:pt idx="9042">
                  <c:v>43132.166808912036</c:v>
                </c:pt>
                <c:pt idx="9043">
                  <c:v>43132.208475636573</c:v>
                </c:pt>
                <c:pt idx="9044">
                  <c:v>43132.25014236111</c:v>
                </c:pt>
                <c:pt idx="9045">
                  <c:v>43132.291809085647</c:v>
                </c:pt>
                <c:pt idx="9046">
                  <c:v>43132.333475810185</c:v>
                </c:pt>
                <c:pt idx="9047">
                  <c:v>43132.375142534722</c:v>
                </c:pt>
                <c:pt idx="9048">
                  <c:v>43132.416809259259</c:v>
                </c:pt>
                <c:pt idx="9049">
                  <c:v>43132.458475983796</c:v>
                </c:pt>
                <c:pt idx="9050">
                  <c:v>43132.500142708333</c:v>
                </c:pt>
                <c:pt idx="9051">
                  <c:v>43132.541809432871</c:v>
                </c:pt>
                <c:pt idx="9052">
                  <c:v>43132.583476157408</c:v>
                </c:pt>
                <c:pt idx="9053">
                  <c:v>43132.625142881945</c:v>
                </c:pt>
                <c:pt idx="9054">
                  <c:v>43132.666809606482</c:v>
                </c:pt>
                <c:pt idx="9055">
                  <c:v>43132.708476331019</c:v>
                </c:pt>
                <c:pt idx="9056">
                  <c:v>43132.750143055557</c:v>
                </c:pt>
                <c:pt idx="9057">
                  <c:v>43132.791809780094</c:v>
                </c:pt>
                <c:pt idx="9058">
                  <c:v>43132.833476504631</c:v>
                </c:pt>
                <c:pt idx="9059">
                  <c:v>43132.875143229168</c:v>
                </c:pt>
                <c:pt idx="9060">
                  <c:v>43132.916809953706</c:v>
                </c:pt>
                <c:pt idx="9061">
                  <c:v>43132.958476678243</c:v>
                </c:pt>
                <c:pt idx="9062">
                  <c:v>43133.00014340278</c:v>
                </c:pt>
                <c:pt idx="9063">
                  <c:v>43133.041810127317</c:v>
                </c:pt>
                <c:pt idx="9064">
                  <c:v>43133.083476851854</c:v>
                </c:pt>
                <c:pt idx="9065">
                  <c:v>43133.125143576392</c:v>
                </c:pt>
                <c:pt idx="9066">
                  <c:v>43133.166810300929</c:v>
                </c:pt>
                <c:pt idx="9067">
                  <c:v>43133.208477025466</c:v>
                </c:pt>
                <c:pt idx="9068">
                  <c:v>43133.250143750003</c:v>
                </c:pt>
                <c:pt idx="9069">
                  <c:v>43133.29181047454</c:v>
                </c:pt>
                <c:pt idx="9070">
                  <c:v>43133.333477199078</c:v>
                </c:pt>
                <c:pt idx="9071">
                  <c:v>43133.375143923608</c:v>
                </c:pt>
                <c:pt idx="9072">
                  <c:v>43133.416810648145</c:v>
                </c:pt>
                <c:pt idx="9073">
                  <c:v>43133.458477372682</c:v>
                </c:pt>
                <c:pt idx="9074">
                  <c:v>43133.500144097219</c:v>
                </c:pt>
                <c:pt idx="9075">
                  <c:v>43133.541810821756</c:v>
                </c:pt>
                <c:pt idx="9076">
                  <c:v>43133.583477546294</c:v>
                </c:pt>
                <c:pt idx="9077">
                  <c:v>43133.625144270831</c:v>
                </c:pt>
                <c:pt idx="9078">
                  <c:v>43133.666810995368</c:v>
                </c:pt>
                <c:pt idx="9079">
                  <c:v>43133.708477719905</c:v>
                </c:pt>
                <c:pt idx="9080">
                  <c:v>43133.750144444442</c:v>
                </c:pt>
                <c:pt idx="9081">
                  <c:v>43133.79181116898</c:v>
                </c:pt>
                <c:pt idx="9082">
                  <c:v>43133.833477893517</c:v>
                </c:pt>
                <c:pt idx="9083">
                  <c:v>43133.875144618054</c:v>
                </c:pt>
                <c:pt idx="9084">
                  <c:v>43133.916811342591</c:v>
                </c:pt>
                <c:pt idx="9085">
                  <c:v>43133.958478067128</c:v>
                </c:pt>
                <c:pt idx="9086">
                  <c:v>43134.000144791666</c:v>
                </c:pt>
                <c:pt idx="9087">
                  <c:v>43134.041811516203</c:v>
                </c:pt>
                <c:pt idx="9088">
                  <c:v>43134.08347824074</c:v>
                </c:pt>
                <c:pt idx="9089">
                  <c:v>43134.125144965277</c:v>
                </c:pt>
                <c:pt idx="9090">
                  <c:v>43134.166811689814</c:v>
                </c:pt>
                <c:pt idx="9091">
                  <c:v>43134.208478414352</c:v>
                </c:pt>
                <c:pt idx="9092">
                  <c:v>43134.250145138889</c:v>
                </c:pt>
                <c:pt idx="9093">
                  <c:v>43134.291811863426</c:v>
                </c:pt>
                <c:pt idx="9094">
                  <c:v>43134.333478587963</c:v>
                </c:pt>
                <c:pt idx="9095">
                  <c:v>43134.375145312501</c:v>
                </c:pt>
                <c:pt idx="9096">
                  <c:v>43134.416812037038</c:v>
                </c:pt>
                <c:pt idx="9097">
                  <c:v>43134.458478761575</c:v>
                </c:pt>
                <c:pt idx="9098">
                  <c:v>43134.500145486112</c:v>
                </c:pt>
                <c:pt idx="9099">
                  <c:v>43134.541812210649</c:v>
                </c:pt>
                <c:pt idx="9100">
                  <c:v>43134.583478935187</c:v>
                </c:pt>
                <c:pt idx="9101">
                  <c:v>43134.625145659724</c:v>
                </c:pt>
                <c:pt idx="9102">
                  <c:v>43134.666812384261</c:v>
                </c:pt>
                <c:pt idx="9103">
                  <c:v>43134.708479108798</c:v>
                </c:pt>
                <c:pt idx="9104">
                  <c:v>43134.750145833335</c:v>
                </c:pt>
                <c:pt idx="9105">
                  <c:v>43134.791812557873</c:v>
                </c:pt>
                <c:pt idx="9106">
                  <c:v>43134.83347928241</c:v>
                </c:pt>
                <c:pt idx="9107">
                  <c:v>43134.875146006947</c:v>
                </c:pt>
                <c:pt idx="9108">
                  <c:v>43134.916812731484</c:v>
                </c:pt>
                <c:pt idx="9109">
                  <c:v>43134.958479456021</c:v>
                </c:pt>
                <c:pt idx="9110">
                  <c:v>43135.000146180559</c:v>
                </c:pt>
                <c:pt idx="9111">
                  <c:v>43135.041812905096</c:v>
                </c:pt>
                <c:pt idx="9112">
                  <c:v>43135.083479629633</c:v>
                </c:pt>
                <c:pt idx="9113">
                  <c:v>43135.12514635417</c:v>
                </c:pt>
                <c:pt idx="9114">
                  <c:v>43135.1668130787</c:v>
                </c:pt>
                <c:pt idx="9115">
                  <c:v>43135.208479803237</c:v>
                </c:pt>
                <c:pt idx="9116">
                  <c:v>43135.250146527775</c:v>
                </c:pt>
                <c:pt idx="9117">
                  <c:v>43135.291813252312</c:v>
                </c:pt>
                <c:pt idx="9118">
                  <c:v>43135.333479976849</c:v>
                </c:pt>
                <c:pt idx="9119">
                  <c:v>43135.375146701386</c:v>
                </c:pt>
                <c:pt idx="9120">
                  <c:v>43135.416813425923</c:v>
                </c:pt>
                <c:pt idx="9121">
                  <c:v>43135.458480150461</c:v>
                </c:pt>
                <c:pt idx="9122">
                  <c:v>43135.500146874998</c:v>
                </c:pt>
                <c:pt idx="9123">
                  <c:v>43135.541813599535</c:v>
                </c:pt>
                <c:pt idx="9124">
                  <c:v>43135.583480324072</c:v>
                </c:pt>
                <c:pt idx="9125">
                  <c:v>43135.62514704861</c:v>
                </c:pt>
                <c:pt idx="9126">
                  <c:v>43135.666813773147</c:v>
                </c:pt>
                <c:pt idx="9127">
                  <c:v>43135.708480497684</c:v>
                </c:pt>
                <c:pt idx="9128">
                  <c:v>43135.750147222221</c:v>
                </c:pt>
                <c:pt idx="9129">
                  <c:v>43135.791813946758</c:v>
                </c:pt>
                <c:pt idx="9130">
                  <c:v>43135.833480671296</c:v>
                </c:pt>
                <c:pt idx="9131">
                  <c:v>43135.875147395833</c:v>
                </c:pt>
                <c:pt idx="9132">
                  <c:v>43135.91681412037</c:v>
                </c:pt>
                <c:pt idx="9133">
                  <c:v>43135.958480844907</c:v>
                </c:pt>
                <c:pt idx="9134">
                  <c:v>43136.000147569444</c:v>
                </c:pt>
                <c:pt idx="9135">
                  <c:v>43136.041814293982</c:v>
                </c:pt>
                <c:pt idx="9136">
                  <c:v>43136.083481018519</c:v>
                </c:pt>
                <c:pt idx="9137">
                  <c:v>43136.125147743056</c:v>
                </c:pt>
                <c:pt idx="9138">
                  <c:v>43136.166814467593</c:v>
                </c:pt>
                <c:pt idx="9139">
                  <c:v>43136.20848119213</c:v>
                </c:pt>
                <c:pt idx="9140">
                  <c:v>43136.250147916668</c:v>
                </c:pt>
                <c:pt idx="9141">
                  <c:v>43136.291814641205</c:v>
                </c:pt>
                <c:pt idx="9142">
                  <c:v>43136.333481365742</c:v>
                </c:pt>
                <c:pt idx="9143">
                  <c:v>43136.375148090279</c:v>
                </c:pt>
                <c:pt idx="9144">
                  <c:v>43136.416814814816</c:v>
                </c:pt>
                <c:pt idx="9145">
                  <c:v>43136.458481539354</c:v>
                </c:pt>
                <c:pt idx="9146">
                  <c:v>43136.500148263891</c:v>
                </c:pt>
                <c:pt idx="9147">
                  <c:v>43136.541814988428</c:v>
                </c:pt>
                <c:pt idx="9148">
                  <c:v>43136.583481712965</c:v>
                </c:pt>
                <c:pt idx="9149">
                  <c:v>43136.625148437503</c:v>
                </c:pt>
                <c:pt idx="9150">
                  <c:v>43136.66681516204</c:v>
                </c:pt>
                <c:pt idx="9151">
                  <c:v>43136.708481886577</c:v>
                </c:pt>
                <c:pt idx="9152">
                  <c:v>43136.750148611114</c:v>
                </c:pt>
                <c:pt idx="9153">
                  <c:v>43136.791815335651</c:v>
                </c:pt>
                <c:pt idx="9154">
                  <c:v>43136.833482060189</c:v>
                </c:pt>
                <c:pt idx="9155">
                  <c:v>43136.875148784726</c:v>
                </c:pt>
                <c:pt idx="9156">
                  <c:v>43136.916815509256</c:v>
                </c:pt>
                <c:pt idx="9157">
                  <c:v>43136.958482233793</c:v>
                </c:pt>
                <c:pt idx="9158">
                  <c:v>43137.00014895833</c:v>
                </c:pt>
                <c:pt idx="9159">
                  <c:v>43137.041815682867</c:v>
                </c:pt>
                <c:pt idx="9160">
                  <c:v>43137.083482407405</c:v>
                </c:pt>
                <c:pt idx="9161">
                  <c:v>43137.125149131942</c:v>
                </c:pt>
                <c:pt idx="9162">
                  <c:v>43137.166815856479</c:v>
                </c:pt>
                <c:pt idx="9163">
                  <c:v>43137.208482581016</c:v>
                </c:pt>
                <c:pt idx="9164">
                  <c:v>43137.250149305553</c:v>
                </c:pt>
                <c:pt idx="9165">
                  <c:v>43137.291816030091</c:v>
                </c:pt>
                <c:pt idx="9166">
                  <c:v>43137.333482754628</c:v>
                </c:pt>
                <c:pt idx="9167">
                  <c:v>43137.375149479165</c:v>
                </c:pt>
                <c:pt idx="9168">
                  <c:v>43137.416816203702</c:v>
                </c:pt>
                <c:pt idx="9169">
                  <c:v>43137.458482928239</c:v>
                </c:pt>
                <c:pt idx="9170">
                  <c:v>43137.500149652777</c:v>
                </c:pt>
                <c:pt idx="9171">
                  <c:v>43137.541816377314</c:v>
                </c:pt>
                <c:pt idx="9172">
                  <c:v>43137.583483101851</c:v>
                </c:pt>
                <c:pt idx="9173">
                  <c:v>43137.625149826388</c:v>
                </c:pt>
                <c:pt idx="9174">
                  <c:v>43137.666816550925</c:v>
                </c:pt>
                <c:pt idx="9175">
                  <c:v>43137.708483275463</c:v>
                </c:pt>
                <c:pt idx="9176">
                  <c:v>43137.75015</c:v>
                </c:pt>
                <c:pt idx="9177">
                  <c:v>43137.791816724537</c:v>
                </c:pt>
                <c:pt idx="9178">
                  <c:v>43137.833483449074</c:v>
                </c:pt>
                <c:pt idx="9179">
                  <c:v>43137.875150173611</c:v>
                </c:pt>
                <c:pt idx="9180">
                  <c:v>43137.916816898149</c:v>
                </c:pt>
                <c:pt idx="9181">
                  <c:v>43137.958483622686</c:v>
                </c:pt>
                <c:pt idx="9182">
                  <c:v>43138.000150347223</c:v>
                </c:pt>
                <c:pt idx="9183">
                  <c:v>43138.04181707176</c:v>
                </c:pt>
                <c:pt idx="9184">
                  <c:v>43138.083483796298</c:v>
                </c:pt>
                <c:pt idx="9185">
                  <c:v>43138.125150520835</c:v>
                </c:pt>
                <c:pt idx="9186">
                  <c:v>43138.166817245372</c:v>
                </c:pt>
                <c:pt idx="9187">
                  <c:v>43138.208483969909</c:v>
                </c:pt>
                <c:pt idx="9188">
                  <c:v>43138.250150694446</c:v>
                </c:pt>
                <c:pt idx="9189">
                  <c:v>43138.291817418984</c:v>
                </c:pt>
                <c:pt idx="9190">
                  <c:v>43138.333484143521</c:v>
                </c:pt>
                <c:pt idx="9191">
                  <c:v>43138.375150868058</c:v>
                </c:pt>
                <c:pt idx="9192">
                  <c:v>43138.416817592595</c:v>
                </c:pt>
                <c:pt idx="9193">
                  <c:v>43138.458484317132</c:v>
                </c:pt>
                <c:pt idx="9194">
                  <c:v>43138.50015104167</c:v>
                </c:pt>
                <c:pt idx="9195">
                  <c:v>43138.541817766207</c:v>
                </c:pt>
                <c:pt idx="9196">
                  <c:v>43138.583484490744</c:v>
                </c:pt>
                <c:pt idx="9197">
                  <c:v>43138.625151215281</c:v>
                </c:pt>
                <c:pt idx="9198">
                  <c:v>43138.666817939818</c:v>
                </c:pt>
                <c:pt idx="9199">
                  <c:v>43138.708484664348</c:v>
                </c:pt>
                <c:pt idx="9200">
                  <c:v>43138.750151388886</c:v>
                </c:pt>
                <c:pt idx="9201">
                  <c:v>43138.791818113423</c:v>
                </c:pt>
                <c:pt idx="9202">
                  <c:v>43138.83348483796</c:v>
                </c:pt>
                <c:pt idx="9203">
                  <c:v>43138.875151562497</c:v>
                </c:pt>
                <c:pt idx="9204">
                  <c:v>43138.916818287034</c:v>
                </c:pt>
                <c:pt idx="9205">
                  <c:v>43138.958485011572</c:v>
                </c:pt>
                <c:pt idx="9206">
                  <c:v>43139.000151736109</c:v>
                </c:pt>
                <c:pt idx="9207">
                  <c:v>43139.041818460646</c:v>
                </c:pt>
                <c:pt idx="9208">
                  <c:v>43139.083485185183</c:v>
                </c:pt>
                <c:pt idx="9209">
                  <c:v>43139.12515190972</c:v>
                </c:pt>
                <c:pt idx="9210">
                  <c:v>43139.166818634258</c:v>
                </c:pt>
                <c:pt idx="9211">
                  <c:v>43139.208485358795</c:v>
                </c:pt>
                <c:pt idx="9212">
                  <c:v>43139.250152083332</c:v>
                </c:pt>
                <c:pt idx="9213">
                  <c:v>43139.291818807869</c:v>
                </c:pt>
                <c:pt idx="9214">
                  <c:v>43139.333485532406</c:v>
                </c:pt>
                <c:pt idx="9215">
                  <c:v>43139.375152256944</c:v>
                </c:pt>
                <c:pt idx="9216">
                  <c:v>43139.416818981481</c:v>
                </c:pt>
                <c:pt idx="9217">
                  <c:v>43139.458485706018</c:v>
                </c:pt>
                <c:pt idx="9218">
                  <c:v>43139.500152430555</c:v>
                </c:pt>
                <c:pt idx="9219">
                  <c:v>43139.541819155093</c:v>
                </c:pt>
                <c:pt idx="9220">
                  <c:v>43139.58348587963</c:v>
                </c:pt>
                <c:pt idx="9221">
                  <c:v>43139.625152604167</c:v>
                </c:pt>
                <c:pt idx="9222">
                  <c:v>43139.666819328704</c:v>
                </c:pt>
                <c:pt idx="9223">
                  <c:v>43139.708486053241</c:v>
                </c:pt>
                <c:pt idx="9224">
                  <c:v>43139.750152777779</c:v>
                </c:pt>
                <c:pt idx="9225">
                  <c:v>43139.791819502316</c:v>
                </c:pt>
                <c:pt idx="9226">
                  <c:v>43139.833486226853</c:v>
                </c:pt>
                <c:pt idx="9227">
                  <c:v>43139.87515295139</c:v>
                </c:pt>
                <c:pt idx="9228">
                  <c:v>43139.916819675927</c:v>
                </c:pt>
                <c:pt idx="9229">
                  <c:v>43139.958486400465</c:v>
                </c:pt>
                <c:pt idx="9230">
                  <c:v>43140.000153125002</c:v>
                </c:pt>
                <c:pt idx="9231">
                  <c:v>43140.041819849539</c:v>
                </c:pt>
                <c:pt idx="9232">
                  <c:v>43140.083486574076</c:v>
                </c:pt>
                <c:pt idx="9233">
                  <c:v>43140.125153298613</c:v>
                </c:pt>
                <c:pt idx="9234">
                  <c:v>43140.166820023151</c:v>
                </c:pt>
                <c:pt idx="9235">
                  <c:v>43140.208486747688</c:v>
                </c:pt>
                <c:pt idx="9236">
                  <c:v>43140.250153472225</c:v>
                </c:pt>
                <c:pt idx="9237">
                  <c:v>43140.291820196762</c:v>
                </c:pt>
                <c:pt idx="9238">
                  <c:v>43140.333486921299</c:v>
                </c:pt>
                <c:pt idx="9239">
                  <c:v>43140.375153645837</c:v>
                </c:pt>
                <c:pt idx="9240">
                  <c:v>43140.416820370374</c:v>
                </c:pt>
                <c:pt idx="9241">
                  <c:v>43140.458487094904</c:v>
                </c:pt>
                <c:pt idx="9242">
                  <c:v>43140.500153819441</c:v>
                </c:pt>
                <c:pt idx="9243">
                  <c:v>43140.541820543978</c:v>
                </c:pt>
                <c:pt idx="9244">
                  <c:v>43140.583487268515</c:v>
                </c:pt>
                <c:pt idx="9245">
                  <c:v>43140.625153993053</c:v>
                </c:pt>
                <c:pt idx="9246">
                  <c:v>43140.66682071759</c:v>
                </c:pt>
                <c:pt idx="9247">
                  <c:v>43140.708487442127</c:v>
                </c:pt>
                <c:pt idx="9248">
                  <c:v>43140.750154166664</c:v>
                </c:pt>
                <c:pt idx="9249">
                  <c:v>43140.791820891201</c:v>
                </c:pt>
                <c:pt idx="9250">
                  <c:v>43140.833487615739</c:v>
                </c:pt>
                <c:pt idx="9251">
                  <c:v>43140.875154340276</c:v>
                </c:pt>
                <c:pt idx="9252">
                  <c:v>43140.916821064813</c:v>
                </c:pt>
                <c:pt idx="9253">
                  <c:v>43140.95848778935</c:v>
                </c:pt>
                <c:pt idx="9254">
                  <c:v>43141.000154513888</c:v>
                </c:pt>
                <c:pt idx="9255">
                  <c:v>43141.041821238425</c:v>
                </c:pt>
                <c:pt idx="9256">
                  <c:v>43141.083487962962</c:v>
                </c:pt>
                <c:pt idx="9257">
                  <c:v>43141.125154687499</c:v>
                </c:pt>
                <c:pt idx="9258">
                  <c:v>43141.166821412036</c:v>
                </c:pt>
                <c:pt idx="9259">
                  <c:v>43141.208488136574</c:v>
                </c:pt>
                <c:pt idx="9260">
                  <c:v>43141.250154861111</c:v>
                </c:pt>
                <c:pt idx="9261">
                  <c:v>43141.291821585648</c:v>
                </c:pt>
                <c:pt idx="9262">
                  <c:v>43141.333488310185</c:v>
                </c:pt>
                <c:pt idx="9263">
                  <c:v>43141.375155034722</c:v>
                </c:pt>
                <c:pt idx="9264">
                  <c:v>43141.41682175926</c:v>
                </c:pt>
                <c:pt idx="9265">
                  <c:v>43141.458488483797</c:v>
                </c:pt>
                <c:pt idx="9266">
                  <c:v>43141.500155208334</c:v>
                </c:pt>
                <c:pt idx="9267">
                  <c:v>43141.541821932871</c:v>
                </c:pt>
                <c:pt idx="9268">
                  <c:v>43141.583488657408</c:v>
                </c:pt>
                <c:pt idx="9269">
                  <c:v>43141.625155381946</c:v>
                </c:pt>
                <c:pt idx="9270">
                  <c:v>43141.666822106483</c:v>
                </c:pt>
                <c:pt idx="9271">
                  <c:v>43141.70848883102</c:v>
                </c:pt>
                <c:pt idx="9272">
                  <c:v>43141.750155555557</c:v>
                </c:pt>
                <c:pt idx="9273">
                  <c:v>43141.791822280094</c:v>
                </c:pt>
                <c:pt idx="9274">
                  <c:v>43141.833489004632</c:v>
                </c:pt>
                <c:pt idx="9275">
                  <c:v>43141.875155729169</c:v>
                </c:pt>
                <c:pt idx="9276">
                  <c:v>43141.916822453706</c:v>
                </c:pt>
                <c:pt idx="9277">
                  <c:v>43141.958489178243</c:v>
                </c:pt>
                <c:pt idx="9278">
                  <c:v>43142.000155902781</c:v>
                </c:pt>
                <c:pt idx="9279">
                  <c:v>43142.041822627318</c:v>
                </c:pt>
                <c:pt idx="9280">
                  <c:v>43142.083489351855</c:v>
                </c:pt>
                <c:pt idx="9281">
                  <c:v>43142.125156076392</c:v>
                </c:pt>
                <c:pt idx="9282">
                  <c:v>43142.166822800929</c:v>
                </c:pt>
                <c:pt idx="9283">
                  <c:v>43142.208489525467</c:v>
                </c:pt>
                <c:pt idx="9284">
                  <c:v>43142.250156249997</c:v>
                </c:pt>
                <c:pt idx="9285">
                  <c:v>43142.291822974534</c:v>
                </c:pt>
                <c:pt idx="9286">
                  <c:v>43142.333489699071</c:v>
                </c:pt>
                <c:pt idx="9287">
                  <c:v>43142.375156423608</c:v>
                </c:pt>
                <c:pt idx="9288">
                  <c:v>43142.416823148145</c:v>
                </c:pt>
                <c:pt idx="9289">
                  <c:v>43142.458489872683</c:v>
                </c:pt>
                <c:pt idx="9290">
                  <c:v>43142.50015659722</c:v>
                </c:pt>
                <c:pt idx="9291">
                  <c:v>43142.541823321757</c:v>
                </c:pt>
                <c:pt idx="9292">
                  <c:v>43142.583490046294</c:v>
                </c:pt>
                <c:pt idx="9293">
                  <c:v>43142.625156770831</c:v>
                </c:pt>
                <c:pt idx="9294">
                  <c:v>43142.666823495369</c:v>
                </c:pt>
                <c:pt idx="9295">
                  <c:v>43142.708490219906</c:v>
                </c:pt>
                <c:pt idx="9296">
                  <c:v>43142.750156944443</c:v>
                </c:pt>
                <c:pt idx="9297">
                  <c:v>43142.79182366898</c:v>
                </c:pt>
                <c:pt idx="9298">
                  <c:v>43142.833490393517</c:v>
                </c:pt>
                <c:pt idx="9299">
                  <c:v>43142.875157118055</c:v>
                </c:pt>
                <c:pt idx="9300">
                  <c:v>43142.916823842592</c:v>
                </c:pt>
                <c:pt idx="9301">
                  <c:v>43142.958490567129</c:v>
                </c:pt>
                <c:pt idx="9302">
                  <c:v>43143.000157291666</c:v>
                </c:pt>
                <c:pt idx="9303">
                  <c:v>43143.041824016203</c:v>
                </c:pt>
                <c:pt idx="9304">
                  <c:v>43143.083490740741</c:v>
                </c:pt>
                <c:pt idx="9305">
                  <c:v>43143.125157465278</c:v>
                </c:pt>
                <c:pt idx="9306">
                  <c:v>43143.166824189815</c:v>
                </c:pt>
                <c:pt idx="9307">
                  <c:v>43143.208490914352</c:v>
                </c:pt>
                <c:pt idx="9308">
                  <c:v>43143.25015763889</c:v>
                </c:pt>
                <c:pt idx="9309">
                  <c:v>43143.291824363427</c:v>
                </c:pt>
                <c:pt idx="9310">
                  <c:v>43143.333491087964</c:v>
                </c:pt>
                <c:pt idx="9311">
                  <c:v>43143.375157812501</c:v>
                </c:pt>
                <c:pt idx="9312">
                  <c:v>43143.416824537038</c:v>
                </c:pt>
                <c:pt idx="9313">
                  <c:v>43143.458491261576</c:v>
                </c:pt>
                <c:pt idx="9314">
                  <c:v>43143.500157986113</c:v>
                </c:pt>
                <c:pt idx="9315">
                  <c:v>43143.54182471065</c:v>
                </c:pt>
                <c:pt idx="9316">
                  <c:v>43143.583491435187</c:v>
                </c:pt>
                <c:pt idx="9317">
                  <c:v>43143.625158159724</c:v>
                </c:pt>
                <c:pt idx="9318">
                  <c:v>43143.666824884262</c:v>
                </c:pt>
                <c:pt idx="9319">
                  <c:v>43143.708491608799</c:v>
                </c:pt>
                <c:pt idx="9320">
                  <c:v>43143.750158333336</c:v>
                </c:pt>
                <c:pt idx="9321">
                  <c:v>43143.791825057873</c:v>
                </c:pt>
                <c:pt idx="9322">
                  <c:v>43143.83349178241</c:v>
                </c:pt>
                <c:pt idx="9323">
                  <c:v>43143.875158506948</c:v>
                </c:pt>
                <c:pt idx="9324">
                  <c:v>43143.916825231485</c:v>
                </c:pt>
                <c:pt idx="9325">
                  <c:v>43143.958491956022</c:v>
                </c:pt>
                <c:pt idx="9326">
                  <c:v>43144.000158680552</c:v>
                </c:pt>
                <c:pt idx="9327">
                  <c:v>43144.041825405089</c:v>
                </c:pt>
                <c:pt idx="9328">
                  <c:v>43144.083492129626</c:v>
                </c:pt>
                <c:pt idx="9329">
                  <c:v>43144.125158854164</c:v>
                </c:pt>
                <c:pt idx="9330">
                  <c:v>43144.166825578701</c:v>
                </c:pt>
                <c:pt idx="9331">
                  <c:v>43144.208492303238</c:v>
                </c:pt>
                <c:pt idx="9332">
                  <c:v>43144.250159027775</c:v>
                </c:pt>
                <c:pt idx="9333">
                  <c:v>43144.291825752312</c:v>
                </c:pt>
                <c:pt idx="9334">
                  <c:v>43144.33349247685</c:v>
                </c:pt>
                <c:pt idx="9335">
                  <c:v>43144.375159201387</c:v>
                </c:pt>
                <c:pt idx="9336">
                  <c:v>43144.416825925924</c:v>
                </c:pt>
                <c:pt idx="9337">
                  <c:v>43144.458492650461</c:v>
                </c:pt>
                <c:pt idx="9338">
                  <c:v>43144.500159374998</c:v>
                </c:pt>
                <c:pt idx="9339">
                  <c:v>43144.541826099536</c:v>
                </c:pt>
                <c:pt idx="9340">
                  <c:v>43144.583492824073</c:v>
                </c:pt>
                <c:pt idx="9341">
                  <c:v>43144.62515954861</c:v>
                </c:pt>
                <c:pt idx="9342">
                  <c:v>43144.666826273147</c:v>
                </c:pt>
                <c:pt idx="9343">
                  <c:v>43144.708492997685</c:v>
                </c:pt>
                <c:pt idx="9344">
                  <c:v>43144.750159722222</c:v>
                </c:pt>
                <c:pt idx="9345">
                  <c:v>43144.791826446759</c:v>
                </c:pt>
                <c:pt idx="9346">
                  <c:v>43144.833493171296</c:v>
                </c:pt>
                <c:pt idx="9347">
                  <c:v>43144.875159895833</c:v>
                </c:pt>
                <c:pt idx="9348">
                  <c:v>43144.916826620371</c:v>
                </c:pt>
                <c:pt idx="9349">
                  <c:v>43144.958493344908</c:v>
                </c:pt>
                <c:pt idx="9350">
                  <c:v>43145.000160069445</c:v>
                </c:pt>
                <c:pt idx="9351">
                  <c:v>43145.041826793982</c:v>
                </c:pt>
                <c:pt idx="9352">
                  <c:v>43145.083493518519</c:v>
                </c:pt>
                <c:pt idx="9353">
                  <c:v>43145.125160243057</c:v>
                </c:pt>
                <c:pt idx="9354">
                  <c:v>43145.166826967594</c:v>
                </c:pt>
                <c:pt idx="9355">
                  <c:v>43145.208493692131</c:v>
                </c:pt>
                <c:pt idx="9356">
                  <c:v>43145.250160416668</c:v>
                </c:pt>
                <c:pt idx="9357">
                  <c:v>43145.291827141205</c:v>
                </c:pt>
                <c:pt idx="9358">
                  <c:v>43145.333493865743</c:v>
                </c:pt>
                <c:pt idx="9359">
                  <c:v>43145.37516059028</c:v>
                </c:pt>
                <c:pt idx="9360">
                  <c:v>43145.416827314817</c:v>
                </c:pt>
                <c:pt idx="9361">
                  <c:v>43145.458494039354</c:v>
                </c:pt>
                <c:pt idx="9362">
                  <c:v>43145.500160763891</c:v>
                </c:pt>
                <c:pt idx="9363">
                  <c:v>43145.541827488429</c:v>
                </c:pt>
                <c:pt idx="9364">
                  <c:v>43145.583494212966</c:v>
                </c:pt>
                <c:pt idx="9365">
                  <c:v>43145.625160937503</c:v>
                </c:pt>
                <c:pt idx="9366">
                  <c:v>43145.66682766204</c:v>
                </c:pt>
                <c:pt idx="9367">
                  <c:v>43145.708494386578</c:v>
                </c:pt>
                <c:pt idx="9368">
                  <c:v>43145.750161111115</c:v>
                </c:pt>
                <c:pt idx="9369">
                  <c:v>43145.791827835645</c:v>
                </c:pt>
                <c:pt idx="9370">
                  <c:v>43145.833494560182</c:v>
                </c:pt>
                <c:pt idx="9371">
                  <c:v>43145.875161284719</c:v>
                </c:pt>
                <c:pt idx="9372">
                  <c:v>43145.916828009256</c:v>
                </c:pt>
                <c:pt idx="9373">
                  <c:v>43145.958494733793</c:v>
                </c:pt>
                <c:pt idx="9374">
                  <c:v>43146.000161458331</c:v>
                </c:pt>
                <c:pt idx="9375">
                  <c:v>43146.041828182868</c:v>
                </c:pt>
                <c:pt idx="9376">
                  <c:v>43146.083494907405</c:v>
                </c:pt>
                <c:pt idx="9377">
                  <c:v>43146.125161631942</c:v>
                </c:pt>
                <c:pt idx="9378">
                  <c:v>43146.16682835648</c:v>
                </c:pt>
                <c:pt idx="9379">
                  <c:v>43146.208495081017</c:v>
                </c:pt>
                <c:pt idx="9380">
                  <c:v>43146.250161805554</c:v>
                </c:pt>
                <c:pt idx="9381">
                  <c:v>43146.291828530091</c:v>
                </c:pt>
                <c:pt idx="9382">
                  <c:v>43146.333495254628</c:v>
                </c:pt>
                <c:pt idx="9383">
                  <c:v>43146.375161979166</c:v>
                </c:pt>
                <c:pt idx="9384">
                  <c:v>43146.416828703703</c:v>
                </c:pt>
                <c:pt idx="9385">
                  <c:v>43146.45849542824</c:v>
                </c:pt>
                <c:pt idx="9386">
                  <c:v>43146.500162152777</c:v>
                </c:pt>
                <c:pt idx="9387">
                  <c:v>43146.541828877314</c:v>
                </c:pt>
                <c:pt idx="9388">
                  <c:v>43146.583495601852</c:v>
                </c:pt>
                <c:pt idx="9389">
                  <c:v>43146.625162326389</c:v>
                </c:pt>
                <c:pt idx="9390">
                  <c:v>43146.666829050926</c:v>
                </c:pt>
                <c:pt idx="9391">
                  <c:v>43146.708495775463</c:v>
                </c:pt>
                <c:pt idx="9392">
                  <c:v>43146.7501625</c:v>
                </c:pt>
                <c:pt idx="9393">
                  <c:v>43146.791829224538</c:v>
                </c:pt>
                <c:pt idx="9394">
                  <c:v>43146.833495949075</c:v>
                </c:pt>
                <c:pt idx="9395">
                  <c:v>43146.875162673612</c:v>
                </c:pt>
                <c:pt idx="9396">
                  <c:v>43146.916829398149</c:v>
                </c:pt>
                <c:pt idx="9397">
                  <c:v>43146.958496122686</c:v>
                </c:pt>
                <c:pt idx="9398">
                  <c:v>43147.000162847224</c:v>
                </c:pt>
                <c:pt idx="9399">
                  <c:v>43147.041829571761</c:v>
                </c:pt>
                <c:pt idx="9400">
                  <c:v>43147.083496296298</c:v>
                </c:pt>
                <c:pt idx="9401">
                  <c:v>43147.125163020835</c:v>
                </c:pt>
                <c:pt idx="9402">
                  <c:v>43147.166829745373</c:v>
                </c:pt>
                <c:pt idx="9403">
                  <c:v>43147.20849646991</c:v>
                </c:pt>
                <c:pt idx="9404">
                  <c:v>43147.250163194447</c:v>
                </c:pt>
                <c:pt idx="9405">
                  <c:v>43147.291829918984</c:v>
                </c:pt>
                <c:pt idx="9406">
                  <c:v>43147.333496643521</c:v>
                </c:pt>
                <c:pt idx="9407">
                  <c:v>43147.375163368059</c:v>
                </c:pt>
                <c:pt idx="9408">
                  <c:v>43147.416830092596</c:v>
                </c:pt>
                <c:pt idx="9409">
                  <c:v>43147.458496817133</c:v>
                </c:pt>
                <c:pt idx="9410">
                  <c:v>43147.50016354167</c:v>
                </c:pt>
                <c:pt idx="9411">
                  <c:v>43147.5418302662</c:v>
                </c:pt>
                <c:pt idx="9412">
                  <c:v>43147.583496990737</c:v>
                </c:pt>
                <c:pt idx="9413">
                  <c:v>43147.625163715275</c:v>
                </c:pt>
                <c:pt idx="9414">
                  <c:v>43147.666830439812</c:v>
                </c:pt>
                <c:pt idx="9415">
                  <c:v>43147.708497164349</c:v>
                </c:pt>
                <c:pt idx="9416">
                  <c:v>43147.750163888886</c:v>
                </c:pt>
                <c:pt idx="9417">
                  <c:v>43147.791830613423</c:v>
                </c:pt>
                <c:pt idx="9418">
                  <c:v>43147.833497337961</c:v>
                </c:pt>
                <c:pt idx="9419">
                  <c:v>43147.875164062498</c:v>
                </c:pt>
                <c:pt idx="9420">
                  <c:v>43147.916830787035</c:v>
                </c:pt>
                <c:pt idx="9421">
                  <c:v>43147.958497511572</c:v>
                </c:pt>
                <c:pt idx="9422">
                  <c:v>43148.000164236109</c:v>
                </c:pt>
                <c:pt idx="9423">
                  <c:v>43148.041830960647</c:v>
                </c:pt>
                <c:pt idx="9424">
                  <c:v>43148.083497685184</c:v>
                </c:pt>
                <c:pt idx="9425">
                  <c:v>43148.125164409721</c:v>
                </c:pt>
                <c:pt idx="9426">
                  <c:v>43148.166831134258</c:v>
                </c:pt>
                <c:pt idx="9427">
                  <c:v>43148.208497858795</c:v>
                </c:pt>
                <c:pt idx="9428">
                  <c:v>43148.250164583333</c:v>
                </c:pt>
                <c:pt idx="9429">
                  <c:v>43148.29183130787</c:v>
                </c:pt>
                <c:pt idx="9430">
                  <c:v>43148.333498032407</c:v>
                </c:pt>
                <c:pt idx="9431">
                  <c:v>43148.375164756944</c:v>
                </c:pt>
                <c:pt idx="9432">
                  <c:v>43148.416831481481</c:v>
                </c:pt>
                <c:pt idx="9433">
                  <c:v>43148.458498206019</c:v>
                </c:pt>
                <c:pt idx="9434">
                  <c:v>43148.500164930556</c:v>
                </c:pt>
                <c:pt idx="9435">
                  <c:v>43148.541831655093</c:v>
                </c:pt>
                <c:pt idx="9436">
                  <c:v>43148.58349837963</c:v>
                </c:pt>
                <c:pt idx="9437">
                  <c:v>43148.625165104168</c:v>
                </c:pt>
                <c:pt idx="9438">
                  <c:v>43148.666831828705</c:v>
                </c:pt>
                <c:pt idx="9439">
                  <c:v>43148.708498553242</c:v>
                </c:pt>
                <c:pt idx="9440">
                  <c:v>43148.750165277779</c:v>
                </c:pt>
                <c:pt idx="9441">
                  <c:v>43148.791832002316</c:v>
                </c:pt>
                <c:pt idx="9442">
                  <c:v>43148.833498726854</c:v>
                </c:pt>
                <c:pt idx="9443">
                  <c:v>43148.875165451391</c:v>
                </c:pt>
                <c:pt idx="9444">
                  <c:v>43148.916832175928</c:v>
                </c:pt>
                <c:pt idx="9445">
                  <c:v>43148.958498900465</c:v>
                </c:pt>
                <c:pt idx="9446">
                  <c:v>43149.000165625002</c:v>
                </c:pt>
                <c:pt idx="9447">
                  <c:v>43149.04183234954</c:v>
                </c:pt>
                <c:pt idx="9448">
                  <c:v>43149.083499074077</c:v>
                </c:pt>
                <c:pt idx="9449">
                  <c:v>43149.125165798614</c:v>
                </c:pt>
                <c:pt idx="9450">
                  <c:v>43149.166832523151</c:v>
                </c:pt>
                <c:pt idx="9451">
                  <c:v>43149.208499247688</c:v>
                </c:pt>
                <c:pt idx="9452">
                  <c:v>43149.250165972226</c:v>
                </c:pt>
                <c:pt idx="9453">
                  <c:v>43149.291832696763</c:v>
                </c:pt>
                <c:pt idx="9454">
                  <c:v>43149.333499421293</c:v>
                </c:pt>
                <c:pt idx="9455">
                  <c:v>43149.37516614583</c:v>
                </c:pt>
                <c:pt idx="9456">
                  <c:v>43149.416832870367</c:v>
                </c:pt>
                <c:pt idx="9457">
                  <c:v>43149.458499594904</c:v>
                </c:pt>
                <c:pt idx="9458">
                  <c:v>43149.500166319442</c:v>
                </c:pt>
                <c:pt idx="9459">
                  <c:v>43149.541833043979</c:v>
                </c:pt>
                <c:pt idx="9460">
                  <c:v>43149.583499768516</c:v>
                </c:pt>
                <c:pt idx="9461">
                  <c:v>43149.625166493053</c:v>
                </c:pt>
                <c:pt idx="9462">
                  <c:v>43149.66683321759</c:v>
                </c:pt>
                <c:pt idx="9463">
                  <c:v>43149.708499942128</c:v>
                </c:pt>
                <c:pt idx="9464">
                  <c:v>43149.750166666665</c:v>
                </c:pt>
                <c:pt idx="9465">
                  <c:v>43149.791833391202</c:v>
                </c:pt>
                <c:pt idx="9466">
                  <c:v>43149.833500115739</c:v>
                </c:pt>
                <c:pt idx="9467">
                  <c:v>43149.875166840277</c:v>
                </c:pt>
                <c:pt idx="9468">
                  <c:v>43149.916833564814</c:v>
                </c:pt>
                <c:pt idx="9469">
                  <c:v>43149.958500289351</c:v>
                </c:pt>
                <c:pt idx="9470">
                  <c:v>43150.000167013888</c:v>
                </c:pt>
                <c:pt idx="9471">
                  <c:v>43150.041833738425</c:v>
                </c:pt>
                <c:pt idx="9472">
                  <c:v>43150.083500462963</c:v>
                </c:pt>
                <c:pt idx="9473">
                  <c:v>43150.1251671875</c:v>
                </c:pt>
                <c:pt idx="9474">
                  <c:v>43150.166833912037</c:v>
                </c:pt>
                <c:pt idx="9475">
                  <c:v>43150.208500636574</c:v>
                </c:pt>
                <c:pt idx="9476">
                  <c:v>43150.250167361111</c:v>
                </c:pt>
                <c:pt idx="9477">
                  <c:v>43150.291834085649</c:v>
                </c:pt>
                <c:pt idx="9478">
                  <c:v>43150.333500810186</c:v>
                </c:pt>
                <c:pt idx="9479">
                  <c:v>43150.375167534723</c:v>
                </c:pt>
                <c:pt idx="9480">
                  <c:v>43150.41683425926</c:v>
                </c:pt>
                <c:pt idx="9481">
                  <c:v>43150.458500983797</c:v>
                </c:pt>
                <c:pt idx="9482">
                  <c:v>43150.500167708335</c:v>
                </c:pt>
                <c:pt idx="9483">
                  <c:v>43150.541834432872</c:v>
                </c:pt>
                <c:pt idx="9484">
                  <c:v>43150.583501157409</c:v>
                </c:pt>
                <c:pt idx="9485">
                  <c:v>43150.625167881946</c:v>
                </c:pt>
                <c:pt idx="9486">
                  <c:v>43150.666834606483</c:v>
                </c:pt>
                <c:pt idx="9487">
                  <c:v>43150.708501331021</c:v>
                </c:pt>
                <c:pt idx="9488">
                  <c:v>43150.750168055558</c:v>
                </c:pt>
                <c:pt idx="9489">
                  <c:v>43150.791834780095</c:v>
                </c:pt>
                <c:pt idx="9490">
                  <c:v>43150.833501504632</c:v>
                </c:pt>
                <c:pt idx="9491">
                  <c:v>43150.87516822917</c:v>
                </c:pt>
                <c:pt idx="9492">
                  <c:v>43150.916834953707</c:v>
                </c:pt>
                <c:pt idx="9493">
                  <c:v>43150.958501678244</c:v>
                </c:pt>
                <c:pt idx="9494">
                  <c:v>43151.000168402781</c:v>
                </c:pt>
                <c:pt idx="9495">
                  <c:v>43151.041835127318</c:v>
                </c:pt>
                <c:pt idx="9496">
                  <c:v>43151.083501851848</c:v>
                </c:pt>
                <c:pt idx="9497">
                  <c:v>43151.125168576385</c:v>
                </c:pt>
                <c:pt idx="9498">
                  <c:v>43151.166835300923</c:v>
                </c:pt>
                <c:pt idx="9499">
                  <c:v>43151.20850202546</c:v>
                </c:pt>
                <c:pt idx="9500">
                  <c:v>43151.250168749997</c:v>
                </c:pt>
                <c:pt idx="9501">
                  <c:v>43151.291835474534</c:v>
                </c:pt>
                <c:pt idx="9502">
                  <c:v>43151.333502199072</c:v>
                </c:pt>
                <c:pt idx="9503">
                  <c:v>43151.375168923609</c:v>
                </c:pt>
                <c:pt idx="9504">
                  <c:v>43151.416835648146</c:v>
                </c:pt>
                <c:pt idx="9505">
                  <c:v>43151.458502372683</c:v>
                </c:pt>
                <c:pt idx="9506">
                  <c:v>43151.50016909722</c:v>
                </c:pt>
                <c:pt idx="9507">
                  <c:v>43151.541835821758</c:v>
                </c:pt>
                <c:pt idx="9508">
                  <c:v>43151.583502546295</c:v>
                </c:pt>
                <c:pt idx="9509">
                  <c:v>43151.625169270832</c:v>
                </c:pt>
                <c:pt idx="9510">
                  <c:v>43151.666835995369</c:v>
                </c:pt>
                <c:pt idx="9511">
                  <c:v>43151.708502719906</c:v>
                </c:pt>
                <c:pt idx="9512">
                  <c:v>43151.750169444444</c:v>
                </c:pt>
                <c:pt idx="9513">
                  <c:v>43151.791836168981</c:v>
                </c:pt>
                <c:pt idx="9514">
                  <c:v>43151.833502893518</c:v>
                </c:pt>
                <c:pt idx="9515">
                  <c:v>43151.875169618055</c:v>
                </c:pt>
                <c:pt idx="9516">
                  <c:v>43151.916836342592</c:v>
                </c:pt>
                <c:pt idx="9517">
                  <c:v>43151.95850306713</c:v>
                </c:pt>
                <c:pt idx="9518">
                  <c:v>43152.000169791667</c:v>
                </c:pt>
                <c:pt idx="9519">
                  <c:v>43152.041836516204</c:v>
                </c:pt>
                <c:pt idx="9520">
                  <c:v>43152.083503240741</c:v>
                </c:pt>
                <c:pt idx="9521">
                  <c:v>43152.125169965278</c:v>
                </c:pt>
                <c:pt idx="9522">
                  <c:v>43152.166836689816</c:v>
                </c:pt>
                <c:pt idx="9523">
                  <c:v>43152.208503414353</c:v>
                </c:pt>
                <c:pt idx="9524">
                  <c:v>43152.25017013889</c:v>
                </c:pt>
                <c:pt idx="9525">
                  <c:v>43152.291836863427</c:v>
                </c:pt>
                <c:pt idx="9526">
                  <c:v>43152.333503587965</c:v>
                </c:pt>
                <c:pt idx="9527">
                  <c:v>43152.375170312502</c:v>
                </c:pt>
                <c:pt idx="9528">
                  <c:v>43152.416837037039</c:v>
                </c:pt>
                <c:pt idx="9529">
                  <c:v>43152.458503761576</c:v>
                </c:pt>
                <c:pt idx="9530">
                  <c:v>43152.500170486113</c:v>
                </c:pt>
                <c:pt idx="9531">
                  <c:v>43152.541837210651</c:v>
                </c:pt>
                <c:pt idx="9532">
                  <c:v>43152.583503935188</c:v>
                </c:pt>
                <c:pt idx="9533">
                  <c:v>43152.625170659725</c:v>
                </c:pt>
                <c:pt idx="9534">
                  <c:v>43152.666837384262</c:v>
                </c:pt>
                <c:pt idx="9535">
                  <c:v>43152.708504108799</c:v>
                </c:pt>
                <c:pt idx="9536">
                  <c:v>43152.750170833337</c:v>
                </c:pt>
                <c:pt idx="9537">
                  <c:v>43152.791837557874</c:v>
                </c:pt>
                <c:pt idx="9538">
                  <c:v>43152.833504282411</c:v>
                </c:pt>
                <c:pt idx="9539">
                  <c:v>43152.875171006941</c:v>
                </c:pt>
                <c:pt idx="9540">
                  <c:v>43152.916837731478</c:v>
                </c:pt>
                <c:pt idx="9541">
                  <c:v>43152.958504456015</c:v>
                </c:pt>
                <c:pt idx="9542">
                  <c:v>43153.000171180553</c:v>
                </c:pt>
                <c:pt idx="9543">
                  <c:v>43153.04183790509</c:v>
                </c:pt>
                <c:pt idx="9544">
                  <c:v>43153.083504629627</c:v>
                </c:pt>
                <c:pt idx="9545">
                  <c:v>43153.125171354164</c:v>
                </c:pt>
                <c:pt idx="9546">
                  <c:v>43153.166838078701</c:v>
                </c:pt>
                <c:pt idx="9547">
                  <c:v>43153.208504803239</c:v>
                </c:pt>
                <c:pt idx="9548">
                  <c:v>43153.250171527776</c:v>
                </c:pt>
                <c:pt idx="9549">
                  <c:v>43153.291838252313</c:v>
                </c:pt>
                <c:pt idx="9550">
                  <c:v>43153.33350497685</c:v>
                </c:pt>
                <c:pt idx="9551">
                  <c:v>43153.375171701387</c:v>
                </c:pt>
                <c:pt idx="9552">
                  <c:v>43153.416838425925</c:v>
                </c:pt>
                <c:pt idx="9553">
                  <c:v>43153.458505150462</c:v>
                </c:pt>
                <c:pt idx="9554">
                  <c:v>43153.500171874999</c:v>
                </c:pt>
                <c:pt idx="9555">
                  <c:v>43153.541838599536</c:v>
                </c:pt>
                <c:pt idx="9556">
                  <c:v>43153.583505324073</c:v>
                </c:pt>
                <c:pt idx="9557">
                  <c:v>43153.625172048611</c:v>
                </c:pt>
                <c:pt idx="9558">
                  <c:v>43153.666838773148</c:v>
                </c:pt>
                <c:pt idx="9559">
                  <c:v>43153.708505497685</c:v>
                </c:pt>
                <c:pt idx="9560">
                  <c:v>43153.750172222222</c:v>
                </c:pt>
                <c:pt idx="9561">
                  <c:v>43153.79183894676</c:v>
                </c:pt>
                <c:pt idx="9562">
                  <c:v>43153.833505671297</c:v>
                </c:pt>
                <c:pt idx="9563">
                  <c:v>43153.875172395834</c:v>
                </c:pt>
                <c:pt idx="9564">
                  <c:v>43153.916839120371</c:v>
                </c:pt>
                <c:pt idx="9565">
                  <c:v>43153.958505844908</c:v>
                </c:pt>
                <c:pt idx="9566">
                  <c:v>43154.000172569446</c:v>
                </c:pt>
                <c:pt idx="9567">
                  <c:v>43154.041839293983</c:v>
                </c:pt>
                <c:pt idx="9568">
                  <c:v>43154.08350601852</c:v>
                </c:pt>
                <c:pt idx="9569">
                  <c:v>43154.125172743057</c:v>
                </c:pt>
                <c:pt idx="9570">
                  <c:v>43154.166839467594</c:v>
                </c:pt>
                <c:pt idx="9571">
                  <c:v>43154.208506192132</c:v>
                </c:pt>
                <c:pt idx="9572">
                  <c:v>43154.250172916669</c:v>
                </c:pt>
                <c:pt idx="9573">
                  <c:v>43154.291839641206</c:v>
                </c:pt>
                <c:pt idx="9574">
                  <c:v>43154.333506365743</c:v>
                </c:pt>
                <c:pt idx="9575">
                  <c:v>43154.37517309028</c:v>
                </c:pt>
                <c:pt idx="9576">
                  <c:v>43154.416839814818</c:v>
                </c:pt>
                <c:pt idx="9577">
                  <c:v>43154.458506539355</c:v>
                </c:pt>
                <c:pt idx="9578">
                  <c:v>43154.500173263892</c:v>
                </c:pt>
                <c:pt idx="9579">
                  <c:v>43154.541839988429</c:v>
                </c:pt>
                <c:pt idx="9580">
                  <c:v>43154.583506712966</c:v>
                </c:pt>
                <c:pt idx="9581">
                  <c:v>43154.625173437496</c:v>
                </c:pt>
                <c:pt idx="9582">
                  <c:v>43154.666840162034</c:v>
                </c:pt>
                <c:pt idx="9583">
                  <c:v>43154.708506886571</c:v>
                </c:pt>
                <c:pt idx="9584">
                  <c:v>43154.750173611108</c:v>
                </c:pt>
                <c:pt idx="9585">
                  <c:v>43154.791840335645</c:v>
                </c:pt>
                <c:pt idx="9586">
                  <c:v>43154.833507060182</c:v>
                </c:pt>
                <c:pt idx="9587">
                  <c:v>43154.87517378472</c:v>
                </c:pt>
                <c:pt idx="9588">
                  <c:v>43154.916840509257</c:v>
                </c:pt>
                <c:pt idx="9589">
                  <c:v>43154.958507233794</c:v>
                </c:pt>
                <c:pt idx="9590">
                  <c:v>43155.000173958331</c:v>
                </c:pt>
                <c:pt idx="9591">
                  <c:v>43155.041840682868</c:v>
                </c:pt>
                <c:pt idx="9592">
                  <c:v>43155.083507407406</c:v>
                </c:pt>
                <c:pt idx="9593">
                  <c:v>43155.125174131943</c:v>
                </c:pt>
                <c:pt idx="9594">
                  <c:v>43155.16684085648</c:v>
                </c:pt>
                <c:pt idx="9595">
                  <c:v>43155.208507581017</c:v>
                </c:pt>
                <c:pt idx="9596">
                  <c:v>43155.250174305555</c:v>
                </c:pt>
                <c:pt idx="9597">
                  <c:v>43155.291841030092</c:v>
                </c:pt>
                <c:pt idx="9598">
                  <c:v>43155.333507754629</c:v>
                </c:pt>
                <c:pt idx="9599">
                  <c:v>43155.375174479166</c:v>
                </c:pt>
                <c:pt idx="9600">
                  <c:v>43155.416841203703</c:v>
                </c:pt>
                <c:pt idx="9601">
                  <c:v>43155.458507928241</c:v>
                </c:pt>
                <c:pt idx="9602">
                  <c:v>43155.500174652778</c:v>
                </c:pt>
                <c:pt idx="9603">
                  <c:v>43155.541841377315</c:v>
                </c:pt>
                <c:pt idx="9604">
                  <c:v>43155.583508101852</c:v>
                </c:pt>
                <c:pt idx="9605">
                  <c:v>43155.625174826389</c:v>
                </c:pt>
                <c:pt idx="9606">
                  <c:v>43155.666841550927</c:v>
                </c:pt>
                <c:pt idx="9607">
                  <c:v>43155.708508275464</c:v>
                </c:pt>
                <c:pt idx="9608">
                  <c:v>43155.750175000001</c:v>
                </c:pt>
                <c:pt idx="9609">
                  <c:v>43155.791841724538</c:v>
                </c:pt>
                <c:pt idx="9610">
                  <c:v>43155.833508449075</c:v>
                </c:pt>
                <c:pt idx="9611">
                  <c:v>43155.875175173613</c:v>
                </c:pt>
                <c:pt idx="9612">
                  <c:v>43155.91684189815</c:v>
                </c:pt>
                <c:pt idx="9613">
                  <c:v>43155.958508622687</c:v>
                </c:pt>
                <c:pt idx="9614">
                  <c:v>43156.000175347224</c:v>
                </c:pt>
                <c:pt idx="9615">
                  <c:v>43156.041842071761</c:v>
                </c:pt>
                <c:pt idx="9616">
                  <c:v>43156.083508796299</c:v>
                </c:pt>
                <c:pt idx="9617">
                  <c:v>43156.125175520836</c:v>
                </c:pt>
                <c:pt idx="9618">
                  <c:v>43156.166842245373</c:v>
                </c:pt>
                <c:pt idx="9619">
                  <c:v>43156.20850896991</c:v>
                </c:pt>
                <c:pt idx="9620">
                  <c:v>43156.250175694448</c:v>
                </c:pt>
                <c:pt idx="9621">
                  <c:v>43156.291842418985</c:v>
                </c:pt>
                <c:pt idx="9622">
                  <c:v>43156.333509143522</c:v>
                </c:pt>
                <c:pt idx="9623">
                  <c:v>43156.375175868059</c:v>
                </c:pt>
                <c:pt idx="9624">
                  <c:v>43156.416842592589</c:v>
                </c:pt>
                <c:pt idx="9625">
                  <c:v>43156.458509317126</c:v>
                </c:pt>
                <c:pt idx="9626">
                  <c:v>43156.500176041664</c:v>
                </c:pt>
                <c:pt idx="9627">
                  <c:v>43156.541842766201</c:v>
                </c:pt>
                <c:pt idx="9628">
                  <c:v>43156.583509490738</c:v>
                </c:pt>
                <c:pt idx="9629">
                  <c:v>43156.625176215275</c:v>
                </c:pt>
                <c:pt idx="9630">
                  <c:v>43156.666842939812</c:v>
                </c:pt>
                <c:pt idx="9631">
                  <c:v>43156.70850966435</c:v>
                </c:pt>
                <c:pt idx="9632">
                  <c:v>43156.750176388887</c:v>
                </c:pt>
                <c:pt idx="9633">
                  <c:v>43156.791843113424</c:v>
                </c:pt>
                <c:pt idx="9634">
                  <c:v>43156.833509837961</c:v>
                </c:pt>
                <c:pt idx="9635">
                  <c:v>43156.875176562498</c:v>
                </c:pt>
                <c:pt idx="9636">
                  <c:v>43156.916843287036</c:v>
                </c:pt>
                <c:pt idx="9637">
                  <c:v>43156.958510011573</c:v>
                </c:pt>
                <c:pt idx="9638">
                  <c:v>43157.00017673611</c:v>
                </c:pt>
                <c:pt idx="9639">
                  <c:v>43157.041843460647</c:v>
                </c:pt>
                <c:pt idx="9640">
                  <c:v>43157.083510185184</c:v>
                </c:pt>
                <c:pt idx="9641">
                  <c:v>43157.125176909722</c:v>
                </c:pt>
                <c:pt idx="9642">
                  <c:v>43157.166843634259</c:v>
                </c:pt>
                <c:pt idx="9643">
                  <c:v>43157.208510358796</c:v>
                </c:pt>
                <c:pt idx="9644">
                  <c:v>43157.250177083333</c:v>
                </c:pt>
                <c:pt idx="9645">
                  <c:v>43157.29184380787</c:v>
                </c:pt>
                <c:pt idx="9646">
                  <c:v>43157.333510532408</c:v>
                </c:pt>
                <c:pt idx="9647">
                  <c:v>43157.375177256945</c:v>
                </c:pt>
                <c:pt idx="9648">
                  <c:v>43157.416843981482</c:v>
                </c:pt>
                <c:pt idx="9649">
                  <c:v>43157.458510706019</c:v>
                </c:pt>
                <c:pt idx="9650">
                  <c:v>43157.500177430557</c:v>
                </c:pt>
                <c:pt idx="9651">
                  <c:v>43157.541844155094</c:v>
                </c:pt>
                <c:pt idx="9652">
                  <c:v>43157.583510879631</c:v>
                </c:pt>
                <c:pt idx="9653">
                  <c:v>43157.625177604168</c:v>
                </c:pt>
                <c:pt idx="9654">
                  <c:v>43157.666844328705</c:v>
                </c:pt>
                <c:pt idx="9655">
                  <c:v>43157.708511053243</c:v>
                </c:pt>
                <c:pt idx="9656">
                  <c:v>43157.75017777778</c:v>
                </c:pt>
                <c:pt idx="9657">
                  <c:v>43157.791844502317</c:v>
                </c:pt>
                <c:pt idx="9658">
                  <c:v>43157.833511226854</c:v>
                </c:pt>
                <c:pt idx="9659">
                  <c:v>43157.875177951391</c:v>
                </c:pt>
                <c:pt idx="9660">
                  <c:v>43157.916844675929</c:v>
                </c:pt>
                <c:pt idx="9661">
                  <c:v>43157.958511400466</c:v>
                </c:pt>
                <c:pt idx="9662">
                  <c:v>43158.000178125003</c:v>
                </c:pt>
                <c:pt idx="9663">
                  <c:v>43158.04184484954</c:v>
                </c:pt>
                <c:pt idx="9664">
                  <c:v>43158.083511574077</c:v>
                </c:pt>
                <c:pt idx="9665">
                  <c:v>43158.125178298615</c:v>
                </c:pt>
                <c:pt idx="9666">
                  <c:v>43158.166845023145</c:v>
                </c:pt>
                <c:pt idx="9667">
                  <c:v>43158.208511747682</c:v>
                </c:pt>
                <c:pt idx="9668">
                  <c:v>43158.250178472219</c:v>
                </c:pt>
                <c:pt idx="9669">
                  <c:v>43158.291845196756</c:v>
                </c:pt>
                <c:pt idx="9670">
                  <c:v>43158.333511921293</c:v>
                </c:pt>
                <c:pt idx="9671">
                  <c:v>43158.375178645831</c:v>
                </c:pt>
                <c:pt idx="9672">
                  <c:v>43158.416845370368</c:v>
                </c:pt>
                <c:pt idx="9673">
                  <c:v>43158.458512094905</c:v>
                </c:pt>
                <c:pt idx="9674">
                  <c:v>43158.500178819442</c:v>
                </c:pt>
                <c:pt idx="9675">
                  <c:v>43158.541845543979</c:v>
                </c:pt>
                <c:pt idx="9676">
                  <c:v>43158.583512268517</c:v>
                </c:pt>
                <c:pt idx="9677">
                  <c:v>43158.625178993054</c:v>
                </c:pt>
                <c:pt idx="9678">
                  <c:v>43158.666845717591</c:v>
                </c:pt>
                <c:pt idx="9679">
                  <c:v>43158.708512442128</c:v>
                </c:pt>
                <c:pt idx="9680">
                  <c:v>43158.750179166665</c:v>
                </c:pt>
                <c:pt idx="9681">
                  <c:v>43158.791845891203</c:v>
                </c:pt>
                <c:pt idx="9682">
                  <c:v>43158.83351261574</c:v>
                </c:pt>
                <c:pt idx="9683">
                  <c:v>43158.875179340277</c:v>
                </c:pt>
                <c:pt idx="9684">
                  <c:v>43158.916846064814</c:v>
                </c:pt>
                <c:pt idx="9685">
                  <c:v>43158.958512789352</c:v>
                </c:pt>
                <c:pt idx="9686">
                  <c:v>43159.000179513889</c:v>
                </c:pt>
                <c:pt idx="9687">
                  <c:v>43159.041846238426</c:v>
                </c:pt>
                <c:pt idx="9688">
                  <c:v>43159.083512962963</c:v>
                </c:pt>
                <c:pt idx="9689">
                  <c:v>43159.1251796875</c:v>
                </c:pt>
                <c:pt idx="9690">
                  <c:v>43159.166846412038</c:v>
                </c:pt>
                <c:pt idx="9691">
                  <c:v>43159.208513136575</c:v>
                </c:pt>
                <c:pt idx="9692">
                  <c:v>43159.250179861112</c:v>
                </c:pt>
                <c:pt idx="9693">
                  <c:v>43159.291846585649</c:v>
                </c:pt>
                <c:pt idx="9694">
                  <c:v>43159.333513310186</c:v>
                </c:pt>
                <c:pt idx="9695">
                  <c:v>43159.375180034724</c:v>
                </c:pt>
                <c:pt idx="9696">
                  <c:v>43159.416846759261</c:v>
                </c:pt>
                <c:pt idx="9697">
                  <c:v>43159.458513483798</c:v>
                </c:pt>
                <c:pt idx="9698">
                  <c:v>43159.500180208335</c:v>
                </c:pt>
                <c:pt idx="9699">
                  <c:v>43159.541846932872</c:v>
                </c:pt>
                <c:pt idx="9700">
                  <c:v>43159.58351365741</c:v>
                </c:pt>
                <c:pt idx="9701">
                  <c:v>43159.625180381947</c:v>
                </c:pt>
                <c:pt idx="9702">
                  <c:v>43159.666847106484</c:v>
                </c:pt>
                <c:pt idx="9703">
                  <c:v>43159.708513831021</c:v>
                </c:pt>
                <c:pt idx="9704">
                  <c:v>43159.750180555558</c:v>
                </c:pt>
                <c:pt idx="9705">
                  <c:v>43159.791847280096</c:v>
                </c:pt>
                <c:pt idx="9706">
                  <c:v>43159.833514004633</c:v>
                </c:pt>
                <c:pt idx="9707">
                  <c:v>43159.87518072917</c:v>
                </c:pt>
                <c:pt idx="9708">
                  <c:v>43159.916847453707</c:v>
                </c:pt>
                <c:pt idx="9709">
                  <c:v>43159.958514178237</c:v>
                </c:pt>
                <c:pt idx="9710">
                  <c:v>43160.000180902774</c:v>
                </c:pt>
                <c:pt idx="9711">
                  <c:v>43160.041847627312</c:v>
                </c:pt>
                <c:pt idx="9712">
                  <c:v>43160.083514351849</c:v>
                </c:pt>
                <c:pt idx="9713">
                  <c:v>43160.125181076386</c:v>
                </c:pt>
                <c:pt idx="9714">
                  <c:v>43160.166847800923</c:v>
                </c:pt>
                <c:pt idx="9715">
                  <c:v>43160.20851452546</c:v>
                </c:pt>
                <c:pt idx="9716">
                  <c:v>43160.250181249998</c:v>
                </c:pt>
                <c:pt idx="9717">
                  <c:v>43160.291847974535</c:v>
                </c:pt>
                <c:pt idx="9718">
                  <c:v>43160.333514699072</c:v>
                </c:pt>
                <c:pt idx="9719">
                  <c:v>43160.375181423609</c:v>
                </c:pt>
                <c:pt idx="9720">
                  <c:v>43160.416848148147</c:v>
                </c:pt>
                <c:pt idx="9721">
                  <c:v>43160.458514872684</c:v>
                </c:pt>
                <c:pt idx="9722">
                  <c:v>43160.500181597221</c:v>
                </c:pt>
                <c:pt idx="9723">
                  <c:v>43160.541848321758</c:v>
                </c:pt>
                <c:pt idx="9724">
                  <c:v>43160.583515046295</c:v>
                </c:pt>
                <c:pt idx="9725">
                  <c:v>43160.625181770833</c:v>
                </c:pt>
                <c:pt idx="9726">
                  <c:v>43160.66684849537</c:v>
                </c:pt>
                <c:pt idx="9727">
                  <c:v>43160.708515219907</c:v>
                </c:pt>
                <c:pt idx="9728">
                  <c:v>43160.750181944444</c:v>
                </c:pt>
                <c:pt idx="9729">
                  <c:v>43160.791848668981</c:v>
                </c:pt>
                <c:pt idx="9730">
                  <c:v>43160.833515393519</c:v>
                </c:pt>
                <c:pt idx="9731">
                  <c:v>43160.875182118056</c:v>
                </c:pt>
                <c:pt idx="9732">
                  <c:v>43160.916848842593</c:v>
                </c:pt>
                <c:pt idx="9733">
                  <c:v>43160.95851556713</c:v>
                </c:pt>
                <c:pt idx="9734">
                  <c:v>43161.000182291667</c:v>
                </c:pt>
                <c:pt idx="9735">
                  <c:v>43161.041849016205</c:v>
                </c:pt>
                <c:pt idx="9736">
                  <c:v>43161.083515740742</c:v>
                </c:pt>
                <c:pt idx="9737">
                  <c:v>43161.125182465279</c:v>
                </c:pt>
                <c:pt idx="9738">
                  <c:v>43161.166849189816</c:v>
                </c:pt>
                <c:pt idx="9739">
                  <c:v>43161.208515914353</c:v>
                </c:pt>
                <c:pt idx="9740">
                  <c:v>43161.250182638891</c:v>
                </c:pt>
                <c:pt idx="9741">
                  <c:v>43161.291849363428</c:v>
                </c:pt>
                <c:pt idx="9742">
                  <c:v>43161.333516087965</c:v>
                </c:pt>
                <c:pt idx="9743">
                  <c:v>43161.375182812502</c:v>
                </c:pt>
                <c:pt idx="9744">
                  <c:v>43161.41684953704</c:v>
                </c:pt>
                <c:pt idx="9745">
                  <c:v>43161.458516261577</c:v>
                </c:pt>
                <c:pt idx="9746">
                  <c:v>43161.500182986114</c:v>
                </c:pt>
                <c:pt idx="9747">
                  <c:v>43161.541849710651</c:v>
                </c:pt>
                <c:pt idx="9748">
                  <c:v>43161.583516435188</c:v>
                </c:pt>
                <c:pt idx="9749">
                  <c:v>43161.625183159726</c:v>
                </c:pt>
                <c:pt idx="9750">
                  <c:v>43161.666849884263</c:v>
                </c:pt>
                <c:pt idx="9751">
                  <c:v>43161.708516608793</c:v>
                </c:pt>
                <c:pt idx="9752">
                  <c:v>43161.75018333333</c:v>
                </c:pt>
                <c:pt idx="9753">
                  <c:v>43161.791850057867</c:v>
                </c:pt>
                <c:pt idx="9754">
                  <c:v>43161.833516782404</c:v>
                </c:pt>
                <c:pt idx="9755">
                  <c:v>43161.875183506942</c:v>
                </c:pt>
                <c:pt idx="9756">
                  <c:v>43161.916850231479</c:v>
                </c:pt>
                <c:pt idx="9757">
                  <c:v>43161.958516956016</c:v>
                </c:pt>
                <c:pt idx="9758">
                  <c:v>43162.000183680553</c:v>
                </c:pt>
                <c:pt idx="9759">
                  <c:v>43162.04185040509</c:v>
                </c:pt>
                <c:pt idx="9760">
                  <c:v>43162.083517129628</c:v>
                </c:pt>
                <c:pt idx="9761">
                  <c:v>43162.125183854165</c:v>
                </c:pt>
                <c:pt idx="9762">
                  <c:v>43162.166850578702</c:v>
                </c:pt>
                <c:pt idx="9763">
                  <c:v>43162.208517303239</c:v>
                </c:pt>
                <c:pt idx="9764">
                  <c:v>43162.250184027776</c:v>
                </c:pt>
                <c:pt idx="9765">
                  <c:v>43162.291850752314</c:v>
                </c:pt>
                <c:pt idx="9766">
                  <c:v>43162.333517476851</c:v>
                </c:pt>
                <c:pt idx="9767">
                  <c:v>43162.375184201388</c:v>
                </c:pt>
                <c:pt idx="9768">
                  <c:v>43162.416850925925</c:v>
                </c:pt>
                <c:pt idx="9769">
                  <c:v>43162.458517650462</c:v>
                </c:pt>
                <c:pt idx="9770">
                  <c:v>43162.500184375</c:v>
                </c:pt>
                <c:pt idx="9771">
                  <c:v>43162.541851099537</c:v>
                </c:pt>
                <c:pt idx="9772">
                  <c:v>43162.583517824074</c:v>
                </c:pt>
                <c:pt idx="9773">
                  <c:v>43162.625184548611</c:v>
                </c:pt>
                <c:pt idx="9774">
                  <c:v>43162.666851273148</c:v>
                </c:pt>
                <c:pt idx="9775">
                  <c:v>43162.708517997686</c:v>
                </c:pt>
                <c:pt idx="9776">
                  <c:v>43162.750184722223</c:v>
                </c:pt>
                <c:pt idx="9777">
                  <c:v>43162.79185144676</c:v>
                </c:pt>
                <c:pt idx="9778">
                  <c:v>43162.833518171297</c:v>
                </c:pt>
                <c:pt idx="9779">
                  <c:v>43162.875184895835</c:v>
                </c:pt>
                <c:pt idx="9780">
                  <c:v>43162.916851620372</c:v>
                </c:pt>
                <c:pt idx="9781">
                  <c:v>43162.958518344909</c:v>
                </c:pt>
                <c:pt idx="9782">
                  <c:v>43163.000185069446</c:v>
                </c:pt>
                <c:pt idx="9783">
                  <c:v>43163.041851793983</c:v>
                </c:pt>
                <c:pt idx="9784">
                  <c:v>43163.083518518521</c:v>
                </c:pt>
                <c:pt idx="9785">
                  <c:v>43163.125185243058</c:v>
                </c:pt>
                <c:pt idx="9786">
                  <c:v>43163.166851967595</c:v>
                </c:pt>
                <c:pt idx="9787">
                  <c:v>43163.208518692132</c:v>
                </c:pt>
                <c:pt idx="9788">
                  <c:v>43163.250185416669</c:v>
                </c:pt>
                <c:pt idx="9789">
                  <c:v>43163.291852141207</c:v>
                </c:pt>
                <c:pt idx="9790">
                  <c:v>43163.333518865744</c:v>
                </c:pt>
                <c:pt idx="9791">
                  <c:v>43163.375185590281</c:v>
                </c:pt>
                <c:pt idx="9792">
                  <c:v>43163.416852314818</c:v>
                </c:pt>
                <c:pt idx="9793">
                  <c:v>43163.458519039355</c:v>
                </c:pt>
                <c:pt idx="9794">
                  <c:v>43163.500185763885</c:v>
                </c:pt>
                <c:pt idx="9795">
                  <c:v>43163.541852488423</c:v>
                </c:pt>
                <c:pt idx="9796">
                  <c:v>43163.58351921296</c:v>
                </c:pt>
                <c:pt idx="9797">
                  <c:v>43163.625185937497</c:v>
                </c:pt>
                <c:pt idx="9798">
                  <c:v>43163.666852662034</c:v>
                </c:pt>
                <c:pt idx="9799">
                  <c:v>43163.708519386571</c:v>
                </c:pt>
                <c:pt idx="9800">
                  <c:v>43163.750186111109</c:v>
                </c:pt>
                <c:pt idx="9801">
                  <c:v>43163.791852835646</c:v>
                </c:pt>
                <c:pt idx="9802">
                  <c:v>43163.833519560183</c:v>
                </c:pt>
                <c:pt idx="9803">
                  <c:v>43163.87518628472</c:v>
                </c:pt>
                <c:pt idx="9804">
                  <c:v>43163.916853009257</c:v>
                </c:pt>
                <c:pt idx="9805">
                  <c:v>43163.958519733795</c:v>
                </c:pt>
                <c:pt idx="9806">
                  <c:v>43164.000186458332</c:v>
                </c:pt>
                <c:pt idx="9807">
                  <c:v>43164.041853182869</c:v>
                </c:pt>
                <c:pt idx="9808">
                  <c:v>43164.083519907406</c:v>
                </c:pt>
                <c:pt idx="9809">
                  <c:v>43164.125186631944</c:v>
                </c:pt>
                <c:pt idx="9810">
                  <c:v>43164.166853356481</c:v>
                </c:pt>
                <c:pt idx="9811">
                  <c:v>43164.208520081018</c:v>
                </c:pt>
                <c:pt idx="9812">
                  <c:v>43164.250186805555</c:v>
                </c:pt>
                <c:pt idx="9813">
                  <c:v>43164.291853530092</c:v>
                </c:pt>
                <c:pt idx="9814">
                  <c:v>43164.33352025463</c:v>
                </c:pt>
                <c:pt idx="9815">
                  <c:v>43164.375186979167</c:v>
                </c:pt>
                <c:pt idx="9816">
                  <c:v>43164.416853703704</c:v>
                </c:pt>
                <c:pt idx="9817">
                  <c:v>43164.458520428241</c:v>
                </c:pt>
                <c:pt idx="9818">
                  <c:v>43164.500187152778</c:v>
                </c:pt>
                <c:pt idx="9819">
                  <c:v>43164.541853877316</c:v>
                </c:pt>
                <c:pt idx="9820">
                  <c:v>43164.583520601853</c:v>
                </c:pt>
                <c:pt idx="9821">
                  <c:v>43164.62518732639</c:v>
                </c:pt>
                <c:pt idx="9822">
                  <c:v>43164.666854050927</c:v>
                </c:pt>
                <c:pt idx="9823">
                  <c:v>43164.708520775464</c:v>
                </c:pt>
                <c:pt idx="9824">
                  <c:v>43164.750187500002</c:v>
                </c:pt>
                <c:pt idx="9825">
                  <c:v>43164.791854224539</c:v>
                </c:pt>
                <c:pt idx="9826">
                  <c:v>43164.833520949076</c:v>
                </c:pt>
                <c:pt idx="9827">
                  <c:v>43164.875187673613</c:v>
                </c:pt>
                <c:pt idx="9828">
                  <c:v>43164.91685439815</c:v>
                </c:pt>
                <c:pt idx="9829">
                  <c:v>43164.958521122688</c:v>
                </c:pt>
                <c:pt idx="9830">
                  <c:v>43165.000187847225</c:v>
                </c:pt>
                <c:pt idx="9831">
                  <c:v>43165.041854571762</c:v>
                </c:pt>
                <c:pt idx="9832">
                  <c:v>43165.083521296299</c:v>
                </c:pt>
                <c:pt idx="9833">
                  <c:v>43165.125188020837</c:v>
                </c:pt>
                <c:pt idx="9834">
                  <c:v>43165.166854745374</c:v>
                </c:pt>
                <c:pt idx="9835">
                  <c:v>43165.208521469911</c:v>
                </c:pt>
                <c:pt idx="9836">
                  <c:v>43165.250188194441</c:v>
                </c:pt>
                <c:pt idx="9837">
                  <c:v>43165.291854918978</c:v>
                </c:pt>
                <c:pt idx="9838">
                  <c:v>43165.333521643515</c:v>
                </c:pt>
                <c:pt idx="9839">
                  <c:v>43165.375188368052</c:v>
                </c:pt>
                <c:pt idx="9840">
                  <c:v>43165.41685509259</c:v>
                </c:pt>
                <c:pt idx="9841">
                  <c:v>43165.458521817127</c:v>
                </c:pt>
                <c:pt idx="9842">
                  <c:v>43165.500188541664</c:v>
                </c:pt>
                <c:pt idx="9843">
                  <c:v>43165.541855266201</c:v>
                </c:pt>
                <c:pt idx="9844">
                  <c:v>43165.583521990739</c:v>
                </c:pt>
                <c:pt idx="9845">
                  <c:v>43165.625188715276</c:v>
                </c:pt>
                <c:pt idx="9846">
                  <c:v>43165.666855439813</c:v>
                </c:pt>
                <c:pt idx="9847">
                  <c:v>43165.70852216435</c:v>
                </c:pt>
                <c:pt idx="9848">
                  <c:v>43165.750188888887</c:v>
                </c:pt>
                <c:pt idx="9849">
                  <c:v>43165.791855613425</c:v>
                </c:pt>
                <c:pt idx="9850">
                  <c:v>43165.833522337962</c:v>
                </c:pt>
                <c:pt idx="9851">
                  <c:v>43165.875189062499</c:v>
                </c:pt>
                <c:pt idx="9852">
                  <c:v>43165.916855787036</c:v>
                </c:pt>
                <c:pt idx="9853">
                  <c:v>43165.958522511573</c:v>
                </c:pt>
                <c:pt idx="9854">
                  <c:v>43166.000189236111</c:v>
                </c:pt>
                <c:pt idx="9855">
                  <c:v>43166.041855960648</c:v>
                </c:pt>
                <c:pt idx="9856">
                  <c:v>43166.083522685185</c:v>
                </c:pt>
                <c:pt idx="9857">
                  <c:v>43166.125189409722</c:v>
                </c:pt>
                <c:pt idx="9858">
                  <c:v>43166.166856134259</c:v>
                </c:pt>
                <c:pt idx="9859">
                  <c:v>43166.208522858797</c:v>
                </c:pt>
                <c:pt idx="9860">
                  <c:v>43166.250189583334</c:v>
                </c:pt>
                <c:pt idx="9861">
                  <c:v>43166.291856307871</c:v>
                </c:pt>
                <c:pt idx="9862">
                  <c:v>43166.333523032408</c:v>
                </c:pt>
                <c:pt idx="9863">
                  <c:v>43166.375189756945</c:v>
                </c:pt>
                <c:pt idx="9864">
                  <c:v>43166.416856481483</c:v>
                </c:pt>
                <c:pt idx="9865">
                  <c:v>43166.45852320602</c:v>
                </c:pt>
                <c:pt idx="9866">
                  <c:v>43166.500189930557</c:v>
                </c:pt>
                <c:pt idx="9867">
                  <c:v>43166.541856655094</c:v>
                </c:pt>
                <c:pt idx="9868">
                  <c:v>43166.583523379632</c:v>
                </c:pt>
                <c:pt idx="9869">
                  <c:v>43166.625190104169</c:v>
                </c:pt>
                <c:pt idx="9870">
                  <c:v>43166.666856828706</c:v>
                </c:pt>
                <c:pt idx="9871">
                  <c:v>43166.708523553243</c:v>
                </c:pt>
                <c:pt idx="9872">
                  <c:v>43166.75019027778</c:v>
                </c:pt>
                <c:pt idx="9873">
                  <c:v>43166.791857002318</c:v>
                </c:pt>
                <c:pt idx="9874">
                  <c:v>43166.833523726855</c:v>
                </c:pt>
                <c:pt idx="9875">
                  <c:v>43166.875190451392</c:v>
                </c:pt>
                <c:pt idx="9876">
                  <c:v>43166.916857175929</c:v>
                </c:pt>
                <c:pt idx="9877">
                  <c:v>43166.958523900466</c:v>
                </c:pt>
                <c:pt idx="9878">
                  <c:v>43167.000190625004</c:v>
                </c:pt>
                <c:pt idx="9879">
                  <c:v>43167.041857349534</c:v>
                </c:pt>
                <c:pt idx="9880">
                  <c:v>43167.083524074071</c:v>
                </c:pt>
                <c:pt idx="9881">
                  <c:v>43167.125190798608</c:v>
                </c:pt>
                <c:pt idx="9882">
                  <c:v>43167.166857523145</c:v>
                </c:pt>
                <c:pt idx="9883">
                  <c:v>43167.208524247682</c:v>
                </c:pt>
                <c:pt idx="9884">
                  <c:v>43167.25019097222</c:v>
                </c:pt>
                <c:pt idx="9885">
                  <c:v>43167.291857696757</c:v>
                </c:pt>
                <c:pt idx="9886">
                  <c:v>43167.333524421294</c:v>
                </c:pt>
                <c:pt idx="9887">
                  <c:v>43167.375191145831</c:v>
                </c:pt>
                <c:pt idx="9888">
                  <c:v>43167.416857870368</c:v>
                </c:pt>
                <c:pt idx="9889">
                  <c:v>43167.458524594906</c:v>
                </c:pt>
                <c:pt idx="9890">
                  <c:v>43167.500191319443</c:v>
                </c:pt>
                <c:pt idx="9891">
                  <c:v>43167.54185804398</c:v>
                </c:pt>
                <c:pt idx="9892">
                  <c:v>43167.583524768517</c:v>
                </c:pt>
                <c:pt idx="9893">
                  <c:v>43167.625191493054</c:v>
                </c:pt>
                <c:pt idx="9894">
                  <c:v>43167.666858217592</c:v>
                </c:pt>
                <c:pt idx="9895">
                  <c:v>43167.708524942129</c:v>
                </c:pt>
                <c:pt idx="9896">
                  <c:v>43167.750191666666</c:v>
                </c:pt>
                <c:pt idx="9897">
                  <c:v>43167.791858391203</c:v>
                </c:pt>
                <c:pt idx="9898">
                  <c:v>43167.83352511574</c:v>
                </c:pt>
                <c:pt idx="9899">
                  <c:v>43167.875191840278</c:v>
                </c:pt>
                <c:pt idx="9900">
                  <c:v>43167.916858564815</c:v>
                </c:pt>
                <c:pt idx="9901">
                  <c:v>43167.958525289352</c:v>
                </c:pt>
                <c:pt idx="9902">
                  <c:v>43168.000192013889</c:v>
                </c:pt>
                <c:pt idx="9903">
                  <c:v>43168.041858738427</c:v>
                </c:pt>
                <c:pt idx="9904">
                  <c:v>43168.083525462964</c:v>
                </c:pt>
                <c:pt idx="9905">
                  <c:v>43168.125192187501</c:v>
                </c:pt>
                <c:pt idx="9906">
                  <c:v>43168.166858912038</c:v>
                </c:pt>
                <c:pt idx="9907">
                  <c:v>43168.208525636575</c:v>
                </c:pt>
                <c:pt idx="9908">
                  <c:v>43168.250192361113</c:v>
                </c:pt>
                <c:pt idx="9909">
                  <c:v>43168.29185908565</c:v>
                </c:pt>
                <c:pt idx="9910">
                  <c:v>43168.333525810187</c:v>
                </c:pt>
                <c:pt idx="9911">
                  <c:v>43168.375192534724</c:v>
                </c:pt>
                <c:pt idx="9912">
                  <c:v>43168.416859259261</c:v>
                </c:pt>
                <c:pt idx="9913">
                  <c:v>43168.458525983799</c:v>
                </c:pt>
                <c:pt idx="9914">
                  <c:v>43168.500192708336</c:v>
                </c:pt>
                <c:pt idx="9915">
                  <c:v>43168.541859432873</c:v>
                </c:pt>
                <c:pt idx="9916">
                  <c:v>43168.58352615741</c:v>
                </c:pt>
                <c:pt idx="9917">
                  <c:v>43168.625192881947</c:v>
                </c:pt>
                <c:pt idx="9918">
                  <c:v>43168.666859606485</c:v>
                </c:pt>
                <c:pt idx="9919">
                  <c:v>43168.708526331022</c:v>
                </c:pt>
                <c:pt idx="9920">
                  <c:v>43168.750193055559</c:v>
                </c:pt>
                <c:pt idx="9921">
                  <c:v>43168.791859780089</c:v>
                </c:pt>
                <c:pt idx="9922">
                  <c:v>43168.833526504626</c:v>
                </c:pt>
                <c:pt idx="9923">
                  <c:v>43168.875193229163</c:v>
                </c:pt>
                <c:pt idx="9924">
                  <c:v>43168.916859953701</c:v>
                </c:pt>
                <c:pt idx="9925">
                  <c:v>43168.958526678238</c:v>
                </c:pt>
                <c:pt idx="9926">
                  <c:v>43169.000193402775</c:v>
                </c:pt>
                <c:pt idx="9927">
                  <c:v>43169.041860127312</c:v>
                </c:pt>
                <c:pt idx="9928">
                  <c:v>43169.083526851849</c:v>
                </c:pt>
                <c:pt idx="9929">
                  <c:v>43169.125193576387</c:v>
                </c:pt>
                <c:pt idx="9930">
                  <c:v>43169.166860300924</c:v>
                </c:pt>
                <c:pt idx="9931">
                  <c:v>43169.208527025461</c:v>
                </c:pt>
                <c:pt idx="9932">
                  <c:v>43169.250193749998</c:v>
                </c:pt>
                <c:pt idx="9933">
                  <c:v>43169.291860474535</c:v>
                </c:pt>
                <c:pt idx="9934">
                  <c:v>43169.333527199073</c:v>
                </c:pt>
                <c:pt idx="9935">
                  <c:v>43169.37519392361</c:v>
                </c:pt>
                <c:pt idx="9936">
                  <c:v>43169.416860648147</c:v>
                </c:pt>
                <c:pt idx="9937">
                  <c:v>43169.458527372684</c:v>
                </c:pt>
                <c:pt idx="9938">
                  <c:v>43169.500194097222</c:v>
                </c:pt>
                <c:pt idx="9939">
                  <c:v>43169.541860821759</c:v>
                </c:pt>
                <c:pt idx="9940">
                  <c:v>43169.583527546296</c:v>
                </c:pt>
                <c:pt idx="9941">
                  <c:v>43169.625194270833</c:v>
                </c:pt>
                <c:pt idx="9942">
                  <c:v>43169.66686099537</c:v>
                </c:pt>
                <c:pt idx="9943">
                  <c:v>43169.708527719908</c:v>
                </c:pt>
                <c:pt idx="9944">
                  <c:v>43169.750194444445</c:v>
                </c:pt>
                <c:pt idx="9945">
                  <c:v>43169.791861168982</c:v>
                </c:pt>
                <c:pt idx="9946">
                  <c:v>43169.833527893519</c:v>
                </c:pt>
                <c:pt idx="9947">
                  <c:v>43169.875194618056</c:v>
                </c:pt>
                <c:pt idx="9948">
                  <c:v>43169.916861342594</c:v>
                </c:pt>
                <c:pt idx="9949">
                  <c:v>43169.958528067131</c:v>
                </c:pt>
                <c:pt idx="9950">
                  <c:v>43170.000194791668</c:v>
                </c:pt>
                <c:pt idx="9951">
                  <c:v>43170.041861516205</c:v>
                </c:pt>
                <c:pt idx="9952">
                  <c:v>43170.083528240742</c:v>
                </c:pt>
                <c:pt idx="9953">
                  <c:v>43170.12519496528</c:v>
                </c:pt>
                <c:pt idx="9954">
                  <c:v>43170.166861689817</c:v>
                </c:pt>
                <c:pt idx="9955">
                  <c:v>43170.208528414354</c:v>
                </c:pt>
                <c:pt idx="9956">
                  <c:v>43170.250195138891</c:v>
                </c:pt>
                <c:pt idx="9957">
                  <c:v>43170.291861863428</c:v>
                </c:pt>
                <c:pt idx="9958">
                  <c:v>43170.333528587966</c:v>
                </c:pt>
                <c:pt idx="9959">
                  <c:v>43170.375195312503</c:v>
                </c:pt>
                <c:pt idx="9960">
                  <c:v>43170.41686203704</c:v>
                </c:pt>
                <c:pt idx="9961">
                  <c:v>43170.458528761577</c:v>
                </c:pt>
                <c:pt idx="9962">
                  <c:v>43170.500195486115</c:v>
                </c:pt>
                <c:pt idx="9963">
                  <c:v>43170.541862210652</c:v>
                </c:pt>
                <c:pt idx="9964">
                  <c:v>43170.583528935182</c:v>
                </c:pt>
                <c:pt idx="9965">
                  <c:v>43170.625195659719</c:v>
                </c:pt>
                <c:pt idx="9966">
                  <c:v>43170.666862384256</c:v>
                </c:pt>
                <c:pt idx="9967">
                  <c:v>43170.708529108793</c:v>
                </c:pt>
                <c:pt idx="9968">
                  <c:v>43170.750195833331</c:v>
                </c:pt>
                <c:pt idx="9969">
                  <c:v>43170.791862557868</c:v>
                </c:pt>
                <c:pt idx="9970">
                  <c:v>43170.833529282405</c:v>
                </c:pt>
                <c:pt idx="9971">
                  <c:v>43170.875196006942</c:v>
                </c:pt>
                <c:pt idx="9972">
                  <c:v>43170.916862731479</c:v>
                </c:pt>
                <c:pt idx="9973">
                  <c:v>43170.958529456017</c:v>
                </c:pt>
                <c:pt idx="9974">
                  <c:v>43171.000196180554</c:v>
                </c:pt>
                <c:pt idx="9975">
                  <c:v>43171.041862905091</c:v>
                </c:pt>
                <c:pt idx="9976">
                  <c:v>43171.083529629628</c:v>
                </c:pt>
                <c:pt idx="9977">
                  <c:v>43171.125196354165</c:v>
                </c:pt>
                <c:pt idx="9978">
                  <c:v>43171.166863078703</c:v>
                </c:pt>
                <c:pt idx="9979">
                  <c:v>43171.20852980324</c:v>
                </c:pt>
                <c:pt idx="9980">
                  <c:v>43171.250196527777</c:v>
                </c:pt>
                <c:pt idx="9981">
                  <c:v>43171.291863252314</c:v>
                </c:pt>
                <c:pt idx="9982">
                  <c:v>43171.333529976851</c:v>
                </c:pt>
                <c:pt idx="9983">
                  <c:v>43171.375196701389</c:v>
                </c:pt>
                <c:pt idx="9984">
                  <c:v>43171.416863425926</c:v>
                </c:pt>
                <c:pt idx="9985">
                  <c:v>43171.458530150463</c:v>
                </c:pt>
                <c:pt idx="9986">
                  <c:v>43171.500196875</c:v>
                </c:pt>
                <c:pt idx="9987">
                  <c:v>43171.541863599537</c:v>
                </c:pt>
                <c:pt idx="9988">
                  <c:v>43171.583530324075</c:v>
                </c:pt>
                <c:pt idx="9989">
                  <c:v>43171.625197048612</c:v>
                </c:pt>
                <c:pt idx="9990">
                  <c:v>43171.666863773149</c:v>
                </c:pt>
                <c:pt idx="9991">
                  <c:v>43171.708530497686</c:v>
                </c:pt>
                <c:pt idx="9992">
                  <c:v>43171.750197222224</c:v>
                </c:pt>
                <c:pt idx="9993">
                  <c:v>43171.791863946761</c:v>
                </c:pt>
                <c:pt idx="9994">
                  <c:v>43171.833530671298</c:v>
                </c:pt>
                <c:pt idx="9995">
                  <c:v>43171.875197395835</c:v>
                </c:pt>
                <c:pt idx="9996">
                  <c:v>43171.916864120372</c:v>
                </c:pt>
                <c:pt idx="9997">
                  <c:v>43171.95853084491</c:v>
                </c:pt>
                <c:pt idx="9998">
                  <c:v>43172.000197569447</c:v>
                </c:pt>
                <c:pt idx="9999">
                  <c:v>43172.041864293984</c:v>
                </c:pt>
                <c:pt idx="10000">
                  <c:v>43172.083531018521</c:v>
                </c:pt>
                <c:pt idx="10001">
                  <c:v>43172.125197743058</c:v>
                </c:pt>
                <c:pt idx="10002">
                  <c:v>43172.166864467596</c:v>
                </c:pt>
                <c:pt idx="10003">
                  <c:v>43172.208531192133</c:v>
                </c:pt>
                <c:pt idx="10004">
                  <c:v>43172.25019791667</c:v>
                </c:pt>
                <c:pt idx="10005">
                  <c:v>43172.291864641207</c:v>
                </c:pt>
                <c:pt idx="10006">
                  <c:v>43172.333531365737</c:v>
                </c:pt>
                <c:pt idx="10007">
                  <c:v>43172.375198090274</c:v>
                </c:pt>
                <c:pt idx="10008">
                  <c:v>43172.416864814812</c:v>
                </c:pt>
                <c:pt idx="10009">
                  <c:v>43172.458531539349</c:v>
                </c:pt>
                <c:pt idx="10010">
                  <c:v>43172.500198263886</c:v>
                </c:pt>
                <c:pt idx="10011">
                  <c:v>43172.541864988423</c:v>
                </c:pt>
                <c:pt idx="10012">
                  <c:v>43172.58353171296</c:v>
                </c:pt>
                <c:pt idx="10013">
                  <c:v>43172.625198437498</c:v>
                </c:pt>
                <c:pt idx="10014">
                  <c:v>43172.666865162035</c:v>
                </c:pt>
                <c:pt idx="10015">
                  <c:v>43172.708531886572</c:v>
                </c:pt>
                <c:pt idx="10016">
                  <c:v>43172.750198611109</c:v>
                </c:pt>
                <c:pt idx="10017">
                  <c:v>43172.791865335646</c:v>
                </c:pt>
                <c:pt idx="10018">
                  <c:v>43172.833532060184</c:v>
                </c:pt>
                <c:pt idx="10019">
                  <c:v>43172.875198784721</c:v>
                </c:pt>
                <c:pt idx="10020">
                  <c:v>43172.916865509258</c:v>
                </c:pt>
                <c:pt idx="10021">
                  <c:v>43172.958532233795</c:v>
                </c:pt>
                <c:pt idx="10022">
                  <c:v>43173.000198958332</c:v>
                </c:pt>
                <c:pt idx="10023">
                  <c:v>43173.04186568287</c:v>
                </c:pt>
                <c:pt idx="10024">
                  <c:v>43173.083532407407</c:v>
                </c:pt>
                <c:pt idx="10025">
                  <c:v>43173.125199131944</c:v>
                </c:pt>
                <c:pt idx="10026">
                  <c:v>43173.166865856481</c:v>
                </c:pt>
                <c:pt idx="10027">
                  <c:v>43173.208532581019</c:v>
                </c:pt>
                <c:pt idx="10028">
                  <c:v>43173.250199305556</c:v>
                </c:pt>
                <c:pt idx="10029">
                  <c:v>43173.291866030093</c:v>
                </c:pt>
                <c:pt idx="10030">
                  <c:v>43173.33353275463</c:v>
                </c:pt>
                <c:pt idx="10031">
                  <c:v>43173.375199479167</c:v>
                </c:pt>
                <c:pt idx="10032">
                  <c:v>43173.416866203705</c:v>
                </c:pt>
                <c:pt idx="10033">
                  <c:v>43173.458532928242</c:v>
                </c:pt>
                <c:pt idx="10034">
                  <c:v>43173.500199652779</c:v>
                </c:pt>
                <c:pt idx="10035">
                  <c:v>43173.541866377316</c:v>
                </c:pt>
                <c:pt idx="10036">
                  <c:v>43173.583533101853</c:v>
                </c:pt>
                <c:pt idx="10037">
                  <c:v>43173.625199826391</c:v>
                </c:pt>
                <c:pt idx="10038">
                  <c:v>43173.666866550928</c:v>
                </c:pt>
                <c:pt idx="10039">
                  <c:v>43173.708533275465</c:v>
                </c:pt>
                <c:pt idx="10040">
                  <c:v>43173.750200000002</c:v>
                </c:pt>
                <c:pt idx="10041">
                  <c:v>43173.791866724539</c:v>
                </c:pt>
                <c:pt idx="10042">
                  <c:v>43173.833533449077</c:v>
                </c:pt>
                <c:pt idx="10043">
                  <c:v>43173.875200173614</c:v>
                </c:pt>
                <c:pt idx="10044">
                  <c:v>43173.916866898151</c:v>
                </c:pt>
                <c:pt idx="10045">
                  <c:v>43173.958533622688</c:v>
                </c:pt>
                <c:pt idx="10046">
                  <c:v>43174.000200347225</c:v>
                </c:pt>
                <c:pt idx="10047">
                  <c:v>43174.041867071763</c:v>
                </c:pt>
                <c:pt idx="10048">
                  <c:v>43174.0835337963</c:v>
                </c:pt>
                <c:pt idx="10049">
                  <c:v>43174.12520052083</c:v>
                </c:pt>
                <c:pt idx="10050">
                  <c:v>43174.166867245367</c:v>
                </c:pt>
                <c:pt idx="10051">
                  <c:v>43174.208533969904</c:v>
                </c:pt>
                <c:pt idx="10052">
                  <c:v>43174.250200694441</c:v>
                </c:pt>
                <c:pt idx="10053">
                  <c:v>43174.291867418979</c:v>
                </c:pt>
                <c:pt idx="10054">
                  <c:v>43174.333534143516</c:v>
                </c:pt>
                <c:pt idx="10055">
                  <c:v>43174.375200868053</c:v>
                </c:pt>
                <c:pt idx="10056">
                  <c:v>43174.41686759259</c:v>
                </c:pt>
                <c:pt idx="10057">
                  <c:v>43174.458534317127</c:v>
                </c:pt>
                <c:pt idx="10058">
                  <c:v>43174.500201041665</c:v>
                </c:pt>
                <c:pt idx="10059">
                  <c:v>43174.541867766202</c:v>
                </c:pt>
                <c:pt idx="10060">
                  <c:v>43174.583534490739</c:v>
                </c:pt>
                <c:pt idx="10061">
                  <c:v>43174.625201215276</c:v>
                </c:pt>
                <c:pt idx="10062">
                  <c:v>43174.666867939814</c:v>
                </c:pt>
                <c:pt idx="10063">
                  <c:v>43174.708534664351</c:v>
                </c:pt>
                <c:pt idx="10064">
                  <c:v>43174.750201388888</c:v>
                </c:pt>
                <c:pt idx="10065">
                  <c:v>43174.791868113425</c:v>
                </c:pt>
                <c:pt idx="10066">
                  <c:v>43174.833534837962</c:v>
                </c:pt>
                <c:pt idx="10067">
                  <c:v>43174.8752015625</c:v>
                </c:pt>
                <c:pt idx="10068">
                  <c:v>43174.916868287037</c:v>
                </c:pt>
                <c:pt idx="10069">
                  <c:v>43174.958535011574</c:v>
                </c:pt>
                <c:pt idx="10070">
                  <c:v>43175.000201736111</c:v>
                </c:pt>
                <c:pt idx="10071">
                  <c:v>43175.041868460648</c:v>
                </c:pt>
                <c:pt idx="10072">
                  <c:v>43175.083535185186</c:v>
                </c:pt>
                <c:pt idx="10073">
                  <c:v>43175.125201909723</c:v>
                </c:pt>
                <c:pt idx="10074">
                  <c:v>43175.16686863426</c:v>
                </c:pt>
                <c:pt idx="10075">
                  <c:v>43175.208535358797</c:v>
                </c:pt>
                <c:pt idx="10076">
                  <c:v>43175.250202083334</c:v>
                </c:pt>
                <c:pt idx="10077">
                  <c:v>43175.291868807872</c:v>
                </c:pt>
                <c:pt idx="10078">
                  <c:v>43175.333535532409</c:v>
                </c:pt>
                <c:pt idx="10079">
                  <c:v>43175.375202256946</c:v>
                </c:pt>
                <c:pt idx="10080">
                  <c:v>43175.416868981483</c:v>
                </c:pt>
                <c:pt idx="10081">
                  <c:v>43175.45853570602</c:v>
                </c:pt>
                <c:pt idx="10082">
                  <c:v>43175.500202430558</c:v>
                </c:pt>
                <c:pt idx="10083">
                  <c:v>43175.541869155095</c:v>
                </c:pt>
                <c:pt idx="10084">
                  <c:v>43175.583535879632</c:v>
                </c:pt>
                <c:pt idx="10085">
                  <c:v>43175.625202604169</c:v>
                </c:pt>
                <c:pt idx="10086">
                  <c:v>43175.666869328707</c:v>
                </c:pt>
                <c:pt idx="10087">
                  <c:v>43175.708536053244</c:v>
                </c:pt>
                <c:pt idx="10088">
                  <c:v>43175.750202777781</c:v>
                </c:pt>
                <c:pt idx="10089">
                  <c:v>43175.791869502318</c:v>
                </c:pt>
                <c:pt idx="10090">
                  <c:v>43175.833536226855</c:v>
                </c:pt>
                <c:pt idx="10091">
                  <c:v>43175.875202951385</c:v>
                </c:pt>
                <c:pt idx="10092">
                  <c:v>43175.916869675922</c:v>
                </c:pt>
                <c:pt idx="10093">
                  <c:v>43175.95853640046</c:v>
                </c:pt>
                <c:pt idx="10094">
                  <c:v>43176.000203124997</c:v>
                </c:pt>
                <c:pt idx="10095">
                  <c:v>43176.041869849534</c:v>
                </c:pt>
                <c:pt idx="10096">
                  <c:v>43176.083536574071</c:v>
                </c:pt>
                <c:pt idx="10097">
                  <c:v>43176.125203298609</c:v>
                </c:pt>
                <c:pt idx="10098">
                  <c:v>43176.166870023146</c:v>
                </c:pt>
                <c:pt idx="10099">
                  <c:v>43176.208536747683</c:v>
                </c:pt>
                <c:pt idx="10100">
                  <c:v>43176.25020347222</c:v>
                </c:pt>
                <c:pt idx="10101">
                  <c:v>43176.291870196757</c:v>
                </c:pt>
                <c:pt idx="10102">
                  <c:v>43176.333536921295</c:v>
                </c:pt>
                <c:pt idx="10103">
                  <c:v>43176.375203645832</c:v>
                </c:pt>
                <c:pt idx="10104">
                  <c:v>43176.416870370369</c:v>
                </c:pt>
                <c:pt idx="10105">
                  <c:v>43176.458537094906</c:v>
                </c:pt>
                <c:pt idx="10106">
                  <c:v>43176.500203819443</c:v>
                </c:pt>
                <c:pt idx="10107">
                  <c:v>43176.541870543981</c:v>
                </c:pt>
                <c:pt idx="10108">
                  <c:v>43176.583537268518</c:v>
                </c:pt>
                <c:pt idx="10109">
                  <c:v>43176.625203993055</c:v>
                </c:pt>
                <c:pt idx="10110">
                  <c:v>43176.666870717592</c:v>
                </c:pt>
                <c:pt idx="10111">
                  <c:v>43176.708537442129</c:v>
                </c:pt>
                <c:pt idx="10112">
                  <c:v>43176.750204166667</c:v>
                </c:pt>
                <c:pt idx="10113">
                  <c:v>43176.791870891204</c:v>
                </c:pt>
                <c:pt idx="10114">
                  <c:v>43176.833537615741</c:v>
                </c:pt>
                <c:pt idx="10115">
                  <c:v>43176.875204340278</c:v>
                </c:pt>
                <c:pt idx="10116">
                  <c:v>43176.916871064815</c:v>
                </c:pt>
                <c:pt idx="10117">
                  <c:v>43176.958537789353</c:v>
                </c:pt>
                <c:pt idx="10118">
                  <c:v>43177.00020451389</c:v>
                </c:pt>
                <c:pt idx="10119">
                  <c:v>43177.041871238427</c:v>
                </c:pt>
                <c:pt idx="10120">
                  <c:v>43177.083537962964</c:v>
                </c:pt>
                <c:pt idx="10121">
                  <c:v>43177.125204687502</c:v>
                </c:pt>
                <c:pt idx="10122">
                  <c:v>43177.166871412039</c:v>
                </c:pt>
                <c:pt idx="10123">
                  <c:v>43177.208538136576</c:v>
                </c:pt>
                <c:pt idx="10124">
                  <c:v>43177.250204861113</c:v>
                </c:pt>
                <c:pt idx="10125">
                  <c:v>43177.29187158565</c:v>
                </c:pt>
                <c:pt idx="10126">
                  <c:v>43177.333538310188</c:v>
                </c:pt>
                <c:pt idx="10127">
                  <c:v>43177.375205034725</c:v>
                </c:pt>
                <c:pt idx="10128">
                  <c:v>43177.416871759262</c:v>
                </c:pt>
                <c:pt idx="10129">
                  <c:v>43177.458538483799</c:v>
                </c:pt>
                <c:pt idx="10130">
                  <c:v>43177.500205208336</c:v>
                </c:pt>
                <c:pt idx="10131">
                  <c:v>43177.541871932874</c:v>
                </c:pt>
                <c:pt idx="10132">
                  <c:v>43177.583538657411</c:v>
                </c:pt>
                <c:pt idx="10133">
                  <c:v>43177.625205381948</c:v>
                </c:pt>
                <c:pt idx="10134">
                  <c:v>43177.666872106478</c:v>
                </c:pt>
                <c:pt idx="10135">
                  <c:v>43177.708538831015</c:v>
                </c:pt>
                <c:pt idx="10136">
                  <c:v>43177.750205555552</c:v>
                </c:pt>
                <c:pt idx="10137">
                  <c:v>43177.79187228009</c:v>
                </c:pt>
                <c:pt idx="10138">
                  <c:v>43177.833539004627</c:v>
                </c:pt>
                <c:pt idx="10139">
                  <c:v>43177.875205729164</c:v>
                </c:pt>
                <c:pt idx="10140">
                  <c:v>43177.916872453701</c:v>
                </c:pt>
                <c:pt idx="10141">
                  <c:v>43177.958539178238</c:v>
                </c:pt>
                <c:pt idx="10142">
                  <c:v>43178.000205902776</c:v>
                </c:pt>
                <c:pt idx="10143">
                  <c:v>43178.041872627313</c:v>
                </c:pt>
                <c:pt idx="10144">
                  <c:v>43178.08353935185</c:v>
                </c:pt>
                <c:pt idx="10145">
                  <c:v>43178.125206076387</c:v>
                </c:pt>
                <c:pt idx="10146">
                  <c:v>43178.166872800924</c:v>
                </c:pt>
                <c:pt idx="10147">
                  <c:v>43178.208539525462</c:v>
                </c:pt>
                <c:pt idx="10148">
                  <c:v>43178.250206249999</c:v>
                </c:pt>
                <c:pt idx="10149">
                  <c:v>43178.291872974536</c:v>
                </c:pt>
                <c:pt idx="10150">
                  <c:v>43178.333539699073</c:v>
                </c:pt>
                <c:pt idx="10151">
                  <c:v>43178.375206423611</c:v>
                </c:pt>
                <c:pt idx="10152">
                  <c:v>43178.416873148148</c:v>
                </c:pt>
                <c:pt idx="10153">
                  <c:v>43178.458539872685</c:v>
                </c:pt>
                <c:pt idx="10154">
                  <c:v>43178.500206597222</c:v>
                </c:pt>
                <c:pt idx="10155">
                  <c:v>43178.541873321759</c:v>
                </c:pt>
                <c:pt idx="10156">
                  <c:v>43178.583540046297</c:v>
                </c:pt>
                <c:pt idx="10157">
                  <c:v>43178.625206770834</c:v>
                </c:pt>
                <c:pt idx="10158">
                  <c:v>43178.666873495371</c:v>
                </c:pt>
                <c:pt idx="10159">
                  <c:v>43178.708540219908</c:v>
                </c:pt>
                <c:pt idx="10160">
                  <c:v>43178.750206944445</c:v>
                </c:pt>
                <c:pt idx="10161">
                  <c:v>43178.791873668983</c:v>
                </c:pt>
                <c:pt idx="10162">
                  <c:v>43178.83354039352</c:v>
                </c:pt>
                <c:pt idx="10163">
                  <c:v>43178.875207118057</c:v>
                </c:pt>
                <c:pt idx="10164">
                  <c:v>43178.916873842594</c:v>
                </c:pt>
                <c:pt idx="10165">
                  <c:v>43178.958540567131</c:v>
                </c:pt>
                <c:pt idx="10166">
                  <c:v>43179.000207291669</c:v>
                </c:pt>
                <c:pt idx="10167">
                  <c:v>43179.041874016206</c:v>
                </c:pt>
                <c:pt idx="10168">
                  <c:v>43179.083540740743</c:v>
                </c:pt>
                <c:pt idx="10169">
                  <c:v>43179.12520746528</c:v>
                </c:pt>
                <c:pt idx="10170">
                  <c:v>43179.166874189817</c:v>
                </c:pt>
                <c:pt idx="10171">
                  <c:v>43179.208540914355</c:v>
                </c:pt>
                <c:pt idx="10172">
                  <c:v>43179.250207638892</c:v>
                </c:pt>
                <c:pt idx="10173">
                  <c:v>43179.291874363429</c:v>
                </c:pt>
                <c:pt idx="10174">
                  <c:v>43179.333541087966</c:v>
                </c:pt>
                <c:pt idx="10175">
                  <c:v>43179.375207812504</c:v>
                </c:pt>
                <c:pt idx="10176">
                  <c:v>43179.416874537033</c:v>
                </c:pt>
                <c:pt idx="10177">
                  <c:v>43179.458541261571</c:v>
                </c:pt>
                <c:pt idx="10178">
                  <c:v>43179.500207986108</c:v>
                </c:pt>
                <c:pt idx="10179">
                  <c:v>43179.541874710645</c:v>
                </c:pt>
                <c:pt idx="10180">
                  <c:v>43179.583541435182</c:v>
                </c:pt>
                <c:pt idx="10181">
                  <c:v>43179.625208159719</c:v>
                </c:pt>
                <c:pt idx="10182">
                  <c:v>43179.666874884257</c:v>
                </c:pt>
                <c:pt idx="10183">
                  <c:v>43179.708541608794</c:v>
                </c:pt>
                <c:pt idx="10184">
                  <c:v>43179.750208333331</c:v>
                </c:pt>
                <c:pt idx="10185">
                  <c:v>43179.791875057868</c:v>
                </c:pt>
                <c:pt idx="10186">
                  <c:v>43179.833541782406</c:v>
                </c:pt>
                <c:pt idx="10187">
                  <c:v>43179.875208506943</c:v>
                </c:pt>
                <c:pt idx="10188">
                  <c:v>43179.91687523148</c:v>
                </c:pt>
                <c:pt idx="10189">
                  <c:v>43179.958541956017</c:v>
                </c:pt>
                <c:pt idx="10190">
                  <c:v>43180.000208680554</c:v>
                </c:pt>
                <c:pt idx="10191">
                  <c:v>43180.041875405092</c:v>
                </c:pt>
                <c:pt idx="10192">
                  <c:v>43180.083542129629</c:v>
                </c:pt>
                <c:pt idx="10193">
                  <c:v>43180.125208854166</c:v>
                </c:pt>
                <c:pt idx="10194">
                  <c:v>43180.166875578703</c:v>
                </c:pt>
                <c:pt idx="10195">
                  <c:v>43180.20854230324</c:v>
                </c:pt>
                <c:pt idx="10196">
                  <c:v>43180.250209027778</c:v>
                </c:pt>
                <c:pt idx="10197">
                  <c:v>43180.291875752315</c:v>
                </c:pt>
                <c:pt idx="10198">
                  <c:v>43180.333542476852</c:v>
                </c:pt>
                <c:pt idx="10199">
                  <c:v>43180.375209201389</c:v>
                </c:pt>
                <c:pt idx="10200">
                  <c:v>43180.416875925926</c:v>
                </c:pt>
                <c:pt idx="10201">
                  <c:v>43180.458542650464</c:v>
                </c:pt>
                <c:pt idx="10202">
                  <c:v>43180.500209375001</c:v>
                </c:pt>
                <c:pt idx="10203">
                  <c:v>43180.541876099538</c:v>
                </c:pt>
                <c:pt idx="10204">
                  <c:v>43180.583542824075</c:v>
                </c:pt>
                <c:pt idx="10205">
                  <c:v>43180.625209548612</c:v>
                </c:pt>
                <c:pt idx="10206">
                  <c:v>43180.66687627315</c:v>
                </c:pt>
                <c:pt idx="10207">
                  <c:v>43180.708542997687</c:v>
                </c:pt>
                <c:pt idx="10208">
                  <c:v>43180.750209722224</c:v>
                </c:pt>
                <c:pt idx="10209">
                  <c:v>43180.791876446761</c:v>
                </c:pt>
                <c:pt idx="10210">
                  <c:v>43180.833543171299</c:v>
                </c:pt>
                <c:pt idx="10211">
                  <c:v>43180.875209895836</c:v>
                </c:pt>
                <c:pt idx="10212">
                  <c:v>43180.916876620373</c:v>
                </c:pt>
                <c:pt idx="10213">
                  <c:v>43180.95854334491</c:v>
                </c:pt>
                <c:pt idx="10214">
                  <c:v>43181.000210069447</c:v>
                </c:pt>
                <c:pt idx="10215">
                  <c:v>43181.041876793985</c:v>
                </c:pt>
                <c:pt idx="10216">
                  <c:v>43181.083543518522</c:v>
                </c:pt>
                <c:pt idx="10217">
                  <c:v>43181.125210243059</c:v>
                </c:pt>
                <c:pt idx="10218">
                  <c:v>43181.166876967596</c:v>
                </c:pt>
                <c:pt idx="10219">
                  <c:v>43181.208543692126</c:v>
                </c:pt>
                <c:pt idx="10220">
                  <c:v>43181.250210416663</c:v>
                </c:pt>
                <c:pt idx="10221">
                  <c:v>43181.291877141201</c:v>
                </c:pt>
                <c:pt idx="10222">
                  <c:v>43181.333543865738</c:v>
                </c:pt>
                <c:pt idx="10223">
                  <c:v>43181.375210590275</c:v>
                </c:pt>
                <c:pt idx="10224">
                  <c:v>43181.416877314812</c:v>
                </c:pt>
                <c:pt idx="10225">
                  <c:v>43181.458544039349</c:v>
                </c:pt>
                <c:pt idx="10226">
                  <c:v>43181.500210763887</c:v>
                </c:pt>
                <c:pt idx="10227">
                  <c:v>43181.541877488424</c:v>
                </c:pt>
                <c:pt idx="10228">
                  <c:v>43181.583544212961</c:v>
                </c:pt>
                <c:pt idx="10229">
                  <c:v>43181.625210937498</c:v>
                </c:pt>
                <c:pt idx="10230">
                  <c:v>43181.666877662035</c:v>
                </c:pt>
                <c:pt idx="10231">
                  <c:v>43181.708544386573</c:v>
                </c:pt>
                <c:pt idx="10232">
                  <c:v>43181.75021111111</c:v>
                </c:pt>
                <c:pt idx="10233">
                  <c:v>43181.791877835647</c:v>
                </c:pt>
                <c:pt idx="10234">
                  <c:v>43181.833544560184</c:v>
                </c:pt>
                <c:pt idx="10235">
                  <c:v>43181.875211284721</c:v>
                </c:pt>
                <c:pt idx="10236">
                  <c:v>43181.916878009259</c:v>
                </c:pt>
                <c:pt idx="10237">
                  <c:v>43181.958544733796</c:v>
                </c:pt>
                <c:pt idx="10238">
                  <c:v>43182.000211458333</c:v>
                </c:pt>
                <c:pt idx="10239">
                  <c:v>43182.04187818287</c:v>
                </c:pt>
                <c:pt idx="10240">
                  <c:v>43182.083544907407</c:v>
                </c:pt>
                <c:pt idx="10241">
                  <c:v>43182.125211631945</c:v>
                </c:pt>
                <c:pt idx="10242">
                  <c:v>43182.166878356482</c:v>
                </c:pt>
                <c:pt idx="10243">
                  <c:v>43182.208545081019</c:v>
                </c:pt>
                <c:pt idx="10244">
                  <c:v>43182.250211805556</c:v>
                </c:pt>
                <c:pt idx="10245">
                  <c:v>43182.291878530094</c:v>
                </c:pt>
                <c:pt idx="10246">
                  <c:v>43182.333545254631</c:v>
                </c:pt>
                <c:pt idx="10247">
                  <c:v>43182.375211979168</c:v>
                </c:pt>
                <c:pt idx="10248">
                  <c:v>43182.416878703705</c:v>
                </c:pt>
                <c:pt idx="10249">
                  <c:v>43182.458545428242</c:v>
                </c:pt>
                <c:pt idx="10250">
                  <c:v>43182.50021215278</c:v>
                </c:pt>
                <c:pt idx="10251">
                  <c:v>43182.541878877317</c:v>
                </c:pt>
                <c:pt idx="10252">
                  <c:v>43182.583545601854</c:v>
                </c:pt>
                <c:pt idx="10253">
                  <c:v>43182.625212326391</c:v>
                </c:pt>
                <c:pt idx="10254">
                  <c:v>43182.666879050928</c:v>
                </c:pt>
                <c:pt idx="10255">
                  <c:v>43182.708545775466</c:v>
                </c:pt>
                <c:pt idx="10256">
                  <c:v>43182.750212500003</c:v>
                </c:pt>
                <c:pt idx="10257">
                  <c:v>43182.79187922454</c:v>
                </c:pt>
                <c:pt idx="10258">
                  <c:v>43182.833545949077</c:v>
                </c:pt>
                <c:pt idx="10259">
                  <c:v>43182.875212673614</c:v>
                </c:pt>
                <c:pt idx="10260">
                  <c:v>43182.916879398152</c:v>
                </c:pt>
                <c:pt idx="10261">
                  <c:v>43182.958546122682</c:v>
                </c:pt>
                <c:pt idx="10262">
                  <c:v>43183.000212847219</c:v>
                </c:pt>
                <c:pt idx="10263">
                  <c:v>43183.041879571756</c:v>
                </c:pt>
                <c:pt idx="10264">
                  <c:v>43183.083546296293</c:v>
                </c:pt>
                <c:pt idx="10265">
                  <c:v>43183.12521302083</c:v>
                </c:pt>
                <c:pt idx="10266">
                  <c:v>43183.166879745368</c:v>
                </c:pt>
                <c:pt idx="10267">
                  <c:v>43183.208546469905</c:v>
                </c:pt>
                <c:pt idx="10268">
                  <c:v>43183.250213194442</c:v>
                </c:pt>
                <c:pt idx="10269">
                  <c:v>43183.291879918979</c:v>
                </c:pt>
                <c:pt idx="10270">
                  <c:v>43183.333546643516</c:v>
                </c:pt>
                <c:pt idx="10271">
                  <c:v>43183.375213368054</c:v>
                </c:pt>
                <c:pt idx="10272">
                  <c:v>43183.416880092591</c:v>
                </c:pt>
                <c:pt idx="10273">
                  <c:v>43183.458546817128</c:v>
                </c:pt>
                <c:pt idx="10274">
                  <c:v>43183.500213541665</c:v>
                </c:pt>
                <c:pt idx="10275">
                  <c:v>43183.541880266202</c:v>
                </c:pt>
                <c:pt idx="10276">
                  <c:v>43183.58354699074</c:v>
                </c:pt>
                <c:pt idx="10277">
                  <c:v>43183.625213715277</c:v>
                </c:pt>
                <c:pt idx="10278">
                  <c:v>43183.666880439814</c:v>
                </c:pt>
                <c:pt idx="10279">
                  <c:v>43183.708547164351</c:v>
                </c:pt>
                <c:pt idx="10280">
                  <c:v>43183.750213888889</c:v>
                </c:pt>
                <c:pt idx="10281">
                  <c:v>43183.791880613426</c:v>
                </c:pt>
                <c:pt idx="10282">
                  <c:v>43183.833547337963</c:v>
                </c:pt>
                <c:pt idx="10283">
                  <c:v>43183.8752140625</c:v>
                </c:pt>
                <c:pt idx="10284">
                  <c:v>43183.916880787037</c:v>
                </c:pt>
                <c:pt idx="10285">
                  <c:v>43183.958547511575</c:v>
                </c:pt>
                <c:pt idx="10286">
                  <c:v>43184.000214236112</c:v>
                </c:pt>
                <c:pt idx="10287">
                  <c:v>43184.041880960649</c:v>
                </c:pt>
                <c:pt idx="10288">
                  <c:v>43184.083547685186</c:v>
                </c:pt>
                <c:pt idx="10289">
                  <c:v>43184.125214409723</c:v>
                </c:pt>
                <c:pt idx="10290">
                  <c:v>43184.166881134261</c:v>
                </c:pt>
                <c:pt idx="10291">
                  <c:v>43184.208547858798</c:v>
                </c:pt>
                <c:pt idx="10292">
                  <c:v>43184.250214583335</c:v>
                </c:pt>
                <c:pt idx="10293">
                  <c:v>43184.291881307872</c:v>
                </c:pt>
                <c:pt idx="10294">
                  <c:v>43184.333548032409</c:v>
                </c:pt>
                <c:pt idx="10295">
                  <c:v>43184.375214756947</c:v>
                </c:pt>
                <c:pt idx="10296">
                  <c:v>43184.416881481484</c:v>
                </c:pt>
                <c:pt idx="10297">
                  <c:v>43184.458548206021</c:v>
                </c:pt>
                <c:pt idx="10298">
                  <c:v>43184.500214930558</c:v>
                </c:pt>
                <c:pt idx="10299">
                  <c:v>43184.541881655095</c:v>
                </c:pt>
                <c:pt idx="10300">
                  <c:v>43184.583548379633</c:v>
                </c:pt>
                <c:pt idx="10301">
                  <c:v>43184.62521510417</c:v>
                </c:pt>
                <c:pt idx="10302">
                  <c:v>43184.666881828707</c:v>
                </c:pt>
                <c:pt idx="10303">
                  <c:v>43184.708548553244</c:v>
                </c:pt>
                <c:pt idx="10304">
                  <c:v>43184.750215277774</c:v>
                </c:pt>
                <c:pt idx="10305">
                  <c:v>43184.791882002311</c:v>
                </c:pt>
                <c:pt idx="10306">
                  <c:v>43184.833548726849</c:v>
                </c:pt>
                <c:pt idx="10307">
                  <c:v>43184.875215451386</c:v>
                </c:pt>
                <c:pt idx="10308">
                  <c:v>43184.916882175923</c:v>
                </c:pt>
                <c:pt idx="10309">
                  <c:v>43184.95854890046</c:v>
                </c:pt>
                <c:pt idx="10310">
                  <c:v>43185.000215624998</c:v>
                </c:pt>
                <c:pt idx="10311">
                  <c:v>43185.041882349535</c:v>
                </c:pt>
                <c:pt idx="10312">
                  <c:v>43185.083549074072</c:v>
                </c:pt>
                <c:pt idx="10313">
                  <c:v>43185.125215798609</c:v>
                </c:pt>
                <c:pt idx="10314">
                  <c:v>43185.166882523146</c:v>
                </c:pt>
                <c:pt idx="10315">
                  <c:v>43185.208549247684</c:v>
                </c:pt>
                <c:pt idx="10316">
                  <c:v>43185.250215972221</c:v>
                </c:pt>
                <c:pt idx="10317">
                  <c:v>43185.291882696758</c:v>
                </c:pt>
                <c:pt idx="10318">
                  <c:v>43185.333549421295</c:v>
                </c:pt>
                <c:pt idx="10319">
                  <c:v>43185.375216145832</c:v>
                </c:pt>
                <c:pt idx="10320">
                  <c:v>43185.41688287037</c:v>
                </c:pt>
                <c:pt idx="10321">
                  <c:v>43185.458549594907</c:v>
                </c:pt>
                <c:pt idx="10322">
                  <c:v>43185.500216319444</c:v>
                </c:pt>
                <c:pt idx="10323">
                  <c:v>43185.541883043981</c:v>
                </c:pt>
                <c:pt idx="10324">
                  <c:v>43185.583549768518</c:v>
                </c:pt>
                <c:pt idx="10325">
                  <c:v>43185.625216493056</c:v>
                </c:pt>
                <c:pt idx="10326">
                  <c:v>43185.666883217593</c:v>
                </c:pt>
                <c:pt idx="10327">
                  <c:v>43185.70854994213</c:v>
                </c:pt>
                <c:pt idx="10328">
                  <c:v>43185.750216666667</c:v>
                </c:pt>
                <c:pt idx="10329">
                  <c:v>43185.791883391204</c:v>
                </c:pt>
                <c:pt idx="10330">
                  <c:v>43185.833550115742</c:v>
                </c:pt>
                <c:pt idx="10331">
                  <c:v>43185.875216840279</c:v>
                </c:pt>
                <c:pt idx="10332">
                  <c:v>43185.916883564816</c:v>
                </c:pt>
                <c:pt idx="10333">
                  <c:v>43185.958550289353</c:v>
                </c:pt>
                <c:pt idx="10334">
                  <c:v>43186.000217013891</c:v>
                </c:pt>
                <c:pt idx="10335">
                  <c:v>43186.041883738428</c:v>
                </c:pt>
                <c:pt idx="10336">
                  <c:v>43186.083550462965</c:v>
                </c:pt>
                <c:pt idx="10337">
                  <c:v>43186.125217187502</c:v>
                </c:pt>
                <c:pt idx="10338">
                  <c:v>43186.166883912039</c:v>
                </c:pt>
                <c:pt idx="10339">
                  <c:v>43186.208550636577</c:v>
                </c:pt>
                <c:pt idx="10340">
                  <c:v>43186.250217361114</c:v>
                </c:pt>
                <c:pt idx="10341">
                  <c:v>43186.291884085651</c:v>
                </c:pt>
                <c:pt idx="10342">
                  <c:v>43186.333550810188</c:v>
                </c:pt>
                <c:pt idx="10343">
                  <c:v>43186.375217534725</c:v>
                </c:pt>
                <c:pt idx="10344">
                  <c:v>43186.416884259263</c:v>
                </c:pt>
                <c:pt idx="10345">
                  <c:v>43186.4585509838</c:v>
                </c:pt>
                <c:pt idx="10346">
                  <c:v>43186.50021770833</c:v>
                </c:pt>
                <c:pt idx="10347">
                  <c:v>43186.541884432867</c:v>
                </c:pt>
                <c:pt idx="10348">
                  <c:v>43186.583551157404</c:v>
                </c:pt>
                <c:pt idx="10349">
                  <c:v>43186.625217881941</c:v>
                </c:pt>
                <c:pt idx="10350">
                  <c:v>43186.666884606479</c:v>
                </c:pt>
                <c:pt idx="10351">
                  <c:v>43186.708551331016</c:v>
                </c:pt>
                <c:pt idx="10352">
                  <c:v>43186.750218055553</c:v>
                </c:pt>
                <c:pt idx="10353">
                  <c:v>43186.79188478009</c:v>
                </c:pt>
                <c:pt idx="10354">
                  <c:v>43186.833551504627</c:v>
                </c:pt>
                <c:pt idx="10355">
                  <c:v>43186.875218229165</c:v>
                </c:pt>
                <c:pt idx="10356">
                  <c:v>43186.916884953702</c:v>
                </c:pt>
                <c:pt idx="10357">
                  <c:v>43186.958551678239</c:v>
                </c:pt>
                <c:pt idx="10358">
                  <c:v>43187.000218402776</c:v>
                </c:pt>
                <c:pt idx="10359">
                  <c:v>43187.041885127313</c:v>
                </c:pt>
                <c:pt idx="10360">
                  <c:v>43187.083551851851</c:v>
                </c:pt>
                <c:pt idx="10361">
                  <c:v>43187.125218576388</c:v>
                </c:pt>
                <c:pt idx="10362">
                  <c:v>43187.166885300925</c:v>
                </c:pt>
                <c:pt idx="10363">
                  <c:v>43187.208552025462</c:v>
                </c:pt>
                <c:pt idx="10364">
                  <c:v>43187.250218749999</c:v>
                </c:pt>
                <c:pt idx="10365">
                  <c:v>43187.291885474537</c:v>
                </c:pt>
                <c:pt idx="10366">
                  <c:v>43187.333552199074</c:v>
                </c:pt>
                <c:pt idx="10367">
                  <c:v>43187.375218923611</c:v>
                </c:pt>
                <c:pt idx="10368">
                  <c:v>43187.416885648148</c:v>
                </c:pt>
                <c:pt idx="10369">
                  <c:v>43187.458552372686</c:v>
                </c:pt>
                <c:pt idx="10370">
                  <c:v>43187.500219097223</c:v>
                </c:pt>
                <c:pt idx="10371">
                  <c:v>43187.54188582176</c:v>
                </c:pt>
                <c:pt idx="10372">
                  <c:v>43187.583552546297</c:v>
                </c:pt>
                <c:pt idx="10373">
                  <c:v>43187.625219270834</c:v>
                </c:pt>
                <c:pt idx="10374">
                  <c:v>43187.666885995372</c:v>
                </c:pt>
                <c:pt idx="10375">
                  <c:v>43187.708552719909</c:v>
                </c:pt>
                <c:pt idx="10376">
                  <c:v>43187.750219444446</c:v>
                </c:pt>
                <c:pt idx="10377">
                  <c:v>43187.791886168983</c:v>
                </c:pt>
                <c:pt idx="10378">
                  <c:v>43187.83355289352</c:v>
                </c:pt>
                <c:pt idx="10379">
                  <c:v>43187.875219618058</c:v>
                </c:pt>
                <c:pt idx="10380">
                  <c:v>43187.916886342595</c:v>
                </c:pt>
                <c:pt idx="10381">
                  <c:v>43187.958553067132</c:v>
                </c:pt>
                <c:pt idx="10382">
                  <c:v>43188.000219791669</c:v>
                </c:pt>
                <c:pt idx="10383">
                  <c:v>43188.041886516206</c:v>
                </c:pt>
                <c:pt idx="10384">
                  <c:v>43188.083553240744</c:v>
                </c:pt>
                <c:pt idx="10385">
                  <c:v>43188.125219965281</c:v>
                </c:pt>
                <c:pt idx="10386">
                  <c:v>43188.166886689818</c:v>
                </c:pt>
                <c:pt idx="10387">
                  <c:v>43188.208553414355</c:v>
                </c:pt>
                <c:pt idx="10388">
                  <c:v>43188.250220138892</c:v>
                </c:pt>
                <c:pt idx="10389">
                  <c:v>43188.291886863422</c:v>
                </c:pt>
                <c:pt idx="10390">
                  <c:v>43188.33355358796</c:v>
                </c:pt>
                <c:pt idx="10391">
                  <c:v>43188.375220312497</c:v>
                </c:pt>
                <c:pt idx="10392">
                  <c:v>43188.416887037034</c:v>
                </c:pt>
                <c:pt idx="10393">
                  <c:v>43188.458553761571</c:v>
                </c:pt>
                <c:pt idx="10394">
                  <c:v>43188.500220486108</c:v>
                </c:pt>
                <c:pt idx="10395">
                  <c:v>43188.541887210646</c:v>
                </c:pt>
                <c:pt idx="10396">
                  <c:v>43188.583553935183</c:v>
                </c:pt>
                <c:pt idx="10397">
                  <c:v>43188.62522065972</c:v>
                </c:pt>
                <c:pt idx="10398">
                  <c:v>43188.666887384257</c:v>
                </c:pt>
                <c:pt idx="10399">
                  <c:v>43188.708554108794</c:v>
                </c:pt>
                <c:pt idx="10400">
                  <c:v>43188.750220833332</c:v>
                </c:pt>
                <c:pt idx="10401">
                  <c:v>43188.791887557869</c:v>
                </c:pt>
                <c:pt idx="10402">
                  <c:v>43188.833554282406</c:v>
                </c:pt>
                <c:pt idx="10403">
                  <c:v>43188.875221006943</c:v>
                </c:pt>
                <c:pt idx="10404">
                  <c:v>43188.916887731481</c:v>
                </c:pt>
                <c:pt idx="10405">
                  <c:v>43188.958554456018</c:v>
                </c:pt>
                <c:pt idx="10406">
                  <c:v>43189.000221180555</c:v>
                </c:pt>
                <c:pt idx="10407">
                  <c:v>43189.041887905092</c:v>
                </c:pt>
                <c:pt idx="10408">
                  <c:v>43189.083554629629</c:v>
                </c:pt>
                <c:pt idx="10409">
                  <c:v>43189.125221354167</c:v>
                </c:pt>
                <c:pt idx="10410">
                  <c:v>43189.166888078704</c:v>
                </c:pt>
                <c:pt idx="10411">
                  <c:v>43189.208554803241</c:v>
                </c:pt>
                <c:pt idx="10412">
                  <c:v>43189.250221527778</c:v>
                </c:pt>
                <c:pt idx="10413">
                  <c:v>43189.291888252315</c:v>
                </c:pt>
                <c:pt idx="10414">
                  <c:v>43189.333554976853</c:v>
                </c:pt>
                <c:pt idx="10415">
                  <c:v>43189.37522170139</c:v>
                </c:pt>
                <c:pt idx="10416">
                  <c:v>43189.416888425927</c:v>
                </c:pt>
                <c:pt idx="10417">
                  <c:v>43189.458555150464</c:v>
                </c:pt>
                <c:pt idx="10418">
                  <c:v>43189.500221875001</c:v>
                </c:pt>
                <c:pt idx="10419">
                  <c:v>43189.541888599539</c:v>
                </c:pt>
                <c:pt idx="10420">
                  <c:v>43189.583555324076</c:v>
                </c:pt>
                <c:pt idx="10421">
                  <c:v>43189.625222048613</c:v>
                </c:pt>
                <c:pt idx="10422">
                  <c:v>43189.66688877315</c:v>
                </c:pt>
                <c:pt idx="10423">
                  <c:v>43189.708555497687</c:v>
                </c:pt>
                <c:pt idx="10424">
                  <c:v>43189.750222222225</c:v>
                </c:pt>
                <c:pt idx="10425">
                  <c:v>43189.791888946762</c:v>
                </c:pt>
                <c:pt idx="10426">
                  <c:v>43189.833555671299</c:v>
                </c:pt>
                <c:pt idx="10427">
                  <c:v>43189.875222395836</c:v>
                </c:pt>
                <c:pt idx="10428">
                  <c:v>43189.916889120374</c:v>
                </c:pt>
                <c:pt idx="10429">
                  <c:v>43189.958555844911</c:v>
                </c:pt>
                <c:pt idx="10430">
                  <c:v>43190.000222569448</c:v>
                </c:pt>
                <c:pt idx="10431">
                  <c:v>43190.041889293978</c:v>
                </c:pt>
                <c:pt idx="10432">
                  <c:v>43190.083556018515</c:v>
                </c:pt>
                <c:pt idx="10433">
                  <c:v>43190.125222743052</c:v>
                </c:pt>
                <c:pt idx="10434">
                  <c:v>43190.166889467589</c:v>
                </c:pt>
                <c:pt idx="10435">
                  <c:v>43190.208556192127</c:v>
                </c:pt>
                <c:pt idx="10436">
                  <c:v>43190.250222916664</c:v>
                </c:pt>
                <c:pt idx="10437">
                  <c:v>43190.291889641201</c:v>
                </c:pt>
                <c:pt idx="10438">
                  <c:v>43190.333556365738</c:v>
                </c:pt>
                <c:pt idx="10439">
                  <c:v>43190.375223090276</c:v>
                </c:pt>
                <c:pt idx="10440">
                  <c:v>43190.416889814813</c:v>
                </c:pt>
                <c:pt idx="10441">
                  <c:v>43190.45855653935</c:v>
                </c:pt>
                <c:pt idx="10442">
                  <c:v>43190.500223263887</c:v>
                </c:pt>
                <c:pt idx="10443">
                  <c:v>43190.541889988424</c:v>
                </c:pt>
                <c:pt idx="10444">
                  <c:v>43190.583556712962</c:v>
                </c:pt>
                <c:pt idx="10445">
                  <c:v>43190.625223437499</c:v>
                </c:pt>
                <c:pt idx="10446">
                  <c:v>43190.666890162036</c:v>
                </c:pt>
                <c:pt idx="10447">
                  <c:v>43190.708556886573</c:v>
                </c:pt>
                <c:pt idx="10448">
                  <c:v>43190.75022361111</c:v>
                </c:pt>
                <c:pt idx="10449">
                  <c:v>43190.791890335648</c:v>
                </c:pt>
                <c:pt idx="10450">
                  <c:v>43190.833557060185</c:v>
                </c:pt>
                <c:pt idx="10451">
                  <c:v>43190.875223784722</c:v>
                </c:pt>
                <c:pt idx="10452">
                  <c:v>43190.916890509259</c:v>
                </c:pt>
                <c:pt idx="10453">
                  <c:v>43190.958557233796</c:v>
                </c:pt>
                <c:pt idx="10454">
                  <c:v>43191.000223958334</c:v>
                </c:pt>
                <c:pt idx="10455">
                  <c:v>43191.041890682871</c:v>
                </c:pt>
                <c:pt idx="10456">
                  <c:v>43191.083557407408</c:v>
                </c:pt>
                <c:pt idx="10457">
                  <c:v>43191.125224131945</c:v>
                </c:pt>
                <c:pt idx="10458">
                  <c:v>43191.166890856482</c:v>
                </c:pt>
                <c:pt idx="10459">
                  <c:v>43191.20855758102</c:v>
                </c:pt>
                <c:pt idx="10460">
                  <c:v>43191.250224305557</c:v>
                </c:pt>
                <c:pt idx="10461">
                  <c:v>43191.291891030094</c:v>
                </c:pt>
                <c:pt idx="10462">
                  <c:v>43191.333557754631</c:v>
                </c:pt>
                <c:pt idx="10463">
                  <c:v>43191.375224479169</c:v>
                </c:pt>
                <c:pt idx="10464">
                  <c:v>43191.416891203706</c:v>
                </c:pt>
                <c:pt idx="10465">
                  <c:v>43191.458557928243</c:v>
                </c:pt>
                <c:pt idx="10466">
                  <c:v>43191.50022465278</c:v>
                </c:pt>
                <c:pt idx="10467">
                  <c:v>43191.541891377317</c:v>
                </c:pt>
                <c:pt idx="10468">
                  <c:v>43191.583558101855</c:v>
                </c:pt>
                <c:pt idx="10469">
                  <c:v>43191.625224826392</c:v>
                </c:pt>
                <c:pt idx="10470">
                  <c:v>43191.666891550929</c:v>
                </c:pt>
                <c:pt idx="10471">
                  <c:v>43191.708558275466</c:v>
                </c:pt>
                <c:pt idx="10472">
                  <c:v>43191.750225000003</c:v>
                </c:pt>
                <c:pt idx="10473">
                  <c:v>43191.791891724541</c:v>
                </c:pt>
                <c:pt idx="10474">
                  <c:v>43191.833558449071</c:v>
                </c:pt>
                <c:pt idx="10475">
                  <c:v>43191.875225173608</c:v>
                </c:pt>
                <c:pt idx="10476">
                  <c:v>43191.916891898145</c:v>
                </c:pt>
                <c:pt idx="10477">
                  <c:v>43191.958558622682</c:v>
                </c:pt>
                <c:pt idx="10478">
                  <c:v>43192.000225347219</c:v>
                </c:pt>
                <c:pt idx="10479">
                  <c:v>43192.041892071757</c:v>
                </c:pt>
                <c:pt idx="10480">
                  <c:v>43192.083558796294</c:v>
                </c:pt>
                <c:pt idx="10481">
                  <c:v>43192.125225520831</c:v>
                </c:pt>
                <c:pt idx="10482">
                  <c:v>43192.166892245368</c:v>
                </c:pt>
                <c:pt idx="10483">
                  <c:v>43192.208558969905</c:v>
                </c:pt>
                <c:pt idx="10484">
                  <c:v>43192.250225694443</c:v>
                </c:pt>
                <c:pt idx="10485">
                  <c:v>43192.29189241898</c:v>
                </c:pt>
                <c:pt idx="10486">
                  <c:v>43192.333559143517</c:v>
                </c:pt>
                <c:pt idx="10487">
                  <c:v>43192.375225868054</c:v>
                </c:pt>
                <c:pt idx="10488">
                  <c:v>43192.416892592591</c:v>
                </c:pt>
                <c:pt idx="10489">
                  <c:v>43192.458559317129</c:v>
                </c:pt>
                <c:pt idx="10490">
                  <c:v>43192.500226041666</c:v>
                </c:pt>
                <c:pt idx="10491">
                  <c:v>43192.541892766203</c:v>
                </c:pt>
                <c:pt idx="10492">
                  <c:v>43192.58355949074</c:v>
                </c:pt>
                <c:pt idx="10493">
                  <c:v>43192.625226215278</c:v>
                </c:pt>
                <c:pt idx="10494">
                  <c:v>43192.666892939815</c:v>
                </c:pt>
                <c:pt idx="10495">
                  <c:v>43192.708559664352</c:v>
                </c:pt>
                <c:pt idx="10496">
                  <c:v>43192.750226388889</c:v>
                </c:pt>
                <c:pt idx="10497">
                  <c:v>43192.791893113426</c:v>
                </c:pt>
                <c:pt idx="10498">
                  <c:v>43192.833559837964</c:v>
                </c:pt>
                <c:pt idx="10499">
                  <c:v>43192.875226562501</c:v>
                </c:pt>
                <c:pt idx="10500">
                  <c:v>43192.916893287038</c:v>
                </c:pt>
                <c:pt idx="10501">
                  <c:v>43192.958560011575</c:v>
                </c:pt>
                <c:pt idx="10502">
                  <c:v>43193.000226736112</c:v>
                </c:pt>
                <c:pt idx="10503">
                  <c:v>43193.04189346065</c:v>
                </c:pt>
                <c:pt idx="10504">
                  <c:v>43193.083560185187</c:v>
                </c:pt>
                <c:pt idx="10505">
                  <c:v>43193.125226909724</c:v>
                </c:pt>
                <c:pt idx="10506">
                  <c:v>43193.166893634261</c:v>
                </c:pt>
                <c:pt idx="10507">
                  <c:v>43193.208560358798</c:v>
                </c:pt>
                <c:pt idx="10508">
                  <c:v>43193.250227083336</c:v>
                </c:pt>
                <c:pt idx="10509">
                  <c:v>43193.291893807873</c:v>
                </c:pt>
                <c:pt idx="10510">
                  <c:v>43193.33356053241</c:v>
                </c:pt>
                <c:pt idx="10511">
                  <c:v>43193.375227256947</c:v>
                </c:pt>
                <c:pt idx="10512">
                  <c:v>43193.416893981484</c:v>
                </c:pt>
                <c:pt idx="10513">
                  <c:v>43193.458560706022</c:v>
                </c:pt>
                <c:pt idx="10514">
                  <c:v>43193.500227430559</c:v>
                </c:pt>
                <c:pt idx="10515">
                  <c:v>43193.541894155096</c:v>
                </c:pt>
                <c:pt idx="10516">
                  <c:v>43193.583560879626</c:v>
                </c:pt>
                <c:pt idx="10517">
                  <c:v>43193.625227604163</c:v>
                </c:pt>
                <c:pt idx="10518">
                  <c:v>43193.6668943287</c:v>
                </c:pt>
                <c:pt idx="10519">
                  <c:v>43193.708561053238</c:v>
                </c:pt>
                <c:pt idx="10520">
                  <c:v>43193.750227777775</c:v>
                </c:pt>
                <c:pt idx="10521">
                  <c:v>43193.791894502312</c:v>
                </c:pt>
                <c:pt idx="10522">
                  <c:v>43193.833561226849</c:v>
                </c:pt>
                <c:pt idx="10523">
                  <c:v>43193.875227951386</c:v>
                </c:pt>
                <c:pt idx="10524">
                  <c:v>43193.916894675924</c:v>
                </c:pt>
                <c:pt idx="10525">
                  <c:v>43193.958561400461</c:v>
                </c:pt>
                <c:pt idx="10526">
                  <c:v>43194.000228124998</c:v>
                </c:pt>
                <c:pt idx="10527">
                  <c:v>43194.041894849535</c:v>
                </c:pt>
                <c:pt idx="10528">
                  <c:v>43194.083561574073</c:v>
                </c:pt>
                <c:pt idx="10529">
                  <c:v>43194.12522829861</c:v>
                </c:pt>
                <c:pt idx="10530">
                  <c:v>43194.166895023147</c:v>
                </c:pt>
                <c:pt idx="10531">
                  <c:v>43194.208561747684</c:v>
                </c:pt>
                <c:pt idx="10532">
                  <c:v>43194.250228472221</c:v>
                </c:pt>
                <c:pt idx="10533">
                  <c:v>43194.291895196759</c:v>
                </c:pt>
                <c:pt idx="10534">
                  <c:v>43194.333561921296</c:v>
                </c:pt>
                <c:pt idx="10535">
                  <c:v>43194.375228645833</c:v>
                </c:pt>
                <c:pt idx="10536">
                  <c:v>43194.41689537037</c:v>
                </c:pt>
                <c:pt idx="10537">
                  <c:v>43194.458562094907</c:v>
                </c:pt>
                <c:pt idx="10538">
                  <c:v>43194.500228819445</c:v>
                </c:pt>
                <c:pt idx="10539">
                  <c:v>43194.541895543982</c:v>
                </c:pt>
                <c:pt idx="10540">
                  <c:v>43194.583562268519</c:v>
                </c:pt>
                <c:pt idx="10541">
                  <c:v>43194.625228993056</c:v>
                </c:pt>
                <c:pt idx="10542">
                  <c:v>43194.666895717593</c:v>
                </c:pt>
                <c:pt idx="10543">
                  <c:v>43194.708562442131</c:v>
                </c:pt>
                <c:pt idx="10544">
                  <c:v>43194.750229166668</c:v>
                </c:pt>
                <c:pt idx="10545">
                  <c:v>43194.791895891205</c:v>
                </c:pt>
                <c:pt idx="10546">
                  <c:v>43194.833562615742</c:v>
                </c:pt>
                <c:pt idx="10547">
                  <c:v>43194.875229340279</c:v>
                </c:pt>
                <c:pt idx="10548">
                  <c:v>43194.916896064817</c:v>
                </c:pt>
                <c:pt idx="10549">
                  <c:v>43194.958562789354</c:v>
                </c:pt>
                <c:pt idx="10550">
                  <c:v>43195.000229513891</c:v>
                </c:pt>
                <c:pt idx="10551">
                  <c:v>43195.041896238428</c:v>
                </c:pt>
                <c:pt idx="10552">
                  <c:v>43195.083562962966</c:v>
                </c:pt>
                <c:pt idx="10553">
                  <c:v>43195.125229687503</c:v>
                </c:pt>
                <c:pt idx="10554">
                  <c:v>43195.16689641204</c:v>
                </c:pt>
                <c:pt idx="10555">
                  <c:v>43195.208563136577</c:v>
                </c:pt>
                <c:pt idx="10556">
                  <c:v>43195.250229861114</c:v>
                </c:pt>
                <c:pt idx="10557">
                  <c:v>43195.291896585652</c:v>
                </c:pt>
                <c:pt idx="10558">
                  <c:v>43195.333563310189</c:v>
                </c:pt>
                <c:pt idx="10559">
                  <c:v>43195.375230034719</c:v>
                </c:pt>
                <c:pt idx="10560">
                  <c:v>43195.416896759256</c:v>
                </c:pt>
                <c:pt idx="10561">
                  <c:v>43195.458563483793</c:v>
                </c:pt>
                <c:pt idx="10562">
                  <c:v>43195.50023020833</c:v>
                </c:pt>
                <c:pt idx="10563">
                  <c:v>43195.541896932868</c:v>
                </c:pt>
                <c:pt idx="10564">
                  <c:v>43195.583563657405</c:v>
                </c:pt>
                <c:pt idx="10565">
                  <c:v>43195.625230381942</c:v>
                </c:pt>
                <c:pt idx="10566">
                  <c:v>43195.666897106479</c:v>
                </c:pt>
                <c:pt idx="10567">
                  <c:v>43195.708563831016</c:v>
                </c:pt>
                <c:pt idx="10568">
                  <c:v>43195.750230555554</c:v>
                </c:pt>
                <c:pt idx="10569">
                  <c:v>43195.791897280091</c:v>
                </c:pt>
                <c:pt idx="10570">
                  <c:v>43195.833564004628</c:v>
                </c:pt>
                <c:pt idx="10571">
                  <c:v>43195.875230729165</c:v>
                </c:pt>
                <c:pt idx="10572">
                  <c:v>43195.916897453702</c:v>
                </c:pt>
                <c:pt idx="10573">
                  <c:v>43195.95856417824</c:v>
                </c:pt>
                <c:pt idx="10574">
                  <c:v>43196.000230902777</c:v>
                </c:pt>
                <c:pt idx="10575">
                  <c:v>43196.041897627314</c:v>
                </c:pt>
                <c:pt idx="10576">
                  <c:v>43196.083564351851</c:v>
                </c:pt>
                <c:pt idx="10577">
                  <c:v>43196.125231076388</c:v>
                </c:pt>
                <c:pt idx="10578">
                  <c:v>43196.166897800926</c:v>
                </c:pt>
                <c:pt idx="10579">
                  <c:v>43196.208564525463</c:v>
                </c:pt>
                <c:pt idx="10580">
                  <c:v>43196.25023125</c:v>
                </c:pt>
                <c:pt idx="10581">
                  <c:v>43196.291897974537</c:v>
                </c:pt>
                <c:pt idx="10582">
                  <c:v>43196.333564699074</c:v>
                </c:pt>
                <c:pt idx="10583">
                  <c:v>43196.375231423612</c:v>
                </c:pt>
                <c:pt idx="10584">
                  <c:v>43196.416898148149</c:v>
                </c:pt>
                <c:pt idx="10585">
                  <c:v>43196.458564872686</c:v>
                </c:pt>
                <c:pt idx="10586">
                  <c:v>43196.500231597223</c:v>
                </c:pt>
                <c:pt idx="10587">
                  <c:v>43196.541898321761</c:v>
                </c:pt>
                <c:pt idx="10588">
                  <c:v>43196.583565046298</c:v>
                </c:pt>
                <c:pt idx="10589">
                  <c:v>43196.625231770835</c:v>
                </c:pt>
                <c:pt idx="10590">
                  <c:v>43196.666898495372</c:v>
                </c:pt>
                <c:pt idx="10591">
                  <c:v>43196.708565219909</c:v>
                </c:pt>
                <c:pt idx="10592">
                  <c:v>43196.750231944447</c:v>
                </c:pt>
                <c:pt idx="10593">
                  <c:v>43196.791898668984</c:v>
                </c:pt>
                <c:pt idx="10594">
                  <c:v>43196.833565393521</c:v>
                </c:pt>
                <c:pt idx="10595">
                  <c:v>43196.875232118058</c:v>
                </c:pt>
                <c:pt idx="10596">
                  <c:v>43196.916898842595</c:v>
                </c:pt>
                <c:pt idx="10597">
                  <c:v>43196.958565567133</c:v>
                </c:pt>
                <c:pt idx="10598">
                  <c:v>43197.00023229167</c:v>
                </c:pt>
                <c:pt idx="10599">
                  <c:v>43197.041899016207</c:v>
                </c:pt>
                <c:pt idx="10600">
                  <c:v>43197.083565740744</c:v>
                </c:pt>
                <c:pt idx="10601">
                  <c:v>43197.125232465274</c:v>
                </c:pt>
                <c:pt idx="10602">
                  <c:v>43197.166899189811</c:v>
                </c:pt>
                <c:pt idx="10603">
                  <c:v>43197.208565914349</c:v>
                </c:pt>
                <c:pt idx="10604">
                  <c:v>43197.250232638886</c:v>
                </c:pt>
                <c:pt idx="10605">
                  <c:v>43197.291899363423</c:v>
                </c:pt>
                <c:pt idx="10606">
                  <c:v>43197.33356608796</c:v>
                </c:pt>
                <c:pt idx="10607">
                  <c:v>43197.375232812497</c:v>
                </c:pt>
                <c:pt idx="10608">
                  <c:v>43197.416899537035</c:v>
                </c:pt>
                <c:pt idx="10609">
                  <c:v>43197.458566261572</c:v>
                </c:pt>
                <c:pt idx="10610">
                  <c:v>43197.500232986109</c:v>
                </c:pt>
                <c:pt idx="10611">
                  <c:v>43197.541899710646</c:v>
                </c:pt>
                <c:pt idx="10612">
                  <c:v>43197.583566435183</c:v>
                </c:pt>
                <c:pt idx="10613">
                  <c:v>43197.625233159721</c:v>
                </c:pt>
                <c:pt idx="10614">
                  <c:v>43197.666899884258</c:v>
                </c:pt>
                <c:pt idx="10615">
                  <c:v>43197.708566608795</c:v>
                </c:pt>
                <c:pt idx="10616">
                  <c:v>43197.750233333332</c:v>
                </c:pt>
                <c:pt idx="10617">
                  <c:v>43197.791900057869</c:v>
                </c:pt>
                <c:pt idx="10618">
                  <c:v>43197.833566782407</c:v>
                </c:pt>
                <c:pt idx="10619">
                  <c:v>43197.875233506944</c:v>
                </c:pt>
                <c:pt idx="10620">
                  <c:v>43197.916900231481</c:v>
                </c:pt>
                <c:pt idx="10621">
                  <c:v>43197.958566956018</c:v>
                </c:pt>
                <c:pt idx="10622">
                  <c:v>43198.000233680556</c:v>
                </c:pt>
                <c:pt idx="10623">
                  <c:v>43198.041900405093</c:v>
                </c:pt>
                <c:pt idx="10624">
                  <c:v>43198.08356712963</c:v>
                </c:pt>
                <c:pt idx="10625">
                  <c:v>43198.125233854167</c:v>
                </c:pt>
                <c:pt idx="10626">
                  <c:v>43198.166900578704</c:v>
                </c:pt>
                <c:pt idx="10627">
                  <c:v>43198.208567303242</c:v>
                </c:pt>
                <c:pt idx="10628">
                  <c:v>43198.250234027779</c:v>
                </c:pt>
                <c:pt idx="10629">
                  <c:v>43198.291900752316</c:v>
                </c:pt>
                <c:pt idx="10630">
                  <c:v>43198.333567476853</c:v>
                </c:pt>
                <c:pt idx="10631">
                  <c:v>43198.37523420139</c:v>
                </c:pt>
                <c:pt idx="10632">
                  <c:v>43198.416900925928</c:v>
                </c:pt>
                <c:pt idx="10633">
                  <c:v>43198.458567650465</c:v>
                </c:pt>
                <c:pt idx="10634">
                  <c:v>43198.500234375002</c:v>
                </c:pt>
                <c:pt idx="10635">
                  <c:v>43198.541901099539</c:v>
                </c:pt>
                <c:pt idx="10636">
                  <c:v>43198.583567824076</c:v>
                </c:pt>
                <c:pt idx="10637">
                  <c:v>43198.625234548614</c:v>
                </c:pt>
                <c:pt idx="10638">
                  <c:v>43198.666901273151</c:v>
                </c:pt>
                <c:pt idx="10639">
                  <c:v>43198.708567997688</c:v>
                </c:pt>
                <c:pt idx="10640">
                  <c:v>43198.750234722225</c:v>
                </c:pt>
                <c:pt idx="10641">
                  <c:v>43198.791901446762</c:v>
                </c:pt>
                <c:pt idx="10642">
                  <c:v>43198.8335681713</c:v>
                </c:pt>
                <c:pt idx="10643">
                  <c:v>43198.875234895837</c:v>
                </c:pt>
                <c:pt idx="10644">
                  <c:v>43198.916901620367</c:v>
                </c:pt>
                <c:pt idx="10645">
                  <c:v>43198.958568344904</c:v>
                </c:pt>
                <c:pt idx="10646">
                  <c:v>43199.000235069441</c:v>
                </c:pt>
                <c:pt idx="10647">
                  <c:v>43199.041901793978</c:v>
                </c:pt>
                <c:pt idx="10648">
                  <c:v>43199.083568518516</c:v>
                </c:pt>
                <c:pt idx="10649">
                  <c:v>43199.125235243053</c:v>
                </c:pt>
                <c:pt idx="10650">
                  <c:v>43199.16690196759</c:v>
                </c:pt>
                <c:pt idx="10651">
                  <c:v>43199.208568692127</c:v>
                </c:pt>
                <c:pt idx="10652">
                  <c:v>43199.250235416665</c:v>
                </c:pt>
                <c:pt idx="10653">
                  <c:v>43199.291902141202</c:v>
                </c:pt>
                <c:pt idx="10654">
                  <c:v>43199.333568865739</c:v>
                </c:pt>
                <c:pt idx="10655">
                  <c:v>43199.375235590276</c:v>
                </c:pt>
                <c:pt idx="10656">
                  <c:v>43199.416902314813</c:v>
                </c:pt>
                <c:pt idx="10657">
                  <c:v>43199.458569039351</c:v>
                </c:pt>
                <c:pt idx="10658">
                  <c:v>43199.500235763888</c:v>
                </c:pt>
                <c:pt idx="10659">
                  <c:v>43199.541902488425</c:v>
                </c:pt>
                <c:pt idx="10660">
                  <c:v>43199.583569212962</c:v>
                </c:pt>
                <c:pt idx="10661">
                  <c:v>43199.625235937499</c:v>
                </c:pt>
                <c:pt idx="10662">
                  <c:v>43199.666902662037</c:v>
                </c:pt>
                <c:pt idx="10663">
                  <c:v>43199.708569386574</c:v>
                </c:pt>
                <c:pt idx="10664">
                  <c:v>43199.750236111111</c:v>
                </c:pt>
                <c:pt idx="10665">
                  <c:v>43199.791902835648</c:v>
                </c:pt>
                <c:pt idx="10666">
                  <c:v>43199.833569560185</c:v>
                </c:pt>
                <c:pt idx="10667">
                  <c:v>43199.875236284723</c:v>
                </c:pt>
                <c:pt idx="10668">
                  <c:v>43199.91690300926</c:v>
                </c:pt>
                <c:pt idx="10669">
                  <c:v>43199.958569733797</c:v>
                </c:pt>
                <c:pt idx="10670">
                  <c:v>43200.000236458334</c:v>
                </c:pt>
                <c:pt idx="10671">
                  <c:v>43200.041903182871</c:v>
                </c:pt>
                <c:pt idx="10672">
                  <c:v>43200.083569907409</c:v>
                </c:pt>
                <c:pt idx="10673">
                  <c:v>43200.125236631946</c:v>
                </c:pt>
                <c:pt idx="10674">
                  <c:v>43200.166903356483</c:v>
                </c:pt>
                <c:pt idx="10675">
                  <c:v>43200.20857008102</c:v>
                </c:pt>
                <c:pt idx="10676">
                  <c:v>43200.250236805558</c:v>
                </c:pt>
                <c:pt idx="10677">
                  <c:v>43200.291903530095</c:v>
                </c:pt>
                <c:pt idx="10678">
                  <c:v>43200.333570254632</c:v>
                </c:pt>
                <c:pt idx="10679">
                  <c:v>43200.375236979169</c:v>
                </c:pt>
                <c:pt idx="10680">
                  <c:v>43200.416903703706</c:v>
                </c:pt>
                <c:pt idx="10681">
                  <c:v>43200.458570428244</c:v>
                </c:pt>
                <c:pt idx="10682">
                  <c:v>43200.500237152781</c:v>
                </c:pt>
                <c:pt idx="10683">
                  <c:v>43200.541903877318</c:v>
                </c:pt>
                <c:pt idx="10684">
                  <c:v>43200.583570601855</c:v>
                </c:pt>
                <c:pt idx="10685">
                  <c:v>43200.625237326392</c:v>
                </c:pt>
                <c:pt idx="10686">
                  <c:v>43200.666904050922</c:v>
                </c:pt>
                <c:pt idx="10687">
                  <c:v>43200.70857077546</c:v>
                </c:pt>
                <c:pt idx="10688">
                  <c:v>43200.750237499997</c:v>
                </c:pt>
                <c:pt idx="10689">
                  <c:v>43200.791904224534</c:v>
                </c:pt>
                <c:pt idx="10690">
                  <c:v>43200.833570949071</c:v>
                </c:pt>
                <c:pt idx="10691">
                  <c:v>43200.875237673608</c:v>
                </c:pt>
                <c:pt idx="10692">
                  <c:v>43200.916904398146</c:v>
                </c:pt>
                <c:pt idx="10693">
                  <c:v>43200.958571122683</c:v>
                </c:pt>
                <c:pt idx="10694">
                  <c:v>43201.00023784722</c:v>
                </c:pt>
                <c:pt idx="10695">
                  <c:v>43201.041904571757</c:v>
                </c:pt>
                <c:pt idx="10696">
                  <c:v>43201.083571296294</c:v>
                </c:pt>
                <c:pt idx="10697">
                  <c:v>43201.125238020832</c:v>
                </c:pt>
                <c:pt idx="10698">
                  <c:v>43201.166904745369</c:v>
                </c:pt>
                <c:pt idx="10699">
                  <c:v>43201.208571469906</c:v>
                </c:pt>
                <c:pt idx="10700">
                  <c:v>43201.250238194443</c:v>
                </c:pt>
                <c:pt idx="10701">
                  <c:v>43201.29190491898</c:v>
                </c:pt>
                <c:pt idx="10702">
                  <c:v>43201.333571643518</c:v>
                </c:pt>
                <c:pt idx="10703">
                  <c:v>43201.375238368055</c:v>
                </c:pt>
                <c:pt idx="10704">
                  <c:v>43201.416905092592</c:v>
                </c:pt>
                <c:pt idx="10705">
                  <c:v>43201.458571817129</c:v>
                </c:pt>
                <c:pt idx="10706">
                  <c:v>43201.500238541666</c:v>
                </c:pt>
                <c:pt idx="10707">
                  <c:v>43201.541905266204</c:v>
                </c:pt>
                <c:pt idx="10708">
                  <c:v>43201.583571990741</c:v>
                </c:pt>
                <c:pt idx="10709">
                  <c:v>43201.625238715278</c:v>
                </c:pt>
                <c:pt idx="10710">
                  <c:v>43201.666905439815</c:v>
                </c:pt>
                <c:pt idx="10711">
                  <c:v>43201.708572164353</c:v>
                </c:pt>
                <c:pt idx="10712">
                  <c:v>43201.75023888889</c:v>
                </c:pt>
                <c:pt idx="10713">
                  <c:v>43201.791905613427</c:v>
                </c:pt>
                <c:pt idx="10714">
                  <c:v>43201.833572337964</c:v>
                </c:pt>
                <c:pt idx="10715">
                  <c:v>43201.875239062501</c:v>
                </c:pt>
                <c:pt idx="10716">
                  <c:v>43201.916905787039</c:v>
                </c:pt>
                <c:pt idx="10717">
                  <c:v>43201.958572511576</c:v>
                </c:pt>
                <c:pt idx="10718">
                  <c:v>43202.000239236113</c:v>
                </c:pt>
                <c:pt idx="10719">
                  <c:v>43202.04190596065</c:v>
                </c:pt>
                <c:pt idx="10720">
                  <c:v>43202.083572685187</c:v>
                </c:pt>
                <c:pt idx="10721">
                  <c:v>43202.125239409725</c:v>
                </c:pt>
                <c:pt idx="10722">
                  <c:v>43202.166906134262</c:v>
                </c:pt>
                <c:pt idx="10723">
                  <c:v>43202.208572858799</c:v>
                </c:pt>
                <c:pt idx="10724">
                  <c:v>43202.250239583336</c:v>
                </c:pt>
                <c:pt idx="10725">
                  <c:v>43202.291906307873</c:v>
                </c:pt>
                <c:pt idx="10726">
                  <c:v>43202.333573032411</c:v>
                </c:pt>
                <c:pt idx="10727">
                  <c:v>43202.375239756948</c:v>
                </c:pt>
                <c:pt idx="10728">
                  <c:v>43202.416906481485</c:v>
                </c:pt>
                <c:pt idx="10729">
                  <c:v>43202.458573206015</c:v>
                </c:pt>
                <c:pt idx="10730">
                  <c:v>43202.500239930552</c:v>
                </c:pt>
                <c:pt idx="10731">
                  <c:v>43202.541906655089</c:v>
                </c:pt>
                <c:pt idx="10732">
                  <c:v>43202.583573379627</c:v>
                </c:pt>
                <c:pt idx="10733">
                  <c:v>43202.625240104164</c:v>
                </c:pt>
                <c:pt idx="10734">
                  <c:v>43202.666906828701</c:v>
                </c:pt>
                <c:pt idx="10735">
                  <c:v>43202.708573553238</c:v>
                </c:pt>
                <c:pt idx="10736">
                  <c:v>43202.750240277775</c:v>
                </c:pt>
                <c:pt idx="10737">
                  <c:v>43202.791907002313</c:v>
                </c:pt>
                <c:pt idx="10738">
                  <c:v>43202.83357372685</c:v>
                </c:pt>
                <c:pt idx="10739">
                  <c:v>43202.875240451387</c:v>
                </c:pt>
                <c:pt idx="10740">
                  <c:v>43202.916907175924</c:v>
                </c:pt>
                <c:pt idx="10741">
                  <c:v>43202.958573900461</c:v>
                </c:pt>
                <c:pt idx="10742">
                  <c:v>43203.000240624999</c:v>
                </c:pt>
                <c:pt idx="10743">
                  <c:v>43203.041907349536</c:v>
                </c:pt>
                <c:pt idx="10744">
                  <c:v>43203.083574074073</c:v>
                </c:pt>
                <c:pt idx="10745">
                  <c:v>43203.12524079861</c:v>
                </c:pt>
                <c:pt idx="10746">
                  <c:v>43203.166907523148</c:v>
                </c:pt>
                <c:pt idx="10747">
                  <c:v>43203.208574247685</c:v>
                </c:pt>
                <c:pt idx="10748">
                  <c:v>43203.250240972222</c:v>
                </c:pt>
                <c:pt idx="10749">
                  <c:v>43203.291907696759</c:v>
                </c:pt>
                <c:pt idx="10750">
                  <c:v>43203.333574421296</c:v>
                </c:pt>
                <c:pt idx="10751">
                  <c:v>43203.375241145834</c:v>
                </c:pt>
                <c:pt idx="10752">
                  <c:v>43203.416907870371</c:v>
                </c:pt>
                <c:pt idx="10753">
                  <c:v>43203.458574594908</c:v>
                </c:pt>
                <c:pt idx="10754">
                  <c:v>43203.500241319445</c:v>
                </c:pt>
                <c:pt idx="10755">
                  <c:v>43203.541908043982</c:v>
                </c:pt>
                <c:pt idx="10756">
                  <c:v>43203.58357476852</c:v>
                </c:pt>
                <c:pt idx="10757">
                  <c:v>43203.625241493057</c:v>
                </c:pt>
                <c:pt idx="10758">
                  <c:v>43203.666908217594</c:v>
                </c:pt>
                <c:pt idx="10759">
                  <c:v>43203.708574942131</c:v>
                </c:pt>
                <c:pt idx="10760">
                  <c:v>43203.750241666668</c:v>
                </c:pt>
                <c:pt idx="10761">
                  <c:v>43203.791908391206</c:v>
                </c:pt>
                <c:pt idx="10762">
                  <c:v>43203.833575115743</c:v>
                </c:pt>
                <c:pt idx="10763">
                  <c:v>43203.87524184028</c:v>
                </c:pt>
                <c:pt idx="10764">
                  <c:v>43203.916908564817</c:v>
                </c:pt>
                <c:pt idx="10765">
                  <c:v>43203.958575289354</c:v>
                </c:pt>
                <c:pt idx="10766">
                  <c:v>43204.000242013892</c:v>
                </c:pt>
                <c:pt idx="10767">
                  <c:v>43204.041908738429</c:v>
                </c:pt>
                <c:pt idx="10768">
                  <c:v>43204.083575462966</c:v>
                </c:pt>
                <c:pt idx="10769">
                  <c:v>43204.125242187503</c:v>
                </c:pt>
                <c:pt idx="10770">
                  <c:v>43204.166908912041</c:v>
                </c:pt>
                <c:pt idx="10771">
                  <c:v>43204.20857563657</c:v>
                </c:pt>
                <c:pt idx="10772">
                  <c:v>43204.250242361108</c:v>
                </c:pt>
                <c:pt idx="10773">
                  <c:v>43204.291909085645</c:v>
                </c:pt>
                <c:pt idx="10774">
                  <c:v>43204.333575810182</c:v>
                </c:pt>
                <c:pt idx="10775">
                  <c:v>43204.375242534719</c:v>
                </c:pt>
                <c:pt idx="10776">
                  <c:v>43204.416909259256</c:v>
                </c:pt>
                <c:pt idx="10777">
                  <c:v>43204.458575983794</c:v>
                </c:pt>
                <c:pt idx="10778">
                  <c:v>43204.500242708331</c:v>
                </c:pt>
                <c:pt idx="10779">
                  <c:v>43204.541909432868</c:v>
                </c:pt>
                <c:pt idx="10780">
                  <c:v>43204.583576157405</c:v>
                </c:pt>
                <c:pt idx="10781">
                  <c:v>43204.625242881943</c:v>
                </c:pt>
                <c:pt idx="10782">
                  <c:v>43204.66690960648</c:v>
                </c:pt>
                <c:pt idx="10783">
                  <c:v>43204.708576331017</c:v>
                </c:pt>
                <c:pt idx="10784">
                  <c:v>43204.750243055554</c:v>
                </c:pt>
                <c:pt idx="10785">
                  <c:v>43204.791909780091</c:v>
                </c:pt>
                <c:pt idx="10786">
                  <c:v>43204.833576504629</c:v>
                </c:pt>
                <c:pt idx="10787">
                  <c:v>43204.875243229166</c:v>
                </c:pt>
                <c:pt idx="10788">
                  <c:v>43204.916909953703</c:v>
                </c:pt>
                <c:pt idx="10789">
                  <c:v>43204.95857667824</c:v>
                </c:pt>
                <c:pt idx="10790">
                  <c:v>43205.000243402777</c:v>
                </c:pt>
                <c:pt idx="10791">
                  <c:v>43205.041910127315</c:v>
                </c:pt>
                <c:pt idx="10792">
                  <c:v>43205.083576851852</c:v>
                </c:pt>
                <c:pt idx="10793">
                  <c:v>43205.125243576389</c:v>
                </c:pt>
                <c:pt idx="10794">
                  <c:v>43205.166910300926</c:v>
                </c:pt>
                <c:pt idx="10795">
                  <c:v>43205.208577025463</c:v>
                </c:pt>
                <c:pt idx="10796">
                  <c:v>43205.250243750001</c:v>
                </c:pt>
                <c:pt idx="10797">
                  <c:v>43205.291910474538</c:v>
                </c:pt>
                <c:pt idx="10798">
                  <c:v>43205.333577199075</c:v>
                </c:pt>
                <c:pt idx="10799">
                  <c:v>43205.375243923612</c:v>
                </c:pt>
                <c:pt idx="10800">
                  <c:v>43205.416910648149</c:v>
                </c:pt>
                <c:pt idx="10801">
                  <c:v>43205.458577372687</c:v>
                </c:pt>
                <c:pt idx="10802">
                  <c:v>43205.500244097224</c:v>
                </c:pt>
                <c:pt idx="10803">
                  <c:v>43205.541910821761</c:v>
                </c:pt>
                <c:pt idx="10804">
                  <c:v>43205.583577546298</c:v>
                </c:pt>
                <c:pt idx="10805">
                  <c:v>43205.625244270836</c:v>
                </c:pt>
                <c:pt idx="10806">
                  <c:v>43205.666910995373</c:v>
                </c:pt>
                <c:pt idx="10807">
                  <c:v>43205.70857771991</c:v>
                </c:pt>
                <c:pt idx="10808">
                  <c:v>43205.750244444447</c:v>
                </c:pt>
                <c:pt idx="10809">
                  <c:v>43205.791911168984</c:v>
                </c:pt>
                <c:pt idx="10810">
                  <c:v>43205.833577893522</c:v>
                </c:pt>
                <c:pt idx="10811">
                  <c:v>43205.875244618059</c:v>
                </c:pt>
                <c:pt idx="10812">
                  <c:v>43205.916911342596</c:v>
                </c:pt>
                <c:pt idx="10813">
                  <c:v>43205.958578067133</c:v>
                </c:pt>
                <c:pt idx="10814">
                  <c:v>43206.000244791663</c:v>
                </c:pt>
                <c:pt idx="10815">
                  <c:v>43206.0419115162</c:v>
                </c:pt>
                <c:pt idx="10816">
                  <c:v>43206.083578240738</c:v>
                </c:pt>
                <c:pt idx="10817">
                  <c:v>43206.125244965275</c:v>
                </c:pt>
                <c:pt idx="10818">
                  <c:v>43206.166911689812</c:v>
                </c:pt>
                <c:pt idx="10819">
                  <c:v>43206.208578414349</c:v>
                </c:pt>
                <c:pt idx="10820">
                  <c:v>43206.250245138886</c:v>
                </c:pt>
                <c:pt idx="10821">
                  <c:v>43206.291911863424</c:v>
                </c:pt>
                <c:pt idx="10822">
                  <c:v>43206.333578587961</c:v>
                </c:pt>
                <c:pt idx="10823">
                  <c:v>43206.375245312498</c:v>
                </c:pt>
                <c:pt idx="10824">
                  <c:v>43206.416912037035</c:v>
                </c:pt>
                <c:pt idx="10825">
                  <c:v>43206.458578761572</c:v>
                </c:pt>
                <c:pt idx="10826">
                  <c:v>43206.50024548611</c:v>
                </c:pt>
                <c:pt idx="10827">
                  <c:v>43206.541912210647</c:v>
                </c:pt>
                <c:pt idx="10828">
                  <c:v>43206.583578935184</c:v>
                </c:pt>
                <c:pt idx="10829">
                  <c:v>43206.625245659721</c:v>
                </c:pt>
                <c:pt idx="10830">
                  <c:v>43206.666912384258</c:v>
                </c:pt>
                <c:pt idx="10831">
                  <c:v>43206.708579108796</c:v>
                </c:pt>
                <c:pt idx="10832">
                  <c:v>43206.750245833333</c:v>
                </c:pt>
                <c:pt idx="10833">
                  <c:v>43206.79191255787</c:v>
                </c:pt>
                <c:pt idx="10834">
                  <c:v>43206.833579282407</c:v>
                </c:pt>
                <c:pt idx="10835">
                  <c:v>43206.875246006945</c:v>
                </c:pt>
                <c:pt idx="10836">
                  <c:v>43206.916912731482</c:v>
                </c:pt>
                <c:pt idx="10837">
                  <c:v>43206.958579456019</c:v>
                </c:pt>
                <c:pt idx="10838">
                  <c:v>43207.000246180556</c:v>
                </c:pt>
                <c:pt idx="10839">
                  <c:v>43207.041912905093</c:v>
                </c:pt>
                <c:pt idx="10840">
                  <c:v>43207.083579629631</c:v>
                </c:pt>
                <c:pt idx="10841">
                  <c:v>43207.125246354168</c:v>
                </c:pt>
                <c:pt idx="10842">
                  <c:v>43207.166913078705</c:v>
                </c:pt>
                <c:pt idx="10843">
                  <c:v>43207.208579803242</c:v>
                </c:pt>
                <c:pt idx="10844">
                  <c:v>43207.250246527779</c:v>
                </c:pt>
                <c:pt idx="10845">
                  <c:v>43207.291913252317</c:v>
                </c:pt>
                <c:pt idx="10846">
                  <c:v>43207.333579976854</c:v>
                </c:pt>
                <c:pt idx="10847">
                  <c:v>43207.375246701391</c:v>
                </c:pt>
                <c:pt idx="10848">
                  <c:v>43207.416913425928</c:v>
                </c:pt>
                <c:pt idx="10849">
                  <c:v>43207.458580150465</c:v>
                </c:pt>
                <c:pt idx="10850">
                  <c:v>43207.500246875003</c:v>
                </c:pt>
                <c:pt idx="10851">
                  <c:v>43207.54191359954</c:v>
                </c:pt>
                <c:pt idx="10852">
                  <c:v>43207.583580324077</c:v>
                </c:pt>
                <c:pt idx="10853">
                  <c:v>43207.625247048614</c:v>
                </c:pt>
                <c:pt idx="10854">
                  <c:v>43207.666913773151</c:v>
                </c:pt>
                <c:pt idx="10855">
                  <c:v>43207.708580497689</c:v>
                </c:pt>
                <c:pt idx="10856">
                  <c:v>43207.750247222219</c:v>
                </c:pt>
                <c:pt idx="10857">
                  <c:v>43207.791913946756</c:v>
                </c:pt>
                <c:pt idx="10858">
                  <c:v>43207.833580671293</c:v>
                </c:pt>
                <c:pt idx="10859">
                  <c:v>43207.87524739583</c:v>
                </c:pt>
                <c:pt idx="10860">
                  <c:v>43207.916914120367</c:v>
                </c:pt>
                <c:pt idx="10861">
                  <c:v>43207.958580844905</c:v>
                </c:pt>
                <c:pt idx="10862">
                  <c:v>43208.000247569442</c:v>
                </c:pt>
                <c:pt idx="10863">
                  <c:v>43208.041914293979</c:v>
                </c:pt>
                <c:pt idx="10864">
                  <c:v>43208.083581018516</c:v>
                </c:pt>
                <c:pt idx="10865">
                  <c:v>43208.125247743053</c:v>
                </c:pt>
                <c:pt idx="10866">
                  <c:v>43208.166914467591</c:v>
                </c:pt>
                <c:pt idx="10867">
                  <c:v>43208.208581192128</c:v>
                </c:pt>
                <c:pt idx="10868">
                  <c:v>43208.250247916665</c:v>
                </c:pt>
                <c:pt idx="10869">
                  <c:v>43208.291914641202</c:v>
                </c:pt>
                <c:pt idx="10870">
                  <c:v>43208.33358136574</c:v>
                </c:pt>
                <c:pt idx="10871">
                  <c:v>43208.375248090277</c:v>
                </c:pt>
                <c:pt idx="10872">
                  <c:v>43208.416914814814</c:v>
                </c:pt>
                <c:pt idx="10873">
                  <c:v>43208.458581539351</c:v>
                </c:pt>
                <c:pt idx="10874">
                  <c:v>43208.500248263888</c:v>
                </c:pt>
                <c:pt idx="10875">
                  <c:v>43208.541914988426</c:v>
                </c:pt>
                <c:pt idx="10876">
                  <c:v>43208.583581712963</c:v>
                </c:pt>
                <c:pt idx="10877">
                  <c:v>43208.6252484375</c:v>
                </c:pt>
                <c:pt idx="10878">
                  <c:v>43208.666915162037</c:v>
                </c:pt>
                <c:pt idx="10879">
                  <c:v>43208.708581886574</c:v>
                </c:pt>
                <c:pt idx="10880">
                  <c:v>43208.750248611112</c:v>
                </c:pt>
                <c:pt idx="10881">
                  <c:v>43208.791915335649</c:v>
                </c:pt>
                <c:pt idx="10882">
                  <c:v>43208.833582060186</c:v>
                </c:pt>
                <c:pt idx="10883">
                  <c:v>43208.875248784723</c:v>
                </c:pt>
                <c:pt idx="10884">
                  <c:v>43208.91691550926</c:v>
                </c:pt>
                <c:pt idx="10885">
                  <c:v>43208.958582233798</c:v>
                </c:pt>
                <c:pt idx="10886">
                  <c:v>43209.000248958335</c:v>
                </c:pt>
                <c:pt idx="10887">
                  <c:v>43209.041915682872</c:v>
                </c:pt>
                <c:pt idx="10888">
                  <c:v>43209.083582407409</c:v>
                </c:pt>
                <c:pt idx="10889">
                  <c:v>43209.125249131946</c:v>
                </c:pt>
                <c:pt idx="10890">
                  <c:v>43209.166915856484</c:v>
                </c:pt>
                <c:pt idx="10891">
                  <c:v>43209.208582581021</c:v>
                </c:pt>
                <c:pt idx="10892">
                  <c:v>43209.250249305558</c:v>
                </c:pt>
                <c:pt idx="10893">
                  <c:v>43209.291916030095</c:v>
                </c:pt>
                <c:pt idx="10894">
                  <c:v>43209.333582754633</c:v>
                </c:pt>
                <c:pt idx="10895">
                  <c:v>43209.37524947917</c:v>
                </c:pt>
                <c:pt idx="10896">
                  <c:v>43209.416916203707</c:v>
                </c:pt>
                <c:pt idx="10897">
                  <c:v>43209.458582928244</c:v>
                </c:pt>
                <c:pt idx="10898">
                  <c:v>43209.500249652781</c:v>
                </c:pt>
                <c:pt idx="10899">
                  <c:v>43209.541916377311</c:v>
                </c:pt>
                <c:pt idx="10900">
                  <c:v>43209.583583101848</c:v>
                </c:pt>
                <c:pt idx="10901">
                  <c:v>43209.625249826386</c:v>
                </c:pt>
                <c:pt idx="10902">
                  <c:v>43209.666916550923</c:v>
                </c:pt>
                <c:pt idx="10903">
                  <c:v>43209.70858327546</c:v>
                </c:pt>
                <c:pt idx="10904">
                  <c:v>43209.750249999997</c:v>
                </c:pt>
                <c:pt idx="10905">
                  <c:v>43209.791916724535</c:v>
                </c:pt>
                <c:pt idx="10906">
                  <c:v>43209.833583449072</c:v>
                </c:pt>
                <c:pt idx="10907">
                  <c:v>43209.875250173609</c:v>
                </c:pt>
                <c:pt idx="10908">
                  <c:v>43209.916916898146</c:v>
                </c:pt>
                <c:pt idx="10909">
                  <c:v>43209.958583622683</c:v>
                </c:pt>
                <c:pt idx="10910">
                  <c:v>43210.000250347221</c:v>
                </c:pt>
                <c:pt idx="10911">
                  <c:v>43210.041917071758</c:v>
                </c:pt>
                <c:pt idx="10912">
                  <c:v>43210.083583796295</c:v>
                </c:pt>
                <c:pt idx="10913">
                  <c:v>43210.125250520832</c:v>
                </c:pt>
                <c:pt idx="10914">
                  <c:v>43210.166917245369</c:v>
                </c:pt>
                <c:pt idx="10915">
                  <c:v>43210.208583969907</c:v>
                </c:pt>
                <c:pt idx="10916">
                  <c:v>43210.250250694444</c:v>
                </c:pt>
                <c:pt idx="10917">
                  <c:v>43210.291917418981</c:v>
                </c:pt>
                <c:pt idx="10918">
                  <c:v>43210.333584143518</c:v>
                </c:pt>
                <c:pt idx="10919">
                  <c:v>43210.375250868055</c:v>
                </c:pt>
                <c:pt idx="10920">
                  <c:v>43210.416917592593</c:v>
                </c:pt>
                <c:pt idx="10921">
                  <c:v>43210.45858431713</c:v>
                </c:pt>
                <c:pt idx="10922">
                  <c:v>43210.500251041667</c:v>
                </c:pt>
                <c:pt idx="10923">
                  <c:v>43210.541917766204</c:v>
                </c:pt>
                <c:pt idx="10924">
                  <c:v>43210.583584490741</c:v>
                </c:pt>
                <c:pt idx="10925">
                  <c:v>43210.625251215279</c:v>
                </c:pt>
                <c:pt idx="10926">
                  <c:v>43210.666917939816</c:v>
                </c:pt>
                <c:pt idx="10927">
                  <c:v>43210.708584664353</c:v>
                </c:pt>
                <c:pt idx="10928">
                  <c:v>43210.75025138889</c:v>
                </c:pt>
                <c:pt idx="10929">
                  <c:v>43210.791918113428</c:v>
                </c:pt>
                <c:pt idx="10930">
                  <c:v>43210.833584837965</c:v>
                </c:pt>
                <c:pt idx="10931">
                  <c:v>43210.875251562502</c:v>
                </c:pt>
                <c:pt idx="10932">
                  <c:v>43210.916918287039</c:v>
                </c:pt>
                <c:pt idx="10933">
                  <c:v>43210.958585011576</c:v>
                </c:pt>
                <c:pt idx="10934">
                  <c:v>43211.000251736114</c:v>
                </c:pt>
                <c:pt idx="10935">
                  <c:v>43211.041918460651</c:v>
                </c:pt>
                <c:pt idx="10936">
                  <c:v>43211.083585185188</c:v>
                </c:pt>
                <c:pt idx="10937">
                  <c:v>43211.125251909725</c:v>
                </c:pt>
                <c:pt idx="10938">
                  <c:v>43211.166918634262</c:v>
                </c:pt>
                <c:pt idx="10939">
                  <c:v>43211.2085853588</c:v>
                </c:pt>
                <c:pt idx="10940">
                  <c:v>43211.250252083337</c:v>
                </c:pt>
                <c:pt idx="10941">
                  <c:v>43211.291918807867</c:v>
                </c:pt>
                <c:pt idx="10942">
                  <c:v>43211.333585532404</c:v>
                </c:pt>
                <c:pt idx="10943">
                  <c:v>43211.375252256941</c:v>
                </c:pt>
                <c:pt idx="10944">
                  <c:v>43211.416918981478</c:v>
                </c:pt>
                <c:pt idx="10945">
                  <c:v>43211.458585706016</c:v>
                </c:pt>
                <c:pt idx="10946">
                  <c:v>43211.500252430553</c:v>
                </c:pt>
                <c:pt idx="10947">
                  <c:v>43211.54191915509</c:v>
                </c:pt>
                <c:pt idx="10948">
                  <c:v>43211.583585879627</c:v>
                </c:pt>
                <c:pt idx="10949">
                  <c:v>43211.625252604164</c:v>
                </c:pt>
                <c:pt idx="10950">
                  <c:v>43211.666919328702</c:v>
                </c:pt>
                <c:pt idx="10951">
                  <c:v>43211.708586053239</c:v>
                </c:pt>
                <c:pt idx="10952">
                  <c:v>43211.750252777776</c:v>
                </c:pt>
                <c:pt idx="10953">
                  <c:v>43211.791919502313</c:v>
                </c:pt>
                <c:pt idx="10954">
                  <c:v>43211.83358622685</c:v>
                </c:pt>
                <c:pt idx="10955">
                  <c:v>43211.875252951388</c:v>
                </c:pt>
                <c:pt idx="10956">
                  <c:v>43211.916919675925</c:v>
                </c:pt>
                <c:pt idx="10957">
                  <c:v>43211.958586400462</c:v>
                </c:pt>
                <c:pt idx="10958">
                  <c:v>43212.000253124999</c:v>
                </c:pt>
                <c:pt idx="10959">
                  <c:v>43212.041919849536</c:v>
                </c:pt>
                <c:pt idx="10960">
                  <c:v>43212.083586574074</c:v>
                </c:pt>
                <c:pt idx="10961">
                  <c:v>43212.125253298611</c:v>
                </c:pt>
                <c:pt idx="10962">
                  <c:v>43212.166920023148</c:v>
                </c:pt>
                <c:pt idx="10963">
                  <c:v>43212.208586747685</c:v>
                </c:pt>
                <c:pt idx="10964">
                  <c:v>43212.250253472223</c:v>
                </c:pt>
                <c:pt idx="10965">
                  <c:v>43212.29192019676</c:v>
                </c:pt>
                <c:pt idx="10966">
                  <c:v>43212.333586921297</c:v>
                </c:pt>
                <c:pt idx="10967">
                  <c:v>43212.375253645834</c:v>
                </c:pt>
                <c:pt idx="10968">
                  <c:v>43212.416920370371</c:v>
                </c:pt>
                <c:pt idx="10969">
                  <c:v>43212.458587094909</c:v>
                </c:pt>
                <c:pt idx="10970">
                  <c:v>43212.500253819446</c:v>
                </c:pt>
                <c:pt idx="10971">
                  <c:v>43212.541920543983</c:v>
                </c:pt>
                <c:pt idx="10972">
                  <c:v>43212.58358726852</c:v>
                </c:pt>
                <c:pt idx="10973">
                  <c:v>43212.625253993057</c:v>
                </c:pt>
                <c:pt idx="10974">
                  <c:v>43212.666920717595</c:v>
                </c:pt>
                <c:pt idx="10975">
                  <c:v>43212.708587442132</c:v>
                </c:pt>
                <c:pt idx="10976">
                  <c:v>43212.750254166669</c:v>
                </c:pt>
                <c:pt idx="10977">
                  <c:v>43212.791920891206</c:v>
                </c:pt>
                <c:pt idx="10978">
                  <c:v>43212.833587615743</c:v>
                </c:pt>
                <c:pt idx="10979">
                  <c:v>43212.875254340281</c:v>
                </c:pt>
                <c:pt idx="10980">
                  <c:v>43212.916921064818</c:v>
                </c:pt>
                <c:pt idx="10981">
                  <c:v>43212.958587789355</c:v>
                </c:pt>
                <c:pt idx="10982">
                  <c:v>43213.000254513892</c:v>
                </c:pt>
                <c:pt idx="10983">
                  <c:v>43213.041921238429</c:v>
                </c:pt>
                <c:pt idx="10984">
                  <c:v>43213.083587962959</c:v>
                </c:pt>
                <c:pt idx="10985">
                  <c:v>43213.125254687497</c:v>
                </c:pt>
                <c:pt idx="10986">
                  <c:v>43213.166921412034</c:v>
                </c:pt>
                <c:pt idx="10987">
                  <c:v>43213.208588136571</c:v>
                </c:pt>
                <c:pt idx="10988">
                  <c:v>43213.250254861108</c:v>
                </c:pt>
                <c:pt idx="10989">
                  <c:v>43213.291921585645</c:v>
                </c:pt>
                <c:pt idx="10990">
                  <c:v>43213.333588310183</c:v>
                </c:pt>
                <c:pt idx="10991">
                  <c:v>43213.37525503472</c:v>
                </c:pt>
                <c:pt idx="10992">
                  <c:v>43213.416921759257</c:v>
                </c:pt>
                <c:pt idx="10993">
                  <c:v>43213.458588483794</c:v>
                </c:pt>
                <c:pt idx="10994">
                  <c:v>43213.500255208332</c:v>
                </c:pt>
                <c:pt idx="10995">
                  <c:v>43213.541921932869</c:v>
                </c:pt>
                <c:pt idx="10996">
                  <c:v>43213.583588657406</c:v>
                </c:pt>
                <c:pt idx="10997">
                  <c:v>43213.625255381943</c:v>
                </c:pt>
                <c:pt idx="10998">
                  <c:v>43213.66692210648</c:v>
                </c:pt>
                <c:pt idx="10999">
                  <c:v>43213.708588831018</c:v>
                </c:pt>
                <c:pt idx="11000">
                  <c:v>43213.750255555555</c:v>
                </c:pt>
                <c:pt idx="11001">
                  <c:v>43213.791922280092</c:v>
                </c:pt>
                <c:pt idx="11002">
                  <c:v>43213.833589004629</c:v>
                </c:pt>
                <c:pt idx="11003">
                  <c:v>43213.875255729166</c:v>
                </c:pt>
                <c:pt idx="11004">
                  <c:v>43213.916922453704</c:v>
                </c:pt>
                <c:pt idx="11005">
                  <c:v>43213.958589178241</c:v>
                </c:pt>
                <c:pt idx="11006">
                  <c:v>43214.000255902778</c:v>
                </c:pt>
                <c:pt idx="11007">
                  <c:v>43214.041922627315</c:v>
                </c:pt>
                <c:pt idx="11008">
                  <c:v>43214.083589351852</c:v>
                </c:pt>
                <c:pt idx="11009">
                  <c:v>43214.12525607639</c:v>
                </c:pt>
                <c:pt idx="11010">
                  <c:v>43214.166922800927</c:v>
                </c:pt>
                <c:pt idx="11011">
                  <c:v>43214.208589525464</c:v>
                </c:pt>
                <c:pt idx="11012">
                  <c:v>43214.250256250001</c:v>
                </c:pt>
                <c:pt idx="11013">
                  <c:v>43214.291922974538</c:v>
                </c:pt>
                <c:pt idx="11014">
                  <c:v>43214.333589699076</c:v>
                </c:pt>
                <c:pt idx="11015">
                  <c:v>43214.375256423613</c:v>
                </c:pt>
                <c:pt idx="11016">
                  <c:v>43214.41692314815</c:v>
                </c:pt>
                <c:pt idx="11017">
                  <c:v>43214.458589872687</c:v>
                </c:pt>
                <c:pt idx="11018">
                  <c:v>43214.500256597225</c:v>
                </c:pt>
                <c:pt idx="11019">
                  <c:v>43214.541923321762</c:v>
                </c:pt>
                <c:pt idx="11020">
                  <c:v>43214.583590046299</c:v>
                </c:pt>
                <c:pt idx="11021">
                  <c:v>43214.625256770836</c:v>
                </c:pt>
                <c:pt idx="11022">
                  <c:v>43214.666923495373</c:v>
                </c:pt>
                <c:pt idx="11023">
                  <c:v>43214.708590219911</c:v>
                </c:pt>
                <c:pt idx="11024">
                  <c:v>43214.750256944448</c:v>
                </c:pt>
                <c:pt idx="11025">
                  <c:v>43214.791923668985</c:v>
                </c:pt>
                <c:pt idx="11026">
                  <c:v>43214.833590393515</c:v>
                </c:pt>
                <c:pt idx="11027">
                  <c:v>43214.875257118052</c:v>
                </c:pt>
                <c:pt idx="11028">
                  <c:v>43214.916923842589</c:v>
                </c:pt>
                <c:pt idx="11029">
                  <c:v>43214.958590567127</c:v>
                </c:pt>
                <c:pt idx="11030">
                  <c:v>43215.000257291664</c:v>
                </c:pt>
                <c:pt idx="11031">
                  <c:v>43215.041924016201</c:v>
                </c:pt>
                <c:pt idx="11032">
                  <c:v>43215.083590740738</c:v>
                </c:pt>
                <c:pt idx="11033">
                  <c:v>43215.125257465275</c:v>
                </c:pt>
                <c:pt idx="11034">
                  <c:v>43215.166924189813</c:v>
                </c:pt>
                <c:pt idx="11035">
                  <c:v>43215.20859091435</c:v>
                </c:pt>
                <c:pt idx="11036">
                  <c:v>43215.250257638887</c:v>
                </c:pt>
                <c:pt idx="11037">
                  <c:v>43215.291924363424</c:v>
                </c:pt>
                <c:pt idx="11038">
                  <c:v>43215.333591087961</c:v>
                </c:pt>
                <c:pt idx="11039">
                  <c:v>43215.375257812499</c:v>
                </c:pt>
                <c:pt idx="11040">
                  <c:v>43215.416924537036</c:v>
                </c:pt>
                <c:pt idx="11041">
                  <c:v>43215.458591261573</c:v>
                </c:pt>
                <c:pt idx="11042">
                  <c:v>43215.50025798611</c:v>
                </c:pt>
                <c:pt idx="11043">
                  <c:v>43215.541924710647</c:v>
                </c:pt>
                <c:pt idx="11044">
                  <c:v>43215.583591435185</c:v>
                </c:pt>
                <c:pt idx="11045">
                  <c:v>43215.625258159722</c:v>
                </c:pt>
                <c:pt idx="11046">
                  <c:v>43215.666924884259</c:v>
                </c:pt>
                <c:pt idx="11047">
                  <c:v>43215.708591608796</c:v>
                </c:pt>
                <c:pt idx="11048">
                  <c:v>43215.750258333333</c:v>
                </c:pt>
                <c:pt idx="11049">
                  <c:v>43215.791925057871</c:v>
                </c:pt>
                <c:pt idx="11050">
                  <c:v>43215.833591782408</c:v>
                </c:pt>
                <c:pt idx="11051">
                  <c:v>43215.875258506945</c:v>
                </c:pt>
                <c:pt idx="11052">
                  <c:v>43215.916925231482</c:v>
                </c:pt>
                <c:pt idx="11053">
                  <c:v>43215.95859195602</c:v>
                </c:pt>
                <c:pt idx="11054">
                  <c:v>43216.000258680557</c:v>
                </c:pt>
                <c:pt idx="11055">
                  <c:v>43216.041925405094</c:v>
                </c:pt>
                <c:pt idx="11056">
                  <c:v>43216.083592129631</c:v>
                </c:pt>
                <c:pt idx="11057">
                  <c:v>43216.125258854168</c:v>
                </c:pt>
                <c:pt idx="11058">
                  <c:v>43216.166925578706</c:v>
                </c:pt>
                <c:pt idx="11059">
                  <c:v>43216.208592303243</c:v>
                </c:pt>
                <c:pt idx="11060">
                  <c:v>43216.25025902778</c:v>
                </c:pt>
                <c:pt idx="11061">
                  <c:v>43216.291925752317</c:v>
                </c:pt>
                <c:pt idx="11062">
                  <c:v>43216.333592476854</c:v>
                </c:pt>
                <c:pt idx="11063">
                  <c:v>43216.375259201392</c:v>
                </c:pt>
                <c:pt idx="11064">
                  <c:v>43216.416925925929</c:v>
                </c:pt>
                <c:pt idx="11065">
                  <c:v>43216.458592650466</c:v>
                </c:pt>
                <c:pt idx="11066">
                  <c:v>43216.500259375003</c:v>
                </c:pt>
                <c:pt idx="11067">
                  <c:v>43216.54192609954</c:v>
                </c:pt>
                <c:pt idx="11068">
                  <c:v>43216.583592824078</c:v>
                </c:pt>
                <c:pt idx="11069">
                  <c:v>43216.625259548608</c:v>
                </c:pt>
                <c:pt idx="11070">
                  <c:v>43216.666926273145</c:v>
                </c:pt>
                <c:pt idx="11071">
                  <c:v>43216.708592997682</c:v>
                </c:pt>
                <c:pt idx="11072">
                  <c:v>43216.750259722219</c:v>
                </c:pt>
                <c:pt idx="11073">
                  <c:v>43216.791926446756</c:v>
                </c:pt>
                <c:pt idx="11074">
                  <c:v>43216.833593171294</c:v>
                </c:pt>
                <c:pt idx="11075">
                  <c:v>43216.875259895831</c:v>
                </c:pt>
                <c:pt idx="11076">
                  <c:v>43216.916926620368</c:v>
                </c:pt>
                <c:pt idx="11077">
                  <c:v>43216.958593344905</c:v>
                </c:pt>
                <c:pt idx="11078">
                  <c:v>43217.000260069442</c:v>
                </c:pt>
                <c:pt idx="11079">
                  <c:v>43217.04192679398</c:v>
                </c:pt>
                <c:pt idx="11080">
                  <c:v>43217.083593518517</c:v>
                </c:pt>
                <c:pt idx="11081">
                  <c:v>43217.125260243054</c:v>
                </c:pt>
                <c:pt idx="11082">
                  <c:v>43217.166926967591</c:v>
                </c:pt>
                <c:pt idx="11083">
                  <c:v>43217.208593692128</c:v>
                </c:pt>
                <c:pt idx="11084">
                  <c:v>43217.250260416666</c:v>
                </c:pt>
                <c:pt idx="11085">
                  <c:v>43217.291927141203</c:v>
                </c:pt>
                <c:pt idx="11086">
                  <c:v>43217.33359386574</c:v>
                </c:pt>
                <c:pt idx="11087">
                  <c:v>43217.375260590277</c:v>
                </c:pt>
                <c:pt idx="11088">
                  <c:v>43217.416927314815</c:v>
                </c:pt>
                <c:pt idx="11089">
                  <c:v>43217.458594039352</c:v>
                </c:pt>
                <c:pt idx="11090">
                  <c:v>43217.500260763889</c:v>
                </c:pt>
                <c:pt idx="11091">
                  <c:v>43217.541927488426</c:v>
                </c:pt>
                <c:pt idx="11092">
                  <c:v>43217.583594212963</c:v>
                </c:pt>
                <c:pt idx="11093">
                  <c:v>43217.625260937501</c:v>
                </c:pt>
                <c:pt idx="11094">
                  <c:v>43217.666927662038</c:v>
                </c:pt>
                <c:pt idx="11095">
                  <c:v>43217.708594386575</c:v>
                </c:pt>
                <c:pt idx="11096">
                  <c:v>43217.750261111112</c:v>
                </c:pt>
                <c:pt idx="11097">
                  <c:v>43217.791927835649</c:v>
                </c:pt>
                <c:pt idx="11098">
                  <c:v>43217.833594560187</c:v>
                </c:pt>
                <c:pt idx="11099">
                  <c:v>43217.875261284724</c:v>
                </c:pt>
                <c:pt idx="11100">
                  <c:v>43217.916928009261</c:v>
                </c:pt>
                <c:pt idx="11101">
                  <c:v>43217.958594733798</c:v>
                </c:pt>
                <c:pt idx="11102">
                  <c:v>43218.000261458335</c:v>
                </c:pt>
                <c:pt idx="11103">
                  <c:v>43218.041928182873</c:v>
                </c:pt>
                <c:pt idx="11104">
                  <c:v>43218.08359490741</c:v>
                </c:pt>
                <c:pt idx="11105">
                  <c:v>43218.125261631947</c:v>
                </c:pt>
                <c:pt idx="11106">
                  <c:v>43218.166928356484</c:v>
                </c:pt>
                <c:pt idx="11107">
                  <c:v>43218.208595081021</c:v>
                </c:pt>
                <c:pt idx="11108">
                  <c:v>43218.250261805559</c:v>
                </c:pt>
                <c:pt idx="11109">
                  <c:v>43218.291928530096</c:v>
                </c:pt>
                <c:pt idx="11110">
                  <c:v>43218.333595254633</c:v>
                </c:pt>
                <c:pt idx="11111">
                  <c:v>43218.375261979163</c:v>
                </c:pt>
                <c:pt idx="11112">
                  <c:v>43218.4169287037</c:v>
                </c:pt>
                <c:pt idx="11113">
                  <c:v>43218.458595428237</c:v>
                </c:pt>
                <c:pt idx="11114">
                  <c:v>43218.500262152775</c:v>
                </c:pt>
                <c:pt idx="11115">
                  <c:v>43218.541928877312</c:v>
                </c:pt>
                <c:pt idx="11116">
                  <c:v>43218.583595601849</c:v>
                </c:pt>
                <c:pt idx="11117">
                  <c:v>43218.625262326386</c:v>
                </c:pt>
                <c:pt idx="11118">
                  <c:v>43218.666929050923</c:v>
                </c:pt>
                <c:pt idx="11119">
                  <c:v>43218.708595775461</c:v>
                </c:pt>
                <c:pt idx="11120">
                  <c:v>43218.750262499998</c:v>
                </c:pt>
                <c:pt idx="11121">
                  <c:v>43218.791929224535</c:v>
                </c:pt>
                <c:pt idx="11122">
                  <c:v>43218.833595949072</c:v>
                </c:pt>
                <c:pt idx="11123">
                  <c:v>43218.87526267361</c:v>
                </c:pt>
                <c:pt idx="11124">
                  <c:v>43218.916929398147</c:v>
                </c:pt>
                <c:pt idx="11125">
                  <c:v>43218.958596122684</c:v>
                </c:pt>
                <c:pt idx="11126">
                  <c:v>43219.000262847221</c:v>
                </c:pt>
                <c:pt idx="11127">
                  <c:v>43219.041929571758</c:v>
                </c:pt>
                <c:pt idx="11128">
                  <c:v>43219.083596296296</c:v>
                </c:pt>
                <c:pt idx="11129">
                  <c:v>43219.125263020833</c:v>
                </c:pt>
                <c:pt idx="11130">
                  <c:v>43219.16692974537</c:v>
                </c:pt>
                <c:pt idx="11131">
                  <c:v>43219.208596469907</c:v>
                </c:pt>
                <c:pt idx="11132">
                  <c:v>43219.250263194444</c:v>
                </c:pt>
                <c:pt idx="11133">
                  <c:v>43219.291929918982</c:v>
                </c:pt>
                <c:pt idx="11134">
                  <c:v>43219.333596643519</c:v>
                </c:pt>
                <c:pt idx="11135">
                  <c:v>43219.375263368056</c:v>
                </c:pt>
                <c:pt idx="11136">
                  <c:v>43219.416930092593</c:v>
                </c:pt>
                <c:pt idx="11137">
                  <c:v>43219.45859681713</c:v>
                </c:pt>
                <c:pt idx="11138">
                  <c:v>43219.500263541668</c:v>
                </c:pt>
                <c:pt idx="11139">
                  <c:v>43219.541930266205</c:v>
                </c:pt>
                <c:pt idx="11140">
                  <c:v>43219.583596990742</c:v>
                </c:pt>
                <c:pt idx="11141">
                  <c:v>43219.625263715279</c:v>
                </c:pt>
                <c:pt idx="11142">
                  <c:v>43219.666930439816</c:v>
                </c:pt>
                <c:pt idx="11143">
                  <c:v>43219.708597164354</c:v>
                </c:pt>
                <c:pt idx="11144">
                  <c:v>43219.750263888891</c:v>
                </c:pt>
                <c:pt idx="11145">
                  <c:v>43219.791930613428</c:v>
                </c:pt>
                <c:pt idx="11146">
                  <c:v>43219.833597337965</c:v>
                </c:pt>
                <c:pt idx="11147">
                  <c:v>43219.875264062503</c:v>
                </c:pt>
                <c:pt idx="11148">
                  <c:v>43219.91693078704</c:v>
                </c:pt>
                <c:pt idx="11149">
                  <c:v>43219.958597511577</c:v>
                </c:pt>
                <c:pt idx="11150">
                  <c:v>43220.000264236114</c:v>
                </c:pt>
                <c:pt idx="11151">
                  <c:v>43220.041930960651</c:v>
                </c:pt>
                <c:pt idx="11152">
                  <c:v>43220.083597685189</c:v>
                </c:pt>
                <c:pt idx="11153">
                  <c:v>43220.125264409726</c:v>
                </c:pt>
                <c:pt idx="11154">
                  <c:v>43220.166931134256</c:v>
                </c:pt>
                <c:pt idx="11155">
                  <c:v>43220.208597858793</c:v>
                </c:pt>
                <c:pt idx="11156">
                  <c:v>43220.25026458333</c:v>
                </c:pt>
                <c:pt idx="11157">
                  <c:v>43220.291931307867</c:v>
                </c:pt>
                <c:pt idx="11158">
                  <c:v>43220.333598032405</c:v>
                </c:pt>
                <c:pt idx="11159">
                  <c:v>43220.375264756942</c:v>
                </c:pt>
                <c:pt idx="11160">
                  <c:v>43220.416931481479</c:v>
                </c:pt>
                <c:pt idx="11161">
                  <c:v>43220.458598206016</c:v>
                </c:pt>
                <c:pt idx="11162">
                  <c:v>43220.500264930553</c:v>
                </c:pt>
                <c:pt idx="11163">
                  <c:v>43220.541931655091</c:v>
                </c:pt>
                <c:pt idx="11164">
                  <c:v>43220.583598379628</c:v>
                </c:pt>
                <c:pt idx="11165">
                  <c:v>43220.625265104165</c:v>
                </c:pt>
                <c:pt idx="11166">
                  <c:v>43220.666931828702</c:v>
                </c:pt>
                <c:pt idx="11167">
                  <c:v>43220.708598553239</c:v>
                </c:pt>
                <c:pt idx="11168">
                  <c:v>43220.750265277777</c:v>
                </c:pt>
                <c:pt idx="11169">
                  <c:v>43220.791932002314</c:v>
                </c:pt>
                <c:pt idx="11170">
                  <c:v>43220.833598726851</c:v>
                </c:pt>
                <c:pt idx="11171">
                  <c:v>43220.875265451388</c:v>
                </c:pt>
                <c:pt idx="11172">
                  <c:v>43220.916932175925</c:v>
                </c:pt>
                <c:pt idx="11173">
                  <c:v>43220.958598900463</c:v>
                </c:pt>
                <c:pt idx="11174">
                  <c:v>43221.000265625</c:v>
                </c:pt>
                <c:pt idx="11175">
                  <c:v>43221.041932349537</c:v>
                </c:pt>
                <c:pt idx="11176">
                  <c:v>43221.083599074074</c:v>
                </c:pt>
                <c:pt idx="11177">
                  <c:v>43221.125265798612</c:v>
                </c:pt>
                <c:pt idx="11178">
                  <c:v>43221.166932523149</c:v>
                </c:pt>
                <c:pt idx="11179">
                  <c:v>43221.208599247686</c:v>
                </c:pt>
                <c:pt idx="11180">
                  <c:v>43221.250265972223</c:v>
                </c:pt>
                <c:pt idx="11181">
                  <c:v>43221.29193269676</c:v>
                </c:pt>
                <c:pt idx="11182">
                  <c:v>43221.333599421298</c:v>
                </c:pt>
                <c:pt idx="11183">
                  <c:v>43221.375266145835</c:v>
                </c:pt>
                <c:pt idx="11184">
                  <c:v>43221.416932870372</c:v>
                </c:pt>
                <c:pt idx="11185">
                  <c:v>43221.458599594909</c:v>
                </c:pt>
                <c:pt idx="11186">
                  <c:v>43221.500266319446</c:v>
                </c:pt>
                <c:pt idx="11187">
                  <c:v>43221.541933043984</c:v>
                </c:pt>
                <c:pt idx="11188">
                  <c:v>43221.583599768521</c:v>
                </c:pt>
                <c:pt idx="11189">
                  <c:v>43221.625266493058</c:v>
                </c:pt>
                <c:pt idx="11190">
                  <c:v>43221.666933217595</c:v>
                </c:pt>
                <c:pt idx="11191">
                  <c:v>43221.708599942132</c:v>
                </c:pt>
                <c:pt idx="11192">
                  <c:v>43221.75026666667</c:v>
                </c:pt>
                <c:pt idx="11193">
                  <c:v>43221.791933391207</c:v>
                </c:pt>
                <c:pt idx="11194">
                  <c:v>43221.833600115744</c:v>
                </c:pt>
                <c:pt idx="11195">
                  <c:v>43221.875266840281</c:v>
                </c:pt>
                <c:pt idx="11196">
                  <c:v>43221.916933564811</c:v>
                </c:pt>
                <c:pt idx="11197">
                  <c:v>43221.958600289348</c:v>
                </c:pt>
                <c:pt idx="11198">
                  <c:v>43222.000267013886</c:v>
                </c:pt>
                <c:pt idx="11199">
                  <c:v>43222.041933738423</c:v>
                </c:pt>
                <c:pt idx="11200">
                  <c:v>43222.08360046296</c:v>
                </c:pt>
                <c:pt idx="11201">
                  <c:v>43222.125267187497</c:v>
                </c:pt>
                <c:pt idx="11202">
                  <c:v>43222.166933912034</c:v>
                </c:pt>
                <c:pt idx="11203">
                  <c:v>43222.208600636572</c:v>
                </c:pt>
                <c:pt idx="11204">
                  <c:v>43222.250267361109</c:v>
                </c:pt>
                <c:pt idx="11205">
                  <c:v>43222.291934085646</c:v>
                </c:pt>
                <c:pt idx="11206">
                  <c:v>43222.333600810183</c:v>
                </c:pt>
                <c:pt idx="11207">
                  <c:v>43222.37526753472</c:v>
                </c:pt>
                <c:pt idx="11208">
                  <c:v>43222.416934259258</c:v>
                </c:pt>
                <c:pt idx="11209">
                  <c:v>43222.458600983795</c:v>
                </c:pt>
                <c:pt idx="11210">
                  <c:v>43222.500267708332</c:v>
                </c:pt>
                <c:pt idx="11211">
                  <c:v>43222.541934432869</c:v>
                </c:pt>
                <c:pt idx="11212">
                  <c:v>43222.583601157407</c:v>
                </c:pt>
                <c:pt idx="11213">
                  <c:v>43222.625267881944</c:v>
                </c:pt>
                <c:pt idx="11214">
                  <c:v>43222.666934606481</c:v>
                </c:pt>
                <c:pt idx="11215">
                  <c:v>43222.708601331018</c:v>
                </c:pt>
                <c:pt idx="11216">
                  <c:v>43222.750268055555</c:v>
                </c:pt>
                <c:pt idx="11217">
                  <c:v>43222.791934780093</c:v>
                </c:pt>
                <c:pt idx="11218">
                  <c:v>43222.83360150463</c:v>
                </c:pt>
                <c:pt idx="11219">
                  <c:v>43222.875268229167</c:v>
                </c:pt>
                <c:pt idx="11220">
                  <c:v>43222.916934953704</c:v>
                </c:pt>
                <c:pt idx="11221">
                  <c:v>43222.958601678241</c:v>
                </c:pt>
                <c:pt idx="11222">
                  <c:v>43223.000268402779</c:v>
                </c:pt>
                <c:pt idx="11223">
                  <c:v>43223.041935127316</c:v>
                </c:pt>
                <c:pt idx="11224">
                  <c:v>43223.083601851853</c:v>
                </c:pt>
                <c:pt idx="11225">
                  <c:v>43223.12526857639</c:v>
                </c:pt>
                <c:pt idx="11226">
                  <c:v>43223.166935300927</c:v>
                </c:pt>
                <c:pt idx="11227">
                  <c:v>43223.208602025465</c:v>
                </c:pt>
                <c:pt idx="11228">
                  <c:v>43223.250268750002</c:v>
                </c:pt>
                <c:pt idx="11229">
                  <c:v>43223.291935474539</c:v>
                </c:pt>
                <c:pt idx="11230">
                  <c:v>43223.333602199076</c:v>
                </c:pt>
                <c:pt idx="11231">
                  <c:v>43223.375268923613</c:v>
                </c:pt>
                <c:pt idx="11232">
                  <c:v>43223.416935648151</c:v>
                </c:pt>
                <c:pt idx="11233">
                  <c:v>43223.458602372688</c:v>
                </c:pt>
                <c:pt idx="11234">
                  <c:v>43223.500269097225</c:v>
                </c:pt>
                <c:pt idx="11235">
                  <c:v>43223.541935821762</c:v>
                </c:pt>
                <c:pt idx="11236">
                  <c:v>43223.5836025463</c:v>
                </c:pt>
                <c:pt idx="11237">
                  <c:v>43223.625269270837</c:v>
                </c:pt>
                <c:pt idx="11238">
                  <c:v>43223.666935995374</c:v>
                </c:pt>
                <c:pt idx="11239">
                  <c:v>43223.708602719904</c:v>
                </c:pt>
                <c:pt idx="11240">
                  <c:v>43223.750269444441</c:v>
                </c:pt>
                <c:pt idx="11241">
                  <c:v>43223.791936168978</c:v>
                </c:pt>
                <c:pt idx="11242">
                  <c:v>43223.833602893515</c:v>
                </c:pt>
                <c:pt idx="11243">
                  <c:v>43223.875269618053</c:v>
                </c:pt>
                <c:pt idx="11244">
                  <c:v>43223.91693634259</c:v>
                </c:pt>
                <c:pt idx="11245">
                  <c:v>43223.958603067127</c:v>
                </c:pt>
                <c:pt idx="11246">
                  <c:v>43224.000269791664</c:v>
                </c:pt>
                <c:pt idx="11247">
                  <c:v>43224.041936516202</c:v>
                </c:pt>
                <c:pt idx="11248">
                  <c:v>43224.083603240739</c:v>
                </c:pt>
                <c:pt idx="11249">
                  <c:v>43224.125269965276</c:v>
                </c:pt>
                <c:pt idx="11250">
                  <c:v>43224.166936689813</c:v>
                </c:pt>
                <c:pt idx="11251">
                  <c:v>43224.20860341435</c:v>
                </c:pt>
                <c:pt idx="11252">
                  <c:v>43224.250270138888</c:v>
                </c:pt>
                <c:pt idx="11253">
                  <c:v>43224.291936863425</c:v>
                </c:pt>
                <c:pt idx="11254">
                  <c:v>43224.333603587962</c:v>
                </c:pt>
                <c:pt idx="11255">
                  <c:v>43224.375270312499</c:v>
                </c:pt>
                <c:pt idx="11256">
                  <c:v>43224.416937037036</c:v>
                </c:pt>
                <c:pt idx="11257">
                  <c:v>43224.458603761574</c:v>
                </c:pt>
                <c:pt idx="11258">
                  <c:v>43224.500270486111</c:v>
                </c:pt>
                <c:pt idx="11259">
                  <c:v>43224.541937210648</c:v>
                </c:pt>
                <c:pt idx="11260">
                  <c:v>43224.583603935185</c:v>
                </c:pt>
                <c:pt idx="11261">
                  <c:v>43224.625270659722</c:v>
                </c:pt>
                <c:pt idx="11262">
                  <c:v>43224.66693738426</c:v>
                </c:pt>
                <c:pt idx="11263">
                  <c:v>43224.708604108797</c:v>
                </c:pt>
                <c:pt idx="11264">
                  <c:v>43224.750270833334</c:v>
                </c:pt>
                <c:pt idx="11265">
                  <c:v>43224.791937557871</c:v>
                </c:pt>
                <c:pt idx="11266">
                  <c:v>43224.833604282408</c:v>
                </c:pt>
                <c:pt idx="11267">
                  <c:v>43224.875271006946</c:v>
                </c:pt>
                <c:pt idx="11268">
                  <c:v>43224.916937731483</c:v>
                </c:pt>
                <c:pt idx="11269">
                  <c:v>43224.95860445602</c:v>
                </c:pt>
                <c:pt idx="11270">
                  <c:v>43225.000271180557</c:v>
                </c:pt>
                <c:pt idx="11271">
                  <c:v>43225.041937905095</c:v>
                </c:pt>
                <c:pt idx="11272">
                  <c:v>43225.083604629632</c:v>
                </c:pt>
                <c:pt idx="11273">
                  <c:v>43225.125271354169</c:v>
                </c:pt>
                <c:pt idx="11274">
                  <c:v>43225.166938078706</c:v>
                </c:pt>
                <c:pt idx="11275">
                  <c:v>43225.208604803243</c:v>
                </c:pt>
                <c:pt idx="11276">
                  <c:v>43225.250271527781</c:v>
                </c:pt>
                <c:pt idx="11277">
                  <c:v>43225.291938252318</c:v>
                </c:pt>
                <c:pt idx="11278">
                  <c:v>43225.333604976855</c:v>
                </c:pt>
                <c:pt idx="11279">
                  <c:v>43225.375271701392</c:v>
                </c:pt>
                <c:pt idx="11280">
                  <c:v>43225.416938425929</c:v>
                </c:pt>
                <c:pt idx="11281">
                  <c:v>43225.458605150459</c:v>
                </c:pt>
                <c:pt idx="11282">
                  <c:v>43225.500271874997</c:v>
                </c:pt>
                <c:pt idx="11283">
                  <c:v>43225.541938599534</c:v>
                </c:pt>
                <c:pt idx="11284">
                  <c:v>43225.583605324071</c:v>
                </c:pt>
                <c:pt idx="11285">
                  <c:v>43225.625272048608</c:v>
                </c:pt>
                <c:pt idx="11286">
                  <c:v>43225.666938773145</c:v>
                </c:pt>
                <c:pt idx="11287">
                  <c:v>43225.708605497683</c:v>
                </c:pt>
                <c:pt idx="11288">
                  <c:v>43225.75027222222</c:v>
                </c:pt>
                <c:pt idx="11289">
                  <c:v>43225.791938946757</c:v>
                </c:pt>
                <c:pt idx="11290">
                  <c:v>43225.833605671294</c:v>
                </c:pt>
                <c:pt idx="11291">
                  <c:v>43225.875272395831</c:v>
                </c:pt>
                <c:pt idx="11292">
                  <c:v>43225.916939120369</c:v>
                </c:pt>
                <c:pt idx="11293">
                  <c:v>43225.958605844906</c:v>
                </c:pt>
                <c:pt idx="11294">
                  <c:v>43226.000272569443</c:v>
                </c:pt>
                <c:pt idx="11295">
                  <c:v>43226.04193929398</c:v>
                </c:pt>
                <c:pt idx="11296">
                  <c:v>43226.083606018517</c:v>
                </c:pt>
                <c:pt idx="11297">
                  <c:v>43226.125272743055</c:v>
                </c:pt>
                <c:pt idx="11298">
                  <c:v>43226.166939467592</c:v>
                </c:pt>
                <c:pt idx="11299">
                  <c:v>43226.208606192129</c:v>
                </c:pt>
                <c:pt idx="11300">
                  <c:v>43226.250272916666</c:v>
                </c:pt>
                <c:pt idx="11301">
                  <c:v>43226.291939641203</c:v>
                </c:pt>
                <c:pt idx="11302">
                  <c:v>43226.333606365741</c:v>
                </c:pt>
                <c:pt idx="11303">
                  <c:v>43226.375273090278</c:v>
                </c:pt>
                <c:pt idx="11304">
                  <c:v>43226.416939814815</c:v>
                </c:pt>
                <c:pt idx="11305">
                  <c:v>43226.458606539352</c:v>
                </c:pt>
                <c:pt idx="11306">
                  <c:v>43226.50027326389</c:v>
                </c:pt>
                <c:pt idx="11307">
                  <c:v>43226.541939988427</c:v>
                </c:pt>
                <c:pt idx="11308">
                  <c:v>43226.583606712964</c:v>
                </c:pt>
                <c:pt idx="11309">
                  <c:v>43226.625273437501</c:v>
                </c:pt>
                <c:pt idx="11310">
                  <c:v>43226.666940162038</c:v>
                </c:pt>
                <c:pt idx="11311">
                  <c:v>43226.708606886576</c:v>
                </c:pt>
                <c:pt idx="11312">
                  <c:v>43226.750273611113</c:v>
                </c:pt>
                <c:pt idx="11313">
                  <c:v>43226.79194033565</c:v>
                </c:pt>
                <c:pt idx="11314">
                  <c:v>43226.833607060187</c:v>
                </c:pt>
                <c:pt idx="11315">
                  <c:v>43226.875273784724</c:v>
                </c:pt>
                <c:pt idx="11316">
                  <c:v>43226.916940509262</c:v>
                </c:pt>
                <c:pt idx="11317">
                  <c:v>43226.958607233799</c:v>
                </c:pt>
                <c:pt idx="11318">
                  <c:v>43227.000273958336</c:v>
                </c:pt>
                <c:pt idx="11319">
                  <c:v>43227.041940682873</c:v>
                </c:pt>
                <c:pt idx="11320">
                  <c:v>43227.08360740741</c:v>
                </c:pt>
                <c:pt idx="11321">
                  <c:v>43227.125274131948</c:v>
                </c:pt>
                <c:pt idx="11322">
                  <c:v>43227.166940856485</c:v>
                </c:pt>
                <c:pt idx="11323">
                  <c:v>43227.208607581022</c:v>
                </c:pt>
                <c:pt idx="11324">
                  <c:v>43227.250274305552</c:v>
                </c:pt>
                <c:pt idx="11325">
                  <c:v>43227.291941030089</c:v>
                </c:pt>
                <c:pt idx="11326">
                  <c:v>43227.333607754626</c:v>
                </c:pt>
                <c:pt idx="11327">
                  <c:v>43227.375274479164</c:v>
                </c:pt>
                <c:pt idx="11328">
                  <c:v>43227.416941203701</c:v>
                </c:pt>
                <c:pt idx="11329">
                  <c:v>43227.458607928238</c:v>
                </c:pt>
                <c:pt idx="11330">
                  <c:v>43227.500274652775</c:v>
                </c:pt>
                <c:pt idx="11331">
                  <c:v>43227.541941377312</c:v>
                </c:pt>
                <c:pt idx="11332">
                  <c:v>43227.58360810185</c:v>
                </c:pt>
                <c:pt idx="11333">
                  <c:v>43227.625274826387</c:v>
                </c:pt>
                <c:pt idx="11334">
                  <c:v>43227.666941550924</c:v>
                </c:pt>
                <c:pt idx="11335">
                  <c:v>43227.708608275461</c:v>
                </c:pt>
                <c:pt idx="11336">
                  <c:v>43227.750274999999</c:v>
                </c:pt>
                <c:pt idx="11337">
                  <c:v>43227.791941724536</c:v>
                </c:pt>
                <c:pt idx="11338">
                  <c:v>43227.833608449073</c:v>
                </c:pt>
                <c:pt idx="11339">
                  <c:v>43227.87527517361</c:v>
                </c:pt>
                <c:pt idx="11340">
                  <c:v>43227.916941898147</c:v>
                </c:pt>
                <c:pt idx="11341">
                  <c:v>43227.958608622685</c:v>
                </c:pt>
                <c:pt idx="11342">
                  <c:v>43228.000275347222</c:v>
                </c:pt>
                <c:pt idx="11343">
                  <c:v>43228.041942071759</c:v>
                </c:pt>
                <c:pt idx="11344">
                  <c:v>43228.083608796296</c:v>
                </c:pt>
                <c:pt idx="11345">
                  <c:v>43228.125275520833</c:v>
                </c:pt>
                <c:pt idx="11346">
                  <c:v>43228.166942245371</c:v>
                </c:pt>
                <c:pt idx="11347">
                  <c:v>43228.208608969908</c:v>
                </c:pt>
                <c:pt idx="11348">
                  <c:v>43228.250275694445</c:v>
                </c:pt>
                <c:pt idx="11349">
                  <c:v>43228.291942418982</c:v>
                </c:pt>
                <c:pt idx="11350">
                  <c:v>43228.333609143519</c:v>
                </c:pt>
                <c:pt idx="11351">
                  <c:v>43228.375275868057</c:v>
                </c:pt>
                <c:pt idx="11352">
                  <c:v>43228.416942592594</c:v>
                </c:pt>
                <c:pt idx="11353">
                  <c:v>43228.458609317131</c:v>
                </c:pt>
                <c:pt idx="11354">
                  <c:v>43228.500276041668</c:v>
                </c:pt>
                <c:pt idx="11355">
                  <c:v>43228.541942766205</c:v>
                </c:pt>
                <c:pt idx="11356">
                  <c:v>43228.583609490743</c:v>
                </c:pt>
                <c:pt idx="11357">
                  <c:v>43228.62527621528</c:v>
                </c:pt>
                <c:pt idx="11358">
                  <c:v>43228.666942939817</c:v>
                </c:pt>
                <c:pt idx="11359">
                  <c:v>43228.708609664354</c:v>
                </c:pt>
                <c:pt idx="11360">
                  <c:v>43228.750276388892</c:v>
                </c:pt>
                <c:pt idx="11361">
                  <c:v>43228.791943113429</c:v>
                </c:pt>
                <c:pt idx="11362">
                  <c:v>43228.833609837966</c:v>
                </c:pt>
                <c:pt idx="11363">
                  <c:v>43228.875276562503</c:v>
                </c:pt>
                <c:pt idx="11364">
                  <c:v>43228.91694328704</c:v>
                </c:pt>
                <c:pt idx="11365">
                  <c:v>43228.958610011578</c:v>
                </c:pt>
                <c:pt idx="11366">
                  <c:v>43229.000276736107</c:v>
                </c:pt>
                <c:pt idx="11367">
                  <c:v>43229.041943460645</c:v>
                </c:pt>
                <c:pt idx="11368">
                  <c:v>43229.083610185182</c:v>
                </c:pt>
                <c:pt idx="11369">
                  <c:v>43229.125276909719</c:v>
                </c:pt>
                <c:pt idx="11370">
                  <c:v>43229.166943634256</c:v>
                </c:pt>
                <c:pt idx="11371">
                  <c:v>43229.208610358794</c:v>
                </c:pt>
                <c:pt idx="11372">
                  <c:v>43229.250277083331</c:v>
                </c:pt>
                <c:pt idx="11373">
                  <c:v>43229.291943807868</c:v>
                </c:pt>
                <c:pt idx="11374">
                  <c:v>43229.333610532405</c:v>
                </c:pt>
                <c:pt idx="11375">
                  <c:v>43229.375277256942</c:v>
                </c:pt>
                <c:pt idx="11376">
                  <c:v>43229.41694398148</c:v>
                </c:pt>
                <c:pt idx="11377">
                  <c:v>43229.458610706017</c:v>
                </c:pt>
                <c:pt idx="11378">
                  <c:v>43229.500277430554</c:v>
                </c:pt>
                <c:pt idx="11379">
                  <c:v>43229.541944155091</c:v>
                </c:pt>
                <c:pt idx="11380">
                  <c:v>43229.583610879628</c:v>
                </c:pt>
                <c:pt idx="11381">
                  <c:v>43229.625277604166</c:v>
                </c:pt>
                <c:pt idx="11382">
                  <c:v>43229.666944328703</c:v>
                </c:pt>
                <c:pt idx="11383">
                  <c:v>43229.70861105324</c:v>
                </c:pt>
                <c:pt idx="11384">
                  <c:v>43229.750277777777</c:v>
                </c:pt>
                <c:pt idx="11385">
                  <c:v>43229.791944502314</c:v>
                </c:pt>
                <c:pt idx="11386">
                  <c:v>43229.833611226852</c:v>
                </c:pt>
                <c:pt idx="11387">
                  <c:v>43229.875277951389</c:v>
                </c:pt>
                <c:pt idx="11388">
                  <c:v>43229.916944675926</c:v>
                </c:pt>
                <c:pt idx="11389">
                  <c:v>43229.958611400463</c:v>
                </c:pt>
                <c:pt idx="11390">
                  <c:v>43230.000278125</c:v>
                </c:pt>
                <c:pt idx="11391">
                  <c:v>43230.041944849538</c:v>
                </c:pt>
                <c:pt idx="11392">
                  <c:v>43230.083611574075</c:v>
                </c:pt>
                <c:pt idx="11393">
                  <c:v>43230.125278298612</c:v>
                </c:pt>
                <c:pt idx="11394">
                  <c:v>43230.166945023149</c:v>
                </c:pt>
                <c:pt idx="11395">
                  <c:v>43230.208611747687</c:v>
                </c:pt>
                <c:pt idx="11396">
                  <c:v>43230.250278472224</c:v>
                </c:pt>
                <c:pt idx="11397">
                  <c:v>43230.291945196761</c:v>
                </c:pt>
                <c:pt idx="11398">
                  <c:v>43230.333611921298</c:v>
                </c:pt>
                <c:pt idx="11399">
                  <c:v>43230.375278645835</c:v>
                </c:pt>
                <c:pt idx="11400">
                  <c:v>43230.416945370373</c:v>
                </c:pt>
                <c:pt idx="11401">
                  <c:v>43230.45861209491</c:v>
                </c:pt>
                <c:pt idx="11402">
                  <c:v>43230.500278819447</c:v>
                </c:pt>
                <c:pt idx="11403">
                  <c:v>43230.541945543984</c:v>
                </c:pt>
                <c:pt idx="11404">
                  <c:v>43230.583612268521</c:v>
                </c:pt>
                <c:pt idx="11405">
                  <c:v>43230.625278993059</c:v>
                </c:pt>
                <c:pt idx="11406">
                  <c:v>43230.666945717596</c:v>
                </c:pt>
                <c:pt idx="11407">
                  <c:v>43230.708612442133</c:v>
                </c:pt>
                <c:pt idx="11408">
                  <c:v>43230.75027916667</c:v>
                </c:pt>
                <c:pt idx="11409">
                  <c:v>43230.7919458912</c:v>
                </c:pt>
                <c:pt idx="11410">
                  <c:v>43230.833612615737</c:v>
                </c:pt>
                <c:pt idx="11411">
                  <c:v>43230.875279340275</c:v>
                </c:pt>
                <c:pt idx="11412">
                  <c:v>43230.916946064812</c:v>
                </c:pt>
                <c:pt idx="11413">
                  <c:v>43230.958612789349</c:v>
                </c:pt>
                <c:pt idx="11414">
                  <c:v>43231.000279513886</c:v>
                </c:pt>
                <c:pt idx="11415">
                  <c:v>43231.041946238423</c:v>
                </c:pt>
                <c:pt idx="11416">
                  <c:v>43231.083612962961</c:v>
                </c:pt>
                <c:pt idx="11417">
                  <c:v>43231.125279687498</c:v>
                </c:pt>
                <c:pt idx="11418">
                  <c:v>43231.166946412035</c:v>
                </c:pt>
                <c:pt idx="11419">
                  <c:v>43231.208613136572</c:v>
                </c:pt>
                <c:pt idx="11420">
                  <c:v>43231.250279861109</c:v>
                </c:pt>
                <c:pt idx="11421">
                  <c:v>43231.291946585647</c:v>
                </c:pt>
                <c:pt idx="11422">
                  <c:v>43231.333613310184</c:v>
                </c:pt>
                <c:pt idx="11423">
                  <c:v>43231.375280034721</c:v>
                </c:pt>
                <c:pt idx="11424">
                  <c:v>43231.416946759258</c:v>
                </c:pt>
                <c:pt idx="11425">
                  <c:v>43231.458613483795</c:v>
                </c:pt>
                <c:pt idx="11426">
                  <c:v>43231.500280208333</c:v>
                </c:pt>
                <c:pt idx="11427">
                  <c:v>43231.54194693287</c:v>
                </c:pt>
                <c:pt idx="11428">
                  <c:v>43231.583613657407</c:v>
                </c:pt>
                <c:pt idx="11429">
                  <c:v>43231.625280381944</c:v>
                </c:pt>
                <c:pt idx="11430">
                  <c:v>43231.666947106482</c:v>
                </c:pt>
                <c:pt idx="11431">
                  <c:v>43231.708613831019</c:v>
                </c:pt>
                <c:pt idx="11432">
                  <c:v>43231.750280555556</c:v>
                </c:pt>
                <c:pt idx="11433">
                  <c:v>43231.791947280093</c:v>
                </c:pt>
                <c:pt idx="11434">
                  <c:v>43231.83361400463</c:v>
                </c:pt>
                <c:pt idx="11435">
                  <c:v>43231.875280729168</c:v>
                </c:pt>
                <c:pt idx="11436">
                  <c:v>43231.916947453705</c:v>
                </c:pt>
                <c:pt idx="11437">
                  <c:v>43231.958614178242</c:v>
                </c:pt>
                <c:pt idx="11438">
                  <c:v>43232.000280902779</c:v>
                </c:pt>
                <c:pt idx="11439">
                  <c:v>43232.041947627316</c:v>
                </c:pt>
                <c:pt idx="11440">
                  <c:v>43232.083614351854</c:v>
                </c:pt>
                <c:pt idx="11441">
                  <c:v>43232.125281076391</c:v>
                </c:pt>
                <c:pt idx="11442">
                  <c:v>43232.166947800928</c:v>
                </c:pt>
                <c:pt idx="11443">
                  <c:v>43232.208614525465</c:v>
                </c:pt>
                <c:pt idx="11444">
                  <c:v>43232.250281250002</c:v>
                </c:pt>
                <c:pt idx="11445">
                  <c:v>43232.29194797454</c:v>
                </c:pt>
                <c:pt idx="11446">
                  <c:v>43232.333614699077</c:v>
                </c:pt>
                <c:pt idx="11447">
                  <c:v>43232.375281423614</c:v>
                </c:pt>
                <c:pt idx="11448">
                  <c:v>43232.416948148151</c:v>
                </c:pt>
                <c:pt idx="11449">
                  <c:v>43232.458614872688</c:v>
                </c:pt>
                <c:pt idx="11450">
                  <c:v>43232.500281597226</c:v>
                </c:pt>
                <c:pt idx="11451">
                  <c:v>43232.541948321756</c:v>
                </c:pt>
                <c:pt idx="11452">
                  <c:v>43232.583615046293</c:v>
                </c:pt>
                <c:pt idx="11453">
                  <c:v>43232.62528177083</c:v>
                </c:pt>
                <c:pt idx="11454">
                  <c:v>43232.666948495367</c:v>
                </c:pt>
                <c:pt idx="11455">
                  <c:v>43232.708615219904</c:v>
                </c:pt>
                <c:pt idx="11456">
                  <c:v>43232.750281944442</c:v>
                </c:pt>
                <c:pt idx="11457">
                  <c:v>43232.791948668979</c:v>
                </c:pt>
                <c:pt idx="11458">
                  <c:v>43232.833615393516</c:v>
                </c:pt>
                <c:pt idx="11459">
                  <c:v>43232.875282118053</c:v>
                </c:pt>
                <c:pt idx="11460">
                  <c:v>43232.916948842591</c:v>
                </c:pt>
                <c:pt idx="11461">
                  <c:v>43232.958615567128</c:v>
                </c:pt>
                <c:pt idx="11462">
                  <c:v>43233.000282291665</c:v>
                </c:pt>
                <c:pt idx="11463">
                  <c:v>43233.041949016202</c:v>
                </c:pt>
                <c:pt idx="11464">
                  <c:v>43233.083615740739</c:v>
                </c:pt>
                <c:pt idx="11465">
                  <c:v>43233.125282465277</c:v>
                </c:pt>
                <c:pt idx="11466">
                  <c:v>43233.166949189814</c:v>
                </c:pt>
                <c:pt idx="11467">
                  <c:v>43233.208615914351</c:v>
                </c:pt>
                <c:pt idx="11468">
                  <c:v>43233.250282638888</c:v>
                </c:pt>
                <c:pt idx="11469">
                  <c:v>43233.291949363425</c:v>
                </c:pt>
                <c:pt idx="11470">
                  <c:v>43233.333616087963</c:v>
                </c:pt>
                <c:pt idx="11471">
                  <c:v>43233.3752828125</c:v>
                </c:pt>
                <c:pt idx="11472">
                  <c:v>43233.416949537037</c:v>
                </c:pt>
                <c:pt idx="11473">
                  <c:v>43233.458616261574</c:v>
                </c:pt>
                <c:pt idx="11474">
                  <c:v>43233.500282986111</c:v>
                </c:pt>
                <c:pt idx="11475">
                  <c:v>43233.541949710649</c:v>
                </c:pt>
                <c:pt idx="11476">
                  <c:v>43233.583616435186</c:v>
                </c:pt>
                <c:pt idx="11477">
                  <c:v>43233.625283159723</c:v>
                </c:pt>
                <c:pt idx="11478">
                  <c:v>43233.66694988426</c:v>
                </c:pt>
                <c:pt idx="11479">
                  <c:v>43233.708616608797</c:v>
                </c:pt>
                <c:pt idx="11480">
                  <c:v>43233.750283333335</c:v>
                </c:pt>
                <c:pt idx="11481">
                  <c:v>43233.791950057872</c:v>
                </c:pt>
                <c:pt idx="11482">
                  <c:v>43233.833616782409</c:v>
                </c:pt>
                <c:pt idx="11483">
                  <c:v>43233.875283506946</c:v>
                </c:pt>
                <c:pt idx="11484">
                  <c:v>43233.916950231483</c:v>
                </c:pt>
                <c:pt idx="11485">
                  <c:v>43233.958616956021</c:v>
                </c:pt>
                <c:pt idx="11486">
                  <c:v>43234.000283680558</c:v>
                </c:pt>
                <c:pt idx="11487">
                  <c:v>43234.041950405095</c:v>
                </c:pt>
                <c:pt idx="11488">
                  <c:v>43234.083617129632</c:v>
                </c:pt>
                <c:pt idx="11489">
                  <c:v>43234.12528385417</c:v>
                </c:pt>
                <c:pt idx="11490">
                  <c:v>43234.166950578707</c:v>
                </c:pt>
                <c:pt idx="11491">
                  <c:v>43234.208617303244</c:v>
                </c:pt>
                <c:pt idx="11492">
                  <c:v>43234.250284027781</c:v>
                </c:pt>
                <c:pt idx="11493">
                  <c:v>43234.291950752318</c:v>
                </c:pt>
                <c:pt idx="11494">
                  <c:v>43234.333617476848</c:v>
                </c:pt>
                <c:pt idx="11495">
                  <c:v>43234.375284201386</c:v>
                </c:pt>
                <c:pt idx="11496">
                  <c:v>43234.416950925923</c:v>
                </c:pt>
                <c:pt idx="11497">
                  <c:v>43234.45861765046</c:v>
                </c:pt>
                <c:pt idx="11498">
                  <c:v>43234.500284374997</c:v>
                </c:pt>
                <c:pt idx="11499">
                  <c:v>43234.541951099534</c:v>
                </c:pt>
                <c:pt idx="11500">
                  <c:v>43234.583617824072</c:v>
                </c:pt>
                <c:pt idx="11501">
                  <c:v>43234.625284548609</c:v>
                </c:pt>
                <c:pt idx="11502">
                  <c:v>43234.666951273146</c:v>
                </c:pt>
                <c:pt idx="11503">
                  <c:v>43234.708617997683</c:v>
                </c:pt>
                <c:pt idx="11504">
                  <c:v>43234.75028472222</c:v>
                </c:pt>
                <c:pt idx="11505">
                  <c:v>43234.791951446758</c:v>
                </c:pt>
                <c:pt idx="11506">
                  <c:v>43234.833618171295</c:v>
                </c:pt>
                <c:pt idx="11507">
                  <c:v>43234.875284895832</c:v>
                </c:pt>
                <c:pt idx="11508">
                  <c:v>43234.916951620369</c:v>
                </c:pt>
                <c:pt idx="11509">
                  <c:v>43234.958618344906</c:v>
                </c:pt>
                <c:pt idx="11510">
                  <c:v>43235.000285069444</c:v>
                </c:pt>
                <c:pt idx="11511">
                  <c:v>43235.041951793981</c:v>
                </c:pt>
                <c:pt idx="11512">
                  <c:v>43235.083618518518</c:v>
                </c:pt>
                <c:pt idx="11513">
                  <c:v>43235.125285243055</c:v>
                </c:pt>
                <c:pt idx="11514">
                  <c:v>43235.166951967592</c:v>
                </c:pt>
                <c:pt idx="11515">
                  <c:v>43235.20861869213</c:v>
                </c:pt>
                <c:pt idx="11516">
                  <c:v>43235.250285416667</c:v>
                </c:pt>
                <c:pt idx="11517">
                  <c:v>43235.291952141204</c:v>
                </c:pt>
                <c:pt idx="11518">
                  <c:v>43235.333618865741</c:v>
                </c:pt>
                <c:pt idx="11519">
                  <c:v>43235.375285590279</c:v>
                </c:pt>
                <c:pt idx="11520">
                  <c:v>43235.416952314816</c:v>
                </c:pt>
                <c:pt idx="11521">
                  <c:v>43235.458619039353</c:v>
                </c:pt>
                <c:pt idx="11522">
                  <c:v>43235.50028576389</c:v>
                </c:pt>
                <c:pt idx="11523">
                  <c:v>43235.541952488427</c:v>
                </c:pt>
                <c:pt idx="11524">
                  <c:v>43235.583619212965</c:v>
                </c:pt>
                <c:pt idx="11525">
                  <c:v>43235.625285937502</c:v>
                </c:pt>
                <c:pt idx="11526">
                  <c:v>43235.666952662039</c:v>
                </c:pt>
                <c:pt idx="11527">
                  <c:v>43235.708619386576</c:v>
                </c:pt>
                <c:pt idx="11528">
                  <c:v>43235.750286111113</c:v>
                </c:pt>
                <c:pt idx="11529">
                  <c:v>43235.791952835651</c:v>
                </c:pt>
                <c:pt idx="11530">
                  <c:v>43235.833619560188</c:v>
                </c:pt>
                <c:pt idx="11531">
                  <c:v>43235.875286284725</c:v>
                </c:pt>
                <c:pt idx="11532">
                  <c:v>43235.916953009262</c:v>
                </c:pt>
                <c:pt idx="11533">
                  <c:v>43235.958619733799</c:v>
                </c:pt>
                <c:pt idx="11534">
                  <c:v>43236.000286458337</c:v>
                </c:pt>
                <c:pt idx="11535">
                  <c:v>43236.041953182874</c:v>
                </c:pt>
                <c:pt idx="11536">
                  <c:v>43236.083619907404</c:v>
                </c:pt>
                <c:pt idx="11537">
                  <c:v>43236.125286631941</c:v>
                </c:pt>
                <c:pt idx="11538">
                  <c:v>43236.166953356478</c:v>
                </c:pt>
                <c:pt idx="11539">
                  <c:v>43236.208620081015</c:v>
                </c:pt>
                <c:pt idx="11540">
                  <c:v>43236.250286805553</c:v>
                </c:pt>
                <c:pt idx="11541">
                  <c:v>43236.29195353009</c:v>
                </c:pt>
                <c:pt idx="11542">
                  <c:v>43236.333620254627</c:v>
                </c:pt>
                <c:pt idx="11543">
                  <c:v>43236.375286979164</c:v>
                </c:pt>
                <c:pt idx="11544">
                  <c:v>43236.416953703701</c:v>
                </c:pt>
                <c:pt idx="11545">
                  <c:v>43236.458620428239</c:v>
                </c:pt>
                <c:pt idx="11546">
                  <c:v>43236.500287152776</c:v>
                </c:pt>
                <c:pt idx="11547">
                  <c:v>43236.541953877313</c:v>
                </c:pt>
                <c:pt idx="11548">
                  <c:v>43236.58362060185</c:v>
                </c:pt>
                <c:pt idx="11549">
                  <c:v>43236.625287326387</c:v>
                </c:pt>
                <c:pt idx="11550">
                  <c:v>43236.666954050925</c:v>
                </c:pt>
                <c:pt idx="11551">
                  <c:v>43236.708620775462</c:v>
                </c:pt>
                <c:pt idx="11552">
                  <c:v>43236.750287499999</c:v>
                </c:pt>
                <c:pt idx="11553">
                  <c:v>43236.791954224536</c:v>
                </c:pt>
                <c:pt idx="11554">
                  <c:v>43236.833620949074</c:v>
                </c:pt>
                <c:pt idx="11555">
                  <c:v>43236.875287673611</c:v>
                </c:pt>
                <c:pt idx="11556">
                  <c:v>43236.916954398148</c:v>
                </c:pt>
                <c:pt idx="11557">
                  <c:v>43236.958621122685</c:v>
                </c:pt>
                <c:pt idx="11558">
                  <c:v>43237.000287847222</c:v>
                </c:pt>
                <c:pt idx="11559">
                  <c:v>43237.04195457176</c:v>
                </c:pt>
                <c:pt idx="11560">
                  <c:v>43237.083621296297</c:v>
                </c:pt>
                <c:pt idx="11561">
                  <c:v>43237.125288020834</c:v>
                </c:pt>
                <c:pt idx="11562">
                  <c:v>43237.166954745371</c:v>
                </c:pt>
                <c:pt idx="11563">
                  <c:v>43237.208621469908</c:v>
                </c:pt>
                <c:pt idx="11564">
                  <c:v>43237.250288194446</c:v>
                </c:pt>
                <c:pt idx="11565">
                  <c:v>43237.291954918983</c:v>
                </c:pt>
                <c:pt idx="11566">
                  <c:v>43237.33362164352</c:v>
                </c:pt>
                <c:pt idx="11567">
                  <c:v>43237.375288368057</c:v>
                </c:pt>
                <c:pt idx="11568">
                  <c:v>43237.416955092594</c:v>
                </c:pt>
                <c:pt idx="11569">
                  <c:v>43237.458621817132</c:v>
                </c:pt>
                <c:pt idx="11570">
                  <c:v>43237.500288541669</c:v>
                </c:pt>
                <c:pt idx="11571">
                  <c:v>43237.541955266206</c:v>
                </c:pt>
                <c:pt idx="11572">
                  <c:v>43237.583621990743</c:v>
                </c:pt>
                <c:pt idx="11573">
                  <c:v>43237.62528871528</c:v>
                </c:pt>
                <c:pt idx="11574">
                  <c:v>43237.666955439818</c:v>
                </c:pt>
                <c:pt idx="11575">
                  <c:v>43237.708622164355</c:v>
                </c:pt>
                <c:pt idx="11576">
                  <c:v>43237.750288888892</c:v>
                </c:pt>
                <c:pt idx="11577">
                  <c:v>43237.791955613429</c:v>
                </c:pt>
                <c:pt idx="11578">
                  <c:v>43237.833622337967</c:v>
                </c:pt>
                <c:pt idx="11579">
                  <c:v>43237.875289062496</c:v>
                </c:pt>
                <c:pt idx="11580">
                  <c:v>43237.916955787034</c:v>
                </c:pt>
                <c:pt idx="11581">
                  <c:v>43237.958622511571</c:v>
                </c:pt>
                <c:pt idx="11582">
                  <c:v>43238.000289236108</c:v>
                </c:pt>
                <c:pt idx="11583">
                  <c:v>43238.041955960645</c:v>
                </c:pt>
                <c:pt idx="11584">
                  <c:v>43238.083622685182</c:v>
                </c:pt>
                <c:pt idx="11585">
                  <c:v>43238.12528940972</c:v>
                </c:pt>
                <c:pt idx="11586">
                  <c:v>43238.166956134257</c:v>
                </c:pt>
                <c:pt idx="11587">
                  <c:v>43238.208622858794</c:v>
                </c:pt>
                <c:pt idx="11588">
                  <c:v>43238.250289583331</c:v>
                </c:pt>
                <c:pt idx="11589">
                  <c:v>43238.291956307869</c:v>
                </c:pt>
                <c:pt idx="11590">
                  <c:v>43238.333623032406</c:v>
                </c:pt>
                <c:pt idx="11591">
                  <c:v>43238.375289756943</c:v>
                </c:pt>
                <c:pt idx="11592">
                  <c:v>43238.41695648148</c:v>
                </c:pt>
                <c:pt idx="11593">
                  <c:v>43238.458623206017</c:v>
                </c:pt>
                <c:pt idx="11594">
                  <c:v>43238.500289930555</c:v>
                </c:pt>
                <c:pt idx="11595">
                  <c:v>43238.541956655092</c:v>
                </c:pt>
                <c:pt idx="11596">
                  <c:v>43238.583623379629</c:v>
                </c:pt>
                <c:pt idx="11597">
                  <c:v>43238.625290104166</c:v>
                </c:pt>
                <c:pt idx="11598">
                  <c:v>43238.666956828703</c:v>
                </c:pt>
                <c:pt idx="11599">
                  <c:v>43238.708623553241</c:v>
                </c:pt>
                <c:pt idx="11600">
                  <c:v>43238.750290277778</c:v>
                </c:pt>
                <c:pt idx="11601">
                  <c:v>43238.791957002315</c:v>
                </c:pt>
                <c:pt idx="11602">
                  <c:v>43238.833623726852</c:v>
                </c:pt>
                <c:pt idx="11603">
                  <c:v>43238.875290451389</c:v>
                </c:pt>
                <c:pt idx="11604">
                  <c:v>43238.916957175927</c:v>
                </c:pt>
                <c:pt idx="11605">
                  <c:v>43238.958623900464</c:v>
                </c:pt>
                <c:pt idx="11606">
                  <c:v>43239.000290625001</c:v>
                </c:pt>
                <c:pt idx="11607">
                  <c:v>43239.041957349538</c:v>
                </c:pt>
                <c:pt idx="11608">
                  <c:v>43239.083624074075</c:v>
                </c:pt>
                <c:pt idx="11609">
                  <c:v>43239.125290798613</c:v>
                </c:pt>
                <c:pt idx="11610">
                  <c:v>43239.16695752315</c:v>
                </c:pt>
                <c:pt idx="11611">
                  <c:v>43239.208624247687</c:v>
                </c:pt>
                <c:pt idx="11612">
                  <c:v>43239.250290972224</c:v>
                </c:pt>
                <c:pt idx="11613">
                  <c:v>43239.291957696762</c:v>
                </c:pt>
                <c:pt idx="11614">
                  <c:v>43239.333624421299</c:v>
                </c:pt>
                <c:pt idx="11615">
                  <c:v>43239.375291145836</c:v>
                </c:pt>
                <c:pt idx="11616">
                  <c:v>43239.416957870373</c:v>
                </c:pt>
                <c:pt idx="11617">
                  <c:v>43239.45862459491</c:v>
                </c:pt>
                <c:pt idx="11618">
                  <c:v>43239.500291319448</c:v>
                </c:pt>
                <c:pt idx="11619">
                  <c:v>43239.541958043985</c:v>
                </c:pt>
                <c:pt idx="11620">
                  <c:v>43239.583624768522</c:v>
                </c:pt>
                <c:pt idx="11621">
                  <c:v>43239.625291493052</c:v>
                </c:pt>
                <c:pt idx="11622">
                  <c:v>43239.666958217589</c:v>
                </c:pt>
                <c:pt idx="11623">
                  <c:v>43239.708624942126</c:v>
                </c:pt>
                <c:pt idx="11624">
                  <c:v>43239.750291666664</c:v>
                </c:pt>
                <c:pt idx="11625">
                  <c:v>43239.791958391201</c:v>
                </c:pt>
                <c:pt idx="11626">
                  <c:v>43239.833625115738</c:v>
                </c:pt>
                <c:pt idx="11627">
                  <c:v>43239.875291840275</c:v>
                </c:pt>
                <c:pt idx="11628">
                  <c:v>43239.916958564812</c:v>
                </c:pt>
                <c:pt idx="11629">
                  <c:v>43239.95862528935</c:v>
                </c:pt>
                <c:pt idx="11630">
                  <c:v>43240.000292013887</c:v>
                </c:pt>
                <c:pt idx="11631">
                  <c:v>43240.041958738424</c:v>
                </c:pt>
                <c:pt idx="11632">
                  <c:v>43240.083625462961</c:v>
                </c:pt>
                <c:pt idx="11633">
                  <c:v>43240.125292187498</c:v>
                </c:pt>
                <c:pt idx="11634">
                  <c:v>43240.166958912036</c:v>
                </c:pt>
                <c:pt idx="11635">
                  <c:v>43240.208625636573</c:v>
                </c:pt>
                <c:pt idx="11636">
                  <c:v>43240.25029236111</c:v>
                </c:pt>
                <c:pt idx="11637">
                  <c:v>43240.291959085647</c:v>
                </c:pt>
                <c:pt idx="11638">
                  <c:v>43240.333625810184</c:v>
                </c:pt>
                <c:pt idx="11639">
                  <c:v>43240.375292534722</c:v>
                </c:pt>
                <c:pt idx="11640">
                  <c:v>43240.416959259259</c:v>
                </c:pt>
                <c:pt idx="11641">
                  <c:v>43240.458625983796</c:v>
                </c:pt>
                <c:pt idx="11642">
                  <c:v>43240.500292708333</c:v>
                </c:pt>
                <c:pt idx="11643">
                  <c:v>43240.54195943287</c:v>
                </c:pt>
                <c:pt idx="11644">
                  <c:v>43240.583626157408</c:v>
                </c:pt>
                <c:pt idx="11645">
                  <c:v>43240.625292881945</c:v>
                </c:pt>
                <c:pt idx="11646">
                  <c:v>43240.666959606482</c:v>
                </c:pt>
                <c:pt idx="11647">
                  <c:v>43240.708626331019</c:v>
                </c:pt>
                <c:pt idx="11648">
                  <c:v>43240.750293055557</c:v>
                </c:pt>
                <c:pt idx="11649">
                  <c:v>43240.791959780094</c:v>
                </c:pt>
                <c:pt idx="11650">
                  <c:v>43240.833626504631</c:v>
                </c:pt>
                <c:pt idx="11651">
                  <c:v>43240.875293229168</c:v>
                </c:pt>
                <c:pt idx="11652">
                  <c:v>43240.916959953705</c:v>
                </c:pt>
                <c:pt idx="11653">
                  <c:v>43240.958626678243</c:v>
                </c:pt>
                <c:pt idx="11654">
                  <c:v>43241.00029340278</c:v>
                </c:pt>
                <c:pt idx="11655">
                  <c:v>43241.041960127317</c:v>
                </c:pt>
                <c:pt idx="11656">
                  <c:v>43241.083626851854</c:v>
                </c:pt>
                <c:pt idx="11657">
                  <c:v>43241.125293576391</c:v>
                </c:pt>
                <c:pt idx="11658">
                  <c:v>43241.166960300929</c:v>
                </c:pt>
                <c:pt idx="11659">
                  <c:v>43241.208627025466</c:v>
                </c:pt>
                <c:pt idx="11660">
                  <c:v>43241.250293750003</c:v>
                </c:pt>
                <c:pt idx="11661">
                  <c:v>43241.29196047454</c:v>
                </c:pt>
                <c:pt idx="11662">
                  <c:v>43241.333627199077</c:v>
                </c:pt>
                <c:pt idx="11663">
                  <c:v>43241.375293923615</c:v>
                </c:pt>
                <c:pt idx="11664">
                  <c:v>43241.416960648145</c:v>
                </c:pt>
                <c:pt idx="11665">
                  <c:v>43241.458627372682</c:v>
                </c:pt>
                <c:pt idx="11666">
                  <c:v>43241.500294097219</c:v>
                </c:pt>
                <c:pt idx="11667">
                  <c:v>43241.541960821756</c:v>
                </c:pt>
                <c:pt idx="11668">
                  <c:v>43241.583627546293</c:v>
                </c:pt>
                <c:pt idx="11669">
                  <c:v>43241.625294270831</c:v>
                </c:pt>
                <c:pt idx="11670">
                  <c:v>43241.666960995368</c:v>
                </c:pt>
                <c:pt idx="11671">
                  <c:v>43241.708627719905</c:v>
                </c:pt>
                <c:pt idx="11672">
                  <c:v>43241.750294444442</c:v>
                </c:pt>
                <c:pt idx="11673">
                  <c:v>43241.791961168979</c:v>
                </c:pt>
                <c:pt idx="11674">
                  <c:v>43241.833627893517</c:v>
                </c:pt>
                <c:pt idx="11675">
                  <c:v>43241.875294618054</c:v>
                </c:pt>
                <c:pt idx="11676">
                  <c:v>43241.916961342591</c:v>
                </c:pt>
                <c:pt idx="11677">
                  <c:v>43241.958628067128</c:v>
                </c:pt>
                <c:pt idx="11678">
                  <c:v>43242.000294791666</c:v>
                </c:pt>
                <c:pt idx="11679">
                  <c:v>43242.041961516203</c:v>
                </c:pt>
                <c:pt idx="11680">
                  <c:v>43242.08362824074</c:v>
                </c:pt>
                <c:pt idx="11681">
                  <c:v>43242.125294965277</c:v>
                </c:pt>
                <c:pt idx="11682">
                  <c:v>43242.166961689814</c:v>
                </c:pt>
                <c:pt idx="11683">
                  <c:v>43242.208628414352</c:v>
                </c:pt>
                <c:pt idx="11684">
                  <c:v>43242.250295138889</c:v>
                </c:pt>
                <c:pt idx="11685">
                  <c:v>43242.291961863426</c:v>
                </c:pt>
                <c:pt idx="11686">
                  <c:v>43242.333628587963</c:v>
                </c:pt>
                <c:pt idx="11687">
                  <c:v>43242.3752953125</c:v>
                </c:pt>
                <c:pt idx="11688">
                  <c:v>43242.416962037038</c:v>
                </c:pt>
                <c:pt idx="11689">
                  <c:v>43242.458628761575</c:v>
                </c:pt>
                <c:pt idx="11690">
                  <c:v>43242.500295486112</c:v>
                </c:pt>
                <c:pt idx="11691">
                  <c:v>43242.541962210649</c:v>
                </c:pt>
                <c:pt idx="11692">
                  <c:v>43242.583628935186</c:v>
                </c:pt>
                <c:pt idx="11693">
                  <c:v>43242.625295659724</c:v>
                </c:pt>
                <c:pt idx="11694">
                  <c:v>43242.666962384261</c:v>
                </c:pt>
                <c:pt idx="11695">
                  <c:v>43242.708629108798</c:v>
                </c:pt>
                <c:pt idx="11696">
                  <c:v>43242.750295833335</c:v>
                </c:pt>
                <c:pt idx="11697">
                  <c:v>43242.791962557872</c:v>
                </c:pt>
                <c:pt idx="11698">
                  <c:v>43242.83362928241</c:v>
                </c:pt>
                <c:pt idx="11699">
                  <c:v>43242.875296006947</c:v>
                </c:pt>
                <c:pt idx="11700">
                  <c:v>43242.916962731484</c:v>
                </c:pt>
                <c:pt idx="11701">
                  <c:v>43242.958629456021</c:v>
                </c:pt>
                <c:pt idx="11702">
                  <c:v>43243.000296180559</c:v>
                </c:pt>
                <c:pt idx="11703">
                  <c:v>43243.041962905096</c:v>
                </c:pt>
                <c:pt idx="11704">
                  <c:v>43243.083629629633</c:v>
                </c:pt>
                <c:pt idx="11705">
                  <c:v>43243.12529635417</c:v>
                </c:pt>
                <c:pt idx="11706">
                  <c:v>43243.1669630787</c:v>
                </c:pt>
                <c:pt idx="11707">
                  <c:v>43243.208629803237</c:v>
                </c:pt>
                <c:pt idx="11708">
                  <c:v>43243.250296527774</c:v>
                </c:pt>
                <c:pt idx="11709">
                  <c:v>43243.291963252312</c:v>
                </c:pt>
                <c:pt idx="11710">
                  <c:v>43243.333629976849</c:v>
                </c:pt>
                <c:pt idx="11711">
                  <c:v>43243.375296701386</c:v>
                </c:pt>
                <c:pt idx="11712">
                  <c:v>43243.416963425923</c:v>
                </c:pt>
                <c:pt idx="11713">
                  <c:v>43243.458630150461</c:v>
                </c:pt>
                <c:pt idx="11714">
                  <c:v>43243.500296874998</c:v>
                </c:pt>
                <c:pt idx="11715">
                  <c:v>43243.541963599535</c:v>
                </c:pt>
                <c:pt idx="11716">
                  <c:v>43243.583630324072</c:v>
                </c:pt>
                <c:pt idx="11717">
                  <c:v>43243.625297048609</c:v>
                </c:pt>
                <c:pt idx="11718">
                  <c:v>43243.666963773147</c:v>
                </c:pt>
                <c:pt idx="11719">
                  <c:v>43243.708630497684</c:v>
                </c:pt>
                <c:pt idx="11720">
                  <c:v>43243.750297222221</c:v>
                </c:pt>
                <c:pt idx="11721">
                  <c:v>43243.791963946758</c:v>
                </c:pt>
                <c:pt idx="11722">
                  <c:v>43243.833630671295</c:v>
                </c:pt>
                <c:pt idx="11723">
                  <c:v>43243.875297395833</c:v>
                </c:pt>
                <c:pt idx="11724">
                  <c:v>43243.91696412037</c:v>
                </c:pt>
                <c:pt idx="11725">
                  <c:v>43243.958630844907</c:v>
                </c:pt>
                <c:pt idx="11726">
                  <c:v>43244.000297569444</c:v>
                </c:pt>
                <c:pt idx="11727">
                  <c:v>43244.041964293981</c:v>
                </c:pt>
                <c:pt idx="11728">
                  <c:v>43244.083631018519</c:v>
                </c:pt>
                <c:pt idx="11729">
                  <c:v>43244.125297743056</c:v>
                </c:pt>
                <c:pt idx="11730">
                  <c:v>43244.166964467593</c:v>
                </c:pt>
                <c:pt idx="11731">
                  <c:v>43244.20863119213</c:v>
                </c:pt>
                <c:pt idx="11732">
                  <c:v>43244.250297916667</c:v>
                </c:pt>
                <c:pt idx="11733">
                  <c:v>43244.291964641205</c:v>
                </c:pt>
                <c:pt idx="11734">
                  <c:v>43244.333631365742</c:v>
                </c:pt>
                <c:pt idx="11735">
                  <c:v>43244.375298090279</c:v>
                </c:pt>
                <c:pt idx="11736">
                  <c:v>43244.416964814816</c:v>
                </c:pt>
                <c:pt idx="11737">
                  <c:v>43244.458631539354</c:v>
                </c:pt>
                <c:pt idx="11738">
                  <c:v>43244.500298263891</c:v>
                </c:pt>
                <c:pt idx="11739">
                  <c:v>43244.541964988428</c:v>
                </c:pt>
                <c:pt idx="11740">
                  <c:v>43244.583631712965</c:v>
                </c:pt>
                <c:pt idx="11741">
                  <c:v>43244.625298437502</c:v>
                </c:pt>
                <c:pt idx="11742">
                  <c:v>43244.66696516204</c:v>
                </c:pt>
                <c:pt idx="11743">
                  <c:v>43244.708631886577</c:v>
                </c:pt>
                <c:pt idx="11744">
                  <c:v>43244.750298611114</c:v>
                </c:pt>
                <c:pt idx="11745">
                  <c:v>43244.791965335651</c:v>
                </c:pt>
                <c:pt idx="11746">
                  <c:v>43244.833632060188</c:v>
                </c:pt>
                <c:pt idx="11747">
                  <c:v>43244.875298784726</c:v>
                </c:pt>
                <c:pt idx="11748">
                  <c:v>43244.916965509263</c:v>
                </c:pt>
                <c:pt idx="11749">
                  <c:v>43244.958632233793</c:v>
                </c:pt>
                <c:pt idx="11750">
                  <c:v>43245.00029895833</c:v>
                </c:pt>
                <c:pt idx="11751">
                  <c:v>43245.041965682867</c:v>
                </c:pt>
                <c:pt idx="11752">
                  <c:v>43245.083632407404</c:v>
                </c:pt>
                <c:pt idx="11753">
                  <c:v>43245.125299131942</c:v>
                </c:pt>
                <c:pt idx="11754">
                  <c:v>43245.166965856479</c:v>
                </c:pt>
                <c:pt idx="11755">
                  <c:v>43245.208632581016</c:v>
                </c:pt>
                <c:pt idx="11756">
                  <c:v>43245.250299305553</c:v>
                </c:pt>
                <c:pt idx="11757">
                  <c:v>43245.29196603009</c:v>
                </c:pt>
                <c:pt idx="11758">
                  <c:v>43245.333632754628</c:v>
                </c:pt>
                <c:pt idx="11759">
                  <c:v>43245.375299479165</c:v>
                </c:pt>
                <c:pt idx="11760">
                  <c:v>43245.416966203702</c:v>
                </c:pt>
                <c:pt idx="11761">
                  <c:v>43245.458632928239</c:v>
                </c:pt>
                <c:pt idx="11762">
                  <c:v>43245.500299652776</c:v>
                </c:pt>
                <c:pt idx="11763">
                  <c:v>43245.541966377314</c:v>
                </c:pt>
                <c:pt idx="11764">
                  <c:v>43245.583633101851</c:v>
                </c:pt>
                <c:pt idx="11765">
                  <c:v>43245.625299826388</c:v>
                </c:pt>
                <c:pt idx="11766">
                  <c:v>43245.666966550925</c:v>
                </c:pt>
                <c:pt idx="11767">
                  <c:v>43245.708633275462</c:v>
                </c:pt>
                <c:pt idx="11768">
                  <c:v>43245.7503</c:v>
                </c:pt>
                <c:pt idx="11769">
                  <c:v>43245.791966724537</c:v>
                </c:pt>
                <c:pt idx="11770">
                  <c:v>43245.833633449074</c:v>
                </c:pt>
                <c:pt idx="11771">
                  <c:v>43245.875300173611</c:v>
                </c:pt>
                <c:pt idx="11772">
                  <c:v>43245.916966898149</c:v>
                </c:pt>
                <c:pt idx="11773">
                  <c:v>43245.958633622686</c:v>
                </c:pt>
                <c:pt idx="11774">
                  <c:v>43246.000300347223</c:v>
                </c:pt>
                <c:pt idx="11775">
                  <c:v>43246.04196707176</c:v>
                </c:pt>
                <c:pt idx="11776">
                  <c:v>43246.083633796297</c:v>
                </c:pt>
                <c:pt idx="11777">
                  <c:v>43246.125300520835</c:v>
                </c:pt>
                <c:pt idx="11778">
                  <c:v>43246.166967245372</c:v>
                </c:pt>
                <c:pt idx="11779">
                  <c:v>43246.208633969909</c:v>
                </c:pt>
                <c:pt idx="11780">
                  <c:v>43246.250300694446</c:v>
                </c:pt>
                <c:pt idx="11781">
                  <c:v>43246.291967418983</c:v>
                </c:pt>
                <c:pt idx="11782">
                  <c:v>43246.333634143521</c:v>
                </c:pt>
                <c:pt idx="11783">
                  <c:v>43246.375300868058</c:v>
                </c:pt>
                <c:pt idx="11784">
                  <c:v>43246.416967592595</c:v>
                </c:pt>
                <c:pt idx="11785">
                  <c:v>43246.458634317132</c:v>
                </c:pt>
                <c:pt idx="11786">
                  <c:v>43246.500301041669</c:v>
                </c:pt>
                <c:pt idx="11787">
                  <c:v>43246.541967766207</c:v>
                </c:pt>
                <c:pt idx="11788">
                  <c:v>43246.583634490744</c:v>
                </c:pt>
                <c:pt idx="11789">
                  <c:v>43246.625301215281</c:v>
                </c:pt>
                <c:pt idx="11790">
                  <c:v>43246.666967939818</c:v>
                </c:pt>
                <c:pt idx="11791">
                  <c:v>43246.708634664348</c:v>
                </c:pt>
                <c:pt idx="11792">
                  <c:v>43246.750301388885</c:v>
                </c:pt>
                <c:pt idx="11793">
                  <c:v>43246.791968113423</c:v>
                </c:pt>
                <c:pt idx="11794">
                  <c:v>43246.83363483796</c:v>
                </c:pt>
                <c:pt idx="11795">
                  <c:v>43246.875301562497</c:v>
                </c:pt>
                <c:pt idx="11796">
                  <c:v>43246.916968287034</c:v>
                </c:pt>
                <c:pt idx="11797">
                  <c:v>43246.958635011571</c:v>
                </c:pt>
                <c:pt idx="11798">
                  <c:v>43247.000301736109</c:v>
                </c:pt>
                <c:pt idx="11799">
                  <c:v>43247.041968460646</c:v>
                </c:pt>
                <c:pt idx="11800">
                  <c:v>43247.083635185183</c:v>
                </c:pt>
                <c:pt idx="11801">
                  <c:v>43247.12530190972</c:v>
                </c:pt>
                <c:pt idx="11802">
                  <c:v>43247.166968634258</c:v>
                </c:pt>
                <c:pt idx="11803">
                  <c:v>43247.208635358795</c:v>
                </c:pt>
                <c:pt idx="11804">
                  <c:v>43247.250302083332</c:v>
                </c:pt>
                <c:pt idx="11805">
                  <c:v>43247.291968807869</c:v>
                </c:pt>
                <c:pt idx="11806">
                  <c:v>43247.333635532406</c:v>
                </c:pt>
                <c:pt idx="11807">
                  <c:v>43247.375302256944</c:v>
                </c:pt>
                <c:pt idx="11808">
                  <c:v>43247.416968981481</c:v>
                </c:pt>
                <c:pt idx="11809">
                  <c:v>43247.458635706018</c:v>
                </c:pt>
                <c:pt idx="11810">
                  <c:v>43247.500302430555</c:v>
                </c:pt>
                <c:pt idx="11811">
                  <c:v>43247.541969155092</c:v>
                </c:pt>
                <c:pt idx="11812">
                  <c:v>43247.58363587963</c:v>
                </c:pt>
                <c:pt idx="11813">
                  <c:v>43247.625302604167</c:v>
                </c:pt>
                <c:pt idx="11814">
                  <c:v>43247.666969328704</c:v>
                </c:pt>
                <c:pt idx="11815">
                  <c:v>43247.708636053241</c:v>
                </c:pt>
                <c:pt idx="11816">
                  <c:v>43247.750302777778</c:v>
                </c:pt>
                <c:pt idx="11817">
                  <c:v>43247.791969502316</c:v>
                </c:pt>
                <c:pt idx="11818">
                  <c:v>43247.833636226853</c:v>
                </c:pt>
                <c:pt idx="11819">
                  <c:v>43247.87530295139</c:v>
                </c:pt>
                <c:pt idx="11820">
                  <c:v>43247.916969675927</c:v>
                </c:pt>
                <c:pt idx="11821">
                  <c:v>43247.958636400464</c:v>
                </c:pt>
                <c:pt idx="11822">
                  <c:v>43248.000303125002</c:v>
                </c:pt>
                <c:pt idx="11823">
                  <c:v>43248.041969849539</c:v>
                </c:pt>
                <c:pt idx="11824">
                  <c:v>43248.083636574076</c:v>
                </c:pt>
                <c:pt idx="11825">
                  <c:v>43248.125303298613</c:v>
                </c:pt>
                <c:pt idx="11826">
                  <c:v>43248.16697002315</c:v>
                </c:pt>
                <c:pt idx="11827">
                  <c:v>43248.208636747688</c:v>
                </c:pt>
                <c:pt idx="11828">
                  <c:v>43248.250303472225</c:v>
                </c:pt>
                <c:pt idx="11829">
                  <c:v>43248.291970196762</c:v>
                </c:pt>
                <c:pt idx="11830">
                  <c:v>43248.333636921299</c:v>
                </c:pt>
                <c:pt idx="11831">
                  <c:v>43248.375303645837</c:v>
                </c:pt>
                <c:pt idx="11832">
                  <c:v>43248.416970370374</c:v>
                </c:pt>
                <c:pt idx="11833">
                  <c:v>43248.458637094911</c:v>
                </c:pt>
                <c:pt idx="11834">
                  <c:v>43248.500303819441</c:v>
                </c:pt>
                <c:pt idx="11835">
                  <c:v>43248.541970543978</c:v>
                </c:pt>
                <c:pt idx="11836">
                  <c:v>43248.583637268515</c:v>
                </c:pt>
                <c:pt idx="11837">
                  <c:v>43248.625303993053</c:v>
                </c:pt>
                <c:pt idx="11838">
                  <c:v>43248.66697071759</c:v>
                </c:pt>
                <c:pt idx="11839">
                  <c:v>43248.708637442127</c:v>
                </c:pt>
                <c:pt idx="11840">
                  <c:v>43248.750304166664</c:v>
                </c:pt>
                <c:pt idx="11841">
                  <c:v>43248.791970891201</c:v>
                </c:pt>
                <c:pt idx="11842">
                  <c:v>43248.833637615739</c:v>
                </c:pt>
                <c:pt idx="11843">
                  <c:v>43248.875304340276</c:v>
                </c:pt>
                <c:pt idx="11844">
                  <c:v>43248.916971064813</c:v>
                </c:pt>
                <c:pt idx="11845">
                  <c:v>43248.95863778935</c:v>
                </c:pt>
                <c:pt idx="11846">
                  <c:v>43249.000304513887</c:v>
                </c:pt>
                <c:pt idx="11847">
                  <c:v>43249.041971238425</c:v>
                </c:pt>
                <c:pt idx="11848">
                  <c:v>43249.083637962962</c:v>
                </c:pt>
                <c:pt idx="11849">
                  <c:v>43249.125304687499</c:v>
                </c:pt>
                <c:pt idx="11850">
                  <c:v>43249.166971412036</c:v>
                </c:pt>
                <c:pt idx="11851">
                  <c:v>43249.208638136573</c:v>
                </c:pt>
                <c:pt idx="11852">
                  <c:v>43249.250304861111</c:v>
                </c:pt>
                <c:pt idx="11853">
                  <c:v>43249.291971585648</c:v>
                </c:pt>
                <c:pt idx="11854">
                  <c:v>43249.333638310185</c:v>
                </c:pt>
                <c:pt idx="11855">
                  <c:v>43249.375305034722</c:v>
                </c:pt>
                <c:pt idx="11856">
                  <c:v>43249.416971759259</c:v>
                </c:pt>
                <c:pt idx="11857">
                  <c:v>43249.458638483797</c:v>
                </c:pt>
                <c:pt idx="11858">
                  <c:v>43249.500305208334</c:v>
                </c:pt>
                <c:pt idx="11859">
                  <c:v>43249.541971932871</c:v>
                </c:pt>
                <c:pt idx="11860">
                  <c:v>43249.583638657408</c:v>
                </c:pt>
                <c:pt idx="11861">
                  <c:v>43249.625305381946</c:v>
                </c:pt>
                <c:pt idx="11862">
                  <c:v>43249.666972106483</c:v>
                </c:pt>
                <c:pt idx="11863">
                  <c:v>43249.70863883102</c:v>
                </c:pt>
                <c:pt idx="11864">
                  <c:v>43249.750305555557</c:v>
                </c:pt>
                <c:pt idx="11865">
                  <c:v>43249.791972280094</c:v>
                </c:pt>
                <c:pt idx="11866">
                  <c:v>43249.833639004632</c:v>
                </c:pt>
                <c:pt idx="11867">
                  <c:v>43249.875305729169</c:v>
                </c:pt>
                <c:pt idx="11868">
                  <c:v>43249.916972453706</c:v>
                </c:pt>
                <c:pt idx="11869">
                  <c:v>43249.958639178243</c:v>
                </c:pt>
                <c:pt idx="11870">
                  <c:v>43250.00030590278</c:v>
                </c:pt>
                <c:pt idx="11871">
                  <c:v>43250.041972627318</c:v>
                </c:pt>
                <c:pt idx="11872">
                  <c:v>43250.083639351855</c:v>
                </c:pt>
                <c:pt idx="11873">
                  <c:v>43250.125306076392</c:v>
                </c:pt>
                <c:pt idx="11874">
                  <c:v>43250.166972800929</c:v>
                </c:pt>
                <c:pt idx="11875">
                  <c:v>43250.208639525466</c:v>
                </c:pt>
                <c:pt idx="11876">
                  <c:v>43250.250306250004</c:v>
                </c:pt>
                <c:pt idx="11877">
                  <c:v>43250.291972974534</c:v>
                </c:pt>
                <c:pt idx="11878">
                  <c:v>43250.333639699071</c:v>
                </c:pt>
                <c:pt idx="11879">
                  <c:v>43250.375306423608</c:v>
                </c:pt>
                <c:pt idx="11880">
                  <c:v>43250.416973148145</c:v>
                </c:pt>
                <c:pt idx="11881">
                  <c:v>43250.458639872682</c:v>
                </c:pt>
                <c:pt idx="11882">
                  <c:v>43250.50030659722</c:v>
                </c:pt>
                <c:pt idx="11883">
                  <c:v>43250.541973321757</c:v>
                </c:pt>
                <c:pt idx="11884">
                  <c:v>43250.583640046294</c:v>
                </c:pt>
                <c:pt idx="11885">
                  <c:v>43250.625306770831</c:v>
                </c:pt>
                <c:pt idx="11886">
                  <c:v>43250.666973495368</c:v>
                </c:pt>
                <c:pt idx="11887">
                  <c:v>43250.708640219906</c:v>
                </c:pt>
                <c:pt idx="11888">
                  <c:v>43250.750306944443</c:v>
                </c:pt>
                <c:pt idx="11889">
                  <c:v>43250.79197366898</c:v>
                </c:pt>
                <c:pt idx="11890">
                  <c:v>43250.833640393517</c:v>
                </c:pt>
                <c:pt idx="11891">
                  <c:v>43250.875307118054</c:v>
                </c:pt>
                <c:pt idx="11892">
                  <c:v>43250.916973842592</c:v>
                </c:pt>
                <c:pt idx="11893">
                  <c:v>43250.958640567129</c:v>
                </c:pt>
                <c:pt idx="11894">
                  <c:v>43251.000307291666</c:v>
                </c:pt>
                <c:pt idx="11895">
                  <c:v>43251.041974016203</c:v>
                </c:pt>
                <c:pt idx="11896">
                  <c:v>43251.083640740741</c:v>
                </c:pt>
                <c:pt idx="11897">
                  <c:v>43251.125307465278</c:v>
                </c:pt>
                <c:pt idx="11898">
                  <c:v>43251.166974189815</c:v>
                </c:pt>
                <c:pt idx="11899">
                  <c:v>43251.208640914352</c:v>
                </c:pt>
                <c:pt idx="11900">
                  <c:v>43251.250307638889</c:v>
                </c:pt>
                <c:pt idx="11901">
                  <c:v>43251.291974363427</c:v>
                </c:pt>
                <c:pt idx="11902">
                  <c:v>43251.333641087964</c:v>
                </c:pt>
                <c:pt idx="11903">
                  <c:v>43251.375307812501</c:v>
                </c:pt>
                <c:pt idx="11904">
                  <c:v>43251.416974537038</c:v>
                </c:pt>
                <c:pt idx="11905">
                  <c:v>43251.458641261575</c:v>
                </c:pt>
                <c:pt idx="11906">
                  <c:v>43251.500307986113</c:v>
                </c:pt>
                <c:pt idx="11907">
                  <c:v>43251.54197471065</c:v>
                </c:pt>
                <c:pt idx="11908">
                  <c:v>43251.583641435187</c:v>
                </c:pt>
                <c:pt idx="11909">
                  <c:v>43251.625308159724</c:v>
                </c:pt>
                <c:pt idx="11910">
                  <c:v>43251.666974884261</c:v>
                </c:pt>
                <c:pt idx="11911">
                  <c:v>43251.708641608799</c:v>
                </c:pt>
                <c:pt idx="11912">
                  <c:v>43251.750308333336</c:v>
                </c:pt>
                <c:pt idx="11913">
                  <c:v>43251.791975057873</c:v>
                </c:pt>
                <c:pt idx="11914">
                  <c:v>43251.83364178241</c:v>
                </c:pt>
                <c:pt idx="11915">
                  <c:v>43251.875308506947</c:v>
                </c:pt>
                <c:pt idx="11916">
                  <c:v>43251.916975231485</c:v>
                </c:pt>
                <c:pt idx="11917">
                  <c:v>43251.958641956022</c:v>
                </c:pt>
                <c:pt idx="11918">
                  <c:v>43252.000308680559</c:v>
                </c:pt>
                <c:pt idx="11919">
                  <c:v>43252.041975405089</c:v>
                </c:pt>
                <c:pt idx="11920">
                  <c:v>43252.083642129626</c:v>
                </c:pt>
                <c:pt idx="11921">
                  <c:v>43252.125308854163</c:v>
                </c:pt>
                <c:pt idx="11922">
                  <c:v>43252.166975578701</c:v>
                </c:pt>
                <c:pt idx="11923">
                  <c:v>43252.208642303238</c:v>
                </c:pt>
                <c:pt idx="11924">
                  <c:v>43252.250309027775</c:v>
                </c:pt>
                <c:pt idx="11925">
                  <c:v>43252.291975752312</c:v>
                </c:pt>
                <c:pt idx="11926">
                  <c:v>43252.333642476849</c:v>
                </c:pt>
                <c:pt idx="11927">
                  <c:v>43252.375309201387</c:v>
                </c:pt>
                <c:pt idx="11928">
                  <c:v>43252.416975925924</c:v>
                </c:pt>
                <c:pt idx="11929">
                  <c:v>43252.458642650461</c:v>
                </c:pt>
                <c:pt idx="11930">
                  <c:v>43252.500309374998</c:v>
                </c:pt>
                <c:pt idx="11931">
                  <c:v>43252.541976099536</c:v>
                </c:pt>
                <c:pt idx="11932">
                  <c:v>43252.583642824073</c:v>
                </c:pt>
                <c:pt idx="11933">
                  <c:v>43252.62530954861</c:v>
                </c:pt>
                <c:pt idx="11934">
                  <c:v>43252.666976273147</c:v>
                </c:pt>
                <c:pt idx="11935">
                  <c:v>43252.708642997684</c:v>
                </c:pt>
                <c:pt idx="11936">
                  <c:v>43252.750309722222</c:v>
                </c:pt>
                <c:pt idx="11937">
                  <c:v>43252.791976446759</c:v>
                </c:pt>
                <c:pt idx="11938">
                  <c:v>43252.833643171296</c:v>
                </c:pt>
                <c:pt idx="11939">
                  <c:v>43252.875309895833</c:v>
                </c:pt>
                <c:pt idx="11940">
                  <c:v>43252.91697662037</c:v>
                </c:pt>
                <c:pt idx="11941">
                  <c:v>43252.958643344908</c:v>
                </c:pt>
                <c:pt idx="11942">
                  <c:v>43253.000310069445</c:v>
                </c:pt>
                <c:pt idx="11943">
                  <c:v>43253.041976793982</c:v>
                </c:pt>
                <c:pt idx="11944">
                  <c:v>43253.083643518519</c:v>
                </c:pt>
                <c:pt idx="11945">
                  <c:v>43253.125310243056</c:v>
                </c:pt>
                <c:pt idx="11946">
                  <c:v>43253.166976967594</c:v>
                </c:pt>
                <c:pt idx="11947">
                  <c:v>43253.208643692131</c:v>
                </c:pt>
                <c:pt idx="11948">
                  <c:v>43253.250310416668</c:v>
                </c:pt>
                <c:pt idx="11949">
                  <c:v>43253.291977141205</c:v>
                </c:pt>
                <c:pt idx="11950">
                  <c:v>43253.333643865742</c:v>
                </c:pt>
                <c:pt idx="11951">
                  <c:v>43253.37531059028</c:v>
                </c:pt>
                <c:pt idx="11952">
                  <c:v>43253.416977314817</c:v>
                </c:pt>
                <c:pt idx="11953">
                  <c:v>43253.458644039354</c:v>
                </c:pt>
                <c:pt idx="11954">
                  <c:v>43253.500310763891</c:v>
                </c:pt>
                <c:pt idx="11955">
                  <c:v>43253.541977488429</c:v>
                </c:pt>
                <c:pt idx="11956">
                  <c:v>43253.583644212966</c:v>
                </c:pt>
                <c:pt idx="11957">
                  <c:v>43253.625310937503</c:v>
                </c:pt>
                <c:pt idx="11958">
                  <c:v>43253.66697766204</c:v>
                </c:pt>
                <c:pt idx="11959">
                  <c:v>43253.708644386577</c:v>
                </c:pt>
                <c:pt idx="11960">
                  <c:v>43253.750311111115</c:v>
                </c:pt>
                <c:pt idx="11961">
                  <c:v>43253.791977835645</c:v>
                </c:pt>
                <c:pt idx="11962">
                  <c:v>43253.833644560182</c:v>
                </c:pt>
                <c:pt idx="11963">
                  <c:v>43253.875311284719</c:v>
                </c:pt>
                <c:pt idx="11964">
                  <c:v>43253.916978009256</c:v>
                </c:pt>
                <c:pt idx="11965">
                  <c:v>43253.958644733793</c:v>
                </c:pt>
                <c:pt idx="11966">
                  <c:v>43254.000311458331</c:v>
                </c:pt>
                <c:pt idx="11967">
                  <c:v>43254.041978182868</c:v>
                </c:pt>
                <c:pt idx="11968">
                  <c:v>43254.083644907405</c:v>
                </c:pt>
                <c:pt idx="11969">
                  <c:v>43254.125311631942</c:v>
                </c:pt>
                <c:pt idx="11970">
                  <c:v>43254.166978356479</c:v>
                </c:pt>
                <c:pt idx="11971">
                  <c:v>43254.208645081017</c:v>
                </c:pt>
                <c:pt idx="11972">
                  <c:v>43254.250311805554</c:v>
                </c:pt>
                <c:pt idx="11973">
                  <c:v>43254.291978530091</c:v>
                </c:pt>
                <c:pt idx="11974">
                  <c:v>43254.333645254628</c:v>
                </c:pt>
                <c:pt idx="11975">
                  <c:v>43254.375311979165</c:v>
                </c:pt>
                <c:pt idx="11976">
                  <c:v>43254.416978703703</c:v>
                </c:pt>
                <c:pt idx="11977">
                  <c:v>43254.45864542824</c:v>
                </c:pt>
                <c:pt idx="11978">
                  <c:v>43254.500312152777</c:v>
                </c:pt>
                <c:pt idx="11979">
                  <c:v>43254.541978877314</c:v>
                </c:pt>
                <c:pt idx="11980">
                  <c:v>43254.583645601851</c:v>
                </c:pt>
                <c:pt idx="11981">
                  <c:v>43254.625312326389</c:v>
                </c:pt>
                <c:pt idx="11982">
                  <c:v>43254.666979050926</c:v>
                </c:pt>
                <c:pt idx="11983">
                  <c:v>43254.708645775463</c:v>
                </c:pt>
                <c:pt idx="11984">
                  <c:v>43254.7503125</c:v>
                </c:pt>
                <c:pt idx="11985">
                  <c:v>43254.791979224537</c:v>
                </c:pt>
                <c:pt idx="11986">
                  <c:v>43254.833645949075</c:v>
                </c:pt>
                <c:pt idx="11987">
                  <c:v>43254.875312673612</c:v>
                </c:pt>
                <c:pt idx="11988">
                  <c:v>43254.916979398149</c:v>
                </c:pt>
                <c:pt idx="11989">
                  <c:v>43254.958646122686</c:v>
                </c:pt>
                <c:pt idx="11990">
                  <c:v>43255.000312847224</c:v>
                </c:pt>
                <c:pt idx="11991">
                  <c:v>43255.041979571761</c:v>
                </c:pt>
                <c:pt idx="11992">
                  <c:v>43255.083646296298</c:v>
                </c:pt>
                <c:pt idx="11993">
                  <c:v>43255.125313020835</c:v>
                </c:pt>
                <c:pt idx="11994">
                  <c:v>43255.166979745372</c:v>
                </c:pt>
                <c:pt idx="11995">
                  <c:v>43255.20864646991</c:v>
                </c:pt>
                <c:pt idx="11996">
                  <c:v>43255.250313194447</c:v>
                </c:pt>
                <c:pt idx="11997">
                  <c:v>43255.291979918984</c:v>
                </c:pt>
                <c:pt idx="11998">
                  <c:v>43255.333646643521</c:v>
                </c:pt>
                <c:pt idx="11999">
                  <c:v>43255.375313368058</c:v>
                </c:pt>
                <c:pt idx="12000">
                  <c:v>43255.416980092596</c:v>
                </c:pt>
                <c:pt idx="12001">
                  <c:v>43255.458646817133</c:v>
                </c:pt>
                <c:pt idx="12002">
                  <c:v>43255.50031354167</c:v>
                </c:pt>
                <c:pt idx="12003">
                  <c:v>43255.541980266207</c:v>
                </c:pt>
                <c:pt idx="12004">
                  <c:v>43255.583646990737</c:v>
                </c:pt>
                <c:pt idx="12005">
                  <c:v>43255.625313715274</c:v>
                </c:pt>
                <c:pt idx="12006">
                  <c:v>43255.666980439812</c:v>
                </c:pt>
                <c:pt idx="12007">
                  <c:v>43255.708647164349</c:v>
                </c:pt>
                <c:pt idx="12008">
                  <c:v>43255.750313888886</c:v>
                </c:pt>
                <c:pt idx="12009">
                  <c:v>43255.791980613423</c:v>
                </c:pt>
                <c:pt idx="12010">
                  <c:v>43255.83364733796</c:v>
                </c:pt>
                <c:pt idx="12011">
                  <c:v>43255.875314062498</c:v>
                </c:pt>
                <c:pt idx="12012">
                  <c:v>43255.916980787035</c:v>
                </c:pt>
                <c:pt idx="12013">
                  <c:v>43255.958647511572</c:v>
                </c:pt>
                <c:pt idx="12014">
                  <c:v>43256.000314236109</c:v>
                </c:pt>
                <c:pt idx="12015">
                  <c:v>43256.041980960646</c:v>
                </c:pt>
                <c:pt idx="12016">
                  <c:v>43256.083647685184</c:v>
                </c:pt>
                <c:pt idx="12017">
                  <c:v>43256.125314409721</c:v>
                </c:pt>
                <c:pt idx="12018">
                  <c:v>43256.166981134258</c:v>
                </c:pt>
                <c:pt idx="12019">
                  <c:v>43256.208647858795</c:v>
                </c:pt>
                <c:pt idx="12020">
                  <c:v>43256.250314583333</c:v>
                </c:pt>
                <c:pt idx="12021">
                  <c:v>43256.29198130787</c:v>
                </c:pt>
                <c:pt idx="12022">
                  <c:v>43256.333648032407</c:v>
                </c:pt>
                <c:pt idx="12023">
                  <c:v>43256.375314756944</c:v>
                </c:pt>
                <c:pt idx="12024">
                  <c:v>43256.416981481481</c:v>
                </c:pt>
                <c:pt idx="12025">
                  <c:v>43256.458648206019</c:v>
                </c:pt>
                <c:pt idx="12026">
                  <c:v>43256.500314930556</c:v>
                </c:pt>
                <c:pt idx="12027">
                  <c:v>43256.541981655093</c:v>
                </c:pt>
                <c:pt idx="12028">
                  <c:v>43256.58364837963</c:v>
                </c:pt>
                <c:pt idx="12029">
                  <c:v>43256.625315104167</c:v>
                </c:pt>
                <c:pt idx="12030">
                  <c:v>43256.666981828705</c:v>
                </c:pt>
                <c:pt idx="12031">
                  <c:v>43256.708648553242</c:v>
                </c:pt>
                <c:pt idx="12032">
                  <c:v>43256.750315277779</c:v>
                </c:pt>
                <c:pt idx="12033">
                  <c:v>43256.791982002316</c:v>
                </c:pt>
                <c:pt idx="12034">
                  <c:v>43256.833648726853</c:v>
                </c:pt>
                <c:pt idx="12035">
                  <c:v>43256.875315451391</c:v>
                </c:pt>
                <c:pt idx="12036">
                  <c:v>43256.916982175928</c:v>
                </c:pt>
                <c:pt idx="12037">
                  <c:v>43256.958648900465</c:v>
                </c:pt>
                <c:pt idx="12038">
                  <c:v>43257.000315625002</c:v>
                </c:pt>
                <c:pt idx="12039">
                  <c:v>43257.041982349539</c:v>
                </c:pt>
                <c:pt idx="12040">
                  <c:v>43257.083649074077</c:v>
                </c:pt>
                <c:pt idx="12041">
                  <c:v>43257.125315798614</c:v>
                </c:pt>
                <c:pt idx="12042">
                  <c:v>43257.166982523151</c:v>
                </c:pt>
                <c:pt idx="12043">
                  <c:v>43257.208649247688</c:v>
                </c:pt>
                <c:pt idx="12044">
                  <c:v>43257.250315972226</c:v>
                </c:pt>
                <c:pt idx="12045">
                  <c:v>43257.291982696763</c:v>
                </c:pt>
                <c:pt idx="12046">
                  <c:v>43257.3336494213</c:v>
                </c:pt>
                <c:pt idx="12047">
                  <c:v>43257.37531614583</c:v>
                </c:pt>
                <c:pt idx="12048">
                  <c:v>43257.416982870367</c:v>
                </c:pt>
                <c:pt idx="12049">
                  <c:v>43257.458649594904</c:v>
                </c:pt>
                <c:pt idx="12050">
                  <c:v>43257.500316319441</c:v>
                </c:pt>
                <c:pt idx="12051">
                  <c:v>43257.541983043979</c:v>
                </c:pt>
                <c:pt idx="12052">
                  <c:v>43257.583649768516</c:v>
                </c:pt>
                <c:pt idx="12053">
                  <c:v>43257.625316493053</c:v>
                </c:pt>
                <c:pt idx="12054">
                  <c:v>43257.66698321759</c:v>
                </c:pt>
                <c:pt idx="12055">
                  <c:v>43257.708649942128</c:v>
                </c:pt>
                <c:pt idx="12056">
                  <c:v>43257.750316666665</c:v>
                </c:pt>
                <c:pt idx="12057">
                  <c:v>43257.791983391202</c:v>
                </c:pt>
                <c:pt idx="12058">
                  <c:v>43257.833650115739</c:v>
                </c:pt>
                <c:pt idx="12059">
                  <c:v>43257.875316840276</c:v>
                </c:pt>
                <c:pt idx="12060">
                  <c:v>43257.916983564814</c:v>
                </c:pt>
                <c:pt idx="12061">
                  <c:v>43257.958650289351</c:v>
                </c:pt>
                <c:pt idx="12062">
                  <c:v>43258.000317013888</c:v>
                </c:pt>
                <c:pt idx="12063">
                  <c:v>43258.041983738425</c:v>
                </c:pt>
                <c:pt idx="12064">
                  <c:v>43258.083650462962</c:v>
                </c:pt>
                <c:pt idx="12065">
                  <c:v>43258.1253171875</c:v>
                </c:pt>
                <c:pt idx="12066">
                  <c:v>43258.166983912037</c:v>
                </c:pt>
                <c:pt idx="12067">
                  <c:v>43258.208650636574</c:v>
                </c:pt>
                <c:pt idx="12068">
                  <c:v>43258.250317361111</c:v>
                </c:pt>
                <c:pt idx="12069">
                  <c:v>43258.291984085648</c:v>
                </c:pt>
                <c:pt idx="12070">
                  <c:v>43258.333650810186</c:v>
                </c:pt>
                <c:pt idx="12071">
                  <c:v>43258.375317534723</c:v>
                </c:pt>
                <c:pt idx="12072">
                  <c:v>43258.41698425926</c:v>
                </c:pt>
                <c:pt idx="12073">
                  <c:v>43258.458650983797</c:v>
                </c:pt>
                <c:pt idx="12074">
                  <c:v>43258.500317708334</c:v>
                </c:pt>
                <c:pt idx="12075">
                  <c:v>43258.541984432872</c:v>
                </c:pt>
                <c:pt idx="12076">
                  <c:v>43258.583651157409</c:v>
                </c:pt>
                <c:pt idx="12077">
                  <c:v>43258.625317881946</c:v>
                </c:pt>
                <c:pt idx="12078">
                  <c:v>43258.666984606483</c:v>
                </c:pt>
                <c:pt idx="12079">
                  <c:v>43258.708651331021</c:v>
                </c:pt>
                <c:pt idx="12080">
                  <c:v>43258.750318055558</c:v>
                </c:pt>
                <c:pt idx="12081">
                  <c:v>43258.791984780095</c:v>
                </c:pt>
                <c:pt idx="12082">
                  <c:v>43258.833651504632</c:v>
                </c:pt>
                <c:pt idx="12083">
                  <c:v>43258.875318229169</c:v>
                </c:pt>
                <c:pt idx="12084">
                  <c:v>43258.916984953707</c:v>
                </c:pt>
                <c:pt idx="12085">
                  <c:v>43258.958651678244</c:v>
                </c:pt>
                <c:pt idx="12086">
                  <c:v>43259.000318402781</c:v>
                </c:pt>
                <c:pt idx="12087">
                  <c:v>43259.041985127318</c:v>
                </c:pt>
                <c:pt idx="12088">
                  <c:v>43259.083651851855</c:v>
                </c:pt>
                <c:pt idx="12089">
                  <c:v>43259.125318576385</c:v>
                </c:pt>
                <c:pt idx="12090">
                  <c:v>43259.166985300923</c:v>
                </c:pt>
                <c:pt idx="12091">
                  <c:v>43259.20865202546</c:v>
                </c:pt>
                <c:pt idx="12092">
                  <c:v>43259.250318749997</c:v>
                </c:pt>
                <c:pt idx="12093">
                  <c:v>43259.291985474534</c:v>
                </c:pt>
                <c:pt idx="12094">
                  <c:v>43259.333652199071</c:v>
                </c:pt>
                <c:pt idx="12095">
                  <c:v>43259.375318923609</c:v>
                </c:pt>
                <c:pt idx="12096">
                  <c:v>43259.416985648146</c:v>
                </c:pt>
                <c:pt idx="12097">
                  <c:v>43259.458652372683</c:v>
                </c:pt>
                <c:pt idx="12098">
                  <c:v>43259.50031909722</c:v>
                </c:pt>
                <c:pt idx="12099">
                  <c:v>43259.541985821757</c:v>
                </c:pt>
                <c:pt idx="12100">
                  <c:v>43259.583652546295</c:v>
                </c:pt>
                <c:pt idx="12101">
                  <c:v>43259.625319270832</c:v>
                </c:pt>
                <c:pt idx="12102">
                  <c:v>43259.666985995369</c:v>
                </c:pt>
                <c:pt idx="12103">
                  <c:v>43259.708652719906</c:v>
                </c:pt>
                <c:pt idx="12104">
                  <c:v>43259.750319444443</c:v>
                </c:pt>
                <c:pt idx="12105">
                  <c:v>43259.791986168981</c:v>
                </c:pt>
                <c:pt idx="12106">
                  <c:v>43259.833652893518</c:v>
                </c:pt>
                <c:pt idx="12107">
                  <c:v>43259.875319618055</c:v>
                </c:pt>
                <c:pt idx="12108">
                  <c:v>43259.916986342592</c:v>
                </c:pt>
                <c:pt idx="12109">
                  <c:v>43259.958653067129</c:v>
                </c:pt>
                <c:pt idx="12110">
                  <c:v>43260.000319791667</c:v>
                </c:pt>
                <c:pt idx="12111">
                  <c:v>43260.041986516204</c:v>
                </c:pt>
                <c:pt idx="12112">
                  <c:v>43260.083653240741</c:v>
                </c:pt>
                <c:pt idx="12113">
                  <c:v>43260.125319965278</c:v>
                </c:pt>
                <c:pt idx="12114">
                  <c:v>43260.166986689816</c:v>
                </c:pt>
                <c:pt idx="12115">
                  <c:v>43260.208653414353</c:v>
                </c:pt>
                <c:pt idx="12116">
                  <c:v>43260.25032013889</c:v>
                </c:pt>
                <c:pt idx="12117">
                  <c:v>43260.291986863427</c:v>
                </c:pt>
                <c:pt idx="12118">
                  <c:v>43260.333653587964</c:v>
                </c:pt>
                <c:pt idx="12119">
                  <c:v>43260.375320312502</c:v>
                </c:pt>
                <c:pt idx="12120">
                  <c:v>43260.416987037039</c:v>
                </c:pt>
                <c:pt idx="12121">
                  <c:v>43260.458653761576</c:v>
                </c:pt>
                <c:pt idx="12122">
                  <c:v>43260.500320486113</c:v>
                </c:pt>
                <c:pt idx="12123">
                  <c:v>43260.54198721065</c:v>
                </c:pt>
                <c:pt idx="12124">
                  <c:v>43260.583653935188</c:v>
                </c:pt>
                <c:pt idx="12125">
                  <c:v>43260.625320659725</c:v>
                </c:pt>
                <c:pt idx="12126">
                  <c:v>43260.666987384262</c:v>
                </c:pt>
                <c:pt idx="12127">
                  <c:v>43260.708654108799</c:v>
                </c:pt>
                <c:pt idx="12128">
                  <c:v>43260.750320833336</c:v>
                </c:pt>
                <c:pt idx="12129">
                  <c:v>43260.791987557874</c:v>
                </c:pt>
                <c:pt idx="12130">
                  <c:v>43260.833654282411</c:v>
                </c:pt>
                <c:pt idx="12131">
                  <c:v>43260.875321006941</c:v>
                </c:pt>
                <c:pt idx="12132">
                  <c:v>43260.916987731478</c:v>
                </c:pt>
                <c:pt idx="12133">
                  <c:v>43260.958654456015</c:v>
                </c:pt>
                <c:pt idx="12134">
                  <c:v>43261.000321180552</c:v>
                </c:pt>
                <c:pt idx="12135">
                  <c:v>43261.04198790509</c:v>
                </c:pt>
                <c:pt idx="12136">
                  <c:v>43261.083654629627</c:v>
                </c:pt>
                <c:pt idx="12137">
                  <c:v>43261.125321354164</c:v>
                </c:pt>
                <c:pt idx="12138">
                  <c:v>43261.166988078701</c:v>
                </c:pt>
                <c:pt idx="12139">
                  <c:v>43261.208654803238</c:v>
                </c:pt>
                <c:pt idx="12140">
                  <c:v>43261.250321527776</c:v>
                </c:pt>
                <c:pt idx="12141">
                  <c:v>43261.291988252313</c:v>
                </c:pt>
                <c:pt idx="12142">
                  <c:v>43261.33365497685</c:v>
                </c:pt>
                <c:pt idx="12143">
                  <c:v>43261.375321701387</c:v>
                </c:pt>
                <c:pt idx="12144">
                  <c:v>43261.416988425925</c:v>
                </c:pt>
                <c:pt idx="12145">
                  <c:v>43261.458655150462</c:v>
                </c:pt>
                <c:pt idx="12146">
                  <c:v>43261.500321874999</c:v>
                </c:pt>
                <c:pt idx="12147">
                  <c:v>43261.541988599536</c:v>
                </c:pt>
                <c:pt idx="12148">
                  <c:v>43261.583655324073</c:v>
                </c:pt>
                <c:pt idx="12149">
                  <c:v>43261.625322048611</c:v>
                </c:pt>
                <c:pt idx="12150">
                  <c:v>43261.666988773148</c:v>
                </c:pt>
                <c:pt idx="12151">
                  <c:v>43261.708655497685</c:v>
                </c:pt>
                <c:pt idx="12152">
                  <c:v>43261.750322222222</c:v>
                </c:pt>
                <c:pt idx="12153">
                  <c:v>43261.791988946759</c:v>
                </c:pt>
                <c:pt idx="12154">
                  <c:v>43261.833655671297</c:v>
                </c:pt>
                <c:pt idx="12155">
                  <c:v>43261.875322395834</c:v>
                </c:pt>
                <c:pt idx="12156">
                  <c:v>43261.916989120371</c:v>
                </c:pt>
                <c:pt idx="12157">
                  <c:v>43261.958655844908</c:v>
                </c:pt>
                <c:pt idx="12158">
                  <c:v>43262.000322569445</c:v>
                </c:pt>
                <c:pt idx="12159">
                  <c:v>43262.041989293983</c:v>
                </c:pt>
                <c:pt idx="12160">
                  <c:v>43262.08365601852</c:v>
                </c:pt>
                <c:pt idx="12161">
                  <c:v>43262.125322743057</c:v>
                </c:pt>
                <c:pt idx="12162">
                  <c:v>43262.166989467594</c:v>
                </c:pt>
                <c:pt idx="12163">
                  <c:v>43262.208656192131</c:v>
                </c:pt>
                <c:pt idx="12164">
                  <c:v>43262.250322916669</c:v>
                </c:pt>
                <c:pt idx="12165">
                  <c:v>43262.291989641206</c:v>
                </c:pt>
                <c:pt idx="12166">
                  <c:v>43262.333656365743</c:v>
                </c:pt>
                <c:pt idx="12167">
                  <c:v>43262.37532309028</c:v>
                </c:pt>
                <c:pt idx="12168">
                  <c:v>43262.416989814817</c:v>
                </c:pt>
                <c:pt idx="12169">
                  <c:v>43262.458656539355</c:v>
                </c:pt>
                <c:pt idx="12170">
                  <c:v>43262.500323263892</c:v>
                </c:pt>
                <c:pt idx="12171">
                  <c:v>43262.541989988429</c:v>
                </c:pt>
                <c:pt idx="12172">
                  <c:v>43262.583656712966</c:v>
                </c:pt>
                <c:pt idx="12173">
                  <c:v>43262.625323437504</c:v>
                </c:pt>
                <c:pt idx="12174">
                  <c:v>43262.666990162033</c:v>
                </c:pt>
                <c:pt idx="12175">
                  <c:v>43262.708656886571</c:v>
                </c:pt>
                <c:pt idx="12176">
                  <c:v>43262.750323611108</c:v>
                </c:pt>
                <c:pt idx="12177">
                  <c:v>43262.791990335645</c:v>
                </c:pt>
                <c:pt idx="12178">
                  <c:v>43262.833657060182</c:v>
                </c:pt>
                <c:pt idx="12179">
                  <c:v>43262.87532378472</c:v>
                </c:pt>
                <c:pt idx="12180">
                  <c:v>43262.916990509257</c:v>
                </c:pt>
                <c:pt idx="12181">
                  <c:v>43262.958657233794</c:v>
                </c:pt>
                <c:pt idx="12182">
                  <c:v>43263.000323958331</c:v>
                </c:pt>
                <c:pt idx="12183">
                  <c:v>43263.041990682868</c:v>
                </c:pt>
                <c:pt idx="12184">
                  <c:v>43263.083657407406</c:v>
                </c:pt>
                <c:pt idx="12185">
                  <c:v>43263.125324131943</c:v>
                </c:pt>
                <c:pt idx="12186">
                  <c:v>43263.16699085648</c:v>
                </c:pt>
                <c:pt idx="12187">
                  <c:v>43263.208657581017</c:v>
                </c:pt>
                <c:pt idx="12188">
                  <c:v>43263.250324305554</c:v>
                </c:pt>
                <c:pt idx="12189">
                  <c:v>43263.291991030092</c:v>
                </c:pt>
                <c:pt idx="12190">
                  <c:v>43263.333657754629</c:v>
                </c:pt>
                <c:pt idx="12191">
                  <c:v>43263.375324479166</c:v>
                </c:pt>
                <c:pt idx="12192">
                  <c:v>43263.416991203703</c:v>
                </c:pt>
                <c:pt idx="12193">
                  <c:v>43263.45865792824</c:v>
                </c:pt>
                <c:pt idx="12194">
                  <c:v>43263.500324652778</c:v>
                </c:pt>
                <c:pt idx="12195">
                  <c:v>43263.541991377315</c:v>
                </c:pt>
                <c:pt idx="12196">
                  <c:v>43263.583658101852</c:v>
                </c:pt>
                <c:pt idx="12197">
                  <c:v>43263.625324826389</c:v>
                </c:pt>
                <c:pt idx="12198">
                  <c:v>43263.666991550926</c:v>
                </c:pt>
                <c:pt idx="12199">
                  <c:v>43263.708658275464</c:v>
                </c:pt>
                <c:pt idx="12200">
                  <c:v>43263.750325000001</c:v>
                </c:pt>
                <c:pt idx="12201">
                  <c:v>43263.791991724538</c:v>
                </c:pt>
                <c:pt idx="12202">
                  <c:v>43263.833658449075</c:v>
                </c:pt>
                <c:pt idx="12203">
                  <c:v>43263.875325173613</c:v>
                </c:pt>
                <c:pt idx="12204">
                  <c:v>43263.91699189815</c:v>
                </c:pt>
                <c:pt idx="12205">
                  <c:v>43263.958658622687</c:v>
                </c:pt>
                <c:pt idx="12206">
                  <c:v>43264.000325347224</c:v>
                </c:pt>
                <c:pt idx="12207">
                  <c:v>43264.041992071761</c:v>
                </c:pt>
                <c:pt idx="12208">
                  <c:v>43264.083658796299</c:v>
                </c:pt>
                <c:pt idx="12209">
                  <c:v>43264.125325520836</c:v>
                </c:pt>
                <c:pt idx="12210">
                  <c:v>43264.166992245373</c:v>
                </c:pt>
                <c:pt idx="12211">
                  <c:v>43264.20865896991</c:v>
                </c:pt>
                <c:pt idx="12212">
                  <c:v>43264.250325694447</c:v>
                </c:pt>
                <c:pt idx="12213">
                  <c:v>43264.291992418985</c:v>
                </c:pt>
                <c:pt idx="12214">
                  <c:v>43264.333659143522</c:v>
                </c:pt>
                <c:pt idx="12215">
                  <c:v>43264.375325868059</c:v>
                </c:pt>
                <c:pt idx="12216">
                  <c:v>43264.416992592596</c:v>
                </c:pt>
                <c:pt idx="12217">
                  <c:v>43264.458659317126</c:v>
                </c:pt>
                <c:pt idx="12218">
                  <c:v>43264.500326041663</c:v>
                </c:pt>
                <c:pt idx="12219">
                  <c:v>43264.541992766201</c:v>
                </c:pt>
                <c:pt idx="12220">
                  <c:v>43264.583659490738</c:v>
                </c:pt>
                <c:pt idx="12221">
                  <c:v>43264.625326215275</c:v>
                </c:pt>
                <c:pt idx="12222">
                  <c:v>43264.666992939812</c:v>
                </c:pt>
                <c:pt idx="12223">
                  <c:v>43264.708659664349</c:v>
                </c:pt>
                <c:pt idx="12224">
                  <c:v>43264.750326388887</c:v>
                </c:pt>
                <c:pt idx="12225">
                  <c:v>43264.791993113424</c:v>
                </c:pt>
                <c:pt idx="12226">
                  <c:v>43264.833659837961</c:v>
                </c:pt>
                <c:pt idx="12227">
                  <c:v>43264.875326562498</c:v>
                </c:pt>
                <c:pt idx="12228">
                  <c:v>43264.916993287035</c:v>
                </c:pt>
                <c:pt idx="12229">
                  <c:v>43264.958660011573</c:v>
                </c:pt>
                <c:pt idx="12230">
                  <c:v>43265.00032673611</c:v>
                </c:pt>
                <c:pt idx="12231">
                  <c:v>43265.041993460647</c:v>
                </c:pt>
                <c:pt idx="12232">
                  <c:v>43265.083660185184</c:v>
                </c:pt>
                <c:pt idx="12233">
                  <c:v>43265.125326909721</c:v>
                </c:pt>
                <c:pt idx="12234">
                  <c:v>43265.166993634259</c:v>
                </c:pt>
                <c:pt idx="12235">
                  <c:v>43265.208660358796</c:v>
                </c:pt>
                <c:pt idx="12236">
                  <c:v>43265.250327083333</c:v>
                </c:pt>
                <c:pt idx="12237">
                  <c:v>43265.29199380787</c:v>
                </c:pt>
                <c:pt idx="12238">
                  <c:v>43265.333660532408</c:v>
                </c:pt>
                <c:pt idx="12239">
                  <c:v>43265.375327256945</c:v>
                </c:pt>
                <c:pt idx="12240">
                  <c:v>43265.416993981482</c:v>
                </c:pt>
                <c:pt idx="12241">
                  <c:v>43265.458660706019</c:v>
                </c:pt>
                <c:pt idx="12242">
                  <c:v>43265.500327430556</c:v>
                </c:pt>
                <c:pt idx="12243">
                  <c:v>43265.541994155094</c:v>
                </c:pt>
                <c:pt idx="12244">
                  <c:v>43265.583660879631</c:v>
                </c:pt>
                <c:pt idx="12245">
                  <c:v>43265.625327604168</c:v>
                </c:pt>
                <c:pt idx="12246">
                  <c:v>43265.666994328705</c:v>
                </c:pt>
                <c:pt idx="12247">
                  <c:v>43265.708661053242</c:v>
                </c:pt>
                <c:pt idx="12248">
                  <c:v>43265.75032777778</c:v>
                </c:pt>
                <c:pt idx="12249">
                  <c:v>43265.791994502317</c:v>
                </c:pt>
                <c:pt idx="12250">
                  <c:v>43265.833661226854</c:v>
                </c:pt>
                <c:pt idx="12251">
                  <c:v>43265.875327951391</c:v>
                </c:pt>
                <c:pt idx="12252">
                  <c:v>43265.916994675928</c:v>
                </c:pt>
                <c:pt idx="12253">
                  <c:v>43265.958661400466</c:v>
                </c:pt>
                <c:pt idx="12254">
                  <c:v>43266.000328125003</c:v>
                </c:pt>
                <c:pt idx="12255">
                  <c:v>43266.04199484954</c:v>
                </c:pt>
                <c:pt idx="12256">
                  <c:v>43266.083661574077</c:v>
                </c:pt>
                <c:pt idx="12257">
                  <c:v>43266.125328298614</c:v>
                </c:pt>
                <c:pt idx="12258">
                  <c:v>43266.166995023152</c:v>
                </c:pt>
                <c:pt idx="12259">
                  <c:v>43266.208661747682</c:v>
                </c:pt>
                <c:pt idx="12260">
                  <c:v>43266.250328472219</c:v>
                </c:pt>
                <c:pt idx="12261">
                  <c:v>43266.291995196756</c:v>
                </c:pt>
                <c:pt idx="12262">
                  <c:v>43266.333661921293</c:v>
                </c:pt>
                <c:pt idx="12263">
                  <c:v>43266.37532864583</c:v>
                </c:pt>
                <c:pt idx="12264">
                  <c:v>43266.416995370368</c:v>
                </c:pt>
                <c:pt idx="12265">
                  <c:v>43266.458662094905</c:v>
                </c:pt>
                <c:pt idx="12266">
                  <c:v>43266.500328819442</c:v>
                </c:pt>
                <c:pt idx="12267">
                  <c:v>43266.541995543979</c:v>
                </c:pt>
                <c:pt idx="12268">
                  <c:v>43266.583662268516</c:v>
                </c:pt>
                <c:pt idx="12269">
                  <c:v>43266.625328993054</c:v>
                </c:pt>
                <c:pt idx="12270">
                  <c:v>43266.666995717591</c:v>
                </c:pt>
                <c:pt idx="12271">
                  <c:v>43266.708662442128</c:v>
                </c:pt>
                <c:pt idx="12272">
                  <c:v>43266.750329166665</c:v>
                </c:pt>
                <c:pt idx="12273">
                  <c:v>43266.791995891203</c:v>
                </c:pt>
                <c:pt idx="12274">
                  <c:v>43266.83366261574</c:v>
                </c:pt>
                <c:pt idx="12275">
                  <c:v>43266.875329340277</c:v>
                </c:pt>
                <c:pt idx="12276">
                  <c:v>43266.916996064814</c:v>
                </c:pt>
                <c:pt idx="12277">
                  <c:v>43266.958662789351</c:v>
                </c:pt>
                <c:pt idx="12278">
                  <c:v>43267.000329513889</c:v>
                </c:pt>
                <c:pt idx="12279">
                  <c:v>43267.041996238426</c:v>
                </c:pt>
                <c:pt idx="12280">
                  <c:v>43267.083662962963</c:v>
                </c:pt>
                <c:pt idx="12281">
                  <c:v>43267.1253296875</c:v>
                </c:pt>
                <c:pt idx="12282">
                  <c:v>43267.166996412037</c:v>
                </c:pt>
                <c:pt idx="12283">
                  <c:v>43267.208663136575</c:v>
                </c:pt>
                <c:pt idx="12284">
                  <c:v>43267.250329861112</c:v>
                </c:pt>
                <c:pt idx="12285">
                  <c:v>43267.291996585649</c:v>
                </c:pt>
                <c:pt idx="12286">
                  <c:v>43267.333663310186</c:v>
                </c:pt>
                <c:pt idx="12287">
                  <c:v>43267.375330034723</c:v>
                </c:pt>
                <c:pt idx="12288">
                  <c:v>43267.416996759261</c:v>
                </c:pt>
                <c:pt idx="12289">
                  <c:v>43267.458663483798</c:v>
                </c:pt>
                <c:pt idx="12290">
                  <c:v>43267.500330208335</c:v>
                </c:pt>
                <c:pt idx="12291">
                  <c:v>43267.541996932872</c:v>
                </c:pt>
                <c:pt idx="12292">
                  <c:v>43267.583663657409</c:v>
                </c:pt>
                <c:pt idx="12293">
                  <c:v>43267.625330381947</c:v>
                </c:pt>
                <c:pt idx="12294">
                  <c:v>43267.666997106484</c:v>
                </c:pt>
                <c:pt idx="12295">
                  <c:v>43267.708663831021</c:v>
                </c:pt>
                <c:pt idx="12296">
                  <c:v>43267.750330555558</c:v>
                </c:pt>
                <c:pt idx="12297">
                  <c:v>43267.791997280096</c:v>
                </c:pt>
                <c:pt idx="12298">
                  <c:v>43267.833664004633</c:v>
                </c:pt>
                <c:pt idx="12299">
                  <c:v>43267.87533072917</c:v>
                </c:pt>
                <c:pt idx="12300">
                  <c:v>43267.916997453707</c:v>
                </c:pt>
                <c:pt idx="12301">
                  <c:v>43267.958664178237</c:v>
                </c:pt>
                <c:pt idx="12302">
                  <c:v>43268.000330902774</c:v>
                </c:pt>
                <c:pt idx="12303">
                  <c:v>43268.041997627312</c:v>
                </c:pt>
                <c:pt idx="12304">
                  <c:v>43268.083664351849</c:v>
                </c:pt>
                <c:pt idx="12305">
                  <c:v>43268.125331076386</c:v>
                </c:pt>
                <c:pt idx="12306">
                  <c:v>43268.166997800923</c:v>
                </c:pt>
                <c:pt idx="12307">
                  <c:v>43268.20866452546</c:v>
                </c:pt>
                <c:pt idx="12308">
                  <c:v>43268.250331249998</c:v>
                </c:pt>
                <c:pt idx="12309">
                  <c:v>43268.291997974535</c:v>
                </c:pt>
                <c:pt idx="12310">
                  <c:v>43268.333664699072</c:v>
                </c:pt>
                <c:pt idx="12311">
                  <c:v>43268.375331423609</c:v>
                </c:pt>
                <c:pt idx="12312">
                  <c:v>43268.416998148146</c:v>
                </c:pt>
                <c:pt idx="12313">
                  <c:v>43268.458664872684</c:v>
                </c:pt>
                <c:pt idx="12314">
                  <c:v>43268.500331597221</c:v>
                </c:pt>
                <c:pt idx="12315">
                  <c:v>43268.541998321758</c:v>
                </c:pt>
                <c:pt idx="12316">
                  <c:v>43268.583665046295</c:v>
                </c:pt>
                <c:pt idx="12317">
                  <c:v>43268.625331770832</c:v>
                </c:pt>
                <c:pt idx="12318">
                  <c:v>43268.66699849537</c:v>
                </c:pt>
                <c:pt idx="12319">
                  <c:v>43268.708665219907</c:v>
                </c:pt>
                <c:pt idx="12320">
                  <c:v>43268.750331944444</c:v>
                </c:pt>
                <c:pt idx="12321">
                  <c:v>43268.791998668981</c:v>
                </c:pt>
                <c:pt idx="12322">
                  <c:v>43268.833665393518</c:v>
                </c:pt>
                <c:pt idx="12323">
                  <c:v>43268.875332118056</c:v>
                </c:pt>
                <c:pt idx="12324">
                  <c:v>43268.916998842593</c:v>
                </c:pt>
                <c:pt idx="12325">
                  <c:v>43268.95866556713</c:v>
                </c:pt>
                <c:pt idx="12326">
                  <c:v>43269.000332291667</c:v>
                </c:pt>
                <c:pt idx="12327">
                  <c:v>43269.041999016204</c:v>
                </c:pt>
                <c:pt idx="12328">
                  <c:v>43269.083665740742</c:v>
                </c:pt>
                <c:pt idx="12329">
                  <c:v>43269.125332465279</c:v>
                </c:pt>
                <c:pt idx="12330">
                  <c:v>43269.166999189816</c:v>
                </c:pt>
                <c:pt idx="12331">
                  <c:v>43269.208665914353</c:v>
                </c:pt>
                <c:pt idx="12332">
                  <c:v>43269.250332638891</c:v>
                </c:pt>
                <c:pt idx="12333">
                  <c:v>43269.291999363428</c:v>
                </c:pt>
                <c:pt idx="12334">
                  <c:v>43269.333666087965</c:v>
                </c:pt>
                <c:pt idx="12335">
                  <c:v>43269.375332812502</c:v>
                </c:pt>
                <c:pt idx="12336">
                  <c:v>43269.416999537039</c:v>
                </c:pt>
                <c:pt idx="12337">
                  <c:v>43269.458666261577</c:v>
                </c:pt>
                <c:pt idx="12338">
                  <c:v>43269.500332986114</c:v>
                </c:pt>
                <c:pt idx="12339">
                  <c:v>43269.541999710651</c:v>
                </c:pt>
                <c:pt idx="12340">
                  <c:v>43269.583666435188</c:v>
                </c:pt>
                <c:pt idx="12341">
                  <c:v>43269.625333159725</c:v>
                </c:pt>
                <c:pt idx="12342">
                  <c:v>43269.666999884263</c:v>
                </c:pt>
                <c:pt idx="12343">
                  <c:v>43269.7086666088</c:v>
                </c:pt>
                <c:pt idx="12344">
                  <c:v>43269.75033333333</c:v>
                </c:pt>
                <c:pt idx="12345">
                  <c:v>43269.792000057867</c:v>
                </c:pt>
                <c:pt idx="12346">
                  <c:v>43269.833666782404</c:v>
                </c:pt>
                <c:pt idx="12347">
                  <c:v>43269.875333506941</c:v>
                </c:pt>
                <c:pt idx="12348">
                  <c:v>43269.917000231479</c:v>
                </c:pt>
                <c:pt idx="12349">
                  <c:v>43269.958666956016</c:v>
                </c:pt>
                <c:pt idx="12350">
                  <c:v>43270.000333680553</c:v>
                </c:pt>
                <c:pt idx="12351">
                  <c:v>43270.04200040509</c:v>
                </c:pt>
                <c:pt idx="12352">
                  <c:v>43270.083667129627</c:v>
                </c:pt>
                <c:pt idx="12353">
                  <c:v>43270.125333854165</c:v>
                </c:pt>
                <c:pt idx="12354">
                  <c:v>43270.167000578702</c:v>
                </c:pt>
                <c:pt idx="12355">
                  <c:v>43270.208667303239</c:v>
                </c:pt>
                <c:pt idx="12356">
                  <c:v>43270.250334027776</c:v>
                </c:pt>
                <c:pt idx="12357">
                  <c:v>43270.292000752313</c:v>
                </c:pt>
                <c:pt idx="12358">
                  <c:v>43270.333667476851</c:v>
                </c:pt>
                <c:pt idx="12359">
                  <c:v>43270.375334201388</c:v>
                </c:pt>
                <c:pt idx="12360">
                  <c:v>43270.417000925925</c:v>
                </c:pt>
                <c:pt idx="12361">
                  <c:v>43270.458667650462</c:v>
                </c:pt>
                <c:pt idx="12362">
                  <c:v>43270.500334375</c:v>
                </c:pt>
                <c:pt idx="12363">
                  <c:v>43270.542001099537</c:v>
                </c:pt>
                <c:pt idx="12364">
                  <c:v>43270.583667824074</c:v>
                </c:pt>
                <c:pt idx="12365">
                  <c:v>43270.625334548611</c:v>
                </c:pt>
                <c:pt idx="12366">
                  <c:v>43270.667001273148</c:v>
                </c:pt>
                <c:pt idx="12367">
                  <c:v>43270.708667997686</c:v>
                </c:pt>
                <c:pt idx="12368">
                  <c:v>43270.750334722223</c:v>
                </c:pt>
                <c:pt idx="12369">
                  <c:v>43270.79200144676</c:v>
                </c:pt>
                <c:pt idx="12370">
                  <c:v>43270.833668171297</c:v>
                </c:pt>
                <c:pt idx="12371">
                  <c:v>43270.875334895834</c:v>
                </c:pt>
                <c:pt idx="12372">
                  <c:v>43270.917001620372</c:v>
                </c:pt>
                <c:pt idx="12373">
                  <c:v>43270.958668344909</c:v>
                </c:pt>
                <c:pt idx="12374">
                  <c:v>43271.000335069446</c:v>
                </c:pt>
                <c:pt idx="12375">
                  <c:v>43271.042001793983</c:v>
                </c:pt>
                <c:pt idx="12376">
                  <c:v>43271.08366851852</c:v>
                </c:pt>
                <c:pt idx="12377">
                  <c:v>43271.125335243058</c:v>
                </c:pt>
                <c:pt idx="12378">
                  <c:v>43271.167001967595</c:v>
                </c:pt>
                <c:pt idx="12379">
                  <c:v>43271.208668692132</c:v>
                </c:pt>
                <c:pt idx="12380">
                  <c:v>43271.250335416669</c:v>
                </c:pt>
                <c:pt idx="12381">
                  <c:v>43271.292002141206</c:v>
                </c:pt>
                <c:pt idx="12382">
                  <c:v>43271.333668865744</c:v>
                </c:pt>
                <c:pt idx="12383">
                  <c:v>43271.375335590281</c:v>
                </c:pt>
                <c:pt idx="12384">
                  <c:v>43271.417002314818</c:v>
                </c:pt>
                <c:pt idx="12385">
                  <c:v>43271.458669039355</c:v>
                </c:pt>
                <c:pt idx="12386">
                  <c:v>43271.500335763893</c:v>
                </c:pt>
                <c:pt idx="12387">
                  <c:v>43271.542002488422</c:v>
                </c:pt>
                <c:pt idx="12388">
                  <c:v>43271.58366921296</c:v>
                </c:pt>
                <c:pt idx="12389">
                  <c:v>43271.625335937497</c:v>
                </c:pt>
                <c:pt idx="12390">
                  <c:v>43271.667002662034</c:v>
                </c:pt>
                <c:pt idx="12391">
                  <c:v>43271.708669386571</c:v>
                </c:pt>
                <c:pt idx="12392">
                  <c:v>43271.750336111108</c:v>
                </c:pt>
                <c:pt idx="12393">
                  <c:v>43271.792002835646</c:v>
                </c:pt>
                <c:pt idx="12394">
                  <c:v>43271.833669560183</c:v>
                </c:pt>
                <c:pt idx="12395">
                  <c:v>43271.87533628472</c:v>
                </c:pt>
                <c:pt idx="12396">
                  <c:v>43271.917003009257</c:v>
                </c:pt>
                <c:pt idx="12397">
                  <c:v>43271.958669733795</c:v>
                </c:pt>
                <c:pt idx="12398">
                  <c:v>43272.000336458332</c:v>
                </c:pt>
                <c:pt idx="12399">
                  <c:v>43272.042003182869</c:v>
                </c:pt>
                <c:pt idx="12400">
                  <c:v>43272.083669907406</c:v>
                </c:pt>
                <c:pt idx="12401">
                  <c:v>43272.125336631943</c:v>
                </c:pt>
                <c:pt idx="12402">
                  <c:v>43272.167003356481</c:v>
                </c:pt>
                <c:pt idx="12403">
                  <c:v>43272.208670081018</c:v>
                </c:pt>
                <c:pt idx="12404">
                  <c:v>43272.250336805555</c:v>
                </c:pt>
                <c:pt idx="12405">
                  <c:v>43272.292003530092</c:v>
                </c:pt>
                <c:pt idx="12406">
                  <c:v>43272.333670254629</c:v>
                </c:pt>
                <c:pt idx="12407">
                  <c:v>43272.375336979167</c:v>
                </c:pt>
                <c:pt idx="12408">
                  <c:v>43272.417003703704</c:v>
                </c:pt>
                <c:pt idx="12409">
                  <c:v>43272.458670428241</c:v>
                </c:pt>
                <c:pt idx="12410">
                  <c:v>43272.500337152778</c:v>
                </c:pt>
                <c:pt idx="12411">
                  <c:v>43272.542003877315</c:v>
                </c:pt>
                <c:pt idx="12412">
                  <c:v>43272.583670601853</c:v>
                </c:pt>
                <c:pt idx="12413">
                  <c:v>43272.62533732639</c:v>
                </c:pt>
                <c:pt idx="12414">
                  <c:v>43272.667004050927</c:v>
                </c:pt>
                <c:pt idx="12415">
                  <c:v>43272.708670775464</c:v>
                </c:pt>
                <c:pt idx="12416">
                  <c:v>43272.750337500001</c:v>
                </c:pt>
                <c:pt idx="12417">
                  <c:v>43272.792004224539</c:v>
                </c:pt>
                <c:pt idx="12418">
                  <c:v>43272.833670949076</c:v>
                </c:pt>
                <c:pt idx="12419">
                  <c:v>43272.875337673613</c:v>
                </c:pt>
                <c:pt idx="12420">
                  <c:v>43272.91700439815</c:v>
                </c:pt>
                <c:pt idx="12421">
                  <c:v>43272.958671122688</c:v>
                </c:pt>
                <c:pt idx="12422">
                  <c:v>43273.000337847225</c:v>
                </c:pt>
                <c:pt idx="12423">
                  <c:v>43273.042004571762</c:v>
                </c:pt>
                <c:pt idx="12424">
                  <c:v>43273.083671296299</c:v>
                </c:pt>
                <c:pt idx="12425">
                  <c:v>43273.125338020836</c:v>
                </c:pt>
                <c:pt idx="12426">
                  <c:v>43273.167004745374</c:v>
                </c:pt>
                <c:pt idx="12427">
                  <c:v>43273.208671469911</c:v>
                </c:pt>
                <c:pt idx="12428">
                  <c:v>43273.250338194448</c:v>
                </c:pt>
                <c:pt idx="12429">
                  <c:v>43273.292004918978</c:v>
                </c:pt>
                <c:pt idx="12430">
                  <c:v>43273.333671643515</c:v>
                </c:pt>
                <c:pt idx="12431">
                  <c:v>43273.375338368052</c:v>
                </c:pt>
                <c:pt idx="12432">
                  <c:v>43273.41700509259</c:v>
                </c:pt>
                <c:pt idx="12433">
                  <c:v>43273.458671817127</c:v>
                </c:pt>
                <c:pt idx="12434">
                  <c:v>43273.500338541664</c:v>
                </c:pt>
                <c:pt idx="12435">
                  <c:v>43273.542005266201</c:v>
                </c:pt>
                <c:pt idx="12436">
                  <c:v>43273.583671990738</c:v>
                </c:pt>
                <c:pt idx="12437">
                  <c:v>43273.625338715276</c:v>
                </c:pt>
                <c:pt idx="12438">
                  <c:v>43273.667005439813</c:v>
                </c:pt>
                <c:pt idx="12439">
                  <c:v>43273.70867216435</c:v>
                </c:pt>
                <c:pt idx="12440">
                  <c:v>43273.750338888887</c:v>
                </c:pt>
                <c:pt idx="12441">
                  <c:v>43273.792005613424</c:v>
                </c:pt>
                <c:pt idx="12442">
                  <c:v>43273.833672337962</c:v>
                </c:pt>
                <c:pt idx="12443">
                  <c:v>43273.875339062499</c:v>
                </c:pt>
                <c:pt idx="12444">
                  <c:v>43273.917005787036</c:v>
                </c:pt>
                <c:pt idx="12445">
                  <c:v>43273.958672511573</c:v>
                </c:pt>
                <c:pt idx="12446">
                  <c:v>43274.00033923611</c:v>
                </c:pt>
                <c:pt idx="12447">
                  <c:v>43274.042005960648</c:v>
                </c:pt>
                <c:pt idx="12448">
                  <c:v>43274.083672685185</c:v>
                </c:pt>
                <c:pt idx="12449">
                  <c:v>43274.125339409722</c:v>
                </c:pt>
                <c:pt idx="12450">
                  <c:v>43274.167006134259</c:v>
                </c:pt>
                <c:pt idx="12451">
                  <c:v>43274.208672858796</c:v>
                </c:pt>
                <c:pt idx="12452">
                  <c:v>43274.250339583334</c:v>
                </c:pt>
                <c:pt idx="12453">
                  <c:v>43274.292006307871</c:v>
                </c:pt>
                <c:pt idx="12454">
                  <c:v>43274.333673032408</c:v>
                </c:pt>
                <c:pt idx="12455">
                  <c:v>43274.375339756945</c:v>
                </c:pt>
                <c:pt idx="12456">
                  <c:v>43274.417006481483</c:v>
                </c:pt>
                <c:pt idx="12457">
                  <c:v>43274.45867320602</c:v>
                </c:pt>
                <c:pt idx="12458">
                  <c:v>43274.500339930557</c:v>
                </c:pt>
                <c:pt idx="12459">
                  <c:v>43274.542006655094</c:v>
                </c:pt>
                <c:pt idx="12460">
                  <c:v>43274.583673379631</c:v>
                </c:pt>
                <c:pt idx="12461">
                  <c:v>43274.625340104169</c:v>
                </c:pt>
                <c:pt idx="12462">
                  <c:v>43274.667006828706</c:v>
                </c:pt>
                <c:pt idx="12463">
                  <c:v>43274.708673553243</c:v>
                </c:pt>
                <c:pt idx="12464">
                  <c:v>43274.75034027778</c:v>
                </c:pt>
                <c:pt idx="12465">
                  <c:v>43274.792007002317</c:v>
                </c:pt>
                <c:pt idx="12466">
                  <c:v>43274.833673726855</c:v>
                </c:pt>
                <c:pt idx="12467">
                  <c:v>43274.875340451392</c:v>
                </c:pt>
                <c:pt idx="12468">
                  <c:v>43274.917007175929</c:v>
                </c:pt>
                <c:pt idx="12469">
                  <c:v>43274.958673900466</c:v>
                </c:pt>
                <c:pt idx="12470">
                  <c:v>43275.000340625003</c:v>
                </c:pt>
                <c:pt idx="12471">
                  <c:v>43275.042007349533</c:v>
                </c:pt>
                <c:pt idx="12472">
                  <c:v>43275.083674074071</c:v>
                </c:pt>
                <c:pt idx="12473">
                  <c:v>43275.125340798608</c:v>
                </c:pt>
                <c:pt idx="12474">
                  <c:v>43275.167007523145</c:v>
                </c:pt>
                <c:pt idx="12475">
                  <c:v>43275.208674247682</c:v>
                </c:pt>
                <c:pt idx="12476">
                  <c:v>43275.250340972219</c:v>
                </c:pt>
                <c:pt idx="12477">
                  <c:v>43275.292007696757</c:v>
                </c:pt>
                <c:pt idx="12478">
                  <c:v>43275.333674421294</c:v>
                </c:pt>
                <c:pt idx="12479">
                  <c:v>43275.375341145831</c:v>
                </c:pt>
                <c:pt idx="12480">
                  <c:v>43275.417007870368</c:v>
                </c:pt>
                <c:pt idx="12481">
                  <c:v>43275.458674594905</c:v>
                </c:pt>
                <c:pt idx="12482">
                  <c:v>43275.500341319443</c:v>
                </c:pt>
                <c:pt idx="12483">
                  <c:v>43275.54200804398</c:v>
                </c:pt>
                <c:pt idx="12484">
                  <c:v>43275.583674768517</c:v>
                </c:pt>
                <c:pt idx="12485">
                  <c:v>43275.625341493054</c:v>
                </c:pt>
                <c:pt idx="12486">
                  <c:v>43275.667008217592</c:v>
                </c:pt>
                <c:pt idx="12487">
                  <c:v>43275.708674942129</c:v>
                </c:pt>
                <c:pt idx="12488">
                  <c:v>43275.750341666666</c:v>
                </c:pt>
                <c:pt idx="12489">
                  <c:v>43275.792008391203</c:v>
                </c:pt>
                <c:pt idx="12490">
                  <c:v>43275.83367511574</c:v>
                </c:pt>
                <c:pt idx="12491">
                  <c:v>43275.875341840278</c:v>
                </c:pt>
                <c:pt idx="12492">
                  <c:v>43275.917008564815</c:v>
                </c:pt>
                <c:pt idx="12493">
                  <c:v>43275.958675289352</c:v>
                </c:pt>
                <c:pt idx="12494">
                  <c:v>43276.000342013889</c:v>
                </c:pt>
                <c:pt idx="12495">
                  <c:v>43276.042008738426</c:v>
                </c:pt>
                <c:pt idx="12496">
                  <c:v>43276.083675462964</c:v>
                </c:pt>
                <c:pt idx="12497">
                  <c:v>43276.125342187501</c:v>
                </c:pt>
                <c:pt idx="12498">
                  <c:v>43276.167008912038</c:v>
                </c:pt>
                <c:pt idx="12499">
                  <c:v>43276.208675636575</c:v>
                </c:pt>
                <c:pt idx="12500">
                  <c:v>43276.250342361112</c:v>
                </c:pt>
                <c:pt idx="12501">
                  <c:v>43276.29200908565</c:v>
                </c:pt>
                <c:pt idx="12502">
                  <c:v>43276.333675810187</c:v>
                </c:pt>
                <c:pt idx="12503">
                  <c:v>43276.375342534724</c:v>
                </c:pt>
                <c:pt idx="12504">
                  <c:v>43276.417009259261</c:v>
                </c:pt>
                <c:pt idx="12505">
                  <c:v>43276.458675983798</c:v>
                </c:pt>
                <c:pt idx="12506">
                  <c:v>43276.500342708336</c:v>
                </c:pt>
                <c:pt idx="12507">
                  <c:v>43276.542009432873</c:v>
                </c:pt>
                <c:pt idx="12508">
                  <c:v>43276.58367615741</c:v>
                </c:pt>
                <c:pt idx="12509">
                  <c:v>43276.625342881947</c:v>
                </c:pt>
                <c:pt idx="12510">
                  <c:v>43276.667009606484</c:v>
                </c:pt>
                <c:pt idx="12511">
                  <c:v>43276.708676331022</c:v>
                </c:pt>
                <c:pt idx="12512">
                  <c:v>43276.750343055559</c:v>
                </c:pt>
                <c:pt idx="12513">
                  <c:v>43276.792009780096</c:v>
                </c:pt>
                <c:pt idx="12514">
                  <c:v>43276.833676504626</c:v>
                </c:pt>
                <c:pt idx="12515">
                  <c:v>43276.875343229163</c:v>
                </c:pt>
                <c:pt idx="12516">
                  <c:v>43276.9170099537</c:v>
                </c:pt>
                <c:pt idx="12517">
                  <c:v>43276.958676678238</c:v>
                </c:pt>
                <c:pt idx="12518">
                  <c:v>43277.000343402775</c:v>
                </c:pt>
                <c:pt idx="12519">
                  <c:v>43277.042010127312</c:v>
                </c:pt>
                <c:pt idx="12520">
                  <c:v>43277.083676851849</c:v>
                </c:pt>
                <c:pt idx="12521">
                  <c:v>43277.125343576387</c:v>
                </c:pt>
                <c:pt idx="12522">
                  <c:v>43277.167010300924</c:v>
                </c:pt>
                <c:pt idx="12523">
                  <c:v>43277.208677025461</c:v>
                </c:pt>
                <c:pt idx="12524">
                  <c:v>43277.250343749998</c:v>
                </c:pt>
                <c:pt idx="12525">
                  <c:v>43277.292010474535</c:v>
                </c:pt>
                <c:pt idx="12526">
                  <c:v>43277.333677199073</c:v>
                </c:pt>
                <c:pt idx="12527">
                  <c:v>43277.37534392361</c:v>
                </c:pt>
                <c:pt idx="12528">
                  <c:v>43277.417010648147</c:v>
                </c:pt>
                <c:pt idx="12529">
                  <c:v>43277.458677372684</c:v>
                </c:pt>
                <c:pt idx="12530">
                  <c:v>43277.500344097221</c:v>
                </c:pt>
                <c:pt idx="12531">
                  <c:v>43277.542010821759</c:v>
                </c:pt>
                <c:pt idx="12532">
                  <c:v>43277.583677546296</c:v>
                </c:pt>
                <c:pt idx="12533">
                  <c:v>43277.625344270833</c:v>
                </c:pt>
                <c:pt idx="12534">
                  <c:v>43277.66701099537</c:v>
                </c:pt>
                <c:pt idx="12535">
                  <c:v>43277.708677719907</c:v>
                </c:pt>
                <c:pt idx="12536">
                  <c:v>43277.750344444445</c:v>
                </c:pt>
                <c:pt idx="12537">
                  <c:v>43277.792011168982</c:v>
                </c:pt>
                <c:pt idx="12538">
                  <c:v>43277.833677893519</c:v>
                </c:pt>
                <c:pt idx="12539">
                  <c:v>43277.875344618056</c:v>
                </c:pt>
                <c:pt idx="12540">
                  <c:v>43277.917011342593</c:v>
                </c:pt>
                <c:pt idx="12541">
                  <c:v>43277.958678067131</c:v>
                </c:pt>
                <c:pt idx="12542">
                  <c:v>43278.000344791668</c:v>
                </c:pt>
                <c:pt idx="12543">
                  <c:v>43278.042011516205</c:v>
                </c:pt>
                <c:pt idx="12544">
                  <c:v>43278.083678240742</c:v>
                </c:pt>
                <c:pt idx="12545">
                  <c:v>43278.12534496528</c:v>
                </c:pt>
                <c:pt idx="12546">
                  <c:v>43278.167011689817</c:v>
                </c:pt>
                <c:pt idx="12547">
                  <c:v>43278.208678414354</c:v>
                </c:pt>
                <c:pt idx="12548">
                  <c:v>43278.250345138891</c:v>
                </c:pt>
                <c:pt idx="12549">
                  <c:v>43278.292011863428</c:v>
                </c:pt>
                <c:pt idx="12550">
                  <c:v>43278.333678587966</c:v>
                </c:pt>
                <c:pt idx="12551">
                  <c:v>43278.375345312503</c:v>
                </c:pt>
                <c:pt idx="12552">
                  <c:v>43278.41701203704</c:v>
                </c:pt>
                <c:pt idx="12553">
                  <c:v>43278.458678761577</c:v>
                </c:pt>
                <c:pt idx="12554">
                  <c:v>43278.500345486114</c:v>
                </c:pt>
                <c:pt idx="12555">
                  <c:v>43278.542012210652</c:v>
                </c:pt>
                <c:pt idx="12556">
                  <c:v>43278.583678935189</c:v>
                </c:pt>
                <c:pt idx="12557">
                  <c:v>43278.625345659719</c:v>
                </c:pt>
                <c:pt idx="12558">
                  <c:v>43278.667012384256</c:v>
                </c:pt>
                <c:pt idx="12559">
                  <c:v>43278.708679108793</c:v>
                </c:pt>
                <c:pt idx="12560">
                  <c:v>43278.75034583333</c:v>
                </c:pt>
                <c:pt idx="12561">
                  <c:v>43278.792012557868</c:v>
                </c:pt>
                <c:pt idx="12562">
                  <c:v>43278.833679282405</c:v>
                </c:pt>
                <c:pt idx="12563">
                  <c:v>43278.875346006942</c:v>
                </c:pt>
                <c:pt idx="12564">
                  <c:v>43278.917012731479</c:v>
                </c:pt>
                <c:pt idx="12565">
                  <c:v>43278.958679456016</c:v>
                </c:pt>
                <c:pt idx="12566">
                  <c:v>43279.000346180554</c:v>
                </c:pt>
                <c:pt idx="12567">
                  <c:v>43279.042012905091</c:v>
                </c:pt>
                <c:pt idx="12568">
                  <c:v>43279.083679629628</c:v>
                </c:pt>
                <c:pt idx="12569">
                  <c:v>43279.125346354165</c:v>
                </c:pt>
                <c:pt idx="12570">
                  <c:v>43279.167013078702</c:v>
                </c:pt>
                <c:pt idx="12571">
                  <c:v>43279.20867980324</c:v>
                </c:pt>
                <c:pt idx="12572">
                  <c:v>43279.250346527777</c:v>
                </c:pt>
                <c:pt idx="12573">
                  <c:v>43279.292013252314</c:v>
                </c:pt>
                <c:pt idx="12574">
                  <c:v>43279.333679976851</c:v>
                </c:pt>
                <c:pt idx="12575">
                  <c:v>43279.375346701388</c:v>
                </c:pt>
                <c:pt idx="12576">
                  <c:v>43279.417013425926</c:v>
                </c:pt>
                <c:pt idx="12577">
                  <c:v>43279.458680150463</c:v>
                </c:pt>
                <c:pt idx="12578">
                  <c:v>43279.500346875</c:v>
                </c:pt>
                <c:pt idx="12579">
                  <c:v>43279.542013599537</c:v>
                </c:pt>
                <c:pt idx="12580">
                  <c:v>43279.583680324075</c:v>
                </c:pt>
                <c:pt idx="12581">
                  <c:v>43279.625347048612</c:v>
                </c:pt>
                <c:pt idx="12582">
                  <c:v>43279.667013773149</c:v>
                </c:pt>
                <c:pt idx="12583">
                  <c:v>43279.708680497686</c:v>
                </c:pt>
                <c:pt idx="12584">
                  <c:v>43279.750347222223</c:v>
                </c:pt>
                <c:pt idx="12585">
                  <c:v>43279.792013946761</c:v>
                </c:pt>
                <c:pt idx="12586">
                  <c:v>43279.833680671298</c:v>
                </c:pt>
                <c:pt idx="12587">
                  <c:v>43279.875347395835</c:v>
                </c:pt>
                <c:pt idx="12588">
                  <c:v>43279.917014120372</c:v>
                </c:pt>
                <c:pt idx="12589">
                  <c:v>43279.958680844909</c:v>
                </c:pt>
                <c:pt idx="12590">
                  <c:v>43280.000347569447</c:v>
                </c:pt>
                <c:pt idx="12591">
                  <c:v>43280.042014293984</c:v>
                </c:pt>
                <c:pt idx="12592">
                  <c:v>43280.083681018521</c:v>
                </c:pt>
                <c:pt idx="12593">
                  <c:v>43280.125347743058</c:v>
                </c:pt>
                <c:pt idx="12594">
                  <c:v>43280.167014467595</c:v>
                </c:pt>
                <c:pt idx="12595">
                  <c:v>43280.208681192133</c:v>
                </c:pt>
                <c:pt idx="12596">
                  <c:v>43280.25034791667</c:v>
                </c:pt>
                <c:pt idx="12597">
                  <c:v>43280.292014641207</c:v>
                </c:pt>
                <c:pt idx="12598">
                  <c:v>43280.333681365744</c:v>
                </c:pt>
                <c:pt idx="12599">
                  <c:v>43280.375348090274</c:v>
                </c:pt>
                <c:pt idx="12600">
                  <c:v>43280.417014814811</c:v>
                </c:pt>
                <c:pt idx="12601">
                  <c:v>43280.458681539349</c:v>
                </c:pt>
                <c:pt idx="12602">
                  <c:v>43280.500348263886</c:v>
                </c:pt>
                <c:pt idx="12603">
                  <c:v>43280.542014988423</c:v>
                </c:pt>
                <c:pt idx="12604">
                  <c:v>43280.58368171296</c:v>
                </c:pt>
                <c:pt idx="12605">
                  <c:v>43280.625348437497</c:v>
                </c:pt>
                <c:pt idx="12606">
                  <c:v>43280.667015162035</c:v>
                </c:pt>
                <c:pt idx="12607">
                  <c:v>43280.708681886572</c:v>
                </c:pt>
                <c:pt idx="12608">
                  <c:v>43280.750348611109</c:v>
                </c:pt>
                <c:pt idx="12609">
                  <c:v>43280.792015335646</c:v>
                </c:pt>
                <c:pt idx="12610">
                  <c:v>43280.833682060183</c:v>
                </c:pt>
                <c:pt idx="12611">
                  <c:v>43280.875348784721</c:v>
                </c:pt>
                <c:pt idx="12612">
                  <c:v>43280.917015509258</c:v>
                </c:pt>
                <c:pt idx="12613">
                  <c:v>43280.958682233795</c:v>
                </c:pt>
                <c:pt idx="12614">
                  <c:v>43281.000348958332</c:v>
                </c:pt>
                <c:pt idx="12615">
                  <c:v>43281.04201568287</c:v>
                </c:pt>
                <c:pt idx="12616">
                  <c:v>43281.083682407407</c:v>
                </c:pt>
                <c:pt idx="12617">
                  <c:v>43281.125349131944</c:v>
                </c:pt>
                <c:pt idx="12618">
                  <c:v>43281.167015856481</c:v>
                </c:pt>
                <c:pt idx="12619">
                  <c:v>43281.208682581018</c:v>
                </c:pt>
                <c:pt idx="12620">
                  <c:v>43281.250349305556</c:v>
                </c:pt>
                <c:pt idx="12621">
                  <c:v>43281.292016030093</c:v>
                </c:pt>
                <c:pt idx="12622">
                  <c:v>43281.33368275463</c:v>
                </c:pt>
                <c:pt idx="12623">
                  <c:v>43281.375349479167</c:v>
                </c:pt>
                <c:pt idx="12624">
                  <c:v>43281.417016203704</c:v>
                </c:pt>
                <c:pt idx="12625">
                  <c:v>43281.458682928242</c:v>
                </c:pt>
                <c:pt idx="12626">
                  <c:v>43281.500349652779</c:v>
                </c:pt>
                <c:pt idx="12627">
                  <c:v>43281.542016377316</c:v>
                </c:pt>
                <c:pt idx="12628">
                  <c:v>43281.583683101853</c:v>
                </c:pt>
                <c:pt idx="12629">
                  <c:v>43281.62534982639</c:v>
                </c:pt>
                <c:pt idx="12630">
                  <c:v>43281.667016550928</c:v>
                </c:pt>
                <c:pt idx="12631">
                  <c:v>43281.708683275465</c:v>
                </c:pt>
                <c:pt idx="12632">
                  <c:v>43281.750350000002</c:v>
                </c:pt>
                <c:pt idx="12633">
                  <c:v>43281.792016724539</c:v>
                </c:pt>
                <c:pt idx="12634">
                  <c:v>43281.833683449076</c:v>
                </c:pt>
                <c:pt idx="12635">
                  <c:v>43281.875350173614</c:v>
                </c:pt>
                <c:pt idx="12636">
                  <c:v>43281.917016898151</c:v>
                </c:pt>
                <c:pt idx="12637">
                  <c:v>43281.958683622688</c:v>
                </c:pt>
                <c:pt idx="12638">
                  <c:v>43282.000350347225</c:v>
                </c:pt>
                <c:pt idx="12639">
                  <c:v>43282.042017071763</c:v>
                </c:pt>
                <c:pt idx="12640">
                  <c:v>43282.0836837963</c:v>
                </c:pt>
                <c:pt idx="12641">
                  <c:v>43282.12535052083</c:v>
                </c:pt>
                <c:pt idx="12642">
                  <c:v>43282.167017245367</c:v>
                </c:pt>
                <c:pt idx="12643">
                  <c:v>43282.208683969904</c:v>
                </c:pt>
                <c:pt idx="12644">
                  <c:v>43282.250350694441</c:v>
                </c:pt>
                <c:pt idx="12645">
                  <c:v>43282.292017418979</c:v>
                </c:pt>
                <c:pt idx="12646">
                  <c:v>43282.333684143516</c:v>
                </c:pt>
                <c:pt idx="12647">
                  <c:v>43282.375350868053</c:v>
                </c:pt>
                <c:pt idx="12648">
                  <c:v>43282.41701759259</c:v>
                </c:pt>
                <c:pt idx="12649">
                  <c:v>43282.458684317127</c:v>
                </c:pt>
                <c:pt idx="12650">
                  <c:v>43282.500351041665</c:v>
                </c:pt>
                <c:pt idx="12651">
                  <c:v>43282.542017766202</c:v>
                </c:pt>
                <c:pt idx="12652">
                  <c:v>43282.583684490739</c:v>
                </c:pt>
                <c:pt idx="12653">
                  <c:v>43282.625351215276</c:v>
                </c:pt>
                <c:pt idx="12654">
                  <c:v>43282.667017939813</c:v>
                </c:pt>
                <c:pt idx="12655">
                  <c:v>43282.708684664351</c:v>
                </c:pt>
                <c:pt idx="12656">
                  <c:v>43282.750351388888</c:v>
                </c:pt>
                <c:pt idx="12657">
                  <c:v>43282.792018113425</c:v>
                </c:pt>
                <c:pt idx="12658">
                  <c:v>43282.833684837962</c:v>
                </c:pt>
                <c:pt idx="12659">
                  <c:v>43282.875351562499</c:v>
                </c:pt>
                <c:pt idx="12660">
                  <c:v>43282.917018287037</c:v>
                </c:pt>
                <c:pt idx="12661">
                  <c:v>43282.958685011574</c:v>
                </c:pt>
                <c:pt idx="12662">
                  <c:v>43283.000351736111</c:v>
                </c:pt>
                <c:pt idx="12663">
                  <c:v>43283.042018460648</c:v>
                </c:pt>
                <c:pt idx="12664">
                  <c:v>43283.083685185185</c:v>
                </c:pt>
                <c:pt idx="12665">
                  <c:v>43283.125351909723</c:v>
                </c:pt>
                <c:pt idx="12666">
                  <c:v>43283.16701863426</c:v>
                </c:pt>
                <c:pt idx="12667">
                  <c:v>43283.208685358797</c:v>
                </c:pt>
                <c:pt idx="12668">
                  <c:v>43283.250352083334</c:v>
                </c:pt>
                <c:pt idx="12669">
                  <c:v>43283.292018807872</c:v>
                </c:pt>
                <c:pt idx="12670">
                  <c:v>43283.333685532409</c:v>
                </c:pt>
                <c:pt idx="12671">
                  <c:v>43283.375352256946</c:v>
                </c:pt>
                <c:pt idx="12672">
                  <c:v>43283.417018981483</c:v>
                </c:pt>
                <c:pt idx="12673">
                  <c:v>43283.45868570602</c:v>
                </c:pt>
                <c:pt idx="12674">
                  <c:v>43283.500352430558</c:v>
                </c:pt>
                <c:pt idx="12675">
                  <c:v>43283.542019155095</c:v>
                </c:pt>
                <c:pt idx="12676">
                  <c:v>43283.583685879632</c:v>
                </c:pt>
                <c:pt idx="12677">
                  <c:v>43283.625352604169</c:v>
                </c:pt>
                <c:pt idx="12678">
                  <c:v>43283.667019328706</c:v>
                </c:pt>
                <c:pt idx="12679">
                  <c:v>43283.708686053244</c:v>
                </c:pt>
                <c:pt idx="12680">
                  <c:v>43283.750352777781</c:v>
                </c:pt>
                <c:pt idx="12681">
                  <c:v>43283.792019502318</c:v>
                </c:pt>
                <c:pt idx="12682">
                  <c:v>43283.833686226855</c:v>
                </c:pt>
                <c:pt idx="12683">
                  <c:v>43283.875352951392</c:v>
                </c:pt>
                <c:pt idx="12684">
                  <c:v>43283.917019675922</c:v>
                </c:pt>
                <c:pt idx="12685">
                  <c:v>43283.95868640046</c:v>
                </c:pt>
                <c:pt idx="12686">
                  <c:v>43284.000353124997</c:v>
                </c:pt>
                <c:pt idx="12687">
                  <c:v>43284.042019849534</c:v>
                </c:pt>
                <c:pt idx="12688">
                  <c:v>43284.083686574071</c:v>
                </c:pt>
                <c:pt idx="12689">
                  <c:v>43284.125353298608</c:v>
                </c:pt>
                <c:pt idx="12690">
                  <c:v>43284.167020023146</c:v>
                </c:pt>
                <c:pt idx="12691">
                  <c:v>43284.208686747683</c:v>
                </c:pt>
                <c:pt idx="12692">
                  <c:v>43284.25035347222</c:v>
                </c:pt>
                <c:pt idx="12693">
                  <c:v>43284.292020196757</c:v>
                </c:pt>
                <c:pt idx="12694">
                  <c:v>43284.333686921294</c:v>
                </c:pt>
                <c:pt idx="12695">
                  <c:v>43284.375353645832</c:v>
                </c:pt>
                <c:pt idx="12696">
                  <c:v>43284.417020370369</c:v>
                </c:pt>
                <c:pt idx="12697">
                  <c:v>43284.458687094906</c:v>
                </c:pt>
                <c:pt idx="12698">
                  <c:v>43284.500353819443</c:v>
                </c:pt>
                <c:pt idx="12699">
                  <c:v>43284.54202054398</c:v>
                </c:pt>
                <c:pt idx="12700">
                  <c:v>43284.583687268518</c:v>
                </c:pt>
                <c:pt idx="12701">
                  <c:v>43284.625353993055</c:v>
                </c:pt>
                <c:pt idx="12702">
                  <c:v>43284.667020717592</c:v>
                </c:pt>
                <c:pt idx="12703">
                  <c:v>43284.708687442129</c:v>
                </c:pt>
                <c:pt idx="12704">
                  <c:v>43284.750354166667</c:v>
                </c:pt>
                <c:pt idx="12705">
                  <c:v>43284.792020891204</c:v>
                </c:pt>
                <c:pt idx="12706">
                  <c:v>43284.833687615741</c:v>
                </c:pt>
                <c:pt idx="12707">
                  <c:v>43284.875354340278</c:v>
                </c:pt>
                <c:pt idx="12708">
                  <c:v>43284.917021064815</c:v>
                </c:pt>
                <c:pt idx="12709">
                  <c:v>43284.958687789353</c:v>
                </c:pt>
                <c:pt idx="12710">
                  <c:v>43285.00035451389</c:v>
                </c:pt>
                <c:pt idx="12711">
                  <c:v>43285.042021238427</c:v>
                </c:pt>
                <c:pt idx="12712">
                  <c:v>43285.083687962964</c:v>
                </c:pt>
                <c:pt idx="12713">
                  <c:v>43285.125354687501</c:v>
                </c:pt>
                <c:pt idx="12714">
                  <c:v>43285.167021412039</c:v>
                </c:pt>
                <c:pt idx="12715">
                  <c:v>43285.208688136576</c:v>
                </c:pt>
                <c:pt idx="12716">
                  <c:v>43285.250354861113</c:v>
                </c:pt>
                <c:pt idx="12717">
                  <c:v>43285.29202158565</c:v>
                </c:pt>
                <c:pt idx="12718">
                  <c:v>43285.333688310187</c:v>
                </c:pt>
                <c:pt idx="12719">
                  <c:v>43285.375355034725</c:v>
                </c:pt>
                <c:pt idx="12720">
                  <c:v>43285.417021759262</c:v>
                </c:pt>
                <c:pt idx="12721">
                  <c:v>43285.458688483799</c:v>
                </c:pt>
                <c:pt idx="12722">
                  <c:v>43285.500355208336</c:v>
                </c:pt>
                <c:pt idx="12723">
                  <c:v>43285.542021932873</c:v>
                </c:pt>
                <c:pt idx="12724">
                  <c:v>43285.583688657411</c:v>
                </c:pt>
                <c:pt idx="12725">
                  <c:v>43285.625355381948</c:v>
                </c:pt>
                <c:pt idx="12726">
                  <c:v>43285.667022106485</c:v>
                </c:pt>
                <c:pt idx="12727">
                  <c:v>43285.708688831015</c:v>
                </c:pt>
                <c:pt idx="12728">
                  <c:v>43285.750355555552</c:v>
                </c:pt>
                <c:pt idx="12729">
                  <c:v>43285.792022280089</c:v>
                </c:pt>
                <c:pt idx="12730">
                  <c:v>43285.833689004627</c:v>
                </c:pt>
                <c:pt idx="12731">
                  <c:v>43285.875355729164</c:v>
                </c:pt>
                <c:pt idx="12732">
                  <c:v>43285.917022453701</c:v>
                </c:pt>
                <c:pt idx="12733">
                  <c:v>43285.958689178238</c:v>
                </c:pt>
                <c:pt idx="12734">
                  <c:v>43286.000355902775</c:v>
                </c:pt>
                <c:pt idx="12735">
                  <c:v>43286.042022627313</c:v>
                </c:pt>
                <c:pt idx="12736">
                  <c:v>43286.08368935185</c:v>
                </c:pt>
                <c:pt idx="12737">
                  <c:v>43286.125356076387</c:v>
                </c:pt>
                <c:pt idx="12738">
                  <c:v>43286.167022800924</c:v>
                </c:pt>
                <c:pt idx="12739">
                  <c:v>43286.208689525462</c:v>
                </c:pt>
                <c:pt idx="12740">
                  <c:v>43286.250356249999</c:v>
                </c:pt>
                <c:pt idx="12741">
                  <c:v>43286.292022974536</c:v>
                </c:pt>
                <c:pt idx="12742">
                  <c:v>43286.333689699073</c:v>
                </c:pt>
                <c:pt idx="12743">
                  <c:v>43286.37535642361</c:v>
                </c:pt>
                <c:pt idx="12744">
                  <c:v>43286.417023148148</c:v>
                </c:pt>
                <c:pt idx="12745">
                  <c:v>43286.458689872685</c:v>
                </c:pt>
                <c:pt idx="12746">
                  <c:v>43286.500356597222</c:v>
                </c:pt>
                <c:pt idx="12747">
                  <c:v>43286.542023321759</c:v>
                </c:pt>
                <c:pt idx="12748">
                  <c:v>43286.583690046296</c:v>
                </c:pt>
                <c:pt idx="12749">
                  <c:v>43286.625356770834</c:v>
                </c:pt>
                <c:pt idx="12750">
                  <c:v>43286.667023495371</c:v>
                </c:pt>
                <c:pt idx="12751">
                  <c:v>43286.708690219908</c:v>
                </c:pt>
                <c:pt idx="12752">
                  <c:v>43286.750356944445</c:v>
                </c:pt>
                <c:pt idx="12753">
                  <c:v>43286.792023668982</c:v>
                </c:pt>
                <c:pt idx="12754">
                  <c:v>43286.83369039352</c:v>
                </c:pt>
                <c:pt idx="12755">
                  <c:v>43286.875357118057</c:v>
                </c:pt>
                <c:pt idx="12756">
                  <c:v>43286.917023842594</c:v>
                </c:pt>
                <c:pt idx="12757">
                  <c:v>43286.958690567131</c:v>
                </c:pt>
                <c:pt idx="12758">
                  <c:v>43287.000357291668</c:v>
                </c:pt>
                <c:pt idx="12759">
                  <c:v>43287.042024016206</c:v>
                </c:pt>
                <c:pt idx="12760">
                  <c:v>43287.083690740743</c:v>
                </c:pt>
                <c:pt idx="12761">
                  <c:v>43287.12535746528</c:v>
                </c:pt>
                <c:pt idx="12762">
                  <c:v>43287.167024189817</c:v>
                </c:pt>
                <c:pt idx="12763">
                  <c:v>43287.208690914355</c:v>
                </c:pt>
                <c:pt idx="12764">
                  <c:v>43287.250357638892</c:v>
                </c:pt>
                <c:pt idx="12765">
                  <c:v>43287.292024363429</c:v>
                </c:pt>
                <c:pt idx="12766">
                  <c:v>43287.333691087966</c:v>
                </c:pt>
                <c:pt idx="12767">
                  <c:v>43287.375357812503</c:v>
                </c:pt>
                <c:pt idx="12768">
                  <c:v>43287.417024537041</c:v>
                </c:pt>
                <c:pt idx="12769">
                  <c:v>43287.45869126157</c:v>
                </c:pt>
                <c:pt idx="12770">
                  <c:v>43287.500357986108</c:v>
                </c:pt>
                <c:pt idx="12771">
                  <c:v>43287.542024710645</c:v>
                </c:pt>
                <c:pt idx="12772">
                  <c:v>43287.583691435182</c:v>
                </c:pt>
                <c:pt idx="12773">
                  <c:v>43287.625358159719</c:v>
                </c:pt>
                <c:pt idx="12774">
                  <c:v>43287.667024884257</c:v>
                </c:pt>
                <c:pt idx="12775">
                  <c:v>43287.708691608794</c:v>
                </c:pt>
                <c:pt idx="12776">
                  <c:v>43287.750358333331</c:v>
                </c:pt>
                <c:pt idx="12777">
                  <c:v>43287.792025057868</c:v>
                </c:pt>
                <c:pt idx="12778">
                  <c:v>43287.833691782405</c:v>
                </c:pt>
                <c:pt idx="12779">
                  <c:v>43287.875358506943</c:v>
                </c:pt>
                <c:pt idx="12780">
                  <c:v>43287.91702523148</c:v>
                </c:pt>
                <c:pt idx="12781">
                  <c:v>43287.958691956017</c:v>
                </c:pt>
                <c:pt idx="12782">
                  <c:v>43288.000358680554</c:v>
                </c:pt>
                <c:pt idx="12783">
                  <c:v>43288.042025405091</c:v>
                </c:pt>
                <c:pt idx="12784">
                  <c:v>43288.083692129629</c:v>
                </c:pt>
                <c:pt idx="12785">
                  <c:v>43288.125358854166</c:v>
                </c:pt>
                <c:pt idx="12786">
                  <c:v>43288.167025578703</c:v>
                </c:pt>
                <c:pt idx="12787">
                  <c:v>43288.20869230324</c:v>
                </c:pt>
                <c:pt idx="12788">
                  <c:v>43288.250359027777</c:v>
                </c:pt>
                <c:pt idx="12789">
                  <c:v>43288.292025752315</c:v>
                </c:pt>
                <c:pt idx="12790">
                  <c:v>43288.333692476852</c:v>
                </c:pt>
                <c:pt idx="12791">
                  <c:v>43288.375359201389</c:v>
                </c:pt>
                <c:pt idx="12792">
                  <c:v>43288.417025925926</c:v>
                </c:pt>
                <c:pt idx="12793">
                  <c:v>43288.458692650463</c:v>
                </c:pt>
                <c:pt idx="12794">
                  <c:v>43288.500359375001</c:v>
                </c:pt>
                <c:pt idx="12795">
                  <c:v>43288.542026099538</c:v>
                </c:pt>
                <c:pt idx="12796">
                  <c:v>43288.583692824075</c:v>
                </c:pt>
                <c:pt idx="12797">
                  <c:v>43288.625359548612</c:v>
                </c:pt>
                <c:pt idx="12798">
                  <c:v>43288.66702627315</c:v>
                </c:pt>
                <c:pt idx="12799">
                  <c:v>43288.708692997687</c:v>
                </c:pt>
                <c:pt idx="12800">
                  <c:v>43288.750359722224</c:v>
                </c:pt>
                <c:pt idx="12801">
                  <c:v>43288.792026446761</c:v>
                </c:pt>
                <c:pt idx="12802">
                  <c:v>43288.833693171298</c:v>
                </c:pt>
                <c:pt idx="12803">
                  <c:v>43288.875359895836</c:v>
                </c:pt>
                <c:pt idx="12804">
                  <c:v>43288.917026620373</c:v>
                </c:pt>
                <c:pt idx="12805">
                  <c:v>43288.95869334491</c:v>
                </c:pt>
                <c:pt idx="12806">
                  <c:v>43289.000360069447</c:v>
                </c:pt>
                <c:pt idx="12807">
                  <c:v>43289.042026793984</c:v>
                </c:pt>
                <c:pt idx="12808">
                  <c:v>43289.083693518522</c:v>
                </c:pt>
                <c:pt idx="12809">
                  <c:v>43289.125360243059</c:v>
                </c:pt>
                <c:pt idx="12810">
                  <c:v>43289.167026967596</c:v>
                </c:pt>
                <c:pt idx="12811">
                  <c:v>43289.208693692126</c:v>
                </c:pt>
                <c:pt idx="12812">
                  <c:v>43289.250360416663</c:v>
                </c:pt>
                <c:pt idx="12813">
                  <c:v>43289.2920271412</c:v>
                </c:pt>
                <c:pt idx="12814">
                  <c:v>43289.333693865738</c:v>
                </c:pt>
                <c:pt idx="12815">
                  <c:v>43289.375360590275</c:v>
                </c:pt>
                <c:pt idx="12816">
                  <c:v>43289.417027314812</c:v>
                </c:pt>
                <c:pt idx="12817">
                  <c:v>43289.458694039349</c:v>
                </c:pt>
                <c:pt idx="12818">
                  <c:v>43289.500360763886</c:v>
                </c:pt>
                <c:pt idx="12819">
                  <c:v>43289.542027488424</c:v>
                </c:pt>
                <c:pt idx="12820">
                  <c:v>43289.583694212961</c:v>
                </c:pt>
                <c:pt idx="12821">
                  <c:v>43289.625360937498</c:v>
                </c:pt>
                <c:pt idx="12822">
                  <c:v>43289.667027662035</c:v>
                </c:pt>
                <c:pt idx="12823">
                  <c:v>43289.708694386572</c:v>
                </c:pt>
                <c:pt idx="12824">
                  <c:v>43289.75036111111</c:v>
                </c:pt>
                <c:pt idx="12825">
                  <c:v>43289.792027835647</c:v>
                </c:pt>
                <c:pt idx="12826">
                  <c:v>43289.833694560184</c:v>
                </c:pt>
                <c:pt idx="12827">
                  <c:v>43289.875361284721</c:v>
                </c:pt>
                <c:pt idx="12828">
                  <c:v>43289.917028009259</c:v>
                </c:pt>
                <c:pt idx="12829">
                  <c:v>43289.958694733796</c:v>
                </c:pt>
                <c:pt idx="12830">
                  <c:v>43290.000361458333</c:v>
                </c:pt>
                <c:pt idx="12831">
                  <c:v>43290.04202818287</c:v>
                </c:pt>
                <c:pt idx="12832">
                  <c:v>43290.083694907407</c:v>
                </c:pt>
                <c:pt idx="12833">
                  <c:v>43290.125361631945</c:v>
                </c:pt>
                <c:pt idx="12834">
                  <c:v>43290.167028356482</c:v>
                </c:pt>
                <c:pt idx="12835">
                  <c:v>43290.208695081019</c:v>
                </c:pt>
                <c:pt idx="12836">
                  <c:v>43290.250361805556</c:v>
                </c:pt>
                <c:pt idx="12837">
                  <c:v>43290.292028530093</c:v>
                </c:pt>
                <c:pt idx="12838">
                  <c:v>43290.333695254631</c:v>
                </c:pt>
                <c:pt idx="12839">
                  <c:v>43290.375361979168</c:v>
                </c:pt>
                <c:pt idx="12840">
                  <c:v>43290.417028703705</c:v>
                </c:pt>
                <c:pt idx="12841">
                  <c:v>43290.458695428242</c:v>
                </c:pt>
                <c:pt idx="12842">
                  <c:v>43290.500362152779</c:v>
                </c:pt>
                <c:pt idx="12843">
                  <c:v>43290.542028877317</c:v>
                </c:pt>
                <c:pt idx="12844">
                  <c:v>43290.583695601854</c:v>
                </c:pt>
                <c:pt idx="12845">
                  <c:v>43290.625362326391</c:v>
                </c:pt>
                <c:pt idx="12846">
                  <c:v>43290.667029050928</c:v>
                </c:pt>
                <c:pt idx="12847">
                  <c:v>43290.708695775465</c:v>
                </c:pt>
                <c:pt idx="12848">
                  <c:v>43290.750362500003</c:v>
                </c:pt>
                <c:pt idx="12849">
                  <c:v>43290.79202922454</c:v>
                </c:pt>
                <c:pt idx="12850">
                  <c:v>43290.833695949077</c:v>
                </c:pt>
                <c:pt idx="12851">
                  <c:v>43290.875362673614</c:v>
                </c:pt>
                <c:pt idx="12852">
                  <c:v>43290.917029398151</c:v>
                </c:pt>
                <c:pt idx="12853">
                  <c:v>43290.958696122689</c:v>
                </c:pt>
                <c:pt idx="12854">
                  <c:v>43291.000362847219</c:v>
                </c:pt>
                <c:pt idx="12855">
                  <c:v>43291.042029571756</c:v>
                </c:pt>
                <c:pt idx="12856">
                  <c:v>43291.083696296293</c:v>
                </c:pt>
                <c:pt idx="12857">
                  <c:v>43291.12536302083</c:v>
                </c:pt>
                <c:pt idx="12858">
                  <c:v>43291.167029745367</c:v>
                </c:pt>
                <c:pt idx="12859">
                  <c:v>43291.208696469905</c:v>
                </c:pt>
                <c:pt idx="12860">
                  <c:v>43291.250363194442</c:v>
                </c:pt>
                <c:pt idx="12861">
                  <c:v>43291.292029918979</c:v>
                </c:pt>
                <c:pt idx="12862">
                  <c:v>43291.333696643516</c:v>
                </c:pt>
                <c:pt idx="12863">
                  <c:v>43291.375363368054</c:v>
                </c:pt>
                <c:pt idx="12864">
                  <c:v>43291.417030092591</c:v>
                </c:pt>
                <c:pt idx="12865">
                  <c:v>43291.458696817128</c:v>
                </c:pt>
                <c:pt idx="12866">
                  <c:v>43291.500363541665</c:v>
                </c:pt>
                <c:pt idx="12867">
                  <c:v>43291.542030266202</c:v>
                </c:pt>
                <c:pt idx="12868">
                  <c:v>43291.58369699074</c:v>
                </c:pt>
                <c:pt idx="12869">
                  <c:v>43291.625363715277</c:v>
                </c:pt>
                <c:pt idx="12870">
                  <c:v>43291.667030439814</c:v>
                </c:pt>
                <c:pt idx="12871">
                  <c:v>43291.708697164351</c:v>
                </c:pt>
                <c:pt idx="12872">
                  <c:v>43291.750363888888</c:v>
                </c:pt>
                <c:pt idx="12873">
                  <c:v>43291.792030613426</c:v>
                </c:pt>
                <c:pt idx="12874">
                  <c:v>43291.833697337963</c:v>
                </c:pt>
                <c:pt idx="12875">
                  <c:v>43291.8753640625</c:v>
                </c:pt>
                <c:pt idx="12876">
                  <c:v>43291.917030787037</c:v>
                </c:pt>
                <c:pt idx="12877">
                  <c:v>43291.958697511574</c:v>
                </c:pt>
                <c:pt idx="12878">
                  <c:v>43292.000364236112</c:v>
                </c:pt>
                <c:pt idx="12879">
                  <c:v>43292.042030960649</c:v>
                </c:pt>
                <c:pt idx="12880">
                  <c:v>43292.083697685186</c:v>
                </c:pt>
                <c:pt idx="12881">
                  <c:v>43292.125364409723</c:v>
                </c:pt>
                <c:pt idx="12882">
                  <c:v>43292.16703113426</c:v>
                </c:pt>
                <c:pt idx="12883">
                  <c:v>43292.208697858798</c:v>
                </c:pt>
                <c:pt idx="12884">
                  <c:v>43292.250364583335</c:v>
                </c:pt>
                <c:pt idx="12885">
                  <c:v>43292.292031307872</c:v>
                </c:pt>
                <c:pt idx="12886">
                  <c:v>43292.333698032409</c:v>
                </c:pt>
                <c:pt idx="12887">
                  <c:v>43292.375364756947</c:v>
                </c:pt>
                <c:pt idx="12888">
                  <c:v>43292.417031481484</c:v>
                </c:pt>
                <c:pt idx="12889">
                  <c:v>43292.458698206021</c:v>
                </c:pt>
                <c:pt idx="12890">
                  <c:v>43292.500364930558</c:v>
                </c:pt>
                <c:pt idx="12891">
                  <c:v>43292.542031655095</c:v>
                </c:pt>
                <c:pt idx="12892">
                  <c:v>43292.583698379633</c:v>
                </c:pt>
                <c:pt idx="12893">
                  <c:v>43292.62536510417</c:v>
                </c:pt>
                <c:pt idx="12894">
                  <c:v>43292.667031828707</c:v>
                </c:pt>
                <c:pt idx="12895">
                  <c:v>43292.708698553244</c:v>
                </c:pt>
                <c:pt idx="12896">
                  <c:v>43292.750365277781</c:v>
                </c:pt>
                <c:pt idx="12897">
                  <c:v>43292.792032002311</c:v>
                </c:pt>
                <c:pt idx="12898">
                  <c:v>43292.833698726849</c:v>
                </c:pt>
                <c:pt idx="12899">
                  <c:v>43292.875365451386</c:v>
                </c:pt>
                <c:pt idx="12900">
                  <c:v>43292.917032175923</c:v>
                </c:pt>
                <c:pt idx="12901">
                  <c:v>43292.95869890046</c:v>
                </c:pt>
                <c:pt idx="12902">
                  <c:v>43293.000365624997</c:v>
                </c:pt>
                <c:pt idx="12903">
                  <c:v>43293.042032349535</c:v>
                </c:pt>
                <c:pt idx="12904">
                  <c:v>43293.083699074072</c:v>
                </c:pt>
                <c:pt idx="12905">
                  <c:v>43293.125365798609</c:v>
                </c:pt>
                <c:pt idx="12906">
                  <c:v>43293.167032523146</c:v>
                </c:pt>
                <c:pt idx="12907">
                  <c:v>43293.208699247683</c:v>
                </c:pt>
                <c:pt idx="12908">
                  <c:v>43293.250365972221</c:v>
                </c:pt>
                <c:pt idx="12909">
                  <c:v>43293.292032696758</c:v>
                </c:pt>
                <c:pt idx="12910">
                  <c:v>43293.333699421295</c:v>
                </c:pt>
                <c:pt idx="12911">
                  <c:v>43293.375366145832</c:v>
                </c:pt>
                <c:pt idx="12912">
                  <c:v>43293.417032870369</c:v>
                </c:pt>
                <c:pt idx="12913">
                  <c:v>43293.458699594907</c:v>
                </c:pt>
                <c:pt idx="12914">
                  <c:v>43293.500366319444</c:v>
                </c:pt>
                <c:pt idx="12915">
                  <c:v>43293.542033043981</c:v>
                </c:pt>
                <c:pt idx="12916">
                  <c:v>43293.583699768518</c:v>
                </c:pt>
                <c:pt idx="12917">
                  <c:v>43293.625366493055</c:v>
                </c:pt>
                <c:pt idx="12918">
                  <c:v>43293.667033217593</c:v>
                </c:pt>
                <c:pt idx="12919">
                  <c:v>43293.70869994213</c:v>
                </c:pt>
                <c:pt idx="12920">
                  <c:v>43293.750366666667</c:v>
                </c:pt>
                <c:pt idx="12921">
                  <c:v>43293.792033391204</c:v>
                </c:pt>
                <c:pt idx="12922">
                  <c:v>43293.833700115742</c:v>
                </c:pt>
                <c:pt idx="12923">
                  <c:v>43293.875366840279</c:v>
                </c:pt>
                <c:pt idx="12924">
                  <c:v>43293.917033564816</c:v>
                </c:pt>
                <c:pt idx="12925">
                  <c:v>43293.958700289353</c:v>
                </c:pt>
                <c:pt idx="12926">
                  <c:v>43294.00036701389</c:v>
                </c:pt>
                <c:pt idx="12927">
                  <c:v>43294.042033738428</c:v>
                </c:pt>
                <c:pt idx="12928">
                  <c:v>43294.083700462965</c:v>
                </c:pt>
                <c:pt idx="12929">
                  <c:v>43294.125367187502</c:v>
                </c:pt>
                <c:pt idx="12930">
                  <c:v>43294.167033912039</c:v>
                </c:pt>
                <c:pt idx="12931">
                  <c:v>43294.208700636576</c:v>
                </c:pt>
                <c:pt idx="12932">
                  <c:v>43294.250367361114</c:v>
                </c:pt>
                <c:pt idx="12933">
                  <c:v>43294.292034085651</c:v>
                </c:pt>
                <c:pt idx="12934">
                  <c:v>43294.333700810188</c:v>
                </c:pt>
                <c:pt idx="12935">
                  <c:v>43294.375367534725</c:v>
                </c:pt>
                <c:pt idx="12936">
                  <c:v>43294.417034259262</c:v>
                </c:pt>
                <c:pt idx="12937">
                  <c:v>43294.4587009838</c:v>
                </c:pt>
                <c:pt idx="12938">
                  <c:v>43294.500367708337</c:v>
                </c:pt>
                <c:pt idx="12939">
                  <c:v>43294.542034432867</c:v>
                </c:pt>
                <c:pt idx="12940">
                  <c:v>43294.583701157404</c:v>
                </c:pt>
                <c:pt idx="12941">
                  <c:v>43294.625367881941</c:v>
                </c:pt>
                <c:pt idx="12942">
                  <c:v>43294.667034606478</c:v>
                </c:pt>
                <c:pt idx="12943">
                  <c:v>43294.708701331016</c:v>
                </c:pt>
                <c:pt idx="12944">
                  <c:v>43294.750368055553</c:v>
                </c:pt>
                <c:pt idx="12945">
                  <c:v>43294.79203478009</c:v>
                </c:pt>
                <c:pt idx="12946">
                  <c:v>43294.833701504627</c:v>
                </c:pt>
                <c:pt idx="12947">
                  <c:v>43294.875368229164</c:v>
                </c:pt>
                <c:pt idx="12948">
                  <c:v>43294.917034953702</c:v>
                </c:pt>
                <c:pt idx="12949">
                  <c:v>43294.958701678239</c:v>
                </c:pt>
                <c:pt idx="12950">
                  <c:v>43295.000368402776</c:v>
                </c:pt>
                <c:pt idx="12951">
                  <c:v>43295.042035127313</c:v>
                </c:pt>
                <c:pt idx="12952">
                  <c:v>43295.08370185185</c:v>
                </c:pt>
                <c:pt idx="12953">
                  <c:v>43295.125368576388</c:v>
                </c:pt>
                <c:pt idx="12954">
                  <c:v>43295.167035300925</c:v>
                </c:pt>
                <c:pt idx="12955">
                  <c:v>43295.208702025462</c:v>
                </c:pt>
                <c:pt idx="12956">
                  <c:v>43295.250368749999</c:v>
                </c:pt>
                <c:pt idx="12957">
                  <c:v>43295.292035474537</c:v>
                </c:pt>
                <c:pt idx="12958">
                  <c:v>43295.333702199074</c:v>
                </c:pt>
                <c:pt idx="12959">
                  <c:v>43295.375368923611</c:v>
                </c:pt>
                <c:pt idx="12960">
                  <c:v>43295.417035648148</c:v>
                </c:pt>
                <c:pt idx="12961">
                  <c:v>43295.458702372685</c:v>
                </c:pt>
                <c:pt idx="12962">
                  <c:v>43295.500369097223</c:v>
                </c:pt>
                <c:pt idx="12963">
                  <c:v>43295.54203582176</c:v>
                </c:pt>
                <c:pt idx="12964">
                  <c:v>43295.583702546297</c:v>
                </c:pt>
                <c:pt idx="12965">
                  <c:v>43295.625369270834</c:v>
                </c:pt>
                <c:pt idx="12966">
                  <c:v>43295.667035995371</c:v>
                </c:pt>
                <c:pt idx="12967">
                  <c:v>43295.708702719909</c:v>
                </c:pt>
                <c:pt idx="12968">
                  <c:v>43295.750369444446</c:v>
                </c:pt>
                <c:pt idx="12969">
                  <c:v>43295.792036168983</c:v>
                </c:pt>
                <c:pt idx="12970">
                  <c:v>43295.83370289352</c:v>
                </c:pt>
                <c:pt idx="12971">
                  <c:v>43295.875369618057</c:v>
                </c:pt>
                <c:pt idx="12972">
                  <c:v>43295.917036342595</c:v>
                </c:pt>
                <c:pt idx="12973">
                  <c:v>43295.958703067132</c:v>
                </c:pt>
                <c:pt idx="12974">
                  <c:v>43296.000369791669</c:v>
                </c:pt>
                <c:pt idx="12975">
                  <c:v>43296.042036516206</c:v>
                </c:pt>
                <c:pt idx="12976">
                  <c:v>43296.083703240743</c:v>
                </c:pt>
                <c:pt idx="12977">
                  <c:v>43296.125369965281</c:v>
                </c:pt>
                <c:pt idx="12978">
                  <c:v>43296.167036689818</c:v>
                </c:pt>
                <c:pt idx="12979">
                  <c:v>43296.208703414355</c:v>
                </c:pt>
                <c:pt idx="12980">
                  <c:v>43296.250370138892</c:v>
                </c:pt>
                <c:pt idx="12981">
                  <c:v>43296.29203686343</c:v>
                </c:pt>
                <c:pt idx="12982">
                  <c:v>43296.333703587959</c:v>
                </c:pt>
                <c:pt idx="12983">
                  <c:v>43296.375370312497</c:v>
                </c:pt>
                <c:pt idx="12984">
                  <c:v>43296.417037037034</c:v>
                </c:pt>
                <c:pt idx="12985">
                  <c:v>43296.458703761571</c:v>
                </c:pt>
                <c:pt idx="12986">
                  <c:v>43296.500370486108</c:v>
                </c:pt>
                <c:pt idx="12987">
                  <c:v>43296.542037210646</c:v>
                </c:pt>
                <c:pt idx="12988">
                  <c:v>43296.583703935183</c:v>
                </c:pt>
                <c:pt idx="12989">
                  <c:v>43296.62537065972</c:v>
                </c:pt>
                <c:pt idx="12990">
                  <c:v>43296.667037384257</c:v>
                </c:pt>
                <c:pt idx="12991">
                  <c:v>43296.708704108794</c:v>
                </c:pt>
                <c:pt idx="12992">
                  <c:v>43296.750370833332</c:v>
                </c:pt>
                <c:pt idx="12993">
                  <c:v>43296.792037557869</c:v>
                </c:pt>
                <c:pt idx="12994">
                  <c:v>43296.833704282406</c:v>
                </c:pt>
                <c:pt idx="12995">
                  <c:v>43296.875371006943</c:v>
                </c:pt>
                <c:pt idx="12996">
                  <c:v>43296.91703773148</c:v>
                </c:pt>
                <c:pt idx="12997">
                  <c:v>43296.958704456018</c:v>
                </c:pt>
                <c:pt idx="12998">
                  <c:v>43297.000371180555</c:v>
                </c:pt>
                <c:pt idx="12999">
                  <c:v>43297.042037905092</c:v>
                </c:pt>
                <c:pt idx="13000">
                  <c:v>43297.083704629629</c:v>
                </c:pt>
                <c:pt idx="13001">
                  <c:v>43297.125371354166</c:v>
                </c:pt>
                <c:pt idx="13002">
                  <c:v>43297.167038078704</c:v>
                </c:pt>
                <c:pt idx="13003">
                  <c:v>43297.208704803241</c:v>
                </c:pt>
                <c:pt idx="13004">
                  <c:v>43297.250371527778</c:v>
                </c:pt>
                <c:pt idx="13005">
                  <c:v>43297.292038252315</c:v>
                </c:pt>
                <c:pt idx="13006">
                  <c:v>43297.333704976852</c:v>
                </c:pt>
                <c:pt idx="13007">
                  <c:v>43297.37537170139</c:v>
                </c:pt>
                <c:pt idx="13008">
                  <c:v>43297.417038425927</c:v>
                </c:pt>
                <c:pt idx="13009">
                  <c:v>43297.458705150464</c:v>
                </c:pt>
                <c:pt idx="13010">
                  <c:v>43297.500371875001</c:v>
                </c:pt>
                <c:pt idx="13011">
                  <c:v>43297.542038599539</c:v>
                </c:pt>
                <c:pt idx="13012">
                  <c:v>43297.583705324076</c:v>
                </c:pt>
                <c:pt idx="13013">
                  <c:v>43297.625372048613</c:v>
                </c:pt>
                <c:pt idx="13014">
                  <c:v>43297.66703877315</c:v>
                </c:pt>
                <c:pt idx="13015">
                  <c:v>43297.708705497687</c:v>
                </c:pt>
                <c:pt idx="13016">
                  <c:v>43297.750372222225</c:v>
                </c:pt>
                <c:pt idx="13017">
                  <c:v>43297.792038946762</c:v>
                </c:pt>
                <c:pt idx="13018">
                  <c:v>43297.833705671299</c:v>
                </c:pt>
                <c:pt idx="13019">
                  <c:v>43297.875372395836</c:v>
                </c:pt>
                <c:pt idx="13020">
                  <c:v>43297.917039120373</c:v>
                </c:pt>
                <c:pt idx="13021">
                  <c:v>43297.958705844911</c:v>
                </c:pt>
                <c:pt idx="13022">
                  <c:v>43298.000372569448</c:v>
                </c:pt>
                <c:pt idx="13023">
                  <c:v>43298.042039293985</c:v>
                </c:pt>
                <c:pt idx="13024">
                  <c:v>43298.083706018515</c:v>
                </c:pt>
                <c:pt idx="13025">
                  <c:v>43298.125372743052</c:v>
                </c:pt>
                <c:pt idx="13026">
                  <c:v>43298.167039467589</c:v>
                </c:pt>
                <c:pt idx="13027">
                  <c:v>43298.208706192127</c:v>
                </c:pt>
                <c:pt idx="13028">
                  <c:v>43298.250372916664</c:v>
                </c:pt>
                <c:pt idx="13029">
                  <c:v>43298.292039641201</c:v>
                </c:pt>
                <c:pt idx="13030">
                  <c:v>43298.333706365738</c:v>
                </c:pt>
                <c:pt idx="13031">
                  <c:v>43298.375373090275</c:v>
                </c:pt>
                <c:pt idx="13032">
                  <c:v>43298.417039814813</c:v>
                </c:pt>
                <c:pt idx="13033">
                  <c:v>43298.45870653935</c:v>
                </c:pt>
                <c:pt idx="13034">
                  <c:v>43298.500373263887</c:v>
                </c:pt>
                <c:pt idx="13035">
                  <c:v>43298.542039988424</c:v>
                </c:pt>
                <c:pt idx="13036">
                  <c:v>43298.583706712961</c:v>
                </c:pt>
                <c:pt idx="13037">
                  <c:v>43298.625373437499</c:v>
                </c:pt>
                <c:pt idx="13038">
                  <c:v>43298.667040162036</c:v>
                </c:pt>
                <c:pt idx="13039">
                  <c:v>43298.708706886573</c:v>
                </c:pt>
                <c:pt idx="13040">
                  <c:v>43298.75037361111</c:v>
                </c:pt>
                <c:pt idx="13041">
                  <c:v>43298.792040335647</c:v>
                </c:pt>
                <c:pt idx="13042">
                  <c:v>43298.833707060185</c:v>
                </c:pt>
                <c:pt idx="13043">
                  <c:v>43298.875373784722</c:v>
                </c:pt>
                <c:pt idx="13044">
                  <c:v>43298.917040509259</c:v>
                </c:pt>
                <c:pt idx="13045">
                  <c:v>43298.958707233796</c:v>
                </c:pt>
                <c:pt idx="13046">
                  <c:v>43299.000373958334</c:v>
                </c:pt>
                <c:pt idx="13047">
                  <c:v>43299.042040682871</c:v>
                </c:pt>
                <c:pt idx="13048">
                  <c:v>43299.083707407408</c:v>
                </c:pt>
                <c:pt idx="13049">
                  <c:v>43299.125374131945</c:v>
                </c:pt>
                <c:pt idx="13050">
                  <c:v>43299.167040856482</c:v>
                </c:pt>
                <c:pt idx="13051">
                  <c:v>43299.20870758102</c:v>
                </c:pt>
                <c:pt idx="13052">
                  <c:v>43299.250374305557</c:v>
                </c:pt>
                <c:pt idx="13053">
                  <c:v>43299.292041030094</c:v>
                </c:pt>
                <c:pt idx="13054">
                  <c:v>43299.333707754631</c:v>
                </c:pt>
                <c:pt idx="13055">
                  <c:v>43299.375374479168</c:v>
                </c:pt>
                <c:pt idx="13056">
                  <c:v>43299.417041203706</c:v>
                </c:pt>
                <c:pt idx="13057">
                  <c:v>43299.458707928243</c:v>
                </c:pt>
                <c:pt idx="13058">
                  <c:v>43299.50037465278</c:v>
                </c:pt>
                <c:pt idx="13059">
                  <c:v>43299.542041377317</c:v>
                </c:pt>
                <c:pt idx="13060">
                  <c:v>43299.583708101854</c:v>
                </c:pt>
                <c:pt idx="13061">
                  <c:v>43299.625374826392</c:v>
                </c:pt>
                <c:pt idx="13062">
                  <c:v>43299.667041550929</c:v>
                </c:pt>
                <c:pt idx="13063">
                  <c:v>43299.708708275466</c:v>
                </c:pt>
                <c:pt idx="13064">
                  <c:v>43299.750375000003</c:v>
                </c:pt>
                <c:pt idx="13065">
                  <c:v>43299.79204172454</c:v>
                </c:pt>
                <c:pt idx="13066">
                  <c:v>43299.833708449078</c:v>
                </c:pt>
                <c:pt idx="13067">
                  <c:v>43299.875375173608</c:v>
                </c:pt>
                <c:pt idx="13068">
                  <c:v>43299.917041898145</c:v>
                </c:pt>
                <c:pt idx="13069">
                  <c:v>43299.958708622682</c:v>
                </c:pt>
                <c:pt idx="13070">
                  <c:v>43300.000375347219</c:v>
                </c:pt>
                <c:pt idx="13071">
                  <c:v>43300.042042071756</c:v>
                </c:pt>
                <c:pt idx="13072">
                  <c:v>43300.083708796294</c:v>
                </c:pt>
                <c:pt idx="13073">
                  <c:v>43300.125375520831</c:v>
                </c:pt>
                <c:pt idx="13074">
                  <c:v>43300.167042245368</c:v>
                </c:pt>
                <c:pt idx="13075">
                  <c:v>43300.208708969905</c:v>
                </c:pt>
                <c:pt idx="13076">
                  <c:v>43300.250375694442</c:v>
                </c:pt>
                <c:pt idx="13077">
                  <c:v>43300.29204241898</c:v>
                </c:pt>
                <c:pt idx="13078">
                  <c:v>43300.333709143517</c:v>
                </c:pt>
                <c:pt idx="13079">
                  <c:v>43300.375375868054</c:v>
                </c:pt>
                <c:pt idx="13080">
                  <c:v>43300.417042592591</c:v>
                </c:pt>
                <c:pt idx="13081">
                  <c:v>43300.458709317129</c:v>
                </c:pt>
                <c:pt idx="13082">
                  <c:v>43300.500376041666</c:v>
                </c:pt>
                <c:pt idx="13083">
                  <c:v>43300.542042766203</c:v>
                </c:pt>
                <c:pt idx="13084">
                  <c:v>43300.58370949074</c:v>
                </c:pt>
                <c:pt idx="13085">
                  <c:v>43300.625376215277</c:v>
                </c:pt>
                <c:pt idx="13086">
                  <c:v>43300.667042939815</c:v>
                </c:pt>
                <c:pt idx="13087">
                  <c:v>43300.708709664352</c:v>
                </c:pt>
                <c:pt idx="13088">
                  <c:v>43300.750376388889</c:v>
                </c:pt>
                <c:pt idx="13089">
                  <c:v>43300.792043113426</c:v>
                </c:pt>
                <c:pt idx="13090">
                  <c:v>43300.833709837963</c:v>
                </c:pt>
                <c:pt idx="13091">
                  <c:v>43300.875376562501</c:v>
                </c:pt>
                <c:pt idx="13092">
                  <c:v>43300.917043287038</c:v>
                </c:pt>
                <c:pt idx="13093">
                  <c:v>43300.958710011575</c:v>
                </c:pt>
                <c:pt idx="13094">
                  <c:v>43301.000376736112</c:v>
                </c:pt>
                <c:pt idx="13095">
                  <c:v>43301.042043460649</c:v>
                </c:pt>
                <c:pt idx="13096">
                  <c:v>43301.083710185187</c:v>
                </c:pt>
                <c:pt idx="13097">
                  <c:v>43301.125376909724</c:v>
                </c:pt>
                <c:pt idx="13098">
                  <c:v>43301.167043634261</c:v>
                </c:pt>
                <c:pt idx="13099">
                  <c:v>43301.208710358798</c:v>
                </c:pt>
                <c:pt idx="13100">
                  <c:v>43301.250377083335</c:v>
                </c:pt>
                <c:pt idx="13101">
                  <c:v>43301.292043807873</c:v>
                </c:pt>
                <c:pt idx="13102">
                  <c:v>43301.33371053241</c:v>
                </c:pt>
                <c:pt idx="13103">
                  <c:v>43301.375377256947</c:v>
                </c:pt>
                <c:pt idx="13104">
                  <c:v>43301.417043981484</c:v>
                </c:pt>
                <c:pt idx="13105">
                  <c:v>43301.458710706022</c:v>
                </c:pt>
                <c:pt idx="13106">
                  <c:v>43301.500377430559</c:v>
                </c:pt>
                <c:pt idx="13107">
                  <c:v>43301.542044155096</c:v>
                </c:pt>
                <c:pt idx="13108">
                  <c:v>43301.583710879633</c:v>
                </c:pt>
                <c:pt idx="13109">
                  <c:v>43301.625377604163</c:v>
                </c:pt>
                <c:pt idx="13110">
                  <c:v>43301.6670443287</c:v>
                </c:pt>
                <c:pt idx="13111">
                  <c:v>43301.708711053237</c:v>
                </c:pt>
                <c:pt idx="13112">
                  <c:v>43301.750377777775</c:v>
                </c:pt>
                <c:pt idx="13113">
                  <c:v>43301.792044502312</c:v>
                </c:pt>
                <c:pt idx="13114">
                  <c:v>43301.833711226849</c:v>
                </c:pt>
                <c:pt idx="13115">
                  <c:v>43301.875377951386</c:v>
                </c:pt>
                <c:pt idx="13116">
                  <c:v>43301.917044675924</c:v>
                </c:pt>
                <c:pt idx="13117">
                  <c:v>43301.958711400461</c:v>
                </c:pt>
                <c:pt idx="13118">
                  <c:v>43302.000378124998</c:v>
                </c:pt>
                <c:pt idx="13119">
                  <c:v>43302.042044849535</c:v>
                </c:pt>
                <c:pt idx="13120">
                  <c:v>43302.083711574072</c:v>
                </c:pt>
                <c:pt idx="13121">
                  <c:v>43302.12537829861</c:v>
                </c:pt>
                <c:pt idx="13122">
                  <c:v>43302.167045023147</c:v>
                </c:pt>
                <c:pt idx="13123">
                  <c:v>43302.208711747684</c:v>
                </c:pt>
                <c:pt idx="13124">
                  <c:v>43302.250378472221</c:v>
                </c:pt>
                <c:pt idx="13125">
                  <c:v>43302.292045196758</c:v>
                </c:pt>
                <c:pt idx="13126">
                  <c:v>43302.333711921296</c:v>
                </c:pt>
                <c:pt idx="13127">
                  <c:v>43302.375378645833</c:v>
                </c:pt>
                <c:pt idx="13128">
                  <c:v>43302.41704537037</c:v>
                </c:pt>
                <c:pt idx="13129">
                  <c:v>43302.458712094907</c:v>
                </c:pt>
                <c:pt idx="13130">
                  <c:v>43302.500378819444</c:v>
                </c:pt>
                <c:pt idx="13131">
                  <c:v>43302.542045543982</c:v>
                </c:pt>
                <c:pt idx="13132">
                  <c:v>43302.583712268519</c:v>
                </c:pt>
                <c:pt idx="13133">
                  <c:v>43302.625378993056</c:v>
                </c:pt>
                <c:pt idx="13134">
                  <c:v>43302.667045717593</c:v>
                </c:pt>
                <c:pt idx="13135">
                  <c:v>43302.70871244213</c:v>
                </c:pt>
                <c:pt idx="13136">
                  <c:v>43302.750379166668</c:v>
                </c:pt>
                <c:pt idx="13137">
                  <c:v>43302.792045891205</c:v>
                </c:pt>
                <c:pt idx="13138">
                  <c:v>43302.833712615742</c:v>
                </c:pt>
                <c:pt idx="13139">
                  <c:v>43302.875379340279</c:v>
                </c:pt>
                <c:pt idx="13140">
                  <c:v>43302.917046064817</c:v>
                </c:pt>
                <c:pt idx="13141">
                  <c:v>43302.958712789354</c:v>
                </c:pt>
                <c:pt idx="13142">
                  <c:v>43303.000379513891</c:v>
                </c:pt>
                <c:pt idx="13143">
                  <c:v>43303.042046238428</c:v>
                </c:pt>
                <c:pt idx="13144">
                  <c:v>43303.083712962965</c:v>
                </c:pt>
                <c:pt idx="13145">
                  <c:v>43303.125379687503</c:v>
                </c:pt>
                <c:pt idx="13146">
                  <c:v>43303.16704641204</c:v>
                </c:pt>
                <c:pt idx="13147">
                  <c:v>43303.208713136577</c:v>
                </c:pt>
                <c:pt idx="13148">
                  <c:v>43303.250379861114</c:v>
                </c:pt>
                <c:pt idx="13149">
                  <c:v>43303.292046585651</c:v>
                </c:pt>
                <c:pt idx="13150">
                  <c:v>43303.333713310189</c:v>
                </c:pt>
                <c:pt idx="13151">
                  <c:v>43303.375380034726</c:v>
                </c:pt>
                <c:pt idx="13152">
                  <c:v>43303.417046759256</c:v>
                </c:pt>
                <c:pt idx="13153">
                  <c:v>43303.458713483793</c:v>
                </c:pt>
                <c:pt idx="13154">
                  <c:v>43303.50038020833</c:v>
                </c:pt>
                <c:pt idx="13155">
                  <c:v>43303.542046932867</c:v>
                </c:pt>
                <c:pt idx="13156">
                  <c:v>43303.583713657405</c:v>
                </c:pt>
                <c:pt idx="13157">
                  <c:v>43303.625380381942</c:v>
                </c:pt>
                <c:pt idx="13158">
                  <c:v>43303.667047106479</c:v>
                </c:pt>
                <c:pt idx="13159">
                  <c:v>43303.708713831016</c:v>
                </c:pt>
                <c:pt idx="13160">
                  <c:v>43303.750380555553</c:v>
                </c:pt>
                <c:pt idx="13161">
                  <c:v>43303.792047280091</c:v>
                </c:pt>
                <c:pt idx="13162">
                  <c:v>43303.833714004628</c:v>
                </c:pt>
                <c:pt idx="13163">
                  <c:v>43303.875380729165</c:v>
                </c:pt>
                <c:pt idx="13164">
                  <c:v>43303.917047453702</c:v>
                </c:pt>
                <c:pt idx="13165">
                  <c:v>43303.958714178239</c:v>
                </c:pt>
                <c:pt idx="13166">
                  <c:v>43304.000380902777</c:v>
                </c:pt>
                <c:pt idx="13167">
                  <c:v>43304.042047627314</c:v>
                </c:pt>
                <c:pt idx="13168">
                  <c:v>43304.083714351851</c:v>
                </c:pt>
                <c:pt idx="13169">
                  <c:v>43304.125381076388</c:v>
                </c:pt>
                <c:pt idx="13170">
                  <c:v>43304.167047800926</c:v>
                </c:pt>
                <c:pt idx="13171">
                  <c:v>43304.208714525463</c:v>
                </c:pt>
                <c:pt idx="13172">
                  <c:v>43304.25038125</c:v>
                </c:pt>
                <c:pt idx="13173">
                  <c:v>43304.292047974537</c:v>
                </c:pt>
                <c:pt idx="13174">
                  <c:v>43304.333714699074</c:v>
                </c:pt>
                <c:pt idx="13175">
                  <c:v>43304.375381423612</c:v>
                </c:pt>
                <c:pt idx="13176">
                  <c:v>43304.417048148149</c:v>
                </c:pt>
                <c:pt idx="13177">
                  <c:v>43304.458714872686</c:v>
                </c:pt>
                <c:pt idx="13178">
                  <c:v>43304.500381597223</c:v>
                </c:pt>
                <c:pt idx="13179">
                  <c:v>43304.54204832176</c:v>
                </c:pt>
                <c:pt idx="13180">
                  <c:v>43304.583715046298</c:v>
                </c:pt>
                <c:pt idx="13181">
                  <c:v>43304.625381770835</c:v>
                </c:pt>
                <c:pt idx="13182">
                  <c:v>43304.667048495372</c:v>
                </c:pt>
                <c:pt idx="13183">
                  <c:v>43304.708715219909</c:v>
                </c:pt>
                <c:pt idx="13184">
                  <c:v>43304.750381944446</c:v>
                </c:pt>
                <c:pt idx="13185">
                  <c:v>43304.792048668984</c:v>
                </c:pt>
                <c:pt idx="13186">
                  <c:v>43304.833715393521</c:v>
                </c:pt>
                <c:pt idx="13187">
                  <c:v>43304.875382118058</c:v>
                </c:pt>
                <c:pt idx="13188">
                  <c:v>43304.917048842595</c:v>
                </c:pt>
                <c:pt idx="13189">
                  <c:v>43304.958715567132</c:v>
                </c:pt>
                <c:pt idx="13190">
                  <c:v>43305.00038229167</c:v>
                </c:pt>
                <c:pt idx="13191">
                  <c:v>43305.042049016207</c:v>
                </c:pt>
                <c:pt idx="13192">
                  <c:v>43305.083715740744</c:v>
                </c:pt>
                <c:pt idx="13193">
                  <c:v>43305.125382465281</c:v>
                </c:pt>
                <c:pt idx="13194">
                  <c:v>43305.167049189811</c:v>
                </c:pt>
                <c:pt idx="13195">
                  <c:v>43305.208715914348</c:v>
                </c:pt>
                <c:pt idx="13196">
                  <c:v>43305.250382638886</c:v>
                </c:pt>
                <c:pt idx="13197">
                  <c:v>43305.292049363423</c:v>
                </c:pt>
                <c:pt idx="13198">
                  <c:v>43305.33371608796</c:v>
                </c:pt>
                <c:pt idx="13199">
                  <c:v>43305.375382812497</c:v>
                </c:pt>
                <c:pt idx="13200">
                  <c:v>43305.417049537034</c:v>
                </c:pt>
                <c:pt idx="13201">
                  <c:v>43305.458716261572</c:v>
                </c:pt>
                <c:pt idx="13202">
                  <c:v>43305.500382986109</c:v>
                </c:pt>
                <c:pt idx="13203">
                  <c:v>43305.542049710646</c:v>
                </c:pt>
                <c:pt idx="13204">
                  <c:v>43305.583716435183</c:v>
                </c:pt>
                <c:pt idx="13205">
                  <c:v>43305.625383159721</c:v>
                </c:pt>
                <c:pt idx="13206">
                  <c:v>43305.667049884258</c:v>
                </c:pt>
                <c:pt idx="13207">
                  <c:v>43305.708716608795</c:v>
                </c:pt>
                <c:pt idx="13208">
                  <c:v>43305.750383333332</c:v>
                </c:pt>
                <c:pt idx="13209">
                  <c:v>43305.792050057869</c:v>
                </c:pt>
                <c:pt idx="13210">
                  <c:v>43305.833716782407</c:v>
                </c:pt>
                <c:pt idx="13211">
                  <c:v>43305.875383506944</c:v>
                </c:pt>
                <c:pt idx="13212">
                  <c:v>43305.917050231481</c:v>
                </c:pt>
                <c:pt idx="13213">
                  <c:v>43305.958716956018</c:v>
                </c:pt>
                <c:pt idx="13214">
                  <c:v>43306.000383680555</c:v>
                </c:pt>
                <c:pt idx="13215">
                  <c:v>43306.042050405093</c:v>
                </c:pt>
                <c:pt idx="13216">
                  <c:v>43306.08371712963</c:v>
                </c:pt>
                <c:pt idx="13217">
                  <c:v>43306.125383854167</c:v>
                </c:pt>
                <c:pt idx="13218">
                  <c:v>43306.167050578704</c:v>
                </c:pt>
                <c:pt idx="13219">
                  <c:v>43306.208717303241</c:v>
                </c:pt>
                <c:pt idx="13220">
                  <c:v>43306.250384027779</c:v>
                </c:pt>
                <c:pt idx="13221">
                  <c:v>43306.292050752316</c:v>
                </c:pt>
                <c:pt idx="13222">
                  <c:v>43306.333717476853</c:v>
                </c:pt>
                <c:pt idx="13223">
                  <c:v>43306.37538420139</c:v>
                </c:pt>
                <c:pt idx="13224">
                  <c:v>43306.417050925927</c:v>
                </c:pt>
                <c:pt idx="13225">
                  <c:v>43306.458717650465</c:v>
                </c:pt>
                <c:pt idx="13226">
                  <c:v>43306.500384375002</c:v>
                </c:pt>
                <c:pt idx="13227">
                  <c:v>43306.542051099539</c:v>
                </c:pt>
                <c:pt idx="13228">
                  <c:v>43306.583717824076</c:v>
                </c:pt>
                <c:pt idx="13229">
                  <c:v>43306.625384548614</c:v>
                </c:pt>
                <c:pt idx="13230">
                  <c:v>43306.667051273151</c:v>
                </c:pt>
                <c:pt idx="13231">
                  <c:v>43306.708717997688</c:v>
                </c:pt>
                <c:pt idx="13232">
                  <c:v>43306.750384722225</c:v>
                </c:pt>
                <c:pt idx="13233">
                  <c:v>43306.792051446762</c:v>
                </c:pt>
                <c:pt idx="13234">
                  <c:v>43306.8337181713</c:v>
                </c:pt>
                <c:pt idx="13235">
                  <c:v>43306.875384895837</c:v>
                </c:pt>
                <c:pt idx="13236">
                  <c:v>43306.917051620374</c:v>
                </c:pt>
                <c:pt idx="13237">
                  <c:v>43306.958718344904</c:v>
                </c:pt>
                <c:pt idx="13238">
                  <c:v>43307.000385069441</c:v>
                </c:pt>
                <c:pt idx="13239">
                  <c:v>43307.042051793978</c:v>
                </c:pt>
                <c:pt idx="13240">
                  <c:v>43307.083718518516</c:v>
                </c:pt>
                <c:pt idx="13241">
                  <c:v>43307.125385243053</c:v>
                </c:pt>
                <c:pt idx="13242">
                  <c:v>43307.16705196759</c:v>
                </c:pt>
                <c:pt idx="13243">
                  <c:v>43307.208718692127</c:v>
                </c:pt>
                <c:pt idx="13244">
                  <c:v>43307.250385416664</c:v>
                </c:pt>
                <c:pt idx="13245">
                  <c:v>43307.292052141202</c:v>
                </c:pt>
                <c:pt idx="13246">
                  <c:v>43307.333718865739</c:v>
                </c:pt>
                <c:pt idx="13247">
                  <c:v>43307.375385590276</c:v>
                </c:pt>
                <c:pt idx="13248">
                  <c:v>43307.417052314813</c:v>
                </c:pt>
                <c:pt idx="13249">
                  <c:v>43307.45871903935</c:v>
                </c:pt>
                <c:pt idx="13250">
                  <c:v>43307.500385763888</c:v>
                </c:pt>
                <c:pt idx="13251">
                  <c:v>43307.542052488425</c:v>
                </c:pt>
                <c:pt idx="13252">
                  <c:v>43307.583719212962</c:v>
                </c:pt>
                <c:pt idx="13253">
                  <c:v>43307.625385937499</c:v>
                </c:pt>
                <c:pt idx="13254">
                  <c:v>43307.667052662036</c:v>
                </c:pt>
                <c:pt idx="13255">
                  <c:v>43307.708719386574</c:v>
                </c:pt>
                <c:pt idx="13256">
                  <c:v>43307.750386111111</c:v>
                </c:pt>
                <c:pt idx="13257">
                  <c:v>43307.792052835648</c:v>
                </c:pt>
                <c:pt idx="13258">
                  <c:v>43307.833719560185</c:v>
                </c:pt>
                <c:pt idx="13259">
                  <c:v>43307.875386284722</c:v>
                </c:pt>
                <c:pt idx="13260">
                  <c:v>43307.91705300926</c:v>
                </c:pt>
                <c:pt idx="13261">
                  <c:v>43307.958719733797</c:v>
                </c:pt>
                <c:pt idx="13262">
                  <c:v>43308.000386458334</c:v>
                </c:pt>
                <c:pt idx="13263">
                  <c:v>43308.042053182871</c:v>
                </c:pt>
                <c:pt idx="13264">
                  <c:v>43308.083719907409</c:v>
                </c:pt>
                <c:pt idx="13265">
                  <c:v>43308.125386631946</c:v>
                </c:pt>
                <c:pt idx="13266">
                  <c:v>43308.167053356483</c:v>
                </c:pt>
                <c:pt idx="13267">
                  <c:v>43308.20872008102</c:v>
                </c:pt>
                <c:pt idx="13268">
                  <c:v>43308.250386805557</c:v>
                </c:pt>
                <c:pt idx="13269">
                  <c:v>43308.292053530095</c:v>
                </c:pt>
                <c:pt idx="13270">
                  <c:v>43308.333720254632</c:v>
                </c:pt>
                <c:pt idx="13271">
                  <c:v>43308.375386979169</c:v>
                </c:pt>
                <c:pt idx="13272">
                  <c:v>43308.417053703706</c:v>
                </c:pt>
                <c:pt idx="13273">
                  <c:v>43308.458720428243</c:v>
                </c:pt>
                <c:pt idx="13274">
                  <c:v>43308.500387152781</c:v>
                </c:pt>
                <c:pt idx="13275">
                  <c:v>43308.542053877318</c:v>
                </c:pt>
                <c:pt idx="13276">
                  <c:v>43308.583720601855</c:v>
                </c:pt>
                <c:pt idx="13277">
                  <c:v>43308.625387326392</c:v>
                </c:pt>
                <c:pt idx="13278">
                  <c:v>43308.667054050929</c:v>
                </c:pt>
                <c:pt idx="13279">
                  <c:v>43308.708720775459</c:v>
                </c:pt>
                <c:pt idx="13280">
                  <c:v>43308.750387499997</c:v>
                </c:pt>
                <c:pt idx="13281">
                  <c:v>43308.792054224534</c:v>
                </c:pt>
                <c:pt idx="13282">
                  <c:v>43308.833720949071</c:v>
                </c:pt>
                <c:pt idx="13283">
                  <c:v>43308.875387673608</c:v>
                </c:pt>
                <c:pt idx="13284">
                  <c:v>43308.917054398145</c:v>
                </c:pt>
                <c:pt idx="13285">
                  <c:v>43308.958721122683</c:v>
                </c:pt>
                <c:pt idx="13286">
                  <c:v>43309.00038784722</c:v>
                </c:pt>
                <c:pt idx="13287">
                  <c:v>43309.042054571757</c:v>
                </c:pt>
                <c:pt idx="13288">
                  <c:v>43309.083721296294</c:v>
                </c:pt>
                <c:pt idx="13289">
                  <c:v>43309.125388020831</c:v>
                </c:pt>
                <c:pt idx="13290">
                  <c:v>43309.167054745369</c:v>
                </c:pt>
                <c:pt idx="13291">
                  <c:v>43309.208721469906</c:v>
                </c:pt>
                <c:pt idx="13292">
                  <c:v>43309.250388194443</c:v>
                </c:pt>
                <c:pt idx="13293">
                  <c:v>43309.29205491898</c:v>
                </c:pt>
                <c:pt idx="13294">
                  <c:v>43309.333721643517</c:v>
                </c:pt>
                <c:pt idx="13295">
                  <c:v>43309.375388368055</c:v>
                </c:pt>
                <c:pt idx="13296">
                  <c:v>43309.417055092592</c:v>
                </c:pt>
                <c:pt idx="13297">
                  <c:v>43309.458721817129</c:v>
                </c:pt>
                <c:pt idx="13298">
                  <c:v>43309.500388541666</c:v>
                </c:pt>
                <c:pt idx="13299">
                  <c:v>43309.542055266204</c:v>
                </c:pt>
                <c:pt idx="13300">
                  <c:v>43309.583721990741</c:v>
                </c:pt>
                <c:pt idx="13301">
                  <c:v>43309.625388715278</c:v>
                </c:pt>
                <c:pt idx="13302">
                  <c:v>43309.667055439815</c:v>
                </c:pt>
                <c:pt idx="13303">
                  <c:v>43309.708722164352</c:v>
                </c:pt>
                <c:pt idx="13304">
                  <c:v>43309.75038888889</c:v>
                </c:pt>
                <c:pt idx="13305">
                  <c:v>43309.792055613427</c:v>
                </c:pt>
                <c:pt idx="13306">
                  <c:v>43309.833722337964</c:v>
                </c:pt>
                <c:pt idx="13307">
                  <c:v>43309.875389062501</c:v>
                </c:pt>
                <c:pt idx="13308">
                  <c:v>43309.917055787038</c:v>
                </c:pt>
                <c:pt idx="13309">
                  <c:v>43309.958722511576</c:v>
                </c:pt>
                <c:pt idx="13310">
                  <c:v>43310.000389236113</c:v>
                </c:pt>
                <c:pt idx="13311">
                  <c:v>43310.04205596065</c:v>
                </c:pt>
                <c:pt idx="13312">
                  <c:v>43310.083722685187</c:v>
                </c:pt>
                <c:pt idx="13313">
                  <c:v>43310.125389409724</c:v>
                </c:pt>
                <c:pt idx="13314">
                  <c:v>43310.167056134262</c:v>
                </c:pt>
                <c:pt idx="13315">
                  <c:v>43310.208722858799</c:v>
                </c:pt>
                <c:pt idx="13316">
                  <c:v>43310.250389583336</c:v>
                </c:pt>
                <c:pt idx="13317">
                  <c:v>43310.292056307873</c:v>
                </c:pt>
                <c:pt idx="13318">
                  <c:v>43310.33372303241</c:v>
                </c:pt>
                <c:pt idx="13319">
                  <c:v>43310.375389756948</c:v>
                </c:pt>
                <c:pt idx="13320">
                  <c:v>43310.417056481485</c:v>
                </c:pt>
                <c:pt idx="13321">
                  <c:v>43310.458723206022</c:v>
                </c:pt>
                <c:pt idx="13322">
                  <c:v>43310.500389930552</c:v>
                </c:pt>
                <c:pt idx="13323">
                  <c:v>43310.542056655089</c:v>
                </c:pt>
                <c:pt idx="13324">
                  <c:v>43310.583723379626</c:v>
                </c:pt>
                <c:pt idx="13325">
                  <c:v>43310.625390104164</c:v>
                </c:pt>
                <c:pt idx="13326">
                  <c:v>43310.667056828701</c:v>
                </c:pt>
                <c:pt idx="13327">
                  <c:v>43310.708723553238</c:v>
                </c:pt>
                <c:pt idx="13328">
                  <c:v>43310.750390277775</c:v>
                </c:pt>
                <c:pt idx="13329">
                  <c:v>43310.792057002313</c:v>
                </c:pt>
                <c:pt idx="13330">
                  <c:v>43310.83372372685</c:v>
                </c:pt>
                <c:pt idx="13331">
                  <c:v>43310.875390451387</c:v>
                </c:pt>
                <c:pt idx="13332">
                  <c:v>43310.917057175924</c:v>
                </c:pt>
                <c:pt idx="13333">
                  <c:v>43310.958723900461</c:v>
                </c:pt>
                <c:pt idx="13334">
                  <c:v>43311.000390624999</c:v>
                </c:pt>
                <c:pt idx="13335">
                  <c:v>43311.042057349536</c:v>
                </c:pt>
                <c:pt idx="13336">
                  <c:v>43311.083724074073</c:v>
                </c:pt>
                <c:pt idx="13337">
                  <c:v>43311.12539079861</c:v>
                </c:pt>
                <c:pt idx="13338">
                  <c:v>43311.167057523147</c:v>
                </c:pt>
                <c:pt idx="13339">
                  <c:v>43311.208724247685</c:v>
                </c:pt>
                <c:pt idx="13340">
                  <c:v>43311.250390972222</c:v>
                </c:pt>
                <c:pt idx="13341">
                  <c:v>43311.292057696759</c:v>
                </c:pt>
                <c:pt idx="13342">
                  <c:v>43311.333724421296</c:v>
                </c:pt>
                <c:pt idx="13343">
                  <c:v>43311.375391145833</c:v>
                </c:pt>
                <c:pt idx="13344">
                  <c:v>43311.417057870371</c:v>
                </c:pt>
                <c:pt idx="13345">
                  <c:v>43311.458724594908</c:v>
                </c:pt>
                <c:pt idx="13346">
                  <c:v>43311.500391319445</c:v>
                </c:pt>
                <c:pt idx="13347">
                  <c:v>43311.542058043982</c:v>
                </c:pt>
                <c:pt idx="13348">
                  <c:v>43311.583724768519</c:v>
                </c:pt>
                <c:pt idx="13349">
                  <c:v>43311.625391493057</c:v>
                </c:pt>
                <c:pt idx="13350">
                  <c:v>43311.667058217594</c:v>
                </c:pt>
                <c:pt idx="13351">
                  <c:v>43311.708724942131</c:v>
                </c:pt>
                <c:pt idx="13352">
                  <c:v>43311.750391666668</c:v>
                </c:pt>
                <c:pt idx="13353">
                  <c:v>43311.792058391206</c:v>
                </c:pt>
                <c:pt idx="13354">
                  <c:v>43311.833725115743</c:v>
                </c:pt>
                <c:pt idx="13355">
                  <c:v>43311.87539184028</c:v>
                </c:pt>
                <c:pt idx="13356">
                  <c:v>43311.917058564817</c:v>
                </c:pt>
                <c:pt idx="13357">
                  <c:v>43311.958725289354</c:v>
                </c:pt>
                <c:pt idx="13358">
                  <c:v>43312.000392013892</c:v>
                </c:pt>
                <c:pt idx="13359">
                  <c:v>43312.042058738429</c:v>
                </c:pt>
                <c:pt idx="13360">
                  <c:v>43312.083725462966</c:v>
                </c:pt>
                <c:pt idx="13361">
                  <c:v>43312.125392187503</c:v>
                </c:pt>
                <c:pt idx="13362">
                  <c:v>43312.16705891204</c:v>
                </c:pt>
                <c:pt idx="13363">
                  <c:v>43312.208725636578</c:v>
                </c:pt>
                <c:pt idx="13364">
                  <c:v>43312.250392361108</c:v>
                </c:pt>
                <c:pt idx="13365">
                  <c:v>43312.292059085645</c:v>
                </c:pt>
                <c:pt idx="13366">
                  <c:v>43312.333725810182</c:v>
                </c:pt>
                <c:pt idx="13367">
                  <c:v>43312.375392534719</c:v>
                </c:pt>
                <c:pt idx="13368">
                  <c:v>43312.417059259256</c:v>
                </c:pt>
                <c:pt idx="13369">
                  <c:v>43312.458725983794</c:v>
                </c:pt>
                <c:pt idx="13370">
                  <c:v>43312.500392708331</c:v>
                </c:pt>
                <c:pt idx="13371">
                  <c:v>43312.542059432868</c:v>
                </c:pt>
                <c:pt idx="13372">
                  <c:v>43312.583726157405</c:v>
                </c:pt>
                <c:pt idx="13373">
                  <c:v>43312.625392881942</c:v>
                </c:pt>
                <c:pt idx="13374">
                  <c:v>43312.66705960648</c:v>
                </c:pt>
                <c:pt idx="13375">
                  <c:v>43312.708726331017</c:v>
                </c:pt>
                <c:pt idx="13376">
                  <c:v>43312.750393055554</c:v>
                </c:pt>
                <c:pt idx="13377">
                  <c:v>43312.792059780091</c:v>
                </c:pt>
                <c:pt idx="13378">
                  <c:v>43312.833726504628</c:v>
                </c:pt>
                <c:pt idx="13379">
                  <c:v>43312.875393229166</c:v>
                </c:pt>
                <c:pt idx="13380">
                  <c:v>43312.917059953703</c:v>
                </c:pt>
                <c:pt idx="13381">
                  <c:v>43312.95872667824</c:v>
                </c:pt>
                <c:pt idx="13382">
                  <c:v>43313.000393402777</c:v>
                </c:pt>
                <c:pt idx="13383">
                  <c:v>43313.042060127314</c:v>
                </c:pt>
                <c:pt idx="13384">
                  <c:v>43313.083726851852</c:v>
                </c:pt>
                <c:pt idx="13385">
                  <c:v>43313.125393576389</c:v>
                </c:pt>
                <c:pt idx="13386">
                  <c:v>43313.167060300926</c:v>
                </c:pt>
                <c:pt idx="13387">
                  <c:v>43313.208727025463</c:v>
                </c:pt>
                <c:pt idx="13388">
                  <c:v>43313.250393750001</c:v>
                </c:pt>
                <c:pt idx="13389">
                  <c:v>43313.292060474538</c:v>
                </c:pt>
                <c:pt idx="13390">
                  <c:v>43313.333727199075</c:v>
                </c:pt>
                <c:pt idx="13391">
                  <c:v>43313.375393923612</c:v>
                </c:pt>
                <c:pt idx="13392">
                  <c:v>43313.417060648149</c:v>
                </c:pt>
                <c:pt idx="13393">
                  <c:v>43313.458727372687</c:v>
                </c:pt>
                <c:pt idx="13394">
                  <c:v>43313.500394097224</c:v>
                </c:pt>
                <c:pt idx="13395">
                  <c:v>43313.542060821761</c:v>
                </c:pt>
                <c:pt idx="13396">
                  <c:v>43313.583727546298</c:v>
                </c:pt>
                <c:pt idx="13397">
                  <c:v>43313.625394270835</c:v>
                </c:pt>
                <c:pt idx="13398">
                  <c:v>43313.667060995373</c:v>
                </c:pt>
                <c:pt idx="13399">
                  <c:v>43313.70872771991</c:v>
                </c:pt>
                <c:pt idx="13400">
                  <c:v>43313.750394444447</c:v>
                </c:pt>
                <c:pt idx="13401">
                  <c:v>43313.792061168984</c:v>
                </c:pt>
                <c:pt idx="13402">
                  <c:v>43313.833727893521</c:v>
                </c:pt>
                <c:pt idx="13403">
                  <c:v>43313.875394618059</c:v>
                </c:pt>
                <c:pt idx="13404">
                  <c:v>43313.917061342596</c:v>
                </c:pt>
                <c:pt idx="13405">
                  <c:v>43313.958728067133</c:v>
                </c:pt>
                <c:pt idx="13406">
                  <c:v>43314.00039479167</c:v>
                </c:pt>
                <c:pt idx="13407">
                  <c:v>43314.0420615162</c:v>
                </c:pt>
                <c:pt idx="13408">
                  <c:v>43314.083728240737</c:v>
                </c:pt>
                <c:pt idx="13409">
                  <c:v>43314.125394965275</c:v>
                </c:pt>
                <c:pt idx="13410">
                  <c:v>43314.167061689812</c:v>
                </c:pt>
                <c:pt idx="13411">
                  <c:v>43314.208728414349</c:v>
                </c:pt>
                <c:pt idx="13412">
                  <c:v>43314.250395138886</c:v>
                </c:pt>
                <c:pt idx="13413">
                  <c:v>43314.292061863423</c:v>
                </c:pt>
                <c:pt idx="13414">
                  <c:v>43314.333728587961</c:v>
                </c:pt>
                <c:pt idx="13415">
                  <c:v>43314.375395312498</c:v>
                </c:pt>
                <c:pt idx="13416">
                  <c:v>43314.417062037035</c:v>
                </c:pt>
                <c:pt idx="13417">
                  <c:v>43314.458728761572</c:v>
                </c:pt>
                <c:pt idx="13418">
                  <c:v>43314.500395486109</c:v>
                </c:pt>
                <c:pt idx="13419">
                  <c:v>43314.542062210647</c:v>
                </c:pt>
                <c:pt idx="13420">
                  <c:v>43314.583728935184</c:v>
                </c:pt>
                <c:pt idx="13421">
                  <c:v>43314.625395659721</c:v>
                </c:pt>
                <c:pt idx="13422">
                  <c:v>43314.667062384258</c:v>
                </c:pt>
                <c:pt idx="13423">
                  <c:v>43314.708729108796</c:v>
                </c:pt>
                <c:pt idx="13424">
                  <c:v>43314.750395833333</c:v>
                </c:pt>
                <c:pt idx="13425">
                  <c:v>43314.79206255787</c:v>
                </c:pt>
                <c:pt idx="13426">
                  <c:v>43314.833729282407</c:v>
                </c:pt>
                <c:pt idx="13427">
                  <c:v>43314.875396006944</c:v>
                </c:pt>
                <c:pt idx="13428">
                  <c:v>43314.917062731482</c:v>
                </c:pt>
                <c:pt idx="13429">
                  <c:v>43314.958729456019</c:v>
                </c:pt>
                <c:pt idx="13430">
                  <c:v>43315.000396180556</c:v>
                </c:pt>
                <c:pt idx="13431">
                  <c:v>43315.042062905093</c:v>
                </c:pt>
                <c:pt idx="13432">
                  <c:v>43315.08372962963</c:v>
                </c:pt>
                <c:pt idx="13433">
                  <c:v>43315.125396354168</c:v>
                </c:pt>
                <c:pt idx="13434">
                  <c:v>43315.167063078705</c:v>
                </c:pt>
                <c:pt idx="13435">
                  <c:v>43315.208729803242</c:v>
                </c:pt>
                <c:pt idx="13436">
                  <c:v>43315.250396527779</c:v>
                </c:pt>
                <c:pt idx="13437">
                  <c:v>43315.292063252316</c:v>
                </c:pt>
                <c:pt idx="13438">
                  <c:v>43315.333729976854</c:v>
                </c:pt>
                <c:pt idx="13439">
                  <c:v>43315.375396701391</c:v>
                </c:pt>
                <c:pt idx="13440">
                  <c:v>43315.417063425928</c:v>
                </c:pt>
                <c:pt idx="13441">
                  <c:v>43315.458730150465</c:v>
                </c:pt>
                <c:pt idx="13442">
                  <c:v>43315.500396875002</c:v>
                </c:pt>
                <c:pt idx="13443">
                  <c:v>43315.54206359954</c:v>
                </c:pt>
                <c:pt idx="13444">
                  <c:v>43315.583730324077</c:v>
                </c:pt>
                <c:pt idx="13445">
                  <c:v>43315.625397048614</c:v>
                </c:pt>
                <c:pt idx="13446">
                  <c:v>43315.667063773151</c:v>
                </c:pt>
                <c:pt idx="13447">
                  <c:v>43315.708730497689</c:v>
                </c:pt>
                <c:pt idx="13448">
                  <c:v>43315.750397222226</c:v>
                </c:pt>
                <c:pt idx="13449">
                  <c:v>43315.792063946756</c:v>
                </c:pt>
                <c:pt idx="13450">
                  <c:v>43315.833730671293</c:v>
                </c:pt>
                <c:pt idx="13451">
                  <c:v>43315.87539739583</c:v>
                </c:pt>
                <c:pt idx="13452">
                  <c:v>43315.917064120367</c:v>
                </c:pt>
                <c:pt idx="13453">
                  <c:v>43315.958730844904</c:v>
                </c:pt>
                <c:pt idx="13454">
                  <c:v>43316.000397569442</c:v>
                </c:pt>
                <c:pt idx="13455">
                  <c:v>43316.042064293979</c:v>
                </c:pt>
                <c:pt idx="13456">
                  <c:v>43316.083731018516</c:v>
                </c:pt>
                <c:pt idx="13457">
                  <c:v>43316.125397743053</c:v>
                </c:pt>
                <c:pt idx="13458">
                  <c:v>43316.167064467591</c:v>
                </c:pt>
                <c:pt idx="13459">
                  <c:v>43316.208731192128</c:v>
                </c:pt>
                <c:pt idx="13460">
                  <c:v>43316.250397916665</c:v>
                </c:pt>
                <c:pt idx="13461">
                  <c:v>43316.292064641202</c:v>
                </c:pt>
                <c:pt idx="13462">
                  <c:v>43316.333731365739</c:v>
                </c:pt>
                <c:pt idx="13463">
                  <c:v>43316.375398090277</c:v>
                </c:pt>
                <c:pt idx="13464">
                  <c:v>43316.417064814814</c:v>
                </c:pt>
                <c:pt idx="13465">
                  <c:v>43316.458731539351</c:v>
                </c:pt>
                <c:pt idx="13466">
                  <c:v>43316.500398263888</c:v>
                </c:pt>
                <c:pt idx="13467">
                  <c:v>43316.542064988425</c:v>
                </c:pt>
                <c:pt idx="13468">
                  <c:v>43316.583731712963</c:v>
                </c:pt>
                <c:pt idx="13469">
                  <c:v>43316.6253984375</c:v>
                </c:pt>
                <c:pt idx="13470">
                  <c:v>43316.667065162037</c:v>
                </c:pt>
                <c:pt idx="13471">
                  <c:v>43316.708731886574</c:v>
                </c:pt>
                <c:pt idx="13472">
                  <c:v>43316.750398611111</c:v>
                </c:pt>
                <c:pt idx="13473">
                  <c:v>43316.792065335649</c:v>
                </c:pt>
                <c:pt idx="13474">
                  <c:v>43316.833732060186</c:v>
                </c:pt>
                <c:pt idx="13475">
                  <c:v>43316.875398784723</c:v>
                </c:pt>
                <c:pt idx="13476">
                  <c:v>43316.91706550926</c:v>
                </c:pt>
                <c:pt idx="13477">
                  <c:v>43316.958732233797</c:v>
                </c:pt>
                <c:pt idx="13478">
                  <c:v>43317.000398958335</c:v>
                </c:pt>
                <c:pt idx="13479">
                  <c:v>43317.042065682872</c:v>
                </c:pt>
                <c:pt idx="13480">
                  <c:v>43317.083732407409</c:v>
                </c:pt>
                <c:pt idx="13481">
                  <c:v>43317.125399131946</c:v>
                </c:pt>
                <c:pt idx="13482">
                  <c:v>43317.167065856484</c:v>
                </c:pt>
                <c:pt idx="13483">
                  <c:v>43317.208732581021</c:v>
                </c:pt>
                <c:pt idx="13484">
                  <c:v>43317.250399305558</c:v>
                </c:pt>
                <c:pt idx="13485">
                  <c:v>43317.292066030095</c:v>
                </c:pt>
                <c:pt idx="13486">
                  <c:v>43317.333732754632</c:v>
                </c:pt>
                <c:pt idx="13487">
                  <c:v>43317.37539947917</c:v>
                </c:pt>
                <c:pt idx="13488">
                  <c:v>43317.417066203707</c:v>
                </c:pt>
                <c:pt idx="13489">
                  <c:v>43317.458732928244</c:v>
                </c:pt>
                <c:pt idx="13490">
                  <c:v>43317.500399652781</c:v>
                </c:pt>
                <c:pt idx="13491">
                  <c:v>43317.542066377318</c:v>
                </c:pt>
                <c:pt idx="13492">
                  <c:v>43317.583733101848</c:v>
                </c:pt>
                <c:pt idx="13493">
                  <c:v>43317.625399826386</c:v>
                </c:pt>
                <c:pt idx="13494">
                  <c:v>43317.667066550923</c:v>
                </c:pt>
                <c:pt idx="13495">
                  <c:v>43317.70873327546</c:v>
                </c:pt>
                <c:pt idx="13496">
                  <c:v>43317.750399999997</c:v>
                </c:pt>
                <c:pt idx="13497">
                  <c:v>43317.792066724534</c:v>
                </c:pt>
                <c:pt idx="13498">
                  <c:v>43317.833733449072</c:v>
                </c:pt>
                <c:pt idx="13499">
                  <c:v>43317.875400173609</c:v>
                </c:pt>
                <c:pt idx="13500">
                  <c:v>43317.917066898146</c:v>
                </c:pt>
                <c:pt idx="13501">
                  <c:v>43317.958733622683</c:v>
                </c:pt>
                <c:pt idx="13502">
                  <c:v>43318.00040034722</c:v>
                </c:pt>
                <c:pt idx="13503">
                  <c:v>43318.042067071758</c:v>
                </c:pt>
                <c:pt idx="13504">
                  <c:v>43318.083733796295</c:v>
                </c:pt>
                <c:pt idx="13505">
                  <c:v>43318.125400520832</c:v>
                </c:pt>
                <c:pt idx="13506">
                  <c:v>43318.167067245369</c:v>
                </c:pt>
                <c:pt idx="13507">
                  <c:v>43318.208733969906</c:v>
                </c:pt>
                <c:pt idx="13508">
                  <c:v>43318.250400694444</c:v>
                </c:pt>
                <c:pt idx="13509">
                  <c:v>43318.292067418981</c:v>
                </c:pt>
                <c:pt idx="13510">
                  <c:v>43318.333734143518</c:v>
                </c:pt>
                <c:pt idx="13511">
                  <c:v>43318.375400868055</c:v>
                </c:pt>
                <c:pt idx="13512">
                  <c:v>43318.417067592593</c:v>
                </c:pt>
                <c:pt idx="13513">
                  <c:v>43318.45873431713</c:v>
                </c:pt>
                <c:pt idx="13514">
                  <c:v>43318.500401041667</c:v>
                </c:pt>
                <c:pt idx="13515">
                  <c:v>43318.542067766204</c:v>
                </c:pt>
                <c:pt idx="13516">
                  <c:v>43318.583734490741</c:v>
                </c:pt>
                <c:pt idx="13517">
                  <c:v>43318.625401215279</c:v>
                </c:pt>
                <c:pt idx="13518">
                  <c:v>43318.667067939816</c:v>
                </c:pt>
                <c:pt idx="13519">
                  <c:v>43318.708734664353</c:v>
                </c:pt>
                <c:pt idx="13520">
                  <c:v>43318.75040138889</c:v>
                </c:pt>
                <c:pt idx="13521">
                  <c:v>43318.792068113427</c:v>
                </c:pt>
                <c:pt idx="13522">
                  <c:v>43318.833734837965</c:v>
                </c:pt>
                <c:pt idx="13523">
                  <c:v>43318.875401562502</c:v>
                </c:pt>
                <c:pt idx="13524">
                  <c:v>43318.917068287039</c:v>
                </c:pt>
                <c:pt idx="13525">
                  <c:v>43318.958735011576</c:v>
                </c:pt>
                <c:pt idx="13526">
                  <c:v>43319.000401736113</c:v>
                </c:pt>
                <c:pt idx="13527">
                  <c:v>43319.042068460651</c:v>
                </c:pt>
                <c:pt idx="13528">
                  <c:v>43319.083735185188</c:v>
                </c:pt>
                <c:pt idx="13529">
                  <c:v>43319.125401909725</c:v>
                </c:pt>
                <c:pt idx="13530">
                  <c:v>43319.167068634262</c:v>
                </c:pt>
                <c:pt idx="13531">
                  <c:v>43319.208735358799</c:v>
                </c:pt>
                <c:pt idx="13532">
                  <c:v>43319.250402083337</c:v>
                </c:pt>
                <c:pt idx="13533">
                  <c:v>43319.292068807874</c:v>
                </c:pt>
                <c:pt idx="13534">
                  <c:v>43319.333735532404</c:v>
                </c:pt>
                <c:pt idx="13535">
                  <c:v>43319.375402256941</c:v>
                </c:pt>
                <c:pt idx="13536">
                  <c:v>43319.417068981478</c:v>
                </c:pt>
                <c:pt idx="13537">
                  <c:v>43319.458735706015</c:v>
                </c:pt>
                <c:pt idx="13538">
                  <c:v>43319.500402430553</c:v>
                </c:pt>
                <c:pt idx="13539">
                  <c:v>43319.54206915509</c:v>
                </c:pt>
                <c:pt idx="13540">
                  <c:v>43319.583735879627</c:v>
                </c:pt>
                <c:pt idx="13541">
                  <c:v>43319.625402604164</c:v>
                </c:pt>
                <c:pt idx="13542">
                  <c:v>43319.667069328701</c:v>
                </c:pt>
                <c:pt idx="13543">
                  <c:v>43319.708736053239</c:v>
                </c:pt>
                <c:pt idx="13544">
                  <c:v>43319.750402777776</c:v>
                </c:pt>
                <c:pt idx="13545">
                  <c:v>43319.792069502313</c:v>
                </c:pt>
                <c:pt idx="13546">
                  <c:v>43319.83373622685</c:v>
                </c:pt>
                <c:pt idx="13547">
                  <c:v>43319.875402951388</c:v>
                </c:pt>
                <c:pt idx="13548">
                  <c:v>43319.917069675925</c:v>
                </c:pt>
                <c:pt idx="13549">
                  <c:v>43319.958736400462</c:v>
                </c:pt>
                <c:pt idx="13550">
                  <c:v>43320.000403124999</c:v>
                </c:pt>
                <c:pt idx="13551">
                  <c:v>43320.042069849536</c:v>
                </c:pt>
                <c:pt idx="13552">
                  <c:v>43320.083736574074</c:v>
                </c:pt>
                <c:pt idx="13553">
                  <c:v>43320.125403298611</c:v>
                </c:pt>
                <c:pt idx="13554">
                  <c:v>43320.167070023148</c:v>
                </c:pt>
                <c:pt idx="13555">
                  <c:v>43320.208736747685</c:v>
                </c:pt>
                <c:pt idx="13556">
                  <c:v>43320.250403472222</c:v>
                </c:pt>
                <c:pt idx="13557">
                  <c:v>43320.29207019676</c:v>
                </c:pt>
                <c:pt idx="13558">
                  <c:v>43320.333736921297</c:v>
                </c:pt>
                <c:pt idx="13559">
                  <c:v>43320.375403645834</c:v>
                </c:pt>
                <c:pt idx="13560">
                  <c:v>43320.417070370371</c:v>
                </c:pt>
                <c:pt idx="13561">
                  <c:v>43320.458737094908</c:v>
                </c:pt>
                <c:pt idx="13562">
                  <c:v>43320.500403819446</c:v>
                </c:pt>
                <c:pt idx="13563">
                  <c:v>43320.542070543983</c:v>
                </c:pt>
                <c:pt idx="13564">
                  <c:v>43320.58373726852</c:v>
                </c:pt>
                <c:pt idx="13565">
                  <c:v>43320.625403993057</c:v>
                </c:pt>
                <c:pt idx="13566">
                  <c:v>43320.667070717594</c:v>
                </c:pt>
                <c:pt idx="13567">
                  <c:v>43320.708737442132</c:v>
                </c:pt>
                <c:pt idx="13568">
                  <c:v>43320.750404166669</c:v>
                </c:pt>
                <c:pt idx="13569">
                  <c:v>43320.792070891206</c:v>
                </c:pt>
                <c:pt idx="13570">
                  <c:v>43320.833737615743</c:v>
                </c:pt>
                <c:pt idx="13571">
                  <c:v>43320.875404340281</c:v>
                </c:pt>
                <c:pt idx="13572">
                  <c:v>43320.917071064818</c:v>
                </c:pt>
                <c:pt idx="13573">
                  <c:v>43320.958737789355</c:v>
                </c:pt>
                <c:pt idx="13574">
                  <c:v>43321.000404513892</c:v>
                </c:pt>
                <c:pt idx="13575">
                  <c:v>43321.042071238429</c:v>
                </c:pt>
                <c:pt idx="13576">
                  <c:v>43321.083737962967</c:v>
                </c:pt>
                <c:pt idx="13577">
                  <c:v>43321.125404687496</c:v>
                </c:pt>
                <c:pt idx="13578">
                  <c:v>43321.167071412034</c:v>
                </c:pt>
                <c:pt idx="13579">
                  <c:v>43321.208738136571</c:v>
                </c:pt>
                <c:pt idx="13580">
                  <c:v>43321.250404861108</c:v>
                </c:pt>
                <c:pt idx="13581">
                  <c:v>43321.292071585645</c:v>
                </c:pt>
                <c:pt idx="13582">
                  <c:v>43321.333738310183</c:v>
                </c:pt>
                <c:pt idx="13583">
                  <c:v>43321.37540503472</c:v>
                </c:pt>
                <c:pt idx="13584">
                  <c:v>43321.417071759257</c:v>
                </c:pt>
                <c:pt idx="13585">
                  <c:v>43321.458738483794</c:v>
                </c:pt>
                <c:pt idx="13586">
                  <c:v>43321.500405208331</c:v>
                </c:pt>
                <c:pt idx="13587">
                  <c:v>43321.542071932869</c:v>
                </c:pt>
                <c:pt idx="13588">
                  <c:v>43321.583738657406</c:v>
                </c:pt>
                <c:pt idx="13589">
                  <c:v>43321.625405381943</c:v>
                </c:pt>
                <c:pt idx="13590">
                  <c:v>43321.66707210648</c:v>
                </c:pt>
                <c:pt idx="13591">
                  <c:v>43321.708738831017</c:v>
                </c:pt>
                <c:pt idx="13592">
                  <c:v>43321.750405555555</c:v>
                </c:pt>
                <c:pt idx="13593">
                  <c:v>43321.792072280092</c:v>
                </c:pt>
                <c:pt idx="13594">
                  <c:v>43321.833739004629</c:v>
                </c:pt>
                <c:pt idx="13595">
                  <c:v>43321.875405729166</c:v>
                </c:pt>
                <c:pt idx="13596">
                  <c:v>43321.917072453703</c:v>
                </c:pt>
                <c:pt idx="13597">
                  <c:v>43321.958739178241</c:v>
                </c:pt>
                <c:pt idx="13598">
                  <c:v>43322.000405902778</c:v>
                </c:pt>
                <c:pt idx="13599">
                  <c:v>43322.042072627315</c:v>
                </c:pt>
                <c:pt idx="13600">
                  <c:v>43322.083739351852</c:v>
                </c:pt>
                <c:pt idx="13601">
                  <c:v>43322.125406076389</c:v>
                </c:pt>
                <c:pt idx="13602">
                  <c:v>43322.167072800927</c:v>
                </c:pt>
                <c:pt idx="13603">
                  <c:v>43322.208739525464</c:v>
                </c:pt>
                <c:pt idx="13604">
                  <c:v>43322.250406250001</c:v>
                </c:pt>
                <c:pt idx="13605">
                  <c:v>43322.292072974538</c:v>
                </c:pt>
                <c:pt idx="13606">
                  <c:v>43322.333739699076</c:v>
                </c:pt>
                <c:pt idx="13607">
                  <c:v>43322.375406423613</c:v>
                </c:pt>
                <c:pt idx="13608">
                  <c:v>43322.41707314815</c:v>
                </c:pt>
                <c:pt idx="13609">
                  <c:v>43322.458739872687</c:v>
                </c:pt>
                <c:pt idx="13610">
                  <c:v>43322.500406597224</c:v>
                </c:pt>
                <c:pt idx="13611">
                  <c:v>43322.542073321762</c:v>
                </c:pt>
                <c:pt idx="13612">
                  <c:v>43322.583740046299</c:v>
                </c:pt>
                <c:pt idx="13613">
                  <c:v>43322.625406770836</c:v>
                </c:pt>
                <c:pt idx="13614">
                  <c:v>43322.667073495373</c:v>
                </c:pt>
                <c:pt idx="13615">
                  <c:v>43322.70874021991</c:v>
                </c:pt>
                <c:pt idx="13616">
                  <c:v>43322.750406944448</c:v>
                </c:pt>
                <c:pt idx="13617">
                  <c:v>43322.792073668985</c:v>
                </c:pt>
                <c:pt idx="13618">
                  <c:v>43322.833740393522</c:v>
                </c:pt>
                <c:pt idx="13619">
                  <c:v>43322.875407118052</c:v>
                </c:pt>
                <c:pt idx="13620">
                  <c:v>43322.917073842589</c:v>
                </c:pt>
                <c:pt idx="13621">
                  <c:v>43322.958740567126</c:v>
                </c:pt>
                <c:pt idx="13622">
                  <c:v>43323.000407291664</c:v>
                </c:pt>
                <c:pt idx="13623">
                  <c:v>43323.042074016201</c:v>
                </c:pt>
                <c:pt idx="13624">
                  <c:v>43323.083740740738</c:v>
                </c:pt>
                <c:pt idx="13625">
                  <c:v>43323.125407465275</c:v>
                </c:pt>
                <c:pt idx="13626">
                  <c:v>43323.167074189812</c:v>
                </c:pt>
                <c:pt idx="13627">
                  <c:v>43323.20874091435</c:v>
                </c:pt>
                <c:pt idx="13628">
                  <c:v>43323.250407638887</c:v>
                </c:pt>
                <c:pt idx="13629">
                  <c:v>43323.292074363424</c:v>
                </c:pt>
                <c:pt idx="13630">
                  <c:v>43323.333741087961</c:v>
                </c:pt>
                <c:pt idx="13631">
                  <c:v>43323.375407812498</c:v>
                </c:pt>
                <c:pt idx="13632">
                  <c:v>43323.417074537036</c:v>
                </c:pt>
                <c:pt idx="13633">
                  <c:v>43323.458741261573</c:v>
                </c:pt>
                <c:pt idx="13634">
                  <c:v>43323.50040798611</c:v>
                </c:pt>
                <c:pt idx="13635">
                  <c:v>43323.542074710647</c:v>
                </c:pt>
                <c:pt idx="13636">
                  <c:v>43323.583741435184</c:v>
                </c:pt>
                <c:pt idx="13637">
                  <c:v>43323.625408159722</c:v>
                </c:pt>
                <c:pt idx="13638">
                  <c:v>43323.667074884259</c:v>
                </c:pt>
                <c:pt idx="13639">
                  <c:v>43323.708741608796</c:v>
                </c:pt>
                <c:pt idx="13640">
                  <c:v>43323.750408333333</c:v>
                </c:pt>
                <c:pt idx="13641">
                  <c:v>43323.792075057871</c:v>
                </c:pt>
                <c:pt idx="13642">
                  <c:v>43323.833741782408</c:v>
                </c:pt>
                <c:pt idx="13643">
                  <c:v>43323.875408506945</c:v>
                </c:pt>
                <c:pt idx="13644">
                  <c:v>43323.917075231482</c:v>
                </c:pt>
                <c:pt idx="13645">
                  <c:v>43323.958741956019</c:v>
                </c:pt>
                <c:pt idx="13646">
                  <c:v>43324.000408680557</c:v>
                </c:pt>
                <c:pt idx="13647">
                  <c:v>43324.042075405094</c:v>
                </c:pt>
                <c:pt idx="13648">
                  <c:v>43324.083742129631</c:v>
                </c:pt>
                <c:pt idx="13649">
                  <c:v>43324.125408854168</c:v>
                </c:pt>
                <c:pt idx="13650">
                  <c:v>43324.167075578705</c:v>
                </c:pt>
                <c:pt idx="13651">
                  <c:v>43324.208742303243</c:v>
                </c:pt>
                <c:pt idx="13652">
                  <c:v>43324.25040902778</c:v>
                </c:pt>
                <c:pt idx="13653">
                  <c:v>43324.292075752317</c:v>
                </c:pt>
                <c:pt idx="13654">
                  <c:v>43324.333742476854</c:v>
                </c:pt>
                <c:pt idx="13655">
                  <c:v>43324.375409201391</c:v>
                </c:pt>
                <c:pt idx="13656">
                  <c:v>43324.417075925929</c:v>
                </c:pt>
                <c:pt idx="13657">
                  <c:v>43324.458742650466</c:v>
                </c:pt>
                <c:pt idx="13658">
                  <c:v>43324.500409375003</c:v>
                </c:pt>
                <c:pt idx="13659">
                  <c:v>43324.54207609954</c:v>
                </c:pt>
                <c:pt idx="13660">
                  <c:v>43324.583742824077</c:v>
                </c:pt>
                <c:pt idx="13661">
                  <c:v>43324.625409548615</c:v>
                </c:pt>
                <c:pt idx="13662">
                  <c:v>43324.667076273145</c:v>
                </c:pt>
                <c:pt idx="13663">
                  <c:v>43324.708742997682</c:v>
                </c:pt>
                <c:pt idx="13664">
                  <c:v>43324.750409722219</c:v>
                </c:pt>
                <c:pt idx="13665">
                  <c:v>43324.792076446756</c:v>
                </c:pt>
                <c:pt idx="13666">
                  <c:v>43324.833743171293</c:v>
                </c:pt>
                <c:pt idx="13667">
                  <c:v>43324.875409895831</c:v>
                </c:pt>
                <c:pt idx="13668">
                  <c:v>43324.917076620368</c:v>
                </c:pt>
                <c:pt idx="13669">
                  <c:v>43324.958743344905</c:v>
                </c:pt>
                <c:pt idx="13670">
                  <c:v>43325.000410069442</c:v>
                </c:pt>
                <c:pt idx="13671">
                  <c:v>43325.04207679398</c:v>
                </c:pt>
                <c:pt idx="13672">
                  <c:v>43325.083743518517</c:v>
                </c:pt>
                <c:pt idx="13673">
                  <c:v>43325.125410243054</c:v>
                </c:pt>
                <c:pt idx="13674">
                  <c:v>43325.167076967591</c:v>
                </c:pt>
                <c:pt idx="13675">
                  <c:v>43325.208743692128</c:v>
                </c:pt>
                <c:pt idx="13676">
                  <c:v>43325.250410416666</c:v>
                </c:pt>
                <c:pt idx="13677">
                  <c:v>43325.292077141203</c:v>
                </c:pt>
                <c:pt idx="13678">
                  <c:v>43325.33374386574</c:v>
                </c:pt>
                <c:pt idx="13679">
                  <c:v>43325.375410590277</c:v>
                </c:pt>
                <c:pt idx="13680">
                  <c:v>43325.417077314814</c:v>
                </c:pt>
                <c:pt idx="13681">
                  <c:v>43325.458744039352</c:v>
                </c:pt>
                <c:pt idx="13682">
                  <c:v>43325.500410763889</c:v>
                </c:pt>
                <c:pt idx="13683">
                  <c:v>43325.542077488426</c:v>
                </c:pt>
                <c:pt idx="13684">
                  <c:v>43325.583744212963</c:v>
                </c:pt>
                <c:pt idx="13685">
                  <c:v>43325.6254109375</c:v>
                </c:pt>
                <c:pt idx="13686">
                  <c:v>43325.667077662038</c:v>
                </c:pt>
                <c:pt idx="13687">
                  <c:v>43325.708744386575</c:v>
                </c:pt>
                <c:pt idx="13688">
                  <c:v>43325.750411111112</c:v>
                </c:pt>
                <c:pt idx="13689">
                  <c:v>43325.792077835649</c:v>
                </c:pt>
                <c:pt idx="13690">
                  <c:v>43325.833744560186</c:v>
                </c:pt>
                <c:pt idx="13691">
                  <c:v>43325.875411284724</c:v>
                </c:pt>
                <c:pt idx="13692">
                  <c:v>43325.917078009261</c:v>
                </c:pt>
                <c:pt idx="13693">
                  <c:v>43325.958744733798</c:v>
                </c:pt>
                <c:pt idx="13694">
                  <c:v>43326.000411458335</c:v>
                </c:pt>
                <c:pt idx="13695">
                  <c:v>43326.042078182873</c:v>
                </c:pt>
                <c:pt idx="13696">
                  <c:v>43326.08374490741</c:v>
                </c:pt>
                <c:pt idx="13697">
                  <c:v>43326.125411631947</c:v>
                </c:pt>
                <c:pt idx="13698">
                  <c:v>43326.167078356484</c:v>
                </c:pt>
                <c:pt idx="13699">
                  <c:v>43326.208745081021</c:v>
                </c:pt>
                <c:pt idx="13700">
                  <c:v>43326.250411805559</c:v>
                </c:pt>
                <c:pt idx="13701">
                  <c:v>43326.292078530096</c:v>
                </c:pt>
                <c:pt idx="13702">
                  <c:v>43326.333745254633</c:v>
                </c:pt>
                <c:pt idx="13703">
                  <c:v>43326.37541197917</c:v>
                </c:pt>
                <c:pt idx="13704">
                  <c:v>43326.4170787037</c:v>
                </c:pt>
                <c:pt idx="13705">
                  <c:v>43326.458745428237</c:v>
                </c:pt>
                <c:pt idx="13706">
                  <c:v>43326.500412152775</c:v>
                </c:pt>
                <c:pt idx="13707">
                  <c:v>43326.542078877312</c:v>
                </c:pt>
                <c:pt idx="13708">
                  <c:v>43326.583745601849</c:v>
                </c:pt>
                <c:pt idx="13709">
                  <c:v>43326.625412326386</c:v>
                </c:pt>
                <c:pt idx="13710">
                  <c:v>43326.667079050923</c:v>
                </c:pt>
                <c:pt idx="13711">
                  <c:v>43326.708745775461</c:v>
                </c:pt>
                <c:pt idx="13712">
                  <c:v>43326.750412499998</c:v>
                </c:pt>
                <c:pt idx="13713">
                  <c:v>43326.792079224535</c:v>
                </c:pt>
                <c:pt idx="13714">
                  <c:v>43326.833745949072</c:v>
                </c:pt>
                <c:pt idx="13715">
                  <c:v>43326.875412673609</c:v>
                </c:pt>
                <c:pt idx="13716">
                  <c:v>43326.917079398147</c:v>
                </c:pt>
                <c:pt idx="13717">
                  <c:v>43326.958746122684</c:v>
                </c:pt>
                <c:pt idx="13718">
                  <c:v>43327.000412847221</c:v>
                </c:pt>
                <c:pt idx="13719">
                  <c:v>43327.042079571758</c:v>
                </c:pt>
                <c:pt idx="13720">
                  <c:v>43327.083746296295</c:v>
                </c:pt>
                <c:pt idx="13721">
                  <c:v>43327.125413020833</c:v>
                </c:pt>
                <c:pt idx="13722">
                  <c:v>43327.16707974537</c:v>
                </c:pt>
                <c:pt idx="13723">
                  <c:v>43327.208746469907</c:v>
                </c:pt>
                <c:pt idx="13724">
                  <c:v>43327.250413194444</c:v>
                </c:pt>
                <c:pt idx="13725">
                  <c:v>43327.292079918981</c:v>
                </c:pt>
                <c:pt idx="13726">
                  <c:v>43327.333746643519</c:v>
                </c:pt>
                <c:pt idx="13727">
                  <c:v>43327.375413368056</c:v>
                </c:pt>
                <c:pt idx="13728">
                  <c:v>43327.417080092593</c:v>
                </c:pt>
                <c:pt idx="13729">
                  <c:v>43327.45874681713</c:v>
                </c:pt>
                <c:pt idx="13730">
                  <c:v>43327.500413541668</c:v>
                </c:pt>
                <c:pt idx="13731">
                  <c:v>43327.542080266205</c:v>
                </c:pt>
                <c:pt idx="13732">
                  <c:v>43327.583746990742</c:v>
                </c:pt>
                <c:pt idx="13733">
                  <c:v>43327.625413715279</c:v>
                </c:pt>
                <c:pt idx="13734">
                  <c:v>43327.667080439816</c:v>
                </c:pt>
                <c:pt idx="13735">
                  <c:v>43327.708747164354</c:v>
                </c:pt>
                <c:pt idx="13736">
                  <c:v>43327.750413888891</c:v>
                </c:pt>
                <c:pt idx="13737">
                  <c:v>43327.792080613428</c:v>
                </c:pt>
                <c:pt idx="13738">
                  <c:v>43327.833747337965</c:v>
                </c:pt>
                <c:pt idx="13739">
                  <c:v>43327.875414062502</c:v>
                </c:pt>
                <c:pt idx="13740">
                  <c:v>43327.91708078704</c:v>
                </c:pt>
                <c:pt idx="13741">
                  <c:v>43327.958747511577</c:v>
                </c:pt>
                <c:pt idx="13742">
                  <c:v>43328.000414236114</c:v>
                </c:pt>
                <c:pt idx="13743">
                  <c:v>43328.042080960651</c:v>
                </c:pt>
                <c:pt idx="13744">
                  <c:v>43328.083747685188</c:v>
                </c:pt>
                <c:pt idx="13745">
                  <c:v>43328.125414409726</c:v>
                </c:pt>
                <c:pt idx="13746">
                  <c:v>43328.167081134263</c:v>
                </c:pt>
                <c:pt idx="13747">
                  <c:v>43328.208747858793</c:v>
                </c:pt>
                <c:pt idx="13748">
                  <c:v>43328.25041458333</c:v>
                </c:pt>
                <c:pt idx="13749">
                  <c:v>43328.292081307867</c:v>
                </c:pt>
                <c:pt idx="13750">
                  <c:v>43328.333748032404</c:v>
                </c:pt>
                <c:pt idx="13751">
                  <c:v>43328.375414756942</c:v>
                </c:pt>
                <c:pt idx="13752">
                  <c:v>43328.417081481479</c:v>
                </c:pt>
                <c:pt idx="13753">
                  <c:v>43328.458748206016</c:v>
                </c:pt>
                <c:pt idx="13754">
                  <c:v>43328.500414930553</c:v>
                </c:pt>
                <c:pt idx="13755">
                  <c:v>43328.54208165509</c:v>
                </c:pt>
                <c:pt idx="13756">
                  <c:v>43328.583748379628</c:v>
                </c:pt>
                <c:pt idx="13757">
                  <c:v>43328.625415104165</c:v>
                </c:pt>
                <c:pt idx="13758">
                  <c:v>43328.667081828702</c:v>
                </c:pt>
                <c:pt idx="13759">
                  <c:v>43328.708748553239</c:v>
                </c:pt>
                <c:pt idx="13760">
                  <c:v>43328.750415277776</c:v>
                </c:pt>
                <c:pt idx="13761">
                  <c:v>43328.792082002314</c:v>
                </c:pt>
                <c:pt idx="13762">
                  <c:v>43328.833748726851</c:v>
                </c:pt>
                <c:pt idx="13763">
                  <c:v>43328.875415451388</c:v>
                </c:pt>
                <c:pt idx="13764">
                  <c:v>43328.917082175925</c:v>
                </c:pt>
                <c:pt idx="13765">
                  <c:v>43328.958748900463</c:v>
                </c:pt>
                <c:pt idx="13766">
                  <c:v>43329.000415625</c:v>
                </c:pt>
                <c:pt idx="13767">
                  <c:v>43329.042082349537</c:v>
                </c:pt>
                <c:pt idx="13768">
                  <c:v>43329.083749074074</c:v>
                </c:pt>
                <c:pt idx="13769">
                  <c:v>43329.125415798611</c:v>
                </c:pt>
                <c:pt idx="13770">
                  <c:v>43329.167082523149</c:v>
                </c:pt>
                <c:pt idx="13771">
                  <c:v>43329.208749247686</c:v>
                </c:pt>
                <c:pt idx="13772">
                  <c:v>43329.250415972223</c:v>
                </c:pt>
                <c:pt idx="13773">
                  <c:v>43329.29208269676</c:v>
                </c:pt>
                <c:pt idx="13774">
                  <c:v>43329.333749421297</c:v>
                </c:pt>
                <c:pt idx="13775">
                  <c:v>43329.375416145835</c:v>
                </c:pt>
                <c:pt idx="13776">
                  <c:v>43329.417082870372</c:v>
                </c:pt>
                <c:pt idx="13777">
                  <c:v>43329.458749594909</c:v>
                </c:pt>
                <c:pt idx="13778">
                  <c:v>43329.500416319446</c:v>
                </c:pt>
                <c:pt idx="13779">
                  <c:v>43329.542083043983</c:v>
                </c:pt>
                <c:pt idx="13780">
                  <c:v>43329.583749768521</c:v>
                </c:pt>
                <c:pt idx="13781">
                  <c:v>43329.625416493058</c:v>
                </c:pt>
                <c:pt idx="13782">
                  <c:v>43329.667083217595</c:v>
                </c:pt>
                <c:pt idx="13783">
                  <c:v>43329.708749942132</c:v>
                </c:pt>
                <c:pt idx="13784">
                  <c:v>43329.750416666669</c:v>
                </c:pt>
                <c:pt idx="13785">
                  <c:v>43329.792083391207</c:v>
                </c:pt>
                <c:pt idx="13786">
                  <c:v>43329.833750115744</c:v>
                </c:pt>
                <c:pt idx="13787">
                  <c:v>43329.875416840281</c:v>
                </c:pt>
                <c:pt idx="13788">
                  <c:v>43329.917083564818</c:v>
                </c:pt>
                <c:pt idx="13789">
                  <c:v>43329.958750289348</c:v>
                </c:pt>
                <c:pt idx="13790">
                  <c:v>43330.000417013885</c:v>
                </c:pt>
                <c:pt idx="13791">
                  <c:v>43330.042083738423</c:v>
                </c:pt>
                <c:pt idx="13792">
                  <c:v>43330.08375046296</c:v>
                </c:pt>
                <c:pt idx="13793">
                  <c:v>43330.125417187497</c:v>
                </c:pt>
                <c:pt idx="13794">
                  <c:v>43330.167083912034</c:v>
                </c:pt>
                <c:pt idx="13795">
                  <c:v>43330.208750636571</c:v>
                </c:pt>
                <c:pt idx="13796">
                  <c:v>43330.250417361109</c:v>
                </c:pt>
                <c:pt idx="13797">
                  <c:v>43330.292084085646</c:v>
                </c:pt>
                <c:pt idx="13798">
                  <c:v>43330.333750810183</c:v>
                </c:pt>
                <c:pt idx="13799">
                  <c:v>43330.37541753472</c:v>
                </c:pt>
                <c:pt idx="13800">
                  <c:v>43330.417084259258</c:v>
                </c:pt>
                <c:pt idx="13801">
                  <c:v>43330.458750983795</c:v>
                </c:pt>
                <c:pt idx="13802">
                  <c:v>43330.500417708332</c:v>
                </c:pt>
                <c:pt idx="13803">
                  <c:v>43330.542084432869</c:v>
                </c:pt>
                <c:pt idx="13804">
                  <c:v>43330.583751157406</c:v>
                </c:pt>
                <c:pt idx="13805">
                  <c:v>43330.625417881944</c:v>
                </c:pt>
                <c:pt idx="13806">
                  <c:v>43330.667084606481</c:v>
                </c:pt>
                <c:pt idx="13807">
                  <c:v>43330.708751331018</c:v>
                </c:pt>
                <c:pt idx="13808">
                  <c:v>43330.750418055555</c:v>
                </c:pt>
                <c:pt idx="13809">
                  <c:v>43330.792084780092</c:v>
                </c:pt>
                <c:pt idx="13810">
                  <c:v>43330.83375150463</c:v>
                </c:pt>
                <c:pt idx="13811">
                  <c:v>43330.875418229167</c:v>
                </c:pt>
                <c:pt idx="13812">
                  <c:v>43330.917084953704</c:v>
                </c:pt>
                <c:pt idx="13813">
                  <c:v>43330.958751678241</c:v>
                </c:pt>
                <c:pt idx="13814">
                  <c:v>43331.000418402778</c:v>
                </c:pt>
                <c:pt idx="13815">
                  <c:v>43331.042085127316</c:v>
                </c:pt>
                <c:pt idx="13816">
                  <c:v>43331.083751851853</c:v>
                </c:pt>
                <c:pt idx="13817">
                  <c:v>43331.12541857639</c:v>
                </c:pt>
                <c:pt idx="13818">
                  <c:v>43331.167085300927</c:v>
                </c:pt>
                <c:pt idx="13819">
                  <c:v>43331.208752025464</c:v>
                </c:pt>
                <c:pt idx="13820">
                  <c:v>43331.250418750002</c:v>
                </c:pt>
                <c:pt idx="13821">
                  <c:v>43331.292085474539</c:v>
                </c:pt>
                <c:pt idx="13822">
                  <c:v>43331.333752199076</c:v>
                </c:pt>
                <c:pt idx="13823">
                  <c:v>43331.375418923613</c:v>
                </c:pt>
                <c:pt idx="13824">
                  <c:v>43331.417085648151</c:v>
                </c:pt>
                <c:pt idx="13825">
                  <c:v>43331.458752372688</c:v>
                </c:pt>
                <c:pt idx="13826">
                  <c:v>43331.500419097225</c:v>
                </c:pt>
                <c:pt idx="13827">
                  <c:v>43331.542085821762</c:v>
                </c:pt>
                <c:pt idx="13828">
                  <c:v>43331.583752546299</c:v>
                </c:pt>
                <c:pt idx="13829">
                  <c:v>43331.625419270837</c:v>
                </c:pt>
                <c:pt idx="13830">
                  <c:v>43331.667085995374</c:v>
                </c:pt>
                <c:pt idx="13831">
                  <c:v>43331.708752719911</c:v>
                </c:pt>
                <c:pt idx="13832">
                  <c:v>43331.750419444441</c:v>
                </c:pt>
                <c:pt idx="13833">
                  <c:v>43331.792086168978</c:v>
                </c:pt>
                <c:pt idx="13834">
                  <c:v>43331.833752893515</c:v>
                </c:pt>
                <c:pt idx="13835">
                  <c:v>43331.875419618053</c:v>
                </c:pt>
                <c:pt idx="13836">
                  <c:v>43331.91708634259</c:v>
                </c:pt>
                <c:pt idx="13837">
                  <c:v>43331.958753067127</c:v>
                </c:pt>
                <c:pt idx="13838">
                  <c:v>43332.000419791664</c:v>
                </c:pt>
                <c:pt idx="13839">
                  <c:v>43332.042086516201</c:v>
                </c:pt>
                <c:pt idx="13840">
                  <c:v>43332.083753240739</c:v>
                </c:pt>
                <c:pt idx="13841">
                  <c:v>43332.125419965276</c:v>
                </c:pt>
                <c:pt idx="13842">
                  <c:v>43332.167086689813</c:v>
                </c:pt>
                <c:pt idx="13843">
                  <c:v>43332.20875341435</c:v>
                </c:pt>
                <c:pt idx="13844">
                  <c:v>43332.250420138887</c:v>
                </c:pt>
                <c:pt idx="13845">
                  <c:v>43332.292086863425</c:v>
                </c:pt>
                <c:pt idx="13846">
                  <c:v>43332.333753587962</c:v>
                </c:pt>
                <c:pt idx="13847">
                  <c:v>43332.375420312499</c:v>
                </c:pt>
                <c:pt idx="13848">
                  <c:v>43332.417087037036</c:v>
                </c:pt>
                <c:pt idx="13849">
                  <c:v>43332.458753761573</c:v>
                </c:pt>
                <c:pt idx="13850">
                  <c:v>43332.500420486111</c:v>
                </c:pt>
                <c:pt idx="13851">
                  <c:v>43332.542087210648</c:v>
                </c:pt>
                <c:pt idx="13852">
                  <c:v>43332.583753935185</c:v>
                </c:pt>
                <c:pt idx="13853">
                  <c:v>43332.625420659722</c:v>
                </c:pt>
                <c:pt idx="13854">
                  <c:v>43332.66708738426</c:v>
                </c:pt>
                <c:pt idx="13855">
                  <c:v>43332.708754108797</c:v>
                </c:pt>
                <c:pt idx="13856">
                  <c:v>43332.750420833334</c:v>
                </c:pt>
                <c:pt idx="13857">
                  <c:v>43332.792087557871</c:v>
                </c:pt>
                <c:pt idx="13858">
                  <c:v>43332.833754282408</c:v>
                </c:pt>
                <c:pt idx="13859">
                  <c:v>43332.875421006946</c:v>
                </c:pt>
                <c:pt idx="13860">
                  <c:v>43332.917087731483</c:v>
                </c:pt>
                <c:pt idx="13861">
                  <c:v>43332.95875445602</c:v>
                </c:pt>
                <c:pt idx="13862">
                  <c:v>43333.000421180557</c:v>
                </c:pt>
                <c:pt idx="13863">
                  <c:v>43333.042087905094</c:v>
                </c:pt>
                <c:pt idx="13864">
                  <c:v>43333.083754629632</c:v>
                </c:pt>
                <c:pt idx="13865">
                  <c:v>43333.125421354169</c:v>
                </c:pt>
                <c:pt idx="13866">
                  <c:v>43333.167088078706</c:v>
                </c:pt>
                <c:pt idx="13867">
                  <c:v>43333.208754803243</c:v>
                </c:pt>
                <c:pt idx="13868">
                  <c:v>43333.25042152778</c:v>
                </c:pt>
                <c:pt idx="13869">
                  <c:v>43333.292088252318</c:v>
                </c:pt>
                <c:pt idx="13870">
                  <c:v>43333.333754976855</c:v>
                </c:pt>
                <c:pt idx="13871">
                  <c:v>43333.375421701392</c:v>
                </c:pt>
                <c:pt idx="13872">
                  <c:v>43333.417088425929</c:v>
                </c:pt>
                <c:pt idx="13873">
                  <c:v>43333.458755150466</c:v>
                </c:pt>
                <c:pt idx="13874">
                  <c:v>43333.500421874996</c:v>
                </c:pt>
                <c:pt idx="13875">
                  <c:v>43333.542088599534</c:v>
                </c:pt>
                <c:pt idx="13876">
                  <c:v>43333.583755324071</c:v>
                </c:pt>
                <c:pt idx="13877">
                  <c:v>43333.625422048608</c:v>
                </c:pt>
                <c:pt idx="13878">
                  <c:v>43333.667088773145</c:v>
                </c:pt>
                <c:pt idx="13879">
                  <c:v>43333.708755497682</c:v>
                </c:pt>
                <c:pt idx="13880">
                  <c:v>43333.75042222222</c:v>
                </c:pt>
                <c:pt idx="13881">
                  <c:v>43333.792088946757</c:v>
                </c:pt>
                <c:pt idx="13882">
                  <c:v>43333.833755671294</c:v>
                </c:pt>
                <c:pt idx="13883">
                  <c:v>43333.875422395831</c:v>
                </c:pt>
                <c:pt idx="13884">
                  <c:v>43333.917089120368</c:v>
                </c:pt>
                <c:pt idx="13885">
                  <c:v>43333.958755844906</c:v>
                </c:pt>
                <c:pt idx="13886">
                  <c:v>43334.000422569443</c:v>
                </c:pt>
                <c:pt idx="13887">
                  <c:v>43334.04208929398</c:v>
                </c:pt>
                <c:pt idx="13888">
                  <c:v>43334.083756018517</c:v>
                </c:pt>
                <c:pt idx="13889">
                  <c:v>43334.125422743055</c:v>
                </c:pt>
                <c:pt idx="13890">
                  <c:v>43334.167089467592</c:v>
                </c:pt>
                <c:pt idx="13891">
                  <c:v>43334.208756192129</c:v>
                </c:pt>
                <c:pt idx="13892">
                  <c:v>43334.250422916666</c:v>
                </c:pt>
                <c:pt idx="13893">
                  <c:v>43334.292089641203</c:v>
                </c:pt>
                <c:pt idx="13894">
                  <c:v>43334.333756365741</c:v>
                </c:pt>
                <c:pt idx="13895">
                  <c:v>43334.375423090278</c:v>
                </c:pt>
                <c:pt idx="13896">
                  <c:v>43334.417089814815</c:v>
                </c:pt>
                <c:pt idx="13897">
                  <c:v>43334.458756539352</c:v>
                </c:pt>
                <c:pt idx="13898">
                  <c:v>43334.500423263889</c:v>
                </c:pt>
                <c:pt idx="13899">
                  <c:v>43334.542089988427</c:v>
                </c:pt>
                <c:pt idx="13900">
                  <c:v>43334.583756712964</c:v>
                </c:pt>
                <c:pt idx="13901">
                  <c:v>43334.625423437501</c:v>
                </c:pt>
                <c:pt idx="13902">
                  <c:v>43334.667090162038</c:v>
                </c:pt>
                <c:pt idx="13903">
                  <c:v>43334.708756886575</c:v>
                </c:pt>
                <c:pt idx="13904">
                  <c:v>43334.750423611113</c:v>
                </c:pt>
                <c:pt idx="13905">
                  <c:v>43334.79209033565</c:v>
                </c:pt>
                <c:pt idx="13906">
                  <c:v>43334.833757060187</c:v>
                </c:pt>
                <c:pt idx="13907">
                  <c:v>43334.875423784724</c:v>
                </c:pt>
                <c:pt idx="13908">
                  <c:v>43334.917090509261</c:v>
                </c:pt>
                <c:pt idx="13909">
                  <c:v>43334.958757233799</c:v>
                </c:pt>
                <c:pt idx="13910">
                  <c:v>43335.000423958336</c:v>
                </c:pt>
                <c:pt idx="13911">
                  <c:v>43335.042090682873</c:v>
                </c:pt>
                <c:pt idx="13912">
                  <c:v>43335.08375740741</c:v>
                </c:pt>
                <c:pt idx="13913">
                  <c:v>43335.125424131948</c:v>
                </c:pt>
                <c:pt idx="13914">
                  <c:v>43335.167090856485</c:v>
                </c:pt>
                <c:pt idx="13915">
                  <c:v>43335.208757581022</c:v>
                </c:pt>
                <c:pt idx="13916">
                  <c:v>43335.250424305559</c:v>
                </c:pt>
                <c:pt idx="13917">
                  <c:v>43335.292091030089</c:v>
                </c:pt>
                <c:pt idx="13918">
                  <c:v>43335.333757754626</c:v>
                </c:pt>
                <c:pt idx="13919">
                  <c:v>43335.375424479163</c:v>
                </c:pt>
                <c:pt idx="13920">
                  <c:v>43335.417091203701</c:v>
                </c:pt>
                <c:pt idx="13921">
                  <c:v>43335.458757928238</c:v>
                </c:pt>
                <c:pt idx="13922">
                  <c:v>43335.500424652775</c:v>
                </c:pt>
                <c:pt idx="13923">
                  <c:v>43335.542091377312</c:v>
                </c:pt>
                <c:pt idx="13924">
                  <c:v>43335.58375810185</c:v>
                </c:pt>
                <c:pt idx="13925">
                  <c:v>43335.625424826387</c:v>
                </c:pt>
                <c:pt idx="13926">
                  <c:v>43335.667091550924</c:v>
                </c:pt>
                <c:pt idx="13927">
                  <c:v>43335.708758275461</c:v>
                </c:pt>
                <c:pt idx="13928">
                  <c:v>43335.750424999998</c:v>
                </c:pt>
                <c:pt idx="13929">
                  <c:v>43335.792091724536</c:v>
                </c:pt>
                <c:pt idx="13930">
                  <c:v>43335.833758449073</c:v>
                </c:pt>
                <c:pt idx="13931">
                  <c:v>43335.87542517361</c:v>
                </c:pt>
                <c:pt idx="13932">
                  <c:v>43335.917091898147</c:v>
                </c:pt>
                <c:pt idx="13933">
                  <c:v>43335.958758622684</c:v>
                </c:pt>
                <c:pt idx="13934">
                  <c:v>43336.000425347222</c:v>
                </c:pt>
                <c:pt idx="13935">
                  <c:v>43336.042092071759</c:v>
                </c:pt>
                <c:pt idx="13936">
                  <c:v>43336.083758796296</c:v>
                </c:pt>
                <c:pt idx="13937">
                  <c:v>43336.125425520833</c:v>
                </c:pt>
                <c:pt idx="13938">
                  <c:v>43336.16709224537</c:v>
                </c:pt>
                <c:pt idx="13939">
                  <c:v>43336.208758969908</c:v>
                </c:pt>
                <c:pt idx="13940">
                  <c:v>43336.250425694445</c:v>
                </c:pt>
                <c:pt idx="13941">
                  <c:v>43336.292092418982</c:v>
                </c:pt>
                <c:pt idx="13942">
                  <c:v>43336.333759143519</c:v>
                </c:pt>
                <c:pt idx="13943">
                  <c:v>43336.375425868056</c:v>
                </c:pt>
                <c:pt idx="13944">
                  <c:v>43336.417092592594</c:v>
                </c:pt>
                <c:pt idx="13945">
                  <c:v>43336.458759317131</c:v>
                </c:pt>
                <c:pt idx="13946">
                  <c:v>43336.500426041668</c:v>
                </c:pt>
                <c:pt idx="13947">
                  <c:v>43336.542092766205</c:v>
                </c:pt>
                <c:pt idx="13948">
                  <c:v>43336.583759490743</c:v>
                </c:pt>
                <c:pt idx="13949">
                  <c:v>43336.62542621528</c:v>
                </c:pt>
                <c:pt idx="13950">
                  <c:v>43336.667092939817</c:v>
                </c:pt>
                <c:pt idx="13951">
                  <c:v>43336.708759664354</c:v>
                </c:pt>
                <c:pt idx="13952">
                  <c:v>43336.750426388891</c:v>
                </c:pt>
                <c:pt idx="13953">
                  <c:v>43336.792093113429</c:v>
                </c:pt>
                <c:pt idx="13954">
                  <c:v>43336.833759837966</c:v>
                </c:pt>
                <c:pt idx="13955">
                  <c:v>43336.875426562503</c:v>
                </c:pt>
                <c:pt idx="13956">
                  <c:v>43336.91709328704</c:v>
                </c:pt>
                <c:pt idx="13957">
                  <c:v>43336.958760011577</c:v>
                </c:pt>
                <c:pt idx="13958">
                  <c:v>43337.000426736115</c:v>
                </c:pt>
                <c:pt idx="13959">
                  <c:v>43337.042093460645</c:v>
                </c:pt>
                <c:pt idx="13960">
                  <c:v>43337.083760185182</c:v>
                </c:pt>
                <c:pt idx="13961">
                  <c:v>43337.125426909719</c:v>
                </c:pt>
                <c:pt idx="13962">
                  <c:v>43337.167093634256</c:v>
                </c:pt>
                <c:pt idx="13963">
                  <c:v>43337.208760358793</c:v>
                </c:pt>
                <c:pt idx="13964">
                  <c:v>43337.250427083331</c:v>
                </c:pt>
                <c:pt idx="13965">
                  <c:v>43337.292093807868</c:v>
                </c:pt>
                <c:pt idx="13966">
                  <c:v>43337.333760532405</c:v>
                </c:pt>
                <c:pt idx="13967">
                  <c:v>43337.375427256942</c:v>
                </c:pt>
                <c:pt idx="13968">
                  <c:v>43337.417093981479</c:v>
                </c:pt>
                <c:pt idx="13969">
                  <c:v>43337.458760706017</c:v>
                </c:pt>
                <c:pt idx="13970">
                  <c:v>43337.500427430554</c:v>
                </c:pt>
                <c:pt idx="13971">
                  <c:v>43337.542094155091</c:v>
                </c:pt>
                <c:pt idx="13972">
                  <c:v>43337.583760879628</c:v>
                </c:pt>
                <c:pt idx="13973">
                  <c:v>43337.625427604165</c:v>
                </c:pt>
                <c:pt idx="13974">
                  <c:v>43337.667094328703</c:v>
                </c:pt>
                <c:pt idx="13975">
                  <c:v>43337.70876105324</c:v>
                </c:pt>
                <c:pt idx="13976">
                  <c:v>43337.750427777777</c:v>
                </c:pt>
                <c:pt idx="13977">
                  <c:v>43337.792094502314</c:v>
                </c:pt>
                <c:pt idx="13978">
                  <c:v>43337.833761226851</c:v>
                </c:pt>
                <c:pt idx="13979">
                  <c:v>43337.875427951389</c:v>
                </c:pt>
                <c:pt idx="13980">
                  <c:v>43337.917094675926</c:v>
                </c:pt>
                <c:pt idx="13981">
                  <c:v>43337.958761400463</c:v>
                </c:pt>
                <c:pt idx="13982">
                  <c:v>43338.000428125</c:v>
                </c:pt>
                <c:pt idx="13983">
                  <c:v>43338.042094849538</c:v>
                </c:pt>
                <c:pt idx="13984">
                  <c:v>43338.083761574075</c:v>
                </c:pt>
                <c:pt idx="13985">
                  <c:v>43338.125428298612</c:v>
                </c:pt>
                <c:pt idx="13986">
                  <c:v>43338.167095023149</c:v>
                </c:pt>
                <c:pt idx="13987">
                  <c:v>43338.208761747686</c:v>
                </c:pt>
                <c:pt idx="13988">
                  <c:v>43338.250428472224</c:v>
                </c:pt>
                <c:pt idx="13989">
                  <c:v>43338.292095196761</c:v>
                </c:pt>
                <c:pt idx="13990">
                  <c:v>43338.333761921298</c:v>
                </c:pt>
                <c:pt idx="13991">
                  <c:v>43338.375428645835</c:v>
                </c:pt>
                <c:pt idx="13992">
                  <c:v>43338.417095370372</c:v>
                </c:pt>
                <c:pt idx="13993">
                  <c:v>43338.45876209491</c:v>
                </c:pt>
                <c:pt idx="13994">
                  <c:v>43338.500428819447</c:v>
                </c:pt>
                <c:pt idx="13995">
                  <c:v>43338.542095543984</c:v>
                </c:pt>
                <c:pt idx="13996">
                  <c:v>43338.583762268521</c:v>
                </c:pt>
                <c:pt idx="13997">
                  <c:v>43338.625428993058</c:v>
                </c:pt>
                <c:pt idx="13998">
                  <c:v>43338.667095717596</c:v>
                </c:pt>
                <c:pt idx="13999">
                  <c:v>43338.708762442133</c:v>
                </c:pt>
                <c:pt idx="14000">
                  <c:v>43338.75042916667</c:v>
                </c:pt>
                <c:pt idx="14001">
                  <c:v>43338.792095891207</c:v>
                </c:pt>
                <c:pt idx="14002">
                  <c:v>43338.833762615737</c:v>
                </c:pt>
                <c:pt idx="14003">
                  <c:v>43338.875429340274</c:v>
                </c:pt>
                <c:pt idx="14004">
                  <c:v>43338.917096064812</c:v>
                </c:pt>
                <c:pt idx="14005">
                  <c:v>43338.958762789349</c:v>
                </c:pt>
                <c:pt idx="14006">
                  <c:v>43339.000429513886</c:v>
                </c:pt>
                <c:pt idx="14007">
                  <c:v>43339.042096238423</c:v>
                </c:pt>
                <c:pt idx="14008">
                  <c:v>43339.08376296296</c:v>
                </c:pt>
                <c:pt idx="14009">
                  <c:v>43339.125429687498</c:v>
                </c:pt>
                <c:pt idx="14010">
                  <c:v>43339.167096412035</c:v>
                </c:pt>
                <c:pt idx="14011">
                  <c:v>43339.208763136572</c:v>
                </c:pt>
                <c:pt idx="14012">
                  <c:v>43339.250429861109</c:v>
                </c:pt>
                <c:pt idx="14013">
                  <c:v>43339.292096585647</c:v>
                </c:pt>
                <c:pt idx="14014">
                  <c:v>43339.333763310184</c:v>
                </c:pt>
                <c:pt idx="14015">
                  <c:v>43339.375430034721</c:v>
                </c:pt>
                <c:pt idx="14016">
                  <c:v>43339.417096759258</c:v>
                </c:pt>
                <c:pt idx="14017">
                  <c:v>43339.458763483795</c:v>
                </c:pt>
                <c:pt idx="14018">
                  <c:v>43339.500430208333</c:v>
                </c:pt>
                <c:pt idx="14019">
                  <c:v>43339.54209693287</c:v>
                </c:pt>
                <c:pt idx="14020">
                  <c:v>43339.583763657407</c:v>
                </c:pt>
                <c:pt idx="14021">
                  <c:v>43339.625430381944</c:v>
                </c:pt>
                <c:pt idx="14022">
                  <c:v>43339.667097106481</c:v>
                </c:pt>
                <c:pt idx="14023">
                  <c:v>43339.708763831019</c:v>
                </c:pt>
                <c:pt idx="14024">
                  <c:v>43339.750430555556</c:v>
                </c:pt>
                <c:pt idx="14025">
                  <c:v>43339.792097280093</c:v>
                </c:pt>
                <c:pt idx="14026">
                  <c:v>43339.83376400463</c:v>
                </c:pt>
                <c:pt idx="14027">
                  <c:v>43339.875430729167</c:v>
                </c:pt>
                <c:pt idx="14028">
                  <c:v>43339.917097453705</c:v>
                </c:pt>
                <c:pt idx="14029">
                  <c:v>43339.958764178242</c:v>
                </c:pt>
                <c:pt idx="14030">
                  <c:v>43340.000430902779</c:v>
                </c:pt>
                <c:pt idx="14031">
                  <c:v>43340.042097627316</c:v>
                </c:pt>
                <c:pt idx="14032">
                  <c:v>43340.083764351853</c:v>
                </c:pt>
                <c:pt idx="14033">
                  <c:v>43340.125431076391</c:v>
                </c:pt>
                <c:pt idx="14034">
                  <c:v>43340.167097800928</c:v>
                </c:pt>
                <c:pt idx="14035">
                  <c:v>43340.208764525465</c:v>
                </c:pt>
                <c:pt idx="14036">
                  <c:v>43340.250431250002</c:v>
                </c:pt>
                <c:pt idx="14037">
                  <c:v>43340.29209797454</c:v>
                </c:pt>
                <c:pt idx="14038">
                  <c:v>43340.333764699077</c:v>
                </c:pt>
                <c:pt idx="14039">
                  <c:v>43340.375431423614</c:v>
                </c:pt>
                <c:pt idx="14040">
                  <c:v>43340.417098148151</c:v>
                </c:pt>
                <c:pt idx="14041">
                  <c:v>43340.458764872688</c:v>
                </c:pt>
                <c:pt idx="14042">
                  <c:v>43340.500431597226</c:v>
                </c:pt>
                <c:pt idx="14043">
                  <c:v>43340.542098321763</c:v>
                </c:pt>
                <c:pt idx="14044">
                  <c:v>43340.583765046293</c:v>
                </c:pt>
                <c:pt idx="14045">
                  <c:v>43340.62543177083</c:v>
                </c:pt>
                <c:pt idx="14046">
                  <c:v>43340.667098495367</c:v>
                </c:pt>
                <c:pt idx="14047">
                  <c:v>43340.708765219904</c:v>
                </c:pt>
                <c:pt idx="14048">
                  <c:v>43340.750431944442</c:v>
                </c:pt>
                <c:pt idx="14049">
                  <c:v>43340.792098668979</c:v>
                </c:pt>
                <c:pt idx="14050">
                  <c:v>43340.833765393516</c:v>
                </c:pt>
                <c:pt idx="14051">
                  <c:v>43340.875432118053</c:v>
                </c:pt>
                <c:pt idx="14052">
                  <c:v>43340.91709884259</c:v>
                </c:pt>
                <c:pt idx="14053">
                  <c:v>43340.958765567128</c:v>
                </c:pt>
                <c:pt idx="14054">
                  <c:v>43341.000432291665</c:v>
                </c:pt>
                <c:pt idx="14055">
                  <c:v>43341.042099016202</c:v>
                </c:pt>
                <c:pt idx="14056">
                  <c:v>43341.083765740739</c:v>
                </c:pt>
                <c:pt idx="14057">
                  <c:v>43341.125432465276</c:v>
                </c:pt>
                <c:pt idx="14058">
                  <c:v>43341.167099189814</c:v>
                </c:pt>
                <c:pt idx="14059">
                  <c:v>43341.208765914351</c:v>
                </c:pt>
                <c:pt idx="14060">
                  <c:v>43341.250432638888</c:v>
                </c:pt>
                <c:pt idx="14061">
                  <c:v>43341.292099363425</c:v>
                </c:pt>
                <c:pt idx="14062">
                  <c:v>43341.333766087962</c:v>
                </c:pt>
                <c:pt idx="14063">
                  <c:v>43341.3754328125</c:v>
                </c:pt>
                <c:pt idx="14064">
                  <c:v>43341.417099537037</c:v>
                </c:pt>
                <c:pt idx="14065">
                  <c:v>43341.458766261574</c:v>
                </c:pt>
                <c:pt idx="14066">
                  <c:v>43341.500432986111</c:v>
                </c:pt>
                <c:pt idx="14067">
                  <c:v>43341.542099710648</c:v>
                </c:pt>
                <c:pt idx="14068">
                  <c:v>43341.583766435186</c:v>
                </c:pt>
                <c:pt idx="14069">
                  <c:v>43341.625433159723</c:v>
                </c:pt>
                <c:pt idx="14070">
                  <c:v>43341.66709988426</c:v>
                </c:pt>
                <c:pt idx="14071">
                  <c:v>43341.708766608797</c:v>
                </c:pt>
                <c:pt idx="14072">
                  <c:v>43341.750433333335</c:v>
                </c:pt>
                <c:pt idx="14073">
                  <c:v>43341.792100057872</c:v>
                </c:pt>
                <c:pt idx="14074">
                  <c:v>43341.833766782409</c:v>
                </c:pt>
                <c:pt idx="14075">
                  <c:v>43341.875433506946</c:v>
                </c:pt>
                <c:pt idx="14076">
                  <c:v>43341.917100231483</c:v>
                </c:pt>
                <c:pt idx="14077">
                  <c:v>43341.958766956021</c:v>
                </c:pt>
                <c:pt idx="14078">
                  <c:v>43342.000433680558</c:v>
                </c:pt>
                <c:pt idx="14079">
                  <c:v>43342.042100405095</c:v>
                </c:pt>
                <c:pt idx="14080">
                  <c:v>43342.083767129632</c:v>
                </c:pt>
                <c:pt idx="14081">
                  <c:v>43342.125433854169</c:v>
                </c:pt>
                <c:pt idx="14082">
                  <c:v>43342.167100578707</c:v>
                </c:pt>
                <c:pt idx="14083">
                  <c:v>43342.208767303244</c:v>
                </c:pt>
                <c:pt idx="14084">
                  <c:v>43342.250434027781</c:v>
                </c:pt>
                <c:pt idx="14085">
                  <c:v>43342.292100752318</c:v>
                </c:pt>
                <c:pt idx="14086">
                  <c:v>43342.333767476855</c:v>
                </c:pt>
                <c:pt idx="14087">
                  <c:v>43342.375434201385</c:v>
                </c:pt>
                <c:pt idx="14088">
                  <c:v>43342.417100925923</c:v>
                </c:pt>
                <c:pt idx="14089">
                  <c:v>43342.45876765046</c:v>
                </c:pt>
                <c:pt idx="14090">
                  <c:v>43342.500434374997</c:v>
                </c:pt>
                <c:pt idx="14091">
                  <c:v>43342.542101099534</c:v>
                </c:pt>
                <c:pt idx="14092">
                  <c:v>43342.583767824071</c:v>
                </c:pt>
                <c:pt idx="14093">
                  <c:v>43342.625434548609</c:v>
                </c:pt>
                <c:pt idx="14094">
                  <c:v>43342.667101273146</c:v>
                </c:pt>
                <c:pt idx="14095">
                  <c:v>43342.708767997683</c:v>
                </c:pt>
                <c:pt idx="14096">
                  <c:v>43342.75043472222</c:v>
                </c:pt>
                <c:pt idx="14097">
                  <c:v>43342.792101446757</c:v>
                </c:pt>
                <c:pt idx="14098">
                  <c:v>43342.833768171295</c:v>
                </c:pt>
                <c:pt idx="14099">
                  <c:v>43342.875434895832</c:v>
                </c:pt>
                <c:pt idx="14100">
                  <c:v>43342.917101620369</c:v>
                </c:pt>
                <c:pt idx="14101">
                  <c:v>43342.958768344906</c:v>
                </c:pt>
                <c:pt idx="14102">
                  <c:v>43343.000435069443</c:v>
                </c:pt>
                <c:pt idx="14103">
                  <c:v>43343.042101793981</c:v>
                </c:pt>
                <c:pt idx="14104">
                  <c:v>43343.083768518518</c:v>
                </c:pt>
                <c:pt idx="14105">
                  <c:v>43343.125435243055</c:v>
                </c:pt>
                <c:pt idx="14106">
                  <c:v>43343.167101967592</c:v>
                </c:pt>
                <c:pt idx="14107">
                  <c:v>43343.20876869213</c:v>
                </c:pt>
                <c:pt idx="14108">
                  <c:v>43343.250435416667</c:v>
                </c:pt>
                <c:pt idx="14109">
                  <c:v>43343.292102141204</c:v>
                </c:pt>
                <c:pt idx="14110">
                  <c:v>43343.333768865741</c:v>
                </c:pt>
                <c:pt idx="14111">
                  <c:v>43343.375435590278</c:v>
                </c:pt>
                <c:pt idx="14112">
                  <c:v>43343.417102314816</c:v>
                </c:pt>
                <c:pt idx="14113">
                  <c:v>43343.458769039353</c:v>
                </c:pt>
                <c:pt idx="14114">
                  <c:v>43343.50043576389</c:v>
                </c:pt>
                <c:pt idx="14115">
                  <c:v>43343.542102488427</c:v>
                </c:pt>
                <c:pt idx="14116">
                  <c:v>43343.583769212964</c:v>
                </c:pt>
                <c:pt idx="14117">
                  <c:v>43343.625435937502</c:v>
                </c:pt>
                <c:pt idx="14118">
                  <c:v>43343.667102662039</c:v>
                </c:pt>
                <c:pt idx="14119">
                  <c:v>43343.708769386576</c:v>
                </c:pt>
                <c:pt idx="14120">
                  <c:v>43343.750436111113</c:v>
                </c:pt>
                <c:pt idx="14121">
                  <c:v>43343.79210283565</c:v>
                </c:pt>
                <c:pt idx="14122">
                  <c:v>43343.833769560188</c:v>
                </c:pt>
                <c:pt idx="14123">
                  <c:v>43343.875436284725</c:v>
                </c:pt>
                <c:pt idx="14124">
                  <c:v>43343.917103009262</c:v>
                </c:pt>
                <c:pt idx="14125">
                  <c:v>43343.958769733799</c:v>
                </c:pt>
                <c:pt idx="14126">
                  <c:v>43344.000436458336</c:v>
                </c:pt>
                <c:pt idx="14127">
                  <c:v>43344.042103182874</c:v>
                </c:pt>
                <c:pt idx="14128">
                  <c:v>43344.083769907411</c:v>
                </c:pt>
                <c:pt idx="14129">
                  <c:v>43344.125436631941</c:v>
                </c:pt>
                <c:pt idx="14130">
                  <c:v>43344.167103356478</c:v>
                </c:pt>
                <c:pt idx="14131">
                  <c:v>43344.208770081015</c:v>
                </c:pt>
                <c:pt idx="14132">
                  <c:v>43344.250436805552</c:v>
                </c:pt>
                <c:pt idx="14133">
                  <c:v>43344.29210353009</c:v>
                </c:pt>
                <c:pt idx="14134">
                  <c:v>43344.333770254627</c:v>
                </c:pt>
                <c:pt idx="14135">
                  <c:v>43344.375436979164</c:v>
                </c:pt>
                <c:pt idx="14136">
                  <c:v>43344.417103703701</c:v>
                </c:pt>
                <c:pt idx="14137">
                  <c:v>43344.458770428238</c:v>
                </c:pt>
                <c:pt idx="14138">
                  <c:v>43344.500437152776</c:v>
                </c:pt>
                <c:pt idx="14139">
                  <c:v>43344.542103877313</c:v>
                </c:pt>
                <c:pt idx="14140">
                  <c:v>43344.58377060185</c:v>
                </c:pt>
                <c:pt idx="14141">
                  <c:v>43344.625437326387</c:v>
                </c:pt>
                <c:pt idx="14142">
                  <c:v>43344.667104050925</c:v>
                </c:pt>
                <c:pt idx="14143">
                  <c:v>43344.708770775462</c:v>
                </c:pt>
                <c:pt idx="14144">
                  <c:v>43344.750437499999</c:v>
                </c:pt>
                <c:pt idx="14145">
                  <c:v>43344.792104224536</c:v>
                </c:pt>
                <c:pt idx="14146">
                  <c:v>43344.833770949073</c:v>
                </c:pt>
                <c:pt idx="14147">
                  <c:v>43344.875437673611</c:v>
                </c:pt>
                <c:pt idx="14148">
                  <c:v>43344.917104398148</c:v>
                </c:pt>
                <c:pt idx="14149">
                  <c:v>43344.958771122685</c:v>
                </c:pt>
                <c:pt idx="14150">
                  <c:v>43345.000437847222</c:v>
                </c:pt>
                <c:pt idx="14151">
                  <c:v>43345.042104571759</c:v>
                </c:pt>
                <c:pt idx="14152">
                  <c:v>43345.083771296297</c:v>
                </c:pt>
                <c:pt idx="14153">
                  <c:v>43345.125438020834</c:v>
                </c:pt>
                <c:pt idx="14154">
                  <c:v>43345.167104745371</c:v>
                </c:pt>
                <c:pt idx="14155">
                  <c:v>43345.208771469908</c:v>
                </c:pt>
                <c:pt idx="14156">
                  <c:v>43345.250438194445</c:v>
                </c:pt>
                <c:pt idx="14157">
                  <c:v>43345.292104918983</c:v>
                </c:pt>
                <c:pt idx="14158">
                  <c:v>43345.33377164352</c:v>
                </c:pt>
                <c:pt idx="14159">
                  <c:v>43345.375438368057</c:v>
                </c:pt>
                <c:pt idx="14160">
                  <c:v>43345.417105092594</c:v>
                </c:pt>
                <c:pt idx="14161">
                  <c:v>43345.458771817131</c:v>
                </c:pt>
                <c:pt idx="14162">
                  <c:v>43345.500438541669</c:v>
                </c:pt>
                <c:pt idx="14163">
                  <c:v>43345.542105266206</c:v>
                </c:pt>
                <c:pt idx="14164">
                  <c:v>43345.583771990743</c:v>
                </c:pt>
                <c:pt idx="14165">
                  <c:v>43345.62543871528</c:v>
                </c:pt>
                <c:pt idx="14166">
                  <c:v>43345.667105439818</c:v>
                </c:pt>
                <c:pt idx="14167">
                  <c:v>43345.708772164355</c:v>
                </c:pt>
                <c:pt idx="14168">
                  <c:v>43345.750438888892</c:v>
                </c:pt>
                <c:pt idx="14169">
                  <c:v>43345.792105613429</c:v>
                </c:pt>
                <c:pt idx="14170">
                  <c:v>43345.833772337966</c:v>
                </c:pt>
                <c:pt idx="14171">
                  <c:v>43345.875439062504</c:v>
                </c:pt>
                <c:pt idx="14172">
                  <c:v>43345.917105787034</c:v>
                </c:pt>
                <c:pt idx="14173">
                  <c:v>43345.958772511571</c:v>
                </c:pt>
                <c:pt idx="14174">
                  <c:v>43346.000439236108</c:v>
                </c:pt>
                <c:pt idx="14175">
                  <c:v>43346.042105960645</c:v>
                </c:pt>
                <c:pt idx="14176">
                  <c:v>43346.083772685182</c:v>
                </c:pt>
                <c:pt idx="14177">
                  <c:v>43346.12543940972</c:v>
                </c:pt>
                <c:pt idx="14178">
                  <c:v>43346.167106134257</c:v>
                </c:pt>
                <c:pt idx="14179">
                  <c:v>43346.208772858794</c:v>
                </c:pt>
                <c:pt idx="14180">
                  <c:v>43346.250439583331</c:v>
                </c:pt>
                <c:pt idx="14181">
                  <c:v>43346.292106307868</c:v>
                </c:pt>
                <c:pt idx="14182">
                  <c:v>43346.333773032406</c:v>
                </c:pt>
                <c:pt idx="14183">
                  <c:v>43346.375439756943</c:v>
                </c:pt>
                <c:pt idx="14184">
                  <c:v>43346.41710648148</c:v>
                </c:pt>
                <c:pt idx="14185">
                  <c:v>43346.458773206017</c:v>
                </c:pt>
                <c:pt idx="14186">
                  <c:v>43346.500439930554</c:v>
                </c:pt>
                <c:pt idx="14187">
                  <c:v>43346.542106655092</c:v>
                </c:pt>
                <c:pt idx="14188">
                  <c:v>43346.583773379629</c:v>
                </c:pt>
                <c:pt idx="14189">
                  <c:v>43346.625440104166</c:v>
                </c:pt>
                <c:pt idx="14190">
                  <c:v>43346.667106828703</c:v>
                </c:pt>
                <c:pt idx="14191">
                  <c:v>43346.70877355324</c:v>
                </c:pt>
                <c:pt idx="14192">
                  <c:v>43346.750440277778</c:v>
                </c:pt>
                <c:pt idx="14193">
                  <c:v>43346.792107002315</c:v>
                </c:pt>
                <c:pt idx="14194">
                  <c:v>43346.833773726852</c:v>
                </c:pt>
                <c:pt idx="14195">
                  <c:v>43346.875440451389</c:v>
                </c:pt>
                <c:pt idx="14196">
                  <c:v>43346.917107175927</c:v>
                </c:pt>
                <c:pt idx="14197">
                  <c:v>43346.958773900464</c:v>
                </c:pt>
                <c:pt idx="14198">
                  <c:v>43347.000440625001</c:v>
                </c:pt>
                <c:pt idx="14199">
                  <c:v>43347.042107349538</c:v>
                </c:pt>
                <c:pt idx="14200">
                  <c:v>43347.083774074075</c:v>
                </c:pt>
                <c:pt idx="14201">
                  <c:v>43347.125440798613</c:v>
                </c:pt>
                <c:pt idx="14202">
                  <c:v>43347.16710752315</c:v>
                </c:pt>
                <c:pt idx="14203">
                  <c:v>43347.208774247687</c:v>
                </c:pt>
                <c:pt idx="14204">
                  <c:v>43347.250440972224</c:v>
                </c:pt>
                <c:pt idx="14205">
                  <c:v>43347.292107696761</c:v>
                </c:pt>
                <c:pt idx="14206">
                  <c:v>43347.333774421299</c:v>
                </c:pt>
                <c:pt idx="14207">
                  <c:v>43347.375441145836</c:v>
                </c:pt>
                <c:pt idx="14208">
                  <c:v>43347.417107870373</c:v>
                </c:pt>
                <c:pt idx="14209">
                  <c:v>43347.45877459491</c:v>
                </c:pt>
                <c:pt idx="14210">
                  <c:v>43347.500441319447</c:v>
                </c:pt>
                <c:pt idx="14211">
                  <c:v>43347.542108043985</c:v>
                </c:pt>
                <c:pt idx="14212">
                  <c:v>43347.583774768522</c:v>
                </c:pt>
                <c:pt idx="14213">
                  <c:v>43347.625441493059</c:v>
                </c:pt>
                <c:pt idx="14214">
                  <c:v>43347.667108217589</c:v>
                </c:pt>
                <c:pt idx="14215">
                  <c:v>43347.708774942126</c:v>
                </c:pt>
                <c:pt idx="14216">
                  <c:v>43347.750441666663</c:v>
                </c:pt>
                <c:pt idx="14217">
                  <c:v>43347.792108391201</c:v>
                </c:pt>
                <c:pt idx="14218">
                  <c:v>43347.833775115738</c:v>
                </c:pt>
                <c:pt idx="14219">
                  <c:v>43347.875441840275</c:v>
                </c:pt>
                <c:pt idx="14220">
                  <c:v>43347.917108564812</c:v>
                </c:pt>
                <c:pt idx="14221">
                  <c:v>43347.958775289349</c:v>
                </c:pt>
                <c:pt idx="14222">
                  <c:v>43348.000442013887</c:v>
                </c:pt>
                <c:pt idx="14223">
                  <c:v>43348.042108738424</c:v>
                </c:pt>
                <c:pt idx="14224">
                  <c:v>43348.083775462961</c:v>
                </c:pt>
                <c:pt idx="14225">
                  <c:v>43348.125442187498</c:v>
                </c:pt>
                <c:pt idx="14226">
                  <c:v>43348.167108912035</c:v>
                </c:pt>
                <c:pt idx="14227">
                  <c:v>43348.208775636573</c:v>
                </c:pt>
                <c:pt idx="14228">
                  <c:v>43348.25044236111</c:v>
                </c:pt>
                <c:pt idx="14229">
                  <c:v>43348.292109085647</c:v>
                </c:pt>
                <c:pt idx="14230">
                  <c:v>43348.333775810184</c:v>
                </c:pt>
                <c:pt idx="14231">
                  <c:v>43348.375442534722</c:v>
                </c:pt>
                <c:pt idx="14232">
                  <c:v>43348.417109259259</c:v>
                </c:pt>
                <c:pt idx="14233">
                  <c:v>43348.458775983796</c:v>
                </c:pt>
                <c:pt idx="14234">
                  <c:v>43348.500442708333</c:v>
                </c:pt>
                <c:pt idx="14235">
                  <c:v>43348.54210943287</c:v>
                </c:pt>
                <c:pt idx="14236">
                  <c:v>43348.583776157408</c:v>
                </c:pt>
                <c:pt idx="14237">
                  <c:v>43348.625442881945</c:v>
                </c:pt>
                <c:pt idx="14238">
                  <c:v>43348.667109606482</c:v>
                </c:pt>
                <c:pt idx="14239">
                  <c:v>43348.708776331019</c:v>
                </c:pt>
                <c:pt idx="14240">
                  <c:v>43348.750443055556</c:v>
                </c:pt>
                <c:pt idx="14241">
                  <c:v>43348.792109780094</c:v>
                </c:pt>
                <c:pt idx="14242">
                  <c:v>43348.833776504631</c:v>
                </c:pt>
                <c:pt idx="14243">
                  <c:v>43348.875443229168</c:v>
                </c:pt>
                <c:pt idx="14244">
                  <c:v>43348.917109953705</c:v>
                </c:pt>
                <c:pt idx="14245">
                  <c:v>43348.958776678242</c:v>
                </c:pt>
                <c:pt idx="14246">
                  <c:v>43349.00044340278</c:v>
                </c:pt>
                <c:pt idx="14247">
                  <c:v>43349.042110127317</c:v>
                </c:pt>
                <c:pt idx="14248">
                  <c:v>43349.083776851854</c:v>
                </c:pt>
                <c:pt idx="14249">
                  <c:v>43349.125443576391</c:v>
                </c:pt>
                <c:pt idx="14250">
                  <c:v>43349.167110300928</c:v>
                </c:pt>
                <c:pt idx="14251">
                  <c:v>43349.208777025466</c:v>
                </c:pt>
                <c:pt idx="14252">
                  <c:v>43349.250443750003</c:v>
                </c:pt>
                <c:pt idx="14253">
                  <c:v>43349.29211047454</c:v>
                </c:pt>
                <c:pt idx="14254">
                  <c:v>43349.333777199077</c:v>
                </c:pt>
                <c:pt idx="14255">
                  <c:v>43349.375443923615</c:v>
                </c:pt>
                <c:pt idx="14256">
                  <c:v>43349.417110648152</c:v>
                </c:pt>
                <c:pt idx="14257">
                  <c:v>43349.458777372682</c:v>
                </c:pt>
                <c:pt idx="14258">
                  <c:v>43349.500444097219</c:v>
                </c:pt>
                <c:pt idx="14259">
                  <c:v>43349.542110821756</c:v>
                </c:pt>
                <c:pt idx="14260">
                  <c:v>43349.583777546293</c:v>
                </c:pt>
                <c:pt idx="14261">
                  <c:v>43349.62544427083</c:v>
                </c:pt>
                <c:pt idx="14262">
                  <c:v>43349.667110995368</c:v>
                </c:pt>
                <c:pt idx="14263">
                  <c:v>43349.708777719905</c:v>
                </c:pt>
                <c:pt idx="14264">
                  <c:v>43349.750444444442</c:v>
                </c:pt>
                <c:pt idx="14265">
                  <c:v>43349.792111168979</c:v>
                </c:pt>
                <c:pt idx="14266">
                  <c:v>43349.833777893517</c:v>
                </c:pt>
                <c:pt idx="14267">
                  <c:v>43349.875444618054</c:v>
                </c:pt>
                <c:pt idx="14268">
                  <c:v>43349.917111342591</c:v>
                </c:pt>
                <c:pt idx="14269">
                  <c:v>43349.958778067128</c:v>
                </c:pt>
                <c:pt idx="14270">
                  <c:v>43350.000444791665</c:v>
                </c:pt>
                <c:pt idx="14271">
                  <c:v>43350.042111516203</c:v>
                </c:pt>
                <c:pt idx="14272">
                  <c:v>43350.08377824074</c:v>
                </c:pt>
                <c:pt idx="14273">
                  <c:v>43350.125444965277</c:v>
                </c:pt>
                <c:pt idx="14274">
                  <c:v>43350.167111689814</c:v>
                </c:pt>
                <c:pt idx="14275">
                  <c:v>43350.208778414351</c:v>
                </c:pt>
                <c:pt idx="14276">
                  <c:v>43350.250445138889</c:v>
                </c:pt>
                <c:pt idx="14277">
                  <c:v>43350.292111863426</c:v>
                </c:pt>
                <c:pt idx="14278">
                  <c:v>43350.333778587963</c:v>
                </c:pt>
                <c:pt idx="14279">
                  <c:v>43350.3754453125</c:v>
                </c:pt>
                <c:pt idx="14280">
                  <c:v>43350.417112037037</c:v>
                </c:pt>
                <c:pt idx="14281">
                  <c:v>43350.458778761575</c:v>
                </c:pt>
                <c:pt idx="14282">
                  <c:v>43350.500445486112</c:v>
                </c:pt>
                <c:pt idx="14283">
                  <c:v>43350.542112210649</c:v>
                </c:pt>
                <c:pt idx="14284">
                  <c:v>43350.583778935186</c:v>
                </c:pt>
                <c:pt idx="14285">
                  <c:v>43350.625445659723</c:v>
                </c:pt>
                <c:pt idx="14286">
                  <c:v>43350.667112384261</c:v>
                </c:pt>
                <c:pt idx="14287">
                  <c:v>43350.708779108798</c:v>
                </c:pt>
                <c:pt idx="14288">
                  <c:v>43350.750445833335</c:v>
                </c:pt>
                <c:pt idx="14289">
                  <c:v>43350.792112557872</c:v>
                </c:pt>
                <c:pt idx="14290">
                  <c:v>43350.83377928241</c:v>
                </c:pt>
                <c:pt idx="14291">
                  <c:v>43350.875446006947</c:v>
                </c:pt>
                <c:pt idx="14292">
                  <c:v>43350.917112731484</c:v>
                </c:pt>
                <c:pt idx="14293">
                  <c:v>43350.958779456021</c:v>
                </c:pt>
                <c:pt idx="14294">
                  <c:v>43351.000446180558</c:v>
                </c:pt>
                <c:pt idx="14295">
                  <c:v>43351.042112905096</c:v>
                </c:pt>
                <c:pt idx="14296">
                  <c:v>43351.083779629633</c:v>
                </c:pt>
                <c:pt idx="14297">
                  <c:v>43351.12544635417</c:v>
                </c:pt>
                <c:pt idx="14298">
                  <c:v>43351.167113078707</c:v>
                </c:pt>
                <c:pt idx="14299">
                  <c:v>43351.208779803237</c:v>
                </c:pt>
                <c:pt idx="14300">
                  <c:v>43351.250446527774</c:v>
                </c:pt>
                <c:pt idx="14301">
                  <c:v>43351.292113252312</c:v>
                </c:pt>
                <c:pt idx="14302">
                  <c:v>43351.333779976849</c:v>
                </c:pt>
                <c:pt idx="14303">
                  <c:v>43351.375446701386</c:v>
                </c:pt>
                <c:pt idx="14304">
                  <c:v>43351.417113425923</c:v>
                </c:pt>
                <c:pt idx="14305">
                  <c:v>43351.45878015046</c:v>
                </c:pt>
                <c:pt idx="14306">
                  <c:v>43351.500446874998</c:v>
                </c:pt>
                <c:pt idx="14307">
                  <c:v>43351.542113599535</c:v>
                </c:pt>
                <c:pt idx="14308">
                  <c:v>43351.583780324072</c:v>
                </c:pt>
                <c:pt idx="14309">
                  <c:v>43351.625447048609</c:v>
                </c:pt>
                <c:pt idx="14310">
                  <c:v>43351.667113773146</c:v>
                </c:pt>
                <c:pt idx="14311">
                  <c:v>43351.708780497684</c:v>
                </c:pt>
                <c:pt idx="14312">
                  <c:v>43351.750447222221</c:v>
                </c:pt>
                <c:pt idx="14313">
                  <c:v>43351.792113946758</c:v>
                </c:pt>
                <c:pt idx="14314">
                  <c:v>43351.833780671295</c:v>
                </c:pt>
                <c:pt idx="14315">
                  <c:v>43351.875447395832</c:v>
                </c:pt>
                <c:pt idx="14316">
                  <c:v>43351.91711412037</c:v>
                </c:pt>
                <c:pt idx="14317">
                  <c:v>43351.958780844907</c:v>
                </c:pt>
                <c:pt idx="14318">
                  <c:v>43352.000447569444</c:v>
                </c:pt>
                <c:pt idx="14319">
                  <c:v>43352.042114293981</c:v>
                </c:pt>
                <c:pt idx="14320">
                  <c:v>43352.083781018518</c:v>
                </c:pt>
                <c:pt idx="14321">
                  <c:v>43352.125447743056</c:v>
                </c:pt>
                <c:pt idx="14322">
                  <c:v>43352.167114467593</c:v>
                </c:pt>
                <c:pt idx="14323">
                  <c:v>43352.20878119213</c:v>
                </c:pt>
                <c:pt idx="14324">
                  <c:v>43352.250447916667</c:v>
                </c:pt>
                <c:pt idx="14325">
                  <c:v>43352.292114641205</c:v>
                </c:pt>
                <c:pt idx="14326">
                  <c:v>43352.333781365742</c:v>
                </c:pt>
                <c:pt idx="14327">
                  <c:v>43352.375448090279</c:v>
                </c:pt>
                <c:pt idx="14328">
                  <c:v>43352.417114814816</c:v>
                </c:pt>
                <c:pt idx="14329">
                  <c:v>43352.458781539353</c:v>
                </c:pt>
                <c:pt idx="14330">
                  <c:v>43352.500448263891</c:v>
                </c:pt>
                <c:pt idx="14331">
                  <c:v>43352.542114988428</c:v>
                </c:pt>
                <c:pt idx="14332">
                  <c:v>43352.583781712965</c:v>
                </c:pt>
                <c:pt idx="14333">
                  <c:v>43352.625448437502</c:v>
                </c:pt>
                <c:pt idx="14334">
                  <c:v>43352.667115162039</c:v>
                </c:pt>
                <c:pt idx="14335">
                  <c:v>43352.708781886577</c:v>
                </c:pt>
                <c:pt idx="14336">
                  <c:v>43352.750448611114</c:v>
                </c:pt>
                <c:pt idx="14337">
                  <c:v>43352.792115335651</c:v>
                </c:pt>
                <c:pt idx="14338">
                  <c:v>43352.833782060188</c:v>
                </c:pt>
                <c:pt idx="14339">
                  <c:v>43352.875448784725</c:v>
                </c:pt>
                <c:pt idx="14340">
                  <c:v>43352.917115509263</c:v>
                </c:pt>
                <c:pt idx="14341">
                  <c:v>43352.9587822338</c:v>
                </c:pt>
                <c:pt idx="14342">
                  <c:v>43353.00044895833</c:v>
                </c:pt>
                <c:pt idx="14343">
                  <c:v>43353.042115682867</c:v>
                </c:pt>
                <c:pt idx="14344">
                  <c:v>43353.083782407404</c:v>
                </c:pt>
                <c:pt idx="14345">
                  <c:v>43353.125449131941</c:v>
                </c:pt>
                <c:pt idx="14346">
                  <c:v>43353.167115856479</c:v>
                </c:pt>
                <c:pt idx="14347">
                  <c:v>43353.208782581016</c:v>
                </c:pt>
                <c:pt idx="14348">
                  <c:v>43353.250449305553</c:v>
                </c:pt>
                <c:pt idx="14349">
                  <c:v>43353.29211603009</c:v>
                </c:pt>
                <c:pt idx="14350">
                  <c:v>43353.333782754627</c:v>
                </c:pt>
                <c:pt idx="14351">
                  <c:v>43353.375449479165</c:v>
                </c:pt>
                <c:pt idx="14352">
                  <c:v>43353.417116203702</c:v>
                </c:pt>
                <c:pt idx="14353">
                  <c:v>43353.458782928239</c:v>
                </c:pt>
                <c:pt idx="14354">
                  <c:v>43353.500449652776</c:v>
                </c:pt>
                <c:pt idx="14355">
                  <c:v>43353.542116377314</c:v>
                </c:pt>
                <c:pt idx="14356">
                  <c:v>43353.583783101851</c:v>
                </c:pt>
                <c:pt idx="14357">
                  <c:v>43353.625449826388</c:v>
                </c:pt>
                <c:pt idx="14358">
                  <c:v>43353.667116550925</c:v>
                </c:pt>
                <c:pt idx="14359">
                  <c:v>43353.708783275462</c:v>
                </c:pt>
                <c:pt idx="14360">
                  <c:v>43353.75045</c:v>
                </c:pt>
                <c:pt idx="14361">
                  <c:v>43353.792116724537</c:v>
                </c:pt>
                <c:pt idx="14362">
                  <c:v>43353.833783449074</c:v>
                </c:pt>
                <c:pt idx="14363">
                  <c:v>43353.875450173611</c:v>
                </c:pt>
                <c:pt idx="14364">
                  <c:v>43353.917116898148</c:v>
                </c:pt>
                <c:pt idx="14365">
                  <c:v>43353.958783622686</c:v>
                </c:pt>
                <c:pt idx="14366">
                  <c:v>43354.000450347223</c:v>
                </c:pt>
                <c:pt idx="14367">
                  <c:v>43354.04211707176</c:v>
                </c:pt>
                <c:pt idx="14368">
                  <c:v>43354.083783796297</c:v>
                </c:pt>
                <c:pt idx="14369">
                  <c:v>43354.125450520834</c:v>
                </c:pt>
                <c:pt idx="14370">
                  <c:v>43354.167117245372</c:v>
                </c:pt>
                <c:pt idx="14371">
                  <c:v>43354.208783969909</c:v>
                </c:pt>
                <c:pt idx="14372">
                  <c:v>43354.250450694446</c:v>
                </c:pt>
                <c:pt idx="14373">
                  <c:v>43354.292117418983</c:v>
                </c:pt>
                <c:pt idx="14374">
                  <c:v>43354.33378414352</c:v>
                </c:pt>
                <c:pt idx="14375">
                  <c:v>43354.375450868058</c:v>
                </c:pt>
                <c:pt idx="14376">
                  <c:v>43354.417117592595</c:v>
                </c:pt>
                <c:pt idx="14377">
                  <c:v>43354.458784317132</c:v>
                </c:pt>
                <c:pt idx="14378">
                  <c:v>43354.500451041669</c:v>
                </c:pt>
                <c:pt idx="14379">
                  <c:v>43354.542117766207</c:v>
                </c:pt>
                <c:pt idx="14380">
                  <c:v>43354.583784490744</c:v>
                </c:pt>
                <c:pt idx="14381">
                  <c:v>43354.625451215281</c:v>
                </c:pt>
                <c:pt idx="14382">
                  <c:v>43354.667117939818</c:v>
                </c:pt>
                <c:pt idx="14383">
                  <c:v>43354.708784664355</c:v>
                </c:pt>
                <c:pt idx="14384">
                  <c:v>43354.750451388885</c:v>
                </c:pt>
                <c:pt idx="14385">
                  <c:v>43354.792118113422</c:v>
                </c:pt>
                <c:pt idx="14386">
                  <c:v>43354.83378483796</c:v>
                </c:pt>
                <c:pt idx="14387">
                  <c:v>43354.875451562497</c:v>
                </c:pt>
                <c:pt idx="14388">
                  <c:v>43354.917118287034</c:v>
                </c:pt>
                <c:pt idx="14389">
                  <c:v>43354.958785011571</c:v>
                </c:pt>
                <c:pt idx="14390">
                  <c:v>43355.000451736109</c:v>
                </c:pt>
                <c:pt idx="14391">
                  <c:v>43355.042118460646</c:v>
                </c:pt>
                <c:pt idx="14392">
                  <c:v>43355.083785185183</c:v>
                </c:pt>
                <c:pt idx="14393">
                  <c:v>43355.12545190972</c:v>
                </c:pt>
                <c:pt idx="14394">
                  <c:v>43355.167118634257</c:v>
                </c:pt>
                <c:pt idx="14395">
                  <c:v>43355.208785358795</c:v>
                </c:pt>
                <c:pt idx="14396">
                  <c:v>43355.250452083332</c:v>
                </c:pt>
                <c:pt idx="14397">
                  <c:v>43355.292118807869</c:v>
                </c:pt>
                <c:pt idx="14398">
                  <c:v>43355.333785532406</c:v>
                </c:pt>
                <c:pt idx="14399">
                  <c:v>43355.375452256943</c:v>
                </c:pt>
                <c:pt idx="14400">
                  <c:v>43355.417118981481</c:v>
                </c:pt>
                <c:pt idx="14401">
                  <c:v>43355.458785706018</c:v>
                </c:pt>
                <c:pt idx="14402">
                  <c:v>43355.500452430555</c:v>
                </c:pt>
                <c:pt idx="14403">
                  <c:v>43355.542119155092</c:v>
                </c:pt>
                <c:pt idx="14404">
                  <c:v>43355.583785879629</c:v>
                </c:pt>
                <c:pt idx="14405">
                  <c:v>43355.625452604167</c:v>
                </c:pt>
                <c:pt idx="14406">
                  <c:v>43355.667119328704</c:v>
                </c:pt>
                <c:pt idx="14407">
                  <c:v>43355.708786053241</c:v>
                </c:pt>
                <c:pt idx="14408">
                  <c:v>43355.750452777778</c:v>
                </c:pt>
                <c:pt idx="14409">
                  <c:v>43355.792119502315</c:v>
                </c:pt>
                <c:pt idx="14410">
                  <c:v>43355.833786226853</c:v>
                </c:pt>
                <c:pt idx="14411">
                  <c:v>43355.87545295139</c:v>
                </c:pt>
                <c:pt idx="14412">
                  <c:v>43355.917119675927</c:v>
                </c:pt>
                <c:pt idx="14413">
                  <c:v>43355.958786400464</c:v>
                </c:pt>
                <c:pt idx="14414">
                  <c:v>43356.000453125002</c:v>
                </c:pt>
                <c:pt idx="14415">
                  <c:v>43356.042119849539</c:v>
                </c:pt>
                <c:pt idx="14416">
                  <c:v>43356.083786574076</c:v>
                </c:pt>
                <c:pt idx="14417">
                  <c:v>43356.125453298613</c:v>
                </c:pt>
                <c:pt idx="14418">
                  <c:v>43356.16712002315</c:v>
                </c:pt>
                <c:pt idx="14419">
                  <c:v>43356.208786747688</c:v>
                </c:pt>
                <c:pt idx="14420">
                  <c:v>43356.250453472225</c:v>
                </c:pt>
                <c:pt idx="14421">
                  <c:v>43356.292120196762</c:v>
                </c:pt>
                <c:pt idx="14422">
                  <c:v>43356.333786921299</c:v>
                </c:pt>
                <c:pt idx="14423">
                  <c:v>43356.375453645836</c:v>
                </c:pt>
                <c:pt idx="14424">
                  <c:v>43356.417120370374</c:v>
                </c:pt>
                <c:pt idx="14425">
                  <c:v>43356.458787094911</c:v>
                </c:pt>
                <c:pt idx="14426">
                  <c:v>43356.500453819448</c:v>
                </c:pt>
                <c:pt idx="14427">
                  <c:v>43356.542120543978</c:v>
                </c:pt>
                <c:pt idx="14428">
                  <c:v>43356.583787268515</c:v>
                </c:pt>
                <c:pt idx="14429">
                  <c:v>43356.625453993052</c:v>
                </c:pt>
                <c:pt idx="14430">
                  <c:v>43356.66712071759</c:v>
                </c:pt>
                <c:pt idx="14431">
                  <c:v>43356.708787442127</c:v>
                </c:pt>
                <c:pt idx="14432">
                  <c:v>43356.750454166664</c:v>
                </c:pt>
                <c:pt idx="14433">
                  <c:v>43356.792120891201</c:v>
                </c:pt>
                <c:pt idx="14434">
                  <c:v>43356.833787615738</c:v>
                </c:pt>
                <c:pt idx="14435">
                  <c:v>43356.875454340276</c:v>
                </c:pt>
                <c:pt idx="14436">
                  <c:v>43356.917121064813</c:v>
                </c:pt>
                <c:pt idx="14437">
                  <c:v>43356.95878778935</c:v>
                </c:pt>
                <c:pt idx="14438">
                  <c:v>43357.000454513887</c:v>
                </c:pt>
                <c:pt idx="14439">
                  <c:v>43357.042121238424</c:v>
                </c:pt>
                <c:pt idx="14440">
                  <c:v>43357.083787962962</c:v>
                </c:pt>
                <c:pt idx="14441">
                  <c:v>43357.125454687499</c:v>
                </c:pt>
                <c:pt idx="14442">
                  <c:v>43357.167121412036</c:v>
                </c:pt>
                <c:pt idx="14443">
                  <c:v>43357.208788136573</c:v>
                </c:pt>
                <c:pt idx="14444">
                  <c:v>43357.25045486111</c:v>
                </c:pt>
                <c:pt idx="14445">
                  <c:v>43357.292121585648</c:v>
                </c:pt>
                <c:pt idx="14446">
                  <c:v>43357.333788310185</c:v>
                </c:pt>
                <c:pt idx="14447">
                  <c:v>43357.375455034722</c:v>
                </c:pt>
                <c:pt idx="14448">
                  <c:v>43357.417121759259</c:v>
                </c:pt>
                <c:pt idx="14449">
                  <c:v>43357.458788483797</c:v>
                </c:pt>
                <c:pt idx="14450">
                  <c:v>43357.500455208334</c:v>
                </c:pt>
                <c:pt idx="14451">
                  <c:v>43357.542121932871</c:v>
                </c:pt>
                <c:pt idx="14452">
                  <c:v>43357.583788657408</c:v>
                </c:pt>
                <c:pt idx="14453">
                  <c:v>43357.625455381945</c:v>
                </c:pt>
                <c:pt idx="14454">
                  <c:v>43357.667122106483</c:v>
                </c:pt>
                <c:pt idx="14455">
                  <c:v>43357.70878883102</c:v>
                </c:pt>
                <c:pt idx="14456">
                  <c:v>43357.750455555557</c:v>
                </c:pt>
                <c:pt idx="14457">
                  <c:v>43357.792122280094</c:v>
                </c:pt>
                <c:pt idx="14458">
                  <c:v>43357.833789004631</c:v>
                </c:pt>
                <c:pt idx="14459">
                  <c:v>43357.875455729169</c:v>
                </c:pt>
                <c:pt idx="14460">
                  <c:v>43357.917122453706</c:v>
                </c:pt>
                <c:pt idx="14461">
                  <c:v>43357.958789178243</c:v>
                </c:pt>
                <c:pt idx="14462">
                  <c:v>43358.00045590278</c:v>
                </c:pt>
                <c:pt idx="14463">
                  <c:v>43358.042122627317</c:v>
                </c:pt>
                <c:pt idx="14464">
                  <c:v>43358.083789351855</c:v>
                </c:pt>
                <c:pt idx="14465">
                  <c:v>43358.125456076392</c:v>
                </c:pt>
                <c:pt idx="14466">
                  <c:v>43358.167122800929</c:v>
                </c:pt>
                <c:pt idx="14467">
                  <c:v>43358.208789525466</c:v>
                </c:pt>
                <c:pt idx="14468">
                  <c:v>43358.250456250003</c:v>
                </c:pt>
                <c:pt idx="14469">
                  <c:v>43358.292122974541</c:v>
                </c:pt>
                <c:pt idx="14470">
                  <c:v>43358.333789699071</c:v>
                </c:pt>
                <c:pt idx="14471">
                  <c:v>43358.375456423608</c:v>
                </c:pt>
                <c:pt idx="14472">
                  <c:v>43358.417123148145</c:v>
                </c:pt>
                <c:pt idx="14473">
                  <c:v>43358.458789872682</c:v>
                </c:pt>
                <c:pt idx="14474">
                  <c:v>43358.500456597219</c:v>
                </c:pt>
                <c:pt idx="14475">
                  <c:v>43358.542123321757</c:v>
                </c:pt>
                <c:pt idx="14476">
                  <c:v>43358.583790046294</c:v>
                </c:pt>
                <c:pt idx="14477">
                  <c:v>43358.625456770831</c:v>
                </c:pt>
                <c:pt idx="14478">
                  <c:v>43358.667123495368</c:v>
                </c:pt>
                <c:pt idx="14479">
                  <c:v>43358.708790219905</c:v>
                </c:pt>
                <c:pt idx="14480">
                  <c:v>43358.750456944443</c:v>
                </c:pt>
                <c:pt idx="14481">
                  <c:v>43358.79212366898</c:v>
                </c:pt>
                <c:pt idx="14482">
                  <c:v>43358.833790393517</c:v>
                </c:pt>
                <c:pt idx="14483">
                  <c:v>43358.875457118054</c:v>
                </c:pt>
                <c:pt idx="14484">
                  <c:v>43358.917123842592</c:v>
                </c:pt>
                <c:pt idx="14485">
                  <c:v>43358.958790567129</c:v>
                </c:pt>
                <c:pt idx="14486">
                  <c:v>43359.000457291666</c:v>
                </c:pt>
                <c:pt idx="14487">
                  <c:v>43359.042124016203</c:v>
                </c:pt>
                <c:pt idx="14488">
                  <c:v>43359.08379074074</c:v>
                </c:pt>
                <c:pt idx="14489">
                  <c:v>43359.125457465278</c:v>
                </c:pt>
                <c:pt idx="14490">
                  <c:v>43359.167124189815</c:v>
                </c:pt>
                <c:pt idx="14491">
                  <c:v>43359.208790914352</c:v>
                </c:pt>
                <c:pt idx="14492">
                  <c:v>43359.250457638889</c:v>
                </c:pt>
                <c:pt idx="14493">
                  <c:v>43359.292124363426</c:v>
                </c:pt>
                <c:pt idx="14494">
                  <c:v>43359.333791087964</c:v>
                </c:pt>
                <c:pt idx="14495">
                  <c:v>43359.375457812501</c:v>
                </c:pt>
                <c:pt idx="14496">
                  <c:v>43359.417124537038</c:v>
                </c:pt>
                <c:pt idx="14497">
                  <c:v>43359.458791261575</c:v>
                </c:pt>
                <c:pt idx="14498">
                  <c:v>43359.500457986112</c:v>
                </c:pt>
                <c:pt idx="14499">
                  <c:v>43359.54212471065</c:v>
                </c:pt>
                <c:pt idx="14500">
                  <c:v>43359.583791435187</c:v>
                </c:pt>
                <c:pt idx="14501">
                  <c:v>43359.625458159724</c:v>
                </c:pt>
                <c:pt idx="14502">
                  <c:v>43359.667124884261</c:v>
                </c:pt>
                <c:pt idx="14503">
                  <c:v>43359.708791608798</c:v>
                </c:pt>
                <c:pt idx="14504">
                  <c:v>43359.750458333336</c:v>
                </c:pt>
                <c:pt idx="14505">
                  <c:v>43359.792125057873</c:v>
                </c:pt>
                <c:pt idx="14506">
                  <c:v>43359.83379178241</c:v>
                </c:pt>
                <c:pt idx="14507">
                  <c:v>43359.875458506947</c:v>
                </c:pt>
                <c:pt idx="14508">
                  <c:v>43359.917125231485</c:v>
                </c:pt>
                <c:pt idx="14509">
                  <c:v>43359.958791956022</c:v>
                </c:pt>
                <c:pt idx="14510">
                  <c:v>43360.000458680559</c:v>
                </c:pt>
                <c:pt idx="14511">
                  <c:v>43360.042125405096</c:v>
                </c:pt>
                <c:pt idx="14512">
                  <c:v>43360.083792129626</c:v>
                </c:pt>
                <c:pt idx="14513">
                  <c:v>43360.125458854163</c:v>
                </c:pt>
                <c:pt idx="14514">
                  <c:v>43360.167125578701</c:v>
                </c:pt>
                <c:pt idx="14515">
                  <c:v>43360.208792303238</c:v>
                </c:pt>
                <c:pt idx="14516">
                  <c:v>43360.250459027775</c:v>
                </c:pt>
                <c:pt idx="14517">
                  <c:v>43360.292125752312</c:v>
                </c:pt>
                <c:pt idx="14518">
                  <c:v>43360.333792476849</c:v>
                </c:pt>
                <c:pt idx="14519">
                  <c:v>43360.375459201387</c:v>
                </c:pt>
                <c:pt idx="14520">
                  <c:v>43360.417125925924</c:v>
                </c:pt>
                <c:pt idx="14521">
                  <c:v>43360.458792650461</c:v>
                </c:pt>
                <c:pt idx="14522">
                  <c:v>43360.500459374998</c:v>
                </c:pt>
                <c:pt idx="14523">
                  <c:v>43360.542126099535</c:v>
                </c:pt>
                <c:pt idx="14524">
                  <c:v>43360.583792824073</c:v>
                </c:pt>
                <c:pt idx="14525">
                  <c:v>43360.62545954861</c:v>
                </c:pt>
                <c:pt idx="14526">
                  <c:v>43360.667126273147</c:v>
                </c:pt>
                <c:pt idx="14527">
                  <c:v>43360.708792997684</c:v>
                </c:pt>
                <c:pt idx="14528">
                  <c:v>43360.750459722221</c:v>
                </c:pt>
                <c:pt idx="14529">
                  <c:v>43360.792126446759</c:v>
                </c:pt>
                <c:pt idx="14530">
                  <c:v>43360.833793171296</c:v>
                </c:pt>
                <c:pt idx="14531">
                  <c:v>43360.875459895833</c:v>
                </c:pt>
                <c:pt idx="14532">
                  <c:v>43360.91712662037</c:v>
                </c:pt>
                <c:pt idx="14533">
                  <c:v>43360.958793344907</c:v>
                </c:pt>
                <c:pt idx="14534">
                  <c:v>43361.000460069445</c:v>
                </c:pt>
                <c:pt idx="14535">
                  <c:v>43361.042126793982</c:v>
                </c:pt>
                <c:pt idx="14536">
                  <c:v>43361.083793518519</c:v>
                </c:pt>
                <c:pt idx="14537">
                  <c:v>43361.125460243056</c:v>
                </c:pt>
                <c:pt idx="14538">
                  <c:v>43361.167126967594</c:v>
                </c:pt>
                <c:pt idx="14539">
                  <c:v>43361.208793692131</c:v>
                </c:pt>
                <c:pt idx="14540">
                  <c:v>43361.250460416668</c:v>
                </c:pt>
                <c:pt idx="14541">
                  <c:v>43361.292127141205</c:v>
                </c:pt>
                <c:pt idx="14542">
                  <c:v>43361.333793865742</c:v>
                </c:pt>
                <c:pt idx="14543">
                  <c:v>43361.37546059028</c:v>
                </c:pt>
                <c:pt idx="14544">
                  <c:v>43361.417127314817</c:v>
                </c:pt>
                <c:pt idx="14545">
                  <c:v>43361.458794039354</c:v>
                </c:pt>
                <c:pt idx="14546">
                  <c:v>43361.500460763891</c:v>
                </c:pt>
                <c:pt idx="14547">
                  <c:v>43361.542127488428</c:v>
                </c:pt>
                <c:pt idx="14548">
                  <c:v>43361.583794212966</c:v>
                </c:pt>
                <c:pt idx="14549">
                  <c:v>43361.625460937503</c:v>
                </c:pt>
                <c:pt idx="14550">
                  <c:v>43361.66712766204</c:v>
                </c:pt>
                <c:pt idx="14551">
                  <c:v>43361.708794386577</c:v>
                </c:pt>
                <c:pt idx="14552">
                  <c:v>43361.750461111114</c:v>
                </c:pt>
                <c:pt idx="14553">
                  <c:v>43361.792127835652</c:v>
                </c:pt>
                <c:pt idx="14554">
                  <c:v>43361.833794560182</c:v>
                </c:pt>
                <c:pt idx="14555">
                  <c:v>43361.875461284719</c:v>
                </c:pt>
                <c:pt idx="14556">
                  <c:v>43361.917128009256</c:v>
                </c:pt>
                <c:pt idx="14557">
                  <c:v>43361.958794733793</c:v>
                </c:pt>
                <c:pt idx="14558">
                  <c:v>43362.00046145833</c:v>
                </c:pt>
                <c:pt idx="14559">
                  <c:v>43362.042128182868</c:v>
                </c:pt>
                <c:pt idx="14560">
                  <c:v>43362.083794907405</c:v>
                </c:pt>
                <c:pt idx="14561">
                  <c:v>43362.125461631942</c:v>
                </c:pt>
                <c:pt idx="14562">
                  <c:v>43362.167128356479</c:v>
                </c:pt>
                <c:pt idx="14563">
                  <c:v>43362.208795081016</c:v>
                </c:pt>
                <c:pt idx="14564">
                  <c:v>43362.250461805554</c:v>
                </c:pt>
                <c:pt idx="14565">
                  <c:v>43362.292128530091</c:v>
                </c:pt>
                <c:pt idx="14566">
                  <c:v>43362.333795254628</c:v>
                </c:pt>
                <c:pt idx="14567">
                  <c:v>43362.375461979165</c:v>
                </c:pt>
                <c:pt idx="14568">
                  <c:v>43362.417128703702</c:v>
                </c:pt>
                <c:pt idx="14569">
                  <c:v>43362.45879542824</c:v>
                </c:pt>
                <c:pt idx="14570">
                  <c:v>43362.500462152777</c:v>
                </c:pt>
                <c:pt idx="14571">
                  <c:v>43362.542128877314</c:v>
                </c:pt>
                <c:pt idx="14572">
                  <c:v>43362.583795601851</c:v>
                </c:pt>
                <c:pt idx="14573">
                  <c:v>43362.625462326389</c:v>
                </c:pt>
                <c:pt idx="14574">
                  <c:v>43362.667129050926</c:v>
                </c:pt>
                <c:pt idx="14575">
                  <c:v>43362.708795775463</c:v>
                </c:pt>
                <c:pt idx="14576">
                  <c:v>43362.7504625</c:v>
                </c:pt>
                <c:pt idx="14577">
                  <c:v>43362.792129224537</c:v>
                </c:pt>
                <c:pt idx="14578">
                  <c:v>43362.833795949075</c:v>
                </c:pt>
                <c:pt idx="14579">
                  <c:v>43362.875462673612</c:v>
                </c:pt>
                <c:pt idx="14580">
                  <c:v>43362.917129398149</c:v>
                </c:pt>
                <c:pt idx="14581">
                  <c:v>43362.958796122686</c:v>
                </c:pt>
                <c:pt idx="14582">
                  <c:v>43363.000462847223</c:v>
                </c:pt>
                <c:pt idx="14583">
                  <c:v>43363.042129571761</c:v>
                </c:pt>
                <c:pt idx="14584">
                  <c:v>43363.083796296298</c:v>
                </c:pt>
                <c:pt idx="14585">
                  <c:v>43363.125463020835</c:v>
                </c:pt>
                <c:pt idx="14586">
                  <c:v>43363.167129745372</c:v>
                </c:pt>
                <c:pt idx="14587">
                  <c:v>43363.208796469909</c:v>
                </c:pt>
                <c:pt idx="14588">
                  <c:v>43363.250463194447</c:v>
                </c:pt>
                <c:pt idx="14589">
                  <c:v>43363.292129918984</c:v>
                </c:pt>
                <c:pt idx="14590">
                  <c:v>43363.333796643521</c:v>
                </c:pt>
                <c:pt idx="14591">
                  <c:v>43363.375463368058</c:v>
                </c:pt>
                <c:pt idx="14592">
                  <c:v>43363.417130092595</c:v>
                </c:pt>
                <c:pt idx="14593">
                  <c:v>43363.458796817133</c:v>
                </c:pt>
                <c:pt idx="14594">
                  <c:v>43363.50046354167</c:v>
                </c:pt>
                <c:pt idx="14595">
                  <c:v>43475.5</c:v>
                </c:pt>
                <c:pt idx="14596">
                  <c:v>43572.5</c:v>
                </c:pt>
                <c:pt idx="14597">
                  <c:v>43684.5</c:v>
                </c:pt>
                <c:pt idx="14598">
                  <c:v>43686</c:v>
                </c:pt>
              </c:numCache>
            </c:numRef>
          </c:xVal>
          <c:yVal>
            <c:numRef>
              <c:f>Sheet1!$C$10:$C$17063</c:f>
              <c:numCache>
                <c:formatCode>General</c:formatCode>
                <c:ptCount val="17054"/>
                <c:pt idx="0">
                  <c:v>0.45100000000000001</c:v>
                </c:pt>
                <c:pt idx="1">
                  <c:v>0</c:v>
                </c:pt>
                <c:pt idx="2">
                  <c:v>0</c:v>
                </c:pt>
                <c:pt idx="1010">
                  <c:v>0.36899999999999999</c:v>
                </c:pt>
                <c:pt idx="4010">
                  <c:v>67.5</c:v>
                </c:pt>
                <c:pt idx="8714">
                  <c:v>3.43</c:v>
                </c:pt>
                <c:pt idx="11234">
                  <c:v>1.59</c:v>
                </c:pt>
                <c:pt idx="14594">
                  <c:v>0.28699999999999998</c:v>
                </c:pt>
                <c:pt idx="14598">
                  <c:v>0.51700000000000002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2313-418C-8517-C8F2E00A418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4266368"/>
        <c:axId val="454267544"/>
      </c:scatterChart>
      <c:valAx>
        <c:axId val="454268720"/>
        <c:scaling>
          <c:orientation val="minMax"/>
          <c:max val="4380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m/d/yyyy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210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54265192"/>
        <c:crosses val="autoZero"/>
        <c:crossBetween val="midCat"/>
        <c:majorUnit val="100"/>
      </c:valAx>
      <c:valAx>
        <c:axId val="454265192"/>
        <c:scaling>
          <c:orientation val="minMax"/>
          <c:max val="0.25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>
                    <a:solidFill>
                      <a:schemeClr val="tx1"/>
                    </a:solidFill>
                  </a:rPr>
                  <a:t>Water</a:t>
                </a:r>
                <a:r>
                  <a:rPr lang="en-US" baseline="0">
                    <a:solidFill>
                      <a:schemeClr val="tx1"/>
                    </a:solidFill>
                  </a:rPr>
                  <a:t> Concentration of </a:t>
                </a:r>
                <a:r>
                  <a:rPr lang="en-US">
                    <a:solidFill>
                      <a:schemeClr val="tx1"/>
                    </a:solidFill>
                  </a:rPr>
                  <a:t>FL (ppb)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54268720"/>
        <c:crosses val="autoZero"/>
        <c:crossBetween val="midCat"/>
        <c:majorUnit val="2.5000000000000005E-2"/>
      </c:valAx>
      <c:valAx>
        <c:axId val="454267544"/>
        <c:scaling>
          <c:orientation val="minMax"/>
        </c:scaling>
        <c:delete val="0"/>
        <c:axPos val="r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>
                    <a:solidFill>
                      <a:schemeClr val="tx1"/>
                    </a:solidFill>
                  </a:rPr>
                  <a:t>Charcoal Packet Conc. FL (ppb)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54266368"/>
        <c:crosses val="max"/>
        <c:crossBetween val="midCat"/>
      </c:valAx>
      <c:valAx>
        <c:axId val="454266368"/>
        <c:scaling>
          <c:orientation val="minMax"/>
        </c:scaling>
        <c:delete val="1"/>
        <c:axPos val="b"/>
        <c:numFmt formatCode="m/d/yyyy\ h:mm" sourceLinked="1"/>
        <c:majorTickMark val="out"/>
        <c:minorTickMark val="none"/>
        <c:tickLblPos val="nextTo"/>
        <c:crossAx val="45426754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3.2730298956532874E-3"/>
          <c:y val="0.81054374988827405"/>
          <c:w val="0.14113428504363787"/>
          <c:h val="0.1775198554726113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solidFill>
      <a:schemeClr val="bg1">
        <a:lumMod val="95000"/>
      </a:schemeClr>
    </a:solidFill>
    <a:ln w="9525" cap="flat" cmpd="sng" algn="ctr">
      <a:solidFill>
        <a:schemeClr val="tx1">
          <a:lumMod val="15000"/>
          <a:lumOff val="85000"/>
        </a:schemeClr>
      </a:solidFill>
      <a:round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dirty="0">
                <a:solidFill>
                  <a:schemeClr val="tx1"/>
                </a:solidFill>
              </a:rPr>
              <a:t>#22</a:t>
            </a:r>
          </a:p>
        </c:rich>
      </c:tx>
      <c:layout>
        <c:manualLayout>
          <c:xMode val="edge"/>
          <c:yMode val="edge"/>
          <c:x val="2.8640371002575733E-2"/>
          <c:y val="1.451479198584340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3612784415934023"/>
          <c:y val="0.15095137498056646"/>
          <c:w val="0.71593414459556193"/>
          <c:h val="0.5978069814443927"/>
        </c:manualLayout>
      </c:layout>
      <c:scatterChart>
        <c:scatterStyle val="lineMarker"/>
        <c:varyColors val="0"/>
        <c:ser>
          <c:idx val="1"/>
          <c:order val="0"/>
          <c:tx>
            <c:v>Water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FF0000"/>
              </a:solidFill>
              <a:ln w="3175">
                <a:noFill/>
              </a:ln>
              <a:effectLst/>
            </c:spPr>
          </c:marker>
          <c:dLbls>
            <c:dLbl>
              <c:idx val="2139"/>
              <c:layout>
                <c:manualLayout>
                  <c:x val="-0.10894301333849263"/>
                  <c:y val="-3.610117781328111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129A-4CA3-BF0F-3BE1CDF3E6F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'prescott office'!$A$8:$A$17067</c:f>
              <c:numCache>
                <c:formatCode>m/d/yy\ h:mm;@</c:formatCode>
                <c:ptCount val="17060"/>
                <c:pt idx="0">
                  <c:v>42755.458333333336</c:v>
                </c:pt>
                <c:pt idx="1">
                  <c:v>42755.5</c:v>
                </c:pt>
                <c:pt idx="2">
                  <c:v>42755.541666666664</c:v>
                </c:pt>
                <c:pt idx="3">
                  <c:v>42755.583333333336</c:v>
                </c:pt>
                <c:pt idx="4">
                  <c:v>42755.625</c:v>
                </c:pt>
                <c:pt idx="5">
                  <c:v>42755.666666666664</c:v>
                </c:pt>
                <c:pt idx="6">
                  <c:v>42755.708333333336</c:v>
                </c:pt>
                <c:pt idx="7">
                  <c:v>42755.75</c:v>
                </c:pt>
                <c:pt idx="8">
                  <c:v>42755.791666666664</c:v>
                </c:pt>
                <c:pt idx="9">
                  <c:v>42755.833333333336</c:v>
                </c:pt>
                <c:pt idx="10">
                  <c:v>42755.875</c:v>
                </c:pt>
                <c:pt idx="11">
                  <c:v>42755.916666666664</c:v>
                </c:pt>
                <c:pt idx="12">
                  <c:v>42755.958333333336</c:v>
                </c:pt>
                <c:pt idx="13">
                  <c:v>42756</c:v>
                </c:pt>
                <c:pt idx="14">
                  <c:v>42756.041666666664</c:v>
                </c:pt>
                <c:pt idx="15">
                  <c:v>42756.083333333336</c:v>
                </c:pt>
                <c:pt idx="16">
                  <c:v>42756.125</c:v>
                </c:pt>
                <c:pt idx="17">
                  <c:v>42756.166666666664</c:v>
                </c:pt>
                <c:pt idx="18">
                  <c:v>42756.208333333336</c:v>
                </c:pt>
                <c:pt idx="19">
                  <c:v>42756.25</c:v>
                </c:pt>
                <c:pt idx="20">
                  <c:v>42756.291666666664</c:v>
                </c:pt>
                <c:pt idx="21">
                  <c:v>42756.333333333336</c:v>
                </c:pt>
                <c:pt idx="22">
                  <c:v>42756.375</c:v>
                </c:pt>
                <c:pt idx="23">
                  <c:v>42756.416666666664</c:v>
                </c:pt>
                <c:pt idx="24">
                  <c:v>42756.458333333336</c:v>
                </c:pt>
                <c:pt idx="25">
                  <c:v>42756.5</c:v>
                </c:pt>
                <c:pt idx="26">
                  <c:v>42756.541666666664</c:v>
                </c:pt>
                <c:pt idx="27">
                  <c:v>42756.583333333336</c:v>
                </c:pt>
                <c:pt idx="28">
                  <c:v>42756.625</c:v>
                </c:pt>
                <c:pt idx="29">
                  <c:v>42756.666666666664</c:v>
                </c:pt>
                <c:pt idx="30">
                  <c:v>42756.708333333336</c:v>
                </c:pt>
                <c:pt idx="31">
                  <c:v>42756.75</c:v>
                </c:pt>
                <c:pt idx="32">
                  <c:v>42756.791666666664</c:v>
                </c:pt>
                <c:pt idx="33">
                  <c:v>42756.833333333336</c:v>
                </c:pt>
                <c:pt idx="34">
                  <c:v>42756.875</c:v>
                </c:pt>
                <c:pt idx="35">
                  <c:v>42756.916666666664</c:v>
                </c:pt>
                <c:pt idx="36">
                  <c:v>42756.958333333336</c:v>
                </c:pt>
                <c:pt idx="37">
                  <c:v>42757</c:v>
                </c:pt>
                <c:pt idx="38">
                  <c:v>42757.041666666664</c:v>
                </c:pt>
                <c:pt idx="39">
                  <c:v>42757.083333333336</c:v>
                </c:pt>
                <c:pt idx="40">
                  <c:v>42757.125</c:v>
                </c:pt>
                <c:pt idx="41">
                  <c:v>42757.166666666664</c:v>
                </c:pt>
                <c:pt idx="42">
                  <c:v>42757.208333333336</c:v>
                </c:pt>
                <c:pt idx="43">
                  <c:v>42757.25</c:v>
                </c:pt>
                <c:pt idx="44">
                  <c:v>42757.291666666664</c:v>
                </c:pt>
                <c:pt idx="45">
                  <c:v>42757.333333333336</c:v>
                </c:pt>
                <c:pt idx="46">
                  <c:v>42757.375</c:v>
                </c:pt>
                <c:pt idx="47">
                  <c:v>42757.416666666664</c:v>
                </c:pt>
                <c:pt idx="48">
                  <c:v>42757.458333333336</c:v>
                </c:pt>
                <c:pt idx="49">
                  <c:v>42757.5</c:v>
                </c:pt>
                <c:pt idx="50">
                  <c:v>42757.541666666664</c:v>
                </c:pt>
                <c:pt idx="51">
                  <c:v>42757.583333333336</c:v>
                </c:pt>
                <c:pt idx="52">
                  <c:v>42757.625</c:v>
                </c:pt>
                <c:pt idx="53">
                  <c:v>42757.666666666664</c:v>
                </c:pt>
                <c:pt idx="54">
                  <c:v>42757.708333333336</c:v>
                </c:pt>
                <c:pt idx="55">
                  <c:v>42757.75</c:v>
                </c:pt>
                <c:pt idx="56">
                  <c:v>42757.791666666664</c:v>
                </c:pt>
                <c:pt idx="57">
                  <c:v>42757.833333333336</c:v>
                </c:pt>
                <c:pt idx="58">
                  <c:v>42757.875</c:v>
                </c:pt>
                <c:pt idx="59">
                  <c:v>42757.916666666664</c:v>
                </c:pt>
                <c:pt idx="60">
                  <c:v>42757.958333333336</c:v>
                </c:pt>
                <c:pt idx="61">
                  <c:v>42758</c:v>
                </c:pt>
                <c:pt idx="62">
                  <c:v>42758.041666666664</c:v>
                </c:pt>
                <c:pt idx="63">
                  <c:v>42758.083333333336</c:v>
                </c:pt>
                <c:pt idx="64">
                  <c:v>42758.125</c:v>
                </c:pt>
                <c:pt idx="65">
                  <c:v>42758.166666666664</c:v>
                </c:pt>
                <c:pt idx="66">
                  <c:v>42758.208333333336</c:v>
                </c:pt>
                <c:pt idx="67">
                  <c:v>42758.25</c:v>
                </c:pt>
                <c:pt idx="68">
                  <c:v>42758.291666666664</c:v>
                </c:pt>
                <c:pt idx="69">
                  <c:v>42758.333333333336</c:v>
                </c:pt>
                <c:pt idx="70">
                  <c:v>42758.375</c:v>
                </c:pt>
                <c:pt idx="71">
                  <c:v>42758.416666666664</c:v>
                </c:pt>
                <c:pt idx="72">
                  <c:v>42758.458333333336</c:v>
                </c:pt>
                <c:pt idx="73">
                  <c:v>42758.5</c:v>
                </c:pt>
                <c:pt idx="74">
                  <c:v>42758.541666666664</c:v>
                </c:pt>
                <c:pt idx="75">
                  <c:v>42758.583333333336</c:v>
                </c:pt>
                <c:pt idx="76">
                  <c:v>42758.625</c:v>
                </c:pt>
                <c:pt idx="77">
                  <c:v>42758.666666666664</c:v>
                </c:pt>
                <c:pt idx="78">
                  <c:v>42758.708333333336</c:v>
                </c:pt>
                <c:pt idx="79">
                  <c:v>42758.75</c:v>
                </c:pt>
                <c:pt idx="80">
                  <c:v>42758.791666666664</c:v>
                </c:pt>
                <c:pt idx="81">
                  <c:v>42758.833333333336</c:v>
                </c:pt>
                <c:pt idx="82">
                  <c:v>42758.875</c:v>
                </c:pt>
                <c:pt idx="83">
                  <c:v>42758.916666666664</c:v>
                </c:pt>
                <c:pt idx="84">
                  <c:v>42758.958333333336</c:v>
                </c:pt>
                <c:pt idx="85">
                  <c:v>42759</c:v>
                </c:pt>
                <c:pt idx="86">
                  <c:v>42759.041666666664</c:v>
                </c:pt>
                <c:pt idx="87">
                  <c:v>42759.083333333336</c:v>
                </c:pt>
                <c:pt idx="88">
                  <c:v>42759.125</c:v>
                </c:pt>
                <c:pt idx="89">
                  <c:v>42759.166666666664</c:v>
                </c:pt>
                <c:pt idx="90">
                  <c:v>42759.208333333336</c:v>
                </c:pt>
                <c:pt idx="91">
                  <c:v>42759.25</c:v>
                </c:pt>
                <c:pt idx="92">
                  <c:v>42759.291666666664</c:v>
                </c:pt>
                <c:pt idx="93">
                  <c:v>42759.333333333336</c:v>
                </c:pt>
                <c:pt idx="94">
                  <c:v>42759.375</c:v>
                </c:pt>
                <c:pt idx="95">
                  <c:v>42759.416666666664</c:v>
                </c:pt>
                <c:pt idx="96">
                  <c:v>42759.458333333336</c:v>
                </c:pt>
                <c:pt idx="97">
                  <c:v>42759.5</c:v>
                </c:pt>
                <c:pt idx="98">
                  <c:v>42759.541666666664</c:v>
                </c:pt>
                <c:pt idx="99">
                  <c:v>42759.583333333336</c:v>
                </c:pt>
                <c:pt idx="100">
                  <c:v>42759.625</c:v>
                </c:pt>
                <c:pt idx="101">
                  <c:v>42759.666666666664</c:v>
                </c:pt>
                <c:pt idx="102">
                  <c:v>42759.708333333336</c:v>
                </c:pt>
                <c:pt idx="103">
                  <c:v>42759.75</c:v>
                </c:pt>
                <c:pt idx="104">
                  <c:v>42759.791666666664</c:v>
                </c:pt>
                <c:pt idx="105">
                  <c:v>42759.833333333336</c:v>
                </c:pt>
                <c:pt idx="106">
                  <c:v>42759.875</c:v>
                </c:pt>
                <c:pt idx="107">
                  <c:v>42759.916666666664</c:v>
                </c:pt>
                <c:pt idx="108">
                  <c:v>42759.958333333336</c:v>
                </c:pt>
                <c:pt idx="109">
                  <c:v>42760</c:v>
                </c:pt>
                <c:pt idx="110">
                  <c:v>42760.041666666664</c:v>
                </c:pt>
                <c:pt idx="111">
                  <c:v>42760.083333333336</c:v>
                </c:pt>
                <c:pt idx="112">
                  <c:v>42760.125</c:v>
                </c:pt>
                <c:pt idx="113">
                  <c:v>42760.166666666664</c:v>
                </c:pt>
                <c:pt idx="114">
                  <c:v>42760.208333333336</c:v>
                </c:pt>
                <c:pt idx="115">
                  <c:v>42760.25</c:v>
                </c:pt>
                <c:pt idx="116">
                  <c:v>42760.291666666664</c:v>
                </c:pt>
                <c:pt idx="117">
                  <c:v>42760.333333333336</c:v>
                </c:pt>
                <c:pt idx="118">
                  <c:v>42760.375</c:v>
                </c:pt>
                <c:pt idx="119">
                  <c:v>42760.416666666664</c:v>
                </c:pt>
                <c:pt idx="120">
                  <c:v>42760.458333333336</c:v>
                </c:pt>
                <c:pt idx="121">
                  <c:v>42760.5</c:v>
                </c:pt>
                <c:pt idx="122">
                  <c:v>42760.541666666664</c:v>
                </c:pt>
                <c:pt idx="123">
                  <c:v>42760.583333333336</c:v>
                </c:pt>
                <c:pt idx="124">
                  <c:v>42760.625</c:v>
                </c:pt>
                <c:pt idx="125">
                  <c:v>42760.666666666664</c:v>
                </c:pt>
                <c:pt idx="126">
                  <c:v>42760.708333333336</c:v>
                </c:pt>
                <c:pt idx="127">
                  <c:v>42760.75</c:v>
                </c:pt>
                <c:pt idx="128">
                  <c:v>42760.791666666664</c:v>
                </c:pt>
                <c:pt idx="129">
                  <c:v>42760.833333333336</c:v>
                </c:pt>
                <c:pt idx="130">
                  <c:v>42760.875</c:v>
                </c:pt>
                <c:pt idx="131">
                  <c:v>42760.916666666664</c:v>
                </c:pt>
                <c:pt idx="132">
                  <c:v>42760.958333333336</c:v>
                </c:pt>
                <c:pt idx="133">
                  <c:v>42761</c:v>
                </c:pt>
                <c:pt idx="134">
                  <c:v>42761.041666666664</c:v>
                </c:pt>
                <c:pt idx="135">
                  <c:v>42761.083333333336</c:v>
                </c:pt>
                <c:pt idx="136">
                  <c:v>42761.125</c:v>
                </c:pt>
                <c:pt idx="137">
                  <c:v>42761.166666666664</c:v>
                </c:pt>
                <c:pt idx="138">
                  <c:v>42761.208333333336</c:v>
                </c:pt>
                <c:pt idx="139">
                  <c:v>42761.25</c:v>
                </c:pt>
                <c:pt idx="140">
                  <c:v>42761.291666666664</c:v>
                </c:pt>
                <c:pt idx="141">
                  <c:v>42761.333333333336</c:v>
                </c:pt>
                <c:pt idx="142">
                  <c:v>42761.375</c:v>
                </c:pt>
                <c:pt idx="143">
                  <c:v>42761.416666666664</c:v>
                </c:pt>
                <c:pt idx="144">
                  <c:v>42761.458333333336</c:v>
                </c:pt>
                <c:pt idx="145">
                  <c:v>42761.5</c:v>
                </c:pt>
                <c:pt idx="146">
                  <c:v>42761.541666666664</c:v>
                </c:pt>
                <c:pt idx="147">
                  <c:v>42761.583333333336</c:v>
                </c:pt>
                <c:pt idx="148">
                  <c:v>42761.625</c:v>
                </c:pt>
                <c:pt idx="149">
                  <c:v>42761.666666666664</c:v>
                </c:pt>
                <c:pt idx="150">
                  <c:v>42761.708333333336</c:v>
                </c:pt>
                <c:pt idx="151">
                  <c:v>42761.75</c:v>
                </c:pt>
                <c:pt idx="152">
                  <c:v>42761.791666666664</c:v>
                </c:pt>
                <c:pt idx="153">
                  <c:v>42761.833333333336</c:v>
                </c:pt>
                <c:pt idx="154">
                  <c:v>42761.875</c:v>
                </c:pt>
                <c:pt idx="155">
                  <c:v>42761.916666666664</c:v>
                </c:pt>
                <c:pt idx="156">
                  <c:v>42761.958333333336</c:v>
                </c:pt>
                <c:pt idx="157">
                  <c:v>42762</c:v>
                </c:pt>
                <c:pt idx="158">
                  <c:v>42762.041666666664</c:v>
                </c:pt>
                <c:pt idx="159">
                  <c:v>42762.083333333336</c:v>
                </c:pt>
                <c:pt idx="160">
                  <c:v>42762.125</c:v>
                </c:pt>
                <c:pt idx="161">
                  <c:v>42762.166666666664</c:v>
                </c:pt>
                <c:pt idx="162">
                  <c:v>42762.208333333336</c:v>
                </c:pt>
                <c:pt idx="163">
                  <c:v>42762.25</c:v>
                </c:pt>
                <c:pt idx="164">
                  <c:v>42762.291666666664</c:v>
                </c:pt>
                <c:pt idx="165">
                  <c:v>42762.333333333336</c:v>
                </c:pt>
                <c:pt idx="166">
                  <c:v>42762.375</c:v>
                </c:pt>
                <c:pt idx="167">
                  <c:v>42762.416666666664</c:v>
                </c:pt>
                <c:pt idx="168">
                  <c:v>42762.458333333336</c:v>
                </c:pt>
                <c:pt idx="169">
                  <c:v>42762.5</c:v>
                </c:pt>
                <c:pt idx="170">
                  <c:v>42762.541666666664</c:v>
                </c:pt>
                <c:pt idx="171">
                  <c:v>42762.583333333336</c:v>
                </c:pt>
                <c:pt idx="172">
                  <c:v>42762.625</c:v>
                </c:pt>
                <c:pt idx="173">
                  <c:v>42762.666666666664</c:v>
                </c:pt>
                <c:pt idx="174">
                  <c:v>42762.708333333336</c:v>
                </c:pt>
                <c:pt idx="175">
                  <c:v>42762.75</c:v>
                </c:pt>
                <c:pt idx="176">
                  <c:v>42762.791666666664</c:v>
                </c:pt>
                <c:pt idx="177">
                  <c:v>42762.833333333336</c:v>
                </c:pt>
                <c:pt idx="178">
                  <c:v>42762.875</c:v>
                </c:pt>
                <c:pt idx="179">
                  <c:v>42762.916666666664</c:v>
                </c:pt>
                <c:pt idx="180">
                  <c:v>42762.958333333336</c:v>
                </c:pt>
                <c:pt idx="181">
                  <c:v>42763</c:v>
                </c:pt>
                <c:pt idx="182">
                  <c:v>42763.041666666664</c:v>
                </c:pt>
                <c:pt idx="183">
                  <c:v>42763.083333333336</c:v>
                </c:pt>
                <c:pt idx="184">
                  <c:v>42763.125</c:v>
                </c:pt>
                <c:pt idx="185">
                  <c:v>42763.166666666664</c:v>
                </c:pt>
                <c:pt idx="186">
                  <c:v>42763.208333333336</c:v>
                </c:pt>
                <c:pt idx="187">
                  <c:v>42763.25</c:v>
                </c:pt>
                <c:pt idx="188">
                  <c:v>42763.291666666664</c:v>
                </c:pt>
                <c:pt idx="189">
                  <c:v>42763.333333333336</c:v>
                </c:pt>
                <c:pt idx="190">
                  <c:v>42763.375</c:v>
                </c:pt>
                <c:pt idx="191">
                  <c:v>42763.416666666664</c:v>
                </c:pt>
                <c:pt idx="192">
                  <c:v>42763.458333333336</c:v>
                </c:pt>
                <c:pt idx="193">
                  <c:v>42763.5</c:v>
                </c:pt>
                <c:pt idx="194">
                  <c:v>42763.541666666664</c:v>
                </c:pt>
                <c:pt idx="195">
                  <c:v>42763.583333333336</c:v>
                </c:pt>
                <c:pt idx="196">
                  <c:v>42763.625</c:v>
                </c:pt>
                <c:pt idx="197">
                  <c:v>42763.666666666664</c:v>
                </c:pt>
                <c:pt idx="198">
                  <c:v>42763.708333333336</c:v>
                </c:pt>
                <c:pt idx="199">
                  <c:v>42763.75</c:v>
                </c:pt>
                <c:pt idx="200">
                  <c:v>42763.791666666664</c:v>
                </c:pt>
                <c:pt idx="201">
                  <c:v>42763.833333333336</c:v>
                </c:pt>
                <c:pt idx="202">
                  <c:v>42763.875</c:v>
                </c:pt>
                <c:pt idx="203">
                  <c:v>42763.916666666664</c:v>
                </c:pt>
                <c:pt idx="204">
                  <c:v>42763.958333333336</c:v>
                </c:pt>
                <c:pt idx="205">
                  <c:v>42764</c:v>
                </c:pt>
                <c:pt idx="206">
                  <c:v>42764.041666666664</c:v>
                </c:pt>
                <c:pt idx="207">
                  <c:v>42764.083333333336</c:v>
                </c:pt>
                <c:pt idx="208">
                  <c:v>42764.125</c:v>
                </c:pt>
                <c:pt idx="209">
                  <c:v>42764.166666666664</c:v>
                </c:pt>
                <c:pt idx="210">
                  <c:v>42764.208333333336</c:v>
                </c:pt>
                <c:pt idx="211">
                  <c:v>42764.25</c:v>
                </c:pt>
                <c:pt idx="212">
                  <c:v>42764.291666666664</c:v>
                </c:pt>
                <c:pt idx="213">
                  <c:v>42764.333333333336</c:v>
                </c:pt>
                <c:pt idx="214">
                  <c:v>42764.375</c:v>
                </c:pt>
                <c:pt idx="215">
                  <c:v>42764.416666666664</c:v>
                </c:pt>
                <c:pt idx="216">
                  <c:v>42764.458333333336</c:v>
                </c:pt>
                <c:pt idx="217">
                  <c:v>42764.5</c:v>
                </c:pt>
                <c:pt idx="218">
                  <c:v>42764.541666666664</c:v>
                </c:pt>
                <c:pt idx="219">
                  <c:v>42764.583333333336</c:v>
                </c:pt>
                <c:pt idx="220">
                  <c:v>42764.625</c:v>
                </c:pt>
                <c:pt idx="221">
                  <c:v>42764.666666666664</c:v>
                </c:pt>
                <c:pt idx="222">
                  <c:v>42764.708333333336</c:v>
                </c:pt>
                <c:pt idx="223">
                  <c:v>42764.75</c:v>
                </c:pt>
                <c:pt idx="224">
                  <c:v>42764.791666666664</c:v>
                </c:pt>
                <c:pt idx="225">
                  <c:v>42764.833333333336</c:v>
                </c:pt>
                <c:pt idx="226">
                  <c:v>42764.875</c:v>
                </c:pt>
                <c:pt idx="227">
                  <c:v>42764.916666666664</c:v>
                </c:pt>
                <c:pt idx="228">
                  <c:v>42764.958333333336</c:v>
                </c:pt>
                <c:pt idx="229">
                  <c:v>42765</c:v>
                </c:pt>
                <c:pt idx="230">
                  <c:v>42765.041666666664</c:v>
                </c:pt>
                <c:pt idx="231">
                  <c:v>42765.083333333336</c:v>
                </c:pt>
                <c:pt idx="232">
                  <c:v>42765.125</c:v>
                </c:pt>
                <c:pt idx="233">
                  <c:v>42765.166666666664</c:v>
                </c:pt>
                <c:pt idx="234">
                  <c:v>42765.208333333336</c:v>
                </c:pt>
                <c:pt idx="235">
                  <c:v>42765.25</c:v>
                </c:pt>
                <c:pt idx="236">
                  <c:v>42765.291666666664</c:v>
                </c:pt>
                <c:pt idx="237">
                  <c:v>42765.333333333336</c:v>
                </c:pt>
                <c:pt idx="238">
                  <c:v>42765.375</c:v>
                </c:pt>
                <c:pt idx="239">
                  <c:v>42765.416666666664</c:v>
                </c:pt>
                <c:pt idx="240">
                  <c:v>42765.458333333336</c:v>
                </c:pt>
                <c:pt idx="241">
                  <c:v>42765.5</c:v>
                </c:pt>
                <c:pt idx="242">
                  <c:v>42765.541666666664</c:v>
                </c:pt>
                <c:pt idx="243">
                  <c:v>42765.583333333336</c:v>
                </c:pt>
                <c:pt idx="244">
                  <c:v>42765.625</c:v>
                </c:pt>
                <c:pt idx="245">
                  <c:v>42765.666666666664</c:v>
                </c:pt>
                <c:pt idx="246">
                  <c:v>42765.708333333336</c:v>
                </c:pt>
                <c:pt idx="247">
                  <c:v>42765.75</c:v>
                </c:pt>
                <c:pt idx="248">
                  <c:v>42765.791666666664</c:v>
                </c:pt>
                <c:pt idx="249">
                  <c:v>42765.833333333336</c:v>
                </c:pt>
                <c:pt idx="250">
                  <c:v>42765.875</c:v>
                </c:pt>
                <c:pt idx="251">
                  <c:v>42765.916666666664</c:v>
                </c:pt>
                <c:pt idx="252">
                  <c:v>42765.958333333336</c:v>
                </c:pt>
                <c:pt idx="253">
                  <c:v>42766</c:v>
                </c:pt>
                <c:pt idx="254">
                  <c:v>42766.041666666664</c:v>
                </c:pt>
                <c:pt idx="255">
                  <c:v>42766.083333333336</c:v>
                </c:pt>
                <c:pt idx="256">
                  <c:v>42766.125</c:v>
                </c:pt>
                <c:pt idx="257">
                  <c:v>42766.166666666664</c:v>
                </c:pt>
                <c:pt idx="258">
                  <c:v>42766.208333333336</c:v>
                </c:pt>
                <c:pt idx="259">
                  <c:v>42766.25</c:v>
                </c:pt>
                <c:pt idx="260">
                  <c:v>42766.291666666664</c:v>
                </c:pt>
                <c:pt idx="261">
                  <c:v>42766.333333333336</c:v>
                </c:pt>
                <c:pt idx="262">
                  <c:v>42766.375</c:v>
                </c:pt>
                <c:pt idx="263">
                  <c:v>42766.416666666664</c:v>
                </c:pt>
                <c:pt idx="264">
                  <c:v>42766.458333333336</c:v>
                </c:pt>
                <c:pt idx="265">
                  <c:v>42766.5</c:v>
                </c:pt>
                <c:pt idx="266">
                  <c:v>42766.541666666664</c:v>
                </c:pt>
                <c:pt idx="267">
                  <c:v>42766.583333333336</c:v>
                </c:pt>
                <c:pt idx="268">
                  <c:v>42766.625</c:v>
                </c:pt>
                <c:pt idx="269">
                  <c:v>42766.666666666664</c:v>
                </c:pt>
                <c:pt idx="270">
                  <c:v>42766.708333333336</c:v>
                </c:pt>
                <c:pt idx="271">
                  <c:v>42766.75</c:v>
                </c:pt>
                <c:pt idx="272">
                  <c:v>42766.791666666664</c:v>
                </c:pt>
                <c:pt idx="273">
                  <c:v>42766.833333333336</c:v>
                </c:pt>
                <c:pt idx="274">
                  <c:v>42766.875</c:v>
                </c:pt>
                <c:pt idx="275">
                  <c:v>42766.916666666664</c:v>
                </c:pt>
                <c:pt idx="276">
                  <c:v>42766.958333333336</c:v>
                </c:pt>
                <c:pt idx="277">
                  <c:v>42767</c:v>
                </c:pt>
                <c:pt idx="278">
                  <c:v>42767.041666666664</c:v>
                </c:pt>
                <c:pt idx="279">
                  <c:v>42767.083333333336</c:v>
                </c:pt>
                <c:pt idx="280">
                  <c:v>42767.125</c:v>
                </c:pt>
                <c:pt idx="281">
                  <c:v>42767.166666666664</c:v>
                </c:pt>
                <c:pt idx="282">
                  <c:v>42767.208333333336</c:v>
                </c:pt>
                <c:pt idx="283">
                  <c:v>42767.25</c:v>
                </c:pt>
                <c:pt idx="284">
                  <c:v>42767.291666666664</c:v>
                </c:pt>
                <c:pt idx="285">
                  <c:v>42767.333333333336</c:v>
                </c:pt>
                <c:pt idx="286">
                  <c:v>42767.375</c:v>
                </c:pt>
                <c:pt idx="287">
                  <c:v>42767.416666666664</c:v>
                </c:pt>
                <c:pt idx="288">
                  <c:v>42767.458333333336</c:v>
                </c:pt>
                <c:pt idx="289">
                  <c:v>42767.5</c:v>
                </c:pt>
                <c:pt idx="290">
                  <c:v>42767.541666666664</c:v>
                </c:pt>
                <c:pt idx="291">
                  <c:v>42767.583333333336</c:v>
                </c:pt>
                <c:pt idx="292">
                  <c:v>42767.625</c:v>
                </c:pt>
                <c:pt idx="293">
                  <c:v>42767.666666666664</c:v>
                </c:pt>
                <c:pt idx="294">
                  <c:v>42767.708333333336</c:v>
                </c:pt>
                <c:pt idx="295">
                  <c:v>42767.75</c:v>
                </c:pt>
                <c:pt idx="296">
                  <c:v>42767.791666666664</c:v>
                </c:pt>
                <c:pt idx="297">
                  <c:v>42767.833333333336</c:v>
                </c:pt>
                <c:pt idx="298">
                  <c:v>42767.875</c:v>
                </c:pt>
                <c:pt idx="299">
                  <c:v>42767.916666666664</c:v>
                </c:pt>
                <c:pt idx="300">
                  <c:v>42767.958333333336</c:v>
                </c:pt>
                <c:pt idx="301">
                  <c:v>42768</c:v>
                </c:pt>
                <c:pt idx="302">
                  <c:v>42768.041666666664</c:v>
                </c:pt>
                <c:pt idx="303">
                  <c:v>42768.083333333336</c:v>
                </c:pt>
                <c:pt idx="304">
                  <c:v>42768.125</c:v>
                </c:pt>
                <c:pt idx="305">
                  <c:v>42768.166666666664</c:v>
                </c:pt>
                <c:pt idx="306">
                  <c:v>42768.208333333336</c:v>
                </c:pt>
                <c:pt idx="307">
                  <c:v>42768.25</c:v>
                </c:pt>
                <c:pt idx="308">
                  <c:v>42768.291666666664</c:v>
                </c:pt>
                <c:pt idx="309">
                  <c:v>42768.333333333336</c:v>
                </c:pt>
                <c:pt idx="310">
                  <c:v>42768.375</c:v>
                </c:pt>
                <c:pt idx="311">
                  <c:v>42768.416666666664</c:v>
                </c:pt>
                <c:pt idx="312">
                  <c:v>42768.458333333336</c:v>
                </c:pt>
                <c:pt idx="313">
                  <c:v>42768.5</c:v>
                </c:pt>
                <c:pt idx="314">
                  <c:v>42768.541666666664</c:v>
                </c:pt>
                <c:pt idx="315">
                  <c:v>42768.583333333336</c:v>
                </c:pt>
                <c:pt idx="316">
                  <c:v>42768.625</c:v>
                </c:pt>
                <c:pt idx="317">
                  <c:v>42768.666666666664</c:v>
                </c:pt>
                <c:pt idx="318">
                  <c:v>42768.708333333336</c:v>
                </c:pt>
                <c:pt idx="319">
                  <c:v>42768.75</c:v>
                </c:pt>
                <c:pt idx="320">
                  <c:v>42768.791666666664</c:v>
                </c:pt>
                <c:pt idx="321">
                  <c:v>42768.833333333336</c:v>
                </c:pt>
                <c:pt idx="322">
                  <c:v>42768.875</c:v>
                </c:pt>
                <c:pt idx="323">
                  <c:v>42768.916666666664</c:v>
                </c:pt>
                <c:pt idx="324">
                  <c:v>42768.958333333336</c:v>
                </c:pt>
                <c:pt idx="325">
                  <c:v>42769</c:v>
                </c:pt>
                <c:pt idx="326">
                  <c:v>42769.041666666664</c:v>
                </c:pt>
                <c:pt idx="327">
                  <c:v>42769.083333333336</c:v>
                </c:pt>
                <c:pt idx="328">
                  <c:v>42769.125</c:v>
                </c:pt>
                <c:pt idx="329">
                  <c:v>42769.166666666664</c:v>
                </c:pt>
                <c:pt idx="330">
                  <c:v>42769.208333333336</c:v>
                </c:pt>
                <c:pt idx="331">
                  <c:v>42769.25</c:v>
                </c:pt>
                <c:pt idx="332">
                  <c:v>42769.291666666664</c:v>
                </c:pt>
                <c:pt idx="333">
                  <c:v>42769.333333333336</c:v>
                </c:pt>
                <c:pt idx="334">
                  <c:v>42769.375</c:v>
                </c:pt>
                <c:pt idx="335">
                  <c:v>42769.416666666664</c:v>
                </c:pt>
                <c:pt idx="336">
                  <c:v>42769.458333333336</c:v>
                </c:pt>
                <c:pt idx="337">
                  <c:v>42769.5</c:v>
                </c:pt>
                <c:pt idx="338">
                  <c:v>42769.541666666664</c:v>
                </c:pt>
                <c:pt idx="339">
                  <c:v>42769.583333333336</c:v>
                </c:pt>
                <c:pt idx="340">
                  <c:v>42769.625</c:v>
                </c:pt>
                <c:pt idx="341">
                  <c:v>42769.666666666664</c:v>
                </c:pt>
                <c:pt idx="342">
                  <c:v>42769.708333333336</c:v>
                </c:pt>
                <c:pt idx="343">
                  <c:v>42769.75</c:v>
                </c:pt>
                <c:pt idx="344">
                  <c:v>42769.791666666664</c:v>
                </c:pt>
                <c:pt idx="345">
                  <c:v>42769.833333333336</c:v>
                </c:pt>
                <c:pt idx="346">
                  <c:v>42769.875</c:v>
                </c:pt>
                <c:pt idx="347">
                  <c:v>42769.916666666664</c:v>
                </c:pt>
                <c:pt idx="348">
                  <c:v>42769.958333333336</c:v>
                </c:pt>
                <c:pt idx="349">
                  <c:v>42770</c:v>
                </c:pt>
                <c:pt idx="350">
                  <c:v>42770.041666666664</c:v>
                </c:pt>
                <c:pt idx="351">
                  <c:v>42770.083333333336</c:v>
                </c:pt>
                <c:pt idx="352">
                  <c:v>42770.125</c:v>
                </c:pt>
                <c:pt idx="353">
                  <c:v>42770.166666666664</c:v>
                </c:pt>
                <c:pt idx="354">
                  <c:v>42770.208333333336</c:v>
                </c:pt>
                <c:pt idx="355">
                  <c:v>42770.25</c:v>
                </c:pt>
                <c:pt idx="356">
                  <c:v>42770.291666666664</c:v>
                </c:pt>
                <c:pt idx="357">
                  <c:v>42770.333333333336</c:v>
                </c:pt>
                <c:pt idx="358">
                  <c:v>42770.375</c:v>
                </c:pt>
                <c:pt idx="359">
                  <c:v>42770.416666666664</c:v>
                </c:pt>
                <c:pt idx="360">
                  <c:v>42770.458333333336</c:v>
                </c:pt>
                <c:pt idx="361">
                  <c:v>42770.5</c:v>
                </c:pt>
                <c:pt idx="362">
                  <c:v>42770.541666666664</c:v>
                </c:pt>
                <c:pt idx="363">
                  <c:v>42770.583333333336</c:v>
                </c:pt>
                <c:pt idx="364">
                  <c:v>42770.625</c:v>
                </c:pt>
                <c:pt idx="365">
                  <c:v>42770.666666666664</c:v>
                </c:pt>
                <c:pt idx="366">
                  <c:v>42770.708333333336</c:v>
                </c:pt>
                <c:pt idx="367">
                  <c:v>42770.75</c:v>
                </c:pt>
                <c:pt idx="368">
                  <c:v>42770.791666666664</c:v>
                </c:pt>
                <c:pt idx="369">
                  <c:v>42770.833333333336</c:v>
                </c:pt>
                <c:pt idx="370">
                  <c:v>42770.875</c:v>
                </c:pt>
                <c:pt idx="371">
                  <c:v>42770.916666666664</c:v>
                </c:pt>
                <c:pt idx="372">
                  <c:v>42770.958333333336</c:v>
                </c:pt>
                <c:pt idx="373">
                  <c:v>42771</c:v>
                </c:pt>
                <c:pt idx="374">
                  <c:v>42771.041666666664</c:v>
                </c:pt>
                <c:pt idx="375">
                  <c:v>42771.083333333336</c:v>
                </c:pt>
                <c:pt idx="376">
                  <c:v>42771.125</c:v>
                </c:pt>
                <c:pt idx="377">
                  <c:v>42771.166666666664</c:v>
                </c:pt>
                <c:pt idx="378">
                  <c:v>42771.208333333336</c:v>
                </c:pt>
                <c:pt idx="379">
                  <c:v>42771.25</c:v>
                </c:pt>
                <c:pt idx="380">
                  <c:v>42771.291666666664</c:v>
                </c:pt>
                <c:pt idx="381">
                  <c:v>42771.333333333336</c:v>
                </c:pt>
                <c:pt idx="382">
                  <c:v>42771.375</c:v>
                </c:pt>
                <c:pt idx="383">
                  <c:v>42771.416666666664</c:v>
                </c:pt>
                <c:pt idx="384">
                  <c:v>42771.458333333336</c:v>
                </c:pt>
                <c:pt idx="385">
                  <c:v>42771.5</c:v>
                </c:pt>
                <c:pt idx="386">
                  <c:v>42771.541666666664</c:v>
                </c:pt>
                <c:pt idx="387">
                  <c:v>42771.583333333336</c:v>
                </c:pt>
                <c:pt idx="388">
                  <c:v>42771.625</c:v>
                </c:pt>
                <c:pt idx="389">
                  <c:v>42771.666666666664</c:v>
                </c:pt>
                <c:pt idx="390">
                  <c:v>42771.708333333336</c:v>
                </c:pt>
                <c:pt idx="391">
                  <c:v>42771.75</c:v>
                </c:pt>
                <c:pt idx="392">
                  <c:v>42771.791666666664</c:v>
                </c:pt>
                <c:pt idx="393">
                  <c:v>42771.833333333336</c:v>
                </c:pt>
                <c:pt idx="394">
                  <c:v>42771.875</c:v>
                </c:pt>
                <c:pt idx="395">
                  <c:v>42771.916666666664</c:v>
                </c:pt>
                <c:pt idx="396">
                  <c:v>42771.958333333336</c:v>
                </c:pt>
                <c:pt idx="397">
                  <c:v>42772</c:v>
                </c:pt>
                <c:pt idx="398">
                  <c:v>42772.041666666664</c:v>
                </c:pt>
                <c:pt idx="399">
                  <c:v>42772.083333333336</c:v>
                </c:pt>
                <c:pt idx="400">
                  <c:v>42772.125</c:v>
                </c:pt>
                <c:pt idx="401">
                  <c:v>42772.166666666664</c:v>
                </c:pt>
                <c:pt idx="402">
                  <c:v>42772.208333333336</c:v>
                </c:pt>
                <c:pt idx="403">
                  <c:v>42772.25</c:v>
                </c:pt>
                <c:pt idx="404">
                  <c:v>42772.291666666664</c:v>
                </c:pt>
                <c:pt idx="405">
                  <c:v>42772.333333333336</c:v>
                </c:pt>
                <c:pt idx="406">
                  <c:v>42772.375</c:v>
                </c:pt>
                <c:pt idx="407">
                  <c:v>42772.416666666664</c:v>
                </c:pt>
                <c:pt idx="408">
                  <c:v>42772.458333333336</c:v>
                </c:pt>
                <c:pt idx="409">
                  <c:v>42772.5</c:v>
                </c:pt>
                <c:pt idx="410">
                  <c:v>42772.541666666664</c:v>
                </c:pt>
                <c:pt idx="411">
                  <c:v>42772.583333333336</c:v>
                </c:pt>
                <c:pt idx="412">
                  <c:v>42772.625</c:v>
                </c:pt>
                <c:pt idx="413">
                  <c:v>42772.666666666664</c:v>
                </c:pt>
                <c:pt idx="414">
                  <c:v>42772.708333333336</c:v>
                </c:pt>
                <c:pt idx="415">
                  <c:v>42772.75</c:v>
                </c:pt>
                <c:pt idx="416">
                  <c:v>42772.791666666664</c:v>
                </c:pt>
                <c:pt idx="417">
                  <c:v>42772.833333333336</c:v>
                </c:pt>
                <c:pt idx="418">
                  <c:v>42772.875</c:v>
                </c:pt>
                <c:pt idx="419">
                  <c:v>42772.916666666664</c:v>
                </c:pt>
                <c:pt idx="420">
                  <c:v>42772.958333333336</c:v>
                </c:pt>
                <c:pt idx="421">
                  <c:v>42773</c:v>
                </c:pt>
                <c:pt idx="422">
                  <c:v>42773.041666666664</c:v>
                </c:pt>
                <c:pt idx="423">
                  <c:v>42773.083333333336</c:v>
                </c:pt>
                <c:pt idx="424">
                  <c:v>42773.125</c:v>
                </c:pt>
                <c:pt idx="425">
                  <c:v>42773.166666666664</c:v>
                </c:pt>
                <c:pt idx="426">
                  <c:v>42773.208333333336</c:v>
                </c:pt>
                <c:pt idx="427">
                  <c:v>42773.25</c:v>
                </c:pt>
                <c:pt idx="428">
                  <c:v>42773.291666666664</c:v>
                </c:pt>
                <c:pt idx="429">
                  <c:v>42773.333333333336</c:v>
                </c:pt>
                <c:pt idx="430">
                  <c:v>42773.375</c:v>
                </c:pt>
                <c:pt idx="431">
                  <c:v>42773.416666666664</c:v>
                </c:pt>
                <c:pt idx="432">
                  <c:v>42773.458333333336</c:v>
                </c:pt>
                <c:pt idx="433">
                  <c:v>42773.5</c:v>
                </c:pt>
                <c:pt idx="434">
                  <c:v>42773.541666666664</c:v>
                </c:pt>
                <c:pt idx="435">
                  <c:v>42773.583333333336</c:v>
                </c:pt>
                <c:pt idx="436">
                  <c:v>42773.625</c:v>
                </c:pt>
                <c:pt idx="437">
                  <c:v>42773.666666666664</c:v>
                </c:pt>
                <c:pt idx="438">
                  <c:v>42773.708333333336</c:v>
                </c:pt>
                <c:pt idx="439">
                  <c:v>42773.75</c:v>
                </c:pt>
                <c:pt idx="440">
                  <c:v>42773.791666666664</c:v>
                </c:pt>
                <c:pt idx="441">
                  <c:v>42773.833333333336</c:v>
                </c:pt>
                <c:pt idx="442">
                  <c:v>42773.875</c:v>
                </c:pt>
                <c:pt idx="443">
                  <c:v>42773.916666666664</c:v>
                </c:pt>
                <c:pt idx="444">
                  <c:v>42773.958333333336</c:v>
                </c:pt>
                <c:pt idx="445">
                  <c:v>42774</c:v>
                </c:pt>
                <c:pt idx="446">
                  <c:v>42774.041666666664</c:v>
                </c:pt>
                <c:pt idx="447">
                  <c:v>42774.083333333336</c:v>
                </c:pt>
                <c:pt idx="448">
                  <c:v>42774.125</c:v>
                </c:pt>
                <c:pt idx="449">
                  <c:v>42774.166666666664</c:v>
                </c:pt>
                <c:pt idx="450">
                  <c:v>42774.208333333336</c:v>
                </c:pt>
                <c:pt idx="451">
                  <c:v>42774.25</c:v>
                </c:pt>
                <c:pt idx="452">
                  <c:v>42774.291666666664</c:v>
                </c:pt>
                <c:pt idx="453">
                  <c:v>42774.333333333336</c:v>
                </c:pt>
                <c:pt idx="454">
                  <c:v>42774.375</c:v>
                </c:pt>
                <c:pt idx="455">
                  <c:v>42774.416666666664</c:v>
                </c:pt>
                <c:pt idx="456">
                  <c:v>42774.458333333336</c:v>
                </c:pt>
                <c:pt idx="457">
                  <c:v>42774.5</c:v>
                </c:pt>
                <c:pt idx="458">
                  <c:v>42774.541666666664</c:v>
                </c:pt>
                <c:pt idx="459">
                  <c:v>42774.583333333336</c:v>
                </c:pt>
                <c:pt idx="460">
                  <c:v>42774.625</c:v>
                </c:pt>
                <c:pt idx="461">
                  <c:v>42774.666666666664</c:v>
                </c:pt>
                <c:pt idx="462">
                  <c:v>42774.708333333336</c:v>
                </c:pt>
                <c:pt idx="463">
                  <c:v>42774.75</c:v>
                </c:pt>
                <c:pt idx="464">
                  <c:v>42774.791666666664</c:v>
                </c:pt>
                <c:pt idx="465">
                  <c:v>42774.833333333336</c:v>
                </c:pt>
                <c:pt idx="466">
                  <c:v>42774.875</c:v>
                </c:pt>
                <c:pt idx="467">
                  <c:v>42774.916666666664</c:v>
                </c:pt>
                <c:pt idx="468">
                  <c:v>42774.958333333336</c:v>
                </c:pt>
                <c:pt idx="469">
                  <c:v>42775</c:v>
                </c:pt>
                <c:pt idx="470">
                  <c:v>42775.041666666664</c:v>
                </c:pt>
                <c:pt idx="471">
                  <c:v>42775.083333333336</c:v>
                </c:pt>
                <c:pt idx="472">
                  <c:v>42775.125</c:v>
                </c:pt>
                <c:pt idx="473">
                  <c:v>42775.166666666664</c:v>
                </c:pt>
                <c:pt idx="474">
                  <c:v>42775.208333333336</c:v>
                </c:pt>
                <c:pt idx="475">
                  <c:v>42775.25</c:v>
                </c:pt>
                <c:pt idx="476">
                  <c:v>42775.291666666664</c:v>
                </c:pt>
                <c:pt idx="477">
                  <c:v>42775.333333333336</c:v>
                </c:pt>
                <c:pt idx="478">
                  <c:v>42775.375</c:v>
                </c:pt>
                <c:pt idx="479">
                  <c:v>42775.416666666664</c:v>
                </c:pt>
                <c:pt idx="480">
                  <c:v>42775.458333333336</c:v>
                </c:pt>
                <c:pt idx="481">
                  <c:v>42775.5</c:v>
                </c:pt>
                <c:pt idx="482">
                  <c:v>42775.541666666664</c:v>
                </c:pt>
                <c:pt idx="483">
                  <c:v>42775.583333333336</c:v>
                </c:pt>
                <c:pt idx="484">
                  <c:v>42775.625</c:v>
                </c:pt>
                <c:pt idx="485">
                  <c:v>42775.666666666664</c:v>
                </c:pt>
                <c:pt idx="486">
                  <c:v>42775.708333333336</c:v>
                </c:pt>
                <c:pt idx="487">
                  <c:v>42775.75</c:v>
                </c:pt>
                <c:pt idx="488">
                  <c:v>42775.791666666664</c:v>
                </c:pt>
                <c:pt idx="489">
                  <c:v>42775.833333333336</c:v>
                </c:pt>
                <c:pt idx="490">
                  <c:v>42775.875</c:v>
                </c:pt>
                <c:pt idx="491">
                  <c:v>42775.916666666664</c:v>
                </c:pt>
                <c:pt idx="492">
                  <c:v>42775.958333333336</c:v>
                </c:pt>
                <c:pt idx="493">
                  <c:v>42776</c:v>
                </c:pt>
                <c:pt idx="494">
                  <c:v>42776.041666666664</c:v>
                </c:pt>
                <c:pt idx="495">
                  <c:v>42776.083333333336</c:v>
                </c:pt>
                <c:pt idx="496">
                  <c:v>42776.125</c:v>
                </c:pt>
                <c:pt idx="497">
                  <c:v>42776.166666666664</c:v>
                </c:pt>
                <c:pt idx="498">
                  <c:v>42776.208333333336</c:v>
                </c:pt>
                <c:pt idx="499">
                  <c:v>42776.25</c:v>
                </c:pt>
                <c:pt idx="500">
                  <c:v>42776.291666666664</c:v>
                </c:pt>
                <c:pt idx="501">
                  <c:v>42776.333333333336</c:v>
                </c:pt>
                <c:pt idx="502">
                  <c:v>42776.375</c:v>
                </c:pt>
                <c:pt idx="503">
                  <c:v>42776.416666666664</c:v>
                </c:pt>
                <c:pt idx="504">
                  <c:v>42776.458333333336</c:v>
                </c:pt>
                <c:pt idx="505">
                  <c:v>42776.5</c:v>
                </c:pt>
                <c:pt idx="506">
                  <c:v>42776.541666666664</c:v>
                </c:pt>
                <c:pt idx="507">
                  <c:v>42776.583333333336</c:v>
                </c:pt>
                <c:pt idx="508">
                  <c:v>42776.625</c:v>
                </c:pt>
                <c:pt idx="509">
                  <c:v>42776.666666666664</c:v>
                </c:pt>
                <c:pt idx="510">
                  <c:v>42776.708333333336</c:v>
                </c:pt>
                <c:pt idx="511">
                  <c:v>42776.75</c:v>
                </c:pt>
                <c:pt idx="512">
                  <c:v>42776.791666666664</c:v>
                </c:pt>
                <c:pt idx="513">
                  <c:v>42776.833333333336</c:v>
                </c:pt>
                <c:pt idx="514">
                  <c:v>42776.875</c:v>
                </c:pt>
                <c:pt idx="515">
                  <c:v>42776.916666666664</c:v>
                </c:pt>
                <c:pt idx="516">
                  <c:v>42776.958333333336</c:v>
                </c:pt>
                <c:pt idx="517">
                  <c:v>42777</c:v>
                </c:pt>
                <c:pt idx="518">
                  <c:v>42777.041666666664</c:v>
                </c:pt>
                <c:pt idx="519">
                  <c:v>42777.083333333336</c:v>
                </c:pt>
                <c:pt idx="520">
                  <c:v>42777.125</c:v>
                </c:pt>
                <c:pt idx="521">
                  <c:v>42777.166666666664</c:v>
                </c:pt>
                <c:pt idx="522">
                  <c:v>42777.208333333336</c:v>
                </c:pt>
                <c:pt idx="523">
                  <c:v>42777.25</c:v>
                </c:pt>
                <c:pt idx="524">
                  <c:v>42777.291666666664</c:v>
                </c:pt>
                <c:pt idx="525">
                  <c:v>42777.333333333336</c:v>
                </c:pt>
                <c:pt idx="526">
                  <c:v>42777.375</c:v>
                </c:pt>
                <c:pt idx="527">
                  <c:v>42777.416666666664</c:v>
                </c:pt>
                <c:pt idx="528">
                  <c:v>42777.458333333336</c:v>
                </c:pt>
                <c:pt idx="529">
                  <c:v>42777.5</c:v>
                </c:pt>
                <c:pt idx="530">
                  <c:v>42777.541666666664</c:v>
                </c:pt>
                <c:pt idx="531">
                  <c:v>42777.583333333336</c:v>
                </c:pt>
                <c:pt idx="532">
                  <c:v>42777.625</c:v>
                </c:pt>
                <c:pt idx="533">
                  <c:v>42777.666666666664</c:v>
                </c:pt>
                <c:pt idx="534">
                  <c:v>42777.708333333336</c:v>
                </c:pt>
                <c:pt idx="535">
                  <c:v>42777.75</c:v>
                </c:pt>
                <c:pt idx="536">
                  <c:v>42777.791666666664</c:v>
                </c:pt>
                <c:pt idx="537">
                  <c:v>42777.833333333336</c:v>
                </c:pt>
                <c:pt idx="538">
                  <c:v>42777.875</c:v>
                </c:pt>
                <c:pt idx="539">
                  <c:v>42777.916666666664</c:v>
                </c:pt>
                <c:pt idx="540">
                  <c:v>42777.958333333336</c:v>
                </c:pt>
                <c:pt idx="541">
                  <c:v>42778</c:v>
                </c:pt>
                <c:pt idx="542">
                  <c:v>42778.041666666664</c:v>
                </c:pt>
                <c:pt idx="543">
                  <c:v>42778.083333333336</c:v>
                </c:pt>
                <c:pt idx="544">
                  <c:v>42778.125</c:v>
                </c:pt>
                <c:pt idx="545">
                  <c:v>42778.166666666664</c:v>
                </c:pt>
                <c:pt idx="546">
                  <c:v>42778.208333333336</c:v>
                </c:pt>
                <c:pt idx="547">
                  <c:v>42778.25</c:v>
                </c:pt>
                <c:pt idx="548">
                  <c:v>42778.291666666664</c:v>
                </c:pt>
                <c:pt idx="549">
                  <c:v>42778.333333333336</c:v>
                </c:pt>
                <c:pt idx="550">
                  <c:v>42778.375</c:v>
                </c:pt>
                <c:pt idx="551">
                  <c:v>42778.416666666664</c:v>
                </c:pt>
                <c:pt idx="552">
                  <c:v>42778.458333333336</c:v>
                </c:pt>
                <c:pt idx="553">
                  <c:v>42778.5</c:v>
                </c:pt>
                <c:pt idx="554">
                  <c:v>42778.541666666664</c:v>
                </c:pt>
                <c:pt idx="555">
                  <c:v>42778.583333333336</c:v>
                </c:pt>
                <c:pt idx="556">
                  <c:v>42778.625</c:v>
                </c:pt>
                <c:pt idx="557">
                  <c:v>42778.666666666664</c:v>
                </c:pt>
                <c:pt idx="558">
                  <c:v>42778.708333333336</c:v>
                </c:pt>
                <c:pt idx="559">
                  <c:v>42778.75</c:v>
                </c:pt>
                <c:pt idx="560">
                  <c:v>42778.791666666664</c:v>
                </c:pt>
                <c:pt idx="561">
                  <c:v>42778.833333333336</c:v>
                </c:pt>
                <c:pt idx="562">
                  <c:v>42778.875</c:v>
                </c:pt>
                <c:pt idx="563">
                  <c:v>42778.916666666664</c:v>
                </c:pt>
                <c:pt idx="564">
                  <c:v>42778.958333333336</c:v>
                </c:pt>
                <c:pt idx="565">
                  <c:v>42779</c:v>
                </c:pt>
                <c:pt idx="566">
                  <c:v>42779.041666666664</c:v>
                </c:pt>
                <c:pt idx="567">
                  <c:v>42779.083333333336</c:v>
                </c:pt>
                <c:pt idx="568">
                  <c:v>42779.125</c:v>
                </c:pt>
                <c:pt idx="569">
                  <c:v>42779.166666666664</c:v>
                </c:pt>
                <c:pt idx="570">
                  <c:v>42779.208333333336</c:v>
                </c:pt>
                <c:pt idx="571">
                  <c:v>42779.25</c:v>
                </c:pt>
                <c:pt idx="572">
                  <c:v>42779.291666666664</c:v>
                </c:pt>
                <c:pt idx="573">
                  <c:v>42779.333333333336</c:v>
                </c:pt>
                <c:pt idx="574">
                  <c:v>42779.375</c:v>
                </c:pt>
                <c:pt idx="575">
                  <c:v>42779.416666666664</c:v>
                </c:pt>
                <c:pt idx="576">
                  <c:v>42779.458333333336</c:v>
                </c:pt>
                <c:pt idx="577">
                  <c:v>42779.5</c:v>
                </c:pt>
                <c:pt idx="578">
                  <c:v>42779.541666666664</c:v>
                </c:pt>
                <c:pt idx="579">
                  <c:v>42779.583333333336</c:v>
                </c:pt>
                <c:pt idx="580">
                  <c:v>42779.625</c:v>
                </c:pt>
                <c:pt idx="581">
                  <c:v>42779.666666666664</c:v>
                </c:pt>
                <c:pt idx="582">
                  <c:v>42779.708333333336</c:v>
                </c:pt>
                <c:pt idx="583">
                  <c:v>42779.75</c:v>
                </c:pt>
                <c:pt idx="584">
                  <c:v>42779.791666666664</c:v>
                </c:pt>
                <c:pt idx="585">
                  <c:v>42779.833333333336</c:v>
                </c:pt>
                <c:pt idx="586">
                  <c:v>42779.875</c:v>
                </c:pt>
                <c:pt idx="587">
                  <c:v>42779.916666666664</c:v>
                </c:pt>
                <c:pt idx="588">
                  <c:v>42779.958333333336</c:v>
                </c:pt>
                <c:pt idx="589">
                  <c:v>42780</c:v>
                </c:pt>
                <c:pt idx="590">
                  <c:v>42780.041666666664</c:v>
                </c:pt>
                <c:pt idx="591">
                  <c:v>42780.083333333336</c:v>
                </c:pt>
                <c:pt idx="592">
                  <c:v>42780.125</c:v>
                </c:pt>
                <c:pt idx="593">
                  <c:v>42780.166666666664</c:v>
                </c:pt>
                <c:pt idx="594">
                  <c:v>42780.208333333336</c:v>
                </c:pt>
                <c:pt idx="595">
                  <c:v>42780.25</c:v>
                </c:pt>
                <c:pt idx="596">
                  <c:v>42780.291666666664</c:v>
                </c:pt>
                <c:pt idx="597">
                  <c:v>42780.333333333336</c:v>
                </c:pt>
                <c:pt idx="598">
                  <c:v>42780.375</c:v>
                </c:pt>
                <c:pt idx="599">
                  <c:v>42780.416666666664</c:v>
                </c:pt>
                <c:pt idx="600">
                  <c:v>42780.458333333336</c:v>
                </c:pt>
                <c:pt idx="601">
                  <c:v>42780.5</c:v>
                </c:pt>
                <c:pt idx="602">
                  <c:v>42780.541666666664</c:v>
                </c:pt>
                <c:pt idx="603">
                  <c:v>42780.583333333336</c:v>
                </c:pt>
                <c:pt idx="604">
                  <c:v>42780.625</c:v>
                </c:pt>
                <c:pt idx="605">
                  <c:v>42780.666666666664</c:v>
                </c:pt>
                <c:pt idx="606">
                  <c:v>42780.708333333336</c:v>
                </c:pt>
                <c:pt idx="607">
                  <c:v>42780.75</c:v>
                </c:pt>
                <c:pt idx="608">
                  <c:v>42780.791666666664</c:v>
                </c:pt>
                <c:pt idx="609">
                  <c:v>42780.833333333336</c:v>
                </c:pt>
                <c:pt idx="610">
                  <c:v>42780.875</c:v>
                </c:pt>
                <c:pt idx="611">
                  <c:v>42780.916666666664</c:v>
                </c:pt>
                <c:pt idx="612">
                  <c:v>42780.958333333336</c:v>
                </c:pt>
                <c:pt idx="613">
                  <c:v>42781</c:v>
                </c:pt>
                <c:pt idx="614">
                  <c:v>42781.041666666664</c:v>
                </c:pt>
                <c:pt idx="615">
                  <c:v>42781.083333333336</c:v>
                </c:pt>
                <c:pt idx="616">
                  <c:v>42781.125</c:v>
                </c:pt>
                <c:pt idx="617">
                  <c:v>42781.166666666664</c:v>
                </c:pt>
                <c:pt idx="618">
                  <c:v>42781.208333333336</c:v>
                </c:pt>
                <c:pt idx="619">
                  <c:v>42781.25</c:v>
                </c:pt>
                <c:pt idx="620">
                  <c:v>42781.291666666664</c:v>
                </c:pt>
                <c:pt idx="621">
                  <c:v>42781.333333333336</c:v>
                </c:pt>
                <c:pt idx="622">
                  <c:v>42781.375</c:v>
                </c:pt>
                <c:pt idx="623">
                  <c:v>42781.416666666664</c:v>
                </c:pt>
                <c:pt idx="624">
                  <c:v>42781.458333333336</c:v>
                </c:pt>
                <c:pt idx="625">
                  <c:v>42781.5</c:v>
                </c:pt>
                <c:pt idx="626">
                  <c:v>42781.541666666664</c:v>
                </c:pt>
                <c:pt idx="627">
                  <c:v>42781.583333333336</c:v>
                </c:pt>
                <c:pt idx="628">
                  <c:v>42781.625</c:v>
                </c:pt>
                <c:pt idx="629">
                  <c:v>42781.666666666664</c:v>
                </c:pt>
                <c:pt idx="630">
                  <c:v>42781.708333333336</c:v>
                </c:pt>
                <c:pt idx="631">
                  <c:v>42781.75</c:v>
                </c:pt>
                <c:pt idx="632">
                  <c:v>42781.791666666664</c:v>
                </c:pt>
                <c:pt idx="633">
                  <c:v>42781.833333333336</c:v>
                </c:pt>
                <c:pt idx="634">
                  <c:v>42781.875</c:v>
                </c:pt>
                <c:pt idx="635">
                  <c:v>42781.916666666664</c:v>
                </c:pt>
                <c:pt idx="636">
                  <c:v>42781.958333333336</c:v>
                </c:pt>
                <c:pt idx="637">
                  <c:v>42782</c:v>
                </c:pt>
                <c:pt idx="638">
                  <c:v>42782.041666666664</c:v>
                </c:pt>
                <c:pt idx="639">
                  <c:v>42782.083333333336</c:v>
                </c:pt>
                <c:pt idx="640">
                  <c:v>42782.125</c:v>
                </c:pt>
                <c:pt idx="641">
                  <c:v>42782.166666666664</c:v>
                </c:pt>
                <c:pt idx="642">
                  <c:v>42782.208333333336</c:v>
                </c:pt>
                <c:pt idx="643">
                  <c:v>42782.25</c:v>
                </c:pt>
                <c:pt idx="644">
                  <c:v>42782.291666666664</c:v>
                </c:pt>
                <c:pt idx="645">
                  <c:v>42782.333333333336</c:v>
                </c:pt>
                <c:pt idx="646">
                  <c:v>42782.375</c:v>
                </c:pt>
                <c:pt idx="647">
                  <c:v>42782.416666666664</c:v>
                </c:pt>
                <c:pt idx="648">
                  <c:v>42782.458333333336</c:v>
                </c:pt>
                <c:pt idx="649">
                  <c:v>42782.5</c:v>
                </c:pt>
                <c:pt idx="650">
                  <c:v>42782.541666666664</c:v>
                </c:pt>
                <c:pt idx="651">
                  <c:v>42782.583333333336</c:v>
                </c:pt>
                <c:pt idx="652">
                  <c:v>42782.625</c:v>
                </c:pt>
                <c:pt idx="653">
                  <c:v>42782.666666666664</c:v>
                </c:pt>
                <c:pt idx="654">
                  <c:v>42782.708333333336</c:v>
                </c:pt>
                <c:pt idx="655">
                  <c:v>42782.75</c:v>
                </c:pt>
                <c:pt idx="656">
                  <c:v>42782.791666666664</c:v>
                </c:pt>
                <c:pt idx="657">
                  <c:v>42782.833333333336</c:v>
                </c:pt>
                <c:pt idx="658">
                  <c:v>42782.875</c:v>
                </c:pt>
                <c:pt idx="659">
                  <c:v>42782.916666666664</c:v>
                </c:pt>
                <c:pt idx="660">
                  <c:v>42782.958333333336</c:v>
                </c:pt>
                <c:pt idx="661">
                  <c:v>42783</c:v>
                </c:pt>
                <c:pt idx="662">
                  <c:v>42783.041666666664</c:v>
                </c:pt>
                <c:pt idx="663">
                  <c:v>42783.083333333336</c:v>
                </c:pt>
                <c:pt idx="664">
                  <c:v>42783.125</c:v>
                </c:pt>
                <c:pt idx="665">
                  <c:v>42783.166666666664</c:v>
                </c:pt>
                <c:pt idx="666">
                  <c:v>42783.208333333336</c:v>
                </c:pt>
                <c:pt idx="667">
                  <c:v>42783.25</c:v>
                </c:pt>
                <c:pt idx="668">
                  <c:v>42783.291666666664</c:v>
                </c:pt>
                <c:pt idx="669">
                  <c:v>42783.333333333336</c:v>
                </c:pt>
                <c:pt idx="670">
                  <c:v>42783.375</c:v>
                </c:pt>
                <c:pt idx="671">
                  <c:v>42783.416666666664</c:v>
                </c:pt>
                <c:pt idx="672">
                  <c:v>42783.458333333336</c:v>
                </c:pt>
                <c:pt idx="673">
                  <c:v>42783.5</c:v>
                </c:pt>
                <c:pt idx="674">
                  <c:v>42783.541666666664</c:v>
                </c:pt>
                <c:pt idx="675">
                  <c:v>42783.583333333336</c:v>
                </c:pt>
                <c:pt idx="676">
                  <c:v>42783.625</c:v>
                </c:pt>
                <c:pt idx="677">
                  <c:v>42783.666666666664</c:v>
                </c:pt>
                <c:pt idx="678">
                  <c:v>42783.708333333336</c:v>
                </c:pt>
                <c:pt idx="679">
                  <c:v>42783.75</c:v>
                </c:pt>
                <c:pt idx="680">
                  <c:v>42783.791666666664</c:v>
                </c:pt>
                <c:pt idx="681">
                  <c:v>42783.833333333336</c:v>
                </c:pt>
                <c:pt idx="682">
                  <c:v>42783.875</c:v>
                </c:pt>
                <c:pt idx="683">
                  <c:v>42783.916666666664</c:v>
                </c:pt>
                <c:pt idx="684">
                  <c:v>42783.958333333336</c:v>
                </c:pt>
                <c:pt idx="685">
                  <c:v>42784</c:v>
                </c:pt>
                <c:pt idx="686">
                  <c:v>42784.041666666664</c:v>
                </c:pt>
                <c:pt idx="687">
                  <c:v>42784.083333333336</c:v>
                </c:pt>
                <c:pt idx="688">
                  <c:v>42784.125</c:v>
                </c:pt>
                <c:pt idx="689">
                  <c:v>42784.166666666664</c:v>
                </c:pt>
                <c:pt idx="690">
                  <c:v>42784.208333333336</c:v>
                </c:pt>
                <c:pt idx="691">
                  <c:v>42784.25</c:v>
                </c:pt>
                <c:pt idx="692">
                  <c:v>42784.291666666664</c:v>
                </c:pt>
                <c:pt idx="693">
                  <c:v>42784.333333333336</c:v>
                </c:pt>
                <c:pt idx="694">
                  <c:v>42784.375</c:v>
                </c:pt>
                <c:pt idx="695">
                  <c:v>42784.416666666664</c:v>
                </c:pt>
                <c:pt idx="696">
                  <c:v>42784.458333333336</c:v>
                </c:pt>
                <c:pt idx="697">
                  <c:v>42784.5</c:v>
                </c:pt>
                <c:pt idx="698">
                  <c:v>42784.541666666664</c:v>
                </c:pt>
                <c:pt idx="699">
                  <c:v>42784.583333333336</c:v>
                </c:pt>
                <c:pt idx="700">
                  <c:v>42784.625</c:v>
                </c:pt>
                <c:pt idx="701">
                  <c:v>42784.666666666664</c:v>
                </c:pt>
                <c:pt idx="702">
                  <c:v>42784.708333333336</c:v>
                </c:pt>
                <c:pt idx="703">
                  <c:v>42784.75</c:v>
                </c:pt>
                <c:pt idx="704">
                  <c:v>42784.791666666664</c:v>
                </c:pt>
                <c:pt idx="705">
                  <c:v>42784.833333333336</c:v>
                </c:pt>
                <c:pt idx="706">
                  <c:v>42784.875</c:v>
                </c:pt>
                <c:pt idx="707">
                  <c:v>42784.916666666664</c:v>
                </c:pt>
                <c:pt idx="708">
                  <c:v>42784.958333333336</c:v>
                </c:pt>
                <c:pt idx="709">
                  <c:v>42785</c:v>
                </c:pt>
                <c:pt idx="710">
                  <c:v>42785.041666666664</c:v>
                </c:pt>
                <c:pt idx="711">
                  <c:v>42785.083333333336</c:v>
                </c:pt>
                <c:pt idx="712">
                  <c:v>42785.125</c:v>
                </c:pt>
                <c:pt idx="713">
                  <c:v>42785.166666666664</c:v>
                </c:pt>
                <c:pt idx="714">
                  <c:v>42785.208333333336</c:v>
                </c:pt>
                <c:pt idx="715">
                  <c:v>42785.25</c:v>
                </c:pt>
                <c:pt idx="716">
                  <c:v>42785.291666666664</c:v>
                </c:pt>
                <c:pt idx="717">
                  <c:v>42785.333333333336</c:v>
                </c:pt>
                <c:pt idx="718">
                  <c:v>42785.375</c:v>
                </c:pt>
                <c:pt idx="719">
                  <c:v>42785.416666666664</c:v>
                </c:pt>
                <c:pt idx="720">
                  <c:v>42785.458333333336</c:v>
                </c:pt>
                <c:pt idx="721">
                  <c:v>42785.5</c:v>
                </c:pt>
                <c:pt idx="722">
                  <c:v>42785.541666666664</c:v>
                </c:pt>
                <c:pt idx="723">
                  <c:v>42785.583333333336</c:v>
                </c:pt>
                <c:pt idx="724">
                  <c:v>42785.625</c:v>
                </c:pt>
                <c:pt idx="725">
                  <c:v>42785.666666666664</c:v>
                </c:pt>
                <c:pt idx="726">
                  <c:v>42785.708333333336</c:v>
                </c:pt>
                <c:pt idx="727">
                  <c:v>42785.75</c:v>
                </c:pt>
                <c:pt idx="728">
                  <c:v>42785.791666666664</c:v>
                </c:pt>
                <c:pt idx="729">
                  <c:v>42785.833333333336</c:v>
                </c:pt>
                <c:pt idx="730">
                  <c:v>42785.875</c:v>
                </c:pt>
                <c:pt idx="731">
                  <c:v>42785.916666666664</c:v>
                </c:pt>
                <c:pt idx="732">
                  <c:v>42785.958333333336</c:v>
                </c:pt>
                <c:pt idx="733">
                  <c:v>42786</c:v>
                </c:pt>
                <c:pt idx="734">
                  <c:v>42786.041666666664</c:v>
                </c:pt>
                <c:pt idx="735">
                  <c:v>42786.083333333336</c:v>
                </c:pt>
                <c:pt idx="736">
                  <c:v>42786.125</c:v>
                </c:pt>
                <c:pt idx="737">
                  <c:v>42786.166666666664</c:v>
                </c:pt>
                <c:pt idx="738">
                  <c:v>42786.208333333336</c:v>
                </c:pt>
                <c:pt idx="739">
                  <c:v>42786.25</c:v>
                </c:pt>
                <c:pt idx="740">
                  <c:v>42786.291666666664</c:v>
                </c:pt>
                <c:pt idx="741">
                  <c:v>42786.333333333336</c:v>
                </c:pt>
                <c:pt idx="742">
                  <c:v>42786.375</c:v>
                </c:pt>
                <c:pt idx="743">
                  <c:v>42786.416666666664</c:v>
                </c:pt>
                <c:pt idx="744">
                  <c:v>42786.458333333336</c:v>
                </c:pt>
                <c:pt idx="745">
                  <c:v>42786.5</c:v>
                </c:pt>
                <c:pt idx="746">
                  <c:v>42786.541666666664</c:v>
                </c:pt>
                <c:pt idx="747">
                  <c:v>42786.583333333336</c:v>
                </c:pt>
                <c:pt idx="748">
                  <c:v>42786.625</c:v>
                </c:pt>
                <c:pt idx="749">
                  <c:v>42786.666666666664</c:v>
                </c:pt>
                <c:pt idx="750">
                  <c:v>42786.708333333336</c:v>
                </c:pt>
                <c:pt idx="751">
                  <c:v>42786.75</c:v>
                </c:pt>
                <c:pt idx="752">
                  <c:v>42786.791666666664</c:v>
                </c:pt>
                <c:pt idx="753">
                  <c:v>42786.833333333336</c:v>
                </c:pt>
                <c:pt idx="754">
                  <c:v>42786.875</c:v>
                </c:pt>
                <c:pt idx="755">
                  <c:v>42786.916666666664</c:v>
                </c:pt>
                <c:pt idx="756">
                  <c:v>42786.958333333336</c:v>
                </c:pt>
                <c:pt idx="757">
                  <c:v>42787</c:v>
                </c:pt>
                <c:pt idx="758">
                  <c:v>42787.041666666664</c:v>
                </c:pt>
                <c:pt idx="759">
                  <c:v>42787.083333333336</c:v>
                </c:pt>
                <c:pt idx="760">
                  <c:v>42787.125</c:v>
                </c:pt>
                <c:pt idx="761">
                  <c:v>42787.166666666664</c:v>
                </c:pt>
                <c:pt idx="762">
                  <c:v>42787.208333333336</c:v>
                </c:pt>
                <c:pt idx="763">
                  <c:v>42787.25</c:v>
                </c:pt>
                <c:pt idx="764">
                  <c:v>42787.291666666664</c:v>
                </c:pt>
                <c:pt idx="765">
                  <c:v>42787.333333333336</c:v>
                </c:pt>
                <c:pt idx="766">
                  <c:v>42787.375</c:v>
                </c:pt>
                <c:pt idx="767">
                  <c:v>42787.416666666664</c:v>
                </c:pt>
                <c:pt idx="768">
                  <c:v>42787.458333333336</c:v>
                </c:pt>
                <c:pt idx="769">
                  <c:v>42787.5</c:v>
                </c:pt>
                <c:pt idx="770">
                  <c:v>42787.541666666664</c:v>
                </c:pt>
                <c:pt idx="771">
                  <c:v>42787.583333333336</c:v>
                </c:pt>
                <c:pt idx="772">
                  <c:v>42787.625</c:v>
                </c:pt>
                <c:pt idx="773">
                  <c:v>42787.666666666664</c:v>
                </c:pt>
                <c:pt idx="774">
                  <c:v>42787.708333333336</c:v>
                </c:pt>
                <c:pt idx="775">
                  <c:v>42787.75</c:v>
                </c:pt>
                <c:pt idx="776">
                  <c:v>42787.791666666664</c:v>
                </c:pt>
                <c:pt idx="777">
                  <c:v>42787.833333333336</c:v>
                </c:pt>
                <c:pt idx="778">
                  <c:v>42787.875</c:v>
                </c:pt>
                <c:pt idx="779">
                  <c:v>42787.916666666664</c:v>
                </c:pt>
                <c:pt idx="780">
                  <c:v>42787.958333333336</c:v>
                </c:pt>
                <c:pt idx="781">
                  <c:v>42788</c:v>
                </c:pt>
                <c:pt idx="782">
                  <c:v>42788.041666666664</c:v>
                </c:pt>
                <c:pt idx="783">
                  <c:v>42788.083333333336</c:v>
                </c:pt>
                <c:pt idx="784">
                  <c:v>42788.125</c:v>
                </c:pt>
                <c:pt idx="785">
                  <c:v>42788.166666666664</c:v>
                </c:pt>
                <c:pt idx="786">
                  <c:v>42788.208333333336</c:v>
                </c:pt>
                <c:pt idx="787">
                  <c:v>42788.25</c:v>
                </c:pt>
                <c:pt idx="788">
                  <c:v>42788.291666666664</c:v>
                </c:pt>
                <c:pt idx="789">
                  <c:v>42788.333333333336</c:v>
                </c:pt>
                <c:pt idx="790">
                  <c:v>42788.375</c:v>
                </c:pt>
                <c:pt idx="791">
                  <c:v>42788.416666666664</c:v>
                </c:pt>
                <c:pt idx="792">
                  <c:v>42788.458333333336</c:v>
                </c:pt>
                <c:pt idx="793">
                  <c:v>42788.5</c:v>
                </c:pt>
                <c:pt idx="794">
                  <c:v>42788.541666666664</c:v>
                </c:pt>
                <c:pt idx="795">
                  <c:v>42788.583333333336</c:v>
                </c:pt>
                <c:pt idx="796">
                  <c:v>42788.625</c:v>
                </c:pt>
                <c:pt idx="797">
                  <c:v>42788.666666666664</c:v>
                </c:pt>
                <c:pt idx="798">
                  <c:v>42788.708333333336</c:v>
                </c:pt>
                <c:pt idx="799">
                  <c:v>42788.75</c:v>
                </c:pt>
                <c:pt idx="800">
                  <c:v>42788.791666666664</c:v>
                </c:pt>
                <c:pt idx="801">
                  <c:v>42788.833333333336</c:v>
                </c:pt>
                <c:pt idx="802">
                  <c:v>42788.875</c:v>
                </c:pt>
                <c:pt idx="803">
                  <c:v>42788.916666666664</c:v>
                </c:pt>
                <c:pt idx="804">
                  <c:v>42788.958333333336</c:v>
                </c:pt>
                <c:pt idx="805">
                  <c:v>42789</c:v>
                </c:pt>
                <c:pt idx="806">
                  <c:v>42789.041666666664</c:v>
                </c:pt>
                <c:pt idx="807">
                  <c:v>42789.083333333336</c:v>
                </c:pt>
                <c:pt idx="808">
                  <c:v>42789.125</c:v>
                </c:pt>
                <c:pt idx="809">
                  <c:v>42789.166666666664</c:v>
                </c:pt>
                <c:pt idx="810">
                  <c:v>42789.208333333336</c:v>
                </c:pt>
                <c:pt idx="811">
                  <c:v>42789.25</c:v>
                </c:pt>
                <c:pt idx="812">
                  <c:v>42789.291666666664</c:v>
                </c:pt>
                <c:pt idx="813">
                  <c:v>42789.333333333336</c:v>
                </c:pt>
                <c:pt idx="814">
                  <c:v>42789.375</c:v>
                </c:pt>
                <c:pt idx="815">
                  <c:v>42789.416666666664</c:v>
                </c:pt>
                <c:pt idx="816">
                  <c:v>42789.458333333336</c:v>
                </c:pt>
                <c:pt idx="817">
                  <c:v>42789.5</c:v>
                </c:pt>
                <c:pt idx="818">
                  <c:v>42789.541666666664</c:v>
                </c:pt>
                <c:pt idx="819">
                  <c:v>42789.583333333336</c:v>
                </c:pt>
                <c:pt idx="820">
                  <c:v>42789.625</c:v>
                </c:pt>
                <c:pt idx="821">
                  <c:v>42789.666666666664</c:v>
                </c:pt>
                <c:pt idx="822">
                  <c:v>42789.708333333336</c:v>
                </c:pt>
                <c:pt idx="823">
                  <c:v>42789.75</c:v>
                </c:pt>
                <c:pt idx="824">
                  <c:v>42789.791666666664</c:v>
                </c:pt>
                <c:pt idx="825">
                  <c:v>42789.833333333336</c:v>
                </c:pt>
                <c:pt idx="826">
                  <c:v>42789.875</c:v>
                </c:pt>
                <c:pt idx="827">
                  <c:v>42789.916666666664</c:v>
                </c:pt>
                <c:pt idx="828">
                  <c:v>42789.958333333336</c:v>
                </c:pt>
                <c:pt idx="829">
                  <c:v>42790</c:v>
                </c:pt>
                <c:pt idx="830">
                  <c:v>42790.041666666664</c:v>
                </c:pt>
                <c:pt idx="831">
                  <c:v>42790.083333333336</c:v>
                </c:pt>
                <c:pt idx="832">
                  <c:v>42790.125</c:v>
                </c:pt>
                <c:pt idx="833">
                  <c:v>42790.166666666664</c:v>
                </c:pt>
                <c:pt idx="834">
                  <c:v>42790.208333333336</c:v>
                </c:pt>
                <c:pt idx="835">
                  <c:v>42790.25</c:v>
                </c:pt>
                <c:pt idx="836">
                  <c:v>42790.291666666664</c:v>
                </c:pt>
                <c:pt idx="837">
                  <c:v>42790.333333333336</c:v>
                </c:pt>
                <c:pt idx="838">
                  <c:v>42790.375</c:v>
                </c:pt>
                <c:pt idx="839">
                  <c:v>42790.416666666664</c:v>
                </c:pt>
                <c:pt idx="840">
                  <c:v>42790.458333333336</c:v>
                </c:pt>
                <c:pt idx="841">
                  <c:v>42790.5</c:v>
                </c:pt>
                <c:pt idx="842">
                  <c:v>42790.541666666664</c:v>
                </c:pt>
                <c:pt idx="843">
                  <c:v>42790.583333333336</c:v>
                </c:pt>
                <c:pt idx="844">
                  <c:v>42790.625</c:v>
                </c:pt>
                <c:pt idx="845">
                  <c:v>42790.666666666664</c:v>
                </c:pt>
                <c:pt idx="846">
                  <c:v>42790.708333333336</c:v>
                </c:pt>
                <c:pt idx="847">
                  <c:v>42790.75</c:v>
                </c:pt>
                <c:pt idx="848">
                  <c:v>42790.791666666664</c:v>
                </c:pt>
                <c:pt idx="849">
                  <c:v>42790.833333333336</c:v>
                </c:pt>
                <c:pt idx="850">
                  <c:v>42790.875</c:v>
                </c:pt>
                <c:pt idx="851">
                  <c:v>42790.916666666664</c:v>
                </c:pt>
                <c:pt idx="852">
                  <c:v>42790.958333333336</c:v>
                </c:pt>
                <c:pt idx="853">
                  <c:v>42791</c:v>
                </c:pt>
                <c:pt idx="854">
                  <c:v>42791.041666666664</c:v>
                </c:pt>
                <c:pt idx="855">
                  <c:v>42791.083333333336</c:v>
                </c:pt>
                <c:pt idx="856">
                  <c:v>42791.125</c:v>
                </c:pt>
                <c:pt idx="857">
                  <c:v>42791.166666666664</c:v>
                </c:pt>
                <c:pt idx="858">
                  <c:v>42791.208333333336</c:v>
                </c:pt>
                <c:pt idx="859">
                  <c:v>42791.25</c:v>
                </c:pt>
                <c:pt idx="860">
                  <c:v>42791.291666666664</c:v>
                </c:pt>
                <c:pt idx="861">
                  <c:v>42791.333333333336</c:v>
                </c:pt>
                <c:pt idx="862">
                  <c:v>42791.375</c:v>
                </c:pt>
                <c:pt idx="863">
                  <c:v>42791.416666666664</c:v>
                </c:pt>
                <c:pt idx="864">
                  <c:v>42791.458333333336</c:v>
                </c:pt>
                <c:pt idx="865">
                  <c:v>42791.5</c:v>
                </c:pt>
                <c:pt idx="866">
                  <c:v>42791.541666666664</c:v>
                </c:pt>
                <c:pt idx="867">
                  <c:v>42791.583333333336</c:v>
                </c:pt>
                <c:pt idx="868">
                  <c:v>42791.625</c:v>
                </c:pt>
                <c:pt idx="869">
                  <c:v>42791.666666666664</c:v>
                </c:pt>
                <c:pt idx="870">
                  <c:v>42791.708333333336</c:v>
                </c:pt>
                <c:pt idx="871">
                  <c:v>42791.75</c:v>
                </c:pt>
                <c:pt idx="872">
                  <c:v>42791.791666666664</c:v>
                </c:pt>
                <c:pt idx="873">
                  <c:v>42791.833333333336</c:v>
                </c:pt>
                <c:pt idx="874">
                  <c:v>42791.875</c:v>
                </c:pt>
                <c:pt idx="875">
                  <c:v>42791.916666666664</c:v>
                </c:pt>
                <c:pt idx="876">
                  <c:v>42791.958333333336</c:v>
                </c:pt>
                <c:pt idx="877">
                  <c:v>42792</c:v>
                </c:pt>
                <c:pt idx="878">
                  <c:v>42792.041666666664</c:v>
                </c:pt>
                <c:pt idx="879">
                  <c:v>42792.083333333336</c:v>
                </c:pt>
                <c:pt idx="880">
                  <c:v>42792.125</c:v>
                </c:pt>
                <c:pt idx="881">
                  <c:v>42792.166666666664</c:v>
                </c:pt>
                <c:pt idx="882">
                  <c:v>42792.208333333336</c:v>
                </c:pt>
                <c:pt idx="883">
                  <c:v>42792.25</c:v>
                </c:pt>
                <c:pt idx="884">
                  <c:v>42792.291666666664</c:v>
                </c:pt>
                <c:pt idx="885">
                  <c:v>42792.333333333336</c:v>
                </c:pt>
                <c:pt idx="886">
                  <c:v>42792.375</c:v>
                </c:pt>
                <c:pt idx="887">
                  <c:v>42792.416666666664</c:v>
                </c:pt>
                <c:pt idx="888">
                  <c:v>42792.458333333336</c:v>
                </c:pt>
                <c:pt idx="889">
                  <c:v>42792.5</c:v>
                </c:pt>
                <c:pt idx="890">
                  <c:v>42792.541666666664</c:v>
                </c:pt>
                <c:pt idx="891">
                  <c:v>42792.583333333336</c:v>
                </c:pt>
                <c:pt idx="892">
                  <c:v>42792.625</c:v>
                </c:pt>
                <c:pt idx="893">
                  <c:v>42792.666666666664</c:v>
                </c:pt>
                <c:pt idx="894">
                  <c:v>42792.708333333336</c:v>
                </c:pt>
                <c:pt idx="895">
                  <c:v>42792.75</c:v>
                </c:pt>
                <c:pt idx="896">
                  <c:v>42792.791666666664</c:v>
                </c:pt>
                <c:pt idx="897">
                  <c:v>42792.833333333336</c:v>
                </c:pt>
                <c:pt idx="898">
                  <c:v>42792.875</c:v>
                </c:pt>
                <c:pt idx="899">
                  <c:v>42792.916666666664</c:v>
                </c:pt>
                <c:pt idx="900">
                  <c:v>42792.958333333336</c:v>
                </c:pt>
                <c:pt idx="901">
                  <c:v>42793</c:v>
                </c:pt>
                <c:pt idx="902">
                  <c:v>42793.041666666664</c:v>
                </c:pt>
                <c:pt idx="903">
                  <c:v>42793.083333333336</c:v>
                </c:pt>
                <c:pt idx="904">
                  <c:v>42793.125</c:v>
                </c:pt>
                <c:pt idx="905">
                  <c:v>42793.166666666664</c:v>
                </c:pt>
                <c:pt idx="906">
                  <c:v>42793.208333333336</c:v>
                </c:pt>
                <c:pt idx="907">
                  <c:v>42793.25</c:v>
                </c:pt>
                <c:pt idx="908">
                  <c:v>42793.291666666664</c:v>
                </c:pt>
                <c:pt idx="909">
                  <c:v>42793.333333333336</c:v>
                </c:pt>
                <c:pt idx="910">
                  <c:v>42793.375</c:v>
                </c:pt>
                <c:pt idx="911">
                  <c:v>42793.416666666664</c:v>
                </c:pt>
                <c:pt idx="912">
                  <c:v>42793.458333333336</c:v>
                </c:pt>
                <c:pt idx="913">
                  <c:v>42793.5</c:v>
                </c:pt>
                <c:pt idx="914">
                  <c:v>42793.541666666664</c:v>
                </c:pt>
                <c:pt idx="915">
                  <c:v>42793.583333333336</c:v>
                </c:pt>
                <c:pt idx="916">
                  <c:v>42793.625</c:v>
                </c:pt>
                <c:pt idx="917">
                  <c:v>42793.666666666664</c:v>
                </c:pt>
                <c:pt idx="918">
                  <c:v>42793.708333333336</c:v>
                </c:pt>
                <c:pt idx="919">
                  <c:v>42793.75</c:v>
                </c:pt>
                <c:pt idx="920">
                  <c:v>42793.791666666664</c:v>
                </c:pt>
                <c:pt idx="921">
                  <c:v>42793.833333333336</c:v>
                </c:pt>
                <c:pt idx="922">
                  <c:v>42793.875</c:v>
                </c:pt>
                <c:pt idx="923">
                  <c:v>42793.916666666664</c:v>
                </c:pt>
                <c:pt idx="924">
                  <c:v>42793.958333333336</c:v>
                </c:pt>
                <c:pt idx="925">
                  <c:v>42794</c:v>
                </c:pt>
                <c:pt idx="926">
                  <c:v>42794.041666666664</c:v>
                </c:pt>
                <c:pt idx="927">
                  <c:v>42794.083333333336</c:v>
                </c:pt>
                <c:pt idx="928">
                  <c:v>42794.125</c:v>
                </c:pt>
                <c:pt idx="929">
                  <c:v>42794.166666666664</c:v>
                </c:pt>
                <c:pt idx="930">
                  <c:v>42794.208333333336</c:v>
                </c:pt>
                <c:pt idx="931">
                  <c:v>42794.25</c:v>
                </c:pt>
                <c:pt idx="932">
                  <c:v>42794.291666666664</c:v>
                </c:pt>
                <c:pt idx="933">
                  <c:v>42794.333333333336</c:v>
                </c:pt>
                <c:pt idx="934">
                  <c:v>42794.375</c:v>
                </c:pt>
                <c:pt idx="935">
                  <c:v>42794.416666666664</c:v>
                </c:pt>
                <c:pt idx="936">
                  <c:v>42794.458333333336</c:v>
                </c:pt>
                <c:pt idx="937">
                  <c:v>42794.5</c:v>
                </c:pt>
                <c:pt idx="938">
                  <c:v>42794.541666666664</c:v>
                </c:pt>
                <c:pt idx="939">
                  <c:v>42794.583333333336</c:v>
                </c:pt>
                <c:pt idx="940">
                  <c:v>42794.625</c:v>
                </c:pt>
                <c:pt idx="941">
                  <c:v>42794.666666666664</c:v>
                </c:pt>
                <c:pt idx="942">
                  <c:v>42794.708333333336</c:v>
                </c:pt>
                <c:pt idx="943">
                  <c:v>42794.75</c:v>
                </c:pt>
                <c:pt idx="944">
                  <c:v>42794.791666666664</c:v>
                </c:pt>
                <c:pt idx="945">
                  <c:v>42794.833333333336</c:v>
                </c:pt>
                <c:pt idx="946">
                  <c:v>42794.875</c:v>
                </c:pt>
                <c:pt idx="947">
                  <c:v>42794.916666666664</c:v>
                </c:pt>
                <c:pt idx="948">
                  <c:v>42794.958333333336</c:v>
                </c:pt>
                <c:pt idx="949">
                  <c:v>42795</c:v>
                </c:pt>
                <c:pt idx="950">
                  <c:v>42795.041666666664</c:v>
                </c:pt>
                <c:pt idx="951">
                  <c:v>42795.083333333336</c:v>
                </c:pt>
                <c:pt idx="952">
                  <c:v>42795.125</c:v>
                </c:pt>
                <c:pt idx="953">
                  <c:v>42795.166666666664</c:v>
                </c:pt>
                <c:pt idx="954">
                  <c:v>42795.208333333336</c:v>
                </c:pt>
                <c:pt idx="955">
                  <c:v>42795.25</c:v>
                </c:pt>
                <c:pt idx="956">
                  <c:v>42795.291666666664</c:v>
                </c:pt>
                <c:pt idx="957">
                  <c:v>42795.333333333336</c:v>
                </c:pt>
                <c:pt idx="958">
                  <c:v>42795.375</c:v>
                </c:pt>
                <c:pt idx="959">
                  <c:v>42795.416666666664</c:v>
                </c:pt>
                <c:pt idx="960">
                  <c:v>42795.458333333336</c:v>
                </c:pt>
                <c:pt idx="961">
                  <c:v>42795.5</c:v>
                </c:pt>
                <c:pt idx="962">
                  <c:v>42795.541666666664</c:v>
                </c:pt>
                <c:pt idx="963">
                  <c:v>42795.583333333336</c:v>
                </c:pt>
                <c:pt idx="964">
                  <c:v>42795.625</c:v>
                </c:pt>
                <c:pt idx="965">
                  <c:v>42795.666666666664</c:v>
                </c:pt>
                <c:pt idx="966">
                  <c:v>42795.708333333336</c:v>
                </c:pt>
                <c:pt idx="967">
                  <c:v>42795.75</c:v>
                </c:pt>
                <c:pt idx="968">
                  <c:v>42795.791666666664</c:v>
                </c:pt>
                <c:pt idx="969">
                  <c:v>42795.833333333336</c:v>
                </c:pt>
                <c:pt idx="970">
                  <c:v>42795.875</c:v>
                </c:pt>
                <c:pt idx="971">
                  <c:v>42795.916666666664</c:v>
                </c:pt>
                <c:pt idx="972">
                  <c:v>42795.958333333336</c:v>
                </c:pt>
                <c:pt idx="973">
                  <c:v>42796</c:v>
                </c:pt>
                <c:pt idx="974">
                  <c:v>42796.041666666664</c:v>
                </c:pt>
                <c:pt idx="975">
                  <c:v>42796.083333333336</c:v>
                </c:pt>
                <c:pt idx="976">
                  <c:v>42796.125</c:v>
                </c:pt>
                <c:pt idx="977">
                  <c:v>42796.166666666664</c:v>
                </c:pt>
                <c:pt idx="978">
                  <c:v>42796.208333333336</c:v>
                </c:pt>
                <c:pt idx="979">
                  <c:v>42796.25</c:v>
                </c:pt>
                <c:pt idx="980">
                  <c:v>42796.291666666664</c:v>
                </c:pt>
                <c:pt idx="981">
                  <c:v>42796.333333333336</c:v>
                </c:pt>
                <c:pt idx="982">
                  <c:v>42796.375</c:v>
                </c:pt>
                <c:pt idx="983">
                  <c:v>42796.416666666664</c:v>
                </c:pt>
                <c:pt idx="984">
                  <c:v>42796.458333333336</c:v>
                </c:pt>
                <c:pt idx="985">
                  <c:v>42796.5</c:v>
                </c:pt>
                <c:pt idx="986">
                  <c:v>42796.541666666664</c:v>
                </c:pt>
                <c:pt idx="987">
                  <c:v>42796.583333333336</c:v>
                </c:pt>
                <c:pt idx="988">
                  <c:v>42796.625</c:v>
                </c:pt>
                <c:pt idx="989">
                  <c:v>42796.666666666664</c:v>
                </c:pt>
                <c:pt idx="990">
                  <c:v>42796.708333333336</c:v>
                </c:pt>
                <c:pt idx="991">
                  <c:v>42796.75</c:v>
                </c:pt>
                <c:pt idx="992">
                  <c:v>42796.791666666664</c:v>
                </c:pt>
                <c:pt idx="993">
                  <c:v>42796.833333333336</c:v>
                </c:pt>
                <c:pt idx="994">
                  <c:v>42796.875</c:v>
                </c:pt>
                <c:pt idx="995">
                  <c:v>42796.916666666664</c:v>
                </c:pt>
                <c:pt idx="996">
                  <c:v>42796.958333333336</c:v>
                </c:pt>
                <c:pt idx="997">
                  <c:v>42797</c:v>
                </c:pt>
                <c:pt idx="998">
                  <c:v>42797.041666666664</c:v>
                </c:pt>
                <c:pt idx="999">
                  <c:v>42797.083333333336</c:v>
                </c:pt>
                <c:pt idx="1000">
                  <c:v>42797.125</c:v>
                </c:pt>
                <c:pt idx="1001">
                  <c:v>42797.166666666664</c:v>
                </c:pt>
                <c:pt idx="1002">
                  <c:v>42797.208333333336</c:v>
                </c:pt>
                <c:pt idx="1003">
                  <c:v>42797.25</c:v>
                </c:pt>
                <c:pt idx="1004">
                  <c:v>42797.291666666664</c:v>
                </c:pt>
                <c:pt idx="1005">
                  <c:v>42797.333333333336</c:v>
                </c:pt>
                <c:pt idx="1006">
                  <c:v>42797.375</c:v>
                </c:pt>
                <c:pt idx="1007">
                  <c:v>42797.416666666664</c:v>
                </c:pt>
                <c:pt idx="1008">
                  <c:v>42797.458333333336</c:v>
                </c:pt>
                <c:pt idx="1009">
                  <c:v>42797.5</c:v>
                </c:pt>
                <c:pt idx="1010">
                  <c:v>42797.541666666664</c:v>
                </c:pt>
                <c:pt idx="1011">
                  <c:v>42797.583333333336</c:v>
                </c:pt>
                <c:pt idx="1012">
                  <c:v>42797.625</c:v>
                </c:pt>
                <c:pt idx="1013">
                  <c:v>42797.666666666664</c:v>
                </c:pt>
                <c:pt idx="1014">
                  <c:v>42797.708333333336</c:v>
                </c:pt>
                <c:pt idx="1015">
                  <c:v>42797.75</c:v>
                </c:pt>
                <c:pt idx="1016">
                  <c:v>42797.791666666664</c:v>
                </c:pt>
                <c:pt idx="1017">
                  <c:v>42797.833333333336</c:v>
                </c:pt>
                <c:pt idx="1018">
                  <c:v>42797.875</c:v>
                </c:pt>
                <c:pt idx="1019">
                  <c:v>42797.916666666664</c:v>
                </c:pt>
                <c:pt idx="1020">
                  <c:v>42797.958333333336</c:v>
                </c:pt>
                <c:pt idx="1021">
                  <c:v>42798</c:v>
                </c:pt>
                <c:pt idx="1022">
                  <c:v>42798.041666666664</c:v>
                </c:pt>
                <c:pt idx="1023">
                  <c:v>42798.083333333336</c:v>
                </c:pt>
                <c:pt idx="1024">
                  <c:v>42798.125</c:v>
                </c:pt>
                <c:pt idx="1025">
                  <c:v>42798.166666666664</c:v>
                </c:pt>
                <c:pt idx="1026">
                  <c:v>42798.208333333336</c:v>
                </c:pt>
                <c:pt idx="1027">
                  <c:v>42798.25</c:v>
                </c:pt>
                <c:pt idx="1028">
                  <c:v>42798.291666666664</c:v>
                </c:pt>
                <c:pt idx="1029">
                  <c:v>42798.333333333336</c:v>
                </c:pt>
                <c:pt idx="1030">
                  <c:v>42798.375</c:v>
                </c:pt>
                <c:pt idx="1031">
                  <c:v>42798.416666666664</c:v>
                </c:pt>
                <c:pt idx="1032">
                  <c:v>42798.458333333336</c:v>
                </c:pt>
                <c:pt idx="1033">
                  <c:v>42798.5</c:v>
                </c:pt>
                <c:pt idx="1034">
                  <c:v>42798.541666666664</c:v>
                </c:pt>
                <c:pt idx="1035">
                  <c:v>42798.583333333336</c:v>
                </c:pt>
                <c:pt idx="1036">
                  <c:v>42798.625</c:v>
                </c:pt>
                <c:pt idx="1037">
                  <c:v>42798.666666666664</c:v>
                </c:pt>
                <c:pt idx="1038">
                  <c:v>42798.708333333336</c:v>
                </c:pt>
                <c:pt idx="1039">
                  <c:v>42798.75</c:v>
                </c:pt>
                <c:pt idx="1040">
                  <c:v>42798.791666666664</c:v>
                </c:pt>
                <c:pt idx="1041">
                  <c:v>42798.833333333336</c:v>
                </c:pt>
                <c:pt idx="1042">
                  <c:v>42798.875</c:v>
                </c:pt>
                <c:pt idx="1043">
                  <c:v>42798.916666666664</c:v>
                </c:pt>
                <c:pt idx="1044">
                  <c:v>42798.958333333336</c:v>
                </c:pt>
                <c:pt idx="1045">
                  <c:v>42799</c:v>
                </c:pt>
                <c:pt idx="1046">
                  <c:v>42799.041666666664</c:v>
                </c:pt>
                <c:pt idx="1047">
                  <c:v>42799.083333333336</c:v>
                </c:pt>
                <c:pt idx="1048">
                  <c:v>42799.125</c:v>
                </c:pt>
                <c:pt idx="1049">
                  <c:v>42799.166666666664</c:v>
                </c:pt>
                <c:pt idx="1050">
                  <c:v>42799.208333333336</c:v>
                </c:pt>
                <c:pt idx="1051">
                  <c:v>42799.25</c:v>
                </c:pt>
                <c:pt idx="1052">
                  <c:v>42799.291666666664</c:v>
                </c:pt>
                <c:pt idx="1053">
                  <c:v>42799.333333333336</c:v>
                </c:pt>
                <c:pt idx="1054">
                  <c:v>42799.375</c:v>
                </c:pt>
                <c:pt idx="1055">
                  <c:v>42799.416666666664</c:v>
                </c:pt>
                <c:pt idx="1056">
                  <c:v>42799.458333333336</c:v>
                </c:pt>
                <c:pt idx="1057">
                  <c:v>42799.5</c:v>
                </c:pt>
                <c:pt idx="1058">
                  <c:v>42799.541666666664</c:v>
                </c:pt>
                <c:pt idx="1059">
                  <c:v>42799.583333333336</c:v>
                </c:pt>
                <c:pt idx="1060">
                  <c:v>42799.625</c:v>
                </c:pt>
                <c:pt idx="1061">
                  <c:v>42799.666666666664</c:v>
                </c:pt>
                <c:pt idx="1062">
                  <c:v>42799.708333333336</c:v>
                </c:pt>
                <c:pt idx="1063">
                  <c:v>42799.75</c:v>
                </c:pt>
                <c:pt idx="1064">
                  <c:v>42799.791666666664</c:v>
                </c:pt>
                <c:pt idx="1065">
                  <c:v>42799.833333333336</c:v>
                </c:pt>
                <c:pt idx="1066">
                  <c:v>42799.875</c:v>
                </c:pt>
                <c:pt idx="1067">
                  <c:v>42799.916666666664</c:v>
                </c:pt>
                <c:pt idx="1068">
                  <c:v>42799.958333333336</c:v>
                </c:pt>
                <c:pt idx="1069">
                  <c:v>42800</c:v>
                </c:pt>
                <c:pt idx="1070">
                  <c:v>42800.041666666664</c:v>
                </c:pt>
                <c:pt idx="1071">
                  <c:v>42800.083333333336</c:v>
                </c:pt>
                <c:pt idx="1072">
                  <c:v>42800.125</c:v>
                </c:pt>
                <c:pt idx="1073">
                  <c:v>42800.166666666664</c:v>
                </c:pt>
                <c:pt idx="1074">
                  <c:v>42800.208333333336</c:v>
                </c:pt>
                <c:pt idx="1075">
                  <c:v>42800.25</c:v>
                </c:pt>
                <c:pt idx="1076">
                  <c:v>42800.291666666664</c:v>
                </c:pt>
                <c:pt idx="1077">
                  <c:v>42800.333333333336</c:v>
                </c:pt>
                <c:pt idx="1078">
                  <c:v>42800.375</c:v>
                </c:pt>
                <c:pt idx="1079">
                  <c:v>42800.416666666664</c:v>
                </c:pt>
                <c:pt idx="1080">
                  <c:v>42800.458333333336</c:v>
                </c:pt>
                <c:pt idx="1081">
                  <c:v>42800.5</c:v>
                </c:pt>
                <c:pt idx="1082">
                  <c:v>42800.541666666664</c:v>
                </c:pt>
                <c:pt idx="1083">
                  <c:v>42800.583333333336</c:v>
                </c:pt>
                <c:pt idx="1084">
                  <c:v>42800.625</c:v>
                </c:pt>
                <c:pt idx="1085">
                  <c:v>42800.666666666664</c:v>
                </c:pt>
                <c:pt idx="1086">
                  <c:v>42800.708333333336</c:v>
                </c:pt>
                <c:pt idx="1087">
                  <c:v>42800.75</c:v>
                </c:pt>
                <c:pt idx="1088">
                  <c:v>42800.791666666664</c:v>
                </c:pt>
                <c:pt idx="1089">
                  <c:v>42800.833333333336</c:v>
                </c:pt>
                <c:pt idx="1090">
                  <c:v>42800.875</c:v>
                </c:pt>
                <c:pt idx="1091">
                  <c:v>42800.916666666664</c:v>
                </c:pt>
                <c:pt idx="1092">
                  <c:v>42800.958333333336</c:v>
                </c:pt>
                <c:pt idx="1093">
                  <c:v>42801</c:v>
                </c:pt>
                <c:pt idx="1094">
                  <c:v>42801.041666666664</c:v>
                </c:pt>
                <c:pt idx="1095">
                  <c:v>42801.083333333336</c:v>
                </c:pt>
                <c:pt idx="1096">
                  <c:v>42801.125</c:v>
                </c:pt>
                <c:pt idx="1097">
                  <c:v>42801.166666666664</c:v>
                </c:pt>
                <c:pt idx="1098">
                  <c:v>42801.208333333336</c:v>
                </c:pt>
                <c:pt idx="1099">
                  <c:v>42801.25</c:v>
                </c:pt>
                <c:pt idx="1100">
                  <c:v>42801.291666666664</c:v>
                </c:pt>
                <c:pt idx="1101">
                  <c:v>42801.333333333336</c:v>
                </c:pt>
                <c:pt idx="1102">
                  <c:v>42801.375</c:v>
                </c:pt>
                <c:pt idx="1103">
                  <c:v>42801.416666666664</c:v>
                </c:pt>
                <c:pt idx="1104">
                  <c:v>42801.458333333336</c:v>
                </c:pt>
                <c:pt idx="1105">
                  <c:v>42801.5</c:v>
                </c:pt>
                <c:pt idx="1106">
                  <c:v>42801.541666666664</c:v>
                </c:pt>
                <c:pt idx="1107">
                  <c:v>42801.583333333336</c:v>
                </c:pt>
                <c:pt idx="1108">
                  <c:v>42801.625</c:v>
                </c:pt>
                <c:pt idx="1109">
                  <c:v>42801.666666666664</c:v>
                </c:pt>
                <c:pt idx="1110">
                  <c:v>42801.708333333336</c:v>
                </c:pt>
                <c:pt idx="1111">
                  <c:v>42801.75</c:v>
                </c:pt>
                <c:pt idx="1112">
                  <c:v>42801.791666666664</c:v>
                </c:pt>
                <c:pt idx="1113">
                  <c:v>42801.833333333336</c:v>
                </c:pt>
                <c:pt idx="1114">
                  <c:v>42801.875</c:v>
                </c:pt>
                <c:pt idx="1115">
                  <c:v>42801.916666666664</c:v>
                </c:pt>
                <c:pt idx="1116">
                  <c:v>42801.958333333336</c:v>
                </c:pt>
                <c:pt idx="1117">
                  <c:v>42802</c:v>
                </c:pt>
                <c:pt idx="1118">
                  <c:v>42802.041666666664</c:v>
                </c:pt>
                <c:pt idx="1119">
                  <c:v>42802.083333333336</c:v>
                </c:pt>
                <c:pt idx="1120">
                  <c:v>42802.125</c:v>
                </c:pt>
                <c:pt idx="1121">
                  <c:v>42802.166666666664</c:v>
                </c:pt>
                <c:pt idx="1122">
                  <c:v>42802.208333333336</c:v>
                </c:pt>
                <c:pt idx="1123">
                  <c:v>42802.25</c:v>
                </c:pt>
                <c:pt idx="1124">
                  <c:v>42802.291666666664</c:v>
                </c:pt>
                <c:pt idx="1125">
                  <c:v>42802.333333333336</c:v>
                </c:pt>
                <c:pt idx="1126">
                  <c:v>42802.375</c:v>
                </c:pt>
                <c:pt idx="1127">
                  <c:v>42802.416666666664</c:v>
                </c:pt>
                <c:pt idx="1128">
                  <c:v>42802.458333333336</c:v>
                </c:pt>
                <c:pt idx="1129">
                  <c:v>42802.5</c:v>
                </c:pt>
                <c:pt idx="1130">
                  <c:v>42802.541666666664</c:v>
                </c:pt>
                <c:pt idx="1131">
                  <c:v>42802.583333333336</c:v>
                </c:pt>
                <c:pt idx="1132">
                  <c:v>42802.625</c:v>
                </c:pt>
                <c:pt idx="1133">
                  <c:v>42802.666666666664</c:v>
                </c:pt>
                <c:pt idx="1134">
                  <c:v>42802.708333333336</c:v>
                </c:pt>
                <c:pt idx="1135">
                  <c:v>42802.75</c:v>
                </c:pt>
                <c:pt idx="1136">
                  <c:v>42802.791666666664</c:v>
                </c:pt>
                <c:pt idx="1137">
                  <c:v>42802.833333333336</c:v>
                </c:pt>
                <c:pt idx="1138">
                  <c:v>42802.875</c:v>
                </c:pt>
                <c:pt idx="1139">
                  <c:v>42802.916666666664</c:v>
                </c:pt>
                <c:pt idx="1140">
                  <c:v>42802.958333333336</c:v>
                </c:pt>
                <c:pt idx="1141">
                  <c:v>42803</c:v>
                </c:pt>
                <c:pt idx="1142">
                  <c:v>42803.041666666664</c:v>
                </c:pt>
                <c:pt idx="1143">
                  <c:v>42803.083333333336</c:v>
                </c:pt>
                <c:pt idx="1144">
                  <c:v>42803.125</c:v>
                </c:pt>
                <c:pt idx="1145">
                  <c:v>42803.166666666664</c:v>
                </c:pt>
                <c:pt idx="1146">
                  <c:v>42803.208333333336</c:v>
                </c:pt>
                <c:pt idx="1147">
                  <c:v>42803.25</c:v>
                </c:pt>
                <c:pt idx="1148">
                  <c:v>42803.291666666664</c:v>
                </c:pt>
                <c:pt idx="1149">
                  <c:v>42803.333333333336</c:v>
                </c:pt>
                <c:pt idx="1150">
                  <c:v>42803.375</c:v>
                </c:pt>
                <c:pt idx="1151">
                  <c:v>42803.416666666664</c:v>
                </c:pt>
                <c:pt idx="1152">
                  <c:v>42803.458333333336</c:v>
                </c:pt>
                <c:pt idx="1153">
                  <c:v>42803.5</c:v>
                </c:pt>
                <c:pt idx="1154">
                  <c:v>42803.541666666664</c:v>
                </c:pt>
                <c:pt idx="1155">
                  <c:v>42803.583333333336</c:v>
                </c:pt>
                <c:pt idx="1156">
                  <c:v>42803.625</c:v>
                </c:pt>
                <c:pt idx="1157">
                  <c:v>42803.666666666664</c:v>
                </c:pt>
                <c:pt idx="1158">
                  <c:v>42803.708333333336</c:v>
                </c:pt>
                <c:pt idx="1159">
                  <c:v>42803.75</c:v>
                </c:pt>
                <c:pt idx="1160">
                  <c:v>42803.791666666664</c:v>
                </c:pt>
                <c:pt idx="1161">
                  <c:v>42803.833333333336</c:v>
                </c:pt>
                <c:pt idx="1162">
                  <c:v>42803.875</c:v>
                </c:pt>
                <c:pt idx="1163">
                  <c:v>42803.916666666664</c:v>
                </c:pt>
                <c:pt idx="1164">
                  <c:v>42803.958333333336</c:v>
                </c:pt>
                <c:pt idx="1165">
                  <c:v>42804</c:v>
                </c:pt>
                <c:pt idx="1166">
                  <c:v>42804.041666666664</c:v>
                </c:pt>
                <c:pt idx="1167">
                  <c:v>42804.083333333336</c:v>
                </c:pt>
                <c:pt idx="1168">
                  <c:v>42804.125</c:v>
                </c:pt>
                <c:pt idx="1169">
                  <c:v>42804.166666666664</c:v>
                </c:pt>
                <c:pt idx="1170">
                  <c:v>42804.208333333336</c:v>
                </c:pt>
                <c:pt idx="1171">
                  <c:v>42804.25</c:v>
                </c:pt>
                <c:pt idx="1172">
                  <c:v>42804.291666666664</c:v>
                </c:pt>
                <c:pt idx="1173">
                  <c:v>42804.333333333336</c:v>
                </c:pt>
                <c:pt idx="1174">
                  <c:v>42804.375</c:v>
                </c:pt>
                <c:pt idx="1175">
                  <c:v>42804.416666666664</c:v>
                </c:pt>
                <c:pt idx="1176">
                  <c:v>42804.458333333336</c:v>
                </c:pt>
                <c:pt idx="1177">
                  <c:v>42804.5</c:v>
                </c:pt>
                <c:pt idx="1178">
                  <c:v>42804.541666666664</c:v>
                </c:pt>
                <c:pt idx="1179">
                  <c:v>42804.583333333336</c:v>
                </c:pt>
                <c:pt idx="1180">
                  <c:v>42804.625</c:v>
                </c:pt>
                <c:pt idx="1181">
                  <c:v>42804.666666666664</c:v>
                </c:pt>
                <c:pt idx="1182">
                  <c:v>42804.708333333336</c:v>
                </c:pt>
                <c:pt idx="1183">
                  <c:v>42804.75</c:v>
                </c:pt>
                <c:pt idx="1184">
                  <c:v>42804.791666666664</c:v>
                </c:pt>
                <c:pt idx="1185">
                  <c:v>42804.833333333336</c:v>
                </c:pt>
                <c:pt idx="1186">
                  <c:v>42804.875</c:v>
                </c:pt>
                <c:pt idx="1187">
                  <c:v>42804.916666666664</c:v>
                </c:pt>
                <c:pt idx="1188">
                  <c:v>42804.958333333336</c:v>
                </c:pt>
                <c:pt idx="1189">
                  <c:v>42805</c:v>
                </c:pt>
                <c:pt idx="1190">
                  <c:v>42805.041666666664</c:v>
                </c:pt>
                <c:pt idx="1191">
                  <c:v>42805.083333333336</c:v>
                </c:pt>
                <c:pt idx="1192">
                  <c:v>42805.125</c:v>
                </c:pt>
                <c:pt idx="1193">
                  <c:v>42805.166666666664</c:v>
                </c:pt>
                <c:pt idx="1194">
                  <c:v>42805.208333333336</c:v>
                </c:pt>
                <c:pt idx="1195">
                  <c:v>42805.25</c:v>
                </c:pt>
                <c:pt idx="1196">
                  <c:v>42805.291666666664</c:v>
                </c:pt>
                <c:pt idx="1197">
                  <c:v>42805.333333333336</c:v>
                </c:pt>
                <c:pt idx="1198">
                  <c:v>42805.375</c:v>
                </c:pt>
                <c:pt idx="1199">
                  <c:v>42805.416666666664</c:v>
                </c:pt>
                <c:pt idx="1200">
                  <c:v>42805.458333333336</c:v>
                </c:pt>
                <c:pt idx="1201">
                  <c:v>42805.5</c:v>
                </c:pt>
                <c:pt idx="1202">
                  <c:v>42805.541666666664</c:v>
                </c:pt>
                <c:pt idx="1203">
                  <c:v>42805.583333333336</c:v>
                </c:pt>
                <c:pt idx="1204">
                  <c:v>42805.625</c:v>
                </c:pt>
                <c:pt idx="1205">
                  <c:v>42805.666666666664</c:v>
                </c:pt>
                <c:pt idx="1206">
                  <c:v>42805.708333333336</c:v>
                </c:pt>
                <c:pt idx="1207">
                  <c:v>42805.75</c:v>
                </c:pt>
                <c:pt idx="1208">
                  <c:v>42805.791666666664</c:v>
                </c:pt>
                <c:pt idx="1209">
                  <c:v>42805.833333333336</c:v>
                </c:pt>
                <c:pt idx="1210">
                  <c:v>42805.875</c:v>
                </c:pt>
                <c:pt idx="1211">
                  <c:v>42805.916666666664</c:v>
                </c:pt>
                <c:pt idx="1212">
                  <c:v>42805.958333333336</c:v>
                </c:pt>
                <c:pt idx="1213">
                  <c:v>42806</c:v>
                </c:pt>
                <c:pt idx="1214">
                  <c:v>42806.041666666664</c:v>
                </c:pt>
                <c:pt idx="1215">
                  <c:v>42806.083333333336</c:v>
                </c:pt>
                <c:pt idx="1216">
                  <c:v>42806.125</c:v>
                </c:pt>
                <c:pt idx="1217">
                  <c:v>42806.166666666664</c:v>
                </c:pt>
                <c:pt idx="1218">
                  <c:v>42806.208333333336</c:v>
                </c:pt>
                <c:pt idx="1219">
                  <c:v>42806.25</c:v>
                </c:pt>
                <c:pt idx="1220">
                  <c:v>42806.291666666664</c:v>
                </c:pt>
                <c:pt idx="1221">
                  <c:v>42806.333333333336</c:v>
                </c:pt>
                <c:pt idx="1222">
                  <c:v>42806.375</c:v>
                </c:pt>
                <c:pt idx="1223">
                  <c:v>42806.416666666664</c:v>
                </c:pt>
                <c:pt idx="1224">
                  <c:v>42806.458333333336</c:v>
                </c:pt>
                <c:pt idx="1225">
                  <c:v>42806.5</c:v>
                </c:pt>
                <c:pt idx="1226">
                  <c:v>42806.541666666664</c:v>
                </c:pt>
                <c:pt idx="1227">
                  <c:v>42806.583333333336</c:v>
                </c:pt>
                <c:pt idx="1228">
                  <c:v>42806.625</c:v>
                </c:pt>
                <c:pt idx="1229">
                  <c:v>42806.666666666664</c:v>
                </c:pt>
                <c:pt idx="1230">
                  <c:v>42806.708333333336</c:v>
                </c:pt>
                <c:pt idx="1231">
                  <c:v>42806.75</c:v>
                </c:pt>
                <c:pt idx="1232">
                  <c:v>42806.791666666664</c:v>
                </c:pt>
                <c:pt idx="1233">
                  <c:v>42806.833333333336</c:v>
                </c:pt>
                <c:pt idx="1234">
                  <c:v>42806.875</c:v>
                </c:pt>
                <c:pt idx="1235">
                  <c:v>42806.916666666664</c:v>
                </c:pt>
                <c:pt idx="1236">
                  <c:v>42806.958333333336</c:v>
                </c:pt>
                <c:pt idx="1237">
                  <c:v>42807</c:v>
                </c:pt>
                <c:pt idx="1238">
                  <c:v>42807.041666666664</c:v>
                </c:pt>
                <c:pt idx="1239">
                  <c:v>42807.083333333336</c:v>
                </c:pt>
                <c:pt idx="1240">
                  <c:v>42807.125</c:v>
                </c:pt>
                <c:pt idx="1241">
                  <c:v>42807.166666666664</c:v>
                </c:pt>
                <c:pt idx="1242">
                  <c:v>42807.208333333336</c:v>
                </c:pt>
                <c:pt idx="1243">
                  <c:v>42807.25</c:v>
                </c:pt>
                <c:pt idx="1244">
                  <c:v>42807.291666666664</c:v>
                </c:pt>
                <c:pt idx="1245">
                  <c:v>42807.333333333336</c:v>
                </c:pt>
                <c:pt idx="1246">
                  <c:v>42807.375</c:v>
                </c:pt>
                <c:pt idx="1247">
                  <c:v>42807.416666666664</c:v>
                </c:pt>
                <c:pt idx="1248">
                  <c:v>42807.458333333336</c:v>
                </c:pt>
                <c:pt idx="1249">
                  <c:v>42807.5</c:v>
                </c:pt>
                <c:pt idx="1250">
                  <c:v>42807.541666666664</c:v>
                </c:pt>
                <c:pt idx="1251">
                  <c:v>42807.583333333336</c:v>
                </c:pt>
                <c:pt idx="1252">
                  <c:v>42807.625</c:v>
                </c:pt>
                <c:pt idx="1253">
                  <c:v>42807.666666666664</c:v>
                </c:pt>
                <c:pt idx="1254">
                  <c:v>42807.708333333336</c:v>
                </c:pt>
                <c:pt idx="1255">
                  <c:v>42807.75</c:v>
                </c:pt>
                <c:pt idx="1256">
                  <c:v>42807.791666666664</c:v>
                </c:pt>
                <c:pt idx="1257">
                  <c:v>42807.833333333336</c:v>
                </c:pt>
                <c:pt idx="1258">
                  <c:v>42807.875</c:v>
                </c:pt>
                <c:pt idx="1259">
                  <c:v>42807.916666666664</c:v>
                </c:pt>
                <c:pt idx="1260">
                  <c:v>42807.958333333336</c:v>
                </c:pt>
                <c:pt idx="1261">
                  <c:v>42808</c:v>
                </c:pt>
                <c:pt idx="1262">
                  <c:v>42808.041666666664</c:v>
                </c:pt>
                <c:pt idx="1263">
                  <c:v>42808.083333333336</c:v>
                </c:pt>
                <c:pt idx="1264">
                  <c:v>42808.125</c:v>
                </c:pt>
                <c:pt idx="1265">
                  <c:v>42808.166666666664</c:v>
                </c:pt>
                <c:pt idx="1266">
                  <c:v>42808.208333333336</c:v>
                </c:pt>
                <c:pt idx="1267">
                  <c:v>42808.25</c:v>
                </c:pt>
                <c:pt idx="1268">
                  <c:v>42808.291666666664</c:v>
                </c:pt>
                <c:pt idx="1269">
                  <c:v>42808.333333333336</c:v>
                </c:pt>
                <c:pt idx="1270">
                  <c:v>42808.375</c:v>
                </c:pt>
                <c:pt idx="1271">
                  <c:v>42808.416666666664</c:v>
                </c:pt>
                <c:pt idx="1272">
                  <c:v>42808.458333333336</c:v>
                </c:pt>
                <c:pt idx="1273">
                  <c:v>42808.5</c:v>
                </c:pt>
                <c:pt idx="1274">
                  <c:v>42808.541666666664</c:v>
                </c:pt>
                <c:pt idx="1275">
                  <c:v>42808.583333333336</c:v>
                </c:pt>
                <c:pt idx="1276">
                  <c:v>42808.625</c:v>
                </c:pt>
                <c:pt idx="1277">
                  <c:v>42808.666666666664</c:v>
                </c:pt>
                <c:pt idx="1278">
                  <c:v>42808.708333333336</c:v>
                </c:pt>
                <c:pt idx="1279">
                  <c:v>42808.75</c:v>
                </c:pt>
                <c:pt idx="1280">
                  <c:v>42808.791666666664</c:v>
                </c:pt>
                <c:pt idx="1281">
                  <c:v>42808.833333333336</c:v>
                </c:pt>
                <c:pt idx="1282">
                  <c:v>42808.875</c:v>
                </c:pt>
                <c:pt idx="1283">
                  <c:v>42808.916666666664</c:v>
                </c:pt>
                <c:pt idx="1284">
                  <c:v>42808.958333333336</c:v>
                </c:pt>
                <c:pt idx="1285">
                  <c:v>42809</c:v>
                </c:pt>
                <c:pt idx="1286">
                  <c:v>42809.041666666664</c:v>
                </c:pt>
                <c:pt idx="1287">
                  <c:v>42809.083333333336</c:v>
                </c:pt>
                <c:pt idx="1288">
                  <c:v>42809.125</c:v>
                </c:pt>
                <c:pt idx="1289">
                  <c:v>42809.166666666664</c:v>
                </c:pt>
                <c:pt idx="1290">
                  <c:v>42809.208333333336</c:v>
                </c:pt>
                <c:pt idx="1291">
                  <c:v>42809.25</c:v>
                </c:pt>
                <c:pt idx="1292">
                  <c:v>42809.291666666664</c:v>
                </c:pt>
                <c:pt idx="1293">
                  <c:v>42809.333333333336</c:v>
                </c:pt>
                <c:pt idx="1294">
                  <c:v>42809.375</c:v>
                </c:pt>
                <c:pt idx="1295">
                  <c:v>42809.416666666664</c:v>
                </c:pt>
                <c:pt idx="1296">
                  <c:v>42809.458333333336</c:v>
                </c:pt>
                <c:pt idx="1297">
                  <c:v>42809.5</c:v>
                </c:pt>
                <c:pt idx="1298">
                  <c:v>42809.541666666664</c:v>
                </c:pt>
                <c:pt idx="1299">
                  <c:v>42809.583333333336</c:v>
                </c:pt>
                <c:pt idx="1300">
                  <c:v>42809.625</c:v>
                </c:pt>
                <c:pt idx="1301">
                  <c:v>42809.666666666664</c:v>
                </c:pt>
                <c:pt idx="1302">
                  <c:v>42809.708333333336</c:v>
                </c:pt>
                <c:pt idx="1303">
                  <c:v>42809.75</c:v>
                </c:pt>
                <c:pt idx="1304">
                  <c:v>42809.791666666664</c:v>
                </c:pt>
                <c:pt idx="1305">
                  <c:v>42809.833333333336</c:v>
                </c:pt>
                <c:pt idx="1306">
                  <c:v>42809.875</c:v>
                </c:pt>
                <c:pt idx="1307">
                  <c:v>42809.916666666664</c:v>
                </c:pt>
                <c:pt idx="1308">
                  <c:v>42809.958333333336</c:v>
                </c:pt>
                <c:pt idx="1309">
                  <c:v>42810</c:v>
                </c:pt>
                <c:pt idx="1310">
                  <c:v>42810.041666666664</c:v>
                </c:pt>
                <c:pt idx="1311">
                  <c:v>42810.083333333336</c:v>
                </c:pt>
                <c:pt idx="1312">
                  <c:v>42810.125</c:v>
                </c:pt>
                <c:pt idx="1313">
                  <c:v>42810.166666666664</c:v>
                </c:pt>
                <c:pt idx="1314">
                  <c:v>42810.208333333336</c:v>
                </c:pt>
                <c:pt idx="1315">
                  <c:v>42810.25</c:v>
                </c:pt>
                <c:pt idx="1316">
                  <c:v>42810.291666666664</c:v>
                </c:pt>
                <c:pt idx="1317">
                  <c:v>42810.333333333336</c:v>
                </c:pt>
                <c:pt idx="1318">
                  <c:v>42810.375</c:v>
                </c:pt>
                <c:pt idx="1319">
                  <c:v>42810.416666666664</c:v>
                </c:pt>
                <c:pt idx="1320">
                  <c:v>42810.458333333336</c:v>
                </c:pt>
                <c:pt idx="1321">
                  <c:v>42810.5</c:v>
                </c:pt>
                <c:pt idx="1322">
                  <c:v>42810.541666666664</c:v>
                </c:pt>
                <c:pt idx="1323">
                  <c:v>42810.583333333336</c:v>
                </c:pt>
                <c:pt idx="1324">
                  <c:v>42810.625</c:v>
                </c:pt>
                <c:pt idx="1325">
                  <c:v>42810.666666666664</c:v>
                </c:pt>
                <c:pt idx="1326">
                  <c:v>42810.708333333336</c:v>
                </c:pt>
                <c:pt idx="1327">
                  <c:v>42810.75</c:v>
                </c:pt>
                <c:pt idx="1328">
                  <c:v>42810.791666666664</c:v>
                </c:pt>
                <c:pt idx="1329">
                  <c:v>42810.833333333336</c:v>
                </c:pt>
                <c:pt idx="1330">
                  <c:v>42810.875</c:v>
                </c:pt>
                <c:pt idx="1331">
                  <c:v>42810.916666666664</c:v>
                </c:pt>
                <c:pt idx="1332">
                  <c:v>42810.958333333336</c:v>
                </c:pt>
                <c:pt idx="1333">
                  <c:v>42811</c:v>
                </c:pt>
                <c:pt idx="1334">
                  <c:v>42811.041666666664</c:v>
                </c:pt>
                <c:pt idx="1335">
                  <c:v>42811.083333333336</c:v>
                </c:pt>
                <c:pt idx="1336">
                  <c:v>42811.125</c:v>
                </c:pt>
                <c:pt idx="1337">
                  <c:v>42811.166666666664</c:v>
                </c:pt>
                <c:pt idx="1338">
                  <c:v>42811.208333333336</c:v>
                </c:pt>
                <c:pt idx="1339">
                  <c:v>42811.25</c:v>
                </c:pt>
                <c:pt idx="1340">
                  <c:v>42811.291666666664</c:v>
                </c:pt>
                <c:pt idx="1341">
                  <c:v>42811.333333333336</c:v>
                </c:pt>
                <c:pt idx="1342">
                  <c:v>42811.375</c:v>
                </c:pt>
                <c:pt idx="1343">
                  <c:v>42811.416666666664</c:v>
                </c:pt>
                <c:pt idx="1344">
                  <c:v>42811.458333333336</c:v>
                </c:pt>
                <c:pt idx="1345">
                  <c:v>42811.5</c:v>
                </c:pt>
                <c:pt idx="1346">
                  <c:v>42811.541666666664</c:v>
                </c:pt>
                <c:pt idx="1347">
                  <c:v>42811.583333333336</c:v>
                </c:pt>
                <c:pt idx="1348">
                  <c:v>42811.625</c:v>
                </c:pt>
                <c:pt idx="1349">
                  <c:v>42811.666666666664</c:v>
                </c:pt>
                <c:pt idx="1350">
                  <c:v>42811.708333333336</c:v>
                </c:pt>
                <c:pt idx="1351">
                  <c:v>42811.75</c:v>
                </c:pt>
                <c:pt idx="1352">
                  <c:v>42811.791666666664</c:v>
                </c:pt>
                <c:pt idx="1353">
                  <c:v>42811.833333333336</c:v>
                </c:pt>
                <c:pt idx="1354">
                  <c:v>42811.875</c:v>
                </c:pt>
                <c:pt idx="1355">
                  <c:v>42811.916666666664</c:v>
                </c:pt>
                <c:pt idx="1356">
                  <c:v>42811.958333333336</c:v>
                </c:pt>
                <c:pt idx="1357">
                  <c:v>42812</c:v>
                </c:pt>
                <c:pt idx="1358">
                  <c:v>42812.041666666664</c:v>
                </c:pt>
                <c:pt idx="1359">
                  <c:v>42812.083333333336</c:v>
                </c:pt>
                <c:pt idx="1360">
                  <c:v>42812.125</c:v>
                </c:pt>
                <c:pt idx="1361">
                  <c:v>42812.166666666664</c:v>
                </c:pt>
                <c:pt idx="1362">
                  <c:v>42812.208333333336</c:v>
                </c:pt>
                <c:pt idx="1363">
                  <c:v>42812.25</c:v>
                </c:pt>
                <c:pt idx="1364">
                  <c:v>42812.291666666664</c:v>
                </c:pt>
                <c:pt idx="1365">
                  <c:v>42812.333333333336</c:v>
                </c:pt>
                <c:pt idx="1366">
                  <c:v>42812.375</c:v>
                </c:pt>
                <c:pt idx="1367">
                  <c:v>42812.416666666664</c:v>
                </c:pt>
                <c:pt idx="1368">
                  <c:v>42812.458333333336</c:v>
                </c:pt>
                <c:pt idx="1369">
                  <c:v>42812.5</c:v>
                </c:pt>
                <c:pt idx="1370">
                  <c:v>42812.541666666664</c:v>
                </c:pt>
                <c:pt idx="1371">
                  <c:v>42812.583333333336</c:v>
                </c:pt>
                <c:pt idx="1372">
                  <c:v>42812.625</c:v>
                </c:pt>
                <c:pt idx="1373">
                  <c:v>42812.666666666664</c:v>
                </c:pt>
                <c:pt idx="1374">
                  <c:v>42812.708333333336</c:v>
                </c:pt>
                <c:pt idx="1375">
                  <c:v>42812.75</c:v>
                </c:pt>
                <c:pt idx="1376">
                  <c:v>42812.791666666664</c:v>
                </c:pt>
                <c:pt idx="1377">
                  <c:v>42812.833333333336</c:v>
                </c:pt>
                <c:pt idx="1378">
                  <c:v>42812.875</c:v>
                </c:pt>
                <c:pt idx="1379">
                  <c:v>42812.916666666664</c:v>
                </c:pt>
                <c:pt idx="1380">
                  <c:v>42812.958333333336</c:v>
                </c:pt>
                <c:pt idx="1381">
                  <c:v>42813</c:v>
                </c:pt>
                <c:pt idx="1382">
                  <c:v>42813.041666666664</c:v>
                </c:pt>
                <c:pt idx="1383">
                  <c:v>42813.083333333336</c:v>
                </c:pt>
                <c:pt idx="1384">
                  <c:v>42813.125</c:v>
                </c:pt>
                <c:pt idx="1385">
                  <c:v>42813.166666666664</c:v>
                </c:pt>
                <c:pt idx="1386">
                  <c:v>42813.208333333336</c:v>
                </c:pt>
                <c:pt idx="1387">
                  <c:v>42813.25</c:v>
                </c:pt>
                <c:pt idx="1388">
                  <c:v>42813.291666666664</c:v>
                </c:pt>
                <c:pt idx="1389">
                  <c:v>42813.333333333336</c:v>
                </c:pt>
                <c:pt idx="1390">
                  <c:v>42813.375</c:v>
                </c:pt>
                <c:pt idx="1391">
                  <c:v>42813.416666666664</c:v>
                </c:pt>
                <c:pt idx="1392">
                  <c:v>42813.458333333336</c:v>
                </c:pt>
                <c:pt idx="1393">
                  <c:v>42813.5</c:v>
                </c:pt>
                <c:pt idx="1394">
                  <c:v>42813.541666666664</c:v>
                </c:pt>
                <c:pt idx="1395">
                  <c:v>42813.583333333336</c:v>
                </c:pt>
                <c:pt idx="1396">
                  <c:v>42813.625</c:v>
                </c:pt>
                <c:pt idx="1397">
                  <c:v>42813.666666666664</c:v>
                </c:pt>
                <c:pt idx="1398">
                  <c:v>42813.708333333336</c:v>
                </c:pt>
                <c:pt idx="1399">
                  <c:v>42813.75</c:v>
                </c:pt>
                <c:pt idx="1400">
                  <c:v>42813.791666666664</c:v>
                </c:pt>
                <c:pt idx="1401">
                  <c:v>42813.833333333336</c:v>
                </c:pt>
                <c:pt idx="1402">
                  <c:v>42813.875</c:v>
                </c:pt>
                <c:pt idx="1403">
                  <c:v>42813.916666666664</c:v>
                </c:pt>
                <c:pt idx="1404">
                  <c:v>42813.958333333336</c:v>
                </c:pt>
                <c:pt idx="1405">
                  <c:v>42814</c:v>
                </c:pt>
                <c:pt idx="1406">
                  <c:v>42814.041666666664</c:v>
                </c:pt>
                <c:pt idx="1407">
                  <c:v>42814.083333333336</c:v>
                </c:pt>
                <c:pt idx="1408">
                  <c:v>42814.125</c:v>
                </c:pt>
                <c:pt idx="1409">
                  <c:v>42814.166666666664</c:v>
                </c:pt>
                <c:pt idx="1410">
                  <c:v>42814.208333333336</c:v>
                </c:pt>
                <c:pt idx="1411">
                  <c:v>42814.25</c:v>
                </c:pt>
                <c:pt idx="1412">
                  <c:v>42814.291666666664</c:v>
                </c:pt>
                <c:pt idx="1413">
                  <c:v>42814.333333333336</c:v>
                </c:pt>
                <c:pt idx="1414">
                  <c:v>42814.375</c:v>
                </c:pt>
                <c:pt idx="1415">
                  <c:v>42814.416666666664</c:v>
                </c:pt>
                <c:pt idx="1416">
                  <c:v>42814.458333333336</c:v>
                </c:pt>
                <c:pt idx="1417">
                  <c:v>42814.5</c:v>
                </c:pt>
                <c:pt idx="1418">
                  <c:v>42814.541666666664</c:v>
                </c:pt>
                <c:pt idx="1419">
                  <c:v>42814.583333333336</c:v>
                </c:pt>
                <c:pt idx="1420">
                  <c:v>42814.625</c:v>
                </c:pt>
                <c:pt idx="1421">
                  <c:v>42814.666666666664</c:v>
                </c:pt>
                <c:pt idx="1422">
                  <c:v>42814.708333333336</c:v>
                </c:pt>
                <c:pt idx="1423">
                  <c:v>42814.75</c:v>
                </c:pt>
                <c:pt idx="1424">
                  <c:v>42814.791666666664</c:v>
                </c:pt>
                <c:pt idx="1425">
                  <c:v>42814.833333333336</c:v>
                </c:pt>
                <c:pt idx="1426">
                  <c:v>42814.875</c:v>
                </c:pt>
                <c:pt idx="1427">
                  <c:v>42814.916666666664</c:v>
                </c:pt>
                <c:pt idx="1428">
                  <c:v>42814.958333333336</c:v>
                </c:pt>
                <c:pt idx="1429">
                  <c:v>42815</c:v>
                </c:pt>
                <c:pt idx="1430">
                  <c:v>42815.041666666664</c:v>
                </c:pt>
                <c:pt idx="1431">
                  <c:v>42815.083333333336</c:v>
                </c:pt>
                <c:pt idx="1432">
                  <c:v>42815.125</c:v>
                </c:pt>
                <c:pt idx="1433">
                  <c:v>42815.166666666664</c:v>
                </c:pt>
                <c:pt idx="1434">
                  <c:v>42815.208333333336</c:v>
                </c:pt>
                <c:pt idx="1435">
                  <c:v>42815.25</c:v>
                </c:pt>
                <c:pt idx="1436">
                  <c:v>42815.291666666664</c:v>
                </c:pt>
                <c:pt idx="1437">
                  <c:v>42815.333333333336</c:v>
                </c:pt>
                <c:pt idx="1438">
                  <c:v>42815.375</c:v>
                </c:pt>
                <c:pt idx="1439">
                  <c:v>42815.416666666664</c:v>
                </c:pt>
                <c:pt idx="1440">
                  <c:v>42815.458333333336</c:v>
                </c:pt>
                <c:pt idx="1441">
                  <c:v>42815.5</c:v>
                </c:pt>
                <c:pt idx="1442">
                  <c:v>42815.541666666664</c:v>
                </c:pt>
                <c:pt idx="1443">
                  <c:v>42815.583333333336</c:v>
                </c:pt>
                <c:pt idx="1444">
                  <c:v>42815.625</c:v>
                </c:pt>
                <c:pt idx="1445">
                  <c:v>42815.666666666664</c:v>
                </c:pt>
                <c:pt idx="1446">
                  <c:v>42815.708333333336</c:v>
                </c:pt>
                <c:pt idx="1447">
                  <c:v>42815.75</c:v>
                </c:pt>
                <c:pt idx="1448">
                  <c:v>42815.791666666664</c:v>
                </c:pt>
                <c:pt idx="1449">
                  <c:v>42815.833333333336</c:v>
                </c:pt>
                <c:pt idx="1450">
                  <c:v>42815.875</c:v>
                </c:pt>
                <c:pt idx="1451">
                  <c:v>42815.916666666664</c:v>
                </c:pt>
                <c:pt idx="1452">
                  <c:v>42815.958333333336</c:v>
                </c:pt>
                <c:pt idx="1453">
                  <c:v>42816</c:v>
                </c:pt>
                <c:pt idx="1454">
                  <c:v>42816.041666666664</c:v>
                </c:pt>
                <c:pt idx="1455">
                  <c:v>42816.083333333336</c:v>
                </c:pt>
                <c:pt idx="1456">
                  <c:v>42816.125</c:v>
                </c:pt>
                <c:pt idx="1457">
                  <c:v>42816.166666666664</c:v>
                </c:pt>
                <c:pt idx="1458">
                  <c:v>42816.208333333336</c:v>
                </c:pt>
                <c:pt idx="1459">
                  <c:v>42816.25</c:v>
                </c:pt>
                <c:pt idx="1460">
                  <c:v>42816.291666666664</c:v>
                </c:pt>
                <c:pt idx="1461">
                  <c:v>42816.333333333336</c:v>
                </c:pt>
                <c:pt idx="1462">
                  <c:v>42816.375</c:v>
                </c:pt>
                <c:pt idx="1463">
                  <c:v>42816.416666666664</c:v>
                </c:pt>
                <c:pt idx="1464">
                  <c:v>42816.458333333336</c:v>
                </c:pt>
                <c:pt idx="1465">
                  <c:v>42816.5</c:v>
                </c:pt>
                <c:pt idx="1466">
                  <c:v>42816.541666666664</c:v>
                </c:pt>
                <c:pt idx="1467">
                  <c:v>42816.583333333336</c:v>
                </c:pt>
                <c:pt idx="1468">
                  <c:v>42816.625</c:v>
                </c:pt>
                <c:pt idx="1469">
                  <c:v>42816.666666666664</c:v>
                </c:pt>
                <c:pt idx="1470">
                  <c:v>42816.708333333336</c:v>
                </c:pt>
                <c:pt idx="1471">
                  <c:v>42816.75</c:v>
                </c:pt>
                <c:pt idx="1472">
                  <c:v>42816.791666666664</c:v>
                </c:pt>
                <c:pt idx="1473">
                  <c:v>42816.833333333336</c:v>
                </c:pt>
                <c:pt idx="1474">
                  <c:v>42816.875</c:v>
                </c:pt>
                <c:pt idx="1475">
                  <c:v>42816.916666666664</c:v>
                </c:pt>
                <c:pt idx="1476">
                  <c:v>42816.958333333336</c:v>
                </c:pt>
                <c:pt idx="1477">
                  <c:v>42817</c:v>
                </c:pt>
                <c:pt idx="1478">
                  <c:v>42817.041666666664</c:v>
                </c:pt>
                <c:pt idx="1479">
                  <c:v>42817.083333333336</c:v>
                </c:pt>
                <c:pt idx="1480">
                  <c:v>42817.125</c:v>
                </c:pt>
                <c:pt idx="1481">
                  <c:v>42817.166666666664</c:v>
                </c:pt>
                <c:pt idx="1482">
                  <c:v>42817.208333333336</c:v>
                </c:pt>
                <c:pt idx="1483">
                  <c:v>42817.25</c:v>
                </c:pt>
                <c:pt idx="1484">
                  <c:v>42817.291666666664</c:v>
                </c:pt>
                <c:pt idx="1485">
                  <c:v>42817.333333333336</c:v>
                </c:pt>
                <c:pt idx="1486">
                  <c:v>42817.375</c:v>
                </c:pt>
                <c:pt idx="1487">
                  <c:v>42817.416666666664</c:v>
                </c:pt>
                <c:pt idx="1488">
                  <c:v>42817.458333333336</c:v>
                </c:pt>
                <c:pt idx="1489">
                  <c:v>42817.5</c:v>
                </c:pt>
                <c:pt idx="1490">
                  <c:v>42817.541666666664</c:v>
                </c:pt>
                <c:pt idx="1491">
                  <c:v>42817.583333333336</c:v>
                </c:pt>
                <c:pt idx="1492">
                  <c:v>42817.625</c:v>
                </c:pt>
                <c:pt idx="1493">
                  <c:v>42817.666666666664</c:v>
                </c:pt>
                <c:pt idx="1494">
                  <c:v>42817.708333333336</c:v>
                </c:pt>
                <c:pt idx="1495">
                  <c:v>42817.75</c:v>
                </c:pt>
                <c:pt idx="1496">
                  <c:v>42817.791666666664</c:v>
                </c:pt>
                <c:pt idx="1497">
                  <c:v>42817.833333333336</c:v>
                </c:pt>
                <c:pt idx="1498">
                  <c:v>42817.875</c:v>
                </c:pt>
                <c:pt idx="1499">
                  <c:v>42817.916666666664</c:v>
                </c:pt>
                <c:pt idx="1500">
                  <c:v>42817.958333333336</c:v>
                </c:pt>
                <c:pt idx="1501">
                  <c:v>42818</c:v>
                </c:pt>
                <c:pt idx="1502">
                  <c:v>42818.041666666664</c:v>
                </c:pt>
                <c:pt idx="1503">
                  <c:v>42818.083333333336</c:v>
                </c:pt>
                <c:pt idx="1504">
                  <c:v>42818.125</c:v>
                </c:pt>
                <c:pt idx="1505">
                  <c:v>42818.166666666664</c:v>
                </c:pt>
                <c:pt idx="1506">
                  <c:v>42818.208333333336</c:v>
                </c:pt>
                <c:pt idx="1507">
                  <c:v>42818.25</c:v>
                </c:pt>
                <c:pt idx="1508">
                  <c:v>42818.291666666664</c:v>
                </c:pt>
                <c:pt idx="1509">
                  <c:v>42818.333333333336</c:v>
                </c:pt>
                <c:pt idx="1510">
                  <c:v>42818.375</c:v>
                </c:pt>
                <c:pt idx="1511">
                  <c:v>42818.416666666664</c:v>
                </c:pt>
                <c:pt idx="1512">
                  <c:v>42818.458333333336</c:v>
                </c:pt>
                <c:pt idx="1513">
                  <c:v>42818.5</c:v>
                </c:pt>
                <c:pt idx="1514">
                  <c:v>42818.541666666664</c:v>
                </c:pt>
                <c:pt idx="1515">
                  <c:v>42818.583333333336</c:v>
                </c:pt>
                <c:pt idx="1516">
                  <c:v>42818.625</c:v>
                </c:pt>
                <c:pt idx="1517">
                  <c:v>42818.666666666664</c:v>
                </c:pt>
                <c:pt idx="1518">
                  <c:v>42818.708333333336</c:v>
                </c:pt>
                <c:pt idx="1519">
                  <c:v>42818.75</c:v>
                </c:pt>
                <c:pt idx="1520">
                  <c:v>42818.791666666664</c:v>
                </c:pt>
                <c:pt idx="1521">
                  <c:v>42818.833333333336</c:v>
                </c:pt>
                <c:pt idx="1522">
                  <c:v>42818.875</c:v>
                </c:pt>
                <c:pt idx="1523">
                  <c:v>42818.916666666664</c:v>
                </c:pt>
                <c:pt idx="1524">
                  <c:v>42818.958333333336</c:v>
                </c:pt>
                <c:pt idx="1525">
                  <c:v>42819</c:v>
                </c:pt>
                <c:pt idx="1526">
                  <c:v>42819.041666666664</c:v>
                </c:pt>
                <c:pt idx="1527">
                  <c:v>42819.083333333336</c:v>
                </c:pt>
                <c:pt idx="1528">
                  <c:v>42819.125</c:v>
                </c:pt>
                <c:pt idx="1529">
                  <c:v>42819.166666666664</c:v>
                </c:pt>
                <c:pt idx="1530">
                  <c:v>42819.208333333336</c:v>
                </c:pt>
                <c:pt idx="1531">
                  <c:v>42819.25</c:v>
                </c:pt>
                <c:pt idx="1532">
                  <c:v>42819.291666666664</c:v>
                </c:pt>
                <c:pt idx="1533">
                  <c:v>42819.333333333336</c:v>
                </c:pt>
                <c:pt idx="1534">
                  <c:v>42819.375</c:v>
                </c:pt>
                <c:pt idx="1535">
                  <c:v>42819.416666666664</c:v>
                </c:pt>
                <c:pt idx="1536">
                  <c:v>42819.458333333336</c:v>
                </c:pt>
                <c:pt idx="1537">
                  <c:v>42819.5</c:v>
                </c:pt>
                <c:pt idx="1538">
                  <c:v>42819.541666666664</c:v>
                </c:pt>
                <c:pt idx="1539">
                  <c:v>42819.583333333336</c:v>
                </c:pt>
                <c:pt idx="1540">
                  <c:v>42819.625</c:v>
                </c:pt>
                <c:pt idx="1541">
                  <c:v>42819.666666666664</c:v>
                </c:pt>
                <c:pt idx="1542">
                  <c:v>42819.708333333336</c:v>
                </c:pt>
                <c:pt idx="1543">
                  <c:v>42819.75</c:v>
                </c:pt>
                <c:pt idx="1544">
                  <c:v>42819.791666666664</c:v>
                </c:pt>
                <c:pt idx="1545">
                  <c:v>42819.833333333336</c:v>
                </c:pt>
                <c:pt idx="1546">
                  <c:v>42819.875</c:v>
                </c:pt>
                <c:pt idx="1547">
                  <c:v>42819.916666666664</c:v>
                </c:pt>
                <c:pt idx="1548">
                  <c:v>42819.958333333336</c:v>
                </c:pt>
                <c:pt idx="1549">
                  <c:v>42820</c:v>
                </c:pt>
                <c:pt idx="1550">
                  <c:v>42820.041666666664</c:v>
                </c:pt>
                <c:pt idx="1551">
                  <c:v>42820.083333333336</c:v>
                </c:pt>
                <c:pt idx="1552">
                  <c:v>42820.125</c:v>
                </c:pt>
                <c:pt idx="1553">
                  <c:v>42820.166666666664</c:v>
                </c:pt>
                <c:pt idx="1554">
                  <c:v>42820.208333333336</c:v>
                </c:pt>
                <c:pt idx="1555">
                  <c:v>42820.25</c:v>
                </c:pt>
                <c:pt idx="1556">
                  <c:v>42820.291666666664</c:v>
                </c:pt>
                <c:pt idx="1557">
                  <c:v>42820.333333333336</c:v>
                </c:pt>
                <c:pt idx="1558">
                  <c:v>42820.375</c:v>
                </c:pt>
                <c:pt idx="1559">
                  <c:v>42820.416666666664</c:v>
                </c:pt>
                <c:pt idx="1560">
                  <c:v>42820.458333333336</c:v>
                </c:pt>
                <c:pt idx="1561">
                  <c:v>42820.5</c:v>
                </c:pt>
                <c:pt idx="1562">
                  <c:v>42820.541666666664</c:v>
                </c:pt>
                <c:pt idx="1563">
                  <c:v>42820.583333333336</c:v>
                </c:pt>
                <c:pt idx="1564">
                  <c:v>42820.625</c:v>
                </c:pt>
                <c:pt idx="1565">
                  <c:v>42820.666666666664</c:v>
                </c:pt>
                <c:pt idx="1566">
                  <c:v>42820.708333333336</c:v>
                </c:pt>
                <c:pt idx="1567">
                  <c:v>42820.75</c:v>
                </c:pt>
                <c:pt idx="1568">
                  <c:v>42820.791666666664</c:v>
                </c:pt>
                <c:pt idx="1569">
                  <c:v>42820.833333333336</c:v>
                </c:pt>
                <c:pt idx="1570">
                  <c:v>42820.875</c:v>
                </c:pt>
                <c:pt idx="1571">
                  <c:v>42820.916666666664</c:v>
                </c:pt>
                <c:pt idx="1572">
                  <c:v>42820.958333333336</c:v>
                </c:pt>
                <c:pt idx="1573">
                  <c:v>42821</c:v>
                </c:pt>
                <c:pt idx="1574">
                  <c:v>42821.041666666664</c:v>
                </c:pt>
                <c:pt idx="1575">
                  <c:v>42821.083333333336</c:v>
                </c:pt>
                <c:pt idx="1576">
                  <c:v>42821.125</c:v>
                </c:pt>
                <c:pt idx="1577">
                  <c:v>42821.166666666664</c:v>
                </c:pt>
                <c:pt idx="1578">
                  <c:v>42821.208333333336</c:v>
                </c:pt>
                <c:pt idx="1579">
                  <c:v>42821.25</c:v>
                </c:pt>
                <c:pt idx="1580">
                  <c:v>42821.291666666664</c:v>
                </c:pt>
                <c:pt idx="1581">
                  <c:v>42821.333333333336</c:v>
                </c:pt>
                <c:pt idx="1582">
                  <c:v>42821.375</c:v>
                </c:pt>
                <c:pt idx="1583">
                  <c:v>42821.416666666664</c:v>
                </c:pt>
                <c:pt idx="1584">
                  <c:v>42821.458333333336</c:v>
                </c:pt>
                <c:pt idx="1585">
                  <c:v>42821.5</c:v>
                </c:pt>
                <c:pt idx="1586">
                  <c:v>42821.541666666664</c:v>
                </c:pt>
                <c:pt idx="1587">
                  <c:v>42821.583333333336</c:v>
                </c:pt>
                <c:pt idx="1588">
                  <c:v>42821.625</c:v>
                </c:pt>
                <c:pt idx="1589">
                  <c:v>42821.666666666664</c:v>
                </c:pt>
                <c:pt idx="1590">
                  <c:v>42821.708333333336</c:v>
                </c:pt>
                <c:pt idx="1591">
                  <c:v>42821.75</c:v>
                </c:pt>
                <c:pt idx="1592">
                  <c:v>42821.791666666664</c:v>
                </c:pt>
                <c:pt idx="1593">
                  <c:v>42821.833333333336</c:v>
                </c:pt>
                <c:pt idx="1594">
                  <c:v>42821.875</c:v>
                </c:pt>
                <c:pt idx="1595">
                  <c:v>42821.916666666664</c:v>
                </c:pt>
                <c:pt idx="1596">
                  <c:v>42821.958333333336</c:v>
                </c:pt>
                <c:pt idx="1597">
                  <c:v>42822</c:v>
                </c:pt>
                <c:pt idx="1598">
                  <c:v>42822.041666666664</c:v>
                </c:pt>
                <c:pt idx="1599">
                  <c:v>42822.083333333336</c:v>
                </c:pt>
                <c:pt idx="1600">
                  <c:v>42822.125</c:v>
                </c:pt>
                <c:pt idx="1601">
                  <c:v>42822.166666666664</c:v>
                </c:pt>
                <c:pt idx="1602">
                  <c:v>42822.208333333336</c:v>
                </c:pt>
                <c:pt idx="1603">
                  <c:v>42822.25</c:v>
                </c:pt>
                <c:pt idx="1604">
                  <c:v>42822.291666666664</c:v>
                </c:pt>
                <c:pt idx="1605">
                  <c:v>42822.333333333336</c:v>
                </c:pt>
                <c:pt idx="1606">
                  <c:v>42822.375</c:v>
                </c:pt>
                <c:pt idx="1607">
                  <c:v>42822.416666666664</c:v>
                </c:pt>
                <c:pt idx="1608">
                  <c:v>42822.458333333336</c:v>
                </c:pt>
                <c:pt idx="1609">
                  <c:v>42822.5</c:v>
                </c:pt>
                <c:pt idx="1610">
                  <c:v>42822.541666666664</c:v>
                </c:pt>
                <c:pt idx="1611">
                  <c:v>42822.583333333336</c:v>
                </c:pt>
                <c:pt idx="1612">
                  <c:v>42822.625</c:v>
                </c:pt>
                <c:pt idx="1613">
                  <c:v>42822.666666666664</c:v>
                </c:pt>
                <c:pt idx="1614">
                  <c:v>42822.708333333336</c:v>
                </c:pt>
                <c:pt idx="1615">
                  <c:v>42822.75</c:v>
                </c:pt>
                <c:pt idx="1616">
                  <c:v>42822.791666666664</c:v>
                </c:pt>
                <c:pt idx="1617">
                  <c:v>42822.833333333336</c:v>
                </c:pt>
                <c:pt idx="1618">
                  <c:v>42822.875</c:v>
                </c:pt>
                <c:pt idx="1619">
                  <c:v>42822.916666666664</c:v>
                </c:pt>
                <c:pt idx="1620">
                  <c:v>42822.958333333336</c:v>
                </c:pt>
                <c:pt idx="1621">
                  <c:v>42823</c:v>
                </c:pt>
                <c:pt idx="1622">
                  <c:v>42823.041666666664</c:v>
                </c:pt>
                <c:pt idx="1623">
                  <c:v>42823.083333333336</c:v>
                </c:pt>
                <c:pt idx="1624">
                  <c:v>42823.125</c:v>
                </c:pt>
                <c:pt idx="1625">
                  <c:v>42823.166666666664</c:v>
                </c:pt>
                <c:pt idx="1626">
                  <c:v>42823.208333333336</c:v>
                </c:pt>
                <c:pt idx="1627">
                  <c:v>42823.25</c:v>
                </c:pt>
                <c:pt idx="1628">
                  <c:v>42823.291666666664</c:v>
                </c:pt>
                <c:pt idx="1629">
                  <c:v>42823.333333333336</c:v>
                </c:pt>
                <c:pt idx="1630">
                  <c:v>42823.375</c:v>
                </c:pt>
                <c:pt idx="1631">
                  <c:v>42823.416666666664</c:v>
                </c:pt>
                <c:pt idx="1632">
                  <c:v>42823.458333333336</c:v>
                </c:pt>
                <c:pt idx="1633">
                  <c:v>42823.5</c:v>
                </c:pt>
                <c:pt idx="1634">
                  <c:v>42823.541666666664</c:v>
                </c:pt>
                <c:pt idx="1635">
                  <c:v>42823.583333333336</c:v>
                </c:pt>
                <c:pt idx="1636">
                  <c:v>42823.625</c:v>
                </c:pt>
                <c:pt idx="1637">
                  <c:v>42823.666666666664</c:v>
                </c:pt>
                <c:pt idx="1638">
                  <c:v>42823.708333333336</c:v>
                </c:pt>
                <c:pt idx="1639">
                  <c:v>42823.75</c:v>
                </c:pt>
                <c:pt idx="1640">
                  <c:v>42823.791666666664</c:v>
                </c:pt>
                <c:pt idx="1641">
                  <c:v>42823.833333333336</c:v>
                </c:pt>
                <c:pt idx="1642">
                  <c:v>42823.875</c:v>
                </c:pt>
                <c:pt idx="1643">
                  <c:v>42823.916666666664</c:v>
                </c:pt>
                <c:pt idx="1644">
                  <c:v>42823.958333333336</c:v>
                </c:pt>
                <c:pt idx="1645">
                  <c:v>42824</c:v>
                </c:pt>
                <c:pt idx="1646">
                  <c:v>42824.041666666664</c:v>
                </c:pt>
                <c:pt idx="1647">
                  <c:v>42824.083333333336</c:v>
                </c:pt>
                <c:pt idx="1648">
                  <c:v>42824.125</c:v>
                </c:pt>
                <c:pt idx="1649">
                  <c:v>42824.166666666664</c:v>
                </c:pt>
                <c:pt idx="1650">
                  <c:v>42824.208333333336</c:v>
                </c:pt>
                <c:pt idx="1651">
                  <c:v>42824.25</c:v>
                </c:pt>
                <c:pt idx="1652">
                  <c:v>42824.291666666664</c:v>
                </c:pt>
                <c:pt idx="1653">
                  <c:v>42824.333333333336</c:v>
                </c:pt>
                <c:pt idx="1654">
                  <c:v>42824.375</c:v>
                </c:pt>
                <c:pt idx="1655">
                  <c:v>42824.416666666664</c:v>
                </c:pt>
                <c:pt idx="1656">
                  <c:v>42824.458333333336</c:v>
                </c:pt>
                <c:pt idx="1657">
                  <c:v>42824.5</c:v>
                </c:pt>
                <c:pt idx="1658">
                  <c:v>42824.541666666664</c:v>
                </c:pt>
                <c:pt idx="1659">
                  <c:v>42824.583333333336</c:v>
                </c:pt>
                <c:pt idx="1660">
                  <c:v>42824.625</c:v>
                </c:pt>
                <c:pt idx="1661">
                  <c:v>42824.666666666664</c:v>
                </c:pt>
                <c:pt idx="1662">
                  <c:v>42824.708333333336</c:v>
                </c:pt>
                <c:pt idx="1663">
                  <c:v>42824.75</c:v>
                </c:pt>
                <c:pt idx="1664">
                  <c:v>42824.791666666664</c:v>
                </c:pt>
                <c:pt idx="1665">
                  <c:v>42824.833333333336</c:v>
                </c:pt>
                <c:pt idx="1666">
                  <c:v>42824.875</c:v>
                </c:pt>
                <c:pt idx="1667">
                  <c:v>42824.916666666664</c:v>
                </c:pt>
                <c:pt idx="1668">
                  <c:v>42824.958333333336</c:v>
                </c:pt>
                <c:pt idx="1669">
                  <c:v>42825</c:v>
                </c:pt>
                <c:pt idx="1670">
                  <c:v>42825.041666666664</c:v>
                </c:pt>
                <c:pt idx="1671">
                  <c:v>42825.083333333336</c:v>
                </c:pt>
                <c:pt idx="1672">
                  <c:v>42825.125</c:v>
                </c:pt>
                <c:pt idx="1673">
                  <c:v>42825.166666666664</c:v>
                </c:pt>
                <c:pt idx="1674">
                  <c:v>42825.208333333336</c:v>
                </c:pt>
                <c:pt idx="1675">
                  <c:v>42825.25</c:v>
                </c:pt>
                <c:pt idx="1676">
                  <c:v>42825.291666666664</c:v>
                </c:pt>
                <c:pt idx="1677">
                  <c:v>42825.333333333336</c:v>
                </c:pt>
                <c:pt idx="1678">
                  <c:v>42825.375</c:v>
                </c:pt>
                <c:pt idx="1679">
                  <c:v>42825.416666666664</c:v>
                </c:pt>
                <c:pt idx="1680">
                  <c:v>42825.458333333336</c:v>
                </c:pt>
                <c:pt idx="1681">
                  <c:v>42825.5</c:v>
                </c:pt>
                <c:pt idx="1682">
                  <c:v>42825.541666666664</c:v>
                </c:pt>
                <c:pt idx="1683">
                  <c:v>42825.583333333336</c:v>
                </c:pt>
                <c:pt idx="1684">
                  <c:v>42825.625</c:v>
                </c:pt>
                <c:pt idx="1685">
                  <c:v>42825.666666666664</c:v>
                </c:pt>
                <c:pt idx="1686">
                  <c:v>42825.708333333336</c:v>
                </c:pt>
                <c:pt idx="1687">
                  <c:v>42825.75</c:v>
                </c:pt>
                <c:pt idx="1688">
                  <c:v>42825.791666666664</c:v>
                </c:pt>
                <c:pt idx="1689">
                  <c:v>42825.833333333336</c:v>
                </c:pt>
                <c:pt idx="1690">
                  <c:v>42825.875</c:v>
                </c:pt>
                <c:pt idx="1691">
                  <c:v>42825.916666666664</c:v>
                </c:pt>
                <c:pt idx="1692">
                  <c:v>42825.958333333336</c:v>
                </c:pt>
                <c:pt idx="1693">
                  <c:v>42826</c:v>
                </c:pt>
                <c:pt idx="1694">
                  <c:v>42826.041666666664</c:v>
                </c:pt>
                <c:pt idx="1695">
                  <c:v>42826.083333333336</c:v>
                </c:pt>
                <c:pt idx="1696">
                  <c:v>42826.125</c:v>
                </c:pt>
                <c:pt idx="1697">
                  <c:v>42826.166666666664</c:v>
                </c:pt>
                <c:pt idx="1698">
                  <c:v>42826.208333333336</c:v>
                </c:pt>
                <c:pt idx="1699">
                  <c:v>42826.25</c:v>
                </c:pt>
                <c:pt idx="1700">
                  <c:v>42826.291666666664</c:v>
                </c:pt>
                <c:pt idx="1701">
                  <c:v>42826.333333333336</c:v>
                </c:pt>
                <c:pt idx="1702">
                  <c:v>42826.375</c:v>
                </c:pt>
                <c:pt idx="1703">
                  <c:v>42826.416666666664</c:v>
                </c:pt>
                <c:pt idx="1704">
                  <c:v>42826.458333333336</c:v>
                </c:pt>
                <c:pt idx="1705">
                  <c:v>42826.5</c:v>
                </c:pt>
                <c:pt idx="1706">
                  <c:v>42826.541666666664</c:v>
                </c:pt>
                <c:pt idx="1707">
                  <c:v>42826.583333333336</c:v>
                </c:pt>
                <c:pt idx="1708">
                  <c:v>42826.625</c:v>
                </c:pt>
                <c:pt idx="1709">
                  <c:v>42826.666666666664</c:v>
                </c:pt>
                <c:pt idx="1710">
                  <c:v>42826.708333333336</c:v>
                </c:pt>
                <c:pt idx="1711">
                  <c:v>42826.75</c:v>
                </c:pt>
                <c:pt idx="1712">
                  <c:v>42826.791666666664</c:v>
                </c:pt>
                <c:pt idx="1713">
                  <c:v>42826.833333333336</c:v>
                </c:pt>
                <c:pt idx="1714">
                  <c:v>42826.875</c:v>
                </c:pt>
                <c:pt idx="1715">
                  <c:v>42826.916666666664</c:v>
                </c:pt>
                <c:pt idx="1716">
                  <c:v>42826.958333333336</c:v>
                </c:pt>
                <c:pt idx="1717">
                  <c:v>42827</c:v>
                </c:pt>
                <c:pt idx="1718">
                  <c:v>42827.041666666664</c:v>
                </c:pt>
                <c:pt idx="1719">
                  <c:v>42827.083333333336</c:v>
                </c:pt>
                <c:pt idx="1720">
                  <c:v>42827.125</c:v>
                </c:pt>
                <c:pt idx="1721">
                  <c:v>42827.166666666664</c:v>
                </c:pt>
                <c:pt idx="1722">
                  <c:v>42827.208333333336</c:v>
                </c:pt>
                <c:pt idx="1723">
                  <c:v>42827.25</c:v>
                </c:pt>
                <c:pt idx="1724">
                  <c:v>42827.291666666664</c:v>
                </c:pt>
                <c:pt idx="1725">
                  <c:v>42827.333333333336</c:v>
                </c:pt>
                <c:pt idx="1726">
                  <c:v>42827.375</c:v>
                </c:pt>
                <c:pt idx="1727">
                  <c:v>42827.416666666664</c:v>
                </c:pt>
                <c:pt idx="1728">
                  <c:v>42827.458333333336</c:v>
                </c:pt>
                <c:pt idx="1729">
                  <c:v>42827.5</c:v>
                </c:pt>
                <c:pt idx="1730">
                  <c:v>42827.541666666664</c:v>
                </c:pt>
                <c:pt idx="1731">
                  <c:v>42827.583333333336</c:v>
                </c:pt>
                <c:pt idx="1732">
                  <c:v>42827.625</c:v>
                </c:pt>
                <c:pt idx="1733">
                  <c:v>42827.666666666664</c:v>
                </c:pt>
                <c:pt idx="1734">
                  <c:v>42827.708333333336</c:v>
                </c:pt>
                <c:pt idx="1735">
                  <c:v>42827.75</c:v>
                </c:pt>
                <c:pt idx="1736">
                  <c:v>42827.791666666664</c:v>
                </c:pt>
                <c:pt idx="1737">
                  <c:v>42827.833333333336</c:v>
                </c:pt>
                <c:pt idx="1738">
                  <c:v>42827.875</c:v>
                </c:pt>
                <c:pt idx="1739">
                  <c:v>42827.916666666664</c:v>
                </c:pt>
                <c:pt idx="1740">
                  <c:v>42827.958333333336</c:v>
                </c:pt>
                <c:pt idx="1741">
                  <c:v>42828</c:v>
                </c:pt>
                <c:pt idx="1742">
                  <c:v>42828.041666666664</c:v>
                </c:pt>
                <c:pt idx="1743">
                  <c:v>42828.083333333336</c:v>
                </c:pt>
                <c:pt idx="1744">
                  <c:v>42828.125</c:v>
                </c:pt>
                <c:pt idx="1745">
                  <c:v>42828.166666666664</c:v>
                </c:pt>
                <c:pt idx="1746">
                  <c:v>42828.208333333336</c:v>
                </c:pt>
                <c:pt idx="1747">
                  <c:v>42828.25</c:v>
                </c:pt>
                <c:pt idx="1748">
                  <c:v>42828.291666666664</c:v>
                </c:pt>
                <c:pt idx="1749">
                  <c:v>42828.333333333336</c:v>
                </c:pt>
                <c:pt idx="1750">
                  <c:v>42828.375</c:v>
                </c:pt>
                <c:pt idx="1751">
                  <c:v>42828.416666666664</c:v>
                </c:pt>
                <c:pt idx="1752">
                  <c:v>42828.458333333336</c:v>
                </c:pt>
                <c:pt idx="1753">
                  <c:v>42828.5</c:v>
                </c:pt>
                <c:pt idx="1754">
                  <c:v>42828.541666666664</c:v>
                </c:pt>
                <c:pt idx="1755">
                  <c:v>42828.583333333336</c:v>
                </c:pt>
                <c:pt idx="1756">
                  <c:v>42828.625</c:v>
                </c:pt>
                <c:pt idx="1757">
                  <c:v>42828.666666666664</c:v>
                </c:pt>
                <c:pt idx="1758">
                  <c:v>42828.708333333336</c:v>
                </c:pt>
                <c:pt idx="1759">
                  <c:v>42828.75</c:v>
                </c:pt>
                <c:pt idx="1760">
                  <c:v>42828.791666666664</c:v>
                </c:pt>
                <c:pt idx="1761">
                  <c:v>42828.833333333336</c:v>
                </c:pt>
                <c:pt idx="1762">
                  <c:v>42828.875</c:v>
                </c:pt>
                <c:pt idx="1763">
                  <c:v>42828.916666666664</c:v>
                </c:pt>
                <c:pt idx="1764">
                  <c:v>42828.958333333336</c:v>
                </c:pt>
                <c:pt idx="1765">
                  <c:v>42829</c:v>
                </c:pt>
                <c:pt idx="1766">
                  <c:v>42829.041666666664</c:v>
                </c:pt>
                <c:pt idx="1767">
                  <c:v>42829.083333333336</c:v>
                </c:pt>
                <c:pt idx="1768">
                  <c:v>42829.125</c:v>
                </c:pt>
                <c:pt idx="1769">
                  <c:v>42829.166666666664</c:v>
                </c:pt>
                <c:pt idx="1770">
                  <c:v>42829.208333333336</c:v>
                </c:pt>
                <c:pt idx="1771">
                  <c:v>42829.25</c:v>
                </c:pt>
                <c:pt idx="1772">
                  <c:v>42829.291666666664</c:v>
                </c:pt>
                <c:pt idx="1773">
                  <c:v>42829.333333333336</c:v>
                </c:pt>
                <c:pt idx="1774">
                  <c:v>42829.375</c:v>
                </c:pt>
                <c:pt idx="1775">
                  <c:v>42829.416666666664</c:v>
                </c:pt>
                <c:pt idx="1776">
                  <c:v>42829.458333333336</c:v>
                </c:pt>
                <c:pt idx="1777">
                  <c:v>42829.5</c:v>
                </c:pt>
                <c:pt idx="1778">
                  <c:v>42829.541666666664</c:v>
                </c:pt>
                <c:pt idx="1779">
                  <c:v>42829.583333333336</c:v>
                </c:pt>
                <c:pt idx="1780">
                  <c:v>42829.625</c:v>
                </c:pt>
                <c:pt idx="1781">
                  <c:v>42829.666666666664</c:v>
                </c:pt>
                <c:pt idx="1782">
                  <c:v>42829.708333333336</c:v>
                </c:pt>
                <c:pt idx="1783">
                  <c:v>42829.75</c:v>
                </c:pt>
                <c:pt idx="1784">
                  <c:v>42829.791666666664</c:v>
                </c:pt>
                <c:pt idx="1785">
                  <c:v>42829.833333333336</c:v>
                </c:pt>
                <c:pt idx="1786">
                  <c:v>42829.875</c:v>
                </c:pt>
                <c:pt idx="1787">
                  <c:v>42829.916666666664</c:v>
                </c:pt>
                <c:pt idx="1788">
                  <c:v>42829.958333333336</c:v>
                </c:pt>
                <c:pt idx="1789">
                  <c:v>42830</c:v>
                </c:pt>
                <c:pt idx="1790">
                  <c:v>42830.041666666664</c:v>
                </c:pt>
                <c:pt idx="1791">
                  <c:v>42830.083333333336</c:v>
                </c:pt>
                <c:pt idx="1792">
                  <c:v>42830.125</c:v>
                </c:pt>
                <c:pt idx="1793">
                  <c:v>42830.166666666664</c:v>
                </c:pt>
                <c:pt idx="1794">
                  <c:v>42830.208333333336</c:v>
                </c:pt>
                <c:pt idx="1795">
                  <c:v>42830.25</c:v>
                </c:pt>
                <c:pt idx="1796">
                  <c:v>42830.291666666664</c:v>
                </c:pt>
                <c:pt idx="1797">
                  <c:v>42830.333333333336</c:v>
                </c:pt>
                <c:pt idx="1798">
                  <c:v>42830.375</c:v>
                </c:pt>
                <c:pt idx="1799">
                  <c:v>42830.416666666664</c:v>
                </c:pt>
                <c:pt idx="1800">
                  <c:v>42830.458333333336</c:v>
                </c:pt>
                <c:pt idx="1801">
                  <c:v>42830.5</c:v>
                </c:pt>
                <c:pt idx="1802">
                  <c:v>42830.541666666664</c:v>
                </c:pt>
                <c:pt idx="1803">
                  <c:v>42830.583333333336</c:v>
                </c:pt>
                <c:pt idx="1804">
                  <c:v>42830.625</c:v>
                </c:pt>
                <c:pt idx="1805">
                  <c:v>42830.666666666664</c:v>
                </c:pt>
                <c:pt idx="1806">
                  <c:v>42830.708333333336</c:v>
                </c:pt>
                <c:pt idx="1807">
                  <c:v>42830.75</c:v>
                </c:pt>
                <c:pt idx="1808">
                  <c:v>42830.791666666664</c:v>
                </c:pt>
                <c:pt idx="1809">
                  <c:v>42830.833333333336</c:v>
                </c:pt>
                <c:pt idx="1810">
                  <c:v>42830.875</c:v>
                </c:pt>
                <c:pt idx="1811">
                  <c:v>42830.916666666664</c:v>
                </c:pt>
                <c:pt idx="1812">
                  <c:v>42830.958333333336</c:v>
                </c:pt>
                <c:pt idx="1813">
                  <c:v>42831</c:v>
                </c:pt>
                <c:pt idx="1814">
                  <c:v>42831.041666666664</c:v>
                </c:pt>
                <c:pt idx="1815">
                  <c:v>42831.083333333336</c:v>
                </c:pt>
                <c:pt idx="1816">
                  <c:v>42831.125</c:v>
                </c:pt>
                <c:pt idx="1817">
                  <c:v>42831.166666666664</c:v>
                </c:pt>
                <c:pt idx="1818">
                  <c:v>42831.208333333336</c:v>
                </c:pt>
                <c:pt idx="1819">
                  <c:v>42831.25</c:v>
                </c:pt>
                <c:pt idx="1820">
                  <c:v>42831.291666666664</c:v>
                </c:pt>
                <c:pt idx="1821">
                  <c:v>42831.333333333336</c:v>
                </c:pt>
                <c:pt idx="1822">
                  <c:v>42831.375</c:v>
                </c:pt>
                <c:pt idx="1823">
                  <c:v>42831.416666666664</c:v>
                </c:pt>
                <c:pt idx="1824">
                  <c:v>42831.458333333336</c:v>
                </c:pt>
                <c:pt idx="1825">
                  <c:v>42831.5</c:v>
                </c:pt>
                <c:pt idx="1826">
                  <c:v>42831.541666666664</c:v>
                </c:pt>
                <c:pt idx="1827">
                  <c:v>42831.583333333336</c:v>
                </c:pt>
                <c:pt idx="1828">
                  <c:v>42831.625</c:v>
                </c:pt>
                <c:pt idx="1829">
                  <c:v>42831.666666666664</c:v>
                </c:pt>
                <c:pt idx="1830">
                  <c:v>42831.708333333336</c:v>
                </c:pt>
                <c:pt idx="1831">
                  <c:v>42831.75</c:v>
                </c:pt>
                <c:pt idx="1832">
                  <c:v>42831.791666666664</c:v>
                </c:pt>
                <c:pt idx="1833">
                  <c:v>42831.833333333336</c:v>
                </c:pt>
                <c:pt idx="1834">
                  <c:v>42831.875</c:v>
                </c:pt>
                <c:pt idx="1835">
                  <c:v>42831.916666666664</c:v>
                </c:pt>
                <c:pt idx="1836">
                  <c:v>42831.958333333336</c:v>
                </c:pt>
                <c:pt idx="1837">
                  <c:v>42832</c:v>
                </c:pt>
                <c:pt idx="1838">
                  <c:v>42832.041666666664</c:v>
                </c:pt>
                <c:pt idx="1839">
                  <c:v>42832.083333333336</c:v>
                </c:pt>
                <c:pt idx="1840">
                  <c:v>42832.125</c:v>
                </c:pt>
                <c:pt idx="1841">
                  <c:v>42832.166666666664</c:v>
                </c:pt>
                <c:pt idx="1842">
                  <c:v>42832.208333333336</c:v>
                </c:pt>
                <c:pt idx="1843">
                  <c:v>42832.25</c:v>
                </c:pt>
                <c:pt idx="1844">
                  <c:v>42832.291666666664</c:v>
                </c:pt>
                <c:pt idx="1845">
                  <c:v>42832.333333333336</c:v>
                </c:pt>
                <c:pt idx="1846">
                  <c:v>42832.375</c:v>
                </c:pt>
                <c:pt idx="1847">
                  <c:v>42832.416666666664</c:v>
                </c:pt>
                <c:pt idx="1848">
                  <c:v>42832.458333333336</c:v>
                </c:pt>
                <c:pt idx="1849">
                  <c:v>42832.5</c:v>
                </c:pt>
                <c:pt idx="1850">
                  <c:v>42832.541666666664</c:v>
                </c:pt>
                <c:pt idx="1851">
                  <c:v>42832.583333333336</c:v>
                </c:pt>
                <c:pt idx="1852">
                  <c:v>42832.625</c:v>
                </c:pt>
                <c:pt idx="1853">
                  <c:v>42832.666666666664</c:v>
                </c:pt>
                <c:pt idx="1854">
                  <c:v>42832.708333333336</c:v>
                </c:pt>
                <c:pt idx="1855">
                  <c:v>42832.75</c:v>
                </c:pt>
                <c:pt idx="1856">
                  <c:v>42832.791666666664</c:v>
                </c:pt>
                <c:pt idx="1857">
                  <c:v>42832.833333333336</c:v>
                </c:pt>
                <c:pt idx="1858">
                  <c:v>42832.875</c:v>
                </c:pt>
                <c:pt idx="1859">
                  <c:v>42832.916666666664</c:v>
                </c:pt>
                <c:pt idx="1860">
                  <c:v>42832.958333333336</c:v>
                </c:pt>
                <c:pt idx="1861">
                  <c:v>42833</c:v>
                </c:pt>
                <c:pt idx="1862">
                  <c:v>42833.041666666664</c:v>
                </c:pt>
                <c:pt idx="1863">
                  <c:v>42833.083333333336</c:v>
                </c:pt>
                <c:pt idx="1864">
                  <c:v>42833.125</c:v>
                </c:pt>
                <c:pt idx="1865">
                  <c:v>42833.166666666664</c:v>
                </c:pt>
                <c:pt idx="1866">
                  <c:v>42833.208333333336</c:v>
                </c:pt>
                <c:pt idx="1867">
                  <c:v>42833.25</c:v>
                </c:pt>
                <c:pt idx="1868">
                  <c:v>42833.291666666664</c:v>
                </c:pt>
                <c:pt idx="1869">
                  <c:v>42833.333333333336</c:v>
                </c:pt>
                <c:pt idx="1870">
                  <c:v>42833.375</c:v>
                </c:pt>
                <c:pt idx="1871">
                  <c:v>42833.416666666664</c:v>
                </c:pt>
                <c:pt idx="1872">
                  <c:v>42833.458333333336</c:v>
                </c:pt>
                <c:pt idx="1873">
                  <c:v>42833.5</c:v>
                </c:pt>
                <c:pt idx="1874">
                  <c:v>42833.541666666664</c:v>
                </c:pt>
                <c:pt idx="1875">
                  <c:v>42833.583333333336</c:v>
                </c:pt>
                <c:pt idx="1876">
                  <c:v>42833.625</c:v>
                </c:pt>
                <c:pt idx="1877">
                  <c:v>42833.666666666664</c:v>
                </c:pt>
                <c:pt idx="1878">
                  <c:v>42833.708333333336</c:v>
                </c:pt>
                <c:pt idx="1879">
                  <c:v>42833.75</c:v>
                </c:pt>
                <c:pt idx="1880">
                  <c:v>42833.791666666664</c:v>
                </c:pt>
                <c:pt idx="1881">
                  <c:v>42833.833333333336</c:v>
                </c:pt>
                <c:pt idx="1882">
                  <c:v>42833.875</c:v>
                </c:pt>
                <c:pt idx="1883">
                  <c:v>42833.916666666664</c:v>
                </c:pt>
                <c:pt idx="1884">
                  <c:v>42833.958333333336</c:v>
                </c:pt>
                <c:pt idx="1885">
                  <c:v>42834</c:v>
                </c:pt>
                <c:pt idx="1886">
                  <c:v>42834.041666666664</c:v>
                </c:pt>
                <c:pt idx="1887">
                  <c:v>42834.083333333336</c:v>
                </c:pt>
                <c:pt idx="1888">
                  <c:v>42834.125</c:v>
                </c:pt>
                <c:pt idx="1889">
                  <c:v>42834.166666666664</c:v>
                </c:pt>
                <c:pt idx="1890">
                  <c:v>42834.208333333336</c:v>
                </c:pt>
                <c:pt idx="1891">
                  <c:v>42834.25</c:v>
                </c:pt>
                <c:pt idx="1892">
                  <c:v>42834.291666666664</c:v>
                </c:pt>
                <c:pt idx="1893">
                  <c:v>42834.333333333336</c:v>
                </c:pt>
                <c:pt idx="1894">
                  <c:v>42834.375</c:v>
                </c:pt>
                <c:pt idx="1895">
                  <c:v>42834.416666666664</c:v>
                </c:pt>
                <c:pt idx="1896">
                  <c:v>42834.458333333336</c:v>
                </c:pt>
                <c:pt idx="1897">
                  <c:v>42834.5</c:v>
                </c:pt>
                <c:pt idx="1898">
                  <c:v>42834.541666666664</c:v>
                </c:pt>
                <c:pt idx="1899">
                  <c:v>42834.583333333336</c:v>
                </c:pt>
                <c:pt idx="1900">
                  <c:v>42834.625</c:v>
                </c:pt>
                <c:pt idx="1901">
                  <c:v>42834.666666666664</c:v>
                </c:pt>
                <c:pt idx="1902">
                  <c:v>42834.708333333336</c:v>
                </c:pt>
                <c:pt idx="1903">
                  <c:v>42834.75</c:v>
                </c:pt>
                <c:pt idx="1904">
                  <c:v>42834.791666666664</c:v>
                </c:pt>
                <c:pt idx="1905">
                  <c:v>42834.833333333336</c:v>
                </c:pt>
                <c:pt idx="1906">
                  <c:v>42834.875</c:v>
                </c:pt>
                <c:pt idx="1907">
                  <c:v>42834.916666666664</c:v>
                </c:pt>
                <c:pt idx="1908">
                  <c:v>42834.958333333336</c:v>
                </c:pt>
                <c:pt idx="1909">
                  <c:v>42835</c:v>
                </c:pt>
                <c:pt idx="1910">
                  <c:v>42835.041666666664</c:v>
                </c:pt>
                <c:pt idx="1911">
                  <c:v>42835.083333333336</c:v>
                </c:pt>
                <c:pt idx="1912">
                  <c:v>42835.125</c:v>
                </c:pt>
                <c:pt idx="1913">
                  <c:v>42835.166666666664</c:v>
                </c:pt>
                <c:pt idx="1914">
                  <c:v>42835.208333333336</c:v>
                </c:pt>
                <c:pt idx="1915">
                  <c:v>42835.25</c:v>
                </c:pt>
                <c:pt idx="1916">
                  <c:v>42835.291666666664</c:v>
                </c:pt>
                <c:pt idx="1917">
                  <c:v>42835.333333333336</c:v>
                </c:pt>
                <c:pt idx="1918">
                  <c:v>42835.375</c:v>
                </c:pt>
                <c:pt idx="1919">
                  <c:v>42835.416666666664</c:v>
                </c:pt>
                <c:pt idx="1920">
                  <c:v>42835.458333333336</c:v>
                </c:pt>
                <c:pt idx="1921">
                  <c:v>42835.5</c:v>
                </c:pt>
                <c:pt idx="1922">
                  <c:v>42835.541666666664</c:v>
                </c:pt>
                <c:pt idx="1923">
                  <c:v>42835.583333333336</c:v>
                </c:pt>
                <c:pt idx="1924">
                  <c:v>42835.625</c:v>
                </c:pt>
                <c:pt idx="1925">
                  <c:v>42835.666666666664</c:v>
                </c:pt>
                <c:pt idx="1926">
                  <c:v>42835.708333333336</c:v>
                </c:pt>
                <c:pt idx="1927">
                  <c:v>42835.75</c:v>
                </c:pt>
                <c:pt idx="1928">
                  <c:v>42835.791666666664</c:v>
                </c:pt>
                <c:pt idx="1929">
                  <c:v>42835.833333333336</c:v>
                </c:pt>
                <c:pt idx="1930">
                  <c:v>42835.875</c:v>
                </c:pt>
                <c:pt idx="1931">
                  <c:v>42835.916666666664</c:v>
                </c:pt>
                <c:pt idx="1932">
                  <c:v>42835.958333333336</c:v>
                </c:pt>
                <c:pt idx="1933">
                  <c:v>42836</c:v>
                </c:pt>
                <c:pt idx="1934">
                  <c:v>42836.041666666664</c:v>
                </c:pt>
                <c:pt idx="1935">
                  <c:v>42836.083333333336</c:v>
                </c:pt>
                <c:pt idx="1936">
                  <c:v>42836.125</c:v>
                </c:pt>
                <c:pt idx="1937">
                  <c:v>42836.166666666664</c:v>
                </c:pt>
                <c:pt idx="1938">
                  <c:v>42836.208333333336</c:v>
                </c:pt>
                <c:pt idx="1939">
                  <c:v>42836.25</c:v>
                </c:pt>
                <c:pt idx="1940">
                  <c:v>42836.291666666664</c:v>
                </c:pt>
                <c:pt idx="1941">
                  <c:v>42836.333333333336</c:v>
                </c:pt>
                <c:pt idx="1942">
                  <c:v>42836.375</c:v>
                </c:pt>
                <c:pt idx="1943">
                  <c:v>42836.416666666664</c:v>
                </c:pt>
                <c:pt idx="1944">
                  <c:v>42836.458333333336</c:v>
                </c:pt>
                <c:pt idx="1945">
                  <c:v>42836.5</c:v>
                </c:pt>
                <c:pt idx="1946">
                  <c:v>42836.541666666664</c:v>
                </c:pt>
                <c:pt idx="1947">
                  <c:v>42836.583333333336</c:v>
                </c:pt>
                <c:pt idx="1948">
                  <c:v>42836.625</c:v>
                </c:pt>
                <c:pt idx="1949">
                  <c:v>42836.666666666664</c:v>
                </c:pt>
                <c:pt idx="1950">
                  <c:v>42836.708333333336</c:v>
                </c:pt>
                <c:pt idx="1951">
                  <c:v>42836.75</c:v>
                </c:pt>
                <c:pt idx="1952">
                  <c:v>42836.791666666664</c:v>
                </c:pt>
                <c:pt idx="1953">
                  <c:v>42836.833333333336</c:v>
                </c:pt>
                <c:pt idx="1954">
                  <c:v>42836.875</c:v>
                </c:pt>
                <c:pt idx="1955">
                  <c:v>42836.916666666664</c:v>
                </c:pt>
                <c:pt idx="1956">
                  <c:v>42836.958333333336</c:v>
                </c:pt>
                <c:pt idx="1957">
                  <c:v>42837</c:v>
                </c:pt>
                <c:pt idx="1958">
                  <c:v>42837.041666666664</c:v>
                </c:pt>
                <c:pt idx="1959">
                  <c:v>42837.083333333336</c:v>
                </c:pt>
                <c:pt idx="1960">
                  <c:v>42837.125</c:v>
                </c:pt>
                <c:pt idx="1961">
                  <c:v>42837.166666666664</c:v>
                </c:pt>
                <c:pt idx="1962">
                  <c:v>42837.208333333336</c:v>
                </c:pt>
                <c:pt idx="1963">
                  <c:v>42837.25</c:v>
                </c:pt>
                <c:pt idx="1964">
                  <c:v>42837.291666666664</c:v>
                </c:pt>
                <c:pt idx="1965">
                  <c:v>42837.333333333336</c:v>
                </c:pt>
                <c:pt idx="1966">
                  <c:v>42837.375</c:v>
                </c:pt>
                <c:pt idx="1967">
                  <c:v>42837.416666666664</c:v>
                </c:pt>
                <c:pt idx="1968">
                  <c:v>42837.458333333336</c:v>
                </c:pt>
                <c:pt idx="1969">
                  <c:v>42837.5</c:v>
                </c:pt>
                <c:pt idx="1970">
                  <c:v>42837.541666666664</c:v>
                </c:pt>
                <c:pt idx="1971">
                  <c:v>42837.583333333336</c:v>
                </c:pt>
                <c:pt idx="1972">
                  <c:v>42837.625</c:v>
                </c:pt>
                <c:pt idx="1973">
                  <c:v>42837.666666666664</c:v>
                </c:pt>
                <c:pt idx="1974">
                  <c:v>42837.708333333336</c:v>
                </c:pt>
                <c:pt idx="1975">
                  <c:v>42837.75</c:v>
                </c:pt>
                <c:pt idx="1976">
                  <c:v>42837.791666666664</c:v>
                </c:pt>
                <c:pt idx="1977">
                  <c:v>42837.833333333336</c:v>
                </c:pt>
                <c:pt idx="1978">
                  <c:v>42837.875</c:v>
                </c:pt>
                <c:pt idx="1979">
                  <c:v>42837.916666666664</c:v>
                </c:pt>
                <c:pt idx="1980">
                  <c:v>42837.958333333336</c:v>
                </c:pt>
                <c:pt idx="1981">
                  <c:v>42838</c:v>
                </c:pt>
                <c:pt idx="1982">
                  <c:v>42838.041666666664</c:v>
                </c:pt>
                <c:pt idx="1983">
                  <c:v>42838.083333333336</c:v>
                </c:pt>
                <c:pt idx="1984">
                  <c:v>42838.125</c:v>
                </c:pt>
                <c:pt idx="1985">
                  <c:v>42838.166666666664</c:v>
                </c:pt>
                <c:pt idx="1986">
                  <c:v>42838.208333333336</c:v>
                </c:pt>
                <c:pt idx="1987">
                  <c:v>42838.25</c:v>
                </c:pt>
                <c:pt idx="1988">
                  <c:v>42838.291666666664</c:v>
                </c:pt>
                <c:pt idx="1989">
                  <c:v>42838.333333333336</c:v>
                </c:pt>
                <c:pt idx="1990">
                  <c:v>42838.375</c:v>
                </c:pt>
                <c:pt idx="1991">
                  <c:v>42838.416666666664</c:v>
                </c:pt>
                <c:pt idx="1992">
                  <c:v>42838.458333333336</c:v>
                </c:pt>
                <c:pt idx="1993">
                  <c:v>42838.5</c:v>
                </c:pt>
                <c:pt idx="1994">
                  <c:v>42838.541666666664</c:v>
                </c:pt>
                <c:pt idx="1995">
                  <c:v>42838.583333333336</c:v>
                </c:pt>
                <c:pt idx="1996">
                  <c:v>42838.625</c:v>
                </c:pt>
                <c:pt idx="1997">
                  <c:v>42838.666666666664</c:v>
                </c:pt>
                <c:pt idx="1998">
                  <c:v>42838.708333333336</c:v>
                </c:pt>
                <c:pt idx="1999">
                  <c:v>42838.75</c:v>
                </c:pt>
                <c:pt idx="2000">
                  <c:v>42838.791666666664</c:v>
                </c:pt>
                <c:pt idx="2001">
                  <c:v>42838.833333333336</c:v>
                </c:pt>
                <c:pt idx="2002">
                  <c:v>42838.875</c:v>
                </c:pt>
                <c:pt idx="2003">
                  <c:v>42838.916666666664</c:v>
                </c:pt>
                <c:pt idx="2004">
                  <c:v>42838.958333333336</c:v>
                </c:pt>
                <c:pt idx="2005">
                  <c:v>42839</c:v>
                </c:pt>
                <c:pt idx="2006">
                  <c:v>42839.041666666664</c:v>
                </c:pt>
                <c:pt idx="2007">
                  <c:v>42839.083333333336</c:v>
                </c:pt>
                <c:pt idx="2008">
                  <c:v>42839.125</c:v>
                </c:pt>
                <c:pt idx="2009">
                  <c:v>42839.166666666664</c:v>
                </c:pt>
                <c:pt idx="2010">
                  <c:v>42839.208333333336</c:v>
                </c:pt>
                <c:pt idx="2011">
                  <c:v>42839.25</c:v>
                </c:pt>
                <c:pt idx="2012">
                  <c:v>42839.291666666664</c:v>
                </c:pt>
                <c:pt idx="2013">
                  <c:v>42839.333333333336</c:v>
                </c:pt>
                <c:pt idx="2014">
                  <c:v>42839.375</c:v>
                </c:pt>
                <c:pt idx="2015">
                  <c:v>42839.416666666664</c:v>
                </c:pt>
                <c:pt idx="2016">
                  <c:v>42839.458333333336</c:v>
                </c:pt>
                <c:pt idx="2017">
                  <c:v>42839.5</c:v>
                </c:pt>
                <c:pt idx="2018">
                  <c:v>42839.541666666664</c:v>
                </c:pt>
                <c:pt idx="2019">
                  <c:v>42839.583333333336</c:v>
                </c:pt>
                <c:pt idx="2020">
                  <c:v>42839.625</c:v>
                </c:pt>
                <c:pt idx="2021">
                  <c:v>42839.666666666664</c:v>
                </c:pt>
                <c:pt idx="2022">
                  <c:v>42839.708333333336</c:v>
                </c:pt>
                <c:pt idx="2023">
                  <c:v>42839.75</c:v>
                </c:pt>
                <c:pt idx="2024">
                  <c:v>42839.791666666664</c:v>
                </c:pt>
                <c:pt idx="2025">
                  <c:v>42839.833333333336</c:v>
                </c:pt>
                <c:pt idx="2026">
                  <c:v>42839.875</c:v>
                </c:pt>
                <c:pt idx="2027">
                  <c:v>42839.916666666664</c:v>
                </c:pt>
                <c:pt idx="2028">
                  <c:v>42839.958333333336</c:v>
                </c:pt>
                <c:pt idx="2029">
                  <c:v>42840</c:v>
                </c:pt>
                <c:pt idx="2030">
                  <c:v>42840.041666666664</c:v>
                </c:pt>
                <c:pt idx="2031">
                  <c:v>42840.083333333336</c:v>
                </c:pt>
                <c:pt idx="2032">
                  <c:v>42840.125</c:v>
                </c:pt>
                <c:pt idx="2033">
                  <c:v>42840.166666666664</c:v>
                </c:pt>
                <c:pt idx="2034">
                  <c:v>42840.208333333336</c:v>
                </c:pt>
                <c:pt idx="2035">
                  <c:v>42840.25</c:v>
                </c:pt>
                <c:pt idx="2036">
                  <c:v>42840.291666666664</c:v>
                </c:pt>
                <c:pt idx="2037">
                  <c:v>42840.333333333336</c:v>
                </c:pt>
                <c:pt idx="2038">
                  <c:v>42840.375</c:v>
                </c:pt>
                <c:pt idx="2039">
                  <c:v>42840.416666666664</c:v>
                </c:pt>
                <c:pt idx="2040">
                  <c:v>42840.458333333336</c:v>
                </c:pt>
                <c:pt idx="2041">
                  <c:v>42840.5</c:v>
                </c:pt>
                <c:pt idx="2042">
                  <c:v>42840.541666666664</c:v>
                </c:pt>
                <c:pt idx="2043">
                  <c:v>42840.583333333336</c:v>
                </c:pt>
                <c:pt idx="2044">
                  <c:v>42840.625</c:v>
                </c:pt>
                <c:pt idx="2045">
                  <c:v>42840.666666666664</c:v>
                </c:pt>
                <c:pt idx="2046">
                  <c:v>42840.708333333336</c:v>
                </c:pt>
                <c:pt idx="2047">
                  <c:v>42840.75</c:v>
                </c:pt>
                <c:pt idx="2048">
                  <c:v>42840.791666666664</c:v>
                </c:pt>
                <c:pt idx="2049">
                  <c:v>42840.833333333336</c:v>
                </c:pt>
                <c:pt idx="2050">
                  <c:v>42840.875</c:v>
                </c:pt>
                <c:pt idx="2051">
                  <c:v>42840.916666666664</c:v>
                </c:pt>
                <c:pt idx="2052">
                  <c:v>42840.958333333336</c:v>
                </c:pt>
                <c:pt idx="2053">
                  <c:v>42841</c:v>
                </c:pt>
                <c:pt idx="2054">
                  <c:v>42841.041666666664</c:v>
                </c:pt>
                <c:pt idx="2055">
                  <c:v>42841.083333333336</c:v>
                </c:pt>
                <c:pt idx="2056">
                  <c:v>42841.125</c:v>
                </c:pt>
                <c:pt idx="2057">
                  <c:v>42841.166666666664</c:v>
                </c:pt>
                <c:pt idx="2058">
                  <c:v>42841.208333333336</c:v>
                </c:pt>
                <c:pt idx="2059">
                  <c:v>42841.25</c:v>
                </c:pt>
                <c:pt idx="2060">
                  <c:v>42841.291666666664</c:v>
                </c:pt>
                <c:pt idx="2061">
                  <c:v>42841.333333333336</c:v>
                </c:pt>
                <c:pt idx="2062">
                  <c:v>42841.375</c:v>
                </c:pt>
                <c:pt idx="2063">
                  <c:v>42841.416666666664</c:v>
                </c:pt>
                <c:pt idx="2064">
                  <c:v>42841.458333333336</c:v>
                </c:pt>
                <c:pt idx="2065">
                  <c:v>42841.5</c:v>
                </c:pt>
                <c:pt idx="2066">
                  <c:v>42841.541666666664</c:v>
                </c:pt>
                <c:pt idx="2067">
                  <c:v>42841.583333333336</c:v>
                </c:pt>
                <c:pt idx="2068">
                  <c:v>42841.625</c:v>
                </c:pt>
                <c:pt idx="2069">
                  <c:v>42841.666666666664</c:v>
                </c:pt>
                <c:pt idx="2070">
                  <c:v>42841.708333333336</c:v>
                </c:pt>
                <c:pt idx="2071">
                  <c:v>42841.75</c:v>
                </c:pt>
                <c:pt idx="2072">
                  <c:v>42841.791666666664</c:v>
                </c:pt>
                <c:pt idx="2073">
                  <c:v>42841.833333333336</c:v>
                </c:pt>
                <c:pt idx="2074">
                  <c:v>42841.875</c:v>
                </c:pt>
                <c:pt idx="2075">
                  <c:v>42841.916666666664</c:v>
                </c:pt>
                <c:pt idx="2076">
                  <c:v>42841.958333333336</c:v>
                </c:pt>
                <c:pt idx="2077">
                  <c:v>42842</c:v>
                </c:pt>
                <c:pt idx="2078">
                  <c:v>42842.041666666664</c:v>
                </c:pt>
                <c:pt idx="2079">
                  <c:v>42842.083333333336</c:v>
                </c:pt>
                <c:pt idx="2080">
                  <c:v>42842.125</c:v>
                </c:pt>
                <c:pt idx="2081">
                  <c:v>42842.166666666664</c:v>
                </c:pt>
                <c:pt idx="2082">
                  <c:v>42842.208333333336</c:v>
                </c:pt>
                <c:pt idx="2083">
                  <c:v>42842.25</c:v>
                </c:pt>
                <c:pt idx="2084">
                  <c:v>42842.291666666664</c:v>
                </c:pt>
                <c:pt idx="2085">
                  <c:v>42842.333333333336</c:v>
                </c:pt>
                <c:pt idx="2086">
                  <c:v>42842.375</c:v>
                </c:pt>
                <c:pt idx="2087">
                  <c:v>42842.416666666664</c:v>
                </c:pt>
                <c:pt idx="2088">
                  <c:v>42842.458333333336</c:v>
                </c:pt>
                <c:pt idx="2089">
                  <c:v>42842.5</c:v>
                </c:pt>
                <c:pt idx="2090">
                  <c:v>42842.541666666664</c:v>
                </c:pt>
                <c:pt idx="2091">
                  <c:v>42842.583333333336</c:v>
                </c:pt>
                <c:pt idx="2092">
                  <c:v>42842.625</c:v>
                </c:pt>
                <c:pt idx="2093">
                  <c:v>42842.666666666664</c:v>
                </c:pt>
                <c:pt idx="2094">
                  <c:v>42842.708333333336</c:v>
                </c:pt>
                <c:pt idx="2095">
                  <c:v>42842.75</c:v>
                </c:pt>
                <c:pt idx="2096">
                  <c:v>42842.791666666664</c:v>
                </c:pt>
                <c:pt idx="2097">
                  <c:v>42842.833333333336</c:v>
                </c:pt>
                <c:pt idx="2098">
                  <c:v>42842.875</c:v>
                </c:pt>
                <c:pt idx="2099">
                  <c:v>42842.916666666664</c:v>
                </c:pt>
                <c:pt idx="2100">
                  <c:v>42842.958333333336</c:v>
                </c:pt>
                <c:pt idx="2101">
                  <c:v>42843</c:v>
                </c:pt>
                <c:pt idx="2102">
                  <c:v>42843.041666666664</c:v>
                </c:pt>
                <c:pt idx="2103">
                  <c:v>42843.083333333336</c:v>
                </c:pt>
                <c:pt idx="2104">
                  <c:v>42843.125</c:v>
                </c:pt>
                <c:pt idx="2105">
                  <c:v>42843.166666666664</c:v>
                </c:pt>
                <c:pt idx="2106">
                  <c:v>42843.208333333336</c:v>
                </c:pt>
                <c:pt idx="2107">
                  <c:v>42843.25</c:v>
                </c:pt>
                <c:pt idx="2108">
                  <c:v>42843.291666666664</c:v>
                </c:pt>
                <c:pt idx="2109">
                  <c:v>42843.333333333336</c:v>
                </c:pt>
                <c:pt idx="2110">
                  <c:v>42843.375</c:v>
                </c:pt>
                <c:pt idx="2111">
                  <c:v>42843.416666666664</c:v>
                </c:pt>
                <c:pt idx="2112">
                  <c:v>42843.458333333336</c:v>
                </c:pt>
                <c:pt idx="2113">
                  <c:v>42843.5</c:v>
                </c:pt>
                <c:pt idx="2114">
                  <c:v>42843.541666666664</c:v>
                </c:pt>
                <c:pt idx="2115">
                  <c:v>42843.583333333336</c:v>
                </c:pt>
                <c:pt idx="2116">
                  <c:v>42843.625</c:v>
                </c:pt>
                <c:pt idx="2117">
                  <c:v>42843.666666666664</c:v>
                </c:pt>
                <c:pt idx="2118">
                  <c:v>42843.708333333336</c:v>
                </c:pt>
                <c:pt idx="2119">
                  <c:v>42843.75</c:v>
                </c:pt>
                <c:pt idx="2120">
                  <c:v>42843.791666666664</c:v>
                </c:pt>
                <c:pt idx="2121">
                  <c:v>42843.833333333336</c:v>
                </c:pt>
                <c:pt idx="2122">
                  <c:v>42843.875</c:v>
                </c:pt>
                <c:pt idx="2123">
                  <c:v>42843.916666666664</c:v>
                </c:pt>
                <c:pt idx="2124">
                  <c:v>42843.958333333336</c:v>
                </c:pt>
                <c:pt idx="2125">
                  <c:v>42844</c:v>
                </c:pt>
                <c:pt idx="2126">
                  <c:v>42844.041666666664</c:v>
                </c:pt>
                <c:pt idx="2127">
                  <c:v>42844.083333333336</c:v>
                </c:pt>
                <c:pt idx="2128">
                  <c:v>42844.125</c:v>
                </c:pt>
                <c:pt idx="2129">
                  <c:v>42844.166666666664</c:v>
                </c:pt>
                <c:pt idx="2130">
                  <c:v>42844.208333333336</c:v>
                </c:pt>
                <c:pt idx="2131">
                  <c:v>42844.25</c:v>
                </c:pt>
                <c:pt idx="2132">
                  <c:v>42844.291666666664</c:v>
                </c:pt>
                <c:pt idx="2133">
                  <c:v>42844.333333333336</c:v>
                </c:pt>
                <c:pt idx="2134">
                  <c:v>42844.375</c:v>
                </c:pt>
                <c:pt idx="2135">
                  <c:v>42844.416666666664</c:v>
                </c:pt>
                <c:pt idx="2136">
                  <c:v>42844.458333333336</c:v>
                </c:pt>
                <c:pt idx="2137">
                  <c:v>42844.5</c:v>
                </c:pt>
                <c:pt idx="2138">
                  <c:v>42844.541666666664</c:v>
                </c:pt>
                <c:pt idx="2139">
                  <c:v>42844.583333333336</c:v>
                </c:pt>
                <c:pt idx="2140">
                  <c:v>42844.625</c:v>
                </c:pt>
                <c:pt idx="2141">
                  <c:v>42844.666666666664</c:v>
                </c:pt>
                <c:pt idx="2142">
                  <c:v>42844.708333333336</c:v>
                </c:pt>
                <c:pt idx="2143">
                  <c:v>42844.75</c:v>
                </c:pt>
                <c:pt idx="2144">
                  <c:v>42844.791666666664</c:v>
                </c:pt>
                <c:pt idx="2145">
                  <c:v>42844.833333333336</c:v>
                </c:pt>
                <c:pt idx="2146">
                  <c:v>42844.875</c:v>
                </c:pt>
                <c:pt idx="2147">
                  <c:v>42844.916666666664</c:v>
                </c:pt>
                <c:pt idx="2148">
                  <c:v>42844.958333333336</c:v>
                </c:pt>
                <c:pt idx="2149">
                  <c:v>42845</c:v>
                </c:pt>
                <c:pt idx="2150">
                  <c:v>42845.041666666664</c:v>
                </c:pt>
                <c:pt idx="2151">
                  <c:v>42845.083333333336</c:v>
                </c:pt>
                <c:pt idx="2152">
                  <c:v>42845.125</c:v>
                </c:pt>
                <c:pt idx="2153">
                  <c:v>42845.166666666664</c:v>
                </c:pt>
                <c:pt idx="2154">
                  <c:v>42845.208333333336</c:v>
                </c:pt>
                <c:pt idx="2155">
                  <c:v>42845.25</c:v>
                </c:pt>
                <c:pt idx="2156">
                  <c:v>42845.291666666664</c:v>
                </c:pt>
                <c:pt idx="2157">
                  <c:v>42845.333333333336</c:v>
                </c:pt>
                <c:pt idx="2158">
                  <c:v>42845.375</c:v>
                </c:pt>
                <c:pt idx="2159">
                  <c:v>42845.416666666664</c:v>
                </c:pt>
                <c:pt idx="2160">
                  <c:v>42845.458333333336</c:v>
                </c:pt>
                <c:pt idx="2161">
                  <c:v>42845.5</c:v>
                </c:pt>
                <c:pt idx="2162">
                  <c:v>42845.541666666664</c:v>
                </c:pt>
                <c:pt idx="2163">
                  <c:v>42845.583333333336</c:v>
                </c:pt>
                <c:pt idx="2164">
                  <c:v>42845.625</c:v>
                </c:pt>
                <c:pt idx="2165">
                  <c:v>42845.666666666664</c:v>
                </c:pt>
                <c:pt idx="2166">
                  <c:v>42845.708333333336</c:v>
                </c:pt>
                <c:pt idx="2167">
                  <c:v>42845.75</c:v>
                </c:pt>
                <c:pt idx="2168">
                  <c:v>42845.791666666664</c:v>
                </c:pt>
                <c:pt idx="2169">
                  <c:v>42845.833333333336</c:v>
                </c:pt>
                <c:pt idx="2170">
                  <c:v>42845.875</c:v>
                </c:pt>
                <c:pt idx="2171">
                  <c:v>42845.916666666664</c:v>
                </c:pt>
                <c:pt idx="2172">
                  <c:v>42845.958333333336</c:v>
                </c:pt>
                <c:pt idx="2173">
                  <c:v>42846</c:v>
                </c:pt>
                <c:pt idx="2174">
                  <c:v>42846.041666666664</c:v>
                </c:pt>
                <c:pt idx="2175">
                  <c:v>42846.083333333336</c:v>
                </c:pt>
                <c:pt idx="2176">
                  <c:v>42846.125</c:v>
                </c:pt>
                <c:pt idx="2177">
                  <c:v>42846.166666666664</c:v>
                </c:pt>
                <c:pt idx="2178">
                  <c:v>42846.208333333336</c:v>
                </c:pt>
                <c:pt idx="2179">
                  <c:v>42846.25</c:v>
                </c:pt>
                <c:pt idx="2180">
                  <c:v>42846.291666666664</c:v>
                </c:pt>
                <c:pt idx="2181">
                  <c:v>42846.333333333336</c:v>
                </c:pt>
                <c:pt idx="2182">
                  <c:v>42846.375</c:v>
                </c:pt>
                <c:pt idx="2183">
                  <c:v>42846.416666666664</c:v>
                </c:pt>
                <c:pt idx="2184">
                  <c:v>42846.458333333336</c:v>
                </c:pt>
                <c:pt idx="2185">
                  <c:v>42846.5</c:v>
                </c:pt>
                <c:pt idx="2186">
                  <c:v>42846.541666666664</c:v>
                </c:pt>
                <c:pt idx="2187">
                  <c:v>42846.583333333336</c:v>
                </c:pt>
                <c:pt idx="2188">
                  <c:v>42846.625</c:v>
                </c:pt>
                <c:pt idx="2189">
                  <c:v>42846.666666666664</c:v>
                </c:pt>
                <c:pt idx="2190">
                  <c:v>42846.708333333336</c:v>
                </c:pt>
                <c:pt idx="2191">
                  <c:v>42846.75</c:v>
                </c:pt>
                <c:pt idx="2192">
                  <c:v>42846.791666666664</c:v>
                </c:pt>
                <c:pt idx="2193">
                  <c:v>42846.833333333336</c:v>
                </c:pt>
                <c:pt idx="2194">
                  <c:v>42846.875</c:v>
                </c:pt>
                <c:pt idx="2195">
                  <c:v>42846.916666666664</c:v>
                </c:pt>
                <c:pt idx="2196">
                  <c:v>42846.958333333336</c:v>
                </c:pt>
                <c:pt idx="2197">
                  <c:v>42847</c:v>
                </c:pt>
                <c:pt idx="2198">
                  <c:v>42847.041666666664</c:v>
                </c:pt>
                <c:pt idx="2199">
                  <c:v>42847.083333333336</c:v>
                </c:pt>
                <c:pt idx="2200">
                  <c:v>42847.125</c:v>
                </c:pt>
                <c:pt idx="2201">
                  <c:v>42847.166666666664</c:v>
                </c:pt>
                <c:pt idx="2202">
                  <c:v>42847.208333333336</c:v>
                </c:pt>
                <c:pt idx="2203">
                  <c:v>42847.25</c:v>
                </c:pt>
                <c:pt idx="2204">
                  <c:v>42847.291666666664</c:v>
                </c:pt>
                <c:pt idx="2205">
                  <c:v>42847.333333333336</c:v>
                </c:pt>
                <c:pt idx="2206">
                  <c:v>42847.375</c:v>
                </c:pt>
                <c:pt idx="2207">
                  <c:v>42847.416666666664</c:v>
                </c:pt>
                <c:pt idx="2208">
                  <c:v>42847.458333333336</c:v>
                </c:pt>
                <c:pt idx="2209">
                  <c:v>42847.5</c:v>
                </c:pt>
                <c:pt idx="2210">
                  <c:v>42847.541666666664</c:v>
                </c:pt>
                <c:pt idx="2211">
                  <c:v>42847.583333333336</c:v>
                </c:pt>
                <c:pt idx="2212">
                  <c:v>42847.625</c:v>
                </c:pt>
                <c:pt idx="2213">
                  <c:v>42847.666666666664</c:v>
                </c:pt>
                <c:pt idx="2214">
                  <c:v>42847.708333333336</c:v>
                </c:pt>
                <c:pt idx="2215">
                  <c:v>42847.75</c:v>
                </c:pt>
                <c:pt idx="2216">
                  <c:v>42847.791666666664</c:v>
                </c:pt>
                <c:pt idx="2217">
                  <c:v>42847.833333333336</c:v>
                </c:pt>
                <c:pt idx="2218">
                  <c:v>42847.875</c:v>
                </c:pt>
                <c:pt idx="2219">
                  <c:v>42847.916666666664</c:v>
                </c:pt>
                <c:pt idx="2220">
                  <c:v>42847.958333333336</c:v>
                </c:pt>
                <c:pt idx="2221">
                  <c:v>42848</c:v>
                </c:pt>
                <c:pt idx="2222">
                  <c:v>42848.041666666664</c:v>
                </c:pt>
                <c:pt idx="2223">
                  <c:v>42848.083333333336</c:v>
                </c:pt>
                <c:pt idx="2224">
                  <c:v>42848.125</c:v>
                </c:pt>
                <c:pt idx="2225">
                  <c:v>42848.166666666664</c:v>
                </c:pt>
                <c:pt idx="2226">
                  <c:v>42848.208333333336</c:v>
                </c:pt>
                <c:pt idx="2227">
                  <c:v>42848.25</c:v>
                </c:pt>
                <c:pt idx="2228">
                  <c:v>42848.291666666664</c:v>
                </c:pt>
                <c:pt idx="2229">
                  <c:v>42848.333333333336</c:v>
                </c:pt>
                <c:pt idx="2230">
                  <c:v>42848.375</c:v>
                </c:pt>
                <c:pt idx="2231">
                  <c:v>42848.416666666664</c:v>
                </c:pt>
                <c:pt idx="2232">
                  <c:v>42848.458333333336</c:v>
                </c:pt>
                <c:pt idx="2233">
                  <c:v>42848.5</c:v>
                </c:pt>
                <c:pt idx="2234">
                  <c:v>42848.541666666664</c:v>
                </c:pt>
                <c:pt idx="2235">
                  <c:v>42848.583333333336</c:v>
                </c:pt>
                <c:pt idx="2236">
                  <c:v>42848.625</c:v>
                </c:pt>
                <c:pt idx="2237">
                  <c:v>42848.666666666664</c:v>
                </c:pt>
                <c:pt idx="2238">
                  <c:v>42848.708333333336</c:v>
                </c:pt>
                <c:pt idx="2239">
                  <c:v>42848.75</c:v>
                </c:pt>
                <c:pt idx="2240">
                  <c:v>42848.791666666664</c:v>
                </c:pt>
                <c:pt idx="2241">
                  <c:v>42848.833333333336</c:v>
                </c:pt>
                <c:pt idx="2242">
                  <c:v>42848.875</c:v>
                </c:pt>
                <c:pt idx="2243">
                  <c:v>42848.916666666664</c:v>
                </c:pt>
                <c:pt idx="2244">
                  <c:v>42848.958333333336</c:v>
                </c:pt>
                <c:pt idx="2245">
                  <c:v>42849</c:v>
                </c:pt>
                <c:pt idx="2246">
                  <c:v>42849.041666666664</c:v>
                </c:pt>
                <c:pt idx="2247">
                  <c:v>42849.083333333336</c:v>
                </c:pt>
                <c:pt idx="2248">
                  <c:v>42849.125</c:v>
                </c:pt>
                <c:pt idx="2249">
                  <c:v>42849.166666666664</c:v>
                </c:pt>
                <c:pt idx="2250">
                  <c:v>42849.208333333336</c:v>
                </c:pt>
                <c:pt idx="2251">
                  <c:v>42849.25</c:v>
                </c:pt>
                <c:pt idx="2252">
                  <c:v>42849.291666666664</c:v>
                </c:pt>
                <c:pt idx="2253">
                  <c:v>42849.333333333336</c:v>
                </c:pt>
                <c:pt idx="2254">
                  <c:v>42849.375</c:v>
                </c:pt>
                <c:pt idx="2255">
                  <c:v>42849.416666666664</c:v>
                </c:pt>
                <c:pt idx="2256">
                  <c:v>42849.458333333336</c:v>
                </c:pt>
                <c:pt idx="2257">
                  <c:v>42849.5</c:v>
                </c:pt>
                <c:pt idx="2258">
                  <c:v>42849.541666666664</c:v>
                </c:pt>
                <c:pt idx="2259">
                  <c:v>42849.583333333336</c:v>
                </c:pt>
                <c:pt idx="2260">
                  <c:v>42849.625</c:v>
                </c:pt>
                <c:pt idx="2261">
                  <c:v>42849.666666666664</c:v>
                </c:pt>
                <c:pt idx="2262">
                  <c:v>42849.708333333336</c:v>
                </c:pt>
                <c:pt idx="2263">
                  <c:v>42849.75</c:v>
                </c:pt>
                <c:pt idx="2264">
                  <c:v>42849.791666666664</c:v>
                </c:pt>
                <c:pt idx="2265">
                  <c:v>42849.833333333336</c:v>
                </c:pt>
                <c:pt idx="2266">
                  <c:v>42849.875</c:v>
                </c:pt>
                <c:pt idx="2267">
                  <c:v>42849.916666666664</c:v>
                </c:pt>
                <c:pt idx="2268">
                  <c:v>42849.958333333336</c:v>
                </c:pt>
                <c:pt idx="2269">
                  <c:v>42850</c:v>
                </c:pt>
                <c:pt idx="2270">
                  <c:v>42850.041666666664</c:v>
                </c:pt>
                <c:pt idx="2271">
                  <c:v>42850.083333333336</c:v>
                </c:pt>
                <c:pt idx="2272">
                  <c:v>42850.125</c:v>
                </c:pt>
                <c:pt idx="2273">
                  <c:v>42850.166666666664</c:v>
                </c:pt>
                <c:pt idx="2274">
                  <c:v>42850.208333333336</c:v>
                </c:pt>
                <c:pt idx="2275">
                  <c:v>42850.25</c:v>
                </c:pt>
                <c:pt idx="2276">
                  <c:v>42850.291666666664</c:v>
                </c:pt>
                <c:pt idx="2277">
                  <c:v>42850.333333333336</c:v>
                </c:pt>
                <c:pt idx="2278">
                  <c:v>42850.375</c:v>
                </c:pt>
                <c:pt idx="2279">
                  <c:v>42850.416666666664</c:v>
                </c:pt>
                <c:pt idx="2280">
                  <c:v>42850.458333333336</c:v>
                </c:pt>
                <c:pt idx="2281">
                  <c:v>42850.5</c:v>
                </c:pt>
                <c:pt idx="2282">
                  <c:v>42850.541666666664</c:v>
                </c:pt>
                <c:pt idx="2283">
                  <c:v>42850.583333333336</c:v>
                </c:pt>
                <c:pt idx="2284">
                  <c:v>42850.625</c:v>
                </c:pt>
                <c:pt idx="2285">
                  <c:v>42850.666666666664</c:v>
                </c:pt>
                <c:pt idx="2286">
                  <c:v>42850.708333333336</c:v>
                </c:pt>
                <c:pt idx="2287">
                  <c:v>42850.75</c:v>
                </c:pt>
                <c:pt idx="2288">
                  <c:v>42850.791666666664</c:v>
                </c:pt>
                <c:pt idx="2289">
                  <c:v>42850.833333333336</c:v>
                </c:pt>
                <c:pt idx="2290">
                  <c:v>42850.875</c:v>
                </c:pt>
                <c:pt idx="2291">
                  <c:v>42850.916666666664</c:v>
                </c:pt>
                <c:pt idx="2292">
                  <c:v>42850.958333333336</c:v>
                </c:pt>
                <c:pt idx="2293">
                  <c:v>42851</c:v>
                </c:pt>
                <c:pt idx="2294">
                  <c:v>42851.041666666664</c:v>
                </c:pt>
                <c:pt idx="2295">
                  <c:v>42851.083333333336</c:v>
                </c:pt>
                <c:pt idx="2296">
                  <c:v>42851.125</c:v>
                </c:pt>
                <c:pt idx="2297">
                  <c:v>42851.166666666664</c:v>
                </c:pt>
                <c:pt idx="2298">
                  <c:v>42851.208333333336</c:v>
                </c:pt>
                <c:pt idx="2299">
                  <c:v>42851.25</c:v>
                </c:pt>
                <c:pt idx="2300">
                  <c:v>42851.291666666664</c:v>
                </c:pt>
                <c:pt idx="2301">
                  <c:v>42851.333333333336</c:v>
                </c:pt>
                <c:pt idx="2302">
                  <c:v>42851.375</c:v>
                </c:pt>
                <c:pt idx="2303">
                  <c:v>42851.416666666664</c:v>
                </c:pt>
                <c:pt idx="2304">
                  <c:v>42851.458333333336</c:v>
                </c:pt>
                <c:pt idx="2305">
                  <c:v>42851.5</c:v>
                </c:pt>
                <c:pt idx="2306">
                  <c:v>42851.541666666664</c:v>
                </c:pt>
                <c:pt idx="2307">
                  <c:v>42851.583333333336</c:v>
                </c:pt>
                <c:pt idx="2308">
                  <c:v>42851.625</c:v>
                </c:pt>
                <c:pt idx="2309">
                  <c:v>42851.666666666664</c:v>
                </c:pt>
                <c:pt idx="2310">
                  <c:v>42851.708333333336</c:v>
                </c:pt>
                <c:pt idx="2311">
                  <c:v>42851.75</c:v>
                </c:pt>
                <c:pt idx="2312">
                  <c:v>42851.791666666664</c:v>
                </c:pt>
                <c:pt idx="2313">
                  <c:v>42851.833333333336</c:v>
                </c:pt>
                <c:pt idx="2314">
                  <c:v>42851.875</c:v>
                </c:pt>
                <c:pt idx="2315">
                  <c:v>42851.916666666664</c:v>
                </c:pt>
                <c:pt idx="2316">
                  <c:v>42851.958333333336</c:v>
                </c:pt>
                <c:pt idx="2317">
                  <c:v>42852</c:v>
                </c:pt>
                <c:pt idx="2318">
                  <c:v>42852.041666666664</c:v>
                </c:pt>
                <c:pt idx="2319">
                  <c:v>42852.083333333336</c:v>
                </c:pt>
                <c:pt idx="2320">
                  <c:v>42852.125</c:v>
                </c:pt>
                <c:pt idx="2321">
                  <c:v>42852.166666666664</c:v>
                </c:pt>
                <c:pt idx="2322">
                  <c:v>42852.208333333336</c:v>
                </c:pt>
                <c:pt idx="2323">
                  <c:v>42852.25</c:v>
                </c:pt>
                <c:pt idx="2324">
                  <c:v>42852.291666666664</c:v>
                </c:pt>
                <c:pt idx="2325">
                  <c:v>42852.333333333336</c:v>
                </c:pt>
                <c:pt idx="2326">
                  <c:v>42852.375</c:v>
                </c:pt>
                <c:pt idx="2327">
                  <c:v>42852.416666666664</c:v>
                </c:pt>
                <c:pt idx="2328">
                  <c:v>42852.458333333336</c:v>
                </c:pt>
                <c:pt idx="2329">
                  <c:v>42852.5</c:v>
                </c:pt>
                <c:pt idx="2330">
                  <c:v>42852.541666666664</c:v>
                </c:pt>
                <c:pt idx="2331">
                  <c:v>42852.583333333336</c:v>
                </c:pt>
                <c:pt idx="2332">
                  <c:v>42852.625</c:v>
                </c:pt>
                <c:pt idx="2333">
                  <c:v>42852.666666666664</c:v>
                </c:pt>
                <c:pt idx="2334">
                  <c:v>42852.708333333336</c:v>
                </c:pt>
                <c:pt idx="2335">
                  <c:v>42852.75</c:v>
                </c:pt>
                <c:pt idx="2336">
                  <c:v>42852.791666666664</c:v>
                </c:pt>
                <c:pt idx="2337">
                  <c:v>42852.833333333336</c:v>
                </c:pt>
                <c:pt idx="2338">
                  <c:v>42852.875</c:v>
                </c:pt>
                <c:pt idx="2339">
                  <c:v>42852.916666666664</c:v>
                </c:pt>
                <c:pt idx="2340">
                  <c:v>42852.958333333336</c:v>
                </c:pt>
                <c:pt idx="2341">
                  <c:v>42853</c:v>
                </c:pt>
                <c:pt idx="2342">
                  <c:v>42853.041666666664</c:v>
                </c:pt>
                <c:pt idx="2343">
                  <c:v>42853.083333333336</c:v>
                </c:pt>
                <c:pt idx="2344">
                  <c:v>42853.125</c:v>
                </c:pt>
                <c:pt idx="2345">
                  <c:v>42853.166666666664</c:v>
                </c:pt>
                <c:pt idx="2346">
                  <c:v>42853.208333333336</c:v>
                </c:pt>
                <c:pt idx="2347">
                  <c:v>42853.25</c:v>
                </c:pt>
                <c:pt idx="2348">
                  <c:v>42853.291666666664</c:v>
                </c:pt>
                <c:pt idx="2349">
                  <c:v>42853.333333333336</c:v>
                </c:pt>
                <c:pt idx="2350">
                  <c:v>42853.375</c:v>
                </c:pt>
                <c:pt idx="2351">
                  <c:v>42853.416666666664</c:v>
                </c:pt>
                <c:pt idx="2352">
                  <c:v>42853.458333333336</c:v>
                </c:pt>
                <c:pt idx="2353">
                  <c:v>42853.5</c:v>
                </c:pt>
                <c:pt idx="2354">
                  <c:v>42853.541666666664</c:v>
                </c:pt>
                <c:pt idx="2355">
                  <c:v>42853.583333333336</c:v>
                </c:pt>
                <c:pt idx="2356">
                  <c:v>42853.625</c:v>
                </c:pt>
                <c:pt idx="2357">
                  <c:v>42853.666666666664</c:v>
                </c:pt>
                <c:pt idx="2358">
                  <c:v>42853.708333333336</c:v>
                </c:pt>
                <c:pt idx="2359">
                  <c:v>42853.75</c:v>
                </c:pt>
                <c:pt idx="2360">
                  <c:v>42853.791666666664</c:v>
                </c:pt>
                <c:pt idx="2361">
                  <c:v>42853.833333333336</c:v>
                </c:pt>
                <c:pt idx="2362">
                  <c:v>42853.875</c:v>
                </c:pt>
                <c:pt idx="2363">
                  <c:v>42853.916666666664</c:v>
                </c:pt>
                <c:pt idx="2364">
                  <c:v>42853.958333333336</c:v>
                </c:pt>
                <c:pt idx="2365">
                  <c:v>42854</c:v>
                </c:pt>
                <c:pt idx="2366">
                  <c:v>42854.041666666664</c:v>
                </c:pt>
                <c:pt idx="2367">
                  <c:v>42854.083333333336</c:v>
                </c:pt>
                <c:pt idx="2368">
                  <c:v>42854.125</c:v>
                </c:pt>
                <c:pt idx="2369">
                  <c:v>42854.166666666664</c:v>
                </c:pt>
                <c:pt idx="2370">
                  <c:v>42854.208333333336</c:v>
                </c:pt>
                <c:pt idx="2371">
                  <c:v>42854.25</c:v>
                </c:pt>
                <c:pt idx="2372">
                  <c:v>42854.291666666664</c:v>
                </c:pt>
                <c:pt idx="2373">
                  <c:v>42854.333333333336</c:v>
                </c:pt>
                <c:pt idx="2374">
                  <c:v>42854.375</c:v>
                </c:pt>
                <c:pt idx="2375">
                  <c:v>42854.416666666664</c:v>
                </c:pt>
                <c:pt idx="2376">
                  <c:v>42854.458333333336</c:v>
                </c:pt>
                <c:pt idx="2377">
                  <c:v>42854.5</c:v>
                </c:pt>
                <c:pt idx="2378">
                  <c:v>42854.541666666664</c:v>
                </c:pt>
                <c:pt idx="2379">
                  <c:v>42854.583333333336</c:v>
                </c:pt>
                <c:pt idx="2380">
                  <c:v>42854.625</c:v>
                </c:pt>
                <c:pt idx="2381">
                  <c:v>42854.666666666664</c:v>
                </c:pt>
                <c:pt idx="2382">
                  <c:v>42854.708333333336</c:v>
                </c:pt>
                <c:pt idx="2383">
                  <c:v>42854.75</c:v>
                </c:pt>
                <c:pt idx="2384">
                  <c:v>42854.791666666664</c:v>
                </c:pt>
                <c:pt idx="2385">
                  <c:v>42854.833333333336</c:v>
                </c:pt>
                <c:pt idx="2386">
                  <c:v>42854.875</c:v>
                </c:pt>
                <c:pt idx="2387">
                  <c:v>42854.916666666664</c:v>
                </c:pt>
                <c:pt idx="2388">
                  <c:v>42854.958333333336</c:v>
                </c:pt>
                <c:pt idx="2389">
                  <c:v>42855</c:v>
                </c:pt>
                <c:pt idx="2390">
                  <c:v>42855.041666666664</c:v>
                </c:pt>
                <c:pt idx="2391">
                  <c:v>42855.083333333336</c:v>
                </c:pt>
                <c:pt idx="2392">
                  <c:v>42855.125</c:v>
                </c:pt>
                <c:pt idx="2393">
                  <c:v>42855.166666666664</c:v>
                </c:pt>
                <c:pt idx="2394">
                  <c:v>42855.208333333336</c:v>
                </c:pt>
                <c:pt idx="2395">
                  <c:v>42855.25</c:v>
                </c:pt>
                <c:pt idx="2396">
                  <c:v>42855.291666666664</c:v>
                </c:pt>
                <c:pt idx="2397">
                  <c:v>42855.333333333336</c:v>
                </c:pt>
                <c:pt idx="2398">
                  <c:v>42855.375</c:v>
                </c:pt>
                <c:pt idx="2399">
                  <c:v>42855.416666666664</c:v>
                </c:pt>
                <c:pt idx="2400">
                  <c:v>42855.458333333336</c:v>
                </c:pt>
                <c:pt idx="2401">
                  <c:v>42855.5</c:v>
                </c:pt>
                <c:pt idx="2402">
                  <c:v>42855.541666666664</c:v>
                </c:pt>
                <c:pt idx="2403">
                  <c:v>42855.583333333336</c:v>
                </c:pt>
                <c:pt idx="2404">
                  <c:v>42855.625</c:v>
                </c:pt>
                <c:pt idx="2405">
                  <c:v>42855.666666666664</c:v>
                </c:pt>
                <c:pt idx="2406">
                  <c:v>42855.708333333336</c:v>
                </c:pt>
                <c:pt idx="2407">
                  <c:v>42855.75</c:v>
                </c:pt>
                <c:pt idx="2408">
                  <c:v>42855.791666666664</c:v>
                </c:pt>
                <c:pt idx="2409">
                  <c:v>42855.833333333336</c:v>
                </c:pt>
                <c:pt idx="2410">
                  <c:v>42855.875</c:v>
                </c:pt>
                <c:pt idx="2411">
                  <c:v>42855.916666666664</c:v>
                </c:pt>
                <c:pt idx="2412">
                  <c:v>42855.958333333336</c:v>
                </c:pt>
                <c:pt idx="2413">
                  <c:v>42856</c:v>
                </c:pt>
                <c:pt idx="2414">
                  <c:v>42856.041666666664</c:v>
                </c:pt>
                <c:pt idx="2415">
                  <c:v>42856.083333333336</c:v>
                </c:pt>
                <c:pt idx="2416">
                  <c:v>42856.125</c:v>
                </c:pt>
                <c:pt idx="2417">
                  <c:v>42856.166666666664</c:v>
                </c:pt>
                <c:pt idx="2418">
                  <c:v>42856.208333333336</c:v>
                </c:pt>
                <c:pt idx="2419">
                  <c:v>42856.25</c:v>
                </c:pt>
                <c:pt idx="2420">
                  <c:v>42856.291666666664</c:v>
                </c:pt>
                <c:pt idx="2421">
                  <c:v>42856.333333333336</c:v>
                </c:pt>
                <c:pt idx="2422">
                  <c:v>42856.375</c:v>
                </c:pt>
                <c:pt idx="2423">
                  <c:v>42856.416666666664</c:v>
                </c:pt>
                <c:pt idx="2424">
                  <c:v>42856.458333333336</c:v>
                </c:pt>
                <c:pt idx="2425">
                  <c:v>42856.5</c:v>
                </c:pt>
                <c:pt idx="2426">
                  <c:v>42856.541666666664</c:v>
                </c:pt>
                <c:pt idx="2427">
                  <c:v>42856.583333333336</c:v>
                </c:pt>
                <c:pt idx="2428">
                  <c:v>42856.625</c:v>
                </c:pt>
                <c:pt idx="2429">
                  <c:v>42856.666666666664</c:v>
                </c:pt>
                <c:pt idx="2430">
                  <c:v>42856.708333333336</c:v>
                </c:pt>
                <c:pt idx="2431">
                  <c:v>42856.75</c:v>
                </c:pt>
                <c:pt idx="2432">
                  <c:v>42856.791666666664</c:v>
                </c:pt>
                <c:pt idx="2433">
                  <c:v>42856.833333333336</c:v>
                </c:pt>
                <c:pt idx="2434">
                  <c:v>42856.875</c:v>
                </c:pt>
                <c:pt idx="2435">
                  <c:v>42856.916666666664</c:v>
                </c:pt>
                <c:pt idx="2436">
                  <c:v>42856.958333333336</c:v>
                </c:pt>
                <c:pt idx="2437">
                  <c:v>42857</c:v>
                </c:pt>
                <c:pt idx="2438">
                  <c:v>42857.041666666664</c:v>
                </c:pt>
                <c:pt idx="2439">
                  <c:v>42857.083333333336</c:v>
                </c:pt>
                <c:pt idx="2440">
                  <c:v>42857.125</c:v>
                </c:pt>
                <c:pt idx="2441">
                  <c:v>42857.166666666664</c:v>
                </c:pt>
                <c:pt idx="2442">
                  <c:v>42857.208333333336</c:v>
                </c:pt>
                <c:pt idx="2443">
                  <c:v>42857.25</c:v>
                </c:pt>
                <c:pt idx="2444">
                  <c:v>42857.291666666664</c:v>
                </c:pt>
                <c:pt idx="2445">
                  <c:v>42857.333333333336</c:v>
                </c:pt>
                <c:pt idx="2446">
                  <c:v>42857.375</c:v>
                </c:pt>
                <c:pt idx="2447">
                  <c:v>42857.416666666664</c:v>
                </c:pt>
                <c:pt idx="2448">
                  <c:v>42857.458333333336</c:v>
                </c:pt>
                <c:pt idx="2449">
                  <c:v>42857.5</c:v>
                </c:pt>
                <c:pt idx="2450">
                  <c:v>42857.541666666664</c:v>
                </c:pt>
                <c:pt idx="2451">
                  <c:v>42857.583333333336</c:v>
                </c:pt>
                <c:pt idx="2452">
                  <c:v>42857.625</c:v>
                </c:pt>
                <c:pt idx="2453">
                  <c:v>42857.666666666664</c:v>
                </c:pt>
                <c:pt idx="2454">
                  <c:v>42857.708333333336</c:v>
                </c:pt>
                <c:pt idx="2455">
                  <c:v>42857.75</c:v>
                </c:pt>
                <c:pt idx="2456">
                  <c:v>42857.791666666664</c:v>
                </c:pt>
                <c:pt idx="2457">
                  <c:v>42857.833333333336</c:v>
                </c:pt>
                <c:pt idx="2458">
                  <c:v>42857.875</c:v>
                </c:pt>
                <c:pt idx="2459">
                  <c:v>42857.916666666664</c:v>
                </c:pt>
                <c:pt idx="2460">
                  <c:v>42857.958333333336</c:v>
                </c:pt>
                <c:pt idx="2461">
                  <c:v>42858</c:v>
                </c:pt>
                <c:pt idx="2462">
                  <c:v>42858.041666666664</c:v>
                </c:pt>
                <c:pt idx="2463">
                  <c:v>42858.083333333336</c:v>
                </c:pt>
                <c:pt idx="2464">
                  <c:v>42858.125</c:v>
                </c:pt>
                <c:pt idx="2465">
                  <c:v>42858.166666666664</c:v>
                </c:pt>
                <c:pt idx="2466">
                  <c:v>42858.208333333336</c:v>
                </c:pt>
                <c:pt idx="2467">
                  <c:v>42858.25</c:v>
                </c:pt>
                <c:pt idx="2468">
                  <c:v>42858.291666666664</c:v>
                </c:pt>
                <c:pt idx="2469">
                  <c:v>42858.333333333336</c:v>
                </c:pt>
                <c:pt idx="2470">
                  <c:v>42858.375</c:v>
                </c:pt>
                <c:pt idx="2471">
                  <c:v>42858.416666666664</c:v>
                </c:pt>
                <c:pt idx="2472">
                  <c:v>42858.458333333336</c:v>
                </c:pt>
                <c:pt idx="2473">
                  <c:v>42858.5</c:v>
                </c:pt>
                <c:pt idx="2474">
                  <c:v>42858.541666666664</c:v>
                </c:pt>
                <c:pt idx="2475">
                  <c:v>42858.583333333336</c:v>
                </c:pt>
                <c:pt idx="2476">
                  <c:v>42858.625</c:v>
                </c:pt>
                <c:pt idx="2477">
                  <c:v>42858.666666666664</c:v>
                </c:pt>
                <c:pt idx="2478">
                  <c:v>42858.708333333336</c:v>
                </c:pt>
                <c:pt idx="2479">
                  <c:v>42858.75</c:v>
                </c:pt>
                <c:pt idx="2480">
                  <c:v>42858.791666666664</c:v>
                </c:pt>
                <c:pt idx="2481">
                  <c:v>42858.833333333336</c:v>
                </c:pt>
                <c:pt idx="2482">
                  <c:v>42858.875</c:v>
                </c:pt>
                <c:pt idx="2483">
                  <c:v>42858.916666666664</c:v>
                </c:pt>
                <c:pt idx="2484">
                  <c:v>42858.958333333336</c:v>
                </c:pt>
                <c:pt idx="2485">
                  <c:v>42859</c:v>
                </c:pt>
                <c:pt idx="2486">
                  <c:v>42859.041666666664</c:v>
                </c:pt>
                <c:pt idx="2487">
                  <c:v>42859.083333333336</c:v>
                </c:pt>
                <c:pt idx="2488">
                  <c:v>42859.125</c:v>
                </c:pt>
                <c:pt idx="2489">
                  <c:v>42859.166666666664</c:v>
                </c:pt>
                <c:pt idx="2490">
                  <c:v>42859.208333333336</c:v>
                </c:pt>
                <c:pt idx="2491">
                  <c:v>42859.25</c:v>
                </c:pt>
                <c:pt idx="2492">
                  <c:v>42859.291666666664</c:v>
                </c:pt>
                <c:pt idx="2493">
                  <c:v>42859.333333333336</c:v>
                </c:pt>
                <c:pt idx="2494">
                  <c:v>42859.375</c:v>
                </c:pt>
                <c:pt idx="2495">
                  <c:v>42859.416666666664</c:v>
                </c:pt>
                <c:pt idx="2496">
                  <c:v>42859.458333333336</c:v>
                </c:pt>
                <c:pt idx="2497">
                  <c:v>42859.5</c:v>
                </c:pt>
                <c:pt idx="2498">
                  <c:v>42859.541666666664</c:v>
                </c:pt>
                <c:pt idx="2499">
                  <c:v>42859.583333333336</c:v>
                </c:pt>
                <c:pt idx="2500">
                  <c:v>42859.625</c:v>
                </c:pt>
                <c:pt idx="2501">
                  <c:v>42859.666666666664</c:v>
                </c:pt>
                <c:pt idx="2502">
                  <c:v>42859.708333333336</c:v>
                </c:pt>
                <c:pt idx="2503">
                  <c:v>42859.75</c:v>
                </c:pt>
                <c:pt idx="2504">
                  <c:v>42859.791666666664</c:v>
                </c:pt>
                <c:pt idx="2505">
                  <c:v>42859.833333333336</c:v>
                </c:pt>
                <c:pt idx="2506">
                  <c:v>42859.875</c:v>
                </c:pt>
                <c:pt idx="2507">
                  <c:v>42859.916666666664</c:v>
                </c:pt>
                <c:pt idx="2508">
                  <c:v>42859.958333333336</c:v>
                </c:pt>
                <c:pt idx="2509">
                  <c:v>42860</c:v>
                </c:pt>
                <c:pt idx="2510">
                  <c:v>42860.041666666664</c:v>
                </c:pt>
                <c:pt idx="2511">
                  <c:v>42860.083333333336</c:v>
                </c:pt>
                <c:pt idx="2512">
                  <c:v>42860.125</c:v>
                </c:pt>
                <c:pt idx="2513">
                  <c:v>42860.166666666664</c:v>
                </c:pt>
                <c:pt idx="2514">
                  <c:v>42860.208333333336</c:v>
                </c:pt>
                <c:pt idx="2515">
                  <c:v>42860.25</c:v>
                </c:pt>
                <c:pt idx="2516">
                  <c:v>42860.291666666664</c:v>
                </c:pt>
                <c:pt idx="2517">
                  <c:v>42860.333333333336</c:v>
                </c:pt>
                <c:pt idx="2518">
                  <c:v>42860.375</c:v>
                </c:pt>
                <c:pt idx="2519">
                  <c:v>42860.416666666664</c:v>
                </c:pt>
                <c:pt idx="2520">
                  <c:v>42860.458333333336</c:v>
                </c:pt>
                <c:pt idx="2521">
                  <c:v>42860.5</c:v>
                </c:pt>
                <c:pt idx="2522">
                  <c:v>42860.541666666664</c:v>
                </c:pt>
                <c:pt idx="2523">
                  <c:v>42860.583333333336</c:v>
                </c:pt>
                <c:pt idx="2524">
                  <c:v>42860.625</c:v>
                </c:pt>
                <c:pt idx="2525">
                  <c:v>42860.666666666664</c:v>
                </c:pt>
                <c:pt idx="2526">
                  <c:v>42860.708333333336</c:v>
                </c:pt>
                <c:pt idx="2527">
                  <c:v>42860.75</c:v>
                </c:pt>
                <c:pt idx="2528">
                  <c:v>42860.791666666664</c:v>
                </c:pt>
                <c:pt idx="2529">
                  <c:v>42860.833333333336</c:v>
                </c:pt>
                <c:pt idx="2530">
                  <c:v>42860.875</c:v>
                </c:pt>
                <c:pt idx="2531">
                  <c:v>42860.916666666664</c:v>
                </c:pt>
                <c:pt idx="2532">
                  <c:v>42860.958333333336</c:v>
                </c:pt>
                <c:pt idx="2533">
                  <c:v>42861</c:v>
                </c:pt>
                <c:pt idx="2534">
                  <c:v>42861.041666666664</c:v>
                </c:pt>
                <c:pt idx="2535">
                  <c:v>42861.083333333336</c:v>
                </c:pt>
                <c:pt idx="2536">
                  <c:v>42861.125</c:v>
                </c:pt>
                <c:pt idx="2537">
                  <c:v>42861.166666666664</c:v>
                </c:pt>
                <c:pt idx="2538">
                  <c:v>42861.208333333336</c:v>
                </c:pt>
                <c:pt idx="2539">
                  <c:v>42861.25</c:v>
                </c:pt>
                <c:pt idx="2540">
                  <c:v>42861.291666666664</c:v>
                </c:pt>
                <c:pt idx="2541">
                  <c:v>42861.333333333336</c:v>
                </c:pt>
                <c:pt idx="2542">
                  <c:v>42861.375</c:v>
                </c:pt>
                <c:pt idx="2543">
                  <c:v>42861.416666666664</c:v>
                </c:pt>
                <c:pt idx="2544">
                  <c:v>42861.458333333336</c:v>
                </c:pt>
                <c:pt idx="2545">
                  <c:v>42861.5</c:v>
                </c:pt>
                <c:pt idx="2546">
                  <c:v>42861.541666666664</c:v>
                </c:pt>
                <c:pt idx="2547">
                  <c:v>42861.583333333336</c:v>
                </c:pt>
                <c:pt idx="2548">
                  <c:v>42861.625</c:v>
                </c:pt>
                <c:pt idx="2549">
                  <c:v>42861.666666666664</c:v>
                </c:pt>
                <c:pt idx="2550">
                  <c:v>42861.708333333336</c:v>
                </c:pt>
                <c:pt idx="2551">
                  <c:v>42861.75</c:v>
                </c:pt>
                <c:pt idx="2552">
                  <c:v>42861.791666666664</c:v>
                </c:pt>
                <c:pt idx="2553">
                  <c:v>42861.833333333336</c:v>
                </c:pt>
                <c:pt idx="2554">
                  <c:v>42861.875</c:v>
                </c:pt>
                <c:pt idx="2555">
                  <c:v>42861.916666666664</c:v>
                </c:pt>
                <c:pt idx="2556">
                  <c:v>42861.958333333336</c:v>
                </c:pt>
                <c:pt idx="2557">
                  <c:v>42862</c:v>
                </c:pt>
                <c:pt idx="2558">
                  <c:v>42862.041666666664</c:v>
                </c:pt>
                <c:pt idx="2559">
                  <c:v>42862.083333333336</c:v>
                </c:pt>
                <c:pt idx="2560">
                  <c:v>42862.125</c:v>
                </c:pt>
                <c:pt idx="2561">
                  <c:v>42862.166666666664</c:v>
                </c:pt>
                <c:pt idx="2562">
                  <c:v>42862.208333333336</c:v>
                </c:pt>
                <c:pt idx="2563">
                  <c:v>42862.25</c:v>
                </c:pt>
                <c:pt idx="2564">
                  <c:v>42862.291666666664</c:v>
                </c:pt>
                <c:pt idx="2565">
                  <c:v>42862.333333333336</c:v>
                </c:pt>
                <c:pt idx="2566">
                  <c:v>42862.375</c:v>
                </c:pt>
                <c:pt idx="2567">
                  <c:v>42862.416666666664</c:v>
                </c:pt>
                <c:pt idx="2568">
                  <c:v>42862.458333333336</c:v>
                </c:pt>
                <c:pt idx="2569">
                  <c:v>42862.5</c:v>
                </c:pt>
                <c:pt idx="2570">
                  <c:v>42862.541666666664</c:v>
                </c:pt>
                <c:pt idx="2571">
                  <c:v>42862.583333333336</c:v>
                </c:pt>
                <c:pt idx="2572">
                  <c:v>42862.625</c:v>
                </c:pt>
                <c:pt idx="2573">
                  <c:v>42862.666666666664</c:v>
                </c:pt>
                <c:pt idx="2574">
                  <c:v>42862.708333333336</c:v>
                </c:pt>
                <c:pt idx="2575">
                  <c:v>42862.75</c:v>
                </c:pt>
                <c:pt idx="2576">
                  <c:v>42862.791666666664</c:v>
                </c:pt>
                <c:pt idx="2577">
                  <c:v>42862.833333333336</c:v>
                </c:pt>
                <c:pt idx="2578">
                  <c:v>42862.875</c:v>
                </c:pt>
                <c:pt idx="2579">
                  <c:v>42862.916666666664</c:v>
                </c:pt>
                <c:pt idx="2580">
                  <c:v>42862.958333333336</c:v>
                </c:pt>
                <c:pt idx="2581">
                  <c:v>42863</c:v>
                </c:pt>
                <c:pt idx="2582">
                  <c:v>42863.041666666664</c:v>
                </c:pt>
                <c:pt idx="2583">
                  <c:v>42863.083333333336</c:v>
                </c:pt>
                <c:pt idx="2584">
                  <c:v>42863.125</c:v>
                </c:pt>
                <c:pt idx="2585">
                  <c:v>42863.166666666664</c:v>
                </c:pt>
                <c:pt idx="2586">
                  <c:v>42863.208333333336</c:v>
                </c:pt>
                <c:pt idx="2587">
                  <c:v>42863.25</c:v>
                </c:pt>
                <c:pt idx="2588">
                  <c:v>42863.291666666664</c:v>
                </c:pt>
                <c:pt idx="2589">
                  <c:v>42863.333333333336</c:v>
                </c:pt>
                <c:pt idx="2590">
                  <c:v>42863.375</c:v>
                </c:pt>
                <c:pt idx="2591">
                  <c:v>42863.416666666664</c:v>
                </c:pt>
                <c:pt idx="2592">
                  <c:v>42863.458333333336</c:v>
                </c:pt>
                <c:pt idx="2593">
                  <c:v>42863.5</c:v>
                </c:pt>
                <c:pt idx="2594">
                  <c:v>42863.541666666664</c:v>
                </c:pt>
                <c:pt idx="2595">
                  <c:v>42863.583333333336</c:v>
                </c:pt>
                <c:pt idx="2596">
                  <c:v>42863.625</c:v>
                </c:pt>
                <c:pt idx="2597">
                  <c:v>42863.666666666664</c:v>
                </c:pt>
                <c:pt idx="2598">
                  <c:v>42863.708333333336</c:v>
                </c:pt>
                <c:pt idx="2599">
                  <c:v>42863.75</c:v>
                </c:pt>
                <c:pt idx="2600">
                  <c:v>42863.791666666664</c:v>
                </c:pt>
                <c:pt idx="2601">
                  <c:v>42863.833333333336</c:v>
                </c:pt>
                <c:pt idx="2602">
                  <c:v>42863.875</c:v>
                </c:pt>
                <c:pt idx="2603">
                  <c:v>42863.916666666664</c:v>
                </c:pt>
                <c:pt idx="2604">
                  <c:v>42863.958333333336</c:v>
                </c:pt>
                <c:pt idx="2605">
                  <c:v>42864</c:v>
                </c:pt>
                <c:pt idx="2606">
                  <c:v>42864.041666666664</c:v>
                </c:pt>
                <c:pt idx="2607">
                  <c:v>42864.083333333336</c:v>
                </c:pt>
                <c:pt idx="2608">
                  <c:v>42864.125</c:v>
                </c:pt>
                <c:pt idx="2609">
                  <c:v>42864.166666666664</c:v>
                </c:pt>
                <c:pt idx="2610">
                  <c:v>42864.208333333336</c:v>
                </c:pt>
                <c:pt idx="2611">
                  <c:v>42864.25</c:v>
                </c:pt>
                <c:pt idx="2612">
                  <c:v>42864.291666666664</c:v>
                </c:pt>
                <c:pt idx="2613">
                  <c:v>42864.333333333336</c:v>
                </c:pt>
                <c:pt idx="2614">
                  <c:v>42864.375</c:v>
                </c:pt>
                <c:pt idx="2615">
                  <c:v>42864.416666666664</c:v>
                </c:pt>
                <c:pt idx="2616">
                  <c:v>42864.458333333336</c:v>
                </c:pt>
                <c:pt idx="2617">
                  <c:v>42864.5</c:v>
                </c:pt>
                <c:pt idx="2618">
                  <c:v>42864.541666666664</c:v>
                </c:pt>
                <c:pt idx="2619">
                  <c:v>42864.583333333336</c:v>
                </c:pt>
                <c:pt idx="2620">
                  <c:v>42864.625</c:v>
                </c:pt>
                <c:pt idx="2621">
                  <c:v>42864.666666666664</c:v>
                </c:pt>
                <c:pt idx="2622">
                  <c:v>42864.708333333336</c:v>
                </c:pt>
                <c:pt idx="2623">
                  <c:v>42864.75</c:v>
                </c:pt>
                <c:pt idx="2624">
                  <c:v>42864.791666666664</c:v>
                </c:pt>
                <c:pt idx="2625">
                  <c:v>42864.833333333336</c:v>
                </c:pt>
                <c:pt idx="2626">
                  <c:v>42864.875</c:v>
                </c:pt>
                <c:pt idx="2627">
                  <c:v>42864.916666666664</c:v>
                </c:pt>
                <c:pt idx="2628">
                  <c:v>42864.958333333336</c:v>
                </c:pt>
                <c:pt idx="2629">
                  <c:v>42865</c:v>
                </c:pt>
                <c:pt idx="2630">
                  <c:v>42865.041666666664</c:v>
                </c:pt>
                <c:pt idx="2631">
                  <c:v>42865.083333333336</c:v>
                </c:pt>
                <c:pt idx="2632">
                  <c:v>42865.125</c:v>
                </c:pt>
                <c:pt idx="2633">
                  <c:v>42865.166666666664</c:v>
                </c:pt>
                <c:pt idx="2634">
                  <c:v>42865.208333333336</c:v>
                </c:pt>
                <c:pt idx="2635">
                  <c:v>42865.25</c:v>
                </c:pt>
                <c:pt idx="2636">
                  <c:v>42865.291666666664</c:v>
                </c:pt>
                <c:pt idx="2637">
                  <c:v>42865.333333333336</c:v>
                </c:pt>
                <c:pt idx="2638">
                  <c:v>42865.375</c:v>
                </c:pt>
                <c:pt idx="2639">
                  <c:v>42865.416666666664</c:v>
                </c:pt>
                <c:pt idx="2640">
                  <c:v>42865.458333333336</c:v>
                </c:pt>
                <c:pt idx="2641">
                  <c:v>42865.5</c:v>
                </c:pt>
                <c:pt idx="2642">
                  <c:v>42865.541666666664</c:v>
                </c:pt>
                <c:pt idx="2643">
                  <c:v>42865.583333333336</c:v>
                </c:pt>
                <c:pt idx="2644">
                  <c:v>42865.625</c:v>
                </c:pt>
                <c:pt idx="2645">
                  <c:v>42865.666666666664</c:v>
                </c:pt>
                <c:pt idx="2646">
                  <c:v>42865.708333333336</c:v>
                </c:pt>
                <c:pt idx="2647">
                  <c:v>42865.75</c:v>
                </c:pt>
                <c:pt idx="2648">
                  <c:v>42865.791666666664</c:v>
                </c:pt>
                <c:pt idx="2649">
                  <c:v>42865.833333333336</c:v>
                </c:pt>
                <c:pt idx="2650">
                  <c:v>42865.875</c:v>
                </c:pt>
                <c:pt idx="2651">
                  <c:v>42865.916666666664</c:v>
                </c:pt>
                <c:pt idx="2652">
                  <c:v>42865.958333333336</c:v>
                </c:pt>
                <c:pt idx="2653">
                  <c:v>42866</c:v>
                </c:pt>
                <c:pt idx="2654">
                  <c:v>42866.041666666664</c:v>
                </c:pt>
                <c:pt idx="2655">
                  <c:v>42866.083333333336</c:v>
                </c:pt>
                <c:pt idx="2656">
                  <c:v>42866.125</c:v>
                </c:pt>
                <c:pt idx="2657">
                  <c:v>42866.166666666664</c:v>
                </c:pt>
                <c:pt idx="2658">
                  <c:v>42866.208333333336</c:v>
                </c:pt>
                <c:pt idx="2659">
                  <c:v>42866.25</c:v>
                </c:pt>
                <c:pt idx="2660">
                  <c:v>42866.291666666664</c:v>
                </c:pt>
                <c:pt idx="2661">
                  <c:v>42866.333333333336</c:v>
                </c:pt>
                <c:pt idx="2662">
                  <c:v>42866.375</c:v>
                </c:pt>
                <c:pt idx="2663">
                  <c:v>42866.416666666664</c:v>
                </c:pt>
                <c:pt idx="2664">
                  <c:v>42866.458333333336</c:v>
                </c:pt>
                <c:pt idx="2665">
                  <c:v>42866.5</c:v>
                </c:pt>
                <c:pt idx="2666">
                  <c:v>42866.541666666664</c:v>
                </c:pt>
                <c:pt idx="2667">
                  <c:v>42866.583333333336</c:v>
                </c:pt>
                <c:pt idx="2668">
                  <c:v>42866.625</c:v>
                </c:pt>
                <c:pt idx="2669">
                  <c:v>42866.666666666664</c:v>
                </c:pt>
                <c:pt idx="2670">
                  <c:v>42866.708333333336</c:v>
                </c:pt>
                <c:pt idx="2671">
                  <c:v>42866.75</c:v>
                </c:pt>
                <c:pt idx="2672">
                  <c:v>42866.791666666664</c:v>
                </c:pt>
                <c:pt idx="2673">
                  <c:v>42866.833333333336</c:v>
                </c:pt>
                <c:pt idx="2674">
                  <c:v>42866.875</c:v>
                </c:pt>
                <c:pt idx="2675">
                  <c:v>42866.916666666664</c:v>
                </c:pt>
                <c:pt idx="2676">
                  <c:v>42866.958333333336</c:v>
                </c:pt>
                <c:pt idx="2677">
                  <c:v>42867</c:v>
                </c:pt>
                <c:pt idx="2678">
                  <c:v>42867.041666666664</c:v>
                </c:pt>
                <c:pt idx="2679">
                  <c:v>42867.083333333336</c:v>
                </c:pt>
                <c:pt idx="2680">
                  <c:v>42867.125</c:v>
                </c:pt>
                <c:pt idx="2681">
                  <c:v>42867.166666666664</c:v>
                </c:pt>
                <c:pt idx="2682">
                  <c:v>42867.208333333336</c:v>
                </c:pt>
                <c:pt idx="2683">
                  <c:v>42867.25</c:v>
                </c:pt>
                <c:pt idx="2684">
                  <c:v>42867.291666666664</c:v>
                </c:pt>
                <c:pt idx="2685">
                  <c:v>42867.333333333336</c:v>
                </c:pt>
                <c:pt idx="2686">
                  <c:v>42867.375</c:v>
                </c:pt>
                <c:pt idx="2687">
                  <c:v>42867.416666666664</c:v>
                </c:pt>
                <c:pt idx="2688">
                  <c:v>42867.458333333336</c:v>
                </c:pt>
                <c:pt idx="2689">
                  <c:v>42867.5</c:v>
                </c:pt>
                <c:pt idx="2690">
                  <c:v>42867.541666666664</c:v>
                </c:pt>
                <c:pt idx="2691">
                  <c:v>42867.583333333336</c:v>
                </c:pt>
                <c:pt idx="2692">
                  <c:v>42867.625</c:v>
                </c:pt>
                <c:pt idx="2693">
                  <c:v>42867.666666666664</c:v>
                </c:pt>
                <c:pt idx="2694">
                  <c:v>42867.708333333336</c:v>
                </c:pt>
                <c:pt idx="2695">
                  <c:v>42867.75</c:v>
                </c:pt>
                <c:pt idx="2696">
                  <c:v>42867.791666666664</c:v>
                </c:pt>
                <c:pt idx="2697">
                  <c:v>42867.833333333336</c:v>
                </c:pt>
                <c:pt idx="2698">
                  <c:v>42867.875</c:v>
                </c:pt>
                <c:pt idx="2699">
                  <c:v>42867.916666666664</c:v>
                </c:pt>
                <c:pt idx="2700">
                  <c:v>42867.958333333336</c:v>
                </c:pt>
                <c:pt idx="2701">
                  <c:v>42868</c:v>
                </c:pt>
                <c:pt idx="2702">
                  <c:v>42868.041666666664</c:v>
                </c:pt>
                <c:pt idx="2703">
                  <c:v>42868.083333333336</c:v>
                </c:pt>
                <c:pt idx="2704">
                  <c:v>42868.125</c:v>
                </c:pt>
                <c:pt idx="2705">
                  <c:v>42868.166666666664</c:v>
                </c:pt>
                <c:pt idx="2706">
                  <c:v>42868.208333333336</c:v>
                </c:pt>
                <c:pt idx="2707">
                  <c:v>42868.25</c:v>
                </c:pt>
                <c:pt idx="2708">
                  <c:v>42868.291666666664</c:v>
                </c:pt>
                <c:pt idx="2709">
                  <c:v>42868.333333333336</c:v>
                </c:pt>
                <c:pt idx="2710">
                  <c:v>42868.375</c:v>
                </c:pt>
                <c:pt idx="2711">
                  <c:v>42868.416666666664</c:v>
                </c:pt>
                <c:pt idx="2712">
                  <c:v>42868.458333333336</c:v>
                </c:pt>
                <c:pt idx="2713">
                  <c:v>42868.5</c:v>
                </c:pt>
                <c:pt idx="2714">
                  <c:v>42868.541666666664</c:v>
                </c:pt>
                <c:pt idx="2715">
                  <c:v>42868.583333333336</c:v>
                </c:pt>
                <c:pt idx="2716">
                  <c:v>42868.625</c:v>
                </c:pt>
                <c:pt idx="2717">
                  <c:v>42868.666666666664</c:v>
                </c:pt>
                <c:pt idx="2718">
                  <c:v>42868.708333333336</c:v>
                </c:pt>
                <c:pt idx="2719">
                  <c:v>42868.75</c:v>
                </c:pt>
                <c:pt idx="2720">
                  <c:v>42868.791666666664</c:v>
                </c:pt>
                <c:pt idx="2721">
                  <c:v>42868.833333333336</c:v>
                </c:pt>
                <c:pt idx="2722">
                  <c:v>42868.875</c:v>
                </c:pt>
                <c:pt idx="2723">
                  <c:v>42868.916666666664</c:v>
                </c:pt>
                <c:pt idx="2724">
                  <c:v>42868.958333333336</c:v>
                </c:pt>
                <c:pt idx="2725">
                  <c:v>42869</c:v>
                </c:pt>
                <c:pt idx="2726">
                  <c:v>42869.041666666664</c:v>
                </c:pt>
                <c:pt idx="2727">
                  <c:v>42869.083333333336</c:v>
                </c:pt>
                <c:pt idx="2728">
                  <c:v>42869.125</c:v>
                </c:pt>
                <c:pt idx="2729">
                  <c:v>42869.166666666664</c:v>
                </c:pt>
                <c:pt idx="2730">
                  <c:v>42869.208333333336</c:v>
                </c:pt>
                <c:pt idx="2731">
                  <c:v>42869.25</c:v>
                </c:pt>
                <c:pt idx="2732">
                  <c:v>42869.291666666664</c:v>
                </c:pt>
                <c:pt idx="2733">
                  <c:v>42869.333333333336</c:v>
                </c:pt>
                <c:pt idx="2734">
                  <c:v>42869.375</c:v>
                </c:pt>
                <c:pt idx="2735">
                  <c:v>42869.416666666664</c:v>
                </c:pt>
                <c:pt idx="2736">
                  <c:v>42869.458333333336</c:v>
                </c:pt>
                <c:pt idx="2737">
                  <c:v>42869.5</c:v>
                </c:pt>
                <c:pt idx="2738">
                  <c:v>42869.541666666664</c:v>
                </c:pt>
                <c:pt idx="2739">
                  <c:v>42869.583333333336</c:v>
                </c:pt>
                <c:pt idx="2740">
                  <c:v>42869.625</c:v>
                </c:pt>
                <c:pt idx="2741">
                  <c:v>42869.666666666664</c:v>
                </c:pt>
                <c:pt idx="2742">
                  <c:v>42869.708333333336</c:v>
                </c:pt>
                <c:pt idx="2743">
                  <c:v>42869.75</c:v>
                </c:pt>
                <c:pt idx="2744">
                  <c:v>42869.791666666664</c:v>
                </c:pt>
                <c:pt idx="2745">
                  <c:v>42869.833333333336</c:v>
                </c:pt>
                <c:pt idx="2746">
                  <c:v>42869.875</c:v>
                </c:pt>
                <c:pt idx="2747">
                  <c:v>42869.916666666664</c:v>
                </c:pt>
                <c:pt idx="2748">
                  <c:v>42869.958333333336</c:v>
                </c:pt>
                <c:pt idx="2749">
                  <c:v>42870</c:v>
                </c:pt>
                <c:pt idx="2750">
                  <c:v>42870.041666666664</c:v>
                </c:pt>
                <c:pt idx="2751">
                  <c:v>42870.083333333336</c:v>
                </c:pt>
                <c:pt idx="2752">
                  <c:v>42870.125</c:v>
                </c:pt>
                <c:pt idx="2753">
                  <c:v>42870.166666666664</c:v>
                </c:pt>
                <c:pt idx="2754">
                  <c:v>42870.208333333336</c:v>
                </c:pt>
                <c:pt idx="2755">
                  <c:v>42870.25</c:v>
                </c:pt>
                <c:pt idx="2756">
                  <c:v>42870.291666666664</c:v>
                </c:pt>
                <c:pt idx="2757">
                  <c:v>42870.333333333336</c:v>
                </c:pt>
                <c:pt idx="2758">
                  <c:v>42870.375</c:v>
                </c:pt>
                <c:pt idx="2759">
                  <c:v>42870.416666666664</c:v>
                </c:pt>
                <c:pt idx="2760">
                  <c:v>42870.458333333336</c:v>
                </c:pt>
                <c:pt idx="2761">
                  <c:v>42870.5</c:v>
                </c:pt>
                <c:pt idx="2762">
                  <c:v>42870.541666666664</c:v>
                </c:pt>
                <c:pt idx="2763">
                  <c:v>42870.583333333336</c:v>
                </c:pt>
                <c:pt idx="2764">
                  <c:v>42870.625</c:v>
                </c:pt>
                <c:pt idx="2765">
                  <c:v>42870.666666666664</c:v>
                </c:pt>
                <c:pt idx="2766">
                  <c:v>42870.708333333336</c:v>
                </c:pt>
                <c:pt idx="2767">
                  <c:v>42870.75</c:v>
                </c:pt>
                <c:pt idx="2768">
                  <c:v>42870.791666666664</c:v>
                </c:pt>
                <c:pt idx="2769">
                  <c:v>42870.833333333336</c:v>
                </c:pt>
                <c:pt idx="2770">
                  <c:v>42870.875</c:v>
                </c:pt>
                <c:pt idx="2771">
                  <c:v>42870.916666666664</c:v>
                </c:pt>
                <c:pt idx="2772">
                  <c:v>42870.958333333336</c:v>
                </c:pt>
                <c:pt idx="2773">
                  <c:v>42871</c:v>
                </c:pt>
                <c:pt idx="2774">
                  <c:v>42871.041666666664</c:v>
                </c:pt>
                <c:pt idx="2775">
                  <c:v>42871.083333333336</c:v>
                </c:pt>
                <c:pt idx="2776">
                  <c:v>42871.125</c:v>
                </c:pt>
                <c:pt idx="2777">
                  <c:v>42871.166666666664</c:v>
                </c:pt>
                <c:pt idx="2778">
                  <c:v>42871.208333333336</c:v>
                </c:pt>
                <c:pt idx="2779">
                  <c:v>42871.25</c:v>
                </c:pt>
                <c:pt idx="2780">
                  <c:v>42871.291666666664</c:v>
                </c:pt>
                <c:pt idx="2781">
                  <c:v>42871.333333333336</c:v>
                </c:pt>
                <c:pt idx="2782">
                  <c:v>42871.375</c:v>
                </c:pt>
                <c:pt idx="2783">
                  <c:v>42871.416666666664</c:v>
                </c:pt>
                <c:pt idx="2784">
                  <c:v>42871.458333333336</c:v>
                </c:pt>
                <c:pt idx="2785">
                  <c:v>42871.5</c:v>
                </c:pt>
                <c:pt idx="2786">
                  <c:v>42871.541666666664</c:v>
                </c:pt>
                <c:pt idx="2787">
                  <c:v>42871.583333333336</c:v>
                </c:pt>
                <c:pt idx="2788">
                  <c:v>42871.625</c:v>
                </c:pt>
                <c:pt idx="2789">
                  <c:v>42871.666666666664</c:v>
                </c:pt>
                <c:pt idx="2790">
                  <c:v>42871.708333333336</c:v>
                </c:pt>
                <c:pt idx="2791">
                  <c:v>42871.75</c:v>
                </c:pt>
                <c:pt idx="2792">
                  <c:v>42871.791666666664</c:v>
                </c:pt>
                <c:pt idx="2793">
                  <c:v>42871.833333333336</c:v>
                </c:pt>
                <c:pt idx="2794">
                  <c:v>42871.875</c:v>
                </c:pt>
                <c:pt idx="2795">
                  <c:v>42871.916666666664</c:v>
                </c:pt>
                <c:pt idx="2796">
                  <c:v>42871.958333333336</c:v>
                </c:pt>
                <c:pt idx="2797">
                  <c:v>42872</c:v>
                </c:pt>
                <c:pt idx="2798">
                  <c:v>42872.041666666664</c:v>
                </c:pt>
                <c:pt idx="2799">
                  <c:v>42872.083333333336</c:v>
                </c:pt>
                <c:pt idx="2800">
                  <c:v>42872.125</c:v>
                </c:pt>
                <c:pt idx="2801">
                  <c:v>42872.166666666664</c:v>
                </c:pt>
                <c:pt idx="2802">
                  <c:v>42872.208333333336</c:v>
                </c:pt>
                <c:pt idx="2803">
                  <c:v>42872.25</c:v>
                </c:pt>
                <c:pt idx="2804">
                  <c:v>42872.291666666664</c:v>
                </c:pt>
                <c:pt idx="2805">
                  <c:v>42872.333333333336</c:v>
                </c:pt>
                <c:pt idx="2806">
                  <c:v>42872.375</c:v>
                </c:pt>
                <c:pt idx="2807">
                  <c:v>42872.416666666664</c:v>
                </c:pt>
                <c:pt idx="2808">
                  <c:v>42872.458333333336</c:v>
                </c:pt>
                <c:pt idx="2809">
                  <c:v>42872.5</c:v>
                </c:pt>
                <c:pt idx="2810">
                  <c:v>42872.541666666664</c:v>
                </c:pt>
                <c:pt idx="2811">
                  <c:v>42872.583333333336</c:v>
                </c:pt>
                <c:pt idx="2812">
                  <c:v>42872.625</c:v>
                </c:pt>
                <c:pt idx="2813">
                  <c:v>42872.666666666664</c:v>
                </c:pt>
                <c:pt idx="2814">
                  <c:v>42872.708333333336</c:v>
                </c:pt>
                <c:pt idx="2815">
                  <c:v>42872.75</c:v>
                </c:pt>
                <c:pt idx="2816">
                  <c:v>42872.791666666664</c:v>
                </c:pt>
                <c:pt idx="2817">
                  <c:v>42872.833333333336</c:v>
                </c:pt>
                <c:pt idx="2818">
                  <c:v>42872.875</c:v>
                </c:pt>
                <c:pt idx="2819">
                  <c:v>42872.916666666664</c:v>
                </c:pt>
                <c:pt idx="2820">
                  <c:v>42872.958333333336</c:v>
                </c:pt>
                <c:pt idx="2821">
                  <c:v>42873</c:v>
                </c:pt>
                <c:pt idx="2822">
                  <c:v>42873.041666666664</c:v>
                </c:pt>
                <c:pt idx="2823">
                  <c:v>42873.083333333336</c:v>
                </c:pt>
                <c:pt idx="2824">
                  <c:v>42873.125</c:v>
                </c:pt>
                <c:pt idx="2825">
                  <c:v>42873.166666666664</c:v>
                </c:pt>
                <c:pt idx="2826">
                  <c:v>42873.208333333336</c:v>
                </c:pt>
                <c:pt idx="2827">
                  <c:v>42873.25</c:v>
                </c:pt>
                <c:pt idx="2828">
                  <c:v>42873.291666666664</c:v>
                </c:pt>
                <c:pt idx="2829">
                  <c:v>42873.333333333336</c:v>
                </c:pt>
                <c:pt idx="2830">
                  <c:v>42873.375</c:v>
                </c:pt>
                <c:pt idx="2831">
                  <c:v>42873.416666666664</c:v>
                </c:pt>
                <c:pt idx="2832">
                  <c:v>42873.458333333336</c:v>
                </c:pt>
                <c:pt idx="2833">
                  <c:v>42873.5</c:v>
                </c:pt>
                <c:pt idx="2834">
                  <c:v>42873.541666666664</c:v>
                </c:pt>
                <c:pt idx="2835">
                  <c:v>42873.583333333336</c:v>
                </c:pt>
                <c:pt idx="2836">
                  <c:v>42873.625</c:v>
                </c:pt>
                <c:pt idx="2837">
                  <c:v>42873.666666666664</c:v>
                </c:pt>
                <c:pt idx="2838">
                  <c:v>42873.708333333336</c:v>
                </c:pt>
                <c:pt idx="2839">
                  <c:v>42873.75</c:v>
                </c:pt>
                <c:pt idx="2840">
                  <c:v>42873.791666666664</c:v>
                </c:pt>
                <c:pt idx="2841">
                  <c:v>42873.833333333336</c:v>
                </c:pt>
                <c:pt idx="2842">
                  <c:v>42873.875</c:v>
                </c:pt>
                <c:pt idx="2843">
                  <c:v>42873.916666666664</c:v>
                </c:pt>
                <c:pt idx="2844">
                  <c:v>42873.958333333336</c:v>
                </c:pt>
                <c:pt idx="2845">
                  <c:v>42874</c:v>
                </c:pt>
                <c:pt idx="2846">
                  <c:v>42874.041666666664</c:v>
                </c:pt>
                <c:pt idx="2847">
                  <c:v>42874.083333333336</c:v>
                </c:pt>
                <c:pt idx="2848">
                  <c:v>42874.125</c:v>
                </c:pt>
                <c:pt idx="2849">
                  <c:v>42874.166666666664</c:v>
                </c:pt>
                <c:pt idx="2850">
                  <c:v>42874.208333333336</c:v>
                </c:pt>
                <c:pt idx="2851">
                  <c:v>42874.25</c:v>
                </c:pt>
                <c:pt idx="2852">
                  <c:v>42874.291666666664</c:v>
                </c:pt>
                <c:pt idx="2853">
                  <c:v>42874.333333333336</c:v>
                </c:pt>
                <c:pt idx="2854">
                  <c:v>42874.375</c:v>
                </c:pt>
                <c:pt idx="2855">
                  <c:v>42874.416666666664</c:v>
                </c:pt>
                <c:pt idx="2856">
                  <c:v>42874.458333333336</c:v>
                </c:pt>
                <c:pt idx="2857">
                  <c:v>42874.5</c:v>
                </c:pt>
                <c:pt idx="2858">
                  <c:v>42874.541666666664</c:v>
                </c:pt>
                <c:pt idx="2859">
                  <c:v>42874.583333333336</c:v>
                </c:pt>
                <c:pt idx="2860">
                  <c:v>42874.625</c:v>
                </c:pt>
                <c:pt idx="2861">
                  <c:v>42874.666666666664</c:v>
                </c:pt>
                <c:pt idx="2862">
                  <c:v>42874.708333333336</c:v>
                </c:pt>
                <c:pt idx="2863">
                  <c:v>42874.75</c:v>
                </c:pt>
                <c:pt idx="2864">
                  <c:v>42874.791666666664</c:v>
                </c:pt>
                <c:pt idx="2865">
                  <c:v>42874.833333333336</c:v>
                </c:pt>
                <c:pt idx="2866">
                  <c:v>42874.875</c:v>
                </c:pt>
                <c:pt idx="2867">
                  <c:v>42874.916666666664</c:v>
                </c:pt>
                <c:pt idx="2868">
                  <c:v>42874.958333333336</c:v>
                </c:pt>
                <c:pt idx="2869">
                  <c:v>42875</c:v>
                </c:pt>
                <c:pt idx="2870">
                  <c:v>42875.041666666664</c:v>
                </c:pt>
                <c:pt idx="2871">
                  <c:v>42875.083333333336</c:v>
                </c:pt>
                <c:pt idx="2872">
                  <c:v>42875.125</c:v>
                </c:pt>
                <c:pt idx="2873">
                  <c:v>42875.166666666664</c:v>
                </c:pt>
                <c:pt idx="2874">
                  <c:v>42875.208333333336</c:v>
                </c:pt>
                <c:pt idx="2875">
                  <c:v>42875.25</c:v>
                </c:pt>
                <c:pt idx="2876">
                  <c:v>42875.291666666664</c:v>
                </c:pt>
                <c:pt idx="2877">
                  <c:v>42875.333333333336</c:v>
                </c:pt>
                <c:pt idx="2878">
                  <c:v>42875.375</c:v>
                </c:pt>
                <c:pt idx="2879">
                  <c:v>42875.416666666664</c:v>
                </c:pt>
                <c:pt idx="2880">
                  <c:v>42875.458333333336</c:v>
                </c:pt>
                <c:pt idx="2881">
                  <c:v>42875.5</c:v>
                </c:pt>
                <c:pt idx="2882">
                  <c:v>42875.541666666664</c:v>
                </c:pt>
                <c:pt idx="2883">
                  <c:v>42875.583333333336</c:v>
                </c:pt>
                <c:pt idx="2884">
                  <c:v>42875.625</c:v>
                </c:pt>
                <c:pt idx="2885">
                  <c:v>42875.666666666664</c:v>
                </c:pt>
                <c:pt idx="2886">
                  <c:v>42875.708333333336</c:v>
                </c:pt>
                <c:pt idx="2887">
                  <c:v>42875.75</c:v>
                </c:pt>
                <c:pt idx="2888">
                  <c:v>42875.791666666664</c:v>
                </c:pt>
                <c:pt idx="2889">
                  <c:v>42875.833333333336</c:v>
                </c:pt>
                <c:pt idx="2890">
                  <c:v>42875.875</c:v>
                </c:pt>
                <c:pt idx="2891">
                  <c:v>42875.916666666664</c:v>
                </c:pt>
                <c:pt idx="2892">
                  <c:v>42875.958333333336</c:v>
                </c:pt>
                <c:pt idx="2893">
                  <c:v>42876</c:v>
                </c:pt>
                <c:pt idx="2894">
                  <c:v>42876.041666666664</c:v>
                </c:pt>
                <c:pt idx="2895">
                  <c:v>42876.083333333336</c:v>
                </c:pt>
                <c:pt idx="2896">
                  <c:v>42876.125</c:v>
                </c:pt>
                <c:pt idx="2897">
                  <c:v>42876.166666666664</c:v>
                </c:pt>
                <c:pt idx="2898">
                  <c:v>42876.208333333336</c:v>
                </c:pt>
                <c:pt idx="2899">
                  <c:v>42876.25</c:v>
                </c:pt>
                <c:pt idx="2900">
                  <c:v>42876.291666666664</c:v>
                </c:pt>
                <c:pt idx="2901">
                  <c:v>42876.333333333336</c:v>
                </c:pt>
                <c:pt idx="2902">
                  <c:v>42876.375</c:v>
                </c:pt>
                <c:pt idx="2903">
                  <c:v>42876.416666666664</c:v>
                </c:pt>
                <c:pt idx="2904">
                  <c:v>42876.458333333336</c:v>
                </c:pt>
                <c:pt idx="2905">
                  <c:v>42876.5</c:v>
                </c:pt>
                <c:pt idx="2906">
                  <c:v>42876.541666666664</c:v>
                </c:pt>
                <c:pt idx="2907">
                  <c:v>42876.583333333336</c:v>
                </c:pt>
                <c:pt idx="2908">
                  <c:v>42876.625</c:v>
                </c:pt>
                <c:pt idx="2909">
                  <c:v>42876.666666666664</c:v>
                </c:pt>
                <c:pt idx="2910">
                  <c:v>42876.708333333336</c:v>
                </c:pt>
                <c:pt idx="2911">
                  <c:v>42876.75</c:v>
                </c:pt>
                <c:pt idx="2912">
                  <c:v>42876.791666666664</c:v>
                </c:pt>
                <c:pt idx="2913">
                  <c:v>42876.833333333336</c:v>
                </c:pt>
                <c:pt idx="2914">
                  <c:v>42876.875</c:v>
                </c:pt>
                <c:pt idx="2915">
                  <c:v>42876.916666666664</c:v>
                </c:pt>
                <c:pt idx="2916">
                  <c:v>42876.958333333336</c:v>
                </c:pt>
                <c:pt idx="2917">
                  <c:v>42877</c:v>
                </c:pt>
                <c:pt idx="2918">
                  <c:v>42877.041666666664</c:v>
                </c:pt>
                <c:pt idx="2919">
                  <c:v>42877.083333333336</c:v>
                </c:pt>
                <c:pt idx="2920">
                  <c:v>42877.125</c:v>
                </c:pt>
                <c:pt idx="2921">
                  <c:v>42877.166666666664</c:v>
                </c:pt>
                <c:pt idx="2922">
                  <c:v>42877.208333333336</c:v>
                </c:pt>
                <c:pt idx="2923">
                  <c:v>42877.25</c:v>
                </c:pt>
                <c:pt idx="2924">
                  <c:v>42877.291666666664</c:v>
                </c:pt>
                <c:pt idx="2925">
                  <c:v>42877.333333333336</c:v>
                </c:pt>
                <c:pt idx="2926">
                  <c:v>42877.375</c:v>
                </c:pt>
                <c:pt idx="2927">
                  <c:v>42877.416666666664</c:v>
                </c:pt>
                <c:pt idx="2928">
                  <c:v>42877.458333333336</c:v>
                </c:pt>
                <c:pt idx="2929">
                  <c:v>42877.5</c:v>
                </c:pt>
                <c:pt idx="2930">
                  <c:v>42877.541666666664</c:v>
                </c:pt>
                <c:pt idx="2931">
                  <c:v>42877.583333333336</c:v>
                </c:pt>
                <c:pt idx="2932">
                  <c:v>42877.625</c:v>
                </c:pt>
                <c:pt idx="2933">
                  <c:v>42877.666666666664</c:v>
                </c:pt>
                <c:pt idx="2934">
                  <c:v>42877.708333333336</c:v>
                </c:pt>
                <c:pt idx="2935">
                  <c:v>42877.75</c:v>
                </c:pt>
                <c:pt idx="2936">
                  <c:v>42877.791666666664</c:v>
                </c:pt>
                <c:pt idx="2937">
                  <c:v>42877.833333333336</c:v>
                </c:pt>
                <c:pt idx="2938">
                  <c:v>42877.875</c:v>
                </c:pt>
                <c:pt idx="2939">
                  <c:v>42877.916666666664</c:v>
                </c:pt>
                <c:pt idx="2940">
                  <c:v>42877.958333333336</c:v>
                </c:pt>
                <c:pt idx="2941">
                  <c:v>42878</c:v>
                </c:pt>
                <c:pt idx="2942">
                  <c:v>42878.041666666664</c:v>
                </c:pt>
                <c:pt idx="2943">
                  <c:v>42878.083333333336</c:v>
                </c:pt>
                <c:pt idx="2944">
                  <c:v>42878.125</c:v>
                </c:pt>
                <c:pt idx="2945">
                  <c:v>42878.166666666664</c:v>
                </c:pt>
                <c:pt idx="2946">
                  <c:v>42878.208333333336</c:v>
                </c:pt>
                <c:pt idx="2947">
                  <c:v>42878.25</c:v>
                </c:pt>
                <c:pt idx="2948">
                  <c:v>42878.291666666664</c:v>
                </c:pt>
                <c:pt idx="2949">
                  <c:v>42878.333333333336</c:v>
                </c:pt>
                <c:pt idx="2950">
                  <c:v>42878.375</c:v>
                </c:pt>
                <c:pt idx="2951">
                  <c:v>42878.416666666664</c:v>
                </c:pt>
                <c:pt idx="2952">
                  <c:v>42878.458333333336</c:v>
                </c:pt>
                <c:pt idx="2953">
                  <c:v>42878.5</c:v>
                </c:pt>
                <c:pt idx="2954">
                  <c:v>42878.541666666664</c:v>
                </c:pt>
                <c:pt idx="2955">
                  <c:v>42878.583333333336</c:v>
                </c:pt>
                <c:pt idx="2956">
                  <c:v>42878.625</c:v>
                </c:pt>
                <c:pt idx="2957">
                  <c:v>42878.666666666664</c:v>
                </c:pt>
                <c:pt idx="2958">
                  <c:v>42878.708333333336</c:v>
                </c:pt>
                <c:pt idx="2959">
                  <c:v>42878.75</c:v>
                </c:pt>
                <c:pt idx="2960">
                  <c:v>42878.791666666664</c:v>
                </c:pt>
                <c:pt idx="2961">
                  <c:v>42878.833333333336</c:v>
                </c:pt>
                <c:pt idx="2962">
                  <c:v>42878.875</c:v>
                </c:pt>
                <c:pt idx="2963">
                  <c:v>42878.916666666664</c:v>
                </c:pt>
                <c:pt idx="2964">
                  <c:v>42878.958333333336</c:v>
                </c:pt>
                <c:pt idx="2965">
                  <c:v>42879</c:v>
                </c:pt>
                <c:pt idx="2966">
                  <c:v>42879.041666666664</c:v>
                </c:pt>
                <c:pt idx="2967">
                  <c:v>42879.083333333336</c:v>
                </c:pt>
                <c:pt idx="2968">
                  <c:v>42879.125</c:v>
                </c:pt>
                <c:pt idx="2969">
                  <c:v>42879.166666666664</c:v>
                </c:pt>
                <c:pt idx="2970">
                  <c:v>42879.208333333336</c:v>
                </c:pt>
                <c:pt idx="2971">
                  <c:v>42879.25</c:v>
                </c:pt>
                <c:pt idx="2972">
                  <c:v>42879.291666666664</c:v>
                </c:pt>
                <c:pt idx="2973">
                  <c:v>42879.333333333336</c:v>
                </c:pt>
                <c:pt idx="2974">
                  <c:v>42879.375</c:v>
                </c:pt>
                <c:pt idx="2975">
                  <c:v>42879.416666666664</c:v>
                </c:pt>
                <c:pt idx="2976">
                  <c:v>42879.458333333336</c:v>
                </c:pt>
                <c:pt idx="2977">
                  <c:v>42879.5</c:v>
                </c:pt>
                <c:pt idx="2978">
                  <c:v>42879.541666666664</c:v>
                </c:pt>
                <c:pt idx="2979">
                  <c:v>42879.583333333336</c:v>
                </c:pt>
                <c:pt idx="2980">
                  <c:v>42879.625</c:v>
                </c:pt>
                <c:pt idx="2981">
                  <c:v>42879.666666666664</c:v>
                </c:pt>
                <c:pt idx="2982">
                  <c:v>42879.708333333336</c:v>
                </c:pt>
                <c:pt idx="2983">
                  <c:v>42879.75</c:v>
                </c:pt>
                <c:pt idx="2984">
                  <c:v>42879.791666666664</c:v>
                </c:pt>
                <c:pt idx="2985">
                  <c:v>42879.833333333336</c:v>
                </c:pt>
                <c:pt idx="2986">
                  <c:v>42879.875</c:v>
                </c:pt>
                <c:pt idx="2987">
                  <c:v>42879.916666666664</c:v>
                </c:pt>
                <c:pt idx="2988">
                  <c:v>42879.958333333336</c:v>
                </c:pt>
                <c:pt idx="2989">
                  <c:v>42880</c:v>
                </c:pt>
                <c:pt idx="2990">
                  <c:v>42880.041666666664</c:v>
                </c:pt>
                <c:pt idx="2991">
                  <c:v>42880.083333333336</c:v>
                </c:pt>
                <c:pt idx="2992">
                  <c:v>42880.125</c:v>
                </c:pt>
                <c:pt idx="2993">
                  <c:v>42880.166666666664</c:v>
                </c:pt>
                <c:pt idx="2994">
                  <c:v>42880.208333333336</c:v>
                </c:pt>
                <c:pt idx="2995">
                  <c:v>42880.25</c:v>
                </c:pt>
                <c:pt idx="2996">
                  <c:v>42880.291666666664</c:v>
                </c:pt>
                <c:pt idx="2997">
                  <c:v>42880.333333333336</c:v>
                </c:pt>
                <c:pt idx="2998">
                  <c:v>42880.375</c:v>
                </c:pt>
                <c:pt idx="2999">
                  <c:v>42880.416666666664</c:v>
                </c:pt>
                <c:pt idx="3000">
                  <c:v>42880.458333333336</c:v>
                </c:pt>
                <c:pt idx="3001">
                  <c:v>42880.5</c:v>
                </c:pt>
                <c:pt idx="3002">
                  <c:v>42880.541666666664</c:v>
                </c:pt>
                <c:pt idx="3003">
                  <c:v>42880.583333333336</c:v>
                </c:pt>
                <c:pt idx="3004">
                  <c:v>42880.625</c:v>
                </c:pt>
                <c:pt idx="3005">
                  <c:v>42880.666666666664</c:v>
                </c:pt>
                <c:pt idx="3006">
                  <c:v>42880.708333333336</c:v>
                </c:pt>
                <c:pt idx="3007">
                  <c:v>42880.75</c:v>
                </c:pt>
                <c:pt idx="3008">
                  <c:v>42880.791666666664</c:v>
                </c:pt>
                <c:pt idx="3009">
                  <c:v>42880.833333333336</c:v>
                </c:pt>
                <c:pt idx="3010">
                  <c:v>42880.875</c:v>
                </c:pt>
                <c:pt idx="3011">
                  <c:v>42880.916666666664</c:v>
                </c:pt>
                <c:pt idx="3012">
                  <c:v>42880.958333333336</c:v>
                </c:pt>
                <c:pt idx="3013">
                  <c:v>42881</c:v>
                </c:pt>
                <c:pt idx="3014">
                  <c:v>42881.041666666664</c:v>
                </c:pt>
                <c:pt idx="3015">
                  <c:v>42881.083333333336</c:v>
                </c:pt>
                <c:pt idx="3016">
                  <c:v>42881.125</c:v>
                </c:pt>
                <c:pt idx="3017">
                  <c:v>42881.166666666664</c:v>
                </c:pt>
                <c:pt idx="3018">
                  <c:v>42881.208333333336</c:v>
                </c:pt>
                <c:pt idx="3019">
                  <c:v>42881.25</c:v>
                </c:pt>
                <c:pt idx="3020">
                  <c:v>42881.291666666664</c:v>
                </c:pt>
                <c:pt idx="3021">
                  <c:v>42881.333333333336</c:v>
                </c:pt>
                <c:pt idx="3022">
                  <c:v>42881.375</c:v>
                </c:pt>
                <c:pt idx="3023">
                  <c:v>42881.416666666664</c:v>
                </c:pt>
                <c:pt idx="3024">
                  <c:v>42881.458333333336</c:v>
                </c:pt>
                <c:pt idx="3025">
                  <c:v>42881.5</c:v>
                </c:pt>
                <c:pt idx="3026">
                  <c:v>42881.541666666664</c:v>
                </c:pt>
                <c:pt idx="3027">
                  <c:v>42881.583333333336</c:v>
                </c:pt>
                <c:pt idx="3028">
                  <c:v>42881.625</c:v>
                </c:pt>
                <c:pt idx="3029">
                  <c:v>42881.666666666664</c:v>
                </c:pt>
                <c:pt idx="3030">
                  <c:v>42881.708333333336</c:v>
                </c:pt>
                <c:pt idx="3031">
                  <c:v>42881.75</c:v>
                </c:pt>
                <c:pt idx="3032">
                  <c:v>42881.791666666664</c:v>
                </c:pt>
                <c:pt idx="3033">
                  <c:v>42881.833333333336</c:v>
                </c:pt>
                <c:pt idx="3034">
                  <c:v>42881.875</c:v>
                </c:pt>
                <c:pt idx="3035">
                  <c:v>42881.916666666664</c:v>
                </c:pt>
                <c:pt idx="3036">
                  <c:v>42881.958333333336</c:v>
                </c:pt>
                <c:pt idx="3037">
                  <c:v>42882</c:v>
                </c:pt>
                <c:pt idx="3038">
                  <c:v>42882.041666666664</c:v>
                </c:pt>
                <c:pt idx="3039">
                  <c:v>42882.083333333336</c:v>
                </c:pt>
                <c:pt idx="3040">
                  <c:v>42882.125</c:v>
                </c:pt>
                <c:pt idx="3041">
                  <c:v>42882.166666666664</c:v>
                </c:pt>
                <c:pt idx="3042">
                  <c:v>42882.208333333336</c:v>
                </c:pt>
                <c:pt idx="3043">
                  <c:v>42882.25</c:v>
                </c:pt>
                <c:pt idx="3044">
                  <c:v>42882.291666666664</c:v>
                </c:pt>
                <c:pt idx="3045">
                  <c:v>42882.333333333336</c:v>
                </c:pt>
                <c:pt idx="3046">
                  <c:v>42882.375</c:v>
                </c:pt>
                <c:pt idx="3047">
                  <c:v>42882.416666666664</c:v>
                </c:pt>
                <c:pt idx="3048">
                  <c:v>42882.458333333336</c:v>
                </c:pt>
                <c:pt idx="3049">
                  <c:v>42882.5</c:v>
                </c:pt>
                <c:pt idx="3050">
                  <c:v>42882.541666666664</c:v>
                </c:pt>
                <c:pt idx="3051">
                  <c:v>42882.583333333336</c:v>
                </c:pt>
                <c:pt idx="3052">
                  <c:v>42882.625</c:v>
                </c:pt>
                <c:pt idx="3053">
                  <c:v>42882.666666666664</c:v>
                </c:pt>
                <c:pt idx="3054">
                  <c:v>42882.708333333336</c:v>
                </c:pt>
                <c:pt idx="3055">
                  <c:v>42882.75</c:v>
                </c:pt>
                <c:pt idx="3056">
                  <c:v>42882.791666666664</c:v>
                </c:pt>
                <c:pt idx="3057">
                  <c:v>42882.833333333336</c:v>
                </c:pt>
                <c:pt idx="3058">
                  <c:v>42882.875</c:v>
                </c:pt>
                <c:pt idx="3059">
                  <c:v>42882.916666666664</c:v>
                </c:pt>
                <c:pt idx="3060">
                  <c:v>42882.958333333336</c:v>
                </c:pt>
                <c:pt idx="3061">
                  <c:v>42883</c:v>
                </c:pt>
                <c:pt idx="3062">
                  <c:v>42883.041666666664</c:v>
                </c:pt>
                <c:pt idx="3063">
                  <c:v>42883.083333333336</c:v>
                </c:pt>
                <c:pt idx="3064">
                  <c:v>42883.125</c:v>
                </c:pt>
                <c:pt idx="3065">
                  <c:v>42883.166666666664</c:v>
                </c:pt>
                <c:pt idx="3066">
                  <c:v>42883.208333333336</c:v>
                </c:pt>
                <c:pt idx="3067">
                  <c:v>42883.25</c:v>
                </c:pt>
                <c:pt idx="3068">
                  <c:v>42883.291666666664</c:v>
                </c:pt>
                <c:pt idx="3069">
                  <c:v>42883.333333333336</c:v>
                </c:pt>
                <c:pt idx="3070">
                  <c:v>42883.375</c:v>
                </c:pt>
                <c:pt idx="3071">
                  <c:v>42883.416666666664</c:v>
                </c:pt>
                <c:pt idx="3072">
                  <c:v>42883.458333333336</c:v>
                </c:pt>
                <c:pt idx="3073">
                  <c:v>42883.5</c:v>
                </c:pt>
                <c:pt idx="3074">
                  <c:v>42883.541666666664</c:v>
                </c:pt>
                <c:pt idx="3075">
                  <c:v>42883.583333333336</c:v>
                </c:pt>
                <c:pt idx="3076">
                  <c:v>42883.625</c:v>
                </c:pt>
                <c:pt idx="3077">
                  <c:v>42883.666666666664</c:v>
                </c:pt>
                <c:pt idx="3078">
                  <c:v>42883.708333333336</c:v>
                </c:pt>
                <c:pt idx="3079">
                  <c:v>42883.75</c:v>
                </c:pt>
                <c:pt idx="3080">
                  <c:v>42883.791666666664</c:v>
                </c:pt>
                <c:pt idx="3081">
                  <c:v>42883.833333333336</c:v>
                </c:pt>
                <c:pt idx="3082">
                  <c:v>42883.875</c:v>
                </c:pt>
                <c:pt idx="3083">
                  <c:v>42883.916666666664</c:v>
                </c:pt>
                <c:pt idx="3084">
                  <c:v>42883.958333333336</c:v>
                </c:pt>
                <c:pt idx="3085">
                  <c:v>42884</c:v>
                </c:pt>
                <c:pt idx="3086">
                  <c:v>42884.041666666664</c:v>
                </c:pt>
                <c:pt idx="3087">
                  <c:v>42884.083333333336</c:v>
                </c:pt>
                <c:pt idx="3088">
                  <c:v>42884.125</c:v>
                </c:pt>
                <c:pt idx="3089">
                  <c:v>42884.166666666664</c:v>
                </c:pt>
                <c:pt idx="3090">
                  <c:v>42884.208333333336</c:v>
                </c:pt>
                <c:pt idx="3091">
                  <c:v>42884.25</c:v>
                </c:pt>
                <c:pt idx="3092">
                  <c:v>42884.291666666664</c:v>
                </c:pt>
                <c:pt idx="3093">
                  <c:v>42884.333333333336</c:v>
                </c:pt>
                <c:pt idx="3094">
                  <c:v>42884.375</c:v>
                </c:pt>
                <c:pt idx="3095">
                  <c:v>42884.416666666664</c:v>
                </c:pt>
                <c:pt idx="3096">
                  <c:v>42884.458333333336</c:v>
                </c:pt>
                <c:pt idx="3097">
                  <c:v>42884.5</c:v>
                </c:pt>
                <c:pt idx="3098">
                  <c:v>42884.541666666664</c:v>
                </c:pt>
                <c:pt idx="3099">
                  <c:v>42884.583333333336</c:v>
                </c:pt>
                <c:pt idx="3100">
                  <c:v>42884.625</c:v>
                </c:pt>
                <c:pt idx="3101">
                  <c:v>42884.666666666664</c:v>
                </c:pt>
                <c:pt idx="3102">
                  <c:v>42884.708333333336</c:v>
                </c:pt>
                <c:pt idx="3103">
                  <c:v>42884.75</c:v>
                </c:pt>
                <c:pt idx="3104">
                  <c:v>42884.791666666664</c:v>
                </c:pt>
                <c:pt idx="3105">
                  <c:v>42884.833333333336</c:v>
                </c:pt>
                <c:pt idx="3106">
                  <c:v>42884.875</c:v>
                </c:pt>
                <c:pt idx="3107">
                  <c:v>42884.916666666664</c:v>
                </c:pt>
                <c:pt idx="3108">
                  <c:v>42884.958333333336</c:v>
                </c:pt>
                <c:pt idx="3109">
                  <c:v>42885</c:v>
                </c:pt>
                <c:pt idx="3110">
                  <c:v>42885.041666666664</c:v>
                </c:pt>
                <c:pt idx="3111">
                  <c:v>42885.083333333336</c:v>
                </c:pt>
                <c:pt idx="3112">
                  <c:v>42885.125</c:v>
                </c:pt>
                <c:pt idx="3113">
                  <c:v>42885.166666666664</c:v>
                </c:pt>
                <c:pt idx="3114">
                  <c:v>42885.208333333336</c:v>
                </c:pt>
                <c:pt idx="3115">
                  <c:v>42885.25</c:v>
                </c:pt>
                <c:pt idx="3116">
                  <c:v>42885.291666666664</c:v>
                </c:pt>
                <c:pt idx="3117">
                  <c:v>42885.333333333336</c:v>
                </c:pt>
                <c:pt idx="3118">
                  <c:v>42885.375</c:v>
                </c:pt>
                <c:pt idx="3119">
                  <c:v>42885.416666666664</c:v>
                </c:pt>
                <c:pt idx="3120">
                  <c:v>42885.458333333336</c:v>
                </c:pt>
                <c:pt idx="3121">
                  <c:v>42885.5</c:v>
                </c:pt>
                <c:pt idx="3122">
                  <c:v>42885.541666666664</c:v>
                </c:pt>
                <c:pt idx="3123">
                  <c:v>42885.583333333336</c:v>
                </c:pt>
                <c:pt idx="3124">
                  <c:v>42885.625</c:v>
                </c:pt>
                <c:pt idx="3125">
                  <c:v>42885.666666666664</c:v>
                </c:pt>
                <c:pt idx="3126">
                  <c:v>42885.708333333336</c:v>
                </c:pt>
                <c:pt idx="3127">
                  <c:v>42885.75</c:v>
                </c:pt>
                <c:pt idx="3128">
                  <c:v>42885.791666666664</c:v>
                </c:pt>
                <c:pt idx="3129">
                  <c:v>42885.833333333336</c:v>
                </c:pt>
                <c:pt idx="3130">
                  <c:v>42885.875</c:v>
                </c:pt>
                <c:pt idx="3131">
                  <c:v>42885.916666666664</c:v>
                </c:pt>
                <c:pt idx="3132">
                  <c:v>42885.958333333336</c:v>
                </c:pt>
                <c:pt idx="3133">
                  <c:v>42886</c:v>
                </c:pt>
                <c:pt idx="3134">
                  <c:v>42886.041666666664</c:v>
                </c:pt>
                <c:pt idx="3135">
                  <c:v>42886.083333333336</c:v>
                </c:pt>
                <c:pt idx="3136">
                  <c:v>42886.125</c:v>
                </c:pt>
                <c:pt idx="3137">
                  <c:v>42886.166666666664</c:v>
                </c:pt>
                <c:pt idx="3138">
                  <c:v>42886.208333333336</c:v>
                </c:pt>
                <c:pt idx="3139">
                  <c:v>42886.25</c:v>
                </c:pt>
                <c:pt idx="3140">
                  <c:v>42886.291666666664</c:v>
                </c:pt>
                <c:pt idx="3141">
                  <c:v>42886.333333333336</c:v>
                </c:pt>
                <c:pt idx="3142">
                  <c:v>42886.375</c:v>
                </c:pt>
                <c:pt idx="3143">
                  <c:v>42886.416666666664</c:v>
                </c:pt>
                <c:pt idx="3144">
                  <c:v>42886.458333333336</c:v>
                </c:pt>
                <c:pt idx="3145">
                  <c:v>42886.5</c:v>
                </c:pt>
                <c:pt idx="3146">
                  <c:v>42886.541666666664</c:v>
                </c:pt>
                <c:pt idx="3147">
                  <c:v>42886.583333333336</c:v>
                </c:pt>
                <c:pt idx="3148">
                  <c:v>42886.625</c:v>
                </c:pt>
                <c:pt idx="3149">
                  <c:v>42886.666666666664</c:v>
                </c:pt>
                <c:pt idx="3150">
                  <c:v>42886.708333333336</c:v>
                </c:pt>
                <c:pt idx="3151">
                  <c:v>42886.75</c:v>
                </c:pt>
                <c:pt idx="3152">
                  <c:v>42886.791666666664</c:v>
                </c:pt>
                <c:pt idx="3153">
                  <c:v>42886.833333333336</c:v>
                </c:pt>
                <c:pt idx="3154">
                  <c:v>42886.875</c:v>
                </c:pt>
                <c:pt idx="3155">
                  <c:v>42886.916666666664</c:v>
                </c:pt>
                <c:pt idx="3156">
                  <c:v>42886.958333333336</c:v>
                </c:pt>
                <c:pt idx="3157">
                  <c:v>42887</c:v>
                </c:pt>
                <c:pt idx="3158">
                  <c:v>42887.041666666664</c:v>
                </c:pt>
                <c:pt idx="3159">
                  <c:v>42887.083333333336</c:v>
                </c:pt>
                <c:pt idx="3160">
                  <c:v>42887.125</c:v>
                </c:pt>
                <c:pt idx="3161">
                  <c:v>42887.166666666664</c:v>
                </c:pt>
                <c:pt idx="3162">
                  <c:v>42887.208333333336</c:v>
                </c:pt>
                <c:pt idx="3163">
                  <c:v>42887.25</c:v>
                </c:pt>
                <c:pt idx="3164">
                  <c:v>42887.291666666664</c:v>
                </c:pt>
                <c:pt idx="3165">
                  <c:v>42887.333333333336</c:v>
                </c:pt>
                <c:pt idx="3166">
                  <c:v>42887.375</c:v>
                </c:pt>
                <c:pt idx="3167">
                  <c:v>42887.416666666664</c:v>
                </c:pt>
                <c:pt idx="3168">
                  <c:v>42887.458333333336</c:v>
                </c:pt>
                <c:pt idx="3169">
                  <c:v>42887.5</c:v>
                </c:pt>
                <c:pt idx="3170">
                  <c:v>42887.541666666664</c:v>
                </c:pt>
                <c:pt idx="3171">
                  <c:v>42887.583333333336</c:v>
                </c:pt>
                <c:pt idx="3172">
                  <c:v>42887.625</c:v>
                </c:pt>
                <c:pt idx="3173">
                  <c:v>42887.666666666664</c:v>
                </c:pt>
                <c:pt idx="3174">
                  <c:v>42887.708333333336</c:v>
                </c:pt>
                <c:pt idx="3175">
                  <c:v>42887.75</c:v>
                </c:pt>
                <c:pt idx="3176">
                  <c:v>42887.791666666664</c:v>
                </c:pt>
                <c:pt idx="3177">
                  <c:v>42887.833333333336</c:v>
                </c:pt>
                <c:pt idx="3178">
                  <c:v>42887.875</c:v>
                </c:pt>
                <c:pt idx="3179">
                  <c:v>42887.916666666664</c:v>
                </c:pt>
                <c:pt idx="3180">
                  <c:v>42887.958333333336</c:v>
                </c:pt>
                <c:pt idx="3181">
                  <c:v>42888</c:v>
                </c:pt>
                <c:pt idx="3182">
                  <c:v>42888.041666666664</c:v>
                </c:pt>
                <c:pt idx="3183">
                  <c:v>42888.083333333336</c:v>
                </c:pt>
                <c:pt idx="3184">
                  <c:v>42888.125</c:v>
                </c:pt>
                <c:pt idx="3185">
                  <c:v>42888.166666666664</c:v>
                </c:pt>
                <c:pt idx="3186">
                  <c:v>42888.208333333336</c:v>
                </c:pt>
                <c:pt idx="3187">
                  <c:v>42888.25</c:v>
                </c:pt>
                <c:pt idx="3188">
                  <c:v>42888.291666666664</c:v>
                </c:pt>
                <c:pt idx="3189">
                  <c:v>42888.333333333336</c:v>
                </c:pt>
                <c:pt idx="3190">
                  <c:v>42888.375</c:v>
                </c:pt>
                <c:pt idx="3191">
                  <c:v>42888.416666666664</c:v>
                </c:pt>
                <c:pt idx="3192">
                  <c:v>42888.458333333336</c:v>
                </c:pt>
                <c:pt idx="3193">
                  <c:v>42888.5</c:v>
                </c:pt>
                <c:pt idx="3194">
                  <c:v>42888.541666666664</c:v>
                </c:pt>
                <c:pt idx="3195">
                  <c:v>42888.583333333336</c:v>
                </c:pt>
                <c:pt idx="3196">
                  <c:v>42888.625</c:v>
                </c:pt>
                <c:pt idx="3197">
                  <c:v>42888.666666666664</c:v>
                </c:pt>
                <c:pt idx="3198">
                  <c:v>42888.708333333336</c:v>
                </c:pt>
                <c:pt idx="3199">
                  <c:v>42888.75</c:v>
                </c:pt>
                <c:pt idx="3200">
                  <c:v>42888.791666666664</c:v>
                </c:pt>
                <c:pt idx="3201">
                  <c:v>42888.833333333336</c:v>
                </c:pt>
                <c:pt idx="3202">
                  <c:v>42888.875</c:v>
                </c:pt>
                <c:pt idx="3203">
                  <c:v>42888.916666666664</c:v>
                </c:pt>
                <c:pt idx="3204">
                  <c:v>42888.958333333336</c:v>
                </c:pt>
                <c:pt idx="3205">
                  <c:v>42889</c:v>
                </c:pt>
                <c:pt idx="3206">
                  <c:v>42889.041666666664</c:v>
                </c:pt>
                <c:pt idx="3207">
                  <c:v>42889.083333333336</c:v>
                </c:pt>
                <c:pt idx="3208">
                  <c:v>42889.125</c:v>
                </c:pt>
                <c:pt idx="3209">
                  <c:v>42889.166666666664</c:v>
                </c:pt>
                <c:pt idx="3210">
                  <c:v>42889.208333333336</c:v>
                </c:pt>
                <c:pt idx="3211">
                  <c:v>42889.25</c:v>
                </c:pt>
                <c:pt idx="3212">
                  <c:v>42889.291666666664</c:v>
                </c:pt>
                <c:pt idx="3213">
                  <c:v>42889.333333333336</c:v>
                </c:pt>
                <c:pt idx="3214">
                  <c:v>42889.375</c:v>
                </c:pt>
                <c:pt idx="3215">
                  <c:v>42889.416666666664</c:v>
                </c:pt>
                <c:pt idx="3216">
                  <c:v>42889.458333333336</c:v>
                </c:pt>
                <c:pt idx="3217">
                  <c:v>42889.5</c:v>
                </c:pt>
                <c:pt idx="3218">
                  <c:v>42889.541666666664</c:v>
                </c:pt>
                <c:pt idx="3219">
                  <c:v>42889.583333333336</c:v>
                </c:pt>
                <c:pt idx="3220">
                  <c:v>42889.625</c:v>
                </c:pt>
                <c:pt idx="3221">
                  <c:v>42889.666666666664</c:v>
                </c:pt>
                <c:pt idx="3222">
                  <c:v>42889.708333333336</c:v>
                </c:pt>
                <c:pt idx="3223">
                  <c:v>42889.75</c:v>
                </c:pt>
                <c:pt idx="3224">
                  <c:v>42889.791666666664</c:v>
                </c:pt>
                <c:pt idx="3225">
                  <c:v>42889.833333333336</c:v>
                </c:pt>
                <c:pt idx="3226">
                  <c:v>42889.875</c:v>
                </c:pt>
                <c:pt idx="3227">
                  <c:v>42889.916666666664</c:v>
                </c:pt>
                <c:pt idx="3228">
                  <c:v>42889.958333333336</c:v>
                </c:pt>
                <c:pt idx="3229">
                  <c:v>42890</c:v>
                </c:pt>
                <c:pt idx="3230">
                  <c:v>42890.041666666664</c:v>
                </c:pt>
                <c:pt idx="3231">
                  <c:v>42890.083333333336</c:v>
                </c:pt>
                <c:pt idx="3232">
                  <c:v>42890.125</c:v>
                </c:pt>
                <c:pt idx="3233">
                  <c:v>42890.166666666664</c:v>
                </c:pt>
                <c:pt idx="3234">
                  <c:v>42890.208333333336</c:v>
                </c:pt>
                <c:pt idx="3235">
                  <c:v>42890.25</c:v>
                </c:pt>
                <c:pt idx="3236">
                  <c:v>42890.291666666664</c:v>
                </c:pt>
                <c:pt idx="3237">
                  <c:v>42890.333333333336</c:v>
                </c:pt>
                <c:pt idx="3238">
                  <c:v>42890.375</c:v>
                </c:pt>
                <c:pt idx="3239">
                  <c:v>42890.416666666664</c:v>
                </c:pt>
                <c:pt idx="3240">
                  <c:v>42890.458333333336</c:v>
                </c:pt>
                <c:pt idx="3241">
                  <c:v>42890.5</c:v>
                </c:pt>
                <c:pt idx="3242">
                  <c:v>42890.541666666664</c:v>
                </c:pt>
                <c:pt idx="3243">
                  <c:v>42890.583333333336</c:v>
                </c:pt>
                <c:pt idx="3244">
                  <c:v>42890.625</c:v>
                </c:pt>
                <c:pt idx="3245">
                  <c:v>42890.666666666664</c:v>
                </c:pt>
                <c:pt idx="3246">
                  <c:v>42890.708333333336</c:v>
                </c:pt>
                <c:pt idx="3247">
                  <c:v>42890.75</c:v>
                </c:pt>
                <c:pt idx="3248">
                  <c:v>42890.791666666664</c:v>
                </c:pt>
                <c:pt idx="3249">
                  <c:v>42890.833333333336</c:v>
                </c:pt>
                <c:pt idx="3250">
                  <c:v>42890.875</c:v>
                </c:pt>
                <c:pt idx="3251">
                  <c:v>42890.916666666664</c:v>
                </c:pt>
                <c:pt idx="3252">
                  <c:v>42890.958333333336</c:v>
                </c:pt>
                <c:pt idx="3253">
                  <c:v>42891</c:v>
                </c:pt>
                <c:pt idx="3254">
                  <c:v>42891.041666666664</c:v>
                </c:pt>
                <c:pt idx="3255">
                  <c:v>42891.083333333336</c:v>
                </c:pt>
                <c:pt idx="3256">
                  <c:v>42891.125</c:v>
                </c:pt>
                <c:pt idx="3257">
                  <c:v>42891.166666666664</c:v>
                </c:pt>
                <c:pt idx="3258">
                  <c:v>42891.208333333336</c:v>
                </c:pt>
                <c:pt idx="3259">
                  <c:v>42891.25</c:v>
                </c:pt>
                <c:pt idx="3260">
                  <c:v>42891.291666666664</c:v>
                </c:pt>
                <c:pt idx="3261">
                  <c:v>42891.333333333336</c:v>
                </c:pt>
                <c:pt idx="3262">
                  <c:v>42891.375</c:v>
                </c:pt>
                <c:pt idx="3263">
                  <c:v>42891.416666666664</c:v>
                </c:pt>
                <c:pt idx="3264">
                  <c:v>42891.458333333336</c:v>
                </c:pt>
                <c:pt idx="3265">
                  <c:v>42891.5</c:v>
                </c:pt>
                <c:pt idx="3266">
                  <c:v>42891.541666666664</c:v>
                </c:pt>
                <c:pt idx="3267">
                  <c:v>42891.583333333336</c:v>
                </c:pt>
                <c:pt idx="3268">
                  <c:v>42891.625</c:v>
                </c:pt>
                <c:pt idx="3269">
                  <c:v>42891.666666666664</c:v>
                </c:pt>
                <c:pt idx="3270">
                  <c:v>42891.708333333336</c:v>
                </c:pt>
                <c:pt idx="3271">
                  <c:v>42891.75</c:v>
                </c:pt>
                <c:pt idx="3272">
                  <c:v>42891.791666666664</c:v>
                </c:pt>
                <c:pt idx="3273">
                  <c:v>42891.833333333336</c:v>
                </c:pt>
                <c:pt idx="3274">
                  <c:v>42891.875</c:v>
                </c:pt>
                <c:pt idx="3275">
                  <c:v>42891.916666666664</c:v>
                </c:pt>
                <c:pt idx="3276">
                  <c:v>42891.958333333336</c:v>
                </c:pt>
                <c:pt idx="3277">
                  <c:v>42892</c:v>
                </c:pt>
                <c:pt idx="3278">
                  <c:v>42892.041666666664</c:v>
                </c:pt>
                <c:pt idx="3279">
                  <c:v>42892.083333333336</c:v>
                </c:pt>
                <c:pt idx="3280">
                  <c:v>42892.125</c:v>
                </c:pt>
                <c:pt idx="3281">
                  <c:v>42892.166666666664</c:v>
                </c:pt>
                <c:pt idx="3282">
                  <c:v>42892.208333333336</c:v>
                </c:pt>
                <c:pt idx="3283">
                  <c:v>42892.25</c:v>
                </c:pt>
                <c:pt idx="3284">
                  <c:v>42892.291666666664</c:v>
                </c:pt>
                <c:pt idx="3285">
                  <c:v>42892.333333333336</c:v>
                </c:pt>
                <c:pt idx="3286">
                  <c:v>42892.375</c:v>
                </c:pt>
                <c:pt idx="3287">
                  <c:v>42892.416666666664</c:v>
                </c:pt>
                <c:pt idx="3288">
                  <c:v>42892.458333333336</c:v>
                </c:pt>
                <c:pt idx="3289">
                  <c:v>42892.5</c:v>
                </c:pt>
                <c:pt idx="3290">
                  <c:v>42892.541666666664</c:v>
                </c:pt>
                <c:pt idx="3291">
                  <c:v>42892.583333333336</c:v>
                </c:pt>
                <c:pt idx="3292">
                  <c:v>42892.625</c:v>
                </c:pt>
                <c:pt idx="3293">
                  <c:v>42892.666666666664</c:v>
                </c:pt>
                <c:pt idx="3294">
                  <c:v>42892.708333333336</c:v>
                </c:pt>
                <c:pt idx="3295">
                  <c:v>42892.75</c:v>
                </c:pt>
                <c:pt idx="3296">
                  <c:v>42892.791666666664</c:v>
                </c:pt>
                <c:pt idx="3297">
                  <c:v>42892.833333333336</c:v>
                </c:pt>
                <c:pt idx="3298">
                  <c:v>42892.875</c:v>
                </c:pt>
                <c:pt idx="3299">
                  <c:v>42892.916666666664</c:v>
                </c:pt>
                <c:pt idx="3300">
                  <c:v>42892.958333333336</c:v>
                </c:pt>
                <c:pt idx="3301">
                  <c:v>42893</c:v>
                </c:pt>
                <c:pt idx="3302">
                  <c:v>42893.041666666664</c:v>
                </c:pt>
                <c:pt idx="3303">
                  <c:v>42893.083333333336</c:v>
                </c:pt>
                <c:pt idx="3304">
                  <c:v>42893.125</c:v>
                </c:pt>
                <c:pt idx="3305">
                  <c:v>42893.166666666664</c:v>
                </c:pt>
                <c:pt idx="3306">
                  <c:v>42893.208333333336</c:v>
                </c:pt>
                <c:pt idx="3307">
                  <c:v>42893.25</c:v>
                </c:pt>
                <c:pt idx="3308">
                  <c:v>42893.291666666664</c:v>
                </c:pt>
                <c:pt idx="3309">
                  <c:v>42893.333333333336</c:v>
                </c:pt>
                <c:pt idx="3310">
                  <c:v>42893.375</c:v>
                </c:pt>
                <c:pt idx="3311">
                  <c:v>42893.416666666664</c:v>
                </c:pt>
                <c:pt idx="3312">
                  <c:v>42893.458333333336</c:v>
                </c:pt>
                <c:pt idx="3313">
                  <c:v>42893.5</c:v>
                </c:pt>
                <c:pt idx="3314">
                  <c:v>42893.541666666664</c:v>
                </c:pt>
                <c:pt idx="3315">
                  <c:v>42893.583333333336</c:v>
                </c:pt>
                <c:pt idx="3316">
                  <c:v>42893.625</c:v>
                </c:pt>
                <c:pt idx="3317">
                  <c:v>42893.666666666664</c:v>
                </c:pt>
                <c:pt idx="3318">
                  <c:v>42893.708333333336</c:v>
                </c:pt>
                <c:pt idx="3319">
                  <c:v>42893.75</c:v>
                </c:pt>
                <c:pt idx="3320">
                  <c:v>42893.791666666664</c:v>
                </c:pt>
                <c:pt idx="3321">
                  <c:v>42893.833333333336</c:v>
                </c:pt>
                <c:pt idx="3322">
                  <c:v>42893.875</c:v>
                </c:pt>
                <c:pt idx="3323">
                  <c:v>42893.916666666664</c:v>
                </c:pt>
                <c:pt idx="3324">
                  <c:v>42893.958333333336</c:v>
                </c:pt>
                <c:pt idx="3325">
                  <c:v>42894</c:v>
                </c:pt>
                <c:pt idx="3326">
                  <c:v>42894.041666666664</c:v>
                </c:pt>
                <c:pt idx="3327">
                  <c:v>42894.083333333336</c:v>
                </c:pt>
                <c:pt idx="3328">
                  <c:v>42894.125</c:v>
                </c:pt>
                <c:pt idx="3329">
                  <c:v>42894.166666666664</c:v>
                </c:pt>
                <c:pt idx="3330">
                  <c:v>42894.208333333336</c:v>
                </c:pt>
                <c:pt idx="3331">
                  <c:v>42894.25</c:v>
                </c:pt>
                <c:pt idx="3332">
                  <c:v>42894.291666666664</c:v>
                </c:pt>
                <c:pt idx="3333">
                  <c:v>42894.333333333336</c:v>
                </c:pt>
                <c:pt idx="3334">
                  <c:v>42894.375</c:v>
                </c:pt>
                <c:pt idx="3335">
                  <c:v>42894.416666666664</c:v>
                </c:pt>
                <c:pt idx="3336">
                  <c:v>42894.458333333336</c:v>
                </c:pt>
                <c:pt idx="3337">
                  <c:v>42894.5</c:v>
                </c:pt>
                <c:pt idx="3338">
                  <c:v>42894.541666666664</c:v>
                </c:pt>
                <c:pt idx="3339">
                  <c:v>42894.583333333336</c:v>
                </c:pt>
                <c:pt idx="3340">
                  <c:v>42894.625</c:v>
                </c:pt>
                <c:pt idx="3341">
                  <c:v>42894.666666666664</c:v>
                </c:pt>
                <c:pt idx="3342">
                  <c:v>42894.708333333336</c:v>
                </c:pt>
                <c:pt idx="3343">
                  <c:v>42894.75</c:v>
                </c:pt>
                <c:pt idx="3344">
                  <c:v>42894.791666666664</c:v>
                </c:pt>
                <c:pt idx="3345">
                  <c:v>42894.833333333336</c:v>
                </c:pt>
                <c:pt idx="3346">
                  <c:v>42894.875</c:v>
                </c:pt>
                <c:pt idx="3347">
                  <c:v>42894.916666666664</c:v>
                </c:pt>
                <c:pt idx="3348">
                  <c:v>42894.958333333336</c:v>
                </c:pt>
                <c:pt idx="3349">
                  <c:v>42895</c:v>
                </c:pt>
                <c:pt idx="3350">
                  <c:v>42895.041666666664</c:v>
                </c:pt>
                <c:pt idx="3351">
                  <c:v>42895.083333333336</c:v>
                </c:pt>
                <c:pt idx="3352">
                  <c:v>42895.125</c:v>
                </c:pt>
                <c:pt idx="3353">
                  <c:v>42895.166666666664</c:v>
                </c:pt>
                <c:pt idx="3354">
                  <c:v>42895.208333333336</c:v>
                </c:pt>
                <c:pt idx="3355">
                  <c:v>42895.25</c:v>
                </c:pt>
                <c:pt idx="3356">
                  <c:v>42895.291666666664</c:v>
                </c:pt>
                <c:pt idx="3357">
                  <c:v>42895.333333333336</c:v>
                </c:pt>
                <c:pt idx="3358">
                  <c:v>42895.375</c:v>
                </c:pt>
                <c:pt idx="3359">
                  <c:v>42895.416666666664</c:v>
                </c:pt>
                <c:pt idx="3360">
                  <c:v>42895.458333333336</c:v>
                </c:pt>
                <c:pt idx="3361">
                  <c:v>42895.5</c:v>
                </c:pt>
                <c:pt idx="3362">
                  <c:v>42895.541666666664</c:v>
                </c:pt>
                <c:pt idx="3363">
                  <c:v>42895.583333333336</c:v>
                </c:pt>
                <c:pt idx="3364">
                  <c:v>42895.625</c:v>
                </c:pt>
                <c:pt idx="3365">
                  <c:v>42895.666666666664</c:v>
                </c:pt>
                <c:pt idx="3366">
                  <c:v>42895.708333333336</c:v>
                </c:pt>
                <c:pt idx="3367">
                  <c:v>42895.75</c:v>
                </c:pt>
                <c:pt idx="3368">
                  <c:v>42895.791666666664</c:v>
                </c:pt>
                <c:pt idx="3369">
                  <c:v>42895.833333333336</c:v>
                </c:pt>
                <c:pt idx="3370">
                  <c:v>42895.875</c:v>
                </c:pt>
                <c:pt idx="3371">
                  <c:v>42895.916666666664</c:v>
                </c:pt>
                <c:pt idx="3372">
                  <c:v>42895.958333333336</c:v>
                </c:pt>
                <c:pt idx="3373">
                  <c:v>42896</c:v>
                </c:pt>
                <c:pt idx="3374">
                  <c:v>42896.041666666664</c:v>
                </c:pt>
                <c:pt idx="3375">
                  <c:v>42896.083333333336</c:v>
                </c:pt>
                <c:pt idx="3376">
                  <c:v>42896.125</c:v>
                </c:pt>
                <c:pt idx="3377">
                  <c:v>42896.166666666664</c:v>
                </c:pt>
                <c:pt idx="3378">
                  <c:v>42896.208333333336</c:v>
                </c:pt>
                <c:pt idx="3379">
                  <c:v>42896.25</c:v>
                </c:pt>
                <c:pt idx="3380">
                  <c:v>42896.291666666664</c:v>
                </c:pt>
                <c:pt idx="3381">
                  <c:v>42896.333333333336</c:v>
                </c:pt>
                <c:pt idx="3382">
                  <c:v>42896.375</c:v>
                </c:pt>
                <c:pt idx="3383">
                  <c:v>42896.416666666664</c:v>
                </c:pt>
                <c:pt idx="3384">
                  <c:v>42896.458333333336</c:v>
                </c:pt>
                <c:pt idx="3385">
                  <c:v>42896.5</c:v>
                </c:pt>
                <c:pt idx="3386">
                  <c:v>42896.541666666664</c:v>
                </c:pt>
                <c:pt idx="3387">
                  <c:v>42896.583333333336</c:v>
                </c:pt>
                <c:pt idx="3388">
                  <c:v>42896.625</c:v>
                </c:pt>
                <c:pt idx="3389">
                  <c:v>42896.666666666664</c:v>
                </c:pt>
                <c:pt idx="3390">
                  <c:v>42896.708333333336</c:v>
                </c:pt>
                <c:pt idx="3391">
                  <c:v>42896.75</c:v>
                </c:pt>
                <c:pt idx="3392">
                  <c:v>42896.791666666664</c:v>
                </c:pt>
                <c:pt idx="3393">
                  <c:v>42896.833333333336</c:v>
                </c:pt>
                <c:pt idx="3394">
                  <c:v>42896.875</c:v>
                </c:pt>
                <c:pt idx="3395">
                  <c:v>42896.916666666664</c:v>
                </c:pt>
                <c:pt idx="3396">
                  <c:v>42896.958333333336</c:v>
                </c:pt>
                <c:pt idx="3397">
                  <c:v>42897</c:v>
                </c:pt>
                <c:pt idx="3398">
                  <c:v>42897.041666666664</c:v>
                </c:pt>
                <c:pt idx="3399">
                  <c:v>42897.083333333336</c:v>
                </c:pt>
                <c:pt idx="3400">
                  <c:v>42897.125</c:v>
                </c:pt>
                <c:pt idx="3401">
                  <c:v>42897.166666666664</c:v>
                </c:pt>
                <c:pt idx="3402">
                  <c:v>42897.208333333336</c:v>
                </c:pt>
                <c:pt idx="3403">
                  <c:v>42897.25</c:v>
                </c:pt>
                <c:pt idx="3404">
                  <c:v>42897.291666666664</c:v>
                </c:pt>
                <c:pt idx="3405">
                  <c:v>42897.333333333336</c:v>
                </c:pt>
                <c:pt idx="3406">
                  <c:v>42897.375</c:v>
                </c:pt>
                <c:pt idx="3407">
                  <c:v>42897.416666666664</c:v>
                </c:pt>
                <c:pt idx="3408">
                  <c:v>42897.458333333336</c:v>
                </c:pt>
                <c:pt idx="3409">
                  <c:v>42897.5</c:v>
                </c:pt>
                <c:pt idx="3410">
                  <c:v>42897.541666666664</c:v>
                </c:pt>
                <c:pt idx="3411">
                  <c:v>42897.583333333336</c:v>
                </c:pt>
                <c:pt idx="3412">
                  <c:v>42897.625</c:v>
                </c:pt>
                <c:pt idx="3413">
                  <c:v>42897.666666666664</c:v>
                </c:pt>
                <c:pt idx="3414">
                  <c:v>42897.708333333336</c:v>
                </c:pt>
                <c:pt idx="3415">
                  <c:v>42897.75</c:v>
                </c:pt>
                <c:pt idx="3416">
                  <c:v>42897.791666666664</c:v>
                </c:pt>
                <c:pt idx="3417">
                  <c:v>42897.833333333336</c:v>
                </c:pt>
                <c:pt idx="3418">
                  <c:v>42897.875</c:v>
                </c:pt>
                <c:pt idx="3419">
                  <c:v>42897.916666666664</c:v>
                </c:pt>
                <c:pt idx="3420">
                  <c:v>42897.958333333336</c:v>
                </c:pt>
                <c:pt idx="3421">
                  <c:v>42898</c:v>
                </c:pt>
                <c:pt idx="3422">
                  <c:v>42898.041666666664</c:v>
                </c:pt>
                <c:pt idx="3423">
                  <c:v>42898.083333333336</c:v>
                </c:pt>
                <c:pt idx="3424">
                  <c:v>42898.125</c:v>
                </c:pt>
                <c:pt idx="3425">
                  <c:v>42898.166666666664</c:v>
                </c:pt>
                <c:pt idx="3426">
                  <c:v>42898.208333333336</c:v>
                </c:pt>
                <c:pt idx="3427">
                  <c:v>42898.25</c:v>
                </c:pt>
                <c:pt idx="3428">
                  <c:v>42898.291666666664</c:v>
                </c:pt>
                <c:pt idx="3429">
                  <c:v>42898.333333333336</c:v>
                </c:pt>
                <c:pt idx="3430">
                  <c:v>42898.375</c:v>
                </c:pt>
                <c:pt idx="3431">
                  <c:v>42898.416666666664</c:v>
                </c:pt>
                <c:pt idx="3432">
                  <c:v>42898.458333333336</c:v>
                </c:pt>
                <c:pt idx="3433">
                  <c:v>42898.5</c:v>
                </c:pt>
                <c:pt idx="3434">
                  <c:v>42898.541666666664</c:v>
                </c:pt>
                <c:pt idx="3435">
                  <c:v>42898.583333333336</c:v>
                </c:pt>
                <c:pt idx="3436">
                  <c:v>42898.625</c:v>
                </c:pt>
                <c:pt idx="3437">
                  <c:v>42898.666666666664</c:v>
                </c:pt>
                <c:pt idx="3438">
                  <c:v>42898.708333333336</c:v>
                </c:pt>
                <c:pt idx="3439">
                  <c:v>42898.75</c:v>
                </c:pt>
                <c:pt idx="3440">
                  <c:v>42898.791666666664</c:v>
                </c:pt>
                <c:pt idx="3441">
                  <c:v>42898.833333333336</c:v>
                </c:pt>
                <c:pt idx="3442">
                  <c:v>42898.875</c:v>
                </c:pt>
                <c:pt idx="3443">
                  <c:v>42898.916666666664</c:v>
                </c:pt>
                <c:pt idx="3444">
                  <c:v>42898.958333333336</c:v>
                </c:pt>
                <c:pt idx="3445">
                  <c:v>42899</c:v>
                </c:pt>
                <c:pt idx="3446">
                  <c:v>42899.041666666664</c:v>
                </c:pt>
                <c:pt idx="3447">
                  <c:v>42899.083333333336</c:v>
                </c:pt>
                <c:pt idx="3448">
                  <c:v>42899.125</c:v>
                </c:pt>
                <c:pt idx="3449">
                  <c:v>42899.166666666664</c:v>
                </c:pt>
                <c:pt idx="3450">
                  <c:v>42899.208333333336</c:v>
                </c:pt>
                <c:pt idx="3451">
                  <c:v>42899.25</c:v>
                </c:pt>
                <c:pt idx="3452">
                  <c:v>42899.291666666664</c:v>
                </c:pt>
                <c:pt idx="3453">
                  <c:v>42899.333333333336</c:v>
                </c:pt>
                <c:pt idx="3454">
                  <c:v>42899.375</c:v>
                </c:pt>
                <c:pt idx="3455">
                  <c:v>42899.416666666664</c:v>
                </c:pt>
                <c:pt idx="3456">
                  <c:v>42899.458333333336</c:v>
                </c:pt>
                <c:pt idx="3457">
                  <c:v>42899.5</c:v>
                </c:pt>
                <c:pt idx="3458">
                  <c:v>42899.541666666664</c:v>
                </c:pt>
                <c:pt idx="3459">
                  <c:v>42899.583333333336</c:v>
                </c:pt>
                <c:pt idx="3460">
                  <c:v>42899.625</c:v>
                </c:pt>
                <c:pt idx="3461">
                  <c:v>42899.666666666664</c:v>
                </c:pt>
                <c:pt idx="3462">
                  <c:v>42899.708333333336</c:v>
                </c:pt>
                <c:pt idx="3463">
                  <c:v>42899.75</c:v>
                </c:pt>
                <c:pt idx="3464">
                  <c:v>42899.791666666664</c:v>
                </c:pt>
                <c:pt idx="3465">
                  <c:v>42899.833333333336</c:v>
                </c:pt>
                <c:pt idx="3466">
                  <c:v>42899.875</c:v>
                </c:pt>
                <c:pt idx="3467">
                  <c:v>42899.916666666664</c:v>
                </c:pt>
                <c:pt idx="3468">
                  <c:v>42899.958333333336</c:v>
                </c:pt>
                <c:pt idx="3469">
                  <c:v>42900</c:v>
                </c:pt>
                <c:pt idx="3470">
                  <c:v>42900.041666666664</c:v>
                </c:pt>
                <c:pt idx="3471">
                  <c:v>42900.083333333336</c:v>
                </c:pt>
                <c:pt idx="3472">
                  <c:v>42900.125</c:v>
                </c:pt>
                <c:pt idx="3473">
                  <c:v>42900.166666666664</c:v>
                </c:pt>
                <c:pt idx="3474">
                  <c:v>42900.208333333336</c:v>
                </c:pt>
                <c:pt idx="3475">
                  <c:v>42900.25</c:v>
                </c:pt>
                <c:pt idx="3476">
                  <c:v>42900.291666666664</c:v>
                </c:pt>
                <c:pt idx="3477">
                  <c:v>42900.333333333336</c:v>
                </c:pt>
                <c:pt idx="3478">
                  <c:v>42900.375</c:v>
                </c:pt>
                <c:pt idx="3479">
                  <c:v>42900.416666666664</c:v>
                </c:pt>
                <c:pt idx="3480">
                  <c:v>42900.458333333336</c:v>
                </c:pt>
                <c:pt idx="3481">
                  <c:v>42900.5</c:v>
                </c:pt>
                <c:pt idx="3482">
                  <c:v>42900.541666666664</c:v>
                </c:pt>
                <c:pt idx="3483">
                  <c:v>42900.583333333336</c:v>
                </c:pt>
                <c:pt idx="3484">
                  <c:v>42900.625</c:v>
                </c:pt>
                <c:pt idx="3485">
                  <c:v>42900.666666666664</c:v>
                </c:pt>
                <c:pt idx="3486">
                  <c:v>42900.708333333336</c:v>
                </c:pt>
                <c:pt idx="3487">
                  <c:v>42900.75</c:v>
                </c:pt>
                <c:pt idx="3488">
                  <c:v>42900.791666666664</c:v>
                </c:pt>
                <c:pt idx="3489">
                  <c:v>42900.833333333336</c:v>
                </c:pt>
                <c:pt idx="3490">
                  <c:v>42900.875</c:v>
                </c:pt>
                <c:pt idx="3491">
                  <c:v>42900.916666666664</c:v>
                </c:pt>
                <c:pt idx="3492">
                  <c:v>42900.958333333336</c:v>
                </c:pt>
                <c:pt idx="3493">
                  <c:v>42901</c:v>
                </c:pt>
                <c:pt idx="3494">
                  <c:v>42901.041666666664</c:v>
                </c:pt>
                <c:pt idx="3495">
                  <c:v>42901.083333333336</c:v>
                </c:pt>
                <c:pt idx="3496">
                  <c:v>42901.125</c:v>
                </c:pt>
                <c:pt idx="3497">
                  <c:v>42901.166666666664</c:v>
                </c:pt>
                <c:pt idx="3498">
                  <c:v>42901.208333333336</c:v>
                </c:pt>
                <c:pt idx="3499">
                  <c:v>42901.25</c:v>
                </c:pt>
                <c:pt idx="3500">
                  <c:v>42901.291666666664</c:v>
                </c:pt>
                <c:pt idx="3501">
                  <c:v>42901.333333333336</c:v>
                </c:pt>
                <c:pt idx="3502">
                  <c:v>42901.375</c:v>
                </c:pt>
                <c:pt idx="3503">
                  <c:v>42901.416666666664</c:v>
                </c:pt>
                <c:pt idx="3504">
                  <c:v>42901.458333333336</c:v>
                </c:pt>
                <c:pt idx="3505">
                  <c:v>42901.5</c:v>
                </c:pt>
                <c:pt idx="3506">
                  <c:v>42901.541666666664</c:v>
                </c:pt>
                <c:pt idx="3507">
                  <c:v>42901.583333333336</c:v>
                </c:pt>
                <c:pt idx="3508">
                  <c:v>42901.625</c:v>
                </c:pt>
                <c:pt idx="3509">
                  <c:v>42901.666666666664</c:v>
                </c:pt>
                <c:pt idx="3510">
                  <c:v>42901.708333333336</c:v>
                </c:pt>
                <c:pt idx="3511">
                  <c:v>42901.75</c:v>
                </c:pt>
                <c:pt idx="3512">
                  <c:v>42901.791666666664</c:v>
                </c:pt>
                <c:pt idx="3513">
                  <c:v>42901.833333333336</c:v>
                </c:pt>
                <c:pt idx="3514">
                  <c:v>42901.875</c:v>
                </c:pt>
                <c:pt idx="3515">
                  <c:v>42901.916666666664</c:v>
                </c:pt>
                <c:pt idx="3516">
                  <c:v>42901.958333333336</c:v>
                </c:pt>
                <c:pt idx="3517">
                  <c:v>42902</c:v>
                </c:pt>
                <c:pt idx="3518">
                  <c:v>42902.041666666664</c:v>
                </c:pt>
                <c:pt idx="3519">
                  <c:v>42902.083333333336</c:v>
                </c:pt>
                <c:pt idx="3520">
                  <c:v>42902.125</c:v>
                </c:pt>
                <c:pt idx="3521">
                  <c:v>42902.166666666664</c:v>
                </c:pt>
                <c:pt idx="3522">
                  <c:v>42902.208333333336</c:v>
                </c:pt>
                <c:pt idx="3523">
                  <c:v>42902.25</c:v>
                </c:pt>
                <c:pt idx="3524">
                  <c:v>42902.291666666664</c:v>
                </c:pt>
                <c:pt idx="3525">
                  <c:v>42902.333333333336</c:v>
                </c:pt>
                <c:pt idx="3526">
                  <c:v>42902.375</c:v>
                </c:pt>
                <c:pt idx="3527">
                  <c:v>42902.416666666664</c:v>
                </c:pt>
                <c:pt idx="3528">
                  <c:v>42902.458333333336</c:v>
                </c:pt>
                <c:pt idx="3529">
                  <c:v>42902.5</c:v>
                </c:pt>
                <c:pt idx="3530">
                  <c:v>42902.541666666664</c:v>
                </c:pt>
                <c:pt idx="3531">
                  <c:v>42902.583333333336</c:v>
                </c:pt>
                <c:pt idx="3532">
                  <c:v>42902.625</c:v>
                </c:pt>
                <c:pt idx="3533">
                  <c:v>42902.666666666664</c:v>
                </c:pt>
                <c:pt idx="3534">
                  <c:v>42902.708333333336</c:v>
                </c:pt>
                <c:pt idx="3535">
                  <c:v>42902.75</c:v>
                </c:pt>
                <c:pt idx="3536">
                  <c:v>42902.791666666664</c:v>
                </c:pt>
                <c:pt idx="3537">
                  <c:v>42902.833333333336</c:v>
                </c:pt>
                <c:pt idx="3538">
                  <c:v>42902.875</c:v>
                </c:pt>
                <c:pt idx="3539">
                  <c:v>42902.916666666664</c:v>
                </c:pt>
                <c:pt idx="3540">
                  <c:v>42902.958333333336</c:v>
                </c:pt>
                <c:pt idx="3541">
                  <c:v>42903</c:v>
                </c:pt>
                <c:pt idx="3542">
                  <c:v>42903.041666666664</c:v>
                </c:pt>
                <c:pt idx="3543">
                  <c:v>42903.083333333336</c:v>
                </c:pt>
                <c:pt idx="3544">
                  <c:v>42903.125</c:v>
                </c:pt>
                <c:pt idx="3545">
                  <c:v>42903.166666666664</c:v>
                </c:pt>
                <c:pt idx="3546">
                  <c:v>42903.208333333336</c:v>
                </c:pt>
                <c:pt idx="3547">
                  <c:v>42903.25</c:v>
                </c:pt>
                <c:pt idx="3548">
                  <c:v>42903.291666666664</c:v>
                </c:pt>
                <c:pt idx="3549">
                  <c:v>42903.333333333336</c:v>
                </c:pt>
                <c:pt idx="3550">
                  <c:v>42903.375</c:v>
                </c:pt>
                <c:pt idx="3551">
                  <c:v>42903.416666666664</c:v>
                </c:pt>
                <c:pt idx="3552">
                  <c:v>42903.458333333336</c:v>
                </c:pt>
                <c:pt idx="3553">
                  <c:v>42903.5</c:v>
                </c:pt>
                <c:pt idx="3554">
                  <c:v>42903.541666666664</c:v>
                </c:pt>
                <c:pt idx="3555">
                  <c:v>42903.583333333336</c:v>
                </c:pt>
                <c:pt idx="3556">
                  <c:v>42903.625</c:v>
                </c:pt>
                <c:pt idx="3557">
                  <c:v>42903.666666666664</c:v>
                </c:pt>
                <c:pt idx="3558">
                  <c:v>42903.708333333336</c:v>
                </c:pt>
                <c:pt idx="3559">
                  <c:v>42903.75</c:v>
                </c:pt>
                <c:pt idx="3560">
                  <c:v>42903.791666666664</c:v>
                </c:pt>
                <c:pt idx="3561">
                  <c:v>42903.833333333336</c:v>
                </c:pt>
                <c:pt idx="3562">
                  <c:v>42903.875</c:v>
                </c:pt>
                <c:pt idx="3563">
                  <c:v>42903.916666666664</c:v>
                </c:pt>
                <c:pt idx="3564">
                  <c:v>42903.958333333336</c:v>
                </c:pt>
                <c:pt idx="3565">
                  <c:v>42904</c:v>
                </c:pt>
                <c:pt idx="3566">
                  <c:v>42904.041666666664</c:v>
                </c:pt>
                <c:pt idx="3567">
                  <c:v>42904.083333333336</c:v>
                </c:pt>
                <c:pt idx="3568">
                  <c:v>42904.125</c:v>
                </c:pt>
                <c:pt idx="3569">
                  <c:v>42904.166666666664</c:v>
                </c:pt>
                <c:pt idx="3570">
                  <c:v>42904.208333333336</c:v>
                </c:pt>
                <c:pt idx="3571">
                  <c:v>42904.25</c:v>
                </c:pt>
                <c:pt idx="3572">
                  <c:v>42904.291666666664</c:v>
                </c:pt>
                <c:pt idx="3573">
                  <c:v>42904.333333333336</c:v>
                </c:pt>
                <c:pt idx="3574">
                  <c:v>42904.375</c:v>
                </c:pt>
                <c:pt idx="3575">
                  <c:v>42904.416666666664</c:v>
                </c:pt>
                <c:pt idx="3576">
                  <c:v>42904.458333333336</c:v>
                </c:pt>
                <c:pt idx="3577">
                  <c:v>42904.5</c:v>
                </c:pt>
                <c:pt idx="3578">
                  <c:v>42904.541666666664</c:v>
                </c:pt>
                <c:pt idx="3579">
                  <c:v>42904.583333333336</c:v>
                </c:pt>
                <c:pt idx="3580">
                  <c:v>42904.625</c:v>
                </c:pt>
                <c:pt idx="3581">
                  <c:v>42904.666666666664</c:v>
                </c:pt>
                <c:pt idx="3582">
                  <c:v>42904.708333333336</c:v>
                </c:pt>
                <c:pt idx="3583">
                  <c:v>42904.75</c:v>
                </c:pt>
                <c:pt idx="3584">
                  <c:v>42904.791666666664</c:v>
                </c:pt>
                <c:pt idx="3585">
                  <c:v>42904.833333333336</c:v>
                </c:pt>
                <c:pt idx="3586">
                  <c:v>42904.875</c:v>
                </c:pt>
                <c:pt idx="3587">
                  <c:v>42904.916666666664</c:v>
                </c:pt>
                <c:pt idx="3588">
                  <c:v>42904.958333333336</c:v>
                </c:pt>
                <c:pt idx="3589">
                  <c:v>42905</c:v>
                </c:pt>
                <c:pt idx="3590">
                  <c:v>42905.041666666664</c:v>
                </c:pt>
                <c:pt idx="3591">
                  <c:v>42905.083333333336</c:v>
                </c:pt>
                <c:pt idx="3592">
                  <c:v>42905.125</c:v>
                </c:pt>
                <c:pt idx="3593">
                  <c:v>42905.166666666664</c:v>
                </c:pt>
                <c:pt idx="3594">
                  <c:v>42905.208333333336</c:v>
                </c:pt>
                <c:pt idx="3595">
                  <c:v>42905.25</c:v>
                </c:pt>
                <c:pt idx="3596">
                  <c:v>42905.291666666664</c:v>
                </c:pt>
                <c:pt idx="3597">
                  <c:v>42905.333333333336</c:v>
                </c:pt>
                <c:pt idx="3598">
                  <c:v>42905.375</c:v>
                </c:pt>
                <c:pt idx="3599">
                  <c:v>42905.416666666664</c:v>
                </c:pt>
                <c:pt idx="3600">
                  <c:v>42905.458333333336</c:v>
                </c:pt>
                <c:pt idx="3601">
                  <c:v>42905.5</c:v>
                </c:pt>
                <c:pt idx="3602">
                  <c:v>42905.541666666664</c:v>
                </c:pt>
                <c:pt idx="3603">
                  <c:v>42905.583333333336</c:v>
                </c:pt>
                <c:pt idx="3604">
                  <c:v>42905.625</c:v>
                </c:pt>
                <c:pt idx="3605">
                  <c:v>42905.666666666664</c:v>
                </c:pt>
                <c:pt idx="3606">
                  <c:v>42905.708333333336</c:v>
                </c:pt>
                <c:pt idx="3607">
                  <c:v>42905.75</c:v>
                </c:pt>
                <c:pt idx="3608">
                  <c:v>42905.791666666664</c:v>
                </c:pt>
                <c:pt idx="3609">
                  <c:v>42905.833333333336</c:v>
                </c:pt>
                <c:pt idx="3610">
                  <c:v>42905.875</c:v>
                </c:pt>
                <c:pt idx="3611">
                  <c:v>42905.916666666664</c:v>
                </c:pt>
                <c:pt idx="3612">
                  <c:v>42905.958333333336</c:v>
                </c:pt>
                <c:pt idx="3613">
                  <c:v>42906</c:v>
                </c:pt>
                <c:pt idx="3614">
                  <c:v>42906.041666666664</c:v>
                </c:pt>
                <c:pt idx="3615">
                  <c:v>42906.083333333336</c:v>
                </c:pt>
                <c:pt idx="3616">
                  <c:v>42906.125</c:v>
                </c:pt>
                <c:pt idx="3617">
                  <c:v>42906.166666666664</c:v>
                </c:pt>
                <c:pt idx="3618">
                  <c:v>42906.208333333336</c:v>
                </c:pt>
                <c:pt idx="3619">
                  <c:v>42906.25</c:v>
                </c:pt>
                <c:pt idx="3620">
                  <c:v>42906.291666666664</c:v>
                </c:pt>
                <c:pt idx="3621">
                  <c:v>42906.333333333336</c:v>
                </c:pt>
                <c:pt idx="3622">
                  <c:v>42906.375</c:v>
                </c:pt>
                <c:pt idx="3623">
                  <c:v>42906.416666666664</c:v>
                </c:pt>
                <c:pt idx="3624">
                  <c:v>42906.458333333336</c:v>
                </c:pt>
                <c:pt idx="3625">
                  <c:v>42906.5</c:v>
                </c:pt>
                <c:pt idx="3626">
                  <c:v>42906.541666666664</c:v>
                </c:pt>
                <c:pt idx="3627">
                  <c:v>42906.583333333336</c:v>
                </c:pt>
                <c:pt idx="3628">
                  <c:v>42906.625</c:v>
                </c:pt>
                <c:pt idx="3629">
                  <c:v>42906.666666666664</c:v>
                </c:pt>
                <c:pt idx="3630">
                  <c:v>42906.708333333336</c:v>
                </c:pt>
                <c:pt idx="3631">
                  <c:v>42906.75</c:v>
                </c:pt>
                <c:pt idx="3632">
                  <c:v>42906.791666666664</c:v>
                </c:pt>
                <c:pt idx="3633">
                  <c:v>42906.833333333336</c:v>
                </c:pt>
                <c:pt idx="3634">
                  <c:v>42906.875</c:v>
                </c:pt>
                <c:pt idx="3635">
                  <c:v>42906.916666666664</c:v>
                </c:pt>
                <c:pt idx="3636">
                  <c:v>42906.958333333336</c:v>
                </c:pt>
                <c:pt idx="3637">
                  <c:v>42907</c:v>
                </c:pt>
                <c:pt idx="3638">
                  <c:v>42907.041666666664</c:v>
                </c:pt>
                <c:pt idx="3639">
                  <c:v>42907.083333333336</c:v>
                </c:pt>
                <c:pt idx="3640">
                  <c:v>42907.125</c:v>
                </c:pt>
                <c:pt idx="3641">
                  <c:v>42907.166666666664</c:v>
                </c:pt>
                <c:pt idx="3642">
                  <c:v>42907.208333333336</c:v>
                </c:pt>
                <c:pt idx="3643">
                  <c:v>42907.25</c:v>
                </c:pt>
                <c:pt idx="3644">
                  <c:v>42907.291666666664</c:v>
                </c:pt>
                <c:pt idx="3645">
                  <c:v>42907.333333333336</c:v>
                </c:pt>
                <c:pt idx="3646">
                  <c:v>42907.375</c:v>
                </c:pt>
                <c:pt idx="3647">
                  <c:v>42907.416666666664</c:v>
                </c:pt>
                <c:pt idx="3648">
                  <c:v>42907.458333333336</c:v>
                </c:pt>
                <c:pt idx="3649">
                  <c:v>42907.5</c:v>
                </c:pt>
                <c:pt idx="3650">
                  <c:v>42907.541666666664</c:v>
                </c:pt>
                <c:pt idx="3651">
                  <c:v>42907.583333333336</c:v>
                </c:pt>
                <c:pt idx="3652">
                  <c:v>42907.625</c:v>
                </c:pt>
                <c:pt idx="3653">
                  <c:v>42907.666666666664</c:v>
                </c:pt>
                <c:pt idx="3654">
                  <c:v>42907.708333333336</c:v>
                </c:pt>
                <c:pt idx="3655">
                  <c:v>42907.75</c:v>
                </c:pt>
                <c:pt idx="3656">
                  <c:v>42907.791666666664</c:v>
                </c:pt>
                <c:pt idx="3657">
                  <c:v>42907.833333333336</c:v>
                </c:pt>
                <c:pt idx="3658">
                  <c:v>42907.875</c:v>
                </c:pt>
                <c:pt idx="3659">
                  <c:v>42907.916666666664</c:v>
                </c:pt>
                <c:pt idx="3660">
                  <c:v>42907.958333333336</c:v>
                </c:pt>
                <c:pt idx="3661">
                  <c:v>42908</c:v>
                </c:pt>
                <c:pt idx="3662">
                  <c:v>42908.041666666664</c:v>
                </c:pt>
                <c:pt idx="3663">
                  <c:v>42908.083333333336</c:v>
                </c:pt>
                <c:pt idx="3664">
                  <c:v>42908.125</c:v>
                </c:pt>
                <c:pt idx="3665">
                  <c:v>42908.166666666664</c:v>
                </c:pt>
                <c:pt idx="3666">
                  <c:v>42908.208333333336</c:v>
                </c:pt>
                <c:pt idx="3667">
                  <c:v>42908.25</c:v>
                </c:pt>
                <c:pt idx="3668">
                  <c:v>42908.291666666664</c:v>
                </c:pt>
                <c:pt idx="3669">
                  <c:v>42908.333333333336</c:v>
                </c:pt>
                <c:pt idx="3670">
                  <c:v>42908.375</c:v>
                </c:pt>
                <c:pt idx="3671">
                  <c:v>42908.416666666664</c:v>
                </c:pt>
                <c:pt idx="3672">
                  <c:v>42908.458333333336</c:v>
                </c:pt>
                <c:pt idx="3673">
                  <c:v>42908.5</c:v>
                </c:pt>
                <c:pt idx="3674">
                  <c:v>42908.541666666664</c:v>
                </c:pt>
                <c:pt idx="3675">
                  <c:v>42908.583333333336</c:v>
                </c:pt>
                <c:pt idx="3676">
                  <c:v>42908.625</c:v>
                </c:pt>
                <c:pt idx="3677">
                  <c:v>42908.666666666664</c:v>
                </c:pt>
                <c:pt idx="3678">
                  <c:v>42908.708333333336</c:v>
                </c:pt>
                <c:pt idx="3679">
                  <c:v>42908.75</c:v>
                </c:pt>
                <c:pt idx="3680">
                  <c:v>42908.791666666664</c:v>
                </c:pt>
                <c:pt idx="3681">
                  <c:v>42908.833333333336</c:v>
                </c:pt>
                <c:pt idx="3682">
                  <c:v>42908.875</c:v>
                </c:pt>
                <c:pt idx="3683">
                  <c:v>42908.916666666664</c:v>
                </c:pt>
                <c:pt idx="3684">
                  <c:v>42908.958333333336</c:v>
                </c:pt>
                <c:pt idx="3685">
                  <c:v>42909</c:v>
                </c:pt>
                <c:pt idx="3686">
                  <c:v>42909.041666666664</c:v>
                </c:pt>
                <c:pt idx="3687">
                  <c:v>42909.083333333336</c:v>
                </c:pt>
                <c:pt idx="3688">
                  <c:v>42909.125</c:v>
                </c:pt>
                <c:pt idx="3689">
                  <c:v>42909.166666666664</c:v>
                </c:pt>
                <c:pt idx="3690">
                  <c:v>42909.208333333336</c:v>
                </c:pt>
                <c:pt idx="3691">
                  <c:v>42909.25</c:v>
                </c:pt>
                <c:pt idx="3692">
                  <c:v>42909.291666666664</c:v>
                </c:pt>
                <c:pt idx="3693">
                  <c:v>42909.333333333336</c:v>
                </c:pt>
                <c:pt idx="3694">
                  <c:v>42909.375</c:v>
                </c:pt>
                <c:pt idx="3695">
                  <c:v>42909.416666666664</c:v>
                </c:pt>
                <c:pt idx="3696">
                  <c:v>42909.458333333336</c:v>
                </c:pt>
                <c:pt idx="3697">
                  <c:v>42909.5</c:v>
                </c:pt>
                <c:pt idx="3698">
                  <c:v>42909.541666666664</c:v>
                </c:pt>
                <c:pt idx="3699">
                  <c:v>42909.583333333336</c:v>
                </c:pt>
                <c:pt idx="3700">
                  <c:v>42909.625</c:v>
                </c:pt>
                <c:pt idx="3701">
                  <c:v>42909.666666666664</c:v>
                </c:pt>
                <c:pt idx="3702">
                  <c:v>42909.708333333336</c:v>
                </c:pt>
                <c:pt idx="3703">
                  <c:v>42909.75</c:v>
                </c:pt>
                <c:pt idx="3704">
                  <c:v>42909.791666666664</c:v>
                </c:pt>
                <c:pt idx="3705">
                  <c:v>42909.833333333336</c:v>
                </c:pt>
                <c:pt idx="3706">
                  <c:v>42909.875</c:v>
                </c:pt>
                <c:pt idx="3707">
                  <c:v>42909.916666666664</c:v>
                </c:pt>
                <c:pt idx="3708">
                  <c:v>42909.958333333336</c:v>
                </c:pt>
                <c:pt idx="3709">
                  <c:v>42910</c:v>
                </c:pt>
                <c:pt idx="3710">
                  <c:v>42910.041666666664</c:v>
                </c:pt>
                <c:pt idx="3711">
                  <c:v>42910.083333333336</c:v>
                </c:pt>
                <c:pt idx="3712">
                  <c:v>42910.125</c:v>
                </c:pt>
                <c:pt idx="3713">
                  <c:v>42910.166666666664</c:v>
                </c:pt>
                <c:pt idx="3714">
                  <c:v>42910.208333333336</c:v>
                </c:pt>
                <c:pt idx="3715">
                  <c:v>42910.25</c:v>
                </c:pt>
                <c:pt idx="3716">
                  <c:v>42910.291666666664</c:v>
                </c:pt>
                <c:pt idx="3717">
                  <c:v>42910.333333333336</c:v>
                </c:pt>
                <c:pt idx="3718">
                  <c:v>42910.375</c:v>
                </c:pt>
                <c:pt idx="3719">
                  <c:v>42910.416666666664</c:v>
                </c:pt>
                <c:pt idx="3720">
                  <c:v>42910.458333333336</c:v>
                </c:pt>
                <c:pt idx="3721">
                  <c:v>42910.5</c:v>
                </c:pt>
                <c:pt idx="3722">
                  <c:v>42910.541666666664</c:v>
                </c:pt>
                <c:pt idx="3723">
                  <c:v>42910.583333333336</c:v>
                </c:pt>
                <c:pt idx="3724">
                  <c:v>42910.625</c:v>
                </c:pt>
                <c:pt idx="3725">
                  <c:v>42910.666666666664</c:v>
                </c:pt>
                <c:pt idx="3726">
                  <c:v>42910.708333333336</c:v>
                </c:pt>
                <c:pt idx="3727">
                  <c:v>42910.75</c:v>
                </c:pt>
                <c:pt idx="3728">
                  <c:v>42910.791666666664</c:v>
                </c:pt>
                <c:pt idx="3729">
                  <c:v>42910.833333333336</c:v>
                </c:pt>
                <c:pt idx="3730">
                  <c:v>42910.875</c:v>
                </c:pt>
                <c:pt idx="3731">
                  <c:v>42910.916666666664</c:v>
                </c:pt>
                <c:pt idx="3732">
                  <c:v>42910.958333333336</c:v>
                </c:pt>
                <c:pt idx="3733">
                  <c:v>42911</c:v>
                </c:pt>
                <c:pt idx="3734">
                  <c:v>42911.041666666664</c:v>
                </c:pt>
                <c:pt idx="3735">
                  <c:v>42911.083333333336</c:v>
                </c:pt>
                <c:pt idx="3736">
                  <c:v>42911.125</c:v>
                </c:pt>
                <c:pt idx="3737">
                  <c:v>42911.166666666664</c:v>
                </c:pt>
                <c:pt idx="3738">
                  <c:v>42911.208333333336</c:v>
                </c:pt>
                <c:pt idx="3739">
                  <c:v>42911.25</c:v>
                </c:pt>
                <c:pt idx="3740">
                  <c:v>42911.291666666664</c:v>
                </c:pt>
                <c:pt idx="3741">
                  <c:v>42911.333333333336</c:v>
                </c:pt>
                <c:pt idx="3742">
                  <c:v>42911.375</c:v>
                </c:pt>
                <c:pt idx="3743">
                  <c:v>42911.416666666664</c:v>
                </c:pt>
                <c:pt idx="3744">
                  <c:v>42911.458333333336</c:v>
                </c:pt>
                <c:pt idx="3745">
                  <c:v>42911.5</c:v>
                </c:pt>
                <c:pt idx="3746">
                  <c:v>42911.541666666664</c:v>
                </c:pt>
                <c:pt idx="3747">
                  <c:v>42911.583333333336</c:v>
                </c:pt>
                <c:pt idx="3748">
                  <c:v>42911.625</c:v>
                </c:pt>
                <c:pt idx="3749">
                  <c:v>42911.666666666664</c:v>
                </c:pt>
                <c:pt idx="3750">
                  <c:v>42911.708333333336</c:v>
                </c:pt>
                <c:pt idx="3751">
                  <c:v>42911.75</c:v>
                </c:pt>
                <c:pt idx="3752">
                  <c:v>42911.791666666664</c:v>
                </c:pt>
                <c:pt idx="3753">
                  <c:v>42911.833333333336</c:v>
                </c:pt>
                <c:pt idx="3754">
                  <c:v>42911.875</c:v>
                </c:pt>
                <c:pt idx="3755">
                  <c:v>42911.916666666664</c:v>
                </c:pt>
                <c:pt idx="3756">
                  <c:v>42911.958333333336</c:v>
                </c:pt>
                <c:pt idx="3757">
                  <c:v>42912</c:v>
                </c:pt>
                <c:pt idx="3758">
                  <c:v>42912.041666666664</c:v>
                </c:pt>
                <c:pt idx="3759">
                  <c:v>42912.083333333336</c:v>
                </c:pt>
                <c:pt idx="3760">
                  <c:v>42912.125</c:v>
                </c:pt>
                <c:pt idx="3761">
                  <c:v>42912.166666666664</c:v>
                </c:pt>
                <c:pt idx="3762">
                  <c:v>42912.208333333336</c:v>
                </c:pt>
                <c:pt idx="3763">
                  <c:v>42912.25</c:v>
                </c:pt>
                <c:pt idx="3764">
                  <c:v>42912.291666666664</c:v>
                </c:pt>
                <c:pt idx="3765">
                  <c:v>42912.333333333336</c:v>
                </c:pt>
                <c:pt idx="3766">
                  <c:v>42912.375</c:v>
                </c:pt>
                <c:pt idx="3767">
                  <c:v>42912.416666666664</c:v>
                </c:pt>
                <c:pt idx="3768">
                  <c:v>42912.458333333336</c:v>
                </c:pt>
                <c:pt idx="3769">
                  <c:v>42912.5</c:v>
                </c:pt>
                <c:pt idx="3770">
                  <c:v>42912.541666666664</c:v>
                </c:pt>
                <c:pt idx="3771">
                  <c:v>42912.583333333336</c:v>
                </c:pt>
                <c:pt idx="3772">
                  <c:v>42912.625</c:v>
                </c:pt>
                <c:pt idx="3773">
                  <c:v>42912.666666666664</c:v>
                </c:pt>
                <c:pt idx="3774">
                  <c:v>42912.708333333336</c:v>
                </c:pt>
                <c:pt idx="3775">
                  <c:v>42912.75</c:v>
                </c:pt>
                <c:pt idx="3776">
                  <c:v>42912.791666666664</c:v>
                </c:pt>
                <c:pt idx="3777">
                  <c:v>42912.833333333336</c:v>
                </c:pt>
                <c:pt idx="3778">
                  <c:v>42912.875</c:v>
                </c:pt>
                <c:pt idx="3779">
                  <c:v>42912.916666666664</c:v>
                </c:pt>
                <c:pt idx="3780">
                  <c:v>42912.958333333336</c:v>
                </c:pt>
                <c:pt idx="3781">
                  <c:v>42913</c:v>
                </c:pt>
                <c:pt idx="3782">
                  <c:v>42913.041666666664</c:v>
                </c:pt>
                <c:pt idx="3783">
                  <c:v>42913.083333333336</c:v>
                </c:pt>
                <c:pt idx="3784">
                  <c:v>42913.125</c:v>
                </c:pt>
                <c:pt idx="3785">
                  <c:v>42913.166666666664</c:v>
                </c:pt>
                <c:pt idx="3786">
                  <c:v>42913.208333333336</c:v>
                </c:pt>
                <c:pt idx="3787">
                  <c:v>42913.25</c:v>
                </c:pt>
                <c:pt idx="3788">
                  <c:v>42913.291666666664</c:v>
                </c:pt>
                <c:pt idx="3789">
                  <c:v>42913.333333333336</c:v>
                </c:pt>
                <c:pt idx="3790">
                  <c:v>42913.375</c:v>
                </c:pt>
                <c:pt idx="3791">
                  <c:v>42913.416666666664</c:v>
                </c:pt>
                <c:pt idx="3792">
                  <c:v>42913.458333333336</c:v>
                </c:pt>
                <c:pt idx="3793">
                  <c:v>42913.5</c:v>
                </c:pt>
                <c:pt idx="3794">
                  <c:v>42913.541666666664</c:v>
                </c:pt>
                <c:pt idx="3795">
                  <c:v>42913.583333333336</c:v>
                </c:pt>
                <c:pt idx="3796">
                  <c:v>42913.625</c:v>
                </c:pt>
                <c:pt idx="3797">
                  <c:v>42913.666666666664</c:v>
                </c:pt>
                <c:pt idx="3798">
                  <c:v>42913.708333333336</c:v>
                </c:pt>
                <c:pt idx="3799">
                  <c:v>42913.75</c:v>
                </c:pt>
                <c:pt idx="3800">
                  <c:v>42913.791666666664</c:v>
                </c:pt>
                <c:pt idx="3801">
                  <c:v>42913.833333333336</c:v>
                </c:pt>
                <c:pt idx="3802">
                  <c:v>42913.875</c:v>
                </c:pt>
                <c:pt idx="3803">
                  <c:v>42913.916666666664</c:v>
                </c:pt>
                <c:pt idx="3804">
                  <c:v>42913.958333333336</c:v>
                </c:pt>
                <c:pt idx="3805">
                  <c:v>42914</c:v>
                </c:pt>
                <c:pt idx="3806">
                  <c:v>42914.041666666664</c:v>
                </c:pt>
                <c:pt idx="3807">
                  <c:v>42914.083333333336</c:v>
                </c:pt>
                <c:pt idx="3808">
                  <c:v>42914.125</c:v>
                </c:pt>
                <c:pt idx="3809">
                  <c:v>42914.166666666664</c:v>
                </c:pt>
                <c:pt idx="3810">
                  <c:v>42914.208333333336</c:v>
                </c:pt>
                <c:pt idx="3811">
                  <c:v>42914.25</c:v>
                </c:pt>
                <c:pt idx="3812">
                  <c:v>42914.291666666664</c:v>
                </c:pt>
                <c:pt idx="3813">
                  <c:v>42914.333333333336</c:v>
                </c:pt>
                <c:pt idx="3814">
                  <c:v>42914.375</c:v>
                </c:pt>
                <c:pt idx="3815">
                  <c:v>42914.416666666664</c:v>
                </c:pt>
                <c:pt idx="3816">
                  <c:v>42914.458333333336</c:v>
                </c:pt>
                <c:pt idx="3817">
                  <c:v>42914.5</c:v>
                </c:pt>
                <c:pt idx="3818">
                  <c:v>42914.541666666664</c:v>
                </c:pt>
                <c:pt idx="3819">
                  <c:v>42914.583333333336</c:v>
                </c:pt>
                <c:pt idx="3820">
                  <c:v>42914.625</c:v>
                </c:pt>
                <c:pt idx="3821">
                  <c:v>42914.666666666664</c:v>
                </c:pt>
                <c:pt idx="3822">
                  <c:v>42914.708333333336</c:v>
                </c:pt>
                <c:pt idx="3823">
                  <c:v>42914.75</c:v>
                </c:pt>
                <c:pt idx="3824">
                  <c:v>42914.791666666664</c:v>
                </c:pt>
                <c:pt idx="3825">
                  <c:v>42914.833333333336</c:v>
                </c:pt>
                <c:pt idx="3826">
                  <c:v>42914.875</c:v>
                </c:pt>
                <c:pt idx="3827">
                  <c:v>42914.916666666664</c:v>
                </c:pt>
                <c:pt idx="3828">
                  <c:v>42914.958333333336</c:v>
                </c:pt>
                <c:pt idx="3829">
                  <c:v>42915</c:v>
                </c:pt>
                <c:pt idx="3830">
                  <c:v>42915.041666666664</c:v>
                </c:pt>
                <c:pt idx="3831">
                  <c:v>42915.083333333336</c:v>
                </c:pt>
                <c:pt idx="3832">
                  <c:v>42915.125</c:v>
                </c:pt>
                <c:pt idx="3833">
                  <c:v>42915.166666666664</c:v>
                </c:pt>
                <c:pt idx="3834">
                  <c:v>42915.208333333336</c:v>
                </c:pt>
                <c:pt idx="3835">
                  <c:v>42915.25</c:v>
                </c:pt>
                <c:pt idx="3836">
                  <c:v>42915.291666666664</c:v>
                </c:pt>
                <c:pt idx="3837">
                  <c:v>42915.333333333336</c:v>
                </c:pt>
                <c:pt idx="3838">
                  <c:v>42915.375</c:v>
                </c:pt>
                <c:pt idx="3839">
                  <c:v>42915.416666666664</c:v>
                </c:pt>
                <c:pt idx="3840">
                  <c:v>42915.458333333336</c:v>
                </c:pt>
                <c:pt idx="3841">
                  <c:v>42915.5</c:v>
                </c:pt>
                <c:pt idx="3842">
                  <c:v>42915.541666666664</c:v>
                </c:pt>
                <c:pt idx="3843">
                  <c:v>42915.583333333336</c:v>
                </c:pt>
                <c:pt idx="3844">
                  <c:v>42915.625</c:v>
                </c:pt>
                <c:pt idx="3845">
                  <c:v>42915.666666666664</c:v>
                </c:pt>
                <c:pt idx="3846">
                  <c:v>42915.708333333336</c:v>
                </c:pt>
                <c:pt idx="3847">
                  <c:v>42915.75</c:v>
                </c:pt>
                <c:pt idx="3848">
                  <c:v>42915.791666666664</c:v>
                </c:pt>
                <c:pt idx="3849">
                  <c:v>42915.833333333336</c:v>
                </c:pt>
                <c:pt idx="3850">
                  <c:v>42915.875</c:v>
                </c:pt>
                <c:pt idx="3851">
                  <c:v>42915.916666666664</c:v>
                </c:pt>
                <c:pt idx="3852">
                  <c:v>42915.958333333336</c:v>
                </c:pt>
                <c:pt idx="3853">
                  <c:v>42916</c:v>
                </c:pt>
                <c:pt idx="3854">
                  <c:v>42916.041666666664</c:v>
                </c:pt>
                <c:pt idx="3855">
                  <c:v>42916.083333333336</c:v>
                </c:pt>
                <c:pt idx="3856">
                  <c:v>42916.125</c:v>
                </c:pt>
                <c:pt idx="3857">
                  <c:v>42916.166666666664</c:v>
                </c:pt>
                <c:pt idx="3858">
                  <c:v>42916.208333333336</c:v>
                </c:pt>
                <c:pt idx="3859">
                  <c:v>42916.25</c:v>
                </c:pt>
                <c:pt idx="3860">
                  <c:v>42916.291666666664</c:v>
                </c:pt>
                <c:pt idx="3861">
                  <c:v>42916.333333333336</c:v>
                </c:pt>
                <c:pt idx="3862">
                  <c:v>42916.375</c:v>
                </c:pt>
                <c:pt idx="3863">
                  <c:v>42916.416666666664</c:v>
                </c:pt>
                <c:pt idx="3864">
                  <c:v>42916.458333333336</c:v>
                </c:pt>
                <c:pt idx="3865">
                  <c:v>42916.5</c:v>
                </c:pt>
                <c:pt idx="3866">
                  <c:v>42916.541666666664</c:v>
                </c:pt>
                <c:pt idx="3867">
                  <c:v>42916.583333333336</c:v>
                </c:pt>
                <c:pt idx="3868">
                  <c:v>42916.625</c:v>
                </c:pt>
                <c:pt idx="3869">
                  <c:v>42916.666666666664</c:v>
                </c:pt>
                <c:pt idx="3870">
                  <c:v>42916.708333333336</c:v>
                </c:pt>
                <c:pt idx="3871">
                  <c:v>42916.75</c:v>
                </c:pt>
                <c:pt idx="3872">
                  <c:v>42916.791666666664</c:v>
                </c:pt>
                <c:pt idx="3873">
                  <c:v>42916.833333333336</c:v>
                </c:pt>
                <c:pt idx="3874">
                  <c:v>42916.875</c:v>
                </c:pt>
                <c:pt idx="3875">
                  <c:v>42916.916666666664</c:v>
                </c:pt>
                <c:pt idx="3876">
                  <c:v>42916.958333333336</c:v>
                </c:pt>
                <c:pt idx="3877">
                  <c:v>42917</c:v>
                </c:pt>
                <c:pt idx="3878">
                  <c:v>42917.041666666664</c:v>
                </c:pt>
                <c:pt idx="3879">
                  <c:v>42917.083333333336</c:v>
                </c:pt>
                <c:pt idx="3880">
                  <c:v>42917.125</c:v>
                </c:pt>
                <c:pt idx="3881">
                  <c:v>42917.166666666664</c:v>
                </c:pt>
                <c:pt idx="3882">
                  <c:v>42917.208333333336</c:v>
                </c:pt>
                <c:pt idx="3883">
                  <c:v>42917.25</c:v>
                </c:pt>
                <c:pt idx="3884">
                  <c:v>42917.291666666664</c:v>
                </c:pt>
                <c:pt idx="3885">
                  <c:v>42917.333333333336</c:v>
                </c:pt>
                <c:pt idx="3886">
                  <c:v>42917.375</c:v>
                </c:pt>
                <c:pt idx="3887">
                  <c:v>42917.416666666664</c:v>
                </c:pt>
                <c:pt idx="3888">
                  <c:v>42917.458333333336</c:v>
                </c:pt>
                <c:pt idx="3889">
                  <c:v>42917.5</c:v>
                </c:pt>
                <c:pt idx="3890">
                  <c:v>42917.541666666664</c:v>
                </c:pt>
                <c:pt idx="3891">
                  <c:v>42917.583333333336</c:v>
                </c:pt>
                <c:pt idx="3892">
                  <c:v>42917.625</c:v>
                </c:pt>
                <c:pt idx="3893">
                  <c:v>42917.666666666664</c:v>
                </c:pt>
                <c:pt idx="3894">
                  <c:v>42917.708333333336</c:v>
                </c:pt>
                <c:pt idx="3895">
                  <c:v>42917.75</c:v>
                </c:pt>
                <c:pt idx="3896">
                  <c:v>42917.791666666664</c:v>
                </c:pt>
                <c:pt idx="3897">
                  <c:v>42917.833333333336</c:v>
                </c:pt>
                <c:pt idx="3898">
                  <c:v>42917.875</c:v>
                </c:pt>
                <c:pt idx="3899">
                  <c:v>42917.916666666664</c:v>
                </c:pt>
                <c:pt idx="3900">
                  <c:v>42917.958333333336</c:v>
                </c:pt>
                <c:pt idx="3901">
                  <c:v>42918</c:v>
                </c:pt>
                <c:pt idx="3902">
                  <c:v>42918.041666666664</c:v>
                </c:pt>
                <c:pt idx="3903">
                  <c:v>42918.083333333336</c:v>
                </c:pt>
                <c:pt idx="3904">
                  <c:v>42918.125</c:v>
                </c:pt>
                <c:pt idx="3905">
                  <c:v>42918.166666666664</c:v>
                </c:pt>
                <c:pt idx="3906">
                  <c:v>42918.208333333336</c:v>
                </c:pt>
                <c:pt idx="3907">
                  <c:v>42918.25</c:v>
                </c:pt>
                <c:pt idx="3908">
                  <c:v>42918.291666666664</c:v>
                </c:pt>
                <c:pt idx="3909">
                  <c:v>42918.333333333336</c:v>
                </c:pt>
                <c:pt idx="3910">
                  <c:v>42918.375</c:v>
                </c:pt>
                <c:pt idx="3911">
                  <c:v>42918.416666666664</c:v>
                </c:pt>
                <c:pt idx="3912">
                  <c:v>42918.458333333336</c:v>
                </c:pt>
                <c:pt idx="3913">
                  <c:v>42918.5</c:v>
                </c:pt>
                <c:pt idx="3914">
                  <c:v>42918.541666666664</c:v>
                </c:pt>
                <c:pt idx="3915">
                  <c:v>42918.583333333336</c:v>
                </c:pt>
                <c:pt idx="3916">
                  <c:v>42918.625</c:v>
                </c:pt>
                <c:pt idx="3917">
                  <c:v>42918.666666666664</c:v>
                </c:pt>
                <c:pt idx="3918">
                  <c:v>42918.708333333336</c:v>
                </c:pt>
                <c:pt idx="3919">
                  <c:v>42918.75</c:v>
                </c:pt>
                <c:pt idx="3920">
                  <c:v>42918.791666666664</c:v>
                </c:pt>
                <c:pt idx="3921">
                  <c:v>42918.833333333336</c:v>
                </c:pt>
                <c:pt idx="3922">
                  <c:v>42918.875</c:v>
                </c:pt>
                <c:pt idx="3923">
                  <c:v>42918.916666666664</c:v>
                </c:pt>
                <c:pt idx="3924">
                  <c:v>42918.958333333336</c:v>
                </c:pt>
                <c:pt idx="3925">
                  <c:v>42919</c:v>
                </c:pt>
                <c:pt idx="3926">
                  <c:v>42919.041666666664</c:v>
                </c:pt>
                <c:pt idx="3927">
                  <c:v>42919.083333333336</c:v>
                </c:pt>
                <c:pt idx="3928">
                  <c:v>42919.125</c:v>
                </c:pt>
                <c:pt idx="3929">
                  <c:v>42919.166666666664</c:v>
                </c:pt>
                <c:pt idx="3930">
                  <c:v>42919.208333333336</c:v>
                </c:pt>
                <c:pt idx="3931">
                  <c:v>42919.25</c:v>
                </c:pt>
                <c:pt idx="3932">
                  <c:v>42919.291666666664</c:v>
                </c:pt>
                <c:pt idx="3933">
                  <c:v>42919.333333333336</c:v>
                </c:pt>
                <c:pt idx="3934">
                  <c:v>42919.375</c:v>
                </c:pt>
                <c:pt idx="3935">
                  <c:v>42919.416666666664</c:v>
                </c:pt>
                <c:pt idx="3936">
                  <c:v>42919.458333333336</c:v>
                </c:pt>
                <c:pt idx="3937">
                  <c:v>42919.5</c:v>
                </c:pt>
                <c:pt idx="3938">
                  <c:v>42919.541666666664</c:v>
                </c:pt>
                <c:pt idx="3939">
                  <c:v>42919.583333333336</c:v>
                </c:pt>
                <c:pt idx="3940">
                  <c:v>42919.625</c:v>
                </c:pt>
                <c:pt idx="3941">
                  <c:v>42919.666666666664</c:v>
                </c:pt>
                <c:pt idx="3942">
                  <c:v>42919.708333333336</c:v>
                </c:pt>
                <c:pt idx="3943">
                  <c:v>42919.75</c:v>
                </c:pt>
                <c:pt idx="3944">
                  <c:v>42919.791666666664</c:v>
                </c:pt>
                <c:pt idx="3945">
                  <c:v>42919.833333333336</c:v>
                </c:pt>
                <c:pt idx="3946">
                  <c:v>42919.875</c:v>
                </c:pt>
                <c:pt idx="3947">
                  <c:v>42919.916666666664</c:v>
                </c:pt>
                <c:pt idx="3948">
                  <c:v>42919.958333333336</c:v>
                </c:pt>
                <c:pt idx="3949">
                  <c:v>42920</c:v>
                </c:pt>
                <c:pt idx="3950">
                  <c:v>42920.041666666664</c:v>
                </c:pt>
                <c:pt idx="3951">
                  <c:v>42920.083333333336</c:v>
                </c:pt>
                <c:pt idx="3952">
                  <c:v>42920.125</c:v>
                </c:pt>
                <c:pt idx="3953">
                  <c:v>42920.166666666664</c:v>
                </c:pt>
                <c:pt idx="3954">
                  <c:v>42920.208333333336</c:v>
                </c:pt>
                <c:pt idx="3955">
                  <c:v>42920.25</c:v>
                </c:pt>
                <c:pt idx="3956">
                  <c:v>42920.291666666664</c:v>
                </c:pt>
                <c:pt idx="3957">
                  <c:v>42920.333333333336</c:v>
                </c:pt>
                <c:pt idx="3958">
                  <c:v>42920.375</c:v>
                </c:pt>
                <c:pt idx="3959">
                  <c:v>42920.416666666664</c:v>
                </c:pt>
                <c:pt idx="3960">
                  <c:v>42920.458333333336</c:v>
                </c:pt>
                <c:pt idx="3961">
                  <c:v>42920.5</c:v>
                </c:pt>
                <c:pt idx="3962">
                  <c:v>42920.541666666664</c:v>
                </c:pt>
                <c:pt idx="3963">
                  <c:v>42920.583333333336</c:v>
                </c:pt>
                <c:pt idx="3964">
                  <c:v>42920.625</c:v>
                </c:pt>
                <c:pt idx="3965">
                  <c:v>42920.666666666664</c:v>
                </c:pt>
                <c:pt idx="3966">
                  <c:v>42920.708333333336</c:v>
                </c:pt>
                <c:pt idx="3967">
                  <c:v>42920.75</c:v>
                </c:pt>
                <c:pt idx="3968">
                  <c:v>42920.791666666664</c:v>
                </c:pt>
                <c:pt idx="3969">
                  <c:v>42920.833333333336</c:v>
                </c:pt>
                <c:pt idx="3970">
                  <c:v>42920.875</c:v>
                </c:pt>
                <c:pt idx="3971">
                  <c:v>42920.916666666664</c:v>
                </c:pt>
                <c:pt idx="3972">
                  <c:v>42920.958333333336</c:v>
                </c:pt>
                <c:pt idx="3973">
                  <c:v>42921</c:v>
                </c:pt>
                <c:pt idx="3974">
                  <c:v>42921.041666666664</c:v>
                </c:pt>
                <c:pt idx="3975">
                  <c:v>42921.083333333336</c:v>
                </c:pt>
                <c:pt idx="3976">
                  <c:v>42921.125</c:v>
                </c:pt>
                <c:pt idx="3977">
                  <c:v>42921.166666666664</c:v>
                </c:pt>
                <c:pt idx="3978">
                  <c:v>42921.208333333336</c:v>
                </c:pt>
                <c:pt idx="3979">
                  <c:v>42921.25</c:v>
                </c:pt>
                <c:pt idx="3980">
                  <c:v>42921.291666666664</c:v>
                </c:pt>
                <c:pt idx="3981">
                  <c:v>42921.333333333336</c:v>
                </c:pt>
                <c:pt idx="3982">
                  <c:v>42921.375</c:v>
                </c:pt>
                <c:pt idx="3983">
                  <c:v>42921.416666666664</c:v>
                </c:pt>
                <c:pt idx="3984">
                  <c:v>42921.458333333336</c:v>
                </c:pt>
                <c:pt idx="3985">
                  <c:v>42921.5</c:v>
                </c:pt>
                <c:pt idx="3986">
                  <c:v>42921.541666666664</c:v>
                </c:pt>
                <c:pt idx="3987">
                  <c:v>42921.583333333336</c:v>
                </c:pt>
                <c:pt idx="3988">
                  <c:v>42921.625</c:v>
                </c:pt>
                <c:pt idx="3989">
                  <c:v>42921.666666666664</c:v>
                </c:pt>
                <c:pt idx="3990">
                  <c:v>42921.708333333336</c:v>
                </c:pt>
                <c:pt idx="3991">
                  <c:v>42921.75</c:v>
                </c:pt>
                <c:pt idx="3992">
                  <c:v>42921.791666666664</c:v>
                </c:pt>
                <c:pt idx="3993">
                  <c:v>42921.833333333336</c:v>
                </c:pt>
                <c:pt idx="3994">
                  <c:v>42921.875</c:v>
                </c:pt>
                <c:pt idx="3995">
                  <c:v>42921.916666666664</c:v>
                </c:pt>
                <c:pt idx="3996">
                  <c:v>42921.958333333336</c:v>
                </c:pt>
                <c:pt idx="3997">
                  <c:v>42922</c:v>
                </c:pt>
                <c:pt idx="3998">
                  <c:v>42922.041666666664</c:v>
                </c:pt>
                <c:pt idx="3999">
                  <c:v>42922.083333333336</c:v>
                </c:pt>
                <c:pt idx="4000">
                  <c:v>42922.125</c:v>
                </c:pt>
                <c:pt idx="4001">
                  <c:v>42922.166666666664</c:v>
                </c:pt>
                <c:pt idx="4002">
                  <c:v>42922.208333333336</c:v>
                </c:pt>
                <c:pt idx="4003">
                  <c:v>42922.25</c:v>
                </c:pt>
                <c:pt idx="4004">
                  <c:v>42922.291666666664</c:v>
                </c:pt>
                <c:pt idx="4005">
                  <c:v>42922.333333333336</c:v>
                </c:pt>
                <c:pt idx="4006">
                  <c:v>42922.375</c:v>
                </c:pt>
                <c:pt idx="4007">
                  <c:v>42922.416666666664</c:v>
                </c:pt>
                <c:pt idx="4008">
                  <c:v>42922.458333333336</c:v>
                </c:pt>
                <c:pt idx="4009">
                  <c:v>42922.5</c:v>
                </c:pt>
                <c:pt idx="4010">
                  <c:v>42922.541666666664</c:v>
                </c:pt>
                <c:pt idx="4011">
                  <c:v>42922.583333333336</c:v>
                </c:pt>
                <c:pt idx="4012">
                  <c:v>42922.625</c:v>
                </c:pt>
                <c:pt idx="4013">
                  <c:v>42922.666666666664</c:v>
                </c:pt>
                <c:pt idx="4014">
                  <c:v>42922.708333333336</c:v>
                </c:pt>
                <c:pt idx="4015">
                  <c:v>42922.75</c:v>
                </c:pt>
                <c:pt idx="4016">
                  <c:v>42922.791666666664</c:v>
                </c:pt>
                <c:pt idx="4017">
                  <c:v>42922.833333333336</c:v>
                </c:pt>
                <c:pt idx="4018">
                  <c:v>42922.875</c:v>
                </c:pt>
                <c:pt idx="4019">
                  <c:v>42922.916666666664</c:v>
                </c:pt>
                <c:pt idx="4020">
                  <c:v>42922.958333333336</c:v>
                </c:pt>
                <c:pt idx="4021">
                  <c:v>42923</c:v>
                </c:pt>
                <c:pt idx="4022">
                  <c:v>42923.041666666664</c:v>
                </c:pt>
                <c:pt idx="4023">
                  <c:v>42923.083333333336</c:v>
                </c:pt>
                <c:pt idx="4024">
                  <c:v>42923.125</c:v>
                </c:pt>
                <c:pt idx="4025">
                  <c:v>42923.166666666664</c:v>
                </c:pt>
                <c:pt idx="4026">
                  <c:v>42923.208333333336</c:v>
                </c:pt>
                <c:pt idx="4027">
                  <c:v>42923.25</c:v>
                </c:pt>
                <c:pt idx="4028">
                  <c:v>42923.291666666664</c:v>
                </c:pt>
                <c:pt idx="4029">
                  <c:v>42923.333333333336</c:v>
                </c:pt>
                <c:pt idx="4030">
                  <c:v>42923.375</c:v>
                </c:pt>
                <c:pt idx="4031">
                  <c:v>42923.416666666664</c:v>
                </c:pt>
                <c:pt idx="4032">
                  <c:v>42923.458333333336</c:v>
                </c:pt>
                <c:pt idx="4033">
                  <c:v>42923.5</c:v>
                </c:pt>
                <c:pt idx="4034">
                  <c:v>42923.541666666664</c:v>
                </c:pt>
                <c:pt idx="4035">
                  <c:v>42923.583333333336</c:v>
                </c:pt>
                <c:pt idx="4036">
                  <c:v>42923.625</c:v>
                </c:pt>
                <c:pt idx="4037">
                  <c:v>42923.666666666664</c:v>
                </c:pt>
                <c:pt idx="4038">
                  <c:v>42923.708333333336</c:v>
                </c:pt>
                <c:pt idx="4039">
                  <c:v>42923.75</c:v>
                </c:pt>
                <c:pt idx="4040">
                  <c:v>42923.791666666664</c:v>
                </c:pt>
                <c:pt idx="4041">
                  <c:v>42923.833333333336</c:v>
                </c:pt>
                <c:pt idx="4042">
                  <c:v>42923.875</c:v>
                </c:pt>
                <c:pt idx="4043">
                  <c:v>42923.916666666664</c:v>
                </c:pt>
                <c:pt idx="4044">
                  <c:v>42923.958333333336</c:v>
                </c:pt>
                <c:pt idx="4045">
                  <c:v>42924</c:v>
                </c:pt>
                <c:pt idx="4046">
                  <c:v>42924.041666666664</c:v>
                </c:pt>
                <c:pt idx="4047">
                  <c:v>42924.083333333336</c:v>
                </c:pt>
                <c:pt idx="4048">
                  <c:v>42924.125</c:v>
                </c:pt>
                <c:pt idx="4049">
                  <c:v>42924.166666666664</c:v>
                </c:pt>
                <c:pt idx="4050">
                  <c:v>42924.208333333336</c:v>
                </c:pt>
                <c:pt idx="4051">
                  <c:v>42924.25</c:v>
                </c:pt>
                <c:pt idx="4052">
                  <c:v>42924.291666666664</c:v>
                </c:pt>
                <c:pt idx="4053">
                  <c:v>42924.333333333336</c:v>
                </c:pt>
                <c:pt idx="4054">
                  <c:v>42924.375</c:v>
                </c:pt>
                <c:pt idx="4055">
                  <c:v>42924.416666666664</c:v>
                </c:pt>
                <c:pt idx="4056">
                  <c:v>42924.458333333336</c:v>
                </c:pt>
                <c:pt idx="4057">
                  <c:v>42924.5</c:v>
                </c:pt>
                <c:pt idx="4058">
                  <c:v>42924.541666666664</c:v>
                </c:pt>
                <c:pt idx="4059">
                  <c:v>42924.583333333336</c:v>
                </c:pt>
                <c:pt idx="4060">
                  <c:v>42924.625</c:v>
                </c:pt>
                <c:pt idx="4061">
                  <c:v>42924.666666666664</c:v>
                </c:pt>
                <c:pt idx="4062">
                  <c:v>42924.708333333336</c:v>
                </c:pt>
                <c:pt idx="4063">
                  <c:v>42924.75</c:v>
                </c:pt>
                <c:pt idx="4064">
                  <c:v>42924.791666666664</c:v>
                </c:pt>
                <c:pt idx="4065">
                  <c:v>42924.833333333336</c:v>
                </c:pt>
                <c:pt idx="4066">
                  <c:v>42924.875</c:v>
                </c:pt>
                <c:pt idx="4067">
                  <c:v>42924.916666666664</c:v>
                </c:pt>
                <c:pt idx="4068">
                  <c:v>42924.958333333336</c:v>
                </c:pt>
                <c:pt idx="4069">
                  <c:v>42925</c:v>
                </c:pt>
                <c:pt idx="4070">
                  <c:v>42925.041666666664</c:v>
                </c:pt>
                <c:pt idx="4071">
                  <c:v>42925.083333333336</c:v>
                </c:pt>
                <c:pt idx="4072">
                  <c:v>42925.125</c:v>
                </c:pt>
                <c:pt idx="4073">
                  <c:v>42925.166666666664</c:v>
                </c:pt>
                <c:pt idx="4074">
                  <c:v>42925.208333333336</c:v>
                </c:pt>
                <c:pt idx="4075">
                  <c:v>42925.25</c:v>
                </c:pt>
                <c:pt idx="4076">
                  <c:v>42925.291666666664</c:v>
                </c:pt>
                <c:pt idx="4077">
                  <c:v>42925.333333333336</c:v>
                </c:pt>
                <c:pt idx="4078">
                  <c:v>42925.375</c:v>
                </c:pt>
                <c:pt idx="4079">
                  <c:v>42925.416666666664</c:v>
                </c:pt>
                <c:pt idx="4080">
                  <c:v>42925.458333333336</c:v>
                </c:pt>
                <c:pt idx="4081">
                  <c:v>42925.5</c:v>
                </c:pt>
                <c:pt idx="4082">
                  <c:v>42925.541666666664</c:v>
                </c:pt>
                <c:pt idx="4083">
                  <c:v>42925.583333333336</c:v>
                </c:pt>
                <c:pt idx="4084">
                  <c:v>42925.625</c:v>
                </c:pt>
                <c:pt idx="4085">
                  <c:v>42925.666666666664</c:v>
                </c:pt>
                <c:pt idx="4086">
                  <c:v>42925.708333333336</c:v>
                </c:pt>
                <c:pt idx="4087">
                  <c:v>42925.75</c:v>
                </c:pt>
                <c:pt idx="4088">
                  <c:v>42925.791666666664</c:v>
                </c:pt>
                <c:pt idx="4089">
                  <c:v>42925.833333333336</c:v>
                </c:pt>
                <c:pt idx="4090">
                  <c:v>42925.875</c:v>
                </c:pt>
                <c:pt idx="4091">
                  <c:v>42925.916666666664</c:v>
                </c:pt>
                <c:pt idx="4092">
                  <c:v>42925.958333333336</c:v>
                </c:pt>
                <c:pt idx="4093">
                  <c:v>42926</c:v>
                </c:pt>
                <c:pt idx="4094">
                  <c:v>42926.041666666664</c:v>
                </c:pt>
                <c:pt idx="4095">
                  <c:v>42926.083333333336</c:v>
                </c:pt>
                <c:pt idx="4096">
                  <c:v>42926.125</c:v>
                </c:pt>
                <c:pt idx="4097">
                  <c:v>42926.166666666664</c:v>
                </c:pt>
                <c:pt idx="4098">
                  <c:v>42926.208333333336</c:v>
                </c:pt>
                <c:pt idx="4099">
                  <c:v>42926.25</c:v>
                </c:pt>
                <c:pt idx="4100">
                  <c:v>42926.291666666664</c:v>
                </c:pt>
                <c:pt idx="4101">
                  <c:v>42926.333333333336</c:v>
                </c:pt>
                <c:pt idx="4102">
                  <c:v>42926.375</c:v>
                </c:pt>
                <c:pt idx="4103">
                  <c:v>42926.416666666664</c:v>
                </c:pt>
                <c:pt idx="4104">
                  <c:v>42926.458333333336</c:v>
                </c:pt>
                <c:pt idx="4105">
                  <c:v>42926.5</c:v>
                </c:pt>
                <c:pt idx="4106">
                  <c:v>42926.541666666664</c:v>
                </c:pt>
                <c:pt idx="4107">
                  <c:v>42926.583333333336</c:v>
                </c:pt>
                <c:pt idx="4108">
                  <c:v>42926.625</c:v>
                </c:pt>
                <c:pt idx="4109">
                  <c:v>42926.666666666664</c:v>
                </c:pt>
                <c:pt idx="4110">
                  <c:v>42926.708333333336</c:v>
                </c:pt>
                <c:pt idx="4111">
                  <c:v>42926.75</c:v>
                </c:pt>
                <c:pt idx="4112">
                  <c:v>42926.791666666664</c:v>
                </c:pt>
                <c:pt idx="4113">
                  <c:v>42926.833333333336</c:v>
                </c:pt>
                <c:pt idx="4114">
                  <c:v>42926.875</c:v>
                </c:pt>
                <c:pt idx="4115">
                  <c:v>42926.916666666664</c:v>
                </c:pt>
                <c:pt idx="4116">
                  <c:v>42926.958333333336</c:v>
                </c:pt>
                <c:pt idx="4117">
                  <c:v>42927</c:v>
                </c:pt>
                <c:pt idx="4118">
                  <c:v>42927.041666666664</c:v>
                </c:pt>
                <c:pt idx="4119">
                  <c:v>42927.083333333336</c:v>
                </c:pt>
                <c:pt idx="4120">
                  <c:v>42927.125</c:v>
                </c:pt>
                <c:pt idx="4121">
                  <c:v>42927.166666666664</c:v>
                </c:pt>
                <c:pt idx="4122">
                  <c:v>42927.208333333336</c:v>
                </c:pt>
                <c:pt idx="4123">
                  <c:v>42927.25</c:v>
                </c:pt>
                <c:pt idx="4124">
                  <c:v>42927.291666666664</c:v>
                </c:pt>
                <c:pt idx="4125">
                  <c:v>42927.333333333336</c:v>
                </c:pt>
                <c:pt idx="4126">
                  <c:v>42927.375</c:v>
                </c:pt>
                <c:pt idx="4127">
                  <c:v>42927.416666666664</c:v>
                </c:pt>
                <c:pt idx="4128">
                  <c:v>42927.458333333336</c:v>
                </c:pt>
                <c:pt idx="4129">
                  <c:v>42927.5</c:v>
                </c:pt>
                <c:pt idx="4130">
                  <c:v>42927.541666666664</c:v>
                </c:pt>
                <c:pt idx="4131">
                  <c:v>42927.583333333336</c:v>
                </c:pt>
                <c:pt idx="4132">
                  <c:v>42927.625</c:v>
                </c:pt>
                <c:pt idx="4133">
                  <c:v>42927.666666666664</c:v>
                </c:pt>
                <c:pt idx="4134">
                  <c:v>42927.708333333336</c:v>
                </c:pt>
                <c:pt idx="4135">
                  <c:v>42927.75</c:v>
                </c:pt>
                <c:pt idx="4136">
                  <c:v>42927.791666666664</c:v>
                </c:pt>
                <c:pt idx="4137">
                  <c:v>42927.833333333336</c:v>
                </c:pt>
                <c:pt idx="4138">
                  <c:v>42927.875</c:v>
                </c:pt>
                <c:pt idx="4139">
                  <c:v>42927.916666666664</c:v>
                </c:pt>
                <c:pt idx="4140">
                  <c:v>42927.958333333336</c:v>
                </c:pt>
                <c:pt idx="4141">
                  <c:v>42928</c:v>
                </c:pt>
                <c:pt idx="4142">
                  <c:v>42928.041666666664</c:v>
                </c:pt>
                <c:pt idx="4143">
                  <c:v>42928.083333333336</c:v>
                </c:pt>
                <c:pt idx="4144">
                  <c:v>42928.125</c:v>
                </c:pt>
                <c:pt idx="4145">
                  <c:v>42928.166666666664</c:v>
                </c:pt>
                <c:pt idx="4146">
                  <c:v>42928.208333333336</c:v>
                </c:pt>
                <c:pt idx="4147">
                  <c:v>42928.25</c:v>
                </c:pt>
                <c:pt idx="4148">
                  <c:v>42928.291666666664</c:v>
                </c:pt>
                <c:pt idx="4149">
                  <c:v>42928.333333333336</c:v>
                </c:pt>
                <c:pt idx="4150">
                  <c:v>42928.375</c:v>
                </c:pt>
                <c:pt idx="4151">
                  <c:v>42928.416666666664</c:v>
                </c:pt>
                <c:pt idx="4152">
                  <c:v>42928.458333333336</c:v>
                </c:pt>
                <c:pt idx="4153">
                  <c:v>42928.5</c:v>
                </c:pt>
                <c:pt idx="4154">
                  <c:v>42928.541666666664</c:v>
                </c:pt>
                <c:pt idx="4155">
                  <c:v>42928.583333333336</c:v>
                </c:pt>
                <c:pt idx="4156">
                  <c:v>42928.625</c:v>
                </c:pt>
                <c:pt idx="4157">
                  <c:v>42928.666666666664</c:v>
                </c:pt>
                <c:pt idx="4158">
                  <c:v>42928.708333333336</c:v>
                </c:pt>
                <c:pt idx="4159">
                  <c:v>42928.75</c:v>
                </c:pt>
                <c:pt idx="4160">
                  <c:v>42928.791666666664</c:v>
                </c:pt>
                <c:pt idx="4161">
                  <c:v>42928.833333333336</c:v>
                </c:pt>
                <c:pt idx="4162">
                  <c:v>42928.875</c:v>
                </c:pt>
                <c:pt idx="4163">
                  <c:v>42928.916666666664</c:v>
                </c:pt>
                <c:pt idx="4164">
                  <c:v>42928.958333333336</c:v>
                </c:pt>
                <c:pt idx="4165">
                  <c:v>42929</c:v>
                </c:pt>
                <c:pt idx="4166">
                  <c:v>42929.041666666664</c:v>
                </c:pt>
                <c:pt idx="4167">
                  <c:v>42929.083333333336</c:v>
                </c:pt>
                <c:pt idx="4168">
                  <c:v>42929.125</c:v>
                </c:pt>
                <c:pt idx="4169">
                  <c:v>42929.166666666664</c:v>
                </c:pt>
                <c:pt idx="4170">
                  <c:v>42929.208333333336</c:v>
                </c:pt>
                <c:pt idx="4171">
                  <c:v>42929.25</c:v>
                </c:pt>
                <c:pt idx="4172">
                  <c:v>42929.291666666664</c:v>
                </c:pt>
                <c:pt idx="4173">
                  <c:v>42929.333333333336</c:v>
                </c:pt>
                <c:pt idx="4174">
                  <c:v>42929.375</c:v>
                </c:pt>
                <c:pt idx="4175">
                  <c:v>42929.416666666664</c:v>
                </c:pt>
                <c:pt idx="4176">
                  <c:v>42929.458333333336</c:v>
                </c:pt>
                <c:pt idx="4177">
                  <c:v>42929.5</c:v>
                </c:pt>
                <c:pt idx="4178">
                  <c:v>42929.541666666664</c:v>
                </c:pt>
                <c:pt idx="4179">
                  <c:v>42929.583333333336</c:v>
                </c:pt>
                <c:pt idx="4180">
                  <c:v>42929.625</c:v>
                </c:pt>
                <c:pt idx="4181">
                  <c:v>42929.666666666664</c:v>
                </c:pt>
                <c:pt idx="4182">
                  <c:v>42929.708333333336</c:v>
                </c:pt>
                <c:pt idx="4183">
                  <c:v>42929.75</c:v>
                </c:pt>
                <c:pt idx="4184">
                  <c:v>42929.791666666664</c:v>
                </c:pt>
                <c:pt idx="4185">
                  <c:v>42929.833333333336</c:v>
                </c:pt>
                <c:pt idx="4186">
                  <c:v>42929.875</c:v>
                </c:pt>
                <c:pt idx="4187">
                  <c:v>42929.916666666664</c:v>
                </c:pt>
                <c:pt idx="4188">
                  <c:v>42929.958333333336</c:v>
                </c:pt>
                <c:pt idx="4189">
                  <c:v>42930</c:v>
                </c:pt>
                <c:pt idx="4190">
                  <c:v>42930.041666666664</c:v>
                </c:pt>
                <c:pt idx="4191">
                  <c:v>42930.083333333336</c:v>
                </c:pt>
                <c:pt idx="4192">
                  <c:v>42930.125</c:v>
                </c:pt>
                <c:pt idx="4193">
                  <c:v>42930.166666666664</c:v>
                </c:pt>
                <c:pt idx="4194">
                  <c:v>42930.208333333336</c:v>
                </c:pt>
                <c:pt idx="4195">
                  <c:v>42930.25</c:v>
                </c:pt>
                <c:pt idx="4196">
                  <c:v>42930.291666666664</c:v>
                </c:pt>
                <c:pt idx="4197">
                  <c:v>42930.333333333336</c:v>
                </c:pt>
                <c:pt idx="4198">
                  <c:v>42930.375</c:v>
                </c:pt>
                <c:pt idx="4199">
                  <c:v>42930.416666666664</c:v>
                </c:pt>
                <c:pt idx="4200">
                  <c:v>42930.458333333336</c:v>
                </c:pt>
                <c:pt idx="4201">
                  <c:v>42930.5</c:v>
                </c:pt>
                <c:pt idx="4202">
                  <c:v>42930.541666666664</c:v>
                </c:pt>
                <c:pt idx="4203">
                  <c:v>42930.583333333336</c:v>
                </c:pt>
                <c:pt idx="4204">
                  <c:v>42930.625</c:v>
                </c:pt>
                <c:pt idx="4205">
                  <c:v>42930.666666666664</c:v>
                </c:pt>
                <c:pt idx="4206">
                  <c:v>42930.708333333336</c:v>
                </c:pt>
                <c:pt idx="4207">
                  <c:v>42930.75</c:v>
                </c:pt>
                <c:pt idx="4208">
                  <c:v>42930.791666666664</c:v>
                </c:pt>
                <c:pt idx="4209">
                  <c:v>42930.833333333336</c:v>
                </c:pt>
                <c:pt idx="4210">
                  <c:v>42930.875</c:v>
                </c:pt>
                <c:pt idx="4211">
                  <c:v>42930.916666666664</c:v>
                </c:pt>
                <c:pt idx="4212">
                  <c:v>42930.958333333336</c:v>
                </c:pt>
                <c:pt idx="4213">
                  <c:v>42931</c:v>
                </c:pt>
                <c:pt idx="4214">
                  <c:v>42931.041666666664</c:v>
                </c:pt>
                <c:pt idx="4215">
                  <c:v>42931.083333333336</c:v>
                </c:pt>
                <c:pt idx="4216">
                  <c:v>42931.125</c:v>
                </c:pt>
                <c:pt idx="4217">
                  <c:v>42931.166666666664</c:v>
                </c:pt>
                <c:pt idx="4218">
                  <c:v>42931.208333333336</c:v>
                </c:pt>
                <c:pt idx="4219">
                  <c:v>42931.25</c:v>
                </c:pt>
                <c:pt idx="4220">
                  <c:v>42931.291666666664</c:v>
                </c:pt>
                <c:pt idx="4221">
                  <c:v>42931.333333333336</c:v>
                </c:pt>
                <c:pt idx="4222">
                  <c:v>42931.375</c:v>
                </c:pt>
                <c:pt idx="4223">
                  <c:v>42931.416666666664</c:v>
                </c:pt>
                <c:pt idx="4224">
                  <c:v>42931.458333333336</c:v>
                </c:pt>
                <c:pt idx="4225">
                  <c:v>42931.5</c:v>
                </c:pt>
                <c:pt idx="4226">
                  <c:v>42931.541666666664</c:v>
                </c:pt>
                <c:pt idx="4227">
                  <c:v>42931.583333333336</c:v>
                </c:pt>
                <c:pt idx="4228">
                  <c:v>42931.625</c:v>
                </c:pt>
                <c:pt idx="4229">
                  <c:v>42931.666666666664</c:v>
                </c:pt>
                <c:pt idx="4230">
                  <c:v>42931.708333333336</c:v>
                </c:pt>
                <c:pt idx="4231">
                  <c:v>42931.75</c:v>
                </c:pt>
                <c:pt idx="4232">
                  <c:v>42931.791666666664</c:v>
                </c:pt>
                <c:pt idx="4233">
                  <c:v>42931.833333333336</c:v>
                </c:pt>
                <c:pt idx="4234">
                  <c:v>42931.875</c:v>
                </c:pt>
                <c:pt idx="4235">
                  <c:v>42931.916666666664</c:v>
                </c:pt>
                <c:pt idx="4236">
                  <c:v>42931.958333333336</c:v>
                </c:pt>
                <c:pt idx="4237">
                  <c:v>42932</c:v>
                </c:pt>
                <c:pt idx="4238">
                  <c:v>42932.041666666664</c:v>
                </c:pt>
                <c:pt idx="4239">
                  <c:v>42932.083333333336</c:v>
                </c:pt>
                <c:pt idx="4240">
                  <c:v>42932.125</c:v>
                </c:pt>
                <c:pt idx="4241">
                  <c:v>42932.166666666664</c:v>
                </c:pt>
                <c:pt idx="4242">
                  <c:v>42932.208333333336</c:v>
                </c:pt>
                <c:pt idx="4243">
                  <c:v>42932.25</c:v>
                </c:pt>
                <c:pt idx="4244">
                  <c:v>42932.291666666664</c:v>
                </c:pt>
                <c:pt idx="4245">
                  <c:v>42932.333333333336</c:v>
                </c:pt>
                <c:pt idx="4246">
                  <c:v>42932.375</c:v>
                </c:pt>
                <c:pt idx="4247">
                  <c:v>42932.416666666664</c:v>
                </c:pt>
                <c:pt idx="4248">
                  <c:v>42932.458333333336</c:v>
                </c:pt>
                <c:pt idx="4249">
                  <c:v>42932.5</c:v>
                </c:pt>
                <c:pt idx="4250">
                  <c:v>42932.541666666664</c:v>
                </c:pt>
                <c:pt idx="4251">
                  <c:v>42932.583333333336</c:v>
                </c:pt>
                <c:pt idx="4252">
                  <c:v>42932.625</c:v>
                </c:pt>
                <c:pt idx="4253">
                  <c:v>42932.666666666664</c:v>
                </c:pt>
                <c:pt idx="4254">
                  <c:v>42932.708333333336</c:v>
                </c:pt>
                <c:pt idx="4255">
                  <c:v>42932.75</c:v>
                </c:pt>
                <c:pt idx="4256">
                  <c:v>42932.791666666664</c:v>
                </c:pt>
                <c:pt idx="4257">
                  <c:v>42932.833333333336</c:v>
                </c:pt>
                <c:pt idx="4258">
                  <c:v>42932.875</c:v>
                </c:pt>
                <c:pt idx="4259">
                  <c:v>42932.916666666664</c:v>
                </c:pt>
                <c:pt idx="4260">
                  <c:v>42932.958333333336</c:v>
                </c:pt>
                <c:pt idx="4261">
                  <c:v>42933</c:v>
                </c:pt>
                <c:pt idx="4262">
                  <c:v>42933.041666666664</c:v>
                </c:pt>
                <c:pt idx="4263">
                  <c:v>42933.083333333336</c:v>
                </c:pt>
                <c:pt idx="4264">
                  <c:v>42933.125</c:v>
                </c:pt>
                <c:pt idx="4265">
                  <c:v>42933.166666666664</c:v>
                </c:pt>
                <c:pt idx="4266">
                  <c:v>42933.208333333336</c:v>
                </c:pt>
                <c:pt idx="4267">
                  <c:v>42933.25</c:v>
                </c:pt>
                <c:pt idx="4268">
                  <c:v>42933.291666666664</c:v>
                </c:pt>
                <c:pt idx="4269">
                  <c:v>42933.333333333336</c:v>
                </c:pt>
                <c:pt idx="4270">
                  <c:v>42933.375</c:v>
                </c:pt>
                <c:pt idx="4271">
                  <c:v>42933.416666666664</c:v>
                </c:pt>
                <c:pt idx="4272">
                  <c:v>42933.458333333336</c:v>
                </c:pt>
                <c:pt idx="4273">
                  <c:v>42933.5</c:v>
                </c:pt>
                <c:pt idx="4274">
                  <c:v>42933.541666666664</c:v>
                </c:pt>
                <c:pt idx="4275">
                  <c:v>42933.583333333336</c:v>
                </c:pt>
                <c:pt idx="4276">
                  <c:v>42933.625</c:v>
                </c:pt>
                <c:pt idx="4277">
                  <c:v>42933.666666666664</c:v>
                </c:pt>
                <c:pt idx="4278">
                  <c:v>42933.708333333336</c:v>
                </c:pt>
                <c:pt idx="4279">
                  <c:v>42933.75</c:v>
                </c:pt>
                <c:pt idx="4280">
                  <c:v>42933.791666666664</c:v>
                </c:pt>
                <c:pt idx="4281">
                  <c:v>42933.833333333336</c:v>
                </c:pt>
                <c:pt idx="4282">
                  <c:v>42933.875</c:v>
                </c:pt>
                <c:pt idx="4283">
                  <c:v>42933.916666666664</c:v>
                </c:pt>
                <c:pt idx="4284">
                  <c:v>42933.958333333336</c:v>
                </c:pt>
                <c:pt idx="4285">
                  <c:v>42934</c:v>
                </c:pt>
                <c:pt idx="4286">
                  <c:v>42934.041666666664</c:v>
                </c:pt>
                <c:pt idx="4287">
                  <c:v>42934.083333333336</c:v>
                </c:pt>
                <c:pt idx="4288">
                  <c:v>42934.125</c:v>
                </c:pt>
                <c:pt idx="4289">
                  <c:v>42934.166666666664</c:v>
                </c:pt>
                <c:pt idx="4290">
                  <c:v>42934.208333333336</c:v>
                </c:pt>
                <c:pt idx="4291">
                  <c:v>42934.25</c:v>
                </c:pt>
                <c:pt idx="4292">
                  <c:v>42934.291666666664</c:v>
                </c:pt>
                <c:pt idx="4293">
                  <c:v>42934.333333333336</c:v>
                </c:pt>
                <c:pt idx="4294">
                  <c:v>42934.375</c:v>
                </c:pt>
                <c:pt idx="4295">
                  <c:v>42934.416666666664</c:v>
                </c:pt>
                <c:pt idx="4296">
                  <c:v>42934.458333333336</c:v>
                </c:pt>
                <c:pt idx="4297">
                  <c:v>42934.5</c:v>
                </c:pt>
                <c:pt idx="4298">
                  <c:v>42934.541666666664</c:v>
                </c:pt>
                <c:pt idx="4299">
                  <c:v>42934.583333333336</c:v>
                </c:pt>
                <c:pt idx="4300">
                  <c:v>42934.625</c:v>
                </c:pt>
                <c:pt idx="4301">
                  <c:v>42934.666666666664</c:v>
                </c:pt>
                <c:pt idx="4302">
                  <c:v>42934.708333333336</c:v>
                </c:pt>
                <c:pt idx="4303">
                  <c:v>42934.75</c:v>
                </c:pt>
                <c:pt idx="4304">
                  <c:v>42934.791666666664</c:v>
                </c:pt>
                <c:pt idx="4305">
                  <c:v>42934.833333333336</c:v>
                </c:pt>
                <c:pt idx="4306">
                  <c:v>42934.875</c:v>
                </c:pt>
                <c:pt idx="4307">
                  <c:v>42934.916666666664</c:v>
                </c:pt>
                <c:pt idx="4308">
                  <c:v>42934.958333333336</c:v>
                </c:pt>
                <c:pt idx="4309">
                  <c:v>42935</c:v>
                </c:pt>
                <c:pt idx="4310">
                  <c:v>42935.041666666664</c:v>
                </c:pt>
                <c:pt idx="4311">
                  <c:v>42935.083333333336</c:v>
                </c:pt>
                <c:pt idx="4312">
                  <c:v>42935.125</c:v>
                </c:pt>
                <c:pt idx="4313">
                  <c:v>42935.166666666664</c:v>
                </c:pt>
                <c:pt idx="4314">
                  <c:v>42935.208333333336</c:v>
                </c:pt>
                <c:pt idx="4315">
                  <c:v>42935.25</c:v>
                </c:pt>
                <c:pt idx="4316">
                  <c:v>42935.291666666664</c:v>
                </c:pt>
                <c:pt idx="4317">
                  <c:v>42935.333333333336</c:v>
                </c:pt>
                <c:pt idx="4318">
                  <c:v>42935.375</c:v>
                </c:pt>
                <c:pt idx="4319">
                  <c:v>42935.416666666664</c:v>
                </c:pt>
                <c:pt idx="4320">
                  <c:v>42935.458333333336</c:v>
                </c:pt>
                <c:pt idx="4321">
                  <c:v>42935.5</c:v>
                </c:pt>
                <c:pt idx="4322">
                  <c:v>42935.541666666664</c:v>
                </c:pt>
                <c:pt idx="4323">
                  <c:v>42935.583333333336</c:v>
                </c:pt>
                <c:pt idx="4324">
                  <c:v>42935.625</c:v>
                </c:pt>
                <c:pt idx="4325">
                  <c:v>42935.666666666664</c:v>
                </c:pt>
                <c:pt idx="4326">
                  <c:v>42935.708333333336</c:v>
                </c:pt>
                <c:pt idx="4327">
                  <c:v>42935.75</c:v>
                </c:pt>
                <c:pt idx="4328">
                  <c:v>42935.791666666664</c:v>
                </c:pt>
                <c:pt idx="4329">
                  <c:v>42935.833333333336</c:v>
                </c:pt>
                <c:pt idx="4330">
                  <c:v>42935.875</c:v>
                </c:pt>
                <c:pt idx="4331">
                  <c:v>42935.916666666664</c:v>
                </c:pt>
                <c:pt idx="4332">
                  <c:v>42935.958333333336</c:v>
                </c:pt>
                <c:pt idx="4333">
                  <c:v>42936</c:v>
                </c:pt>
                <c:pt idx="4334">
                  <c:v>42936.041666666664</c:v>
                </c:pt>
                <c:pt idx="4335">
                  <c:v>42936.083333333336</c:v>
                </c:pt>
                <c:pt idx="4336">
                  <c:v>42936.125</c:v>
                </c:pt>
                <c:pt idx="4337">
                  <c:v>42936.166666666664</c:v>
                </c:pt>
                <c:pt idx="4338">
                  <c:v>42936.208333333336</c:v>
                </c:pt>
                <c:pt idx="4339">
                  <c:v>42936.25</c:v>
                </c:pt>
                <c:pt idx="4340">
                  <c:v>42936.291666666664</c:v>
                </c:pt>
                <c:pt idx="4341">
                  <c:v>42936.333333333336</c:v>
                </c:pt>
                <c:pt idx="4342">
                  <c:v>42936.375</c:v>
                </c:pt>
                <c:pt idx="4343">
                  <c:v>42936.416666666664</c:v>
                </c:pt>
                <c:pt idx="4344">
                  <c:v>42936.458333333336</c:v>
                </c:pt>
                <c:pt idx="4345">
                  <c:v>42936.5</c:v>
                </c:pt>
                <c:pt idx="4346">
                  <c:v>42936.541666666664</c:v>
                </c:pt>
                <c:pt idx="4347">
                  <c:v>42936.583333333336</c:v>
                </c:pt>
                <c:pt idx="4348">
                  <c:v>42936.625</c:v>
                </c:pt>
                <c:pt idx="4349">
                  <c:v>42936.666666666664</c:v>
                </c:pt>
                <c:pt idx="4350">
                  <c:v>42936.708333333336</c:v>
                </c:pt>
                <c:pt idx="4351">
                  <c:v>42936.75</c:v>
                </c:pt>
                <c:pt idx="4352">
                  <c:v>42936.791666666664</c:v>
                </c:pt>
                <c:pt idx="4353">
                  <c:v>42936.833333333336</c:v>
                </c:pt>
                <c:pt idx="4354">
                  <c:v>42936.875</c:v>
                </c:pt>
                <c:pt idx="4355">
                  <c:v>42936.916666666664</c:v>
                </c:pt>
                <c:pt idx="4356">
                  <c:v>42936.958333333336</c:v>
                </c:pt>
                <c:pt idx="4357">
                  <c:v>42937</c:v>
                </c:pt>
                <c:pt idx="4358">
                  <c:v>42937.041666666664</c:v>
                </c:pt>
                <c:pt idx="4359">
                  <c:v>42937.083333333336</c:v>
                </c:pt>
                <c:pt idx="4360">
                  <c:v>42937.125</c:v>
                </c:pt>
                <c:pt idx="4361">
                  <c:v>42937.166666666664</c:v>
                </c:pt>
                <c:pt idx="4362">
                  <c:v>42937.208333333336</c:v>
                </c:pt>
                <c:pt idx="4363">
                  <c:v>42937.25</c:v>
                </c:pt>
                <c:pt idx="4364">
                  <c:v>42937.291666666664</c:v>
                </c:pt>
                <c:pt idx="4365">
                  <c:v>42937.333333333336</c:v>
                </c:pt>
                <c:pt idx="4366">
                  <c:v>42937.375</c:v>
                </c:pt>
                <c:pt idx="4367">
                  <c:v>42937.416666666664</c:v>
                </c:pt>
                <c:pt idx="4368">
                  <c:v>42937.458333333336</c:v>
                </c:pt>
                <c:pt idx="4369">
                  <c:v>42937.5</c:v>
                </c:pt>
                <c:pt idx="4370">
                  <c:v>42937.541666666664</c:v>
                </c:pt>
                <c:pt idx="4371">
                  <c:v>42937.583333333336</c:v>
                </c:pt>
                <c:pt idx="4372">
                  <c:v>42937.625</c:v>
                </c:pt>
                <c:pt idx="4373">
                  <c:v>42937.666666666664</c:v>
                </c:pt>
                <c:pt idx="4374">
                  <c:v>42937.708333333336</c:v>
                </c:pt>
                <c:pt idx="4375">
                  <c:v>42937.75</c:v>
                </c:pt>
                <c:pt idx="4376">
                  <c:v>42937.791666666664</c:v>
                </c:pt>
                <c:pt idx="4377">
                  <c:v>42937.833333333336</c:v>
                </c:pt>
                <c:pt idx="4378">
                  <c:v>42937.875</c:v>
                </c:pt>
                <c:pt idx="4379">
                  <c:v>42937.916666666664</c:v>
                </c:pt>
                <c:pt idx="4380">
                  <c:v>42937.958333333336</c:v>
                </c:pt>
                <c:pt idx="4381">
                  <c:v>42938</c:v>
                </c:pt>
                <c:pt idx="4382">
                  <c:v>42938.041666666664</c:v>
                </c:pt>
                <c:pt idx="4383">
                  <c:v>42938.083333333336</c:v>
                </c:pt>
                <c:pt idx="4384">
                  <c:v>42938.125</c:v>
                </c:pt>
                <c:pt idx="4385">
                  <c:v>42938.166666666664</c:v>
                </c:pt>
                <c:pt idx="4386">
                  <c:v>42938.208333333336</c:v>
                </c:pt>
                <c:pt idx="4387">
                  <c:v>42938.25</c:v>
                </c:pt>
                <c:pt idx="4388">
                  <c:v>42938.291666666664</c:v>
                </c:pt>
                <c:pt idx="4389">
                  <c:v>42938.333333333336</c:v>
                </c:pt>
                <c:pt idx="4390">
                  <c:v>42938.375</c:v>
                </c:pt>
                <c:pt idx="4391">
                  <c:v>42938.416666666664</c:v>
                </c:pt>
                <c:pt idx="4392">
                  <c:v>42938.458333333336</c:v>
                </c:pt>
                <c:pt idx="4393">
                  <c:v>42938.5</c:v>
                </c:pt>
                <c:pt idx="4394">
                  <c:v>42938.541666666664</c:v>
                </c:pt>
                <c:pt idx="4395">
                  <c:v>42938.583333333336</c:v>
                </c:pt>
                <c:pt idx="4396">
                  <c:v>42938.625</c:v>
                </c:pt>
                <c:pt idx="4397">
                  <c:v>42938.666666666664</c:v>
                </c:pt>
                <c:pt idx="4398">
                  <c:v>42938.708333333336</c:v>
                </c:pt>
                <c:pt idx="4399">
                  <c:v>42938.75</c:v>
                </c:pt>
                <c:pt idx="4400">
                  <c:v>42938.791666666664</c:v>
                </c:pt>
                <c:pt idx="4401">
                  <c:v>42938.833333333336</c:v>
                </c:pt>
                <c:pt idx="4402">
                  <c:v>42938.875</c:v>
                </c:pt>
                <c:pt idx="4403">
                  <c:v>42938.916666666664</c:v>
                </c:pt>
                <c:pt idx="4404">
                  <c:v>42938.958333333336</c:v>
                </c:pt>
                <c:pt idx="4405">
                  <c:v>42939</c:v>
                </c:pt>
                <c:pt idx="4406">
                  <c:v>42939.041666666664</c:v>
                </c:pt>
                <c:pt idx="4407">
                  <c:v>42939.083333333336</c:v>
                </c:pt>
                <c:pt idx="4408">
                  <c:v>42939.125</c:v>
                </c:pt>
                <c:pt idx="4409">
                  <c:v>42939.166666666664</c:v>
                </c:pt>
                <c:pt idx="4410">
                  <c:v>42939.208333333336</c:v>
                </c:pt>
                <c:pt idx="4411">
                  <c:v>42939.25</c:v>
                </c:pt>
                <c:pt idx="4412">
                  <c:v>42939.291666666664</c:v>
                </c:pt>
                <c:pt idx="4413">
                  <c:v>42939.333333333336</c:v>
                </c:pt>
                <c:pt idx="4414">
                  <c:v>42939.375</c:v>
                </c:pt>
                <c:pt idx="4415">
                  <c:v>42939.416666666664</c:v>
                </c:pt>
                <c:pt idx="4416">
                  <c:v>42939.458333333336</c:v>
                </c:pt>
                <c:pt idx="4417">
                  <c:v>42939.5</c:v>
                </c:pt>
                <c:pt idx="4418">
                  <c:v>42939.541666666664</c:v>
                </c:pt>
                <c:pt idx="4419">
                  <c:v>42939.583333333336</c:v>
                </c:pt>
                <c:pt idx="4420">
                  <c:v>42939.625</c:v>
                </c:pt>
                <c:pt idx="4421">
                  <c:v>42939.666666666664</c:v>
                </c:pt>
                <c:pt idx="4422">
                  <c:v>42939.708333333336</c:v>
                </c:pt>
                <c:pt idx="4423">
                  <c:v>42939.75</c:v>
                </c:pt>
                <c:pt idx="4424">
                  <c:v>42939.791666666664</c:v>
                </c:pt>
                <c:pt idx="4425">
                  <c:v>42939.833333333336</c:v>
                </c:pt>
                <c:pt idx="4426">
                  <c:v>42939.875</c:v>
                </c:pt>
                <c:pt idx="4427">
                  <c:v>42939.916666666664</c:v>
                </c:pt>
                <c:pt idx="4428">
                  <c:v>42939.958333333336</c:v>
                </c:pt>
                <c:pt idx="4429">
                  <c:v>42940</c:v>
                </c:pt>
                <c:pt idx="4430">
                  <c:v>42940.041666666664</c:v>
                </c:pt>
                <c:pt idx="4431">
                  <c:v>42940.083333333336</c:v>
                </c:pt>
                <c:pt idx="4432">
                  <c:v>42940.125</c:v>
                </c:pt>
                <c:pt idx="4433">
                  <c:v>42940.166666666664</c:v>
                </c:pt>
                <c:pt idx="4434">
                  <c:v>42940.208333333336</c:v>
                </c:pt>
                <c:pt idx="4435">
                  <c:v>42940.25</c:v>
                </c:pt>
                <c:pt idx="4436">
                  <c:v>42940.291666666664</c:v>
                </c:pt>
                <c:pt idx="4437">
                  <c:v>42940.333333333336</c:v>
                </c:pt>
                <c:pt idx="4438">
                  <c:v>42940.375</c:v>
                </c:pt>
                <c:pt idx="4439">
                  <c:v>42940.416666666664</c:v>
                </c:pt>
                <c:pt idx="4440">
                  <c:v>42940.458333333336</c:v>
                </c:pt>
                <c:pt idx="4441">
                  <c:v>42940.5</c:v>
                </c:pt>
                <c:pt idx="4442">
                  <c:v>42940.541666666664</c:v>
                </c:pt>
                <c:pt idx="4443">
                  <c:v>42940.583333333336</c:v>
                </c:pt>
                <c:pt idx="4444">
                  <c:v>42940.625</c:v>
                </c:pt>
                <c:pt idx="4445">
                  <c:v>42940.666666666664</c:v>
                </c:pt>
                <c:pt idx="4446">
                  <c:v>42940.708333333336</c:v>
                </c:pt>
                <c:pt idx="4447">
                  <c:v>42940.75</c:v>
                </c:pt>
                <c:pt idx="4448">
                  <c:v>42940.791666666664</c:v>
                </c:pt>
                <c:pt idx="4449">
                  <c:v>42940.833333333336</c:v>
                </c:pt>
                <c:pt idx="4450">
                  <c:v>42940.875</c:v>
                </c:pt>
                <c:pt idx="4451">
                  <c:v>42940.916666666664</c:v>
                </c:pt>
                <c:pt idx="4452">
                  <c:v>42940.958333333336</c:v>
                </c:pt>
                <c:pt idx="4453">
                  <c:v>42941</c:v>
                </c:pt>
                <c:pt idx="4454">
                  <c:v>42941.041666666664</c:v>
                </c:pt>
                <c:pt idx="4455">
                  <c:v>42941.083333333336</c:v>
                </c:pt>
                <c:pt idx="4456">
                  <c:v>42941.125</c:v>
                </c:pt>
                <c:pt idx="4457">
                  <c:v>42941.166666666664</c:v>
                </c:pt>
                <c:pt idx="4458">
                  <c:v>42941.208333333336</c:v>
                </c:pt>
                <c:pt idx="4459">
                  <c:v>42941.25</c:v>
                </c:pt>
                <c:pt idx="4460">
                  <c:v>42941.291666666664</c:v>
                </c:pt>
                <c:pt idx="4461">
                  <c:v>42941.333333333336</c:v>
                </c:pt>
                <c:pt idx="4462">
                  <c:v>42941.375</c:v>
                </c:pt>
                <c:pt idx="4463">
                  <c:v>42941.416666666664</c:v>
                </c:pt>
                <c:pt idx="4464">
                  <c:v>42941.458333333336</c:v>
                </c:pt>
                <c:pt idx="4465">
                  <c:v>42941.5</c:v>
                </c:pt>
                <c:pt idx="4466">
                  <c:v>42941.541666666664</c:v>
                </c:pt>
                <c:pt idx="4467">
                  <c:v>42941.583333333336</c:v>
                </c:pt>
                <c:pt idx="4468">
                  <c:v>42941.625</c:v>
                </c:pt>
                <c:pt idx="4469">
                  <c:v>42941.666666666664</c:v>
                </c:pt>
                <c:pt idx="4470">
                  <c:v>42941.708333333336</c:v>
                </c:pt>
                <c:pt idx="4471">
                  <c:v>42941.75</c:v>
                </c:pt>
                <c:pt idx="4472">
                  <c:v>42941.791666666664</c:v>
                </c:pt>
                <c:pt idx="4473">
                  <c:v>42941.833333333336</c:v>
                </c:pt>
                <c:pt idx="4474">
                  <c:v>42941.875</c:v>
                </c:pt>
                <c:pt idx="4475">
                  <c:v>42941.916666666664</c:v>
                </c:pt>
                <c:pt idx="4476">
                  <c:v>42941.958333333336</c:v>
                </c:pt>
                <c:pt idx="4477">
                  <c:v>42942</c:v>
                </c:pt>
                <c:pt idx="4478">
                  <c:v>42942.041666666664</c:v>
                </c:pt>
                <c:pt idx="4479">
                  <c:v>42942.083333333336</c:v>
                </c:pt>
                <c:pt idx="4480">
                  <c:v>42942.125</c:v>
                </c:pt>
                <c:pt idx="4481">
                  <c:v>42942.166666666664</c:v>
                </c:pt>
                <c:pt idx="4482">
                  <c:v>42942.208333333336</c:v>
                </c:pt>
                <c:pt idx="4483">
                  <c:v>42942.25</c:v>
                </c:pt>
                <c:pt idx="4484">
                  <c:v>42942.291666666664</c:v>
                </c:pt>
                <c:pt idx="4485">
                  <c:v>42942.333333333336</c:v>
                </c:pt>
                <c:pt idx="4486">
                  <c:v>42942.375</c:v>
                </c:pt>
                <c:pt idx="4487">
                  <c:v>42942.416666666664</c:v>
                </c:pt>
                <c:pt idx="4488">
                  <c:v>42942.458333333336</c:v>
                </c:pt>
                <c:pt idx="4489">
                  <c:v>42942.5</c:v>
                </c:pt>
                <c:pt idx="4490">
                  <c:v>42942.541666666664</c:v>
                </c:pt>
                <c:pt idx="4491">
                  <c:v>42942.583333333336</c:v>
                </c:pt>
                <c:pt idx="4492">
                  <c:v>42942.625</c:v>
                </c:pt>
                <c:pt idx="4493">
                  <c:v>42942.666666666664</c:v>
                </c:pt>
                <c:pt idx="4494">
                  <c:v>42942.708333333336</c:v>
                </c:pt>
                <c:pt idx="4495">
                  <c:v>42942.75</c:v>
                </c:pt>
                <c:pt idx="4496">
                  <c:v>42942.791666666664</c:v>
                </c:pt>
                <c:pt idx="4497">
                  <c:v>42942.833333333336</c:v>
                </c:pt>
                <c:pt idx="4498">
                  <c:v>42942.875</c:v>
                </c:pt>
                <c:pt idx="4499">
                  <c:v>42942.916666666664</c:v>
                </c:pt>
                <c:pt idx="4500">
                  <c:v>42942.958333333336</c:v>
                </c:pt>
                <c:pt idx="4501">
                  <c:v>42943</c:v>
                </c:pt>
                <c:pt idx="4502">
                  <c:v>42943.041666666664</c:v>
                </c:pt>
                <c:pt idx="4503">
                  <c:v>42943.083333333336</c:v>
                </c:pt>
                <c:pt idx="4504">
                  <c:v>42943.125</c:v>
                </c:pt>
                <c:pt idx="4505">
                  <c:v>42943.166666666664</c:v>
                </c:pt>
                <c:pt idx="4506">
                  <c:v>42943.208333333336</c:v>
                </c:pt>
                <c:pt idx="4507">
                  <c:v>42943.25</c:v>
                </c:pt>
                <c:pt idx="4508">
                  <c:v>42943.291666666664</c:v>
                </c:pt>
                <c:pt idx="4509">
                  <c:v>42943.333333333336</c:v>
                </c:pt>
                <c:pt idx="4510">
                  <c:v>42943.375</c:v>
                </c:pt>
                <c:pt idx="4511">
                  <c:v>42943.416666666664</c:v>
                </c:pt>
                <c:pt idx="4512">
                  <c:v>42943.458333333336</c:v>
                </c:pt>
                <c:pt idx="4513">
                  <c:v>42943.5</c:v>
                </c:pt>
                <c:pt idx="4514">
                  <c:v>42943.541666666664</c:v>
                </c:pt>
                <c:pt idx="4515">
                  <c:v>42943.583333333336</c:v>
                </c:pt>
                <c:pt idx="4516">
                  <c:v>42943.625</c:v>
                </c:pt>
                <c:pt idx="4517">
                  <c:v>42943.666666666664</c:v>
                </c:pt>
                <c:pt idx="4518">
                  <c:v>42943.708333333336</c:v>
                </c:pt>
                <c:pt idx="4519">
                  <c:v>42943.75</c:v>
                </c:pt>
                <c:pt idx="4520">
                  <c:v>42943.791666666664</c:v>
                </c:pt>
                <c:pt idx="4521">
                  <c:v>42943.833333333336</c:v>
                </c:pt>
                <c:pt idx="4522">
                  <c:v>42943.875</c:v>
                </c:pt>
                <c:pt idx="4523">
                  <c:v>42943.916666666664</c:v>
                </c:pt>
                <c:pt idx="4524">
                  <c:v>42943.958333333336</c:v>
                </c:pt>
                <c:pt idx="4525">
                  <c:v>42944</c:v>
                </c:pt>
                <c:pt idx="4526">
                  <c:v>42944.041666666664</c:v>
                </c:pt>
                <c:pt idx="4527">
                  <c:v>42944.083333333336</c:v>
                </c:pt>
                <c:pt idx="4528">
                  <c:v>42944.125</c:v>
                </c:pt>
                <c:pt idx="4529">
                  <c:v>42944.166666666664</c:v>
                </c:pt>
                <c:pt idx="4530">
                  <c:v>42944.208333333336</c:v>
                </c:pt>
                <c:pt idx="4531">
                  <c:v>42944.25</c:v>
                </c:pt>
                <c:pt idx="4532">
                  <c:v>42944.291666666664</c:v>
                </c:pt>
                <c:pt idx="4533">
                  <c:v>42944.333333333336</c:v>
                </c:pt>
                <c:pt idx="4534">
                  <c:v>42944.375</c:v>
                </c:pt>
                <c:pt idx="4535">
                  <c:v>42944.416666666664</c:v>
                </c:pt>
                <c:pt idx="4536">
                  <c:v>42944.458333333336</c:v>
                </c:pt>
                <c:pt idx="4537">
                  <c:v>42944.5</c:v>
                </c:pt>
                <c:pt idx="4538">
                  <c:v>42944.541666666664</c:v>
                </c:pt>
                <c:pt idx="4539">
                  <c:v>42944.583333333336</c:v>
                </c:pt>
                <c:pt idx="4540">
                  <c:v>42944.625</c:v>
                </c:pt>
                <c:pt idx="4541">
                  <c:v>42944.666666666664</c:v>
                </c:pt>
                <c:pt idx="4542">
                  <c:v>42944.708333333336</c:v>
                </c:pt>
                <c:pt idx="4543">
                  <c:v>42944.75</c:v>
                </c:pt>
                <c:pt idx="4544">
                  <c:v>42944.791666666664</c:v>
                </c:pt>
                <c:pt idx="4545">
                  <c:v>42944.833333333336</c:v>
                </c:pt>
                <c:pt idx="4546">
                  <c:v>42944.875</c:v>
                </c:pt>
                <c:pt idx="4547">
                  <c:v>42944.916666666664</c:v>
                </c:pt>
                <c:pt idx="4548">
                  <c:v>42944.958333333336</c:v>
                </c:pt>
                <c:pt idx="4549">
                  <c:v>42945</c:v>
                </c:pt>
                <c:pt idx="4550">
                  <c:v>42945.041666666664</c:v>
                </c:pt>
                <c:pt idx="4551">
                  <c:v>42945.083333333336</c:v>
                </c:pt>
                <c:pt idx="4552">
                  <c:v>42945.125</c:v>
                </c:pt>
                <c:pt idx="4553">
                  <c:v>42945.166666666664</c:v>
                </c:pt>
                <c:pt idx="4554">
                  <c:v>42945.208333333336</c:v>
                </c:pt>
                <c:pt idx="4555">
                  <c:v>42945.25</c:v>
                </c:pt>
                <c:pt idx="4556">
                  <c:v>42945.291666666664</c:v>
                </c:pt>
                <c:pt idx="4557">
                  <c:v>42945.333333333336</c:v>
                </c:pt>
                <c:pt idx="4558">
                  <c:v>42945.375</c:v>
                </c:pt>
                <c:pt idx="4559">
                  <c:v>42945.416666666664</c:v>
                </c:pt>
                <c:pt idx="4560">
                  <c:v>42945.458333333336</c:v>
                </c:pt>
                <c:pt idx="4561">
                  <c:v>42945.5</c:v>
                </c:pt>
                <c:pt idx="4562">
                  <c:v>42945.541666666664</c:v>
                </c:pt>
                <c:pt idx="4563">
                  <c:v>42945.583333333336</c:v>
                </c:pt>
                <c:pt idx="4564">
                  <c:v>42945.625</c:v>
                </c:pt>
                <c:pt idx="4565">
                  <c:v>42945.666666666664</c:v>
                </c:pt>
                <c:pt idx="4566">
                  <c:v>42945.708333333336</c:v>
                </c:pt>
                <c:pt idx="4567">
                  <c:v>42945.75</c:v>
                </c:pt>
                <c:pt idx="4568">
                  <c:v>42945.791666666664</c:v>
                </c:pt>
                <c:pt idx="4569">
                  <c:v>42945.833333333336</c:v>
                </c:pt>
                <c:pt idx="4570">
                  <c:v>42945.875</c:v>
                </c:pt>
                <c:pt idx="4571">
                  <c:v>42945.916666666664</c:v>
                </c:pt>
                <c:pt idx="4572">
                  <c:v>42945.958333333336</c:v>
                </c:pt>
                <c:pt idx="4573">
                  <c:v>42946</c:v>
                </c:pt>
                <c:pt idx="4574">
                  <c:v>42946.041666666664</c:v>
                </c:pt>
                <c:pt idx="4575">
                  <c:v>42946.083333333336</c:v>
                </c:pt>
                <c:pt idx="4576">
                  <c:v>42946.125</c:v>
                </c:pt>
                <c:pt idx="4577">
                  <c:v>42946.166666666664</c:v>
                </c:pt>
                <c:pt idx="4578">
                  <c:v>42946.208333333336</c:v>
                </c:pt>
                <c:pt idx="4579">
                  <c:v>42946.25</c:v>
                </c:pt>
                <c:pt idx="4580">
                  <c:v>42946.291666666664</c:v>
                </c:pt>
                <c:pt idx="4581">
                  <c:v>42946.333333333336</c:v>
                </c:pt>
                <c:pt idx="4582">
                  <c:v>42946.375</c:v>
                </c:pt>
                <c:pt idx="4583">
                  <c:v>42946.416666666664</c:v>
                </c:pt>
                <c:pt idx="4584">
                  <c:v>42946.458333333336</c:v>
                </c:pt>
                <c:pt idx="4585">
                  <c:v>42946.5</c:v>
                </c:pt>
                <c:pt idx="4586">
                  <c:v>42946.541666666664</c:v>
                </c:pt>
                <c:pt idx="4587">
                  <c:v>42946.583333333336</c:v>
                </c:pt>
                <c:pt idx="4588">
                  <c:v>42946.625</c:v>
                </c:pt>
                <c:pt idx="4589">
                  <c:v>42946.666666666664</c:v>
                </c:pt>
                <c:pt idx="4590">
                  <c:v>42946.708333333336</c:v>
                </c:pt>
                <c:pt idx="4591">
                  <c:v>42946.75</c:v>
                </c:pt>
                <c:pt idx="4592">
                  <c:v>42946.791666666664</c:v>
                </c:pt>
                <c:pt idx="4593">
                  <c:v>42946.833333333336</c:v>
                </c:pt>
                <c:pt idx="4594">
                  <c:v>42946.875</c:v>
                </c:pt>
                <c:pt idx="4595">
                  <c:v>42946.916666666664</c:v>
                </c:pt>
                <c:pt idx="4596">
                  <c:v>42946.958333333336</c:v>
                </c:pt>
                <c:pt idx="4597">
                  <c:v>42947</c:v>
                </c:pt>
                <c:pt idx="4598">
                  <c:v>42947.041666666664</c:v>
                </c:pt>
                <c:pt idx="4599">
                  <c:v>42947.083333333336</c:v>
                </c:pt>
                <c:pt idx="4600">
                  <c:v>42947.125</c:v>
                </c:pt>
                <c:pt idx="4601">
                  <c:v>42947.166666666664</c:v>
                </c:pt>
                <c:pt idx="4602">
                  <c:v>42947.208333333336</c:v>
                </c:pt>
                <c:pt idx="4603">
                  <c:v>42947.25</c:v>
                </c:pt>
                <c:pt idx="4604">
                  <c:v>42947.291666666664</c:v>
                </c:pt>
                <c:pt idx="4605">
                  <c:v>42947.333333333336</c:v>
                </c:pt>
                <c:pt idx="4606">
                  <c:v>42947.375</c:v>
                </c:pt>
                <c:pt idx="4607">
                  <c:v>42947.416666666664</c:v>
                </c:pt>
                <c:pt idx="4608">
                  <c:v>42947.458333333336</c:v>
                </c:pt>
                <c:pt idx="4609">
                  <c:v>42947.5</c:v>
                </c:pt>
                <c:pt idx="4610">
                  <c:v>42947.541666666664</c:v>
                </c:pt>
                <c:pt idx="4611">
                  <c:v>42947.583333333336</c:v>
                </c:pt>
                <c:pt idx="4612">
                  <c:v>42947.625</c:v>
                </c:pt>
                <c:pt idx="4613">
                  <c:v>42947.666666666664</c:v>
                </c:pt>
                <c:pt idx="4614">
                  <c:v>42947.708333333336</c:v>
                </c:pt>
                <c:pt idx="4615">
                  <c:v>42947.75</c:v>
                </c:pt>
                <c:pt idx="4616">
                  <c:v>42947.791666666664</c:v>
                </c:pt>
                <c:pt idx="4617">
                  <c:v>42947.833333333336</c:v>
                </c:pt>
                <c:pt idx="4618">
                  <c:v>42947.875</c:v>
                </c:pt>
                <c:pt idx="4619">
                  <c:v>42947.916666666664</c:v>
                </c:pt>
                <c:pt idx="4620">
                  <c:v>42947.958333333336</c:v>
                </c:pt>
                <c:pt idx="4621">
                  <c:v>42948</c:v>
                </c:pt>
                <c:pt idx="4622">
                  <c:v>42948.041666666664</c:v>
                </c:pt>
                <c:pt idx="4623">
                  <c:v>42948.083333333336</c:v>
                </c:pt>
                <c:pt idx="4624">
                  <c:v>42948.125</c:v>
                </c:pt>
                <c:pt idx="4625">
                  <c:v>42948.166666666664</c:v>
                </c:pt>
                <c:pt idx="4626">
                  <c:v>42948.208333333336</c:v>
                </c:pt>
                <c:pt idx="4627">
                  <c:v>42948.25</c:v>
                </c:pt>
                <c:pt idx="4628">
                  <c:v>42948.291666666664</c:v>
                </c:pt>
                <c:pt idx="4629">
                  <c:v>42948.333333333336</c:v>
                </c:pt>
                <c:pt idx="4630">
                  <c:v>42948.375</c:v>
                </c:pt>
                <c:pt idx="4631">
                  <c:v>42948.416666666664</c:v>
                </c:pt>
                <c:pt idx="4632">
                  <c:v>42948.458333333336</c:v>
                </c:pt>
                <c:pt idx="4633">
                  <c:v>42948.5</c:v>
                </c:pt>
                <c:pt idx="4634">
                  <c:v>42948.541666666664</c:v>
                </c:pt>
                <c:pt idx="4635">
                  <c:v>42948.583333333336</c:v>
                </c:pt>
                <c:pt idx="4636">
                  <c:v>42948.625</c:v>
                </c:pt>
                <c:pt idx="4637">
                  <c:v>42948.666666666664</c:v>
                </c:pt>
                <c:pt idx="4638">
                  <c:v>42948.708333333336</c:v>
                </c:pt>
                <c:pt idx="4639">
                  <c:v>42948.75</c:v>
                </c:pt>
                <c:pt idx="4640">
                  <c:v>42948.791666666664</c:v>
                </c:pt>
                <c:pt idx="4641">
                  <c:v>42948.833333333336</c:v>
                </c:pt>
                <c:pt idx="4642">
                  <c:v>42948.875</c:v>
                </c:pt>
                <c:pt idx="4643">
                  <c:v>42948.916666666664</c:v>
                </c:pt>
                <c:pt idx="4644">
                  <c:v>42948.958333333336</c:v>
                </c:pt>
                <c:pt idx="4645">
                  <c:v>42949</c:v>
                </c:pt>
                <c:pt idx="4646">
                  <c:v>42949.041666666664</c:v>
                </c:pt>
                <c:pt idx="4647">
                  <c:v>42949.083333333336</c:v>
                </c:pt>
                <c:pt idx="4648">
                  <c:v>42949.125</c:v>
                </c:pt>
                <c:pt idx="4649">
                  <c:v>42949.166666666664</c:v>
                </c:pt>
                <c:pt idx="4650">
                  <c:v>42949.208333333336</c:v>
                </c:pt>
                <c:pt idx="4651">
                  <c:v>42949.25</c:v>
                </c:pt>
                <c:pt idx="4652">
                  <c:v>42949.291666666664</c:v>
                </c:pt>
                <c:pt idx="4653">
                  <c:v>42949.333333333336</c:v>
                </c:pt>
                <c:pt idx="4654">
                  <c:v>42949.375</c:v>
                </c:pt>
                <c:pt idx="4655">
                  <c:v>42949.416666666664</c:v>
                </c:pt>
                <c:pt idx="4656">
                  <c:v>42949.458333333336</c:v>
                </c:pt>
                <c:pt idx="4657">
                  <c:v>42949.5</c:v>
                </c:pt>
                <c:pt idx="4658">
                  <c:v>42949.541666666664</c:v>
                </c:pt>
                <c:pt idx="4659">
                  <c:v>42949.583333333336</c:v>
                </c:pt>
                <c:pt idx="4660">
                  <c:v>42949.625</c:v>
                </c:pt>
                <c:pt idx="4661">
                  <c:v>42949.666666666664</c:v>
                </c:pt>
                <c:pt idx="4662">
                  <c:v>42949.708333333336</c:v>
                </c:pt>
                <c:pt idx="4663">
                  <c:v>42949.75</c:v>
                </c:pt>
                <c:pt idx="4664">
                  <c:v>42949.791666666664</c:v>
                </c:pt>
                <c:pt idx="4665">
                  <c:v>42949.833333333336</c:v>
                </c:pt>
                <c:pt idx="4666">
                  <c:v>42949.875</c:v>
                </c:pt>
                <c:pt idx="4667">
                  <c:v>42949.916666666664</c:v>
                </c:pt>
                <c:pt idx="4668">
                  <c:v>42949.958333333336</c:v>
                </c:pt>
                <c:pt idx="4669">
                  <c:v>42950</c:v>
                </c:pt>
                <c:pt idx="4670">
                  <c:v>42950.041666666664</c:v>
                </c:pt>
                <c:pt idx="4671">
                  <c:v>42950.083333333336</c:v>
                </c:pt>
                <c:pt idx="4672">
                  <c:v>42950.125</c:v>
                </c:pt>
                <c:pt idx="4673">
                  <c:v>42950.166666666664</c:v>
                </c:pt>
                <c:pt idx="4674">
                  <c:v>42950.208333333336</c:v>
                </c:pt>
                <c:pt idx="4675">
                  <c:v>42950.25</c:v>
                </c:pt>
                <c:pt idx="4676">
                  <c:v>42950.291666666664</c:v>
                </c:pt>
                <c:pt idx="4677">
                  <c:v>42950.333333333336</c:v>
                </c:pt>
                <c:pt idx="4678">
                  <c:v>42950.375</c:v>
                </c:pt>
                <c:pt idx="4679">
                  <c:v>42950.416666666664</c:v>
                </c:pt>
                <c:pt idx="4680">
                  <c:v>42950.458333333336</c:v>
                </c:pt>
                <c:pt idx="4681">
                  <c:v>42950.5</c:v>
                </c:pt>
                <c:pt idx="4682">
                  <c:v>42950.541666666664</c:v>
                </c:pt>
                <c:pt idx="4683">
                  <c:v>42950.583333333336</c:v>
                </c:pt>
                <c:pt idx="4684">
                  <c:v>42950.625</c:v>
                </c:pt>
                <c:pt idx="4685">
                  <c:v>42950.666666666664</c:v>
                </c:pt>
                <c:pt idx="4686">
                  <c:v>42950.708333333336</c:v>
                </c:pt>
                <c:pt idx="4687">
                  <c:v>42950.75</c:v>
                </c:pt>
                <c:pt idx="4688">
                  <c:v>42950.791666666664</c:v>
                </c:pt>
                <c:pt idx="4689">
                  <c:v>42950.833333333336</c:v>
                </c:pt>
                <c:pt idx="4690">
                  <c:v>42950.875</c:v>
                </c:pt>
                <c:pt idx="4691">
                  <c:v>42950.916666666664</c:v>
                </c:pt>
                <c:pt idx="4692">
                  <c:v>42950.958333333336</c:v>
                </c:pt>
                <c:pt idx="4693">
                  <c:v>42951</c:v>
                </c:pt>
                <c:pt idx="4694">
                  <c:v>42951.041666666664</c:v>
                </c:pt>
                <c:pt idx="4695">
                  <c:v>42951.083333333336</c:v>
                </c:pt>
                <c:pt idx="4696">
                  <c:v>42951.125</c:v>
                </c:pt>
                <c:pt idx="4697">
                  <c:v>42951.166666666664</c:v>
                </c:pt>
                <c:pt idx="4698">
                  <c:v>42951.208333333336</c:v>
                </c:pt>
                <c:pt idx="4699">
                  <c:v>42951.25</c:v>
                </c:pt>
                <c:pt idx="4700">
                  <c:v>42951.291666666664</c:v>
                </c:pt>
                <c:pt idx="4701">
                  <c:v>42951.333333333336</c:v>
                </c:pt>
                <c:pt idx="4702">
                  <c:v>42951.375</c:v>
                </c:pt>
                <c:pt idx="4703">
                  <c:v>42951.416666666664</c:v>
                </c:pt>
                <c:pt idx="4704">
                  <c:v>42951.458333333336</c:v>
                </c:pt>
                <c:pt idx="4705">
                  <c:v>42951.5</c:v>
                </c:pt>
                <c:pt idx="4706">
                  <c:v>42951.541666666664</c:v>
                </c:pt>
                <c:pt idx="4707">
                  <c:v>42951.583333333336</c:v>
                </c:pt>
                <c:pt idx="4708">
                  <c:v>42951.625</c:v>
                </c:pt>
                <c:pt idx="4709">
                  <c:v>42951.666666666664</c:v>
                </c:pt>
                <c:pt idx="4710">
                  <c:v>42951.708333333336</c:v>
                </c:pt>
                <c:pt idx="4711">
                  <c:v>42951.75</c:v>
                </c:pt>
                <c:pt idx="4712">
                  <c:v>42951.791666666664</c:v>
                </c:pt>
                <c:pt idx="4713">
                  <c:v>42951.833333333336</c:v>
                </c:pt>
                <c:pt idx="4714">
                  <c:v>42951.875</c:v>
                </c:pt>
                <c:pt idx="4715">
                  <c:v>42951.916666666664</c:v>
                </c:pt>
                <c:pt idx="4716">
                  <c:v>42951.958333333336</c:v>
                </c:pt>
                <c:pt idx="4717">
                  <c:v>42952</c:v>
                </c:pt>
                <c:pt idx="4718">
                  <c:v>42952.041666666664</c:v>
                </c:pt>
                <c:pt idx="4719">
                  <c:v>42952.083333333336</c:v>
                </c:pt>
                <c:pt idx="4720">
                  <c:v>42952.125</c:v>
                </c:pt>
                <c:pt idx="4721">
                  <c:v>42952.166666666664</c:v>
                </c:pt>
                <c:pt idx="4722">
                  <c:v>42952.208333333336</c:v>
                </c:pt>
                <c:pt idx="4723">
                  <c:v>42952.25</c:v>
                </c:pt>
                <c:pt idx="4724">
                  <c:v>42952.291666666664</c:v>
                </c:pt>
                <c:pt idx="4725">
                  <c:v>42952.333333333336</c:v>
                </c:pt>
                <c:pt idx="4726">
                  <c:v>42952.375</c:v>
                </c:pt>
                <c:pt idx="4727">
                  <c:v>42952.416666666664</c:v>
                </c:pt>
                <c:pt idx="4728">
                  <c:v>42952.458333333336</c:v>
                </c:pt>
                <c:pt idx="4729">
                  <c:v>42952.5</c:v>
                </c:pt>
                <c:pt idx="4730">
                  <c:v>42952.541666666664</c:v>
                </c:pt>
                <c:pt idx="4731">
                  <c:v>42952.583333333336</c:v>
                </c:pt>
                <c:pt idx="4732">
                  <c:v>42952.625</c:v>
                </c:pt>
                <c:pt idx="4733">
                  <c:v>42952.666666666664</c:v>
                </c:pt>
                <c:pt idx="4734">
                  <c:v>42952.708333333336</c:v>
                </c:pt>
                <c:pt idx="4735">
                  <c:v>42952.75</c:v>
                </c:pt>
                <c:pt idx="4736">
                  <c:v>42952.791666666664</c:v>
                </c:pt>
                <c:pt idx="4737">
                  <c:v>42952.833333333336</c:v>
                </c:pt>
                <c:pt idx="4738">
                  <c:v>42952.875</c:v>
                </c:pt>
                <c:pt idx="4739">
                  <c:v>42952.916666666664</c:v>
                </c:pt>
                <c:pt idx="4740">
                  <c:v>42952.958333333336</c:v>
                </c:pt>
                <c:pt idx="4741">
                  <c:v>42953</c:v>
                </c:pt>
                <c:pt idx="4742">
                  <c:v>42953.041666666664</c:v>
                </c:pt>
                <c:pt idx="4743">
                  <c:v>42953.083333333336</c:v>
                </c:pt>
                <c:pt idx="4744">
                  <c:v>42953.125</c:v>
                </c:pt>
                <c:pt idx="4745">
                  <c:v>42953.166666666664</c:v>
                </c:pt>
                <c:pt idx="4746">
                  <c:v>42953.208333333336</c:v>
                </c:pt>
                <c:pt idx="4747">
                  <c:v>42953.25</c:v>
                </c:pt>
                <c:pt idx="4748">
                  <c:v>42953.291666666664</c:v>
                </c:pt>
                <c:pt idx="4749">
                  <c:v>42953.333333333336</c:v>
                </c:pt>
                <c:pt idx="4750">
                  <c:v>42953.375</c:v>
                </c:pt>
                <c:pt idx="4751">
                  <c:v>42953.416666666664</c:v>
                </c:pt>
                <c:pt idx="4752">
                  <c:v>42953.458333333336</c:v>
                </c:pt>
                <c:pt idx="4753">
                  <c:v>42953.5</c:v>
                </c:pt>
                <c:pt idx="4754">
                  <c:v>42953.541666666664</c:v>
                </c:pt>
                <c:pt idx="4755">
                  <c:v>42953.583333333336</c:v>
                </c:pt>
                <c:pt idx="4756">
                  <c:v>42953.625</c:v>
                </c:pt>
                <c:pt idx="4757">
                  <c:v>42953.666666666664</c:v>
                </c:pt>
                <c:pt idx="4758">
                  <c:v>42953.708333333336</c:v>
                </c:pt>
                <c:pt idx="4759">
                  <c:v>42953.75</c:v>
                </c:pt>
                <c:pt idx="4760">
                  <c:v>42953.791666666664</c:v>
                </c:pt>
                <c:pt idx="4761">
                  <c:v>42953.833333333336</c:v>
                </c:pt>
                <c:pt idx="4762">
                  <c:v>42953.875</c:v>
                </c:pt>
                <c:pt idx="4763">
                  <c:v>42953.916666666664</c:v>
                </c:pt>
                <c:pt idx="4764">
                  <c:v>42953.958333333336</c:v>
                </c:pt>
                <c:pt idx="4765">
                  <c:v>42954</c:v>
                </c:pt>
                <c:pt idx="4766">
                  <c:v>42954.041666666664</c:v>
                </c:pt>
                <c:pt idx="4767">
                  <c:v>42954.083333333336</c:v>
                </c:pt>
                <c:pt idx="4768">
                  <c:v>42954.125</c:v>
                </c:pt>
                <c:pt idx="4769">
                  <c:v>42954.166666666664</c:v>
                </c:pt>
                <c:pt idx="4770">
                  <c:v>42954.208333333336</c:v>
                </c:pt>
                <c:pt idx="4771">
                  <c:v>42954.25</c:v>
                </c:pt>
                <c:pt idx="4772">
                  <c:v>42954.291666666664</c:v>
                </c:pt>
                <c:pt idx="4773">
                  <c:v>42954.333333333336</c:v>
                </c:pt>
                <c:pt idx="4774">
                  <c:v>42954.375</c:v>
                </c:pt>
                <c:pt idx="4775">
                  <c:v>42954.416666666664</c:v>
                </c:pt>
                <c:pt idx="4776">
                  <c:v>42954.458333333336</c:v>
                </c:pt>
                <c:pt idx="4777">
                  <c:v>42954.5</c:v>
                </c:pt>
                <c:pt idx="4778">
                  <c:v>42954.541666666664</c:v>
                </c:pt>
                <c:pt idx="4779">
                  <c:v>42954.583333333336</c:v>
                </c:pt>
                <c:pt idx="4780">
                  <c:v>42954.625</c:v>
                </c:pt>
                <c:pt idx="4781">
                  <c:v>42954.666666666664</c:v>
                </c:pt>
                <c:pt idx="4782">
                  <c:v>42954.708333333336</c:v>
                </c:pt>
                <c:pt idx="4783">
                  <c:v>42954.75</c:v>
                </c:pt>
                <c:pt idx="4784">
                  <c:v>42954.791666666664</c:v>
                </c:pt>
                <c:pt idx="4785">
                  <c:v>42954.833333333336</c:v>
                </c:pt>
                <c:pt idx="4786">
                  <c:v>42954.875</c:v>
                </c:pt>
                <c:pt idx="4787">
                  <c:v>42954.916666666664</c:v>
                </c:pt>
                <c:pt idx="4788">
                  <c:v>42954.958333333336</c:v>
                </c:pt>
                <c:pt idx="4789">
                  <c:v>42955</c:v>
                </c:pt>
                <c:pt idx="4790">
                  <c:v>42955.041666666664</c:v>
                </c:pt>
                <c:pt idx="4791">
                  <c:v>42955.083333333336</c:v>
                </c:pt>
                <c:pt idx="4792">
                  <c:v>42955.125</c:v>
                </c:pt>
                <c:pt idx="4793">
                  <c:v>42955.166666666664</c:v>
                </c:pt>
                <c:pt idx="4794">
                  <c:v>42955.208333333336</c:v>
                </c:pt>
                <c:pt idx="4795">
                  <c:v>42955.25</c:v>
                </c:pt>
                <c:pt idx="4796">
                  <c:v>42955.291666666664</c:v>
                </c:pt>
                <c:pt idx="4797">
                  <c:v>42955.333333333336</c:v>
                </c:pt>
                <c:pt idx="4798">
                  <c:v>42955.375</c:v>
                </c:pt>
                <c:pt idx="4799">
                  <c:v>42955.416666666664</c:v>
                </c:pt>
                <c:pt idx="4800">
                  <c:v>42955.458333333336</c:v>
                </c:pt>
                <c:pt idx="4801">
                  <c:v>42955.5</c:v>
                </c:pt>
                <c:pt idx="4802">
                  <c:v>42955.541666666664</c:v>
                </c:pt>
                <c:pt idx="4803">
                  <c:v>42955.583333333336</c:v>
                </c:pt>
                <c:pt idx="4804">
                  <c:v>42955.625</c:v>
                </c:pt>
                <c:pt idx="4805">
                  <c:v>42955.666666666664</c:v>
                </c:pt>
                <c:pt idx="4806">
                  <c:v>42955.708333333336</c:v>
                </c:pt>
                <c:pt idx="4807">
                  <c:v>42955.75</c:v>
                </c:pt>
                <c:pt idx="4808">
                  <c:v>42955.791666666664</c:v>
                </c:pt>
                <c:pt idx="4809">
                  <c:v>42955.833333333336</c:v>
                </c:pt>
                <c:pt idx="4810">
                  <c:v>42955.875</c:v>
                </c:pt>
                <c:pt idx="4811">
                  <c:v>42955.916666666664</c:v>
                </c:pt>
                <c:pt idx="4812">
                  <c:v>42955.958333333336</c:v>
                </c:pt>
                <c:pt idx="4813">
                  <c:v>42956</c:v>
                </c:pt>
                <c:pt idx="4814">
                  <c:v>42956.041666666664</c:v>
                </c:pt>
                <c:pt idx="4815">
                  <c:v>42956.083333333336</c:v>
                </c:pt>
                <c:pt idx="4816">
                  <c:v>42956.125</c:v>
                </c:pt>
                <c:pt idx="4817">
                  <c:v>42956.166666666664</c:v>
                </c:pt>
                <c:pt idx="4818">
                  <c:v>42956.208333333336</c:v>
                </c:pt>
                <c:pt idx="4819">
                  <c:v>42956.25</c:v>
                </c:pt>
                <c:pt idx="4820">
                  <c:v>42956.291666666664</c:v>
                </c:pt>
                <c:pt idx="4821">
                  <c:v>42956.333333333336</c:v>
                </c:pt>
                <c:pt idx="4822">
                  <c:v>42956.375</c:v>
                </c:pt>
                <c:pt idx="4823">
                  <c:v>42956.416666666664</c:v>
                </c:pt>
                <c:pt idx="4824">
                  <c:v>42956.458333333336</c:v>
                </c:pt>
                <c:pt idx="4825">
                  <c:v>42956.5</c:v>
                </c:pt>
                <c:pt idx="4826">
                  <c:v>42956.541666666664</c:v>
                </c:pt>
                <c:pt idx="4827">
                  <c:v>42956.583333333336</c:v>
                </c:pt>
                <c:pt idx="4828">
                  <c:v>42956.625</c:v>
                </c:pt>
                <c:pt idx="4829">
                  <c:v>42956.666666666664</c:v>
                </c:pt>
                <c:pt idx="4830">
                  <c:v>42956.708333333336</c:v>
                </c:pt>
                <c:pt idx="4831">
                  <c:v>42956.75</c:v>
                </c:pt>
                <c:pt idx="4832">
                  <c:v>42956.791666666664</c:v>
                </c:pt>
                <c:pt idx="4833">
                  <c:v>42956.833333333336</c:v>
                </c:pt>
                <c:pt idx="4834">
                  <c:v>42956.875</c:v>
                </c:pt>
                <c:pt idx="4835">
                  <c:v>42956.916666666664</c:v>
                </c:pt>
                <c:pt idx="4836">
                  <c:v>42956.958333333336</c:v>
                </c:pt>
                <c:pt idx="4837">
                  <c:v>42957</c:v>
                </c:pt>
                <c:pt idx="4838">
                  <c:v>42957.041666666664</c:v>
                </c:pt>
                <c:pt idx="4839">
                  <c:v>42957.083333333336</c:v>
                </c:pt>
                <c:pt idx="4840">
                  <c:v>42957.125</c:v>
                </c:pt>
                <c:pt idx="4841">
                  <c:v>42957.166666666664</c:v>
                </c:pt>
                <c:pt idx="4842">
                  <c:v>42957.208333333336</c:v>
                </c:pt>
                <c:pt idx="4843">
                  <c:v>42957.25</c:v>
                </c:pt>
                <c:pt idx="4844">
                  <c:v>42957.291666666664</c:v>
                </c:pt>
                <c:pt idx="4845">
                  <c:v>42957.333333333336</c:v>
                </c:pt>
                <c:pt idx="4846">
                  <c:v>42957.375</c:v>
                </c:pt>
                <c:pt idx="4847">
                  <c:v>42957.416666666664</c:v>
                </c:pt>
                <c:pt idx="4848">
                  <c:v>42957.458333333336</c:v>
                </c:pt>
                <c:pt idx="4849">
                  <c:v>42957.5</c:v>
                </c:pt>
                <c:pt idx="4850">
                  <c:v>42957.541666666664</c:v>
                </c:pt>
                <c:pt idx="4851">
                  <c:v>42957.583333333336</c:v>
                </c:pt>
                <c:pt idx="4852">
                  <c:v>42957.625</c:v>
                </c:pt>
                <c:pt idx="4853">
                  <c:v>42957.666666666664</c:v>
                </c:pt>
                <c:pt idx="4854">
                  <c:v>42957.708333333336</c:v>
                </c:pt>
                <c:pt idx="4855">
                  <c:v>42957.75</c:v>
                </c:pt>
                <c:pt idx="4856">
                  <c:v>42957.791666666664</c:v>
                </c:pt>
                <c:pt idx="4857">
                  <c:v>42957.833333333336</c:v>
                </c:pt>
                <c:pt idx="4858">
                  <c:v>42957.875</c:v>
                </c:pt>
                <c:pt idx="4859">
                  <c:v>42957.916666666664</c:v>
                </c:pt>
                <c:pt idx="4860">
                  <c:v>42957.958333333336</c:v>
                </c:pt>
                <c:pt idx="4861">
                  <c:v>42958</c:v>
                </c:pt>
                <c:pt idx="4862">
                  <c:v>42958.041666666664</c:v>
                </c:pt>
                <c:pt idx="4863">
                  <c:v>42958.083333333336</c:v>
                </c:pt>
                <c:pt idx="4864">
                  <c:v>42958.125</c:v>
                </c:pt>
                <c:pt idx="4865">
                  <c:v>42958.166666666664</c:v>
                </c:pt>
                <c:pt idx="4866">
                  <c:v>42958.208333333336</c:v>
                </c:pt>
                <c:pt idx="4867">
                  <c:v>42958.25</c:v>
                </c:pt>
                <c:pt idx="4868">
                  <c:v>42958.291666666664</c:v>
                </c:pt>
                <c:pt idx="4869">
                  <c:v>42958.333333333336</c:v>
                </c:pt>
                <c:pt idx="4870">
                  <c:v>42958.375</c:v>
                </c:pt>
                <c:pt idx="4871">
                  <c:v>42958.416666666664</c:v>
                </c:pt>
                <c:pt idx="4872">
                  <c:v>42958.458333333336</c:v>
                </c:pt>
                <c:pt idx="4873">
                  <c:v>42958.5</c:v>
                </c:pt>
                <c:pt idx="4874">
                  <c:v>42958.541666666664</c:v>
                </c:pt>
                <c:pt idx="4875">
                  <c:v>42958.583333333336</c:v>
                </c:pt>
                <c:pt idx="4876">
                  <c:v>42958.625</c:v>
                </c:pt>
                <c:pt idx="4877">
                  <c:v>42958.666666666664</c:v>
                </c:pt>
                <c:pt idx="4878">
                  <c:v>42958.708333333336</c:v>
                </c:pt>
                <c:pt idx="4879">
                  <c:v>42958.75</c:v>
                </c:pt>
                <c:pt idx="4880">
                  <c:v>42958.791666666664</c:v>
                </c:pt>
                <c:pt idx="4881">
                  <c:v>42958.833333333336</c:v>
                </c:pt>
                <c:pt idx="4882">
                  <c:v>42958.875</c:v>
                </c:pt>
                <c:pt idx="4883">
                  <c:v>42958.916666666664</c:v>
                </c:pt>
                <c:pt idx="4884">
                  <c:v>42958.958333333336</c:v>
                </c:pt>
                <c:pt idx="4885">
                  <c:v>42959</c:v>
                </c:pt>
                <c:pt idx="4886">
                  <c:v>42959.041666666664</c:v>
                </c:pt>
                <c:pt idx="4887">
                  <c:v>42959.083333333336</c:v>
                </c:pt>
                <c:pt idx="4888">
                  <c:v>42959.125</c:v>
                </c:pt>
                <c:pt idx="4889">
                  <c:v>42959.166666666664</c:v>
                </c:pt>
                <c:pt idx="4890">
                  <c:v>42959.208333333336</c:v>
                </c:pt>
                <c:pt idx="4891">
                  <c:v>42959.25</c:v>
                </c:pt>
                <c:pt idx="4892">
                  <c:v>42959.291666666664</c:v>
                </c:pt>
                <c:pt idx="4893">
                  <c:v>42959.333333333336</c:v>
                </c:pt>
                <c:pt idx="4894">
                  <c:v>42959.375</c:v>
                </c:pt>
                <c:pt idx="4895">
                  <c:v>42959.416666666664</c:v>
                </c:pt>
                <c:pt idx="4896">
                  <c:v>42959.458333333336</c:v>
                </c:pt>
                <c:pt idx="4897">
                  <c:v>42959.5</c:v>
                </c:pt>
                <c:pt idx="4898">
                  <c:v>42959.541666666664</c:v>
                </c:pt>
                <c:pt idx="4899">
                  <c:v>42959.583333333336</c:v>
                </c:pt>
                <c:pt idx="4900">
                  <c:v>42959.625</c:v>
                </c:pt>
                <c:pt idx="4901">
                  <c:v>42959.666666666664</c:v>
                </c:pt>
                <c:pt idx="4902">
                  <c:v>42959.708333333336</c:v>
                </c:pt>
                <c:pt idx="4903">
                  <c:v>42959.75</c:v>
                </c:pt>
                <c:pt idx="4904">
                  <c:v>42959.791666666664</c:v>
                </c:pt>
                <c:pt idx="4905">
                  <c:v>42959.833333333336</c:v>
                </c:pt>
                <c:pt idx="4906">
                  <c:v>42959.875</c:v>
                </c:pt>
                <c:pt idx="4907">
                  <c:v>42959.916666666664</c:v>
                </c:pt>
                <c:pt idx="4908">
                  <c:v>42959.958333333336</c:v>
                </c:pt>
                <c:pt idx="4909">
                  <c:v>42960</c:v>
                </c:pt>
                <c:pt idx="4910">
                  <c:v>42960.041666666664</c:v>
                </c:pt>
                <c:pt idx="4911">
                  <c:v>42960.083333333336</c:v>
                </c:pt>
                <c:pt idx="4912">
                  <c:v>42960.125</c:v>
                </c:pt>
                <c:pt idx="4913">
                  <c:v>42960.166666666664</c:v>
                </c:pt>
                <c:pt idx="4914">
                  <c:v>42960.208333333336</c:v>
                </c:pt>
                <c:pt idx="4915">
                  <c:v>42960.25</c:v>
                </c:pt>
                <c:pt idx="4916">
                  <c:v>42960.291666666664</c:v>
                </c:pt>
                <c:pt idx="4917">
                  <c:v>42960.333333333336</c:v>
                </c:pt>
                <c:pt idx="4918">
                  <c:v>42960.375</c:v>
                </c:pt>
                <c:pt idx="4919">
                  <c:v>42960.416666666664</c:v>
                </c:pt>
                <c:pt idx="4920">
                  <c:v>42960.458333333336</c:v>
                </c:pt>
                <c:pt idx="4921">
                  <c:v>42960.5</c:v>
                </c:pt>
                <c:pt idx="4922">
                  <c:v>42960.541666666664</c:v>
                </c:pt>
                <c:pt idx="4923">
                  <c:v>42960.583333333336</c:v>
                </c:pt>
                <c:pt idx="4924">
                  <c:v>42960.625</c:v>
                </c:pt>
                <c:pt idx="4925">
                  <c:v>42960.666666666664</c:v>
                </c:pt>
                <c:pt idx="4926">
                  <c:v>42960.708333333336</c:v>
                </c:pt>
                <c:pt idx="4927">
                  <c:v>42960.75</c:v>
                </c:pt>
                <c:pt idx="4928">
                  <c:v>42960.791666666664</c:v>
                </c:pt>
                <c:pt idx="4929">
                  <c:v>42960.833333333336</c:v>
                </c:pt>
                <c:pt idx="4930">
                  <c:v>42960.875</c:v>
                </c:pt>
                <c:pt idx="4931">
                  <c:v>42960.916666666664</c:v>
                </c:pt>
                <c:pt idx="4932">
                  <c:v>42960.958333333336</c:v>
                </c:pt>
                <c:pt idx="4933">
                  <c:v>42961</c:v>
                </c:pt>
                <c:pt idx="4934">
                  <c:v>42961.041666666664</c:v>
                </c:pt>
                <c:pt idx="4935">
                  <c:v>42961.083333333336</c:v>
                </c:pt>
                <c:pt idx="4936">
                  <c:v>42961.125</c:v>
                </c:pt>
                <c:pt idx="4937">
                  <c:v>42961.166666666664</c:v>
                </c:pt>
                <c:pt idx="4938">
                  <c:v>42961.208333333336</c:v>
                </c:pt>
                <c:pt idx="4939">
                  <c:v>42961.25</c:v>
                </c:pt>
                <c:pt idx="4940">
                  <c:v>42961.291666666664</c:v>
                </c:pt>
                <c:pt idx="4941">
                  <c:v>42961.333333333336</c:v>
                </c:pt>
                <c:pt idx="4942">
                  <c:v>42961.375</c:v>
                </c:pt>
                <c:pt idx="4943">
                  <c:v>42961.416666666664</c:v>
                </c:pt>
                <c:pt idx="4944">
                  <c:v>42961.458333333336</c:v>
                </c:pt>
                <c:pt idx="4945">
                  <c:v>42961.5</c:v>
                </c:pt>
                <c:pt idx="4946">
                  <c:v>42961.541666666664</c:v>
                </c:pt>
                <c:pt idx="4947">
                  <c:v>42961.583333333336</c:v>
                </c:pt>
                <c:pt idx="4948">
                  <c:v>42961.625</c:v>
                </c:pt>
                <c:pt idx="4949">
                  <c:v>42961.666666666664</c:v>
                </c:pt>
                <c:pt idx="4950">
                  <c:v>42961.708333333336</c:v>
                </c:pt>
                <c:pt idx="4951">
                  <c:v>42961.75</c:v>
                </c:pt>
                <c:pt idx="4952">
                  <c:v>42961.791666666664</c:v>
                </c:pt>
                <c:pt idx="4953">
                  <c:v>42961.833333333336</c:v>
                </c:pt>
                <c:pt idx="4954">
                  <c:v>42961.875</c:v>
                </c:pt>
                <c:pt idx="4955">
                  <c:v>42961.916666666664</c:v>
                </c:pt>
                <c:pt idx="4956">
                  <c:v>42961.958333333336</c:v>
                </c:pt>
                <c:pt idx="4957">
                  <c:v>42962</c:v>
                </c:pt>
                <c:pt idx="4958">
                  <c:v>42962.041666666664</c:v>
                </c:pt>
                <c:pt idx="4959">
                  <c:v>42962.083333333336</c:v>
                </c:pt>
                <c:pt idx="4960">
                  <c:v>42962.125</c:v>
                </c:pt>
                <c:pt idx="4961">
                  <c:v>42962.166666666664</c:v>
                </c:pt>
                <c:pt idx="4962">
                  <c:v>42962.208333333336</c:v>
                </c:pt>
                <c:pt idx="4963">
                  <c:v>42962.25</c:v>
                </c:pt>
                <c:pt idx="4964">
                  <c:v>42962.291666666664</c:v>
                </c:pt>
                <c:pt idx="4965">
                  <c:v>42962.333333333336</c:v>
                </c:pt>
                <c:pt idx="4966">
                  <c:v>42962.375</c:v>
                </c:pt>
                <c:pt idx="4967">
                  <c:v>42962.416666666664</c:v>
                </c:pt>
                <c:pt idx="4968">
                  <c:v>42962.458333333336</c:v>
                </c:pt>
                <c:pt idx="4969">
                  <c:v>42962.5</c:v>
                </c:pt>
                <c:pt idx="4970">
                  <c:v>42962.541666666664</c:v>
                </c:pt>
                <c:pt idx="4971">
                  <c:v>42962.583333333336</c:v>
                </c:pt>
                <c:pt idx="4972">
                  <c:v>42962.625</c:v>
                </c:pt>
                <c:pt idx="4973">
                  <c:v>42962.666666666664</c:v>
                </c:pt>
                <c:pt idx="4974">
                  <c:v>42962.708333333336</c:v>
                </c:pt>
                <c:pt idx="4975">
                  <c:v>42962.75</c:v>
                </c:pt>
                <c:pt idx="4976">
                  <c:v>42962.791666666664</c:v>
                </c:pt>
                <c:pt idx="4977">
                  <c:v>42962.833333333336</c:v>
                </c:pt>
                <c:pt idx="4978">
                  <c:v>42962.875</c:v>
                </c:pt>
                <c:pt idx="4979">
                  <c:v>42962.916666666664</c:v>
                </c:pt>
                <c:pt idx="4980">
                  <c:v>42962.958333333336</c:v>
                </c:pt>
                <c:pt idx="4981">
                  <c:v>42963</c:v>
                </c:pt>
                <c:pt idx="4982">
                  <c:v>42963.041666666664</c:v>
                </c:pt>
                <c:pt idx="4983">
                  <c:v>42963.083333333336</c:v>
                </c:pt>
                <c:pt idx="4984">
                  <c:v>42963.125</c:v>
                </c:pt>
                <c:pt idx="4985">
                  <c:v>42963.166666666664</c:v>
                </c:pt>
                <c:pt idx="4986">
                  <c:v>42963.208333333336</c:v>
                </c:pt>
                <c:pt idx="4987">
                  <c:v>42963.25</c:v>
                </c:pt>
                <c:pt idx="4988">
                  <c:v>42963.291666666664</c:v>
                </c:pt>
                <c:pt idx="4989">
                  <c:v>42963.333333333336</c:v>
                </c:pt>
                <c:pt idx="4990">
                  <c:v>42963.375</c:v>
                </c:pt>
                <c:pt idx="4991">
                  <c:v>42963.416666666664</c:v>
                </c:pt>
                <c:pt idx="4992">
                  <c:v>42963.458333333336</c:v>
                </c:pt>
                <c:pt idx="4993">
                  <c:v>42963.5</c:v>
                </c:pt>
                <c:pt idx="4994">
                  <c:v>42963.541666666664</c:v>
                </c:pt>
                <c:pt idx="4995">
                  <c:v>42963.583333333336</c:v>
                </c:pt>
                <c:pt idx="4996">
                  <c:v>42963.625</c:v>
                </c:pt>
                <c:pt idx="4997">
                  <c:v>42963.666666666664</c:v>
                </c:pt>
                <c:pt idx="4998">
                  <c:v>42963.708333333336</c:v>
                </c:pt>
                <c:pt idx="4999">
                  <c:v>42963.75</c:v>
                </c:pt>
                <c:pt idx="5000">
                  <c:v>42963.791666666664</c:v>
                </c:pt>
                <c:pt idx="5001">
                  <c:v>42963.833333333336</c:v>
                </c:pt>
                <c:pt idx="5002">
                  <c:v>42963.875</c:v>
                </c:pt>
                <c:pt idx="5003">
                  <c:v>42963.916666666664</c:v>
                </c:pt>
                <c:pt idx="5004">
                  <c:v>42963.958333333336</c:v>
                </c:pt>
                <c:pt idx="5005">
                  <c:v>42964</c:v>
                </c:pt>
                <c:pt idx="5006">
                  <c:v>42964.041666666664</c:v>
                </c:pt>
                <c:pt idx="5007">
                  <c:v>42964.083333333336</c:v>
                </c:pt>
                <c:pt idx="5008">
                  <c:v>42964.125</c:v>
                </c:pt>
                <c:pt idx="5009">
                  <c:v>42964.166666666664</c:v>
                </c:pt>
                <c:pt idx="5010">
                  <c:v>42964.208333333336</c:v>
                </c:pt>
                <c:pt idx="5011">
                  <c:v>42964.25</c:v>
                </c:pt>
                <c:pt idx="5012">
                  <c:v>42964.291666666664</c:v>
                </c:pt>
                <c:pt idx="5013">
                  <c:v>42964.333333333336</c:v>
                </c:pt>
                <c:pt idx="5014">
                  <c:v>42964.375</c:v>
                </c:pt>
                <c:pt idx="5015">
                  <c:v>42964.416666666664</c:v>
                </c:pt>
                <c:pt idx="5016">
                  <c:v>42964.458333333336</c:v>
                </c:pt>
                <c:pt idx="5017">
                  <c:v>42964.5</c:v>
                </c:pt>
                <c:pt idx="5018">
                  <c:v>42964.541666666664</c:v>
                </c:pt>
                <c:pt idx="5019">
                  <c:v>42964.583333333336</c:v>
                </c:pt>
                <c:pt idx="5020">
                  <c:v>42964.625</c:v>
                </c:pt>
                <c:pt idx="5021">
                  <c:v>42964.666666666664</c:v>
                </c:pt>
                <c:pt idx="5022">
                  <c:v>42964.708333333336</c:v>
                </c:pt>
                <c:pt idx="5023">
                  <c:v>42964.75</c:v>
                </c:pt>
                <c:pt idx="5024">
                  <c:v>42964.791666666664</c:v>
                </c:pt>
                <c:pt idx="5025">
                  <c:v>42964.833333333336</c:v>
                </c:pt>
                <c:pt idx="5026">
                  <c:v>42964.875</c:v>
                </c:pt>
                <c:pt idx="5027">
                  <c:v>42964.916666666664</c:v>
                </c:pt>
                <c:pt idx="5028">
                  <c:v>42964.958333333336</c:v>
                </c:pt>
                <c:pt idx="5029">
                  <c:v>42965</c:v>
                </c:pt>
                <c:pt idx="5030">
                  <c:v>42965.041666666664</c:v>
                </c:pt>
                <c:pt idx="5031">
                  <c:v>42965.083333333336</c:v>
                </c:pt>
                <c:pt idx="5032">
                  <c:v>42965.125</c:v>
                </c:pt>
                <c:pt idx="5033">
                  <c:v>42965.166666666664</c:v>
                </c:pt>
                <c:pt idx="5034">
                  <c:v>42965.208333333336</c:v>
                </c:pt>
                <c:pt idx="5035">
                  <c:v>42965.25</c:v>
                </c:pt>
                <c:pt idx="5036">
                  <c:v>42965.291666666664</c:v>
                </c:pt>
                <c:pt idx="5037">
                  <c:v>42965.333333333336</c:v>
                </c:pt>
                <c:pt idx="5038">
                  <c:v>42965.375</c:v>
                </c:pt>
                <c:pt idx="5039">
                  <c:v>42965.416666666664</c:v>
                </c:pt>
                <c:pt idx="5040">
                  <c:v>42965.458333333336</c:v>
                </c:pt>
                <c:pt idx="5041">
                  <c:v>42965.5</c:v>
                </c:pt>
                <c:pt idx="5042">
                  <c:v>42965.541666666664</c:v>
                </c:pt>
                <c:pt idx="5043">
                  <c:v>42965.583333333336</c:v>
                </c:pt>
                <c:pt idx="5044">
                  <c:v>42965.625</c:v>
                </c:pt>
                <c:pt idx="5045">
                  <c:v>42965.666666666664</c:v>
                </c:pt>
                <c:pt idx="5046">
                  <c:v>42965.708333333336</c:v>
                </c:pt>
                <c:pt idx="5047">
                  <c:v>42965.75</c:v>
                </c:pt>
                <c:pt idx="5048">
                  <c:v>42965.791666666664</c:v>
                </c:pt>
                <c:pt idx="5049">
                  <c:v>42965.833333333336</c:v>
                </c:pt>
                <c:pt idx="5050">
                  <c:v>42965.875</c:v>
                </c:pt>
                <c:pt idx="5051">
                  <c:v>42965.916666666664</c:v>
                </c:pt>
                <c:pt idx="5052">
                  <c:v>42965.958333333336</c:v>
                </c:pt>
                <c:pt idx="5053">
                  <c:v>42966</c:v>
                </c:pt>
                <c:pt idx="5054">
                  <c:v>42966.041666666664</c:v>
                </c:pt>
                <c:pt idx="5055">
                  <c:v>42966.083333333336</c:v>
                </c:pt>
                <c:pt idx="5056">
                  <c:v>42966.125</c:v>
                </c:pt>
                <c:pt idx="5057">
                  <c:v>42966.166666666664</c:v>
                </c:pt>
                <c:pt idx="5058">
                  <c:v>42966.208333333336</c:v>
                </c:pt>
                <c:pt idx="5059">
                  <c:v>42966.25</c:v>
                </c:pt>
                <c:pt idx="5060">
                  <c:v>42966.291666666664</c:v>
                </c:pt>
                <c:pt idx="5061">
                  <c:v>42966.333333333336</c:v>
                </c:pt>
                <c:pt idx="5062">
                  <c:v>42966.375</c:v>
                </c:pt>
                <c:pt idx="5063">
                  <c:v>42966.416666666664</c:v>
                </c:pt>
                <c:pt idx="5064">
                  <c:v>42966.458333333336</c:v>
                </c:pt>
                <c:pt idx="5065">
                  <c:v>42966.5</c:v>
                </c:pt>
                <c:pt idx="5066">
                  <c:v>42966.541666666664</c:v>
                </c:pt>
                <c:pt idx="5067">
                  <c:v>42966.583333333336</c:v>
                </c:pt>
                <c:pt idx="5068">
                  <c:v>42966.625</c:v>
                </c:pt>
                <c:pt idx="5069">
                  <c:v>42966.666666666664</c:v>
                </c:pt>
                <c:pt idx="5070">
                  <c:v>42966.708333333336</c:v>
                </c:pt>
                <c:pt idx="5071">
                  <c:v>42966.75</c:v>
                </c:pt>
                <c:pt idx="5072">
                  <c:v>42966.791666666664</c:v>
                </c:pt>
                <c:pt idx="5073">
                  <c:v>42966.833333333336</c:v>
                </c:pt>
                <c:pt idx="5074">
                  <c:v>42966.875</c:v>
                </c:pt>
                <c:pt idx="5075">
                  <c:v>42966.916666666664</c:v>
                </c:pt>
                <c:pt idx="5076">
                  <c:v>42966.958333333336</c:v>
                </c:pt>
                <c:pt idx="5077">
                  <c:v>42967</c:v>
                </c:pt>
                <c:pt idx="5078">
                  <c:v>42967.041666666664</c:v>
                </c:pt>
                <c:pt idx="5079">
                  <c:v>42967.083333333336</c:v>
                </c:pt>
                <c:pt idx="5080">
                  <c:v>42967.125</c:v>
                </c:pt>
                <c:pt idx="5081">
                  <c:v>42967.166666666664</c:v>
                </c:pt>
                <c:pt idx="5082">
                  <c:v>42967.208333333336</c:v>
                </c:pt>
                <c:pt idx="5083">
                  <c:v>42967.25</c:v>
                </c:pt>
                <c:pt idx="5084">
                  <c:v>42967.291666666664</c:v>
                </c:pt>
                <c:pt idx="5085">
                  <c:v>42967.333333333336</c:v>
                </c:pt>
                <c:pt idx="5086">
                  <c:v>42967.375</c:v>
                </c:pt>
                <c:pt idx="5087">
                  <c:v>42967.416666666664</c:v>
                </c:pt>
                <c:pt idx="5088">
                  <c:v>42967.458333333336</c:v>
                </c:pt>
                <c:pt idx="5089">
                  <c:v>42967.5</c:v>
                </c:pt>
                <c:pt idx="5090">
                  <c:v>42967.541666666664</c:v>
                </c:pt>
                <c:pt idx="5091">
                  <c:v>42967.583333333336</c:v>
                </c:pt>
                <c:pt idx="5092">
                  <c:v>42967.625</c:v>
                </c:pt>
                <c:pt idx="5093">
                  <c:v>42967.666666666664</c:v>
                </c:pt>
                <c:pt idx="5094">
                  <c:v>42967.708333333336</c:v>
                </c:pt>
                <c:pt idx="5095">
                  <c:v>42967.75</c:v>
                </c:pt>
                <c:pt idx="5096">
                  <c:v>42967.791666666664</c:v>
                </c:pt>
                <c:pt idx="5097">
                  <c:v>42967.833333333336</c:v>
                </c:pt>
                <c:pt idx="5098">
                  <c:v>42967.875</c:v>
                </c:pt>
                <c:pt idx="5099">
                  <c:v>42967.916666666664</c:v>
                </c:pt>
                <c:pt idx="5100">
                  <c:v>42967.958333333336</c:v>
                </c:pt>
                <c:pt idx="5101">
                  <c:v>42968</c:v>
                </c:pt>
                <c:pt idx="5102">
                  <c:v>42968.041666666664</c:v>
                </c:pt>
                <c:pt idx="5103">
                  <c:v>42968.083333333336</c:v>
                </c:pt>
                <c:pt idx="5104">
                  <c:v>42968.125</c:v>
                </c:pt>
                <c:pt idx="5105">
                  <c:v>42968.166666666664</c:v>
                </c:pt>
                <c:pt idx="5106">
                  <c:v>42968.208333333336</c:v>
                </c:pt>
                <c:pt idx="5107">
                  <c:v>42968.25</c:v>
                </c:pt>
                <c:pt idx="5108">
                  <c:v>42968.291666666664</c:v>
                </c:pt>
                <c:pt idx="5109">
                  <c:v>42968.333333333336</c:v>
                </c:pt>
                <c:pt idx="5110">
                  <c:v>42968.375</c:v>
                </c:pt>
                <c:pt idx="5111">
                  <c:v>42968.416666666664</c:v>
                </c:pt>
                <c:pt idx="5112">
                  <c:v>42968.458333333336</c:v>
                </c:pt>
                <c:pt idx="5113">
                  <c:v>42968.5</c:v>
                </c:pt>
                <c:pt idx="5114">
                  <c:v>42968.541666666664</c:v>
                </c:pt>
                <c:pt idx="5115">
                  <c:v>42968.583333333336</c:v>
                </c:pt>
                <c:pt idx="5116">
                  <c:v>42968.625</c:v>
                </c:pt>
                <c:pt idx="5117">
                  <c:v>42968.666666666664</c:v>
                </c:pt>
                <c:pt idx="5118">
                  <c:v>42968.708333333336</c:v>
                </c:pt>
                <c:pt idx="5119">
                  <c:v>42968.75</c:v>
                </c:pt>
                <c:pt idx="5120">
                  <c:v>42968.791666666664</c:v>
                </c:pt>
                <c:pt idx="5121">
                  <c:v>42968.833333333336</c:v>
                </c:pt>
                <c:pt idx="5122">
                  <c:v>42968.875</c:v>
                </c:pt>
                <c:pt idx="5123">
                  <c:v>42968.916666666664</c:v>
                </c:pt>
                <c:pt idx="5124">
                  <c:v>42968.958333333336</c:v>
                </c:pt>
                <c:pt idx="5125">
                  <c:v>42969</c:v>
                </c:pt>
                <c:pt idx="5126">
                  <c:v>42969.041666666664</c:v>
                </c:pt>
                <c:pt idx="5127">
                  <c:v>42969.083333333336</c:v>
                </c:pt>
                <c:pt idx="5128">
                  <c:v>42969.125</c:v>
                </c:pt>
                <c:pt idx="5129">
                  <c:v>42969.166666666664</c:v>
                </c:pt>
                <c:pt idx="5130">
                  <c:v>42969.208333333336</c:v>
                </c:pt>
                <c:pt idx="5131">
                  <c:v>42969.25</c:v>
                </c:pt>
                <c:pt idx="5132">
                  <c:v>42969.291666666664</c:v>
                </c:pt>
                <c:pt idx="5133">
                  <c:v>42969.333333333336</c:v>
                </c:pt>
                <c:pt idx="5134">
                  <c:v>42969.375</c:v>
                </c:pt>
                <c:pt idx="5135">
                  <c:v>42969.416666666664</c:v>
                </c:pt>
                <c:pt idx="5136">
                  <c:v>42969.458333333336</c:v>
                </c:pt>
                <c:pt idx="5137">
                  <c:v>42969.5</c:v>
                </c:pt>
                <c:pt idx="5138">
                  <c:v>42969.541666666664</c:v>
                </c:pt>
                <c:pt idx="5139">
                  <c:v>42969.583333333336</c:v>
                </c:pt>
                <c:pt idx="5140">
                  <c:v>42969.625</c:v>
                </c:pt>
                <c:pt idx="5141">
                  <c:v>42969.666666666664</c:v>
                </c:pt>
                <c:pt idx="5142">
                  <c:v>42969.708333333336</c:v>
                </c:pt>
                <c:pt idx="5143">
                  <c:v>42969.75</c:v>
                </c:pt>
                <c:pt idx="5144">
                  <c:v>42969.791666666664</c:v>
                </c:pt>
                <c:pt idx="5145">
                  <c:v>42969.833333333336</c:v>
                </c:pt>
                <c:pt idx="5146">
                  <c:v>42969.875</c:v>
                </c:pt>
                <c:pt idx="5147">
                  <c:v>42969.916666666664</c:v>
                </c:pt>
                <c:pt idx="5148">
                  <c:v>42969.958333333336</c:v>
                </c:pt>
                <c:pt idx="5149">
                  <c:v>42970</c:v>
                </c:pt>
                <c:pt idx="5150">
                  <c:v>42970.041666666664</c:v>
                </c:pt>
                <c:pt idx="5151">
                  <c:v>42970.083333333336</c:v>
                </c:pt>
                <c:pt idx="5152">
                  <c:v>42970.125</c:v>
                </c:pt>
                <c:pt idx="5153">
                  <c:v>42970.166666666664</c:v>
                </c:pt>
                <c:pt idx="5154">
                  <c:v>42970.208333333336</c:v>
                </c:pt>
                <c:pt idx="5155">
                  <c:v>42970.25</c:v>
                </c:pt>
                <c:pt idx="5156">
                  <c:v>42970.291666666664</c:v>
                </c:pt>
                <c:pt idx="5157">
                  <c:v>42970.333333333336</c:v>
                </c:pt>
                <c:pt idx="5158">
                  <c:v>42970.375</c:v>
                </c:pt>
                <c:pt idx="5159">
                  <c:v>42970.416666666664</c:v>
                </c:pt>
                <c:pt idx="5160">
                  <c:v>42970.458333333336</c:v>
                </c:pt>
                <c:pt idx="5161">
                  <c:v>42970.5</c:v>
                </c:pt>
                <c:pt idx="5162">
                  <c:v>42970.541666666664</c:v>
                </c:pt>
                <c:pt idx="5163">
                  <c:v>42970.583333333336</c:v>
                </c:pt>
                <c:pt idx="5164">
                  <c:v>42970.625</c:v>
                </c:pt>
                <c:pt idx="5165">
                  <c:v>42970.666666666664</c:v>
                </c:pt>
                <c:pt idx="5166">
                  <c:v>42970.708333333336</c:v>
                </c:pt>
                <c:pt idx="5167">
                  <c:v>42970.75</c:v>
                </c:pt>
                <c:pt idx="5168">
                  <c:v>42970.791666666664</c:v>
                </c:pt>
                <c:pt idx="5169">
                  <c:v>42970.833333333336</c:v>
                </c:pt>
                <c:pt idx="5170">
                  <c:v>42970.875</c:v>
                </c:pt>
                <c:pt idx="5171">
                  <c:v>42970.916666666664</c:v>
                </c:pt>
                <c:pt idx="5172">
                  <c:v>42970.958333333336</c:v>
                </c:pt>
                <c:pt idx="5173">
                  <c:v>42971</c:v>
                </c:pt>
                <c:pt idx="5174">
                  <c:v>42971.041666666664</c:v>
                </c:pt>
                <c:pt idx="5175">
                  <c:v>42971.083333333336</c:v>
                </c:pt>
                <c:pt idx="5176">
                  <c:v>42971.125</c:v>
                </c:pt>
                <c:pt idx="5177">
                  <c:v>42971.166666666664</c:v>
                </c:pt>
                <c:pt idx="5178">
                  <c:v>42971.208333333336</c:v>
                </c:pt>
                <c:pt idx="5179">
                  <c:v>42971.25</c:v>
                </c:pt>
                <c:pt idx="5180">
                  <c:v>42971.291666666664</c:v>
                </c:pt>
                <c:pt idx="5181">
                  <c:v>42971.333333333336</c:v>
                </c:pt>
                <c:pt idx="5182">
                  <c:v>42971.375</c:v>
                </c:pt>
                <c:pt idx="5183">
                  <c:v>42971.416666666664</c:v>
                </c:pt>
                <c:pt idx="5184">
                  <c:v>42971.458333333336</c:v>
                </c:pt>
                <c:pt idx="5185">
                  <c:v>42971.5</c:v>
                </c:pt>
                <c:pt idx="5186">
                  <c:v>42971.541666666664</c:v>
                </c:pt>
                <c:pt idx="5187">
                  <c:v>42971.583333333336</c:v>
                </c:pt>
                <c:pt idx="5188">
                  <c:v>42971.625</c:v>
                </c:pt>
                <c:pt idx="5189">
                  <c:v>42971.666666666664</c:v>
                </c:pt>
                <c:pt idx="5190">
                  <c:v>42971.708333333336</c:v>
                </c:pt>
                <c:pt idx="5191">
                  <c:v>42971.75</c:v>
                </c:pt>
                <c:pt idx="5192">
                  <c:v>42971.791666666664</c:v>
                </c:pt>
                <c:pt idx="5193">
                  <c:v>42971.833333333336</c:v>
                </c:pt>
                <c:pt idx="5194">
                  <c:v>42971.875</c:v>
                </c:pt>
                <c:pt idx="5195">
                  <c:v>42971.916666666664</c:v>
                </c:pt>
                <c:pt idx="5196">
                  <c:v>42971.958333333336</c:v>
                </c:pt>
                <c:pt idx="5197">
                  <c:v>42972</c:v>
                </c:pt>
                <c:pt idx="5198">
                  <c:v>42972.041666666664</c:v>
                </c:pt>
                <c:pt idx="5199">
                  <c:v>42972.083333333336</c:v>
                </c:pt>
                <c:pt idx="5200">
                  <c:v>42972.125</c:v>
                </c:pt>
                <c:pt idx="5201">
                  <c:v>42972.166666666664</c:v>
                </c:pt>
                <c:pt idx="5202">
                  <c:v>42972.208333333336</c:v>
                </c:pt>
                <c:pt idx="5203">
                  <c:v>42972.25</c:v>
                </c:pt>
                <c:pt idx="5204">
                  <c:v>42972.291666666664</c:v>
                </c:pt>
                <c:pt idx="5205">
                  <c:v>42972.333333333336</c:v>
                </c:pt>
                <c:pt idx="5206">
                  <c:v>42972.375</c:v>
                </c:pt>
                <c:pt idx="5207">
                  <c:v>42972.416666666664</c:v>
                </c:pt>
                <c:pt idx="5208">
                  <c:v>42972.458333333336</c:v>
                </c:pt>
                <c:pt idx="5209">
                  <c:v>42972.5</c:v>
                </c:pt>
                <c:pt idx="5210">
                  <c:v>42972.541666666664</c:v>
                </c:pt>
                <c:pt idx="5211">
                  <c:v>42972.583333333336</c:v>
                </c:pt>
                <c:pt idx="5212">
                  <c:v>42972.625</c:v>
                </c:pt>
                <c:pt idx="5213">
                  <c:v>42972.666666666664</c:v>
                </c:pt>
                <c:pt idx="5214">
                  <c:v>42972.708333333336</c:v>
                </c:pt>
                <c:pt idx="5215">
                  <c:v>42972.75</c:v>
                </c:pt>
                <c:pt idx="5216">
                  <c:v>42972.791666666664</c:v>
                </c:pt>
                <c:pt idx="5217">
                  <c:v>42972.833333333336</c:v>
                </c:pt>
                <c:pt idx="5218">
                  <c:v>42972.875</c:v>
                </c:pt>
                <c:pt idx="5219">
                  <c:v>42972.916666666664</c:v>
                </c:pt>
                <c:pt idx="5220">
                  <c:v>42972.958333333336</c:v>
                </c:pt>
                <c:pt idx="5221">
                  <c:v>42973</c:v>
                </c:pt>
                <c:pt idx="5222">
                  <c:v>42973.041666666664</c:v>
                </c:pt>
                <c:pt idx="5223">
                  <c:v>42973.083333333336</c:v>
                </c:pt>
                <c:pt idx="5224">
                  <c:v>42973.125</c:v>
                </c:pt>
                <c:pt idx="5225">
                  <c:v>42973.166666666664</c:v>
                </c:pt>
                <c:pt idx="5226">
                  <c:v>42973.208333333336</c:v>
                </c:pt>
                <c:pt idx="5227">
                  <c:v>42973.25</c:v>
                </c:pt>
                <c:pt idx="5228">
                  <c:v>42973.291666666664</c:v>
                </c:pt>
                <c:pt idx="5229">
                  <c:v>42973.333333333336</c:v>
                </c:pt>
                <c:pt idx="5230">
                  <c:v>42973.375</c:v>
                </c:pt>
                <c:pt idx="5231">
                  <c:v>42973.416666666664</c:v>
                </c:pt>
                <c:pt idx="5232">
                  <c:v>42973.458333333336</c:v>
                </c:pt>
                <c:pt idx="5233">
                  <c:v>42973.5</c:v>
                </c:pt>
                <c:pt idx="5234">
                  <c:v>42973.541666666664</c:v>
                </c:pt>
                <c:pt idx="5235">
                  <c:v>42973.583333333336</c:v>
                </c:pt>
                <c:pt idx="5236">
                  <c:v>42973.625</c:v>
                </c:pt>
                <c:pt idx="5237">
                  <c:v>42973.666666666664</c:v>
                </c:pt>
                <c:pt idx="5238">
                  <c:v>42973.708333333336</c:v>
                </c:pt>
                <c:pt idx="5239">
                  <c:v>42973.75</c:v>
                </c:pt>
                <c:pt idx="5240">
                  <c:v>42973.791666666664</c:v>
                </c:pt>
                <c:pt idx="5241">
                  <c:v>42973.833333333336</c:v>
                </c:pt>
                <c:pt idx="5242">
                  <c:v>42973.875</c:v>
                </c:pt>
                <c:pt idx="5243">
                  <c:v>42973.916666666664</c:v>
                </c:pt>
                <c:pt idx="5244">
                  <c:v>42973.958333333336</c:v>
                </c:pt>
                <c:pt idx="5245">
                  <c:v>42974</c:v>
                </c:pt>
                <c:pt idx="5246">
                  <c:v>42974.041666666664</c:v>
                </c:pt>
                <c:pt idx="5247">
                  <c:v>42974.083333333336</c:v>
                </c:pt>
                <c:pt idx="5248">
                  <c:v>42974.125</c:v>
                </c:pt>
                <c:pt idx="5249">
                  <c:v>42974.166666666664</c:v>
                </c:pt>
                <c:pt idx="5250">
                  <c:v>42974.208333333336</c:v>
                </c:pt>
                <c:pt idx="5251">
                  <c:v>42974.25</c:v>
                </c:pt>
                <c:pt idx="5252">
                  <c:v>42974.291666666664</c:v>
                </c:pt>
                <c:pt idx="5253">
                  <c:v>42974.333333333336</c:v>
                </c:pt>
                <c:pt idx="5254">
                  <c:v>42974.375</c:v>
                </c:pt>
                <c:pt idx="5255">
                  <c:v>42974.416666666664</c:v>
                </c:pt>
                <c:pt idx="5256">
                  <c:v>42974.458333333336</c:v>
                </c:pt>
                <c:pt idx="5257">
                  <c:v>42974.5</c:v>
                </c:pt>
                <c:pt idx="5258">
                  <c:v>42974.541666666664</c:v>
                </c:pt>
                <c:pt idx="5259">
                  <c:v>42974.583333333336</c:v>
                </c:pt>
                <c:pt idx="5260">
                  <c:v>42974.625</c:v>
                </c:pt>
                <c:pt idx="5261">
                  <c:v>42974.666666666664</c:v>
                </c:pt>
                <c:pt idx="5262">
                  <c:v>42974.708333333336</c:v>
                </c:pt>
                <c:pt idx="5263">
                  <c:v>42974.75</c:v>
                </c:pt>
                <c:pt idx="5264">
                  <c:v>42974.791666666664</c:v>
                </c:pt>
                <c:pt idx="5265">
                  <c:v>42974.833333333336</c:v>
                </c:pt>
                <c:pt idx="5266">
                  <c:v>42974.875</c:v>
                </c:pt>
                <c:pt idx="5267">
                  <c:v>42974.916666666664</c:v>
                </c:pt>
                <c:pt idx="5268">
                  <c:v>42974.958333333336</c:v>
                </c:pt>
                <c:pt idx="5269">
                  <c:v>42975</c:v>
                </c:pt>
                <c:pt idx="5270">
                  <c:v>42975.041666666664</c:v>
                </c:pt>
                <c:pt idx="5271">
                  <c:v>42975.083333333336</c:v>
                </c:pt>
                <c:pt idx="5272">
                  <c:v>42975.125</c:v>
                </c:pt>
                <c:pt idx="5273">
                  <c:v>42975.166666666664</c:v>
                </c:pt>
                <c:pt idx="5274">
                  <c:v>42975.208333333336</c:v>
                </c:pt>
                <c:pt idx="5275">
                  <c:v>42975.25</c:v>
                </c:pt>
                <c:pt idx="5276">
                  <c:v>42975.291666666664</c:v>
                </c:pt>
                <c:pt idx="5277">
                  <c:v>42975.333333333336</c:v>
                </c:pt>
                <c:pt idx="5278">
                  <c:v>42975.375</c:v>
                </c:pt>
                <c:pt idx="5279">
                  <c:v>42975.416666666664</c:v>
                </c:pt>
                <c:pt idx="5280">
                  <c:v>42975.458333333336</c:v>
                </c:pt>
                <c:pt idx="5281">
                  <c:v>42975.5</c:v>
                </c:pt>
                <c:pt idx="5282">
                  <c:v>42975.541666666664</c:v>
                </c:pt>
                <c:pt idx="5283">
                  <c:v>42975.583333333336</c:v>
                </c:pt>
                <c:pt idx="5284">
                  <c:v>42975.625</c:v>
                </c:pt>
                <c:pt idx="5285">
                  <c:v>42975.666666666664</c:v>
                </c:pt>
                <c:pt idx="5286">
                  <c:v>42975.708333333336</c:v>
                </c:pt>
                <c:pt idx="5287">
                  <c:v>42975.75</c:v>
                </c:pt>
                <c:pt idx="5288">
                  <c:v>42975.791666666664</c:v>
                </c:pt>
                <c:pt idx="5289">
                  <c:v>42975.833333333336</c:v>
                </c:pt>
                <c:pt idx="5290">
                  <c:v>42975.875</c:v>
                </c:pt>
                <c:pt idx="5291">
                  <c:v>42975.916666666664</c:v>
                </c:pt>
                <c:pt idx="5292">
                  <c:v>42975.958333333336</c:v>
                </c:pt>
                <c:pt idx="5293">
                  <c:v>42976</c:v>
                </c:pt>
                <c:pt idx="5294">
                  <c:v>42976.041666666664</c:v>
                </c:pt>
                <c:pt idx="5295">
                  <c:v>42976.083333333336</c:v>
                </c:pt>
                <c:pt idx="5296">
                  <c:v>42976.125</c:v>
                </c:pt>
                <c:pt idx="5297">
                  <c:v>42976.166666666664</c:v>
                </c:pt>
                <c:pt idx="5298">
                  <c:v>42976.208333333336</c:v>
                </c:pt>
                <c:pt idx="5299">
                  <c:v>42976.25</c:v>
                </c:pt>
                <c:pt idx="5300">
                  <c:v>42976.291666666664</c:v>
                </c:pt>
                <c:pt idx="5301">
                  <c:v>42976.333333333336</c:v>
                </c:pt>
                <c:pt idx="5302">
                  <c:v>42976.375</c:v>
                </c:pt>
                <c:pt idx="5303">
                  <c:v>42976.416666666664</c:v>
                </c:pt>
                <c:pt idx="5304">
                  <c:v>42976.458333333336</c:v>
                </c:pt>
                <c:pt idx="5305">
                  <c:v>42976.5</c:v>
                </c:pt>
                <c:pt idx="5306">
                  <c:v>42976.541666666664</c:v>
                </c:pt>
                <c:pt idx="5307">
                  <c:v>42976.583333333336</c:v>
                </c:pt>
                <c:pt idx="5308">
                  <c:v>42976.625</c:v>
                </c:pt>
                <c:pt idx="5309">
                  <c:v>42976.666666666664</c:v>
                </c:pt>
                <c:pt idx="5310">
                  <c:v>42976.708333333336</c:v>
                </c:pt>
                <c:pt idx="5311">
                  <c:v>42976.75</c:v>
                </c:pt>
                <c:pt idx="5312">
                  <c:v>42976.791666666664</c:v>
                </c:pt>
                <c:pt idx="5313">
                  <c:v>42976.833333333336</c:v>
                </c:pt>
                <c:pt idx="5314">
                  <c:v>42976.875</c:v>
                </c:pt>
                <c:pt idx="5315">
                  <c:v>42976.916666666664</c:v>
                </c:pt>
                <c:pt idx="5316">
                  <c:v>42976.958333333336</c:v>
                </c:pt>
                <c:pt idx="5317">
                  <c:v>42977</c:v>
                </c:pt>
                <c:pt idx="5318">
                  <c:v>42977.041666666664</c:v>
                </c:pt>
                <c:pt idx="5319">
                  <c:v>42977.083333333336</c:v>
                </c:pt>
                <c:pt idx="5320">
                  <c:v>42977.125</c:v>
                </c:pt>
                <c:pt idx="5321">
                  <c:v>42977.166666666664</c:v>
                </c:pt>
                <c:pt idx="5322">
                  <c:v>42977.208333333336</c:v>
                </c:pt>
                <c:pt idx="5323">
                  <c:v>42977.25</c:v>
                </c:pt>
                <c:pt idx="5324">
                  <c:v>42977.291666666664</c:v>
                </c:pt>
                <c:pt idx="5325">
                  <c:v>42977.333333333336</c:v>
                </c:pt>
                <c:pt idx="5326">
                  <c:v>42977.375</c:v>
                </c:pt>
                <c:pt idx="5327">
                  <c:v>42977.416666666664</c:v>
                </c:pt>
                <c:pt idx="5328">
                  <c:v>42977.458333333336</c:v>
                </c:pt>
                <c:pt idx="5329">
                  <c:v>42977.5</c:v>
                </c:pt>
                <c:pt idx="5330">
                  <c:v>42977.541666666664</c:v>
                </c:pt>
                <c:pt idx="5331">
                  <c:v>42977.583333333336</c:v>
                </c:pt>
                <c:pt idx="5332">
                  <c:v>42977.625</c:v>
                </c:pt>
                <c:pt idx="5333">
                  <c:v>42977.666666666664</c:v>
                </c:pt>
                <c:pt idx="5334">
                  <c:v>42977.708333333336</c:v>
                </c:pt>
                <c:pt idx="5335">
                  <c:v>42977.75</c:v>
                </c:pt>
                <c:pt idx="5336">
                  <c:v>42977.791666666664</c:v>
                </c:pt>
                <c:pt idx="5337">
                  <c:v>42977.833333333336</c:v>
                </c:pt>
                <c:pt idx="5338">
                  <c:v>42977.875</c:v>
                </c:pt>
                <c:pt idx="5339">
                  <c:v>42977.916666666664</c:v>
                </c:pt>
                <c:pt idx="5340">
                  <c:v>42977.958333333336</c:v>
                </c:pt>
                <c:pt idx="5341">
                  <c:v>42978</c:v>
                </c:pt>
                <c:pt idx="5342">
                  <c:v>42978.041666666664</c:v>
                </c:pt>
                <c:pt idx="5343">
                  <c:v>42978.083333333336</c:v>
                </c:pt>
                <c:pt idx="5344">
                  <c:v>42978.125</c:v>
                </c:pt>
                <c:pt idx="5345">
                  <c:v>42978.166666666664</c:v>
                </c:pt>
                <c:pt idx="5346">
                  <c:v>42978.208333333336</c:v>
                </c:pt>
                <c:pt idx="5347">
                  <c:v>42978.25</c:v>
                </c:pt>
                <c:pt idx="5348">
                  <c:v>42978.291666666664</c:v>
                </c:pt>
                <c:pt idx="5349">
                  <c:v>42978.333333333336</c:v>
                </c:pt>
                <c:pt idx="5350">
                  <c:v>42978.375</c:v>
                </c:pt>
                <c:pt idx="5351">
                  <c:v>42978.416666666664</c:v>
                </c:pt>
                <c:pt idx="5352">
                  <c:v>42978.458333333336</c:v>
                </c:pt>
                <c:pt idx="5353">
                  <c:v>42978.5</c:v>
                </c:pt>
                <c:pt idx="5354">
                  <c:v>42978.541666666664</c:v>
                </c:pt>
                <c:pt idx="5355">
                  <c:v>42978.583333333336</c:v>
                </c:pt>
                <c:pt idx="5356">
                  <c:v>42978.625</c:v>
                </c:pt>
                <c:pt idx="5357">
                  <c:v>42978.666666666664</c:v>
                </c:pt>
                <c:pt idx="5358">
                  <c:v>42978.708333333336</c:v>
                </c:pt>
                <c:pt idx="5359">
                  <c:v>42978.75</c:v>
                </c:pt>
                <c:pt idx="5360">
                  <c:v>42978.791666666664</c:v>
                </c:pt>
                <c:pt idx="5361">
                  <c:v>42978.833333333336</c:v>
                </c:pt>
                <c:pt idx="5362">
                  <c:v>42978.875</c:v>
                </c:pt>
                <c:pt idx="5363">
                  <c:v>42978.916666666664</c:v>
                </c:pt>
                <c:pt idx="5364">
                  <c:v>42978.958333333336</c:v>
                </c:pt>
                <c:pt idx="5365">
                  <c:v>42979</c:v>
                </c:pt>
                <c:pt idx="5366">
                  <c:v>42979.041666666664</c:v>
                </c:pt>
                <c:pt idx="5367">
                  <c:v>42979.083333333336</c:v>
                </c:pt>
                <c:pt idx="5368">
                  <c:v>42979.125</c:v>
                </c:pt>
                <c:pt idx="5369">
                  <c:v>42979.166666666664</c:v>
                </c:pt>
                <c:pt idx="5370">
                  <c:v>42979.208333333336</c:v>
                </c:pt>
                <c:pt idx="5371">
                  <c:v>42979.25</c:v>
                </c:pt>
                <c:pt idx="5372">
                  <c:v>42979.291666666664</c:v>
                </c:pt>
                <c:pt idx="5373">
                  <c:v>42979.333333333336</c:v>
                </c:pt>
                <c:pt idx="5374">
                  <c:v>42979.375</c:v>
                </c:pt>
                <c:pt idx="5375">
                  <c:v>42979.416666666664</c:v>
                </c:pt>
                <c:pt idx="5376">
                  <c:v>42979.458333333336</c:v>
                </c:pt>
                <c:pt idx="5377">
                  <c:v>42979.5</c:v>
                </c:pt>
                <c:pt idx="5378">
                  <c:v>42979.541666666664</c:v>
                </c:pt>
                <c:pt idx="5379">
                  <c:v>42979.583333333336</c:v>
                </c:pt>
                <c:pt idx="5380">
                  <c:v>42979.625</c:v>
                </c:pt>
                <c:pt idx="5381">
                  <c:v>42979.666666666664</c:v>
                </c:pt>
                <c:pt idx="5382">
                  <c:v>42979.708333333336</c:v>
                </c:pt>
                <c:pt idx="5383">
                  <c:v>42979.75</c:v>
                </c:pt>
                <c:pt idx="5384">
                  <c:v>42979.791666666664</c:v>
                </c:pt>
                <c:pt idx="5385">
                  <c:v>42979.833333333336</c:v>
                </c:pt>
                <c:pt idx="5386">
                  <c:v>42979.875</c:v>
                </c:pt>
                <c:pt idx="5387">
                  <c:v>42979.916666666664</c:v>
                </c:pt>
                <c:pt idx="5388">
                  <c:v>42979.958333333336</c:v>
                </c:pt>
                <c:pt idx="5389">
                  <c:v>42980</c:v>
                </c:pt>
                <c:pt idx="5390">
                  <c:v>42980.041666666664</c:v>
                </c:pt>
                <c:pt idx="5391">
                  <c:v>42980.083333333336</c:v>
                </c:pt>
                <c:pt idx="5392">
                  <c:v>42980.125</c:v>
                </c:pt>
                <c:pt idx="5393">
                  <c:v>42980.166666666664</c:v>
                </c:pt>
                <c:pt idx="5394">
                  <c:v>42980.208333333336</c:v>
                </c:pt>
                <c:pt idx="5395">
                  <c:v>42980.25</c:v>
                </c:pt>
                <c:pt idx="5396">
                  <c:v>42980.291666666664</c:v>
                </c:pt>
                <c:pt idx="5397">
                  <c:v>42980.333333333336</c:v>
                </c:pt>
                <c:pt idx="5398">
                  <c:v>42980.375</c:v>
                </c:pt>
                <c:pt idx="5399">
                  <c:v>42980.416666666664</c:v>
                </c:pt>
                <c:pt idx="5400">
                  <c:v>42980.458333333336</c:v>
                </c:pt>
                <c:pt idx="5401">
                  <c:v>42980.5</c:v>
                </c:pt>
                <c:pt idx="5402">
                  <c:v>42980.541666666664</c:v>
                </c:pt>
                <c:pt idx="5403">
                  <c:v>42980.583333333336</c:v>
                </c:pt>
                <c:pt idx="5404">
                  <c:v>42980.625</c:v>
                </c:pt>
                <c:pt idx="5405">
                  <c:v>42980.666666666664</c:v>
                </c:pt>
                <c:pt idx="5406">
                  <c:v>42980.708333333336</c:v>
                </c:pt>
                <c:pt idx="5407">
                  <c:v>42980.75</c:v>
                </c:pt>
                <c:pt idx="5408">
                  <c:v>42980.791666666664</c:v>
                </c:pt>
                <c:pt idx="5409">
                  <c:v>42980.833333333336</c:v>
                </c:pt>
                <c:pt idx="5410">
                  <c:v>42980.875</c:v>
                </c:pt>
                <c:pt idx="5411">
                  <c:v>42980.916666666664</c:v>
                </c:pt>
                <c:pt idx="5412">
                  <c:v>42980.958333333336</c:v>
                </c:pt>
                <c:pt idx="5413">
                  <c:v>42981</c:v>
                </c:pt>
                <c:pt idx="5414">
                  <c:v>42981.041666666664</c:v>
                </c:pt>
                <c:pt idx="5415">
                  <c:v>42981.083333333336</c:v>
                </c:pt>
                <c:pt idx="5416">
                  <c:v>42981.125</c:v>
                </c:pt>
                <c:pt idx="5417">
                  <c:v>42981.166666666664</c:v>
                </c:pt>
                <c:pt idx="5418">
                  <c:v>42981.208333333336</c:v>
                </c:pt>
                <c:pt idx="5419">
                  <c:v>42981.25</c:v>
                </c:pt>
                <c:pt idx="5420">
                  <c:v>42981.291666666664</c:v>
                </c:pt>
                <c:pt idx="5421">
                  <c:v>42981.333333333336</c:v>
                </c:pt>
                <c:pt idx="5422">
                  <c:v>42981.375</c:v>
                </c:pt>
                <c:pt idx="5423">
                  <c:v>42981.416666666664</c:v>
                </c:pt>
                <c:pt idx="5424">
                  <c:v>42981.458333333336</c:v>
                </c:pt>
                <c:pt idx="5425">
                  <c:v>42981.5</c:v>
                </c:pt>
                <c:pt idx="5426">
                  <c:v>42981.541666666664</c:v>
                </c:pt>
                <c:pt idx="5427">
                  <c:v>42981.583333333336</c:v>
                </c:pt>
                <c:pt idx="5428">
                  <c:v>42981.625</c:v>
                </c:pt>
                <c:pt idx="5429">
                  <c:v>42981.666666666664</c:v>
                </c:pt>
                <c:pt idx="5430">
                  <c:v>42981.708333333336</c:v>
                </c:pt>
                <c:pt idx="5431">
                  <c:v>42981.75</c:v>
                </c:pt>
                <c:pt idx="5432">
                  <c:v>42981.791666666664</c:v>
                </c:pt>
                <c:pt idx="5433">
                  <c:v>42981.833333333336</c:v>
                </c:pt>
                <c:pt idx="5434">
                  <c:v>42981.875</c:v>
                </c:pt>
                <c:pt idx="5435">
                  <c:v>42981.916666666664</c:v>
                </c:pt>
                <c:pt idx="5436">
                  <c:v>42981.958333333336</c:v>
                </c:pt>
                <c:pt idx="5437">
                  <c:v>42982</c:v>
                </c:pt>
                <c:pt idx="5438">
                  <c:v>42982.041666666664</c:v>
                </c:pt>
                <c:pt idx="5439">
                  <c:v>42982.083333333336</c:v>
                </c:pt>
                <c:pt idx="5440">
                  <c:v>42982.125</c:v>
                </c:pt>
                <c:pt idx="5441">
                  <c:v>42982.166666666664</c:v>
                </c:pt>
                <c:pt idx="5442">
                  <c:v>42982.208333333336</c:v>
                </c:pt>
                <c:pt idx="5443">
                  <c:v>42982.25</c:v>
                </c:pt>
                <c:pt idx="5444">
                  <c:v>42982.291666666664</c:v>
                </c:pt>
                <c:pt idx="5445">
                  <c:v>42982.333333333336</c:v>
                </c:pt>
                <c:pt idx="5446">
                  <c:v>42982.375</c:v>
                </c:pt>
                <c:pt idx="5447">
                  <c:v>42982.416666666664</c:v>
                </c:pt>
                <c:pt idx="5448">
                  <c:v>42982.458333333336</c:v>
                </c:pt>
                <c:pt idx="5449">
                  <c:v>42982.5</c:v>
                </c:pt>
                <c:pt idx="5450">
                  <c:v>42982.541666666664</c:v>
                </c:pt>
                <c:pt idx="5451">
                  <c:v>42982.583333333336</c:v>
                </c:pt>
                <c:pt idx="5452">
                  <c:v>42982.625</c:v>
                </c:pt>
                <c:pt idx="5453">
                  <c:v>42982.666666666664</c:v>
                </c:pt>
                <c:pt idx="5454">
                  <c:v>42982.708333333336</c:v>
                </c:pt>
                <c:pt idx="5455">
                  <c:v>42982.75</c:v>
                </c:pt>
                <c:pt idx="5456">
                  <c:v>42982.791666666664</c:v>
                </c:pt>
                <c:pt idx="5457">
                  <c:v>42982.833333333336</c:v>
                </c:pt>
                <c:pt idx="5458">
                  <c:v>42982.875</c:v>
                </c:pt>
                <c:pt idx="5459">
                  <c:v>42982.916666666664</c:v>
                </c:pt>
                <c:pt idx="5460">
                  <c:v>42982.958333333336</c:v>
                </c:pt>
                <c:pt idx="5461">
                  <c:v>42983</c:v>
                </c:pt>
                <c:pt idx="5462">
                  <c:v>42983.041666666664</c:v>
                </c:pt>
                <c:pt idx="5463">
                  <c:v>42983.083333333336</c:v>
                </c:pt>
                <c:pt idx="5464">
                  <c:v>42983.125</c:v>
                </c:pt>
                <c:pt idx="5465">
                  <c:v>42983.166666666664</c:v>
                </c:pt>
                <c:pt idx="5466">
                  <c:v>42983.208333333336</c:v>
                </c:pt>
                <c:pt idx="5467">
                  <c:v>42983.25</c:v>
                </c:pt>
                <c:pt idx="5468">
                  <c:v>42983.291666666664</c:v>
                </c:pt>
                <c:pt idx="5469">
                  <c:v>42983.333333333336</c:v>
                </c:pt>
                <c:pt idx="5470">
                  <c:v>42983.375</c:v>
                </c:pt>
                <c:pt idx="5471">
                  <c:v>42983.416666666664</c:v>
                </c:pt>
                <c:pt idx="5472">
                  <c:v>42983.458333333336</c:v>
                </c:pt>
                <c:pt idx="5473">
                  <c:v>42983.5</c:v>
                </c:pt>
                <c:pt idx="5474">
                  <c:v>42983.541666666664</c:v>
                </c:pt>
                <c:pt idx="5475">
                  <c:v>42983.583333333336</c:v>
                </c:pt>
                <c:pt idx="5476">
                  <c:v>42983.625</c:v>
                </c:pt>
                <c:pt idx="5477">
                  <c:v>42983.666666666664</c:v>
                </c:pt>
                <c:pt idx="5478">
                  <c:v>42983.708333333336</c:v>
                </c:pt>
                <c:pt idx="5479">
                  <c:v>42983.75</c:v>
                </c:pt>
                <c:pt idx="5480">
                  <c:v>42983.791666666664</c:v>
                </c:pt>
                <c:pt idx="5481">
                  <c:v>42983.833333333336</c:v>
                </c:pt>
                <c:pt idx="5482">
                  <c:v>42983.875</c:v>
                </c:pt>
                <c:pt idx="5483">
                  <c:v>42983.916666666664</c:v>
                </c:pt>
                <c:pt idx="5484">
                  <c:v>42983.958333333336</c:v>
                </c:pt>
                <c:pt idx="5485">
                  <c:v>42984</c:v>
                </c:pt>
                <c:pt idx="5486">
                  <c:v>42984.041666666664</c:v>
                </c:pt>
                <c:pt idx="5487">
                  <c:v>42984.083333333336</c:v>
                </c:pt>
                <c:pt idx="5488">
                  <c:v>42984.125</c:v>
                </c:pt>
                <c:pt idx="5489">
                  <c:v>42984.166666666664</c:v>
                </c:pt>
                <c:pt idx="5490">
                  <c:v>42984.208333333336</c:v>
                </c:pt>
                <c:pt idx="5491">
                  <c:v>42984.25</c:v>
                </c:pt>
                <c:pt idx="5492">
                  <c:v>42984.291666666664</c:v>
                </c:pt>
                <c:pt idx="5493">
                  <c:v>42984.333333333336</c:v>
                </c:pt>
                <c:pt idx="5494">
                  <c:v>42984.375</c:v>
                </c:pt>
                <c:pt idx="5495">
                  <c:v>42984.416666666664</c:v>
                </c:pt>
                <c:pt idx="5496">
                  <c:v>42984.458333333336</c:v>
                </c:pt>
                <c:pt idx="5497">
                  <c:v>42984.5</c:v>
                </c:pt>
                <c:pt idx="5498">
                  <c:v>42984.541666666664</c:v>
                </c:pt>
                <c:pt idx="5499">
                  <c:v>42984.583333333336</c:v>
                </c:pt>
                <c:pt idx="5500">
                  <c:v>42984.625</c:v>
                </c:pt>
                <c:pt idx="5501">
                  <c:v>42984.666666666664</c:v>
                </c:pt>
                <c:pt idx="5502">
                  <c:v>42984.708333333336</c:v>
                </c:pt>
                <c:pt idx="5503">
                  <c:v>42984.75</c:v>
                </c:pt>
                <c:pt idx="5504">
                  <c:v>42984.791666666664</c:v>
                </c:pt>
                <c:pt idx="5505">
                  <c:v>42984.833333333336</c:v>
                </c:pt>
                <c:pt idx="5506">
                  <c:v>42984.875</c:v>
                </c:pt>
                <c:pt idx="5507">
                  <c:v>42984.916666666664</c:v>
                </c:pt>
                <c:pt idx="5508">
                  <c:v>42984.958333333336</c:v>
                </c:pt>
                <c:pt idx="5509">
                  <c:v>42985</c:v>
                </c:pt>
                <c:pt idx="5510">
                  <c:v>42985.041666666664</c:v>
                </c:pt>
                <c:pt idx="5511">
                  <c:v>42985.083333333336</c:v>
                </c:pt>
                <c:pt idx="5512">
                  <c:v>42985.125</c:v>
                </c:pt>
                <c:pt idx="5513">
                  <c:v>42985.166666666664</c:v>
                </c:pt>
                <c:pt idx="5514">
                  <c:v>42985.208333333336</c:v>
                </c:pt>
                <c:pt idx="5515">
                  <c:v>42985.25</c:v>
                </c:pt>
                <c:pt idx="5516">
                  <c:v>42985.291666666664</c:v>
                </c:pt>
                <c:pt idx="5517">
                  <c:v>42985.333333333336</c:v>
                </c:pt>
                <c:pt idx="5518">
                  <c:v>42985.375</c:v>
                </c:pt>
                <c:pt idx="5519">
                  <c:v>42985.416666666664</c:v>
                </c:pt>
                <c:pt idx="5520">
                  <c:v>42985.458333333336</c:v>
                </c:pt>
                <c:pt idx="5521">
                  <c:v>42985.5</c:v>
                </c:pt>
                <c:pt idx="5522">
                  <c:v>42985.541666666664</c:v>
                </c:pt>
                <c:pt idx="5523">
                  <c:v>42985.583333333336</c:v>
                </c:pt>
                <c:pt idx="5524">
                  <c:v>42985.625</c:v>
                </c:pt>
                <c:pt idx="5525">
                  <c:v>42985.666666666664</c:v>
                </c:pt>
                <c:pt idx="5526">
                  <c:v>42985.708333333336</c:v>
                </c:pt>
                <c:pt idx="5527">
                  <c:v>42985.75</c:v>
                </c:pt>
                <c:pt idx="5528">
                  <c:v>42985.791666666664</c:v>
                </c:pt>
                <c:pt idx="5529">
                  <c:v>42985.833333333336</c:v>
                </c:pt>
                <c:pt idx="5530">
                  <c:v>42985.875</c:v>
                </c:pt>
                <c:pt idx="5531">
                  <c:v>42985.916666666664</c:v>
                </c:pt>
                <c:pt idx="5532">
                  <c:v>42985.958333333336</c:v>
                </c:pt>
                <c:pt idx="5533">
                  <c:v>42986</c:v>
                </c:pt>
                <c:pt idx="5534">
                  <c:v>42986.041666666664</c:v>
                </c:pt>
                <c:pt idx="5535">
                  <c:v>42986.083333333336</c:v>
                </c:pt>
                <c:pt idx="5536">
                  <c:v>42986.125</c:v>
                </c:pt>
                <c:pt idx="5537">
                  <c:v>42986.166666666664</c:v>
                </c:pt>
                <c:pt idx="5538">
                  <c:v>42986.208333333336</c:v>
                </c:pt>
                <c:pt idx="5539">
                  <c:v>42986.25</c:v>
                </c:pt>
                <c:pt idx="5540">
                  <c:v>42986.291666666664</c:v>
                </c:pt>
                <c:pt idx="5541">
                  <c:v>42986.333333333336</c:v>
                </c:pt>
                <c:pt idx="5542">
                  <c:v>42986.375</c:v>
                </c:pt>
                <c:pt idx="5543">
                  <c:v>42986.416666666664</c:v>
                </c:pt>
                <c:pt idx="5544">
                  <c:v>42986.458333333336</c:v>
                </c:pt>
                <c:pt idx="5545">
                  <c:v>42986.5</c:v>
                </c:pt>
                <c:pt idx="5546">
                  <c:v>42986.541666666664</c:v>
                </c:pt>
                <c:pt idx="5547">
                  <c:v>42986.583333333336</c:v>
                </c:pt>
                <c:pt idx="5548">
                  <c:v>42986.625</c:v>
                </c:pt>
                <c:pt idx="5549">
                  <c:v>42986.666666666664</c:v>
                </c:pt>
                <c:pt idx="5550">
                  <c:v>42986.708333333336</c:v>
                </c:pt>
                <c:pt idx="5551">
                  <c:v>42986.75</c:v>
                </c:pt>
                <c:pt idx="5552">
                  <c:v>42986.791666666664</c:v>
                </c:pt>
                <c:pt idx="5553">
                  <c:v>42986.833333333336</c:v>
                </c:pt>
                <c:pt idx="5554">
                  <c:v>42986.875</c:v>
                </c:pt>
                <c:pt idx="5555">
                  <c:v>42986.916666666664</c:v>
                </c:pt>
                <c:pt idx="5556">
                  <c:v>42986.958333333336</c:v>
                </c:pt>
                <c:pt idx="5557">
                  <c:v>42987</c:v>
                </c:pt>
                <c:pt idx="5558">
                  <c:v>42987.041666666664</c:v>
                </c:pt>
                <c:pt idx="5559">
                  <c:v>42987.083333333336</c:v>
                </c:pt>
                <c:pt idx="5560">
                  <c:v>42987.125</c:v>
                </c:pt>
                <c:pt idx="5561">
                  <c:v>42987.166666666664</c:v>
                </c:pt>
                <c:pt idx="5562">
                  <c:v>42987.208333333336</c:v>
                </c:pt>
                <c:pt idx="5563">
                  <c:v>42987.25</c:v>
                </c:pt>
                <c:pt idx="5564">
                  <c:v>42987.291666666664</c:v>
                </c:pt>
                <c:pt idx="5565">
                  <c:v>42987.333333333336</c:v>
                </c:pt>
                <c:pt idx="5566">
                  <c:v>42987.375</c:v>
                </c:pt>
                <c:pt idx="5567">
                  <c:v>42987.416666666664</c:v>
                </c:pt>
                <c:pt idx="5568">
                  <c:v>42987.458333333336</c:v>
                </c:pt>
                <c:pt idx="5569">
                  <c:v>42987.5</c:v>
                </c:pt>
                <c:pt idx="5570">
                  <c:v>42987.541666666664</c:v>
                </c:pt>
                <c:pt idx="5571">
                  <c:v>42987.583333333336</c:v>
                </c:pt>
                <c:pt idx="5572">
                  <c:v>42987.625</c:v>
                </c:pt>
                <c:pt idx="5573">
                  <c:v>42987.666666666664</c:v>
                </c:pt>
                <c:pt idx="5574">
                  <c:v>42987.708333333336</c:v>
                </c:pt>
                <c:pt idx="5575">
                  <c:v>42987.75</c:v>
                </c:pt>
                <c:pt idx="5576">
                  <c:v>42987.791666666664</c:v>
                </c:pt>
                <c:pt idx="5577">
                  <c:v>42987.833333333336</c:v>
                </c:pt>
                <c:pt idx="5578">
                  <c:v>42987.875</c:v>
                </c:pt>
                <c:pt idx="5579">
                  <c:v>42987.916666666664</c:v>
                </c:pt>
                <c:pt idx="5580">
                  <c:v>42987.958333333336</c:v>
                </c:pt>
                <c:pt idx="5581">
                  <c:v>42988</c:v>
                </c:pt>
                <c:pt idx="5582">
                  <c:v>42988.041666666664</c:v>
                </c:pt>
                <c:pt idx="5583">
                  <c:v>42988.083333333336</c:v>
                </c:pt>
                <c:pt idx="5584">
                  <c:v>42988.125</c:v>
                </c:pt>
                <c:pt idx="5585">
                  <c:v>42988.166666666664</c:v>
                </c:pt>
                <c:pt idx="5586">
                  <c:v>42988.208333333336</c:v>
                </c:pt>
                <c:pt idx="5587">
                  <c:v>42988.25</c:v>
                </c:pt>
                <c:pt idx="5588">
                  <c:v>42988.291666666664</c:v>
                </c:pt>
                <c:pt idx="5589">
                  <c:v>42988.333333333336</c:v>
                </c:pt>
                <c:pt idx="5590">
                  <c:v>42988.375</c:v>
                </c:pt>
                <c:pt idx="5591">
                  <c:v>42988.416666666664</c:v>
                </c:pt>
                <c:pt idx="5592">
                  <c:v>42988.458333333336</c:v>
                </c:pt>
                <c:pt idx="5593">
                  <c:v>42988.5</c:v>
                </c:pt>
                <c:pt idx="5594">
                  <c:v>42988.541666666664</c:v>
                </c:pt>
                <c:pt idx="5595">
                  <c:v>42988.583333333336</c:v>
                </c:pt>
                <c:pt idx="5596">
                  <c:v>42988.625</c:v>
                </c:pt>
                <c:pt idx="5597">
                  <c:v>42988.666666666664</c:v>
                </c:pt>
                <c:pt idx="5598">
                  <c:v>42988.708333333336</c:v>
                </c:pt>
                <c:pt idx="5599">
                  <c:v>42988.75</c:v>
                </c:pt>
                <c:pt idx="5600">
                  <c:v>42988.791666666664</c:v>
                </c:pt>
                <c:pt idx="5601">
                  <c:v>42988.833333333336</c:v>
                </c:pt>
                <c:pt idx="5602">
                  <c:v>42988.875</c:v>
                </c:pt>
                <c:pt idx="5603">
                  <c:v>42988.916666666664</c:v>
                </c:pt>
                <c:pt idx="5604">
                  <c:v>42988.958333333336</c:v>
                </c:pt>
                <c:pt idx="5605">
                  <c:v>42989</c:v>
                </c:pt>
                <c:pt idx="5606">
                  <c:v>42989.041666666664</c:v>
                </c:pt>
                <c:pt idx="5607">
                  <c:v>42989.083333333336</c:v>
                </c:pt>
                <c:pt idx="5608">
                  <c:v>42989.125</c:v>
                </c:pt>
                <c:pt idx="5609">
                  <c:v>42989.166666666664</c:v>
                </c:pt>
                <c:pt idx="5610">
                  <c:v>42989.208333333336</c:v>
                </c:pt>
                <c:pt idx="5611">
                  <c:v>42989.25</c:v>
                </c:pt>
                <c:pt idx="5612">
                  <c:v>42989.291666666664</c:v>
                </c:pt>
                <c:pt idx="5613">
                  <c:v>42989.333333333336</c:v>
                </c:pt>
                <c:pt idx="5614">
                  <c:v>42989.375</c:v>
                </c:pt>
                <c:pt idx="5615">
                  <c:v>42989.416666666664</c:v>
                </c:pt>
                <c:pt idx="5616">
                  <c:v>42989.458333333336</c:v>
                </c:pt>
                <c:pt idx="5617">
                  <c:v>42989.5</c:v>
                </c:pt>
                <c:pt idx="5618">
                  <c:v>42989.541666666664</c:v>
                </c:pt>
                <c:pt idx="5619">
                  <c:v>42989.583333333336</c:v>
                </c:pt>
                <c:pt idx="5620">
                  <c:v>42989.625</c:v>
                </c:pt>
                <c:pt idx="5621">
                  <c:v>42989.666666666664</c:v>
                </c:pt>
                <c:pt idx="5622">
                  <c:v>42989.708333333336</c:v>
                </c:pt>
                <c:pt idx="5623">
                  <c:v>42989.75</c:v>
                </c:pt>
                <c:pt idx="5624">
                  <c:v>42989.791666666664</c:v>
                </c:pt>
                <c:pt idx="5625">
                  <c:v>42989.833333333336</c:v>
                </c:pt>
                <c:pt idx="5626">
                  <c:v>42989.875</c:v>
                </c:pt>
                <c:pt idx="5627">
                  <c:v>42989.916666666664</c:v>
                </c:pt>
                <c:pt idx="5628">
                  <c:v>42989.958333333336</c:v>
                </c:pt>
                <c:pt idx="5629">
                  <c:v>42990</c:v>
                </c:pt>
                <c:pt idx="5630">
                  <c:v>42990.041666666664</c:v>
                </c:pt>
                <c:pt idx="5631">
                  <c:v>42990.083333333336</c:v>
                </c:pt>
                <c:pt idx="5632">
                  <c:v>42990.125</c:v>
                </c:pt>
                <c:pt idx="5633">
                  <c:v>42990.166666666664</c:v>
                </c:pt>
                <c:pt idx="5634">
                  <c:v>42990.208333333336</c:v>
                </c:pt>
                <c:pt idx="5635">
                  <c:v>42990.25</c:v>
                </c:pt>
                <c:pt idx="5636">
                  <c:v>42990.291666666664</c:v>
                </c:pt>
                <c:pt idx="5637">
                  <c:v>42990.333333333336</c:v>
                </c:pt>
                <c:pt idx="5638">
                  <c:v>42990.375</c:v>
                </c:pt>
                <c:pt idx="5639">
                  <c:v>42990.416666666664</c:v>
                </c:pt>
                <c:pt idx="5640">
                  <c:v>42990.458333333336</c:v>
                </c:pt>
                <c:pt idx="5641">
                  <c:v>42990.5</c:v>
                </c:pt>
                <c:pt idx="5642">
                  <c:v>42990.541666666664</c:v>
                </c:pt>
                <c:pt idx="5643">
                  <c:v>42990.583333333336</c:v>
                </c:pt>
                <c:pt idx="5644">
                  <c:v>42990.625</c:v>
                </c:pt>
                <c:pt idx="5645">
                  <c:v>42990.666666666664</c:v>
                </c:pt>
                <c:pt idx="5646">
                  <c:v>42990.708333333336</c:v>
                </c:pt>
                <c:pt idx="5647">
                  <c:v>42990.75</c:v>
                </c:pt>
                <c:pt idx="5648">
                  <c:v>42990.791666666664</c:v>
                </c:pt>
                <c:pt idx="5649">
                  <c:v>42990.833333333336</c:v>
                </c:pt>
                <c:pt idx="5650">
                  <c:v>42990.875</c:v>
                </c:pt>
                <c:pt idx="5651">
                  <c:v>42990.916666666664</c:v>
                </c:pt>
                <c:pt idx="5652">
                  <c:v>42990.958333333336</c:v>
                </c:pt>
                <c:pt idx="5653">
                  <c:v>42991</c:v>
                </c:pt>
                <c:pt idx="5654">
                  <c:v>42991.041666666664</c:v>
                </c:pt>
                <c:pt idx="5655">
                  <c:v>42991.083333333336</c:v>
                </c:pt>
                <c:pt idx="5656">
                  <c:v>42991.125</c:v>
                </c:pt>
                <c:pt idx="5657">
                  <c:v>42991.166666666664</c:v>
                </c:pt>
                <c:pt idx="5658">
                  <c:v>42991.208333333336</c:v>
                </c:pt>
                <c:pt idx="5659">
                  <c:v>42991.25</c:v>
                </c:pt>
                <c:pt idx="5660">
                  <c:v>42991.291666666664</c:v>
                </c:pt>
                <c:pt idx="5661">
                  <c:v>42991.333333333336</c:v>
                </c:pt>
                <c:pt idx="5662">
                  <c:v>42991.375</c:v>
                </c:pt>
                <c:pt idx="5663">
                  <c:v>42991.416666666664</c:v>
                </c:pt>
                <c:pt idx="5664">
                  <c:v>42991.458333333336</c:v>
                </c:pt>
                <c:pt idx="5665">
                  <c:v>42991.5</c:v>
                </c:pt>
                <c:pt idx="5666">
                  <c:v>42991.541666666664</c:v>
                </c:pt>
                <c:pt idx="5667">
                  <c:v>42991.583333333336</c:v>
                </c:pt>
                <c:pt idx="5668">
                  <c:v>42991.625</c:v>
                </c:pt>
                <c:pt idx="5669">
                  <c:v>42991.666666666664</c:v>
                </c:pt>
                <c:pt idx="5670">
                  <c:v>42991.708333333336</c:v>
                </c:pt>
                <c:pt idx="5671">
                  <c:v>42991.75</c:v>
                </c:pt>
                <c:pt idx="5672">
                  <c:v>42991.791666666664</c:v>
                </c:pt>
                <c:pt idx="5673">
                  <c:v>42991.833333333336</c:v>
                </c:pt>
                <c:pt idx="5674">
                  <c:v>42991.875</c:v>
                </c:pt>
                <c:pt idx="5675">
                  <c:v>42991.916666666664</c:v>
                </c:pt>
                <c:pt idx="5676">
                  <c:v>42991.958333333336</c:v>
                </c:pt>
                <c:pt idx="5677">
                  <c:v>42992</c:v>
                </c:pt>
                <c:pt idx="5678">
                  <c:v>42992.041666666664</c:v>
                </c:pt>
                <c:pt idx="5679">
                  <c:v>42992.083333333336</c:v>
                </c:pt>
                <c:pt idx="5680">
                  <c:v>42992.125</c:v>
                </c:pt>
                <c:pt idx="5681">
                  <c:v>42992.166666666664</c:v>
                </c:pt>
                <c:pt idx="5682">
                  <c:v>42992.208333333336</c:v>
                </c:pt>
                <c:pt idx="5683">
                  <c:v>42992.25</c:v>
                </c:pt>
                <c:pt idx="5684">
                  <c:v>42992.291666666664</c:v>
                </c:pt>
                <c:pt idx="5685">
                  <c:v>42992.333333333336</c:v>
                </c:pt>
                <c:pt idx="5686">
                  <c:v>42992.375</c:v>
                </c:pt>
                <c:pt idx="5687">
                  <c:v>42992.416666666664</c:v>
                </c:pt>
                <c:pt idx="5688">
                  <c:v>42992.458333333336</c:v>
                </c:pt>
                <c:pt idx="5689">
                  <c:v>42992.5</c:v>
                </c:pt>
                <c:pt idx="5690">
                  <c:v>42992.541666666664</c:v>
                </c:pt>
                <c:pt idx="5691">
                  <c:v>42992.583333333336</c:v>
                </c:pt>
                <c:pt idx="5692">
                  <c:v>42992.625</c:v>
                </c:pt>
                <c:pt idx="5693">
                  <c:v>42992.666666666664</c:v>
                </c:pt>
                <c:pt idx="5694">
                  <c:v>42992.708333333336</c:v>
                </c:pt>
                <c:pt idx="5695">
                  <c:v>42992.75</c:v>
                </c:pt>
                <c:pt idx="5696">
                  <c:v>42992.791666666664</c:v>
                </c:pt>
                <c:pt idx="5697">
                  <c:v>42992.833333333336</c:v>
                </c:pt>
                <c:pt idx="5698">
                  <c:v>42992.875</c:v>
                </c:pt>
                <c:pt idx="5699">
                  <c:v>42992.916666666664</c:v>
                </c:pt>
                <c:pt idx="5700">
                  <c:v>42992.958333333336</c:v>
                </c:pt>
                <c:pt idx="5701">
                  <c:v>42993</c:v>
                </c:pt>
                <c:pt idx="5702">
                  <c:v>42993.041666666664</c:v>
                </c:pt>
                <c:pt idx="5703">
                  <c:v>42993.083333333336</c:v>
                </c:pt>
                <c:pt idx="5704">
                  <c:v>42993.125</c:v>
                </c:pt>
                <c:pt idx="5705">
                  <c:v>42993.166666666664</c:v>
                </c:pt>
                <c:pt idx="5706">
                  <c:v>42993.208333333336</c:v>
                </c:pt>
                <c:pt idx="5707">
                  <c:v>42993.25</c:v>
                </c:pt>
                <c:pt idx="5708">
                  <c:v>42993.291666666664</c:v>
                </c:pt>
                <c:pt idx="5709">
                  <c:v>42993.333333333336</c:v>
                </c:pt>
                <c:pt idx="5710">
                  <c:v>42993.375</c:v>
                </c:pt>
                <c:pt idx="5711">
                  <c:v>42993.416666666664</c:v>
                </c:pt>
                <c:pt idx="5712">
                  <c:v>42993.458333333336</c:v>
                </c:pt>
                <c:pt idx="5713">
                  <c:v>42993.5</c:v>
                </c:pt>
                <c:pt idx="5714">
                  <c:v>42993.541666666664</c:v>
                </c:pt>
                <c:pt idx="5715">
                  <c:v>42993.583333333336</c:v>
                </c:pt>
                <c:pt idx="5716">
                  <c:v>42993.625</c:v>
                </c:pt>
                <c:pt idx="5717">
                  <c:v>42993.666666666664</c:v>
                </c:pt>
                <c:pt idx="5718">
                  <c:v>42993.708333333336</c:v>
                </c:pt>
                <c:pt idx="5719">
                  <c:v>42993.75</c:v>
                </c:pt>
                <c:pt idx="5720">
                  <c:v>42993.791666666664</c:v>
                </c:pt>
                <c:pt idx="5721">
                  <c:v>42993.833333333336</c:v>
                </c:pt>
                <c:pt idx="5722">
                  <c:v>42993.875</c:v>
                </c:pt>
                <c:pt idx="5723">
                  <c:v>42993.916666666664</c:v>
                </c:pt>
                <c:pt idx="5724">
                  <c:v>42993.958333333336</c:v>
                </c:pt>
                <c:pt idx="5725">
                  <c:v>42994</c:v>
                </c:pt>
                <c:pt idx="5726">
                  <c:v>42994.041666666664</c:v>
                </c:pt>
                <c:pt idx="5727">
                  <c:v>42994.083333333336</c:v>
                </c:pt>
                <c:pt idx="5728">
                  <c:v>42994.125</c:v>
                </c:pt>
                <c:pt idx="5729">
                  <c:v>42994.166666666664</c:v>
                </c:pt>
                <c:pt idx="5730">
                  <c:v>42994.208333333336</c:v>
                </c:pt>
                <c:pt idx="5731">
                  <c:v>42994.25</c:v>
                </c:pt>
                <c:pt idx="5732">
                  <c:v>42994.291666666664</c:v>
                </c:pt>
                <c:pt idx="5733">
                  <c:v>42994.333333333336</c:v>
                </c:pt>
                <c:pt idx="5734">
                  <c:v>42994.375</c:v>
                </c:pt>
                <c:pt idx="5735">
                  <c:v>42994.416666666664</c:v>
                </c:pt>
                <c:pt idx="5736">
                  <c:v>42994.458333333336</c:v>
                </c:pt>
                <c:pt idx="5737">
                  <c:v>42994.5</c:v>
                </c:pt>
                <c:pt idx="5738">
                  <c:v>42994.541666666664</c:v>
                </c:pt>
                <c:pt idx="5739">
                  <c:v>42994.583333333336</c:v>
                </c:pt>
                <c:pt idx="5740">
                  <c:v>42994.625</c:v>
                </c:pt>
                <c:pt idx="5741">
                  <c:v>42994.666666666664</c:v>
                </c:pt>
                <c:pt idx="5742">
                  <c:v>42994.708333333336</c:v>
                </c:pt>
                <c:pt idx="5743">
                  <c:v>42994.75</c:v>
                </c:pt>
                <c:pt idx="5744">
                  <c:v>42994.791666666664</c:v>
                </c:pt>
                <c:pt idx="5745">
                  <c:v>42994.833333333336</c:v>
                </c:pt>
                <c:pt idx="5746">
                  <c:v>42994.875</c:v>
                </c:pt>
                <c:pt idx="5747">
                  <c:v>42994.916666666664</c:v>
                </c:pt>
                <c:pt idx="5748">
                  <c:v>42994.958333333336</c:v>
                </c:pt>
                <c:pt idx="5749">
                  <c:v>42995</c:v>
                </c:pt>
                <c:pt idx="5750">
                  <c:v>42995.041666666664</c:v>
                </c:pt>
                <c:pt idx="5751">
                  <c:v>42995.083333333336</c:v>
                </c:pt>
                <c:pt idx="5752">
                  <c:v>42995.125</c:v>
                </c:pt>
                <c:pt idx="5753">
                  <c:v>42995.166666666664</c:v>
                </c:pt>
                <c:pt idx="5754">
                  <c:v>42995.208333333336</c:v>
                </c:pt>
                <c:pt idx="5755">
                  <c:v>42995.25</c:v>
                </c:pt>
                <c:pt idx="5756">
                  <c:v>42995.291666666664</c:v>
                </c:pt>
                <c:pt idx="5757">
                  <c:v>42995.333333333336</c:v>
                </c:pt>
                <c:pt idx="5758">
                  <c:v>42995.375</c:v>
                </c:pt>
                <c:pt idx="5759">
                  <c:v>42995.416666666664</c:v>
                </c:pt>
                <c:pt idx="5760">
                  <c:v>42995.458333333336</c:v>
                </c:pt>
                <c:pt idx="5761">
                  <c:v>42995.5</c:v>
                </c:pt>
                <c:pt idx="5762">
                  <c:v>42995.541666666664</c:v>
                </c:pt>
                <c:pt idx="5763">
                  <c:v>42995.583333333336</c:v>
                </c:pt>
                <c:pt idx="5764">
                  <c:v>42995.625</c:v>
                </c:pt>
                <c:pt idx="5765">
                  <c:v>42995.666666666664</c:v>
                </c:pt>
                <c:pt idx="5766">
                  <c:v>42995.708333333336</c:v>
                </c:pt>
                <c:pt idx="5767">
                  <c:v>42995.75</c:v>
                </c:pt>
                <c:pt idx="5768">
                  <c:v>42995.791666666664</c:v>
                </c:pt>
                <c:pt idx="5769">
                  <c:v>42995.833333333336</c:v>
                </c:pt>
                <c:pt idx="5770">
                  <c:v>42995.875</c:v>
                </c:pt>
                <c:pt idx="5771">
                  <c:v>42995.916666666664</c:v>
                </c:pt>
                <c:pt idx="5772">
                  <c:v>42995.958333333336</c:v>
                </c:pt>
                <c:pt idx="5773">
                  <c:v>42996</c:v>
                </c:pt>
                <c:pt idx="5774">
                  <c:v>42996.041666666664</c:v>
                </c:pt>
                <c:pt idx="5775">
                  <c:v>42996.083333333336</c:v>
                </c:pt>
                <c:pt idx="5776">
                  <c:v>42996.125</c:v>
                </c:pt>
                <c:pt idx="5777">
                  <c:v>42996.166666666664</c:v>
                </c:pt>
                <c:pt idx="5778">
                  <c:v>42996.208333333336</c:v>
                </c:pt>
                <c:pt idx="5779">
                  <c:v>42996.25</c:v>
                </c:pt>
                <c:pt idx="5780">
                  <c:v>42996.291666666664</c:v>
                </c:pt>
                <c:pt idx="5781">
                  <c:v>42996.333333333336</c:v>
                </c:pt>
                <c:pt idx="5782">
                  <c:v>42996.375</c:v>
                </c:pt>
                <c:pt idx="5783">
                  <c:v>42996.416666666664</c:v>
                </c:pt>
                <c:pt idx="5784">
                  <c:v>42996.458333333336</c:v>
                </c:pt>
                <c:pt idx="5785">
                  <c:v>42996.5</c:v>
                </c:pt>
                <c:pt idx="5786">
                  <c:v>42996.541666666664</c:v>
                </c:pt>
                <c:pt idx="5787">
                  <c:v>42996.583333333336</c:v>
                </c:pt>
                <c:pt idx="5788">
                  <c:v>42996.625</c:v>
                </c:pt>
                <c:pt idx="5789">
                  <c:v>42996.666666666664</c:v>
                </c:pt>
                <c:pt idx="5790">
                  <c:v>42996.708333333336</c:v>
                </c:pt>
                <c:pt idx="5791">
                  <c:v>42996.75</c:v>
                </c:pt>
                <c:pt idx="5792">
                  <c:v>42996.791666666664</c:v>
                </c:pt>
                <c:pt idx="5793">
                  <c:v>42996.833333333336</c:v>
                </c:pt>
                <c:pt idx="5794">
                  <c:v>42996.875</c:v>
                </c:pt>
                <c:pt idx="5795">
                  <c:v>42996.916666666664</c:v>
                </c:pt>
                <c:pt idx="5796">
                  <c:v>42996.958333333336</c:v>
                </c:pt>
                <c:pt idx="5797">
                  <c:v>42997</c:v>
                </c:pt>
                <c:pt idx="5798">
                  <c:v>42997.041666666664</c:v>
                </c:pt>
                <c:pt idx="5799">
                  <c:v>42997.083333333336</c:v>
                </c:pt>
                <c:pt idx="5800">
                  <c:v>42997.125</c:v>
                </c:pt>
                <c:pt idx="5801">
                  <c:v>42997.166666666664</c:v>
                </c:pt>
                <c:pt idx="5802">
                  <c:v>42997.208333333336</c:v>
                </c:pt>
                <c:pt idx="5803">
                  <c:v>42997.25</c:v>
                </c:pt>
                <c:pt idx="5804">
                  <c:v>42997.291666666664</c:v>
                </c:pt>
                <c:pt idx="5805">
                  <c:v>42997.333333333336</c:v>
                </c:pt>
                <c:pt idx="5806">
                  <c:v>42997.375</c:v>
                </c:pt>
                <c:pt idx="5807">
                  <c:v>42997.416666666664</c:v>
                </c:pt>
                <c:pt idx="5808">
                  <c:v>42997.458333333336</c:v>
                </c:pt>
                <c:pt idx="5809">
                  <c:v>42997.5</c:v>
                </c:pt>
                <c:pt idx="5810">
                  <c:v>42997.541666666664</c:v>
                </c:pt>
                <c:pt idx="5811">
                  <c:v>42997.583333333336</c:v>
                </c:pt>
                <c:pt idx="5812">
                  <c:v>42997.625</c:v>
                </c:pt>
                <c:pt idx="5813">
                  <c:v>42997.666666666664</c:v>
                </c:pt>
                <c:pt idx="5814">
                  <c:v>42997.708333333336</c:v>
                </c:pt>
                <c:pt idx="5815">
                  <c:v>42997.75</c:v>
                </c:pt>
                <c:pt idx="5816">
                  <c:v>42997.791666666664</c:v>
                </c:pt>
                <c:pt idx="5817">
                  <c:v>42997.833333333336</c:v>
                </c:pt>
                <c:pt idx="5818">
                  <c:v>42997.875</c:v>
                </c:pt>
                <c:pt idx="5819">
                  <c:v>42997.916666666664</c:v>
                </c:pt>
                <c:pt idx="5820">
                  <c:v>42997.958333333336</c:v>
                </c:pt>
                <c:pt idx="5821">
                  <c:v>42998</c:v>
                </c:pt>
                <c:pt idx="5822">
                  <c:v>42998.041666666664</c:v>
                </c:pt>
                <c:pt idx="5823">
                  <c:v>42998.083333333336</c:v>
                </c:pt>
                <c:pt idx="5824">
                  <c:v>42998.125</c:v>
                </c:pt>
                <c:pt idx="5825">
                  <c:v>42998.166666666664</c:v>
                </c:pt>
                <c:pt idx="5826">
                  <c:v>42998.208333333336</c:v>
                </c:pt>
                <c:pt idx="5827">
                  <c:v>42998.25</c:v>
                </c:pt>
                <c:pt idx="5828">
                  <c:v>42998.291666666664</c:v>
                </c:pt>
                <c:pt idx="5829">
                  <c:v>42998.333333333336</c:v>
                </c:pt>
                <c:pt idx="5830">
                  <c:v>42998.375</c:v>
                </c:pt>
                <c:pt idx="5831">
                  <c:v>42998.416666666664</c:v>
                </c:pt>
                <c:pt idx="5832">
                  <c:v>42998.458333333336</c:v>
                </c:pt>
                <c:pt idx="5833">
                  <c:v>42998.5</c:v>
                </c:pt>
                <c:pt idx="5834">
                  <c:v>42998.541666666664</c:v>
                </c:pt>
                <c:pt idx="5835">
                  <c:v>42998.583333333336</c:v>
                </c:pt>
                <c:pt idx="5836">
                  <c:v>42998.625</c:v>
                </c:pt>
                <c:pt idx="5837">
                  <c:v>42998.666666666664</c:v>
                </c:pt>
                <c:pt idx="5838">
                  <c:v>42998.708333333336</c:v>
                </c:pt>
                <c:pt idx="5839">
                  <c:v>42998.75</c:v>
                </c:pt>
                <c:pt idx="5840">
                  <c:v>42998.791666666664</c:v>
                </c:pt>
                <c:pt idx="5841">
                  <c:v>42998.833333333336</c:v>
                </c:pt>
                <c:pt idx="5842">
                  <c:v>42998.875</c:v>
                </c:pt>
                <c:pt idx="5843">
                  <c:v>42998.916666666664</c:v>
                </c:pt>
                <c:pt idx="5844">
                  <c:v>42998.958333333336</c:v>
                </c:pt>
                <c:pt idx="5845">
                  <c:v>42999</c:v>
                </c:pt>
                <c:pt idx="5846">
                  <c:v>42999.041666666664</c:v>
                </c:pt>
                <c:pt idx="5847">
                  <c:v>42999.083333333336</c:v>
                </c:pt>
                <c:pt idx="5848">
                  <c:v>42999.125</c:v>
                </c:pt>
                <c:pt idx="5849">
                  <c:v>42999.166666666664</c:v>
                </c:pt>
                <c:pt idx="5850">
                  <c:v>42999.208333333336</c:v>
                </c:pt>
                <c:pt idx="5851">
                  <c:v>42999.25</c:v>
                </c:pt>
                <c:pt idx="5852">
                  <c:v>42999.291666666664</c:v>
                </c:pt>
                <c:pt idx="5853">
                  <c:v>42999.333333333336</c:v>
                </c:pt>
                <c:pt idx="5854">
                  <c:v>42999.375</c:v>
                </c:pt>
                <c:pt idx="5855">
                  <c:v>42999.416666666664</c:v>
                </c:pt>
                <c:pt idx="5856">
                  <c:v>42999.458333333336</c:v>
                </c:pt>
                <c:pt idx="5857">
                  <c:v>42999.5</c:v>
                </c:pt>
                <c:pt idx="5858">
                  <c:v>42999.541666666664</c:v>
                </c:pt>
                <c:pt idx="5859">
                  <c:v>42999.583333333336</c:v>
                </c:pt>
                <c:pt idx="5860">
                  <c:v>42999.625</c:v>
                </c:pt>
                <c:pt idx="5861">
                  <c:v>42999.666666666664</c:v>
                </c:pt>
                <c:pt idx="5862">
                  <c:v>42999.708333333336</c:v>
                </c:pt>
                <c:pt idx="5863">
                  <c:v>42999.75</c:v>
                </c:pt>
                <c:pt idx="5864">
                  <c:v>42999.791666666664</c:v>
                </c:pt>
                <c:pt idx="5865">
                  <c:v>42999.833333333336</c:v>
                </c:pt>
                <c:pt idx="5866">
                  <c:v>42999.875</c:v>
                </c:pt>
                <c:pt idx="5867">
                  <c:v>42999.916666666664</c:v>
                </c:pt>
                <c:pt idx="5868">
                  <c:v>42999.958333333336</c:v>
                </c:pt>
                <c:pt idx="5869">
                  <c:v>43000</c:v>
                </c:pt>
                <c:pt idx="5870">
                  <c:v>43000.041666666664</c:v>
                </c:pt>
                <c:pt idx="5871">
                  <c:v>43000.083333333336</c:v>
                </c:pt>
                <c:pt idx="5872">
                  <c:v>43000.125</c:v>
                </c:pt>
                <c:pt idx="5873">
                  <c:v>43000.166666666664</c:v>
                </c:pt>
                <c:pt idx="5874">
                  <c:v>43000.208333333336</c:v>
                </c:pt>
                <c:pt idx="5875">
                  <c:v>43000.25</c:v>
                </c:pt>
                <c:pt idx="5876">
                  <c:v>43000.291666666664</c:v>
                </c:pt>
                <c:pt idx="5877">
                  <c:v>43000.333333333336</c:v>
                </c:pt>
                <c:pt idx="5878">
                  <c:v>43000.375</c:v>
                </c:pt>
                <c:pt idx="5879">
                  <c:v>43000.416666666664</c:v>
                </c:pt>
                <c:pt idx="5880">
                  <c:v>43000.458333333336</c:v>
                </c:pt>
                <c:pt idx="5881">
                  <c:v>43000.5</c:v>
                </c:pt>
                <c:pt idx="5882">
                  <c:v>43000.541666666664</c:v>
                </c:pt>
                <c:pt idx="5883">
                  <c:v>43000.583333333336</c:v>
                </c:pt>
                <c:pt idx="5884">
                  <c:v>43000.625</c:v>
                </c:pt>
                <c:pt idx="5885">
                  <c:v>43000.666666666664</c:v>
                </c:pt>
                <c:pt idx="5886">
                  <c:v>43000.708333333336</c:v>
                </c:pt>
                <c:pt idx="5887">
                  <c:v>43000.75</c:v>
                </c:pt>
                <c:pt idx="5888">
                  <c:v>43000.791666666664</c:v>
                </c:pt>
                <c:pt idx="5889">
                  <c:v>43000.833333333336</c:v>
                </c:pt>
                <c:pt idx="5890">
                  <c:v>43000.875</c:v>
                </c:pt>
                <c:pt idx="5891">
                  <c:v>43000.916666666664</c:v>
                </c:pt>
                <c:pt idx="5892">
                  <c:v>43000.958333333336</c:v>
                </c:pt>
                <c:pt idx="5893">
                  <c:v>43001</c:v>
                </c:pt>
                <c:pt idx="5894">
                  <c:v>43001.041666666664</c:v>
                </c:pt>
                <c:pt idx="5895">
                  <c:v>43001.083333333336</c:v>
                </c:pt>
                <c:pt idx="5896">
                  <c:v>43001.125</c:v>
                </c:pt>
                <c:pt idx="5897">
                  <c:v>43001.166666666664</c:v>
                </c:pt>
                <c:pt idx="5898">
                  <c:v>43001.208333333336</c:v>
                </c:pt>
                <c:pt idx="5899">
                  <c:v>43001.25</c:v>
                </c:pt>
                <c:pt idx="5900">
                  <c:v>43001.291666666664</c:v>
                </c:pt>
                <c:pt idx="5901">
                  <c:v>43001.333333333336</c:v>
                </c:pt>
                <c:pt idx="5902">
                  <c:v>43001.375</c:v>
                </c:pt>
                <c:pt idx="5903">
                  <c:v>43001.416666666664</c:v>
                </c:pt>
                <c:pt idx="5904">
                  <c:v>43001.458333333336</c:v>
                </c:pt>
                <c:pt idx="5905">
                  <c:v>43001.5</c:v>
                </c:pt>
                <c:pt idx="5906">
                  <c:v>43001.541666666664</c:v>
                </c:pt>
                <c:pt idx="5907">
                  <c:v>43001.583333333336</c:v>
                </c:pt>
                <c:pt idx="5908">
                  <c:v>43001.625</c:v>
                </c:pt>
                <c:pt idx="5909">
                  <c:v>43001.666666666664</c:v>
                </c:pt>
                <c:pt idx="5910">
                  <c:v>43001.708333333336</c:v>
                </c:pt>
                <c:pt idx="5911">
                  <c:v>43001.75</c:v>
                </c:pt>
                <c:pt idx="5912">
                  <c:v>43001.791666666664</c:v>
                </c:pt>
                <c:pt idx="5913">
                  <c:v>43001.833333333336</c:v>
                </c:pt>
                <c:pt idx="5914">
                  <c:v>43001.875</c:v>
                </c:pt>
                <c:pt idx="5915">
                  <c:v>43001.916666666664</c:v>
                </c:pt>
                <c:pt idx="5916">
                  <c:v>43001.958333333336</c:v>
                </c:pt>
                <c:pt idx="5917">
                  <c:v>43002</c:v>
                </c:pt>
                <c:pt idx="5918">
                  <c:v>43002.041666666664</c:v>
                </c:pt>
                <c:pt idx="5919">
                  <c:v>43002.083333333336</c:v>
                </c:pt>
                <c:pt idx="5920">
                  <c:v>43002.125</c:v>
                </c:pt>
                <c:pt idx="5921">
                  <c:v>43002.166666666664</c:v>
                </c:pt>
                <c:pt idx="5922">
                  <c:v>43002.208333333336</c:v>
                </c:pt>
                <c:pt idx="5923">
                  <c:v>43002.25</c:v>
                </c:pt>
                <c:pt idx="5924">
                  <c:v>43002.291666666664</c:v>
                </c:pt>
                <c:pt idx="5925">
                  <c:v>43002.333333333336</c:v>
                </c:pt>
                <c:pt idx="5926">
                  <c:v>43002.375</c:v>
                </c:pt>
                <c:pt idx="5927">
                  <c:v>43002.416666666664</c:v>
                </c:pt>
                <c:pt idx="5928">
                  <c:v>43002.458333333336</c:v>
                </c:pt>
                <c:pt idx="5929">
                  <c:v>43002.5</c:v>
                </c:pt>
                <c:pt idx="5930">
                  <c:v>43002.541666666664</c:v>
                </c:pt>
                <c:pt idx="5931">
                  <c:v>43002.583333333336</c:v>
                </c:pt>
                <c:pt idx="5932">
                  <c:v>43002.625</c:v>
                </c:pt>
                <c:pt idx="5933">
                  <c:v>43002.666666666664</c:v>
                </c:pt>
                <c:pt idx="5934">
                  <c:v>43002.708333333336</c:v>
                </c:pt>
                <c:pt idx="5935">
                  <c:v>43002.75</c:v>
                </c:pt>
                <c:pt idx="5936">
                  <c:v>43002.791666666664</c:v>
                </c:pt>
                <c:pt idx="5937">
                  <c:v>43002.833333333336</c:v>
                </c:pt>
                <c:pt idx="5938">
                  <c:v>43002.875</c:v>
                </c:pt>
                <c:pt idx="5939">
                  <c:v>43002.916666666664</c:v>
                </c:pt>
                <c:pt idx="5940">
                  <c:v>43002.958333333336</c:v>
                </c:pt>
                <c:pt idx="5941">
                  <c:v>43003</c:v>
                </c:pt>
                <c:pt idx="5942">
                  <c:v>43003.041666666664</c:v>
                </c:pt>
                <c:pt idx="5943">
                  <c:v>43003.083333333336</c:v>
                </c:pt>
                <c:pt idx="5944">
                  <c:v>43003.125</c:v>
                </c:pt>
                <c:pt idx="5945">
                  <c:v>43003.166666666664</c:v>
                </c:pt>
                <c:pt idx="5946">
                  <c:v>43003.208333333336</c:v>
                </c:pt>
                <c:pt idx="5947">
                  <c:v>43003.25</c:v>
                </c:pt>
                <c:pt idx="5948">
                  <c:v>43003.291666666664</c:v>
                </c:pt>
                <c:pt idx="5949">
                  <c:v>43003.333333333336</c:v>
                </c:pt>
                <c:pt idx="5950">
                  <c:v>43003.375</c:v>
                </c:pt>
                <c:pt idx="5951">
                  <c:v>43003.416666666664</c:v>
                </c:pt>
                <c:pt idx="5952">
                  <c:v>43003.458333333336</c:v>
                </c:pt>
                <c:pt idx="5953">
                  <c:v>43003.5</c:v>
                </c:pt>
                <c:pt idx="5954">
                  <c:v>43003.541666666664</c:v>
                </c:pt>
                <c:pt idx="5955">
                  <c:v>43003.583333333336</c:v>
                </c:pt>
                <c:pt idx="5956">
                  <c:v>43003.625</c:v>
                </c:pt>
                <c:pt idx="5957">
                  <c:v>43003.666666666664</c:v>
                </c:pt>
                <c:pt idx="5958">
                  <c:v>43003.708333333336</c:v>
                </c:pt>
                <c:pt idx="5959">
                  <c:v>43003.75</c:v>
                </c:pt>
                <c:pt idx="5960">
                  <c:v>43003.791666666664</c:v>
                </c:pt>
                <c:pt idx="5961">
                  <c:v>43003.833333333336</c:v>
                </c:pt>
                <c:pt idx="5962">
                  <c:v>43003.875</c:v>
                </c:pt>
                <c:pt idx="5963">
                  <c:v>43003.916666666664</c:v>
                </c:pt>
                <c:pt idx="5964">
                  <c:v>43003.958333333336</c:v>
                </c:pt>
                <c:pt idx="5965">
                  <c:v>43004</c:v>
                </c:pt>
                <c:pt idx="5966">
                  <c:v>43004.041666666664</c:v>
                </c:pt>
                <c:pt idx="5967">
                  <c:v>43004.083333333336</c:v>
                </c:pt>
                <c:pt idx="5968">
                  <c:v>43004.125</c:v>
                </c:pt>
                <c:pt idx="5969">
                  <c:v>43004.166666666664</c:v>
                </c:pt>
                <c:pt idx="5970">
                  <c:v>43004.208333333336</c:v>
                </c:pt>
                <c:pt idx="5971">
                  <c:v>43004.25</c:v>
                </c:pt>
                <c:pt idx="5972">
                  <c:v>43004.291666666664</c:v>
                </c:pt>
                <c:pt idx="5973">
                  <c:v>43004.333333333336</c:v>
                </c:pt>
                <c:pt idx="5974">
                  <c:v>43004.375</c:v>
                </c:pt>
                <c:pt idx="5975">
                  <c:v>43004.416666666664</c:v>
                </c:pt>
                <c:pt idx="5976">
                  <c:v>43004.458333333336</c:v>
                </c:pt>
                <c:pt idx="5977">
                  <c:v>43004.5</c:v>
                </c:pt>
                <c:pt idx="5978">
                  <c:v>43004.541666666664</c:v>
                </c:pt>
                <c:pt idx="5979">
                  <c:v>43004.583333333336</c:v>
                </c:pt>
                <c:pt idx="5980">
                  <c:v>43004.625</c:v>
                </c:pt>
                <c:pt idx="5981">
                  <c:v>43004.666666666664</c:v>
                </c:pt>
                <c:pt idx="5982">
                  <c:v>43004.708333333336</c:v>
                </c:pt>
                <c:pt idx="5983">
                  <c:v>43004.75</c:v>
                </c:pt>
                <c:pt idx="5984">
                  <c:v>43004.791666666664</c:v>
                </c:pt>
                <c:pt idx="5985">
                  <c:v>43004.833333333336</c:v>
                </c:pt>
                <c:pt idx="5986">
                  <c:v>43004.875</c:v>
                </c:pt>
                <c:pt idx="5987">
                  <c:v>43004.916666666664</c:v>
                </c:pt>
                <c:pt idx="5988">
                  <c:v>43004.958333333336</c:v>
                </c:pt>
                <c:pt idx="5989">
                  <c:v>43005</c:v>
                </c:pt>
                <c:pt idx="5990">
                  <c:v>43005.041666666664</c:v>
                </c:pt>
                <c:pt idx="5991">
                  <c:v>43005.083333333336</c:v>
                </c:pt>
                <c:pt idx="5992">
                  <c:v>43005.125</c:v>
                </c:pt>
                <c:pt idx="5993">
                  <c:v>43005.166666666664</c:v>
                </c:pt>
                <c:pt idx="5994">
                  <c:v>43005.208333333336</c:v>
                </c:pt>
                <c:pt idx="5995">
                  <c:v>43005.25</c:v>
                </c:pt>
                <c:pt idx="5996">
                  <c:v>43005.291666666664</c:v>
                </c:pt>
                <c:pt idx="5997">
                  <c:v>43005.333333333336</c:v>
                </c:pt>
                <c:pt idx="5998">
                  <c:v>43005.375</c:v>
                </c:pt>
                <c:pt idx="5999">
                  <c:v>43005.416666666664</c:v>
                </c:pt>
                <c:pt idx="6000">
                  <c:v>43005.458333333336</c:v>
                </c:pt>
                <c:pt idx="6001">
                  <c:v>43005.5</c:v>
                </c:pt>
                <c:pt idx="6002">
                  <c:v>43005.541666666664</c:v>
                </c:pt>
                <c:pt idx="6003">
                  <c:v>43005.583333333336</c:v>
                </c:pt>
                <c:pt idx="6004">
                  <c:v>43005.625</c:v>
                </c:pt>
                <c:pt idx="6005">
                  <c:v>43005.666666666664</c:v>
                </c:pt>
                <c:pt idx="6006">
                  <c:v>43005.708333333336</c:v>
                </c:pt>
                <c:pt idx="6007">
                  <c:v>43005.75</c:v>
                </c:pt>
                <c:pt idx="6008">
                  <c:v>43005.791666666664</c:v>
                </c:pt>
                <c:pt idx="6009">
                  <c:v>43005.833333333336</c:v>
                </c:pt>
                <c:pt idx="6010">
                  <c:v>43005.875</c:v>
                </c:pt>
                <c:pt idx="6011">
                  <c:v>43005.916666666664</c:v>
                </c:pt>
                <c:pt idx="6012">
                  <c:v>43005.958333333336</c:v>
                </c:pt>
                <c:pt idx="6013">
                  <c:v>43006</c:v>
                </c:pt>
                <c:pt idx="6014">
                  <c:v>43006.041666666664</c:v>
                </c:pt>
                <c:pt idx="6015">
                  <c:v>43006.083333333336</c:v>
                </c:pt>
                <c:pt idx="6016">
                  <c:v>43006.125</c:v>
                </c:pt>
                <c:pt idx="6017">
                  <c:v>43006.166666666664</c:v>
                </c:pt>
                <c:pt idx="6018">
                  <c:v>43006.208333333336</c:v>
                </c:pt>
                <c:pt idx="6019">
                  <c:v>43006.25</c:v>
                </c:pt>
                <c:pt idx="6020">
                  <c:v>43006.291666666664</c:v>
                </c:pt>
                <c:pt idx="6021">
                  <c:v>43006.333333333336</c:v>
                </c:pt>
                <c:pt idx="6022">
                  <c:v>43006.375</c:v>
                </c:pt>
                <c:pt idx="6023">
                  <c:v>43006.416666666664</c:v>
                </c:pt>
                <c:pt idx="6024">
                  <c:v>43006.458333333336</c:v>
                </c:pt>
                <c:pt idx="6025">
                  <c:v>43006.5</c:v>
                </c:pt>
                <c:pt idx="6026">
                  <c:v>43006.541666666664</c:v>
                </c:pt>
                <c:pt idx="6027">
                  <c:v>43006.583333333336</c:v>
                </c:pt>
                <c:pt idx="6028">
                  <c:v>43006.625</c:v>
                </c:pt>
                <c:pt idx="6029">
                  <c:v>43006.666666666664</c:v>
                </c:pt>
                <c:pt idx="6030">
                  <c:v>43006.708333333336</c:v>
                </c:pt>
                <c:pt idx="6031">
                  <c:v>43006.75</c:v>
                </c:pt>
                <c:pt idx="6032">
                  <c:v>43006.791666666664</c:v>
                </c:pt>
                <c:pt idx="6033">
                  <c:v>43006.833333333336</c:v>
                </c:pt>
                <c:pt idx="6034">
                  <c:v>43006.875</c:v>
                </c:pt>
                <c:pt idx="6035">
                  <c:v>43006.916666666664</c:v>
                </c:pt>
                <c:pt idx="6036">
                  <c:v>43006.958333333336</c:v>
                </c:pt>
                <c:pt idx="6037">
                  <c:v>43007</c:v>
                </c:pt>
                <c:pt idx="6038">
                  <c:v>43007.041666666664</c:v>
                </c:pt>
                <c:pt idx="6039">
                  <c:v>43007.083333333336</c:v>
                </c:pt>
                <c:pt idx="6040">
                  <c:v>43007.125</c:v>
                </c:pt>
                <c:pt idx="6041">
                  <c:v>43007.166666666664</c:v>
                </c:pt>
                <c:pt idx="6042">
                  <c:v>43007.208333333336</c:v>
                </c:pt>
                <c:pt idx="6043">
                  <c:v>43007.25</c:v>
                </c:pt>
                <c:pt idx="6044">
                  <c:v>43007.291666666664</c:v>
                </c:pt>
                <c:pt idx="6045">
                  <c:v>43007.333333333336</c:v>
                </c:pt>
                <c:pt idx="6046">
                  <c:v>43007.375</c:v>
                </c:pt>
                <c:pt idx="6047">
                  <c:v>43007.416666666664</c:v>
                </c:pt>
                <c:pt idx="6048">
                  <c:v>43007.458333333336</c:v>
                </c:pt>
                <c:pt idx="6049">
                  <c:v>43007.5</c:v>
                </c:pt>
                <c:pt idx="6050">
                  <c:v>43007.541666666664</c:v>
                </c:pt>
                <c:pt idx="6051">
                  <c:v>43007.583333333336</c:v>
                </c:pt>
                <c:pt idx="6052">
                  <c:v>43007.625</c:v>
                </c:pt>
                <c:pt idx="6053">
                  <c:v>43007.666666666664</c:v>
                </c:pt>
                <c:pt idx="6054">
                  <c:v>43007.708333333336</c:v>
                </c:pt>
                <c:pt idx="6055">
                  <c:v>43007.75</c:v>
                </c:pt>
                <c:pt idx="6056">
                  <c:v>43007.791666666664</c:v>
                </c:pt>
                <c:pt idx="6057">
                  <c:v>43007.833333333336</c:v>
                </c:pt>
                <c:pt idx="6058">
                  <c:v>43007.875</c:v>
                </c:pt>
                <c:pt idx="6059">
                  <c:v>43007.916666666664</c:v>
                </c:pt>
                <c:pt idx="6060">
                  <c:v>43007.958333333336</c:v>
                </c:pt>
                <c:pt idx="6061">
                  <c:v>43008</c:v>
                </c:pt>
                <c:pt idx="6062">
                  <c:v>43008.041666666664</c:v>
                </c:pt>
                <c:pt idx="6063">
                  <c:v>43008.083333333336</c:v>
                </c:pt>
                <c:pt idx="6064">
                  <c:v>43008.125</c:v>
                </c:pt>
                <c:pt idx="6065">
                  <c:v>43008.166666666664</c:v>
                </c:pt>
                <c:pt idx="6066">
                  <c:v>43008.208333333336</c:v>
                </c:pt>
                <c:pt idx="6067">
                  <c:v>43008.25</c:v>
                </c:pt>
                <c:pt idx="6068">
                  <c:v>43008.291666666664</c:v>
                </c:pt>
                <c:pt idx="6069">
                  <c:v>43008.333333333336</c:v>
                </c:pt>
                <c:pt idx="6070">
                  <c:v>43008.375</c:v>
                </c:pt>
                <c:pt idx="6071">
                  <c:v>43008.416666666664</c:v>
                </c:pt>
                <c:pt idx="6072">
                  <c:v>43008.458333333336</c:v>
                </c:pt>
                <c:pt idx="6073">
                  <c:v>43008.5</c:v>
                </c:pt>
                <c:pt idx="6074">
                  <c:v>43008.541666666664</c:v>
                </c:pt>
                <c:pt idx="6075">
                  <c:v>43008.583333333336</c:v>
                </c:pt>
                <c:pt idx="6076">
                  <c:v>43008.625</c:v>
                </c:pt>
                <c:pt idx="6077">
                  <c:v>43008.666666666664</c:v>
                </c:pt>
                <c:pt idx="6078">
                  <c:v>43008.708333333336</c:v>
                </c:pt>
                <c:pt idx="6079">
                  <c:v>43008.75</c:v>
                </c:pt>
                <c:pt idx="6080">
                  <c:v>43008.791666666664</c:v>
                </c:pt>
                <c:pt idx="6081">
                  <c:v>43008.833333333336</c:v>
                </c:pt>
                <c:pt idx="6082">
                  <c:v>43008.875</c:v>
                </c:pt>
                <c:pt idx="6083">
                  <c:v>43008.916666666664</c:v>
                </c:pt>
                <c:pt idx="6084">
                  <c:v>43008.958333333336</c:v>
                </c:pt>
                <c:pt idx="6085">
                  <c:v>43009</c:v>
                </c:pt>
                <c:pt idx="6086">
                  <c:v>43009.041666666664</c:v>
                </c:pt>
                <c:pt idx="6087">
                  <c:v>43009.083333333336</c:v>
                </c:pt>
                <c:pt idx="6088">
                  <c:v>43009.125</c:v>
                </c:pt>
                <c:pt idx="6089">
                  <c:v>43009.166666666664</c:v>
                </c:pt>
                <c:pt idx="6090">
                  <c:v>43009.208333333336</c:v>
                </c:pt>
                <c:pt idx="6091">
                  <c:v>43009.25</c:v>
                </c:pt>
                <c:pt idx="6092">
                  <c:v>43009.291666666664</c:v>
                </c:pt>
                <c:pt idx="6093">
                  <c:v>43009.333333333336</c:v>
                </c:pt>
                <c:pt idx="6094">
                  <c:v>43009.375</c:v>
                </c:pt>
                <c:pt idx="6095">
                  <c:v>43009.416666666664</c:v>
                </c:pt>
                <c:pt idx="6096">
                  <c:v>43009.458333333336</c:v>
                </c:pt>
                <c:pt idx="6097">
                  <c:v>43009.5</c:v>
                </c:pt>
                <c:pt idx="6098">
                  <c:v>43009.541666666664</c:v>
                </c:pt>
                <c:pt idx="6099">
                  <c:v>43009.583333333336</c:v>
                </c:pt>
                <c:pt idx="6100">
                  <c:v>43009.625</c:v>
                </c:pt>
                <c:pt idx="6101">
                  <c:v>43009.666666666664</c:v>
                </c:pt>
                <c:pt idx="6102">
                  <c:v>43009.708333333336</c:v>
                </c:pt>
                <c:pt idx="6103">
                  <c:v>43009.75</c:v>
                </c:pt>
                <c:pt idx="6104">
                  <c:v>43009.791666666664</c:v>
                </c:pt>
                <c:pt idx="6105">
                  <c:v>43009.833333333336</c:v>
                </c:pt>
                <c:pt idx="6106">
                  <c:v>43009.875</c:v>
                </c:pt>
                <c:pt idx="6107">
                  <c:v>43009.916666666664</c:v>
                </c:pt>
                <c:pt idx="6108">
                  <c:v>43009.958333333336</c:v>
                </c:pt>
                <c:pt idx="6109">
                  <c:v>43010</c:v>
                </c:pt>
                <c:pt idx="6110">
                  <c:v>43010.041666666664</c:v>
                </c:pt>
                <c:pt idx="6111">
                  <c:v>43010.083333333336</c:v>
                </c:pt>
                <c:pt idx="6112">
                  <c:v>43010.125</c:v>
                </c:pt>
                <c:pt idx="6113">
                  <c:v>43010.166666666664</c:v>
                </c:pt>
                <c:pt idx="6114">
                  <c:v>43010.208333333336</c:v>
                </c:pt>
                <c:pt idx="6115">
                  <c:v>43010.25</c:v>
                </c:pt>
                <c:pt idx="6116">
                  <c:v>43010.291666666664</c:v>
                </c:pt>
                <c:pt idx="6117">
                  <c:v>43010.333333333336</c:v>
                </c:pt>
                <c:pt idx="6118">
                  <c:v>43010.375</c:v>
                </c:pt>
                <c:pt idx="6119">
                  <c:v>43010.416666666664</c:v>
                </c:pt>
                <c:pt idx="6120">
                  <c:v>43010.458333333336</c:v>
                </c:pt>
                <c:pt idx="6121">
                  <c:v>43010.5</c:v>
                </c:pt>
                <c:pt idx="6122">
                  <c:v>43010.541666666664</c:v>
                </c:pt>
                <c:pt idx="6123">
                  <c:v>43010.583333333336</c:v>
                </c:pt>
                <c:pt idx="6124">
                  <c:v>43010.625</c:v>
                </c:pt>
                <c:pt idx="6125">
                  <c:v>43010.666666666664</c:v>
                </c:pt>
                <c:pt idx="6126">
                  <c:v>43010.708333333336</c:v>
                </c:pt>
                <c:pt idx="6127">
                  <c:v>43010.75</c:v>
                </c:pt>
                <c:pt idx="6128">
                  <c:v>43010.791666666664</c:v>
                </c:pt>
                <c:pt idx="6129">
                  <c:v>43010.833333333336</c:v>
                </c:pt>
                <c:pt idx="6130">
                  <c:v>43010.875</c:v>
                </c:pt>
                <c:pt idx="6131">
                  <c:v>43010.916666666664</c:v>
                </c:pt>
                <c:pt idx="6132">
                  <c:v>43010.958333333336</c:v>
                </c:pt>
                <c:pt idx="6133">
                  <c:v>43011</c:v>
                </c:pt>
                <c:pt idx="6134">
                  <c:v>43011.041666666664</c:v>
                </c:pt>
                <c:pt idx="6135">
                  <c:v>43011.083333333336</c:v>
                </c:pt>
                <c:pt idx="6136">
                  <c:v>43011.125</c:v>
                </c:pt>
                <c:pt idx="6137">
                  <c:v>43011.166666666664</c:v>
                </c:pt>
                <c:pt idx="6138">
                  <c:v>43011.208333333336</c:v>
                </c:pt>
                <c:pt idx="6139">
                  <c:v>43011.25</c:v>
                </c:pt>
                <c:pt idx="6140">
                  <c:v>43011.291666666664</c:v>
                </c:pt>
                <c:pt idx="6141">
                  <c:v>43011.333333333336</c:v>
                </c:pt>
                <c:pt idx="6142">
                  <c:v>43011.375</c:v>
                </c:pt>
                <c:pt idx="6143">
                  <c:v>43011.416666666664</c:v>
                </c:pt>
                <c:pt idx="6144">
                  <c:v>43011.458333333336</c:v>
                </c:pt>
                <c:pt idx="6145">
                  <c:v>43011.5</c:v>
                </c:pt>
                <c:pt idx="6146">
                  <c:v>43011.541666666664</c:v>
                </c:pt>
                <c:pt idx="6147">
                  <c:v>43011.583333333336</c:v>
                </c:pt>
                <c:pt idx="6148">
                  <c:v>43011.625</c:v>
                </c:pt>
                <c:pt idx="6149">
                  <c:v>43011.666666666664</c:v>
                </c:pt>
                <c:pt idx="6150">
                  <c:v>43011.708333333336</c:v>
                </c:pt>
                <c:pt idx="6151">
                  <c:v>43011.75</c:v>
                </c:pt>
                <c:pt idx="6152">
                  <c:v>43011.791666666664</c:v>
                </c:pt>
                <c:pt idx="6153">
                  <c:v>43011.833333333336</c:v>
                </c:pt>
                <c:pt idx="6154">
                  <c:v>43011.875</c:v>
                </c:pt>
                <c:pt idx="6155">
                  <c:v>43011.916666666664</c:v>
                </c:pt>
                <c:pt idx="6156">
                  <c:v>43011.958333333336</c:v>
                </c:pt>
                <c:pt idx="6157">
                  <c:v>43012</c:v>
                </c:pt>
                <c:pt idx="6158">
                  <c:v>43012.041666666664</c:v>
                </c:pt>
                <c:pt idx="6159">
                  <c:v>43012.083333333336</c:v>
                </c:pt>
                <c:pt idx="6160">
                  <c:v>43012.125</c:v>
                </c:pt>
                <c:pt idx="6161">
                  <c:v>43012.166666666664</c:v>
                </c:pt>
                <c:pt idx="6162">
                  <c:v>43012.208333333336</c:v>
                </c:pt>
                <c:pt idx="6163">
                  <c:v>43012.25</c:v>
                </c:pt>
                <c:pt idx="6164">
                  <c:v>43012.291666666664</c:v>
                </c:pt>
                <c:pt idx="6165">
                  <c:v>43012.333333333336</c:v>
                </c:pt>
                <c:pt idx="6166">
                  <c:v>43012.375</c:v>
                </c:pt>
                <c:pt idx="6167">
                  <c:v>43012.416666666664</c:v>
                </c:pt>
                <c:pt idx="6168">
                  <c:v>43012.458333333336</c:v>
                </c:pt>
                <c:pt idx="6169">
                  <c:v>43012.5</c:v>
                </c:pt>
                <c:pt idx="6170">
                  <c:v>43012.541666666664</c:v>
                </c:pt>
                <c:pt idx="6171">
                  <c:v>43012.583333333336</c:v>
                </c:pt>
                <c:pt idx="6172">
                  <c:v>43012.625</c:v>
                </c:pt>
                <c:pt idx="6173">
                  <c:v>43012.666666666664</c:v>
                </c:pt>
                <c:pt idx="6174">
                  <c:v>43012.708333333336</c:v>
                </c:pt>
                <c:pt idx="6175">
                  <c:v>43012.75</c:v>
                </c:pt>
                <c:pt idx="6176">
                  <c:v>43012.791666666664</c:v>
                </c:pt>
                <c:pt idx="6177">
                  <c:v>43012.833333333336</c:v>
                </c:pt>
                <c:pt idx="6178">
                  <c:v>43012.875</c:v>
                </c:pt>
                <c:pt idx="6179">
                  <c:v>43012.916666666664</c:v>
                </c:pt>
                <c:pt idx="6180">
                  <c:v>43012.958333333336</c:v>
                </c:pt>
                <c:pt idx="6181">
                  <c:v>43013</c:v>
                </c:pt>
                <c:pt idx="6182">
                  <c:v>43013.041666666664</c:v>
                </c:pt>
                <c:pt idx="6183">
                  <c:v>43013.083333333336</c:v>
                </c:pt>
                <c:pt idx="6184">
                  <c:v>43013.125</c:v>
                </c:pt>
                <c:pt idx="6185">
                  <c:v>43013.166666666664</c:v>
                </c:pt>
                <c:pt idx="6186">
                  <c:v>43013.208333333336</c:v>
                </c:pt>
                <c:pt idx="6187">
                  <c:v>43013.25</c:v>
                </c:pt>
                <c:pt idx="6188">
                  <c:v>43013.291666666664</c:v>
                </c:pt>
                <c:pt idx="6189">
                  <c:v>43013.333333333336</c:v>
                </c:pt>
                <c:pt idx="6190">
                  <c:v>43013.375</c:v>
                </c:pt>
                <c:pt idx="6191">
                  <c:v>43013.416666666664</c:v>
                </c:pt>
                <c:pt idx="6192">
                  <c:v>43013.458333333336</c:v>
                </c:pt>
                <c:pt idx="6193">
                  <c:v>43013.5</c:v>
                </c:pt>
                <c:pt idx="6194">
                  <c:v>43013.541666666664</c:v>
                </c:pt>
                <c:pt idx="6195">
                  <c:v>43013.583333333336</c:v>
                </c:pt>
                <c:pt idx="6196">
                  <c:v>43013.625</c:v>
                </c:pt>
                <c:pt idx="6197">
                  <c:v>43013.666666666664</c:v>
                </c:pt>
                <c:pt idx="6198">
                  <c:v>43013.708333333336</c:v>
                </c:pt>
                <c:pt idx="6199">
                  <c:v>43013.75</c:v>
                </c:pt>
                <c:pt idx="6200">
                  <c:v>43013.791666666664</c:v>
                </c:pt>
                <c:pt idx="6201">
                  <c:v>43013.833333333336</c:v>
                </c:pt>
                <c:pt idx="6202">
                  <c:v>43013.875</c:v>
                </c:pt>
                <c:pt idx="6203">
                  <c:v>43013.916666666664</c:v>
                </c:pt>
                <c:pt idx="6204">
                  <c:v>43013.958333333336</c:v>
                </c:pt>
                <c:pt idx="6205">
                  <c:v>43014</c:v>
                </c:pt>
                <c:pt idx="6206">
                  <c:v>43014.041666666664</c:v>
                </c:pt>
                <c:pt idx="6207">
                  <c:v>43014.083333333336</c:v>
                </c:pt>
                <c:pt idx="6208">
                  <c:v>43014.125</c:v>
                </c:pt>
                <c:pt idx="6209">
                  <c:v>43014.166666666664</c:v>
                </c:pt>
                <c:pt idx="6210">
                  <c:v>43014.208333333336</c:v>
                </c:pt>
                <c:pt idx="6211">
                  <c:v>43014.25</c:v>
                </c:pt>
                <c:pt idx="6212">
                  <c:v>43014.291666666664</c:v>
                </c:pt>
                <c:pt idx="6213">
                  <c:v>43014.333333333336</c:v>
                </c:pt>
                <c:pt idx="6214">
                  <c:v>43014.375</c:v>
                </c:pt>
                <c:pt idx="6215">
                  <c:v>43014.416666666664</c:v>
                </c:pt>
                <c:pt idx="6216">
                  <c:v>43014.458333333336</c:v>
                </c:pt>
                <c:pt idx="6217">
                  <c:v>43014.5</c:v>
                </c:pt>
                <c:pt idx="6218">
                  <c:v>43014.541666666664</c:v>
                </c:pt>
                <c:pt idx="6219">
                  <c:v>43014.583333333336</c:v>
                </c:pt>
                <c:pt idx="6220">
                  <c:v>43014.625</c:v>
                </c:pt>
                <c:pt idx="6221">
                  <c:v>43014.666666666664</c:v>
                </c:pt>
                <c:pt idx="6222">
                  <c:v>43014.708333333336</c:v>
                </c:pt>
                <c:pt idx="6223">
                  <c:v>43014.75</c:v>
                </c:pt>
                <c:pt idx="6224">
                  <c:v>43014.791666666664</c:v>
                </c:pt>
                <c:pt idx="6225">
                  <c:v>43014.833333333336</c:v>
                </c:pt>
                <c:pt idx="6226">
                  <c:v>43014.875</c:v>
                </c:pt>
                <c:pt idx="6227">
                  <c:v>43014.916666666664</c:v>
                </c:pt>
                <c:pt idx="6228">
                  <c:v>43014.958333333336</c:v>
                </c:pt>
                <c:pt idx="6229">
                  <c:v>43015</c:v>
                </c:pt>
                <c:pt idx="6230">
                  <c:v>43015.041666666664</c:v>
                </c:pt>
                <c:pt idx="6231">
                  <c:v>43015.083333333336</c:v>
                </c:pt>
                <c:pt idx="6232">
                  <c:v>43015.125</c:v>
                </c:pt>
                <c:pt idx="6233">
                  <c:v>43015.166666666664</c:v>
                </c:pt>
                <c:pt idx="6234">
                  <c:v>43015.208333333336</c:v>
                </c:pt>
                <c:pt idx="6235">
                  <c:v>43015.25</c:v>
                </c:pt>
                <c:pt idx="6236">
                  <c:v>43015.291666666664</c:v>
                </c:pt>
                <c:pt idx="6237">
                  <c:v>43015.333333333336</c:v>
                </c:pt>
                <c:pt idx="6238">
                  <c:v>43015.375</c:v>
                </c:pt>
                <c:pt idx="6239">
                  <c:v>43015.416666666664</c:v>
                </c:pt>
                <c:pt idx="6240">
                  <c:v>43015.458333333336</c:v>
                </c:pt>
                <c:pt idx="6241">
                  <c:v>43015.5</c:v>
                </c:pt>
                <c:pt idx="6242">
                  <c:v>43015.541666666664</c:v>
                </c:pt>
                <c:pt idx="6243">
                  <c:v>43015.583333333336</c:v>
                </c:pt>
                <c:pt idx="6244">
                  <c:v>43015.625</c:v>
                </c:pt>
                <c:pt idx="6245">
                  <c:v>43015.666666666664</c:v>
                </c:pt>
                <c:pt idx="6246">
                  <c:v>43015.708333333336</c:v>
                </c:pt>
                <c:pt idx="6247">
                  <c:v>43015.75</c:v>
                </c:pt>
                <c:pt idx="6248">
                  <c:v>43015.791666666664</c:v>
                </c:pt>
                <c:pt idx="6249">
                  <c:v>43015.833333333336</c:v>
                </c:pt>
                <c:pt idx="6250">
                  <c:v>43015.875</c:v>
                </c:pt>
                <c:pt idx="6251">
                  <c:v>43015.916666666664</c:v>
                </c:pt>
                <c:pt idx="6252">
                  <c:v>43015.958333333336</c:v>
                </c:pt>
                <c:pt idx="6253">
                  <c:v>43016</c:v>
                </c:pt>
                <c:pt idx="6254">
                  <c:v>43016.041666666664</c:v>
                </c:pt>
                <c:pt idx="6255">
                  <c:v>43016.083333333336</c:v>
                </c:pt>
                <c:pt idx="6256">
                  <c:v>43016.125</c:v>
                </c:pt>
                <c:pt idx="6257">
                  <c:v>43016.166666666664</c:v>
                </c:pt>
                <c:pt idx="6258">
                  <c:v>43016.208333333336</c:v>
                </c:pt>
                <c:pt idx="6259">
                  <c:v>43016.25</c:v>
                </c:pt>
                <c:pt idx="6260">
                  <c:v>43016.291666666664</c:v>
                </c:pt>
                <c:pt idx="6261">
                  <c:v>43016.333333333336</c:v>
                </c:pt>
                <c:pt idx="6262">
                  <c:v>43016.375</c:v>
                </c:pt>
                <c:pt idx="6263">
                  <c:v>43016.416666666664</c:v>
                </c:pt>
                <c:pt idx="6264">
                  <c:v>43016.458333333336</c:v>
                </c:pt>
                <c:pt idx="6265">
                  <c:v>43016.5</c:v>
                </c:pt>
                <c:pt idx="6266">
                  <c:v>43016.541666666664</c:v>
                </c:pt>
                <c:pt idx="6267">
                  <c:v>43016.583333333336</c:v>
                </c:pt>
                <c:pt idx="6268">
                  <c:v>43016.625</c:v>
                </c:pt>
                <c:pt idx="6269">
                  <c:v>43016.666666666664</c:v>
                </c:pt>
                <c:pt idx="6270">
                  <c:v>43016.708333333336</c:v>
                </c:pt>
                <c:pt idx="6271">
                  <c:v>43016.75</c:v>
                </c:pt>
                <c:pt idx="6272">
                  <c:v>43016.791666666664</c:v>
                </c:pt>
                <c:pt idx="6273">
                  <c:v>43016.833333333336</c:v>
                </c:pt>
                <c:pt idx="6274">
                  <c:v>43016.875</c:v>
                </c:pt>
                <c:pt idx="6275">
                  <c:v>43016.916666666664</c:v>
                </c:pt>
                <c:pt idx="6276">
                  <c:v>43016.958333333336</c:v>
                </c:pt>
                <c:pt idx="6277">
                  <c:v>43017</c:v>
                </c:pt>
                <c:pt idx="6278">
                  <c:v>43017.041666666664</c:v>
                </c:pt>
                <c:pt idx="6279">
                  <c:v>43017.083333333336</c:v>
                </c:pt>
                <c:pt idx="6280">
                  <c:v>43017.125</c:v>
                </c:pt>
                <c:pt idx="6281">
                  <c:v>43017.166666666664</c:v>
                </c:pt>
                <c:pt idx="6282">
                  <c:v>43017.208333333336</c:v>
                </c:pt>
                <c:pt idx="6283">
                  <c:v>43017.25</c:v>
                </c:pt>
                <c:pt idx="6284">
                  <c:v>43017.291666666664</c:v>
                </c:pt>
                <c:pt idx="6285">
                  <c:v>43017.333333333336</c:v>
                </c:pt>
                <c:pt idx="6286">
                  <c:v>43017.375</c:v>
                </c:pt>
                <c:pt idx="6287">
                  <c:v>43017.416666666664</c:v>
                </c:pt>
                <c:pt idx="6288">
                  <c:v>43017.458333333336</c:v>
                </c:pt>
                <c:pt idx="6289">
                  <c:v>43017.5</c:v>
                </c:pt>
                <c:pt idx="6290">
                  <c:v>43017.541666666664</c:v>
                </c:pt>
                <c:pt idx="6291">
                  <c:v>43017.583333333336</c:v>
                </c:pt>
                <c:pt idx="6292">
                  <c:v>43017.625</c:v>
                </c:pt>
                <c:pt idx="6293">
                  <c:v>43017.666666666664</c:v>
                </c:pt>
                <c:pt idx="6294">
                  <c:v>43017.708333333336</c:v>
                </c:pt>
                <c:pt idx="6295">
                  <c:v>43017.75</c:v>
                </c:pt>
                <c:pt idx="6296">
                  <c:v>43017.791666666664</c:v>
                </c:pt>
                <c:pt idx="6297">
                  <c:v>43017.833333333336</c:v>
                </c:pt>
                <c:pt idx="6298">
                  <c:v>43017.875</c:v>
                </c:pt>
                <c:pt idx="6299">
                  <c:v>43017.916666666664</c:v>
                </c:pt>
                <c:pt idx="6300">
                  <c:v>43017.958333333336</c:v>
                </c:pt>
                <c:pt idx="6301">
                  <c:v>43018</c:v>
                </c:pt>
                <c:pt idx="6302">
                  <c:v>43018.041666666664</c:v>
                </c:pt>
                <c:pt idx="6303">
                  <c:v>43018.083333333336</c:v>
                </c:pt>
                <c:pt idx="6304">
                  <c:v>43018.125</c:v>
                </c:pt>
                <c:pt idx="6305">
                  <c:v>43018.166666666664</c:v>
                </c:pt>
                <c:pt idx="6306">
                  <c:v>43018.208333333336</c:v>
                </c:pt>
                <c:pt idx="6307">
                  <c:v>43018.25</c:v>
                </c:pt>
                <c:pt idx="6308">
                  <c:v>43018.291666666664</c:v>
                </c:pt>
                <c:pt idx="6309">
                  <c:v>43018.333333333336</c:v>
                </c:pt>
                <c:pt idx="6310">
                  <c:v>43018.375</c:v>
                </c:pt>
                <c:pt idx="6311">
                  <c:v>43018.416666666664</c:v>
                </c:pt>
                <c:pt idx="6312">
                  <c:v>43018.458333333336</c:v>
                </c:pt>
                <c:pt idx="6313">
                  <c:v>43018.5</c:v>
                </c:pt>
                <c:pt idx="6314">
                  <c:v>43018.541666666664</c:v>
                </c:pt>
                <c:pt idx="6315">
                  <c:v>43018.583333333336</c:v>
                </c:pt>
                <c:pt idx="6316">
                  <c:v>43018.625</c:v>
                </c:pt>
                <c:pt idx="6317">
                  <c:v>43018.666666666664</c:v>
                </c:pt>
                <c:pt idx="6318">
                  <c:v>43018.708333333336</c:v>
                </c:pt>
                <c:pt idx="6319">
                  <c:v>43018.75</c:v>
                </c:pt>
                <c:pt idx="6320">
                  <c:v>43018.791666666664</c:v>
                </c:pt>
                <c:pt idx="6321">
                  <c:v>43018.833333333336</c:v>
                </c:pt>
                <c:pt idx="6322">
                  <c:v>43018.875</c:v>
                </c:pt>
                <c:pt idx="6323">
                  <c:v>43018.916666666664</c:v>
                </c:pt>
                <c:pt idx="6324">
                  <c:v>43018.958333333336</c:v>
                </c:pt>
                <c:pt idx="6325">
                  <c:v>43019</c:v>
                </c:pt>
                <c:pt idx="6326">
                  <c:v>43019.041666666664</c:v>
                </c:pt>
                <c:pt idx="6327">
                  <c:v>43019.083333333336</c:v>
                </c:pt>
                <c:pt idx="6328">
                  <c:v>43019.125</c:v>
                </c:pt>
                <c:pt idx="6329">
                  <c:v>43019.166666666664</c:v>
                </c:pt>
                <c:pt idx="6330">
                  <c:v>43019.208333333336</c:v>
                </c:pt>
                <c:pt idx="6331">
                  <c:v>43019.25</c:v>
                </c:pt>
                <c:pt idx="6332">
                  <c:v>43019.291666666664</c:v>
                </c:pt>
                <c:pt idx="6333">
                  <c:v>43019.333333333336</c:v>
                </c:pt>
                <c:pt idx="6334">
                  <c:v>43019.375</c:v>
                </c:pt>
                <c:pt idx="6335">
                  <c:v>43019.416666666664</c:v>
                </c:pt>
                <c:pt idx="6336">
                  <c:v>43019.458333333336</c:v>
                </c:pt>
                <c:pt idx="6337">
                  <c:v>43019.5</c:v>
                </c:pt>
                <c:pt idx="6338">
                  <c:v>43019.541666666664</c:v>
                </c:pt>
                <c:pt idx="6339">
                  <c:v>43019.583333333336</c:v>
                </c:pt>
                <c:pt idx="6340">
                  <c:v>43019.625</c:v>
                </c:pt>
                <c:pt idx="6341">
                  <c:v>43019.666666666664</c:v>
                </c:pt>
                <c:pt idx="6342">
                  <c:v>43019.708333333336</c:v>
                </c:pt>
                <c:pt idx="6343">
                  <c:v>43019.75</c:v>
                </c:pt>
                <c:pt idx="6344">
                  <c:v>43019.791666666664</c:v>
                </c:pt>
                <c:pt idx="6345">
                  <c:v>43019.833333333336</c:v>
                </c:pt>
                <c:pt idx="6346">
                  <c:v>43019.875</c:v>
                </c:pt>
                <c:pt idx="6347">
                  <c:v>43019.916666666664</c:v>
                </c:pt>
                <c:pt idx="6348">
                  <c:v>43019.958333333336</c:v>
                </c:pt>
                <c:pt idx="6349">
                  <c:v>43020</c:v>
                </c:pt>
                <c:pt idx="6350">
                  <c:v>43020.041666666664</c:v>
                </c:pt>
                <c:pt idx="6351">
                  <c:v>43020.083333333336</c:v>
                </c:pt>
                <c:pt idx="6352">
                  <c:v>43020.125</c:v>
                </c:pt>
                <c:pt idx="6353">
                  <c:v>43020.166666666664</c:v>
                </c:pt>
                <c:pt idx="6354">
                  <c:v>43020.208333333336</c:v>
                </c:pt>
                <c:pt idx="6355">
                  <c:v>43020.25</c:v>
                </c:pt>
                <c:pt idx="6356">
                  <c:v>43020.291666666664</c:v>
                </c:pt>
                <c:pt idx="6357">
                  <c:v>43020.333333333336</c:v>
                </c:pt>
                <c:pt idx="6358">
                  <c:v>43020.375</c:v>
                </c:pt>
                <c:pt idx="6359">
                  <c:v>43020.416666666664</c:v>
                </c:pt>
                <c:pt idx="6360">
                  <c:v>43020.458333333336</c:v>
                </c:pt>
                <c:pt idx="6361">
                  <c:v>43020.5</c:v>
                </c:pt>
                <c:pt idx="6362">
                  <c:v>43020.541666666664</c:v>
                </c:pt>
                <c:pt idx="6363">
                  <c:v>43020.583333333336</c:v>
                </c:pt>
                <c:pt idx="6364">
                  <c:v>43020.625</c:v>
                </c:pt>
                <c:pt idx="6365">
                  <c:v>43020.666666666664</c:v>
                </c:pt>
                <c:pt idx="6366">
                  <c:v>43020.708333333336</c:v>
                </c:pt>
                <c:pt idx="6367">
                  <c:v>43020.75</c:v>
                </c:pt>
                <c:pt idx="6368">
                  <c:v>43020.791666666664</c:v>
                </c:pt>
                <c:pt idx="6369">
                  <c:v>43020.833333333336</c:v>
                </c:pt>
                <c:pt idx="6370">
                  <c:v>43020.875</c:v>
                </c:pt>
                <c:pt idx="6371">
                  <c:v>43020.916666666664</c:v>
                </c:pt>
                <c:pt idx="6372">
                  <c:v>43020.958333333336</c:v>
                </c:pt>
                <c:pt idx="6373">
                  <c:v>43021</c:v>
                </c:pt>
                <c:pt idx="6374">
                  <c:v>43021.041666666664</c:v>
                </c:pt>
                <c:pt idx="6375">
                  <c:v>43021.083333333336</c:v>
                </c:pt>
                <c:pt idx="6376">
                  <c:v>43021.125</c:v>
                </c:pt>
                <c:pt idx="6377">
                  <c:v>43021.166666666664</c:v>
                </c:pt>
                <c:pt idx="6378">
                  <c:v>43021.208333333336</c:v>
                </c:pt>
                <c:pt idx="6379">
                  <c:v>43021.25</c:v>
                </c:pt>
                <c:pt idx="6380">
                  <c:v>43021.291666666664</c:v>
                </c:pt>
                <c:pt idx="6381">
                  <c:v>43021.333333333336</c:v>
                </c:pt>
                <c:pt idx="6382">
                  <c:v>43021.375</c:v>
                </c:pt>
                <c:pt idx="6383">
                  <c:v>43021.416666666664</c:v>
                </c:pt>
                <c:pt idx="6384">
                  <c:v>43021.458333333336</c:v>
                </c:pt>
                <c:pt idx="6385">
                  <c:v>43021.5</c:v>
                </c:pt>
                <c:pt idx="6386">
                  <c:v>43021.541666666664</c:v>
                </c:pt>
                <c:pt idx="6387">
                  <c:v>43021.583333333336</c:v>
                </c:pt>
                <c:pt idx="6388">
                  <c:v>43021.625</c:v>
                </c:pt>
                <c:pt idx="6389">
                  <c:v>43021.666666666664</c:v>
                </c:pt>
                <c:pt idx="6390">
                  <c:v>43021.708333333336</c:v>
                </c:pt>
                <c:pt idx="6391">
                  <c:v>43021.75</c:v>
                </c:pt>
                <c:pt idx="6392">
                  <c:v>43021.791666666664</c:v>
                </c:pt>
                <c:pt idx="6393">
                  <c:v>43021.833333333336</c:v>
                </c:pt>
                <c:pt idx="6394">
                  <c:v>43021.875</c:v>
                </c:pt>
                <c:pt idx="6395">
                  <c:v>43021.916666666664</c:v>
                </c:pt>
                <c:pt idx="6396">
                  <c:v>43021.958333333336</c:v>
                </c:pt>
                <c:pt idx="6397">
                  <c:v>43022</c:v>
                </c:pt>
                <c:pt idx="6398">
                  <c:v>43022.041666666664</c:v>
                </c:pt>
                <c:pt idx="6399">
                  <c:v>43022.083333333336</c:v>
                </c:pt>
                <c:pt idx="6400">
                  <c:v>43022.125</c:v>
                </c:pt>
                <c:pt idx="6401">
                  <c:v>43022.166666666664</c:v>
                </c:pt>
                <c:pt idx="6402">
                  <c:v>43022.208333333336</c:v>
                </c:pt>
                <c:pt idx="6403">
                  <c:v>43022.25</c:v>
                </c:pt>
                <c:pt idx="6404">
                  <c:v>43022.291666666664</c:v>
                </c:pt>
                <c:pt idx="6405">
                  <c:v>43022.333333333336</c:v>
                </c:pt>
                <c:pt idx="6406">
                  <c:v>43022.375</c:v>
                </c:pt>
                <c:pt idx="6407">
                  <c:v>43022.416666666664</c:v>
                </c:pt>
                <c:pt idx="6408">
                  <c:v>43022.458333333336</c:v>
                </c:pt>
                <c:pt idx="6409">
                  <c:v>43022.5</c:v>
                </c:pt>
                <c:pt idx="6410">
                  <c:v>43022.541666666664</c:v>
                </c:pt>
                <c:pt idx="6411">
                  <c:v>43022.583333333336</c:v>
                </c:pt>
                <c:pt idx="6412">
                  <c:v>43022.625</c:v>
                </c:pt>
                <c:pt idx="6413">
                  <c:v>43022.666666666664</c:v>
                </c:pt>
                <c:pt idx="6414">
                  <c:v>43022.708333333336</c:v>
                </c:pt>
                <c:pt idx="6415">
                  <c:v>43022.75</c:v>
                </c:pt>
                <c:pt idx="6416">
                  <c:v>43022.791666666664</c:v>
                </c:pt>
                <c:pt idx="6417">
                  <c:v>43022.833333333336</c:v>
                </c:pt>
                <c:pt idx="6418">
                  <c:v>43022.875</c:v>
                </c:pt>
                <c:pt idx="6419">
                  <c:v>43022.916666666664</c:v>
                </c:pt>
                <c:pt idx="6420">
                  <c:v>43022.958333333336</c:v>
                </c:pt>
                <c:pt idx="6421">
                  <c:v>43023</c:v>
                </c:pt>
                <c:pt idx="6422">
                  <c:v>43023.041666666664</c:v>
                </c:pt>
                <c:pt idx="6423">
                  <c:v>43023.083333333336</c:v>
                </c:pt>
                <c:pt idx="6424">
                  <c:v>43023.125</c:v>
                </c:pt>
                <c:pt idx="6425">
                  <c:v>43023.166666666664</c:v>
                </c:pt>
                <c:pt idx="6426">
                  <c:v>43023.208333333336</c:v>
                </c:pt>
                <c:pt idx="6427">
                  <c:v>43023.25</c:v>
                </c:pt>
                <c:pt idx="6428">
                  <c:v>43023.291666666664</c:v>
                </c:pt>
                <c:pt idx="6429">
                  <c:v>43023.333333333336</c:v>
                </c:pt>
                <c:pt idx="6430">
                  <c:v>43023.375</c:v>
                </c:pt>
                <c:pt idx="6431">
                  <c:v>43023.416666666664</c:v>
                </c:pt>
                <c:pt idx="6432">
                  <c:v>43023.458333333336</c:v>
                </c:pt>
                <c:pt idx="6433">
                  <c:v>43023.5</c:v>
                </c:pt>
                <c:pt idx="6434">
                  <c:v>43023.541666666664</c:v>
                </c:pt>
                <c:pt idx="6435">
                  <c:v>43023.583333333336</c:v>
                </c:pt>
                <c:pt idx="6436">
                  <c:v>43023.625</c:v>
                </c:pt>
                <c:pt idx="6437">
                  <c:v>43023.666666666664</c:v>
                </c:pt>
                <c:pt idx="6438">
                  <c:v>43023.708333333336</c:v>
                </c:pt>
                <c:pt idx="6439">
                  <c:v>43023.75</c:v>
                </c:pt>
                <c:pt idx="6440">
                  <c:v>43023.791666666664</c:v>
                </c:pt>
                <c:pt idx="6441">
                  <c:v>43023.833333333336</c:v>
                </c:pt>
                <c:pt idx="6442">
                  <c:v>43023.875</c:v>
                </c:pt>
                <c:pt idx="6443">
                  <c:v>43023.916666666664</c:v>
                </c:pt>
                <c:pt idx="6444">
                  <c:v>43023.958333333336</c:v>
                </c:pt>
                <c:pt idx="6445">
                  <c:v>43024</c:v>
                </c:pt>
                <c:pt idx="6446">
                  <c:v>43024.041666666664</c:v>
                </c:pt>
                <c:pt idx="6447">
                  <c:v>43024.083333333336</c:v>
                </c:pt>
                <c:pt idx="6448">
                  <c:v>43024.125</c:v>
                </c:pt>
                <c:pt idx="6449">
                  <c:v>43024.166666666664</c:v>
                </c:pt>
                <c:pt idx="6450">
                  <c:v>43024.208333333336</c:v>
                </c:pt>
                <c:pt idx="6451">
                  <c:v>43024.25</c:v>
                </c:pt>
                <c:pt idx="6452">
                  <c:v>43024.291666666664</c:v>
                </c:pt>
                <c:pt idx="6453">
                  <c:v>43024.333333333336</c:v>
                </c:pt>
                <c:pt idx="6454">
                  <c:v>43024.375</c:v>
                </c:pt>
                <c:pt idx="6455">
                  <c:v>43024.416666666664</c:v>
                </c:pt>
                <c:pt idx="6456">
                  <c:v>43024.458333333336</c:v>
                </c:pt>
                <c:pt idx="6457">
                  <c:v>43024.5</c:v>
                </c:pt>
                <c:pt idx="6458">
                  <c:v>43024.541666666664</c:v>
                </c:pt>
                <c:pt idx="6459">
                  <c:v>43024.583333333336</c:v>
                </c:pt>
                <c:pt idx="6460">
                  <c:v>43024.625</c:v>
                </c:pt>
                <c:pt idx="6461">
                  <c:v>43024.666666666664</c:v>
                </c:pt>
                <c:pt idx="6462">
                  <c:v>43024.708333333336</c:v>
                </c:pt>
                <c:pt idx="6463">
                  <c:v>43024.75</c:v>
                </c:pt>
                <c:pt idx="6464">
                  <c:v>43024.791666666664</c:v>
                </c:pt>
                <c:pt idx="6465">
                  <c:v>43024.833333333336</c:v>
                </c:pt>
                <c:pt idx="6466">
                  <c:v>43024.875</c:v>
                </c:pt>
                <c:pt idx="6467">
                  <c:v>43024.916666666664</c:v>
                </c:pt>
                <c:pt idx="6468">
                  <c:v>43024.958333333336</c:v>
                </c:pt>
                <c:pt idx="6469">
                  <c:v>43025</c:v>
                </c:pt>
                <c:pt idx="6470">
                  <c:v>43025.041666666664</c:v>
                </c:pt>
                <c:pt idx="6471">
                  <c:v>43025.083333333336</c:v>
                </c:pt>
                <c:pt idx="6472">
                  <c:v>43025.125</c:v>
                </c:pt>
                <c:pt idx="6473">
                  <c:v>43025.166666666664</c:v>
                </c:pt>
                <c:pt idx="6474">
                  <c:v>43025.208333333336</c:v>
                </c:pt>
                <c:pt idx="6475">
                  <c:v>43025.25</c:v>
                </c:pt>
                <c:pt idx="6476">
                  <c:v>43025.291666666664</c:v>
                </c:pt>
                <c:pt idx="6477">
                  <c:v>43025.333333333336</c:v>
                </c:pt>
                <c:pt idx="6478">
                  <c:v>43025.375</c:v>
                </c:pt>
                <c:pt idx="6479">
                  <c:v>43025.416666666664</c:v>
                </c:pt>
                <c:pt idx="6480">
                  <c:v>43025.458333333336</c:v>
                </c:pt>
                <c:pt idx="6481">
                  <c:v>43025.5</c:v>
                </c:pt>
                <c:pt idx="6482">
                  <c:v>43025.541666666664</c:v>
                </c:pt>
                <c:pt idx="6483">
                  <c:v>43025.583333333336</c:v>
                </c:pt>
                <c:pt idx="6484">
                  <c:v>43025.625</c:v>
                </c:pt>
                <c:pt idx="6485">
                  <c:v>43025.666666666664</c:v>
                </c:pt>
                <c:pt idx="6486">
                  <c:v>43025.708333333336</c:v>
                </c:pt>
                <c:pt idx="6487">
                  <c:v>43025.75</c:v>
                </c:pt>
                <c:pt idx="6488">
                  <c:v>43025.791666666664</c:v>
                </c:pt>
                <c:pt idx="6489">
                  <c:v>43025.833333333336</c:v>
                </c:pt>
                <c:pt idx="6490">
                  <c:v>43025.875</c:v>
                </c:pt>
                <c:pt idx="6491">
                  <c:v>43025.916666666664</c:v>
                </c:pt>
                <c:pt idx="6492">
                  <c:v>43025.958333333336</c:v>
                </c:pt>
                <c:pt idx="6493">
                  <c:v>43026</c:v>
                </c:pt>
                <c:pt idx="6494">
                  <c:v>43026.041666666664</c:v>
                </c:pt>
                <c:pt idx="6495">
                  <c:v>43026.083333333336</c:v>
                </c:pt>
                <c:pt idx="6496">
                  <c:v>43026.125</c:v>
                </c:pt>
                <c:pt idx="6497">
                  <c:v>43026.166666666664</c:v>
                </c:pt>
                <c:pt idx="6498">
                  <c:v>43026.208333333336</c:v>
                </c:pt>
                <c:pt idx="6499">
                  <c:v>43026.25</c:v>
                </c:pt>
                <c:pt idx="6500">
                  <c:v>43026.291666666664</c:v>
                </c:pt>
                <c:pt idx="6501">
                  <c:v>43026.333333333336</c:v>
                </c:pt>
                <c:pt idx="6502">
                  <c:v>43026.375</c:v>
                </c:pt>
                <c:pt idx="6503">
                  <c:v>43026.416666666664</c:v>
                </c:pt>
                <c:pt idx="6504">
                  <c:v>43026.458333333336</c:v>
                </c:pt>
                <c:pt idx="6505">
                  <c:v>43026.5</c:v>
                </c:pt>
                <c:pt idx="6506">
                  <c:v>43026.541666666664</c:v>
                </c:pt>
                <c:pt idx="6507">
                  <c:v>43026.583333333336</c:v>
                </c:pt>
                <c:pt idx="6508">
                  <c:v>43026.625</c:v>
                </c:pt>
                <c:pt idx="6509">
                  <c:v>43026.666666666664</c:v>
                </c:pt>
                <c:pt idx="6510">
                  <c:v>43026.708333333336</c:v>
                </c:pt>
                <c:pt idx="6511">
                  <c:v>43026.75</c:v>
                </c:pt>
                <c:pt idx="6512">
                  <c:v>43026.791666666664</c:v>
                </c:pt>
                <c:pt idx="6513">
                  <c:v>43026.833333333336</c:v>
                </c:pt>
                <c:pt idx="6514">
                  <c:v>43026.875</c:v>
                </c:pt>
                <c:pt idx="6515">
                  <c:v>43026.916666666664</c:v>
                </c:pt>
                <c:pt idx="6516">
                  <c:v>43026.958333333336</c:v>
                </c:pt>
                <c:pt idx="6517">
                  <c:v>43027</c:v>
                </c:pt>
                <c:pt idx="6518">
                  <c:v>43027.041666666664</c:v>
                </c:pt>
                <c:pt idx="6519">
                  <c:v>43027.083333333336</c:v>
                </c:pt>
                <c:pt idx="6520">
                  <c:v>43027.125</c:v>
                </c:pt>
                <c:pt idx="6521">
                  <c:v>43027.166666666664</c:v>
                </c:pt>
                <c:pt idx="6522">
                  <c:v>43027.208333333336</c:v>
                </c:pt>
                <c:pt idx="6523">
                  <c:v>43027.25</c:v>
                </c:pt>
                <c:pt idx="6524">
                  <c:v>43027.291666666664</c:v>
                </c:pt>
                <c:pt idx="6525">
                  <c:v>43027.333333333336</c:v>
                </c:pt>
                <c:pt idx="6526">
                  <c:v>43027.375</c:v>
                </c:pt>
                <c:pt idx="6527">
                  <c:v>43027.416666666664</c:v>
                </c:pt>
                <c:pt idx="6528">
                  <c:v>43027.458333333336</c:v>
                </c:pt>
                <c:pt idx="6529">
                  <c:v>43027.5</c:v>
                </c:pt>
                <c:pt idx="6530">
                  <c:v>43027.541666666664</c:v>
                </c:pt>
                <c:pt idx="6531">
                  <c:v>43027.583333333336</c:v>
                </c:pt>
                <c:pt idx="6532">
                  <c:v>43027.625</c:v>
                </c:pt>
                <c:pt idx="6533">
                  <c:v>43027.666666666664</c:v>
                </c:pt>
                <c:pt idx="6534">
                  <c:v>43027.708333333336</c:v>
                </c:pt>
                <c:pt idx="6535">
                  <c:v>43027.75</c:v>
                </c:pt>
                <c:pt idx="6536">
                  <c:v>43027.791666666664</c:v>
                </c:pt>
                <c:pt idx="6537">
                  <c:v>43027.833333333336</c:v>
                </c:pt>
                <c:pt idx="6538">
                  <c:v>43027.875</c:v>
                </c:pt>
                <c:pt idx="6539">
                  <c:v>43027.916666666664</c:v>
                </c:pt>
                <c:pt idx="6540">
                  <c:v>43027.958333333336</c:v>
                </c:pt>
                <c:pt idx="6541">
                  <c:v>43028</c:v>
                </c:pt>
                <c:pt idx="6542">
                  <c:v>43028.041666666664</c:v>
                </c:pt>
                <c:pt idx="6543">
                  <c:v>43028.083333333336</c:v>
                </c:pt>
                <c:pt idx="6544">
                  <c:v>43028.125</c:v>
                </c:pt>
                <c:pt idx="6545">
                  <c:v>43028.166666666664</c:v>
                </c:pt>
                <c:pt idx="6546">
                  <c:v>43028.208333333336</c:v>
                </c:pt>
                <c:pt idx="6547">
                  <c:v>43028.25</c:v>
                </c:pt>
                <c:pt idx="6548">
                  <c:v>43028.291666666664</c:v>
                </c:pt>
                <c:pt idx="6549">
                  <c:v>43028.333333333336</c:v>
                </c:pt>
                <c:pt idx="6550">
                  <c:v>43028.375</c:v>
                </c:pt>
                <c:pt idx="6551">
                  <c:v>43028.416666666664</c:v>
                </c:pt>
                <c:pt idx="6552">
                  <c:v>43028.458333333336</c:v>
                </c:pt>
                <c:pt idx="6553">
                  <c:v>43028.5</c:v>
                </c:pt>
                <c:pt idx="6554">
                  <c:v>43028.541666666664</c:v>
                </c:pt>
                <c:pt idx="6555">
                  <c:v>43028.583333333336</c:v>
                </c:pt>
                <c:pt idx="6556">
                  <c:v>43028.625</c:v>
                </c:pt>
                <c:pt idx="6557">
                  <c:v>43028.666666666664</c:v>
                </c:pt>
                <c:pt idx="6558">
                  <c:v>43028.708333333336</c:v>
                </c:pt>
                <c:pt idx="6559">
                  <c:v>43028.75</c:v>
                </c:pt>
                <c:pt idx="6560">
                  <c:v>43028.791666666664</c:v>
                </c:pt>
                <c:pt idx="6561">
                  <c:v>43028.833333333336</c:v>
                </c:pt>
                <c:pt idx="6562">
                  <c:v>43028.875</c:v>
                </c:pt>
                <c:pt idx="6563">
                  <c:v>43028.916666666664</c:v>
                </c:pt>
                <c:pt idx="6564">
                  <c:v>43028.958333333336</c:v>
                </c:pt>
                <c:pt idx="6565">
                  <c:v>43029</c:v>
                </c:pt>
                <c:pt idx="6566">
                  <c:v>43029.041666666664</c:v>
                </c:pt>
                <c:pt idx="6567">
                  <c:v>43029.083333333336</c:v>
                </c:pt>
                <c:pt idx="6568">
                  <c:v>43029.125</c:v>
                </c:pt>
                <c:pt idx="6569">
                  <c:v>43029.166666666664</c:v>
                </c:pt>
                <c:pt idx="6570">
                  <c:v>43029.208333333336</c:v>
                </c:pt>
                <c:pt idx="6571">
                  <c:v>43029.25</c:v>
                </c:pt>
                <c:pt idx="6572">
                  <c:v>43029.291666666664</c:v>
                </c:pt>
                <c:pt idx="6573">
                  <c:v>43029.333333333336</c:v>
                </c:pt>
                <c:pt idx="6574">
                  <c:v>43029.375</c:v>
                </c:pt>
                <c:pt idx="6575">
                  <c:v>43029.416666666664</c:v>
                </c:pt>
                <c:pt idx="6576">
                  <c:v>43029.458333333336</c:v>
                </c:pt>
                <c:pt idx="6577">
                  <c:v>43029.5</c:v>
                </c:pt>
                <c:pt idx="6578">
                  <c:v>43029.541666666664</c:v>
                </c:pt>
                <c:pt idx="6579">
                  <c:v>43029.583333333336</c:v>
                </c:pt>
                <c:pt idx="6580">
                  <c:v>43029.625</c:v>
                </c:pt>
                <c:pt idx="6581">
                  <c:v>43029.666666666664</c:v>
                </c:pt>
                <c:pt idx="6582">
                  <c:v>43029.708333333336</c:v>
                </c:pt>
                <c:pt idx="6583">
                  <c:v>43029.75</c:v>
                </c:pt>
                <c:pt idx="6584">
                  <c:v>43029.791666666664</c:v>
                </c:pt>
                <c:pt idx="6585">
                  <c:v>43029.833333333336</c:v>
                </c:pt>
                <c:pt idx="6586">
                  <c:v>43029.875</c:v>
                </c:pt>
                <c:pt idx="6587">
                  <c:v>43029.916666666664</c:v>
                </c:pt>
                <c:pt idx="6588">
                  <c:v>43029.958333333336</c:v>
                </c:pt>
                <c:pt idx="6589">
                  <c:v>43030</c:v>
                </c:pt>
                <c:pt idx="6590">
                  <c:v>43030.041666666664</c:v>
                </c:pt>
                <c:pt idx="6591">
                  <c:v>43030.083333333336</c:v>
                </c:pt>
                <c:pt idx="6592">
                  <c:v>43030.125</c:v>
                </c:pt>
                <c:pt idx="6593">
                  <c:v>43030.166666666664</c:v>
                </c:pt>
                <c:pt idx="6594">
                  <c:v>43030.208333333336</c:v>
                </c:pt>
                <c:pt idx="6595">
                  <c:v>43030.25</c:v>
                </c:pt>
                <c:pt idx="6596">
                  <c:v>43030.291666666664</c:v>
                </c:pt>
                <c:pt idx="6597">
                  <c:v>43030.333333333336</c:v>
                </c:pt>
                <c:pt idx="6598">
                  <c:v>43030.375</c:v>
                </c:pt>
                <c:pt idx="6599">
                  <c:v>43030.416666666664</c:v>
                </c:pt>
                <c:pt idx="6600">
                  <c:v>43030.458333333336</c:v>
                </c:pt>
                <c:pt idx="6601">
                  <c:v>43030.5</c:v>
                </c:pt>
                <c:pt idx="6602">
                  <c:v>43030.541666666664</c:v>
                </c:pt>
                <c:pt idx="6603">
                  <c:v>43030.583333333336</c:v>
                </c:pt>
                <c:pt idx="6604">
                  <c:v>43030.625</c:v>
                </c:pt>
                <c:pt idx="6605">
                  <c:v>43030.666666666664</c:v>
                </c:pt>
                <c:pt idx="6606">
                  <c:v>43030.708333333336</c:v>
                </c:pt>
                <c:pt idx="6607">
                  <c:v>43030.75</c:v>
                </c:pt>
                <c:pt idx="6608">
                  <c:v>43030.791666666664</c:v>
                </c:pt>
                <c:pt idx="6609">
                  <c:v>43030.833333333336</c:v>
                </c:pt>
                <c:pt idx="6610">
                  <c:v>43030.875</c:v>
                </c:pt>
                <c:pt idx="6611">
                  <c:v>43030.916666666664</c:v>
                </c:pt>
                <c:pt idx="6612">
                  <c:v>43030.958333333336</c:v>
                </c:pt>
                <c:pt idx="6613">
                  <c:v>43031</c:v>
                </c:pt>
                <c:pt idx="6614">
                  <c:v>43031.041666666664</c:v>
                </c:pt>
                <c:pt idx="6615">
                  <c:v>43031.083333333336</c:v>
                </c:pt>
                <c:pt idx="6616">
                  <c:v>43031.125</c:v>
                </c:pt>
                <c:pt idx="6617">
                  <c:v>43031.166666666664</c:v>
                </c:pt>
                <c:pt idx="6618">
                  <c:v>43031.208333333336</c:v>
                </c:pt>
                <c:pt idx="6619">
                  <c:v>43031.25</c:v>
                </c:pt>
                <c:pt idx="6620">
                  <c:v>43031.291666666664</c:v>
                </c:pt>
                <c:pt idx="6621">
                  <c:v>43031.333333333336</c:v>
                </c:pt>
                <c:pt idx="6622">
                  <c:v>43031.375</c:v>
                </c:pt>
                <c:pt idx="6623">
                  <c:v>43031.416666666664</c:v>
                </c:pt>
                <c:pt idx="6624">
                  <c:v>43031.458333333336</c:v>
                </c:pt>
                <c:pt idx="6625">
                  <c:v>43031.5</c:v>
                </c:pt>
                <c:pt idx="6626">
                  <c:v>43031.541666666664</c:v>
                </c:pt>
                <c:pt idx="6627">
                  <c:v>43031.583333333336</c:v>
                </c:pt>
                <c:pt idx="6628">
                  <c:v>43031.625</c:v>
                </c:pt>
                <c:pt idx="6629">
                  <c:v>43031.666666666664</c:v>
                </c:pt>
                <c:pt idx="6630">
                  <c:v>43031.708333333336</c:v>
                </c:pt>
                <c:pt idx="6631">
                  <c:v>43031.75</c:v>
                </c:pt>
                <c:pt idx="6632">
                  <c:v>43031.791666666664</c:v>
                </c:pt>
                <c:pt idx="6633">
                  <c:v>43031.833333333336</c:v>
                </c:pt>
                <c:pt idx="6634">
                  <c:v>43031.875</c:v>
                </c:pt>
                <c:pt idx="6635">
                  <c:v>43031.916666666664</c:v>
                </c:pt>
                <c:pt idx="6636">
                  <c:v>43031.958333333336</c:v>
                </c:pt>
                <c:pt idx="6637">
                  <c:v>43032</c:v>
                </c:pt>
                <c:pt idx="6638">
                  <c:v>43032.041666666664</c:v>
                </c:pt>
                <c:pt idx="6639">
                  <c:v>43032.083333333336</c:v>
                </c:pt>
                <c:pt idx="6640">
                  <c:v>43032.125</c:v>
                </c:pt>
                <c:pt idx="6641">
                  <c:v>43032.166666666664</c:v>
                </c:pt>
                <c:pt idx="6642">
                  <c:v>43032.208333333336</c:v>
                </c:pt>
                <c:pt idx="6643">
                  <c:v>43032.25</c:v>
                </c:pt>
                <c:pt idx="6644">
                  <c:v>43032.291666666664</c:v>
                </c:pt>
                <c:pt idx="6645">
                  <c:v>43032.333333333336</c:v>
                </c:pt>
                <c:pt idx="6646">
                  <c:v>43032.375</c:v>
                </c:pt>
                <c:pt idx="6647">
                  <c:v>43032.416666666664</c:v>
                </c:pt>
                <c:pt idx="6648">
                  <c:v>43032.458333333336</c:v>
                </c:pt>
                <c:pt idx="6649">
                  <c:v>43032.5</c:v>
                </c:pt>
                <c:pt idx="6650">
                  <c:v>43032.541666666664</c:v>
                </c:pt>
                <c:pt idx="6651">
                  <c:v>43032.583333333336</c:v>
                </c:pt>
                <c:pt idx="6652">
                  <c:v>43032.625</c:v>
                </c:pt>
                <c:pt idx="6653">
                  <c:v>43032.666666666664</c:v>
                </c:pt>
                <c:pt idx="6654">
                  <c:v>43032.708333333336</c:v>
                </c:pt>
                <c:pt idx="6655">
                  <c:v>43032.75</c:v>
                </c:pt>
                <c:pt idx="6656">
                  <c:v>43032.791666666664</c:v>
                </c:pt>
                <c:pt idx="6657">
                  <c:v>43032.833333333336</c:v>
                </c:pt>
                <c:pt idx="6658">
                  <c:v>43032.875</c:v>
                </c:pt>
                <c:pt idx="6659">
                  <c:v>43032.916666666664</c:v>
                </c:pt>
                <c:pt idx="6660">
                  <c:v>43032.958333333336</c:v>
                </c:pt>
                <c:pt idx="6661">
                  <c:v>43033</c:v>
                </c:pt>
                <c:pt idx="6662">
                  <c:v>43033.041666666664</c:v>
                </c:pt>
                <c:pt idx="6663">
                  <c:v>43033.083333333336</c:v>
                </c:pt>
                <c:pt idx="6664">
                  <c:v>43033.125</c:v>
                </c:pt>
                <c:pt idx="6665">
                  <c:v>43033.166666666664</c:v>
                </c:pt>
                <c:pt idx="6666">
                  <c:v>43033.208333333336</c:v>
                </c:pt>
                <c:pt idx="6667">
                  <c:v>43033.25</c:v>
                </c:pt>
                <c:pt idx="6668">
                  <c:v>43033.291666666664</c:v>
                </c:pt>
                <c:pt idx="6669">
                  <c:v>43033.333333333336</c:v>
                </c:pt>
                <c:pt idx="6670">
                  <c:v>43033.375</c:v>
                </c:pt>
                <c:pt idx="6671">
                  <c:v>43033.416666666664</c:v>
                </c:pt>
                <c:pt idx="6672">
                  <c:v>43033.458333333336</c:v>
                </c:pt>
                <c:pt idx="6673">
                  <c:v>43033.5</c:v>
                </c:pt>
                <c:pt idx="6674">
                  <c:v>43033.541666666664</c:v>
                </c:pt>
                <c:pt idx="6675">
                  <c:v>43033.583333333336</c:v>
                </c:pt>
                <c:pt idx="6676">
                  <c:v>43033.625</c:v>
                </c:pt>
                <c:pt idx="6677">
                  <c:v>43033.666666666664</c:v>
                </c:pt>
                <c:pt idx="6678">
                  <c:v>43033.708333333336</c:v>
                </c:pt>
                <c:pt idx="6679">
                  <c:v>43033.75</c:v>
                </c:pt>
                <c:pt idx="6680">
                  <c:v>43033.791666666664</c:v>
                </c:pt>
                <c:pt idx="6681">
                  <c:v>43033.833333333336</c:v>
                </c:pt>
                <c:pt idx="6682">
                  <c:v>43033.875</c:v>
                </c:pt>
                <c:pt idx="6683">
                  <c:v>43033.916666666664</c:v>
                </c:pt>
                <c:pt idx="6684">
                  <c:v>43033.958333333336</c:v>
                </c:pt>
                <c:pt idx="6685">
                  <c:v>43034</c:v>
                </c:pt>
                <c:pt idx="6686">
                  <c:v>43034.041666666664</c:v>
                </c:pt>
                <c:pt idx="6687">
                  <c:v>43034.083333333336</c:v>
                </c:pt>
                <c:pt idx="6688">
                  <c:v>43034.125</c:v>
                </c:pt>
                <c:pt idx="6689">
                  <c:v>43034.166666666664</c:v>
                </c:pt>
                <c:pt idx="6690">
                  <c:v>43034.208333333336</c:v>
                </c:pt>
                <c:pt idx="6691">
                  <c:v>43034.25</c:v>
                </c:pt>
                <c:pt idx="6692">
                  <c:v>43034.291666666664</c:v>
                </c:pt>
                <c:pt idx="6693">
                  <c:v>43034.333333333336</c:v>
                </c:pt>
                <c:pt idx="6694">
                  <c:v>43034.375</c:v>
                </c:pt>
                <c:pt idx="6695">
                  <c:v>43034.416666666664</c:v>
                </c:pt>
                <c:pt idx="6696">
                  <c:v>43034.458333333336</c:v>
                </c:pt>
                <c:pt idx="6697">
                  <c:v>43034.5</c:v>
                </c:pt>
                <c:pt idx="6698">
                  <c:v>43034.541666666664</c:v>
                </c:pt>
                <c:pt idx="6699">
                  <c:v>43034.583333333336</c:v>
                </c:pt>
                <c:pt idx="6700">
                  <c:v>43034.625</c:v>
                </c:pt>
                <c:pt idx="6701">
                  <c:v>43034.666666666664</c:v>
                </c:pt>
                <c:pt idx="6702">
                  <c:v>43034.708333333336</c:v>
                </c:pt>
                <c:pt idx="6703">
                  <c:v>43034.75</c:v>
                </c:pt>
                <c:pt idx="6704">
                  <c:v>43034.791666666664</c:v>
                </c:pt>
                <c:pt idx="6705">
                  <c:v>43034.833333333336</c:v>
                </c:pt>
                <c:pt idx="6706">
                  <c:v>43034.875</c:v>
                </c:pt>
                <c:pt idx="6707">
                  <c:v>43034.916666666664</c:v>
                </c:pt>
                <c:pt idx="6708">
                  <c:v>43034.958333333336</c:v>
                </c:pt>
                <c:pt idx="6709">
                  <c:v>43035</c:v>
                </c:pt>
                <c:pt idx="6710">
                  <c:v>43035.041666666664</c:v>
                </c:pt>
                <c:pt idx="6711">
                  <c:v>43035.083333333336</c:v>
                </c:pt>
                <c:pt idx="6712">
                  <c:v>43035.125</c:v>
                </c:pt>
                <c:pt idx="6713">
                  <c:v>43035.166666666664</c:v>
                </c:pt>
                <c:pt idx="6714">
                  <c:v>43035.208333333336</c:v>
                </c:pt>
                <c:pt idx="6715">
                  <c:v>43035.25</c:v>
                </c:pt>
                <c:pt idx="6716">
                  <c:v>43035.291666666664</c:v>
                </c:pt>
                <c:pt idx="6717">
                  <c:v>43035.333333333336</c:v>
                </c:pt>
                <c:pt idx="6718">
                  <c:v>43035.375</c:v>
                </c:pt>
                <c:pt idx="6719">
                  <c:v>43035.416666666664</c:v>
                </c:pt>
                <c:pt idx="6720">
                  <c:v>43035.458333333336</c:v>
                </c:pt>
                <c:pt idx="6721">
                  <c:v>43035.5</c:v>
                </c:pt>
                <c:pt idx="6722">
                  <c:v>43035.541666666664</c:v>
                </c:pt>
                <c:pt idx="6723">
                  <c:v>43035.583333333336</c:v>
                </c:pt>
                <c:pt idx="6724">
                  <c:v>43035.625</c:v>
                </c:pt>
                <c:pt idx="6725">
                  <c:v>43035.666666666664</c:v>
                </c:pt>
                <c:pt idx="6726">
                  <c:v>43035.708333333336</c:v>
                </c:pt>
                <c:pt idx="6727">
                  <c:v>43035.75</c:v>
                </c:pt>
                <c:pt idx="6728">
                  <c:v>43035.791666666664</c:v>
                </c:pt>
                <c:pt idx="6729">
                  <c:v>43035.833333333336</c:v>
                </c:pt>
                <c:pt idx="6730">
                  <c:v>43035.875</c:v>
                </c:pt>
                <c:pt idx="6731">
                  <c:v>43035.916666666664</c:v>
                </c:pt>
                <c:pt idx="6732">
                  <c:v>43035.958333333336</c:v>
                </c:pt>
                <c:pt idx="6733">
                  <c:v>43036</c:v>
                </c:pt>
                <c:pt idx="6734">
                  <c:v>43036.041666666664</c:v>
                </c:pt>
                <c:pt idx="6735">
                  <c:v>43036.083333333336</c:v>
                </c:pt>
                <c:pt idx="6736">
                  <c:v>43036.125</c:v>
                </c:pt>
                <c:pt idx="6737">
                  <c:v>43036.166666666664</c:v>
                </c:pt>
                <c:pt idx="6738">
                  <c:v>43036.208333333336</c:v>
                </c:pt>
                <c:pt idx="6739">
                  <c:v>43036.25</c:v>
                </c:pt>
                <c:pt idx="6740">
                  <c:v>43036.291666666664</c:v>
                </c:pt>
                <c:pt idx="6741">
                  <c:v>43036.333333333336</c:v>
                </c:pt>
                <c:pt idx="6742">
                  <c:v>43036.375</c:v>
                </c:pt>
                <c:pt idx="6743">
                  <c:v>43036.416666666664</c:v>
                </c:pt>
                <c:pt idx="6744">
                  <c:v>43036.458333333336</c:v>
                </c:pt>
                <c:pt idx="6745">
                  <c:v>43036.5</c:v>
                </c:pt>
                <c:pt idx="6746">
                  <c:v>43036.541666666664</c:v>
                </c:pt>
                <c:pt idx="6747">
                  <c:v>43036.583333333336</c:v>
                </c:pt>
                <c:pt idx="6748">
                  <c:v>43036.625</c:v>
                </c:pt>
                <c:pt idx="6749">
                  <c:v>43036.666666666664</c:v>
                </c:pt>
                <c:pt idx="6750">
                  <c:v>43036.708333333336</c:v>
                </c:pt>
                <c:pt idx="6751">
                  <c:v>43036.75</c:v>
                </c:pt>
                <c:pt idx="6752">
                  <c:v>43036.791666666664</c:v>
                </c:pt>
                <c:pt idx="6753">
                  <c:v>43036.833333333336</c:v>
                </c:pt>
                <c:pt idx="6754">
                  <c:v>43036.875</c:v>
                </c:pt>
                <c:pt idx="6755">
                  <c:v>43036.916666666664</c:v>
                </c:pt>
                <c:pt idx="6756">
                  <c:v>43036.958333333336</c:v>
                </c:pt>
                <c:pt idx="6757">
                  <c:v>43037</c:v>
                </c:pt>
                <c:pt idx="6758">
                  <c:v>43037.041666666664</c:v>
                </c:pt>
                <c:pt idx="6759">
                  <c:v>43037.083333333336</c:v>
                </c:pt>
                <c:pt idx="6760">
                  <c:v>43037.125</c:v>
                </c:pt>
                <c:pt idx="6761">
                  <c:v>43037.166666666664</c:v>
                </c:pt>
                <c:pt idx="6762">
                  <c:v>43037.208333333336</c:v>
                </c:pt>
                <c:pt idx="6763">
                  <c:v>43037.25</c:v>
                </c:pt>
                <c:pt idx="6764">
                  <c:v>43037.291666666664</c:v>
                </c:pt>
                <c:pt idx="6765">
                  <c:v>43037.333333333336</c:v>
                </c:pt>
                <c:pt idx="6766">
                  <c:v>43037.375</c:v>
                </c:pt>
                <c:pt idx="6767">
                  <c:v>43037.416666666664</c:v>
                </c:pt>
                <c:pt idx="6768">
                  <c:v>43037.458333333336</c:v>
                </c:pt>
                <c:pt idx="6769">
                  <c:v>43037.5</c:v>
                </c:pt>
                <c:pt idx="6770">
                  <c:v>43037.541666666664</c:v>
                </c:pt>
                <c:pt idx="6771">
                  <c:v>43037.583333333336</c:v>
                </c:pt>
                <c:pt idx="6772">
                  <c:v>43037.625</c:v>
                </c:pt>
                <c:pt idx="6773">
                  <c:v>43037.666666666664</c:v>
                </c:pt>
                <c:pt idx="6774">
                  <c:v>43037.708333333336</c:v>
                </c:pt>
                <c:pt idx="6775">
                  <c:v>43037.75</c:v>
                </c:pt>
                <c:pt idx="6776">
                  <c:v>43037.791666666664</c:v>
                </c:pt>
                <c:pt idx="6777">
                  <c:v>43037.833333333336</c:v>
                </c:pt>
                <c:pt idx="6778">
                  <c:v>43037.875</c:v>
                </c:pt>
                <c:pt idx="6779">
                  <c:v>43037.916666666664</c:v>
                </c:pt>
                <c:pt idx="6780">
                  <c:v>43037.958333333336</c:v>
                </c:pt>
                <c:pt idx="6781">
                  <c:v>43038</c:v>
                </c:pt>
                <c:pt idx="6782">
                  <c:v>43038.041666666664</c:v>
                </c:pt>
                <c:pt idx="6783">
                  <c:v>43038.083333333336</c:v>
                </c:pt>
                <c:pt idx="6784">
                  <c:v>43038.125</c:v>
                </c:pt>
                <c:pt idx="6785">
                  <c:v>43038.166666666664</c:v>
                </c:pt>
                <c:pt idx="6786">
                  <c:v>43038.208333333336</c:v>
                </c:pt>
                <c:pt idx="6787">
                  <c:v>43038.25</c:v>
                </c:pt>
                <c:pt idx="6788">
                  <c:v>43038.291666666664</c:v>
                </c:pt>
                <c:pt idx="6789">
                  <c:v>43038.333333333336</c:v>
                </c:pt>
                <c:pt idx="6790">
                  <c:v>43038.375</c:v>
                </c:pt>
                <c:pt idx="6791">
                  <c:v>43038.416666666664</c:v>
                </c:pt>
                <c:pt idx="6792">
                  <c:v>43038.458333333336</c:v>
                </c:pt>
                <c:pt idx="6793">
                  <c:v>43038.5</c:v>
                </c:pt>
                <c:pt idx="6794">
                  <c:v>43038.541666666664</c:v>
                </c:pt>
                <c:pt idx="6795">
                  <c:v>43038.583333333336</c:v>
                </c:pt>
                <c:pt idx="6796">
                  <c:v>43038.625</c:v>
                </c:pt>
                <c:pt idx="6797">
                  <c:v>43038.666666666664</c:v>
                </c:pt>
                <c:pt idx="6798">
                  <c:v>43038.708333333336</c:v>
                </c:pt>
                <c:pt idx="6799">
                  <c:v>43038.75</c:v>
                </c:pt>
                <c:pt idx="6800">
                  <c:v>43038.791666666664</c:v>
                </c:pt>
                <c:pt idx="6801">
                  <c:v>43038.833333333336</c:v>
                </c:pt>
                <c:pt idx="6802">
                  <c:v>43038.875</c:v>
                </c:pt>
                <c:pt idx="6803">
                  <c:v>43038.916666666664</c:v>
                </c:pt>
                <c:pt idx="6804">
                  <c:v>43038.958333333336</c:v>
                </c:pt>
                <c:pt idx="6805">
                  <c:v>43039</c:v>
                </c:pt>
                <c:pt idx="6806">
                  <c:v>43039.041666666664</c:v>
                </c:pt>
                <c:pt idx="6807">
                  <c:v>43039.083333333336</c:v>
                </c:pt>
                <c:pt idx="6808">
                  <c:v>43039.125</c:v>
                </c:pt>
                <c:pt idx="6809">
                  <c:v>43039.166666666664</c:v>
                </c:pt>
                <c:pt idx="6810">
                  <c:v>43039.208333333336</c:v>
                </c:pt>
                <c:pt idx="6811">
                  <c:v>43039.25</c:v>
                </c:pt>
                <c:pt idx="6812">
                  <c:v>43039.291666666664</c:v>
                </c:pt>
                <c:pt idx="6813">
                  <c:v>43039.333333333336</c:v>
                </c:pt>
                <c:pt idx="6814">
                  <c:v>43039.375</c:v>
                </c:pt>
                <c:pt idx="6815">
                  <c:v>43039.416666666664</c:v>
                </c:pt>
                <c:pt idx="6816">
                  <c:v>43039.458333333336</c:v>
                </c:pt>
                <c:pt idx="6817">
                  <c:v>43039.5</c:v>
                </c:pt>
                <c:pt idx="6818">
                  <c:v>43039.541666666664</c:v>
                </c:pt>
                <c:pt idx="6819">
                  <c:v>43039.583333333336</c:v>
                </c:pt>
                <c:pt idx="6820">
                  <c:v>43039.625</c:v>
                </c:pt>
                <c:pt idx="6821">
                  <c:v>43039.666666666664</c:v>
                </c:pt>
                <c:pt idx="6822">
                  <c:v>43039.708333333336</c:v>
                </c:pt>
                <c:pt idx="6823">
                  <c:v>43039.75</c:v>
                </c:pt>
                <c:pt idx="6824">
                  <c:v>43039.791666666664</c:v>
                </c:pt>
                <c:pt idx="6825">
                  <c:v>43039.833333333336</c:v>
                </c:pt>
                <c:pt idx="6826">
                  <c:v>43039.875</c:v>
                </c:pt>
                <c:pt idx="6827">
                  <c:v>43039.916666666664</c:v>
                </c:pt>
                <c:pt idx="6828">
                  <c:v>43039.958333333336</c:v>
                </c:pt>
                <c:pt idx="6829">
                  <c:v>43040</c:v>
                </c:pt>
                <c:pt idx="6830">
                  <c:v>43040.041666666664</c:v>
                </c:pt>
                <c:pt idx="6831">
                  <c:v>43040.083333333336</c:v>
                </c:pt>
                <c:pt idx="6832">
                  <c:v>43040.125</c:v>
                </c:pt>
                <c:pt idx="6833">
                  <c:v>43040.166666666664</c:v>
                </c:pt>
                <c:pt idx="6834">
                  <c:v>43040.208333333336</c:v>
                </c:pt>
                <c:pt idx="6835">
                  <c:v>43040.25</c:v>
                </c:pt>
                <c:pt idx="6836">
                  <c:v>43040.291666666664</c:v>
                </c:pt>
                <c:pt idx="6837">
                  <c:v>43040.333333333336</c:v>
                </c:pt>
                <c:pt idx="6838">
                  <c:v>43040.375</c:v>
                </c:pt>
                <c:pt idx="6839">
                  <c:v>43040.416666666664</c:v>
                </c:pt>
                <c:pt idx="6840">
                  <c:v>43040.458333333336</c:v>
                </c:pt>
                <c:pt idx="6841">
                  <c:v>43040.5</c:v>
                </c:pt>
                <c:pt idx="6842">
                  <c:v>43040.541666666664</c:v>
                </c:pt>
                <c:pt idx="6843">
                  <c:v>43040.583333333336</c:v>
                </c:pt>
                <c:pt idx="6844">
                  <c:v>43040.625</c:v>
                </c:pt>
                <c:pt idx="6845">
                  <c:v>43040.666666666664</c:v>
                </c:pt>
                <c:pt idx="6846">
                  <c:v>43040.708333333336</c:v>
                </c:pt>
                <c:pt idx="6847">
                  <c:v>43040.75</c:v>
                </c:pt>
                <c:pt idx="6848">
                  <c:v>43040.791666666664</c:v>
                </c:pt>
                <c:pt idx="6849">
                  <c:v>43040.833333333336</c:v>
                </c:pt>
                <c:pt idx="6850">
                  <c:v>43040.875</c:v>
                </c:pt>
                <c:pt idx="6851">
                  <c:v>43040.916666666664</c:v>
                </c:pt>
                <c:pt idx="6852">
                  <c:v>43040.958333333336</c:v>
                </c:pt>
                <c:pt idx="6853">
                  <c:v>43041</c:v>
                </c:pt>
                <c:pt idx="6854">
                  <c:v>43041.041666666664</c:v>
                </c:pt>
                <c:pt idx="6855">
                  <c:v>43041.083333333336</c:v>
                </c:pt>
                <c:pt idx="6856">
                  <c:v>43041.125</c:v>
                </c:pt>
                <c:pt idx="6857">
                  <c:v>43041.166666666664</c:v>
                </c:pt>
                <c:pt idx="6858">
                  <c:v>43041.208333333336</c:v>
                </c:pt>
                <c:pt idx="6859">
                  <c:v>43041.25</c:v>
                </c:pt>
                <c:pt idx="6860">
                  <c:v>43041.291666666664</c:v>
                </c:pt>
                <c:pt idx="6861">
                  <c:v>43041.333333333336</c:v>
                </c:pt>
                <c:pt idx="6862">
                  <c:v>43041.375</c:v>
                </c:pt>
                <c:pt idx="6863">
                  <c:v>43041.416666666664</c:v>
                </c:pt>
                <c:pt idx="6864">
                  <c:v>43041.458333333336</c:v>
                </c:pt>
                <c:pt idx="6865">
                  <c:v>43041.5</c:v>
                </c:pt>
                <c:pt idx="6866">
                  <c:v>43041.541666666664</c:v>
                </c:pt>
                <c:pt idx="6867">
                  <c:v>43041.583333333336</c:v>
                </c:pt>
                <c:pt idx="6868">
                  <c:v>43041.625</c:v>
                </c:pt>
                <c:pt idx="6869">
                  <c:v>43041.666666666664</c:v>
                </c:pt>
                <c:pt idx="6870">
                  <c:v>43041.708333333336</c:v>
                </c:pt>
                <c:pt idx="6871">
                  <c:v>43041.75</c:v>
                </c:pt>
                <c:pt idx="6872">
                  <c:v>43041.791666666664</c:v>
                </c:pt>
                <c:pt idx="6873">
                  <c:v>43041.833333333336</c:v>
                </c:pt>
                <c:pt idx="6874">
                  <c:v>43041.875</c:v>
                </c:pt>
                <c:pt idx="6875">
                  <c:v>43041.916666666664</c:v>
                </c:pt>
                <c:pt idx="6876">
                  <c:v>43041.958333333336</c:v>
                </c:pt>
                <c:pt idx="6877">
                  <c:v>43042</c:v>
                </c:pt>
                <c:pt idx="6878">
                  <c:v>43042.041666666664</c:v>
                </c:pt>
                <c:pt idx="6879">
                  <c:v>43042.083333333336</c:v>
                </c:pt>
                <c:pt idx="6880">
                  <c:v>43042.125</c:v>
                </c:pt>
                <c:pt idx="6881">
                  <c:v>43042.166666666664</c:v>
                </c:pt>
                <c:pt idx="6882">
                  <c:v>43042.208333333336</c:v>
                </c:pt>
                <c:pt idx="6883">
                  <c:v>43042.25</c:v>
                </c:pt>
                <c:pt idx="6884">
                  <c:v>43042.291666666664</c:v>
                </c:pt>
                <c:pt idx="6885">
                  <c:v>43042.333333333336</c:v>
                </c:pt>
                <c:pt idx="6886">
                  <c:v>43042.375</c:v>
                </c:pt>
                <c:pt idx="6887">
                  <c:v>43042.416666666664</c:v>
                </c:pt>
                <c:pt idx="6888">
                  <c:v>43042.458333333336</c:v>
                </c:pt>
                <c:pt idx="6889">
                  <c:v>43042.5</c:v>
                </c:pt>
                <c:pt idx="6890">
                  <c:v>43042.541666666664</c:v>
                </c:pt>
                <c:pt idx="6891">
                  <c:v>43042.583333333336</c:v>
                </c:pt>
                <c:pt idx="6892">
                  <c:v>43042.625</c:v>
                </c:pt>
                <c:pt idx="6893">
                  <c:v>43042.666666666664</c:v>
                </c:pt>
                <c:pt idx="6894">
                  <c:v>43042.708333333336</c:v>
                </c:pt>
                <c:pt idx="6895">
                  <c:v>43042.75</c:v>
                </c:pt>
                <c:pt idx="6896">
                  <c:v>43042.791666666664</c:v>
                </c:pt>
                <c:pt idx="6897">
                  <c:v>43042.833333333336</c:v>
                </c:pt>
                <c:pt idx="6898">
                  <c:v>43042.875</c:v>
                </c:pt>
                <c:pt idx="6899">
                  <c:v>43042.916666666664</c:v>
                </c:pt>
                <c:pt idx="6900">
                  <c:v>43042.958333333336</c:v>
                </c:pt>
                <c:pt idx="6901">
                  <c:v>43043</c:v>
                </c:pt>
                <c:pt idx="6902">
                  <c:v>43043.041666666664</c:v>
                </c:pt>
                <c:pt idx="6903">
                  <c:v>43043.083333333336</c:v>
                </c:pt>
                <c:pt idx="6904">
                  <c:v>43043.125</c:v>
                </c:pt>
                <c:pt idx="6905">
                  <c:v>43043.166666666664</c:v>
                </c:pt>
                <c:pt idx="6906">
                  <c:v>43043.208333333336</c:v>
                </c:pt>
                <c:pt idx="6907">
                  <c:v>43043.25</c:v>
                </c:pt>
                <c:pt idx="6908">
                  <c:v>43043.291666666664</c:v>
                </c:pt>
                <c:pt idx="6909">
                  <c:v>43043.333333333336</c:v>
                </c:pt>
                <c:pt idx="6910">
                  <c:v>43043.375</c:v>
                </c:pt>
                <c:pt idx="6911">
                  <c:v>43043.416666666664</c:v>
                </c:pt>
                <c:pt idx="6912">
                  <c:v>43043.458333333336</c:v>
                </c:pt>
                <c:pt idx="6913">
                  <c:v>43043.5</c:v>
                </c:pt>
                <c:pt idx="6914">
                  <c:v>43043.541666666664</c:v>
                </c:pt>
                <c:pt idx="6915">
                  <c:v>43043.583333333336</c:v>
                </c:pt>
                <c:pt idx="6916">
                  <c:v>43043.625</c:v>
                </c:pt>
                <c:pt idx="6917">
                  <c:v>43043.666666666664</c:v>
                </c:pt>
                <c:pt idx="6918">
                  <c:v>43043.708333333336</c:v>
                </c:pt>
                <c:pt idx="6919">
                  <c:v>43043.75</c:v>
                </c:pt>
                <c:pt idx="6920">
                  <c:v>43043.791666666664</c:v>
                </c:pt>
                <c:pt idx="6921">
                  <c:v>43043.833333333336</c:v>
                </c:pt>
                <c:pt idx="6922">
                  <c:v>43043.875</c:v>
                </c:pt>
                <c:pt idx="6923">
                  <c:v>43043.916666666664</c:v>
                </c:pt>
                <c:pt idx="6924">
                  <c:v>43043.958333333336</c:v>
                </c:pt>
                <c:pt idx="6925">
                  <c:v>43044</c:v>
                </c:pt>
                <c:pt idx="6926">
                  <c:v>43044.041666666664</c:v>
                </c:pt>
                <c:pt idx="6927">
                  <c:v>43044.083333333336</c:v>
                </c:pt>
                <c:pt idx="6928">
                  <c:v>43044.125</c:v>
                </c:pt>
                <c:pt idx="6929">
                  <c:v>43044.166666666664</c:v>
                </c:pt>
                <c:pt idx="6930">
                  <c:v>43044.208333333336</c:v>
                </c:pt>
                <c:pt idx="6931">
                  <c:v>43044.25</c:v>
                </c:pt>
                <c:pt idx="6932">
                  <c:v>43044.291666666664</c:v>
                </c:pt>
                <c:pt idx="6933">
                  <c:v>43044.333333333336</c:v>
                </c:pt>
                <c:pt idx="6934">
                  <c:v>43044.375</c:v>
                </c:pt>
                <c:pt idx="6935">
                  <c:v>43044.416666666664</c:v>
                </c:pt>
                <c:pt idx="6936">
                  <c:v>43044.458333333336</c:v>
                </c:pt>
                <c:pt idx="6937">
                  <c:v>43044.5</c:v>
                </c:pt>
                <c:pt idx="6938">
                  <c:v>43044.541666666664</c:v>
                </c:pt>
                <c:pt idx="6939">
                  <c:v>43044.583333333336</c:v>
                </c:pt>
                <c:pt idx="6940">
                  <c:v>43044.625</c:v>
                </c:pt>
                <c:pt idx="6941">
                  <c:v>43044.666666666664</c:v>
                </c:pt>
                <c:pt idx="6942">
                  <c:v>43044.708333333336</c:v>
                </c:pt>
                <c:pt idx="6943">
                  <c:v>43044.75</c:v>
                </c:pt>
                <c:pt idx="6944">
                  <c:v>43044.791666666664</c:v>
                </c:pt>
                <c:pt idx="6945">
                  <c:v>43044.833333333336</c:v>
                </c:pt>
                <c:pt idx="6946">
                  <c:v>43044.875</c:v>
                </c:pt>
                <c:pt idx="6947">
                  <c:v>43044.916666666664</c:v>
                </c:pt>
                <c:pt idx="6948">
                  <c:v>43044.958333333336</c:v>
                </c:pt>
                <c:pt idx="6949">
                  <c:v>43045</c:v>
                </c:pt>
                <c:pt idx="6950">
                  <c:v>43045.041666666664</c:v>
                </c:pt>
                <c:pt idx="6951">
                  <c:v>43045.083333333336</c:v>
                </c:pt>
                <c:pt idx="6952">
                  <c:v>43045.125</c:v>
                </c:pt>
                <c:pt idx="6953">
                  <c:v>43045.166666666664</c:v>
                </c:pt>
                <c:pt idx="6954">
                  <c:v>43045.208333333336</c:v>
                </c:pt>
                <c:pt idx="6955">
                  <c:v>43045.25</c:v>
                </c:pt>
                <c:pt idx="6956">
                  <c:v>43045.291666666664</c:v>
                </c:pt>
                <c:pt idx="6957">
                  <c:v>43045.333333333336</c:v>
                </c:pt>
                <c:pt idx="6958">
                  <c:v>43045.375</c:v>
                </c:pt>
                <c:pt idx="6959">
                  <c:v>43045.416666666664</c:v>
                </c:pt>
                <c:pt idx="6960">
                  <c:v>43045.458333333336</c:v>
                </c:pt>
                <c:pt idx="6961">
                  <c:v>43045.5</c:v>
                </c:pt>
                <c:pt idx="6962">
                  <c:v>43045.541666666664</c:v>
                </c:pt>
                <c:pt idx="6963">
                  <c:v>43045.583333333336</c:v>
                </c:pt>
                <c:pt idx="6964">
                  <c:v>43045.625</c:v>
                </c:pt>
                <c:pt idx="6965">
                  <c:v>43045.666666666664</c:v>
                </c:pt>
                <c:pt idx="6966">
                  <c:v>43045.708333333336</c:v>
                </c:pt>
                <c:pt idx="6967">
                  <c:v>43045.75</c:v>
                </c:pt>
                <c:pt idx="6968">
                  <c:v>43045.791666666664</c:v>
                </c:pt>
                <c:pt idx="6969">
                  <c:v>43045.833333333336</c:v>
                </c:pt>
                <c:pt idx="6970">
                  <c:v>43045.875</c:v>
                </c:pt>
                <c:pt idx="6971">
                  <c:v>43045.916666666664</c:v>
                </c:pt>
                <c:pt idx="6972">
                  <c:v>43045.958333333336</c:v>
                </c:pt>
                <c:pt idx="6973">
                  <c:v>43046</c:v>
                </c:pt>
                <c:pt idx="6974">
                  <c:v>43046.041666666664</c:v>
                </c:pt>
                <c:pt idx="6975">
                  <c:v>43046.083333333336</c:v>
                </c:pt>
                <c:pt idx="6976">
                  <c:v>43046.125</c:v>
                </c:pt>
                <c:pt idx="6977">
                  <c:v>43046.166666666664</c:v>
                </c:pt>
                <c:pt idx="6978">
                  <c:v>43046.208333333336</c:v>
                </c:pt>
                <c:pt idx="6979">
                  <c:v>43046.25</c:v>
                </c:pt>
                <c:pt idx="6980">
                  <c:v>43046.291666666664</c:v>
                </c:pt>
                <c:pt idx="6981">
                  <c:v>43046.333333333336</c:v>
                </c:pt>
                <c:pt idx="6982">
                  <c:v>43046.375</c:v>
                </c:pt>
                <c:pt idx="6983">
                  <c:v>43046.416666666664</c:v>
                </c:pt>
                <c:pt idx="6984">
                  <c:v>43046.458333333336</c:v>
                </c:pt>
                <c:pt idx="6985">
                  <c:v>43046.5</c:v>
                </c:pt>
                <c:pt idx="6986">
                  <c:v>43046.541666666664</c:v>
                </c:pt>
                <c:pt idx="6987">
                  <c:v>43046.583333333336</c:v>
                </c:pt>
                <c:pt idx="6988">
                  <c:v>43046.625</c:v>
                </c:pt>
                <c:pt idx="6989">
                  <c:v>43046.666666666664</c:v>
                </c:pt>
                <c:pt idx="6990">
                  <c:v>43046.708333333336</c:v>
                </c:pt>
                <c:pt idx="6991">
                  <c:v>43046.75</c:v>
                </c:pt>
                <c:pt idx="6992">
                  <c:v>43046.791666666664</c:v>
                </c:pt>
                <c:pt idx="6993">
                  <c:v>43046.833333333336</c:v>
                </c:pt>
                <c:pt idx="6994">
                  <c:v>43046.875</c:v>
                </c:pt>
                <c:pt idx="6995">
                  <c:v>43046.916666666664</c:v>
                </c:pt>
                <c:pt idx="6996">
                  <c:v>43046.958333333336</c:v>
                </c:pt>
                <c:pt idx="6997">
                  <c:v>43047</c:v>
                </c:pt>
                <c:pt idx="6998">
                  <c:v>43047.041666666664</c:v>
                </c:pt>
                <c:pt idx="6999">
                  <c:v>43047.083333333336</c:v>
                </c:pt>
                <c:pt idx="7000">
                  <c:v>43047.125</c:v>
                </c:pt>
                <c:pt idx="7001">
                  <c:v>43047.166666666664</c:v>
                </c:pt>
                <c:pt idx="7002">
                  <c:v>43047.208333333336</c:v>
                </c:pt>
                <c:pt idx="7003">
                  <c:v>43047.25</c:v>
                </c:pt>
                <c:pt idx="7004">
                  <c:v>43047.291666666664</c:v>
                </c:pt>
                <c:pt idx="7005">
                  <c:v>43047.333333333336</c:v>
                </c:pt>
                <c:pt idx="7006">
                  <c:v>43047.375</c:v>
                </c:pt>
                <c:pt idx="7007">
                  <c:v>43047.416666666664</c:v>
                </c:pt>
                <c:pt idx="7008">
                  <c:v>43047.458333333336</c:v>
                </c:pt>
                <c:pt idx="7009">
                  <c:v>43047.5</c:v>
                </c:pt>
                <c:pt idx="7010">
                  <c:v>43047.541666666664</c:v>
                </c:pt>
                <c:pt idx="7011">
                  <c:v>43047.583333333336</c:v>
                </c:pt>
                <c:pt idx="7012">
                  <c:v>43047.625</c:v>
                </c:pt>
                <c:pt idx="7013">
                  <c:v>43047.666666666664</c:v>
                </c:pt>
                <c:pt idx="7014">
                  <c:v>43047.708333333336</c:v>
                </c:pt>
                <c:pt idx="7015">
                  <c:v>43047.75</c:v>
                </c:pt>
                <c:pt idx="7016">
                  <c:v>43047.791666666664</c:v>
                </c:pt>
                <c:pt idx="7017">
                  <c:v>43047.833333333336</c:v>
                </c:pt>
                <c:pt idx="7018">
                  <c:v>43047.875</c:v>
                </c:pt>
                <c:pt idx="7019">
                  <c:v>43047.916666666664</c:v>
                </c:pt>
                <c:pt idx="7020">
                  <c:v>43047.958333333336</c:v>
                </c:pt>
                <c:pt idx="7021">
                  <c:v>43048</c:v>
                </c:pt>
                <c:pt idx="7022">
                  <c:v>43048.041666666664</c:v>
                </c:pt>
                <c:pt idx="7023">
                  <c:v>43048.083333333336</c:v>
                </c:pt>
                <c:pt idx="7024">
                  <c:v>43048.125</c:v>
                </c:pt>
                <c:pt idx="7025">
                  <c:v>43048.166666666664</c:v>
                </c:pt>
                <c:pt idx="7026">
                  <c:v>43048.208333333336</c:v>
                </c:pt>
                <c:pt idx="7027">
                  <c:v>43048.25</c:v>
                </c:pt>
                <c:pt idx="7028">
                  <c:v>43048.291666666664</c:v>
                </c:pt>
                <c:pt idx="7029">
                  <c:v>43048.333333333336</c:v>
                </c:pt>
                <c:pt idx="7030">
                  <c:v>43048.375</c:v>
                </c:pt>
                <c:pt idx="7031">
                  <c:v>43048.416666666664</c:v>
                </c:pt>
                <c:pt idx="7032">
                  <c:v>43048.458333333336</c:v>
                </c:pt>
                <c:pt idx="7033">
                  <c:v>43048.5</c:v>
                </c:pt>
                <c:pt idx="7034">
                  <c:v>43048.541666666664</c:v>
                </c:pt>
                <c:pt idx="7035">
                  <c:v>43048.583333333336</c:v>
                </c:pt>
                <c:pt idx="7036">
                  <c:v>43048.625</c:v>
                </c:pt>
                <c:pt idx="7037">
                  <c:v>43048.666666666664</c:v>
                </c:pt>
                <c:pt idx="7038">
                  <c:v>43048.708333333336</c:v>
                </c:pt>
                <c:pt idx="7039">
                  <c:v>43048.75</c:v>
                </c:pt>
                <c:pt idx="7040">
                  <c:v>43048.791666666664</c:v>
                </c:pt>
                <c:pt idx="7041">
                  <c:v>43048.833333333336</c:v>
                </c:pt>
                <c:pt idx="7042">
                  <c:v>43048.875</c:v>
                </c:pt>
                <c:pt idx="7043">
                  <c:v>43048.916666666664</c:v>
                </c:pt>
                <c:pt idx="7044">
                  <c:v>43048.958333333336</c:v>
                </c:pt>
                <c:pt idx="7045">
                  <c:v>43049</c:v>
                </c:pt>
                <c:pt idx="7046">
                  <c:v>43049.041666666664</c:v>
                </c:pt>
                <c:pt idx="7047">
                  <c:v>43049.083333333336</c:v>
                </c:pt>
                <c:pt idx="7048">
                  <c:v>43049.125</c:v>
                </c:pt>
                <c:pt idx="7049">
                  <c:v>43049.166666666664</c:v>
                </c:pt>
                <c:pt idx="7050">
                  <c:v>43049.208333333336</c:v>
                </c:pt>
                <c:pt idx="7051">
                  <c:v>43049.25</c:v>
                </c:pt>
                <c:pt idx="7052">
                  <c:v>43049.291666666664</c:v>
                </c:pt>
                <c:pt idx="7053">
                  <c:v>43049.333333333336</c:v>
                </c:pt>
                <c:pt idx="7054">
                  <c:v>43049.375</c:v>
                </c:pt>
                <c:pt idx="7055">
                  <c:v>43049.416666666664</c:v>
                </c:pt>
                <c:pt idx="7056">
                  <c:v>43049.458333333336</c:v>
                </c:pt>
                <c:pt idx="7057">
                  <c:v>43049.5</c:v>
                </c:pt>
                <c:pt idx="7058">
                  <c:v>43049.541666666664</c:v>
                </c:pt>
                <c:pt idx="7059">
                  <c:v>43049.583333333336</c:v>
                </c:pt>
                <c:pt idx="7060">
                  <c:v>43049.625</c:v>
                </c:pt>
                <c:pt idx="7061">
                  <c:v>43049.666666666664</c:v>
                </c:pt>
                <c:pt idx="7062">
                  <c:v>43049.708333333336</c:v>
                </c:pt>
                <c:pt idx="7063">
                  <c:v>43049.75</c:v>
                </c:pt>
                <c:pt idx="7064">
                  <c:v>43049.791666666664</c:v>
                </c:pt>
                <c:pt idx="7065">
                  <c:v>43049.833333333336</c:v>
                </c:pt>
                <c:pt idx="7066">
                  <c:v>43049.875</c:v>
                </c:pt>
                <c:pt idx="7067">
                  <c:v>43049.916666666664</c:v>
                </c:pt>
                <c:pt idx="7068">
                  <c:v>43049.958333333336</c:v>
                </c:pt>
                <c:pt idx="7069">
                  <c:v>43050</c:v>
                </c:pt>
                <c:pt idx="7070">
                  <c:v>43050.041666666664</c:v>
                </c:pt>
                <c:pt idx="7071">
                  <c:v>43050.083333333336</c:v>
                </c:pt>
                <c:pt idx="7072">
                  <c:v>43050.125</c:v>
                </c:pt>
                <c:pt idx="7073">
                  <c:v>43050.166666666664</c:v>
                </c:pt>
                <c:pt idx="7074">
                  <c:v>43050.208333333336</c:v>
                </c:pt>
                <c:pt idx="7075">
                  <c:v>43050.25</c:v>
                </c:pt>
                <c:pt idx="7076">
                  <c:v>43050.291666666664</c:v>
                </c:pt>
                <c:pt idx="7077">
                  <c:v>43050.333333333336</c:v>
                </c:pt>
                <c:pt idx="7078">
                  <c:v>43050.375</c:v>
                </c:pt>
                <c:pt idx="7079">
                  <c:v>43050.416666666664</c:v>
                </c:pt>
                <c:pt idx="7080">
                  <c:v>43050.458333333336</c:v>
                </c:pt>
                <c:pt idx="7081">
                  <c:v>43050.5</c:v>
                </c:pt>
                <c:pt idx="7082">
                  <c:v>43050.541666666664</c:v>
                </c:pt>
                <c:pt idx="7083">
                  <c:v>43050.583333333336</c:v>
                </c:pt>
                <c:pt idx="7084">
                  <c:v>43050.625</c:v>
                </c:pt>
                <c:pt idx="7085">
                  <c:v>43050.666666666664</c:v>
                </c:pt>
                <c:pt idx="7086">
                  <c:v>43050.708333333336</c:v>
                </c:pt>
                <c:pt idx="7087">
                  <c:v>43050.75</c:v>
                </c:pt>
                <c:pt idx="7088">
                  <c:v>43050.791666666664</c:v>
                </c:pt>
                <c:pt idx="7089">
                  <c:v>43050.833333333336</c:v>
                </c:pt>
                <c:pt idx="7090">
                  <c:v>43050.875</c:v>
                </c:pt>
                <c:pt idx="7091">
                  <c:v>43050.916666666664</c:v>
                </c:pt>
                <c:pt idx="7092">
                  <c:v>43050.958333333336</c:v>
                </c:pt>
                <c:pt idx="7093">
                  <c:v>43051</c:v>
                </c:pt>
                <c:pt idx="7094">
                  <c:v>43051.041666666664</c:v>
                </c:pt>
                <c:pt idx="7095">
                  <c:v>43051.083333333336</c:v>
                </c:pt>
                <c:pt idx="7096">
                  <c:v>43051.125</c:v>
                </c:pt>
                <c:pt idx="7097">
                  <c:v>43051.166666666664</c:v>
                </c:pt>
                <c:pt idx="7098">
                  <c:v>43051.208333333336</c:v>
                </c:pt>
                <c:pt idx="7099">
                  <c:v>43051.25</c:v>
                </c:pt>
                <c:pt idx="7100">
                  <c:v>43051.291666666664</c:v>
                </c:pt>
                <c:pt idx="7101">
                  <c:v>43051.333333333336</c:v>
                </c:pt>
                <c:pt idx="7102">
                  <c:v>43051.375</c:v>
                </c:pt>
                <c:pt idx="7103">
                  <c:v>43051.416666666664</c:v>
                </c:pt>
                <c:pt idx="7104">
                  <c:v>43051.458333333336</c:v>
                </c:pt>
                <c:pt idx="7105">
                  <c:v>43051.5</c:v>
                </c:pt>
                <c:pt idx="7106">
                  <c:v>43051.541666666664</c:v>
                </c:pt>
                <c:pt idx="7107">
                  <c:v>43051.583333333336</c:v>
                </c:pt>
                <c:pt idx="7108">
                  <c:v>43051.625</c:v>
                </c:pt>
                <c:pt idx="7109">
                  <c:v>43051.666666666664</c:v>
                </c:pt>
                <c:pt idx="7110">
                  <c:v>43051.708333333336</c:v>
                </c:pt>
                <c:pt idx="7111">
                  <c:v>43051.75</c:v>
                </c:pt>
                <c:pt idx="7112">
                  <c:v>43051.791666666664</c:v>
                </c:pt>
                <c:pt idx="7113">
                  <c:v>43051.833333333336</c:v>
                </c:pt>
                <c:pt idx="7114">
                  <c:v>43051.875</c:v>
                </c:pt>
                <c:pt idx="7115">
                  <c:v>43051.916666666664</c:v>
                </c:pt>
                <c:pt idx="7116">
                  <c:v>43051.958333333336</c:v>
                </c:pt>
                <c:pt idx="7117">
                  <c:v>43052</c:v>
                </c:pt>
                <c:pt idx="7118">
                  <c:v>43052.041666666664</c:v>
                </c:pt>
                <c:pt idx="7119">
                  <c:v>43052.083333333336</c:v>
                </c:pt>
                <c:pt idx="7120">
                  <c:v>43052.125</c:v>
                </c:pt>
                <c:pt idx="7121">
                  <c:v>43052.166666666664</c:v>
                </c:pt>
                <c:pt idx="7122">
                  <c:v>43052.208333333336</c:v>
                </c:pt>
                <c:pt idx="7123">
                  <c:v>43052.25</c:v>
                </c:pt>
                <c:pt idx="7124">
                  <c:v>43052.291666666664</c:v>
                </c:pt>
                <c:pt idx="7125">
                  <c:v>43052.333333333336</c:v>
                </c:pt>
                <c:pt idx="7126">
                  <c:v>43052.375</c:v>
                </c:pt>
                <c:pt idx="7127">
                  <c:v>43052.416666666664</c:v>
                </c:pt>
                <c:pt idx="7128">
                  <c:v>43052.458333333336</c:v>
                </c:pt>
                <c:pt idx="7129">
                  <c:v>43052.5</c:v>
                </c:pt>
                <c:pt idx="7130">
                  <c:v>43052.541666666664</c:v>
                </c:pt>
                <c:pt idx="7131">
                  <c:v>43052.583333333336</c:v>
                </c:pt>
                <c:pt idx="7132">
                  <c:v>43052.625</c:v>
                </c:pt>
                <c:pt idx="7133">
                  <c:v>43052.666666666664</c:v>
                </c:pt>
                <c:pt idx="7134">
                  <c:v>43052.708333333336</c:v>
                </c:pt>
                <c:pt idx="7135">
                  <c:v>43052.75</c:v>
                </c:pt>
                <c:pt idx="7136">
                  <c:v>43052.791666666664</c:v>
                </c:pt>
                <c:pt idx="7137">
                  <c:v>43052.833333333336</c:v>
                </c:pt>
                <c:pt idx="7138">
                  <c:v>43052.875</c:v>
                </c:pt>
                <c:pt idx="7139">
                  <c:v>43052.916666666664</c:v>
                </c:pt>
                <c:pt idx="7140">
                  <c:v>43052.958333333336</c:v>
                </c:pt>
                <c:pt idx="7141">
                  <c:v>43053</c:v>
                </c:pt>
                <c:pt idx="7142">
                  <c:v>43053.041666666664</c:v>
                </c:pt>
                <c:pt idx="7143">
                  <c:v>43053.083333333336</c:v>
                </c:pt>
                <c:pt idx="7144">
                  <c:v>43053.125</c:v>
                </c:pt>
                <c:pt idx="7145">
                  <c:v>43053.166666666664</c:v>
                </c:pt>
                <c:pt idx="7146">
                  <c:v>43053.208333333336</c:v>
                </c:pt>
                <c:pt idx="7147">
                  <c:v>43053.25</c:v>
                </c:pt>
                <c:pt idx="7148">
                  <c:v>43053.291666666664</c:v>
                </c:pt>
                <c:pt idx="7149">
                  <c:v>43053.333333333336</c:v>
                </c:pt>
                <c:pt idx="7150">
                  <c:v>43053.375</c:v>
                </c:pt>
                <c:pt idx="7151">
                  <c:v>43053.416666666664</c:v>
                </c:pt>
                <c:pt idx="7152">
                  <c:v>43053.458333333336</c:v>
                </c:pt>
                <c:pt idx="7153">
                  <c:v>43053.5</c:v>
                </c:pt>
                <c:pt idx="7154">
                  <c:v>43053.541666666664</c:v>
                </c:pt>
                <c:pt idx="7155">
                  <c:v>43053.583333333336</c:v>
                </c:pt>
                <c:pt idx="7156">
                  <c:v>43053.625</c:v>
                </c:pt>
                <c:pt idx="7157">
                  <c:v>43053.666666666664</c:v>
                </c:pt>
                <c:pt idx="7158">
                  <c:v>43053.708333333336</c:v>
                </c:pt>
                <c:pt idx="7159">
                  <c:v>43053.75</c:v>
                </c:pt>
                <c:pt idx="7160">
                  <c:v>43053.791666666664</c:v>
                </c:pt>
                <c:pt idx="7161">
                  <c:v>43053.833333333336</c:v>
                </c:pt>
                <c:pt idx="7162">
                  <c:v>43053.875</c:v>
                </c:pt>
                <c:pt idx="7163">
                  <c:v>43053.916666666664</c:v>
                </c:pt>
                <c:pt idx="7164">
                  <c:v>43053.958333333336</c:v>
                </c:pt>
                <c:pt idx="7165">
                  <c:v>43054</c:v>
                </c:pt>
                <c:pt idx="7166">
                  <c:v>43054.041666666664</c:v>
                </c:pt>
                <c:pt idx="7167">
                  <c:v>43054.083333333336</c:v>
                </c:pt>
                <c:pt idx="7168">
                  <c:v>43054.125</c:v>
                </c:pt>
                <c:pt idx="7169">
                  <c:v>43054.166666666664</c:v>
                </c:pt>
                <c:pt idx="7170">
                  <c:v>43054.208333333336</c:v>
                </c:pt>
                <c:pt idx="7171">
                  <c:v>43054.25</c:v>
                </c:pt>
                <c:pt idx="7172">
                  <c:v>43054.291666666664</c:v>
                </c:pt>
                <c:pt idx="7173">
                  <c:v>43054.333333333336</c:v>
                </c:pt>
                <c:pt idx="7174">
                  <c:v>43054.375</c:v>
                </c:pt>
                <c:pt idx="7175">
                  <c:v>43054.416666666664</c:v>
                </c:pt>
                <c:pt idx="7176">
                  <c:v>43054.458333333336</c:v>
                </c:pt>
                <c:pt idx="7177">
                  <c:v>43054.5</c:v>
                </c:pt>
                <c:pt idx="7178">
                  <c:v>43054.541666666664</c:v>
                </c:pt>
                <c:pt idx="7179">
                  <c:v>43054.583333333336</c:v>
                </c:pt>
                <c:pt idx="7180">
                  <c:v>43054.625</c:v>
                </c:pt>
                <c:pt idx="7181">
                  <c:v>43054.666666666664</c:v>
                </c:pt>
                <c:pt idx="7182">
                  <c:v>43054.708333333336</c:v>
                </c:pt>
                <c:pt idx="7183">
                  <c:v>43054.75</c:v>
                </c:pt>
                <c:pt idx="7184">
                  <c:v>43054.791666666664</c:v>
                </c:pt>
                <c:pt idx="7185">
                  <c:v>43054.833333333336</c:v>
                </c:pt>
                <c:pt idx="7186">
                  <c:v>43054.875</c:v>
                </c:pt>
                <c:pt idx="7187">
                  <c:v>43054.916666666664</c:v>
                </c:pt>
                <c:pt idx="7188">
                  <c:v>43054.958333333336</c:v>
                </c:pt>
                <c:pt idx="7189">
                  <c:v>43055</c:v>
                </c:pt>
                <c:pt idx="7190">
                  <c:v>43055.041666666664</c:v>
                </c:pt>
                <c:pt idx="7191">
                  <c:v>43055.083333333336</c:v>
                </c:pt>
                <c:pt idx="7192">
                  <c:v>43055.125</c:v>
                </c:pt>
                <c:pt idx="7193">
                  <c:v>43055.166666666664</c:v>
                </c:pt>
                <c:pt idx="7194">
                  <c:v>43055.208333333336</c:v>
                </c:pt>
                <c:pt idx="7195">
                  <c:v>43055.25</c:v>
                </c:pt>
                <c:pt idx="7196">
                  <c:v>43055.291666666664</c:v>
                </c:pt>
                <c:pt idx="7197">
                  <c:v>43055.333333333336</c:v>
                </c:pt>
                <c:pt idx="7198">
                  <c:v>43055.375</c:v>
                </c:pt>
                <c:pt idx="7199">
                  <c:v>43055.416666666664</c:v>
                </c:pt>
                <c:pt idx="7200">
                  <c:v>43055.458333333336</c:v>
                </c:pt>
                <c:pt idx="7201">
                  <c:v>43055.5</c:v>
                </c:pt>
                <c:pt idx="7202">
                  <c:v>43055.541666666664</c:v>
                </c:pt>
                <c:pt idx="7203">
                  <c:v>43055.583333333336</c:v>
                </c:pt>
                <c:pt idx="7204">
                  <c:v>43055.625</c:v>
                </c:pt>
                <c:pt idx="7205">
                  <c:v>43055.666666666664</c:v>
                </c:pt>
                <c:pt idx="7206">
                  <c:v>43055.708333333336</c:v>
                </c:pt>
                <c:pt idx="7207">
                  <c:v>43055.75</c:v>
                </c:pt>
                <c:pt idx="7208">
                  <c:v>43055.791666666664</c:v>
                </c:pt>
                <c:pt idx="7209">
                  <c:v>43055.833333333336</c:v>
                </c:pt>
                <c:pt idx="7210">
                  <c:v>43055.875</c:v>
                </c:pt>
                <c:pt idx="7211">
                  <c:v>43055.916666666664</c:v>
                </c:pt>
                <c:pt idx="7212">
                  <c:v>43055.958333333336</c:v>
                </c:pt>
                <c:pt idx="7213">
                  <c:v>43056</c:v>
                </c:pt>
                <c:pt idx="7214">
                  <c:v>43056.041666666664</c:v>
                </c:pt>
                <c:pt idx="7215">
                  <c:v>43056.083333333336</c:v>
                </c:pt>
                <c:pt idx="7216">
                  <c:v>43056.125</c:v>
                </c:pt>
                <c:pt idx="7217">
                  <c:v>43056.166666666664</c:v>
                </c:pt>
                <c:pt idx="7218">
                  <c:v>43056.208333333336</c:v>
                </c:pt>
                <c:pt idx="7219">
                  <c:v>43056.25</c:v>
                </c:pt>
                <c:pt idx="7220">
                  <c:v>43056.291666666664</c:v>
                </c:pt>
                <c:pt idx="7221">
                  <c:v>43056.333333333336</c:v>
                </c:pt>
                <c:pt idx="7222">
                  <c:v>43056.375</c:v>
                </c:pt>
                <c:pt idx="7223">
                  <c:v>43056.416666666664</c:v>
                </c:pt>
                <c:pt idx="7224">
                  <c:v>43056.458333333336</c:v>
                </c:pt>
                <c:pt idx="7225">
                  <c:v>43056.5</c:v>
                </c:pt>
                <c:pt idx="7226">
                  <c:v>43056.541666666664</c:v>
                </c:pt>
                <c:pt idx="7227">
                  <c:v>43056.583333333336</c:v>
                </c:pt>
                <c:pt idx="7228">
                  <c:v>43056.625</c:v>
                </c:pt>
                <c:pt idx="7229">
                  <c:v>43056.666666666664</c:v>
                </c:pt>
                <c:pt idx="7230">
                  <c:v>43056.708333333336</c:v>
                </c:pt>
                <c:pt idx="7231">
                  <c:v>43056.75</c:v>
                </c:pt>
                <c:pt idx="7232">
                  <c:v>43056.791666666664</c:v>
                </c:pt>
                <c:pt idx="7233">
                  <c:v>43056.833333333336</c:v>
                </c:pt>
                <c:pt idx="7234">
                  <c:v>43056.875</c:v>
                </c:pt>
                <c:pt idx="7235">
                  <c:v>43056.916666666664</c:v>
                </c:pt>
                <c:pt idx="7236">
                  <c:v>43056.958333333336</c:v>
                </c:pt>
                <c:pt idx="7237">
                  <c:v>43057</c:v>
                </c:pt>
                <c:pt idx="7238">
                  <c:v>43057.041666666664</c:v>
                </c:pt>
                <c:pt idx="7239">
                  <c:v>43057.083333333336</c:v>
                </c:pt>
                <c:pt idx="7240">
                  <c:v>43057.125</c:v>
                </c:pt>
                <c:pt idx="7241">
                  <c:v>43057.166666666664</c:v>
                </c:pt>
                <c:pt idx="7242">
                  <c:v>43057.208333333336</c:v>
                </c:pt>
                <c:pt idx="7243">
                  <c:v>43057.25</c:v>
                </c:pt>
                <c:pt idx="7244">
                  <c:v>43057.291666666664</c:v>
                </c:pt>
                <c:pt idx="7245">
                  <c:v>43057.333333333336</c:v>
                </c:pt>
                <c:pt idx="7246">
                  <c:v>43057.375</c:v>
                </c:pt>
                <c:pt idx="7247">
                  <c:v>43057.416666666664</c:v>
                </c:pt>
                <c:pt idx="7248">
                  <c:v>43057.458333333336</c:v>
                </c:pt>
                <c:pt idx="7249">
                  <c:v>43057.5</c:v>
                </c:pt>
                <c:pt idx="7250">
                  <c:v>43057.541666666664</c:v>
                </c:pt>
                <c:pt idx="7251">
                  <c:v>43057.583333333336</c:v>
                </c:pt>
                <c:pt idx="7252">
                  <c:v>43057.625</c:v>
                </c:pt>
                <c:pt idx="7253">
                  <c:v>43057.666666666664</c:v>
                </c:pt>
                <c:pt idx="7254">
                  <c:v>43057.708333333336</c:v>
                </c:pt>
                <c:pt idx="7255">
                  <c:v>43057.75</c:v>
                </c:pt>
                <c:pt idx="7256">
                  <c:v>43057.791666666664</c:v>
                </c:pt>
                <c:pt idx="7257">
                  <c:v>43057.833333333336</c:v>
                </c:pt>
                <c:pt idx="7258">
                  <c:v>43057.875</c:v>
                </c:pt>
                <c:pt idx="7259">
                  <c:v>43057.916666666664</c:v>
                </c:pt>
                <c:pt idx="7260">
                  <c:v>43057.958333333336</c:v>
                </c:pt>
                <c:pt idx="7261">
                  <c:v>43058</c:v>
                </c:pt>
                <c:pt idx="7262">
                  <c:v>43058.041666666664</c:v>
                </c:pt>
                <c:pt idx="7263">
                  <c:v>43058.083333333336</c:v>
                </c:pt>
                <c:pt idx="7264">
                  <c:v>43058.125</c:v>
                </c:pt>
                <c:pt idx="7265">
                  <c:v>43058.166666666664</c:v>
                </c:pt>
                <c:pt idx="7266">
                  <c:v>43058.208333333336</c:v>
                </c:pt>
                <c:pt idx="7267">
                  <c:v>43058.25</c:v>
                </c:pt>
                <c:pt idx="7268">
                  <c:v>43058.291666666664</c:v>
                </c:pt>
                <c:pt idx="7269">
                  <c:v>43058.333333333336</c:v>
                </c:pt>
                <c:pt idx="7270">
                  <c:v>43058.375</c:v>
                </c:pt>
                <c:pt idx="7271">
                  <c:v>43058.416666666664</c:v>
                </c:pt>
                <c:pt idx="7272">
                  <c:v>43058.458333333336</c:v>
                </c:pt>
                <c:pt idx="7273">
                  <c:v>43058.5</c:v>
                </c:pt>
                <c:pt idx="7274">
                  <c:v>43058.541666666664</c:v>
                </c:pt>
                <c:pt idx="7275">
                  <c:v>43058.583333333336</c:v>
                </c:pt>
                <c:pt idx="7276">
                  <c:v>43058.625</c:v>
                </c:pt>
                <c:pt idx="7277">
                  <c:v>43058.666666666664</c:v>
                </c:pt>
                <c:pt idx="7278">
                  <c:v>43058.708333333336</c:v>
                </c:pt>
                <c:pt idx="7279">
                  <c:v>43058.75</c:v>
                </c:pt>
                <c:pt idx="7280">
                  <c:v>43058.791666666664</c:v>
                </c:pt>
                <c:pt idx="7281">
                  <c:v>43058.833333333336</c:v>
                </c:pt>
                <c:pt idx="7282">
                  <c:v>43058.875</c:v>
                </c:pt>
                <c:pt idx="7283">
                  <c:v>43058.916666666664</c:v>
                </c:pt>
                <c:pt idx="7284">
                  <c:v>43058.958333333336</c:v>
                </c:pt>
                <c:pt idx="7285">
                  <c:v>43059</c:v>
                </c:pt>
                <c:pt idx="7286">
                  <c:v>43059.041666666664</c:v>
                </c:pt>
                <c:pt idx="7287">
                  <c:v>43059.083333333336</c:v>
                </c:pt>
                <c:pt idx="7288">
                  <c:v>43059.125</c:v>
                </c:pt>
                <c:pt idx="7289">
                  <c:v>43059.166666666664</c:v>
                </c:pt>
                <c:pt idx="7290">
                  <c:v>43059.208333333336</c:v>
                </c:pt>
                <c:pt idx="7291">
                  <c:v>43059.25</c:v>
                </c:pt>
                <c:pt idx="7292">
                  <c:v>43059.291666666664</c:v>
                </c:pt>
                <c:pt idx="7293">
                  <c:v>43059.333333333336</c:v>
                </c:pt>
                <c:pt idx="7294">
                  <c:v>43059.375</c:v>
                </c:pt>
                <c:pt idx="7295">
                  <c:v>43059.416666666664</c:v>
                </c:pt>
                <c:pt idx="7296">
                  <c:v>43059.458333333336</c:v>
                </c:pt>
                <c:pt idx="7297">
                  <c:v>43059.5</c:v>
                </c:pt>
                <c:pt idx="7298">
                  <c:v>43059.541666666664</c:v>
                </c:pt>
                <c:pt idx="7299">
                  <c:v>43059.583333333336</c:v>
                </c:pt>
                <c:pt idx="7300">
                  <c:v>43059.625</c:v>
                </c:pt>
                <c:pt idx="7301">
                  <c:v>43059.666666666664</c:v>
                </c:pt>
                <c:pt idx="7302">
                  <c:v>43059.708333333336</c:v>
                </c:pt>
                <c:pt idx="7303">
                  <c:v>43059.75</c:v>
                </c:pt>
                <c:pt idx="7304">
                  <c:v>43059.791666666664</c:v>
                </c:pt>
                <c:pt idx="7305">
                  <c:v>43059.833333333336</c:v>
                </c:pt>
                <c:pt idx="7306">
                  <c:v>43059.875</c:v>
                </c:pt>
                <c:pt idx="7307">
                  <c:v>43059.916666666664</c:v>
                </c:pt>
                <c:pt idx="7308">
                  <c:v>43059.958333333336</c:v>
                </c:pt>
                <c:pt idx="7309">
                  <c:v>43060</c:v>
                </c:pt>
                <c:pt idx="7310">
                  <c:v>43060.041666666664</c:v>
                </c:pt>
                <c:pt idx="7311">
                  <c:v>43060.083333333336</c:v>
                </c:pt>
                <c:pt idx="7312">
                  <c:v>43060.125</c:v>
                </c:pt>
                <c:pt idx="7313">
                  <c:v>43060.166666666664</c:v>
                </c:pt>
                <c:pt idx="7314">
                  <c:v>43060.208333333336</c:v>
                </c:pt>
                <c:pt idx="7315">
                  <c:v>43060.25</c:v>
                </c:pt>
                <c:pt idx="7316">
                  <c:v>43060.291666666664</c:v>
                </c:pt>
                <c:pt idx="7317">
                  <c:v>43060.333333333336</c:v>
                </c:pt>
                <c:pt idx="7318">
                  <c:v>43060.375</c:v>
                </c:pt>
                <c:pt idx="7319">
                  <c:v>43060.416666666664</c:v>
                </c:pt>
                <c:pt idx="7320">
                  <c:v>43060.458333333336</c:v>
                </c:pt>
                <c:pt idx="7321">
                  <c:v>43060.5</c:v>
                </c:pt>
                <c:pt idx="7322">
                  <c:v>43060.541666666664</c:v>
                </c:pt>
                <c:pt idx="7323">
                  <c:v>43060.583333333336</c:v>
                </c:pt>
                <c:pt idx="7324">
                  <c:v>43060.625</c:v>
                </c:pt>
                <c:pt idx="7325">
                  <c:v>43060.666666666664</c:v>
                </c:pt>
                <c:pt idx="7326">
                  <c:v>43060.708333333336</c:v>
                </c:pt>
                <c:pt idx="7327">
                  <c:v>43060.75</c:v>
                </c:pt>
                <c:pt idx="7328">
                  <c:v>43060.791666666664</c:v>
                </c:pt>
                <c:pt idx="7329">
                  <c:v>43060.833333333336</c:v>
                </c:pt>
                <c:pt idx="7330">
                  <c:v>43060.875</c:v>
                </c:pt>
                <c:pt idx="7331">
                  <c:v>43060.916666666664</c:v>
                </c:pt>
                <c:pt idx="7332">
                  <c:v>43060.958333333336</c:v>
                </c:pt>
                <c:pt idx="7333">
                  <c:v>43061</c:v>
                </c:pt>
                <c:pt idx="7334">
                  <c:v>43061.041666666664</c:v>
                </c:pt>
                <c:pt idx="7335">
                  <c:v>43061.083333333336</c:v>
                </c:pt>
                <c:pt idx="7336">
                  <c:v>43061.125</c:v>
                </c:pt>
                <c:pt idx="7337">
                  <c:v>43061.166666666664</c:v>
                </c:pt>
                <c:pt idx="7338">
                  <c:v>43061.208333333336</c:v>
                </c:pt>
                <c:pt idx="7339">
                  <c:v>43061.25</c:v>
                </c:pt>
                <c:pt idx="7340">
                  <c:v>43061.291666666664</c:v>
                </c:pt>
                <c:pt idx="7341">
                  <c:v>43061.333333333336</c:v>
                </c:pt>
                <c:pt idx="7342">
                  <c:v>43061.375</c:v>
                </c:pt>
                <c:pt idx="7343">
                  <c:v>43061.416666666664</c:v>
                </c:pt>
                <c:pt idx="7344">
                  <c:v>43061.458333333336</c:v>
                </c:pt>
                <c:pt idx="7345">
                  <c:v>43061.5</c:v>
                </c:pt>
                <c:pt idx="7346">
                  <c:v>43061.541666666664</c:v>
                </c:pt>
                <c:pt idx="7347">
                  <c:v>43061.583333333336</c:v>
                </c:pt>
                <c:pt idx="7348">
                  <c:v>43061.625</c:v>
                </c:pt>
                <c:pt idx="7349">
                  <c:v>43061.666666666664</c:v>
                </c:pt>
                <c:pt idx="7350">
                  <c:v>43061.708333333336</c:v>
                </c:pt>
                <c:pt idx="7351">
                  <c:v>43061.75</c:v>
                </c:pt>
                <c:pt idx="7352">
                  <c:v>43061.791666666664</c:v>
                </c:pt>
                <c:pt idx="7353">
                  <c:v>43061.833333333336</c:v>
                </c:pt>
                <c:pt idx="7354">
                  <c:v>43061.875</c:v>
                </c:pt>
                <c:pt idx="7355">
                  <c:v>43061.916666666664</c:v>
                </c:pt>
                <c:pt idx="7356">
                  <c:v>43061.958333333336</c:v>
                </c:pt>
                <c:pt idx="7357">
                  <c:v>43062</c:v>
                </c:pt>
                <c:pt idx="7358">
                  <c:v>43062.041666666664</c:v>
                </c:pt>
                <c:pt idx="7359">
                  <c:v>43062.083333333336</c:v>
                </c:pt>
                <c:pt idx="7360">
                  <c:v>43062.125</c:v>
                </c:pt>
                <c:pt idx="7361">
                  <c:v>43062.166666666664</c:v>
                </c:pt>
                <c:pt idx="7362">
                  <c:v>43062.208333333336</c:v>
                </c:pt>
                <c:pt idx="7363">
                  <c:v>43062.25</c:v>
                </c:pt>
                <c:pt idx="7364">
                  <c:v>43062.291666666664</c:v>
                </c:pt>
                <c:pt idx="7365">
                  <c:v>43062.333333333336</c:v>
                </c:pt>
                <c:pt idx="7366">
                  <c:v>43062.375</c:v>
                </c:pt>
                <c:pt idx="7367">
                  <c:v>43062.416666666664</c:v>
                </c:pt>
                <c:pt idx="7368">
                  <c:v>43062.458333333336</c:v>
                </c:pt>
                <c:pt idx="7369">
                  <c:v>43062.5</c:v>
                </c:pt>
                <c:pt idx="7370">
                  <c:v>43062.541666666664</c:v>
                </c:pt>
                <c:pt idx="7371">
                  <c:v>43062.583333333336</c:v>
                </c:pt>
                <c:pt idx="7372">
                  <c:v>43062.625</c:v>
                </c:pt>
                <c:pt idx="7373">
                  <c:v>43062.666666666664</c:v>
                </c:pt>
                <c:pt idx="7374">
                  <c:v>43062.708333333336</c:v>
                </c:pt>
                <c:pt idx="7375">
                  <c:v>43062.75</c:v>
                </c:pt>
                <c:pt idx="7376">
                  <c:v>43062.791666666664</c:v>
                </c:pt>
                <c:pt idx="7377">
                  <c:v>43062.833333333336</c:v>
                </c:pt>
                <c:pt idx="7378">
                  <c:v>43062.875</c:v>
                </c:pt>
                <c:pt idx="7379">
                  <c:v>43062.916666666664</c:v>
                </c:pt>
                <c:pt idx="7380">
                  <c:v>43062.958333333336</c:v>
                </c:pt>
                <c:pt idx="7381">
                  <c:v>43063</c:v>
                </c:pt>
                <c:pt idx="7382">
                  <c:v>43063.041666666664</c:v>
                </c:pt>
                <c:pt idx="7383">
                  <c:v>43063.083333333336</c:v>
                </c:pt>
                <c:pt idx="7384">
                  <c:v>43063.125</c:v>
                </c:pt>
                <c:pt idx="7385">
                  <c:v>43063.166666666664</c:v>
                </c:pt>
                <c:pt idx="7386">
                  <c:v>43063.208333333336</c:v>
                </c:pt>
                <c:pt idx="7387">
                  <c:v>43063.25</c:v>
                </c:pt>
                <c:pt idx="7388">
                  <c:v>43063.291666666664</c:v>
                </c:pt>
                <c:pt idx="7389">
                  <c:v>43063.333333333336</c:v>
                </c:pt>
                <c:pt idx="7390">
                  <c:v>43063.375</c:v>
                </c:pt>
                <c:pt idx="7391">
                  <c:v>43063.416666666664</c:v>
                </c:pt>
                <c:pt idx="7392">
                  <c:v>43063.458333333336</c:v>
                </c:pt>
                <c:pt idx="7393">
                  <c:v>43063.5</c:v>
                </c:pt>
                <c:pt idx="7394">
                  <c:v>43063.541666666664</c:v>
                </c:pt>
                <c:pt idx="7395">
                  <c:v>43063.583333333336</c:v>
                </c:pt>
                <c:pt idx="7396">
                  <c:v>43063.625</c:v>
                </c:pt>
                <c:pt idx="7397">
                  <c:v>43063.666666666664</c:v>
                </c:pt>
                <c:pt idx="7398">
                  <c:v>43063.708333333336</c:v>
                </c:pt>
                <c:pt idx="7399">
                  <c:v>43063.75</c:v>
                </c:pt>
                <c:pt idx="7400">
                  <c:v>43063.791666666664</c:v>
                </c:pt>
                <c:pt idx="7401">
                  <c:v>43063.833333333336</c:v>
                </c:pt>
                <c:pt idx="7402">
                  <c:v>43063.875</c:v>
                </c:pt>
                <c:pt idx="7403">
                  <c:v>43063.916666666664</c:v>
                </c:pt>
                <c:pt idx="7404">
                  <c:v>43063.958333333336</c:v>
                </c:pt>
                <c:pt idx="7405">
                  <c:v>43064</c:v>
                </c:pt>
                <c:pt idx="7406">
                  <c:v>43064.041666666664</c:v>
                </c:pt>
                <c:pt idx="7407">
                  <c:v>43064.083333333336</c:v>
                </c:pt>
                <c:pt idx="7408">
                  <c:v>43064.125</c:v>
                </c:pt>
                <c:pt idx="7409">
                  <c:v>43064.166666666664</c:v>
                </c:pt>
                <c:pt idx="7410">
                  <c:v>43064.208333333336</c:v>
                </c:pt>
                <c:pt idx="7411">
                  <c:v>43064.25</c:v>
                </c:pt>
                <c:pt idx="7412">
                  <c:v>43064.291666666664</c:v>
                </c:pt>
                <c:pt idx="7413">
                  <c:v>43064.333333333336</c:v>
                </c:pt>
                <c:pt idx="7414">
                  <c:v>43064.375</c:v>
                </c:pt>
                <c:pt idx="7415">
                  <c:v>43064.416666666664</c:v>
                </c:pt>
                <c:pt idx="7416">
                  <c:v>43064.458333333336</c:v>
                </c:pt>
                <c:pt idx="7417">
                  <c:v>43064.5</c:v>
                </c:pt>
                <c:pt idx="7418">
                  <c:v>43064.541666666664</c:v>
                </c:pt>
                <c:pt idx="7419">
                  <c:v>43064.583333333336</c:v>
                </c:pt>
                <c:pt idx="7420">
                  <c:v>43064.625</c:v>
                </c:pt>
                <c:pt idx="7421">
                  <c:v>43064.666666666664</c:v>
                </c:pt>
                <c:pt idx="7422">
                  <c:v>43064.708333333336</c:v>
                </c:pt>
                <c:pt idx="7423">
                  <c:v>43064.75</c:v>
                </c:pt>
                <c:pt idx="7424">
                  <c:v>43064.791666666664</c:v>
                </c:pt>
                <c:pt idx="7425">
                  <c:v>43064.833333333336</c:v>
                </c:pt>
                <c:pt idx="7426">
                  <c:v>43064.875</c:v>
                </c:pt>
                <c:pt idx="7427">
                  <c:v>43064.916666666664</c:v>
                </c:pt>
                <c:pt idx="7428">
                  <c:v>43064.958333333336</c:v>
                </c:pt>
                <c:pt idx="7429">
                  <c:v>43065</c:v>
                </c:pt>
                <c:pt idx="7430">
                  <c:v>43065.041666666664</c:v>
                </c:pt>
                <c:pt idx="7431">
                  <c:v>43065.083333333336</c:v>
                </c:pt>
                <c:pt idx="7432">
                  <c:v>43065.125</c:v>
                </c:pt>
                <c:pt idx="7433">
                  <c:v>43065.166666666664</c:v>
                </c:pt>
                <c:pt idx="7434">
                  <c:v>43065.208333333336</c:v>
                </c:pt>
                <c:pt idx="7435">
                  <c:v>43065.25</c:v>
                </c:pt>
                <c:pt idx="7436">
                  <c:v>43065.291666666664</c:v>
                </c:pt>
                <c:pt idx="7437">
                  <c:v>43065.333333333336</c:v>
                </c:pt>
                <c:pt idx="7438">
                  <c:v>43065.375</c:v>
                </c:pt>
                <c:pt idx="7439">
                  <c:v>43065.416666666664</c:v>
                </c:pt>
                <c:pt idx="7440">
                  <c:v>43065.458333333336</c:v>
                </c:pt>
                <c:pt idx="7441">
                  <c:v>43065.5</c:v>
                </c:pt>
                <c:pt idx="7442">
                  <c:v>43065.541666666664</c:v>
                </c:pt>
                <c:pt idx="7443">
                  <c:v>43065.583333333336</c:v>
                </c:pt>
                <c:pt idx="7444">
                  <c:v>43065.625</c:v>
                </c:pt>
                <c:pt idx="7445">
                  <c:v>43065.666666666664</c:v>
                </c:pt>
                <c:pt idx="7446">
                  <c:v>43065.708333333336</c:v>
                </c:pt>
                <c:pt idx="7447">
                  <c:v>43065.75</c:v>
                </c:pt>
                <c:pt idx="7448">
                  <c:v>43065.791666666664</c:v>
                </c:pt>
                <c:pt idx="7449">
                  <c:v>43065.833333333336</c:v>
                </c:pt>
                <c:pt idx="7450">
                  <c:v>43065.875</c:v>
                </c:pt>
                <c:pt idx="7451">
                  <c:v>43065.916666666664</c:v>
                </c:pt>
                <c:pt idx="7452">
                  <c:v>43065.958333333336</c:v>
                </c:pt>
                <c:pt idx="7453">
                  <c:v>43066</c:v>
                </c:pt>
                <c:pt idx="7454">
                  <c:v>43066.041666666664</c:v>
                </c:pt>
                <c:pt idx="7455">
                  <c:v>43066.083333333336</c:v>
                </c:pt>
                <c:pt idx="7456">
                  <c:v>43066.125</c:v>
                </c:pt>
                <c:pt idx="7457">
                  <c:v>43066.166666666664</c:v>
                </c:pt>
                <c:pt idx="7458">
                  <c:v>43066.208333333336</c:v>
                </c:pt>
                <c:pt idx="7459">
                  <c:v>43066.25</c:v>
                </c:pt>
                <c:pt idx="7460">
                  <c:v>43066.291666666664</c:v>
                </c:pt>
                <c:pt idx="7461">
                  <c:v>43066.333333333336</c:v>
                </c:pt>
                <c:pt idx="7462">
                  <c:v>43066.375</c:v>
                </c:pt>
                <c:pt idx="7463">
                  <c:v>43066.416666666664</c:v>
                </c:pt>
                <c:pt idx="7464">
                  <c:v>43066.458333333336</c:v>
                </c:pt>
                <c:pt idx="7465">
                  <c:v>43066.5</c:v>
                </c:pt>
                <c:pt idx="7466">
                  <c:v>43066.541666666664</c:v>
                </c:pt>
                <c:pt idx="7467">
                  <c:v>43066.583333333336</c:v>
                </c:pt>
                <c:pt idx="7468">
                  <c:v>43066.625</c:v>
                </c:pt>
                <c:pt idx="7469">
                  <c:v>43066.666666666664</c:v>
                </c:pt>
                <c:pt idx="7470">
                  <c:v>43066.708333333336</c:v>
                </c:pt>
                <c:pt idx="7471">
                  <c:v>43066.75</c:v>
                </c:pt>
                <c:pt idx="7472">
                  <c:v>43066.791666666664</c:v>
                </c:pt>
                <c:pt idx="7473">
                  <c:v>43066.833333333336</c:v>
                </c:pt>
                <c:pt idx="7474">
                  <c:v>43066.875</c:v>
                </c:pt>
                <c:pt idx="7475">
                  <c:v>43066.916666666664</c:v>
                </c:pt>
                <c:pt idx="7476">
                  <c:v>43066.958333333336</c:v>
                </c:pt>
                <c:pt idx="7477">
                  <c:v>43067</c:v>
                </c:pt>
                <c:pt idx="7478">
                  <c:v>43067.041666666664</c:v>
                </c:pt>
                <c:pt idx="7479">
                  <c:v>43067.083333333336</c:v>
                </c:pt>
                <c:pt idx="7480">
                  <c:v>43067.125</c:v>
                </c:pt>
                <c:pt idx="7481">
                  <c:v>43067.166666666664</c:v>
                </c:pt>
                <c:pt idx="7482">
                  <c:v>43067.208333333336</c:v>
                </c:pt>
                <c:pt idx="7483">
                  <c:v>43067.25</c:v>
                </c:pt>
                <c:pt idx="7484">
                  <c:v>43067.291666666664</c:v>
                </c:pt>
                <c:pt idx="7485">
                  <c:v>43067.333333333336</c:v>
                </c:pt>
                <c:pt idx="7486">
                  <c:v>43067.375</c:v>
                </c:pt>
                <c:pt idx="7487">
                  <c:v>43067.416666666664</c:v>
                </c:pt>
                <c:pt idx="7488">
                  <c:v>43067.458333333336</c:v>
                </c:pt>
                <c:pt idx="7489">
                  <c:v>43067.5</c:v>
                </c:pt>
                <c:pt idx="7490">
                  <c:v>43067.541666666664</c:v>
                </c:pt>
                <c:pt idx="7491">
                  <c:v>43067.583333333336</c:v>
                </c:pt>
                <c:pt idx="7492">
                  <c:v>43067.625</c:v>
                </c:pt>
                <c:pt idx="7493">
                  <c:v>43067.666666666664</c:v>
                </c:pt>
                <c:pt idx="7494">
                  <c:v>43067.708333333336</c:v>
                </c:pt>
                <c:pt idx="7495">
                  <c:v>43067.75</c:v>
                </c:pt>
                <c:pt idx="7496">
                  <c:v>43067.791666666664</c:v>
                </c:pt>
                <c:pt idx="7497">
                  <c:v>43067.833333333336</c:v>
                </c:pt>
                <c:pt idx="7498">
                  <c:v>43067.875</c:v>
                </c:pt>
                <c:pt idx="7499">
                  <c:v>43067.916666666664</c:v>
                </c:pt>
                <c:pt idx="7500">
                  <c:v>43067.958333333336</c:v>
                </c:pt>
                <c:pt idx="7501">
                  <c:v>43068</c:v>
                </c:pt>
                <c:pt idx="7502">
                  <c:v>43068.041666666664</c:v>
                </c:pt>
                <c:pt idx="7503">
                  <c:v>43068.083333333336</c:v>
                </c:pt>
                <c:pt idx="7504">
                  <c:v>43068.125</c:v>
                </c:pt>
                <c:pt idx="7505">
                  <c:v>43068.166666666664</c:v>
                </c:pt>
                <c:pt idx="7506">
                  <c:v>43068.208333333336</c:v>
                </c:pt>
                <c:pt idx="7507">
                  <c:v>43068.25</c:v>
                </c:pt>
                <c:pt idx="7508">
                  <c:v>43068.291666666664</c:v>
                </c:pt>
                <c:pt idx="7509">
                  <c:v>43068.333333333336</c:v>
                </c:pt>
                <c:pt idx="7510">
                  <c:v>43068.375</c:v>
                </c:pt>
                <c:pt idx="7511">
                  <c:v>43068.416666666664</c:v>
                </c:pt>
                <c:pt idx="7512">
                  <c:v>43068.458333333336</c:v>
                </c:pt>
                <c:pt idx="7513">
                  <c:v>43068.5</c:v>
                </c:pt>
                <c:pt idx="7514">
                  <c:v>43068.541666666664</c:v>
                </c:pt>
                <c:pt idx="7515">
                  <c:v>43068.583333333336</c:v>
                </c:pt>
                <c:pt idx="7516">
                  <c:v>43068.625</c:v>
                </c:pt>
                <c:pt idx="7517">
                  <c:v>43068.666666666664</c:v>
                </c:pt>
                <c:pt idx="7518">
                  <c:v>43068.708333333336</c:v>
                </c:pt>
                <c:pt idx="7519">
                  <c:v>43068.75</c:v>
                </c:pt>
                <c:pt idx="7520">
                  <c:v>43068.791666666664</c:v>
                </c:pt>
                <c:pt idx="7521">
                  <c:v>43068.833333333336</c:v>
                </c:pt>
                <c:pt idx="7522">
                  <c:v>43068.875</c:v>
                </c:pt>
                <c:pt idx="7523">
                  <c:v>43068.916666666664</c:v>
                </c:pt>
                <c:pt idx="7524">
                  <c:v>43068.958333333336</c:v>
                </c:pt>
                <c:pt idx="7525">
                  <c:v>43069</c:v>
                </c:pt>
                <c:pt idx="7526">
                  <c:v>43069.041666666664</c:v>
                </c:pt>
                <c:pt idx="7527">
                  <c:v>43069.083333333336</c:v>
                </c:pt>
                <c:pt idx="7528">
                  <c:v>43069.125</c:v>
                </c:pt>
                <c:pt idx="7529">
                  <c:v>43069.166666666664</c:v>
                </c:pt>
                <c:pt idx="7530">
                  <c:v>43069.208333333336</c:v>
                </c:pt>
                <c:pt idx="7531">
                  <c:v>43069.25</c:v>
                </c:pt>
                <c:pt idx="7532">
                  <c:v>43069.291666666664</c:v>
                </c:pt>
                <c:pt idx="7533">
                  <c:v>43069.333333333336</c:v>
                </c:pt>
                <c:pt idx="7534">
                  <c:v>43069.375</c:v>
                </c:pt>
                <c:pt idx="7535">
                  <c:v>43069.416666666664</c:v>
                </c:pt>
                <c:pt idx="7536">
                  <c:v>43069.458333333336</c:v>
                </c:pt>
                <c:pt idx="7537">
                  <c:v>43069.5</c:v>
                </c:pt>
                <c:pt idx="7538">
                  <c:v>43069.541666666664</c:v>
                </c:pt>
                <c:pt idx="7539">
                  <c:v>43069.583333333336</c:v>
                </c:pt>
                <c:pt idx="7540">
                  <c:v>43069.625</c:v>
                </c:pt>
                <c:pt idx="7541">
                  <c:v>43069.666666666664</c:v>
                </c:pt>
                <c:pt idx="7542">
                  <c:v>43069.708333333336</c:v>
                </c:pt>
                <c:pt idx="7543">
                  <c:v>43069.75</c:v>
                </c:pt>
                <c:pt idx="7544">
                  <c:v>43069.791666666664</c:v>
                </c:pt>
                <c:pt idx="7545">
                  <c:v>43069.833333333336</c:v>
                </c:pt>
                <c:pt idx="7546">
                  <c:v>43069.875</c:v>
                </c:pt>
                <c:pt idx="7547">
                  <c:v>43069.916666666664</c:v>
                </c:pt>
                <c:pt idx="7548">
                  <c:v>43069.958333333336</c:v>
                </c:pt>
                <c:pt idx="7549">
                  <c:v>43070</c:v>
                </c:pt>
                <c:pt idx="7550">
                  <c:v>43070.041666666664</c:v>
                </c:pt>
                <c:pt idx="7551">
                  <c:v>43070.083333333336</c:v>
                </c:pt>
                <c:pt idx="7552">
                  <c:v>43070.125</c:v>
                </c:pt>
                <c:pt idx="7553">
                  <c:v>43070.166666666664</c:v>
                </c:pt>
                <c:pt idx="7554">
                  <c:v>43070.208333333336</c:v>
                </c:pt>
                <c:pt idx="7555">
                  <c:v>43070.25</c:v>
                </c:pt>
                <c:pt idx="7556">
                  <c:v>43070.291666666664</c:v>
                </c:pt>
                <c:pt idx="7557">
                  <c:v>43070.333333333336</c:v>
                </c:pt>
                <c:pt idx="7558">
                  <c:v>43070.375</c:v>
                </c:pt>
                <c:pt idx="7559">
                  <c:v>43070.416666666664</c:v>
                </c:pt>
                <c:pt idx="7560">
                  <c:v>43070.458333333336</c:v>
                </c:pt>
                <c:pt idx="7561">
                  <c:v>43070.5</c:v>
                </c:pt>
                <c:pt idx="7562">
                  <c:v>43070.541666666664</c:v>
                </c:pt>
                <c:pt idx="7563">
                  <c:v>43070.583333333336</c:v>
                </c:pt>
                <c:pt idx="7564">
                  <c:v>43070.625</c:v>
                </c:pt>
                <c:pt idx="7565">
                  <c:v>43070.666666666664</c:v>
                </c:pt>
                <c:pt idx="7566">
                  <c:v>43070.708333333336</c:v>
                </c:pt>
                <c:pt idx="7567">
                  <c:v>43070.75</c:v>
                </c:pt>
                <c:pt idx="7568">
                  <c:v>43070.791666666664</c:v>
                </c:pt>
                <c:pt idx="7569">
                  <c:v>43070.833333333336</c:v>
                </c:pt>
                <c:pt idx="7570">
                  <c:v>43070.875</c:v>
                </c:pt>
                <c:pt idx="7571">
                  <c:v>43070.916666666664</c:v>
                </c:pt>
                <c:pt idx="7572">
                  <c:v>43070.958333333336</c:v>
                </c:pt>
                <c:pt idx="7573">
                  <c:v>43071</c:v>
                </c:pt>
                <c:pt idx="7574">
                  <c:v>43071.041666666664</c:v>
                </c:pt>
                <c:pt idx="7575">
                  <c:v>43071.083333333336</c:v>
                </c:pt>
                <c:pt idx="7576">
                  <c:v>43071.125</c:v>
                </c:pt>
                <c:pt idx="7577">
                  <c:v>43071.166666666664</c:v>
                </c:pt>
                <c:pt idx="7578">
                  <c:v>43071.208333333336</c:v>
                </c:pt>
                <c:pt idx="7579">
                  <c:v>43071.25</c:v>
                </c:pt>
                <c:pt idx="7580">
                  <c:v>43071.291666666664</c:v>
                </c:pt>
                <c:pt idx="7581">
                  <c:v>43071.333333333336</c:v>
                </c:pt>
                <c:pt idx="7582">
                  <c:v>43071.375</c:v>
                </c:pt>
                <c:pt idx="7583">
                  <c:v>43071.416666666664</c:v>
                </c:pt>
                <c:pt idx="7584">
                  <c:v>43071.458333333336</c:v>
                </c:pt>
                <c:pt idx="7585">
                  <c:v>43071.5</c:v>
                </c:pt>
                <c:pt idx="7586">
                  <c:v>43071.541666666664</c:v>
                </c:pt>
                <c:pt idx="7587">
                  <c:v>43071.583333333336</c:v>
                </c:pt>
                <c:pt idx="7588">
                  <c:v>43071.625</c:v>
                </c:pt>
                <c:pt idx="7589">
                  <c:v>43071.666666666664</c:v>
                </c:pt>
                <c:pt idx="7590">
                  <c:v>43071.708333333336</c:v>
                </c:pt>
                <c:pt idx="7591">
                  <c:v>43071.75</c:v>
                </c:pt>
                <c:pt idx="7592">
                  <c:v>43071.791666666664</c:v>
                </c:pt>
                <c:pt idx="7593">
                  <c:v>43071.833333333336</c:v>
                </c:pt>
                <c:pt idx="7594">
                  <c:v>43071.875</c:v>
                </c:pt>
                <c:pt idx="7595">
                  <c:v>43071.916666666664</c:v>
                </c:pt>
                <c:pt idx="7596">
                  <c:v>43071.958333333336</c:v>
                </c:pt>
                <c:pt idx="7597">
                  <c:v>43072</c:v>
                </c:pt>
                <c:pt idx="7598">
                  <c:v>43072.041666666664</c:v>
                </c:pt>
                <c:pt idx="7599">
                  <c:v>43072.083333333336</c:v>
                </c:pt>
                <c:pt idx="7600">
                  <c:v>43072.125</c:v>
                </c:pt>
                <c:pt idx="7601">
                  <c:v>43072.166666666664</c:v>
                </c:pt>
                <c:pt idx="7602">
                  <c:v>43072.208333333336</c:v>
                </c:pt>
                <c:pt idx="7603">
                  <c:v>43072.25</c:v>
                </c:pt>
                <c:pt idx="7604">
                  <c:v>43072.291666666664</c:v>
                </c:pt>
                <c:pt idx="7605">
                  <c:v>43072.333333333336</c:v>
                </c:pt>
                <c:pt idx="7606">
                  <c:v>43072.375</c:v>
                </c:pt>
                <c:pt idx="7607">
                  <c:v>43072.416666666664</c:v>
                </c:pt>
                <c:pt idx="7608">
                  <c:v>43072.458333333336</c:v>
                </c:pt>
                <c:pt idx="7609">
                  <c:v>43072.5</c:v>
                </c:pt>
                <c:pt idx="7610">
                  <c:v>43072.541666666664</c:v>
                </c:pt>
                <c:pt idx="7611">
                  <c:v>43072.583333333336</c:v>
                </c:pt>
                <c:pt idx="7612">
                  <c:v>43072.625</c:v>
                </c:pt>
                <c:pt idx="7613">
                  <c:v>43072.666666666664</c:v>
                </c:pt>
                <c:pt idx="7614">
                  <c:v>43072.708333333336</c:v>
                </c:pt>
                <c:pt idx="7615">
                  <c:v>43072.75</c:v>
                </c:pt>
                <c:pt idx="7616">
                  <c:v>43072.791666666664</c:v>
                </c:pt>
                <c:pt idx="7617">
                  <c:v>43072.833333333336</c:v>
                </c:pt>
                <c:pt idx="7618">
                  <c:v>43072.875</c:v>
                </c:pt>
                <c:pt idx="7619">
                  <c:v>43072.916666666664</c:v>
                </c:pt>
                <c:pt idx="7620">
                  <c:v>43072.958333333336</c:v>
                </c:pt>
                <c:pt idx="7621">
                  <c:v>43073</c:v>
                </c:pt>
                <c:pt idx="7622">
                  <c:v>43073.041666666664</c:v>
                </c:pt>
                <c:pt idx="7623">
                  <c:v>43073.083333333336</c:v>
                </c:pt>
                <c:pt idx="7624">
                  <c:v>43073.125</c:v>
                </c:pt>
                <c:pt idx="7625">
                  <c:v>43073.166666666664</c:v>
                </c:pt>
                <c:pt idx="7626">
                  <c:v>43073.208333333336</c:v>
                </c:pt>
                <c:pt idx="7627">
                  <c:v>43073.25</c:v>
                </c:pt>
                <c:pt idx="7628">
                  <c:v>43073.291666666664</c:v>
                </c:pt>
                <c:pt idx="7629">
                  <c:v>43073.333333333336</c:v>
                </c:pt>
                <c:pt idx="7630">
                  <c:v>43073.375</c:v>
                </c:pt>
                <c:pt idx="7631">
                  <c:v>43073.416666666664</c:v>
                </c:pt>
                <c:pt idx="7632">
                  <c:v>43073.458333333336</c:v>
                </c:pt>
                <c:pt idx="7633">
                  <c:v>43073.5</c:v>
                </c:pt>
                <c:pt idx="7634">
                  <c:v>43073.541666666664</c:v>
                </c:pt>
                <c:pt idx="7635">
                  <c:v>43073.583333333336</c:v>
                </c:pt>
                <c:pt idx="7636">
                  <c:v>43073.625</c:v>
                </c:pt>
                <c:pt idx="7637">
                  <c:v>43073.666666666664</c:v>
                </c:pt>
                <c:pt idx="7638">
                  <c:v>43073.708333333336</c:v>
                </c:pt>
                <c:pt idx="7639">
                  <c:v>43073.75</c:v>
                </c:pt>
                <c:pt idx="7640">
                  <c:v>43073.791666666664</c:v>
                </c:pt>
                <c:pt idx="7641">
                  <c:v>43073.833333333336</c:v>
                </c:pt>
                <c:pt idx="7642">
                  <c:v>43073.875</c:v>
                </c:pt>
                <c:pt idx="7643">
                  <c:v>43073.916666666664</c:v>
                </c:pt>
                <c:pt idx="7644">
                  <c:v>43073.958333333336</c:v>
                </c:pt>
                <c:pt idx="7645">
                  <c:v>43074</c:v>
                </c:pt>
                <c:pt idx="7646">
                  <c:v>43074.041666666664</c:v>
                </c:pt>
                <c:pt idx="7647">
                  <c:v>43074.083333333336</c:v>
                </c:pt>
                <c:pt idx="7648">
                  <c:v>43074.125</c:v>
                </c:pt>
                <c:pt idx="7649">
                  <c:v>43074.166666666664</c:v>
                </c:pt>
                <c:pt idx="7650">
                  <c:v>43074.208333333336</c:v>
                </c:pt>
                <c:pt idx="7651">
                  <c:v>43074.25</c:v>
                </c:pt>
                <c:pt idx="7652">
                  <c:v>43074.291666666664</c:v>
                </c:pt>
                <c:pt idx="7653">
                  <c:v>43074.333333333336</c:v>
                </c:pt>
                <c:pt idx="7654">
                  <c:v>43074.375</c:v>
                </c:pt>
                <c:pt idx="7655">
                  <c:v>43074.416666666664</c:v>
                </c:pt>
                <c:pt idx="7656">
                  <c:v>43074.458333333336</c:v>
                </c:pt>
                <c:pt idx="7657">
                  <c:v>43074.5</c:v>
                </c:pt>
                <c:pt idx="7658">
                  <c:v>43074.541666666664</c:v>
                </c:pt>
                <c:pt idx="7659">
                  <c:v>43074.583333333336</c:v>
                </c:pt>
                <c:pt idx="7660">
                  <c:v>43074.625</c:v>
                </c:pt>
                <c:pt idx="7661">
                  <c:v>43074.666666666664</c:v>
                </c:pt>
                <c:pt idx="7662">
                  <c:v>43074.708333333336</c:v>
                </c:pt>
                <c:pt idx="7663">
                  <c:v>43074.75</c:v>
                </c:pt>
                <c:pt idx="7664">
                  <c:v>43074.791666666664</c:v>
                </c:pt>
                <c:pt idx="7665">
                  <c:v>43074.833333333336</c:v>
                </c:pt>
                <c:pt idx="7666">
                  <c:v>43074.875</c:v>
                </c:pt>
                <c:pt idx="7667">
                  <c:v>43074.916666666664</c:v>
                </c:pt>
                <c:pt idx="7668">
                  <c:v>43074.958333333336</c:v>
                </c:pt>
                <c:pt idx="7669">
                  <c:v>43075</c:v>
                </c:pt>
                <c:pt idx="7670">
                  <c:v>43075.041666666664</c:v>
                </c:pt>
                <c:pt idx="7671">
                  <c:v>43075.083333333336</c:v>
                </c:pt>
                <c:pt idx="7672">
                  <c:v>43075.125</c:v>
                </c:pt>
                <c:pt idx="7673">
                  <c:v>43075.166666666664</c:v>
                </c:pt>
                <c:pt idx="7674">
                  <c:v>43075.208333333336</c:v>
                </c:pt>
                <c:pt idx="7675">
                  <c:v>43075.25</c:v>
                </c:pt>
                <c:pt idx="7676">
                  <c:v>43075.291666666664</c:v>
                </c:pt>
                <c:pt idx="7677">
                  <c:v>43075.333333333336</c:v>
                </c:pt>
                <c:pt idx="7678">
                  <c:v>43075.375</c:v>
                </c:pt>
                <c:pt idx="7679">
                  <c:v>43075.416666666664</c:v>
                </c:pt>
                <c:pt idx="7680">
                  <c:v>43075.458333333336</c:v>
                </c:pt>
                <c:pt idx="7681">
                  <c:v>43075.5</c:v>
                </c:pt>
                <c:pt idx="7682">
                  <c:v>43075.541666666664</c:v>
                </c:pt>
                <c:pt idx="7683">
                  <c:v>43075.583333333336</c:v>
                </c:pt>
                <c:pt idx="7684">
                  <c:v>43075.625</c:v>
                </c:pt>
                <c:pt idx="7685">
                  <c:v>43075.666666666664</c:v>
                </c:pt>
                <c:pt idx="7686">
                  <c:v>43075.708333333336</c:v>
                </c:pt>
                <c:pt idx="7687">
                  <c:v>43075.75</c:v>
                </c:pt>
                <c:pt idx="7688">
                  <c:v>43075.791666666664</c:v>
                </c:pt>
                <c:pt idx="7689">
                  <c:v>43075.833333333336</c:v>
                </c:pt>
                <c:pt idx="7690">
                  <c:v>43075.875</c:v>
                </c:pt>
                <c:pt idx="7691">
                  <c:v>43075.916666666664</c:v>
                </c:pt>
                <c:pt idx="7692">
                  <c:v>43075.958333333336</c:v>
                </c:pt>
                <c:pt idx="7693">
                  <c:v>43076</c:v>
                </c:pt>
                <c:pt idx="7694">
                  <c:v>43076.041666666664</c:v>
                </c:pt>
                <c:pt idx="7695">
                  <c:v>43076.083333333336</c:v>
                </c:pt>
                <c:pt idx="7696">
                  <c:v>43076.125</c:v>
                </c:pt>
                <c:pt idx="7697">
                  <c:v>43076.166666666664</c:v>
                </c:pt>
                <c:pt idx="7698">
                  <c:v>43076.208333333336</c:v>
                </c:pt>
                <c:pt idx="7699">
                  <c:v>43076.25</c:v>
                </c:pt>
                <c:pt idx="7700">
                  <c:v>43076.291666666664</c:v>
                </c:pt>
                <c:pt idx="7701">
                  <c:v>43076.333333333336</c:v>
                </c:pt>
                <c:pt idx="7702">
                  <c:v>43076.375</c:v>
                </c:pt>
                <c:pt idx="7703">
                  <c:v>43076.416666666664</c:v>
                </c:pt>
                <c:pt idx="7704">
                  <c:v>43076.458333333336</c:v>
                </c:pt>
                <c:pt idx="7705">
                  <c:v>43076.5</c:v>
                </c:pt>
                <c:pt idx="7706">
                  <c:v>43076.541666666664</c:v>
                </c:pt>
                <c:pt idx="7707">
                  <c:v>43076.583333333336</c:v>
                </c:pt>
                <c:pt idx="7708">
                  <c:v>43076.625</c:v>
                </c:pt>
                <c:pt idx="7709">
                  <c:v>43076.666666666664</c:v>
                </c:pt>
                <c:pt idx="7710">
                  <c:v>43076.708333333336</c:v>
                </c:pt>
                <c:pt idx="7711">
                  <c:v>43076.75</c:v>
                </c:pt>
                <c:pt idx="7712">
                  <c:v>43076.791666666664</c:v>
                </c:pt>
                <c:pt idx="7713">
                  <c:v>43076.833333333336</c:v>
                </c:pt>
                <c:pt idx="7714">
                  <c:v>43076.875</c:v>
                </c:pt>
                <c:pt idx="7715">
                  <c:v>43076.916666666664</c:v>
                </c:pt>
                <c:pt idx="7716">
                  <c:v>43076.958333333336</c:v>
                </c:pt>
                <c:pt idx="7717">
                  <c:v>43077</c:v>
                </c:pt>
                <c:pt idx="7718">
                  <c:v>43077.041666666664</c:v>
                </c:pt>
                <c:pt idx="7719">
                  <c:v>43077.083333333336</c:v>
                </c:pt>
                <c:pt idx="7720">
                  <c:v>43077.125</c:v>
                </c:pt>
                <c:pt idx="7721">
                  <c:v>43077.166666666664</c:v>
                </c:pt>
                <c:pt idx="7722">
                  <c:v>43077.208333333336</c:v>
                </c:pt>
                <c:pt idx="7723">
                  <c:v>43077.25</c:v>
                </c:pt>
                <c:pt idx="7724">
                  <c:v>43077.291666666664</c:v>
                </c:pt>
                <c:pt idx="7725">
                  <c:v>43077.333333333336</c:v>
                </c:pt>
                <c:pt idx="7726">
                  <c:v>43077.375</c:v>
                </c:pt>
                <c:pt idx="7727">
                  <c:v>43077.416666666664</c:v>
                </c:pt>
                <c:pt idx="7728">
                  <c:v>43077.458333333336</c:v>
                </c:pt>
                <c:pt idx="7729">
                  <c:v>43077.5</c:v>
                </c:pt>
                <c:pt idx="7730">
                  <c:v>43077.541666666664</c:v>
                </c:pt>
                <c:pt idx="7731">
                  <c:v>43077.583333333336</c:v>
                </c:pt>
                <c:pt idx="7732">
                  <c:v>43077.625</c:v>
                </c:pt>
                <c:pt idx="7733">
                  <c:v>43077.666666666664</c:v>
                </c:pt>
                <c:pt idx="7734">
                  <c:v>43077.708333333336</c:v>
                </c:pt>
                <c:pt idx="7735">
                  <c:v>43077.75</c:v>
                </c:pt>
                <c:pt idx="7736">
                  <c:v>43077.791666666664</c:v>
                </c:pt>
                <c:pt idx="7737">
                  <c:v>43077.833333333336</c:v>
                </c:pt>
                <c:pt idx="7738">
                  <c:v>43077.875</c:v>
                </c:pt>
                <c:pt idx="7739">
                  <c:v>43077.916666666664</c:v>
                </c:pt>
                <c:pt idx="7740">
                  <c:v>43077.958333333336</c:v>
                </c:pt>
                <c:pt idx="7741">
                  <c:v>43078</c:v>
                </c:pt>
                <c:pt idx="7742">
                  <c:v>43078.041666666664</c:v>
                </c:pt>
                <c:pt idx="7743">
                  <c:v>43078.083333333336</c:v>
                </c:pt>
                <c:pt idx="7744">
                  <c:v>43078.125</c:v>
                </c:pt>
                <c:pt idx="7745">
                  <c:v>43078.166666666664</c:v>
                </c:pt>
                <c:pt idx="7746">
                  <c:v>43078.208333333336</c:v>
                </c:pt>
                <c:pt idx="7747">
                  <c:v>43078.25</c:v>
                </c:pt>
                <c:pt idx="7748">
                  <c:v>43078.291666666664</c:v>
                </c:pt>
                <c:pt idx="7749">
                  <c:v>43078.333333333336</c:v>
                </c:pt>
                <c:pt idx="7750">
                  <c:v>43078.375</c:v>
                </c:pt>
                <c:pt idx="7751">
                  <c:v>43078.416666666664</c:v>
                </c:pt>
                <c:pt idx="7752">
                  <c:v>43078.458333333336</c:v>
                </c:pt>
                <c:pt idx="7753">
                  <c:v>43078.5</c:v>
                </c:pt>
                <c:pt idx="7754">
                  <c:v>43078.541666666664</c:v>
                </c:pt>
                <c:pt idx="7755">
                  <c:v>43078.583333333336</c:v>
                </c:pt>
                <c:pt idx="7756">
                  <c:v>43078.625</c:v>
                </c:pt>
                <c:pt idx="7757">
                  <c:v>43078.666666666664</c:v>
                </c:pt>
                <c:pt idx="7758">
                  <c:v>43078.708333333336</c:v>
                </c:pt>
                <c:pt idx="7759">
                  <c:v>43078.75</c:v>
                </c:pt>
                <c:pt idx="7760">
                  <c:v>43078.791666666664</c:v>
                </c:pt>
                <c:pt idx="7761">
                  <c:v>43078.833333333336</c:v>
                </c:pt>
                <c:pt idx="7762">
                  <c:v>43078.875</c:v>
                </c:pt>
                <c:pt idx="7763">
                  <c:v>43078.916666666664</c:v>
                </c:pt>
                <c:pt idx="7764">
                  <c:v>43078.958333333336</c:v>
                </c:pt>
                <c:pt idx="7765">
                  <c:v>43079</c:v>
                </c:pt>
                <c:pt idx="7766">
                  <c:v>43079.041666666664</c:v>
                </c:pt>
                <c:pt idx="7767">
                  <c:v>43079.083333333336</c:v>
                </c:pt>
                <c:pt idx="7768">
                  <c:v>43079.125</c:v>
                </c:pt>
                <c:pt idx="7769">
                  <c:v>43079.166666666664</c:v>
                </c:pt>
                <c:pt idx="7770">
                  <c:v>43079.208333333336</c:v>
                </c:pt>
                <c:pt idx="7771">
                  <c:v>43079.25</c:v>
                </c:pt>
                <c:pt idx="7772">
                  <c:v>43079.291666666664</c:v>
                </c:pt>
                <c:pt idx="7773">
                  <c:v>43079.333333333336</c:v>
                </c:pt>
                <c:pt idx="7774">
                  <c:v>43079.375</c:v>
                </c:pt>
                <c:pt idx="7775">
                  <c:v>43079.416666666664</c:v>
                </c:pt>
                <c:pt idx="7776">
                  <c:v>43079.458333333336</c:v>
                </c:pt>
                <c:pt idx="7777">
                  <c:v>43079.5</c:v>
                </c:pt>
                <c:pt idx="7778">
                  <c:v>43079.541666666664</c:v>
                </c:pt>
                <c:pt idx="7779">
                  <c:v>43079.583333333336</c:v>
                </c:pt>
                <c:pt idx="7780">
                  <c:v>43079.625</c:v>
                </c:pt>
                <c:pt idx="7781">
                  <c:v>43079.666666666664</c:v>
                </c:pt>
                <c:pt idx="7782">
                  <c:v>43079.708333333336</c:v>
                </c:pt>
                <c:pt idx="7783">
                  <c:v>43079.75</c:v>
                </c:pt>
                <c:pt idx="7784">
                  <c:v>43079.791666666664</c:v>
                </c:pt>
                <c:pt idx="7785">
                  <c:v>43079.833333333336</c:v>
                </c:pt>
                <c:pt idx="7786">
                  <c:v>43079.875</c:v>
                </c:pt>
                <c:pt idx="7787">
                  <c:v>43079.916666666664</c:v>
                </c:pt>
                <c:pt idx="7788">
                  <c:v>43079.958333333336</c:v>
                </c:pt>
                <c:pt idx="7789">
                  <c:v>43080</c:v>
                </c:pt>
                <c:pt idx="7790">
                  <c:v>43080.041666666664</c:v>
                </c:pt>
                <c:pt idx="7791">
                  <c:v>43080.083333333336</c:v>
                </c:pt>
                <c:pt idx="7792">
                  <c:v>43080.125</c:v>
                </c:pt>
                <c:pt idx="7793">
                  <c:v>43080.166666666664</c:v>
                </c:pt>
                <c:pt idx="7794">
                  <c:v>43080.208333333336</c:v>
                </c:pt>
                <c:pt idx="7795">
                  <c:v>43080.25</c:v>
                </c:pt>
                <c:pt idx="7796">
                  <c:v>43080.291666666664</c:v>
                </c:pt>
                <c:pt idx="7797">
                  <c:v>43080.333333333336</c:v>
                </c:pt>
                <c:pt idx="7798">
                  <c:v>43080.375</c:v>
                </c:pt>
                <c:pt idx="7799">
                  <c:v>43080.416666666664</c:v>
                </c:pt>
                <c:pt idx="7800">
                  <c:v>43080.458333333336</c:v>
                </c:pt>
                <c:pt idx="7801">
                  <c:v>43080.5</c:v>
                </c:pt>
                <c:pt idx="7802">
                  <c:v>43080.541666666664</c:v>
                </c:pt>
                <c:pt idx="7803">
                  <c:v>43080.583333333336</c:v>
                </c:pt>
                <c:pt idx="7804">
                  <c:v>43080.625</c:v>
                </c:pt>
                <c:pt idx="7805">
                  <c:v>43080.666666666664</c:v>
                </c:pt>
                <c:pt idx="7806">
                  <c:v>43080.708333333336</c:v>
                </c:pt>
                <c:pt idx="7807">
                  <c:v>43080.75</c:v>
                </c:pt>
                <c:pt idx="7808">
                  <c:v>43080.791666666664</c:v>
                </c:pt>
                <c:pt idx="7809">
                  <c:v>43080.833333333336</c:v>
                </c:pt>
                <c:pt idx="7810">
                  <c:v>43080.875</c:v>
                </c:pt>
                <c:pt idx="7811">
                  <c:v>43080.916666666664</c:v>
                </c:pt>
                <c:pt idx="7812">
                  <c:v>43080.958333333336</c:v>
                </c:pt>
                <c:pt idx="7813">
                  <c:v>43081</c:v>
                </c:pt>
                <c:pt idx="7814">
                  <c:v>43081.041666666664</c:v>
                </c:pt>
                <c:pt idx="7815">
                  <c:v>43081.083333333336</c:v>
                </c:pt>
                <c:pt idx="7816">
                  <c:v>43081.125</c:v>
                </c:pt>
                <c:pt idx="7817">
                  <c:v>43081.166666666664</c:v>
                </c:pt>
                <c:pt idx="7818">
                  <c:v>43081.208333333336</c:v>
                </c:pt>
                <c:pt idx="7819">
                  <c:v>43081.25</c:v>
                </c:pt>
                <c:pt idx="7820">
                  <c:v>43081.291666666664</c:v>
                </c:pt>
                <c:pt idx="7821">
                  <c:v>43081.333333333336</c:v>
                </c:pt>
                <c:pt idx="7822">
                  <c:v>43081.375</c:v>
                </c:pt>
                <c:pt idx="7823">
                  <c:v>43081.416666666664</c:v>
                </c:pt>
                <c:pt idx="7824">
                  <c:v>43081.458333333336</c:v>
                </c:pt>
                <c:pt idx="7825">
                  <c:v>43081.5</c:v>
                </c:pt>
                <c:pt idx="7826">
                  <c:v>43081.541666666664</c:v>
                </c:pt>
                <c:pt idx="7827">
                  <c:v>43081.583333333336</c:v>
                </c:pt>
                <c:pt idx="7828">
                  <c:v>43081.625</c:v>
                </c:pt>
                <c:pt idx="7829">
                  <c:v>43081.666666666664</c:v>
                </c:pt>
                <c:pt idx="7830">
                  <c:v>43081.708333333336</c:v>
                </c:pt>
                <c:pt idx="7831">
                  <c:v>43081.75</c:v>
                </c:pt>
                <c:pt idx="7832">
                  <c:v>43081.791666666664</c:v>
                </c:pt>
                <c:pt idx="7833">
                  <c:v>43081.833333333336</c:v>
                </c:pt>
                <c:pt idx="7834">
                  <c:v>43081.875</c:v>
                </c:pt>
                <c:pt idx="7835">
                  <c:v>43081.916666666664</c:v>
                </c:pt>
                <c:pt idx="7836">
                  <c:v>43081.958333333336</c:v>
                </c:pt>
                <c:pt idx="7837">
                  <c:v>43082</c:v>
                </c:pt>
                <c:pt idx="7838">
                  <c:v>43082.041666666664</c:v>
                </c:pt>
                <c:pt idx="7839">
                  <c:v>43082.083333333336</c:v>
                </c:pt>
                <c:pt idx="7840">
                  <c:v>43082.125</c:v>
                </c:pt>
                <c:pt idx="7841">
                  <c:v>43082.166666666664</c:v>
                </c:pt>
                <c:pt idx="7842">
                  <c:v>43082.208333333336</c:v>
                </c:pt>
                <c:pt idx="7843">
                  <c:v>43082.25</c:v>
                </c:pt>
                <c:pt idx="7844">
                  <c:v>43082.291666666664</c:v>
                </c:pt>
                <c:pt idx="7845">
                  <c:v>43082.333333333336</c:v>
                </c:pt>
                <c:pt idx="7846">
                  <c:v>43082.375</c:v>
                </c:pt>
                <c:pt idx="7847">
                  <c:v>43082.416666666664</c:v>
                </c:pt>
                <c:pt idx="7848">
                  <c:v>43082.458333333336</c:v>
                </c:pt>
                <c:pt idx="7849">
                  <c:v>43082.5</c:v>
                </c:pt>
                <c:pt idx="7850">
                  <c:v>43082.541666666664</c:v>
                </c:pt>
                <c:pt idx="7851">
                  <c:v>43082.583333333336</c:v>
                </c:pt>
                <c:pt idx="7852">
                  <c:v>43082.625</c:v>
                </c:pt>
                <c:pt idx="7853">
                  <c:v>43082.666666666664</c:v>
                </c:pt>
                <c:pt idx="7854">
                  <c:v>43082.708333333336</c:v>
                </c:pt>
                <c:pt idx="7855">
                  <c:v>43082.75</c:v>
                </c:pt>
                <c:pt idx="7856">
                  <c:v>43082.791666666664</c:v>
                </c:pt>
                <c:pt idx="7857">
                  <c:v>43082.833333333336</c:v>
                </c:pt>
                <c:pt idx="7858">
                  <c:v>43082.875</c:v>
                </c:pt>
                <c:pt idx="7859">
                  <c:v>43082.916666666664</c:v>
                </c:pt>
                <c:pt idx="7860">
                  <c:v>43082.958333333336</c:v>
                </c:pt>
                <c:pt idx="7861">
                  <c:v>43083</c:v>
                </c:pt>
                <c:pt idx="7862">
                  <c:v>43083.041666666664</c:v>
                </c:pt>
                <c:pt idx="7863">
                  <c:v>43083.083333333336</c:v>
                </c:pt>
                <c:pt idx="7864">
                  <c:v>43083.125</c:v>
                </c:pt>
                <c:pt idx="7865">
                  <c:v>43083.166666666664</c:v>
                </c:pt>
                <c:pt idx="7866">
                  <c:v>43083.208333333336</c:v>
                </c:pt>
                <c:pt idx="7867">
                  <c:v>43083.25</c:v>
                </c:pt>
                <c:pt idx="7868">
                  <c:v>43083.291666666664</c:v>
                </c:pt>
                <c:pt idx="7869">
                  <c:v>43083.333333333336</c:v>
                </c:pt>
                <c:pt idx="7870">
                  <c:v>43083.375</c:v>
                </c:pt>
                <c:pt idx="7871">
                  <c:v>43083.416666666664</c:v>
                </c:pt>
                <c:pt idx="7872">
                  <c:v>43083.458333333336</c:v>
                </c:pt>
                <c:pt idx="7873">
                  <c:v>43083.5</c:v>
                </c:pt>
                <c:pt idx="7874">
                  <c:v>43083.541666666664</c:v>
                </c:pt>
                <c:pt idx="7875">
                  <c:v>43083.583333333336</c:v>
                </c:pt>
                <c:pt idx="7876">
                  <c:v>43083.625</c:v>
                </c:pt>
                <c:pt idx="7877">
                  <c:v>43083.666666666664</c:v>
                </c:pt>
                <c:pt idx="7878">
                  <c:v>43083.708333333336</c:v>
                </c:pt>
                <c:pt idx="7879">
                  <c:v>43083.75</c:v>
                </c:pt>
                <c:pt idx="7880">
                  <c:v>43083.791666666664</c:v>
                </c:pt>
                <c:pt idx="7881">
                  <c:v>43083.833333333336</c:v>
                </c:pt>
                <c:pt idx="7882">
                  <c:v>43083.875</c:v>
                </c:pt>
                <c:pt idx="7883">
                  <c:v>43083.916666666664</c:v>
                </c:pt>
                <c:pt idx="7884">
                  <c:v>43083.958333333336</c:v>
                </c:pt>
                <c:pt idx="7885">
                  <c:v>43084</c:v>
                </c:pt>
                <c:pt idx="7886">
                  <c:v>43084.041666666664</c:v>
                </c:pt>
                <c:pt idx="7887">
                  <c:v>43084.083333333336</c:v>
                </c:pt>
                <c:pt idx="7888">
                  <c:v>43084.125</c:v>
                </c:pt>
                <c:pt idx="7889">
                  <c:v>43084.166666666664</c:v>
                </c:pt>
                <c:pt idx="7890">
                  <c:v>43084.208333333336</c:v>
                </c:pt>
                <c:pt idx="7891">
                  <c:v>43084.25</c:v>
                </c:pt>
                <c:pt idx="7892">
                  <c:v>43084.291666666664</c:v>
                </c:pt>
                <c:pt idx="7893">
                  <c:v>43084.333333333336</c:v>
                </c:pt>
                <c:pt idx="7894">
                  <c:v>43084.375</c:v>
                </c:pt>
                <c:pt idx="7895">
                  <c:v>43084.416666666664</c:v>
                </c:pt>
                <c:pt idx="7896">
                  <c:v>43084.458333333336</c:v>
                </c:pt>
                <c:pt idx="7897">
                  <c:v>43084.5</c:v>
                </c:pt>
                <c:pt idx="7898">
                  <c:v>43084.541666666664</c:v>
                </c:pt>
                <c:pt idx="7899">
                  <c:v>43084.583333333336</c:v>
                </c:pt>
                <c:pt idx="7900">
                  <c:v>43084.625</c:v>
                </c:pt>
                <c:pt idx="7901">
                  <c:v>43084.666666666664</c:v>
                </c:pt>
                <c:pt idx="7902">
                  <c:v>43084.708333333336</c:v>
                </c:pt>
                <c:pt idx="7903">
                  <c:v>43084.75</c:v>
                </c:pt>
                <c:pt idx="7904">
                  <c:v>43084.791666666664</c:v>
                </c:pt>
                <c:pt idx="7905">
                  <c:v>43084.833333333336</c:v>
                </c:pt>
                <c:pt idx="7906">
                  <c:v>43084.875</c:v>
                </c:pt>
                <c:pt idx="7907">
                  <c:v>43084.916666666664</c:v>
                </c:pt>
                <c:pt idx="7908">
                  <c:v>43084.958333333336</c:v>
                </c:pt>
                <c:pt idx="7909">
                  <c:v>43085</c:v>
                </c:pt>
                <c:pt idx="7910">
                  <c:v>43085.041666666664</c:v>
                </c:pt>
                <c:pt idx="7911">
                  <c:v>43085.083333333336</c:v>
                </c:pt>
                <c:pt idx="7912">
                  <c:v>43085.125</c:v>
                </c:pt>
                <c:pt idx="7913">
                  <c:v>43085.166666666664</c:v>
                </c:pt>
                <c:pt idx="7914">
                  <c:v>43085.208333333336</c:v>
                </c:pt>
                <c:pt idx="7915">
                  <c:v>43085.25</c:v>
                </c:pt>
                <c:pt idx="7916">
                  <c:v>43085.291666666664</c:v>
                </c:pt>
                <c:pt idx="7917">
                  <c:v>43085.333333333336</c:v>
                </c:pt>
                <c:pt idx="7918">
                  <c:v>43085.375</c:v>
                </c:pt>
                <c:pt idx="7919">
                  <c:v>43085.416666666664</c:v>
                </c:pt>
                <c:pt idx="7920">
                  <c:v>43085.458333333336</c:v>
                </c:pt>
                <c:pt idx="7921">
                  <c:v>43085.5</c:v>
                </c:pt>
                <c:pt idx="7922">
                  <c:v>43085.541666666664</c:v>
                </c:pt>
                <c:pt idx="7923">
                  <c:v>43085.583333333336</c:v>
                </c:pt>
                <c:pt idx="7924">
                  <c:v>43085.625</c:v>
                </c:pt>
                <c:pt idx="7925">
                  <c:v>43085.666666666664</c:v>
                </c:pt>
                <c:pt idx="7926">
                  <c:v>43085.708333333336</c:v>
                </c:pt>
                <c:pt idx="7927">
                  <c:v>43085.75</c:v>
                </c:pt>
                <c:pt idx="7928">
                  <c:v>43085.791666666664</c:v>
                </c:pt>
                <c:pt idx="7929">
                  <c:v>43085.833333333336</c:v>
                </c:pt>
                <c:pt idx="7930">
                  <c:v>43085.875</c:v>
                </c:pt>
                <c:pt idx="7931">
                  <c:v>43085.916666666664</c:v>
                </c:pt>
                <c:pt idx="7932">
                  <c:v>43085.958333333336</c:v>
                </c:pt>
                <c:pt idx="7933">
                  <c:v>43086</c:v>
                </c:pt>
                <c:pt idx="7934">
                  <c:v>43086.041666666664</c:v>
                </c:pt>
                <c:pt idx="7935">
                  <c:v>43086.083333333336</c:v>
                </c:pt>
                <c:pt idx="7936">
                  <c:v>43086.125</c:v>
                </c:pt>
                <c:pt idx="7937">
                  <c:v>43086.166666666664</c:v>
                </c:pt>
                <c:pt idx="7938">
                  <c:v>43086.208333333336</c:v>
                </c:pt>
                <c:pt idx="7939">
                  <c:v>43086.25</c:v>
                </c:pt>
                <c:pt idx="7940">
                  <c:v>43086.291666666664</c:v>
                </c:pt>
                <c:pt idx="7941">
                  <c:v>43086.333333333336</c:v>
                </c:pt>
                <c:pt idx="7942">
                  <c:v>43086.375</c:v>
                </c:pt>
                <c:pt idx="7943">
                  <c:v>43086.416666666664</c:v>
                </c:pt>
                <c:pt idx="7944">
                  <c:v>43086.458333333336</c:v>
                </c:pt>
                <c:pt idx="7945">
                  <c:v>43086.5</c:v>
                </c:pt>
                <c:pt idx="7946">
                  <c:v>43086.541666666664</c:v>
                </c:pt>
                <c:pt idx="7947">
                  <c:v>43086.583333333336</c:v>
                </c:pt>
                <c:pt idx="7948">
                  <c:v>43086.625</c:v>
                </c:pt>
                <c:pt idx="7949">
                  <c:v>43086.666666666664</c:v>
                </c:pt>
                <c:pt idx="7950">
                  <c:v>43086.708333333336</c:v>
                </c:pt>
                <c:pt idx="7951">
                  <c:v>43086.75</c:v>
                </c:pt>
                <c:pt idx="7952">
                  <c:v>43086.791666666664</c:v>
                </c:pt>
                <c:pt idx="7953">
                  <c:v>43086.833333333336</c:v>
                </c:pt>
                <c:pt idx="7954">
                  <c:v>43086.875</c:v>
                </c:pt>
                <c:pt idx="7955">
                  <c:v>43086.916666666664</c:v>
                </c:pt>
                <c:pt idx="7956">
                  <c:v>43086.958333333336</c:v>
                </c:pt>
                <c:pt idx="7957">
                  <c:v>43087</c:v>
                </c:pt>
                <c:pt idx="7958">
                  <c:v>43087.041666666664</c:v>
                </c:pt>
                <c:pt idx="7959">
                  <c:v>43087.083333333336</c:v>
                </c:pt>
                <c:pt idx="7960">
                  <c:v>43087.125</c:v>
                </c:pt>
                <c:pt idx="7961">
                  <c:v>43087.166666666664</c:v>
                </c:pt>
                <c:pt idx="7962">
                  <c:v>43087.208333333336</c:v>
                </c:pt>
                <c:pt idx="7963">
                  <c:v>43087.25</c:v>
                </c:pt>
                <c:pt idx="7964">
                  <c:v>43087.291666666664</c:v>
                </c:pt>
                <c:pt idx="7965">
                  <c:v>43087.333333333336</c:v>
                </c:pt>
                <c:pt idx="7966">
                  <c:v>43087.375</c:v>
                </c:pt>
                <c:pt idx="7967">
                  <c:v>43087.416666666664</c:v>
                </c:pt>
                <c:pt idx="7968">
                  <c:v>43087.458333333336</c:v>
                </c:pt>
                <c:pt idx="7969">
                  <c:v>43087.5</c:v>
                </c:pt>
                <c:pt idx="7970">
                  <c:v>43087.541666666664</c:v>
                </c:pt>
                <c:pt idx="7971">
                  <c:v>43087.583333333336</c:v>
                </c:pt>
                <c:pt idx="7972">
                  <c:v>43087.625</c:v>
                </c:pt>
                <c:pt idx="7973">
                  <c:v>43087.666666666664</c:v>
                </c:pt>
                <c:pt idx="7974">
                  <c:v>43087.708333333336</c:v>
                </c:pt>
                <c:pt idx="7975">
                  <c:v>43087.75</c:v>
                </c:pt>
                <c:pt idx="7976">
                  <c:v>43087.791666666664</c:v>
                </c:pt>
                <c:pt idx="7977">
                  <c:v>43087.833333333336</c:v>
                </c:pt>
                <c:pt idx="7978">
                  <c:v>43087.875</c:v>
                </c:pt>
                <c:pt idx="7979">
                  <c:v>43087.916666666664</c:v>
                </c:pt>
                <c:pt idx="7980">
                  <c:v>43087.958333333336</c:v>
                </c:pt>
                <c:pt idx="7981">
                  <c:v>43088</c:v>
                </c:pt>
                <c:pt idx="7982">
                  <c:v>43088.041666666664</c:v>
                </c:pt>
                <c:pt idx="7983">
                  <c:v>43088.083333333336</c:v>
                </c:pt>
                <c:pt idx="7984">
                  <c:v>43088.125</c:v>
                </c:pt>
                <c:pt idx="7985">
                  <c:v>43088.166666666664</c:v>
                </c:pt>
                <c:pt idx="7986">
                  <c:v>43088.208333333336</c:v>
                </c:pt>
                <c:pt idx="7987">
                  <c:v>43088.25</c:v>
                </c:pt>
                <c:pt idx="7988">
                  <c:v>43088.291666666664</c:v>
                </c:pt>
                <c:pt idx="7989">
                  <c:v>43088.333333333336</c:v>
                </c:pt>
                <c:pt idx="7990">
                  <c:v>43088.375</c:v>
                </c:pt>
                <c:pt idx="7991">
                  <c:v>43088.416666666664</c:v>
                </c:pt>
                <c:pt idx="7992">
                  <c:v>43088.458333333336</c:v>
                </c:pt>
                <c:pt idx="7993">
                  <c:v>43088.5</c:v>
                </c:pt>
                <c:pt idx="7994">
                  <c:v>43088.541666666664</c:v>
                </c:pt>
                <c:pt idx="7995">
                  <c:v>43088.583333333336</c:v>
                </c:pt>
                <c:pt idx="7996">
                  <c:v>43088.625</c:v>
                </c:pt>
                <c:pt idx="7997">
                  <c:v>43088.666666666664</c:v>
                </c:pt>
                <c:pt idx="7998">
                  <c:v>43088.708333333336</c:v>
                </c:pt>
                <c:pt idx="7999">
                  <c:v>43088.75</c:v>
                </c:pt>
                <c:pt idx="8000">
                  <c:v>43088.791666666664</c:v>
                </c:pt>
                <c:pt idx="8001">
                  <c:v>43088.833333333336</c:v>
                </c:pt>
                <c:pt idx="8002">
                  <c:v>43088.875</c:v>
                </c:pt>
                <c:pt idx="8003">
                  <c:v>43088.916666666664</c:v>
                </c:pt>
                <c:pt idx="8004">
                  <c:v>43088.958333333336</c:v>
                </c:pt>
                <c:pt idx="8005">
                  <c:v>43089</c:v>
                </c:pt>
                <c:pt idx="8006">
                  <c:v>43089.041666666664</c:v>
                </c:pt>
                <c:pt idx="8007">
                  <c:v>43089.083333333336</c:v>
                </c:pt>
                <c:pt idx="8008">
                  <c:v>43089.125</c:v>
                </c:pt>
                <c:pt idx="8009">
                  <c:v>43089.166666666664</c:v>
                </c:pt>
                <c:pt idx="8010">
                  <c:v>43089.208333333336</c:v>
                </c:pt>
                <c:pt idx="8011">
                  <c:v>43089.25</c:v>
                </c:pt>
                <c:pt idx="8012">
                  <c:v>43089.291666666664</c:v>
                </c:pt>
                <c:pt idx="8013">
                  <c:v>43089.333333333336</c:v>
                </c:pt>
                <c:pt idx="8014">
                  <c:v>43089.375</c:v>
                </c:pt>
                <c:pt idx="8015">
                  <c:v>43089.416666666664</c:v>
                </c:pt>
                <c:pt idx="8016">
                  <c:v>43089.458333333336</c:v>
                </c:pt>
                <c:pt idx="8017">
                  <c:v>43089.5</c:v>
                </c:pt>
                <c:pt idx="8018">
                  <c:v>43089.541666666664</c:v>
                </c:pt>
                <c:pt idx="8019">
                  <c:v>43089.583333333336</c:v>
                </c:pt>
                <c:pt idx="8020">
                  <c:v>43089.625</c:v>
                </c:pt>
                <c:pt idx="8021">
                  <c:v>43089.666666666664</c:v>
                </c:pt>
                <c:pt idx="8022">
                  <c:v>43089.708333333336</c:v>
                </c:pt>
                <c:pt idx="8023">
                  <c:v>43089.75</c:v>
                </c:pt>
                <c:pt idx="8024">
                  <c:v>43089.791666666664</c:v>
                </c:pt>
                <c:pt idx="8025">
                  <c:v>43089.833333333336</c:v>
                </c:pt>
                <c:pt idx="8026">
                  <c:v>43089.875</c:v>
                </c:pt>
                <c:pt idx="8027">
                  <c:v>43089.916666666664</c:v>
                </c:pt>
                <c:pt idx="8028">
                  <c:v>43089.958333333336</c:v>
                </c:pt>
                <c:pt idx="8029">
                  <c:v>43090</c:v>
                </c:pt>
                <c:pt idx="8030">
                  <c:v>43090.041666666664</c:v>
                </c:pt>
                <c:pt idx="8031">
                  <c:v>43090.083333333336</c:v>
                </c:pt>
                <c:pt idx="8032">
                  <c:v>43090.125</c:v>
                </c:pt>
                <c:pt idx="8033">
                  <c:v>43090.166666666664</c:v>
                </c:pt>
                <c:pt idx="8034">
                  <c:v>43090.208333333336</c:v>
                </c:pt>
                <c:pt idx="8035">
                  <c:v>43090.25</c:v>
                </c:pt>
                <c:pt idx="8036">
                  <c:v>43090.291666666664</c:v>
                </c:pt>
                <c:pt idx="8037">
                  <c:v>43090.333333333336</c:v>
                </c:pt>
                <c:pt idx="8038">
                  <c:v>43090.375</c:v>
                </c:pt>
                <c:pt idx="8039">
                  <c:v>43090.416666666664</c:v>
                </c:pt>
                <c:pt idx="8040">
                  <c:v>43090.458333333336</c:v>
                </c:pt>
                <c:pt idx="8041">
                  <c:v>43090.5</c:v>
                </c:pt>
                <c:pt idx="8042">
                  <c:v>43090.541666666664</c:v>
                </c:pt>
                <c:pt idx="8043">
                  <c:v>43090.583333333336</c:v>
                </c:pt>
                <c:pt idx="8044">
                  <c:v>43090.625</c:v>
                </c:pt>
                <c:pt idx="8045">
                  <c:v>43090.666666666664</c:v>
                </c:pt>
                <c:pt idx="8046">
                  <c:v>43090.708333333336</c:v>
                </c:pt>
                <c:pt idx="8047">
                  <c:v>43090.75</c:v>
                </c:pt>
                <c:pt idx="8048">
                  <c:v>43090.791666666664</c:v>
                </c:pt>
                <c:pt idx="8049">
                  <c:v>43090.833333333336</c:v>
                </c:pt>
                <c:pt idx="8050">
                  <c:v>43090.875</c:v>
                </c:pt>
                <c:pt idx="8051">
                  <c:v>43090.916666666664</c:v>
                </c:pt>
                <c:pt idx="8052">
                  <c:v>43090.958333333336</c:v>
                </c:pt>
                <c:pt idx="8053">
                  <c:v>43091</c:v>
                </c:pt>
                <c:pt idx="8054">
                  <c:v>43091.041666666664</c:v>
                </c:pt>
                <c:pt idx="8055">
                  <c:v>43091.083333333336</c:v>
                </c:pt>
                <c:pt idx="8056">
                  <c:v>43091.125</c:v>
                </c:pt>
                <c:pt idx="8057">
                  <c:v>43091.166666666664</c:v>
                </c:pt>
                <c:pt idx="8058">
                  <c:v>43091.208333333336</c:v>
                </c:pt>
                <c:pt idx="8059">
                  <c:v>43091.25</c:v>
                </c:pt>
                <c:pt idx="8060">
                  <c:v>43091.291666666664</c:v>
                </c:pt>
                <c:pt idx="8061">
                  <c:v>43091.333333333336</c:v>
                </c:pt>
                <c:pt idx="8062">
                  <c:v>43091.375</c:v>
                </c:pt>
                <c:pt idx="8063">
                  <c:v>43091.416666666664</c:v>
                </c:pt>
                <c:pt idx="8064">
                  <c:v>43091.458333333336</c:v>
                </c:pt>
                <c:pt idx="8065">
                  <c:v>43091.5</c:v>
                </c:pt>
                <c:pt idx="8066">
                  <c:v>43091.541666666664</c:v>
                </c:pt>
                <c:pt idx="8067">
                  <c:v>43091.583333333336</c:v>
                </c:pt>
                <c:pt idx="8068">
                  <c:v>43091.625</c:v>
                </c:pt>
                <c:pt idx="8069">
                  <c:v>43091.666666666664</c:v>
                </c:pt>
                <c:pt idx="8070">
                  <c:v>43091.708333333336</c:v>
                </c:pt>
                <c:pt idx="8071">
                  <c:v>43091.75</c:v>
                </c:pt>
                <c:pt idx="8072">
                  <c:v>43091.791666666664</c:v>
                </c:pt>
                <c:pt idx="8073">
                  <c:v>43091.833333333336</c:v>
                </c:pt>
                <c:pt idx="8074">
                  <c:v>43091.875</c:v>
                </c:pt>
                <c:pt idx="8075">
                  <c:v>43091.916666666664</c:v>
                </c:pt>
                <c:pt idx="8076">
                  <c:v>43091.958333333336</c:v>
                </c:pt>
                <c:pt idx="8077">
                  <c:v>43092</c:v>
                </c:pt>
                <c:pt idx="8078">
                  <c:v>43092.041666666664</c:v>
                </c:pt>
                <c:pt idx="8079">
                  <c:v>43092.083333333336</c:v>
                </c:pt>
                <c:pt idx="8080">
                  <c:v>43092.125</c:v>
                </c:pt>
                <c:pt idx="8081">
                  <c:v>43092.166666666664</c:v>
                </c:pt>
                <c:pt idx="8082">
                  <c:v>43092.208333333336</c:v>
                </c:pt>
                <c:pt idx="8083">
                  <c:v>43092.25</c:v>
                </c:pt>
                <c:pt idx="8084">
                  <c:v>43092.291666666664</c:v>
                </c:pt>
                <c:pt idx="8085">
                  <c:v>43092.333333333336</c:v>
                </c:pt>
                <c:pt idx="8086">
                  <c:v>43092.375</c:v>
                </c:pt>
                <c:pt idx="8087">
                  <c:v>43092.416666666664</c:v>
                </c:pt>
                <c:pt idx="8088">
                  <c:v>43092.458333333336</c:v>
                </c:pt>
                <c:pt idx="8089">
                  <c:v>43092.5</c:v>
                </c:pt>
                <c:pt idx="8090">
                  <c:v>43092.541666666664</c:v>
                </c:pt>
                <c:pt idx="8091">
                  <c:v>43092.583333333336</c:v>
                </c:pt>
                <c:pt idx="8092">
                  <c:v>43092.625</c:v>
                </c:pt>
                <c:pt idx="8093">
                  <c:v>43092.666666666664</c:v>
                </c:pt>
                <c:pt idx="8094">
                  <c:v>43092.708333333336</c:v>
                </c:pt>
                <c:pt idx="8095">
                  <c:v>43092.75</c:v>
                </c:pt>
                <c:pt idx="8096">
                  <c:v>43092.791666666664</c:v>
                </c:pt>
                <c:pt idx="8097">
                  <c:v>43092.833333333336</c:v>
                </c:pt>
                <c:pt idx="8098">
                  <c:v>43092.875</c:v>
                </c:pt>
                <c:pt idx="8099">
                  <c:v>43092.916666666664</c:v>
                </c:pt>
                <c:pt idx="8100">
                  <c:v>43092.958333333336</c:v>
                </c:pt>
                <c:pt idx="8101">
                  <c:v>43093</c:v>
                </c:pt>
                <c:pt idx="8102">
                  <c:v>43093.041666666664</c:v>
                </c:pt>
                <c:pt idx="8103">
                  <c:v>43093.083333333336</c:v>
                </c:pt>
                <c:pt idx="8104">
                  <c:v>43093.125</c:v>
                </c:pt>
                <c:pt idx="8105">
                  <c:v>43093.166666666664</c:v>
                </c:pt>
                <c:pt idx="8106">
                  <c:v>43093.208333333336</c:v>
                </c:pt>
                <c:pt idx="8107">
                  <c:v>43093.25</c:v>
                </c:pt>
                <c:pt idx="8108">
                  <c:v>43093.291666666664</c:v>
                </c:pt>
                <c:pt idx="8109">
                  <c:v>43093.333333333336</c:v>
                </c:pt>
                <c:pt idx="8110">
                  <c:v>43093.375</c:v>
                </c:pt>
                <c:pt idx="8111">
                  <c:v>43093.416666666664</c:v>
                </c:pt>
                <c:pt idx="8112">
                  <c:v>43093.458333333336</c:v>
                </c:pt>
                <c:pt idx="8113">
                  <c:v>43093.5</c:v>
                </c:pt>
                <c:pt idx="8114">
                  <c:v>43093.541666666664</c:v>
                </c:pt>
                <c:pt idx="8115">
                  <c:v>43093.583333333336</c:v>
                </c:pt>
                <c:pt idx="8116">
                  <c:v>43093.625</c:v>
                </c:pt>
                <c:pt idx="8117">
                  <c:v>43093.666666666664</c:v>
                </c:pt>
                <c:pt idx="8118">
                  <c:v>43093.708333333336</c:v>
                </c:pt>
                <c:pt idx="8119">
                  <c:v>43093.75</c:v>
                </c:pt>
                <c:pt idx="8120">
                  <c:v>43093.791666666664</c:v>
                </c:pt>
                <c:pt idx="8121">
                  <c:v>43093.833333333336</c:v>
                </c:pt>
                <c:pt idx="8122">
                  <c:v>43093.875</c:v>
                </c:pt>
                <c:pt idx="8123">
                  <c:v>43093.916666666664</c:v>
                </c:pt>
                <c:pt idx="8124">
                  <c:v>43093.958333333336</c:v>
                </c:pt>
                <c:pt idx="8125">
                  <c:v>43094</c:v>
                </c:pt>
                <c:pt idx="8126">
                  <c:v>43094.041666666664</c:v>
                </c:pt>
                <c:pt idx="8127">
                  <c:v>43094.083333333336</c:v>
                </c:pt>
                <c:pt idx="8128">
                  <c:v>43094.125</c:v>
                </c:pt>
                <c:pt idx="8129">
                  <c:v>43094.166666666664</c:v>
                </c:pt>
                <c:pt idx="8130">
                  <c:v>43094.208333333336</c:v>
                </c:pt>
                <c:pt idx="8131">
                  <c:v>43094.25</c:v>
                </c:pt>
                <c:pt idx="8132">
                  <c:v>43094.291666666664</c:v>
                </c:pt>
                <c:pt idx="8133">
                  <c:v>43094.333333333336</c:v>
                </c:pt>
                <c:pt idx="8134">
                  <c:v>43094.375</c:v>
                </c:pt>
                <c:pt idx="8135">
                  <c:v>43094.416666666664</c:v>
                </c:pt>
                <c:pt idx="8136">
                  <c:v>43094.458333333336</c:v>
                </c:pt>
                <c:pt idx="8137">
                  <c:v>43094.5</c:v>
                </c:pt>
                <c:pt idx="8138">
                  <c:v>43094.541666666664</c:v>
                </c:pt>
                <c:pt idx="8139">
                  <c:v>43094.583333333336</c:v>
                </c:pt>
                <c:pt idx="8140">
                  <c:v>43094.625</c:v>
                </c:pt>
                <c:pt idx="8141">
                  <c:v>43094.666666666664</c:v>
                </c:pt>
                <c:pt idx="8142">
                  <c:v>43094.708333333336</c:v>
                </c:pt>
                <c:pt idx="8143">
                  <c:v>43094.75</c:v>
                </c:pt>
                <c:pt idx="8144">
                  <c:v>43094.791666666664</c:v>
                </c:pt>
                <c:pt idx="8145">
                  <c:v>43094.833333333336</c:v>
                </c:pt>
                <c:pt idx="8146">
                  <c:v>43094.875</c:v>
                </c:pt>
                <c:pt idx="8147">
                  <c:v>43094.916666666664</c:v>
                </c:pt>
                <c:pt idx="8148">
                  <c:v>43094.958333333336</c:v>
                </c:pt>
                <c:pt idx="8149">
                  <c:v>43095</c:v>
                </c:pt>
                <c:pt idx="8150">
                  <c:v>43095.041666666664</c:v>
                </c:pt>
                <c:pt idx="8151">
                  <c:v>43095.083333333336</c:v>
                </c:pt>
                <c:pt idx="8152">
                  <c:v>43095.125</c:v>
                </c:pt>
                <c:pt idx="8153">
                  <c:v>43095.166666666664</c:v>
                </c:pt>
                <c:pt idx="8154">
                  <c:v>43095.208333333336</c:v>
                </c:pt>
                <c:pt idx="8155">
                  <c:v>43095.25</c:v>
                </c:pt>
                <c:pt idx="8156">
                  <c:v>43095.291666666664</c:v>
                </c:pt>
                <c:pt idx="8157">
                  <c:v>43095.333333333336</c:v>
                </c:pt>
                <c:pt idx="8158">
                  <c:v>43095.375</c:v>
                </c:pt>
                <c:pt idx="8159">
                  <c:v>43095.416666666664</c:v>
                </c:pt>
                <c:pt idx="8160">
                  <c:v>43095.458333333336</c:v>
                </c:pt>
                <c:pt idx="8161">
                  <c:v>43095.5</c:v>
                </c:pt>
                <c:pt idx="8162">
                  <c:v>43095.541666666664</c:v>
                </c:pt>
                <c:pt idx="8163">
                  <c:v>43095.583333333336</c:v>
                </c:pt>
                <c:pt idx="8164">
                  <c:v>43095.625</c:v>
                </c:pt>
                <c:pt idx="8165">
                  <c:v>43095.666666666664</c:v>
                </c:pt>
                <c:pt idx="8166">
                  <c:v>43095.708333333336</c:v>
                </c:pt>
                <c:pt idx="8167">
                  <c:v>43095.75</c:v>
                </c:pt>
                <c:pt idx="8168">
                  <c:v>43095.791666666664</c:v>
                </c:pt>
                <c:pt idx="8169">
                  <c:v>43095.833333333336</c:v>
                </c:pt>
                <c:pt idx="8170">
                  <c:v>43095.875</c:v>
                </c:pt>
                <c:pt idx="8171">
                  <c:v>43095.916666666664</c:v>
                </c:pt>
                <c:pt idx="8172">
                  <c:v>43095.958333333336</c:v>
                </c:pt>
                <c:pt idx="8173">
                  <c:v>43096</c:v>
                </c:pt>
                <c:pt idx="8174">
                  <c:v>43096.041666666664</c:v>
                </c:pt>
                <c:pt idx="8175">
                  <c:v>43096.083333333336</c:v>
                </c:pt>
                <c:pt idx="8176">
                  <c:v>43096.125</c:v>
                </c:pt>
                <c:pt idx="8177">
                  <c:v>43096.166666666664</c:v>
                </c:pt>
                <c:pt idx="8178">
                  <c:v>43096.208333333336</c:v>
                </c:pt>
                <c:pt idx="8179">
                  <c:v>43096.25</c:v>
                </c:pt>
                <c:pt idx="8180">
                  <c:v>43096.291666666664</c:v>
                </c:pt>
                <c:pt idx="8181">
                  <c:v>43096.333333333336</c:v>
                </c:pt>
                <c:pt idx="8182">
                  <c:v>43096.375</c:v>
                </c:pt>
                <c:pt idx="8183">
                  <c:v>43096.416666666664</c:v>
                </c:pt>
                <c:pt idx="8184">
                  <c:v>43096.458333333336</c:v>
                </c:pt>
                <c:pt idx="8185">
                  <c:v>43096.5</c:v>
                </c:pt>
                <c:pt idx="8186">
                  <c:v>43096.541666666664</c:v>
                </c:pt>
                <c:pt idx="8187">
                  <c:v>43096.583333333336</c:v>
                </c:pt>
                <c:pt idx="8188">
                  <c:v>43096.625</c:v>
                </c:pt>
                <c:pt idx="8189">
                  <c:v>43096.666666666664</c:v>
                </c:pt>
                <c:pt idx="8190">
                  <c:v>43096.708333333336</c:v>
                </c:pt>
                <c:pt idx="8191">
                  <c:v>43096.75</c:v>
                </c:pt>
                <c:pt idx="8192">
                  <c:v>43096.791666666664</c:v>
                </c:pt>
                <c:pt idx="8193">
                  <c:v>43096.833333333336</c:v>
                </c:pt>
                <c:pt idx="8194">
                  <c:v>43096.875</c:v>
                </c:pt>
                <c:pt idx="8195">
                  <c:v>43096.916666666664</c:v>
                </c:pt>
                <c:pt idx="8196">
                  <c:v>43096.958333333336</c:v>
                </c:pt>
                <c:pt idx="8197">
                  <c:v>43097</c:v>
                </c:pt>
                <c:pt idx="8198">
                  <c:v>43097.041666666664</c:v>
                </c:pt>
                <c:pt idx="8199">
                  <c:v>43097.083333333336</c:v>
                </c:pt>
                <c:pt idx="8200">
                  <c:v>43097.125</c:v>
                </c:pt>
                <c:pt idx="8201">
                  <c:v>43097.166666666664</c:v>
                </c:pt>
                <c:pt idx="8202">
                  <c:v>43097.208333333336</c:v>
                </c:pt>
                <c:pt idx="8203">
                  <c:v>43097.25</c:v>
                </c:pt>
                <c:pt idx="8204">
                  <c:v>43097.291666666664</c:v>
                </c:pt>
                <c:pt idx="8205">
                  <c:v>43097.333333333336</c:v>
                </c:pt>
                <c:pt idx="8206">
                  <c:v>43097.375</c:v>
                </c:pt>
                <c:pt idx="8207">
                  <c:v>43097.416666666664</c:v>
                </c:pt>
                <c:pt idx="8208">
                  <c:v>43097.458333333336</c:v>
                </c:pt>
                <c:pt idx="8209">
                  <c:v>43097.5</c:v>
                </c:pt>
                <c:pt idx="8210">
                  <c:v>43097.541666666664</c:v>
                </c:pt>
                <c:pt idx="8211">
                  <c:v>43097.583333333336</c:v>
                </c:pt>
                <c:pt idx="8212">
                  <c:v>43097.625</c:v>
                </c:pt>
                <c:pt idx="8213">
                  <c:v>43097.666666666664</c:v>
                </c:pt>
                <c:pt idx="8214">
                  <c:v>43097.708333333336</c:v>
                </c:pt>
                <c:pt idx="8215">
                  <c:v>43097.75</c:v>
                </c:pt>
                <c:pt idx="8216">
                  <c:v>43097.791666666664</c:v>
                </c:pt>
                <c:pt idx="8217">
                  <c:v>43097.833333333336</c:v>
                </c:pt>
                <c:pt idx="8218">
                  <c:v>43097.875</c:v>
                </c:pt>
                <c:pt idx="8219">
                  <c:v>43097.916666666664</c:v>
                </c:pt>
                <c:pt idx="8220">
                  <c:v>43097.958333333336</c:v>
                </c:pt>
                <c:pt idx="8221">
                  <c:v>43098</c:v>
                </c:pt>
                <c:pt idx="8222">
                  <c:v>43098.041666666664</c:v>
                </c:pt>
                <c:pt idx="8223">
                  <c:v>43098.083333333336</c:v>
                </c:pt>
                <c:pt idx="8224">
                  <c:v>43098.125</c:v>
                </c:pt>
                <c:pt idx="8225">
                  <c:v>43098.166666666664</c:v>
                </c:pt>
                <c:pt idx="8226">
                  <c:v>43098.208333333336</c:v>
                </c:pt>
                <c:pt idx="8227">
                  <c:v>43098.25</c:v>
                </c:pt>
                <c:pt idx="8228">
                  <c:v>43098.291666666664</c:v>
                </c:pt>
                <c:pt idx="8229">
                  <c:v>43098.333333333336</c:v>
                </c:pt>
                <c:pt idx="8230">
                  <c:v>43098.375</c:v>
                </c:pt>
                <c:pt idx="8231">
                  <c:v>43098.416666666664</c:v>
                </c:pt>
                <c:pt idx="8232">
                  <c:v>43098.458333333336</c:v>
                </c:pt>
                <c:pt idx="8233">
                  <c:v>43098.5</c:v>
                </c:pt>
                <c:pt idx="8234">
                  <c:v>43098.541666666664</c:v>
                </c:pt>
                <c:pt idx="8235">
                  <c:v>43098.583333333336</c:v>
                </c:pt>
                <c:pt idx="8236">
                  <c:v>43098.625</c:v>
                </c:pt>
                <c:pt idx="8237">
                  <c:v>43098.666666666664</c:v>
                </c:pt>
                <c:pt idx="8238">
                  <c:v>43098.708333333336</c:v>
                </c:pt>
                <c:pt idx="8239">
                  <c:v>43098.75</c:v>
                </c:pt>
                <c:pt idx="8240">
                  <c:v>43098.791666666664</c:v>
                </c:pt>
                <c:pt idx="8241">
                  <c:v>43098.833333333336</c:v>
                </c:pt>
                <c:pt idx="8242">
                  <c:v>43098.875</c:v>
                </c:pt>
                <c:pt idx="8243">
                  <c:v>43098.916666666664</c:v>
                </c:pt>
                <c:pt idx="8244">
                  <c:v>43098.958333333336</c:v>
                </c:pt>
                <c:pt idx="8245">
                  <c:v>43099</c:v>
                </c:pt>
                <c:pt idx="8246">
                  <c:v>43099.041666666664</c:v>
                </c:pt>
                <c:pt idx="8247">
                  <c:v>43099.083333333336</c:v>
                </c:pt>
                <c:pt idx="8248">
                  <c:v>43099.125</c:v>
                </c:pt>
                <c:pt idx="8249">
                  <c:v>43099.166666666664</c:v>
                </c:pt>
                <c:pt idx="8250">
                  <c:v>43099.208333333336</c:v>
                </c:pt>
                <c:pt idx="8251">
                  <c:v>43099.25</c:v>
                </c:pt>
                <c:pt idx="8252">
                  <c:v>43099.291666666664</c:v>
                </c:pt>
                <c:pt idx="8253">
                  <c:v>43099.333333333336</c:v>
                </c:pt>
                <c:pt idx="8254">
                  <c:v>43099.375</c:v>
                </c:pt>
                <c:pt idx="8255">
                  <c:v>43099.416666666664</c:v>
                </c:pt>
                <c:pt idx="8256">
                  <c:v>43099.458333333336</c:v>
                </c:pt>
                <c:pt idx="8257">
                  <c:v>43099.5</c:v>
                </c:pt>
                <c:pt idx="8258">
                  <c:v>43099.541666666664</c:v>
                </c:pt>
                <c:pt idx="8259">
                  <c:v>43099.583333333336</c:v>
                </c:pt>
                <c:pt idx="8260">
                  <c:v>43099.625</c:v>
                </c:pt>
                <c:pt idx="8261">
                  <c:v>43099.666666666664</c:v>
                </c:pt>
                <c:pt idx="8262">
                  <c:v>43099.708333333336</c:v>
                </c:pt>
                <c:pt idx="8263">
                  <c:v>43099.75</c:v>
                </c:pt>
                <c:pt idx="8264">
                  <c:v>43099.791666666664</c:v>
                </c:pt>
                <c:pt idx="8265">
                  <c:v>43099.833333333336</c:v>
                </c:pt>
                <c:pt idx="8266">
                  <c:v>43099.875</c:v>
                </c:pt>
                <c:pt idx="8267">
                  <c:v>43099.916666666664</c:v>
                </c:pt>
                <c:pt idx="8268">
                  <c:v>43099.958333333336</c:v>
                </c:pt>
                <c:pt idx="8269">
                  <c:v>43100</c:v>
                </c:pt>
                <c:pt idx="8270">
                  <c:v>43100.041666666664</c:v>
                </c:pt>
                <c:pt idx="8271">
                  <c:v>43100.083333333336</c:v>
                </c:pt>
                <c:pt idx="8272">
                  <c:v>43100.125</c:v>
                </c:pt>
                <c:pt idx="8273">
                  <c:v>43100.166666666664</c:v>
                </c:pt>
                <c:pt idx="8274">
                  <c:v>43100.208333333336</c:v>
                </c:pt>
                <c:pt idx="8275">
                  <c:v>43100.25</c:v>
                </c:pt>
                <c:pt idx="8276">
                  <c:v>43100.291666666664</c:v>
                </c:pt>
                <c:pt idx="8277">
                  <c:v>43100.333333333336</c:v>
                </c:pt>
                <c:pt idx="8278">
                  <c:v>43100.375</c:v>
                </c:pt>
                <c:pt idx="8279">
                  <c:v>43100.416666666664</c:v>
                </c:pt>
                <c:pt idx="8280">
                  <c:v>43100.458333333336</c:v>
                </c:pt>
                <c:pt idx="8281">
                  <c:v>43100.5</c:v>
                </c:pt>
                <c:pt idx="8282">
                  <c:v>43100.541666666664</c:v>
                </c:pt>
                <c:pt idx="8283">
                  <c:v>43100.583333333336</c:v>
                </c:pt>
                <c:pt idx="8284">
                  <c:v>43100.625</c:v>
                </c:pt>
                <c:pt idx="8285">
                  <c:v>43100.666666666664</c:v>
                </c:pt>
                <c:pt idx="8286">
                  <c:v>43100.708333333336</c:v>
                </c:pt>
                <c:pt idx="8287">
                  <c:v>43100.75</c:v>
                </c:pt>
                <c:pt idx="8288">
                  <c:v>43100.791666666664</c:v>
                </c:pt>
                <c:pt idx="8289">
                  <c:v>43100.833333333336</c:v>
                </c:pt>
                <c:pt idx="8290">
                  <c:v>43100.875</c:v>
                </c:pt>
                <c:pt idx="8291">
                  <c:v>43100.916666666664</c:v>
                </c:pt>
                <c:pt idx="8292">
                  <c:v>43100.958333333336</c:v>
                </c:pt>
                <c:pt idx="8293">
                  <c:v>43101</c:v>
                </c:pt>
                <c:pt idx="8294">
                  <c:v>43101.041666666664</c:v>
                </c:pt>
                <c:pt idx="8295">
                  <c:v>43101.083333333336</c:v>
                </c:pt>
                <c:pt idx="8296">
                  <c:v>43101.125</c:v>
                </c:pt>
                <c:pt idx="8297">
                  <c:v>43101.166666666664</c:v>
                </c:pt>
                <c:pt idx="8298">
                  <c:v>43101.208333333336</c:v>
                </c:pt>
                <c:pt idx="8299">
                  <c:v>43101.25</c:v>
                </c:pt>
                <c:pt idx="8300">
                  <c:v>43101.291666666664</c:v>
                </c:pt>
                <c:pt idx="8301">
                  <c:v>43101.333333333336</c:v>
                </c:pt>
                <c:pt idx="8302">
                  <c:v>43101.375</c:v>
                </c:pt>
                <c:pt idx="8303">
                  <c:v>43101.416666666664</c:v>
                </c:pt>
                <c:pt idx="8304">
                  <c:v>43101.458333333336</c:v>
                </c:pt>
                <c:pt idx="8305">
                  <c:v>43101.5</c:v>
                </c:pt>
                <c:pt idx="8306">
                  <c:v>43101.541666666664</c:v>
                </c:pt>
                <c:pt idx="8307">
                  <c:v>43101.583333333336</c:v>
                </c:pt>
                <c:pt idx="8308">
                  <c:v>43101.625</c:v>
                </c:pt>
                <c:pt idx="8309">
                  <c:v>43101.666666666664</c:v>
                </c:pt>
                <c:pt idx="8310">
                  <c:v>43101.708333333336</c:v>
                </c:pt>
                <c:pt idx="8311">
                  <c:v>43101.75</c:v>
                </c:pt>
                <c:pt idx="8312">
                  <c:v>43101.791666666664</c:v>
                </c:pt>
                <c:pt idx="8313">
                  <c:v>43101.833333333336</c:v>
                </c:pt>
                <c:pt idx="8314">
                  <c:v>43101.875</c:v>
                </c:pt>
                <c:pt idx="8315">
                  <c:v>43101.916666666664</c:v>
                </c:pt>
                <c:pt idx="8316">
                  <c:v>43101.958333333336</c:v>
                </c:pt>
                <c:pt idx="8317">
                  <c:v>43102</c:v>
                </c:pt>
                <c:pt idx="8318">
                  <c:v>43102.041666666664</c:v>
                </c:pt>
                <c:pt idx="8319">
                  <c:v>43102.083333333336</c:v>
                </c:pt>
                <c:pt idx="8320">
                  <c:v>43102.125</c:v>
                </c:pt>
                <c:pt idx="8321">
                  <c:v>43102.166666666664</c:v>
                </c:pt>
                <c:pt idx="8322">
                  <c:v>43102.208333333336</c:v>
                </c:pt>
                <c:pt idx="8323">
                  <c:v>43102.25</c:v>
                </c:pt>
                <c:pt idx="8324">
                  <c:v>43102.291666666664</c:v>
                </c:pt>
                <c:pt idx="8325">
                  <c:v>43102.333333333336</c:v>
                </c:pt>
                <c:pt idx="8326">
                  <c:v>43102.375</c:v>
                </c:pt>
                <c:pt idx="8327">
                  <c:v>43102.416666666664</c:v>
                </c:pt>
                <c:pt idx="8328">
                  <c:v>43102.458333333336</c:v>
                </c:pt>
                <c:pt idx="8329">
                  <c:v>43102.5</c:v>
                </c:pt>
                <c:pt idx="8330">
                  <c:v>43102.541666666664</c:v>
                </c:pt>
                <c:pt idx="8331">
                  <c:v>43102.583333333336</c:v>
                </c:pt>
                <c:pt idx="8332">
                  <c:v>43102.625</c:v>
                </c:pt>
                <c:pt idx="8333">
                  <c:v>43102.666666666664</c:v>
                </c:pt>
                <c:pt idx="8334">
                  <c:v>43102.708333333336</c:v>
                </c:pt>
                <c:pt idx="8335">
                  <c:v>43102.75</c:v>
                </c:pt>
                <c:pt idx="8336">
                  <c:v>43102.791666666664</c:v>
                </c:pt>
                <c:pt idx="8337">
                  <c:v>43102.833333333336</c:v>
                </c:pt>
                <c:pt idx="8338">
                  <c:v>43102.875</c:v>
                </c:pt>
                <c:pt idx="8339">
                  <c:v>43102.916666666664</c:v>
                </c:pt>
                <c:pt idx="8340">
                  <c:v>43102.958333333336</c:v>
                </c:pt>
                <c:pt idx="8341">
                  <c:v>43103</c:v>
                </c:pt>
                <c:pt idx="8342">
                  <c:v>43103.041666666664</c:v>
                </c:pt>
                <c:pt idx="8343">
                  <c:v>43103.083333333336</c:v>
                </c:pt>
                <c:pt idx="8344">
                  <c:v>43103.125</c:v>
                </c:pt>
                <c:pt idx="8345">
                  <c:v>43103.166666666664</c:v>
                </c:pt>
                <c:pt idx="8346">
                  <c:v>43103.208333333336</c:v>
                </c:pt>
                <c:pt idx="8347">
                  <c:v>43103.25</c:v>
                </c:pt>
                <c:pt idx="8348">
                  <c:v>43103.291666666664</c:v>
                </c:pt>
                <c:pt idx="8349">
                  <c:v>43103.333333333336</c:v>
                </c:pt>
                <c:pt idx="8350">
                  <c:v>43103.375</c:v>
                </c:pt>
                <c:pt idx="8351">
                  <c:v>43103.416666666664</c:v>
                </c:pt>
                <c:pt idx="8352">
                  <c:v>43103.458333333336</c:v>
                </c:pt>
                <c:pt idx="8353">
                  <c:v>43103.5</c:v>
                </c:pt>
                <c:pt idx="8354">
                  <c:v>43103.541666666664</c:v>
                </c:pt>
                <c:pt idx="8355">
                  <c:v>43103.583333333336</c:v>
                </c:pt>
                <c:pt idx="8356">
                  <c:v>43103.625</c:v>
                </c:pt>
                <c:pt idx="8357">
                  <c:v>43103.666666666664</c:v>
                </c:pt>
                <c:pt idx="8358">
                  <c:v>43103.708333333336</c:v>
                </c:pt>
                <c:pt idx="8359">
                  <c:v>43103.75</c:v>
                </c:pt>
                <c:pt idx="8360">
                  <c:v>43103.791666666664</c:v>
                </c:pt>
                <c:pt idx="8361">
                  <c:v>43103.833333333336</c:v>
                </c:pt>
                <c:pt idx="8362">
                  <c:v>43103.875</c:v>
                </c:pt>
                <c:pt idx="8363">
                  <c:v>43103.916666666664</c:v>
                </c:pt>
                <c:pt idx="8364">
                  <c:v>43103.958333333336</c:v>
                </c:pt>
                <c:pt idx="8365">
                  <c:v>43104</c:v>
                </c:pt>
                <c:pt idx="8366">
                  <c:v>43104.041666666664</c:v>
                </c:pt>
                <c:pt idx="8367">
                  <c:v>43104.083333333336</c:v>
                </c:pt>
                <c:pt idx="8368">
                  <c:v>43104.125</c:v>
                </c:pt>
                <c:pt idx="8369">
                  <c:v>43104.166666666664</c:v>
                </c:pt>
                <c:pt idx="8370">
                  <c:v>43104.208333333336</c:v>
                </c:pt>
                <c:pt idx="8371">
                  <c:v>43104.25</c:v>
                </c:pt>
                <c:pt idx="8372">
                  <c:v>43104.291666666664</c:v>
                </c:pt>
                <c:pt idx="8373">
                  <c:v>43104.333333333336</c:v>
                </c:pt>
                <c:pt idx="8374">
                  <c:v>43104.375</c:v>
                </c:pt>
                <c:pt idx="8375">
                  <c:v>43104.416666666664</c:v>
                </c:pt>
                <c:pt idx="8376">
                  <c:v>43104.458333333336</c:v>
                </c:pt>
                <c:pt idx="8377">
                  <c:v>43104.5</c:v>
                </c:pt>
                <c:pt idx="8378">
                  <c:v>43104.541666666664</c:v>
                </c:pt>
                <c:pt idx="8379">
                  <c:v>43104.583333333336</c:v>
                </c:pt>
                <c:pt idx="8380">
                  <c:v>43104.625</c:v>
                </c:pt>
                <c:pt idx="8381">
                  <c:v>43104.666666666664</c:v>
                </c:pt>
                <c:pt idx="8382">
                  <c:v>43104.708333333336</c:v>
                </c:pt>
                <c:pt idx="8383">
                  <c:v>43104.75</c:v>
                </c:pt>
                <c:pt idx="8384">
                  <c:v>43104.791666666664</c:v>
                </c:pt>
                <c:pt idx="8385">
                  <c:v>43104.833333333336</c:v>
                </c:pt>
                <c:pt idx="8386">
                  <c:v>43104.875</c:v>
                </c:pt>
                <c:pt idx="8387">
                  <c:v>43104.916666666664</c:v>
                </c:pt>
                <c:pt idx="8388">
                  <c:v>43104.958333333336</c:v>
                </c:pt>
                <c:pt idx="8389">
                  <c:v>43105</c:v>
                </c:pt>
                <c:pt idx="8390">
                  <c:v>43105.041666666664</c:v>
                </c:pt>
                <c:pt idx="8391">
                  <c:v>43105.083333333336</c:v>
                </c:pt>
                <c:pt idx="8392">
                  <c:v>43105.125</c:v>
                </c:pt>
                <c:pt idx="8393">
                  <c:v>43105.166666666664</c:v>
                </c:pt>
                <c:pt idx="8394">
                  <c:v>43105.208333333336</c:v>
                </c:pt>
                <c:pt idx="8395">
                  <c:v>43105.25</c:v>
                </c:pt>
                <c:pt idx="8396">
                  <c:v>43105.291666666664</c:v>
                </c:pt>
                <c:pt idx="8397">
                  <c:v>43105.333333333336</c:v>
                </c:pt>
                <c:pt idx="8398">
                  <c:v>43105.375</c:v>
                </c:pt>
                <c:pt idx="8399">
                  <c:v>43105.416666666664</c:v>
                </c:pt>
                <c:pt idx="8400">
                  <c:v>43105.458333333336</c:v>
                </c:pt>
                <c:pt idx="8401">
                  <c:v>43105.5</c:v>
                </c:pt>
                <c:pt idx="8402">
                  <c:v>43105.541666666664</c:v>
                </c:pt>
                <c:pt idx="8403">
                  <c:v>43105.583333333336</c:v>
                </c:pt>
                <c:pt idx="8404">
                  <c:v>43105.625</c:v>
                </c:pt>
                <c:pt idx="8405">
                  <c:v>43105.666666666664</c:v>
                </c:pt>
                <c:pt idx="8406">
                  <c:v>43105.708333333336</c:v>
                </c:pt>
                <c:pt idx="8407">
                  <c:v>43105.75</c:v>
                </c:pt>
                <c:pt idx="8408">
                  <c:v>43105.791666666664</c:v>
                </c:pt>
                <c:pt idx="8409">
                  <c:v>43105.833333333336</c:v>
                </c:pt>
                <c:pt idx="8410">
                  <c:v>43105.875</c:v>
                </c:pt>
                <c:pt idx="8411">
                  <c:v>43105.916666666664</c:v>
                </c:pt>
                <c:pt idx="8412">
                  <c:v>43105.958333333336</c:v>
                </c:pt>
                <c:pt idx="8413">
                  <c:v>43106</c:v>
                </c:pt>
                <c:pt idx="8414">
                  <c:v>43106.041666666664</c:v>
                </c:pt>
                <c:pt idx="8415">
                  <c:v>43106.083333333336</c:v>
                </c:pt>
                <c:pt idx="8416">
                  <c:v>43106.125</c:v>
                </c:pt>
                <c:pt idx="8417">
                  <c:v>43106.166666666664</c:v>
                </c:pt>
                <c:pt idx="8418">
                  <c:v>43106.208333333336</c:v>
                </c:pt>
                <c:pt idx="8419">
                  <c:v>43106.25</c:v>
                </c:pt>
                <c:pt idx="8420">
                  <c:v>43106.291666666664</c:v>
                </c:pt>
                <c:pt idx="8421">
                  <c:v>43106.333333333336</c:v>
                </c:pt>
                <c:pt idx="8422">
                  <c:v>43106.375</c:v>
                </c:pt>
                <c:pt idx="8423">
                  <c:v>43106.416666666664</c:v>
                </c:pt>
                <c:pt idx="8424">
                  <c:v>43106.458333333336</c:v>
                </c:pt>
                <c:pt idx="8425">
                  <c:v>43106.5</c:v>
                </c:pt>
                <c:pt idx="8426">
                  <c:v>43106.541666666664</c:v>
                </c:pt>
                <c:pt idx="8427">
                  <c:v>43106.583333333336</c:v>
                </c:pt>
                <c:pt idx="8428">
                  <c:v>43106.625</c:v>
                </c:pt>
                <c:pt idx="8429">
                  <c:v>43106.666666666664</c:v>
                </c:pt>
                <c:pt idx="8430">
                  <c:v>43106.708333333336</c:v>
                </c:pt>
                <c:pt idx="8431">
                  <c:v>43106.75</c:v>
                </c:pt>
                <c:pt idx="8432">
                  <c:v>43106.791666666664</c:v>
                </c:pt>
                <c:pt idx="8433">
                  <c:v>43106.833333333336</c:v>
                </c:pt>
                <c:pt idx="8434">
                  <c:v>43106.875</c:v>
                </c:pt>
                <c:pt idx="8435">
                  <c:v>43106.916666666664</c:v>
                </c:pt>
                <c:pt idx="8436">
                  <c:v>43106.958333333336</c:v>
                </c:pt>
                <c:pt idx="8437">
                  <c:v>43107</c:v>
                </c:pt>
                <c:pt idx="8438">
                  <c:v>43107.041666666664</c:v>
                </c:pt>
                <c:pt idx="8439">
                  <c:v>43107.083333333336</c:v>
                </c:pt>
                <c:pt idx="8440">
                  <c:v>43107.125</c:v>
                </c:pt>
                <c:pt idx="8441">
                  <c:v>43107.166666666664</c:v>
                </c:pt>
                <c:pt idx="8442">
                  <c:v>43107.208333333336</c:v>
                </c:pt>
                <c:pt idx="8443">
                  <c:v>43107.25</c:v>
                </c:pt>
                <c:pt idx="8444">
                  <c:v>43107.291666666664</c:v>
                </c:pt>
                <c:pt idx="8445">
                  <c:v>43107.333333333336</c:v>
                </c:pt>
                <c:pt idx="8446">
                  <c:v>43107.375</c:v>
                </c:pt>
                <c:pt idx="8447">
                  <c:v>43107.416666666664</c:v>
                </c:pt>
                <c:pt idx="8448">
                  <c:v>43107.458333333336</c:v>
                </c:pt>
                <c:pt idx="8449">
                  <c:v>43107.5</c:v>
                </c:pt>
                <c:pt idx="8450">
                  <c:v>43107.541666666664</c:v>
                </c:pt>
                <c:pt idx="8451">
                  <c:v>43107.583333333336</c:v>
                </c:pt>
                <c:pt idx="8452">
                  <c:v>43107.625</c:v>
                </c:pt>
                <c:pt idx="8453">
                  <c:v>43107.666666666664</c:v>
                </c:pt>
                <c:pt idx="8454">
                  <c:v>43107.708333333336</c:v>
                </c:pt>
                <c:pt idx="8455">
                  <c:v>43107.75</c:v>
                </c:pt>
                <c:pt idx="8456">
                  <c:v>43107.791666666664</c:v>
                </c:pt>
                <c:pt idx="8457">
                  <c:v>43107.833333333336</c:v>
                </c:pt>
                <c:pt idx="8458">
                  <c:v>43107.875</c:v>
                </c:pt>
                <c:pt idx="8459">
                  <c:v>43107.916666666664</c:v>
                </c:pt>
                <c:pt idx="8460">
                  <c:v>43107.958333333336</c:v>
                </c:pt>
                <c:pt idx="8461">
                  <c:v>43108</c:v>
                </c:pt>
                <c:pt idx="8462">
                  <c:v>43108.041666666664</c:v>
                </c:pt>
                <c:pt idx="8463">
                  <c:v>43108.083333333336</c:v>
                </c:pt>
                <c:pt idx="8464">
                  <c:v>43108.125</c:v>
                </c:pt>
                <c:pt idx="8465">
                  <c:v>43108.166666666664</c:v>
                </c:pt>
                <c:pt idx="8466">
                  <c:v>43108.208333333336</c:v>
                </c:pt>
                <c:pt idx="8467">
                  <c:v>43108.25</c:v>
                </c:pt>
                <c:pt idx="8468">
                  <c:v>43108.291666666664</c:v>
                </c:pt>
                <c:pt idx="8469">
                  <c:v>43108.333333333336</c:v>
                </c:pt>
                <c:pt idx="8470">
                  <c:v>43108.375</c:v>
                </c:pt>
                <c:pt idx="8471">
                  <c:v>43108.416666666664</c:v>
                </c:pt>
                <c:pt idx="8472">
                  <c:v>43108.458333333336</c:v>
                </c:pt>
                <c:pt idx="8473">
                  <c:v>43108.5</c:v>
                </c:pt>
                <c:pt idx="8474">
                  <c:v>43108.541666666664</c:v>
                </c:pt>
                <c:pt idx="8475">
                  <c:v>43108.583333333336</c:v>
                </c:pt>
                <c:pt idx="8476">
                  <c:v>43108.625</c:v>
                </c:pt>
                <c:pt idx="8477">
                  <c:v>43108.666666666664</c:v>
                </c:pt>
                <c:pt idx="8478">
                  <c:v>43108.708333333336</c:v>
                </c:pt>
                <c:pt idx="8479">
                  <c:v>43108.75</c:v>
                </c:pt>
                <c:pt idx="8480">
                  <c:v>43108.791666666664</c:v>
                </c:pt>
                <c:pt idx="8481">
                  <c:v>43108.833333333336</c:v>
                </c:pt>
                <c:pt idx="8482">
                  <c:v>43108.875</c:v>
                </c:pt>
                <c:pt idx="8483">
                  <c:v>43108.916666666664</c:v>
                </c:pt>
                <c:pt idx="8484">
                  <c:v>43108.958333333336</c:v>
                </c:pt>
                <c:pt idx="8485">
                  <c:v>43109</c:v>
                </c:pt>
                <c:pt idx="8486">
                  <c:v>43109.041666666664</c:v>
                </c:pt>
                <c:pt idx="8487">
                  <c:v>43109.083333333336</c:v>
                </c:pt>
                <c:pt idx="8488">
                  <c:v>43109.125</c:v>
                </c:pt>
                <c:pt idx="8489">
                  <c:v>43109.166666666664</c:v>
                </c:pt>
                <c:pt idx="8490">
                  <c:v>43109.208333333336</c:v>
                </c:pt>
                <c:pt idx="8491">
                  <c:v>43109.25</c:v>
                </c:pt>
                <c:pt idx="8492">
                  <c:v>43109.291666666664</c:v>
                </c:pt>
                <c:pt idx="8493">
                  <c:v>43109.333333333336</c:v>
                </c:pt>
                <c:pt idx="8494">
                  <c:v>43109.375</c:v>
                </c:pt>
                <c:pt idx="8495">
                  <c:v>43109.416666666664</c:v>
                </c:pt>
                <c:pt idx="8496">
                  <c:v>43109.458333333336</c:v>
                </c:pt>
                <c:pt idx="8497">
                  <c:v>43109.5</c:v>
                </c:pt>
                <c:pt idx="8498">
                  <c:v>43109.541666666664</c:v>
                </c:pt>
                <c:pt idx="8499">
                  <c:v>43109.583333333336</c:v>
                </c:pt>
                <c:pt idx="8500">
                  <c:v>43109.625</c:v>
                </c:pt>
                <c:pt idx="8501">
                  <c:v>43109.666666666664</c:v>
                </c:pt>
                <c:pt idx="8502">
                  <c:v>43109.708333333336</c:v>
                </c:pt>
                <c:pt idx="8503">
                  <c:v>43109.75</c:v>
                </c:pt>
                <c:pt idx="8504">
                  <c:v>43109.791666666664</c:v>
                </c:pt>
                <c:pt idx="8505">
                  <c:v>43109.833333333336</c:v>
                </c:pt>
                <c:pt idx="8506">
                  <c:v>43109.875</c:v>
                </c:pt>
                <c:pt idx="8507">
                  <c:v>43109.916666666664</c:v>
                </c:pt>
                <c:pt idx="8508">
                  <c:v>43109.958333333336</c:v>
                </c:pt>
                <c:pt idx="8509">
                  <c:v>43110</c:v>
                </c:pt>
                <c:pt idx="8510">
                  <c:v>43110.041666666664</c:v>
                </c:pt>
                <c:pt idx="8511">
                  <c:v>43110.083333333336</c:v>
                </c:pt>
                <c:pt idx="8512">
                  <c:v>43110.125</c:v>
                </c:pt>
                <c:pt idx="8513">
                  <c:v>43110.166666666664</c:v>
                </c:pt>
                <c:pt idx="8514">
                  <c:v>43110.208333333336</c:v>
                </c:pt>
                <c:pt idx="8515">
                  <c:v>43110.25</c:v>
                </c:pt>
                <c:pt idx="8516">
                  <c:v>43110.291666666664</c:v>
                </c:pt>
                <c:pt idx="8517">
                  <c:v>43110.333333333336</c:v>
                </c:pt>
                <c:pt idx="8518">
                  <c:v>43110.375</c:v>
                </c:pt>
                <c:pt idx="8519">
                  <c:v>43110.416666666664</c:v>
                </c:pt>
                <c:pt idx="8520">
                  <c:v>43110.458333333336</c:v>
                </c:pt>
                <c:pt idx="8521">
                  <c:v>43110.5</c:v>
                </c:pt>
                <c:pt idx="8522">
                  <c:v>43110.541666666664</c:v>
                </c:pt>
                <c:pt idx="8523">
                  <c:v>43110.583333333336</c:v>
                </c:pt>
                <c:pt idx="8524">
                  <c:v>43110.625</c:v>
                </c:pt>
                <c:pt idx="8525">
                  <c:v>43110.666666666664</c:v>
                </c:pt>
                <c:pt idx="8526">
                  <c:v>43110.708333333336</c:v>
                </c:pt>
                <c:pt idx="8527">
                  <c:v>43110.75</c:v>
                </c:pt>
                <c:pt idx="8528">
                  <c:v>43110.791666666664</c:v>
                </c:pt>
                <c:pt idx="8529">
                  <c:v>43110.833333333336</c:v>
                </c:pt>
                <c:pt idx="8530">
                  <c:v>43110.875</c:v>
                </c:pt>
                <c:pt idx="8531">
                  <c:v>43110.916666666664</c:v>
                </c:pt>
                <c:pt idx="8532">
                  <c:v>43110.958333333336</c:v>
                </c:pt>
                <c:pt idx="8533">
                  <c:v>43111</c:v>
                </c:pt>
                <c:pt idx="8534">
                  <c:v>43111.041666666664</c:v>
                </c:pt>
                <c:pt idx="8535">
                  <c:v>43111.083333333336</c:v>
                </c:pt>
                <c:pt idx="8536">
                  <c:v>43111.125</c:v>
                </c:pt>
                <c:pt idx="8537">
                  <c:v>43111.166666666664</c:v>
                </c:pt>
                <c:pt idx="8538">
                  <c:v>43111.208333333336</c:v>
                </c:pt>
                <c:pt idx="8539">
                  <c:v>43111.25</c:v>
                </c:pt>
                <c:pt idx="8540">
                  <c:v>43111.291666666664</c:v>
                </c:pt>
                <c:pt idx="8541">
                  <c:v>43111.333333333336</c:v>
                </c:pt>
                <c:pt idx="8542">
                  <c:v>43111.375</c:v>
                </c:pt>
                <c:pt idx="8543">
                  <c:v>43111.416666666664</c:v>
                </c:pt>
                <c:pt idx="8544">
                  <c:v>43111.458333333336</c:v>
                </c:pt>
                <c:pt idx="8545">
                  <c:v>43111.5</c:v>
                </c:pt>
                <c:pt idx="8546">
                  <c:v>43111.541666666664</c:v>
                </c:pt>
                <c:pt idx="8547">
                  <c:v>43111.583333333336</c:v>
                </c:pt>
                <c:pt idx="8548">
                  <c:v>43111.625</c:v>
                </c:pt>
                <c:pt idx="8549">
                  <c:v>43111.666666666664</c:v>
                </c:pt>
                <c:pt idx="8550">
                  <c:v>43111.708333333336</c:v>
                </c:pt>
                <c:pt idx="8551">
                  <c:v>43111.75</c:v>
                </c:pt>
                <c:pt idx="8552">
                  <c:v>43111.791666666664</c:v>
                </c:pt>
                <c:pt idx="8553">
                  <c:v>43111.833333333336</c:v>
                </c:pt>
                <c:pt idx="8554">
                  <c:v>43111.875</c:v>
                </c:pt>
                <c:pt idx="8555">
                  <c:v>43111.916666666664</c:v>
                </c:pt>
                <c:pt idx="8556">
                  <c:v>43111.958333333336</c:v>
                </c:pt>
                <c:pt idx="8557">
                  <c:v>43112</c:v>
                </c:pt>
                <c:pt idx="8558">
                  <c:v>43112.041666666664</c:v>
                </c:pt>
                <c:pt idx="8559">
                  <c:v>43112.083333333336</c:v>
                </c:pt>
                <c:pt idx="8560">
                  <c:v>43112.125</c:v>
                </c:pt>
                <c:pt idx="8561">
                  <c:v>43112.166666666664</c:v>
                </c:pt>
                <c:pt idx="8562">
                  <c:v>43112.208333333336</c:v>
                </c:pt>
                <c:pt idx="8563">
                  <c:v>43112.25</c:v>
                </c:pt>
                <c:pt idx="8564">
                  <c:v>43112.291666666664</c:v>
                </c:pt>
                <c:pt idx="8565">
                  <c:v>43112.333333333336</c:v>
                </c:pt>
                <c:pt idx="8566">
                  <c:v>43112.375</c:v>
                </c:pt>
                <c:pt idx="8567">
                  <c:v>43112.416666666664</c:v>
                </c:pt>
                <c:pt idx="8568">
                  <c:v>43112.458333333336</c:v>
                </c:pt>
                <c:pt idx="8569">
                  <c:v>43112.5</c:v>
                </c:pt>
                <c:pt idx="8570">
                  <c:v>43112.541666666664</c:v>
                </c:pt>
                <c:pt idx="8571">
                  <c:v>43112.583333333336</c:v>
                </c:pt>
                <c:pt idx="8572">
                  <c:v>43112.625</c:v>
                </c:pt>
                <c:pt idx="8573">
                  <c:v>43112.666666666664</c:v>
                </c:pt>
                <c:pt idx="8574">
                  <c:v>43112.708333333336</c:v>
                </c:pt>
                <c:pt idx="8575">
                  <c:v>43112.75</c:v>
                </c:pt>
                <c:pt idx="8576">
                  <c:v>43112.791666666664</c:v>
                </c:pt>
                <c:pt idx="8577">
                  <c:v>43112.833333333336</c:v>
                </c:pt>
                <c:pt idx="8578">
                  <c:v>43112.875</c:v>
                </c:pt>
                <c:pt idx="8579">
                  <c:v>43112.916666666664</c:v>
                </c:pt>
                <c:pt idx="8580">
                  <c:v>43112.958333333336</c:v>
                </c:pt>
                <c:pt idx="8581">
                  <c:v>43113</c:v>
                </c:pt>
                <c:pt idx="8582">
                  <c:v>43113.041666666664</c:v>
                </c:pt>
                <c:pt idx="8583">
                  <c:v>43113.083333333336</c:v>
                </c:pt>
                <c:pt idx="8584">
                  <c:v>43113.125</c:v>
                </c:pt>
                <c:pt idx="8585">
                  <c:v>43113.166666666664</c:v>
                </c:pt>
                <c:pt idx="8586">
                  <c:v>43113.208333333336</c:v>
                </c:pt>
                <c:pt idx="8587">
                  <c:v>43113.25</c:v>
                </c:pt>
                <c:pt idx="8588">
                  <c:v>43113.291666666664</c:v>
                </c:pt>
                <c:pt idx="8589">
                  <c:v>43113.333333333336</c:v>
                </c:pt>
                <c:pt idx="8590">
                  <c:v>43113.375</c:v>
                </c:pt>
                <c:pt idx="8591">
                  <c:v>43113.416666666664</c:v>
                </c:pt>
                <c:pt idx="8592">
                  <c:v>43113.458333333336</c:v>
                </c:pt>
                <c:pt idx="8593">
                  <c:v>43113.5</c:v>
                </c:pt>
                <c:pt idx="8594">
                  <c:v>43113.541666666664</c:v>
                </c:pt>
                <c:pt idx="8595">
                  <c:v>43113.583333333336</c:v>
                </c:pt>
                <c:pt idx="8596">
                  <c:v>43113.625</c:v>
                </c:pt>
                <c:pt idx="8597">
                  <c:v>43113.666666666664</c:v>
                </c:pt>
                <c:pt idx="8598">
                  <c:v>43113.708333333336</c:v>
                </c:pt>
                <c:pt idx="8599">
                  <c:v>43113.75</c:v>
                </c:pt>
                <c:pt idx="8600">
                  <c:v>43113.791666666664</c:v>
                </c:pt>
                <c:pt idx="8601">
                  <c:v>43113.833333333336</c:v>
                </c:pt>
                <c:pt idx="8602">
                  <c:v>43113.875</c:v>
                </c:pt>
                <c:pt idx="8603">
                  <c:v>43113.916666666664</c:v>
                </c:pt>
                <c:pt idx="8604">
                  <c:v>43113.958333333336</c:v>
                </c:pt>
                <c:pt idx="8605">
                  <c:v>43114</c:v>
                </c:pt>
                <c:pt idx="8606">
                  <c:v>43114.041666666664</c:v>
                </c:pt>
                <c:pt idx="8607">
                  <c:v>43114.083333333336</c:v>
                </c:pt>
                <c:pt idx="8608">
                  <c:v>43114.125</c:v>
                </c:pt>
                <c:pt idx="8609">
                  <c:v>43114.166666666664</c:v>
                </c:pt>
                <c:pt idx="8610">
                  <c:v>43114.208333333336</c:v>
                </c:pt>
                <c:pt idx="8611">
                  <c:v>43114.25</c:v>
                </c:pt>
                <c:pt idx="8612">
                  <c:v>43114.291666666664</c:v>
                </c:pt>
                <c:pt idx="8613">
                  <c:v>43114.333333333336</c:v>
                </c:pt>
                <c:pt idx="8614">
                  <c:v>43114.375</c:v>
                </c:pt>
                <c:pt idx="8615">
                  <c:v>43114.416666666664</c:v>
                </c:pt>
                <c:pt idx="8616">
                  <c:v>43114.458333333336</c:v>
                </c:pt>
                <c:pt idx="8617">
                  <c:v>43114.5</c:v>
                </c:pt>
                <c:pt idx="8618">
                  <c:v>43114.541666666664</c:v>
                </c:pt>
                <c:pt idx="8619">
                  <c:v>43114.583333333336</c:v>
                </c:pt>
                <c:pt idx="8620">
                  <c:v>43114.625</c:v>
                </c:pt>
                <c:pt idx="8621">
                  <c:v>43114.666666666664</c:v>
                </c:pt>
                <c:pt idx="8622">
                  <c:v>43114.708333333336</c:v>
                </c:pt>
                <c:pt idx="8623">
                  <c:v>43114.75</c:v>
                </c:pt>
                <c:pt idx="8624">
                  <c:v>43114.791666666664</c:v>
                </c:pt>
                <c:pt idx="8625">
                  <c:v>43114.833333333336</c:v>
                </c:pt>
                <c:pt idx="8626">
                  <c:v>43114.875</c:v>
                </c:pt>
                <c:pt idx="8627">
                  <c:v>43114.916666666664</c:v>
                </c:pt>
                <c:pt idx="8628">
                  <c:v>43114.958333333336</c:v>
                </c:pt>
                <c:pt idx="8629">
                  <c:v>43115</c:v>
                </c:pt>
                <c:pt idx="8630">
                  <c:v>43115.041666666664</c:v>
                </c:pt>
                <c:pt idx="8631">
                  <c:v>43115.083333333336</c:v>
                </c:pt>
                <c:pt idx="8632">
                  <c:v>43115.125</c:v>
                </c:pt>
                <c:pt idx="8633">
                  <c:v>43115.166666666664</c:v>
                </c:pt>
                <c:pt idx="8634">
                  <c:v>43115.208333333336</c:v>
                </c:pt>
                <c:pt idx="8635">
                  <c:v>43115.25</c:v>
                </c:pt>
                <c:pt idx="8636">
                  <c:v>43115.291666666664</c:v>
                </c:pt>
                <c:pt idx="8637">
                  <c:v>43115.333333333336</c:v>
                </c:pt>
                <c:pt idx="8638">
                  <c:v>43115.375</c:v>
                </c:pt>
                <c:pt idx="8639">
                  <c:v>43115.416666666664</c:v>
                </c:pt>
                <c:pt idx="8640">
                  <c:v>43115.458333333336</c:v>
                </c:pt>
                <c:pt idx="8641">
                  <c:v>43115.5</c:v>
                </c:pt>
                <c:pt idx="8642">
                  <c:v>43115.541666666664</c:v>
                </c:pt>
                <c:pt idx="8643">
                  <c:v>43115.583333333336</c:v>
                </c:pt>
                <c:pt idx="8644">
                  <c:v>43115.625</c:v>
                </c:pt>
                <c:pt idx="8645">
                  <c:v>43115.666666666664</c:v>
                </c:pt>
                <c:pt idx="8646">
                  <c:v>43115.708333333336</c:v>
                </c:pt>
                <c:pt idx="8647">
                  <c:v>43115.75</c:v>
                </c:pt>
                <c:pt idx="8648">
                  <c:v>43115.791666666664</c:v>
                </c:pt>
                <c:pt idx="8649">
                  <c:v>43115.833333333336</c:v>
                </c:pt>
                <c:pt idx="8650">
                  <c:v>43115.875</c:v>
                </c:pt>
                <c:pt idx="8651">
                  <c:v>43115.916666666664</c:v>
                </c:pt>
                <c:pt idx="8652">
                  <c:v>43115.958333333336</c:v>
                </c:pt>
                <c:pt idx="8653">
                  <c:v>43116</c:v>
                </c:pt>
                <c:pt idx="8654">
                  <c:v>43116.041666666664</c:v>
                </c:pt>
                <c:pt idx="8655">
                  <c:v>43116.083333333336</c:v>
                </c:pt>
                <c:pt idx="8656">
                  <c:v>43116.125</c:v>
                </c:pt>
                <c:pt idx="8657">
                  <c:v>43116.166666666664</c:v>
                </c:pt>
                <c:pt idx="8658">
                  <c:v>43116.208333333336</c:v>
                </c:pt>
                <c:pt idx="8659">
                  <c:v>43116.25</c:v>
                </c:pt>
                <c:pt idx="8660">
                  <c:v>43116.291666666664</c:v>
                </c:pt>
                <c:pt idx="8661">
                  <c:v>43116.333333333336</c:v>
                </c:pt>
                <c:pt idx="8662">
                  <c:v>43116.375</c:v>
                </c:pt>
                <c:pt idx="8663">
                  <c:v>43116.416666666664</c:v>
                </c:pt>
                <c:pt idx="8664">
                  <c:v>43116.458333333336</c:v>
                </c:pt>
                <c:pt idx="8665">
                  <c:v>43116.5</c:v>
                </c:pt>
                <c:pt idx="8666">
                  <c:v>43116.541666666664</c:v>
                </c:pt>
                <c:pt idx="8667">
                  <c:v>43116.583333333336</c:v>
                </c:pt>
                <c:pt idx="8668">
                  <c:v>43116.625</c:v>
                </c:pt>
                <c:pt idx="8669">
                  <c:v>43116.666666666664</c:v>
                </c:pt>
                <c:pt idx="8670">
                  <c:v>43116.708333333336</c:v>
                </c:pt>
                <c:pt idx="8671">
                  <c:v>43116.75</c:v>
                </c:pt>
                <c:pt idx="8672">
                  <c:v>43116.791666666664</c:v>
                </c:pt>
                <c:pt idx="8673">
                  <c:v>43116.833333333336</c:v>
                </c:pt>
                <c:pt idx="8674">
                  <c:v>43116.875</c:v>
                </c:pt>
                <c:pt idx="8675">
                  <c:v>43116.916666666664</c:v>
                </c:pt>
                <c:pt idx="8676">
                  <c:v>43116.958333333336</c:v>
                </c:pt>
                <c:pt idx="8677">
                  <c:v>43117</c:v>
                </c:pt>
                <c:pt idx="8678">
                  <c:v>43117.041666666664</c:v>
                </c:pt>
                <c:pt idx="8679">
                  <c:v>43117.083333333336</c:v>
                </c:pt>
                <c:pt idx="8680">
                  <c:v>43117.125</c:v>
                </c:pt>
                <c:pt idx="8681">
                  <c:v>43117.166666666664</c:v>
                </c:pt>
                <c:pt idx="8682">
                  <c:v>43117.208333333336</c:v>
                </c:pt>
                <c:pt idx="8683">
                  <c:v>43117.25</c:v>
                </c:pt>
                <c:pt idx="8684">
                  <c:v>43117.291666666664</c:v>
                </c:pt>
                <c:pt idx="8685">
                  <c:v>43117.333333333336</c:v>
                </c:pt>
                <c:pt idx="8686">
                  <c:v>43117.375</c:v>
                </c:pt>
                <c:pt idx="8687">
                  <c:v>43117.416666666664</c:v>
                </c:pt>
                <c:pt idx="8688">
                  <c:v>43117.458333333336</c:v>
                </c:pt>
                <c:pt idx="8689">
                  <c:v>43117.5</c:v>
                </c:pt>
                <c:pt idx="8690">
                  <c:v>43117.541666666664</c:v>
                </c:pt>
                <c:pt idx="8691">
                  <c:v>43117.583333333336</c:v>
                </c:pt>
                <c:pt idx="8692">
                  <c:v>43117.625</c:v>
                </c:pt>
                <c:pt idx="8693">
                  <c:v>43117.666666666664</c:v>
                </c:pt>
                <c:pt idx="8694">
                  <c:v>43117.708333333336</c:v>
                </c:pt>
                <c:pt idx="8695">
                  <c:v>43117.75</c:v>
                </c:pt>
                <c:pt idx="8696">
                  <c:v>43117.791666666664</c:v>
                </c:pt>
                <c:pt idx="8697">
                  <c:v>43117.833333333336</c:v>
                </c:pt>
                <c:pt idx="8698">
                  <c:v>43117.875</c:v>
                </c:pt>
                <c:pt idx="8699">
                  <c:v>43117.916666666664</c:v>
                </c:pt>
                <c:pt idx="8700">
                  <c:v>43117.958333333336</c:v>
                </c:pt>
                <c:pt idx="8701">
                  <c:v>43118</c:v>
                </c:pt>
                <c:pt idx="8702">
                  <c:v>43118.041666666664</c:v>
                </c:pt>
                <c:pt idx="8703">
                  <c:v>43118.083333333336</c:v>
                </c:pt>
                <c:pt idx="8704">
                  <c:v>43118.125</c:v>
                </c:pt>
                <c:pt idx="8705">
                  <c:v>43118.166666666664</c:v>
                </c:pt>
                <c:pt idx="8706">
                  <c:v>43118.208333333336</c:v>
                </c:pt>
                <c:pt idx="8707">
                  <c:v>43118.25</c:v>
                </c:pt>
                <c:pt idx="8708">
                  <c:v>43118.291666666664</c:v>
                </c:pt>
                <c:pt idx="8709">
                  <c:v>43118.333333333336</c:v>
                </c:pt>
                <c:pt idx="8710">
                  <c:v>43118.375</c:v>
                </c:pt>
                <c:pt idx="8711">
                  <c:v>43118.416666666664</c:v>
                </c:pt>
                <c:pt idx="8712">
                  <c:v>43118.458333333336</c:v>
                </c:pt>
                <c:pt idx="8713">
                  <c:v>43118.5</c:v>
                </c:pt>
                <c:pt idx="8714">
                  <c:v>43118.541666666664</c:v>
                </c:pt>
                <c:pt idx="8715">
                  <c:v>43118.583333333336</c:v>
                </c:pt>
                <c:pt idx="8716">
                  <c:v>43118.625</c:v>
                </c:pt>
                <c:pt idx="8717">
                  <c:v>43118.666666666664</c:v>
                </c:pt>
                <c:pt idx="8718">
                  <c:v>43118.708333333336</c:v>
                </c:pt>
                <c:pt idx="8719">
                  <c:v>43118.75</c:v>
                </c:pt>
                <c:pt idx="8720">
                  <c:v>43118.791666666664</c:v>
                </c:pt>
                <c:pt idx="8721">
                  <c:v>43118.833333333336</c:v>
                </c:pt>
                <c:pt idx="8722">
                  <c:v>43118.875</c:v>
                </c:pt>
                <c:pt idx="8723">
                  <c:v>43118.916666666664</c:v>
                </c:pt>
                <c:pt idx="8724">
                  <c:v>43118.958333333336</c:v>
                </c:pt>
                <c:pt idx="8725">
                  <c:v>43119</c:v>
                </c:pt>
                <c:pt idx="8726">
                  <c:v>43119.041666666664</c:v>
                </c:pt>
                <c:pt idx="8727">
                  <c:v>43119.083333333336</c:v>
                </c:pt>
                <c:pt idx="8728">
                  <c:v>43119.125</c:v>
                </c:pt>
                <c:pt idx="8729">
                  <c:v>43119.166666666664</c:v>
                </c:pt>
                <c:pt idx="8730">
                  <c:v>43119.208333333336</c:v>
                </c:pt>
                <c:pt idx="8731">
                  <c:v>43119.25</c:v>
                </c:pt>
                <c:pt idx="8732">
                  <c:v>43119.291666666664</c:v>
                </c:pt>
                <c:pt idx="8733">
                  <c:v>43119.333333333336</c:v>
                </c:pt>
                <c:pt idx="8734">
                  <c:v>43119.375</c:v>
                </c:pt>
                <c:pt idx="8735">
                  <c:v>43119.416666666664</c:v>
                </c:pt>
                <c:pt idx="8736">
                  <c:v>43119.458333333336</c:v>
                </c:pt>
                <c:pt idx="8737">
                  <c:v>43119.5</c:v>
                </c:pt>
                <c:pt idx="8738">
                  <c:v>43119.541666666664</c:v>
                </c:pt>
                <c:pt idx="8739">
                  <c:v>43119.583333333336</c:v>
                </c:pt>
                <c:pt idx="8740">
                  <c:v>43119.625</c:v>
                </c:pt>
                <c:pt idx="8741">
                  <c:v>43119.666666666664</c:v>
                </c:pt>
                <c:pt idx="8742">
                  <c:v>43119.708333333336</c:v>
                </c:pt>
                <c:pt idx="8743">
                  <c:v>43119.75</c:v>
                </c:pt>
                <c:pt idx="8744">
                  <c:v>43119.791666666664</c:v>
                </c:pt>
                <c:pt idx="8745">
                  <c:v>43119.833333333336</c:v>
                </c:pt>
                <c:pt idx="8746">
                  <c:v>43119.875</c:v>
                </c:pt>
                <c:pt idx="8747">
                  <c:v>43119.916666666664</c:v>
                </c:pt>
                <c:pt idx="8748">
                  <c:v>43119.958333333336</c:v>
                </c:pt>
                <c:pt idx="8749">
                  <c:v>43120</c:v>
                </c:pt>
                <c:pt idx="8750">
                  <c:v>43120.041666666664</c:v>
                </c:pt>
                <c:pt idx="8751">
                  <c:v>43120.083333333336</c:v>
                </c:pt>
                <c:pt idx="8752">
                  <c:v>43120.125</c:v>
                </c:pt>
                <c:pt idx="8753">
                  <c:v>43120.166666666664</c:v>
                </c:pt>
                <c:pt idx="8754">
                  <c:v>43120.208333333336</c:v>
                </c:pt>
                <c:pt idx="8755">
                  <c:v>43120.25</c:v>
                </c:pt>
                <c:pt idx="8756">
                  <c:v>43120.291666666664</c:v>
                </c:pt>
                <c:pt idx="8757">
                  <c:v>43120.333333333336</c:v>
                </c:pt>
                <c:pt idx="8758">
                  <c:v>43120.375</c:v>
                </c:pt>
                <c:pt idx="8759">
                  <c:v>43120.416666666664</c:v>
                </c:pt>
                <c:pt idx="8760">
                  <c:v>43120.458333333336</c:v>
                </c:pt>
                <c:pt idx="8761">
                  <c:v>43120.5</c:v>
                </c:pt>
                <c:pt idx="8762">
                  <c:v>43120.541666666664</c:v>
                </c:pt>
                <c:pt idx="8763">
                  <c:v>43120.583333333336</c:v>
                </c:pt>
                <c:pt idx="8764">
                  <c:v>43120.625</c:v>
                </c:pt>
                <c:pt idx="8765">
                  <c:v>43120.666666666664</c:v>
                </c:pt>
                <c:pt idx="8766">
                  <c:v>43120.708333333336</c:v>
                </c:pt>
                <c:pt idx="8767">
                  <c:v>43120.75</c:v>
                </c:pt>
                <c:pt idx="8768">
                  <c:v>43120.791666666664</c:v>
                </c:pt>
                <c:pt idx="8769">
                  <c:v>43120.833333333336</c:v>
                </c:pt>
                <c:pt idx="8770">
                  <c:v>43120.875</c:v>
                </c:pt>
                <c:pt idx="8771">
                  <c:v>43120.916666666664</c:v>
                </c:pt>
                <c:pt idx="8772">
                  <c:v>43120.958333333336</c:v>
                </c:pt>
                <c:pt idx="8773">
                  <c:v>43121</c:v>
                </c:pt>
                <c:pt idx="8774">
                  <c:v>43121.041666666664</c:v>
                </c:pt>
                <c:pt idx="8775">
                  <c:v>43121.083333333336</c:v>
                </c:pt>
                <c:pt idx="8776">
                  <c:v>43121.125</c:v>
                </c:pt>
                <c:pt idx="8777">
                  <c:v>43121.166666666664</c:v>
                </c:pt>
                <c:pt idx="8778">
                  <c:v>43121.208333333336</c:v>
                </c:pt>
                <c:pt idx="8779">
                  <c:v>43121.25</c:v>
                </c:pt>
                <c:pt idx="8780">
                  <c:v>43121.291666666664</c:v>
                </c:pt>
                <c:pt idx="8781">
                  <c:v>43121.333333333336</c:v>
                </c:pt>
                <c:pt idx="8782">
                  <c:v>43121.375</c:v>
                </c:pt>
                <c:pt idx="8783">
                  <c:v>43121.416666666664</c:v>
                </c:pt>
                <c:pt idx="8784">
                  <c:v>43121.458333333336</c:v>
                </c:pt>
                <c:pt idx="8785">
                  <c:v>43121.5</c:v>
                </c:pt>
                <c:pt idx="8786">
                  <c:v>43121.541666666664</c:v>
                </c:pt>
                <c:pt idx="8787">
                  <c:v>43121.583333333336</c:v>
                </c:pt>
                <c:pt idx="8788">
                  <c:v>43121.625</c:v>
                </c:pt>
                <c:pt idx="8789">
                  <c:v>43121.666666666664</c:v>
                </c:pt>
                <c:pt idx="8790">
                  <c:v>43121.708333333336</c:v>
                </c:pt>
                <c:pt idx="8791">
                  <c:v>43121.75</c:v>
                </c:pt>
                <c:pt idx="8792">
                  <c:v>43121.791666666664</c:v>
                </c:pt>
                <c:pt idx="8793">
                  <c:v>43121.833333333336</c:v>
                </c:pt>
                <c:pt idx="8794">
                  <c:v>43121.875</c:v>
                </c:pt>
                <c:pt idx="8795">
                  <c:v>43121.916666666664</c:v>
                </c:pt>
                <c:pt idx="8796">
                  <c:v>43121.958333333336</c:v>
                </c:pt>
                <c:pt idx="8797">
                  <c:v>43122</c:v>
                </c:pt>
                <c:pt idx="8798">
                  <c:v>43122.041666666664</c:v>
                </c:pt>
                <c:pt idx="8799">
                  <c:v>43122.083333333336</c:v>
                </c:pt>
                <c:pt idx="8800">
                  <c:v>43122.125</c:v>
                </c:pt>
                <c:pt idx="8801">
                  <c:v>43122.166666666664</c:v>
                </c:pt>
                <c:pt idx="8802">
                  <c:v>43122.208333333336</c:v>
                </c:pt>
                <c:pt idx="8803">
                  <c:v>43122.25</c:v>
                </c:pt>
                <c:pt idx="8804">
                  <c:v>43122.291666666664</c:v>
                </c:pt>
                <c:pt idx="8805">
                  <c:v>43122.333333333336</c:v>
                </c:pt>
                <c:pt idx="8806">
                  <c:v>43122.375</c:v>
                </c:pt>
                <c:pt idx="8807">
                  <c:v>43122.416666666664</c:v>
                </c:pt>
                <c:pt idx="8808">
                  <c:v>43122.458333333336</c:v>
                </c:pt>
                <c:pt idx="8809">
                  <c:v>43122.5</c:v>
                </c:pt>
                <c:pt idx="8810">
                  <c:v>43122.541666666664</c:v>
                </c:pt>
                <c:pt idx="8811">
                  <c:v>43122.583333333336</c:v>
                </c:pt>
                <c:pt idx="8812">
                  <c:v>43122.625</c:v>
                </c:pt>
                <c:pt idx="8813">
                  <c:v>43122.666666666664</c:v>
                </c:pt>
                <c:pt idx="8814">
                  <c:v>43122.708333333336</c:v>
                </c:pt>
                <c:pt idx="8815">
                  <c:v>43122.75</c:v>
                </c:pt>
                <c:pt idx="8816">
                  <c:v>43122.791666666664</c:v>
                </c:pt>
                <c:pt idx="8817">
                  <c:v>43122.833333333336</c:v>
                </c:pt>
                <c:pt idx="8818">
                  <c:v>43122.875</c:v>
                </c:pt>
                <c:pt idx="8819">
                  <c:v>43122.916666666664</c:v>
                </c:pt>
                <c:pt idx="8820">
                  <c:v>43122.958333333336</c:v>
                </c:pt>
                <c:pt idx="8821">
                  <c:v>43123</c:v>
                </c:pt>
                <c:pt idx="8822">
                  <c:v>43123.041666666664</c:v>
                </c:pt>
                <c:pt idx="8823">
                  <c:v>43123.083333333336</c:v>
                </c:pt>
                <c:pt idx="8824">
                  <c:v>43123.125</c:v>
                </c:pt>
                <c:pt idx="8825">
                  <c:v>43123.166666666664</c:v>
                </c:pt>
                <c:pt idx="8826">
                  <c:v>43123.208333333336</c:v>
                </c:pt>
                <c:pt idx="8827">
                  <c:v>43123.25</c:v>
                </c:pt>
                <c:pt idx="8828">
                  <c:v>43123.291666666664</c:v>
                </c:pt>
                <c:pt idx="8829">
                  <c:v>43123.333333333336</c:v>
                </c:pt>
                <c:pt idx="8830">
                  <c:v>43123.375</c:v>
                </c:pt>
                <c:pt idx="8831">
                  <c:v>43123.416666666664</c:v>
                </c:pt>
                <c:pt idx="8832">
                  <c:v>43123.458333333336</c:v>
                </c:pt>
                <c:pt idx="8833">
                  <c:v>43123.5</c:v>
                </c:pt>
                <c:pt idx="8834">
                  <c:v>43123.541666666664</c:v>
                </c:pt>
                <c:pt idx="8835">
                  <c:v>43123.583333333336</c:v>
                </c:pt>
                <c:pt idx="8836">
                  <c:v>43123.625</c:v>
                </c:pt>
                <c:pt idx="8837">
                  <c:v>43123.666666666664</c:v>
                </c:pt>
                <c:pt idx="8838">
                  <c:v>43123.708333333336</c:v>
                </c:pt>
                <c:pt idx="8839">
                  <c:v>43123.75</c:v>
                </c:pt>
                <c:pt idx="8840">
                  <c:v>43123.791666666664</c:v>
                </c:pt>
                <c:pt idx="8841">
                  <c:v>43123.833333333336</c:v>
                </c:pt>
                <c:pt idx="8842">
                  <c:v>43123.875</c:v>
                </c:pt>
                <c:pt idx="8843">
                  <c:v>43123.916666666664</c:v>
                </c:pt>
                <c:pt idx="8844">
                  <c:v>43123.958333333336</c:v>
                </c:pt>
                <c:pt idx="8845">
                  <c:v>43124</c:v>
                </c:pt>
                <c:pt idx="8846">
                  <c:v>43124.041666666664</c:v>
                </c:pt>
                <c:pt idx="8847">
                  <c:v>43124.083333333336</c:v>
                </c:pt>
                <c:pt idx="8848">
                  <c:v>43124.125</c:v>
                </c:pt>
                <c:pt idx="8849">
                  <c:v>43124.166666666664</c:v>
                </c:pt>
                <c:pt idx="8850">
                  <c:v>43124.208333333336</c:v>
                </c:pt>
                <c:pt idx="8851">
                  <c:v>43124.25</c:v>
                </c:pt>
                <c:pt idx="8852">
                  <c:v>43124.291666666664</c:v>
                </c:pt>
                <c:pt idx="8853">
                  <c:v>43124.333333333336</c:v>
                </c:pt>
                <c:pt idx="8854">
                  <c:v>43124.375</c:v>
                </c:pt>
                <c:pt idx="8855">
                  <c:v>43124.416666666664</c:v>
                </c:pt>
                <c:pt idx="8856">
                  <c:v>43124.458333333336</c:v>
                </c:pt>
                <c:pt idx="8857">
                  <c:v>43124.5</c:v>
                </c:pt>
                <c:pt idx="8858">
                  <c:v>43124.541666666664</c:v>
                </c:pt>
                <c:pt idx="8859">
                  <c:v>43124.583333333336</c:v>
                </c:pt>
                <c:pt idx="8860">
                  <c:v>43124.625</c:v>
                </c:pt>
                <c:pt idx="8861">
                  <c:v>43124.666666666664</c:v>
                </c:pt>
                <c:pt idx="8862">
                  <c:v>43124.708333333336</c:v>
                </c:pt>
                <c:pt idx="8863">
                  <c:v>43124.75</c:v>
                </c:pt>
                <c:pt idx="8864">
                  <c:v>43124.791666666664</c:v>
                </c:pt>
                <c:pt idx="8865">
                  <c:v>43124.833333333336</c:v>
                </c:pt>
                <c:pt idx="8866">
                  <c:v>43124.875</c:v>
                </c:pt>
                <c:pt idx="8867">
                  <c:v>43124.916666666664</c:v>
                </c:pt>
                <c:pt idx="8868">
                  <c:v>43124.958333333336</c:v>
                </c:pt>
                <c:pt idx="8869">
                  <c:v>43125</c:v>
                </c:pt>
                <c:pt idx="8870">
                  <c:v>43125.041666666664</c:v>
                </c:pt>
                <c:pt idx="8871">
                  <c:v>43125.083333333336</c:v>
                </c:pt>
                <c:pt idx="8872">
                  <c:v>43125.125</c:v>
                </c:pt>
                <c:pt idx="8873">
                  <c:v>43125.166666666664</c:v>
                </c:pt>
                <c:pt idx="8874">
                  <c:v>43125.208333333336</c:v>
                </c:pt>
                <c:pt idx="8875">
                  <c:v>43125.25</c:v>
                </c:pt>
                <c:pt idx="8876">
                  <c:v>43125.291666666664</c:v>
                </c:pt>
                <c:pt idx="8877">
                  <c:v>43125.333333333336</c:v>
                </c:pt>
                <c:pt idx="8878">
                  <c:v>43125.375</c:v>
                </c:pt>
                <c:pt idx="8879">
                  <c:v>43125.416666666664</c:v>
                </c:pt>
                <c:pt idx="8880">
                  <c:v>43125.458333333336</c:v>
                </c:pt>
                <c:pt idx="8881">
                  <c:v>43125.5</c:v>
                </c:pt>
                <c:pt idx="8882">
                  <c:v>43125.541666666664</c:v>
                </c:pt>
                <c:pt idx="8883">
                  <c:v>43125.583333333336</c:v>
                </c:pt>
                <c:pt idx="8884">
                  <c:v>43125.625</c:v>
                </c:pt>
                <c:pt idx="8885">
                  <c:v>43125.666666666664</c:v>
                </c:pt>
                <c:pt idx="8886">
                  <c:v>43125.708333333336</c:v>
                </c:pt>
                <c:pt idx="8887">
                  <c:v>43125.75</c:v>
                </c:pt>
                <c:pt idx="8888">
                  <c:v>43125.791666666664</c:v>
                </c:pt>
                <c:pt idx="8889">
                  <c:v>43125.833333333336</c:v>
                </c:pt>
                <c:pt idx="8890">
                  <c:v>43125.875</c:v>
                </c:pt>
                <c:pt idx="8891">
                  <c:v>43125.916666666664</c:v>
                </c:pt>
                <c:pt idx="8892">
                  <c:v>43125.958333333336</c:v>
                </c:pt>
                <c:pt idx="8893">
                  <c:v>43126</c:v>
                </c:pt>
                <c:pt idx="8894">
                  <c:v>43126.041666666664</c:v>
                </c:pt>
                <c:pt idx="8895">
                  <c:v>43126.083333333336</c:v>
                </c:pt>
                <c:pt idx="8896">
                  <c:v>43126.125</c:v>
                </c:pt>
                <c:pt idx="8897">
                  <c:v>43126.166666666664</c:v>
                </c:pt>
                <c:pt idx="8898">
                  <c:v>43126.208333333336</c:v>
                </c:pt>
                <c:pt idx="8899">
                  <c:v>43126.25</c:v>
                </c:pt>
                <c:pt idx="8900">
                  <c:v>43126.291666666664</c:v>
                </c:pt>
                <c:pt idx="8901">
                  <c:v>43126.333333333336</c:v>
                </c:pt>
                <c:pt idx="8902">
                  <c:v>43126.375</c:v>
                </c:pt>
                <c:pt idx="8903">
                  <c:v>43126.416666666664</c:v>
                </c:pt>
                <c:pt idx="8904">
                  <c:v>43126.458333333336</c:v>
                </c:pt>
                <c:pt idx="8905">
                  <c:v>43126.5</c:v>
                </c:pt>
                <c:pt idx="8906">
                  <c:v>43126.541666666664</c:v>
                </c:pt>
                <c:pt idx="8907">
                  <c:v>43126.583333333336</c:v>
                </c:pt>
                <c:pt idx="8908">
                  <c:v>43126.625</c:v>
                </c:pt>
                <c:pt idx="8909">
                  <c:v>43126.666666666664</c:v>
                </c:pt>
                <c:pt idx="8910">
                  <c:v>43126.708333333336</c:v>
                </c:pt>
                <c:pt idx="8911">
                  <c:v>43126.75</c:v>
                </c:pt>
                <c:pt idx="8912">
                  <c:v>43126.791666666664</c:v>
                </c:pt>
                <c:pt idx="8913">
                  <c:v>43126.833333333336</c:v>
                </c:pt>
                <c:pt idx="8914">
                  <c:v>43126.875</c:v>
                </c:pt>
                <c:pt idx="8915">
                  <c:v>43126.916666666664</c:v>
                </c:pt>
                <c:pt idx="8916">
                  <c:v>43126.958333333336</c:v>
                </c:pt>
                <c:pt idx="8917">
                  <c:v>43127</c:v>
                </c:pt>
                <c:pt idx="8918">
                  <c:v>43127.041666666664</c:v>
                </c:pt>
                <c:pt idx="8919">
                  <c:v>43127.083333333336</c:v>
                </c:pt>
                <c:pt idx="8920">
                  <c:v>43127.125</c:v>
                </c:pt>
                <c:pt idx="8921">
                  <c:v>43127.166666666664</c:v>
                </c:pt>
                <c:pt idx="8922">
                  <c:v>43127.208333333336</c:v>
                </c:pt>
                <c:pt idx="8923">
                  <c:v>43127.25</c:v>
                </c:pt>
                <c:pt idx="8924">
                  <c:v>43127.291666666664</c:v>
                </c:pt>
                <c:pt idx="8925">
                  <c:v>43127.333333333336</c:v>
                </c:pt>
                <c:pt idx="8926">
                  <c:v>43127.375</c:v>
                </c:pt>
                <c:pt idx="8927">
                  <c:v>43127.416666666664</c:v>
                </c:pt>
                <c:pt idx="8928">
                  <c:v>43127.458333333336</c:v>
                </c:pt>
                <c:pt idx="8929">
                  <c:v>43127.5</c:v>
                </c:pt>
                <c:pt idx="8930">
                  <c:v>43127.541666666664</c:v>
                </c:pt>
                <c:pt idx="8931">
                  <c:v>43127.583333333336</c:v>
                </c:pt>
                <c:pt idx="8932">
                  <c:v>43127.625</c:v>
                </c:pt>
                <c:pt idx="8933">
                  <c:v>43127.666666666664</c:v>
                </c:pt>
                <c:pt idx="8934">
                  <c:v>43127.708333333336</c:v>
                </c:pt>
                <c:pt idx="8935">
                  <c:v>43127.75</c:v>
                </c:pt>
                <c:pt idx="8936">
                  <c:v>43127.791666666664</c:v>
                </c:pt>
                <c:pt idx="8937">
                  <c:v>43127.833333333336</c:v>
                </c:pt>
                <c:pt idx="8938">
                  <c:v>43127.875</c:v>
                </c:pt>
                <c:pt idx="8939">
                  <c:v>43127.916666666664</c:v>
                </c:pt>
                <c:pt idx="8940">
                  <c:v>43127.958333333336</c:v>
                </c:pt>
                <c:pt idx="8941">
                  <c:v>43128</c:v>
                </c:pt>
                <c:pt idx="8942">
                  <c:v>43128.041666666664</c:v>
                </c:pt>
                <c:pt idx="8943">
                  <c:v>43128.083333333336</c:v>
                </c:pt>
                <c:pt idx="8944">
                  <c:v>43128.125</c:v>
                </c:pt>
                <c:pt idx="8945">
                  <c:v>43128.166666666664</c:v>
                </c:pt>
                <c:pt idx="8946">
                  <c:v>43128.208333333336</c:v>
                </c:pt>
                <c:pt idx="8947">
                  <c:v>43128.25</c:v>
                </c:pt>
                <c:pt idx="8948">
                  <c:v>43128.291666666664</c:v>
                </c:pt>
                <c:pt idx="8949">
                  <c:v>43128.333333333336</c:v>
                </c:pt>
                <c:pt idx="8950">
                  <c:v>43128.375</c:v>
                </c:pt>
                <c:pt idx="8951">
                  <c:v>43128.416666666664</c:v>
                </c:pt>
                <c:pt idx="8952">
                  <c:v>43128.458333333336</c:v>
                </c:pt>
                <c:pt idx="8953">
                  <c:v>43128.5</c:v>
                </c:pt>
                <c:pt idx="8954">
                  <c:v>43128.541666666664</c:v>
                </c:pt>
                <c:pt idx="8955">
                  <c:v>43128.583333333336</c:v>
                </c:pt>
                <c:pt idx="8956">
                  <c:v>43128.625</c:v>
                </c:pt>
                <c:pt idx="8957">
                  <c:v>43128.666666666664</c:v>
                </c:pt>
                <c:pt idx="8958">
                  <c:v>43128.708333333336</c:v>
                </c:pt>
                <c:pt idx="8959">
                  <c:v>43128.75</c:v>
                </c:pt>
                <c:pt idx="8960">
                  <c:v>43128.791666666664</c:v>
                </c:pt>
                <c:pt idx="8961">
                  <c:v>43128.833333333336</c:v>
                </c:pt>
                <c:pt idx="8962">
                  <c:v>43128.875</c:v>
                </c:pt>
                <c:pt idx="8963">
                  <c:v>43128.916666666664</c:v>
                </c:pt>
                <c:pt idx="8964">
                  <c:v>43128.958333333336</c:v>
                </c:pt>
                <c:pt idx="8965">
                  <c:v>43129</c:v>
                </c:pt>
                <c:pt idx="8966">
                  <c:v>43129.041666666664</c:v>
                </c:pt>
                <c:pt idx="8967">
                  <c:v>43129.083333333336</c:v>
                </c:pt>
                <c:pt idx="8968">
                  <c:v>43129.125</c:v>
                </c:pt>
                <c:pt idx="8969">
                  <c:v>43129.166666666664</c:v>
                </c:pt>
                <c:pt idx="8970">
                  <c:v>43129.208333333336</c:v>
                </c:pt>
                <c:pt idx="8971">
                  <c:v>43129.25</c:v>
                </c:pt>
                <c:pt idx="8972">
                  <c:v>43129.291666666664</c:v>
                </c:pt>
                <c:pt idx="8973">
                  <c:v>43129.333333333336</c:v>
                </c:pt>
                <c:pt idx="8974">
                  <c:v>43129.375</c:v>
                </c:pt>
                <c:pt idx="8975">
                  <c:v>43129.416666666664</c:v>
                </c:pt>
                <c:pt idx="8976">
                  <c:v>43129.458333333336</c:v>
                </c:pt>
                <c:pt idx="8977">
                  <c:v>43129.5</c:v>
                </c:pt>
                <c:pt idx="8978">
                  <c:v>43129.541666666664</c:v>
                </c:pt>
                <c:pt idx="8979">
                  <c:v>43129.583333333336</c:v>
                </c:pt>
                <c:pt idx="8980">
                  <c:v>43129.625</c:v>
                </c:pt>
                <c:pt idx="8981">
                  <c:v>43129.666666666664</c:v>
                </c:pt>
                <c:pt idx="8982">
                  <c:v>43129.708333333336</c:v>
                </c:pt>
                <c:pt idx="8983">
                  <c:v>43129.75</c:v>
                </c:pt>
                <c:pt idx="8984">
                  <c:v>43129.791666666664</c:v>
                </c:pt>
                <c:pt idx="8985">
                  <c:v>43129.833333333336</c:v>
                </c:pt>
                <c:pt idx="8986">
                  <c:v>43129.875</c:v>
                </c:pt>
                <c:pt idx="8987">
                  <c:v>43129.916666666664</c:v>
                </c:pt>
                <c:pt idx="8988">
                  <c:v>43129.958333333336</c:v>
                </c:pt>
                <c:pt idx="8989">
                  <c:v>43130</c:v>
                </c:pt>
                <c:pt idx="8990">
                  <c:v>43130.041666666664</c:v>
                </c:pt>
                <c:pt idx="8991">
                  <c:v>43130.083333333336</c:v>
                </c:pt>
                <c:pt idx="8992">
                  <c:v>43130.125</c:v>
                </c:pt>
                <c:pt idx="8993">
                  <c:v>43130.166666666664</c:v>
                </c:pt>
                <c:pt idx="8994">
                  <c:v>43130.208333333336</c:v>
                </c:pt>
                <c:pt idx="8995">
                  <c:v>43130.25</c:v>
                </c:pt>
                <c:pt idx="8996">
                  <c:v>43130.291666666664</c:v>
                </c:pt>
                <c:pt idx="8997">
                  <c:v>43130.333333333336</c:v>
                </c:pt>
                <c:pt idx="8998">
                  <c:v>43130.375</c:v>
                </c:pt>
                <c:pt idx="8999">
                  <c:v>43130.416666666664</c:v>
                </c:pt>
                <c:pt idx="9000">
                  <c:v>43130.458333333336</c:v>
                </c:pt>
                <c:pt idx="9001">
                  <c:v>43130.5</c:v>
                </c:pt>
                <c:pt idx="9002">
                  <c:v>43130.541666666664</c:v>
                </c:pt>
                <c:pt idx="9003">
                  <c:v>43130.583333333336</c:v>
                </c:pt>
                <c:pt idx="9004">
                  <c:v>43130.625</c:v>
                </c:pt>
                <c:pt idx="9005">
                  <c:v>43130.666666666664</c:v>
                </c:pt>
                <c:pt idx="9006">
                  <c:v>43130.708333333336</c:v>
                </c:pt>
                <c:pt idx="9007">
                  <c:v>43130.75</c:v>
                </c:pt>
                <c:pt idx="9008">
                  <c:v>43130.791666666664</c:v>
                </c:pt>
                <c:pt idx="9009">
                  <c:v>43130.833333333336</c:v>
                </c:pt>
                <c:pt idx="9010">
                  <c:v>43130.875</c:v>
                </c:pt>
                <c:pt idx="9011">
                  <c:v>43130.916666666664</c:v>
                </c:pt>
                <c:pt idx="9012">
                  <c:v>43130.958333333336</c:v>
                </c:pt>
                <c:pt idx="9013">
                  <c:v>43131</c:v>
                </c:pt>
                <c:pt idx="9014">
                  <c:v>43131.041666666664</c:v>
                </c:pt>
                <c:pt idx="9015">
                  <c:v>43131.083333333336</c:v>
                </c:pt>
                <c:pt idx="9016">
                  <c:v>43131.125</c:v>
                </c:pt>
                <c:pt idx="9017">
                  <c:v>43131.166666666664</c:v>
                </c:pt>
                <c:pt idx="9018">
                  <c:v>43131.208333333336</c:v>
                </c:pt>
                <c:pt idx="9019">
                  <c:v>43131.25</c:v>
                </c:pt>
                <c:pt idx="9020">
                  <c:v>43131.291666666664</c:v>
                </c:pt>
                <c:pt idx="9021">
                  <c:v>43131.333333333336</c:v>
                </c:pt>
                <c:pt idx="9022">
                  <c:v>43131.375</c:v>
                </c:pt>
                <c:pt idx="9023">
                  <c:v>43131.416666666664</c:v>
                </c:pt>
                <c:pt idx="9024">
                  <c:v>43131.458333333336</c:v>
                </c:pt>
                <c:pt idx="9025">
                  <c:v>43131.5</c:v>
                </c:pt>
                <c:pt idx="9026">
                  <c:v>43131.541666666664</c:v>
                </c:pt>
                <c:pt idx="9027">
                  <c:v>43131.583333333336</c:v>
                </c:pt>
                <c:pt idx="9028">
                  <c:v>43131.625</c:v>
                </c:pt>
                <c:pt idx="9029">
                  <c:v>43131.666666666664</c:v>
                </c:pt>
                <c:pt idx="9030">
                  <c:v>43131.708333333336</c:v>
                </c:pt>
                <c:pt idx="9031">
                  <c:v>43131.75</c:v>
                </c:pt>
                <c:pt idx="9032">
                  <c:v>43131.791666666664</c:v>
                </c:pt>
                <c:pt idx="9033">
                  <c:v>43131.833333333336</c:v>
                </c:pt>
                <c:pt idx="9034">
                  <c:v>43131.875</c:v>
                </c:pt>
                <c:pt idx="9035">
                  <c:v>43131.916666666664</c:v>
                </c:pt>
                <c:pt idx="9036">
                  <c:v>43131.958333333336</c:v>
                </c:pt>
                <c:pt idx="9037">
                  <c:v>43132</c:v>
                </c:pt>
                <c:pt idx="9038">
                  <c:v>43132.041666666664</c:v>
                </c:pt>
                <c:pt idx="9039">
                  <c:v>43132.083333333336</c:v>
                </c:pt>
                <c:pt idx="9040">
                  <c:v>43132.125</c:v>
                </c:pt>
                <c:pt idx="9041">
                  <c:v>43132.166666666664</c:v>
                </c:pt>
                <c:pt idx="9042">
                  <c:v>43132.208333333336</c:v>
                </c:pt>
                <c:pt idx="9043">
                  <c:v>43132.25</c:v>
                </c:pt>
                <c:pt idx="9044">
                  <c:v>43132.291666666664</c:v>
                </c:pt>
                <c:pt idx="9045">
                  <c:v>43132.333333333336</c:v>
                </c:pt>
                <c:pt idx="9046">
                  <c:v>43132.375</c:v>
                </c:pt>
                <c:pt idx="9047">
                  <c:v>43132.416666666664</c:v>
                </c:pt>
                <c:pt idx="9048">
                  <c:v>43132.458333333336</c:v>
                </c:pt>
                <c:pt idx="9049">
                  <c:v>43132.5</c:v>
                </c:pt>
                <c:pt idx="9050">
                  <c:v>43132.541666666664</c:v>
                </c:pt>
                <c:pt idx="9051">
                  <c:v>43132.583333333336</c:v>
                </c:pt>
                <c:pt idx="9052">
                  <c:v>43132.625</c:v>
                </c:pt>
                <c:pt idx="9053">
                  <c:v>43132.666666666664</c:v>
                </c:pt>
                <c:pt idx="9054">
                  <c:v>43132.708333333336</c:v>
                </c:pt>
                <c:pt idx="9055">
                  <c:v>43132.75</c:v>
                </c:pt>
                <c:pt idx="9056">
                  <c:v>43132.791666666664</c:v>
                </c:pt>
                <c:pt idx="9057">
                  <c:v>43132.833333333336</c:v>
                </c:pt>
                <c:pt idx="9058">
                  <c:v>43132.875</c:v>
                </c:pt>
                <c:pt idx="9059">
                  <c:v>43132.916666666664</c:v>
                </c:pt>
                <c:pt idx="9060">
                  <c:v>43132.958333333336</c:v>
                </c:pt>
                <c:pt idx="9061">
                  <c:v>43133</c:v>
                </c:pt>
                <c:pt idx="9062">
                  <c:v>43133.041666666664</c:v>
                </c:pt>
                <c:pt idx="9063">
                  <c:v>43133.083333333336</c:v>
                </c:pt>
                <c:pt idx="9064">
                  <c:v>43133.125</c:v>
                </c:pt>
                <c:pt idx="9065">
                  <c:v>43133.166666666664</c:v>
                </c:pt>
                <c:pt idx="9066">
                  <c:v>43133.208333333336</c:v>
                </c:pt>
                <c:pt idx="9067">
                  <c:v>43133.25</c:v>
                </c:pt>
                <c:pt idx="9068">
                  <c:v>43133.291666666664</c:v>
                </c:pt>
                <c:pt idx="9069">
                  <c:v>43133.333333333336</c:v>
                </c:pt>
                <c:pt idx="9070">
                  <c:v>43133.375</c:v>
                </c:pt>
                <c:pt idx="9071">
                  <c:v>43133.416666666664</c:v>
                </c:pt>
                <c:pt idx="9072">
                  <c:v>43133.458333333336</c:v>
                </c:pt>
                <c:pt idx="9073">
                  <c:v>43133.5</c:v>
                </c:pt>
                <c:pt idx="9074">
                  <c:v>43133.541666666664</c:v>
                </c:pt>
                <c:pt idx="9075">
                  <c:v>43133.583333333336</c:v>
                </c:pt>
                <c:pt idx="9076">
                  <c:v>43133.625</c:v>
                </c:pt>
                <c:pt idx="9077">
                  <c:v>43133.666666666664</c:v>
                </c:pt>
                <c:pt idx="9078">
                  <c:v>43133.708333333336</c:v>
                </c:pt>
                <c:pt idx="9079">
                  <c:v>43133.75</c:v>
                </c:pt>
                <c:pt idx="9080">
                  <c:v>43133.791666666664</c:v>
                </c:pt>
                <c:pt idx="9081">
                  <c:v>43133.833333333336</c:v>
                </c:pt>
                <c:pt idx="9082">
                  <c:v>43133.875</c:v>
                </c:pt>
                <c:pt idx="9083">
                  <c:v>43133.916666666664</c:v>
                </c:pt>
                <c:pt idx="9084">
                  <c:v>43133.958333333336</c:v>
                </c:pt>
                <c:pt idx="9085">
                  <c:v>43134</c:v>
                </c:pt>
                <c:pt idx="9086">
                  <c:v>43134.041666666664</c:v>
                </c:pt>
                <c:pt idx="9087">
                  <c:v>43134.083333333336</c:v>
                </c:pt>
                <c:pt idx="9088">
                  <c:v>43134.125</c:v>
                </c:pt>
                <c:pt idx="9089">
                  <c:v>43134.166666666664</c:v>
                </c:pt>
                <c:pt idx="9090">
                  <c:v>43134.208333333336</c:v>
                </c:pt>
                <c:pt idx="9091">
                  <c:v>43134.25</c:v>
                </c:pt>
                <c:pt idx="9092">
                  <c:v>43134.291666666664</c:v>
                </c:pt>
                <c:pt idx="9093">
                  <c:v>43134.333333333336</c:v>
                </c:pt>
                <c:pt idx="9094">
                  <c:v>43134.375</c:v>
                </c:pt>
                <c:pt idx="9095">
                  <c:v>43134.416666666664</c:v>
                </c:pt>
                <c:pt idx="9096">
                  <c:v>43134.458333333336</c:v>
                </c:pt>
                <c:pt idx="9097">
                  <c:v>43134.5</c:v>
                </c:pt>
                <c:pt idx="9098">
                  <c:v>43134.541666666664</c:v>
                </c:pt>
                <c:pt idx="9099">
                  <c:v>43134.583333333336</c:v>
                </c:pt>
                <c:pt idx="9100">
                  <c:v>43134.625</c:v>
                </c:pt>
                <c:pt idx="9101">
                  <c:v>43134.666666666664</c:v>
                </c:pt>
                <c:pt idx="9102">
                  <c:v>43134.708333333336</c:v>
                </c:pt>
                <c:pt idx="9103">
                  <c:v>43134.75</c:v>
                </c:pt>
                <c:pt idx="9104">
                  <c:v>43134.791666666664</c:v>
                </c:pt>
                <c:pt idx="9105">
                  <c:v>43134.833333333336</c:v>
                </c:pt>
                <c:pt idx="9106">
                  <c:v>43134.875</c:v>
                </c:pt>
                <c:pt idx="9107">
                  <c:v>43134.916666666664</c:v>
                </c:pt>
                <c:pt idx="9108">
                  <c:v>43134.958333333336</c:v>
                </c:pt>
                <c:pt idx="9109">
                  <c:v>43135</c:v>
                </c:pt>
                <c:pt idx="9110">
                  <c:v>43135.041666666664</c:v>
                </c:pt>
                <c:pt idx="9111">
                  <c:v>43135.083333333336</c:v>
                </c:pt>
                <c:pt idx="9112">
                  <c:v>43135.125</c:v>
                </c:pt>
                <c:pt idx="9113">
                  <c:v>43135.166666666664</c:v>
                </c:pt>
                <c:pt idx="9114">
                  <c:v>43135.208333333336</c:v>
                </c:pt>
                <c:pt idx="9115">
                  <c:v>43135.25</c:v>
                </c:pt>
                <c:pt idx="9116">
                  <c:v>43135.291666666664</c:v>
                </c:pt>
                <c:pt idx="9117">
                  <c:v>43135.333333333336</c:v>
                </c:pt>
                <c:pt idx="9118">
                  <c:v>43135.375</c:v>
                </c:pt>
                <c:pt idx="9119">
                  <c:v>43135.416666666664</c:v>
                </c:pt>
                <c:pt idx="9120">
                  <c:v>43135.458333333336</c:v>
                </c:pt>
                <c:pt idx="9121">
                  <c:v>43135.5</c:v>
                </c:pt>
                <c:pt idx="9122">
                  <c:v>43135.541666666664</c:v>
                </c:pt>
                <c:pt idx="9123">
                  <c:v>43135.583333333336</c:v>
                </c:pt>
                <c:pt idx="9124">
                  <c:v>43135.625</c:v>
                </c:pt>
                <c:pt idx="9125">
                  <c:v>43135.666666666664</c:v>
                </c:pt>
                <c:pt idx="9126">
                  <c:v>43135.708333333336</c:v>
                </c:pt>
                <c:pt idx="9127">
                  <c:v>43135.75</c:v>
                </c:pt>
                <c:pt idx="9128">
                  <c:v>43135.791666666664</c:v>
                </c:pt>
                <c:pt idx="9129">
                  <c:v>43135.833333333336</c:v>
                </c:pt>
                <c:pt idx="9130">
                  <c:v>43135.875</c:v>
                </c:pt>
                <c:pt idx="9131">
                  <c:v>43135.916666666664</c:v>
                </c:pt>
                <c:pt idx="9132">
                  <c:v>43135.958333333336</c:v>
                </c:pt>
                <c:pt idx="9133">
                  <c:v>43136</c:v>
                </c:pt>
                <c:pt idx="9134">
                  <c:v>43136.041666666664</c:v>
                </c:pt>
                <c:pt idx="9135">
                  <c:v>43136.083333333336</c:v>
                </c:pt>
                <c:pt idx="9136">
                  <c:v>43136.125</c:v>
                </c:pt>
                <c:pt idx="9137">
                  <c:v>43136.166666666664</c:v>
                </c:pt>
                <c:pt idx="9138">
                  <c:v>43136.208333333336</c:v>
                </c:pt>
                <c:pt idx="9139">
                  <c:v>43136.25</c:v>
                </c:pt>
                <c:pt idx="9140">
                  <c:v>43136.291666666664</c:v>
                </c:pt>
                <c:pt idx="9141">
                  <c:v>43136.333333333336</c:v>
                </c:pt>
                <c:pt idx="9142">
                  <c:v>43136.375</c:v>
                </c:pt>
                <c:pt idx="9143">
                  <c:v>43136.416666666664</c:v>
                </c:pt>
                <c:pt idx="9144">
                  <c:v>43136.458333333336</c:v>
                </c:pt>
                <c:pt idx="9145">
                  <c:v>43136.5</c:v>
                </c:pt>
                <c:pt idx="9146">
                  <c:v>43136.541666666664</c:v>
                </c:pt>
                <c:pt idx="9147">
                  <c:v>43136.583333333336</c:v>
                </c:pt>
                <c:pt idx="9148">
                  <c:v>43136.625</c:v>
                </c:pt>
                <c:pt idx="9149">
                  <c:v>43136.666666666664</c:v>
                </c:pt>
                <c:pt idx="9150">
                  <c:v>43136.708333333336</c:v>
                </c:pt>
                <c:pt idx="9151">
                  <c:v>43136.75</c:v>
                </c:pt>
                <c:pt idx="9152">
                  <c:v>43136.791666666664</c:v>
                </c:pt>
                <c:pt idx="9153">
                  <c:v>43136.833333333336</c:v>
                </c:pt>
                <c:pt idx="9154">
                  <c:v>43136.875</c:v>
                </c:pt>
                <c:pt idx="9155">
                  <c:v>43136.916666666664</c:v>
                </c:pt>
                <c:pt idx="9156">
                  <c:v>43136.958333333336</c:v>
                </c:pt>
                <c:pt idx="9157">
                  <c:v>43137</c:v>
                </c:pt>
                <c:pt idx="9158">
                  <c:v>43137.041666666664</c:v>
                </c:pt>
                <c:pt idx="9159">
                  <c:v>43137.083333333336</c:v>
                </c:pt>
                <c:pt idx="9160">
                  <c:v>43137.125</c:v>
                </c:pt>
                <c:pt idx="9161">
                  <c:v>43137.166666666664</c:v>
                </c:pt>
                <c:pt idx="9162">
                  <c:v>43137.208333333336</c:v>
                </c:pt>
                <c:pt idx="9163">
                  <c:v>43137.25</c:v>
                </c:pt>
                <c:pt idx="9164">
                  <c:v>43137.291666666664</c:v>
                </c:pt>
                <c:pt idx="9165">
                  <c:v>43137.333333333336</c:v>
                </c:pt>
                <c:pt idx="9166">
                  <c:v>43137.375</c:v>
                </c:pt>
                <c:pt idx="9167">
                  <c:v>43137.416666666664</c:v>
                </c:pt>
                <c:pt idx="9168">
                  <c:v>43137.458333333336</c:v>
                </c:pt>
                <c:pt idx="9169">
                  <c:v>43137.5</c:v>
                </c:pt>
                <c:pt idx="9170">
                  <c:v>43137.541666666664</c:v>
                </c:pt>
                <c:pt idx="9171">
                  <c:v>43137.583333333336</c:v>
                </c:pt>
                <c:pt idx="9172">
                  <c:v>43137.625</c:v>
                </c:pt>
                <c:pt idx="9173">
                  <c:v>43137.666666666664</c:v>
                </c:pt>
                <c:pt idx="9174">
                  <c:v>43137.708333333336</c:v>
                </c:pt>
                <c:pt idx="9175">
                  <c:v>43137.75</c:v>
                </c:pt>
                <c:pt idx="9176">
                  <c:v>43137.791666666664</c:v>
                </c:pt>
                <c:pt idx="9177">
                  <c:v>43137.833333333336</c:v>
                </c:pt>
                <c:pt idx="9178">
                  <c:v>43137.875</c:v>
                </c:pt>
                <c:pt idx="9179">
                  <c:v>43137.916666666664</c:v>
                </c:pt>
                <c:pt idx="9180">
                  <c:v>43137.958333333336</c:v>
                </c:pt>
                <c:pt idx="9181">
                  <c:v>43138</c:v>
                </c:pt>
                <c:pt idx="9182">
                  <c:v>43138.041666666664</c:v>
                </c:pt>
                <c:pt idx="9183">
                  <c:v>43138.083333333336</c:v>
                </c:pt>
                <c:pt idx="9184">
                  <c:v>43138.125</c:v>
                </c:pt>
                <c:pt idx="9185">
                  <c:v>43138.166666666664</c:v>
                </c:pt>
                <c:pt idx="9186">
                  <c:v>43138.208333333336</c:v>
                </c:pt>
                <c:pt idx="9187">
                  <c:v>43138.25</c:v>
                </c:pt>
                <c:pt idx="9188">
                  <c:v>43138.291666666664</c:v>
                </c:pt>
                <c:pt idx="9189">
                  <c:v>43138.333333333336</c:v>
                </c:pt>
                <c:pt idx="9190">
                  <c:v>43138.375</c:v>
                </c:pt>
                <c:pt idx="9191">
                  <c:v>43138.416666666664</c:v>
                </c:pt>
                <c:pt idx="9192">
                  <c:v>43138.458333333336</c:v>
                </c:pt>
                <c:pt idx="9193">
                  <c:v>43138.5</c:v>
                </c:pt>
                <c:pt idx="9194">
                  <c:v>43138.541666666664</c:v>
                </c:pt>
                <c:pt idx="9195">
                  <c:v>43138.583333333336</c:v>
                </c:pt>
                <c:pt idx="9196">
                  <c:v>43138.625</c:v>
                </c:pt>
                <c:pt idx="9197">
                  <c:v>43138.666666666664</c:v>
                </c:pt>
                <c:pt idx="9198">
                  <c:v>43138.708333333336</c:v>
                </c:pt>
                <c:pt idx="9199">
                  <c:v>43138.75</c:v>
                </c:pt>
                <c:pt idx="9200">
                  <c:v>43138.791666666664</c:v>
                </c:pt>
                <c:pt idx="9201">
                  <c:v>43138.833333333336</c:v>
                </c:pt>
                <c:pt idx="9202">
                  <c:v>43138.875</c:v>
                </c:pt>
                <c:pt idx="9203">
                  <c:v>43138.916666666664</c:v>
                </c:pt>
                <c:pt idx="9204">
                  <c:v>43138.958333333336</c:v>
                </c:pt>
                <c:pt idx="9205">
                  <c:v>43139</c:v>
                </c:pt>
                <c:pt idx="9206">
                  <c:v>43139.041666666664</c:v>
                </c:pt>
                <c:pt idx="9207">
                  <c:v>43139.083333333336</c:v>
                </c:pt>
                <c:pt idx="9208">
                  <c:v>43139.125</c:v>
                </c:pt>
                <c:pt idx="9209">
                  <c:v>43139.166666666664</c:v>
                </c:pt>
                <c:pt idx="9210">
                  <c:v>43139.208333333336</c:v>
                </c:pt>
                <c:pt idx="9211">
                  <c:v>43139.25</c:v>
                </c:pt>
                <c:pt idx="9212">
                  <c:v>43139.291666666664</c:v>
                </c:pt>
                <c:pt idx="9213">
                  <c:v>43139.333333333336</c:v>
                </c:pt>
                <c:pt idx="9214">
                  <c:v>43139.375</c:v>
                </c:pt>
                <c:pt idx="9215">
                  <c:v>43139.416666666664</c:v>
                </c:pt>
                <c:pt idx="9216">
                  <c:v>43139.458333333336</c:v>
                </c:pt>
                <c:pt idx="9217">
                  <c:v>43139.5</c:v>
                </c:pt>
                <c:pt idx="9218">
                  <c:v>43139.541666666664</c:v>
                </c:pt>
                <c:pt idx="9219">
                  <c:v>43139.583333333336</c:v>
                </c:pt>
                <c:pt idx="9220">
                  <c:v>43139.625</c:v>
                </c:pt>
                <c:pt idx="9221">
                  <c:v>43139.666666666664</c:v>
                </c:pt>
                <c:pt idx="9222">
                  <c:v>43139.708333333336</c:v>
                </c:pt>
                <c:pt idx="9223">
                  <c:v>43139.75</c:v>
                </c:pt>
                <c:pt idx="9224">
                  <c:v>43139.791666666664</c:v>
                </c:pt>
                <c:pt idx="9225">
                  <c:v>43139.833333333336</c:v>
                </c:pt>
                <c:pt idx="9226">
                  <c:v>43139.875</c:v>
                </c:pt>
                <c:pt idx="9227">
                  <c:v>43139.916666666664</c:v>
                </c:pt>
                <c:pt idx="9228">
                  <c:v>43139.958333333336</c:v>
                </c:pt>
                <c:pt idx="9229">
                  <c:v>43140</c:v>
                </c:pt>
                <c:pt idx="9230">
                  <c:v>43140.041666666664</c:v>
                </c:pt>
                <c:pt idx="9231">
                  <c:v>43140.083333333336</c:v>
                </c:pt>
                <c:pt idx="9232">
                  <c:v>43140.125</c:v>
                </c:pt>
                <c:pt idx="9233">
                  <c:v>43140.166666666664</c:v>
                </c:pt>
                <c:pt idx="9234">
                  <c:v>43140.208333333336</c:v>
                </c:pt>
                <c:pt idx="9235">
                  <c:v>43140.25</c:v>
                </c:pt>
                <c:pt idx="9236">
                  <c:v>43140.291666666664</c:v>
                </c:pt>
                <c:pt idx="9237">
                  <c:v>43140.333333333336</c:v>
                </c:pt>
                <c:pt idx="9238">
                  <c:v>43140.375</c:v>
                </c:pt>
                <c:pt idx="9239">
                  <c:v>43140.416666666664</c:v>
                </c:pt>
                <c:pt idx="9240">
                  <c:v>43140.458333333336</c:v>
                </c:pt>
                <c:pt idx="9241">
                  <c:v>43140.5</c:v>
                </c:pt>
                <c:pt idx="9242">
                  <c:v>43140.541666666664</c:v>
                </c:pt>
                <c:pt idx="9243">
                  <c:v>43140.583333333336</c:v>
                </c:pt>
                <c:pt idx="9244">
                  <c:v>43140.625</c:v>
                </c:pt>
                <c:pt idx="9245">
                  <c:v>43140.666666666664</c:v>
                </c:pt>
                <c:pt idx="9246">
                  <c:v>43140.708333333336</c:v>
                </c:pt>
                <c:pt idx="9247">
                  <c:v>43140.75</c:v>
                </c:pt>
                <c:pt idx="9248">
                  <c:v>43140.791666666664</c:v>
                </c:pt>
                <c:pt idx="9249">
                  <c:v>43140.833333333336</c:v>
                </c:pt>
                <c:pt idx="9250">
                  <c:v>43140.875</c:v>
                </c:pt>
                <c:pt idx="9251">
                  <c:v>43140.916666666664</c:v>
                </c:pt>
                <c:pt idx="9252">
                  <c:v>43140.958333333336</c:v>
                </c:pt>
                <c:pt idx="9253">
                  <c:v>43141</c:v>
                </c:pt>
                <c:pt idx="9254">
                  <c:v>43141.041666666664</c:v>
                </c:pt>
                <c:pt idx="9255">
                  <c:v>43141.083333333336</c:v>
                </c:pt>
                <c:pt idx="9256">
                  <c:v>43141.125</c:v>
                </c:pt>
                <c:pt idx="9257">
                  <c:v>43141.166666666664</c:v>
                </c:pt>
                <c:pt idx="9258">
                  <c:v>43141.208333333336</c:v>
                </c:pt>
                <c:pt idx="9259">
                  <c:v>43141.25</c:v>
                </c:pt>
                <c:pt idx="9260">
                  <c:v>43141.291666666664</c:v>
                </c:pt>
                <c:pt idx="9261">
                  <c:v>43141.333333333336</c:v>
                </c:pt>
                <c:pt idx="9262">
                  <c:v>43141.375</c:v>
                </c:pt>
                <c:pt idx="9263">
                  <c:v>43141.416666666664</c:v>
                </c:pt>
                <c:pt idx="9264">
                  <c:v>43141.458333333336</c:v>
                </c:pt>
                <c:pt idx="9265">
                  <c:v>43141.5</c:v>
                </c:pt>
                <c:pt idx="9266">
                  <c:v>43141.541666666664</c:v>
                </c:pt>
                <c:pt idx="9267">
                  <c:v>43141.583333333336</c:v>
                </c:pt>
                <c:pt idx="9268">
                  <c:v>43141.625</c:v>
                </c:pt>
                <c:pt idx="9269">
                  <c:v>43141.666666666664</c:v>
                </c:pt>
                <c:pt idx="9270">
                  <c:v>43141.708333333336</c:v>
                </c:pt>
                <c:pt idx="9271">
                  <c:v>43141.75</c:v>
                </c:pt>
                <c:pt idx="9272">
                  <c:v>43141.791666666664</c:v>
                </c:pt>
                <c:pt idx="9273">
                  <c:v>43141.833333333336</c:v>
                </c:pt>
                <c:pt idx="9274">
                  <c:v>43141.875</c:v>
                </c:pt>
                <c:pt idx="9275">
                  <c:v>43141.916666666664</c:v>
                </c:pt>
                <c:pt idx="9276">
                  <c:v>43141.958333333336</c:v>
                </c:pt>
                <c:pt idx="9277">
                  <c:v>43142</c:v>
                </c:pt>
                <c:pt idx="9278">
                  <c:v>43142.041666666664</c:v>
                </c:pt>
                <c:pt idx="9279">
                  <c:v>43142.083333333336</c:v>
                </c:pt>
                <c:pt idx="9280">
                  <c:v>43142.125</c:v>
                </c:pt>
                <c:pt idx="9281">
                  <c:v>43142.166666666664</c:v>
                </c:pt>
                <c:pt idx="9282">
                  <c:v>43142.208333333336</c:v>
                </c:pt>
                <c:pt idx="9283">
                  <c:v>43142.25</c:v>
                </c:pt>
                <c:pt idx="9284">
                  <c:v>43142.291666666664</c:v>
                </c:pt>
                <c:pt idx="9285">
                  <c:v>43142.333333333336</c:v>
                </c:pt>
                <c:pt idx="9286">
                  <c:v>43142.375</c:v>
                </c:pt>
                <c:pt idx="9287">
                  <c:v>43142.416666666664</c:v>
                </c:pt>
                <c:pt idx="9288">
                  <c:v>43142.458333333336</c:v>
                </c:pt>
                <c:pt idx="9289">
                  <c:v>43142.5</c:v>
                </c:pt>
                <c:pt idx="9290">
                  <c:v>43142.541666666664</c:v>
                </c:pt>
                <c:pt idx="9291">
                  <c:v>43142.583333333336</c:v>
                </c:pt>
                <c:pt idx="9292">
                  <c:v>43142.625</c:v>
                </c:pt>
                <c:pt idx="9293">
                  <c:v>43142.666666666664</c:v>
                </c:pt>
                <c:pt idx="9294">
                  <c:v>43142.708333333336</c:v>
                </c:pt>
                <c:pt idx="9295">
                  <c:v>43142.75</c:v>
                </c:pt>
                <c:pt idx="9296">
                  <c:v>43142.791666666664</c:v>
                </c:pt>
                <c:pt idx="9297">
                  <c:v>43142.833333333336</c:v>
                </c:pt>
                <c:pt idx="9298">
                  <c:v>43142.875</c:v>
                </c:pt>
                <c:pt idx="9299">
                  <c:v>43142.916666666664</c:v>
                </c:pt>
                <c:pt idx="9300">
                  <c:v>43142.958333333336</c:v>
                </c:pt>
                <c:pt idx="9301">
                  <c:v>43143</c:v>
                </c:pt>
                <c:pt idx="9302">
                  <c:v>43143.041666666664</c:v>
                </c:pt>
                <c:pt idx="9303">
                  <c:v>43143.083333333336</c:v>
                </c:pt>
                <c:pt idx="9304">
                  <c:v>43143.125</c:v>
                </c:pt>
                <c:pt idx="9305">
                  <c:v>43143.166666666664</c:v>
                </c:pt>
                <c:pt idx="9306">
                  <c:v>43143.208333333336</c:v>
                </c:pt>
                <c:pt idx="9307">
                  <c:v>43143.25</c:v>
                </c:pt>
                <c:pt idx="9308">
                  <c:v>43143.291666666664</c:v>
                </c:pt>
                <c:pt idx="9309">
                  <c:v>43143.333333333336</c:v>
                </c:pt>
                <c:pt idx="9310">
                  <c:v>43143.375</c:v>
                </c:pt>
                <c:pt idx="9311">
                  <c:v>43143.416666666664</c:v>
                </c:pt>
                <c:pt idx="9312">
                  <c:v>43143.458333333336</c:v>
                </c:pt>
                <c:pt idx="9313">
                  <c:v>43143.5</c:v>
                </c:pt>
                <c:pt idx="9314">
                  <c:v>43143.541666666664</c:v>
                </c:pt>
                <c:pt idx="9315">
                  <c:v>43143.583333333336</c:v>
                </c:pt>
                <c:pt idx="9316">
                  <c:v>43143.625</c:v>
                </c:pt>
                <c:pt idx="9317">
                  <c:v>43143.666666666664</c:v>
                </c:pt>
                <c:pt idx="9318">
                  <c:v>43143.708333333336</c:v>
                </c:pt>
                <c:pt idx="9319">
                  <c:v>43143.75</c:v>
                </c:pt>
                <c:pt idx="9320">
                  <c:v>43143.791666666664</c:v>
                </c:pt>
                <c:pt idx="9321">
                  <c:v>43143.833333333336</c:v>
                </c:pt>
                <c:pt idx="9322">
                  <c:v>43143.875</c:v>
                </c:pt>
                <c:pt idx="9323">
                  <c:v>43143.916666666664</c:v>
                </c:pt>
                <c:pt idx="9324">
                  <c:v>43143.958333333336</c:v>
                </c:pt>
                <c:pt idx="9325">
                  <c:v>43144</c:v>
                </c:pt>
                <c:pt idx="9326">
                  <c:v>43144.041666666664</c:v>
                </c:pt>
                <c:pt idx="9327">
                  <c:v>43144.083333333336</c:v>
                </c:pt>
                <c:pt idx="9328">
                  <c:v>43144.125</c:v>
                </c:pt>
                <c:pt idx="9329">
                  <c:v>43144.166666666664</c:v>
                </c:pt>
                <c:pt idx="9330">
                  <c:v>43144.208333333336</c:v>
                </c:pt>
                <c:pt idx="9331">
                  <c:v>43144.25</c:v>
                </c:pt>
                <c:pt idx="9332">
                  <c:v>43144.291666666664</c:v>
                </c:pt>
                <c:pt idx="9333">
                  <c:v>43144.333333333336</c:v>
                </c:pt>
                <c:pt idx="9334">
                  <c:v>43144.375</c:v>
                </c:pt>
                <c:pt idx="9335">
                  <c:v>43144.416666666664</c:v>
                </c:pt>
                <c:pt idx="9336">
                  <c:v>43144.458333333336</c:v>
                </c:pt>
                <c:pt idx="9337">
                  <c:v>43144.5</c:v>
                </c:pt>
                <c:pt idx="9338">
                  <c:v>43144.541666666664</c:v>
                </c:pt>
                <c:pt idx="9339">
                  <c:v>43144.583333333336</c:v>
                </c:pt>
                <c:pt idx="9340">
                  <c:v>43144.625</c:v>
                </c:pt>
                <c:pt idx="9341">
                  <c:v>43144.666666666664</c:v>
                </c:pt>
                <c:pt idx="9342">
                  <c:v>43144.708333333336</c:v>
                </c:pt>
                <c:pt idx="9343">
                  <c:v>43144.75</c:v>
                </c:pt>
                <c:pt idx="9344">
                  <c:v>43144.791666666664</c:v>
                </c:pt>
                <c:pt idx="9345">
                  <c:v>43144.833333333336</c:v>
                </c:pt>
                <c:pt idx="9346">
                  <c:v>43144.875</c:v>
                </c:pt>
                <c:pt idx="9347">
                  <c:v>43144.916666666664</c:v>
                </c:pt>
                <c:pt idx="9348">
                  <c:v>43144.958333333336</c:v>
                </c:pt>
                <c:pt idx="9349">
                  <c:v>43145</c:v>
                </c:pt>
                <c:pt idx="9350">
                  <c:v>43145.041666666664</c:v>
                </c:pt>
                <c:pt idx="9351">
                  <c:v>43145.083333333336</c:v>
                </c:pt>
                <c:pt idx="9352">
                  <c:v>43145.125</c:v>
                </c:pt>
                <c:pt idx="9353">
                  <c:v>43145.166666666664</c:v>
                </c:pt>
                <c:pt idx="9354">
                  <c:v>43145.208333333336</c:v>
                </c:pt>
                <c:pt idx="9355">
                  <c:v>43145.25</c:v>
                </c:pt>
                <c:pt idx="9356">
                  <c:v>43145.291666666664</c:v>
                </c:pt>
                <c:pt idx="9357">
                  <c:v>43145.333333333336</c:v>
                </c:pt>
                <c:pt idx="9358">
                  <c:v>43145.375</c:v>
                </c:pt>
                <c:pt idx="9359">
                  <c:v>43145.416666666664</c:v>
                </c:pt>
                <c:pt idx="9360">
                  <c:v>43145.458333333336</c:v>
                </c:pt>
                <c:pt idx="9361">
                  <c:v>43145.5</c:v>
                </c:pt>
                <c:pt idx="9362">
                  <c:v>43145.541666666664</c:v>
                </c:pt>
                <c:pt idx="9363">
                  <c:v>43145.583333333336</c:v>
                </c:pt>
                <c:pt idx="9364">
                  <c:v>43145.625</c:v>
                </c:pt>
                <c:pt idx="9365">
                  <c:v>43145.666666666664</c:v>
                </c:pt>
                <c:pt idx="9366">
                  <c:v>43145.708333333336</c:v>
                </c:pt>
                <c:pt idx="9367">
                  <c:v>43145.75</c:v>
                </c:pt>
                <c:pt idx="9368">
                  <c:v>43145.791666666664</c:v>
                </c:pt>
                <c:pt idx="9369">
                  <c:v>43145.833333333336</c:v>
                </c:pt>
                <c:pt idx="9370">
                  <c:v>43145.875</c:v>
                </c:pt>
                <c:pt idx="9371">
                  <c:v>43145.916666666664</c:v>
                </c:pt>
                <c:pt idx="9372">
                  <c:v>43145.958333333336</c:v>
                </c:pt>
                <c:pt idx="9373">
                  <c:v>43146</c:v>
                </c:pt>
                <c:pt idx="9374">
                  <c:v>43146.041666666664</c:v>
                </c:pt>
                <c:pt idx="9375">
                  <c:v>43146.083333333336</c:v>
                </c:pt>
                <c:pt idx="9376">
                  <c:v>43146.125</c:v>
                </c:pt>
                <c:pt idx="9377">
                  <c:v>43146.166666666664</c:v>
                </c:pt>
                <c:pt idx="9378">
                  <c:v>43146.208333333336</c:v>
                </c:pt>
                <c:pt idx="9379">
                  <c:v>43146.25</c:v>
                </c:pt>
                <c:pt idx="9380">
                  <c:v>43146.291666666664</c:v>
                </c:pt>
                <c:pt idx="9381">
                  <c:v>43146.333333333336</c:v>
                </c:pt>
                <c:pt idx="9382">
                  <c:v>43146.375</c:v>
                </c:pt>
                <c:pt idx="9383">
                  <c:v>43146.416666666664</c:v>
                </c:pt>
                <c:pt idx="9384">
                  <c:v>43146.458333333336</c:v>
                </c:pt>
                <c:pt idx="9385">
                  <c:v>43146.5</c:v>
                </c:pt>
                <c:pt idx="9386">
                  <c:v>43146.541666666664</c:v>
                </c:pt>
                <c:pt idx="9387">
                  <c:v>43146.583333333336</c:v>
                </c:pt>
                <c:pt idx="9388">
                  <c:v>43146.625</c:v>
                </c:pt>
                <c:pt idx="9389">
                  <c:v>43146.666666666664</c:v>
                </c:pt>
                <c:pt idx="9390">
                  <c:v>43146.708333333336</c:v>
                </c:pt>
                <c:pt idx="9391">
                  <c:v>43146.75</c:v>
                </c:pt>
                <c:pt idx="9392">
                  <c:v>43146.791666666664</c:v>
                </c:pt>
                <c:pt idx="9393">
                  <c:v>43146.833333333336</c:v>
                </c:pt>
                <c:pt idx="9394">
                  <c:v>43146.875</c:v>
                </c:pt>
                <c:pt idx="9395">
                  <c:v>43146.916666666664</c:v>
                </c:pt>
                <c:pt idx="9396">
                  <c:v>43146.958333333336</c:v>
                </c:pt>
                <c:pt idx="9397">
                  <c:v>43147</c:v>
                </c:pt>
                <c:pt idx="9398">
                  <c:v>43147.041666666664</c:v>
                </c:pt>
                <c:pt idx="9399">
                  <c:v>43147.083333333336</c:v>
                </c:pt>
                <c:pt idx="9400">
                  <c:v>43147.125</c:v>
                </c:pt>
                <c:pt idx="9401">
                  <c:v>43147.166666666664</c:v>
                </c:pt>
                <c:pt idx="9402">
                  <c:v>43147.208333333336</c:v>
                </c:pt>
                <c:pt idx="9403">
                  <c:v>43147.25</c:v>
                </c:pt>
                <c:pt idx="9404">
                  <c:v>43147.291666666664</c:v>
                </c:pt>
                <c:pt idx="9405">
                  <c:v>43147.333333333336</c:v>
                </c:pt>
                <c:pt idx="9406">
                  <c:v>43147.375</c:v>
                </c:pt>
                <c:pt idx="9407">
                  <c:v>43147.416666666664</c:v>
                </c:pt>
                <c:pt idx="9408">
                  <c:v>43147.458333333336</c:v>
                </c:pt>
                <c:pt idx="9409">
                  <c:v>43147.5</c:v>
                </c:pt>
                <c:pt idx="9410">
                  <c:v>43147.541666666664</c:v>
                </c:pt>
                <c:pt idx="9411">
                  <c:v>43147.583333333336</c:v>
                </c:pt>
                <c:pt idx="9412">
                  <c:v>43147.625</c:v>
                </c:pt>
                <c:pt idx="9413">
                  <c:v>43147.666666666664</c:v>
                </c:pt>
                <c:pt idx="9414">
                  <c:v>43147.708333333336</c:v>
                </c:pt>
                <c:pt idx="9415">
                  <c:v>43147.75</c:v>
                </c:pt>
                <c:pt idx="9416">
                  <c:v>43147.791666666664</c:v>
                </c:pt>
                <c:pt idx="9417">
                  <c:v>43147.833333333336</c:v>
                </c:pt>
                <c:pt idx="9418">
                  <c:v>43147.875</c:v>
                </c:pt>
                <c:pt idx="9419">
                  <c:v>43147.916666666664</c:v>
                </c:pt>
                <c:pt idx="9420">
                  <c:v>43147.958333333336</c:v>
                </c:pt>
                <c:pt idx="9421">
                  <c:v>43148</c:v>
                </c:pt>
                <c:pt idx="9422">
                  <c:v>43148.041666666664</c:v>
                </c:pt>
                <c:pt idx="9423">
                  <c:v>43148.083333333336</c:v>
                </c:pt>
                <c:pt idx="9424">
                  <c:v>43148.125</c:v>
                </c:pt>
                <c:pt idx="9425">
                  <c:v>43148.166666666664</c:v>
                </c:pt>
                <c:pt idx="9426">
                  <c:v>43148.208333333336</c:v>
                </c:pt>
                <c:pt idx="9427">
                  <c:v>43148.25</c:v>
                </c:pt>
                <c:pt idx="9428">
                  <c:v>43148.291666666664</c:v>
                </c:pt>
                <c:pt idx="9429">
                  <c:v>43148.333333333336</c:v>
                </c:pt>
                <c:pt idx="9430">
                  <c:v>43148.375</c:v>
                </c:pt>
                <c:pt idx="9431">
                  <c:v>43148.416666666664</c:v>
                </c:pt>
                <c:pt idx="9432">
                  <c:v>43148.458333333336</c:v>
                </c:pt>
                <c:pt idx="9433">
                  <c:v>43148.5</c:v>
                </c:pt>
                <c:pt idx="9434">
                  <c:v>43148.541666666664</c:v>
                </c:pt>
                <c:pt idx="9435">
                  <c:v>43148.583333333336</c:v>
                </c:pt>
                <c:pt idx="9436">
                  <c:v>43148.625</c:v>
                </c:pt>
                <c:pt idx="9437">
                  <c:v>43148.666666666664</c:v>
                </c:pt>
                <c:pt idx="9438">
                  <c:v>43148.708333333336</c:v>
                </c:pt>
                <c:pt idx="9439">
                  <c:v>43148.75</c:v>
                </c:pt>
                <c:pt idx="9440">
                  <c:v>43148.791666666664</c:v>
                </c:pt>
                <c:pt idx="9441">
                  <c:v>43148.833333333336</c:v>
                </c:pt>
                <c:pt idx="9442">
                  <c:v>43148.875</c:v>
                </c:pt>
                <c:pt idx="9443">
                  <c:v>43148.916666666664</c:v>
                </c:pt>
                <c:pt idx="9444">
                  <c:v>43148.958333333336</c:v>
                </c:pt>
                <c:pt idx="9445">
                  <c:v>43149</c:v>
                </c:pt>
                <c:pt idx="9446">
                  <c:v>43149.041666666664</c:v>
                </c:pt>
                <c:pt idx="9447">
                  <c:v>43149.083333333336</c:v>
                </c:pt>
                <c:pt idx="9448">
                  <c:v>43149.125</c:v>
                </c:pt>
                <c:pt idx="9449">
                  <c:v>43149.166666666664</c:v>
                </c:pt>
                <c:pt idx="9450">
                  <c:v>43149.208333333336</c:v>
                </c:pt>
                <c:pt idx="9451">
                  <c:v>43149.25</c:v>
                </c:pt>
                <c:pt idx="9452">
                  <c:v>43149.291666666664</c:v>
                </c:pt>
                <c:pt idx="9453">
                  <c:v>43149.333333333336</c:v>
                </c:pt>
                <c:pt idx="9454">
                  <c:v>43149.375</c:v>
                </c:pt>
                <c:pt idx="9455">
                  <c:v>43149.416666666664</c:v>
                </c:pt>
                <c:pt idx="9456">
                  <c:v>43149.458333333336</c:v>
                </c:pt>
                <c:pt idx="9457">
                  <c:v>43149.5</c:v>
                </c:pt>
                <c:pt idx="9458">
                  <c:v>43149.541666666664</c:v>
                </c:pt>
                <c:pt idx="9459">
                  <c:v>43149.583333333336</c:v>
                </c:pt>
                <c:pt idx="9460">
                  <c:v>43149.625</c:v>
                </c:pt>
                <c:pt idx="9461">
                  <c:v>43149.666666666664</c:v>
                </c:pt>
                <c:pt idx="9462">
                  <c:v>43149.708333333336</c:v>
                </c:pt>
                <c:pt idx="9463">
                  <c:v>43149.75</c:v>
                </c:pt>
                <c:pt idx="9464">
                  <c:v>43149.791666666664</c:v>
                </c:pt>
                <c:pt idx="9465">
                  <c:v>43149.833333333336</c:v>
                </c:pt>
                <c:pt idx="9466">
                  <c:v>43149.875</c:v>
                </c:pt>
                <c:pt idx="9467">
                  <c:v>43149.916666666664</c:v>
                </c:pt>
                <c:pt idx="9468">
                  <c:v>43149.958333333336</c:v>
                </c:pt>
                <c:pt idx="9469">
                  <c:v>43150</c:v>
                </c:pt>
                <c:pt idx="9470">
                  <c:v>43150.041666666664</c:v>
                </c:pt>
                <c:pt idx="9471">
                  <c:v>43150.083333333336</c:v>
                </c:pt>
                <c:pt idx="9472">
                  <c:v>43150.125</c:v>
                </c:pt>
                <c:pt idx="9473">
                  <c:v>43150.166666666664</c:v>
                </c:pt>
                <c:pt idx="9474">
                  <c:v>43150.208333333336</c:v>
                </c:pt>
                <c:pt idx="9475">
                  <c:v>43150.25</c:v>
                </c:pt>
                <c:pt idx="9476">
                  <c:v>43150.291666666664</c:v>
                </c:pt>
                <c:pt idx="9477">
                  <c:v>43150.333333333336</c:v>
                </c:pt>
                <c:pt idx="9478">
                  <c:v>43150.375</c:v>
                </c:pt>
                <c:pt idx="9479">
                  <c:v>43150.416666666664</c:v>
                </c:pt>
                <c:pt idx="9480">
                  <c:v>43150.458333333336</c:v>
                </c:pt>
                <c:pt idx="9481">
                  <c:v>43150.5</c:v>
                </c:pt>
                <c:pt idx="9482">
                  <c:v>43150.541666666664</c:v>
                </c:pt>
                <c:pt idx="9483">
                  <c:v>43150.583333333336</c:v>
                </c:pt>
                <c:pt idx="9484">
                  <c:v>43150.625</c:v>
                </c:pt>
                <c:pt idx="9485">
                  <c:v>43150.666666666664</c:v>
                </c:pt>
                <c:pt idx="9486">
                  <c:v>43150.708333333336</c:v>
                </c:pt>
                <c:pt idx="9487">
                  <c:v>43150.75</c:v>
                </c:pt>
                <c:pt idx="9488">
                  <c:v>43150.791666666664</c:v>
                </c:pt>
                <c:pt idx="9489">
                  <c:v>43150.833333333336</c:v>
                </c:pt>
                <c:pt idx="9490">
                  <c:v>43150.875</c:v>
                </c:pt>
                <c:pt idx="9491">
                  <c:v>43150.916666666664</c:v>
                </c:pt>
                <c:pt idx="9492">
                  <c:v>43150.958333333336</c:v>
                </c:pt>
                <c:pt idx="9493">
                  <c:v>43151</c:v>
                </c:pt>
                <c:pt idx="9494">
                  <c:v>43151.041666666664</c:v>
                </c:pt>
                <c:pt idx="9495">
                  <c:v>43151.083333333336</c:v>
                </c:pt>
                <c:pt idx="9496">
                  <c:v>43151.125</c:v>
                </c:pt>
                <c:pt idx="9497">
                  <c:v>43151.166666666664</c:v>
                </c:pt>
                <c:pt idx="9498">
                  <c:v>43151.208333333336</c:v>
                </c:pt>
                <c:pt idx="9499">
                  <c:v>43151.25</c:v>
                </c:pt>
                <c:pt idx="9500">
                  <c:v>43151.291666666664</c:v>
                </c:pt>
                <c:pt idx="9501">
                  <c:v>43151.333333333336</c:v>
                </c:pt>
                <c:pt idx="9502">
                  <c:v>43151.375</c:v>
                </c:pt>
                <c:pt idx="9503">
                  <c:v>43151.416666666664</c:v>
                </c:pt>
                <c:pt idx="9504">
                  <c:v>43151.458333333336</c:v>
                </c:pt>
                <c:pt idx="9505">
                  <c:v>43151.5</c:v>
                </c:pt>
                <c:pt idx="9506">
                  <c:v>43151.541666666664</c:v>
                </c:pt>
                <c:pt idx="9507">
                  <c:v>43151.583333333336</c:v>
                </c:pt>
                <c:pt idx="9508">
                  <c:v>43151.625</c:v>
                </c:pt>
                <c:pt idx="9509">
                  <c:v>43151.666666666664</c:v>
                </c:pt>
                <c:pt idx="9510">
                  <c:v>43151.708333333336</c:v>
                </c:pt>
                <c:pt idx="9511">
                  <c:v>43151.75</c:v>
                </c:pt>
                <c:pt idx="9512">
                  <c:v>43151.791666666664</c:v>
                </c:pt>
                <c:pt idx="9513">
                  <c:v>43151.833333333336</c:v>
                </c:pt>
                <c:pt idx="9514">
                  <c:v>43151.875</c:v>
                </c:pt>
                <c:pt idx="9515">
                  <c:v>43151.916666666664</c:v>
                </c:pt>
                <c:pt idx="9516">
                  <c:v>43151.958333333336</c:v>
                </c:pt>
                <c:pt idx="9517">
                  <c:v>43152</c:v>
                </c:pt>
                <c:pt idx="9518">
                  <c:v>43152.041666666664</c:v>
                </c:pt>
                <c:pt idx="9519">
                  <c:v>43152.083333333336</c:v>
                </c:pt>
                <c:pt idx="9520">
                  <c:v>43152.125</c:v>
                </c:pt>
                <c:pt idx="9521">
                  <c:v>43152.166666666664</c:v>
                </c:pt>
                <c:pt idx="9522">
                  <c:v>43152.208333333336</c:v>
                </c:pt>
                <c:pt idx="9523">
                  <c:v>43152.25</c:v>
                </c:pt>
                <c:pt idx="9524">
                  <c:v>43152.291666666664</c:v>
                </c:pt>
                <c:pt idx="9525">
                  <c:v>43152.333333333336</c:v>
                </c:pt>
                <c:pt idx="9526">
                  <c:v>43152.375</c:v>
                </c:pt>
                <c:pt idx="9527">
                  <c:v>43152.416666666664</c:v>
                </c:pt>
                <c:pt idx="9528">
                  <c:v>43152.458333333336</c:v>
                </c:pt>
                <c:pt idx="9529">
                  <c:v>43152.5</c:v>
                </c:pt>
                <c:pt idx="9530">
                  <c:v>43152.541666666664</c:v>
                </c:pt>
                <c:pt idx="9531">
                  <c:v>43152.583333333336</c:v>
                </c:pt>
                <c:pt idx="9532">
                  <c:v>43152.625</c:v>
                </c:pt>
                <c:pt idx="9533">
                  <c:v>43152.666666666664</c:v>
                </c:pt>
                <c:pt idx="9534">
                  <c:v>43152.708333333336</c:v>
                </c:pt>
                <c:pt idx="9535">
                  <c:v>43152.75</c:v>
                </c:pt>
                <c:pt idx="9536">
                  <c:v>43152.791666666664</c:v>
                </c:pt>
                <c:pt idx="9537">
                  <c:v>43152.833333333336</c:v>
                </c:pt>
                <c:pt idx="9538">
                  <c:v>43152.875</c:v>
                </c:pt>
                <c:pt idx="9539">
                  <c:v>43152.916666666664</c:v>
                </c:pt>
                <c:pt idx="9540">
                  <c:v>43152.958333333336</c:v>
                </c:pt>
                <c:pt idx="9541">
                  <c:v>43153</c:v>
                </c:pt>
                <c:pt idx="9542">
                  <c:v>43153.041666666664</c:v>
                </c:pt>
                <c:pt idx="9543">
                  <c:v>43153.083333333336</c:v>
                </c:pt>
                <c:pt idx="9544">
                  <c:v>43153.125</c:v>
                </c:pt>
                <c:pt idx="9545">
                  <c:v>43153.166666666664</c:v>
                </c:pt>
                <c:pt idx="9546">
                  <c:v>43153.208333333336</c:v>
                </c:pt>
                <c:pt idx="9547">
                  <c:v>43153.25</c:v>
                </c:pt>
                <c:pt idx="9548">
                  <c:v>43153.291666666664</c:v>
                </c:pt>
                <c:pt idx="9549">
                  <c:v>43153.333333333336</c:v>
                </c:pt>
                <c:pt idx="9550">
                  <c:v>43153.375</c:v>
                </c:pt>
                <c:pt idx="9551">
                  <c:v>43153.416666666664</c:v>
                </c:pt>
                <c:pt idx="9552">
                  <c:v>43153.458333333336</c:v>
                </c:pt>
                <c:pt idx="9553">
                  <c:v>43153.5</c:v>
                </c:pt>
                <c:pt idx="9554">
                  <c:v>43153.541666666664</c:v>
                </c:pt>
                <c:pt idx="9555">
                  <c:v>43153.583333333336</c:v>
                </c:pt>
                <c:pt idx="9556">
                  <c:v>43153.625</c:v>
                </c:pt>
                <c:pt idx="9557">
                  <c:v>43153.666666666664</c:v>
                </c:pt>
                <c:pt idx="9558">
                  <c:v>43153.708333333336</c:v>
                </c:pt>
                <c:pt idx="9559">
                  <c:v>43153.75</c:v>
                </c:pt>
                <c:pt idx="9560">
                  <c:v>43153.791666666664</c:v>
                </c:pt>
                <c:pt idx="9561">
                  <c:v>43153.833333333336</c:v>
                </c:pt>
                <c:pt idx="9562">
                  <c:v>43153.875</c:v>
                </c:pt>
                <c:pt idx="9563">
                  <c:v>43153.916666666664</c:v>
                </c:pt>
                <c:pt idx="9564">
                  <c:v>43153.958333333336</c:v>
                </c:pt>
                <c:pt idx="9565">
                  <c:v>43154</c:v>
                </c:pt>
                <c:pt idx="9566">
                  <c:v>43154.041666666664</c:v>
                </c:pt>
                <c:pt idx="9567">
                  <c:v>43154.083333333336</c:v>
                </c:pt>
                <c:pt idx="9568">
                  <c:v>43154.125</c:v>
                </c:pt>
                <c:pt idx="9569">
                  <c:v>43154.166666666664</c:v>
                </c:pt>
                <c:pt idx="9570">
                  <c:v>43154.208333333336</c:v>
                </c:pt>
                <c:pt idx="9571">
                  <c:v>43154.25</c:v>
                </c:pt>
                <c:pt idx="9572">
                  <c:v>43154.291666666664</c:v>
                </c:pt>
                <c:pt idx="9573">
                  <c:v>43154.333333333336</c:v>
                </c:pt>
                <c:pt idx="9574">
                  <c:v>43154.375</c:v>
                </c:pt>
                <c:pt idx="9575">
                  <c:v>43154.416666666664</c:v>
                </c:pt>
                <c:pt idx="9576">
                  <c:v>43154.458333333336</c:v>
                </c:pt>
                <c:pt idx="9577">
                  <c:v>43154.5</c:v>
                </c:pt>
                <c:pt idx="9578">
                  <c:v>43154.541666666664</c:v>
                </c:pt>
                <c:pt idx="9579">
                  <c:v>43154.583333333336</c:v>
                </c:pt>
                <c:pt idx="9580">
                  <c:v>43154.625</c:v>
                </c:pt>
                <c:pt idx="9581">
                  <c:v>43154.666666666664</c:v>
                </c:pt>
                <c:pt idx="9582">
                  <c:v>43154.708333333336</c:v>
                </c:pt>
                <c:pt idx="9583">
                  <c:v>43154.75</c:v>
                </c:pt>
                <c:pt idx="9584">
                  <c:v>43154.791666666664</c:v>
                </c:pt>
                <c:pt idx="9585">
                  <c:v>43154.833333333336</c:v>
                </c:pt>
                <c:pt idx="9586">
                  <c:v>43154.875</c:v>
                </c:pt>
                <c:pt idx="9587">
                  <c:v>43154.916666666664</c:v>
                </c:pt>
                <c:pt idx="9588">
                  <c:v>43154.958333333336</c:v>
                </c:pt>
                <c:pt idx="9589">
                  <c:v>43155</c:v>
                </c:pt>
                <c:pt idx="9590">
                  <c:v>43155.041666666664</c:v>
                </c:pt>
                <c:pt idx="9591">
                  <c:v>43155.083333333336</c:v>
                </c:pt>
                <c:pt idx="9592">
                  <c:v>43155.125</c:v>
                </c:pt>
                <c:pt idx="9593">
                  <c:v>43155.166666666664</c:v>
                </c:pt>
                <c:pt idx="9594">
                  <c:v>43155.208333333336</c:v>
                </c:pt>
                <c:pt idx="9595">
                  <c:v>43155.25</c:v>
                </c:pt>
                <c:pt idx="9596">
                  <c:v>43155.291666666664</c:v>
                </c:pt>
                <c:pt idx="9597">
                  <c:v>43155.333333333336</c:v>
                </c:pt>
                <c:pt idx="9598">
                  <c:v>43155.375</c:v>
                </c:pt>
                <c:pt idx="9599">
                  <c:v>43155.416666666664</c:v>
                </c:pt>
                <c:pt idx="9600">
                  <c:v>43155.458333333336</c:v>
                </c:pt>
                <c:pt idx="9601">
                  <c:v>43155.5</c:v>
                </c:pt>
                <c:pt idx="9602">
                  <c:v>43155.541666666664</c:v>
                </c:pt>
                <c:pt idx="9603">
                  <c:v>43155.583333333336</c:v>
                </c:pt>
                <c:pt idx="9604">
                  <c:v>43155.625</c:v>
                </c:pt>
                <c:pt idx="9605">
                  <c:v>43155.666666666664</c:v>
                </c:pt>
                <c:pt idx="9606">
                  <c:v>43155.708333333336</c:v>
                </c:pt>
                <c:pt idx="9607">
                  <c:v>43155.75</c:v>
                </c:pt>
                <c:pt idx="9608">
                  <c:v>43155.791666666664</c:v>
                </c:pt>
                <c:pt idx="9609">
                  <c:v>43155.833333333336</c:v>
                </c:pt>
                <c:pt idx="9610">
                  <c:v>43155.875</c:v>
                </c:pt>
                <c:pt idx="9611">
                  <c:v>43155.916666666664</c:v>
                </c:pt>
                <c:pt idx="9612">
                  <c:v>43155.958333333336</c:v>
                </c:pt>
                <c:pt idx="9613">
                  <c:v>43156</c:v>
                </c:pt>
                <c:pt idx="9614">
                  <c:v>43156.041666666664</c:v>
                </c:pt>
                <c:pt idx="9615">
                  <c:v>43156.083333333336</c:v>
                </c:pt>
                <c:pt idx="9616">
                  <c:v>43156.125</c:v>
                </c:pt>
                <c:pt idx="9617">
                  <c:v>43156.166666666664</c:v>
                </c:pt>
                <c:pt idx="9618">
                  <c:v>43156.208333333336</c:v>
                </c:pt>
                <c:pt idx="9619">
                  <c:v>43156.25</c:v>
                </c:pt>
                <c:pt idx="9620">
                  <c:v>43156.291666666664</c:v>
                </c:pt>
                <c:pt idx="9621">
                  <c:v>43156.333333333336</c:v>
                </c:pt>
                <c:pt idx="9622">
                  <c:v>43156.375</c:v>
                </c:pt>
                <c:pt idx="9623">
                  <c:v>43156.416666666664</c:v>
                </c:pt>
                <c:pt idx="9624">
                  <c:v>43156.458333333336</c:v>
                </c:pt>
                <c:pt idx="9625">
                  <c:v>43156.5</c:v>
                </c:pt>
                <c:pt idx="9626">
                  <c:v>43156.541666666664</c:v>
                </c:pt>
                <c:pt idx="9627">
                  <c:v>43156.583333333336</c:v>
                </c:pt>
                <c:pt idx="9628">
                  <c:v>43156.625</c:v>
                </c:pt>
                <c:pt idx="9629">
                  <c:v>43156.666666666664</c:v>
                </c:pt>
                <c:pt idx="9630">
                  <c:v>43156.708333333336</c:v>
                </c:pt>
                <c:pt idx="9631">
                  <c:v>43156.75</c:v>
                </c:pt>
                <c:pt idx="9632">
                  <c:v>43156.791666666664</c:v>
                </c:pt>
                <c:pt idx="9633">
                  <c:v>43156.833333333336</c:v>
                </c:pt>
                <c:pt idx="9634">
                  <c:v>43156.875</c:v>
                </c:pt>
                <c:pt idx="9635">
                  <c:v>43156.916666666664</c:v>
                </c:pt>
                <c:pt idx="9636">
                  <c:v>43156.958333333336</c:v>
                </c:pt>
                <c:pt idx="9637">
                  <c:v>43157</c:v>
                </c:pt>
                <c:pt idx="9638">
                  <c:v>43157.041666666664</c:v>
                </c:pt>
                <c:pt idx="9639">
                  <c:v>43157.083333333336</c:v>
                </c:pt>
                <c:pt idx="9640">
                  <c:v>43157.125</c:v>
                </c:pt>
                <c:pt idx="9641">
                  <c:v>43157.166666666664</c:v>
                </c:pt>
                <c:pt idx="9642">
                  <c:v>43157.208333333336</c:v>
                </c:pt>
                <c:pt idx="9643">
                  <c:v>43157.25</c:v>
                </c:pt>
                <c:pt idx="9644">
                  <c:v>43157.291666666664</c:v>
                </c:pt>
                <c:pt idx="9645">
                  <c:v>43157.333333333336</c:v>
                </c:pt>
                <c:pt idx="9646">
                  <c:v>43157.375</c:v>
                </c:pt>
                <c:pt idx="9647">
                  <c:v>43157.416666666664</c:v>
                </c:pt>
                <c:pt idx="9648">
                  <c:v>43157.458333333336</c:v>
                </c:pt>
                <c:pt idx="9649">
                  <c:v>43157.5</c:v>
                </c:pt>
                <c:pt idx="9650">
                  <c:v>43157.541666666664</c:v>
                </c:pt>
                <c:pt idx="9651">
                  <c:v>43157.583333333336</c:v>
                </c:pt>
                <c:pt idx="9652">
                  <c:v>43157.625</c:v>
                </c:pt>
                <c:pt idx="9653">
                  <c:v>43157.666666666664</c:v>
                </c:pt>
                <c:pt idx="9654">
                  <c:v>43157.708333333336</c:v>
                </c:pt>
                <c:pt idx="9655">
                  <c:v>43157.75</c:v>
                </c:pt>
                <c:pt idx="9656">
                  <c:v>43157.791666666664</c:v>
                </c:pt>
                <c:pt idx="9657">
                  <c:v>43157.833333333336</c:v>
                </c:pt>
                <c:pt idx="9658">
                  <c:v>43157.875</c:v>
                </c:pt>
                <c:pt idx="9659">
                  <c:v>43157.916666666664</c:v>
                </c:pt>
                <c:pt idx="9660">
                  <c:v>43157.958333333336</c:v>
                </c:pt>
                <c:pt idx="9661">
                  <c:v>43158</c:v>
                </c:pt>
                <c:pt idx="9662">
                  <c:v>43158.041666666664</c:v>
                </c:pt>
                <c:pt idx="9663">
                  <c:v>43158.083333333336</c:v>
                </c:pt>
                <c:pt idx="9664">
                  <c:v>43158.125</c:v>
                </c:pt>
                <c:pt idx="9665">
                  <c:v>43158.166666666664</c:v>
                </c:pt>
                <c:pt idx="9666">
                  <c:v>43158.208333333336</c:v>
                </c:pt>
                <c:pt idx="9667">
                  <c:v>43158.25</c:v>
                </c:pt>
                <c:pt idx="9668">
                  <c:v>43158.291666666664</c:v>
                </c:pt>
                <c:pt idx="9669">
                  <c:v>43158.333333333336</c:v>
                </c:pt>
                <c:pt idx="9670">
                  <c:v>43158.375</c:v>
                </c:pt>
                <c:pt idx="9671">
                  <c:v>43158.416666666664</c:v>
                </c:pt>
                <c:pt idx="9672">
                  <c:v>43158.458333333336</c:v>
                </c:pt>
                <c:pt idx="9673">
                  <c:v>43158.5</c:v>
                </c:pt>
                <c:pt idx="9674">
                  <c:v>43158.541666666664</c:v>
                </c:pt>
                <c:pt idx="9675">
                  <c:v>43158.583333333336</c:v>
                </c:pt>
                <c:pt idx="9676">
                  <c:v>43158.625</c:v>
                </c:pt>
                <c:pt idx="9677">
                  <c:v>43158.666666666664</c:v>
                </c:pt>
                <c:pt idx="9678">
                  <c:v>43158.708333333336</c:v>
                </c:pt>
                <c:pt idx="9679">
                  <c:v>43158.75</c:v>
                </c:pt>
                <c:pt idx="9680">
                  <c:v>43158.791666666664</c:v>
                </c:pt>
                <c:pt idx="9681">
                  <c:v>43158.833333333336</c:v>
                </c:pt>
                <c:pt idx="9682">
                  <c:v>43158.875</c:v>
                </c:pt>
                <c:pt idx="9683">
                  <c:v>43158.916666666664</c:v>
                </c:pt>
                <c:pt idx="9684">
                  <c:v>43158.958333333336</c:v>
                </c:pt>
                <c:pt idx="9685">
                  <c:v>43159</c:v>
                </c:pt>
                <c:pt idx="9686">
                  <c:v>43159.041666666664</c:v>
                </c:pt>
                <c:pt idx="9687">
                  <c:v>43159.083333333336</c:v>
                </c:pt>
                <c:pt idx="9688">
                  <c:v>43159.125</c:v>
                </c:pt>
                <c:pt idx="9689">
                  <c:v>43159.166666666664</c:v>
                </c:pt>
                <c:pt idx="9690">
                  <c:v>43159.208333333336</c:v>
                </c:pt>
                <c:pt idx="9691">
                  <c:v>43159.25</c:v>
                </c:pt>
                <c:pt idx="9692">
                  <c:v>43159.291666666664</c:v>
                </c:pt>
                <c:pt idx="9693">
                  <c:v>43159.333333333336</c:v>
                </c:pt>
                <c:pt idx="9694">
                  <c:v>43159.375</c:v>
                </c:pt>
                <c:pt idx="9695">
                  <c:v>43159.416666666664</c:v>
                </c:pt>
                <c:pt idx="9696">
                  <c:v>43159.458333333336</c:v>
                </c:pt>
                <c:pt idx="9697">
                  <c:v>43159.5</c:v>
                </c:pt>
                <c:pt idx="9698">
                  <c:v>43159.541666666664</c:v>
                </c:pt>
                <c:pt idx="9699">
                  <c:v>43159.583333333336</c:v>
                </c:pt>
                <c:pt idx="9700">
                  <c:v>43159.625</c:v>
                </c:pt>
                <c:pt idx="9701">
                  <c:v>43159.666666666664</c:v>
                </c:pt>
                <c:pt idx="9702">
                  <c:v>43159.708333333336</c:v>
                </c:pt>
                <c:pt idx="9703">
                  <c:v>43159.75</c:v>
                </c:pt>
                <c:pt idx="9704">
                  <c:v>43159.791666666664</c:v>
                </c:pt>
                <c:pt idx="9705">
                  <c:v>43159.833333333336</c:v>
                </c:pt>
                <c:pt idx="9706">
                  <c:v>43159.875</c:v>
                </c:pt>
                <c:pt idx="9707">
                  <c:v>43159.916666666664</c:v>
                </c:pt>
                <c:pt idx="9708">
                  <c:v>43159.958333333336</c:v>
                </c:pt>
                <c:pt idx="9709">
                  <c:v>43160</c:v>
                </c:pt>
                <c:pt idx="9710">
                  <c:v>43160.041666666664</c:v>
                </c:pt>
                <c:pt idx="9711">
                  <c:v>43160.083333333336</c:v>
                </c:pt>
                <c:pt idx="9712">
                  <c:v>43160.125</c:v>
                </c:pt>
                <c:pt idx="9713">
                  <c:v>43160.166666666664</c:v>
                </c:pt>
                <c:pt idx="9714">
                  <c:v>43160.208333333336</c:v>
                </c:pt>
                <c:pt idx="9715">
                  <c:v>43160.25</c:v>
                </c:pt>
                <c:pt idx="9716">
                  <c:v>43160.291666666664</c:v>
                </c:pt>
                <c:pt idx="9717">
                  <c:v>43160.333333333336</c:v>
                </c:pt>
                <c:pt idx="9718">
                  <c:v>43160.375</c:v>
                </c:pt>
                <c:pt idx="9719">
                  <c:v>43160.416666666664</c:v>
                </c:pt>
                <c:pt idx="9720">
                  <c:v>43160.458333333336</c:v>
                </c:pt>
                <c:pt idx="9721">
                  <c:v>43160.5</c:v>
                </c:pt>
                <c:pt idx="9722">
                  <c:v>43160.541666666664</c:v>
                </c:pt>
                <c:pt idx="9723">
                  <c:v>43160.583333333336</c:v>
                </c:pt>
                <c:pt idx="9724">
                  <c:v>43160.625</c:v>
                </c:pt>
                <c:pt idx="9725">
                  <c:v>43160.666666666664</c:v>
                </c:pt>
                <c:pt idx="9726">
                  <c:v>43160.708333333336</c:v>
                </c:pt>
                <c:pt idx="9727">
                  <c:v>43160.75</c:v>
                </c:pt>
                <c:pt idx="9728">
                  <c:v>43160.791666666664</c:v>
                </c:pt>
                <c:pt idx="9729">
                  <c:v>43160.833333333336</c:v>
                </c:pt>
                <c:pt idx="9730">
                  <c:v>43160.875</c:v>
                </c:pt>
                <c:pt idx="9731">
                  <c:v>43160.916666666664</c:v>
                </c:pt>
                <c:pt idx="9732">
                  <c:v>43160.958333333336</c:v>
                </c:pt>
                <c:pt idx="9733">
                  <c:v>43161</c:v>
                </c:pt>
                <c:pt idx="9734">
                  <c:v>43161.041666666664</c:v>
                </c:pt>
                <c:pt idx="9735">
                  <c:v>43161.083333333336</c:v>
                </c:pt>
                <c:pt idx="9736">
                  <c:v>43161.125</c:v>
                </c:pt>
                <c:pt idx="9737">
                  <c:v>43161.166666666664</c:v>
                </c:pt>
                <c:pt idx="9738">
                  <c:v>43161.208333333336</c:v>
                </c:pt>
                <c:pt idx="9739">
                  <c:v>43161.25</c:v>
                </c:pt>
                <c:pt idx="9740">
                  <c:v>43161.291666666664</c:v>
                </c:pt>
                <c:pt idx="9741">
                  <c:v>43161.333333333336</c:v>
                </c:pt>
                <c:pt idx="9742">
                  <c:v>43161.375</c:v>
                </c:pt>
                <c:pt idx="9743">
                  <c:v>43161.416666666664</c:v>
                </c:pt>
                <c:pt idx="9744">
                  <c:v>43161.458333333336</c:v>
                </c:pt>
                <c:pt idx="9745">
                  <c:v>43161.5</c:v>
                </c:pt>
                <c:pt idx="9746">
                  <c:v>43161.541666666664</c:v>
                </c:pt>
                <c:pt idx="9747">
                  <c:v>43161.583333333336</c:v>
                </c:pt>
                <c:pt idx="9748">
                  <c:v>43161.625</c:v>
                </c:pt>
                <c:pt idx="9749">
                  <c:v>43161.666666666664</c:v>
                </c:pt>
                <c:pt idx="9750">
                  <c:v>43161.708333333336</c:v>
                </c:pt>
                <c:pt idx="9751">
                  <c:v>43161.75</c:v>
                </c:pt>
                <c:pt idx="9752">
                  <c:v>43161.791666666664</c:v>
                </c:pt>
                <c:pt idx="9753">
                  <c:v>43161.833333333336</c:v>
                </c:pt>
                <c:pt idx="9754">
                  <c:v>43161.875</c:v>
                </c:pt>
                <c:pt idx="9755">
                  <c:v>43161.916666666664</c:v>
                </c:pt>
                <c:pt idx="9756">
                  <c:v>43161.958333333336</c:v>
                </c:pt>
                <c:pt idx="9757">
                  <c:v>43162</c:v>
                </c:pt>
                <c:pt idx="9758">
                  <c:v>43162.041666666664</c:v>
                </c:pt>
                <c:pt idx="9759">
                  <c:v>43162.083333333336</c:v>
                </c:pt>
                <c:pt idx="9760">
                  <c:v>43162.125</c:v>
                </c:pt>
                <c:pt idx="9761">
                  <c:v>43162.166666666664</c:v>
                </c:pt>
                <c:pt idx="9762">
                  <c:v>43162.208333333336</c:v>
                </c:pt>
                <c:pt idx="9763">
                  <c:v>43162.25</c:v>
                </c:pt>
                <c:pt idx="9764">
                  <c:v>43162.291666666664</c:v>
                </c:pt>
                <c:pt idx="9765">
                  <c:v>43162.333333333336</c:v>
                </c:pt>
                <c:pt idx="9766">
                  <c:v>43162.375</c:v>
                </c:pt>
                <c:pt idx="9767">
                  <c:v>43162.416666666664</c:v>
                </c:pt>
                <c:pt idx="9768">
                  <c:v>43162.458333333336</c:v>
                </c:pt>
                <c:pt idx="9769">
                  <c:v>43162.5</c:v>
                </c:pt>
                <c:pt idx="9770">
                  <c:v>43162.541666666664</c:v>
                </c:pt>
                <c:pt idx="9771">
                  <c:v>43162.583333333336</c:v>
                </c:pt>
                <c:pt idx="9772">
                  <c:v>43162.625</c:v>
                </c:pt>
                <c:pt idx="9773">
                  <c:v>43162.666666666664</c:v>
                </c:pt>
                <c:pt idx="9774">
                  <c:v>43162.708333333336</c:v>
                </c:pt>
                <c:pt idx="9775">
                  <c:v>43162.75</c:v>
                </c:pt>
                <c:pt idx="9776">
                  <c:v>43162.791666666664</c:v>
                </c:pt>
                <c:pt idx="9777">
                  <c:v>43162.833333333336</c:v>
                </c:pt>
                <c:pt idx="9778">
                  <c:v>43162.875</c:v>
                </c:pt>
                <c:pt idx="9779">
                  <c:v>43162.916666666664</c:v>
                </c:pt>
                <c:pt idx="9780">
                  <c:v>43162.958333333336</c:v>
                </c:pt>
                <c:pt idx="9781">
                  <c:v>43163</c:v>
                </c:pt>
                <c:pt idx="9782">
                  <c:v>43163.041666666664</c:v>
                </c:pt>
                <c:pt idx="9783">
                  <c:v>43163.083333333336</c:v>
                </c:pt>
                <c:pt idx="9784">
                  <c:v>43163.125</c:v>
                </c:pt>
                <c:pt idx="9785">
                  <c:v>43163.166666666664</c:v>
                </c:pt>
                <c:pt idx="9786">
                  <c:v>43163.208333333336</c:v>
                </c:pt>
                <c:pt idx="9787">
                  <c:v>43163.25</c:v>
                </c:pt>
                <c:pt idx="9788">
                  <c:v>43163.291666666664</c:v>
                </c:pt>
                <c:pt idx="9789">
                  <c:v>43163.333333333336</c:v>
                </c:pt>
                <c:pt idx="9790">
                  <c:v>43163.375</c:v>
                </c:pt>
                <c:pt idx="9791">
                  <c:v>43163.416666666664</c:v>
                </c:pt>
                <c:pt idx="9792">
                  <c:v>43163.458333333336</c:v>
                </c:pt>
                <c:pt idx="9793">
                  <c:v>43163.5</c:v>
                </c:pt>
                <c:pt idx="9794">
                  <c:v>43163.541666666664</c:v>
                </c:pt>
                <c:pt idx="9795">
                  <c:v>43163.583333333336</c:v>
                </c:pt>
                <c:pt idx="9796">
                  <c:v>43163.625</c:v>
                </c:pt>
                <c:pt idx="9797">
                  <c:v>43163.666666666664</c:v>
                </c:pt>
                <c:pt idx="9798">
                  <c:v>43163.708333333336</c:v>
                </c:pt>
                <c:pt idx="9799">
                  <c:v>43163.75</c:v>
                </c:pt>
                <c:pt idx="9800">
                  <c:v>43163.791666666664</c:v>
                </c:pt>
                <c:pt idx="9801">
                  <c:v>43163.833333333336</c:v>
                </c:pt>
                <c:pt idx="9802">
                  <c:v>43163.875</c:v>
                </c:pt>
                <c:pt idx="9803">
                  <c:v>43163.916666666664</c:v>
                </c:pt>
                <c:pt idx="9804">
                  <c:v>43163.958333333336</c:v>
                </c:pt>
                <c:pt idx="9805">
                  <c:v>43164</c:v>
                </c:pt>
                <c:pt idx="9806">
                  <c:v>43164.041666666664</c:v>
                </c:pt>
                <c:pt idx="9807">
                  <c:v>43164.083333333336</c:v>
                </c:pt>
                <c:pt idx="9808">
                  <c:v>43164.125</c:v>
                </c:pt>
                <c:pt idx="9809">
                  <c:v>43164.166666666664</c:v>
                </c:pt>
                <c:pt idx="9810">
                  <c:v>43164.208333333336</c:v>
                </c:pt>
                <c:pt idx="9811">
                  <c:v>43164.25</c:v>
                </c:pt>
                <c:pt idx="9812">
                  <c:v>43164.291666666664</c:v>
                </c:pt>
                <c:pt idx="9813">
                  <c:v>43164.333333333336</c:v>
                </c:pt>
                <c:pt idx="9814">
                  <c:v>43164.375</c:v>
                </c:pt>
                <c:pt idx="9815">
                  <c:v>43164.416666666664</c:v>
                </c:pt>
                <c:pt idx="9816">
                  <c:v>43164.458333333336</c:v>
                </c:pt>
                <c:pt idx="9817">
                  <c:v>43164.5</c:v>
                </c:pt>
                <c:pt idx="9818">
                  <c:v>43164.541666666664</c:v>
                </c:pt>
                <c:pt idx="9819">
                  <c:v>43164.583333333336</c:v>
                </c:pt>
                <c:pt idx="9820">
                  <c:v>43164.625</c:v>
                </c:pt>
                <c:pt idx="9821">
                  <c:v>43164.666666666664</c:v>
                </c:pt>
                <c:pt idx="9822">
                  <c:v>43164.708333333336</c:v>
                </c:pt>
                <c:pt idx="9823">
                  <c:v>43164.75</c:v>
                </c:pt>
                <c:pt idx="9824">
                  <c:v>43164.791666666664</c:v>
                </c:pt>
                <c:pt idx="9825">
                  <c:v>43164.833333333336</c:v>
                </c:pt>
                <c:pt idx="9826">
                  <c:v>43164.875</c:v>
                </c:pt>
                <c:pt idx="9827">
                  <c:v>43164.916666666664</c:v>
                </c:pt>
                <c:pt idx="9828">
                  <c:v>43164.958333333336</c:v>
                </c:pt>
                <c:pt idx="9829">
                  <c:v>43165</c:v>
                </c:pt>
                <c:pt idx="9830">
                  <c:v>43165.041666666664</c:v>
                </c:pt>
                <c:pt idx="9831">
                  <c:v>43165.083333333336</c:v>
                </c:pt>
                <c:pt idx="9832">
                  <c:v>43165.125</c:v>
                </c:pt>
                <c:pt idx="9833">
                  <c:v>43165.166666666664</c:v>
                </c:pt>
                <c:pt idx="9834">
                  <c:v>43165.208333333336</c:v>
                </c:pt>
                <c:pt idx="9835">
                  <c:v>43165.25</c:v>
                </c:pt>
                <c:pt idx="9836">
                  <c:v>43165.291666666664</c:v>
                </c:pt>
                <c:pt idx="9837">
                  <c:v>43165.333333333336</c:v>
                </c:pt>
                <c:pt idx="9838">
                  <c:v>43165.375</c:v>
                </c:pt>
                <c:pt idx="9839">
                  <c:v>43165.416666666664</c:v>
                </c:pt>
                <c:pt idx="9840">
                  <c:v>43165.458333333336</c:v>
                </c:pt>
                <c:pt idx="9841">
                  <c:v>43165.5</c:v>
                </c:pt>
                <c:pt idx="9842">
                  <c:v>43165.541666666664</c:v>
                </c:pt>
                <c:pt idx="9843">
                  <c:v>43165.583333333336</c:v>
                </c:pt>
                <c:pt idx="9844">
                  <c:v>43165.625</c:v>
                </c:pt>
                <c:pt idx="9845">
                  <c:v>43165.666666666664</c:v>
                </c:pt>
                <c:pt idx="9846">
                  <c:v>43165.708333333336</c:v>
                </c:pt>
                <c:pt idx="9847">
                  <c:v>43165.75</c:v>
                </c:pt>
                <c:pt idx="9848">
                  <c:v>43165.791666666664</c:v>
                </c:pt>
                <c:pt idx="9849">
                  <c:v>43165.833333333336</c:v>
                </c:pt>
                <c:pt idx="9850">
                  <c:v>43165.875</c:v>
                </c:pt>
                <c:pt idx="9851">
                  <c:v>43165.916666666664</c:v>
                </c:pt>
                <c:pt idx="9852">
                  <c:v>43165.958333333336</c:v>
                </c:pt>
                <c:pt idx="9853">
                  <c:v>43166</c:v>
                </c:pt>
                <c:pt idx="9854">
                  <c:v>43166.041666666664</c:v>
                </c:pt>
                <c:pt idx="9855">
                  <c:v>43166.083333333336</c:v>
                </c:pt>
                <c:pt idx="9856">
                  <c:v>43166.125</c:v>
                </c:pt>
                <c:pt idx="9857">
                  <c:v>43166.166666666664</c:v>
                </c:pt>
                <c:pt idx="9858">
                  <c:v>43166.208333333336</c:v>
                </c:pt>
                <c:pt idx="9859">
                  <c:v>43166.25</c:v>
                </c:pt>
                <c:pt idx="9860">
                  <c:v>43166.291666666664</c:v>
                </c:pt>
                <c:pt idx="9861">
                  <c:v>43166.333333333336</c:v>
                </c:pt>
                <c:pt idx="9862">
                  <c:v>43166.375</c:v>
                </c:pt>
                <c:pt idx="9863">
                  <c:v>43166.416666666664</c:v>
                </c:pt>
                <c:pt idx="9864">
                  <c:v>43166.458333333336</c:v>
                </c:pt>
                <c:pt idx="9865">
                  <c:v>43166.5</c:v>
                </c:pt>
                <c:pt idx="9866">
                  <c:v>43166.541666666664</c:v>
                </c:pt>
                <c:pt idx="9867">
                  <c:v>43166.583333333336</c:v>
                </c:pt>
                <c:pt idx="9868">
                  <c:v>43166.625</c:v>
                </c:pt>
                <c:pt idx="9869">
                  <c:v>43166.666666666664</c:v>
                </c:pt>
                <c:pt idx="9870">
                  <c:v>43166.708333333336</c:v>
                </c:pt>
                <c:pt idx="9871">
                  <c:v>43166.75</c:v>
                </c:pt>
                <c:pt idx="9872">
                  <c:v>43166.791666666664</c:v>
                </c:pt>
                <c:pt idx="9873">
                  <c:v>43166.833333333336</c:v>
                </c:pt>
                <c:pt idx="9874">
                  <c:v>43166.875</c:v>
                </c:pt>
                <c:pt idx="9875">
                  <c:v>43166.916666666664</c:v>
                </c:pt>
                <c:pt idx="9876">
                  <c:v>43166.958333333336</c:v>
                </c:pt>
                <c:pt idx="9877">
                  <c:v>43167</c:v>
                </c:pt>
                <c:pt idx="9878">
                  <c:v>43167.041666666664</c:v>
                </c:pt>
                <c:pt idx="9879">
                  <c:v>43167.083333333336</c:v>
                </c:pt>
                <c:pt idx="9880">
                  <c:v>43167.125</c:v>
                </c:pt>
                <c:pt idx="9881">
                  <c:v>43167.166666666664</c:v>
                </c:pt>
                <c:pt idx="9882">
                  <c:v>43167.208333333336</c:v>
                </c:pt>
                <c:pt idx="9883">
                  <c:v>43167.25</c:v>
                </c:pt>
                <c:pt idx="9884">
                  <c:v>43167.291666666664</c:v>
                </c:pt>
                <c:pt idx="9885">
                  <c:v>43167.333333333336</c:v>
                </c:pt>
                <c:pt idx="9886">
                  <c:v>43167.375</c:v>
                </c:pt>
                <c:pt idx="9887">
                  <c:v>43167.416666666664</c:v>
                </c:pt>
                <c:pt idx="9888">
                  <c:v>43167.458333333336</c:v>
                </c:pt>
                <c:pt idx="9889">
                  <c:v>43167.5</c:v>
                </c:pt>
                <c:pt idx="9890">
                  <c:v>43167.541666666664</c:v>
                </c:pt>
                <c:pt idx="9891">
                  <c:v>43167.583333333336</c:v>
                </c:pt>
                <c:pt idx="9892">
                  <c:v>43167.625</c:v>
                </c:pt>
                <c:pt idx="9893">
                  <c:v>43167.666666666664</c:v>
                </c:pt>
                <c:pt idx="9894">
                  <c:v>43167.708333333336</c:v>
                </c:pt>
                <c:pt idx="9895">
                  <c:v>43167.75</c:v>
                </c:pt>
                <c:pt idx="9896">
                  <c:v>43167.791666666664</c:v>
                </c:pt>
                <c:pt idx="9897">
                  <c:v>43167.833333333336</c:v>
                </c:pt>
                <c:pt idx="9898">
                  <c:v>43167.875</c:v>
                </c:pt>
                <c:pt idx="9899">
                  <c:v>43167.916666666664</c:v>
                </c:pt>
                <c:pt idx="9900">
                  <c:v>43167.958333333336</c:v>
                </c:pt>
                <c:pt idx="9901">
                  <c:v>43168</c:v>
                </c:pt>
                <c:pt idx="9902">
                  <c:v>43168.041666666664</c:v>
                </c:pt>
                <c:pt idx="9903">
                  <c:v>43168.083333333336</c:v>
                </c:pt>
                <c:pt idx="9904">
                  <c:v>43168.125</c:v>
                </c:pt>
                <c:pt idx="9905">
                  <c:v>43168.166666666664</c:v>
                </c:pt>
                <c:pt idx="9906">
                  <c:v>43168.208333333336</c:v>
                </c:pt>
                <c:pt idx="9907">
                  <c:v>43168.25</c:v>
                </c:pt>
                <c:pt idx="9908">
                  <c:v>43168.291666666664</c:v>
                </c:pt>
                <c:pt idx="9909">
                  <c:v>43168.333333333336</c:v>
                </c:pt>
                <c:pt idx="9910">
                  <c:v>43168.375</c:v>
                </c:pt>
                <c:pt idx="9911">
                  <c:v>43168.416666666664</c:v>
                </c:pt>
                <c:pt idx="9912">
                  <c:v>43168.458333333336</c:v>
                </c:pt>
                <c:pt idx="9913">
                  <c:v>43168.5</c:v>
                </c:pt>
                <c:pt idx="9914">
                  <c:v>43168.541666666664</c:v>
                </c:pt>
                <c:pt idx="9915">
                  <c:v>43168.583333333336</c:v>
                </c:pt>
                <c:pt idx="9916">
                  <c:v>43168.625</c:v>
                </c:pt>
                <c:pt idx="9917">
                  <c:v>43168.666666666664</c:v>
                </c:pt>
                <c:pt idx="9918">
                  <c:v>43168.708333333336</c:v>
                </c:pt>
                <c:pt idx="9919">
                  <c:v>43168.75</c:v>
                </c:pt>
                <c:pt idx="9920">
                  <c:v>43168.791666666664</c:v>
                </c:pt>
                <c:pt idx="9921">
                  <c:v>43168.833333333336</c:v>
                </c:pt>
                <c:pt idx="9922">
                  <c:v>43168.875</c:v>
                </c:pt>
                <c:pt idx="9923">
                  <c:v>43168.916666666664</c:v>
                </c:pt>
                <c:pt idx="9924">
                  <c:v>43168.958333333336</c:v>
                </c:pt>
                <c:pt idx="9925">
                  <c:v>43169</c:v>
                </c:pt>
                <c:pt idx="9926">
                  <c:v>43169.041666666664</c:v>
                </c:pt>
                <c:pt idx="9927">
                  <c:v>43169.083333333336</c:v>
                </c:pt>
                <c:pt idx="9928">
                  <c:v>43169.125</c:v>
                </c:pt>
                <c:pt idx="9929">
                  <c:v>43169.166666666664</c:v>
                </c:pt>
                <c:pt idx="9930">
                  <c:v>43169.208333333336</c:v>
                </c:pt>
                <c:pt idx="9931">
                  <c:v>43169.25</c:v>
                </c:pt>
                <c:pt idx="9932">
                  <c:v>43169.291666666664</c:v>
                </c:pt>
                <c:pt idx="9933">
                  <c:v>43169.333333333336</c:v>
                </c:pt>
                <c:pt idx="9934">
                  <c:v>43169.375</c:v>
                </c:pt>
                <c:pt idx="9935">
                  <c:v>43169.416666666664</c:v>
                </c:pt>
                <c:pt idx="9936">
                  <c:v>43169.458333333336</c:v>
                </c:pt>
                <c:pt idx="9937">
                  <c:v>43169.5</c:v>
                </c:pt>
                <c:pt idx="9938">
                  <c:v>43169.541666666664</c:v>
                </c:pt>
                <c:pt idx="9939">
                  <c:v>43169.583333333336</c:v>
                </c:pt>
                <c:pt idx="9940">
                  <c:v>43169.625</c:v>
                </c:pt>
                <c:pt idx="9941">
                  <c:v>43169.666666666664</c:v>
                </c:pt>
                <c:pt idx="9942">
                  <c:v>43169.708333333336</c:v>
                </c:pt>
                <c:pt idx="9943">
                  <c:v>43169.75</c:v>
                </c:pt>
                <c:pt idx="9944">
                  <c:v>43169.791666666664</c:v>
                </c:pt>
                <c:pt idx="9945">
                  <c:v>43169.833333333336</c:v>
                </c:pt>
                <c:pt idx="9946">
                  <c:v>43169.875</c:v>
                </c:pt>
                <c:pt idx="9947">
                  <c:v>43169.916666666664</c:v>
                </c:pt>
                <c:pt idx="9948">
                  <c:v>43169.958333333336</c:v>
                </c:pt>
                <c:pt idx="9949">
                  <c:v>43170</c:v>
                </c:pt>
                <c:pt idx="9950">
                  <c:v>43170.041666666664</c:v>
                </c:pt>
                <c:pt idx="9951">
                  <c:v>43170.083333333336</c:v>
                </c:pt>
                <c:pt idx="9952">
                  <c:v>43170.125</c:v>
                </c:pt>
                <c:pt idx="9953">
                  <c:v>43170.166666666664</c:v>
                </c:pt>
                <c:pt idx="9954">
                  <c:v>43170.208333333336</c:v>
                </c:pt>
                <c:pt idx="9955">
                  <c:v>43170.25</c:v>
                </c:pt>
                <c:pt idx="9956">
                  <c:v>43170.291666666664</c:v>
                </c:pt>
                <c:pt idx="9957">
                  <c:v>43170.333333333336</c:v>
                </c:pt>
                <c:pt idx="9958">
                  <c:v>43170.375</c:v>
                </c:pt>
                <c:pt idx="9959">
                  <c:v>43170.416666666664</c:v>
                </c:pt>
                <c:pt idx="9960">
                  <c:v>43170.458333333336</c:v>
                </c:pt>
                <c:pt idx="9961">
                  <c:v>43170.5</c:v>
                </c:pt>
                <c:pt idx="9962">
                  <c:v>43170.541666666664</c:v>
                </c:pt>
                <c:pt idx="9963">
                  <c:v>43170.583333333336</c:v>
                </c:pt>
                <c:pt idx="9964">
                  <c:v>43170.625</c:v>
                </c:pt>
                <c:pt idx="9965">
                  <c:v>43170.666666666664</c:v>
                </c:pt>
                <c:pt idx="9966">
                  <c:v>43170.708333333336</c:v>
                </c:pt>
                <c:pt idx="9967">
                  <c:v>43170.75</c:v>
                </c:pt>
                <c:pt idx="9968">
                  <c:v>43170.791666666664</c:v>
                </c:pt>
                <c:pt idx="9969">
                  <c:v>43170.833333333336</c:v>
                </c:pt>
                <c:pt idx="9970">
                  <c:v>43170.875</c:v>
                </c:pt>
                <c:pt idx="9971">
                  <c:v>43170.916666666664</c:v>
                </c:pt>
                <c:pt idx="9972">
                  <c:v>43170.958333333336</c:v>
                </c:pt>
                <c:pt idx="9973">
                  <c:v>43171</c:v>
                </c:pt>
                <c:pt idx="9974">
                  <c:v>43171.041666666664</c:v>
                </c:pt>
                <c:pt idx="9975">
                  <c:v>43171.083333333336</c:v>
                </c:pt>
                <c:pt idx="9976">
                  <c:v>43171.125</c:v>
                </c:pt>
                <c:pt idx="9977">
                  <c:v>43171.166666666664</c:v>
                </c:pt>
                <c:pt idx="9978">
                  <c:v>43171.208333333336</c:v>
                </c:pt>
                <c:pt idx="9979">
                  <c:v>43171.25</c:v>
                </c:pt>
                <c:pt idx="9980">
                  <c:v>43171.291666666664</c:v>
                </c:pt>
                <c:pt idx="9981">
                  <c:v>43171.333333333336</c:v>
                </c:pt>
                <c:pt idx="9982">
                  <c:v>43171.375</c:v>
                </c:pt>
                <c:pt idx="9983">
                  <c:v>43171.416666666664</c:v>
                </c:pt>
                <c:pt idx="9984">
                  <c:v>43171.458333333336</c:v>
                </c:pt>
                <c:pt idx="9985">
                  <c:v>43171.5</c:v>
                </c:pt>
                <c:pt idx="9986">
                  <c:v>43171.541666666664</c:v>
                </c:pt>
                <c:pt idx="9987">
                  <c:v>43171.583333333336</c:v>
                </c:pt>
                <c:pt idx="9988">
                  <c:v>43171.625</c:v>
                </c:pt>
                <c:pt idx="9989">
                  <c:v>43171.666666666664</c:v>
                </c:pt>
                <c:pt idx="9990">
                  <c:v>43171.708333333336</c:v>
                </c:pt>
                <c:pt idx="9991">
                  <c:v>43171.75</c:v>
                </c:pt>
                <c:pt idx="9992">
                  <c:v>43171.791666666664</c:v>
                </c:pt>
                <c:pt idx="9993">
                  <c:v>43171.833333333336</c:v>
                </c:pt>
                <c:pt idx="9994">
                  <c:v>43171.875</c:v>
                </c:pt>
                <c:pt idx="9995">
                  <c:v>43171.916666666664</c:v>
                </c:pt>
                <c:pt idx="9996">
                  <c:v>43171.958333333336</c:v>
                </c:pt>
                <c:pt idx="9997">
                  <c:v>43172</c:v>
                </c:pt>
                <c:pt idx="9998">
                  <c:v>43172.041666666664</c:v>
                </c:pt>
                <c:pt idx="9999">
                  <c:v>43172.083333333336</c:v>
                </c:pt>
                <c:pt idx="10000">
                  <c:v>43172.125</c:v>
                </c:pt>
                <c:pt idx="10001">
                  <c:v>43172.166666666664</c:v>
                </c:pt>
                <c:pt idx="10002">
                  <c:v>43172.208333333336</c:v>
                </c:pt>
                <c:pt idx="10003">
                  <c:v>43172.25</c:v>
                </c:pt>
                <c:pt idx="10004">
                  <c:v>43172.291666666664</c:v>
                </c:pt>
                <c:pt idx="10005">
                  <c:v>43172.333333333336</c:v>
                </c:pt>
                <c:pt idx="10006">
                  <c:v>43172.375</c:v>
                </c:pt>
                <c:pt idx="10007">
                  <c:v>43172.416666666664</c:v>
                </c:pt>
                <c:pt idx="10008">
                  <c:v>43172.458333333336</c:v>
                </c:pt>
                <c:pt idx="10009">
                  <c:v>43172.5</c:v>
                </c:pt>
                <c:pt idx="10010">
                  <c:v>43172.541666666664</c:v>
                </c:pt>
                <c:pt idx="10011">
                  <c:v>43172.583333333336</c:v>
                </c:pt>
                <c:pt idx="10012">
                  <c:v>43172.625</c:v>
                </c:pt>
                <c:pt idx="10013">
                  <c:v>43172.666666666664</c:v>
                </c:pt>
                <c:pt idx="10014">
                  <c:v>43172.708333333336</c:v>
                </c:pt>
                <c:pt idx="10015">
                  <c:v>43172.75</c:v>
                </c:pt>
                <c:pt idx="10016">
                  <c:v>43172.791666666664</c:v>
                </c:pt>
                <c:pt idx="10017">
                  <c:v>43172.833333333336</c:v>
                </c:pt>
                <c:pt idx="10018">
                  <c:v>43172.875</c:v>
                </c:pt>
                <c:pt idx="10019">
                  <c:v>43172.916666666664</c:v>
                </c:pt>
                <c:pt idx="10020">
                  <c:v>43172.958333333336</c:v>
                </c:pt>
                <c:pt idx="10021">
                  <c:v>43173</c:v>
                </c:pt>
                <c:pt idx="10022">
                  <c:v>43173.041666666664</c:v>
                </c:pt>
                <c:pt idx="10023">
                  <c:v>43173.083333333336</c:v>
                </c:pt>
                <c:pt idx="10024">
                  <c:v>43173.125</c:v>
                </c:pt>
                <c:pt idx="10025">
                  <c:v>43173.166666666664</c:v>
                </c:pt>
                <c:pt idx="10026">
                  <c:v>43173.208333333336</c:v>
                </c:pt>
                <c:pt idx="10027">
                  <c:v>43173.25</c:v>
                </c:pt>
                <c:pt idx="10028">
                  <c:v>43173.291666666664</c:v>
                </c:pt>
                <c:pt idx="10029">
                  <c:v>43173.333333333336</c:v>
                </c:pt>
                <c:pt idx="10030">
                  <c:v>43173.375</c:v>
                </c:pt>
                <c:pt idx="10031">
                  <c:v>43173.416666666664</c:v>
                </c:pt>
                <c:pt idx="10032">
                  <c:v>43173.458333333336</c:v>
                </c:pt>
                <c:pt idx="10033">
                  <c:v>43173.5</c:v>
                </c:pt>
                <c:pt idx="10034">
                  <c:v>43173.541666666664</c:v>
                </c:pt>
                <c:pt idx="10035">
                  <c:v>43173.583333333336</c:v>
                </c:pt>
                <c:pt idx="10036">
                  <c:v>43173.625</c:v>
                </c:pt>
                <c:pt idx="10037">
                  <c:v>43173.666666666664</c:v>
                </c:pt>
                <c:pt idx="10038">
                  <c:v>43173.708333333336</c:v>
                </c:pt>
                <c:pt idx="10039">
                  <c:v>43173.75</c:v>
                </c:pt>
                <c:pt idx="10040">
                  <c:v>43173.791666666664</c:v>
                </c:pt>
                <c:pt idx="10041">
                  <c:v>43173.833333333336</c:v>
                </c:pt>
                <c:pt idx="10042">
                  <c:v>43173.875</c:v>
                </c:pt>
                <c:pt idx="10043">
                  <c:v>43173.916666666664</c:v>
                </c:pt>
                <c:pt idx="10044">
                  <c:v>43173.958333333336</c:v>
                </c:pt>
                <c:pt idx="10045">
                  <c:v>43174</c:v>
                </c:pt>
                <c:pt idx="10046">
                  <c:v>43174.041666666664</c:v>
                </c:pt>
                <c:pt idx="10047">
                  <c:v>43174.083333333336</c:v>
                </c:pt>
                <c:pt idx="10048">
                  <c:v>43174.125</c:v>
                </c:pt>
                <c:pt idx="10049">
                  <c:v>43174.166666666664</c:v>
                </c:pt>
                <c:pt idx="10050">
                  <c:v>43174.208333333336</c:v>
                </c:pt>
                <c:pt idx="10051">
                  <c:v>43174.25</c:v>
                </c:pt>
                <c:pt idx="10052">
                  <c:v>43174.291666666664</c:v>
                </c:pt>
                <c:pt idx="10053">
                  <c:v>43174.333333333336</c:v>
                </c:pt>
                <c:pt idx="10054">
                  <c:v>43174.375</c:v>
                </c:pt>
                <c:pt idx="10055">
                  <c:v>43174.416666666664</c:v>
                </c:pt>
                <c:pt idx="10056">
                  <c:v>43174.458333333336</c:v>
                </c:pt>
                <c:pt idx="10057">
                  <c:v>43174.5</c:v>
                </c:pt>
                <c:pt idx="10058">
                  <c:v>43174.541666666664</c:v>
                </c:pt>
                <c:pt idx="10059">
                  <c:v>43174.583333333336</c:v>
                </c:pt>
                <c:pt idx="10060">
                  <c:v>43174.625</c:v>
                </c:pt>
                <c:pt idx="10061">
                  <c:v>43174.666666666664</c:v>
                </c:pt>
                <c:pt idx="10062">
                  <c:v>43174.708333333336</c:v>
                </c:pt>
                <c:pt idx="10063">
                  <c:v>43174.75</c:v>
                </c:pt>
                <c:pt idx="10064">
                  <c:v>43174.791666666664</c:v>
                </c:pt>
                <c:pt idx="10065">
                  <c:v>43174.833333333336</c:v>
                </c:pt>
                <c:pt idx="10066">
                  <c:v>43174.875</c:v>
                </c:pt>
                <c:pt idx="10067">
                  <c:v>43174.916666666664</c:v>
                </c:pt>
                <c:pt idx="10068">
                  <c:v>43174.958333333336</c:v>
                </c:pt>
                <c:pt idx="10069">
                  <c:v>43175</c:v>
                </c:pt>
                <c:pt idx="10070">
                  <c:v>43175.041666666664</c:v>
                </c:pt>
                <c:pt idx="10071">
                  <c:v>43175.083333333336</c:v>
                </c:pt>
                <c:pt idx="10072">
                  <c:v>43175.125</c:v>
                </c:pt>
                <c:pt idx="10073">
                  <c:v>43175.166666666664</c:v>
                </c:pt>
                <c:pt idx="10074">
                  <c:v>43175.208333333336</c:v>
                </c:pt>
                <c:pt idx="10075">
                  <c:v>43175.25</c:v>
                </c:pt>
                <c:pt idx="10076">
                  <c:v>43175.291666666664</c:v>
                </c:pt>
                <c:pt idx="10077">
                  <c:v>43175.333333333336</c:v>
                </c:pt>
                <c:pt idx="10078">
                  <c:v>43175.375</c:v>
                </c:pt>
                <c:pt idx="10079">
                  <c:v>43175.416666666664</c:v>
                </c:pt>
                <c:pt idx="10080">
                  <c:v>43175.458333333336</c:v>
                </c:pt>
                <c:pt idx="10081">
                  <c:v>43175.5</c:v>
                </c:pt>
                <c:pt idx="10082">
                  <c:v>43175.541666666664</c:v>
                </c:pt>
                <c:pt idx="10083">
                  <c:v>43175.583333333336</c:v>
                </c:pt>
                <c:pt idx="10084">
                  <c:v>43175.625</c:v>
                </c:pt>
                <c:pt idx="10085">
                  <c:v>43175.666666666664</c:v>
                </c:pt>
                <c:pt idx="10086">
                  <c:v>43175.708333333336</c:v>
                </c:pt>
                <c:pt idx="10087">
                  <c:v>43175.75</c:v>
                </c:pt>
                <c:pt idx="10088">
                  <c:v>43175.791666666664</c:v>
                </c:pt>
                <c:pt idx="10089">
                  <c:v>43175.833333333336</c:v>
                </c:pt>
                <c:pt idx="10090">
                  <c:v>43175.875</c:v>
                </c:pt>
                <c:pt idx="10091">
                  <c:v>43175.916666666664</c:v>
                </c:pt>
                <c:pt idx="10092">
                  <c:v>43175.958333333336</c:v>
                </c:pt>
                <c:pt idx="10093">
                  <c:v>43176</c:v>
                </c:pt>
                <c:pt idx="10094">
                  <c:v>43176.041666666664</c:v>
                </c:pt>
                <c:pt idx="10095">
                  <c:v>43176.083333333336</c:v>
                </c:pt>
                <c:pt idx="10096">
                  <c:v>43176.125</c:v>
                </c:pt>
                <c:pt idx="10097">
                  <c:v>43176.166666666664</c:v>
                </c:pt>
                <c:pt idx="10098">
                  <c:v>43176.208333333336</c:v>
                </c:pt>
                <c:pt idx="10099">
                  <c:v>43176.25</c:v>
                </c:pt>
                <c:pt idx="10100">
                  <c:v>43176.291666666664</c:v>
                </c:pt>
                <c:pt idx="10101">
                  <c:v>43176.333333333336</c:v>
                </c:pt>
                <c:pt idx="10102">
                  <c:v>43176.375</c:v>
                </c:pt>
                <c:pt idx="10103">
                  <c:v>43176.416666666664</c:v>
                </c:pt>
                <c:pt idx="10104">
                  <c:v>43176.458333333336</c:v>
                </c:pt>
                <c:pt idx="10105">
                  <c:v>43176.5</c:v>
                </c:pt>
                <c:pt idx="10106">
                  <c:v>43176.541666666664</c:v>
                </c:pt>
                <c:pt idx="10107">
                  <c:v>43176.583333333336</c:v>
                </c:pt>
                <c:pt idx="10108">
                  <c:v>43176.625</c:v>
                </c:pt>
                <c:pt idx="10109">
                  <c:v>43176.666666666664</c:v>
                </c:pt>
                <c:pt idx="10110">
                  <c:v>43176.708333333336</c:v>
                </c:pt>
                <c:pt idx="10111">
                  <c:v>43176.75</c:v>
                </c:pt>
                <c:pt idx="10112">
                  <c:v>43176.791666666664</c:v>
                </c:pt>
                <c:pt idx="10113">
                  <c:v>43176.833333333336</c:v>
                </c:pt>
                <c:pt idx="10114">
                  <c:v>43176.875</c:v>
                </c:pt>
                <c:pt idx="10115">
                  <c:v>43176.916666666664</c:v>
                </c:pt>
                <c:pt idx="10116">
                  <c:v>43176.958333333336</c:v>
                </c:pt>
                <c:pt idx="10117">
                  <c:v>43177</c:v>
                </c:pt>
                <c:pt idx="10118">
                  <c:v>43177.041666666664</c:v>
                </c:pt>
                <c:pt idx="10119">
                  <c:v>43177.083333333336</c:v>
                </c:pt>
                <c:pt idx="10120">
                  <c:v>43177.125</c:v>
                </c:pt>
                <c:pt idx="10121">
                  <c:v>43177.166666666664</c:v>
                </c:pt>
                <c:pt idx="10122">
                  <c:v>43177.208333333336</c:v>
                </c:pt>
                <c:pt idx="10123">
                  <c:v>43177.25</c:v>
                </c:pt>
                <c:pt idx="10124">
                  <c:v>43177.291666666664</c:v>
                </c:pt>
                <c:pt idx="10125">
                  <c:v>43177.333333333336</c:v>
                </c:pt>
                <c:pt idx="10126">
                  <c:v>43177.375</c:v>
                </c:pt>
                <c:pt idx="10127">
                  <c:v>43177.416666666664</c:v>
                </c:pt>
                <c:pt idx="10128">
                  <c:v>43177.458333333336</c:v>
                </c:pt>
                <c:pt idx="10129">
                  <c:v>43177.5</c:v>
                </c:pt>
                <c:pt idx="10130">
                  <c:v>43177.541666666664</c:v>
                </c:pt>
                <c:pt idx="10131">
                  <c:v>43177.583333333336</c:v>
                </c:pt>
                <c:pt idx="10132">
                  <c:v>43177.625</c:v>
                </c:pt>
                <c:pt idx="10133">
                  <c:v>43177.666666666664</c:v>
                </c:pt>
                <c:pt idx="10134">
                  <c:v>43177.708333333336</c:v>
                </c:pt>
                <c:pt idx="10135">
                  <c:v>43177.75</c:v>
                </c:pt>
                <c:pt idx="10136">
                  <c:v>43177.791666666664</c:v>
                </c:pt>
                <c:pt idx="10137">
                  <c:v>43177.833333333336</c:v>
                </c:pt>
                <c:pt idx="10138">
                  <c:v>43177.875</c:v>
                </c:pt>
                <c:pt idx="10139">
                  <c:v>43177.916666666664</c:v>
                </c:pt>
                <c:pt idx="10140">
                  <c:v>43177.958333333336</c:v>
                </c:pt>
                <c:pt idx="10141">
                  <c:v>43178</c:v>
                </c:pt>
                <c:pt idx="10142">
                  <c:v>43178.041666666664</c:v>
                </c:pt>
                <c:pt idx="10143">
                  <c:v>43178.083333333336</c:v>
                </c:pt>
                <c:pt idx="10144">
                  <c:v>43178.125</c:v>
                </c:pt>
                <c:pt idx="10145">
                  <c:v>43178.166666666664</c:v>
                </c:pt>
                <c:pt idx="10146">
                  <c:v>43178.208333333336</c:v>
                </c:pt>
                <c:pt idx="10147">
                  <c:v>43178.25</c:v>
                </c:pt>
                <c:pt idx="10148">
                  <c:v>43178.291666666664</c:v>
                </c:pt>
                <c:pt idx="10149">
                  <c:v>43178.333333333336</c:v>
                </c:pt>
                <c:pt idx="10150">
                  <c:v>43178.375</c:v>
                </c:pt>
                <c:pt idx="10151">
                  <c:v>43178.416666666664</c:v>
                </c:pt>
                <c:pt idx="10152">
                  <c:v>43178.458333333336</c:v>
                </c:pt>
                <c:pt idx="10153">
                  <c:v>43178.5</c:v>
                </c:pt>
                <c:pt idx="10154">
                  <c:v>43178.541666666664</c:v>
                </c:pt>
                <c:pt idx="10155">
                  <c:v>43178.583333333336</c:v>
                </c:pt>
                <c:pt idx="10156">
                  <c:v>43178.625</c:v>
                </c:pt>
                <c:pt idx="10157">
                  <c:v>43178.666666666664</c:v>
                </c:pt>
                <c:pt idx="10158">
                  <c:v>43178.708333333336</c:v>
                </c:pt>
                <c:pt idx="10159">
                  <c:v>43178.75</c:v>
                </c:pt>
                <c:pt idx="10160">
                  <c:v>43178.791666666664</c:v>
                </c:pt>
                <c:pt idx="10161">
                  <c:v>43178.833333333336</c:v>
                </c:pt>
                <c:pt idx="10162">
                  <c:v>43178.875</c:v>
                </c:pt>
                <c:pt idx="10163">
                  <c:v>43178.916666666664</c:v>
                </c:pt>
                <c:pt idx="10164">
                  <c:v>43178.958333333336</c:v>
                </c:pt>
                <c:pt idx="10165">
                  <c:v>43179</c:v>
                </c:pt>
                <c:pt idx="10166">
                  <c:v>43179.041666666664</c:v>
                </c:pt>
                <c:pt idx="10167">
                  <c:v>43179.083333333336</c:v>
                </c:pt>
                <c:pt idx="10168">
                  <c:v>43179.125</c:v>
                </c:pt>
                <c:pt idx="10169">
                  <c:v>43179.166666666664</c:v>
                </c:pt>
                <c:pt idx="10170">
                  <c:v>43179.208333333336</c:v>
                </c:pt>
                <c:pt idx="10171">
                  <c:v>43179.25</c:v>
                </c:pt>
                <c:pt idx="10172">
                  <c:v>43179.291666666664</c:v>
                </c:pt>
                <c:pt idx="10173">
                  <c:v>43179.333333333336</c:v>
                </c:pt>
                <c:pt idx="10174">
                  <c:v>43179.375</c:v>
                </c:pt>
                <c:pt idx="10175">
                  <c:v>43179.416666666664</c:v>
                </c:pt>
                <c:pt idx="10176">
                  <c:v>43179.458333333336</c:v>
                </c:pt>
                <c:pt idx="10177">
                  <c:v>43179.5</c:v>
                </c:pt>
                <c:pt idx="10178">
                  <c:v>43179.541666666664</c:v>
                </c:pt>
                <c:pt idx="10179">
                  <c:v>43179.583333333336</c:v>
                </c:pt>
                <c:pt idx="10180">
                  <c:v>43179.625</c:v>
                </c:pt>
                <c:pt idx="10181">
                  <c:v>43179.666666666664</c:v>
                </c:pt>
                <c:pt idx="10182">
                  <c:v>43179.708333333336</c:v>
                </c:pt>
                <c:pt idx="10183">
                  <c:v>43179.75</c:v>
                </c:pt>
                <c:pt idx="10184">
                  <c:v>43179.791666666664</c:v>
                </c:pt>
                <c:pt idx="10185">
                  <c:v>43179.833333333336</c:v>
                </c:pt>
                <c:pt idx="10186">
                  <c:v>43179.875</c:v>
                </c:pt>
                <c:pt idx="10187">
                  <c:v>43179.916666666664</c:v>
                </c:pt>
                <c:pt idx="10188">
                  <c:v>43179.958333333336</c:v>
                </c:pt>
                <c:pt idx="10189">
                  <c:v>43180</c:v>
                </c:pt>
                <c:pt idx="10190">
                  <c:v>43180.041666666664</c:v>
                </c:pt>
                <c:pt idx="10191">
                  <c:v>43180.083333333336</c:v>
                </c:pt>
                <c:pt idx="10192">
                  <c:v>43180.125</c:v>
                </c:pt>
                <c:pt idx="10193">
                  <c:v>43180.166666666664</c:v>
                </c:pt>
                <c:pt idx="10194">
                  <c:v>43180.208333333336</c:v>
                </c:pt>
                <c:pt idx="10195">
                  <c:v>43180.25</c:v>
                </c:pt>
                <c:pt idx="10196">
                  <c:v>43180.291666666664</c:v>
                </c:pt>
                <c:pt idx="10197">
                  <c:v>43180.333333333336</c:v>
                </c:pt>
                <c:pt idx="10198">
                  <c:v>43180.375</c:v>
                </c:pt>
                <c:pt idx="10199">
                  <c:v>43180.416666666664</c:v>
                </c:pt>
                <c:pt idx="10200">
                  <c:v>43180.458333333336</c:v>
                </c:pt>
                <c:pt idx="10201">
                  <c:v>43180.5</c:v>
                </c:pt>
                <c:pt idx="10202">
                  <c:v>43180.541666666664</c:v>
                </c:pt>
                <c:pt idx="10203">
                  <c:v>43180.583333333336</c:v>
                </c:pt>
                <c:pt idx="10204">
                  <c:v>43180.625</c:v>
                </c:pt>
                <c:pt idx="10205">
                  <c:v>43180.666666666664</c:v>
                </c:pt>
                <c:pt idx="10206">
                  <c:v>43180.708333333336</c:v>
                </c:pt>
                <c:pt idx="10207">
                  <c:v>43180.75</c:v>
                </c:pt>
                <c:pt idx="10208">
                  <c:v>43180.791666666664</c:v>
                </c:pt>
                <c:pt idx="10209">
                  <c:v>43180.833333333336</c:v>
                </c:pt>
                <c:pt idx="10210">
                  <c:v>43180.875</c:v>
                </c:pt>
                <c:pt idx="10211">
                  <c:v>43180.916666666664</c:v>
                </c:pt>
                <c:pt idx="10212">
                  <c:v>43180.958333333336</c:v>
                </c:pt>
                <c:pt idx="10213">
                  <c:v>43181</c:v>
                </c:pt>
                <c:pt idx="10214">
                  <c:v>43181.041666666664</c:v>
                </c:pt>
                <c:pt idx="10215">
                  <c:v>43181.083333333336</c:v>
                </c:pt>
                <c:pt idx="10216">
                  <c:v>43181.125</c:v>
                </c:pt>
                <c:pt idx="10217">
                  <c:v>43181.166666666664</c:v>
                </c:pt>
                <c:pt idx="10218">
                  <c:v>43181.208333333336</c:v>
                </c:pt>
                <c:pt idx="10219">
                  <c:v>43181.25</c:v>
                </c:pt>
                <c:pt idx="10220">
                  <c:v>43181.291666666664</c:v>
                </c:pt>
                <c:pt idx="10221">
                  <c:v>43181.333333333336</c:v>
                </c:pt>
                <c:pt idx="10222">
                  <c:v>43181.375</c:v>
                </c:pt>
                <c:pt idx="10223">
                  <c:v>43181.416666666664</c:v>
                </c:pt>
                <c:pt idx="10224">
                  <c:v>43181.458333333336</c:v>
                </c:pt>
                <c:pt idx="10225">
                  <c:v>43181.5</c:v>
                </c:pt>
                <c:pt idx="10226">
                  <c:v>43181.541666666664</c:v>
                </c:pt>
                <c:pt idx="10227">
                  <c:v>43181.583333333336</c:v>
                </c:pt>
                <c:pt idx="10228">
                  <c:v>43181.625</c:v>
                </c:pt>
                <c:pt idx="10229">
                  <c:v>43181.666666666664</c:v>
                </c:pt>
                <c:pt idx="10230">
                  <c:v>43181.708333333336</c:v>
                </c:pt>
                <c:pt idx="10231">
                  <c:v>43181.75</c:v>
                </c:pt>
                <c:pt idx="10232">
                  <c:v>43181.791666666664</c:v>
                </c:pt>
                <c:pt idx="10233">
                  <c:v>43181.833333333336</c:v>
                </c:pt>
                <c:pt idx="10234">
                  <c:v>43181.875</c:v>
                </c:pt>
                <c:pt idx="10235">
                  <c:v>43181.916666666664</c:v>
                </c:pt>
                <c:pt idx="10236">
                  <c:v>43181.958333333336</c:v>
                </c:pt>
                <c:pt idx="10237">
                  <c:v>43182</c:v>
                </c:pt>
                <c:pt idx="10238">
                  <c:v>43182.041666666664</c:v>
                </c:pt>
                <c:pt idx="10239">
                  <c:v>43182.083333333336</c:v>
                </c:pt>
                <c:pt idx="10240">
                  <c:v>43182.125</c:v>
                </c:pt>
                <c:pt idx="10241">
                  <c:v>43182.166666666664</c:v>
                </c:pt>
                <c:pt idx="10242">
                  <c:v>43182.208333333336</c:v>
                </c:pt>
                <c:pt idx="10243">
                  <c:v>43182.25</c:v>
                </c:pt>
                <c:pt idx="10244">
                  <c:v>43182.291666666664</c:v>
                </c:pt>
                <c:pt idx="10245">
                  <c:v>43182.333333333336</c:v>
                </c:pt>
                <c:pt idx="10246">
                  <c:v>43182.375</c:v>
                </c:pt>
                <c:pt idx="10247">
                  <c:v>43182.416666666664</c:v>
                </c:pt>
                <c:pt idx="10248">
                  <c:v>43182.458333333336</c:v>
                </c:pt>
                <c:pt idx="10249">
                  <c:v>43182.5</c:v>
                </c:pt>
                <c:pt idx="10250">
                  <c:v>43182.541666666664</c:v>
                </c:pt>
                <c:pt idx="10251">
                  <c:v>43182.583333333336</c:v>
                </c:pt>
                <c:pt idx="10252">
                  <c:v>43182.625</c:v>
                </c:pt>
                <c:pt idx="10253">
                  <c:v>43182.666666666664</c:v>
                </c:pt>
                <c:pt idx="10254">
                  <c:v>43182.708333333336</c:v>
                </c:pt>
                <c:pt idx="10255">
                  <c:v>43182.75</c:v>
                </c:pt>
                <c:pt idx="10256">
                  <c:v>43182.791666666664</c:v>
                </c:pt>
                <c:pt idx="10257">
                  <c:v>43182.833333333336</c:v>
                </c:pt>
                <c:pt idx="10258">
                  <c:v>43182.875</c:v>
                </c:pt>
                <c:pt idx="10259">
                  <c:v>43182.916666666664</c:v>
                </c:pt>
                <c:pt idx="10260">
                  <c:v>43182.958333333336</c:v>
                </c:pt>
                <c:pt idx="10261">
                  <c:v>43183</c:v>
                </c:pt>
                <c:pt idx="10262">
                  <c:v>43183.041666666664</c:v>
                </c:pt>
                <c:pt idx="10263">
                  <c:v>43183.083333333336</c:v>
                </c:pt>
                <c:pt idx="10264">
                  <c:v>43183.125</c:v>
                </c:pt>
                <c:pt idx="10265">
                  <c:v>43183.166666666664</c:v>
                </c:pt>
                <c:pt idx="10266">
                  <c:v>43183.208333333336</c:v>
                </c:pt>
                <c:pt idx="10267">
                  <c:v>43183.25</c:v>
                </c:pt>
                <c:pt idx="10268">
                  <c:v>43183.291666666664</c:v>
                </c:pt>
                <c:pt idx="10269">
                  <c:v>43183.333333333336</c:v>
                </c:pt>
                <c:pt idx="10270">
                  <c:v>43183.375</c:v>
                </c:pt>
                <c:pt idx="10271">
                  <c:v>43183.416666666664</c:v>
                </c:pt>
                <c:pt idx="10272">
                  <c:v>43183.458333333336</c:v>
                </c:pt>
                <c:pt idx="10273">
                  <c:v>43183.5</c:v>
                </c:pt>
                <c:pt idx="10274">
                  <c:v>43183.541666666664</c:v>
                </c:pt>
                <c:pt idx="10275">
                  <c:v>43183.583333333336</c:v>
                </c:pt>
                <c:pt idx="10276">
                  <c:v>43183.625</c:v>
                </c:pt>
                <c:pt idx="10277">
                  <c:v>43183.666666666664</c:v>
                </c:pt>
                <c:pt idx="10278">
                  <c:v>43183.708333333336</c:v>
                </c:pt>
                <c:pt idx="10279">
                  <c:v>43183.75</c:v>
                </c:pt>
                <c:pt idx="10280">
                  <c:v>43183.791666666664</c:v>
                </c:pt>
                <c:pt idx="10281">
                  <c:v>43183.833333333336</c:v>
                </c:pt>
                <c:pt idx="10282">
                  <c:v>43183.875</c:v>
                </c:pt>
                <c:pt idx="10283">
                  <c:v>43183.916666666664</c:v>
                </c:pt>
                <c:pt idx="10284">
                  <c:v>43183.958333333336</c:v>
                </c:pt>
                <c:pt idx="10285">
                  <c:v>43184</c:v>
                </c:pt>
                <c:pt idx="10286">
                  <c:v>43184.041666666664</c:v>
                </c:pt>
                <c:pt idx="10287">
                  <c:v>43184.083333333336</c:v>
                </c:pt>
                <c:pt idx="10288">
                  <c:v>43184.125</c:v>
                </c:pt>
                <c:pt idx="10289">
                  <c:v>43184.166666666664</c:v>
                </c:pt>
                <c:pt idx="10290">
                  <c:v>43184.208333333336</c:v>
                </c:pt>
                <c:pt idx="10291">
                  <c:v>43184.25</c:v>
                </c:pt>
                <c:pt idx="10292">
                  <c:v>43184.291666666664</c:v>
                </c:pt>
                <c:pt idx="10293">
                  <c:v>43184.333333333336</c:v>
                </c:pt>
                <c:pt idx="10294">
                  <c:v>43184.375</c:v>
                </c:pt>
                <c:pt idx="10295">
                  <c:v>43184.416666666664</c:v>
                </c:pt>
                <c:pt idx="10296">
                  <c:v>43184.458333333336</c:v>
                </c:pt>
                <c:pt idx="10297">
                  <c:v>43184.5</c:v>
                </c:pt>
                <c:pt idx="10298">
                  <c:v>43184.541666666664</c:v>
                </c:pt>
                <c:pt idx="10299">
                  <c:v>43184.583333333336</c:v>
                </c:pt>
                <c:pt idx="10300">
                  <c:v>43184.625</c:v>
                </c:pt>
                <c:pt idx="10301">
                  <c:v>43184.666666666664</c:v>
                </c:pt>
                <c:pt idx="10302">
                  <c:v>43184.708333333336</c:v>
                </c:pt>
                <c:pt idx="10303">
                  <c:v>43184.75</c:v>
                </c:pt>
                <c:pt idx="10304">
                  <c:v>43184.791666666664</c:v>
                </c:pt>
                <c:pt idx="10305">
                  <c:v>43184.833333333336</c:v>
                </c:pt>
                <c:pt idx="10306">
                  <c:v>43184.875</c:v>
                </c:pt>
                <c:pt idx="10307">
                  <c:v>43184.916666666664</c:v>
                </c:pt>
                <c:pt idx="10308">
                  <c:v>43184.958333333336</c:v>
                </c:pt>
                <c:pt idx="10309">
                  <c:v>43185</c:v>
                </c:pt>
                <c:pt idx="10310">
                  <c:v>43185.041666666664</c:v>
                </c:pt>
                <c:pt idx="10311">
                  <c:v>43185.083333333336</c:v>
                </c:pt>
                <c:pt idx="10312">
                  <c:v>43185.125</c:v>
                </c:pt>
                <c:pt idx="10313">
                  <c:v>43185.166666666664</c:v>
                </c:pt>
                <c:pt idx="10314">
                  <c:v>43185.208333333336</c:v>
                </c:pt>
                <c:pt idx="10315">
                  <c:v>43185.25</c:v>
                </c:pt>
                <c:pt idx="10316">
                  <c:v>43185.291666666664</c:v>
                </c:pt>
                <c:pt idx="10317">
                  <c:v>43185.333333333336</c:v>
                </c:pt>
                <c:pt idx="10318">
                  <c:v>43185.375</c:v>
                </c:pt>
                <c:pt idx="10319">
                  <c:v>43185.416666666664</c:v>
                </c:pt>
                <c:pt idx="10320">
                  <c:v>43185.458333333336</c:v>
                </c:pt>
                <c:pt idx="10321">
                  <c:v>43185.5</c:v>
                </c:pt>
                <c:pt idx="10322">
                  <c:v>43185.541666666664</c:v>
                </c:pt>
                <c:pt idx="10323">
                  <c:v>43185.583333333336</c:v>
                </c:pt>
                <c:pt idx="10324">
                  <c:v>43185.625</c:v>
                </c:pt>
                <c:pt idx="10325">
                  <c:v>43185.666666666664</c:v>
                </c:pt>
                <c:pt idx="10326">
                  <c:v>43185.708333333336</c:v>
                </c:pt>
                <c:pt idx="10327">
                  <c:v>43185.75</c:v>
                </c:pt>
                <c:pt idx="10328">
                  <c:v>43185.791666666664</c:v>
                </c:pt>
                <c:pt idx="10329">
                  <c:v>43185.833333333336</c:v>
                </c:pt>
                <c:pt idx="10330">
                  <c:v>43185.875</c:v>
                </c:pt>
                <c:pt idx="10331">
                  <c:v>43185.916666666664</c:v>
                </c:pt>
                <c:pt idx="10332">
                  <c:v>43185.958333333336</c:v>
                </c:pt>
                <c:pt idx="10333">
                  <c:v>43186</c:v>
                </c:pt>
                <c:pt idx="10334">
                  <c:v>43186.041666666664</c:v>
                </c:pt>
                <c:pt idx="10335">
                  <c:v>43186.083333333336</c:v>
                </c:pt>
                <c:pt idx="10336">
                  <c:v>43186.125</c:v>
                </c:pt>
                <c:pt idx="10337">
                  <c:v>43186.166666666664</c:v>
                </c:pt>
                <c:pt idx="10338">
                  <c:v>43186.208333333336</c:v>
                </c:pt>
                <c:pt idx="10339">
                  <c:v>43186.25</c:v>
                </c:pt>
                <c:pt idx="10340">
                  <c:v>43186.291666666664</c:v>
                </c:pt>
                <c:pt idx="10341">
                  <c:v>43186.333333333336</c:v>
                </c:pt>
                <c:pt idx="10342">
                  <c:v>43186.375</c:v>
                </c:pt>
                <c:pt idx="10343">
                  <c:v>43186.416666666664</c:v>
                </c:pt>
                <c:pt idx="10344">
                  <c:v>43186.458333333336</c:v>
                </c:pt>
                <c:pt idx="10345">
                  <c:v>43186.5</c:v>
                </c:pt>
                <c:pt idx="10346">
                  <c:v>43186.541666666664</c:v>
                </c:pt>
                <c:pt idx="10347">
                  <c:v>43186.583333333336</c:v>
                </c:pt>
                <c:pt idx="10348">
                  <c:v>43186.625</c:v>
                </c:pt>
                <c:pt idx="10349">
                  <c:v>43186.666666666664</c:v>
                </c:pt>
                <c:pt idx="10350">
                  <c:v>43186.708333333336</c:v>
                </c:pt>
                <c:pt idx="10351">
                  <c:v>43186.75</c:v>
                </c:pt>
                <c:pt idx="10352">
                  <c:v>43186.791666666664</c:v>
                </c:pt>
                <c:pt idx="10353">
                  <c:v>43186.833333333336</c:v>
                </c:pt>
                <c:pt idx="10354">
                  <c:v>43186.875</c:v>
                </c:pt>
                <c:pt idx="10355">
                  <c:v>43186.916666666664</c:v>
                </c:pt>
                <c:pt idx="10356">
                  <c:v>43186.958333333336</c:v>
                </c:pt>
                <c:pt idx="10357">
                  <c:v>43187</c:v>
                </c:pt>
                <c:pt idx="10358">
                  <c:v>43187.041666666664</c:v>
                </c:pt>
                <c:pt idx="10359">
                  <c:v>43187.083333333336</c:v>
                </c:pt>
                <c:pt idx="10360">
                  <c:v>43187.125</c:v>
                </c:pt>
                <c:pt idx="10361">
                  <c:v>43187.166666666664</c:v>
                </c:pt>
                <c:pt idx="10362">
                  <c:v>43187.208333333336</c:v>
                </c:pt>
                <c:pt idx="10363">
                  <c:v>43187.25</c:v>
                </c:pt>
                <c:pt idx="10364">
                  <c:v>43187.291666666664</c:v>
                </c:pt>
                <c:pt idx="10365">
                  <c:v>43187.333333333336</c:v>
                </c:pt>
                <c:pt idx="10366">
                  <c:v>43187.375</c:v>
                </c:pt>
                <c:pt idx="10367">
                  <c:v>43187.416666666664</c:v>
                </c:pt>
                <c:pt idx="10368">
                  <c:v>43187.458333333336</c:v>
                </c:pt>
                <c:pt idx="10369">
                  <c:v>43187.5</c:v>
                </c:pt>
                <c:pt idx="10370">
                  <c:v>43187.541666666664</c:v>
                </c:pt>
                <c:pt idx="10371">
                  <c:v>43187.583333333336</c:v>
                </c:pt>
                <c:pt idx="10372">
                  <c:v>43187.625</c:v>
                </c:pt>
                <c:pt idx="10373">
                  <c:v>43187.666666666664</c:v>
                </c:pt>
                <c:pt idx="10374">
                  <c:v>43187.708333333336</c:v>
                </c:pt>
                <c:pt idx="10375">
                  <c:v>43187.75</c:v>
                </c:pt>
                <c:pt idx="10376">
                  <c:v>43187.791666666664</c:v>
                </c:pt>
                <c:pt idx="10377">
                  <c:v>43187.833333333336</c:v>
                </c:pt>
                <c:pt idx="10378">
                  <c:v>43187.875</c:v>
                </c:pt>
                <c:pt idx="10379">
                  <c:v>43187.916666666664</c:v>
                </c:pt>
                <c:pt idx="10380">
                  <c:v>43187.958333333336</c:v>
                </c:pt>
                <c:pt idx="10381">
                  <c:v>43188</c:v>
                </c:pt>
                <c:pt idx="10382">
                  <c:v>43188.041666666664</c:v>
                </c:pt>
                <c:pt idx="10383">
                  <c:v>43188.083333333336</c:v>
                </c:pt>
                <c:pt idx="10384">
                  <c:v>43188.125</c:v>
                </c:pt>
                <c:pt idx="10385">
                  <c:v>43188.166666666664</c:v>
                </c:pt>
                <c:pt idx="10386">
                  <c:v>43188.208333333336</c:v>
                </c:pt>
                <c:pt idx="10387">
                  <c:v>43188.25</c:v>
                </c:pt>
                <c:pt idx="10388">
                  <c:v>43188.291666666664</c:v>
                </c:pt>
                <c:pt idx="10389">
                  <c:v>43188.333333333336</c:v>
                </c:pt>
                <c:pt idx="10390">
                  <c:v>43188.375</c:v>
                </c:pt>
                <c:pt idx="10391">
                  <c:v>43188.416666666664</c:v>
                </c:pt>
                <c:pt idx="10392">
                  <c:v>43188.458333333336</c:v>
                </c:pt>
                <c:pt idx="10393">
                  <c:v>43188.5</c:v>
                </c:pt>
                <c:pt idx="10394">
                  <c:v>43188.541666666664</c:v>
                </c:pt>
                <c:pt idx="10395">
                  <c:v>43188.583333333336</c:v>
                </c:pt>
                <c:pt idx="10396">
                  <c:v>43188.625</c:v>
                </c:pt>
                <c:pt idx="10397">
                  <c:v>43188.666666666664</c:v>
                </c:pt>
                <c:pt idx="10398">
                  <c:v>43188.708333333336</c:v>
                </c:pt>
                <c:pt idx="10399">
                  <c:v>43188.75</c:v>
                </c:pt>
                <c:pt idx="10400">
                  <c:v>43188.791666666664</c:v>
                </c:pt>
                <c:pt idx="10401">
                  <c:v>43188.833333333336</c:v>
                </c:pt>
                <c:pt idx="10402">
                  <c:v>43188.875</c:v>
                </c:pt>
                <c:pt idx="10403">
                  <c:v>43188.916666666664</c:v>
                </c:pt>
                <c:pt idx="10404">
                  <c:v>43188.958333333336</c:v>
                </c:pt>
                <c:pt idx="10405">
                  <c:v>43189</c:v>
                </c:pt>
                <c:pt idx="10406">
                  <c:v>43189.041666666664</c:v>
                </c:pt>
                <c:pt idx="10407">
                  <c:v>43189.083333333336</c:v>
                </c:pt>
                <c:pt idx="10408">
                  <c:v>43189.125</c:v>
                </c:pt>
                <c:pt idx="10409">
                  <c:v>43189.166666666664</c:v>
                </c:pt>
                <c:pt idx="10410">
                  <c:v>43189.208333333336</c:v>
                </c:pt>
                <c:pt idx="10411">
                  <c:v>43189.25</c:v>
                </c:pt>
                <c:pt idx="10412">
                  <c:v>43189.291666666664</c:v>
                </c:pt>
                <c:pt idx="10413">
                  <c:v>43189.333333333336</c:v>
                </c:pt>
                <c:pt idx="10414">
                  <c:v>43189.375</c:v>
                </c:pt>
                <c:pt idx="10415">
                  <c:v>43189.416666666664</c:v>
                </c:pt>
                <c:pt idx="10416">
                  <c:v>43189.458333333336</c:v>
                </c:pt>
                <c:pt idx="10417">
                  <c:v>43189.5</c:v>
                </c:pt>
                <c:pt idx="10418">
                  <c:v>43189.541666666664</c:v>
                </c:pt>
                <c:pt idx="10419">
                  <c:v>43189.583333333336</c:v>
                </c:pt>
                <c:pt idx="10420">
                  <c:v>43189.625</c:v>
                </c:pt>
                <c:pt idx="10421">
                  <c:v>43189.666666666664</c:v>
                </c:pt>
                <c:pt idx="10422">
                  <c:v>43189.708333333336</c:v>
                </c:pt>
                <c:pt idx="10423">
                  <c:v>43189.75</c:v>
                </c:pt>
                <c:pt idx="10424">
                  <c:v>43189.791666666664</c:v>
                </c:pt>
                <c:pt idx="10425">
                  <c:v>43189.833333333336</c:v>
                </c:pt>
                <c:pt idx="10426">
                  <c:v>43189.875</c:v>
                </c:pt>
                <c:pt idx="10427">
                  <c:v>43189.916666666664</c:v>
                </c:pt>
                <c:pt idx="10428">
                  <c:v>43189.958333333336</c:v>
                </c:pt>
                <c:pt idx="10429">
                  <c:v>43190</c:v>
                </c:pt>
                <c:pt idx="10430">
                  <c:v>43190.041666666664</c:v>
                </c:pt>
                <c:pt idx="10431">
                  <c:v>43190.083333333336</c:v>
                </c:pt>
                <c:pt idx="10432">
                  <c:v>43190.125</c:v>
                </c:pt>
                <c:pt idx="10433">
                  <c:v>43190.166666666664</c:v>
                </c:pt>
                <c:pt idx="10434">
                  <c:v>43190.208333333336</c:v>
                </c:pt>
                <c:pt idx="10435">
                  <c:v>43190.25</c:v>
                </c:pt>
                <c:pt idx="10436">
                  <c:v>43190.291666666664</c:v>
                </c:pt>
                <c:pt idx="10437">
                  <c:v>43190.333333333336</c:v>
                </c:pt>
                <c:pt idx="10438">
                  <c:v>43190.375</c:v>
                </c:pt>
                <c:pt idx="10439">
                  <c:v>43190.416666666664</c:v>
                </c:pt>
                <c:pt idx="10440">
                  <c:v>43190.458333333336</c:v>
                </c:pt>
                <c:pt idx="10441">
                  <c:v>43190.5</c:v>
                </c:pt>
                <c:pt idx="10442">
                  <c:v>43190.541666666664</c:v>
                </c:pt>
                <c:pt idx="10443">
                  <c:v>43190.583333333336</c:v>
                </c:pt>
                <c:pt idx="10444">
                  <c:v>43190.625</c:v>
                </c:pt>
                <c:pt idx="10445">
                  <c:v>43190.666666666664</c:v>
                </c:pt>
                <c:pt idx="10446">
                  <c:v>43190.708333333336</c:v>
                </c:pt>
                <c:pt idx="10447">
                  <c:v>43190.75</c:v>
                </c:pt>
                <c:pt idx="10448">
                  <c:v>43190.791666666664</c:v>
                </c:pt>
                <c:pt idx="10449">
                  <c:v>43190.833333333336</c:v>
                </c:pt>
                <c:pt idx="10450">
                  <c:v>43190.875</c:v>
                </c:pt>
                <c:pt idx="10451">
                  <c:v>43190.916666666664</c:v>
                </c:pt>
                <c:pt idx="10452">
                  <c:v>43190.958333333336</c:v>
                </c:pt>
                <c:pt idx="10453">
                  <c:v>43191</c:v>
                </c:pt>
                <c:pt idx="10454">
                  <c:v>43191.041666666664</c:v>
                </c:pt>
                <c:pt idx="10455">
                  <c:v>43191.083333333336</c:v>
                </c:pt>
                <c:pt idx="10456">
                  <c:v>43191.125</c:v>
                </c:pt>
                <c:pt idx="10457">
                  <c:v>43191.166666666664</c:v>
                </c:pt>
                <c:pt idx="10458">
                  <c:v>43191.208333333336</c:v>
                </c:pt>
                <c:pt idx="10459">
                  <c:v>43191.25</c:v>
                </c:pt>
                <c:pt idx="10460">
                  <c:v>43191.291666666664</c:v>
                </c:pt>
                <c:pt idx="10461">
                  <c:v>43191.333333333336</c:v>
                </c:pt>
                <c:pt idx="10462">
                  <c:v>43191.375</c:v>
                </c:pt>
                <c:pt idx="10463">
                  <c:v>43191.416666666664</c:v>
                </c:pt>
                <c:pt idx="10464">
                  <c:v>43191.458333333336</c:v>
                </c:pt>
                <c:pt idx="10465">
                  <c:v>43191.5</c:v>
                </c:pt>
                <c:pt idx="10466">
                  <c:v>43191.541666666664</c:v>
                </c:pt>
                <c:pt idx="10467">
                  <c:v>43191.583333333336</c:v>
                </c:pt>
                <c:pt idx="10468">
                  <c:v>43191.625</c:v>
                </c:pt>
                <c:pt idx="10469">
                  <c:v>43191.666666666664</c:v>
                </c:pt>
                <c:pt idx="10470">
                  <c:v>43191.708333333336</c:v>
                </c:pt>
                <c:pt idx="10471">
                  <c:v>43191.75</c:v>
                </c:pt>
                <c:pt idx="10472">
                  <c:v>43191.791666666664</c:v>
                </c:pt>
                <c:pt idx="10473">
                  <c:v>43191.833333333336</c:v>
                </c:pt>
                <c:pt idx="10474">
                  <c:v>43191.875</c:v>
                </c:pt>
                <c:pt idx="10475">
                  <c:v>43191.916666666664</c:v>
                </c:pt>
                <c:pt idx="10476">
                  <c:v>43191.958333333336</c:v>
                </c:pt>
                <c:pt idx="10477">
                  <c:v>43192</c:v>
                </c:pt>
                <c:pt idx="10478">
                  <c:v>43192.041666666664</c:v>
                </c:pt>
                <c:pt idx="10479">
                  <c:v>43192.083333333336</c:v>
                </c:pt>
                <c:pt idx="10480">
                  <c:v>43192.125</c:v>
                </c:pt>
                <c:pt idx="10481">
                  <c:v>43192.166666666664</c:v>
                </c:pt>
                <c:pt idx="10482">
                  <c:v>43192.208333333336</c:v>
                </c:pt>
                <c:pt idx="10483">
                  <c:v>43192.25</c:v>
                </c:pt>
                <c:pt idx="10484">
                  <c:v>43192.291666666664</c:v>
                </c:pt>
                <c:pt idx="10485">
                  <c:v>43192.333333333336</c:v>
                </c:pt>
                <c:pt idx="10486">
                  <c:v>43192.375</c:v>
                </c:pt>
                <c:pt idx="10487">
                  <c:v>43192.416666666664</c:v>
                </c:pt>
                <c:pt idx="10488">
                  <c:v>43192.458333333336</c:v>
                </c:pt>
                <c:pt idx="10489">
                  <c:v>43192.5</c:v>
                </c:pt>
                <c:pt idx="10490">
                  <c:v>43192.541666666664</c:v>
                </c:pt>
                <c:pt idx="10491">
                  <c:v>43192.583333333336</c:v>
                </c:pt>
                <c:pt idx="10492">
                  <c:v>43192.625</c:v>
                </c:pt>
                <c:pt idx="10493">
                  <c:v>43192.666666666664</c:v>
                </c:pt>
                <c:pt idx="10494">
                  <c:v>43192.708333333336</c:v>
                </c:pt>
                <c:pt idx="10495">
                  <c:v>43192.75</c:v>
                </c:pt>
                <c:pt idx="10496">
                  <c:v>43192.791666666664</c:v>
                </c:pt>
                <c:pt idx="10497">
                  <c:v>43192.833333333336</c:v>
                </c:pt>
                <c:pt idx="10498">
                  <c:v>43192.875</c:v>
                </c:pt>
                <c:pt idx="10499">
                  <c:v>43192.916666666664</c:v>
                </c:pt>
                <c:pt idx="10500">
                  <c:v>43192.958333333336</c:v>
                </c:pt>
                <c:pt idx="10501">
                  <c:v>43193</c:v>
                </c:pt>
                <c:pt idx="10502">
                  <c:v>43193.041666666664</c:v>
                </c:pt>
                <c:pt idx="10503">
                  <c:v>43193.083333333336</c:v>
                </c:pt>
                <c:pt idx="10504">
                  <c:v>43193.125</c:v>
                </c:pt>
                <c:pt idx="10505">
                  <c:v>43193.166666666664</c:v>
                </c:pt>
                <c:pt idx="10506">
                  <c:v>43193.208333333336</c:v>
                </c:pt>
                <c:pt idx="10507">
                  <c:v>43193.25</c:v>
                </c:pt>
                <c:pt idx="10508">
                  <c:v>43193.291666666664</c:v>
                </c:pt>
                <c:pt idx="10509">
                  <c:v>43193.333333333336</c:v>
                </c:pt>
                <c:pt idx="10510">
                  <c:v>43193.375</c:v>
                </c:pt>
                <c:pt idx="10511">
                  <c:v>43193.416666666664</c:v>
                </c:pt>
                <c:pt idx="10512">
                  <c:v>43193.458333333336</c:v>
                </c:pt>
                <c:pt idx="10513">
                  <c:v>43193.5</c:v>
                </c:pt>
                <c:pt idx="10514">
                  <c:v>43193.541666666664</c:v>
                </c:pt>
                <c:pt idx="10515">
                  <c:v>43193.583333333336</c:v>
                </c:pt>
                <c:pt idx="10516">
                  <c:v>43193.625</c:v>
                </c:pt>
                <c:pt idx="10517">
                  <c:v>43193.666666666664</c:v>
                </c:pt>
                <c:pt idx="10518">
                  <c:v>43193.708333333336</c:v>
                </c:pt>
                <c:pt idx="10519">
                  <c:v>43193.75</c:v>
                </c:pt>
                <c:pt idx="10520">
                  <c:v>43193.791666666664</c:v>
                </c:pt>
                <c:pt idx="10521">
                  <c:v>43193.833333333336</c:v>
                </c:pt>
                <c:pt idx="10522">
                  <c:v>43193.875</c:v>
                </c:pt>
                <c:pt idx="10523">
                  <c:v>43193.916666666664</c:v>
                </c:pt>
                <c:pt idx="10524">
                  <c:v>43193.958333333336</c:v>
                </c:pt>
                <c:pt idx="10525">
                  <c:v>43194</c:v>
                </c:pt>
                <c:pt idx="10526">
                  <c:v>43194.041666666664</c:v>
                </c:pt>
                <c:pt idx="10527">
                  <c:v>43194.083333333336</c:v>
                </c:pt>
                <c:pt idx="10528">
                  <c:v>43194.125</c:v>
                </c:pt>
                <c:pt idx="10529">
                  <c:v>43194.166666666664</c:v>
                </c:pt>
                <c:pt idx="10530">
                  <c:v>43194.208333333336</c:v>
                </c:pt>
                <c:pt idx="10531">
                  <c:v>43194.25</c:v>
                </c:pt>
                <c:pt idx="10532">
                  <c:v>43194.291666666664</c:v>
                </c:pt>
                <c:pt idx="10533">
                  <c:v>43194.333333333336</c:v>
                </c:pt>
                <c:pt idx="10534">
                  <c:v>43194.375</c:v>
                </c:pt>
                <c:pt idx="10535">
                  <c:v>43194.416666666664</c:v>
                </c:pt>
                <c:pt idx="10536">
                  <c:v>43194.458333333336</c:v>
                </c:pt>
                <c:pt idx="10537">
                  <c:v>43194.5</c:v>
                </c:pt>
                <c:pt idx="10538">
                  <c:v>43194.541666666664</c:v>
                </c:pt>
                <c:pt idx="10539">
                  <c:v>43194.583333333336</c:v>
                </c:pt>
                <c:pt idx="10540">
                  <c:v>43194.625</c:v>
                </c:pt>
                <c:pt idx="10541">
                  <c:v>43194.666666666664</c:v>
                </c:pt>
                <c:pt idx="10542">
                  <c:v>43194.708333333336</c:v>
                </c:pt>
                <c:pt idx="10543">
                  <c:v>43194.75</c:v>
                </c:pt>
                <c:pt idx="10544">
                  <c:v>43194.791666666664</c:v>
                </c:pt>
                <c:pt idx="10545">
                  <c:v>43194.833333333336</c:v>
                </c:pt>
                <c:pt idx="10546">
                  <c:v>43194.875</c:v>
                </c:pt>
                <c:pt idx="10547">
                  <c:v>43194.916666666664</c:v>
                </c:pt>
                <c:pt idx="10548">
                  <c:v>43194.958333333336</c:v>
                </c:pt>
                <c:pt idx="10549">
                  <c:v>43195</c:v>
                </c:pt>
                <c:pt idx="10550">
                  <c:v>43195.041666666664</c:v>
                </c:pt>
                <c:pt idx="10551">
                  <c:v>43195.083333333336</c:v>
                </c:pt>
                <c:pt idx="10552">
                  <c:v>43195.125</c:v>
                </c:pt>
                <c:pt idx="10553">
                  <c:v>43195.166666666664</c:v>
                </c:pt>
                <c:pt idx="10554">
                  <c:v>43195.208333333336</c:v>
                </c:pt>
                <c:pt idx="10555">
                  <c:v>43195.25</c:v>
                </c:pt>
                <c:pt idx="10556">
                  <c:v>43195.291666666664</c:v>
                </c:pt>
                <c:pt idx="10557">
                  <c:v>43195.333333333336</c:v>
                </c:pt>
                <c:pt idx="10558">
                  <c:v>43195.375</c:v>
                </c:pt>
                <c:pt idx="10559">
                  <c:v>43195.416666666664</c:v>
                </c:pt>
                <c:pt idx="10560">
                  <c:v>43195.458333333336</c:v>
                </c:pt>
                <c:pt idx="10561">
                  <c:v>43195.5</c:v>
                </c:pt>
                <c:pt idx="10562">
                  <c:v>43195.541666666664</c:v>
                </c:pt>
                <c:pt idx="10563">
                  <c:v>43195.583333333336</c:v>
                </c:pt>
                <c:pt idx="10564">
                  <c:v>43195.625</c:v>
                </c:pt>
                <c:pt idx="10565">
                  <c:v>43195.666666666664</c:v>
                </c:pt>
                <c:pt idx="10566">
                  <c:v>43195.708333333336</c:v>
                </c:pt>
                <c:pt idx="10567">
                  <c:v>43195.75</c:v>
                </c:pt>
                <c:pt idx="10568">
                  <c:v>43195.791666666664</c:v>
                </c:pt>
                <c:pt idx="10569">
                  <c:v>43195.833333333336</c:v>
                </c:pt>
                <c:pt idx="10570">
                  <c:v>43195.875</c:v>
                </c:pt>
                <c:pt idx="10571">
                  <c:v>43195.916666666664</c:v>
                </c:pt>
                <c:pt idx="10572">
                  <c:v>43195.958333333336</c:v>
                </c:pt>
                <c:pt idx="10573">
                  <c:v>43196</c:v>
                </c:pt>
                <c:pt idx="10574">
                  <c:v>43196.041666666664</c:v>
                </c:pt>
                <c:pt idx="10575">
                  <c:v>43196.083333333336</c:v>
                </c:pt>
                <c:pt idx="10576">
                  <c:v>43196.125</c:v>
                </c:pt>
                <c:pt idx="10577">
                  <c:v>43196.166666666664</c:v>
                </c:pt>
                <c:pt idx="10578">
                  <c:v>43196.208333333336</c:v>
                </c:pt>
                <c:pt idx="10579">
                  <c:v>43196.25</c:v>
                </c:pt>
                <c:pt idx="10580">
                  <c:v>43196.291666666664</c:v>
                </c:pt>
                <c:pt idx="10581">
                  <c:v>43196.333333333336</c:v>
                </c:pt>
                <c:pt idx="10582">
                  <c:v>43196.375</c:v>
                </c:pt>
                <c:pt idx="10583">
                  <c:v>43196.416666666664</c:v>
                </c:pt>
                <c:pt idx="10584">
                  <c:v>43196.458333333336</c:v>
                </c:pt>
                <c:pt idx="10585">
                  <c:v>43196.5</c:v>
                </c:pt>
                <c:pt idx="10586">
                  <c:v>43196.541666666664</c:v>
                </c:pt>
                <c:pt idx="10587">
                  <c:v>43196.583333333336</c:v>
                </c:pt>
                <c:pt idx="10588">
                  <c:v>43196.625</c:v>
                </c:pt>
                <c:pt idx="10589">
                  <c:v>43196.666666666664</c:v>
                </c:pt>
                <c:pt idx="10590">
                  <c:v>43196.708333333336</c:v>
                </c:pt>
                <c:pt idx="10591">
                  <c:v>43196.75</c:v>
                </c:pt>
                <c:pt idx="10592">
                  <c:v>43196.791666666664</c:v>
                </c:pt>
                <c:pt idx="10593">
                  <c:v>43196.833333333336</c:v>
                </c:pt>
                <c:pt idx="10594">
                  <c:v>43196.875</c:v>
                </c:pt>
                <c:pt idx="10595">
                  <c:v>43196.916666666664</c:v>
                </c:pt>
                <c:pt idx="10596">
                  <c:v>43196.958333333336</c:v>
                </c:pt>
                <c:pt idx="10597">
                  <c:v>43197</c:v>
                </c:pt>
                <c:pt idx="10598">
                  <c:v>43197.041666666664</c:v>
                </c:pt>
                <c:pt idx="10599">
                  <c:v>43197.083333333336</c:v>
                </c:pt>
                <c:pt idx="10600">
                  <c:v>43197.125</c:v>
                </c:pt>
                <c:pt idx="10601">
                  <c:v>43197.166666666664</c:v>
                </c:pt>
                <c:pt idx="10602">
                  <c:v>43197.208333333336</c:v>
                </c:pt>
                <c:pt idx="10603">
                  <c:v>43197.25</c:v>
                </c:pt>
                <c:pt idx="10604">
                  <c:v>43197.291666666664</c:v>
                </c:pt>
                <c:pt idx="10605">
                  <c:v>43197.333333333336</c:v>
                </c:pt>
                <c:pt idx="10606">
                  <c:v>43197.375</c:v>
                </c:pt>
                <c:pt idx="10607">
                  <c:v>43197.416666666664</c:v>
                </c:pt>
                <c:pt idx="10608">
                  <c:v>43197.458333333336</c:v>
                </c:pt>
                <c:pt idx="10609">
                  <c:v>43197.5</c:v>
                </c:pt>
                <c:pt idx="10610">
                  <c:v>43197.541666666664</c:v>
                </c:pt>
                <c:pt idx="10611">
                  <c:v>43197.583333333336</c:v>
                </c:pt>
                <c:pt idx="10612">
                  <c:v>43197.625</c:v>
                </c:pt>
                <c:pt idx="10613">
                  <c:v>43197.666666666664</c:v>
                </c:pt>
                <c:pt idx="10614">
                  <c:v>43197.708333333336</c:v>
                </c:pt>
                <c:pt idx="10615">
                  <c:v>43197.75</c:v>
                </c:pt>
                <c:pt idx="10616">
                  <c:v>43197.791666666664</c:v>
                </c:pt>
                <c:pt idx="10617">
                  <c:v>43197.833333333336</c:v>
                </c:pt>
                <c:pt idx="10618">
                  <c:v>43197.875</c:v>
                </c:pt>
                <c:pt idx="10619">
                  <c:v>43197.916666666664</c:v>
                </c:pt>
                <c:pt idx="10620">
                  <c:v>43197.958333333336</c:v>
                </c:pt>
                <c:pt idx="10621">
                  <c:v>43198</c:v>
                </c:pt>
                <c:pt idx="10622">
                  <c:v>43198.041666666664</c:v>
                </c:pt>
                <c:pt idx="10623">
                  <c:v>43198.083333333336</c:v>
                </c:pt>
                <c:pt idx="10624">
                  <c:v>43198.125</c:v>
                </c:pt>
                <c:pt idx="10625">
                  <c:v>43198.166666666664</c:v>
                </c:pt>
                <c:pt idx="10626">
                  <c:v>43198.208333333336</c:v>
                </c:pt>
                <c:pt idx="10627">
                  <c:v>43198.25</c:v>
                </c:pt>
                <c:pt idx="10628">
                  <c:v>43198.291666666664</c:v>
                </c:pt>
                <c:pt idx="10629">
                  <c:v>43198.333333333336</c:v>
                </c:pt>
                <c:pt idx="10630">
                  <c:v>43198.375</c:v>
                </c:pt>
                <c:pt idx="10631">
                  <c:v>43198.416666666664</c:v>
                </c:pt>
                <c:pt idx="10632">
                  <c:v>43198.458333333336</c:v>
                </c:pt>
                <c:pt idx="10633">
                  <c:v>43198.5</c:v>
                </c:pt>
                <c:pt idx="10634">
                  <c:v>43198.541666666664</c:v>
                </c:pt>
                <c:pt idx="10635">
                  <c:v>43198.583333333336</c:v>
                </c:pt>
                <c:pt idx="10636">
                  <c:v>43198.625</c:v>
                </c:pt>
                <c:pt idx="10637">
                  <c:v>43198.666666666664</c:v>
                </c:pt>
                <c:pt idx="10638">
                  <c:v>43198.708333333336</c:v>
                </c:pt>
                <c:pt idx="10639">
                  <c:v>43198.75</c:v>
                </c:pt>
                <c:pt idx="10640">
                  <c:v>43198.791666666664</c:v>
                </c:pt>
                <c:pt idx="10641">
                  <c:v>43198.833333333336</c:v>
                </c:pt>
                <c:pt idx="10642">
                  <c:v>43198.875</c:v>
                </c:pt>
                <c:pt idx="10643">
                  <c:v>43198.916666666664</c:v>
                </c:pt>
                <c:pt idx="10644">
                  <c:v>43198.958333333336</c:v>
                </c:pt>
                <c:pt idx="10645">
                  <c:v>43199</c:v>
                </c:pt>
                <c:pt idx="10646">
                  <c:v>43199.041666666664</c:v>
                </c:pt>
                <c:pt idx="10647">
                  <c:v>43199.083333333336</c:v>
                </c:pt>
                <c:pt idx="10648">
                  <c:v>43199.125</c:v>
                </c:pt>
                <c:pt idx="10649">
                  <c:v>43199.166666666664</c:v>
                </c:pt>
                <c:pt idx="10650">
                  <c:v>43199.208333333336</c:v>
                </c:pt>
                <c:pt idx="10651">
                  <c:v>43199.25</c:v>
                </c:pt>
                <c:pt idx="10652">
                  <c:v>43199.291666666664</c:v>
                </c:pt>
                <c:pt idx="10653">
                  <c:v>43199.333333333336</c:v>
                </c:pt>
                <c:pt idx="10654">
                  <c:v>43199.375</c:v>
                </c:pt>
                <c:pt idx="10655">
                  <c:v>43199.416666666664</c:v>
                </c:pt>
                <c:pt idx="10656">
                  <c:v>43199.458333333336</c:v>
                </c:pt>
                <c:pt idx="10657">
                  <c:v>43199.5</c:v>
                </c:pt>
                <c:pt idx="10658">
                  <c:v>43199.541666666664</c:v>
                </c:pt>
                <c:pt idx="10659">
                  <c:v>43199.583333333336</c:v>
                </c:pt>
                <c:pt idx="10660">
                  <c:v>43199.625</c:v>
                </c:pt>
                <c:pt idx="10661">
                  <c:v>43199.666666666664</c:v>
                </c:pt>
                <c:pt idx="10662">
                  <c:v>43199.708333333336</c:v>
                </c:pt>
                <c:pt idx="10663">
                  <c:v>43199.75</c:v>
                </c:pt>
                <c:pt idx="10664">
                  <c:v>43199.791666666664</c:v>
                </c:pt>
                <c:pt idx="10665">
                  <c:v>43199.833333333336</c:v>
                </c:pt>
                <c:pt idx="10666">
                  <c:v>43199.875</c:v>
                </c:pt>
                <c:pt idx="10667">
                  <c:v>43199.916666666664</c:v>
                </c:pt>
                <c:pt idx="10668">
                  <c:v>43199.958333333336</c:v>
                </c:pt>
                <c:pt idx="10669">
                  <c:v>43200</c:v>
                </c:pt>
                <c:pt idx="10670">
                  <c:v>43200.041666666664</c:v>
                </c:pt>
                <c:pt idx="10671">
                  <c:v>43200.083333333336</c:v>
                </c:pt>
                <c:pt idx="10672">
                  <c:v>43200.125</c:v>
                </c:pt>
                <c:pt idx="10673">
                  <c:v>43200.166666666664</c:v>
                </c:pt>
                <c:pt idx="10674">
                  <c:v>43200.208333333336</c:v>
                </c:pt>
                <c:pt idx="10675">
                  <c:v>43200.25</c:v>
                </c:pt>
                <c:pt idx="10676">
                  <c:v>43200.291666666664</c:v>
                </c:pt>
                <c:pt idx="10677">
                  <c:v>43200.333333333336</c:v>
                </c:pt>
                <c:pt idx="10678">
                  <c:v>43200.375</c:v>
                </c:pt>
                <c:pt idx="10679">
                  <c:v>43200.416666666664</c:v>
                </c:pt>
                <c:pt idx="10680">
                  <c:v>43200.458333333336</c:v>
                </c:pt>
                <c:pt idx="10681">
                  <c:v>43200.5</c:v>
                </c:pt>
                <c:pt idx="10682">
                  <c:v>43200.541666666664</c:v>
                </c:pt>
                <c:pt idx="10683">
                  <c:v>43200.583333333336</c:v>
                </c:pt>
                <c:pt idx="10684">
                  <c:v>43200.625</c:v>
                </c:pt>
                <c:pt idx="10685">
                  <c:v>43200.666666666664</c:v>
                </c:pt>
                <c:pt idx="10686">
                  <c:v>43200.708333333336</c:v>
                </c:pt>
                <c:pt idx="10687">
                  <c:v>43200.75</c:v>
                </c:pt>
                <c:pt idx="10688">
                  <c:v>43200.791666666664</c:v>
                </c:pt>
                <c:pt idx="10689">
                  <c:v>43200.833333333336</c:v>
                </c:pt>
                <c:pt idx="10690">
                  <c:v>43200.875</c:v>
                </c:pt>
                <c:pt idx="10691">
                  <c:v>43200.916666666664</c:v>
                </c:pt>
                <c:pt idx="10692">
                  <c:v>43200.958333333336</c:v>
                </c:pt>
                <c:pt idx="10693">
                  <c:v>43201</c:v>
                </c:pt>
                <c:pt idx="10694">
                  <c:v>43201.041666666664</c:v>
                </c:pt>
                <c:pt idx="10695">
                  <c:v>43201.083333333336</c:v>
                </c:pt>
                <c:pt idx="10696">
                  <c:v>43201.125</c:v>
                </c:pt>
                <c:pt idx="10697">
                  <c:v>43201.166666666664</c:v>
                </c:pt>
                <c:pt idx="10698">
                  <c:v>43201.208333333336</c:v>
                </c:pt>
                <c:pt idx="10699">
                  <c:v>43201.25</c:v>
                </c:pt>
                <c:pt idx="10700">
                  <c:v>43201.291666666664</c:v>
                </c:pt>
                <c:pt idx="10701">
                  <c:v>43201.333333333336</c:v>
                </c:pt>
                <c:pt idx="10702">
                  <c:v>43201.375</c:v>
                </c:pt>
                <c:pt idx="10703">
                  <c:v>43201.416666666664</c:v>
                </c:pt>
                <c:pt idx="10704">
                  <c:v>43201.458333333336</c:v>
                </c:pt>
                <c:pt idx="10705">
                  <c:v>43201.5</c:v>
                </c:pt>
                <c:pt idx="10706">
                  <c:v>43201.541666666664</c:v>
                </c:pt>
                <c:pt idx="10707">
                  <c:v>43201.583333333336</c:v>
                </c:pt>
                <c:pt idx="10708">
                  <c:v>43201.625</c:v>
                </c:pt>
                <c:pt idx="10709">
                  <c:v>43201.666666666664</c:v>
                </c:pt>
                <c:pt idx="10710">
                  <c:v>43201.708333333336</c:v>
                </c:pt>
                <c:pt idx="10711">
                  <c:v>43201.75</c:v>
                </c:pt>
                <c:pt idx="10712">
                  <c:v>43201.791666666664</c:v>
                </c:pt>
                <c:pt idx="10713">
                  <c:v>43201.833333333336</c:v>
                </c:pt>
                <c:pt idx="10714">
                  <c:v>43201.875</c:v>
                </c:pt>
                <c:pt idx="10715">
                  <c:v>43201.916666666664</c:v>
                </c:pt>
                <c:pt idx="10716">
                  <c:v>43201.958333333336</c:v>
                </c:pt>
                <c:pt idx="10717">
                  <c:v>43202</c:v>
                </c:pt>
                <c:pt idx="10718">
                  <c:v>43202.041666666664</c:v>
                </c:pt>
                <c:pt idx="10719">
                  <c:v>43202.083333333336</c:v>
                </c:pt>
                <c:pt idx="10720">
                  <c:v>43202.125</c:v>
                </c:pt>
                <c:pt idx="10721">
                  <c:v>43202.166666666664</c:v>
                </c:pt>
                <c:pt idx="10722">
                  <c:v>43202.208333333336</c:v>
                </c:pt>
                <c:pt idx="10723">
                  <c:v>43202.25</c:v>
                </c:pt>
                <c:pt idx="10724">
                  <c:v>43202.291666666664</c:v>
                </c:pt>
                <c:pt idx="10725">
                  <c:v>43202.333333333336</c:v>
                </c:pt>
                <c:pt idx="10726">
                  <c:v>43202.375</c:v>
                </c:pt>
                <c:pt idx="10727">
                  <c:v>43202.416666666664</c:v>
                </c:pt>
                <c:pt idx="10728">
                  <c:v>43202.458333333336</c:v>
                </c:pt>
                <c:pt idx="10729">
                  <c:v>43202.5</c:v>
                </c:pt>
                <c:pt idx="10730">
                  <c:v>43202.541666666664</c:v>
                </c:pt>
                <c:pt idx="10731">
                  <c:v>43202.583333333336</c:v>
                </c:pt>
                <c:pt idx="10732">
                  <c:v>43202.625</c:v>
                </c:pt>
                <c:pt idx="10733">
                  <c:v>43202.666666666664</c:v>
                </c:pt>
                <c:pt idx="10734">
                  <c:v>43202.708333333336</c:v>
                </c:pt>
                <c:pt idx="10735">
                  <c:v>43202.75</c:v>
                </c:pt>
                <c:pt idx="10736">
                  <c:v>43202.791666666664</c:v>
                </c:pt>
                <c:pt idx="10737">
                  <c:v>43202.833333333336</c:v>
                </c:pt>
                <c:pt idx="10738">
                  <c:v>43202.875</c:v>
                </c:pt>
                <c:pt idx="10739">
                  <c:v>43202.916666666664</c:v>
                </c:pt>
                <c:pt idx="10740">
                  <c:v>43202.958333333336</c:v>
                </c:pt>
                <c:pt idx="10741">
                  <c:v>43203</c:v>
                </c:pt>
                <c:pt idx="10742">
                  <c:v>43203.041666666664</c:v>
                </c:pt>
                <c:pt idx="10743">
                  <c:v>43203.083333333336</c:v>
                </c:pt>
                <c:pt idx="10744">
                  <c:v>43203.125</c:v>
                </c:pt>
                <c:pt idx="10745">
                  <c:v>43203.166666666664</c:v>
                </c:pt>
                <c:pt idx="10746">
                  <c:v>43203.208333333336</c:v>
                </c:pt>
                <c:pt idx="10747">
                  <c:v>43203.25</c:v>
                </c:pt>
                <c:pt idx="10748">
                  <c:v>43203.291666666664</c:v>
                </c:pt>
                <c:pt idx="10749">
                  <c:v>43203.333333333336</c:v>
                </c:pt>
                <c:pt idx="10750">
                  <c:v>43203.375</c:v>
                </c:pt>
                <c:pt idx="10751">
                  <c:v>43203.416666666664</c:v>
                </c:pt>
                <c:pt idx="10752">
                  <c:v>43203.458333333336</c:v>
                </c:pt>
                <c:pt idx="10753">
                  <c:v>43203.5</c:v>
                </c:pt>
                <c:pt idx="10754">
                  <c:v>43203.541666666664</c:v>
                </c:pt>
                <c:pt idx="10755">
                  <c:v>43203.583333333336</c:v>
                </c:pt>
                <c:pt idx="10756">
                  <c:v>43203.625</c:v>
                </c:pt>
                <c:pt idx="10757">
                  <c:v>43203.666666666664</c:v>
                </c:pt>
                <c:pt idx="10758">
                  <c:v>43203.708333333336</c:v>
                </c:pt>
                <c:pt idx="10759">
                  <c:v>43203.75</c:v>
                </c:pt>
                <c:pt idx="10760">
                  <c:v>43203.791666666664</c:v>
                </c:pt>
                <c:pt idx="10761">
                  <c:v>43203.833333333336</c:v>
                </c:pt>
                <c:pt idx="10762">
                  <c:v>43203.875</c:v>
                </c:pt>
                <c:pt idx="10763">
                  <c:v>43203.916666666664</c:v>
                </c:pt>
                <c:pt idx="10764">
                  <c:v>43203.958333333336</c:v>
                </c:pt>
                <c:pt idx="10765">
                  <c:v>43204</c:v>
                </c:pt>
                <c:pt idx="10766">
                  <c:v>43204.041666666664</c:v>
                </c:pt>
                <c:pt idx="10767">
                  <c:v>43204.083333333336</c:v>
                </c:pt>
                <c:pt idx="10768">
                  <c:v>43204.125</c:v>
                </c:pt>
                <c:pt idx="10769">
                  <c:v>43204.166666666664</c:v>
                </c:pt>
                <c:pt idx="10770">
                  <c:v>43204.208333333336</c:v>
                </c:pt>
                <c:pt idx="10771">
                  <c:v>43204.25</c:v>
                </c:pt>
                <c:pt idx="10772">
                  <c:v>43204.291666666664</c:v>
                </c:pt>
                <c:pt idx="10773">
                  <c:v>43204.333333333336</c:v>
                </c:pt>
                <c:pt idx="10774">
                  <c:v>43204.375</c:v>
                </c:pt>
                <c:pt idx="10775">
                  <c:v>43204.416666666664</c:v>
                </c:pt>
                <c:pt idx="10776">
                  <c:v>43204.458333333336</c:v>
                </c:pt>
                <c:pt idx="10777">
                  <c:v>43204.5</c:v>
                </c:pt>
                <c:pt idx="10778">
                  <c:v>43204.541666666664</c:v>
                </c:pt>
                <c:pt idx="10779">
                  <c:v>43204.583333333336</c:v>
                </c:pt>
                <c:pt idx="10780">
                  <c:v>43204.625</c:v>
                </c:pt>
                <c:pt idx="10781">
                  <c:v>43204.666666666664</c:v>
                </c:pt>
                <c:pt idx="10782">
                  <c:v>43204.708333333336</c:v>
                </c:pt>
                <c:pt idx="10783">
                  <c:v>43204.75</c:v>
                </c:pt>
                <c:pt idx="10784">
                  <c:v>43204.791666666664</c:v>
                </c:pt>
                <c:pt idx="10785">
                  <c:v>43204.833333333336</c:v>
                </c:pt>
                <c:pt idx="10786">
                  <c:v>43204.875</c:v>
                </c:pt>
                <c:pt idx="10787">
                  <c:v>43204.916666666664</c:v>
                </c:pt>
                <c:pt idx="10788">
                  <c:v>43204.958333333336</c:v>
                </c:pt>
                <c:pt idx="10789">
                  <c:v>43205</c:v>
                </c:pt>
                <c:pt idx="10790">
                  <c:v>43205.041666666664</c:v>
                </c:pt>
                <c:pt idx="10791">
                  <c:v>43205.083333333336</c:v>
                </c:pt>
                <c:pt idx="10792">
                  <c:v>43205.125</c:v>
                </c:pt>
                <c:pt idx="10793">
                  <c:v>43205.166666666664</c:v>
                </c:pt>
                <c:pt idx="10794">
                  <c:v>43205.208333333336</c:v>
                </c:pt>
                <c:pt idx="10795">
                  <c:v>43205.25</c:v>
                </c:pt>
                <c:pt idx="10796">
                  <c:v>43205.291666666664</c:v>
                </c:pt>
                <c:pt idx="10797">
                  <c:v>43205.333333333336</c:v>
                </c:pt>
                <c:pt idx="10798">
                  <c:v>43205.375</c:v>
                </c:pt>
                <c:pt idx="10799">
                  <c:v>43205.416666666664</c:v>
                </c:pt>
                <c:pt idx="10800">
                  <c:v>43205.458333333336</c:v>
                </c:pt>
                <c:pt idx="10801">
                  <c:v>43205.5</c:v>
                </c:pt>
                <c:pt idx="10802">
                  <c:v>43205.541666666664</c:v>
                </c:pt>
                <c:pt idx="10803">
                  <c:v>43205.583333333336</c:v>
                </c:pt>
                <c:pt idx="10804">
                  <c:v>43205.625</c:v>
                </c:pt>
                <c:pt idx="10805">
                  <c:v>43205.666666666664</c:v>
                </c:pt>
                <c:pt idx="10806">
                  <c:v>43205.708333333336</c:v>
                </c:pt>
                <c:pt idx="10807">
                  <c:v>43205.75</c:v>
                </c:pt>
                <c:pt idx="10808">
                  <c:v>43205.791666666664</c:v>
                </c:pt>
                <c:pt idx="10809">
                  <c:v>43205.833333333336</c:v>
                </c:pt>
                <c:pt idx="10810">
                  <c:v>43205.875</c:v>
                </c:pt>
                <c:pt idx="10811">
                  <c:v>43205.916666666664</c:v>
                </c:pt>
                <c:pt idx="10812">
                  <c:v>43205.958333333336</c:v>
                </c:pt>
                <c:pt idx="10813">
                  <c:v>43206</c:v>
                </c:pt>
                <c:pt idx="10814">
                  <c:v>43206.041666666664</c:v>
                </c:pt>
                <c:pt idx="10815">
                  <c:v>43206.083333333336</c:v>
                </c:pt>
                <c:pt idx="10816">
                  <c:v>43206.125</c:v>
                </c:pt>
                <c:pt idx="10817">
                  <c:v>43206.166666666664</c:v>
                </c:pt>
                <c:pt idx="10818">
                  <c:v>43206.208333333336</c:v>
                </c:pt>
                <c:pt idx="10819">
                  <c:v>43206.25</c:v>
                </c:pt>
                <c:pt idx="10820">
                  <c:v>43206.291666666664</c:v>
                </c:pt>
                <c:pt idx="10821">
                  <c:v>43206.333333333336</c:v>
                </c:pt>
                <c:pt idx="10822">
                  <c:v>43206.375</c:v>
                </c:pt>
                <c:pt idx="10823">
                  <c:v>43206.416666666664</c:v>
                </c:pt>
                <c:pt idx="10824">
                  <c:v>43206.458333333336</c:v>
                </c:pt>
                <c:pt idx="10825">
                  <c:v>43206.5</c:v>
                </c:pt>
                <c:pt idx="10826">
                  <c:v>43206.541666666664</c:v>
                </c:pt>
                <c:pt idx="10827">
                  <c:v>43206.583333333336</c:v>
                </c:pt>
                <c:pt idx="10828">
                  <c:v>43206.625</c:v>
                </c:pt>
                <c:pt idx="10829">
                  <c:v>43206.666666666664</c:v>
                </c:pt>
                <c:pt idx="10830">
                  <c:v>43206.708333333336</c:v>
                </c:pt>
                <c:pt idx="10831">
                  <c:v>43206.75</c:v>
                </c:pt>
                <c:pt idx="10832">
                  <c:v>43206.791666666664</c:v>
                </c:pt>
                <c:pt idx="10833">
                  <c:v>43206.833333333336</c:v>
                </c:pt>
                <c:pt idx="10834">
                  <c:v>43206.875</c:v>
                </c:pt>
                <c:pt idx="10835">
                  <c:v>43206.916666666664</c:v>
                </c:pt>
                <c:pt idx="10836">
                  <c:v>43206.958333333336</c:v>
                </c:pt>
                <c:pt idx="10837">
                  <c:v>43207</c:v>
                </c:pt>
                <c:pt idx="10838">
                  <c:v>43207.041666666664</c:v>
                </c:pt>
                <c:pt idx="10839">
                  <c:v>43207.083333333336</c:v>
                </c:pt>
                <c:pt idx="10840">
                  <c:v>43207.125</c:v>
                </c:pt>
                <c:pt idx="10841">
                  <c:v>43207.166666666664</c:v>
                </c:pt>
                <c:pt idx="10842">
                  <c:v>43207.208333333336</c:v>
                </c:pt>
                <c:pt idx="10843">
                  <c:v>43207.25</c:v>
                </c:pt>
                <c:pt idx="10844">
                  <c:v>43207.291666666664</c:v>
                </c:pt>
                <c:pt idx="10845">
                  <c:v>43207.333333333336</c:v>
                </c:pt>
                <c:pt idx="10846">
                  <c:v>43207.375</c:v>
                </c:pt>
                <c:pt idx="10847">
                  <c:v>43207.416666666664</c:v>
                </c:pt>
                <c:pt idx="10848">
                  <c:v>43207.458333333336</c:v>
                </c:pt>
                <c:pt idx="10849">
                  <c:v>43207.5</c:v>
                </c:pt>
                <c:pt idx="10850">
                  <c:v>43207.541666666664</c:v>
                </c:pt>
                <c:pt idx="10851">
                  <c:v>43207.583333333336</c:v>
                </c:pt>
                <c:pt idx="10852">
                  <c:v>43207.625</c:v>
                </c:pt>
                <c:pt idx="10853">
                  <c:v>43207.666666666664</c:v>
                </c:pt>
                <c:pt idx="10854">
                  <c:v>43207.708333333336</c:v>
                </c:pt>
                <c:pt idx="10855">
                  <c:v>43207.75</c:v>
                </c:pt>
                <c:pt idx="10856">
                  <c:v>43207.791666666664</c:v>
                </c:pt>
                <c:pt idx="10857">
                  <c:v>43207.833333333336</c:v>
                </c:pt>
                <c:pt idx="10858">
                  <c:v>43207.875</c:v>
                </c:pt>
                <c:pt idx="10859">
                  <c:v>43207.916666666664</c:v>
                </c:pt>
                <c:pt idx="10860">
                  <c:v>43207.958333333336</c:v>
                </c:pt>
                <c:pt idx="10861">
                  <c:v>43208</c:v>
                </c:pt>
                <c:pt idx="10862">
                  <c:v>43208.041666666664</c:v>
                </c:pt>
                <c:pt idx="10863">
                  <c:v>43208.083333333336</c:v>
                </c:pt>
                <c:pt idx="10864">
                  <c:v>43208.125</c:v>
                </c:pt>
                <c:pt idx="10865">
                  <c:v>43208.166666666664</c:v>
                </c:pt>
                <c:pt idx="10866">
                  <c:v>43208.208333333336</c:v>
                </c:pt>
                <c:pt idx="10867">
                  <c:v>43208.25</c:v>
                </c:pt>
                <c:pt idx="10868">
                  <c:v>43208.291666666664</c:v>
                </c:pt>
                <c:pt idx="10869">
                  <c:v>43208.333333333336</c:v>
                </c:pt>
                <c:pt idx="10870">
                  <c:v>43208.375</c:v>
                </c:pt>
                <c:pt idx="10871">
                  <c:v>43208.416666666664</c:v>
                </c:pt>
                <c:pt idx="10872">
                  <c:v>43208.458333333336</c:v>
                </c:pt>
                <c:pt idx="10873">
                  <c:v>43208.5</c:v>
                </c:pt>
                <c:pt idx="10874">
                  <c:v>43208.541666666664</c:v>
                </c:pt>
                <c:pt idx="10875">
                  <c:v>43208.583333333336</c:v>
                </c:pt>
                <c:pt idx="10876">
                  <c:v>43208.625</c:v>
                </c:pt>
                <c:pt idx="10877">
                  <c:v>43208.666666666664</c:v>
                </c:pt>
                <c:pt idx="10878">
                  <c:v>43208.708333333336</c:v>
                </c:pt>
                <c:pt idx="10879">
                  <c:v>43208.75</c:v>
                </c:pt>
                <c:pt idx="10880">
                  <c:v>43208.791666666664</c:v>
                </c:pt>
                <c:pt idx="10881">
                  <c:v>43208.833333333336</c:v>
                </c:pt>
                <c:pt idx="10882">
                  <c:v>43208.875</c:v>
                </c:pt>
                <c:pt idx="10883">
                  <c:v>43208.916666666664</c:v>
                </c:pt>
                <c:pt idx="10884">
                  <c:v>43208.958333333336</c:v>
                </c:pt>
                <c:pt idx="10885">
                  <c:v>43209</c:v>
                </c:pt>
                <c:pt idx="10886">
                  <c:v>43209.041666666664</c:v>
                </c:pt>
                <c:pt idx="10887">
                  <c:v>43209.083333333336</c:v>
                </c:pt>
                <c:pt idx="10888">
                  <c:v>43209.125</c:v>
                </c:pt>
                <c:pt idx="10889">
                  <c:v>43209.166666666664</c:v>
                </c:pt>
                <c:pt idx="10890">
                  <c:v>43209.208333333336</c:v>
                </c:pt>
                <c:pt idx="10891">
                  <c:v>43209.25</c:v>
                </c:pt>
                <c:pt idx="10892">
                  <c:v>43209.291666666664</c:v>
                </c:pt>
                <c:pt idx="10893">
                  <c:v>43209.333333333336</c:v>
                </c:pt>
                <c:pt idx="10894">
                  <c:v>43209.375</c:v>
                </c:pt>
                <c:pt idx="10895">
                  <c:v>43209.416666666664</c:v>
                </c:pt>
                <c:pt idx="10896">
                  <c:v>43209.458333333336</c:v>
                </c:pt>
                <c:pt idx="10897">
                  <c:v>43209.5</c:v>
                </c:pt>
                <c:pt idx="10898">
                  <c:v>43209.541666666664</c:v>
                </c:pt>
                <c:pt idx="10899">
                  <c:v>43209.583333333336</c:v>
                </c:pt>
                <c:pt idx="10900">
                  <c:v>43209.625</c:v>
                </c:pt>
                <c:pt idx="10901">
                  <c:v>43209.666666666664</c:v>
                </c:pt>
                <c:pt idx="10902">
                  <c:v>43209.708333333336</c:v>
                </c:pt>
                <c:pt idx="10903">
                  <c:v>43209.75</c:v>
                </c:pt>
                <c:pt idx="10904">
                  <c:v>43209.791666666664</c:v>
                </c:pt>
                <c:pt idx="10905">
                  <c:v>43209.833333333336</c:v>
                </c:pt>
                <c:pt idx="10906">
                  <c:v>43209.875</c:v>
                </c:pt>
                <c:pt idx="10907">
                  <c:v>43209.916666666664</c:v>
                </c:pt>
                <c:pt idx="10908">
                  <c:v>43209.958333333336</c:v>
                </c:pt>
                <c:pt idx="10909">
                  <c:v>43210</c:v>
                </c:pt>
                <c:pt idx="10910">
                  <c:v>43210.041666666664</c:v>
                </c:pt>
                <c:pt idx="10911">
                  <c:v>43210.083333333336</c:v>
                </c:pt>
                <c:pt idx="10912">
                  <c:v>43210.125</c:v>
                </c:pt>
                <c:pt idx="10913">
                  <c:v>43210.166666666664</c:v>
                </c:pt>
                <c:pt idx="10914">
                  <c:v>43210.208333333336</c:v>
                </c:pt>
                <c:pt idx="10915">
                  <c:v>43210.25</c:v>
                </c:pt>
                <c:pt idx="10916">
                  <c:v>43210.291666666664</c:v>
                </c:pt>
                <c:pt idx="10917">
                  <c:v>43210.333333333336</c:v>
                </c:pt>
                <c:pt idx="10918">
                  <c:v>43210.375</c:v>
                </c:pt>
                <c:pt idx="10919">
                  <c:v>43210.416666666664</c:v>
                </c:pt>
                <c:pt idx="10920">
                  <c:v>43210.458333333336</c:v>
                </c:pt>
                <c:pt idx="10921">
                  <c:v>43210.5</c:v>
                </c:pt>
                <c:pt idx="10922">
                  <c:v>43210.541666666664</c:v>
                </c:pt>
                <c:pt idx="10923">
                  <c:v>43210.583333333336</c:v>
                </c:pt>
                <c:pt idx="10924">
                  <c:v>43210.625</c:v>
                </c:pt>
                <c:pt idx="10925">
                  <c:v>43210.666666666664</c:v>
                </c:pt>
                <c:pt idx="10926">
                  <c:v>43210.708333333336</c:v>
                </c:pt>
                <c:pt idx="10927">
                  <c:v>43210.75</c:v>
                </c:pt>
                <c:pt idx="10928">
                  <c:v>43210.791666666664</c:v>
                </c:pt>
                <c:pt idx="10929">
                  <c:v>43210.833333333336</c:v>
                </c:pt>
                <c:pt idx="10930">
                  <c:v>43210.875</c:v>
                </c:pt>
                <c:pt idx="10931">
                  <c:v>43210.916666666664</c:v>
                </c:pt>
                <c:pt idx="10932">
                  <c:v>43210.958333333336</c:v>
                </c:pt>
                <c:pt idx="10933">
                  <c:v>43211</c:v>
                </c:pt>
                <c:pt idx="10934">
                  <c:v>43211.041666666664</c:v>
                </c:pt>
                <c:pt idx="10935">
                  <c:v>43211.083333333336</c:v>
                </c:pt>
                <c:pt idx="10936">
                  <c:v>43211.125</c:v>
                </c:pt>
                <c:pt idx="10937">
                  <c:v>43211.166666666664</c:v>
                </c:pt>
                <c:pt idx="10938">
                  <c:v>43211.208333333336</c:v>
                </c:pt>
                <c:pt idx="10939">
                  <c:v>43211.25</c:v>
                </c:pt>
                <c:pt idx="10940">
                  <c:v>43211.291666666664</c:v>
                </c:pt>
                <c:pt idx="10941">
                  <c:v>43211.333333333336</c:v>
                </c:pt>
                <c:pt idx="10942">
                  <c:v>43211.375</c:v>
                </c:pt>
                <c:pt idx="10943">
                  <c:v>43211.416666666664</c:v>
                </c:pt>
                <c:pt idx="10944">
                  <c:v>43211.458333333336</c:v>
                </c:pt>
                <c:pt idx="10945">
                  <c:v>43211.5</c:v>
                </c:pt>
                <c:pt idx="10946">
                  <c:v>43211.541666666664</c:v>
                </c:pt>
                <c:pt idx="10947">
                  <c:v>43211.583333333336</c:v>
                </c:pt>
                <c:pt idx="10948">
                  <c:v>43211.625</c:v>
                </c:pt>
                <c:pt idx="10949">
                  <c:v>43211.666666666664</c:v>
                </c:pt>
                <c:pt idx="10950">
                  <c:v>43211.708333333336</c:v>
                </c:pt>
                <c:pt idx="10951">
                  <c:v>43211.75</c:v>
                </c:pt>
                <c:pt idx="10952">
                  <c:v>43211.791666666664</c:v>
                </c:pt>
                <c:pt idx="10953">
                  <c:v>43211.833333333336</c:v>
                </c:pt>
                <c:pt idx="10954">
                  <c:v>43211.875</c:v>
                </c:pt>
                <c:pt idx="10955">
                  <c:v>43211.916666666664</c:v>
                </c:pt>
                <c:pt idx="10956">
                  <c:v>43211.958333333336</c:v>
                </c:pt>
                <c:pt idx="10957">
                  <c:v>43212</c:v>
                </c:pt>
                <c:pt idx="10958">
                  <c:v>43212.041666666664</c:v>
                </c:pt>
                <c:pt idx="10959">
                  <c:v>43212.083333333336</c:v>
                </c:pt>
                <c:pt idx="10960">
                  <c:v>43212.125</c:v>
                </c:pt>
                <c:pt idx="10961">
                  <c:v>43212.166666666664</c:v>
                </c:pt>
                <c:pt idx="10962">
                  <c:v>43212.208333333336</c:v>
                </c:pt>
                <c:pt idx="10963">
                  <c:v>43212.25</c:v>
                </c:pt>
                <c:pt idx="10964">
                  <c:v>43212.291666666664</c:v>
                </c:pt>
                <c:pt idx="10965">
                  <c:v>43212.333333333336</c:v>
                </c:pt>
                <c:pt idx="10966">
                  <c:v>43212.375</c:v>
                </c:pt>
                <c:pt idx="10967">
                  <c:v>43212.416666666664</c:v>
                </c:pt>
                <c:pt idx="10968">
                  <c:v>43212.458333333336</c:v>
                </c:pt>
                <c:pt idx="10969">
                  <c:v>43212.5</c:v>
                </c:pt>
                <c:pt idx="10970">
                  <c:v>43212.541666666664</c:v>
                </c:pt>
                <c:pt idx="10971">
                  <c:v>43212.583333333336</c:v>
                </c:pt>
                <c:pt idx="10972">
                  <c:v>43212.625</c:v>
                </c:pt>
                <c:pt idx="10973">
                  <c:v>43212.666666666664</c:v>
                </c:pt>
                <c:pt idx="10974">
                  <c:v>43212.708333333336</c:v>
                </c:pt>
                <c:pt idx="10975">
                  <c:v>43212.75</c:v>
                </c:pt>
                <c:pt idx="10976">
                  <c:v>43212.791666666664</c:v>
                </c:pt>
                <c:pt idx="10977">
                  <c:v>43212.833333333336</c:v>
                </c:pt>
                <c:pt idx="10978">
                  <c:v>43212.875</c:v>
                </c:pt>
                <c:pt idx="10979">
                  <c:v>43212.916666666664</c:v>
                </c:pt>
                <c:pt idx="10980">
                  <c:v>43212.958333333336</c:v>
                </c:pt>
                <c:pt idx="10981">
                  <c:v>43213</c:v>
                </c:pt>
                <c:pt idx="10982">
                  <c:v>43213.041666666664</c:v>
                </c:pt>
                <c:pt idx="10983">
                  <c:v>43213.083333333336</c:v>
                </c:pt>
                <c:pt idx="10984">
                  <c:v>43213.125</c:v>
                </c:pt>
                <c:pt idx="10985">
                  <c:v>43213.166666666664</c:v>
                </c:pt>
                <c:pt idx="10986">
                  <c:v>43213.208333333336</c:v>
                </c:pt>
                <c:pt idx="10987">
                  <c:v>43213.25</c:v>
                </c:pt>
                <c:pt idx="10988">
                  <c:v>43213.291666666664</c:v>
                </c:pt>
                <c:pt idx="10989">
                  <c:v>43213.333333333336</c:v>
                </c:pt>
                <c:pt idx="10990">
                  <c:v>43213.375</c:v>
                </c:pt>
                <c:pt idx="10991">
                  <c:v>43213.416666666664</c:v>
                </c:pt>
                <c:pt idx="10992">
                  <c:v>43213.458333333336</c:v>
                </c:pt>
                <c:pt idx="10993">
                  <c:v>43213.5</c:v>
                </c:pt>
                <c:pt idx="10994">
                  <c:v>43213.541666666664</c:v>
                </c:pt>
                <c:pt idx="10995">
                  <c:v>43213.583333333336</c:v>
                </c:pt>
                <c:pt idx="10996">
                  <c:v>43213.625</c:v>
                </c:pt>
                <c:pt idx="10997">
                  <c:v>43213.666666666664</c:v>
                </c:pt>
                <c:pt idx="10998">
                  <c:v>43213.708333333336</c:v>
                </c:pt>
                <c:pt idx="10999">
                  <c:v>43213.75</c:v>
                </c:pt>
                <c:pt idx="11000">
                  <c:v>43213.791666666664</c:v>
                </c:pt>
                <c:pt idx="11001">
                  <c:v>43213.833333333336</c:v>
                </c:pt>
                <c:pt idx="11002">
                  <c:v>43213.875</c:v>
                </c:pt>
                <c:pt idx="11003">
                  <c:v>43213.916666666664</c:v>
                </c:pt>
                <c:pt idx="11004">
                  <c:v>43213.958333333336</c:v>
                </c:pt>
                <c:pt idx="11005">
                  <c:v>43214</c:v>
                </c:pt>
                <c:pt idx="11006">
                  <c:v>43214.041666666664</c:v>
                </c:pt>
                <c:pt idx="11007">
                  <c:v>43214.083333333336</c:v>
                </c:pt>
                <c:pt idx="11008">
                  <c:v>43214.125</c:v>
                </c:pt>
                <c:pt idx="11009">
                  <c:v>43214.166666666664</c:v>
                </c:pt>
                <c:pt idx="11010">
                  <c:v>43214.208333333336</c:v>
                </c:pt>
                <c:pt idx="11011">
                  <c:v>43214.25</c:v>
                </c:pt>
                <c:pt idx="11012">
                  <c:v>43214.291666666664</c:v>
                </c:pt>
                <c:pt idx="11013">
                  <c:v>43214.333333333336</c:v>
                </c:pt>
                <c:pt idx="11014">
                  <c:v>43214.375</c:v>
                </c:pt>
                <c:pt idx="11015">
                  <c:v>43214.416666666664</c:v>
                </c:pt>
                <c:pt idx="11016">
                  <c:v>43214.458333333336</c:v>
                </c:pt>
                <c:pt idx="11017">
                  <c:v>43214.5</c:v>
                </c:pt>
                <c:pt idx="11018">
                  <c:v>43214.541666666664</c:v>
                </c:pt>
                <c:pt idx="11019">
                  <c:v>43214.583333333336</c:v>
                </c:pt>
                <c:pt idx="11020">
                  <c:v>43214.625</c:v>
                </c:pt>
                <c:pt idx="11021">
                  <c:v>43214.666666666664</c:v>
                </c:pt>
                <c:pt idx="11022">
                  <c:v>43214.708333333336</c:v>
                </c:pt>
                <c:pt idx="11023">
                  <c:v>43214.75</c:v>
                </c:pt>
                <c:pt idx="11024">
                  <c:v>43214.791666666664</c:v>
                </c:pt>
                <c:pt idx="11025">
                  <c:v>43214.833333333336</c:v>
                </c:pt>
                <c:pt idx="11026">
                  <c:v>43214.875</c:v>
                </c:pt>
                <c:pt idx="11027">
                  <c:v>43214.916666666664</c:v>
                </c:pt>
                <c:pt idx="11028">
                  <c:v>43214.958333333336</c:v>
                </c:pt>
                <c:pt idx="11029">
                  <c:v>43215</c:v>
                </c:pt>
                <c:pt idx="11030">
                  <c:v>43215.041666666664</c:v>
                </c:pt>
                <c:pt idx="11031">
                  <c:v>43215.083333333336</c:v>
                </c:pt>
                <c:pt idx="11032">
                  <c:v>43215.125</c:v>
                </c:pt>
                <c:pt idx="11033">
                  <c:v>43215.166666666664</c:v>
                </c:pt>
                <c:pt idx="11034">
                  <c:v>43215.208333333336</c:v>
                </c:pt>
                <c:pt idx="11035">
                  <c:v>43215.25</c:v>
                </c:pt>
                <c:pt idx="11036">
                  <c:v>43215.291666666664</c:v>
                </c:pt>
                <c:pt idx="11037">
                  <c:v>43215.333333333336</c:v>
                </c:pt>
                <c:pt idx="11038">
                  <c:v>43215.375</c:v>
                </c:pt>
                <c:pt idx="11039">
                  <c:v>43215.416666666664</c:v>
                </c:pt>
                <c:pt idx="11040">
                  <c:v>43215.458333333336</c:v>
                </c:pt>
                <c:pt idx="11041">
                  <c:v>43215.5</c:v>
                </c:pt>
                <c:pt idx="11042">
                  <c:v>43215.541666666664</c:v>
                </c:pt>
                <c:pt idx="11043">
                  <c:v>43215.583333333336</c:v>
                </c:pt>
                <c:pt idx="11044">
                  <c:v>43215.625</c:v>
                </c:pt>
                <c:pt idx="11045">
                  <c:v>43215.666666666664</c:v>
                </c:pt>
                <c:pt idx="11046">
                  <c:v>43215.708333333336</c:v>
                </c:pt>
                <c:pt idx="11047">
                  <c:v>43215.75</c:v>
                </c:pt>
                <c:pt idx="11048">
                  <c:v>43215.791666666664</c:v>
                </c:pt>
                <c:pt idx="11049">
                  <c:v>43215.833333333336</c:v>
                </c:pt>
                <c:pt idx="11050">
                  <c:v>43215.875</c:v>
                </c:pt>
                <c:pt idx="11051">
                  <c:v>43215.916666666664</c:v>
                </c:pt>
                <c:pt idx="11052">
                  <c:v>43215.958333333336</c:v>
                </c:pt>
                <c:pt idx="11053">
                  <c:v>43216</c:v>
                </c:pt>
                <c:pt idx="11054">
                  <c:v>43216.041666666664</c:v>
                </c:pt>
                <c:pt idx="11055">
                  <c:v>43216.083333333336</c:v>
                </c:pt>
                <c:pt idx="11056">
                  <c:v>43216.125</c:v>
                </c:pt>
                <c:pt idx="11057">
                  <c:v>43216.166666666664</c:v>
                </c:pt>
                <c:pt idx="11058">
                  <c:v>43216.208333333336</c:v>
                </c:pt>
                <c:pt idx="11059">
                  <c:v>43216.25</c:v>
                </c:pt>
                <c:pt idx="11060">
                  <c:v>43216.291666666664</c:v>
                </c:pt>
                <c:pt idx="11061">
                  <c:v>43216.333333333336</c:v>
                </c:pt>
                <c:pt idx="11062">
                  <c:v>43216.375</c:v>
                </c:pt>
                <c:pt idx="11063">
                  <c:v>43216.416666666664</c:v>
                </c:pt>
                <c:pt idx="11064">
                  <c:v>43216.458333333336</c:v>
                </c:pt>
                <c:pt idx="11065">
                  <c:v>43216.5</c:v>
                </c:pt>
                <c:pt idx="11066">
                  <c:v>43216.541666666664</c:v>
                </c:pt>
                <c:pt idx="11067">
                  <c:v>43216.583333333336</c:v>
                </c:pt>
                <c:pt idx="11068">
                  <c:v>43216.625</c:v>
                </c:pt>
                <c:pt idx="11069">
                  <c:v>43216.666666666664</c:v>
                </c:pt>
                <c:pt idx="11070">
                  <c:v>43216.708333333336</c:v>
                </c:pt>
                <c:pt idx="11071">
                  <c:v>43216.75</c:v>
                </c:pt>
                <c:pt idx="11072">
                  <c:v>43216.791666666664</c:v>
                </c:pt>
                <c:pt idx="11073">
                  <c:v>43216.833333333336</c:v>
                </c:pt>
                <c:pt idx="11074">
                  <c:v>43216.875</c:v>
                </c:pt>
                <c:pt idx="11075">
                  <c:v>43216.916666666664</c:v>
                </c:pt>
                <c:pt idx="11076">
                  <c:v>43216.958333333336</c:v>
                </c:pt>
                <c:pt idx="11077">
                  <c:v>43217</c:v>
                </c:pt>
                <c:pt idx="11078">
                  <c:v>43217.041666666664</c:v>
                </c:pt>
                <c:pt idx="11079">
                  <c:v>43217.083333333336</c:v>
                </c:pt>
                <c:pt idx="11080">
                  <c:v>43217.125</c:v>
                </c:pt>
                <c:pt idx="11081">
                  <c:v>43217.166666666664</c:v>
                </c:pt>
                <c:pt idx="11082">
                  <c:v>43217.208333333336</c:v>
                </c:pt>
                <c:pt idx="11083">
                  <c:v>43217.25</c:v>
                </c:pt>
                <c:pt idx="11084">
                  <c:v>43217.291666666664</c:v>
                </c:pt>
                <c:pt idx="11085">
                  <c:v>43217.333333333336</c:v>
                </c:pt>
                <c:pt idx="11086">
                  <c:v>43217.375</c:v>
                </c:pt>
                <c:pt idx="11087">
                  <c:v>43217.416666666664</c:v>
                </c:pt>
                <c:pt idx="11088">
                  <c:v>43217.458333333336</c:v>
                </c:pt>
                <c:pt idx="11089">
                  <c:v>43217.5</c:v>
                </c:pt>
                <c:pt idx="11090">
                  <c:v>43217.541666666664</c:v>
                </c:pt>
                <c:pt idx="11091">
                  <c:v>43217.583333333336</c:v>
                </c:pt>
                <c:pt idx="11092">
                  <c:v>43217.625</c:v>
                </c:pt>
                <c:pt idx="11093">
                  <c:v>43217.666666666664</c:v>
                </c:pt>
                <c:pt idx="11094">
                  <c:v>43217.708333333336</c:v>
                </c:pt>
                <c:pt idx="11095">
                  <c:v>43217.75</c:v>
                </c:pt>
                <c:pt idx="11096">
                  <c:v>43217.791666666664</c:v>
                </c:pt>
                <c:pt idx="11097">
                  <c:v>43217.833333333336</c:v>
                </c:pt>
                <c:pt idx="11098">
                  <c:v>43217.875</c:v>
                </c:pt>
                <c:pt idx="11099">
                  <c:v>43217.916666666664</c:v>
                </c:pt>
                <c:pt idx="11100">
                  <c:v>43217.958333333336</c:v>
                </c:pt>
                <c:pt idx="11101">
                  <c:v>43218</c:v>
                </c:pt>
                <c:pt idx="11102">
                  <c:v>43218.041666666664</c:v>
                </c:pt>
                <c:pt idx="11103">
                  <c:v>43218.083333333336</c:v>
                </c:pt>
                <c:pt idx="11104">
                  <c:v>43218.125</c:v>
                </c:pt>
                <c:pt idx="11105">
                  <c:v>43218.166666666664</c:v>
                </c:pt>
                <c:pt idx="11106">
                  <c:v>43218.208333333336</c:v>
                </c:pt>
                <c:pt idx="11107">
                  <c:v>43218.25</c:v>
                </c:pt>
                <c:pt idx="11108">
                  <c:v>43218.291666666664</c:v>
                </c:pt>
                <c:pt idx="11109">
                  <c:v>43218.333333333336</c:v>
                </c:pt>
                <c:pt idx="11110">
                  <c:v>43218.375</c:v>
                </c:pt>
                <c:pt idx="11111">
                  <c:v>43218.416666666664</c:v>
                </c:pt>
                <c:pt idx="11112">
                  <c:v>43218.458333333336</c:v>
                </c:pt>
                <c:pt idx="11113">
                  <c:v>43218.5</c:v>
                </c:pt>
                <c:pt idx="11114">
                  <c:v>43218.541666666664</c:v>
                </c:pt>
                <c:pt idx="11115">
                  <c:v>43218.583333333336</c:v>
                </c:pt>
                <c:pt idx="11116">
                  <c:v>43218.625</c:v>
                </c:pt>
                <c:pt idx="11117">
                  <c:v>43218.666666666664</c:v>
                </c:pt>
                <c:pt idx="11118">
                  <c:v>43218.708333333336</c:v>
                </c:pt>
                <c:pt idx="11119">
                  <c:v>43218.75</c:v>
                </c:pt>
                <c:pt idx="11120">
                  <c:v>43218.791666666664</c:v>
                </c:pt>
                <c:pt idx="11121">
                  <c:v>43218.833333333336</c:v>
                </c:pt>
                <c:pt idx="11122">
                  <c:v>43218.875</c:v>
                </c:pt>
                <c:pt idx="11123">
                  <c:v>43218.916666666664</c:v>
                </c:pt>
                <c:pt idx="11124">
                  <c:v>43218.958333333336</c:v>
                </c:pt>
                <c:pt idx="11125">
                  <c:v>43219</c:v>
                </c:pt>
                <c:pt idx="11126">
                  <c:v>43219.041666666664</c:v>
                </c:pt>
                <c:pt idx="11127">
                  <c:v>43219.083333333336</c:v>
                </c:pt>
                <c:pt idx="11128">
                  <c:v>43219.125</c:v>
                </c:pt>
                <c:pt idx="11129">
                  <c:v>43219.166666666664</c:v>
                </c:pt>
                <c:pt idx="11130">
                  <c:v>43219.208333333336</c:v>
                </c:pt>
                <c:pt idx="11131">
                  <c:v>43219.25</c:v>
                </c:pt>
                <c:pt idx="11132">
                  <c:v>43219.291666666664</c:v>
                </c:pt>
                <c:pt idx="11133">
                  <c:v>43219.333333333336</c:v>
                </c:pt>
                <c:pt idx="11134">
                  <c:v>43219.375</c:v>
                </c:pt>
                <c:pt idx="11135">
                  <c:v>43219.416666666664</c:v>
                </c:pt>
                <c:pt idx="11136">
                  <c:v>43219.458333333336</c:v>
                </c:pt>
                <c:pt idx="11137">
                  <c:v>43219.5</c:v>
                </c:pt>
                <c:pt idx="11138">
                  <c:v>43219.541666666664</c:v>
                </c:pt>
                <c:pt idx="11139">
                  <c:v>43219.583333333336</c:v>
                </c:pt>
                <c:pt idx="11140">
                  <c:v>43219.625</c:v>
                </c:pt>
                <c:pt idx="11141">
                  <c:v>43219.666666666664</c:v>
                </c:pt>
                <c:pt idx="11142">
                  <c:v>43219.708333333336</c:v>
                </c:pt>
                <c:pt idx="11143">
                  <c:v>43219.75</c:v>
                </c:pt>
                <c:pt idx="11144">
                  <c:v>43219.791666666664</c:v>
                </c:pt>
                <c:pt idx="11145">
                  <c:v>43219.833333333336</c:v>
                </c:pt>
                <c:pt idx="11146">
                  <c:v>43219.875</c:v>
                </c:pt>
                <c:pt idx="11147">
                  <c:v>43219.916666666664</c:v>
                </c:pt>
                <c:pt idx="11148">
                  <c:v>43219.958333333336</c:v>
                </c:pt>
                <c:pt idx="11149">
                  <c:v>43220</c:v>
                </c:pt>
                <c:pt idx="11150">
                  <c:v>43220.041666666664</c:v>
                </c:pt>
                <c:pt idx="11151">
                  <c:v>43220.083333333336</c:v>
                </c:pt>
                <c:pt idx="11152">
                  <c:v>43220.125</c:v>
                </c:pt>
                <c:pt idx="11153">
                  <c:v>43220.166666666664</c:v>
                </c:pt>
                <c:pt idx="11154">
                  <c:v>43220.208333333336</c:v>
                </c:pt>
                <c:pt idx="11155">
                  <c:v>43220.25</c:v>
                </c:pt>
                <c:pt idx="11156">
                  <c:v>43220.291666666664</c:v>
                </c:pt>
                <c:pt idx="11157">
                  <c:v>43220.333333333336</c:v>
                </c:pt>
                <c:pt idx="11158">
                  <c:v>43220.375</c:v>
                </c:pt>
                <c:pt idx="11159">
                  <c:v>43220.416666666664</c:v>
                </c:pt>
                <c:pt idx="11160">
                  <c:v>43220.458333333336</c:v>
                </c:pt>
                <c:pt idx="11161">
                  <c:v>43220.5</c:v>
                </c:pt>
                <c:pt idx="11162">
                  <c:v>43220.541666666664</c:v>
                </c:pt>
                <c:pt idx="11163">
                  <c:v>43220.583333333336</c:v>
                </c:pt>
                <c:pt idx="11164">
                  <c:v>43220.625</c:v>
                </c:pt>
                <c:pt idx="11165">
                  <c:v>43220.666666666664</c:v>
                </c:pt>
                <c:pt idx="11166">
                  <c:v>43220.708333333336</c:v>
                </c:pt>
                <c:pt idx="11167">
                  <c:v>43220.75</c:v>
                </c:pt>
                <c:pt idx="11168">
                  <c:v>43220.791666666664</c:v>
                </c:pt>
                <c:pt idx="11169">
                  <c:v>43220.833333333336</c:v>
                </c:pt>
                <c:pt idx="11170">
                  <c:v>43220.875</c:v>
                </c:pt>
                <c:pt idx="11171">
                  <c:v>43220.916666666664</c:v>
                </c:pt>
                <c:pt idx="11172">
                  <c:v>43220.958333333336</c:v>
                </c:pt>
                <c:pt idx="11173">
                  <c:v>43221</c:v>
                </c:pt>
                <c:pt idx="11174">
                  <c:v>43221.041666666664</c:v>
                </c:pt>
                <c:pt idx="11175">
                  <c:v>43221.083333333336</c:v>
                </c:pt>
                <c:pt idx="11176">
                  <c:v>43221.125</c:v>
                </c:pt>
                <c:pt idx="11177">
                  <c:v>43221.166666666664</c:v>
                </c:pt>
                <c:pt idx="11178">
                  <c:v>43221.208333333336</c:v>
                </c:pt>
                <c:pt idx="11179">
                  <c:v>43221.25</c:v>
                </c:pt>
                <c:pt idx="11180">
                  <c:v>43221.291666666664</c:v>
                </c:pt>
                <c:pt idx="11181">
                  <c:v>43221.333333333336</c:v>
                </c:pt>
                <c:pt idx="11182">
                  <c:v>43221.375</c:v>
                </c:pt>
                <c:pt idx="11183">
                  <c:v>43221.416666666664</c:v>
                </c:pt>
                <c:pt idx="11184">
                  <c:v>43221.458333333336</c:v>
                </c:pt>
                <c:pt idx="11185">
                  <c:v>43221.5</c:v>
                </c:pt>
                <c:pt idx="11186">
                  <c:v>43221.541666666664</c:v>
                </c:pt>
                <c:pt idx="11187">
                  <c:v>43221.583333333336</c:v>
                </c:pt>
                <c:pt idx="11188">
                  <c:v>43221.625</c:v>
                </c:pt>
                <c:pt idx="11189">
                  <c:v>43221.666666666664</c:v>
                </c:pt>
                <c:pt idx="11190">
                  <c:v>43221.708333333336</c:v>
                </c:pt>
                <c:pt idx="11191">
                  <c:v>43221.75</c:v>
                </c:pt>
                <c:pt idx="11192">
                  <c:v>43221.791666666664</c:v>
                </c:pt>
                <c:pt idx="11193">
                  <c:v>43221.833333333336</c:v>
                </c:pt>
                <c:pt idx="11194">
                  <c:v>43221.875</c:v>
                </c:pt>
                <c:pt idx="11195">
                  <c:v>43221.916666666664</c:v>
                </c:pt>
                <c:pt idx="11196">
                  <c:v>43221.958333333336</c:v>
                </c:pt>
                <c:pt idx="11197">
                  <c:v>43222</c:v>
                </c:pt>
                <c:pt idx="11198">
                  <c:v>43222.041666666664</c:v>
                </c:pt>
                <c:pt idx="11199">
                  <c:v>43222.083333333336</c:v>
                </c:pt>
                <c:pt idx="11200">
                  <c:v>43222.125</c:v>
                </c:pt>
                <c:pt idx="11201">
                  <c:v>43222.166666666664</c:v>
                </c:pt>
                <c:pt idx="11202">
                  <c:v>43222.208333333336</c:v>
                </c:pt>
                <c:pt idx="11203">
                  <c:v>43222.25</c:v>
                </c:pt>
                <c:pt idx="11204">
                  <c:v>43222.291666666664</c:v>
                </c:pt>
                <c:pt idx="11205">
                  <c:v>43222.333333333336</c:v>
                </c:pt>
                <c:pt idx="11206">
                  <c:v>43222.375</c:v>
                </c:pt>
                <c:pt idx="11207">
                  <c:v>43222.416666666664</c:v>
                </c:pt>
                <c:pt idx="11208">
                  <c:v>43222.458333333336</c:v>
                </c:pt>
                <c:pt idx="11209">
                  <c:v>43222.5</c:v>
                </c:pt>
                <c:pt idx="11210">
                  <c:v>43222.541666666664</c:v>
                </c:pt>
                <c:pt idx="11211">
                  <c:v>43222.583333333336</c:v>
                </c:pt>
                <c:pt idx="11212">
                  <c:v>43222.625</c:v>
                </c:pt>
                <c:pt idx="11213">
                  <c:v>43222.666666666664</c:v>
                </c:pt>
                <c:pt idx="11214">
                  <c:v>43222.708333333336</c:v>
                </c:pt>
                <c:pt idx="11215">
                  <c:v>43222.75</c:v>
                </c:pt>
                <c:pt idx="11216">
                  <c:v>43222.791666666664</c:v>
                </c:pt>
                <c:pt idx="11217">
                  <c:v>43222.833333333336</c:v>
                </c:pt>
                <c:pt idx="11218">
                  <c:v>43222.875</c:v>
                </c:pt>
                <c:pt idx="11219">
                  <c:v>43222.916666666664</c:v>
                </c:pt>
                <c:pt idx="11220">
                  <c:v>43222.958333333336</c:v>
                </c:pt>
                <c:pt idx="11221">
                  <c:v>43223</c:v>
                </c:pt>
                <c:pt idx="11222">
                  <c:v>43223.041666666664</c:v>
                </c:pt>
                <c:pt idx="11223">
                  <c:v>43223.083333333336</c:v>
                </c:pt>
                <c:pt idx="11224">
                  <c:v>43223.125</c:v>
                </c:pt>
                <c:pt idx="11225">
                  <c:v>43223.166666666664</c:v>
                </c:pt>
                <c:pt idx="11226">
                  <c:v>43223.208333333336</c:v>
                </c:pt>
                <c:pt idx="11227">
                  <c:v>43223.25</c:v>
                </c:pt>
                <c:pt idx="11228">
                  <c:v>43223.291666666664</c:v>
                </c:pt>
                <c:pt idx="11229">
                  <c:v>43223.333333333336</c:v>
                </c:pt>
                <c:pt idx="11230">
                  <c:v>43223.375</c:v>
                </c:pt>
                <c:pt idx="11231">
                  <c:v>43223.416666666664</c:v>
                </c:pt>
                <c:pt idx="11232">
                  <c:v>43223.458333333336</c:v>
                </c:pt>
                <c:pt idx="11233">
                  <c:v>43223.5</c:v>
                </c:pt>
                <c:pt idx="11234">
                  <c:v>43223.541666666664</c:v>
                </c:pt>
                <c:pt idx="11235">
                  <c:v>43223.583333333336</c:v>
                </c:pt>
                <c:pt idx="11236">
                  <c:v>43223.625</c:v>
                </c:pt>
                <c:pt idx="11237">
                  <c:v>43223.666666666664</c:v>
                </c:pt>
                <c:pt idx="11238">
                  <c:v>43223.708333333336</c:v>
                </c:pt>
                <c:pt idx="11239">
                  <c:v>43223.75</c:v>
                </c:pt>
                <c:pt idx="11240">
                  <c:v>43223.791666666664</c:v>
                </c:pt>
                <c:pt idx="11241">
                  <c:v>43223.833333333336</c:v>
                </c:pt>
                <c:pt idx="11242">
                  <c:v>43223.875</c:v>
                </c:pt>
                <c:pt idx="11243">
                  <c:v>43223.916666666664</c:v>
                </c:pt>
                <c:pt idx="11244">
                  <c:v>43223.958333333336</c:v>
                </c:pt>
                <c:pt idx="11245">
                  <c:v>43224</c:v>
                </c:pt>
                <c:pt idx="11246">
                  <c:v>43224.041666666664</c:v>
                </c:pt>
                <c:pt idx="11247">
                  <c:v>43224.083333333336</c:v>
                </c:pt>
                <c:pt idx="11248">
                  <c:v>43224.125</c:v>
                </c:pt>
                <c:pt idx="11249">
                  <c:v>43224.166666666664</c:v>
                </c:pt>
                <c:pt idx="11250">
                  <c:v>43224.208333333336</c:v>
                </c:pt>
                <c:pt idx="11251">
                  <c:v>43224.25</c:v>
                </c:pt>
                <c:pt idx="11252">
                  <c:v>43224.291666666664</c:v>
                </c:pt>
                <c:pt idx="11253">
                  <c:v>43224.333333333336</c:v>
                </c:pt>
                <c:pt idx="11254">
                  <c:v>43224.375</c:v>
                </c:pt>
                <c:pt idx="11255">
                  <c:v>43224.416666666664</c:v>
                </c:pt>
                <c:pt idx="11256">
                  <c:v>43224.458333333336</c:v>
                </c:pt>
                <c:pt idx="11257">
                  <c:v>43224.5</c:v>
                </c:pt>
                <c:pt idx="11258">
                  <c:v>43224.541666666664</c:v>
                </c:pt>
                <c:pt idx="11259">
                  <c:v>43224.583333333336</c:v>
                </c:pt>
                <c:pt idx="11260">
                  <c:v>43224.625</c:v>
                </c:pt>
                <c:pt idx="11261">
                  <c:v>43224.666666666664</c:v>
                </c:pt>
                <c:pt idx="11262">
                  <c:v>43224.708333333336</c:v>
                </c:pt>
                <c:pt idx="11263">
                  <c:v>43224.75</c:v>
                </c:pt>
                <c:pt idx="11264">
                  <c:v>43224.791666666664</c:v>
                </c:pt>
                <c:pt idx="11265">
                  <c:v>43224.833333333336</c:v>
                </c:pt>
                <c:pt idx="11266">
                  <c:v>43224.875</c:v>
                </c:pt>
                <c:pt idx="11267">
                  <c:v>43224.916666666664</c:v>
                </c:pt>
                <c:pt idx="11268">
                  <c:v>43224.958333333336</c:v>
                </c:pt>
                <c:pt idx="11269">
                  <c:v>43225</c:v>
                </c:pt>
                <c:pt idx="11270">
                  <c:v>43225.041666666664</c:v>
                </c:pt>
                <c:pt idx="11271">
                  <c:v>43225.083333333336</c:v>
                </c:pt>
                <c:pt idx="11272">
                  <c:v>43225.125</c:v>
                </c:pt>
                <c:pt idx="11273">
                  <c:v>43225.166666666664</c:v>
                </c:pt>
                <c:pt idx="11274">
                  <c:v>43225.208333333336</c:v>
                </c:pt>
                <c:pt idx="11275">
                  <c:v>43225.25</c:v>
                </c:pt>
                <c:pt idx="11276">
                  <c:v>43225.291666666664</c:v>
                </c:pt>
                <c:pt idx="11277">
                  <c:v>43225.333333333336</c:v>
                </c:pt>
                <c:pt idx="11278">
                  <c:v>43225.375</c:v>
                </c:pt>
                <c:pt idx="11279">
                  <c:v>43225.416666666664</c:v>
                </c:pt>
                <c:pt idx="11280">
                  <c:v>43225.458333333336</c:v>
                </c:pt>
                <c:pt idx="11281">
                  <c:v>43225.5</c:v>
                </c:pt>
                <c:pt idx="11282">
                  <c:v>43225.541666666664</c:v>
                </c:pt>
                <c:pt idx="11283">
                  <c:v>43225.583333333336</c:v>
                </c:pt>
                <c:pt idx="11284">
                  <c:v>43225.625</c:v>
                </c:pt>
                <c:pt idx="11285">
                  <c:v>43225.666666666664</c:v>
                </c:pt>
                <c:pt idx="11286">
                  <c:v>43225.708333333336</c:v>
                </c:pt>
                <c:pt idx="11287">
                  <c:v>43225.75</c:v>
                </c:pt>
                <c:pt idx="11288">
                  <c:v>43225.791666666664</c:v>
                </c:pt>
                <c:pt idx="11289">
                  <c:v>43225.833333333336</c:v>
                </c:pt>
                <c:pt idx="11290">
                  <c:v>43225.875</c:v>
                </c:pt>
                <c:pt idx="11291">
                  <c:v>43225.916666666664</c:v>
                </c:pt>
                <c:pt idx="11292">
                  <c:v>43225.958333333336</c:v>
                </c:pt>
                <c:pt idx="11293">
                  <c:v>43226</c:v>
                </c:pt>
                <c:pt idx="11294">
                  <c:v>43226.041666666664</c:v>
                </c:pt>
                <c:pt idx="11295">
                  <c:v>43226.083333333336</c:v>
                </c:pt>
                <c:pt idx="11296">
                  <c:v>43226.125</c:v>
                </c:pt>
                <c:pt idx="11297">
                  <c:v>43226.166666666664</c:v>
                </c:pt>
                <c:pt idx="11298">
                  <c:v>43226.208333333336</c:v>
                </c:pt>
                <c:pt idx="11299">
                  <c:v>43226.25</c:v>
                </c:pt>
                <c:pt idx="11300">
                  <c:v>43226.291666666664</c:v>
                </c:pt>
                <c:pt idx="11301">
                  <c:v>43226.333333333336</c:v>
                </c:pt>
                <c:pt idx="11302">
                  <c:v>43226.375</c:v>
                </c:pt>
                <c:pt idx="11303">
                  <c:v>43226.416666666664</c:v>
                </c:pt>
                <c:pt idx="11304">
                  <c:v>43226.458333333336</c:v>
                </c:pt>
                <c:pt idx="11305">
                  <c:v>43226.5</c:v>
                </c:pt>
                <c:pt idx="11306">
                  <c:v>43226.541666666664</c:v>
                </c:pt>
                <c:pt idx="11307">
                  <c:v>43226.583333333336</c:v>
                </c:pt>
                <c:pt idx="11308">
                  <c:v>43226.625</c:v>
                </c:pt>
                <c:pt idx="11309">
                  <c:v>43226.666666666664</c:v>
                </c:pt>
                <c:pt idx="11310">
                  <c:v>43226.708333333336</c:v>
                </c:pt>
                <c:pt idx="11311">
                  <c:v>43226.75</c:v>
                </c:pt>
                <c:pt idx="11312">
                  <c:v>43226.791666666664</c:v>
                </c:pt>
                <c:pt idx="11313">
                  <c:v>43226.833333333336</c:v>
                </c:pt>
                <c:pt idx="11314">
                  <c:v>43226.875</c:v>
                </c:pt>
                <c:pt idx="11315">
                  <c:v>43226.916666666664</c:v>
                </c:pt>
                <c:pt idx="11316">
                  <c:v>43226.958333333336</c:v>
                </c:pt>
                <c:pt idx="11317">
                  <c:v>43227</c:v>
                </c:pt>
                <c:pt idx="11318">
                  <c:v>43227.041666666664</c:v>
                </c:pt>
                <c:pt idx="11319">
                  <c:v>43227.083333333336</c:v>
                </c:pt>
                <c:pt idx="11320">
                  <c:v>43227.125</c:v>
                </c:pt>
                <c:pt idx="11321">
                  <c:v>43227.166666666664</c:v>
                </c:pt>
                <c:pt idx="11322">
                  <c:v>43227.208333333336</c:v>
                </c:pt>
                <c:pt idx="11323">
                  <c:v>43227.25</c:v>
                </c:pt>
                <c:pt idx="11324">
                  <c:v>43227.291666666664</c:v>
                </c:pt>
                <c:pt idx="11325">
                  <c:v>43227.333333333336</c:v>
                </c:pt>
                <c:pt idx="11326">
                  <c:v>43227.375</c:v>
                </c:pt>
                <c:pt idx="11327">
                  <c:v>43227.416666666664</c:v>
                </c:pt>
                <c:pt idx="11328">
                  <c:v>43227.458333333336</c:v>
                </c:pt>
                <c:pt idx="11329">
                  <c:v>43227.5</c:v>
                </c:pt>
                <c:pt idx="11330">
                  <c:v>43227.541666666664</c:v>
                </c:pt>
                <c:pt idx="11331">
                  <c:v>43227.583333333336</c:v>
                </c:pt>
                <c:pt idx="11332">
                  <c:v>43227.625</c:v>
                </c:pt>
                <c:pt idx="11333">
                  <c:v>43227.666666666664</c:v>
                </c:pt>
                <c:pt idx="11334">
                  <c:v>43227.708333333336</c:v>
                </c:pt>
                <c:pt idx="11335">
                  <c:v>43227.75</c:v>
                </c:pt>
                <c:pt idx="11336">
                  <c:v>43227.791666666664</c:v>
                </c:pt>
                <c:pt idx="11337">
                  <c:v>43227.833333333336</c:v>
                </c:pt>
                <c:pt idx="11338">
                  <c:v>43227.875</c:v>
                </c:pt>
                <c:pt idx="11339">
                  <c:v>43227.916666666664</c:v>
                </c:pt>
                <c:pt idx="11340">
                  <c:v>43227.958333333336</c:v>
                </c:pt>
                <c:pt idx="11341">
                  <c:v>43228</c:v>
                </c:pt>
                <c:pt idx="11342">
                  <c:v>43228.041666666664</c:v>
                </c:pt>
                <c:pt idx="11343">
                  <c:v>43228.083333333336</c:v>
                </c:pt>
                <c:pt idx="11344">
                  <c:v>43228.125</c:v>
                </c:pt>
                <c:pt idx="11345">
                  <c:v>43228.166666666664</c:v>
                </c:pt>
                <c:pt idx="11346">
                  <c:v>43228.208333333336</c:v>
                </c:pt>
                <c:pt idx="11347">
                  <c:v>43228.25</c:v>
                </c:pt>
                <c:pt idx="11348">
                  <c:v>43228.291666666664</c:v>
                </c:pt>
                <c:pt idx="11349">
                  <c:v>43228.333333333336</c:v>
                </c:pt>
                <c:pt idx="11350">
                  <c:v>43228.375</c:v>
                </c:pt>
                <c:pt idx="11351">
                  <c:v>43228.416666666664</c:v>
                </c:pt>
                <c:pt idx="11352">
                  <c:v>43228.458333333336</c:v>
                </c:pt>
                <c:pt idx="11353">
                  <c:v>43228.5</c:v>
                </c:pt>
                <c:pt idx="11354">
                  <c:v>43228.541666666664</c:v>
                </c:pt>
                <c:pt idx="11355">
                  <c:v>43228.583333333336</c:v>
                </c:pt>
                <c:pt idx="11356">
                  <c:v>43228.625</c:v>
                </c:pt>
                <c:pt idx="11357">
                  <c:v>43228.666666666664</c:v>
                </c:pt>
                <c:pt idx="11358">
                  <c:v>43228.708333333336</c:v>
                </c:pt>
                <c:pt idx="11359">
                  <c:v>43228.75</c:v>
                </c:pt>
                <c:pt idx="11360">
                  <c:v>43228.791666666664</c:v>
                </c:pt>
                <c:pt idx="11361">
                  <c:v>43228.833333333336</c:v>
                </c:pt>
                <c:pt idx="11362">
                  <c:v>43228.875</c:v>
                </c:pt>
                <c:pt idx="11363">
                  <c:v>43228.916666666664</c:v>
                </c:pt>
                <c:pt idx="11364">
                  <c:v>43228.958333333336</c:v>
                </c:pt>
                <c:pt idx="11365">
                  <c:v>43229</c:v>
                </c:pt>
                <c:pt idx="11366">
                  <c:v>43229.041666666664</c:v>
                </c:pt>
                <c:pt idx="11367">
                  <c:v>43229.083333333336</c:v>
                </c:pt>
                <c:pt idx="11368">
                  <c:v>43229.125</c:v>
                </c:pt>
                <c:pt idx="11369">
                  <c:v>43229.166666666664</c:v>
                </c:pt>
                <c:pt idx="11370">
                  <c:v>43229.208333333336</c:v>
                </c:pt>
                <c:pt idx="11371">
                  <c:v>43229.25</c:v>
                </c:pt>
                <c:pt idx="11372">
                  <c:v>43229.291666666664</c:v>
                </c:pt>
                <c:pt idx="11373">
                  <c:v>43229.333333333336</c:v>
                </c:pt>
                <c:pt idx="11374">
                  <c:v>43229.375</c:v>
                </c:pt>
                <c:pt idx="11375">
                  <c:v>43229.416666666664</c:v>
                </c:pt>
                <c:pt idx="11376">
                  <c:v>43229.458333333336</c:v>
                </c:pt>
                <c:pt idx="11377">
                  <c:v>43229.5</c:v>
                </c:pt>
                <c:pt idx="11378">
                  <c:v>43229.541666666664</c:v>
                </c:pt>
                <c:pt idx="11379">
                  <c:v>43229.583333333336</c:v>
                </c:pt>
                <c:pt idx="11380">
                  <c:v>43229.625</c:v>
                </c:pt>
                <c:pt idx="11381">
                  <c:v>43229.666666666664</c:v>
                </c:pt>
                <c:pt idx="11382">
                  <c:v>43229.708333333336</c:v>
                </c:pt>
                <c:pt idx="11383">
                  <c:v>43229.75</c:v>
                </c:pt>
                <c:pt idx="11384">
                  <c:v>43229.791666666664</c:v>
                </c:pt>
                <c:pt idx="11385">
                  <c:v>43229.833333333336</c:v>
                </c:pt>
                <c:pt idx="11386">
                  <c:v>43229.875</c:v>
                </c:pt>
                <c:pt idx="11387">
                  <c:v>43229.916666666664</c:v>
                </c:pt>
                <c:pt idx="11388">
                  <c:v>43229.958333333336</c:v>
                </c:pt>
                <c:pt idx="11389">
                  <c:v>43230</c:v>
                </c:pt>
                <c:pt idx="11390">
                  <c:v>43230.041666666664</c:v>
                </c:pt>
                <c:pt idx="11391">
                  <c:v>43230.083333333336</c:v>
                </c:pt>
                <c:pt idx="11392">
                  <c:v>43230.125</c:v>
                </c:pt>
                <c:pt idx="11393">
                  <c:v>43230.166666666664</c:v>
                </c:pt>
                <c:pt idx="11394">
                  <c:v>43230.208333333336</c:v>
                </c:pt>
                <c:pt idx="11395">
                  <c:v>43230.25</c:v>
                </c:pt>
                <c:pt idx="11396">
                  <c:v>43230.291666666664</c:v>
                </c:pt>
                <c:pt idx="11397">
                  <c:v>43230.333333333336</c:v>
                </c:pt>
                <c:pt idx="11398">
                  <c:v>43230.375</c:v>
                </c:pt>
                <c:pt idx="11399">
                  <c:v>43230.416666666664</c:v>
                </c:pt>
                <c:pt idx="11400">
                  <c:v>43230.458333333336</c:v>
                </c:pt>
                <c:pt idx="11401">
                  <c:v>43230.5</c:v>
                </c:pt>
                <c:pt idx="11402">
                  <c:v>43230.541666666664</c:v>
                </c:pt>
                <c:pt idx="11403">
                  <c:v>43230.583333333336</c:v>
                </c:pt>
                <c:pt idx="11404">
                  <c:v>43230.625</c:v>
                </c:pt>
                <c:pt idx="11405">
                  <c:v>43230.666666666664</c:v>
                </c:pt>
                <c:pt idx="11406">
                  <c:v>43230.708333333336</c:v>
                </c:pt>
                <c:pt idx="11407">
                  <c:v>43230.75</c:v>
                </c:pt>
                <c:pt idx="11408">
                  <c:v>43230.791666666664</c:v>
                </c:pt>
                <c:pt idx="11409">
                  <c:v>43230.833333333336</c:v>
                </c:pt>
                <c:pt idx="11410">
                  <c:v>43230.875</c:v>
                </c:pt>
                <c:pt idx="11411">
                  <c:v>43230.916666666664</c:v>
                </c:pt>
                <c:pt idx="11412">
                  <c:v>43230.958333333336</c:v>
                </c:pt>
                <c:pt idx="11413">
                  <c:v>43231</c:v>
                </c:pt>
                <c:pt idx="11414">
                  <c:v>43231.041666666664</c:v>
                </c:pt>
                <c:pt idx="11415">
                  <c:v>43231.083333333336</c:v>
                </c:pt>
                <c:pt idx="11416">
                  <c:v>43231.125</c:v>
                </c:pt>
                <c:pt idx="11417">
                  <c:v>43231.166666666664</c:v>
                </c:pt>
                <c:pt idx="11418">
                  <c:v>43231.208333333336</c:v>
                </c:pt>
                <c:pt idx="11419">
                  <c:v>43231.25</c:v>
                </c:pt>
                <c:pt idx="11420">
                  <c:v>43231.291666666664</c:v>
                </c:pt>
                <c:pt idx="11421">
                  <c:v>43231.333333333336</c:v>
                </c:pt>
                <c:pt idx="11422">
                  <c:v>43231.375</c:v>
                </c:pt>
                <c:pt idx="11423">
                  <c:v>43231.416666666664</c:v>
                </c:pt>
                <c:pt idx="11424">
                  <c:v>43231.458333333336</c:v>
                </c:pt>
                <c:pt idx="11425">
                  <c:v>43231.5</c:v>
                </c:pt>
                <c:pt idx="11426">
                  <c:v>43231.541666666664</c:v>
                </c:pt>
                <c:pt idx="11427">
                  <c:v>43231.583333333336</c:v>
                </c:pt>
                <c:pt idx="11428">
                  <c:v>43231.625</c:v>
                </c:pt>
                <c:pt idx="11429">
                  <c:v>43231.666666666664</c:v>
                </c:pt>
                <c:pt idx="11430">
                  <c:v>43231.708333333336</c:v>
                </c:pt>
                <c:pt idx="11431">
                  <c:v>43231.75</c:v>
                </c:pt>
                <c:pt idx="11432">
                  <c:v>43231.791666666664</c:v>
                </c:pt>
                <c:pt idx="11433">
                  <c:v>43231.833333333336</c:v>
                </c:pt>
                <c:pt idx="11434">
                  <c:v>43231.875</c:v>
                </c:pt>
                <c:pt idx="11435">
                  <c:v>43231.916666666664</c:v>
                </c:pt>
                <c:pt idx="11436">
                  <c:v>43231.958333333336</c:v>
                </c:pt>
                <c:pt idx="11437">
                  <c:v>43232</c:v>
                </c:pt>
                <c:pt idx="11438">
                  <c:v>43232.041666666664</c:v>
                </c:pt>
                <c:pt idx="11439">
                  <c:v>43232.083333333336</c:v>
                </c:pt>
                <c:pt idx="11440">
                  <c:v>43232.125</c:v>
                </c:pt>
                <c:pt idx="11441">
                  <c:v>43232.166666666664</c:v>
                </c:pt>
                <c:pt idx="11442">
                  <c:v>43232.208333333336</c:v>
                </c:pt>
                <c:pt idx="11443">
                  <c:v>43232.25</c:v>
                </c:pt>
                <c:pt idx="11444">
                  <c:v>43232.291666666664</c:v>
                </c:pt>
                <c:pt idx="11445">
                  <c:v>43232.333333333336</c:v>
                </c:pt>
                <c:pt idx="11446">
                  <c:v>43232.375</c:v>
                </c:pt>
                <c:pt idx="11447">
                  <c:v>43232.416666666664</c:v>
                </c:pt>
                <c:pt idx="11448">
                  <c:v>43232.458333333336</c:v>
                </c:pt>
                <c:pt idx="11449">
                  <c:v>43232.5</c:v>
                </c:pt>
                <c:pt idx="11450">
                  <c:v>43232.541666666664</c:v>
                </c:pt>
                <c:pt idx="11451">
                  <c:v>43232.583333333336</c:v>
                </c:pt>
                <c:pt idx="11452">
                  <c:v>43232.625</c:v>
                </c:pt>
                <c:pt idx="11453">
                  <c:v>43232.666666666664</c:v>
                </c:pt>
                <c:pt idx="11454">
                  <c:v>43232.708333333336</c:v>
                </c:pt>
                <c:pt idx="11455">
                  <c:v>43232.75</c:v>
                </c:pt>
                <c:pt idx="11456">
                  <c:v>43232.791666666664</c:v>
                </c:pt>
                <c:pt idx="11457">
                  <c:v>43232.833333333336</c:v>
                </c:pt>
                <c:pt idx="11458">
                  <c:v>43232.875</c:v>
                </c:pt>
                <c:pt idx="11459">
                  <c:v>43232.916666666664</c:v>
                </c:pt>
                <c:pt idx="11460">
                  <c:v>43232.958333333336</c:v>
                </c:pt>
                <c:pt idx="11461">
                  <c:v>43233</c:v>
                </c:pt>
                <c:pt idx="11462">
                  <c:v>43233.041666666664</c:v>
                </c:pt>
                <c:pt idx="11463">
                  <c:v>43233.083333333336</c:v>
                </c:pt>
                <c:pt idx="11464">
                  <c:v>43233.125</c:v>
                </c:pt>
                <c:pt idx="11465">
                  <c:v>43233.166666666664</c:v>
                </c:pt>
                <c:pt idx="11466">
                  <c:v>43233.208333333336</c:v>
                </c:pt>
                <c:pt idx="11467">
                  <c:v>43233.25</c:v>
                </c:pt>
                <c:pt idx="11468">
                  <c:v>43233.291666666664</c:v>
                </c:pt>
                <c:pt idx="11469">
                  <c:v>43233.333333333336</c:v>
                </c:pt>
                <c:pt idx="11470">
                  <c:v>43233.375</c:v>
                </c:pt>
                <c:pt idx="11471">
                  <c:v>43233.416666666664</c:v>
                </c:pt>
                <c:pt idx="11472">
                  <c:v>43233.458333333336</c:v>
                </c:pt>
                <c:pt idx="11473">
                  <c:v>43233.5</c:v>
                </c:pt>
                <c:pt idx="11474">
                  <c:v>43233.541666666664</c:v>
                </c:pt>
                <c:pt idx="11475">
                  <c:v>43233.583333333336</c:v>
                </c:pt>
                <c:pt idx="11476">
                  <c:v>43233.625</c:v>
                </c:pt>
                <c:pt idx="11477">
                  <c:v>43233.666666666664</c:v>
                </c:pt>
                <c:pt idx="11478">
                  <c:v>43233.708333333336</c:v>
                </c:pt>
                <c:pt idx="11479">
                  <c:v>43233.75</c:v>
                </c:pt>
                <c:pt idx="11480">
                  <c:v>43233.791666666664</c:v>
                </c:pt>
                <c:pt idx="11481">
                  <c:v>43233.833333333336</c:v>
                </c:pt>
                <c:pt idx="11482">
                  <c:v>43233.875</c:v>
                </c:pt>
                <c:pt idx="11483">
                  <c:v>43233.916666666664</c:v>
                </c:pt>
                <c:pt idx="11484">
                  <c:v>43233.958333333336</c:v>
                </c:pt>
                <c:pt idx="11485">
                  <c:v>43234</c:v>
                </c:pt>
                <c:pt idx="11486">
                  <c:v>43234.041666666664</c:v>
                </c:pt>
                <c:pt idx="11487">
                  <c:v>43234.083333333336</c:v>
                </c:pt>
                <c:pt idx="11488">
                  <c:v>43234.125</c:v>
                </c:pt>
                <c:pt idx="11489">
                  <c:v>43234.166666666664</c:v>
                </c:pt>
                <c:pt idx="11490">
                  <c:v>43234.208333333336</c:v>
                </c:pt>
                <c:pt idx="11491">
                  <c:v>43234.25</c:v>
                </c:pt>
                <c:pt idx="11492">
                  <c:v>43234.291666666664</c:v>
                </c:pt>
                <c:pt idx="11493">
                  <c:v>43234.333333333336</c:v>
                </c:pt>
                <c:pt idx="11494">
                  <c:v>43234.375</c:v>
                </c:pt>
                <c:pt idx="11495">
                  <c:v>43234.416666666664</c:v>
                </c:pt>
                <c:pt idx="11496">
                  <c:v>43234.458333333336</c:v>
                </c:pt>
                <c:pt idx="11497">
                  <c:v>43234.5</c:v>
                </c:pt>
                <c:pt idx="11498">
                  <c:v>43234.541666666664</c:v>
                </c:pt>
                <c:pt idx="11499">
                  <c:v>43234.583333333336</c:v>
                </c:pt>
                <c:pt idx="11500">
                  <c:v>43234.625</c:v>
                </c:pt>
                <c:pt idx="11501">
                  <c:v>43234.666666666664</c:v>
                </c:pt>
                <c:pt idx="11502">
                  <c:v>43234.708333333336</c:v>
                </c:pt>
                <c:pt idx="11503">
                  <c:v>43234.75</c:v>
                </c:pt>
                <c:pt idx="11504">
                  <c:v>43234.791666666664</c:v>
                </c:pt>
                <c:pt idx="11505">
                  <c:v>43234.833333333336</c:v>
                </c:pt>
                <c:pt idx="11506">
                  <c:v>43234.875</c:v>
                </c:pt>
                <c:pt idx="11507">
                  <c:v>43234.916666666664</c:v>
                </c:pt>
                <c:pt idx="11508">
                  <c:v>43234.958333333336</c:v>
                </c:pt>
                <c:pt idx="11509">
                  <c:v>43235</c:v>
                </c:pt>
                <c:pt idx="11510">
                  <c:v>43235.041666666664</c:v>
                </c:pt>
                <c:pt idx="11511">
                  <c:v>43235.083333333336</c:v>
                </c:pt>
                <c:pt idx="11512">
                  <c:v>43235.125</c:v>
                </c:pt>
                <c:pt idx="11513">
                  <c:v>43235.166666666664</c:v>
                </c:pt>
                <c:pt idx="11514">
                  <c:v>43235.208333333336</c:v>
                </c:pt>
                <c:pt idx="11515">
                  <c:v>43235.25</c:v>
                </c:pt>
                <c:pt idx="11516">
                  <c:v>43235.291666666664</c:v>
                </c:pt>
                <c:pt idx="11517">
                  <c:v>43235.333333333336</c:v>
                </c:pt>
                <c:pt idx="11518">
                  <c:v>43235.375</c:v>
                </c:pt>
                <c:pt idx="11519">
                  <c:v>43235.416666666664</c:v>
                </c:pt>
                <c:pt idx="11520">
                  <c:v>43235.458333333336</c:v>
                </c:pt>
                <c:pt idx="11521">
                  <c:v>43235.5</c:v>
                </c:pt>
                <c:pt idx="11522">
                  <c:v>43235.541666666664</c:v>
                </c:pt>
                <c:pt idx="11523">
                  <c:v>43235.583333333336</c:v>
                </c:pt>
                <c:pt idx="11524">
                  <c:v>43235.625</c:v>
                </c:pt>
                <c:pt idx="11525">
                  <c:v>43235.666666666664</c:v>
                </c:pt>
                <c:pt idx="11526">
                  <c:v>43235.708333333336</c:v>
                </c:pt>
                <c:pt idx="11527">
                  <c:v>43235.75</c:v>
                </c:pt>
                <c:pt idx="11528">
                  <c:v>43235.791666666664</c:v>
                </c:pt>
                <c:pt idx="11529">
                  <c:v>43235.833333333336</c:v>
                </c:pt>
                <c:pt idx="11530">
                  <c:v>43235.875</c:v>
                </c:pt>
                <c:pt idx="11531">
                  <c:v>43235.916666666664</c:v>
                </c:pt>
                <c:pt idx="11532">
                  <c:v>43235.958333333336</c:v>
                </c:pt>
                <c:pt idx="11533">
                  <c:v>43236</c:v>
                </c:pt>
                <c:pt idx="11534">
                  <c:v>43236.041666666664</c:v>
                </c:pt>
                <c:pt idx="11535">
                  <c:v>43236.083333333336</c:v>
                </c:pt>
                <c:pt idx="11536">
                  <c:v>43236.125</c:v>
                </c:pt>
                <c:pt idx="11537">
                  <c:v>43236.166666666664</c:v>
                </c:pt>
                <c:pt idx="11538">
                  <c:v>43236.208333333336</c:v>
                </c:pt>
                <c:pt idx="11539">
                  <c:v>43236.25</c:v>
                </c:pt>
                <c:pt idx="11540">
                  <c:v>43236.291666666664</c:v>
                </c:pt>
                <c:pt idx="11541">
                  <c:v>43236.333333333336</c:v>
                </c:pt>
                <c:pt idx="11542">
                  <c:v>43236.375</c:v>
                </c:pt>
                <c:pt idx="11543">
                  <c:v>43236.416666666664</c:v>
                </c:pt>
                <c:pt idx="11544">
                  <c:v>43236.458333333336</c:v>
                </c:pt>
                <c:pt idx="11545">
                  <c:v>43236.5</c:v>
                </c:pt>
                <c:pt idx="11546">
                  <c:v>43236.541666666664</c:v>
                </c:pt>
                <c:pt idx="11547">
                  <c:v>43236.583333333336</c:v>
                </c:pt>
                <c:pt idx="11548">
                  <c:v>43236.625</c:v>
                </c:pt>
                <c:pt idx="11549">
                  <c:v>43236.666666666664</c:v>
                </c:pt>
                <c:pt idx="11550">
                  <c:v>43236.708333333336</c:v>
                </c:pt>
                <c:pt idx="11551">
                  <c:v>43236.75</c:v>
                </c:pt>
                <c:pt idx="11552">
                  <c:v>43236.791666666664</c:v>
                </c:pt>
                <c:pt idx="11553">
                  <c:v>43236.833333333336</c:v>
                </c:pt>
                <c:pt idx="11554">
                  <c:v>43236.875</c:v>
                </c:pt>
                <c:pt idx="11555">
                  <c:v>43236.916666666664</c:v>
                </c:pt>
                <c:pt idx="11556">
                  <c:v>43236.958333333336</c:v>
                </c:pt>
                <c:pt idx="11557">
                  <c:v>43237</c:v>
                </c:pt>
                <c:pt idx="11558">
                  <c:v>43237.041666666664</c:v>
                </c:pt>
                <c:pt idx="11559">
                  <c:v>43237.083333333336</c:v>
                </c:pt>
                <c:pt idx="11560">
                  <c:v>43237.125</c:v>
                </c:pt>
                <c:pt idx="11561">
                  <c:v>43237.166666666664</c:v>
                </c:pt>
                <c:pt idx="11562">
                  <c:v>43237.208333333336</c:v>
                </c:pt>
                <c:pt idx="11563">
                  <c:v>43237.25</c:v>
                </c:pt>
                <c:pt idx="11564">
                  <c:v>43237.291666666664</c:v>
                </c:pt>
                <c:pt idx="11565">
                  <c:v>43237.333333333336</c:v>
                </c:pt>
                <c:pt idx="11566">
                  <c:v>43237.375</c:v>
                </c:pt>
                <c:pt idx="11567">
                  <c:v>43237.416666666664</c:v>
                </c:pt>
                <c:pt idx="11568">
                  <c:v>43237.458333333336</c:v>
                </c:pt>
                <c:pt idx="11569">
                  <c:v>43237.5</c:v>
                </c:pt>
                <c:pt idx="11570">
                  <c:v>43237.541666666664</c:v>
                </c:pt>
                <c:pt idx="11571">
                  <c:v>43237.583333333336</c:v>
                </c:pt>
                <c:pt idx="11572">
                  <c:v>43237.625</c:v>
                </c:pt>
                <c:pt idx="11573">
                  <c:v>43237.666666666664</c:v>
                </c:pt>
                <c:pt idx="11574">
                  <c:v>43237.708333333336</c:v>
                </c:pt>
                <c:pt idx="11575">
                  <c:v>43237.75</c:v>
                </c:pt>
                <c:pt idx="11576">
                  <c:v>43237.791666666664</c:v>
                </c:pt>
                <c:pt idx="11577">
                  <c:v>43237.833333333336</c:v>
                </c:pt>
                <c:pt idx="11578">
                  <c:v>43237.875</c:v>
                </c:pt>
                <c:pt idx="11579">
                  <c:v>43237.916666666664</c:v>
                </c:pt>
                <c:pt idx="11580">
                  <c:v>43237.958333333336</c:v>
                </c:pt>
                <c:pt idx="11581">
                  <c:v>43238</c:v>
                </c:pt>
                <c:pt idx="11582">
                  <c:v>43238.041666666664</c:v>
                </c:pt>
                <c:pt idx="11583">
                  <c:v>43238.083333333336</c:v>
                </c:pt>
                <c:pt idx="11584">
                  <c:v>43238.125</c:v>
                </c:pt>
                <c:pt idx="11585">
                  <c:v>43238.166666666664</c:v>
                </c:pt>
                <c:pt idx="11586">
                  <c:v>43238.208333333336</c:v>
                </c:pt>
                <c:pt idx="11587">
                  <c:v>43238.25</c:v>
                </c:pt>
                <c:pt idx="11588">
                  <c:v>43238.291666666664</c:v>
                </c:pt>
                <c:pt idx="11589">
                  <c:v>43238.333333333336</c:v>
                </c:pt>
                <c:pt idx="11590">
                  <c:v>43238.375</c:v>
                </c:pt>
                <c:pt idx="11591">
                  <c:v>43238.416666666664</c:v>
                </c:pt>
                <c:pt idx="11592">
                  <c:v>43238.458333333336</c:v>
                </c:pt>
                <c:pt idx="11593">
                  <c:v>43238.5</c:v>
                </c:pt>
                <c:pt idx="11594">
                  <c:v>43238.541666666664</c:v>
                </c:pt>
                <c:pt idx="11595">
                  <c:v>43238.583333333336</c:v>
                </c:pt>
                <c:pt idx="11596">
                  <c:v>43238.625</c:v>
                </c:pt>
                <c:pt idx="11597">
                  <c:v>43238.666666666664</c:v>
                </c:pt>
                <c:pt idx="11598">
                  <c:v>43238.708333333336</c:v>
                </c:pt>
                <c:pt idx="11599">
                  <c:v>43238.75</c:v>
                </c:pt>
                <c:pt idx="11600">
                  <c:v>43238.791666666664</c:v>
                </c:pt>
                <c:pt idx="11601">
                  <c:v>43238.833333333336</c:v>
                </c:pt>
                <c:pt idx="11602">
                  <c:v>43238.875</c:v>
                </c:pt>
                <c:pt idx="11603">
                  <c:v>43238.916666666664</c:v>
                </c:pt>
                <c:pt idx="11604">
                  <c:v>43238.958333333336</c:v>
                </c:pt>
                <c:pt idx="11605">
                  <c:v>43239</c:v>
                </c:pt>
                <c:pt idx="11606">
                  <c:v>43239.041666666664</c:v>
                </c:pt>
                <c:pt idx="11607">
                  <c:v>43239.083333333336</c:v>
                </c:pt>
                <c:pt idx="11608">
                  <c:v>43239.125</c:v>
                </c:pt>
                <c:pt idx="11609">
                  <c:v>43239.166666666664</c:v>
                </c:pt>
                <c:pt idx="11610">
                  <c:v>43239.208333333336</c:v>
                </c:pt>
                <c:pt idx="11611">
                  <c:v>43239.25</c:v>
                </c:pt>
                <c:pt idx="11612">
                  <c:v>43239.291666666664</c:v>
                </c:pt>
                <c:pt idx="11613">
                  <c:v>43239.333333333336</c:v>
                </c:pt>
                <c:pt idx="11614">
                  <c:v>43239.375</c:v>
                </c:pt>
                <c:pt idx="11615">
                  <c:v>43239.416666666664</c:v>
                </c:pt>
                <c:pt idx="11616">
                  <c:v>43239.458333333336</c:v>
                </c:pt>
                <c:pt idx="11617">
                  <c:v>43239.5</c:v>
                </c:pt>
                <c:pt idx="11618">
                  <c:v>43239.541666666664</c:v>
                </c:pt>
                <c:pt idx="11619">
                  <c:v>43239.583333333336</c:v>
                </c:pt>
                <c:pt idx="11620">
                  <c:v>43239.625</c:v>
                </c:pt>
                <c:pt idx="11621">
                  <c:v>43239.666666666664</c:v>
                </c:pt>
                <c:pt idx="11622">
                  <c:v>43239.708333333336</c:v>
                </c:pt>
                <c:pt idx="11623">
                  <c:v>43239.75</c:v>
                </c:pt>
                <c:pt idx="11624">
                  <c:v>43239.791666666664</c:v>
                </c:pt>
                <c:pt idx="11625">
                  <c:v>43239.833333333336</c:v>
                </c:pt>
                <c:pt idx="11626">
                  <c:v>43239.875</c:v>
                </c:pt>
                <c:pt idx="11627">
                  <c:v>43239.916666666664</c:v>
                </c:pt>
                <c:pt idx="11628">
                  <c:v>43239.958333333336</c:v>
                </c:pt>
                <c:pt idx="11629">
                  <c:v>43240</c:v>
                </c:pt>
                <c:pt idx="11630">
                  <c:v>43240.041666666664</c:v>
                </c:pt>
                <c:pt idx="11631">
                  <c:v>43240.083333333336</c:v>
                </c:pt>
                <c:pt idx="11632">
                  <c:v>43240.125</c:v>
                </c:pt>
                <c:pt idx="11633">
                  <c:v>43240.166666666664</c:v>
                </c:pt>
                <c:pt idx="11634">
                  <c:v>43240.208333333336</c:v>
                </c:pt>
                <c:pt idx="11635">
                  <c:v>43240.25</c:v>
                </c:pt>
                <c:pt idx="11636">
                  <c:v>43240.291666666664</c:v>
                </c:pt>
                <c:pt idx="11637">
                  <c:v>43240.333333333336</c:v>
                </c:pt>
                <c:pt idx="11638">
                  <c:v>43240.375</c:v>
                </c:pt>
                <c:pt idx="11639">
                  <c:v>43240.416666666664</c:v>
                </c:pt>
                <c:pt idx="11640">
                  <c:v>43240.458333333336</c:v>
                </c:pt>
                <c:pt idx="11641">
                  <c:v>43240.5</c:v>
                </c:pt>
                <c:pt idx="11642">
                  <c:v>43240.541666666664</c:v>
                </c:pt>
                <c:pt idx="11643">
                  <c:v>43240.583333333336</c:v>
                </c:pt>
                <c:pt idx="11644">
                  <c:v>43240.625</c:v>
                </c:pt>
                <c:pt idx="11645">
                  <c:v>43240.666666666664</c:v>
                </c:pt>
                <c:pt idx="11646">
                  <c:v>43240.708333333336</c:v>
                </c:pt>
                <c:pt idx="11647">
                  <c:v>43240.75</c:v>
                </c:pt>
                <c:pt idx="11648">
                  <c:v>43240.791666666664</c:v>
                </c:pt>
                <c:pt idx="11649">
                  <c:v>43240.833333333336</c:v>
                </c:pt>
                <c:pt idx="11650">
                  <c:v>43240.875</c:v>
                </c:pt>
                <c:pt idx="11651">
                  <c:v>43240.916666666664</c:v>
                </c:pt>
                <c:pt idx="11652">
                  <c:v>43240.958333333336</c:v>
                </c:pt>
                <c:pt idx="11653">
                  <c:v>43241</c:v>
                </c:pt>
                <c:pt idx="11654">
                  <c:v>43241.041666666664</c:v>
                </c:pt>
                <c:pt idx="11655">
                  <c:v>43241.083333333336</c:v>
                </c:pt>
                <c:pt idx="11656">
                  <c:v>43241.125</c:v>
                </c:pt>
                <c:pt idx="11657">
                  <c:v>43241.166666666664</c:v>
                </c:pt>
                <c:pt idx="11658">
                  <c:v>43241.208333333336</c:v>
                </c:pt>
                <c:pt idx="11659">
                  <c:v>43241.25</c:v>
                </c:pt>
                <c:pt idx="11660">
                  <c:v>43241.291666666664</c:v>
                </c:pt>
                <c:pt idx="11661">
                  <c:v>43241.333333333336</c:v>
                </c:pt>
                <c:pt idx="11662">
                  <c:v>43241.375</c:v>
                </c:pt>
                <c:pt idx="11663">
                  <c:v>43241.416666666664</c:v>
                </c:pt>
                <c:pt idx="11664">
                  <c:v>43241.458333333336</c:v>
                </c:pt>
                <c:pt idx="11665">
                  <c:v>43241.5</c:v>
                </c:pt>
                <c:pt idx="11666">
                  <c:v>43241.541666666664</c:v>
                </c:pt>
                <c:pt idx="11667">
                  <c:v>43241.583333333336</c:v>
                </c:pt>
                <c:pt idx="11668">
                  <c:v>43241.625</c:v>
                </c:pt>
                <c:pt idx="11669">
                  <c:v>43241.666666666664</c:v>
                </c:pt>
                <c:pt idx="11670">
                  <c:v>43241.708333333336</c:v>
                </c:pt>
                <c:pt idx="11671">
                  <c:v>43241.75</c:v>
                </c:pt>
                <c:pt idx="11672">
                  <c:v>43241.791666666664</c:v>
                </c:pt>
                <c:pt idx="11673">
                  <c:v>43241.833333333336</c:v>
                </c:pt>
                <c:pt idx="11674">
                  <c:v>43241.875</c:v>
                </c:pt>
                <c:pt idx="11675">
                  <c:v>43241.916666666664</c:v>
                </c:pt>
                <c:pt idx="11676">
                  <c:v>43241.958333333336</c:v>
                </c:pt>
                <c:pt idx="11677">
                  <c:v>43242</c:v>
                </c:pt>
                <c:pt idx="11678">
                  <c:v>43242.041666666664</c:v>
                </c:pt>
                <c:pt idx="11679">
                  <c:v>43242.083333333336</c:v>
                </c:pt>
                <c:pt idx="11680">
                  <c:v>43242.125</c:v>
                </c:pt>
                <c:pt idx="11681">
                  <c:v>43242.166666666664</c:v>
                </c:pt>
                <c:pt idx="11682">
                  <c:v>43242.208333333336</c:v>
                </c:pt>
                <c:pt idx="11683">
                  <c:v>43242.25</c:v>
                </c:pt>
                <c:pt idx="11684">
                  <c:v>43242.291666666664</c:v>
                </c:pt>
                <c:pt idx="11685">
                  <c:v>43242.333333333336</c:v>
                </c:pt>
                <c:pt idx="11686">
                  <c:v>43242.375</c:v>
                </c:pt>
                <c:pt idx="11687">
                  <c:v>43242.416666666664</c:v>
                </c:pt>
                <c:pt idx="11688">
                  <c:v>43242.458333333336</c:v>
                </c:pt>
                <c:pt idx="11689">
                  <c:v>43242.5</c:v>
                </c:pt>
                <c:pt idx="11690">
                  <c:v>43242.541666666664</c:v>
                </c:pt>
                <c:pt idx="11691">
                  <c:v>43242.583333333336</c:v>
                </c:pt>
                <c:pt idx="11692">
                  <c:v>43242.625</c:v>
                </c:pt>
                <c:pt idx="11693">
                  <c:v>43242.666666666664</c:v>
                </c:pt>
                <c:pt idx="11694">
                  <c:v>43242.708333333336</c:v>
                </c:pt>
                <c:pt idx="11695">
                  <c:v>43242.75</c:v>
                </c:pt>
                <c:pt idx="11696">
                  <c:v>43242.791666666664</c:v>
                </c:pt>
                <c:pt idx="11697">
                  <c:v>43242.833333333336</c:v>
                </c:pt>
                <c:pt idx="11698">
                  <c:v>43242.875</c:v>
                </c:pt>
                <c:pt idx="11699">
                  <c:v>43242.916666666664</c:v>
                </c:pt>
                <c:pt idx="11700">
                  <c:v>43242.958333333336</c:v>
                </c:pt>
                <c:pt idx="11701">
                  <c:v>43243</c:v>
                </c:pt>
                <c:pt idx="11702">
                  <c:v>43243.041666666664</c:v>
                </c:pt>
                <c:pt idx="11703">
                  <c:v>43243.083333333336</c:v>
                </c:pt>
                <c:pt idx="11704">
                  <c:v>43243.125</c:v>
                </c:pt>
                <c:pt idx="11705">
                  <c:v>43243.166666666664</c:v>
                </c:pt>
                <c:pt idx="11706">
                  <c:v>43243.208333333336</c:v>
                </c:pt>
                <c:pt idx="11707">
                  <c:v>43243.25</c:v>
                </c:pt>
                <c:pt idx="11708">
                  <c:v>43243.291666666664</c:v>
                </c:pt>
                <c:pt idx="11709">
                  <c:v>43243.333333333336</c:v>
                </c:pt>
                <c:pt idx="11710">
                  <c:v>43243.375</c:v>
                </c:pt>
                <c:pt idx="11711">
                  <c:v>43243.416666666664</c:v>
                </c:pt>
                <c:pt idx="11712">
                  <c:v>43243.458333333336</c:v>
                </c:pt>
                <c:pt idx="11713">
                  <c:v>43243.5</c:v>
                </c:pt>
                <c:pt idx="11714">
                  <c:v>43243.541666666664</c:v>
                </c:pt>
                <c:pt idx="11715">
                  <c:v>43243.583333333336</c:v>
                </c:pt>
                <c:pt idx="11716">
                  <c:v>43243.625</c:v>
                </c:pt>
                <c:pt idx="11717">
                  <c:v>43243.666666666664</c:v>
                </c:pt>
                <c:pt idx="11718">
                  <c:v>43243.708333333336</c:v>
                </c:pt>
                <c:pt idx="11719">
                  <c:v>43243.75</c:v>
                </c:pt>
                <c:pt idx="11720">
                  <c:v>43243.791666666664</c:v>
                </c:pt>
                <c:pt idx="11721">
                  <c:v>43243.833333333336</c:v>
                </c:pt>
                <c:pt idx="11722">
                  <c:v>43243.875</c:v>
                </c:pt>
                <c:pt idx="11723">
                  <c:v>43243.916666666664</c:v>
                </c:pt>
                <c:pt idx="11724">
                  <c:v>43243.958333333336</c:v>
                </c:pt>
                <c:pt idx="11725">
                  <c:v>43244</c:v>
                </c:pt>
                <c:pt idx="11726">
                  <c:v>43244.041666666664</c:v>
                </c:pt>
                <c:pt idx="11727">
                  <c:v>43244.083333333336</c:v>
                </c:pt>
                <c:pt idx="11728">
                  <c:v>43244.125</c:v>
                </c:pt>
                <c:pt idx="11729">
                  <c:v>43244.166666666664</c:v>
                </c:pt>
                <c:pt idx="11730">
                  <c:v>43244.208333333336</c:v>
                </c:pt>
                <c:pt idx="11731">
                  <c:v>43244.25</c:v>
                </c:pt>
                <c:pt idx="11732">
                  <c:v>43244.291666666664</c:v>
                </c:pt>
                <c:pt idx="11733">
                  <c:v>43244.333333333336</c:v>
                </c:pt>
                <c:pt idx="11734">
                  <c:v>43244.375</c:v>
                </c:pt>
                <c:pt idx="11735">
                  <c:v>43244.416666666664</c:v>
                </c:pt>
                <c:pt idx="11736">
                  <c:v>43244.458333333336</c:v>
                </c:pt>
                <c:pt idx="11737">
                  <c:v>43244.5</c:v>
                </c:pt>
                <c:pt idx="11738">
                  <c:v>43244.541666666664</c:v>
                </c:pt>
                <c:pt idx="11739">
                  <c:v>43244.583333333336</c:v>
                </c:pt>
                <c:pt idx="11740">
                  <c:v>43244.625</c:v>
                </c:pt>
                <c:pt idx="11741">
                  <c:v>43244.666666666664</c:v>
                </c:pt>
                <c:pt idx="11742">
                  <c:v>43244.708333333336</c:v>
                </c:pt>
                <c:pt idx="11743">
                  <c:v>43244.75</c:v>
                </c:pt>
                <c:pt idx="11744">
                  <c:v>43244.791666666664</c:v>
                </c:pt>
                <c:pt idx="11745">
                  <c:v>43244.833333333336</c:v>
                </c:pt>
                <c:pt idx="11746">
                  <c:v>43244.875</c:v>
                </c:pt>
                <c:pt idx="11747">
                  <c:v>43244.916666666664</c:v>
                </c:pt>
                <c:pt idx="11748">
                  <c:v>43244.958333333336</c:v>
                </c:pt>
                <c:pt idx="11749">
                  <c:v>43245</c:v>
                </c:pt>
                <c:pt idx="11750">
                  <c:v>43245.041666666664</c:v>
                </c:pt>
                <c:pt idx="11751">
                  <c:v>43245.083333333336</c:v>
                </c:pt>
                <c:pt idx="11752">
                  <c:v>43245.125</c:v>
                </c:pt>
                <c:pt idx="11753">
                  <c:v>43245.166666666664</c:v>
                </c:pt>
                <c:pt idx="11754">
                  <c:v>43245.208333333336</c:v>
                </c:pt>
                <c:pt idx="11755">
                  <c:v>43245.25</c:v>
                </c:pt>
                <c:pt idx="11756">
                  <c:v>43245.291666666664</c:v>
                </c:pt>
                <c:pt idx="11757">
                  <c:v>43245.333333333336</c:v>
                </c:pt>
                <c:pt idx="11758">
                  <c:v>43245.375</c:v>
                </c:pt>
                <c:pt idx="11759">
                  <c:v>43245.416666666664</c:v>
                </c:pt>
                <c:pt idx="11760">
                  <c:v>43245.458333333336</c:v>
                </c:pt>
                <c:pt idx="11761">
                  <c:v>43245.5</c:v>
                </c:pt>
                <c:pt idx="11762">
                  <c:v>43245.541666666664</c:v>
                </c:pt>
                <c:pt idx="11763">
                  <c:v>43245.583333333336</c:v>
                </c:pt>
                <c:pt idx="11764">
                  <c:v>43245.625</c:v>
                </c:pt>
                <c:pt idx="11765">
                  <c:v>43245.666666666664</c:v>
                </c:pt>
                <c:pt idx="11766">
                  <c:v>43245.708333333336</c:v>
                </c:pt>
                <c:pt idx="11767">
                  <c:v>43245.75</c:v>
                </c:pt>
                <c:pt idx="11768">
                  <c:v>43245.791666666664</c:v>
                </c:pt>
                <c:pt idx="11769">
                  <c:v>43245.833333333336</c:v>
                </c:pt>
                <c:pt idx="11770">
                  <c:v>43245.875</c:v>
                </c:pt>
                <c:pt idx="11771">
                  <c:v>43245.916666666664</c:v>
                </c:pt>
                <c:pt idx="11772">
                  <c:v>43245.958333333336</c:v>
                </c:pt>
                <c:pt idx="11773">
                  <c:v>43246</c:v>
                </c:pt>
                <c:pt idx="11774">
                  <c:v>43246.041666666664</c:v>
                </c:pt>
                <c:pt idx="11775">
                  <c:v>43246.083333333336</c:v>
                </c:pt>
                <c:pt idx="11776">
                  <c:v>43246.125</c:v>
                </c:pt>
                <c:pt idx="11777">
                  <c:v>43246.166666666664</c:v>
                </c:pt>
                <c:pt idx="11778">
                  <c:v>43246.208333333336</c:v>
                </c:pt>
                <c:pt idx="11779">
                  <c:v>43246.25</c:v>
                </c:pt>
                <c:pt idx="11780">
                  <c:v>43246.291666666664</c:v>
                </c:pt>
                <c:pt idx="11781">
                  <c:v>43246.333333333336</c:v>
                </c:pt>
                <c:pt idx="11782">
                  <c:v>43246.375</c:v>
                </c:pt>
                <c:pt idx="11783">
                  <c:v>43246.416666666664</c:v>
                </c:pt>
                <c:pt idx="11784">
                  <c:v>43246.458333333336</c:v>
                </c:pt>
                <c:pt idx="11785">
                  <c:v>43246.5</c:v>
                </c:pt>
                <c:pt idx="11786">
                  <c:v>43246.541666666664</c:v>
                </c:pt>
                <c:pt idx="11787">
                  <c:v>43246.583333333336</c:v>
                </c:pt>
                <c:pt idx="11788">
                  <c:v>43246.625</c:v>
                </c:pt>
                <c:pt idx="11789">
                  <c:v>43246.666666666664</c:v>
                </c:pt>
                <c:pt idx="11790">
                  <c:v>43246.708333333336</c:v>
                </c:pt>
                <c:pt idx="11791">
                  <c:v>43246.75</c:v>
                </c:pt>
                <c:pt idx="11792">
                  <c:v>43246.791666666664</c:v>
                </c:pt>
                <c:pt idx="11793">
                  <c:v>43246.833333333336</c:v>
                </c:pt>
                <c:pt idx="11794">
                  <c:v>43246.875</c:v>
                </c:pt>
                <c:pt idx="11795">
                  <c:v>43246.916666666664</c:v>
                </c:pt>
                <c:pt idx="11796">
                  <c:v>43246.958333333336</c:v>
                </c:pt>
                <c:pt idx="11797">
                  <c:v>43247</c:v>
                </c:pt>
                <c:pt idx="11798">
                  <c:v>43247.041666666664</c:v>
                </c:pt>
                <c:pt idx="11799">
                  <c:v>43247.083333333336</c:v>
                </c:pt>
                <c:pt idx="11800">
                  <c:v>43247.125</c:v>
                </c:pt>
                <c:pt idx="11801">
                  <c:v>43247.166666666664</c:v>
                </c:pt>
                <c:pt idx="11802">
                  <c:v>43247.208333333336</c:v>
                </c:pt>
                <c:pt idx="11803">
                  <c:v>43247.25</c:v>
                </c:pt>
                <c:pt idx="11804">
                  <c:v>43247.291666666664</c:v>
                </c:pt>
                <c:pt idx="11805">
                  <c:v>43247.333333333336</c:v>
                </c:pt>
                <c:pt idx="11806">
                  <c:v>43247.375</c:v>
                </c:pt>
                <c:pt idx="11807">
                  <c:v>43247.416666666664</c:v>
                </c:pt>
                <c:pt idx="11808">
                  <c:v>43247.458333333336</c:v>
                </c:pt>
                <c:pt idx="11809">
                  <c:v>43247.5</c:v>
                </c:pt>
                <c:pt idx="11810">
                  <c:v>43247.541666666664</c:v>
                </c:pt>
                <c:pt idx="11811">
                  <c:v>43247.583333333336</c:v>
                </c:pt>
                <c:pt idx="11812">
                  <c:v>43247.625</c:v>
                </c:pt>
                <c:pt idx="11813">
                  <c:v>43247.666666666664</c:v>
                </c:pt>
                <c:pt idx="11814">
                  <c:v>43247.708333333336</c:v>
                </c:pt>
                <c:pt idx="11815">
                  <c:v>43247.75</c:v>
                </c:pt>
                <c:pt idx="11816">
                  <c:v>43247.791666666664</c:v>
                </c:pt>
                <c:pt idx="11817">
                  <c:v>43247.833333333336</c:v>
                </c:pt>
                <c:pt idx="11818">
                  <c:v>43247.875</c:v>
                </c:pt>
                <c:pt idx="11819">
                  <c:v>43247.916666666664</c:v>
                </c:pt>
                <c:pt idx="11820">
                  <c:v>43247.958333333336</c:v>
                </c:pt>
                <c:pt idx="11821">
                  <c:v>43248</c:v>
                </c:pt>
                <c:pt idx="11822">
                  <c:v>43248.041666666664</c:v>
                </c:pt>
                <c:pt idx="11823">
                  <c:v>43248.083333333336</c:v>
                </c:pt>
                <c:pt idx="11824">
                  <c:v>43248.125</c:v>
                </c:pt>
                <c:pt idx="11825">
                  <c:v>43248.166666666664</c:v>
                </c:pt>
                <c:pt idx="11826">
                  <c:v>43248.208333333336</c:v>
                </c:pt>
                <c:pt idx="11827">
                  <c:v>43248.25</c:v>
                </c:pt>
                <c:pt idx="11828">
                  <c:v>43248.291666666664</c:v>
                </c:pt>
                <c:pt idx="11829">
                  <c:v>43248.333333333336</c:v>
                </c:pt>
                <c:pt idx="11830">
                  <c:v>43248.375</c:v>
                </c:pt>
                <c:pt idx="11831">
                  <c:v>43248.416666666664</c:v>
                </c:pt>
                <c:pt idx="11832">
                  <c:v>43248.458333333336</c:v>
                </c:pt>
                <c:pt idx="11833">
                  <c:v>43248.5</c:v>
                </c:pt>
                <c:pt idx="11834">
                  <c:v>43248.541666666664</c:v>
                </c:pt>
                <c:pt idx="11835">
                  <c:v>43248.583333333336</c:v>
                </c:pt>
                <c:pt idx="11836">
                  <c:v>43248.625</c:v>
                </c:pt>
                <c:pt idx="11837">
                  <c:v>43248.666666666664</c:v>
                </c:pt>
                <c:pt idx="11838">
                  <c:v>43248.708333333336</c:v>
                </c:pt>
                <c:pt idx="11839">
                  <c:v>43248.75</c:v>
                </c:pt>
                <c:pt idx="11840">
                  <c:v>43248.791666666664</c:v>
                </c:pt>
                <c:pt idx="11841">
                  <c:v>43248.833333333336</c:v>
                </c:pt>
                <c:pt idx="11842">
                  <c:v>43248.875</c:v>
                </c:pt>
                <c:pt idx="11843">
                  <c:v>43248.916666666664</c:v>
                </c:pt>
                <c:pt idx="11844">
                  <c:v>43248.958333333336</c:v>
                </c:pt>
                <c:pt idx="11845">
                  <c:v>43249</c:v>
                </c:pt>
                <c:pt idx="11846">
                  <c:v>43249.041666666664</c:v>
                </c:pt>
                <c:pt idx="11847">
                  <c:v>43249.083333333336</c:v>
                </c:pt>
                <c:pt idx="11848">
                  <c:v>43249.125</c:v>
                </c:pt>
                <c:pt idx="11849">
                  <c:v>43249.166666666664</c:v>
                </c:pt>
                <c:pt idx="11850">
                  <c:v>43249.208333333336</c:v>
                </c:pt>
                <c:pt idx="11851">
                  <c:v>43249.25</c:v>
                </c:pt>
                <c:pt idx="11852">
                  <c:v>43249.291666666664</c:v>
                </c:pt>
                <c:pt idx="11853">
                  <c:v>43249.333333333336</c:v>
                </c:pt>
                <c:pt idx="11854">
                  <c:v>43249.375</c:v>
                </c:pt>
                <c:pt idx="11855">
                  <c:v>43249.416666666664</c:v>
                </c:pt>
                <c:pt idx="11856">
                  <c:v>43249.458333333336</c:v>
                </c:pt>
                <c:pt idx="11857">
                  <c:v>43249.5</c:v>
                </c:pt>
                <c:pt idx="11858">
                  <c:v>43249.541666666664</c:v>
                </c:pt>
                <c:pt idx="11859">
                  <c:v>43249.583333333336</c:v>
                </c:pt>
                <c:pt idx="11860">
                  <c:v>43249.625</c:v>
                </c:pt>
                <c:pt idx="11861">
                  <c:v>43249.666666666664</c:v>
                </c:pt>
                <c:pt idx="11862">
                  <c:v>43249.708333333336</c:v>
                </c:pt>
                <c:pt idx="11863">
                  <c:v>43249.75</c:v>
                </c:pt>
                <c:pt idx="11864">
                  <c:v>43249.791666666664</c:v>
                </c:pt>
                <c:pt idx="11865">
                  <c:v>43249.833333333336</c:v>
                </c:pt>
                <c:pt idx="11866">
                  <c:v>43249.875</c:v>
                </c:pt>
                <c:pt idx="11867">
                  <c:v>43249.916666666664</c:v>
                </c:pt>
                <c:pt idx="11868">
                  <c:v>43249.958333333336</c:v>
                </c:pt>
                <c:pt idx="11869">
                  <c:v>43250</c:v>
                </c:pt>
                <c:pt idx="11870">
                  <c:v>43250.041666666664</c:v>
                </c:pt>
                <c:pt idx="11871">
                  <c:v>43250.083333333336</c:v>
                </c:pt>
                <c:pt idx="11872">
                  <c:v>43250.125</c:v>
                </c:pt>
                <c:pt idx="11873">
                  <c:v>43250.166666666664</c:v>
                </c:pt>
                <c:pt idx="11874">
                  <c:v>43250.208333333336</c:v>
                </c:pt>
                <c:pt idx="11875">
                  <c:v>43250.25</c:v>
                </c:pt>
                <c:pt idx="11876">
                  <c:v>43250.291666666664</c:v>
                </c:pt>
                <c:pt idx="11877">
                  <c:v>43250.333333333336</c:v>
                </c:pt>
                <c:pt idx="11878">
                  <c:v>43250.375</c:v>
                </c:pt>
                <c:pt idx="11879">
                  <c:v>43250.416666666664</c:v>
                </c:pt>
                <c:pt idx="11880">
                  <c:v>43250.458333333336</c:v>
                </c:pt>
                <c:pt idx="11881">
                  <c:v>43250.5</c:v>
                </c:pt>
                <c:pt idx="11882">
                  <c:v>43250.541666666664</c:v>
                </c:pt>
                <c:pt idx="11883">
                  <c:v>43250.583333333336</c:v>
                </c:pt>
                <c:pt idx="11884">
                  <c:v>43250.625</c:v>
                </c:pt>
                <c:pt idx="11885">
                  <c:v>43250.666666666664</c:v>
                </c:pt>
                <c:pt idx="11886">
                  <c:v>43250.708333333336</c:v>
                </c:pt>
                <c:pt idx="11887">
                  <c:v>43250.75</c:v>
                </c:pt>
                <c:pt idx="11888">
                  <c:v>43250.791666666664</c:v>
                </c:pt>
                <c:pt idx="11889">
                  <c:v>43250.833333333336</c:v>
                </c:pt>
                <c:pt idx="11890">
                  <c:v>43250.875</c:v>
                </c:pt>
                <c:pt idx="11891">
                  <c:v>43250.916666666664</c:v>
                </c:pt>
                <c:pt idx="11892">
                  <c:v>43250.958333333336</c:v>
                </c:pt>
                <c:pt idx="11893">
                  <c:v>43251</c:v>
                </c:pt>
                <c:pt idx="11894">
                  <c:v>43251.041666666664</c:v>
                </c:pt>
                <c:pt idx="11895">
                  <c:v>43251.083333333336</c:v>
                </c:pt>
                <c:pt idx="11896">
                  <c:v>43251.125</c:v>
                </c:pt>
                <c:pt idx="11897">
                  <c:v>43251.166666666664</c:v>
                </c:pt>
                <c:pt idx="11898">
                  <c:v>43251.208333333336</c:v>
                </c:pt>
                <c:pt idx="11899">
                  <c:v>43251.25</c:v>
                </c:pt>
                <c:pt idx="11900">
                  <c:v>43251.291666666664</c:v>
                </c:pt>
                <c:pt idx="11901">
                  <c:v>43251.333333333336</c:v>
                </c:pt>
                <c:pt idx="11902">
                  <c:v>43251.375</c:v>
                </c:pt>
                <c:pt idx="11903">
                  <c:v>43251.416666666664</c:v>
                </c:pt>
                <c:pt idx="11904">
                  <c:v>43251.458333333336</c:v>
                </c:pt>
                <c:pt idx="11905">
                  <c:v>43251.5</c:v>
                </c:pt>
                <c:pt idx="11906">
                  <c:v>43251.541666666664</c:v>
                </c:pt>
                <c:pt idx="11907">
                  <c:v>43251.583333333336</c:v>
                </c:pt>
                <c:pt idx="11908">
                  <c:v>43251.625</c:v>
                </c:pt>
                <c:pt idx="11909">
                  <c:v>43251.666666666664</c:v>
                </c:pt>
                <c:pt idx="11910">
                  <c:v>43251.708333333336</c:v>
                </c:pt>
                <c:pt idx="11911">
                  <c:v>43251.75</c:v>
                </c:pt>
                <c:pt idx="11912">
                  <c:v>43251.791666666664</c:v>
                </c:pt>
                <c:pt idx="11913">
                  <c:v>43251.833333333336</c:v>
                </c:pt>
                <c:pt idx="11914">
                  <c:v>43251.875</c:v>
                </c:pt>
                <c:pt idx="11915">
                  <c:v>43251.916666666664</c:v>
                </c:pt>
                <c:pt idx="11916">
                  <c:v>43251.958333333336</c:v>
                </c:pt>
                <c:pt idx="11917">
                  <c:v>43252</c:v>
                </c:pt>
                <c:pt idx="11918">
                  <c:v>43252.041666666664</c:v>
                </c:pt>
                <c:pt idx="11919">
                  <c:v>43252.083333333336</c:v>
                </c:pt>
                <c:pt idx="11920">
                  <c:v>43252.125</c:v>
                </c:pt>
                <c:pt idx="11921">
                  <c:v>43252.166666666664</c:v>
                </c:pt>
                <c:pt idx="11922">
                  <c:v>43252.208333333336</c:v>
                </c:pt>
                <c:pt idx="11923">
                  <c:v>43252.25</c:v>
                </c:pt>
                <c:pt idx="11924">
                  <c:v>43252.291666666664</c:v>
                </c:pt>
                <c:pt idx="11925">
                  <c:v>43252.333333333336</c:v>
                </c:pt>
                <c:pt idx="11926">
                  <c:v>43252.375</c:v>
                </c:pt>
                <c:pt idx="11927">
                  <c:v>43252.416666666664</c:v>
                </c:pt>
                <c:pt idx="11928">
                  <c:v>43252.458333333336</c:v>
                </c:pt>
                <c:pt idx="11929">
                  <c:v>43252.5</c:v>
                </c:pt>
                <c:pt idx="11930">
                  <c:v>43252.541666666664</c:v>
                </c:pt>
                <c:pt idx="11931">
                  <c:v>43252.583333333336</c:v>
                </c:pt>
                <c:pt idx="11932">
                  <c:v>43252.625</c:v>
                </c:pt>
                <c:pt idx="11933">
                  <c:v>43252.666666666664</c:v>
                </c:pt>
                <c:pt idx="11934">
                  <c:v>43252.708333333336</c:v>
                </c:pt>
                <c:pt idx="11935">
                  <c:v>43252.75</c:v>
                </c:pt>
                <c:pt idx="11936">
                  <c:v>43252.791666666664</c:v>
                </c:pt>
                <c:pt idx="11937">
                  <c:v>43252.833333333336</c:v>
                </c:pt>
                <c:pt idx="11938">
                  <c:v>43252.875</c:v>
                </c:pt>
                <c:pt idx="11939">
                  <c:v>43252.916666666664</c:v>
                </c:pt>
                <c:pt idx="11940">
                  <c:v>43252.958333333336</c:v>
                </c:pt>
                <c:pt idx="11941">
                  <c:v>43253</c:v>
                </c:pt>
                <c:pt idx="11942">
                  <c:v>43253.041666666664</c:v>
                </c:pt>
                <c:pt idx="11943">
                  <c:v>43253.083333333336</c:v>
                </c:pt>
                <c:pt idx="11944">
                  <c:v>43253.125</c:v>
                </c:pt>
                <c:pt idx="11945">
                  <c:v>43253.166666666664</c:v>
                </c:pt>
                <c:pt idx="11946">
                  <c:v>43253.208333333336</c:v>
                </c:pt>
                <c:pt idx="11947">
                  <c:v>43253.25</c:v>
                </c:pt>
                <c:pt idx="11948">
                  <c:v>43253.291666666664</c:v>
                </c:pt>
                <c:pt idx="11949">
                  <c:v>43253.333333333336</c:v>
                </c:pt>
                <c:pt idx="11950">
                  <c:v>43253.375</c:v>
                </c:pt>
                <c:pt idx="11951">
                  <c:v>43253.416666666664</c:v>
                </c:pt>
                <c:pt idx="11952">
                  <c:v>43253.458333333336</c:v>
                </c:pt>
                <c:pt idx="11953">
                  <c:v>43253.5</c:v>
                </c:pt>
                <c:pt idx="11954">
                  <c:v>43253.541666666664</c:v>
                </c:pt>
                <c:pt idx="11955">
                  <c:v>43253.583333333336</c:v>
                </c:pt>
                <c:pt idx="11956">
                  <c:v>43253.625</c:v>
                </c:pt>
                <c:pt idx="11957">
                  <c:v>43253.666666666664</c:v>
                </c:pt>
                <c:pt idx="11958">
                  <c:v>43253.708333333336</c:v>
                </c:pt>
                <c:pt idx="11959">
                  <c:v>43253.75</c:v>
                </c:pt>
                <c:pt idx="11960">
                  <c:v>43253.791666666664</c:v>
                </c:pt>
                <c:pt idx="11961">
                  <c:v>43253.833333333336</c:v>
                </c:pt>
                <c:pt idx="11962">
                  <c:v>43253.875</c:v>
                </c:pt>
                <c:pt idx="11963">
                  <c:v>43253.916666666664</c:v>
                </c:pt>
                <c:pt idx="11964">
                  <c:v>43253.958333333336</c:v>
                </c:pt>
                <c:pt idx="11965">
                  <c:v>43254</c:v>
                </c:pt>
                <c:pt idx="11966">
                  <c:v>43254.041666666664</c:v>
                </c:pt>
                <c:pt idx="11967">
                  <c:v>43254.083333333336</c:v>
                </c:pt>
                <c:pt idx="11968">
                  <c:v>43254.125</c:v>
                </c:pt>
                <c:pt idx="11969">
                  <c:v>43254.166666666664</c:v>
                </c:pt>
                <c:pt idx="11970">
                  <c:v>43254.208333333336</c:v>
                </c:pt>
                <c:pt idx="11971">
                  <c:v>43254.25</c:v>
                </c:pt>
                <c:pt idx="11972">
                  <c:v>43254.291666666664</c:v>
                </c:pt>
                <c:pt idx="11973">
                  <c:v>43254.333333333336</c:v>
                </c:pt>
                <c:pt idx="11974">
                  <c:v>43254.375</c:v>
                </c:pt>
                <c:pt idx="11975">
                  <c:v>43254.416666666664</c:v>
                </c:pt>
                <c:pt idx="11976">
                  <c:v>43254.458333333336</c:v>
                </c:pt>
                <c:pt idx="11977">
                  <c:v>43254.5</c:v>
                </c:pt>
                <c:pt idx="11978">
                  <c:v>43254.541666666664</c:v>
                </c:pt>
                <c:pt idx="11979">
                  <c:v>43254.583333333336</c:v>
                </c:pt>
                <c:pt idx="11980">
                  <c:v>43254.625</c:v>
                </c:pt>
                <c:pt idx="11981">
                  <c:v>43254.666666666664</c:v>
                </c:pt>
                <c:pt idx="11982">
                  <c:v>43254.708333333336</c:v>
                </c:pt>
                <c:pt idx="11983">
                  <c:v>43254.75</c:v>
                </c:pt>
                <c:pt idx="11984">
                  <c:v>43254.791666666664</c:v>
                </c:pt>
                <c:pt idx="11985">
                  <c:v>43254.833333333336</c:v>
                </c:pt>
                <c:pt idx="11986">
                  <c:v>43254.875</c:v>
                </c:pt>
                <c:pt idx="11987">
                  <c:v>43254.916666666664</c:v>
                </c:pt>
                <c:pt idx="11988">
                  <c:v>43254.958333333336</c:v>
                </c:pt>
                <c:pt idx="11989">
                  <c:v>43255</c:v>
                </c:pt>
                <c:pt idx="11990">
                  <c:v>43255.041666666664</c:v>
                </c:pt>
                <c:pt idx="11991">
                  <c:v>43255.083333333336</c:v>
                </c:pt>
                <c:pt idx="11992">
                  <c:v>43255.125</c:v>
                </c:pt>
                <c:pt idx="11993">
                  <c:v>43255.166666666664</c:v>
                </c:pt>
                <c:pt idx="11994">
                  <c:v>43255.208333333336</c:v>
                </c:pt>
                <c:pt idx="11995">
                  <c:v>43255.25</c:v>
                </c:pt>
                <c:pt idx="11996">
                  <c:v>43255.291666666664</c:v>
                </c:pt>
                <c:pt idx="11997">
                  <c:v>43255.333333333336</c:v>
                </c:pt>
                <c:pt idx="11998">
                  <c:v>43255.375</c:v>
                </c:pt>
                <c:pt idx="11999">
                  <c:v>43255.416666666664</c:v>
                </c:pt>
                <c:pt idx="12000">
                  <c:v>43255.458333333336</c:v>
                </c:pt>
                <c:pt idx="12001">
                  <c:v>43255.5</c:v>
                </c:pt>
                <c:pt idx="12002">
                  <c:v>43255.541666666664</c:v>
                </c:pt>
                <c:pt idx="12003">
                  <c:v>43255.583333333336</c:v>
                </c:pt>
                <c:pt idx="12004">
                  <c:v>43255.625</c:v>
                </c:pt>
                <c:pt idx="12005">
                  <c:v>43255.666666666664</c:v>
                </c:pt>
                <c:pt idx="12006">
                  <c:v>43255.708333333336</c:v>
                </c:pt>
                <c:pt idx="12007">
                  <c:v>43255.75</c:v>
                </c:pt>
                <c:pt idx="12008">
                  <c:v>43255.791666666664</c:v>
                </c:pt>
                <c:pt idx="12009">
                  <c:v>43255.833333333336</c:v>
                </c:pt>
                <c:pt idx="12010">
                  <c:v>43255.875</c:v>
                </c:pt>
                <c:pt idx="12011">
                  <c:v>43255.916666666664</c:v>
                </c:pt>
                <c:pt idx="12012">
                  <c:v>43255.958333333336</c:v>
                </c:pt>
                <c:pt idx="12013">
                  <c:v>43256</c:v>
                </c:pt>
                <c:pt idx="12014">
                  <c:v>43256.041666666664</c:v>
                </c:pt>
                <c:pt idx="12015">
                  <c:v>43256.083333333336</c:v>
                </c:pt>
                <c:pt idx="12016">
                  <c:v>43256.125</c:v>
                </c:pt>
                <c:pt idx="12017">
                  <c:v>43256.166666666664</c:v>
                </c:pt>
                <c:pt idx="12018">
                  <c:v>43256.208333333336</c:v>
                </c:pt>
                <c:pt idx="12019">
                  <c:v>43256.25</c:v>
                </c:pt>
                <c:pt idx="12020">
                  <c:v>43256.291666666664</c:v>
                </c:pt>
                <c:pt idx="12021">
                  <c:v>43256.333333333336</c:v>
                </c:pt>
                <c:pt idx="12022">
                  <c:v>43256.375</c:v>
                </c:pt>
                <c:pt idx="12023">
                  <c:v>43256.416666666664</c:v>
                </c:pt>
                <c:pt idx="12024">
                  <c:v>43256.458333333336</c:v>
                </c:pt>
                <c:pt idx="12025">
                  <c:v>43256.5</c:v>
                </c:pt>
                <c:pt idx="12026">
                  <c:v>43256.541666666664</c:v>
                </c:pt>
                <c:pt idx="12027">
                  <c:v>43256.583333333336</c:v>
                </c:pt>
                <c:pt idx="12028">
                  <c:v>43256.625</c:v>
                </c:pt>
                <c:pt idx="12029">
                  <c:v>43256.666666666664</c:v>
                </c:pt>
                <c:pt idx="12030">
                  <c:v>43256.708333333336</c:v>
                </c:pt>
                <c:pt idx="12031">
                  <c:v>43256.75</c:v>
                </c:pt>
                <c:pt idx="12032">
                  <c:v>43256.791666666664</c:v>
                </c:pt>
                <c:pt idx="12033">
                  <c:v>43256.833333333336</c:v>
                </c:pt>
                <c:pt idx="12034">
                  <c:v>43256.875</c:v>
                </c:pt>
                <c:pt idx="12035">
                  <c:v>43256.916666666664</c:v>
                </c:pt>
                <c:pt idx="12036">
                  <c:v>43256.958333333336</c:v>
                </c:pt>
                <c:pt idx="12037">
                  <c:v>43257</c:v>
                </c:pt>
                <c:pt idx="12038">
                  <c:v>43257.041666666664</c:v>
                </c:pt>
                <c:pt idx="12039">
                  <c:v>43257.083333333336</c:v>
                </c:pt>
                <c:pt idx="12040">
                  <c:v>43257.125</c:v>
                </c:pt>
                <c:pt idx="12041">
                  <c:v>43257.166666666664</c:v>
                </c:pt>
                <c:pt idx="12042">
                  <c:v>43257.208333333336</c:v>
                </c:pt>
                <c:pt idx="12043">
                  <c:v>43257.25</c:v>
                </c:pt>
                <c:pt idx="12044">
                  <c:v>43257.291666666664</c:v>
                </c:pt>
                <c:pt idx="12045">
                  <c:v>43257.333333333336</c:v>
                </c:pt>
                <c:pt idx="12046">
                  <c:v>43257.375</c:v>
                </c:pt>
                <c:pt idx="12047">
                  <c:v>43257.416666666664</c:v>
                </c:pt>
                <c:pt idx="12048">
                  <c:v>43257.458333333336</c:v>
                </c:pt>
                <c:pt idx="12049">
                  <c:v>43257.5</c:v>
                </c:pt>
                <c:pt idx="12050">
                  <c:v>43257.541666666664</c:v>
                </c:pt>
                <c:pt idx="12051">
                  <c:v>43257.583333333336</c:v>
                </c:pt>
                <c:pt idx="12052">
                  <c:v>43257.625</c:v>
                </c:pt>
                <c:pt idx="12053">
                  <c:v>43257.666666666664</c:v>
                </c:pt>
                <c:pt idx="12054">
                  <c:v>43257.708333333336</c:v>
                </c:pt>
                <c:pt idx="12055">
                  <c:v>43257.75</c:v>
                </c:pt>
                <c:pt idx="12056">
                  <c:v>43257.791666666664</c:v>
                </c:pt>
                <c:pt idx="12057">
                  <c:v>43257.833333333336</c:v>
                </c:pt>
                <c:pt idx="12058">
                  <c:v>43257.875</c:v>
                </c:pt>
                <c:pt idx="12059">
                  <c:v>43257.916666666664</c:v>
                </c:pt>
                <c:pt idx="12060">
                  <c:v>43257.958333333336</c:v>
                </c:pt>
                <c:pt idx="12061">
                  <c:v>43258</c:v>
                </c:pt>
                <c:pt idx="12062">
                  <c:v>43258.041666666664</c:v>
                </c:pt>
                <c:pt idx="12063">
                  <c:v>43258.083333333336</c:v>
                </c:pt>
                <c:pt idx="12064">
                  <c:v>43258.125</c:v>
                </c:pt>
                <c:pt idx="12065">
                  <c:v>43258.166666666664</c:v>
                </c:pt>
                <c:pt idx="12066">
                  <c:v>43258.208333333336</c:v>
                </c:pt>
                <c:pt idx="12067">
                  <c:v>43258.25</c:v>
                </c:pt>
                <c:pt idx="12068">
                  <c:v>43258.291666666664</c:v>
                </c:pt>
                <c:pt idx="12069">
                  <c:v>43258.333333333336</c:v>
                </c:pt>
                <c:pt idx="12070">
                  <c:v>43258.375</c:v>
                </c:pt>
                <c:pt idx="12071">
                  <c:v>43258.416666666664</c:v>
                </c:pt>
                <c:pt idx="12072">
                  <c:v>43258.458333333336</c:v>
                </c:pt>
                <c:pt idx="12073">
                  <c:v>43258.5</c:v>
                </c:pt>
                <c:pt idx="12074">
                  <c:v>43258.541666666664</c:v>
                </c:pt>
                <c:pt idx="12075">
                  <c:v>43258.583333333336</c:v>
                </c:pt>
                <c:pt idx="12076">
                  <c:v>43258.625</c:v>
                </c:pt>
                <c:pt idx="12077">
                  <c:v>43258.666666666664</c:v>
                </c:pt>
                <c:pt idx="12078">
                  <c:v>43258.708333333336</c:v>
                </c:pt>
                <c:pt idx="12079">
                  <c:v>43258.75</c:v>
                </c:pt>
                <c:pt idx="12080">
                  <c:v>43258.791666666664</c:v>
                </c:pt>
                <c:pt idx="12081">
                  <c:v>43258.833333333336</c:v>
                </c:pt>
                <c:pt idx="12082">
                  <c:v>43258.875</c:v>
                </c:pt>
                <c:pt idx="12083">
                  <c:v>43258.916666666664</c:v>
                </c:pt>
                <c:pt idx="12084">
                  <c:v>43258.958333333336</c:v>
                </c:pt>
                <c:pt idx="12085">
                  <c:v>43259</c:v>
                </c:pt>
                <c:pt idx="12086">
                  <c:v>43259.041666666664</c:v>
                </c:pt>
                <c:pt idx="12087">
                  <c:v>43259.083333333336</c:v>
                </c:pt>
                <c:pt idx="12088">
                  <c:v>43259.125</c:v>
                </c:pt>
                <c:pt idx="12089">
                  <c:v>43259.166666666664</c:v>
                </c:pt>
                <c:pt idx="12090">
                  <c:v>43259.208333333336</c:v>
                </c:pt>
                <c:pt idx="12091">
                  <c:v>43259.25</c:v>
                </c:pt>
                <c:pt idx="12092">
                  <c:v>43259.291666666664</c:v>
                </c:pt>
                <c:pt idx="12093">
                  <c:v>43259.333333333336</c:v>
                </c:pt>
                <c:pt idx="12094">
                  <c:v>43259.375</c:v>
                </c:pt>
                <c:pt idx="12095">
                  <c:v>43259.416666666664</c:v>
                </c:pt>
                <c:pt idx="12096">
                  <c:v>43259.458333333336</c:v>
                </c:pt>
                <c:pt idx="12097">
                  <c:v>43259.5</c:v>
                </c:pt>
                <c:pt idx="12098">
                  <c:v>43259.541666666664</c:v>
                </c:pt>
                <c:pt idx="12099">
                  <c:v>43259.583333333336</c:v>
                </c:pt>
                <c:pt idx="12100">
                  <c:v>43259.625</c:v>
                </c:pt>
                <c:pt idx="12101">
                  <c:v>43259.666666666664</c:v>
                </c:pt>
                <c:pt idx="12102">
                  <c:v>43259.708333333336</c:v>
                </c:pt>
                <c:pt idx="12103">
                  <c:v>43259.75</c:v>
                </c:pt>
                <c:pt idx="12104">
                  <c:v>43259.791666666664</c:v>
                </c:pt>
                <c:pt idx="12105">
                  <c:v>43259.833333333336</c:v>
                </c:pt>
                <c:pt idx="12106">
                  <c:v>43259.875</c:v>
                </c:pt>
                <c:pt idx="12107">
                  <c:v>43259.916666666664</c:v>
                </c:pt>
                <c:pt idx="12108">
                  <c:v>43259.958333333336</c:v>
                </c:pt>
                <c:pt idx="12109">
                  <c:v>43260</c:v>
                </c:pt>
                <c:pt idx="12110">
                  <c:v>43260.041666666664</c:v>
                </c:pt>
                <c:pt idx="12111">
                  <c:v>43260.083333333336</c:v>
                </c:pt>
                <c:pt idx="12112">
                  <c:v>43260.125</c:v>
                </c:pt>
                <c:pt idx="12113">
                  <c:v>43260.166666666664</c:v>
                </c:pt>
                <c:pt idx="12114">
                  <c:v>43260.208333333336</c:v>
                </c:pt>
                <c:pt idx="12115">
                  <c:v>43260.25</c:v>
                </c:pt>
                <c:pt idx="12116">
                  <c:v>43260.291666666664</c:v>
                </c:pt>
                <c:pt idx="12117">
                  <c:v>43260.333333333336</c:v>
                </c:pt>
                <c:pt idx="12118">
                  <c:v>43260.375</c:v>
                </c:pt>
                <c:pt idx="12119">
                  <c:v>43260.416666666664</c:v>
                </c:pt>
                <c:pt idx="12120">
                  <c:v>43260.458333333336</c:v>
                </c:pt>
                <c:pt idx="12121">
                  <c:v>43260.5</c:v>
                </c:pt>
                <c:pt idx="12122">
                  <c:v>43260.541666666664</c:v>
                </c:pt>
                <c:pt idx="12123">
                  <c:v>43260.583333333336</c:v>
                </c:pt>
                <c:pt idx="12124">
                  <c:v>43260.625</c:v>
                </c:pt>
                <c:pt idx="12125">
                  <c:v>43260.666666666664</c:v>
                </c:pt>
                <c:pt idx="12126">
                  <c:v>43260.708333333336</c:v>
                </c:pt>
                <c:pt idx="12127">
                  <c:v>43260.75</c:v>
                </c:pt>
                <c:pt idx="12128">
                  <c:v>43260.791666666664</c:v>
                </c:pt>
                <c:pt idx="12129">
                  <c:v>43260.833333333336</c:v>
                </c:pt>
                <c:pt idx="12130">
                  <c:v>43260.875</c:v>
                </c:pt>
                <c:pt idx="12131">
                  <c:v>43260.916666666664</c:v>
                </c:pt>
                <c:pt idx="12132">
                  <c:v>43260.958333333336</c:v>
                </c:pt>
                <c:pt idx="12133">
                  <c:v>43261</c:v>
                </c:pt>
                <c:pt idx="12134">
                  <c:v>43261.041666666664</c:v>
                </c:pt>
                <c:pt idx="12135">
                  <c:v>43261.083333333336</c:v>
                </c:pt>
                <c:pt idx="12136">
                  <c:v>43261.125</c:v>
                </c:pt>
                <c:pt idx="12137">
                  <c:v>43261.166666666664</c:v>
                </c:pt>
                <c:pt idx="12138">
                  <c:v>43261.208333333336</c:v>
                </c:pt>
                <c:pt idx="12139">
                  <c:v>43261.25</c:v>
                </c:pt>
                <c:pt idx="12140">
                  <c:v>43261.291666666664</c:v>
                </c:pt>
                <c:pt idx="12141">
                  <c:v>43261.333333333336</c:v>
                </c:pt>
                <c:pt idx="12142">
                  <c:v>43261.375</c:v>
                </c:pt>
                <c:pt idx="12143">
                  <c:v>43261.416666666664</c:v>
                </c:pt>
                <c:pt idx="12144">
                  <c:v>43261.458333333336</c:v>
                </c:pt>
                <c:pt idx="12145">
                  <c:v>43261.5</c:v>
                </c:pt>
                <c:pt idx="12146">
                  <c:v>43261.541666666664</c:v>
                </c:pt>
                <c:pt idx="12147">
                  <c:v>43261.583333333336</c:v>
                </c:pt>
                <c:pt idx="12148">
                  <c:v>43261.625</c:v>
                </c:pt>
                <c:pt idx="12149">
                  <c:v>43261.666666666664</c:v>
                </c:pt>
                <c:pt idx="12150">
                  <c:v>43261.708333333336</c:v>
                </c:pt>
                <c:pt idx="12151">
                  <c:v>43261.75</c:v>
                </c:pt>
                <c:pt idx="12152">
                  <c:v>43261.791666666664</c:v>
                </c:pt>
                <c:pt idx="12153">
                  <c:v>43261.833333333336</c:v>
                </c:pt>
                <c:pt idx="12154">
                  <c:v>43261.875</c:v>
                </c:pt>
                <c:pt idx="12155">
                  <c:v>43261.916666666664</c:v>
                </c:pt>
                <c:pt idx="12156">
                  <c:v>43261.958333333336</c:v>
                </c:pt>
                <c:pt idx="12157">
                  <c:v>43262</c:v>
                </c:pt>
                <c:pt idx="12158">
                  <c:v>43262.041666666664</c:v>
                </c:pt>
                <c:pt idx="12159">
                  <c:v>43262.083333333336</c:v>
                </c:pt>
                <c:pt idx="12160">
                  <c:v>43262.125</c:v>
                </c:pt>
                <c:pt idx="12161">
                  <c:v>43262.166666666664</c:v>
                </c:pt>
                <c:pt idx="12162">
                  <c:v>43262.208333333336</c:v>
                </c:pt>
                <c:pt idx="12163">
                  <c:v>43262.25</c:v>
                </c:pt>
                <c:pt idx="12164">
                  <c:v>43262.291666666664</c:v>
                </c:pt>
                <c:pt idx="12165">
                  <c:v>43262.333333333336</c:v>
                </c:pt>
                <c:pt idx="12166">
                  <c:v>43262.375</c:v>
                </c:pt>
                <c:pt idx="12167">
                  <c:v>43262.416666666664</c:v>
                </c:pt>
                <c:pt idx="12168">
                  <c:v>43262.458333333336</c:v>
                </c:pt>
                <c:pt idx="12169">
                  <c:v>43262.5</c:v>
                </c:pt>
                <c:pt idx="12170">
                  <c:v>43262.541666666664</c:v>
                </c:pt>
                <c:pt idx="12171">
                  <c:v>43262.583333333336</c:v>
                </c:pt>
                <c:pt idx="12172">
                  <c:v>43262.625</c:v>
                </c:pt>
                <c:pt idx="12173">
                  <c:v>43262.666666666664</c:v>
                </c:pt>
                <c:pt idx="12174">
                  <c:v>43262.708333333336</c:v>
                </c:pt>
                <c:pt idx="12175">
                  <c:v>43262.75</c:v>
                </c:pt>
                <c:pt idx="12176">
                  <c:v>43262.791666666664</c:v>
                </c:pt>
                <c:pt idx="12177">
                  <c:v>43262.833333333336</c:v>
                </c:pt>
                <c:pt idx="12178">
                  <c:v>43262.875</c:v>
                </c:pt>
                <c:pt idx="12179">
                  <c:v>43262.916666666664</c:v>
                </c:pt>
                <c:pt idx="12180">
                  <c:v>43262.958333333336</c:v>
                </c:pt>
                <c:pt idx="12181">
                  <c:v>43263</c:v>
                </c:pt>
                <c:pt idx="12182">
                  <c:v>43263.041666666664</c:v>
                </c:pt>
                <c:pt idx="12183">
                  <c:v>43263.083333333336</c:v>
                </c:pt>
                <c:pt idx="12184">
                  <c:v>43263.125</c:v>
                </c:pt>
                <c:pt idx="12185">
                  <c:v>43263.166666666664</c:v>
                </c:pt>
                <c:pt idx="12186">
                  <c:v>43263.208333333336</c:v>
                </c:pt>
                <c:pt idx="12187">
                  <c:v>43263.25</c:v>
                </c:pt>
                <c:pt idx="12188">
                  <c:v>43263.291666666664</c:v>
                </c:pt>
                <c:pt idx="12189">
                  <c:v>43263.333333333336</c:v>
                </c:pt>
                <c:pt idx="12190">
                  <c:v>43263.375</c:v>
                </c:pt>
                <c:pt idx="12191">
                  <c:v>43263.416666666664</c:v>
                </c:pt>
                <c:pt idx="12192">
                  <c:v>43263.458333333336</c:v>
                </c:pt>
                <c:pt idx="12193">
                  <c:v>43263.5</c:v>
                </c:pt>
                <c:pt idx="12194">
                  <c:v>43263.541666666664</c:v>
                </c:pt>
                <c:pt idx="12195">
                  <c:v>43263.583333333336</c:v>
                </c:pt>
                <c:pt idx="12196">
                  <c:v>43263.625</c:v>
                </c:pt>
                <c:pt idx="12197">
                  <c:v>43263.666666666664</c:v>
                </c:pt>
                <c:pt idx="12198">
                  <c:v>43263.708333333336</c:v>
                </c:pt>
                <c:pt idx="12199">
                  <c:v>43263.75</c:v>
                </c:pt>
                <c:pt idx="12200">
                  <c:v>43263.791666666664</c:v>
                </c:pt>
                <c:pt idx="12201">
                  <c:v>43263.833333333336</c:v>
                </c:pt>
                <c:pt idx="12202">
                  <c:v>43263.875</c:v>
                </c:pt>
                <c:pt idx="12203">
                  <c:v>43263.916666666664</c:v>
                </c:pt>
                <c:pt idx="12204">
                  <c:v>43263.958333333336</c:v>
                </c:pt>
                <c:pt idx="12205">
                  <c:v>43264</c:v>
                </c:pt>
                <c:pt idx="12206">
                  <c:v>43264.041666666664</c:v>
                </c:pt>
                <c:pt idx="12207">
                  <c:v>43264.083333333336</c:v>
                </c:pt>
                <c:pt idx="12208">
                  <c:v>43264.125</c:v>
                </c:pt>
                <c:pt idx="12209">
                  <c:v>43264.166666666664</c:v>
                </c:pt>
                <c:pt idx="12210">
                  <c:v>43264.208333333336</c:v>
                </c:pt>
                <c:pt idx="12211">
                  <c:v>43264.25</c:v>
                </c:pt>
                <c:pt idx="12212">
                  <c:v>43264.291666666664</c:v>
                </c:pt>
                <c:pt idx="12213">
                  <c:v>43264.333333333336</c:v>
                </c:pt>
                <c:pt idx="12214">
                  <c:v>43264.375</c:v>
                </c:pt>
                <c:pt idx="12215">
                  <c:v>43264.416666666664</c:v>
                </c:pt>
                <c:pt idx="12216">
                  <c:v>43264.458333333336</c:v>
                </c:pt>
                <c:pt idx="12217">
                  <c:v>43264.5</c:v>
                </c:pt>
                <c:pt idx="12218">
                  <c:v>43264.541666666664</c:v>
                </c:pt>
                <c:pt idx="12219">
                  <c:v>43264.583333333336</c:v>
                </c:pt>
                <c:pt idx="12220">
                  <c:v>43264.625</c:v>
                </c:pt>
                <c:pt idx="12221">
                  <c:v>43264.666666666664</c:v>
                </c:pt>
                <c:pt idx="12222">
                  <c:v>43264.708333333336</c:v>
                </c:pt>
                <c:pt idx="12223">
                  <c:v>43264.75</c:v>
                </c:pt>
                <c:pt idx="12224">
                  <c:v>43264.791666666664</c:v>
                </c:pt>
                <c:pt idx="12225">
                  <c:v>43264.833333333336</c:v>
                </c:pt>
                <c:pt idx="12226">
                  <c:v>43264.875</c:v>
                </c:pt>
                <c:pt idx="12227">
                  <c:v>43264.916666666664</c:v>
                </c:pt>
                <c:pt idx="12228">
                  <c:v>43264.958333333336</c:v>
                </c:pt>
                <c:pt idx="12229">
                  <c:v>43265</c:v>
                </c:pt>
                <c:pt idx="12230">
                  <c:v>43265.041666666664</c:v>
                </c:pt>
                <c:pt idx="12231">
                  <c:v>43265.083333333336</c:v>
                </c:pt>
                <c:pt idx="12232">
                  <c:v>43265.125</c:v>
                </c:pt>
                <c:pt idx="12233">
                  <c:v>43265.166666666664</c:v>
                </c:pt>
                <c:pt idx="12234">
                  <c:v>43265.208333333336</c:v>
                </c:pt>
                <c:pt idx="12235">
                  <c:v>43265.25</c:v>
                </c:pt>
                <c:pt idx="12236">
                  <c:v>43265.291666666664</c:v>
                </c:pt>
                <c:pt idx="12237">
                  <c:v>43265.333333333336</c:v>
                </c:pt>
                <c:pt idx="12238">
                  <c:v>43265.375</c:v>
                </c:pt>
                <c:pt idx="12239">
                  <c:v>43265.416666666664</c:v>
                </c:pt>
                <c:pt idx="12240">
                  <c:v>43265.458333333336</c:v>
                </c:pt>
                <c:pt idx="12241">
                  <c:v>43265.5</c:v>
                </c:pt>
                <c:pt idx="12242">
                  <c:v>43265.541666666664</c:v>
                </c:pt>
                <c:pt idx="12243">
                  <c:v>43265.583333333336</c:v>
                </c:pt>
                <c:pt idx="12244">
                  <c:v>43265.625</c:v>
                </c:pt>
                <c:pt idx="12245">
                  <c:v>43265.666666666664</c:v>
                </c:pt>
                <c:pt idx="12246">
                  <c:v>43265.708333333336</c:v>
                </c:pt>
                <c:pt idx="12247">
                  <c:v>43265.75</c:v>
                </c:pt>
                <c:pt idx="12248">
                  <c:v>43265.791666666664</c:v>
                </c:pt>
                <c:pt idx="12249">
                  <c:v>43265.833333333336</c:v>
                </c:pt>
                <c:pt idx="12250">
                  <c:v>43265.875</c:v>
                </c:pt>
                <c:pt idx="12251">
                  <c:v>43265.916666666664</c:v>
                </c:pt>
                <c:pt idx="12252">
                  <c:v>43265.958333333336</c:v>
                </c:pt>
                <c:pt idx="12253">
                  <c:v>43266</c:v>
                </c:pt>
                <c:pt idx="12254">
                  <c:v>43266.041666666664</c:v>
                </c:pt>
                <c:pt idx="12255">
                  <c:v>43266.083333333336</c:v>
                </c:pt>
                <c:pt idx="12256">
                  <c:v>43266.125</c:v>
                </c:pt>
                <c:pt idx="12257">
                  <c:v>43266.166666666664</c:v>
                </c:pt>
                <c:pt idx="12258">
                  <c:v>43266.208333333336</c:v>
                </c:pt>
                <c:pt idx="12259">
                  <c:v>43266.25</c:v>
                </c:pt>
                <c:pt idx="12260">
                  <c:v>43266.291666666664</c:v>
                </c:pt>
                <c:pt idx="12261">
                  <c:v>43266.333333333336</c:v>
                </c:pt>
                <c:pt idx="12262">
                  <c:v>43266.375</c:v>
                </c:pt>
                <c:pt idx="12263">
                  <c:v>43266.416666666664</c:v>
                </c:pt>
                <c:pt idx="12264">
                  <c:v>43266.458333333336</c:v>
                </c:pt>
                <c:pt idx="12265">
                  <c:v>43266.5</c:v>
                </c:pt>
                <c:pt idx="12266">
                  <c:v>43266.541666666664</c:v>
                </c:pt>
                <c:pt idx="12267">
                  <c:v>43266.583333333336</c:v>
                </c:pt>
                <c:pt idx="12268">
                  <c:v>43266.625</c:v>
                </c:pt>
                <c:pt idx="12269">
                  <c:v>43266.666666666664</c:v>
                </c:pt>
                <c:pt idx="12270">
                  <c:v>43266.708333333336</c:v>
                </c:pt>
                <c:pt idx="12271">
                  <c:v>43266.75</c:v>
                </c:pt>
                <c:pt idx="12272">
                  <c:v>43266.791666666664</c:v>
                </c:pt>
                <c:pt idx="12273">
                  <c:v>43266.833333333336</c:v>
                </c:pt>
                <c:pt idx="12274">
                  <c:v>43266.875</c:v>
                </c:pt>
                <c:pt idx="12275">
                  <c:v>43266.916666666664</c:v>
                </c:pt>
                <c:pt idx="12276">
                  <c:v>43266.958333333336</c:v>
                </c:pt>
                <c:pt idx="12277">
                  <c:v>43267</c:v>
                </c:pt>
                <c:pt idx="12278">
                  <c:v>43267.041666666664</c:v>
                </c:pt>
                <c:pt idx="12279">
                  <c:v>43267.083333333336</c:v>
                </c:pt>
                <c:pt idx="12280">
                  <c:v>43267.125</c:v>
                </c:pt>
                <c:pt idx="12281">
                  <c:v>43267.166666666664</c:v>
                </c:pt>
                <c:pt idx="12282">
                  <c:v>43267.208333333336</c:v>
                </c:pt>
                <c:pt idx="12283">
                  <c:v>43267.25</c:v>
                </c:pt>
                <c:pt idx="12284">
                  <c:v>43267.291666666664</c:v>
                </c:pt>
                <c:pt idx="12285">
                  <c:v>43267.333333333336</c:v>
                </c:pt>
                <c:pt idx="12286">
                  <c:v>43267.375</c:v>
                </c:pt>
                <c:pt idx="12287">
                  <c:v>43267.416666666664</c:v>
                </c:pt>
                <c:pt idx="12288">
                  <c:v>43267.458333333336</c:v>
                </c:pt>
                <c:pt idx="12289">
                  <c:v>43267.5</c:v>
                </c:pt>
                <c:pt idx="12290">
                  <c:v>43267.541666666664</c:v>
                </c:pt>
                <c:pt idx="12291">
                  <c:v>43267.583333333336</c:v>
                </c:pt>
                <c:pt idx="12292">
                  <c:v>43267.625</c:v>
                </c:pt>
                <c:pt idx="12293">
                  <c:v>43267.666666666664</c:v>
                </c:pt>
                <c:pt idx="12294">
                  <c:v>43267.708333333336</c:v>
                </c:pt>
                <c:pt idx="12295">
                  <c:v>43267.75</c:v>
                </c:pt>
                <c:pt idx="12296">
                  <c:v>43267.791666666664</c:v>
                </c:pt>
                <c:pt idx="12297">
                  <c:v>43267.833333333336</c:v>
                </c:pt>
                <c:pt idx="12298">
                  <c:v>43267.875</c:v>
                </c:pt>
                <c:pt idx="12299">
                  <c:v>43267.916666666664</c:v>
                </c:pt>
                <c:pt idx="12300">
                  <c:v>43267.958333333336</c:v>
                </c:pt>
                <c:pt idx="12301">
                  <c:v>43268</c:v>
                </c:pt>
                <c:pt idx="12302">
                  <c:v>43268.041666666664</c:v>
                </c:pt>
                <c:pt idx="12303">
                  <c:v>43268.083333333336</c:v>
                </c:pt>
                <c:pt idx="12304">
                  <c:v>43268.125</c:v>
                </c:pt>
                <c:pt idx="12305">
                  <c:v>43268.166666666664</c:v>
                </c:pt>
                <c:pt idx="12306">
                  <c:v>43268.208333333336</c:v>
                </c:pt>
                <c:pt idx="12307">
                  <c:v>43268.25</c:v>
                </c:pt>
                <c:pt idx="12308">
                  <c:v>43268.291666666664</c:v>
                </c:pt>
                <c:pt idx="12309">
                  <c:v>43268.333333333336</c:v>
                </c:pt>
                <c:pt idx="12310">
                  <c:v>43268.375</c:v>
                </c:pt>
                <c:pt idx="12311">
                  <c:v>43268.416666666664</c:v>
                </c:pt>
                <c:pt idx="12312">
                  <c:v>43268.458333333336</c:v>
                </c:pt>
                <c:pt idx="12313">
                  <c:v>43268.5</c:v>
                </c:pt>
                <c:pt idx="12314">
                  <c:v>43268.541666666664</c:v>
                </c:pt>
                <c:pt idx="12315">
                  <c:v>43268.583333333336</c:v>
                </c:pt>
                <c:pt idx="12316">
                  <c:v>43268.625</c:v>
                </c:pt>
                <c:pt idx="12317">
                  <c:v>43268.666666666664</c:v>
                </c:pt>
                <c:pt idx="12318">
                  <c:v>43268.708333333336</c:v>
                </c:pt>
                <c:pt idx="12319">
                  <c:v>43268.75</c:v>
                </c:pt>
                <c:pt idx="12320">
                  <c:v>43268.791666666664</c:v>
                </c:pt>
                <c:pt idx="12321">
                  <c:v>43268.833333333336</c:v>
                </c:pt>
                <c:pt idx="12322">
                  <c:v>43268.875</c:v>
                </c:pt>
                <c:pt idx="12323">
                  <c:v>43268.916666666664</c:v>
                </c:pt>
                <c:pt idx="12324">
                  <c:v>43268.958333333336</c:v>
                </c:pt>
                <c:pt idx="12325">
                  <c:v>43269</c:v>
                </c:pt>
                <c:pt idx="12326">
                  <c:v>43269.041666666664</c:v>
                </c:pt>
                <c:pt idx="12327">
                  <c:v>43269.083333333336</c:v>
                </c:pt>
                <c:pt idx="12328">
                  <c:v>43269.125</c:v>
                </c:pt>
                <c:pt idx="12329">
                  <c:v>43269.166666666664</c:v>
                </c:pt>
                <c:pt idx="12330">
                  <c:v>43269.208333333336</c:v>
                </c:pt>
                <c:pt idx="12331">
                  <c:v>43269.25</c:v>
                </c:pt>
                <c:pt idx="12332">
                  <c:v>43269.291666666664</c:v>
                </c:pt>
                <c:pt idx="12333">
                  <c:v>43269.333333333336</c:v>
                </c:pt>
                <c:pt idx="12334">
                  <c:v>43269.375</c:v>
                </c:pt>
                <c:pt idx="12335">
                  <c:v>43269.416666666664</c:v>
                </c:pt>
                <c:pt idx="12336">
                  <c:v>43269.458333333336</c:v>
                </c:pt>
                <c:pt idx="12337">
                  <c:v>43269.5</c:v>
                </c:pt>
                <c:pt idx="12338">
                  <c:v>43269.541666666664</c:v>
                </c:pt>
                <c:pt idx="12339">
                  <c:v>43269.583333333336</c:v>
                </c:pt>
                <c:pt idx="12340">
                  <c:v>43269.625</c:v>
                </c:pt>
                <c:pt idx="12341">
                  <c:v>43269.666666666664</c:v>
                </c:pt>
                <c:pt idx="12342">
                  <c:v>43269.708333333336</c:v>
                </c:pt>
                <c:pt idx="12343">
                  <c:v>43269.75</c:v>
                </c:pt>
                <c:pt idx="12344">
                  <c:v>43269.791666666664</c:v>
                </c:pt>
                <c:pt idx="12345">
                  <c:v>43269.833333333336</c:v>
                </c:pt>
                <c:pt idx="12346">
                  <c:v>43269.875</c:v>
                </c:pt>
                <c:pt idx="12347">
                  <c:v>43269.916666666664</c:v>
                </c:pt>
                <c:pt idx="12348">
                  <c:v>43269.958333333336</c:v>
                </c:pt>
                <c:pt idx="12349">
                  <c:v>43270</c:v>
                </c:pt>
                <c:pt idx="12350">
                  <c:v>43270.041666666664</c:v>
                </c:pt>
                <c:pt idx="12351">
                  <c:v>43270.083333333336</c:v>
                </c:pt>
                <c:pt idx="12352">
                  <c:v>43270.125</c:v>
                </c:pt>
                <c:pt idx="12353">
                  <c:v>43270.166666666664</c:v>
                </c:pt>
                <c:pt idx="12354">
                  <c:v>43270.208333333336</c:v>
                </c:pt>
                <c:pt idx="12355">
                  <c:v>43270.25</c:v>
                </c:pt>
                <c:pt idx="12356">
                  <c:v>43270.291666666664</c:v>
                </c:pt>
                <c:pt idx="12357">
                  <c:v>43270.333333333336</c:v>
                </c:pt>
                <c:pt idx="12358">
                  <c:v>43270.375</c:v>
                </c:pt>
                <c:pt idx="12359">
                  <c:v>43270.416666666664</c:v>
                </c:pt>
                <c:pt idx="12360">
                  <c:v>43270.458333333336</c:v>
                </c:pt>
                <c:pt idx="12361">
                  <c:v>43270.5</c:v>
                </c:pt>
                <c:pt idx="12362">
                  <c:v>43270.541666666664</c:v>
                </c:pt>
                <c:pt idx="12363">
                  <c:v>43270.583333333336</c:v>
                </c:pt>
                <c:pt idx="12364">
                  <c:v>43270.625</c:v>
                </c:pt>
                <c:pt idx="12365">
                  <c:v>43270.666666666664</c:v>
                </c:pt>
                <c:pt idx="12366">
                  <c:v>43270.708333333336</c:v>
                </c:pt>
                <c:pt idx="12367">
                  <c:v>43270.75</c:v>
                </c:pt>
                <c:pt idx="12368">
                  <c:v>43270.791666666664</c:v>
                </c:pt>
                <c:pt idx="12369">
                  <c:v>43270.833333333336</c:v>
                </c:pt>
                <c:pt idx="12370">
                  <c:v>43270.875</c:v>
                </c:pt>
                <c:pt idx="12371">
                  <c:v>43270.916666666664</c:v>
                </c:pt>
                <c:pt idx="12372">
                  <c:v>43270.958333333336</c:v>
                </c:pt>
                <c:pt idx="12373">
                  <c:v>43271</c:v>
                </c:pt>
                <c:pt idx="12374">
                  <c:v>43271.041666666664</c:v>
                </c:pt>
                <c:pt idx="12375">
                  <c:v>43271.083333333336</c:v>
                </c:pt>
                <c:pt idx="12376">
                  <c:v>43271.125</c:v>
                </c:pt>
                <c:pt idx="12377">
                  <c:v>43271.166666666664</c:v>
                </c:pt>
                <c:pt idx="12378">
                  <c:v>43271.208333333336</c:v>
                </c:pt>
                <c:pt idx="12379">
                  <c:v>43271.25</c:v>
                </c:pt>
                <c:pt idx="12380">
                  <c:v>43271.291666666664</c:v>
                </c:pt>
                <c:pt idx="12381">
                  <c:v>43271.333333333336</c:v>
                </c:pt>
                <c:pt idx="12382">
                  <c:v>43271.375</c:v>
                </c:pt>
                <c:pt idx="12383">
                  <c:v>43271.416666666664</c:v>
                </c:pt>
                <c:pt idx="12384">
                  <c:v>43271.458333333336</c:v>
                </c:pt>
                <c:pt idx="12385">
                  <c:v>43271.5</c:v>
                </c:pt>
                <c:pt idx="12386">
                  <c:v>43271.541666666664</c:v>
                </c:pt>
                <c:pt idx="12387">
                  <c:v>43271.583333333336</c:v>
                </c:pt>
                <c:pt idx="12388">
                  <c:v>43271.625</c:v>
                </c:pt>
                <c:pt idx="12389">
                  <c:v>43271.666666666664</c:v>
                </c:pt>
                <c:pt idx="12390">
                  <c:v>43271.708333333336</c:v>
                </c:pt>
                <c:pt idx="12391">
                  <c:v>43271.75</c:v>
                </c:pt>
                <c:pt idx="12392">
                  <c:v>43271.791666666664</c:v>
                </c:pt>
                <c:pt idx="12393">
                  <c:v>43271.833333333336</c:v>
                </c:pt>
                <c:pt idx="12394">
                  <c:v>43271.875</c:v>
                </c:pt>
                <c:pt idx="12395">
                  <c:v>43271.916666666664</c:v>
                </c:pt>
                <c:pt idx="12396">
                  <c:v>43271.958333333336</c:v>
                </c:pt>
                <c:pt idx="12397">
                  <c:v>43272</c:v>
                </c:pt>
                <c:pt idx="12398">
                  <c:v>43272.041666666664</c:v>
                </c:pt>
                <c:pt idx="12399">
                  <c:v>43272.083333333336</c:v>
                </c:pt>
                <c:pt idx="12400">
                  <c:v>43272.125</c:v>
                </c:pt>
                <c:pt idx="12401">
                  <c:v>43272.166666666664</c:v>
                </c:pt>
                <c:pt idx="12402">
                  <c:v>43272.208333333336</c:v>
                </c:pt>
                <c:pt idx="12403">
                  <c:v>43272.25</c:v>
                </c:pt>
                <c:pt idx="12404">
                  <c:v>43272.291666666664</c:v>
                </c:pt>
                <c:pt idx="12405">
                  <c:v>43272.333333333336</c:v>
                </c:pt>
                <c:pt idx="12406">
                  <c:v>43272.375</c:v>
                </c:pt>
                <c:pt idx="12407">
                  <c:v>43272.416666666664</c:v>
                </c:pt>
                <c:pt idx="12408">
                  <c:v>43272.458333333336</c:v>
                </c:pt>
                <c:pt idx="12409">
                  <c:v>43272.5</c:v>
                </c:pt>
                <c:pt idx="12410">
                  <c:v>43272.541666666664</c:v>
                </c:pt>
                <c:pt idx="12411">
                  <c:v>43272.583333333336</c:v>
                </c:pt>
                <c:pt idx="12412">
                  <c:v>43272.625</c:v>
                </c:pt>
                <c:pt idx="12413">
                  <c:v>43272.666666666664</c:v>
                </c:pt>
                <c:pt idx="12414">
                  <c:v>43272.708333333336</c:v>
                </c:pt>
                <c:pt idx="12415">
                  <c:v>43272.75</c:v>
                </c:pt>
                <c:pt idx="12416">
                  <c:v>43272.791666666664</c:v>
                </c:pt>
                <c:pt idx="12417">
                  <c:v>43272.833333333336</c:v>
                </c:pt>
                <c:pt idx="12418">
                  <c:v>43272.875</c:v>
                </c:pt>
                <c:pt idx="12419">
                  <c:v>43272.916666666664</c:v>
                </c:pt>
                <c:pt idx="12420">
                  <c:v>43272.958333333336</c:v>
                </c:pt>
                <c:pt idx="12421">
                  <c:v>43273</c:v>
                </c:pt>
                <c:pt idx="12422">
                  <c:v>43273.041666666664</c:v>
                </c:pt>
                <c:pt idx="12423">
                  <c:v>43273.083333333336</c:v>
                </c:pt>
                <c:pt idx="12424">
                  <c:v>43273.125</c:v>
                </c:pt>
                <c:pt idx="12425">
                  <c:v>43273.166666666664</c:v>
                </c:pt>
                <c:pt idx="12426">
                  <c:v>43273.208333333336</c:v>
                </c:pt>
                <c:pt idx="12427">
                  <c:v>43273.25</c:v>
                </c:pt>
                <c:pt idx="12428">
                  <c:v>43273.291666666664</c:v>
                </c:pt>
                <c:pt idx="12429">
                  <c:v>43273.333333333336</c:v>
                </c:pt>
                <c:pt idx="12430">
                  <c:v>43273.375</c:v>
                </c:pt>
                <c:pt idx="12431">
                  <c:v>43273.416666666664</c:v>
                </c:pt>
                <c:pt idx="12432">
                  <c:v>43273.458333333336</c:v>
                </c:pt>
                <c:pt idx="12433">
                  <c:v>43273.5</c:v>
                </c:pt>
                <c:pt idx="12434">
                  <c:v>43273.541666666664</c:v>
                </c:pt>
                <c:pt idx="12435">
                  <c:v>43273.583333333336</c:v>
                </c:pt>
                <c:pt idx="12436">
                  <c:v>43273.625</c:v>
                </c:pt>
                <c:pt idx="12437">
                  <c:v>43273.666666666664</c:v>
                </c:pt>
                <c:pt idx="12438">
                  <c:v>43273.708333333336</c:v>
                </c:pt>
                <c:pt idx="12439">
                  <c:v>43273.75</c:v>
                </c:pt>
                <c:pt idx="12440">
                  <c:v>43273.791666666664</c:v>
                </c:pt>
                <c:pt idx="12441">
                  <c:v>43273.833333333336</c:v>
                </c:pt>
                <c:pt idx="12442">
                  <c:v>43273.875</c:v>
                </c:pt>
                <c:pt idx="12443">
                  <c:v>43273.916666666664</c:v>
                </c:pt>
                <c:pt idx="12444">
                  <c:v>43273.958333333336</c:v>
                </c:pt>
                <c:pt idx="12445">
                  <c:v>43274</c:v>
                </c:pt>
                <c:pt idx="12446">
                  <c:v>43274.041666666664</c:v>
                </c:pt>
                <c:pt idx="12447">
                  <c:v>43274.083333333336</c:v>
                </c:pt>
                <c:pt idx="12448">
                  <c:v>43274.125</c:v>
                </c:pt>
                <c:pt idx="12449">
                  <c:v>43274.166666666664</c:v>
                </c:pt>
                <c:pt idx="12450">
                  <c:v>43274.208333333336</c:v>
                </c:pt>
                <c:pt idx="12451">
                  <c:v>43274.25</c:v>
                </c:pt>
                <c:pt idx="12452">
                  <c:v>43274.291666666664</c:v>
                </c:pt>
                <c:pt idx="12453">
                  <c:v>43274.333333333336</c:v>
                </c:pt>
                <c:pt idx="12454">
                  <c:v>43274.375</c:v>
                </c:pt>
                <c:pt idx="12455">
                  <c:v>43274.416666666664</c:v>
                </c:pt>
                <c:pt idx="12456">
                  <c:v>43274.458333333336</c:v>
                </c:pt>
                <c:pt idx="12457">
                  <c:v>43274.5</c:v>
                </c:pt>
                <c:pt idx="12458">
                  <c:v>43274.541666666664</c:v>
                </c:pt>
                <c:pt idx="12459">
                  <c:v>43274.583333333336</c:v>
                </c:pt>
                <c:pt idx="12460">
                  <c:v>43274.625</c:v>
                </c:pt>
                <c:pt idx="12461">
                  <c:v>43274.666666666664</c:v>
                </c:pt>
                <c:pt idx="12462">
                  <c:v>43274.708333333336</c:v>
                </c:pt>
                <c:pt idx="12463">
                  <c:v>43274.75</c:v>
                </c:pt>
                <c:pt idx="12464">
                  <c:v>43274.791666666664</c:v>
                </c:pt>
                <c:pt idx="12465">
                  <c:v>43274.833333333336</c:v>
                </c:pt>
                <c:pt idx="12466">
                  <c:v>43274.875</c:v>
                </c:pt>
                <c:pt idx="12467">
                  <c:v>43274.916666666664</c:v>
                </c:pt>
                <c:pt idx="12468">
                  <c:v>43274.958333333336</c:v>
                </c:pt>
                <c:pt idx="12469">
                  <c:v>43275</c:v>
                </c:pt>
                <c:pt idx="12470">
                  <c:v>43275.041666666664</c:v>
                </c:pt>
                <c:pt idx="12471">
                  <c:v>43275.083333333336</c:v>
                </c:pt>
                <c:pt idx="12472">
                  <c:v>43275.125</c:v>
                </c:pt>
                <c:pt idx="12473">
                  <c:v>43275.166666666664</c:v>
                </c:pt>
                <c:pt idx="12474">
                  <c:v>43275.208333333336</c:v>
                </c:pt>
                <c:pt idx="12475">
                  <c:v>43275.25</c:v>
                </c:pt>
                <c:pt idx="12476">
                  <c:v>43275.291666666664</c:v>
                </c:pt>
                <c:pt idx="12477">
                  <c:v>43275.333333333336</c:v>
                </c:pt>
                <c:pt idx="12478">
                  <c:v>43275.375</c:v>
                </c:pt>
                <c:pt idx="12479">
                  <c:v>43275.416666666664</c:v>
                </c:pt>
                <c:pt idx="12480">
                  <c:v>43275.458333333336</c:v>
                </c:pt>
                <c:pt idx="12481">
                  <c:v>43275.5</c:v>
                </c:pt>
                <c:pt idx="12482">
                  <c:v>43275.541666666664</c:v>
                </c:pt>
                <c:pt idx="12483">
                  <c:v>43275.583333333336</c:v>
                </c:pt>
                <c:pt idx="12484">
                  <c:v>43275.625</c:v>
                </c:pt>
                <c:pt idx="12485">
                  <c:v>43275.666666666664</c:v>
                </c:pt>
                <c:pt idx="12486">
                  <c:v>43275.708333333336</c:v>
                </c:pt>
                <c:pt idx="12487">
                  <c:v>43275.75</c:v>
                </c:pt>
                <c:pt idx="12488">
                  <c:v>43275.791666666664</c:v>
                </c:pt>
                <c:pt idx="12489">
                  <c:v>43275.833333333336</c:v>
                </c:pt>
                <c:pt idx="12490">
                  <c:v>43275.875</c:v>
                </c:pt>
                <c:pt idx="12491">
                  <c:v>43275.916666666664</c:v>
                </c:pt>
                <c:pt idx="12492">
                  <c:v>43275.958333333336</c:v>
                </c:pt>
                <c:pt idx="12493">
                  <c:v>43276</c:v>
                </c:pt>
                <c:pt idx="12494">
                  <c:v>43276.041666666664</c:v>
                </c:pt>
                <c:pt idx="12495">
                  <c:v>43276.083333333336</c:v>
                </c:pt>
                <c:pt idx="12496">
                  <c:v>43276.125</c:v>
                </c:pt>
                <c:pt idx="12497">
                  <c:v>43276.166666666664</c:v>
                </c:pt>
                <c:pt idx="12498">
                  <c:v>43276.208333333336</c:v>
                </c:pt>
                <c:pt idx="12499">
                  <c:v>43276.25</c:v>
                </c:pt>
                <c:pt idx="12500">
                  <c:v>43276.291666666664</c:v>
                </c:pt>
                <c:pt idx="12501">
                  <c:v>43276.333333333336</c:v>
                </c:pt>
                <c:pt idx="12502">
                  <c:v>43276.375</c:v>
                </c:pt>
                <c:pt idx="12503">
                  <c:v>43276.416666666664</c:v>
                </c:pt>
                <c:pt idx="12504">
                  <c:v>43276.458333333336</c:v>
                </c:pt>
                <c:pt idx="12505">
                  <c:v>43276.5</c:v>
                </c:pt>
                <c:pt idx="12506">
                  <c:v>43276.541666666664</c:v>
                </c:pt>
                <c:pt idx="12507">
                  <c:v>43276.583333333336</c:v>
                </c:pt>
                <c:pt idx="12508">
                  <c:v>43276.625</c:v>
                </c:pt>
                <c:pt idx="12509">
                  <c:v>43276.666666666664</c:v>
                </c:pt>
                <c:pt idx="12510">
                  <c:v>43276.708333333336</c:v>
                </c:pt>
                <c:pt idx="12511">
                  <c:v>43276.75</c:v>
                </c:pt>
                <c:pt idx="12512">
                  <c:v>43276.791666666664</c:v>
                </c:pt>
                <c:pt idx="12513">
                  <c:v>43276.833333333336</c:v>
                </c:pt>
                <c:pt idx="12514">
                  <c:v>43276.875</c:v>
                </c:pt>
                <c:pt idx="12515">
                  <c:v>43276.916666666664</c:v>
                </c:pt>
                <c:pt idx="12516">
                  <c:v>43276.958333333336</c:v>
                </c:pt>
                <c:pt idx="12517">
                  <c:v>43277</c:v>
                </c:pt>
                <c:pt idx="12518">
                  <c:v>43277.041666666664</c:v>
                </c:pt>
                <c:pt idx="12519">
                  <c:v>43277.083333333336</c:v>
                </c:pt>
                <c:pt idx="12520">
                  <c:v>43277.125</c:v>
                </c:pt>
                <c:pt idx="12521">
                  <c:v>43277.166666666664</c:v>
                </c:pt>
                <c:pt idx="12522">
                  <c:v>43277.208333333336</c:v>
                </c:pt>
                <c:pt idx="12523">
                  <c:v>43277.25</c:v>
                </c:pt>
                <c:pt idx="12524">
                  <c:v>43277.291666666664</c:v>
                </c:pt>
                <c:pt idx="12525">
                  <c:v>43277.333333333336</c:v>
                </c:pt>
                <c:pt idx="12526">
                  <c:v>43277.375</c:v>
                </c:pt>
                <c:pt idx="12527">
                  <c:v>43277.416666666664</c:v>
                </c:pt>
                <c:pt idx="12528">
                  <c:v>43277.458333333336</c:v>
                </c:pt>
                <c:pt idx="12529">
                  <c:v>43277.5</c:v>
                </c:pt>
                <c:pt idx="12530">
                  <c:v>43277.541666666664</c:v>
                </c:pt>
                <c:pt idx="12531">
                  <c:v>43277.583333333336</c:v>
                </c:pt>
                <c:pt idx="12532">
                  <c:v>43277.625</c:v>
                </c:pt>
                <c:pt idx="12533">
                  <c:v>43277.666666666664</c:v>
                </c:pt>
                <c:pt idx="12534">
                  <c:v>43277.708333333336</c:v>
                </c:pt>
                <c:pt idx="12535">
                  <c:v>43277.75</c:v>
                </c:pt>
                <c:pt idx="12536">
                  <c:v>43277.791666666664</c:v>
                </c:pt>
                <c:pt idx="12537">
                  <c:v>43277.833333333336</c:v>
                </c:pt>
                <c:pt idx="12538">
                  <c:v>43277.875</c:v>
                </c:pt>
                <c:pt idx="12539">
                  <c:v>43277.916666666664</c:v>
                </c:pt>
                <c:pt idx="12540">
                  <c:v>43277.958333333336</c:v>
                </c:pt>
                <c:pt idx="12541">
                  <c:v>43278</c:v>
                </c:pt>
                <c:pt idx="12542">
                  <c:v>43278.041666666664</c:v>
                </c:pt>
                <c:pt idx="12543">
                  <c:v>43278.083333333336</c:v>
                </c:pt>
                <c:pt idx="12544">
                  <c:v>43278.125</c:v>
                </c:pt>
                <c:pt idx="12545">
                  <c:v>43278.166666666664</c:v>
                </c:pt>
                <c:pt idx="12546">
                  <c:v>43278.208333333336</c:v>
                </c:pt>
                <c:pt idx="12547">
                  <c:v>43278.25</c:v>
                </c:pt>
                <c:pt idx="12548">
                  <c:v>43278.291666666664</c:v>
                </c:pt>
                <c:pt idx="12549">
                  <c:v>43278.333333333336</c:v>
                </c:pt>
                <c:pt idx="12550">
                  <c:v>43278.375</c:v>
                </c:pt>
                <c:pt idx="12551">
                  <c:v>43278.416666666664</c:v>
                </c:pt>
                <c:pt idx="12552">
                  <c:v>43278.458333333336</c:v>
                </c:pt>
                <c:pt idx="12553">
                  <c:v>43278.5</c:v>
                </c:pt>
                <c:pt idx="12554">
                  <c:v>43278.541666666664</c:v>
                </c:pt>
                <c:pt idx="12555">
                  <c:v>43278.583333333336</c:v>
                </c:pt>
                <c:pt idx="12556">
                  <c:v>43278.625</c:v>
                </c:pt>
                <c:pt idx="12557">
                  <c:v>43278.666666666664</c:v>
                </c:pt>
                <c:pt idx="12558">
                  <c:v>43278.708333333336</c:v>
                </c:pt>
                <c:pt idx="12559">
                  <c:v>43278.75</c:v>
                </c:pt>
                <c:pt idx="12560">
                  <c:v>43278.791666666664</c:v>
                </c:pt>
                <c:pt idx="12561">
                  <c:v>43278.833333333336</c:v>
                </c:pt>
                <c:pt idx="12562">
                  <c:v>43278.875</c:v>
                </c:pt>
                <c:pt idx="12563">
                  <c:v>43278.916666666664</c:v>
                </c:pt>
                <c:pt idx="12564">
                  <c:v>43278.958333333336</c:v>
                </c:pt>
                <c:pt idx="12565">
                  <c:v>43279</c:v>
                </c:pt>
                <c:pt idx="12566">
                  <c:v>43279.041666666664</c:v>
                </c:pt>
                <c:pt idx="12567">
                  <c:v>43279.083333333336</c:v>
                </c:pt>
                <c:pt idx="12568">
                  <c:v>43279.125</c:v>
                </c:pt>
                <c:pt idx="12569">
                  <c:v>43279.166666666664</c:v>
                </c:pt>
                <c:pt idx="12570">
                  <c:v>43279.208333333336</c:v>
                </c:pt>
                <c:pt idx="12571">
                  <c:v>43279.25</c:v>
                </c:pt>
                <c:pt idx="12572">
                  <c:v>43279.291666666664</c:v>
                </c:pt>
                <c:pt idx="12573">
                  <c:v>43279.333333333336</c:v>
                </c:pt>
                <c:pt idx="12574">
                  <c:v>43279.375</c:v>
                </c:pt>
                <c:pt idx="12575">
                  <c:v>43279.416666666664</c:v>
                </c:pt>
                <c:pt idx="12576">
                  <c:v>43279.458333333336</c:v>
                </c:pt>
                <c:pt idx="12577">
                  <c:v>43279.5</c:v>
                </c:pt>
                <c:pt idx="12578">
                  <c:v>43279.541666666664</c:v>
                </c:pt>
                <c:pt idx="12579">
                  <c:v>43279.583333333336</c:v>
                </c:pt>
                <c:pt idx="12580">
                  <c:v>43279.625</c:v>
                </c:pt>
                <c:pt idx="12581">
                  <c:v>43279.666666666664</c:v>
                </c:pt>
                <c:pt idx="12582">
                  <c:v>43279.708333333336</c:v>
                </c:pt>
                <c:pt idx="12583">
                  <c:v>43279.75</c:v>
                </c:pt>
                <c:pt idx="12584">
                  <c:v>43279.791666666664</c:v>
                </c:pt>
                <c:pt idx="12585">
                  <c:v>43279.833333333336</c:v>
                </c:pt>
                <c:pt idx="12586">
                  <c:v>43279.875</c:v>
                </c:pt>
                <c:pt idx="12587">
                  <c:v>43279.916666666664</c:v>
                </c:pt>
                <c:pt idx="12588">
                  <c:v>43279.958333333336</c:v>
                </c:pt>
                <c:pt idx="12589">
                  <c:v>43280</c:v>
                </c:pt>
                <c:pt idx="12590">
                  <c:v>43280.041666666664</c:v>
                </c:pt>
                <c:pt idx="12591">
                  <c:v>43280.083333333336</c:v>
                </c:pt>
                <c:pt idx="12592">
                  <c:v>43280.125</c:v>
                </c:pt>
                <c:pt idx="12593">
                  <c:v>43280.166666666664</c:v>
                </c:pt>
                <c:pt idx="12594">
                  <c:v>43280.208333333336</c:v>
                </c:pt>
                <c:pt idx="12595">
                  <c:v>43280.25</c:v>
                </c:pt>
                <c:pt idx="12596">
                  <c:v>43280.291666666664</c:v>
                </c:pt>
                <c:pt idx="12597">
                  <c:v>43280.333333333336</c:v>
                </c:pt>
                <c:pt idx="12598">
                  <c:v>43280.375</c:v>
                </c:pt>
                <c:pt idx="12599">
                  <c:v>43280.416666666664</c:v>
                </c:pt>
                <c:pt idx="12600">
                  <c:v>43280.458333333336</c:v>
                </c:pt>
                <c:pt idx="12601">
                  <c:v>43280.5</c:v>
                </c:pt>
                <c:pt idx="12602">
                  <c:v>43280.541666666664</c:v>
                </c:pt>
                <c:pt idx="12603">
                  <c:v>43280.583333333336</c:v>
                </c:pt>
                <c:pt idx="12604">
                  <c:v>43280.625</c:v>
                </c:pt>
                <c:pt idx="12605">
                  <c:v>43280.666666666664</c:v>
                </c:pt>
                <c:pt idx="12606">
                  <c:v>43280.708333333336</c:v>
                </c:pt>
                <c:pt idx="12607">
                  <c:v>43280.75</c:v>
                </c:pt>
                <c:pt idx="12608">
                  <c:v>43280.791666666664</c:v>
                </c:pt>
                <c:pt idx="12609">
                  <c:v>43280.833333333336</c:v>
                </c:pt>
                <c:pt idx="12610">
                  <c:v>43280.875</c:v>
                </c:pt>
                <c:pt idx="12611">
                  <c:v>43280.916666666664</c:v>
                </c:pt>
                <c:pt idx="12612">
                  <c:v>43280.958333333336</c:v>
                </c:pt>
                <c:pt idx="12613">
                  <c:v>43281</c:v>
                </c:pt>
                <c:pt idx="12614">
                  <c:v>43281.041666666664</c:v>
                </c:pt>
                <c:pt idx="12615">
                  <c:v>43281.083333333336</c:v>
                </c:pt>
                <c:pt idx="12616">
                  <c:v>43281.125</c:v>
                </c:pt>
                <c:pt idx="12617">
                  <c:v>43281.166666666664</c:v>
                </c:pt>
                <c:pt idx="12618">
                  <c:v>43281.208333333336</c:v>
                </c:pt>
                <c:pt idx="12619">
                  <c:v>43281.25</c:v>
                </c:pt>
                <c:pt idx="12620">
                  <c:v>43281.291666666664</c:v>
                </c:pt>
                <c:pt idx="12621">
                  <c:v>43281.333333333336</c:v>
                </c:pt>
                <c:pt idx="12622">
                  <c:v>43281.375</c:v>
                </c:pt>
                <c:pt idx="12623">
                  <c:v>43281.416666666664</c:v>
                </c:pt>
                <c:pt idx="12624">
                  <c:v>43281.458333333336</c:v>
                </c:pt>
                <c:pt idx="12625">
                  <c:v>43281.5</c:v>
                </c:pt>
                <c:pt idx="12626">
                  <c:v>43281.541666666664</c:v>
                </c:pt>
                <c:pt idx="12627">
                  <c:v>43281.583333333336</c:v>
                </c:pt>
                <c:pt idx="12628">
                  <c:v>43281.625</c:v>
                </c:pt>
                <c:pt idx="12629">
                  <c:v>43281.666666666664</c:v>
                </c:pt>
                <c:pt idx="12630">
                  <c:v>43281.708333333336</c:v>
                </c:pt>
                <c:pt idx="12631">
                  <c:v>43281.75</c:v>
                </c:pt>
                <c:pt idx="12632">
                  <c:v>43281.791666666664</c:v>
                </c:pt>
                <c:pt idx="12633">
                  <c:v>43281.833333333336</c:v>
                </c:pt>
                <c:pt idx="12634">
                  <c:v>43281.875</c:v>
                </c:pt>
                <c:pt idx="12635">
                  <c:v>43281.916666666664</c:v>
                </c:pt>
                <c:pt idx="12636">
                  <c:v>43281.958333333336</c:v>
                </c:pt>
                <c:pt idx="12637">
                  <c:v>43282</c:v>
                </c:pt>
                <c:pt idx="12638">
                  <c:v>43282.041666666664</c:v>
                </c:pt>
                <c:pt idx="12639">
                  <c:v>43282.083333333336</c:v>
                </c:pt>
                <c:pt idx="12640">
                  <c:v>43282.125</c:v>
                </c:pt>
                <c:pt idx="12641">
                  <c:v>43282.166666666664</c:v>
                </c:pt>
                <c:pt idx="12642">
                  <c:v>43282.208333333336</c:v>
                </c:pt>
                <c:pt idx="12643">
                  <c:v>43282.25</c:v>
                </c:pt>
                <c:pt idx="12644">
                  <c:v>43282.291666666664</c:v>
                </c:pt>
                <c:pt idx="12645">
                  <c:v>43282.333333333336</c:v>
                </c:pt>
                <c:pt idx="12646">
                  <c:v>43282.375</c:v>
                </c:pt>
                <c:pt idx="12647">
                  <c:v>43282.416666666664</c:v>
                </c:pt>
                <c:pt idx="12648">
                  <c:v>43282.458333333336</c:v>
                </c:pt>
                <c:pt idx="12649">
                  <c:v>43282.5</c:v>
                </c:pt>
                <c:pt idx="12650">
                  <c:v>43282.541666666664</c:v>
                </c:pt>
                <c:pt idx="12651">
                  <c:v>43282.583333333336</c:v>
                </c:pt>
                <c:pt idx="12652">
                  <c:v>43282.625</c:v>
                </c:pt>
                <c:pt idx="12653">
                  <c:v>43282.666666666664</c:v>
                </c:pt>
                <c:pt idx="12654">
                  <c:v>43282.708333333336</c:v>
                </c:pt>
                <c:pt idx="12655">
                  <c:v>43282.75</c:v>
                </c:pt>
                <c:pt idx="12656">
                  <c:v>43282.791666666664</c:v>
                </c:pt>
                <c:pt idx="12657">
                  <c:v>43282.833333333336</c:v>
                </c:pt>
                <c:pt idx="12658">
                  <c:v>43282.875</c:v>
                </c:pt>
                <c:pt idx="12659">
                  <c:v>43282.916666666664</c:v>
                </c:pt>
                <c:pt idx="12660">
                  <c:v>43282.958333333336</c:v>
                </c:pt>
                <c:pt idx="12661">
                  <c:v>43283</c:v>
                </c:pt>
                <c:pt idx="12662">
                  <c:v>43283.041666666664</c:v>
                </c:pt>
                <c:pt idx="12663">
                  <c:v>43283.083333333336</c:v>
                </c:pt>
                <c:pt idx="12664">
                  <c:v>43283.125</c:v>
                </c:pt>
                <c:pt idx="12665">
                  <c:v>43283.166666666664</c:v>
                </c:pt>
                <c:pt idx="12666">
                  <c:v>43283.208333333336</c:v>
                </c:pt>
                <c:pt idx="12667">
                  <c:v>43283.25</c:v>
                </c:pt>
                <c:pt idx="12668">
                  <c:v>43283.291666666664</c:v>
                </c:pt>
                <c:pt idx="12669">
                  <c:v>43283.333333333336</c:v>
                </c:pt>
                <c:pt idx="12670">
                  <c:v>43283.375</c:v>
                </c:pt>
                <c:pt idx="12671">
                  <c:v>43283.416666666664</c:v>
                </c:pt>
                <c:pt idx="12672">
                  <c:v>43283.458333333336</c:v>
                </c:pt>
                <c:pt idx="12673">
                  <c:v>43283.5</c:v>
                </c:pt>
                <c:pt idx="12674">
                  <c:v>43283.541666666664</c:v>
                </c:pt>
                <c:pt idx="12675">
                  <c:v>43283.583333333336</c:v>
                </c:pt>
                <c:pt idx="12676">
                  <c:v>43283.625</c:v>
                </c:pt>
                <c:pt idx="12677">
                  <c:v>43283.666666666664</c:v>
                </c:pt>
                <c:pt idx="12678">
                  <c:v>43283.708333333336</c:v>
                </c:pt>
                <c:pt idx="12679">
                  <c:v>43283.75</c:v>
                </c:pt>
                <c:pt idx="12680">
                  <c:v>43283.791666666664</c:v>
                </c:pt>
                <c:pt idx="12681">
                  <c:v>43283.833333333336</c:v>
                </c:pt>
                <c:pt idx="12682">
                  <c:v>43283.875</c:v>
                </c:pt>
                <c:pt idx="12683">
                  <c:v>43283.916666666664</c:v>
                </c:pt>
                <c:pt idx="12684">
                  <c:v>43283.958333333336</c:v>
                </c:pt>
                <c:pt idx="12685">
                  <c:v>43284</c:v>
                </c:pt>
                <c:pt idx="12686">
                  <c:v>43284.041666666664</c:v>
                </c:pt>
                <c:pt idx="12687">
                  <c:v>43284.083333333336</c:v>
                </c:pt>
                <c:pt idx="12688">
                  <c:v>43284.125</c:v>
                </c:pt>
                <c:pt idx="12689">
                  <c:v>43284.166666666664</c:v>
                </c:pt>
                <c:pt idx="12690">
                  <c:v>43284.208333333336</c:v>
                </c:pt>
                <c:pt idx="12691">
                  <c:v>43284.25</c:v>
                </c:pt>
                <c:pt idx="12692">
                  <c:v>43284.291666666664</c:v>
                </c:pt>
                <c:pt idx="12693">
                  <c:v>43284.333333333336</c:v>
                </c:pt>
                <c:pt idx="12694">
                  <c:v>43284.375</c:v>
                </c:pt>
                <c:pt idx="12695">
                  <c:v>43284.416666666664</c:v>
                </c:pt>
                <c:pt idx="12696">
                  <c:v>43284.458333333336</c:v>
                </c:pt>
                <c:pt idx="12697">
                  <c:v>43284.5</c:v>
                </c:pt>
                <c:pt idx="12698">
                  <c:v>43284.541666666664</c:v>
                </c:pt>
                <c:pt idx="12699">
                  <c:v>43284.583333333336</c:v>
                </c:pt>
                <c:pt idx="12700">
                  <c:v>43284.625</c:v>
                </c:pt>
                <c:pt idx="12701">
                  <c:v>43284.666666666664</c:v>
                </c:pt>
                <c:pt idx="12702">
                  <c:v>43284.708333333336</c:v>
                </c:pt>
                <c:pt idx="12703">
                  <c:v>43284.75</c:v>
                </c:pt>
                <c:pt idx="12704">
                  <c:v>43284.791666666664</c:v>
                </c:pt>
                <c:pt idx="12705">
                  <c:v>43284.833333333336</c:v>
                </c:pt>
                <c:pt idx="12706">
                  <c:v>43284.875</c:v>
                </c:pt>
                <c:pt idx="12707">
                  <c:v>43284.916666666664</c:v>
                </c:pt>
                <c:pt idx="12708">
                  <c:v>43284.958333333336</c:v>
                </c:pt>
                <c:pt idx="12709">
                  <c:v>43285</c:v>
                </c:pt>
                <c:pt idx="12710">
                  <c:v>43285.041666666664</c:v>
                </c:pt>
                <c:pt idx="12711">
                  <c:v>43285.083333333336</c:v>
                </c:pt>
                <c:pt idx="12712">
                  <c:v>43285.125</c:v>
                </c:pt>
                <c:pt idx="12713">
                  <c:v>43285.166666666664</c:v>
                </c:pt>
                <c:pt idx="12714">
                  <c:v>43285.208333333336</c:v>
                </c:pt>
                <c:pt idx="12715">
                  <c:v>43285.25</c:v>
                </c:pt>
                <c:pt idx="12716">
                  <c:v>43285.291666666664</c:v>
                </c:pt>
                <c:pt idx="12717">
                  <c:v>43285.333333333336</c:v>
                </c:pt>
                <c:pt idx="12718">
                  <c:v>43285.375</c:v>
                </c:pt>
                <c:pt idx="12719">
                  <c:v>43285.416666666664</c:v>
                </c:pt>
                <c:pt idx="12720">
                  <c:v>43285.458333333336</c:v>
                </c:pt>
                <c:pt idx="12721">
                  <c:v>43285.5</c:v>
                </c:pt>
                <c:pt idx="12722">
                  <c:v>43285.541666666664</c:v>
                </c:pt>
                <c:pt idx="12723">
                  <c:v>43285.583333333336</c:v>
                </c:pt>
                <c:pt idx="12724">
                  <c:v>43285.625</c:v>
                </c:pt>
                <c:pt idx="12725">
                  <c:v>43285.666666666664</c:v>
                </c:pt>
                <c:pt idx="12726">
                  <c:v>43285.708333333336</c:v>
                </c:pt>
                <c:pt idx="12727">
                  <c:v>43285.75</c:v>
                </c:pt>
                <c:pt idx="12728">
                  <c:v>43285.791666666664</c:v>
                </c:pt>
                <c:pt idx="12729">
                  <c:v>43285.833333333336</c:v>
                </c:pt>
                <c:pt idx="12730">
                  <c:v>43285.875</c:v>
                </c:pt>
                <c:pt idx="12731">
                  <c:v>43285.916666666664</c:v>
                </c:pt>
                <c:pt idx="12732">
                  <c:v>43285.958333333336</c:v>
                </c:pt>
                <c:pt idx="12733">
                  <c:v>43286</c:v>
                </c:pt>
                <c:pt idx="12734">
                  <c:v>43286.041666666664</c:v>
                </c:pt>
                <c:pt idx="12735">
                  <c:v>43286.083333333336</c:v>
                </c:pt>
                <c:pt idx="12736">
                  <c:v>43286.125</c:v>
                </c:pt>
                <c:pt idx="12737">
                  <c:v>43286.166666666664</c:v>
                </c:pt>
                <c:pt idx="12738">
                  <c:v>43286.208333333336</c:v>
                </c:pt>
                <c:pt idx="12739">
                  <c:v>43286.25</c:v>
                </c:pt>
                <c:pt idx="12740">
                  <c:v>43286.291666666664</c:v>
                </c:pt>
                <c:pt idx="12741">
                  <c:v>43286.333333333336</c:v>
                </c:pt>
                <c:pt idx="12742">
                  <c:v>43286.375</c:v>
                </c:pt>
                <c:pt idx="12743">
                  <c:v>43286.416666666664</c:v>
                </c:pt>
                <c:pt idx="12744">
                  <c:v>43286.458333333336</c:v>
                </c:pt>
                <c:pt idx="12745">
                  <c:v>43286.5</c:v>
                </c:pt>
                <c:pt idx="12746">
                  <c:v>43286.541666666664</c:v>
                </c:pt>
                <c:pt idx="12747">
                  <c:v>43286.583333333336</c:v>
                </c:pt>
                <c:pt idx="12748">
                  <c:v>43286.625</c:v>
                </c:pt>
                <c:pt idx="12749">
                  <c:v>43286.666666666664</c:v>
                </c:pt>
                <c:pt idx="12750">
                  <c:v>43286.708333333336</c:v>
                </c:pt>
                <c:pt idx="12751">
                  <c:v>43286.75</c:v>
                </c:pt>
                <c:pt idx="12752">
                  <c:v>43286.791666666664</c:v>
                </c:pt>
                <c:pt idx="12753">
                  <c:v>43286.833333333336</c:v>
                </c:pt>
                <c:pt idx="12754">
                  <c:v>43286.875</c:v>
                </c:pt>
                <c:pt idx="12755">
                  <c:v>43286.916666666664</c:v>
                </c:pt>
                <c:pt idx="12756">
                  <c:v>43286.958333333336</c:v>
                </c:pt>
                <c:pt idx="12757">
                  <c:v>43287</c:v>
                </c:pt>
                <c:pt idx="12758">
                  <c:v>43287.041666666664</c:v>
                </c:pt>
                <c:pt idx="12759">
                  <c:v>43287.083333333336</c:v>
                </c:pt>
                <c:pt idx="12760">
                  <c:v>43287.125</c:v>
                </c:pt>
                <c:pt idx="12761">
                  <c:v>43287.166666666664</c:v>
                </c:pt>
                <c:pt idx="12762">
                  <c:v>43287.208333333336</c:v>
                </c:pt>
                <c:pt idx="12763">
                  <c:v>43287.25</c:v>
                </c:pt>
                <c:pt idx="12764">
                  <c:v>43287.291666666664</c:v>
                </c:pt>
                <c:pt idx="12765">
                  <c:v>43287.333333333336</c:v>
                </c:pt>
                <c:pt idx="12766">
                  <c:v>43287.375</c:v>
                </c:pt>
                <c:pt idx="12767">
                  <c:v>43287.416666666664</c:v>
                </c:pt>
                <c:pt idx="12768">
                  <c:v>43287.458333333336</c:v>
                </c:pt>
                <c:pt idx="12769">
                  <c:v>43287.5</c:v>
                </c:pt>
                <c:pt idx="12770">
                  <c:v>43287.541666666664</c:v>
                </c:pt>
                <c:pt idx="12771">
                  <c:v>43287.583333333336</c:v>
                </c:pt>
                <c:pt idx="12772">
                  <c:v>43287.625</c:v>
                </c:pt>
                <c:pt idx="12773">
                  <c:v>43287.666666666664</c:v>
                </c:pt>
                <c:pt idx="12774">
                  <c:v>43287.708333333336</c:v>
                </c:pt>
                <c:pt idx="12775">
                  <c:v>43287.75</c:v>
                </c:pt>
                <c:pt idx="12776">
                  <c:v>43287.791666666664</c:v>
                </c:pt>
                <c:pt idx="12777">
                  <c:v>43287.833333333336</c:v>
                </c:pt>
                <c:pt idx="12778">
                  <c:v>43287.875</c:v>
                </c:pt>
                <c:pt idx="12779">
                  <c:v>43287.916666666664</c:v>
                </c:pt>
                <c:pt idx="12780">
                  <c:v>43287.958333333336</c:v>
                </c:pt>
                <c:pt idx="12781">
                  <c:v>43288</c:v>
                </c:pt>
                <c:pt idx="12782">
                  <c:v>43288.041666666664</c:v>
                </c:pt>
                <c:pt idx="12783">
                  <c:v>43288.083333333336</c:v>
                </c:pt>
                <c:pt idx="12784">
                  <c:v>43288.125</c:v>
                </c:pt>
                <c:pt idx="12785">
                  <c:v>43288.166666666664</c:v>
                </c:pt>
                <c:pt idx="12786">
                  <c:v>43288.208333333336</c:v>
                </c:pt>
                <c:pt idx="12787">
                  <c:v>43288.25</c:v>
                </c:pt>
                <c:pt idx="12788">
                  <c:v>43288.291666666664</c:v>
                </c:pt>
                <c:pt idx="12789">
                  <c:v>43288.333333333336</c:v>
                </c:pt>
                <c:pt idx="12790">
                  <c:v>43288.375</c:v>
                </c:pt>
                <c:pt idx="12791">
                  <c:v>43288.416666666664</c:v>
                </c:pt>
                <c:pt idx="12792">
                  <c:v>43288.458333333336</c:v>
                </c:pt>
                <c:pt idx="12793">
                  <c:v>43288.5</c:v>
                </c:pt>
                <c:pt idx="12794">
                  <c:v>43288.541666666664</c:v>
                </c:pt>
                <c:pt idx="12795">
                  <c:v>43288.583333333336</c:v>
                </c:pt>
                <c:pt idx="12796">
                  <c:v>43288.625</c:v>
                </c:pt>
                <c:pt idx="12797">
                  <c:v>43288.666666666664</c:v>
                </c:pt>
                <c:pt idx="12798">
                  <c:v>43288.708333333336</c:v>
                </c:pt>
                <c:pt idx="12799">
                  <c:v>43288.75</c:v>
                </c:pt>
                <c:pt idx="12800">
                  <c:v>43288.791666666664</c:v>
                </c:pt>
                <c:pt idx="12801">
                  <c:v>43288.833333333336</c:v>
                </c:pt>
                <c:pt idx="12802">
                  <c:v>43288.875</c:v>
                </c:pt>
                <c:pt idx="12803">
                  <c:v>43288.916666666664</c:v>
                </c:pt>
                <c:pt idx="12804">
                  <c:v>43288.958333333336</c:v>
                </c:pt>
                <c:pt idx="12805">
                  <c:v>43289</c:v>
                </c:pt>
                <c:pt idx="12806">
                  <c:v>43289.041666666664</c:v>
                </c:pt>
                <c:pt idx="12807">
                  <c:v>43289.083333333336</c:v>
                </c:pt>
                <c:pt idx="12808">
                  <c:v>43289.125</c:v>
                </c:pt>
                <c:pt idx="12809">
                  <c:v>43289.166666666664</c:v>
                </c:pt>
                <c:pt idx="12810">
                  <c:v>43289.208333333336</c:v>
                </c:pt>
                <c:pt idx="12811">
                  <c:v>43289.25</c:v>
                </c:pt>
                <c:pt idx="12812">
                  <c:v>43289.291666666664</c:v>
                </c:pt>
                <c:pt idx="12813">
                  <c:v>43289.333333333336</c:v>
                </c:pt>
                <c:pt idx="12814">
                  <c:v>43289.375</c:v>
                </c:pt>
                <c:pt idx="12815">
                  <c:v>43289.416666666664</c:v>
                </c:pt>
                <c:pt idx="12816">
                  <c:v>43289.458333333336</c:v>
                </c:pt>
                <c:pt idx="12817">
                  <c:v>43289.5</c:v>
                </c:pt>
                <c:pt idx="12818">
                  <c:v>43289.541666666664</c:v>
                </c:pt>
                <c:pt idx="12819">
                  <c:v>43289.583333333336</c:v>
                </c:pt>
                <c:pt idx="12820">
                  <c:v>43289.625</c:v>
                </c:pt>
                <c:pt idx="12821">
                  <c:v>43289.666666666664</c:v>
                </c:pt>
                <c:pt idx="12822">
                  <c:v>43289.708333333336</c:v>
                </c:pt>
                <c:pt idx="12823">
                  <c:v>43289.75</c:v>
                </c:pt>
                <c:pt idx="12824">
                  <c:v>43289.791666666664</c:v>
                </c:pt>
                <c:pt idx="12825">
                  <c:v>43289.833333333336</c:v>
                </c:pt>
                <c:pt idx="12826">
                  <c:v>43289.875</c:v>
                </c:pt>
                <c:pt idx="12827">
                  <c:v>43289.916666666664</c:v>
                </c:pt>
                <c:pt idx="12828">
                  <c:v>43289.958333333336</c:v>
                </c:pt>
                <c:pt idx="12829">
                  <c:v>43290</c:v>
                </c:pt>
                <c:pt idx="12830">
                  <c:v>43290.041666666664</c:v>
                </c:pt>
                <c:pt idx="12831">
                  <c:v>43290.083333333336</c:v>
                </c:pt>
                <c:pt idx="12832">
                  <c:v>43290.125</c:v>
                </c:pt>
                <c:pt idx="12833">
                  <c:v>43290.166666666664</c:v>
                </c:pt>
                <c:pt idx="12834">
                  <c:v>43290.208333333336</c:v>
                </c:pt>
                <c:pt idx="12835">
                  <c:v>43290.25</c:v>
                </c:pt>
                <c:pt idx="12836">
                  <c:v>43290.291666666664</c:v>
                </c:pt>
                <c:pt idx="12837">
                  <c:v>43290.333333333336</c:v>
                </c:pt>
                <c:pt idx="12838">
                  <c:v>43290.375</c:v>
                </c:pt>
                <c:pt idx="12839">
                  <c:v>43290.416666666664</c:v>
                </c:pt>
                <c:pt idx="12840">
                  <c:v>43290.458333333336</c:v>
                </c:pt>
                <c:pt idx="12841">
                  <c:v>43290.5</c:v>
                </c:pt>
                <c:pt idx="12842">
                  <c:v>43290.541666666664</c:v>
                </c:pt>
                <c:pt idx="12843">
                  <c:v>43290.583333333336</c:v>
                </c:pt>
                <c:pt idx="12844">
                  <c:v>43290.625</c:v>
                </c:pt>
                <c:pt idx="12845">
                  <c:v>43290.666666666664</c:v>
                </c:pt>
                <c:pt idx="12846">
                  <c:v>43290.708333333336</c:v>
                </c:pt>
                <c:pt idx="12847">
                  <c:v>43290.75</c:v>
                </c:pt>
                <c:pt idx="12848">
                  <c:v>43290.791666666664</c:v>
                </c:pt>
                <c:pt idx="12849">
                  <c:v>43290.833333333336</c:v>
                </c:pt>
                <c:pt idx="12850">
                  <c:v>43290.875</c:v>
                </c:pt>
                <c:pt idx="12851">
                  <c:v>43290.916666666664</c:v>
                </c:pt>
                <c:pt idx="12852">
                  <c:v>43290.958333333336</c:v>
                </c:pt>
                <c:pt idx="12853">
                  <c:v>43291</c:v>
                </c:pt>
                <c:pt idx="12854">
                  <c:v>43291.041666666664</c:v>
                </c:pt>
                <c:pt idx="12855">
                  <c:v>43291.083333333336</c:v>
                </c:pt>
                <c:pt idx="12856">
                  <c:v>43291.125</c:v>
                </c:pt>
                <c:pt idx="12857">
                  <c:v>43291.166666666664</c:v>
                </c:pt>
                <c:pt idx="12858">
                  <c:v>43291.208333333336</c:v>
                </c:pt>
                <c:pt idx="12859">
                  <c:v>43291.25</c:v>
                </c:pt>
                <c:pt idx="12860">
                  <c:v>43291.291666666664</c:v>
                </c:pt>
                <c:pt idx="12861">
                  <c:v>43291.333333333336</c:v>
                </c:pt>
                <c:pt idx="12862">
                  <c:v>43291.375</c:v>
                </c:pt>
                <c:pt idx="12863">
                  <c:v>43291.416666666664</c:v>
                </c:pt>
                <c:pt idx="12864">
                  <c:v>43291.458333333336</c:v>
                </c:pt>
                <c:pt idx="12865">
                  <c:v>43291.5</c:v>
                </c:pt>
                <c:pt idx="12866">
                  <c:v>43291.541666666664</c:v>
                </c:pt>
                <c:pt idx="12867">
                  <c:v>43291.583333333336</c:v>
                </c:pt>
                <c:pt idx="12868">
                  <c:v>43291.625</c:v>
                </c:pt>
                <c:pt idx="12869">
                  <c:v>43291.666666666664</c:v>
                </c:pt>
                <c:pt idx="12870">
                  <c:v>43291.708333333336</c:v>
                </c:pt>
                <c:pt idx="12871">
                  <c:v>43291.75</c:v>
                </c:pt>
                <c:pt idx="12872">
                  <c:v>43291.791666666664</c:v>
                </c:pt>
                <c:pt idx="12873">
                  <c:v>43291.833333333336</c:v>
                </c:pt>
                <c:pt idx="12874">
                  <c:v>43291.875</c:v>
                </c:pt>
                <c:pt idx="12875">
                  <c:v>43291.916666666664</c:v>
                </c:pt>
                <c:pt idx="12876">
                  <c:v>43291.958333333336</c:v>
                </c:pt>
                <c:pt idx="12877">
                  <c:v>43292</c:v>
                </c:pt>
                <c:pt idx="12878">
                  <c:v>43292.041666666664</c:v>
                </c:pt>
                <c:pt idx="12879">
                  <c:v>43292.083333333336</c:v>
                </c:pt>
                <c:pt idx="12880">
                  <c:v>43292.125</c:v>
                </c:pt>
                <c:pt idx="12881">
                  <c:v>43292.166666666664</c:v>
                </c:pt>
                <c:pt idx="12882">
                  <c:v>43292.208333333336</c:v>
                </c:pt>
                <c:pt idx="12883">
                  <c:v>43292.25</c:v>
                </c:pt>
                <c:pt idx="12884">
                  <c:v>43292.291666666664</c:v>
                </c:pt>
                <c:pt idx="12885">
                  <c:v>43292.333333333336</c:v>
                </c:pt>
                <c:pt idx="12886">
                  <c:v>43292.375</c:v>
                </c:pt>
                <c:pt idx="12887">
                  <c:v>43292.416666666664</c:v>
                </c:pt>
                <c:pt idx="12888">
                  <c:v>43292.458333333336</c:v>
                </c:pt>
                <c:pt idx="12889">
                  <c:v>43292.5</c:v>
                </c:pt>
                <c:pt idx="12890">
                  <c:v>43292.541666666664</c:v>
                </c:pt>
                <c:pt idx="12891">
                  <c:v>43292.583333333336</c:v>
                </c:pt>
                <c:pt idx="12892">
                  <c:v>43292.625</c:v>
                </c:pt>
                <c:pt idx="12893">
                  <c:v>43292.666666666664</c:v>
                </c:pt>
                <c:pt idx="12894">
                  <c:v>43292.708333333336</c:v>
                </c:pt>
                <c:pt idx="12895">
                  <c:v>43292.75</c:v>
                </c:pt>
                <c:pt idx="12896">
                  <c:v>43292.791666666664</c:v>
                </c:pt>
                <c:pt idx="12897">
                  <c:v>43292.833333333336</c:v>
                </c:pt>
                <c:pt idx="12898">
                  <c:v>43292.875</c:v>
                </c:pt>
                <c:pt idx="12899">
                  <c:v>43292.916666666664</c:v>
                </c:pt>
                <c:pt idx="12900">
                  <c:v>43292.958333333336</c:v>
                </c:pt>
                <c:pt idx="12901">
                  <c:v>43293</c:v>
                </c:pt>
                <c:pt idx="12902">
                  <c:v>43293.041666666664</c:v>
                </c:pt>
                <c:pt idx="12903">
                  <c:v>43293.083333333336</c:v>
                </c:pt>
                <c:pt idx="12904">
                  <c:v>43293.125</c:v>
                </c:pt>
                <c:pt idx="12905">
                  <c:v>43293.166666666664</c:v>
                </c:pt>
                <c:pt idx="12906">
                  <c:v>43293.208333333336</c:v>
                </c:pt>
                <c:pt idx="12907">
                  <c:v>43293.25</c:v>
                </c:pt>
                <c:pt idx="12908">
                  <c:v>43293.291666666664</c:v>
                </c:pt>
                <c:pt idx="12909">
                  <c:v>43293.333333333336</c:v>
                </c:pt>
                <c:pt idx="12910">
                  <c:v>43293.375</c:v>
                </c:pt>
                <c:pt idx="12911">
                  <c:v>43293.416666666664</c:v>
                </c:pt>
                <c:pt idx="12912">
                  <c:v>43293.458333333336</c:v>
                </c:pt>
                <c:pt idx="12913">
                  <c:v>43293.5</c:v>
                </c:pt>
                <c:pt idx="12914">
                  <c:v>43293.541666666664</c:v>
                </c:pt>
                <c:pt idx="12915">
                  <c:v>43293.583333333336</c:v>
                </c:pt>
                <c:pt idx="12916">
                  <c:v>43293.625</c:v>
                </c:pt>
                <c:pt idx="12917">
                  <c:v>43293.666666666664</c:v>
                </c:pt>
                <c:pt idx="12918">
                  <c:v>43293.708333333336</c:v>
                </c:pt>
                <c:pt idx="12919">
                  <c:v>43293.75</c:v>
                </c:pt>
                <c:pt idx="12920">
                  <c:v>43293.791666666664</c:v>
                </c:pt>
                <c:pt idx="12921">
                  <c:v>43293.833333333336</c:v>
                </c:pt>
                <c:pt idx="12922">
                  <c:v>43293.875</c:v>
                </c:pt>
                <c:pt idx="12923">
                  <c:v>43293.916666666664</c:v>
                </c:pt>
                <c:pt idx="12924">
                  <c:v>43293.958333333336</c:v>
                </c:pt>
                <c:pt idx="12925">
                  <c:v>43294</c:v>
                </c:pt>
                <c:pt idx="12926">
                  <c:v>43294.041666666664</c:v>
                </c:pt>
                <c:pt idx="12927">
                  <c:v>43294.083333333336</c:v>
                </c:pt>
                <c:pt idx="12928">
                  <c:v>43294.125</c:v>
                </c:pt>
                <c:pt idx="12929">
                  <c:v>43294.166666666664</c:v>
                </c:pt>
                <c:pt idx="12930">
                  <c:v>43294.208333333336</c:v>
                </c:pt>
                <c:pt idx="12931">
                  <c:v>43294.25</c:v>
                </c:pt>
                <c:pt idx="12932">
                  <c:v>43294.291666666664</c:v>
                </c:pt>
                <c:pt idx="12933">
                  <c:v>43294.333333333336</c:v>
                </c:pt>
                <c:pt idx="12934">
                  <c:v>43294.375</c:v>
                </c:pt>
                <c:pt idx="12935">
                  <c:v>43294.416666666664</c:v>
                </c:pt>
                <c:pt idx="12936">
                  <c:v>43294.458333333336</c:v>
                </c:pt>
                <c:pt idx="12937">
                  <c:v>43294.5</c:v>
                </c:pt>
                <c:pt idx="12938">
                  <c:v>43294.541666666664</c:v>
                </c:pt>
                <c:pt idx="12939">
                  <c:v>43294.583333333336</c:v>
                </c:pt>
                <c:pt idx="12940">
                  <c:v>43294.625</c:v>
                </c:pt>
                <c:pt idx="12941">
                  <c:v>43294.666666666664</c:v>
                </c:pt>
                <c:pt idx="12942">
                  <c:v>43294.708333333336</c:v>
                </c:pt>
                <c:pt idx="12943">
                  <c:v>43294.75</c:v>
                </c:pt>
                <c:pt idx="12944">
                  <c:v>43294.791666666664</c:v>
                </c:pt>
                <c:pt idx="12945">
                  <c:v>43294.833333333336</c:v>
                </c:pt>
                <c:pt idx="12946">
                  <c:v>43294.875</c:v>
                </c:pt>
                <c:pt idx="12947">
                  <c:v>43294.916666666664</c:v>
                </c:pt>
                <c:pt idx="12948">
                  <c:v>43294.958333333336</c:v>
                </c:pt>
                <c:pt idx="12949">
                  <c:v>43295</c:v>
                </c:pt>
                <c:pt idx="12950">
                  <c:v>43295.041666666664</c:v>
                </c:pt>
                <c:pt idx="12951">
                  <c:v>43295.083333333336</c:v>
                </c:pt>
                <c:pt idx="12952">
                  <c:v>43295.125</c:v>
                </c:pt>
                <c:pt idx="12953">
                  <c:v>43295.166666666664</c:v>
                </c:pt>
                <c:pt idx="12954">
                  <c:v>43295.208333333336</c:v>
                </c:pt>
                <c:pt idx="12955">
                  <c:v>43295.25</c:v>
                </c:pt>
                <c:pt idx="12956">
                  <c:v>43295.291666666664</c:v>
                </c:pt>
                <c:pt idx="12957">
                  <c:v>43295.333333333336</c:v>
                </c:pt>
                <c:pt idx="12958">
                  <c:v>43295.375</c:v>
                </c:pt>
                <c:pt idx="12959">
                  <c:v>43295.416666666664</c:v>
                </c:pt>
                <c:pt idx="12960">
                  <c:v>43295.458333333336</c:v>
                </c:pt>
                <c:pt idx="12961">
                  <c:v>43295.5</c:v>
                </c:pt>
                <c:pt idx="12962">
                  <c:v>43295.541666666664</c:v>
                </c:pt>
                <c:pt idx="12963">
                  <c:v>43295.583333333336</c:v>
                </c:pt>
                <c:pt idx="12964">
                  <c:v>43295.625</c:v>
                </c:pt>
                <c:pt idx="12965">
                  <c:v>43295.666666666664</c:v>
                </c:pt>
                <c:pt idx="12966">
                  <c:v>43295.708333333336</c:v>
                </c:pt>
                <c:pt idx="12967">
                  <c:v>43295.75</c:v>
                </c:pt>
                <c:pt idx="12968">
                  <c:v>43295.791666666664</c:v>
                </c:pt>
                <c:pt idx="12969">
                  <c:v>43295.833333333336</c:v>
                </c:pt>
                <c:pt idx="12970">
                  <c:v>43295.875</c:v>
                </c:pt>
                <c:pt idx="12971">
                  <c:v>43295.916666666664</c:v>
                </c:pt>
                <c:pt idx="12972">
                  <c:v>43295.958333333336</c:v>
                </c:pt>
                <c:pt idx="12973">
                  <c:v>43296</c:v>
                </c:pt>
                <c:pt idx="12974">
                  <c:v>43296.041666666664</c:v>
                </c:pt>
                <c:pt idx="12975">
                  <c:v>43296.083333333336</c:v>
                </c:pt>
                <c:pt idx="12976">
                  <c:v>43296.125</c:v>
                </c:pt>
                <c:pt idx="12977">
                  <c:v>43296.166666666664</c:v>
                </c:pt>
                <c:pt idx="12978">
                  <c:v>43296.208333333336</c:v>
                </c:pt>
                <c:pt idx="12979">
                  <c:v>43296.25</c:v>
                </c:pt>
                <c:pt idx="12980">
                  <c:v>43296.291666666664</c:v>
                </c:pt>
                <c:pt idx="12981">
                  <c:v>43296.333333333336</c:v>
                </c:pt>
                <c:pt idx="12982">
                  <c:v>43296.375</c:v>
                </c:pt>
                <c:pt idx="12983">
                  <c:v>43296.416666666664</c:v>
                </c:pt>
                <c:pt idx="12984">
                  <c:v>43296.458333333336</c:v>
                </c:pt>
                <c:pt idx="12985">
                  <c:v>43296.5</c:v>
                </c:pt>
                <c:pt idx="12986">
                  <c:v>43296.541666666664</c:v>
                </c:pt>
                <c:pt idx="12987">
                  <c:v>43296.583333333336</c:v>
                </c:pt>
                <c:pt idx="12988">
                  <c:v>43296.625</c:v>
                </c:pt>
                <c:pt idx="12989">
                  <c:v>43296.666666666664</c:v>
                </c:pt>
                <c:pt idx="12990">
                  <c:v>43296.708333333336</c:v>
                </c:pt>
                <c:pt idx="12991">
                  <c:v>43296.75</c:v>
                </c:pt>
                <c:pt idx="12992">
                  <c:v>43296.791666666664</c:v>
                </c:pt>
                <c:pt idx="12993">
                  <c:v>43296.833333333336</c:v>
                </c:pt>
                <c:pt idx="12994">
                  <c:v>43296.875</c:v>
                </c:pt>
                <c:pt idx="12995">
                  <c:v>43296.916666666664</c:v>
                </c:pt>
                <c:pt idx="12996">
                  <c:v>43296.958333333336</c:v>
                </c:pt>
                <c:pt idx="12997">
                  <c:v>43297</c:v>
                </c:pt>
                <c:pt idx="12998">
                  <c:v>43297.041666666664</c:v>
                </c:pt>
                <c:pt idx="12999">
                  <c:v>43297.083333333336</c:v>
                </c:pt>
                <c:pt idx="13000">
                  <c:v>43297.125</c:v>
                </c:pt>
                <c:pt idx="13001">
                  <c:v>43297.166666666664</c:v>
                </c:pt>
                <c:pt idx="13002">
                  <c:v>43297.208333333336</c:v>
                </c:pt>
                <c:pt idx="13003">
                  <c:v>43297.25</c:v>
                </c:pt>
                <c:pt idx="13004">
                  <c:v>43297.291666666664</c:v>
                </c:pt>
                <c:pt idx="13005">
                  <c:v>43297.333333333336</c:v>
                </c:pt>
                <c:pt idx="13006">
                  <c:v>43297.375</c:v>
                </c:pt>
                <c:pt idx="13007">
                  <c:v>43297.416666666664</c:v>
                </c:pt>
                <c:pt idx="13008">
                  <c:v>43297.458333333336</c:v>
                </c:pt>
                <c:pt idx="13009">
                  <c:v>43297.5</c:v>
                </c:pt>
                <c:pt idx="13010">
                  <c:v>43297.541666666664</c:v>
                </c:pt>
                <c:pt idx="13011">
                  <c:v>43297.583333333336</c:v>
                </c:pt>
                <c:pt idx="13012">
                  <c:v>43297.625</c:v>
                </c:pt>
                <c:pt idx="13013">
                  <c:v>43297.666666666664</c:v>
                </c:pt>
                <c:pt idx="13014">
                  <c:v>43297.708333333336</c:v>
                </c:pt>
                <c:pt idx="13015">
                  <c:v>43297.75</c:v>
                </c:pt>
                <c:pt idx="13016">
                  <c:v>43297.791666666664</c:v>
                </c:pt>
                <c:pt idx="13017">
                  <c:v>43297.833333333336</c:v>
                </c:pt>
                <c:pt idx="13018">
                  <c:v>43297.875</c:v>
                </c:pt>
                <c:pt idx="13019">
                  <c:v>43297.916666666664</c:v>
                </c:pt>
                <c:pt idx="13020">
                  <c:v>43297.958333333336</c:v>
                </c:pt>
                <c:pt idx="13021">
                  <c:v>43298</c:v>
                </c:pt>
                <c:pt idx="13022">
                  <c:v>43298.041666666664</c:v>
                </c:pt>
                <c:pt idx="13023">
                  <c:v>43298.083333333336</c:v>
                </c:pt>
                <c:pt idx="13024">
                  <c:v>43298.125</c:v>
                </c:pt>
                <c:pt idx="13025">
                  <c:v>43298.166666666664</c:v>
                </c:pt>
                <c:pt idx="13026">
                  <c:v>43298.208333333336</c:v>
                </c:pt>
                <c:pt idx="13027">
                  <c:v>43298.25</c:v>
                </c:pt>
                <c:pt idx="13028">
                  <c:v>43298.291666666664</c:v>
                </c:pt>
                <c:pt idx="13029">
                  <c:v>43298.333333333336</c:v>
                </c:pt>
                <c:pt idx="13030">
                  <c:v>43298.375</c:v>
                </c:pt>
                <c:pt idx="13031">
                  <c:v>43298.416666666664</c:v>
                </c:pt>
                <c:pt idx="13032">
                  <c:v>43298.458333333336</c:v>
                </c:pt>
                <c:pt idx="13033">
                  <c:v>43298.5</c:v>
                </c:pt>
                <c:pt idx="13034">
                  <c:v>43298.541666666664</c:v>
                </c:pt>
                <c:pt idx="13035">
                  <c:v>43298.583333333336</c:v>
                </c:pt>
                <c:pt idx="13036">
                  <c:v>43298.625</c:v>
                </c:pt>
                <c:pt idx="13037">
                  <c:v>43298.666666666664</c:v>
                </c:pt>
                <c:pt idx="13038">
                  <c:v>43298.708333333336</c:v>
                </c:pt>
                <c:pt idx="13039">
                  <c:v>43298.75</c:v>
                </c:pt>
                <c:pt idx="13040">
                  <c:v>43298.791666666664</c:v>
                </c:pt>
                <c:pt idx="13041">
                  <c:v>43298.833333333336</c:v>
                </c:pt>
                <c:pt idx="13042">
                  <c:v>43298.875</c:v>
                </c:pt>
                <c:pt idx="13043">
                  <c:v>43298.916666666664</c:v>
                </c:pt>
                <c:pt idx="13044">
                  <c:v>43298.958333333336</c:v>
                </c:pt>
                <c:pt idx="13045">
                  <c:v>43299</c:v>
                </c:pt>
                <c:pt idx="13046">
                  <c:v>43299.041666666664</c:v>
                </c:pt>
                <c:pt idx="13047">
                  <c:v>43299.083333333336</c:v>
                </c:pt>
                <c:pt idx="13048">
                  <c:v>43299.125</c:v>
                </c:pt>
                <c:pt idx="13049">
                  <c:v>43299.166666666664</c:v>
                </c:pt>
                <c:pt idx="13050">
                  <c:v>43299.208333333336</c:v>
                </c:pt>
                <c:pt idx="13051">
                  <c:v>43299.25</c:v>
                </c:pt>
                <c:pt idx="13052">
                  <c:v>43299.291666666664</c:v>
                </c:pt>
                <c:pt idx="13053">
                  <c:v>43299.333333333336</c:v>
                </c:pt>
                <c:pt idx="13054">
                  <c:v>43299.375</c:v>
                </c:pt>
                <c:pt idx="13055">
                  <c:v>43299.416666666664</c:v>
                </c:pt>
                <c:pt idx="13056">
                  <c:v>43299.458333333336</c:v>
                </c:pt>
                <c:pt idx="13057">
                  <c:v>43299.5</c:v>
                </c:pt>
                <c:pt idx="13058">
                  <c:v>43299.541666666664</c:v>
                </c:pt>
                <c:pt idx="13059">
                  <c:v>43299.583333333336</c:v>
                </c:pt>
                <c:pt idx="13060">
                  <c:v>43299.625</c:v>
                </c:pt>
                <c:pt idx="13061">
                  <c:v>43299.666666666664</c:v>
                </c:pt>
                <c:pt idx="13062">
                  <c:v>43299.708333333336</c:v>
                </c:pt>
                <c:pt idx="13063">
                  <c:v>43299.75</c:v>
                </c:pt>
                <c:pt idx="13064">
                  <c:v>43299.791666666664</c:v>
                </c:pt>
                <c:pt idx="13065">
                  <c:v>43299.833333333336</c:v>
                </c:pt>
                <c:pt idx="13066">
                  <c:v>43299.875</c:v>
                </c:pt>
                <c:pt idx="13067">
                  <c:v>43299.916666666664</c:v>
                </c:pt>
                <c:pt idx="13068">
                  <c:v>43299.958333333336</c:v>
                </c:pt>
                <c:pt idx="13069">
                  <c:v>43300</c:v>
                </c:pt>
                <c:pt idx="13070">
                  <c:v>43300.041666666664</c:v>
                </c:pt>
                <c:pt idx="13071">
                  <c:v>43300.083333333336</c:v>
                </c:pt>
                <c:pt idx="13072">
                  <c:v>43300.125</c:v>
                </c:pt>
                <c:pt idx="13073">
                  <c:v>43300.166666666664</c:v>
                </c:pt>
                <c:pt idx="13074">
                  <c:v>43300.208333333336</c:v>
                </c:pt>
                <c:pt idx="13075">
                  <c:v>43300.25</c:v>
                </c:pt>
                <c:pt idx="13076">
                  <c:v>43300.291666666664</c:v>
                </c:pt>
                <c:pt idx="13077">
                  <c:v>43300.333333333336</c:v>
                </c:pt>
                <c:pt idx="13078">
                  <c:v>43300.375</c:v>
                </c:pt>
                <c:pt idx="13079">
                  <c:v>43300.416666666664</c:v>
                </c:pt>
                <c:pt idx="13080">
                  <c:v>43300.458333333336</c:v>
                </c:pt>
                <c:pt idx="13081">
                  <c:v>43300.5</c:v>
                </c:pt>
                <c:pt idx="13082">
                  <c:v>43300.541666666664</c:v>
                </c:pt>
                <c:pt idx="13083">
                  <c:v>43300.583333333336</c:v>
                </c:pt>
                <c:pt idx="13084">
                  <c:v>43300.625</c:v>
                </c:pt>
                <c:pt idx="13085">
                  <c:v>43300.666666666664</c:v>
                </c:pt>
                <c:pt idx="13086">
                  <c:v>43300.708333333336</c:v>
                </c:pt>
                <c:pt idx="13087">
                  <c:v>43300.75</c:v>
                </c:pt>
                <c:pt idx="13088">
                  <c:v>43300.791666666664</c:v>
                </c:pt>
                <c:pt idx="13089">
                  <c:v>43300.833333333336</c:v>
                </c:pt>
                <c:pt idx="13090">
                  <c:v>43300.875</c:v>
                </c:pt>
                <c:pt idx="13091">
                  <c:v>43300.916666666664</c:v>
                </c:pt>
                <c:pt idx="13092">
                  <c:v>43300.958333333336</c:v>
                </c:pt>
                <c:pt idx="13093">
                  <c:v>43301</c:v>
                </c:pt>
                <c:pt idx="13094">
                  <c:v>43301.041666666664</c:v>
                </c:pt>
                <c:pt idx="13095">
                  <c:v>43301.083333333336</c:v>
                </c:pt>
                <c:pt idx="13096">
                  <c:v>43301.125</c:v>
                </c:pt>
                <c:pt idx="13097">
                  <c:v>43301.166666666664</c:v>
                </c:pt>
                <c:pt idx="13098">
                  <c:v>43301.208333333336</c:v>
                </c:pt>
                <c:pt idx="13099">
                  <c:v>43301.25</c:v>
                </c:pt>
                <c:pt idx="13100">
                  <c:v>43301.291666666664</c:v>
                </c:pt>
                <c:pt idx="13101">
                  <c:v>43301.333333333336</c:v>
                </c:pt>
                <c:pt idx="13102">
                  <c:v>43301.375</c:v>
                </c:pt>
                <c:pt idx="13103">
                  <c:v>43301.416666666664</c:v>
                </c:pt>
                <c:pt idx="13104">
                  <c:v>43301.458333333336</c:v>
                </c:pt>
                <c:pt idx="13105">
                  <c:v>43301.5</c:v>
                </c:pt>
                <c:pt idx="13106">
                  <c:v>43301.541666666664</c:v>
                </c:pt>
                <c:pt idx="13107">
                  <c:v>43301.583333333336</c:v>
                </c:pt>
                <c:pt idx="13108">
                  <c:v>43301.625</c:v>
                </c:pt>
                <c:pt idx="13109">
                  <c:v>43301.666666666664</c:v>
                </c:pt>
                <c:pt idx="13110">
                  <c:v>43301.708333333336</c:v>
                </c:pt>
                <c:pt idx="13111">
                  <c:v>43301.75</c:v>
                </c:pt>
                <c:pt idx="13112">
                  <c:v>43301.791666666664</c:v>
                </c:pt>
                <c:pt idx="13113">
                  <c:v>43301.833333333336</c:v>
                </c:pt>
                <c:pt idx="13114">
                  <c:v>43301.875</c:v>
                </c:pt>
                <c:pt idx="13115">
                  <c:v>43301.916666666664</c:v>
                </c:pt>
                <c:pt idx="13116">
                  <c:v>43301.958333333336</c:v>
                </c:pt>
                <c:pt idx="13117">
                  <c:v>43302</c:v>
                </c:pt>
                <c:pt idx="13118">
                  <c:v>43302.041666666664</c:v>
                </c:pt>
                <c:pt idx="13119">
                  <c:v>43302.083333333336</c:v>
                </c:pt>
                <c:pt idx="13120">
                  <c:v>43302.125</c:v>
                </c:pt>
                <c:pt idx="13121">
                  <c:v>43302.166666666664</c:v>
                </c:pt>
                <c:pt idx="13122">
                  <c:v>43302.208333333336</c:v>
                </c:pt>
                <c:pt idx="13123">
                  <c:v>43302.25</c:v>
                </c:pt>
                <c:pt idx="13124">
                  <c:v>43302.291666666664</c:v>
                </c:pt>
                <c:pt idx="13125">
                  <c:v>43302.333333333336</c:v>
                </c:pt>
                <c:pt idx="13126">
                  <c:v>43302.375</c:v>
                </c:pt>
                <c:pt idx="13127">
                  <c:v>43302.416666666664</c:v>
                </c:pt>
                <c:pt idx="13128">
                  <c:v>43302.458333333336</c:v>
                </c:pt>
                <c:pt idx="13129">
                  <c:v>43302.5</c:v>
                </c:pt>
                <c:pt idx="13130">
                  <c:v>43302.541666666664</c:v>
                </c:pt>
                <c:pt idx="13131">
                  <c:v>43302.583333333336</c:v>
                </c:pt>
                <c:pt idx="13132">
                  <c:v>43302.625</c:v>
                </c:pt>
                <c:pt idx="13133">
                  <c:v>43302.666666666664</c:v>
                </c:pt>
                <c:pt idx="13134">
                  <c:v>43302.708333333336</c:v>
                </c:pt>
                <c:pt idx="13135">
                  <c:v>43302.75</c:v>
                </c:pt>
                <c:pt idx="13136">
                  <c:v>43302.791666666664</c:v>
                </c:pt>
                <c:pt idx="13137">
                  <c:v>43302.833333333336</c:v>
                </c:pt>
                <c:pt idx="13138">
                  <c:v>43302.875</c:v>
                </c:pt>
                <c:pt idx="13139">
                  <c:v>43302.916666666664</c:v>
                </c:pt>
                <c:pt idx="13140">
                  <c:v>43302.958333333336</c:v>
                </c:pt>
                <c:pt idx="13141">
                  <c:v>43303</c:v>
                </c:pt>
                <c:pt idx="13142">
                  <c:v>43303.041666666664</c:v>
                </c:pt>
                <c:pt idx="13143">
                  <c:v>43303.083333333336</c:v>
                </c:pt>
                <c:pt idx="13144">
                  <c:v>43303.125</c:v>
                </c:pt>
                <c:pt idx="13145">
                  <c:v>43303.166666666664</c:v>
                </c:pt>
                <c:pt idx="13146">
                  <c:v>43303.208333333336</c:v>
                </c:pt>
                <c:pt idx="13147">
                  <c:v>43303.25</c:v>
                </c:pt>
                <c:pt idx="13148">
                  <c:v>43303.291666666664</c:v>
                </c:pt>
                <c:pt idx="13149">
                  <c:v>43303.333333333336</c:v>
                </c:pt>
                <c:pt idx="13150">
                  <c:v>43303.375</c:v>
                </c:pt>
                <c:pt idx="13151">
                  <c:v>43303.416666666664</c:v>
                </c:pt>
                <c:pt idx="13152">
                  <c:v>43303.458333333336</c:v>
                </c:pt>
                <c:pt idx="13153">
                  <c:v>43303.5</c:v>
                </c:pt>
                <c:pt idx="13154">
                  <c:v>43303.541666666664</c:v>
                </c:pt>
                <c:pt idx="13155">
                  <c:v>43303.583333333336</c:v>
                </c:pt>
                <c:pt idx="13156">
                  <c:v>43303.625</c:v>
                </c:pt>
                <c:pt idx="13157">
                  <c:v>43303.666666666664</c:v>
                </c:pt>
                <c:pt idx="13158">
                  <c:v>43303.708333333336</c:v>
                </c:pt>
                <c:pt idx="13159">
                  <c:v>43303.75</c:v>
                </c:pt>
                <c:pt idx="13160">
                  <c:v>43303.791666666664</c:v>
                </c:pt>
                <c:pt idx="13161">
                  <c:v>43303.833333333336</c:v>
                </c:pt>
                <c:pt idx="13162">
                  <c:v>43303.875</c:v>
                </c:pt>
                <c:pt idx="13163">
                  <c:v>43303.916666666664</c:v>
                </c:pt>
                <c:pt idx="13164">
                  <c:v>43303.958333333336</c:v>
                </c:pt>
                <c:pt idx="13165">
                  <c:v>43304</c:v>
                </c:pt>
                <c:pt idx="13166">
                  <c:v>43304.041666666664</c:v>
                </c:pt>
                <c:pt idx="13167">
                  <c:v>43304.083333333336</c:v>
                </c:pt>
                <c:pt idx="13168">
                  <c:v>43304.125</c:v>
                </c:pt>
                <c:pt idx="13169">
                  <c:v>43304.166666666664</c:v>
                </c:pt>
                <c:pt idx="13170">
                  <c:v>43304.208333333336</c:v>
                </c:pt>
                <c:pt idx="13171">
                  <c:v>43304.25</c:v>
                </c:pt>
                <c:pt idx="13172">
                  <c:v>43304.291666666664</c:v>
                </c:pt>
                <c:pt idx="13173">
                  <c:v>43304.333333333336</c:v>
                </c:pt>
                <c:pt idx="13174">
                  <c:v>43304.375</c:v>
                </c:pt>
                <c:pt idx="13175">
                  <c:v>43304.416666666664</c:v>
                </c:pt>
                <c:pt idx="13176">
                  <c:v>43304.458333333336</c:v>
                </c:pt>
                <c:pt idx="13177">
                  <c:v>43304.5</c:v>
                </c:pt>
                <c:pt idx="13178">
                  <c:v>43304.541666666664</c:v>
                </c:pt>
                <c:pt idx="13179">
                  <c:v>43304.583333333336</c:v>
                </c:pt>
                <c:pt idx="13180">
                  <c:v>43304.625</c:v>
                </c:pt>
                <c:pt idx="13181">
                  <c:v>43304.666666666664</c:v>
                </c:pt>
                <c:pt idx="13182">
                  <c:v>43304.708333333336</c:v>
                </c:pt>
                <c:pt idx="13183">
                  <c:v>43304.75</c:v>
                </c:pt>
                <c:pt idx="13184">
                  <c:v>43304.791666666664</c:v>
                </c:pt>
                <c:pt idx="13185">
                  <c:v>43304.833333333336</c:v>
                </c:pt>
                <c:pt idx="13186">
                  <c:v>43304.875</c:v>
                </c:pt>
                <c:pt idx="13187">
                  <c:v>43304.916666666664</c:v>
                </c:pt>
                <c:pt idx="13188">
                  <c:v>43304.958333333336</c:v>
                </c:pt>
                <c:pt idx="13189">
                  <c:v>43305</c:v>
                </c:pt>
                <c:pt idx="13190">
                  <c:v>43305.041666666664</c:v>
                </c:pt>
                <c:pt idx="13191">
                  <c:v>43305.083333333336</c:v>
                </c:pt>
                <c:pt idx="13192">
                  <c:v>43305.125</c:v>
                </c:pt>
                <c:pt idx="13193">
                  <c:v>43305.166666666664</c:v>
                </c:pt>
                <c:pt idx="13194">
                  <c:v>43305.208333333336</c:v>
                </c:pt>
                <c:pt idx="13195">
                  <c:v>43305.25</c:v>
                </c:pt>
                <c:pt idx="13196">
                  <c:v>43305.291666666664</c:v>
                </c:pt>
                <c:pt idx="13197">
                  <c:v>43305.333333333336</c:v>
                </c:pt>
                <c:pt idx="13198">
                  <c:v>43305.375</c:v>
                </c:pt>
                <c:pt idx="13199">
                  <c:v>43305.416666666664</c:v>
                </c:pt>
                <c:pt idx="13200">
                  <c:v>43305.458333333336</c:v>
                </c:pt>
                <c:pt idx="13201">
                  <c:v>43305.5</c:v>
                </c:pt>
                <c:pt idx="13202">
                  <c:v>43305.541666666664</c:v>
                </c:pt>
                <c:pt idx="13203">
                  <c:v>43305.583333333336</c:v>
                </c:pt>
                <c:pt idx="13204">
                  <c:v>43305.625</c:v>
                </c:pt>
                <c:pt idx="13205">
                  <c:v>43305.666666666664</c:v>
                </c:pt>
                <c:pt idx="13206">
                  <c:v>43305.708333333336</c:v>
                </c:pt>
                <c:pt idx="13207">
                  <c:v>43305.75</c:v>
                </c:pt>
                <c:pt idx="13208">
                  <c:v>43305.791666666664</c:v>
                </c:pt>
                <c:pt idx="13209">
                  <c:v>43305.833333333336</c:v>
                </c:pt>
                <c:pt idx="13210">
                  <c:v>43305.875</c:v>
                </c:pt>
                <c:pt idx="13211">
                  <c:v>43305.916666666664</c:v>
                </c:pt>
                <c:pt idx="13212">
                  <c:v>43305.958333333336</c:v>
                </c:pt>
                <c:pt idx="13213">
                  <c:v>43306</c:v>
                </c:pt>
                <c:pt idx="13214">
                  <c:v>43306.041666666664</c:v>
                </c:pt>
                <c:pt idx="13215">
                  <c:v>43306.083333333336</c:v>
                </c:pt>
                <c:pt idx="13216">
                  <c:v>43306.125</c:v>
                </c:pt>
                <c:pt idx="13217">
                  <c:v>43306.166666666664</c:v>
                </c:pt>
                <c:pt idx="13218">
                  <c:v>43306.208333333336</c:v>
                </c:pt>
                <c:pt idx="13219">
                  <c:v>43306.25</c:v>
                </c:pt>
                <c:pt idx="13220">
                  <c:v>43306.291666666664</c:v>
                </c:pt>
                <c:pt idx="13221">
                  <c:v>43306.333333333336</c:v>
                </c:pt>
                <c:pt idx="13222">
                  <c:v>43306.375</c:v>
                </c:pt>
                <c:pt idx="13223">
                  <c:v>43306.416666666664</c:v>
                </c:pt>
                <c:pt idx="13224">
                  <c:v>43306.458333333336</c:v>
                </c:pt>
                <c:pt idx="13225">
                  <c:v>43306.5</c:v>
                </c:pt>
                <c:pt idx="13226">
                  <c:v>43306.541666666664</c:v>
                </c:pt>
                <c:pt idx="13227">
                  <c:v>43306.583333333336</c:v>
                </c:pt>
                <c:pt idx="13228">
                  <c:v>43306.625</c:v>
                </c:pt>
                <c:pt idx="13229">
                  <c:v>43306.666666666664</c:v>
                </c:pt>
                <c:pt idx="13230">
                  <c:v>43306.708333333336</c:v>
                </c:pt>
                <c:pt idx="13231">
                  <c:v>43306.75</c:v>
                </c:pt>
                <c:pt idx="13232">
                  <c:v>43306.791666666664</c:v>
                </c:pt>
                <c:pt idx="13233">
                  <c:v>43306.833333333336</c:v>
                </c:pt>
                <c:pt idx="13234">
                  <c:v>43306.875</c:v>
                </c:pt>
                <c:pt idx="13235">
                  <c:v>43306.916666666664</c:v>
                </c:pt>
                <c:pt idx="13236">
                  <c:v>43306.958333333336</c:v>
                </c:pt>
                <c:pt idx="13237">
                  <c:v>43307</c:v>
                </c:pt>
                <c:pt idx="13238">
                  <c:v>43307.041666666664</c:v>
                </c:pt>
                <c:pt idx="13239">
                  <c:v>43307.083333333336</c:v>
                </c:pt>
                <c:pt idx="13240">
                  <c:v>43307.125</c:v>
                </c:pt>
                <c:pt idx="13241">
                  <c:v>43307.166666666664</c:v>
                </c:pt>
                <c:pt idx="13242">
                  <c:v>43307.208333333336</c:v>
                </c:pt>
                <c:pt idx="13243">
                  <c:v>43307.25</c:v>
                </c:pt>
                <c:pt idx="13244">
                  <c:v>43307.291666666664</c:v>
                </c:pt>
                <c:pt idx="13245">
                  <c:v>43307.333333333336</c:v>
                </c:pt>
                <c:pt idx="13246">
                  <c:v>43307.375</c:v>
                </c:pt>
                <c:pt idx="13247">
                  <c:v>43307.416666666664</c:v>
                </c:pt>
                <c:pt idx="13248">
                  <c:v>43307.458333333336</c:v>
                </c:pt>
                <c:pt idx="13249">
                  <c:v>43307.5</c:v>
                </c:pt>
                <c:pt idx="13250">
                  <c:v>43307.541666666664</c:v>
                </c:pt>
                <c:pt idx="13251">
                  <c:v>43307.583333333336</c:v>
                </c:pt>
                <c:pt idx="13252">
                  <c:v>43307.625</c:v>
                </c:pt>
                <c:pt idx="13253">
                  <c:v>43307.666666666664</c:v>
                </c:pt>
                <c:pt idx="13254">
                  <c:v>43307.708333333336</c:v>
                </c:pt>
                <c:pt idx="13255">
                  <c:v>43307.75</c:v>
                </c:pt>
                <c:pt idx="13256">
                  <c:v>43307.791666666664</c:v>
                </c:pt>
                <c:pt idx="13257">
                  <c:v>43307.833333333336</c:v>
                </c:pt>
                <c:pt idx="13258">
                  <c:v>43307.875</c:v>
                </c:pt>
                <c:pt idx="13259">
                  <c:v>43307.916666666664</c:v>
                </c:pt>
                <c:pt idx="13260">
                  <c:v>43307.958333333336</c:v>
                </c:pt>
                <c:pt idx="13261">
                  <c:v>43308</c:v>
                </c:pt>
                <c:pt idx="13262">
                  <c:v>43308.041666666664</c:v>
                </c:pt>
                <c:pt idx="13263">
                  <c:v>43308.083333333336</c:v>
                </c:pt>
                <c:pt idx="13264">
                  <c:v>43308.125</c:v>
                </c:pt>
                <c:pt idx="13265">
                  <c:v>43308.166666666664</c:v>
                </c:pt>
                <c:pt idx="13266">
                  <c:v>43308.208333333336</c:v>
                </c:pt>
                <c:pt idx="13267">
                  <c:v>43308.25</c:v>
                </c:pt>
                <c:pt idx="13268">
                  <c:v>43308.291666666664</c:v>
                </c:pt>
                <c:pt idx="13269">
                  <c:v>43308.333333333336</c:v>
                </c:pt>
                <c:pt idx="13270">
                  <c:v>43308.375</c:v>
                </c:pt>
                <c:pt idx="13271">
                  <c:v>43308.416666666664</c:v>
                </c:pt>
                <c:pt idx="13272">
                  <c:v>43308.458333333336</c:v>
                </c:pt>
                <c:pt idx="13273">
                  <c:v>43308.5</c:v>
                </c:pt>
                <c:pt idx="13274">
                  <c:v>43308.541666666664</c:v>
                </c:pt>
                <c:pt idx="13275">
                  <c:v>43308.583333333336</c:v>
                </c:pt>
                <c:pt idx="13276">
                  <c:v>43308.625</c:v>
                </c:pt>
                <c:pt idx="13277">
                  <c:v>43308.666666666664</c:v>
                </c:pt>
                <c:pt idx="13278">
                  <c:v>43308.708333333336</c:v>
                </c:pt>
                <c:pt idx="13279">
                  <c:v>43308.75</c:v>
                </c:pt>
                <c:pt idx="13280">
                  <c:v>43308.791666666664</c:v>
                </c:pt>
                <c:pt idx="13281">
                  <c:v>43308.833333333336</c:v>
                </c:pt>
                <c:pt idx="13282">
                  <c:v>43308.875</c:v>
                </c:pt>
                <c:pt idx="13283">
                  <c:v>43308.916666666664</c:v>
                </c:pt>
                <c:pt idx="13284">
                  <c:v>43308.958333333336</c:v>
                </c:pt>
                <c:pt idx="13285">
                  <c:v>43309</c:v>
                </c:pt>
                <c:pt idx="13286">
                  <c:v>43309.041666666664</c:v>
                </c:pt>
                <c:pt idx="13287">
                  <c:v>43309.083333333336</c:v>
                </c:pt>
                <c:pt idx="13288">
                  <c:v>43309.125</c:v>
                </c:pt>
                <c:pt idx="13289">
                  <c:v>43309.166666666664</c:v>
                </c:pt>
                <c:pt idx="13290">
                  <c:v>43309.208333333336</c:v>
                </c:pt>
                <c:pt idx="13291">
                  <c:v>43309.25</c:v>
                </c:pt>
                <c:pt idx="13292">
                  <c:v>43309.291666666664</c:v>
                </c:pt>
                <c:pt idx="13293">
                  <c:v>43309.333333333336</c:v>
                </c:pt>
                <c:pt idx="13294">
                  <c:v>43309.375</c:v>
                </c:pt>
                <c:pt idx="13295">
                  <c:v>43309.416666666664</c:v>
                </c:pt>
                <c:pt idx="13296">
                  <c:v>43309.458333333336</c:v>
                </c:pt>
                <c:pt idx="13297">
                  <c:v>43309.5</c:v>
                </c:pt>
                <c:pt idx="13298">
                  <c:v>43309.541666666664</c:v>
                </c:pt>
                <c:pt idx="13299">
                  <c:v>43309.583333333336</c:v>
                </c:pt>
                <c:pt idx="13300">
                  <c:v>43309.625</c:v>
                </c:pt>
                <c:pt idx="13301">
                  <c:v>43309.666666666664</c:v>
                </c:pt>
                <c:pt idx="13302">
                  <c:v>43309.708333333336</c:v>
                </c:pt>
                <c:pt idx="13303">
                  <c:v>43309.75</c:v>
                </c:pt>
                <c:pt idx="13304">
                  <c:v>43309.791666666664</c:v>
                </c:pt>
                <c:pt idx="13305">
                  <c:v>43309.833333333336</c:v>
                </c:pt>
                <c:pt idx="13306">
                  <c:v>43309.875</c:v>
                </c:pt>
                <c:pt idx="13307">
                  <c:v>43309.916666666664</c:v>
                </c:pt>
                <c:pt idx="13308">
                  <c:v>43309.958333333336</c:v>
                </c:pt>
                <c:pt idx="13309">
                  <c:v>43310</c:v>
                </c:pt>
                <c:pt idx="13310">
                  <c:v>43310.041666666664</c:v>
                </c:pt>
                <c:pt idx="13311">
                  <c:v>43310.083333333336</c:v>
                </c:pt>
                <c:pt idx="13312">
                  <c:v>43310.125</c:v>
                </c:pt>
                <c:pt idx="13313">
                  <c:v>43310.166666666664</c:v>
                </c:pt>
                <c:pt idx="13314">
                  <c:v>43310.208333333336</c:v>
                </c:pt>
                <c:pt idx="13315">
                  <c:v>43310.25</c:v>
                </c:pt>
                <c:pt idx="13316">
                  <c:v>43310.291666666664</c:v>
                </c:pt>
                <c:pt idx="13317">
                  <c:v>43310.333333333336</c:v>
                </c:pt>
                <c:pt idx="13318">
                  <c:v>43310.375</c:v>
                </c:pt>
                <c:pt idx="13319">
                  <c:v>43310.416666666664</c:v>
                </c:pt>
                <c:pt idx="13320">
                  <c:v>43310.458333333336</c:v>
                </c:pt>
                <c:pt idx="13321">
                  <c:v>43310.5</c:v>
                </c:pt>
                <c:pt idx="13322">
                  <c:v>43310.541666666664</c:v>
                </c:pt>
                <c:pt idx="13323">
                  <c:v>43310.583333333336</c:v>
                </c:pt>
                <c:pt idx="13324">
                  <c:v>43310.625</c:v>
                </c:pt>
                <c:pt idx="13325">
                  <c:v>43310.666666666664</c:v>
                </c:pt>
                <c:pt idx="13326">
                  <c:v>43310.708333333336</c:v>
                </c:pt>
                <c:pt idx="13327">
                  <c:v>43310.75</c:v>
                </c:pt>
                <c:pt idx="13328">
                  <c:v>43310.791666666664</c:v>
                </c:pt>
                <c:pt idx="13329">
                  <c:v>43310.833333333336</c:v>
                </c:pt>
                <c:pt idx="13330">
                  <c:v>43310.875</c:v>
                </c:pt>
                <c:pt idx="13331">
                  <c:v>43310.916666666664</c:v>
                </c:pt>
                <c:pt idx="13332">
                  <c:v>43310.958333333336</c:v>
                </c:pt>
                <c:pt idx="13333">
                  <c:v>43311</c:v>
                </c:pt>
                <c:pt idx="13334">
                  <c:v>43311.041666666664</c:v>
                </c:pt>
                <c:pt idx="13335">
                  <c:v>43311.083333333336</c:v>
                </c:pt>
                <c:pt idx="13336">
                  <c:v>43311.125</c:v>
                </c:pt>
                <c:pt idx="13337">
                  <c:v>43311.166666666664</c:v>
                </c:pt>
                <c:pt idx="13338">
                  <c:v>43311.208333333336</c:v>
                </c:pt>
                <c:pt idx="13339">
                  <c:v>43311.25</c:v>
                </c:pt>
                <c:pt idx="13340">
                  <c:v>43311.291666666664</c:v>
                </c:pt>
                <c:pt idx="13341">
                  <c:v>43311.333333333336</c:v>
                </c:pt>
                <c:pt idx="13342">
                  <c:v>43311.375</c:v>
                </c:pt>
                <c:pt idx="13343">
                  <c:v>43311.416666666664</c:v>
                </c:pt>
                <c:pt idx="13344">
                  <c:v>43311.458333333336</c:v>
                </c:pt>
                <c:pt idx="13345">
                  <c:v>43311.5</c:v>
                </c:pt>
                <c:pt idx="13346">
                  <c:v>43311.541666666664</c:v>
                </c:pt>
                <c:pt idx="13347">
                  <c:v>43311.583333333336</c:v>
                </c:pt>
                <c:pt idx="13348">
                  <c:v>43311.625</c:v>
                </c:pt>
                <c:pt idx="13349">
                  <c:v>43311.666666666664</c:v>
                </c:pt>
                <c:pt idx="13350">
                  <c:v>43311.708333333336</c:v>
                </c:pt>
                <c:pt idx="13351">
                  <c:v>43311.75</c:v>
                </c:pt>
                <c:pt idx="13352">
                  <c:v>43311.791666666664</c:v>
                </c:pt>
                <c:pt idx="13353">
                  <c:v>43311.833333333336</c:v>
                </c:pt>
                <c:pt idx="13354">
                  <c:v>43311.875</c:v>
                </c:pt>
                <c:pt idx="13355">
                  <c:v>43311.916666666664</c:v>
                </c:pt>
                <c:pt idx="13356">
                  <c:v>43311.958333333336</c:v>
                </c:pt>
                <c:pt idx="13357">
                  <c:v>43312</c:v>
                </c:pt>
                <c:pt idx="13358">
                  <c:v>43312.041666666664</c:v>
                </c:pt>
                <c:pt idx="13359">
                  <c:v>43312.083333333336</c:v>
                </c:pt>
                <c:pt idx="13360">
                  <c:v>43312.125</c:v>
                </c:pt>
                <c:pt idx="13361">
                  <c:v>43312.166666666664</c:v>
                </c:pt>
                <c:pt idx="13362">
                  <c:v>43312.208333333336</c:v>
                </c:pt>
                <c:pt idx="13363">
                  <c:v>43312.25</c:v>
                </c:pt>
                <c:pt idx="13364">
                  <c:v>43312.291666666664</c:v>
                </c:pt>
                <c:pt idx="13365">
                  <c:v>43312.333333333336</c:v>
                </c:pt>
                <c:pt idx="13366">
                  <c:v>43312.375</c:v>
                </c:pt>
                <c:pt idx="13367">
                  <c:v>43312.416666666664</c:v>
                </c:pt>
                <c:pt idx="13368">
                  <c:v>43312.458333333336</c:v>
                </c:pt>
                <c:pt idx="13369">
                  <c:v>43312.5</c:v>
                </c:pt>
                <c:pt idx="13370">
                  <c:v>43312.541666666664</c:v>
                </c:pt>
                <c:pt idx="13371">
                  <c:v>43312.583333333336</c:v>
                </c:pt>
                <c:pt idx="13372">
                  <c:v>43312.625</c:v>
                </c:pt>
                <c:pt idx="13373">
                  <c:v>43312.666666666664</c:v>
                </c:pt>
                <c:pt idx="13374">
                  <c:v>43312.708333333336</c:v>
                </c:pt>
                <c:pt idx="13375">
                  <c:v>43312.75</c:v>
                </c:pt>
                <c:pt idx="13376">
                  <c:v>43312.791666666664</c:v>
                </c:pt>
                <c:pt idx="13377">
                  <c:v>43312.833333333336</c:v>
                </c:pt>
                <c:pt idx="13378">
                  <c:v>43312.875</c:v>
                </c:pt>
                <c:pt idx="13379">
                  <c:v>43312.916666666664</c:v>
                </c:pt>
                <c:pt idx="13380">
                  <c:v>43312.958333333336</c:v>
                </c:pt>
                <c:pt idx="13381">
                  <c:v>43313</c:v>
                </c:pt>
                <c:pt idx="13382">
                  <c:v>43313.041666666664</c:v>
                </c:pt>
                <c:pt idx="13383">
                  <c:v>43313.083333333336</c:v>
                </c:pt>
                <c:pt idx="13384">
                  <c:v>43313.125</c:v>
                </c:pt>
                <c:pt idx="13385">
                  <c:v>43313.166666666664</c:v>
                </c:pt>
                <c:pt idx="13386">
                  <c:v>43313.208333333336</c:v>
                </c:pt>
                <c:pt idx="13387">
                  <c:v>43313.25</c:v>
                </c:pt>
                <c:pt idx="13388">
                  <c:v>43313.291666666664</c:v>
                </c:pt>
                <c:pt idx="13389">
                  <c:v>43313.333333333336</c:v>
                </c:pt>
                <c:pt idx="13390">
                  <c:v>43313.375</c:v>
                </c:pt>
                <c:pt idx="13391">
                  <c:v>43313.416666666664</c:v>
                </c:pt>
                <c:pt idx="13392">
                  <c:v>43313.458333333336</c:v>
                </c:pt>
                <c:pt idx="13393">
                  <c:v>43313.5</c:v>
                </c:pt>
                <c:pt idx="13394">
                  <c:v>43313.541666666664</c:v>
                </c:pt>
                <c:pt idx="13395">
                  <c:v>43313.583333333336</c:v>
                </c:pt>
                <c:pt idx="13396">
                  <c:v>43313.625</c:v>
                </c:pt>
                <c:pt idx="13397">
                  <c:v>43313.666666666664</c:v>
                </c:pt>
                <c:pt idx="13398">
                  <c:v>43313.708333333336</c:v>
                </c:pt>
                <c:pt idx="13399">
                  <c:v>43313.75</c:v>
                </c:pt>
                <c:pt idx="13400">
                  <c:v>43313.791666666664</c:v>
                </c:pt>
                <c:pt idx="13401">
                  <c:v>43313.833333333336</c:v>
                </c:pt>
                <c:pt idx="13402">
                  <c:v>43313.875</c:v>
                </c:pt>
                <c:pt idx="13403">
                  <c:v>43313.916666666664</c:v>
                </c:pt>
                <c:pt idx="13404">
                  <c:v>43313.958333333336</c:v>
                </c:pt>
                <c:pt idx="13405">
                  <c:v>43314</c:v>
                </c:pt>
                <c:pt idx="13406">
                  <c:v>43314.041666666664</c:v>
                </c:pt>
                <c:pt idx="13407">
                  <c:v>43314.083333333336</c:v>
                </c:pt>
                <c:pt idx="13408">
                  <c:v>43314.125</c:v>
                </c:pt>
                <c:pt idx="13409">
                  <c:v>43314.166666666664</c:v>
                </c:pt>
                <c:pt idx="13410">
                  <c:v>43314.208333333336</c:v>
                </c:pt>
                <c:pt idx="13411">
                  <c:v>43314.25</c:v>
                </c:pt>
                <c:pt idx="13412">
                  <c:v>43314.291666666664</c:v>
                </c:pt>
                <c:pt idx="13413">
                  <c:v>43314.333333333336</c:v>
                </c:pt>
                <c:pt idx="13414">
                  <c:v>43314.375</c:v>
                </c:pt>
                <c:pt idx="13415">
                  <c:v>43314.416666666664</c:v>
                </c:pt>
                <c:pt idx="13416">
                  <c:v>43314.458333333336</c:v>
                </c:pt>
                <c:pt idx="13417">
                  <c:v>43314.5</c:v>
                </c:pt>
                <c:pt idx="13418">
                  <c:v>43314.541666666664</c:v>
                </c:pt>
                <c:pt idx="13419">
                  <c:v>43314.583333333336</c:v>
                </c:pt>
                <c:pt idx="13420">
                  <c:v>43314.625</c:v>
                </c:pt>
                <c:pt idx="13421">
                  <c:v>43314.666666666664</c:v>
                </c:pt>
                <c:pt idx="13422">
                  <c:v>43314.708333333336</c:v>
                </c:pt>
                <c:pt idx="13423">
                  <c:v>43314.75</c:v>
                </c:pt>
                <c:pt idx="13424">
                  <c:v>43314.791666666664</c:v>
                </c:pt>
                <c:pt idx="13425">
                  <c:v>43314.833333333336</c:v>
                </c:pt>
                <c:pt idx="13426">
                  <c:v>43314.875</c:v>
                </c:pt>
                <c:pt idx="13427">
                  <c:v>43314.916666666664</c:v>
                </c:pt>
                <c:pt idx="13428">
                  <c:v>43314.958333333336</c:v>
                </c:pt>
                <c:pt idx="13429">
                  <c:v>43315</c:v>
                </c:pt>
                <c:pt idx="13430">
                  <c:v>43315.041666666664</c:v>
                </c:pt>
                <c:pt idx="13431">
                  <c:v>43315.083333333336</c:v>
                </c:pt>
                <c:pt idx="13432">
                  <c:v>43315.125</c:v>
                </c:pt>
                <c:pt idx="13433">
                  <c:v>43315.166666666664</c:v>
                </c:pt>
                <c:pt idx="13434">
                  <c:v>43315.208333333336</c:v>
                </c:pt>
                <c:pt idx="13435">
                  <c:v>43315.25</c:v>
                </c:pt>
                <c:pt idx="13436">
                  <c:v>43315.291666666664</c:v>
                </c:pt>
                <c:pt idx="13437">
                  <c:v>43315.333333333336</c:v>
                </c:pt>
                <c:pt idx="13438">
                  <c:v>43315.375</c:v>
                </c:pt>
                <c:pt idx="13439">
                  <c:v>43315.416666666664</c:v>
                </c:pt>
                <c:pt idx="13440">
                  <c:v>43315.458333333336</c:v>
                </c:pt>
                <c:pt idx="13441">
                  <c:v>43315.5</c:v>
                </c:pt>
                <c:pt idx="13442">
                  <c:v>43315.541666666664</c:v>
                </c:pt>
                <c:pt idx="13443">
                  <c:v>43315.583333333336</c:v>
                </c:pt>
                <c:pt idx="13444">
                  <c:v>43315.625</c:v>
                </c:pt>
                <c:pt idx="13445">
                  <c:v>43315.666666666664</c:v>
                </c:pt>
                <c:pt idx="13446">
                  <c:v>43315.708333333336</c:v>
                </c:pt>
                <c:pt idx="13447">
                  <c:v>43315.75</c:v>
                </c:pt>
                <c:pt idx="13448">
                  <c:v>43315.791666666664</c:v>
                </c:pt>
                <c:pt idx="13449">
                  <c:v>43315.833333333336</c:v>
                </c:pt>
                <c:pt idx="13450">
                  <c:v>43315.875</c:v>
                </c:pt>
                <c:pt idx="13451">
                  <c:v>43315.916666666664</c:v>
                </c:pt>
                <c:pt idx="13452">
                  <c:v>43315.958333333336</c:v>
                </c:pt>
                <c:pt idx="13453">
                  <c:v>43316</c:v>
                </c:pt>
                <c:pt idx="13454">
                  <c:v>43316.041666666664</c:v>
                </c:pt>
                <c:pt idx="13455">
                  <c:v>43316.083333333336</c:v>
                </c:pt>
                <c:pt idx="13456">
                  <c:v>43316.125</c:v>
                </c:pt>
                <c:pt idx="13457">
                  <c:v>43316.166666666664</c:v>
                </c:pt>
                <c:pt idx="13458">
                  <c:v>43316.208333333336</c:v>
                </c:pt>
                <c:pt idx="13459">
                  <c:v>43316.25</c:v>
                </c:pt>
                <c:pt idx="13460">
                  <c:v>43316.291666666664</c:v>
                </c:pt>
                <c:pt idx="13461">
                  <c:v>43316.333333333336</c:v>
                </c:pt>
                <c:pt idx="13462">
                  <c:v>43316.375</c:v>
                </c:pt>
                <c:pt idx="13463">
                  <c:v>43316.416666666664</c:v>
                </c:pt>
                <c:pt idx="13464">
                  <c:v>43316.458333333336</c:v>
                </c:pt>
                <c:pt idx="13465">
                  <c:v>43316.5</c:v>
                </c:pt>
                <c:pt idx="13466">
                  <c:v>43316.541666666664</c:v>
                </c:pt>
                <c:pt idx="13467">
                  <c:v>43316.583333333336</c:v>
                </c:pt>
                <c:pt idx="13468">
                  <c:v>43316.625</c:v>
                </c:pt>
                <c:pt idx="13469">
                  <c:v>43316.666666666664</c:v>
                </c:pt>
                <c:pt idx="13470">
                  <c:v>43316.708333333336</c:v>
                </c:pt>
                <c:pt idx="13471">
                  <c:v>43316.75</c:v>
                </c:pt>
                <c:pt idx="13472">
                  <c:v>43316.791666666664</c:v>
                </c:pt>
                <c:pt idx="13473">
                  <c:v>43316.833333333336</c:v>
                </c:pt>
                <c:pt idx="13474">
                  <c:v>43316.875</c:v>
                </c:pt>
                <c:pt idx="13475">
                  <c:v>43316.916666666664</c:v>
                </c:pt>
                <c:pt idx="13476">
                  <c:v>43316.958333333336</c:v>
                </c:pt>
                <c:pt idx="13477">
                  <c:v>43317</c:v>
                </c:pt>
                <c:pt idx="13478">
                  <c:v>43317.041666666664</c:v>
                </c:pt>
                <c:pt idx="13479">
                  <c:v>43317.083333333336</c:v>
                </c:pt>
                <c:pt idx="13480">
                  <c:v>43317.125</c:v>
                </c:pt>
                <c:pt idx="13481">
                  <c:v>43317.166666666664</c:v>
                </c:pt>
                <c:pt idx="13482">
                  <c:v>43317.208333333336</c:v>
                </c:pt>
                <c:pt idx="13483">
                  <c:v>43317.25</c:v>
                </c:pt>
                <c:pt idx="13484">
                  <c:v>43317.291666666664</c:v>
                </c:pt>
                <c:pt idx="13485">
                  <c:v>43317.333333333336</c:v>
                </c:pt>
                <c:pt idx="13486">
                  <c:v>43317.375</c:v>
                </c:pt>
                <c:pt idx="13487">
                  <c:v>43317.416666666664</c:v>
                </c:pt>
                <c:pt idx="13488">
                  <c:v>43317.458333333336</c:v>
                </c:pt>
                <c:pt idx="13489">
                  <c:v>43317.5</c:v>
                </c:pt>
                <c:pt idx="13490">
                  <c:v>43317.541666666664</c:v>
                </c:pt>
                <c:pt idx="13491">
                  <c:v>43317.583333333336</c:v>
                </c:pt>
                <c:pt idx="13492">
                  <c:v>43317.625</c:v>
                </c:pt>
                <c:pt idx="13493">
                  <c:v>43317.666666666664</c:v>
                </c:pt>
                <c:pt idx="13494">
                  <c:v>43317.708333333336</c:v>
                </c:pt>
                <c:pt idx="13495">
                  <c:v>43317.75</c:v>
                </c:pt>
                <c:pt idx="13496">
                  <c:v>43317.791666666664</c:v>
                </c:pt>
                <c:pt idx="13497">
                  <c:v>43317.833333333336</c:v>
                </c:pt>
                <c:pt idx="13498">
                  <c:v>43317.875</c:v>
                </c:pt>
                <c:pt idx="13499">
                  <c:v>43317.916666666664</c:v>
                </c:pt>
                <c:pt idx="13500">
                  <c:v>43317.958333333336</c:v>
                </c:pt>
                <c:pt idx="13501">
                  <c:v>43318</c:v>
                </c:pt>
                <c:pt idx="13502">
                  <c:v>43318.041666666664</c:v>
                </c:pt>
                <c:pt idx="13503">
                  <c:v>43318.083333333336</c:v>
                </c:pt>
                <c:pt idx="13504">
                  <c:v>43318.125</c:v>
                </c:pt>
                <c:pt idx="13505">
                  <c:v>43318.166666666664</c:v>
                </c:pt>
                <c:pt idx="13506">
                  <c:v>43318.208333333336</c:v>
                </c:pt>
                <c:pt idx="13507">
                  <c:v>43318.25</c:v>
                </c:pt>
                <c:pt idx="13508">
                  <c:v>43318.291666666664</c:v>
                </c:pt>
                <c:pt idx="13509">
                  <c:v>43318.333333333336</c:v>
                </c:pt>
                <c:pt idx="13510">
                  <c:v>43318.375</c:v>
                </c:pt>
                <c:pt idx="13511">
                  <c:v>43318.416666666664</c:v>
                </c:pt>
                <c:pt idx="13512">
                  <c:v>43318.458333333336</c:v>
                </c:pt>
                <c:pt idx="13513">
                  <c:v>43318.5</c:v>
                </c:pt>
                <c:pt idx="13514">
                  <c:v>43318.541666666664</c:v>
                </c:pt>
                <c:pt idx="13515">
                  <c:v>43318.583333333336</c:v>
                </c:pt>
                <c:pt idx="13516">
                  <c:v>43318.625</c:v>
                </c:pt>
                <c:pt idx="13517">
                  <c:v>43318.666666666664</c:v>
                </c:pt>
                <c:pt idx="13518">
                  <c:v>43318.708333333336</c:v>
                </c:pt>
                <c:pt idx="13519">
                  <c:v>43318.75</c:v>
                </c:pt>
                <c:pt idx="13520">
                  <c:v>43318.791666666664</c:v>
                </c:pt>
                <c:pt idx="13521">
                  <c:v>43318.833333333336</c:v>
                </c:pt>
                <c:pt idx="13522">
                  <c:v>43318.875</c:v>
                </c:pt>
                <c:pt idx="13523">
                  <c:v>43318.916666666664</c:v>
                </c:pt>
                <c:pt idx="13524">
                  <c:v>43318.958333333336</c:v>
                </c:pt>
                <c:pt idx="13525">
                  <c:v>43319</c:v>
                </c:pt>
                <c:pt idx="13526">
                  <c:v>43319.041666666664</c:v>
                </c:pt>
                <c:pt idx="13527">
                  <c:v>43319.083333333336</c:v>
                </c:pt>
                <c:pt idx="13528">
                  <c:v>43319.125</c:v>
                </c:pt>
                <c:pt idx="13529">
                  <c:v>43319.166666666664</c:v>
                </c:pt>
                <c:pt idx="13530">
                  <c:v>43319.208333333336</c:v>
                </c:pt>
                <c:pt idx="13531">
                  <c:v>43319.25</c:v>
                </c:pt>
                <c:pt idx="13532">
                  <c:v>43319.291666666664</c:v>
                </c:pt>
                <c:pt idx="13533">
                  <c:v>43319.333333333336</c:v>
                </c:pt>
                <c:pt idx="13534">
                  <c:v>43319.375</c:v>
                </c:pt>
                <c:pt idx="13535">
                  <c:v>43319.416666666664</c:v>
                </c:pt>
                <c:pt idx="13536">
                  <c:v>43319.458333333336</c:v>
                </c:pt>
                <c:pt idx="13537">
                  <c:v>43319.5</c:v>
                </c:pt>
                <c:pt idx="13538">
                  <c:v>43319.541666666664</c:v>
                </c:pt>
                <c:pt idx="13539">
                  <c:v>43319.583333333336</c:v>
                </c:pt>
                <c:pt idx="13540">
                  <c:v>43319.625</c:v>
                </c:pt>
                <c:pt idx="13541">
                  <c:v>43319.666666666664</c:v>
                </c:pt>
                <c:pt idx="13542">
                  <c:v>43319.708333333336</c:v>
                </c:pt>
                <c:pt idx="13543">
                  <c:v>43319.75</c:v>
                </c:pt>
                <c:pt idx="13544">
                  <c:v>43319.791666666664</c:v>
                </c:pt>
                <c:pt idx="13545">
                  <c:v>43319.833333333336</c:v>
                </c:pt>
                <c:pt idx="13546">
                  <c:v>43319.875</c:v>
                </c:pt>
                <c:pt idx="13547">
                  <c:v>43319.916666666664</c:v>
                </c:pt>
                <c:pt idx="13548">
                  <c:v>43319.958333333336</c:v>
                </c:pt>
                <c:pt idx="13549">
                  <c:v>43320</c:v>
                </c:pt>
                <c:pt idx="13550">
                  <c:v>43320.041666666664</c:v>
                </c:pt>
                <c:pt idx="13551">
                  <c:v>43320.083333333336</c:v>
                </c:pt>
                <c:pt idx="13552">
                  <c:v>43320.125</c:v>
                </c:pt>
                <c:pt idx="13553">
                  <c:v>43320.166666666664</c:v>
                </c:pt>
                <c:pt idx="13554">
                  <c:v>43320.208333333336</c:v>
                </c:pt>
                <c:pt idx="13555">
                  <c:v>43320.25</c:v>
                </c:pt>
                <c:pt idx="13556">
                  <c:v>43320.291666666664</c:v>
                </c:pt>
                <c:pt idx="13557">
                  <c:v>43320.333333333336</c:v>
                </c:pt>
                <c:pt idx="13558">
                  <c:v>43320.375</c:v>
                </c:pt>
                <c:pt idx="13559">
                  <c:v>43320.416666666664</c:v>
                </c:pt>
                <c:pt idx="13560">
                  <c:v>43320.458333333336</c:v>
                </c:pt>
                <c:pt idx="13561">
                  <c:v>43320.5</c:v>
                </c:pt>
                <c:pt idx="13562">
                  <c:v>43320.541666666664</c:v>
                </c:pt>
                <c:pt idx="13563">
                  <c:v>43320.583333333336</c:v>
                </c:pt>
                <c:pt idx="13564">
                  <c:v>43320.625</c:v>
                </c:pt>
                <c:pt idx="13565">
                  <c:v>43320.666666666664</c:v>
                </c:pt>
                <c:pt idx="13566">
                  <c:v>43320.708333333336</c:v>
                </c:pt>
                <c:pt idx="13567">
                  <c:v>43320.75</c:v>
                </c:pt>
                <c:pt idx="13568">
                  <c:v>43320.791666666664</c:v>
                </c:pt>
                <c:pt idx="13569">
                  <c:v>43320.833333333336</c:v>
                </c:pt>
                <c:pt idx="13570">
                  <c:v>43320.875</c:v>
                </c:pt>
                <c:pt idx="13571">
                  <c:v>43320.916666666664</c:v>
                </c:pt>
                <c:pt idx="13572">
                  <c:v>43320.958333333336</c:v>
                </c:pt>
                <c:pt idx="13573">
                  <c:v>43321</c:v>
                </c:pt>
                <c:pt idx="13574">
                  <c:v>43321.041666666664</c:v>
                </c:pt>
                <c:pt idx="13575">
                  <c:v>43321.083333333336</c:v>
                </c:pt>
                <c:pt idx="13576">
                  <c:v>43321.125</c:v>
                </c:pt>
                <c:pt idx="13577">
                  <c:v>43321.166666666664</c:v>
                </c:pt>
                <c:pt idx="13578">
                  <c:v>43321.208333333336</c:v>
                </c:pt>
                <c:pt idx="13579">
                  <c:v>43321.25</c:v>
                </c:pt>
                <c:pt idx="13580">
                  <c:v>43321.291666666664</c:v>
                </c:pt>
                <c:pt idx="13581">
                  <c:v>43321.333333333336</c:v>
                </c:pt>
                <c:pt idx="13582">
                  <c:v>43321.375</c:v>
                </c:pt>
                <c:pt idx="13583">
                  <c:v>43321.416666666664</c:v>
                </c:pt>
                <c:pt idx="13584">
                  <c:v>43321.458333333336</c:v>
                </c:pt>
                <c:pt idx="13585">
                  <c:v>43321.5</c:v>
                </c:pt>
                <c:pt idx="13586">
                  <c:v>43321.541666666664</c:v>
                </c:pt>
                <c:pt idx="13587">
                  <c:v>43321.583333333336</c:v>
                </c:pt>
                <c:pt idx="13588">
                  <c:v>43321.625</c:v>
                </c:pt>
                <c:pt idx="13589">
                  <c:v>43321.666666666664</c:v>
                </c:pt>
                <c:pt idx="13590">
                  <c:v>43321.708333333336</c:v>
                </c:pt>
                <c:pt idx="13591">
                  <c:v>43321.75</c:v>
                </c:pt>
                <c:pt idx="13592">
                  <c:v>43321.791666666664</c:v>
                </c:pt>
                <c:pt idx="13593">
                  <c:v>43321.833333333336</c:v>
                </c:pt>
                <c:pt idx="13594">
                  <c:v>43321.875</c:v>
                </c:pt>
                <c:pt idx="13595">
                  <c:v>43321.916666666664</c:v>
                </c:pt>
                <c:pt idx="13596">
                  <c:v>43321.958333333336</c:v>
                </c:pt>
                <c:pt idx="13597">
                  <c:v>43322</c:v>
                </c:pt>
                <c:pt idx="13598">
                  <c:v>43322.041666666664</c:v>
                </c:pt>
                <c:pt idx="13599">
                  <c:v>43322.083333333336</c:v>
                </c:pt>
                <c:pt idx="13600">
                  <c:v>43322.125</c:v>
                </c:pt>
                <c:pt idx="13601">
                  <c:v>43322.166666666664</c:v>
                </c:pt>
                <c:pt idx="13602">
                  <c:v>43322.208333333336</c:v>
                </c:pt>
                <c:pt idx="13603">
                  <c:v>43322.25</c:v>
                </c:pt>
                <c:pt idx="13604">
                  <c:v>43322.291666666664</c:v>
                </c:pt>
                <c:pt idx="13605">
                  <c:v>43322.333333333336</c:v>
                </c:pt>
                <c:pt idx="13606">
                  <c:v>43322.375</c:v>
                </c:pt>
                <c:pt idx="13607">
                  <c:v>43322.416666666664</c:v>
                </c:pt>
                <c:pt idx="13608">
                  <c:v>43322.458333333336</c:v>
                </c:pt>
                <c:pt idx="13609">
                  <c:v>43322.5</c:v>
                </c:pt>
                <c:pt idx="13610">
                  <c:v>43322.541666666664</c:v>
                </c:pt>
                <c:pt idx="13611">
                  <c:v>43322.583333333336</c:v>
                </c:pt>
                <c:pt idx="13612">
                  <c:v>43322.625</c:v>
                </c:pt>
                <c:pt idx="13613">
                  <c:v>43322.666666666664</c:v>
                </c:pt>
                <c:pt idx="13614">
                  <c:v>43322.708333333336</c:v>
                </c:pt>
                <c:pt idx="13615">
                  <c:v>43322.75</c:v>
                </c:pt>
                <c:pt idx="13616">
                  <c:v>43322.791666666664</c:v>
                </c:pt>
                <c:pt idx="13617">
                  <c:v>43322.833333333336</c:v>
                </c:pt>
                <c:pt idx="13618">
                  <c:v>43322.875</c:v>
                </c:pt>
                <c:pt idx="13619">
                  <c:v>43322.916666666664</c:v>
                </c:pt>
                <c:pt idx="13620">
                  <c:v>43322.958333333336</c:v>
                </c:pt>
                <c:pt idx="13621">
                  <c:v>43323</c:v>
                </c:pt>
                <c:pt idx="13622">
                  <c:v>43323.041666666664</c:v>
                </c:pt>
                <c:pt idx="13623">
                  <c:v>43323.083333333336</c:v>
                </c:pt>
                <c:pt idx="13624">
                  <c:v>43323.125</c:v>
                </c:pt>
                <c:pt idx="13625">
                  <c:v>43323.166666666664</c:v>
                </c:pt>
                <c:pt idx="13626">
                  <c:v>43323.208333333336</c:v>
                </c:pt>
                <c:pt idx="13627">
                  <c:v>43323.25</c:v>
                </c:pt>
                <c:pt idx="13628">
                  <c:v>43323.291666666664</c:v>
                </c:pt>
                <c:pt idx="13629">
                  <c:v>43323.333333333336</c:v>
                </c:pt>
                <c:pt idx="13630">
                  <c:v>43323.375</c:v>
                </c:pt>
                <c:pt idx="13631">
                  <c:v>43323.416666666664</c:v>
                </c:pt>
                <c:pt idx="13632">
                  <c:v>43323.458333333336</c:v>
                </c:pt>
                <c:pt idx="13633">
                  <c:v>43323.5</c:v>
                </c:pt>
                <c:pt idx="13634">
                  <c:v>43323.541666666664</c:v>
                </c:pt>
                <c:pt idx="13635">
                  <c:v>43323.583333333336</c:v>
                </c:pt>
                <c:pt idx="13636">
                  <c:v>43323.625</c:v>
                </c:pt>
                <c:pt idx="13637">
                  <c:v>43323.666666666664</c:v>
                </c:pt>
                <c:pt idx="13638">
                  <c:v>43323.708333333336</c:v>
                </c:pt>
                <c:pt idx="13639">
                  <c:v>43323.75</c:v>
                </c:pt>
                <c:pt idx="13640">
                  <c:v>43323.791666666664</c:v>
                </c:pt>
                <c:pt idx="13641">
                  <c:v>43323.833333333336</c:v>
                </c:pt>
                <c:pt idx="13642">
                  <c:v>43323.875</c:v>
                </c:pt>
                <c:pt idx="13643">
                  <c:v>43323.916666666664</c:v>
                </c:pt>
                <c:pt idx="13644">
                  <c:v>43323.958333333336</c:v>
                </c:pt>
                <c:pt idx="13645">
                  <c:v>43324</c:v>
                </c:pt>
                <c:pt idx="13646">
                  <c:v>43324.041666666664</c:v>
                </c:pt>
                <c:pt idx="13647">
                  <c:v>43324.083333333336</c:v>
                </c:pt>
                <c:pt idx="13648">
                  <c:v>43324.125</c:v>
                </c:pt>
                <c:pt idx="13649">
                  <c:v>43324.166666666664</c:v>
                </c:pt>
                <c:pt idx="13650">
                  <c:v>43324.208333333336</c:v>
                </c:pt>
                <c:pt idx="13651">
                  <c:v>43324.25</c:v>
                </c:pt>
                <c:pt idx="13652">
                  <c:v>43324.291666666664</c:v>
                </c:pt>
                <c:pt idx="13653">
                  <c:v>43324.333333333336</c:v>
                </c:pt>
                <c:pt idx="13654">
                  <c:v>43324.375</c:v>
                </c:pt>
                <c:pt idx="13655">
                  <c:v>43324.416666666664</c:v>
                </c:pt>
                <c:pt idx="13656">
                  <c:v>43324.458333333336</c:v>
                </c:pt>
                <c:pt idx="13657">
                  <c:v>43324.5</c:v>
                </c:pt>
                <c:pt idx="13658">
                  <c:v>43324.541666666664</c:v>
                </c:pt>
                <c:pt idx="13659">
                  <c:v>43324.583333333336</c:v>
                </c:pt>
                <c:pt idx="13660">
                  <c:v>43324.625</c:v>
                </c:pt>
                <c:pt idx="13661">
                  <c:v>43324.666666666664</c:v>
                </c:pt>
                <c:pt idx="13662">
                  <c:v>43324.708333333336</c:v>
                </c:pt>
                <c:pt idx="13663">
                  <c:v>43324.75</c:v>
                </c:pt>
                <c:pt idx="13664">
                  <c:v>43324.791666666664</c:v>
                </c:pt>
                <c:pt idx="13665">
                  <c:v>43324.833333333336</c:v>
                </c:pt>
                <c:pt idx="13666">
                  <c:v>43324.875</c:v>
                </c:pt>
                <c:pt idx="13667">
                  <c:v>43324.916666666664</c:v>
                </c:pt>
                <c:pt idx="13668">
                  <c:v>43324.958333333336</c:v>
                </c:pt>
                <c:pt idx="13669">
                  <c:v>43325</c:v>
                </c:pt>
                <c:pt idx="13670">
                  <c:v>43325.041666666664</c:v>
                </c:pt>
                <c:pt idx="13671">
                  <c:v>43325.083333333336</c:v>
                </c:pt>
                <c:pt idx="13672">
                  <c:v>43325.125</c:v>
                </c:pt>
                <c:pt idx="13673">
                  <c:v>43325.166666666664</c:v>
                </c:pt>
                <c:pt idx="13674">
                  <c:v>43325.208333333336</c:v>
                </c:pt>
                <c:pt idx="13675">
                  <c:v>43325.25</c:v>
                </c:pt>
                <c:pt idx="13676">
                  <c:v>43325.291666666664</c:v>
                </c:pt>
                <c:pt idx="13677">
                  <c:v>43325.333333333336</c:v>
                </c:pt>
                <c:pt idx="13678">
                  <c:v>43325.375</c:v>
                </c:pt>
                <c:pt idx="13679">
                  <c:v>43325.416666666664</c:v>
                </c:pt>
                <c:pt idx="13680">
                  <c:v>43325.458333333336</c:v>
                </c:pt>
                <c:pt idx="13681">
                  <c:v>43325.5</c:v>
                </c:pt>
                <c:pt idx="13682">
                  <c:v>43325.541666666664</c:v>
                </c:pt>
                <c:pt idx="13683">
                  <c:v>43325.583333333336</c:v>
                </c:pt>
                <c:pt idx="13684">
                  <c:v>43325.625</c:v>
                </c:pt>
                <c:pt idx="13685">
                  <c:v>43325.666666666664</c:v>
                </c:pt>
                <c:pt idx="13686">
                  <c:v>43325.708333333336</c:v>
                </c:pt>
                <c:pt idx="13687">
                  <c:v>43325.75</c:v>
                </c:pt>
                <c:pt idx="13688">
                  <c:v>43325.791666666664</c:v>
                </c:pt>
                <c:pt idx="13689">
                  <c:v>43325.833333333336</c:v>
                </c:pt>
                <c:pt idx="13690">
                  <c:v>43325.875</c:v>
                </c:pt>
                <c:pt idx="13691">
                  <c:v>43325.916666666664</c:v>
                </c:pt>
                <c:pt idx="13692">
                  <c:v>43325.958333333336</c:v>
                </c:pt>
                <c:pt idx="13693">
                  <c:v>43326</c:v>
                </c:pt>
                <c:pt idx="13694">
                  <c:v>43326.041666666664</c:v>
                </c:pt>
                <c:pt idx="13695">
                  <c:v>43326.083333333336</c:v>
                </c:pt>
                <c:pt idx="13696">
                  <c:v>43326.125</c:v>
                </c:pt>
                <c:pt idx="13697">
                  <c:v>43326.166666666664</c:v>
                </c:pt>
                <c:pt idx="13698">
                  <c:v>43326.208333333336</c:v>
                </c:pt>
                <c:pt idx="13699">
                  <c:v>43326.25</c:v>
                </c:pt>
                <c:pt idx="13700">
                  <c:v>43326.291666666664</c:v>
                </c:pt>
                <c:pt idx="13701">
                  <c:v>43326.333333333336</c:v>
                </c:pt>
                <c:pt idx="13702">
                  <c:v>43326.375</c:v>
                </c:pt>
                <c:pt idx="13703">
                  <c:v>43326.416666666664</c:v>
                </c:pt>
                <c:pt idx="13704">
                  <c:v>43326.458333333336</c:v>
                </c:pt>
                <c:pt idx="13705">
                  <c:v>43326.5</c:v>
                </c:pt>
                <c:pt idx="13706">
                  <c:v>43326.541666666664</c:v>
                </c:pt>
                <c:pt idx="13707">
                  <c:v>43326.583333333336</c:v>
                </c:pt>
                <c:pt idx="13708">
                  <c:v>43326.625</c:v>
                </c:pt>
                <c:pt idx="13709">
                  <c:v>43326.666666666664</c:v>
                </c:pt>
                <c:pt idx="13710">
                  <c:v>43326.708333333336</c:v>
                </c:pt>
                <c:pt idx="13711">
                  <c:v>43326.75</c:v>
                </c:pt>
                <c:pt idx="13712">
                  <c:v>43326.791666666664</c:v>
                </c:pt>
                <c:pt idx="13713">
                  <c:v>43326.833333333336</c:v>
                </c:pt>
                <c:pt idx="13714">
                  <c:v>43326.875</c:v>
                </c:pt>
                <c:pt idx="13715">
                  <c:v>43326.916666666664</c:v>
                </c:pt>
                <c:pt idx="13716">
                  <c:v>43326.958333333336</c:v>
                </c:pt>
                <c:pt idx="13717">
                  <c:v>43327</c:v>
                </c:pt>
                <c:pt idx="13718">
                  <c:v>43327.041666666664</c:v>
                </c:pt>
                <c:pt idx="13719">
                  <c:v>43327.083333333336</c:v>
                </c:pt>
                <c:pt idx="13720">
                  <c:v>43327.125</c:v>
                </c:pt>
                <c:pt idx="13721">
                  <c:v>43327.166666666664</c:v>
                </c:pt>
                <c:pt idx="13722">
                  <c:v>43327.208333333336</c:v>
                </c:pt>
                <c:pt idx="13723">
                  <c:v>43327.25</c:v>
                </c:pt>
                <c:pt idx="13724">
                  <c:v>43327.291666666664</c:v>
                </c:pt>
                <c:pt idx="13725">
                  <c:v>43327.333333333336</c:v>
                </c:pt>
                <c:pt idx="13726">
                  <c:v>43327.375</c:v>
                </c:pt>
                <c:pt idx="13727">
                  <c:v>43327.416666666664</c:v>
                </c:pt>
                <c:pt idx="13728">
                  <c:v>43327.458333333336</c:v>
                </c:pt>
                <c:pt idx="13729">
                  <c:v>43327.5</c:v>
                </c:pt>
                <c:pt idx="13730">
                  <c:v>43327.541666666664</c:v>
                </c:pt>
                <c:pt idx="13731">
                  <c:v>43327.583333333336</c:v>
                </c:pt>
                <c:pt idx="13732">
                  <c:v>43327.625</c:v>
                </c:pt>
                <c:pt idx="13733">
                  <c:v>43327.666666666664</c:v>
                </c:pt>
                <c:pt idx="13734">
                  <c:v>43327.708333333336</c:v>
                </c:pt>
                <c:pt idx="13735">
                  <c:v>43327.75</c:v>
                </c:pt>
                <c:pt idx="13736">
                  <c:v>43327.791666666664</c:v>
                </c:pt>
                <c:pt idx="13737">
                  <c:v>43327.833333333336</c:v>
                </c:pt>
                <c:pt idx="13738">
                  <c:v>43327.875</c:v>
                </c:pt>
                <c:pt idx="13739">
                  <c:v>43327.916666666664</c:v>
                </c:pt>
                <c:pt idx="13740">
                  <c:v>43327.958333333336</c:v>
                </c:pt>
                <c:pt idx="13741">
                  <c:v>43328</c:v>
                </c:pt>
                <c:pt idx="13742">
                  <c:v>43328.041666666664</c:v>
                </c:pt>
                <c:pt idx="13743">
                  <c:v>43328.083333333336</c:v>
                </c:pt>
                <c:pt idx="13744">
                  <c:v>43328.125</c:v>
                </c:pt>
                <c:pt idx="13745">
                  <c:v>43328.166666666664</c:v>
                </c:pt>
                <c:pt idx="13746">
                  <c:v>43328.208333333336</c:v>
                </c:pt>
                <c:pt idx="13747">
                  <c:v>43328.25</c:v>
                </c:pt>
                <c:pt idx="13748">
                  <c:v>43328.291666666664</c:v>
                </c:pt>
                <c:pt idx="13749">
                  <c:v>43328.333333333336</c:v>
                </c:pt>
                <c:pt idx="13750">
                  <c:v>43328.375</c:v>
                </c:pt>
                <c:pt idx="13751">
                  <c:v>43328.416666666664</c:v>
                </c:pt>
                <c:pt idx="13752">
                  <c:v>43328.458333333336</c:v>
                </c:pt>
                <c:pt idx="13753">
                  <c:v>43328.5</c:v>
                </c:pt>
                <c:pt idx="13754">
                  <c:v>43328.541666666664</c:v>
                </c:pt>
                <c:pt idx="13755">
                  <c:v>43328.583333333336</c:v>
                </c:pt>
                <c:pt idx="13756">
                  <c:v>43328.625</c:v>
                </c:pt>
                <c:pt idx="13757">
                  <c:v>43328.666666666664</c:v>
                </c:pt>
                <c:pt idx="13758">
                  <c:v>43328.708333333336</c:v>
                </c:pt>
                <c:pt idx="13759">
                  <c:v>43328.75</c:v>
                </c:pt>
                <c:pt idx="13760">
                  <c:v>43328.791666666664</c:v>
                </c:pt>
                <c:pt idx="13761">
                  <c:v>43328.833333333336</c:v>
                </c:pt>
                <c:pt idx="13762">
                  <c:v>43328.875</c:v>
                </c:pt>
                <c:pt idx="13763">
                  <c:v>43328.916666666664</c:v>
                </c:pt>
                <c:pt idx="13764">
                  <c:v>43328.958333333336</c:v>
                </c:pt>
                <c:pt idx="13765">
                  <c:v>43329</c:v>
                </c:pt>
                <c:pt idx="13766">
                  <c:v>43329.041666666664</c:v>
                </c:pt>
                <c:pt idx="13767">
                  <c:v>43329.083333333336</c:v>
                </c:pt>
                <c:pt idx="13768">
                  <c:v>43329.125</c:v>
                </c:pt>
                <c:pt idx="13769">
                  <c:v>43329.166666666664</c:v>
                </c:pt>
                <c:pt idx="13770">
                  <c:v>43329.208333333336</c:v>
                </c:pt>
                <c:pt idx="13771">
                  <c:v>43329.25</c:v>
                </c:pt>
                <c:pt idx="13772">
                  <c:v>43329.291666666664</c:v>
                </c:pt>
                <c:pt idx="13773">
                  <c:v>43329.333333333336</c:v>
                </c:pt>
                <c:pt idx="13774">
                  <c:v>43329.375</c:v>
                </c:pt>
                <c:pt idx="13775">
                  <c:v>43329.416666666664</c:v>
                </c:pt>
                <c:pt idx="13776">
                  <c:v>43329.458333333336</c:v>
                </c:pt>
                <c:pt idx="13777">
                  <c:v>43329.5</c:v>
                </c:pt>
                <c:pt idx="13778">
                  <c:v>43329.541666666664</c:v>
                </c:pt>
                <c:pt idx="13779">
                  <c:v>43329.583333333336</c:v>
                </c:pt>
                <c:pt idx="13780">
                  <c:v>43329.625</c:v>
                </c:pt>
                <c:pt idx="13781">
                  <c:v>43329.666666666664</c:v>
                </c:pt>
                <c:pt idx="13782">
                  <c:v>43329.708333333336</c:v>
                </c:pt>
                <c:pt idx="13783">
                  <c:v>43329.75</c:v>
                </c:pt>
                <c:pt idx="13784">
                  <c:v>43329.791666666664</c:v>
                </c:pt>
                <c:pt idx="13785">
                  <c:v>43329.833333333336</c:v>
                </c:pt>
                <c:pt idx="13786">
                  <c:v>43329.875</c:v>
                </c:pt>
                <c:pt idx="13787">
                  <c:v>43329.916666666664</c:v>
                </c:pt>
                <c:pt idx="13788">
                  <c:v>43329.958333333336</c:v>
                </c:pt>
                <c:pt idx="13789">
                  <c:v>43330</c:v>
                </c:pt>
                <c:pt idx="13790">
                  <c:v>43330.041666666664</c:v>
                </c:pt>
                <c:pt idx="13791">
                  <c:v>43330.083333333336</c:v>
                </c:pt>
                <c:pt idx="13792">
                  <c:v>43330.125</c:v>
                </c:pt>
                <c:pt idx="13793">
                  <c:v>43330.166666666664</c:v>
                </c:pt>
                <c:pt idx="13794">
                  <c:v>43330.208333333336</c:v>
                </c:pt>
                <c:pt idx="13795">
                  <c:v>43330.25</c:v>
                </c:pt>
                <c:pt idx="13796">
                  <c:v>43330.291666666664</c:v>
                </c:pt>
                <c:pt idx="13797">
                  <c:v>43330.333333333336</c:v>
                </c:pt>
                <c:pt idx="13798">
                  <c:v>43330.375</c:v>
                </c:pt>
                <c:pt idx="13799">
                  <c:v>43330.416666666664</c:v>
                </c:pt>
                <c:pt idx="13800">
                  <c:v>43330.458333333336</c:v>
                </c:pt>
                <c:pt idx="13801">
                  <c:v>43330.5</c:v>
                </c:pt>
                <c:pt idx="13802">
                  <c:v>43330.541666666664</c:v>
                </c:pt>
                <c:pt idx="13803">
                  <c:v>43330.583333333336</c:v>
                </c:pt>
                <c:pt idx="13804">
                  <c:v>43330.625</c:v>
                </c:pt>
                <c:pt idx="13805">
                  <c:v>43330.666666666664</c:v>
                </c:pt>
                <c:pt idx="13806">
                  <c:v>43330.708333333336</c:v>
                </c:pt>
                <c:pt idx="13807">
                  <c:v>43330.75</c:v>
                </c:pt>
                <c:pt idx="13808">
                  <c:v>43330.791666666664</c:v>
                </c:pt>
                <c:pt idx="13809">
                  <c:v>43330.833333333336</c:v>
                </c:pt>
                <c:pt idx="13810">
                  <c:v>43330.875</c:v>
                </c:pt>
                <c:pt idx="13811">
                  <c:v>43330.916666666664</c:v>
                </c:pt>
                <c:pt idx="13812">
                  <c:v>43330.958333333336</c:v>
                </c:pt>
                <c:pt idx="13813">
                  <c:v>43331</c:v>
                </c:pt>
                <c:pt idx="13814">
                  <c:v>43331.041666666664</c:v>
                </c:pt>
                <c:pt idx="13815">
                  <c:v>43331.083333333336</c:v>
                </c:pt>
                <c:pt idx="13816">
                  <c:v>43331.125</c:v>
                </c:pt>
                <c:pt idx="13817">
                  <c:v>43331.166666666664</c:v>
                </c:pt>
                <c:pt idx="13818">
                  <c:v>43331.208333333336</c:v>
                </c:pt>
                <c:pt idx="13819">
                  <c:v>43331.25</c:v>
                </c:pt>
                <c:pt idx="13820">
                  <c:v>43331.291666666664</c:v>
                </c:pt>
                <c:pt idx="13821">
                  <c:v>43331.333333333336</c:v>
                </c:pt>
                <c:pt idx="13822">
                  <c:v>43331.375</c:v>
                </c:pt>
                <c:pt idx="13823">
                  <c:v>43331.416666666664</c:v>
                </c:pt>
                <c:pt idx="13824">
                  <c:v>43331.458333333336</c:v>
                </c:pt>
                <c:pt idx="13825">
                  <c:v>43331.5</c:v>
                </c:pt>
                <c:pt idx="13826">
                  <c:v>43331.541666666664</c:v>
                </c:pt>
                <c:pt idx="13827">
                  <c:v>43331.583333333336</c:v>
                </c:pt>
                <c:pt idx="13828">
                  <c:v>43331.625</c:v>
                </c:pt>
                <c:pt idx="13829">
                  <c:v>43331.666666666664</c:v>
                </c:pt>
                <c:pt idx="13830">
                  <c:v>43331.708333333336</c:v>
                </c:pt>
                <c:pt idx="13831">
                  <c:v>43331.75</c:v>
                </c:pt>
                <c:pt idx="13832">
                  <c:v>43331.791666666664</c:v>
                </c:pt>
                <c:pt idx="13833">
                  <c:v>43331.833333333336</c:v>
                </c:pt>
                <c:pt idx="13834">
                  <c:v>43331.875</c:v>
                </c:pt>
                <c:pt idx="13835">
                  <c:v>43331.916666666664</c:v>
                </c:pt>
                <c:pt idx="13836">
                  <c:v>43331.958333333336</c:v>
                </c:pt>
                <c:pt idx="13837">
                  <c:v>43332</c:v>
                </c:pt>
                <c:pt idx="13838">
                  <c:v>43332.041666666664</c:v>
                </c:pt>
                <c:pt idx="13839">
                  <c:v>43332.083333333336</c:v>
                </c:pt>
                <c:pt idx="13840">
                  <c:v>43332.125</c:v>
                </c:pt>
                <c:pt idx="13841">
                  <c:v>43332.166666666664</c:v>
                </c:pt>
                <c:pt idx="13842">
                  <c:v>43332.208333333336</c:v>
                </c:pt>
                <c:pt idx="13843">
                  <c:v>43332.25</c:v>
                </c:pt>
                <c:pt idx="13844">
                  <c:v>43332.291666666664</c:v>
                </c:pt>
                <c:pt idx="13845">
                  <c:v>43332.333333333336</c:v>
                </c:pt>
                <c:pt idx="13846">
                  <c:v>43332.375</c:v>
                </c:pt>
                <c:pt idx="13847">
                  <c:v>43332.416666666664</c:v>
                </c:pt>
                <c:pt idx="13848">
                  <c:v>43332.458333333336</c:v>
                </c:pt>
                <c:pt idx="13849">
                  <c:v>43332.5</c:v>
                </c:pt>
                <c:pt idx="13850">
                  <c:v>43332.541666666664</c:v>
                </c:pt>
                <c:pt idx="13851">
                  <c:v>43332.583333333336</c:v>
                </c:pt>
                <c:pt idx="13852">
                  <c:v>43332.625</c:v>
                </c:pt>
                <c:pt idx="13853">
                  <c:v>43332.666666666664</c:v>
                </c:pt>
                <c:pt idx="13854">
                  <c:v>43332.708333333336</c:v>
                </c:pt>
                <c:pt idx="13855">
                  <c:v>43332.75</c:v>
                </c:pt>
                <c:pt idx="13856">
                  <c:v>43332.791666666664</c:v>
                </c:pt>
                <c:pt idx="13857">
                  <c:v>43332.833333333336</c:v>
                </c:pt>
                <c:pt idx="13858">
                  <c:v>43332.875</c:v>
                </c:pt>
                <c:pt idx="13859">
                  <c:v>43332.916666666664</c:v>
                </c:pt>
                <c:pt idx="13860">
                  <c:v>43332.958333333336</c:v>
                </c:pt>
                <c:pt idx="13861">
                  <c:v>43333</c:v>
                </c:pt>
                <c:pt idx="13862">
                  <c:v>43333.041666666664</c:v>
                </c:pt>
                <c:pt idx="13863">
                  <c:v>43333.083333333336</c:v>
                </c:pt>
                <c:pt idx="13864">
                  <c:v>43333.125</c:v>
                </c:pt>
                <c:pt idx="13865">
                  <c:v>43333.166666666664</c:v>
                </c:pt>
                <c:pt idx="13866">
                  <c:v>43333.208333333336</c:v>
                </c:pt>
                <c:pt idx="13867">
                  <c:v>43333.25</c:v>
                </c:pt>
                <c:pt idx="13868">
                  <c:v>43333.291666666664</c:v>
                </c:pt>
                <c:pt idx="13869">
                  <c:v>43333.333333333336</c:v>
                </c:pt>
                <c:pt idx="13870">
                  <c:v>43333.375</c:v>
                </c:pt>
                <c:pt idx="13871">
                  <c:v>43333.416666666664</c:v>
                </c:pt>
                <c:pt idx="13872">
                  <c:v>43333.458333333336</c:v>
                </c:pt>
                <c:pt idx="13873">
                  <c:v>43333.5</c:v>
                </c:pt>
                <c:pt idx="13874">
                  <c:v>43333.541666666664</c:v>
                </c:pt>
                <c:pt idx="13875">
                  <c:v>43333.583333333336</c:v>
                </c:pt>
                <c:pt idx="13876">
                  <c:v>43333.625</c:v>
                </c:pt>
                <c:pt idx="13877">
                  <c:v>43333.666666666664</c:v>
                </c:pt>
                <c:pt idx="13878">
                  <c:v>43333.708333333336</c:v>
                </c:pt>
                <c:pt idx="13879">
                  <c:v>43333.75</c:v>
                </c:pt>
                <c:pt idx="13880">
                  <c:v>43333.791666666664</c:v>
                </c:pt>
                <c:pt idx="13881">
                  <c:v>43333.833333333336</c:v>
                </c:pt>
                <c:pt idx="13882">
                  <c:v>43333.875</c:v>
                </c:pt>
                <c:pt idx="13883">
                  <c:v>43333.916666666664</c:v>
                </c:pt>
                <c:pt idx="13884">
                  <c:v>43333.958333333336</c:v>
                </c:pt>
                <c:pt idx="13885">
                  <c:v>43334</c:v>
                </c:pt>
                <c:pt idx="13886">
                  <c:v>43334.041666666664</c:v>
                </c:pt>
                <c:pt idx="13887">
                  <c:v>43334.083333333336</c:v>
                </c:pt>
                <c:pt idx="13888">
                  <c:v>43334.125</c:v>
                </c:pt>
                <c:pt idx="13889">
                  <c:v>43334.166666666664</c:v>
                </c:pt>
                <c:pt idx="13890">
                  <c:v>43334.208333333336</c:v>
                </c:pt>
                <c:pt idx="13891">
                  <c:v>43334.25</c:v>
                </c:pt>
                <c:pt idx="13892">
                  <c:v>43334.291666666664</c:v>
                </c:pt>
                <c:pt idx="13893">
                  <c:v>43334.333333333336</c:v>
                </c:pt>
                <c:pt idx="13894">
                  <c:v>43334.375</c:v>
                </c:pt>
                <c:pt idx="13895">
                  <c:v>43334.416666666664</c:v>
                </c:pt>
                <c:pt idx="13896">
                  <c:v>43334.458333333336</c:v>
                </c:pt>
                <c:pt idx="13897">
                  <c:v>43334.5</c:v>
                </c:pt>
                <c:pt idx="13898">
                  <c:v>43334.541666666664</c:v>
                </c:pt>
                <c:pt idx="13899">
                  <c:v>43334.583333333336</c:v>
                </c:pt>
                <c:pt idx="13900">
                  <c:v>43334.625</c:v>
                </c:pt>
                <c:pt idx="13901">
                  <c:v>43334.666666666664</c:v>
                </c:pt>
                <c:pt idx="13902">
                  <c:v>43334.708333333336</c:v>
                </c:pt>
                <c:pt idx="13903">
                  <c:v>43334.75</c:v>
                </c:pt>
                <c:pt idx="13904">
                  <c:v>43334.791666666664</c:v>
                </c:pt>
                <c:pt idx="13905">
                  <c:v>43334.833333333336</c:v>
                </c:pt>
                <c:pt idx="13906">
                  <c:v>43334.875</c:v>
                </c:pt>
                <c:pt idx="13907">
                  <c:v>43334.916666666664</c:v>
                </c:pt>
                <c:pt idx="13908">
                  <c:v>43334.958333333336</c:v>
                </c:pt>
                <c:pt idx="13909">
                  <c:v>43335</c:v>
                </c:pt>
                <c:pt idx="13910">
                  <c:v>43335.041666666664</c:v>
                </c:pt>
                <c:pt idx="13911">
                  <c:v>43335.083333333336</c:v>
                </c:pt>
                <c:pt idx="13912">
                  <c:v>43335.125</c:v>
                </c:pt>
                <c:pt idx="13913">
                  <c:v>43335.166666666664</c:v>
                </c:pt>
                <c:pt idx="13914">
                  <c:v>43335.208333333336</c:v>
                </c:pt>
                <c:pt idx="13915">
                  <c:v>43335.25</c:v>
                </c:pt>
                <c:pt idx="13916">
                  <c:v>43335.291666666664</c:v>
                </c:pt>
                <c:pt idx="13917">
                  <c:v>43335.333333333336</c:v>
                </c:pt>
                <c:pt idx="13918">
                  <c:v>43335.375</c:v>
                </c:pt>
                <c:pt idx="13919">
                  <c:v>43335.416666666664</c:v>
                </c:pt>
                <c:pt idx="13920">
                  <c:v>43335.458333333336</c:v>
                </c:pt>
                <c:pt idx="13921">
                  <c:v>43335.5</c:v>
                </c:pt>
                <c:pt idx="13922">
                  <c:v>43335.541666666664</c:v>
                </c:pt>
                <c:pt idx="13923">
                  <c:v>43335.583333333336</c:v>
                </c:pt>
                <c:pt idx="13924">
                  <c:v>43335.625</c:v>
                </c:pt>
                <c:pt idx="13925">
                  <c:v>43335.666666666664</c:v>
                </c:pt>
                <c:pt idx="13926">
                  <c:v>43335.708333333336</c:v>
                </c:pt>
                <c:pt idx="13927">
                  <c:v>43335.75</c:v>
                </c:pt>
                <c:pt idx="13928">
                  <c:v>43335.791666666664</c:v>
                </c:pt>
                <c:pt idx="13929">
                  <c:v>43335.833333333336</c:v>
                </c:pt>
                <c:pt idx="13930">
                  <c:v>43335.875</c:v>
                </c:pt>
                <c:pt idx="13931">
                  <c:v>43335.916666666664</c:v>
                </c:pt>
                <c:pt idx="13932">
                  <c:v>43335.958333333336</c:v>
                </c:pt>
                <c:pt idx="13933">
                  <c:v>43336</c:v>
                </c:pt>
                <c:pt idx="13934">
                  <c:v>43336.041666666664</c:v>
                </c:pt>
                <c:pt idx="13935">
                  <c:v>43336.083333333336</c:v>
                </c:pt>
                <c:pt idx="13936">
                  <c:v>43336.125</c:v>
                </c:pt>
                <c:pt idx="13937">
                  <c:v>43336.166666666664</c:v>
                </c:pt>
                <c:pt idx="13938">
                  <c:v>43336.208333333336</c:v>
                </c:pt>
                <c:pt idx="13939">
                  <c:v>43336.25</c:v>
                </c:pt>
                <c:pt idx="13940">
                  <c:v>43336.291666666664</c:v>
                </c:pt>
                <c:pt idx="13941">
                  <c:v>43336.333333333336</c:v>
                </c:pt>
                <c:pt idx="13942">
                  <c:v>43336.375</c:v>
                </c:pt>
                <c:pt idx="13943">
                  <c:v>43336.416666666664</c:v>
                </c:pt>
                <c:pt idx="13944">
                  <c:v>43336.458333333336</c:v>
                </c:pt>
                <c:pt idx="13945">
                  <c:v>43336.5</c:v>
                </c:pt>
                <c:pt idx="13946">
                  <c:v>43336.541666666664</c:v>
                </c:pt>
                <c:pt idx="13947">
                  <c:v>43336.583333333336</c:v>
                </c:pt>
                <c:pt idx="13948">
                  <c:v>43336.625</c:v>
                </c:pt>
                <c:pt idx="13949">
                  <c:v>43336.666666666664</c:v>
                </c:pt>
                <c:pt idx="13950">
                  <c:v>43336.708333333336</c:v>
                </c:pt>
                <c:pt idx="13951">
                  <c:v>43336.75</c:v>
                </c:pt>
                <c:pt idx="13952">
                  <c:v>43336.791666666664</c:v>
                </c:pt>
                <c:pt idx="13953">
                  <c:v>43336.833333333336</c:v>
                </c:pt>
                <c:pt idx="13954">
                  <c:v>43336.875</c:v>
                </c:pt>
                <c:pt idx="13955">
                  <c:v>43336.916666666664</c:v>
                </c:pt>
                <c:pt idx="13956">
                  <c:v>43336.958333333336</c:v>
                </c:pt>
                <c:pt idx="13957">
                  <c:v>43337</c:v>
                </c:pt>
                <c:pt idx="13958">
                  <c:v>43337.041666666664</c:v>
                </c:pt>
                <c:pt idx="13959">
                  <c:v>43337.083333333336</c:v>
                </c:pt>
                <c:pt idx="13960">
                  <c:v>43337.125</c:v>
                </c:pt>
                <c:pt idx="13961">
                  <c:v>43337.166666666664</c:v>
                </c:pt>
                <c:pt idx="13962">
                  <c:v>43337.208333333336</c:v>
                </c:pt>
                <c:pt idx="13963">
                  <c:v>43337.25</c:v>
                </c:pt>
                <c:pt idx="13964">
                  <c:v>43337.291666666664</c:v>
                </c:pt>
                <c:pt idx="13965">
                  <c:v>43337.333333333336</c:v>
                </c:pt>
                <c:pt idx="13966">
                  <c:v>43337.375</c:v>
                </c:pt>
                <c:pt idx="13967">
                  <c:v>43337.416666666664</c:v>
                </c:pt>
                <c:pt idx="13968">
                  <c:v>43337.458333333336</c:v>
                </c:pt>
                <c:pt idx="13969">
                  <c:v>43337.5</c:v>
                </c:pt>
                <c:pt idx="13970">
                  <c:v>43337.541666666664</c:v>
                </c:pt>
                <c:pt idx="13971">
                  <c:v>43337.583333333336</c:v>
                </c:pt>
                <c:pt idx="13972">
                  <c:v>43337.625</c:v>
                </c:pt>
                <c:pt idx="13973">
                  <c:v>43337.666666666664</c:v>
                </c:pt>
                <c:pt idx="13974">
                  <c:v>43337.708333333336</c:v>
                </c:pt>
                <c:pt idx="13975">
                  <c:v>43337.75</c:v>
                </c:pt>
                <c:pt idx="13976">
                  <c:v>43337.791666666664</c:v>
                </c:pt>
                <c:pt idx="13977">
                  <c:v>43337.833333333336</c:v>
                </c:pt>
                <c:pt idx="13978">
                  <c:v>43337.875</c:v>
                </c:pt>
                <c:pt idx="13979">
                  <c:v>43337.916666666664</c:v>
                </c:pt>
                <c:pt idx="13980">
                  <c:v>43337.958333333336</c:v>
                </c:pt>
                <c:pt idx="13981">
                  <c:v>43338</c:v>
                </c:pt>
                <c:pt idx="13982">
                  <c:v>43338.041666666664</c:v>
                </c:pt>
                <c:pt idx="13983">
                  <c:v>43338.083333333336</c:v>
                </c:pt>
                <c:pt idx="13984">
                  <c:v>43338.125</c:v>
                </c:pt>
                <c:pt idx="13985">
                  <c:v>43338.166666666664</c:v>
                </c:pt>
                <c:pt idx="13986">
                  <c:v>43338.208333333336</c:v>
                </c:pt>
                <c:pt idx="13987">
                  <c:v>43338.25</c:v>
                </c:pt>
                <c:pt idx="13988">
                  <c:v>43338.291666666664</c:v>
                </c:pt>
                <c:pt idx="13989">
                  <c:v>43338.333333333336</c:v>
                </c:pt>
                <c:pt idx="13990">
                  <c:v>43338.375</c:v>
                </c:pt>
                <c:pt idx="13991">
                  <c:v>43338.416666666664</c:v>
                </c:pt>
                <c:pt idx="13992">
                  <c:v>43338.458333333336</c:v>
                </c:pt>
                <c:pt idx="13993">
                  <c:v>43338.5</c:v>
                </c:pt>
                <c:pt idx="13994">
                  <c:v>43338.541666666664</c:v>
                </c:pt>
                <c:pt idx="13995">
                  <c:v>43338.583333333336</c:v>
                </c:pt>
                <c:pt idx="13996">
                  <c:v>43338.625</c:v>
                </c:pt>
                <c:pt idx="13997">
                  <c:v>43338.666666666664</c:v>
                </c:pt>
                <c:pt idx="13998">
                  <c:v>43338.708333333336</c:v>
                </c:pt>
                <c:pt idx="13999">
                  <c:v>43338.75</c:v>
                </c:pt>
                <c:pt idx="14000">
                  <c:v>43338.791666666664</c:v>
                </c:pt>
                <c:pt idx="14001">
                  <c:v>43338.833333333336</c:v>
                </c:pt>
                <c:pt idx="14002">
                  <c:v>43338.875</c:v>
                </c:pt>
                <c:pt idx="14003">
                  <c:v>43338.916666666664</c:v>
                </c:pt>
                <c:pt idx="14004">
                  <c:v>43338.958333333336</c:v>
                </c:pt>
                <c:pt idx="14005">
                  <c:v>43339</c:v>
                </c:pt>
                <c:pt idx="14006">
                  <c:v>43339.041666666664</c:v>
                </c:pt>
                <c:pt idx="14007">
                  <c:v>43339.083333333336</c:v>
                </c:pt>
                <c:pt idx="14008">
                  <c:v>43339.125</c:v>
                </c:pt>
                <c:pt idx="14009">
                  <c:v>43339.166666666664</c:v>
                </c:pt>
                <c:pt idx="14010">
                  <c:v>43339.208333333336</c:v>
                </c:pt>
                <c:pt idx="14011">
                  <c:v>43339.25</c:v>
                </c:pt>
                <c:pt idx="14012">
                  <c:v>43339.291666666664</c:v>
                </c:pt>
                <c:pt idx="14013">
                  <c:v>43339.333333333336</c:v>
                </c:pt>
                <c:pt idx="14014">
                  <c:v>43339.375</c:v>
                </c:pt>
                <c:pt idx="14015">
                  <c:v>43339.416666666664</c:v>
                </c:pt>
                <c:pt idx="14016">
                  <c:v>43339.458333333336</c:v>
                </c:pt>
                <c:pt idx="14017">
                  <c:v>43339.5</c:v>
                </c:pt>
                <c:pt idx="14018">
                  <c:v>43339.541666666664</c:v>
                </c:pt>
                <c:pt idx="14019">
                  <c:v>43339.583333333336</c:v>
                </c:pt>
                <c:pt idx="14020">
                  <c:v>43339.625</c:v>
                </c:pt>
                <c:pt idx="14021">
                  <c:v>43339.666666666664</c:v>
                </c:pt>
                <c:pt idx="14022">
                  <c:v>43339.708333333336</c:v>
                </c:pt>
                <c:pt idx="14023">
                  <c:v>43339.75</c:v>
                </c:pt>
                <c:pt idx="14024">
                  <c:v>43339.791666666664</c:v>
                </c:pt>
                <c:pt idx="14025">
                  <c:v>43339.833333333336</c:v>
                </c:pt>
                <c:pt idx="14026">
                  <c:v>43339.875</c:v>
                </c:pt>
                <c:pt idx="14027">
                  <c:v>43339.916666666664</c:v>
                </c:pt>
                <c:pt idx="14028">
                  <c:v>43339.958333333336</c:v>
                </c:pt>
                <c:pt idx="14029">
                  <c:v>43340</c:v>
                </c:pt>
                <c:pt idx="14030">
                  <c:v>43340.041666666664</c:v>
                </c:pt>
                <c:pt idx="14031">
                  <c:v>43340.083333333336</c:v>
                </c:pt>
                <c:pt idx="14032">
                  <c:v>43340.125</c:v>
                </c:pt>
                <c:pt idx="14033">
                  <c:v>43340.166666666664</c:v>
                </c:pt>
                <c:pt idx="14034">
                  <c:v>43340.208333333336</c:v>
                </c:pt>
                <c:pt idx="14035">
                  <c:v>43340.25</c:v>
                </c:pt>
                <c:pt idx="14036">
                  <c:v>43340.291666666664</c:v>
                </c:pt>
                <c:pt idx="14037">
                  <c:v>43340.333333333336</c:v>
                </c:pt>
                <c:pt idx="14038">
                  <c:v>43340.375</c:v>
                </c:pt>
                <c:pt idx="14039">
                  <c:v>43340.416666666664</c:v>
                </c:pt>
                <c:pt idx="14040">
                  <c:v>43340.458333333336</c:v>
                </c:pt>
                <c:pt idx="14041">
                  <c:v>43340.5</c:v>
                </c:pt>
                <c:pt idx="14042">
                  <c:v>43340.541666666664</c:v>
                </c:pt>
                <c:pt idx="14043">
                  <c:v>43340.583333333336</c:v>
                </c:pt>
                <c:pt idx="14044">
                  <c:v>43340.625</c:v>
                </c:pt>
                <c:pt idx="14045">
                  <c:v>43340.666666666664</c:v>
                </c:pt>
                <c:pt idx="14046">
                  <c:v>43340.708333333336</c:v>
                </c:pt>
                <c:pt idx="14047">
                  <c:v>43340.75</c:v>
                </c:pt>
                <c:pt idx="14048">
                  <c:v>43340.791666666664</c:v>
                </c:pt>
                <c:pt idx="14049">
                  <c:v>43340.833333333336</c:v>
                </c:pt>
                <c:pt idx="14050">
                  <c:v>43340.875</c:v>
                </c:pt>
                <c:pt idx="14051">
                  <c:v>43340.916666666664</c:v>
                </c:pt>
                <c:pt idx="14052">
                  <c:v>43340.958333333336</c:v>
                </c:pt>
                <c:pt idx="14053">
                  <c:v>43341</c:v>
                </c:pt>
                <c:pt idx="14054">
                  <c:v>43341.041666666664</c:v>
                </c:pt>
                <c:pt idx="14055">
                  <c:v>43341.083333333336</c:v>
                </c:pt>
                <c:pt idx="14056">
                  <c:v>43341.125</c:v>
                </c:pt>
                <c:pt idx="14057">
                  <c:v>43341.166666666664</c:v>
                </c:pt>
                <c:pt idx="14058">
                  <c:v>43341.208333333336</c:v>
                </c:pt>
                <c:pt idx="14059">
                  <c:v>43341.25</c:v>
                </c:pt>
                <c:pt idx="14060">
                  <c:v>43341.291666666664</c:v>
                </c:pt>
                <c:pt idx="14061">
                  <c:v>43341.333333333336</c:v>
                </c:pt>
                <c:pt idx="14062">
                  <c:v>43341.375</c:v>
                </c:pt>
                <c:pt idx="14063">
                  <c:v>43341.416666666664</c:v>
                </c:pt>
                <c:pt idx="14064">
                  <c:v>43341.458333333336</c:v>
                </c:pt>
                <c:pt idx="14065">
                  <c:v>43341.5</c:v>
                </c:pt>
                <c:pt idx="14066">
                  <c:v>43341.541666666664</c:v>
                </c:pt>
                <c:pt idx="14067">
                  <c:v>43341.583333333336</c:v>
                </c:pt>
                <c:pt idx="14068">
                  <c:v>43341.625</c:v>
                </c:pt>
                <c:pt idx="14069">
                  <c:v>43341.666666666664</c:v>
                </c:pt>
                <c:pt idx="14070">
                  <c:v>43341.708333333336</c:v>
                </c:pt>
                <c:pt idx="14071">
                  <c:v>43341.75</c:v>
                </c:pt>
                <c:pt idx="14072">
                  <c:v>43341.791666666664</c:v>
                </c:pt>
                <c:pt idx="14073">
                  <c:v>43341.833333333336</c:v>
                </c:pt>
                <c:pt idx="14074">
                  <c:v>43341.875</c:v>
                </c:pt>
                <c:pt idx="14075">
                  <c:v>43341.916666666664</c:v>
                </c:pt>
                <c:pt idx="14076">
                  <c:v>43341.958333333336</c:v>
                </c:pt>
                <c:pt idx="14077">
                  <c:v>43342</c:v>
                </c:pt>
                <c:pt idx="14078">
                  <c:v>43342.041666666664</c:v>
                </c:pt>
                <c:pt idx="14079">
                  <c:v>43342.083333333336</c:v>
                </c:pt>
                <c:pt idx="14080">
                  <c:v>43342.125</c:v>
                </c:pt>
                <c:pt idx="14081">
                  <c:v>43342.166666666664</c:v>
                </c:pt>
                <c:pt idx="14082">
                  <c:v>43342.208333333336</c:v>
                </c:pt>
                <c:pt idx="14083">
                  <c:v>43342.25</c:v>
                </c:pt>
                <c:pt idx="14084">
                  <c:v>43342.291666666664</c:v>
                </c:pt>
                <c:pt idx="14085">
                  <c:v>43342.333333333336</c:v>
                </c:pt>
                <c:pt idx="14086">
                  <c:v>43342.375</c:v>
                </c:pt>
                <c:pt idx="14087">
                  <c:v>43342.416666666664</c:v>
                </c:pt>
                <c:pt idx="14088">
                  <c:v>43342.458333333336</c:v>
                </c:pt>
                <c:pt idx="14089">
                  <c:v>43342.5</c:v>
                </c:pt>
                <c:pt idx="14090">
                  <c:v>43342.541666666664</c:v>
                </c:pt>
                <c:pt idx="14091">
                  <c:v>43342.583333333336</c:v>
                </c:pt>
                <c:pt idx="14092">
                  <c:v>43342.625</c:v>
                </c:pt>
                <c:pt idx="14093">
                  <c:v>43342.666666666664</c:v>
                </c:pt>
                <c:pt idx="14094">
                  <c:v>43342.708333333336</c:v>
                </c:pt>
                <c:pt idx="14095">
                  <c:v>43342.75</c:v>
                </c:pt>
                <c:pt idx="14096">
                  <c:v>43342.791666666664</c:v>
                </c:pt>
                <c:pt idx="14097">
                  <c:v>43342.833333333336</c:v>
                </c:pt>
                <c:pt idx="14098">
                  <c:v>43342.875</c:v>
                </c:pt>
                <c:pt idx="14099">
                  <c:v>43342.916666666664</c:v>
                </c:pt>
                <c:pt idx="14100">
                  <c:v>43342.958333333336</c:v>
                </c:pt>
                <c:pt idx="14101">
                  <c:v>43343</c:v>
                </c:pt>
                <c:pt idx="14102">
                  <c:v>43343.041666666664</c:v>
                </c:pt>
                <c:pt idx="14103">
                  <c:v>43343.083333333336</c:v>
                </c:pt>
                <c:pt idx="14104">
                  <c:v>43343.125</c:v>
                </c:pt>
                <c:pt idx="14105">
                  <c:v>43343.166666666664</c:v>
                </c:pt>
                <c:pt idx="14106">
                  <c:v>43343.208333333336</c:v>
                </c:pt>
                <c:pt idx="14107">
                  <c:v>43343.25</c:v>
                </c:pt>
                <c:pt idx="14108">
                  <c:v>43343.291666666664</c:v>
                </c:pt>
                <c:pt idx="14109">
                  <c:v>43343.333333333336</c:v>
                </c:pt>
                <c:pt idx="14110">
                  <c:v>43343.375</c:v>
                </c:pt>
                <c:pt idx="14111">
                  <c:v>43343.416666666664</c:v>
                </c:pt>
                <c:pt idx="14112">
                  <c:v>43343.458333333336</c:v>
                </c:pt>
                <c:pt idx="14113">
                  <c:v>43343.5</c:v>
                </c:pt>
                <c:pt idx="14114">
                  <c:v>43343.541666666664</c:v>
                </c:pt>
                <c:pt idx="14115">
                  <c:v>43343.583333333336</c:v>
                </c:pt>
                <c:pt idx="14116">
                  <c:v>43343.625</c:v>
                </c:pt>
                <c:pt idx="14117">
                  <c:v>43343.666666666664</c:v>
                </c:pt>
                <c:pt idx="14118">
                  <c:v>43343.708333333336</c:v>
                </c:pt>
                <c:pt idx="14119">
                  <c:v>43343.75</c:v>
                </c:pt>
                <c:pt idx="14120">
                  <c:v>43343.791666666664</c:v>
                </c:pt>
                <c:pt idx="14121">
                  <c:v>43343.833333333336</c:v>
                </c:pt>
                <c:pt idx="14122">
                  <c:v>43343.875</c:v>
                </c:pt>
                <c:pt idx="14123">
                  <c:v>43343.916666666664</c:v>
                </c:pt>
                <c:pt idx="14124">
                  <c:v>43343.958333333336</c:v>
                </c:pt>
                <c:pt idx="14125">
                  <c:v>43344</c:v>
                </c:pt>
                <c:pt idx="14126">
                  <c:v>43344.041666666664</c:v>
                </c:pt>
                <c:pt idx="14127">
                  <c:v>43344.083333333336</c:v>
                </c:pt>
                <c:pt idx="14128">
                  <c:v>43344.125</c:v>
                </c:pt>
                <c:pt idx="14129">
                  <c:v>43344.166666666664</c:v>
                </c:pt>
                <c:pt idx="14130">
                  <c:v>43344.208333333336</c:v>
                </c:pt>
                <c:pt idx="14131">
                  <c:v>43344.25</c:v>
                </c:pt>
                <c:pt idx="14132">
                  <c:v>43344.291666666664</c:v>
                </c:pt>
                <c:pt idx="14133">
                  <c:v>43344.333333333336</c:v>
                </c:pt>
                <c:pt idx="14134">
                  <c:v>43344.375</c:v>
                </c:pt>
                <c:pt idx="14135">
                  <c:v>43344.416666666664</c:v>
                </c:pt>
                <c:pt idx="14136">
                  <c:v>43344.458333333336</c:v>
                </c:pt>
                <c:pt idx="14137">
                  <c:v>43344.5</c:v>
                </c:pt>
                <c:pt idx="14138">
                  <c:v>43344.541666666664</c:v>
                </c:pt>
                <c:pt idx="14139">
                  <c:v>43344.583333333336</c:v>
                </c:pt>
                <c:pt idx="14140">
                  <c:v>43344.625</c:v>
                </c:pt>
                <c:pt idx="14141">
                  <c:v>43344.666666666664</c:v>
                </c:pt>
                <c:pt idx="14142">
                  <c:v>43344.708333333336</c:v>
                </c:pt>
                <c:pt idx="14143">
                  <c:v>43344.75</c:v>
                </c:pt>
                <c:pt idx="14144">
                  <c:v>43344.791666666664</c:v>
                </c:pt>
                <c:pt idx="14145">
                  <c:v>43344.833333333336</c:v>
                </c:pt>
                <c:pt idx="14146">
                  <c:v>43344.875</c:v>
                </c:pt>
                <c:pt idx="14147">
                  <c:v>43344.916666666664</c:v>
                </c:pt>
                <c:pt idx="14148">
                  <c:v>43344.958333333336</c:v>
                </c:pt>
                <c:pt idx="14149">
                  <c:v>43345</c:v>
                </c:pt>
                <c:pt idx="14150">
                  <c:v>43345.041666666664</c:v>
                </c:pt>
                <c:pt idx="14151">
                  <c:v>43345.083333333336</c:v>
                </c:pt>
                <c:pt idx="14152">
                  <c:v>43345.125</c:v>
                </c:pt>
                <c:pt idx="14153">
                  <c:v>43345.166666666664</c:v>
                </c:pt>
                <c:pt idx="14154">
                  <c:v>43345.208333333336</c:v>
                </c:pt>
                <c:pt idx="14155">
                  <c:v>43345.25</c:v>
                </c:pt>
                <c:pt idx="14156">
                  <c:v>43345.291666666664</c:v>
                </c:pt>
                <c:pt idx="14157">
                  <c:v>43345.333333333336</c:v>
                </c:pt>
                <c:pt idx="14158">
                  <c:v>43345.375</c:v>
                </c:pt>
                <c:pt idx="14159">
                  <c:v>43345.416666666664</c:v>
                </c:pt>
                <c:pt idx="14160">
                  <c:v>43345.458333333336</c:v>
                </c:pt>
                <c:pt idx="14161">
                  <c:v>43345.5</c:v>
                </c:pt>
                <c:pt idx="14162">
                  <c:v>43345.541666666664</c:v>
                </c:pt>
                <c:pt idx="14163">
                  <c:v>43345.583333333336</c:v>
                </c:pt>
                <c:pt idx="14164">
                  <c:v>43345.625</c:v>
                </c:pt>
                <c:pt idx="14165">
                  <c:v>43345.666666666664</c:v>
                </c:pt>
                <c:pt idx="14166">
                  <c:v>43345.708333333336</c:v>
                </c:pt>
                <c:pt idx="14167">
                  <c:v>43345.75</c:v>
                </c:pt>
                <c:pt idx="14168">
                  <c:v>43345.791666666664</c:v>
                </c:pt>
                <c:pt idx="14169">
                  <c:v>43345.833333333336</c:v>
                </c:pt>
                <c:pt idx="14170">
                  <c:v>43345.875</c:v>
                </c:pt>
                <c:pt idx="14171">
                  <c:v>43345.916666666664</c:v>
                </c:pt>
                <c:pt idx="14172">
                  <c:v>43345.958333333336</c:v>
                </c:pt>
                <c:pt idx="14173">
                  <c:v>43346</c:v>
                </c:pt>
                <c:pt idx="14174">
                  <c:v>43346.041666666664</c:v>
                </c:pt>
                <c:pt idx="14175">
                  <c:v>43346.083333333336</c:v>
                </c:pt>
                <c:pt idx="14176">
                  <c:v>43346.125</c:v>
                </c:pt>
                <c:pt idx="14177">
                  <c:v>43346.166666666664</c:v>
                </c:pt>
                <c:pt idx="14178">
                  <c:v>43346.208333333336</c:v>
                </c:pt>
                <c:pt idx="14179">
                  <c:v>43346.25</c:v>
                </c:pt>
                <c:pt idx="14180">
                  <c:v>43346.291666666664</c:v>
                </c:pt>
                <c:pt idx="14181">
                  <c:v>43346.333333333336</c:v>
                </c:pt>
                <c:pt idx="14182">
                  <c:v>43346.375</c:v>
                </c:pt>
                <c:pt idx="14183">
                  <c:v>43346.416666666664</c:v>
                </c:pt>
                <c:pt idx="14184">
                  <c:v>43346.458333333336</c:v>
                </c:pt>
                <c:pt idx="14185">
                  <c:v>43346.5</c:v>
                </c:pt>
                <c:pt idx="14186">
                  <c:v>43346.541666666664</c:v>
                </c:pt>
                <c:pt idx="14187">
                  <c:v>43346.583333333336</c:v>
                </c:pt>
                <c:pt idx="14188">
                  <c:v>43346.625</c:v>
                </c:pt>
                <c:pt idx="14189">
                  <c:v>43346.666666666664</c:v>
                </c:pt>
                <c:pt idx="14190">
                  <c:v>43346.708333333336</c:v>
                </c:pt>
                <c:pt idx="14191">
                  <c:v>43346.75</c:v>
                </c:pt>
                <c:pt idx="14192">
                  <c:v>43346.791666666664</c:v>
                </c:pt>
                <c:pt idx="14193">
                  <c:v>43346.833333333336</c:v>
                </c:pt>
                <c:pt idx="14194">
                  <c:v>43346.875</c:v>
                </c:pt>
                <c:pt idx="14195">
                  <c:v>43346.916666666664</c:v>
                </c:pt>
                <c:pt idx="14196">
                  <c:v>43346.958333333336</c:v>
                </c:pt>
                <c:pt idx="14197">
                  <c:v>43347</c:v>
                </c:pt>
                <c:pt idx="14198">
                  <c:v>43347.041666666664</c:v>
                </c:pt>
                <c:pt idx="14199">
                  <c:v>43347.083333333336</c:v>
                </c:pt>
                <c:pt idx="14200">
                  <c:v>43347.125</c:v>
                </c:pt>
                <c:pt idx="14201">
                  <c:v>43347.166666666664</c:v>
                </c:pt>
                <c:pt idx="14202">
                  <c:v>43347.208333333336</c:v>
                </c:pt>
                <c:pt idx="14203">
                  <c:v>43347.25</c:v>
                </c:pt>
                <c:pt idx="14204">
                  <c:v>43347.291666666664</c:v>
                </c:pt>
                <c:pt idx="14205">
                  <c:v>43347.333333333336</c:v>
                </c:pt>
                <c:pt idx="14206">
                  <c:v>43347.375</c:v>
                </c:pt>
                <c:pt idx="14207">
                  <c:v>43347.416666666664</c:v>
                </c:pt>
                <c:pt idx="14208">
                  <c:v>43347.458333333336</c:v>
                </c:pt>
                <c:pt idx="14209">
                  <c:v>43347.5</c:v>
                </c:pt>
                <c:pt idx="14210">
                  <c:v>43347.541666666664</c:v>
                </c:pt>
                <c:pt idx="14211">
                  <c:v>43347.583333333336</c:v>
                </c:pt>
                <c:pt idx="14212">
                  <c:v>43347.625</c:v>
                </c:pt>
                <c:pt idx="14213">
                  <c:v>43347.666666666664</c:v>
                </c:pt>
                <c:pt idx="14214">
                  <c:v>43347.708333333336</c:v>
                </c:pt>
                <c:pt idx="14215">
                  <c:v>43347.75</c:v>
                </c:pt>
                <c:pt idx="14216">
                  <c:v>43347.791666666664</c:v>
                </c:pt>
                <c:pt idx="14217">
                  <c:v>43347.833333333336</c:v>
                </c:pt>
                <c:pt idx="14218">
                  <c:v>43347.875</c:v>
                </c:pt>
                <c:pt idx="14219">
                  <c:v>43347.916666666664</c:v>
                </c:pt>
                <c:pt idx="14220">
                  <c:v>43347.958333333336</c:v>
                </c:pt>
                <c:pt idx="14221">
                  <c:v>43348</c:v>
                </c:pt>
                <c:pt idx="14222">
                  <c:v>43348.041666666664</c:v>
                </c:pt>
                <c:pt idx="14223">
                  <c:v>43348.083333333336</c:v>
                </c:pt>
                <c:pt idx="14224">
                  <c:v>43348.125</c:v>
                </c:pt>
                <c:pt idx="14225">
                  <c:v>43348.166666666664</c:v>
                </c:pt>
                <c:pt idx="14226">
                  <c:v>43348.208333333336</c:v>
                </c:pt>
                <c:pt idx="14227">
                  <c:v>43348.25</c:v>
                </c:pt>
                <c:pt idx="14228">
                  <c:v>43348.291666666664</c:v>
                </c:pt>
                <c:pt idx="14229">
                  <c:v>43348.333333333336</c:v>
                </c:pt>
                <c:pt idx="14230">
                  <c:v>43348.375</c:v>
                </c:pt>
                <c:pt idx="14231">
                  <c:v>43348.416666666664</c:v>
                </c:pt>
                <c:pt idx="14232">
                  <c:v>43348.458333333336</c:v>
                </c:pt>
                <c:pt idx="14233">
                  <c:v>43348.5</c:v>
                </c:pt>
                <c:pt idx="14234">
                  <c:v>43348.541666666664</c:v>
                </c:pt>
                <c:pt idx="14235">
                  <c:v>43348.583333333336</c:v>
                </c:pt>
                <c:pt idx="14236">
                  <c:v>43348.625</c:v>
                </c:pt>
                <c:pt idx="14237">
                  <c:v>43348.666666666664</c:v>
                </c:pt>
                <c:pt idx="14238">
                  <c:v>43348.708333333336</c:v>
                </c:pt>
                <c:pt idx="14239">
                  <c:v>43348.75</c:v>
                </c:pt>
                <c:pt idx="14240">
                  <c:v>43348.791666666664</c:v>
                </c:pt>
                <c:pt idx="14241">
                  <c:v>43348.833333333336</c:v>
                </c:pt>
                <c:pt idx="14242">
                  <c:v>43348.875</c:v>
                </c:pt>
                <c:pt idx="14243">
                  <c:v>43348.916666666664</c:v>
                </c:pt>
                <c:pt idx="14244">
                  <c:v>43348.958333333336</c:v>
                </c:pt>
                <c:pt idx="14245">
                  <c:v>43349</c:v>
                </c:pt>
                <c:pt idx="14246">
                  <c:v>43349.041666666664</c:v>
                </c:pt>
                <c:pt idx="14247">
                  <c:v>43349.083333333336</c:v>
                </c:pt>
                <c:pt idx="14248">
                  <c:v>43349.125</c:v>
                </c:pt>
                <c:pt idx="14249">
                  <c:v>43349.166666666664</c:v>
                </c:pt>
                <c:pt idx="14250">
                  <c:v>43349.208333333336</c:v>
                </c:pt>
                <c:pt idx="14251">
                  <c:v>43349.25</c:v>
                </c:pt>
                <c:pt idx="14252">
                  <c:v>43349.291666666664</c:v>
                </c:pt>
                <c:pt idx="14253">
                  <c:v>43349.333333333336</c:v>
                </c:pt>
                <c:pt idx="14254">
                  <c:v>43349.375</c:v>
                </c:pt>
                <c:pt idx="14255">
                  <c:v>43349.416666666664</c:v>
                </c:pt>
                <c:pt idx="14256">
                  <c:v>43349.458333333336</c:v>
                </c:pt>
                <c:pt idx="14257">
                  <c:v>43349.5</c:v>
                </c:pt>
                <c:pt idx="14258">
                  <c:v>43349.541666666664</c:v>
                </c:pt>
                <c:pt idx="14259">
                  <c:v>43349.583333333336</c:v>
                </c:pt>
                <c:pt idx="14260">
                  <c:v>43349.625</c:v>
                </c:pt>
                <c:pt idx="14261">
                  <c:v>43349.666666666664</c:v>
                </c:pt>
                <c:pt idx="14262">
                  <c:v>43349.708333333336</c:v>
                </c:pt>
                <c:pt idx="14263">
                  <c:v>43349.75</c:v>
                </c:pt>
                <c:pt idx="14264">
                  <c:v>43349.791666666664</c:v>
                </c:pt>
                <c:pt idx="14265">
                  <c:v>43349.833333333336</c:v>
                </c:pt>
                <c:pt idx="14266">
                  <c:v>43349.875</c:v>
                </c:pt>
                <c:pt idx="14267">
                  <c:v>43349.916666666664</c:v>
                </c:pt>
                <c:pt idx="14268">
                  <c:v>43349.958333333336</c:v>
                </c:pt>
                <c:pt idx="14269">
                  <c:v>43350</c:v>
                </c:pt>
                <c:pt idx="14270">
                  <c:v>43350.041666666664</c:v>
                </c:pt>
                <c:pt idx="14271">
                  <c:v>43350.083333333336</c:v>
                </c:pt>
                <c:pt idx="14272">
                  <c:v>43350.125</c:v>
                </c:pt>
                <c:pt idx="14273">
                  <c:v>43350.166666666664</c:v>
                </c:pt>
                <c:pt idx="14274">
                  <c:v>43350.208333333336</c:v>
                </c:pt>
                <c:pt idx="14275">
                  <c:v>43350.25</c:v>
                </c:pt>
                <c:pt idx="14276">
                  <c:v>43350.291666666664</c:v>
                </c:pt>
                <c:pt idx="14277">
                  <c:v>43350.333333333336</c:v>
                </c:pt>
                <c:pt idx="14278">
                  <c:v>43350.375</c:v>
                </c:pt>
                <c:pt idx="14279">
                  <c:v>43350.416666666664</c:v>
                </c:pt>
                <c:pt idx="14280">
                  <c:v>43350.458333333336</c:v>
                </c:pt>
                <c:pt idx="14281">
                  <c:v>43350.5</c:v>
                </c:pt>
                <c:pt idx="14282">
                  <c:v>43350.541666666664</c:v>
                </c:pt>
                <c:pt idx="14283">
                  <c:v>43350.583333333336</c:v>
                </c:pt>
                <c:pt idx="14284">
                  <c:v>43350.625</c:v>
                </c:pt>
                <c:pt idx="14285">
                  <c:v>43350.666666666664</c:v>
                </c:pt>
                <c:pt idx="14286">
                  <c:v>43350.708333333336</c:v>
                </c:pt>
                <c:pt idx="14287">
                  <c:v>43350.75</c:v>
                </c:pt>
                <c:pt idx="14288">
                  <c:v>43350.791666666664</c:v>
                </c:pt>
                <c:pt idx="14289">
                  <c:v>43350.833333333336</c:v>
                </c:pt>
                <c:pt idx="14290">
                  <c:v>43350.875</c:v>
                </c:pt>
                <c:pt idx="14291">
                  <c:v>43350.916666666664</c:v>
                </c:pt>
                <c:pt idx="14292">
                  <c:v>43350.958333333336</c:v>
                </c:pt>
                <c:pt idx="14293">
                  <c:v>43351</c:v>
                </c:pt>
                <c:pt idx="14294">
                  <c:v>43351.041666666664</c:v>
                </c:pt>
                <c:pt idx="14295">
                  <c:v>43351.083333333336</c:v>
                </c:pt>
                <c:pt idx="14296">
                  <c:v>43351.125</c:v>
                </c:pt>
                <c:pt idx="14297">
                  <c:v>43351.166666666664</c:v>
                </c:pt>
                <c:pt idx="14298">
                  <c:v>43351.208333333336</c:v>
                </c:pt>
                <c:pt idx="14299">
                  <c:v>43351.25</c:v>
                </c:pt>
                <c:pt idx="14300">
                  <c:v>43351.291666666664</c:v>
                </c:pt>
                <c:pt idx="14301">
                  <c:v>43351.333333333336</c:v>
                </c:pt>
                <c:pt idx="14302">
                  <c:v>43351.375</c:v>
                </c:pt>
                <c:pt idx="14303">
                  <c:v>43351.416666666664</c:v>
                </c:pt>
                <c:pt idx="14304">
                  <c:v>43351.458333333336</c:v>
                </c:pt>
                <c:pt idx="14305">
                  <c:v>43351.5</c:v>
                </c:pt>
                <c:pt idx="14306">
                  <c:v>43351.541666666664</c:v>
                </c:pt>
                <c:pt idx="14307">
                  <c:v>43351.583333333336</c:v>
                </c:pt>
                <c:pt idx="14308">
                  <c:v>43351.625</c:v>
                </c:pt>
                <c:pt idx="14309">
                  <c:v>43351.666666666664</c:v>
                </c:pt>
                <c:pt idx="14310">
                  <c:v>43351.708333333336</c:v>
                </c:pt>
                <c:pt idx="14311">
                  <c:v>43351.75</c:v>
                </c:pt>
                <c:pt idx="14312">
                  <c:v>43351.791666666664</c:v>
                </c:pt>
                <c:pt idx="14313">
                  <c:v>43351.833333333336</c:v>
                </c:pt>
                <c:pt idx="14314">
                  <c:v>43351.875</c:v>
                </c:pt>
                <c:pt idx="14315">
                  <c:v>43351.916666666664</c:v>
                </c:pt>
                <c:pt idx="14316">
                  <c:v>43351.958333333336</c:v>
                </c:pt>
                <c:pt idx="14317">
                  <c:v>43352</c:v>
                </c:pt>
                <c:pt idx="14318">
                  <c:v>43352.041666666664</c:v>
                </c:pt>
                <c:pt idx="14319">
                  <c:v>43352.083333333336</c:v>
                </c:pt>
                <c:pt idx="14320">
                  <c:v>43352.125</c:v>
                </c:pt>
                <c:pt idx="14321">
                  <c:v>43352.166666666664</c:v>
                </c:pt>
                <c:pt idx="14322">
                  <c:v>43352.208333333336</c:v>
                </c:pt>
                <c:pt idx="14323">
                  <c:v>43352.25</c:v>
                </c:pt>
                <c:pt idx="14324">
                  <c:v>43352.291666666664</c:v>
                </c:pt>
                <c:pt idx="14325">
                  <c:v>43352.333333333336</c:v>
                </c:pt>
                <c:pt idx="14326">
                  <c:v>43352.375</c:v>
                </c:pt>
                <c:pt idx="14327">
                  <c:v>43352.416666666664</c:v>
                </c:pt>
                <c:pt idx="14328">
                  <c:v>43352.458333333336</c:v>
                </c:pt>
                <c:pt idx="14329">
                  <c:v>43352.5</c:v>
                </c:pt>
                <c:pt idx="14330">
                  <c:v>43352.541666666664</c:v>
                </c:pt>
                <c:pt idx="14331">
                  <c:v>43352.583333333336</c:v>
                </c:pt>
                <c:pt idx="14332">
                  <c:v>43352.625</c:v>
                </c:pt>
                <c:pt idx="14333">
                  <c:v>43352.666666666664</c:v>
                </c:pt>
                <c:pt idx="14334">
                  <c:v>43352.708333333336</c:v>
                </c:pt>
                <c:pt idx="14335">
                  <c:v>43352.75</c:v>
                </c:pt>
                <c:pt idx="14336">
                  <c:v>43352.791666666664</c:v>
                </c:pt>
                <c:pt idx="14337">
                  <c:v>43352.833333333336</c:v>
                </c:pt>
                <c:pt idx="14338">
                  <c:v>43352.875</c:v>
                </c:pt>
                <c:pt idx="14339">
                  <c:v>43352.916666666664</c:v>
                </c:pt>
                <c:pt idx="14340">
                  <c:v>43352.958333333336</c:v>
                </c:pt>
                <c:pt idx="14341">
                  <c:v>43353</c:v>
                </c:pt>
                <c:pt idx="14342">
                  <c:v>43353.041666666664</c:v>
                </c:pt>
                <c:pt idx="14343">
                  <c:v>43353.083333333336</c:v>
                </c:pt>
                <c:pt idx="14344">
                  <c:v>43353.125</c:v>
                </c:pt>
                <c:pt idx="14345">
                  <c:v>43353.166666666664</c:v>
                </c:pt>
                <c:pt idx="14346">
                  <c:v>43353.208333333336</c:v>
                </c:pt>
                <c:pt idx="14347">
                  <c:v>43353.25</c:v>
                </c:pt>
                <c:pt idx="14348">
                  <c:v>43353.291666666664</c:v>
                </c:pt>
                <c:pt idx="14349">
                  <c:v>43353.333333333336</c:v>
                </c:pt>
                <c:pt idx="14350">
                  <c:v>43353.375</c:v>
                </c:pt>
                <c:pt idx="14351">
                  <c:v>43353.416666666664</c:v>
                </c:pt>
                <c:pt idx="14352">
                  <c:v>43353.458333333336</c:v>
                </c:pt>
                <c:pt idx="14353">
                  <c:v>43353.5</c:v>
                </c:pt>
                <c:pt idx="14354">
                  <c:v>43353.541666666664</c:v>
                </c:pt>
                <c:pt idx="14355">
                  <c:v>43353.583333333336</c:v>
                </c:pt>
                <c:pt idx="14356">
                  <c:v>43353.625</c:v>
                </c:pt>
                <c:pt idx="14357">
                  <c:v>43353.666666666664</c:v>
                </c:pt>
                <c:pt idx="14358">
                  <c:v>43353.708333333336</c:v>
                </c:pt>
                <c:pt idx="14359">
                  <c:v>43353.75</c:v>
                </c:pt>
                <c:pt idx="14360">
                  <c:v>43353.791666666664</c:v>
                </c:pt>
                <c:pt idx="14361">
                  <c:v>43353.833333333336</c:v>
                </c:pt>
                <c:pt idx="14362">
                  <c:v>43353.875</c:v>
                </c:pt>
                <c:pt idx="14363">
                  <c:v>43353.916666666664</c:v>
                </c:pt>
                <c:pt idx="14364">
                  <c:v>43353.958333333336</c:v>
                </c:pt>
                <c:pt idx="14365">
                  <c:v>43354</c:v>
                </c:pt>
                <c:pt idx="14366">
                  <c:v>43354.041666666664</c:v>
                </c:pt>
                <c:pt idx="14367">
                  <c:v>43354.083333333336</c:v>
                </c:pt>
                <c:pt idx="14368">
                  <c:v>43354.125</c:v>
                </c:pt>
                <c:pt idx="14369">
                  <c:v>43354.166666666664</c:v>
                </c:pt>
                <c:pt idx="14370">
                  <c:v>43354.208333333336</c:v>
                </c:pt>
                <c:pt idx="14371">
                  <c:v>43354.25</c:v>
                </c:pt>
                <c:pt idx="14372">
                  <c:v>43354.291666666664</c:v>
                </c:pt>
                <c:pt idx="14373">
                  <c:v>43354.333333333336</c:v>
                </c:pt>
                <c:pt idx="14374">
                  <c:v>43354.375</c:v>
                </c:pt>
                <c:pt idx="14375">
                  <c:v>43354.416666666664</c:v>
                </c:pt>
                <c:pt idx="14376">
                  <c:v>43354.458333333336</c:v>
                </c:pt>
                <c:pt idx="14377">
                  <c:v>43354.5</c:v>
                </c:pt>
                <c:pt idx="14378">
                  <c:v>43354.541666666664</c:v>
                </c:pt>
                <c:pt idx="14379">
                  <c:v>43354.583333333336</c:v>
                </c:pt>
                <c:pt idx="14380">
                  <c:v>43354.625</c:v>
                </c:pt>
                <c:pt idx="14381">
                  <c:v>43354.666666666664</c:v>
                </c:pt>
                <c:pt idx="14382">
                  <c:v>43354.708333333336</c:v>
                </c:pt>
                <c:pt idx="14383">
                  <c:v>43354.75</c:v>
                </c:pt>
                <c:pt idx="14384">
                  <c:v>43354.791666666664</c:v>
                </c:pt>
                <c:pt idx="14385">
                  <c:v>43354.833333333336</c:v>
                </c:pt>
                <c:pt idx="14386">
                  <c:v>43354.875</c:v>
                </c:pt>
                <c:pt idx="14387">
                  <c:v>43354.916666666664</c:v>
                </c:pt>
                <c:pt idx="14388">
                  <c:v>43354.958333333336</c:v>
                </c:pt>
                <c:pt idx="14389">
                  <c:v>43355</c:v>
                </c:pt>
                <c:pt idx="14390">
                  <c:v>43355.041666666664</c:v>
                </c:pt>
                <c:pt idx="14391">
                  <c:v>43355.083333333336</c:v>
                </c:pt>
                <c:pt idx="14392">
                  <c:v>43355.125</c:v>
                </c:pt>
                <c:pt idx="14393">
                  <c:v>43355.166666666664</c:v>
                </c:pt>
                <c:pt idx="14394">
                  <c:v>43355.208333333336</c:v>
                </c:pt>
                <c:pt idx="14395">
                  <c:v>43355.25</c:v>
                </c:pt>
                <c:pt idx="14396">
                  <c:v>43355.291666666664</c:v>
                </c:pt>
                <c:pt idx="14397">
                  <c:v>43355.333333333336</c:v>
                </c:pt>
                <c:pt idx="14398">
                  <c:v>43355.375</c:v>
                </c:pt>
                <c:pt idx="14399">
                  <c:v>43355.416666666664</c:v>
                </c:pt>
                <c:pt idx="14400">
                  <c:v>43355.458333333336</c:v>
                </c:pt>
                <c:pt idx="14401">
                  <c:v>43355.5</c:v>
                </c:pt>
                <c:pt idx="14402">
                  <c:v>43355.541666666664</c:v>
                </c:pt>
                <c:pt idx="14403">
                  <c:v>43355.583333333336</c:v>
                </c:pt>
                <c:pt idx="14404">
                  <c:v>43355.625</c:v>
                </c:pt>
                <c:pt idx="14405">
                  <c:v>43355.666666666664</c:v>
                </c:pt>
                <c:pt idx="14406">
                  <c:v>43355.708333333336</c:v>
                </c:pt>
                <c:pt idx="14407">
                  <c:v>43355.75</c:v>
                </c:pt>
                <c:pt idx="14408">
                  <c:v>43355.791666666664</c:v>
                </c:pt>
                <c:pt idx="14409">
                  <c:v>43355.833333333336</c:v>
                </c:pt>
                <c:pt idx="14410">
                  <c:v>43355.875</c:v>
                </c:pt>
                <c:pt idx="14411">
                  <c:v>43355.916666666664</c:v>
                </c:pt>
                <c:pt idx="14412">
                  <c:v>43355.958333333336</c:v>
                </c:pt>
                <c:pt idx="14413">
                  <c:v>43356</c:v>
                </c:pt>
                <c:pt idx="14414">
                  <c:v>43356.041666666664</c:v>
                </c:pt>
                <c:pt idx="14415">
                  <c:v>43356.083333333336</c:v>
                </c:pt>
                <c:pt idx="14416">
                  <c:v>43356.125</c:v>
                </c:pt>
                <c:pt idx="14417">
                  <c:v>43356.166666666664</c:v>
                </c:pt>
                <c:pt idx="14418">
                  <c:v>43356.208333333336</c:v>
                </c:pt>
                <c:pt idx="14419">
                  <c:v>43356.25</c:v>
                </c:pt>
                <c:pt idx="14420">
                  <c:v>43356.291666666664</c:v>
                </c:pt>
                <c:pt idx="14421">
                  <c:v>43356.333333333336</c:v>
                </c:pt>
                <c:pt idx="14422">
                  <c:v>43356.375</c:v>
                </c:pt>
                <c:pt idx="14423">
                  <c:v>43356.416666666664</c:v>
                </c:pt>
                <c:pt idx="14424">
                  <c:v>43356.458333333336</c:v>
                </c:pt>
                <c:pt idx="14425">
                  <c:v>43356.5</c:v>
                </c:pt>
                <c:pt idx="14426">
                  <c:v>43356.541666666664</c:v>
                </c:pt>
                <c:pt idx="14427">
                  <c:v>43356.583333333336</c:v>
                </c:pt>
                <c:pt idx="14428">
                  <c:v>43356.625</c:v>
                </c:pt>
                <c:pt idx="14429">
                  <c:v>43356.666666666664</c:v>
                </c:pt>
                <c:pt idx="14430">
                  <c:v>43356.708333333336</c:v>
                </c:pt>
                <c:pt idx="14431">
                  <c:v>43356.75</c:v>
                </c:pt>
                <c:pt idx="14432">
                  <c:v>43356.791666666664</c:v>
                </c:pt>
                <c:pt idx="14433">
                  <c:v>43356.833333333336</c:v>
                </c:pt>
                <c:pt idx="14434">
                  <c:v>43356.875</c:v>
                </c:pt>
                <c:pt idx="14435">
                  <c:v>43356.916666666664</c:v>
                </c:pt>
                <c:pt idx="14436">
                  <c:v>43356.958333333336</c:v>
                </c:pt>
                <c:pt idx="14437">
                  <c:v>43357</c:v>
                </c:pt>
                <c:pt idx="14438">
                  <c:v>43357.041666666664</c:v>
                </c:pt>
                <c:pt idx="14439">
                  <c:v>43357.083333333336</c:v>
                </c:pt>
                <c:pt idx="14440">
                  <c:v>43357.125</c:v>
                </c:pt>
                <c:pt idx="14441">
                  <c:v>43357.166666666664</c:v>
                </c:pt>
                <c:pt idx="14442">
                  <c:v>43357.208333333336</c:v>
                </c:pt>
                <c:pt idx="14443">
                  <c:v>43357.25</c:v>
                </c:pt>
                <c:pt idx="14444">
                  <c:v>43357.291666666664</c:v>
                </c:pt>
                <c:pt idx="14445">
                  <c:v>43357.333333333336</c:v>
                </c:pt>
                <c:pt idx="14446">
                  <c:v>43357.375</c:v>
                </c:pt>
                <c:pt idx="14447">
                  <c:v>43357.416666666664</c:v>
                </c:pt>
                <c:pt idx="14448">
                  <c:v>43357.458333333336</c:v>
                </c:pt>
                <c:pt idx="14449">
                  <c:v>43357.5</c:v>
                </c:pt>
                <c:pt idx="14450">
                  <c:v>43357.541666666664</c:v>
                </c:pt>
                <c:pt idx="14451">
                  <c:v>43357.583333333336</c:v>
                </c:pt>
                <c:pt idx="14452">
                  <c:v>43357.625</c:v>
                </c:pt>
                <c:pt idx="14453">
                  <c:v>43357.666666666664</c:v>
                </c:pt>
                <c:pt idx="14454">
                  <c:v>43357.708333333336</c:v>
                </c:pt>
                <c:pt idx="14455">
                  <c:v>43357.75</c:v>
                </c:pt>
                <c:pt idx="14456">
                  <c:v>43357.791666666664</c:v>
                </c:pt>
                <c:pt idx="14457">
                  <c:v>43357.833333333336</c:v>
                </c:pt>
                <c:pt idx="14458">
                  <c:v>43357.875</c:v>
                </c:pt>
                <c:pt idx="14459">
                  <c:v>43357.916666666664</c:v>
                </c:pt>
                <c:pt idx="14460">
                  <c:v>43357.958333333336</c:v>
                </c:pt>
                <c:pt idx="14461">
                  <c:v>43358</c:v>
                </c:pt>
                <c:pt idx="14462">
                  <c:v>43358.041666666664</c:v>
                </c:pt>
                <c:pt idx="14463">
                  <c:v>43358.083333333336</c:v>
                </c:pt>
                <c:pt idx="14464">
                  <c:v>43358.125</c:v>
                </c:pt>
                <c:pt idx="14465">
                  <c:v>43358.166666666664</c:v>
                </c:pt>
                <c:pt idx="14466">
                  <c:v>43358.208333333336</c:v>
                </c:pt>
                <c:pt idx="14467">
                  <c:v>43358.25</c:v>
                </c:pt>
                <c:pt idx="14468">
                  <c:v>43358.291666666664</c:v>
                </c:pt>
                <c:pt idx="14469">
                  <c:v>43358.333333333336</c:v>
                </c:pt>
                <c:pt idx="14470">
                  <c:v>43358.375</c:v>
                </c:pt>
                <c:pt idx="14471">
                  <c:v>43358.416666666664</c:v>
                </c:pt>
                <c:pt idx="14472">
                  <c:v>43358.458333333336</c:v>
                </c:pt>
                <c:pt idx="14473">
                  <c:v>43358.5</c:v>
                </c:pt>
                <c:pt idx="14474">
                  <c:v>43358.541666666664</c:v>
                </c:pt>
                <c:pt idx="14475">
                  <c:v>43358.583333333336</c:v>
                </c:pt>
                <c:pt idx="14476">
                  <c:v>43358.625</c:v>
                </c:pt>
                <c:pt idx="14477">
                  <c:v>43358.666666666664</c:v>
                </c:pt>
                <c:pt idx="14478">
                  <c:v>43358.708333333336</c:v>
                </c:pt>
                <c:pt idx="14479">
                  <c:v>43358.75</c:v>
                </c:pt>
                <c:pt idx="14480">
                  <c:v>43358.791666666664</c:v>
                </c:pt>
                <c:pt idx="14481">
                  <c:v>43358.833333333336</c:v>
                </c:pt>
                <c:pt idx="14482">
                  <c:v>43358.875</c:v>
                </c:pt>
                <c:pt idx="14483">
                  <c:v>43358.916666666664</c:v>
                </c:pt>
                <c:pt idx="14484">
                  <c:v>43358.958333333336</c:v>
                </c:pt>
                <c:pt idx="14485">
                  <c:v>43359</c:v>
                </c:pt>
                <c:pt idx="14486">
                  <c:v>43359.041666666664</c:v>
                </c:pt>
                <c:pt idx="14487">
                  <c:v>43359.083333333336</c:v>
                </c:pt>
                <c:pt idx="14488">
                  <c:v>43359.125</c:v>
                </c:pt>
                <c:pt idx="14489">
                  <c:v>43359.166666666664</c:v>
                </c:pt>
                <c:pt idx="14490">
                  <c:v>43359.208333333336</c:v>
                </c:pt>
                <c:pt idx="14491">
                  <c:v>43359.25</c:v>
                </c:pt>
                <c:pt idx="14492">
                  <c:v>43359.291666666664</c:v>
                </c:pt>
                <c:pt idx="14493">
                  <c:v>43359.333333333336</c:v>
                </c:pt>
                <c:pt idx="14494">
                  <c:v>43359.375</c:v>
                </c:pt>
                <c:pt idx="14495">
                  <c:v>43359.416666666664</c:v>
                </c:pt>
                <c:pt idx="14496">
                  <c:v>43359.458333333336</c:v>
                </c:pt>
                <c:pt idx="14497">
                  <c:v>43359.5</c:v>
                </c:pt>
                <c:pt idx="14498">
                  <c:v>43359.541666666664</c:v>
                </c:pt>
                <c:pt idx="14499">
                  <c:v>43359.583333333336</c:v>
                </c:pt>
                <c:pt idx="14500">
                  <c:v>43359.625</c:v>
                </c:pt>
                <c:pt idx="14501">
                  <c:v>43359.666666666664</c:v>
                </c:pt>
                <c:pt idx="14502">
                  <c:v>43359.708333333336</c:v>
                </c:pt>
                <c:pt idx="14503">
                  <c:v>43359.75</c:v>
                </c:pt>
                <c:pt idx="14504">
                  <c:v>43359.791666666664</c:v>
                </c:pt>
                <c:pt idx="14505">
                  <c:v>43359.833333333336</c:v>
                </c:pt>
                <c:pt idx="14506">
                  <c:v>43359.875</c:v>
                </c:pt>
                <c:pt idx="14507">
                  <c:v>43359.916666666664</c:v>
                </c:pt>
                <c:pt idx="14508">
                  <c:v>43359.958333333336</c:v>
                </c:pt>
                <c:pt idx="14509">
                  <c:v>43360</c:v>
                </c:pt>
                <c:pt idx="14510">
                  <c:v>43360.041666666664</c:v>
                </c:pt>
                <c:pt idx="14511">
                  <c:v>43360.083333333336</c:v>
                </c:pt>
                <c:pt idx="14512">
                  <c:v>43360.125</c:v>
                </c:pt>
                <c:pt idx="14513">
                  <c:v>43360.166666666664</c:v>
                </c:pt>
                <c:pt idx="14514">
                  <c:v>43360.208333333336</c:v>
                </c:pt>
                <c:pt idx="14515">
                  <c:v>43360.25</c:v>
                </c:pt>
                <c:pt idx="14516">
                  <c:v>43360.291666666664</c:v>
                </c:pt>
                <c:pt idx="14517">
                  <c:v>43360.333333333336</c:v>
                </c:pt>
                <c:pt idx="14518">
                  <c:v>43360.375</c:v>
                </c:pt>
                <c:pt idx="14519">
                  <c:v>43360.416666666664</c:v>
                </c:pt>
                <c:pt idx="14520">
                  <c:v>43360.458333333336</c:v>
                </c:pt>
                <c:pt idx="14521">
                  <c:v>43360.5</c:v>
                </c:pt>
                <c:pt idx="14522">
                  <c:v>43360.541666666664</c:v>
                </c:pt>
                <c:pt idx="14523">
                  <c:v>43360.583333333336</c:v>
                </c:pt>
                <c:pt idx="14524">
                  <c:v>43360.625</c:v>
                </c:pt>
                <c:pt idx="14525">
                  <c:v>43360.666666666664</c:v>
                </c:pt>
                <c:pt idx="14526">
                  <c:v>43360.708333333336</c:v>
                </c:pt>
                <c:pt idx="14527">
                  <c:v>43360.75</c:v>
                </c:pt>
                <c:pt idx="14528">
                  <c:v>43360.791666666664</c:v>
                </c:pt>
                <c:pt idx="14529">
                  <c:v>43360.833333333336</c:v>
                </c:pt>
                <c:pt idx="14530">
                  <c:v>43360.875</c:v>
                </c:pt>
                <c:pt idx="14531">
                  <c:v>43360.916666666664</c:v>
                </c:pt>
                <c:pt idx="14532">
                  <c:v>43360.958333333336</c:v>
                </c:pt>
                <c:pt idx="14533">
                  <c:v>43361</c:v>
                </c:pt>
                <c:pt idx="14534">
                  <c:v>43361.041666666664</c:v>
                </c:pt>
                <c:pt idx="14535">
                  <c:v>43361.083333333336</c:v>
                </c:pt>
                <c:pt idx="14536">
                  <c:v>43361.125</c:v>
                </c:pt>
                <c:pt idx="14537">
                  <c:v>43361.166666666664</c:v>
                </c:pt>
                <c:pt idx="14538">
                  <c:v>43361.208333333336</c:v>
                </c:pt>
                <c:pt idx="14539">
                  <c:v>43361.25</c:v>
                </c:pt>
                <c:pt idx="14540">
                  <c:v>43361.291666666664</c:v>
                </c:pt>
                <c:pt idx="14541">
                  <c:v>43361.333333333336</c:v>
                </c:pt>
                <c:pt idx="14542">
                  <c:v>43361.375</c:v>
                </c:pt>
                <c:pt idx="14543">
                  <c:v>43361.416666666664</c:v>
                </c:pt>
                <c:pt idx="14544">
                  <c:v>43361.458333333336</c:v>
                </c:pt>
                <c:pt idx="14545">
                  <c:v>43361.5</c:v>
                </c:pt>
                <c:pt idx="14546">
                  <c:v>43361.541666666664</c:v>
                </c:pt>
                <c:pt idx="14547">
                  <c:v>43361.583333333336</c:v>
                </c:pt>
                <c:pt idx="14548">
                  <c:v>43361.625</c:v>
                </c:pt>
                <c:pt idx="14549">
                  <c:v>43361.666666666664</c:v>
                </c:pt>
                <c:pt idx="14550">
                  <c:v>43361.708333333336</c:v>
                </c:pt>
                <c:pt idx="14551">
                  <c:v>43361.75</c:v>
                </c:pt>
                <c:pt idx="14552">
                  <c:v>43361.791666666664</c:v>
                </c:pt>
                <c:pt idx="14553">
                  <c:v>43361.833333333336</c:v>
                </c:pt>
                <c:pt idx="14554">
                  <c:v>43361.875</c:v>
                </c:pt>
                <c:pt idx="14555">
                  <c:v>43361.916666666664</c:v>
                </c:pt>
                <c:pt idx="14556">
                  <c:v>43361.958333333336</c:v>
                </c:pt>
                <c:pt idx="14557">
                  <c:v>43362</c:v>
                </c:pt>
                <c:pt idx="14558">
                  <c:v>43362.041666666664</c:v>
                </c:pt>
                <c:pt idx="14559">
                  <c:v>43362.083333333336</c:v>
                </c:pt>
                <c:pt idx="14560">
                  <c:v>43362.125</c:v>
                </c:pt>
                <c:pt idx="14561">
                  <c:v>43362.166666666664</c:v>
                </c:pt>
                <c:pt idx="14562">
                  <c:v>43362.208333333336</c:v>
                </c:pt>
                <c:pt idx="14563">
                  <c:v>43362.25</c:v>
                </c:pt>
                <c:pt idx="14564">
                  <c:v>43362.291666666664</c:v>
                </c:pt>
                <c:pt idx="14565">
                  <c:v>43362.333333333336</c:v>
                </c:pt>
                <c:pt idx="14566">
                  <c:v>43362.375</c:v>
                </c:pt>
                <c:pt idx="14567">
                  <c:v>43362.416666666664</c:v>
                </c:pt>
                <c:pt idx="14568">
                  <c:v>43362.458333333336</c:v>
                </c:pt>
                <c:pt idx="14569">
                  <c:v>43362.5</c:v>
                </c:pt>
                <c:pt idx="14570">
                  <c:v>43362.541666666664</c:v>
                </c:pt>
                <c:pt idx="14571">
                  <c:v>43362.583333333336</c:v>
                </c:pt>
                <c:pt idx="14572">
                  <c:v>43362.625</c:v>
                </c:pt>
                <c:pt idx="14573">
                  <c:v>43362.666666666664</c:v>
                </c:pt>
                <c:pt idx="14574">
                  <c:v>43362.708333333336</c:v>
                </c:pt>
                <c:pt idx="14575">
                  <c:v>43362.75</c:v>
                </c:pt>
                <c:pt idx="14576">
                  <c:v>43362.791666666664</c:v>
                </c:pt>
                <c:pt idx="14577">
                  <c:v>43362.833333333336</c:v>
                </c:pt>
                <c:pt idx="14578">
                  <c:v>43362.875</c:v>
                </c:pt>
                <c:pt idx="14579">
                  <c:v>43362.916666666664</c:v>
                </c:pt>
                <c:pt idx="14580">
                  <c:v>43362.958333333336</c:v>
                </c:pt>
                <c:pt idx="14581">
                  <c:v>43363</c:v>
                </c:pt>
                <c:pt idx="14582">
                  <c:v>43363.041666666664</c:v>
                </c:pt>
                <c:pt idx="14583">
                  <c:v>43363.083333333336</c:v>
                </c:pt>
                <c:pt idx="14584">
                  <c:v>43363.125</c:v>
                </c:pt>
                <c:pt idx="14585">
                  <c:v>43363.166666666664</c:v>
                </c:pt>
                <c:pt idx="14586">
                  <c:v>43363.208333333336</c:v>
                </c:pt>
                <c:pt idx="14587">
                  <c:v>43363.25</c:v>
                </c:pt>
                <c:pt idx="14588">
                  <c:v>43363.291666666664</c:v>
                </c:pt>
                <c:pt idx="14589">
                  <c:v>43363.333333333336</c:v>
                </c:pt>
                <c:pt idx="14590">
                  <c:v>43363.375</c:v>
                </c:pt>
                <c:pt idx="14591">
                  <c:v>43363.416666666664</c:v>
                </c:pt>
                <c:pt idx="14592">
                  <c:v>43363.458333333336</c:v>
                </c:pt>
                <c:pt idx="14593">
                  <c:v>43363.5</c:v>
                </c:pt>
                <c:pt idx="14594">
                  <c:v>43363.541666666664</c:v>
                </c:pt>
                <c:pt idx="14595">
                  <c:v>43363.583333333336</c:v>
                </c:pt>
                <c:pt idx="14596">
                  <c:v>43363.625</c:v>
                </c:pt>
                <c:pt idx="14597">
                  <c:v>43363.666666666664</c:v>
                </c:pt>
                <c:pt idx="14598">
                  <c:v>43363.708333333336</c:v>
                </c:pt>
                <c:pt idx="14599">
                  <c:v>43363.75</c:v>
                </c:pt>
                <c:pt idx="14600">
                  <c:v>43363.791666666664</c:v>
                </c:pt>
                <c:pt idx="14601">
                  <c:v>43363.833333333336</c:v>
                </c:pt>
                <c:pt idx="14602">
                  <c:v>43363.875</c:v>
                </c:pt>
                <c:pt idx="14603">
                  <c:v>43363.916666666664</c:v>
                </c:pt>
                <c:pt idx="14604">
                  <c:v>43363.958333333336</c:v>
                </c:pt>
                <c:pt idx="14605">
                  <c:v>43364</c:v>
                </c:pt>
                <c:pt idx="14606">
                  <c:v>43364.041666666664</c:v>
                </c:pt>
                <c:pt idx="14607">
                  <c:v>43364.083333333336</c:v>
                </c:pt>
                <c:pt idx="14608">
                  <c:v>43364.125</c:v>
                </c:pt>
                <c:pt idx="14609">
                  <c:v>43364.166666666664</c:v>
                </c:pt>
                <c:pt idx="14610">
                  <c:v>43364.208333333336</c:v>
                </c:pt>
                <c:pt idx="14611">
                  <c:v>43364.25</c:v>
                </c:pt>
                <c:pt idx="14612">
                  <c:v>43364.291666666664</c:v>
                </c:pt>
                <c:pt idx="14613">
                  <c:v>43364.333333333336</c:v>
                </c:pt>
                <c:pt idx="14614">
                  <c:v>43364.375</c:v>
                </c:pt>
                <c:pt idx="14615">
                  <c:v>43364.416666666664</c:v>
                </c:pt>
                <c:pt idx="14616">
                  <c:v>43364.458333333336</c:v>
                </c:pt>
                <c:pt idx="14617">
                  <c:v>43364.5</c:v>
                </c:pt>
                <c:pt idx="14618">
                  <c:v>43364.541666666664</c:v>
                </c:pt>
                <c:pt idx="14619">
                  <c:v>43364.583333333336</c:v>
                </c:pt>
                <c:pt idx="14620">
                  <c:v>43364.625</c:v>
                </c:pt>
                <c:pt idx="14621">
                  <c:v>43364.666666666664</c:v>
                </c:pt>
                <c:pt idx="14622">
                  <c:v>43364.708333333336</c:v>
                </c:pt>
                <c:pt idx="14623">
                  <c:v>43364.75</c:v>
                </c:pt>
                <c:pt idx="14624">
                  <c:v>43364.791666666664</c:v>
                </c:pt>
                <c:pt idx="14625">
                  <c:v>43364.833333333336</c:v>
                </c:pt>
                <c:pt idx="14626">
                  <c:v>43364.875</c:v>
                </c:pt>
                <c:pt idx="14627">
                  <c:v>43364.916666666664</c:v>
                </c:pt>
                <c:pt idx="14628">
                  <c:v>43364.958333333336</c:v>
                </c:pt>
                <c:pt idx="14629">
                  <c:v>43365</c:v>
                </c:pt>
                <c:pt idx="14630">
                  <c:v>43365.041666666664</c:v>
                </c:pt>
                <c:pt idx="14631">
                  <c:v>43365.083333333336</c:v>
                </c:pt>
                <c:pt idx="14632">
                  <c:v>43365.125</c:v>
                </c:pt>
                <c:pt idx="14633">
                  <c:v>43365.166666666664</c:v>
                </c:pt>
                <c:pt idx="14634">
                  <c:v>43365.208333333336</c:v>
                </c:pt>
                <c:pt idx="14635">
                  <c:v>43365.25</c:v>
                </c:pt>
                <c:pt idx="14636">
                  <c:v>43365.291666666664</c:v>
                </c:pt>
                <c:pt idx="14637">
                  <c:v>43365.333333333336</c:v>
                </c:pt>
                <c:pt idx="14638">
                  <c:v>43365.375</c:v>
                </c:pt>
                <c:pt idx="14639">
                  <c:v>43365.416666666664</c:v>
                </c:pt>
                <c:pt idx="14640">
                  <c:v>43365.458333333336</c:v>
                </c:pt>
                <c:pt idx="14641">
                  <c:v>43365.5</c:v>
                </c:pt>
                <c:pt idx="14642">
                  <c:v>43365.541666666664</c:v>
                </c:pt>
                <c:pt idx="14643">
                  <c:v>43365.583333333336</c:v>
                </c:pt>
                <c:pt idx="14644">
                  <c:v>43365.625</c:v>
                </c:pt>
                <c:pt idx="14645">
                  <c:v>43365.666666666664</c:v>
                </c:pt>
                <c:pt idx="14646">
                  <c:v>43365.708333333336</c:v>
                </c:pt>
                <c:pt idx="14647">
                  <c:v>43365.75</c:v>
                </c:pt>
                <c:pt idx="14648">
                  <c:v>43365.791666666664</c:v>
                </c:pt>
                <c:pt idx="14649">
                  <c:v>43365.833333333336</c:v>
                </c:pt>
                <c:pt idx="14650">
                  <c:v>43365.875</c:v>
                </c:pt>
                <c:pt idx="14651">
                  <c:v>43365.916666666664</c:v>
                </c:pt>
                <c:pt idx="14652">
                  <c:v>43365.958333333336</c:v>
                </c:pt>
                <c:pt idx="14653">
                  <c:v>43366</c:v>
                </c:pt>
                <c:pt idx="14654">
                  <c:v>43366.041666666664</c:v>
                </c:pt>
                <c:pt idx="14655">
                  <c:v>43366.083333333336</c:v>
                </c:pt>
                <c:pt idx="14656">
                  <c:v>43366.125</c:v>
                </c:pt>
                <c:pt idx="14657">
                  <c:v>43366.166666666664</c:v>
                </c:pt>
                <c:pt idx="14658">
                  <c:v>43366.208333333336</c:v>
                </c:pt>
                <c:pt idx="14659">
                  <c:v>43366.25</c:v>
                </c:pt>
                <c:pt idx="14660">
                  <c:v>43366.291666666664</c:v>
                </c:pt>
                <c:pt idx="14661">
                  <c:v>43366.333333333336</c:v>
                </c:pt>
                <c:pt idx="14662">
                  <c:v>43366.375</c:v>
                </c:pt>
                <c:pt idx="14663">
                  <c:v>43366.416666666664</c:v>
                </c:pt>
                <c:pt idx="14664">
                  <c:v>43366.458333333336</c:v>
                </c:pt>
                <c:pt idx="14665">
                  <c:v>43366.5</c:v>
                </c:pt>
                <c:pt idx="14666">
                  <c:v>43366.541666666664</c:v>
                </c:pt>
                <c:pt idx="14667">
                  <c:v>43366.583333333336</c:v>
                </c:pt>
                <c:pt idx="14668">
                  <c:v>43366.625</c:v>
                </c:pt>
                <c:pt idx="14669">
                  <c:v>43366.666666666664</c:v>
                </c:pt>
                <c:pt idx="14670">
                  <c:v>43366.708333333336</c:v>
                </c:pt>
                <c:pt idx="14671">
                  <c:v>43366.75</c:v>
                </c:pt>
                <c:pt idx="14672">
                  <c:v>43366.791666666664</c:v>
                </c:pt>
                <c:pt idx="14673">
                  <c:v>43366.833333333336</c:v>
                </c:pt>
                <c:pt idx="14674">
                  <c:v>43366.875</c:v>
                </c:pt>
                <c:pt idx="14675">
                  <c:v>43366.916666666664</c:v>
                </c:pt>
                <c:pt idx="14676">
                  <c:v>43366.958333333336</c:v>
                </c:pt>
                <c:pt idx="14677">
                  <c:v>43367</c:v>
                </c:pt>
                <c:pt idx="14678">
                  <c:v>43367.041666666664</c:v>
                </c:pt>
                <c:pt idx="14679">
                  <c:v>43367.083333333336</c:v>
                </c:pt>
                <c:pt idx="14680">
                  <c:v>43367.125</c:v>
                </c:pt>
                <c:pt idx="14681">
                  <c:v>43367.166666666664</c:v>
                </c:pt>
                <c:pt idx="14682">
                  <c:v>43367.208333333336</c:v>
                </c:pt>
                <c:pt idx="14683">
                  <c:v>43367.25</c:v>
                </c:pt>
                <c:pt idx="14684">
                  <c:v>43367.291666666664</c:v>
                </c:pt>
                <c:pt idx="14685">
                  <c:v>43367.333333333336</c:v>
                </c:pt>
                <c:pt idx="14686">
                  <c:v>43367.375</c:v>
                </c:pt>
                <c:pt idx="14687">
                  <c:v>43367.416666666664</c:v>
                </c:pt>
                <c:pt idx="14688">
                  <c:v>43367.458333333336</c:v>
                </c:pt>
                <c:pt idx="14689">
                  <c:v>43367.5</c:v>
                </c:pt>
                <c:pt idx="14690">
                  <c:v>43367.541666666664</c:v>
                </c:pt>
                <c:pt idx="14691">
                  <c:v>43367.583333333336</c:v>
                </c:pt>
                <c:pt idx="14692">
                  <c:v>43367.625</c:v>
                </c:pt>
                <c:pt idx="14693">
                  <c:v>43367.666666666664</c:v>
                </c:pt>
                <c:pt idx="14694">
                  <c:v>43367.708333333336</c:v>
                </c:pt>
                <c:pt idx="14695">
                  <c:v>43367.75</c:v>
                </c:pt>
                <c:pt idx="14696">
                  <c:v>43367.791666666664</c:v>
                </c:pt>
                <c:pt idx="14697">
                  <c:v>43367.833333333336</c:v>
                </c:pt>
                <c:pt idx="14698">
                  <c:v>43367.875</c:v>
                </c:pt>
                <c:pt idx="14699">
                  <c:v>43367.916666666664</c:v>
                </c:pt>
                <c:pt idx="14700">
                  <c:v>43367.958333333336</c:v>
                </c:pt>
                <c:pt idx="14701">
                  <c:v>43368</c:v>
                </c:pt>
                <c:pt idx="14702">
                  <c:v>43368.041666666664</c:v>
                </c:pt>
                <c:pt idx="14703">
                  <c:v>43368.083333333336</c:v>
                </c:pt>
                <c:pt idx="14704">
                  <c:v>43368.125</c:v>
                </c:pt>
                <c:pt idx="14705">
                  <c:v>43368.166666666664</c:v>
                </c:pt>
                <c:pt idx="14706">
                  <c:v>43368.208333333336</c:v>
                </c:pt>
                <c:pt idx="14707">
                  <c:v>43368.25</c:v>
                </c:pt>
                <c:pt idx="14708">
                  <c:v>43368.291666666664</c:v>
                </c:pt>
                <c:pt idx="14709">
                  <c:v>43368.333333333336</c:v>
                </c:pt>
                <c:pt idx="14710">
                  <c:v>43368.375</c:v>
                </c:pt>
                <c:pt idx="14711">
                  <c:v>43368.416666666664</c:v>
                </c:pt>
                <c:pt idx="14712">
                  <c:v>43368.458333333336</c:v>
                </c:pt>
                <c:pt idx="14713">
                  <c:v>43368.5</c:v>
                </c:pt>
                <c:pt idx="14714">
                  <c:v>43368.541666666664</c:v>
                </c:pt>
                <c:pt idx="14715">
                  <c:v>43368.583333333336</c:v>
                </c:pt>
                <c:pt idx="14716">
                  <c:v>43368.625</c:v>
                </c:pt>
                <c:pt idx="14717">
                  <c:v>43368.666666666664</c:v>
                </c:pt>
                <c:pt idx="14718">
                  <c:v>43368.708333333336</c:v>
                </c:pt>
                <c:pt idx="14719">
                  <c:v>43368.75</c:v>
                </c:pt>
                <c:pt idx="14720">
                  <c:v>43368.791666666664</c:v>
                </c:pt>
                <c:pt idx="14721">
                  <c:v>43368.833333333336</c:v>
                </c:pt>
                <c:pt idx="14722">
                  <c:v>43368.875</c:v>
                </c:pt>
                <c:pt idx="14723">
                  <c:v>43368.916666666664</c:v>
                </c:pt>
                <c:pt idx="14724">
                  <c:v>43368.958333333336</c:v>
                </c:pt>
                <c:pt idx="14725">
                  <c:v>43369</c:v>
                </c:pt>
                <c:pt idx="14726">
                  <c:v>43369.041666666664</c:v>
                </c:pt>
                <c:pt idx="14727">
                  <c:v>43369.083333333336</c:v>
                </c:pt>
                <c:pt idx="14728">
                  <c:v>43369.125</c:v>
                </c:pt>
                <c:pt idx="14729">
                  <c:v>43369.166666666664</c:v>
                </c:pt>
                <c:pt idx="14730">
                  <c:v>43369.208333333336</c:v>
                </c:pt>
                <c:pt idx="14731">
                  <c:v>43369.25</c:v>
                </c:pt>
                <c:pt idx="14732">
                  <c:v>43369.291666666664</c:v>
                </c:pt>
                <c:pt idx="14733">
                  <c:v>43369.333333333336</c:v>
                </c:pt>
                <c:pt idx="14734">
                  <c:v>43369.375</c:v>
                </c:pt>
                <c:pt idx="14735">
                  <c:v>43369.416666666664</c:v>
                </c:pt>
                <c:pt idx="14736">
                  <c:v>43369.458333333336</c:v>
                </c:pt>
                <c:pt idx="14737">
                  <c:v>43369.5</c:v>
                </c:pt>
                <c:pt idx="14738">
                  <c:v>43369.541666666664</c:v>
                </c:pt>
                <c:pt idx="14739">
                  <c:v>43369.583333333336</c:v>
                </c:pt>
                <c:pt idx="14740">
                  <c:v>43369.625</c:v>
                </c:pt>
                <c:pt idx="14741">
                  <c:v>43369.666666666664</c:v>
                </c:pt>
                <c:pt idx="14742">
                  <c:v>43369.708333333336</c:v>
                </c:pt>
                <c:pt idx="14743">
                  <c:v>43369.75</c:v>
                </c:pt>
                <c:pt idx="14744">
                  <c:v>43369.791666666664</c:v>
                </c:pt>
                <c:pt idx="14745">
                  <c:v>43369.833333333336</c:v>
                </c:pt>
                <c:pt idx="14746">
                  <c:v>43369.875</c:v>
                </c:pt>
                <c:pt idx="14747">
                  <c:v>43369.916666666664</c:v>
                </c:pt>
                <c:pt idx="14748">
                  <c:v>43369.958333333336</c:v>
                </c:pt>
                <c:pt idx="14749">
                  <c:v>43370</c:v>
                </c:pt>
                <c:pt idx="14750">
                  <c:v>43370.041666666664</c:v>
                </c:pt>
                <c:pt idx="14751">
                  <c:v>43370.083333333336</c:v>
                </c:pt>
                <c:pt idx="14752">
                  <c:v>43370.125</c:v>
                </c:pt>
                <c:pt idx="14753">
                  <c:v>43370.166666666664</c:v>
                </c:pt>
                <c:pt idx="14754">
                  <c:v>43370.208333333336</c:v>
                </c:pt>
                <c:pt idx="14755">
                  <c:v>43370.25</c:v>
                </c:pt>
                <c:pt idx="14756">
                  <c:v>43370.291666666664</c:v>
                </c:pt>
                <c:pt idx="14757">
                  <c:v>43370.333333333336</c:v>
                </c:pt>
                <c:pt idx="14758">
                  <c:v>43370.375</c:v>
                </c:pt>
                <c:pt idx="14759">
                  <c:v>43370.416666666664</c:v>
                </c:pt>
                <c:pt idx="14760">
                  <c:v>43370.458333333336</c:v>
                </c:pt>
                <c:pt idx="14761">
                  <c:v>43370.5</c:v>
                </c:pt>
                <c:pt idx="14762">
                  <c:v>43370.541666666664</c:v>
                </c:pt>
                <c:pt idx="14763">
                  <c:v>43370.583333333336</c:v>
                </c:pt>
                <c:pt idx="14764">
                  <c:v>43370.625</c:v>
                </c:pt>
                <c:pt idx="14765">
                  <c:v>43370.666666666664</c:v>
                </c:pt>
                <c:pt idx="14766">
                  <c:v>43370.708333333336</c:v>
                </c:pt>
                <c:pt idx="14767">
                  <c:v>43370.75</c:v>
                </c:pt>
                <c:pt idx="14768">
                  <c:v>43370.791666666664</c:v>
                </c:pt>
                <c:pt idx="14769">
                  <c:v>43370.833333333336</c:v>
                </c:pt>
                <c:pt idx="14770">
                  <c:v>43370.875</c:v>
                </c:pt>
                <c:pt idx="14771">
                  <c:v>43370.916666666664</c:v>
                </c:pt>
                <c:pt idx="14772">
                  <c:v>43370.958333333336</c:v>
                </c:pt>
                <c:pt idx="14773">
                  <c:v>43371</c:v>
                </c:pt>
                <c:pt idx="14774">
                  <c:v>43371.041666666664</c:v>
                </c:pt>
                <c:pt idx="14775">
                  <c:v>43371.083333333336</c:v>
                </c:pt>
                <c:pt idx="14776">
                  <c:v>43371.125</c:v>
                </c:pt>
                <c:pt idx="14777">
                  <c:v>43371.166666666664</c:v>
                </c:pt>
                <c:pt idx="14778">
                  <c:v>43371.208333333336</c:v>
                </c:pt>
                <c:pt idx="14779">
                  <c:v>43371.25</c:v>
                </c:pt>
                <c:pt idx="14780">
                  <c:v>43371.291666666664</c:v>
                </c:pt>
                <c:pt idx="14781">
                  <c:v>43371.333333333336</c:v>
                </c:pt>
                <c:pt idx="14782">
                  <c:v>43371.375</c:v>
                </c:pt>
                <c:pt idx="14783">
                  <c:v>43371.416666666664</c:v>
                </c:pt>
                <c:pt idx="14784">
                  <c:v>43371.458333333336</c:v>
                </c:pt>
                <c:pt idx="14785">
                  <c:v>43371.5</c:v>
                </c:pt>
                <c:pt idx="14786">
                  <c:v>43371.541666666664</c:v>
                </c:pt>
                <c:pt idx="14787">
                  <c:v>43371.583333333336</c:v>
                </c:pt>
                <c:pt idx="14788">
                  <c:v>43371.625</c:v>
                </c:pt>
                <c:pt idx="14789">
                  <c:v>43371.666666666664</c:v>
                </c:pt>
                <c:pt idx="14790">
                  <c:v>43371.708333333336</c:v>
                </c:pt>
                <c:pt idx="14791">
                  <c:v>43371.75</c:v>
                </c:pt>
                <c:pt idx="14792">
                  <c:v>43371.791666666664</c:v>
                </c:pt>
                <c:pt idx="14793">
                  <c:v>43371.833333333336</c:v>
                </c:pt>
                <c:pt idx="14794">
                  <c:v>43371.875</c:v>
                </c:pt>
                <c:pt idx="14795">
                  <c:v>43371.916666666664</c:v>
                </c:pt>
                <c:pt idx="14796">
                  <c:v>43371.958333333336</c:v>
                </c:pt>
                <c:pt idx="14797">
                  <c:v>43372</c:v>
                </c:pt>
                <c:pt idx="14798">
                  <c:v>43372.041666666664</c:v>
                </c:pt>
                <c:pt idx="14799">
                  <c:v>43372.083333333336</c:v>
                </c:pt>
                <c:pt idx="14800">
                  <c:v>43372.125</c:v>
                </c:pt>
                <c:pt idx="14801">
                  <c:v>43372.166666666664</c:v>
                </c:pt>
                <c:pt idx="14802">
                  <c:v>43372.208333333336</c:v>
                </c:pt>
                <c:pt idx="14803">
                  <c:v>43372.25</c:v>
                </c:pt>
                <c:pt idx="14804">
                  <c:v>43372.291666666664</c:v>
                </c:pt>
                <c:pt idx="14805">
                  <c:v>43372.333333333336</c:v>
                </c:pt>
                <c:pt idx="14806">
                  <c:v>43372.375</c:v>
                </c:pt>
                <c:pt idx="14807">
                  <c:v>43372.416666666664</c:v>
                </c:pt>
                <c:pt idx="14808">
                  <c:v>43372.458333333336</c:v>
                </c:pt>
                <c:pt idx="14809">
                  <c:v>43372.5</c:v>
                </c:pt>
                <c:pt idx="14810">
                  <c:v>43372.541666666664</c:v>
                </c:pt>
                <c:pt idx="14811">
                  <c:v>43372.583333333336</c:v>
                </c:pt>
                <c:pt idx="14812">
                  <c:v>43372.625</c:v>
                </c:pt>
                <c:pt idx="14813">
                  <c:v>43372.666666666664</c:v>
                </c:pt>
                <c:pt idx="14814">
                  <c:v>43372.708333333336</c:v>
                </c:pt>
                <c:pt idx="14815">
                  <c:v>43372.75</c:v>
                </c:pt>
                <c:pt idx="14816">
                  <c:v>43372.791666666664</c:v>
                </c:pt>
                <c:pt idx="14817">
                  <c:v>43372.833333333336</c:v>
                </c:pt>
                <c:pt idx="14818">
                  <c:v>43372.875</c:v>
                </c:pt>
                <c:pt idx="14819">
                  <c:v>43372.916666666664</c:v>
                </c:pt>
                <c:pt idx="14820">
                  <c:v>43372.958333333336</c:v>
                </c:pt>
                <c:pt idx="14821">
                  <c:v>43373</c:v>
                </c:pt>
                <c:pt idx="14822">
                  <c:v>43373.041666666664</c:v>
                </c:pt>
                <c:pt idx="14823">
                  <c:v>43373.083333333336</c:v>
                </c:pt>
                <c:pt idx="14824">
                  <c:v>43373.125</c:v>
                </c:pt>
                <c:pt idx="14825">
                  <c:v>43373.166666666664</c:v>
                </c:pt>
                <c:pt idx="14826">
                  <c:v>43373.208333333336</c:v>
                </c:pt>
                <c:pt idx="14827">
                  <c:v>43373.25</c:v>
                </c:pt>
                <c:pt idx="14828">
                  <c:v>43373.291666666664</c:v>
                </c:pt>
                <c:pt idx="14829">
                  <c:v>43373.333333333336</c:v>
                </c:pt>
                <c:pt idx="14830">
                  <c:v>43373.375</c:v>
                </c:pt>
                <c:pt idx="14831">
                  <c:v>43373.416666666664</c:v>
                </c:pt>
                <c:pt idx="14832">
                  <c:v>43373.458333333336</c:v>
                </c:pt>
                <c:pt idx="14833">
                  <c:v>43373.5</c:v>
                </c:pt>
                <c:pt idx="14834">
                  <c:v>43373.541666666664</c:v>
                </c:pt>
                <c:pt idx="14835">
                  <c:v>43373.583333333336</c:v>
                </c:pt>
                <c:pt idx="14836">
                  <c:v>43373.625</c:v>
                </c:pt>
                <c:pt idx="14837">
                  <c:v>43373.666666666664</c:v>
                </c:pt>
                <c:pt idx="14838">
                  <c:v>43373.708333333336</c:v>
                </c:pt>
                <c:pt idx="14839">
                  <c:v>43373.75</c:v>
                </c:pt>
                <c:pt idx="14840">
                  <c:v>43373.791666666664</c:v>
                </c:pt>
                <c:pt idx="14841">
                  <c:v>43373.833333333336</c:v>
                </c:pt>
                <c:pt idx="14842">
                  <c:v>43373.875</c:v>
                </c:pt>
                <c:pt idx="14843">
                  <c:v>43373.916666666664</c:v>
                </c:pt>
                <c:pt idx="14844">
                  <c:v>43373.958333333336</c:v>
                </c:pt>
                <c:pt idx="14845">
                  <c:v>43374</c:v>
                </c:pt>
                <c:pt idx="14846">
                  <c:v>43374.041666666664</c:v>
                </c:pt>
                <c:pt idx="14847">
                  <c:v>43374.083333333336</c:v>
                </c:pt>
                <c:pt idx="14848">
                  <c:v>43374.125</c:v>
                </c:pt>
                <c:pt idx="14849">
                  <c:v>43374.166666666664</c:v>
                </c:pt>
                <c:pt idx="14850">
                  <c:v>43374.208333333336</c:v>
                </c:pt>
                <c:pt idx="14851">
                  <c:v>43374.25</c:v>
                </c:pt>
                <c:pt idx="14852">
                  <c:v>43374.291666666664</c:v>
                </c:pt>
                <c:pt idx="14853">
                  <c:v>43374.333333333336</c:v>
                </c:pt>
                <c:pt idx="14854">
                  <c:v>43374.375</c:v>
                </c:pt>
                <c:pt idx="14855">
                  <c:v>43374.416666666664</c:v>
                </c:pt>
                <c:pt idx="14856">
                  <c:v>43374.458333333336</c:v>
                </c:pt>
                <c:pt idx="14857">
                  <c:v>43374.5</c:v>
                </c:pt>
                <c:pt idx="14858">
                  <c:v>43374.541666666664</c:v>
                </c:pt>
                <c:pt idx="14859">
                  <c:v>43374.583333333336</c:v>
                </c:pt>
                <c:pt idx="14860">
                  <c:v>43374.625</c:v>
                </c:pt>
                <c:pt idx="14861">
                  <c:v>43374.666666666664</c:v>
                </c:pt>
                <c:pt idx="14862">
                  <c:v>43374.708333333336</c:v>
                </c:pt>
                <c:pt idx="14863">
                  <c:v>43374.75</c:v>
                </c:pt>
                <c:pt idx="14864">
                  <c:v>43374.791666666664</c:v>
                </c:pt>
                <c:pt idx="14865">
                  <c:v>43374.833333333336</c:v>
                </c:pt>
                <c:pt idx="14866">
                  <c:v>43374.875</c:v>
                </c:pt>
                <c:pt idx="14867">
                  <c:v>43374.916666666664</c:v>
                </c:pt>
                <c:pt idx="14868">
                  <c:v>43374.958333333336</c:v>
                </c:pt>
                <c:pt idx="14869">
                  <c:v>43375</c:v>
                </c:pt>
                <c:pt idx="14870">
                  <c:v>43375.041666666664</c:v>
                </c:pt>
                <c:pt idx="14871">
                  <c:v>43375.083333333336</c:v>
                </c:pt>
                <c:pt idx="14872">
                  <c:v>43375.125</c:v>
                </c:pt>
                <c:pt idx="14873">
                  <c:v>43375.166666666664</c:v>
                </c:pt>
                <c:pt idx="14874">
                  <c:v>43375.208333333336</c:v>
                </c:pt>
                <c:pt idx="14875">
                  <c:v>43375.25</c:v>
                </c:pt>
                <c:pt idx="14876">
                  <c:v>43375.291666666664</c:v>
                </c:pt>
                <c:pt idx="14877">
                  <c:v>43375.333333333336</c:v>
                </c:pt>
                <c:pt idx="14878">
                  <c:v>43375.375</c:v>
                </c:pt>
                <c:pt idx="14879">
                  <c:v>43375.416666666664</c:v>
                </c:pt>
                <c:pt idx="14880">
                  <c:v>43375.458333333336</c:v>
                </c:pt>
                <c:pt idx="14881">
                  <c:v>43375.5</c:v>
                </c:pt>
                <c:pt idx="14882">
                  <c:v>43375.541666666664</c:v>
                </c:pt>
                <c:pt idx="14883">
                  <c:v>43375.583333333336</c:v>
                </c:pt>
                <c:pt idx="14884">
                  <c:v>43375.625</c:v>
                </c:pt>
                <c:pt idx="14885">
                  <c:v>43375.666666666664</c:v>
                </c:pt>
                <c:pt idx="14886">
                  <c:v>43375.708333333336</c:v>
                </c:pt>
                <c:pt idx="14887">
                  <c:v>43375.75</c:v>
                </c:pt>
                <c:pt idx="14888">
                  <c:v>43375.791666666664</c:v>
                </c:pt>
                <c:pt idx="14889">
                  <c:v>43375.833333333336</c:v>
                </c:pt>
                <c:pt idx="14890">
                  <c:v>43375.875</c:v>
                </c:pt>
                <c:pt idx="14891">
                  <c:v>43375.916666666664</c:v>
                </c:pt>
                <c:pt idx="14892">
                  <c:v>43375.958333333336</c:v>
                </c:pt>
                <c:pt idx="14893">
                  <c:v>43376</c:v>
                </c:pt>
                <c:pt idx="14894">
                  <c:v>43376.041666666664</c:v>
                </c:pt>
                <c:pt idx="14895">
                  <c:v>43376.083333333336</c:v>
                </c:pt>
                <c:pt idx="14896">
                  <c:v>43376.125</c:v>
                </c:pt>
                <c:pt idx="14897">
                  <c:v>43376.166666666664</c:v>
                </c:pt>
                <c:pt idx="14898">
                  <c:v>43376.208333333336</c:v>
                </c:pt>
                <c:pt idx="14899">
                  <c:v>43376.25</c:v>
                </c:pt>
                <c:pt idx="14900">
                  <c:v>43376.291666666664</c:v>
                </c:pt>
                <c:pt idx="14901">
                  <c:v>43376.333333333336</c:v>
                </c:pt>
                <c:pt idx="14902">
                  <c:v>43376.375</c:v>
                </c:pt>
                <c:pt idx="14903">
                  <c:v>43376.416666666664</c:v>
                </c:pt>
                <c:pt idx="14904">
                  <c:v>43376.458333333336</c:v>
                </c:pt>
                <c:pt idx="14905">
                  <c:v>43376.5</c:v>
                </c:pt>
                <c:pt idx="14906">
                  <c:v>43376.541666666664</c:v>
                </c:pt>
                <c:pt idx="14907">
                  <c:v>43376.583333333336</c:v>
                </c:pt>
                <c:pt idx="14908">
                  <c:v>43376.625</c:v>
                </c:pt>
                <c:pt idx="14909">
                  <c:v>43376.666666666664</c:v>
                </c:pt>
                <c:pt idx="14910">
                  <c:v>43376.708333333336</c:v>
                </c:pt>
                <c:pt idx="14911">
                  <c:v>43376.75</c:v>
                </c:pt>
                <c:pt idx="14912">
                  <c:v>43376.791666666664</c:v>
                </c:pt>
                <c:pt idx="14913">
                  <c:v>43376.833333333336</c:v>
                </c:pt>
                <c:pt idx="14914">
                  <c:v>43376.875</c:v>
                </c:pt>
                <c:pt idx="14915">
                  <c:v>43376.916666666664</c:v>
                </c:pt>
                <c:pt idx="14916">
                  <c:v>43376.958333333336</c:v>
                </c:pt>
                <c:pt idx="14917">
                  <c:v>43377</c:v>
                </c:pt>
                <c:pt idx="14918">
                  <c:v>43377.041666666664</c:v>
                </c:pt>
                <c:pt idx="14919">
                  <c:v>43377.083333333336</c:v>
                </c:pt>
                <c:pt idx="14920">
                  <c:v>43377.125</c:v>
                </c:pt>
                <c:pt idx="14921">
                  <c:v>43377.166666666664</c:v>
                </c:pt>
                <c:pt idx="14922">
                  <c:v>43377.208333333336</c:v>
                </c:pt>
                <c:pt idx="14923">
                  <c:v>43377.25</c:v>
                </c:pt>
                <c:pt idx="14924">
                  <c:v>43377.291666666664</c:v>
                </c:pt>
                <c:pt idx="14925">
                  <c:v>43377.333333333336</c:v>
                </c:pt>
                <c:pt idx="14926">
                  <c:v>43377.375</c:v>
                </c:pt>
                <c:pt idx="14927">
                  <c:v>43377.416666666664</c:v>
                </c:pt>
                <c:pt idx="14928">
                  <c:v>43377.458333333336</c:v>
                </c:pt>
                <c:pt idx="14929">
                  <c:v>43377.5</c:v>
                </c:pt>
                <c:pt idx="14930">
                  <c:v>43377.541666666664</c:v>
                </c:pt>
                <c:pt idx="14931">
                  <c:v>43377.583333333336</c:v>
                </c:pt>
                <c:pt idx="14932">
                  <c:v>43377.625</c:v>
                </c:pt>
                <c:pt idx="14933">
                  <c:v>43377.666666666664</c:v>
                </c:pt>
                <c:pt idx="14934">
                  <c:v>43377.708333333336</c:v>
                </c:pt>
                <c:pt idx="14935">
                  <c:v>43377.75</c:v>
                </c:pt>
                <c:pt idx="14936">
                  <c:v>43377.791666666664</c:v>
                </c:pt>
                <c:pt idx="14937">
                  <c:v>43377.833333333336</c:v>
                </c:pt>
                <c:pt idx="14938">
                  <c:v>43377.875</c:v>
                </c:pt>
                <c:pt idx="14939">
                  <c:v>43377.916666666664</c:v>
                </c:pt>
                <c:pt idx="14940">
                  <c:v>43377.958333333336</c:v>
                </c:pt>
                <c:pt idx="14941">
                  <c:v>43378</c:v>
                </c:pt>
                <c:pt idx="14942">
                  <c:v>43378.041666666664</c:v>
                </c:pt>
                <c:pt idx="14943">
                  <c:v>43378.083333333336</c:v>
                </c:pt>
                <c:pt idx="14944">
                  <c:v>43378.125</c:v>
                </c:pt>
                <c:pt idx="14945">
                  <c:v>43378.166666666664</c:v>
                </c:pt>
                <c:pt idx="14946">
                  <c:v>43378.208333333336</c:v>
                </c:pt>
                <c:pt idx="14947">
                  <c:v>43378.25</c:v>
                </c:pt>
                <c:pt idx="14948">
                  <c:v>43378.291666666664</c:v>
                </c:pt>
                <c:pt idx="14949">
                  <c:v>43378.333333333336</c:v>
                </c:pt>
                <c:pt idx="14950">
                  <c:v>43378.375</c:v>
                </c:pt>
                <c:pt idx="14951">
                  <c:v>43378.416666666664</c:v>
                </c:pt>
                <c:pt idx="14952">
                  <c:v>43378.458333333336</c:v>
                </c:pt>
                <c:pt idx="14953">
                  <c:v>43378.5</c:v>
                </c:pt>
                <c:pt idx="14954">
                  <c:v>43378.541666666664</c:v>
                </c:pt>
                <c:pt idx="14955">
                  <c:v>43378.583333333336</c:v>
                </c:pt>
                <c:pt idx="14956">
                  <c:v>43378.625</c:v>
                </c:pt>
                <c:pt idx="14957">
                  <c:v>43378.666666666664</c:v>
                </c:pt>
                <c:pt idx="14958">
                  <c:v>43378.708333333336</c:v>
                </c:pt>
                <c:pt idx="14959">
                  <c:v>43378.75</c:v>
                </c:pt>
                <c:pt idx="14960">
                  <c:v>43378.791666666664</c:v>
                </c:pt>
                <c:pt idx="14961">
                  <c:v>43378.833333333336</c:v>
                </c:pt>
                <c:pt idx="14962">
                  <c:v>43378.875</c:v>
                </c:pt>
                <c:pt idx="14963">
                  <c:v>43378.916666666664</c:v>
                </c:pt>
                <c:pt idx="14964">
                  <c:v>43378.958333333336</c:v>
                </c:pt>
                <c:pt idx="14965">
                  <c:v>43379</c:v>
                </c:pt>
                <c:pt idx="14966">
                  <c:v>43379.041666666664</c:v>
                </c:pt>
                <c:pt idx="14967">
                  <c:v>43379.083333333336</c:v>
                </c:pt>
                <c:pt idx="14968">
                  <c:v>43379.125</c:v>
                </c:pt>
                <c:pt idx="14969">
                  <c:v>43379.166666666664</c:v>
                </c:pt>
                <c:pt idx="14970">
                  <c:v>43379.208333333336</c:v>
                </c:pt>
                <c:pt idx="14971">
                  <c:v>43379.25</c:v>
                </c:pt>
                <c:pt idx="14972">
                  <c:v>43379.291666666664</c:v>
                </c:pt>
                <c:pt idx="14973">
                  <c:v>43379.333333333336</c:v>
                </c:pt>
                <c:pt idx="14974">
                  <c:v>43379.375</c:v>
                </c:pt>
                <c:pt idx="14975">
                  <c:v>43379.416666666664</c:v>
                </c:pt>
                <c:pt idx="14976">
                  <c:v>43379.458333333336</c:v>
                </c:pt>
                <c:pt idx="14977">
                  <c:v>43379.5</c:v>
                </c:pt>
                <c:pt idx="14978">
                  <c:v>43379.541666666664</c:v>
                </c:pt>
                <c:pt idx="14979">
                  <c:v>43379.583333333336</c:v>
                </c:pt>
                <c:pt idx="14980">
                  <c:v>43379.625</c:v>
                </c:pt>
                <c:pt idx="14981">
                  <c:v>43379.666666666664</c:v>
                </c:pt>
                <c:pt idx="14982">
                  <c:v>43379.708333333336</c:v>
                </c:pt>
                <c:pt idx="14983">
                  <c:v>43379.75</c:v>
                </c:pt>
                <c:pt idx="14984">
                  <c:v>43379.791666666664</c:v>
                </c:pt>
                <c:pt idx="14985">
                  <c:v>43379.833333333336</c:v>
                </c:pt>
                <c:pt idx="14986">
                  <c:v>43379.875</c:v>
                </c:pt>
                <c:pt idx="14987">
                  <c:v>43379.916666666664</c:v>
                </c:pt>
                <c:pt idx="14988">
                  <c:v>43379.958333333336</c:v>
                </c:pt>
                <c:pt idx="14989">
                  <c:v>43380</c:v>
                </c:pt>
                <c:pt idx="14990">
                  <c:v>43380.041666666664</c:v>
                </c:pt>
                <c:pt idx="14991">
                  <c:v>43380.083333333336</c:v>
                </c:pt>
                <c:pt idx="14992">
                  <c:v>43380.125</c:v>
                </c:pt>
                <c:pt idx="14993">
                  <c:v>43380.166666666664</c:v>
                </c:pt>
                <c:pt idx="14994">
                  <c:v>43380.208333333336</c:v>
                </c:pt>
                <c:pt idx="14995">
                  <c:v>43380.25</c:v>
                </c:pt>
                <c:pt idx="14996">
                  <c:v>43380.291666666664</c:v>
                </c:pt>
                <c:pt idx="14997">
                  <c:v>43380.333333333336</c:v>
                </c:pt>
                <c:pt idx="14998">
                  <c:v>43380.375</c:v>
                </c:pt>
                <c:pt idx="14999">
                  <c:v>43380.416666666664</c:v>
                </c:pt>
                <c:pt idx="15000">
                  <c:v>43380.458333333336</c:v>
                </c:pt>
                <c:pt idx="15001">
                  <c:v>43380.5</c:v>
                </c:pt>
                <c:pt idx="15002">
                  <c:v>43380.541666666664</c:v>
                </c:pt>
                <c:pt idx="15003">
                  <c:v>43380.583333333336</c:v>
                </c:pt>
                <c:pt idx="15004">
                  <c:v>43380.625</c:v>
                </c:pt>
                <c:pt idx="15005">
                  <c:v>43380.666666666664</c:v>
                </c:pt>
                <c:pt idx="15006">
                  <c:v>43380.708333333336</c:v>
                </c:pt>
                <c:pt idx="15007">
                  <c:v>43380.75</c:v>
                </c:pt>
                <c:pt idx="15008">
                  <c:v>43380.791666666664</c:v>
                </c:pt>
                <c:pt idx="15009">
                  <c:v>43380.833333333336</c:v>
                </c:pt>
                <c:pt idx="15010">
                  <c:v>43380.875</c:v>
                </c:pt>
                <c:pt idx="15011">
                  <c:v>43380.916666666664</c:v>
                </c:pt>
                <c:pt idx="15012">
                  <c:v>43380.958333333336</c:v>
                </c:pt>
                <c:pt idx="15013">
                  <c:v>43381</c:v>
                </c:pt>
                <c:pt idx="15014">
                  <c:v>43381.041666666664</c:v>
                </c:pt>
                <c:pt idx="15015">
                  <c:v>43381.083333333336</c:v>
                </c:pt>
                <c:pt idx="15016">
                  <c:v>43381.125</c:v>
                </c:pt>
                <c:pt idx="15017">
                  <c:v>43381.166666666664</c:v>
                </c:pt>
                <c:pt idx="15018">
                  <c:v>43381.208333333336</c:v>
                </c:pt>
                <c:pt idx="15019">
                  <c:v>43381.25</c:v>
                </c:pt>
                <c:pt idx="15020">
                  <c:v>43381.291666666664</c:v>
                </c:pt>
                <c:pt idx="15021">
                  <c:v>43381.333333333336</c:v>
                </c:pt>
                <c:pt idx="15022">
                  <c:v>43381.375</c:v>
                </c:pt>
                <c:pt idx="15023">
                  <c:v>43381.416666666664</c:v>
                </c:pt>
                <c:pt idx="15024">
                  <c:v>43381.458333333336</c:v>
                </c:pt>
                <c:pt idx="15025">
                  <c:v>43381.5</c:v>
                </c:pt>
                <c:pt idx="15026">
                  <c:v>43381.541666666664</c:v>
                </c:pt>
                <c:pt idx="15027">
                  <c:v>43381.583333333336</c:v>
                </c:pt>
                <c:pt idx="15028">
                  <c:v>43381.625</c:v>
                </c:pt>
                <c:pt idx="15029">
                  <c:v>43381.666666666664</c:v>
                </c:pt>
                <c:pt idx="15030">
                  <c:v>43381.708333333336</c:v>
                </c:pt>
                <c:pt idx="15031">
                  <c:v>43381.75</c:v>
                </c:pt>
                <c:pt idx="15032">
                  <c:v>43381.791666666664</c:v>
                </c:pt>
                <c:pt idx="15033">
                  <c:v>43381.833333333336</c:v>
                </c:pt>
                <c:pt idx="15034">
                  <c:v>43381.875</c:v>
                </c:pt>
                <c:pt idx="15035">
                  <c:v>43381.916666666664</c:v>
                </c:pt>
                <c:pt idx="15036">
                  <c:v>43381.958333333336</c:v>
                </c:pt>
                <c:pt idx="15037">
                  <c:v>43382</c:v>
                </c:pt>
                <c:pt idx="15038">
                  <c:v>43382.041666666664</c:v>
                </c:pt>
                <c:pt idx="15039">
                  <c:v>43382.083333333336</c:v>
                </c:pt>
                <c:pt idx="15040">
                  <c:v>43382.125</c:v>
                </c:pt>
                <c:pt idx="15041">
                  <c:v>43382.166666666664</c:v>
                </c:pt>
                <c:pt idx="15042">
                  <c:v>43382.208333333336</c:v>
                </c:pt>
                <c:pt idx="15043">
                  <c:v>43382.25</c:v>
                </c:pt>
                <c:pt idx="15044">
                  <c:v>43382.291666666664</c:v>
                </c:pt>
                <c:pt idx="15045">
                  <c:v>43382.333333333336</c:v>
                </c:pt>
                <c:pt idx="15046">
                  <c:v>43382.375</c:v>
                </c:pt>
                <c:pt idx="15047">
                  <c:v>43382.416666666664</c:v>
                </c:pt>
                <c:pt idx="15048">
                  <c:v>43382.458333333336</c:v>
                </c:pt>
                <c:pt idx="15049">
                  <c:v>43382.5</c:v>
                </c:pt>
                <c:pt idx="15050">
                  <c:v>43382.541666666664</c:v>
                </c:pt>
                <c:pt idx="15051">
                  <c:v>43382.583333333336</c:v>
                </c:pt>
                <c:pt idx="15052">
                  <c:v>43382.625</c:v>
                </c:pt>
                <c:pt idx="15053">
                  <c:v>43382.666666666664</c:v>
                </c:pt>
                <c:pt idx="15054">
                  <c:v>43382.708333333336</c:v>
                </c:pt>
                <c:pt idx="15055">
                  <c:v>43382.75</c:v>
                </c:pt>
                <c:pt idx="15056">
                  <c:v>43382.791666666664</c:v>
                </c:pt>
                <c:pt idx="15057">
                  <c:v>43382.833333333336</c:v>
                </c:pt>
                <c:pt idx="15058">
                  <c:v>43382.875</c:v>
                </c:pt>
                <c:pt idx="15059">
                  <c:v>43382.916666666664</c:v>
                </c:pt>
                <c:pt idx="15060">
                  <c:v>43382.958333333336</c:v>
                </c:pt>
                <c:pt idx="15061">
                  <c:v>43383</c:v>
                </c:pt>
                <c:pt idx="15062">
                  <c:v>43383.041666666664</c:v>
                </c:pt>
                <c:pt idx="15063">
                  <c:v>43383.083333333336</c:v>
                </c:pt>
                <c:pt idx="15064">
                  <c:v>43383.125</c:v>
                </c:pt>
                <c:pt idx="15065">
                  <c:v>43383.166666666664</c:v>
                </c:pt>
                <c:pt idx="15066">
                  <c:v>43383.208333333336</c:v>
                </c:pt>
                <c:pt idx="15067">
                  <c:v>43383.25</c:v>
                </c:pt>
                <c:pt idx="15068">
                  <c:v>43383.291666666664</c:v>
                </c:pt>
                <c:pt idx="15069">
                  <c:v>43383.333333333336</c:v>
                </c:pt>
                <c:pt idx="15070">
                  <c:v>43383.375</c:v>
                </c:pt>
                <c:pt idx="15071">
                  <c:v>43383.416666666664</c:v>
                </c:pt>
                <c:pt idx="15072">
                  <c:v>43383.458333333336</c:v>
                </c:pt>
                <c:pt idx="15073">
                  <c:v>43383.5</c:v>
                </c:pt>
                <c:pt idx="15074">
                  <c:v>43383.541666666664</c:v>
                </c:pt>
                <c:pt idx="15075">
                  <c:v>43383.583333333336</c:v>
                </c:pt>
                <c:pt idx="15076">
                  <c:v>43383.625</c:v>
                </c:pt>
                <c:pt idx="15077">
                  <c:v>43383.666666666664</c:v>
                </c:pt>
                <c:pt idx="15078">
                  <c:v>43383.708333333336</c:v>
                </c:pt>
                <c:pt idx="15079">
                  <c:v>43383.75</c:v>
                </c:pt>
                <c:pt idx="15080">
                  <c:v>43383.791666666664</c:v>
                </c:pt>
                <c:pt idx="15081">
                  <c:v>43383.833333333336</c:v>
                </c:pt>
                <c:pt idx="15082">
                  <c:v>43383.875</c:v>
                </c:pt>
                <c:pt idx="15083">
                  <c:v>43383.916666666664</c:v>
                </c:pt>
                <c:pt idx="15084">
                  <c:v>43383.958333333336</c:v>
                </c:pt>
                <c:pt idx="15085">
                  <c:v>43384</c:v>
                </c:pt>
                <c:pt idx="15086">
                  <c:v>43384.041666666664</c:v>
                </c:pt>
                <c:pt idx="15087">
                  <c:v>43384.083333333336</c:v>
                </c:pt>
                <c:pt idx="15088">
                  <c:v>43384.125</c:v>
                </c:pt>
                <c:pt idx="15089">
                  <c:v>43384.166666666664</c:v>
                </c:pt>
                <c:pt idx="15090">
                  <c:v>43384.208333333336</c:v>
                </c:pt>
                <c:pt idx="15091">
                  <c:v>43384.25</c:v>
                </c:pt>
                <c:pt idx="15092">
                  <c:v>43384.291666666664</c:v>
                </c:pt>
                <c:pt idx="15093">
                  <c:v>43384.333333333336</c:v>
                </c:pt>
                <c:pt idx="15094">
                  <c:v>43384.375</c:v>
                </c:pt>
                <c:pt idx="15095">
                  <c:v>43384.416666666664</c:v>
                </c:pt>
                <c:pt idx="15096">
                  <c:v>43384.458333333336</c:v>
                </c:pt>
                <c:pt idx="15097">
                  <c:v>43384.5</c:v>
                </c:pt>
                <c:pt idx="15098">
                  <c:v>43384.541666666664</c:v>
                </c:pt>
                <c:pt idx="15099">
                  <c:v>43384.583333333336</c:v>
                </c:pt>
                <c:pt idx="15100">
                  <c:v>43384.625</c:v>
                </c:pt>
                <c:pt idx="15101">
                  <c:v>43384.666666666664</c:v>
                </c:pt>
                <c:pt idx="15102">
                  <c:v>43384.708333333336</c:v>
                </c:pt>
                <c:pt idx="15103">
                  <c:v>43384.75</c:v>
                </c:pt>
                <c:pt idx="15104">
                  <c:v>43384.791666666664</c:v>
                </c:pt>
                <c:pt idx="15105">
                  <c:v>43384.833333333336</c:v>
                </c:pt>
                <c:pt idx="15106">
                  <c:v>43384.875</c:v>
                </c:pt>
                <c:pt idx="15107">
                  <c:v>43384.916666666664</c:v>
                </c:pt>
                <c:pt idx="15108">
                  <c:v>43384.958333333336</c:v>
                </c:pt>
                <c:pt idx="15109">
                  <c:v>43385</c:v>
                </c:pt>
                <c:pt idx="15110">
                  <c:v>43385.041666666664</c:v>
                </c:pt>
                <c:pt idx="15111">
                  <c:v>43385.083333333336</c:v>
                </c:pt>
                <c:pt idx="15112">
                  <c:v>43385.125</c:v>
                </c:pt>
                <c:pt idx="15113">
                  <c:v>43385.166666666664</c:v>
                </c:pt>
                <c:pt idx="15114">
                  <c:v>43385.208333333336</c:v>
                </c:pt>
                <c:pt idx="15115">
                  <c:v>43385.25</c:v>
                </c:pt>
                <c:pt idx="15116">
                  <c:v>43385.291666666664</c:v>
                </c:pt>
                <c:pt idx="15117">
                  <c:v>43385.333333333336</c:v>
                </c:pt>
                <c:pt idx="15118">
                  <c:v>43385.375</c:v>
                </c:pt>
                <c:pt idx="15119">
                  <c:v>43385.416666666664</c:v>
                </c:pt>
                <c:pt idx="15120">
                  <c:v>43385.458333333336</c:v>
                </c:pt>
                <c:pt idx="15121">
                  <c:v>43385.5</c:v>
                </c:pt>
                <c:pt idx="15122">
                  <c:v>43385.541666666664</c:v>
                </c:pt>
                <c:pt idx="15123">
                  <c:v>43385.583333333336</c:v>
                </c:pt>
                <c:pt idx="15124">
                  <c:v>43385.625</c:v>
                </c:pt>
                <c:pt idx="15125">
                  <c:v>43385.666666666664</c:v>
                </c:pt>
                <c:pt idx="15126">
                  <c:v>43385.708333333336</c:v>
                </c:pt>
                <c:pt idx="15127">
                  <c:v>43385.75</c:v>
                </c:pt>
                <c:pt idx="15128">
                  <c:v>43385.791666666664</c:v>
                </c:pt>
                <c:pt idx="15129">
                  <c:v>43385.833333333336</c:v>
                </c:pt>
                <c:pt idx="15130">
                  <c:v>43385.875</c:v>
                </c:pt>
                <c:pt idx="15131">
                  <c:v>43385.916666666664</c:v>
                </c:pt>
                <c:pt idx="15132">
                  <c:v>43385.958333333336</c:v>
                </c:pt>
                <c:pt idx="15133">
                  <c:v>43386</c:v>
                </c:pt>
                <c:pt idx="15134">
                  <c:v>43386.041666666664</c:v>
                </c:pt>
                <c:pt idx="15135">
                  <c:v>43386.083333333336</c:v>
                </c:pt>
                <c:pt idx="15136">
                  <c:v>43386.125</c:v>
                </c:pt>
                <c:pt idx="15137">
                  <c:v>43386.166666666664</c:v>
                </c:pt>
                <c:pt idx="15138">
                  <c:v>43386.208333333336</c:v>
                </c:pt>
                <c:pt idx="15139">
                  <c:v>43386.25</c:v>
                </c:pt>
                <c:pt idx="15140">
                  <c:v>43386.291666666664</c:v>
                </c:pt>
                <c:pt idx="15141">
                  <c:v>43386.333333333336</c:v>
                </c:pt>
                <c:pt idx="15142">
                  <c:v>43386.375</c:v>
                </c:pt>
                <c:pt idx="15143">
                  <c:v>43386.416666666664</c:v>
                </c:pt>
                <c:pt idx="15144">
                  <c:v>43386.458333333336</c:v>
                </c:pt>
                <c:pt idx="15145">
                  <c:v>43386.5</c:v>
                </c:pt>
                <c:pt idx="15146">
                  <c:v>43386.541666666664</c:v>
                </c:pt>
                <c:pt idx="15147">
                  <c:v>43386.583333333336</c:v>
                </c:pt>
                <c:pt idx="15148">
                  <c:v>43386.625</c:v>
                </c:pt>
                <c:pt idx="15149">
                  <c:v>43386.666666666664</c:v>
                </c:pt>
                <c:pt idx="15150">
                  <c:v>43386.708333333336</c:v>
                </c:pt>
                <c:pt idx="15151">
                  <c:v>43386.75</c:v>
                </c:pt>
                <c:pt idx="15152">
                  <c:v>43386.791666666664</c:v>
                </c:pt>
                <c:pt idx="15153">
                  <c:v>43386.833333333336</c:v>
                </c:pt>
                <c:pt idx="15154">
                  <c:v>43386.875</c:v>
                </c:pt>
                <c:pt idx="15155">
                  <c:v>43386.916666666664</c:v>
                </c:pt>
                <c:pt idx="15156">
                  <c:v>43386.958333333336</c:v>
                </c:pt>
                <c:pt idx="15157">
                  <c:v>43387</c:v>
                </c:pt>
                <c:pt idx="15158">
                  <c:v>43387.041666666664</c:v>
                </c:pt>
                <c:pt idx="15159">
                  <c:v>43387.083333333336</c:v>
                </c:pt>
                <c:pt idx="15160">
                  <c:v>43387.125</c:v>
                </c:pt>
                <c:pt idx="15161">
                  <c:v>43387.166666666664</c:v>
                </c:pt>
                <c:pt idx="15162">
                  <c:v>43387.208333333336</c:v>
                </c:pt>
                <c:pt idx="15163">
                  <c:v>43387.25</c:v>
                </c:pt>
                <c:pt idx="15164">
                  <c:v>43387.291666666664</c:v>
                </c:pt>
                <c:pt idx="15165">
                  <c:v>43387.333333333336</c:v>
                </c:pt>
                <c:pt idx="15166">
                  <c:v>43387.375</c:v>
                </c:pt>
                <c:pt idx="15167">
                  <c:v>43387.416666666664</c:v>
                </c:pt>
                <c:pt idx="15168">
                  <c:v>43387.458333333336</c:v>
                </c:pt>
                <c:pt idx="15169">
                  <c:v>43387.5</c:v>
                </c:pt>
                <c:pt idx="15170">
                  <c:v>43387.541666666664</c:v>
                </c:pt>
                <c:pt idx="15171">
                  <c:v>43387.583333333336</c:v>
                </c:pt>
                <c:pt idx="15172">
                  <c:v>43387.625</c:v>
                </c:pt>
                <c:pt idx="15173">
                  <c:v>43387.666666666664</c:v>
                </c:pt>
                <c:pt idx="15174">
                  <c:v>43387.708333333336</c:v>
                </c:pt>
                <c:pt idx="15175">
                  <c:v>43387.75</c:v>
                </c:pt>
                <c:pt idx="15176">
                  <c:v>43387.791666666664</c:v>
                </c:pt>
                <c:pt idx="15177">
                  <c:v>43387.833333333336</c:v>
                </c:pt>
                <c:pt idx="15178">
                  <c:v>43387.875</c:v>
                </c:pt>
                <c:pt idx="15179">
                  <c:v>43387.916666666664</c:v>
                </c:pt>
                <c:pt idx="15180">
                  <c:v>43387.958333333336</c:v>
                </c:pt>
                <c:pt idx="15181">
                  <c:v>43388</c:v>
                </c:pt>
                <c:pt idx="15182">
                  <c:v>43388.041666666664</c:v>
                </c:pt>
                <c:pt idx="15183">
                  <c:v>43388.083333333336</c:v>
                </c:pt>
                <c:pt idx="15184">
                  <c:v>43388.125</c:v>
                </c:pt>
                <c:pt idx="15185">
                  <c:v>43388.166666666664</c:v>
                </c:pt>
                <c:pt idx="15186">
                  <c:v>43388.208333333336</c:v>
                </c:pt>
                <c:pt idx="15187">
                  <c:v>43388.25</c:v>
                </c:pt>
                <c:pt idx="15188">
                  <c:v>43388.291666666664</c:v>
                </c:pt>
                <c:pt idx="15189">
                  <c:v>43388.333333333336</c:v>
                </c:pt>
                <c:pt idx="15190">
                  <c:v>43388.375</c:v>
                </c:pt>
                <c:pt idx="15191">
                  <c:v>43388.416666666664</c:v>
                </c:pt>
                <c:pt idx="15192">
                  <c:v>43388.458333333336</c:v>
                </c:pt>
                <c:pt idx="15193">
                  <c:v>43388.5</c:v>
                </c:pt>
                <c:pt idx="15194">
                  <c:v>43388.541666666664</c:v>
                </c:pt>
                <c:pt idx="15195">
                  <c:v>43388.583333333336</c:v>
                </c:pt>
                <c:pt idx="15196">
                  <c:v>43388.625</c:v>
                </c:pt>
                <c:pt idx="15197">
                  <c:v>43388.666666666664</c:v>
                </c:pt>
                <c:pt idx="15198">
                  <c:v>43388.708333333336</c:v>
                </c:pt>
                <c:pt idx="15199">
                  <c:v>43388.75</c:v>
                </c:pt>
                <c:pt idx="15200">
                  <c:v>43388.791666666664</c:v>
                </c:pt>
                <c:pt idx="15201">
                  <c:v>43388.833333333336</c:v>
                </c:pt>
                <c:pt idx="15202">
                  <c:v>43388.875</c:v>
                </c:pt>
                <c:pt idx="15203">
                  <c:v>43388.916666666664</c:v>
                </c:pt>
                <c:pt idx="15204">
                  <c:v>43388.958333333336</c:v>
                </c:pt>
                <c:pt idx="15205">
                  <c:v>43389</c:v>
                </c:pt>
                <c:pt idx="15206">
                  <c:v>43389.041666666664</c:v>
                </c:pt>
                <c:pt idx="15207">
                  <c:v>43389.083333333336</c:v>
                </c:pt>
                <c:pt idx="15208">
                  <c:v>43389.125</c:v>
                </c:pt>
                <c:pt idx="15209">
                  <c:v>43389.166666666664</c:v>
                </c:pt>
                <c:pt idx="15210">
                  <c:v>43389.208333333336</c:v>
                </c:pt>
                <c:pt idx="15211">
                  <c:v>43389.25</c:v>
                </c:pt>
                <c:pt idx="15212">
                  <c:v>43389.291666666664</c:v>
                </c:pt>
                <c:pt idx="15213">
                  <c:v>43389.333333333336</c:v>
                </c:pt>
                <c:pt idx="15214">
                  <c:v>43389.375</c:v>
                </c:pt>
                <c:pt idx="15215">
                  <c:v>43389.416666666664</c:v>
                </c:pt>
                <c:pt idx="15216">
                  <c:v>43389.458333333336</c:v>
                </c:pt>
                <c:pt idx="15217">
                  <c:v>43389.5</c:v>
                </c:pt>
                <c:pt idx="15218">
                  <c:v>43389.541666666664</c:v>
                </c:pt>
                <c:pt idx="15219">
                  <c:v>43389.583333333336</c:v>
                </c:pt>
                <c:pt idx="15220">
                  <c:v>43389.625</c:v>
                </c:pt>
                <c:pt idx="15221">
                  <c:v>43389.666666666664</c:v>
                </c:pt>
                <c:pt idx="15222">
                  <c:v>43389.708333333336</c:v>
                </c:pt>
                <c:pt idx="15223">
                  <c:v>43389.75</c:v>
                </c:pt>
                <c:pt idx="15224">
                  <c:v>43389.791666666664</c:v>
                </c:pt>
                <c:pt idx="15225">
                  <c:v>43389.833333333336</c:v>
                </c:pt>
                <c:pt idx="15226">
                  <c:v>43389.875</c:v>
                </c:pt>
                <c:pt idx="15227">
                  <c:v>43389.916666666664</c:v>
                </c:pt>
                <c:pt idx="15228">
                  <c:v>43389.958333333336</c:v>
                </c:pt>
                <c:pt idx="15229">
                  <c:v>43390</c:v>
                </c:pt>
                <c:pt idx="15230">
                  <c:v>43390.041666666664</c:v>
                </c:pt>
                <c:pt idx="15231">
                  <c:v>43390.083333333336</c:v>
                </c:pt>
                <c:pt idx="15232">
                  <c:v>43390.125</c:v>
                </c:pt>
                <c:pt idx="15233">
                  <c:v>43390.166666666664</c:v>
                </c:pt>
                <c:pt idx="15234">
                  <c:v>43390.208333333336</c:v>
                </c:pt>
                <c:pt idx="15235">
                  <c:v>43390.25</c:v>
                </c:pt>
                <c:pt idx="15236">
                  <c:v>43390.291666666664</c:v>
                </c:pt>
                <c:pt idx="15237">
                  <c:v>43390.333333333336</c:v>
                </c:pt>
                <c:pt idx="15238">
                  <c:v>43390.375</c:v>
                </c:pt>
                <c:pt idx="15239">
                  <c:v>43390.416666666664</c:v>
                </c:pt>
                <c:pt idx="15240">
                  <c:v>43390.458333333336</c:v>
                </c:pt>
                <c:pt idx="15241">
                  <c:v>43390.5</c:v>
                </c:pt>
                <c:pt idx="15242">
                  <c:v>43390.541666666664</c:v>
                </c:pt>
                <c:pt idx="15243">
                  <c:v>43390.583333333336</c:v>
                </c:pt>
                <c:pt idx="15244">
                  <c:v>43390.625</c:v>
                </c:pt>
                <c:pt idx="15245">
                  <c:v>43390.666666666664</c:v>
                </c:pt>
                <c:pt idx="15246">
                  <c:v>43390.708333333336</c:v>
                </c:pt>
                <c:pt idx="15247">
                  <c:v>43390.75</c:v>
                </c:pt>
                <c:pt idx="15248">
                  <c:v>43390.791666666664</c:v>
                </c:pt>
                <c:pt idx="15249">
                  <c:v>43390.833333333336</c:v>
                </c:pt>
                <c:pt idx="15250">
                  <c:v>43390.875</c:v>
                </c:pt>
                <c:pt idx="15251">
                  <c:v>43390.916666666664</c:v>
                </c:pt>
                <c:pt idx="15252">
                  <c:v>43390.958333333336</c:v>
                </c:pt>
                <c:pt idx="15253">
                  <c:v>43391</c:v>
                </c:pt>
                <c:pt idx="15254">
                  <c:v>43391.041666666664</c:v>
                </c:pt>
                <c:pt idx="15255">
                  <c:v>43391.083333333336</c:v>
                </c:pt>
                <c:pt idx="15256">
                  <c:v>43391.125</c:v>
                </c:pt>
                <c:pt idx="15257">
                  <c:v>43391.166666666664</c:v>
                </c:pt>
                <c:pt idx="15258">
                  <c:v>43391.208333333336</c:v>
                </c:pt>
                <c:pt idx="15259">
                  <c:v>43391.25</c:v>
                </c:pt>
                <c:pt idx="15260">
                  <c:v>43391.291666666664</c:v>
                </c:pt>
                <c:pt idx="15261">
                  <c:v>43391.333333333336</c:v>
                </c:pt>
                <c:pt idx="15262">
                  <c:v>43391.375</c:v>
                </c:pt>
                <c:pt idx="15263">
                  <c:v>43391.416666666664</c:v>
                </c:pt>
                <c:pt idx="15264">
                  <c:v>43391.458333333336</c:v>
                </c:pt>
                <c:pt idx="15265">
                  <c:v>43391.5</c:v>
                </c:pt>
                <c:pt idx="15266">
                  <c:v>43391.541666666664</c:v>
                </c:pt>
                <c:pt idx="15267">
                  <c:v>43391.583333333336</c:v>
                </c:pt>
                <c:pt idx="15268">
                  <c:v>43391.625</c:v>
                </c:pt>
                <c:pt idx="15269">
                  <c:v>43391.666666666664</c:v>
                </c:pt>
                <c:pt idx="15270">
                  <c:v>43391.708333333336</c:v>
                </c:pt>
                <c:pt idx="15271">
                  <c:v>43391.75</c:v>
                </c:pt>
                <c:pt idx="15272">
                  <c:v>43391.791666666664</c:v>
                </c:pt>
                <c:pt idx="15273">
                  <c:v>43391.833333333336</c:v>
                </c:pt>
                <c:pt idx="15274">
                  <c:v>43391.875</c:v>
                </c:pt>
                <c:pt idx="15275">
                  <c:v>43391.916666666664</c:v>
                </c:pt>
                <c:pt idx="15276">
                  <c:v>43391.958333333336</c:v>
                </c:pt>
                <c:pt idx="15277">
                  <c:v>43392</c:v>
                </c:pt>
                <c:pt idx="15278">
                  <c:v>43392.041666666664</c:v>
                </c:pt>
                <c:pt idx="15279">
                  <c:v>43392.083333333336</c:v>
                </c:pt>
                <c:pt idx="15280">
                  <c:v>43392.125</c:v>
                </c:pt>
                <c:pt idx="15281">
                  <c:v>43392.166666666664</c:v>
                </c:pt>
                <c:pt idx="15282">
                  <c:v>43392.208333333336</c:v>
                </c:pt>
                <c:pt idx="15283">
                  <c:v>43392.25</c:v>
                </c:pt>
                <c:pt idx="15284">
                  <c:v>43392.291666666664</c:v>
                </c:pt>
                <c:pt idx="15285">
                  <c:v>43392.333333333336</c:v>
                </c:pt>
                <c:pt idx="15286">
                  <c:v>43392.375</c:v>
                </c:pt>
                <c:pt idx="15287">
                  <c:v>43392.416666666664</c:v>
                </c:pt>
                <c:pt idx="15288">
                  <c:v>43392.458333333336</c:v>
                </c:pt>
                <c:pt idx="15289">
                  <c:v>43392.5</c:v>
                </c:pt>
                <c:pt idx="15290">
                  <c:v>43392.541666666664</c:v>
                </c:pt>
                <c:pt idx="15291">
                  <c:v>43392.583333333336</c:v>
                </c:pt>
                <c:pt idx="15292">
                  <c:v>43392.625</c:v>
                </c:pt>
                <c:pt idx="15293">
                  <c:v>43392.666666666664</c:v>
                </c:pt>
                <c:pt idx="15294">
                  <c:v>43392.708333333336</c:v>
                </c:pt>
                <c:pt idx="15295">
                  <c:v>43392.75</c:v>
                </c:pt>
                <c:pt idx="15296">
                  <c:v>43392.791666666664</c:v>
                </c:pt>
                <c:pt idx="15297">
                  <c:v>43392.833333333336</c:v>
                </c:pt>
                <c:pt idx="15298">
                  <c:v>43392.875</c:v>
                </c:pt>
                <c:pt idx="15299">
                  <c:v>43392.916666666664</c:v>
                </c:pt>
                <c:pt idx="15300">
                  <c:v>43392.958333333336</c:v>
                </c:pt>
                <c:pt idx="15301">
                  <c:v>43393</c:v>
                </c:pt>
                <c:pt idx="15302">
                  <c:v>43393.041666666664</c:v>
                </c:pt>
                <c:pt idx="15303">
                  <c:v>43393.083333333336</c:v>
                </c:pt>
                <c:pt idx="15304">
                  <c:v>43393.125</c:v>
                </c:pt>
                <c:pt idx="15305">
                  <c:v>43393.166666666664</c:v>
                </c:pt>
                <c:pt idx="15306">
                  <c:v>43393.208333333336</c:v>
                </c:pt>
                <c:pt idx="15307">
                  <c:v>43393.25</c:v>
                </c:pt>
                <c:pt idx="15308">
                  <c:v>43393.291666666664</c:v>
                </c:pt>
                <c:pt idx="15309">
                  <c:v>43393.333333333336</c:v>
                </c:pt>
                <c:pt idx="15310">
                  <c:v>43393.375</c:v>
                </c:pt>
                <c:pt idx="15311">
                  <c:v>43393.416666666664</c:v>
                </c:pt>
                <c:pt idx="15312">
                  <c:v>43393.458333333336</c:v>
                </c:pt>
                <c:pt idx="15313">
                  <c:v>43393.5</c:v>
                </c:pt>
                <c:pt idx="15314">
                  <c:v>43393.541666666664</c:v>
                </c:pt>
                <c:pt idx="15315">
                  <c:v>43393.583333333336</c:v>
                </c:pt>
                <c:pt idx="15316">
                  <c:v>43393.625</c:v>
                </c:pt>
                <c:pt idx="15317">
                  <c:v>43393.666666666664</c:v>
                </c:pt>
                <c:pt idx="15318">
                  <c:v>43393.708333333336</c:v>
                </c:pt>
                <c:pt idx="15319">
                  <c:v>43393.75</c:v>
                </c:pt>
                <c:pt idx="15320">
                  <c:v>43393.791666666664</c:v>
                </c:pt>
                <c:pt idx="15321">
                  <c:v>43393.833333333336</c:v>
                </c:pt>
                <c:pt idx="15322">
                  <c:v>43393.875</c:v>
                </c:pt>
                <c:pt idx="15323">
                  <c:v>43393.916666666664</c:v>
                </c:pt>
                <c:pt idx="15324">
                  <c:v>43393.958333333336</c:v>
                </c:pt>
                <c:pt idx="15325">
                  <c:v>43394</c:v>
                </c:pt>
                <c:pt idx="15326">
                  <c:v>43394.041666666664</c:v>
                </c:pt>
                <c:pt idx="15327">
                  <c:v>43394.083333333336</c:v>
                </c:pt>
                <c:pt idx="15328">
                  <c:v>43394.125</c:v>
                </c:pt>
                <c:pt idx="15329">
                  <c:v>43394.166666666664</c:v>
                </c:pt>
                <c:pt idx="15330">
                  <c:v>43394.208333333336</c:v>
                </c:pt>
                <c:pt idx="15331">
                  <c:v>43394.25</c:v>
                </c:pt>
                <c:pt idx="15332">
                  <c:v>43394.291666666664</c:v>
                </c:pt>
                <c:pt idx="15333">
                  <c:v>43394.333333333336</c:v>
                </c:pt>
                <c:pt idx="15334">
                  <c:v>43394.375</c:v>
                </c:pt>
                <c:pt idx="15335">
                  <c:v>43394.416666666664</c:v>
                </c:pt>
                <c:pt idx="15336">
                  <c:v>43394.458333333336</c:v>
                </c:pt>
                <c:pt idx="15337">
                  <c:v>43394.5</c:v>
                </c:pt>
                <c:pt idx="15338">
                  <c:v>43394.541666666664</c:v>
                </c:pt>
                <c:pt idx="15339">
                  <c:v>43394.583333333336</c:v>
                </c:pt>
                <c:pt idx="15340">
                  <c:v>43394.625</c:v>
                </c:pt>
                <c:pt idx="15341">
                  <c:v>43394.666666666664</c:v>
                </c:pt>
                <c:pt idx="15342">
                  <c:v>43394.708333333336</c:v>
                </c:pt>
                <c:pt idx="15343">
                  <c:v>43394.75</c:v>
                </c:pt>
                <c:pt idx="15344">
                  <c:v>43394.791666666664</c:v>
                </c:pt>
                <c:pt idx="15345">
                  <c:v>43394.833333333336</c:v>
                </c:pt>
                <c:pt idx="15346">
                  <c:v>43394.875</c:v>
                </c:pt>
                <c:pt idx="15347">
                  <c:v>43394.916666666664</c:v>
                </c:pt>
                <c:pt idx="15348">
                  <c:v>43394.958333333336</c:v>
                </c:pt>
                <c:pt idx="15349">
                  <c:v>43395</c:v>
                </c:pt>
                <c:pt idx="15350">
                  <c:v>43395.041666666664</c:v>
                </c:pt>
                <c:pt idx="15351">
                  <c:v>43395.083333333336</c:v>
                </c:pt>
                <c:pt idx="15352">
                  <c:v>43395.125</c:v>
                </c:pt>
                <c:pt idx="15353">
                  <c:v>43395.166666666664</c:v>
                </c:pt>
                <c:pt idx="15354">
                  <c:v>43395.208333333336</c:v>
                </c:pt>
                <c:pt idx="15355">
                  <c:v>43395.25</c:v>
                </c:pt>
                <c:pt idx="15356">
                  <c:v>43395.291666666664</c:v>
                </c:pt>
                <c:pt idx="15357">
                  <c:v>43395.333333333336</c:v>
                </c:pt>
                <c:pt idx="15358">
                  <c:v>43395.375</c:v>
                </c:pt>
                <c:pt idx="15359">
                  <c:v>43395.416666666664</c:v>
                </c:pt>
                <c:pt idx="15360">
                  <c:v>43395.458333333336</c:v>
                </c:pt>
                <c:pt idx="15361">
                  <c:v>43395.5</c:v>
                </c:pt>
                <c:pt idx="15362">
                  <c:v>43395.541666666664</c:v>
                </c:pt>
                <c:pt idx="15363">
                  <c:v>43395.583333333336</c:v>
                </c:pt>
                <c:pt idx="15364">
                  <c:v>43395.625</c:v>
                </c:pt>
                <c:pt idx="15365">
                  <c:v>43395.666666666664</c:v>
                </c:pt>
                <c:pt idx="15366">
                  <c:v>43395.708333333336</c:v>
                </c:pt>
                <c:pt idx="15367">
                  <c:v>43395.75</c:v>
                </c:pt>
                <c:pt idx="15368">
                  <c:v>43395.791666666664</c:v>
                </c:pt>
                <c:pt idx="15369">
                  <c:v>43395.833333333336</c:v>
                </c:pt>
                <c:pt idx="15370">
                  <c:v>43395.875</c:v>
                </c:pt>
                <c:pt idx="15371">
                  <c:v>43395.916666666664</c:v>
                </c:pt>
                <c:pt idx="15372">
                  <c:v>43395.958333333336</c:v>
                </c:pt>
                <c:pt idx="15373">
                  <c:v>43396</c:v>
                </c:pt>
                <c:pt idx="15374">
                  <c:v>43396.041666666664</c:v>
                </c:pt>
                <c:pt idx="15375">
                  <c:v>43396.083333333336</c:v>
                </c:pt>
                <c:pt idx="15376">
                  <c:v>43396.125</c:v>
                </c:pt>
                <c:pt idx="15377">
                  <c:v>43396.166666666664</c:v>
                </c:pt>
                <c:pt idx="15378">
                  <c:v>43396.208333333336</c:v>
                </c:pt>
                <c:pt idx="15379">
                  <c:v>43396.25</c:v>
                </c:pt>
                <c:pt idx="15380">
                  <c:v>43396.291666666664</c:v>
                </c:pt>
                <c:pt idx="15381">
                  <c:v>43396.333333333336</c:v>
                </c:pt>
                <c:pt idx="15382">
                  <c:v>43396.375</c:v>
                </c:pt>
                <c:pt idx="15383">
                  <c:v>43396.416666666664</c:v>
                </c:pt>
                <c:pt idx="15384">
                  <c:v>43396.458333333336</c:v>
                </c:pt>
                <c:pt idx="15385">
                  <c:v>43396.5</c:v>
                </c:pt>
                <c:pt idx="15386">
                  <c:v>43396.541666666664</c:v>
                </c:pt>
                <c:pt idx="15387">
                  <c:v>43396.583333333336</c:v>
                </c:pt>
                <c:pt idx="15388">
                  <c:v>43396.625</c:v>
                </c:pt>
                <c:pt idx="15389">
                  <c:v>43396.666666666664</c:v>
                </c:pt>
                <c:pt idx="15390">
                  <c:v>43396.708333333336</c:v>
                </c:pt>
                <c:pt idx="15391">
                  <c:v>43396.75</c:v>
                </c:pt>
                <c:pt idx="15392">
                  <c:v>43396.791666666664</c:v>
                </c:pt>
                <c:pt idx="15393">
                  <c:v>43396.833333333336</c:v>
                </c:pt>
                <c:pt idx="15394">
                  <c:v>43396.875</c:v>
                </c:pt>
                <c:pt idx="15395">
                  <c:v>43396.916666666664</c:v>
                </c:pt>
                <c:pt idx="15396">
                  <c:v>43396.958333333336</c:v>
                </c:pt>
                <c:pt idx="15397">
                  <c:v>43397</c:v>
                </c:pt>
                <c:pt idx="15398">
                  <c:v>43397.041666666664</c:v>
                </c:pt>
                <c:pt idx="15399">
                  <c:v>43397.083333333336</c:v>
                </c:pt>
                <c:pt idx="15400">
                  <c:v>43397.125</c:v>
                </c:pt>
                <c:pt idx="15401">
                  <c:v>43397.166666666664</c:v>
                </c:pt>
                <c:pt idx="15402">
                  <c:v>43397.208333333336</c:v>
                </c:pt>
                <c:pt idx="15403">
                  <c:v>43397.25</c:v>
                </c:pt>
                <c:pt idx="15404">
                  <c:v>43397.291666666664</c:v>
                </c:pt>
                <c:pt idx="15405">
                  <c:v>43397.333333333336</c:v>
                </c:pt>
                <c:pt idx="15406">
                  <c:v>43397.375</c:v>
                </c:pt>
                <c:pt idx="15407">
                  <c:v>43397.416666666664</c:v>
                </c:pt>
                <c:pt idx="15408">
                  <c:v>43397.458333333336</c:v>
                </c:pt>
                <c:pt idx="15409">
                  <c:v>43397.5</c:v>
                </c:pt>
                <c:pt idx="15410">
                  <c:v>43397.541666666664</c:v>
                </c:pt>
                <c:pt idx="15411">
                  <c:v>43397.583333333336</c:v>
                </c:pt>
                <c:pt idx="15412">
                  <c:v>43397.625</c:v>
                </c:pt>
                <c:pt idx="15413">
                  <c:v>43397.666666666664</c:v>
                </c:pt>
                <c:pt idx="15414">
                  <c:v>43397.708333333336</c:v>
                </c:pt>
                <c:pt idx="15415">
                  <c:v>43397.75</c:v>
                </c:pt>
                <c:pt idx="15416">
                  <c:v>43397.791666666664</c:v>
                </c:pt>
                <c:pt idx="15417">
                  <c:v>43397.833333333336</c:v>
                </c:pt>
                <c:pt idx="15418">
                  <c:v>43397.875</c:v>
                </c:pt>
                <c:pt idx="15419">
                  <c:v>43397.916666666664</c:v>
                </c:pt>
                <c:pt idx="15420">
                  <c:v>43397.958333333336</c:v>
                </c:pt>
                <c:pt idx="15421">
                  <c:v>43398</c:v>
                </c:pt>
                <c:pt idx="15422">
                  <c:v>43398.041666666664</c:v>
                </c:pt>
                <c:pt idx="15423">
                  <c:v>43398.083333333336</c:v>
                </c:pt>
                <c:pt idx="15424">
                  <c:v>43398.125</c:v>
                </c:pt>
                <c:pt idx="15425">
                  <c:v>43398.166666666664</c:v>
                </c:pt>
                <c:pt idx="15426">
                  <c:v>43398.208333333336</c:v>
                </c:pt>
                <c:pt idx="15427">
                  <c:v>43398.25</c:v>
                </c:pt>
                <c:pt idx="15428">
                  <c:v>43398.291666666664</c:v>
                </c:pt>
                <c:pt idx="15429">
                  <c:v>43398.333333333336</c:v>
                </c:pt>
                <c:pt idx="15430">
                  <c:v>43398.375</c:v>
                </c:pt>
                <c:pt idx="15431">
                  <c:v>43398.416666666664</c:v>
                </c:pt>
                <c:pt idx="15432">
                  <c:v>43398.458333333336</c:v>
                </c:pt>
                <c:pt idx="15433">
                  <c:v>43398.5</c:v>
                </c:pt>
                <c:pt idx="15434">
                  <c:v>43398.541666666664</c:v>
                </c:pt>
                <c:pt idx="15435">
                  <c:v>43398.583333333336</c:v>
                </c:pt>
                <c:pt idx="15436">
                  <c:v>43398.625</c:v>
                </c:pt>
                <c:pt idx="15437">
                  <c:v>43398.666666666664</c:v>
                </c:pt>
                <c:pt idx="15438">
                  <c:v>43398.708333333336</c:v>
                </c:pt>
                <c:pt idx="15439">
                  <c:v>43398.75</c:v>
                </c:pt>
                <c:pt idx="15440">
                  <c:v>43398.791666666664</c:v>
                </c:pt>
                <c:pt idx="15441">
                  <c:v>43398.833333333336</c:v>
                </c:pt>
                <c:pt idx="15442">
                  <c:v>43398.875</c:v>
                </c:pt>
                <c:pt idx="15443">
                  <c:v>43398.916666666664</c:v>
                </c:pt>
                <c:pt idx="15444">
                  <c:v>43398.958333333336</c:v>
                </c:pt>
                <c:pt idx="15445">
                  <c:v>43399</c:v>
                </c:pt>
                <c:pt idx="15446">
                  <c:v>43399.041666666664</c:v>
                </c:pt>
                <c:pt idx="15447">
                  <c:v>43399.083333333336</c:v>
                </c:pt>
                <c:pt idx="15448">
                  <c:v>43399.125</c:v>
                </c:pt>
                <c:pt idx="15449">
                  <c:v>43399.166666666664</c:v>
                </c:pt>
                <c:pt idx="15450">
                  <c:v>43399.208333333336</c:v>
                </c:pt>
                <c:pt idx="15451">
                  <c:v>43399.25</c:v>
                </c:pt>
                <c:pt idx="15452">
                  <c:v>43399.291666666664</c:v>
                </c:pt>
                <c:pt idx="15453">
                  <c:v>43399.333333333336</c:v>
                </c:pt>
                <c:pt idx="15454">
                  <c:v>43399.375</c:v>
                </c:pt>
                <c:pt idx="15455">
                  <c:v>43399.416666666664</c:v>
                </c:pt>
                <c:pt idx="15456">
                  <c:v>43399.458333333336</c:v>
                </c:pt>
                <c:pt idx="15457">
                  <c:v>43399.5</c:v>
                </c:pt>
                <c:pt idx="15458">
                  <c:v>43399.541666666664</c:v>
                </c:pt>
                <c:pt idx="15459">
                  <c:v>43399.583333333336</c:v>
                </c:pt>
                <c:pt idx="15460">
                  <c:v>43399.625</c:v>
                </c:pt>
                <c:pt idx="15461">
                  <c:v>43399.666666666664</c:v>
                </c:pt>
                <c:pt idx="15462">
                  <c:v>43399.708333333336</c:v>
                </c:pt>
                <c:pt idx="15463">
                  <c:v>43399.75</c:v>
                </c:pt>
                <c:pt idx="15464">
                  <c:v>43399.791666666664</c:v>
                </c:pt>
                <c:pt idx="15465">
                  <c:v>43399.833333333336</c:v>
                </c:pt>
                <c:pt idx="15466">
                  <c:v>43399.875</c:v>
                </c:pt>
                <c:pt idx="15467">
                  <c:v>43399.916666666664</c:v>
                </c:pt>
                <c:pt idx="15468">
                  <c:v>43399.958333333336</c:v>
                </c:pt>
                <c:pt idx="15469">
                  <c:v>43400</c:v>
                </c:pt>
                <c:pt idx="15470">
                  <c:v>43400.041666666664</c:v>
                </c:pt>
                <c:pt idx="15471">
                  <c:v>43400.083333333336</c:v>
                </c:pt>
                <c:pt idx="15472">
                  <c:v>43400.125</c:v>
                </c:pt>
                <c:pt idx="15473">
                  <c:v>43400.166666666664</c:v>
                </c:pt>
                <c:pt idx="15474">
                  <c:v>43400.208333333336</c:v>
                </c:pt>
                <c:pt idx="15475">
                  <c:v>43400.25</c:v>
                </c:pt>
                <c:pt idx="15476">
                  <c:v>43400.291666666664</c:v>
                </c:pt>
                <c:pt idx="15477">
                  <c:v>43400.333333333336</c:v>
                </c:pt>
                <c:pt idx="15478">
                  <c:v>43400.375</c:v>
                </c:pt>
                <c:pt idx="15479">
                  <c:v>43400.416666666664</c:v>
                </c:pt>
                <c:pt idx="15480">
                  <c:v>43400.458333333336</c:v>
                </c:pt>
                <c:pt idx="15481">
                  <c:v>43400.5</c:v>
                </c:pt>
                <c:pt idx="15482">
                  <c:v>43400.541666666664</c:v>
                </c:pt>
                <c:pt idx="15483">
                  <c:v>43400.583333333336</c:v>
                </c:pt>
                <c:pt idx="15484">
                  <c:v>43400.625</c:v>
                </c:pt>
                <c:pt idx="15485">
                  <c:v>43400.666666666664</c:v>
                </c:pt>
                <c:pt idx="15486">
                  <c:v>43400.708333333336</c:v>
                </c:pt>
                <c:pt idx="15487">
                  <c:v>43400.75</c:v>
                </c:pt>
                <c:pt idx="15488">
                  <c:v>43400.791666666664</c:v>
                </c:pt>
                <c:pt idx="15489">
                  <c:v>43400.833333333336</c:v>
                </c:pt>
                <c:pt idx="15490">
                  <c:v>43400.875</c:v>
                </c:pt>
                <c:pt idx="15491">
                  <c:v>43400.916666666664</c:v>
                </c:pt>
                <c:pt idx="15492">
                  <c:v>43400.958333333336</c:v>
                </c:pt>
                <c:pt idx="15493">
                  <c:v>43401</c:v>
                </c:pt>
                <c:pt idx="15494">
                  <c:v>43401.041666666664</c:v>
                </c:pt>
                <c:pt idx="15495">
                  <c:v>43401.083333333336</c:v>
                </c:pt>
                <c:pt idx="15496">
                  <c:v>43401.125</c:v>
                </c:pt>
                <c:pt idx="15497">
                  <c:v>43401.166666666664</c:v>
                </c:pt>
                <c:pt idx="15498">
                  <c:v>43401.208333333336</c:v>
                </c:pt>
                <c:pt idx="15499">
                  <c:v>43401.25</c:v>
                </c:pt>
                <c:pt idx="15500">
                  <c:v>43401.291666666664</c:v>
                </c:pt>
                <c:pt idx="15501">
                  <c:v>43401.333333333336</c:v>
                </c:pt>
                <c:pt idx="15502">
                  <c:v>43401.375</c:v>
                </c:pt>
                <c:pt idx="15503">
                  <c:v>43401.416666666664</c:v>
                </c:pt>
                <c:pt idx="15504">
                  <c:v>43401.458333333336</c:v>
                </c:pt>
                <c:pt idx="15505">
                  <c:v>43401.5</c:v>
                </c:pt>
                <c:pt idx="15506">
                  <c:v>43401.541666666664</c:v>
                </c:pt>
                <c:pt idx="15507">
                  <c:v>43401.583333333336</c:v>
                </c:pt>
                <c:pt idx="15508">
                  <c:v>43401.625</c:v>
                </c:pt>
                <c:pt idx="15509">
                  <c:v>43401.666666666664</c:v>
                </c:pt>
                <c:pt idx="15510">
                  <c:v>43401.708333333336</c:v>
                </c:pt>
                <c:pt idx="15511">
                  <c:v>43401.75</c:v>
                </c:pt>
                <c:pt idx="15512">
                  <c:v>43401.791666666664</c:v>
                </c:pt>
                <c:pt idx="15513">
                  <c:v>43401.833333333336</c:v>
                </c:pt>
                <c:pt idx="15514">
                  <c:v>43401.875</c:v>
                </c:pt>
                <c:pt idx="15515">
                  <c:v>43401.916666666664</c:v>
                </c:pt>
                <c:pt idx="15516">
                  <c:v>43401.958333333336</c:v>
                </c:pt>
                <c:pt idx="15517">
                  <c:v>43402</c:v>
                </c:pt>
                <c:pt idx="15518">
                  <c:v>43402.041666666664</c:v>
                </c:pt>
                <c:pt idx="15519">
                  <c:v>43402.083333333336</c:v>
                </c:pt>
                <c:pt idx="15520">
                  <c:v>43402.125</c:v>
                </c:pt>
                <c:pt idx="15521">
                  <c:v>43402.166666666664</c:v>
                </c:pt>
                <c:pt idx="15522">
                  <c:v>43402.208333333336</c:v>
                </c:pt>
                <c:pt idx="15523">
                  <c:v>43402.25</c:v>
                </c:pt>
                <c:pt idx="15524">
                  <c:v>43402.291666666664</c:v>
                </c:pt>
                <c:pt idx="15525">
                  <c:v>43402.333333333336</c:v>
                </c:pt>
                <c:pt idx="15526">
                  <c:v>43402.375</c:v>
                </c:pt>
                <c:pt idx="15527">
                  <c:v>43402.416666666664</c:v>
                </c:pt>
                <c:pt idx="15528">
                  <c:v>43402.458333333336</c:v>
                </c:pt>
                <c:pt idx="15529">
                  <c:v>43402.5</c:v>
                </c:pt>
                <c:pt idx="15530">
                  <c:v>43402.541666666664</c:v>
                </c:pt>
                <c:pt idx="15531">
                  <c:v>43402.583333333336</c:v>
                </c:pt>
                <c:pt idx="15532">
                  <c:v>43402.625</c:v>
                </c:pt>
                <c:pt idx="15533">
                  <c:v>43402.666666666664</c:v>
                </c:pt>
                <c:pt idx="15534">
                  <c:v>43402.708333333336</c:v>
                </c:pt>
                <c:pt idx="15535">
                  <c:v>43402.75</c:v>
                </c:pt>
                <c:pt idx="15536">
                  <c:v>43402.791666666664</c:v>
                </c:pt>
                <c:pt idx="15537">
                  <c:v>43402.833333333336</c:v>
                </c:pt>
                <c:pt idx="15538">
                  <c:v>43402.875</c:v>
                </c:pt>
                <c:pt idx="15539">
                  <c:v>43402.916666666664</c:v>
                </c:pt>
                <c:pt idx="15540">
                  <c:v>43402.958333333336</c:v>
                </c:pt>
                <c:pt idx="15541">
                  <c:v>43403</c:v>
                </c:pt>
                <c:pt idx="15542">
                  <c:v>43403.041666666664</c:v>
                </c:pt>
                <c:pt idx="15543">
                  <c:v>43403.083333333336</c:v>
                </c:pt>
                <c:pt idx="15544">
                  <c:v>43403.125</c:v>
                </c:pt>
                <c:pt idx="15545">
                  <c:v>43403.166666666664</c:v>
                </c:pt>
                <c:pt idx="15546">
                  <c:v>43403.208333333336</c:v>
                </c:pt>
                <c:pt idx="15547">
                  <c:v>43403.25</c:v>
                </c:pt>
                <c:pt idx="15548">
                  <c:v>43403.291666666664</c:v>
                </c:pt>
                <c:pt idx="15549">
                  <c:v>43403.333333333336</c:v>
                </c:pt>
                <c:pt idx="15550">
                  <c:v>43403.375</c:v>
                </c:pt>
                <c:pt idx="15551">
                  <c:v>43403.416666666664</c:v>
                </c:pt>
                <c:pt idx="15552">
                  <c:v>43403.458333333336</c:v>
                </c:pt>
                <c:pt idx="15553">
                  <c:v>43403.5</c:v>
                </c:pt>
                <c:pt idx="15554">
                  <c:v>43403.541666666664</c:v>
                </c:pt>
                <c:pt idx="15555">
                  <c:v>43403.583333333336</c:v>
                </c:pt>
                <c:pt idx="15556">
                  <c:v>43403.625</c:v>
                </c:pt>
                <c:pt idx="15557">
                  <c:v>43403.666666666664</c:v>
                </c:pt>
                <c:pt idx="15558">
                  <c:v>43403.708333333336</c:v>
                </c:pt>
                <c:pt idx="15559">
                  <c:v>43403.75</c:v>
                </c:pt>
                <c:pt idx="15560">
                  <c:v>43403.791666666664</c:v>
                </c:pt>
                <c:pt idx="15561">
                  <c:v>43403.833333333336</c:v>
                </c:pt>
                <c:pt idx="15562">
                  <c:v>43403.875</c:v>
                </c:pt>
                <c:pt idx="15563">
                  <c:v>43403.916666666664</c:v>
                </c:pt>
                <c:pt idx="15564">
                  <c:v>43403.958333333336</c:v>
                </c:pt>
                <c:pt idx="15565">
                  <c:v>43404</c:v>
                </c:pt>
                <c:pt idx="15566">
                  <c:v>43404.041666666664</c:v>
                </c:pt>
                <c:pt idx="15567">
                  <c:v>43404.083333333336</c:v>
                </c:pt>
                <c:pt idx="15568">
                  <c:v>43404.125</c:v>
                </c:pt>
                <c:pt idx="15569">
                  <c:v>43404.166666666664</c:v>
                </c:pt>
                <c:pt idx="15570">
                  <c:v>43404.208333333336</c:v>
                </c:pt>
                <c:pt idx="15571">
                  <c:v>43404.25</c:v>
                </c:pt>
                <c:pt idx="15572">
                  <c:v>43404.291666666664</c:v>
                </c:pt>
                <c:pt idx="15573">
                  <c:v>43404.333333333336</c:v>
                </c:pt>
                <c:pt idx="15574">
                  <c:v>43404.375</c:v>
                </c:pt>
                <c:pt idx="15575">
                  <c:v>43404.416666666664</c:v>
                </c:pt>
                <c:pt idx="15576">
                  <c:v>43404.458333333336</c:v>
                </c:pt>
                <c:pt idx="15577">
                  <c:v>43404.5</c:v>
                </c:pt>
                <c:pt idx="15578">
                  <c:v>43404.541666666664</c:v>
                </c:pt>
                <c:pt idx="15579">
                  <c:v>43404.583333333336</c:v>
                </c:pt>
                <c:pt idx="15580">
                  <c:v>43404.625</c:v>
                </c:pt>
                <c:pt idx="15581">
                  <c:v>43404.666666666664</c:v>
                </c:pt>
                <c:pt idx="15582">
                  <c:v>43404.708333333336</c:v>
                </c:pt>
                <c:pt idx="15583">
                  <c:v>43404.75</c:v>
                </c:pt>
                <c:pt idx="15584">
                  <c:v>43404.791666666664</c:v>
                </c:pt>
                <c:pt idx="15585">
                  <c:v>43404.833333333336</c:v>
                </c:pt>
                <c:pt idx="15586">
                  <c:v>43404.875</c:v>
                </c:pt>
                <c:pt idx="15587">
                  <c:v>43404.916666666664</c:v>
                </c:pt>
                <c:pt idx="15588">
                  <c:v>43404.958333333336</c:v>
                </c:pt>
                <c:pt idx="15589">
                  <c:v>43405</c:v>
                </c:pt>
                <c:pt idx="15590">
                  <c:v>43405.041666666664</c:v>
                </c:pt>
                <c:pt idx="15591">
                  <c:v>43405.083333333336</c:v>
                </c:pt>
                <c:pt idx="15592">
                  <c:v>43405.125</c:v>
                </c:pt>
                <c:pt idx="15593">
                  <c:v>43405.166666666664</c:v>
                </c:pt>
                <c:pt idx="15594">
                  <c:v>43405.208333333336</c:v>
                </c:pt>
                <c:pt idx="15595">
                  <c:v>43405.25</c:v>
                </c:pt>
                <c:pt idx="15596">
                  <c:v>43405.291666666664</c:v>
                </c:pt>
                <c:pt idx="15597">
                  <c:v>43405.333333333336</c:v>
                </c:pt>
                <c:pt idx="15598">
                  <c:v>43405.375</c:v>
                </c:pt>
                <c:pt idx="15599">
                  <c:v>43405.416666666664</c:v>
                </c:pt>
                <c:pt idx="15600">
                  <c:v>43405.458333333336</c:v>
                </c:pt>
                <c:pt idx="15601">
                  <c:v>43405.5</c:v>
                </c:pt>
                <c:pt idx="15602">
                  <c:v>43405.541666666664</c:v>
                </c:pt>
                <c:pt idx="15603">
                  <c:v>43405.583333333336</c:v>
                </c:pt>
                <c:pt idx="15604">
                  <c:v>43405.625</c:v>
                </c:pt>
                <c:pt idx="15605">
                  <c:v>43405.666666666664</c:v>
                </c:pt>
                <c:pt idx="15606">
                  <c:v>43405.708333333336</c:v>
                </c:pt>
                <c:pt idx="15607">
                  <c:v>43405.75</c:v>
                </c:pt>
                <c:pt idx="15608">
                  <c:v>43405.791666666664</c:v>
                </c:pt>
                <c:pt idx="15609">
                  <c:v>43405.833333333336</c:v>
                </c:pt>
                <c:pt idx="15610">
                  <c:v>43405.875</c:v>
                </c:pt>
                <c:pt idx="15611">
                  <c:v>43405.916666666664</c:v>
                </c:pt>
                <c:pt idx="15612">
                  <c:v>43405.958333333336</c:v>
                </c:pt>
                <c:pt idx="15613">
                  <c:v>43406</c:v>
                </c:pt>
                <c:pt idx="15614">
                  <c:v>43406.041666666664</c:v>
                </c:pt>
                <c:pt idx="15615">
                  <c:v>43406.083333333336</c:v>
                </c:pt>
                <c:pt idx="15616">
                  <c:v>43406.125</c:v>
                </c:pt>
                <c:pt idx="15617">
                  <c:v>43406.166666666664</c:v>
                </c:pt>
                <c:pt idx="15618">
                  <c:v>43406.208333333336</c:v>
                </c:pt>
                <c:pt idx="15619">
                  <c:v>43406.25</c:v>
                </c:pt>
                <c:pt idx="15620">
                  <c:v>43406.291666666664</c:v>
                </c:pt>
                <c:pt idx="15621">
                  <c:v>43406.333333333336</c:v>
                </c:pt>
                <c:pt idx="15622">
                  <c:v>43406.375</c:v>
                </c:pt>
                <c:pt idx="15623">
                  <c:v>43406.416666666664</c:v>
                </c:pt>
                <c:pt idx="15624">
                  <c:v>43406.458333333336</c:v>
                </c:pt>
                <c:pt idx="15625">
                  <c:v>43406.5</c:v>
                </c:pt>
                <c:pt idx="15626">
                  <c:v>43406.541666666664</c:v>
                </c:pt>
                <c:pt idx="15627">
                  <c:v>43406.583333333336</c:v>
                </c:pt>
                <c:pt idx="15628">
                  <c:v>43406.625</c:v>
                </c:pt>
                <c:pt idx="15629">
                  <c:v>43406.666666666664</c:v>
                </c:pt>
                <c:pt idx="15630">
                  <c:v>43406.708333333336</c:v>
                </c:pt>
                <c:pt idx="15631">
                  <c:v>43406.75</c:v>
                </c:pt>
                <c:pt idx="15632">
                  <c:v>43406.791666666664</c:v>
                </c:pt>
                <c:pt idx="15633">
                  <c:v>43406.833333333336</c:v>
                </c:pt>
                <c:pt idx="15634">
                  <c:v>43406.875</c:v>
                </c:pt>
                <c:pt idx="15635">
                  <c:v>43406.916666666664</c:v>
                </c:pt>
                <c:pt idx="15636">
                  <c:v>43406.958333333336</c:v>
                </c:pt>
                <c:pt idx="15637">
                  <c:v>43407</c:v>
                </c:pt>
                <c:pt idx="15638">
                  <c:v>43407.041666666664</c:v>
                </c:pt>
                <c:pt idx="15639">
                  <c:v>43407.083333333336</c:v>
                </c:pt>
                <c:pt idx="15640">
                  <c:v>43407.125</c:v>
                </c:pt>
                <c:pt idx="15641">
                  <c:v>43407.166666666664</c:v>
                </c:pt>
                <c:pt idx="15642">
                  <c:v>43407.208333333336</c:v>
                </c:pt>
                <c:pt idx="15643">
                  <c:v>43407.25</c:v>
                </c:pt>
                <c:pt idx="15644">
                  <c:v>43407.291666666664</c:v>
                </c:pt>
                <c:pt idx="15645">
                  <c:v>43407.333333333336</c:v>
                </c:pt>
                <c:pt idx="15646">
                  <c:v>43407.375</c:v>
                </c:pt>
                <c:pt idx="15647">
                  <c:v>43407.416666666664</c:v>
                </c:pt>
                <c:pt idx="15648">
                  <c:v>43407.458333333336</c:v>
                </c:pt>
                <c:pt idx="15649">
                  <c:v>43407.5</c:v>
                </c:pt>
                <c:pt idx="15650">
                  <c:v>43407.541666666664</c:v>
                </c:pt>
                <c:pt idx="15651">
                  <c:v>43407.583333333336</c:v>
                </c:pt>
                <c:pt idx="15652">
                  <c:v>43407.625</c:v>
                </c:pt>
                <c:pt idx="15653">
                  <c:v>43407.666666666664</c:v>
                </c:pt>
                <c:pt idx="15654">
                  <c:v>43407.708333333336</c:v>
                </c:pt>
                <c:pt idx="15655">
                  <c:v>43407.75</c:v>
                </c:pt>
                <c:pt idx="15656">
                  <c:v>43407.791666666664</c:v>
                </c:pt>
                <c:pt idx="15657">
                  <c:v>43407.833333333336</c:v>
                </c:pt>
                <c:pt idx="15658">
                  <c:v>43407.875</c:v>
                </c:pt>
                <c:pt idx="15659">
                  <c:v>43407.916666666664</c:v>
                </c:pt>
                <c:pt idx="15660">
                  <c:v>43407.958333333336</c:v>
                </c:pt>
                <c:pt idx="15661">
                  <c:v>43408</c:v>
                </c:pt>
                <c:pt idx="15662">
                  <c:v>43408.041666666664</c:v>
                </c:pt>
                <c:pt idx="15663">
                  <c:v>43408.083333333336</c:v>
                </c:pt>
                <c:pt idx="15664">
                  <c:v>43408.125</c:v>
                </c:pt>
                <c:pt idx="15665">
                  <c:v>43408.166666666664</c:v>
                </c:pt>
                <c:pt idx="15666">
                  <c:v>43408.208333333336</c:v>
                </c:pt>
                <c:pt idx="15667">
                  <c:v>43408.25</c:v>
                </c:pt>
                <c:pt idx="15668">
                  <c:v>43408.291666666664</c:v>
                </c:pt>
                <c:pt idx="15669">
                  <c:v>43408.333333333336</c:v>
                </c:pt>
                <c:pt idx="15670">
                  <c:v>43408.375</c:v>
                </c:pt>
                <c:pt idx="15671">
                  <c:v>43408.416666666664</c:v>
                </c:pt>
                <c:pt idx="15672">
                  <c:v>43408.458333333336</c:v>
                </c:pt>
                <c:pt idx="15673">
                  <c:v>43408.5</c:v>
                </c:pt>
                <c:pt idx="15674">
                  <c:v>43408.541666666664</c:v>
                </c:pt>
                <c:pt idx="15675">
                  <c:v>43408.583333333336</c:v>
                </c:pt>
                <c:pt idx="15676">
                  <c:v>43408.625</c:v>
                </c:pt>
                <c:pt idx="15677">
                  <c:v>43408.666666666664</c:v>
                </c:pt>
                <c:pt idx="15678">
                  <c:v>43408.708333333336</c:v>
                </c:pt>
                <c:pt idx="15679">
                  <c:v>43408.75</c:v>
                </c:pt>
                <c:pt idx="15680">
                  <c:v>43408.791666666664</c:v>
                </c:pt>
                <c:pt idx="15681">
                  <c:v>43408.833333333336</c:v>
                </c:pt>
                <c:pt idx="15682">
                  <c:v>43408.875</c:v>
                </c:pt>
                <c:pt idx="15683">
                  <c:v>43408.916666666664</c:v>
                </c:pt>
                <c:pt idx="15684">
                  <c:v>43408.958333333336</c:v>
                </c:pt>
                <c:pt idx="15685">
                  <c:v>43409</c:v>
                </c:pt>
                <c:pt idx="15686">
                  <c:v>43409.041666666664</c:v>
                </c:pt>
                <c:pt idx="15687">
                  <c:v>43409.083333333336</c:v>
                </c:pt>
                <c:pt idx="15688">
                  <c:v>43409.125</c:v>
                </c:pt>
                <c:pt idx="15689">
                  <c:v>43409.166666666664</c:v>
                </c:pt>
                <c:pt idx="15690">
                  <c:v>43409.208333333336</c:v>
                </c:pt>
                <c:pt idx="15691">
                  <c:v>43409.25</c:v>
                </c:pt>
                <c:pt idx="15692">
                  <c:v>43409.291666666664</c:v>
                </c:pt>
                <c:pt idx="15693">
                  <c:v>43409.333333333336</c:v>
                </c:pt>
                <c:pt idx="15694">
                  <c:v>43409.375</c:v>
                </c:pt>
                <c:pt idx="15695">
                  <c:v>43409.416666666664</c:v>
                </c:pt>
                <c:pt idx="15696">
                  <c:v>43409.458333333336</c:v>
                </c:pt>
                <c:pt idx="15697">
                  <c:v>43409.5</c:v>
                </c:pt>
                <c:pt idx="15698">
                  <c:v>43409.541666666664</c:v>
                </c:pt>
                <c:pt idx="15699">
                  <c:v>43409.583333333336</c:v>
                </c:pt>
                <c:pt idx="15700">
                  <c:v>43409.625</c:v>
                </c:pt>
                <c:pt idx="15701">
                  <c:v>43409.666666666664</c:v>
                </c:pt>
                <c:pt idx="15702">
                  <c:v>43409.708333333336</c:v>
                </c:pt>
                <c:pt idx="15703">
                  <c:v>43409.75</c:v>
                </c:pt>
                <c:pt idx="15704">
                  <c:v>43409.791666666664</c:v>
                </c:pt>
                <c:pt idx="15705">
                  <c:v>43409.833333333336</c:v>
                </c:pt>
                <c:pt idx="15706">
                  <c:v>43409.875</c:v>
                </c:pt>
                <c:pt idx="15707">
                  <c:v>43409.916666666664</c:v>
                </c:pt>
                <c:pt idx="15708">
                  <c:v>43409.958333333336</c:v>
                </c:pt>
                <c:pt idx="15709">
                  <c:v>43410</c:v>
                </c:pt>
                <c:pt idx="15710">
                  <c:v>43410.041666666664</c:v>
                </c:pt>
                <c:pt idx="15711">
                  <c:v>43410.083333333336</c:v>
                </c:pt>
                <c:pt idx="15712">
                  <c:v>43410.125</c:v>
                </c:pt>
                <c:pt idx="15713">
                  <c:v>43410.166666666664</c:v>
                </c:pt>
                <c:pt idx="15714">
                  <c:v>43410.208333333336</c:v>
                </c:pt>
                <c:pt idx="15715">
                  <c:v>43410.25</c:v>
                </c:pt>
                <c:pt idx="15716">
                  <c:v>43410.291666666664</c:v>
                </c:pt>
                <c:pt idx="15717">
                  <c:v>43410.333333333336</c:v>
                </c:pt>
                <c:pt idx="15718">
                  <c:v>43410.375</c:v>
                </c:pt>
                <c:pt idx="15719">
                  <c:v>43410.416666666664</c:v>
                </c:pt>
                <c:pt idx="15720">
                  <c:v>43410.458333333336</c:v>
                </c:pt>
                <c:pt idx="15721">
                  <c:v>43410.5</c:v>
                </c:pt>
                <c:pt idx="15722">
                  <c:v>43410.541666666664</c:v>
                </c:pt>
                <c:pt idx="15723">
                  <c:v>43410.583333333336</c:v>
                </c:pt>
                <c:pt idx="15724">
                  <c:v>43410.625</c:v>
                </c:pt>
                <c:pt idx="15725">
                  <c:v>43410.666666666664</c:v>
                </c:pt>
                <c:pt idx="15726">
                  <c:v>43410.708333333336</c:v>
                </c:pt>
                <c:pt idx="15727">
                  <c:v>43410.75</c:v>
                </c:pt>
                <c:pt idx="15728">
                  <c:v>43410.791666666664</c:v>
                </c:pt>
                <c:pt idx="15729">
                  <c:v>43410.833333333336</c:v>
                </c:pt>
                <c:pt idx="15730">
                  <c:v>43410.875</c:v>
                </c:pt>
                <c:pt idx="15731">
                  <c:v>43410.916666666664</c:v>
                </c:pt>
                <c:pt idx="15732">
                  <c:v>43410.958333333336</c:v>
                </c:pt>
                <c:pt idx="15733">
                  <c:v>43411</c:v>
                </c:pt>
                <c:pt idx="15734">
                  <c:v>43411.041666666664</c:v>
                </c:pt>
                <c:pt idx="15735">
                  <c:v>43411.083333333336</c:v>
                </c:pt>
                <c:pt idx="15736">
                  <c:v>43411.125</c:v>
                </c:pt>
                <c:pt idx="15737">
                  <c:v>43411.166666666664</c:v>
                </c:pt>
                <c:pt idx="15738">
                  <c:v>43411.208333333336</c:v>
                </c:pt>
                <c:pt idx="15739">
                  <c:v>43411.25</c:v>
                </c:pt>
                <c:pt idx="15740">
                  <c:v>43411.291666666664</c:v>
                </c:pt>
                <c:pt idx="15741">
                  <c:v>43411.333333333336</c:v>
                </c:pt>
                <c:pt idx="15742">
                  <c:v>43411.375</c:v>
                </c:pt>
                <c:pt idx="15743">
                  <c:v>43411.416666666664</c:v>
                </c:pt>
                <c:pt idx="15744">
                  <c:v>43411.458333333336</c:v>
                </c:pt>
                <c:pt idx="15745">
                  <c:v>43411.5</c:v>
                </c:pt>
                <c:pt idx="15746">
                  <c:v>43411.541666666664</c:v>
                </c:pt>
                <c:pt idx="15747">
                  <c:v>43411.583333333336</c:v>
                </c:pt>
                <c:pt idx="15748">
                  <c:v>43411.625</c:v>
                </c:pt>
                <c:pt idx="15749">
                  <c:v>43411.666666666664</c:v>
                </c:pt>
                <c:pt idx="15750">
                  <c:v>43411.708333333336</c:v>
                </c:pt>
                <c:pt idx="15751">
                  <c:v>43411.75</c:v>
                </c:pt>
                <c:pt idx="15752">
                  <c:v>43411.791666666664</c:v>
                </c:pt>
                <c:pt idx="15753">
                  <c:v>43411.833333333336</c:v>
                </c:pt>
                <c:pt idx="15754">
                  <c:v>43411.875</c:v>
                </c:pt>
                <c:pt idx="15755">
                  <c:v>43411.916666666664</c:v>
                </c:pt>
                <c:pt idx="15756">
                  <c:v>43411.958333333336</c:v>
                </c:pt>
                <c:pt idx="15757">
                  <c:v>43412</c:v>
                </c:pt>
                <c:pt idx="15758">
                  <c:v>43412.041666666664</c:v>
                </c:pt>
                <c:pt idx="15759">
                  <c:v>43412.083333333336</c:v>
                </c:pt>
                <c:pt idx="15760">
                  <c:v>43412.125</c:v>
                </c:pt>
                <c:pt idx="15761">
                  <c:v>43412.166666666664</c:v>
                </c:pt>
                <c:pt idx="15762">
                  <c:v>43412.208333333336</c:v>
                </c:pt>
                <c:pt idx="15763">
                  <c:v>43412.25</c:v>
                </c:pt>
                <c:pt idx="15764">
                  <c:v>43412.291666666664</c:v>
                </c:pt>
                <c:pt idx="15765">
                  <c:v>43412.333333333336</c:v>
                </c:pt>
                <c:pt idx="15766">
                  <c:v>43412.375</c:v>
                </c:pt>
                <c:pt idx="15767">
                  <c:v>43412.416666666664</c:v>
                </c:pt>
                <c:pt idx="15768">
                  <c:v>43412.458333333336</c:v>
                </c:pt>
                <c:pt idx="15769">
                  <c:v>43412.5</c:v>
                </c:pt>
                <c:pt idx="15770">
                  <c:v>43412.541666666664</c:v>
                </c:pt>
                <c:pt idx="15771">
                  <c:v>43412.583333333336</c:v>
                </c:pt>
                <c:pt idx="15772">
                  <c:v>43412.625</c:v>
                </c:pt>
                <c:pt idx="15773">
                  <c:v>43412.666666666664</c:v>
                </c:pt>
                <c:pt idx="15774">
                  <c:v>43412.708333333336</c:v>
                </c:pt>
                <c:pt idx="15775">
                  <c:v>43412.75</c:v>
                </c:pt>
                <c:pt idx="15776">
                  <c:v>43412.791666666664</c:v>
                </c:pt>
                <c:pt idx="15777">
                  <c:v>43412.833333333336</c:v>
                </c:pt>
                <c:pt idx="15778">
                  <c:v>43412.875</c:v>
                </c:pt>
                <c:pt idx="15779">
                  <c:v>43412.916666666664</c:v>
                </c:pt>
                <c:pt idx="15780">
                  <c:v>43412.958333333336</c:v>
                </c:pt>
                <c:pt idx="15781">
                  <c:v>43413</c:v>
                </c:pt>
                <c:pt idx="15782">
                  <c:v>43413.041666666664</c:v>
                </c:pt>
                <c:pt idx="15783">
                  <c:v>43413.083333333336</c:v>
                </c:pt>
                <c:pt idx="15784">
                  <c:v>43413.125</c:v>
                </c:pt>
                <c:pt idx="15785">
                  <c:v>43413.166666666664</c:v>
                </c:pt>
                <c:pt idx="15786">
                  <c:v>43413.208333333336</c:v>
                </c:pt>
                <c:pt idx="15787">
                  <c:v>43413.25</c:v>
                </c:pt>
                <c:pt idx="15788">
                  <c:v>43413.291666666664</c:v>
                </c:pt>
                <c:pt idx="15789">
                  <c:v>43413.333333333336</c:v>
                </c:pt>
                <c:pt idx="15790">
                  <c:v>43413.375</c:v>
                </c:pt>
                <c:pt idx="15791">
                  <c:v>43413.416666666664</c:v>
                </c:pt>
                <c:pt idx="15792">
                  <c:v>43413.458333333336</c:v>
                </c:pt>
                <c:pt idx="15793">
                  <c:v>43413.5</c:v>
                </c:pt>
                <c:pt idx="15794">
                  <c:v>43413.541666666664</c:v>
                </c:pt>
                <c:pt idx="15795">
                  <c:v>43413.583333333336</c:v>
                </c:pt>
                <c:pt idx="15796">
                  <c:v>43413.625</c:v>
                </c:pt>
                <c:pt idx="15797">
                  <c:v>43413.666666666664</c:v>
                </c:pt>
                <c:pt idx="15798">
                  <c:v>43413.708333333336</c:v>
                </c:pt>
                <c:pt idx="15799">
                  <c:v>43413.75</c:v>
                </c:pt>
                <c:pt idx="15800">
                  <c:v>43413.791666666664</c:v>
                </c:pt>
                <c:pt idx="15801">
                  <c:v>43413.833333333336</c:v>
                </c:pt>
                <c:pt idx="15802">
                  <c:v>43413.875</c:v>
                </c:pt>
                <c:pt idx="15803">
                  <c:v>43413.916666666664</c:v>
                </c:pt>
                <c:pt idx="15804">
                  <c:v>43413.958333333336</c:v>
                </c:pt>
                <c:pt idx="15805">
                  <c:v>43414</c:v>
                </c:pt>
                <c:pt idx="15806">
                  <c:v>43414.041666666664</c:v>
                </c:pt>
                <c:pt idx="15807">
                  <c:v>43414.083333333336</c:v>
                </c:pt>
                <c:pt idx="15808">
                  <c:v>43414.125</c:v>
                </c:pt>
                <c:pt idx="15809">
                  <c:v>43414.166666666664</c:v>
                </c:pt>
                <c:pt idx="15810">
                  <c:v>43414.208333333336</c:v>
                </c:pt>
                <c:pt idx="15811">
                  <c:v>43414.25</c:v>
                </c:pt>
                <c:pt idx="15812">
                  <c:v>43414.291666666664</c:v>
                </c:pt>
                <c:pt idx="15813">
                  <c:v>43414.333333333336</c:v>
                </c:pt>
                <c:pt idx="15814">
                  <c:v>43414.375</c:v>
                </c:pt>
                <c:pt idx="15815">
                  <c:v>43414.416666666664</c:v>
                </c:pt>
                <c:pt idx="15816">
                  <c:v>43414.458333333336</c:v>
                </c:pt>
                <c:pt idx="15817">
                  <c:v>43414.5</c:v>
                </c:pt>
                <c:pt idx="15818">
                  <c:v>43414.541666666664</c:v>
                </c:pt>
                <c:pt idx="15819">
                  <c:v>43414.583333333336</c:v>
                </c:pt>
                <c:pt idx="15820">
                  <c:v>43414.625</c:v>
                </c:pt>
                <c:pt idx="15821">
                  <c:v>43414.666666666664</c:v>
                </c:pt>
                <c:pt idx="15822">
                  <c:v>43414.708333333336</c:v>
                </c:pt>
                <c:pt idx="15823">
                  <c:v>43414.75</c:v>
                </c:pt>
                <c:pt idx="15824">
                  <c:v>43414.791666666664</c:v>
                </c:pt>
                <c:pt idx="15825">
                  <c:v>43414.833333333336</c:v>
                </c:pt>
                <c:pt idx="15826">
                  <c:v>43414.875</c:v>
                </c:pt>
                <c:pt idx="15827">
                  <c:v>43414.916666666664</c:v>
                </c:pt>
                <c:pt idx="15828">
                  <c:v>43414.958333333336</c:v>
                </c:pt>
                <c:pt idx="15829">
                  <c:v>43415</c:v>
                </c:pt>
                <c:pt idx="15830">
                  <c:v>43415.041666666664</c:v>
                </c:pt>
                <c:pt idx="15831">
                  <c:v>43415.083333333336</c:v>
                </c:pt>
                <c:pt idx="15832">
                  <c:v>43415.125</c:v>
                </c:pt>
                <c:pt idx="15833">
                  <c:v>43415.166666666664</c:v>
                </c:pt>
                <c:pt idx="15834">
                  <c:v>43415.208333333336</c:v>
                </c:pt>
                <c:pt idx="15835">
                  <c:v>43415.25</c:v>
                </c:pt>
                <c:pt idx="15836">
                  <c:v>43415.291666666664</c:v>
                </c:pt>
                <c:pt idx="15837">
                  <c:v>43415.333333333336</c:v>
                </c:pt>
                <c:pt idx="15838">
                  <c:v>43415.375</c:v>
                </c:pt>
                <c:pt idx="15839">
                  <c:v>43415.416666666664</c:v>
                </c:pt>
                <c:pt idx="15840">
                  <c:v>43415.458333333336</c:v>
                </c:pt>
                <c:pt idx="15841">
                  <c:v>43415.5</c:v>
                </c:pt>
                <c:pt idx="15842">
                  <c:v>43415.541666666664</c:v>
                </c:pt>
                <c:pt idx="15843">
                  <c:v>43415.583333333336</c:v>
                </c:pt>
                <c:pt idx="15844">
                  <c:v>43415.625</c:v>
                </c:pt>
                <c:pt idx="15845">
                  <c:v>43415.666666666664</c:v>
                </c:pt>
                <c:pt idx="15846">
                  <c:v>43415.708333333336</c:v>
                </c:pt>
                <c:pt idx="15847">
                  <c:v>43415.75</c:v>
                </c:pt>
                <c:pt idx="15848">
                  <c:v>43415.791666666664</c:v>
                </c:pt>
                <c:pt idx="15849">
                  <c:v>43415.833333333336</c:v>
                </c:pt>
                <c:pt idx="15850">
                  <c:v>43415.875</c:v>
                </c:pt>
                <c:pt idx="15851">
                  <c:v>43415.916666666664</c:v>
                </c:pt>
                <c:pt idx="15852">
                  <c:v>43415.958333333336</c:v>
                </c:pt>
                <c:pt idx="15853">
                  <c:v>43416</c:v>
                </c:pt>
                <c:pt idx="15854">
                  <c:v>43416.041666666664</c:v>
                </c:pt>
                <c:pt idx="15855">
                  <c:v>43416.083333333336</c:v>
                </c:pt>
                <c:pt idx="15856">
                  <c:v>43416.125</c:v>
                </c:pt>
                <c:pt idx="15857">
                  <c:v>43416.166666666664</c:v>
                </c:pt>
                <c:pt idx="15858">
                  <c:v>43416.208333333336</c:v>
                </c:pt>
                <c:pt idx="15859">
                  <c:v>43416.25</c:v>
                </c:pt>
                <c:pt idx="15860">
                  <c:v>43416.291666666664</c:v>
                </c:pt>
                <c:pt idx="15861">
                  <c:v>43416.333333333336</c:v>
                </c:pt>
                <c:pt idx="15862">
                  <c:v>43416.375</c:v>
                </c:pt>
                <c:pt idx="15863">
                  <c:v>43416.416666666664</c:v>
                </c:pt>
                <c:pt idx="15864">
                  <c:v>43416.458333333336</c:v>
                </c:pt>
                <c:pt idx="15865">
                  <c:v>43416.5</c:v>
                </c:pt>
                <c:pt idx="15866">
                  <c:v>43416.541666666664</c:v>
                </c:pt>
                <c:pt idx="15867">
                  <c:v>43416.583333333336</c:v>
                </c:pt>
                <c:pt idx="15868">
                  <c:v>43416.625</c:v>
                </c:pt>
                <c:pt idx="15869">
                  <c:v>43416.666666666664</c:v>
                </c:pt>
                <c:pt idx="15870">
                  <c:v>43416.708333333336</c:v>
                </c:pt>
                <c:pt idx="15871">
                  <c:v>43416.75</c:v>
                </c:pt>
                <c:pt idx="15872">
                  <c:v>43416.791666666664</c:v>
                </c:pt>
                <c:pt idx="15873">
                  <c:v>43416.833333333336</c:v>
                </c:pt>
                <c:pt idx="15874">
                  <c:v>43416.875</c:v>
                </c:pt>
                <c:pt idx="15875">
                  <c:v>43416.916666666664</c:v>
                </c:pt>
                <c:pt idx="15876">
                  <c:v>43416.958333333336</c:v>
                </c:pt>
                <c:pt idx="15877">
                  <c:v>43417</c:v>
                </c:pt>
                <c:pt idx="15878">
                  <c:v>43417.041666666664</c:v>
                </c:pt>
                <c:pt idx="15879">
                  <c:v>43417.083333333336</c:v>
                </c:pt>
                <c:pt idx="15880">
                  <c:v>43417.125</c:v>
                </c:pt>
                <c:pt idx="15881">
                  <c:v>43417.166666666664</c:v>
                </c:pt>
                <c:pt idx="15882">
                  <c:v>43417.208333333336</c:v>
                </c:pt>
                <c:pt idx="15883">
                  <c:v>43417.25</c:v>
                </c:pt>
                <c:pt idx="15884">
                  <c:v>43417.291666666664</c:v>
                </c:pt>
                <c:pt idx="15885">
                  <c:v>43417.333333333336</c:v>
                </c:pt>
                <c:pt idx="15886">
                  <c:v>43417.375</c:v>
                </c:pt>
                <c:pt idx="15887">
                  <c:v>43417.416666666664</c:v>
                </c:pt>
                <c:pt idx="15888">
                  <c:v>43417.458333333336</c:v>
                </c:pt>
                <c:pt idx="15889">
                  <c:v>43417.5</c:v>
                </c:pt>
                <c:pt idx="15890">
                  <c:v>43417.541666666664</c:v>
                </c:pt>
                <c:pt idx="15891">
                  <c:v>43417.583333333336</c:v>
                </c:pt>
                <c:pt idx="15892">
                  <c:v>43417.625</c:v>
                </c:pt>
                <c:pt idx="15893">
                  <c:v>43417.666666666664</c:v>
                </c:pt>
                <c:pt idx="15894">
                  <c:v>43417.708333333336</c:v>
                </c:pt>
                <c:pt idx="15895">
                  <c:v>43417.75</c:v>
                </c:pt>
                <c:pt idx="15896">
                  <c:v>43417.791666666664</c:v>
                </c:pt>
                <c:pt idx="15897">
                  <c:v>43417.833333333336</c:v>
                </c:pt>
                <c:pt idx="15898">
                  <c:v>43417.875</c:v>
                </c:pt>
                <c:pt idx="15899">
                  <c:v>43417.916666666664</c:v>
                </c:pt>
                <c:pt idx="15900">
                  <c:v>43417.958333333336</c:v>
                </c:pt>
                <c:pt idx="15901">
                  <c:v>43418</c:v>
                </c:pt>
                <c:pt idx="15902">
                  <c:v>43418.041666666664</c:v>
                </c:pt>
                <c:pt idx="15903">
                  <c:v>43418.083333333336</c:v>
                </c:pt>
                <c:pt idx="15904">
                  <c:v>43418.125</c:v>
                </c:pt>
                <c:pt idx="15905">
                  <c:v>43418.166666666664</c:v>
                </c:pt>
                <c:pt idx="15906">
                  <c:v>43418.208333333336</c:v>
                </c:pt>
                <c:pt idx="15907">
                  <c:v>43418.25</c:v>
                </c:pt>
                <c:pt idx="15908">
                  <c:v>43418.291666666664</c:v>
                </c:pt>
                <c:pt idx="15909">
                  <c:v>43418.333333333336</c:v>
                </c:pt>
                <c:pt idx="15910">
                  <c:v>43418.375</c:v>
                </c:pt>
                <c:pt idx="15911">
                  <c:v>43418.416666666664</c:v>
                </c:pt>
                <c:pt idx="15912">
                  <c:v>43418.458333333336</c:v>
                </c:pt>
                <c:pt idx="15913">
                  <c:v>43418.5</c:v>
                </c:pt>
                <c:pt idx="15914">
                  <c:v>43418.541666666664</c:v>
                </c:pt>
                <c:pt idx="15915">
                  <c:v>43418.583333333336</c:v>
                </c:pt>
                <c:pt idx="15916">
                  <c:v>43418.625</c:v>
                </c:pt>
                <c:pt idx="15917">
                  <c:v>43418.666666666664</c:v>
                </c:pt>
                <c:pt idx="15918">
                  <c:v>43418.708333333336</c:v>
                </c:pt>
                <c:pt idx="15919">
                  <c:v>43418.75</c:v>
                </c:pt>
                <c:pt idx="15920">
                  <c:v>43418.791666666664</c:v>
                </c:pt>
                <c:pt idx="15921">
                  <c:v>43418.833333333336</c:v>
                </c:pt>
                <c:pt idx="15922">
                  <c:v>43418.875</c:v>
                </c:pt>
                <c:pt idx="15923">
                  <c:v>43418.916666666664</c:v>
                </c:pt>
                <c:pt idx="15924">
                  <c:v>43418.958333333336</c:v>
                </c:pt>
                <c:pt idx="15925">
                  <c:v>43419</c:v>
                </c:pt>
                <c:pt idx="15926">
                  <c:v>43419.041666666664</c:v>
                </c:pt>
                <c:pt idx="15927">
                  <c:v>43419.083333333336</c:v>
                </c:pt>
                <c:pt idx="15928">
                  <c:v>43419.125</c:v>
                </c:pt>
                <c:pt idx="15929">
                  <c:v>43419.166666666664</c:v>
                </c:pt>
                <c:pt idx="15930">
                  <c:v>43419.208333333336</c:v>
                </c:pt>
                <c:pt idx="15931">
                  <c:v>43419.25</c:v>
                </c:pt>
                <c:pt idx="15932">
                  <c:v>43419.291666666664</c:v>
                </c:pt>
                <c:pt idx="15933">
                  <c:v>43419.333333333336</c:v>
                </c:pt>
                <c:pt idx="15934">
                  <c:v>43419.375</c:v>
                </c:pt>
                <c:pt idx="15935">
                  <c:v>43419.416666666664</c:v>
                </c:pt>
                <c:pt idx="15936">
                  <c:v>43419.458333333336</c:v>
                </c:pt>
                <c:pt idx="15937">
                  <c:v>43419.5</c:v>
                </c:pt>
                <c:pt idx="15938">
                  <c:v>43419.541666666664</c:v>
                </c:pt>
                <c:pt idx="15939">
                  <c:v>43419.583333333336</c:v>
                </c:pt>
                <c:pt idx="15940">
                  <c:v>43419.625</c:v>
                </c:pt>
                <c:pt idx="15941">
                  <c:v>43419.666666666664</c:v>
                </c:pt>
                <c:pt idx="15942">
                  <c:v>43419.708333333336</c:v>
                </c:pt>
                <c:pt idx="15943">
                  <c:v>43419.75</c:v>
                </c:pt>
                <c:pt idx="15944">
                  <c:v>43419.791666666664</c:v>
                </c:pt>
                <c:pt idx="15945">
                  <c:v>43419.833333333336</c:v>
                </c:pt>
                <c:pt idx="15946">
                  <c:v>43419.875</c:v>
                </c:pt>
                <c:pt idx="15947">
                  <c:v>43419.916666666664</c:v>
                </c:pt>
                <c:pt idx="15948">
                  <c:v>43419.958333333336</c:v>
                </c:pt>
                <c:pt idx="15949">
                  <c:v>43420</c:v>
                </c:pt>
                <c:pt idx="15950">
                  <c:v>43420.041666666664</c:v>
                </c:pt>
                <c:pt idx="15951">
                  <c:v>43420.083333333336</c:v>
                </c:pt>
                <c:pt idx="15952">
                  <c:v>43420.125</c:v>
                </c:pt>
                <c:pt idx="15953">
                  <c:v>43420.166666666664</c:v>
                </c:pt>
                <c:pt idx="15954">
                  <c:v>43420.208333333336</c:v>
                </c:pt>
                <c:pt idx="15955">
                  <c:v>43420.25</c:v>
                </c:pt>
                <c:pt idx="15956">
                  <c:v>43420.291666666664</c:v>
                </c:pt>
                <c:pt idx="15957">
                  <c:v>43420.333333333336</c:v>
                </c:pt>
                <c:pt idx="15958">
                  <c:v>43420.375</c:v>
                </c:pt>
                <c:pt idx="15959">
                  <c:v>43420.416666666664</c:v>
                </c:pt>
                <c:pt idx="15960">
                  <c:v>43420.458333333336</c:v>
                </c:pt>
                <c:pt idx="15961">
                  <c:v>43420.5</c:v>
                </c:pt>
                <c:pt idx="15962">
                  <c:v>43420.541666666664</c:v>
                </c:pt>
                <c:pt idx="15963">
                  <c:v>43420.583333333336</c:v>
                </c:pt>
                <c:pt idx="15964">
                  <c:v>43420.625</c:v>
                </c:pt>
                <c:pt idx="15965">
                  <c:v>43420.666666666664</c:v>
                </c:pt>
                <c:pt idx="15966">
                  <c:v>43420.708333333336</c:v>
                </c:pt>
                <c:pt idx="15967">
                  <c:v>43420.75</c:v>
                </c:pt>
                <c:pt idx="15968">
                  <c:v>43420.791666666664</c:v>
                </c:pt>
                <c:pt idx="15969">
                  <c:v>43420.833333333336</c:v>
                </c:pt>
                <c:pt idx="15970">
                  <c:v>43420.875</c:v>
                </c:pt>
                <c:pt idx="15971">
                  <c:v>43420.916666666664</c:v>
                </c:pt>
                <c:pt idx="15972">
                  <c:v>43420.958333333336</c:v>
                </c:pt>
                <c:pt idx="15973">
                  <c:v>43421</c:v>
                </c:pt>
                <c:pt idx="15974">
                  <c:v>43421.041666666664</c:v>
                </c:pt>
                <c:pt idx="15975">
                  <c:v>43421.083333333336</c:v>
                </c:pt>
                <c:pt idx="15976">
                  <c:v>43421.125</c:v>
                </c:pt>
                <c:pt idx="15977">
                  <c:v>43421.166666666664</c:v>
                </c:pt>
                <c:pt idx="15978">
                  <c:v>43421.208333333336</c:v>
                </c:pt>
                <c:pt idx="15979">
                  <c:v>43421.25</c:v>
                </c:pt>
                <c:pt idx="15980">
                  <c:v>43421.291666666664</c:v>
                </c:pt>
                <c:pt idx="15981">
                  <c:v>43421.333333333336</c:v>
                </c:pt>
                <c:pt idx="15982">
                  <c:v>43421.375</c:v>
                </c:pt>
                <c:pt idx="15983">
                  <c:v>43421.416666666664</c:v>
                </c:pt>
                <c:pt idx="15984">
                  <c:v>43421.458333333336</c:v>
                </c:pt>
                <c:pt idx="15985">
                  <c:v>43421.5</c:v>
                </c:pt>
                <c:pt idx="15986">
                  <c:v>43421.541666666664</c:v>
                </c:pt>
                <c:pt idx="15987">
                  <c:v>43421.583333333336</c:v>
                </c:pt>
                <c:pt idx="15988">
                  <c:v>43421.625</c:v>
                </c:pt>
                <c:pt idx="15989">
                  <c:v>43421.666666666664</c:v>
                </c:pt>
                <c:pt idx="15990">
                  <c:v>43421.708333333336</c:v>
                </c:pt>
                <c:pt idx="15991">
                  <c:v>43421.75</c:v>
                </c:pt>
                <c:pt idx="15992">
                  <c:v>43421.791666666664</c:v>
                </c:pt>
                <c:pt idx="15993">
                  <c:v>43421.833333333336</c:v>
                </c:pt>
                <c:pt idx="15994">
                  <c:v>43421.875</c:v>
                </c:pt>
                <c:pt idx="15995">
                  <c:v>43421.916666666664</c:v>
                </c:pt>
                <c:pt idx="15996">
                  <c:v>43421.958333333336</c:v>
                </c:pt>
                <c:pt idx="15997">
                  <c:v>43422</c:v>
                </c:pt>
                <c:pt idx="15998">
                  <c:v>43422.041666666664</c:v>
                </c:pt>
                <c:pt idx="15999">
                  <c:v>43422.083333333336</c:v>
                </c:pt>
                <c:pt idx="16000">
                  <c:v>43422.125</c:v>
                </c:pt>
                <c:pt idx="16001">
                  <c:v>43422.166666666664</c:v>
                </c:pt>
                <c:pt idx="16002">
                  <c:v>43422.208333333336</c:v>
                </c:pt>
                <c:pt idx="16003">
                  <c:v>43422.25</c:v>
                </c:pt>
                <c:pt idx="16004">
                  <c:v>43422.291666666664</c:v>
                </c:pt>
                <c:pt idx="16005">
                  <c:v>43422.333333333336</c:v>
                </c:pt>
                <c:pt idx="16006">
                  <c:v>43422.375</c:v>
                </c:pt>
                <c:pt idx="16007">
                  <c:v>43422.416666666664</c:v>
                </c:pt>
                <c:pt idx="16008">
                  <c:v>43422.458333333336</c:v>
                </c:pt>
                <c:pt idx="16009">
                  <c:v>43422.5</c:v>
                </c:pt>
                <c:pt idx="16010">
                  <c:v>43422.541666666664</c:v>
                </c:pt>
                <c:pt idx="16011">
                  <c:v>43422.583333333336</c:v>
                </c:pt>
                <c:pt idx="16012">
                  <c:v>43422.625</c:v>
                </c:pt>
                <c:pt idx="16013">
                  <c:v>43422.666666666664</c:v>
                </c:pt>
                <c:pt idx="16014">
                  <c:v>43422.708333333336</c:v>
                </c:pt>
                <c:pt idx="16015">
                  <c:v>43422.75</c:v>
                </c:pt>
                <c:pt idx="16016">
                  <c:v>43422.791666666664</c:v>
                </c:pt>
                <c:pt idx="16017">
                  <c:v>43422.833333333336</c:v>
                </c:pt>
                <c:pt idx="16018">
                  <c:v>43422.875</c:v>
                </c:pt>
                <c:pt idx="16019">
                  <c:v>43422.916666666664</c:v>
                </c:pt>
                <c:pt idx="16020">
                  <c:v>43422.958333333336</c:v>
                </c:pt>
                <c:pt idx="16021">
                  <c:v>43423</c:v>
                </c:pt>
                <c:pt idx="16022">
                  <c:v>43423.041666666664</c:v>
                </c:pt>
                <c:pt idx="16023">
                  <c:v>43423.083333333336</c:v>
                </c:pt>
                <c:pt idx="16024">
                  <c:v>43423.125</c:v>
                </c:pt>
                <c:pt idx="16025">
                  <c:v>43423.166666666664</c:v>
                </c:pt>
                <c:pt idx="16026">
                  <c:v>43423.208333333336</c:v>
                </c:pt>
                <c:pt idx="16027">
                  <c:v>43423.25</c:v>
                </c:pt>
                <c:pt idx="16028">
                  <c:v>43423.291666666664</c:v>
                </c:pt>
                <c:pt idx="16029">
                  <c:v>43423.333333333336</c:v>
                </c:pt>
                <c:pt idx="16030">
                  <c:v>43423.375</c:v>
                </c:pt>
                <c:pt idx="16031">
                  <c:v>43423.416666666664</c:v>
                </c:pt>
                <c:pt idx="16032">
                  <c:v>43423.458333333336</c:v>
                </c:pt>
                <c:pt idx="16033">
                  <c:v>43423.5</c:v>
                </c:pt>
                <c:pt idx="16034">
                  <c:v>43423.541666666664</c:v>
                </c:pt>
                <c:pt idx="16035">
                  <c:v>43423.583333333336</c:v>
                </c:pt>
                <c:pt idx="16036">
                  <c:v>43423.625</c:v>
                </c:pt>
                <c:pt idx="16037">
                  <c:v>43423.666666666664</c:v>
                </c:pt>
                <c:pt idx="16038">
                  <c:v>43423.708333333336</c:v>
                </c:pt>
                <c:pt idx="16039">
                  <c:v>43423.75</c:v>
                </c:pt>
                <c:pt idx="16040">
                  <c:v>43423.791666666664</c:v>
                </c:pt>
                <c:pt idx="16041">
                  <c:v>43423.833333333336</c:v>
                </c:pt>
                <c:pt idx="16042">
                  <c:v>43423.875</c:v>
                </c:pt>
                <c:pt idx="16043">
                  <c:v>43423.916666666664</c:v>
                </c:pt>
                <c:pt idx="16044">
                  <c:v>43423.958333333336</c:v>
                </c:pt>
                <c:pt idx="16045">
                  <c:v>43424</c:v>
                </c:pt>
                <c:pt idx="16046">
                  <c:v>43424.041666666664</c:v>
                </c:pt>
                <c:pt idx="16047">
                  <c:v>43424.083333333336</c:v>
                </c:pt>
                <c:pt idx="16048">
                  <c:v>43424.125</c:v>
                </c:pt>
                <c:pt idx="16049">
                  <c:v>43424.166666666664</c:v>
                </c:pt>
                <c:pt idx="16050">
                  <c:v>43424.208333333336</c:v>
                </c:pt>
                <c:pt idx="16051">
                  <c:v>43424.25</c:v>
                </c:pt>
                <c:pt idx="16052">
                  <c:v>43424.291666666664</c:v>
                </c:pt>
                <c:pt idx="16053">
                  <c:v>43424.333333333336</c:v>
                </c:pt>
                <c:pt idx="16054">
                  <c:v>43424.375</c:v>
                </c:pt>
                <c:pt idx="16055">
                  <c:v>43424.416666666664</c:v>
                </c:pt>
                <c:pt idx="16056">
                  <c:v>43424.458333333336</c:v>
                </c:pt>
                <c:pt idx="16057">
                  <c:v>43424.5</c:v>
                </c:pt>
                <c:pt idx="16058">
                  <c:v>43424.541666666664</c:v>
                </c:pt>
                <c:pt idx="16059">
                  <c:v>43424.583333333336</c:v>
                </c:pt>
                <c:pt idx="16060">
                  <c:v>43424.625</c:v>
                </c:pt>
                <c:pt idx="16061">
                  <c:v>43424.666666666664</c:v>
                </c:pt>
                <c:pt idx="16062">
                  <c:v>43424.708333333336</c:v>
                </c:pt>
                <c:pt idx="16063">
                  <c:v>43424.75</c:v>
                </c:pt>
                <c:pt idx="16064">
                  <c:v>43424.791666666664</c:v>
                </c:pt>
                <c:pt idx="16065">
                  <c:v>43424.833333333336</c:v>
                </c:pt>
                <c:pt idx="16066">
                  <c:v>43424.875</c:v>
                </c:pt>
                <c:pt idx="16067">
                  <c:v>43424.916666666664</c:v>
                </c:pt>
                <c:pt idx="16068">
                  <c:v>43424.958333333336</c:v>
                </c:pt>
                <c:pt idx="16069">
                  <c:v>43425</c:v>
                </c:pt>
                <c:pt idx="16070">
                  <c:v>43425.041666666664</c:v>
                </c:pt>
                <c:pt idx="16071">
                  <c:v>43425.083333333336</c:v>
                </c:pt>
                <c:pt idx="16072">
                  <c:v>43425.125</c:v>
                </c:pt>
                <c:pt idx="16073">
                  <c:v>43425.166666666664</c:v>
                </c:pt>
                <c:pt idx="16074">
                  <c:v>43425.208333333336</c:v>
                </c:pt>
                <c:pt idx="16075">
                  <c:v>43425.25</c:v>
                </c:pt>
                <c:pt idx="16076">
                  <c:v>43425.291666666664</c:v>
                </c:pt>
                <c:pt idx="16077">
                  <c:v>43425.333333333336</c:v>
                </c:pt>
                <c:pt idx="16078">
                  <c:v>43425.375</c:v>
                </c:pt>
                <c:pt idx="16079">
                  <c:v>43425.416666666664</c:v>
                </c:pt>
                <c:pt idx="16080">
                  <c:v>43425.458333333336</c:v>
                </c:pt>
                <c:pt idx="16081">
                  <c:v>43425.5</c:v>
                </c:pt>
                <c:pt idx="16082">
                  <c:v>43425.541666666664</c:v>
                </c:pt>
                <c:pt idx="16083">
                  <c:v>43425.583333333336</c:v>
                </c:pt>
                <c:pt idx="16084">
                  <c:v>43425.625</c:v>
                </c:pt>
                <c:pt idx="16085">
                  <c:v>43425.666666666664</c:v>
                </c:pt>
                <c:pt idx="16086">
                  <c:v>43425.708333333336</c:v>
                </c:pt>
                <c:pt idx="16087">
                  <c:v>43425.75</c:v>
                </c:pt>
                <c:pt idx="16088">
                  <c:v>43425.791666666664</c:v>
                </c:pt>
                <c:pt idx="16089">
                  <c:v>43425.833333333336</c:v>
                </c:pt>
                <c:pt idx="16090">
                  <c:v>43425.875</c:v>
                </c:pt>
                <c:pt idx="16091">
                  <c:v>43425.916666666664</c:v>
                </c:pt>
                <c:pt idx="16092">
                  <c:v>43425.958333333336</c:v>
                </c:pt>
                <c:pt idx="16093">
                  <c:v>43426</c:v>
                </c:pt>
                <c:pt idx="16094">
                  <c:v>43426.041666666664</c:v>
                </c:pt>
                <c:pt idx="16095">
                  <c:v>43426.083333333336</c:v>
                </c:pt>
                <c:pt idx="16096">
                  <c:v>43426.125</c:v>
                </c:pt>
                <c:pt idx="16097">
                  <c:v>43426.166666666664</c:v>
                </c:pt>
                <c:pt idx="16098">
                  <c:v>43426.208333333336</c:v>
                </c:pt>
                <c:pt idx="16099">
                  <c:v>43426.25</c:v>
                </c:pt>
                <c:pt idx="16100">
                  <c:v>43426.291666666664</c:v>
                </c:pt>
                <c:pt idx="16101">
                  <c:v>43426.333333333336</c:v>
                </c:pt>
                <c:pt idx="16102">
                  <c:v>43426.375</c:v>
                </c:pt>
                <c:pt idx="16103">
                  <c:v>43426.416666666664</c:v>
                </c:pt>
                <c:pt idx="16104">
                  <c:v>43426.458333333336</c:v>
                </c:pt>
                <c:pt idx="16105">
                  <c:v>43426.5</c:v>
                </c:pt>
                <c:pt idx="16106">
                  <c:v>43426.541666666664</c:v>
                </c:pt>
                <c:pt idx="16107">
                  <c:v>43426.583333333336</c:v>
                </c:pt>
                <c:pt idx="16108">
                  <c:v>43426.625</c:v>
                </c:pt>
                <c:pt idx="16109">
                  <c:v>43426.666666666664</c:v>
                </c:pt>
                <c:pt idx="16110">
                  <c:v>43426.708333333336</c:v>
                </c:pt>
                <c:pt idx="16111">
                  <c:v>43426.75</c:v>
                </c:pt>
                <c:pt idx="16112">
                  <c:v>43426.791666666664</c:v>
                </c:pt>
                <c:pt idx="16113">
                  <c:v>43426.833333333336</c:v>
                </c:pt>
                <c:pt idx="16114">
                  <c:v>43426.875</c:v>
                </c:pt>
                <c:pt idx="16115">
                  <c:v>43426.916666666664</c:v>
                </c:pt>
                <c:pt idx="16116">
                  <c:v>43426.958333333336</c:v>
                </c:pt>
                <c:pt idx="16117">
                  <c:v>43427</c:v>
                </c:pt>
                <c:pt idx="16118">
                  <c:v>43427.041666666664</c:v>
                </c:pt>
                <c:pt idx="16119">
                  <c:v>43427.083333333336</c:v>
                </c:pt>
                <c:pt idx="16120">
                  <c:v>43427.125</c:v>
                </c:pt>
                <c:pt idx="16121">
                  <c:v>43427.166666666664</c:v>
                </c:pt>
                <c:pt idx="16122">
                  <c:v>43427.208333333336</c:v>
                </c:pt>
                <c:pt idx="16123">
                  <c:v>43427.25</c:v>
                </c:pt>
                <c:pt idx="16124">
                  <c:v>43427.291666666664</c:v>
                </c:pt>
                <c:pt idx="16125">
                  <c:v>43427.333333333336</c:v>
                </c:pt>
                <c:pt idx="16126">
                  <c:v>43427.375</c:v>
                </c:pt>
                <c:pt idx="16127">
                  <c:v>43427.416666666664</c:v>
                </c:pt>
                <c:pt idx="16128">
                  <c:v>43427.458333333336</c:v>
                </c:pt>
                <c:pt idx="16129">
                  <c:v>43427.5</c:v>
                </c:pt>
                <c:pt idx="16130">
                  <c:v>43427.541666666664</c:v>
                </c:pt>
                <c:pt idx="16131">
                  <c:v>43427.583333333336</c:v>
                </c:pt>
                <c:pt idx="16132">
                  <c:v>43427.625</c:v>
                </c:pt>
                <c:pt idx="16133">
                  <c:v>43427.666666666664</c:v>
                </c:pt>
                <c:pt idx="16134">
                  <c:v>43427.708333333336</c:v>
                </c:pt>
                <c:pt idx="16135">
                  <c:v>43427.75</c:v>
                </c:pt>
                <c:pt idx="16136">
                  <c:v>43427.791666666664</c:v>
                </c:pt>
                <c:pt idx="16137">
                  <c:v>43427.833333333336</c:v>
                </c:pt>
                <c:pt idx="16138">
                  <c:v>43427.875</c:v>
                </c:pt>
                <c:pt idx="16139">
                  <c:v>43427.916666666664</c:v>
                </c:pt>
                <c:pt idx="16140">
                  <c:v>43427.958333333336</c:v>
                </c:pt>
                <c:pt idx="16141">
                  <c:v>43428</c:v>
                </c:pt>
                <c:pt idx="16142">
                  <c:v>43428.041666666664</c:v>
                </c:pt>
                <c:pt idx="16143">
                  <c:v>43428.083333333336</c:v>
                </c:pt>
                <c:pt idx="16144">
                  <c:v>43428.125</c:v>
                </c:pt>
                <c:pt idx="16145">
                  <c:v>43428.166666666664</c:v>
                </c:pt>
                <c:pt idx="16146">
                  <c:v>43428.208333333336</c:v>
                </c:pt>
                <c:pt idx="16147">
                  <c:v>43428.25</c:v>
                </c:pt>
                <c:pt idx="16148">
                  <c:v>43428.291666666664</c:v>
                </c:pt>
                <c:pt idx="16149">
                  <c:v>43428.333333333336</c:v>
                </c:pt>
                <c:pt idx="16150">
                  <c:v>43428.375</c:v>
                </c:pt>
                <c:pt idx="16151">
                  <c:v>43428.416666666664</c:v>
                </c:pt>
                <c:pt idx="16152">
                  <c:v>43428.458333333336</c:v>
                </c:pt>
                <c:pt idx="16153">
                  <c:v>43428.5</c:v>
                </c:pt>
                <c:pt idx="16154">
                  <c:v>43428.541666666664</c:v>
                </c:pt>
                <c:pt idx="16155">
                  <c:v>43428.583333333336</c:v>
                </c:pt>
                <c:pt idx="16156">
                  <c:v>43428.625</c:v>
                </c:pt>
                <c:pt idx="16157">
                  <c:v>43428.666666666664</c:v>
                </c:pt>
                <c:pt idx="16158">
                  <c:v>43428.708333333336</c:v>
                </c:pt>
                <c:pt idx="16159">
                  <c:v>43428.75</c:v>
                </c:pt>
                <c:pt idx="16160">
                  <c:v>43428.791666666664</c:v>
                </c:pt>
                <c:pt idx="16161">
                  <c:v>43428.833333333336</c:v>
                </c:pt>
                <c:pt idx="16162">
                  <c:v>43428.875</c:v>
                </c:pt>
                <c:pt idx="16163">
                  <c:v>43428.916666666664</c:v>
                </c:pt>
                <c:pt idx="16164">
                  <c:v>43428.958333333336</c:v>
                </c:pt>
                <c:pt idx="16165">
                  <c:v>43429</c:v>
                </c:pt>
                <c:pt idx="16166">
                  <c:v>43429.041666666664</c:v>
                </c:pt>
                <c:pt idx="16167">
                  <c:v>43429.083333333336</c:v>
                </c:pt>
                <c:pt idx="16168">
                  <c:v>43429.125</c:v>
                </c:pt>
                <c:pt idx="16169">
                  <c:v>43429.166666666664</c:v>
                </c:pt>
                <c:pt idx="16170">
                  <c:v>43429.208333333336</c:v>
                </c:pt>
                <c:pt idx="16171">
                  <c:v>43429.25</c:v>
                </c:pt>
                <c:pt idx="16172">
                  <c:v>43429.291666666664</c:v>
                </c:pt>
                <c:pt idx="16173">
                  <c:v>43429.333333333336</c:v>
                </c:pt>
                <c:pt idx="16174">
                  <c:v>43429.375</c:v>
                </c:pt>
                <c:pt idx="16175">
                  <c:v>43429.416666666664</c:v>
                </c:pt>
                <c:pt idx="16176">
                  <c:v>43429.458333333336</c:v>
                </c:pt>
                <c:pt idx="16177">
                  <c:v>43429.5</c:v>
                </c:pt>
                <c:pt idx="16178">
                  <c:v>43429.541666666664</c:v>
                </c:pt>
                <c:pt idx="16179">
                  <c:v>43429.583333333336</c:v>
                </c:pt>
                <c:pt idx="16180">
                  <c:v>43429.625</c:v>
                </c:pt>
                <c:pt idx="16181">
                  <c:v>43429.666666666664</c:v>
                </c:pt>
                <c:pt idx="16182">
                  <c:v>43429.708333333336</c:v>
                </c:pt>
                <c:pt idx="16183">
                  <c:v>43429.75</c:v>
                </c:pt>
                <c:pt idx="16184">
                  <c:v>43429.791666666664</c:v>
                </c:pt>
                <c:pt idx="16185">
                  <c:v>43429.833333333336</c:v>
                </c:pt>
                <c:pt idx="16186">
                  <c:v>43429.875</c:v>
                </c:pt>
                <c:pt idx="16187">
                  <c:v>43429.916666666664</c:v>
                </c:pt>
                <c:pt idx="16188">
                  <c:v>43429.958333333336</c:v>
                </c:pt>
                <c:pt idx="16189">
                  <c:v>43430</c:v>
                </c:pt>
                <c:pt idx="16190">
                  <c:v>43430.041666666664</c:v>
                </c:pt>
                <c:pt idx="16191">
                  <c:v>43430.083333333336</c:v>
                </c:pt>
                <c:pt idx="16192">
                  <c:v>43430.125</c:v>
                </c:pt>
                <c:pt idx="16193">
                  <c:v>43430.166666666664</c:v>
                </c:pt>
                <c:pt idx="16194">
                  <c:v>43430.208333333336</c:v>
                </c:pt>
                <c:pt idx="16195">
                  <c:v>43430.25</c:v>
                </c:pt>
                <c:pt idx="16196">
                  <c:v>43430.291666666664</c:v>
                </c:pt>
                <c:pt idx="16197">
                  <c:v>43430.333333333336</c:v>
                </c:pt>
                <c:pt idx="16198">
                  <c:v>43430.375</c:v>
                </c:pt>
                <c:pt idx="16199">
                  <c:v>43430.416666666664</c:v>
                </c:pt>
                <c:pt idx="16200">
                  <c:v>43430.458333333336</c:v>
                </c:pt>
                <c:pt idx="16201">
                  <c:v>43430.5</c:v>
                </c:pt>
                <c:pt idx="16202">
                  <c:v>43430.541666666664</c:v>
                </c:pt>
                <c:pt idx="16203">
                  <c:v>43430.583333333336</c:v>
                </c:pt>
                <c:pt idx="16204">
                  <c:v>43430.625</c:v>
                </c:pt>
                <c:pt idx="16205">
                  <c:v>43430.666666666664</c:v>
                </c:pt>
                <c:pt idx="16206">
                  <c:v>43430.708333333336</c:v>
                </c:pt>
                <c:pt idx="16207">
                  <c:v>43430.75</c:v>
                </c:pt>
                <c:pt idx="16208">
                  <c:v>43430.791666666664</c:v>
                </c:pt>
                <c:pt idx="16209">
                  <c:v>43430.833333333336</c:v>
                </c:pt>
                <c:pt idx="16210">
                  <c:v>43430.875</c:v>
                </c:pt>
                <c:pt idx="16211">
                  <c:v>43430.916666666664</c:v>
                </c:pt>
                <c:pt idx="16212">
                  <c:v>43430.958333333336</c:v>
                </c:pt>
                <c:pt idx="16213">
                  <c:v>43431</c:v>
                </c:pt>
                <c:pt idx="16214">
                  <c:v>43431.041666666664</c:v>
                </c:pt>
                <c:pt idx="16215">
                  <c:v>43431.083333333336</c:v>
                </c:pt>
                <c:pt idx="16216">
                  <c:v>43431.125</c:v>
                </c:pt>
                <c:pt idx="16217">
                  <c:v>43431.166666666664</c:v>
                </c:pt>
                <c:pt idx="16218">
                  <c:v>43431.208333333336</c:v>
                </c:pt>
                <c:pt idx="16219">
                  <c:v>43431.25</c:v>
                </c:pt>
                <c:pt idx="16220">
                  <c:v>43431.291666666664</c:v>
                </c:pt>
                <c:pt idx="16221">
                  <c:v>43431.333333333336</c:v>
                </c:pt>
                <c:pt idx="16222">
                  <c:v>43431.375</c:v>
                </c:pt>
                <c:pt idx="16223">
                  <c:v>43431.416666666664</c:v>
                </c:pt>
                <c:pt idx="16224">
                  <c:v>43431.458333333336</c:v>
                </c:pt>
                <c:pt idx="16225">
                  <c:v>43431.5</c:v>
                </c:pt>
                <c:pt idx="16226">
                  <c:v>43431.541666666664</c:v>
                </c:pt>
                <c:pt idx="16227">
                  <c:v>43431.583333333336</c:v>
                </c:pt>
                <c:pt idx="16228">
                  <c:v>43431.625</c:v>
                </c:pt>
                <c:pt idx="16229">
                  <c:v>43431.666666666664</c:v>
                </c:pt>
                <c:pt idx="16230">
                  <c:v>43431.708333333336</c:v>
                </c:pt>
                <c:pt idx="16231">
                  <c:v>43431.75</c:v>
                </c:pt>
                <c:pt idx="16232">
                  <c:v>43431.791666666664</c:v>
                </c:pt>
                <c:pt idx="16233">
                  <c:v>43431.833333333336</c:v>
                </c:pt>
                <c:pt idx="16234">
                  <c:v>43431.875</c:v>
                </c:pt>
                <c:pt idx="16235">
                  <c:v>43431.916666666664</c:v>
                </c:pt>
                <c:pt idx="16236">
                  <c:v>43431.958333333336</c:v>
                </c:pt>
                <c:pt idx="16237">
                  <c:v>43432</c:v>
                </c:pt>
                <c:pt idx="16238">
                  <c:v>43432.041666666664</c:v>
                </c:pt>
                <c:pt idx="16239">
                  <c:v>43432.083333333336</c:v>
                </c:pt>
                <c:pt idx="16240">
                  <c:v>43432.125</c:v>
                </c:pt>
                <c:pt idx="16241">
                  <c:v>43432.166666666664</c:v>
                </c:pt>
                <c:pt idx="16242">
                  <c:v>43432.208333333336</c:v>
                </c:pt>
                <c:pt idx="16243">
                  <c:v>43432.25</c:v>
                </c:pt>
                <c:pt idx="16244">
                  <c:v>43432.291666666664</c:v>
                </c:pt>
                <c:pt idx="16245">
                  <c:v>43432.333333333336</c:v>
                </c:pt>
                <c:pt idx="16246">
                  <c:v>43432.375</c:v>
                </c:pt>
                <c:pt idx="16247">
                  <c:v>43432.416666666664</c:v>
                </c:pt>
                <c:pt idx="16248">
                  <c:v>43432.458333333336</c:v>
                </c:pt>
                <c:pt idx="16249">
                  <c:v>43432.5</c:v>
                </c:pt>
                <c:pt idx="16250">
                  <c:v>43432.541666666664</c:v>
                </c:pt>
                <c:pt idx="16251">
                  <c:v>43432.583333333336</c:v>
                </c:pt>
                <c:pt idx="16252">
                  <c:v>43432.625</c:v>
                </c:pt>
                <c:pt idx="16253">
                  <c:v>43432.666666666664</c:v>
                </c:pt>
                <c:pt idx="16254">
                  <c:v>43432.708333333336</c:v>
                </c:pt>
                <c:pt idx="16255">
                  <c:v>43432.75</c:v>
                </c:pt>
                <c:pt idx="16256">
                  <c:v>43432.791666666664</c:v>
                </c:pt>
                <c:pt idx="16257">
                  <c:v>43432.833333333336</c:v>
                </c:pt>
                <c:pt idx="16258">
                  <c:v>43432.875</c:v>
                </c:pt>
                <c:pt idx="16259">
                  <c:v>43432.916666666664</c:v>
                </c:pt>
                <c:pt idx="16260">
                  <c:v>43432.958333333336</c:v>
                </c:pt>
                <c:pt idx="16261">
                  <c:v>43433</c:v>
                </c:pt>
                <c:pt idx="16262">
                  <c:v>43433.041666666664</c:v>
                </c:pt>
                <c:pt idx="16263">
                  <c:v>43433.083333333336</c:v>
                </c:pt>
                <c:pt idx="16264">
                  <c:v>43433.125</c:v>
                </c:pt>
                <c:pt idx="16265">
                  <c:v>43433.166666666664</c:v>
                </c:pt>
                <c:pt idx="16266">
                  <c:v>43433.208333333336</c:v>
                </c:pt>
                <c:pt idx="16267">
                  <c:v>43433.25</c:v>
                </c:pt>
                <c:pt idx="16268">
                  <c:v>43433.291666666664</c:v>
                </c:pt>
                <c:pt idx="16269">
                  <c:v>43433.333333333336</c:v>
                </c:pt>
                <c:pt idx="16270">
                  <c:v>43433.375</c:v>
                </c:pt>
                <c:pt idx="16271">
                  <c:v>43433.416666666664</c:v>
                </c:pt>
                <c:pt idx="16272">
                  <c:v>43433.458333333336</c:v>
                </c:pt>
                <c:pt idx="16273">
                  <c:v>43433.5</c:v>
                </c:pt>
                <c:pt idx="16274">
                  <c:v>43433.541666666664</c:v>
                </c:pt>
                <c:pt idx="16275">
                  <c:v>43433.583333333336</c:v>
                </c:pt>
                <c:pt idx="16276">
                  <c:v>43433.625</c:v>
                </c:pt>
                <c:pt idx="16277">
                  <c:v>43433.666666666664</c:v>
                </c:pt>
                <c:pt idx="16278">
                  <c:v>43433.708333333336</c:v>
                </c:pt>
                <c:pt idx="16279">
                  <c:v>43433.75</c:v>
                </c:pt>
                <c:pt idx="16280">
                  <c:v>43433.791666666664</c:v>
                </c:pt>
                <c:pt idx="16281">
                  <c:v>43433.833333333336</c:v>
                </c:pt>
                <c:pt idx="16282">
                  <c:v>43433.875</c:v>
                </c:pt>
                <c:pt idx="16283">
                  <c:v>43433.916666666664</c:v>
                </c:pt>
                <c:pt idx="16284">
                  <c:v>43433.958333333336</c:v>
                </c:pt>
                <c:pt idx="16285">
                  <c:v>43434</c:v>
                </c:pt>
                <c:pt idx="16286">
                  <c:v>43434.041666666664</c:v>
                </c:pt>
                <c:pt idx="16287">
                  <c:v>43434.083333333336</c:v>
                </c:pt>
                <c:pt idx="16288">
                  <c:v>43434.125</c:v>
                </c:pt>
                <c:pt idx="16289">
                  <c:v>43434.166666666664</c:v>
                </c:pt>
                <c:pt idx="16290">
                  <c:v>43434.208333333336</c:v>
                </c:pt>
                <c:pt idx="16291">
                  <c:v>43434.25</c:v>
                </c:pt>
                <c:pt idx="16292">
                  <c:v>43434.291666666664</c:v>
                </c:pt>
                <c:pt idx="16293">
                  <c:v>43434.333333333336</c:v>
                </c:pt>
                <c:pt idx="16294">
                  <c:v>43434.375</c:v>
                </c:pt>
                <c:pt idx="16295">
                  <c:v>43434.416666666664</c:v>
                </c:pt>
                <c:pt idx="16296">
                  <c:v>43434.458333333336</c:v>
                </c:pt>
                <c:pt idx="16297">
                  <c:v>43434.5</c:v>
                </c:pt>
                <c:pt idx="16298">
                  <c:v>43434.541666666664</c:v>
                </c:pt>
                <c:pt idx="16299">
                  <c:v>43434.583333333336</c:v>
                </c:pt>
                <c:pt idx="16300">
                  <c:v>43434.625</c:v>
                </c:pt>
                <c:pt idx="16301">
                  <c:v>43434.666666666664</c:v>
                </c:pt>
                <c:pt idx="16302">
                  <c:v>43434.708333333336</c:v>
                </c:pt>
                <c:pt idx="16303">
                  <c:v>43434.75</c:v>
                </c:pt>
                <c:pt idx="16304">
                  <c:v>43434.791666666664</c:v>
                </c:pt>
                <c:pt idx="16305">
                  <c:v>43434.833333333336</c:v>
                </c:pt>
                <c:pt idx="16306">
                  <c:v>43434.875</c:v>
                </c:pt>
                <c:pt idx="16307">
                  <c:v>43434.916666666664</c:v>
                </c:pt>
                <c:pt idx="16308">
                  <c:v>43434.958333333336</c:v>
                </c:pt>
                <c:pt idx="16309">
                  <c:v>43435</c:v>
                </c:pt>
                <c:pt idx="16310">
                  <c:v>43435.041666666664</c:v>
                </c:pt>
                <c:pt idx="16311">
                  <c:v>43435.083333333336</c:v>
                </c:pt>
                <c:pt idx="16312">
                  <c:v>43435.125</c:v>
                </c:pt>
                <c:pt idx="16313">
                  <c:v>43435.166666666664</c:v>
                </c:pt>
                <c:pt idx="16314">
                  <c:v>43435.208333333336</c:v>
                </c:pt>
                <c:pt idx="16315">
                  <c:v>43435.25</c:v>
                </c:pt>
                <c:pt idx="16316">
                  <c:v>43435.291666666664</c:v>
                </c:pt>
                <c:pt idx="16317">
                  <c:v>43435.333333333336</c:v>
                </c:pt>
                <c:pt idx="16318">
                  <c:v>43435.375</c:v>
                </c:pt>
                <c:pt idx="16319">
                  <c:v>43435.416666666664</c:v>
                </c:pt>
                <c:pt idx="16320">
                  <c:v>43435.458333333336</c:v>
                </c:pt>
                <c:pt idx="16321">
                  <c:v>43435.5</c:v>
                </c:pt>
                <c:pt idx="16322">
                  <c:v>43435.541666666664</c:v>
                </c:pt>
                <c:pt idx="16323">
                  <c:v>43435.583333333336</c:v>
                </c:pt>
                <c:pt idx="16324">
                  <c:v>43435.625</c:v>
                </c:pt>
                <c:pt idx="16325">
                  <c:v>43435.666666666664</c:v>
                </c:pt>
                <c:pt idx="16326">
                  <c:v>43435.708333333336</c:v>
                </c:pt>
                <c:pt idx="16327">
                  <c:v>43435.75</c:v>
                </c:pt>
                <c:pt idx="16328">
                  <c:v>43435.791666666664</c:v>
                </c:pt>
                <c:pt idx="16329">
                  <c:v>43435.833333333336</c:v>
                </c:pt>
                <c:pt idx="16330">
                  <c:v>43435.875</c:v>
                </c:pt>
                <c:pt idx="16331">
                  <c:v>43435.916666666664</c:v>
                </c:pt>
                <c:pt idx="16332">
                  <c:v>43435.958333333336</c:v>
                </c:pt>
                <c:pt idx="16333">
                  <c:v>43436</c:v>
                </c:pt>
                <c:pt idx="16334">
                  <c:v>43436.041666666664</c:v>
                </c:pt>
                <c:pt idx="16335">
                  <c:v>43436.083333333336</c:v>
                </c:pt>
                <c:pt idx="16336">
                  <c:v>43436.125</c:v>
                </c:pt>
                <c:pt idx="16337">
                  <c:v>43436.166666666664</c:v>
                </c:pt>
                <c:pt idx="16338">
                  <c:v>43436.208333333336</c:v>
                </c:pt>
                <c:pt idx="16339">
                  <c:v>43436.25</c:v>
                </c:pt>
                <c:pt idx="16340">
                  <c:v>43436.291666666664</c:v>
                </c:pt>
                <c:pt idx="16341">
                  <c:v>43436.333333333336</c:v>
                </c:pt>
                <c:pt idx="16342">
                  <c:v>43436.375</c:v>
                </c:pt>
                <c:pt idx="16343">
                  <c:v>43436.416666666664</c:v>
                </c:pt>
                <c:pt idx="16344">
                  <c:v>43436.458333333336</c:v>
                </c:pt>
                <c:pt idx="16345">
                  <c:v>43436.5</c:v>
                </c:pt>
                <c:pt idx="16346">
                  <c:v>43436.541666666664</c:v>
                </c:pt>
                <c:pt idx="16347">
                  <c:v>43436.583333333336</c:v>
                </c:pt>
                <c:pt idx="16348">
                  <c:v>43436.625</c:v>
                </c:pt>
                <c:pt idx="16349">
                  <c:v>43436.666666666664</c:v>
                </c:pt>
                <c:pt idx="16350">
                  <c:v>43436.708333333336</c:v>
                </c:pt>
                <c:pt idx="16351">
                  <c:v>43436.75</c:v>
                </c:pt>
                <c:pt idx="16352">
                  <c:v>43436.791666666664</c:v>
                </c:pt>
                <c:pt idx="16353">
                  <c:v>43436.833333333336</c:v>
                </c:pt>
                <c:pt idx="16354">
                  <c:v>43436.875</c:v>
                </c:pt>
                <c:pt idx="16355">
                  <c:v>43436.916666666664</c:v>
                </c:pt>
                <c:pt idx="16356">
                  <c:v>43436.958333333336</c:v>
                </c:pt>
                <c:pt idx="16357">
                  <c:v>43437</c:v>
                </c:pt>
                <c:pt idx="16358">
                  <c:v>43437.041666666664</c:v>
                </c:pt>
                <c:pt idx="16359">
                  <c:v>43437.083333333336</c:v>
                </c:pt>
                <c:pt idx="16360">
                  <c:v>43437.125</c:v>
                </c:pt>
                <c:pt idx="16361">
                  <c:v>43437.166666666664</c:v>
                </c:pt>
                <c:pt idx="16362">
                  <c:v>43437.208333333336</c:v>
                </c:pt>
                <c:pt idx="16363">
                  <c:v>43437.25</c:v>
                </c:pt>
                <c:pt idx="16364">
                  <c:v>43437.291666666664</c:v>
                </c:pt>
                <c:pt idx="16365">
                  <c:v>43437.333333333336</c:v>
                </c:pt>
                <c:pt idx="16366">
                  <c:v>43437.375</c:v>
                </c:pt>
                <c:pt idx="16367">
                  <c:v>43437.416666666664</c:v>
                </c:pt>
                <c:pt idx="16368">
                  <c:v>43437.458333333336</c:v>
                </c:pt>
                <c:pt idx="16369">
                  <c:v>43437.5</c:v>
                </c:pt>
                <c:pt idx="16370">
                  <c:v>43437.541666666664</c:v>
                </c:pt>
                <c:pt idx="16371">
                  <c:v>43437.583333333336</c:v>
                </c:pt>
                <c:pt idx="16372">
                  <c:v>43437.625</c:v>
                </c:pt>
                <c:pt idx="16373">
                  <c:v>43437.666666666664</c:v>
                </c:pt>
                <c:pt idx="16374">
                  <c:v>43437.708333333336</c:v>
                </c:pt>
                <c:pt idx="16375">
                  <c:v>43437.75</c:v>
                </c:pt>
                <c:pt idx="16376">
                  <c:v>43437.791666666664</c:v>
                </c:pt>
                <c:pt idx="16377">
                  <c:v>43437.833333333336</c:v>
                </c:pt>
                <c:pt idx="16378">
                  <c:v>43437.875</c:v>
                </c:pt>
                <c:pt idx="16379">
                  <c:v>43437.916666666664</c:v>
                </c:pt>
                <c:pt idx="16380">
                  <c:v>43437.958333333336</c:v>
                </c:pt>
                <c:pt idx="16381">
                  <c:v>43438</c:v>
                </c:pt>
                <c:pt idx="16382">
                  <c:v>43438.041666666664</c:v>
                </c:pt>
                <c:pt idx="16383">
                  <c:v>43438.083333333336</c:v>
                </c:pt>
                <c:pt idx="16384">
                  <c:v>43438.125</c:v>
                </c:pt>
                <c:pt idx="16385">
                  <c:v>43438.166666666664</c:v>
                </c:pt>
                <c:pt idx="16386">
                  <c:v>43438.208333333336</c:v>
                </c:pt>
                <c:pt idx="16387">
                  <c:v>43438.25</c:v>
                </c:pt>
                <c:pt idx="16388">
                  <c:v>43438.291666666664</c:v>
                </c:pt>
                <c:pt idx="16389">
                  <c:v>43438.333333333336</c:v>
                </c:pt>
                <c:pt idx="16390">
                  <c:v>43438.375</c:v>
                </c:pt>
                <c:pt idx="16391">
                  <c:v>43438.416666666664</c:v>
                </c:pt>
                <c:pt idx="16392">
                  <c:v>43438.458333333336</c:v>
                </c:pt>
                <c:pt idx="16393">
                  <c:v>43438.5</c:v>
                </c:pt>
                <c:pt idx="16394">
                  <c:v>43438.541666666664</c:v>
                </c:pt>
                <c:pt idx="16395">
                  <c:v>43438.583333333336</c:v>
                </c:pt>
                <c:pt idx="16396">
                  <c:v>43438.625</c:v>
                </c:pt>
                <c:pt idx="16397">
                  <c:v>43438.666666666664</c:v>
                </c:pt>
                <c:pt idx="16398">
                  <c:v>43438.708333333336</c:v>
                </c:pt>
                <c:pt idx="16399">
                  <c:v>43438.75</c:v>
                </c:pt>
                <c:pt idx="16400">
                  <c:v>43438.791666666664</c:v>
                </c:pt>
                <c:pt idx="16401">
                  <c:v>43438.833333333336</c:v>
                </c:pt>
                <c:pt idx="16402">
                  <c:v>43438.875</c:v>
                </c:pt>
                <c:pt idx="16403">
                  <c:v>43438.916666666664</c:v>
                </c:pt>
                <c:pt idx="16404">
                  <c:v>43438.958333333336</c:v>
                </c:pt>
                <c:pt idx="16405">
                  <c:v>43439</c:v>
                </c:pt>
                <c:pt idx="16406">
                  <c:v>43439.041666666664</c:v>
                </c:pt>
                <c:pt idx="16407">
                  <c:v>43439.083333333336</c:v>
                </c:pt>
                <c:pt idx="16408">
                  <c:v>43439.125</c:v>
                </c:pt>
                <c:pt idx="16409">
                  <c:v>43439.166666666664</c:v>
                </c:pt>
                <c:pt idx="16410">
                  <c:v>43439.208333333336</c:v>
                </c:pt>
                <c:pt idx="16411">
                  <c:v>43439.25</c:v>
                </c:pt>
                <c:pt idx="16412">
                  <c:v>43439.291666666664</c:v>
                </c:pt>
                <c:pt idx="16413">
                  <c:v>43439.333333333336</c:v>
                </c:pt>
                <c:pt idx="16414">
                  <c:v>43439.375</c:v>
                </c:pt>
                <c:pt idx="16415">
                  <c:v>43439.416666666664</c:v>
                </c:pt>
                <c:pt idx="16416">
                  <c:v>43439.458333333336</c:v>
                </c:pt>
                <c:pt idx="16417">
                  <c:v>43439.5</c:v>
                </c:pt>
                <c:pt idx="16418">
                  <c:v>43439.541666666664</c:v>
                </c:pt>
                <c:pt idx="16419">
                  <c:v>43439.583333333336</c:v>
                </c:pt>
                <c:pt idx="16420">
                  <c:v>43439.625</c:v>
                </c:pt>
                <c:pt idx="16421">
                  <c:v>43439.666666666664</c:v>
                </c:pt>
                <c:pt idx="16422">
                  <c:v>43439.708333333336</c:v>
                </c:pt>
                <c:pt idx="16423">
                  <c:v>43439.75</c:v>
                </c:pt>
                <c:pt idx="16424">
                  <c:v>43439.791666666664</c:v>
                </c:pt>
                <c:pt idx="16425">
                  <c:v>43439.833333333336</c:v>
                </c:pt>
                <c:pt idx="16426">
                  <c:v>43439.875</c:v>
                </c:pt>
                <c:pt idx="16427">
                  <c:v>43439.916666666664</c:v>
                </c:pt>
                <c:pt idx="16428">
                  <c:v>43439.958333333336</c:v>
                </c:pt>
                <c:pt idx="16429">
                  <c:v>43440</c:v>
                </c:pt>
                <c:pt idx="16430">
                  <c:v>43440.041666666664</c:v>
                </c:pt>
                <c:pt idx="16431">
                  <c:v>43440.083333333336</c:v>
                </c:pt>
                <c:pt idx="16432">
                  <c:v>43440.125</c:v>
                </c:pt>
                <c:pt idx="16433">
                  <c:v>43440.166666666664</c:v>
                </c:pt>
                <c:pt idx="16434">
                  <c:v>43440.208333333336</c:v>
                </c:pt>
                <c:pt idx="16435">
                  <c:v>43440.25</c:v>
                </c:pt>
                <c:pt idx="16436">
                  <c:v>43440.291666666664</c:v>
                </c:pt>
                <c:pt idx="16437">
                  <c:v>43440.333333333336</c:v>
                </c:pt>
                <c:pt idx="16438">
                  <c:v>43440.375</c:v>
                </c:pt>
                <c:pt idx="16439">
                  <c:v>43440.416666666664</c:v>
                </c:pt>
                <c:pt idx="16440">
                  <c:v>43440.458333333336</c:v>
                </c:pt>
                <c:pt idx="16441">
                  <c:v>43440.5</c:v>
                </c:pt>
                <c:pt idx="16442">
                  <c:v>43440.541666666664</c:v>
                </c:pt>
                <c:pt idx="16443">
                  <c:v>43440.583333333336</c:v>
                </c:pt>
                <c:pt idx="16444">
                  <c:v>43440.625</c:v>
                </c:pt>
                <c:pt idx="16445">
                  <c:v>43440.666666666664</c:v>
                </c:pt>
                <c:pt idx="16446">
                  <c:v>43440.708333333336</c:v>
                </c:pt>
                <c:pt idx="16447">
                  <c:v>43440.75</c:v>
                </c:pt>
                <c:pt idx="16448">
                  <c:v>43440.791666666664</c:v>
                </c:pt>
                <c:pt idx="16449">
                  <c:v>43440.833333333336</c:v>
                </c:pt>
                <c:pt idx="16450">
                  <c:v>43440.875</c:v>
                </c:pt>
                <c:pt idx="16451">
                  <c:v>43440.916666666664</c:v>
                </c:pt>
                <c:pt idx="16452">
                  <c:v>43440.958333333336</c:v>
                </c:pt>
                <c:pt idx="16453">
                  <c:v>43441</c:v>
                </c:pt>
                <c:pt idx="16454">
                  <c:v>43441.041666666664</c:v>
                </c:pt>
                <c:pt idx="16455">
                  <c:v>43441.083333333336</c:v>
                </c:pt>
                <c:pt idx="16456">
                  <c:v>43441.125</c:v>
                </c:pt>
                <c:pt idx="16457">
                  <c:v>43441.166666666664</c:v>
                </c:pt>
                <c:pt idx="16458">
                  <c:v>43441.208333333336</c:v>
                </c:pt>
                <c:pt idx="16459">
                  <c:v>43441.25</c:v>
                </c:pt>
                <c:pt idx="16460">
                  <c:v>43441.291666666664</c:v>
                </c:pt>
                <c:pt idx="16461">
                  <c:v>43441.333333333336</c:v>
                </c:pt>
                <c:pt idx="16462">
                  <c:v>43441.375</c:v>
                </c:pt>
                <c:pt idx="16463">
                  <c:v>43441.416666666664</c:v>
                </c:pt>
                <c:pt idx="16464">
                  <c:v>43441.458333333336</c:v>
                </c:pt>
                <c:pt idx="16465">
                  <c:v>43441.5</c:v>
                </c:pt>
                <c:pt idx="16466">
                  <c:v>43441.541666666664</c:v>
                </c:pt>
                <c:pt idx="16467">
                  <c:v>43441.583333333336</c:v>
                </c:pt>
                <c:pt idx="16468">
                  <c:v>43441.625</c:v>
                </c:pt>
                <c:pt idx="16469">
                  <c:v>43441.666666666664</c:v>
                </c:pt>
                <c:pt idx="16470">
                  <c:v>43441.708333333336</c:v>
                </c:pt>
                <c:pt idx="16471">
                  <c:v>43441.75</c:v>
                </c:pt>
                <c:pt idx="16472">
                  <c:v>43441.791666666664</c:v>
                </c:pt>
                <c:pt idx="16473">
                  <c:v>43441.833333333336</c:v>
                </c:pt>
                <c:pt idx="16474">
                  <c:v>43441.875</c:v>
                </c:pt>
                <c:pt idx="16475">
                  <c:v>43441.916666666664</c:v>
                </c:pt>
                <c:pt idx="16476">
                  <c:v>43441.958333333336</c:v>
                </c:pt>
                <c:pt idx="16477">
                  <c:v>43442</c:v>
                </c:pt>
                <c:pt idx="16478">
                  <c:v>43442.041666666664</c:v>
                </c:pt>
                <c:pt idx="16479">
                  <c:v>43442.083333333336</c:v>
                </c:pt>
                <c:pt idx="16480">
                  <c:v>43442.125</c:v>
                </c:pt>
                <c:pt idx="16481">
                  <c:v>43442.166666666664</c:v>
                </c:pt>
                <c:pt idx="16482">
                  <c:v>43442.208333333336</c:v>
                </c:pt>
                <c:pt idx="16483">
                  <c:v>43442.25</c:v>
                </c:pt>
                <c:pt idx="16484">
                  <c:v>43442.291666666664</c:v>
                </c:pt>
                <c:pt idx="16485">
                  <c:v>43442.333333333336</c:v>
                </c:pt>
                <c:pt idx="16486">
                  <c:v>43442.375</c:v>
                </c:pt>
                <c:pt idx="16487">
                  <c:v>43442.416666666664</c:v>
                </c:pt>
                <c:pt idx="16488">
                  <c:v>43442.458333333336</c:v>
                </c:pt>
                <c:pt idx="16489">
                  <c:v>43442.5</c:v>
                </c:pt>
                <c:pt idx="16490">
                  <c:v>43442.541666666664</c:v>
                </c:pt>
                <c:pt idx="16491">
                  <c:v>43442.583333333336</c:v>
                </c:pt>
                <c:pt idx="16492">
                  <c:v>43442.625</c:v>
                </c:pt>
                <c:pt idx="16493">
                  <c:v>43442.666666666664</c:v>
                </c:pt>
                <c:pt idx="16494">
                  <c:v>43442.708333333336</c:v>
                </c:pt>
                <c:pt idx="16495">
                  <c:v>43442.75</c:v>
                </c:pt>
                <c:pt idx="16496">
                  <c:v>43442.791666666664</c:v>
                </c:pt>
                <c:pt idx="16497">
                  <c:v>43442.833333333336</c:v>
                </c:pt>
                <c:pt idx="16498">
                  <c:v>43442.875</c:v>
                </c:pt>
                <c:pt idx="16499">
                  <c:v>43442.916666666664</c:v>
                </c:pt>
                <c:pt idx="16500">
                  <c:v>43442.958333333336</c:v>
                </c:pt>
                <c:pt idx="16501">
                  <c:v>43443</c:v>
                </c:pt>
                <c:pt idx="16502">
                  <c:v>43443.041666666664</c:v>
                </c:pt>
                <c:pt idx="16503">
                  <c:v>43443.083333333336</c:v>
                </c:pt>
                <c:pt idx="16504">
                  <c:v>43443.125</c:v>
                </c:pt>
                <c:pt idx="16505">
                  <c:v>43443.166666666664</c:v>
                </c:pt>
                <c:pt idx="16506">
                  <c:v>43443.208333333336</c:v>
                </c:pt>
                <c:pt idx="16507">
                  <c:v>43443.25</c:v>
                </c:pt>
                <c:pt idx="16508">
                  <c:v>43443.291666666664</c:v>
                </c:pt>
                <c:pt idx="16509">
                  <c:v>43443.333333333336</c:v>
                </c:pt>
                <c:pt idx="16510">
                  <c:v>43443.375</c:v>
                </c:pt>
                <c:pt idx="16511">
                  <c:v>43443.416666666664</c:v>
                </c:pt>
                <c:pt idx="16512">
                  <c:v>43443.458333333336</c:v>
                </c:pt>
                <c:pt idx="16513">
                  <c:v>43443.5</c:v>
                </c:pt>
                <c:pt idx="16514">
                  <c:v>43443.541666666664</c:v>
                </c:pt>
                <c:pt idx="16515">
                  <c:v>43443.583333333336</c:v>
                </c:pt>
                <c:pt idx="16516">
                  <c:v>43443.625</c:v>
                </c:pt>
                <c:pt idx="16517">
                  <c:v>43443.666666666664</c:v>
                </c:pt>
                <c:pt idx="16518">
                  <c:v>43443.708333333336</c:v>
                </c:pt>
                <c:pt idx="16519">
                  <c:v>43443.75</c:v>
                </c:pt>
                <c:pt idx="16520">
                  <c:v>43443.791666666664</c:v>
                </c:pt>
                <c:pt idx="16521">
                  <c:v>43443.833333333336</c:v>
                </c:pt>
                <c:pt idx="16522">
                  <c:v>43443.875</c:v>
                </c:pt>
                <c:pt idx="16523">
                  <c:v>43443.916666666664</c:v>
                </c:pt>
                <c:pt idx="16524">
                  <c:v>43443.958333333336</c:v>
                </c:pt>
                <c:pt idx="16525">
                  <c:v>43444</c:v>
                </c:pt>
                <c:pt idx="16526">
                  <c:v>43444.041666666664</c:v>
                </c:pt>
                <c:pt idx="16527">
                  <c:v>43444.083333333336</c:v>
                </c:pt>
                <c:pt idx="16528">
                  <c:v>43444.125</c:v>
                </c:pt>
                <c:pt idx="16529">
                  <c:v>43444.166666666664</c:v>
                </c:pt>
                <c:pt idx="16530">
                  <c:v>43444.208333333336</c:v>
                </c:pt>
                <c:pt idx="16531">
                  <c:v>43444.25</c:v>
                </c:pt>
                <c:pt idx="16532">
                  <c:v>43444.291666666664</c:v>
                </c:pt>
                <c:pt idx="16533">
                  <c:v>43444.333333333336</c:v>
                </c:pt>
                <c:pt idx="16534">
                  <c:v>43444.375</c:v>
                </c:pt>
                <c:pt idx="16535">
                  <c:v>43444.416666666664</c:v>
                </c:pt>
                <c:pt idx="16536">
                  <c:v>43444.458333333336</c:v>
                </c:pt>
                <c:pt idx="16537">
                  <c:v>43444.5</c:v>
                </c:pt>
                <c:pt idx="16538">
                  <c:v>43444.541666666664</c:v>
                </c:pt>
                <c:pt idx="16539">
                  <c:v>43444.583333333336</c:v>
                </c:pt>
                <c:pt idx="16540">
                  <c:v>43444.625</c:v>
                </c:pt>
                <c:pt idx="16541">
                  <c:v>43444.666666666664</c:v>
                </c:pt>
                <c:pt idx="16542">
                  <c:v>43444.708333333336</c:v>
                </c:pt>
                <c:pt idx="16543">
                  <c:v>43444.75</c:v>
                </c:pt>
                <c:pt idx="16544">
                  <c:v>43444.791666666664</c:v>
                </c:pt>
                <c:pt idx="16545">
                  <c:v>43444.833333333336</c:v>
                </c:pt>
                <c:pt idx="16546">
                  <c:v>43444.875</c:v>
                </c:pt>
                <c:pt idx="16547">
                  <c:v>43444.916666666664</c:v>
                </c:pt>
                <c:pt idx="16548">
                  <c:v>43444.958333333336</c:v>
                </c:pt>
                <c:pt idx="16549">
                  <c:v>43445</c:v>
                </c:pt>
                <c:pt idx="16550">
                  <c:v>43445.041666666664</c:v>
                </c:pt>
                <c:pt idx="16551">
                  <c:v>43445.083333333336</c:v>
                </c:pt>
                <c:pt idx="16552">
                  <c:v>43445.125</c:v>
                </c:pt>
                <c:pt idx="16553">
                  <c:v>43445.166666666664</c:v>
                </c:pt>
                <c:pt idx="16554">
                  <c:v>43445.208333333336</c:v>
                </c:pt>
                <c:pt idx="16555">
                  <c:v>43445.25</c:v>
                </c:pt>
                <c:pt idx="16556">
                  <c:v>43445.291666666664</c:v>
                </c:pt>
                <c:pt idx="16557">
                  <c:v>43445.333333333336</c:v>
                </c:pt>
                <c:pt idx="16558">
                  <c:v>43445.375</c:v>
                </c:pt>
                <c:pt idx="16559">
                  <c:v>43445.416666666664</c:v>
                </c:pt>
                <c:pt idx="16560">
                  <c:v>43445.458333333336</c:v>
                </c:pt>
                <c:pt idx="16561">
                  <c:v>43445.5</c:v>
                </c:pt>
                <c:pt idx="16562">
                  <c:v>43445.541666666664</c:v>
                </c:pt>
                <c:pt idx="16563">
                  <c:v>43445.583333333336</c:v>
                </c:pt>
                <c:pt idx="16564">
                  <c:v>43445.625</c:v>
                </c:pt>
                <c:pt idx="16565">
                  <c:v>43445.666666666664</c:v>
                </c:pt>
                <c:pt idx="16566">
                  <c:v>43445.708333333336</c:v>
                </c:pt>
                <c:pt idx="16567">
                  <c:v>43445.75</c:v>
                </c:pt>
                <c:pt idx="16568">
                  <c:v>43445.791666666664</c:v>
                </c:pt>
                <c:pt idx="16569">
                  <c:v>43445.833333333336</c:v>
                </c:pt>
                <c:pt idx="16570">
                  <c:v>43445.875</c:v>
                </c:pt>
                <c:pt idx="16571">
                  <c:v>43445.916666666664</c:v>
                </c:pt>
                <c:pt idx="16572">
                  <c:v>43445.958333333336</c:v>
                </c:pt>
                <c:pt idx="16573">
                  <c:v>43446</c:v>
                </c:pt>
                <c:pt idx="16574">
                  <c:v>43446.041666666664</c:v>
                </c:pt>
                <c:pt idx="16575">
                  <c:v>43446.083333333336</c:v>
                </c:pt>
                <c:pt idx="16576">
                  <c:v>43446.125</c:v>
                </c:pt>
                <c:pt idx="16577">
                  <c:v>43446.166666666664</c:v>
                </c:pt>
                <c:pt idx="16578">
                  <c:v>43446.208333333336</c:v>
                </c:pt>
                <c:pt idx="16579">
                  <c:v>43446.25</c:v>
                </c:pt>
                <c:pt idx="16580">
                  <c:v>43446.291666666664</c:v>
                </c:pt>
                <c:pt idx="16581">
                  <c:v>43446.333333333336</c:v>
                </c:pt>
                <c:pt idx="16582">
                  <c:v>43446.375</c:v>
                </c:pt>
                <c:pt idx="16583">
                  <c:v>43446.416666666664</c:v>
                </c:pt>
                <c:pt idx="16584">
                  <c:v>43446.458333333336</c:v>
                </c:pt>
                <c:pt idx="16585">
                  <c:v>43446.5</c:v>
                </c:pt>
                <c:pt idx="16586">
                  <c:v>43446.541666666664</c:v>
                </c:pt>
                <c:pt idx="16587">
                  <c:v>43446.583333333336</c:v>
                </c:pt>
                <c:pt idx="16588">
                  <c:v>43446.625</c:v>
                </c:pt>
                <c:pt idx="16589">
                  <c:v>43446.666666666664</c:v>
                </c:pt>
                <c:pt idx="16590">
                  <c:v>43446.708333333336</c:v>
                </c:pt>
                <c:pt idx="16591">
                  <c:v>43446.75</c:v>
                </c:pt>
                <c:pt idx="16592">
                  <c:v>43446.791666666664</c:v>
                </c:pt>
                <c:pt idx="16593">
                  <c:v>43446.833333333336</c:v>
                </c:pt>
                <c:pt idx="16594">
                  <c:v>43446.875</c:v>
                </c:pt>
                <c:pt idx="16595">
                  <c:v>43446.916666666664</c:v>
                </c:pt>
                <c:pt idx="16596">
                  <c:v>43446.958333333336</c:v>
                </c:pt>
                <c:pt idx="16597">
                  <c:v>43447</c:v>
                </c:pt>
                <c:pt idx="16598">
                  <c:v>43447.041666666664</c:v>
                </c:pt>
                <c:pt idx="16599">
                  <c:v>43447.083333333336</c:v>
                </c:pt>
                <c:pt idx="16600">
                  <c:v>43447.125</c:v>
                </c:pt>
                <c:pt idx="16601">
                  <c:v>43447.166666666664</c:v>
                </c:pt>
                <c:pt idx="16602">
                  <c:v>43447.208333333336</c:v>
                </c:pt>
                <c:pt idx="16603">
                  <c:v>43447.25</c:v>
                </c:pt>
                <c:pt idx="16604">
                  <c:v>43447.291666666664</c:v>
                </c:pt>
                <c:pt idx="16605">
                  <c:v>43447.333333333336</c:v>
                </c:pt>
                <c:pt idx="16606">
                  <c:v>43447.375</c:v>
                </c:pt>
                <c:pt idx="16607">
                  <c:v>43447.416666666664</c:v>
                </c:pt>
                <c:pt idx="16608">
                  <c:v>43447.458333333336</c:v>
                </c:pt>
                <c:pt idx="16609">
                  <c:v>43447.5</c:v>
                </c:pt>
                <c:pt idx="16610">
                  <c:v>43447.541666666664</c:v>
                </c:pt>
                <c:pt idx="16611">
                  <c:v>43447.583333333336</c:v>
                </c:pt>
                <c:pt idx="16612">
                  <c:v>43447.625</c:v>
                </c:pt>
                <c:pt idx="16613">
                  <c:v>43447.666666666664</c:v>
                </c:pt>
                <c:pt idx="16614">
                  <c:v>43447.708333333336</c:v>
                </c:pt>
                <c:pt idx="16615">
                  <c:v>43447.75</c:v>
                </c:pt>
                <c:pt idx="16616">
                  <c:v>43447.791666666664</c:v>
                </c:pt>
                <c:pt idx="16617">
                  <c:v>43447.833333333336</c:v>
                </c:pt>
                <c:pt idx="16618">
                  <c:v>43447.875</c:v>
                </c:pt>
                <c:pt idx="16619">
                  <c:v>43447.916666666664</c:v>
                </c:pt>
                <c:pt idx="16620">
                  <c:v>43447.958333333336</c:v>
                </c:pt>
                <c:pt idx="16621">
                  <c:v>43448</c:v>
                </c:pt>
                <c:pt idx="16622">
                  <c:v>43448.041666666664</c:v>
                </c:pt>
                <c:pt idx="16623">
                  <c:v>43448.083333333336</c:v>
                </c:pt>
                <c:pt idx="16624">
                  <c:v>43448.125</c:v>
                </c:pt>
                <c:pt idx="16625">
                  <c:v>43448.166666666664</c:v>
                </c:pt>
                <c:pt idx="16626">
                  <c:v>43448.208333333336</c:v>
                </c:pt>
                <c:pt idx="16627">
                  <c:v>43448.25</c:v>
                </c:pt>
                <c:pt idx="16628">
                  <c:v>43448.291666666664</c:v>
                </c:pt>
                <c:pt idx="16629">
                  <c:v>43448.333333333336</c:v>
                </c:pt>
                <c:pt idx="16630">
                  <c:v>43448.375</c:v>
                </c:pt>
                <c:pt idx="16631">
                  <c:v>43448.416666666664</c:v>
                </c:pt>
                <c:pt idx="16632">
                  <c:v>43448.458333333336</c:v>
                </c:pt>
                <c:pt idx="16633">
                  <c:v>43448.5</c:v>
                </c:pt>
                <c:pt idx="16634">
                  <c:v>43448.541666666664</c:v>
                </c:pt>
                <c:pt idx="16635">
                  <c:v>43448.583333333336</c:v>
                </c:pt>
                <c:pt idx="16636">
                  <c:v>43448.625</c:v>
                </c:pt>
                <c:pt idx="16637">
                  <c:v>43448.666666666664</c:v>
                </c:pt>
                <c:pt idx="16638">
                  <c:v>43448.708333333336</c:v>
                </c:pt>
                <c:pt idx="16639">
                  <c:v>43448.75</c:v>
                </c:pt>
                <c:pt idx="16640">
                  <c:v>43448.791666666664</c:v>
                </c:pt>
                <c:pt idx="16641">
                  <c:v>43448.833333333336</c:v>
                </c:pt>
                <c:pt idx="16642">
                  <c:v>43448.875</c:v>
                </c:pt>
                <c:pt idx="16643">
                  <c:v>43448.916666666664</c:v>
                </c:pt>
                <c:pt idx="16644">
                  <c:v>43448.958333333336</c:v>
                </c:pt>
                <c:pt idx="16645">
                  <c:v>43449</c:v>
                </c:pt>
                <c:pt idx="16646">
                  <c:v>43449.041666666664</c:v>
                </c:pt>
                <c:pt idx="16647">
                  <c:v>43449.083333333336</c:v>
                </c:pt>
                <c:pt idx="16648">
                  <c:v>43449.125</c:v>
                </c:pt>
                <c:pt idx="16649">
                  <c:v>43449.166666666664</c:v>
                </c:pt>
                <c:pt idx="16650">
                  <c:v>43449.208333333336</c:v>
                </c:pt>
                <c:pt idx="16651">
                  <c:v>43449.25</c:v>
                </c:pt>
                <c:pt idx="16652">
                  <c:v>43449.291666666664</c:v>
                </c:pt>
                <c:pt idx="16653">
                  <c:v>43449.333333333336</c:v>
                </c:pt>
                <c:pt idx="16654">
                  <c:v>43449.375</c:v>
                </c:pt>
                <c:pt idx="16655">
                  <c:v>43449.416666666664</c:v>
                </c:pt>
                <c:pt idx="16656">
                  <c:v>43449.458333333336</c:v>
                </c:pt>
                <c:pt idx="16657">
                  <c:v>43449.5</c:v>
                </c:pt>
                <c:pt idx="16658">
                  <c:v>43449.541666666664</c:v>
                </c:pt>
                <c:pt idx="16659">
                  <c:v>43449.583333333336</c:v>
                </c:pt>
                <c:pt idx="16660">
                  <c:v>43449.625</c:v>
                </c:pt>
                <c:pt idx="16661">
                  <c:v>43449.666666666664</c:v>
                </c:pt>
                <c:pt idx="16662">
                  <c:v>43449.708333333336</c:v>
                </c:pt>
                <c:pt idx="16663">
                  <c:v>43449.75</c:v>
                </c:pt>
                <c:pt idx="16664">
                  <c:v>43449.791666666664</c:v>
                </c:pt>
                <c:pt idx="16665">
                  <c:v>43449.833333333336</c:v>
                </c:pt>
                <c:pt idx="16666">
                  <c:v>43449.875</c:v>
                </c:pt>
                <c:pt idx="16667">
                  <c:v>43449.916666666664</c:v>
                </c:pt>
                <c:pt idx="16668">
                  <c:v>43449.958333333336</c:v>
                </c:pt>
                <c:pt idx="16669">
                  <c:v>43450</c:v>
                </c:pt>
                <c:pt idx="16670">
                  <c:v>43450.041666666664</c:v>
                </c:pt>
                <c:pt idx="16671">
                  <c:v>43450.083333333336</c:v>
                </c:pt>
                <c:pt idx="16672">
                  <c:v>43450.125</c:v>
                </c:pt>
                <c:pt idx="16673">
                  <c:v>43450.166666666664</c:v>
                </c:pt>
                <c:pt idx="16674">
                  <c:v>43450.208333333336</c:v>
                </c:pt>
                <c:pt idx="16675">
                  <c:v>43450.25</c:v>
                </c:pt>
                <c:pt idx="16676">
                  <c:v>43450.291666666664</c:v>
                </c:pt>
                <c:pt idx="16677">
                  <c:v>43450.333333333336</c:v>
                </c:pt>
                <c:pt idx="16678">
                  <c:v>43450.375</c:v>
                </c:pt>
                <c:pt idx="16679">
                  <c:v>43450.416666666664</c:v>
                </c:pt>
                <c:pt idx="16680">
                  <c:v>43450.458333333336</c:v>
                </c:pt>
                <c:pt idx="16681">
                  <c:v>43450.5</c:v>
                </c:pt>
                <c:pt idx="16682">
                  <c:v>43450.541666666664</c:v>
                </c:pt>
                <c:pt idx="16683">
                  <c:v>43450.583333333336</c:v>
                </c:pt>
                <c:pt idx="16684">
                  <c:v>43450.625</c:v>
                </c:pt>
                <c:pt idx="16685">
                  <c:v>43450.666666666664</c:v>
                </c:pt>
                <c:pt idx="16686">
                  <c:v>43450.708333333336</c:v>
                </c:pt>
                <c:pt idx="16687">
                  <c:v>43450.75</c:v>
                </c:pt>
                <c:pt idx="16688">
                  <c:v>43450.791666666664</c:v>
                </c:pt>
                <c:pt idx="16689">
                  <c:v>43450.833333333336</c:v>
                </c:pt>
                <c:pt idx="16690">
                  <c:v>43450.875</c:v>
                </c:pt>
                <c:pt idx="16691">
                  <c:v>43450.916666666664</c:v>
                </c:pt>
                <c:pt idx="16692">
                  <c:v>43450.958333333336</c:v>
                </c:pt>
                <c:pt idx="16693">
                  <c:v>43451</c:v>
                </c:pt>
                <c:pt idx="16694">
                  <c:v>43451.041666666664</c:v>
                </c:pt>
                <c:pt idx="16695">
                  <c:v>43451.083333333336</c:v>
                </c:pt>
                <c:pt idx="16696">
                  <c:v>43451.125</c:v>
                </c:pt>
                <c:pt idx="16697">
                  <c:v>43451.166666666664</c:v>
                </c:pt>
                <c:pt idx="16698">
                  <c:v>43451.208333333336</c:v>
                </c:pt>
                <c:pt idx="16699">
                  <c:v>43451.25</c:v>
                </c:pt>
                <c:pt idx="16700">
                  <c:v>43451.291666666664</c:v>
                </c:pt>
                <c:pt idx="16701">
                  <c:v>43451.333333333336</c:v>
                </c:pt>
                <c:pt idx="16702">
                  <c:v>43451.375</c:v>
                </c:pt>
                <c:pt idx="16703">
                  <c:v>43451.416666666664</c:v>
                </c:pt>
                <c:pt idx="16704">
                  <c:v>43451.458333333336</c:v>
                </c:pt>
                <c:pt idx="16705">
                  <c:v>43451.5</c:v>
                </c:pt>
                <c:pt idx="16706">
                  <c:v>43451.541666666664</c:v>
                </c:pt>
                <c:pt idx="16707">
                  <c:v>43451.583333333336</c:v>
                </c:pt>
                <c:pt idx="16708">
                  <c:v>43451.625</c:v>
                </c:pt>
                <c:pt idx="16709">
                  <c:v>43451.666666666664</c:v>
                </c:pt>
                <c:pt idx="16710">
                  <c:v>43451.708333333336</c:v>
                </c:pt>
                <c:pt idx="16711">
                  <c:v>43451.75</c:v>
                </c:pt>
                <c:pt idx="16712">
                  <c:v>43451.791666666664</c:v>
                </c:pt>
                <c:pt idx="16713">
                  <c:v>43451.833333333336</c:v>
                </c:pt>
                <c:pt idx="16714">
                  <c:v>43451.875</c:v>
                </c:pt>
                <c:pt idx="16715">
                  <c:v>43451.916666666664</c:v>
                </c:pt>
                <c:pt idx="16716">
                  <c:v>43451.958333333336</c:v>
                </c:pt>
                <c:pt idx="16717">
                  <c:v>43452</c:v>
                </c:pt>
                <c:pt idx="16718">
                  <c:v>43452.041666666664</c:v>
                </c:pt>
                <c:pt idx="16719">
                  <c:v>43452.083333333336</c:v>
                </c:pt>
                <c:pt idx="16720">
                  <c:v>43452.125</c:v>
                </c:pt>
                <c:pt idx="16721">
                  <c:v>43452.166666666664</c:v>
                </c:pt>
                <c:pt idx="16722">
                  <c:v>43452.208333333336</c:v>
                </c:pt>
                <c:pt idx="16723">
                  <c:v>43452.25</c:v>
                </c:pt>
                <c:pt idx="16724">
                  <c:v>43452.291666666664</c:v>
                </c:pt>
                <c:pt idx="16725">
                  <c:v>43452.333333333336</c:v>
                </c:pt>
                <c:pt idx="16726">
                  <c:v>43452.375</c:v>
                </c:pt>
                <c:pt idx="16727">
                  <c:v>43452.416666666664</c:v>
                </c:pt>
                <c:pt idx="16728">
                  <c:v>43452.458333333336</c:v>
                </c:pt>
                <c:pt idx="16729">
                  <c:v>43452.5</c:v>
                </c:pt>
                <c:pt idx="16730">
                  <c:v>43452.541666666664</c:v>
                </c:pt>
                <c:pt idx="16731">
                  <c:v>43452.583333333336</c:v>
                </c:pt>
                <c:pt idx="16732">
                  <c:v>43452.625</c:v>
                </c:pt>
                <c:pt idx="16733">
                  <c:v>43452.666666666664</c:v>
                </c:pt>
                <c:pt idx="16734">
                  <c:v>43452.708333333336</c:v>
                </c:pt>
                <c:pt idx="16735">
                  <c:v>43452.75</c:v>
                </c:pt>
                <c:pt idx="16736">
                  <c:v>43452.791666666664</c:v>
                </c:pt>
                <c:pt idx="16737">
                  <c:v>43452.833333333336</c:v>
                </c:pt>
                <c:pt idx="16738">
                  <c:v>43452.875</c:v>
                </c:pt>
                <c:pt idx="16739">
                  <c:v>43452.916666666664</c:v>
                </c:pt>
                <c:pt idx="16740">
                  <c:v>43452.958333333336</c:v>
                </c:pt>
                <c:pt idx="16741">
                  <c:v>43453</c:v>
                </c:pt>
                <c:pt idx="16742">
                  <c:v>43453.041666666664</c:v>
                </c:pt>
                <c:pt idx="16743">
                  <c:v>43453.083333333336</c:v>
                </c:pt>
                <c:pt idx="16744">
                  <c:v>43453.125</c:v>
                </c:pt>
                <c:pt idx="16745">
                  <c:v>43453.166666666664</c:v>
                </c:pt>
                <c:pt idx="16746">
                  <c:v>43453.208333333336</c:v>
                </c:pt>
                <c:pt idx="16747">
                  <c:v>43453.25</c:v>
                </c:pt>
                <c:pt idx="16748">
                  <c:v>43453.291666666664</c:v>
                </c:pt>
                <c:pt idx="16749">
                  <c:v>43453.333333333336</c:v>
                </c:pt>
                <c:pt idx="16750">
                  <c:v>43453.375</c:v>
                </c:pt>
                <c:pt idx="16751">
                  <c:v>43453.416666666664</c:v>
                </c:pt>
                <c:pt idx="16752">
                  <c:v>43453.458333333336</c:v>
                </c:pt>
                <c:pt idx="16753">
                  <c:v>43453.5</c:v>
                </c:pt>
                <c:pt idx="16754">
                  <c:v>43453.541666666664</c:v>
                </c:pt>
                <c:pt idx="16755">
                  <c:v>43453.583333333336</c:v>
                </c:pt>
                <c:pt idx="16756">
                  <c:v>43453.625</c:v>
                </c:pt>
                <c:pt idx="16757">
                  <c:v>43453.666666666664</c:v>
                </c:pt>
                <c:pt idx="16758">
                  <c:v>43453.708333333336</c:v>
                </c:pt>
                <c:pt idx="16759">
                  <c:v>43453.75</c:v>
                </c:pt>
                <c:pt idx="16760">
                  <c:v>43453.791666666664</c:v>
                </c:pt>
                <c:pt idx="16761">
                  <c:v>43453.833333333336</c:v>
                </c:pt>
                <c:pt idx="16762">
                  <c:v>43453.875</c:v>
                </c:pt>
                <c:pt idx="16763">
                  <c:v>43453.916666666664</c:v>
                </c:pt>
                <c:pt idx="16764">
                  <c:v>43453.958333333336</c:v>
                </c:pt>
                <c:pt idx="16765">
                  <c:v>43454</c:v>
                </c:pt>
                <c:pt idx="16766">
                  <c:v>43454.041666666664</c:v>
                </c:pt>
                <c:pt idx="16767">
                  <c:v>43454.083333333336</c:v>
                </c:pt>
                <c:pt idx="16768">
                  <c:v>43454.125</c:v>
                </c:pt>
                <c:pt idx="16769">
                  <c:v>43454.166666666664</c:v>
                </c:pt>
                <c:pt idx="16770">
                  <c:v>43454.208333333336</c:v>
                </c:pt>
                <c:pt idx="16771">
                  <c:v>43454.25</c:v>
                </c:pt>
                <c:pt idx="16772">
                  <c:v>43454.291666666664</c:v>
                </c:pt>
                <c:pt idx="16773">
                  <c:v>43454.333333333336</c:v>
                </c:pt>
                <c:pt idx="16774">
                  <c:v>43454.375</c:v>
                </c:pt>
                <c:pt idx="16775">
                  <c:v>43454.416666666664</c:v>
                </c:pt>
                <c:pt idx="16776">
                  <c:v>43454.458333333336</c:v>
                </c:pt>
                <c:pt idx="16777">
                  <c:v>43454.5</c:v>
                </c:pt>
                <c:pt idx="16778">
                  <c:v>43454.541666666664</c:v>
                </c:pt>
                <c:pt idx="16779">
                  <c:v>43454.583333333336</c:v>
                </c:pt>
                <c:pt idx="16780">
                  <c:v>43454.625</c:v>
                </c:pt>
                <c:pt idx="16781">
                  <c:v>43454.666666666664</c:v>
                </c:pt>
                <c:pt idx="16782">
                  <c:v>43454.708333333336</c:v>
                </c:pt>
                <c:pt idx="16783">
                  <c:v>43454.75</c:v>
                </c:pt>
                <c:pt idx="16784">
                  <c:v>43454.791666666664</c:v>
                </c:pt>
                <c:pt idx="16785">
                  <c:v>43454.833333333336</c:v>
                </c:pt>
                <c:pt idx="16786">
                  <c:v>43454.875</c:v>
                </c:pt>
                <c:pt idx="16787">
                  <c:v>43454.916666666664</c:v>
                </c:pt>
                <c:pt idx="16788">
                  <c:v>43454.958333333336</c:v>
                </c:pt>
                <c:pt idx="16789">
                  <c:v>43455</c:v>
                </c:pt>
                <c:pt idx="16790">
                  <c:v>43455.041666666664</c:v>
                </c:pt>
                <c:pt idx="16791">
                  <c:v>43455.083333333336</c:v>
                </c:pt>
                <c:pt idx="16792">
                  <c:v>43455.125</c:v>
                </c:pt>
                <c:pt idx="16793">
                  <c:v>43455.166666666664</c:v>
                </c:pt>
                <c:pt idx="16794">
                  <c:v>43455.208333333336</c:v>
                </c:pt>
                <c:pt idx="16795">
                  <c:v>43455.25</c:v>
                </c:pt>
                <c:pt idx="16796">
                  <c:v>43455.291666666664</c:v>
                </c:pt>
                <c:pt idx="16797">
                  <c:v>43455.333333333336</c:v>
                </c:pt>
                <c:pt idx="16798">
                  <c:v>43455.375</c:v>
                </c:pt>
                <c:pt idx="16799">
                  <c:v>43455.416666666664</c:v>
                </c:pt>
                <c:pt idx="16800">
                  <c:v>43455.458333333336</c:v>
                </c:pt>
                <c:pt idx="16801">
                  <c:v>43455.5</c:v>
                </c:pt>
                <c:pt idx="16802">
                  <c:v>43455.541666666664</c:v>
                </c:pt>
                <c:pt idx="16803">
                  <c:v>43455.583333333336</c:v>
                </c:pt>
                <c:pt idx="16804">
                  <c:v>43455.625</c:v>
                </c:pt>
                <c:pt idx="16805">
                  <c:v>43455.666666666664</c:v>
                </c:pt>
                <c:pt idx="16806">
                  <c:v>43455.708333333336</c:v>
                </c:pt>
                <c:pt idx="16807">
                  <c:v>43455.75</c:v>
                </c:pt>
                <c:pt idx="16808">
                  <c:v>43455.791666666664</c:v>
                </c:pt>
                <c:pt idx="16809">
                  <c:v>43455.833333333336</c:v>
                </c:pt>
                <c:pt idx="16810">
                  <c:v>43455.875</c:v>
                </c:pt>
                <c:pt idx="16811">
                  <c:v>43455.916666666664</c:v>
                </c:pt>
                <c:pt idx="16812">
                  <c:v>43455.958333333336</c:v>
                </c:pt>
                <c:pt idx="16813">
                  <c:v>43456</c:v>
                </c:pt>
                <c:pt idx="16814">
                  <c:v>43456.041666666664</c:v>
                </c:pt>
                <c:pt idx="16815">
                  <c:v>43456.083333333336</c:v>
                </c:pt>
                <c:pt idx="16816">
                  <c:v>43456.125</c:v>
                </c:pt>
                <c:pt idx="16817">
                  <c:v>43456.166666666664</c:v>
                </c:pt>
                <c:pt idx="16818">
                  <c:v>43456.208333333336</c:v>
                </c:pt>
                <c:pt idx="16819">
                  <c:v>43456.25</c:v>
                </c:pt>
                <c:pt idx="16820">
                  <c:v>43456.291666666664</c:v>
                </c:pt>
                <c:pt idx="16821">
                  <c:v>43456.333333333336</c:v>
                </c:pt>
                <c:pt idx="16822">
                  <c:v>43456.375</c:v>
                </c:pt>
                <c:pt idx="16823">
                  <c:v>43456.416666666664</c:v>
                </c:pt>
                <c:pt idx="16824">
                  <c:v>43456.458333333336</c:v>
                </c:pt>
                <c:pt idx="16825">
                  <c:v>43456.5</c:v>
                </c:pt>
                <c:pt idx="16826">
                  <c:v>43456.541666666664</c:v>
                </c:pt>
                <c:pt idx="16827">
                  <c:v>43456.583333333336</c:v>
                </c:pt>
                <c:pt idx="16828">
                  <c:v>43456.625</c:v>
                </c:pt>
                <c:pt idx="16829">
                  <c:v>43456.666666666664</c:v>
                </c:pt>
                <c:pt idx="16830">
                  <c:v>43456.708333333336</c:v>
                </c:pt>
                <c:pt idx="16831">
                  <c:v>43456.75</c:v>
                </c:pt>
                <c:pt idx="16832">
                  <c:v>43456.791666666664</c:v>
                </c:pt>
                <c:pt idx="16833">
                  <c:v>43456.833333333336</c:v>
                </c:pt>
                <c:pt idx="16834">
                  <c:v>43456.875</c:v>
                </c:pt>
                <c:pt idx="16835">
                  <c:v>43456.916666666664</c:v>
                </c:pt>
                <c:pt idx="16836">
                  <c:v>43456.958333333336</c:v>
                </c:pt>
                <c:pt idx="16837">
                  <c:v>43457</c:v>
                </c:pt>
                <c:pt idx="16838">
                  <c:v>43457.041666666664</c:v>
                </c:pt>
                <c:pt idx="16839">
                  <c:v>43457.083333333336</c:v>
                </c:pt>
                <c:pt idx="16840">
                  <c:v>43457.125</c:v>
                </c:pt>
                <c:pt idx="16841">
                  <c:v>43457.166666666664</c:v>
                </c:pt>
                <c:pt idx="16842">
                  <c:v>43457.208333333336</c:v>
                </c:pt>
                <c:pt idx="16843">
                  <c:v>43457.25</c:v>
                </c:pt>
                <c:pt idx="16844">
                  <c:v>43457.291666666664</c:v>
                </c:pt>
                <c:pt idx="16845">
                  <c:v>43457.333333333336</c:v>
                </c:pt>
                <c:pt idx="16846">
                  <c:v>43457.375</c:v>
                </c:pt>
                <c:pt idx="16847">
                  <c:v>43457.416666666664</c:v>
                </c:pt>
                <c:pt idx="16848">
                  <c:v>43457.458333333336</c:v>
                </c:pt>
                <c:pt idx="16849">
                  <c:v>43457.5</c:v>
                </c:pt>
                <c:pt idx="16850">
                  <c:v>43457.541666666664</c:v>
                </c:pt>
                <c:pt idx="16851">
                  <c:v>43457.583333333336</c:v>
                </c:pt>
                <c:pt idx="16852">
                  <c:v>43457.625</c:v>
                </c:pt>
                <c:pt idx="16853">
                  <c:v>43457.666666666664</c:v>
                </c:pt>
                <c:pt idx="16854">
                  <c:v>43457.708333333336</c:v>
                </c:pt>
                <c:pt idx="16855">
                  <c:v>43457.75</c:v>
                </c:pt>
                <c:pt idx="16856">
                  <c:v>43457.791666666664</c:v>
                </c:pt>
                <c:pt idx="16857">
                  <c:v>43457.833333333336</c:v>
                </c:pt>
                <c:pt idx="16858">
                  <c:v>43457.875</c:v>
                </c:pt>
                <c:pt idx="16859">
                  <c:v>43457.916666666664</c:v>
                </c:pt>
                <c:pt idx="16860">
                  <c:v>43457.958333333336</c:v>
                </c:pt>
                <c:pt idx="16861">
                  <c:v>43458</c:v>
                </c:pt>
                <c:pt idx="16862">
                  <c:v>43458.041666666664</c:v>
                </c:pt>
                <c:pt idx="16863">
                  <c:v>43458.083333333336</c:v>
                </c:pt>
                <c:pt idx="16864">
                  <c:v>43458.125</c:v>
                </c:pt>
                <c:pt idx="16865">
                  <c:v>43458.166666666664</c:v>
                </c:pt>
                <c:pt idx="16866">
                  <c:v>43458.208333333336</c:v>
                </c:pt>
                <c:pt idx="16867">
                  <c:v>43458.25</c:v>
                </c:pt>
                <c:pt idx="16868">
                  <c:v>43458.291666666664</c:v>
                </c:pt>
                <c:pt idx="16869">
                  <c:v>43458.333333333336</c:v>
                </c:pt>
                <c:pt idx="16870">
                  <c:v>43458.375</c:v>
                </c:pt>
                <c:pt idx="16871">
                  <c:v>43458.416666666664</c:v>
                </c:pt>
                <c:pt idx="16872">
                  <c:v>43458.458333333336</c:v>
                </c:pt>
                <c:pt idx="16873">
                  <c:v>43458.5</c:v>
                </c:pt>
                <c:pt idx="16874">
                  <c:v>43458.541666666664</c:v>
                </c:pt>
                <c:pt idx="16875">
                  <c:v>43458.583333333336</c:v>
                </c:pt>
                <c:pt idx="16876">
                  <c:v>43458.625</c:v>
                </c:pt>
                <c:pt idx="16877">
                  <c:v>43458.666666666664</c:v>
                </c:pt>
                <c:pt idx="16878">
                  <c:v>43458.708333333336</c:v>
                </c:pt>
                <c:pt idx="16879">
                  <c:v>43458.75</c:v>
                </c:pt>
                <c:pt idx="16880">
                  <c:v>43458.791666666664</c:v>
                </c:pt>
                <c:pt idx="16881">
                  <c:v>43458.833333333336</c:v>
                </c:pt>
                <c:pt idx="16882">
                  <c:v>43458.875</c:v>
                </c:pt>
                <c:pt idx="16883">
                  <c:v>43458.916666666664</c:v>
                </c:pt>
                <c:pt idx="16884">
                  <c:v>43458.958333333336</c:v>
                </c:pt>
                <c:pt idx="16885">
                  <c:v>43459</c:v>
                </c:pt>
                <c:pt idx="16886">
                  <c:v>43459.041666666664</c:v>
                </c:pt>
                <c:pt idx="16887">
                  <c:v>43459.083333333336</c:v>
                </c:pt>
                <c:pt idx="16888">
                  <c:v>43459.125</c:v>
                </c:pt>
                <c:pt idx="16889">
                  <c:v>43459.166666666664</c:v>
                </c:pt>
                <c:pt idx="16890">
                  <c:v>43459.208333333336</c:v>
                </c:pt>
                <c:pt idx="16891">
                  <c:v>43459.25</c:v>
                </c:pt>
                <c:pt idx="16892">
                  <c:v>43459.291666666664</c:v>
                </c:pt>
                <c:pt idx="16893">
                  <c:v>43459.333333333336</c:v>
                </c:pt>
                <c:pt idx="16894">
                  <c:v>43459.375</c:v>
                </c:pt>
                <c:pt idx="16895">
                  <c:v>43459.416666666664</c:v>
                </c:pt>
                <c:pt idx="16896">
                  <c:v>43459.458333333336</c:v>
                </c:pt>
                <c:pt idx="16897">
                  <c:v>43459.5</c:v>
                </c:pt>
                <c:pt idx="16898">
                  <c:v>43459.541666666664</c:v>
                </c:pt>
                <c:pt idx="16899">
                  <c:v>43459.583333333336</c:v>
                </c:pt>
                <c:pt idx="16900">
                  <c:v>43459.625</c:v>
                </c:pt>
                <c:pt idx="16901">
                  <c:v>43459.666666666664</c:v>
                </c:pt>
                <c:pt idx="16902">
                  <c:v>43459.708333333336</c:v>
                </c:pt>
                <c:pt idx="16903">
                  <c:v>43459.75</c:v>
                </c:pt>
                <c:pt idx="16904">
                  <c:v>43459.791666666664</c:v>
                </c:pt>
                <c:pt idx="16905">
                  <c:v>43459.833333333336</c:v>
                </c:pt>
                <c:pt idx="16906">
                  <c:v>43459.875</c:v>
                </c:pt>
                <c:pt idx="16907">
                  <c:v>43459.916666666664</c:v>
                </c:pt>
                <c:pt idx="16908">
                  <c:v>43459.958333333336</c:v>
                </c:pt>
                <c:pt idx="16909">
                  <c:v>43460</c:v>
                </c:pt>
                <c:pt idx="16910">
                  <c:v>43460.041666666664</c:v>
                </c:pt>
                <c:pt idx="16911">
                  <c:v>43460.083333333336</c:v>
                </c:pt>
                <c:pt idx="16912">
                  <c:v>43460.125</c:v>
                </c:pt>
                <c:pt idx="16913">
                  <c:v>43460.166666666664</c:v>
                </c:pt>
                <c:pt idx="16914">
                  <c:v>43460.208333333336</c:v>
                </c:pt>
                <c:pt idx="16915">
                  <c:v>43460.25</c:v>
                </c:pt>
                <c:pt idx="16916">
                  <c:v>43460.291666666664</c:v>
                </c:pt>
                <c:pt idx="16917">
                  <c:v>43460.333333333336</c:v>
                </c:pt>
                <c:pt idx="16918">
                  <c:v>43460.375</c:v>
                </c:pt>
                <c:pt idx="16919">
                  <c:v>43460.416666666664</c:v>
                </c:pt>
                <c:pt idx="16920">
                  <c:v>43460.458333333336</c:v>
                </c:pt>
                <c:pt idx="16921">
                  <c:v>43460.5</c:v>
                </c:pt>
                <c:pt idx="16922">
                  <c:v>43460.541666666664</c:v>
                </c:pt>
                <c:pt idx="16923">
                  <c:v>43460.583333333336</c:v>
                </c:pt>
                <c:pt idx="16924">
                  <c:v>43460.625</c:v>
                </c:pt>
                <c:pt idx="16925">
                  <c:v>43460.666666666664</c:v>
                </c:pt>
                <c:pt idx="16926">
                  <c:v>43460.708333333336</c:v>
                </c:pt>
                <c:pt idx="16927">
                  <c:v>43460.75</c:v>
                </c:pt>
                <c:pt idx="16928">
                  <c:v>43460.791666666664</c:v>
                </c:pt>
                <c:pt idx="16929">
                  <c:v>43460.833333333336</c:v>
                </c:pt>
                <c:pt idx="16930">
                  <c:v>43460.875</c:v>
                </c:pt>
                <c:pt idx="16931">
                  <c:v>43460.916666666664</c:v>
                </c:pt>
                <c:pt idx="16932">
                  <c:v>43460.958333333336</c:v>
                </c:pt>
                <c:pt idx="16933">
                  <c:v>43461</c:v>
                </c:pt>
                <c:pt idx="16934">
                  <c:v>43461.041666666664</c:v>
                </c:pt>
                <c:pt idx="16935">
                  <c:v>43461.083333333336</c:v>
                </c:pt>
                <c:pt idx="16936">
                  <c:v>43461.125</c:v>
                </c:pt>
                <c:pt idx="16937">
                  <c:v>43461.166666666664</c:v>
                </c:pt>
                <c:pt idx="16938">
                  <c:v>43461.208333333336</c:v>
                </c:pt>
                <c:pt idx="16939">
                  <c:v>43461.25</c:v>
                </c:pt>
                <c:pt idx="16940">
                  <c:v>43461.291666666664</c:v>
                </c:pt>
                <c:pt idx="16941">
                  <c:v>43461.333333333336</c:v>
                </c:pt>
                <c:pt idx="16942">
                  <c:v>43461.375</c:v>
                </c:pt>
                <c:pt idx="16943">
                  <c:v>43461.416666666664</c:v>
                </c:pt>
                <c:pt idx="16944">
                  <c:v>43461.458333333336</c:v>
                </c:pt>
                <c:pt idx="16945">
                  <c:v>43461.5</c:v>
                </c:pt>
                <c:pt idx="16946">
                  <c:v>43461.541666666664</c:v>
                </c:pt>
                <c:pt idx="16947">
                  <c:v>43461.583333333336</c:v>
                </c:pt>
                <c:pt idx="16948">
                  <c:v>43461.625</c:v>
                </c:pt>
                <c:pt idx="16949">
                  <c:v>43461.666666666664</c:v>
                </c:pt>
                <c:pt idx="16950">
                  <c:v>43461.708333333336</c:v>
                </c:pt>
                <c:pt idx="16951">
                  <c:v>43461.75</c:v>
                </c:pt>
                <c:pt idx="16952">
                  <c:v>43461.791666666664</c:v>
                </c:pt>
                <c:pt idx="16953">
                  <c:v>43461.833333333336</c:v>
                </c:pt>
                <c:pt idx="16954">
                  <c:v>43461.875</c:v>
                </c:pt>
                <c:pt idx="16955">
                  <c:v>43461.916666666664</c:v>
                </c:pt>
                <c:pt idx="16956">
                  <c:v>43461.958333333336</c:v>
                </c:pt>
                <c:pt idx="16957">
                  <c:v>43462</c:v>
                </c:pt>
                <c:pt idx="16958">
                  <c:v>43462.041666666664</c:v>
                </c:pt>
                <c:pt idx="16959">
                  <c:v>43462.083333333336</c:v>
                </c:pt>
                <c:pt idx="16960">
                  <c:v>43462.125</c:v>
                </c:pt>
                <c:pt idx="16961">
                  <c:v>43462.166666666664</c:v>
                </c:pt>
                <c:pt idx="16962">
                  <c:v>43462.208333333336</c:v>
                </c:pt>
                <c:pt idx="16963">
                  <c:v>43462.25</c:v>
                </c:pt>
                <c:pt idx="16964">
                  <c:v>43462.291666666664</c:v>
                </c:pt>
                <c:pt idx="16965">
                  <c:v>43462.333333333336</c:v>
                </c:pt>
                <c:pt idx="16966">
                  <c:v>43462.375</c:v>
                </c:pt>
                <c:pt idx="16967">
                  <c:v>43462.416666666664</c:v>
                </c:pt>
                <c:pt idx="16968">
                  <c:v>43462.458333333336</c:v>
                </c:pt>
                <c:pt idx="16969">
                  <c:v>43462.5</c:v>
                </c:pt>
                <c:pt idx="16970">
                  <c:v>43462.541666666664</c:v>
                </c:pt>
                <c:pt idx="16971">
                  <c:v>43462.583333333336</c:v>
                </c:pt>
                <c:pt idx="16972">
                  <c:v>43462.625</c:v>
                </c:pt>
                <c:pt idx="16973">
                  <c:v>43462.666666666664</c:v>
                </c:pt>
                <c:pt idx="16974">
                  <c:v>43462.708333333336</c:v>
                </c:pt>
                <c:pt idx="16975">
                  <c:v>43462.75</c:v>
                </c:pt>
                <c:pt idx="16976">
                  <c:v>43462.791666666664</c:v>
                </c:pt>
                <c:pt idx="16977">
                  <c:v>43462.833333333336</c:v>
                </c:pt>
                <c:pt idx="16978">
                  <c:v>43462.875</c:v>
                </c:pt>
                <c:pt idx="16979">
                  <c:v>43462.916666666664</c:v>
                </c:pt>
                <c:pt idx="16980">
                  <c:v>43462.958333333336</c:v>
                </c:pt>
                <c:pt idx="16981">
                  <c:v>43463</c:v>
                </c:pt>
                <c:pt idx="16982">
                  <c:v>43463.041666666664</c:v>
                </c:pt>
                <c:pt idx="16983">
                  <c:v>43463.083333333336</c:v>
                </c:pt>
                <c:pt idx="16984">
                  <c:v>43463.125</c:v>
                </c:pt>
                <c:pt idx="16985">
                  <c:v>43463.166666666664</c:v>
                </c:pt>
                <c:pt idx="16986">
                  <c:v>43463.208333333336</c:v>
                </c:pt>
                <c:pt idx="16987">
                  <c:v>43463.25</c:v>
                </c:pt>
                <c:pt idx="16988">
                  <c:v>43463.291666666664</c:v>
                </c:pt>
                <c:pt idx="16989">
                  <c:v>43463.333333333336</c:v>
                </c:pt>
                <c:pt idx="16990">
                  <c:v>43463.375</c:v>
                </c:pt>
                <c:pt idx="16991">
                  <c:v>43463.416666666664</c:v>
                </c:pt>
                <c:pt idx="16992">
                  <c:v>43463.458333333336</c:v>
                </c:pt>
                <c:pt idx="16993">
                  <c:v>43463.5</c:v>
                </c:pt>
                <c:pt idx="16994">
                  <c:v>43463.541666666664</c:v>
                </c:pt>
                <c:pt idx="16995">
                  <c:v>43463.583333333336</c:v>
                </c:pt>
                <c:pt idx="16996">
                  <c:v>43463.625</c:v>
                </c:pt>
                <c:pt idx="16997">
                  <c:v>43463.666666666664</c:v>
                </c:pt>
                <c:pt idx="16998">
                  <c:v>43463.708333333336</c:v>
                </c:pt>
                <c:pt idx="16999">
                  <c:v>43463.75</c:v>
                </c:pt>
                <c:pt idx="17000">
                  <c:v>43463.791666666664</c:v>
                </c:pt>
                <c:pt idx="17001">
                  <c:v>43463.833333333336</c:v>
                </c:pt>
                <c:pt idx="17002">
                  <c:v>43463.875</c:v>
                </c:pt>
                <c:pt idx="17003">
                  <c:v>43463.916666666664</c:v>
                </c:pt>
                <c:pt idx="17004">
                  <c:v>43463.958333333336</c:v>
                </c:pt>
                <c:pt idx="17005">
                  <c:v>43464</c:v>
                </c:pt>
                <c:pt idx="17006">
                  <c:v>43464.041666666664</c:v>
                </c:pt>
                <c:pt idx="17007">
                  <c:v>43464.083333333336</c:v>
                </c:pt>
                <c:pt idx="17008">
                  <c:v>43464.125</c:v>
                </c:pt>
                <c:pt idx="17009">
                  <c:v>43464.166666666664</c:v>
                </c:pt>
                <c:pt idx="17010">
                  <c:v>43464.208333333336</c:v>
                </c:pt>
                <c:pt idx="17011">
                  <c:v>43464.25</c:v>
                </c:pt>
                <c:pt idx="17012">
                  <c:v>43464.291666666664</c:v>
                </c:pt>
                <c:pt idx="17013">
                  <c:v>43464.333333333336</c:v>
                </c:pt>
                <c:pt idx="17014">
                  <c:v>43464.375</c:v>
                </c:pt>
                <c:pt idx="17015">
                  <c:v>43464.416666666664</c:v>
                </c:pt>
                <c:pt idx="17016">
                  <c:v>43464.458333333336</c:v>
                </c:pt>
                <c:pt idx="17017">
                  <c:v>43464.5</c:v>
                </c:pt>
                <c:pt idx="17018">
                  <c:v>43464.541666666664</c:v>
                </c:pt>
                <c:pt idx="17019">
                  <c:v>43464.583333333336</c:v>
                </c:pt>
                <c:pt idx="17020">
                  <c:v>43464.625</c:v>
                </c:pt>
                <c:pt idx="17021">
                  <c:v>43464.666666666664</c:v>
                </c:pt>
                <c:pt idx="17022">
                  <c:v>43464.708333333336</c:v>
                </c:pt>
                <c:pt idx="17023">
                  <c:v>43464.75</c:v>
                </c:pt>
                <c:pt idx="17024">
                  <c:v>43464.791666666664</c:v>
                </c:pt>
                <c:pt idx="17025">
                  <c:v>43464.833333333336</c:v>
                </c:pt>
                <c:pt idx="17026">
                  <c:v>43464.875</c:v>
                </c:pt>
                <c:pt idx="17027">
                  <c:v>43464.916666666664</c:v>
                </c:pt>
                <c:pt idx="17028">
                  <c:v>43464.958333333336</c:v>
                </c:pt>
                <c:pt idx="17029">
                  <c:v>43465</c:v>
                </c:pt>
                <c:pt idx="17030">
                  <c:v>43465.041666666664</c:v>
                </c:pt>
                <c:pt idx="17031">
                  <c:v>43465.083333333336</c:v>
                </c:pt>
                <c:pt idx="17032">
                  <c:v>43465.125</c:v>
                </c:pt>
                <c:pt idx="17033">
                  <c:v>43465.166666666664</c:v>
                </c:pt>
                <c:pt idx="17034">
                  <c:v>43465.208333333336</c:v>
                </c:pt>
                <c:pt idx="17035">
                  <c:v>43465.25</c:v>
                </c:pt>
                <c:pt idx="17036">
                  <c:v>43465.291666666664</c:v>
                </c:pt>
                <c:pt idx="17037">
                  <c:v>43465.333333333336</c:v>
                </c:pt>
                <c:pt idx="17038">
                  <c:v>43465.375</c:v>
                </c:pt>
                <c:pt idx="17039">
                  <c:v>43465.416666666664</c:v>
                </c:pt>
                <c:pt idx="17040">
                  <c:v>43465.458333333336</c:v>
                </c:pt>
                <c:pt idx="17041">
                  <c:v>43465.5</c:v>
                </c:pt>
                <c:pt idx="17042">
                  <c:v>43465.541666666664</c:v>
                </c:pt>
                <c:pt idx="17043">
                  <c:v>43465.583333333336</c:v>
                </c:pt>
                <c:pt idx="17044">
                  <c:v>43465.625</c:v>
                </c:pt>
                <c:pt idx="17045">
                  <c:v>43465.666666666664</c:v>
                </c:pt>
                <c:pt idx="17046">
                  <c:v>43465.708333333336</c:v>
                </c:pt>
                <c:pt idx="17047">
                  <c:v>43465.75</c:v>
                </c:pt>
                <c:pt idx="17048">
                  <c:v>43465.791666666664</c:v>
                </c:pt>
                <c:pt idx="17049">
                  <c:v>43465.833333333336</c:v>
                </c:pt>
                <c:pt idx="17050">
                  <c:v>43465.875</c:v>
                </c:pt>
                <c:pt idx="17051">
                  <c:v>43465.916666666664</c:v>
                </c:pt>
                <c:pt idx="17052">
                  <c:v>43465.958333333336</c:v>
                </c:pt>
                <c:pt idx="17053">
                  <c:v>43466</c:v>
                </c:pt>
                <c:pt idx="17054">
                  <c:v>43475</c:v>
                </c:pt>
                <c:pt idx="17055">
                  <c:v>43572.5</c:v>
                </c:pt>
                <c:pt idx="17056">
                  <c:v>43684.5</c:v>
                </c:pt>
              </c:numCache>
            </c:numRef>
          </c:xVal>
          <c:yVal>
            <c:numRef>
              <c:f>'prescott office'!$D$8:$D$17067</c:f>
              <c:numCache>
                <c:formatCode>General</c:formatCode>
                <c:ptCount val="17060"/>
                <c:pt idx="1">
                  <c:v>0</c:v>
                </c:pt>
                <c:pt idx="25">
                  <c:v>0</c:v>
                </c:pt>
                <c:pt idx="337">
                  <c:v>0</c:v>
                </c:pt>
                <c:pt idx="769">
                  <c:v>0</c:v>
                </c:pt>
                <c:pt idx="1009">
                  <c:v>0</c:v>
                </c:pt>
                <c:pt idx="1441">
                  <c:v>0.13300000000000001</c:v>
                </c:pt>
                <c:pt idx="1801">
                  <c:v>0.221</c:v>
                </c:pt>
                <c:pt idx="1968">
                  <c:v>0.29599999999999999</c:v>
                </c:pt>
                <c:pt idx="2139">
                  <c:v>0.309</c:v>
                </c:pt>
                <c:pt idx="2303">
                  <c:v>0.26600000000000001</c:v>
                </c:pt>
                <c:pt idx="2663" formatCode="0.000">
                  <c:v>0.23</c:v>
                </c:pt>
                <c:pt idx="3313">
                  <c:v>0.16600000000000001</c:v>
                </c:pt>
                <c:pt idx="3985">
                  <c:v>8.8999999999999996E-2</c:v>
                </c:pt>
                <c:pt idx="4846">
                  <c:v>4.2999999999999997E-2</c:v>
                </c:pt>
                <c:pt idx="8905">
                  <c:v>1.2999999999999999E-2</c:v>
                </c:pt>
                <c:pt idx="11233">
                  <c:v>1.2E-2</c:v>
                </c:pt>
                <c:pt idx="14593">
                  <c:v>0.01</c:v>
                </c:pt>
                <c:pt idx="17054">
                  <c:v>0</c:v>
                </c:pt>
                <c:pt idx="17055">
                  <c:v>0</c:v>
                </c:pt>
                <c:pt idx="17056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129A-4CA3-BF0F-3BE1CDF3E6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4265976"/>
        <c:axId val="454267152"/>
      </c:scatterChart>
      <c:scatterChart>
        <c:scatterStyle val="lineMarker"/>
        <c:varyColors val="0"/>
        <c:ser>
          <c:idx val="0"/>
          <c:order val="1"/>
          <c:tx>
            <c:v>Charcoal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'prescott office'!$A$7:$A$17068</c:f>
              <c:numCache>
                <c:formatCode>m/d/yy\ h:mm;@</c:formatCode>
                <c:ptCount val="17062"/>
                <c:pt idx="0">
                  <c:v>42719</c:v>
                </c:pt>
                <c:pt idx="1">
                  <c:v>42755.458333333336</c:v>
                </c:pt>
                <c:pt idx="2">
                  <c:v>42755.5</c:v>
                </c:pt>
                <c:pt idx="3">
                  <c:v>42755.541666666664</c:v>
                </c:pt>
                <c:pt idx="4">
                  <c:v>42755.583333333336</c:v>
                </c:pt>
                <c:pt idx="5">
                  <c:v>42755.625</c:v>
                </c:pt>
                <c:pt idx="6">
                  <c:v>42755.666666666664</c:v>
                </c:pt>
                <c:pt idx="7">
                  <c:v>42755.708333333336</c:v>
                </c:pt>
                <c:pt idx="8">
                  <c:v>42755.75</c:v>
                </c:pt>
                <c:pt idx="9">
                  <c:v>42755.791666666664</c:v>
                </c:pt>
                <c:pt idx="10">
                  <c:v>42755.833333333336</c:v>
                </c:pt>
                <c:pt idx="11">
                  <c:v>42755.875</c:v>
                </c:pt>
                <c:pt idx="12">
                  <c:v>42755.916666666664</c:v>
                </c:pt>
                <c:pt idx="13">
                  <c:v>42755.958333333336</c:v>
                </c:pt>
                <c:pt idx="14">
                  <c:v>42756</c:v>
                </c:pt>
                <c:pt idx="15">
                  <c:v>42756.041666666664</c:v>
                </c:pt>
                <c:pt idx="16">
                  <c:v>42756.083333333336</c:v>
                </c:pt>
                <c:pt idx="17">
                  <c:v>42756.125</c:v>
                </c:pt>
                <c:pt idx="18">
                  <c:v>42756.166666666664</c:v>
                </c:pt>
                <c:pt idx="19">
                  <c:v>42756.208333333336</c:v>
                </c:pt>
                <c:pt idx="20">
                  <c:v>42756.25</c:v>
                </c:pt>
                <c:pt idx="21">
                  <c:v>42756.291666666664</c:v>
                </c:pt>
                <c:pt idx="22">
                  <c:v>42756.333333333336</c:v>
                </c:pt>
                <c:pt idx="23">
                  <c:v>42756.375</c:v>
                </c:pt>
                <c:pt idx="24">
                  <c:v>42756.416666666664</c:v>
                </c:pt>
                <c:pt idx="25">
                  <c:v>42756.458333333336</c:v>
                </c:pt>
                <c:pt idx="26">
                  <c:v>42756.5</c:v>
                </c:pt>
                <c:pt idx="27">
                  <c:v>42756.541666666664</c:v>
                </c:pt>
                <c:pt idx="28">
                  <c:v>42756.583333333336</c:v>
                </c:pt>
                <c:pt idx="29">
                  <c:v>42756.625</c:v>
                </c:pt>
                <c:pt idx="30">
                  <c:v>42756.666666666664</c:v>
                </c:pt>
                <c:pt idx="31">
                  <c:v>42756.708333333336</c:v>
                </c:pt>
                <c:pt idx="32">
                  <c:v>42756.75</c:v>
                </c:pt>
                <c:pt idx="33">
                  <c:v>42756.791666666664</c:v>
                </c:pt>
                <c:pt idx="34">
                  <c:v>42756.833333333336</c:v>
                </c:pt>
                <c:pt idx="35">
                  <c:v>42756.875</c:v>
                </c:pt>
                <c:pt idx="36">
                  <c:v>42756.916666666664</c:v>
                </c:pt>
                <c:pt idx="37">
                  <c:v>42756.958333333336</c:v>
                </c:pt>
                <c:pt idx="38">
                  <c:v>42757</c:v>
                </c:pt>
                <c:pt idx="39">
                  <c:v>42757.041666666664</c:v>
                </c:pt>
                <c:pt idx="40">
                  <c:v>42757.083333333336</c:v>
                </c:pt>
                <c:pt idx="41">
                  <c:v>42757.125</c:v>
                </c:pt>
                <c:pt idx="42">
                  <c:v>42757.166666666664</c:v>
                </c:pt>
                <c:pt idx="43">
                  <c:v>42757.208333333336</c:v>
                </c:pt>
                <c:pt idx="44">
                  <c:v>42757.25</c:v>
                </c:pt>
                <c:pt idx="45">
                  <c:v>42757.291666666664</c:v>
                </c:pt>
                <c:pt idx="46">
                  <c:v>42757.333333333336</c:v>
                </c:pt>
                <c:pt idx="47">
                  <c:v>42757.375</c:v>
                </c:pt>
                <c:pt idx="48">
                  <c:v>42757.416666666664</c:v>
                </c:pt>
                <c:pt idx="49">
                  <c:v>42757.458333333336</c:v>
                </c:pt>
                <c:pt idx="50">
                  <c:v>42757.5</c:v>
                </c:pt>
                <c:pt idx="51">
                  <c:v>42757.541666666664</c:v>
                </c:pt>
                <c:pt idx="52">
                  <c:v>42757.583333333336</c:v>
                </c:pt>
                <c:pt idx="53">
                  <c:v>42757.625</c:v>
                </c:pt>
                <c:pt idx="54">
                  <c:v>42757.666666666664</c:v>
                </c:pt>
                <c:pt idx="55">
                  <c:v>42757.708333333336</c:v>
                </c:pt>
                <c:pt idx="56">
                  <c:v>42757.75</c:v>
                </c:pt>
                <c:pt idx="57">
                  <c:v>42757.791666666664</c:v>
                </c:pt>
                <c:pt idx="58">
                  <c:v>42757.833333333336</c:v>
                </c:pt>
                <c:pt idx="59">
                  <c:v>42757.875</c:v>
                </c:pt>
                <c:pt idx="60">
                  <c:v>42757.916666666664</c:v>
                </c:pt>
                <c:pt idx="61">
                  <c:v>42757.958333333336</c:v>
                </c:pt>
                <c:pt idx="62">
                  <c:v>42758</c:v>
                </c:pt>
                <c:pt idx="63">
                  <c:v>42758.041666666664</c:v>
                </c:pt>
                <c:pt idx="64">
                  <c:v>42758.083333333336</c:v>
                </c:pt>
                <c:pt idx="65">
                  <c:v>42758.125</c:v>
                </c:pt>
                <c:pt idx="66">
                  <c:v>42758.166666666664</c:v>
                </c:pt>
                <c:pt idx="67">
                  <c:v>42758.208333333336</c:v>
                </c:pt>
                <c:pt idx="68">
                  <c:v>42758.25</c:v>
                </c:pt>
                <c:pt idx="69">
                  <c:v>42758.291666666664</c:v>
                </c:pt>
                <c:pt idx="70">
                  <c:v>42758.333333333336</c:v>
                </c:pt>
                <c:pt idx="71">
                  <c:v>42758.375</c:v>
                </c:pt>
                <c:pt idx="72">
                  <c:v>42758.416666666664</c:v>
                </c:pt>
                <c:pt idx="73">
                  <c:v>42758.458333333336</c:v>
                </c:pt>
                <c:pt idx="74">
                  <c:v>42758.5</c:v>
                </c:pt>
                <c:pt idx="75">
                  <c:v>42758.541666666664</c:v>
                </c:pt>
                <c:pt idx="76">
                  <c:v>42758.583333333336</c:v>
                </c:pt>
                <c:pt idx="77">
                  <c:v>42758.625</c:v>
                </c:pt>
                <c:pt idx="78">
                  <c:v>42758.666666666664</c:v>
                </c:pt>
                <c:pt idx="79">
                  <c:v>42758.708333333336</c:v>
                </c:pt>
                <c:pt idx="80">
                  <c:v>42758.75</c:v>
                </c:pt>
                <c:pt idx="81">
                  <c:v>42758.791666666664</c:v>
                </c:pt>
                <c:pt idx="82">
                  <c:v>42758.833333333336</c:v>
                </c:pt>
                <c:pt idx="83">
                  <c:v>42758.875</c:v>
                </c:pt>
                <c:pt idx="84">
                  <c:v>42758.916666666664</c:v>
                </c:pt>
                <c:pt idx="85">
                  <c:v>42758.958333333336</c:v>
                </c:pt>
                <c:pt idx="86">
                  <c:v>42759</c:v>
                </c:pt>
                <c:pt idx="87">
                  <c:v>42759.041666666664</c:v>
                </c:pt>
                <c:pt idx="88">
                  <c:v>42759.083333333336</c:v>
                </c:pt>
                <c:pt idx="89">
                  <c:v>42759.125</c:v>
                </c:pt>
                <c:pt idx="90">
                  <c:v>42759.166666666664</c:v>
                </c:pt>
                <c:pt idx="91">
                  <c:v>42759.208333333336</c:v>
                </c:pt>
                <c:pt idx="92">
                  <c:v>42759.25</c:v>
                </c:pt>
                <c:pt idx="93">
                  <c:v>42759.291666666664</c:v>
                </c:pt>
                <c:pt idx="94">
                  <c:v>42759.333333333336</c:v>
                </c:pt>
                <c:pt idx="95">
                  <c:v>42759.375</c:v>
                </c:pt>
                <c:pt idx="96">
                  <c:v>42759.416666666664</c:v>
                </c:pt>
                <c:pt idx="97">
                  <c:v>42759.458333333336</c:v>
                </c:pt>
                <c:pt idx="98">
                  <c:v>42759.5</c:v>
                </c:pt>
                <c:pt idx="99">
                  <c:v>42759.541666666664</c:v>
                </c:pt>
                <c:pt idx="100">
                  <c:v>42759.583333333336</c:v>
                </c:pt>
                <c:pt idx="101">
                  <c:v>42759.625</c:v>
                </c:pt>
                <c:pt idx="102">
                  <c:v>42759.666666666664</c:v>
                </c:pt>
                <c:pt idx="103">
                  <c:v>42759.708333333336</c:v>
                </c:pt>
                <c:pt idx="104">
                  <c:v>42759.75</c:v>
                </c:pt>
                <c:pt idx="105">
                  <c:v>42759.791666666664</c:v>
                </c:pt>
                <c:pt idx="106">
                  <c:v>42759.833333333336</c:v>
                </c:pt>
                <c:pt idx="107">
                  <c:v>42759.875</c:v>
                </c:pt>
                <c:pt idx="108">
                  <c:v>42759.916666666664</c:v>
                </c:pt>
                <c:pt idx="109">
                  <c:v>42759.958333333336</c:v>
                </c:pt>
                <c:pt idx="110">
                  <c:v>42760</c:v>
                </c:pt>
                <c:pt idx="111">
                  <c:v>42760.041666666664</c:v>
                </c:pt>
                <c:pt idx="112">
                  <c:v>42760.083333333336</c:v>
                </c:pt>
                <c:pt idx="113">
                  <c:v>42760.125</c:v>
                </c:pt>
                <c:pt idx="114">
                  <c:v>42760.166666666664</c:v>
                </c:pt>
                <c:pt idx="115">
                  <c:v>42760.208333333336</c:v>
                </c:pt>
                <c:pt idx="116">
                  <c:v>42760.25</c:v>
                </c:pt>
                <c:pt idx="117">
                  <c:v>42760.291666666664</c:v>
                </c:pt>
                <c:pt idx="118">
                  <c:v>42760.333333333336</c:v>
                </c:pt>
                <c:pt idx="119">
                  <c:v>42760.375</c:v>
                </c:pt>
                <c:pt idx="120">
                  <c:v>42760.416666666664</c:v>
                </c:pt>
                <c:pt idx="121">
                  <c:v>42760.458333333336</c:v>
                </c:pt>
                <c:pt idx="122">
                  <c:v>42760.5</c:v>
                </c:pt>
                <c:pt idx="123">
                  <c:v>42760.541666666664</c:v>
                </c:pt>
                <c:pt idx="124">
                  <c:v>42760.583333333336</c:v>
                </c:pt>
                <c:pt idx="125">
                  <c:v>42760.625</c:v>
                </c:pt>
                <c:pt idx="126">
                  <c:v>42760.666666666664</c:v>
                </c:pt>
                <c:pt idx="127">
                  <c:v>42760.708333333336</c:v>
                </c:pt>
                <c:pt idx="128">
                  <c:v>42760.75</c:v>
                </c:pt>
                <c:pt idx="129">
                  <c:v>42760.791666666664</c:v>
                </c:pt>
                <c:pt idx="130">
                  <c:v>42760.833333333336</c:v>
                </c:pt>
                <c:pt idx="131">
                  <c:v>42760.875</c:v>
                </c:pt>
                <c:pt idx="132">
                  <c:v>42760.916666666664</c:v>
                </c:pt>
                <c:pt idx="133">
                  <c:v>42760.958333333336</c:v>
                </c:pt>
                <c:pt idx="134">
                  <c:v>42761</c:v>
                </c:pt>
                <c:pt idx="135">
                  <c:v>42761.041666666664</c:v>
                </c:pt>
                <c:pt idx="136">
                  <c:v>42761.083333333336</c:v>
                </c:pt>
                <c:pt idx="137">
                  <c:v>42761.125</c:v>
                </c:pt>
                <c:pt idx="138">
                  <c:v>42761.166666666664</c:v>
                </c:pt>
                <c:pt idx="139">
                  <c:v>42761.208333333336</c:v>
                </c:pt>
                <c:pt idx="140">
                  <c:v>42761.25</c:v>
                </c:pt>
                <c:pt idx="141">
                  <c:v>42761.291666666664</c:v>
                </c:pt>
                <c:pt idx="142">
                  <c:v>42761.333333333336</c:v>
                </c:pt>
                <c:pt idx="143">
                  <c:v>42761.375</c:v>
                </c:pt>
                <c:pt idx="144">
                  <c:v>42761.416666666664</c:v>
                </c:pt>
                <c:pt idx="145">
                  <c:v>42761.458333333336</c:v>
                </c:pt>
                <c:pt idx="146">
                  <c:v>42761.5</c:v>
                </c:pt>
                <c:pt idx="147">
                  <c:v>42761.541666666664</c:v>
                </c:pt>
                <c:pt idx="148">
                  <c:v>42761.583333333336</c:v>
                </c:pt>
                <c:pt idx="149">
                  <c:v>42761.625</c:v>
                </c:pt>
                <c:pt idx="150">
                  <c:v>42761.666666666664</c:v>
                </c:pt>
                <c:pt idx="151">
                  <c:v>42761.708333333336</c:v>
                </c:pt>
                <c:pt idx="152">
                  <c:v>42761.75</c:v>
                </c:pt>
                <c:pt idx="153">
                  <c:v>42761.791666666664</c:v>
                </c:pt>
                <c:pt idx="154">
                  <c:v>42761.833333333336</c:v>
                </c:pt>
                <c:pt idx="155">
                  <c:v>42761.875</c:v>
                </c:pt>
                <c:pt idx="156">
                  <c:v>42761.916666666664</c:v>
                </c:pt>
                <c:pt idx="157">
                  <c:v>42761.958333333336</c:v>
                </c:pt>
                <c:pt idx="158">
                  <c:v>42762</c:v>
                </c:pt>
                <c:pt idx="159">
                  <c:v>42762.041666666664</c:v>
                </c:pt>
                <c:pt idx="160">
                  <c:v>42762.083333333336</c:v>
                </c:pt>
                <c:pt idx="161">
                  <c:v>42762.125</c:v>
                </c:pt>
                <c:pt idx="162">
                  <c:v>42762.166666666664</c:v>
                </c:pt>
                <c:pt idx="163">
                  <c:v>42762.208333333336</c:v>
                </c:pt>
                <c:pt idx="164">
                  <c:v>42762.25</c:v>
                </c:pt>
                <c:pt idx="165">
                  <c:v>42762.291666666664</c:v>
                </c:pt>
                <c:pt idx="166">
                  <c:v>42762.333333333336</c:v>
                </c:pt>
                <c:pt idx="167">
                  <c:v>42762.375</c:v>
                </c:pt>
                <c:pt idx="168">
                  <c:v>42762.416666666664</c:v>
                </c:pt>
                <c:pt idx="169">
                  <c:v>42762.458333333336</c:v>
                </c:pt>
                <c:pt idx="170">
                  <c:v>42762.5</c:v>
                </c:pt>
                <c:pt idx="171">
                  <c:v>42762.541666666664</c:v>
                </c:pt>
                <c:pt idx="172">
                  <c:v>42762.583333333336</c:v>
                </c:pt>
                <c:pt idx="173">
                  <c:v>42762.625</c:v>
                </c:pt>
                <c:pt idx="174">
                  <c:v>42762.666666666664</c:v>
                </c:pt>
                <c:pt idx="175">
                  <c:v>42762.708333333336</c:v>
                </c:pt>
                <c:pt idx="176">
                  <c:v>42762.75</c:v>
                </c:pt>
                <c:pt idx="177">
                  <c:v>42762.791666666664</c:v>
                </c:pt>
                <c:pt idx="178">
                  <c:v>42762.833333333336</c:v>
                </c:pt>
                <c:pt idx="179">
                  <c:v>42762.875</c:v>
                </c:pt>
                <c:pt idx="180">
                  <c:v>42762.916666666664</c:v>
                </c:pt>
                <c:pt idx="181">
                  <c:v>42762.958333333336</c:v>
                </c:pt>
                <c:pt idx="182">
                  <c:v>42763</c:v>
                </c:pt>
                <c:pt idx="183">
                  <c:v>42763.041666666664</c:v>
                </c:pt>
                <c:pt idx="184">
                  <c:v>42763.083333333336</c:v>
                </c:pt>
                <c:pt idx="185">
                  <c:v>42763.125</c:v>
                </c:pt>
                <c:pt idx="186">
                  <c:v>42763.166666666664</c:v>
                </c:pt>
                <c:pt idx="187">
                  <c:v>42763.208333333336</c:v>
                </c:pt>
                <c:pt idx="188">
                  <c:v>42763.25</c:v>
                </c:pt>
                <c:pt idx="189">
                  <c:v>42763.291666666664</c:v>
                </c:pt>
                <c:pt idx="190">
                  <c:v>42763.333333333336</c:v>
                </c:pt>
                <c:pt idx="191">
                  <c:v>42763.375</c:v>
                </c:pt>
                <c:pt idx="192">
                  <c:v>42763.416666666664</c:v>
                </c:pt>
                <c:pt idx="193">
                  <c:v>42763.458333333336</c:v>
                </c:pt>
                <c:pt idx="194">
                  <c:v>42763.5</c:v>
                </c:pt>
                <c:pt idx="195">
                  <c:v>42763.541666666664</c:v>
                </c:pt>
                <c:pt idx="196">
                  <c:v>42763.583333333336</c:v>
                </c:pt>
                <c:pt idx="197">
                  <c:v>42763.625</c:v>
                </c:pt>
                <c:pt idx="198">
                  <c:v>42763.666666666664</c:v>
                </c:pt>
                <c:pt idx="199">
                  <c:v>42763.708333333336</c:v>
                </c:pt>
                <c:pt idx="200">
                  <c:v>42763.75</c:v>
                </c:pt>
                <c:pt idx="201">
                  <c:v>42763.791666666664</c:v>
                </c:pt>
                <c:pt idx="202">
                  <c:v>42763.833333333336</c:v>
                </c:pt>
                <c:pt idx="203">
                  <c:v>42763.875</c:v>
                </c:pt>
                <c:pt idx="204">
                  <c:v>42763.916666666664</c:v>
                </c:pt>
                <c:pt idx="205">
                  <c:v>42763.958333333336</c:v>
                </c:pt>
                <c:pt idx="206">
                  <c:v>42764</c:v>
                </c:pt>
                <c:pt idx="207">
                  <c:v>42764.041666666664</c:v>
                </c:pt>
                <c:pt idx="208">
                  <c:v>42764.083333333336</c:v>
                </c:pt>
                <c:pt idx="209">
                  <c:v>42764.125</c:v>
                </c:pt>
                <c:pt idx="210">
                  <c:v>42764.166666666664</c:v>
                </c:pt>
                <c:pt idx="211">
                  <c:v>42764.208333333336</c:v>
                </c:pt>
                <c:pt idx="212">
                  <c:v>42764.25</c:v>
                </c:pt>
                <c:pt idx="213">
                  <c:v>42764.291666666664</c:v>
                </c:pt>
                <c:pt idx="214">
                  <c:v>42764.333333333336</c:v>
                </c:pt>
                <c:pt idx="215">
                  <c:v>42764.375</c:v>
                </c:pt>
                <c:pt idx="216">
                  <c:v>42764.416666666664</c:v>
                </c:pt>
                <c:pt idx="217">
                  <c:v>42764.458333333336</c:v>
                </c:pt>
                <c:pt idx="218">
                  <c:v>42764.5</c:v>
                </c:pt>
                <c:pt idx="219">
                  <c:v>42764.541666666664</c:v>
                </c:pt>
                <c:pt idx="220">
                  <c:v>42764.583333333336</c:v>
                </c:pt>
                <c:pt idx="221">
                  <c:v>42764.625</c:v>
                </c:pt>
                <c:pt idx="222">
                  <c:v>42764.666666666664</c:v>
                </c:pt>
                <c:pt idx="223">
                  <c:v>42764.708333333336</c:v>
                </c:pt>
                <c:pt idx="224">
                  <c:v>42764.75</c:v>
                </c:pt>
                <c:pt idx="225">
                  <c:v>42764.791666666664</c:v>
                </c:pt>
                <c:pt idx="226">
                  <c:v>42764.833333333336</c:v>
                </c:pt>
                <c:pt idx="227">
                  <c:v>42764.875</c:v>
                </c:pt>
                <c:pt idx="228">
                  <c:v>42764.916666666664</c:v>
                </c:pt>
                <c:pt idx="229">
                  <c:v>42764.958333333336</c:v>
                </c:pt>
                <c:pt idx="230">
                  <c:v>42765</c:v>
                </c:pt>
                <c:pt idx="231">
                  <c:v>42765.041666666664</c:v>
                </c:pt>
                <c:pt idx="232">
                  <c:v>42765.083333333336</c:v>
                </c:pt>
                <c:pt idx="233">
                  <c:v>42765.125</c:v>
                </c:pt>
                <c:pt idx="234">
                  <c:v>42765.166666666664</c:v>
                </c:pt>
                <c:pt idx="235">
                  <c:v>42765.208333333336</c:v>
                </c:pt>
                <c:pt idx="236">
                  <c:v>42765.25</c:v>
                </c:pt>
                <c:pt idx="237">
                  <c:v>42765.291666666664</c:v>
                </c:pt>
                <c:pt idx="238">
                  <c:v>42765.333333333336</c:v>
                </c:pt>
                <c:pt idx="239">
                  <c:v>42765.375</c:v>
                </c:pt>
                <c:pt idx="240">
                  <c:v>42765.416666666664</c:v>
                </c:pt>
                <c:pt idx="241">
                  <c:v>42765.458333333336</c:v>
                </c:pt>
                <c:pt idx="242">
                  <c:v>42765.5</c:v>
                </c:pt>
                <c:pt idx="243">
                  <c:v>42765.541666666664</c:v>
                </c:pt>
                <c:pt idx="244">
                  <c:v>42765.583333333336</c:v>
                </c:pt>
                <c:pt idx="245">
                  <c:v>42765.625</c:v>
                </c:pt>
                <c:pt idx="246">
                  <c:v>42765.666666666664</c:v>
                </c:pt>
                <c:pt idx="247">
                  <c:v>42765.708333333336</c:v>
                </c:pt>
                <c:pt idx="248">
                  <c:v>42765.75</c:v>
                </c:pt>
                <c:pt idx="249">
                  <c:v>42765.791666666664</c:v>
                </c:pt>
                <c:pt idx="250">
                  <c:v>42765.833333333336</c:v>
                </c:pt>
                <c:pt idx="251">
                  <c:v>42765.875</c:v>
                </c:pt>
                <c:pt idx="252">
                  <c:v>42765.916666666664</c:v>
                </c:pt>
                <c:pt idx="253">
                  <c:v>42765.958333333336</c:v>
                </c:pt>
                <c:pt idx="254">
                  <c:v>42766</c:v>
                </c:pt>
                <c:pt idx="255">
                  <c:v>42766.041666666664</c:v>
                </c:pt>
                <c:pt idx="256">
                  <c:v>42766.083333333336</c:v>
                </c:pt>
                <c:pt idx="257">
                  <c:v>42766.125</c:v>
                </c:pt>
                <c:pt idx="258">
                  <c:v>42766.166666666664</c:v>
                </c:pt>
                <c:pt idx="259">
                  <c:v>42766.208333333336</c:v>
                </c:pt>
                <c:pt idx="260">
                  <c:v>42766.25</c:v>
                </c:pt>
                <c:pt idx="261">
                  <c:v>42766.291666666664</c:v>
                </c:pt>
                <c:pt idx="262">
                  <c:v>42766.333333333336</c:v>
                </c:pt>
                <c:pt idx="263">
                  <c:v>42766.375</c:v>
                </c:pt>
                <c:pt idx="264">
                  <c:v>42766.416666666664</c:v>
                </c:pt>
                <c:pt idx="265">
                  <c:v>42766.458333333336</c:v>
                </c:pt>
                <c:pt idx="266">
                  <c:v>42766.5</c:v>
                </c:pt>
                <c:pt idx="267">
                  <c:v>42766.541666666664</c:v>
                </c:pt>
                <c:pt idx="268">
                  <c:v>42766.583333333336</c:v>
                </c:pt>
                <c:pt idx="269">
                  <c:v>42766.625</c:v>
                </c:pt>
                <c:pt idx="270">
                  <c:v>42766.666666666664</c:v>
                </c:pt>
                <c:pt idx="271">
                  <c:v>42766.708333333336</c:v>
                </c:pt>
                <c:pt idx="272">
                  <c:v>42766.75</c:v>
                </c:pt>
                <c:pt idx="273">
                  <c:v>42766.791666666664</c:v>
                </c:pt>
                <c:pt idx="274">
                  <c:v>42766.833333333336</c:v>
                </c:pt>
                <c:pt idx="275">
                  <c:v>42766.875</c:v>
                </c:pt>
                <c:pt idx="276">
                  <c:v>42766.916666666664</c:v>
                </c:pt>
                <c:pt idx="277">
                  <c:v>42766.958333333336</c:v>
                </c:pt>
                <c:pt idx="278">
                  <c:v>42767</c:v>
                </c:pt>
                <c:pt idx="279">
                  <c:v>42767.041666666664</c:v>
                </c:pt>
                <c:pt idx="280">
                  <c:v>42767.083333333336</c:v>
                </c:pt>
                <c:pt idx="281">
                  <c:v>42767.125</c:v>
                </c:pt>
                <c:pt idx="282">
                  <c:v>42767.166666666664</c:v>
                </c:pt>
                <c:pt idx="283">
                  <c:v>42767.208333333336</c:v>
                </c:pt>
                <c:pt idx="284">
                  <c:v>42767.25</c:v>
                </c:pt>
                <c:pt idx="285">
                  <c:v>42767.291666666664</c:v>
                </c:pt>
                <c:pt idx="286">
                  <c:v>42767.333333333336</c:v>
                </c:pt>
                <c:pt idx="287">
                  <c:v>42767.375</c:v>
                </c:pt>
                <c:pt idx="288">
                  <c:v>42767.416666666664</c:v>
                </c:pt>
                <c:pt idx="289">
                  <c:v>42767.458333333336</c:v>
                </c:pt>
                <c:pt idx="290">
                  <c:v>42767.5</c:v>
                </c:pt>
                <c:pt idx="291">
                  <c:v>42767.541666666664</c:v>
                </c:pt>
                <c:pt idx="292">
                  <c:v>42767.583333333336</c:v>
                </c:pt>
                <c:pt idx="293">
                  <c:v>42767.625</c:v>
                </c:pt>
                <c:pt idx="294">
                  <c:v>42767.666666666664</c:v>
                </c:pt>
                <c:pt idx="295">
                  <c:v>42767.708333333336</c:v>
                </c:pt>
                <c:pt idx="296">
                  <c:v>42767.75</c:v>
                </c:pt>
                <c:pt idx="297">
                  <c:v>42767.791666666664</c:v>
                </c:pt>
                <c:pt idx="298">
                  <c:v>42767.833333333336</c:v>
                </c:pt>
                <c:pt idx="299">
                  <c:v>42767.875</c:v>
                </c:pt>
                <c:pt idx="300">
                  <c:v>42767.916666666664</c:v>
                </c:pt>
                <c:pt idx="301">
                  <c:v>42767.958333333336</c:v>
                </c:pt>
                <c:pt idx="302">
                  <c:v>42768</c:v>
                </c:pt>
                <c:pt idx="303">
                  <c:v>42768.041666666664</c:v>
                </c:pt>
                <c:pt idx="304">
                  <c:v>42768.083333333336</c:v>
                </c:pt>
                <c:pt idx="305">
                  <c:v>42768.125</c:v>
                </c:pt>
                <c:pt idx="306">
                  <c:v>42768.166666666664</c:v>
                </c:pt>
                <c:pt idx="307">
                  <c:v>42768.208333333336</c:v>
                </c:pt>
                <c:pt idx="308">
                  <c:v>42768.25</c:v>
                </c:pt>
                <c:pt idx="309">
                  <c:v>42768.291666666664</c:v>
                </c:pt>
                <c:pt idx="310">
                  <c:v>42768.333333333336</c:v>
                </c:pt>
                <c:pt idx="311">
                  <c:v>42768.375</c:v>
                </c:pt>
                <c:pt idx="312">
                  <c:v>42768.416666666664</c:v>
                </c:pt>
                <c:pt idx="313">
                  <c:v>42768.458333333336</c:v>
                </c:pt>
                <c:pt idx="314">
                  <c:v>42768.5</c:v>
                </c:pt>
                <c:pt idx="315">
                  <c:v>42768.541666666664</c:v>
                </c:pt>
                <c:pt idx="316">
                  <c:v>42768.583333333336</c:v>
                </c:pt>
                <c:pt idx="317">
                  <c:v>42768.625</c:v>
                </c:pt>
                <c:pt idx="318">
                  <c:v>42768.666666666664</c:v>
                </c:pt>
                <c:pt idx="319">
                  <c:v>42768.708333333336</c:v>
                </c:pt>
                <c:pt idx="320">
                  <c:v>42768.75</c:v>
                </c:pt>
                <c:pt idx="321">
                  <c:v>42768.791666666664</c:v>
                </c:pt>
                <c:pt idx="322">
                  <c:v>42768.833333333336</c:v>
                </c:pt>
                <c:pt idx="323">
                  <c:v>42768.875</c:v>
                </c:pt>
                <c:pt idx="324">
                  <c:v>42768.916666666664</c:v>
                </c:pt>
                <c:pt idx="325">
                  <c:v>42768.958333333336</c:v>
                </c:pt>
                <c:pt idx="326">
                  <c:v>42769</c:v>
                </c:pt>
                <c:pt idx="327">
                  <c:v>42769.041666666664</c:v>
                </c:pt>
                <c:pt idx="328">
                  <c:v>42769.083333333336</c:v>
                </c:pt>
                <c:pt idx="329">
                  <c:v>42769.125</c:v>
                </c:pt>
                <c:pt idx="330">
                  <c:v>42769.166666666664</c:v>
                </c:pt>
                <c:pt idx="331">
                  <c:v>42769.208333333336</c:v>
                </c:pt>
                <c:pt idx="332">
                  <c:v>42769.25</c:v>
                </c:pt>
                <c:pt idx="333">
                  <c:v>42769.291666666664</c:v>
                </c:pt>
                <c:pt idx="334">
                  <c:v>42769.333333333336</c:v>
                </c:pt>
                <c:pt idx="335">
                  <c:v>42769.375</c:v>
                </c:pt>
                <c:pt idx="336">
                  <c:v>42769.416666666664</c:v>
                </c:pt>
                <c:pt idx="337">
                  <c:v>42769.458333333336</c:v>
                </c:pt>
                <c:pt idx="338">
                  <c:v>42769.5</c:v>
                </c:pt>
                <c:pt idx="339">
                  <c:v>42769.541666666664</c:v>
                </c:pt>
                <c:pt idx="340">
                  <c:v>42769.583333333336</c:v>
                </c:pt>
                <c:pt idx="341">
                  <c:v>42769.625</c:v>
                </c:pt>
                <c:pt idx="342">
                  <c:v>42769.666666666664</c:v>
                </c:pt>
                <c:pt idx="343">
                  <c:v>42769.708333333336</c:v>
                </c:pt>
                <c:pt idx="344">
                  <c:v>42769.75</c:v>
                </c:pt>
                <c:pt idx="345">
                  <c:v>42769.791666666664</c:v>
                </c:pt>
                <c:pt idx="346">
                  <c:v>42769.833333333336</c:v>
                </c:pt>
                <c:pt idx="347">
                  <c:v>42769.875</c:v>
                </c:pt>
                <c:pt idx="348">
                  <c:v>42769.916666666664</c:v>
                </c:pt>
                <c:pt idx="349">
                  <c:v>42769.958333333336</c:v>
                </c:pt>
                <c:pt idx="350">
                  <c:v>42770</c:v>
                </c:pt>
                <c:pt idx="351">
                  <c:v>42770.041666666664</c:v>
                </c:pt>
                <c:pt idx="352">
                  <c:v>42770.083333333336</c:v>
                </c:pt>
                <c:pt idx="353">
                  <c:v>42770.125</c:v>
                </c:pt>
                <c:pt idx="354">
                  <c:v>42770.166666666664</c:v>
                </c:pt>
                <c:pt idx="355">
                  <c:v>42770.208333333336</c:v>
                </c:pt>
                <c:pt idx="356">
                  <c:v>42770.25</c:v>
                </c:pt>
                <c:pt idx="357">
                  <c:v>42770.291666666664</c:v>
                </c:pt>
                <c:pt idx="358">
                  <c:v>42770.333333333336</c:v>
                </c:pt>
                <c:pt idx="359">
                  <c:v>42770.375</c:v>
                </c:pt>
                <c:pt idx="360">
                  <c:v>42770.416666666664</c:v>
                </c:pt>
                <c:pt idx="361">
                  <c:v>42770.458333333336</c:v>
                </c:pt>
                <c:pt idx="362">
                  <c:v>42770.5</c:v>
                </c:pt>
                <c:pt idx="363">
                  <c:v>42770.541666666664</c:v>
                </c:pt>
                <c:pt idx="364">
                  <c:v>42770.583333333336</c:v>
                </c:pt>
                <c:pt idx="365">
                  <c:v>42770.625</c:v>
                </c:pt>
                <c:pt idx="366">
                  <c:v>42770.666666666664</c:v>
                </c:pt>
                <c:pt idx="367">
                  <c:v>42770.708333333336</c:v>
                </c:pt>
                <c:pt idx="368">
                  <c:v>42770.75</c:v>
                </c:pt>
                <c:pt idx="369">
                  <c:v>42770.791666666664</c:v>
                </c:pt>
                <c:pt idx="370">
                  <c:v>42770.833333333336</c:v>
                </c:pt>
                <c:pt idx="371">
                  <c:v>42770.875</c:v>
                </c:pt>
                <c:pt idx="372">
                  <c:v>42770.916666666664</c:v>
                </c:pt>
                <c:pt idx="373">
                  <c:v>42770.958333333336</c:v>
                </c:pt>
                <c:pt idx="374">
                  <c:v>42771</c:v>
                </c:pt>
                <c:pt idx="375">
                  <c:v>42771.041666666664</c:v>
                </c:pt>
                <c:pt idx="376">
                  <c:v>42771.083333333336</c:v>
                </c:pt>
                <c:pt idx="377">
                  <c:v>42771.125</c:v>
                </c:pt>
                <c:pt idx="378">
                  <c:v>42771.166666666664</c:v>
                </c:pt>
                <c:pt idx="379">
                  <c:v>42771.208333333336</c:v>
                </c:pt>
                <c:pt idx="380">
                  <c:v>42771.25</c:v>
                </c:pt>
                <c:pt idx="381">
                  <c:v>42771.291666666664</c:v>
                </c:pt>
                <c:pt idx="382">
                  <c:v>42771.333333333336</c:v>
                </c:pt>
                <c:pt idx="383">
                  <c:v>42771.375</c:v>
                </c:pt>
                <c:pt idx="384">
                  <c:v>42771.416666666664</c:v>
                </c:pt>
                <c:pt idx="385">
                  <c:v>42771.458333333336</c:v>
                </c:pt>
                <c:pt idx="386">
                  <c:v>42771.5</c:v>
                </c:pt>
                <c:pt idx="387">
                  <c:v>42771.541666666664</c:v>
                </c:pt>
                <c:pt idx="388">
                  <c:v>42771.583333333336</c:v>
                </c:pt>
                <c:pt idx="389">
                  <c:v>42771.625</c:v>
                </c:pt>
                <c:pt idx="390">
                  <c:v>42771.666666666664</c:v>
                </c:pt>
                <c:pt idx="391">
                  <c:v>42771.708333333336</c:v>
                </c:pt>
                <c:pt idx="392">
                  <c:v>42771.75</c:v>
                </c:pt>
                <c:pt idx="393">
                  <c:v>42771.791666666664</c:v>
                </c:pt>
                <c:pt idx="394">
                  <c:v>42771.833333333336</c:v>
                </c:pt>
                <c:pt idx="395">
                  <c:v>42771.875</c:v>
                </c:pt>
                <c:pt idx="396">
                  <c:v>42771.916666666664</c:v>
                </c:pt>
                <c:pt idx="397">
                  <c:v>42771.958333333336</c:v>
                </c:pt>
                <c:pt idx="398">
                  <c:v>42772</c:v>
                </c:pt>
                <c:pt idx="399">
                  <c:v>42772.041666666664</c:v>
                </c:pt>
                <c:pt idx="400">
                  <c:v>42772.083333333336</c:v>
                </c:pt>
                <c:pt idx="401">
                  <c:v>42772.125</c:v>
                </c:pt>
                <c:pt idx="402">
                  <c:v>42772.166666666664</c:v>
                </c:pt>
                <c:pt idx="403">
                  <c:v>42772.208333333336</c:v>
                </c:pt>
                <c:pt idx="404">
                  <c:v>42772.25</c:v>
                </c:pt>
                <c:pt idx="405">
                  <c:v>42772.291666666664</c:v>
                </c:pt>
                <c:pt idx="406">
                  <c:v>42772.333333333336</c:v>
                </c:pt>
                <c:pt idx="407">
                  <c:v>42772.375</c:v>
                </c:pt>
                <c:pt idx="408">
                  <c:v>42772.416666666664</c:v>
                </c:pt>
                <c:pt idx="409">
                  <c:v>42772.458333333336</c:v>
                </c:pt>
                <c:pt idx="410">
                  <c:v>42772.5</c:v>
                </c:pt>
                <c:pt idx="411">
                  <c:v>42772.541666666664</c:v>
                </c:pt>
                <c:pt idx="412">
                  <c:v>42772.583333333336</c:v>
                </c:pt>
                <c:pt idx="413">
                  <c:v>42772.625</c:v>
                </c:pt>
                <c:pt idx="414">
                  <c:v>42772.666666666664</c:v>
                </c:pt>
                <c:pt idx="415">
                  <c:v>42772.708333333336</c:v>
                </c:pt>
                <c:pt idx="416">
                  <c:v>42772.75</c:v>
                </c:pt>
                <c:pt idx="417">
                  <c:v>42772.791666666664</c:v>
                </c:pt>
                <c:pt idx="418">
                  <c:v>42772.833333333336</c:v>
                </c:pt>
                <c:pt idx="419">
                  <c:v>42772.875</c:v>
                </c:pt>
                <c:pt idx="420">
                  <c:v>42772.916666666664</c:v>
                </c:pt>
                <c:pt idx="421">
                  <c:v>42772.958333333336</c:v>
                </c:pt>
                <c:pt idx="422">
                  <c:v>42773</c:v>
                </c:pt>
                <c:pt idx="423">
                  <c:v>42773.041666666664</c:v>
                </c:pt>
                <c:pt idx="424">
                  <c:v>42773.083333333336</c:v>
                </c:pt>
                <c:pt idx="425">
                  <c:v>42773.125</c:v>
                </c:pt>
                <c:pt idx="426">
                  <c:v>42773.166666666664</c:v>
                </c:pt>
                <c:pt idx="427">
                  <c:v>42773.208333333336</c:v>
                </c:pt>
                <c:pt idx="428">
                  <c:v>42773.25</c:v>
                </c:pt>
                <c:pt idx="429">
                  <c:v>42773.291666666664</c:v>
                </c:pt>
                <c:pt idx="430">
                  <c:v>42773.333333333336</c:v>
                </c:pt>
                <c:pt idx="431">
                  <c:v>42773.375</c:v>
                </c:pt>
                <c:pt idx="432">
                  <c:v>42773.416666666664</c:v>
                </c:pt>
                <c:pt idx="433">
                  <c:v>42773.458333333336</c:v>
                </c:pt>
                <c:pt idx="434">
                  <c:v>42773.5</c:v>
                </c:pt>
                <c:pt idx="435">
                  <c:v>42773.541666666664</c:v>
                </c:pt>
                <c:pt idx="436">
                  <c:v>42773.583333333336</c:v>
                </c:pt>
                <c:pt idx="437">
                  <c:v>42773.625</c:v>
                </c:pt>
                <c:pt idx="438">
                  <c:v>42773.666666666664</c:v>
                </c:pt>
                <c:pt idx="439">
                  <c:v>42773.708333333336</c:v>
                </c:pt>
                <c:pt idx="440">
                  <c:v>42773.75</c:v>
                </c:pt>
                <c:pt idx="441">
                  <c:v>42773.791666666664</c:v>
                </c:pt>
                <c:pt idx="442">
                  <c:v>42773.833333333336</c:v>
                </c:pt>
                <c:pt idx="443">
                  <c:v>42773.875</c:v>
                </c:pt>
                <c:pt idx="444">
                  <c:v>42773.916666666664</c:v>
                </c:pt>
                <c:pt idx="445">
                  <c:v>42773.958333333336</c:v>
                </c:pt>
                <c:pt idx="446">
                  <c:v>42774</c:v>
                </c:pt>
                <c:pt idx="447">
                  <c:v>42774.041666666664</c:v>
                </c:pt>
                <c:pt idx="448">
                  <c:v>42774.083333333336</c:v>
                </c:pt>
                <c:pt idx="449">
                  <c:v>42774.125</c:v>
                </c:pt>
                <c:pt idx="450">
                  <c:v>42774.166666666664</c:v>
                </c:pt>
                <c:pt idx="451">
                  <c:v>42774.208333333336</c:v>
                </c:pt>
                <c:pt idx="452">
                  <c:v>42774.25</c:v>
                </c:pt>
                <c:pt idx="453">
                  <c:v>42774.291666666664</c:v>
                </c:pt>
                <c:pt idx="454">
                  <c:v>42774.333333333336</c:v>
                </c:pt>
                <c:pt idx="455">
                  <c:v>42774.375</c:v>
                </c:pt>
                <c:pt idx="456">
                  <c:v>42774.416666666664</c:v>
                </c:pt>
                <c:pt idx="457">
                  <c:v>42774.458333333336</c:v>
                </c:pt>
                <c:pt idx="458">
                  <c:v>42774.5</c:v>
                </c:pt>
                <c:pt idx="459">
                  <c:v>42774.541666666664</c:v>
                </c:pt>
                <c:pt idx="460">
                  <c:v>42774.583333333336</c:v>
                </c:pt>
                <c:pt idx="461">
                  <c:v>42774.625</c:v>
                </c:pt>
                <c:pt idx="462">
                  <c:v>42774.666666666664</c:v>
                </c:pt>
                <c:pt idx="463">
                  <c:v>42774.708333333336</c:v>
                </c:pt>
                <c:pt idx="464">
                  <c:v>42774.75</c:v>
                </c:pt>
                <c:pt idx="465">
                  <c:v>42774.791666666664</c:v>
                </c:pt>
                <c:pt idx="466">
                  <c:v>42774.833333333336</c:v>
                </c:pt>
                <c:pt idx="467">
                  <c:v>42774.875</c:v>
                </c:pt>
                <c:pt idx="468">
                  <c:v>42774.916666666664</c:v>
                </c:pt>
                <c:pt idx="469">
                  <c:v>42774.958333333336</c:v>
                </c:pt>
                <c:pt idx="470">
                  <c:v>42775</c:v>
                </c:pt>
                <c:pt idx="471">
                  <c:v>42775.041666666664</c:v>
                </c:pt>
                <c:pt idx="472">
                  <c:v>42775.083333333336</c:v>
                </c:pt>
                <c:pt idx="473">
                  <c:v>42775.125</c:v>
                </c:pt>
                <c:pt idx="474">
                  <c:v>42775.166666666664</c:v>
                </c:pt>
                <c:pt idx="475">
                  <c:v>42775.208333333336</c:v>
                </c:pt>
                <c:pt idx="476">
                  <c:v>42775.25</c:v>
                </c:pt>
                <c:pt idx="477">
                  <c:v>42775.291666666664</c:v>
                </c:pt>
                <c:pt idx="478">
                  <c:v>42775.333333333336</c:v>
                </c:pt>
                <c:pt idx="479">
                  <c:v>42775.375</c:v>
                </c:pt>
                <c:pt idx="480">
                  <c:v>42775.416666666664</c:v>
                </c:pt>
                <c:pt idx="481">
                  <c:v>42775.458333333336</c:v>
                </c:pt>
                <c:pt idx="482">
                  <c:v>42775.5</c:v>
                </c:pt>
                <c:pt idx="483">
                  <c:v>42775.541666666664</c:v>
                </c:pt>
                <c:pt idx="484">
                  <c:v>42775.583333333336</c:v>
                </c:pt>
                <c:pt idx="485">
                  <c:v>42775.625</c:v>
                </c:pt>
                <c:pt idx="486">
                  <c:v>42775.666666666664</c:v>
                </c:pt>
                <c:pt idx="487">
                  <c:v>42775.708333333336</c:v>
                </c:pt>
                <c:pt idx="488">
                  <c:v>42775.75</c:v>
                </c:pt>
                <c:pt idx="489">
                  <c:v>42775.791666666664</c:v>
                </c:pt>
                <c:pt idx="490">
                  <c:v>42775.833333333336</c:v>
                </c:pt>
                <c:pt idx="491">
                  <c:v>42775.875</c:v>
                </c:pt>
                <c:pt idx="492">
                  <c:v>42775.916666666664</c:v>
                </c:pt>
                <c:pt idx="493">
                  <c:v>42775.958333333336</c:v>
                </c:pt>
                <c:pt idx="494">
                  <c:v>42776</c:v>
                </c:pt>
                <c:pt idx="495">
                  <c:v>42776.041666666664</c:v>
                </c:pt>
                <c:pt idx="496">
                  <c:v>42776.083333333336</c:v>
                </c:pt>
                <c:pt idx="497">
                  <c:v>42776.125</c:v>
                </c:pt>
                <c:pt idx="498">
                  <c:v>42776.166666666664</c:v>
                </c:pt>
                <c:pt idx="499">
                  <c:v>42776.208333333336</c:v>
                </c:pt>
                <c:pt idx="500">
                  <c:v>42776.25</c:v>
                </c:pt>
                <c:pt idx="501">
                  <c:v>42776.291666666664</c:v>
                </c:pt>
                <c:pt idx="502">
                  <c:v>42776.333333333336</c:v>
                </c:pt>
                <c:pt idx="503">
                  <c:v>42776.375</c:v>
                </c:pt>
                <c:pt idx="504">
                  <c:v>42776.416666666664</c:v>
                </c:pt>
                <c:pt idx="505">
                  <c:v>42776.458333333336</c:v>
                </c:pt>
                <c:pt idx="506">
                  <c:v>42776.5</c:v>
                </c:pt>
                <c:pt idx="507">
                  <c:v>42776.541666666664</c:v>
                </c:pt>
                <c:pt idx="508">
                  <c:v>42776.583333333336</c:v>
                </c:pt>
                <c:pt idx="509">
                  <c:v>42776.625</c:v>
                </c:pt>
                <c:pt idx="510">
                  <c:v>42776.666666666664</c:v>
                </c:pt>
                <c:pt idx="511">
                  <c:v>42776.708333333336</c:v>
                </c:pt>
                <c:pt idx="512">
                  <c:v>42776.75</c:v>
                </c:pt>
                <c:pt idx="513">
                  <c:v>42776.791666666664</c:v>
                </c:pt>
                <c:pt idx="514">
                  <c:v>42776.833333333336</c:v>
                </c:pt>
                <c:pt idx="515">
                  <c:v>42776.875</c:v>
                </c:pt>
                <c:pt idx="516">
                  <c:v>42776.916666666664</c:v>
                </c:pt>
                <c:pt idx="517">
                  <c:v>42776.958333333336</c:v>
                </c:pt>
                <c:pt idx="518">
                  <c:v>42777</c:v>
                </c:pt>
                <c:pt idx="519">
                  <c:v>42777.041666666664</c:v>
                </c:pt>
                <c:pt idx="520">
                  <c:v>42777.083333333336</c:v>
                </c:pt>
                <c:pt idx="521">
                  <c:v>42777.125</c:v>
                </c:pt>
                <c:pt idx="522">
                  <c:v>42777.166666666664</c:v>
                </c:pt>
                <c:pt idx="523">
                  <c:v>42777.208333333336</c:v>
                </c:pt>
                <c:pt idx="524">
                  <c:v>42777.25</c:v>
                </c:pt>
                <c:pt idx="525">
                  <c:v>42777.291666666664</c:v>
                </c:pt>
                <c:pt idx="526">
                  <c:v>42777.333333333336</c:v>
                </c:pt>
                <c:pt idx="527">
                  <c:v>42777.375</c:v>
                </c:pt>
                <c:pt idx="528">
                  <c:v>42777.416666666664</c:v>
                </c:pt>
                <c:pt idx="529">
                  <c:v>42777.458333333336</c:v>
                </c:pt>
                <c:pt idx="530">
                  <c:v>42777.5</c:v>
                </c:pt>
                <c:pt idx="531">
                  <c:v>42777.541666666664</c:v>
                </c:pt>
                <c:pt idx="532">
                  <c:v>42777.583333333336</c:v>
                </c:pt>
                <c:pt idx="533">
                  <c:v>42777.625</c:v>
                </c:pt>
                <c:pt idx="534">
                  <c:v>42777.666666666664</c:v>
                </c:pt>
                <c:pt idx="535">
                  <c:v>42777.708333333336</c:v>
                </c:pt>
                <c:pt idx="536">
                  <c:v>42777.75</c:v>
                </c:pt>
                <c:pt idx="537">
                  <c:v>42777.791666666664</c:v>
                </c:pt>
                <c:pt idx="538">
                  <c:v>42777.833333333336</c:v>
                </c:pt>
                <c:pt idx="539">
                  <c:v>42777.875</c:v>
                </c:pt>
                <c:pt idx="540">
                  <c:v>42777.916666666664</c:v>
                </c:pt>
                <c:pt idx="541">
                  <c:v>42777.958333333336</c:v>
                </c:pt>
                <c:pt idx="542">
                  <c:v>42778</c:v>
                </c:pt>
                <c:pt idx="543">
                  <c:v>42778.041666666664</c:v>
                </c:pt>
                <c:pt idx="544">
                  <c:v>42778.083333333336</c:v>
                </c:pt>
                <c:pt idx="545">
                  <c:v>42778.125</c:v>
                </c:pt>
                <c:pt idx="546">
                  <c:v>42778.166666666664</c:v>
                </c:pt>
                <c:pt idx="547">
                  <c:v>42778.208333333336</c:v>
                </c:pt>
                <c:pt idx="548">
                  <c:v>42778.25</c:v>
                </c:pt>
                <c:pt idx="549">
                  <c:v>42778.291666666664</c:v>
                </c:pt>
                <c:pt idx="550">
                  <c:v>42778.333333333336</c:v>
                </c:pt>
                <c:pt idx="551">
                  <c:v>42778.375</c:v>
                </c:pt>
                <c:pt idx="552">
                  <c:v>42778.416666666664</c:v>
                </c:pt>
                <c:pt idx="553">
                  <c:v>42778.458333333336</c:v>
                </c:pt>
                <c:pt idx="554">
                  <c:v>42778.5</c:v>
                </c:pt>
                <c:pt idx="555">
                  <c:v>42778.541666666664</c:v>
                </c:pt>
                <c:pt idx="556">
                  <c:v>42778.583333333336</c:v>
                </c:pt>
                <c:pt idx="557">
                  <c:v>42778.625</c:v>
                </c:pt>
                <c:pt idx="558">
                  <c:v>42778.666666666664</c:v>
                </c:pt>
                <c:pt idx="559">
                  <c:v>42778.708333333336</c:v>
                </c:pt>
                <c:pt idx="560">
                  <c:v>42778.75</c:v>
                </c:pt>
                <c:pt idx="561">
                  <c:v>42778.791666666664</c:v>
                </c:pt>
                <c:pt idx="562">
                  <c:v>42778.833333333336</c:v>
                </c:pt>
                <c:pt idx="563">
                  <c:v>42778.875</c:v>
                </c:pt>
                <c:pt idx="564">
                  <c:v>42778.916666666664</c:v>
                </c:pt>
                <c:pt idx="565">
                  <c:v>42778.958333333336</c:v>
                </c:pt>
                <c:pt idx="566">
                  <c:v>42779</c:v>
                </c:pt>
                <c:pt idx="567">
                  <c:v>42779.041666666664</c:v>
                </c:pt>
                <c:pt idx="568">
                  <c:v>42779.083333333336</c:v>
                </c:pt>
                <c:pt idx="569">
                  <c:v>42779.125</c:v>
                </c:pt>
                <c:pt idx="570">
                  <c:v>42779.166666666664</c:v>
                </c:pt>
                <c:pt idx="571">
                  <c:v>42779.208333333336</c:v>
                </c:pt>
                <c:pt idx="572">
                  <c:v>42779.25</c:v>
                </c:pt>
                <c:pt idx="573">
                  <c:v>42779.291666666664</c:v>
                </c:pt>
                <c:pt idx="574">
                  <c:v>42779.333333333336</c:v>
                </c:pt>
                <c:pt idx="575">
                  <c:v>42779.375</c:v>
                </c:pt>
                <c:pt idx="576">
                  <c:v>42779.416666666664</c:v>
                </c:pt>
                <c:pt idx="577">
                  <c:v>42779.458333333336</c:v>
                </c:pt>
                <c:pt idx="578">
                  <c:v>42779.5</c:v>
                </c:pt>
                <c:pt idx="579">
                  <c:v>42779.541666666664</c:v>
                </c:pt>
                <c:pt idx="580">
                  <c:v>42779.583333333336</c:v>
                </c:pt>
                <c:pt idx="581">
                  <c:v>42779.625</c:v>
                </c:pt>
                <c:pt idx="582">
                  <c:v>42779.666666666664</c:v>
                </c:pt>
                <c:pt idx="583">
                  <c:v>42779.708333333336</c:v>
                </c:pt>
                <c:pt idx="584">
                  <c:v>42779.75</c:v>
                </c:pt>
                <c:pt idx="585">
                  <c:v>42779.791666666664</c:v>
                </c:pt>
                <c:pt idx="586">
                  <c:v>42779.833333333336</c:v>
                </c:pt>
                <c:pt idx="587">
                  <c:v>42779.875</c:v>
                </c:pt>
                <c:pt idx="588">
                  <c:v>42779.916666666664</c:v>
                </c:pt>
                <c:pt idx="589">
                  <c:v>42779.958333333336</c:v>
                </c:pt>
                <c:pt idx="590">
                  <c:v>42780</c:v>
                </c:pt>
                <c:pt idx="591">
                  <c:v>42780.041666666664</c:v>
                </c:pt>
                <c:pt idx="592">
                  <c:v>42780.083333333336</c:v>
                </c:pt>
                <c:pt idx="593">
                  <c:v>42780.125</c:v>
                </c:pt>
                <c:pt idx="594">
                  <c:v>42780.166666666664</c:v>
                </c:pt>
                <c:pt idx="595">
                  <c:v>42780.208333333336</c:v>
                </c:pt>
                <c:pt idx="596">
                  <c:v>42780.25</c:v>
                </c:pt>
                <c:pt idx="597">
                  <c:v>42780.291666666664</c:v>
                </c:pt>
                <c:pt idx="598">
                  <c:v>42780.333333333336</c:v>
                </c:pt>
                <c:pt idx="599">
                  <c:v>42780.375</c:v>
                </c:pt>
                <c:pt idx="600">
                  <c:v>42780.416666666664</c:v>
                </c:pt>
                <c:pt idx="601">
                  <c:v>42780.458333333336</c:v>
                </c:pt>
                <c:pt idx="602">
                  <c:v>42780.5</c:v>
                </c:pt>
                <c:pt idx="603">
                  <c:v>42780.541666666664</c:v>
                </c:pt>
                <c:pt idx="604">
                  <c:v>42780.583333333336</c:v>
                </c:pt>
                <c:pt idx="605">
                  <c:v>42780.625</c:v>
                </c:pt>
                <c:pt idx="606">
                  <c:v>42780.666666666664</c:v>
                </c:pt>
                <c:pt idx="607">
                  <c:v>42780.708333333336</c:v>
                </c:pt>
                <c:pt idx="608">
                  <c:v>42780.75</c:v>
                </c:pt>
                <c:pt idx="609">
                  <c:v>42780.791666666664</c:v>
                </c:pt>
                <c:pt idx="610">
                  <c:v>42780.833333333336</c:v>
                </c:pt>
                <c:pt idx="611">
                  <c:v>42780.875</c:v>
                </c:pt>
                <c:pt idx="612">
                  <c:v>42780.916666666664</c:v>
                </c:pt>
                <c:pt idx="613">
                  <c:v>42780.958333333336</c:v>
                </c:pt>
                <c:pt idx="614">
                  <c:v>42781</c:v>
                </c:pt>
                <c:pt idx="615">
                  <c:v>42781.041666666664</c:v>
                </c:pt>
                <c:pt idx="616">
                  <c:v>42781.083333333336</c:v>
                </c:pt>
                <c:pt idx="617">
                  <c:v>42781.125</c:v>
                </c:pt>
                <c:pt idx="618">
                  <c:v>42781.166666666664</c:v>
                </c:pt>
                <c:pt idx="619">
                  <c:v>42781.208333333336</c:v>
                </c:pt>
                <c:pt idx="620">
                  <c:v>42781.25</c:v>
                </c:pt>
                <c:pt idx="621">
                  <c:v>42781.291666666664</c:v>
                </c:pt>
                <c:pt idx="622">
                  <c:v>42781.333333333336</c:v>
                </c:pt>
                <c:pt idx="623">
                  <c:v>42781.375</c:v>
                </c:pt>
                <c:pt idx="624">
                  <c:v>42781.416666666664</c:v>
                </c:pt>
                <c:pt idx="625">
                  <c:v>42781.458333333336</c:v>
                </c:pt>
                <c:pt idx="626">
                  <c:v>42781.5</c:v>
                </c:pt>
                <c:pt idx="627">
                  <c:v>42781.541666666664</c:v>
                </c:pt>
                <c:pt idx="628">
                  <c:v>42781.583333333336</c:v>
                </c:pt>
                <c:pt idx="629">
                  <c:v>42781.625</c:v>
                </c:pt>
                <c:pt idx="630">
                  <c:v>42781.666666666664</c:v>
                </c:pt>
                <c:pt idx="631">
                  <c:v>42781.708333333336</c:v>
                </c:pt>
                <c:pt idx="632">
                  <c:v>42781.75</c:v>
                </c:pt>
                <c:pt idx="633">
                  <c:v>42781.791666666664</c:v>
                </c:pt>
                <c:pt idx="634">
                  <c:v>42781.833333333336</c:v>
                </c:pt>
                <c:pt idx="635">
                  <c:v>42781.875</c:v>
                </c:pt>
                <c:pt idx="636">
                  <c:v>42781.916666666664</c:v>
                </c:pt>
                <c:pt idx="637">
                  <c:v>42781.958333333336</c:v>
                </c:pt>
                <c:pt idx="638">
                  <c:v>42782</c:v>
                </c:pt>
                <c:pt idx="639">
                  <c:v>42782.041666666664</c:v>
                </c:pt>
                <c:pt idx="640">
                  <c:v>42782.083333333336</c:v>
                </c:pt>
                <c:pt idx="641">
                  <c:v>42782.125</c:v>
                </c:pt>
                <c:pt idx="642">
                  <c:v>42782.166666666664</c:v>
                </c:pt>
                <c:pt idx="643">
                  <c:v>42782.208333333336</c:v>
                </c:pt>
                <c:pt idx="644">
                  <c:v>42782.25</c:v>
                </c:pt>
                <c:pt idx="645">
                  <c:v>42782.291666666664</c:v>
                </c:pt>
                <c:pt idx="646">
                  <c:v>42782.333333333336</c:v>
                </c:pt>
                <c:pt idx="647">
                  <c:v>42782.375</c:v>
                </c:pt>
                <c:pt idx="648">
                  <c:v>42782.416666666664</c:v>
                </c:pt>
                <c:pt idx="649">
                  <c:v>42782.458333333336</c:v>
                </c:pt>
                <c:pt idx="650">
                  <c:v>42782.5</c:v>
                </c:pt>
                <c:pt idx="651">
                  <c:v>42782.541666666664</c:v>
                </c:pt>
                <c:pt idx="652">
                  <c:v>42782.583333333336</c:v>
                </c:pt>
                <c:pt idx="653">
                  <c:v>42782.625</c:v>
                </c:pt>
                <c:pt idx="654">
                  <c:v>42782.666666666664</c:v>
                </c:pt>
                <c:pt idx="655">
                  <c:v>42782.708333333336</c:v>
                </c:pt>
                <c:pt idx="656">
                  <c:v>42782.75</c:v>
                </c:pt>
                <c:pt idx="657">
                  <c:v>42782.791666666664</c:v>
                </c:pt>
                <c:pt idx="658">
                  <c:v>42782.833333333336</c:v>
                </c:pt>
                <c:pt idx="659">
                  <c:v>42782.875</c:v>
                </c:pt>
                <c:pt idx="660">
                  <c:v>42782.916666666664</c:v>
                </c:pt>
                <c:pt idx="661">
                  <c:v>42782.958333333336</c:v>
                </c:pt>
                <c:pt idx="662">
                  <c:v>42783</c:v>
                </c:pt>
                <c:pt idx="663">
                  <c:v>42783.041666666664</c:v>
                </c:pt>
                <c:pt idx="664">
                  <c:v>42783.083333333336</c:v>
                </c:pt>
                <c:pt idx="665">
                  <c:v>42783.125</c:v>
                </c:pt>
                <c:pt idx="666">
                  <c:v>42783.166666666664</c:v>
                </c:pt>
                <c:pt idx="667">
                  <c:v>42783.208333333336</c:v>
                </c:pt>
                <c:pt idx="668">
                  <c:v>42783.25</c:v>
                </c:pt>
                <c:pt idx="669">
                  <c:v>42783.291666666664</c:v>
                </c:pt>
                <c:pt idx="670">
                  <c:v>42783.333333333336</c:v>
                </c:pt>
                <c:pt idx="671">
                  <c:v>42783.375</c:v>
                </c:pt>
                <c:pt idx="672">
                  <c:v>42783.416666666664</c:v>
                </c:pt>
                <c:pt idx="673">
                  <c:v>42783.458333333336</c:v>
                </c:pt>
                <c:pt idx="674">
                  <c:v>42783.5</c:v>
                </c:pt>
                <c:pt idx="675">
                  <c:v>42783.541666666664</c:v>
                </c:pt>
                <c:pt idx="676">
                  <c:v>42783.583333333336</c:v>
                </c:pt>
                <c:pt idx="677">
                  <c:v>42783.625</c:v>
                </c:pt>
                <c:pt idx="678">
                  <c:v>42783.666666666664</c:v>
                </c:pt>
                <c:pt idx="679">
                  <c:v>42783.708333333336</c:v>
                </c:pt>
                <c:pt idx="680">
                  <c:v>42783.75</c:v>
                </c:pt>
                <c:pt idx="681">
                  <c:v>42783.791666666664</c:v>
                </c:pt>
                <c:pt idx="682">
                  <c:v>42783.833333333336</c:v>
                </c:pt>
                <c:pt idx="683">
                  <c:v>42783.875</c:v>
                </c:pt>
                <c:pt idx="684">
                  <c:v>42783.916666666664</c:v>
                </c:pt>
                <c:pt idx="685">
                  <c:v>42783.958333333336</c:v>
                </c:pt>
                <c:pt idx="686">
                  <c:v>42784</c:v>
                </c:pt>
                <c:pt idx="687">
                  <c:v>42784.041666666664</c:v>
                </c:pt>
                <c:pt idx="688">
                  <c:v>42784.083333333336</c:v>
                </c:pt>
                <c:pt idx="689">
                  <c:v>42784.125</c:v>
                </c:pt>
                <c:pt idx="690">
                  <c:v>42784.166666666664</c:v>
                </c:pt>
                <c:pt idx="691">
                  <c:v>42784.208333333336</c:v>
                </c:pt>
                <c:pt idx="692">
                  <c:v>42784.25</c:v>
                </c:pt>
                <c:pt idx="693">
                  <c:v>42784.291666666664</c:v>
                </c:pt>
                <c:pt idx="694">
                  <c:v>42784.333333333336</c:v>
                </c:pt>
                <c:pt idx="695">
                  <c:v>42784.375</c:v>
                </c:pt>
                <c:pt idx="696">
                  <c:v>42784.416666666664</c:v>
                </c:pt>
                <c:pt idx="697">
                  <c:v>42784.458333333336</c:v>
                </c:pt>
                <c:pt idx="698">
                  <c:v>42784.5</c:v>
                </c:pt>
                <c:pt idx="699">
                  <c:v>42784.541666666664</c:v>
                </c:pt>
                <c:pt idx="700">
                  <c:v>42784.583333333336</c:v>
                </c:pt>
                <c:pt idx="701">
                  <c:v>42784.625</c:v>
                </c:pt>
                <c:pt idx="702">
                  <c:v>42784.666666666664</c:v>
                </c:pt>
                <c:pt idx="703">
                  <c:v>42784.708333333336</c:v>
                </c:pt>
                <c:pt idx="704">
                  <c:v>42784.75</c:v>
                </c:pt>
                <c:pt idx="705">
                  <c:v>42784.791666666664</c:v>
                </c:pt>
                <c:pt idx="706">
                  <c:v>42784.833333333336</c:v>
                </c:pt>
                <c:pt idx="707">
                  <c:v>42784.875</c:v>
                </c:pt>
                <c:pt idx="708">
                  <c:v>42784.916666666664</c:v>
                </c:pt>
                <c:pt idx="709">
                  <c:v>42784.958333333336</c:v>
                </c:pt>
                <c:pt idx="710">
                  <c:v>42785</c:v>
                </c:pt>
                <c:pt idx="711">
                  <c:v>42785.041666666664</c:v>
                </c:pt>
                <c:pt idx="712">
                  <c:v>42785.083333333336</c:v>
                </c:pt>
                <c:pt idx="713">
                  <c:v>42785.125</c:v>
                </c:pt>
                <c:pt idx="714">
                  <c:v>42785.166666666664</c:v>
                </c:pt>
                <c:pt idx="715">
                  <c:v>42785.208333333336</c:v>
                </c:pt>
                <c:pt idx="716">
                  <c:v>42785.25</c:v>
                </c:pt>
                <c:pt idx="717">
                  <c:v>42785.291666666664</c:v>
                </c:pt>
                <c:pt idx="718">
                  <c:v>42785.333333333336</c:v>
                </c:pt>
                <c:pt idx="719">
                  <c:v>42785.375</c:v>
                </c:pt>
                <c:pt idx="720">
                  <c:v>42785.416666666664</c:v>
                </c:pt>
                <c:pt idx="721">
                  <c:v>42785.458333333336</c:v>
                </c:pt>
                <c:pt idx="722">
                  <c:v>42785.5</c:v>
                </c:pt>
                <c:pt idx="723">
                  <c:v>42785.541666666664</c:v>
                </c:pt>
                <c:pt idx="724">
                  <c:v>42785.583333333336</c:v>
                </c:pt>
                <c:pt idx="725">
                  <c:v>42785.625</c:v>
                </c:pt>
                <c:pt idx="726">
                  <c:v>42785.666666666664</c:v>
                </c:pt>
                <c:pt idx="727">
                  <c:v>42785.708333333336</c:v>
                </c:pt>
                <c:pt idx="728">
                  <c:v>42785.75</c:v>
                </c:pt>
                <c:pt idx="729">
                  <c:v>42785.791666666664</c:v>
                </c:pt>
                <c:pt idx="730">
                  <c:v>42785.833333333336</c:v>
                </c:pt>
                <c:pt idx="731">
                  <c:v>42785.875</c:v>
                </c:pt>
                <c:pt idx="732">
                  <c:v>42785.916666666664</c:v>
                </c:pt>
                <c:pt idx="733">
                  <c:v>42785.958333333336</c:v>
                </c:pt>
                <c:pt idx="734">
                  <c:v>42786</c:v>
                </c:pt>
                <c:pt idx="735">
                  <c:v>42786.041666666664</c:v>
                </c:pt>
                <c:pt idx="736">
                  <c:v>42786.083333333336</c:v>
                </c:pt>
                <c:pt idx="737">
                  <c:v>42786.125</c:v>
                </c:pt>
                <c:pt idx="738">
                  <c:v>42786.166666666664</c:v>
                </c:pt>
                <c:pt idx="739">
                  <c:v>42786.208333333336</c:v>
                </c:pt>
                <c:pt idx="740">
                  <c:v>42786.25</c:v>
                </c:pt>
                <c:pt idx="741">
                  <c:v>42786.291666666664</c:v>
                </c:pt>
                <c:pt idx="742">
                  <c:v>42786.333333333336</c:v>
                </c:pt>
                <c:pt idx="743">
                  <c:v>42786.375</c:v>
                </c:pt>
                <c:pt idx="744">
                  <c:v>42786.416666666664</c:v>
                </c:pt>
                <c:pt idx="745">
                  <c:v>42786.458333333336</c:v>
                </c:pt>
                <c:pt idx="746">
                  <c:v>42786.5</c:v>
                </c:pt>
                <c:pt idx="747">
                  <c:v>42786.541666666664</c:v>
                </c:pt>
                <c:pt idx="748">
                  <c:v>42786.583333333336</c:v>
                </c:pt>
                <c:pt idx="749">
                  <c:v>42786.625</c:v>
                </c:pt>
                <c:pt idx="750">
                  <c:v>42786.666666666664</c:v>
                </c:pt>
                <c:pt idx="751">
                  <c:v>42786.708333333336</c:v>
                </c:pt>
                <c:pt idx="752">
                  <c:v>42786.75</c:v>
                </c:pt>
                <c:pt idx="753">
                  <c:v>42786.791666666664</c:v>
                </c:pt>
                <c:pt idx="754">
                  <c:v>42786.833333333336</c:v>
                </c:pt>
                <c:pt idx="755">
                  <c:v>42786.875</c:v>
                </c:pt>
                <c:pt idx="756">
                  <c:v>42786.916666666664</c:v>
                </c:pt>
                <c:pt idx="757">
                  <c:v>42786.958333333336</c:v>
                </c:pt>
                <c:pt idx="758">
                  <c:v>42787</c:v>
                </c:pt>
                <c:pt idx="759">
                  <c:v>42787.041666666664</c:v>
                </c:pt>
                <c:pt idx="760">
                  <c:v>42787.083333333336</c:v>
                </c:pt>
                <c:pt idx="761">
                  <c:v>42787.125</c:v>
                </c:pt>
                <c:pt idx="762">
                  <c:v>42787.166666666664</c:v>
                </c:pt>
                <c:pt idx="763">
                  <c:v>42787.208333333336</c:v>
                </c:pt>
                <c:pt idx="764">
                  <c:v>42787.25</c:v>
                </c:pt>
                <c:pt idx="765">
                  <c:v>42787.291666666664</c:v>
                </c:pt>
                <c:pt idx="766">
                  <c:v>42787.333333333336</c:v>
                </c:pt>
                <c:pt idx="767">
                  <c:v>42787.375</c:v>
                </c:pt>
                <c:pt idx="768">
                  <c:v>42787.416666666664</c:v>
                </c:pt>
                <c:pt idx="769">
                  <c:v>42787.458333333336</c:v>
                </c:pt>
                <c:pt idx="770">
                  <c:v>42787.5</c:v>
                </c:pt>
                <c:pt idx="771">
                  <c:v>42787.541666666664</c:v>
                </c:pt>
                <c:pt idx="772">
                  <c:v>42787.583333333336</c:v>
                </c:pt>
                <c:pt idx="773">
                  <c:v>42787.625</c:v>
                </c:pt>
                <c:pt idx="774">
                  <c:v>42787.666666666664</c:v>
                </c:pt>
                <c:pt idx="775">
                  <c:v>42787.708333333336</c:v>
                </c:pt>
                <c:pt idx="776">
                  <c:v>42787.75</c:v>
                </c:pt>
                <c:pt idx="777">
                  <c:v>42787.791666666664</c:v>
                </c:pt>
                <c:pt idx="778">
                  <c:v>42787.833333333336</c:v>
                </c:pt>
                <c:pt idx="779">
                  <c:v>42787.875</c:v>
                </c:pt>
                <c:pt idx="780">
                  <c:v>42787.916666666664</c:v>
                </c:pt>
                <c:pt idx="781">
                  <c:v>42787.958333333336</c:v>
                </c:pt>
                <c:pt idx="782">
                  <c:v>42788</c:v>
                </c:pt>
                <c:pt idx="783">
                  <c:v>42788.041666666664</c:v>
                </c:pt>
                <c:pt idx="784">
                  <c:v>42788.083333333336</c:v>
                </c:pt>
                <c:pt idx="785">
                  <c:v>42788.125</c:v>
                </c:pt>
                <c:pt idx="786">
                  <c:v>42788.166666666664</c:v>
                </c:pt>
                <c:pt idx="787">
                  <c:v>42788.208333333336</c:v>
                </c:pt>
                <c:pt idx="788">
                  <c:v>42788.25</c:v>
                </c:pt>
                <c:pt idx="789">
                  <c:v>42788.291666666664</c:v>
                </c:pt>
                <c:pt idx="790">
                  <c:v>42788.333333333336</c:v>
                </c:pt>
                <c:pt idx="791">
                  <c:v>42788.375</c:v>
                </c:pt>
                <c:pt idx="792">
                  <c:v>42788.416666666664</c:v>
                </c:pt>
                <c:pt idx="793">
                  <c:v>42788.458333333336</c:v>
                </c:pt>
                <c:pt idx="794">
                  <c:v>42788.5</c:v>
                </c:pt>
                <c:pt idx="795">
                  <c:v>42788.541666666664</c:v>
                </c:pt>
                <c:pt idx="796">
                  <c:v>42788.583333333336</c:v>
                </c:pt>
                <c:pt idx="797">
                  <c:v>42788.625</c:v>
                </c:pt>
                <c:pt idx="798">
                  <c:v>42788.666666666664</c:v>
                </c:pt>
                <c:pt idx="799">
                  <c:v>42788.708333333336</c:v>
                </c:pt>
                <c:pt idx="800">
                  <c:v>42788.75</c:v>
                </c:pt>
                <c:pt idx="801">
                  <c:v>42788.791666666664</c:v>
                </c:pt>
                <c:pt idx="802">
                  <c:v>42788.833333333336</c:v>
                </c:pt>
                <c:pt idx="803">
                  <c:v>42788.875</c:v>
                </c:pt>
                <c:pt idx="804">
                  <c:v>42788.916666666664</c:v>
                </c:pt>
                <c:pt idx="805">
                  <c:v>42788.958333333336</c:v>
                </c:pt>
                <c:pt idx="806">
                  <c:v>42789</c:v>
                </c:pt>
                <c:pt idx="807">
                  <c:v>42789.041666666664</c:v>
                </c:pt>
                <c:pt idx="808">
                  <c:v>42789.083333333336</c:v>
                </c:pt>
                <c:pt idx="809">
                  <c:v>42789.125</c:v>
                </c:pt>
                <c:pt idx="810">
                  <c:v>42789.166666666664</c:v>
                </c:pt>
                <c:pt idx="811">
                  <c:v>42789.208333333336</c:v>
                </c:pt>
                <c:pt idx="812">
                  <c:v>42789.25</c:v>
                </c:pt>
                <c:pt idx="813">
                  <c:v>42789.291666666664</c:v>
                </c:pt>
                <c:pt idx="814">
                  <c:v>42789.333333333336</c:v>
                </c:pt>
                <c:pt idx="815">
                  <c:v>42789.375</c:v>
                </c:pt>
                <c:pt idx="816">
                  <c:v>42789.416666666664</c:v>
                </c:pt>
                <c:pt idx="817">
                  <c:v>42789.458333333336</c:v>
                </c:pt>
                <c:pt idx="818">
                  <c:v>42789.5</c:v>
                </c:pt>
                <c:pt idx="819">
                  <c:v>42789.541666666664</c:v>
                </c:pt>
                <c:pt idx="820">
                  <c:v>42789.583333333336</c:v>
                </c:pt>
                <c:pt idx="821">
                  <c:v>42789.625</c:v>
                </c:pt>
                <c:pt idx="822">
                  <c:v>42789.666666666664</c:v>
                </c:pt>
                <c:pt idx="823">
                  <c:v>42789.708333333336</c:v>
                </c:pt>
                <c:pt idx="824">
                  <c:v>42789.75</c:v>
                </c:pt>
                <c:pt idx="825">
                  <c:v>42789.791666666664</c:v>
                </c:pt>
                <c:pt idx="826">
                  <c:v>42789.833333333336</c:v>
                </c:pt>
                <c:pt idx="827">
                  <c:v>42789.875</c:v>
                </c:pt>
                <c:pt idx="828">
                  <c:v>42789.916666666664</c:v>
                </c:pt>
                <c:pt idx="829">
                  <c:v>42789.958333333336</c:v>
                </c:pt>
                <c:pt idx="830">
                  <c:v>42790</c:v>
                </c:pt>
                <c:pt idx="831">
                  <c:v>42790.041666666664</c:v>
                </c:pt>
                <c:pt idx="832">
                  <c:v>42790.083333333336</c:v>
                </c:pt>
                <c:pt idx="833">
                  <c:v>42790.125</c:v>
                </c:pt>
                <c:pt idx="834">
                  <c:v>42790.166666666664</c:v>
                </c:pt>
                <c:pt idx="835">
                  <c:v>42790.208333333336</c:v>
                </c:pt>
                <c:pt idx="836">
                  <c:v>42790.25</c:v>
                </c:pt>
                <c:pt idx="837">
                  <c:v>42790.291666666664</c:v>
                </c:pt>
                <c:pt idx="838">
                  <c:v>42790.333333333336</c:v>
                </c:pt>
                <c:pt idx="839">
                  <c:v>42790.375</c:v>
                </c:pt>
                <c:pt idx="840">
                  <c:v>42790.416666666664</c:v>
                </c:pt>
                <c:pt idx="841">
                  <c:v>42790.458333333336</c:v>
                </c:pt>
                <c:pt idx="842">
                  <c:v>42790.5</c:v>
                </c:pt>
                <c:pt idx="843">
                  <c:v>42790.541666666664</c:v>
                </c:pt>
                <c:pt idx="844">
                  <c:v>42790.583333333336</c:v>
                </c:pt>
                <c:pt idx="845">
                  <c:v>42790.625</c:v>
                </c:pt>
                <c:pt idx="846">
                  <c:v>42790.666666666664</c:v>
                </c:pt>
                <c:pt idx="847">
                  <c:v>42790.708333333336</c:v>
                </c:pt>
                <c:pt idx="848">
                  <c:v>42790.75</c:v>
                </c:pt>
                <c:pt idx="849">
                  <c:v>42790.791666666664</c:v>
                </c:pt>
                <c:pt idx="850">
                  <c:v>42790.833333333336</c:v>
                </c:pt>
                <c:pt idx="851">
                  <c:v>42790.875</c:v>
                </c:pt>
                <c:pt idx="852">
                  <c:v>42790.916666666664</c:v>
                </c:pt>
                <c:pt idx="853">
                  <c:v>42790.958333333336</c:v>
                </c:pt>
                <c:pt idx="854">
                  <c:v>42791</c:v>
                </c:pt>
                <c:pt idx="855">
                  <c:v>42791.041666666664</c:v>
                </c:pt>
                <c:pt idx="856">
                  <c:v>42791.083333333336</c:v>
                </c:pt>
                <c:pt idx="857">
                  <c:v>42791.125</c:v>
                </c:pt>
                <c:pt idx="858">
                  <c:v>42791.166666666664</c:v>
                </c:pt>
                <c:pt idx="859">
                  <c:v>42791.208333333336</c:v>
                </c:pt>
                <c:pt idx="860">
                  <c:v>42791.25</c:v>
                </c:pt>
                <c:pt idx="861">
                  <c:v>42791.291666666664</c:v>
                </c:pt>
                <c:pt idx="862">
                  <c:v>42791.333333333336</c:v>
                </c:pt>
                <c:pt idx="863">
                  <c:v>42791.375</c:v>
                </c:pt>
                <c:pt idx="864">
                  <c:v>42791.416666666664</c:v>
                </c:pt>
                <c:pt idx="865">
                  <c:v>42791.458333333336</c:v>
                </c:pt>
                <c:pt idx="866">
                  <c:v>42791.5</c:v>
                </c:pt>
                <c:pt idx="867">
                  <c:v>42791.541666666664</c:v>
                </c:pt>
                <c:pt idx="868">
                  <c:v>42791.583333333336</c:v>
                </c:pt>
                <c:pt idx="869">
                  <c:v>42791.625</c:v>
                </c:pt>
                <c:pt idx="870">
                  <c:v>42791.666666666664</c:v>
                </c:pt>
                <c:pt idx="871">
                  <c:v>42791.708333333336</c:v>
                </c:pt>
                <c:pt idx="872">
                  <c:v>42791.75</c:v>
                </c:pt>
                <c:pt idx="873">
                  <c:v>42791.791666666664</c:v>
                </c:pt>
                <c:pt idx="874">
                  <c:v>42791.833333333336</c:v>
                </c:pt>
                <c:pt idx="875">
                  <c:v>42791.875</c:v>
                </c:pt>
                <c:pt idx="876">
                  <c:v>42791.916666666664</c:v>
                </c:pt>
                <c:pt idx="877">
                  <c:v>42791.958333333336</c:v>
                </c:pt>
                <c:pt idx="878">
                  <c:v>42792</c:v>
                </c:pt>
                <c:pt idx="879">
                  <c:v>42792.041666666664</c:v>
                </c:pt>
                <c:pt idx="880">
                  <c:v>42792.083333333336</c:v>
                </c:pt>
                <c:pt idx="881">
                  <c:v>42792.125</c:v>
                </c:pt>
                <c:pt idx="882">
                  <c:v>42792.166666666664</c:v>
                </c:pt>
                <c:pt idx="883">
                  <c:v>42792.208333333336</c:v>
                </c:pt>
                <c:pt idx="884">
                  <c:v>42792.25</c:v>
                </c:pt>
                <c:pt idx="885">
                  <c:v>42792.291666666664</c:v>
                </c:pt>
                <c:pt idx="886">
                  <c:v>42792.333333333336</c:v>
                </c:pt>
                <c:pt idx="887">
                  <c:v>42792.375</c:v>
                </c:pt>
                <c:pt idx="888">
                  <c:v>42792.416666666664</c:v>
                </c:pt>
                <c:pt idx="889">
                  <c:v>42792.458333333336</c:v>
                </c:pt>
                <c:pt idx="890">
                  <c:v>42792.5</c:v>
                </c:pt>
                <c:pt idx="891">
                  <c:v>42792.541666666664</c:v>
                </c:pt>
                <c:pt idx="892">
                  <c:v>42792.583333333336</c:v>
                </c:pt>
                <c:pt idx="893">
                  <c:v>42792.625</c:v>
                </c:pt>
                <c:pt idx="894">
                  <c:v>42792.666666666664</c:v>
                </c:pt>
                <c:pt idx="895">
                  <c:v>42792.708333333336</c:v>
                </c:pt>
                <c:pt idx="896">
                  <c:v>42792.75</c:v>
                </c:pt>
                <c:pt idx="897">
                  <c:v>42792.791666666664</c:v>
                </c:pt>
                <c:pt idx="898">
                  <c:v>42792.833333333336</c:v>
                </c:pt>
                <c:pt idx="899">
                  <c:v>42792.875</c:v>
                </c:pt>
                <c:pt idx="900">
                  <c:v>42792.916666666664</c:v>
                </c:pt>
                <c:pt idx="901">
                  <c:v>42792.958333333336</c:v>
                </c:pt>
                <c:pt idx="902">
                  <c:v>42793</c:v>
                </c:pt>
                <c:pt idx="903">
                  <c:v>42793.041666666664</c:v>
                </c:pt>
                <c:pt idx="904">
                  <c:v>42793.083333333336</c:v>
                </c:pt>
                <c:pt idx="905">
                  <c:v>42793.125</c:v>
                </c:pt>
                <c:pt idx="906">
                  <c:v>42793.166666666664</c:v>
                </c:pt>
                <c:pt idx="907">
                  <c:v>42793.208333333336</c:v>
                </c:pt>
                <c:pt idx="908">
                  <c:v>42793.25</c:v>
                </c:pt>
                <c:pt idx="909">
                  <c:v>42793.291666666664</c:v>
                </c:pt>
                <c:pt idx="910">
                  <c:v>42793.333333333336</c:v>
                </c:pt>
                <c:pt idx="911">
                  <c:v>42793.375</c:v>
                </c:pt>
                <c:pt idx="912">
                  <c:v>42793.416666666664</c:v>
                </c:pt>
                <c:pt idx="913">
                  <c:v>42793.458333333336</c:v>
                </c:pt>
                <c:pt idx="914">
                  <c:v>42793.5</c:v>
                </c:pt>
                <c:pt idx="915">
                  <c:v>42793.541666666664</c:v>
                </c:pt>
                <c:pt idx="916">
                  <c:v>42793.583333333336</c:v>
                </c:pt>
                <c:pt idx="917">
                  <c:v>42793.625</c:v>
                </c:pt>
                <c:pt idx="918">
                  <c:v>42793.666666666664</c:v>
                </c:pt>
                <c:pt idx="919">
                  <c:v>42793.708333333336</c:v>
                </c:pt>
                <c:pt idx="920">
                  <c:v>42793.75</c:v>
                </c:pt>
                <c:pt idx="921">
                  <c:v>42793.791666666664</c:v>
                </c:pt>
                <c:pt idx="922">
                  <c:v>42793.833333333336</c:v>
                </c:pt>
                <c:pt idx="923">
                  <c:v>42793.875</c:v>
                </c:pt>
                <c:pt idx="924">
                  <c:v>42793.916666666664</c:v>
                </c:pt>
                <c:pt idx="925">
                  <c:v>42793.958333333336</c:v>
                </c:pt>
                <c:pt idx="926">
                  <c:v>42794</c:v>
                </c:pt>
                <c:pt idx="927">
                  <c:v>42794.041666666664</c:v>
                </c:pt>
                <c:pt idx="928">
                  <c:v>42794.083333333336</c:v>
                </c:pt>
                <c:pt idx="929">
                  <c:v>42794.125</c:v>
                </c:pt>
                <c:pt idx="930">
                  <c:v>42794.166666666664</c:v>
                </c:pt>
                <c:pt idx="931">
                  <c:v>42794.208333333336</c:v>
                </c:pt>
                <c:pt idx="932">
                  <c:v>42794.25</c:v>
                </c:pt>
                <c:pt idx="933">
                  <c:v>42794.291666666664</c:v>
                </c:pt>
                <c:pt idx="934">
                  <c:v>42794.333333333336</c:v>
                </c:pt>
                <c:pt idx="935">
                  <c:v>42794.375</c:v>
                </c:pt>
                <c:pt idx="936">
                  <c:v>42794.416666666664</c:v>
                </c:pt>
                <c:pt idx="937">
                  <c:v>42794.458333333336</c:v>
                </c:pt>
                <c:pt idx="938">
                  <c:v>42794.5</c:v>
                </c:pt>
                <c:pt idx="939">
                  <c:v>42794.541666666664</c:v>
                </c:pt>
                <c:pt idx="940">
                  <c:v>42794.583333333336</c:v>
                </c:pt>
                <c:pt idx="941">
                  <c:v>42794.625</c:v>
                </c:pt>
                <c:pt idx="942">
                  <c:v>42794.666666666664</c:v>
                </c:pt>
                <c:pt idx="943">
                  <c:v>42794.708333333336</c:v>
                </c:pt>
                <c:pt idx="944">
                  <c:v>42794.75</c:v>
                </c:pt>
                <c:pt idx="945">
                  <c:v>42794.791666666664</c:v>
                </c:pt>
                <c:pt idx="946">
                  <c:v>42794.833333333336</c:v>
                </c:pt>
                <c:pt idx="947">
                  <c:v>42794.875</c:v>
                </c:pt>
                <c:pt idx="948">
                  <c:v>42794.916666666664</c:v>
                </c:pt>
                <c:pt idx="949">
                  <c:v>42794.958333333336</c:v>
                </c:pt>
                <c:pt idx="950">
                  <c:v>42795</c:v>
                </c:pt>
                <c:pt idx="951">
                  <c:v>42795.041666666664</c:v>
                </c:pt>
                <c:pt idx="952">
                  <c:v>42795.083333333336</c:v>
                </c:pt>
                <c:pt idx="953">
                  <c:v>42795.125</c:v>
                </c:pt>
                <c:pt idx="954">
                  <c:v>42795.166666666664</c:v>
                </c:pt>
                <c:pt idx="955">
                  <c:v>42795.208333333336</c:v>
                </c:pt>
                <c:pt idx="956">
                  <c:v>42795.25</c:v>
                </c:pt>
                <c:pt idx="957">
                  <c:v>42795.291666666664</c:v>
                </c:pt>
                <c:pt idx="958">
                  <c:v>42795.333333333336</c:v>
                </c:pt>
                <c:pt idx="959">
                  <c:v>42795.375</c:v>
                </c:pt>
                <c:pt idx="960">
                  <c:v>42795.416666666664</c:v>
                </c:pt>
                <c:pt idx="961">
                  <c:v>42795.458333333336</c:v>
                </c:pt>
                <c:pt idx="962">
                  <c:v>42795.5</c:v>
                </c:pt>
                <c:pt idx="963">
                  <c:v>42795.541666666664</c:v>
                </c:pt>
                <c:pt idx="964">
                  <c:v>42795.583333333336</c:v>
                </c:pt>
                <c:pt idx="965">
                  <c:v>42795.625</c:v>
                </c:pt>
                <c:pt idx="966">
                  <c:v>42795.666666666664</c:v>
                </c:pt>
                <c:pt idx="967">
                  <c:v>42795.708333333336</c:v>
                </c:pt>
                <c:pt idx="968">
                  <c:v>42795.75</c:v>
                </c:pt>
                <c:pt idx="969">
                  <c:v>42795.791666666664</c:v>
                </c:pt>
                <c:pt idx="970">
                  <c:v>42795.833333333336</c:v>
                </c:pt>
                <c:pt idx="971">
                  <c:v>42795.875</c:v>
                </c:pt>
                <c:pt idx="972">
                  <c:v>42795.916666666664</c:v>
                </c:pt>
                <c:pt idx="973">
                  <c:v>42795.958333333336</c:v>
                </c:pt>
                <c:pt idx="974">
                  <c:v>42796</c:v>
                </c:pt>
                <c:pt idx="975">
                  <c:v>42796.041666666664</c:v>
                </c:pt>
                <c:pt idx="976">
                  <c:v>42796.083333333336</c:v>
                </c:pt>
                <c:pt idx="977">
                  <c:v>42796.125</c:v>
                </c:pt>
                <c:pt idx="978">
                  <c:v>42796.166666666664</c:v>
                </c:pt>
                <c:pt idx="979">
                  <c:v>42796.208333333336</c:v>
                </c:pt>
                <c:pt idx="980">
                  <c:v>42796.25</c:v>
                </c:pt>
                <c:pt idx="981">
                  <c:v>42796.291666666664</c:v>
                </c:pt>
                <c:pt idx="982">
                  <c:v>42796.333333333336</c:v>
                </c:pt>
                <c:pt idx="983">
                  <c:v>42796.375</c:v>
                </c:pt>
                <c:pt idx="984">
                  <c:v>42796.416666666664</c:v>
                </c:pt>
                <c:pt idx="985">
                  <c:v>42796.458333333336</c:v>
                </c:pt>
                <c:pt idx="986">
                  <c:v>42796.5</c:v>
                </c:pt>
                <c:pt idx="987">
                  <c:v>42796.541666666664</c:v>
                </c:pt>
                <c:pt idx="988">
                  <c:v>42796.583333333336</c:v>
                </c:pt>
                <c:pt idx="989">
                  <c:v>42796.625</c:v>
                </c:pt>
                <c:pt idx="990">
                  <c:v>42796.666666666664</c:v>
                </c:pt>
                <c:pt idx="991">
                  <c:v>42796.708333333336</c:v>
                </c:pt>
                <c:pt idx="992">
                  <c:v>42796.75</c:v>
                </c:pt>
                <c:pt idx="993">
                  <c:v>42796.791666666664</c:v>
                </c:pt>
                <c:pt idx="994">
                  <c:v>42796.833333333336</c:v>
                </c:pt>
                <c:pt idx="995">
                  <c:v>42796.875</c:v>
                </c:pt>
                <c:pt idx="996">
                  <c:v>42796.916666666664</c:v>
                </c:pt>
                <c:pt idx="997">
                  <c:v>42796.958333333336</c:v>
                </c:pt>
                <c:pt idx="998">
                  <c:v>42797</c:v>
                </c:pt>
                <c:pt idx="999">
                  <c:v>42797.041666666664</c:v>
                </c:pt>
                <c:pt idx="1000">
                  <c:v>42797.083333333336</c:v>
                </c:pt>
                <c:pt idx="1001">
                  <c:v>42797.125</c:v>
                </c:pt>
                <c:pt idx="1002">
                  <c:v>42797.166666666664</c:v>
                </c:pt>
                <c:pt idx="1003">
                  <c:v>42797.208333333336</c:v>
                </c:pt>
                <c:pt idx="1004">
                  <c:v>42797.25</c:v>
                </c:pt>
                <c:pt idx="1005">
                  <c:v>42797.291666666664</c:v>
                </c:pt>
                <c:pt idx="1006">
                  <c:v>42797.333333333336</c:v>
                </c:pt>
                <c:pt idx="1007">
                  <c:v>42797.375</c:v>
                </c:pt>
                <c:pt idx="1008">
                  <c:v>42797.416666666664</c:v>
                </c:pt>
                <c:pt idx="1009">
                  <c:v>42797.458333333336</c:v>
                </c:pt>
                <c:pt idx="1010">
                  <c:v>42797.5</c:v>
                </c:pt>
                <c:pt idx="1011">
                  <c:v>42797.541666666664</c:v>
                </c:pt>
                <c:pt idx="1012">
                  <c:v>42797.583333333336</c:v>
                </c:pt>
                <c:pt idx="1013">
                  <c:v>42797.625</c:v>
                </c:pt>
                <c:pt idx="1014">
                  <c:v>42797.666666666664</c:v>
                </c:pt>
                <c:pt idx="1015">
                  <c:v>42797.708333333336</c:v>
                </c:pt>
                <c:pt idx="1016">
                  <c:v>42797.75</c:v>
                </c:pt>
                <c:pt idx="1017">
                  <c:v>42797.791666666664</c:v>
                </c:pt>
                <c:pt idx="1018">
                  <c:v>42797.833333333336</c:v>
                </c:pt>
                <c:pt idx="1019">
                  <c:v>42797.875</c:v>
                </c:pt>
                <c:pt idx="1020">
                  <c:v>42797.916666666664</c:v>
                </c:pt>
                <c:pt idx="1021">
                  <c:v>42797.958333333336</c:v>
                </c:pt>
                <c:pt idx="1022">
                  <c:v>42798</c:v>
                </c:pt>
                <c:pt idx="1023">
                  <c:v>42798.041666666664</c:v>
                </c:pt>
                <c:pt idx="1024">
                  <c:v>42798.083333333336</c:v>
                </c:pt>
                <c:pt idx="1025">
                  <c:v>42798.125</c:v>
                </c:pt>
                <c:pt idx="1026">
                  <c:v>42798.166666666664</c:v>
                </c:pt>
                <c:pt idx="1027">
                  <c:v>42798.208333333336</c:v>
                </c:pt>
                <c:pt idx="1028">
                  <c:v>42798.25</c:v>
                </c:pt>
                <c:pt idx="1029">
                  <c:v>42798.291666666664</c:v>
                </c:pt>
                <c:pt idx="1030">
                  <c:v>42798.333333333336</c:v>
                </c:pt>
                <c:pt idx="1031">
                  <c:v>42798.375</c:v>
                </c:pt>
                <c:pt idx="1032">
                  <c:v>42798.416666666664</c:v>
                </c:pt>
                <c:pt idx="1033">
                  <c:v>42798.458333333336</c:v>
                </c:pt>
                <c:pt idx="1034">
                  <c:v>42798.5</c:v>
                </c:pt>
                <c:pt idx="1035">
                  <c:v>42798.541666666664</c:v>
                </c:pt>
                <c:pt idx="1036">
                  <c:v>42798.583333333336</c:v>
                </c:pt>
                <c:pt idx="1037">
                  <c:v>42798.625</c:v>
                </c:pt>
                <c:pt idx="1038">
                  <c:v>42798.666666666664</c:v>
                </c:pt>
                <c:pt idx="1039">
                  <c:v>42798.708333333336</c:v>
                </c:pt>
                <c:pt idx="1040">
                  <c:v>42798.75</c:v>
                </c:pt>
                <c:pt idx="1041">
                  <c:v>42798.791666666664</c:v>
                </c:pt>
                <c:pt idx="1042">
                  <c:v>42798.833333333336</c:v>
                </c:pt>
                <c:pt idx="1043">
                  <c:v>42798.875</c:v>
                </c:pt>
                <c:pt idx="1044">
                  <c:v>42798.916666666664</c:v>
                </c:pt>
                <c:pt idx="1045">
                  <c:v>42798.958333333336</c:v>
                </c:pt>
                <c:pt idx="1046">
                  <c:v>42799</c:v>
                </c:pt>
                <c:pt idx="1047">
                  <c:v>42799.041666666664</c:v>
                </c:pt>
                <c:pt idx="1048">
                  <c:v>42799.083333333336</c:v>
                </c:pt>
                <c:pt idx="1049">
                  <c:v>42799.125</c:v>
                </c:pt>
                <c:pt idx="1050">
                  <c:v>42799.166666666664</c:v>
                </c:pt>
                <c:pt idx="1051">
                  <c:v>42799.208333333336</c:v>
                </c:pt>
                <c:pt idx="1052">
                  <c:v>42799.25</c:v>
                </c:pt>
                <c:pt idx="1053">
                  <c:v>42799.291666666664</c:v>
                </c:pt>
                <c:pt idx="1054">
                  <c:v>42799.333333333336</c:v>
                </c:pt>
                <c:pt idx="1055">
                  <c:v>42799.375</c:v>
                </c:pt>
                <c:pt idx="1056">
                  <c:v>42799.416666666664</c:v>
                </c:pt>
                <c:pt idx="1057">
                  <c:v>42799.458333333336</c:v>
                </c:pt>
                <c:pt idx="1058">
                  <c:v>42799.5</c:v>
                </c:pt>
                <c:pt idx="1059">
                  <c:v>42799.541666666664</c:v>
                </c:pt>
                <c:pt idx="1060">
                  <c:v>42799.583333333336</c:v>
                </c:pt>
                <c:pt idx="1061">
                  <c:v>42799.625</c:v>
                </c:pt>
                <c:pt idx="1062">
                  <c:v>42799.666666666664</c:v>
                </c:pt>
                <c:pt idx="1063">
                  <c:v>42799.708333333336</c:v>
                </c:pt>
                <c:pt idx="1064">
                  <c:v>42799.75</c:v>
                </c:pt>
                <c:pt idx="1065">
                  <c:v>42799.791666666664</c:v>
                </c:pt>
                <c:pt idx="1066">
                  <c:v>42799.833333333336</c:v>
                </c:pt>
                <c:pt idx="1067">
                  <c:v>42799.875</c:v>
                </c:pt>
                <c:pt idx="1068">
                  <c:v>42799.916666666664</c:v>
                </c:pt>
                <c:pt idx="1069">
                  <c:v>42799.958333333336</c:v>
                </c:pt>
                <c:pt idx="1070">
                  <c:v>42800</c:v>
                </c:pt>
                <c:pt idx="1071">
                  <c:v>42800.041666666664</c:v>
                </c:pt>
                <c:pt idx="1072">
                  <c:v>42800.083333333336</c:v>
                </c:pt>
                <c:pt idx="1073">
                  <c:v>42800.125</c:v>
                </c:pt>
                <c:pt idx="1074">
                  <c:v>42800.166666666664</c:v>
                </c:pt>
                <c:pt idx="1075">
                  <c:v>42800.208333333336</c:v>
                </c:pt>
                <c:pt idx="1076">
                  <c:v>42800.25</c:v>
                </c:pt>
                <c:pt idx="1077">
                  <c:v>42800.291666666664</c:v>
                </c:pt>
                <c:pt idx="1078">
                  <c:v>42800.333333333336</c:v>
                </c:pt>
                <c:pt idx="1079">
                  <c:v>42800.375</c:v>
                </c:pt>
                <c:pt idx="1080">
                  <c:v>42800.416666666664</c:v>
                </c:pt>
                <c:pt idx="1081">
                  <c:v>42800.458333333336</c:v>
                </c:pt>
                <c:pt idx="1082">
                  <c:v>42800.5</c:v>
                </c:pt>
                <c:pt idx="1083">
                  <c:v>42800.541666666664</c:v>
                </c:pt>
                <c:pt idx="1084">
                  <c:v>42800.583333333336</c:v>
                </c:pt>
                <c:pt idx="1085">
                  <c:v>42800.625</c:v>
                </c:pt>
                <c:pt idx="1086">
                  <c:v>42800.666666666664</c:v>
                </c:pt>
                <c:pt idx="1087">
                  <c:v>42800.708333333336</c:v>
                </c:pt>
                <c:pt idx="1088">
                  <c:v>42800.75</c:v>
                </c:pt>
                <c:pt idx="1089">
                  <c:v>42800.791666666664</c:v>
                </c:pt>
                <c:pt idx="1090">
                  <c:v>42800.833333333336</c:v>
                </c:pt>
                <c:pt idx="1091">
                  <c:v>42800.875</c:v>
                </c:pt>
                <c:pt idx="1092">
                  <c:v>42800.916666666664</c:v>
                </c:pt>
                <c:pt idx="1093">
                  <c:v>42800.958333333336</c:v>
                </c:pt>
                <c:pt idx="1094">
                  <c:v>42801</c:v>
                </c:pt>
                <c:pt idx="1095">
                  <c:v>42801.041666666664</c:v>
                </c:pt>
                <c:pt idx="1096">
                  <c:v>42801.083333333336</c:v>
                </c:pt>
                <c:pt idx="1097">
                  <c:v>42801.125</c:v>
                </c:pt>
                <c:pt idx="1098">
                  <c:v>42801.166666666664</c:v>
                </c:pt>
                <c:pt idx="1099">
                  <c:v>42801.208333333336</c:v>
                </c:pt>
                <c:pt idx="1100">
                  <c:v>42801.25</c:v>
                </c:pt>
                <c:pt idx="1101">
                  <c:v>42801.291666666664</c:v>
                </c:pt>
                <c:pt idx="1102">
                  <c:v>42801.333333333336</c:v>
                </c:pt>
                <c:pt idx="1103">
                  <c:v>42801.375</c:v>
                </c:pt>
                <c:pt idx="1104">
                  <c:v>42801.416666666664</c:v>
                </c:pt>
                <c:pt idx="1105">
                  <c:v>42801.458333333336</c:v>
                </c:pt>
                <c:pt idx="1106">
                  <c:v>42801.5</c:v>
                </c:pt>
                <c:pt idx="1107">
                  <c:v>42801.541666666664</c:v>
                </c:pt>
                <c:pt idx="1108">
                  <c:v>42801.583333333336</c:v>
                </c:pt>
                <c:pt idx="1109">
                  <c:v>42801.625</c:v>
                </c:pt>
                <c:pt idx="1110">
                  <c:v>42801.666666666664</c:v>
                </c:pt>
                <c:pt idx="1111">
                  <c:v>42801.708333333336</c:v>
                </c:pt>
                <c:pt idx="1112">
                  <c:v>42801.75</c:v>
                </c:pt>
                <c:pt idx="1113">
                  <c:v>42801.791666666664</c:v>
                </c:pt>
                <c:pt idx="1114">
                  <c:v>42801.833333333336</c:v>
                </c:pt>
                <c:pt idx="1115">
                  <c:v>42801.875</c:v>
                </c:pt>
                <c:pt idx="1116">
                  <c:v>42801.916666666664</c:v>
                </c:pt>
                <c:pt idx="1117">
                  <c:v>42801.958333333336</c:v>
                </c:pt>
                <c:pt idx="1118">
                  <c:v>42802</c:v>
                </c:pt>
                <c:pt idx="1119">
                  <c:v>42802.041666666664</c:v>
                </c:pt>
                <c:pt idx="1120">
                  <c:v>42802.083333333336</c:v>
                </c:pt>
                <c:pt idx="1121">
                  <c:v>42802.125</c:v>
                </c:pt>
                <c:pt idx="1122">
                  <c:v>42802.166666666664</c:v>
                </c:pt>
                <c:pt idx="1123">
                  <c:v>42802.208333333336</c:v>
                </c:pt>
                <c:pt idx="1124">
                  <c:v>42802.25</c:v>
                </c:pt>
                <c:pt idx="1125">
                  <c:v>42802.291666666664</c:v>
                </c:pt>
                <c:pt idx="1126">
                  <c:v>42802.333333333336</c:v>
                </c:pt>
                <c:pt idx="1127">
                  <c:v>42802.375</c:v>
                </c:pt>
                <c:pt idx="1128">
                  <c:v>42802.416666666664</c:v>
                </c:pt>
                <c:pt idx="1129">
                  <c:v>42802.458333333336</c:v>
                </c:pt>
                <c:pt idx="1130">
                  <c:v>42802.5</c:v>
                </c:pt>
                <c:pt idx="1131">
                  <c:v>42802.541666666664</c:v>
                </c:pt>
                <c:pt idx="1132">
                  <c:v>42802.583333333336</c:v>
                </c:pt>
                <c:pt idx="1133">
                  <c:v>42802.625</c:v>
                </c:pt>
                <c:pt idx="1134">
                  <c:v>42802.666666666664</c:v>
                </c:pt>
                <c:pt idx="1135">
                  <c:v>42802.708333333336</c:v>
                </c:pt>
                <c:pt idx="1136">
                  <c:v>42802.75</c:v>
                </c:pt>
                <c:pt idx="1137">
                  <c:v>42802.791666666664</c:v>
                </c:pt>
                <c:pt idx="1138">
                  <c:v>42802.833333333336</c:v>
                </c:pt>
                <c:pt idx="1139">
                  <c:v>42802.875</c:v>
                </c:pt>
                <c:pt idx="1140">
                  <c:v>42802.916666666664</c:v>
                </c:pt>
                <c:pt idx="1141">
                  <c:v>42802.958333333336</c:v>
                </c:pt>
                <c:pt idx="1142">
                  <c:v>42803</c:v>
                </c:pt>
                <c:pt idx="1143">
                  <c:v>42803.041666666664</c:v>
                </c:pt>
                <c:pt idx="1144">
                  <c:v>42803.083333333336</c:v>
                </c:pt>
                <c:pt idx="1145">
                  <c:v>42803.125</c:v>
                </c:pt>
                <c:pt idx="1146">
                  <c:v>42803.166666666664</c:v>
                </c:pt>
                <c:pt idx="1147">
                  <c:v>42803.208333333336</c:v>
                </c:pt>
                <c:pt idx="1148">
                  <c:v>42803.25</c:v>
                </c:pt>
                <c:pt idx="1149">
                  <c:v>42803.291666666664</c:v>
                </c:pt>
                <c:pt idx="1150">
                  <c:v>42803.333333333336</c:v>
                </c:pt>
                <c:pt idx="1151">
                  <c:v>42803.375</c:v>
                </c:pt>
                <c:pt idx="1152">
                  <c:v>42803.416666666664</c:v>
                </c:pt>
                <c:pt idx="1153">
                  <c:v>42803.458333333336</c:v>
                </c:pt>
                <c:pt idx="1154">
                  <c:v>42803.5</c:v>
                </c:pt>
                <c:pt idx="1155">
                  <c:v>42803.541666666664</c:v>
                </c:pt>
                <c:pt idx="1156">
                  <c:v>42803.583333333336</c:v>
                </c:pt>
                <c:pt idx="1157">
                  <c:v>42803.625</c:v>
                </c:pt>
                <c:pt idx="1158">
                  <c:v>42803.666666666664</c:v>
                </c:pt>
                <c:pt idx="1159">
                  <c:v>42803.708333333336</c:v>
                </c:pt>
                <c:pt idx="1160">
                  <c:v>42803.75</c:v>
                </c:pt>
                <c:pt idx="1161">
                  <c:v>42803.791666666664</c:v>
                </c:pt>
                <c:pt idx="1162">
                  <c:v>42803.833333333336</c:v>
                </c:pt>
                <c:pt idx="1163">
                  <c:v>42803.875</c:v>
                </c:pt>
                <c:pt idx="1164">
                  <c:v>42803.916666666664</c:v>
                </c:pt>
                <c:pt idx="1165">
                  <c:v>42803.958333333336</c:v>
                </c:pt>
                <c:pt idx="1166">
                  <c:v>42804</c:v>
                </c:pt>
                <c:pt idx="1167">
                  <c:v>42804.041666666664</c:v>
                </c:pt>
                <c:pt idx="1168">
                  <c:v>42804.083333333336</c:v>
                </c:pt>
                <c:pt idx="1169">
                  <c:v>42804.125</c:v>
                </c:pt>
                <c:pt idx="1170">
                  <c:v>42804.166666666664</c:v>
                </c:pt>
                <c:pt idx="1171">
                  <c:v>42804.208333333336</c:v>
                </c:pt>
                <c:pt idx="1172">
                  <c:v>42804.25</c:v>
                </c:pt>
                <c:pt idx="1173">
                  <c:v>42804.291666666664</c:v>
                </c:pt>
                <c:pt idx="1174">
                  <c:v>42804.333333333336</c:v>
                </c:pt>
                <c:pt idx="1175">
                  <c:v>42804.375</c:v>
                </c:pt>
                <c:pt idx="1176">
                  <c:v>42804.416666666664</c:v>
                </c:pt>
                <c:pt idx="1177">
                  <c:v>42804.458333333336</c:v>
                </c:pt>
                <c:pt idx="1178">
                  <c:v>42804.5</c:v>
                </c:pt>
                <c:pt idx="1179">
                  <c:v>42804.541666666664</c:v>
                </c:pt>
                <c:pt idx="1180">
                  <c:v>42804.583333333336</c:v>
                </c:pt>
                <c:pt idx="1181">
                  <c:v>42804.625</c:v>
                </c:pt>
                <c:pt idx="1182">
                  <c:v>42804.666666666664</c:v>
                </c:pt>
                <c:pt idx="1183">
                  <c:v>42804.708333333336</c:v>
                </c:pt>
                <c:pt idx="1184">
                  <c:v>42804.75</c:v>
                </c:pt>
                <c:pt idx="1185">
                  <c:v>42804.791666666664</c:v>
                </c:pt>
                <c:pt idx="1186">
                  <c:v>42804.833333333336</c:v>
                </c:pt>
                <c:pt idx="1187">
                  <c:v>42804.875</c:v>
                </c:pt>
                <c:pt idx="1188">
                  <c:v>42804.916666666664</c:v>
                </c:pt>
                <c:pt idx="1189">
                  <c:v>42804.958333333336</c:v>
                </c:pt>
                <c:pt idx="1190">
                  <c:v>42805</c:v>
                </c:pt>
                <c:pt idx="1191">
                  <c:v>42805.041666666664</c:v>
                </c:pt>
                <c:pt idx="1192">
                  <c:v>42805.083333333336</c:v>
                </c:pt>
                <c:pt idx="1193">
                  <c:v>42805.125</c:v>
                </c:pt>
                <c:pt idx="1194">
                  <c:v>42805.166666666664</c:v>
                </c:pt>
                <c:pt idx="1195">
                  <c:v>42805.208333333336</c:v>
                </c:pt>
                <c:pt idx="1196">
                  <c:v>42805.25</c:v>
                </c:pt>
                <c:pt idx="1197">
                  <c:v>42805.291666666664</c:v>
                </c:pt>
                <c:pt idx="1198">
                  <c:v>42805.333333333336</c:v>
                </c:pt>
                <c:pt idx="1199">
                  <c:v>42805.375</c:v>
                </c:pt>
                <c:pt idx="1200">
                  <c:v>42805.416666666664</c:v>
                </c:pt>
                <c:pt idx="1201">
                  <c:v>42805.458333333336</c:v>
                </c:pt>
                <c:pt idx="1202">
                  <c:v>42805.5</c:v>
                </c:pt>
                <c:pt idx="1203">
                  <c:v>42805.541666666664</c:v>
                </c:pt>
                <c:pt idx="1204">
                  <c:v>42805.583333333336</c:v>
                </c:pt>
                <c:pt idx="1205">
                  <c:v>42805.625</c:v>
                </c:pt>
                <c:pt idx="1206">
                  <c:v>42805.666666666664</c:v>
                </c:pt>
                <c:pt idx="1207">
                  <c:v>42805.708333333336</c:v>
                </c:pt>
                <c:pt idx="1208">
                  <c:v>42805.75</c:v>
                </c:pt>
                <c:pt idx="1209">
                  <c:v>42805.791666666664</c:v>
                </c:pt>
                <c:pt idx="1210">
                  <c:v>42805.833333333336</c:v>
                </c:pt>
                <c:pt idx="1211">
                  <c:v>42805.875</c:v>
                </c:pt>
                <c:pt idx="1212">
                  <c:v>42805.916666666664</c:v>
                </c:pt>
                <c:pt idx="1213">
                  <c:v>42805.958333333336</c:v>
                </c:pt>
                <c:pt idx="1214">
                  <c:v>42806</c:v>
                </c:pt>
                <c:pt idx="1215">
                  <c:v>42806.041666666664</c:v>
                </c:pt>
                <c:pt idx="1216">
                  <c:v>42806.083333333336</c:v>
                </c:pt>
                <c:pt idx="1217">
                  <c:v>42806.125</c:v>
                </c:pt>
                <c:pt idx="1218">
                  <c:v>42806.166666666664</c:v>
                </c:pt>
                <c:pt idx="1219">
                  <c:v>42806.208333333336</c:v>
                </c:pt>
                <c:pt idx="1220">
                  <c:v>42806.25</c:v>
                </c:pt>
                <c:pt idx="1221">
                  <c:v>42806.291666666664</c:v>
                </c:pt>
                <c:pt idx="1222">
                  <c:v>42806.333333333336</c:v>
                </c:pt>
                <c:pt idx="1223">
                  <c:v>42806.375</c:v>
                </c:pt>
                <c:pt idx="1224">
                  <c:v>42806.416666666664</c:v>
                </c:pt>
                <c:pt idx="1225">
                  <c:v>42806.458333333336</c:v>
                </c:pt>
                <c:pt idx="1226">
                  <c:v>42806.5</c:v>
                </c:pt>
                <c:pt idx="1227">
                  <c:v>42806.541666666664</c:v>
                </c:pt>
                <c:pt idx="1228">
                  <c:v>42806.583333333336</c:v>
                </c:pt>
                <c:pt idx="1229">
                  <c:v>42806.625</c:v>
                </c:pt>
                <c:pt idx="1230">
                  <c:v>42806.666666666664</c:v>
                </c:pt>
                <c:pt idx="1231">
                  <c:v>42806.708333333336</c:v>
                </c:pt>
                <c:pt idx="1232">
                  <c:v>42806.75</c:v>
                </c:pt>
                <c:pt idx="1233">
                  <c:v>42806.791666666664</c:v>
                </c:pt>
                <c:pt idx="1234">
                  <c:v>42806.833333333336</c:v>
                </c:pt>
                <c:pt idx="1235">
                  <c:v>42806.875</c:v>
                </c:pt>
                <c:pt idx="1236">
                  <c:v>42806.916666666664</c:v>
                </c:pt>
                <c:pt idx="1237">
                  <c:v>42806.958333333336</c:v>
                </c:pt>
                <c:pt idx="1238">
                  <c:v>42807</c:v>
                </c:pt>
                <c:pt idx="1239">
                  <c:v>42807.041666666664</c:v>
                </c:pt>
                <c:pt idx="1240">
                  <c:v>42807.083333333336</c:v>
                </c:pt>
                <c:pt idx="1241">
                  <c:v>42807.125</c:v>
                </c:pt>
                <c:pt idx="1242">
                  <c:v>42807.166666666664</c:v>
                </c:pt>
                <c:pt idx="1243">
                  <c:v>42807.208333333336</c:v>
                </c:pt>
                <c:pt idx="1244">
                  <c:v>42807.25</c:v>
                </c:pt>
                <c:pt idx="1245">
                  <c:v>42807.291666666664</c:v>
                </c:pt>
                <c:pt idx="1246">
                  <c:v>42807.333333333336</c:v>
                </c:pt>
                <c:pt idx="1247">
                  <c:v>42807.375</c:v>
                </c:pt>
                <c:pt idx="1248">
                  <c:v>42807.416666666664</c:v>
                </c:pt>
                <c:pt idx="1249">
                  <c:v>42807.458333333336</c:v>
                </c:pt>
                <c:pt idx="1250">
                  <c:v>42807.5</c:v>
                </c:pt>
                <c:pt idx="1251">
                  <c:v>42807.541666666664</c:v>
                </c:pt>
                <c:pt idx="1252">
                  <c:v>42807.583333333336</c:v>
                </c:pt>
                <c:pt idx="1253">
                  <c:v>42807.625</c:v>
                </c:pt>
                <c:pt idx="1254">
                  <c:v>42807.666666666664</c:v>
                </c:pt>
                <c:pt idx="1255">
                  <c:v>42807.708333333336</c:v>
                </c:pt>
                <c:pt idx="1256">
                  <c:v>42807.75</c:v>
                </c:pt>
                <c:pt idx="1257">
                  <c:v>42807.791666666664</c:v>
                </c:pt>
                <c:pt idx="1258">
                  <c:v>42807.833333333336</c:v>
                </c:pt>
                <c:pt idx="1259">
                  <c:v>42807.875</c:v>
                </c:pt>
                <c:pt idx="1260">
                  <c:v>42807.916666666664</c:v>
                </c:pt>
                <c:pt idx="1261">
                  <c:v>42807.958333333336</c:v>
                </c:pt>
                <c:pt idx="1262">
                  <c:v>42808</c:v>
                </c:pt>
                <c:pt idx="1263">
                  <c:v>42808.041666666664</c:v>
                </c:pt>
                <c:pt idx="1264">
                  <c:v>42808.083333333336</c:v>
                </c:pt>
                <c:pt idx="1265">
                  <c:v>42808.125</c:v>
                </c:pt>
                <c:pt idx="1266">
                  <c:v>42808.166666666664</c:v>
                </c:pt>
                <c:pt idx="1267">
                  <c:v>42808.208333333336</c:v>
                </c:pt>
                <c:pt idx="1268">
                  <c:v>42808.25</c:v>
                </c:pt>
                <c:pt idx="1269">
                  <c:v>42808.291666666664</c:v>
                </c:pt>
                <c:pt idx="1270">
                  <c:v>42808.333333333336</c:v>
                </c:pt>
                <c:pt idx="1271">
                  <c:v>42808.375</c:v>
                </c:pt>
                <c:pt idx="1272">
                  <c:v>42808.416666666664</c:v>
                </c:pt>
                <c:pt idx="1273">
                  <c:v>42808.458333333336</c:v>
                </c:pt>
                <c:pt idx="1274">
                  <c:v>42808.5</c:v>
                </c:pt>
                <c:pt idx="1275">
                  <c:v>42808.541666666664</c:v>
                </c:pt>
                <c:pt idx="1276">
                  <c:v>42808.583333333336</c:v>
                </c:pt>
                <c:pt idx="1277">
                  <c:v>42808.625</c:v>
                </c:pt>
                <c:pt idx="1278">
                  <c:v>42808.666666666664</c:v>
                </c:pt>
                <c:pt idx="1279">
                  <c:v>42808.708333333336</c:v>
                </c:pt>
                <c:pt idx="1280">
                  <c:v>42808.75</c:v>
                </c:pt>
                <c:pt idx="1281">
                  <c:v>42808.791666666664</c:v>
                </c:pt>
                <c:pt idx="1282">
                  <c:v>42808.833333333336</c:v>
                </c:pt>
                <c:pt idx="1283">
                  <c:v>42808.875</c:v>
                </c:pt>
                <c:pt idx="1284">
                  <c:v>42808.916666666664</c:v>
                </c:pt>
                <c:pt idx="1285">
                  <c:v>42808.958333333336</c:v>
                </c:pt>
                <c:pt idx="1286">
                  <c:v>42809</c:v>
                </c:pt>
                <c:pt idx="1287">
                  <c:v>42809.041666666664</c:v>
                </c:pt>
                <c:pt idx="1288">
                  <c:v>42809.083333333336</c:v>
                </c:pt>
                <c:pt idx="1289">
                  <c:v>42809.125</c:v>
                </c:pt>
                <c:pt idx="1290">
                  <c:v>42809.166666666664</c:v>
                </c:pt>
                <c:pt idx="1291">
                  <c:v>42809.208333333336</c:v>
                </c:pt>
                <c:pt idx="1292">
                  <c:v>42809.25</c:v>
                </c:pt>
                <c:pt idx="1293">
                  <c:v>42809.291666666664</c:v>
                </c:pt>
                <c:pt idx="1294">
                  <c:v>42809.333333333336</c:v>
                </c:pt>
                <c:pt idx="1295">
                  <c:v>42809.375</c:v>
                </c:pt>
                <c:pt idx="1296">
                  <c:v>42809.416666666664</c:v>
                </c:pt>
                <c:pt idx="1297">
                  <c:v>42809.458333333336</c:v>
                </c:pt>
                <c:pt idx="1298">
                  <c:v>42809.5</c:v>
                </c:pt>
                <c:pt idx="1299">
                  <c:v>42809.541666666664</c:v>
                </c:pt>
                <c:pt idx="1300">
                  <c:v>42809.583333333336</c:v>
                </c:pt>
                <c:pt idx="1301">
                  <c:v>42809.625</c:v>
                </c:pt>
                <c:pt idx="1302">
                  <c:v>42809.666666666664</c:v>
                </c:pt>
                <c:pt idx="1303">
                  <c:v>42809.708333333336</c:v>
                </c:pt>
                <c:pt idx="1304">
                  <c:v>42809.75</c:v>
                </c:pt>
                <c:pt idx="1305">
                  <c:v>42809.791666666664</c:v>
                </c:pt>
                <c:pt idx="1306">
                  <c:v>42809.833333333336</c:v>
                </c:pt>
                <c:pt idx="1307">
                  <c:v>42809.875</c:v>
                </c:pt>
                <c:pt idx="1308">
                  <c:v>42809.916666666664</c:v>
                </c:pt>
                <c:pt idx="1309">
                  <c:v>42809.958333333336</c:v>
                </c:pt>
                <c:pt idx="1310">
                  <c:v>42810</c:v>
                </c:pt>
                <c:pt idx="1311">
                  <c:v>42810.041666666664</c:v>
                </c:pt>
                <c:pt idx="1312">
                  <c:v>42810.083333333336</c:v>
                </c:pt>
                <c:pt idx="1313">
                  <c:v>42810.125</c:v>
                </c:pt>
                <c:pt idx="1314">
                  <c:v>42810.166666666664</c:v>
                </c:pt>
                <c:pt idx="1315">
                  <c:v>42810.208333333336</c:v>
                </c:pt>
                <c:pt idx="1316">
                  <c:v>42810.25</c:v>
                </c:pt>
                <c:pt idx="1317">
                  <c:v>42810.291666666664</c:v>
                </c:pt>
                <c:pt idx="1318">
                  <c:v>42810.333333333336</c:v>
                </c:pt>
                <c:pt idx="1319">
                  <c:v>42810.375</c:v>
                </c:pt>
                <c:pt idx="1320">
                  <c:v>42810.416666666664</c:v>
                </c:pt>
                <c:pt idx="1321">
                  <c:v>42810.458333333336</c:v>
                </c:pt>
                <c:pt idx="1322">
                  <c:v>42810.5</c:v>
                </c:pt>
                <c:pt idx="1323">
                  <c:v>42810.541666666664</c:v>
                </c:pt>
                <c:pt idx="1324">
                  <c:v>42810.583333333336</c:v>
                </c:pt>
                <c:pt idx="1325">
                  <c:v>42810.625</c:v>
                </c:pt>
                <c:pt idx="1326">
                  <c:v>42810.666666666664</c:v>
                </c:pt>
                <c:pt idx="1327">
                  <c:v>42810.708333333336</c:v>
                </c:pt>
                <c:pt idx="1328">
                  <c:v>42810.75</c:v>
                </c:pt>
                <c:pt idx="1329">
                  <c:v>42810.791666666664</c:v>
                </c:pt>
                <c:pt idx="1330">
                  <c:v>42810.833333333336</c:v>
                </c:pt>
                <c:pt idx="1331">
                  <c:v>42810.875</c:v>
                </c:pt>
                <c:pt idx="1332">
                  <c:v>42810.916666666664</c:v>
                </c:pt>
                <c:pt idx="1333">
                  <c:v>42810.958333333336</c:v>
                </c:pt>
                <c:pt idx="1334">
                  <c:v>42811</c:v>
                </c:pt>
                <c:pt idx="1335">
                  <c:v>42811.041666666664</c:v>
                </c:pt>
                <c:pt idx="1336">
                  <c:v>42811.083333333336</c:v>
                </c:pt>
                <c:pt idx="1337">
                  <c:v>42811.125</c:v>
                </c:pt>
                <c:pt idx="1338">
                  <c:v>42811.166666666664</c:v>
                </c:pt>
                <c:pt idx="1339">
                  <c:v>42811.208333333336</c:v>
                </c:pt>
                <c:pt idx="1340">
                  <c:v>42811.25</c:v>
                </c:pt>
                <c:pt idx="1341">
                  <c:v>42811.291666666664</c:v>
                </c:pt>
                <c:pt idx="1342">
                  <c:v>42811.333333333336</c:v>
                </c:pt>
                <c:pt idx="1343">
                  <c:v>42811.375</c:v>
                </c:pt>
                <c:pt idx="1344">
                  <c:v>42811.416666666664</c:v>
                </c:pt>
                <c:pt idx="1345">
                  <c:v>42811.458333333336</c:v>
                </c:pt>
                <c:pt idx="1346">
                  <c:v>42811.5</c:v>
                </c:pt>
                <c:pt idx="1347">
                  <c:v>42811.541666666664</c:v>
                </c:pt>
                <c:pt idx="1348">
                  <c:v>42811.583333333336</c:v>
                </c:pt>
                <c:pt idx="1349">
                  <c:v>42811.625</c:v>
                </c:pt>
                <c:pt idx="1350">
                  <c:v>42811.666666666664</c:v>
                </c:pt>
                <c:pt idx="1351">
                  <c:v>42811.708333333336</c:v>
                </c:pt>
                <c:pt idx="1352">
                  <c:v>42811.75</c:v>
                </c:pt>
                <c:pt idx="1353">
                  <c:v>42811.791666666664</c:v>
                </c:pt>
                <c:pt idx="1354">
                  <c:v>42811.833333333336</c:v>
                </c:pt>
                <c:pt idx="1355">
                  <c:v>42811.875</c:v>
                </c:pt>
                <c:pt idx="1356">
                  <c:v>42811.916666666664</c:v>
                </c:pt>
                <c:pt idx="1357">
                  <c:v>42811.958333333336</c:v>
                </c:pt>
                <c:pt idx="1358">
                  <c:v>42812</c:v>
                </c:pt>
                <c:pt idx="1359">
                  <c:v>42812.041666666664</c:v>
                </c:pt>
                <c:pt idx="1360">
                  <c:v>42812.083333333336</c:v>
                </c:pt>
                <c:pt idx="1361">
                  <c:v>42812.125</c:v>
                </c:pt>
                <c:pt idx="1362">
                  <c:v>42812.166666666664</c:v>
                </c:pt>
                <c:pt idx="1363">
                  <c:v>42812.208333333336</c:v>
                </c:pt>
                <c:pt idx="1364">
                  <c:v>42812.25</c:v>
                </c:pt>
                <c:pt idx="1365">
                  <c:v>42812.291666666664</c:v>
                </c:pt>
                <c:pt idx="1366">
                  <c:v>42812.333333333336</c:v>
                </c:pt>
                <c:pt idx="1367">
                  <c:v>42812.375</c:v>
                </c:pt>
                <c:pt idx="1368">
                  <c:v>42812.416666666664</c:v>
                </c:pt>
                <c:pt idx="1369">
                  <c:v>42812.458333333336</c:v>
                </c:pt>
                <c:pt idx="1370">
                  <c:v>42812.5</c:v>
                </c:pt>
                <c:pt idx="1371">
                  <c:v>42812.541666666664</c:v>
                </c:pt>
                <c:pt idx="1372">
                  <c:v>42812.583333333336</c:v>
                </c:pt>
                <c:pt idx="1373">
                  <c:v>42812.625</c:v>
                </c:pt>
                <c:pt idx="1374">
                  <c:v>42812.666666666664</c:v>
                </c:pt>
                <c:pt idx="1375">
                  <c:v>42812.708333333336</c:v>
                </c:pt>
                <c:pt idx="1376">
                  <c:v>42812.75</c:v>
                </c:pt>
                <c:pt idx="1377">
                  <c:v>42812.791666666664</c:v>
                </c:pt>
                <c:pt idx="1378">
                  <c:v>42812.833333333336</c:v>
                </c:pt>
                <c:pt idx="1379">
                  <c:v>42812.875</c:v>
                </c:pt>
                <c:pt idx="1380">
                  <c:v>42812.916666666664</c:v>
                </c:pt>
                <c:pt idx="1381">
                  <c:v>42812.958333333336</c:v>
                </c:pt>
                <c:pt idx="1382">
                  <c:v>42813</c:v>
                </c:pt>
                <c:pt idx="1383">
                  <c:v>42813.041666666664</c:v>
                </c:pt>
                <c:pt idx="1384">
                  <c:v>42813.083333333336</c:v>
                </c:pt>
                <c:pt idx="1385">
                  <c:v>42813.125</c:v>
                </c:pt>
                <c:pt idx="1386">
                  <c:v>42813.166666666664</c:v>
                </c:pt>
                <c:pt idx="1387">
                  <c:v>42813.208333333336</c:v>
                </c:pt>
                <c:pt idx="1388">
                  <c:v>42813.25</c:v>
                </c:pt>
                <c:pt idx="1389">
                  <c:v>42813.291666666664</c:v>
                </c:pt>
                <c:pt idx="1390">
                  <c:v>42813.333333333336</c:v>
                </c:pt>
                <c:pt idx="1391">
                  <c:v>42813.375</c:v>
                </c:pt>
                <c:pt idx="1392">
                  <c:v>42813.416666666664</c:v>
                </c:pt>
                <c:pt idx="1393">
                  <c:v>42813.458333333336</c:v>
                </c:pt>
                <c:pt idx="1394">
                  <c:v>42813.5</c:v>
                </c:pt>
                <c:pt idx="1395">
                  <c:v>42813.541666666664</c:v>
                </c:pt>
                <c:pt idx="1396">
                  <c:v>42813.583333333336</c:v>
                </c:pt>
                <c:pt idx="1397">
                  <c:v>42813.625</c:v>
                </c:pt>
                <c:pt idx="1398">
                  <c:v>42813.666666666664</c:v>
                </c:pt>
                <c:pt idx="1399">
                  <c:v>42813.708333333336</c:v>
                </c:pt>
                <c:pt idx="1400">
                  <c:v>42813.75</c:v>
                </c:pt>
                <c:pt idx="1401">
                  <c:v>42813.791666666664</c:v>
                </c:pt>
                <c:pt idx="1402">
                  <c:v>42813.833333333336</c:v>
                </c:pt>
                <c:pt idx="1403">
                  <c:v>42813.875</c:v>
                </c:pt>
                <c:pt idx="1404">
                  <c:v>42813.916666666664</c:v>
                </c:pt>
                <c:pt idx="1405">
                  <c:v>42813.958333333336</c:v>
                </c:pt>
                <c:pt idx="1406">
                  <c:v>42814</c:v>
                </c:pt>
                <c:pt idx="1407">
                  <c:v>42814.041666666664</c:v>
                </c:pt>
                <c:pt idx="1408">
                  <c:v>42814.083333333336</c:v>
                </c:pt>
                <c:pt idx="1409">
                  <c:v>42814.125</c:v>
                </c:pt>
                <c:pt idx="1410">
                  <c:v>42814.166666666664</c:v>
                </c:pt>
                <c:pt idx="1411">
                  <c:v>42814.208333333336</c:v>
                </c:pt>
                <c:pt idx="1412">
                  <c:v>42814.25</c:v>
                </c:pt>
                <c:pt idx="1413">
                  <c:v>42814.291666666664</c:v>
                </c:pt>
                <c:pt idx="1414">
                  <c:v>42814.333333333336</c:v>
                </c:pt>
                <c:pt idx="1415">
                  <c:v>42814.375</c:v>
                </c:pt>
                <c:pt idx="1416">
                  <c:v>42814.416666666664</c:v>
                </c:pt>
                <c:pt idx="1417">
                  <c:v>42814.458333333336</c:v>
                </c:pt>
                <c:pt idx="1418">
                  <c:v>42814.5</c:v>
                </c:pt>
                <c:pt idx="1419">
                  <c:v>42814.541666666664</c:v>
                </c:pt>
                <c:pt idx="1420">
                  <c:v>42814.583333333336</c:v>
                </c:pt>
                <c:pt idx="1421">
                  <c:v>42814.625</c:v>
                </c:pt>
                <c:pt idx="1422">
                  <c:v>42814.666666666664</c:v>
                </c:pt>
                <c:pt idx="1423">
                  <c:v>42814.708333333336</c:v>
                </c:pt>
                <c:pt idx="1424">
                  <c:v>42814.75</c:v>
                </c:pt>
                <c:pt idx="1425">
                  <c:v>42814.791666666664</c:v>
                </c:pt>
                <c:pt idx="1426">
                  <c:v>42814.833333333336</c:v>
                </c:pt>
                <c:pt idx="1427">
                  <c:v>42814.875</c:v>
                </c:pt>
                <c:pt idx="1428">
                  <c:v>42814.916666666664</c:v>
                </c:pt>
                <c:pt idx="1429">
                  <c:v>42814.958333333336</c:v>
                </c:pt>
                <c:pt idx="1430">
                  <c:v>42815</c:v>
                </c:pt>
                <c:pt idx="1431">
                  <c:v>42815.041666666664</c:v>
                </c:pt>
                <c:pt idx="1432">
                  <c:v>42815.083333333336</c:v>
                </c:pt>
                <c:pt idx="1433">
                  <c:v>42815.125</c:v>
                </c:pt>
                <c:pt idx="1434">
                  <c:v>42815.166666666664</c:v>
                </c:pt>
                <c:pt idx="1435">
                  <c:v>42815.208333333336</c:v>
                </c:pt>
                <c:pt idx="1436">
                  <c:v>42815.25</c:v>
                </c:pt>
                <c:pt idx="1437">
                  <c:v>42815.291666666664</c:v>
                </c:pt>
                <c:pt idx="1438">
                  <c:v>42815.333333333336</c:v>
                </c:pt>
                <c:pt idx="1439">
                  <c:v>42815.375</c:v>
                </c:pt>
                <c:pt idx="1440">
                  <c:v>42815.416666666664</c:v>
                </c:pt>
                <c:pt idx="1441">
                  <c:v>42815.458333333336</c:v>
                </c:pt>
                <c:pt idx="1442">
                  <c:v>42815.5</c:v>
                </c:pt>
                <c:pt idx="1443">
                  <c:v>42815.541666666664</c:v>
                </c:pt>
                <c:pt idx="1444">
                  <c:v>42815.583333333336</c:v>
                </c:pt>
                <c:pt idx="1445">
                  <c:v>42815.625</c:v>
                </c:pt>
                <c:pt idx="1446">
                  <c:v>42815.666666666664</c:v>
                </c:pt>
                <c:pt idx="1447">
                  <c:v>42815.708333333336</c:v>
                </c:pt>
                <c:pt idx="1448">
                  <c:v>42815.75</c:v>
                </c:pt>
                <c:pt idx="1449">
                  <c:v>42815.791666666664</c:v>
                </c:pt>
                <c:pt idx="1450">
                  <c:v>42815.833333333336</c:v>
                </c:pt>
                <c:pt idx="1451">
                  <c:v>42815.875</c:v>
                </c:pt>
                <c:pt idx="1452">
                  <c:v>42815.916666666664</c:v>
                </c:pt>
                <c:pt idx="1453">
                  <c:v>42815.958333333336</c:v>
                </c:pt>
                <c:pt idx="1454">
                  <c:v>42816</c:v>
                </c:pt>
                <c:pt idx="1455">
                  <c:v>42816.041666666664</c:v>
                </c:pt>
                <c:pt idx="1456">
                  <c:v>42816.083333333336</c:v>
                </c:pt>
                <c:pt idx="1457">
                  <c:v>42816.125</c:v>
                </c:pt>
                <c:pt idx="1458">
                  <c:v>42816.166666666664</c:v>
                </c:pt>
                <c:pt idx="1459">
                  <c:v>42816.208333333336</c:v>
                </c:pt>
                <c:pt idx="1460">
                  <c:v>42816.25</c:v>
                </c:pt>
                <c:pt idx="1461">
                  <c:v>42816.291666666664</c:v>
                </c:pt>
                <c:pt idx="1462">
                  <c:v>42816.333333333336</c:v>
                </c:pt>
                <c:pt idx="1463">
                  <c:v>42816.375</c:v>
                </c:pt>
                <c:pt idx="1464">
                  <c:v>42816.416666666664</c:v>
                </c:pt>
                <c:pt idx="1465">
                  <c:v>42816.458333333336</c:v>
                </c:pt>
                <c:pt idx="1466">
                  <c:v>42816.5</c:v>
                </c:pt>
                <c:pt idx="1467">
                  <c:v>42816.541666666664</c:v>
                </c:pt>
                <c:pt idx="1468">
                  <c:v>42816.583333333336</c:v>
                </c:pt>
                <c:pt idx="1469">
                  <c:v>42816.625</c:v>
                </c:pt>
                <c:pt idx="1470">
                  <c:v>42816.666666666664</c:v>
                </c:pt>
                <c:pt idx="1471">
                  <c:v>42816.708333333336</c:v>
                </c:pt>
                <c:pt idx="1472">
                  <c:v>42816.75</c:v>
                </c:pt>
                <c:pt idx="1473">
                  <c:v>42816.791666666664</c:v>
                </c:pt>
                <c:pt idx="1474">
                  <c:v>42816.833333333336</c:v>
                </c:pt>
                <c:pt idx="1475">
                  <c:v>42816.875</c:v>
                </c:pt>
                <c:pt idx="1476">
                  <c:v>42816.916666666664</c:v>
                </c:pt>
                <c:pt idx="1477">
                  <c:v>42816.958333333336</c:v>
                </c:pt>
                <c:pt idx="1478">
                  <c:v>42817</c:v>
                </c:pt>
                <c:pt idx="1479">
                  <c:v>42817.041666666664</c:v>
                </c:pt>
                <c:pt idx="1480">
                  <c:v>42817.083333333336</c:v>
                </c:pt>
                <c:pt idx="1481">
                  <c:v>42817.125</c:v>
                </c:pt>
                <c:pt idx="1482">
                  <c:v>42817.166666666664</c:v>
                </c:pt>
                <c:pt idx="1483">
                  <c:v>42817.208333333336</c:v>
                </c:pt>
                <c:pt idx="1484">
                  <c:v>42817.25</c:v>
                </c:pt>
                <c:pt idx="1485">
                  <c:v>42817.291666666664</c:v>
                </c:pt>
                <c:pt idx="1486">
                  <c:v>42817.333333333336</c:v>
                </c:pt>
                <c:pt idx="1487">
                  <c:v>42817.375</c:v>
                </c:pt>
                <c:pt idx="1488">
                  <c:v>42817.416666666664</c:v>
                </c:pt>
                <c:pt idx="1489">
                  <c:v>42817.458333333336</c:v>
                </c:pt>
                <c:pt idx="1490">
                  <c:v>42817.5</c:v>
                </c:pt>
                <c:pt idx="1491">
                  <c:v>42817.541666666664</c:v>
                </c:pt>
                <c:pt idx="1492">
                  <c:v>42817.583333333336</c:v>
                </c:pt>
                <c:pt idx="1493">
                  <c:v>42817.625</c:v>
                </c:pt>
                <c:pt idx="1494">
                  <c:v>42817.666666666664</c:v>
                </c:pt>
                <c:pt idx="1495">
                  <c:v>42817.708333333336</c:v>
                </c:pt>
                <c:pt idx="1496">
                  <c:v>42817.75</c:v>
                </c:pt>
                <c:pt idx="1497">
                  <c:v>42817.791666666664</c:v>
                </c:pt>
                <c:pt idx="1498">
                  <c:v>42817.833333333336</c:v>
                </c:pt>
                <c:pt idx="1499">
                  <c:v>42817.875</c:v>
                </c:pt>
                <c:pt idx="1500">
                  <c:v>42817.916666666664</c:v>
                </c:pt>
                <c:pt idx="1501">
                  <c:v>42817.958333333336</c:v>
                </c:pt>
                <c:pt idx="1502">
                  <c:v>42818</c:v>
                </c:pt>
                <c:pt idx="1503">
                  <c:v>42818.041666666664</c:v>
                </c:pt>
                <c:pt idx="1504">
                  <c:v>42818.083333333336</c:v>
                </c:pt>
                <c:pt idx="1505">
                  <c:v>42818.125</c:v>
                </c:pt>
                <c:pt idx="1506">
                  <c:v>42818.166666666664</c:v>
                </c:pt>
                <c:pt idx="1507">
                  <c:v>42818.208333333336</c:v>
                </c:pt>
                <c:pt idx="1508">
                  <c:v>42818.25</c:v>
                </c:pt>
                <c:pt idx="1509">
                  <c:v>42818.291666666664</c:v>
                </c:pt>
                <c:pt idx="1510">
                  <c:v>42818.333333333336</c:v>
                </c:pt>
                <c:pt idx="1511">
                  <c:v>42818.375</c:v>
                </c:pt>
                <c:pt idx="1512">
                  <c:v>42818.416666666664</c:v>
                </c:pt>
                <c:pt idx="1513">
                  <c:v>42818.458333333336</c:v>
                </c:pt>
                <c:pt idx="1514">
                  <c:v>42818.5</c:v>
                </c:pt>
                <c:pt idx="1515">
                  <c:v>42818.541666666664</c:v>
                </c:pt>
                <c:pt idx="1516">
                  <c:v>42818.583333333336</c:v>
                </c:pt>
                <c:pt idx="1517">
                  <c:v>42818.625</c:v>
                </c:pt>
                <c:pt idx="1518">
                  <c:v>42818.666666666664</c:v>
                </c:pt>
                <c:pt idx="1519">
                  <c:v>42818.708333333336</c:v>
                </c:pt>
                <c:pt idx="1520">
                  <c:v>42818.75</c:v>
                </c:pt>
                <c:pt idx="1521">
                  <c:v>42818.791666666664</c:v>
                </c:pt>
                <c:pt idx="1522">
                  <c:v>42818.833333333336</c:v>
                </c:pt>
                <c:pt idx="1523">
                  <c:v>42818.875</c:v>
                </c:pt>
                <c:pt idx="1524">
                  <c:v>42818.916666666664</c:v>
                </c:pt>
                <c:pt idx="1525">
                  <c:v>42818.958333333336</c:v>
                </c:pt>
                <c:pt idx="1526">
                  <c:v>42819</c:v>
                </c:pt>
                <c:pt idx="1527">
                  <c:v>42819.041666666664</c:v>
                </c:pt>
                <c:pt idx="1528">
                  <c:v>42819.083333333336</c:v>
                </c:pt>
                <c:pt idx="1529">
                  <c:v>42819.125</c:v>
                </c:pt>
                <c:pt idx="1530">
                  <c:v>42819.166666666664</c:v>
                </c:pt>
                <c:pt idx="1531">
                  <c:v>42819.208333333336</c:v>
                </c:pt>
                <c:pt idx="1532">
                  <c:v>42819.25</c:v>
                </c:pt>
                <c:pt idx="1533">
                  <c:v>42819.291666666664</c:v>
                </c:pt>
                <c:pt idx="1534">
                  <c:v>42819.333333333336</c:v>
                </c:pt>
                <c:pt idx="1535">
                  <c:v>42819.375</c:v>
                </c:pt>
                <c:pt idx="1536">
                  <c:v>42819.416666666664</c:v>
                </c:pt>
                <c:pt idx="1537">
                  <c:v>42819.458333333336</c:v>
                </c:pt>
                <c:pt idx="1538">
                  <c:v>42819.5</c:v>
                </c:pt>
                <c:pt idx="1539">
                  <c:v>42819.541666666664</c:v>
                </c:pt>
                <c:pt idx="1540">
                  <c:v>42819.583333333336</c:v>
                </c:pt>
                <c:pt idx="1541">
                  <c:v>42819.625</c:v>
                </c:pt>
                <c:pt idx="1542">
                  <c:v>42819.666666666664</c:v>
                </c:pt>
                <c:pt idx="1543">
                  <c:v>42819.708333333336</c:v>
                </c:pt>
                <c:pt idx="1544">
                  <c:v>42819.75</c:v>
                </c:pt>
                <c:pt idx="1545">
                  <c:v>42819.791666666664</c:v>
                </c:pt>
                <c:pt idx="1546">
                  <c:v>42819.833333333336</c:v>
                </c:pt>
                <c:pt idx="1547">
                  <c:v>42819.875</c:v>
                </c:pt>
                <c:pt idx="1548">
                  <c:v>42819.916666666664</c:v>
                </c:pt>
                <c:pt idx="1549">
                  <c:v>42819.958333333336</c:v>
                </c:pt>
                <c:pt idx="1550">
                  <c:v>42820</c:v>
                </c:pt>
                <c:pt idx="1551">
                  <c:v>42820.041666666664</c:v>
                </c:pt>
                <c:pt idx="1552">
                  <c:v>42820.083333333336</c:v>
                </c:pt>
                <c:pt idx="1553">
                  <c:v>42820.125</c:v>
                </c:pt>
                <c:pt idx="1554">
                  <c:v>42820.166666666664</c:v>
                </c:pt>
                <c:pt idx="1555">
                  <c:v>42820.208333333336</c:v>
                </c:pt>
                <c:pt idx="1556">
                  <c:v>42820.25</c:v>
                </c:pt>
                <c:pt idx="1557">
                  <c:v>42820.291666666664</c:v>
                </c:pt>
                <c:pt idx="1558">
                  <c:v>42820.333333333336</c:v>
                </c:pt>
                <c:pt idx="1559">
                  <c:v>42820.375</c:v>
                </c:pt>
                <c:pt idx="1560">
                  <c:v>42820.416666666664</c:v>
                </c:pt>
                <c:pt idx="1561">
                  <c:v>42820.458333333336</c:v>
                </c:pt>
                <c:pt idx="1562">
                  <c:v>42820.5</c:v>
                </c:pt>
                <c:pt idx="1563">
                  <c:v>42820.541666666664</c:v>
                </c:pt>
                <c:pt idx="1564">
                  <c:v>42820.583333333336</c:v>
                </c:pt>
                <c:pt idx="1565">
                  <c:v>42820.625</c:v>
                </c:pt>
                <c:pt idx="1566">
                  <c:v>42820.666666666664</c:v>
                </c:pt>
                <c:pt idx="1567">
                  <c:v>42820.708333333336</c:v>
                </c:pt>
                <c:pt idx="1568">
                  <c:v>42820.75</c:v>
                </c:pt>
                <c:pt idx="1569">
                  <c:v>42820.791666666664</c:v>
                </c:pt>
                <c:pt idx="1570">
                  <c:v>42820.833333333336</c:v>
                </c:pt>
                <c:pt idx="1571">
                  <c:v>42820.875</c:v>
                </c:pt>
                <c:pt idx="1572">
                  <c:v>42820.916666666664</c:v>
                </c:pt>
                <c:pt idx="1573">
                  <c:v>42820.958333333336</c:v>
                </c:pt>
                <c:pt idx="1574">
                  <c:v>42821</c:v>
                </c:pt>
                <c:pt idx="1575">
                  <c:v>42821.041666666664</c:v>
                </c:pt>
                <c:pt idx="1576">
                  <c:v>42821.083333333336</c:v>
                </c:pt>
                <c:pt idx="1577">
                  <c:v>42821.125</c:v>
                </c:pt>
                <c:pt idx="1578">
                  <c:v>42821.166666666664</c:v>
                </c:pt>
                <c:pt idx="1579">
                  <c:v>42821.208333333336</c:v>
                </c:pt>
                <c:pt idx="1580">
                  <c:v>42821.25</c:v>
                </c:pt>
                <c:pt idx="1581">
                  <c:v>42821.291666666664</c:v>
                </c:pt>
                <c:pt idx="1582">
                  <c:v>42821.333333333336</c:v>
                </c:pt>
                <c:pt idx="1583">
                  <c:v>42821.375</c:v>
                </c:pt>
                <c:pt idx="1584">
                  <c:v>42821.416666666664</c:v>
                </c:pt>
                <c:pt idx="1585">
                  <c:v>42821.458333333336</c:v>
                </c:pt>
                <c:pt idx="1586">
                  <c:v>42821.5</c:v>
                </c:pt>
                <c:pt idx="1587">
                  <c:v>42821.541666666664</c:v>
                </c:pt>
                <c:pt idx="1588">
                  <c:v>42821.583333333336</c:v>
                </c:pt>
                <c:pt idx="1589">
                  <c:v>42821.625</c:v>
                </c:pt>
                <c:pt idx="1590">
                  <c:v>42821.666666666664</c:v>
                </c:pt>
                <c:pt idx="1591">
                  <c:v>42821.708333333336</c:v>
                </c:pt>
                <c:pt idx="1592">
                  <c:v>42821.75</c:v>
                </c:pt>
                <c:pt idx="1593">
                  <c:v>42821.791666666664</c:v>
                </c:pt>
                <c:pt idx="1594">
                  <c:v>42821.833333333336</c:v>
                </c:pt>
                <c:pt idx="1595">
                  <c:v>42821.875</c:v>
                </c:pt>
                <c:pt idx="1596">
                  <c:v>42821.916666666664</c:v>
                </c:pt>
                <c:pt idx="1597">
                  <c:v>42821.958333333336</c:v>
                </c:pt>
                <c:pt idx="1598">
                  <c:v>42822</c:v>
                </c:pt>
                <c:pt idx="1599">
                  <c:v>42822.041666666664</c:v>
                </c:pt>
                <c:pt idx="1600">
                  <c:v>42822.083333333336</c:v>
                </c:pt>
                <c:pt idx="1601">
                  <c:v>42822.125</c:v>
                </c:pt>
                <c:pt idx="1602">
                  <c:v>42822.166666666664</c:v>
                </c:pt>
                <c:pt idx="1603">
                  <c:v>42822.208333333336</c:v>
                </c:pt>
                <c:pt idx="1604">
                  <c:v>42822.25</c:v>
                </c:pt>
                <c:pt idx="1605">
                  <c:v>42822.291666666664</c:v>
                </c:pt>
                <c:pt idx="1606">
                  <c:v>42822.333333333336</c:v>
                </c:pt>
                <c:pt idx="1607">
                  <c:v>42822.375</c:v>
                </c:pt>
                <c:pt idx="1608">
                  <c:v>42822.416666666664</c:v>
                </c:pt>
                <c:pt idx="1609">
                  <c:v>42822.458333333336</c:v>
                </c:pt>
                <c:pt idx="1610">
                  <c:v>42822.5</c:v>
                </c:pt>
                <c:pt idx="1611">
                  <c:v>42822.541666666664</c:v>
                </c:pt>
                <c:pt idx="1612">
                  <c:v>42822.583333333336</c:v>
                </c:pt>
                <c:pt idx="1613">
                  <c:v>42822.625</c:v>
                </c:pt>
                <c:pt idx="1614">
                  <c:v>42822.666666666664</c:v>
                </c:pt>
                <c:pt idx="1615">
                  <c:v>42822.708333333336</c:v>
                </c:pt>
                <c:pt idx="1616">
                  <c:v>42822.75</c:v>
                </c:pt>
                <c:pt idx="1617">
                  <c:v>42822.791666666664</c:v>
                </c:pt>
                <c:pt idx="1618">
                  <c:v>42822.833333333336</c:v>
                </c:pt>
                <c:pt idx="1619">
                  <c:v>42822.875</c:v>
                </c:pt>
                <c:pt idx="1620">
                  <c:v>42822.916666666664</c:v>
                </c:pt>
                <c:pt idx="1621">
                  <c:v>42822.958333333336</c:v>
                </c:pt>
                <c:pt idx="1622">
                  <c:v>42823</c:v>
                </c:pt>
                <c:pt idx="1623">
                  <c:v>42823.041666666664</c:v>
                </c:pt>
                <c:pt idx="1624">
                  <c:v>42823.083333333336</c:v>
                </c:pt>
                <c:pt idx="1625">
                  <c:v>42823.125</c:v>
                </c:pt>
                <c:pt idx="1626">
                  <c:v>42823.166666666664</c:v>
                </c:pt>
                <c:pt idx="1627">
                  <c:v>42823.208333333336</c:v>
                </c:pt>
                <c:pt idx="1628">
                  <c:v>42823.25</c:v>
                </c:pt>
                <c:pt idx="1629">
                  <c:v>42823.291666666664</c:v>
                </c:pt>
                <c:pt idx="1630">
                  <c:v>42823.333333333336</c:v>
                </c:pt>
                <c:pt idx="1631">
                  <c:v>42823.375</c:v>
                </c:pt>
                <c:pt idx="1632">
                  <c:v>42823.416666666664</c:v>
                </c:pt>
                <c:pt idx="1633">
                  <c:v>42823.458333333336</c:v>
                </c:pt>
                <c:pt idx="1634">
                  <c:v>42823.5</c:v>
                </c:pt>
                <c:pt idx="1635">
                  <c:v>42823.541666666664</c:v>
                </c:pt>
                <c:pt idx="1636">
                  <c:v>42823.583333333336</c:v>
                </c:pt>
                <c:pt idx="1637">
                  <c:v>42823.625</c:v>
                </c:pt>
                <c:pt idx="1638">
                  <c:v>42823.666666666664</c:v>
                </c:pt>
                <c:pt idx="1639">
                  <c:v>42823.708333333336</c:v>
                </c:pt>
                <c:pt idx="1640">
                  <c:v>42823.75</c:v>
                </c:pt>
                <c:pt idx="1641">
                  <c:v>42823.791666666664</c:v>
                </c:pt>
                <c:pt idx="1642">
                  <c:v>42823.833333333336</c:v>
                </c:pt>
                <c:pt idx="1643">
                  <c:v>42823.875</c:v>
                </c:pt>
                <c:pt idx="1644">
                  <c:v>42823.916666666664</c:v>
                </c:pt>
                <c:pt idx="1645">
                  <c:v>42823.958333333336</c:v>
                </c:pt>
                <c:pt idx="1646">
                  <c:v>42824</c:v>
                </c:pt>
                <c:pt idx="1647">
                  <c:v>42824.041666666664</c:v>
                </c:pt>
                <c:pt idx="1648">
                  <c:v>42824.083333333336</c:v>
                </c:pt>
                <c:pt idx="1649">
                  <c:v>42824.125</c:v>
                </c:pt>
                <c:pt idx="1650">
                  <c:v>42824.166666666664</c:v>
                </c:pt>
                <c:pt idx="1651">
                  <c:v>42824.208333333336</c:v>
                </c:pt>
                <c:pt idx="1652">
                  <c:v>42824.25</c:v>
                </c:pt>
                <c:pt idx="1653">
                  <c:v>42824.291666666664</c:v>
                </c:pt>
                <c:pt idx="1654">
                  <c:v>42824.333333333336</c:v>
                </c:pt>
                <c:pt idx="1655">
                  <c:v>42824.375</c:v>
                </c:pt>
                <c:pt idx="1656">
                  <c:v>42824.416666666664</c:v>
                </c:pt>
                <c:pt idx="1657">
                  <c:v>42824.458333333336</c:v>
                </c:pt>
                <c:pt idx="1658">
                  <c:v>42824.5</c:v>
                </c:pt>
                <c:pt idx="1659">
                  <c:v>42824.541666666664</c:v>
                </c:pt>
                <c:pt idx="1660">
                  <c:v>42824.583333333336</c:v>
                </c:pt>
                <c:pt idx="1661">
                  <c:v>42824.625</c:v>
                </c:pt>
                <c:pt idx="1662">
                  <c:v>42824.666666666664</c:v>
                </c:pt>
                <c:pt idx="1663">
                  <c:v>42824.708333333336</c:v>
                </c:pt>
                <c:pt idx="1664">
                  <c:v>42824.75</c:v>
                </c:pt>
                <c:pt idx="1665">
                  <c:v>42824.791666666664</c:v>
                </c:pt>
                <c:pt idx="1666">
                  <c:v>42824.833333333336</c:v>
                </c:pt>
                <c:pt idx="1667">
                  <c:v>42824.875</c:v>
                </c:pt>
                <c:pt idx="1668">
                  <c:v>42824.916666666664</c:v>
                </c:pt>
                <c:pt idx="1669">
                  <c:v>42824.958333333336</c:v>
                </c:pt>
                <c:pt idx="1670">
                  <c:v>42825</c:v>
                </c:pt>
                <c:pt idx="1671">
                  <c:v>42825.041666666664</c:v>
                </c:pt>
                <c:pt idx="1672">
                  <c:v>42825.083333333336</c:v>
                </c:pt>
                <c:pt idx="1673">
                  <c:v>42825.125</c:v>
                </c:pt>
                <c:pt idx="1674">
                  <c:v>42825.166666666664</c:v>
                </c:pt>
                <c:pt idx="1675">
                  <c:v>42825.208333333336</c:v>
                </c:pt>
                <c:pt idx="1676">
                  <c:v>42825.25</c:v>
                </c:pt>
                <c:pt idx="1677">
                  <c:v>42825.291666666664</c:v>
                </c:pt>
                <c:pt idx="1678">
                  <c:v>42825.333333333336</c:v>
                </c:pt>
                <c:pt idx="1679">
                  <c:v>42825.375</c:v>
                </c:pt>
                <c:pt idx="1680">
                  <c:v>42825.416666666664</c:v>
                </c:pt>
                <c:pt idx="1681">
                  <c:v>42825.458333333336</c:v>
                </c:pt>
                <c:pt idx="1682">
                  <c:v>42825.5</c:v>
                </c:pt>
                <c:pt idx="1683">
                  <c:v>42825.541666666664</c:v>
                </c:pt>
                <c:pt idx="1684">
                  <c:v>42825.583333333336</c:v>
                </c:pt>
                <c:pt idx="1685">
                  <c:v>42825.625</c:v>
                </c:pt>
                <c:pt idx="1686">
                  <c:v>42825.666666666664</c:v>
                </c:pt>
                <c:pt idx="1687">
                  <c:v>42825.708333333336</c:v>
                </c:pt>
                <c:pt idx="1688">
                  <c:v>42825.75</c:v>
                </c:pt>
                <c:pt idx="1689">
                  <c:v>42825.791666666664</c:v>
                </c:pt>
                <c:pt idx="1690">
                  <c:v>42825.833333333336</c:v>
                </c:pt>
                <c:pt idx="1691">
                  <c:v>42825.875</c:v>
                </c:pt>
                <c:pt idx="1692">
                  <c:v>42825.916666666664</c:v>
                </c:pt>
                <c:pt idx="1693">
                  <c:v>42825.958333333336</c:v>
                </c:pt>
                <c:pt idx="1694">
                  <c:v>42826</c:v>
                </c:pt>
                <c:pt idx="1695">
                  <c:v>42826.041666666664</c:v>
                </c:pt>
                <c:pt idx="1696">
                  <c:v>42826.083333333336</c:v>
                </c:pt>
                <c:pt idx="1697">
                  <c:v>42826.125</c:v>
                </c:pt>
                <c:pt idx="1698">
                  <c:v>42826.166666666664</c:v>
                </c:pt>
                <c:pt idx="1699">
                  <c:v>42826.208333333336</c:v>
                </c:pt>
                <c:pt idx="1700">
                  <c:v>42826.25</c:v>
                </c:pt>
                <c:pt idx="1701">
                  <c:v>42826.291666666664</c:v>
                </c:pt>
                <c:pt idx="1702">
                  <c:v>42826.333333333336</c:v>
                </c:pt>
                <c:pt idx="1703">
                  <c:v>42826.375</c:v>
                </c:pt>
                <c:pt idx="1704">
                  <c:v>42826.416666666664</c:v>
                </c:pt>
                <c:pt idx="1705">
                  <c:v>42826.458333333336</c:v>
                </c:pt>
                <c:pt idx="1706">
                  <c:v>42826.5</c:v>
                </c:pt>
                <c:pt idx="1707">
                  <c:v>42826.541666666664</c:v>
                </c:pt>
                <c:pt idx="1708">
                  <c:v>42826.583333333336</c:v>
                </c:pt>
                <c:pt idx="1709">
                  <c:v>42826.625</c:v>
                </c:pt>
                <c:pt idx="1710">
                  <c:v>42826.666666666664</c:v>
                </c:pt>
                <c:pt idx="1711">
                  <c:v>42826.708333333336</c:v>
                </c:pt>
                <c:pt idx="1712">
                  <c:v>42826.75</c:v>
                </c:pt>
                <c:pt idx="1713">
                  <c:v>42826.791666666664</c:v>
                </c:pt>
                <c:pt idx="1714">
                  <c:v>42826.833333333336</c:v>
                </c:pt>
                <c:pt idx="1715">
                  <c:v>42826.875</c:v>
                </c:pt>
                <c:pt idx="1716">
                  <c:v>42826.916666666664</c:v>
                </c:pt>
                <c:pt idx="1717">
                  <c:v>42826.958333333336</c:v>
                </c:pt>
                <c:pt idx="1718">
                  <c:v>42827</c:v>
                </c:pt>
                <c:pt idx="1719">
                  <c:v>42827.041666666664</c:v>
                </c:pt>
                <c:pt idx="1720">
                  <c:v>42827.083333333336</c:v>
                </c:pt>
                <c:pt idx="1721">
                  <c:v>42827.125</c:v>
                </c:pt>
                <c:pt idx="1722">
                  <c:v>42827.166666666664</c:v>
                </c:pt>
                <c:pt idx="1723">
                  <c:v>42827.208333333336</c:v>
                </c:pt>
                <c:pt idx="1724">
                  <c:v>42827.25</c:v>
                </c:pt>
                <c:pt idx="1725">
                  <c:v>42827.291666666664</c:v>
                </c:pt>
                <c:pt idx="1726">
                  <c:v>42827.333333333336</c:v>
                </c:pt>
                <c:pt idx="1727">
                  <c:v>42827.375</c:v>
                </c:pt>
                <c:pt idx="1728">
                  <c:v>42827.416666666664</c:v>
                </c:pt>
                <c:pt idx="1729">
                  <c:v>42827.458333333336</c:v>
                </c:pt>
                <c:pt idx="1730">
                  <c:v>42827.5</c:v>
                </c:pt>
                <c:pt idx="1731">
                  <c:v>42827.541666666664</c:v>
                </c:pt>
                <c:pt idx="1732">
                  <c:v>42827.583333333336</c:v>
                </c:pt>
                <c:pt idx="1733">
                  <c:v>42827.625</c:v>
                </c:pt>
                <c:pt idx="1734">
                  <c:v>42827.666666666664</c:v>
                </c:pt>
                <c:pt idx="1735">
                  <c:v>42827.708333333336</c:v>
                </c:pt>
                <c:pt idx="1736">
                  <c:v>42827.75</c:v>
                </c:pt>
                <c:pt idx="1737">
                  <c:v>42827.791666666664</c:v>
                </c:pt>
                <c:pt idx="1738">
                  <c:v>42827.833333333336</c:v>
                </c:pt>
                <c:pt idx="1739">
                  <c:v>42827.875</c:v>
                </c:pt>
                <c:pt idx="1740">
                  <c:v>42827.916666666664</c:v>
                </c:pt>
                <c:pt idx="1741">
                  <c:v>42827.958333333336</c:v>
                </c:pt>
                <c:pt idx="1742">
                  <c:v>42828</c:v>
                </c:pt>
                <c:pt idx="1743">
                  <c:v>42828.041666666664</c:v>
                </c:pt>
                <c:pt idx="1744">
                  <c:v>42828.083333333336</c:v>
                </c:pt>
                <c:pt idx="1745">
                  <c:v>42828.125</c:v>
                </c:pt>
                <c:pt idx="1746">
                  <c:v>42828.166666666664</c:v>
                </c:pt>
                <c:pt idx="1747">
                  <c:v>42828.208333333336</c:v>
                </c:pt>
                <c:pt idx="1748">
                  <c:v>42828.25</c:v>
                </c:pt>
                <c:pt idx="1749">
                  <c:v>42828.291666666664</c:v>
                </c:pt>
                <c:pt idx="1750">
                  <c:v>42828.333333333336</c:v>
                </c:pt>
                <c:pt idx="1751">
                  <c:v>42828.375</c:v>
                </c:pt>
                <c:pt idx="1752">
                  <c:v>42828.416666666664</c:v>
                </c:pt>
                <c:pt idx="1753">
                  <c:v>42828.458333333336</c:v>
                </c:pt>
                <c:pt idx="1754">
                  <c:v>42828.5</c:v>
                </c:pt>
                <c:pt idx="1755">
                  <c:v>42828.541666666664</c:v>
                </c:pt>
                <c:pt idx="1756">
                  <c:v>42828.583333333336</c:v>
                </c:pt>
                <c:pt idx="1757">
                  <c:v>42828.625</c:v>
                </c:pt>
                <c:pt idx="1758">
                  <c:v>42828.666666666664</c:v>
                </c:pt>
                <c:pt idx="1759">
                  <c:v>42828.708333333336</c:v>
                </c:pt>
                <c:pt idx="1760">
                  <c:v>42828.75</c:v>
                </c:pt>
                <c:pt idx="1761">
                  <c:v>42828.791666666664</c:v>
                </c:pt>
                <c:pt idx="1762">
                  <c:v>42828.833333333336</c:v>
                </c:pt>
                <c:pt idx="1763">
                  <c:v>42828.875</c:v>
                </c:pt>
                <c:pt idx="1764">
                  <c:v>42828.916666666664</c:v>
                </c:pt>
                <c:pt idx="1765">
                  <c:v>42828.958333333336</c:v>
                </c:pt>
                <c:pt idx="1766">
                  <c:v>42829</c:v>
                </c:pt>
                <c:pt idx="1767">
                  <c:v>42829.041666666664</c:v>
                </c:pt>
                <c:pt idx="1768">
                  <c:v>42829.083333333336</c:v>
                </c:pt>
                <c:pt idx="1769">
                  <c:v>42829.125</c:v>
                </c:pt>
                <c:pt idx="1770">
                  <c:v>42829.166666666664</c:v>
                </c:pt>
                <c:pt idx="1771">
                  <c:v>42829.208333333336</c:v>
                </c:pt>
                <c:pt idx="1772">
                  <c:v>42829.25</c:v>
                </c:pt>
                <c:pt idx="1773">
                  <c:v>42829.291666666664</c:v>
                </c:pt>
                <c:pt idx="1774">
                  <c:v>42829.333333333336</c:v>
                </c:pt>
                <c:pt idx="1775">
                  <c:v>42829.375</c:v>
                </c:pt>
                <c:pt idx="1776">
                  <c:v>42829.416666666664</c:v>
                </c:pt>
                <c:pt idx="1777">
                  <c:v>42829.458333333336</c:v>
                </c:pt>
                <c:pt idx="1778">
                  <c:v>42829.5</c:v>
                </c:pt>
                <c:pt idx="1779">
                  <c:v>42829.541666666664</c:v>
                </c:pt>
                <c:pt idx="1780">
                  <c:v>42829.583333333336</c:v>
                </c:pt>
                <c:pt idx="1781">
                  <c:v>42829.625</c:v>
                </c:pt>
                <c:pt idx="1782">
                  <c:v>42829.666666666664</c:v>
                </c:pt>
                <c:pt idx="1783">
                  <c:v>42829.708333333336</c:v>
                </c:pt>
                <c:pt idx="1784">
                  <c:v>42829.75</c:v>
                </c:pt>
                <c:pt idx="1785">
                  <c:v>42829.791666666664</c:v>
                </c:pt>
                <c:pt idx="1786">
                  <c:v>42829.833333333336</c:v>
                </c:pt>
                <c:pt idx="1787">
                  <c:v>42829.875</c:v>
                </c:pt>
                <c:pt idx="1788">
                  <c:v>42829.916666666664</c:v>
                </c:pt>
                <c:pt idx="1789">
                  <c:v>42829.958333333336</c:v>
                </c:pt>
                <c:pt idx="1790">
                  <c:v>42830</c:v>
                </c:pt>
                <c:pt idx="1791">
                  <c:v>42830.041666666664</c:v>
                </c:pt>
                <c:pt idx="1792">
                  <c:v>42830.083333333336</c:v>
                </c:pt>
                <c:pt idx="1793">
                  <c:v>42830.125</c:v>
                </c:pt>
                <c:pt idx="1794">
                  <c:v>42830.166666666664</c:v>
                </c:pt>
                <c:pt idx="1795">
                  <c:v>42830.208333333336</c:v>
                </c:pt>
                <c:pt idx="1796">
                  <c:v>42830.25</c:v>
                </c:pt>
                <c:pt idx="1797">
                  <c:v>42830.291666666664</c:v>
                </c:pt>
                <c:pt idx="1798">
                  <c:v>42830.333333333336</c:v>
                </c:pt>
                <c:pt idx="1799">
                  <c:v>42830.375</c:v>
                </c:pt>
                <c:pt idx="1800">
                  <c:v>42830.416666666664</c:v>
                </c:pt>
                <c:pt idx="1801">
                  <c:v>42830.458333333336</c:v>
                </c:pt>
                <c:pt idx="1802">
                  <c:v>42830.5</c:v>
                </c:pt>
                <c:pt idx="1803">
                  <c:v>42830.541666666664</c:v>
                </c:pt>
                <c:pt idx="1804">
                  <c:v>42830.583333333336</c:v>
                </c:pt>
                <c:pt idx="1805">
                  <c:v>42830.625</c:v>
                </c:pt>
                <c:pt idx="1806">
                  <c:v>42830.666666666664</c:v>
                </c:pt>
                <c:pt idx="1807">
                  <c:v>42830.708333333336</c:v>
                </c:pt>
                <c:pt idx="1808">
                  <c:v>42830.75</c:v>
                </c:pt>
                <c:pt idx="1809">
                  <c:v>42830.791666666664</c:v>
                </c:pt>
                <c:pt idx="1810">
                  <c:v>42830.833333333336</c:v>
                </c:pt>
                <c:pt idx="1811">
                  <c:v>42830.875</c:v>
                </c:pt>
                <c:pt idx="1812">
                  <c:v>42830.916666666664</c:v>
                </c:pt>
                <c:pt idx="1813">
                  <c:v>42830.958333333336</c:v>
                </c:pt>
                <c:pt idx="1814">
                  <c:v>42831</c:v>
                </c:pt>
                <c:pt idx="1815">
                  <c:v>42831.041666666664</c:v>
                </c:pt>
                <c:pt idx="1816">
                  <c:v>42831.083333333336</c:v>
                </c:pt>
                <c:pt idx="1817">
                  <c:v>42831.125</c:v>
                </c:pt>
                <c:pt idx="1818">
                  <c:v>42831.166666666664</c:v>
                </c:pt>
                <c:pt idx="1819">
                  <c:v>42831.208333333336</c:v>
                </c:pt>
                <c:pt idx="1820">
                  <c:v>42831.25</c:v>
                </c:pt>
                <c:pt idx="1821">
                  <c:v>42831.291666666664</c:v>
                </c:pt>
                <c:pt idx="1822">
                  <c:v>42831.333333333336</c:v>
                </c:pt>
                <c:pt idx="1823">
                  <c:v>42831.375</c:v>
                </c:pt>
                <c:pt idx="1824">
                  <c:v>42831.416666666664</c:v>
                </c:pt>
                <c:pt idx="1825">
                  <c:v>42831.458333333336</c:v>
                </c:pt>
                <c:pt idx="1826">
                  <c:v>42831.5</c:v>
                </c:pt>
                <c:pt idx="1827">
                  <c:v>42831.541666666664</c:v>
                </c:pt>
                <c:pt idx="1828">
                  <c:v>42831.583333333336</c:v>
                </c:pt>
                <c:pt idx="1829">
                  <c:v>42831.625</c:v>
                </c:pt>
                <c:pt idx="1830">
                  <c:v>42831.666666666664</c:v>
                </c:pt>
                <c:pt idx="1831">
                  <c:v>42831.708333333336</c:v>
                </c:pt>
                <c:pt idx="1832">
                  <c:v>42831.75</c:v>
                </c:pt>
                <c:pt idx="1833">
                  <c:v>42831.791666666664</c:v>
                </c:pt>
                <c:pt idx="1834">
                  <c:v>42831.833333333336</c:v>
                </c:pt>
                <c:pt idx="1835">
                  <c:v>42831.875</c:v>
                </c:pt>
                <c:pt idx="1836">
                  <c:v>42831.916666666664</c:v>
                </c:pt>
                <c:pt idx="1837">
                  <c:v>42831.958333333336</c:v>
                </c:pt>
                <c:pt idx="1838">
                  <c:v>42832</c:v>
                </c:pt>
                <c:pt idx="1839">
                  <c:v>42832.041666666664</c:v>
                </c:pt>
                <c:pt idx="1840">
                  <c:v>42832.083333333336</c:v>
                </c:pt>
                <c:pt idx="1841">
                  <c:v>42832.125</c:v>
                </c:pt>
                <c:pt idx="1842">
                  <c:v>42832.166666666664</c:v>
                </c:pt>
                <c:pt idx="1843">
                  <c:v>42832.208333333336</c:v>
                </c:pt>
                <c:pt idx="1844">
                  <c:v>42832.25</c:v>
                </c:pt>
                <c:pt idx="1845">
                  <c:v>42832.291666666664</c:v>
                </c:pt>
                <c:pt idx="1846">
                  <c:v>42832.333333333336</c:v>
                </c:pt>
                <c:pt idx="1847">
                  <c:v>42832.375</c:v>
                </c:pt>
                <c:pt idx="1848">
                  <c:v>42832.416666666664</c:v>
                </c:pt>
                <c:pt idx="1849">
                  <c:v>42832.458333333336</c:v>
                </c:pt>
                <c:pt idx="1850">
                  <c:v>42832.5</c:v>
                </c:pt>
                <c:pt idx="1851">
                  <c:v>42832.541666666664</c:v>
                </c:pt>
                <c:pt idx="1852">
                  <c:v>42832.583333333336</c:v>
                </c:pt>
                <c:pt idx="1853">
                  <c:v>42832.625</c:v>
                </c:pt>
                <c:pt idx="1854">
                  <c:v>42832.666666666664</c:v>
                </c:pt>
                <c:pt idx="1855">
                  <c:v>42832.708333333336</c:v>
                </c:pt>
                <c:pt idx="1856">
                  <c:v>42832.75</c:v>
                </c:pt>
                <c:pt idx="1857">
                  <c:v>42832.791666666664</c:v>
                </c:pt>
                <c:pt idx="1858">
                  <c:v>42832.833333333336</c:v>
                </c:pt>
                <c:pt idx="1859">
                  <c:v>42832.875</c:v>
                </c:pt>
                <c:pt idx="1860">
                  <c:v>42832.916666666664</c:v>
                </c:pt>
                <c:pt idx="1861">
                  <c:v>42832.958333333336</c:v>
                </c:pt>
                <c:pt idx="1862">
                  <c:v>42833</c:v>
                </c:pt>
                <c:pt idx="1863">
                  <c:v>42833.041666666664</c:v>
                </c:pt>
                <c:pt idx="1864">
                  <c:v>42833.083333333336</c:v>
                </c:pt>
                <c:pt idx="1865">
                  <c:v>42833.125</c:v>
                </c:pt>
                <c:pt idx="1866">
                  <c:v>42833.166666666664</c:v>
                </c:pt>
                <c:pt idx="1867">
                  <c:v>42833.208333333336</c:v>
                </c:pt>
                <c:pt idx="1868">
                  <c:v>42833.25</c:v>
                </c:pt>
                <c:pt idx="1869">
                  <c:v>42833.291666666664</c:v>
                </c:pt>
                <c:pt idx="1870">
                  <c:v>42833.333333333336</c:v>
                </c:pt>
                <c:pt idx="1871">
                  <c:v>42833.375</c:v>
                </c:pt>
                <c:pt idx="1872">
                  <c:v>42833.416666666664</c:v>
                </c:pt>
                <c:pt idx="1873">
                  <c:v>42833.458333333336</c:v>
                </c:pt>
                <c:pt idx="1874">
                  <c:v>42833.5</c:v>
                </c:pt>
                <c:pt idx="1875">
                  <c:v>42833.541666666664</c:v>
                </c:pt>
                <c:pt idx="1876">
                  <c:v>42833.583333333336</c:v>
                </c:pt>
                <c:pt idx="1877">
                  <c:v>42833.625</c:v>
                </c:pt>
                <c:pt idx="1878">
                  <c:v>42833.666666666664</c:v>
                </c:pt>
                <c:pt idx="1879">
                  <c:v>42833.708333333336</c:v>
                </c:pt>
                <c:pt idx="1880">
                  <c:v>42833.75</c:v>
                </c:pt>
                <c:pt idx="1881">
                  <c:v>42833.791666666664</c:v>
                </c:pt>
                <c:pt idx="1882">
                  <c:v>42833.833333333336</c:v>
                </c:pt>
                <c:pt idx="1883">
                  <c:v>42833.875</c:v>
                </c:pt>
                <c:pt idx="1884">
                  <c:v>42833.916666666664</c:v>
                </c:pt>
                <c:pt idx="1885">
                  <c:v>42833.958333333336</c:v>
                </c:pt>
                <c:pt idx="1886">
                  <c:v>42834</c:v>
                </c:pt>
                <c:pt idx="1887">
                  <c:v>42834.041666666664</c:v>
                </c:pt>
                <c:pt idx="1888">
                  <c:v>42834.083333333336</c:v>
                </c:pt>
                <c:pt idx="1889">
                  <c:v>42834.125</c:v>
                </c:pt>
                <c:pt idx="1890">
                  <c:v>42834.166666666664</c:v>
                </c:pt>
                <c:pt idx="1891">
                  <c:v>42834.208333333336</c:v>
                </c:pt>
                <c:pt idx="1892">
                  <c:v>42834.25</c:v>
                </c:pt>
                <c:pt idx="1893">
                  <c:v>42834.291666666664</c:v>
                </c:pt>
                <c:pt idx="1894">
                  <c:v>42834.333333333336</c:v>
                </c:pt>
                <c:pt idx="1895">
                  <c:v>42834.375</c:v>
                </c:pt>
                <c:pt idx="1896">
                  <c:v>42834.416666666664</c:v>
                </c:pt>
                <c:pt idx="1897">
                  <c:v>42834.458333333336</c:v>
                </c:pt>
                <c:pt idx="1898">
                  <c:v>42834.5</c:v>
                </c:pt>
                <c:pt idx="1899">
                  <c:v>42834.541666666664</c:v>
                </c:pt>
                <c:pt idx="1900">
                  <c:v>42834.583333333336</c:v>
                </c:pt>
                <c:pt idx="1901">
                  <c:v>42834.625</c:v>
                </c:pt>
                <c:pt idx="1902">
                  <c:v>42834.666666666664</c:v>
                </c:pt>
                <c:pt idx="1903">
                  <c:v>42834.708333333336</c:v>
                </c:pt>
                <c:pt idx="1904">
                  <c:v>42834.75</c:v>
                </c:pt>
                <c:pt idx="1905">
                  <c:v>42834.791666666664</c:v>
                </c:pt>
                <c:pt idx="1906">
                  <c:v>42834.833333333336</c:v>
                </c:pt>
                <c:pt idx="1907">
                  <c:v>42834.875</c:v>
                </c:pt>
                <c:pt idx="1908">
                  <c:v>42834.916666666664</c:v>
                </c:pt>
                <c:pt idx="1909">
                  <c:v>42834.958333333336</c:v>
                </c:pt>
                <c:pt idx="1910">
                  <c:v>42835</c:v>
                </c:pt>
                <c:pt idx="1911">
                  <c:v>42835.041666666664</c:v>
                </c:pt>
                <c:pt idx="1912">
                  <c:v>42835.083333333336</c:v>
                </c:pt>
                <c:pt idx="1913">
                  <c:v>42835.125</c:v>
                </c:pt>
                <c:pt idx="1914">
                  <c:v>42835.166666666664</c:v>
                </c:pt>
                <c:pt idx="1915">
                  <c:v>42835.208333333336</c:v>
                </c:pt>
                <c:pt idx="1916">
                  <c:v>42835.25</c:v>
                </c:pt>
                <c:pt idx="1917">
                  <c:v>42835.291666666664</c:v>
                </c:pt>
                <c:pt idx="1918">
                  <c:v>42835.333333333336</c:v>
                </c:pt>
                <c:pt idx="1919">
                  <c:v>42835.375</c:v>
                </c:pt>
                <c:pt idx="1920">
                  <c:v>42835.416666666664</c:v>
                </c:pt>
                <c:pt idx="1921">
                  <c:v>42835.458333333336</c:v>
                </c:pt>
                <c:pt idx="1922">
                  <c:v>42835.5</c:v>
                </c:pt>
                <c:pt idx="1923">
                  <c:v>42835.541666666664</c:v>
                </c:pt>
                <c:pt idx="1924">
                  <c:v>42835.583333333336</c:v>
                </c:pt>
                <c:pt idx="1925">
                  <c:v>42835.625</c:v>
                </c:pt>
                <c:pt idx="1926">
                  <c:v>42835.666666666664</c:v>
                </c:pt>
                <c:pt idx="1927">
                  <c:v>42835.708333333336</c:v>
                </c:pt>
                <c:pt idx="1928">
                  <c:v>42835.75</c:v>
                </c:pt>
                <c:pt idx="1929">
                  <c:v>42835.791666666664</c:v>
                </c:pt>
                <c:pt idx="1930">
                  <c:v>42835.833333333336</c:v>
                </c:pt>
                <c:pt idx="1931">
                  <c:v>42835.875</c:v>
                </c:pt>
                <c:pt idx="1932">
                  <c:v>42835.916666666664</c:v>
                </c:pt>
                <c:pt idx="1933">
                  <c:v>42835.958333333336</c:v>
                </c:pt>
                <c:pt idx="1934">
                  <c:v>42836</c:v>
                </c:pt>
                <c:pt idx="1935">
                  <c:v>42836.041666666664</c:v>
                </c:pt>
                <c:pt idx="1936">
                  <c:v>42836.083333333336</c:v>
                </c:pt>
                <c:pt idx="1937">
                  <c:v>42836.125</c:v>
                </c:pt>
                <c:pt idx="1938">
                  <c:v>42836.166666666664</c:v>
                </c:pt>
                <c:pt idx="1939">
                  <c:v>42836.208333333336</c:v>
                </c:pt>
                <c:pt idx="1940">
                  <c:v>42836.25</c:v>
                </c:pt>
                <c:pt idx="1941">
                  <c:v>42836.291666666664</c:v>
                </c:pt>
                <c:pt idx="1942">
                  <c:v>42836.333333333336</c:v>
                </c:pt>
                <c:pt idx="1943">
                  <c:v>42836.375</c:v>
                </c:pt>
                <c:pt idx="1944">
                  <c:v>42836.416666666664</c:v>
                </c:pt>
                <c:pt idx="1945">
                  <c:v>42836.458333333336</c:v>
                </c:pt>
                <c:pt idx="1946">
                  <c:v>42836.5</c:v>
                </c:pt>
                <c:pt idx="1947">
                  <c:v>42836.541666666664</c:v>
                </c:pt>
                <c:pt idx="1948">
                  <c:v>42836.583333333336</c:v>
                </c:pt>
                <c:pt idx="1949">
                  <c:v>42836.625</c:v>
                </c:pt>
                <c:pt idx="1950">
                  <c:v>42836.666666666664</c:v>
                </c:pt>
                <c:pt idx="1951">
                  <c:v>42836.708333333336</c:v>
                </c:pt>
                <c:pt idx="1952">
                  <c:v>42836.75</c:v>
                </c:pt>
                <c:pt idx="1953">
                  <c:v>42836.791666666664</c:v>
                </c:pt>
                <c:pt idx="1954">
                  <c:v>42836.833333333336</c:v>
                </c:pt>
                <c:pt idx="1955">
                  <c:v>42836.875</c:v>
                </c:pt>
                <c:pt idx="1956">
                  <c:v>42836.916666666664</c:v>
                </c:pt>
                <c:pt idx="1957">
                  <c:v>42836.958333333336</c:v>
                </c:pt>
                <c:pt idx="1958">
                  <c:v>42837</c:v>
                </c:pt>
                <c:pt idx="1959">
                  <c:v>42837.041666666664</c:v>
                </c:pt>
                <c:pt idx="1960">
                  <c:v>42837.083333333336</c:v>
                </c:pt>
                <c:pt idx="1961">
                  <c:v>42837.125</c:v>
                </c:pt>
                <c:pt idx="1962">
                  <c:v>42837.166666666664</c:v>
                </c:pt>
                <c:pt idx="1963">
                  <c:v>42837.208333333336</c:v>
                </c:pt>
                <c:pt idx="1964">
                  <c:v>42837.25</c:v>
                </c:pt>
                <c:pt idx="1965">
                  <c:v>42837.291666666664</c:v>
                </c:pt>
                <c:pt idx="1966">
                  <c:v>42837.333333333336</c:v>
                </c:pt>
                <c:pt idx="1967">
                  <c:v>42837.375</c:v>
                </c:pt>
                <c:pt idx="1968">
                  <c:v>42837.416666666664</c:v>
                </c:pt>
                <c:pt idx="1969">
                  <c:v>42837.458333333336</c:v>
                </c:pt>
                <c:pt idx="1970">
                  <c:v>42837.5</c:v>
                </c:pt>
                <c:pt idx="1971">
                  <c:v>42837.541666666664</c:v>
                </c:pt>
                <c:pt idx="1972">
                  <c:v>42837.583333333336</c:v>
                </c:pt>
                <c:pt idx="1973">
                  <c:v>42837.625</c:v>
                </c:pt>
                <c:pt idx="1974">
                  <c:v>42837.666666666664</c:v>
                </c:pt>
                <c:pt idx="1975">
                  <c:v>42837.708333333336</c:v>
                </c:pt>
                <c:pt idx="1976">
                  <c:v>42837.75</c:v>
                </c:pt>
                <c:pt idx="1977">
                  <c:v>42837.791666666664</c:v>
                </c:pt>
                <c:pt idx="1978">
                  <c:v>42837.833333333336</c:v>
                </c:pt>
                <c:pt idx="1979">
                  <c:v>42837.875</c:v>
                </c:pt>
                <c:pt idx="1980">
                  <c:v>42837.916666666664</c:v>
                </c:pt>
                <c:pt idx="1981">
                  <c:v>42837.958333333336</c:v>
                </c:pt>
                <c:pt idx="1982">
                  <c:v>42838</c:v>
                </c:pt>
                <c:pt idx="1983">
                  <c:v>42838.041666666664</c:v>
                </c:pt>
                <c:pt idx="1984">
                  <c:v>42838.083333333336</c:v>
                </c:pt>
                <c:pt idx="1985">
                  <c:v>42838.125</c:v>
                </c:pt>
                <c:pt idx="1986">
                  <c:v>42838.166666666664</c:v>
                </c:pt>
                <c:pt idx="1987">
                  <c:v>42838.208333333336</c:v>
                </c:pt>
                <c:pt idx="1988">
                  <c:v>42838.25</c:v>
                </c:pt>
                <c:pt idx="1989">
                  <c:v>42838.291666666664</c:v>
                </c:pt>
                <c:pt idx="1990">
                  <c:v>42838.333333333336</c:v>
                </c:pt>
                <c:pt idx="1991">
                  <c:v>42838.375</c:v>
                </c:pt>
                <c:pt idx="1992">
                  <c:v>42838.416666666664</c:v>
                </c:pt>
                <c:pt idx="1993">
                  <c:v>42838.458333333336</c:v>
                </c:pt>
                <c:pt idx="1994">
                  <c:v>42838.5</c:v>
                </c:pt>
                <c:pt idx="1995">
                  <c:v>42838.541666666664</c:v>
                </c:pt>
                <c:pt idx="1996">
                  <c:v>42838.583333333336</c:v>
                </c:pt>
                <c:pt idx="1997">
                  <c:v>42838.625</c:v>
                </c:pt>
                <c:pt idx="1998">
                  <c:v>42838.666666666664</c:v>
                </c:pt>
                <c:pt idx="1999">
                  <c:v>42838.708333333336</c:v>
                </c:pt>
                <c:pt idx="2000">
                  <c:v>42838.75</c:v>
                </c:pt>
                <c:pt idx="2001">
                  <c:v>42838.791666666664</c:v>
                </c:pt>
                <c:pt idx="2002">
                  <c:v>42838.833333333336</c:v>
                </c:pt>
                <c:pt idx="2003">
                  <c:v>42838.875</c:v>
                </c:pt>
                <c:pt idx="2004">
                  <c:v>42838.916666666664</c:v>
                </c:pt>
                <c:pt idx="2005">
                  <c:v>42838.958333333336</c:v>
                </c:pt>
                <c:pt idx="2006">
                  <c:v>42839</c:v>
                </c:pt>
                <c:pt idx="2007">
                  <c:v>42839.041666666664</c:v>
                </c:pt>
                <c:pt idx="2008">
                  <c:v>42839.083333333336</c:v>
                </c:pt>
                <c:pt idx="2009">
                  <c:v>42839.125</c:v>
                </c:pt>
                <c:pt idx="2010">
                  <c:v>42839.166666666664</c:v>
                </c:pt>
                <c:pt idx="2011">
                  <c:v>42839.208333333336</c:v>
                </c:pt>
                <c:pt idx="2012">
                  <c:v>42839.25</c:v>
                </c:pt>
                <c:pt idx="2013">
                  <c:v>42839.291666666664</c:v>
                </c:pt>
                <c:pt idx="2014">
                  <c:v>42839.333333333336</c:v>
                </c:pt>
                <c:pt idx="2015">
                  <c:v>42839.375</c:v>
                </c:pt>
                <c:pt idx="2016">
                  <c:v>42839.416666666664</c:v>
                </c:pt>
                <c:pt idx="2017">
                  <c:v>42839.458333333336</c:v>
                </c:pt>
                <c:pt idx="2018">
                  <c:v>42839.5</c:v>
                </c:pt>
                <c:pt idx="2019">
                  <c:v>42839.541666666664</c:v>
                </c:pt>
                <c:pt idx="2020">
                  <c:v>42839.583333333336</c:v>
                </c:pt>
                <c:pt idx="2021">
                  <c:v>42839.625</c:v>
                </c:pt>
                <c:pt idx="2022">
                  <c:v>42839.666666666664</c:v>
                </c:pt>
                <c:pt idx="2023">
                  <c:v>42839.708333333336</c:v>
                </c:pt>
                <c:pt idx="2024">
                  <c:v>42839.75</c:v>
                </c:pt>
                <c:pt idx="2025">
                  <c:v>42839.791666666664</c:v>
                </c:pt>
                <c:pt idx="2026">
                  <c:v>42839.833333333336</c:v>
                </c:pt>
                <c:pt idx="2027">
                  <c:v>42839.875</c:v>
                </c:pt>
                <c:pt idx="2028">
                  <c:v>42839.916666666664</c:v>
                </c:pt>
                <c:pt idx="2029">
                  <c:v>42839.958333333336</c:v>
                </c:pt>
                <c:pt idx="2030">
                  <c:v>42840</c:v>
                </c:pt>
                <c:pt idx="2031">
                  <c:v>42840.041666666664</c:v>
                </c:pt>
                <c:pt idx="2032">
                  <c:v>42840.083333333336</c:v>
                </c:pt>
                <c:pt idx="2033">
                  <c:v>42840.125</c:v>
                </c:pt>
                <c:pt idx="2034">
                  <c:v>42840.166666666664</c:v>
                </c:pt>
                <c:pt idx="2035">
                  <c:v>42840.208333333336</c:v>
                </c:pt>
                <c:pt idx="2036">
                  <c:v>42840.25</c:v>
                </c:pt>
                <c:pt idx="2037">
                  <c:v>42840.291666666664</c:v>
                </c:pt>
                <c:pt idx="2038">
                  <c:v>42840.333333333336</c:v>
                </c:pt>
                <c:pt idx="2039">
                  <c:v>42840.375</c:v>
                </c:pt>
                <c:pt idx="2040">
                  <c:v>42840.416666666664</c:v>
                </c:pt>
                <c:pt idx="2041">
                  <c:v>42840.458333333336</c:v>
                </c:pt>
                <c:pt idx="2042">
                  <c:v>42840.5</c:v>
                </c:pt>
                <c:pt idx="2043">
                  <c:v>42840.541666666664</c:v>
                </c:pt>
                <c:pt idx="2044">
                  <c:v>42840.583333333336</c:v>
                </c:pt>
                <c:pt idx="2045">
                  <c:v>42840.625</c:v>
                </c:pt>
                <c:pt idx="2046">
                  <c:v>42840.666666666664</c:v>
                </c:pt>
                <c:pt idx="2047">
                  <c:v>42840.708333333336</c:v>
                </c:pt>
                <c:pt idx="2048">
                  <c:v>42840.75</c:v>
                </c:pt>
                <c:pt idx="2049">
                  <c:v>42840.791666666664</c:v>
                </c:pt>
                <c:pt idx="2050">
                  <c:v>42840.833333333336</c:v>
                </c:pt>
                <c:pt idx="2051">
                  <c:v>42840.875</c:v>
                </c:pt>
                <c:pt idx="2052">
                  <c:v>42840.916666666664</c:v>
                </c:pt>
                <c:pt idx="2053">
                  <c:v>42840.958333333336</c:v>
                </c:pt>
                <c:pt idx="2054">
                  <c:v>42841</c:v>
                </c:pt>
                <c:pt idx="2055">
                  <c:v>42841.041666666664</c:v>
                </c:pt>
                <c:pt idx="2056">
                  <c:v>42841.083333333336</c:v>
                </c:pt>
                <c:pt idx="2057">
                  <c:v>42841.125</c:v>
                </c:pt>
                <c:pt idx="2058">
                  <c:v>42841.166666666664</c:v>
                </c:pt>
                <c:pt idx="2059">
                  <c:v>42841.208333333336</c:v>
                </c:pt>
                <c:pt idx="2060">
                  <c:v>42841.25</c:v>
                </c:pt>
                <c:pt idx="2061">
                  <c:v>42841.291666666664</c:v>
                </c:pt>
                <c:pt idx="2062">
                  <c:v>42841.333333333336</c:v>
                </c:pt>
                <c:pt idx="2063">
                  <c:v>42841.375</c:v>
                </c:pt>
                <c:pt idx="2064">
                  <c:v>42841.416666666664</c:v>
                </c:pt>
                <c:pt idx="2065">
                  <c:v>42841.458333333336</c:v>
                </c:pt>
                <c:pt idx="2066">
                  <c:v>42841.5</c:v>
                </c:pt>
                <c:pt idx="2067">
                  <c:v>42841.541666666664</c:v>
                </c:pt>
                <c:pt idx="2068">
                  <c:v>42841.583333333336</c:v>
                </c:pt>
                <c:pt idx="2069">
                  <c:v>42841.625</c:v>
                </c:pt>
                <c:pt idx="2070">
                  <c:v>42841.666666666664</c:v>
                </c:pt>
                <c:pt idx="2071">
                  <c:v>42841.708333333336</c:v>
                </c:pt>
                <c:pt idx="2072">
                  <c:v>42841.75</c:v>
                </c:pt>
                <c:pt idx="2073">
                  <c:v>42841.791666666664</c:v>
                </c:pt>
                <c:pt idx="2074">
                  <c:v>42841.833333333336</c:v>
                </c:pt>
                <c:pt idx="2075">
                  <c:v>42841.875</c:v>
                </c:pt>
                <c:pt idx="2076">
                  <c:v>42841.916666666664</c:v>
                </c:pt>
                <c:pt idx="2077">
                  <c:v>42841.958333333336</c:v>
                </c:pt>
                <c:pt idx="2078">
                  <c:v>42842</c:v>
                </c:pt>
                <c:pt idx="2079">
                  <c:v>42842.041666666664</c:v>
                </c:pt>
                <c:pt idx="2080">
                  <c:v>42842.083333333336</c:v>
                </c:pt>
                <c:pt idx="2081">
                  <c:v>42842.125</c:v>
                </c:pt>
                <c:pt idx="2082">
                  <c:v>42842.166666666664</c:v>
                </c:pt>
                <c:pt idx="2083">
                  <c:v>42842.208333333336</c:v>
                </c:pt>
                <c:pt idx="2084">
                  <c:v>42842.25</c:v>
                </c:pt>
                <c:pt idx="2085">
                  <c:v>42842.291666666664</c:v>
                </c:pt>
                <c:pt idx="2086">
                  <c:v>42842.333333333336</c:v>
                </c:pt>
                <c:pt idx="2087">
                  <c:v>42842.375</c:v>
                </c:pt>
                <c:pt idx="2088">
                  <c:v>42842.416666666664</c:v>
                </c:pt>
                <c:pt idx="2089">
                  <c:v>42842.458333333336</c:v>
                </c:pt>
                <c:pt idx="2090">
                  <c:v>42842.5</c:v>
                </c:pt>
                <c:pt idx="2091">
                  <c:v>42842.541666666664</c:v>
                </c:pt>
                <c:pt idx="2092">
                  <c:v>42842.583333333336</c:v>
                </c:pt>
                <c:pt idx="2093">
                  <c:v>42842.625</c:v>
                </c:pt>
                <c:pt idx="2094">
                  <c:v>42842.666666666664</c:v>
                </c:pt>
                <c:pt idx="2095">
                  <c:v>42842.708333333336</c:v>
                </c:pt>
                <c:pt idx="2096">
                  <c:v>42842.75</c:v>
                </c:pt>
                <c:pt idx="2097">
                  <c:v>42842.791666666664</c:v>
                </c:pt>
                <c:pt idx="2098">
                  <c:v>42842.833333333336</c:v>
                </c:pt>
                <c:pt idx="2099">
                  <c:v>42842.875</c:v>
                </c:pt>
                <c:pt idx="2100">
                  <c:v>42842.916666666664</c:v>
                </c:pt>
                <c:pt idx="2101">
                  <c:v>42842.958333333336</c:v>
                </c:pt>
                <c:pt idx="2102">
                  <c:v>42843</c:v>
                </c:pt>
                <c:pt idx="2103">
                  <c:v>42843.041666666664</c:v>
                </c:pt>
                <c:pt idx="2104">
                  <c:v>42843.083333333336</c:v>
                </c:pt>
                <c:pt idx="2105">
                  <c:v>42843.125</c:v>
                </c:pt>
                <c:pt idx="2106">
                  <c:v>42843.166666666664</c:v>
                </c:pt>
                <c:pt idx="2107">
                  <c:v>42843.208333333336</c:v>
                </c:pt>
                <c:pt idx="2108">
                  <c:v>42843.25</c:v>
                </c:pt>
                <c:pt idx="2109">
                  <c:v>42843.291666666664</c:v>
                </c:pt>
                <c:pt idx="2110">
                  <c:v>42843.333333333336</c:v>
                </c:pt>
                <c:pt idx="2111">
                  <c:v>42843.375</c:v>
                </c:pt>
                <c:pt idx="2112">
                  <c:v>42843.416666666664</c:v>
                </c:pt>
                <c:pt idx="2113">
                  <c:v>42843.458333333336</c:v>
                </c:pt>
                <c:pt idx="2114">
                  <c:v>42843.5</c:v>
                </c:pt>
                <c:pt idx="2115">
                  <c:v>42843.541666666664</c:v>
                </c:pt>
                <c:pt idx="2116">
                  <c:v>42843.583333333336</c:v>
                </c:pt>
                <c:pt idx="2117">
                  <c:v>42843.625</c:v>
                </c:pt>
                <c:pt idx="2118">
                  <c:v>42843.666666666664</c:v>
                </c:pt>
                <c:pt idx="2119">
                  <c:v>42843.708333333336</c:v>
                </c:pt>
                <c:pt idx="2120">
                  <c:v>42843.75</c:v>
                </c:pt>
                <c:pt idx="2121">
                  <c:v>42843.791666666664</c:v>
                </c:pt>
                <c:pt idx="2122">
                  <c:v>42843.833333333336</c:v>
                </c:pt>
                <c:pt idx="2123">
                  <c:v>42843.875</c:v>
                </c:pt>
                <c:pt idx="2124">
                  <c:v>42843.916666666664</c:v>
                </c:pt>
                <c:pt idx="2125">
                  <c:v>42843.958333333336</c:v>
                </c:pt>
                <c:pt idx="2126">
                  <c:v>42844</c:v>
                </c:pt>
                <c:pt idx="2127">
                  <c:v>42844.041666666664</c:v>
                </c:pt>
                <c:pt idx="2128">
                  <c:v>42844.083333333336</c:v>
                </c:pt>
                <c:pt idx="2129">
                  <c:v>42844.125</c:v>
                </c:pt>
                <c:pt idx="2130">
                  <c:v>42844.166666666664</c:v>
                </c:pt>
                <c:pt idx="2131">
                  <c:v>42844.208333333336</c:v>
                </c:pt>
                <c:pt idx="2132">
                  <c:v>42844.25</c:v>
                </c:pt>
                <c:pt idx="2133">
                  <c:v>42844.291666666664</c:v>
                </c:pt>
                <c:pt idx="2134">
                  <c:v>42844.333333333336</c:v>
                </c:pt>
                <c:pt idx="2135">
                  <c:v>42844.375</c:v>
                </c:pt>
                <c:pt idx="2136">
                  <c:v>42844.416666666664</c:v>
                </c:pt>
                <c:pt idx="2137">
                  <c:v>42844.458333333336</c:v>
                </c:pt>
                <c:pt idx="2138">
                  <c:v>42844.5</c:v>
                </c:pt>
                <c:pt idx="2139">
                  <c:v>42844.541666666664</c:v>
                </c:pt>
                <c:pt idx="2140">
                  <c:v>42844.583333333336</c:v>
                </c:pt>
                <c:pt idx="2141">
                  <c:v>42844.625</c:v>
                </c:pt>
                <c:pt idx="2142">
                  <c:v>42844.666666666664</c:v>
                </c:pt>
                <c:pt idx="2143">
                  <c:v>42844.708333333336</c:v>
                </c:pt>
                <c:pt idx="2144">
                  <c:v>42844.75</c:v>
                </c:pt>
                <c:pt idx="2145">
                  <c:v>42844.791666666664</c:v>
                </c:pt>
                <c:pt idx="2146">
                  <c:v>42844.833333333336</c:v>
                </c:pt>
                <c:pt idx="2147">
                  <c:v>42844.875</c:v>
                </c:pt>
                <c:pt idx="2148">
                  <c:v>42844.916666666664</c:v>
                </c:pt>
                <c:pt idx="2149">
                  <c:v>42844.958333333336</c:v>
                </c:pt>
                <c:pt idx="2150">
                  <c:v>42845</c:v>
                </c:pt>
                <c:pt idx="2151">
                  <c:v>42845.041666666664</c:v>
                </c:pt>
                <c:pt idx="2152">
                  <c:v>42845.083333333336</c:v>
                </c:pt>
                <c:pt idx="2153">
                  <c:v>42845.125</c:v>
                </c:pt>
                <c:pt idx="2154">
                  <c:v>42845.166666666664</c:v>
                </c:pt>
                <c:pt idx="2155">
                  <c:v>42845.208333333336</c:v>
                </c:pt>
                <c:pt idx="2156">
                  <c:v>42845.25</c:v>
                </c:pt>
                <c:pt idx="2157">
                  <c:v>42845.291666666664</c:v>
                </c:pt>
                <c:pt idx="2158">
                  <c:v>42845.333333333336</c:v>
                </c:pt>
                <c:pt idx="2159">
                  <c:v>42845.375</c:v>
                </c:pt>
                <c:pt idx="2160">
                  <c:v>42845.416666666664</c:v>
                </c:pt>
                <c:pt idx="2161">
                  <c:v>42845.458333333336</c:v>
                </c:pt>
                <c:pt idx="2162">
                  <c:v>42845.5</c:v>
                </c:pt>
                <c:pt idx="2163">
                  <c:v>42845.541666666664</c:v>
                </c:pt>
                <c:pt idx="2164">
                  <c:v>42845.583333333336</c:v>
                </c:pt>
                <c:pt idx="2165">
                  <c:v>42845.625</c:v>
                </c:pt>
                <c:pt idx="2166">
                  <c:v>42845.666666666664</c:v>
                </c:pt>
                <c:pt idx="2167">
                  <c:v>42845.708333333336</c:v>
                </c:pt>
                <c:pt idx="2168">
                  <c:v>42845.75</c:v>
                </c:pt>
                <c:pt idx="2169">
                  <c:v>42845.791666666664</c:v>
                </c:pt>
                <c:pt idx="2170">
                  <c:v>42845.833333333336</c:v>
                </c:pt>
                <c:pt idx="2171">
                  <c:v>42845.875</c:v>
                </c:pt>
                <c:pt idx="2172">
                  <c:v>42845.916666666664</c:v>
                </c:pt>
                <c:pt idx="2173">
                  <c:v>42845.958333333336</c:v>
                </c:pt>
                <c:pt idx="2174">
                  <c:v>42846</c:v>
                </c:pt>
                <c:pt idx="2175">
                  <c:v>42846.041666666664</c:v>
                </c:pt>
                <c:pt idx="2176">
                  <c:v>42846.083333333336</c:v>
                </c:pt>
                <c:pt idx="2177">
                  <c:v>42846.125</c:v>
                </c:pt>
                <c:pt idx="2178">
                  <c:v>42846.166666666664</c:v>
                </c:pt>
                <c:pt idx="2179">
                  <c:v>42846.208333333336</c:v>
                </c:pt>
                <c:pt idx="2180">
                  <c:v>42846.25</c:v>
                </c:pt>
                <c:pt idx="2181">
                  <c:v>42846.291666666664</c:v>
                </c:pt>
                <c:pt idx="2182">
                  <c:v>42846.333333333336</c:v>
                </c:pt>
                <c:pt idx="2183">
                  <c:v>42846.375</c:v>
                </c:pt>
                <c:pt idx="2184">
                  <c:v>42846.416666666664</c:v>
                </c:pt>
                <c:pt idx="2185">
                  <c:v>42846.458333333336</c:v>
                </c:pt>
                <c:pt idx="2186">
                  <c:v>42846.5</c:v>
                </c:pt>
                <c:pt idx="2187">
                  <c:v>42846.541666666664</c:v>
                </c:pt>
                <c:pt idx="2188">
                  <c:v>42846.583333333336</c:v>
                </c:pt>
                <c:pt idx="2189">
                  <c:v>42846.625</c:v>
                </c:pt>
                <c:pt idx="2190">
                  <c:v>42846.666666666664</c:v>
                </c:pt>
                <c:pt idx="2191">
                  <c:v>42846.708333333336</c:v>
                </c:pt>
                <c:pt idx="2192">
                  <c:v>42846.75</c:v>
                </c:pt>
                <c:pt idx="2193">
                  <c:v>42846.791666666664</c:v>
                </c:pt>
                <c:pt idx="2194">
                  <c:v>42846.833333333336</c:v>
                </c:pt>
                <c:pt idx="2195">
                  <c:v>42846.875</c:v>
                </c:pt>
                <c:pt idx="2196">
                  <c:v>42846.916666666664</c:v>
                </c:pt>
                <c:pt idx="2197">
                  <c:v>42846.958333333336</c:v>
                </c:pt>
                <c:pt idx="2198">
                  <c:v>42847</c:v>
                </c:pt>
                <c:pt idx="2199">
                  <c:v>42847.041666666664</c:v>
                </c:pt>
                <c:pt idx="2200">
                  <c:v>42847.083333333336</c:v>
                </c:pt>
                <c:pt idx="2201">
                  <c:v>42847.125</c:v>
                </c:pt>
                <c:pt idx="2202">
                  <c:v>42847.166666666664</c:v>
                </c:pt>
                <c:pt idx="2203">
                  <c:v>42847.208333333336</c:v>
                </c:pt>
                <c:pt idx="2204">
                  <c:v>42847.25</c:v>
                </c:pt>
                <c:pt idx="2205">
                  <c:v>42847.291666666664</c:v>
                </c:pt>
                <c:pt idx="2206">
                  <c:v>42847.333333333336</c:v>
                </c:pt>
                <c:pt idx="2207">
                  <c:v>42847.375</c:v>
                </c:pt>
                <c:pt idx="2208">
                  <c:v>42847.416666666664</c:v>
                </c:pt>
                <c:pt idx="2209">
                  <c:v>42847.458333333336</c:v>
                </c:pt>
                <c:pt idx="2210">
                  <c:v>42847.5</c:v>
                </c:pt>
                <c:pt idx="2211">
                  <c:v>42847.541666666664</c:v>
                </c:pt>
                <c:pt idx="2212">
                  <c:v>42847.583333333336</c:v>
                </c:pt>
                <c:pt idx="2213">
                  <c:v>42847.625</c:v>
                </c:pt>
                <c:pt idx="2214">
                  <c:v>42847.666666666664</c:v>
                </c:pt>
                <c:pt idx="2215">
                  <c:v>42847.708333333336</c:v>
                </c:pt>
                <c:pt idx="2216">
                  <c:v>42847.75</c:v>
                </c:pt>
                <c:pt idx="2217">
                  <c:v>42847.791666666664</c:v>
                </c:pt>
                <c:pt idx="2218">
                  <c:v>42847.833333333336</c:v>
                </c:pt>
                <c:pt idx="2219">
                  <c:v>42847.875</c:v>
                </c:pt>
                <c:pt idx="2220">
                  <c:v>42847.916666666664</c:v>
                </c:pt>
                <c:pt idx="2221">
                  <c:v>42847.958333333336</c:v>
                </c:pt>
                <c:pt idx="2222">
                  <c:v>42848</c:v>
                </c:pt>
                <c:pt idx="2223">
                  <c:v>42848.041666666664</c:v>
                </c:pt>
                <c:pt idx="2224">
                  <c:v>42848.083333333336</c:v>
                </c:pt>
                <c:pt idx="2225">
                  <c:v>42848.125</c:v>
                </c:pt>
                <c:pt idx="2226">
                  <c:v>42848.166666666664</c:v>
                </c:pt>
                <c:pt idx="2227">
                  <c:v>42848.208333333336</c:v>
                </c:pt>
                <c:pt idx="2228">
                  <c:v>42848.25</c:v>
                </c:pt>
                <c:pt idx="2229">
                  <c:v>42848.291666666664</c:v>
                </c:pt>
                <c:pt idx="2230">
                  <c:v>42848.333333333336</c:v>
                </c:pt>
                <c:pt idx="2231">
                  <c:v>42848.375</c:v>
                </c:pt>
                <c:pt idx="2232">
                  <c:v>42848.416666666664</c:v>
                </c:pt>
                <c:pt idx="2233">
                  <c:v>42848.458333333336</c:v>
                </c:pt>
                <c:pt idx="2234">
                  <c:v>42848.5</c:v>
                </c:pt>
                <c:pt idx="2235">
                  <c:v>42848.541666666664</c:v>
                </c:pt>
                <c:pt idx="2236">
                  <c:v>42848.583333333336</c:v>
                </c:pt>
                <c:pt idx="2237">
                  <c:v>42848.625</c:v>
                </c:pt>
                <c:pt idx="2238">
                  <c:v>42848.666666666664</c:v>
                </c:pt>
                <c:pt idx="2239">
                  <c:v>42848.708333333336</c:v>
                </c:pt>
                <c:pt idx="2240">
                  <c:v>42848.75</c:v>
                </c:pt>
                <c:pt idx="2241">
                  <c:v>42848.791666666664</c:v>
                </c:pt>
                <c:pt idx="2242">
                  <c:v>42848.833333333336</c:v>
                </c:pt>
                <c:pt idx="2243">
                  <c:v>42848.875</c:v>
                </c:pt>
                <c:pt idx="2244">
                  <c:v>42848.916666666664</c:v>
                </c:pt>
                <c:pt idx="2245">
                  <c:v>42848.958333333336</c:v>
                </c:pt>
                <c:pt idx="2246">
                  <c:v>42849</c:v>
                </c:pt>
                <c:pt idx="2247">
                  <c:v>42849.041666666664</c:v>
                </c:pt>
                <c:pt idx="2248">
                  <c:v>42849.083333333336</c:v>
                </c:pt>
                <c:pt idx="2249">
                  <c:v>42849.125</c:v>
                </c:pt>
                <c:pt idx="2250">
                  <c:v>42849.166666666664</c:v>
                </c:pt>
                <c:pt idx="2251">
                  <c:v>42849.208333333336</c:v>
                </c:pt>
                <c:pt idx="2252">
                  <c:v>42849.25</c:v>
                </c:pt>
                <c:pt idx="2253">
                  <c:v>42849.291666666664</c:v>
                </c:pt>
                <c:pt idx="2254">
                  <c:v>42849.333333333336</c:v>
                </c:pt>
                <c:pt idx="2255">
                  <c:v>42849.375</c:v>
                </c:pt>
                <c:pt idx="2256">
                  <c:v>42849.416666666664</c:v>
                </c:pt>
                <c:pt idx="2257">
                  <c:v>42849.458333333336</c:v>
                </c:pt>
                <c:pt idx="2258">
                  <c:v>42849.5</c:v>
                </c:pt>
                <c:pt idx="2259">
                  <c:v>42849.541666666664</c:v>
                </c:pt>
                <c:pt idx="2260">
                  <c:v>42849.583333333336</c:v>
                </c:pt>
                <c:pt idx="2261">
                  <c:v>42849.625</c:v>
                </c:pt>
                <c:pt idx="2262">
                  <c:v>42849.666666666664</c:v>
                </c:pt>
                <c:pt idx="2263">
                  <c:v>42849.708333333336</c:v>
                </c:pt>
                <c:pt idx="2264">
                  <c:v>42849.75</c:v>
                </c:pt>
                <c:pt idx="2265">
                  <c:v>42849.791666666664</c:v>
                </c:pt>
                <c:pt idx="2266">
                  <c:v>42849.833333333336</c:v>
                </c:pt>
                <c:pt idx="2267">
                  <c:v>42849.875</c:v>
                </c:pt>
                <c:pt idx="2268">
                  <c:v>42849.916666666664</c:v>
                </c:pt>
                <c:pt idx="2269">
                  <c:v>42849.958333333336</c:v>
                </c:pt>
                <c:pt idx="2270">
                  <c:v>42850</c:v>
                </c:pt>
                <c:pt idx="2271">
                  <c:v>42850.041666666664</c:v>
                </c:pt>
                <c:pt idx="2272">
                  <c:v>42850.083333333336</c:v>
                </c:pt>
                <c:pt idx="2273">
                  <c:v>42850.125</c:v>
                </c:pt>
                <c:pt idx="2274">
                  <c:v>42850.166666666664</c:v>
                </c:pt>
                <c:pt idx="2275">
                  <c:v>42850.208333333336</c:v>
                </c:pt>
                <c:pt idx="2276">
                  <c:v>42850.25</c:v>
                </c:pt>
                <c:pt idx="2277">
                  <c:v>42850.291666666664</c:v>
                </c:pt>
                <c:pt idx="2278">
                  <c:v>42850.333333333336</c:v>
                </c:pt>
                <c:pt idx="2279">
                  <c:v>42850.375</c:v>
                </c:pt>
                <c:pt idx="2280">
                  <c:v>42850.416666666664</c:v>
                </c:pt>
                <c:pt idx="2281">
                  <c:v>42850.458333333336</c:v>
                </c:pt>
                <c:pt idx="2282">
                  <c:v>42850.5</c:v>
                </c:pt>
                <c:pt idx="2283">
                  <c:v>42850.541666666664</c:v>
                </c:pt>
                <c:pt idx="2284">
                  <c:v>42850.583333333336</c:v>
                </c:pt>
                <c:pt idx="2285">
                  <c:v>42850.625</c:v>
                </c:pt>
                <c:pt idx="2286">
                  <c:v>42850.666666666664</c:v>
                </c:pt>
                <c:pt idx="2287">
                  <c:v>42850.708333333336</c:v>
                </c:pt>
                <c:pt idx="2288">
                  <c:v>42850.75</c:v>
                </c:pt>
                <c:pt idx="2289">
                  <c:v>42850.791666666664</c:v>
                </c:pt>
                <c:pt idx="2290">
                  <c:v>42850.833333333336</c:v>
                </c:pt>
                <c:pt idx="2291">
                  <c:v>42850.875</c:v>
                </c:pt>
                <c:pt idx="2292">
                  <c:v>42850.916666666664</c:v>
                </c:pt>
                <c:pt idx="2293">
                  <c:v>42850.958333333336</c:v>
                </c:pt>
                <c:pt idx="2294">
                  <c:v>42851</c:v>
                </c:pt>
                <c:pt idx="2295">
                  <c:v>42851.041666666664</c:v>
                </c:pt>
                <c:pt idx="2296">
                  <c:v>42851.083333333336</c:v>
                </c:pt>
                <c:pt idx="2297">
                  <c:v>42851.125</c:v>
                </c:pt>
                <c:pt idx="2298">
                  <c:v>42851.166666666664</c:v>
                </c:pt>
                <c:pt idx="2299">
                  <c:v>42851.208333333336</c:v>
                </c:pt>
                <c:pt idx="2300">
                  <c:v>42851.25</c:v>
                </c:pt>
                <c:pt idx="2301">
                  <c:v>42851.291666666664</c:v>
                </c:pt>
                <c:pt idx="2302">
                  <c:v>42851.333333333336</c:v>
                </c:pt>
                <c:pt idx="2303">
                  <c:v>42851.375</c:v>
                </c:pt>
                <c:pt idx="2304">
                  <c:v>42851.416666666664</c:v>
                </c:pt>
                <c:pt idx="2305">
                  <c:v>42851.458333333336</c:v>
                </c:pt>
                <c:pt idx="2306">
                  <c:v>42851.5</c:v>
                </c:pt>
                <c:pt idx="2307">
                  <c:v>42851.541666666664</c:v>
                </c:pt>
                <c:pt idx="2308">
                  <c:v>42851.583333333336</c:v>
                </c:pt>
                <c:pt idx="2309">
                  <c:v>42851.625</c:v>
                </c:pt>
                <c:pt idx="2310">
                  <c:v>42851.666666666664</c:v>
                </c:pt>
                <c:pt idx="2311">
                  <c:v>42851.708333333336</c:v>
                </c:pt>
                <c:pt idx="2312">
                  <c:v>42851.75</c:v>
                </c:pt>
                <c:pt idx="2313">
                  <c:v>42851.791666666664</c:v>
                </c:pt>
                <c:pt idx="2314">
                  <c:v>42851.833333333336</c:v>
                </c:pt>
                <c:pt idx="2315">
                  <c:v>42851.875</c:v>
                </c:pt>
                <c:pt idx="2316">
                  <c:v>42851.916666666664</c:v>
                </c:pt>
                <c:pt idx="2317">
                  <c:v>42851.958333333336</c:v>
                </c:pt>
                <c:pt idx="2318">
                  <c:v>42852</c:v>
                </c:pt>
                <c:pt idx="2319">
                  <c:v>42852.041666666664</c:v>
                </c:pt>
                <c:pt idx="2320">
                  <c:v>42852.083333333336</c:v>
                </c:pt>
                <c:pt idx="2321">
                  <c:v>42852.125</c:v>
                </c:pt>
                <c:pt idx="2322">
                  <c:v>42852.166666666664</c:v>
                </c:pt>
                <c:pt idx="2323">
                  <c:v>42852.208333333336</c:v>
                </c:pt>
                <c:pt idx="2324">
                  <c:v>42852.25</c:v>
                </c:pt>
                <c:pt idx="2325">
                  <c:v>42852.291666666664</c:v>
                </c:pt>
                <c:pt idx="2326">
                  <c:v>42852.333333333336</c:v>
                </c:pt>
                <c:pt idx="2327">
                  <c:v>42852.375</c:v>
                </c:pt>
                <c:pt idx="2328">
                  <c:v>42852.416666666664</c:v>
                </c:pt>
                <c:pt idx="2329">
                  <c:v>42852.458333333336</c:v>
                </c:pt>
                <c:pt idx="2330">
                  <c:v>42852.5</c:v>
                </c:pt>
                <c:pt idx="2331">
                  <c:v>42852.541666666664</c:v>
                </c:pt>
                <c:pt idx="2332">
                  <c:v>42852.583333333336</c:v>
                </c:pt>
                <c:pt idx="2333">
                  <c:v>42852.625</c:v>
                </c:pt>
                <c:pt idx="2334">
                  <c:v>42852.666666666664</c:v>
                </c:pt>
                <c:pt idx="2335">
                  <c:v>42852.708333333336</c:v>
                </c:pt>
                <c:pt idx="2336">
                  <c:v>42852.75</c:v>
                </c:pt>
                <c:pt idx="2337">
                  <c:v>42852.791666666664</c:v>
                </c:pt>
                <c:pt idx="2338">
                  <c:v>42852.833333333336</c:v>
                </c:pt>
                <c:pt idx="2339">
                  <c:v>42852.875</c:v>
                </c:pt>
                <c:pt idx="2340">
                  <c:v>42852.916666666664</c:v>
                </c:pt>
                <c:pt idx="2341">
                  <c:v>42852.958333333336</c:v>
                </c:pt>
                <c:pt idx="2342">
                  <c:v>42853</c:v>
                </c:pt>
                <c:pt idx="2343">
                  <c:v>42853.041666666664</c:v>
                </c:pt>
                <c:pt idx="2344">
                  <c:v>42853.083333333336</c:v>
                </c:pt>
                <c:pt idx="2345">
                  <c:v>42853.125</c:v>
                </c:pt>
                <c:pt idx="2346">
                  <c:v>42853.166666666664</c:v>
                </c:pt>
                <c:pt idx="2347">
                  <c:v>42853.208333333336</c:v>
                </c:pt>
                <c:pt idx="2348">
                  <c:v>42853.25</c:v>
                </c:pt>
                <c:pt idx="2349">
                  <c:v>42853.291666666664</c:v>
                </c:pt>
                <c:pt idx="2350">
                  <c:v>42853.333333333336</c:v>
                </c:pt>
                <c:pt idx="2351">
                  <c:v>42853.375</c:v>
                </c:pt>
                <c:pt idx="2352">
                  <c:v>42853.416666666664</c:v>
                </c:pt>
                <c:pt idx="2353">
                  <c:v>42853.458333333336</c:v>
                </c:pt>
                <c:pt idx="2354">
                  <c:v>42853.5</c:v>
                </c:pt>
                <c:pt idx="2355">
                  <c:v>42853.541666666664</c:v>
                </c:pt>
                <c:pt idx="2356">
                  <c:v>42853.583333333336</c:v>
                </c:pt>
                <c:pt idx="2357">
                  <c:v>42853.625</c:v>
                </c:pt>
                <c:pt idx="2358">
                  <c:v>42853.666666666664</c:v>
                </c:pt>
                <c:pt idx="2359">
                  <c:v>42853.708333333336</c:v>
                </c:pt>
                <c:pt idx="2360">
                  <c:v>42853.75</c:v>
                </c:pt>
                <c:pt idx="2361">
                  <c:v>42853.791666666664</c:v>
                </c:pt>
                <c:pt idx="2362">
                  <c:v>42853.833333333336</c:v>
                </c:pt>
                <c:pt idx="2363">
                  <c:v>42853.875</c:v>
                </c:pt>
                <c:pt idx="2364">
                  <c:v>42853.916666666664</c:v>
                </c:pt>
                <c:pt idx="2365">
                  <c:v>42853.958333333336</c:v>
                </c:pt>
                <c:pt idx="2366">
                  <c:v>42854</c:v>
                </c:pt>
                <c:pt idx="2367">
                  <c:v>42854.041666666664</c:v>
                </c:pt>
                <c:pt idx="2368">
                  <c:v>42854.083333333336</c:v>
                </c:pt>
                <c:pt idx="2369">
                  <c:v>42854.125</c:v>
                </c:pt>
                <c:pt idx="2370">
                  <c:v>42854.166666666664</c:v>
                </c:pt>
                <c:pt idx="2371">
                  <c:v>42854.208333333336</c:v>
                </c:pt>
                <c:pt idx="2372">
                  <c:v>42854.25</c:v>
                </c:pt>
                <c:pt idx="2373">
                  <c:v>42854.291666666664</c:v>
                </c:pt>
                <c:pt idx="2374">
                  <c:v>42854.333333333336</c:v>
                </c:pt>
                <c:pt idx="2375">
                  <c:v>42854.375</c:v>
                </c:pt>
                <c:pt idx="2376">
                  <c:v>42854.416666666664</c:v>
                </c:pt>
                <c:pt idx="2377">
                  <c:v>42854.458333333336</c:v>
                </c:pt>
                <c:pt idx="2378">
                  <c:v>42854.5</c:v>
                </c:pt>
                <c:pt idx="2379">
                  <c:v>42854.541666666664</c:v>
                </c:pt>
                <c:pt idx="2380">
                  <c:v>42854.583333333336</c:v>
                </c:pt>
                <c:pt idx="2381">
                  <c:v>42854.625</c:v>
                </c:pt>
                <c:pt idx="2382">
                  <c:v>42854.666666666664</c:v>
                </c:pt>
                <c:pt idx="2383">
                  <c:v>42854.708333333336</c:v>
                </c:pt>
                <c:pt idx="2384">
                  <c:v>42854.75</c:v>
                </c:pt>
                <c:pt idx="2385">
                  <c:v>42854.791666666664</c:v>
                </c:pt>
                <c:pt idx="2386">
                  <c:v>42854.833333333336</c:v>
                </c:pt>
                <c:pt idx="2387">
                  <c:v>42854.875</c:v>
                </c:pt>
                <c:pt idx="2388">
                  <c:v>42854.916666666664</c:v>
                </c:pt>
                <c:pt idx="2389">
                  <c:v>42854.958333333336</c:v>
                </c:pt>
                <c:pt idx="2390">
                  <c:v>42855</c:v>
                </c:pt>
                <c:pt idx="2391">
                  <c:v>42855.041666666664</c:v>
                </c:pt>
                <c:pt idx="2392">
                  <c:v>42855.083333333336</c:v>
                </c:pt>
                <c:pt idx="2393">
                  <c:v>42855.125</c:v>
                </c:pt>
                <c:pt idx="2394">
                  <c:v>42855.166666666664</c:v>
                </c:pt>
                <c:pt idx="2395">
                  <c:v>42855.208333333336</c:v>
                </c:pt>
                <c:pt idx="2396">
                  <c:v>42855.25</c:v>
                </c:pt>
                <c:pt idx="2397">
                  <c:v>42855.291666666664</c:v>
                </c:pt>
                <c:pt idx="2398">
                  <c:v>42855.333333333336</c:v>
                </c:pt>
                <c:pt idx="2399">
                  <c:v>42855.375</c:v>
                </c:pt>
                <c:pt idx="2400">
                  <c:v>42855.416666666664</c:v>
                </c:pt>
                <c:pt idx="2401">
                  <c:v>42855.458333333336</c:v>
                </c:pt>
                <c:pt idx="2402">
                  <c:v>42855.5</c:v>
                </c:pt>
                <c:pt idx="2403">
                  <c:v>42855.541666666664</c:v>
                </c:pt>
                <c:pt idx="2404">
                  <c:v>42855.583333333336</c:v>
                </c:pt>
                <c:pt idx="2405">
                  <c:v>42855.625</c:v>
                </c:pt>
                <c:pt idx="2406">
                  <c:v>42855.666666666664</c:v>
                </c:pt>
                <c:pt idx="2407">
                  <c:v>42855.708333333336</c:v>
                </c:pt>
                <c:pt idx="2408">
                  <c:v>42855.75</c:v>
                </c:pt>
                <c:pt idx="2409">
                  <c:v>42855.791666666664</c:v>
                </c:pt>
                <c:pt idx="2410">
                  <c:v>42855.833333333336</c:v>
                </c:pt>
                <c:pt idx="2411">
                  <c:v>42855.875</c:v>
                </c:pt>
                <c:pt idx="2412">
                  <c:v>42855.916666666664</c:v>
                </c:pt>
                <c:pt idx="2413">
                  <c:v>42855.958333333336</c:v>
                </c:pt>
                <c:pt idx="2414">
                  <c:v>42856</c:v>
                </c:pt>
                <c:pt idx="2415">
                  <c:v>42856.041666666664</c:v>
                </c:pt>
                <c:pt idx="2416">
                  <c:v>42856.083333333336</c:v>
                </c:pt>
                <c:pt idx="2417">
                  <c:v>42856.125</c:v>
                </c:pt>
                <c:pt idx="2418">
                  <c:v>42856.166666666664</c:v>
                </c:pt>
                <c:pt idx="2419">
                  <c:v>42856.208333333336</c:v>
                </c:pt>
                <c:pt idx="2420">
                  <c:v>42856.25</c:v>
                </c:pt>
                <c:pt idx="2421">
                  <c:v>42856.291666666664</c:v>
                </c:pt>
                <c:pt idx="2422">
                  <c:v>42856.333333333336</c:v>
                </c:pt>
                <c:pt idx="2423">
                  <c:v>42856.375</c:v>
                </c:pt>
                <c:pt idx="2424">
                  <c:v>42856.416666666664</c:v>
                </c:pt>
                <c:pt idx="2425">
                  <c:v>42856.458333333336</c:v>
                </c:pt>
                <c:pt idx="2426">
                  <c:v>42856.5</c:v>
                </c:pt>
                <c:pt idx="2427">
                  <c:v>42856.541666666664</c:v>
                </c:pt>
                <c:pt idx="2428">
                  <c:v>42856.583333333336</c:v>
                </c:pt>
                <c:pt idx="2429">
                  <c:v>42856.625</c:v>
                </c:pt>
                <c:pt idx="2430">
                  <c:v>42856.666666666664</c:v>
                </c:pt>
                <c:pt idx="2431">
                  <c:v>42856.708333333336</c:v>
                </c:pt>
                <c:pt idx="2432">
                  <c:v>42856.75</c:v>
                </c:pt>
                <c:pt idx="2433">
                  <c:v>42856.791666666664</c:v>
                </c:pt>
                <c:pt idx="2434">
                  <c:v>42856.833333333336</c:v>
                </c:pt>
                <c:pt idx="2435">
                  <c:v>42856.875</c:v>
                </c:pt>
                <c:pt idx="2436">
                  <c:v>42856.916666666664</c:v>
                </c:pt>
                <c:pt idx="2437">
                  <c:v>42856.958333333336</c:v>
                </c:pt>
                <c:pt idx="2438">
                  <c:v>42857</c:v>
                </c:pt>
                <c:pt idx="2439">
                  <c:v>42857.041666666664</c:v>
                </c:pt>
                <c:pt idx="2440">
                  <c:v>42857.083333333336</c:v>
                </c:pt>
                <c:pt idx="2441">
                  <c:v>42857.125</c:v>
                </c:pt>
                <c:pt idx="2442">
                  <c:v>42857.166666666664</c:v>
                </c:pt>
                <c:pt idx="2443">
                  <c:v>42857.208333333336</c:v>
                </c:pt>
                <c:pt idx="2444">
                  <c:v>42857.25</c:v>
                </c:pt>
                <c:pt idx="2445">
                  <c:v>42857.291666666664</c:v>
                </c:pt>
                <c:pt idx="2446">
                  <c:v>42857.333333333336</c:v>
                </c:pt>
                <c:pt idx="2447">
                  <c:v>42857.375</c:v>
                </c:pt>
                <c:pt idx="2448">
                  <c:v>42857.416666666664</c:v>
                </c:pt>
                <c:pt idx="2449">
                  <c:v>42857.458333333336</c:v>
                </c:pt>
                <c:pt idx="2450">
                  <c:v>42857.5</c:v>
                </c:pt>
                <c:pt idx="2451">
                  <c:v>42857.541666666664</c:v>
                </c:pt>
                <c:pt idx="2452">
                  <c:v>42857.583333333336</c:v>
                </c:pt>
                <c:pt idx="2453">
                  <c:v>42857.625</c:v>
                </c:pt>
                <c:pt idx="2454">
                  <c:v>42857.666666666664</c:v>
                </c:pt>
                <c:pt idx="2455">
                  <c:v>42857.708333333336</c:v>
                </c:pt>
                <c:pt idx="2456">
                  <c:v>42857.75</c:v>
                </c:pt>
                <c:pt idx="2457">
                  <c:v>42857.791666666664</c:v>
                </c:pt>
                <c:pt idx="2458">
                  <c:v>42857.833333333336</c:v>
                </c:pt>
                <c:pt idx="2459">
                  <c:v>42857.875</c:v>
                </c:pt>
                <c:pt idx="2460">
                  <c:v>42857.916666666664</c:v>
                </c:pt>
                <c:pt idx="2461">
                  <c:v>42857.958333333336</c:v>
                </c:pt>
                <c:pt idx="2462">
                  <c:v>42858</c:v>
                </c:pt>
                <c:pt idx="2463">
                  <c:v>42858.041666666664</c:v>
                </c:pt>
                <c:pt idx="2464">
                  <c:v>42858.083333333336</c:v>
                </c:pt>
                <c:pt idx="2465">
                  <c:v>42858.125</c:v>
                </c:pt>
                <c:pt idx="2466">
                  <c:v>42858.166666666664</c:v>
                </c:pt>
                <c:pt idx="2467">
                  <c:v>42858.208333333336</c:v>
                </c:pt>
                <c:pt idx="2468">
                  <c:v>42858.25</c:v>
                </c:pt>
                <c:pt idx="2469">
                  <c:v>42858.291666666664</c:v>
                </c:pt>
                <c:pt idx="2470">
                  <c:v>42858.333333333336</c:v>
                </c:pt>
                <c:pt idx="2471">
                  <c:v>42858.375</c:v>
                </c:pt>
                <c:pt idx="2472">
                  <c:v>42858.416666666664</c:v>
                </c:pt>
                <c:pt idx="2473">
                  <c:v>42858.458333333336</c:v>
                </c:pt>
                <c:pt idx="2474">
                  <c:v>42858.5</c:v>
                </c:pt>
                <c:pt idx="2475">
                  <c:v>42858.541666666664</c:v>
                </c:pt>
                <c:pt idx="2476">
                  <c:v>42858.583333333336</c:v>
                </c:pt>
                <c:pt idx="2477">
                  <c:v>42858.625</c:v>
                </c:pt>
                <c:pt idx="2478">
                  <c:v>42858.666666666664</c:v>
                </c:pt>
                <c:pt idx="2479">
                  <c:v>42858.708333333336</c:v>
                </c:pt>
                <c:pt idx="2480">
                  <c:v>42858.75</c:v>
                </c:pt>
                <c:pt idx="2481">
                  <c:v>42858.791666666664</c:v>
                </c:pt>
                <c:pt idx="2482">
                  <c:v>42858.833333333336</c:v>
                </c:pt>
                <c:pt idx="2483">
                  <c:v>42858.875</c:v>
                </c:pt>
                <c:pt idx="2484">
                  <c:v>42858.916666666664</c:v>
                </c:pt>
                <c:pt idx="2485">
                  <c:v>42858.958333333336</c:v>
                </c:pt>
                <c:pt idx="2486">
                  <c:v>42859</c:v>
                </c:pt>
                <c:pt idx="2487">
                  <c:v>42859.041666666664</c:v>
                </c:pt>
                <c:pt idx="2488">
                  <c:v>42859.083333333336</c:v>
                </c:pt>
                <c:pt idx="2489">
                  <c:v>42859.125</c:v>
                </c:pt>
                <c:pt idx="2490">
                  <c:v>42859.166666666664</c:v>
                </c:pt>
                <c:pt idx="2491">
                  <c:v>42859.208333333336</c:v>
                </c:pt>
                <c:pt idx="2492">
                  <c:v>42859.25</c:v>
                </c:pt>
                <c:pt idx="2493">
                  <c:v>42859.291666666664</c:v>
                </c:pt>
                <c:pt idx="2494">
                  <c:v>42859.333333333336</c:v>
                </c:pt>
                <c:pt idx="2495">
                  <c:v>42859.375</c:v>
                </c:pt>
                <c:pt idx="2496">
                  <c:v>42859.416666666664</c:v>
                </c:pt>
                <c:pt idx="2497">
                  <c:v>42859.458333333336</c:v>
                </c:pt>
                <c:pt idx="2498">
                  <c:v>42859.5</c:v>
                </c:pt>
                <c:pt idx="2499">
                  <c:v>42859.541666666664</c:v>
                </c:pt>
                <c:pt idx="2500">
                  <c:v>42859.583333333336</c:v>
                </c:pt>
                <c:pt idx="2501">
                  <c:v>42859.625</c:v>
                </c:pt>
                <c:pt idx="2502">
                  <c:v>42859.666666666664</c:v>
                </c:pt>
                <c:pt idx="2503">
                  <c:v>42859.708333333336</c:v>
                </c:pt>
                <c:pt idx="2504">
                  <c:v>42859.75</c:v>
                </c:pt>
                <c:pt idx="2505">
                  <c:v>42859.791666666664</c:v>
                </c:pt>
                <c:pt idx="2506">
                  <c:v>42859.833333333336</c:v>
                </c:pt>
                <c:pt idx="2507">
                  <c:v>42859.875</c:v>
                </c:pt>
                <c:pt idx="2508">
                  <c:v>42859.916666666664</c:v>
                </c:pt>
                <c:pt idx="2509">
                  <c:v>42859.958333333336</c:v>
                </c:pt>
                <c:pt idx="2510">
                  <c:v>42860</c:v>
                </c:pt>
                <c:pt idx="2511">
                  <c:v>42860.041666666664</c:v>
                </c:pt>
                <c:pt idx="2512">
                  <c:v>42860.083333333336</c:v>
                </c:pt>
                <c:pt idx="2513">
                  <c:v>42860.125</c:v>
                </c:pt>
                <c:pt idx="2514">
                  <c:v>42860.166666666664</c:v>
                </c:pt>
                <c:pt idx="2515">
                  <c:v>42860.208333333336</c:v>
                </c:pt>
                <c:pt idx="2516">
                  <c:v>42860.25</c:v>
                </c:pt>
                <c:pt idx="2517">
                  <c:v>42860.291666666664</c:v>
                </c:pt>
                <c:pt idx="2518">
                  <c:v>42860.333333333336</c:v>
                </c:pt>
                <c:pt idx="2519">
                  <c:v>42860.375</c:v>
                </c:pt>
                <c:pt idx="2520">
                  <c:v>42860.416666666664</c:v>
                </c:pt>
                <c:pt idx="2521">
                  <c:v>42860.458333333336</c:v>
                </c:pt>
                <c:pt idx="2522">
                  <c:v>42860.5</c:v>
                </c:pt>
                <c:pt idx="2523">
                  <c:v>42860.541666666664</c:v>
                </c:pt>
                <c:pt idx="2524">
                  <c:v>42860.583333333336</c:v>
                </c:pt>
                <c:pt idx="2525">
                  <c:v>42860.625</c:v>
                </c:pt>
                <c:pt idx="2526">
                  <c:v>42860.666666666664</c:v>
                </c:pt>
                <c:pt idx="2527">
                  <c:v>42860.708333333336</c:v>
                </c:pt>
                <c:pt idx="2528">
                  <c:v>42860.75</c:v>
                </c:pt>
                <c:pt idx="2529">
                  <c:v>42860.791666666664</c:v>
                </c:pt>
                <c:pt idx="2530">
                  <c:v>42860.833333333336</c:v>
                </c:pt>
                <c:pt idx="2531">
                  <c:v>42860.875</c:v>
                </c:pt>
                <c:pt idx="2532">
                  <c:v>42860.916666666664</c:v>
                </c:pt>
                <c:pt idx="2533">
                  <c:v>42860.958333333336</c:v>
                </c:pt>
                <c:pt idx="2534">
                  <c:v>42861</c:v>
                </c:pt>
                <c:pt idx="2535">
                  <c:v>42861.041666666664</c:v>
                </c:pt>
                <c:pt idx="2536">
                  <c:v>42861.083333333336</c:v>
                </c:pt>
                <c:pt idx="2537">
                  <c:v>42861.125</c:v>
                </c:pt>
                <c:pt idx="2538">
                  <c:v>42861.166666666664</c:v>
                </c:pt>
                <c:pt idx="2539">
                  <c:v>42861.208333333336</c:v>
                </c:pt>
                <c:pt idx="2540">
                  <c:v>42861.25</c:v>
                </c:pt>
                <c:pt idx="2541">
                  <c:v>42861.291666666664</c:v>
                </c:pt>
                <c:pt idx="2542">
                  <c:v>42861.333333333336</c:v>
                </c:pt>
                <c:pt idx="2543">
                  <c:v>42861.375</c:v>
                </c:pt>
                <c:pt idx="2544">
                  <c:v>42861.416666666664</c:v>
                </c:pt>
                <c:pt idx="2545">
                  <c:v>42861.458333333336</c:v>
                </c:pt>
                <c:pt idx="2546">
                  <c:v>42861.5</c:v>
                </c:pt>
                <c:pt idx="2547">
                  <c:v>42861.541666666664</c:v>
                </c:pt>
                <c:pt idx="2548">
                  <c:v>42861.583333333336</c:v>
                </c:pt>
                <c:pt idx="2549">
                  <c:v>42861.625</c:v>
                </c:pt>
                <c:pt idx="2550">
                  <c:v>42861.666666666664</c:v>
                </c:pt>
                <c:pt idx="2551">
                  <c:v>42861.708333333336</c:v>
                </c:pt>
                <c:pt idx="2552">
                  <c:v>42861.75</c:v>
                </c:pt>
                <c:pt idx="2553">
                  <c:v>42861.791666666664</c:v>
                </c:pt>
                <c:pt idx="2554">
                  <c:v>42861.833333333336</c:v>
                </c:pt>
                <c:pt idx="2555">
                  <c:v>42861.875</c:v>
                </c:pt>
                <c:pt idx="2556">
                  <c:v>42861.916666666664</c:v>
                </c:pt>
                <c:pt idx="2557">
                  <c:v>42861.958333333336</c:v>
                </c:pt>
                <c:pt idx="2558">
                  <c:v>42862</c:v>
                </c:pt>
                <c:pt idx="2559">
                  <c:v>42862.041666666664</c:v>
                </c:pt>
                <c:pt idx="2560">
                  <c:v>42862.083333333336</c:v>
                </c:pt>
                <c:pt idx="2561">
                  <c:v>42862.125</c:v>
                </c:pt>
                <c:pt idx="2562">
                  <c:v>42862.166666666664</c:v>
                </c:pt>
                <c:pt idx="2563">
                  <c:v>42862.208333333336</c:v>
                </c:pt>
                <c:pt idx="2564">
                  <c:v>42862.25</c:v>
                </c:pt>
                <c:pt idx="2565">
                  <c:v>42862.291666666664</c:v>
                </c:pt>
                <c:pt idx="2566">
                  <c:v>42862.333333333336</c:v>
                </c:pt>
                <c:pt idx="2567">
                  <c:v>42862.375</c:v>
                </c:pt>
                <c:pt idx="2568">
                  <c:v>42862.416666666664</c:v>
                </c:pt>
                <c:pt idx="2569">
                  <c:v>42862.458333333336</c:v>
                </c:pt>
                <c:pt idx="2570">
                  <c:v>42862.5</c:v>
                </c:pt>
                <c:pt idx="2571">
                  <c:v>42862.541666666664</c:v>
                </c:pt>
                <c:pt idx="2572">
                  <c:v>42862.583333333336</c:v>
                </c:pt>
                <c:pt idx="2573">
                  <c:v>42862.625</c:v>
                </c:pt>
                <c:pt idx="2574">
                  <c:v>42862.666666666664</c:v>
                </c:pt>
                <c:pt idx="2575">
                  <c:v>42862.708333333336</c:v>
                </c:pt>
                <c:pt idx="2576">
                  <c:v>42862.75</c:v>
                </c:pt>
                <c:pt idx="2577">
                  <c:v>42862.791666666664</c:v>
                </c:pt>
                <c:pt idx="2578">
                  <c:v>42862.833333333336</c:v>
                </c:pt>
                <c:pt idx="2579">
                  <c:v>42862.875</c:v>
                </c:pt>
                <c:pt idx="2580">
                  <c:v>42862.916666666664</c:v>
                </c:pt>
                <c:pt idx="2581">
                  <c:v>42862.958333333336</c:v>
                </c:pt>
                <c:pt idx="2582">
                  <c:v>42863</c:v>
                </c:pt>
                <c:pt idx="2583">
                  <c:v>42863.041666666664</c:v>
                </c:pt>
                <c:pt idx="2584">
                  <c:v>42863.083333333336</c:v>
                </c:pt>
                <c:pt idx="2585">
                  <c:v>42863.125</c:v>
                </c:pt>
                <c:pt idx="2586">
                  <c:v>42863.166666666664</c:v>
                </c:pt>
                <c:pt idx="2587">
                  <c:v>42863.208333333336</c:v>
                </c:pt>
                <c:pt idx="2588">
                  <c:v>42863.25</c:v>
                </c:pt>
                <c:pt idx="2589">
                  <c:v>42863.291666666664</c:v>
                </c:pt>
                <c:pt idx="2590">
                  <c:v>42863.333333333336</c:v>
                </c:pt>
                <c:pt idx="2591">
                  <c:v>42863.375</c:v>
                </c:pt>
                <c:pt idx="2592">
                  <c:v>42863.416666666664</c:v>
                </c:pt>
                <c:pt idx="2593">
                  <c:v>42863.458333333336</c:v>
                </c:pt>
                <c:pt idx="2594">
                  <c:v>42863.5</c:v>
                </c:pt>
                <c:pt idx="2595">
                  <c:v>42863.541666666664</c:v>
                </c:pt>
                <c:pt idx="2596">
                  <c:v>42863.583333333336</c:v>
                </c:pt>
                <c:pt idx="2597">
                  <c:v>42863.625</c:v>
                </c:pt>
                <c:pt idx="2598">
                  <c:v>42863.666666666664</c:v>
                </c:pt>
                <c:pt idx="2599">
                  <c:v>42863.708333333336</c:v>
                </c:pt>
                <c:pt idx="2600">
                  <c:v>42863.75</c:v>
                </c:pt>
                <c:pt idx="2601">
                  <c:v>42863.791666666664</c:v>
                </c:pt>
                <c:pt idx="2602">
                  <c:v>42863.833333333336</c:v>
                </c:pt>
                <c:pt idx="2603">
                  <c:v>42863.875</c:v>
                </c:pt>
                <c:pt idx="2604">
                  <c:v>42863.916666666664</c:v>
                </c:pt>
                <c:pt idx="2605">
                  <c:v>42863.958333333336</c:v>
                </c:pt>
                <c:pt idx="2606">
                  <c:v>42864</c:v>
                </c:pt>
                <c:pt idx="2607">
                  <c:v>42864.041666666664</c:v>
                </c:pt>
                <c:pt idx="2608">
                  <c:v>42864.083333333336</c:v>
                </c:pt>
                <c:pt idx="2609">
                  <c:v>42864.125</c:v>
                </c:pt>
                <c:pt idx="2610">
                  <c:v>42864.166666666664</c:v>
                </c:pt>
                <c:pt idx="2611">
                  <c:v>42864.208333333336</c:v>
                </c:pt>
                <c:pt idx="2612">
                  <c:v>42864.25</c:v>
                </c:pt>
                <c:pt idx="2613">
                  <c:v>42864.291666666664</c:v>
                </c:pt>
                <c:pt idx="2614">
                  <c:v>42864.333333333336</c:v>
                </c:pt>
                <c:pt idx="2615">
                  <c:v>42864.375</c:v>
                </c:pt>
                <c:pt idx="2616">
                  <c:v>42864.416666666664</c:v>
                </c:pt>
                <c:pt idx="2617">
                  <c:v>42864.458333333336</c:v>
                </c:pt>
                <c:pt idx="2618">
                  <c:v>42864.5</c:v>
                </c:pt>
                <c:pt idx="2619">
                  <c:v>42864.541666666664</c:v>
                </c:pt>
                <c:pt idx="2620">
                  <c:v>42864.583333333336</c:v>
                </c:pt>
                <c:pt idx="2621">
                  <c:v>42864.625</c:v>
                </c:pt>
                <c:pt idx="2622">
                  <c:v>42864.666666666664</c:v>
                </c:pt>
                <c:pt idx="2623">
                  <c:v>42864.708333333336</c:v>
                </c:pt>
                <c:pt idx="2624">
                  <c:v>42864.75</c:v>
                </c:pt>
                <c:pt idx="2625">
                  <c:v>42864.791666666664</c:v>
                </c:pt>
                <c:pt idx="2626">
                  <c:v>42864.833333333336</c:v>
                </c:pt>
                <c:pt idx="2627">
                  <c:v>42864.875</c:v>
                </c:pt>
                <c:pt idx="2628">
                  <c:v>42864.916666666664</c:v>
                </c:pt>
                <c:pt idx="2629">
                  <c:v>42864.958333333336</c:v>
                </c:pt>
                <c:pt idx="2630">
                  <c:v>42865</c:v>
                </c:pt>
                <c:pt idx="2631">
                  <c:v>42865.041666666664</c:v>
                </c:pt>
                <c:pt idx="2632">
                  <c:v>42865.083333333336</c:v>
                </c:pt>
                <c:pt idx="2633">
                  <c:v>42865.125</c:v>
                </c:pt>
                <c:pt idx="2634">
                  <c:v>42865.166666666664</c:v>
                </c:pt>
                <c:pt idx="2635">
                  <c:v>42865.208333333336</c:v>
                </c:pt>
                <c:pt idx="2636">
                  <c:v>42865.25</c:v>
                </c:pt>
                <c:pt idx="2637">
                  <c:v>42865.291666666664</c:v>
                </c:pt>
                <c:pt idx="2638">
                  <c:v>42865.333333333336</c:v>
                </c:pt>
                <c:pt idx="2639">
                  <c:v>42865.375</c:v>
                </c:pt>
                <c:pt idx="2640">
                  <c:v>42865.416666666664</c:v>
                </c:pt>
                <c:pt idx="2641">
                  <c:v>42865.458333333336</c:v>
                </c:pt>
                <c:pt idx="2642">
                  <c:v>42865.5</c:v>
                </c:pt>
                <c:pt idx="2643">
                  <c:v>42865.541666666664</c:v>
                </c:pt>
                <c:pt idx="2644">
                  <c:v>42865.583333333336</c:v>
                </c:pt>
                <c:pt idx="2645">
                  <c:v>42865.625</c:v>
                </c:pt>
                <c:pt idx="2646">
                  <c:v>42865.666666666664</c:v>
                </c:pt>
                <c:pt idx="2647">
                  <c:v>42865.708333333336</c:v>
                </c:pt>
                <c:pt idx="2648">
                  <c:v>42865.75</c:v>
                </c:pt>
                <c:pt idx="2649">
                  <c:v>42865.791666666664</c:v>
                </c:pt>
                <c:pt idx="2650">
                  <c:v>42865.833333333336</c:v>
                </c:pt>
                <c:pt idx="2651">
                  <c:v>42865.875</c:v>
                </c:pt>
                <c:pt idx="2652">
                  <c:v>42865.916666666664</c:v>
                </c:pt>
                <c:pt idx="2653">
                  <c:v>42865.958333333336</c:v>
                </c:pt>
                <c:pt idx="2654">
                  <c:v>42866</c:v>
                </c:pt>
                <c:pt idx="2655">
                  <c:v>42866.041666666664</c:v>
                </c:pt>
                <c:pt idx="2656">
                  <c:v>42866.083333333336</c:v>
                </c:pt>
                <c:pt idx="2657">
                  <c:v>42866.125</c:v>
                </c:pt>
                <c:pt idx="2658">
                  <c:v>42866.166666666664</c:v>
                </c:pt>
                <c:pt idx="2659">
                  <c:v>42866.208333333336</c:v>
                </c:pt>
                <c:pt idx="2660">
                  <c:v>42866.25</c:v>
                </c:pt>
                <c:pt idx="2661">
                  <c:v>42866.291666666664</c:v>
                </c:pt>
                <c:pt idx="2662">
                  <c:v>42866.333333333336</c:v>
                </c:pt>
                <c:pt idx="2663">
                  <c:v>42866.375</c:v>
                </c:pt>
                <c:pt idx="2664">
                  <c:v>42866.416666666664</c:v>
                </c:pt>
                <c:pt idx="2665">
                  <c:v>42866.458333333336</c:v>
                </c:pt>
                <c:pt idx="2666">
                  <c:v>42866.5</c:v>
                </c:pt>
                <c:pt idx="2667">
                  <c:v>42866.541666666664</c:v>
                </c:pt>
                <c:pt idx="2668">
                  <c:v>42866.583333333336</c:v>
                </c:pt>
                <c:pt idx="2669">
                  <c:v>42866.625</c:v>
                </c:pt>
                <c:pt idx="2670">
                  <c:v>42866.666666666664</c:v>
                </c:pt>
                <c:pt idx="2671">
                  <c:v>42866.708333333336</c:v>
                </c:pt>
                <c:pt idx="2672">
                  <c:v>42866.75</c:v>
                </c:pt>
                <c:pt idx="2673">
                  <c:v>42866.791666666664</c:v>
                </c:pt>
                <c:pt idx="2674">
                  <c:v>42866.833333333336</c:v>
                </c:pt>
                <c:pt idx="2675">
                  <c:v>42866.875</c:v>
                </c:pt>
                <c:pt idx="2676">
                  <c:v>42866.916666666664</c:v>
                </c:pt>
                <c:pt idx="2677">
                  <c:v>42866.958333333336</c:v>
                </c:pt>
                <c:pt idx="2678">
                  <c:v>42867</c:v>
                </c:pt>
                <c:pt idx="2679">
                  <c:v>42867.041666666664</c:v>
                </c:pt>
                <c:pt idx="2680">
                  <c:v>42867.083333333336</c:v>
                </c:pt>
                <c:pt idx="2681">
                  <c:v>42867.125</c:v>
                </c:pt>
                <c:pt idx="2682">
                  <c:v>42867.166666666664</c:v>
                </c:pt>
                <c:pt idx="2683">
                  <c:v>42867.208333333336</c:v>
                </c:pt>
                <c:pt idx="2684">
                  <c:v>42867.25</c:v>
                </c:pt>
                <c:pt idx="2685">
                  <c:v>42867.291666666664</c:v>
                </c:pt>
                <c:pt idx="2686">
                  <c:v>42867.333333333336</c:v>
                </c:pt>
                <c:pt idx="2687">
                  <c:v>42867.375</c:v>
                </c:pt>
                <c:pt idx="2688">
                  <c:v>42867.416666666664</c:v>
                </c:pt>
                <c:pt idx="2689">
                  <c:v>42867.458333333336</c:v>
                </c:pt>
                <c:pt idx="2690">
                  <c:v>42867.5</c:v>
                </c:pt>
                <c:pt idx="2691">
                  <c:v>42867.541666666664</c:v>
                </c:pt>
                <c:pt idx="2692">
                  <c:v>42867.583333333336</c:v>
                </c:pt>
                <c:pt idx="2693">
                  <c:v>42867.625</c:v>
                </c:pt>
                <c:pt idx="2694">
                  <c:v>42867.666666666664</c:v>
                </c:pt>
                <c:pt idx="2695">
                  <c:v>42867.708333333336</c:v>
                </c:pt>
                <c:pt idx="2696">
                  <c:v>42867.75</c:v>
                </c:pt>
                <c:pt idx="2697">
                  <c:v>42867.791666666664</c:v>
                </c:pt>
                <c:pt idx="2698">
                  <c:v>42867.833333333336</c:v>
                </c:pt>
                <c:pt idx="2699">
                  <c:v>42867.875</c:v>
                </c:pt>
                <c:pt idx="2700">
                  <c:v>42867.916666666664</c:v>
                </c:pt>
                <c:pt idx="2701">
                  <c:v>42867.958333333336</c:v>
                </c:pt>
                <c:pt idx="2702">
                  <c:v>42868</c:v>
                </c:pt>
                <c:pt idx="2703">
                  <c:v>42868.041666666664</c:v>
                </c:pt>
                <c:pt idx="2704">
                  <c:v>42868.083333333336</c:v>
                </c:pt>
                <c:pt idx="2705">
                  <c:v>42868.125</c:v>
                </c:pt>
                <c:pt idx="2706">
                  <c:v>42868.166666666664</c:v>
                </c:pt>
                <c:pt idx="2707">
                  <c:v>42868.208333333336</c:v>
                </c:pt>
                <c:pt idx="2708">
                  <c:v>42868.25</c:v>
                </c:pt>
                <c:pt idx="2709">
                  <c:v>42868.291666666664</c:v>
                </c:pt>
                <c:pt idx="2710">
                  <c:v>42868.333333333336</c:v>
                </c:pt>
                <c:pt idx="2711">
                  <c:v>42868.375</c:v>
                </c:pt>
                <c:pt idx="2712">
                  <c:v>42868.416666666664</c:v>
                </c:pt>
                <c:pt idx="2713">
                  <c:v>42868.458333333336</c:v>
                </c:pt>
                <c:pt idx="2714">
                  <c:v>42868.5</c:v>
                </c:pt>
                <c:pt idx="2715">
                  <c:v>42868.541666666664</c:v>
                </c:pt>
                <c:pt idx="2716">
                  <c:v>42868.583333333336</c:v>
                </c:pt>
                <c:pt idx="2717">
                  <c:v>42868.625</c:v>
                </c:pt>
                <c:pt idx="2718">
                  <c:v>42868.666666666664</c:v>
                </c:pt>
                <c:pt idx="2719">
                  <c:v>42868.708333333336</c:v>
                </c:pt>
                <c:pt idx="2720">
                  <c:v>42868.75</c:v>
                </c:pt>
                <c:pt idx="2721">
                  <c:v>42868.791666666664</c:v>
                </c:pt>
                <c:pt idx="2722">
                  <c:v>42868.833333333336</c:v>
                </c:pt>
                <c:pt idx="2723">
                  <c:v>42868.875</c:v>
                </c:pt>
                <c:pt idx="2724">
                  <c:v>42868.916666666664</c:v>
                </c:pt>
                <c:pt idx="2725">
                  <c:v>42868.958333333336</c:v>
                </c:pt>
                <c:pt idx="2726">
                  <c:v>42869</c:v>
                </c:pt>
                <c:pt idx="2727">
                  <c:v>42869.041666666664</c:v>
                </c:pt>
                <c:pt idx="2728">
                  <c:v>42869.083333333336</c:v>
                </c:pt>
                <c:pt idx="2729">
                  <c:v>42869.125</c:v>
                </c:pt>
                <c:pt idx="2730">
                  <c:v>42869.166666666664</c:v>
                </c:pt>
                <c:pt idx="2731">
                  <c:v>42869.208333333336</c:v>
                </c:pt>
                <c:pt idx="2732">
                  <c:v>42869.25</c:v>
                </c:pt>
                <c:pt idx="2733">
                  <c:v>42869.291666666664</c:v>
                </c:pt>
                <c:pt idx="2734">
                  <c:v>42869.333333333336</c:v>
                </c:pt>
                <c:pt idx="2735">
                  <c:v>42869.375</c:v>
                </c:pt>
                <c:pt idx="2736">
                  <c:v>42869.416666666664</c:v>
                </c:pt>
                <c:pt idx="2737">
                  <c:v>42869.458333333336</c:v>
                </c:pt>
                <c:pt idx="2738">
                  <c:v>42869.5</c:v>
                </c:pt>
                <c:pt idx="2739">
                  <c:v>42869.541666666664</c:v>
                </c:pt>
                <c:pt idx="2740">
                  <c:v>42869.583333333336</c:v>
                </c:pt>
                <c:pt idx="2741">
                  <c:v>42869.625</c:v>
                </c:pt>
                <c:pt idx="2742">
                  <c:v>42869.666666666664</c:v>
                </c:pt>
                <c:pt idx="2743">
                  <c:v>42869.708333333336</c:v>
                </c:pt>
                <c:pt idx="2744">
                  <c:v>42869.75</c:v>
                </c:pt>
                <c:pt idx="2745">
                  <c:v>42869.791666666664</c:v>
                </c:pt>
                <c:pt idx="2746">
                  <c:v>42869.833333333336</c:v>
                </c:pt>
                <c:pt idx="2747">
                  <c:v>42869.875</c:v>
                </c:pt>
                <c:pt idx="2748">
                  <c:v>42869.916666666664</c:v>
                </c:pt>
                <c:pt idx="2749">
                  <c:v>42869.958333333336</c:v>
                </c:pt>
                <c:pt idx="2750">
                  <c:v>42870</c:v>
                </c:pt>
                <c:pt idx="2751">
                  <c:v>42870.041666666664</c:v>
                </c:pt>
                <c:pt idx="2752">
                  <c:v>42870.083333333336</c:v>
                </c:pt>
                <c:pt idx="2753">
                  <c:v>42870.125</c:v>
                </c:pt>
                <c:pt idx="2754">
                  <c:v>42870.166666666664</c:v>
                </c:pt>
                <c:pt idx="2755">
                  <c:v>42870.208333333336</c:v>
                </c:pt>
                <c:pt idx="2756">
                  <c:v>42870.25</c:v>
                </c:pt>
                <c:pt idx="2757">
                  <c:v>42870.291666666664</c:v>
                </c:pt>
                <c:pt idx="2758">
                  <c:v>42870.333333333336</c:v>
                </c:pt>
                <c:pt idx="2759">
                  <c:v>42870.375</c:v>
                </c:pt>
                <c:pt idx="2760">
                  <c:v>42870.416666666664</c:v>
                </c:pt>
                <c:pt idx="2761">
                  <c:v>42870.458333333336</c:v>
                </c:pt>
                <c:pt idx="2762">
                  <c:v>42870.5</c:v>
                </c:pt>
                <c:pt idx="2763">
                  <c:v>42870.541666666664</c:v>
                </c:pt>
                <c:pt idx="2764">
                  <c:v>42870.583333333336</c:v>
                </c:pt>
                <c:pt idx="2765">
                  <c:v>42870.625</c:v>
                </c:pt>
                <c:pt idx="2766">
                  <c:v>42870.666666666664</c:v>
                </c:pt>
                <c:pt idx="2767">
                  <c:v>42870.708333333336</c:v>
                </c:pt>
                <c:pt idx="2768">
                  <c:v>42870.75</c:v>
                </c:pt>
                <c:pt idx="2769">
                  <c:v>42870.791666666664</c:v>
                </c:pt>
                <c:pt idx="2770">
                  <c:v>42870.833333333336</c:v>
                </c:pt>
                <c:pt idx="2771">
                  <c:v>42870.875</c:v>
                </c:pt>
                <c:pt idx="2772">
                  <c:v>42870.916666666664</c:v>
                </c:pt>
                <c:pt idx="2773">
                  <c:v>42870.958333333336</c:v>
                </c:pt>
                <c:pt idx="2774">
                  <c:v>42871</c:v>
                </c:pt>
                <c:pt idx="2775">
                  <c:v>42871.041666666664</c:v>
                </c:pt>
                <c:pt idx="2776">
                  <c:v>42871.083333333336</c:v>
                </c:pt>
                <c:pt idx="2777">
                  <c:v>42871.125</c:v>
                </c:pt>
                <c:pt idx="2778">
                  <c:v>42871.166666666664</c:v>
                </c:pt>
                <c:pt idx="2779">
                  <c:v>42871.208333333336</c:v>
                </c:pt>
                <c:pt idx="2780">
                  <c:v>42871.25</c:v>
                </c:pt>
                <c:pt idx="2781">
                  <c:v>42871.291666666664</c:v>
                </c:pt>
                <c:pt idx="2782">
                  <c:v>42871.333333333336</c:v>
                </c:pt>
                <c:pt idx="2783">
                  <c:v>42871.375</c:v>
                </c:pt>
                <c:pt idx="2784">
                  <c:v>42871.416666666664</c:v>
                </c:pt>
                <c:pt idx="2785">
                  <c:v>42871.458333333336</c:v>
                </c:pt>
                <c:pt idx="2786">
                  <c:v>42871.5</c:v>
                </c:pt>
                <c:pt idx="2787">
                  <c:v>42871.541666666664</c:v>
                </c:pt>
                <c:pt idx="2788">
                  <c:v>42871.583333333336</c:v>
                </c:pt>
                <c:pt idx="2789">
                  <c:v>42871.625</c:v>
                </c:pt>
                <c:pt idx="2790">
                  <c:v>42871.666666666664</c:v>
                </c:pt>
                <c:pt idx="2791">
                  <c:v>42871.708333333336</c:v>
                </c:pt>
                <c:pt idx="2792">
                  <c:v>42871.75</c:v>
                </c:pt>
                <c:pt idx="2793">
                  <c:v>42871.791666666664</c:v>
                </c:pt>
                <c:pt idx="2794">
                  <c:v>42871.833333333336</c:v>
                </c:pt>
                <c:pt idx="2795">
                  <c:v>42871.875</c:v>
                </c:pt>
                <c:pt idx="2796">
                  <c:v>42871.916666666664</c:v>
                </c:pt>
                <c:pt idx="2797">
                  <c:v>42871.958333333336</c:v>
                </c:pt>
                <c:pt idx="2798">
                  <c:v>42872</c:v>
                </c:pt>
                <c:pt idx="2799">
                  <c:v>42872.041666666664</c:v>
                </c:pt>
                <c:pt idx="2800">
                  <c:v>42872.083333333336</c:v>
                </c:pt>
                <c:pt idx="2801">
                  <c:v>42872.125</c:v>
                </c:pt>
                <c:pt idx="2802">
                  <c:v>42872.166666666664</c:v>
                </c:pt>
                <c:pt idx="2803">
                  <c:v>42872.208333333336</c:v>
                </c:pt>
                <c:pt idx="2804">
                  <c:v>42872.25</c:v>
                </c:pt>
                <c:pt idx="2805">
                  <c:v>42872.291666666664</c:v>
                </c:pt>
                <c:pt idx="2806">
                  <c:v>42872.333333333336</c:v>
                </c:pt>
                <c:pt idx="2807">
                  <c:v>42872.375</c:v>
                </c:pt>
                <c:pt idx="2808">
                  <c:v>42872.416666666664</c:v>
                </c:pt>
                <c:pt idx="2809">
                  <c:v>42872.458333333336</c:v>
                </c:pt>
                <c:pt idx="2810">
                  <c:v>42872.5</c:v>
                </c:pt>
                <c:pt idx="2811">
                  <c:v>42872.541666666664</c:v>
                </c:pt>
                <c:pt idx="2812">
                  <c:v>42872.583333333336</c:v>
                </c:pt>
                <c:pt idx="2813">
                  <c:v>42872.625</c:v>
                </c:pt>
                <c:pt idx="2814">
                  <c:v>42872.666666666664</c:v>
                </c:pt>
                <c:pt idx="2815">
                  <c:v>42872.708333333336</c:v>
                </c:pt>
                <c:pt idx="2816">
                  <c:v>42872.75</c:v>
                </c:pt>
                <c:pt idx="2817">
                  <c:v>42872.791666666664</c:v>
                </c:pt>
                <c:pt idx="2818">
                  <c:v>42872.833333333336</c:v>
                </c:pt>
                <c:pt idx="2819">
                  <c:v>42872.875</c:v>
                </c:pt>
                <c:pt idx="2820">
                  <c:v>42872.916666666664</c:v>
                </c:pt>
                <c:pt idx="2821">
                  <c:v>42872.958333333336</c:v>
                </c:pt>
                <c:pt idx="2822">
                  <c:v>42873</c:v>
                </c:pt>
                <c:pt idx="2823">
                  <c:v>42873.041666666664</c:v>
                </c:pt>
                <c:pt idx="2824">
                  <c:v>42873.083333333336</c:v>
                </c:pt>
                <c:pt idx="2825">
                  <c:v>42873.125</c:v>
                </c:pt>
                <c:pt idx="2826">
                  <c:v>42873.166666666664</c:v>
                </c:pt>
                <c:pt idx="2827">
                  <c:v>42873.208333333336</c:v>
                </c:pt>
                <c:pt idx="2828">
                  <c:v>42873.25</c:v>
                </c:pt>
                <c:pt idx="2829">
                  <c:v>42873.291666666664</c:v>
                </c:pt>
                <c:pt idx="2830">
                  <c:v>42873.333333333336</c:v>
                </c:pt>
                <c:pt idx="2831">
                  <c:v>42873.375</c:v>
                </c:pt>
                <c:pt idx="2832">
                  <c:v>42873.416666666664</c:v>
                </c:pt>
                <c:pt idx="2833">
                  <c:v>42873.458333333336</c:v>
                </c:pt>
                <c:pt idx="2834">
                  <c:v>42873.5</c:v>
                </c:pt>
                <c:pt idx="2835">
                  <c:v>42873.541666666664</c:v>
                </c:pt>
                <c:pt idx="2836">
                  <c:v>42873.583333333336</c:v>
                </c:pt>
                <c:pt idx="2837">
                  <c:v>42873.625</c:v>
                </c:pt>
                <c:pt idx="2838">
                  <c:v>42873.666666666664</c:v>
                </c:pt>
                <c:pt idx="2839">
                  <c:v>42873.708333333336</c:v>
                </c:pt>
                <c:pt idx="2840">
                  <c:v>42873.75</c:v>
                </c:pt>
                <c:pt idx="2841">
                  <c:v>42873.791666666664</c:v>
                </c:pt>
                <c:pt idx="2842">
                  <c:v>42873.833333333336</c:v>
                </c:pt>
                <c:pt idx="2843">
                  <c:v>42873.875</c:v>
                </c:pt>
                <c:pt idx="2844">
                  <c:v>42873.916666666664</c:v>
                </c:pt>
                <c:pt idx="2845">
                  <c:v>42873.958333333336</c:v>
                </c:pt>
                <c:pt idx="2846">
                  <c:v>42874</c:v>
                </c:pt>
                <c:pt idx="2847">
                  <c:v>42874.041666666664</c:v>
                </c:pt>
                <c:pt idx="2848">
                  <c:v>42874.083333333336</c:v>
                </c:pt>
                <c:pt idx="2849">
                  <c:v>42874.125</c:v>
                </c:pt>
                <c:pt idx="2850">
                  <c:v>42874.166666666664</c:v>
                </c:pt>
                <c:pt idx="2851">
                  <c:v>42874.208333333336</c:v>
                </c:pt>
                <c:pt idx="2852">
                  <c:v>42874.25</c:v>
                </c:pt>
                <c:pt idx="2853">
                  <c:v>42874.291666666664</c:v>
                </c:pt>
                <c:pt idx="2854">
                  <c:v>42874.333333333336</c:v>
                </c:pt>
                <c:pt idx="2855">
                  <c:v>42874.375</c:v>
                </c:pt>
                <c:pt idx="2856">
                  <c:v>42874.416666666664</c:v>
                </c:pt>
                <c:pt idx="2857">
                  <c:v>42874.458333333336</c:v>
                </c:pt>
                <c:pt idx="2858">
                  <c:v>42874.5</c:v>
                </c:pt>
                <c:pt idx="2859">
                  <c:v>42874.541666666664</c:v>
                </c:pt>
                <c:pt idx="2860">
                  <c:v>42874.583333333336</c:v>
                </c:pt>
                <c:pt idx="2861">
                  <c:v>42874.625</c:v>
                </c:pt>
                <c:pt idx="2862">
                  <c:v>42874.666666666664</c:v>
                </c:pt>
                <c:pt idx="2863">
                  <c:v>42874.708333333336</c:v>
                </c:pt>
                <c:pt idx="2864">
                  <c:v>42874.75</c:v>
                </c:pt>
                <c:pt idx="2865">
                  <c:v>42874.791666666664</c:v>
                </c:pt>
                <c:pt idx="2866">
                  <c:v>42874.833333333336</c:v>
                </c:pt>
                <c:pt idx="2867">
                  <c:v>42874.875</c:v>
                </c:pt>
                <c:pt idx="2868">
                  <c:v>42874.916666666664</c:v>
                </c:pt>
                <c:pt idx="2869">
                  <c:v>42874.958333333336</c:v>
                </c:pt>
                <c:pt idx="2870">
                  <c:v>42875</c:v>
                </c:pt>
                <c:pt idx="2871">
                  <c:v>42875.041666666664</c:v>
                </c:pt>
                <c:pt idx="2872">
                  <c:v>42875.083333333336</c:v>
                </c:pt>
                <c:pt idx="2873">
                  <c:v>42875.125</c:v>
                </c:pt>
                <c:pt idx="2874">
                  <c:v>42875.166666666664</c:v>
                </c:pt>
                <c:pt idx="2875">
                  <c:v>42875.208333333336</c:v>
                </c:pt>
                <c:pt idx="2876">
                  <c:v>42875.25</c:v>
                </c:pt>
                <c:pt idx="2877">
                  <c:v>42875.291666666664</c:v>
                </c:pt>
                <c:pt idx="2878">
                  <c:v>42875.333333333336</c:v>
                </c:pt>
                <c:pt idx="2879">
                  <c:v>42875.375</c:v>
                </c:pt>
                <c:pt idx="2880">
                  <c:v>42875.416666666664</c:v>
                </c:pt>
                <c:pt idx="2881">
                  <c:v>42875.458333333336</c:v>
                </c:pt>
                <c:pt idx="2882">
                  <c:v>42875.5</c:v>
                </c:pt>
                <c:pt idx="2883">
                  <c:v>42875.541666666664</c:v>
                </c:pt>
                <c:pt idx="2884">
                  <c:v>42875.583333333336</c:v>
                </c:pt>
                <c:pt idx="2885">
                  <c:v>42875.625</c:v>
                </c:pt>
                <c:pt idx="2886">
                  <c:v>42875.666666666664</c:v>
                </c:pt>
                <c:pt idx="2887">
                  <c:v>42875.708333333336</c:v>
                </c:pt>
                <c:pt idx="2888">
                  <c:v>42875.75</c:v>
                </c:pt>
                <c:pt idx="2889">
                  <c:v>42875.791666666664</c:v>
                </c:pt>
                <c:pt idx="2890">
                  <c:v>42875.833333333336</c:v>
                </c:pt>
                <c:pt idx="2891">
                  <c:v>42875.875</c:v>
                </c:pt>
                <c:pt idx="2892">
                  <c:v>42875.916666666664</c:v>
                </c:pt>
                <c:pt idx="2893">
                  <c:v>42875.958333333336</c:v>
                </c:pt>
                <c:pt idx="2894">
                  <c:v>42876</c:v>
                </c:pt>
                <c:pt idx="2895">
                  <c:v>42876.041666666664</c:v>
                </c:pt>
                <c:pt idx="2896">
                  <c:v>42876.083333333336</c:v>
                </c:pt>
                <c:pt idx="2897">
                  <c:v>42876.125</c:v>
                </c:pt>
                <c:pt idx="2898">
                  <c:v>42876.166666666664</c:v>
                </c:pt>
                <c:pt idx="2899">
                  <c:v>42876.208333333336</c:v>
                </c:pt>
                <c:pt idx="2900">
                  <c:v>42876.25</c:v>
                </c:pt>
                <c:pt idx="2901">
                  <c:v>42876.291666666664</c:v>
                </c:pt>
                <c:pt idx="2902">
                  <c:v>42876.333333333336</c:v>
                </c:pt>
                <c:pt idx="2903">
                  <c:v>42876.375</c:v>
                </c:pt>
                <c:pt idx="2904">
                  <c:v>42876.416666666664</c:v>
                </c:pt>
                <c:pt idx="2905">
                  <c:v>42876.458333333336</c:v>
                </c:pt>
                <c:pt idx="2906">
                  <c:v>42876.5</c:v>
                </c:pt>
                <c:pt idx="2907">
                  <c:v>42876.541666666664</c:v>
                </c:pt>
                <c:pt idx="2908">
                  <c:v>42876.583333333336</c:v>
                </c:pt>
                <c:pt idx="2909">
                  <c:v>42876.625</c:v>
                </c:pt>
                <c:pt idx="2910">
                  <c:v>42876.666666666664</c:v>
                </c:pt>
                <c:pt idx="2911">
                  <c:v>42876.708333333336</c:v>
                </c:pt>
                <c:pt idx="2912">
                  <c:v>42876.75</c:v>
                </c:pt>
                <c:pt idx="2913">
                  <c:v>42876.791666666664</c:v>
                </c:pt>
                <c:pt idx="2914">
                  <c:v>42876.833333333336</c:v>
                </c:pt>
                <c:pt idx="2915">
                  <c:v>42876.875</c:v>
                </c:pt>
                <c:pt idx="2916">
                  <c:v>42876.916666666664</c:v>
                </c:pt>
                <c:pt idx="2917">
                  <c:v>42876.958333333336</c:v>
                </c:pt>
                <c:pt idx="2918">
                  <c:v>42877</c:v>
                </c:pt>
                <c:pt idx="2919">
                  <c:v>42877.041666666664</c:v>
                </c:pt>
                <c:pt idx="2920">
                  <c:v>42877.083333333336</c:v>
                </c:pt>
                <c:pt idx="2921">
                  <c:v>42877.125</c:v>
                </c:pt>
                <c:pt idx="2922">
                  <c:v>42877.166666666664</c:v>
                </c:pt>
                <c:pt idx="2923">
                  <c:v>42877.208333333336</c:v>
                </c:pt>
                <c:pt idx="2924">
                  <c:v>42877.25</c:v>
                </c:pt>
                <c:pt idx="2925">
                  <c:v>42877.291666666664</c:v>
                </c:pt>
                <c:pt idx="2926">
                  <c:v>42877.333333333336</c:v>
                </c:pt>
                <c:pt idx="2927">
                  <c:v>42877.375</c:v>
                </c:pt>
                <c:pt idx="2928">
                  <c:v>42877.416666666664</c:v>
                </c:pt>
                <c:pt idx="2929">
                  <c:v>42877.458333333336</c:v>
                </c:pt>
                <c:pt idx="2930">
                  <c:v>42877.5</c:v>
                </c:pt>
                <c:pt idx="2931">
                  <c:v>42877.541666666664</c:v>
                </c:pt>
                <c:pt idx="2932">
                  <c:v>42877.583333333336</c:v>
                </c:pt>
                <c:pt idx="2933">
                  <c:v>42877.625</c:v>
                </c:pt>
                <c:pt idx="2934">
                  <c:v>42877.666666666664</c:v>
                </c:pt>
                <c:pt idx="2935">
                  <c:v>42877.708333333336</c:v>
                </c:pt>
                <c:pt idx="2936">
                  <c:v>42877.75</c:v>
                </c:pt>
                <c:pt idx="2937">
                  <c:v>42877.791666666664</c:v>
                </c:pt>
                <c:pt idx="2938">
                  <c:v>42877.833333333336</c:v>
                </c:pt>
                <c:pt idx="2939">
                  <c:v>42877.875</c:v>
                </c:pt>
                <c:pt idx="2940">
                  <c:v>42877.916666666664</c:v>
                </c:pt>
                <c:pt idx="2941">
                  <c:v>42877.958333333336</c:v>
                </c:pt>
                <c:pt idx="2942">
                  <c:v>42878</c:v>
                </c:pt>
                <c:pt idx="2943">
                  <c:v>42878.041666666664</c:v>
                </c:pt>
                <c:pt idx="2944">
                  <c:v>42878.083333333336</c:v>
                </c:pt>
                <c:pt idx="2945">
                  <c:v>42878.125</c:v>
                </c:pt>
                <c:pt idx="2946">
                  <c:v>42878.166666666664</c:v>
                </c:pt>
                <c:pt idx="2947">
                  <c:v>42878.208333333336</c:v>
                </c:pt>
                <c:pt idx="2948">
                  <c:v>42878.25</c:v>
                </c:pt>
                <c:pt idx="2949">
                  <c:v>42878.291666666664</c:v>
                </c:pt>
                <c:pt idx="2950">
                  <c:v>42878.333333333336</c:v>
                </c:pt>
                <c:pt idx="2951">
                  <c:v>42878.375</c:v>
                </c:pt>
                <c:pt idx="2952">
                  <c:v>42878.416666666664</c:v>
                </c:pt>
                <c:pt idx="2953">
                  <c:v>42878.458333333336</c:v>
                </c:pt>
                <c:pt idx="2954">
                  <c:v>42878.5</c:v>
                </c:pt>
                <c:pt idx="2955">
                  <c:v>42878.541666666664</c:v>
                </c:pt>
                <c:pt idx="2956">
                  <c:v>42878.583333333336</c:v>
                </c:pt>
                <c:pt idx="2957">
                  <c:v>42878.625</c:v>
                </c:pt>
                <c:pt idx="2958">
                  <c:v>42878.666666666664</c:v>
                </c:pt>
                <c:pt idx="2959">
                  <c:v>42878.708333333336</c:v>
                </c:pt>
                <c:pt idx="2960">
                  <c:v>42878.75</c:v>
                </c:pt>
                <c:pt idx="2961">
                  <c:v>42878.791666666664</c:v>
                </c:pt>
                <c:pt idx="2962">
                  <c:v>42878.833333333336</c:v>
                </c:pt>
                <c:pt idx="2963">
                  <c:v>42878.875</c:v>
                </c:pt>
                <c:pt idx="2964">
                  <c:v>42878.916666666664</c:v>
                </c:pt>
                <c:pt idx="2965">
                  <c:v>42878.958333333336</c:v>
                </c:pt>
                <c:pt idx="2966">
                  <c:v>42879</c:v>
                </c:pt>
                <c:pt idx="2967">
                  <c:v>42879.041666666664</c:v>
                </c:pt>
                <c:pt idx="2968">
                  <c:v>42879.083333333336</c:v>
                </c:pt>
                <c:pt idx="2969">
                  <c:v>42879.125</c:v>
                </c:pt>
                <c:pt idx="2970">
                  <c:v>42879.166666666664</c:v>
                </c:pt>
                <c:pt idx="2971">
                  <c:v>42879.208333333336</c:v>
                </c:pt>
                <c:pt idx="2972">
                  <c:v>42879.25</c:v>
                </c:pt>
                <c:pt idx="2973">
                  <c:v>42879.291666666664</c:v>
                </c:pt>
                <c:pt idx="2974">
                  <c:v>42879.333333333336</c:v>
                </c:pt>
                <c:pt idx="2975">
                  <c:v>42879.375</c:v>
                </c:pt>
                <c:pt idx="2976">
                  <c:v>42879.416666666664</c:v>
                </c:pt>
                <c:pt idx="2977">
                  <c:v>42879.458333333336</c:v>
                </c:pt>
                <c:pt idx="2978">
                  <c:v>42879.5</c:v>
                </c:pt>
                <c:pt idx="2979">
                  <c:v>42879.541666666664</c:v>
                </c:pt>
                <c:pt idx="2980">
                  <c:v>42879.583333333336</c:v>
                </c:pt>
                <c:pt idx="2981">
                  <c:v>42879.625</c:v>
                </c:pt>
                <c:pt idx="2982">
                  <c:v>42879.666666666664</c:v>
                </c:pt>
                <c:pt idx="2983">
                  <c:v>42879.708333333336</c:v>
                </c:pt>
                <c:pt idx="2984">
                  <c:v>42879.75</c:v>
                </c:pt>
                <c:pt idx="2985">
                  <c:v>42879.791666666664</c:v>
                </c:pt>
                <c:pt idx="2986">
                  <c:v>42879.833333333336</c:v>
                </c:pt>
                <c:pt idx="2987">
                  <c:v>42879.875</c:v>
                </c:pt>
                <c:pt idx="2988">
                  <c:v>42879.916666666664</c:v>
                </c:pt>
                <c:pt idx="2989">
                  <c:v>42879.958333333336</c:v>
                </c:pt>
                <c:pt idx="2990">
                  <c:v>42880</c:v>
                </c:pt>
                <c:pt idx="2991">
                  <c:v>42880.041666666664</c:v>
                </c:pt>
                <c:pt idx="2992">
                  <c:v>42880.083333333336</c:v>
                </c:pt>
                <c:pt idx="2993">
                  <c:v>42880.125</c:v>
                </c:pt>
                <c:pt idx="2994">
                  <c:v>42880.166666666664</c:v>
                </c:pt>
                <c:pt idx="2995">
                  <c:v>42880.208333333336</c:v>
                </c:pt>
                <c:pt idx="2996">
                  <c:v>42880.25</c:v>
                </c:pt>
                <c:pt idx="2997">
                  <c:v>42880.291666666664</c:v>
                </c:pt>
                <c:pt idx="2998">
                  <c:v>42880.333333333336</c:v>
                </c:pt>
                <c:pt idx="2999">
                  <c:v>42880.375</c:v>
                </c:pt>
                <c:pt idx="3000">
                  <c:v>42880.416666666664</c:v>
                </c:pt>
                <c:pt idx="3001">
                  <c:v>42880.458333333336</c:v>
                </c:pt>
                <c:pt idx="3002">
                  <c:v>42880.5</c:v>
                </c:pt>
                <c:pt idx="3003">
                  <c:v>42880.541666666664</c:v>
                </c:pt>
                <c:pt idx="3004">
                  <c:v>42880.583333333336</c:v>
                </c:pt>
                <c:pt idx="3005">
                  <c:v>42880.625</c:v>
                </c:pt>
                <c:pt idx="3006">
                  <c:v>42880.666666666664</c:v>
                </c:pt>
                <c:pt idx="3007">
                  <c:v>42880.708333333336</c:v>
                </c:pt>
                <c:pt idx="3008">
                  <c:v>42880.75</c:v>
                </c:pt>
                <c:pt idx="3009">
                  <c:v>42880.791666666664</c:v>
                </c:pt>
                <c:pt idx="3010">
                  <c:v>42880.833333333336</c:v>
                </c:pt>
                <c:pt idx="3011">
                  <c:v>42880.875</c:v>
                </c:pt>
                <c:pt idx="3012">
                  <c:v>42880.916666666664</c:v>
                </c:pt>
                <c:pt idx="3013">
                  <c:v>42880.958333333336</c:v>
                </c:pt>
                <c:pt idx="3014">
                  <c:v>42881</c:v>
                </c:pt>
                <c:pt idx="3015">
                  <c:v>42881.041666666664</c:v>
                </c:pt>
                <c:pt idx="3016">
                  <c:v>42881.083333333336</c:v>
                </c:pt>
                <c:pt idx="3017">
                  <c:v>42881.125</c:v>
                </c:pt>
                <c:pt idx="3018">
                  <c:v>42881.166666666664</c:v>
                </c:pt>
                <c:pt idx="3019">
                  <c:v>42881.208333333336</c:v>
                </c:pt>
                <c:pt idx="3020">
                  <c:v>42881.25</c:v>
                </c:pt>
                <c:pt idx="3021">
                  <c:v>42881.291666666664</c:v>
                </c:pt>
                <c:pt idx="3022">
                  <c:v>42881.333333333336</c:v>
                </c:pt>
                <c:pt idx="3023">
                  <c:v>42881.375</c:v>
                </c:pt>
                <c:pt idx="3024">
                  <c:v>42881.416666666664</c:v>
                </c:pt>
                <c:pt idx="3025">
                  <c:v>42881.458333333336</c:v>
                </c:pt>
                <c:pt idx="3026">
                  <c:v>42881.5</c:v>
                </c:pt>
                <c:pt idx="3027">
                  <c:v>42881.541666666664</c:v>
                </c:pt>
                <c:pt idx="3028">
                  <c:v>42881.583333333336</c:v>
                </c:pt>
                <c:pt idx="3029">
                  <c:v>42881.625</c:v>
                </c:pt>
                <c:pt idx="3030">
                  <c:v>42881.666666666664</c:v>
                </c:pt>
                <c:pt idx="3031">
                  <c:v>42881.708333333336</c:v>
                </c:pt>
                <c:pt idx="3032">
                  <c:v>42881.75</c:v>
                </c:pt>
                <c:pt idx="3033">
                  <c:v>42881.791666666664</c:v>
                </c:pt>
                <c:pt idx="3034">
                  <c:v>42881.833333333336</c:v>
                </c:pt>
                <c:pt idx="3035">
                  <c:v>42881.875</c:v>
                </c:pt>
                <c:pt idx="3036">
                  <c:v>42881.916666666664</c:v>
                </c:pt>
                <c:pt idx="3037">
                  <c:v>42881.958333333336</c:v>
                </c:pt>
                <c:pt idx="3038">
                  <c:v>42882</c:v>
                </c:pt>
                <c:pt idx="3039">
                  <c:v>42882.041666666664</c:v>
                </c:pt>
                <c:pt idx="3040">
                  <c:v>42882.083333333336</c:v>
                </c:pt>
                <c:pt idx="3041">
                  <c:v>42882.125</c:v>
                </c:pt>
                <c:pt idx="3042">
                  <c:v>42882.166666666664</c:v>
                </c:pt>
                <c:pt idx="3043">
                  <c:v>42882.208333333336</c:v>
                </c:pt>
                <c:pt idx="3044">
                  <c:v>42882.25</c:v>
                </c:pt>
                <c:pt idx="3045">
                  <c:v>42882.291666666664</c:v>
                </c:pt>
                <c:pt idx="3046">
                  <c:v>42882.333333333336</c:v>
                </c:pt>
                <c:pt idx="3047">
                  <c:v>42882.375</c:v>
                </c:pt>
                <c:pt idx="3048">
                  <c:v>42882.416666666664</c:v>
                </c:pt>
                <c:pt idx="3049">
                  <c:v>42882.458333333336</c:v>
                </c:pt>
                <c:pt idx="3050">
                  <c:v>42882.5</c:v>
                </c:pt>
                <c:pt idx="3051">
                  <c:v>42882.541666666664</c:v>
                </c:pt>
                <c:pt idx="3052">
                  <c:v>42882.583333333336</c:v>
                </c:pt>
                <c:pt idx="3053">
                  <c:v>42882.625</c:v>
                </c:pt>
                <c:pt idx="3054">
                  <c:v>42882.666666666664</c:v>
                </c:pt>
                <c:pt idx="3055">
                  <c:v>42882.708333333336</c:v>
                </c:pt>
                <c:pt idx="3056">
                  <c:v>42882.75</c:v>
                </c:pt>
                <c:pt idx="3057">
                  <c:v>42882.791666666664</c:v>
                </c:pt>
                <c:pt idx="3058">
                  <c:v>42882.833333333336</c:v>
                </c:pt>
                <c:pt idx="3059">
                  <c:v>42882.875</c:v>
                </c:pt>
                <c:pt idx="3060">
                  <c:v>42882.916666666664</c:v>
                </c:pt>
                <c:pt idx="3061">
                  <c:v>42882.958333333336</c:v>
                </c:pt>
                <c:pt idx="3062">
                  <c:v>42883</c:v>
                </c:pt>
                <c:pt idx="3063">
                  <c:v>42883.041666666664</c:v>
                </c:pt>
                <c:pt idx="3064">
                  <c:v>42883.083333333336</c:v>
                </c:pt>
                <c:pt idx="3065">
                  <c:v>42883.125</c:v>
                </c:pt>
                <c:pt idx="3066">
                  <c:v>42883.166666666664</c:v>
                </c:pt>
                <c:pt idx="3067">
                  <c:v>42883.208333333336</c:v>
                </c:pt>
                <c:pt idx="3068">
                  <c:v>42883.25</c:v>
                </c:pt>
                <c:pt idx="3069">
                  <c:v>42883.291666666664</c:v>
                </c:pt>
                <c:pt idx="3070">
                  <c:v>42883.333333333336</c:v>
                </c:pt>
                <c:pt idx="3071">
                  <c:v>42883.375</c:v>
                </c:pt>
                <c:pt idx="3072">
                  <c:v>42883.416666666664</c:v>
                </c:pt>
                <c:pt idx="3073">
                  <c:v>42883.458333333336</c:v>
                </c:pt>
                <c:pt idx="3074">
                  <c:v>42883.5</c:v>
                </c:pt>
                <c:pt idx="3075">
                  <c:v>42883.541666666664</c:v>
                </c:pt>
                <c:pt idx="3076">
                  <c:v>42883.583333333336</c:v>
                </c:pt>
                <c:pt idx="3077">
                  <c:v>42883.625</c:v>
                </c:pt>
                <c:pt idx="3078">
                  <c:v>42883.666666666664</c:v>
                </c:pt>
                <c:pt idx="3079">
                  <c:v>42883.708333333336</c:v>
                </c:pt>
                <c:pt idx="3080">
                  <c:v>42883.75</c:v>
                </c:pt>
                <c:pt idx="3081">
                  <c:v>42883.791666666664</c:v>
                </c:pt>
                <c:pt idx="3082">
                  <c:v>42883.833333333336</c:v>
                </c:pt>
                <c:pt idx="3083">
                  <c:v>42883.875</c:v>
                </c:pt>
                <c:pt idx="3084">
                  <c:v>42883.916666666664</c:v>
                </c:pt>
                <c:pt idx="3085">
                  <c:v>42883.958333333336</c:v>
                </c:pt>
                <c:pt idx="3086">
                  <c:v>42884</c:v>
                </c:pt>
                <c:pt idx="3087">
                  <c:v>42884.041666666664</c:v>
                </c:pt>
                <c:pt idx="3088">
                  <c:v>42884.083333333336</c:v>
                </c:pt>
                <c:pt idx="3089">
                  <c:v>42884.125</c:v>
                </c:pt>
                <c:pt idx="3090">
                  <c:v>42884.166666666664</c:v>
                </c:pt>
                <c:pt idx="3091">
                  <c:v>42884.208333333336</c:v>
                </c:pt>
                <c:pt idx="3092">
                  <c:v>42884.25</c:v>
                </c:pt>
                <c:pt idx="3093">
                  <c:v>42884.291666666664</c:v>
                </c:pt>
                <c:pt idx="3094">
                  <c:v>42884.333333333336</c:v>
                </c:pt>
                <c:pt idx="3095">
                  <c:v>42884.375</c:v>
                </c:pt>
                <c:pt idx="3096">
                  <c:v>42884.416666666664</c:v>
                </c:pt>
                <c:pt idx="3097">
                  <c:v>42884.458333333336</c:v>
                </c:pt>
                <c:pt idx="3098">
                  <c:v>42884.5</c:v>
                </c:pt>
                <c:pt idx="3099">
                  <c:v>42884.541666666664</c:v>
                </c:pt>
                <c:pt idx="3100">
                  <c:v>42884.583333333336</c:v>
                </c:pt>
                <c:pt idx="3101">
                  <c:v>42884.625</c:v>
                </c:pt>
                <c:pt idx="3102">
                  <c:v>42884.666666666664</c:v>
                </c:pt>
                <c:pt idx="3103">
                  <c:v>42884.708333333336</c:v>
                </c:pt>
                <c:pt idx="3104">
                  <c:v>42884.75</c:v>
                </c:pt>
                <c:pt idx="3105">
                  <c:v>42884.791666666664</c:v>
                </c:pt>
                <c:pt idx="3106">
                  <c:v>42884.833333333336</c:v>
                </c:pt>
                <c:pt idx="3107">
                  <c:v>42884.875</c:v>
                </c:pt>
                <c:pt idx="3108">
                  <c:v>42884.916666666664</c:v>
                </c:pt>
                <c:pt idx="3109">
                  <c:v>42884.958333333336</c:v>
                </c:pt>
                <c:pt idx="3110">
                  <c:v>42885</c:v>
                </c:pt>
                <c:pt idx="3111">
                  <c:v>42885.041666666664</c:v>
                </c:pt>
                <c:pt idx="3112">
                  <c:v>42885.083333333336</c:v>
                </c:pt>
                <c:pt idx="3113">
                  <c:v>42885.125</c:v>
                </c:pt>
                <c:pt idx="3114">
                  <c:v>42885.166666666664</c:v>
                </c:pt>
                <c:pt idx="3115">
                  <c:v>42885.208333333336</c:v>
                </c:pt>
                <c:pt idx="3116">
                  <c:v>42885.25</c:v>
                </c:pt>
                <c:pt idx="3117">
                  <c:v>42885.291666666664</c:v>
                </c:pt>
                <c:pt idx="3118">
                  <c:v>42885.333333333336</c:v>
                </c:pt>
                <c:pt idx="3119">
                  <c:v>42885.375</c:v>
                </c:pt>
                <c:pt idx="3120">
                  <c:v>42885.416666666664</c:v>
                </c:pt>
                <c:pt idx="3121">
                  <c:v>42885.458333333336</c:v>
                </c:pt>
                <c:pt idx="3122">
                  <c:v>42885.5</c:v>
                </c:pt>
                <c:pt idx="3123">
                  <c:v>42885.541666666664</c:v>
                </c:pt>
                <c:pt idx="3124">
                  <c:v>42885.583333333336</c:v>
                </c:pt>
                <c:pt idx="3125">
                  <c:v>42885.625</c:v>
                </c:pt>
                <c:pt idx="3126">
                  <c:v>42885.666666666664</c:v>
                </c:pt>
                <c:pt idx="3127">
                  <c:v>42885.708333333336</c:v>
                </c:pt>
                <c:pt idx="3128">
                  <c:v>42885.75</c:v>
                </c:pt>
                <c:pt idx="3129">
                  <c:v>42885.791666666664</c:v>
                </c:pt>
                <c:pt idx="3130">
                  <c:v>42885.833333333336</c:v>
                </c:pt>
                <c:pt idx="3131">
                  <c:v>42885.875</c:v>
                </c:pt>
                <c:pt idx="3132">
                  <c:v>42885.916666666664</c:v>
                </c:pt>
                <c:pt idx="3133">
                  <c:v>42885.958333333336</c:v>
                </c:pt>
                <c:pt idx="3134">
                  <c:v>42886</c:v>
                </c:pt>
                <c:pt idx="3135">
                  <c:v>42886.041666666664</c:v>
                </c:pt>
                <c:pt idx="3136">
                  <c:v>42886.083333333336</c:v>
                </c:pt>
                <c:pt idx="3137">
                  <c:v>42886.125</c:v>
                </c:pt>
                <c:pt idx="3138">
                  <c:v>42886.166666666664</c:v>
                </c:pt>
                <c:pt idx="3139">
                  <c:v>42886.208333333336</c:v>
                </c:pt>
                <c:pt idx="3140">
                  <c:v>42886.25</c:v>
                </c:pt>
                <c:pt idx="3141">
                  <c:v>42886.291666666664</c:v>
                </c:pt>
                <c:pt idx="3142">
                  <c:v>42886.333333333336</c:v>
                </c:pt>
                <c:pt idx="3143">
                  <c:v>42886.375</c:v>
                </c:pt>
                <c:pt idx="3144">
                  <c:v>42886.416666666664</c:v>
                </c:pt>
                <c:pt idx="3145">
                  <c:v>42886.458333333336</c:v>
                </c:pt>
                <c:pt idx="3146">
                  <c:v>42886.5</c:v>
                </c:pt>
                <c:pt idx="3147">
                  <c:v>42886.541666666664</c:v>
                </c:pt>
                <c:pt idx="3148">
                  <c:v>42886.583333333336</c:v>
                </c:pt>
                <c:pt idx="3149">
                  <c:v>42886.625</c:v>
                </c:pt>
                <c:pt idx="3150">
                  <c:v>42886.666666666664</c:v>
                </c:pt>
                <c:pt idx="3151">
                  <c:v>42886.708333333336</c:v>
                </c:pt>
                <c:pt idx="3152">
                  <c:v>42886.75</c:v>
                </c:pt>
                <c:pt idx="3153">
                  <c:v>42886.791666666664</c:v>
                </c:pt>
                <c:pt idx="3154">
                  <c:v>42886.833333333336</c:v>
                </c:pt>
                <c:pt idx="3155">
                  <c:v>42886.875</c:v>
                </c:pt>
                <c:pt idx="3156">
                  <c:v>42886.916666666664</c:v>
                </c:pt>
                <c:pt idx="3157">
                  <c:v>42886.958333333336</c:v>
                </c:pt>
                <c:pt idx="3158">
                  <c:v>42887</c:v>
                </c:pt>
                <c:pt idx="3159">
                  <c:v>42887.041666666664</c:v>
                </c:pt>
                <c:pt idx="3160">
                  <c:v>42887.083333333336</c:v>
                </c:pt>
                <c:pt idx="3161">
                  <c:v>42887.125</c:v>
                </c:pt>
                <c:pt idx="3162">
                  <c:v>42887.166666666664</c:v>
                </c:pt>
                <c:pt idx="3163">
                  <c:v>42887.208333333336</c:v>
                </c:pt>
                <c:pt idx="3164">
                  <c:v>42887.25</c:v>
                </c:pt>
                <c:pt idx="3165">
                  <c:v>42887.291666666664</c:v>
                </c:pt>
                <c:pt idx="3166">
                  <c:v>42887.333333333336</c:v>
                </c:pt>
                <c:pt idx="3167">
                  <c:v>42887.375</c:v>
                </c:pt>
                <c:pt idx="3168">
                  <c:v>42887.416666666664</c:v>
                </c:pt>
                <c:pt idx="3169">
                  <c:v>42887.458333333336</c:v>
                </c:pt>
                <c:pt idx="3170">
                  <c:v>42887.5</c:v>
                </c:pt>
                <c:pt idx="3171">
                  <c:v>42887.541666666664</c:v>
                </c:pt>
                <c:pt idx="3172">
                  <c:v>42887.583333333336</c:v>
                </c:pt>
                <c:pt idx="3173">
                  <c:v>42887.625</c:v>
                </c:pt>
                <c:pt idx="3174">
                  <c:v>42887.666666666664</c:v>
                </c:pt>
                <c:pt idx="3175">
                  <c:v>42887.708333333336</c:v>
                </c:pt>
                <c:pt idx="3176">
                  <c:v>42887.75</c:v>
                </c:pt>
                <c:pt idx="3177">
                  <c:v>42887.791666666664</c:v>
                </c:pt>
                <c:pt idx="3178">
                  <c:v>42887.833333333336</c:v>
                </c:pt>
                <c:pt idx="3179">
                  <c:v>42887.875</c:v>
                </c:pt>
                <c:pt idx="3180">
                  <c:v>42887.916666666664</c:v>
                </c:pt>
                <c:pt idx="3181">
                  <c:v>42887.958333333336</c:v>
                </c:pt>
                <c:pt idx="3182">
                  <c:v>42888</c:v>
                </c:pt>
                <c:pt idx="3183">
                  <c:v>42888.041666666664</c:v>
                </c:pt>
                <c:pt idx="3184">
                  <c:v>42888.083333333336</c:v>
                </c:pt>
                <c:pt idx="3185">
                  <c:v>42888.125</c:v>
                </c:pt>
                <c:pt idx="3186">
                  <c:v>42888.166666666664</c:v>
                </c:pt>
                <c:pt idx="3187">
                  <c:v>42888.208333333336</c:v>
                </c:pt>
                <c:pt idx="3188">
                  <c:v>42888.25</c:v>
                </c:pt>
                <c:pt idx="3189">
                  <c:v>42888.291666666664</c:v>
                </c:pt>
                <c:pt idx="3190">
                  <c:v>42888.333333333336</c:v>
                </c:pt>
                <c:pt idx="3191">
                  <c:v>42888.375</c:v>
                </c:pt>
                <c:pt idx="3192">
                  <c:v>42888.416666666664</c:v>
                </c:pt>
                <c:pt idx="3193">
                  <c:v>42888.458333333336</c:v>
                </c:pt>
                <c:pt idx="3194">
                  <c:v>42888.5</c:v>
                </c:pt>
                <c:pt idx="3195">
                  <c:v>42888.541666666664</c:v>
                </c:pt>
                <c:pt idx="3196">
                  <c:v>42888.583333333336</c:v>
                </c:pt>
                <c:pt idx="3197">
                  <c:v>42888.625</c:v>
                </c:pt>
                <c:pt idx="3198">
                  <c:v>42888.666666666664</c:v>
                </c:pt>
                <c:pt idx="3199">
                  <c:v>42888.708333333336</c:v>
                </c:pt>
                <c:pt idx="3200">
                  <c:v>42888.75</c:v>
                </c:pt>
                <c:pt idx="3201">
                  <c:v>42888.791666666664</c:v>
                </c:pt>
                <c:pt idx="3202">
                  <c:v>42888.833333333336</c:v>
                </c:pt>
                <c:pt idx="3203">
                  <c:v>42888.875</c:v>
                </c:pt>
                <c:pt idx="3204">
                  <c:v>42888.916666666664</c:v>
                </c:pt>
                <c:pt idx="3205">
                  <c:v>42888.958333333336</c:v>
                </c:pt>
                <c:pt idx="3206">
                  <c:v>42889</c:v>
                </c:pt>
                <c:pt idx="3207">
                  <c:v>42889.041666666664</c:v>
                </c:pt>
                <c:pt idx="3208">
                  <c:v>42889.083333333336</c:v>
                </c:pt>
                <c:pt idx="3209">
                  <c:v>42889.125</c:v>
                </c:pt>
                <c:pt idx="3210">
                  <c:v>42889.166666666664</c:v>
                </c:pt>
                <c:pt idx="3211">
                  <c:v>42889.208333333336</c:v>
                </c:pt>
                <c:pt idx="3212">
                  <c:v>42889.25</c:v>
                </c:pt>
                <c:pt idx="3213">
                  <c:v>42889.291666666664</c:v>
                </c:pt>
                <c:pt idx="3214">
                  <c:v>42889.333333333336</c:v>
                </c:pt>
                <c:pt idx="3215">
                  <c:v>42889.375</c:v>
                </c:pt>
                <c:pt idx="3216">
                  <c:v>42889.416666666664</c:v>
                </c:pt>
                <c:pt idx="3217">
                  <c:v>42889.458333333336</c:v>
                </c:pt>
                <c:pt idx="3218">
                  <c:v>42889.5</c:v>
                </c:pt>
                <c:pt idx="3219">
                  <c:v>42889.541666666664</c:v>
                </c:pt>
                <c:pt idx="3220">
                  <c:v>42889.583333333336</c:v>
                </c:pt>
                <c:pt idx="3221">
                  <c:v>42889.625</c:v>
                </c:pt>
                <c:pt idx="3222">
                  <c:v>42889.666666666664</c:v>
                </c:pt>
                <c:pt idx="3223">
                  <c:v>42889.708333333336</c:v>
                </c:pt>
                <c:pt idx="3224">
                  <c:v>42889.75</c:v>
                </c:pt>
                <c:pt idx="3225">
                  <c:v>42889.791666666664</c:v>
                </c:pt>
                <c:pt idx="3226">
                  <c:v>42889.833333333336</c:v>
                </c:pt>
                <c:pt idx="3227">
                  <c:v>42889.875</c:v>
                </c:pt>
                <c:pt idx="3228">
                  <c:v>42889.916666666664</c:v>
                </c:pt>
                <c:pt idx="3229">
                  <c:v>42889.958333333336</c:v>
                </c:pt>
                <c:pt idx="3230">
                  <c:v>42890</c:v>
                </c:pt>
                <c:pt idx="3231">
                  <c:v>42890.041666666664</c:v>
                </c:pt>
                <c:pt idx="3232">
                  <c:v>42890.083333333336</c:v>
                </c:pt>
                <c:pt idx="3233">
                  <c:v>42890.125</c:v>
                </c:pt>
                <c:pt idx="3234">
                  <c:v>42890.166666666664</c:v>
                </c:pt>
                <c:pt idx="3235">
                  <c:v>42890.208333333336</c:v>
                </c:pt>
                <c:pt idx="3236">
                  <c:v>42890.25</c:v>
                </c:pt>
                <c:pt idx="3237">
                  <c:v>42890.291666666664</c:v>
                </c:pt>
                <c:pt idx="3238">
                  <c:v>42890.333333333336</c:v>
                </c:pt>
                <c:pt idx="3239">
                  <c:v>42890.375</c:v>
                </c:pt>
                <c:pt idx="3240">
                  <c:v>42890.416666666664</c:v>
                </c:pt>
                <c:pt idx="3241">
                  <c:v>42890.458333333336</c:v>
                </c:pt>
                <c:pt idx="3242">
                  <c:v>42890.5</c:v>
                </c:pt>
                <c:pt idx="3243">
                  <c:v>42890.541666666664</c:v>
                </c:pt>
                <c:pt idx="3244">
                  <c:v>42890.583333333336</c:v>
                </c:pt>
                <c:pt idx="3245">
                  <c:v>42890.625</c:v>
                </c:pt>
                <c:pt idx="3246">
                  <c:v>42890.666666666664</c:v>
                </c:pt>
                <c:pt idx="3247">
                  <c:v>42890.708333333336</c:v>
                </c:pt>
                <c:pt idx="3248">
                  <c:v>42890.75</c:v>
                </c:pt>
                <c:pt idx="3249">
                  <c:v>42890.791666666664</c:v>
                </c:pt>
                <c:pt idx="3250">
                  <c:v>42890.833333333336</c:v>
                </c:pt>
                <c:pt idx="3251">
                  <c:v>42890.875</c:v>
                </c:pt>
                <c:pt idx="3252">
                  <c:v>42890.916666666664</c:v>
                </c:pt>
                <c:pt idx="3253">
                  <c:v>42890.958333333336</c:v>
                </c:pt>
                <c:pt idx="3254">
                  <c:v>42891</c:v>
                </c:pt>
                <c:pt idx="3255">
                  <c:v>42891.041666666664</c:v>
                </c:pt>
                <c:pt idx="3256">
                  <c:v>42891.083333333336</c:v>
                </c:pt>
                <c:pt idx="3257">
                  <c:v>42891.125</c:v>
                </c:pt>
                <c:pt idx="3258">
                  <c:v>42891.166666666664</c:v>
                </c:pt>
                <c:pt idx="3259">
                  <c:v>42891.208333333336</c:v>
                </c:pt>
                <c:pt idx="3260">
                  <c:v>42891.25</c:v>
                </c:pt>
                <c:pt idx="3261">
                  <c:v>42891.291666666664</c:v>
                </c:pt>
                <c:pt idx="3262">
                  <c:v>42891.333333333336</c:v>
                </c:pt>
                <c:pt idx="3263">
                  <c:v>42891.375</c:v>
                </c:pt>
                <c:pt idx="3264">
                  <c:v>42891.416666666664</c:v>
                </c:pt>
                <c:pt idx="3265">
                  <c:v>42891.458333333336</c:v>
                </c:pt>
                <c:pt idx="3266">
                  <c:v>42891.5</c:v>
                </c:pt>
                <c:pt idx="3267">
                  <c:v>42891.541666666664</c:v>
                </c:pt>
                <c:pt idx="3268">
                  <c:v>42891.583333333336</c:v>
                </c:pt>
                <c:pt idx="3269">
                  <c:v>42891.625</c:v>
                </c:pt>
                <c:pt idx="3270">
                  <c:v>42891.666666666664</c:v>
                </c:pt>
                <c:pt idx="3271">
                  <c:v>42891.708333333336</c:v>
                </c:pt>
                <c:pt idx="3272">
                  <c:v>42891.75</c:v>
                </c:pt>
                <c:pt idx="3273">
                  <c:v>42891.791666666664</c:v>
                </c:pt>
                <c:pt idx="3274">
                  <c:v>42891.833333333336</c:v>
                </c:pt>
                <c:pt idx="3275">
                  <c:v>42891.875</c:v>
                </c:pt>
                <c:pt idx="3276">
                  <c:v>42891.916666666664</c:v>
                </c:pt>
                <c:pt idx="3277">
                  <c:v>42891.958333333336</c:v>
                </c:pt>
                <c:pt idx="3278">
                  <c:v>42892</c:v>
                </c:pt>
                <c:pt idx="3279">
                  <c:v>42892.041666666664</c:v>
                </c:pt>
                <c:pt idx="3280">
                  <c:v>42892.083333333336</c:v>
                </c:pt>
                <c:pt idx="3281">
                  <c:v>42892.125</c:v>
                </c:pt>
                <c:pt idx="3282">
                  <c:v>42892.166666666664</c:v>
                </c:pt>
                <c:pt idx="3283">
                  <c:v>42892.208333333336</c:v>
                </c:pt>
                <c:pt idx="3284">
                  <c:v>42892.25</c:v>
                </c:pt>
                <c:pt idx="3285">
                  <c:v>42892.291666666664</c:v>
                </c:pt>
                <c:pt idx="3286">
                  <c:v>42892.333333333336</c:v>
                </c:pt>
                <c:pt idx="3287">
                  <c:v>42892.375</c:v>
                </c:pt>
                <c:pt idx="3288">
                  <c:v>42892.416666666664</c:v>
                </c:pt>
                <c:pt idx="3289">
                  <c:v>42892.458333333336</c:v>
                </c:pt>
                <c:pt idx="3290">
                  <c:v>42892.5</c:v>
                </c:pt>
                <c:pt idx="3291">
                  <c:v>42892.541666666664</c:v>
                </c:pt>
                <c:pt idx="3292">
                  <c:v>42892.583333333336</c:v>
                </c:pt>
                <c:pt idx="3293">
                  <c:v>42892.625</c:v>
                </c:pt>
                <c:pt idx="3294">
                  <c:v>42892.666666666664</c:v>
                </c:pt>
                <c:pt idx="3295">
                  <c:v>42892.708333333336</c:v>
                </c:pt>
                <c:pt idx="3296">
                  <c:v>42892.75</c:v>
                </c:pt>
                <c:pt idx="3297">
                  <c:v>42892.791666666664</c:v>
                </c:pt>
                <c:pt idx="3298">
                  <c:v>42892.833333333336</c:v>
                </c:pt>
                <c:pt idx="3299">
                  <c:v>42892.875</c:v>
                </c:pt>
                <c:pt idx="3300">
                  <c:v>42892.916666666664</c:v>
                </c:pt>
                <c:pt idx="3301">
                  <c:v>42892.958333333336</c:v>
                </c:pt>
                <c:pt idx="3302">
                  <c:v>42893</c:v>
                </c:pt>
                <c:pt idx="3303">
                  <c:v>42893.041666666664</c:v>
                </c:pt>
                <c:pt idx="3304">
                  <c:v>42893.083333333336</c:v>
                </c:pt>
                <c:pt idx="3305">
                  <c:v>42893.125</c:v>
                </c:pt>
                <c:pt idx="3306">
                  <c:v>42893.166666666664</c:v>
                </c:pt>
                <c:pt idx="3307">
                  <c:v>42893.208333333336</c:v>
                </c:pt>
                <c:pt idx="3308">
                  <c:v>42893.25</c:v>
                </c:pt>
                <c:pt idx="3309">
                  <c:v>42893.291666666664</c:v>
                </c:pt>
                <c:pt idx="3310">
                  <c:v>42893.333333333336</c:v>
                </c:pt>
                <c:pt idx="3311">
                  <c:v>42893.375</c:v>
                </c:pt>
                <c:pt idx="3312">
                  <c:v>42893.416666666664</c:v>
                </c:pt>
                <c:pt idx="3313">
                  <c:v>42893.458333333336</c:v>
                </c:pt>
                <c:pt idx="3314">
                  <c:v>42893.5</c:v>
                </c:pt>
                <c:pt idx="3315">
                  <c:v>42893.541666666664</c:v>
                </c:pt>
                <c:pt idx="3316">
                  <c:v>42893.583333333336</c:v>
                </c:pt>
                <c:pt idx="3317">
                  <c:v>42893.625</c:v>
                </c:pt>
                <c:pt idx="3318">
                  <c:v>42893.666666666664</c:v>
                </c:pt>
                <c:pt idx="3319">
                  <c:v>42893.708333333336</c:v>
                </c:pt>
                <c:pt idx="3320">
                  <c:v>42893.75</c:v>
                </c:pt>
                <c:pt idx="3321">
                  <c:v>42893.791666666664</c:v>
                </c:pt>
                <c:pt idx="3322">
                  <c:v>42893.833333333336</c:v>
                </c:pt>
                <c:pt idx="3323">
                  <c:v>42893.875</c:v>
                </c:pt>
                <c:pt idx="3324">
                  <c:v>42893.916666666664</c:v>
                </c:pt>
                <c:pt idx="3325">
                  <c:v>42893.958333333336</c:v>
                </c:pt>
                <c:pt idx="3326">
                  <c:v>42894</c:v>
                </c:pt>
                <c:pt idx="3327">
                  <c:v>42894.041666666664</c:v>
                </c:pt>
                <c:pt idx="3328">
                  <c:v>42894.083333333336</c:v>
                </c:pt>
                <c:pt idx="3329">
                  <c:v>42894.125</c:v>
                </c:pt>
                <c:pt idx="3330">
                  <c:v>42894.166666666664</c:v>
                </c:pt>
                <c:pt idx="3331">
                  <c:v>42894.208333333336</c:v>
                </c:pt>
                <c:pt idx="3332">
                  <c:v>42894.25</c:v>
                </c:pt>
                <c:pt idx="3333">
                  <c:v>42894.291666666664</c:v>
                </c:pt>
                <c:pt idx="3334">
                  <c:v>42894.333333333336</c:v>
                </c:pt>
                <c:pt idx="3335">
                  <c:v>42894.375</c:v>
                </c:pt>
                <c:pt idx="3336">
                  <c:v>42894.416666666664</c:v>
                </c:pt>
                <c:pt idx="3337">
                  <c:v>42894.458333333336</c:v>
                </c:pt>
                <c:pt idx="3338">
                  <c:v>42894.5</c:v>
                </c:pt>
                <c:pt idx="3339">
                  <c:v>42894.541666666664</c:v>
                </c:pt>
                <c:pt idx="3340">
                  <c:v>42894.583333333336</c:v>
                </c:pt>
                <c:pt idx="3341">
                  <c:v>42894.625</c:v>
                </c:pt>
                <c:pt idx="3342">
                  <c:v>42894.666666666664</c:v>
                </c:pt>
                <c:pt idx="3343">
                  <c:v>42894.708333333336</c:v>
                </c:pt>
                <c:pt idx="3344">
                  <c:v>42894.75</c:v>
                </c:pt>
                <c:pt idx="3345">
                  <c:v>42894.791666666664</c:v>
                </c:pt>
                <c:pt idx="3346">
                  <c:v>42894.833333333336</c:v>
                </c:pt>
                <c:pt idx="3347">
                  <c:v>42894.875</c:v>
                </c:pt>
                <c:pt idx="3348">
                  <c:v>42894.916666666664</c:v>
                </c:pt>
                <c:pt idx="3349">
                  <c:v>42894.958333333336</c:v>
                </c:pt>
                <c:pt idx="3350">
                  <c:v>42895</c:v>
                </c:pt>
                <c:pt idx="3351">
                  <c:v>42895.041666666664</c:v>
                </c:pt>
                <c:pt idx="3352">
                  <c:v>42895.083333333336</c:v>
                </c:pt>
                <c:pt idx="3353">
                  <c:v>42895.125</c:v>
                </c:pt>
                <c:pt idx="3354">
                  <c:v>42895.166666666664</c:v>
                </c:pt>
                <c:pt idx="3355">
                  <c:v>42895.208333333336</c:v>
                </c:pt>
                <c:pt idx="3356">
                  <c:v>42895.25</c:v>
                </c:pt>
                <c:pt idx="3357">
                  <c:v>42895.291666666664</c:v>
                </c:pt>
                <c:pt idx="3358">
                  <c:v>42895.333333333336</c:v>
                </c:pt>
                <c:pt idx="3359">
                  <c:v>42895.375</c:v>
                </c:pt>
                <c:pt idx="3360">
                  <c:v>42895.416666666664</c:v>
                </c:pt>
                <c:pt idx="3361">
                  <c:v>42895.458333333336</c:v>
                </c:pt>
                <c:pt idx="3362">
                  <c:v>42895.5</c:v>
                </c:pt>
                <c:pt idx="3363">
                  <c:v>42895.541666666664</c:v>
                </c:pt>
                <c:pt idx="3364">
                  <c:v>42895.583333333336</c:v>
                </c:pt>
                <c:pt idx="3365">
                  <c:v>42895.625</c:v>
                </c:pt>
                <c:pt idx="3366">
                  <c:v>42895.666666666664</c:v>
                </c:pt>
                <c:pt idx="3367">
                  <c:v>42895.708333333336</c:v>
                </c:pt>
                <c:pt idx="3368">
                  <c:v>42895.75</c:v>
                </c:pt>
                <c:pt idx="3369">
                  <c:v>42895.791666666664</c:v>
                </c:pt>
                <c:pt idx="3370">
                  <c:v>42895.833333333336</c:v>
                </c:pt>
                <c:pt idx="3371">
                  <c:v>42895.875</c:v>
                </c:pt>
                <c:pt idx="3372">
                  <c:v>42895.916666666664</c:v>
                </c:pt>
                <c:pt idx="3373">
                  <c:v>42895.958333333336</c:v>
                </c:pt>
                <c:pt idx="3374">
                  <c:v>42896</c:v>
                </c:pt>
                <c:pt idx="3375">
                  <c:v>42896.041666666664</c:v>
                </c:pt>
                <c:pt idx="3376">
                  <c:v>42896.083333333336</c:v>
                </c:pt>
                <c:pt idx="3377">
                  <c:v>42896.125</c:v>
                </c:pt>
                <c:pt idx="3378">
                  <c:v>42896.166666666664</c:v>
                </c:pt>
                <c:pt idx="3379">
                  <c:v>42896.208333333336</c:v>
                </c:pt>
                <c:pt idx="3380">
                  <c:v>42896.25</c:v>
                </c:pt>
                <c:pt idx="3381">
                  <c:v>42896.291666666664</c:v>
                </c:pt>
                <c:pt idx="3382">
                  <c:v>42896.333333333336</c:v>
                </c:pt>
                <c:pt idx="3383">
                  <c:v>42896.375</c:v>
                </c:pt>
                <c:pt idx="3384">
                  <c:v>42896.416666666664</c:v>
                </c:pt>
                <c:pt idx="3385">
                  <c:v>42896.458333333336</c:v>
                </c:pt>
                <c:pt idx="3386">
                  <c:v>42896.5</c:v>
                </c:pt>
                <c:pt idx="3387">
                  <c:v>42896.541666666664</c:v>
                </c:pt>
                <c:pt idx="3388">
                  <c:v>42896.583333333336</c:v>
                </c:pt>
                <c:pt idx="3389">
                  <c:v>42896.625</c:v>
                </c:pt>
                <c:pt idx="3390">
                  <c:v>42896.666666666664</c:v>
                </c:pt>
                <c:pt idx="3391">
                  <c:v>42896.708333333336</c:v>
                </c:pt>
                <c:pt idx="3392">
                  <c:v>42896.75</c:v>
                </c:pt>
                <c:pt idx="3393">
                  <c:v>42896.791666666664</c:v>
                </c:pt>
                <c:pt idx="3394">
                  <c:v>42896.833333333336</c:v>
                </c:pt>
                <c:pt idx="3395">
                  <c:v>42896.875</c:v>
                </c:pt>
                <c:pt idx="3396">
                  <c:v>42896.916666666664</c:v>
                </c:pt>
                <c:pt idx="3397">
                  <c:v>42896.958333333336</c:v>
                </c:pt>
                <c:pt idx="3398">
                  <c:v>42897</c:v>
                </c:pt>
                <c:pt idx="3399">
                  <c:v>42897.041666666664</c:v>
                </c:pt>
                <c:pt idx="3400">
                  <c:v>42897.083333333336</c:v>
                </c:pt>
                <c:pt idx="3401">
                  <c:v>42897.125</c:v>
                </c:pt>
                <c:pt idx="3402">
                  <c:v>42897.166666666664</c:v>
                </c:pt>
                <c:pt idx="3403">
                  <c:v>42897.208333333336</c:v>
                </c:pt>
                <c:pt idx="3404">
                  <c:v>42897.25</c:v>
                </c:pt>
                <c:pt idx="3405">
                  <c:v>42897.291666666664</c:v>
                </c:pt>
                <c:pt idx="3406">
                  <c:v>42897.333333333336</c:v>
                </c:pt>
                <c:pt idx="3407">
                  <c:v>42897.375</c:v>
                </c:pt>
                <c:pt idx="3408">
                  <c:v>42897.416666666664</c:v>
                </c:pt>
                <c:pt idx="3409">
                  <c:v>42897.458333333336</c:v>
                </c:pt>
                <c:pt idx="3410">
                  <c:v>42897.5</c:v>
                </c:pt>
                <c:pt idx="3411">
                  <c:v>42897.541666666664</c:v>
                </c:pt>
                <c:pt idx="3412">
                  <c:v>42897.583333333336</c:v>
                </c:pt>
                <c:pt idx="3413">
                  <c:v>42897.625</c:v>
                </c:pt>
                <c:pt idx="3414">
                  <c:v>42897.666666666664</c:v>
                </c:pt>
                <c:pt idx="3415">
                  <c:v>42897.708333333336</c:v>
                </c:pt>
                <c:pt idx="3416">
                  <c:v>42897.75</c:v>
                </c:pt>
                <c:pt idx="3417">
                  <c:v>42897.791666666664</c:v>
                </c:pt>
                <c:pt idx="3418">
                  <c:v>42897.833333333336</c:v>
                </c:pt>
                <c:pt idx="3419">
                  <c:v>42897.875</c:v>
                </c:pt>
                <c:pt idx="3420">
                  <c:v>42897.916666666664</c:v>
                </c:pt>
                <c:pt idx="3421">
                  <c:v>42897.958333333336</c:v>
                </c:pt>
                <c:pt idx="3422">
                  <c:v>42898</c:v>
                </c:pt>
                <c:pt idx="3423">
                  <c:v>42898.041666666664</c:v>
                </c:pt>
                <c:pt idx="3424">
                  <c:v>42898.083333333336</c:v>
                </c:pt>
                <c:pt idx="3425">
                  <c:v>42898.125</c:v>
                </c:pt>
                <c:pt idx="3426">
                  <c:v>42898.166666666664</c:v>
                </c:pt>
                <c:pt idx="3427">
                  <c:v>42898.208333333336</c:v>
                </c:pt>
                <c:pt idx="3428">
                  <c:v>42898.25</c:v>
                </c:pt>
                <c:pt idx="3429">
                  <c:v>42898.291666666664</c:v>
                </c:pt>
                <c:pt idx="3430">
                  <c:v>42898.333333333336</c:v>
                </c:pt>
                <c:pt idx="3431">
                  <c:v>42898.375</c:v>
                </c:pt>
                <c:pt idx="3432">
                  <c:v>42898.416666666664</c:v>
                </c:pt>
                <c:pt idx="3433">
                  <c:v>42898.458333333336</c:v>
                </c:pt>
                <c:pt idx="3434">
                  <c:v>42898.5</c:v>
                </c:pt>
                <c:pt idx="3435">
                  <c:v>42898.541666666664</c:v>
                </c:pt>
                <c:pt idx="3436">
                  <c:v>42898.583333333336</c:v>
                </c:pt>
                <c:pt idx="3437">
                  <c:v>42898.625</c:v>
                </c:pt>
                <c:pt idx="3438">
                  <c:v>42898.666666666664</c:v>
                </c:pt>
                <c:pt idx="3439">
                  <c:v>42898.708333333336</c:v>
                </c:pt>
                <c:pt idx="3440">
                  <c:v>42898.75</c:v>
                </c:pt>
                <c:pt idx="3441">
                  <c:v>42898.791666666664</c:v>
                </c:pt>
                <c:pt idx="3442">
                  <c:v>42898.833333333336</c:v>
                </c:pt>
                <c:pt idx="3443">
                  <c:v>42898.875</c:v>
                </c:pt>
                <c:pt idx="3444">
                  <c:v>42898.916666666664</c:v>
                </c:pt>
                <c:pt idx="3445">
                  <c:v>42898.958333333336</c:v>
                </c:pt>
                <c:pt idx="3446">
                  <c:v>42899</c:v>
                </c:pt>
                <c:pt idx="3447">
                  <c:v>42899.041666666664</c:v>
                </c:pt>
                <c:pt idx="3448">
                  <c:v>42899.083333333336</c:v>
                </c:pt>
                <c:pt idx="3449">
                  <c:v>42899.125</c:v>
                </c:pt>
                <c:pt idx="3450">
                  <c:v>42899.166666666664</c:v>
                </c:pt>
                <c:pt idx="3451">
                  <c:v>42899.208333333336</c:v>
                </c:pt>
                <c:pt idx="3452">
                  <c:v>42899.25</c:v>
                </c:pt>
                <c:pt idx="3453">
                  <c:v>42899.291666666664</c:v>
                </c:pt>
                <c:pt idx="3454">
                  <c:v>42899.333333333336</c:v>
                </c:pt>
                <c:pt idx="3455">
                  <c:v>42899.375</c:v>
                </c:pt>
                <c:pt idx="3456">
                  <c:v>42899.416666666664</c:v>
                </c:pt>
                <c:pt idx="3457">
                  <c:v>42899.458333333336</c:v>
                </c:pt>
                <c:pt idx="3458">
                  <c:v>42899.5</c:v>
                </c:pt>
                <c:pt idx="3459">
                  <c:v>42899.541666666664</c:v>
                </c:pt>
                <c:pt idx="3460">
                  <c:v>42899.583333333336</c:v>
                </c:pt>
                <c:pt idx="3461">
                  <c:v>42899.625</c:v>
                </c:pt>
                <c:pt idx="3462">
                  <c:v>42899.666666666664</c:v>
                </c:pt>
                <c:pt idx="3463">
                  <c:v>42899.708333333336</c:v>
                </c:pt>
                <c:pt idx="3464">
                  <c:v>42899.75</c:v>
                </c:pt>
                <c:pt idx="3465">
                  <c:v>42899.791666666664</c:v>
                </c:pt>
                <c:pt idx="3466">
                  <c:v>42899.833333333336</c:v>
                </c:pt>
                <c:pt idx="3467">
                  <c:v>42899.875</c:v>
                </c:pt>
                <c:pt idx="3468">
                  <c:v>42899.916666666664</c:v>
                </c:pt>
                <c:pt idx="3469">
                  <c:v>42899.958333333336</c:v>
                </c:pt>
                <c:pt idx="3470">
                  <c:v>42900</c:v>
                </c:pt>
                <c:pt idx="3471">
                  <c:v>42900.041666666664</c:v>
                </c:pt>
                <c:pt idx="3472">
                  <c:v>42900.083333333336</c:v>
                </c:pt>
                <c:pt idx="3473">
                  <c:v>42900.125</c:v>
                </c:pt>
                <c:pt idx="3474">
                  <c:v>42900.166666666664</c:v>
                </c:pt>
                <c:pt idx="3475">
                  <c:v>42900.208333333336</c:v>
                </c:pt>
                <c:pt idx="3476">
                  <c:v>42900.25</c:v>
                </c:pt>
                <c:pt idx="3477">
                  <c:v>42900.291666666664</c:v>
                </c:pt>
                <c:pt idx="3478">
                  <c:v>42900.333333333336</c:v>
                </c:pt>
                <c:pt idx="3479">
                  <c:v>42900.375</c:v>
                </c:pt>
                <c:pt idx="3480">
                  <c:v>42900.416666666664</c:v>
                </c:pt>
                <c:pt idx="3481">
                  <c:v>42900.458333333336</c:v>
                </c:pt>
                <c:pt idx="3482">
                  <c:v>42900.5</c:v>
                </c:pt>
                <c:pt idx="3483">
                  <c:v>42900.541666666664</c:v>
                </c:pt>
                <c:pt idx="3484">
                  <c:v>42900.583333333336</c:v>
                </c:pt>
                <c:pt idx="3485">
                  <c:v>42900.625</c:v>
                </c:pt>
                <c:pt idx="3486">
                  <c:v>42900.666666666664</c:v>
                </c:pt>
                <c:pt idx="3487">
                  <c:v>42900.708333333336</c:v>
                </c:pt>
                <c:pt idx="3488">
                  <c:v>42900.75</c:v>
                </c:pt>
                <c:pt idx="3489">
                  <c:v>42900.791666666664</c:v>
                </c:pt>
                <c:pt idx="3490">
                  <c:v>42900.833333333336</c:v>
                </c:pt>
                <c:pt idx="3491">
                  <c:v>42900.875</c:v>
                </c:pt>
                <c:pt idx="3492">
                  <c:v>42900.916666666664</c:v>
                </c:pt>
                <c:pt idx="3493">
                  <c:v>42900.958333333336</c:v>
                </c:pt>
                <c:pt idx="3494">
                  <c:v>42901</c:v>
                </c:pt>
                <c:pt idx="3495">
                  <c:v>42901.041666666664</c:v>
                </c:pt>
                <c:pt idx="3496">
                  <c:v>42901.083333333336</c:v>
                </c:pt>
                <c:pt idx="3497">
                  <c:v>42901.125</c:v>
                </c:pt>
                <c:pt idx="3498">
                  <c:v>42901.166666666664</c:v>
                </c:pt>
                <c:pt idx="3499">
                  <c:v>42901.208333333336</c:v>
                </c:pt>
                <c:pt idx="3500">
                  <c:v>42901.25</c:v>
                </c:pt>
                <c:pt idx="3501">
                  <c:v>42901.291666666664</c:v>
                </c:pt>
                <c:pt idx="3502">
                  <c:v>42901.333333333336</c:v>
                </c:pt>
                <c:pt idx="3503">
                  <c:v>42901.375</c:v>
                </c:pt>
                <c:pt idx="3504">
                  <c:v>42901.416666666664</c:v>
                </c:pt>
                <c:pt idx="3505">
                  <c:v>42901.458333333336</c:v>
                </c:pt>
                <c:pt idx="3506">
                  <c:v>42901.5</c:v>
                </c:pt>
                <c:pt idx="3507">
                  <c:v>42901.541666666664</c:v>
                </c:pt>
                <c:pt idx="3508">
                  <c:v>42901.583333333336</c:v>
                </c:pt>
                <c:pt idx="3509">
                  <c:v>42901.625</c:v>
                </c:pt>
                <c:pt idx="3510">
                  <c:v>42901.666666666664</c:v>
                </c:pt>
                <c:pt idx="3511">
                  <c:v>42901.708333333336</c:v>
                </c:pt>
                <c:pt idx="3512">
                  <c:v>42901.75</c:v>
                </c:pt>
                <c:pt idx="3513">
                  <c:v>42901.791666666664</c:v>
                </c:pt>
                <c:pt idx="3514">
                  <c:v>42901.833333333336</c:v>
                </c:pt>
                <c:pt idx="3515">
                  <c:v>42901.875</c:v>
                </c:pt>
                <c:pt idx="3516">
                  <c:v>42901.916666666664</c:v>
                </c:pt>
                <c:pt idx="3517">
                  <c:v>42901.958333333336</c:v>
                </c:pt>
                <c:pt idx="3518">
                  <c:v>42902</c:v>
                </c:pt>
                <c:pt idx="3519">
                  <c:v>42902.041666666664</c:v>
                </c:pt>
                <c:pt idx="3520">
                  <c:v>42902.083333333336</c:v>
                </c:pt>
                <c:pt idx="3521">
                  <c:v>42902.125</c:v>
                </c:pt>
                <c:pt idx="3522">
                  <c:v>42902.166666666664</c:v>
                </c:pt>
                <c:pt idx="3523">
                  <c:v>42902.208333333336</c:v>
                </c:pt>
                <c:pt idx="3524">
                  <c:v>42902.25</c:v>
                </c:pt>
                <c:pt idx="3525">
                  <c:v>42902.291666666664</c:v>
                </c:pt>
                <c:pt idx="3526">
                  <c:v>42902.333333333336</c:v>
                </c:pt>
                <c:pt idx="3527">
                  <c:v>42902.375</c:v>
                </c:pt>
                <c:pt idx="3528">
                  <c:v>42902.416666666664</c:v>
                </c:pt>
                <c:pt idx="3529">
                  <c:v>42902.458333333336</c:v>
                </c:pt>
                <c:pt idx="3530">
                  <c:v>42902.5</c:v>
                </c:pt>
                <c:pt idx="3531">
                  <c:v>42902.541666666664</c:v>
                </c:pt>
                <c:pt idx="3532">
                  <c:v>42902.583333333336</c:v>
                </c:pt>
                <c:pt idx="3533">
                  <c:v>42902.625</c:v>
                </c:pt>
                <c:pt idx="3534">
                  <c:v>42902.666666666664</c:v>
                </c:pt>
                <c:pt idx="3535">
                  <c:v>42902.708333333336</c:v>
                </c:pt>
                <c:pt idx="3536">
                  <c:v>42902.75</c:v>
                </c:pt>
                <c:pt idx="3537">
                  <c:v>42902.791666666664</c:v>
                </c:pt>
                <c:pt idx="3538">
                  <c:v>42902.833333333336</c:v>
                </c:pt>
                <c:pt idx="3539">
                  <c:v>42902.875</c:v>
                </c:pt>
                <c:pt idx="3540">
                  <c:v>42902.916666666664</c:v>
                </c:pt>
                <c:pt idx="3541">
                  <c:v>42902.958333333336</c:v>
                </c:pt>
                <c:pt idx="3542">
                  <c:v>42903</c:v>
                </c:pt>
                <c:pt idx="3543">
                  <c:v>42903.041666666664</c:v>
                </c:pt>
                <c:pt idx="3544">
                  <c:v>42903.083333333336</c:v>
                </c:pt>
                <c:pt idx="3545">
                  <c:v>42903.125</c:v>
                </c:pt>
                <c:pt idx="3546">
                  <c:v>42903.166666666664</c:v>
                </c:pt>
                <c:pt idx="3547">
                  <c:v>42903.208333333336</c:v>
                </c:pt>
                <c:pt idx="3548">
                  <c:v>42903.25</c:v>
                </c:pt>
                <c:pt idx="3549">
                  <c:v>42903.291666666664</c:v>
                </c:pt>
                <c:pt idx="3550">
                  <c:v>42903.333333333336</c:v>
                </c:pt>
                <c:pt idx="3551">
                  <c:v>42903.375</c:v>
                </c:pt>
                <c:pt idx="3552">
                  <c:v>42903.416666666664</c:v>
                </c:pt>
                <c:pt idx="3553">
                  <c:v>42903.458333333336</c:v>
                </c:pt>
                <c:pt idx="3554">
                  <c:v>42903.5</c:v>
                </c:pt>
                <c:pt idx="3555">
                  <c:v>42903.541666666664</c:v>
                </c:pt>
                <c:pt idx="3556">
                  <c:v>42903.583333333336</c:v>
                </c:pt>
                <c:pt idx="3557">
                  <c:v>42903.625</c:v>
                </c:pt>
                <c:pt idx="3558">
                  <c:v>42903.666666666664</c:v>
                </c:pt>
                <c:pt idx="3559">
                  <c:v>42903.708333333336</c:v>
                </c:pt>
                <c:pt idx="3560">
                  <c:v>42903.75</c:v>
                </c:pt>
                <c:pt idx="3561">
                  <c:v>42903.791666666664</c:v>
                </c:pt>
                <c:pt idx="3562">
                  <c:v>42903.833333333336</c:v>
                </c:pt>
                <c:pt idx="3563">
                  <c:v>42903.875</c:v>
                </c:pt>
                <c:pt idx="3564">
                  <c:v>42903.916666666664</c:v>
                </c:pt>
                <c:pt idx="3565">
                  <c:v>42903.958333333336</c:v>
                </c:pt>
                <c:pt idx="3566">
                  <c:v>42904</c:v>
                </c:pt>
                <c:pt idx="3567">
                  <c:v>42904.041666666664</c:v>
                </c:pt>
                <c:pt idx="3568">
                  <c:v>42904.083333333336</c:v>
                </c:pt>
                <c:pt idx="3569">
                  <c:v>42904.125</c:v>
                </c:pt>
                <c:pt idx="3570">
                  <c:v>42904.166666666664</c:v>
                </c:pt>
                <c:pt idx="3571">
                  <c:v>42904.208333333336</c:v>
                </c:pt>
                <c:pt idx="3572">
                  <c:v>42904.25</c:v>
                </c:pt>
                <c:pt idx="3573">
                  <c:v>42904.291666666664</c:v>
                </c:pt>
                <c:pt idx="3574">
                  <c:v>42904.333333333336</c:v>
                </c:pt>
                <c:pt idx="3575">
                  <c:v>42904.375</c:v>
                </c:pt>
                <c:pt idx="3576">
                  <c:v>42904.416666666664</c:v>
                </c:pt>
                <c:pt idx="3577">
                  <c:v>42904.458333333336</c:v>
                </c:pt>
                <c:pt idx="3578">
                  <c:v>42904.5</c:v>
                </c:pt>
                <c:pt idx="3579">
                  <c:v>42904.541666666664</c:v>
                </c:pt>
                <c:pt idx="3580">
                  <c:v>42904.583333333336</c:v>
                </c:pt>
                <c:pt idx="3581">
                  <c:v>42904.625</c:v>
                </c:pt>
                <c:pt idx="3582">
                  <c:v>42904.666666666664</c:v>
                </c:pt>
                <c:pt idx="3583">
                  <c:v>42904.708333333336</c:v>
                </c:pt>
                <c:pt idx="3584">
                  <c:v>42904.75</c:v>
                </c:pt>
                <c:pt idx="3585">
                  <c:v>42904.791666666664</c:v>
                </c:pt>
                <c:pt idx="3586">
                  <c:v>42904.833333333336</c:v>
                </c:pt>
                <c:pt idx="3587">
                  <c:v>42904.875</c:v>
                </c:pt>
                <c:pt idx="3588">
                  <c:v>42904.916666666664</c:v>
                </c:pt>
                <c:pt idx="3589">
                  <c:v>42904.958333333336</c:v>
                </c:pt>
                <c:pt idx="3590">
                  <c:v>42905</c:v>
                </c:pt>
                <c:pt idx="3591">
                  <c:v>42905.041666666664</c:v>
                </c:pt>
                <c:pt idx="3592">
                  <c:v>42905.083333333336</c:v>
                </c:pt>
                <c:pt idx="3593">
                  <c:v>42905.125</c:v>
                </c:pt>
                <c:pt idx="3594">
                  <c:v>42905.166666666664</c:v>
                </c:pt>
                <c:pt idx="3595">
                  <c:v>42905.208333333336</c:v>
                </c:pt>
                <c:pt idx="3596">
                  <c:v>42905.25</c:v>
                </c:pt>
                <c:pt idx="3597">
                  <c:v>42905.291666666664</c:v>
                </c:pt>
                <c:pt idx="3598">
                  <c:v>42905.333333333336</c:v>
                </c:pt>
                <c:pt idx="3599">
                  <c:v>42905.375</c:v>
                </c:pt>
                <c:pt idx="3600">
                  <c:v>42905.416666666664</c:v>
                </c:pt>
                <c:pt idx="3601">
                  <c:v>42905.458333333336</c:v>
                </c:pt>
                <c:pt idx="3602">
                  <c:v>42905.5</c:v>
                </c:pt>
                <c:pt idx="3603">
                  <c:v>42905.541666666664</c:v>
                </c:pt>
                <c:pt idx="3604">
                  <c:v>42905.583333333336</c:v>
                </c:pt>
                <c:pt idx="3605">
                  <c:v>42905.625</c:v>
                </c:pt>
                <c:pt idx="3606">
                  <c:v>42905.666666666664</c:v>
                </c:pt>
                <c:pt idx="3607">
                  <c:v>42905.708333333336</c:v>
                </c:pt>
                <c:pt idx="3608">
                  <c:v>42905.75</c:v>
                </c:pt>
                <c:pt idx="3609">
                  <c:v>42905.791666666664</c:v>
                </c:pt>
                <c:pt idx="3610">
                  <c:v>42905.833333333336</c:v>
                </c:pt>
                <c:pt idx="3611">
                  <c:v>42905.875</c:v>
                </c:pt>
                <c:pt idx="3612">
                  <c:v>42905.916666666664</c:v>
                </c:pt>
                <c:pt idx="3613">
                  <c:v>42905.958333333336</c:v>
                </c:pt>
                <c:pt idx="3614">
                  <c:v>42906</c:v>
                </c:pt>
                <c:pt idx="3615">
                  <c:v>42906.041666666664</c:v>
                </c:pt>
                <c:pt idx="3616">
                  <c:v>42906.083333333336</c:v>
                </c:pt>
                <c:pt idx="3617">
                  <c:v>42906.125</c:v>
                </c:pt>
                <c:pt idx="3618">
                  <c:v>42906.166666666664</c:v>
                </c:pt>
                <c:pt idx="3619">
                  <c:v>42906.208333333336</c:v>
                </c:pt>
                <c:pt idx="3620">
                  <c:v>42906.25</c:v>
                </c:pt>
                <c:pt idx="3621">
                  <c:v>42906.291666666664</c:v>
                </c:pt>
                <c:pt idx="3622">
                  <c:v>42906.333333333336</c:v>
                </c:pt>
                <c:pt idx="3623">
                  <c:v>42906.375</c:v>
                </c:pt>
                <c:pt idx="3624">
                  <c:v>42906.416666666664</c:v>
                </c:pt>
                <c:pt idx="3625">
                  <c:v>42906.458333333336</c:v>
                </c:pt>
                <c:pt idx="3626">
                  <c:v>42906.5</c:v>
                </c:pt>
                <c:pt idx="3627">
                  <c:v>42906.541666666664</c:v>
                </c:pt>
                <c:pt idx="3628">
                  <c:v>42906.583333333336</c:v>
                </c:pt>
                <c:pt idx="3629">
                  <c:v>42906.625</c:v>
                </c:pt>
                <c:pt idx="3630">
                  <c:v>42906.666666666664</c:v>
                </c:pt>
                <c:pt idx="3631">
                  <c:v>42906.708333333336</c:v>
                </c:pt>
                <c:pt idx="3632">
                  <c:v>42906.75</c:v>
                </c:pt>
                <c:pt idx="3633">
                  <c:v>42906.791666666664</c:v>
                </c:pt>
                <c:pt idx="3634">
                  <c:v>42906.833333333336</c:v>
                </c:pt>
                <c:pt idx="3635">
                  <c:v>42906.875</c:v>
                </c:pt>
                <c:pt idx="3636">
                  <c:v>42906.916666666664</c:v>
                </c:pt>
                <c:pt idx="3637">
                  <c:v>42906.958333333336</c:v>
                </c:pt>
                <c:pt idx="3638">
                  <c:v>42907</c:v>
                </c:pt>
                <c:pt idx="3639">
                  <c:v>42907.041666666664</c:v>
                </c:pt>
                <c:pt idx="3640">
                  <c:v>42907.083333333336</c:v>
                </c:pt>
                <c:pt idx="3641">
                  <c:v>42907.125</c:v>
                </c:pt>
                <c:pt idx="3642">
                  <c:v>42907.166666666664</c:v>
                </c:pt>
                <c:pt idx="3643">
                  <c:v>42907.208333333336</c:v>
                </c:pt>
                <c:pt idx="3644">
                  <c:v>42907.25</c:v>
                </c:pt>
                <c:pt idx="3645">
                  <c:v>42907.291666666664</c:v>
                </c:pt>
                <c:pt idx="3646">
                  <c:v>42907.333333333336</c:v>
                </c:pt>
                <c:pt idx="3647">
                  <c:v>42907.375</c:v>
                </c:pt>
                <c:pt idx="3648">
                  <c:v>42907.416666666664</c:v>
                </c:pt>
                <c:pt idx="3649">
                  <c:v>42907.458333333336</c:v>
                </c:pt>
                <c:pt idx="3650">
                  <c:v>42907.5</c:v>
                </c:pt>
                <c:pt idx="3651">
                  <c:v>42907.541666666664</c:v>
                </c:pt>
                <c:pt idx="3652">
                  <c:v>42907.583333333336</c:v>
                </c:pt>
                <c:pt idx="3653">
                  <c:v>42907.625</c:v>
                </c:pt>
                <c:pt idx="3654">
                  <c:v>42907.666666666664</c:v>
                </c:pt>
                <c:pt idx="3655">
                  <c:v>42907.708333333336</c:v>
                </c:pt>
                <c:pt idx="3656">
                  <c:v>42907.75</c:v>
                </c:pt>
                <c:pt idx="3657">
                  <c:v>42907.791666666664</c:v>
                </c:pt>
                <c:pt idx="3658">
                  <c:v>42907.833333333336</c:v>
                </c:pt>
                <c:pt idx="3659">
                  <c:v>42907.875</c:v>
                </c:pt>
                <c:pt idx="3660">
                  <c:v>42907.916666666664</c:v>
                </c:pt>
                <c:pt idx="3661">
                  <c:v>42907.958333333336</c:v>
                </c:pt>
                <c:pt idx="3662">
                  <c:v>42908</c:v>
                </c:pt>
                <c:pt idx="3663">
                  <c:v>42908.041666666664</c:v>
                </c:pt>
                <c:pt idx="3664">
                  <c:v>42908.083333333336</c:v>
                </c:pt>
                <c:pt idx="3665">
                  <c:v>42908.125</c:v>
                </c:pt>
                <c:pt idx="3666">
                  <c:v>42908.166666666664</c:v>
                </c:pt>
                <c:pt idx="3667">
                  <c:v>42908.208333333336</c:v>
                </c:pt>
                <c:pt idx="3668">
                  <c:v>42908.25</c:v>
                </c:pt>
                <c:pt idx="3669">
                  <c:v>42908.291666666664</c:v>
                </c:pt>
                <c:pt idx="3670">
                  <c:v>42908.333333333336</c:v>
                </c:pt>
                <c:pt idx="3671">
                  <c:v>42908.375</c:v>
                </c:pt>
                <c:pt idx="3672">
                  <c:v>42908.416666666664</c:v>
                </c:pt>
                <c:pt idx="3673">
                  <c:v>42908.458333333336</c:v>
                </c:pt>
                <c:pt idx="3674">
                  <c:v>42908.5</c:v>
                </c:pt>
                <c:pt idx="3675">
                  <c:v>42908.541666666664</c:v>
                </c:pt>
                <c:pt idx="3676">
                  <c:v>42908.583333333336</c:v>
                </c:pt>
                <c:pt idx="3677">
                  <c:v>42908.625</c:v>
                </c:pt>
                <c:pt idx="3678">
                  <c:v>42908.666666666664</c:v>
                </c:pt>
                <c:pt idx="3679">
                  <c:v>42908.708333333336</c:v>
                </c:pt>
                <c:pt idx="3680">
                  <c:v>42908.75</c:v>
                </c:pt>
                <c:pt idx="3681">
                  <c:v>42908.791666666664</c:v>
                </c:pt>
                <c:pt idx="3682">
                  <c:v>42908.833333333336</c:v>
                </c:pt>
                <c:pt idx="3683">
                  <c:v>42908.875</c:v>
                </c:pt>
                <c:pt idx="3684">
                  <c:v>42908.916666666664</c:v>
                </c:pt>
                <c:pt idx="3685">
                  <c:v>42908.958333333336</c:v>
                </c:pt>
                <c:pt idx="3686">
                  <c:v>42909</c:v>
                </c:pt>
                <c:pt idx="3687">
                  <c:v>42909.041666666664</c:v>
                </c:pt>
                <c:pt idx="3688">
                  <c:v>42909.083333333336</c:v>
                </c:pt>
                <c:pt idx="3689">
                  <c:v>42909.125</c:v>
                </c:pt>
                <c:pt idx="3690">
                  <c:v>42909.166666666664</c:v>
                </c:pt>
                <c:pt idx="3691">
                  <c:v>42909.208333333336</c:v>
                </c:pt>
                <c:pt idx="3692">
                  <c:v>42909.25</c:v>
                </c:pt>
                <c:pt idx="3693">
                  <c:v>42909.291666666664</c:v>
                </c:pt>
                <c:pt idx="3694">
                  <c:v>42909.333333333336</c:v>
                </c:pt>
                <c:pt idx="3695">
                  <c:v>42909.375</c:v>
                </c:pt>
                <c:pt idx="3696">
                  <c:v>42909.416666666664</c:v>
                </c:pt>
                <c:pt idx="3697">
                  <c:v>42909.458333333336</c:v>
                </c:pt>
                <c:pt idx="3698">
                  <c:v>42909.5</c:v>
                </c:pt>
                <c:pt idx="3699">
                  <c:v>42909.541666666664</c:v>
                </c:pt>
                <c:pt idx="3700">
                  <c:v>42909.583333333336</c:v>
                </c:pt>
                <c:pt idx="3701">
                  <c:v>42909.625</c:v>
                </c:pt>
                <c:pt idx="3702">
                  <c:v>42909.666666666664</c:v>
                </c:pt>
                <c:pt idx="3703">
                  <c:v>42909.708333333336</c:v>
                </c:pt>
                <c:pt idx="3704">
                  <c:v>42909.75</c:v>
                </c:pt>
                <c:pt idx="3705">
                  <c:v>42909.791666666664</c:v>
                </c:pt>
                <c:pt idx="3706">
                  <c:v>42909.833333333336</c:v>
                </c:pt>
                <c:pt idx="3707">
                  <c:v>42909.875</c:v>
                </c:pt>
                <c:pt idx="3708">
                  <c:v>42909.916666666664</c:v>
                </c:pt>
                <c:pt idx="3709">
                  <c:v>42909.958333333336</c:v>
                </c:pt>
                <c:pt idx="3710">
                  <c:v>42910</c:v>
                </c:pt>
                <c:pt idx="3711">
                  <c:v>42910.041666666664</c:v>
                </c:pt>
                <c:pt idx="3712">
                  <c:v>42910.083333333336</c:v>
                </c:pt>
                <c:pt idx="3713">
                  <c:v>42910.125</c:v>
                </c:pt>
                <c:pt idx="3714">
                  <c:v>42910.166666666664</c:v>
                </c:pt>
                <c:pt idx="3715">
                  <c:v>42910.208333333336</c:v>
                </c:pt>
                <c:pt idx="3716">
                  <c:v>42910.25</c:v>
                </c:pt>
                <c:pt idx="3717">
                  <c:v>42910.291666666664</c:v>
                </c:pt>
                <c:pt idx="3718">
                  <c:v>42910.333333333336</c:v>
                </c:pt>
                <c:pt idx="3719">
                  <c:v>42910.375</c:v>
                </c:pt>
                <c:pt idx="3720">
                  <c:v>42910.416666666664</c:v>
                </c:pt>
                <c:pt idx="3721">
                  <c:v>42910.458333333336</c:v>
                </c:pt>
                <c:pt idx="3722">
                  <c:v>42910.5</c:v>
                </c:pt>
                <c:pt idx="3723">
                  <c:v>42910.541666666664</c:v>
                </c:pt>
                <c:pt idx="3724">
                  <c:v>42910.583333333336</c:v>
                </c:pt>
                <c:pt idx="3725">
                  <c:v>42910.625</c:v>
                </c:pt>
                <c:pt idx="3726">
                  <c:v>42910.666666666664</c:v>
                </c:pt>
                <c:pt idx="3727">
                  <c:v>42910.708333333336</c:v>
                </c:pt>
                <c:pt idx="3728">
                  <c:v>42910.75</c:v>
                </c:pt>
                <c:pt idx="3729">
                  <c:v>42910.791666666664</c:v>
                </c:pt>
                <c:pt idx="3730">
                  <c:v>42910.833333333336</c:v>
                </c:pt>
                <c:pt idx="3731">
                  <c:v>42910.875</c:v>
                </c:pt>
                <c:pt idx="3732">
                  <c:v>42910.916666666664</c:v>
                </c:pt>
                <c:pt idx="3733">
                  <c:v>42910.958333333336</c:v>
                </c:pt>
                <c:pt idx="3734">
                  <c:v>42911</c:v>
                </c:pt>
                <c:pt idx="3735">
                  <c:v>42911.041666666664</c:v>
                </c:pt>
                <c:pt idx="3736">
                  <c:v>42911.083333333336</c:v>
                </c:pt>
                <c:pt idx="3737">
                  <c:v>42911.125</c:v>
                </c:pt>
                <c:pt idx="3738">
                  <c:v>42911.166666666664</c:v>
                </c:pt>
                <c:pt idx="3739">
                  <c:v>42911.208333333336</c:v>
                </c:pt>
                <c:pt idx="3740">
                  <c:v>42911.25</c:v>
                </c:pt>
                <c:pt idx="3741">
                  <c:v>42911.291666666664</c:v>
                </c:pt>
                <c:pt idx="3742">
                  <c:v>42911.333333333336</c:v>
                </c:pt>
                <c:pt idx="3743">
                  <c:v>42911.375</c:v>
                </c:pt>
                <c:pt idx="3744">
                  <c:v>42911.416666666664</c:v>
                </c:pt>
                <c:pt idx="3745">
                  <c:v>42911.458333333336</c:v>
                </c:pt>
                <c:pt idx="3746">
                  <c:v>42911.5</c:v>
                </c:pt>
                <c:pt idx="3747">
                  <c:v>42911.541666666664</c:v>
                </c:pt>
                <c:pt idx="3748">
                  <c:v>42911.583333333336</c:v>
                </c:pt>
                <c:pt idx="3749">
                  <c:v>42911.625</c:v>
                </c:pt>
                <c:pt idx="3750">
                  <c:v>42911.666666666664</c:v>
                </c:pt>
                <c:pt idx="3751">
                  <c:v>42911.708333333336</c:v>
                </c:pt>
                <c:pt idx="3752">
                  <c:v>42911.75</c:v>
                </c:pt>
                <c:pt idx="3753">
                  <c:v>42911.791666666664</c:v>
                </c:pt>
                <c:pt idx="3754">
                  <c:v>42911.833333333336</c:v>
                </c:pt>
                <c:pt idx="3755">
                  <c:v>42911.875</c:v>
                </c:pt>
                <c:pt idx="3756">
                  <c:v>42911.916666666664</c:v>
                </c:pt>
                <c:pt idx="3757">
                  <c:v>42911.958333333336</c:v>
                </c:pt>
                <c:pt idx="3758">
                  <c:v>42912</c:v>
                </c:pt>
                <c:pt idx="3759">
                  <c:v>42912.041666666664</c:v>
                </c:pt>
                <c:pt idx="3760">
                  <c:v>42912.083333333336</c:v>
                </c:pt>
                <c:pt idx="3761">
                  <c:v>42912.125</c:v>
                </c:pt>
                <c:pt idx="3762">
                  <c:v>42912.166666666664</c:v>
                </c:pt>
                <c:pt idx="3763">
                  <c:v>42912.208333333336</c:v>
                </c:pt>
                <c:pt idx="3764">
                  <c:v>42912.25</c:v>
                </c:pt>
                <c:pt idx="3765">
                  <c:v>42912.291666666664</c:v>
                </c:pt>
                <c:pt idx="3766">
                  <c:v>42912.333333333336</c:v>
                </c:pt>
                <c:pt idx="3767">
                  <c:v>42912.375</c:v>
                </c:pt>
                <c:pt idx="3768">
                  <c:v>42912.416666666664</c:v>
                </c:pt>
                <c:pt idx="3769">
                  <c:v>42912.458333333336</c:v>
                </c:pt>
                <c:pt idx="3770">
                  <c:v>42912.5</c:v>
                </c:pt>
                <c:pt idx="3771">
                  <c:v>42912.541666666664</c:v>
                </c:pt>
                <c:pt idx="3772">
                  <c:v>42912.583333333336</c:v>
                </c:pt>
                <c:pt idx="3773">
                  <c:v>42912.625</c:v>
                </c:pt>
                <c:pt idx="3774">
                  <c:v>42912.666666666664</c:v>
                </c:pt>
                <c:pt idx="3775">
                  <c:v>42912.708333333336</c:v>
                </c:pt>
                <c:pt idx="3776">
                  <c:v>42912.75</c:v>
                </c:pt>
                <c:pt idx="3777">
                  <c:v>42912.791666666664</c:v>
                </c:pt>
                <c:pt idx="3778">
                  <c:v>42912.833333333336</c:v>
                </c:pt>
                <c:pt idx="3779">
                  <c:v>42912.875</c:v>
                </c:pt>
                <c:pt idx="3780">
                  <c:v>42912.916666666664</c:v>
                </c:pt>
                <c:pt idx="3781">
                  <c:v>42912.958333333336</c:v>
                </c:pt>
                <c:pt idx="3782">
                  <c:v>42913</c:v>
                </c:pt>
                <c:pt idx="3783">
                  <c:v>42913.041666666664</c:v>
                </c:pt>
                <c:pt idx="3784">
                  <c:v>42913.083333333336</c:v>
                </c:pt>
                <c:pt idx="3785">
                  <c:v>42913.125</c:v>
                </c:pt>
                <c:pt idx="3786">
                  <c:v>42913.166666666664</c:v>
                </c:pt>
                <c:pt idx="3787">
                  <c:v>42913.208333333336</c:v>
                </c:pt>
                <c:pt idx="3788">
                  <c:v>42913.25</c:v>
                </c:pt>
                <c:pt idx="3789">
                  <c:v>42913.291666666664</c:v>
                </c:pt>
                <c:pt idx="3790">
                  <c:v>42913.333333333336</c:v>
                </c:pt>
                <c:pt idx="3791">
                  <c:v>42913.375</c:v>
                </c:pt>
                <c:pt idx="3792">
                  <c:v>42913.416666666664</c:v>
                </c:pt>
                <c:pt idx="3793">
                  <c:v>42913.458333333336</c:v>
                </c:pt>
                <c:pt idx="3794">
                  <c:v>42913.5</c:v>
                </c:pt>
                <c:pt idx="3795">
                  <c:v>42913.541666666664</c:v>
                </c:pt>
                <c:pt idx="3796">
                  <c:v>42913.583333333336</c:v>
                </c:pt>
                <c:pt idx="3797">
                  <c:v>42913.625</c:v>
                </c:pt>
                <c:pt idx="3798">
                  <c:v>42913.666666666664</c:v>
                </c:pt>
                <c:pt idx="3799">
                  <c:v>42913.708333333336</c:v>
                </c:pt>
                <c:pt idx="3800">
                  <c:v>42913.75</c:v>
                </c:pt>
                <c:pt idx="3801">
                  <c:v>42913.791666666664</c:v>
                </c:pt>
                <c:pt idx="3802">
                  <c:v>42913.833333333336</c:v>
                </c:pt>
                <c:pt idx="3803">
                  <c:v>42913.875</c:v>
                </c:pt>
                <c:pt idx="3804">
                  <c:v>42913.916666666664</c:v>
                </c:pt>
                <c:pt idx="3805">
                  <c:v>42913.958333333336</c:v>
                </c:pt>
                <c:pt idx="3806">
                  <c:v>42914</c:v>
                </c:pt>
                <c:pt idx="3807">
                  <c:v>42914.041666666664</c:v>
                </c:pt>
                <c:pt idx="3808">
                  <c:v>42914.083333333336</c:v>
                </c:pt>
                <c:pt idx="3809">
                  <c:v>42914.125</c:v>
                </c:pt>
                <c:pt idx="3810">
                  <c:v>42914.166666666664</c:v>
                </c:pt>
                <c:pt idx="3811">
                  <c:v>42914.208333333336</c:v>
                </c:pt>
                <c:pt idx="3812">
                  <c:v>42914.25</c:v>
                </c:pt>
                <c:pt idx="3813">
                  <c:v>42914.291666666664</c:v>
                </c:pt>
                <c:pt idx="3814">
                  <c:v>42914.333333333336</c:v>
                </c:pt>
                <c:pt idx="3815">
                  <c:v>42914.375</c:v>
                </c:pt>
                <c:pt idx="3816">
                  <c:v>42914.416666666664</c:v>
                </c:pt>
                <c:pt idx="3817">
                  <c:v>42914.458333333336</c:v>
                </c:pt>
                <c:pt idx="3818">
                  <c:v>42914.5</c:v>
                </c:pt>
                <c:pt idx="3819">
                  <c:v>42914.541666666664</c:v>
                </c:pt>
                <c:pt idx="3820">
                  <c:v>42914.583333333336</c:v>
                </c:pt>
                <c:pt idx="3821">
                  <c:v>42914.625</c:v>
                </c:pt>
                <c:pt idx="3822">
                  <c:v>42914.666666666664</c:v>
                </c:pt>
                <c:pt idx="3823">
                  <c:v>42914.708333333336</c:v>
                </c:pt>
                <c:pt idx="3824">
                  <c:v>42914.75</c:v>
                </c:pt>
                <c:pt idx="3825">
                  <c:v>42914.791666666664</c:v>
                </c:pt>
                <c:pt idx="3826">
                  <c:v>42914.833333333336</c:v>
                </c:pt>
                <c:pt idx="3827">
                  <c:v>42914.875</c:v>
                </c:pt>
                <c:pt idx="3828">
                  <c:v>42914.916666666664</c:v>
                </c:pt>
                <c:pt idx="3829">
                  <c:v>42914.958333333336</c:v>
                </c:pt>
                <c:pt idx="3830">
                  <c:v>42915</c:v>
                </c:pt>
                <c:pt idx="3831">
                  <c:v>42915.041666666664</c:v>
                </c:pt>
                <c:pt idx="3832">
                  <c:v>42915.083333333336</c:v>
                </c:pt>
                <c:pt idx="3833">
                  <c:v>42915.125</c:v>
                </c:pt>
                <c:pt idx="3834">
                  <c:v>42915.166666666664</c:v>
                </c:pt>
                <c:pt idx="3835">
                  <c:v>42915.208333333336</c:v>
                </c:pt>
                <c:pt idx="3836">
                  <c:v>42915.25</c:v>
                </c:pt>
                <c:pt idx="3837">
                  <c:v>42915.291666666664</c:v>
                </c:pt>
                <c:pt idx="3838">
                  <c:v>42915.333333333336</c:v>
                </c:pt>
                <c:pt idx="3839">
                  <c:v>42915.375</c:v>
                </c:pt>
                <c:pt idx="3840">
                  <c:v>42915.416666666664</c:v>
                </c:pt>
                <c:pt idx="3841">
                  <c:v>42915.458333333336</c:v>
                </c:pt>
                <c:pt idx="3842">
                  <c:v>42915.5</c:v>
                </c:pt>
                <c:pt idx="3843">
                  <c:v>42915.541666666664</c:v>
                </c:pt>
                <c:pt idx="3844">
                  <c:v>42915.583333333336</c:v>
                </c:pt>
                <c:pt idx="3845">
                  <c:v>42915.625</c:v>
                </c:pt>
                <c:pt idx="3846">
                  <c:v>42915.666666666664</c:v>
                </c:pt>
                <c:pt idx="3847">
                  <c:v>42915.708333333336</c:v>
                </c:pt>
                <c:pt idx="3848">
                  <c:v>42915.75</c:v>
                </c:pt>
                <c:pt idx="3849">
                  <c:v>42915.791666666664</c:v>
                </c:pt>
                <c:pt idx="3850">
                  <c:v>42915.833333333336</c:v>
                </c:pt>
                <c:pt idx="3851">
                  <c:v>42915.875</c:v>
                </c:pt>
                <c:pt idx="3852">
                  <c:v>42915.916666666664</c:v>
                </c:pt>
                <c:pt idx="3853">
                  <c:v>42915.958333333336</c:v>
                </c:pt>
                <c:pt idx="3854">
                  <c:v>42916</c:v>
                </c:pt>
                <c:pt idx="3855">
                  <c:v>42916.041666666664</c:v>
                </c:pt>
                <c:pt idx="3856">
                  <c:v>42916.083333333336</c:v>
                </c:pt>
                <c:pt idx="3857">
                  <c:v>42916.125</c:v>
                </c:pt>
                <c:pt idx="3858">
                  <c:v>42916.166666666664</c:v>
                </c:pt>
                <c:pt idx="3859">
                  <c:v>42916.208333333336</c:v>
                </c:pt>
                <c:pt idx="3860">
                  <c:v>42916.25</c:v>
                </c:pt>
                <c:pt idx="3861">
                  <c:v>42916.291666666664</c:v>
                </c:pt>
                <c:pt idx="3862">
                  <c:v>42916.333333333336</c:v>
                </c:pt>
                <c:pt idx="3863">
                  <c:v>42916.375</c:v>
                </c:pt>
                <c:pt idx="3864">
                  <c:v>42916.416666666664</c:v>
                </c:pt>
                <c:pt idx="3865">
                  <c:v>42916.458333333336</c:v>
                </c:pt>
                <c:pt idx="3866">
                  <c:v>42916.5</c:v>
                </c:pt>
                <c:pt idx="3867">
                  <c:v>42916.541666666664</c:v>
                </c:pt>
                <c:pt idx="3868">
                  <c:v>42916.583333333336</c:v>
                </c:pt>
                <c:pt idx="3869">
                  <c:v>42916.625</c:v>
                </c:pt>
                <c:pt idx="3870">
                  <c:v>42916.666666666664</c:v>
                </c:pt>
                <c:pt idx="3871">
                  <c:v>42916.708333333336</c:v>
                </c:pt>
                <c:pt idx="3872">
                  <c:v>42916.75</c:v>
                </c:pt>
                <c:pt idx="3873">
                  <c:v>42916.791666666664</c:v>
                </c:pt>
                <c:pt idx="3874">
                  <c:v>42916.833333333336</c:v>
                </c:pt>
                <c:pt idx="3875">
                  <c:v>42916.875</c:v>
                </c:pt>
                <c:pt idx="3876">
                  <c:v>42916.916666666664</c:v>
                </c:pt>
                <c:pt idx="3877">
                  <c:v>42916.958333333336</c:v>
                </c:pt>
                <c:pt idx="3878">
                  <c:v>42917</c:v>
                </c:pt>
                <c:pt idx="3879">
                  <c:v>42917.041666666664</c:v>
                </c:pt>
                <c:pt idx="3880">
                  <c:v>42917.083333333336</c:v>
                </c:pt>
                <c:pt idx="3881">
                  <c:v>42917.125</c:v>
                </c:pt>
                <c:pt idx="3882">
                  <c:v>42917.166666666664</c:v>
                </c:pt>
                <c:pt idx="3883">
                  <c:v>42917.208333333336</c:v>
                </c:pt>
                <c:pt idx="3884">
                  <c:v>42917.25</c:v>
                </c:pt>
                <c:pt idx="3885">
                  <c:v>42917.291666666664</c:v>
                </c:pt>
                <c:pt idx="3886">
                  <c:v>42917.333333333336</c:v>
                </c:pt>
                <c:pt idx="3887">
                  <c:v>42917.375</c:v>
                </c:pt>
                <c:pt idx="3888">
                  <c:v>42917.416666666664</c:v>
                </c:pt>
                <c:pt idx="3889">
                  <c:v>42917.458333333336</c:v>
                </c:pt>
                <c:pt idx="3890">
                  <c:v>42917.5</c:v>
                </c:pt>
                <c:pt idx="3891">
                  <c:v>42917.541666666664</c:v>
                </c:pt>
                <c:pt idx="3892">
                  <c:v>42917.583333333336</c:v>
                </c:pt>
                <c:pt idx="3893">
                  <c:v>42917.625</c:v>
                </c:pt>
                <c:pt idx="3894">
                  <c:v>42917.666666666664</c:v>
                </c:pt>
                <c:pt idx="3895">
                  <c:v>42917.708333333336</c:v>
                </c:pt>
                <c:pt idx="3896">
                  <c:v>42917.75</c:v>
                </c:pt>
                <c:pt idx="3897">
                  <c:v>42917.791666666664</c:v>
                </c:pt>
                <c:pt idx="3898">
                  <c:v>42917.833333333336</c:v>
                </c:pt>
                <c:pt idx="3899">
                  <c:v>42917.875</c:v>
                </c:pt>
                <c:pt idx="3900">
                  <c:v>42917.916666666664</c:v>
                </c:pt>
                <c:pt idx="3901">
                  <c:v>42917.958333333336</c:v>
                </c:pt>
                <c:pt idx="3902">
                  <c:v>42918</c:v>
                </c:pt>
                <c:pt idx="3903">
                  <c:v>42918.041666666664</c:v>
                </c:pt>
                <c:pt idx="3904">
                  <c:v>42918.083333333336</c:v>
                </c:pt>
                <c:pt idx="3905">
                  <c:v>42918.125</c:v>
                </c:pt>
                <c:pt idx="3906">
                  <c:v>42918.166666666664</c:v>
                </c:pt>
                <c:pt idx="3907">
                  <c:v>42918.208333333336</c:v>
                </c:pt>
                <c:pt idx="3908">
                  <c:v>42918.25</c:v>
                </c:pt>
                <c:pt idx="3909">
                  <c:v>42918.291666666664</c:v>
                </c:pt>
                <c:pt idx="3910">
                  <c:v>42918.333333333336</c:v>
                </c:pt>
                <c:pt idx="3911">
                  <c:v>42918.375</c:v>
                </c:pt>
                <c:pt idx="3912">
                  <c:v>42918.416666666664</c:v>
                </c:pt>
                <c:pt idx="3913">
                  <c:v>42918.458333333336</c:v>
                </c:pt>
                <c:pt idx="3914">
                  <c:v>42918.5</c:v>
                </c:pt>
                <c:pt idx="3915">
                  <c:v>42918.541666666664</c:v>
                </c:pt>
                <c:pt idx="3916">
                  <c:v>42918.583333333336</c:v>
                </c:pt>
                <c:pt idx="3917">
                  <c:v>42918.625</c:v>
                </c:pt>
                <c:pt idx="3918">
                  <c:v>42918.666666666664</c:v>
                </c:pt>
                <c:pt idx="3919">
                  <c:v>42918.708333333336</c:v>
                </c:pt>
                <c:pt idx="3920">
                  <c:v>42918.75</c:v>
                </c:pt>
                <c:pt idx="3921">
                  <c:v>42918.791666666664</c:v>
                </c:pt>
                <c:pt idx="3922">
                  <c:v>42918.833333333336</c:v>
                </c:pt>
                <c:pt idx="3923">
                  <c:v>42918.875</c:v>
                </c:pt>
                <c:pt idx="3924">
                  <c:v>42918.916666666664</c:v>
                </c:pt>
                <c:pt idx="3925">
                  <c:v>42918.958333333336</c:v>
                </c:pt>
                <c:pt idx="3926">
                  <c:v>42919</c:v>
                </c:pt>
                <c:pt idx="3927">
                  <c:v>42919.041666666664</c:v>
                </c:pt>
                <c:pt idx="3928">
                  <c:v>42919.083333333336</c:v>
                </c:pt>
                <c:pt idx="3929">
                  <c:v>42919.125</c:v>
                </c:pt>
                <c:pt idx="3930">
                  <c:v>42919.166666666664</c:v>
                </c:pt>
                <c:pt idx="3931">
                  <c:v>42919.208333333336</c:v>
                </c:pt>
                <c:pt idx="3932">
                  <c:v>42919.25</c:v>
                </c:pt>
                <c:pt idx="3933">
                  <c:v>42919.291666666664</c:v>
                </c:pt>
                <c:pt idx="3934">
                  <c:v>42919.333333333336</c:v>
                </c:pt>
                <c:pt idx="3935">
                  <c:v>42919.375</c:v>
                </c:pt>
                <c:pt idx="3936">
                  <c:v>42919.416666666664</c:v>
                </c:pt>
                <c:pt idx="3937">
                  <c:v>42919.458333333336</c:v>
                </c:pt>
                <c:pt idx="3938">
                  <c:v>42919.5</c:v>
                </c:pt>
                <c:pt idx="3939">
                  <c:v>42919.541666666664</c:v>
                </c:pt>
                <c:pt idx="3940">
                  <c:v>42919.583333333336</c:v>
                </c:pt>
                <c:pt idx="3941">
                  <c:v>42919.625</c:v>
                </c:pt>
                <c:pt idx="3942">
                  <c:v>42919.666666666664</c:v>
                </c:pt>
                <c:pt idx="3943">
                  <c:v>42919.708333333336</c:v>
                </c:pt>
                <c:pt idx="3944">
                  <c:v>42919.75</c:v>
                </c:pt>
                <c:pt idx="3945">
                  <c:v>42919.791666666664</c:v>
                </c:pt>
                <c:pt idx="3946">
                  <c:v>42919.833333333336</c:v>
                </c:pt>
                <c:pt idx="3947">
                  <c:v>42919.875</c:v>
                </c:pt>
                <c:pt idx="3948">
                  <c:v>42919.916666666664</c:v>
                </c:pt>
                <c:pt idx="3949">
                  <c:v>42919.958333333336</c:v>
                </c:pt>
                <c:pt idx="3950">
                  <c:v>42920</c:v>
                </c:pt>
                <c:pt idx="3951">
                  <c:v>42920.041666666664</c:v>
                </c:pt>
                <c:pt idx="3952">
                  <c:v>42920.083333333336</c:v>
                </c:pt>
                <c:pt idx="3953">
                  <c:v>42920.125</c:v>
                </c:pt>
                <c:pt idx="3954">
                  <c:v>42920.166666666664</c:v>
                </c:pt>
                <c:pt idx="3955">
                  <c:v>42920.208333333336</c:v>
                </c:pt>
                <c:pt idx="3956">
                  <c:v>42920.25</c:v>
                </c:pt>
                <c:pt idx="3957">
                  <c:v>42920.291666666664</c:v>
                </c:pt>
                <c:pt idx="3958">
                  <c:v>42920.333333333336</c:v>
                </c:pt>
                <c:pt idx="3959">
                  <c:v>42920.375</c:v>
                </c:pt>
                <c:pt idx="3960">
                  <c:v>42920.416666666664</c:v>
                </c:pt>
                <c:pt idx="3961">
                  <c:v>42920.458333333336</c:v>
                </c:pt>
                <c:pt idx="3962">
                  <c:v>42920.5</c:v>
                </c:pt>
                <c:pt idx="3963">
                  <c:v>42920.541666666664</c:v>
                </c:pt>
                <c:pt idx="3964">
                  <c:v>42920.583333333336</c:v>
                </c:pt>
                <c:pt idx="3965">
                  <c:v>42920.625</c:v>
                </c:pt>
                <c:pt idx="3966">
                  <c:v>42920.666666666664</c:v>
                </c:pt>
                <c:pt idx="3967">
                  <c:v>42920.708333333336</c:v>
                </c:pt>
                <c:pt idx="3968">
                  <c:v>42920.75</c:v>
                </c:pt>
                <c:pt idx="3969">
                  <c:v>42920.791666666664</c:v>
                </c:pt>
                <c:pt idx="3970">
                  <c:v>42920.833333333336</c:v>
                </c:pt>
                <c:pt idx="3971">
                  <c:v>42920.875</c:v>
                </c:pt>
                <c:pt idx="3972">
                  <c:v>42920.916666666664</c:v>
                </c:pt>
                <c:pt idx="3973">
                  <c:v>42920.958333333336</c:v>
                </c:pt>
                <c:pt idx="3974">
                  <c:v>42921</c:v>
                </c:pt>
                <c:pt idx="3975">
                  <c:v>42921.041666666664</c:v>
                </c:pt>
                <c:pt idx="3976">
                  <c:v>42921.083333333336</c:v>
                </c:pt>
                <c:pt idx="3977">
                  <c:v>42921.125</c:v>
                </c:pt>
                <c:pt idx="3978">
                  <c:v>42921.166666666664</c:v>
                </c:pt>
                <c:pt idx="3979">
                  <c:v>42921.208333333336</c:v>
                </c:pt>
                <c:pt idx="3980">
                  <c:v>42921.25</c:v>
                </c:pt>
                <c:pt idx="3981">
                  <c:v>42921.291666666664</c:v>
                </c:pt>
                <c:pt idx="3982">
                  <c:v>42921.333333333336</c:v>
                </c:pt>
                <c:pt idx="3983">
                  <c:v>42921.375</c:v>
                </c:pt>
                <c:pt idx="3984">
                  <c:v>42921.416666666664</c:v>
                </c:pt>
                <c:pt idx="3985">
                  <c:v>42921.458333333336</c:v>
                </c:pt>
                <c:pt idx="3986">
                  <c:v>42921.5</c:v>
                </c:pt>
                <c:pt idx="3987">
                  <c:v>42921.541666666664</c:v>
                </c:pt>
                <c:pt idx="3988">
                  <c:v>42921.583333333336</c:v>
                </c:pt>
                <c:pt idx="3989">
                  <c:v>42921.625</c:v>
                </c:pt>
                <c:pt idx="3990">
                  <c:v>42921.666666666664</c:v>
                </c:pt>
                <c:pt idx="3991">
                  <c:v>42921.708333333336</c:v>
                </c:pt>
                <c:pt idx="3992">
                  <c:v>42921.75</c:v>
                </c:pt>
                <c:pt idx="3993">
                  <c:v>42921.791666666664</c:v>
                </c:pt>
                <c:pt idx="3994">
                  <c:v>42921.833333333336</c:v>
                </c:pt>
                <c:pt idx="3995">
                  <c:v>42921.875</c:v>
                </c:pt>
                <c:pt idx="3996">
                  <c:v>42921.916666666664</c:v>
                </c:pt>
                <c:pt idx="3997">
                  <c:v>42921.958333333336</c:v>
                </c:pt>
                <c:pt idx="3998">
                  <c:v>42922</c:v>
                </c:pt>
                <c:pt idx="3999">
                  <c:v>42922.041666666664</c:v>
                </c:pt>
                <c:pt idx="4000">
                  <c:v>42922.083333333336</c:v>
                </c:pt>
                <c:pt idx="4001">
                  <c:v>42922.125</c:v>
                </c:pt>
                <c:pt idx="4002">
                  <c:v>42922.166666666664</c:v>
                </c:pt>
                <c:pt idx="4003">
                  <c:v>42922.208333333336</c:v>
                </c:pt>
                <c:pt idx="4004">
                  <c:v>42922.25</c:v>
                </c:pt>
                <c:pt idx="4005">
                  <c:v>42922.291666666664</c:v>
                </c:pt>
                <c:pt idx="4006">
                  <c:v>42922.333333333336</c:v>
                </c:pt>
                <c:pt idx="4007">
                  <c:v>42922.375</c:v>
                </c:pt>
                <c:pt idx="4008">
                  <c:v>42922.416666666664</c:v>
                </c:pt>
                <c:pt idx="4009">
                  <c:v>42922.458333333336</c:v>
                </c:pt>
                <c:pt idx="4010">
                  <c:v>42922.5</c:v>
                </c:pt>
                <c:pt idx="4011">
                  <c:v>42922.541666666664</c:v>
                </c:pt>
                <c:pt idx="4012">
                  <c:v>42922.583333333336</c:v>
                </c:pt>
                <c:pt idx="4013">
                  <c:v>42922.625</c:v>
                </c:pt>
                <c:pt idx="4014">
                  <c:v>42922.666666666664</c:v>
                </c:pt>
                <c:pt idx="4015">
                  <c:v>42922.708333333336</c:v>
                </c:pt>
                <c:pt idx="4016">
                  <c:v>42922.75</c:v>
                </c:pt>
                <c:pt idx="4017">
                  <c:v>42922.791666666664</c:v>
                </c:pt>
                <c:pt idx="4018">
                  <c:v>42922.833333333336</c:v>
                </c:pt>
                <c:pt idx="4019">
                  <c:v>42922.875</c:v>
                </c:pt>
                <c:pt idx="4020">
                  <c:v>42922.916666666664</c:v>
                </c:pt>
                <c:pt idx="4021">
                  <c:v>42922.958333333336</c:v>
                </c:pt>
                <c:pt idx="4022">
                  <c:v>42923</c:v>
                </c:pt>
                <c:pt idx="4023">
                  <c:v>42923.041666666664</c:v>
                </c:pt>
                <c:pt idx="4024">
                  <c:v>42923.083333333336</c:v>
                </c:pt>
                <c:pt idx="4025">
                  <c:v>42923.125</c:v>
                </c:pt>
                <c:pt idx="4026">
                  <c:v>42923.166666666664</c:v>
                </c:pt>
                <c:pt idx="4027">
                  <c:v>42923.208333333336</c:v>
                </c:pt>
                <c:pt idx="4028">
                  <c:v>42923.25</c:v>
                </c:pt>
                <c:pt idx="4029">
                  <c:v>42923.291666666664</c:v>
                </c:pt>
                <c:pt idx="4030">
                  <c:v>42923.333333333336</c:v>
                </c:pt>
                <c:pt idx="4031">
                  <c:v>42923.375</c:v>
                </c:pt>
                <c:pt idx="4032">
                  <c:v>42923.416666666664</c:v>
                </c:pt>
                <c:pt idx="4033">
                  <c:v>42923.458333333336</c:v>
                </c:pt>
                <c:pt idx="4034">
                  <c:v>42923.5</c:v>
                </c:pt>
                <c:pt idx="4035">
                  <c:v>42923.541666666664</c:v>
                </c:pt>
                <c:pt idx="4036">
                  <c:v>42923.583333333336</c:v>
                </c:pt>
                <c:pt idx="4037">
                  <c:v>42923.625</c:v>
                </c:pt>
                <c:pt idx="4038">
                  <c:v>42923.666666666664</c:v>
                </c:pt>
                <c:pt idx="4039">
                  <c:v>42923.708333333336</c:v>
                </c:pt>
                <c:pt idx="4040">
                  <c:v>42923.75</c:v>
                </c:pt>
                <c:pt idx="4041">
                  <c:v>42923.791666666664</c:v>
                </c:pt>
                <c:pt idx="4042">
                  <c:v>42923.833333333336</c:v>
                </c:pt>
                <c:pt idx="4043">
                  <c:v>42923.875</c:v>
                </c:pt>
                <c:pt idx="4044">
                  <c:v>42923.916666666664</c:v>
                </c:pt>
                <c:pt idx="4045">
                  <c:v>42923.958333333336</c:v>
                </c:pt>
                <c:pt idx="4046">
                  <c:v>42924</c:v>
                </c:pt>
                <c:pt idx="4047">
                  <c:v>42924.041666666664</c:v>
                </c:pt>
                <c:pt idx="4048">
                  <c:v>42924.083333333336</c:v>
                </c:pt>
                <c:pt idx="4049">
                  <c:v>42924.125</c:v>
                </c:pt>
                <c:pt idx="4050">
                  <c:v>42924.166666666664</c:v>
                </c:pt>
                <c:pt idx="4051">
                  <c:v>42924.208333333336</c:v>
                </c:pt>
                <c:pt idx="4052">
                  <c:v>42924.25</c:v>
                </c:pt>
                <c:pt idx="4053">
                  <c:v>42924.291666666664</c:v>
                </c:pt>
                <c:pt idx="4054">
                  <c:v>42924.333333333336</c:v>
                </c:pt>
                <c:pt idx="4055">
                  <c:v>42924.375</c:v>
                </c:pt>
                <c:pt idx="4056">
                  <c:v>42924.416666666664</c:v>
                </c:pt>
                <c:pt idx="4057">
                  <c:v>42924.458333333336</c:v>
                </c:pt>
                <c:pt idx="4058">
                  <c:v>42924.5</c:v>
                </c:pt>
                <c:pt idx="4059">
                  <c:v>42924.541666666664</c:v>
                </c:pt>
                <c:pt idx="4060">
                  <c:v>42924.583333333336</c:v>
                </c:pt>
                <c:pt idx="4061">
                  <c:v>42924.625</c:v>
                </c:pt>
                <c:pt idx="4062">
                  <c:v>42924.666666666664</c:v>
                </c:pt>
                <c:pt idx="4063">
                  <c:v>42924.708333333336</c:v>
                </c:pt>
                <c:pt idx="4064">
                  <c:v>42924.75</c:v>
                </c:pt>
                <c:pt idx="4065">
                  <c:v>42924.791666666664</c:v>
                </c:pt>
                <c:pt idx="4066">
                  <c:v>42924.833333333336</c:v>
                </c:pt>
                <c:pt idx="4067">
                  <c:v>42924.875</c:v>
                </c:pt>
                <c:pt idx="4068">
                  <c:v>42924.916666666664</c:v>
                </c:pt>
                <c:pt idx="4069">
                  <c:v>42924.958333333336</c:v>
                </c:pt>
                <c:pt idx="4070">
                  <c:v>42925</c:v>
                </c:pt>
                <c:pt idx="4071">
                  <c:v>42925.041666666664</c:v>
                </c:pt>
                <c:pt idx="4072">
                  <c:v>42925.083333333336</c:v>
                </c:pt>
                <c:pt idx="4073">
                  <c:v>42925.125</c:v>
                </c:pt>
                <c:pt idx="4074">
                  <c:v>42925.166666666664</c:v>
                </c:pt>
                <c:pt idx="4075">
                  <c:v>42925.208333333336</c:v>
                </c:pt>
                <c:pt idx="4076">
                  <c:v>42925.25</c:v>
                </c:pt>
                <c:pt idx="4077">
                  <c:v>42925.291666666664</c:v>
                </c:pt>
                <c:pt idx="4078">
                  <c:v>42925.333333333336</c:v>
                </c:pt>
                <c:pt idx="4079">
                  <c:v>42925.375</c:v>
                </c:pt>
                <c:pt idx="4080">
                  <c:v>42925.416666666664</c:v>
                </c:pt>
                <c:pt idx="4081">
                  <c:v>42925.458333333336</c:v>
                </c:pt>
                <c:pt idx="4082">
                  <c:v>42925.5</c:v>
                </c:pt>
                <c:pt idx="4083">
                  <c:v>42925.541666666664</c:v>
                </c:pt>
                <c:pt idx="4084">
                  <c:v>42925.583333333336</c:v>
                </c:pt>
                <c:pt idx="4085">
                  <c:v>42925.625</c:v>
                </c:pt>
                <c:pt idx="4086">
                  <c:v>42925.666666666664</c:v>
                </c:pt>
                <c:pt idx="4087">
                  <c:v>42925.708333333336</c:v>
                </c:pt>
                <c:pt idx="4088">
                  <c:v>42925.75</c:v>
                </c:pt>
                <c:pt idx="4089">
                  <c:v>42925.791666666664</c:v>
                </c:pt>
                <c:pt idx="4090">
                  <c:v>42925.833333333336</c:v>
                </c:pt>
                <c:pt idx="4091">
                  <c:v>42925.875</c:v>
                </c:pt>
                <c:pt idx="4092">
                  <c:v>42925.916666666664</c:v>
                </c:pt>
                <c:pt idx="4093">
                  <c:v>42925.958333333336</c:v>
                </c:pt>
                <c:pt idx="4094">
                  <c:v>42926</c:v>
                </c:pt>
                <c:pt idx="4095">
                  <c:v>42926.041666666664</c:v>
                </c:pt>
                <c:pt idx="4096">
                  <c:v>42926.083333333336</c:v>
                </c:pt>
                <c:pt idx="4097">
                  <c:v>42926.125</c:v>
                </c:pt>
                <c:pt idx="4098">
                  <c:v>42926.166666666664</c:v>
                </c:pt>
                <c:pt idx="4099">
                  <c:v>42926.208333333336</c:v>
                </c:pt>
                <c:pt idx="4100">
                  <c:v>42926.25</c:v>
                </c:pt>
                <c:pt idx="4101">
                  <c:v>42926.291666666664</c:v>
                </c:pt>
                <c:pt idx="4102">
                  <c:v>42926.333333333336</c:v>
                </c:pt>
                <c:pt idx="4103">
                  <c:v>42926.375</c:v>
                </c:pt>
                <c:pt idx="4104">
                  <c:v>42926.416666666664</c:v>
                </c:pt>
                <c:pt idx="4105">
                  <c:v>42926.458333333336</c:v>
                </c:pt>
                <c:pt idx="4106">
                  <c:v>42926.5</c:v>
                </c:pt>
                <c:pt idx="4107">
                  <c:v>42926.541666666664</c:v>
                </c:pt>
                <c:pt idx="4108">
                  <c:v>42926.583333333336</c:v>
                </c:pt>
                <c:pt idx="4109">
                  <c:v>42926.625</c:v>
                </c:pt>
                <c:pt idx="4110">
                  <c:v>42926.666666666664</c:v>
                </c:pt>
                <c:pt idx="4111">
                  <c:v>42926.708333333336</c:v>
                </c:pt>
                <c:pt idx="4112">
                  <c:v>42926.75</c:v>
                </c:pt>
                <c:pt idx="4113">
                  <c:v>42926.791666666664</c:v>
                </c:pt>
                <c:pt idx="4114">
                  <c:v>42926.833333333336</c:v>
                </c:pt>
                <c:pt idx="4115">
                  <c:v>42926.875</c:v>
                </c:pt>
                <c:pt idx="4116">
                  <c:v>42926.916666666664</c:v>
                </c:pt>
                <c:pt idx="4117">
                  <c:v>42926.958333333336</c:v>
                </c:pt>
                <c:pt idx="4118">
                  <c:v>42927</c:v>
                </c:pt>
                <c:pt idx="4119">
                  <c:v>42927.041666666664</c:v>
                </c:pt>
                <c:pt idx="4120">
                  <c:v>42927.083333333336</c:v>
                </c:pt>
                <c:pt idx="4121">
                  <c:v>42927.125</c:v>
                </c:pt>
                <c:pt idx="4122">
                  <c:v>42927.166666666664</c:v>
                </c:pt>
                <c:pt idx="4123">
                  <c:v>42927.208333333336</c:v>
                </c:pt>
                <c:pt idx="4124">
                  <c:v>42927.25</c:v>
                </c:pt>
                <c:pt idx="4125">
                  <c:v>42927.291666666664</c:v>
                </c:pt>
                <c:pt idx="4126">
                  <c:v>42927.333333333336</c:v>
                </c:pt>
                <c:pt idx="4127">
                  <c:v>42927.375</c:v>
                </c:pt>
                <c:pt idx="4128">
                  <c:v>42927.416666666664</c:v>
                </c:pt>
                <c:pt idx="4129">
                  <c:v>42927.458333333336</c:v>
                </c:pt>
                <c:pt idx="4130">
                  <c:v>42927.5</c:v>
                </c:pt>
                <c:pt idx="4131">
                  <c:v>42927.541666666664</c:v>
                </c:pt>
                <c:pt idx="4132">
                  <c:v>42927.583333333336</c:v>
                </c:pt>
                <c:pt idx="4133">
                  <c:v>42927.625</c:v>
                </c:pt>
                <c:pt idx="4134">
                  <c:v>42927.666666666664</c:v>
                </c:pt>
                <c:pt idx="4135">
                  <c:v>42927.708333333336</c:v>
                </c:pt>
                <c:pt idx="4136">
                  <c:v>42927.75</c:v>
                </c:pt>
                <c:pt idx="4137">
                  <c:v>42927.791666666664</c:v>
                </c:pt>
                <c:pt idx="4138">
                  <c:v>42927.833333333336</c:v>
                </c:pt>
                <c:pt idx="4139">
                  <c:v>42927.875</c:v>
                </c:pt>
                <c:pt idx="4140">
                  <c:v>42927.916666666664</c:v>
                </c:pt>
                <c:pt idx="4141">
                  <c:v>42927.958333333336</c:v>
                </c:pt>
                <c:pt idx="4142">
                  <c:v>42928</c:v>
                </c:pt>
                <c:pt idx="4143">
                  <c:v>42928.041666666664</c:v>
                </c:pt>
                <c:pt idx="4144">
                  <c:v>42928.083333333336</c:v>
                </c:pt>
                <c:pt idx="4145">
                  <c:v>42928.125</c:v>
                </c:pt>
                <c:pt idx="4146">
                  <c:v>42928.166666666664</c:v>
                </c:pt>
                <c:pt idx="4147">
                  <c:v>42928.208333333336</c:v>
                </c:pt>
                <c:pt idx="4148">
                  <c:v>42928.25</c:v>
                </c:pt>
                <c:pt idx="4149">
                  <c:v>42928.291666666664</c:v>
                </c:pt>
                <c:pt idx="4150">
                  <c:v>42928.333333333336</c:v>
                </c:pt>
                <c:pt idx="4151">
                  <c:v>42928.375</c:v>
                </c:pt>
                <c:pt idx="4152">
                  <c:v>42928.416666666664</c:v>
                </c:pt>
                <c:pt idx="4153">
                  <c:v>42928.458333333336</c:v>
                </c:pt>
                <c:pt idx="4154">
                  <c:v>42928.5</c:v>
                </c:pt>
                <c:pt idx="4155">
                  <c:v>42928.541666666664</c:v>
                </c:pt>
                <c:pt idx="4156">
                  <c:v>42928.583333333336</c:v>
                </c:pt>
                <c:pt idx="4157">
                  <c:v>42928.625</c:v>
                </c:pt>
                <c:pt idx="4158">
                  <c:v>42928.666666666664</c:v>
                </c:pt>
                <c:pt idx="4159">
                  <c:v>42928.708333333336</c:v>
                </c:pt>
                <c:pt idx="4160">
                  <c:v>42928.75</c:v>
                </c:pt>
                <c:pt idx="4161">
                  <c:v>42928.791666666664</c:v>
                </c:pt>
                <c:pt idx="4162">
                  <c:v>42928.833333333336</c:v>
                </c:pt>
                <c:pt idx="4163">
                  <c:v>42928.875</c:v>
                </c:pt>
                <c:pt idx="4164">
                  <c:v>42928.916666666664</c:v>
                </c:pt>
                <c:pt idx="4165">
                  <c:v>42928.958333333336</c:v>
                </c:pt>
                <c:pt idx="4166">
                  <c:v>42929</c:v>
                </c:pt>
                <c:pt idx="4167">
                  <c:v>42929.041666666664</c:v>
                </c:pt>
                <c:pt idx="4168">
                  <c:v>42929.083333333336</c:v>
                </c:pt>
                <c:pt idx="4169">
                  <c:v>42929.125</c:v>
                </c:pt>
                <c:pt idx="4170">
                  <c:v>42929.166666666664</c:v>
                </c:pt>
                <c:pt idx="4171">
                  <c:v>42929.208333333336</c:v>
                </c:pt>
                <c:pt idx="4172">
                  <c:v>42929.25</c:v>
                </c:pt>
                <c:pt idx="4173">
                  <c:v>42929.291666666664</c:v>
                </c:pt>
                <c:pt idx="4174">
                  <c:v>42929.333333333336</c:v>
                </c:pt>
                <c:pt idx="4175">
                  <c:v>42929.375</c:v>
                </c:pt>
                <c:pt idx="4176">
                  <c:v>42929.416666666664</c:v>
                </c:pt>
                <c:pt idx="4177">
                  <c:v>42929.458333333336</c:v>
                </c:pt>
                <c:pt idx="4178">
                  <c:v>42929.5</c:v>
                </c:pt>
                <c:pt idx="4179">
                  <c:v>42929.541666666664</c:v>
                </c:pt>
                <c:pt idx="4180">
                  <c:v>42929.583333333336</c:v>
                </c:pt>
                <c:pt idx="4181">
                  <c:v>42929.625</c:v>
                </c:pt>
                <c:pt idx="4182">
                  <c:v>42929.666666666664</c:v>
                </c:pt>
                <c:pt idx="4183">
                  <c:v>42929.708333333336</c:v>
                </c:pt>
                <c:pt idx="4184">
                  <c:v>42929.75</c:v>
                </c:pt>
                <c:pt idx="4185">
                  <c:v>42929.791666666664</c:v>
                </c:pt>
                <c:pt idx="4186">
                  <c:v>42929.833333333336</c:v>
                </c:pt>
                <c:pt idx="4187">
                  <c:v>42929.875</c:v>
                </c:pt>
                <c:pt idx="4188">
                  <c:v>42929.916666666664</c:v>
                </c:pt>
                <c:pt idx="4189">
                  <c:v>42929.958333333336</c:v>
                </c:pt>
                <c:pt idx="4190">
                  <c:v>42930</c:v>
                </c:pt>
                <c:pt idx="4191">
                  <c:v>42930.041666666664</c:v>
                </c:pt>
                <c:pt idx="4192">
                  <c:v>42930.083333333336</c:v>
                </c:pt>
                <c:pt idx="4193">
                  <c:v>42930.125</c:v>
                </c:pt>
                <c:pt idx="4194">
                  <c:v>42930.166666666664</c:v>
                </c:pt>
                <c:pt idx="4195">
                  <c:v>42930.208333333336</c:v>
                </c:pt>
                <c:pt idx="4196">
                  <c:v>42930.25</c:v>
                </c:pt>
                <c:pt idx="4197">
                  <c:v>42930.291666666664</c:v>
                </c:pt>
                <c:pt idx="4198">
                  <c:v>42930.333333333336</c:v>
                </c:pt>
                <c:pt idx="4199">
                  <c:v>42930.375</c:v>
                </c:pt>
                <c:pt idx="4200">
                  <c:v>42930.416666666664</c:v>
                </c:pt>
                <c:pt idx="4201">
                  <c:v>42930.458333333336</c:v>
                </c:pt>
                <c:pt idx="4202">
                  <c:v>42930.5</c:v>
                </c:pt>
                <c:pt idx="4203">
                  <c:v>42930.541666666664</c:v>
                </c:pt>
                <c:pt idx="4204">
                  <c:v>42930.583333333336</c:v>
                </c:pt>
                <c:pt idx="4205">
                  <c:v>42930.625</c:v>
                </c:pt>
                <c:pt idx="4206">
                  <c:v>42930.666666666664</c:v>
                </c:pt>
                <c:pt idx="4207">
                  <c:v>42930.708333333336</c:v>
                </c:pt>
                <c:pt idx="4208">
                  <c:v>42930.75</c:v>
                </c:pt>
                <c:pt idx="4209">
                  <c:v>42930.791666666664</c:v>
                </c:pt>
                <c:pt idx="4210">
                  <c:v>42930.833333333336</c:v>
                </c:pt>
                <c:pt idx="4211">
                  <c:v>42930.875</c:v>
                </c:pt>
                <c:pt idx="4212">
                  <c:v>42930.916666666664</c:v>
                </c:pt>
                <c:pt idx="4213">
                  <c:v>42930.958333333336</c:v>
                </c:pt>
                <c:pt idx="4214">
                  <c:v>42931</c:v>
                </c:pt>
                <c:pt idx="4215">
                  <c:v>42931.041666666664</c:v>
                </c:pt>
                <c:pt idx="4216">
                  <c:v>42931.083333333336</c:v>
                </c:pt>
                <c:pt idx="4217">
                  <c:v>42931.125</c:v>
                </c:pt>
                <c:pt idx="4218">
                  <c:v>42931.166666666664</c:v>
                </c:pt>
                <c:pt idx="4219">
                  <c:v>42931.208333333336</c:v>
                </c:pt>
                <c:pt idx="4220">
                  <c:v>42931.25</c:v>
                </c:pt>
                <c:pt idx="4221">
                  <c:v>42931.291666666664</c:v>
                </c:pt>
                <c:pt idx="4222">
                  <c:v>42931.333333333336</c:v>
                </c:pt>
                <c:pt idx="4223">
                  <c:v>42931.375</c:v>
                </c:pt>
                <c:pt idx="4224">
                  <c:v>42931.416666666664</c:v>
                </c:pt>
                <c:pt idx="4225">
                  <c:v>42931.458333333336</c:v>
                </c:pt>
                <c:pt idx="4226">
                  <c:v>42931.5</c:v>
                </c:pt>
                <c:pt idx="4227">
                  <c:v>42931.541666666664</c:v>
                </c:pt>
                <c:pt idx="4228">
                  <c:v>42931.583333333336</c:v>
                </c:pt>
                <c:pt idx="4229">
                  <c:v>42931.625</c:v>
                </c:pt>
                <c:pt idx="4230">
                  <c:v>42931.666666666664</c:v>
                </c:pt>
                <c:pt idx="4231">
                  <c:v>42931.708333333336</c:v>
                </c:pt>
                <c:pt idx="4232">
                  <c:v>42931.75</c:v>
                </c:pt>
                <c:pt idx="4233">
                  <c:v>42931.791666666664</c:v>
                </c:pt>
                <c:pt idx="4234">
                  <c:v>42931.833333333336</c:v>
                </c:pt>
                <c:pt idx="4235">
                  <c:v>42931.875</c:v>
                </c:pt>
                <c:pt idx="4236">
                  <c:v>42931.916666666664</c:v>
                </c:pt>
                <c:pt idx="4237">
                  <c:v>42931.958333333336</c:v>
                </c:pt>
                <c:pt idx="4238">
                  <c:v>42932</c:v>
                </c:pt>
                <c:pt idx="4239">
                  <c:v>42932.041666666664</c:v>
                </c:pt>
                <c:pt idx="4240">
                  <c:v>42932.083333333336</c:v>
                </c:pt>
                <c:pt idx="4241">
                  <c:v>42932.125</c:v>
                </c:pt>
                <c:pt idx="4242">
                  <c:v>42932.166666666664</c:v>
                </c:pt>
                <c:pt idx="4243">
                  <c:v>42932.208333333336</c:v>
                </c:pt>
                <c:pt idx="4244">
                  <c:v>42932.25</c:v>
                </c:pt>
                <c:pt idx="4245">
                  <c:v>42932.291666666664</c:v>
                </c:pt>
                <c:pt idx="4246">
                  <c:v>42932.333333333336</c:v>
                </c:pt>
                <c:pt idx="4247">
                  <c:v>42932.375</c:v>
                </c:pt>
                <c:pt idx="4248">
                  <c:v>42932.416666666664</c:v>
                </c:pt>
                <c:pt idx="4249">
                  <c:v>42932.458333333336</c:v>
                </c:pt>
                <c:pt idx="4250">
                  <c:v>42932.5</c:v>
                </c:pt>
                <c:pt idx="4251">
                  <c:v>42932.541666666664</c:v>
                </c:pt>
                <c:pt idx="4252">
                  <c:v>42932.583333333336</c:v>
                </c:pt>
                <c:pt idx="4253">
                  <c:v>42932.625</c:v>
                </c:pt>
                <c:pt idx="4254">
                  <c:v>42932.666666666664</c:v>
                </c:pt>
                <c:pt idx="4255">
                  <c:v>42932.708333333336</c:v>
                </c:pt>
                <c:pt idx="4256">
                  <c:v>42932.75</c:v>
                </c:pt>
                <c:pt idx="4257">
                  <c:v>42932.791666666664</c:v>
                </c:pt>
                <c:pt idx="4258">
                  <c:v>42932.833333333336</c:v>
                </c:pt>
                <c:pt idx="4259">
                  <c:v>42932.875</c:v>
                </c:pt>
                <c:pt idx="4260">
                  <c:v>42932.916666666664</c:v>
                </c:pt>
                <c:pt idx="4261">
                  <c:v>42932.958333333336</c:v>
                </c:pt>
                <c:pt idx="4262">
                  <c:v>42933</c:v>
                </c:pt>
                <c:pt idx="4263">
                  <c:v>42933.041666666664</c:v>
                </c:pt>
                <c:pt idx="4264">
                  <c:v>42933.083333333336</c:v>
                </c:pt>
                <c:pt idx="4265">
                  <c:v>42933.125</c:v>
                </c:pt>
                <c:pt idx="4266">
                  <c:v>42933.166666666664</c:v>
                </c:pt>
                <c:pt idx="4267">
                  <c:v>42933.208333333336</c:v>
                </c:pt>
                <c:pt idx="4268">
                  <c:v>42933.25</c:v>
                </c:pt>
                <c:pt idx="4269">
                  <c:v>42933.291666666664</c:v>
                </c:pt>
                <c:pt idx="4270">
                  <c:v>42933.333333333336</c:v>
                </c:pt>
                <c:pt idx="4271">
                  <c:v>42933.375</c:v>
                </c:pt>
                <c:pt idx="4272">
                  <c:v>42933.416666666664</c:v>
                </c:pt>
                <c:pt idx="4273">
                  <c:v>42933.458333333336</c:v>
                </c:pt>
                <c:pt idx="4274">
                  <c:v>42933.5</c:v>
                </c:pt>
                <c:pt idx="4275">
                  <c:v>42933.541666666664</c:v>
                </c:pt>
                <c:pt idx="4276">
                  <c:v>42933.583333333336</c:v>
                </c:pt>
                <c:pt idx="4277">
                  <c:v>42933.625</c:v>
                </c:pt>
                <c:pt idx="4278">
                  <c:v>42933.666666666664</c:v>
                </c:pt>
                <c:pt idx="4279">
                  <c:v>42933.708333333336</c:v>
                </c:pt>
                <c:pt idx="4280">
                  <c:v>42933.75</c:v>
                </c:pt>
                <c:pt idx="4281">
                  <c:v>42933.791666666664</c:v>
                </c:pt>
                <c:pt idx="4282">
                  <c:v>42933.833333333336</c:v>
                </c:pt>
                <c:pt idx="4283">
                  <c:v>42933.875</c:v>
                </c:pt>
                <c:pt idx="4284">
                  <c:v>42933.916666666664</c:v>
                </c:pt>
                <c:pt idx="4285">
                  <c:v>42933.958333333336</c:v>
                </c:pt>
                <c:pt idx="4286">
                  <c:v>42934</c:v>
                </c:pt>
                <c:pt idx="4287">
                  <c:v>42934.041666666664</c:v>
                </c:pt>
                <c:pt idx="4288">
                  <c:v>42934.083333333336</c:v>
                </c:pt>
                <c:pt idx="4289">
                  <c:v>42934.125</c:v>
                </c:pt>
                <c:pt idx="4290">
                  <c:v>42934.166666666664</c:v>
                </c:pt>
                <c:pt idx="4291">
                  <c:v>42934.208333333336</c:v>
                </c:pt>
                <c:pt idx="4292">
                  <c:v>42934.25</c:v>
                </c:pt>
                <c:pt idx="4293">
                  <c:v>42934.291666666664</c:v>
                </c:pt>
                <c:pt idx="4294">
                  <c:v>42934.333333333336</c:v>
                </c:pt>
                <c:pt idx="4295">
                  <c:v>42934.375</c:v>
                </c:pt>
                <c:pt idx="4296">
                  <c:v>42934.416666666664</c:v>
                </c:pt>
                <c:pt idx="4297">
                  <c:v>42934.458333333336</c:v>
                </c:pt>
                <c:pt idx="4298">
                  <c:v>42934.5</c:v>
                </c:pt>
                <c:pt idx="4299">
                  <c:v>42934.541666666664</c:v>
                </c:pt>
                <c:pt idx="4300">
                  <c:v>42934.583333333336</c:v>
                </c:pt>
                <c:pt idx="4301">
                  <c:v>42934.625</c:v>
                </c:pt>
                <c:pt idx="4302">
                  <c:v>42934.666666666664</c:v>
                </c:pt>
                <c:pt idx="4303">
                  <c:v>42934.708333333336</c:v>
                </c:pt>
                <c:pt idx="4304">
                  <c:v>42934.75</c:v>
                </c:pt>
                <c:pt idx="4305">
                  <c:v>42934.791666666664</c:v>
                </c:pt>
                <c:pt idx="4306">
                  <c:v>42934.833333333336</c:v>
                </c:pt>
                <c:pt idx="4307">
                  <c:v>42934.875</c:v>
                </c:pt>
                <c:pt idx="4308">
                  <c:v>42934.916666666664</c:v>
                </c:pt>
                <c:pt idx="4309">
                  <c:v>42934.958333333336</c:v>
                </c:pt>
                <c:pt idx="4310">
                  <c:v>42935</c:v>
                </c:pt>
                <c:pt idx="4311">
                  <c:v>42935.041666666664</c:v>
                </c:pt>
                <c:pt idx="4312">
                  <c:v>42935.083333333336</c:v>
                </c:pt>
                <c:pt idx="4313">
                  <c:v>42935.125</c:v>
                </c:pt>
                <c:pt idx="4314">
                  <c:v>42935.166666666664</c:v>
                </c:pt>
                <c:pt idx="4315">
                  <c:v>42935.208333333336</c:v>
                </c:pt>
                <c:pt idx="4316">
                  <c:v>42935.25</c:v>
                </c:pt>
                <c:pt idx="4317">
                  <c:v>42935.291666666664</c:v>
                </c:pt>
                <c:pt idx="4318">
                  <c:v>42935.333333333336</c:v>
                </c:pt>
                <c:pt idx="4319">
                  <c:v>42935.375</c:v>
                </c:pt>
                <c:pt idx="4320">
                  <c:v>42935.416666666664</c:v>
                </c:pt>
                <c:pt idx="4321">
                  <c:v>42935.458333333336</c:v>
                </c:pt>
                <c:pt idx="4322">
                  <c:v>42935.5</c:v>
                </c:pt>
                <c:pt idx="4323">
                  <c:v>42935.541666666664</c:v>
                </c:pt>
                <c:pt idx="4324">
                  <c:v>42935.583333333336</c:v>
                </c:pt>
                <c:pt idx="4325">
                  <c:v>42935.625</c:v>
                </c:pt>
                <c:pt idx="4326">
                  <c:v>42935.666666666664</c:v>
                </c:pt>
                <c:pt idx="4327">
                  <c:v>42935.708333333336</c:v>
                </c:pt>
                <c:pt idx="4328">
                  <c:v>42935.75</c:v>
                </c:pt>
                <c:pt idx="4329">
                  <c:v>42935.791666666664</c:v>
                </c:pt>
                <c:pt idx="4330">
                  <c:v>42935.833333333336</c:v>
                </c:pt>
                <c:pt idx="4331">
                  <c:v>42935.875</c:v>
                </c:pt>
                <c:pt idx="4332">
                  <c:v>42935.916666666664</c:v>
                </c:pt>
                <c:pt idx="4333">
                  <c:v>42935.958333333336</c:v>
                </c:pt>
                <c:pt idx="4334">
                  <c:v>42936</c:v>
                </c:pt>
                <c:pt idx="4335">
                  <c:v>42936.041666666664</c:v>
                </c:pt>
                <c:pt idx="4336">
                  <c:v>42936.083333333336</c:v>
                </c:pt>
                <c:pt idx="4337">
                  <c:v>42936.125</c:v>
                </c:pt>
                <c:pt idx="4338">
                  <c:v>42936.166666666664</c:v>
                </c:pt>
                <c:pt idx="4339">
                  <c:v>42936.208333333336</c:v>
                </c:pt>
                <c:pt idx="4340">
                  <c:v>42936.25</c:v>
                </c:pt>
                <c:pt idx="4341">
                  <c:v>42936.291666666664</c:v>
                </c:pt>
                <c:pt idx="4342">
                  <c:v>42936.333333333336</c:v>
                </c:pt>
                <c:pt idx="4343">
                  <c:v>42936.375</c:v>
                </c:pt>
                <c:pt idx="4344">
                  <c:v>42936.416666666664</c:v>
                </c:pt>
                <c:pt idx="4345">
                  <c:v>42936.458333333336</c:v>
                </c:pt>
                <c:pt idx="4346">
                  <c:v>42936.5</c:v>
                </c:pt>
                <c:pt idx="4347">
                  <c:v>42936.541666666664</c:v>
                </c:pt>
                <c:pt idx="4348">
                  <c:v>42936.583333333336</c:v>
                </c:pt>
                <c:pt idx="4349">
                  <c:v>42936.625</c:v>
                </c:pt>
                <c:pt idx="4350">
                  <c:v>42936.666666666664</c:v>
                </c:pt>
                <c:pt idx="4351">
                  <c:v>42936.708333333336</c:v>
                </c:pt>
                <c:pt idx="4352">
                  <c:v>42936.75</c:v>
                </c:pt>
                <c:pt idx="4353">
                  <c:v>42936.791666666664</c:v>
                </c:pt>
                <c:pt idx="4354">
                  <c:v>42936.833333333336</c:v>
                </c:pt>
                <c:pt idx="4355">
                  <c:v>42936.875</c:v>
                </c:pt>
                <c:pt idx="4356">
                  <c:v>42936.916666666664</c:v>
                </c:pt>
                <c:pt idx="4357">
                  <c:v>42936.958333333336</c:v>
                </c:pt>
                <c:pt idx="4358">
                  <c:v>42937</c:v>
                </c:pt>
                <c:pt idx="4359">
                  <c:v>42937.041666666664</c:v>
                </c:pt>
                <c:pt idx="4360">
                  <c:v>42937.083333333336</c:v>
                </c:pt>
                <c:pt idx="4361">
                  <c:v>42937.125</c:v>
                </c:pt>
                <c:pt idx="4362">
                  <c:v>42937.166666666664</c:v>
                </c:pt>
                <c:pt idx="4363">
                  <c:v>42937.208333333336</c:v>
                </c:pt>
                <c:pt idx="4364">
                  <c:v>42937.25</c:v>
                </c:pt>
                <c:pt idx="4365">
                  <c:v>42937.291666666664</c:v>
                </c:pt>
                <c:pt idx="4366">
                  <c:v>42937.333333333336</c:v>
                </c:pt>
                <c:pt idx="4367">
                  <c:v>42937.375</c:v>
                </c:pt>
                <c:pt idx="4368">
                  <c:v>42937.416666666664</c:v>
                </c:pt>
                <c:pt idx="4369">
                  <c:v>42937.458333333336</c:v>
                </c:pt>
                <c:pt idx="4370">
                  <c:v>42937.5</c:v>
                </c:pt>
                <c:pt idx="4371">
                  <c:v>42937.541666666664</c:v>
                </c:pt>
                <c:pt idx="4372">
                  <c:v>42937.583333333336</c:v>
                </c:pt>
                <c:pt idx="4373">
                  <c:v>42937.625</c:v>
                </c:pt>
                <c:pt idx="4374">
                  <c:v>42937.666666666664</c:v>
                </c:pt>
                <c:pt idx="4375">
                  <c:v>42937.708333333336</c:v>
                </c:pt>
                <c:pt idx="4376">
                  <c:v>42937.75</c:v>
                </c:pt>
                <c:pt idx="4377">
                  <c:v>42937.791666666664</c:v>
                </c:pt>
                <c:pt idx="4378">
                  <c:v>42937.833333333336</c:v>
                </c:pt>
                <c:pt idx="4379">
                  <c:v>42937.875</c:v>
                </c:pt>
                <c:pt idx="4380">
                  <c:v>42937.916666666664</c:v>
                </c:pt>
                <c:pt idx="4381">
                  <c:v>42937.958333333336</c:v>
                </c:pt>
                <c:pt idx="4382">
                  <c:v>42938</c:v>
                </c:pt>
                <c:pt idx="4383">
                  <c:v>42938.041666666664</c:v>
                </c:pt>
                <c:pt idx="4384">
                  <c:v>42938.083333333336</c:v>
                </c:pt>
                <c:pt idx="4385">
                  <c:v>42938.125</c:v>
                </c:pt>
                <c:pt idx="4386">
                  <c:v>42938.166666666664</c:v>
                </c:pt>
                <c:pt idx="4387">
                  <c:v>42938.208333333336</c:v>
                </c:pt>
                <c:pt idx="4388">
                  <c:v>42938.25</c:v>
                </c:pt>
                <c:pt idx="4389">
                  <c:v>42938.291666666664</c:v>
                </c:pt>
                <c:pt idx="4390">
                  <c:v>42938.333333333336</c:v>
                </c:pt>
                <c:pt idx="4391">
                  <c:v>42938.375</c:v>
                </c:pt>
                <c:pt idx="4392">
                  <c:v>42938.416666666664</c:v>
                </c:pt>
                <c:pt idx="4393">
                  <c:v>42938.458333333336</c:v>
                </c:pt>
                <c:pt idx="4394">
                  <c:v>42938.5</c:v>
                </c:pt>
                <c:pt idx="4395">
                  <c:v>42938.541666666664</c:v>
                </c:pt>
                <c:pt idx="4396">
                  <c:v>42938.583333333336</c:v>
                </c:pt>
                <c:pt idx="4397">
                  <c:v>42938.625</c:v>
                </c:pt>
                <c:pt idx="4398">
                  <c:v>42938.666666666664</c:v>
                </c:pt>
                <c:pt idx="4399">
                  <c:v>42938.708333333336</c:v>
                </c:pt>
                <c:pt idx="4400">
                  <c:v>42938.75</c:v>
                </c:pt>
                <c:pt idx="4401">
                  <c:v>42938.791666666664</c:v>
                </c:pt>
                <c:pt idx="4402">
                  <c:v>42938.833333333336</c:v>
                </c:pt>
                <c:pt idx="4403">
                  <c:v>42938.875</c:v>
                </c:pt>
                <c:pt idx="4404">
                  <c:v>42938.916666666664</c:v>
                </c:pt>
                <c:pt idx="4405">
                  <c:v>42938.958333333336</c:v>
                </c:pt>
                <c:pt idx="4406">
                  <c:v>42939</c:v>
                </c:pt>
                <c:pt idx="4407">
                  <c:v>42939.041666666664</c:v>
                </c:pt>
                <c:pt idx="4408">
                  <c:v>42939.083333333336</c:v>
                </c:pt>
                <c:pt idx="4409">
                  <c:v>42939.125</c:v>
                </c:pt>
                <c:pt idx="4410">
                  <c:v>42939.166666666664</c:v>
                </c:pt>
                <c:pt idx="4411">
                  <c:v>42939.208333333336</c:v>
                </c:pt>
                <c:pt idx="4412">
                  <c:v>42939.25</c:v>
                </c:pt>
                <c:pt idx="4413">
                  <c:v>42939.291666666664</c:v>
                </c:pt>
                <c:pt idx="4414">
                  <c:v>42939.333333333336</c:v>
                </c:pt>
                <c:pt idx="4415">
                  <c:v>42939.375</c:v>
                </c:pt>
                <c:pt idx="4416">
                  <c:v>42939.416666666664</c:v>
                </c:pt>
                <c:pt idx="4417">
                  <c:v>42939.458333333336</c:v>
                </c:pt>
                <c:pt idx="4418">
                  <c:v>42939.5</c:v>
                </c:pt>
                <c:pt idx="4419">
                  <c:v>42939.541666666664</c:v>
                </c:pt>
                <c:pt idx="4420">
                  <c:v>42939.583333333336</c:v>
                </c:pt>
                <c:pt idx="4421">
                  <c:v>42939.625</c:v>
                </c:pt>
                <c:pt idx="4422">
                  <c:v>42939.666666666664</c:v>
                </c:pt>
                <c:pt idx="4423">
                  <c:v>42939.708333333336</c:v>
                </c:pt>
                <c:pt idx="4424">
                  <c:v>42939.75</c:v>
                </c:pt>
                <c:pt idx="4425">
                  <c:v>42939.791666666664</c:v>
                </c:pt>
                <c:pt idx="4426">
                  <c:v>42939.833333333336</c:v>
                </c:pt>
                <c:pt idx="4427">
                  <c:v>42939.875</c:v>
                </c:pt>
                <c:pt idx="4428">
                  <c:v>42939.916666666664</c:v>
                </c:pt>
                <c:pt idx="4429">
                  <c:v>42939.958333333336</c:v>
                </c:pt>
                <c:pt idx="4430">
                  <c:v>42940</c:v>
                </c:pt>
                <c:pt idx="4431">
                  <c:v>42940.041666666664</c:v>
                </c:pt>
                <c:pt idx="4432">
                  <c:v>42940.083333333336</c:v>
                </c:pt>
                <c:pt idx="4433">
                  <c:v>42940.125</c:v>
                </c:pt>
                <c:pt idx="4434">
                  <c:v>42940.166666666664</c:v>
                </c:pt>
                <c:pt idx="4435">
                  <c:v>42940.208333333336</c:v>
                </c:pt>
                <c:pt idx="4436">
                  <c:v>42940.25</c:v>
                </c:pt>
                <c:pt idx="4437">
                  <c:v>42940.291666666664</c:v>
                </c:pt>
                <c:pt idx="4438">
                  <c:v>42940.333333333336</c:v>
                </c:pt>
                <c:pt idx="4439">
                  <c:v>42940.375</c:v>
                </c:pt>
                <c:pt idx="4440">
                  <c:v>42940.416666666664</c:v>
                </c:pt>
                <c:pt idx="4441">
                  <c:v>42940.458333333336</c:v>
                </c:pt>
                <c:pt idx="4442">
                  <c:v>42940.5</c:v>
                </c:pt>
                <c:pt idx="4443">
                  <c:v>42940.541666666664</c:v>
                </c:pt>
                <c:pt idx="4444">
                  <c:v>42940.583333333336</c:v>
                </c:pt>
                <c:pt idx="4445">
                  <c:v>42940.625</c:v>
                </c:pt>
                <c:pt idx="4446">
                  <c:v>42940.666666666664</c:v>
                </c:pt>
                <c:pt idx="4447">
                  <c:v>42940.708333333336</c:v>
                </c:pt>
                <c:pt idx="4448">
                  <c:v>42940.75</c:v>
                </c:pt>
                <c:pt idx="4449">
                  <c:v>42940.791666666664</c:v>
                </c:pt>
                <c:pt idx="4450">
                  <c:v>42940.833333333336</c:v>
                </c:pt>
                <c:pt idx="4451">
                  <c:v>42940.875</c:v>
                </c:pt>
                <c:pt idx="4452">
                  <c:v>42940.916666666664</c:v>
                </c:pt>
                <c:pt idx="4453">
                  <c:v>42940.958333333336</c:v>
                </c:pt>
                <c:pt idx="4454">
                  <c:v>42941</c:v>
                </c:pt>
                <c:pt idx="4455">
                  <c:v>42941.041666666664</c:v>
                </c:pt>
                <c:pt idx="4456">
                  <c:v>42941.083333333336</c:v>
                </c:pt>
                <c:pt idx="4457">
                  <c:v>42941.125</c:v>
                </c:pt>
                <c:pt idx="4458">
                  <c:v>42941.166666666664</c:v>
                </c:pt>
                <c:pt idx="4459">
                  <c:v>42941.208333333336</c:v>
                </c:pt>
                <c:pt idx="4460">
                  <c:v>42941.25</c:v>
                </c:pt>
                <c:pt idx="4461">
                  <c:v>42941.291666666664</c:v>
                </c:pt>
                <c:pt idx="4462">
                  <c:v>42941.333333333336</c:v>
                </c:pt>
                <c:pt idx="4463">
                  <c:v>42941.375</c:v>
                </c:pt>
                <c:pt idx="4464">
                  <c:v>42941.416666666664</c:v>
                </c:pt>
                <c:pt idx="4465">
                  <c:v>42941.458333333336</c:v>
                </c:pt>
                <c:pt idx="4466">
                  <c:v>42941.5</c:v>
                </c:pt>
                <c:pt idx="4467">
                  <c:v>42941.541666666664</c:v>
                </c:pt>
                <c:pt idx="4468">
                  <c:v>42941.583333333336</c:v>
                </c:pt>
                <c:pt idx="4469">
                  <c:v>42941.625</c:v>
                </c:pt>
                <c:pt idx="4470">
                  <c:v>42941.666666666664</c:v>
                </c:pt>
                <c:pt idx="4471">
                  <c:v>42941.708333333336</c:v>
                </c:pt>
                <c:pt idx="4472">
                  <c:v>42941.75</c:v>
                </c:pt>
                <c:pt idx="4473">
                  <c:v>42941.791666666664</c:v>
                </c:pt>
                <c:pt idx="4474">
                  <c:v>42941.833333333336</c:v>
                </c:pt>
                <c:pt idx="4475">
                  <c:v>42941.875</c:v>
                </c:pt>
                <c:pt idx="4476">
                  <c:v>42941.916666666664</c:v>
                </c:pt>
                <c:pt idx="4477">
                  <c:v>42941.958333333336</c:v>
                </c:pt>
                <c:pt idx="4478">
                  <c:v>42942</c:v>
                </c:pt>
                <c:pt idx="4479">
                  <c:v>42942.041666666664</c:v>
                </c:pt>
                <c:pt idx="4480">
                  <c:v>42942.083333333336</c:v>
                </c:pt>
                <c:pt idx="4481">
                  <c:v>42942.125</c:v>
                </c:pt>
                <c:pt idx="4482">
                  <c:v>42942.166666666664</c:v>
                </c:pt>
                <c:pt idx="4483">
                  <c:v>42942.208333333336</c:v>
                </c:pt>
                <c:pt idx="4484">
                  <c:v>42942.25</c:v>
                </c:pt>
                <c:pt idx="4485">
                  <c:v>42942.291666666664</c:v>
                </c:pt>
                <c:pt idx="4486">
                  <c:v>42942.333333333336</c:v>
                </c:pt>
                <c:pt idx="4487">
                  <c:v>42942.375</c:v>
                </c:pt>
                <c:pt idx="4488">
                  <c:v>42942.416666666664</c:v>
                </c:pt>
                <c:pt idx="4489">
                  <c:v>42942.458333333336</c:v>
                </c:pt>
                <c:pt idx="4490">
                  <c:v>42942.5</c:v>
                </c:pt>
                <c:pt idx="4491">
                  <c:v>42942.541666666664</c:v>
                </c:pt>
                <c:pt idx="4492">
                  <c:v>42942.583333333336</c:v>
                </c:pt>
                <c:pt idx="4493">
                  <c:v>42942.625</c:v>
                </c:pt>
                <c:pt idx="4494">
                  <c:v>42942.666666666664</c:v>
                </c:pt>
                <c:pt idx="4495">
                  <c:v>42942.708333333336</c:v>
                </c:pt>
                <c:pt idx="4496">
                  <c:v>42942.75</c:v>
                </c:pt>
                <c:pt idx="4497">
                  <c:v>42942.791666666664</c:v>
                </c:pt>
                <c:pt idx="4498">
                  <c:v>42942.833333333336</c:v>
                </c:pt>
                <c:pt idx="4499">
                  <c:v>42942.875</c:v>
                </c:pt>
                <c:pt idx="4500">
                  <c:v>42942.916666666664</c:v>
                </c:pt>
                <c:pt idx="4501">
                  <c:v>42942.958333333336</c:v>
                </c:pt>
                <c:pt idx="4502">
                  <c:v>42943</c:v>
                </c:pt>
                <c:pt idx="4503">
                  <c:v>42943.041666666664</c:v>
                </c:pt>
                <c:pt idx="4504">
                  <c:v>42943.083333333336</c:v>
                </c:pt>
                <c:pt idx="4505">
                  <c:v>42943.125</c:v>
                </c:pt>
                <c:pt idx="4506">
                  <c:v>42943.166666666664</c:v>
                </c:pt>
                <c:pt idx="4507">
                  <c:v>42943.208333333336</c:v>
                </c:pt>
                <c:pt idx="4508">
                  <c:v>42943.25</c:v>
                </c:pt>
                <c:pt idx="4509">
                  <c:v>42943.291666666664</c:v>
                </c:pt>
                <c:pt idx="4510">
                  <c:v>42943.333333333336</c:v>
                </c:pt>
                <c:pt idx="4511">
                  <c:v>42943.375</c:v>
                </c:pt>
                <c:pt idx="4512">
                  <c:v>42943.416666666664</c:v>
                </c:pt>
                <c:pt idx="4513">
                  <c:v>42943.458333333336</c:v>
                </c:pt>
                <c:pt idx="4514">
                  <c:v>42943.5</c:v>
                </c:pt>
                <c:pt idx="4515">
                  <c:v>42943.541666666664</c:v>
                </c:pt>
                <c:pt idx="4516">
                  <c:v>42943.583333333336</c:v>
                </c:pt>
                <c:pt idx="4517">
                  <c:v>42943.625</c:v>
                </c:pt>
                <c:pt idx="4518">
                  <c:v>42943.666666666664</c:v>
                </c:pt>
                <c:pt idx="4519">
                  <c:v>42943.708333333336</c:v>
                </c:pt>
                <c:pt idx="4520">
                  <c:v>42943.75</c:v>
                </c:pt>
                <c:pt idx="4521">
                  <c:v>42943.791666666664</c:v>
                </c:pt>
                <c:pt idx="4522">
                  <c:v>42943.833333333336</c:v>
                </c:pt>
                <c:pt idx="4523">
                  <c:v>42943.875</c:v>
                </c:pt>
                <c:pt idx="4524">
                  <c:v>42943.916666666664</c:v>
                </c:pt>
                <c:pt idx="4525">
                  <c:v>42943.958333333336</c:v>
                </c:pt>
                <c:pt idx="4526">
                  <c:v>42944</c:v>
                </c:pt>
                <c:pt idx="4527">
                  <c:v>42944.041666666664</c:v>
                </c:pt>
                <c:pt idx="4528">
                  <c:v>42944.083333333336</c:v>
                </c:pt>
                <c:pt idx="4529">
                  <c:v>42944.125</c:v>
                </c:pt>
                <c:pt idx="4530">
                  <c:v>42944.166666666664</c:v>
                </c:pt>
                <c:pt idx="4531">
                  <c:v>42944.208333333336</c:v>
                </c:pt>
                <c:pt idx="4532">
                  <c:v>42944.25</c:v>
                </c:pt>
                <c:pt idx="4533">
                  <c:v>42944.291666666664</c:v>
                </c:pt>
                <c:pt idx="4534">
                  <c:v>42944.333333333336</c:v>
                </c:pt>
                <c:pt idx="4535">
                  <c:v>42944.375</c:v>
                </c:pt>
                <c:pt idx="4536">
                  <c:v>42944.416666666664</c:v>
                </c:pt>
                <c:pt idx="4537">
                  <c:v>42944.458333333336</c:v>
                </c:pt>
                <c:pt idx="4538">
                  <c:v>42944.5</c:v>
                </c:pt>
                <c:pt idx="4539">
                  <c:v>42944.541666666664</c:v>
                </c:pt>
                <c:pt idx="4540">
                  <c:v>42944.583333333336</c:v>
                </c:pt>
                <c:pt idx="4541">
                  <c:v>42944.625</c:v>
                </c:pt>
                <c:pt idx="4542">
                  <c:v>42944.666666666664</c:v>
                </c:pt>
                <c:pt idx="4543">
                  <c:v>42944.708333333336</c:v>
                </c:pt>
                <c:pt idx="4544">
                  <c:v>42944.75</c:v>
                </c:pt>
                <c:pt idx="4545">
                  <c:v>42944.791666666664</c:v>
                </c:pt>
                <c:pt idx="4546">
                  <c:v>42944.833333333336</c:v>
                </c:pt>
                <c:pt idx="4547">
                  <c:v>42944.875</c:v>
                </c:pt>
                <c:pt idx="4548">
                  <c:v>42944.916666666664</c:v>
                </c:pt>
                <c:pt idx="4549">
                  <c:v>42944.958333333336</c:v>
                </c:pt>
                <c:pt idx="4550">
                  <c:v>42945</c:v>
                </c:pt>
                <c:pt idx="4551">
                  <c:v>42945.041666666664</c:v>
                </c:pt>
                <c:pt idx="4552">
                  <c:v>42945.083333333336</c:v>
                </c:pt>
                <c:pt idx="4553">
                  <c:v>42945.125</c:v>
                </c:pt>
                <c:pt idx="4554">
                  <c:v>42945.166666666664</c:v>
                </c:pt>
                <c:pt idx="4555">
                  <c:v>42945.208333333336</c:v>
                </c:pt>
                <c:pt idx="4556">
                  <c:v>42945.25</c:v>
                </c:pt>
                <c:pt idx="4557">
                  <c:v>42945.291666666664</c:v>
                </c:pt>
                <c:pt idx="4558">
                  <c:v>42945.333333333336</c:v>
                </c:pt>
                <c:pt idx="4559">
                  <c:v>42945.375</c:v>
                </c:pt>
                <c:pt idx="4560">
                  <c:v>42945.416666666664</c:v>
                </c:pt>
                <c:pt idx="4561">
                  <c:v>42945.458333333336</c:v>
                </c:pt>
                <c:pt idx="4562">
                  <c:v>42945.5</c:v>
                </c:pt>
                <c:pt idx="4563">
                  <c:v>42945.541666666664</c:v>
                </c:pt>
                <c:pt idx="4564">
                  <c:v>42945.583333333336</c:v>
                </c:pt>
                <c:pt idx="4565">
                  <c:v>42945.625</c:v>
                </c:pt>
                <c:pt idx="4566">
                  <c:v>42945.666666666664</c:v>
                </c:pt>
                <c:pt idx="4567">
                  <c:v>42945.708333333336</c:v>
                </c:pt>
                <c:pt idx="4568">
                  <c:v>42945.75</c:v>
                </c:pt>
                <c:pt idx="4569">
                  <c:v>42945.791666666664</c:v>
                </c:pt>
                <c:pt idx="4570">
                  <c:v>42945.833333333336</c:v>
                </c:pt>
                <c:pt idx="4571">
                  <c:v>42945.875</c:v>
                </c:pt>
                <c:pt idx="4572">
                  <c:v>42945.916666666664</c:v>
                </c:pt>
                <c:pt idx="4573">
                  <c:v>42945.958333333336</c:v>
                </c:pt>
                <c:pt idx="4574">
                  <c:v>42946</c:v>
                </c:pt>
                <c:pt idx="4575">
                  <c:v>42946.041666666664</c:v>
                </c:pt>
                <c:pt idx="4576">
                  <c:v>42946.083333333336</c:v>
                </c:pt>
                <c:pt idx="4577">
                  <c:v>42946.125</c:v>
                </c:pt>
                <c:pt idx="4578">
                  <c:v>42946.166666666664</c:v>
                </c:pt>
                <c:pt idx="4579">
                  <c:v>42946.208333333336</c:v>
                </c:pt>
                <c:pt idx="4580">
                  <c:v>42946.25</c:v>
                </c:pt>
                <c:pt idx="4581">
                  <c:v>42946.291666666664</c:v>
                </c:pt>
                <c:pt idx="4582">
                  <c:v>42946.333333333336</c:v>
                </c:pt>
                <c:pt idx="4583">
                  <c:v>42946.375</c:v>
                </c:pt>
                <c:pt idx="4584">
                  <c:v>42946.416666666664</c:v>
                </c:pt>
                <c:pt idx="4585">
                  <c:v>42946.458333333336</c:v>
                </c:pt>
                <c:pt idx="4586">
                  <c:v>42946.5</c:v>
                </c:pt>
                <c:pt idx="4587">
                  <c:v>42946.541666666664</c:v>
                </c:pt>
                <c:pt idx="4588">
                  <c:v>42946.583333333336</c:v>
                </c:pt>
                <c:pt idx="4589">
                  <c:v>42946.625</c:v>
                </c:pt>
                <c:pt idx="4590">
                  <c:v>42946.666666666664</c:v>
                </c:pt>
                <c:pt idx="4591">
                  <c:v>42946.708333333336</c:v>
                </c:pt>
                <c:pt idx="4592">
                  <c:v>42946.75</c:v>
                </c:pt>
                <c:pt idx="4593">
                  <c:v>42946.791666666664</c:v>
                </c:pt>
                <c:pt idx="4594">
                  <c:v>42946.833333333336</c:v>
                </c:pt>
                <c:pt idx="4595">
                  <c:v>42946.875</c:v>
                </c:pt>
                <c:pt idx="4596">
                  <c:v>42946.916666666664</c:v>
                </c:pt>
                <c:pt idx="4597">
                  <c:v>42946.958333333336</c:v>
                </c:pt>
                <c:pt idx="4598">
                  <c:v>42947</c:v>
                </c:pt>
                <c:pt idx="4599">
                  <c:v>42947.041666666664</c:v>
                </c:pt>
                <c:pt idx="4600">
                  <c:v>42947.083333333336</c:v>
                </c:pt>
                <c:pt idx="4601">
                  <c:v>42947.125</c:v>
                </c:pt>
                <c:pt idx="4602">
                  <c:v>42947.166666666664</c:v>
                </c:pt>
                <c:pt idx="4603">
                  <c:v>42947.208333333336</c:v>
                </c:pt>
                <c:pt idx="4604">
                  <c:v>42947.25</c:v>
                </c:pt>
                <c:pt idx="4605">
                  <c:v>42947.291666666664</c:v>
                </c:pt>
                <c:pt idx="4606">
                  <c:v>42947.333333333336</c:v>
                </c:pt>
                <c:pt idx="4607">
                  <c:v>42947.375</c:v>
                </c:pt>
                <c:pt idx="4608">
                  <c:v>42947.416666666664</c:v>
                </c:pt>
                <c:pt idx="4609">
                  <c:v>42947.458333333336</c:v>
                </c:pt>
                <c:pt idx="4610">
                  <c:v>42947.5</c:v>
                </c:pt>
                <c:pt idx="4611">
                  <c:v>42947.541666666664</c:v>
                </c:pt>
                <c:pt idx="4612">
                  <c:v>42947.583333333336</c:v>
                </c:pt>
                <c:pt idx="4613">
                  <c:v>42947.625</c:v>
                </c:pt>
                <c:pt idx="4614">
                  <c:v>42947.666666666664</c:v>
                </c:pt>
                <c:pt idx="4615">
                  <c:v>42947.708333333336</c:v>
                </c:pt>
                <c:pt idx="4616">
                  <c:v>42947.75</c:v>
                </c:pt>
                <c:pt idx="4617">
                  <c:v>42947.791666666664</c:v>
                </c:pt>
                <c:pt idx="4618">
                  <c:v>42947.833333333336</c:v>
                </c:pt>
                <c:pt idx="4619">
                  <c:v>42947.875</c:v>
                </c:pt>
                <c:pt idx="4620">
                  <c:v>42947.916666666664</c:v>
                </c:pt>
                <c:pt idx="4621">
                  <c:v>42947.958333333336</c:v>
                </c:pt>
                <c:pt idx="4622">
                  <c:v>42948</c:v>
                </c:pt>
                <c:pt idx="4623">
                  <c:v>42948.041666666664</c:v>
                </c:pt>
                <c:pt idx="4624">
                  <c:v>42948.083333333336</c:v>
                </c:pt>
                <c:pt idx="4625">
                  <c:v>42948.125</c:v>
                </c:pt>
                <c:pt idx="4626">
                  <c:v>42948.166666666664</c:v>
                </c:pt>
                <c:pt idx="4627">
                  <c:v>42948.208333333336</c:v>
                </c:pt>
                <c:pt idx="4628">
                  <c:v>42948.25</c:v>
                </c:pt>
                <c:pt idx="4629">
                  <c:v>42948.291666666664</c:v>
                </c:pt>
                <c:pt idx="4630">
                  <c:v>42948.333333333336</c:v>
                </c:pt>
                <c:pt idx="4631">
                  <c:v>42948.375</c:v>
                </c:pt>
                <c:pt idx="4632">
                  <c:v>42948.416666666664</c:v>
                </c:pt>
                <c:pt idx="4633">
                  <c:v>42948.458333333336</c:v>
                </c:pt>
                <c:pt idx="4634">
                  <c:v>42948.5</c:v>
                </c:pt>
                <c:pt idx="4635">
                  <c:v>42948.541666666664</c:v>
                </c:pt>
                <c:pt idx="4636">
                  <c:v>42948.583333333336</c:v>
                </c:pt>
                <c:pt idx="4637">
                  <c:v>42948.625</c:v>
                </c:pt>
                <c:pt idx="4638">
                  <c:v>42948.666666666664</c:v>
                </c:pt>
                <c:pt idx="4639">
                  <c:v>42948.708333333336</c:v>
                </c:pt>
                <c:pt idx="4640">
                  <c:v>42948.75</c:v>
                </c:pt>
                <c:pt idx="4641">
                  <c:v>42948.791666666664</c:v>
                </c:pt>
                <c:pt idx="4642">
                  <c:v>42948.833333333336</c:v>
                </c:pt>
                <c:pt idx="4643">
                  <c:v>42948.875</c:v>
                </c:pt>
                <c:pt idx="4644">
                  <c:v>42948.916666666664</c:v>
                </c:pt>
                <c:pt idx="4645">
                  <c:v>42948.958333333336</c:v>
                </c:pt>
                <c:pt idx="4646">
                  <c:v>42949</c:v>
                </c:pt>
                <c:pt idx="4647">
                  <c:v>42949.041666666664</c:v>
                </c:pt>
                <c:pt idx="4648">
                  <c:v>42949.083333333336</c:v>
                </c:pt>
                <c:pt idx="4649">
                  <c:v>42949.125</c:v>
                </c:pt>
                <c:pt idx="4650">
                  <c:v>42949.166666666664</c:v>
                </c:pt>
                <c:pt idx="4651">
                  <c:v>42949.208333333336</c:v>
                </c:pt>
                <c:pt idx="4652">
                  <c:v>42949.25</c:v>
                </c:pt>
                <c:pt idx="4653">
                  <c:v>42949.291666666664</c:v>
                </c:pt>
                <c:pt idx="4654">
                  <c:v>42949.333333333336</c:v>
                </c:pt>
                <c:pt idx="4655">
                  <c:v>42949.375</c:v>
                </c:pt>
                <c:pt idx="4656">
                  <c:v>42949.416666666664</c:v>
                </c:pt>
                <c:pt idx="4657">
                  <c:v>42949.458333333336</c:v>
                </c:pt>
                <c:pt idx="4658">
                  <c:v>42949.5</c:v>
                </c:pt>
                <c:pt idx="4659">
                  <c:v>42949.541666666664</c:v>
                </c:pt>
                <c:pt idx="4660">
                  <c:v>42949.583333333336</c:v>
                </c:pt>
                <c:pt idx="4661">
                  <c:v>42949.625</c:v>
                </c:pt>
                <c:pt idx="4662">
                  <c:v>42949.666666666664</c:v>
                </c:pt>
                <c:pt idx="4663">
                  <c:v>42949.708333333336</c:v>
                </c:pt>
                <c:pt idx="4664">
                  <c:v>42949.75</c:v>
                </c:pt>
                <c:pt idx="4665">
                  <c:v>42949.791666666664</c:v>
                </c:pt>
                <c:pt idx="4666">
                  <c:v>42949.833333333336</c:v>
                </c:pt>
                <c:pt idx="4667">
                  <c:v>42949.875</c:v>
                </c:pt>
                <c:pt idx="4668">
                  <c:v>42949.916666666664</c:v>
                </c:pt>
                <c:pt idx="4669">
                  <c:v>42949.958333333336</c:v>
                </c:pt>
                <c:pt idx="4670">
                  <c:v>42950</c:v>
                </c:pt>
                <c:pt idx="4671">
                  <c:v>42950.041666666664</c:v>
                </c:pt>
                <c:pt idx="4672">
                  <c:v>42950.083333333336</c:v>
                </c:pt>
                <c:pt idx="4673">
                  <c:v>42950.125</c:v>
                </c:pt>
                <c:pt idx="4674">
                  <c:v>42950.166666666664</c:v>
                </c:pt>
                <c:pt idx="4675">
                  <c:v>42950.208333333336</c:v>
                </c:pt>
                <c:pt idx="4676">
                  <c:v>42950.25</c:v>
                </c:pt>
                <c:pt idx="4677">
                  <c:v>42950.291666666664</c:v>
                </c:pt>
                <c:pt idx="4678">
                  <c:v>42950.333333333336</c:v>
                </c:pt>
                <c:pt idx="4679">
                  <c:v>42950.375</c:v>
                </c:pt>
                <c:pt idx="4680">
                  <c:v>42950.416666666664</c:v>
                </c:pt>
                <c:pt idx="4681">
                  <c:v>42950.458333333336</c:v>
                </c:pt>
                <c:pt idx="4682">
                  <c:v>42950.5</c:v>
                </c:pt>
                <c:pt idx="4683">
                  <c:v>42950.541666666664</c:v>
                </c:pt>
                <c:pt idx="4684">
                  <c:v>42950.583333333336</c:v>
                </c:pt>
                <c:pt idx="4685">
                  <c:v>42950.625</c:v>
                </c:pt>
                <c:pt idx="4686">
                  <c:v>42950.666666666664</c:v>
                </c:pt>
                <c:pt idx="4687">
                  <c:v>42950.708333333336</c:v>
                </c:pt>
                <c:pt idx="4688">
                  <c:v>42950.75</c:v>
                </c:pt>
                <c:pt idx="4689">
                  <c:v>42950.791666666664</c:v>
                </c:pt>
                <c:pt idx="4690">
                  <c:v>42950.833333333336</c:v>
                </c:pt>
                <c:pt idx="4691">
                  <c:v>42950.875</c:v>
                </c:pt>
                <c:pt idx="4692">
                  <c:v>42950.916666666664</c:v>
                </c:pt>
                <c:pt idx="4693">
                  <c:v>42950.958333333336</c:v>
                </c:pt>
                <c:pt idx="4694">
                  <c:v>42951</c:v>
                </c:pt>
                <c:pt idx="4695">
                  <c:v>42951.041666666664</c:v>
                </c:pt>
                <c:pt idx="4696">
                  <c:v>42951.083333333336</c:v>
                </c:pt>
                <c:pt idx="4697">
                  <c:v>42951.125</c:v>
                </c:pt>
                <c:pt idx="4698">
                  <c:v>42951.166666666664</c:v>
                </c:pt>
                <c:pt idx="4699">
                  <c:v>42951.208333333336</c:v>
                </c:pt>
                <c:pt idx="4700">
                  <c:v>42951.25</c:v>
                </c:pt>
                <c:pt idx="4701">
                  <c:v>42951.291666666664</c:v>
                </c:pt>
                <c:pt idx="4702">
                  <c:v>42951.333333333336</c:v>
                </c:pt>
                <c:pt idx="4703">
                  <c:v>42951.375</c:v>
                </c:pt>
                <c:pt idx="4704">
                  <c:v>42951.416666666664</c:v>
                </c:pt>
                <c:pt idx="4705">
                  <c:v>42951.458333333336</c:v>
                </c:pt>
                <c:pt idx="4706">
                  <c:v>42951.5</c:v>
                </c:pt>
                <c:pt idx="4707">
                  <c:v>42951.541666666664</c:v>
                </c:pt>
                <c:pt idx="4708">
                  <c:v>42951.583333333336</c:v>
                </c:pt>
                <c:pt idx="4709">
                  <c:v>42951.625</c:v>
                </c:pt>
                <c:pt idx="4710">
                  <c:v>42951.666666666664</c:v>
                </c:pt>
                <c:pt idx="4711">
                  <c:v>42951.708333333336</c:v>
                </c:pt>
                <c:pt idx="4712">
                  <c:v>42951.75</c:v>
                </c:pt>
                <c:pt idx="4713">
                  <c:v>42951.791666666664</c:v>
                </c:pt>
                <c:pt idx="4714">
                  <c:v>42951.833333333336</c:v>
                </c:pt>
                <c:pt idx="4715">
                  <c:v>42951.875</c:v>
                </c:pt>
                <c:pt idx="4716">
                  <c:v>42951.916666666664</c:v>
                </c:pt>
                <c:pt idx="4717">
                  <c:v>42951.958333333336</c:v>
                </c:pt>
                <c:pt idx="4718">
                  <c:v>42952</c:v>
                </c:pt>
                <c:pt idx="4719">
                  <c:v>42952.041666666664</c:v>
                </c:pt>
                <c:pt idx="4720">
                  <c:v>42952.083333333336</c:v>
                </c:pt>
                <c:pt idx="4721">
                  <c:v>42952.125</c:v>
                </c:pt>
                <c:pt idx="4722">
                  <c:v>42952.166666666664</c:v>
                </c:pt>
                <c:pt idx="4723">
                  <c:v>42952.208333333336</c:v>
                </c:pt>
                <c:pt idx="4724">
                  <c:v>42952.25</c:v>
                </c:pt>
                <c:pt idx="4725">
                  <c:v>42952.291666666664</c:v>
                </c:pt>
                <c:pt idx="4726">
                  <c:v>42952.333333333336</c:v>
                </c:pt>
                <c:pt idx="4727">
                  <c:v>42952.375</c:v>
                </c:pt>
                <c:pt idx="4728">
                  <c:v>42952.416666666664</c:v>
                </c:pt>
                <c:pt idx="4729">
                  <c:v>42952.458333333336</c:v>
                </c:pt>
                <c:pt idx="4730">
                  <c:v>42952.5</c:v>
                </c:pt>
                <c:pt idx="4731">
                  <c:v>42952.541666666664</c:v>
                </c:pt>
                <c:pt idx="4732">
                  <c:v>42952.583333333336</c:v>
                </c:pt>
                <c:pt idx="4733">
                  <c:v>42952.625</c:v>
                </c:pt>
                <c:pt idx="4734">
                  <c:v>42952.666666666664</c:v>
                </c:pt>
                <c:pt idx="4735">
                  <c:v>42952.708333333336</c:v>
                </c:pt>
                <c:pt idx="4736">
                  <c:v>42952.75</c:v>
                </c:pt>
                <c:pt idx="4737">
                  <c:v>42952.791666666664</c:v>
                </c:pt>
                <c:pt idx="4738">
                  <c:v>42952.833333333336</c:v>
                </c:pt>
                <c:pt idx="4739">
                  <c:v>42952.875</c:v>
                </c:pt>
                <c:pt idx="4740">
                  <c:v>42952.916666666664</c:v>
                </c:pt>
                <c:pt idx="4741">
                  <c:v>42952.958333333336</c:v>
                </c:pt>
                <c:pt idx="4742">
                  <c:v>42953</c:v>
                </c:pt>
                <c:pt idx="4743">
                  <c:v>42953.041666666664</c:v>
                </c:pt>
                <c:pt idx="4744">
                  <c:v>42953.083333333336</c:v>
                </c:pt>
                <c:pt idx="4745">
                  <c:v>42953.125</c:v>
                </c:pt>
                <c:pt idx="4746">
                  <c:v>42953.166666666664</c:v>
                </c:pt>
                <c:pt idx="4747">
                  <c:v>42953.208333333336</c:v>
                </c:pt>
                <c:pt idx="4748">
                  <c:v>42953.25</c:v>
                </c:pt>
                <c:pt idx="4749">
                  <c:v>42953.291666666664</c:v>
                </c:pt>
                <c:pt idx="4750">
                  <c:v>42953.333333333336</c:v>
                </c:pt>
                <c:pt idx="4751">
                  <c:v>42953.375</c:v>
                </c:pt>
                <c:pt idx="4752">
                  <c:v>42953.416666666664</c:v>
                </c:pt>
                <c:pt idx="4753">
                  <c:v>42953.458333333336</c:v>
                </c:pt>
                <c:pt idx="4754">
                  <c:v>42953.5</c:v>
                </c:pt>
                <c:pt idx="4755">
                  <c:v>42953.541666666664</c:v>
                </c:pt>
                <c:pt idx="4756">
                  <c:v>42953.583333333336</c:v>
                </c:pt>
                <c:pt idx="4757">
                  <c:v>42953.625</c:v>
                </c:pt>
                <c:pt idx="4758">
                  <c:v>42953.666666666664</c:v>
                </c:pt>
                <c:pt idx="4759">
                  <c:v>42953.708333333336</c:v>
                </c:pt>
                <c:pt idx="4760">
                  <c:v>42953.75</c:v>
                </c:pt>
                <c:pt idx="4761">
                  <c:v>42953.791666666664</c:v>
                </c:pt>
                <c:pt idx="4762">
                  <c:v>42953.833333333336</c:v>
                </c:pt>
                <c:pt idx="4763">
                  <c:v>42953.875</c:v>
                </c:pt>
                <c:pt idx="4764">
                  <c:v>42953.916666666664</c:v>
                </c:pt>
                <c:pt idx="4765">
                  <c:v>42953.958333333336</c:v>
                </c:pt>
                <c:pt idx="4766">
                  <c:v>42954</c:v>
                </c:pt>
                <c:pt idx="4767">
                  <c:v>42954.041666666664</c:v>
                </c:pt>
                <c:pt idx="4768">
                  <c:v>42954.083333333336</c:v>
                </c:pt>
                <c:pt idx="4769">
                  <c:v>42954.125</c:v>
                </c:pt>
                <c:pt idx="4770">
                  <c:v>42954.166666666664</c:v>
                </c:pt>
                <c:pt idx="4771">
                  <c:v>42954.208333333336</c:v>
                </c:pt>
                <c:pt idx="4772">
                  <c:v>42954.25</c:v>
                </c:pt>
                <c:pt idx="4773">
                  <c:v>42954.291666666664</c:v>
                </c:pt>
                <c:pt idx="4774">
                  <c:v>42954.333333333336</c:v>
                </c:pt>
                <c:pt idx="4775">
                  <c:v>42954.375</c:v>
                </c:pt>
                <c:pt idx="4776">
                  <c:v>42954.416666666664</c:v>
                </c:pt>
                <c:pt idx="4777">
                  <c:v>42954.458333333336</c:v>
                </c:pt>
                <c:pt idx="4778">
                  <c:v>42954.5</c:v>
                </c:pt>
                <c:pt idx="4779">
                  <c:v>42954.541666666664</c:v>
                </c:pt>
                <c:pt idx="4780">
                  <c:v>42954.583333333336</c:v>
                </c:pt>
                <c:pt idx="4781">
                  <c:v>42954.625</c:v>
                </c:pt>
                <c:pt idx="4782">
                  <c:v>42954.666666666664</c:v>
                </c:pt>
                <c:pt idx="4783">
                  <c:v>42954.708333333336</c:v>
                </c:pt>
                <c:pt idx="4784">
                  <c:v>42954.75</c:v>
                </c:pt>
                <c:pt idx="4785">
                  <c:v>42954.791666666664</c:v>
                </c:pt>
                <c:pt idx="4786">
                  <c:v>42954.833333333336</c:v>
                </c:pt>
                <c:pt idx="4787">
                  <c:v>42954.875</c:v>
                </c:pt>
                <c:pt idx="4788">
                  <c:v>42954.916666666664</c:v>
                </c:pt>
                <c:pt idx="4789">
                  <c:v>42954.958333333336</c:v>
                </c:pt>
                <c:pt idx="4790">
                  <c:v>42955</c:v>
                </c:pt>
                <c:pt idx="4791">
                  <c:v>42955.041666666664</c:v>
                </c:pt>
                <c:pt idx="4792">
                  <c:v>42955.083333333336</c:v>
                </c:pt>
                <c:pt idx="4793">
                  <c:v>42955.125</c:v>
                </c:pt>
                <c:pt idx="4794">
                  <c:v>42955.166666666664</c:v>
                </c:pt>
                <c:pt idx="4795">
                  <c:v>42955.208333333336</c:v>
                </c:pt>
                <c:pt idx="4796">
                  <c:v>42955.25</c:v>
                </c:pt>
                <c:pt idx="4797">
                  <c:v>42955.291666666664</c:v>
                </c:pt>
                <c:pt idx="4798">
                  <c:v>42955.333333333336</c:v>
                </c:pt>
                <c:pt idx="4799">
                  <c:v>42955.375</c:v>
                </c:pt>
                <c:pt idx="4800">
                  <c:v>42955.416666666664</c:v>
                </c:pt>
                <c:pt idx="4801">
                  <c:v>42955.458333333336</c:v>
                </c:pt>
                <c:pt idx="4802">
                  <c:v>42955.5</c:v>
                </c:pt>
                <c:pt idx="4803">
                  <c:v>42955.541666666664</c:v>
                </c:pt>
                <c:pt idx="4804">
                  <c:v>42955.583333333336</c:v>
                </c:pt>
                <c:pt idx="4805">
                  <c:v>42955.625</c:v>
                </c:pt>
                <c:pt idx="4806">
                  <c:v>42955.666666666664</c:v>
                </c:pt>
                <c:pt idx="4807">
                  <c:v>42955.708333333336</c:v>
                </c:pt>
                <c:pt idx="4808">
                  <c:v>42955.75</c:v>
                </c:pt>
                <c:pt idx="4809">
                  <c:v>42955.791666666664</c:v>
                </c:pt>
                <c:pt idx="4810">
                  <c:v>42955.833333333336</c:v>
                </c:pt>
                <c:pt idx="4811">
                  <c:v>42955.875</c:v>
                </c:pt>
                <c:pt idx="4812">
                  <c:v>42955.916666666664</c:v>
                </c:pt>
                <c:pt idx="4813">
                  <c:v>42955.958333333336</c:v>
                </c:pt>
                <c:pt idx="4814">
                  <c:v>42956</c:v>
                </c:pt>
                <c:pt idx="4815">
                  <c:v>42956.041666666664</c:v>
                </c:pt>
                <c:pt idx="4816">
                  <c:v>42956.083333333336</c:v>
                </c:pt>
                <c:pt idx="4817">
                  <c:v>42956.125</c:v>
                </c:pt>
                <c:pt idx="4818">
                  <c:v>42956.166666666664</c:v>
                </c:pt>
                <c:pt idx="4819">
                  <c:v>42956.208333333336</c:v>
                </c:pt>
                <c:pt idx="4820">
                  <c:v>42956.25</c:v>
                </c:pt>
                <c:pt idx="4821">
                  <c:v>42956.291666666664</c:v>
                </c:pt>
                <c:pt idx="4822">
                  <c:v>42956.333333333336</c:v>
                </c:pt>
                <c:pt idx="4823">
                  <c:v>42956.375</c:v>
                </c:pt>
                <c:pt idx="4824">
                  <c:v>42956.416666666664</c:v>
                </c:pt>
                <c:pt idx="4825">
                  <c:v>42956.458333333336</c:v>
                </c:pt>
                <c:pt idx="4826">
                  <c:v>42956.5</c:v>
                </c:pt>
                <c:pt idx="4827">
                  <c:v>42956.541666666664</c:v>
                </c:pt>
                <c:pt idx="4828">
                  <c:v>42956.583333333336</c:v>
                </c:pt>
                <c:pt idx="4829">
                  <c:v>42956.625</c:v>
                </c:pt>
                <c:pt idx="4830">
                  <c:v>42956.666666666664</c:v>
                </c:pt>
                <c:pt idx="4831">
                  <c:v>42956.708333333336</c:v>
                </c:pt>
                <c:pt idx="4832">
                  <c:v>42956.75</c:v>
                </c:pt>
                <c:pt idx="4833">
                  <c:v>42956.791666666664</c:v>
                </c:pt>
                <c:pt idx="4834">
                  <c:v>42956.833333333336</c:v>
                </c:pt>
                <c:pt idx="4835">
                  <c:v>42956.875</c:v>
                </c:pt>
                <c:pt idx="4836">
                  <c:v>42956.916666666664</c:v>
                </c:pt>
                <c:pt idx="4837">
                  <c:v>42956.958333333336</c:v>
                </c:pt>
                <c:pt idx="4838">
                  <c:v>42957</c:v>
                </c:pt>
                <c:pt idx="4839">
                  <c:v>42957.041666666664</c:v>
                </c:pt>
                <c:pt idx="4840">
                  <c:v>42957.083333333336</c:v>
                </c:pt>
                <c:pt idx="4841">
                  <c:v>42957.125</c:v>
                </c:pt>
                <c:pt idx="4842">
                  <c:v>42957.166666666664</c:v>
                </c:pt>
                <c:pt idx="4843">
                  <c:v>42957.208333333336</c:v>
                </c:pt>
                <c:pt idx="4844">
                  <c:v>42957.25</c:v>
                </c:pt>
                <c:pt idx="4845">
                  <c:v>42957.291666666664</c:v>
                </c:pt>
                <c:pt idx="4846">
                  <c:v>42957.333333333336</c:v>
                </c:pt>
                <c:pt idx="4847">
                  <c:v>42957.375</c:v>
                </c:pt>
                <c:pt idx="4848">
                  <c:v>42957.416666666664</c:v>
                </c:pt>
                <c:pt idx="4849">
                  <c:v>42957.458333333336</c:v>
                </c:pt>
                <c:pt idx="4850">
                  <c:v>42957.5</c:v>
                </c:pt>
                <c:pt idx="4851">
                  <c:v>42957.541666666664</c:v>
                </c:pt>
                <c:pt idx="4852">
                  <c:v>42957.583333333336</c:v>
                </c:pt>
                <c:pt idx="4853">
                  <c:v>42957.625</c:v>
                </c:pt>
                <c:pt idx="4854">
                  <c:v>42957.666666666664</c:v>
                </c:pt>
                <c:pt idx="4855">
                  <c:v>42957.708333333336</c:v>
                </c:pt>
                <c:pt idx="4856">
                  <c:v>42957.75</c:v>
                </c:pt>
                <c:pt idx="4857">
                  <c:v>42957.791666666664</c:v>
                </c:pt>
                <c:pt idx="4858">
                  <c:v>42957.833333333336</c:v>
                </c:pt>
                <c:pt idx="4859">
                  <c:v>42957.875</c:v>
                </c:pt>
                <c:pt idx="4860">
                  <c:v>42957.916666666664</c:v>
                </c:pt>
                <c:pt idx="4861">
                  <c:v>42957.958333333336</c:v>
                </c:pt>
                <c:pt idx="4862">
                  <c:v>42958</c:v>
                </c:pt>
                <c:pt idx="4863">
                  <c:v>42958.041666666664</c:v>
                </c:pt>
                <c:pt idx="4864">
                  <c:v>42958.083333333336</c:v>
                </c:pt>
                <c:pt idx="4865">
                  <c:v>42958.125</c:v>
                </c:pt>
                <c:pt idx="4866">
                  <c:v>42958.166666666664</c:v>
                </c:pt>
                <c:pt idx="4867">
                  <c:v>42958.208333333336</c:v>
                </c:pt>
                <c:pt idx="4868">
                  <c:v>42958.25</c:v>
                </c:pt>
                <c:pt idx="4869">
                  <c:v>42958.291666666664</c:v>
                </c:pt>
                <c:pt idx="4870">
                  <c:v>42958.333333333336</c:v>
                </c:pt>
                <c:pt idx="4871">
                  <c:v>42958.375</c:v>
                </c:pt>
                <c:pt idx="4872">
                  <c:v>42958.416666666664</c:v>
                </c:pt>
                <c:pt idx="4873">
                  <c:v>42958.458333333336</c:v>
                </c:pt>
                <c:pt idx="4874">
                  <c:v>42958.5</c:v>
                </c:pt>
                <c:pt idx="4875">
                  <c:v>42958.541666666664</c:v>
                </c:pt>
                <c:pt idx="4876">
                  <c:v>42958.583333333336</c:v>
                </c:pt>
                <c:pt idx="4877">
                  <c:v>42958.625</c:v>
                </c:pt>
                <c:pt idx="4878">
                  <c:v>42958.666666666664</c:v>
                </c:pt>
                <c:pt idx="4879">
                  <c:v>42958.708333333336</c:v>
                </c:pt>
                <c:pt idx="4880">
                  <c:v>42958.75</c:v>
                </c:pt>
                <c:pt idx="4881">
                  <c:v>42958.791666666664</c:v>
                </c:pt>
                <c:pt idx="4882">
                  <c:v>42958.833333333336</c:v>
                </c:pt>
                <c:pt idx="4883">
                  <c:v>42958.875</c:v>
                </c:pt>
                <c:pt idx="4884">
                  <c:v>42958.916666666664</c:v>
                </c:pt>
                <c:pt idx="4885">
                  <c:v>42958.958333333336</c:v>
                </c:pt>
                <c:pt idx="4886">
                  <c:v>42959</c:v>
                </c:pt>
                <c:pt idx="4887">
                  <c:v>42959.041666666664</c:v>
                </c:pt>
                <c:pt idx="4888">
                  <c:v>42959.083333333336</c:v>
                </c:pt>
                <c:pt idx="4889">
                  <c:v>42959.125</c:v>
                </c:pt>
                <c:pt idx="4890">
                  <c:v>42959.166666666664</c:v>
                </c:pt>
                <c:pt idx="4891">
                  <c:v>42959.208333333336</c:v>
                </c:pt>
                <c:pt idx="4892">
                  <c:v>42959.25</c:v>
                </c:pt>
                <c:pt idx="4893">
                  <c:v>42959.291666666664</c:v>
                </c:pt>
                <c:pt idx="4894">
                  <c:v>42959.333333333336</c:v>
                </c:pt>
                <c:pt idx="4895">
                  <c:v>42959.375</c:v>
                </c:pt>
                <c:pt idx="4896">
                  <c:v>42959.416666666664</c:v>
                </c:pt>
                <c:pt idx="4897">
                  <c:v>42959.458333333336</c:v>
                </c:pt>
                <c:pt idx="4898">
                  <c:v>42959.5</c:v>
                </c:pt>
                <c:pt idx="4899">
                  <c:v>42959.541666666664</c:v>
                </c:pt>
                <c:pt idx="4900">
                  <c:v>42959.583333333336</c:v>
                </c:pt>
                <c:pt idx="4901">
                  <c:v>42959.625</c:v>
                </c:pt>
                <c:pt idx="4902">
                  <c:v>42959.666666666664</c:v>
                </c:pt>
                <c:pt idx="4903">
                  <c:v>42959.708333333336</c:v>
                </c:pt>
                <c:pt idx="4904">
                  <c:v>42959.75</c:v>
                </c:pt>
                <c:pt idx="4905">
                  <c:v>42959.791666666664</c:v>
                </c:pt>
                <c:pt idx="4906">
                  <c:v>42959.833333333336</c:v>
                </c:pt>
                <c:pt idx="4907">
                  <c:v>42959.875</c:v>
                </c:pt>
                <c:pt idx="4908">
                  <c:v>42959.916666666664</c:v>
                </c:pt>
                <c:pt idx="4909">
                  <c:v>42959.958333333336</c:v>
                </c:pt>
                <c:pt idx="4910">
                  <c:v>42960</c:v>
                </c:pt>
                <c:pt idx="4911">
                  <c:v>42960.041666666664</c:v>
                </c:pt>
                <c:pt idx="4912">
                  <c:v>42960.083333333336</c:v>
                </c:pt>
                <c:pt idx="4913">
                  <c:v>42960.125</c:v>
                </c:pt>
                <c:pt idx="4914">
                  <c:v>42960.166666666664</c:v>
                </c:pt>
                <c:pt idx="4915">
                  <c:v>42960.208333333336</c:v>
                </c:pt>
                <c:pt idx="4916">
                  <c:v>42960.25</c:v>
                </c:pt>
                <c:pt idx="4917">
                  <c:v>42960.291666666664</c:v>
                </c:pt>
                <c:pt idx="4918">
                  <c:v>42960.333333333336</c:v>
                </c:pt>
                <c:pt idx="4919">
                  <c:v>42960.375</c:v>
                </c:pt>
                <c:pt idx="4920">
                  <c:v>42960.416666666664</c:v>
                </c:pt>
                <c:pt idx="4921">
                  <c:v>42960.458333333336</c:v>
                </c:pt>
                <c:pt idx="4922">
                  <c:v>42960.5</c:v>
                </c:pt>
                <c:pt idx="4923">
                  <c:v>42960.541666666664</c:v>
                </c:pt>
                <c:pt idx="4924">
                  <c:v>42960.583333333336</c:v>
                </c:pt>
                <c:pt idx="4925">
                  <c:v>42960.625</c:v>
                </c:pt>
                <c:pt idx="4926">
                  <c:v>42960.666666666664</c:v>
                </c:pt>
                <c:pt idx="4927">
                  <c:v>42960.708333333336</c:v>
                </c:pt>
                <c:pt idx="4928">
                  <c:v>42960.75</c:v>
                </c:pt>
                <c:pt idx="4929">
                  <c:v>42960.791666666664</c:v>
                </c:pt>
                <c:pt idx="4930">
                  <c:v>42960.833333333336</c:v>
                </c:pt>
                <c:pt idx="4931">
                  <c:v>42960.875</c:v>
                </c:pt>
                <c:pt idx="4932">
                  <c:v>42960.916666666664</c:v>
                </c:pt>
                <c:pt idx="4933">
                  <c:v>42960.958333333336</c:v>
                </c:pt>
                <c:pt idx="4934">
                  <c:v>42961</c:v>
                </c:pt>
                <c:pt idx="4935">
                  <c:v>42961.041666666664</c:v>
                </c:pt>
                <c:pt idx="4936">
                  <c:v>42961.083333333336</c:v>
                </c:pt>
                <c:pt idx="4937">
                  <c:v>42961.125</c:v>
                </c:pt>
                <c:pt idx="4938">
                  <c:v>42961.166666666664</c:v>
                </c:pt>
                <c:pt idx="4939">
                  <c:v>42961.208333333336</c:v>
                </c:pt>
                <c:pt idx="4940">
                  <c:v>42961.25</c:v>
                </c:pt>
                <c:pt idx="4941">
                  <c:v>42961.291666666664</c:v>
                </c:pt>
                <c:pt idx="4942">
                  <c:v>42961.333333333336</c:v>
                </c:pt>
                <c:pt idx="4943">
                  <c:v>42961.375</c:v>
                </c:pt>
                <c:pt idx="4944">
                  <c:v>42961.416666666664</c:v>
                </c:pt>
                <c:pt idx="4945">
                  <c:v>42961.458333333336</c:v>
                </c:pt>
                <c:pt idx="4946">
                  <c:v>42961.5</c:v>
                </c:pt>
                <c:pt idx="4947">
                  <c:v>42961.541666666664</c:v>
                </c:pt>
                <c:pt idx="4948">
                  <c:v>42961.583333333336</c:v>
                </c:pt>
                <c:pt idx="4949">
                  <c:v>42961.625</c:v>
                </c:pt>
                <c:pt idx="4950">
                  <c:v>42961.666666666664</c:v>
                </c:pt>
                <c:pt idx="4951">
                  <c:v>42961.708333333336</c:v>
                </c:pt>
                <c:pt idx="4952">
                  <c:v>42961.75</c:v>
                </c:pt>
                <c:pt idx="4953">
                  <c:v>42961.791666666664</c:v>
                </c:pt>
                <c:pt idx="4954">
                  <c:v>42961.833333333336</c:v>
                </c:pt>
                <c:pt idx="4955">
                  <c:v>42961.875</c:v>
                </c:pt>
                <c:pt idx="4956">
                  <c:v>42961.916666666664</c:v>
                </c:pt>
                <c:pt idx="4957">
                  <c:v>42961.958333333336</c:v>
                </c:pt>
                <c:pt idx="4958">
                  <c:v>42962</c:v>
                </c:pt>
                <c:pt idx="4959">
                  <c:v>42962.041666666664</c:v>
                </c:pt>
                <c:pt idx="4960">
                  <c:v>42962.083333333336</c:v>
                </c:pt>
                <c:pt idx="4961">
                  <c:v>42962.125</c:v>
                </c:pt>
                <c:pt idx="4962">
                  <c:v>42962.166666666664</c:v>
                </c:pt>
                <c:pt idx="4963">
                  <c:v>42962.208333333336</c:v>
                </c:pt>
                <c:pt idx="4964">
                  <c:v>42962.25</c:v>
                </c:pt>
                <c:pt idx="4965">
                  <c:v>42962.291666666664</c:v>
                </c:pt>
                <c:pt idx="4966">
                  <c:v>42962.333333333336</c:v>
                </c:pt>
                <c:pt idx="4967">
                  <c:v>42962.375</c:v>
                </c:pt>
                <c:pt idx="4968">
                  <c:v>42962.416666666664</c:v>
                </c:pt>
                <c:pt idx="4969">
                  <c:v>42962.458333333336</c:v>
                </c:pt>
                <c:pt idx="4970">
                  <c:v>42962.5</c:v>
                </c:pt>
                <c:pt idx="4971">
                  <c:v>42962.541666666664</c:v>
                </c:pt>
                <c:pt idx="4972">
                  <c:v>42962.583333333336</c:v>
                </c:pt>
                <c:pt idx="4973">
                  <c:v>42962.625</c:v>
                </c:pt>
                <c:pt idx="4974">
                  <c:v>42962.666666666664</c:v>
                </c:pt>
                <c:pt idx="4975">
                  <c:v>42962.708333333336</c:v>
                </c:pt>
                <c:pt idx="4976">
                  <c:v>42962.75</c:v>
                </c:pt>
                <c:pt idx="4977">
                  <c:v>42962.791666666664</c:v>
                </c:pt>
                <c:pt idx="4978">
                  <c:v>42962.833333333336</c:v>
                </c:pt>
                <c:pt idx="4979">
                  <c:v>42962.875</c:v>
                </c:pt>
                <c:pt idx="4980">
                  <c:v>42962.916666666664</c:v>
                </c:pt>
                <c:pt idx="4981">
                  <c:v>42962.958333333336</c:v>
                </c:pt>
                <c:pt idx="4982">
                  <c:v>42963</c:v>
                </c:pt>
                <c:pt idx="4983">
                  <c:v>42963.041666666664</c:v>
                </c:pt>
                <c:pt idx="4984">
                  <c:v>42963.083333333336</c:v>
                </c:pt>
                <c:pt idx="4985">
                  <c:v>42963.125</c:v>
                </c:pt>
                <c:pt idx="4986">
                  <c:v>42963.166666666664</c:v>
                </c:pt>
                <c:pt idx="4987">
                  <c:v>42963.208333333336</c:v>
                </c:pt>
                <c:pt idx="4988">
                  <c:v>42963.25</c:v>
                </c:pt>
                <c:pt idx="4989">
                  <c:v>42963.291666666664</c:v>
                </c:pt>
                <c:pt idx="4990">
                  <c:v>42963.333333333336</c:v>
                </c:pt>
                <c:pt idx="4991">
                  <c:v>42963.375</c:v>
                </c:pt>
                <c:pt idx="4992">
                  <c:v>42963.416666666664</c:v>
                </c:pt>
                <c:pt idx="4993">
                  <c:v>42963.458333333336</c:v>
                </c:pt>
                <c:pt idx="4994">
                  <c:v>42963.5</c:v>
                </c:pt>
                <c:pt idx="4995">
                  <c:v>42963.541666666664</c:v>
                </c:pt>
                <c:pt idx="4996">
                  <c:v>42963.583333333336</c:v>
                </c:pt>
                <c:pt idx="4997">
                  <c:v>42963.625</c:v>
                </c:pt>
                <c:pt idx="4998">
                  <c:v>42963.666666666664</c:v>
                </c:pt>
                <c:pt idx="4999">
                  <c:v>42963.708333333336</c:v>
                </c:pt>
                <c:pt idx="5000">
                  <c:v>42963.75</c:v>
                </c:pt>
                <c:pt idx="5001">
                  <c:v>42963.791666666664</c:v>
                </c:pt>
                <c:pt idx="5002">
                  <c:v>42963.833333333336</c:v>
                </c:pt>
                <c:pt idx="5003">
                  <c:v>42963.875</c:v>
                </c:pt>
                <c:pt idx="5004">
                  <c:v>42963.916666666664</c:v>
                </c:pt>
                <c:pt idx="5005">
                  <c:v>42963.958333333336</c:v>
                </c:pt>
                <c:pt idx="5006">
                  <c:v>42964</c:v>
                </c:pt>
                <c:pt idx="5007">
                  <c:v>42964.041666666664</c:v>
                </c:pt>
                <c:pt idx="5008">
                  <c:v>42964.083333333336</c:v>
                </c:pt>
                <c:pt idx="5009">
                  <c:v>42964.125</c:v>
                </c:pt>
                <c:pt idx="5010">
                  <c:v>42964.166666666664</c:v>
                </c:pt>
                <c:pt idx="5011">
                  <c:v>42964.208333333336</c:v>
                </c:pt>
                <c:pt idx="5012">
                  <c:v>42964.25</c:v>
                </c:pt>
                <c:pt idx="5013">
                  <c:v>42964.291666666664</c:v>
                </c:pt>
                <c:pt idx="5014">
                  <c:v>42964.333333333336</c:v>
                </c:pt>
                <c:pt idx="5015">
                  <c:v>42964.375</c:v>
                </c:pt>
                <c:pt idx="5016">
                  <c:v>42964.416666666664</c:v>
                </c:pt>
                <c:pt idx="5017">
                  <c:v>42964.458333333336</c:v>
                </c:pt>
                <c:pt idx="5018">
                  <c:v>42964.5</c:v>
                </c:pt>
                <c:pt idx="5019">
                  <c:v>42964.541666666664</c:v>
                </c:pt>
                <c:pt idx="5020">
                  <c:v>42964.583333333336</c:v>
                </c:pt>
                <c:pt idx="5021">
                  <c:v>42964.625</c:v>
                </c:pt>
                <c:pt idx="5022">
                  <c:v>42964.666666666664</c:v>
                </c:pt>
                <c:pt idx="5023">
                  <c:v>42964.708333333336</c:v>
                </c:pt>
                <c:pt idx="5024">
                  <c:v>42964.75</c:v>
                </c:pt>
                <c:pt idx="5025">
                  <c:v>42964.791666666664</c:v>
                </c:pt>
                <c:pt idx="5026">
                  <c:v>42964.833333333336</c:v>
                </c:pt>
                <c:pt idx="5027">
                  <c:v>42964.875</c:v>
                </c:pt>
                <c:pt idx="5028">
                  <c:v>42964.916666666664</c:v>
                </c:pt>
                <c:pt idx="5029">
                  <c:v>42964.958333333336</c:v>
                </c:pt>
                <c:pt idx="5030">
                  <c:v>42965</c:v>
                </c:pt>
                <c:pt idx="5031">
                  <c:v>42965.041666666664</c:v>
                </c:pt>
                <c:pt idx="5032">
                  <c:v>42965.083333333336</c:v>
                </c:pt>
                <c:pt idx="5033">
                  <c:v>42965.125</c:v>
                </c:pt>
                <c:pt idx="5034">
                  <c:v>42965.166666666664</c:v>
                </c:pt>
                <c:pt idx="5035">
                  <c:v>42965.208333333336</c:v>
                </c:pt>
                <c:pt idx="5036">
                  <c:v>42965.25</c:v>
                </c:pt>
                <c:pt idx="5037">
                  <c:v>42965.291666666664</c:v>
                </c:pt>
                <c:pt idx="5038">
                  <c:v>42965.333333333336</c:v>
                </c:pt>
                <c:pt idx="5039">
                  <c:v>42965.375</c:v>
                </c:pt>
                <c:pt idx="5040">
                  <c:v>42965.416666666664</c:v>
                </c:pt>
                <c:pt idx="5041">
                  <c:v>42965.458333333336</c:v>
                </c:pt>
                <c:pt idx="5042">
                  <c:v>42965.5</c:v>
                </c:pt>
                <c:pt idx="5043">
                  <c:v>42965.541666666664</c:v>
                </c:pt>
                <c:pt idx="5044">
                  <c:v>42965.583333333336</c:v>
                </c:pt>
                <c:pt idx="5045">
                  <c:v>42965.625</c:v>
                </c:pt>
                <c:pt idx="5046">
                  <c:v>42965.666666666664</c:v>
                </c:pt>
                <c:pt idx="5047">
                  <c:v>42965.708333333336</c:v>
                </c:pt>
                <c:pt idx="5048">
                  <c:v>42965.75</c:v>
                </c:pt>
                <c:pt idx="5049">
                  <c:v>42965.791666666664</c:v>
                </c:pt>
                <c:pt idx="5050">
                  <c:v>42965.833333333336</c:v>
                </c:pt>
                <c:pt idx="5051">
                  <c:v>42965.875</c:v>
                </c:pt>
                <c:pt idx="5052">
                  <c:v>42965.916666666664</c:v>
                </c:pt>
                <c:pt idx="5053">
                  <c:v>42965.958333333336</c:v>
                </c:pt>
                <c:pt idx="5054">
                  <c:v>42966</c:v>
                </c:pt>
                <c:pt idx="5055">
                  <c:v>42966.041666666664</c:v>
                </c:pt>
                <c:pt idx="5056">
                  <c:v>42966.083333333336</c:v>
                </c:pt>
                <c:pt idx="5057">
                  <c:v>42966.125</c:v>
                </c:pt>
                <c:pt idx="5058">
                  <c:v>42966.166666666664</c:v>
                </c:pt>
                <c:pt idx="5059">
                  <c:v>42966.208333333336</c:v>
                </c:pt>
                <c:pt idx="5060">
                  <c:v>42966.25</c:v>
                </c:pt>
                <c:pt idx="5061">
                  <c:v>42966.291666666664</c:v>
                </c:pt>
                <c:pt idx="5062">
                  <c:v>42966.333333333336</c:v>
                </c:pt>
                <c:pt idx="5063">
                  <c:v>42966.375</c:v>
                </c:pt>
                <c:pt idx="5064">
                  <c:v>42966.416666666664</c:v>
                </c:pt>
                <c:pt idx="5065">
                  <c:v>42966.458333333336</c:v>
                </c:pt>
                <c:pt idx="5066">
                  <c:v>42966.5</c:v>
                </c:pt>
                <c:pt idx="5067">
                  <c:v>42966.541666666664</c:v>
                </c:pt>
                <c:pt idx="5068">
                  <c:v>42966.583333333336</c:v>
                </c:pt>
                <c:pt idx="5069">
                  <c:v>42966.625</c:v>
                </c:pt>
                <c:pt idx="5070">
                  <c:v>42966.666666666664</c:v>
                </c:pt>
                <c:pt idx="5071">
                  <c:v>42966.708333333336</c:v>
                </c:pt>
                <c:pt idx="5072">
                  <c:v>42966.75</c:v>
                </c:pt>
                <c:pt idx="5073">
                  <c:v>42966.791666666664</c:v>
                </c:pt>
                <c:pt idx="5074">
                  <c:v>42966.833333333336</c:v>
                </c:pt>
                <c:pt idx="5075">
                  <c:v>42966.875</c:v>
                </c:pt>
                <c:pt idx="5076">
                  <c:v>42966.916666666664</c:v>
                </c:pt>
                <c:pt idx="5077">
                  <c:v>42966.958333333336</c:v>
                </c:pt>
                <c:pt idx="5078">
                  <c:v>42967</c:v>
                </c:pt>
                <c:pt idx="5079">
                  <c:v>42967.041666666664</c:v>
                </c:pt>
                <c:pt idx="5080">
                  <c:v>42967.083333333336</c:v>
                </c:pt>
                <c:pt idx="5081">
                  <c:v>42967.125</c:v>
                </c:pt>
                <c:pt idx="5082">
                  <c:v>42967.166666666664</c:v>
                </c:pt>
                <c:pt idx="5083">
                  <c:v>42967.208333333336</c:v>
                </c:pt>
                <c:pt idx="5084">
                  <c:v>42967.25</c:v>
                </c:pt>
                <c:pt idx="5085">
                  <c:v>42967.291666666664</c:v>
                </c:pt>
                <c:pt idx="5086">
                  <c:v>42967.333333333336</c:v>
                </c:pt>
                <c:pt idx="5087">
                  <c:v>42967.375</c:v>
                </c:pt>
                <c:pt idx="5088">
                  <c:v>42967.416666666664</c:v>
                </c:pt>
                <c:pt idx="5089">
                  <c:v>42967.458333333336</c:v>
                </c:pt>
                <c:pt idx="5090">
                  <c:v>42967.5</c:v>
                </c:pt>
                <c:pt idx="5091">
                  <c:v>42967.541666666664</c:v>
                </c:pt>
                <c:pt idx="5092">
                  <c:v>42967.583333333336</c:v>
                </c:pt>
                <c:pt idx="5093">
                  <c:v>42967.625</c:v>
                </c:pt>
                <c:pt idx="5094">
                  <c:v>42967.666666666664</c:v>
                </c:pt>
                <c:pt idx="5095">
                  <c:v>42967.708333333336</c:v>
                </c:pt>
                <c:pt idx="5096">
                  <c:v>42967.75</c:v>
                </c:pt>
                <c:pt idx="5097">
                  <c:v>42967.791666666664</c:v>
                </c:pt>
                <c:pt idx="5098">
                  <c:v>42967.833333333336</c:v>
                </c:pt>
                <c:pt idx="5099">
                  <c:v>42967.875</c:v>
                </c:pt>
                <c:pt idx="5100">
                  <c:v>42967.916666666664</c:v>
                </c:pt>
                <c:pt idx="5101">
                  <c:v>42967.958333333336</c:v>
                </c:pt>
                <c:pt idx="5102">
                  <c:v>42968</c:v>
                </c:pt>
                <c:pt idx="5103">
                  <c:v>42968.041666666664</c:v>
                </c:pt>
                <c:pt idx="5104">
                  <c:v>42968.083333333336</c:v>
                </c:pt>
                <c:pt idx="5105">
                  <c:v>42968.125</c:v>
                </c:pt>
                <c:pt idx="5106">
                  <c:v>42968.166666666664</c:v>
                </c:pt>
                <c:pt idx="5107">
                  <c:v>42968.208333333336</c:v>
                </c:pt>
                <c:pt idx="5108">
                  <c:v>42968.25</c:v>
                </c:pt>
                <c:pt idx="5109">
                  <c:v>42968.291666666664</c:v>
                </c:pt>
                <c:pt idx="5110">
                  <c:v>42968.333333333336</c:v>
                </c:pt>
                <c:pt idx="5111">
                  <c:v>42968.375</c:v>
                </c:pt>
                <c:pt idx="5112">
                  <c:v>42968.416666666664</c:v>
                </c:pt>
                <c:pt idx="5113">
                  <c:v>42968.458333333336</c:v>
                </c:pt>
                <c:pt idx="5114">
                  <c:v>42968.5</c:v>
                </c:pt>
                <c:pt idx="5115">
                  <c:v>42968.541666666664</c:v>
                </c:pt>
                <c:pt idx="5116">
                  <c:v>42968.583333333336</c:v>
                </c:pt>
                <c:pt idx="5117">
                  <c:v>42968.625</c:v>
                </c:pt>
                <c:pt idx="5118">
                  <c:v>42968.666666666664</c:v>
                </c:pt>
                <c:pt idx="5119">
                  <c:v>42968.708333333336</c:v>
                </c:pt>
                <c:pt idx="5120">
                  <c:v>42968.75</c:v>
                </c:pt>
                <c:pt idx="5121">
                  <c:v>42968.791666666664</c:v>
                </c:pt>
                <c:pt idx="5122">
                  <c:v>42968.833333333336</c:v>
                </c:pt>
                <c:pt idx="5123">
                  <c:v>42968.875</c:v>
                </c:pt>
                <c:pt idx="5124">
                  <c:v>42968.916666666664</c:v>
                </c:pt>
                <c:pt idx="5125">
                  <c:v>42968.958333333336</c:v>
                </c:pt>
                <c:pt idx="5126">
                  <c:v>42969</c:v>
                </c:pt>
                <c:pt idx="5127">
                  <c:v>42969.041666666664</c:v>
                </c:pt>
                <c:pt idx="5128">
                  <c:v>42969.083333333336</c:v>
                </c:pt>
                <c:pt idx="5129">
                  <c:v>42969.125</c:v>
                </c:pt>
                <c:pt idx="5130">
                  <c:v>42969.166666666664</c:v>
                </c:pt>
                <c:pt idx="5131">
                  <c:v>42969.208333333336</c:v>
                </c:pt>
                <c:pt idx="5132">
                  <c:v>42969.25</c:v>
                </c:pt>
                <c:pt idx="5133">
                  <c:v>42969.291666666664</c:v>
                </c:pt>
                <c:pt idx="5134">
                  <c:v>42969.333333333336</c:v>
                </c:pt>
                <c:pt idx="5135">
                  <c:v>42969.375</c:v>
                </c:pt>
                <c:pt idx="5136">
                  <c:v>42969.416666666664</c:v>
                </c:pt>
                <c:pt idx="5137">
                  <c:v>42969.458333333336</c:v>
                </c:pt>
                <c:pt idx="5138">
                  <c:v>42969.5</c:v>
                </c:pt>
                <c:pt idx="5139">
                  <c:v>42969.541666666664</c:v>
                </c:pt>
                <c:pt idx="5140">
                  <c:v>42969.583333333336</c:v>
                </c:pt>
                <c:pt idx="5141">
                  <c:v>42969.625</c:v>
                </c:pt>
                <c:pt idx="5142">
                  <c:v>42969.666666666664</c:v>
                </c:pt>
                <c:pt idx="5143">
                  <c:v>42969.708333333336</c:v>
                </c:pt>
                <c:pt idx="5144">
                  <c:v>42969.75</c:v>
                </c:pt>
                <c:pt idx="5145">
                  <c:v>42969.791666666664</c:v>
                </c:pt>
                <c:pt idx="5146">
                  <c:v>42969.833333333336</c:v>
                </c:pt>
                <c:pt idx="5147">
                  <c:v>42969.875</c:v>
                </c:pt>
                <c:pt idx="5148">
                  <c:v>42969.916666666664</c:v>
                </c:pt>
                <c:pt idx="5149">
                  <c:v>42969.958333333336</c:v>
                </c:pt>
                <c:pt idx="5150">
                  <c:v>42970</c:v>
                </c:pt>
                <c:pt idx="5151">
                  <c:v>42970.041666666664</c:v>
                </c:pt>
                <c:pt idx="5152">
                  <c:v>42970.083333333336</c:v>
                </c:pt>
                <c:pt idx="5153">
                  <c:v>42970.125</c:v>
                </c:pt>
                <c:pt idx="5154">
                  <c:v>42970.166666666664</c:v>
                </c:pt>
                <c:pt idx="5155">
                  <c:v>42970.208333333336</c:v>
                </c:pt>
                <c:pt idx="5156">
                  <c:v>42970.25</c:v>
                </c:pt>
                <c:pt idx="5157">
                  <c:v>42970.291666666664</c:v>
                </c:pt>
                <c:pt idx="5158">
                  <c:v>42970.333333333336</c:v>
                </c:pt>
                <c:pt idx="5159">
                  <c:v>42970.375</c:v>
                </c:pt>
                <c:pt idx="5160">
                  <c:v>42970.416666666664</c:v>
                </c:pt>
                <c:pt idx="5161">
                  <c:v>42970.458333333336</c:v>
                </c:pt>
                <c:pt idx="5162">
                  <c:v>42970.5</c:v>
                </c:pt>
                <c:pt idx="5163">
                  <c:v>42970.541666666664</c:v>
                </c:pt>
                <c:pt idx="5164">
                  <c:v>42970.583333333336</c:v>
                </c:pt>
                <c:pt idx="5165">
                  <c:v>42970.625</c:v>
                </c:pt>
                <c:pt idx="5166">
                  <c:v>42970.666666666664</c:v>
                </c:pt>
                <c:pt idx="5167">
                  <c:v>42970.708333333336</c:v>
                </c:pt>
                <c:pt idx="5168">
                  <c:v>42970.75</c:v>
                </c:pt>
                <c:pt idx="5169">
                  <c:v>42970.791666666664</c:v>
                </c:pt>
                <c:pt idx="5170">
                  <c:v>42970.833333333336</c:v>
                </c:pt>
                <c:pt idx="5171">
                  <c:v>42970.875</c:v>
                </c:pt>
                <c:pt idx="5172">
                  <c:v>42970.916666666664</c:v>
                </c:pt>
                <c:pt idx="5173">
                  <c:v>42970.958333333336</c:v>
                </c:pt>
                <c:pt idx="5174">
                  <c:v>42971</c:v>
                </c:pt>
                <c:pt idx="5175">
                  <c:v>42971.041666666664</c:v>
                </c:pt>
                <c:pt idx="5176">
                  <c:v>42971.083333333336</c:v>
                </c:pt>
                <c:pt idx="5177">
                  <c:v>42971.125</c:v>
                </c:pt>
                <c:pt idx="5178">
                  <c:v>42971.166666666664</c:v>
                </c:pt>
                <c:pt idx="5179">
                  <c:v>42971.208333333336</c:v>
                </c:pt>
                <c:pt idx="5180">
                  <c:v>42971.25</c:v>
                </c:pt>
                <c:pt idx="5181">
                  <c:v>42971.291666666664</c:v>
                </c:pt>
                <c:pt idx="5182">
                  <c:v>42971.333333333336</c:v>
                </c:pt>
                <c:pt idx="5183">
                  <c:v>42971.375</c:v>
                </c:pt>
                <c:pt idx="5184">
                  <c:v>42971.416666666664</c:v>
                </c:pt>
                <c:pt idx="5185">
                  <c:v>42971.458333333336</c:v>
                </c:pt>
                <c:pt idx="5186">
                  <c:v>42971.5</c:v>
                </c:pt>
                <c:pt idx="5187">
                  <c:v>42971.541666666664</c:v>
                </c:pt>
                <c:pt idx="5188">
                  <c:v>42971.583333333336</c:v>
                </c:pt>
                <c:pt idx="5189">
                  <c:v>42971.625</c:v>
                </c:pt>
                <c:pt idx="5190">
                  <c:v>42971.666666666664</c:v>
                </c:pt>
                <c:pt idx="5191">
                  <c:v>42971.708333333336</c:v>
                </c:pt>
                <c:pt idx="5192">
                  <c:v>42971.75</c:v>
                </c:pt>
                <c:pt idx="5193">
                  <c:v>42971.791666666664</c:v>
                </c:pt>
                <c:pt idx="5194">
                  <c:v>42971.833333333336</c:v>
                </c:pt>
                <c:pt idx="5195">
                  <c:v>42971.875</c:v>
                </c:pt>
                <c:pt idx="5196">
                  <c:v>42971.916666666664</c:v>
                </c:pt>
                <c:pt idx="5197">
                  <c:v>42971.958333333336</c:v>
                </c:pt>
                <c:pt idx="5198">
                  <c:v>42972</c:v>
                </c:pt>
                <c:pt idx="5199">
                  <c:v>42972.041666666664</c:v>
                </c:pt>
                <c:pt idx="5200">
                  <c:v>42972.083333333336</c:v>
                </c:pt>
                <c:pt idx="5201">
                  <c:v>42972.125</c:v>
                </c:pt>
                <c:pt idx="5202">
                  <c:v>42972.166666666664</c:v>
                </c:pt>
                <c:pt idx="5203">
                  <c:v>42972.208333333336</c:v>
                </c:pt>
                <c:pt idx="5204">
                  <c:v>42972.25</c:v>
                </c:pt>
                <c:pt idx="5205">
                  <c:v>42972.291666666664</c:v>
                </c:pt>
                <c:pt idx="5206">
                  <c:v>42972.333333333336</c:v>
                </c:pt>
                <c:pt idx="5207">
                  <c:v>42972.375</c:v>
                </c:pt>
                <c:pt idx="5208">
                  <c:v>42972.416666666664</c:v>
                </c:pt>
                <c:pt idx="5209">
                  <c:v>42972.458333333336</c:v>
                </c:pt>
                <c:pt idx="5210">
                  <c:v>42972.5</c:v>
                </c:pt>
                <c:pt idx="5211">
                  <c:v>42972.541666666664</c:v>
                </c:pt>
                <c:pt idx="5212">
                  <c:v>42972.583333333336</c:v>
                </c:pt>
                <c:pt idx="5213">
                  <c:v>42972.625</c:v>
                </c:pt>
                <c:pt idx="5214">
                  <c:v>42972.666666666664</c:v>
                </c:pt>
                <c:pt idx="5215">
                  <c:v>42972.708333333336</c:v>
                </c:pt>
                <c:pt idx="5216">
                  <c:v>42972.75</c:v>
                </c:pt>
                <c:pt idx="5217">
                  <c:v>42972.791666666664</c:v>
                </c:pt>
                <c:pt idx="5218">
                  <c:v>42972.833333333336</c:v>
                </c:pt>
                <c:pt idx="5219">
                  <c:v>42972.875</c:v>
                </c:pt>
                <c:pt idx="5220">
                  <c:v>42972.916666666664</c:v>
                </c:pt>
                <c:pt idx="5221">
                  <c:v>42972.958333333336</c:v>
                </c:pt>
                <c:pt idx="5222">
                  <c:v>42973</c:v>
                </c:pt>
                <c:pt idx="5223">
                  <c:v>42973.041666666664</c:v>
                </c:pt>
                <c:pt idx="5224">
                  <c:v>42973.083333333336</c:v>
                </c:pt>
                <c:pt idx="5225">
                  <c:v>42973.125</c:v>
                </c:pt>
                <c:pt idx="5226">
                  <c:v>42973.166666666664</c:v>
                </c:pt>
                <c:pt idx="5227">
                  <c:v>42973.208333333336</c:v>
                </c:pt>
                <c:pt idx="5228">
                  <c:v>42973.25</c:v>
                </c:pt>
                <c:pt idx="5229">
                  <c:v>42973.291666666664</c:v>
                </c:pt>
                <c:pt idx="5230">
                  <c:v>42973.333333333336</c:v>
                </c:pt>
                <c:pt idx="5231">
                  <c:v>42973.375</c:v>
                </c:pt>
                <c:pt idx="5232">
                  <c:v>42973.416666666664</c:v>
                </c:pt>
                <c:pt idx="5233">
                  <c:v>42973.458333333336</c:v>
                </c:pt>
                <c:pt idx="5234">
                  <c:v>42973.5</c:v>
                </c:pt>
                <c:pt idx="5235">
                  <c:v>42973.541666666664</c:v>
                </c:pt>
                <c:pt idx="5236">
                  <c:v>42973.583333333336</c:v>
                </c:pt>
                <c:pt idx="5237">
                  <c:v>42973.625</c:v>
                </c:pt>
                <c:pt idx="5238">
                  <c:v>42973.666666666664</c:v>
                </c:pt>
                <c:pt idx="5239">
                  <c:v>42973.708333333336</c:v>
                </c:pt>
                <c:pt idx="5240">
                  <c:v>42973.75</c:v>
                </c:pt>
                <c:pt idx="5241">
                  <c:v>42973.791666666664</c:v>
                </c:pt>
                <c:pt idx="5242">
                  <c:v>42973.833333333336</c:v>
                </c:pt>
                <c:pt idx="5243">
                  <c:v>42973.875</c:v>
                </c:pt>
                <c:pt idx="5244">
                  <c:v>42973.916666666664</c:v>
                </c:pt>
                <c:pt idx="5245">
                  <c:v>42973.958333333336</c:v>
                </c:pt>
                <c:pt idx="5246">
                  <c:v>42974</c:v>
                </c:pt>
                <c:pt idx="5247">
                  <c:v>42974.041666666664</c:v>
                </c:pt>
                <c:pt idx="5248">
                  <c:v>42974.083333333336</c:v>
                </c:pt>
                <c:pt idx="5249">
                  <c:v>42974.125</c:v>
                </c:pt>
                <c:pt idx="5250">
                  <c:v>42974.166666666664</c:v>
                </c:pt>
                <c:pt idx="5251">
                  <c:v>42974.208333333336</c:v>
                </c:pt>
                <c:pt idx="5252">
                  <c:v>42974.25</c:v>
                </c:pt>
                <c:pt idx="5253">
                  <c:v>42974.291666666664</c:v>
                </c:pt>
                <c:pt idx="5254">
                  <c:v>42974.333333333336</c:v>
                </c:pt>
                <c:pt idx="5255">
                  <c:v>42974.375</c:v>
                </c:pt>
                <c:pt idx="5256">
                  <c:v>42974.416666666664</c:v>
                </c:pt>
                <c:pt idx="5257">
                  <c:v>42974.458333333336</c:v>
                </c:pt>
                <c:pt idx="5258">
                  <c:v>42974.5</c:v>
                </c:pt>
                <c:pt idx="5259">
                  <c:v>42974.541666666664</c:v>
                </c:pt>
                <c:pt idx="5260">
                  <c:v>42974.583333333336</c:v>
                </c:pt>
                <c:pt idx="5261">
                  <c:v>42974.625</c:v>
                </c:pt>
                <c:pt idx="5262">
                  <c:v>42974.666666666664</c:v>
                </c:pt>
                <c:pt idx="5263">
                  <c:v>42974.708333333336</c:v>
                </c:pt>
                <c:pt idx="5264">
                  <c:v>42974.75</c:v>
                </c:pt>
                <c:pt idx="5265">
                  <c:v>42974.791666666664</c:v>
                </c:pt>
                <c:pt idx="5266">
                  <c:v>42974.833333333336</c:v>
                </c:pt>
                <c:pt idx="5267">
                  <c:v>42974.875</c:v>
                </c:pt>
                <c:pt idx="5268">
                  <c:v>42974.916666666664</c:v>
                </c:pt>
                <c:pt idx="5269">
                  <c:v>42974.958333333336</c:v>
                </c:pt>
                <c:pt idx="5270">
                  <c:v>42975</c:v>
                </c:pt>
                <c:pt idx="5271">
                  <c:v>42975.041666666664</c:v>
                </c:pt>
                <c:pt idx="5272">
                  <c:v>42975.083333333336</c:v>
                </c:pt>
                <c:pt idx="5273">
                  <c:v>42975.125</c:v>
                </c:pt>
                <c:pt idx="5274">
                  <c:v>42975.166666666664</c:v>
                </c:pt>
                <c:pt idx="5275">
                  <c:v>42975.208333333336</c:v>
                </c:pt>
                <c:pt idx="5276">
                  <c:v>42975.25</c:v>
                </c:pt>
                <c:pt idx="5277">
                  <c:v>42975.291666666664</c:v>
                </c:pt>
                <c:pt idx="5278">
                  <c:v>42975.333333333336</c:v>
                </c:pt>
                <c:pt idx="5279">
                  <c:v>42975.375</c:v>
                </c:pt>
                <c:pt idx="5280">
                  <c:v>42975.416666666664</c:v>
                </c:pt>
                <c:pt idx="5281">
                  <c:v>42975.458333333336</c:v>
                </c:pt>
                <c:pt idx="5282">
                  <c:v>42975.5</c:v>
                </c:pt>
                <c:pt idx="5283">
                  <c:v>42975.541666666664</c:v>
                </c:pt>
                <c:pt idx="5284">
                  <c:v>42975.583333333336</c:v>
                </c:pt>
                <c:pt idx="5285">
                  <c:v>42975.625</c:v>
                </c:pt>
                <c:pt idx="5286">
                  <c:v>42975.666666666664</c:v>
                </c:pt>
                <c:pt idx="5287">
                  <c:v>42975.708333333336</c:v>
                </c:pt>
                <c:pt idx="5288">
                  <c:v>42975.75</c:v>
                </c:pt>
                <c:pt idx="5289">
                  <c:v>42975.791666666664</c:v>
                </c:pt>
                <c:pt idx="5290">
                  <c:v>42975.833333333336</c:v>
                </c:pt>
                <c:pt idx="5291">
                  <c:v>42975.875</c:v>
                </c:pt>
                <c:pt idx="5292">
                  <c:v>42975.916666666664</c:v>
                </c:pt>
                <c:pt idx="5293">
                  <c:v>42975.958333333336</c:v>
                </c:pt>
                <c:pt idx="5294">
                  <c:v>42976</c:v>
                </c:pt>
                <c:pt idx="5295">
                  <c:v>42976.041666666664</c:v>
                </c:pt>
                <c:pt idx="5296">
                  <c:v>42976.083333333336</c:v>
                </c:pt>
                <c:pt idx="5297">
                  <c:v>42976.125</c:v>
                </c:pt>
                <c:pt idx="5298">
                  <c:v>42976.166666666664</c:v>
                </c:pt>
                <c:pt idx="5299">
                  <c:v>42976.208333333336</c:v>
                </c:pt>
                <c:pt idx="5300">
                  <c:v>42976.25</c:v>
                </c:pt>
                <c:pt idx="5301">
                  <c:v>42976.291666666664</c:v>
                </c:pt>
                <c:pt idx="5302">
                  <c:v>42976.333333333336</c:v>
                </c:pt>
                <c:pt idx="5303">
                  <c:v>42976.375</c:v>
                </c:pt>
                <c:pt idx="5304">
                  <c:v>42976.416666666664</c:v>
                </c:pt>
                <c:pt idx="5305">
                  <c:v>42976.458333333336</c:v>
                </c:pt>
                <c:pt idx="5306">
                  <c:v>42976.5</c:v>
                </c:pt>
                <c:pt idx="5307">
                  <c:v>42976.541666666664</c:v>
                </c:pt>
                <c:pt idx="5308">
                  <c:v>42976.583333333336</c:v>
                </c:pt>
                <c:pt idx="5309">
                  <c:v>42976.625</c:v>
                </c:pt>
                <c:pt idx="5310">
                  <c:v>42976.666666666664</c:v>
                </c:pt>
                <c:pt idx="5311">
                  <c:v>42976.708333333336</c:v>
                </c:pt>
                <c:pt idx="5312">
                  <c:v>42976.75</c:v>
                </c:pt>
                <c:pt idx="5313">
                  <c:v>42976.791666666664</c:v>
                </c:pt>
                <c:pt idx="5314">
                  <c:v>42976.833333333336</c:v>
                </c:pt>
                <c:pt idx="5315">
                  <c:v>42976.875</c:v>
                </c:pt>
                <c:pt idx="5316">
                  <c:v>42976.916666666664</c:v>
                </c:pt>
                <c:pt idx="5317">
                  <c:v>42976.958333333336</c:v>
                </c:pt>
                <c:pt idx="5318">
                  <c:v>42977</c:v>
                </c:pt>
                <c:pt idx="5319">
                  <c:v>42977.041666666664</c:v>
                </c:pt>
                <c:pt idx="5320">
                  <c:v>42977.083333333336</c:v>
                </c:pt>
                <c:pt idx="5321">
                  <c:v>42977.125</c:v>
                </c:pt>
                <c:pt idx="5322">
                  <c:v>42977.166666666664</c:v>
                </c:pt>
                <c:pt idx="5323">
                  <c:v>42977.208333333336</c:v>
                </c:pt>
                <c:pt idx="5324">
                  <c:v>42977.25</c:v>
                </c:pt>
                <c:pt idx="5325">
                  <c:v>42977.291666666664</c:v>
                </c:pt>
                <c:pt idx="5326">
                  <c:v>42977.333333333336</c:v>
                </c:pt>
                <c:pt idx="5327">
                  <c:v>42977.375</c:v>
                </c:pt>
                <c:pt idx="5328">
                  <c:v>42977.416666666664</c:v>
                </c:pt>
                <c:pt idx="5329">
                  <c:v>42977.458333333336</c:v>
                </c:pt>
                <c:pt idx="5330">
                  <c:v>42977.5</c:v>
                </c:pt>
                <c:pt idx="5331">
                  <c:v>42977.541666666664</c:v>
                </c:pt>
                <c:pt idx="5332">
                  <c:v>42977.583333333336</c:v>
                </c:pt>
                <c:pt idx="5333">
                  <c:v>42977.625</c:v>
                </c:pt>
                <c:pt idx="5334">
                  <c:v>42977.666666666664</c:v>
                </c:pt>
                <c:pt idx="5335">
                  <c:v>42977.708333333336</c:v>
                </c:pt>
                <c:pt idx="5336">
                  <c:v>42977.75</c:v>
                </c:pt>
                <c:pt idx="5337">
                  <c:v>42977.791666666664</c:v>
                </c:pt>
                <c:pt idx="5338">
                  <c:v>42977.833333333336</c:v>
                </c:pt>
                <c:pt idx="5339">
                  <c:v>42977.875</c:v>
                </c:pt>
                <c:pt idx="5340">
                  <c:v>42977.916666666664</c:v>
                </c:pt>
                <c:pt idx="5341">
                  <c:v>42977.958333333336</c:v>
                </c:pt>
                <c:pt idx="5342">
                  <c:v>42978</c:v>
                </c:pt>
                <c:pt idx="5343">
                  <c:v>42978.041666666664</c:v>
                </c:pt>
                <c:pt idx="5344">
                  <c:v>42978.083333333336</c:v>
                </c:pt>
                <c:pt idx="5345">
                  <c:v>42978.125</c:v>
                </c:pt>
                <c:pt idx="5346">
                  <c:v>42978.166666666664</c:v>
                </c:pt>
                <c:pt idx="5347">
                  <c:v>42978.208333333336</c:v>
                </c:pt>
                <c:pt idx="5348">
                  <c:v>42978.25</c:v>
                </c:pt>
                <c:pt idx="5349">
                  <c:v>42978.291666666664</c:v>
                </c:pt>
                <c:pt idx="5350">
                  <c:v>42978.333333333336</c:v>
                </c:pt>
                <c:pt idx="5351">
                  <c:v>42978.375</c:v>
                </c:pt>
                <c:pt idx="5352">
                  <c:v>42978.416666666664</c:v>
                </c:pt>
                <c:pt idx="5353">
                  <c:v>42978.458333333336</c:v>
                </c:pt>
                <c:pt idx="5354">
                  <c:v>42978.5</c:v>
                </c:pt>
                <c:pt idx="5355">
                  <c:v>42978.541666666664</c:v>
                </c:pt>
                <c:pt idx="5356">
                  <c:v>42978.583333333336</c:v>
                </c:pt>
                <c:pt idx="5357">
                  <c:v>42978.625</c:v>
                </c:pt>
                <c:pt idx="5358">
                  <c:v>42978.666666666664</c:v>
                </c:pt>
                <c:pt idx="5359">
                  <c:v>42978.708333333336</c:v>
                </c:pt>
                <c:pt idx="5360">
                  <c:v>42978.75</c:v>
                </c:pt>
                <c:pt idx="5361">
                  <c:v>42978.791666666664</c:v>
                </c:pt>
                <c:pt idx="5362">
                  <c:v>42978.833333333336</c:v>
                </c:pt>
                <c:pt idx="5363">
                  <c:v>42978.875</c:v>
                </c:pt>
                <c:pt idx="5364">
                  <c:v>42978.916666666664</c:v>
                </c:pt>
                <c:pt idx="5365">
                  <c:v>42978.958333333336</c:v>
                </c:pt>
                <c:pt idx="5366">
                  <c:v>42979</c:v>
                </c:pt>
                <c:pt idx="5367">
                  <c:v>42979.041666666664</c:v>
                </c:pt>
                <c:pt idx="5368">
                  <c:v>42979.083333333336</c:v>
                </c:pt>
                <c:pt idx="5369">
                  <c:v>42979.125</c:v>
                </c:pt>
                <c:pt idx="5370">
                  <c:v>42979.166666666664</c:v>
                </c:pt>
                <c:pt idx="5371">
                  <c:v>42979.208333333336</c:v>
                </c:pt>
                <c:pt idx="5372">
                  <c:v>42979.25</c:v>
                </c:pt>
                <c:pt idx="5373">
                  <c:v>42979.291666666664</c:v>
                </c:pt>
                <c:pt idx="5374">
                  <c:v>42979.333333333336</c:v>
                </c:pt>
                <c:pt idx="5375">
                  <c:v>42979.375</c:v>
                </c:pt>
                <c:pt idx="5376">
                  <c:v>42979.416666666664</c:v>
                </c:pt>
                <c:pt idx="5377">
                  <c:v>42979.458333333336</c:v>
                </c:pt>
                <c:pt idx="5378">
                  <c:v>42979.5</c:v>
                </c:pt>
                <c:pt idx="5379">
                  <c:v>42979.541666666664</c:v>
                </c:pt>
                <c:pt idx="5380">
                  <c:v>42979.583333333336</c:v>
                </c:pt>
                <c:pt idx="5381">
                  <c:v>42979.625</c:v>
                </c:pt>
                <c:pt idx="5382">
                  <c:v>42979.666666666664</c:v>
                </c:pt>
                <c:pt idx="5383">
                  <c:v>42979.708333333336</c:v>
                </c:pt>
                <c:pt idx="5384">
                  <c:v>42979.75</c:v>
                </c:pt>
                <c:pt idx="5385">
                  <c:v>42979.791666666664</c:v>
                </c:pt>
                <c:pt idx="5386">
                  <c:v>42979.833333333336</c:v>
                </c:pt>
                <c:pt idx="5387">
                  <c:v>42979.875</c:v>
                </c:pt>
                <c:pt idx="5388">
                  <c:v>42979.916666666664</c:v>
                </c:pt>
                <c:pt idx="5389">
                  <c:v>42979.958333333336</c:v>
                </c:pt>
                <c:pt idx="5390">
                  <c:v>42980</c:v>
                </c:pt>
                <c:pt idx="5391">
                  <c:v>42980.041666666664</c:v>
                </c:pt>
                <c:pt idx="5392">
                  <c:v>42980.083333333336</c:v>
                </c:pt>
                <c:pt idx="5393">
                  <c:v>42980.125</c:v>
                </c:pt>
                <c:pt idx="5394">
                  <c:v>42980.166666666664</c:v>
                </c:pt>
                <c:pt idx="5395">
                  <c:v>42980.208333333336</c:v>
                </c:pt>
                <c:pt idx="5396">
                  <c:v>42980.25</c:v>
                </c:pt>
                <c:pt idx="5397">
                  <c:v>42980.291666666664</c:v>
                </c:pt>
                <c:pt idx="5398">
                  <c:v>42980.333333333336</c:v>
                </c:pt>
                <c:pt idx="5399">
                  <c:v>42980.375</c:v>
                </c:pt>
                <c:pt idx="5400">
                  <c:v>42980.416666666664</c:v>
                </c:pt>
                <c:pt idx="5401">
                  <c:v>42980.458333333336</c:v>
                </c:pt>
                <c:pt idx="5402">
                  <c:v>42980.5</c:v>
                </c:pt>
                <c:pt idx="5403">
                  <c:v>42980.541666666664</c:v>
                </c:pt>
                <c:pt idx="5404">
                  <c:v>42980.583333333336</c:v>
                </c:pt>
                <c:pt idx="5405">
                  <c:v>42980.625</c:v>
                </c:pt>
                <c:pt idx="5406">
                  <c:v>42980.666666666664</c:v>
                </c:pt>
                <c:pt idx="5407">
                  <c:v>42980.708333333336</c:v>
                </c:pt>
                <c:pt idx="5408">
                  <c:v>42980.75</c:v>
                </c:pt>
                <c:pt idx="5409">
                  <c:v>42980.791666666664</c:v>
                </c:pt>
                <c:pt idx="5410">
                  <c:v>42980.833333333336</c:v>
                </c:pt>
                <c:pt idx="5411">
                  <c:v>42980.875</c:v>
                </c:pt>
                <c:pt idx="5412">
                  <c:v>42980.916666666664</c:v>
                </c:pt>
                <c:pt idx="5413">
                  <c:v>42980.958333333336</c:v>
                </c:pt>
                <c:pt idx="5414">
                  <c:v>42981</c:v>
                </c:pt>
                <c:pt idx="5415">
                  <c:v>42981.041666666664</c:v>
                </c:pt>
                <c:pt idx="5416">
                  <c:v>42981.083333333336</c:v>
                </c:pt>
                <c:pt idx="5417">
                  <c:v>42981.125</c:v>
                </c:pt>
                <c:pt idx="5418">
                  <c:v>42981.166666666664</c:v>
                </c:pt>
                <c:pt idx="5419">
                  <c:v>42981.208333333336</c:v>
                </c:pt>
                <c:pt idx="5420">
                  <c:v>42981.25</c:v>
                </c:pt>
                <c:pt idx="5421">
                  <c:v>42981.291666666664</c:v>
                </c:pt>
                <c:pt idx="5422">
                  <c:v>42981.333333333336</c:v>
                </c:pt>
                <c:pt idx="5423">
                  <c:v>42981.375</c:v>
                </c:pt>
                <c:pt idx="5424">
                  <c:v>42981.416666666664</c:v>
                </c:pt>
                <c:pt idx="5425">
                  <c:v>42981.458333333336</c:v>
                </c:pt>
                <c:pt idx="5426">
                  <c:v>42981.5</c:v>
                </c:pt>
                <c:pt idx="5427">
                  <c:v>42981.541666666664</c:v>
                </c:pt>
                <c:pt idx="5428">
                  <c:v>42981.583333333336</c:v>
                </c:pt>
                <c:pt idx="5429">
                  <c:v>42981.625</c:v>
                </c:pt>
                <c:pt idx="5430">
                  <c:v>42981.666666666664</c:v>
                </c:pt>
                <c:pt idx="5431">
                  <c:v>42981.708333333336</c:v>
                </c:pt>
                <c:pt idx="5432">
                  <c:v>42981.75</c:v>
                </c:pt>
                <c:pt idx="5433">
                  <c:v>42981.791666666664</c:v>
                </c:pt>
                <c:pt idx="5434">
                  <c:v>42981.833333333336</c:v>
                </c:pt>
                <c:pt idx="5435">
                  <c:v>42981.875</c:v>
                </c:pt>
                <c:pt idx="5436">
                  <c:v>42981.916666666664</c:v>
                </c:pt>
                <c:pt idx="5437">
                  <c:v>42981.958333333336</c:v>
                </c:pt>
                <c:pt idx="5438">
                  <c:v>42982</c:v>
                </c:pt>
                <c:pt idx="5439">
                  <c:v>42982.041666666664</c:v>
                </c:pt>
                <c:pt idx="5440">
                  <c:v>42982.083333333336</c:v>
                </c:pt>
                <c:pt idx="5441">
                  <c:v>42982.125</c:v>
                </c:pt>
                <c:pt idx="5442">
                  <c:v>42982.166666666664</c:v>
                </c:pt>
                <c:pt idx="5443">
                  <c:v>42982.208333333336</c:v>
                </c:pt>
                <c:pt idx="5444">
                  <c:v>42982.25</c:v>
                </c:pt>
                <c:pt idx="5445">
                  <c:v>42982.291666666664</c:v>
                </c:pt>
                <c:pt idx="5446">
                  <c:v>42982.333333333336</c:v>
                </c:pt>
                <c:pt idx="5447">
                  <c:v>42982.375</c:v>
                </c:pt>
                <c:pt idx="5448">
                  <c:v>42982.416666666664</c:v>
                </c:pt>
                <c:pt idx="5449">
                  <c:v>42982.458333333336</c:v>
                </c:pt>
                <c:pt idx="5450">
                  <c:v>42982.5</c:v>
                </c:pt>
                <c:pt idx="5451">
                  <c:v>42982.541666666664</c:v>
                </c:pt>
                <c:pt idx="5452">
                  <c:v>42982.583333333336</c:v>
                </c:pt>
                <c:pt idx="5453">
                  <c:v>42982.625</c:v>
                </c:pt>
                <c:pt idx="5454">
                  <c:v>42982.666666666664</c:v>
                </c:pt>
                <c:pt idx="5455">
                  <c:v>42982.708333333336</c:v>
                </c:pt>
                <c:pt idx="5456">
                  <c:v>42982.75</c:v>
                </c:pt>
                <c:pt idx="5457">
                  <c:v>42982.791666666664</c:v>
                </c:pt>
                <c:pt idx="5458">
                  <c:v>42982.833333333336</c:v>
                </c:pt>
                <c:pt idx="5459">
                  <c:v>42982.875</c:v>
                </c:pt>
                <c:pt idx="5460">
                  <c:v>42982.916666666664</c:v>
                </c:pt>
                <c:pt idx="5461">
                  <c:v>42982.958333333336</c:v>
                </c:pt>
                <c:pt idx="5462">
                  <c:v>42983</c:v>
                </c:pt>
                <c:pt idx="5463">
                  <c:v>42983.041666666664</c:v>
                </c:pt>
                <c:pt idx="5464">
                  <c:v>42983.083333333336</c:v>
                </c:pt>
                <c:pt idx="5465">
                  <c:v>42983.125</c:v>
                </c:pt>
                <c:pt idx="5466">
                  <c:v>42983.166666666664</c:v>
                </c:pt>
                <c:pt idx="5467">
                  <c:v>42983.208333333336</c:v>
                </c:pt>
                <c:pt idx="5468">
                  <c:v>42983.25</c:v>
                </c:pt>
                <c:pt idx="5469">
                  <c:v>42983.291666666664</c:v>
                </c:pt>
                <c:pt idx="5470">
                  <c:v>42983.333333333336</c:v>
                </c:pt>
                <c:pt idx="5471">
                  <c:v>42983.375</c:v>
                </c:pt>
                <c:pt idx="5472">
                  <c:v>42983.416666666664</c:v>
                </c:pt>
                <c:pt idx="5473">
                  <c:v>42983.458333333336</c:v>
                </c:pt>
                <c:pt idx="5474">
                  <c:v>42983.5</c:v>
                </c:pt>
                <c:pt idx="5475">
                  <c:v>42983.541666666664</c:v>
                </c:pt>
                <c:pt idx="5476">
                  <c:v>42983.583333333336</c:v>
                </c:pt>
                <c:pt idx="5477">
                  <c:v>42983.625</c:v>
                </c:pt>
                <c:pt idx="5478">
                  <c:v>42983.666666666664</c:v>
                </c:pt>
                <c:pt idx="5479">
                  <c:v>42983.708333333336</c:v>
                </c:pt>
                <c:pt idx="5480">
                  <c:v>42983.75</c:v>
                </c:pt>
                <c:pt idx="5481">
                  <c:v>42983.791666666664</c:v>
                </c:pt>
                <c:pt idx="5482">
                  <c:v>42983.833333333336</c:v>
                </c:pt>
                <c:pt idx="5483">
                  <c:v>42983.875</c:v>
                </c:pt>
                <c:pt idx="5484">
                  <c:v>42983.916666666664</c:v>
                </c:pt>
                <c:pt idx="5485">
                  <c:v>42983.958333333336</c:v>
                </c:pt>
                <c:pt idx="5486">
                  <c:v>42984</c:v>
                </c:pt>
                <c:pt idx="5487">
                  <c:v>42984.041666666664</c:v>
                </c:pt>
                <c:pt idx="5488">
                  <c:v>42984.083333333336</c:v>
                </c:pt>
                <c:pt idx="5489">
                  <c:v>42984.125</c:v>
                </c:pt>
                <c:pt idx="5490">
                  <c:v>42984.166666666664</c:v>
                </c:pt>
                <c:pt idx="5491">
                  <c:v>42984.208333333336</c:v>
                </c:pt>
                <c:pt idx="5492">
                  <c:v>42984.25</c:v>
                </c:pt>
                <c:pt idx="5493">
                  <c:v>42984.291666666664</c:v>
                </c:pt>
                <c:pt idx="5494">
                  <c:v>42984.333333333336</c:v>
                </c:pt>
                <c:pt idx="5495">
                  <c:v>42984.375</c:v>
                </c:pt>
                <c:pt idx="5496">
                  <c:v>42984.416666666664</c:v>
                </c:pt>
                <c:pt idx="5497">
                  <c:v>42984.458333333336</c:v>
                </c:pt>
                <c:pt idx="5498">
                  <c:v>42984.5</c:v>
                </c:pt>
                <c:pt idx="5499">
                  <c:v>42984.541666666664</c:v>
                </c:pt>
                <c:pt idx="5500">
                  <c:v>42984.583333333336</c:v>
                </c:pt>
                <c:pt idx="5501">
                  <c:v>42984.625</c:v>
                </c:pt>
                <c:pt idx="5502">
                  <c:v>42984.666666666664</c:v>
                </c:pt>
                <c:pt idx="5503">
                  <c:v>42984.708333333336</c:v>
                </c:pt>
                <c:pt idx="5504">
                  <c:v>42984.75</c:v>
                </c:pt>
                <c:pt idx="5505">
                  <c:v>42984.791666666664</c:v>
                </c:pt>
                <c:pt idx="5506">
                  <c:v>42984.833333333336</c:v>
                </c:pt>
                <c:pt idx="5507">
                  <c:v>42984.875</c:v>
                </c:pt>
                <c:pt idx="5508">
                  <c:v>42984.916666666664</c:v>
                </c:pt>
                <c:pt idx="5509">
                  <c:v>42984.958333333336</c:v>
                </c:pt>
                <c:pt idx="5510">
                  <c:v>42985</c:v>
                </c:pt>
                <c:pt idx="5511">
                  <c:v>42985.041666666664</c:v>
                </c:pt>
                <c:pt idx="5512">
                  <c:v>42985.083333333336</c:v>
                </c:pt>
                <c:pt idx="5513">
                  <c:v>42985.125</c:v>
                </c:pt>
                <c:pt idx="5514">
                  <c:v>42985.166666666664</c:v>
                </c:pt>
                <c:pt idx="5515">
                  <c:v>42985.208333333336</c:v>
                </c:pt>
                <c:pt idx="5516">
                  <c:v>42985.25</c:v>
                </c:pt>
                <c:pt idx="5517">
                  <c:v>42985.291666666664</c:v>
                </c:pt>
                <c:pt idx="5518">
                  <c:v>42985.333333333336</c:v>
                </c:pt>
                <c:pt idx="5519">
                  <c:v>42985.375</c:v>
                </c:pt>
                <c:pt idx="5520">
                  <c:v>42985.416666666664</c:v>
                </c:pt>
                <c:pt idx="5521">
                  <c:v>42985.458333333336</c:v>
                </c:pt>
                <c:pt idx="5522">
                  <c:v>42985.5</c:v>
                </c:pt>
                <c:pt idx="5523">
                  <c:v>42985.541666666664</c:v>
                </c:pt>
                <c:pt idx="5524">
                  <c:v>42985.583333333336</c:v>
                </c:pt>
                <c:pt idx="5525">
                  <c:v>42985.625</c:v>
                </c:pt>
                <c:pt idx="5526">
                  <c:v>42985.666666666664</c:v>
                </c:pt>
                <c:pt idx="5527">
                  <c:v>42985.708333333336</c:v>
                </c:pt>
                <c:pt idx="5528">
                  <c:v>42985.75</c:v>
                </c:pt>
                <c:pt idx="5529">
                  <c:v>42985.791666666664</c:v>
                </c:pt>
                <c:pt idx="5530">
                  <c:v>42985.833333333336</c:v>
                </c:pt>
                <c:pt idx="5531">
                  <c:v>42985.875</c:v>
                </c:pt>
                <c:pt idx="5532">
                  <c:v>42985.916666666664</c:v>
                </c:pt>
                <c:pt idx="5533">
                  <c:v>42985.958333333336</c:v>
                </c:pt>
                <c:pt idx="5534">
                  <c:v>42986</c:v>
                </c:pt>
                <c:pt idx="5535">
                  <c:v>42986.041666666664</c:v>
                </c:pt>
                <c:pt idx="5536">
                  <c:v>42986.083333333336</c:v>
                </c:pt>
                <c:pt idx="5537">
                  <c:v>42986.125</c:v>
                </c:pt>
                <c:pt idx="5538">
                  <c:v>42986.166666666664</c:v>
                </c:pt>
                <c:pt idx="5539">
                  <c:v>42986.208333333336</c:v>
                </c:pt>
                <c:pt idx="5540">
                  <c:v>42986.25</c:v>
                </c:pt>
                <c:pt idx="5541">
                  <c:v>42986.291666666664</c:v>
                </c:pt>
                <c:pt idx="5542">
                  <c:v>42986.333333333336</c:v>
                </c:pt>
                <c:pt idx="5543">
                  <c:v>42986.375</c:v>
                </c:pt>
                <c:pt idx="5544">
                  <c:v>42986.416666666664</c:v>
                </c:pt>
                <c:pt idx="5545">
                  <c:v>42986.458333333336</c:v>
                </c:pt>
                <c:pt idx="5546">
                  <c:v>42986.5</c:v>
                </c:pt>
                <c:pt idx="5547">
                  <c:v>42986.541666666664</c:v>
                </c:pt>
                <c:pt idx="5548">
                  <c:v>42986.583333333336</c:v>
                </c:pt>
                <c:pt idx="5549">
                  <c:v>42986.625</c:v>
                </c:pt>
                <c:pt idx="5550">
                  <c:v>42986.666666666664</c:v>
                </c:pt>
                <c:pt idx="5551">
                  <c:v>42986.708333333336</c:v>
                </c:pt>
                <c:pt idx="5552">
                  <c:v>42986.75</c:v>
                </c:pt>
                <c:pt idx="5553">
                  <c:v>42986.791666666664</c:v>
                </c:pt>
                <c:pt idx="5554">
                  <c:v>42986.833333333336</c:v>
                </c:pt>
                <c:pt idx="5555">
                  <c:v>42986.875</c:v>
                </c:pt>
                <c:pt idx="5556">
                  <c:v>42986.916666666664</c:v>
                </c:pt>
                <c:pt idx="5557">
                  <c:v>42986.958333333336</c:v>
                </c:pt>
                <c:pt idx="5558">
                  <c:v>42987</c:v>
                </c:pt>
                <c:pt idx="5559">
                  <c:v>42987.041666666664</c:v>
                </c:pt>
                <c:pt idx="5560">
                  <c:v>42987.083333333336</c:v>
                </c:pt>
                <c:pt idx="5561">
                  <c:v>42987.125</c:v>
                </c:pt>
                <c:pt idx="5562">
                  <c:v>42987.166666666664</c:v>
                </c:pt>
                <c:pt idx="5563">
                  <c:v>42987.208333333336</c:v>
                </c:pt>
                <c:pt idx="5564">
                  <c:v>42987.25</c:v>
                </c:pt>
                <c:pt idx="5565">
                  <c:v>42987.291666666664</c:v>
                </c:pt>
                <c:pt idx="5566">
                  <c:v>42987.333333333336</c:v>
                </c:pt>
                <c:pt idx="5567">
                  <c:v>42987.375</c:v>
                </c:pt>
                <c:pt idx="5568">
                  <c:v>42987.416666666664</c:v>
                </c:pt>
                <c:pt idx="5569">
                  <c:v>42987.458333333336</c:v>
                </c:pt>
                <c:pt idx="5570">
                  <c:v>42987.5</c:v>
                </c:pt>
                <c:pt idx="5571">
                  <c:v>42987.541666666664</c:v>
                </c:pt>
                <c:pt idx="5572">
                  <c:v>42987.583333333336</c:v>
                </c:pt>
                <c:pt idx="5573">
                  <c:v>42987.625</c:v>
                </c:pt>
                <c:pt idx="5574">
                  <c:v>42987.666666666664</c:v>
                </c:pt>
                <c:pt idx="5575">
                  <c:v>42987.708333333336</c:v>
                </c:pt>
                <c:pt idx="5576">
                  <c:v>42987.75</c:v>
                </c:pt>
                <c:pt idx="5577">
                  <c:v>42987.791666666664</c:v>
                </c:pt>
                <c:pt idx="5578">
                  <c:v>42987.833333333336</c:v>
                </c:pt>
                <c:pt idx="5579">
                  <c:v>42987.875</c:v>
                </c:pt>
                <c:pt idx="5580">
                  <c:v>42987.916666666664</c:v>
                </c:pt>
                <c:pt idx="5581">
                  <c:v>42987.958333333336</c:v>
                </c:pt>
                <c:pt idx="5582">
                  <c:v>42988</c:v>
                </c:pt>
                <c:pt idx="5583">
                  <c:v>42988.041666666664</c:v>
                </c:pt>
                <c:pt idx="5584">
                  <c:v>42988.083333333336</c:v>
                </c:pt>
                <c:pt idx="5585">
                  <c:v>42988.125</c:v>
                </c:pt>
                <c:pt idx="5586">
                  <c:v>42988.166666666664</c:v>
                </c:pt>
                <c:pt idx="5587">
                  <c:v>42988.208333333336</c:v>
                </c:pt>
                <c:pt idx="5588">
                  <c:v>42988.25</c:v>
                </c:pt>
                <c:pt idx="5589">
                  <c:v>42988.291666666664</c:v>
                </c:pt>
                <c:pt idx="5590">
                  <c:v>42988.333333333336</c:v>
                </c:pt>
                <c:pt idx="5591">
                  <c:v>42988.375</c:v>
                </c:pt>
                <c:pt idx="5592">
                  <c:v>42988.416666666664</c:v>
                </c:pt>
                <c:pt idx="5593">
                  <c:v>42988.458333333336</c:v>
                </c:pt>
                <c:pt idx="5594">
                  <c:v>42988.5</c:v>
                </c:pt>
                <c:pt idx="5595">
                  <c:v>42988.541666666664</c:v>
                </c:pt>
                <c:pt idx="5596">
                  <c:v>42988.583333333336</c:v>
                </c:pt>
                <c:pt idx="5597">
                  <c:v>42988.625</c:v>
                </c:pt>
                <c:pt idx="5598">
                  <c:v>42988.666666666664</c:v>
                </c:pt>
                <c:pt idx="5599">
                  <c:v>42988.708333333336</c:v>
                </c:pt>
                <c:pt idx="5600">
                  <c:v>42988.75</c:v>
                </c:pt>
                <c:pt idx="5601">
                  <c:v>42988.791666666664</c:v>
                </c:pt>
                <c:pt idx="5602">
                  <c:v>42988.833333333336</c:v>
                </c:pt>
                <c:pt idx="5603">
                  <c:v>42988.875</c:v>
                </c:pt>
                <c:pt idx="5604">
                  <c:v>42988.916666666664</c:v>
                </c:pt>
                <c:pt idx="5605">
                  <c:v>42988.958333333336</c:v>
                </c:pt>
                <c:pt idx="5606">
                  <c:v>42989</c:v>
                </c:pt>
                <c:pt idx="5607">
                  <c:v>42989.041666666664</c:v>
                </c:pt>
                <c:pt idx="5608">
                  <c:v>42989.083333333336</c:v>
                </c:pt>
                <c:pt idx="5609">
                  <c:v>42989.125</c:v>
                </c:pt>
                <c:pt idx="5610">
                  <c:v>42989.166666666664</c:v>
                </c:pt>
                <c:pt idx="5611">
                  <c:v>42989.208333333336</c:v>
                </c:pt>
                <c:pt idx="5612">
                  <c:v>42989.25</c:v>
                </c:pt>
                <c:pt idx="5613">
                  <c:v>42989.291666666664</c:v>
                </c:pt>
                <c:pt idx="5614">
                  <c:v>42989.333333333336</c:v>
                </c:pt>
                <c:pt idx="5615">
                  <c:v>42989.375</c:v>
                </c:pt>
                <c:pt idx="5616">
                  <c:v>42989.416666666664</c:v>
                </c:pt>
                <c:pt idx="5617">
                  <c:v>42989.458333333336</c:v>
                </c:pt>
                <c:pt idx="5618">
                  <c:v>42989.5</c:v>
                </c:pt>
                <c:pt idx="5619">
                  <c:v>42989.541666666664</c:v>
                </c:pt>
                <c:pt idx="5620">
                  <c:v>42989.583333333336</c:v>
                </c:pt>
                <c:pt idx="5621">
                  <c:v>42989.625</c:v>
                </c:pt>
                <c:pt idx="5622">
                  <c:v>42989.666666666664</c:v>
                </c:pt>
                <c:pt idx="5623">
                  <c:v>42989.708333333336</c:v>
                </c:pt>
                <c:pt idx="5624">
                  <c:v>42989.75</c:v>
                </c:pt>
                <c:pt idx="5625">
                  <c:v>42989.791666666664</c:v>
                </c:pt>
                <c:pt idx="5626">
                  <c:v>42989.833333333336</c:v>
                </c:pt>
                <c:pt idx="5627">
                  <c:v>42989.875</c:v>
                </c:pt>
                <c:pt idx="5628">
                  <c:v>42989.916666666664</c:v>
                </c:pt>
                <c:pt idx="5629">
                  <c:v>42989.958333333336</c:v>
                </c:pt>
                <c:pt idx="5630">
                  <c:v>42990</c:v>
                </c:pt>
                <c:pt idx="5631">
                  <c:v>42990.041666666664</c:v>
                </c:pt>
                <c:pt idx="5632">
                  <c:v>42990.083333333336</c:v>
                </c:pt>
                <c:pt idx="5633">
                  <c:v>42990.125</c:v>
                </c:pt>
                <c:pt idx="5634">
                  <c:v>42990.166666666664</c:v>
                </c:pt>
                <c:pt idx="5635">
                  <c:v>42990.208333333336</c:v>
                </c:pt>
                <c:pt idx="5636">
                  <c:v>42990.25</c:v>
                </c:pt>
                <c:pt idx="5637">
                  <c:v>42990.291666666664</c:v>
                </c:pt>
                <c:pt idx="5638">
                  <c:v>42990.333333333336</c:v>
                </c:pt>
                <c:pt idx="5639">
                  <c:v>42990.375</c:v>
                </c:pt>
                <c:pt idx="5640">
                  <c:v>42990.416666666664</c:v>
                </c:pt>
                <c:pt idx="5641">
                  <c:v>42990.458333333336</c:v>
                </c:pt>
                <c:pt idx="5642">
                  <c:v>42990.5</c:v>
                </c:pt>
                <c:pt idx="5643">
                  <c:v>42990.541666666664</c:v>
                </c:pt>
                <c:pt idx="5644">
                  <c:v>42990.583333333336</c:v>
                </c:pt>
                <c:pt idx="5645">
                  <c:v>42990.625</c:v>
                </c:pt>
                <c:pt idx="5646">
                  <c:v>42990.666666666664</c:v>
                </c:pt>
                <c:pt idx="5647">
                  <c:v>42990.708333333336</c:v>
                </c:pt>
                <c:pt idx="5648">
                  <c:v>42990.75</c:v>
                </c:pt>
                <c:pt idx="5649">
                  <c:v>42990.791666666664</c:v>
                </c:pt>
                <c:pt idx="5650">
                  <c:v>42990.833333333336</c:v>
                </c:pt>
                <c:pt idx="5651">
                  <c:v>42990.875</c:v>
                </c:pt>
                <c:pt idx="5652">
                  <c:v>42990.916666666664</c:v>
                </c:pt>
                <c:pt idx="5653">
                  <c:v>42990.958333333336</c:v>
                </c:pt>
                <c:pt idx="5654">
                  <c:v>42991</c:v>
                </c:pt>
                <c:pt idx="5655">
                  <c:v>42991.041666666664</c:v>
                </c:pt>
                <c:pt idx="5656">
                  <c:v>42991.083333333336</c:v>
                </c:pt>
                <c:pt idx="5657">
                  <c:v>42991.125</c:v>
                </c:pt>
                <c:pt idx="5658">
                  <c:v>42991.166666666664</c:v>
                </c:pt>
                <c:pt idx="5659">
                  <c:v>42991.208333333336</c:v>
                </c:pt>
                <c:pt idx="5660">
                  <c:v>42991.25</c:v>
                </c:pt>
                <c:pt idx="5661">
                  <c:v>42991.291666666664</c:v>
                </c:pt>
                <c:pt idx="5662">
                  <c:v>42991.333333333336</c:v>
                </c:pt>
                <c:pt idx="5663">
                  <c:v>42991.375</c:v>
                </c:pt>
                <c:pt idx="5664">
                  <c:v>42991.416666666664</c:v>
                </c:pt>
                <c:pt idx="5665">
                  <c:v>42991.458333333336</c:v>
                </c:pt>
                <c:pt idx="5666">
                  <c:v>42991.5</c:v>
                </c:pt>
                <c:pt idx="5667">
                  <c:v>42991.541666666664</c:v>
                </c:pt>
                <c:pt idx="5668">
                  <c:v>42991.583333333336</c:v>
                </c:pt>
                <c:pt idx="5669">
                  <c:v>42991.625</c:v>
                </c:pt>
                <c:pt idx="5670">
                  <c:v>42991.666666666664</c:v>
                </c:pt>
                <c:pt idx="5671">
                  <c:v>42991.708333333336</c:v>
                </c:pt>
                <c:pt idx="5672">
                  <c:v>42991.75</c:v>
                </c:pt>
                <c:pt idx="5673">
                  <c:v>42991.791666666664</c:v>
                </c:pt>
                <c:pt idx="5674">
                  <c:v>42991.833333333336</c:v>
                </c:pt>
                <c:pt idx="5675">
                  <c:v>42991.875</c:v>
                </c:pt>
                <c:pt idx="5676">
                  <c:v>42991.916666666664</c:v>
                </c:pt>
                <c:pt idx="5677">
                  <c:v>42991.958333333336</c:v>
                </c:pt>
                <c:pt idx="5678">
                  <c:v>42992</c:v>
                </c:pt>
                <c:pt idx="5679">
                  <c:v>42992.041666666664</c:v>
                </c:pt>
                <c:pt idx="5680">
                  <c:v>42992.083333333336</c:v>
                </c:pt>
                <c:pt idx="5681">
                  <c:v>42992.125</c:v>
                </c:pt>
                <c:pt idx="5682">
                  <c:v>42992.166666666664</c:v>
                </c:pt>
                <c:pt idx="5683">
                  <c:v>42992.208333333336</c:v>
                </c:pt>
                <c:pt idx="5684">
                  <c:v>42992.25</c:v>
                </c:pt>
                <c:pt idx="5685">
                  <c:v>42992.291666666664</c:v>
                </c:pt>
                <c:pt idx="5686">
                  <c:v>42992.333333333336</c:v>
                </c:pt>
                <c:pt idx="5687">
                  <c:v>42992.375</c:v>
                </c:pt>
                <c:pt idx="5688">
                  <c:v>42992.416666666664</c:v>
                </c:pt>
                <c:pt idx="5689">
                  <c:v>42992.458333333336</c:v>
                </c:pt>
                <c:pt idx="5690">
                  <c:v>42992.5</c:v>
                </c:pt>
                <c:pt idx="5691">
                  <c:v>42992.541666666664</c:v>
                </c:pt>
                <c:pt idx="5692">
                  <c:v>42992.583333333336</c:v>
                </c:pt>
                <c:pt idx="5693">
                  <c:v>42992.625</c:v>
                </c:pt>
                <c:pt idx="5694">
                  <c:v>42992.666666666664</c:v>
                </c:pt>
                <c:pt idx="5695">
                  <c:v>42992.708333333336</c:v>
                </c:pt>
                <c:pt idx="5696">
                  <c:v>42992.75</c:v>
                </c:pt>
                <c:pt idx="5697">
                  <c:v>42992.791666666664</c:v>
                </c:pt>
                <c:pt idx="5698">
                  <c:v>42992.833333333336</c:v>
                </c:pt>
                <c:pt idx="5699">
                  <c:v>42992.875</c:v>
                </c:pt>
                <c:pt idx="5700">
                  <c:v>42992.916666666664</c:v>
                </c:pt>
                <c:pt idx="5701">
                  <c:v>42992.958333333336</c:v>
                </c:pt>
                <c:pt idx="5702">
                  <c:v>42993</c:v>
                </c:pt>
                <c:pt idx="5703">
                  <c:v>42993.041666666664</c:v>
                </c:pt>
                <c:pt idx="5704">
                  <c:v>42993.083333333336</c:v>
                </c:pt>
                <c:pt idx="5705">
                  <c:v>42993.125</c:v>
                </c:pt>
                <c:pt idx="5706">
                  <c:v>42993.166666666664</c:v>
                </c:pt>
                <c:pt idx="5707">
                  <c:v>42993.208333333336</c:v>
                </c:pt>
                <c:pt idx="5708">
                  <c:v>42993.25</c:v>
                </c:pt>
                <c:pt idx="5709">
                  <c:v>42993.291666666664</c:v>
                </c:pt>
                <c:pt idx="5710">
                  <c:v>42993.333333333336</c:v>
                </c:pt>
                <c:pt idx="5711">
                  <c:v>42993.375</c:v>
                </c:pt>
                <c:pt idx="5712">
                  <c:v>42993.416666666664</c:v>
                </c:pt>
                <c:pt idx="5713">
                  <c:v>42993.458333333336</c:v>
                </c:pt>
                <c:pt idx="5714">
                  <c:v>42993.5</c:v>
                </c:pt>
                <c:pt idx="5715">
                  <c:v>42993.541666666664</c:v>
                </c:pt>
                <c:pt idx="5716">
                  <c:v>42993.583333333336</c:v>
                </c:pt>
                <c:pt idx="5717">
                  <c:v>42993.625</c:v>
                </c:pt>
                <c:pt idx="5718">
                  <c:v>42993.666666666664</c:v>
                </c:pt>
                <c:pt idx="5719">
                  <c:v>42993.708333333336</c:v>
                </c:pt>
                <c:pt idx="5720">
                  <c:v>42993.75</c:v>
                </c:pt>
                <c:pt idx="5721">
                  <c:v>42993.791666666664</c:v>
                </c:pt>
                <c:pt idx="5722">
                  <c:v>42993.833333333336</c:v>
                </c:pt>
                <c:pt idx="5723">
                  <c:v>42993.875</c:v>
                </c:pt>
                <c:pt idx="5724">
                  <c:v>42993.916666666664</c:v>
                </c:pt>
                <c:pt idx="5725">
                  <c:v>42993.958333333336</c:v>
                </c:pt>
                <c:pt idx="5726">
                  <c:v>42994</c:v>
                </c:pt>
                <c:pt idx="5727">
                  <c:v>42994.041666666664</c:v>
                </c:pt>
                <c:pt idx="5728">
                  <c:v>42994.083333333336</c:v>
                </c:pt>
                <c:pt idx="5729">
                  <c:v>42994.125</c:v>
                </c:pt>
                <c:pt idx="5730">
                  <c:v>42994.166666666664</c:v>
                </c:pt>
                <c:pt idx="5731">
                  <c:v>42994.208333333336</c:v>
                </c:pt>
                <c:pt idx="5732">
                  <c:v>42994.25</c:v>
                </c:pt>
                <c:pt idx="5733">
                  <c:v>42994.291666666664</c:v>
                </c:pt>
                <c:pt idx="5734">
                  <c:v>42994.333333333336</c:v>
                </c:pt>
                <c:pt idx="5735">
                  <c:v>42994.375</c:v>
                </c:pt>
                <c:pt idx="5736">
                  <c:v>42994.416666666664</c:v>
                </c:pt>
                <c:pt idx="5737">
                  <c:v>42994.458333333336</c:v>
                </c:pt>
                <c:pt idx="5738">
                  <c:v>42994.5</c:v>
                </c:pt>
                <c:pt idx="5739">
                  <c:v>42994.541666666664</c:v>
                </c:pt>
                <c:pt idx="5740">
                  <c:v>42994.583333333336</c:v>
                </c:pt>
                <c:pt idx="5741">
                  <c:v>42994.625</c:v>
                </c:pt>
                <c:pt idx="5742">
                  <c:v>42994.666666666664</c:v>
                </c:pt>
                <c:pt idx="5743">
                  <c:v>42994.708333333336</c:v>
                </c:pt>
                <c:pt idx="5744">
                  <c:v>42994.75</c:v>
                </c:pt>
                <c:pt idx="5745">
                  <c:v>42994.791666666664</c:v>
                </c:pt>
                <c:pt idx="5746">
                  <c:v>42994.833333333336</c:v>
                </c:pt>
                <c:pt idx="5747">
                  <c:v>42994.875</c:v>
                </c:pt>
                <c:pt idx="5748">
                  <c:v>42994.916666666664</c:v>
                </c:pt>
                <c:pt idx="5749">
                  <c:v>42994.958333333336</c:v>
                </c:pt>
                <c:pt idx="5750">
                  <c:v>42995</c:v>
                </c:pt>
                <c:pt idx="5751">
                  <c:v>42995.041666666664</c:v>
                </c:pt>
                <c:pt idx="5752">
                  <c:v>42995.083333333336</c:v>
                </c:pt>
                <c:pt idx="5753">
                  <c:v>42995.125</c:v>
                </c:pt>
                <c:pt idx="5754">
                  <c:v>42995.166666666664</c:v>
                </c:pt>
                <c:pt idx="5755">
                  <c:v>42995.208333333336</c:v>
                </c:pt>
                <c:pt idx="5756">
                  <c:v>42995.25</c:v>
                </c:pt>
                <c:pt idx="5757">
                  <c:v>42995.291666666664</c:v>
                </c:pt>
                <c:pt idx="5758">
                  <c:v>42995.333333333336</c:v>
                </c:pt>
                <c:pt idx="5759">
                  <c:v>42995.375</c:v>
                </c:pt>
                <c:pt idx="5760">
                  <c:v>42995.416666666664</c:v>
                </c:pt>
                <c:pt idx="5761">
                  <c:v>42995.458333333336</c:v>
                </c:pt>
                <c:pt idx="5762">
                  <c:v>42995.5</c:v>
                </c:pt>
                <c:pt idx="5763">
                  <c:v>42995.541666666664</c:v>
                </c:pt>
                <c:pt idx="5764">
                  <c:v>42995.583333333336</c:v>
                </c:pt>
                <c:pt idx="5765">
                  <c:v>42995.625</c:v>
                </c:pt>
                <c:pt idx="5766">
                  <c:v>42995.666666666664</c:v>
                </c:pt>
                <c:pt idx="5767">
                  <c:v>42995.708333333336</c:v>
                </c:pt>
                <c:pt idx="5768">
                  <c:v>42995.75</c:v>
                </c:pt>
                <c:pt idx="5769">
                  <c:v>42995.791666666664</c:v>
                </c:pt>
                <c:pt idx="5770">
                  <c:v>42995.833333333336</c:v>
                </c:pt>
                <c:pt idx="5771">
                  <c:v>42995.875</c:v>
                </c:pt>
                <c:pt idx="5772">
                  <c:v>42995.916666666664</c:v>
                </c:pt>
                <c:pt idx="5773">
                  <c:v>42995.958333333336</c:v>
                </c:pt>
                <c:pt idx="5774">
                  <c:v>42996</c:v>
                </c:pt>
                <c:pt idx="5775">
                  <c:v>42996.041666666664</c:v>
                </c:pt>
                <c:pt idx="5776">
                  <c:v>42996.083333333336</c:v>
                </c:pt>
                <c:pt idx="5777">
                  <c:v>42996.125</c:v>
                </c:pt>
                <c:pt idx="5778">
                  <c:v>42996.166666666664</c:v>
                </c:pt>
                <c:pt idx="5779">
                  <c:v>42996.208333333336</c:v>
                </c:pt>
                <c:pt idx="5780">
                  <c:v>42996.25</c:v>
                </c:pt>
                <c:pt idx="5781">
                  <c:v>42996.291666666664</c:v>
                </c:pt>
                <c:pt idx="5782">
                  <c:v>42996.333333333336</c:v>
                </c:pt>
                <c:pt idx="5783">
                  <c:v>42996.375</c:v>
                </c:pt>
                <c:pt idx="5784">
                  <c:v>42996.416666666664</c:v>
                </c:pt>
                <c:pt idx="5785">
                  <c:v>42996.458333333336</c:v>
                </c:pt>
                <c:pt idx="5786">
                  <c:v>42996.5</c:v>
                </c:pt>
                <c:pt idx="5787">
                  <c:v>42996.541666666664</c:v>
                </c:pt>
                <c:pt idx="5788">
                  <c:v>42996.583333333336</c:v>
                </c:pt>
                <c:pt idx="5789">
                  <c:v>42996.625</c:v>
                </c:pt>
                <c:pt idx="5790">
                  <c:v>42996.666666666664</c:v>
                </c:pt>
                <c:pt idx="5791">
                  <c:v>42996.708333333336</c:v>
                </c:pt>
                <c:pt idx="5792">
                  <c:v>42996.75</c:v>
                </c:pt>
                <c:pt idx="5793">
                  <c:v>42996.791666666664</c:v>
                </c:pt>
                <c:pt idx="5794">
                  <c:v>42996.833333333336</c:v>
                </c:pt>
                <c:pt idx="5795">
                  <c:v>42996.875</c:v>
                </c:pt>
                <c:pt idx="5796">
                  <c:v>42996.916666666664</c:v>
                </c:pt>
                <c:pt idx="5797">
                  <c:v>42996.958333333336</c:v>
                </c:pt>
                <c:pt idx="5798">
                  <c:v>42997</c:v>
                </c:pt>
                <c:pt idx="5799">
                  <c:v>42997.041666666664</c:v>
                </c:pt>
                <c:pt idx="5800">
                  <c:v>42997.083333333336</c:v>
                </c:pt>
                <c:pt idx="5801">
                  <c:v>42997.125</c:v>
                </c:pt>
                <c:pt idx="5802">
                  <c:v>42997.166666666664</c:v>
                </c:pt>
                <c:pt idx="5803">
                  <c:v>42997.208333333336</c:v>
                </c:pt>
                <c:pt idx="5804">
                  <c:v>42997.25</c:v>
                </c:pt>
                <c:pt idx="5805">
                  <c:v>42997.291666666664</c:v>
                </c:pt>
                <c:pt idx="5806">
                  <c:v>42997.333333333336</c:v>
                </c:pt>
                <c:pt idx="5807">
                  <c:v>42997.375</c:v>
                </c:pt>
                <c:pt idx="5808">
                  <c:v>42997.416666666664</c:v>
                </c:pt>
                <c:pt idx="5809">
                  <c:v>42997.458333333336</c:v>
                </c:pt>
                <c:pt idx="5810">
                  <c:v>42997.5</c:v>
                </c:pt>
                <c:pt idx="5811">
                  <c:v>42997.541666666664</c:v>
                </c:pt>
                <c:pt idx="5812">
                  <c:v>42997.583333333336</c:v>
                </c:pt>
                <c:pt idx="5813">
                  <c:v>42997.625</c:v>
                </c:pt>
                <c:pt idx="5814">
                  <c:v>42997.666666666664</c:v>
                </c:pt>
                <c:pt idx="5815">
                  <c:v>42997.708333333336</c:v>
                </c:pt>
                <c:pt idx="5816">
                  <c:v>42997.75</c:v>
                </c:pt>
                <c:pt idx="5817">
                  <c:v>42997.791666666664</c:v>
                </c:pt>
                <c:pt idx="5818">
                  <c:v>42997.833333333336</c:v>
                </c:pt>
                <c:pt idx="5819">
                  <c:v>42997.875</c:v>
                </c:pt>
                <c:pt idx="5820">
                  <c:v>42997.916666666664</c:v>
                </c:pt>
                <c:pt idx="5821">
                  <c:v>42997.958333333336</c:v>
                </c:pt>
                <c:pt idx="5822">
                  <c:v>42998</c:v>
                </c:pt>
                <c:pt idx="5823">
                  <c:v>42998.041666666664</c:v>
                </c:pt>
                <c:pt idx="5824">
                  <c:v>42998.083333333336</c:v>
                </c:pt>
                <c:pt idx="5825">
                  <c:v>42998.125</c:v>
                </c:pt>
                <c:pt idx="5826">
                  <c:v>42998.166666666664</c:v>
                </c:pt>
                <c:pt idx="5827">
                  <c:v>42998.208333333336</c:v>
                </c:pt>
                <c:pt idx="5828">
                  <c:v>42998.25</c:v>
                </c:pt>
                <c:pt idx="5829">
                  <c:v>42998.291666666664</c:v>
                </c:pt>
                <c:pt idx="5830">
                  <c:v>42998.333333333336</c:v>
                </c:pt>
                <c:pt idx="5831">
                  <c:v>42998.375</c:v>
                </c:pt>
                <c:pt idx="5832">
                  <c:v>42998.416666666664</c:v>
                </c:pt>
                <c:pt idx="5833">
                  <c:v>42998.458333333336</c:v>
                </c:pt>
                <c:pt idx="5834">
                  <c:v>42998.5</c:v>
                </c:pt>
                <c:pt idx="5835">
                  <c:v>42998.541666666664</c:v>
                </c:pt>
                <c:pt idx="5836">
                  <c:v>42998.583333333336</c:v>
                </c:pt>
                <c:pt idx="5837">
                  <c:v>42998.625</c:v>
                </c:pt>
                <c:pt idx="5838">
                  <c:v>42998.666666666664</c:v>
                </c:pt>
                <c:pt idx="5839">
                  <c:v>42998.708333333336</c:v>
                </c:pt>
                <c:pt idx="5840">
                  <c:v>42998.75</c:v>
                </c:pt>
                <c:pt idx="5841">
                  <c:v>42998.791666666664</c:v>
                </c:pt>
                <c:pt idx="5842">
                  <c:v>42998.833333333336</c:v>
                </c:pt>
                <c:pt idx="5843">
                  <c:v>42998.875</c:v>
                </c:pt>
                <c:pt idx="5844">
                  <c:v>42998.916666666664</c:v>
                </c:pt>
                <c:pt idx="5845">
                  <c:v>42998.958333333336</c:v>
                </c:pt>
                <c:pt idx="5846">
                  <c:v>42999</c:v>
                </c:pt>
                <c:pt idx="5847">
                  <c:v>42999.041666666664</c:v>
                </c:pt>
                <c:pt idx="5848">
                  <c:v>42999.083333333336</c:v>
                </c:pt>
                <c:pt idx="5849">
                  <c:v>42999.125</c:v>
                </c:pt>
                <c:pt idx="5850">
                  <c:v>42999.166666666664</c:v>
                </c:pt>
                <c:pt idx="5851">
                  <c:v>42999.208333333336</c:v>
                </c:pt>
                <c:pt idx="5852">
                  <c:v>42999.25</c:v>
                </c:pt>
                <c:pt idx="5853">
                  <c:v>42999.291666666664</c:v>
                </c:pt>
                <c:pt idx="5854">
                  <c:v>42999.333333333336</c:v>
                </c:pt>
                <c:pt idx="5855">
                  <c:v>42999.375</c:v>
                </c:pt>
                <c:pt idx="5856">
                  <c:v>42999.416666666664</c:v>
                </c:pt>
                <c:pt idx="5857">
                  <c:v>42999.458333333336</c:v>
                </c:pt>
                <c:pt idx="5858">
                  <c:v>42999.5</c:v>
                </c:pt>
                <c:pt idx="5859">
                  <c:v>42999.541666666664</c:v>
                </c:pt>
                <c:pt idx="5860">
                  <c:v>42999.583333333336</c:v>
                </c:pt>
                <c:pt idx="5861">
                  <c:v>42999.625</c:v>
                </c:pt>
                <c:pt idx="5862">
                  <c:v>42999.666666666664</c:v>
                </c:pt>
                <c:pt idx="5863">
                  <c:v>42999.708333333336</c:v>
                </c:pt>
                <c:pt idx="5864">
                  <c:v>42999.75</c:v>
                </c:pt>
                <c:pt idx="5865">
                  <c:v>42999.791666666664</c:v>
                </c:pt>
                <c:pt idx="5866">
                  <c:v>42999.833333333336</c:v>
                </c:pt>
                <c:pt idx="5867">
                  <c:v>42999.875</c:v>
                </c:pt>
                <c:pt idx="5868">
                  <c:v>42999.916666666664</c:v>
                </c:pt>
                <c:pt idx="5869">
                  <c:v>42999.958333333336</c:v>
                </c:pt>
                <c:pt idx="5870">
                  <c:v>43000</c:v>
                </c:pt>
                <c:pt idx="5871">
                  <c:v>43000.041666666664</c:v>
                </c:pt>
                <c:pt idx="5872">
                  <c:v>43000.083333333336</c:v>
                </c:pt>
                <c:pt idx="5873">
                  <c:v>43000.125</c:v>
                </c:pt>
                <c:pt idx="5874">
                  <c:v>43000.166666666664</c:v>
                </c:pt>
                <c:pt idx="5875">
                  <c:v>43000.208333333336</c:v>
                </c:pt>
                <c:pt idx="5876">
                  <c:v>43000.25</c:v>
                </c:pt>
                <c:pt idx="5877">
                  <c:v>43000.291666666664</c:v>
                </c:pt>
                <c:pt idx="5878">
                  <c:v>43000.333333333336</c:v>
                </c:pt>
                <c:pt idx="5879">
                  <c:v>43000.375</c:v>
                </c:pt>
                <c:pt idx="5880">
                  <c:v>43000.416666666664</c:v>
                </c:pt>
                <c:pt idx="5881">
                  <c:v>43000.458333333336</c:v>
                </c:pt>
                <c:pt idx="5882">
                  <c:v>43000.5</c:v>
                </c:pt>
                <c:pt idx="5883">
                  <c:v>43000.541666666664</c:v>
                </c:pt>
                <c:pt idx="5884">
                  <c:v>43000.583333333336</c:v>
                </c:pt>
                <c:pt idx="5885">
                  <c:v>43000.625</c:v>
                </c:pt>
                <c:pt idx="5886">
                  <c:v>43000.666666666664</c:v>
                </c:pt>
                <c:pt idx="5887">
                  <c:v>43000.708333333336</c:v>
                </c:pt>
                <c:pt idx="5888">
                  <c:v>43000.75</c:v>
                </c:pt>
                <c:pt idx="5889">
                  <c:v>43000.791666666664</c:v>
                </c:pt>
                <c:pt idx="5890">
                  <c:v>43000.833333333336</c:v>
                </c:pt>
                <c:pt idx="5891">
                  <c:v>43000.875</c:v>
                </c:pt>
                <c:pt idx="5892">
                  <c:v>43000.916666666664</c:v>
                </c:pt>
                <c:pt idx="5893">
                  <c:v>43000.958333333336</c:v>
                </c:pt>
                <c:pt idx="5894">
                  <c:v>43001</c:v>
                </c:pt>
                <c:pt idx="5895">
                  <c:v>43001.041666666664</c:v>
                </c:pt>
                <c:pt idx="5896">
                  <c:v>43001.083333333336</c:v>
                </c:pt>
                <c:pt idx="5897">
                  <c:v>43001.125</c:v>
                </c:pt>
                <c:pt idx="5898">
                  <c:v>43001.166666666664</c:v>
                </c:pt>
                <c:pt idx="5899">
                  <c:v>43001.208333333336</c:v>
                </c:pt>
                <c:pt idx="5900">
                  <c:v>43001.25</c:v>
                </c:pt>
                <c:pt idx="5901">
                  <c:v>43001.291666666664</c:v>
                </c:pt>
                <c:pt idx="5902">
                  <c:v>43001.333333333336</c:v>
                </c:pt>
                <c:pt idx="5903">
                  <c:v>43001.375</c:v>
                </c:pt>
                <c:pt idx="5904">
                  <c:v>43001.416666666664</c:v>
                </c:pt>
                <c:pt idx="5905">
                  <c:v>43001.458333333336</c:v>
                </c:pt>
                <c:pt idx="5906">
                  <c:v>43001.5</c:v>
                </c:pt>
                <c:pt idx="5907">
                  <c:v>43001.541666666664</c:v>
                </c:pt>
                <c:pt idx="5908">
                  <c:v>43001.583333333336</c:v>
                </c:pt>
                <c:pt idx="5909">
                  <c:v>43001.625</c:v>
                </c:pt>
                <c:pt idx="5910">
                  <c:v>43001.666666666664</c:v>
                </c:pt>
                <c:pt idx="5911">
                  <c:v>43001.708333333336</c:v>
                </c:pt>
                <c:pt idx="5912">
                  <c:v>43001.75</c:v>
                </c:pt>
                <c:pt idx="5913">
                  <c:v>43001.791666666664</c:v>
                </c:pt>
                <c:pt idx="5914">
                  <c:v>43001.833333333336</c:v>
                </c:pt>
                <c:pt idx="5915">
                  <c:v>43001.875</c:v>
                </c:pt>
                <c:pt idx="5916">
                  <c:v>43001.916666666664</c:v>
                </c:pt>
                <c:pt idx="5917">
                  <c:v>43001.958333333336</c:v>
                </c:pt>
                <c:pt idx="5918">
                  <c:v>43002</c:v>
                </c:pt>
                <c:pt idx="5919">
                  <c:v>43002.041666666664</c:v>
                </c:pt>
                <c:pt idx="5920">
                  <c:v>43002.083333333336</c:v>
                </c:pt>
                <c:pt idx="5921">
                  <c:v>43002.125</c:v>
                </c:pt>
                <c:pt idx="5922">
                  <c:v>43002.166666666664</c:v>
                </c:pt>
                <c:pt idx="5923">
                  <c:v>43002.208333333336</c:v>
                </c:pt>
                <c:pt idx="5924">
                  <c:v>43002.25</c:v>
                </c:pt>
                <c:pt idx="5925">
                  <c:v>43002.291666666664</c:v>
                </c:pt>
                <c:pt idx="5926">
                  <c:v>43002.333333333336</c:v>
                </c:pt>
                <c:pt idx="5927">
                  <c:v>43002.375</c:v>
                </c:pt>
                <c:pt idx="5928">
                  <c:v>43002.416666666664</c:v>
                </c:pt>
                <c:pt idx="5929">
                  <c:v>43002.458333333336</c:v>
                </c:pt>
                <c:pt idx="5930">
                  <c:v>43002.5</c:v>
                </c:pt>
                <c:pt idx="5931">
                  <c:v>43002.541666666664</c:v>
                </c:pt>
                <c:pt idx="5932">
                  <c:v>43002.583333333336</c:v>
                </c:pt>
                <c:pt idx="5933">
                  <c:v>43002.625</c:v>
                </c:pt>
                <c:pt idx="5934">
                  <c:v>43002.666666666664</c:v>
                </c:pt>
                <c:pt idx="5935">
                  <c:v>43002.708333333336</c:v>
                </c:pt>
                <c:pt idx="5936">
                  <c:v>43002.75</c:v>
                </c:pt>
                <c:pt idx="5937">
                  <c:v>43002.791666666664</c:v>
                </c:pt>
                <c:pt idx="5938">
                  <c:v>43002.833333333336</c:v>
                </c:pt>
                <c:pt idx="5939">
                  <c:v>43002.875</c:v>
                </c:pt>
                <c:pt idx="5940">
                  <c:v>43002.916666666664</c:v>
                </c:pt>
                <c:pt idx="5941">
                  <c:v>43002.958333333336</c:v>
                </c:pt>
                <c:pt idx="5942">
                  <c:v>43003</c:v>
                </c:pt>
                <c:pt idx="5943">
                  <c:v>43003.041666666664</c:v>
                </c:pt>
                <c:pt idx="5944">
                  <c:v>43003.083333333336</c:v>
                </c:pt>
                <c:pt idx="5945">
                  <c:v>43003.125</c:v>
                </c:pt>
                <c:pt idx="5946">
                  <c:v>43003.166666666664</c:v>
                </c:pt>
                <c:pt idx="5947">
                  <c:v>43003.208333333336</c:v>
                </c:pt>
                <c:pt idx="5948">
                  <c:v>43003.25</c:v>
                </c:pt>
                <c:pt idx="5949">
                  <c:v>43003.291666666664</c:v>
                </c:pt>
                <c:pt idx="5950">
                  <c:v>43003.333333333336</c:v>
                </c:pt>
                <c:pt idx="5951">
                  <c:v>43003.375</c:v>
                </c:pt>
                <c:pt idx="5952">
                  <c:v>43003.416666666664</c:v>
                </c:pt>
                <c:pt idx="5953">
                  <c:v>43003.458333333336</c:v>
                </c:pt>
                <c:pt idx="5954">
                  <c:v>43003.5</c:v>
                </c:pt>
                <c:pt idx="5955">
                  <c:v>43003.541666666664</c:v>
                </c:pt>
                <c:pt idx="5956">
                  <c:v>43003.583333333336</c:v>
                </c:pt>
                <c:pt idx="5957">
                  <c:v>43003.625</c:v>
                </c:pt>
                <c:pt idx="5958">
                  <c:v>43003.666666666664</c:v>
                </c:pt>
                <c:pt idx="5959">
                  <c:v>43003.708333333336</c:v>
                </c:pt>
                <c:pt idx="5960">
                  <c:v>43003.75</c:v>
                </c:pt>
                <c:pt idx="5961">
                  <c:v>43003.791666666664</c:v>
                </c:pt>
                <c:pt idx="5962">
                  <c:v>43003.833333333336</c:v>
                </c:pt>
                <c:pt idx="5963">
                  <c:v>43003.875</c:v>
                </c:pt>
                <c:pt idx="5964">
                  <c:v>43003.916666666664</c:v>
                </c:pt>
                <c:pt idx="5965">
                  <c:v>43003.958333333336</c:v>
                </c:pt>
                <c:pt idx="5966">
                  <c:v>43004</c:v>
                </c:pt>
                <c:pt idx="5967">
                  <c:v>43004.041666666664</c:v>
                </c:pt>
                <c:pt idx="5968">
                  <c:v>43004.083333333336</c:v>
                </c:pt>
                <c:pt idx="5969">
                  <c:v>43004.125</c:v>
                </c:pt>
                <c:pt idx="5970">
                  <c:v>43004.166666666664</c:v>
                </c:pt>
                <c:pt idx="5971">
                  <c:v>43004.208333333336</c:v>
                </c:pt>
                <c:pt idx="5972">
                  <c:v>43004.25</c:v>
                </c:pt>
                <c:pt idx="5973">
                  <c:v>43004.291666666664</c:v>
                </c:pt>
                <c:pt idx="5974">
                  <c:v>43004.333333333336</c:v>
                </c:pt>
                <c:pt idx="5975">
                  <c:v>43004.375</c:v>
                </c:pt>
                <c:pt idx="5976">
                  <c:v>43004.416666666664</c:v>
                </c:pt>
                <c:pt idx="5977">
                  <c:v>43004.458333333336</c:v>
                </c:pt>
                <c:pt idx="5978">
                  <c:v>43004.5</c:v>
                </c:pt>
                <c:pt idx="5979">
                  <c:v>43004.541666666664</c:v>
                </c:pt>
                <c:pt idx="5980">
                  <c:v>43004.583333333336</c:v>
                </c:pt>
                <c:pt idx="5981">
                  <c:v>43004.625</c:v>
                </c:pt>
                <c:pt idx="5982">
                  <c:v>43004.666666666664</c:v>
                </c:pt>
                <c:pt idx="5983">
                  <c:v>43004.708333333336</c:v>
                </c:pt>
                <c:pt idx="5984">
                  <c:v>43004.75</c:v>
                </c:pt>
                <c:pt idx="5985">
                  <c:v>43004.791666666664</c:v>
                </c:pt>
                <c:pt idx="5986">
                  <c:v>43004.833333333336</c:v>
                </c:pt>
                <c:pt idx="5987">
                  <c:v>43004.875</c:v>
                </c:pt>
                <c:pt idx="5988">
                  <c:v>43004.916666666664</c:v>
                </c:pt>
                <c:pt idx="5989">
                  <c:v>43004.958333333336</c:v>
                </c:pt>
                <c:pt idx="5990">
                  <c:v>43005</c:v>
                </c:pt>
                <c:pt idx="5991">
                  <c:v>43005.041666666664</c:v>
                </c:pt>
                <c:pt idx="5992">
                  <c:v>43005.083333333336</c:v>
                </c:pt>
                <c:pt idx="5993">
                  <c:v>43005.125</c:v>
                </c:pt>
                <c:pt idx="5994">
                  <c:v>43005.166666666664</c:v>
                </c:pt>
                <c:pt idx="5995">
                  <c:v>43005.208333333336</c:v>
                </c:pt>
                <c:pt idx="5996">
                  <c:v>43005.25</c:v>
                </c:pt>
                <c:pt idx="5997">
                  <c:v>43005.291666666664</c:v>
                </c:pt>
                <c:pt idx="5998">
                  <c:v>43005.333333333336</c:v>
                </c:pt>
                <c:pt idx="5999">
                  <c:v>43005.375</c:v>
                </c:pt>
                <c:pt idx="6000">
                  <c:v>43005.416666666664</c:v>
                </c:pt>
                <c:pt idx="6001">
                  <c:v>43005.458333333336</c:v>
                </c:pt>
                <c:pt idx="6002">
                  <c:v>43005.5</c:v>
                </c:pt>
                <c:pt idx="6003">
                  <c:v>43005.541666666664</c:v>
                </c:pt>
                <c:pt idx="6004">
                  <c:v>43005.583333333336</c:v>
                </c:pt>
                <c:pt idx="6005">
                  <c:v>43005.625</c:v>
                </c:pt>
                <c:pt idx="6006">
                  <c:v>43005.666666666664</c:v>
                </c:pt>
                <c:pt idx="6007">
                  <c:v>43005.708333333336</c:v>
                </c:pt>
                <c:pt idx="6008">
                  <c:v>43005.75</c:v>
                </c:pt>
                <c:pt idx="6009">
                  <c:v>43005.791666666664</c:v>
                </c:pt>
                <c:pt idx="6010">
                  <c:v>43005.833333333336</c:v>
                </c:pt>
                <c:pt idx="6011">
                  <c:v>43005.875</c:v>
                </c:pt>
                <c:pt idx="6012">
                  <c:v>43005.916666666664</c:v>
                </c:pt>
                <c:pt idx="6013">
                  <c:v>43005.958333333336</c:v>
                </c:pt>
                <c:pt idx="6014">
                  <c:v>43006</c:v>
                </c:pt>
                <c:pt idx="6015">
                  <c:v>43006.041666666664</c:v>
                </c:pt>
                <c:pt idx="6016">
                  <c:v>43006.083333333336</c:v>
                </c:pt>
                <c:pt idx="6017">
                  <c:v>43006.125</c:v>
                </c:pt>
                <c:pt idx="6018">
                  <c:v>43006.166666666664</c:v>
                </c:pt>
                <c:pt idx="6019">
                  <c:v>43006.208333333336</c:v>
                </c:pt>
                <c:pt idx="6020">
                  <c:v>43006.25</c:v>
                </c:pt>
                <c:pt idx="6021">
                  <c:v>43006.291666666664</c:v>
                </c:pt>
                <c:pt idx="6022">
                  <c:v>43006.333333333336</c:v>
                </c:pt>
                <c:pt idx="6023">
                  <c:v>43006.375</c:v>
                </c:pt>
                <c:pt idx="6024">
                  <c:v>43006.416666666664</c:v>
                </c:pt>
                <c:pt idx="6025">
                  <c:v>43006.458333333336</c:v>
                </c:pt>
                <c:pt idx="6026">
                  <c:v>43006.5</c:v>
                </c:pt>
                <c:pt idx="6027">
                  <c:v>43006.541666666664</c:v>
                </c:pt>
                <c:pt idx="6028">
                  <c:v>43006.583333333336</c:v>
                </c:pt>
                <c:pt idx="6029">
                  <c:v>43006.625</c:v>
                </c:pt>
                <c:pt idx="6030">
                  <c:v>43006.666666666664</c:v>
                </c:pt>
                <c:pt idx="6031">
                  <c:v>43006.708333333336</c:v>
                </c:pt>
                <c:pt idx="6032">
                  <c:v>43006.75</c:v>
                </c:pt>
                <c:pt idx="6033">
                  <c:v>43006.791666666664</c:v>
                </c:pt>
                <c:pt idx="6034">
                  <c:v>43006.833333333336</c:v>
                </c:pt>
                <c:pt idx="6035">
                  <c:v>43006.875</c:v>
                </c:pt>
                <c:pt idx="6036">
                  <c:v>43006.916666666664</c:v>
                </c:pt>
                <c:pt idx="6037">
                  <c:v>43006.958333333336</c:v>
                </c:pt>
                <c:pt idx="6038">
                  <c:v>43007</c:v>
                </c:pt>
                <c:pt idx="6039">
                  <c:v>43007.041666666664</c:v>
                </c:pt>
                <c:pt idx="6040">
                  <c:v>43007.083333333336</c:v>
                </c:pt>
                <c:pt idx="6041">
                  <c:v>43007.125</c:v>
                </c:pt>
                <c:pt idx="6042">
                  <c:v>43007.166666666664</c:v>
                </c:pt>
                <c:pt idx="6043">
                  <c:v>43007.208333333336</c:v>
                </c:pt>
                <c:pt idx="6044">
                  <c:v>43007.25</c:v>
                </c:pt>
                <c:pt idx="6045">
                  <c:v>43007.291666666664</c:v>
                </c:pt>
                <c:pt idx="6046">
                  <c:v>43007.333333333336</c:v>
                </c:pt>
                <c:pt idx="6047">
                  <c:v>43007.375</c:v>
                </c:pt>
                <c:pt idx="6048">
                  <c:v>43007.416666666664</c:v>
                </c:pt>
                <c:pt idx="6049">
                  <c:v>43007.458333333336</c:v>
                </c:pt>
                <c:pt idx="6050">
                  <c:v>43007.5</c:v>
                </c:pt>
                <c:pt idx="6051">
                  <c:v>43007.541666666664</c:v>
                </c:pt>
                <c:pt idx="6052">
                  <c:v>43007.583333333336</c:v>
                </c:pt>
                <c:pt idx="6053">
                  <c:v>43007.625</c:v>
                </c:pt>
                <c:pt idx="6054">
                  <c:v>43007.666666666664</c:v>
                </c:pt>
                <c:pt idx="6055">
                  <c:v>43007.708333333336</c:v>
                </c:pt>
                <c:pt idx="6056">
                  <c:v>43007.75</c:v>
                </c:pt>
                <c:pt idx="6057">
                  <c:v>43007.791666666664</c:v>
                </c:pt>
                <c:pt idx="6058">
                  <c:v>43007.833333333336</c:v>
                </c:pt>
                <c:pt idx="6059">
                  <c:v>43007.875</c:v>
                </c:pt>
                <c:pt idx="6060">
                  <c:v>43007.916666666664</c:v>
                </c:pt>
                <c:pt idx="6061">
                  <c:v>43007.958333333336</c:v>
                </c:pt>
                <c:pt idx="6062">
                  <c:v>43008</c:v>
                </c:pt>
                <c:pt idx="6063">
                  <c:v>43008.041666666664</c:v>
                </c:pt>
                <c:pt idx="6064">
                  <c:v>43008.083333333336</c:v>
                </c:pt>
                <c:pt idx="6065">
                  <c:v>43008.125</c:v>
                </c:pt>
                <c:pt idx="6066">
                  <c:v>43008.166666666664</c:v>
                </c:pt>
                <c:pt idx="6067">
                  <c:v>43008.208333333336</c:v>
                </c:pt>
                <c:pt idx="6068">
                  <c:v>43008.25</c:v>
                </c:pt>
                <c:pt idx="6069">
                  <c:v>43008.291666666664</c:v>
                </c:pt>
                <c:pt idx="6070">
                  <c:v>43008.333333333336</c:v>
                </c:pt>
                <c:pt idx="6071">
                  <c:v>43008.375</c:v>
                </c:pt>
                <c:pt idx="6072">
                  <c:v>43008.416666666664</c:v>
                </c:pt>
                <c:pt idx="6073">
                  <c:v>43008.458333333336</c:v>
                </c:pt>
                <c:pt idx="6074">
                  <c:v>43008.5</c:v>
                </c:pt>
                <c:pt idx="6075">
                  <c:v>43008.541666666664</c:v>
                </c:pt>
                <c:pt idx="6076">
                  <c:v>43008.583333333336</c:v>
                </c:pt>
                <c:pt idx="6077">
                  <c:v>43008.625</c:v>
                </c:pt>
                <c:pt idx="6078">
                  <c:v>43008.666666666664</c:v>
                </c:pt>
                <c:pt idx="6079">
                  <c:v>43008.708333333336</c:v>
                </c:pt>
                <c:pt idx="6080">
                  <c:v>43008.75</c:v>
                </c:pt>
                <c:pt idx="6081">
                  <c:v>43008.791666666664</c:v>
                </c:pt>
                <c:pt idx="6082">
                  <c:v>43008.833333333336</c:v>
                </c:pt>
                <c:pt idx="6083">
                  <c:v>43008.875</c:v>
                </c:pt>
                <c:pt idx="6084">
                  <c:v>43008.916666666664</c:v>
                </c:pt>
                <c:pt idx="6085">
                  <c:v>43008.958333333336</c:v>
                </c:pt>
                <c:pt idx="6086">
                  <c:v>43009</c:v>
                </c:pt>
                <c:pt idx="6087">
                  <c:v>43009.041666666664</c:v>
                </c:pt>
                <c:pt idx="6088">
                  <c:v>43009.083333333336</c:v>
                </c:pt>
                <c:pt idx="6089">
                  <c:v>43009.125</c:v>
                </c:pt>
                <c:pt idx="6090">
                  <c:v>43009.166666666664</c:v>
                </c:pt>
                <c:pt idx="6091">
                  <c:v>43009.208333333336</c:v>
                </c:pt>
                <c:pt idx="6092">
                  <c:v>43009.25</c:v>
                </c:pt>
                <c:pt idx="6093">
                  <c:v>43009.291666666664</c:v>
                </c:pt>
                <c:pt idx="6094">
                  <c:v>43009.333333333336</c:v>
                </c:pt>
                <c:pt idx="6095">
                  <c:v>43009.375</c:v>
                </c:pt>
                <c:pt idx="6096">
                  <c:v>43009.416666666664</c:v>
                </c:pt>
                <c:pt idx="6097">
                  <c:v>43009.458333333336</c:v>
                </c:pt>
                <c:pt idx="6098">
                  <c:v>43009.5</c:v>
                </c:pt>
                <c:pt idx="6099">
                  <c:v>43009.541666666664</c:v>
                </c:pt>
                <c:pt idx="6100">
                  <c:v>43009.583333333336</c:v>
                </c:pt>
                <c:pt idx="6101">
                  <c:v>43009.625</c:v>
                </c:pt>
                <c:pt idx="6102">
                  <c:v>43009.666666666664</c:v>
                </c:pt>
                <c:pt idx="6103">
                  <c:v>43009.708333333336</c:v>
                </c:pt>
                <c:pt idx="6104">
                  <c:v>43009.75</c:v>
                </c:pt>
                <c:pt idx="6105">
                  <c:v>43009.791666666664</c:v>
                </c:pt>
                <c:pt idx="6106">
                  <c:v>43009.833333333336</c:v>
                </c:pt>
                <c:pt idx="6107">
                  <c:v>43009.875</c:v>
                </c:pt>
                <c:pt idx="6108">
                  <c:v>43009.916666666664</c:v>
                </c:pt>
                <c:pt idx="6109">
                  <c:v>43009.958333333336</c:v>
                </c:pt>
                <c:pt idx="6110">
                  <c:v>43010</c:v>
                </c:pt>
                <c:pt idx="6111">
                  <c:v>43010.041666666664</c:v>
                </c:pt>
                <c:pt idx="6112">
                  <c:v>43010.083333333336</c:v>
                </c:pt>
                <c:pt idx="6113">
                  <c:v>43010.125</c:v>
                </c:pt>
                <c:pt idx="6114">
                  <c:v>43010.166666666664</c:v>
                </c:pt>
                <c:pt idx="6115">
                  <c:v>43010.208333333336</c:v>
                </c:pt>
                <c:pt idx="6116">
                  <c:v>43010.25</c:v>
                </c:pt>
                <c:pt idx="6117">
                  <c:v>43010.291666666664</c:v>
                </c:pt>
                <c:pt idx="6118">
                  <c:v>43010.333333333336</c:v>
                </c:pt>
                <c:pt idx="6119">
                  <c:v>43010.375</c:v>
                </c:pt>
                <c:pt idx="6120">
                  <c:v>43010.416666666664</c:v>
                </c:pt>
                <c:pt idx="6121">
                  <c:v>43010.458333333336</c:v>
                </c:pt>
                <c:pt idx="6122">
                  <c:v>43010.5</c:v>
                </c:pt>
                <c:pt idx="6123">
                  <c:v>43010.541666666664</c:v>
                </c:pt>
                <c:pt idx="6124">
                  <c:v>43010.583333333336</c:v>
                </c:pt>
                <c:pt idx="6125">
                  <c:v>43010.625</c:v>
                </c:pt>
                <c:pt idx="6126">
                  <c:v>43010.666666666664</c:v>
                </c:pt>
                <c:pt idx="6127">
                  <c:v>43010.708333333336</c:v>
                </c:pt>
                <c:pt idx="6128">
                  <c:v>43010.75</c:v>
                </c:pt>
                <c:pt idx="6129">
                  <c:v>43010.791666666664</c:v>
                </c:pt>
                <c:pt idx="6130">
                  <c:v>43010.833333333336</c:v>
                </c:pt>
                <c:pt idx="6131">
                  <c:v>43010.875</c:v>
                </c:pt>
                <c:pt idx="6132">
                  <c:v>43010.916666666664</c:v>
                </c:pt>
                <c:pt idx="6133">
                  <c:v>43010.958333333336</c:v>
                </c:pt>
                <c:pt idx="6134">
                  <c:v>43011</c:v>
                </c:pt>
                <c:pt idx="6135">
                  <c:v>43011.041666666664</c:v>
                </c:pt>
                <c:pt idx="6136">
                  <c:v>43011.083333333336</c:v>
                </c:pt>
                <c:pt idx="6137">
                  <c:v>43011.125</c:v>
                </c:pt>
                <c:pt idx="6138">
                  <c:v>43011.166666666664</c:v>
                </c:pt>
                <c:pt idx="6139">
                  <c:v>43011.208333333336</c:v>
                </c:pt>
                <c:pt idx="6140">
                  <c:v>43011.25</c:v>
                </c:pt>
                <c:pt idx="6141">
                  <c:v>43011.291666666664</c:v>
                </c:pt>
                <c:pt idx="6142">
                  <c:v>43011.333333333336</c:v>
                </c:pt>
                <c:pt idx="6143">
                  <c:v>43011.375</c:v>
                </c:pt>
                <c:pt idx="6144">
                  <c:v>43011.416666666664</c:v>
                </c:pt>
                <c:pt idx="6145">
                  <c:v>43011.458333333336</c:v>
                </c:pt>
                <c:pt idx="6146">
                  <c:v>43011.5</c:v>
                </c:pt>
                <c:pt idx="6147">
                  <c:v>43011.541666666664</c:v>
                </c:pt>
                <c:pt idx="6148">
                  <c:v>43011.583333333336</c:v>
                </c:pt>
                <c:pt idx="6149">
                  <c:v>43011.625</c:v>
                </c:pt>
                <c:pt idx="6150">
                  <c:v>43011.666666666664</c:v>
                </c:pt>
                <c:pt idx="6151">
                  <c:v>43011.708333333336</c:v>
                </c:pt>
                <c:pt idx="6152">
                  <c:v>43011.75</c:v>
                </c:pt>
                <c:pt idx="6153">
                  <c:v>43011.791666666664</c:v>
                </c:pt>
                <c:pt idx="6154">
                  <c:v>43011.833333333336</c:v>
                </c:pt>
                <c:pt idx="6155">
                  <c:v>43011.875</c:v>
                </c:pt>
                <c:pt idx="6156">
                  <c:v>43011.916666666664</c:v>
                </c:pt>
                <c:pt idx="6157">
                  <c:v>43011.958333333336</c:v>
                </c:pt>
                <c:pt idx="6158">
                  <c:v>43012</c:v>
                </c:pt>
                <c:pt idx="6159">
                  <c:v>43012.041666666664</c:v>
                </c:pt>
                <c:pt idx="6160">
                  <c:v>43012.083333333336</c:v>
                </c:pt>
                <c:pt idx="6161">
                  <c:v>43012.125</c:v>
                </c:pt>
                <c:pt idx="6162">
                  <c:v>43012.166666666664</c:v>
                </c:pt>
                <c:pt idx="6163">
                  <c:v>43012.208333333336</c:v>
                </c:pt>
                <c:pt idx="6164">
                  <c:v>43012.25</c:v>
                </c:pt>
                <c:pt idx="6165">
                  <c:v>43012.291666666664</c:v>
                </c:pt>
                <c:pt idx="6166">
                  <c:v>43012.333333333336</c:v>
                </c:pt>
                <c:pt idx="6167">
                  <c:v>43012.375</c:v>
                </c:pt>
                <c:pt idx="6168">
                  <c:v>43012.416666666664</c:v>
                </c:pt>
                <c:pt idx="6169">
                  <c:v>43012.458333333336</c:v>
                </c:pt>
                <c:pt idx="6170">
                  <c:v>43012.5</c:v>
                </c:pt>
                <c:pt idx="6171">
                  <c:v>43012.541666666664</c:v>
                </c:pt>
                <c:pt idx="6172">
                  <c:v>43012.583333333336</c:v>
                </c:pt>
                <c:pt idx="6173">
                  <c:v>43012.625</c:v>
                </c:pt>
                <c:pt idx="6174">
                  <c:v>43012.666666666664</c:v>
                </c:pt>
                <c:pt idx="6175">
                  <c:v>43012.708333333336</c:v>
                </c:pt>
                <c:pt idx="6176">
                  <c:v>43012.75</c:v>
                </c:pt>
                <c:pt idx="6177">
                  <c:v>43012.791666666664</c:v>
                </c:pt>
                <c:pt idx="6178">
                  <c:v>43012.833333333336</c:v>
                </c:pt>
                <c:pt idx="6179">
                  <c:v>43012.875</c:v>
                </c:pt>
                <c:pt idx="6180">
                  <c:v>43012.916666666664</c:v>
                </c:pt>
                <c:pt idx="6181">
                  <c:v>43012.958333333336</c:v>
                </c:pt>
                <c:pt idx="6182">
                  <c:v>43013</c:v>
                </c:pt>
                <c:pt idx="6183">
                  <c:v>43013.041666666664</c:v>
                </c:pt>
                <c:pt idx="6184">
                  <c:v>43013.083333333336</c:v>
                </c:pt>
                <c:pt idx="6185">
                  <c:v>43013.125</c:v>
                </c:pt>
                <c:pt idx="6186">
                  <c:v>43013.166666666664</c:v>
                </c:pt>
                <c:pt idx="6187">
                  <c:v>43013.208333333336</c:v>
                </c:pt>
                <c:pt idx="6188">
                  <c:v>43013.25</c:v>
                </c:pt>
                <c:pt idx="6189">
                  <c:v>43013.291666666664</c:v>
                </c:pt>
                <c:pt idx="6190">
                  <c:v>43013.333333333336</c:v>
                </c:pt>
                <c:pt idx="6191">
                  <c:v>43013.375</c:v>
                </c:pt>
                <c:pt idx="6192">
                  <c:v>43013.416666666664</c:v>
                </c:pt>
                <c:pt idx="6193">
                  <c:v>43013.458333333336</c:v>
                </c:pt>
                <c:pt idx="6194">
                  <c:v>43013.5</c:v>
                </c:pt>
                <c:pt idx="6195">
                  <c:v>43013.541666666664</c:v>
                </c:pt>
                <c:pt idx="6196">
                  <c:v>43013.583333333336</c:v>
                </c:pt>
                <c:pt idx="6197">
                  <c:v>43013.625</c:v>
                </c:pt>
                <c:pt idx="6198">
                  <c:v>43013.666666666664</c:v>
                </c:pt>
                <c:pt idx="6199">
                  <c:v>43013.708333333336</c:v>
                </c:pt>
                <c:pt idx="6200">
                  <c:v>43013.75</c:v>
                </c:pt>
                <c:pt idx="6201">
                  <c:v>43013.791666666664</c:v>
                </c:pt>
                <c:pt idx="6202">
                  <c:v>43013.833333333336</c:v>
                </c:pt>
                <c:pt idx="6203">
                  <c:v>43013.875</c:v>
                </c:pt>
                <c:pt idx="6204">
                  <c:v>43013.916666666664</c:v>
                </c:pt>
                <c:pt idx="6205">
                  <c:v>43013.958333333336</c:v>
                </c:pt>
                <c:pt idx="6206">
                  <c:v>43014</c:v>
                </c:pt>
                <c:pt idx="6207">
                  <c:v>43014.041666666664</c:v>
                </c:pt>
                <c:pt idx="6208">
                  <c:v>43014.083333333336</c:v>
                </c:pt>
                <c:pt idx="6209">
                  <c:v>43014.125</c:v>
                </c:pt>
                <c:pt idx="6210">
                  <c:v>43014.166666666664</c:v>
                </c:pt>
                <c:pt idx="6211">
                  <c:v>43014.208333333336</c:v>
                </c:pt>
                <c:pt idx="6212">
                  <c:v>43014.25</c:v>
                </c:pt>
                <c:pt idx="6213">
                  <c:v>43014.291666666664</c:v>
                </c:pt>
                <c:pt idx="6214">
                  <c:v>43014.333333333336</c:v>
                </c:pt>
                <c:pt idx="6215">
                  <c:v>43014.375</c:v>
                </c:pt>
                <c:pt idx="6216">
                  <c:v>43014.416666666664</c:v>
                </c:pt>
                <c:pt idx="6217">
                  <c:v>43014.458333333336</c:v>
                </c:pt>
                <c:pt idx="6218">
                  <c:v>43014.5</c:v>
                </c:pt>
                <c:pt idx="6219">
                  <c:v>43014.541666666664</c:v>
                </c:pt>
                <c:pt idx="6220">
                  <c:v>43014.583333333336</c:v>
                </c:pt>
                <c:pt idx="6221">
                  <c:v>43014.625</c:v>
                </c:pt>
                <c:pt idx="6222">
                  <c:v>43014.666666666664</c:v>
                </c:pt>
                <c:pt idx="6223">
                  <c:v>43014.708333333336</c:v>
                </c:pt>
                <c:pt idx="6224">
                  <c:v>43014.75</c:v>
                </c:pt>
                <c:pt idx="6225">
                  <c:v>43014.791666666664</c:v>
                </c:pt>
                <c:pt idx="6226">
                  <c:v>43014.833333333336</c:v>
                </c:pt>
                <c:pt idx="6227">
                  <c:v>43014.875</c:v>
                </c:pt>
                <c:pt idx="6228">
                  <c:v>43014.916666666664</c:v>
                </c:pt>
                <c:pt idx="6229">
                  <c:v>43014.958333333336</c:v>
                </c:pt>
                <c:pt idx="6230">
                  <c:v>43015</c:v>
                </c:pt>
                <c:pt idx="6231">
                  <c:v>43015.041666666664</c:v>
                </c:pt>
                <c:pt idx="6232">
                  <c:v>43015.083333333336</c:v>
                </c:pt>
                <c:pt idx="6233">
                  <c:v>43015.125</c:v>
                </c:pt>
                <c:pt idx="6234">
                  <c:v>43015.166666666664</c:v>
                </c:pt>
                <c:pt idx="6235">
                  <c:v>43015.208333333336</c:v>
                </c:pt>
                <c:pt idx="6236">
                  <c:v>43015.25</c:v>
                </c:pt>
                <c:pt idx="6237">
                  <c:v>43015.291666666664</c:v>
                </c:pt>
                <c:pt idx="6238">
                  <c:v>43015.333333333336</c:v>
                </c:pt>
                <c:pt idx="6239">
                  <c:v>43015.375</c:v>
                </c:pt>
                <c:pt idx="6240">
                  <c:v>43015.416666666664</c:v>
                </c:pt>
                <c:pt idx="6241">
                  <c:v>43015.458333333336</c:v>
                </c:pt>
                <c:pt idx="6242">
                  <c:v>43015.5</c:v>
                </c:pt>
                <c:pt idx="6243">
                  <c:v>43015.541666666664</c:v>
                </c:pt>
                <c:pt idx="6244">
                  <c:v>43015.583333333336</c:v>
                </c:pt>
                <c:pt idx="6245">
                  <c:v>43015.625</c:v>
                </c:pt>
                <c:pt idx="6246">
                  <c:v>43015.666666666664</c:v>
                </c:pt>
                <c:pt idx="6247">
                  <c:v>43015.708333333336</c:v>
                </c:pt>
                <c:pt idx="6248">
                  <c:v>43015.75</c:v>
                </c:pt>
                <c:pt idx="6249">
                  <c:v>43015.791666666664</c:v>
                </c:pt>
                <c:pt idx="6250">
                  <c:v>43015.833333333336</c:v>
                </c:pt>
                <c:pt idx="6251">
                  <c:v>43015.875</c:v>
                </c:pt>
                <c:pt idx="6252">
                  <c:v>43015.916666666664</c:v>
                </c:pt>
                <c:pt idx="6253">
                  <c:v>43015.958333333336</c:v>
                </c:pt>
                <c:pt idx="6254">
                  <c:v>43016</c:v>
                </c:pt>
                <c:pt idx="6255">
                  <c:v>43016.041666666664</c:v>
                </c:pt>
                <c:pt idx="6256">
                  <c:v>43016.083333333336</c:v>
                </c:pt>
                <c:pt idx="6257">
                  <c:v>43016.125</c:v>
                </c:pt>
                <c:pt idx="6258">
                  <c:v>43016.166666666664</c:v>
                </c:pt>
                <c:pt idx="6259">
                  <c:v>43016.208333333336</c:v>
                </c:pt>
                <c:pt idx="6260">
                  <c:v>43016.25</c:v>
                </c:pt>
                <c:pt idx="6261">
                  <c:v>43016.291666666664</c:v>
                </c:pt>
                <c:pt idx="6262">
                  <c:v>43016.333333333336</c:v>
                </c:pt>
                <c:pt idx="6263">
                  <c:v>43016.375</c:v>
                </c:pt>
                <c:pt idx="6264">
                  <c:v>43016.416666666664</c:v>
                </c:pt>
                <c:pt idx="6265">
                  <c:v>43016.458333333336</c:v>
                </c:pt>
                <c:pt idx="6266">
                  <c:v>43016.5</c:v>
                </c:pt>
                <c:pt idx="6267">
                  <c:v>43016.541666666664</c:v>
                </c:pt>
                <c:pt idx="6268">
                  <c:v>43016.583333333336</c:v>
                </c:pt>
                <c:pt idx="6269">
                  <c:v>43016.625</c:v>
                </c:pt>
                <c:pt idx="6270">
                  <c:v>43016.666666666664</c:v>
                </c:pt>
                <c:pt idx="6271">
                  <c:v>43016.708333333336</c:v>
                </c:pt>
                <c:pt idx="6272">
                  <c:v>43016.75</c:v>
                </c:pt>
                <c:pt idx="6273">
                  <c:v>43016.791666666664</c:v>
                </c:pt>
                <c:pt idx="6274">
                  <c:v>43016.833333333336</c:v>
                </c:pt>
                <c:pt idx="6275">
                  <c:v>43016.875</c:v>
                </c:pt>
                <c:pt idx="6276">
                  <c:v>43016.916666666664</c:v>
                </c:pt>
                <c:pt idx="6277">
                  <c:v>43016.958333333336</c:v>
                </c:pt>
                <c:pt idx="6278">
                  <c:v>43017</c:v>
                </c:pt>
                <c:pt idx="6279">
                  <c:v>43017.041666666664</c:v>
                </c:pt>
                <c:pt idx="6280">
                  <c:v>43017.083333333336</c:v>
                </c:pt>
                <c:pt idx="6281">
                  <c:v>43017.125</c:v>
                </c:pt>
                <c:pt idx="6282">
                  <c:v>43017.166666666664</c:v>
                </c:pt>
                <c:pt idx="6283">
                  <c:v>43017.208333333336</c:v>
                </c:pt>
                <c:pt idx="6284">
                  <c:v>43017.25</c:v>
                </c:pt>
                <c:pt idx="6285">
                  <c:v>43017.291666666664</c:v>
                </c:pt>
                <c:pt idx="6286">
                  <c:v>43017.333333333336</c:v>
                </c:pt>
                <c:pt idx="6287">
                  <c:v>43017.375</c:v>
                </c:pt>
                <c:pt idx="6288">
                  <c:v>43017.416666666664</c:v>
                </c:pt>
                <c:pt idx="6289">
                  <c:v>43017.458333333336</c:v>
                </c:pt>
                <c:pt idx="6290">
                  <c:v>43017.5</c:v>
                </c:pt>
                <c:pt idx="6291">
                  <c:v>43017.541666666664</c:v>
                </c:pt>
                <c:pt idx="6292">
                  <c:v>43017.583333333336</c:v>
                </c:pt>
                <c:pt idx="6293">
                  <c:v>43017.625</c:v>
                </c:pt>
                <c:pt idx="6294">
                  <c:v>43017.666666666664</c:v>
                </c:pt>
                <c:pt idx="6295">
                  <c:v>43017.708333333336</c:v>
                </c:pt>
                <c:pt idx="6296">
                  <c:v>43017.75</c:v>
                </c:pt>
                <c:pt idx="6297">
                  <c:v>43017.791666666664</c:v>
                </c:pt>
                <c:pt idx="6298">
                  <c:v>43017.833333333336</c:v>
                </c:pt>
                <c:pt idx="6299">
                  <c:v>43017.875</c:v>
                </c:pt>
                <c:pt idx="6300">
                  <c:v>43017.916666666664</c:v>
                </c:pt>
                <c:pt idx="6301">
                  <c:v>43017.958333333336</c:v>
                </c:pt>
                <c:pt idx="6302">
                  <c:v>43018</c:v>
                </c:pt>
                <c:pt idx="6303">
                  <c:v>43018.041666666664</c:v>
                </c:pt>
                <c:pt idx="6304">
                  <c:v>43018.083333333336</c:v>
                </c:pt>
                <c:pt idx="6305">
                  <c:v>43018.125</c:v>
                </c:pt>
                <c:pt idx="6306">
                  <c:v>43018.166666666664</c:v>
                </c:pt>
                <c:pt idx="6307">
                  <c:v>43018.208333333336</c:v>
                </c:pt>
                <c:pt idx="6308">
                  <c:v>43018.25</c:v>
                </c:pt>
                <c:pt idx="6309">
                  <c:v>43018.291666666664</c:v>
                </c:pt>
                <c:pt idx="6310">
                  <c:v>43018.333333333336</c:v>
                </c:pt>
                <c:pt idx="6311">
                  <c:v>43018.375</c:v>
                </c:pt>
                <c:pt idx="6312">
                  <c:v>43018.416666666664</c:v>
                </c:pt>
                <c:pt idx="6313">
                  <c:v>43018.458333333336</c:v>
                </c:pt>
                <c:pt idx="6314">
                  <c:v>43018.5</c:v>
                </c:pt>
                <c:pt idx="6315">
                  <c:v>43018.541666666664</c:v>
                </c:pt>
                <c:pt idx="6316">
                  <c:v>43018.583333333336</c:v>
                </c:pt>
                <c:pt idx="6317">
                  <c:v>43018.625</c:v>
                </c:pt>
                <c:pt idx="6318">
                  <c:v>43018.666666666664</c:v>
                </c:pt>
                <c:pt idx="6319">
                  <c:v>43018.708333333336</c:v>
                </c:pt>
                <c:pt idx="6320">
                  <c:v>43018.75</c:v>
                </c:pt>
                <c:pt idx="6321">
                  <c:v>43018.791666666664</c:v>
                </c:pt>
                <c:pt idx="6322">
                  <c:v>43018.833333333336</c:v>
                </c:pt>
                <c:pt idx="6323">
                  <c:v>43018.875</c:v>
                </c:pt>
                <c:pt idx="6324">
                  <c:v>43018.916666666664</c:v>
                </c:pt>
                <c:pt idx="6325">
                  <c:v>43018.958333333336</c:v>
                </c:pt>
                <c:pt idx="6326">
                  <c:v>43019</c:v>
                </c:pt>
                <c:pt idx="6327">
                  <c:v>43019.041666666664</c:v>
                </c:pt>
                <c:pt idx="6328">
                  <c:v>43019.083333333336</c:v>
                </c:pt>
                <c:pt idx="6329">
                  <c:v>43019.125</c:v>
                </c:pt>
                <c:pt idx="6330">
                  <c:v>43019.166666666664</c:v>
                </c:pt>
                <c:pt idx="6331">
                  <c:v>43019.208333333336</c:v>
                </c:pt>
                <c:pt idx="6332">
                  <c:v>43019.25</c:v>
                </c:pt>
                <c:pt idx="6333">
                  <c:v>43019.291666666664</c:v>
                </c:pt>
                <c:pt idx="6334">
                  <c:v>43019.333333333336</c:v>
                </c:pt>
                <c:pt idx="6335">
                  <c:v>43019.375</c:v>
                </c:pt>
                <c:pt idx="6336">
                  <c:v>43019.416666666664</c:v>
                </c:pt>
                <c:pt idx="6337">
                  <c:v>43019.458333333336</c:v>
                </c:pt>
                <c:pt idx="6338">
                  <c:v>43019.5</c:v>
                </c:pt>
                <c:pt idx="6339">
                  <c:v>43019.541666666664</c:v>
                </c:pt>
                <c:pt idx="6340">
                  <c:v>43019.583333333336</c:v>
                </c:pt>
                <c:pt idx="6341">
                  <c:v>43019.625</c:v>
                </c:pt>
                <c:pt idx="6342">
                  <c:v>43019.666666666664</c:v>
                </c:pt>
                <c:pt idx="6343">
                  <c:v>43019.708333333336</c:v>
                </c:pt>
                <c:pt idx="6344">
                  <c:v>43019.75</c:v>
                </c:pt>
                <c:pt idx="6345">
                  <c:v>43019.791666666664</c:v>
                </c:pt>
                <c:pt idx="6346">
                  <c:v>43019.833333333336</c:v>
                </c:pt>
                <c:pt idx="6347">
                  <c:v>43019.875</c:v>
                </c:pt>
                <c:pt idx="6348">
                  <c:v>43019.916666666664</c:v>
                </c:pt>
                <c:pt idx="6349">
                  <c:v>43019.958333333336</c:v>
                </c:pt>
                <c:pt idx="6350">
                  <c:v>43020</c:v>
                </c:pt>
                <c:pt idx="6351">
                  <c:v>43020.041666666664</c:v>
                </c:pt>
                <c:pt idx="6352">
                  <c:v>43020.083333333336</c:v>
                </c:pt>
                <c:pt idx="6353">
                  <c:v>43020.125</c:v>
                </c:pt>
                <c:pt idx="6354">
                  <c:v>43020.166666666664</c:v>
                </c:pt>
                <c:pt idx="6355">
                  <c:v>43020.208333333336</c:v>
                </c:pt>
                <c:pt idx="6356">
                  <c:v>43020.25</c:v>
                </c:pt>
                <c:pt idx="6357">
                  <c:v>43020.291666666664</c:v>
                </c:pt>
                <c:pt idx="6358">
                  <c:v>43020.333333333336</c:v>
                </c:pt>
                <c:pt idx="6359">
                  <c:v>43020.375</c:v>
                </c:pt>
                <c:pt idx="6360">
                  <c:v>43020.416666666664</c:v>
                </c:pt>
                <c:pt idx="6361">
                  <c:v>43020.458333333336</c:v>
                </c:pt>
                <c:pt idx="6362">
                  <c:v>43020.5</c:v>
                </c:pt>
                <c:pt idx="6363">
                  <c:v>43020.541666666664</c:v>
                </c:pt>
                <c:pt idx="6364">
                  <c:v>43020.583333333336</c:v>
                </c:pt>
                <c:pt idx="6365">
                  <c:v>43020.625</c:v>
                </c:pt>
                <c:pt idx="6366">
                  <c:v>43020.666666666664</c:v>
                </c:pt>
                <c:pt idx="6367">
                  <c:v>43020.708333333336</c:v>
                </c:pt>
                <c:pt idx="6368">
                  <c:v>43020.75</c:v>
                </c:pt>
                <c:pt idx="6369">
                  <c:v>43020.791666666664</c:v>
                </c:pt>
                <c:pt idx="6370">
                  <c:v>43020.833333333336</c:v>
                </c:pt>
                <c:pt idx="6371">
                  <c:v>43020.875</c:v>
                </c:pt>
                <c:pt idx="6372">
                  <c:v>43020.916666666664</c:v>
                </c:pt>
                <c:pt idx="6373">
                  <c:v>43020.958333333336</c:v>
                </c:pt>
                <c:pt idx="6374">
                  <c:v>43021</c:v>
                </c:pt>
                <c:pt idx="6375">
                  <c:v>43021.041666666664</c:v>
                </c:pt>
                <c:pt idx="6376">
                  <c:v>43021.083333333336</c:v>
                </c:pt>
                <c:pt idx="6377">
                  <c:v>43021.125</c:v>
                </c:pt>
                <c:pt idx="6378">
                  <c:v>43021.166666666664</c:v>
                </c:pt>
                <c:pt idx="6379">
                  <c:v>43021.208333333336</c:v>
                </c:pt>
                <c:pt idx="6380">
                  <c:v>43021.25</c:v>
                </c:pt>
                <c:pt idx="6381">
                  <c:v>43021.291666666664</c:v>
                </c:pt>
                <c:pt idx="6382">
                  <c:v>43021.333333333336</c:v>
                </c:pt>
                <c:pt idx="6383">
                  <c:v>43021.375</c:v>
                </c:pt>
                <c:pt idx="6384">
                  <c:v>43021.416666666664</c:v>
                </c:pt>
                <c:pt idx="6385">
                  <c:v>43021.458333333336</c:v>
                </c:pt>
                <c:pt idx="6386">
                  <c:v>43021.5</c:v>
                </c:pt>
                <c:pt idx="6387">
                  <c:v>43021.541666666664</c:v>
                </c:pt>
                <c:pt idx="6388">
                  <c:v>43021.583333333336</c:v>
                </c:pt>
                <c:pt idx="6389">
                  <c:v>43021.625</c:v>
                </c:pt>
                <c:pt idx="6390">
                  <c:v>43021.666666666664</c:v>
                </c:pt>
                <c:pt idx="6391">
                  <c:v>43021.708333333336</c:v>
                </c:pt>
                <c:pt idx="6392">
                  <c:v>43021.75</c:v>
                </c:pt>
                <c:pt idx="6393">
                  <c:v>43021.791666666664</c:v>
                </c:pt>
                <c:pt idx="6394">
                  <c:v>43021.833333333336</c:v>
                </c:pt>
                <c:pt idx="6395">
                  <c:v>43021.875</c:v>
                </c:pt>
                <c:pt idx="6396">
                  <c:v>43021.916666666664</c:v>
                </c:pt>
                <c:pt idx="6397">
                  <c:v>43021.958333333336</c:v>
                </c:pt>
                <c:pt idx="6398">
                  <c:v>43022</c:v>
                </c:pt>
                <c:pt idx="6399">
                  <c:v>43022.041666666664</c:v>
                </c:pt>
                <c:pt idx="6400">
                  <c:v>43022.083333333336</c:v>
                </c:pt>
                <c:pt idx="6401">
                  <c:v>43022.125</c:v>
                </c:pt>
                <c:pt idx="6402">
                  <c:v>43022.166666666664</c:v>
                </c:pt>
                <c:pt idx="6403">
                  <c:v>43022.208333333336</c:v>
                </c:pt>
                <c:pt idx="6404">
                  <c:v>43022.25</c:v>
                </c:pt>
                <c:pt idx="6405">
                  <c:v>43022.291666666664</c:v>
                </c:pt>
                <c:pt idx="6406">
                  <c:v>43022.333333333336</c:v>
                </c:pt>
                <c:pt idx="6407">
                  <c:v>43022.375</c:v>
                </c:pt>
                <c:pt idx="6408">
                  <c:v>43022.416666666664</c:v>
                </c:pt>
                <c:pt idx="6409">
                  <c:v>43022.458333333336</c:v>
                </c:pt>
                <c:pt idx="6410">
                  <c:v>43022.5</c:v>
                </c:pt>
                <c:pt idx="6411">
                  <c:v>43022.541666666664</c:v>
                </c:pt>
                <c:pt idx="6412">
                  <c:v>43022.583333333336</c:v>
                </c:pt>
                <c:pt idx="6413">
                  <c:v>43022.625</c:v>
                </c:pt>
                <c:pt idx="6414">
                  <c:v>43022.666666666664</c:v>
                </c:pt>
                <c:pt idx="6415">
                  <c:v>43022.708333333336</c:v>
                </c:pt>
                <c:pt idx="6416">
                  <c:v>43022.75</c:v>
                </c:pt>
                <c:pt idx="6417">
                  <c:v>43022.791666666664</c:v>
                </c:pt>
                <c:pt idx="6418">
                  <c:v>43022.833333333336</c:v>
                </c:pt>
                <c:pt idx="6419">
                  <c:v>43022.875</c:v>
                </c:pt>
                <c:pt idx="6420">
                  <c:v>43022.916666666664</c:v>
                </c:pt>
                <c:pt idx="6421">
                  <c:v>43022.958333333336</c:v>
                </c:pt>
                <c:pt idx="6422">
                  <c:v>43023</c:v>
                </c:pt>
                <c:pt idx="6423">
                  <c:v>43023.041666666664</c:v>
                </c:pt>
                <c:pt idx="6424">
                  <c:v>43023.083333333336</c:v>
                </c:pt>
                <c:pt idx="6425">
                  <c:v>43023.125</c:v>
                </c:pt>
                <c:pt idx="6426">
                  <c:v>43023.166666666664</c:v>
                </c:pt>
                <c:pt idx="6427">
                  <c:v>43023.208333333336</c:v>
                </c:pt>
                <c:pt idx="6428">
                  <c:v>43023.25</c:v>
                </c:pt>
                <c:pt idx="6429">
                  <c:v>43023.291666666664</c:v>
                </c:pt>
                <c:pt idx="6430">
                  <c:v>43023.333333333336</c:v>
                </c:pt>
                <c:pt idx="6431">
                  <c:v>43023.375</c:v>
                </c:pt>
                <c:pt idx="6432">
                  <c:v>43023.416666666664</c:v>
                </c:pt>
                <c:pt idx="6433">
                  <c:v>43023.458333333336</c:v>
                </c:pt>
                <c:pt idx="6434">
                  <c:v>43023.5</c:v>
                </c:pt>
                <c:pt idx="6435">
                  <c:v>43023.541666666664</c:v>
                </c:pt>
                <c:pt idx="6436">
                  <c:v>43023.583333333336</c:v>
                </c:pt>
                <c:pt idx="6437">
                  <c:v>43023.625</c:v>
                </c:pt>
                <c:pt idx="6438">
                  <c:v>43023.666666666664</c:v>
                </c:pt>
                <c:pt idx="6439">
                  <c:v>43023.708333333336</c:v>
                </c:pt>
                <c:pt idx="6440">
                  <c:v>43023.75</c:v>
                </c:pt>
                <c:pt idx="6441">
                  <c:v>43023.791666666664</c:v>
                </c:pt>
                <c:pt idx="6442">
                  <c:v>43023.833333333336</c:v>
                </c:pt>
                <c:pt idx="6443">
                  <c:v>43023.875</c:v>
                </c:pt>
                <c:pt idx="6444">
                  <c:v>43023.916666666664</c:v>
                </c:pt>
                <c:pt idx="6445">
                  <c:v>43023.958333333336</c:v>
                </c:pt>
                <c:pt idx="6446">
                  <c:v>43024</c:v>
                </c:pt>
                <c:pt idx="6447">
                  <c:v>43024.041666666664</c:v>
                </c:pt>
                <c:pt idx="6448">
                  <c:v>43024.083333333336</c:v>
                </c:pt>
                <c:pt idx="6449">
                  <c:v>43024.125</c:v>
                </c:pt>
                <c:pt idx="6450">
                  <c:v>43024.166666666664</c:v>
                </c:pt>
                <c:pt idx="6451">
                  <c:v>43024.208333333336</c:v>
                </c:pt>
                <c:pt idx="6452">
                  <c:v>43024.25</c:v>
                </c:pt>
                <c:pt idx="6453">
                  <c:v>43024.291666666664</c:v>
                </c:pt>
                <c:pt idx="6454">
                  <c:v>43024.333333333336</c:v>
                </c:pt>
                <c:pt idx="6455">
                  <c:v>43024.375</c:v>
                </c:pt>
                <c:pt idx="6456">
                  <c:v>43024.416666666664</c:v>
                </c:pt>
                <c:pt idx="6457">
                  <c:v>43024.458333333336</c:v>
                </c:pt>
                <c:pt idx="6458">
                  <c:v>43024.5</c:v>
                </c:pt>
                <c:pt idx="6459">
                  <c:v>43024.541666666664</c:v>
                </c:pt>
                <c:pt idx="6460">
                  <c:v>43024.583333333336</c:v>
                </c:pt>
                <c:pt idx="6461">
                  <c:v>43024.625</c:v>
                </c:pt>
                <c:pt idx="6462">
                  <c:v>43024.666666666664</c:v>
                </c:pt>
                <c:pt idx="6463">
                  <c:v>43024.708333333336</c:v>
                </c:pt>
                <c:pt idx="6464">
                  <c:v>43024.75</c:v>
                </c:pt>
                <c:pt idx="6465">
                  <c:v>43024.791666666664</c:v>
                </c:pt>
                <c:pt idx="6466">
                  <c:v>43024.833333333336</c:v>
                </c:pt>
                <c:pt idx="6467">
                  <c:v>43024.875</c:v>
                </c:pt>
                <c:pt idx="6468">
                  <c:v>43024.916666666664</c:v>
                </c:pt>
                <c:pt idx="6469">
                  <c:v>43024.958333333336</c:v>
                </c:pt>
                <c:pt idx="6470">
                  <c:v>43025</c:v>
                </c:pt>
                <c:pt idx="6471">
                  <c:v>43025.041666666664</c:v>
                </c:pt>
                <c:pt idx="6472">
                  <c:v>43025.083333333336</c:v>
                </c:pt>
                <c:pt idx="6473">
                  <c:v>43025.125</c:v>
                </c:pt>
                <c:pt idx="6474">
                  <c:v>43025.166666666664</c:v>
                </c:pt>
                <c:pt idx="6475">
                  <c:v>43025.208333333336</c:v>
                </c:pt>
                <c:pt idx="6476">
                  <c:v>43025.25</c:v>
                </c:pt>
                <c:pt idx="6477">
                  <c:v>43025.291666666664</c:v>
                </c:pt>
                <c:pt idx="6478">
                  <c:v>43025.333333333336</c:v>
                </c:pt>
                <c:pt idx="6479">
                  <c:v>43025.375</c:v>
                </c:pt>
                <c:pt idx="6480">
                  <c:v>43025.416666666664</c:v>
                </c:pt>
                <c:pt idx="6481">
                  <c:v>43025.458333333336</c:v>
                </c:pt>
                <c:pt idx="6482">
                  <c:v>43025.5</c:v>
                </c:pt>
                <c:pt idx="6483">
                  <c:v>43025.541666666664</c:v>
                </c:pt>
                <c:pt idx="6484">
                  <c:v>43025.583333333336</c:v>
                </c:pt>
                <c:pt idx="6485">
                  <c:v>43025.625</c:v>
                </c:pt>
                <c:pt idx="6486">
                  <c:v>43025.666666666664</c:v>
                </c:pt>
                <c:pt idx="6487">
                  <c:v>43025.708333333336</c:v>
                </c:pt>
                <c:pt idx="6488">
                  <c:v>43025.75</c:v>
                </c:pt>
                <c:pt idx="6489">
                  <c:v>43025.791666666664</c:v>
                </c:pt>
                <c:pt idx="6490">
                  <c:v>43025.833333333336</c:v>
                </c:pt>
                <c:pt idx="6491">
                  <c:v>43025.875</c:v>
                </c:pt>
                <c:pt idx="6492">
                  <c:v>43025.916666666664</c:v>
                </c:pt>
                <c:pt idx="6493">
                  <c:v>43025.958333333336</c:v>
                </c:pt>
                <c:pt idx="6494">
                  <c:v>43026</c:v>
                </c:pt>
                <c:pt idx="6495">
                  <c:v>43026.041666666664</c:v>
                </c:pt>
                <c:pt idx="6496">
                  <c:v>43026.083333333336</c:v>
                </c:pt>
                <c:pt idx="6497">
                  <c:v>43026.125</c:v>
                </c:pt>
                <c:pt idx="6498">
                  <c:v>43026.166666666664</c:v>
                </c:pt>
                <c:pt idx="6499">
                  <c:v>43026.208333333336</c:v>
                </c:pt>
                <c:pt idx="6500">
                  <c:v>43026.25</c:v>
                </c:pt>
                <c:pt idx="6501">
                  <c:v>43026.291666666664</c:v>
                </c:pt>
                <c:pt idx="6502">
                  <c:v>43026.333333333336</c:v>
                </c:pt>
                <c:pt idx="6503">
                  <c:v>43026.375</c:v>
                </c:pt>
                <c:pt idx="6504">
                  <c:v>43026.416666666664</c:v>
                </c:pt>
                <c:pt idx="6505">
                  <c:v>43026.458333333336</c:v>
                </c:pt>
                <c:pt idx="6506">
                  <c:v>43026.5</c:v>
                </c:pt>
                <c:pt idx="6507">
                  <c:v>43026.541666666664</c:v>
                </c:pt>
                <c:pt idx="6508">
                  <c:v>43026.583333333336</c:v>
                </c:pt>
                <c:pt idx="6509">
                  <c:v>43026.625</c:v>
                </c:pt>
                <c:pt idx="6510">
                  <c:v>43026.666666666664</c:v>
                </c:pt>
                <c:pt idx="6511">
                  <c:v>43026.708333333336</c:v>
                </c:pt>
                <c:pt idx="6512">
                  <c:v>43026.75</c:v>
                </c:pt>
                <c:pt idx="6513">
                  <c:v>43026.791666666664</c:v>
                </c:pt>
                <c:pt idx="6514">
                  <c:v>43026.833333333336</c:v>
                </c:pt>
                <c:pt idx="6515">
                  <c:v>43026.875</c:v>
                </c:pt>
                <c:pt idx="6516">
                  <c:v>43026.916666666664</c:v>
                </c:pt>
                <c:pt idx="6517">
                  <c:v>43026.958333333336</c:v>
                </c:pt>
                <c:pt idx="6518">
                  <c:v>43027</c:v>
                </c:pt>
                <c:pt idx="6519">
                  <c:v>43027.041666666664</c:v>
                </c:pt>
                <c:pt idx="6520">
                  <c:v>43027.083333333336</c:v>
                </c:pt>
                <c:pt idx="6521">
                  <c:v>43027.125</c:v>
                </c:pt>
                <c:pt idx="6522">
                  <c:v>43027.166666666664</c:v>
                </c:pt>
                <c:pt idx="6523">
                  <c:v>43027.208333333336</c:v>
                </c:pt>
                <c:pt idx="6524">
                  <c:v>43027.25</c:v>
                </c:pt>
                <c:pt idx="6525">
                  <c:v>43027.291666666664</c:v>
                </c:pt>
                <c:pt idx="6526">
                  <c:v>43027.333333333336</c:v>
                </c:pt>
                <c:pt idx="6527">
                  <c:v>43027.375</c:v>
                </c:pt>
                <c:pt idx="6528">
                  <c:v>43027.416666666664</c:v>
                </c:pt>
                <c:pt idx="6529">
                  <c:v>43027.458333333336</c:v>
                </c:pt>
                <c:pt idx="6530">
                  <c:v>43027.5</c:v>
                </c:pt>
                <c:pt idx="6531">
                  <c:v>43027.541666666664</c:v>
                </c:pt>
                <c:pt idx="6532">
                  <c:v>43027.583333333336</c:v>
                </c:pt>
                <c:pt idx="6533">
                  <c:v>43027.625</c:v>
                </c:pt>
                <c:pt idx="6534">
                  <c:v>43027.666666666664</c:v>
                </c:pt>
                <c:pt idx="6535">
                  <c:v>43027.708333333336</c:v>
                </c:pt>
                <c:pt idx="6536">
                  <c:v>43027.75</c:v>
                </c:pt>
                <c:pt idx="6537">
                  <c:v>43027.791666666664</c:v>
                </c:pt>
                <c:pt idx="6538">
                  <c:v>43027.833333333336</c:v>
                </c:pt>
                <c:pt idx="6539">
                  <c:v>43027.875</c:v>
                </c:pt>
                <c:pt idx="6540">
                  <c:v>43027.916666666664</c:v>
                </c:pt>
                <c:pt idx="6541">
                  <c:v>43027.958333333336</c:v>
                </c:pt>
                <c:pt idx="6542">
                  <c:v>43028</c:v>
                </c:pt>
                <c:pt idx="6543">
                  <c:v>43028.041666666664</c:v>
                </c:pt>
                <c:pt idx="6544">
                  <c:v>43028.083333333336</c:v>
                </c:pt>
                <c:pt idx="6545">
                  <c:v>43028.125</c:v>
                </c:pt>
                <c:pt idx="6546">
                  <c:v>43028.166666666664</c:v>
                </c:pt>
                <c:pt idx="6547">
                  <c:v>43028.208333333336</c:v>
                </c:pt>
                <c:pt idx="6548">
                  <c:v>43028.25</c:v>
                </c:pt>
                <c:pt idx="6549">
                  <c:v>43028.291666666664</c:v>
                </c:pt>
                <c:pt idx="6550">
                  <c:v>43028.333333333336</c:v>
                </c:pt>
                <c:pt idx="6551">
                  <c:v>43028.375</c:v>
                </c:pt>
                <c:pt idx="6552">
                  <c:v>43028.416666666664</c:v>
                </c:pt>
                <c:pt idx="6553">
                  <c:v>43028.458333333336</c:v>
                </c:pt>
                <c:pt idx="6554">
                  <c:v>43028.5</c:v>
                </c:pt>
                <c:pt idx="6555">
                  <c:v>43028.541666666664</c:v>
                </c:pt>
                <c:pt idx="6556">
                  <c:v>43028.583333333336</c:v>
                </c:pt>
                <c:pt idx="6557">
                  <c:v>43028.625</c:v>
                </c:pt>
                <c:pt idx="6558">
                  <c:v>43028.666666666664</c:v>
                </c:pt>
                <c:pt idx="6559">
                  <c:v>43028.708333333336</c:v>
                </c:pt>
                <c:pt idx="6560">
                  <c:v>43028.75</c:v>
                </c:pt>
                <c:pt idx="6561">
                  <c:v>43028.791666666664</c:v>
                </c:pt>
                <c:pt idx="6562">
                  <c:v>43028.833333333336</c:v>
                </c:pt>
                <c:pt idx="6563">
                  <c:v>43028.875</c:v>
                </c:pt>
                <c:pt idx="6564">
                  <c:v>43028.916666666664</c:v>
                </c:pt>
                <c:pt idx="6565">
                  <c:v>43028.958333333336</c:v>
                </c:pt>
                <c:pt idx="6566">
                  <c:v>43029</c:v>
                </c:pt>
                <c:pt idx="6567">
                  <c:v>43029.041666666664</c:v>
                </c:pt>
                <c:pt idx="6568">
                  <c:v>43029.083333333336</c:v>
                </c:pt>
                <c:pt idx="6569">
                  <c:v>43029.125</c:v>
                </c:pt>
                <c:pt idx="6570">
                  <c:v>43029.166666666664</c:v>
                </c:pt>
                <c:pt idx="6571">
                  <c:v>43029.208333333336</c:v>
                </c:pt>
                <c:pt idx="6572">
                  <c:v>43029.25</c:v>
                </c:pt>
                <c:pt idx="6573">
                  <c:v>43029.291666666664</c:v>
                </c:pt>
                <c:pt idx="6574">
                  <c:v>43029.333333333336</c:v>
                </c:pt>
                <c:pt idx="6575">
                  <c:v>43029.375</c:v>
                </c:pt>
                <c:pt idx="6576">
                  <c:v>43029.416666666664</c:v>
                </c:pt>
                <c:pt idx="6577">
                  <c:v>43029.458333333336</c:v>
                </c:pt>
                <c:pt idx="6578">
                  <c:v>43029.5</c:v>
                </c:pt>
                <c:pt idx="6579">
                  <c:v>43029.541666666664</c:v>
                </c:pt>
                <c:pt idx="6580">
                  <c:v>43029.583333333336</c:v>
                </c:pt>
                <c:pt idx="6581">
                  <c:v>43029.625</c:v>
                </c:pt>
                <c:pt idx="6582">
                  <c:v>43029.666666666664</c:v>
                </c:pt>
                <c:pt idx="6583">
                  <c:v>43029.708333333336</c:v>
                </c:pt>
                <c:pt idx="6584">
                  <c:v>43029.75</c:v>
                </c:pt>
                <c:pt idx="6585">
                  <c:v>43029.791666666664</c:v>
                </c:pt>
                <c:pt idx="6586">
                  <c:v>43029.833333333336</c:v>
                </c:pt>
                <c:pt idx="6587">
                  <c:v>43029.875</c:v>
                </c:pt>
                <c:pt idx="6588">
                  <c:v>43029.916666666664</c:v>
                </c:pt>
                <c:pt idx="6589">
                  <c:v>43029.958333333336</c:v>
                </c:pt>
                <c:pt idx="6590">
                  <c:v>43030</c:v>
                </c:pt>
                <c:pt idx="6591">
                  <c:v>43030.041666666664</c:v>
                </c:pt>
                <c:pt idx="6592">
                  <c:v>43030.083333333336</c:v>
                </c:pt>
                <c:pt idx="6593">
                  <c:v>43030.125</c:v>
                </c:pt>
                <c:pt idx="6594">
                  <c:v>43030.166666666664</c:v>
                </c:pt>
                <c:pt idx="6595">
                  <c:v>43030.208333333336</c:v>
                </c:pt>
                <c:pt idx="6596">
                  <c:v>43030.25</c:v>
                </c:pt>
                <c:pt idx="6597">
                  <c:v>43030.291666666664</c:v>
                </c:pt>
                <c:pt idx="6598">
                  <c:v>43030.333333333336</c:v>
                </c:pt>
                <c:pt idx="6599">
                  <c:v>43030.375</c:v>
                </c:pt>
                <c:pt idx="6600">
                  <c:v>43030.416666666664</c:v>
                </c:pt>
                <c:pt idx="6601">
                  <c:v>43030.458333333336</c:v>
                </c:pt>
                <c:pt idx="6602">
                  <c:v>43030.5</c:v>
                </c:pt>
                <c:pt idx="6603">
                  <c:v>43030.541666666664</c:v>
                </c:pt>
                <c:pt idx="6604">
                  <c:v>43030.583333333336</c:v>
                </c:pt>
                <c:pt idx="6605">
                  <c:v>43030.625</c:v>
                </c:pt>
                <c:pt idx="6606">
                  <c:v>43030.666666666664</c:v>
                </c:pt>
                <c:pt idx="6607">
                  <c:v>43030.708333333336</c:v>
                </c:pt>
                <c:pt idx="6608">
                  <c:v>43030.75</c:v>
                </c:pt>
                <c:pt idx="6609">
                  <c:v>43030.791666666664</c:v>
                </c:pt>
                <c:pt idx="6610">
                  <c:v>43030.833333333336</c:v>
                </c:pt>
                <c:pt idx="6611">
                  <c:v>43030.875</c:v>
                </c:pt>
                <c:pt idx="6612">
                  <c:v>43030.916666666664</c:v>
                </c:pt>
                <c:pt idx="6613">
                  <c:v>43030.958333333336</c:v>
                </c:pt>
                <c:pt idx="6614">
                  <c:v>43031</c:v>
                </c:pt>
                <c:pt idx="6615">
                  <c:v>43031.041666666664</c:v>
                </c:pt>
                <c:pt idx="6616">
                  <c:v>43031.083333333336</c:v>
                </c:pt>
                <c:pt idx="6617">
                  <c:v>43031.125</c:v>
                </c:pt>
                <c:pt idx="6618">
                  <c:v>43031.166666666664</c:v>
                </c:pt>
                <c:pt idx="6619">
                  <c:v>43031.208333333336</c:v>
                </c:pt>
                <c:pt idx="6620">
                  <c:v>43031.25</c:v>
                </c:pt>
                <c:pt idx="6621">
                  <c:v>43031.291666666664</c:v>
                </c:pt>
                <c:pt idx="6622">
                  <c:v>43031.333333333336</c:v>
                </c:pt>
                <c:pt idx="6623">
                  <c:v>43031.375</c:v>
                </c:pt>
                <c:pt idx="6624">
                  <c:v>43031.416666666664</c:v>
                </c:pt>
                <c:pt idx="6625">
                  <c:v>43031.458333333336</c:v>
                </c:pt>
                <c:pt idx="6626">
                  <c:v>43031.5</c:v>
                </c:pt>
                <c:pt idx="6627">
                  <c:v>43031.541666666664</c:v>
                </c:pt>
                <c:pt idx="6628">
                  <c:v>43031.583333333336</c:v>
                </c:pt>
                <c:pt idx="6629">
                  <c:v>43031.625</c:v>
                </c:pt>
                <c:pt idx="6630">
                  <c:v>43031.666666666664</c:v>
                </c:pt>
                <c:pt idx="6631">
                  <c:v>43031.708333333336</c:v>
                </c:pt>
                <c:pt idx="6632">
                  <c:v>43031.75</c:v>
                </c:pt>
                <c:pt idx="6633">
                  <c:v>43031.791666666664</c:v>
                </c:pt>
                <c:pt idx="6634">
                  <c:v>43031.833333333336</c:v>
                </c:pt>
                <c:pt idx="6635">
                  <c:v>43031.875</c:v>
                </c:pt>
                <c:pt idx="6636">
                  <c:v>43031.916666666664</c:v>
                </c:pt>
                <c:pt idx="6637">
                  <c:v>43031.958333333336</c:v>
                </c:pt>
                <c:pt idx="6638">
                  <c:v>43032</c:v>
                </c:pt>
                <c:pt idx="6639">
                  <c:v>43032.041666666664</c:v>
                </c:pt>
                <c:pt idx="6640">
                  <c:v>43032.083333333336</c:v>
                </c:pt>
                <c:pt idx="6641">
                  <c:v>43032.125</c:v>
                </c:pt>
                <c:pt idx="6642">
                  <c:v>43032.166666666664</c:v>
                </c:pt>
                <c:pt idx="6643">
                  <c:v>43032.208333333336</c:v>
                </c:pt>
                <c:pt idx="6644">
                  <c:v>43032.25</c:v>
                </c:pt>
                <c:pt idx="6645">
                  <c:v>43032.291666666664</c:v>
                </c:pt>
                <c:pt idx="6646">
                  <c:v>43032.333333333336</c:v>
                </c:pt>
                <c:pt idx="6647">
                  <c:v>43032.375</c:v>
                </c:pt>
                <c:pt idx="6648">
                  <c:v>43032.416666666664</c:v>
                </c:pt>
                <c:pt idx="6649">
                  <c:v>43032.458333333336</c:v>
                </c:pt>
                <c:pt idx="6650">
                  <c:v>43032.5</c:v>
                </c:pt>
                <c:pt idx="6651">
                  <c:v>43032.541666666664</c:v>
                </c:pt>
                <c:pt idx="6652">
                  <c:v>43032.583333333336</c:v>
                </c:pt>
                <c:pt idx="6653">
                  <c:v>43032.625</c:v>
                </c:pt>
                <c:pt idx="6654">
                  <c:v>43032.666666666664</c:v>
                </c:pt>
                <c:pt idx="6655">
                  <c:v>43032.708333333336</c:v>
                </c:pt>
                <c:pt idx="6656">
                  <c:v>43032.75</c:v>
                </c:pt>
                <c:pt idx="6657">
                  <c:v>43032.791666666664</c:v>
                </c:pt>
                <c:pt idx="6658">
                  <c:v>43032.833333333336</c:v>
                </c:pt>
                <c:pt idx="6659">
                  <c:v>43032.875</c:v>
                </c:pt>
                <c:pt idx="6660">
                  <c:v>43032.916666666664</c:v>
                </c:pt>
                <c:pt idx="6661">
                  <c:v>43032.958333333336</c:v>
                </c:pt>
                <c:pt idx="6662">
                  <c:v>43033</c:v>
                </c:pt>
                <c:pt idx="6663">
                  <c:v>43033.041666666664</c:v>
                </c:pt>
                <c:pt idx="6664">
                  <c:v>43033.083333333336</c:v>
                </c:pt>
                <c:pt idx="6665">
                  <c:v>43033.125</c:v>
                </c:pt>
                <c:pt idx="6666">
                  <c:v>43033.166666666664</c:v>
                </c:pt>
                <c:pt idx="6667">
                  <c:v>43033.208333333336</c:v>
                </c:pt>
                <c:pt idx="6668">
                  <c:v>43033.25</c:v>
                </c:pt>
                <c:pt idx="6669">
                  <c:v>43033.291666666664</c:v>
                </c:pt>
                <c:pt idx="6670">
                  <c:v>43033.333333333336</c:v>
                </c:pt>
                <c:pt idx="6671">
                  <c:v>43033.375</c:v>
                </c:pt>
                <c:pt idx="6672">
                  <c:v>43033.416666666664</c:v>
                </c:pt>
                <c:pt idx="6673">
                  <c:v>43033.458333333336</c:v>
                </c:pt>
                <c:pt idx="6674">
                  <c:v>43033.5</c:v>
                </c:pt>
                <c:pt idx="6675">
                  <c:v>43033.541666666664</c:v>
                </c:pt>
                <c:pt idx="6676">
                  <c:v>43033.583333333336</c:v>
                </c:pt>
                <c:pt idx="6677">
                  <c:v>43033.625</c:v>
                </c:pt>
                <c:pt idx="6678">
                  <c:v>43033.666666666664</c:v>
                </c:pt>
                <c:pt idx="6679">
                  <c:v>43033.708333333336</c:v>
                </c:pt>
                <c:pt idx="6680">
                  <c:v>43033.75</c:v>
                </c:pt>
                <c:pt idx="6681">
                  <c:v>43033.791666666664</c:v>
                </c:pt>
                <c:pt idx="6682">
                  <c:v>43033.833333333336</c:v>
                </c:pt>
                <c:pt idx="6683">
                  <c:v>43033.875</c:v>
                </c:pt>
                <c:pt idx="6684">
                  <c:v>43033.916666666664</c:v>
                </c:pt>
                <c:pt idx="6685">
                  <c:v>43033.958333333336</c:v>
                </c:pt>
                <c:pt idx="6686">
                  <c:v>43034</c:v>
                </c:pt>
                <c:pt idx="6687">
                  <c:v>43034.041666666664</c:v>
                </c:pt>
                <c:pt idx="6688">
                  <c:v>43034.083333333336</c:v>
                </c:pt>
                <c:pt idx="6689">
                  <c:v>43034.125</c:v>
                </c:pt>
                <c:pt idx="6690">
                  <c:v>43034.166666666664</c:v>
                </c:pt>
                <c:pt idx="6691">
                  <c:v>43034.208333333336</c:v>
                </c:pt>
                <c:pt idx="6692">
                  <c:v>43034.25</c:v>
                </c:pt>
                <c:pt idx="6693">
                  <c:v>43034.291666666664</c:v>
                </c:pt>
                <c:pt idx="6694">
                  <c:v>43034.333333333336</c:v>
                </c:pt>
                <c:pt idx="6695">
                  <c:v>43034.375</c:v>
                </c:pt>
                <c:pt idx="6696">
                  <c:v>43034.416666666664</c:v>
                </c:pt>
                <c:pt idx="6697">
                  <c:v>43034.458333333336</c:v>
                </c:pt>
                <c:pt idx="6698">
                  <c:v>43034.5</c:v>
                </c:pt>
                <c:pt idx="6699">
                  <c:v>43034.541666666664</c:v>
                </c:pt>
                <c:pt idx="6700">
                  <c:v>43034.583333333336</c:v>
                </c:pt>
                <c:pt idx="6701">
                  <c:v>43034.625</c:v>
                </c:pt>
                <c:pt idx="6702">
                  <c:v>43034.666666666664</c:v>
                </c:pt>
                <c:pt idx="6703">
                  <c:v>43034.708333333336</c:v>
                </c:pt>
                <c:pt idx="6704">
                  <c:v>43034.75</c:v>
                </c:pt>
                <c:pt idx="6705">
                  <c:v>43034.791666666664</c:v>
                </c:pt>
                <c:pt idx="6706">
                  <c:v>43034.833333333336</c:v>
                </c:pt>
                <c:pt idx="6707">
                  <c:v>43034.875</c:v>
                </c:pt>
                <c:pt idx="6708">
                  <c:v>43034.916666666664</c:v>
                </c:pt>
                <c:pt idx="6709">
                  <c:v>43034.958333333336</c:v>
                </c:pt>
                <c:pt idx="6710">
                  <c:v>43035</c:v>
                </c:pt>
                <c:pt idx="6711">
                  <c:v>43035.041666666664</c:v>
                </c:pt>
                <c:pt idx="6712">
                  <c:v>43035.083333333336</c:v>
                </c:pt>
                <c:pt idx="6713">
                  <c:v>43035.125</c:v>
                </c:pt>
                <c:pt idx="6714">
                  <c:v>43035.166666666664</c:v>
                </c:pt>
                <c:pt idx="6715">
                  <c:v>43035.208333333336</c:v>
                </c:pt>
                <c:pt idx="6716">
                  <c:v>43035.25</c:v>
                </c:pt>
                <c:pt idx="6717">
                  <c:v>43035.291666666664</c:v>
                </c:pt>
                <c:pt idx="6718">
                  <c:v>43035.333333333336</c:v>
                </c:pt>
                <c:pt idx="6719">
                  <c:v>43035.375</c:v>
                </c:pt>
                <c:pt idx="6720">
                  <c:v>43035.416666666664</c:v>
                </c:pt>
                <c:pt idx="6721">
                  <c:v>43035.458333333336</c:v>
                </c:pt>
                <c:pt idx="6722">
                  <c:v>43035.5</c:v>
                </c:pt>
                <c:pt idx="6723">
                  <c:v>43035.541666666664</c:v>
                </c:pt>
                <c:pt idx="6724">
                  <c:v>43035.583333333336</c:v>
                </c:pt>
                <c:pt idx="6725">
                  <c:v>43035.625</c:v>
                </c:pt>
                <c:pt idx="6726">
                  <c:v>43035.666666666664</c:v>
                </c:pt>
                <c:pt idx="6727">
                  <c:v>43035.708333333336</c:v>
                </c:pt>
                <c:pt idx="6728">
                  <c:v>43035.75</c:v>
                </c:pt>
                <c:pt idx="6729">
                  <c:v>43035.791666666664</c:v>
                </c:pt>
                <c:pt idx="6730">
                  <c:v>43035.833333333336</c:v>
                </c:pt>
                <c:pt idx="6731">
                  <c:v>43035.875</c:v>
                </c:pt>
                <c:pt idx="6732">
                  <c:v>43035.916666666664</c:v>
                </c:pt>
                <c:pt idx="6733">
                  <c:v>43035.958333333336</c:v>
                </c:pt>
                <c:pt idx="6734">
                  <c:v>43036</c:v>
                </c:pt>
                <c:pt idx="6735">
                  <c:v>43036.041666666664</c:v>
                </c:pt>
                <c:pt idx="6736">
                  <c:v>43036.083333333336</c:v>
                </c:pt>
                <c:pt idx="6737">
                  <c:v>43036.125</c:v>
                </c:pt>
                <c:pt idx="6738">
                  <c:v>43036.166666666664</c:v>
                </c:pt>
                <c:pt idx="6739">
                  <c:v>43036.208333333336</c:v>
                </c:pt>
                <c:pt idx="6740">
                  <c:v>43036.25</c:v>
                </c:pt>
                <c:pt idx="6741">
                  <c:v>43036.291666666664</c:v>
                </c:pt>
                <c:pt idx="6742">
                  <c:v>43036.333333333336</c:v>
                </c:pt>
                <c:pt idx="6743">
                  <c:v>43036.375</c:v>
                </c:pt>
                <c:pt idx="6744">
                  <c:v>43036.416666666664</c:v>
                </c:pt>
                <c:pt idx="6745">
                  <c:v>43036.458333333336</c:v>
                </c:pt>
                <c:pt idx="6746">
                  <c:v>43036.5</c:v>
                </c:pt>
                <c:pt idx="6747">
                  <c:v>43036.541666666664</c:v>
                </c:pt>
                <c:pt idx="6748">
                  <c:v>43036.583333333336</c:v>
                </c:pt>
                <c:pt idx="6749">
                  <c:v>43036.625</c:v>
                </c:pt>
                <c:pt idx="6750">
                  <c:v>43036.666666666664</c:v>
                </c:pt>
                <c:pt idx="6751">
                  <c:v>43036.708333333336</c:v>
                </c:pt>
                <c:pt idx="6752">
                  <c:v>43036.75</c:v>
                </c:pt>
                <c:pt idx="6753">
                  <c:v>43036.791666666664</c:v>
                </c:pt>
                <c:pt idx="6754">
                  <c:v>43036.833333333336</c:v>
                </c:pt>
                <c:pt idx="6755">
                  <c:v>43036.875</c:v>
                </c:pt>
                <c:pt idx="6756">
                  <c:v>43036.916666666664</c:v>
                </c:pt>
                <c:pt idx="6757">
                  <c:v>43036.958333333336</c:v>
                </c:pt>
                <c:pt idx="6758">
                  <c:v>43037</c:v>
                </c:pt>
                <c:pt idx="6759">
                  <c:v>43037.041666666664</c:v>
                </c:pt>
                <c:pt idx="6760">
                  <c:v>43037.083333333336</c:v>
                </c:pt>
                <c:pt idx="6761">
                  <c:v>43037.125</c:v>
                </c:pt>
                <c:pt idx="6762">
                  <c:v>43037.166666666664</c:v>
                </c:pt>
                <c:pt idx="6763">
                  <c:v>43037.208333333336</c:v>
                </c:pt>
                <c:pt idx="6764">
                  <c:v>43037.25</c:v>
                </c:pt>
                <c:pt idx="6765">
                  <c:v>43037.291666666664</c:v>
                </c:pt>
                <c:pt idx="6766">
                  <c:v>43037.333333333336</c:v>
                </c:pt>
                <c:pt idx="6767">
                  <c:v>43037.375</c:v>
                </c:pt>
                <c:pt idx="6768">
                  <c:v>43037.416666666664</c:v>
                </c:pt>
                <c:pt idx="6769">
                  <c:v>43037.458333333336</c:v>
                </c:pt>
                <c:pt idx="6770">
                  <c:v>43037.5</c:v>
                </c:pt>
                <c:pt idx="6771">
                  <c:v>43037.541666666664</c:v>
                </c:pt>
                <c:pt idx="6772">
                  <c:v>43037.583333333336</c:v>
                </c:pt>
                <c:pt idx="6773">
                  <c:v>43037.625</c:v>
                </c:pt>
                <c:pt idx="6774">
                  <c:v>43037.666666666664</c:v>
                </c:pt>
                <c:pt idx="6775">
                  <c:v>43037.708333333336</c:v>
                </c:pt>
                <c:pt idx="6776">
                  <c:v>43037.75</c:v>
                </c:pt>
                <c:pt idx="6777">
                  <c:v>43037.791666666664</c:v>
                </c:pt>
                <c:pt idx="6778">
                  <c:v>43037.833333333336</c:v>
                </c:pt>
                <c:pt idx="6779">
                  <c:v>43037.875</c:v>
                </c:pt>
                <c:pt idx="6780">
                  <c:v>43037.916666666664</c:v>
                </c:pt>
                <c:pt idx="6781">
                  <c:v>43037.958333333336</c:v>
                </c:pt>
                <c:pt idx="6782">
                  <c:v>43038</c:v>
                </c:pt>
                <c:pt idx="6783">
                  <c:v>43038.041666666664</c:v>
                </c:pt>
                <c:pt idx="6784">
                  <c:v>43038.083333333336</c:v>
                </c:pt>
                <c:pt idx="6785">
                  <c:v>43038.125</c:v>
                </c:pt>
                <c:pt idx="6786">
                  <c:v>43038.166666666664</c:v>
                </c:pt>
                <c:pt idx="6787">
                  <c:v>43038.208333333336</c:v>
                </c:pt>
                <c:pt idx="6788">
                  <c:v>43038.25</c:v>
                </c:pt>
                <c:pt idx="6789">
                  <c:v>43038.291666666664</c:v>
                </c:pt>
                <c:pt idx="6790">
                  <c:v>43038.333333333336</c:v>
                </c:pt>
                <c:pt idx="6791">
                  <c:v>43038.375</c:v>
                </c:pt>
                <c:pt idx="6792">
                  <c:v>43038.416666666664</c:v>
                </c:pt>
                <c:pt idx="6793">
                  <c:v>43038.458333333336</c:v>
                </c:pt>
                <c:pt idx="6794">
                  <c:v>43038.5</c:v>
                </c:pt>
                <c:pt idx="6795">
                  <c:v>43038.541666666664</c:v>
                </c:pt>
                <c:pt idx="6796">
                  <c:v>43038.583333333336</c:v>
                </c:pt>
                <c:pt idx="6797">
                  <c:v>43038.625</c:v>
                </c:pt>
                <c:pt idx="6798">
                  <c:v>43038.666666666664</c:v>
                </c:pt>
                <c:pt idx="6799">
                  <c:v>43038.708333333336</c:v>
                </c:pt>
                <c:pt idx="6800">
                  <c:v>43038.75</c:v>
                </c:pt>
                <c:pt idx="6801">
                  <c:v>43038.791666666664</c:v>
                </c:pt>
                <c:pt idx="6802">
                  <c:v>43038.833333333336</c:v>
                </c:pt>
                <c:pt idx="6803">
                  <c:v>43038.875</c:v>
                </c:pt>
                <c:pt idx="6804">
                  <c:v>43038.916666666664</c:v>
                </c:pt>
                <c:pt idx="6805">
                  <c:v>43038.958333333336</c:v>
                </c:pt>
                <c:pt idx="6806">
                  <c:v>43039</c:v>
                </c:pt>
                <c:pt idx="6807">
                  <c:v>43039.041666666664</c:v>
                </c:pt>
                <c:pt idx="6808">
                  <c:v>43039.083333333336</c:v>
                </c:pt>
                <c:pt idx="6809">
                  <c:v>43039.125</c:v>
                </c:pt>
                <c:pt idx="6810">
                  <c:v>43039.166666666664</c:v>
                </c:pt>
                <c:pt idx="6811">
                  <c:v>43039.208333333336</c:v>
                </c:pt>
                <c:pt idx="6812">
                  <c:v>43039.25</c:v>
                </c:pt>
                <c:pt idx="6813">
                  <c:v>43039.291666666664</c:v>
                </c:pt>
                <c:pt idx="6814">
                  <c:v>43039.333333333336</c:v>
                </c:pt>
                <c:pt idx="6815">
                  <c:v>43039.375</c:v>
                </c:pt>
                <c:pt idx="6816">
                  <c:v>43039.416666666664</c:v>
                </c:pt>
                <c:pt idx="6817">
                  <c:v>43039.458333333336</c:v>
                </c:pt>
                <c:pt idx="6818">
                  <c:v>43039.5</c:v>
                </c:pt>
                <c:pt idx="6819">
                  <c:v>43039.541666666664</c:v>
                </c:pt>
                <c:pt idx="6820">
                  <c:v>43039.583333333336</c:v>
                </c:pt>
                <c:pt idx="6821">
                  <c:v>43039.625</c:v>
                </c:pt>
                <c:pt idx="6822">
                  <c:v>43039.666666666664</c:v>
                </c:pt>
                <c:pt idx="6823">
                  <c:v>43039.708333333336</c:v>
                </c:pt>
                <c:pt idx="6824">
                  <c:v>43039.75</c:v>
                </c:pt>
                <c:pt idx="6825">
                  <c:v>43039.791666666664</c:v>
                </c:pt>
                <c:pt idx="6826">
                  <c:v>43039.833333333336</c:v>
                </c:pt>
                <c:pt idx="6827">
                  <c:v>43039.875</c:v>
                </c:pt>
                <c:pt idx="6828">
                  <c:v>43039.916666666664</c:v>
                </c:pt>
                <c:pt idx="6829">
                  <c:v>43039.958333333336</c:v>
                </c:pt>
                <c:pt idx="6830">
                  <c:v>43040</c:v>
                </c:pt>
                <c:pt idx="6831">
                  <c:v>43040.041666666664</c:v>
                </c:pt>
                <c:pt idx="6832">
                  <c:v>43040.083333333336</c:v>
                </c:pt>
                <c:pt idx="6833">
                  <c:v>43040.125</c:v>
                </c:pt>
                <c:pt idx="6834">
                  <c:v>43040.166666666664</c:v>
                </c:pt>
                <c:pt idx="6835">
                  <c:v>43040.208333333336</c:v>
                </c:pt>
                <c:pt idx="6836">
                  <c:v>43040.25</c:v>
                </c:pt>
                <c:pt idx="6837">
                  <c:v>43040.291666666664</c:v>
                </c:pt>
                <c:pt idx="6838">
                  <c:v>43040.333333333336</c:v>
                </c:pt>
                <c:pt idx="6839">
                  <c:v>43040.375</c:v>
                </c:pt>
                <c:pt idx="6840">
                  <c:v>43040.416666666664</c:v>
                </c:pt>
                <c:pt idx="6841">
                  <c:v>43040.458333333336</c:v>
                </c:pt>
                <c:pt idx="6842">
                  <c:v>43040.5</c:v>
                </c:pt>
                <c:pt idx="6843">
                  <c:v>43040.541666666664</c:v>
                </c:pt>
                <c:pt idx="6844">
                  <c:v>43040.583333333336</c:v>
                </c:pt>
                <c:pt idx="6845">
                  <c:v>43040.625</c:v>
                </c:pt>
                <c:pt idx="6846">
                  <c:v>43040.666666666664</c:v>
                </c:pt>
                <c:pt idx="6847">
                  <c:v>43040.708333333336</c:v>
                </c:pt>
                <c:pt idx="6848">
                  <c:v>43040.75</c:v>
                </c:pt>
                <c:pt idx="6849">
                  <c:v>43040.791666666664</c:v>
                </c:pt>
                <c:pt idx="6850">
                  <c:v>43040.833333333336</c:v>
                </c:pt>
                <c:pt idx="6851">
                  <c:v>43040.875</c:v>
                </c:pt>
                <c:pt idx="6852">
                  <c:v>43040.916666666664</c:v>
                </c:pt>
                <c:pt idx="6853">
                  <c:v>43040.958333333336</c:v>
                </c:pt>
                <c:pt idx="6854">
                  <c:v>43041</c:v>
                </c:pt>
                <c:pt idx="6855">
                  <c:v>43041.041666666664</c:v>
                </c:pt>
                <c:pt idx="6856">
                  <c:v>43041.083333333336</c:v>
                </c:pt>
                <c:pt idx="6857">
                  <c:v>43041.125</c:v>
                </c:pt>
                <c:pt idx="6858">
                  <c:v>43041.166666666664</c:v>
                </c:pt>
                <c:pt idx="6859">
                  <c:v>43041.208333333336</c:v>
                </c:pt>
                <c:pt idx="6860">
                  <c:v>43041.25</c:v>
                </c:pt>
                <c:pt idx="6861">
                  <c:v>43041.291666666664</c:v>
                </c:pt>
                <c:pt idx="6862">
                  <c:v>43041.333333333336</c:v>
                </c:pt>
                <c:pt idx="6863">
                  <c:v>43041.375</c:v>
                </c:pt>
                <c:pt idx="6864">
                  <c:v>43041.416666666664</c:v>
                </c:pt>
                <c:pt idx="6865">
                  <c:v>43041.458333333336</c:v>
                </c:pt>
                <c:pt idx="6866">
                  <c:v>43041.5</c:v>
                </c:pt>
                <c:pt idx="6867">
                  <c:v>43041.541666666664</c:v>
                </c:pt>
                <c:pt idx="6868">
                  <c:v>43041.583333333336</c:v>
                </c:pt>
                <c:pt idx="6869">
                  <c:v>43041.625</c:v>
                </c:pt>
                <c:pt idx="6870">
                  <c:v>43041.666666666664</c:v>
                </c:pt>
                <c:pt idx="6871">
                  <c:v>43041.708333333336</c:v>
                </c:pt>
                <c:pt idx="6872">
                  <c:v>43041.75</c:v>
                </c:pt>
                <c:pt idx="6873">
                  <c:v>43041.791666666664</c:v>
                </c:pt>
                <c:pt idx="6874">
                  <c:v>43041.833333333336</c:v>
                </c:pt>
                <c:pt idx="6875">
                  <c:v>43041.875</c:v>
                </c:pt>
                <c:pt idx="6876">
                  <c:v>43041.916666666664</c:v>
                </c:pt>
                <c:pt idx="6877">
                  <c:v>43041.958333333336</c:v>
                </c:pt>
                <c:pt idx="6878">
                  <c:v>43042</c:v>
                </c:pt>
                <c:pt idx="6879">
                  <c:v>43042.041666666664</c:v>
                </c:pt>
                <c:pt idx="6880">
                  <c:v>43042.083333333336</c:v>
                </c:pt>
                <c:pt idx="6881">
                  <c:v>43042.125</c:v>
                </c:pt>
                <c:pt idx="6882">
                  <c:v>43042.166666666664</c:v>
                </c:pt>
                <c:pt idx="6883">
                  <c:v>43042.208333333336</c:v>
                </c:pt>
                <c:pt idx="6884">
                  <c:v>43042.25</c:v>
                </c:pt>
                <c:pt idx="6885">
                  <c:v>43042.291666666664</c:v>
                </c:pt>
                <c:pt idx="6886">
                  <c:v>43042.333333333336</c:v>
                </c:pt>
                <c:pt idx="6887">
                  <c:v>43042.375</c:v>
                </c:pt>
                <c:pt idx="6888">
                  <c:v>43042.416666666664</c:v>
                </c:pt>
                <c:pt idx="6889">
                  <c:v>43042.458333333336</c:v>
                </c:pt>
                <c:pt idx="6890">
                  <c:v>43042.5</c:v>
                </c:pt>
                <c:pt idx="6891">
                  <c:v>43042.541666666664</c:v>
                </c:pt>
                <c:pt idx="6892">
                  <c:v>43042.583333333336</c:v>
                </c:pt>
                <c:pt idx="6893">
                  <c:v>43042.625</c:v>
                </c:pt>
                <c:pt idx="6894">
                  <c:v>43042.666666666664</c:v>
                </c:pt>
                <c:pt idx="6895">
                  <c:v>43042.708333333336</c:v>
                </c:pt>
                <c:pt idx="6896">
                  <c:v>43042.75</c:v>
                </c:pt>
                <c:pt idx="6897">
                  <c:v>43042.791666666664</c:v>
                </c:pt>
                <c:pt idx="6898">
                  <c:v>43042.833333333336</c:v>
                </c:pt>
                <c:pt idx="6899">
                  <c:v>43042.875</c:v>
                </c:pt>
                <c:pt idx="6900">
                  <c:v>43042.916666666664</c:v>
                </c:pt>
                <c:pt idx="6901">
                  <c:v>43042.958333333336</c:v>
                </c:pt>
                <c:pt idx="6902">
                  <c:v>43043</c:v>
                </c:pt>
                <c:pt idx="6903">
                  <c:v>43043.041666666664</c:v>
                </c:pt>
                <c:pt idx="6904">
                  <c:v>43043.083333333336</c:v>
                </c:pt>
                <c:pt idx="6905">
                  <c:v>43043.125</c:v>
                </c:pt>
                <c:pt idx="6906">
                  <c:v>43043.166666666664</c:v>
                </c:pt>
                <c:pt idx="6907">
                  <c:v>43043.208333333336</c:v>
                </c:pt>
                <c:pt idx="6908">
                  <c:v>43043.25</c:v>
                </c:pt>
                <c:pt idx="6909">
                  <c:v>43043.291666666664</c:v>
                </c:pt>
                <c:pt idx="6910">
                  <c:v>43043.333333333336</c:v>
                </c:pt>
                <c:pt idx="6911">
                  <c:v>43043.375</c:v>
                </c:pt>
                <c:pt idx="6912">
                  <c:v>43043.416666666664</c:v>
                </c:pt>
                <c:pt idx="6913">
                  <c:v>43043.458333333336</c:v>
                </c:pt>
                <c:pt idx="6914">
                  <c:v>43043.5</c:v>
                </c:pt>
                <c:pt idx="6915">
                  <c:v>43043.541666666664</c:v>
                </c:pt>
                <c:pt idx="6916">
                  <c:v>43043.583333333336</c:v>
                </c:pt>
                <c:pt idx="6917">
                  <c:v>43043.625</c:v>
                </c:pt>
                <c:pt idx="6918">
                  <c:v>43043.666666666664</c:v>
                </c:pt>
                <c:pt idx="6919">
                  <c:v>43043.708333333336</c:v>
                </c:pt>
                <c:pt idx="6920">
                  <c:v>43043.75</c:v>
                </c:pt>
                <c:pt idx="6921">
                  <c:v>43043.791666666664</c:v>
                </c:pt>
                <c:pt idx="6922">
                  <c:v>43043.833333333336</c:v>
                </c:pt>
                <c:pt idx="6923">
                  <c:v>43043.875</c:v>
                </c:pt>
                <c:pt idx="6924">
                  <c:v>43043.916666666664</c:v>
                </c:pt>
                <c:pt idx="6925">
                  <c:v>43043.958333333336</c:v>
                </c:pt>
                <c:pt idx="6926">
                  <c:v>43044</c:v>
                </c:pt>
                <c:pt idx="6927">
                  <c:v>43044.041666666664</c:v>
                </c:pt>
                <c:pt idx="6928">
                  <c:v>43044.083333333336</c:v>
                </c:pt>
                <c:pt idx="6929">
                  <c:v>43044.125</c:v>
                </c:pt>
                <c:pt idx="6930">
                  <c:v>43044.166666666664</c:v>
                </c:pt>
                <c:pt idx="6931">
                  <c:v>43044.208333333336</c:v>
                </c:pt>
                <c:pt idx="6932">
                  <c:v>43044.25</c:v>
                </c:pt>
                <c:pt idx="6933">
                  <c:v>43044.291666666664</c:v>
                </c:pt>
                <c:pt idx="6934">
                  <c:v>43044.333333333336</c:v>
                </c:pt>
                <c:pt idx="6935">
                  <c:v>43044.375</c:v>
                </c:pt>
                <c:pt idx="6936">
                  <c:v>43044.416666666664</c:v>
                </c:pt>
                <c:pt idx="6937">
                  <c:v>43044.458333333336</c:v>
                </c:pt>
                <c:pt idx="6938">
                  <c:v>43044.5</c:v>
                </c:pt>
                <c:pt idx="6939">
                  <c:v>43044.541666666664</c:v>
                </c:pt>
                <c:pt idx="6940">
                  <c:v>43044.583333333336</c:v>
                </c:pt>
                <c:pt idx="6941">
                  <c:v>43044.625</c:v>
                </c:pt>
                <c:pt idx="6942">
                  <c:v>43044.666666666664</c:v>
                </c:pt>
                <c:pt idx="6943">
                  <c:v>43044.708333333336</c:v>
                </c:pt>
                <c:pt idx="6944">
                  <c:v>43044.75</c:v>
                </c:pt>
                <c:pt idx="6945">
                  <c:v>43044.791666666664</c:v>
                </c:pt>
                <c:pt idx="6946">
                  <c:v>43044.833333333336</c:v>
                </c:pt>
                <c:pt idx="6947">
                  <c:v>43044.875</c:v>
                </c:pt>
                <c:pt idx="6948">
                  <c:v>43044.916666666664</c:v>
                </c:pt>
                <c:pt idx="6949">
                  <c:v>43044.958333333336</c:v>
                </c:pt>
                <c:pt idx="6950">
                  <c:v>43045</c:v>
                </c:pt>
                <c:pt idx="6951">
                  <c:v>43045.041666666664</c:v>
                </c:pt>
                <c:pt idx="6952">
                  <c:v>43045.083333333336</c:v>
                </c:pt>
                <c:pt idx="6953">
                  <c:v>43045.125</c:v>
                </c:pt>
                <c:pt idx="6954">
                  <c:v>43045.166666666664</c:v>
                </c:pt>
                <c:pt idx="6955">
                  <c:v>43045.208333333336</c:v>
                </c:pt>
                <c:pt idx="6956">
                  <c:v>43045.25</c:v>
                </c:pt>
                <c:pt idx="6957">
                  <c:v>43045.291666666664</c:v>
                </c:pt>
                <c:pt idx="6958">
                  <c:v>43045.333333333336</c:v>
                </c:pt>
                <c:pt idx="6959">
                  <c:v>43045.375</c:v>
                </c:pt>
                <c:pt idx="6960">
                  <c:v>43045.416666666664</c:v>
                </c:pt>
                <c:pt idx="6961">
                  <c:v>43045.458333333336</c:v>
                </c:pt>
                <c:pt idx="6962">
                  <c:v>43045.5</c:v>
                </c:pt>
                <c:pt idx="6963">
                  <c:v>43045.541666666664</c:v>
                </c:pt>
                <c:pt idx="6964">
                  <c:v>43045.583333333336</c:v>
                </c:pt>
                <c:pt idx="6965">
                  <c:v>43045.625</c:v>
                </c:pt>
                <c:pt idx="6966">
                  <c:v>43045.666666666664</c:v>
                </c:pt>
                <c:pt idx="6967">
                  <c:v>43045.708333333336</c:v>
                </c:pt>
                <c:pt idx="6968">
                  <c:v>43045.75</c:v>
                </c:pt>
                <c:pt idx="6969">
                  <c:v>43045.791666666664</c:v>
                </c:pt>
                <c:pt idx="6970">
                  <c:v>43045.833333333336</c:v>
                </c:pt>
                <c:pt idx="6971">
                  <c:v>43045.875</c:v>
                </c:pt>
                <c:pt idx="6972">
                  <c:v>43045.916666666664</c:v>
                </c:pt>
                <c:pt idx="6973">
                  <c:v>43045.958333333336</c:v>
                </c:pt>
                <c:pt idx="6974">
                  <c:v>43046</c:v>
                </c:pt>
                <c:pt idx="6975">
                  <c:v>43046.041666666664</c:v>
                </c:pt>
                <c:pt idx="6976">
                  <c:v>43046.083333333336</c:v>
                </c:pt>
                <c:pt idx="6977">
                  <c:v>43046.125</c:v>
                </c:pt>
                <c:pt idx="6978">
                  <c:v>43046.166666666664</c:v>
                </c:pt>
                <c:pt idx="6979">
                  <c:v>43046.208333333336</c:v>
                </c:pt>
                <c:pt idx="6980">
                  <c:v>43046.25</c:v>
                </c:pt>
                <c:pt idx="6981">
                  <c:v>43046.291666666664</c:v>
                </c:pt>
                <c:pt idx="6982">
                  <c:v>43046.333333333336</c:v>
                </c:pt>
                <c:pt idx="6983">
                  <c:v>43046.375</c:v>
                </c:pt>
                <c:pt idx="6984">
                  <c:v>43046.416666666664</c:v>
                </c:pt>
                <c:pt idx="6985">
                  <c:v>43046.458333333336</c:v>
                </c:pt>
                <c:pt idx="6986">
                  <c:v>43046.5</c:v>
                </c:pt>
                <c:pt idx="6987">
                  <c:v>43046.541666666664</c:v>
                </c:pt>
                <c:pt idx="6988">
                  <c:v>43046.583333333336</c:v>
                </c:pt>
                <c:pt idx="6989">
                  <c:v>43046.625</c:v>
                </c:pt>
                <c:pt idx="6990">
                  <c:v>43046.666666666664</c:v>
                </c:pt>
                <c:pt idx="6991">
                  <c:v>43046.708333333336</c:v>
                </c:pt>
                <c:pt idx="6992">
                  <c:v>43046.75</c:v>
                </c:pt>
                <c:pt idx="6993">
                  <c:v>43046.791666666664</c:v>
                </c:pt>
                <c:pt idx="6994">
                  <c:v>43046.833333333336</c:v>
                </c:pt>
                <c:pt idx="6995">
                  <c:v>43046.875</c:v>
                </c:pt>
                <c:pt idx="6996">
                  <c:v>43046.916666666664</c:v>
                </c:pt>
                <c:pt idx="6997">
                  <c:v>43046.958333333336</c:v>
                </c:pt>
                <c:pt idx="6998">
                  <c:v>43047</c:v>
                </c:pt>
                <c:pt idx="6999">
                  <c:v>43047.041666666664</c:v>
                </c:pt>
                <c:pt idx="7000">
                  <c:v>43047.083333333336</c:v>
                </c:pt>
                <c:pt idx="7001">
                  <c:v>43047.125</c:v>
                </c:pt>
                <c:pt idx="7002">
                  <c:v>43047.166666666664</c:v>
                </c:pt>
                <c:pt idx="7003">
                  <c:v>43047.208333333336</c:v>
                </c:pt>
                <c:pt idx="7004">
                  <c:v>43047.25</c:v>
                </c:pt>
                <c:pt idx="7005">
                  <c:v>43047.291666666664</c:v>
                </c:pt>
                <c:pt idx="7006">
                  <c:v>43047.333333333336</c:v>
                </c:pt>
                <c:pt idx="7007">
                  <c:v>43047.375</c:v>
                </c:pt>
                <c:pt idx="7008">
                  <c:v>43047.416666666664</c:v>
                </c:pt>
                <c:pt idx="7009">
                  <c:v>43047.458333333336</c:v>
                </c:pt>
                <c:pt idx="7010">
                  <c:v>43047.5</c:v>
                </c:pt>
                <c:pt idx="7011">
                  <c:v>43047.541666666664</c:v>
                </c:pt>
                <c:pt idx="7012">
                  <c:v>43047.583333333336</c:v>
                </c:pt>
                <c:pt idx="7013">
                  <c:v>43047.625</c:v>
                </c:pt>
                <c:pt idx="7014">
                  <c:v>43047.666666666664</c:v>
                </c:pt>
                <c:pt idx="7015">
                  <c:v>43047.708333333336</c:v>
                </c:pt>
                <c:pt idx="7016">
                  <c:v>43047.75</c:v>
                </c:pt>
                <c:pt idx="7017">
                  <c:v>43047.791666666664</c:v>
                </c:pt>
                <c:pt idx="7018">
                  <c:v>43047.833333333336</c:v>
                </c:pt>
                <c:pt idx="7019">
                  <c:v>43047.875</c:v>
                </c:pt>
                <c:pt idx="7020">
                  <c:v>43047.916666666664</c:v>
                </c:pt>
                <c:pt idx="7021">
                  <c:v>43047.958333333336</c:v>
                </c:pt>
                <c:pt idx="7022">
                  <c:v>43048</c:v>
                </c:pt>
                <c:pt idx="7023">
                  <c:v>43048.041666666664</c:v>
                </c:pt>
                <c:pt idx="7024">
                  <c:v>43048.083333333336</c:v>
                </c:pt>
                <c:pt idx="7025">
                  <c:v>43048.125</c:v>
                </c:pt>
                <c:pt idx="7026">
                  <c:v>43048.166666666664</c:v>
                </c:pt>
                <c:pt idx="7027">
                  <c:v>43048.208333333336</c:v>
                </c:pt>
                <c:pt idx="7028">
                  <c:v>43048.25</c:v>
                </c:pt>
                <c:pt idx="7029">
                  <c:v>43048.291666666664</c:v>
                </c:pt>
                <c:pt idx="7030">
                  <c:v>43048.333333333336</c:v>
                </c:pt>
                <c:pt idx="7031">
                  <c:v>43048.375</c:v>
                </c:pt>
                <c:pt idx="7032">
                  <c:v>43048.416666666664</c:v>
                </c:pt>
                <c:pt idx="7033">
                  <c:v>43048.458333333336</c:v>
                </c:pt>
                <c:pt idx="7034">
                  <c:v>43048.5</c:v>
                </c:pt>
                <c:pt idx="7035">
                  <c:v>43048.541666666664</c:v>
                </c:pt>
                <c:pt idx="7036">
                  <c:v>43048.583333333336</c:v>
                </c:pt>
                <c:pt idx="7037">
                  <c:v>43048.625</c:v>
                </c:pt>
                <c:pt idx="7038">
                  <c:v>43048.666666666664</c:v>
                </c:pt>
                <c:pt idx="7039">
                  <c:v>43048.708333333336</c:v>
                </c:pt>
                <c:pt idx="7040">
                  <c:v>43048.75</c:v>
                </c:pt>
                <c:pt idx="7041">
                  <c:v>43048.791666666664</c:v>
                </c:pt>
                <c:pt idx="7042">
                  <c:v>43048.833333333336</c:v>
                </c:pt>
                <c:pt idx="7043">
                  <c:v>43048.875</c:v>
                </c:pt>
                <c:pt idx="7044">
                  <c:v>43048.916666666664</c:v>
                </c:pt>
                <c:pt idx="7045">
                  <c:v>43048.958333333336</c:v>
                </c:pt>
                <c:pt idx="7046">
                  <c:v>43049</c:v>
                </c:pt>
                <c:pt idx="7047">
                  <c:v>43049.041666666664</c:v>
                </c:pt>
                <c:pt idx="7048">
                  <c:v>43049.083333333336</c:v>
                </c:pt>
                <c:pt idx="7049">
                  <c:v>43049.125</c:v>
                </c:pt>
                <c:pt idx="7050">
                  <c:v>43049.166666666664</c:v>
                </c:pt>
                <c:pt idx="7051">
                  <c:v>43049.208333333336</c:v>
                </c:pt>
                <c:pt idx="7052">
                  <c:v>43049.25</c:v>
                </c:pt>
                <c:pt idx="7053">
                  <c:v>43049.291666666664</c:v>
                </c:pt>
                <c:pt idx="7054">
                  <c:v>43049.333333333336</c:v>
                </c:pt>
                <c:pt idx="7055">
                  <c:v>43049.375</c:v>
                </c:pt>
                <c:pt idx="7056">
                  <c:v>43049.416666666664</c:v>
                </c:pt>
                <c:pt idx="7057">
                  <c:v>43049.458333333336</c:v>
                </c:pt>
                <c:pt idx="7058">
                  <c:v>43049.5</c:v>
                </c:pt>
                <c:pt idx="7059">
                  <c:v>43049.541666666664</c:v>
                </c:pt>
                <c:pt idx="7060">
                  <c:v>43049.583333333336</c:v>
                </c:pt>
                <c:pt idx="7061">
                  <c:v>43049.625</c:v>
                </c:pt>
                <c:pt idx="7062">
                  <c:v>43049.666666666664</c:v>
                </c:pt>
                <c:pt idx="7063">
                  <c:v>43049.708333333336</c:v>
                </c:pt>
                <c:pt idx="7064">
                  <c:v>43049.75</c:v>
                </c:pt>
                <c:pt idx="7065">
                  <c:v>43049.791666666664</c:v>
                </c:pt>
                <c:pt idx="7066">
                  <c:v>43049.833333333336</c:v>
                </c:pt>
                <c:pt idx="7067">
                  <c:v>43049.875</c:v>
                </c:pt>
                <c:pt idx="7068">
                  <c:v>43049.916666666664</c:v>
                </c:pt>
                <c:pt idx="7069">
                  <c:v>43049.958333333336</c:v>
                </c:pt>
                <c:pt idx="7070">
                  <c:v>43050</c:v>
                </c:pt>
                <c:pt idx="7071">
                  <c:v>43050.041666666664</c:v>
                </c:pt>
                <c:pt idx="7072">
                  <c:v>43050.083333333336</c:v>
                </c:pt>
                <c:pt idx="7073">
                  <c:v>43050.125</c:v>
                </c:pt>
                <c:pt idx="7074">
                  <c:v>43050.166666666664</c:v>
                </c:pt>
                <c:pt idx="7075">
                  <c:v>43050.208333333336</c:v>
                </c:pt>
                <c:pt idx="7076">
                  <c:v>43050.25</c:v>
                </c:pt>
                <c:pt idx="7077">
                  <c:v>43050.291666666664</c:v>
                </c:pt>
                <c:pt idx="7078">
                  <c:v>43050.333333333336</c:v>
                </c:pt>
                <c:pt idx="7079">
                  <c:v>43050.375</c:v>
                </c:pt>
                <c:pt idx="7080">
                  <c:v>43050.416666666664</c:v>
                </c:pt>
                <c:pt idx="7081">
                  <c:v>43050.458333333336</c:v>
                </c:pt>
                <c:pt idx="7082">
                  <c:v>43050.5</c:v>
                </c:pt>
                <c:pt idx="7083">
                  <c:v>43050.541666666664</c:v>
                </c:pt>
                <c:pt idx="7084">
                  <c:v>43050.583333333336</c:v>
                </c:pt>
                <c:pt idx="7085">
                  <c:v>43050.625</c:v>
                </c:pt>
                <c:pt idx="7086">
                  <c:v>43050.666666666664</c:v>
                </c:pt>
                <c:pt idx="7087">
                  <c:v>43050.708333333336</c:v>
                </c:pt>
                <c:pt idx="7088">
                  <c:v>43050.75</c:v>
                </c:pt>
                <c:pt idx="7089">
                  <c:v>43050.791666666664</c:v>
                </c:pt>
                <c:pt idx="7090">
                  <c:v>43050.833333333336</c:v>
                </c:pt>
                <c:pt idx="7091">
                  <c:v>43050.875</c:v>
                </c:pt>
                <c:pt idx="7092">
                  <c:v>43050.916666666664</c:v>
                </c:pt>
                <c:pt idx="7093">
                  <c:v>43050.958333333336</c:v>
                </c:pt>
                <c:pt idx="7094">
                  <c:v>43051</c:v>
                </c:pt>
                <c:pt idx="7095">
                  <c:v>43051.041666666664</c:v>
                </c:pt>
                <c:pt idx="7096">
                  <c:v>43051.083333333336</c:v>
                </c:pt>
                <c:pt idx="7097">
                  <c:v>43051.125</c:v>
                </c:pt>
                <c:pt idx="7098">
                  <c:v>43051.166666666664</c:v>
                </c:pt>
                <c:pt idx="7099">
                  <c:v>43051.208333333336</c:v>
                </c:pt>
                <c:pt idx="7100">
                  <c:v>43051.25</c:v>
                </c:pt>
                <c:pt idx="7101">
                  <c:v>43051.291666666664</c:v>
                </c:pt>
                <c:pt idx="7102">
                  <c:v>43051.333333333336</c:v>
                </c:pt>
                <c:pt idx="7103">
                  <c:v>43051.375</c:v>
                </c:pt>
                <c:pt idx="7104">
                  <c:v>43051.416666666664</c:v>
                </c:pt>
                <c:pt idx="7105">
                  <c:v>43051.458333333336</c:v>
                </c:pt>
                <c:pt idx="7106">
                  <c:v>43051.5</c:v>
                </c:pt>
                <c:pt idx="7107">
                  <c:v>43051.541666666664</c:v>
                </c:pt>
                <c:pt idx="7108">
                  <c:v>43051.583333333336</c:v>
                </c:pt>
                <c:pt idx="7109">
                  <c:v>43051.625</c:v>
                </c:pt>
                <c:pt idx="7110">
                  <c:v>43051.666666666664</c:v>
                </c:pt>
                <c:pt idx="7111">
                  <c:v>43051.708333333336</c:v>
                </c:pt>
                <c:pt idx="7112">
                  <c:v>43051.75</c:v>
                </c:pt>
                <c:pt idx="7113">
                  <c:v>43051.791666666664</c:v>
                </c:pt>
                <c:pt idx="7114">
                  <c:v>43051.833333333336</c:v>
                </c:pt>
                <c:pt idx="7115">
                  <c:v>43051.875</c:v>
                </c:pt>
                <c:pt idx="7116">
                  <c:v>43051.916666666664</c:v>
                </c:pt>
                <c:pt idx="7117">
                  <c:v>43051.958333333336</c:v>
                </c:pt>
                <c:pt idx="7118">
                  <c:v>43052</c:v>
                </c:pt>
                <c:pt idx="7119">
                  <c:v>43052.041666666664</c:v>
                </c:pt>
                <c:pt idx="7120">
                  <c:v>43052.083333333336</c:v>
                </c:pt>
                <c:pt idx="7121">
                  <c:v>43052.125</c:v>
                </c:pt>
                <c:pt idx="7122">
                  <c:v>43052.166666666664</c:v>
                </c:pt>
                <c:pt idx="7123">
                  <c:v>43052.208333333336</c:v>
                </c:pt>
                <c:pt idx="7124">
                  <c:v>43052.25</c:v>
                </c:pt>
                <c:pt idx="7125">
                  <c:v>43052.291666666664</c:v>
                </c:pt>
                <c:pt idx="7126">
                  <c:v>43052.333333333336</c:v>
                </c:pt>
                <c:pt idx="7127">
                  <c:v>43052.375</c:v>
                </c:pt>
                <c:pt idx="7128">
                  <c:v>43052.416666666664</c:v>
                </c:pt>
                <c:pt idx="7129">
                  <c:v>43052.458333333336</c:v>
                </c:pt>
                <c:pt idx="7130">
                  <c:v>43052.5</c:v>
                </c:pt>
                <c:pt idx="7131">
                  <c:v>43052.541666666664</c:v>
                </c:pt>
                <c:pt idx="7132">
                  <c:v>43052.583333333336</c:v>
                </c:pt>
                <c:pt idx="7133">
                  <c:v>43052.625</c:v>
                </c:pt>
                <c:pt idx="7134">
                  <c:v>43052.666666666664</c:v>
                </c:pt>
                <c:pt idx="7135">
                  <c:v>43052.708333333336</c:v>
                </c:pt>
                <c:pt idx="7136">
                  <c:v>43052.75</c:v>
                </c:pt>
                <c:pt idx="7137">
                  <c:v>43052.791666666664</c:v>
                </c:pt>
                <c:pt idx="7138">
                  <c:v>43052.833333333336</c:v>
                </c:pt>
                <c:pt idx="7139">
                  <c:v>43052.875</c:v>
                </c:pt>
                <c:pt idx="7140">
                  <c:v>43052.916666666664</c:v>
                </c:pt>
                <c:pt idx="7141">
                  <c:v>43052.958333333336</c:v>
                </c:pt>
                <c:pt idx="7142">
                  <c:v>43053</c:v>
                </c:pt>
                <c:pt idx="7143">
                  <c:v>43053.041666666664</c:v>
                </c:pt>
                <c:pt idx="7144">
                  <c:v>43053.083333333336</c:v>
                </c:pt>
                <c:pt idx="7145">
                  <c:v>43053.125</c:v>
                </c:pt>
                <c:pt idx="7146">
                  <c:v>43053.166666666664</c:v>
                </c:pt>
                <c:pt idx="7147">
                  <c:v>43053.208333333336</c:v>
                </c:pt>
                <c:pt idx="7148">
                  <c:v>43053.25</c:v>
                </c:pt>
                <c:pt idx="7149">
                  <c:v>43053.291666666664</c:v>
                </c:pt>
                <c:pt idx="7150">
                  <c:v>43053.333333333336</c:v>
                </c:pt>
                <c:pt idx="7151">
                  <c:v>43053.375</c:v>
                </c:pt>
                <c:pt idx="7152">
                  <c:v>43053.416666666664</c:v>
                </c:pt>
                <c:pt idx="7153">
                  <c:v>43053.458333333336</c:v>
                </c:pt>
                <c:pt idx="7154">
                  <c:v>43053.5</c:v>
                </c:pt>
                <c:pt idx="7155">
                  <c:v>43053.541666666664</c:v>
                </c:pt>
                <c:pt idx="7156">
                  <c:v>43053.583333333336</c:v>
                </c:pt>
                <c:pt idx="7157">
                  <c:v>43053.625</c:v>
                </c:pt>
                <c:pt idx="7158">
                  <c:v>43053.666666666664</c:v>
                </c:pt>
                <c:pt idx="7159">
                  <c:v>43053.708333333336</c:v>
                </c:pt>
                <c:pt idx="7160">
                  <c:v>43053.75</c:v>
                </c:pt>
                <c:pt idx="7161">
                  <c:v>43053.791666666664</c:v>
                </c:pt>
                <c:pt idx="7162">
                  <c:v>43053.833333333336</c:v>
                </c:pt>
                <c:pt idx="7163">
                  <c:v>43053.875</c:v>
                </c:pt>
                <c:pt idx="7164">
                  <c:v>43053.916666666664</c:v>
                </c:pt>
                <c:pt idx="7165">
                  <c:v>43053.958333333336</c:v>
                </c:pt>
                <c:pt idx="7166">
                  <c:v>43054</c:v>
                </c:pt>
                <c:pt idx="7167">
                  <c:v>43054.041666666664</c:v>
                </c:pt>
                <c:pt idx="7168">
                  <c:v>43054.083333333336</c:v>
                </c:pt>
                <c:pt idx="7169">
                  <c:v>43054.125</c:v>
                </c:pt>
                <c:pt idx="7170">
                  <c:v>43054.166666666664</c:v>
                </c:pt>
                <c:pt idx="7171">
                  <c:v>43054.208333333336</c:v>
                </c:pt>
                <c:pt idx="7172">
                  <c:v>43054.25</c:v>
                </c:pt>
                <c:pt idx="7173">
                  <c:v>43054.291666666664</c:v>
                </c:pt>
                <c:pt idx="7174">
                  <c:v>43054.333333333336</c:v>
                </c:pt>
                <c:pt idx="7175">
                  <c:v>43054.375</c:v>
                </c:pt>
                <c:pt idx="7176">
                  <c:v>43054.416666666664</c:v>
                </c:pt>
                <c:pt idx="7177">
                  <c:v>43054.458333333336</c:v>
                </c:pt>
                <c:pt idx="7178">
                  <c:v>43054.5</c:v>
                </c:pt>
                <c:pt idx="7179">
                  <c:v>43054.541666666664</c:v>
                </c:pt>
                <c:pt idx="7180">
                  <c:v>43054.583333333336</c:v>
                </c:pt>
                <c:pt idx="7181">
                  <c:v>43054.625</c:v>
                </c:pt>
                <c:pt idx="7182">
                  <c:v>43054.666666666664</c:v>
                </c:pt>
                <c:pt idx="7183">
                  <c:v>43054.708333333336</c:v>
                </c:pt>
                <c:pt idx="7184">
                  <c:v>43054.75</c:v>
                </c:pt>
                <c:pt idx="7185">
                  <c:v>43054.791666666664</c:v>
                </c:pt>
                <c:pt idx="7186">
                  <c:v>43054.833333333336</c:v>
                </c:pt>
                <c:pt idx="7187">
                  <c:v>43054.875</c:v>
                </c:pt>
                <c:pt idx="7188">
                  <c:v>43054.916666666664</c:v>
                </c:pt>
                <c:pt idx="7189">
                  <c:v>43054.958333333336</c:v>
                </c:pt>
                <c:pt idx="7190">
                  <c:v>43055</c:v>
                </c:pt>
                <c:pt idx="7191">
                  <c:v>43055.041666666664</c:v>
                </c:pt>
                <c:pt idx="7192">
                  <c:v>43055.083333333336</c:v>
                </c:pt>
                <c:pt idx="7193">
                  <c:v>43055.125</c:v>
                </c:pt>
                <c:pt idx="7194">
                  <c:v>43055.166666666664</c:v>
                </c:pt>
                <c:pt idx="7195">
                  <c:v>43055.208333333336</c:v>
                </c:pt>
                <c:pt idx="7196">
                  <c:v>43055.25</c:v>
                </c:pt>
                <c:pt idx="7197">
                  <c:v>43055.291666666664</c:v>
                </c:pt>
                <c:pt idx="7198">
                  <c:v>43055.333333333336</c:v>
                </c:pt>
                <c:pt idx="7199">
                  <c:v>43055.375</c:v>
                </c:pt>
                <c:pt idx="7200">
                  <c:v>43055.416666666664</c:v>
                </c:pt>
                <c:pt idx="7201">
                  <c:v>43055.458333333336</c:v>
                </c:pt>
                <c:pt idx="7202">
                  <c:v>43055.5</c:v>
                </c:pt>
                <c:pt idx="7203">
                  <c:v>43055.541666666664</c:v>
                </c:pt>
                <c:pt idx="7204">
                  <c:v>43055.583333333336</c:v>
                </c:pt>
                <c:pt idx="7205">
                  <c:v>43055.625</c:v>
                </c:pt>
                <c:pt idx="7206">
                  <c:v>43055.666666666664</c:v>
                </c:pt>
                <c:pt idx="7207">
                  <c:v>43055.708333333336</c:v>
                </c:pt>
                <c:pt idx="7208">
                  <c:v>43055.75</c:v>
                </c:pt>
                <c:pt idx="7209">
                  <c:v>43055.791666666664</c:v>
                </c:pt>
                <c:pt idx="7210">
                  <c:v>43055.833333333336</c:v>
                </c:pt>
                <c:pt idx="7211">
                  <c:v>43055.875</c:v>
                </c:pt>
                <c:pt idx="7212">
                  <c:v>43055.916666666664</c:v>
                </c:pt>
                <c:pt idx="7213">
                  <c:v>43055.958333333336</c:v>
                </c:pt>
                <c:pt idx="7214">
                  <c:v>43056</c:v>
                </c:pt>
                <c:pt idx="7215">
                  <c:v>43056.041666666664</c:v>
                </c:pt>
                <c:pt idx="7216">
                  <c:v>43056.083333333336</c:v>
                </c:pt>
                <c:pt idx="7217">
                  <c:v>43056.125</c:v>
                </c:pt>
                <c:pt idx="7218">
                  <c:v>43056.166666666664</c:v>
                </c:pt>
                <c:pt idx="7219">
                  <c:v>43056.208333333336</c:v>
                </c:pt>
                <c:pt idx="7220">
                  <c:v>43056.25</c:v>
                </c:pt>
                <c:pt idx="7221">
                  <c:v>43056.291666666664</c:v>
                </c:pt>
                <c:pt idx="7222">
                  <c:v>43056.333333333336</c:v>
                </c:pt>
                <c:pt idx="7223">
                  <c:v>43056.375</c:v>
                </c:pt>
                <c:pt idx="7224">
                  <c:v>43056.416666666664</c:v>
                </c:pt>
                <c:pt idx="7225">
                  <c:v>43056.458333333336</c:v>
                </c:pt>
                <c:pt idx="7226">
                  <c:v>43056.5</c:v>
                </c:pt>
                <c:pt idx="7227">
                  <c:v>43056.541666666664</c:v>
                </c:pt>
                <c:pt idx="7228">
                  <c:v>43056.583333333336</c:v>
                </c:pt>
                <c:pt idx="7229">
                  <c:v>43056.625</c:v>
                </c:pt>
                <c:pt idx="7230">
                  <c:v>43056.666666666664</c:v>
                </c:pt>
                <c:pt idx="7231">
                  <c:v>43056.708333333336</c:v>
                </c:pt>
                <c:pt idx="7232">
                  <c:v>43056.75</c:v>
                </c:pt>
                <c:pt idx="7233">
                  <c:v>43056.791666666664</c:v>
                </c:pt>
                <c:pt idx="7234">
                  <c:v>43056.833333333336</c:v>
                </c:pt>
                <c:pt idx="7235">
                  <c:v>43056.875</c:v>
                </c:pt>
                <c:pt idx="7236">
                  <c:v>43056.916666666664</c:v>
                </c:pt>
                <c:pt idx="7237">
                  <c:v>43056.958333333336</c:v>
                </c:pt>
                <c:pt idx="7238">
                  <c:v>43057</c:v>
                </c:pt>
                <c:pt idx="7239">
                  <c:v>43057.041666666664</c:v>
                </c:pt>
                <c:pt idx="7240">
                  <c:v>43057.083333333336</c:v>
                </c:pt>
                <c:pt idx="7241">
                  <c:v>43057.125</c:v>
                </c:pt>
                <c:pt idx="7242">
                  <c:v>43057.166666666664</c:v>
                </c:pt>
                <c:pt idx="7243">
                  <c:v>43057.208333333336</c:v>
                </c:pt>
                <c:pt idx="7244">
                  <c:v>43057.25</c:v>
                </c:pt>
                <c:pt idx="7245">
                  <c:v>43057.291666666664</c:v>
                </c:pt>
                <c:pt idx="7246">
                  <c:v>43057.333333333336</c:v>
                </c:pt>
                <c:pt idx="7247">
                  <c:v>43057.375</c:v>
                </c:pt>
                <c:pt idx="7248">
                  <c:v>43057.416666666664</c:v>
                </c:pt>
                <c:pt idx="7249">
                  <c:v>43057.458333333336</c:v>
                </c:pt>
                <c:pt idx="7250">
                  <c:v>43057.5</c:v>
                </c:pt>
                <c:pt idx="7251">
                  <c:v>43057.541666666664</c:v>
                </c:pt>
                <c:pt idx="7252">
                  <c:v>43057.583333333336</c:v>
                </c:pt>
                <c:pt idx="7253">
                  <c:v>43057.625</c:v>
                </c:pt>
                <c:pt idx="7254">
                  <c:v>43057.666666666664</c:v>
                </c:pt>
                <c:pt idx="7255">
                  <c:v>43057.708333333336</c:v>
                </c:pt>
                <c:pt idx="7256">
                  <c:v>43057.75</c:v>
                </c:pt>
                <c:pt idx="7257">
                  <c:v>43057.791666666664</c:v>
                </c:pt>
                <c:pt idx="7258">
                  <c:v>43057.833333333336</c:v>
                </c:pt>
                <c:pt idx="7259">
                  <c:v>43057.875</c:v>
                </c:pt>
                <c:pt idx="7260">
                  <c:v>43057.916666666664</c:v>
                </c:pt>
                <c:pt idx="7261">
                  <c:v>43057.958333333336</c:v>
                </c:pt>
                <c:pt idx="7262">
                  <c:v>43058</c:v>
                </c:pt>
                <c:pt idx="7263">
                  <c:v>43058.041666666664</c:v>
                </c:pt>
                <c:pt idx="7264">
                  <c:v>43058.083333333336</c:v>
                </c:pt>
                <c:pt idx="7265">
                  <c:v>43058.125</c:v>
                </c:pt>
                <c:pt idx="7266">
                  <c:v>43058.166666666664</c:v>
                </c:pt>
                <c:pt idx="7267">
                  <c:v>43058.208333333336</c:v>
                </c:pt>
                <c:pt idx="7268">
                  <c:v>43058.25</c:v>
                </c:pt>
                <c:pt idx="7269">
                  <c:v>43058.291666666664</c:v>
                </c:pt>
                <c:pt idx="7270">
                  <c:v>43058.333333333336</c:v>
                </c:pt>
                <c:pt idx="7271">
                  <c:v>43058.375</c:v>
                </c:pt>
                <c:pt idx="7272">
                  <c:v>43058.416666666664</c:v>
                </c:pt>
                <c:pt idx="7273">
                  <c:v>43058.458333333336</c:v>
                </c:pt>
                <c:pt idx="7274">
                  <c:v>43058.5</c:v>
                </c:pt>
                <c:pt idx="7275">
                  <c:v>43058.541666666664</c:v>
                </c:pt>
                <c:pt idx="7276">
                  <c:v>43058.583333333336</c:v>
                </c:pt>
                <c:pt idx="7277">
                  <c:v>43058.625</c:v>
                </c:pt>
                <c:pt idx="7278">
                  <c:v>43058.666666666664</c:v>
                </c:pt>
                <c:pt idx="7279">
                  <c:v>43058.708333333336</c:v>
                </c:pt>
                <c:pt idx="7280">
                  <c:v>43058.75</c:v>
                </c:pt>
                <c:pt idx="7281">
                  <c:v>43058.791666666664</c:v>
                </c:pt>
                <c:pt idx="7282">
                  <c:v>43058.833333333336</c:v>
                </c:pt>
                <c:pt idx="7283">
                  <c:v>43058.875</c:v>
                </c:pt>
                <c:pt idx="7284">
                  <c:v>43058.916666666664</c:v>
                </c:pt>
                <c:pt idx="7285">
                  <c:v>43058.958333333336</c:v>
                </c:pt>
                <c:pt idx="7286">
                  <c:v>43059</c:v>
                </c:pt>
                <c:pt idx="7287">
                  <c:v>43059.041666666664</c:v>
                </c:pt>
                <c:pt idx="7288">
                  <c:v>43059.083333333336</c:v>
                </c:pt>
                <c:pt idx="7289">
                  <c:v>43059.125</c:v>
                </c:pt>
                <c:pt idx="7290">
                  <c:v>43059.166666666664</c:v>
                </c:pt>
                <c:pt idx="7291">
                  <c:v>43059.208333333336</c:v>
                </c:pt>
                <c:pt idx="7292">
                  <c:v>43059.25</c:v>
                </c:pt>
                <c:pt idx="7293">
                  <c:v>43059.291666666664</c:v>
                </c:pt>
                <c:pt idx="7294">
                  <c:v>43059.333333333336</c:v>
                </c:pt>
                <c:pt idx="7295">
                  <c:v>43059.375</c:v>
                </c:pt>
                <c:pt idx="7296">
                  <c:v>43059.416666666664</c:v>
                </c:pt>
                <c:pt idx="7297">
                  <c:v>43059.458333333336</c:v>
                </c:pt>
                <c:pt idx="7298">
                  <c:v>43059.5</c:v>
                </c:pt>
                <c:pt idx="7299">
                  <c:v>43059.541666666664</c:v>
                </c:pt>
                <c:pt idx="7300">
                  <c:v>43059.583333333336</c:v>
                </c:pt>
                <c:pt idx="7301">
                  <c:v>43059.625</c:v>
                </c:pt>
                <c:pt idx="7302">
                  <c:v>43059.666666666664</c:v>
                </c:pt>
                <c:pt idx="7303">
                  <c:v>43059.708333333336</c:v>
                </c:pt>
                <c:pt idx="7304">
                  <c:v>43059.75</c:v>
                </c:pt>
                <c:pt idx="7305">
                  <c:v>43059.791666666664</c:v>
                </c:pt>
                <c:pt idx="7306">
                  <c:v>43059.833333333336</c:v>
                </c:pt>
                <c:pt idx="7307">
                  <c:v>43059.875</c:v>
                </c:pt>
                <c:pt idx="7308">
                  <c:v>43059.916666666664</c:v>
                </c:pt>
                <c:pt idx="7309">
                  <c:v>43059.958333333336</c:v>
                </c:pt>
                <c:pt idx="7310">
                  <c:v>43060</c:v>
                </c:pt>
                <c:pt idx="7311">
                  <c:v>43060.041666666664</c:v>
                </c:pt>
                <c:pt idx="7312">
                  <c:v>43060.083333333336</c:v>
                </c:pt>
                <c:pt idx="7313">
                  <c:v>43060.125</c:v>
                </c:pt>
                <c:pt idx="7314">
                  <c:v>43060.166666666664</c:v>
                </c:pt>
                <c:pt idx="7315">
                  <c:v>43060.208333333336</c:v>
                </c:pt>
                <c:pt idx="7316">
                  <c:v>43060.25</c:v>
                </c:pt>
                <c:pt idx="7317">
                  <c:v>43060.291666666664</c:v>
                </c:pt>
                <c:pt idx="7318">
                  <c:v>43060.333333333336</c:v>
                </c:pt>
                <c:pt idx="7319">
                  <c:v>43060.375</c:v>
                </c:pt>
                <c:pt idx="7320">
                  <c:v>43060.416666666664</c:v>
                </c:pt>
                <c:pt idx="7321">
                  <c:v>43060.458333333336</c:v>
                </c:pt>
                <c:pt idx="7322">
                  <c:v>43060.5</c:v>
                </c:pt>
                <c:pt idx="7323">
                  <c:v>43060.541666666664</c:v>
                </c:pt>
                <c:pt idx="7324">
                  <c:v>43060.583333333336</c:v>
                </c:pt>
                <c:pt idx="7325">
                  <c:v>43060.625</c:v>
                </c:pt>
                <c:pt idx="7326">
                  <c:v>43060.666666666664</c:v>
                </c:pt>
                <c:pt idx="7327">
                  <c:v>43060.708333333336</c:v>
                </c:pt>
                <c:pt idx="7328">
                  <c:v>43060.75</c:v>
                </c:pt>
                <c:pt idx="7329">
                  <c:v>43060.791666666664</c:v>
                </c:pt>
                <c:pt idx="7330">
                  <c:v>43060.833333333336</c:v>
                </c:pt>
                <c:pt idx="7331">
                  <c:v>43060.875</c:v>
                </c:pt>
                <c:pt idx="7332">
                  <c:v>43060.916666666664</c:v>
                </c:pt>
                <c:pt idx="7333">
                  <c:v>43060.958333333336</c:v>
                </c:pt>
                <c:pt idx="7334">
                  <c:v>43061</c:v>
                </c:pt>
                <c:pt idx="7335">
                  <c:v>43061.041666666664</c:v>
                </c:pt>
                <c:pt idx="7336">
                  <c:v>43061.083333333336</c:v>
                </c:pt>
                <c:pt idx="7337">
                  <c:v>43061.125</c:v>
                </c:pt>
                <c:pt idx="7338">
                  <c:v>43061.166666666664</c:v>
                </c:pt>
                <c:pt idx="7339">
                  <c:v>43061.208333333336</c:v>
                </c:pt>
                <c:pt idx="7340">
                  <c:v>43061.25</c:v>
                </c:pt>
                <c:pt idx="7341">
                  <c:v>43061.291666666664</c:v>
                </c:pt>
                <c:pt idx="7342">
                  <c:v>43061.333333333336</c:v>
                </c:pt>
                <c:pt idx="7343">
                  <c:v>43061.375</c:v>
                </c:pt>
                <c:pt idx="7344">
                  <c:v>43061.416666666664</c:v>
                </c:pt>
                <c:pt idx="7345">
                  <c:v>43061.458333333336</c:v>
                </c:pt>
                <c:pt idx="7346">
                  <c:v>43061.5</c:v>
                </c:pt>
                <c:pt idx="7347">
                  <c:v>43061.541666666664</c:v>
                </c:pt>
                <c:pt idx="7348">
                  <c:v>43061.583333333336</c:v>
                </c:pt>
                <c:pt idx="7349">
                  <c:v>43061.625</c:v>
                </c:pt>
                <c:pt idx="7350">
                  <c:v>43061.666666666664</c:v>
                </c:pt>
                <c:pt idx="7351">
                  <c:v>43061.708333333336</c:v>
                </c:pt>
                <c:pt idx="7352">
                  <c:v>43061.75</c:v>
                </c:pt>
                <c:pt idx="7353">
                  <c:v>43061.791666666664</c:v>
                </c:pt>
                <c:pt idx="7354">
                  <c:v>43061.833333333336</c:v>
                </c:pt>
                <c:pt idx="7355">
                  <c:v>43061.875</c:v>
                </c:pt>
                <c:pt idx="7356">
                  <c:v>43061.916666666664</c:v>
                </c:pt>
                <c:pt idx="7357">
                  <c:v>43061.958333333336</c:v>
                </c:pt>
                <c:pt idx="7358">
                  <c:v>43062</c:v>
                </c:pt>
                <c:pt idx="7359">
                  <c:v>43062.041666666664</c:v>
                </c:pt>
                <c:pt idx="7360">
                  <c:v>43062.083333333336</c:v>
                </c:pt>
                <c:pt idx="7361">
                  <c:v>43062.125</c:v>
                </c:pt>
                <c:pt idx="7362">
                  <c:v>43062.166666666664</c:v>
                </c:pt>
                <c:pt idx="7363">
                  <c:v>43062.208333333336</c:v>
                </c:pt>
                <c:pt idx="7364">
                  <c:v>43062.25</c:v>
                </c:pt>
                <c:pt idx="7365">
                  <c:v>43062.291666666664</c:v>
                </c:pt>
                <c:pt idx="7366">
                  <c:v>43062.333333333336</c:v>
                </c:pt>
                <c:pt idx="7367">
                  <c:v>43062.375</c:v>
                </c:pt>
                <c:pt idx="7368">
                  <c:v>43062.416666666664</c:v>
                </c:pt>
                <c:pt idx="7369">
                  <c:v>43062.458333333336</c:v>
                </c:pt>
                <c:pt idx="7370">
                  <c:v>43062.5</c:v>
                </c:pt>
                <c:pt idx="7371">
                  <c:v>43062.541666666664</c:v>
                </c:pt>
                <c:pt idx="7372">
                  <c:v>43062.583333333336</c:v>
                </c:pt>
                <c:pt idx="7373">
                  <c:v>43062.625</c:v>
                </c:pt>
                <c:pt idx="7374">
                  <c:v>43062.666666666664</c:v>
                </c:pt>
                <c:pt idx="7375">
                  <c:v>43062.708333333336</c:v>
                </c:pt>
                <c:pt idx="7376">
                  <c:v>43062.75</c:v>
                </c:pt>
                <c:pt idx="7377">
                  <c:v>43062.791666666664</c:v>
                </c:pt>
                <c:pt idx="7378">
                  <c:v>43062.833333333336</c:v>
                </c:pt>
                <c:pt idx="7379">
                  <c:v>43062.875</c:v>
                </c:pt>
                <c:pt idx="7380">
                  <c:v>43062.916666666664</c:v>
                </c:pt>
                <c:pt idx="7381">
                  <c:v>43062.958333333336</c:v>
                </c:pt>
                <c:pt idx="7382">
                  <c:v>43063</c:v>
                </c:pt>
                <c:pt idx="7383">
                  <c:v>43063.041666666664</c:v>
                </c:pt>
                <c:pt idx="7384">
                  <c:v>43063.083333333336</c:v>
                </c:pt>
                <c:pt idx="7385">
                  <c:v>43063.125</c:v>
                </c:pt>
                <c:pt idx="7386">
                  <c:v>43063.166666666664</c:v>
                </c:pt>
                <c:pt idx="7387">
                  <c:v>43063.208333333336</c:v>
                </c:pt>
                <c:pt idx="7388">
                  <c:v>43063.25</c:v>
                </c:pt>
                <c:pt idx="7389">
                  <c:v>43063.291666666664</c:v>
                </c:pt>
                <c:pt idx="7390">
                  <c:v>43063.333333333336</c:v>
                </c:pt>
                <c:pt idx="7391">
                  <c:v>43063.375</c:v>
                </c:pt>
                <c:pt idx="7392">
                  <c:v>43063.416666666664</c:v>
                </c:pt>
                <c:pt idx="7393">
                  <c:v>43063.458333333336</c:v>
                </c:pt>
                <c:pt idx="7394">
                  <c:v>43063.5</c:v>
                </c:pt>
                <c:pt idx="7395">
                  <c:v>43063.541666666664</c:v>
                </c:pt>
                <c:pt idx="7396">
                  <c:v>43063.583333333336</c:v>
                </c:pt>
                <c:pt idx="7397">
                  <c:v>43063.625</c:v>
                </c:pt>
                <c:pt idx="7398">
                  <c:v>43063.666666666664</c:v>
                </c:pt>
                <c:pt idx="7399">
                  <c:v>43063.708333333336</c:v>
                </c:pt>
                <c:pt idx="7400">
                  <c:v>43063.75</c:v>
                </c:pt>
                <c:pt idx="7401">
                  <c:v>43063.791666666664</c:v>
                </c:pt>
                <c:pt idx="7402">
                  <c:v>43063.833333333336</c:v>
                </c:pt>
                <c:pt idx="7403">
                  <c:v>43063.875</c:v>
                </c:pt>
                <c:pt idx="7404">
                  <c:v>43063.916666666664</c:v>
                </c:pt>
                <c:pt idx="7405">
                  <c:v>43063.958333333336</c:v>
                </c:pt>
                <c:pt idx="7406">
                  <c:v>43064</c:v>
                </c:pt>
                <c:pt idx="7407">
                  <c:v>43064.041666666664</c:v>
                </c:pt>
                <c:pt idx="7408">
                  <c:v>43064.083333333336</c:v>
                </c:pt>
                <c:pt idx="7409">
                  <c:v>43064.125</c:v>
                </c:pt>
                <c:pt idx="7410">
                  <c:v>43064.166666666664</c:v>
                </c:pt>
                <c:pt idx="7411">
                  <c:v>43064.208333333336</c:v>
                </c:pt>
                <c:pt idx="7412">
                  <c:v>43064.25</c:v>
                </c:pt>
                <c:pt idx="7413">
                  <c:v>43064.291666666664</c:v>
                </c:pt>
                <c:pt idx="7414">
                  <c:v>43064.333333333336</c:v>
                </c:pt>
                <c:pt idx="7415">
                  <c:v>43064.375</c:v>
                </c:pt>
                <c:pt idx="7416">
                  <c:v>43064.416666666664</c:v>
                </c:pt>
                <c:pt idx="7417">
                  <c:v>43064.458333333336</c:v>
                </c:pt>
                <c:pt idx="7418">
                  <c:v>43064.5</c:v>
                </c:pt>
                <c:pt idx="7419">
                  <c:v>43064.541666666664</c:v>
                </c:pt>
                <c:pt idx="7420">
                  <c:v>43064.583333333336</c:v>
                </c:pt>
                <c:pt idx="7421">
                  <c:v>43064.625</c:v>
                </c:pt>
                <c:pt idx="7422">
                  <c:v>43064.666666666664</c:v>
                </c:pt>
                <c:pt idx="7423">
                  <c:v>43064.708333333336</c:v>
                </c:pt>
                <c:pt idx="7424">
                  <c:v>43064.75</c:v>
                </c:pt>
                <c:pt idx="7425">
                  <c:v>43064.791666666664</c:v>
                </c:pt>
                <c:pt idx="7426">
                  <c:v>43064.833333333336</c:v>
                </c:pt>
                <c:pt idx="7427">
                  <c:v>43064.875</c:v>
                </c:pt>
                <c:pt idx="7428">
                  <c:v>43064.916666666664</c:v>
                </c:pt>
                <c:pt idx="7429">
                  <c:v>43064.958333333336</c:v>
                </c:pt>
                <c:pt idx="7430">
                  <c:v>43065</c:v>
                </c:pt>
                <c:pt idx="7431">
                  <c:v>43065.041666666664</c:v>
                </c:pt>
                <c:pt idx="7432">
                  <c:v>43065.083333333336</c:v>
                </c:pt>
                <c:pt idx="7433">
                  <c:v>43065.125</c:v>
                </c:pt>
                <c:pt idx="7434">
                  <c:v>43065.166666666664</c:v>
                </c:pt>
                <c:pt idx="7435">
                  <c:v>43065.208333333336</c:v>
                </c:pt>
                <c:pt idx="7436">
                  <c:v>43065.25</c:v>
                </c:pt>
                <c:pt idx="7437">
                  <c:v>43065.291666666664</c:v>
                </c:pt>
                <c:pt idx="7438">
                  <c:v>43065.333333333336</c:v>
                </c:pt>
                <c:pt idx="7439">
                  <c:v>43065.375</c:v>
                </c:pt>
                <c:pt idx="7440">
                  <c:v>43065.416666666664</c:v>
                </c:pt>
                <c:pt idx="7441">
                  <c:v>43065.458333333336</c:v>
                </c:pt>
                <c:pt idx="7442">
                  <c:v>43065.5</c:v>
                </c:pt>
                <c:pt idx="7443">
                  <c:v>43065.541666666664</c:v>
                </c:pt>
                <c:pt idx="7444">
                  <c:v>43065.583333333336</c:v>
                </c:pt>
                <c:pt idx="7445">
                  <c:v>43065.625</c:v>
                </c:pt>
                <c:pt idx="7446">
                  <c:v>43065.666666666664</c:v>
                </c:pt>
                <c:pt idx="7447">
                  <c:v>43065.708333333336</c:v>
                </c:pt>
                <c:pt idx="7448">
                  <c:v>43065.75</c:v>
                </c:pt>
                <c:pt idx="7449">
                  <c:v>43065.791666666664</c:v>
                </c:pt>
                <c:pt idx="7450">
                  <c:v>43065.833333333336</c:v>
                </c:pt>
                <c:pt idx="7451">
                  <c:v>43065.875</c:v>
                </c:pt>
                <c:pt idx="7452">
                  <c:v>43065.916666666664</c:v>
                </c:pt>
                <c:pt idx="7453">
                  <c:v>43065.958333333336</c:v>
                </c:pt>
                <c:pt idx="7454">
                  <c:v>43066</c:v>
                </c:pt>
                <c:pt idx="7455">
                  <c:v>43066.041666666664</c:v>
                </c:pt>
                <c:pt idx="7456">
                  <c:v>43066.083333333336</c:v>
                </c:pt>
                <c:pt idx="7457">
                  <c:v>43066.125</c:v>
                </c:pt>
                <c:pt idx="7458">
                  <c:v>43066.166666666664</c:v>
                </c:pt>
                <c:pt idx="7459">
                  <c:v>43066.208333333336</c:v>
                </c:pt>
                <c:pt idx="7460">
                  <c:v>43066.25</c:v>
                </c:pt>
                <c:pt idx="7461">
                  <c:v>43066.291666666664</c:v>
                </c:pt>
                <c:pt idx="7462">
                  <c:v>43066.333333333336</c:v>
                </c:pt>
                <c:pt idx="7463">
                  <c:v>43066.375</c:v>
                </c:pt>
                <c:pt idx="7464">
                  <c:v>43066.416666666664</c:v>
                </c:pt>
                <c:pt idx="7465">
                  <c:v>43066.458333333336</c:v>
                </c:pt>
                <c:pt idx="7466">
                  <c:v>43066.5</c:v>
                </c:pt>
                <c:pt idx="7467">
                  <c:v>43066.541666666664</c:v>
                </c:pt>
                <c:pt idx="7468">
                  <c:v>43066.583333333336</c:v>
                </c:pt>
                <c:pt idx="7469">
                  <c:v>43066.625</c:v>
                </c:pt>
                <c:pt idx="7470">
                  <c:v>43066.666666666664</c:v>
                </c:pt>
                <c:pt idx="7471">
                  <c:v>43066.708333333336</c:v>
                </c:pt>
                <c:pt idx="7472">
                  <c:v>43066.75</c:v>
                </c:pt>
                <c:pt idx="7473">
                  <c:v>43066.791666666664</c:v>
                </c:pt>
                <c:pt idx="7474">
                  <c:v>43066.833333333336</c:v>
                </c:pt>
                <c:pt idx="7475">
                  <c:v>43066.875</c:v>
                </c:pt>
                <c:pt idx="7476">
                  <c:v>43066.916666666664</c:v>
                </c:pt>
                <c:pt idx="7477">
                  <c:v>43066.958333333336</c:v>
                </c:pt>
                <c:pt idx="7478">
                  <c:v>43067</c:v>
                </c:pt>
                <c:pt idx="7479">
                  <c:v>43067.041666666664</c:v>
                </c:pt>
                <c:pt idx="7480">
                  <c:v>43067.083333333336</c:v>
                </c:pt>
                <c:pt idx="7481">
                  <c:v>43067.125</c:v>
                </c:pt>
                <c:pt idx="7482">
                  <c:v>43067.166666666664</c:v>
                </c:pt>
                <c:pt idx="7483">
                  <c:v>43067.208333333336</c:v>
                </c:pt>
                <c:pt idx="7484">
                  <c:v>43067.25</c:v>
                </c:pt>
                <c:pt idx="7485">
                  <c:v>43067.291666666664</c:v>
                </c:pt>
                <c:pt idx="7486">
                  <c:v>43067.333333333336</c:v>
                </c:pt>
                <c:pt idx="7487">
                  <c:v>43067.375</c:v>
                </c:pt>
                <c:pt idx="7488">
                  <c:v>43067.416666666664</c:v>
                </c:pt>
                <c:pt idx="7489">
                  <c:v>43067.458333333336</c:v>
                </c:pt>
                <c:pt idx="7490">
                  <c:v>43067.5</c:v>
                </c:pt>
                <c:pt idx="7491">
                  <c:v>43067.541666666664</c:v>
                </c:pt>
                <c:pt idx="7492">
                  <c:v>43067.583333333336</c:v>
                </c:pt>
                <c:pt idx="7493">
                  <c:v>43067.625</c:v>
                </c:pt>
                <c:pt idx="7494">
                  <c:v>43067.666666666664</c:v>
                </c:pt>
                <c:pt idx="7495">
                  <c:v>43067.708333333336</c:v>
                </c:pt>
                <c:pt idx="7496">
                  <c:v>43067.75</c:v>
                </c:pt>
                <c:pt idx="7497">
                  <c:v>43067.791666666664</c:v>
                </c:pt>
                <c:pt idx="7498">
                  <c:v>43067.833333333336</c:v>
                </c:pt>
                <c:pt idx="7499">
                  <c:v>43067.875</c:v>
                </c:pt>
                <c:pt idx="7500">
                  <c:v>43067.916666666664</c:v>
                </c:pt>
                <c:pt idx="7501">
                  <c:v>43067.958333333336</c:v>
                </c:pt>
                <c:pt idx="7502">
                  <c:v>43068</c:v>
                </c:pt>
                <c:pt idx="7503">
                  <c:v>43068.041666666664</c:v>
                </c:pt>
                <c:pt idx="7504">
                  <c:v>43068.083333333336</c:v>
                </c:pt>
                <c:pt idx="7505">
                  <c:v>43068.125</c:v>
                </c:pt>
                <c:pt idx="7506">
                  <c:v>43068.166666666664</c:v>
                </c:pt>
                <c:pt idx="7507">
                  <c:v>43068.208333333336</c:v>
                </c:pt>
                <c:pt idx="7508">
                  <c:v>43068.25</c:v>
                </c:pt>
                <c:pt idx="7509">
                  <c:v>43068.291666666664</c:v>
                </c:pt>
                <c:pt idx="7510">
                  <c:v>43068.333333333336</c:v>
                </c:pt>
                <c:pt idx="7511">
                  <c:v>43068.375</c:v>
                </c:pt>
                <c:pt idx="7512">
                  <c:v>43068.416666666664</c:v>
                </c:pt>
                <c:pt idx="7513">
                  <c:v>43068.458333333336</c:v>
                </c:pt>
                <c:pt idx="7514">
                  <c:v>43068.5</c:v>
                </c:pt>
                <c:pt idx="7515">
                  <c:v>43068.541666666664</c:v>
                </c:pt>
                <c:pt idx="7516">
                  <c:v>43068.583333333336</c:v>
                </c:pt>
                <c:pt idx="7517">
                  <c:v>43068.625</c:v>
                </c:pt>
                <c:pt idx="7518">
                  <c:v>43068.666666666664</c:v>
                </c:pt>
                <c:pt idx="7519">
                  <c:v>43068.708333333336</c:v>
                </c:pt>
                <c:pt idx="7520">
                  <c:v>43068.75</c:v>
                </c:pt>
                <c:pt idx="7521">
                  <c:v>43068.791666666664</c:v>
                </c:pt>
                <c:pt idx="7522">
                  <c:v>43068.833333333336</c:v>
                </c:pt>
                <c:pt idx="7523">
                  <c:v>43068.875</c:v>
                </c:pt>
                <c:pt idx="7524">
                  <c:v>43068.916666666664</c:v>
                </c:pt>
                <c:pt idx="7525">
                  <c:v>43068.958333333336</c:v>
                </c:pt>
                <c:pt idx="7526">
                  <c:v>43069</c:v>
                </c:pt>
                <c:pt idx="7527">
                  <c:v>43069.041666666664</c:v>
                </c:pt>
                <c:pt idx="7528">
                  <c:v>43069.083333333336</c:v>
                </c:pt>
                <c:pt idx="7529">
                  <c:v>43069.125</c:v>
                </c:pt>
                <c:pt idx="7530">
                  <c:v>43069.166666666664</c:v>
                </c:pt>
                <c:pt idx="7531">
                  <c:v>43069.208333333336</c:v>
                </c:pt>
                <c:pt idx="7532">
                  <c:v>43069.25</c:v>
                </c:pt>
                <c:pt idx="7533">
                  <c:v>43069.291666666664</c:v>
                </c:pt>
                <c:pt idx="7534">
                  <c:v>43069.333333333336</c:v>
                </c:pt>
                <c:pt idx="7535">
                  <c:v>43069.375</c:v>
                </c:pt>
                <c:pt idx="7536">
                  <c:v>43069.416666666664</c:v>
                </c:pt>
                <c:pt idx="7537">
                  <c:v>43069.458333333336</c:v>
                </c:pt>
                <c:pt idx="7538">
                  <c:v>43069.5</c:v>
                </c:pt>
                <c:pt idx="7539">
                  <c:v>43069.541666666664</c:v>
                </c:pt>
                <c:pt idx="7540">
                  <c:v>43069.583333333336</c:v>
                </c:pt>
                <c:pt idx="7541">
                  <c:v>43069.625</c:v>
                </c:pt>
                <c:pt idx="7542">
                  <c:v>43069.666666666664</c:v>
                </c:pt>
                <c:pt idx="7543">
                  <c:v>43069.708333333336</c:v>
                </c:pt>
                <c:pt idx="7544">
                  <c:v>43069.75</c:v>
                </c:pt>
                <c:pt idx="7545">
                  <c:v>43069.791666666664</c:v>
                </c:pt>
                <c:pt idx="7546">
                  <c:v>43069.833333333336</c:v>
                </c:pt>
                <c:pt idx="7547">
                  <c:v>43069.875</c:v>
                </c:pt>
                <c:pt idx="7548">
                  <c:v>43069.916666666664</c:v>
                </c:pt>
                <c:pt idx="7549">
                  <c:v>43069.958333333336</c:v>
                </c:pt>
                <c:pt idx="7550">
                  <c:v>43070</c:v>
                </c:pt>
                <c:pt idx="7551">
                  <c:v>43070.041666666664</c:v>
                </c:pt>
                <c:pt idx="7552">
                  <c:v>43070.083333333336</c:v>
                </c:pt>
                <c:pt idx="7553">
                  <c:v>43070.125</c:v>
                </c:pt>
                <c:pt idx="7554">
                  <c:v>43070.166666666664</c:v>
                </c:pt>
                <c:pt idx="7555">
                  <c:v>43070.208333333336</c:v>
                </c:pt>
                <c:pt idx="7556">
                  <c:v>43070.25</c:v>
                </c:pt>
                <c:pt idx="7557">
                  <c:v>43070.291666666664</c:v>
                </c:pt>
                <c:pt idx="7558">
                  <c:v>43070.333333333336</c:v>
                </c:pt>
                <c:pt idx="7559">
                  <c:v>43070.375</c:v>
                </c:pt>
                <c:pt idx="7560">
                  <c:v>43070.416666666664</c:v>
                </c:pt>
                <c:pt idx="7561">
                  <c:v>43070.458333333336</c:v>
                </c:pt>
                <c:pt idx="7562">
                  <c:v>43070.5</c:v>
                </c:pt>
                <c:pt idx="7563">
                  <c:v>43070.541666666664</c:v>
                </c:pt>
                <c:pt idx="7564">
                  <c:v>43070.583333333336</c:v>
                </c:pt>
                <c:pt idx="7565">
                  <c:v>43070.625</c:v>
                </c:pt>
                <c:pt idx="7566">
                  <c:v>43070.666666666664</c:v>
                </c:pt>
                <c:pt idx="7567">
                  <c:v>43070.708333333336</c:v>
                </c:pt>
                <c:pt idx="7568">
                  <c:v>43070.75</c:v>
                </c:pt>
                <c:pt idx="7569">
                  <c:v>43070.791666666664</c:v>
                </c:pt>
                <c:pt idx="7570">
                  <c:v>43070.833333333336</c:v>
                </c:pt>
                <c:pt idx="7571">
                  <c:v>43070.875</c:v>
                </c:pt>
                <c:pt idx="7572">
                  <c:v>43070.916666666664</c:v>
                </c:pt>
                <c:pt idx="7573">
                  <c:v>43070.958333333336</c:v>
                </c:pt>
                <c:pt idx="7574">
                  <c:v>43071</c:v>
                </c:pt>
                <c:pt idx="7575">
                  <c:v>43071.041666666664</c:v>
                </c:pt>
                <c:pt idx="7576">
                  <c:v>43071.083333333336</c:v>
                </c:pt>
                <c:pt idx="7577">
                  <c:v>43071.125</c:v>
                </c:pt>
                <c:pt idx="7578">
                  <c:v>43071.166666666664</c:v>
                </c:pt>
                <c:pt idx="7579">
                  <c:v>43071.208333333336</c:v>
                </c:pt>
                <c:pt idx="7580">
                  <c:v>43071.25</c:v>
                </c:pt>
                <c:pt idx="7581">
                  <c:v>43071.291666666664</c:v>
                </c:pt>
                <c:pt idx="7582">
                  <c:v>43071.333333333336</c:v>
                </c:pt>
                <c:pt idx="7583">
                  <c:v>43071.375</c:v>
                </c:pt>
                <c:pt idx="7584">
                  <c:v>43071.416666666664</c:v>
                </c:pt>
                <c:pt idx="7585">
                  <c:v>43071.458333333336</c:v>
                </c:pt>
                <c:pt idx="7586">
                  <c:v>43071.5</c:v>
                </c:pt>
                <c:pt idx="7587">
                  <c:v>43071.541666666664</c:v>
                </c:pt>
                <c:pt idx="7588">
                  <c:v>43071.583333333336</c:v>
                </c:pt>
                <c:pt idx="7589">
                  <c:v>43071.625</c:v>
                </c:pt>
                <c:pt idx="7590">
                  <c:v>43071.666666666664</c:v>
                </c:pt>
                <c:pt idx="7591">
                  <c:v>43071.708333333336</c:v>
                </c:pt>
                <c:pt idx="7592">
                  <c:v>43071.75</c:v>
                </c:pt>
                <c:pt idx="7593">
                  <c:v>43071.791666666664</c:v>
                </c:pt>
                <c:pt idx="7594">
                  <c:v>43071.833333333336</c:v>
                </c:pt>
                <c:pt idx="7595">
                  <c:v>43071.875</c:v>
                </c:pt>
                <c:pt idx="7596">
                  <c:v>43071.916666666664</c:v>
                </c:pt>
                <c:pt idx="7597">
                  <c:v>43071.958333333336</c:v>
                </c:pt>
                <c:pt idx="7598">
                  <c:v>43072</c:v>
                </c:pt>
                <c:pt idx="7599">
                  <c:v>43072.041666666664</c:v>
                </c:pt>
                <c:pt idx="7600">
                  <c:v>43072.083333333336</c:v>
                </c:pt>
                <c:pt idx="7601">
                  <c:v>43072.125</c:v>
                </c:pt>
                <c:pt idx="7602">
                  <c:v>43072.166666666664</c:v>
                </c:pt>
                <c:pt idx="7603">
                  <c:v>43072.208333333336</c:v>
                </c:pt>
                <c:pt idx="7604">
                  <c:v>43072.25</c:v>
                </c:pt>
                <c:pt idx="7605">
                  <c:v>43072.291666666664</c:v>
                </c:pt>
                <c:pt idx="7606">
                  <c:v>43072.333333333336</c:v>
                </c:pt>
                <c:pt idx="7607">
                  <c:v>43072.375</c:v>
                </c:pt>
                <c:pt idx="7608">
                  <c:v>43072.416666666664</c:v>
                </c:pt>
                <c:pt idx="7609">
                  <c:v>43072.458333333336</c:v>
                </c:pt>
                <c:pt idx="7610">
                  <c:v>43072.5</c:v>
                </c:pt>
                <c:pt idx="7611">
                  <c:v>43072.541666666664</c:v>
                </c:pt>
                <c:pt idx="7612">
                  <c:v>43072.583333333336</c:v>
                </c:pt>
                <c:pt idx="7613">
                  <c:v>43072.625</c:v>
                </c:pt>
                <c:pt idx="7614">
                  <c:v>43072.666666666664</c:v>
                </c:pt>
                <c:pt idx="7615">
                  <c:v>43072.708333333336</c:v>
                </c:pt>
                <c:pt idx="7616">
                  <c:v>43072.75</c:v>
                </c:pt>
                <c:pt idx="7617">
                  <c:v>43072.791666666664</c:v>
                </c:pt>
                <c:pt idx="7618">
                  <c:v>43072.833333333336</c:v>
                </c:pt>
                <c:pt idx="7619">
                  <c:v>43072.875</c:v>
                </c:pt>
                <c:pt idx="7620">
                  <c:v>43072.916666666664</c:v>
                </c:pt>
                <c:pt idx="7621">
                  <c:v>43072.958333333336</c:v>
                </c:pt>
                <c:pt idx="7622">
                  <c:v>43073</c:v>
                </c:pt>
                <c:pt idx="7623">
                  <c:v>43073.041666666664</c:v>
                </c:pt>
                <c:pt idx="7624">
                  <c:v>43073.083333333336</c:v>
                </c:pt>
                <c:pt idx="7625">
                  <c:v>43073.125</c:v>
                </c:pt>
                <c:pt idx="7626">
                  <c:v>43073.166666666664</c:v>
                </c:pt>
                <c:pt idx="7627">
                  <c:v>43073.208333333336</c:v>
                </c:pt>
                <c:pt idx="7628">
                  <c:v>43073.25</c:v>
                </c:pt>
                <c:pt idx="7629">
                  <c:v>43073.291666666664</c:v>
                </c:pt>
                <c:pt idx="7630">
                  <c:v>43073.333333333336</c:v>
                </c:pt>
                <c:pt idx="7631">
                  <c:v>43073.375</c:v>
                </c:pt>
                <c:pt idx="7632">
                  <c:v>43073.416666666664</c:v>
                </c:pt>
                <c:pt idx="7633">
                  <c:v>43073.458333333336</c:v>
                </c:pt>
                <c:pt idx="7634">
                  <c:v>43073.5</c:v>
                </c:pt>
                <c:pt idx="7635">
                  <c:v>43073.541666666664</c:v>
                </c:pt>
                <c:pt idx="7636">
                  <c:v>43073.583333333336</c:v>
                </c:pt>
                <c:pt idx="7637">
                  <c:v>43073.625</c:v>
                </c:pt>
                <c:pt idx="7638">
                  <c:v>43073.666666666664</c:v>
                </c:pt>
                <c:pt idx="7639">
                  <c:v>43073.708333333336</c:v>
                </c:pt>
                <c:pt idx="7640">
                  <c:v>43073.75</c:v>
                </c:pt>
                <c:pt idx="7641">
                  <c:v>43073.791666666664</c:v>
                </c:pt>
                <c:pt idx="7642">
                  <c:v>43073.833333333336</c:v>
                </c:pt>
                <c:pt idx="7643">
                  <c:v>43073.875</c:v>
                </c:pt>
                <c:pt idx="7644">
                  <c:v>43073.916666666664</c:v>
                </c:pt>
                <c:pt idx="7645">
                  <c:v>43073.958333333336</c:v>
                </c:pt>
                <c:pt idx="7646">
                  <c:v>43074</c:v>
                </c:pt>
                <c:pt idx="7647">
                  <c:v>43074.041666666664</c:v>
                </c:pt>
                <c:pt idx="7648">
                  <c:v>43074.083333333336</c:v>
                </c:pt>
                <c:pt idx="7649">
                  <c:v>43074.125</c:v>
                </c:pt>
                <c:pt idx="7650">
                  <c:v>43074.166666666664</c:v>
                </c:pt>
                <c:pt idx="7651">
                  <c:v>43074.208333333336</c:v>
                </c:pt>
                <c:pt idx="7652">
                  <c:v>43074.25</c:v>
                </c:pt>
                <c:pt idx="7653">
                  <c:v>43074.291666666664</c:v>
                </c:pt>
                <c:pt idx="7654">
                  <c:v>43074.333333333336</c:v>
                </c:pt>
                <c:pt idx="7655">
                  <c:v>43074.375</c:v>
                </c:pt>
                <c:pt idx="7656">
                  <c:v>43074.416666666664</c:v>
                </c:pt>
                <c:pt idx="7657">
                  <c:v>43074.458333333336</c:v>
                </c:pt>
                <c:pt idx="7658">
                  <c:v>43074.5</c:v>
                </c:pt>
                <c:pt idx="7659">
                  <c:v>43074.541666666664</c:v>
                </c:pt>
                <c:pt idx="7660">
                  <c:v>43074.583333333336</c:v>
                </c:pt>
                <c:pt idx="7661">
                  <c:v>43074.625</c:v>
                </c:pt>
                <c:pt idx="7662">
                  <c:v>43074.666666666664</c:v>
                </c:pt>
                <c:pt idx="7663">
                  <c:v>43074.708333333336</c:v>
                </c:pt>
                <c:pt idx="7664">
                  <c:v>43074.75</c:v>
                </c:pt>
                <c:pt idx="7665">
                  <c:v>43074.791666666664</c:v>
                </c:pt>
                <c:pt idx="7666">
                  <c:v>43074.833333333336</c:v>
                </c:pt>
                <c:pt idx="7667">
                  <c:v>43074.875</c:v>
                </c:pt>
                <c:pt idx="7668">
                  <c:v>43074.916666666664</c:v>
                </c:pt>
                <c:pt idx="7669">
                  <c:v>43074.958333333336</c:v>
                </c:pt>
                <c:pt idx="7670">
                  <c:v>43075</c:v>
                </c:pt>
                <c:pt idx="7671">
                  <c:v>43075.041666666664</c:v>
                </c:pt>
                <c:pt idx="7672">
                  <c:v>43075.083333333336</c:v>
                </c:pt>
                <c:pt idx="7673">
                  <c:v>43075.125</c:v>
                </c:pt>
                <c:pt idx="7674">
                  <c:v>43075.166666666664</c:v>
                </c:pt>
                <c:pt idx="7675">
                  <c:v>43075.208333333336</c:v>
                </c:pt>
                <c:pt idx="7676">
                  <c:v>43075.25</c:v>
                </c:pt>
                <c:pt idx="7677">
                  <c:v>43075.291666666664</c:v>
                </c:pt>
                <c:pt idx="7678">
                  <c:v>43075.333333333336</c:v>
                </c:pt>
                <c:pt idx="7679">
                  <c:v>43075.375</c:v>
                </c:pt>
                <c:pt idx="7680">
                  <c:v>43075.416666666664</c:v>
                </c:pt>
                <c:pt idx="7681">
                  <c:v>43075.458333333336</c:v>
                </c:pt>
                <c:pt idx="7682">
                  <c:v>43075.5</c:v>
                </c:pt>
                <c:pt idx="7683">
                  <c:v>43075.541666666664</c:v>
                </c:pt>
                <c:pt idx="7684">
                  <c:v>43075.583333333336</c:v>
                </c:pt>
                <c:pt idx="7685">
                  <c:v>43075.625</c:v>
                </c:pt>
                <c:pt idx="7686">
                  <c:v>43075.666666666664</c:v>
                </c:pt>
                <c:pt idx="7687">
                  <c:v>43075.708333333336</c:v>
                </c:pt>
                <c:pt idx="7688">
                  <c:v>43075.75</c:v>
                </c:pt>
                <c:pt idx="7689">
                  <c:v>43075.791666666664</c:v>
                </c:pt>
                <c:pt idx="7690">
                  <c:v>43075.833333333336</c:v>
                </c:pt>
                <c:pt idx="7691">
                  <c:v>43075.875</c:v>
                </c:pt>
                <c:pt idx="7692">
                  <c:v>43075.916666666664</c:v>
                </c:pt>
                <c:pt idx="7693">
                  <c:v>43075.958333333336</c:v>
                </c:pt>
                <c:pt idx="7694">
                  <c:v>43076</c:v>
                </c:pt>
                <c:pt idx="7695">
                  <c:v>43076.041666666664</c:v>
                </c:pt>
                <c:pt idx="7696">
                  <c:v>43076.083333333336</c:v>
                </c:pt>
                <c:pt idx="7697">
                  <c:v>43076.125</c:v>
                </c:pt>
                <c:pt idx="7698">
                  <c:v>43076.166666666664</c:v>
                </c:pt>
                <c:pt idx="7699">
                  <c:v>43076.208333333336</c:v>
                </c:pt>
                <c:pt idx="7700">
                  <c:v>43076.25</c:v>
                </c:pt>
                <c:pt idx="7701">
                  <c:v>43076.291666666664</c:v>
                </c:pt>
                <c:pt idx="7702">
                  <c:v>43076.333333333336</c:v>
                </c:pt>
                <c:pt idx="7703">
                  <c:v>43076.375</c:v>
                </c:pt>
                <c:pt idx="7704">
                  <c:v>43076.416666666664</c:v>
                </c:pt>
                <c:pt idx="7705">
                  <c:v>43076.458333333336</c:v>
                </c:pt>
                <c:pt idx="7706">
                  <c:v>43076.5</c:v>
                </c:pt>
                <c:pt idx="7707">
                  <c:v>43076.541666666664</c:v>
                </c:pt>
                <c:pt idx="7708">
                  <c:v>43076.583333333336</c:v>
                </c:pt>
                <c:pt idx="7709">
                  <c:v>43076.625</c:v>
                </c:pt>
                <c:pt idx="7710">
                  <c:v>43076.666666666664</c:v>
                </c:pt>
                <c:pt idx="7711">
                  <c:v>43076.708333333336</c:v>
                </c:pt>
                <c:pt idx="7712">
                  <c:v>43076.75</c:v>
                </c:pt>
                <c:pt idx="7713">
                  <c:v>43076.791666666664</c:v>
                </c:pt>
                <c:pt idx="7714">
                  <c:v>43076.833333333336</c:v>
                </c:pt>
                <c:pt idx="7715">
                  <c:v>43076.875</c:v>
                </c:pt>
                <c:pt idx="7716">
                  <c:v>43076.916666666664</c:v>
                </c:pt>
                <c:pt idx="7717">
                  <c:v>43076.958333333336</c:v>
                </c:pt>
                <c:pt idx="7718">
                  <c:v>43077</c:v>
                </c:pt>
                <c:pt idx="7719">
                  <c:v>43077.041666666664</c:v>
                </c:pt>
                <c:pt idx="7720">
                  <c:v>43077.083333333336</c:v>
                </c:pt>
                <c:pt idx="7721">
                  <c:v>43077.125</c:v>
                </c:pt>
                <c:pt idx="7722">
                  <c:v>43077.166666666664</c:v>
                </c:pt>
                <c:pt idx="7723">
                  <c:v>43077.208333333336</c:v>
                </c:pt>
                <c:pt idx="7724">
                  <c:v>43077.25</c:v>
                </c:pt>
                <c:pt idx="7725">
                  <c:v>43077.291666666664</c:v>
                </c:pt>
                <c:pt idx="7726">
                  <c:v>43077.333333333336</c:v>
                </c:pt>
                <c:pt idx="7727">
                  <c:v>43077.375</c:v>
                </c:pt>
                <c:pt idx="7728">
                  <c:v>43077.416666666664</c:v>
                </c:pt>
                <c:pt idx="7729">
                  <c:v>43077.458333333336</c:v>
                </c:pt>
                <c:pt idx="7730">
                  <c:v>43077.5</c:v>
                </c:pt>
                <c:pt idx="7731">
                  <c:v>43077.541666666664</c:v>
                </c:pt>
                <c:pt idx="7732">
                  <c:v>43077.583333333336</c:v>
                </c:pt>
                <c:pt idx="7733">
                  <c:v>43077.625</c:v>
                </c:pt>
                <c:pt idx="7734">
                  <c:v>43077.666666666664</c:v>
                </c:pt>
                <c:pt idx="7735">
                  <c:v>43077.708333333336</c:v>
                </c:pt>
                <c:pt idx="7736">
                  <c:v>43077.75</c:v>
                </c:pt>
                <c:pt idx="7737">
                  <c:v>43077.791666666664</c:v>
                </c:pt>
                <c:pt idx="7738">
                  <c:v>43077.833333333336</c:v>
                </c:pt>
                <c:pt idx="7739">
                  <c:v>43077.875</c:v>
                </c:pt>
                <c:pt idx="7740">
                  <c:v>43077.916666666664</c:v>
                </c:pt>
                <c:pt idx="7741">
                  <c:v>43077.958333333336</c:v>
                </c:pt>
                <c:pt idx="7742">
                  <c:v>43078</c:v>
                </c:pt>
                <c:pt idx="7743">
                  <c:v>43078.041666666664</c:v>
                </c:pt>
                <c:pt idx="7744">
                  <c:v>43078.083333333336</c:v>
                </c:pt>
                <c:pt idx="7745">
                  <c:v>43078.125</c:v>
                </c:pt>
                <c:pt idx="7746">
                  <c:v>43078.166666666664</c:v>
                </c:pt>
                <c:pt idx="7747">
                  <c:v>43078.208333333336</c:v>
                </c:pt>
                <c:pt idx="7748">
                  <c:v>43078.25</c:v>
                </c:pt>
                <c:pt idx="7749">
                  <c:v>43078.291666666664</c:v>
                </c:pt>
                <c:pt idx="7750">
                  <c:v>43078.333333333336</c:v>
                </c:pt>
                <c:pt idx="7751">
                  <c:v>43078.375</c:v>
                </c:pt>
                <c:pt idx="7752">
                  <c:v>43078.416666666664</c:v>
                </c:pt>
                <c:pt idx="7753">
                  <c:v>43078.458333333336</c:v>
                </c:pt>
                <c:pt idx="7754">
                  <c:v>43078.5</c:v>
                </c:pt>
                <c:pt idx="7755">
                  <c:v>43078.541666666664</c:v>
                </c:pt>
                <c:pt idx="7756">
                  <c:v>43078.583333333336</c:v>
                </c:pt>
                <c:pt idx="7757">
                  <c:v>43078.625</c:v>
                </c:pt>
                <c:pt idx="7758">
                  <c:v>43078.666666666664</c:v>
                </c:pt>
                <c:pt idx="7759">
                  <c:v>43078.708333333336</c:v>
                </c:pt>
                <c:pt idx="7760">
                  <c:v>43078.75</c:v>
                </c:pt>
                <c:pt idx="7761">
                  <c:v>43078.791666666664</c:v>
                </c:pt>
                <c:pt idx="7762">
                  <c:v>43078.833333333336</c:v>
                </c:pt>
                <c:pt idx="7763">
                  <c:v>43078.875</c:v>
                </c:pt>
                <c:pt idx="7764">
                  <c:v>43078.916666666664</c:v>
                </c:pt>
                <c:pt idx="7765">
                  <c:v>43078.958333333336</c:v>
                </c:pt>
                <c:pt idx="7766">
                  <c:v>43079</c:v>
                </c:pt>
                <c:pt idx="7767">
                  <c:v>43079.041666666664</c:v>
                </c:pt>
                <c:pt idx="7768">
                  <c:v>43079.083333333336</c:v>
                </c:pt>
                <c:pt idx="7769">
                  <c:v>43079.125</c:v>
                </c:pt>
                <c:pt idx="7770">
                  <c:v>43079.166666666664</c:v>
                </c:pt>
                <c:pt idx="7771">
                  <c:v>43079.208333333336</c:v>
                </c:pt>
                <c:pt idx="7772">
                  <c:v>43079.25</c:v>
                </c:pt>
                <c:pt idx="7773">
                  <c:v>43079.291666666664</c:v>
                </c:pt>
                <c:pt idx="7774">
                  <c:v>43079.333333333336</c:v>
                </c:pt>
                <c:pt idx="7775">
                  <c:v>43079.375</c:v>
                </c:pt>
                <c:pt idx="7776">
                  <c:v>43079.416666666664</c:v>
                </c:pt>
                <c:pt idx="7777">
                  <c:v>43079.458333333336</c:v>
                </c:pt>
                <c:pt idx="7778">
                  <c:v>43079.5</c:v>
                </c:pt>
                <c:pt idx="7779">
                  <c:v>43079.541666666664</c:v>
                </c:pt>
                <c:pt idx="7780">
                  <c:v>43079.583333333336</c:v>
                </c:pt>
                <c:pt idx="7781">
                  <c:v>43079.625</c:v>
                </c:pt>
                <c:pt idx="7782">
                  <c:v>43079.666666666664</c:v>
                </c:pt>
                <c:pt idx="7783">
                  <c:v>43079.708333333336</c:v>
                </c:pt>
                <c:pt idx="7784">
                  <c:v>43079.75</c:v>
                </c:pt>
                <c:pt idx="7785">
                  <c:v>43079.791666666664</c:v>
                </c:pt>
                <c:pt idx="7786">
                  <c:v>43079.833333333336</c:v>
                </c:pt>
                <c:pt idx="7787">
                  <c:v>43079.875</c:v>
                </c:pt>
                <c:pt idx="7788">
                  <c:v>43079.916666666664</c:v>
                </c:pt>
                <c:pt idx="7789">
                  <c:v>43079.958333333336</c:v>
                </c:pt>
                <c:pt idx="7790">
                  <c:v>43080</c:v>
                </c:pt>
                <c:pt idx="7791">
                  <c:v>43080.041666666664</c:v>
                </c:pt>
                <c:pt idx="7792">
                  <c:v>43080.083333333336</c:v>
                </c:pt>
                <c:pt idx="7793">
                  <c:v>43080.125</c:v>
                </c:pt>
                <c:pt idx="7794">
                  <c:v>43080.166666666664</c:v>
                </c:pt>
                <c:pt idx="7795">
                  <c:v>43080.208333333336</c:v>
                </c:pt>
                <c:pt idx="7796">
                  <c:v>43080.25</c:v>
                </c:pt>
                <c:pt idx="7797">
                  <c:v>43080.291666666664</c:v>
                </c:pt>
                <c:pt idx="7798">
                  <c:v>43080.333333333336</c:v>
                </c:pt>
                <c:pt idx="7799">
                  <c:v>43080.375</c:v>
                </c:pt>
                <c:pt idx="7800">
                  <c:v>43080.416666666664</c:v>
                </c:pt>
                <c:pt idx="7801">
                  <c:v>43080.458333333336</c:v>
                </c:pt>
                <c:pt idx="7802">
                  <c:v>43080.5</c:v>
                </c:pt>
                <c:pt idx="7803">
                  <c:v>43080.541666666664</c:v>
                </c:pt>
                <c:pt idx="7804">
                  <c:v>43080.583333333336</c:v>
                </c:pt>
                <c:pt idx="7805">
                  <c:v>43080.625</c:v>
                </c:pt>
                <c:pt idx="7806">
                  <c:v>43080.666666666664</c:v>
                </c:pt>
                <c:pt idx="7807">
                  <c:v>43080.708333333336</c:v>
                </c:pt>
                <c:pt idx="7808">
                  <c:v>43080.75</c:v>
                </c:pt>
                <c:pt idx="7809">
                  <c:v>43080.791666666664</c:v>
                </c:pt>
                <c:pt idx="7810">
                  <c:v>43080.833333333336</c:v>
                </c:pt>
                <c:pt idx="7811">
                  <c:v>43080.875</c:v>
                </c:pt>
                <c:pt idx="7812">
                  <c:v>43080.916666666664</c:v>
                </c:pt>
                <c:pt idx="7813">
                  <c:v>43080.958333333336</c:v>
                </c:pt>
                <c:pt idx="7814">
                  <c:v>43081</c:v>
                </c:pt>
                <c:pt idx="7815">
                  <c:v>43081.041666666664</c:v>
                </c:pt>
                <c:pt idx="7816">
                  <c:v>43081.083333333336</c:v>
                </c:pt>
                <c:pt idx="7817">
                  <c:v>43081.125</c:v>
                </c:pt>
                <c:pt idx="7818">
                  <c:v>43081.166666666664</c:v>
                </c:pt>
                <c:pt idx="7819">
                  <c:v>43081.208333333336</c:v>
                </c:pt>
                <c:pt idx="7820">
                  <c:v>43081.25</c:v>
                </c:pt>
                <c:pt idx="7821">
                  <c:v>43081.291666666664</c:v>
                </c:pt>
                <c:pt idx="7822">
                  <c:v>43081.333333333336</c:v>
                </c:pt>
                <c:pt idx="7823">
                  <c:v>43081.375</c:v>
                </c:pt>
                <c:pt idx="7824">
                  <c:v>43081.416666666664</c:v>
                </c:pt>
                <c:pt idx="7825">
                  <c:v>43081.458333333336</c:v>
                </c:pt>
                <c:pt idx="7826">
                  <c:v>43081.5</c:v>
                </c:pt>
                <c:pt idx="7827">
                  <c:v>43081.541666666664</c:v>
                </c:pt>
                <c:pt idx="7828">
                  <c:v>43081.583333333336</c:v>
                </c:pt>
                <c:pt idx="7829">
                  <c:v>43081.625</c:v>
                </c:pt>
                <c:pt idx="7830">
                  <c:v>43081.666666666664</c:v>
                </c:pt>
                <c:pt idx="7831">
                  <c:v>43081.708333333336</c:v>
                </c:pt>
                <c:pt idx="7832">
                  <c:v>43081.75</c:v>
                </c:pt>
                <c:pt idx="7833">
                  <c:v>43081.791666666664</c:v>
                </c:pt>
                <c:pt idx="7834">
                  <c:v>43081.833333333336</c:v>
                </c:pt>
                <c:pt idx="7835">
                  <c:v>43081.875</c:v>
                </c:pt>
                <c:pt idx="7836">
                  <c:v>43081.916666666664</c:v>
                </c:pt>
                <c:pt idx="7837">
                  <c:v>43081.958333333336</c:v>
                </c:pt>
                <c:pt idx="7838">
                  <c:v>43082</c:v>
                </c:pt>
                <c:pt idx="7839">
                  <c:v>43082.041666666664</c:v>
                </c:pt>
                <c:pt idx="7840">
                  <c:v>43082.083333333336</c:v>
                </c:pt>
                <c:pt idx="7841">
                  <c:v>43082.125</c:v>
                </c:pt>
                <c:pt idx="7842">
                  <c:v>43082.166666666664</c:v>
                </c:pt>
                <c:pt idx="7843">
                  <c:v>43082.208333333336</c:v>
                </c:pt>
                <c:pt idx="7844">
                  <c:v>43082.25</c:v>
                </c:pt>
                <c:pt idx="7845">
                  <c:v>43082.291666666664</c:v>
                </c:pt>
                <c:pt idx="7846">
                  <c:v>43082.333333333336</c:v>
                </c:pt>
                <c:pt idx="7847">
                  <c:v>43082.375</c:v>
                </c:pt>
                <c:pt idx="7848">
                  <c:v>43082.416666666664</c:v>
                </c:pt>
                <c:pt idx="7849">
                  <c:v>43082.458333333336</c:v>
                </c:pt>
                <c:pt idx="7850">
                  <c:v>43082.5</c:v>
                </c:pt>
                <c:pt idx="7851">
                  <c:v>43082.541666666664</c:v>
                </c:pt>
                <c:pt idx="7852">
                  <c:v>43082.583333333336</c:v>
                </c:pt>
                <c:pt idx="7853">
                  <c:v>43082.625</c:v>
                </c:pt>
                <c:pt idx="7854">
                  <c:v>43082.666666666664</c:v>
                </c:pt>
                <c:pt idx="7855">
                  <c:v>43082.708333333336</c:v>
                </c:pt>
                <c:pt idx="7856">
                  <c:v>43082.75</c:v>
                </c:pt>
                <c:pt idx="7857">
                  <c:v>43082.791666666664</c:v>
                </c:pt>
                <c:pt idx="7858">
                  <c:v>43082.833333333336</c:v>
                </c:pt>
                <c:pt idx="7859">
                  <c:v>43082.875</c:v>
                </c:pt>
                <c:pt idx="7860">
                  <c:v>43082.916666666664</c:v>
                </c:pt>
                <c:pt idx="7861">
                  <c:v>43082.958333333336</c:v>
                </c:pt>
                <c:pt idx="7862">
                  <c:v>43083</c:v>
                </c:pt>
                <c:pt idx="7863">
                  <c:v>43083.041666666664</c:v>
                </c:pt>
                <c:pt idx="7864">
                  <c:v>43083.083333333336</c:v>
                </c:pt>
                <c:pt idx="7865">
                  <c:v>43083.125</c:v>
                </c:pt>
                <c:pt idx="7866">
                  <c:v>43083.166666666664</c:v>
                </c:pt>
                <c:pt idx="7867">
                  <c:v>43083.208333333336</c:v>
                </c:pt>
                <c:pt idx="7868">
                  <c:v>43083.25</c:v>
                </c:pt>
                <c:pt idx="7869">
                  <c:v>43083.291666666664</c:v>
                </c:pt>
                <c:pt idx="7870">
                  <c:v>43083.333333333336</c:v>
                </c:pt>
                <c:pt idx="7871">
                  <c:v>43083.375</c:v>
                </c:pt>
                <c:pt idx="7872">
                  <c:v>43083.416666666664</c:v>
                </c:pt>
                <c:pt idx="7873">
                  <c:v>43083.458333333336</c:v>
                </c:pt>
                <c:pt idx="7874">
                  <c:v>43083.5</c:v>
                </c:pt>
                <c:pt idx="7875">
                  <c:v>43083.541666666664</c:v>
                </c:pt>
                <c:pt idx="7876">
                  <c:v>43083.583333333336</c:v>
                </c:pt>
                <c:pt idx="7877">
                  <c:v>43083.625</c:v>
                </c:pt>
                <c:pt idx="7878">
                  <c:v>43083.666666666664</c:v>
                </c:pt>
                <c:pt idx="7879">
                  <c:v>43083.708333333336</c:v>
                </c:pt>
                <c:pt idx="7880">
                  <c:v>43083.75</c:v>
                </c:pt>
                <c:pt idx="7881">
                  <c:v>43083.791666666664</c:v>
                </c:pt>
                <c:pt idx="7882">
                  <c:v>43083.833333333336</c:v>
                </c:pt>
                <c:pt idx="7883">
                  <c:v>43083.875</c:v>
                </c:pt>
                <c:pt idx="7884">
                  <c:v>43083.916666666664</c:v>
                </c:pt>
                <c:pt idx="7885">
                  <c:v>43083.958333333336</c:v>
                </c:pt>
                <c:pt idx="7886">
                  <c:v>43084</c:v>
                </c:pt>
                <c:pt idx="7887">
                  <c:v>43084.041666666664</c:v>
                </c:pt>
                <c:pt idx="7888">
                  <c:v>43084.083333333336</c:v>
                </c:pt>
                <c:pt idx="7889">
                  <c:v>43084.125</c:v>
                </c:pt>
                <c:pt idx="7890">
                  <c:v>43084.166666666664</c:v>
                </c:pt>
                <c:pt idx="7891">
                  <c:v>43084.208333333336</c:v>
                </c:pt>
                <c:pt idx="7892">
                  <c:v>43084.25</c:v>
                </c:pt>
                <c:pt idx="7893">
                  <c:v>43084.291666666664</c:v>
                </c:pt>
                <c:pt idx="7894">
                  <c:v>43084.333333333336</c:v>
                </c:pt>
                <c:pt idx="7895">
                  <c:v>43084.375</c:v>
                </c:pt>
                <c:pt idx="7896">
                  <c:v>43084.416666666664</c:v>
                </c:pt>
                <c:pt idx="7897">
                  <c:v>43084.458333333336</c:v>
                </c:pt>
                <c:pt idx="7898">
                  <c:v>43084.5</c:v>
                </c:pt>
                <c:pt idx="7899">
                  <c:v>43084.541666666664</c:v>
                </c:pt>
                <c:pt idx="7900">
                  <c:v>43084.583333333336</c:v>
                </c:pt>
                <c:pt idx="7901">
                  <c:v>43084.625</c:v>
                </c:pt>
                <c:pt idx="7902">
                  <c:v>43084.666666666664</c:v>
                </c:pt>
                <c:pt idx="7903">
                  <c:v>43084.708333333336</c:v>
                </c:pt>
                <c:pt idx="7904">
                  <c:v>43084.75</c:v>
                </c:pt>
                <c:pt idx="7905">
                  <c:v>43084.791666666664</c:v>
                </c:pt>
                <c:pt idx="7906">
                  <c:v>43084.833333333336</c:v>
                </c:pt>
                <c:pt idx="7907">
                  <c:v>43084.875</c:v>
                </c:pt>
                <c:pt idx="7908">
                  <c:v>43084.916666666664</c:v>
                </c:pt>
                <c:pt idx="7909">
                  <c:v>43084.958333333336</c:v>
                </c:pt>
                <c:pt idx="7910">
                  <c:v>43085</c:v>
                </c:pt>
                <c:pt idx="7911">
                  <c:v>43085.041666666664</c:v>
                </c:pt>
                <c:pt idx="7912">
                  <c:v>43085.083333333336</c:v>
                </c:pt>
                <c:pt idx="7913">
                  <c:v>43085.125</c:v>
                </c:pt>
                <c:pt idx="7914">
                  <c:v>43085.166666666664</c:v>
                </c:pt>
                <c:pt idx="7915">
                  <c:v>43085.208333333336</c:v>
                </c:pt>
                <c:pt idx="7916">
                  <c:v>43085.25</c:v>
                </c:pt>
                <c:pt idx="7917">
                  <c:v>43085.291666666664</c:v>
                </c:pt>
                <c:pt idx="7918">
                  <c:v>43085.333333333336</c:v>
                </c:pt>
                <c:pt idx="7919">
                  <c:v>43085.375</c:v>
                </c:pt>
                <c:pt idx="7920">
                  <c:v>43085.416666666664</c:v>
                </c:pt>
                <c:pt idx="7921">
                  <c:v>43085.458333333336</c:v>
                </c:pt>
                <c:pt idx="7922">
                  <c:v>43085.5</c:v>
                </c:pt>
                <c:pt idx="7923">
                  <c:v>43085.541666666664</c:v>
                </c:pt>
                <c:pt idx="7924">
                  <c:v>43085.583333333336</c:v>
                </c:pt>
                <c:pt idx="7925">
                  <c:v>43085.625</c:v>
                </c:pt>
                <c:pt idx="7926">
                  <c:v>43085.666666666664</c:v>
                </c:pt>
                <c:pt idx="7927">
                  <c:v>43085.708333333336</c:v>
                </c:pt>
                <c:pt idx="7928">
                  <c:v>43085.75</c:v>
                </c:pt>
                <c:pt idx="7929">
                  <c:v>43085.791666666664</c:v>
                </c:pt>
                <c:pt idx="7930">
                  <c:v>43085.833333333336</c:v>
                </c:pt>
                <c:pt idx="7931">
                  <c:v>43085.875</c:v>
                </c:pt>
                <c:pt idx="7932">
                  <c:v>43085.916666666664</c:v>
                </c:pt>
                <c:pt idx="7933">
                  <c:v>43085.958333333336</c:v>
                </c:pt>
                <c:pt idx="7934">
                  <c:v>43086</c:v>
                </c:pt>
                <c:pt idx="7935">
                  <c:v>43086.041666666664</c:v>
                </c:pt>
                <c:pt idx="7936">
                  <c:v>43086.083333333336</c:v>
                </c:pt>
                <c:pt idx="7937">
                  <c:v>43086.125</c:v>
                </c:pt>
                <c:pt idx="7938">
                  <c:v>43086.166666666664</c:v>
                </c:pt>
                <c:pt idx="7939">
                  <c:v>43086.208333333336</c:v>
                </c:pt>
                <c:pt idx="7940">
                  <c:v>43086.25</c:v>
                </c:pt>
                <c:pt idx="7941">
                  <c:v>43086.291666666664</c:v>
                </c:pt>
                <c:pt idx="7942">
                  <c:v>43086.333333333336</c:v>
                </c:pt>
                <c:pt idx="7943">
                  <c:v>43086.375</c:v>
                </c:pt>
                <c:pt idx="7944">
                  <c:v>43086.416666666664</c:v>
                </c:pt>
                <c:pt idx="7945">
                  <c:v>43086.458333333336</c:v>
                </c:pt>
                <c:pt idx="7946">
                  <c:v>43086.5</c:v>
                </c:pt>
                <c:pt idx="7947">
                  <c:v>43086.541666666664</c:v>
                </c:pt>
                <c:pt idx="7948">
                  <c:v>43086.583333333336</c:v>
                </c:pt>
                <c:pt idx="7949">
                  <c:v>43086.625</c:v>
                </c:pt>
                <c:pt idx="7950">
                  <c:v>43086.666666666664</c:v>
                </c:pt>
                <c:pt idx="7951">
                  <c:v>43086.708333333336</c:v>
                </c:pt>
                <c:pt idx="7952">
                  <c:v>43086.75</c:v>
                </c:pt>
                <c:pt idx="7953">
                  <c:v>43086.791666666664</c:v>
                </c:pt>
                <c:pt idx="7954">
                  <c:v>43086.833333333336</c:v>
                </c:pt>
                <c:pt idx="7955">
                  <c:v>43086.875</c:v>
                </c:pt>
                <c:pt idx="7956">
                  <c:v>43086.916666666664</c:v>
                </c:pt>
                <c:pt idx="7957">
                  <c:v>43086.958333333336</c:v>
                </c:pt>
                <c:pt idx="7958">
                  <c:v>43087</c:v>
                </c:pt>
                <c:pt idx="7959">
                  <c:v>43087.041666666664</c:v>
                </c:pt>
                <c:pt idx="7960">
                  <c:v>43087.083333333336</c:v>
                </c:pt>
                <c:pt idx="7961">
                  <c:v>43087.125</c:v>
                </c:pt>
                <c:pt idx="7962">
                  <c:v>43087.166666666664</c:v>
                </c:pt>
                <c:pt idx="7963">
                  <c:v>43087.208333333336</c:v>
                </c:pt>
                <c:pt idx="7964">
                  <c:v>43087.25</c:v>
                </c:pt>
                <c:pt idx="7965">
                  <c:v>43087.291666666664</c:v>
                </c:pt>
                <c:pt idx="7966">
                  <c:v>43087.333333333336</c:v>
                </c:pt>
                <c:pt idx="7967">
                  <c:v>43087.375</c:v>
                </c:pt>
                <c:pt idx="7968">
                  <c:v>43087.416666666664</c:v>
                </c:pt>
                <c:pt idx="7969">
                  <c:v>43087.458333333336</c:v>
                </c:pt>
                <c:pt idx="7970">
                  <c:v>43087.5</c:v>
                </c:pt>
                <c:pt idx="7971">
                  <c:v>43087.541666666664</c:v>
                </c:pt>
                <c:pt idx="7972">
                  <c:v>43087.583333333336</c:v>
                </c:pt>
                <c:pt idx="7973">
                  <c:v>43087.625</c:v>
                </c:pt>
                <c:pt idx="7974">
                  <c:v>43087.666666666664</c:v>
                </c:pt>
                <c:pt idx="7975">
                  <c:v>43087.708333333336</c:v>
                </c:pt>
                <c:pt idx="7976">
                  <c:v>43087.75</c:v>
                </c:pt>
                <c:pt idx="7977">
                  <c:v>43087.791666666664</c:v>
                </c:pt>
                <c:pt idx="7978">
                  <c:v>43087.833333333336</c:v>
                </c:pt>
                <c:pt idx="7979">
                  <c:v>43087.875</c:v>
                </c:pt>
                <c:pt idx="7980">
                  <c:v>43087.916666666664</c:v>
                </c:pt>
                <c:pt idx="7981">
                  <c:v>43087.958333333336</c:v>
                </c:pt>
                <c:pt idx="7982">
                  <c:v>43088</c:v>
                </c:pt>
                <c:pt idx="7983">
                  <c:v>43088.041666666664</c:v>
                </c:pt>
                <c:pt idx="7984">
                  <c:v>43088.083333333336</c:v>
                </c:pt>
                <c:pt idx="7985">
                  <c:v>43088.125</c:v>
                </c:pt>
                <c:pt idx="7986">
                  <c:v>43088.166666666664</c:v>
                </c:pt>
                <c:pt idx="7987">
                  <c:v>43088.208333333336</c:v>
                </c:pt>
                <c:pt idx="7988">
                  <c:v>43088.25</c:v>
                </c:pt>
                <c:pt idx="7989">
                  <c:v>43088.291666666664</c:v>
                </c:pt>
                <c:pt idx="7990">
                  <c:v>43088.333333333336</c:v>
                </c:pt>
                <c:pt idx="7991">
                  <c:v>43088.375</c:v>
                </c:pt>
                <c:pt idx="7992">
                  <c:v>43088.416666666664</c:v>
                </c:pt>
                <c:pt idx="7993">
                  <c:v>43088.458333333336</c:v>
                </c:pt>
                <c:pt idx="7994">
                  <c:v>43088.5</c:v>
                </c:pt>
                <c:pt idx="7995">
                  <c:v>43088.541666666664</c:v>
                </c:pt>
                <c:pt idx="7996">
                  <c:v>43088.583333333336</c:v>
                </c:pt>
                <c:pt idx="7997">
                  <c:v>43088.625</c:v>
                </c:pt>
                <c:pt idx="7998">
                  <c:v>43088.666666666664</c:v>
                </c:pt>
                <c:pt idx="7999">
                  <c:v>43088.708333333336</c:v>
                </c:pt>
                <c:pt idx="8000">
                  <c:v>43088.75</c:v>
                </c:pt>
                <c:pt idx="8001">
                  <c:v>43088.791666666664</c:v>
                </c:pt>
                <c:pt idx="8002">
                  <c:v>43088.833333333336</c:v>
                </c:pt>
                <c:pt idx="8003">
                  <c:v>43088.875</c:v>
                </c:pt>
                <c:pt idx="8004">
                  <c:v>43088.916666666664</c:v>
                </c:pt>
                <c:pt idx="8005">
                  <c:v>43088.958333333336</c:v>
                </c:pt>
                <c:pt idx="8006">
                  <c:v>43089</c:v>
                </c:pt>
                <c:pt idx="8007">
                  <c:v>43089.041666666664</c:v>
                </c:pt>
                <c:pt idx="8008">
                  <c:v>43089.083333333336</c:v>
                </c:pt>
                <c:pt idx="8009">
                  <c:v>43089.125</c:v>
                </c:pt>
                <c:pt idx="8010">
                  <c:v>43089.166666666664</c:v>
                </c:pt>
                <c:pt idx="8011">
                  <c:v>43089.208333333336</c:v>
                </c:pt>
                <c:pt idx="8012">
                  <c:v>43089.25</c:v>
                </c:pt>
                <c:pt idx="8013">
                  <c:v>43089.291666666664</c:v>
                </c:pt>
                <c:pt idx="8014">
                  <c:v>43089.333333333336</c:v>
                </c:pt>
                <c:pt idx="8015">
                  <c:v>43089.375</c:v>
                </c:pt>
                <c:pt idx="8016">
                  <c:v>43089.416666666664</c:v>
                </c:pt>
                <c:pt idx="8017">
                  <c:v>43089.458333333336</c:v>
                </c:pt>
                <c:pt idx="8018">
                  <c:v>43089.5</c:v>
                </c:pt>
                <c:pt idx="8019">
                  <c:v>43089.541666666664</c:v>
                </c:pt>
                <c:pt idx="8020">
                  <c:v>43089.583333333336</c:v>
                </c:pt>
                <c:pt idx="8021">
                  <c:v>43089.625</c:v>
                </c:pt>
                <c:pt idx="8022">
                  <c:v>43089.666666666664</c:v>
                </c:pt>
                <c:pt idx="8023">
                  <c:v>43089.708333333336</c:v>
                </c:pt>
                <c:pt idx="8024">
                  <c:v>43089.75</c:v>
                </c:pt>
                <c:pt idx="8025">
                  <c:v>43089.791666666664</c:v>
                </c:pt>
                <c:pt idx="8026">
                  <c:v>43089.833333333336</c:v>
                </c:pt>
                <c:pt idx="8027">
                  <c:v>43089.875</c:v>
                </c:pt>
                <c:pt idx="8028">
                  <c:v>43089.916666666664</c:v>
                </c:pt>
                <c:pt idx="8029">
                  <c:v>43089.958333333336</c:v>
                </c:pt>
                <c:pt idx="8030">
                  <c:v>43090</c:v>
                </c:pt>
                <c:pt idx="8031">
                  <c:v>43090.041666666664</c:v>
                </c:pt>
                <c:pt idx="8032">
                  <c:v>43090.083333333336</c:v>
                </c:pt>
                <c:pt idx="8033">
                  <c:v>43090.125</c:v>
                </c:pt>
                <c:pt idx="8034">
                  <c:v>43090.166666666664</c:v>
                </c:pt>
                <c:pt idx="8035">
                  <c:v>43090.208333333336</c:v>
                </c:pt>
                <c:pt idx="8036">
                  <c:v>43090.25</c:v>
                </c:pt>
                <c:pt idx="8037">
                  <c:v>43090.291666666664</c:v>
                </c:pt>
                <c:pt idx="8038">
                  <c:v>43090.333333333336</c:v>
                </c:pt>
                <c:pt idx="8039">
                  <c:v>43090.375</c:v>
                </c:pt>
                <c:pt idx="8040">
                  <c:v>43090.416666666664</c:v>
                </c:pt>
                <c:pt idx="8041">
                  <c:v>43090.458333333336</c:v>
                </c:pt>
                <c:pt idx="8042">
                  <c:v>43090.5</c:v>
                </c:pt>
                <c:pt idx="8043">
                  <c:v>43090.541666666664</c:v>
                </c:pt>
                <c:pt idx="8044">
                  <c:v>43090.583333333336</c:v>
                </c:pt>
                <c:pt idx="8045">
                  <c:v>43090.625</c:v>
                </c:pt>
                <c:pt idx="8046">
                  <c:v>43090.666666666664</c:v>
                </c:pt>
                <c:pt idx="8047">
                  <c:v>43090.708333333336</c:v>
                </c:pt>
                <c:pt idx="8048">
                  <c:v>43090.75</c:v>
                </c:pt>
                <c:pt idx="8049">
                  <c:v>43090.791666666664</c:v>
                </c:pt>
                <c:pt idx="8050">
                  <c:v>43090.833333333336</c:v>
                </c:pt>
                <c:pt idx="8051">
                  <c:v>43090.875</c:v>
                </c:pt>
                <c:pt idx="8052">
                  <c:v>43090.916666666664</c:v>
                </c:pt>
                <c:pt idx="8053">
                  <c:v>43090.958333333336</c:v>
                </c:pt>
                <c:pt idx="8054">
                  <c:v>43091</c:v>
                </c:pt>
                <c:pt idx="8055">
                  <c:v>43091.041666666664</c:v>
                </c:pt>
                <c:pt idx="8056">
                  <c:v>43091.083333333336</c:v>
                </c:pt>
                <c:pt idx="8057">
                  <c:v>43091.125</c:v>
                </c:pt>
                <c:pt idx="8058">
                  <c:v>43091.166666666664</c:v>
                </c:pt>
                <c:pt idx="8059">
                  <c:v>43091.208333333336</c:v>
                </c:pt>
                <c:pt idx="8060">
                  <c:v>43091.25</c:v>
                </c:pt>
                <c:pt idx="8061">
                  <c:v>43091.291666666664</c:v>
                </c:pt>
                <c:pt idx="8062">
                  <c:v>43091.333333333336</c:v>
                </c:pt>
                <c:pt idx="8063">
                  <c:v>43091.375</c:v>
                </c:pt>
                <c:pt idx="8064">
                  <c:v>43091.416666666664</c:v>
                </c:pt>
                <c:pt idx="8065">
                  <c:v>43091.458333333336</c:v>
                </c:pt>
                <c:pt idx="8066">
                  <c:v>43091.5</c:v>
                </c:pt>
                <c:pt idx="8067">
                  <c:v>43091.541666666664</c:v>
                </c:pt>
                <c:pt idx="8068">
                  <c:v>43091.583333333336</c:v>
                </c:pt>
                <c:pt idx="8069">
                  <c:v>43091.625</c:v>
                </c:pt>
                <c:pt idx="8070">
                  <c:v>43091.666666666664</c:v>
                </c:pt>
                <c:pt idx="8071">
                  <c:v>43091.708333333336</c:v>
                </c:pt>
                <c:pt idx="8072">
                  <c:v>43091.75</c:v>
                </c:pt>
                <c:pt idx="8073">
                  <c:v>43091.791666666664</c:v>
                </c:pt>
                <c:pt idx="8074">
                  <c:v>43091.833333333336</c:v>
                </c:pt>
                <c:pt idx="8075">
                  <c:v>43091.875</c:v>
                </c:pt>
                <c:pt idx="8076">
                  <c:v>43091.916666666664</c:v>
                </c:pt>
                <c:pt idx="8077">
                  <c:v>43091.958333333336</c:v>
                </c:pt>
                <c:pt idx="8078">
                  <c:v>43092</c:v>
                </c:pt>
                <c:pt idx="8079">
                  <c:v>43092.041666666664</c:v>
                </c:pt>
                <c:pt idx="8080">
                  <c:v>43092.083333333336</c:v>
                </c:pt>
                <c:pt idx="8081">
                  <c:v>43092.125</c:v>
                </c:pt>
                <c:pt idx="8082">
                  <c:v>43092.166666666664</c:v>
                </c:pt>
                <c:pt idx="8083">
                  <c:v>43092.208333333336</c:v>
                </c:pt>
                <c:pt idx="8084">
                  <c:v>43092.25</c:v>
                </c:pt>
                <c:pt idx="8085">
                  <c:v>43092.291666666664</c:v>
                </c:pt>
                <c:pt idx="8086">
                  <c:v>43092.333333333336</c:v>
                </c:pt>
                <c:pt idx="8087">
                  <c:v>43092.375</c:v>
                </c:pt>
                <c:pt idx="8088">
                  <c:v>43092.416666666664</c:v>
                </c:pt>
                <c:pt idx="8089">
                  <c:v>43092.458333333336</c:v>
                </c:pt>
                <c:pt idx="8090">
                  <c:v>43092.5</c:v>
                </c:pt>
                <c:pt idx="8091">
                  <c:v>43092.541666666664</c:v>
                </c:pt>
                <c:pt idx="8092">
                  <c:v>43092.583333333336</c:v>
                </c:pt>
                <c:pt idx="8093">
                  <c:v>43092.625</c:v>
                </c:pt>
                <c:pt idx="8094">
                  <c:v>43092.666666666664</c:v>
                </c:pt>
                <c:pt idx="8095">
                  <c:v>43092.708333333336</c:v>
                </c:pt>
                <c:pt idx="8096">
                  <c:v>43092.75</c:v>
                </c:pt>
                <c:pt idx="8097">
                  <c:v>43092.791666666664</c:v>
                </c:pt>
                <c:pt idx="8098">
                  <c:v>43092.833333333336</c:v>
                </c:pt>
                <c:pt idx="8099">
                  <c:v>43092.875</c:v>
                </c:pt>
                <c:pt idx="8100">
                  <c:v>43092.916666666664</c:v>
                </c:pt>
                <c:pt idx="8101">
                  <c:v>43092.958333333336</c:v>
                </c:pt>
                <c:pt idx="8102">
                  <c:v>43093</c:v>
                </c:pt>
                <c:pt idx="8103">
                  <c:v>43093.041666666664</c:v>
                </c:pt>
                <c:pt idx="8104">
                  <c:v>43093.083333333336</c:v>
                </c:pt>
                <c:pt idx="8105">
                  <c:v>43093.125</c:v>
                </c:pt>
                <c:pt idx="8106">
                  <c:v>43093.166666666664</c:v>
                </c:pt>
                <c:pt idx="8107">
                  <c:v>43093.208333333336</c:v>
                </c:pt>
                <c:pt idx="8108">
                  <c:v>43093.25</c:v>
                </c:pt>
                <c:pt idx="8109">
                  <c:v>43093.291666666664</c:v>
                </c:pt>
                <c:pt idx="8110">
                  <c:v>43093.333333333336</c:v>
                </c:pt>
                <c:pt idx="8111">
                  <c:v>43093.375</c:v>
                </c:pt>
                <c:pt idx="8112">
                  <c:v>43093.416666666664</c:v>
                </c:pt>
                <c:pt idx="8113">
                  <c:v>43093.458333333336</c:v>
                </c:pt>
                <c:pt idx="8114">
                  <c:v>43093.5</c:v>
                </c:pt>
                <c:pt idx="8115">
                  <c:v>43093.541666666664</c:v>
                </c:pt>
                <c:pt idx="8116">
                  <c:v>43093.583333333336</c:v>
                </c:pt>
                <c:pt idx="8117">
                  <c:v>43093.625</c:v>
                </c:pt>
                <c:pt idx="8118">
                  <c:v>43093.666666666664</c:v>
                </c:pt>
                <c:pt idx="8119">
                  <c:v>43093.708333333336</c:v>
                </c:pt>
                <c:pt idx="8120">
                  <c:v>43093.75</c:v>
                </c:pt>
                <c:pt idx="8121">
                  <c:v>43093.791666666664</c:v>
                </c:pt>
                <c:pt idx="8122">
                  <c:v>43093.833333333336</c:v>
                </c:pt>
                <c:pt idx="8123">
                  <c:v>43093.875</c:v>
                </c:pt>
                <c:pt idx="8124">
                  <c:v>43093.916666666664</c:v>
                </c:pt>
                <c:pt idx="8125">
                  <c:v>43093.958333333336</c:v>
                </c:pt>
                <c:pt idx="8126">
                  <c:v>43094</c:v>
                </c:pt>
                <c:pt idx="8127">
                  <c:v>43094.041666666664</c:v>
                </c:pt>
                <c:pt idx="8128">
                  <c:v>43094.083333333336</c:v>
                </c:pt>
                <c:pt idx="8129">
                  <c:v>43094.125</c:v>
                </c:pt>
                <c:pt idx="8130">
                  <c:v>43094.166666666664</c:v>
                </c:pt>
                <c:pt idx="8131">
                  <c:v>43094.208333333336</c:v>
                </c:pt>
                <c:pt idx="8132">
                  <c:v>43094.25</c:v>
                </c:pt>
                <c:pt idx="8133">
                  <c:v>43094.291666666664</c:v>
                </c:pt>
                <c:pt idx="8134">
                  <c:v>43094.333333333336</c:v>
                </c:pt>
                <c:pt idx="8135">
                  <c:v>43094.375</c:v>
                </c:pt>
                <c:pt idx="8136">
                  <c:v>43094.416666666664</c:v>
                </c:pt>
                <c:pt idx="8137">
                  <c:v>43094.458333333336</c:v>
                </c:pt>
                <c:pt idx="8138">
                  <c:v>43094.5</c:v>
                </c:pt>
                <c:pt idx="8139">
                  <c:v>43094.541666666664</c:v>
                </c:pt>
                <c:pt idx="8140">
                  <c:v>43094.583333333336</c:v>
                </c:pt>
                <c:pt idx="8141">
                  <c:v>43094.625</c:v>
                </c:pt>
                <c:pt idx="8142">
                  <c:v>43094.666666666664</c:v>
                </c:pt>
                <c:pt idx="8143">
                  <c:v>43094.708333333336</c:v>
                </c:pt>
                <c:pt idx="8144">
                  <c:v>43094.75</c:v>
                </c:pt>
                <c:pt idx="8145">
                  <c:v>43094.791666666664</c:v>
                </c:pt>
                <c:pt idx="8146">
                  <c:v>43094.833333333336</c:v>
                </c:pt>
                <c:pt idx="8147">
                  <c:v>43094.875</c:v>
                </c:pt>
                <c:pt idx="8148">
                  <c:v>43094.916666666664</c:v>
                </c:pt>
                <c:pt idx="8149">
                  <c:v>43094.958333333336</c:v>
                </c:pt>
                <c:pt idx="8150">
                  <c:v>43095</c:v>
                </c:pt>
                <c:pt idx="8151">
                  <c:v>43095.041666666664</c:v>
                </c:pt>
                <c:pt idx="8152">
                  <c:v>43095.083333333336</c:v>
                </c:pt>
                <c:pt idx="8153">
                  <c:v>43095.125</c:v>
                </c:pt>
                <c:pt idx="8154">
                  <c:v>43095.166666666664</c:v>
                </c:pt>
                <c:pt idx="8155">
                  <c:v>43095.208333333336</c:v>
                </c:pt>
                <c:pt idx="8156">
                  <c:v>43095.25</c:v>
                </c:pt>
                <c:pt idx="8157">
                  <c:v>43095.291666666664</c:v>
                </c:pt>
                <c:pt idx="8158">
                  <c:v>43095.333333333336</c:v>
                </c:pt>
                <c:pt idx="8159">
                  <c:v>43095.375</c:v>
                </c:pt>
                <c:pt idx="8160">
                  <c:v>43095.416666666664</c:v>
                </c:pt>
                <c:pt idx="8161">
                  <c:v>43095.458333333336</c:v>
                </c:pt>
                <c:pt idx="8162">
                  <c:v>43095.5</c:v>
                </c:pt>
                <c:pt idx="8163">
                  <c:v>43095.541666666664</c:v>
                </c:pt>
                <c:pt idx="8164">
                  <c:v>43095.583333333336</c:v>
                </c:pt>
                <c:pt idx="8165">
                  <c:v>43095.625</c:v>
                </c:pt>
                <c:pt idx="8166">
                  <c:v>43095.666666666664</c:v>
                </c:pt>
                <c:pt idx="8167">
                  <c:v>43095.708333333336</c:v>
                </c:pt>
                <c:pt idx="8168">
                  <c:v>43095.75</c:v>
                </c:pt>
                <c:pt idx="8169">
                  <c:v>43095.791666666664</c:v>
                </c:pt>
                <c:pt idx="8170">
                  <c:v>43095.833333333336</c:v>
                </c:pt>
                <c:pt idx="8171">
                  <c:v>43095.875</c:v>
                </c:pt>
                <c:pt idx="8172">
                  <c:v>43095.916666666664</c:v>
                </c:pt>
                <c:pt idx="8173">
                  <c:v>43095.958333333336</c:v>
                </c:pt>
                <c:pt idx="8174">
                  <c:v>43096</c:v>
                </c:pt>
                <c:pt idx="8175">
                  <c:v>43096.041666666664</c:v>
                </c:pt>
                <c:pt idx="8176">
                  <c:v>43096.083333333336</c:v>
                </c:pt>
                <c:pt idx="8177">
                  <c:v>43096.125</c:v>
                </c:pt>
                <c:pt idx="8178">
                  <c:v>43096.166666666664</c:v>
                </c:pt>
                <c:pt idx="8179">
                  <c:v>43096.208333333336</c:v>
                </c:pt>
                <c:pt idx="8180">
                  <c:v>43096.25</c:v>
                </c:pt>
                <c:pt idx="8181">
                  <c:v>43096.291666666664</c:v>
                </c:pt>
                <c:pt idx="8182">
                  <c:v>43096.333333333336</c:v>
                </c:pt>
                <c:pt idx="8183">
                  <c:v>43096.375</c:v>
                </c:pt>
                <c:pt idx="8184">
                  <c:v>43096.416666666664</c:v>
                </c:pt>
                <c:pt idx="8185">
                  <c:v>43096.458333333336</c:v>
                </c:pt>
                <c:pt idx="8186">
                  <c:v>43096.5</c:v>
                </c:pt>
                <c:pt idx="8187">
                  <c:v>43096.541666666664</c:v>
                </c:pt>
                <c:pt idx="8188">
                  <c:v>43096.583333333336</c:v>
                </c:pt>
                <c:pt idx="8189">
                  <c:v>43096.625</c:v>
                </c:pt>
                <c:pt idx="8190">
                  <c:v>43096.666666666664</c:v>
                </c:pt>
                <c:pt idx="8191">
                  <c:v>43096.708333333336</c:v>
                </c:pt>
                <c:pt idx="8192">
                  <c:v>43096.75</c:v>
                </c:pt>
                <c:pt idx="8193">
                  <c:v>43096.791666666664</c:v>
                </c:pt>
                <c:pt idx="8194">
                  <c:v>43096.833333333336</c:v>
                </c:pt>
                <c:pt idx="8195">
                  <c:v>43096.875</c:v>
                </c:pt>
                <c:pt idx="8196">
                  <c:v>43096.916666666664</c:v>
                </c:pt>
                <c:pt idx="8197">
                  <c:v>43096.958333333336</c:v>
                </c:pt>
                <c:pt idx="8198">
                  <c:v>43097</c:v>
                </c:pt>
                <c:pt idx="8199">
                  <c:v>43097.041666666664</c:v>
                </c:pt>
                <c:pt idx="8200">
                  <c:v>43097.083333333336</c:v>
                </c:pt>
                <c:pt idx="8201">
                  <c:v>43097.125</c:v>
                </c:pt>
                <c:pt idx="8202">
                  <c:v>43097.166666666664</c:v>
                </c:pt>
                <c:pt idx="8203">
                  <c:v>43097.208333333336</c:v>
                </c:pt>
                <c:pt idx="8204">
                  <c:v>43097.25</c:v>
                </c:pt>
                <c:pt idx="8205">
                  <c:v>43097.291666666664</c:v>
                </c:pt>
                <c:pt idx="8206">
                  <c:v>43097.333333333336</c:v>
                </c:pt>
                <c:pt idx="8207">
                  <c:v>43097.375</c:v>
                </c:pt>
                <c:pt idx="8208">
                  <c:v>43097.416666666664</c:v>
                </c:pt>
                <c:pt idx="8209">
                  <c:v>43097.458333333336</c:v>
                </c:pt>
                <c:pt idx="8210">
                  <c:v>43097.5</c:v>
                </c:pt>
                <c:pt idx="8211">
                  <c:v>43097.541666666664</c:v>
                </c:pt>
                <c:pt idx="8212">
                  <c:v>43097.583333333336</c:v>
                </c:pt>
                <c:pt idx="8213">
                  <c:v>43097.625</c:v>
                </c:pt>
                <c:pt idx="8214">
                  <c:v>43097.666666666664</c:v>
                </c:pt>
                <c:pt idx="8215">
                  <c:v>43097.708333333336</c:v>
                </c:pt>
                <c:pt idx="8216">
                  <c:v>43097.75</c:v>
                </c:pt>
                <c:pt idx="8217">
                  <c:v>43097.791666666664</c:v>
                </c:pt>
                <c:pt idx="8218">
                  <c:v>43097.833333333336</c:v>
                </c:pt>
                <c:pt idx="8219">
                  <c:v>43097.875</c:v>
                </c:pt>
                <c:pt idx="8220">
                  <c:v>43097.916666666664</c:v>
                </c:pt>
                <c:pt idx="8221">
                  <c:v>43097.958333333336</c:v>
                </c:pt>
                <c:pt idx="8222">
                  <c:v>43098</c:v>
                </c:pt>
                <c:pt idx="8223">
                  <c:v>43098.041666666664</c:v>
                </c:pt>
                <c:pt idx="8224">
                  <c:v>43098.083333333336</c:v>
                </c:pt>
                <c:pt idx="8225">
                  <c:v>43098.125</c:v>
                </c:pt>
                <c:pt idx="8226">
                  <c:v>43098.166666666664</c:v>
                </c:pt>
                <c:pt idx="8227">
                  <c:v>43098.208333333336</c:v>
                </c:pt>
                <c:pt idx="8228">
                  <c:v>43098.25</c:v>
                </c:pt>
                <c:pt idx="8229">
                  <c:v>43098.291666666664</c:v>
                </c:pt>
                <c:pt idx="8230">
                  <c:v>43098.333333333336</c:v>
                </c:pt>
                <c:pt idx="8231">
                  <c:v>43098.375</c:v>
                </c:pt>
                <c:pt idx="8232">
                  <c:v>43098.416666666664</c:v>
                </c:pt>
                <c:pt idx="8233">
                  <c:v>43098.458333333336</c:v>
                </c:pt>
                <c:pt idx="8234">
                  <c:v>43098.5</c:v>
                </c:pt>
                <c:pt idx="8235">
                  <c:v>43098.541666666664</c:v>
                </c:pt>
                <c:pt idx="8236">
                  <c:v>43098.583333333336</c:v>
                </c:pt>
                <c:pt idx="8237">
                  <c:v>43098.625</c:v>
                </c:pt>
                <c:pt idx="8238">
                  <c:v>43098.666666666664</c:v>
                </c:pt>
                <c:pt idx="8239">
                  <c:v>43098.708333333336</c:v>
                </c:pt>
                <c:pt idx="8240">
                  <c:v>43098.75</c:v>
                </c:pt>
                <c:pt idx="8241">
                  <c:v>43098.791666666664</c:v>
                </c:pt>
                <c:pt idx="8242">
                  <c:v>43098.833333333336</c:v>
                </c:pt>
                <c:pt idx="8243">
                  <c:v>43098.875</c:v>
                </c:pt>
                <c:pt idx="8244">
                  <c:v>43098.916666666664</c:v>
                </c:pt>
                <c:pt idx="8245">
                  <c:v>43098.958333333336</c:v>
                </c:pt>
                <c:pt idx="8246">
                  <c:v>43099</c:v>
                </c:pt>
                <c:pt idx="8247">
                  <c:v>43099.041666666664</c:v>
                </c:pt>
                <c:pt idx="8248">
                  <c:v>43099.083333333336</c:v>
                </c:pt>
                <c:pt idx="8249">
                  <c:v>43099.125</c:v>
                </c:pt>
                <c:pt idx="8250">
                  <c:v>43099.166666666664</c:v>
                </c:pt>
                <c:pt idx="8251">
                  <c:v>43099.208333333336</c:v>
                </c:pt>
                <c:pt idx="8252">
                  <c:v>43099.25</c:v>
                </c:pt>
                <c:pt idx="8253">
                  <c:v>43099.291666666664</c:v>
                </c:pt>
                <c:pt idx="8254">
                  <c:v>43099.333333333336</c:v>
                </c:pt>
                <c:pt idx="8255">
                  <c:v>43099.375</c:v>
                </c:pt>
                <c:pt idx="8256">
                  <c:v>43099.416666666664</c:v>
                </c:pt>
                <c:pt idx="8257">
                  <c:v>43099.458333333336</c:v>
                </c:pt>
                <c:pt idx="8258">
                  <c:v>43099.5</c:v>
                </c:pt>
                <c:pt idx="8259">
                  <c:v>43099.541666666664</c:v>
                </c:pt>
                <c:pt idx="8260">
                  <c:v>43099.583333333336</c:v>
                </c:pt>
                <c:pt idx="8261">
                  <c:v>43099.625</c:v>
                </c:pt>
                <c:pt idx="8262">
                  <c:v>43099.666666666664</c:v>
                </c:pt>
                <c:pt idx="8263">
                  <c:v>43099.708333333336</c:v>
                </c:pt>
                <c:pt idx="8264">
                  <c:v>43099.75</c:v>
                </c:pt>
                <c:pt idx="8265">
                  <c:v>43099.791666666664</c:v>
                </c:pt>
                <c:pt idx="8266">
                  <c:v>43099.833333333336</c:v>
                </c:pt>
                <c:pt idx="8267">
                  <c:v>43099.875</c:v>
                </c:pt>
                <c:pt idx="8268">
                  <c:v>43099.916666666664</c:v>
                </c:pt>
                <c:pt idx="8269">
                  <c:v>43099.958333333336</c:v>
                </c:pt>
                <c:pt idx="8270">
                  <c:v>43100</c:v>
                </c:pt>
                <c:pt idx="8271">
                  <c:v>43100.041666666664</c:v>
                </c:pt>
                <c:pt idx="8272">
                  <c:v>43100.083333333336</c:v>
                </c:pt>
                <c:pt idx="8273">
                  <c:v>43100.125</c:v>
                </c:pt>
                <c:pt idx="8274">
                  <c:v>43100.166666666664</c:v>
                </c:pt>
                <c:pt idx="8275">
                  <c:v>43100.208333333336</c:v>
                </c:pt>
                <c:pt idx="8276">
                  <c:v>43100.25</c:v>
                </c:pt>
                <c:pt idx="8277">
                  <c:v>43100.291666666664</c:v>
                </c:pt>
                <c:pt idx="8278">
                  <c:v>43100.333333333336</c:v>
                </c:pt>
                <c:pt idx="8279">
                  <c:v>43100.375</c:v>
                </c:pt>
                <c:pt idx="8280">
                  <c:v>43100.416666666664</c:v>
                </c:pt>
                <c:pt idx="8281">
                  <c:v>43100.458333333336</c:v>
                </c:pt>
                <c:pt idx="8282">
                  <c:v>43100.5</c:v>
                </c:pt>
                <c:pt idx="8283">
                  <c:v>43100.541666666664</c:v>
                </c:pt>
                <c:pt idx="8284">
                  <c:v>43100.583333333336</c:v>
                </c:pt>
                <c:pt idx="8285">
                  <c:v>43100.625</c:v>
                </c:pt>
                <c:pt idx="8286">
                  <c:v>43100.666666666664</c:v>
                </c:pt>
                <c:pt idx="8287">
                  <c:v>43100.708333333336</c:v>
                </c:pt>
                <c:pt idx="8288">
                  <c:v>43100.75</c:v>
                </c:pt>
                <c:pt idx="8289">
                  <c:v>43100.791666666664</c:v>
                </c:pt>
                <c:pt idx="8290">
                  <c:v>43100.833333333336</c:v>
                </c:pt>
                <c:pt idx="8291">
                  <c:v>43100.875</c:v>
                </c:pt>
                <c:pt idx="8292">
                  <c:v>43100.916666666664</c:v>
                </c:pt>
                <c:pt idx="8293">
                  <c:v>43100.958333333336</c:v>
                </c:pt>
                <c:pt idx="8294">
                  <c:v>43101</c:v>
                </c:pt>
                <c:pt idx="8295">
                  <c:v>43101.041666666664</c:v>
                </c:pt>
                <c:pt idx="8296">
                  <c:v>43101.083333333336</c:v>
                </c:pt>
                <c:pt idx="8297">
                  <c:v>43101.125</c:v>
                </c:pt>
                <c:pt idx="8298">
                  <c:v>43101.166666666664</c:v>
                </c:pt>
                <c:pt idx="8299">
                  <c:v>43101.208333333336</c:v>
                </c:pt>
                <c:pt idx="8300">
                  <c:v>43101.25</c:v>
                </c:pt>
                <c:pt idx="8301">
                  <c:v>43101.291666666664</c:v>
                </c:pt>
                <c:pt idx="8302">
                  <c:v>43101.333333333336</c:v>
                </c:pt>
                <c:pt idx="8303">
                  <c:v>43101.375</c:v>
                </c:pt>
                <c:pt idx="8304">
                  <c:v>43101.416666666664</c:v>
                </c:pt>
                <c:pt idx="8305">
                  <c:v>43101.458333333336</c:v>
                </c:pt>
                <c:pt idx="8306">
                  <c:v>43101.5</c:v>
                </c:pt>
                <c:pt idx="8307">
                  <c:v>43101.541666666664</c:v>
                </c:pt>
                <c:pt idx="8308">
                  <c:v>43101.583333333336</c:v>
                </c:pt>
                <c:pt idx="8309">
                  <c:v>43101.625</c:v>
                </c:pt>
                <c:pt idx="8310">
                  <c:v>43101.666666666664</c:v>
                </c:pt>
                <c:pt idx="8311">
                  <c:v>43101.708333333336</c:v>
                </c:pt>
                <c:pt idx="8312">
                  <c:v>43101.75</c:v>
                </c:pt>
                <c:pt idx="8313">
                  <c:v>43101.791666666664</c:v>
                </c:pt>
                <c:pt idx="8314">
                  <c:v>43101.833333333336</c:v>
                </c:pt>
                <c:pt idx="8315">
                  <c:v>43101.875</c:v>
                </c:pt>
                <c:pt idx="8316">
                  <c:v>43101.916666666664</c:v>
                </c:pt>
                <c:pt idx="8317">
                  <c:v>43101.958333333336</c:v>
                </c:pt>
                <c:pt idx="8318">
                  <c:v>43102</c:v>
                </c:pt>
                <c:pt idx="8319">
                  <c:v>43102.041666666664</c:v>
                </c:pt>
                <c:pt idx="8320">
                  <c:v>43102.083333333336</c:v>
                </c:pt>
                <c:pt idx="8321">
                  <c:v>43102.125</c:v>
                </c:pt>
                <c:pt idx="8322">
                  <c:v>43102.166666666664</c:v>
                </c:pt>
                <c:pt idx="8323">
                  <c:v>43102.208333333336</c:v>
                </c:pt>
                <c:pt idx="8324">
                  <c:v>43102.25</c:v>
                </c:pt>
                <c:pt idx="8325">
                  <c:v>43102.291666666664</c:v>
                </c:pt>
                <c:pt idx="8326">
                  <c:v>43102.333333333336</c:v>
                </c:pt>
                <c:pt idx="8327">
                  <c:v>43102.375</c:v>
                </c:pt>
                <c:pt idx="8328">
                  <c:v>43102.416666666664</c:v>
                </c:pt>
                <c:pt idx="8329">
                  <c:v>43102.458333333336</c:v>
                </c:pt>
                <c:pt idx="8330">
                  <c:v>43102.5</c:v>
                </c:pt>
                <c:pt idx="8331">
                  <c:v>43102.541666666664</c:v>
                </c:pt>
                <c:pt idx="8332">
                  <c:v>43102.583333333336</c:v>
                </c:pt>
                <c:pt idx="8333">
                  <c:v>43102.625</c:v>
                </c:pt>
                <c:pt idx="8334">
                  <c:v>43102.666666666664</c:v>
                </c:pt>
                <c:pt idx="8335">
                  <c:v>43102.708333333336</c:v>
                </c:pt>
                <c:pt idx="8336">
                  <c:v>43102.75</c:v>
                </c:pt>
                <c:pt idx="8337">
                  <c:v>43102.791666666664</c:v>
                </c:pt>
                <c:pt idx="8338">
                  <c:v>43102.833333333336</c:v>
                </c:pt>
                <c:pt idx="8339">
                  <c:v>43102.875</c:v>
                </c:pt>
                <c:pt idx="8340">
                  <c:v>43102.916666666664</c:v>
                </c:pt>
                <c:pt idx="8341">
                  <c:v>43102.958333333336</c:v>
                </c:pt>
                <c:pt idx="8342">
                  <c:v>43103</c:v>
                </c:pt>
                <c:pt idx="8343">
                  <c:v>43103.041666666664</c:v>
                </c:pt>
                <c:pt idx="8344">
                  <c:v>43103.083333333336</c:v>
                </c:pt>
                <c:pt idx="8345">
                  <c:v>43103.125</c:v>
                </c:pt>
                <c:pt idx="8346">
                  <c:v>43103.166666666664</c:v>
                </c:pt>
                <c:pt idx="8347">
                  <c:v>43103.208333333336</c:v>
                </c:pt>
                <c:pt idx="8348">
                  <c:v>43103.25</c:v>
                </c:pt>
                <c:pt idx="8349">
                  <c:v>43103.291666666664</c:v>
                </c:pt>
                <c:pt idx="8350">
                  <c:v>43103.333333333336</c:v>
                </c:pt>
                <c:pt idx="8351">
                  <c:v>43103.375</c:v>
                </c:pt>
                <c:pt idx="8352">
                  <c:v>43103.416666666664</c:v>
                </c:pt>
                <c:pt idx="8353">
                  <c:v>43103.458333333336</c:v>
                </c:pt>
                <c:pt idx="8354">
                  <c:v>43103.5</c:v>
                </c:pt>
                <c:pt idx="8355">
                  <c:v>43103.541666666664</c:v>
                </c:pt>
                <c:pt idx="8356">
                  <c:v>43103.583333333336</c:v>
                </c:pt>
                <c:pt idx="8357">
                  <c:v>43103.625</c:v>
                </c:pt>
                <c:pt idx="8358">
                  <c:v>43103.666666666664</c:v>
                </c:pt>
                <c:pt idx="8359">
                  <c:v>43103.708333333336</c:v>
                </c:pt>
                <c:pt idx="8360">
                  <c:v>43103.75</c:v>
                </c:pt>
                <c:pt idx="8361">
                  <c:v>43103.791666666664</c:v>
                </c:pt>
                <c:pt idx="8362">
                  <c:v>43103.833333333336</c:v>
                </c:pt>
                <c:pt idx="8363">
                  <c:v>43103.875</c:v>
                </c:pt>
                <c:pt idx="8364">
                  <c:v>43103.916666666664</c:v>
                </c:pt>
                <c:pt idx="8365">
                  <c:v>43103.958333333336</c:v>
                </c:pt>
                <c:pt idx="8366">
                  <c:v>43104</c:v>
                </c:pt>
                <c:pt idx="8367">
                  <c:v>43104.041666666664</c:v>
                </c:pt>
                <c:pt idx="8368">
                  <c:v>43104.083333333336</c:v>
                </c:pt>
                <c:pt idx="8369">
                  <c:v>43104.125</c:v>
                </c:pt>
                <c:pt idx="8370">
                  <c:v>43104.166666666664</c:v>
                </c:pt>
                <c:pt idx="8371">
                  <c:v>43104.208333333336</c:v>
                </c:pt>
                <c:pt idx="8372">
                  <c:v>43104.25</c:v>
                </c:pt>
                <c:pt idx="8373">
                  <c:v>43104.291666666664</c:v>
                </c:pt>
                <c:pt idx="8374">
                  <c:v>43104.333333333336</c:v>
                </c:pt>
                <c:pt idx="8375">
                  <c:v>43104.375</c:v>
                </c:pt>
                <c:pt idx="8376">
                  <c:v>43104.416666666664</c:v>
                </c:pt>
                <c:pt idx="8377">
                  <c:v>43104.458333333336</c:v>
                </c:pt>
                <c:pt idx="8378">
                  <c:v>43104.5</c:v>
                </c:pt>
                <c:pt idx="8379">
                  <c:v>43104.541666666664</c:v>
                </c:pt>
                <c:pt idx="8380">
                  <c:v>43104.583333333336</c:v>
                </c:pt>
                <c:pt idx="8381">
                  <c:v>43104.625</c:v>
                </c:pt>
                <c:pt idx="8382">
                  <c:v>43104.666666666664</c:v>
                </c:pt>
                <c:pt idx="8383">
                  <c:v>43104.708333333336</c:v>
                </c:pt>
                <c:pt idx="8384">
                  <c:v>43104.75</c:v>
                </c:pt>
                <c:pt idx="8385">
                  <c:v>43104.791666666664</c:v>
                </c:pt>
                <c:pt idx="8386">
                  <c:v>43104.833333333336</c:v>
                </c:pt>
                <c:pt idx="8387">
                  <c:v>43104.875</c:v>
                </c:pt>
                <c:pt idx="8388">
                  <c:v>43104.916666666664</c:v>
                </c:pt>
                <c:pt idx="8389">
                  <c:v>43104.958333333336</c:v>
                </c:pt>
                <c:pt idx="8390">
                  <c:v>43105</c:v>
                </c:pt>
                <c:pt idx="8391">
                  <c:v>43105.041666666664</c:v>
                </c:pt>
                <c:pt idx="8392">
                  <c:v>43105.083333333336</c:v>
                </c:pt>
                <c:pt idx="8393">
                  <c:v>43105.125</c:v>
                </c:pt>
                <c:pt idx="8394">
                  <c:v>43105.166666666664</c:v>
                </c:pt>
                <c:pt idx="8395">
                  <c:v>43105.208333333336</c:v>
                </c:pt>
                <c:pt idx="8396">
                  <c:v>43105.25</c:v>
                </c:pt>
                <c:pt idx="8397">
                  <c:v>43105.291666666664</c:v>
                </c:pt>
                <c:pt idx="8398">
                  <c:v>43105.333333333336</c:v>
                </c:pt>
                <c:pt idx="8399">
                  <c:v>43105.375</c:v>
                </c:pt>
                <c:pt idx="8400">
                  <c:v>43105.416666666664</c:v>
                </c:pt>
                <c:pt idx="8401">
                  <c:v>43105.458333333336</c:v>
                </c:pt>
                <c:pt idx="8402">
                  <c:v>43105.5</c:v>
                </c:pt>
                <c:pt idx="8403">
                  <c:v>43105.541666666664</c:v>
                </c:pt>
                <c:pt idx="8404">
                  <c:v>43105.583333333336</c:v>
                </c:pt>
                <c:pt idx="8405">
                  <c:v>43105.625</c:v>
                </c:pt>
                <c:pt idx="8406">
                  <c:v>43105.666666666664</c:v>
                </c:pt>
                <c:pt idx="8407">
                  <c:v>43105.708333333336</c:v>
                </c:pt>
                <c:pt idx="8408">
                  <c:v>43105.75</c:v>
                </c:pt>
                <c:pt idx="8409">
                  <c:v>43105.791666666664</c:v>
                </c:pt>
                <c:pt idx="8410">
                  <c:v>43105.833333333336</c:v>
                </c:pt>
                <c:pt idx="8411">
                  <c:v>43105.875</c:v>
                </c:pt>
                <c:pt idx="8412">
                  <c:v>43105.916666666664</c:v>
                </c:pt>
                <c:pt idx="8413">
                  <c:v>43105.958333333336</c:v>
                </c:pt>
                <c:pt idx="8414">
                  <c:v>43106</c:v>
                </c:pt>
                <c:pt idx="8415">
                  <c:v>43106.041666666664</c:v>
                </c:pt>
                <c:pt idx="8416">
                  <c:v>43106.083333333336</c:v>
                </c:pt>
                <c:pt idx="8417">
                  <c:v>43106.125</c:v>
                </c:pt>
                <c:pt idx="8418">
                  <c:v>43106.166666666664</c:v>
                </c:pt>
                <c:pt idx="8419">
                  <c:v>43106.208333333336</c:v>
                </c:pt>
                <c:pt idx="8420">
                  <c:v>43106.25</c:v>
                </c:pt>
                <c:pt idx="8421">
                  <c:v>43106.291666666664</c:v>
                </c:pt>
                <c:pt idx="8422">
                  <c:v>43106.333333333336</c:v>
                </c:pt>
                <c:pt idx="8423">
                  <c:v>43106.375</c:v>
                </c:pt>
                <c:pt idx="8424">
                  <c:v>43106.416666666664</c:v>
                </c:pt>
                <c:pt idx="8425">
                  <c:v>43106.458333333336</c:v>
                </c:pt>
                <c:pt idx="8426">
                  <c:v>43106.5</c:v>
                </c:pt>
                <c:pt idx="8427">
                  <c:v>43106.541666666664</c:v>
                </c:pt>
                <c:pt idx="8428">
                  <c:v>43106.583333333336</c:v>
                </c:pt>
                <c:pt idx="8429">
                  <c:v>43106.625</c:v>
                </c:pt>
                <c:pt idx="8430">
                  <c:v>43106.666666666664</c:v>
                </c:pt>
                <c:pt idx="8431">
                  <c:v>43106.708333333336</c:v>
                </c:pt>
                <c:pt idx="8432">
                  <c:v>43106.75</c:v>
                </c:pt>
                <c:pt idx="8433">
                  <c:v>43106.791666666664</c:v>
                </c:pt>
                <c:pt idx="8434">
                  <c:v>43106.833333333336</c:v>
                </c:pt>
                <c:pt idx="8435">
                  <c:v>43106.875</c:v>
                </c:pt>
                <c:pt idx="8436">
                  <c:v>43106.916666666664</c:v>
                </c:pt>
                <c:pt idx="8437">
                  <c:v>43106.958333333336</c:v>
                </c:pt>
                <c:pt idx="8438">
                  <c:v>43107</c:v>
                </c:pt>
                <c:pt idx="8439">
                  <c:v>43107.041666666664</c:v>
                </c:pt>
                <c:pt idx="8440">
                  <c:v>43107.083333333336</c:v>
                </c:pt>
                <c:pt idx="8441">
                  <c:v>43107.125</c:v>
                </c:pt>
                <c:pt idx="8442">
                  <c:v>43107.166666666664</c:v>
                </c:pt>
                <c:pt idx="8443">
                  <c:v>43107.208333333336</c:v>
                </c:pt>
                <c:pt idx="8444">
                  <c:v>43107.25</c:v>
                </c:pt>
                <c:pt idx="8445">
                  <c:v>43107.291666666664</c:v>
                </c:pt>
                <c:pt idx="8446">
                  <c:v>43107.333333333336</c:v>
                </c:pt>
                <c:pt idx="8447">
                  <c:v>43107.375</c:v>
                </c:pt>
                <c:pt idx="8448">
                  <c:v>43107.416666666664</c:v>
                </c:pt>
                <c:pt idx="8449">
                  <c:v>43107.458333333336</c:v>
                </c:pt>
                <c:pt idx="8450">
                  <c:v>43107.5</c:v>
                </c:pt>
                <c:pt idx="8451">
                  <c:v>43107.541666666664</c:v>
                </c:pt>
                <c:pt idx="8452">
                  <c:v>43107.583333333336</c:v>
                </c:pt>
                <c:pt idx="8453">
                  <c:v>43107.625</c:v>
                </c:pt>
                <c:pt idx="8454">
                  <c:v>43107.666666666664</c:v>
                </c:pt>
                <c:pt idx="8455">
                  <c:v>43107.708333333336</c:v>
                </c:pt>
                <c:pt idx="8456">
                  <c:v>43107.75</c:v>
                </c:pt>
                <c:pt idx="8457">
                  <c:v>43107.791666666664</c:v>
                </c:pt>
                <c:pt idx="8458">
                  <c:v>43107.833333333336</c:v>
                </c:pt>
                <c:pt idx="8459">
                  <c:v>43107.875</c:v>
                </c:pt>
                <c:pt idx="8460">
                  <c:v>43107.916666666664</c:v>
                </c:pt>
                <c:pt idx="8461">
                  <c:v>43107.958333333336</c:v>
                </c:pt>
                <c:pt idx="8462">
                  <c:v>43108</c:v>
                </c:pt>
                <c:pt idx="8463">
                  <c:v>43108.041666666664</c:v>
                </c:pt>
                <c:pt idx="8464">
                  <c:v>43108.083333333336</c:v>
                </c:pt>
                <c:pt idx="8465">
                  <c:v>43108.125</c:v>
                </c:pt>
                <c:pt idx="8466">
                  <c:v>43108.166666666664</c:v>
                </c:pt>
                <c:pt idx="8467">
                  <c:v>43108.208333333336</c:v>
                </c:pt>
                <c:pt idx="8468">
                  <c:v>43108.25</c:v>
                </c:pt>
                <c:pt idx="8469">
                  <c:v>43108.291666666664</c:v>
                </c:pt>
                <c:pt idx="8470">
                  <c:v>43108.333333333336</c:v>
                </c:pt>
                <c:pt idx="8471">
                  <c:v>43108.375</c:v>
                </c:pt>
                <c:pt idx="8472">
                  <c:v>43108.416666666664</c:v>
                </c:pt>
                <c:pt idx="8473">
                  <c:v>43108.458333333336</c:v>
                </c:pt>
                <c:pt idx="8474">
                  <c:v>43108.5</c:v>
                </c:pt>
                <c:pt idx="8475">
                  <c:v>43108.541666666664</c:v>
                </c:pt>
                <c:pt idx="8476">
                  <c:v>43108.583333333336</c:v>
                </c:pt>
                <c:pt idx="8477">
                  <c:v>43108.625</c:v>
                </c:pt>
                <c:pt idx="8478">
                  <c:v>43108.666666666664</c:v>
                </c:pt>
                <c:pt idx="8479">
                  <c:v>43108.708333333336</c:v>
                </c:pt>
                <c:pt idx="8480">
                  <c:v>43108.75</c:v>
                </c:pt>
                <c:pt idx="8481">
                  <c:v>43108.791666666664</c:v>
                </c:pt>
                <c:pt idx="8482">
                  <c:v>43108.833333333336</c:v>
                </c:pt>
                <c:pt idx="8483">
                  <c:v>43108.875</c:v>
                </c:pt>
                <c:pt idx="8484">
                  <c:v>43108.916666666664</c:v>
                </c:pt>
                <c:pt idx="8485">
                  <c:v>43108.958333333336</c:v>
                </c:pt>
                <c:pt idx="8486">
                  <c:v>43109</c:v>
                </c:pt>
                <c:pt idx="8487">
                  <c:v>43109.041666666664</c:v>
                </c:pt>
                <c:pt idx="8488">
                  <c:v>43109.083333333336</c:v>
                </c:pt>
                <c:pt idx="8489">
                  <c:v>43109.125</c:v>
                </c:pt>
                <c:pt idx="8490">
                  <c:v>43109.166666666664</c:v>
                </c:pt>
                <c:pt idx="8491">
                  <c:v>43109.208333333336</c:v>
                </c:pt>
                <c:pt idx="8492">
                  <c:v>43109.25</c:v>
                </c:pt>
                <c:pt idx="8493">
                  <c:v>43109.291666666664</c:v>
                </c:pt>
                <c:pt idx="8494">
                  <c:v>43109.333333333336</c:v>
                </c:pt>
                <c:pt idx="8495">
                  <c:v>43109.375</c:v>
                </c:pt>
                <c:pt idx="8496">
                  <c:v>43109.416666666664</c:v>
                </c:pt>
                <c:pt idx="8497">
                  <c:v>43109.458333333336</c:v>
                </c:pt>
                <c:pt idx="8498">
                  <c:v>43109.5</c:v>
                </c:pt>
                <c:pt idx="8499">
                  <c:v>43109.541666666664</c:v>
                </c:pt>
                <c:pt idx="8500">
                  <c:v>43109.583333333336</c:v>
                </c:pt>
                <c:pt idx="8501">
                  <c:v>43109.625</c:v>
                </c:pt>
                <c:pt idx="8502">
                  <c:v>43109.666666666664</c:v>
                </c:pt>
                <c:pt idx="8503">
                  <c:v>43109.708333333336</c:v>
                </c:pt>
                <c:pt idx="8504">
                  <c:v>43109.75</c:v>
                </c:pt>
                <c:pt idx="8505">
                  <c:v>43109.791666666664</c:v>
                </c:pt>
                <c:pt idx="8506">
                  <c:v>43109.833333333336</c:v>
                </c:pt>
                <c:pt idx="8507">
                  <c:v>43109.875</c:v>
                </c:pt>
                <c:pt idx="8508">
                  <c:v>43109.916666666664</c:v>
                </c:pt>
                <c:pt idx="8509">
                  <c:v>43109.958333333336</c:v>
                </c:pt>
                <c:pt idx="8510">
                  <c:v>43110</c:v>
                </c:pt>
                <c:pt idx="8511">
                  <c:v>43110.041666666664</c:v>
                </c:pt>
                <c:pt idx="8512">
                  <c:v>43110.083333333336</c:v>
                </c:pt>
                <c:pt idx="8513">
                  <c:v>43110.125</c:v>
                </c:pt>
                <c:pt idx="8514">
                  <c:v>43110.166666666664</c:v>
                </c:pt>
                <c:pt idx="8515">
                  <c:v>43110.208333333336</c:v>
                </c:pt>
                <c:pt idx="8516">
                  <c:v>43110.25</c:v>
                </c:pt>
                <c:pt idx="8517">
                  <c:v>43110.291666666664</c:v>
                </c:pt>
                <c:pt idx="8518">
                  <c:v>43110.333333333336</c:v>
                </c:pt>
                <c:pt idx="8519">
                  <c:v>43110.375</c:v>
                </c:pt>
                <c:pt idx="8520">
                  <c:v>43110.416666666664</c:v>
                </c:pt>
                <c:pt idx="8521">
                  <c:v>43110.458333333336</c:v>
                </c:pt>
                <c:pt idx="8522">
                  <c:v>43110.5</c:v>
                </c:pt>
                <c:pt idx="8523">
                  <c:v>43110.541666666664</c:v>
                </c:pt>
                <c:pt idx="8524">
                  <c:v>43110.583333333336</c:v>
                </c:pt>
                <c:pt idx="8525">
                  <c:v>43110.625</c:v>
                </c:pt>
                <c:pt idx="8526">
                  <c:v>43110.666666666664</c:v>
                </c:pt>
                <c:pt idx="8527">
                  <c:v>43110.708333333336</c:v>
                </c:pt>
                <c:pt idx="8528">
                  <c:v>43110.75</c:v>
                </c:pt>
                <c:pt idx="8529">
                  <c:v>43110.791666666664</c:v>
                </c:pt>
                <c:pt idx="8530">
                  <c:v>43110.833333333336</c:v>
                </c:pt>
                <c:pt idx="8531">
                  <c:v>43110.875</c:v>
                </c:pt>
                <c:pt idx="8532">
                  <c:v>43110.916666666664</c:v>
                </c:pt>
                <c:pt idx="8533">
                  <c:v>43110.958333333336</c:v>
                </c:pt>
                <c:pt idx="8534">
                  <c:v>43111</c:v>
                </c:pt>
                <c:pt idx="8535">
                  <c:v>43111.041666666664</c:v>
                </c:pt>
                <c:pt idx="8536">
                  <c:v>43111.083333333336</c:v>
                </c:pt>
                <c:pt idx="8537">
                  <c:v>43111.125</c:v>
                </c:pt>
                <c:pt idx="8538">
                  <c:v>43111.166666666664</c:v>
                </c:pt>
                <c:pt idx="8539">
                  <c:v>43111.208333333336</c:v>
                </c:pt>
                <c:pt idx="8540">
                  <c:v>43111.25</c:v>
                </c:pt>
                <c:pt idx="8541">
                  <c:v>43111.291666666664</c:v>
                </c:pt>
                <c:pt idx="8542">
                  <c:v>43111.333333333336</c:v>
                </c:pt>
                <c:pt idx="8543">
                  <c:v>43111.375</c:v>
                </c:pt>
                <c:pt idx="8544">
                  <c:v>43111.416666666664</c:v>
                </c:pt>
                <c:pt idx="8545">
                  <c:v>43111.458333333336</c:v>
                </c:pt>
                <c:pt idx="8546">
                  <c:v>43111.5</c:v>
                </c:pt>
                <c:pt idx="8547">
                  <c:v>43111.541666666664</c:v>
                </c:pt>
                <c:pt idx="8548">
                  <c:v>43111.583333333336</c:v>
                </c:pt>
                <c:pt idx="8549">
                  <c:v>43111.625</c:v>
                </c:pt>
                <c:pt idx="8550">
                  <c:v>43111.666666666664</c:v>
                </c:pt>
                <c:pt idx="8551">
                  <c:v>43111.708333333336</c:v>
                </c:pt>
                <c:pt idx="8552">
                  <c:v>43111.75</c:v>
                </c:pt>
                <c:pt idx="8553">
                  <c:v>43111.791666666664</c:v>
                </c:pt>
                <c:pt idx="8554">
                  <c:v>43111.833333333336</c:v>
                </c:pt>
                <c:pt idx="8555">
                  <c:v>43111.875</c:v>
                </c:pt>
                <c:pt idx="8556">
                  <c:v>43111.916666666664</c:v>
                </c:pt>
                <c:pt idx="8557">
                  <c:v>43111.958333333336</c:v>
                </c:pt>
                <c:pt idx="8558">
                  <c:v>43112</c:v>
                </c:pt>
                <c:pt idx="8559">
                  <c:v>43112.041666666664</c:v>
                </c:pt>
                <c:pt idx="8560">
                  <c:v>43112.083333333336</c:v>
                </c:pt>
                <c:pt idx="8561">
                  <c:v>43112.125</c:v>
                </c:pt>
                <c:pt idx="8562">
                  <c:v>43112.166666666664</c:v>
                </c:pt>
                <c:pt idx="8563">
                  <c:v>43112.208333333336</c:v>
                </c:pt>
                <c:pt idx="8564">
                  <c:v>43112.25</c:v>
                </c:pt>
                <c:pt idx="8565">
                  <c:v>43112.291666666664</c:v>
                </c:pt>
                <c:pt idx="8566">
                  <c:v>43112.333333333336</c:v>
                </c:pt>
                <c:pt idx="8567">
                  <c:v>43112.375</c:v>
                </c:pt>
                <c:pt idx="8568">
                  <c:v>43112.416666666664</c:v>
                </c:pt>
                <c:pt idx="8569">
                  <c:v>43112.458333333336</c:v>
                </c:pt>
                <c:pt idx="8570">
                  <c:v>43112.5</c:v>
                </c:pt>
                <c:pt idx="8571">
                  <c:v>43112.541666666664</c:v>
                </c:pt>
                <c:pt idx="8572">
                  <c:v>43112.583333333336</c:v>
                </c:pt>
                <c:pt idx="8573">
                  <c:v>43112.625</c:v>
                </c:pt>
                <c:pt idx="8574">
                  <c:v>43112.666666666664</c:v>
                </c:pt>
                <c:pt idx="8575">
                  <c:v>43112.708333333336</c:v>
                </c:pt>
                <c:pt idx="8576">
                  <c:v>43112.75</c:v>
                </c:pt>
                <c:pt idx="8577">
                  <c:v>43112.791666666664</c:v>
                </c:pt>
                <c:pt idx="8578">
                  <c:v>43112.833333333336</c:v>
                </c:pt>
                <c:pt idx="8579">
                  <c:v>43112.875</c:v>
                </c:pt>
                <c:pt idx="8580">
                  <c:v>43112.916666666664</c:v>
                </c:pt>
                <c:pt idx="8581">
                  <c:v>43112.958333333336</c:v>
                </c:pt>
                <c:pt idx="8582">
                  <c:v>43113</c:v>
                </c:pt>
                <c:pt idx="8583">
                  <c:v>43113.041666666664</c:v>
                </c:pt>
                <c:pt idx="8584">
                  <c:v>43113.083333333336</c:v>
                </c:pt>
                <c:pt idx="8585">
                  <c:v>43113.125</c:v>
                </c:pt>
                <c:pt idx="8586">
                  <c:v>43113.166666666664</c:v>
                </c:pt>
                <c:pt idx="8587">
                  <c:v>43113.208333333336</c:v>
                </c:pt>
                <c:pt idx="8588">
                  <c:v>43113.25</c:v>
                </c:pt>
                <c:pt idx="8589">
                  <c:v>43113.291666666664</c:v>
                </c:pt>
                <c:pt idx="8590">
                  <c:v>43113.333333333336</c:v>
                </c:pt>
                <c:pt idx="8591">
                  <c:v>43113.375</c:v>
                </c:pt>
                <c:pt idx="8592">
                  <c:v>43113.416666666664</c:v>
                </c:pt>
                <c:pt idx="8593">
                  <c:v>43113.458333333336</c:v>
                </c:pt>
                <c:pt idx="8594">
                  <c:v>43113.5</c:v>
                </c:pt>
                <c:pt idx="8595">
                  <c:v>43113.541666666664</c:v>
                </c:pt>
                <c:pt idx="8596">
                  <c:v>43113.583333333336</c:v>
                </c:pt>
                <c:pt idx="8597">
                  <c:v>43113.625</c:v>
                </c:pt>
                <c:pt idx="8598">
                  <c:v>43113.666666666664</c:v>
                </c:pt>
                <c:pt idx="8599">
                  <c:v>43113.708333333336</c:v>
                </c:pt>
                <c:pt idx="8600">
                  <c:v>43113.75</c:v>
                </c:pt>
                <c:pt idx="8601">
                  <c:v>43113.791666666664</c:v>
                </c:pt>
                <c:pt idx="8602">
                  <c:v>43113.833333333336</c:v>
                </c:pt>
                <c:pt idx="8603">
                  <c:v>43113.875</c:v>
                </c:pt>
                <c:pt idx="8604">
                  <c:v>43113.916666666664</c:v>
                </c:pt>
                <c:pt idx="8605">
                  <c:v>43113.958333333336</c:v>
                </c:pt>
                <c:pt idx="8606">
                  <c:v>43114</c:v>
                </c:pt>
                <c:pt idx="8607">
                  <c:v>43114.041666666664</c:v>
                </c:pt>
                <c:pt idx="8608">
                  <c:v>43114.083333333336</c:v>
                </c:pt>
                <c:pt idx="8609">
                  <c:v>43114.125</c:v>
                </c:pt>
                <c:pt idx="8610">
                  <c:v>43114.166666666664</c:v>
                </c:pt>
                <c:pt idx="8611">
                  <c:v>43114.208333333336</c:v>
                </c:pt>
                <c:pt idx="8612">
                  <c:v>43114.25</c:v>
                </c:pt>
                <c:pt idx="8613">
                  <c:v>43114.291666666664</c:v>
                </c:pt>
                <c:pt idx="8614">
                  <c:v>43114.333333333336</c:v>
                </c:pt>
                <c:pt idx="8615">
                  <c:v>43114.375</c:v>
                </c:pt>
                <c:pt idx="8616">
                  <c:v>43114.416666666664</c:v>
                </c:pt>
                <c:pt idx="8617">
                  <c:v>43114.458333333336</c:v>
                </c:pt>
                <c:pt idx="8618">
                  <c:v>43114.5</c:v>
                </c:pt>
                <c:pt idx="8619">
                  <c:v>43114.541666666664</c:v>
                </c:pt>
                <c:pt idx="8620">
                  <c:v>43114.583333333336</c:v>
                </c:pt>
                <c:pt idx="8621">
                  <c:v>43114.625</c:v>
                </c:pt>
                <c:pt idx="8622">
                  <c:v>43114.666666666664</c:v>
                </c:pt>
                <c:pt idx="8623">
                  <c:v>43114.708333333336</c:v>
                </c:pt>
                <c:pt idx="8624">
                  <c:v>43114.75</c:v>
                </c:pt>
                <c:pt idx="8625">
                  <c:v>43114.791666666664</c:v>
                </c:pt>
                <c:pt idx="8626">
                  <c:v>43114.833333333336</c:v>
                </c:pt>
                <c:pt idx="8627">
                  <c:v>43114.875</c:v>
                </c:pt>
                <c:pt idx="8628">
                  <c:v>43114.916666666664</c:v>
                </c:pt>
                <c:pt idx="8629">
                  <c:v>43114.958333333336</c:v>
                </c:pt>
                <c:pt idx="8630">
                  <c:v>43115</c:v>
                </c:pt>
                <c:pt idx="8631">
                  <c:v>43115.041666666664</c:v>
                </c:pt>
                <c:pt idx="8632">
                  <c:v>43115.083333333336</c:v>
                </c:pt>
                <c:pt idx="8633">
                  <c:v>43115.125</c:v>
                </c:pt>
                <c:pt idx="8634">
                  <c:v>43115.166666666664</c:v>
                </c:pt>
                <c:pt idx="8635">
                  <c:v>43115.208333333336</c:v>
                </c:pt>
                <c:pt idx="8636">
                  <c:v>43115.25</c:v>
                </c:pt>
                <c:pt idx="8637">
                  <c:v>43115.291666666664</c:v>
                </c:pt>
                <c:pt idx="8638">
                  <c:v>43115.333333333336</c:v>
                </c:pt>
                <c:pt idx="8639">
                  <c:v>43115.375</c:v>
                </c:pt>
                <c:pt idx="8640">
                  <c:v>43115.416666666664</c:v>
                </c:pt>
                <c:pt idx="8641">
                  <c:v>43115.458333333336</c:v>
                </c:pt>
                <c:pt idx="8642">
                  <c:v>43115.5</c:v>
                </c:pt>
                <c:pt idx="8643">
                  <c:v>43115.541666666664</c:v>
                </c:pt>
                <c:pt idx="8644">
                  <c:v>43115.583333333336</c:v>
                </c:pt>
                <c:pt idx="8645">
                  <c:v>43115.625</c:v>
                </c:pt>
                <c:pt idx="8646">
                  <c:v>43115.666666666664</c:v>
                </c:pt>
                <c:pt idx="8647">
                  <c:v>43115.708333333336</c:v>
                </c:pt>
                <c:pt idx="8648">
                  <c:v>43115.75</c:v>
                </c:pt>
                <c:pt idx="8649">
                  <c:v>43115.791666666664</c:v>
                </c:pt>
                <c:pt idx="8650">
                  <c:v>43115.833333333336</c:v>
                </c:pt>
                <c:pt idx="8651">
                  <c:v>43115.875</c:v>
                </c:pt>
                <c:pt idx="8652">
                  <c:v>43115.916666666664</c:v>
                </c:pt>
                <c:pt idx="8653">
                  <c:v>43115.958333333336</c:v>
                </c:pt>
                <c:pt idx="8654">
                  <c:v>43116</c:v>
                </c:pt>
                <c:pt idx="8655">
                  <c:v>43116.041666666664</c:v>
                </c:pt>
                <c:pt idx="8656">
                  <c:v>43116.083333333336</c:v>
                </c:pt>
                <c:pt idx="8657">
                  <c:v>43116.125</c:v>
                </c:pt>
                <c:pt idx="8658">
                  <c:v>43116.166666666664</c:v>
                </c:pt>
                <c:pt idx="8659">
                  <c:v>43116.208333333336</c:v>
                </c:pt>
                <c:pt idx="8660">
                  <c:v>43116.25</c:v>
                </c:pt>
                <c:pt idx="8661">
                  <c:v>43116.291666666664</c:v>
                </c:pt>
                <c:pt idx="8662">
                  <c:v>43116.333333333336</c:v>
                </c:pt>
                <c:pt idx="8663">
                  <c:v>43116.375</c:v>
                </c:pt>
                <c:pt idx="8664">
                  <c:v>43116.416666666664</c:v>
                </c:pt>
                <c:pt idx="8665">
                  <c:v>43116.458333333336</c:v>
                </c:pt>
                <c:pt idx="8666">
                  <c:v>43116.5</c:v>
                </c:pt>
                <c:pt idx="8667">
                  <c:v>43116.541666666664</c:v>
                </c:pt>
                <c:pt idx="8668">
                  <c:v>43116.583333333336</c:v>
                </c:pt>
                <c:pt idx="8669">
                  <c:v>43116.625</c:v>
                </c:pt>
                <c:pt idx="8670">
                  <c:v>43116.666666666664</c:v>
                </c:pt>
                <c:pt idx="8671">
                  <c:v>43116.708333333336</c:v>
                </c:pt>
                <c:pt idx="8672">
                  <c:v>43116.75</c:v>
                </c:pt>
                <c:pt idx="8673">
                  <c:v>43116.791666666664</c:v>
                </c:pt>
                <c:pt idx="8674">
                  <c:v>43116.833333333336</c:v>
                </c:pt>
                <c:pt idx="8675">
                  <c:v>43116.875</c:v>
                </c:pt>
                <c:pt idx="8676">
                  <c:v>43116.916666666664</c:v>
                </c:pt>
                <c:pt idx="8677">
                  <c:v>43116.958333333336</c:v>
                </c:pt>
                <c:pt idx="8678">
                  <c:v>43117</c:v>
                </c:pt>
                <c:pt idx="8679">
                  <c:v>43117.041666666664</c:v>
                </c:pt>
                <c:pt idx="8680">
                  <c:v>43117.083333333336</c:v>
                </c:pt>
                <c:pt idx="8681">
                  <c:v>43117.125</c:v>
                </c:pt>
                <c:pt idx="8682">
                  <c:v>43117.166666666664</c:v>
                </c:pt>
                <c:pt idx="8683">
                  <c:v>43117.208333333336</c:v>
                </c:pt>
                <c:pt idx="8684">
                  <c:v>43117.25</c:v>
                </c:pt>
                <c:pt idx="8685">
                  <c:v>43117.291666666664</c:v>
                </c:pt>
                <c:pt idx="8686">
                  <c:v>43117.333333333336</c:v>
                </c:pt>
                <c:pt idx="8687">
                  <c:v>43117.375</c:v>
                </c:pt>
                <c:pt idx="8688">
                  <c:v>43117.416666666664</c:v>
                </c:pt>
                <c:pt idx="8689">
                  <c:v>43117.458333333336</c:v>
                </c:pt>
                <c:pt idx="8690">
                  <c:v>43117.5</c:v>
                </c:pt>
                <c:pt idx="8691">
                  <c:v>43117.541666666664</c:v>
                </c:pt>
                <c:pt idx="8692">
                  <c:v>43117.583333333336</c:v>
                </c:pt>
                <c:pt idx="8693">
                  <c:v>43117.625</c:v>
                </c:pt>
                <c:pt idx="8694">
                  <c:v>43117.666666666664</c:v>
                </c:pt>
                <c:pt idx="8695">
                  <c:v>43117.708333333336</c:v>
                </c:pt>
                <c:pt idx="8696">
                  <c:v>43117.75</c:v>
                </c:pt>
                <c:pt idx="8697">
                  <c:v>43117.791666666664</c:v>
                </c:pt>
                <c:pt idx="8698">
                  <c:v>43117.833333333336</c:v>
                </c:pt>
                <c:pt idx="8699">
                  <c:v>43117.875</c:v>
                </c:pt>
                <c:pt idx="8700">
                  <c:v>43117.916666666664</c:v>
                </c:pt>
                <c:pt idx="8701">
                  <c:v>43117.958333333336</c:v>
                </c:pt>
                <c:pt idx="8702">
                  <c:v>43118</c:v>
                </c:pt>
                <c:pt idx="8703">
                  <c:v>43118.041666666664</c:v>
                </c:pt>
                <c:pt idx="8704">
                  <c:v>43118.083333333336</c:v>
                </c:pt>
                <c:pt idx="8705">
                  <c:v>43118.125</c:v>
                </c:pt>
                <c:pt idx="8706">
                  <c:v>43118.166666666664</c:v>
                </c:pt>
                <c:pt idx="8707">
                  <c:v>43118.208333333336</c:v>
                </c:pt>
                <c:pt idx="8708">
                  <c:v>43118.25</c:v>
                </c:pt>
                <c:pt idx="8709">
                  <c:v>43118.291666666664</c:v>
                </c:pt>
                <c:pt idx="8710">
                  <c:v>43118.333333333336</c:v>
                </c:pt>
                <c:pt idx="8711">
                  <c:v>43118.375</c:v>
                </c:pt>
                <c:pt idx="8712">
                  <c:v>43118.416666666664</c:v>
                </c:pt>
                <c:pt idx="8713">
                  <c:v>43118.458333333336</c:v>
                </c:pt>
                <c:pt idx="8714">
                  <c:v>43118.5</c:v>
                </c:pt>
                <c:pt idx="8715">
                  <c:v>43118.541666666664</c:v>
                </c:pt>
                <c:pt idx="8716">
                  <c:v>43118.583333333336</c:v>
                </c:pt>
                <c:pt idx="8717">
                  <c:v>43118.625</c:v>
                </c:pt>
                <c:pt idx="8718">
                  <c:v>43118.666666666664</c:v>
                </c:pt>
                <c:pt idx="8719">
                  <c:v>43118.708333333336</c:v>
                </c:pt>
                <c:pt idx="8720">
                  <c:v>43118.75</c:v>
                </c:pt>
                <c:pt idx="8721">
                  <c:v>43118.791666666664</c:v>
                </c:pt>
                <c:pt idx="8722">
                  <c:v>43118.833333333336</c:v>
                </c:pt>
                <c:pt idx="8723">
                  <c:v>43118.875</c:v>
                </c:pt>
                <c:pt idx="8724">
                  <c:v>43118.916666666664</c:v>
                </c:pt>
                <c:pt idx="8725">
                  <c:v>43118.958333333336</c:v>
                </c:pt>
                <c:pt idx="8726">
                  <c:v>43119</c:v>
                </c:pt>
                <c:pt idx="8727">
                  <c:v>43119.041666666664</c:v>
                </c:pt>
                <c:pt idx="8728">
                  <c:v>43119.083333333336</c:v>
                </c:pt>
                <c:pt idx="8729">
                  <c:v>43119.125</c:v>
                </c:pt>
                <c:pt idx="8730">
                  <c:v>43119.166666666664</c:v>
                </c:pt>
                <c:pt idx="8731">
                  <c:v>43119.208333333336</c:v>
                </c:pt>
                <c:pt idx="8732">
                  <c:v>43119.25</c:v>
                </c:pt>
                <c:pt idx="8733">
                  <c:v>43119.291666666664</c:v>
                </c:pt>
                <c:pt idx="8734">
                  <c:v>43119.333333333336</c:v>
                </c:pt>
                <c:pt idx="8735">
                  <c:v>43119.375</c:v>
                </c:pt>
                <c:pt idx="8736">
                  <c:v>43119.416666666664</c:v>
                </c:pt>
                <c:pt idx="8737">
                  <c:v>43119.458333333336</c:v>
                </c:pt>
                <c:pt idx="8738">
                  <c:v>43119.5</c:v>
                </c:pt>
                <c:pt idx="8739">
                  <c:v>43119.541666666664</c:v>
                </c:pt>
                <c:pt idx="8740">
                  <c:v>43119.583333333336</c:v>
                </c:pt>
                <c:pt idx="8741">
                  <c:v>43119.625</c:v>
                </c:pt>
                <c:pt idx="8742">
                  <c:v>43119.666666666664</c:v>
                </c:pt>
                <c:pt idx="8743">
                  <c:v>43119.708333333336</c:v>
                </c:pt>
                <c:pt idx="8744">
                  <c:v>43119.75</c:v>
                </c:pt>
                <c:pt idx="8745">
                  <c:v>43119.791666666664</c:v>
                </c:pt>
                <c:pt idx="8746">
                  <c:v>43119.833333333336</c:v>
                </c:pt>
                <c:pt idx="8747">
                  <c:v>43119.875</c:v>
                </c:pt>
                <c:pt idx="8748">
                  <c:v>43119.916666666664</c:v>
                </c:pt>
                <c:pt idx="8749">
                  <c:v>43119.958333333336</c:v>
                </c:pt>
                <c:pt idx="8750">
                  <c:v>43120</c:v>
                </c:pt>
                <c:pt idx="8751">
                  <c:v>43120.041666666664</c:v>
                </c:pt>
                <c:pt idx="8752">
                  <c:v>43120.083333333336</c:v>
                </c:pt>
                <c:pt idx="8753">
                  <c:v>43120.125</c:v>
                </c:pt>
                <c:pt idx="8754">
                  <c:v>43120.166666666664</c:v>
                </c:pt>
                <c:pt idx="8755">
                  <c:v>43120.208333333336</c:v>
                </c:pt>
                <c:pt idx="8756">
                  <c:v>43120.25</c:v>
                </c:pt>
                <c:pt idx="8757">
                  <c:v>43120.291666666664</c:v>
                </c:pt>
                <c:pt idx="8758">
                  <c:v>43120.333333333336</c:v>
                </c:pt>
                <c:pt idx="8759">
                  <c:v>43120.375</c:v>
                </c:pt>
                <c:pt idx="8760">
                  <c:v>43120.416666666664</c:v>
                </c:pt>
                <c:pt idx="8761">
                  <c:v>43120.458333333336</c:v>
                </c:pt>
                <c:pt idx="8762">
                  <c:v>43120.5</c:v>
                </c:pt>
                <c:pt idx="8763">
                  <c:v>43120.541666666664</c:v>
                </c:pt>
                <c:pt idx="8764">
                  <c:v>43120.583333333336</c:v>
                </c:pt>
                <c:pt idx="8765">
                  <c:v>43120.625</c:v>
                </c:pt>
                <c:pt idx="8766">
                  <c:v>43120.666666666664</c:v>
                </c:pt>
                <c:pt idx="8767">
                  <c:v>43120.708333333336</c:v>
                </c:pt>
                <c:pt idx="8768">
                  <c:v>43120.75</c:v>
                </c:pt>
                <c:pt idx="8769">
                  <c:v>43120.791666666664</c:v>
                </c:pt>
                <c:pt idx="8770">
                  <c:v>43120.833333333336</c:v>
                </c:pt>
                <c:pt idx="8771">
                  <c:v>43120.875</c:v>
                </c:pt>
                <c:pt idx="8772">
                  <c:v>43120.916666666664</c:v>
                </c:pt>
                <c:pt idx="8773">
                  <c:v>43120.958333333336</c:v>
                </c:pt>
                <c:pt idx="8774">
                  <c:v>43121</c:v>
                </c:pt>
                <c:pt idx="8775">
                  <c:v>43121.041666666664</c:v>
                </c:pt>
                <c:pt idx="8776">
                  <c:v>43121.083333333336</c:v>
                </c:pt>
                <c:pt idx="8777">
                  <c:v>43121.125</c:v>
                </c:pt>
                <c:pt idx="8778">
                  <c:v>43121.166666666664</c:v>
                </c:pt>
                <c:pt idx="8779">
                  <c:v>43121.208333333336</c:v>
                </c:pt>
                <c:pt idx="8780">
                  <c:v>43121.25</c:v>
                </c:pt>
                <c:pt idx="8781">
                  <c:v>43121.291666666664</c:v>
                </c:pt>
                <c:pt idx="8782">
                  <c:v>43121.333333333336</c:v>
                </c:pt>
                <c:pt idx="8783">
                  <c:v>43121.375</c:v>
                </c:pt>
                <c:pt idx="8784">
                  <c:v>43121.416666666664</c:v>
                </c:pt>
                <c:pt idx="8785">
                  <c:v>43121.458333333336</c:v>
                </c:pt>
                <c:pt idx="8786">
                  <c:v>43121.5</c:v>
                </c:pt>
                <c:pt idx="8787">
                  <c:v>43121.541666666664</c:v>
                </c:pt>
                <c:pt idx="8788">
                  <c:v>43121.583333333336</c:v>
                </c:pt>
                <c:pt idx="8789">
                  <c:v>43121.625</c:v>
                </c:pt>
                <c:pt idx="8790">
                  <c:v>43121.666666666664</c:v>
                </c:pt>
                <c:pt idx="8791">
                  <c:v>43121.708333333336</c:v>
                </c:pt>
                <c:pt idx="8792">
                  <c:v>43121.75</c:v>
                </c:pt>
                <c:pt idx="8793">
                  <c:v>43121.791666666664</c:v>
                </c:pt>
                <c:pt idx="8794">
                  <c:v>43121.833333333336</c:v>
                </c:pt>
                <c:pt idx="8795">
                  <c:v>43121.875</c:v>
                </c:pt>
                <c:pt idx="8796">
                  <c:v>43121.916666666664</c:v>
                </c:pt>
                <c:pt idx="8797">
                  <c:v>43121.958333333336</c:v>
                </c:pt>
                <c:pt idx="8798">
                  <c:v>43122</c:v>
                </c:pt>
                <c:pt idx="8799">
                  <c:v>43122.041666666664</c:v>
                </c:pt>
                <c:pt idx="8800">
                  <c:v>43122.083333333336</c:v>
                </c:pt>
                <c:pt idx="8801">
                  <c:v>43122.125</c:v>
                </c:pt>
                <c:pt idx="8802">
                  <c:v>43122.166666666664</c:v>
                </c:pt>
                <c:pt idx="8803">
                  <c:v>43122.208333333336</c:v>
                </c:pt>
                <c:pt idx="8804">
                  <c:v>43122.25</c:v>
                </c:pt>
                <c:pt idx="8805">
                  <c:v>43122.291666666664</c:v>
                </c:pt>
                <c:pt idx="8806">
                  <c:v>43122.333333333336</c:v>
                </c:pt>
                <c:pt idx="8807">
                  <c:v>43122.375</c:v>
                </c:pt>
                <c:pt idx="8808">
                  <c:v>43122.416666666664</c:v>
                </c:pt>
                <c:pt idx="8809">
                  <c:v>43122.458333333336</c:v>
                </c:pt>
                <c:pt idx="8810">
                  <c:v>43122.5</c:v>
                </c:pt>
                <c:pt idx="8811">
                  <c:v>43122.541666666664</c:v>
                </c:pt>
                <c:pt idx="8812">
                  <c:v>43122.583333333336</c:v>
                </c:pt>
                <c:pt idx="8813">
                  <c:v>43122.625</c:v>
                </c:pt>
                <c:pt idx="8814">
                  <c:v>43122.666666666664</c:v>
                </c:pt>
                <c:pt idx="8815">
                  <c:v>43122.708333333336</c:v>
                </c:pt>
                <c:pt idx="8816">
                  <c:v>43122.75</c:v>
                </c:pt>
                <c:pt idx="8817">
                  <c:v>43122.791666666664</c:v>
                </c:pt>
                <c:pt idx="8818">
                  <c:v>43122.833333333336</c:v>
                </c:pt>
                <c:pt idx="8819">
                  <c:v>43122.875</c:v>
                </c:pt>
                <c:pt idx="8820">
                  <c:v>43122.916666666664</c:v>
                </c:pt>
                <c:pt idx="8821">
                  <c:v>43122.958333333336</c:v>
                </c:pt>
                <c:pt idx="8822">
                  <c:v>43123</c:v>
                </c:pt>
                <c:pt idx="8823">
                  <c:v>43123.041666666664</c:v>
                </c:pt>
                <c:pt idx="8824">
                  <c:v>43123.083333333336</c:v>
                </c:pt>
                <c:pt idx="8825">
                  <c:v>43123.125</c:v>
                </c:pt>
                <c:pt idx="8826">
                  <c:v>43123.166666666664</c:v>
                </c:pt>
                <c:pt idx="8827">
                  <c:v>43123.208333333336</c:v>
                </c:pt>
                <c:pt idx="8828">
                  <c:v>43123.25</c:v>
                </c:pt>
                <c:pt idx="8829">
                  <c:v>43123.291666666664</c:v>
                </c:pt>
                <c:pt idx="8830">
                  <c:v>43123.333333333336</c:v>
                </c:pt>
                <c:pt idx="8831">
                  <c:v>43123.375</c:v>
                </c:pt>
                <c:pt idx="8832">
                  <c:v>43123.416666666664</c:v>
                </c:pt>
                <c:pt idx="8833">
                  <c:v>43123.458333333336</c:v>
                </c:pt>
                <c:pt idx="8834">
                  <c:v>43123.5</c:v>
                </c:pt>
                <c:pt idx="8835">
                  <c:v>43123.541666666664</c:v>
                </c:pt>
                <c:pt idx="8836">
                  <c:v>43123.583333333336</c:v>
                </c:pt>
                <c:pt idx="8837">
                  <c:v>43123.625</c:v>
                </c:pt>
                <c:pt idx="8838">
                  <c:v>43123.666666666664</c:v>
                </c:pt>
                <c:pt idx="8839">
                  <c:v>43123.708333333336</c:v>
                </c:pt>
                <c:pt idx="8840">
                  <c:v>43123.75</c:v>
                </c:pt>
                <c:pt idx="8841">
                  <c:v>43123.791666666664</c:v>
                </c:pt>
                <c:pt idx="8842">
                  <c:v>43123.833333333336</c:v>
                </c:pt>
                <c:pt idx="8843">
                  <c:v>43123.875</c:v>
                </c:pt>
                <c:pt idx="8844">
                  <c:v>43123.916666666664</c:v>
                </c:pt>
                <c:pt idx="8845">
                  <c:v>43123.958333333336</c:v>
                </c:pt>
                <c:pt idx="8846">
                  <c:v>43124</c:v>
                </c:pt>
                <c:pt idx="8847">
                  <c:v>43124.041666666664</c:v>
                </c:pt>
                <c:pt idx="8848">
                  <c:v>43124.083333333336</c:v>
                </c:pt>
                <c:pt idx="8849">
                  <c:v>43124.125</c:v>
                </c:pt>
                <c:pt idx="8850">
                  <c:v>43124.166666666664</c:v>
                </c:pt>
                <c:pt idx="8851">
                  <c:v>43124.208333333336</c:v>
                </c:pt>
                <c:pt idx="8852">
                  <c:v>43124.25</c:v>
                </c:pt>
                <c:pt idx="8853">
                  <c:v>43124.291666666664</c:v>
                </c:pt>
                <c:pt idx="8854">
                  <c:v>43124.333333333336</c:v>
                </c:pt>
                <c:pt idx="8855">
                  <c:v>43124.375</c:v>
                </c:pt>
                <c:pt idx="8856">
                  <c:v>43124.416666666664</c:v>
                </c:pt>
                <c:pt idx="8857">
                  <c:v>43124.458333333336</c:v>
                </c:pt>
                <c:pt idx="8858">
                  <c:v>43124.5</c:v>
                </c:pt>
                <c:pt idx="8859">
                  <c:v>43124.541666666664</c:v>
                </c:pt>
                <c:pt idx="8860">
                  <c:v>43124.583333333336</c:v>
                </c:pt>
                <c:pt idx="8861">
                  <c:v>43124.625</c:v>
                </c:pt>
                <c:pt idx="8862">
                  <c:v>43124.666666666664</c:v>
                </c:pt>
                <c:pt idx="8863">
                  <c:v>43124.708333333336</c:v>
                </c:pt>
                <c:pt idx="8864">
                  <c:v>43124.75</c:v>
                </c:pt>
                <c:pt idx="8865">
                  <c:v>43124.791666666664</c:v>
                </c:pt>
                <c:pt idx="8866">
                  <c:v>43124.833333333336</c:v>
                </c:pt>
                <c:pt idx="8867">
                  <c:v>43124.875</c:v>
                </c:pt>
                <c:pt idx="8868">
                  <c:v>43124.916666666664</c:v>
                </c:pt>
                <c:pt idx="8869">
                  <c:v>43124.958333333336</c:v>
                </c:pt>
                <c:pt idx="8870">
                  <c:v>43125</c:v>
                </c:pt>
                <c:pt idx="8871">
                  <c:v>43125.041666666664</c:v>
                </c:pt>
                <c:pt idx="8872">
                  <c:v>43125.083333333336</c:v>
                </c:pt>
                <c:pt idx="8873">
                  <c:v>43125.125</c:v>
                </c:pt>
                <c:pt idx="8874">
                  <c:v>43125.166666666664</c:v>
                </c:pt>
                <c:pt idx="8875">
                  <c:v>43125.208333333336</c:v>
                </c:pt>
                <c:pt idx="8876">
                  <c:v>43125.25</c:v>
                </c:pt>
                <c:pt idx="8877">
                  <c:v>43125.291666666664</c:v>
                </c:pt>
                <c:pt idx="8878">
                  <c:v>43125.333333333336</c:v>
                </c:pt>
                <c:pt idx="8879">
                  <c:v>43125.375</c:v>
                </c:pt>
                <c:pt idx="8880">
                  <c:v>43125.416666666664</c:v>
                </c:pt>
                <c:pt idx="8881">
                  <c:v>43125.458333333336</c:v>
                </c:pt>
                <c:pt idx="8882">
                  <c:v>43125.5</c:v>
                </c:pt>
                <c:pt idx="8883">
                  <c:v>43125.541666666664</c:v>
                </c:pt>
                <c:pt idx="8884">
                  <c:v>43125.583333333336</c:v>
                </c:pt>
                <c:pt idx="8885">
                  <c:v>43125.625</c:v>
                </c:pt>
                <c:pt idx="8886">
                  <c:v>43125.666666666664</c:v>
                </c:pt>
                <c:pt idx="8887">
                  <c:v>43125.708333333336</c:v>
                </c:pt>
                <c:pt idx="8888">
                  <c:v>43125.75</c:v>
                </c:pt>
                <c:pt idx="8889">
                  <c:v>43125.791666666664</c:v>
                </c:pt>
                <c:pt idx="8890">
                  <c:v>43125.833333333336</c:v>
                </c:pt>
                <c:pt idx="8891">
                  <c:v>43125.875</c:v>
                </c:pt>
                <c:pt idx="8892">
                  <c:v>43125.916666666664</c:v>
                </c:pt>
                <c:pt idx="8893">
                  <c:v>43125.958333333336</c:v>
                </c:pt>
                <c:pt idx="8894">
                  <c:v>43126</c:v>
                </c:pt>
                <c:pt idx="8895">
                  <c:v>43126.041666666664</c:v>
                </c:pt>
                <c:pt idx="8896">
                  <c:v>43126.083333333336</c:v>
                </c:pt>
                <c:pt idx="8897">
                  <c:v>43126.125</c:v>
                </c:pt>
                <c:pt idx="8898">
                  <c:v>43126.166666666664</c:v>
                </c:pt>
                <c:pt idx="8899">
                  <c:v>43126.208333333336</c:v>
                </c:pt>
                <c:pt idx="8900">
                  <c:v>43126.25</c:v>
                </c:pt>
                <c:pt idx="8901">
                  <c:v>43126.291666666664</c:v>
                </c:pt>
                <c:pt idx="8902">
                  <c:v>43126.333333333336</c:v>
                </c:pt>
                <c:pt idx="8903">
                  <c:v>43126.375</c:v>
                </c:pt>
                <c:pt idx="8904">
                  <c:v>43126.416666666664</c:v>
                </c:pt>
                <c:pt idx="8905">
                  <c:v>43126.458333333336</c:v>
                </c:pt>
                <c:pt idx="8906">
                  <c:v>43126.5</c:v>
                </c:pt>
                <c:pt idx="8907">
                  <c:v>43126.541666666664</c:v>
                </c:pt>
                <c:pt idx="8908">
                  <c:v>43126.583333333336</c:v>
                </c:pt>
                <c:pt idx="8909">
                  <c:v>43126.625</c:v>
                </c:pt>
                <c:pt idx="8910">
                  <c:v>43126.666666666664</c:v>
                </c:pt>
                <c:pt idx="8911">
                  <c:v>43126.708333333336</c:v>
                </c:pt>
                <c:pt idx="8912">
                  <c:v>43126.75</c:v>
                </c:pt>
                <c:pt idx="8913">
                  <c:v>43126.791666666664</c:v>
                </c:pt>
                <c:pt idx="8914">
                  <c:v>43126.833333333336</c:v>
                </c:pt>
                <c:pt idx="8915">
                  <c:v>43126.875</c:v>
                </c:pt>
                <c:pt idx="8916">
                  <c:v>43126.916666666664</c:v>
                </c:pt>
                <c:pt idx="8917">
                  <c:v>43126.958333333336</c:v>
                </c:pt>
                <c:pt idx="8918">
                  <c:v>43127</c:v>
                </c:pt>
                <c:pt idx="8919">
                  <c:v>43127.041666666664</c:v>
                </c:pt>
                <c:pt idx="8920">
                  <c:v>43127.083333333336</c:v>
                </c:pt>
                <c:pt idx="8921">
                  <c:v>43127.125</c:v>
                </c:pt>
                <c:pt idx="8922">
                  <c:v>43127.166666666664</c:v>
                </c:pt>
                <c:pt idx="8923">
                  <c:v>43127.208333333336</c:v>
                </c:pt>
                <c:pt idx="8924">
                  <c:v>43127.25</c:v>
                </c:pt>
                <c:pt idx="8925">
                  <c:v>43127.291666666664</c:v>
                </c:pt>
                <c:pt idx="8926">
                  <c:v>43127.333333333336</c:v>
                </c:pt>
                <c:pt idx="8927">
                  <c:v>43127.375</c:v>
                </c:pt>
                <c:pt idx="8928">
                  <c:v>43127.416666666664</c:v>
                </c:pt>
                <c:pt idx="8929">
                  <c:v>43127.458333333336</c:v>
                </c:pt>
                <c:pt idx="8930">
                  <c:v>43127.5</c:v>
                </c:pt>
                <c:pt idx="8931">
                  <c:v>43127.541666666664</c:v>
                </c:pt>
                <c:pt idx="8932">
                  <c:v>43127.583333333336</c:v>
                </c:pt>
                <c:pt idx="8933">
                  <c:v>43127.625</c:v>
                </c:pt>
                <c:pt idx="8934">
                  <c:v>43127.666666666664</c:v>
                </c:pt>
                <c:pt idx="8935">
                  <c:v>43127.708333333336</c:v>
                </c:pt>
                <c:pt idx="8936">
                  <c:v>43127.75</c:v>
                </c:pt>
                <c:pt idx="8937">
                  <c:v>43127.791666666664</c:v>
                </c:pt>
                <c:pt idx="8938">
                  <c:v>43127.833333333336</c:v>
                </c:pt>
                <c:pt idx="8939">
                  <c:v>43127.875</c:v>
                </c:pt>
                <c:pt idx="8940">
                  <c:v>43127.916666666664</c:v>
                </c:pt>
                <c:pt idx="8941">
                  <c:v>43127.958333333336</c:v>
                </c:pt>
                <c:pt idx="8942">
                  <c:v>43128</c:v>
                </c:pt>
                <c:pt idx="8943">
                  <c:v>43128.041666666664</c:v>
                </c:pt>
                <c:pt idx="8944">
                  <c:v>43128.083333333336</c:v>
                </c:pt>
                <c:pt idx="8945">
                  <c:v>43128.125</c:v>
                </c:pt>
                <c:pt idx="8946">
                  <c:v>43128.166666666664</c:v>
                </c:pt>
                <c:pt idx="8947">
                  <c:v>43128.208333333336</c:v>
                </c:pt>
                <c:pt idx="8948">
                  <c:v>43128.25</c:v>
                </c:pt>
                <c:pt idx="8949">
                  <c:v>43128.291666666664</c:v>
                </c:pt>
                <c:pt idx="8950">
                  <c:v>43128.333333333336</c:v>
                </c:pt>
                <c:pt idx="8951">
                  <c:v>43128.375</c:v>
                </c:pt>
                <c:pt idx="8952">
                  <c:v>43128.416666666664</c:v>
                </c:pt>
                <c:pt idx="8953">
                  <c:v>43128.458333333336</c:v>
                </c:pt>
                <c:pt idx="8954">
                  <c:v>43128.5</c:v>
                </c:pt>
                <c:pt idx="8955">
                  <c:v>43128.541666666664</c:v>
                </c:pt>
                <c:pt idx="8956">
                  <c:v>43128.583333333336</c:v>
                </c:pt>
                <c:pt idx="8957">
                  <c:v>43128.625</c:v>
                </c:pt>
                <c:pt idx="8958">
                  <c:v>43128.666666666664</c:v>
                </c:pt>
                <c:pt idx="8959">
                  <c:v>43128.708333333336</c:v>
                </c:pt>
                <c:pt idx="8960">
                  <c:v>43128.75</c:v>
                </c:pt>
                <c:pt idx="8961">
                  <c:v>43128.791666666664</c:v>
                </c:pt>
                <c:pt idx="8962">
                  <c:v>43128.833333333336</c:v>
                </c:pt>
                <c:pt idx="8963">
                  <c:v>43128.875</c:v>
                </c:pt>
                <c:pt idx="8964">
                  <c:v>43128.916666666664</c:v>
                </c:pt>
                <c:pt idx="8965">
                  <c:v>43128.958333333336</c:v>
                </c:pt>
                <c:pt idx="8966">
                  <c:v>43129</c:v>
                </c:pt>
                <c:pt idx="8967">
                  <c:v>43129.041666666664</c:v>
                </c:pt>
                <c:pt idx="8968">
                  <c:v>43129.083333333336</c:v>
                </c:pt>
                <c:pt idx="8969">
                  <c:v>43129.125</c:v>
                </c:pt>
                <c:pt idx="8970">
                  <c:v>43129.166666666664</c:v>
                </c:pt>
                <c:pt idx="8971">
                  <c:v>43129.208333333336</c:v>
                </c:pt>
                <c:pt idx="8972">
                  <c:v>43129.25</c:v>
                </c:pt>
                <c:pt idx="8973">
                  <c:v>43129.291666666664</c:v>
                </c:pt>
                <c:pt idx="8974">
                  <c:v>43129.333333333336</c:v>
                </c:pt>
                <c:pt idx="8975">
                  <c:v>43129.375</c:v>
                </c:pt>
                <c:pt idx="8976">
                  <c:v>43129.416666666664</c:v>
                </c:pt>
                <c:pt idx="8977">
                  <c:v>43129.458333333336</c:v>
                </c:pt>
                <c:pt idx="8978">
                  <c:v>43129.5</c:v>
                </c:pt>
                <c:pt idx="8979">
                  <c:v>43129.541666666664</c:v>
                </c:pt>
                <c:pt idx="8980">
                  <c:v>43129.583333333336</c:v>
                </c:pt>
                <c:pt idx="8981">
                  <c:v>43129.625</c:v>
                </c:pt>
                <c:pt idx="8982">
                  <c:v>43129.666666666664</c:v>
                </c:pt>
                <c:pt idx="8983">
                  <c:v>43129.708333333336</c:v>
                </c:pt>
                <c:pt idx="8984">
                  <c:v>43129.75</c:v>
                </c:pt>
                <c:pt idx="8985">
                  <c:v>43129.791666666664</c:v>
                </c:pt>
                <c:pt idx="8986">
                  <c:v>43129.833333333336</c:v>
                </c:pt>
                <c:pt idx="8987">
                  <c:v>43129.875</c:v>
                </c:pt>
                <c:pt idx="8988">
                  <c:v>43129.916666666664</c:v>
                </c:pt>
                <c:pt idx="8989">
                  <c:v>43129.958333333336</c:v>
                </c:pt>
                <c:pt idx="8990">
                  <c:v>43130</c:v>
                </c:pt>
                <c:pt idx="8991">
                  <c:v>43130.041666666664</c:v>
                </c:pt>
                <c:pt idx="8992">
                  <c:v>43130.083333333336</c:v>
                </c:pt>
                <c:pt idx="8993">
                  <c:v>43130.125</c:v>
                </c:pt>
                <c:pt idx="8994">
                  <c:v>43130.166666666664</c:v>
                </c:pt>
                <c:pt idx="8995">
                  <c:v>43130.208333333336</c:v>
                </c:pt>
                <c:pt idx="8996">
                  <c:v>43130.25</c:v>
                </c:pt>
                <c:pt idx="8997">
                  <c:v>43130.291666666664</c:v>
                </c:pt>
                <c:pt idx="8998">
                  <c:v>43130.333333333336</c:v>
                </c:pt>
                <c:pt idx="8999">
                  <c:v>43130.375</c:v>
                </c:pt>
                <c:pt idx="9000">
                  <c:v>43130.416666666664</c:v>
                </c:pt>
                <c:pt idx="9001">
                  <c:v>43130.458333333336</c:v>
                </c:pt>
                <c:pt idx="9002">
                  <c:v>43130.5</c:v>
                </c:pt>
                <c:pt idx="9003">
                  <c:v>43130.541666666664</c:v>
                </c:pt>
                <c:pt idx="9004">
                  <c:v>43130.583333333336</c:v>
                </c:pt>
                <c:pt idx="9005">
                  <c:v>43130.625</c:v>
                </c:pt>
                <c:pt idx="9006">
                  <c:v>43130.666666666664</c:v>
                </c:pt>
                <c:pt idx="9007">
                  <c:v>43130.708333333336</c:v>
                </c:pt>
                <c:pt idx="9008">
                  <c:v>43130.75</c:v>
                </c:pt>
                <c:pt idx="9009">
                  <c:v>43130.791666666664</c:v>
                </c:pt>
                <c:pt idx="9010">
                  <c:v>43130.833333333336</c:v>
                </c:pt>
                <c:pt idx="9011">
                  <c:v>43130.875</c:v>
                </c:pt>
                <c:pt idx="9012">
                  <c:v>43130.916666666664</c:v>
                </c:pt>
                <c:pt idx="9013">
                  <c:v>43130.958333333336</c:v>
                </c:pt>
                <c:pt idx="9014">
                  <c:v>43131</c:v>
                </c:pt>
                <c:pt idx="9015">
                  <c:v>43131.041666666664</c:v>
                </c:pt>
                <c:pt idx="9016">
                  <c:v>43131.083333333336</c:v>
                </c:pt>
                <c:pt idx="9017">
                  <c:v>43131.125</c:v>
                </c:pt>
                <c:pt idx="9018">
                  <c:v>43131.166666666664</c:v>
                </c:pt>
                <c:pt idx="9019">
                  <c:v>43131.208333333336</c:v>
                </c:pt>
                <c:pt idx="9020">
                  <c:v>43131.25</c:v>
                </c:pt>
                <c:pt idx="9021">
                  <c:v>43131.291666666664</c:v>
                </c:pt>
                <c:pt idx="9022">
                  <c:v>43131.333333333336</c:v>
                </c:pt>
                <c:pt idx="9023">
                  <c:v>43131.375</c:v>
                </c:pt>
                <c:pt idx="9024">
                  <c:v>43131.416666666664</c:v>
                </c:pt>
                <c:pt idx="9025">
                  <c:v>43131.458333333336</c:v>
                </c:pt>
                <c:pt idx="9026">
                  <c:v>43131.5</c:v>
                </c:pt>
                <c:pt idx="9027">
                  <c:v>43131.541666666664</c:v>
                </c:pt>
                <c:pt idx="9028">
                  <c:v>43131.583333333336</c:v>
                </c:pt>
                <c:pt idx="9029">
                  <c:v>43131.625</c:v>
                </c:pt>
                <c:pt idx="9030">
                  <c:v>43131.666666666664</c:v>
                </c:pt>
                <c:pt idx="9031">
                  <c:v>43131.708333333336</c:v>
                </c:pt>
                <c:pt idx="9032">
                  <c:v>43131.75</c:v>
                </c:pt>
                <c:pt idx="9033">
                  <c:v>43131.791666666664</c:v>
                </c:pt>
                <c:pt idx="9034">
                  <c:v>43131.833333333336</c:v>
                </c:pt>
                <c:pt idx="9035">
                  <c:v>43131.875</c:v>
                </c:pt>
                <c:pt idx="9036">
                  <c:v>43131.916666666664</c:v>
                </c:pt>
                <c:pt idx="9037">
                  <c:v>43131.958333333336</c:v>
                </c:pt>
                <c:pt idx="9038">
                  <c:v>43132</c:v>
                </c:pt>
                <c:pt idx="9039">
                  <c:v>43132.041666666664</c:v>
                </c:pt>
                <c:pt idx="9040">
                  <c:v>43132.083333333336</c:v>
                </c:pt>
                <c:pt idx="9041">
                  <c:v>43132.125</c:v>
                </c:pt>
                <c:pt idx="9042">
                  <c:v>43132.166666666664</c:v>
                </c:pt>
                <c:pt idx="9043">
                  <c:v>43132.208333333336</c:v>
                </c:pt>
                <c:pt idx="9044">
                  <c:v>43132.25</c:v>
                </c:pt>
                <c:pt idx="9045">
                  <c:v>43132.291666666664</c:v>
                </c:pt>
                <c:pt idx="9046">
                  <c:v>43132.333333333336</c:v>
                </c:pt>
                <c:pt idx="9047">
                  <c:v>43132.375</c:v>
                </c:pt>
                <c:pt idx="9048">
                  <c:v>43132.416666666664</c:v>
                </c:pt>
                <c:pt idx="9049">
                  <c:v>43132.458333333336</c:v>
                </c:pt>
                <c:pt idx="9050">
                  <c:v>43132.5</c:v>
                </c:pt>
                <c:pt idx="9051">
                  <c:v>43132.541666666664</c:v>
                </c:pt>
                <c:pt idx="9052">
                  <c:v>43132.583333333336</c:v>
                </c:pt>
                <c:pt idx="9053">
                  <c:v>43132.625</c:v>
                </c:pt>
                <c:pt idx="9054">
                  <c:v>43132.666666666664</c:v>
                </c:pt>
                <c:pt idx="9055">
                  <c:v>43132.708333333336</c:v>
                </c:pt>
                <c:pt idx="9056">
                  <c:v>43132.75</c:v>
                </c:pt>
                <c:pt idx="9057">
                  <c:v>43132.791666666664</c:v>
                </c:pt>
                <c:pt idx="9058">
                  <c:v>43132.833333333336</c:v>
                </c:pt>
                <c:pt idx="9059">
                  <c:v>43132.875</c:v>
                </c:pt>
                <c:pt idx="9060">
                  <c:v>43132.916666666664</c:v>
                </c:pt>
                <c:pt idx="9061">
                  <c:v>43132.958333333336</c:v>
                </c:pt>
                <c:pt idx="9062">
                  <c:v>43133</c:v>
                </c:pt>
                <c:pt idx="9063">
                  <c:v>43133.041666666664</c:v>
                </c:pt>
                <c:pt idx="9064">
                  <c:v>43133.083333333336</c:v>
                </c:pt>
                <c:pt idx="9065">
                  <c:v>43133.125</c:v>
                </c:pt>
                <c:pt idx="9066">
                  <c:v>43133.166666666664</c:v>
                </c:pt>
                <c:pt idx="9067">
                  <c:v>43133.208333333336</c:v>
                </c:pt>
                <c:pt idx="9068">
                  <c:v>43133.25</c:v>
                </c:pt>
                <c:pt idx="9069">
                  <c:v>43133.291666666664</c:v>
                </c:pt>
                <c:pt idx="9070">
                  <c:v>43133.333333333336</c:v>
                </c:pt>
                <c:pt idx="9071">
                  <c:v>43133.375</c:v>
                </c:pt>
                <c:pt idx="9072">
                  <c:v>43133.416666666664</c:v>
                </c:pt>
                <c:pt idx="9073">
                  <c:v>43133.458333333336</c:v>
                </c:pt>
                <c:pt idx="9074">
                  <c:v>43133.5</c:v>
                </c:pt>
                <c:pt idx="9075">
                  <c:v>43133.541666666664</c:v>
                </c:pt>
                <c:pt idx="9076">
                  <c:v>43133.583333333336</c:v>
                </c:pt>
                <c:pt idx="9077">
                  <c:v>43133.625</c:v>
                </c:pt>
                <c:pt idx="9078">
                  <c:v>43133.666666666664</c:v>
                </c:pt>
                <c:pt idx="9079">
                  <c:v>43133.708333333336</c:v>
                </c:pt>
                <c:pt idx="9080">
                  <c:v>43133.75</c:v>
                </c:pt>
                <c:pt idx="9081">
                  <c:v>43133.791666666664</c:v>
                </c:pt>
                <c:pt idx="9082">
                  <c:v>43133.833333333336</c:v>
                </c:pt>
                <c:pt idx="9083">
                  <c:v>43133.875</c:v>
                </c:pt>
                <c:pt idx="9084">
                  <c:v>43133.916666666664</c:v>
                </c:pt>
                <c:pt idx="9085">
                  <c:v>43133.958333333336</c:v>
                </c:pt>
                <c:pt idx="9086">
                  <c:v>43134</c:v>
                </c:pt>
                <c:pt idx="9087">
                  <c:v>43134.041666666664</c:v>
                </c:pt>
                <c:pt idx="9088">
                  <c:v>43134.083333333336</c:v>
                </c:pt>
                <c:pt idx="9089">
                  <c:v>43134.125</c:v>
                </c:pt>
                <c:pt idx="9090">
                  <c:v>43134.166666666664</c:v>
                </c:pt>
                <c:pt idx="9091">
                  <c:v>43134.208333333336</c:v>
                </c:pt>
                <c:pt idx="9092">
                  <c:v>43134.25</c:v>
                </c:pt>
                <c:pt idx="9093">
                  <c:v>43134.291666666664</c:v>
                </c:pt>
                <c:pt idx="9094">
                  <c:v>43134.333333333336</c:v>
                </c:pt>
                <c:pt idx="9095">
                  <c:v>43134.375</c:v>
                </c:pt>
                <c:pt idx="9096">
                  <c:v>43134.416666666664</c:v>
                </c:pt>
                <c:pt idx="9097">
                  <c:v>43134.458333333336</c:v>
                </c:pt>
                <c:pt idx="9098">
                  <c:v>43134.5</c:v>
                </c:pt>
                <c:pt idx="9099">
                  <c:v>43134.541666666664</c:v>
                </c:pt>
                <c:pt idx="9100">
                  <c:v>43134.583333333336</c:v>
                </c:pt>
                <c:pt idx="9101">
                  <c:v>43134.625</c:v>
                </c:pt>
                <c:pt idx="9102">
                  <c:v>43134.666666666664</c:v>
                </c:pt>
                <c:pt idx="9103">
                  <c:v>43134.708333333336</c:v>
                </c:pt>
                <c:pt idx="9104">
                  <c:v>43134.75</c:v>
                </c:pt>
                <c:pt idx="9105">
                  <c:v>43134.791666666664</c:v>
                </c:pt>
                <c:pt idx="9106">
                  <c:v>43134.833333333336</c:v>
                </c:pt>
                <c:pt idx="9107">
                  <c:v>43134.875</c:v>
                </c:pt>
                <c:pt idx="9108">
                  <c:v>43134.916666666664</c:v>
                </c:pt>
                <c:pt idx="9109">
                  <c:v>43134.958333333336</c:v>
                </c:pt>
                <c:pt idx="9110">
                  <c:v>43135</c:v>
                </c:pt>
                <c:pt idx="9111">
                  <c:v>43135.041666666664</c:v>
                </c:pt>
                <c:pt idx="9112">
                  <c:v>43135.083333333336</c:v>
                </c:pt>
                <c:pt idx="9113">
                  <c:v>43135.125</c:v>
                </c:pt>
                <c:pt idx="9114">
                  <c:v>43135.166666666664</c:v>
                </c:pt>
                <c:pt idx="9115">
                  <c:v>43135.208333333336</c:v>
                </c:pt>
                <c:pt idx="9116">
                  <c:v>43135.25</c:v>
                </c:pt>
                <c:pt idx="9117">
                  <c:v>43135.291666666664</c:v>
                </c:pt>
                <c:pt idx="9118">
                  <c:v>43135.333333333336</c:v>
                </c:pt>
                <c:pt idx="9119">
                  <c:v>43135.375</c:v>
                </c:pt>
                <c:pt idx="9120">
                  <c:v>43135.416666666664</c:v>
                </c:pt>
                <c:pt idx="9121">
                  <c:v>43135.458333333336</c:v>
                </c:pt>
                <c:pt idx="9122">
                  <c:v>43135.5</c:v>
                </c:pt>
                <c:pt idx="9123">
                  <c:v>43135.541666666664</c:v>
                </c:pt>
                <c:pt idx="9124">
                  <c:v>43135.583333333336</c:v>
                </c:pt>
                <c:pt idx="9125">
                  <c:v>43135.625</c:v>
                </c:pt>
                <c:pt idx="9126">
                  <c:v>43135.666666666664</c:v>
                </c:pt>
                <c:pt idx="9127">
                  <c:v>43135.708333333336</c:v>
                </c:pt>
                <c:pt idx="9128">
                  <c:v>43135.75</c:v>
                </c:pt>
                <c:pt idx="9129">
                  <c:v>43135.791666666664</c:v>
                </c:pt>
                <c:pt idx="9130">
                  <c:v>43135.833333333336</c:v>
                </c:pt>
                <c:pt idx="9131">
                  <c:v>43135.875</c:v>
                </c:pt>
                <c:pt idx="9132">
                  <c:v>43135.916666666664</c:v>
                </c:pt>
                <c:pt idx="9133">
                  <c:v>43135.958333333336</c:v>
                </c:pt>
                <c:pt idx="9134">
                  <c:v>43136</c:v>
                </c:pt>
                <c:pt idx="9135">
                  <c:v>43136.041666666664</c:v>
                </c:pt>
                <c:pt idx="9136">
                  <c:v>43136.083333333336</c:v>
                </c:pt>
                <c:pt idx="9137">
                  <c:v>43136.125</c:v>
                </c:pt>
                <c:pt idx="9138">
                  <c:v>43136.166666666664</c:v>
                </c:pt>
                <c:pt idx="9139">
                  <c:v>43136.208333333336</c:v>
                </c:pt>
                <c:pt idx="9140">
                  <c:v>43136.25</c:v>
                </c:pt>
                <c:pt idx="9141">
                  <c:v>43136.291666666664</c:v>
                </c:pt>
                <c:pt idx="9142">
                  <c:v>43136.333333333336</c:v>
                </c:pt>
                <c:pt idx="9143">
                  <c:v>43136.375</c:v>
                </c:pt>
                <c:pt idx="9144">
                  <c:v>43136.416666666664</c:v>
                </c:pt>
                <c:pt idx="9145">
                  <c:v>43136.458333333336</c:v>
                </c:pt>
                <c:pt idx="9146">
                  <c:v>43136.5</c:v>
                </c:pt>
                <c:pt idx="9147">
                  <c:v>43136.541666666664</c:v>
                </c:pt>
                <c:pt idx="9148">
                  <c:v>43136.583333333336</c:v>
                </c:pt>
                <c:pt idx="9149">
                  <c:v>43136.625</c:v>
                </c:pt>
                <c:pt idx="9150">
                  <c:v>43136.666666666664</c:v>
                </c:pt>
                <c:pt idx="9151">
                  <c:v>43136.708333333336</c:v>
                </c:pt>
                <c:pt idx="9152">
                  <c:v>43136.75</c:v>
                </c:pt>
                <c:pt idx="9153">
                  <c:v>43136.791666666664</c:v>
                </c:pt>
                <c:pt idx="9154">
                  <c:v>43136.833333333336</c:v>
                </c:pt>
                <c:pt idx="9155">
                  <c:v>43136.875</c:v>
                </c:pt>
                <c:pt idx="9156">
                  <c:v>43136.916666666664</c:v>
                </c:pt>
                <c:pt idx="9157">
                  <c:v>43136.958333333336</c:v>
                </c:pt>
                <c:pt idx="9158">
                  <c:v>43137</c:v>
                </c:pt>
                <c:pt idx="9159">
                  <c:v>43137.041666666664</c:v>
                </c:pt>
                <c:pt idx="9160">
                  <c:v>43137.083333333336</c:v>
                </c:pt>
                <c:pt idx="9161">
                  <c:v>43137.125</c:v>
                </c:pt>
                <c:pt idx="9162">
                  <c:v>43137.166666666664</c:v>
                </c:pt>
                <c:pt idx="9163">
                  <c:v>43137.208333333336</c:v>
                </c:pt>
                <c:pt idx="9164">
                  <c:v>43137.25</c:v>
                </c:pt>
                <c:pt idx="9165">
                  <c:v>43137.291666666664</c:v>
                </c:pt>
                <c:pt idx="9166">
                  <c:v>43137.333333333336</c:v>
                </c:pt>
                <c:pt idx="9167">
                  <c:v>43137.375</c:v>
                </c:pt>
                <c:pt idx="9168">
                  <c:v>43137.416666666664</c:v>
                </c:pt>
                <c:pt idx="9169">
                  <c:v>43137.458333333336</c:v>
                </c:pt>
                <c:pt idx="9170">
                  <c:v>43137.5</c:v>
                </c:pt>
                <c:pt idx="9171">
                  <c:v>43137.541666666664</c:v>
                </c:pt>
                <c:pt idx="9172">
                  <c:v>43137.583333333336</c:v>
                </c:pt>
                <c:pt idx="9173">
                  <c:v>43137.625</c:v>
                </c:pt>
                <c:pt idx="9174">
                  <c:v>43137.666666666664</c:v>
                </c:pt>
                <c:pt idx="9175">
                  <c:v>43137.708333333336</c:v>
                </c:pt>
                <c:pt idx="9176">
                  <c:v>43137.75</c:v>
                </c:pt>
                <c:pt idx="9177">
                  <c:v>43137.791666666664</c:v>
                </c:pt>
                <c:pt idx="9178">
                  <c:v>43137.833333333336</c:v>
                </c:pt>
                <c:pt idx="9179">
                  <c:v>43137.875</c:v>
                </c:pt>
                <c:pt idx="9180">
                  <c:v>43137.916666666664</c:v>
                </c:pt>
                <c:pt idx="9181">
                  <c:v>43137.958333333336</c:v>
                </c:pt>
                <c:pt idx="9182">
                  <c:v>43138</c:v>
                </c:pt>
                <c:pt idx="9183">
                  <c:v>43138.041666666664</c:v>
                </c:pt>
                <c:pt idx="9184">
                  <c:v>43138.083333333336</c:v>
                </c:pt>
                <c:pt idx="9185">
                  <c:v>43138.125</c:v>
                </c:pt>
                <c:pt idx="9186">
                  <c:v>43138.166666666664</c:v>
                </c:pt>
                <c:pt idx="9187">
                  <c:v>43138.208333333336</c:v>
                </c:pt>
                <c:pt idx="9188">
                  <c:v>43138.25</c:v>
                </c:pt>
                <c:pt idx="9189">
                  <c:v>43138.291666666664</c:v>
                </c:pt>
                <c:pt idx="9190">
                  <c:v>43138.333333333336</c:v>
                </c:pt>
                <c:pt idx="9191">
                  <c:v>43138.375</c:v>
                </c:pt>
                <c:pt idx="9192">
                  <c:v>43138.416666666664</c:v>
                </c:pt>
                <c:pt idx="9193">
                  <c:v>43138.458333333336</c:v>
                </c:pt>
                <c:pt idx="9194">
                  <c:v>43138.5</c:v>
                </c:pt>
                <c:pt idx="9195">
                  <c:v>43138.541666666664</c:v>
                </c:pt>
                <c:pt idx="9196">
                  <c:v>43138.583333333336</c:v>
                </c:pt>
                <c:pt idx="9197">
                  <c:v>43138.625</c:v>
                </c:pt>
                <c:pt idx="9198">
                  <c:v>43138.666666666664</c:v>
                </c:pt>
                <c:pt idx="9199">
                  <c:v>43138.708333333336</c:v>
                </c:pt>
                <c:pt idx="9200">
                  <c:v>43138.75</c:v>
                </c:pt>
                <c:pt idx="9201">
                  <c:v>43138.791666666664</c:v>
                </c:pt>
                <c:pt idx="9202">
                  <c:v>43138.833333333336</c:v>
                </c:pt>
                <c:pt idx="9203">
                  <c:v>43138.875</c:v>
                </c:pt>
                <c:pt idx="9204">
                  <c:v>43138.916666666664</c:v>
                </c:pt>
                <c:pt idx="9205">
                  <c:v>43138.958333333336</c:v>
                </c:pt>
                <c:pt idx="9206">
                  <c:v>43139</c:v>
                </c:pt>
                <c:pt idx="9207">
                  <c:v>43139.041666666664</c:v>
                </c:pt>
                <c:pt idx="9208">
                  <c:v>43139.083333333336</c:v>
                </c:pt>
                <c:pt idx="9209">
                  <c:v>43139.125</c:v>
                </c:pt>
                <c:pt idx="9210">
                  <c:v>43139.166666666664</c:v>
                </c:pt>
                <c:pt idx="9211">
                  <c:v>43139.208333333336</c:v>
                </c:pt>
                <c:pt idx="9212">
                  <c:v>43139.25</c:v>
                </c:pt>
                <c:pt idx="9213">
                  <c:v>43139.291666666664</c:v>
                </c:pt>
                <c:pt idx="9214">
                  <c:v>43139.333333333336</c:v>
                </c:pt>
                <c:pt idx="9215">
                  <c:v>43139.375</c:v>
                </c:pt>
                <c:pt idx="9216">
                  <c:v>43139.416666666664</c:v>
                </c:pt>
                <c:pt idx="9217">
                  <c:v>43139.458333333336</c:v>
                </c:pt>
                <c:pt idx="9218">
                  <c:v>43139.5</c:v>
                </c:pt>
                <c:pt idx="9219">
                  <c:v>43139.541666666664</c:v>
                </c:pt>
                <c:pt idx="9220">
                  <c:v>43139.583333333336</c:v>
                </c:pt>
                <c:pt idx="9221">
                  <c:v>43139.625</c:v>
                </c:pt>
                <c:pt idx="9222">
                  <c:v>43139.666666666664</c:v>
                </c:pt>
                <c:pt idx="9223">
                  <c:v>43139.708333333336</c:v>
                </c:pt>
                <c:pt idx="9224">
                  <c:v>43139.75</c:v>
                </c:pt>
                <c:pt idx="9225">
                  <c:v>43139.791666666664</c:v>
                </c:pt>
                <c:pt idx="9226">
                  <c:v>43139.833333333336</c:v>
                </c:pt>
                <c:pt idx="9227">
                  <c:v>43139.875</c:v>
                </c:pt>
                <c:pt idx="9228">
                  <c:v>43139.916666666664</c:v>
                </c:pt>
                <c:pt idx="9229">
                  <c:v>43139.958333333336</c:v>
                </c:pt>
                <c:pt idx="9230">
                  <c:v>43140</c:v>
                </c:pt>
                <c:pt idx="9231">
                  <c:v>43140.041666666664</c:v>
                </c:pt>
                <c:pt idx="9232">
                  <c:v>43140.083333333336</c:v>
                </c:pt>
                <c:pt idx="9233">
                  <c:v>43140.125</c:v>
                </c:pt>
                <c:pt idx="9234">
                  <c:v>43140.166666666664</c:v>
                </c:pt>
                <c:pt idx="9235">
                  <c:v>43140.208333333336</c:v>
                </c:pt>
                <c:pt idx="9236">
                  <c:v>43140.25</c:v>
                </c:pt>
                <c:pt idx="9237">
                  <c:v>43140.291666666664</c:v>
                </c:pt>
                <c:pt idx="9238">
                  <c:v>43140.333333333336</c:v>
                </c:pt>
                <c:pt idx="9239">
                  <c:v>43140.375</c:v>
                </c:pt>
                <c:pt idx="9240">
                  <c:v>43140.416666666664</c:v>
                </c:pt>
                <c:pt idx="9241">
                  <c:v>43140.458333333336</c:v>
                </c:pt>
                <c:pt idx="9242">
                  <c:v>43140.5</c:v>
                </c:pt>
                <c:pt idx="9243">
                  <c:v>43140.541666666664</c:v>
                </c:pt>
                <c:pt idx="9244">
                  <c:v>43140.583333333336</c:v>
                </c:pt>
                <c:pt idx="9245">
                  <c:v>43140.625</c:v>
                </c:pt>
                <c:pt idx="9246">
                  <c:v>43140.666666666664</c:v>
                </c:pt>
                <c:pt idx="9247">
                  <c:v>43140.708333333336</c:v>
                </c:pt>
                <c:pt idx="9248">
                  <c:v>43140.75</c:v>
                </c:pt>
                <c:pt idx="9249">
                  <c:v>43140.791666666664</c:v>
                </c:pt>
                <c:pt idx="9250">
                  <c:v>43140.833333333336</c:v>
                </c:pt>
                <c:pt idx="9251">
                  <c:v>43140.875</c:v>
                </c:pt>
                <c:pt idx="9252">
                  <c:v>43140.916666666664</c:v>
                </c:pt>
                <c:pt idx="9253">
                  <c:v>43140.958333333336</c:v>
                </c:pt>
                <c:pt idx="9254">
                  <c:v>43141</c:v>
                </c:pt>
                <c:pt idx="9255">
                  <c:v>43141.041666666664</c:v>
                </c:pt>
                <c:pt idx="9256">
                  <c:v>43141.083333333336</c:v>
                </c:pt>
                <c:pt idx="9257">
                  <c:v>43141.125</c:v>
                </c:pt>
                <c:pt idx="9258">
                  <c:v>43141.166666666664</c:v>
                </c:pt>
                <c:pt idx="9259">
                  <c:v>43141.208333333336</c:v>
                </c:pt>
                <c:pt idx="9260">
                  <c:v>43141.25</c:v>
                </c:pt>
                <c:pt idx="9261">
                  <c:v>43141.291666666664</c:v>
                </c:pt>
                <c:pt idx="9262">
                  <c:v>43141.333333333336</c:v>
                </c:pt>
                <c:pt idx="9263">
                  <c:v>43141.375</c:v>
                </c:pt>
                <c:pt idx="9264">
                  <c:v>43141.416666666664</c:v>
                </c:pt>
                <c:pt idx="9265">
                  <c:v>43141.458333333336</c:v>
                </c:pt>
                <c:pt idx="9266">
                  <c:v>43141.5</c:v>
                </c:pt>
                <c:pt idx="9267">
                  <c:v>43141.541666666664</c:v>
                </c:pt>
                <c:pt idx="9268">
                  <c:v>43141.583333333336</c:v>
                </c:pt>
                <c:pt idx="9269">
                  <c:v>43141.625</c:v>
                </c:pt>
                <c:pt idx="9270">
                  <c:v>43141.666666666664</c:v>
                </c:pt>
                <c:pt idx="9271">
                  <c:v>43141.708333333336</c:v>
                </c:pt>
                <c:pt idx="9272">
                  <c:v>43141.75</c:v>
                </c:pt>
                <c:pt idx="9273">
                  <c:v>43141.791666666664</c:v>
                </c:pt>
                <c:pt idx="9274">
                  <c:v>43141.833333333336</c:v>
                </c:pt>
                <c:pt idx="9275">
                  <c:v>43141.875</c:v>
                </c:pt>
                <c:pt idx="9276">
                  <c:v>43141.916666666664</c:v>
                </c:pt>
                <c:pt idx="9277">
                  <c:v>43141.958333333336</c:v>
                </c:pt>
                <c:pt idx="9278">
                  <c:v>43142</c:v>
                </c:pt>
                <c:pt idx="9279">
                  <c:v>43142.041666666664</c:v>
                </c:pt>
                <c:pt idx="9280">
                  <c:v>43142.083333333336</c:v>
                </c:pt>
                <c:pt idx="9281">
                  <c:v>43142.125</c:v>
                </c:pt>
                <c:pt idx="9282">
                  <c:v>43142.166666666664</c:v>
                </c:pt>
                <c:pt idx="9283">
                  <c:v>43142.208333333336</c:v>
                </c:pt>
                <c:pt idx="9284">
                  <c:v>43142.25</c:v>
                </c:pt>
                <c:pt idx="9285">
                  <c:v>43142.291666666664</c:v>
                </c:pt>
                <c:pt idx="9286">
                  <c:v>43142.333333333336</c:v>
                </c:pt>
                <c:pt idx="9287">
                  <c:v>43142.375</c:v>
                </c:pt>
                <c:pt idx="9288">
                  <c:v>43142.416666666664</c:v>
                </c:pt>
                <c:pt idx="9289">
                  <c:v>43142.458333333336</c:v>
                </c:pt>
                <c:pt idx="9290">
                  <c:v>43142.5</c:v>
                </c:pt>
                <c:pt idx="9291">
                  <c:v>43142.541666666664</c:v>
                </c:pt>
                <c:pt idx="9292">
                  <c:v>43142.583333333336</c:v>
                </c:pt>
                <c:pt idx="9293">
                  <c:v>43142.625</c:v>
                </c:pt>
                <c:pt idx="9294">
                  <c:v>43142.666666666664</c:v>
                </c:pt>
                <c:pt idx="9295">
                  <c:v>43142.708333333336</c:v>
                </c:pt>
                <c:pt idx="9296">
                  <c:v>43142.75</c:v>
                </c:pt>
                <c:pt idx="9297">
                  <c:v>43142.791666666664</c:v>
                </c:pt>
                <c:pt idx="9298">
                  <c:v>43142.833333333336</c:v>
                </c:pt>
                <c:pt idx="9299">
                  <c:v>43142.875</c:v>
                </c:pt>
                <c:pt idx="9300">
                  <c:v>43142.916666666664</c:v>
                </c:pt>
                <c:pt idx="9301">
                  <c:v>43142.958333333336</c:v>
                </c:pt>
                <c:pt idx="9302">
                  <c:v>43143</c:v>
                </c:pt>
                <c:pt idx="9303">
                  <c:v>43143.041666666664</c:v>
                </c:pt>
                <c:pt idx="9304">
                  <c:v>43143.083333333336</c:v>
                </c:pt>
                <c:pt idx="9305">
                  <c:v>43143.125</c:v>
                </c:pt>
                <c:pt idx="9306">
                  <c:v>43143.166666666664</c:v>
                </c:pt>
                <c:pt idx="9307">
                  <c:v>43143.208333333336</c:v>
                </c:pt>
                <c:pt idx="9308">
                  <c:v>43143.25</c:v>
                </c:pt>
                <c:pt idx="9309">
                  <c:v>43143.291666666664</c:v>
                </c:pt>
                <c:pt idx="9310">
                  <c:v>43143.333333333336</c:v>
                </c:pt>
                <c:pt idx="9311">
                  <c:v>43143.375</c:v>
                </c:pt>
                <c:pt idx="9312">
                  <c:v>43143.416666666664</c:v>
                </c:pt>
                <c:pt idx="9313">
                  <c:v>43143.458333333336</c:v>
                </c:pt>
                <c:pt idx="9314">
                  <c:v>43143.5</c:v>
                </c:pt>
                <c:pt idx="9315">
                  <c:v>43143.541666666664</c:v>
                </c:pt>
                <c:pt idx="9316">
                  <c:v>43143.583333333336</c:v>
                </c:pt>
                <c:pt idx="9317">
                  <c:v>43143.625</c:v>
                </c:pt>
                <c:pt idx="9318">
                  <c:v>43143.666666666664</c:v>
                </c:pt>
                <c:pt idx="9319">
                  <c:v>43143.708333333336</c:v>
                </c:pt>
                <c:pt idx="9320">
                  <c:v>43143.75</c:v>
                </c:pt>
                <c:pt idx="9321">
                  <c:v>43143.791666666664</c:v>
                </c:pt>
                <c:pt idx="9322">
                  <c:v>43143.833333333336</c:v>
                </c:pt>
                <c:pt idx="9323">
                  <c:v>43143.875</c:v>
                </c:pt>
                <c:pt idx="9324">
                  <c:v>43143.916666666664</c:v>
                </c:pt>
                <c:pt idx="9325">
                  <c:v>43143.958333333336</c:v>
                </c:pt>
                <c:pt idx="9326">
                  <c:v>43144</c:v>
                </c:pt>
                <c:pt idx="9327">
                  <c:v>43144.041666666664</c:v>
                </c:pt>
                <c:pt idx="9328">
                  <c:v>43144.083333333336</c:v>
                </c:pt>
                <c:pt idx="9329">
                  <c:v>43144.125</c:v>
                </c:pt>
                <c:pt idx="9330">
                  <c:v>43144.166666666664</c:v>
                </c:pt>
                <c:pt idx="9331">
                  <c:v>43144.208333333336</c:v>
                </c:pt>
                <c:pt idx="9332">
                  <c:v>43144.25</c:v>
                </c:pt>
                <c:pt idx="9333">
                  <c:v>43144.291666666664</c:v>
                </c:pt>
                <c:pt idx="9334">
                  <c:v>43144.333333333336</c:v>
                </c:pt>
                <c:pt idx="9335">
                  <c:v>43144.375</c:v>
                </c:pt>
                <c:pt idx="9336">
                  <c:v>43144.416666666664</c:v>
                </c:pt>
                <c:pt idx="9337">
                  <c:v>43144.458333333336</c:v>
                </c:pt>
                <c:pt idx="9338">
                  <c:v>43144.5</c:v>
                </c:pt>
                <c:pt idx="9339">
                  <c:v>43144.541666666664</c:v>
                </c:pt>
                <c:pt idx="9340">
                  <c:v>43144.583333333336</c:v>
                </c:pt>
                <c:pt idx="9341">
                  <c:v>43144.625</c:v>
                </c:pt>
                <c:pt idx="9342">
                  <c:v>43144.666666666664</c:v>
                </c:pt>
                <c:pt idx="9343">
                  <c:v>43144.708333333336</c:v>
                </c:pt>
                <c:pt idx="9344">
                  <c:v>43144.75</c:v>
                </c:pt>
                <c:pt idx="9345">
                  <c:v>43144.791666666664</c:v>
                </c:pt>
                <c:pt idx="9346">
                  <c:v>43144.833333333336</c:v>
                </c:pt>
                <c:pt idx="9347">
                  <c:v>43144.875</c:v>
                </c:pt>
                <c:pt idx="9348">
                  <c:v>43144.916666666664</c:v>
                </c:pt>
                <c:pt idx="9349">
                  <c:v>43144.958333333336</c:v>
                </c:pt>
                <c:pt idx="9350">
                  <c:v>43145</c:v>
                </c:pt>
                <c:pt idx="9351">
                  <c:v>43145.041666666664</c:v>
                </c:pt>
                <c:pt idx="9352">
                  <c:v>43145.083333333336</c:v>
                </c:pt>
                <c:pt idx="9353">
                  <c:v>43145.125</c:v>
                </c:pt>
                <c:pt idx="9354">
                  <c:v>43145.166666666664</c:v>
                </c:pt>
                <c:pt idx="9355">
                  <c:v>43145.208333333336</c:v>
                </c:pt>
                <c:pt idx="9356">
                  <c:v>43145.25</c:v>
                </c:pt>
                <c:pt idx="9357">
                  <c:v>43145.291666666664</c:v>
                </c:pt>
                <c:pt idx="9358">
                  <c:v>43145.333333333336</c:v>
                </c:pt>
                <c:pt idx="9359">
                  <c:v>43145.375</c:v>
                </c:pt>
                <c:pt idx="9360">
                  <c:v>43145.416666666664</c:v>
                </c:pt>
                <c:pt idx="9361">
                  <c:v>43145.458333333336</c:v>
                </c:pt>
                <c:pt idx="9362">
                  <c:v>43145.5</c:v>
                </c:pt>
                <c:pt idx="9363">
                  <c:v>43145.541666666664</c:v>
                </c:pt>
                <c:pt idx="9364">
                  <c:v>43145.583333333336</c:v>
                </c:pt>
                <c:pt idx="9365">
                  <c:v>43145.625</c:v>
                </c:pt>
                <c:pt idx="9366">
                  <c:v>43145.666666666664</c:v>
                </c:pt>
                <c:pt idx="9367">
                  <c:v>43145.708333333336</c:v>
                </c:pt>
                <c:pt idx="9368">
                  <c:v>43145.75</c:v>
                </c:pt>
                <c:pt idx="9369">
                  <c:v>43145.791666666664</c:v>
                </c:pt>
                <c:pt idx="9370">
                  <c:v>43145.833333333336</c:v>
                </c:pt>
                <c:pt idx="9371">
                  <c:v>43145.875</c:v>
                </c:pt>
                <c:pt idx="9372">
                  <c:v>43145.916666666664</c:v>
                </c:pt>
                <c:pt idx="9373">
                  <c:v>43145.958333333336</c:v>
                </c:pt>
                <c:pt idx="9374">
                  <c:v>43146</c:v>
                </c:pt>
                <c:pt idx="9375">
                  <c:v>43146.041666666664</c:v>
                </c:pt>
                <c:pt idx="9376">
                  <c:v>43146.083333333336</c:v>
                </c:pt>
                <c:pt idx="9377">
                  <c:v>43146.125</c:v>
                </c:pt>
                <c:pt idx="9378">
                  <c:v>43146.166666666664</c:v>
                </c:pt>
                <c:pt idx="9379">
                  <c:v>43146.208333333336</c:v>
                </c:pt>
                <c:pt idx="9380">
                  <c:v>43146.25</c:v>
                </c:pt>
                <c:pt idx="9381">
                  <c:v>43146.291666666664</c:v>
                </c:pt>
                <c:pt idx="9382">
                  <c:v>43146.333333333336</c:v>
                </c:pt>
                <c:pt idx="9383">
                  <c:v>43146.375</c:v>
                </c:pt>
                <c:pt idx="9384">
                  <c:v>43146.416666666664</c:v>
                </c:pt>
                <c:pt idx="9385">
                  <c:v>43146.458333333336</c:v>
                </c:pt>
                <c:pt idx="9386">
                  <c:v>43146.5</c:v>
                </c:pt>
                <c:pt idx="9387">
                  <c:v>43146.541666666664</c:v>
                </c:pt>
                <c:pt idx="9388">
                  <c:v>43146.583333333336</c:v>
                </c:pt>
                <c:pt idx="9389">
                  <c:v>43146.625</c:v>
                </c:pt>
                <c:pt idx="9390">
                  <c:v>43146.666666666664</c:v>
                </c:pt>
                <c:pt idx="9391">
                  <c:v>43146.708333333336</c:v>
                </c:pt>
                <c:pt idx="9392">
                  <c:v>43146.75</c:v>
                </c:pt>
                <c:pt idx="9393">
                  <c:v>43146.791666666664</c:v>
                </c:pt>
                <c:pt idx="9394">
                  <c:v>43146.833333333336</c:v>
                </c:pt>
                <c:pt idx="9395">
                  <c:v>43146.875</c:v>
                </c:pt>
                <c:pt idx="9396">
                  <c:v>43146.916666666664</c:v>
                </c:pt>
                <c:pt idx="9397">
                  <c:v>43146.958333333336</c:v>
                </c:pt>
                <c:pt idx="9398">
                  <c:v>43147</c:v>
                </c:pt>
                <c:pt idx="9399">
                  <c:v>43147.041666666664</c:v>
                </c:pt>
                <c:pt idx="9400">
                  <c:v>43147.083333333336</c:v>
                </c:pt>
                <c:pt idx="9401">
                  <c:v>43147.125</c:v>
                </c:pt>
                <c:pt idx="9402">
                  <c:v>43147.166666666664</c:v>
                </c:pt>
                <c:pt idx="9403">
                  <c:v>43147.208333333336</c:v>
                </c:pt>
                <c:pt idx="9404">
                  <c:v>43147.25</c:v>
                </c:pt>
                <c:pt idx="9405">
                  <c:v>43147.291666666664</c:v>
                </c:pt>
                <c:pt idx="9406">
                  <c:v>43147.333333333336</c:v>
                </c:pt>
                <c:pt idx="9407">
                  <c:v>43147.375</c:v>
                </c:pt>
                <c:pt idx="9408">
                  <c:v>43147.416666666664</c:v>
                </c:pt>
                <c:pt idx="9409">
                  <c:v>43147.458333333336</c:v>
                </c:pt>
                <c:pt idx="9410">
                  <c:v>43147.5</c:v>
                </c:pt>
                <c:pt idx="9411">
                  <c:v>43147.541666666664</c:v>
                </c:pt>
                <c:pt idx="9412">
                  <c:v>43147.583333333336</c:v>
                </c:pt>
                <c:pt idx="9413">
                  <c:v>43147.625</c:v>
                </c:pt>
                <c:pt idx="9414">
                  <c:v>43147.666666666664</c:v>
                </c:pt>
                <c:pt idx="9415">
                  <c:v>43147.708333333336</c:v>
                </c:pt>
                <c:pt idx="9416">
                  <c:v>43147.75</c:v>
                </c:pt>
                <c:pt idx="9417">
                  <c:v>43147.791666666664</c:v>
                </c:pt>
                <c:pt idx="9418">
                  <c:v>43147.833333333336</c:v>
                </c:pt>
                <c:pt idx="9419">
                  <c:v>43147.875</c:v>
                </c:pt>
                <c:pt idx="9420">
                  <c:v>43147.916666666664</c:v>
                </c:pt>
                <c:pt idx="9421">
                  <c:v>43147.958333333336</c:v>
                </c:pt>
                <c:pt idx="9422">
                  <c:v>43148</c:v>
                </c:pt>
                <c:pt idx="9423">
                  <c:v>43148.041666666664</c:v>
                </c:pt>
                <c:pt idx="9424">
                  <c:v>43148.083333333336</c:v>
                </c:pt>
                <c:pt idx="9425">
                  <c:v>43148.125</c:v>
                </c:pt>
                <c:pt idx="9426">
                  <c:v>43148.166666666664</c:v>
                </c:pt>
                <c:pt idx="9427">
                  <c:v>43148.208333333336</c:v>
                </c:pt>
                <c:pt idx="9428">
                  <c:v>43148.25</c:v>
                </c:pt>
                <c:pt idx="9429">
                  <c:v>43148.291666666664</c:v>
                </c:pt>
                <c:pt idx="9430">
                  <c:v>43148.333333333336</c:v>
                </c:pt>
                <c:pt idx="9431">
                  <c:v>43148.375</c:v>
                </c:pt>
                <c:pt idx="9432">
                  <c:v>43148.416666666664</c:v>
                </c:pt>
                <c:pt idx="9433">
                  <c:v>43148.458333333336</c:v>
                </c:pt>
                <c:pt idx="9434">
                  <c:v>43148.5</c:v>
                </c:pt>
                <c:pt idx="9435">
                  <c:v>43148.541666666664</c:v>
                </c:pt>
                <c:pt idx="9436">
                  <c:v>43148.583333333336</c:v>
                </c:pt>
                <c:pt idx="9437">
                  <c:v>43148.625</c:v>
                </c:pt>
                <c:pt idx="9438">
                  <c:v>43148.666666666664</c:v>
                </c:pt>
                <c:pt idx="9439">
                  <c:v>43148.708333333336</c:v>
                </c:pt>
                <c:pt idx="9440">
                  <c:v>43148.75</c:v>
                </c:pt>
                <c:pt idx="9441">
                  <c:v>43148.791666666664</c:v>
                </c:pt>
                <c:pt idx="9442">
                  <c:v>43148.833333333336</c:v>
                </c:pt>
                <c:pt idx="9443">
                  <c:v>43148.875</c:v>
                </c:pt>
                <c:pt idx="9444">
                  <c:v>43148.916666666664</c:v>
                </c:pt>
                <c:pt idx="9445">
                  <c:v>43148.958333333336</c:v>
                </c:pt>
                <c:pt idx="9446">
                  <c:v>43149</c:v>
                </c:pt>
                <c:pt idx="9447">
                  <c:v>43149.041666666664</c:v>
                </c:pt>
                <c:pt idx="9448">
                  <c:v>43149.083333333336</c:v>
                </c:pt>
                <c:pt idx="9449">
                  <c:v>43149.125</c:v>
                </c:pt>
                <c:pt idx="9450">
                  <c:v>43149.166666666664</c:v>
                </c:pt>
                <c:pt idx="9451">
                  <c:v>43149.208333333336</c:v>
                </c:pt>
                <c:pt idx="9452">
                  <c:v>43149.25</c:v>
                </c:pt>
                <c:pt idx="9453">
                  <c:v>43149.291666666664</c:v>
                </c:pt>
                <c:pt idx="9454">
                  <c:v>43149.333333333336</c:v>
                </c:pt>
                <c:pt idx="9455">
                  <c:v>43149.375</c:v>
                </c:pt>
                <c:pt idx="9456">
                  <c:v>43149.416666666664</c:v>
                </c:pt>
                <c:pt idx="9457">
                  <c:v>43149.458333333336</c:v>
                </c:pt>
                <c:pt idx="9458">
                  <c:v>43149.5</c:v>
                </c:pt>
                <c:pt idx="9459">
                  <c:v>43149.541666666664</c:v>
                </c:pt>
                <c:pt idx="9460">
                  <c:v>43149.583333333336</c:v>
                </c:pt>
                <c:pt idx="9461">
                  <c:v>43149.625</c:v>
                </c:pt>
                <c:pt idx="9462">
                  <c:v>43149.666666666664</c:v>
                </c:pt>
                <c:pt idx="9463">
                  <c:v>43149.708333333336</c:v>
                </c:pt>
                <c:pt idx="9464">
                  <c:v>43149.75</c:v>
                </c:pt>
                <c:pt idx="9465">
                  <c:v>43149.791666666664</c:v>
                </c:pt>
                <c:pt idx="9466">
                  <c:v>43149.833333333336</c:v>
                </c:pt>
                <c:pt idx="9467">
                  <c:v>43149.875</c:v>
                </c:pt>
                <c:pt idx="9468">
                  <c:v>43149.916666666664</c:v>
                </c:pt>
                <c:pt idx="9469">
                  <c:v>43149.958333333336</c:v>
                </c:pt>
                <c:pt idx="9470">
                  <c:v>43150</c:v>
                </c:pt>
                <c:pt idx="9471">
                  <c:v>43150.041666666664</c:v>
                </c:pt>
                <c:pt idx="9472">
                  <c:v>43150.083333333336</c:v>
                </c:pt>
                <c:pt idx="9473">
                  <c:v>43150.125</c:v>
                </c:pt>
                <c:pt idx="9474">
                  <c:v>43150.166666666664</c:v>
                </c:pt>
                <c:pt idx="9475">
                  <c:v>43150.208333333336</c:v>
                </c:pt>
                <c:pt idx="9476">
                  <c:v>43150.25</c:v>
                </c:pt>
                <c:pt idx="9477">
                  <c:v>43150.291666666664</c:v>
                </c:pt>
                <c:pt idx="9478">
                  <c:v>43150.333333333336</c:v>
                </c:pt>
                <c:pt idx="9479">
                  <c:v>43150.375</c:v>
                </c:pt>
                <c:pt idx="9480">
                  <c:v>43150.416666666664</c:v>
                </c:pt>
                <c:pt idx="9481">
                  <c:v>43150.458333333336</c:v>
                </c:pt>
                <c:pt idx="9482">
                  <c:v>43150.5</c:v>
                </c:pt>
                <c:pt idx="9483">
                  <c:v>43150.541666666664</c:v>
                </c:pt>
                <c:pt idx="9484">
                  <c:v>43150.583333333336</c:v>
                </c:pt>
                <c:pt idx="9485">
                  <c:v>43150.625</c:v>
                </c:pt>
                <c:pt idx="9486">
                  <c:v>43150.666666666664</c:v>
                </c:pt>
                <c:pt idx="9487">
                  <c:v>43150.708333333336</c:v>
                </c:pt>
                <c:pt idx="9488">
                  <c:v>43150.75</c:v>
                </c:pt>
                <c:pt idx="9489">
                  <c:v>43150.791666666664</c:v>
                </c:pt>
                <c:pt idx="9490">
                  <c:v>43150.833333333336</c:v>
                </c:pt>
                <c:pt idx="9491">
                  <c:v>43150.875</c:v>
                </c:pt>
                <c:pt idx="9492">
                  <c:v>43150.916666666664</c:v>
                </c:pt>
                <c:pt idx="9493">
                  <c:v>43150.958333333336</c:v>
                </c:pt>
                <c:pt idx="9494">
                  <c:v>43151</c:v>
                </c:pt>
                <c:pt idx="9495">
                  <c:v>43151.041666666664</c:v>
                </c:pt>
                <c:pt idx="9496">
                  <c:v>43151.083333333336</c:v>
                </c:pt>
                <c:pt idx="9497">
                  <c:v>43151.125</c:v>
                </c:pt>
                <c:pt idx="9498">
                  <c:v>43151.166666666664</c:v>
                </c:pt>
                <c:pt idx="9499">
                  <c:v>43151.208333333336</c:v>
                </c:pt>
                <c:pt idx="9500">
                  <c:v>43151.25</c:v>
                </c:pt>
                <c:pt idx="9501">
                  <c:v>43151.291666666664</c:v>
                </c:pt>
                <c:pt idx="9502">
                  <c:v>43151.333333333336</c:v>
                </c:pt>
                <c:pt idx="9503">
                  <c:v>43151.375</c:v>
                </c:pt>
                <c:pt idx="9504">
                  <c:v>43151.416666666664</c:v>
                </c:pt>
                <c:pt idx="9505">
                  <c:v>43151.458333333336</c:v>
                </c:pt>
                <c:pt idx="9506">
                  <c:v>43151.5</c:v>
                </c:pt>
                <c:pt idx="9507">
                  <c:v>43151.541666666664</c:v>
                </c:pt>
                <c:pt idx="9508">
                  <c:v>43151.583333333336</c:v>
                </c:pt>
                <c:pt idx="9509">
                  <c:v>43151.625</c:v>
                </c:pt>
                <c:pt idx="9510">
                  <c:v>43151.666666666664</c:v>
                </c:pt>
                <c:pt idx="9511">
                  <c:v>43151.708333333336</c:v>
                </c:pt>
                <c:pt idx="9512">
                  <c:v>43151.75</c:v>
                </c:pt>
                <c:pt idx="9513">
                  <c:v>43151.791666666664</c:v>
                </c:pt>
                <c:pt idx="9514">
                  <c:v>43151.833333333336</c:v>
                </c:pt>
                <c:pt idx="9515">
                  <c:v>43151.875</c:v>
                </c:pt>
                <c:pt idx="9516">
                  <c:v>43151.916666666664</c:v>
                </c:pt>
                <c:pt idx="9517">
                  <c:v>43151.958333333336</c:v>
                </c:pt>
                <c:pt idx="9518">
                  <c:v>43152</c:v>
                </c:pt>
                <c:pt idx="9519">
                  <c:v>43152.041666666664</c:v>
                </c:pt>
                <c:pt idx="9520">
                  <c:v>43152.083333333336</c:v>
                </c:pt>
                <c:pt idx="9521">
                  <c:v>43152.125</c:v>
                </c:pt>
                <c:pt idx="9522">
                  <c:v>43152.166666666664</c:v>
                </c:pt>
                <c:pt idx="9523">
                  <c:v>43152.208333333336</c:v>
                </c:pt>
                <c:pt idx="9524">
                  <c:v>43152.25</c:v>
                </c:pt>
                <c:pt idx="9525">
                  <c:v>43152.291666666664</c:v>
                </c:pt>
                <c:pt idx="9526">
                  <c:v>43152.333333333336</c:v>
                </c:pt>
                <c:pt idx="9527">
                  <c:v>43152.375</c:v>
                </c:pt>
                <c:pt idx="9528">
                  <c:v>43152.416666666664</c:v>
                </c:pt>
                <c:pt idx="9529">
                  <c:v>43152.458333333336</c:v>
                </c:pt>
                <c:pt idx="9530">
                  <c:v>43152.5</c:v>
                </c:pt>
                <c:pt idx="9531">
                  <c:v>43152.541666666664</c:v>
                </c:pt>
                <c:pt idx="9532">
                  <c:v>43152.583333333336</c:v>
                </c:pt>
                <c:pt idx="9533">
                  <c:v>43152.625</c:v>
                </c:pt>
                <c:pt idx="9534">
                  <c:v>43152.666666666664</c:v>
                </c:pt>
                <c:pt idx="9535">
                  <c:v>43152.708333333336</c:v>
                </c:pt>
                <c:pt idx="9536">
                  <c:v>43152.75</c:v>
                </c:pt>
                <c:pt idx="9537">
                  <c:v>43152.791666666664</c:v>
                </c:pt>
                <c:pt idx="9538">
                  <c:v>43152.833333333336</c:v>
                </c:pt>
                <c:pt idx="9539">
                  <c:v>43152.875</c:v>
                </c:pt>
                <c:pt idx="9540">
                  <c:v>43152.916666666664</c:v>
                </c:pt>
                <c:pt idx="9541">
                  <c:v>43152.958333333336</c:v>
                </c:pt>
                <c:pt idx="9542">
                  <c:v>43153</c:v>
                </c:pt>
                <c:pt idx="9543">
                  <c:v>43153.041666666664</c:v>
                </c:pt>
                <c:pt idx="9544">
                  <c:v>43153.083333333336</c:v>
                </c:pt>
                <c:pt idx="9545">
                  <c:v>43153.125</c:v>
                </c:pt>
                <c:pt idx="9546">
                  <c:v>43153.166666666664</c:v>
                </c:pt>
                <c:pt idx="9547">
                  <c:v>43153.208333333336</c:v>
                </c:pt>
                <c:pt idx="9548">
                  <c:v>43153.25</c:v>
                </c:pt>
                <c:pt idx="9549">
                  <c:v>43153.291666666664</c:v>
                </c:pt>
                <c:pt idx="9550">
                  <c:v>43153.333333333336</c:v>
                </c:pt>
                <c:pt idx="9551">
                  <c:v>43153.375</c:v>
                </c:pt>
                <c:pt idx="9552">
                  <c:v>43153.416666666664</c:v>
                </c:pt>
                <c:pt idx="9553">
                  <c:v>43153.458333333336</c:v>
                </c:pt>
                <c:pt idx="9554">
                  <c:v>43153.5</c:v>
                </c:pt>
                <c:pt idx="9555">
                  <c:v>43153.541666666664</c:v>
                </c:pt>
                <c:pt idx="9556">
                  <c:v>43153.583333333336</c:v>
                </c:pt>
                <c:pt idx="9557">
                  <c:v>43153.625</c:v>
                </c:pt>
                <c:pt idx="9558">
                  <c:v>43153.666666666664</c:v>
                </c:pt>
                <c:pt idx="9559">
                  <c:v>43153.708333333336</c:v>
                </c:pt>
                <c:pt idx="9560">
                  <c:v>43153.75</c:v>
                </c:pt>
                <c:pt idx="9561">
                  <c:v>43153.791666666664</c:v>
                </c:pt>
                <c:pt idx="9562">
                  <c:v>43153.833333333336</c:v>
                </c:pt>
                <c:pt idx="9563">
                  <c:v>43153.875</c:v>
                </c:pt>
                <c:pt idx="9564">
                  <c:v>43153.916666666664</c:v>
                </c:pt>
                <c:pt idx="9565">
                  <c:v>43153.958333333336</c:v>
                </c:pt>
                <c:pt idx="9566">
                  <c:v>43154</c:v>
                </c:pt>
                <c:pt idx="9567">
                  <c:v>43154.041666666664</c:v>
                </c:pt>
                <c:pt idx="9568">
                  <c:v>43154.083333333336</c:v>
                </c:pt>
                <c:pt idx="9569">
                  <c:v>43154.125</c:v>
                </c:pt>
                <c:pt idx="9570">
                  <c:v>43154.166666666664</c:v>
                </c:pt>
                <c:pt idx="9571">
                  <c:v>43154.208333333336</c:v>
                </c:pt>
                <c:pt idx="9572">
                  <c:v>43154.25</c:v>
                </c:pt>
                <c:pt idx="9573">
                  <c:v>43154.291666666664</c:v>
                </c:pt>
                <c:pt idx="9574">
                  <c:v>43154.333333333336</c:v>
                </c:pt>
                <c:pt idx="9575">
                  <c:v>43154.375</c:v>
                </c:pt>
                <c:pt idx="9576">
                  <c:v>43154.416666666664</c:v>
                </c:pt>
                <c:pt idx="9577">
                  <c:v>43154.458333333336</c:v>
                </c:pt>
                <c:pt idx="9578">
                  <c:v>43154.5</c:v>
                </c:pt>
                <c:pt idx="9579">
                  <c:v>43154.541666666664</c:v>
                </c:pt>
                <c:pt idx="9580">
                  <c:v>43154.583333333336</c:v>
                </c:pt>
                <c:pt idx="9581">
                  <c:v>43154.625</c:v>
                </c:pt>
                <c:pt idx="9582">
                  <c:v>43154.666666666664</c:v>
                </c:pt>
                <c:pt idx="9583">
                  <c:v>43154.708333333336</c:v>
                </c:pt>
                <c:pt idx="9584">
                  <c:v>43154.75</c:v>
                </c:pt>
                <c:pt idx="9585">
                  <c:v>43154.791666666664</c:v>
                </c:pt>
                <c:pt idx="9586">
                  <c:v>43154.833333333336</c:v>
                </c:pt>
                <c:pt idx="9587">
                  <c:v>43154.875</c:v>
                </c:pt>
                <c:pt idx="9588">
                  <c:v>43154.916666666664</c:v>
                </c:pt>
                <c:pt idx="9589">
                  <c:v>43154.958333333336</c:v>
                </c:pt>
                <c:pt idx="9590">
                  <c:v>43155</c:v>
                </c:pt>
                <c:pt idx="9591">
                  <c:v>43155.041666666664</c:v>
                </c:pt>
                <c:pt idx="9592">
                  <c:v>43155.083333333336</c:v>
                </c:pt>
                <c:pt idx="9593">
                  <c:v>43155.125</c:v>
                </c:pt>
                <c:pt idx="9594">
                  <c:v>43155.166666666664</c:v>
                </c:pt>
                <c:pt idx="9595">
                  <c:v>43155.208333333336</c:v>
                </c:pt>
                <c:pt idx="9596">
                  <c:v>43155.25</c:v>
                </c:pt>
                <c:pt idx="9597">
                  <c:v>43155.291666666664</c:v>
                </c:pt>
                <c:pt idx="9598">
                  <c:v>43155.333333333336</c:v>
                </c:pt>
                <c:pt idx="9599">
                  <c:v>43155.375</c:v>
                </c:pt>
                <c:pt idx="9600">
                  <c:v>43155.416666666664</c:v>
                </c:pt>
                <c:pt idx="9601">
                  <c:v>43155.458333333336</c:v>
                </c:pt>
                <c:pt idx="9602">
                  <c:v>43155.5</c:v>
                </c:pt>
                <c:pt idx="9603">
                  <c:v>43155.541666666664</c:v>
                </c:pt>
                <c:pt idx="9604">
                  <c:v>43155.583333333336</c:v>
                </c:pt>
                <c:pt idx="9605">
                  <c:v>43155.625</c:v>
                </c:pt>
                <c:pt idx="9606">
                  <c:v>43155.666666666664</c:v>
                </c:pt>
                <c:pt idx="9607">
                  <c:v>43155.708333333336</c:v>
                </c:pt>
                <c:pt idx="9608">
                  <c:v>43155.75</c:v>
                </c:pt>
                <c:pt idx="9609">
                  <c:v>43155.791666666664</c:v>
                </c:pt>
                <c:pt idx="9610">
                  <c:v>43155.833333333336</c:v>
                </c:pt>
                <c:pt idx="9611">
                  <c:v>43155.875</c:v>
                </c:pt>
                <c:pt idx="9612">
                  <c:v>43155.916666666664</c:v>
                </c:pt>
                <c:pt idx="9613">
                  <c:v>43155.958333333336</c:v>
                </c:pt>
                <c:pt idx="9614">
                  <c:v>43156</c:v>
                </c:pt>
                <c:pt idx="9615">
                  <c:v>43156.041666666664</c:v>
                </c:pt>
                <c:pt idx="9616">
                  <c:v>43156.083333333336</c:v>
                </c:pt>
                <c:pt idx="9617">
                  <c:v>43156.125</c:v>
                </c:pt>
                <c:pt idx="9618">
                  <c:v>43156.166666666664</c:v>
                </c:pt>
                <c:pt idx="9619">
                  <c:v>43156.208333333336</c:v>
                </c:pt>
                <c:pt idx="9620">
                  <c:v>43156.25</c:v>
                </c:pt>
                <c:pt idx="9621">
                  <c:v>43156.291666666664</c:v>
                </c:pt>
                <c:pt idx="9622">
                  <c:v>43156.333333333336</c:v>
                </c:pt>
                <c:pt idx="9623">
                  <c:v>43156.375</c:v>
                </c:pt>
                <c:pt idx="9624">
                  <c:v>43156.416666666664</c:v>
                </c:pt>
                <c:pt idx="9625">
                  <c:v>43156.458333333336</c:v>
                </c:pt>
                <c:pt idx="9626">
                  <c:v>43156.5</c:v>
                </c:pt>
                <c:pt idx="9627">
                  <c:v>43156.541666666664</c:v>
                </c:pt>
                <c:pt idx="9628">
                  <c:v>43156.583333333336</c:v>
                </c:pt>
                <c:pt idx="9629">
                  <c:v>43156.625</c:v>
                </c:pt>
                <c:pt idx="9630">
                  <c:v>43156.666666666664</c:v>
                </c:pt>
                <c:pt idx="9631">
                  <c:v>43156.708333333336</c:v>
                </c:pt>
                <c:pt idx="9632">
                  <c:v>43156.75</c:v>
                </c:pt>
                <c:pt idx="9633">
                  <c:v>43156.791666666664</c:v>
                </c:pt>
                <c:pt idx="9634">
                  <c:v>43156.833333333336</c:v>
                </c:pt>
                <c:pt idx="9635">
                  <c:v>43156.875</c:v>
                </c:pt>
                <c:pt idx="9636">
                  <c:v>43156.916666666664</c:v>
                </c:pt>
                <c:pt idx="9637">
                  <c:v>43156.958333333336</c:v>
                </c:pt>
                <c:pt idx="9638">
                  <c:v>43157</c:v>
                </c:pt>
                <c:pt idx="9639">
                  <c:v>43157.041666666664</c:v>
                </c:pt>
                <c:pt idx="9640">
                  <c:v>43157.083333333336</c:v>
                </c:pt>
                <c:pt idx="9641">
                  <c:v>43157.125</c:v>
                </c:pt>
                <c:pt idx="9642">
                  <c:v>43157.166666666664</c:v>
                </c:pt>
                <c:pt idx="9643">
                  <c:v>43157.208333333336</c:v>
                </c:pt>
                <c:pt idx="9644">
                  <c:v>43157.25</c:v>
                </c:pt>
                <c:pt idx="9645">
                  <c:v>43157.291666666664</c:v>
                </c:pt>
                <c:pt idx="9646">
                  <c:v>43157.333333333336</c:v>
                </c:pt>
                <c:pt idx="9647">
                  <c:v>43157.375</c:v>
                </c:pt>
                <c:pt idx="9648">
                  <c:v>43157.416666666664</c:v>
                </c:pt>
                <c:pt idx="9649">
                  <c:v>43157.458333333336</c:v>
                </c:pt>
                <c:pt idx="9650">
                  <c:v>43157.5</c:v>
                </c:pt>
                <c:pt idx="9651">
                  <c:v>43157.541666666664</c:v>
                </c:pt>
                <c:pt idx="9652">
                  <c:v>43157.583333333336</c:v>
                </c:pt>
                <c:pt idx="9653">
                  <c:v>43157.625</c:v>
                </c:pt>
                <c:pt idx="9654">
                  <c:v>43157.666666666664</c:v>
                </c:pt>
                <c:pt idx="9655">
                  <c:v>43157.708333333336</c:v>
                </c:pt>
                <c:pt idx="9656">
                  <c:v>43157.75</c:v>
                </c:pt>
                <c:pt idx="9657">
                  <c:v>43157.791666666664</c:v>
                </c:pt>
                <c:pt idx="9658">
                  <c:v>43157.833333333336</c:v>
                </c:pt>
                <c:pt idx="9659">
                  <c:v>43157.875</c:v>
                </c:pt>
                <c:pt idx="9660">
                  <c:v>43157.916666666664</c:v>
                </c:pt>
                <c:pt idx="9661">
                  <c:v>43157.958333333336</c:v>
                </c:pt>
                <c:pt idx="9662">
                  <c:v>43158</c:v>
                </c:pt>
                <c:pt idx="9663">
                  <c:v>43158.041666666664</c:v>
                </c:pt>
                <c:pt idx="9664">
                  <c:v>43158.083333333336</c:v>
                </c:pt>
                <c:pt idx="9665">
                  <c:v>43158.125</c:v>
                </c:pt>
                <c:pt idx="9666">
                  <c:v>43158.166666666664</c:v>
                </c:pt>
                <c:pt idx="9667">
                  <c:v>43158.208333333336</c:v>
                </c:pt>
                <c:pt idx="9668">
                  <c:v>43158.25</c:v>
                </c:pt>
                <c:pt idx="9669">
                  <c:v>43158.291666666664</c:v>
                </c:pt>
                <c:pt idx="9670">
                  <c:v>43158.333333333336</c:v>
                </c:pt>
                <c:pt idx="9671">
                  <c:v>43158.375</c:v>
                </c:pt>
                <c:pt idx="9672">
                  <c:v>43158.416666666664</c:v>
                </c:pt>
                <c:pt idx="9673">
                  <c:v>43158.458333333336</c:v>
                </c:pt>
                <c:pt idx="9674">
                  <c:v>43158.5</c:v>
                </c:pt>
                <c:pt idx="9675">
                  <c:v>43158.541666666664</c:v>
                </c:pt>
                <c:pt idx="9676">
                  <c:v>43158.583333333336</c:v>
                </c:pt>
                <c:pt idx="9677">
                  <c:v>43158.625</c:v>
                </c:pt>
                <c:pt idx="9678">
                  <c:v>43158.666666666664</c:v>
                </c:pt>
                <c:pt idx="9679">
                  <c:v>43158.708333333336</c:v>
                </c:pt>
                <c:pt idx="9680">
                  <c:v>43158.75</c:v>
                </c:pt>
                <c:pt idx="9681">
                  <c:v>43158.791666666664</c:v>
                </c:pt>
                <c:pt idx="9682">
                  <c:v>43158.833333333336</c:v>
                </c:pt>
                <c:pt idx="9683">
                  <c:v>43158.875</c:v>
                </c:pt>
                <c:pt idx="9684">
                  <c:v>43158.916666666664</c:v>
                </c:pt>
                <c:pt idx="9685">
                  <c:v>43158.958333333336</c:v>
                </c:pt>
                <c:pt idx="9686">
                  <c:v>43159</c:v>
                </c:pt>
                <c:pt idx="9687">
                  <c:v>43159.041666666664</c:v>
                </c:pt>
                <c:pt idx="9688">
                  <c:v>43159.083333333336</c:v>
                </c:pt>
                <c:pt idx="9689">
                  <c:v>43159.125</c:v>
                </c:pt>
                <c:pt idx="9690">
                  <c:v>43159.166666666664</c:v>
                </c:pt>
                <c:pt idx="9691">
                  <c:v>43159.208333333336</c:v>
                </c:pt>
                <c:pt idx="9692">
                  <c:v>43159.25</c:v>
                </c:pt>
                <c:pt idx="9693">
                  <c:v>43159.291666666664</c:v>
                </c:pt>
                <c:pt idx="9694">
                  <c:v>43159.333333333336</c:v>
                </c:pt>
                <c:pt idx="9695">
                  <c:v>43159.375</c:v>
                </c:pt>
                <c:pt idx="9696">
                  <c:v>43159.416666666664</c:v>
                </c:pt>
                <c:pt idx="9697">
                  <c:v>43159.458333333336</c:v>
                </c:pt>
                <c:pt idx="9698">
                  <c:v>43159.5</c:v>
                </c:pt>
                <c:pt idx="9699">
                  <c:v>43159.541666666664</c:v>
                </c:pt>
                <c:pt idx="9700">
                  <c:v>43159.583333333336</c:v>
                </c:pt>
                <c:pt idx="9701">
                  <c:v>43159.625</c:v>
                </c:pt>
                <c:pt idx="9702">
                  <c:v>43159.666666666664</c:v>
                </c:pt>
                <c:pt idx="9703">
                  <c:v>43159.708333333336</c:v>
                </c:pt>
                <c:pt idx="9704">
                  <c:v>43159.75</c:v>
                </c:pt>
                <c:pt idx="9705">
                  <c:v>43159.791666666664</c:v>
                </c:pt>
                <c:pt idx="9706">
                  <c:v>43159.833333333336</c:v>
                </c:pt>
                <c:pt idx="9707">
                  <c:v>43159.875</c:v>
                </c:pt>
                <c:pt idx="9708">
                  <c:v>43159.916666666664</c:v>
                </c:pt>
                <c:pt idx="9709">
                  <c:v>43159.958333333336</c:v>
                </c:pt>
                <c:pt idx="9710">
                  <c:v>43160</c:v>
                </c:pt>
                <c:pt idx="9711">
                  <c:v>43160.041666666664</c:v>
                </c:pt>
                <c:pt idx="9712">
                  <c:v>43160.083333333336</c:v>
                </c:pt>
                <c:pt idx="9713">
                  <c:v>43160.125</c:v>
                </c:pt>
                <c:pt idx="9714">
                  <c:v>43160.166666666664</c:v>
                </c:pt>
                <c:pt idx="9715">
                  <c:v>43160.208333333336</c:v>
                </c:pt>
                <c:pt idx="9716">
                  <c:v>43160.25</c:v>
                </c:pt>
                <c:pt idx="9717">
                  <c:v>43160.291666666664</c:v>
                </c:pt>
                <c:pt idx="9718">
                  <c:v>43160.333333333336</c:v>
                </c:pt>
                <c:pt idx="9719">
                  <c:v>43160.375</c:v>
                </c:pt>
                <c:pt idx="9720">
                  <c:v>43160.416666666664</c:v>
                </c:pt>
                <c:pt idx="9721">
                  <c:v>43160.458333333336</c:v>
                </c:pt>
                <c:pt idx="9722">
                  <c:v>43160.5</c:v>
                </c:pt>
                <c:pt idx="9723">
                  <c:v>43160.541666666664</c:v>
                </c:pt>
                <c:pt idx="9724">
                  <c:v>43160.583333333336</c:v>
                </c:pt>
                <c:pt idx="9725">
                  <c:v>43160.625</c:v>
                </c:pt>
                <c:pt idx="9726">
                  <c:v>43160.666666666664</c:v>
                </c:pt>
                <c:pt idx="9727">
                  <c:v>43160.708333333336</c:v>
                </c:pt>
                <c:pt idx="9728">
                  <c:v>43160.75</c:v>
                </c:pt>
                <c:pt idx="9729">
                  <c:v>43160.791666666664</c:v>
                </c:pt>
                <c:pt idx="9730">
                  <c:v>43160.833333333336</c:v>
                </c:pt>
                <c:pt idx="9731">
                  <c:v>43160.875</c:v>
                </c:pt>
                <c:pt idx="9732">
                  <c:v>43160.916666666664</c:v>
                </c:pt>
                <c:pt idx="9733">
                  <c:v>43160.958333333336</c:v>
                </c:pt>
                <c:pt idx="9734">
                  <c:v>43161</c:v>
                </c:pt>
                <c:pt idx="9735">
                  <c:v>43161.041666666664</c:v>
                </c:pt>
                <c:pt idx="9736">
                  <c:v>43161.083333333336</c:v>
                </c:pt>
                <c:pt idx="9737">
                  <c:v>43161.125</c:v>
                </c:pt>
                <c:pt idx="9738">
                  <c:v>43161.166666666664</c:v>
                </c:pt>
                <c:pt idx="9739">
                  <c:v>43161.208333333336</c:v>
                </c:pt>
                <c:pt idx="9740">
                  <c:v>43161.25</c:v>
                </c:pt>
                <c:pt idx="9741">
                  <c:v>43161.291666666664</c:v>
                </c:pt>
                <c:pt idx="9742">
                  <c:v>43161.333333333336</c:v>
                </c:pt>
                <c:pt idx="9743">
                  <c:v>43161.375</c:v>
                </c:pt>
                <c:pt idx="9744">
                  <c:v>43161.416666666664</c:v>
                </c:pt>
                <c:pt idx="9745">
                  <c:v>43161.458333333336</c:v>
                </c:pt>
                <c:pt idx="9746">
                  <c:v>43161.5</c:v>
                </c:pt>
                <c:pt idx="9747">
                  <c:v>43161.541666666664</c:v>
                </c:pt>
                <c:pt idx="9748">
                  <c:v>43161.583333333336</c:v>
                </c:pt>
                <c:pt idx="9749">
                  <c:v>43161.625</c:v>
                </c:pt>
                <c:pt idx="9750">
                  <c:v>43161.666666666664</c:v>
                </c:pt>
                <c:pt idx="9751">
                  <c:v>43161.708333333336</c:v>
                </c:pt>
                <c:pt idx="9752">
                  <c:v>43161.75</c:v>
                </c:pt>
                <c:pt idx="9753">
                  <c:v>43161.791666666664</c:v>
                </c:pt>
                <c:pt idx="9754">
                  <c:v>43161.833333333336</c:v>
                </c:pt>
                <c:pt idx="9755">
                  <c:v>43161.875</c:v>
                </c:pt>
                <c:pt idx="9756">
                  <c:v>43161.916666666664</c:v>
                </c:pt>
                <c:pt idx="9757">
                  <c:v>43161.958333333336</c:v>
                </c:pt>
                <c:pt idx="9758">
                  <c:v>43162</c:v>
                </c:pt>
                <c:pt idx="9759">
                  <c:v>43162.041666666664</c:v>
                </c:pt>
                <c:pt idx="9760">
                  <c:v>43162.083333333336</c:v>
                </c:pt>
                <c:pt idx="9761">
                  <c:v>43162.125</c:v>
                </c:pt>
                <c:pt idx="9762">
                  <c:v>43162.166666666664</c:v>
                </c:pt>
                <c:pt idx="9763">
                  <c:v>43162.208333333336</c:v>
                </c:pt>
                <c:pt idx="9764">
                  <c:v>43162.25</c:v>
                </c:pt>
                <c:pt idx="9765">
                  <c:v>43162.291666666664</c:v>
                </c:pt>
                <c:pt idx="9766">
                  <c:v>43162.333333333336</c:v>
                </c:pt>
                <c:pt idx="9767">
                  <c:v>43162.375</c:v>
                </c:pt>
                <c:pt idx="9768">
                  <c:v>43162.416666666664</c:v>
                </c:pt>
                <c:pt idx="9769">
                  <c:v>43162.458333333336</c:v>
                </c:pt>
                <c:pt idx="9770">
                  <c:v>43162.5</c:v>
                </c:pt>
                <c:pt idx="9771">
                  <c:v>43162.541666666664</c:v>
                </c:pt>
                <c:pt idx="9772">
                  <c:v>43162.583333333336</c:v>
                </c:pt>
                <c:pt idx="9773">
                  <c:v>43162.625</c:v>
                </c:pt>
                <c:pt idx="9774">
                  <c:v>43162.666666666664</c:v>
                </c:pt>
                <c:pt idx="9775">
                  <c:v>43162.708333333336</c:v>
                </c:pt>
                <c:pt idx="9776">
                  <c:v>43162.75</c:v>
                </c:pt>
                <c:pt idx="9777">
                  <c:v>43162.791666666664</c:v>
                </c:pt>
                <c:pt idx="9778">
                  <c:v>43162.833333333336</c:v>
                </c:pt>
                <c:pt idx="9779">
                  <c:v>43162.875</c:v>
                </c:pt>
                <c:pt idx="9780">
                  <c:v>43162.916666666664</c:v>
                </c:pt>
                <c:pt idx="9781">
                  <c:v>43162.958333333336</c:v>
                </c:pt>
                <c:pt idx="9782">
                  <c:v>43163</c:v>
                </c:pt>
                <c:pt idx="9783">
                  <c:v>43163.041666666664</c:v>
                </c:pt>
                <c:pt idx="9784">
                  <c:v>43163.083333333336</c:v>
                </c:pt>
                <c:pt idx="9785">
                  <c:v>43163.125</c:v>
                </c:pt>
                <c:pt idx="9786">
                  <c:v>43163.166666666664</c:v>
                </c:pt>
                <c:pt idx="9787">
                  <c:v>43163.208333333336</c:v>
                </c:pt>
                <c:pt idx="9788">
                  <c:v>43163.25</c:v>
                </c:pt>
                <c:pt idx="9789">
                  <c:v>43163.291666666664</c:v>
                </c:pt>
                <c:pt idx="9790">
                  <c:v>43163.333333333336</c:v>
                </c:pt>
                <c:pt idx="9791">
                  <c:v>43163.375</c:v>
                </c:pt>
                <c:pt idx="9792">
                  <c:v>43163.416666666664</c:v>
                </c:pt>
                <c:pt idx="9793">
                  <c:v>43163.458333333336</c:v>
                </c:pt>
                <c:pt idx="9794">
                  <c:v>43163.5</c:v>
                </c:pt>
                <c:pt idx="9795">
                  <c:v>43163.541666666664</c:v>
                </c:pt>
                <c:pt idx="9796">
                  <c:v>43163.583333333336</c:v>
                </c:pt>
                <c:pt idx="9797">
                  <c:v>43163.625</c:v>
                </c:pt>
                <c:pt idx="9798">
                  <c:v>43163.666666666664</c:v>
                </c:pt>
                <c:pt idx="9799">
                  <c:v>43163.708333333336</c:v>
                </c:pt>
                <c:pt idx="9800">
                  <c:v>43163.75</c:v>
                </c:pt>
                <c:pt idx="9801">
                  <c:v>43163.791666666664</c:v>
                </c:pt>
                <c:pt idx="9802">
                  <c:v>43163.833333333336</c:v>
                </c:pt>
                <c:pt idx="9803">
                  <c:v>43163.875</c:v>
                </c:pt>
                <c:pt idx="9804">
                  <c:v>43163.916666666664</c:v>
                </c:pt>
                <c:pt idx="9805">
                  <c:v>43163.958333333336</c:v>
                </c:pt>
                <c:pt idx="9806">
                  <c:v>43164</c:v>
                </c:pt>
                <c:pt idx="9807">
                  <c:v>43164.041666666664</c:v>
                </c:pt>
                <c:pt idx="9808">
                  <c:v>43164.083333333336</c:v>
                </c:pt>
                <c:pt idx="9809">
                  <c:v>43164.125</c:v>
                </c:pt>
                <c:pt idx="9810">
                  <c:v>43164.166666666664</c:v>
                </c:pt>
                <c:pt idx="9811">
                  <c:v>43164.208333333336</c:v>
                </c:pt>
                <c:pt idx="9812">
                  <c:v>43164.25</c:v>
                </c:pt>
                <c:pt idx="9813">
                  <c:v>43164.291666666664</c:v>
                </c:pt>
                <c:pt idx="9814">
                  <c:v>43164.333333333336</c:v>
                </c:pt>
                <c:pt idx="9815">
                  <c:v>43164.375</c:v>
                </c:pt>
                <c:pt idx="9816">
                  <c:v>43164.416666666664</c:v>
                </c:pt>
                <c:pt idx="9817">
                  <c:v>43164.458333333336</c:v>
                </c:pt>
                <c:pt idx="9818">
                  <c:v>43164.5</c:v>
                </c:pt>
                <c:pt idx="9819">
                  <c:v>43164.541666666664</c:v>
                </c:pt>
                <c:pt idx="9820">
                  <c:v>43164.583333333336</c:v>
                </c:pt>
                <c:pt idx="9821">
                  <c:v>43164.625</c:v>
                </c:pt>
                <c:pt idx="9822">
                  <c:v>43164.666666666664</c:v>
                </c:pt>
                <c:pt idx="9823">
                  <c:v>43164.708333333336</c:v>
                </c:pt>
                <c:pt idx="9824">
                  <c:v>43164.75</c:v>
                </c:pt>
                <c:pt idx="9825">
                  <c:v>43164.791666666664</c:v>
                </c:pt>
                <c:pt idx="9826">
                  <c:v>43164.833333333336</c:v>
                </c:pt>
                <c:pt idx="9827">
                  <c:v>43164.875</c:v>
                </c:pt>
                <c:pt idx="9828">
                  <c:v>43164.916666666664</c:v>
                </c:pt>
                <c:pt idx="9829">
                  <c:v>43164.958333333336</c:v>
                </c:pt>
                <c:pt idx="9830">
                  <c:v>43165</c:v>
                </c:pt>
                <c:pt idx="9831">
                  <c:v>43165.041666666664</c:v>
                </c:pt>
                <c:pt idx="9832">
                  <c:v>43165.083333333336</c:v>
                </c:pt>
                <c:pt idx="9833">
                  <c:v>43165.125</c:v>
                </c:pt>
                <c:pt idx="9834">
                  <c:v>43165.166666666664</c:v>
                </c:pt>
                <c:pt idx="9835">
                  <c:v>43165.208333333336</c:v>
                </c:pt>
                <c:pt idx="9836">
                  <c:v>43165.25</c:v>
                </c:pt>
                <c:pt idx="9837">
                  <c:v>43165.291666666664</c:v>
                </c:pt>
                <c:pt idx="9838">
                  <c:v>43165.333333333336</c:v>
                </c:pt>
                <c:pt idx="9839">
                  <c:v>43165.375</c:v>
                </c:pt>
                <c:pt idx="9840">
                  <c:v>43165.416666666664</c:v>
                </c:pt>
                <c:pt idx="9841">
                  <c:v>43165.458333333336</c:v>
                </c:pt>
                <c:pt idx="9842">
                  <c:v>43165.5</c:v>
                </c:pt>
                <c:pt idx="9843">
                  <c:v>43165.541666666664</c:v>
                </c:pt>
                <c:pt idx="9844">
                  <c:v>43165.583333333336</c:v>
                </c:pt>
                <c:pt idx="9845">
                  <c:v>43165.625</c:v>
                </c:pt>
                <c:pt idx="9846">
                  <c:v>43165.666666666664</c:v>
                </c:pt>
                <c:pt idx="9847">
                  <c:v>43165.708333333336</c:v>
                </c:pt>
                <c:pt idx="9848">
                  <c:v>43165.75</c:v>
                </c:pt>
                <c:pt idx="9849">
                  <c:v>43165.791666666664</c:v>
                </c:pt>
                <c:pt idx="9850">
                  <c:v>43165.833333333336</c:v>
                </c:pt>
                <c:pt idx="9851">
                  <c:v>43165.875</c:v>
                </c:pt>
                <c:pt idx="9852">
                  <c:v>43165.916666666664</c:v>
                </c:pt>
                <c:pt idx="9853">
                  <c:v>43165.958333333336</c:v>
                </c:pt>
                <c:pt idx="9854">
                  <c:v>43166</c:v>
                </c:pt>
                <c:pt idx="9855">
                  <c:v>43166.041666666664</c:v>
                </c:pt>
                <c:pt idx="9856">
                  <c:v>43166.083333333336</c:v>
                </c:pt>
                <c:pt idx="9857">
                  <c:v>43166.125</c:v>
                </c:pt>
                <c:pt idx="9858">
                  <c:v>43166.166666666664</c:v>
                </c:pt>
                <c:pt idx="9859">
                  <c:v>43166.208333333336</c:v>
                </c:pt>
                <c:pt idx="9860">
                  <c:v>43166.25</c:v>
                </c:pt>
                <c:pt idx="9861">
                  <c:v>43166.291666666664</c:v>
                </c:pt>
                <c:pt idx="9862">
                  <c:v>43166.333333333336</c:v>
                </c:pt>
                <c:pt idx="9863">
                  <c:v>43166.375</c:v>
                </c:pt>
                <c:pt idx="9864">
                  <c:v>43166.416666666664</c:v>
                </c:pt>
                <c:pt idx="9865">
                  <c:v>43166.458333333336</c:v>
                </c:pt>
                <c:pt idx="9866">
                  <c:v>43166.5</c:v>
                </c:pt>
                <c:pt idx="9867">
                  <c:v>43166.541666666664</c:v>
                </c:pt>
                <c:pt idx="9868">
                  <c:v>43166.583333333336</c:v>
                </c:pt>
                <c:pt idx="9869">
                  <c:v>43166.625</c:v>
                </c:pt>
                <c:pt idx="9870">
                  <c:v>43166.666666666664</c:v>
                </c:pt>
                <c:pt idx="9871">
                  <c:v>43166.708333333336</c:v>
                </c:pt>
                <c:pt idx="9872">
                  <c:v>43166.75</c:v>
                </c:pt>
                <c:pt idx="9873">
                  <c:v>43166.791666666664</c:v>
                </c:pt>
                <c:pt idx="9874">
                  <c:v>43166.833333333336</c:v>
                </c:pt>
                <c:pt idx="9875">
                  <c:v>43166.875</c:v>
                </c:pt>
                <c:pt idx="9876">
                  <c:v>43166.916666666664</c:v>
                </c:pt>
                <c:pt idx="9877">
                  <c:v>43166.958333333336</c:v>
                </c:pt>
                <c:pt idx="9878">
                  <c:v>43167</c:v>
                </c:pt>
                <c:pt idx="9879">
                  <c:v>43167.041666666664</c:v>
                </c:pt>
                <c:pt idx="9880">
                  <c:v>43167.083333333336</c:v>
                </c:pt>
                <c:pt idx="9881">
                  <c:v>43167.125</c:v>
                </c:pt>
                <c:pt idx="9882">
                  <c:v>43167.166666666664</c:v>
                </c:pt>
                <c:pt idx="9883">
                  <c:v>43167.208333333336</c:v>
                </c:pt>
                <c:pt idx="9884">
                  <c:v>43167.25</c:v>
                </c:pt>
                <c:pt idx="9885">
                  <c:v>43167.291666666664</c:v>
                </c:pt>
                <c:pt idx="9886">
                  <c:v>43167.333333333336</c:v>
                </c:pt>
                <c:pt idx="9887">
                  <c:v>43167.375</c:v>
                </c:pt>
                <c:pt idx="9888">
                  <c:v>43167.416666666664</c:v>
                </c:pt>
                <c:pt idx="9889">
                  <c:v>43167.458333333336</c:v>
                </c:pt>
                <c:pt idx="9890">
                  <c:v>43167.5</c:v>
                </c:pt>
                <c:pt idx="9891">
                  <c:v>43167.541666666664</c:v>
                </c:pt>
                <c:pt idx="9892">
                  <c:v>43167.583333333336</c:v>
                </c:pt>
                <c:pt idx="9893">
                  <c:v>43167.625</c:v>
                </c:pt>
                <c:pt idx="9894">
                  <c:v>43167.666666666664</c:v>
                </c:pt>
                <c:pt idx="9895">
                  <c:v>43167.708333333336</c:v>
                </c:pt>
                <c:pt idx="9896">
                  <c:v>43167.75</c:v>
                </c:pt>
                <c:pt idx="9897">
                  <c:v>43167.791666666664</c:v>
                </c:pt>
                <c:pt idx="9898">
                  <c:v>43167.833333333336</c:v>
                </c:pt>
                <c:pt idx="9899">
                  <c:v>43167.875</c:v>
                </c:pt>
                <c:pt idx="9900">
                  <c:v>43167.916666666664</c:v>
                </c:pt>
                <c:pt idx="9901">
                  <c:v>43167.958333333336</c:v>
                </c:pt>
                <c:pt idx="9902">
                  <c:v>43168</c:v>
                </c:pt>
                <c:pt idx="9903">
                  <c:v>43168.041666666664</c:v>
                </c:pt>
                <c:pt idx="9904">
                  <c:v>43168.083333333336</c:v>
                </c:pt>
                <c:pt idx="9905">
                  <c:v>43168.125</c:v>
                </c:pt>
                <c:pt idx="9906">
                  <c:v>43168.166666666664</c:v>
                </c:pt>
                <c:pt idx="9907">
                  <c:v>43168.208333333336</c:v>
                </c:pt>
                <c:pt idx="9908">
                  <c:v>43168.25</c:v>
                </c:pt>
                <c:pt idx="9909">
                  <c:v>43168.291666666664</c:v>
                </c:pt>
                <c:pt idx="9910">
                  <c:v>43168.333333333336</c:v>
                </c:pt>
                <c:pt idx="9911">
                  <c:v>43168.375</c:v>
                </c:pt>
                <c:pt idx="9912">
                  <c:v>43168.416666666664</c:v>
                </c:pt>
                <c:pt idx="9913">
                  <c:v>43168.458333333336</c:v>
                </c:pt>
                <c:pt idx="9914">
                  <c:v>43168.5</c:v>
                </c:pt>
                <c:pt idx="9915">
                  <c:v>43168.541666666664</c:v>
                </c:pt>
                <c:pt idx="9916">
                  <c:v>43168.583333333336</c:v>
                </c:pt>
                <c:pt idx="9917">
                  <c:v>43168.625</c:v>
                </c:pt>
                <c:pt idx="9918">
                  <c:v>43168.666666666664</c:v>
                </c:pt>
                <c:pt idx="9919">
                  <c:v>43168.708333333336</c:v>
                </c:pt>
                <c:pt idx="9920">
                  <c:v>43168.75</c:v>
                </c:pt>
                <c:pt idx="9921">
                  <c:v>43168.791666666664</c:v>
                </c:pt>
                <c:pt idx="9922">
                  <c:v>43168.833333333336</c:v>
                </c:pt>
                <c:pt idx="9923">
                  <c:v>43168.875</c:v>
                </c:pt>
                <c:pt idx="9924">
                  <c:v>43168.916666666664</c:v>
                </c:pt>
                <c:pt idx="9925">
                  <c:v>43168.958333333336</c:v>
                </c:pt>
                <c:pt idx="9926">
                  <c:v>43169</c:v>
                </c:pt>
                <c:pt idx="9927">
                  <c:v>43169.041666666664</c:v>
                </c:pt>
                <c:pt idx="9928">
                  <c:v>43169.083333333336</c:v>
                </c:pt>
                <c:pt idx="9929">
                  <c:v>43169.125</c:v>
                </c:pt>
                <c:pt idx="9930">
                  <c:v>43169.166666666664</c:v>
                </c:pt>
                <c:pt idx="9931">
                  <c:v>43169.208333333336</c:v>
                </c:pt>
                <c:pt idx="9932">
                  <c:v>43169.25</c:v>
                </c:pt>
                <c:pt idx="9933">
                  <c:v>43169.291666666664</c:v>
                </c:pt>
                <c:pt idx="9934">
                  <c:v>43169.333333333336</c:v>
                </c:pt>
                <c:pt idx="9935">
                  <c:v>43169.375</c:v>
                </c:pt>
                <c:pt idx="9936">
                  <c:v>43169.416666666664</c:v>
                </c:pt>
                <c:pt idx="9937">
                  <c:v>43169.458333333336</c:v>
                </c:pt>
                <c:pt idx="9938">
                  <c:v>43169.5</c:v>
                </c:pt>
                <c:pt idx="9939">
                  <c:v>43169.541666666664</c:v>
                </c:pt>
                <c:pt idx="9940">
                  <c:v>43169.583333333336</c:v>
                </c:pt>
                <c:pt idx="9941">
                  <c:v>43169.625</c:v>
                </c:pt>
                <c:pt idx="9942">
                  <c:v>43169.666666666664</c:v>
                </c:pt>
                <c:pt idx="9943">
                  <c:v>43169.708333333336</c:v>
                </c:pt>
                <c:pt idx="9944">
                  <c:v>43169.75</c:v>
                </c:pt>
                <c:pt idx="9945">
                  <c:v>43169.791666666664</c:v>
                </c:pt>
                <c:pt idx="9946">
                  <c:v>43169.833333333336</c:v>
                </c:pt>
                <c:pt idx="9947">
                  <c:v>43169.875</c:v>
                </c:pt>
                <c:pt idx="9948">
                  <c:v>43169.916666666664</c:v>
                </c:pt>
                <c:pt idx="9949">
                  <c:v>43169.958333333336</c:v>
                </c:pt>
                <c:pt idx="9950">
                  <c:v>43170</c:v>
                </c:pt>
                <c:pt idx="9951">
                  <c:v>43170.041666666664</c:v>
                </c:pt>
                <c:pt idx="9952">
                  <c:v>43170.083333333336</c:v>
                </c:pt>
                <c:pt idx="9953">
                  <c:v>43170.125</c:v>
                </c:pt>
                <c:pt idx="9954">
                  <c:v>43170.166666666664</c:v>
                </c:pt>
                <c:pt idx="9955">
                  <c:v>43170.208333333336</c:v>
                </c:pt>
                <c:pt idx="9956">
                  <c:v>43170.25</c:v>
                </c:pt>
                <c:pt idx="9957">
                  <c:v>43170.291666666664</c:v>
                </c:pt>
                <c:pt idx="9958">
                  <c:v>43170.333333333336</c:v>
                </c:pt>
                <c:pt idx="9959">
                  <c:v>43170.375</c:v>
                </c:pt>
                <c:pt idx="9960">
                  <c:v>43170.416666666664</c:v>
                </c:pt>
                <c:pt idx="9961">
                  <c:v>43170.458333333336</c:v>
                </c:pt>
                <c:pt idx="9962">
                  <c:v>43170.5</c:v>
                </c:pt>
                <c:pt idx="9963">
                  <c:v>43170.541666666664</c:v>
                </c:pt>
                <c:pt idx="9964">
                  <c:v>43170.583333333336</c:v>
                </c:pt>
                <c:pt idx="9965">
                  <c:v>43170.625</c:v>
                </c:pt>
                <c:pt idx="9966">
                  <c:v>43170.666666666664</c:v>
                </c:pt>
                <c:pt idx="9967">
                  <c:v>43170.708333333336</c:v>
                </c:pt>
                <c:pt idx="9968">
                  <c:v>43170.75</c:v>
                </c:pt>
                <c:pt idx="9969">
                  <c:v>43170.791666666664</c:v>
                </c:pt>
                <c:pt idx="9970">
                  <c:v>43170.833333333336</c:v>
                </c:pt>
                <c:pt idx="9971">
                  <c:v>43170.875</c:v>
                </c:pt>
                <c:pt idx="9972">
                  <c:v>43170.916666666664</c:v>
                </c:pt>
                <c:pt idx="9973">
                  <c:v>43170.958333333336</c:v>
                </c:pt>
                <c:pt idx="9974">
                  <c:v>43171</c:v>
                </c:pt>
                <c:pt idx="9975">
                  <c:v>43171.041666666664</c:v>
                </c:pt>
                <c:pt idx="9976">
                  <c:v>43171.083333333336</c:v>
                </c:pt>
                <c:pt idx="9977">
                  <c:v>43171.125</c:v>
                </c:pt>
                <c:pt idx="9978">
                  <c:v>43171.166666666664</c:v>
                </c:pt>
                <c:pt idx="9979">
                  <c:v>43171.208333333336</c:v>
                </c:pt>
                <c:pt idx="9980">
                  <c:v>43171.25</c:v>
                </c:pt>
                <c:pt idx="9981">
                  <c:v>43171.291666666664</c:v>
                </c:pt>
                <c:pt idx="9982">
                  <c:v>43171.333333333336</c:v>
                </c:pt>
                <c:pt idx="9983">
                  <c:v>43171.375</c:v>
                </c:pt>
                <c:pt idx="9984">
                  <c:v>43171.416666666664</c:v>
                </c:pt>
                <c:pt idx="9985">
                  <c:v>43171.458333333336</c:v>
                </c:pt>
                <c:pt idx="9986">
                  <c:v>43171.5</c:v>
                </c:pt>
                <c:pt idx="9987">
                  <c:v>43171.541666666664</c:v>
                </c:pt>
                <c:pt idx="9988">
                  <c:v>43171.583333333336</c:v>
                </c:pt>
                <c:pt idx="9989">
                  <c:v>43171.625</c:v>
                </c:pt>
                <c:pt idx="9990">
                  <c:v>43171.666666666664</c:v>
                </c:pt>
                <c:pt idx="9991">
                  <c:v>43171.708333333336</c:v>
                </c:pt>
                <c:pt idx="9992">
                  <c:v>43171.75</c:v>
                </c:pt>
                <c:pt idx="9993">
                  <c:v>43171.791666666664</c:v>
                </c:pt>
                <c:pt idx="9994">
                  <c:v>43171.833333333336</c:v>
                </c:pt>
                <c:pt idx="9995">
                  <c:v>43171.875</c:v>
                </c:pt>
                <c:pt idx="9996">
                  <c:v>43171.916666666664</c:v>
                </c:pt>
                <c:pt idx="9997">
                  <c:v>43171.958333333336</c:v>
                </c:pt>
                <c:pt idx="9998">
                  <c:v>43172</c:v>
                </c:pt>
                <c:pt idx="9999">
                  <c:v>43172.041666666664</c:v>
                </c:pt>
                <c:pt idx="10000">
                  <c:v>43172.083333333336</c:v>
                </c:pt>
                <c:pt idx="10001">
                  <c:v>43172.125</c:v>
                </c:pt>
                <c:pt idx="10002">
                  <c:v>43172.166666666664</c:v>
                </c:pt>
                <c:pt idx="10003">
                  <c:v>43172.208333333336</c:v>
                </c:pt>
                <c:pt idx="10004">
                  <c:v>43172.25</c:v>
                </c:pt>
                <c:pt idx="10005">
                  <c:v>43172.291666666664</c:v>
                </c:pt>
                <c:pt idx="10006">
                  <c:v>43172.333333333336</c:v>
                </c:pt>
                <c:pt idx="10007">
                  <c:v>43172.375</c:v>
                </c:pt>
                <c:pt idx="10008">
                  <c:v>43172.416666666664</c:v>
                </c:pt>
                <c:pt idx="10009">
                  <c:v>43172.458333333336</c:v>
                </c:pt>
                <c:pt idx="10010">
                  <c:v>43172.5</c:v>
                </c:pt>
                <c:pt idx="10011">
                  <c:v>43172.541666666664</c:v>
                </c:pt>
                <c:pt idx="10012">
                  <c:v>43172.583333333336</c:v>
                </c:pt>
                <c:pt idx="10013">
                  <c:v>43172.625</c:v>
                </c:pt>
                <c:pt idx="10014">
                  <c:v>43172.666666666664</c:v>
                </c:pt>
                <c:pt idx="10015">
                  <c:v>43172.708333333336</c:v>
                </c:pt>
                <c:pt idx="10016">
                  <c:v>43172.75</c:v>
                </c:pt>
                <c:pt idx="10017">
                  <c:v>43172.791666666664</c:v>
                </c:pt>
                <c:pt idx="10018">
                  <c:v>43172.833333333336</c:v>
                </c:pt>
                <c:pt idx="10019">
                  <c:v>43172.875</c:v>
                </c:pt>
                <c:pt idx="10020">
                  <c:v>43172.916666666664</c:v>
                </c:pt>
                <c:pt idx="10021">
                  <c:v>43172.958333333336</c:v>
                </c:pt>
                <c:pt idx="10022">
                  <c:v>43173</c:v>
                </c:pt>
                <c:pt idx="10023">
                  <c:v>43173.041666666664</c:v>
                </c:pt>
                <c:pt idx="10024">
                  <c:v>43173.083333333336</c:v>
                </c:pt>
                <c:pt idx="10025">
                  <c:v>43173.125</c:v>
                </c:pt>
                <c:pt idx="10026">
                  <c:v>43173.166666666664</c:v>
                </c:pt>
                <c:pt idx="10027">
                  <c:v>43173.208333333336</c:v>
                </c:pt>
                <c:pt idx="10028">
                  <c:v>43173.25</c:v>
                </c:pt>
                <c:pt idx="10029">
                  <c:v>43173.291666666664</c:v>
                </c:pt>
                <c:pt idx="10030">
                  <c:v>43173.333333333336</c:v>
                </c:pt>
                <c:pt idx="10031">
                  <c:v>43173.375</c:v>
                </c:pt>
                <c:pt idx="10032">
                  <c:v>43173.416666666664</c:v>
                </c:pt>
                <c:pt idx="10033">
                  <c:v>43173.458333333336</c:v>
                </c:pt>
                <c:pt idx="10034">
                  <c:v>43173.5</c:v>
                </c:pt>
                <c:pt idx="10035">
                  <c:v>43173.541666666664</c:v>
                </c:pt>
                <c:pt idx="10036">
                  <c:v>43173.583333333336</c:v>
                </c:pt>
                <c:pt idx="10037">
                  <c:v>43173.625</c:v>
                </c:pt>
                <c:pt idx="10038">
                  <c:v>43173.666666666664</c:v>
                </c:pt>
                <c:pt idx="10039">
                  <c:v>43173.708333333336</c:v>
                </c:pt>
                <c:pt idx="10040">
                  <c:v>43173.75</c:v>
                </c:pt>
                <c:pt idx="10041">
                  <c:v>43173.791666666664</c:v>
                </c:pt>
                <c:pt idx="10042">
                  <c:v>43173.833333333336</c:v>
                </c:pt>
                <c:pt idx="10043">
                  <c:v>43173.875</c:v>
                </c:pt>
                <c:pt idx="10044">
                  <c:v>43173.916666666664</c:v>
                </c:pt>
                <c:pt idx="10045">
                  <c:v>43173.958333333336</c:v>
                </c:pt>
                <c:pt idx="10046">
                  <c:v>43174</c:v>
                </c:pt>
                <c:pt idx="10047">
                  <c:v>43174.041666666664</c:v>
                </c:pt>
                <c:pt idx="10048">
                  <c:v>43174.083333333336</c:v>
                </c:pt>
                <c:pt idx="10049">
                  <c:v>43174.125</c:v>
                </c:pt>
                <c:pt idx="10050">
                  <c:v>43174.166666666664</c:v>
                </c:pt>
                <c:pt idx="10051">
                  <c:v>43174.208333333336</c:v>
                </c:pt>
                <c:pt idx="10052">
                  <c:v>43174.25</c:v>
                </c:pt>
                <c:pt idx="10053">
                  <c:v>43174.291666666664</c:v>
                </c:pt>
                <c:pt idx="10054">
                  <c:v>43174.333333333336</c:v>
                </c:pt>
                <c:pt idx="10055">
                  <c:v>43174.375</c:v>
                </c:pt>
                <c:pt idx="10056">
                  <c:v>43174.416666666664</c:v>
                </c:pt>
                <c:pt idx="10057">
                  <c:v>43174.458333333336</c:v>
                </c:pt>
                <c:pt idx="10058">
                  <c:v>43174.5</c:v>
                </c:pt>
                <c:pt idx="10059">
                  <c:v>43174.541666666664</c:v>
                </c:pt>
                <c:pt idx="10060">
                  <c:v>43174.583333333336</c:v>
                </c:pt>
                <c:pt idx="10061">
                  <c:v>43174.625</c:v>
                </c:pt>
                <c:pt idx="10062">
                  <c:v>43174.666666666664</c:v>
                </c:pt>
                <c:pt idx="10063">
                  <c:v>43174.708333333336</c:v>
                </c:pt>
                <c:pt idx="10064">
                  <c:v>43174.75</c:v>
                </c:pt>
                <c:pt idx="10065">
                  <c:v>43174.791666666664</c:v>
                </c:pt>
                <c:pt idx="10066">
                  <c:v>43174.833333333336</c:v>
                </c:pt>
                <c:pt idx="10067">
                  <c:v>43174.875</c:v>
                </c:pt>
                <c:pt idx="10068">
                  <c:v>43174.916666666664</c:v>
                </c:pt>
                <c:pt idx="10069">
                  <c:v>43174.958333333336</c:v>
                </c:pt>
                <c:pt idx="10070">
                  <c:v>43175</c:v>
                </c:pt>
                <c:pt idx="10071">
                  <c:v>43175.041666666664</c:v>
                </c:pt>
                <c:pt idx="10072">
                  <c:v>43175.083333333336</c:v>
                </c:pt>
                <c:pt idx="10073">
                  <c:v>43175.125</c:v>
                </c:pt>
                <c:pt idx="10074">
                  <c:v>43175.166666666664</c:v>
                </c:pt>
                <c:pt idx="10075">
                  <c:v>43175.208333333336</c:v>
                </c:pt>
                <c:pt idx="10076">
                  <c:v>43175.25</c:v>
                </c:pt>
                <c:pt idx="10077">
                  <c:v>43175.291666666664</c:v>
                </c:pt>
                <c:pt idx="10078">
                  <c:v>43175.333333333336</c:v>
                </c:pt>
                <c:pt idx="10079">
                  <c:v>43175.375</c:v>
                </c:pt>
                <c:pt idx="10080">
                  <c:v>43175.416666666664</c:v>
                </c:pt>
                <c:pt idx="10081">
                  <c:v>43175.458333333336</c:v>
                </c:pt>
                <c:pt idx="10082">
                  <c:v>43175.5</c:v>
                </c:pt>
                <c:pt idx="10083">
                  <c:v>43175.541666666664</c:v>
                </c:pt>
                <c:pt idx="10084">
                  <c:v>43175.583333333336</c:v>
                </c:pt>
                <c:pt idx="10085">
                  <c:v>43175.625</c:v>
                </c:pt>
                <c:pt idx="10086">
                  <c:v>43175.666666666664</c:v>
                </c:pt>
                <c:pt idx="10087">
                  <c:v>43175.708333333336</c:v>
                </c:pt>
                <c:pt idx="10088">
                  <c:v>43175.75</c:v>
                </c:pt>
                <c:pt idx="10089">
                  <c:v>43175.791666666664</c:v>
                </c:pt>
                <c:pt idx="10090">
                  <c:v>43175.833333333336</c:v>
                </c:pt>
                <c:pt idx="10091">
                  <c:v>43175.875</c:v>
                </c:pt>
                <c:pt idx="10092">
                  <c:v>43175.916666666664</c:v>
                </c:pt>
                <c:pt idx="10093">
                  <c:v>43175.958333333336</c:v>
                </c:pt>
                <c:pt idx="10094">
                  <c:v>43176</c:v>
                </c:pt>
                <c:pt idx="10095">
                  <c:v>43176.041666666664</c:v>
                </c:pt>
                <c:pt idx="10096">
                  <c:v>43176.083333333336</c:v>
                </c:pt>
                <c:pt idx="10097">
                  <c:v>43176.125</c:v>
                </c:pt>
                <c:pt idx="10098">
                  <c:v>43176.166666666664</c:v>
                </c:pt>
                <c:pt idx="10099">
                  <c:v>43176.208333333336</c:v>
                </c:pt>
                <c:pt idx="10100">
                  <c:v>43176.25</c:v>
                </c:pt>
                <c:pt idx="10101">
                  <c:v>43176.291666666664</c:v>
                </c:pt>
                <c:pt idx="10102">
                  <c:v>43176.333333333336</c:v>
                </c:pt>
                <c:pt idx="10103">
                  <c:v>43176.375</c:v>
                </c:pt>
                <c:pt idx="10104">
                  <c:v>43176.416666666664</c:v>
                </c:pt>
                <c:pt idx="10105">
                  <c:v>43176.458333333336</c:v>
                </c:pt>
                <c:pt idx="10106">
                  <c:v>43176.5</c:v>
                </c:pt>
                <c:pt idx="10107">
                  <c:v>43176.541666666664</c:v>
                </c:pt>
                <c:pt idx="10108">
                  <c:v>43176.583333333336</c:v>
                </c:pt>
                <c:pt idx="10109">
                  <c:v>43176.625</c:v>
                </c:pt>
                <c:pt idx="10110">
                  <c:v>43176.666666666664</c:v>
                </c:pt>
                <c:pt idx="10111">
                  <c:v>43176.708333333336</c:v>
                </c:pt>
                <c:pt idx="10112">
                  <c:v>43176.75</c:v>
                </c:pt>
                <c:pt idx="10113">
                  <c:v>43176.791666666664</c:v>
                </c:pt>
                <c:pt idx="10114">
                  <c:v>43176.833333333336</c:v>
                </c:pt>
                <c:pt idx="10115">
                  <c:v>43176.875</c:v>
                </c:pt>
                <c:pt idx="10116">
                  <c:v>43176.916666666664</c:v>
                </c:pt>
                <c:pt idx="10117">
                  <c:v>43176.958333333336</c:v>
                </c:pt>
                <c:pt idx="10118">
                  <c:v>43177</c:v>
                </c:pt>
                <c:pt idx="10119">
                  <c:v>43177.041666666664</c:v>
                </c:pt>
                <c:pt idx="10120">
                  <c:v>43177.083333333336</c:v>
                </c:pt>
                <c:pt idx="10121">
                  <c:v>43177.125</c:v>
                </c:pt>
                <c:pt idx="10122">
                  <c:v>43177.166666666664</c:v>
                </c:pt>
                <c:pt idx="10123">
                  <c:v>43177.208333333336</c:v>
                </c:pt>
                <c:pt idx="10124">
                  <c:v>43177.25</c:v>
                </c:pt>
                <c:pt idx="10125">
                  <c:v>43177.291666666664</c:v>
                </c:pt>
                <c:pt idx="10126">
                  <c:v>43177.333333333336</c:v>
                </c:pt>
                <c:pt idx="10127">
                  <c:v>43177.375</c:v>
                </c:pt>
                <c:pt idx="10128">
                  <c:v>43177.416666666664</c:v>
                </c:pt>
                <c:pt idx="10129">
                  <c:v>43177.458333333336</c:v>
                </c:pt>
                <c:pt idx="10130">
                  <c:v>43177.5</c:v>
                </c:pt>
                <c:pt idx="10131">
                  <c:v>43177.541666666664</c:v>
                </c:pt>
                <c:pt idx="10132">
                  <c:v>43177.583333333336</c:v>
                </c:pt>
                <c:pt idx="10133">
                  <c:v>43177.625</c:v>
                </c:pt>
                <c:pt idx="10134">
                  <c:v>43177.666666666664</c:v>
                </c:pt>
                <c:pt idx="10135">
                  <c:v>43177.708333333336</c:v>
                </c:pt>
                <c:pt idx="10136">
                  <c:v>43177.75</c:v>
                </c:pt>
                <c:pt idx="10137">
                  <c:v>43177.791666666664</c:v>
                </c:pt>
                <c:pt idx="10138">
                  <c:v>43177.833333333336</c:v>
                </c:pt>
                <c:pt idx="10139">
                  <c:v>43177.875</c:v>
                </c:pt>
                <c:pt idx="10140">
                  <c:v>43177.916666666664</c:v>
                </c:pt>
                <c:pt idx="10141">
                  <c:v>43177.958333333336</c:v>
                </c:pt>
                <c:pt idx="10142">
                  <c:v>43178</c:v>
                </c:pt>
                <c:pt idx="10143">
                  <c:v>43178.041666666664</c:v>
                </c:pt>
                <c:pt idx="10144">
                  <c:v>43178.083333333336</c:v>
                </c:pt>
                <c:pt idx="10145">
                  <c:v>43178.125</c:v>
                </c:pt>
                <c:pt idx="10146">
                  <c:v>43178.166666666664</c:v>
                </c:pt>
                <c:pt idx="10147">
                  <c:v>43178.208333333336</c:v>
                </c:pt>
                <c:pt idx="10148">
                  <c:v>43178.25</c:v>
                </c:pt>
                <c:pt idx="10149">
                  <c:v>43178.291666666664</c:v>
                </c:pt>
                <c:pt idx="10150">
                  <c:v>43178.333333333336</c:v>
                </c:pt>
                <c:pt idx="10151">
                  <c:v>43178.375</c:v>
                </c:pt>
                <c:pt idx="10152">
                  <c:v>43178.416666666664</c:v>
                </c:pt>
                <c:pt idx="10153">
                  <c:v>43178.458333333336</c:v>
                </c:pt>
                <c:pt idx="10154">
                  <c:v>43178.5</c:v>
                </c:pt>
                <c:pt idx="10155">
                  <c:v>43178.541666666664</c:v>
                </c:pt>
                <c:pt idx="10156">
                  <c:v>43178.583333333336</c:v>
                </c:pt>
                <c:pt idx="10157">
                  <c:v>43178.625</c:v>
                </c:pt>
                <c:pt idx="10158">
                  <c:v>43178.666666666664</c:v>
                </c:pt>
                <c:pt idx="10159">
                  <c:v>43178.708333333336</c:v>
                </c:pt>
                <c:pt idx="10160">
                  <c:v>43178.75</c:v>
                </c:pt>
                <c:pt idx="10161">
                  <c:v>43178.791666666664</c:v>
                </c:pt>
                <c:pt idx="10162">
                  <c:v>43178.833333333336</c:v>
                </c:pt>
                <c:pt idx="10163">
                  <c:v>43178.875</c:v>
                </c:pt>
                <c:pt idx="10164">
                  <c:v>43178.916666666664</c:v>
                </c:pt>
                <c:pt idx="10165">
                  <c:v>43178.958333333336</c:v>
                </c:pt>
                <c:pt idx="10166">
                  <c:v>43179</c:v>
                </c:pt>
                <c:pt idx="10167">
                  <c:v>43179.041666666664</c:v>
                </c:pt>
                <c:pt idx="10168">
                  <c:v>43179.083333333336</c:v>
                </c:pt>
                <c:pt idx="10169">
                  <c:v>43179.125</c:v>
                </c:pt>
                <c:pt idx="10170">
                  <c:v>43179.166666666664</c:v>
                </c:pt>
                <c:pt idx="10171">
                  <c:v>43179.208333333336</c:v>
                </c:pt>
                <c:pt idx="10172">
                  <c:v>43179.25</c:v>
                </c:pt>
                <c:pt idx="10173">
                  <c:v>43179.291666666664</c:v>
                </c:pt>
                <c:pt idx="10174">
                  <c:v>43179.333333333336</c:v>
                </c:pt>
                <c:pt idx="10175">
                  <c:v>43179.375</c:v>
                </c:pt>
                <c:pt idx="10176">
                  <c:v>43179.416666666664</c:v>
                </c:pt>
                <c:pt idx="10177">
                  <c:v>43179.458333333336</c:v>
                </c:pt>
                <c:pt idx="10178">
                  <c:v>43179.5</c:v>
                </c:pt>
                <c:pt idx="10179">
                  <c:v>43179.541666666664</c:v>
                </c:pt>
                <c:pt idx="10180">
                  <c:v>43179.583333333336</c:v>
                </c:pt>
                <c:pt idx="10181">
                  <c:v>43179.625</c:v>
                </c:pt>
                <c:pt idx="10182">
                  <c:v>43179.666666666664</c:v>
                </c:pt>
                <c:pt idx="10183">
                  <c:v>43179.708333333336</c:v>
                </c:pt>
                <c:pt idx="10184">
                  <c:v>43179.75</c:v>
                </c:pt>
                <c:pt idx="10185">
                  <c:v>43179.791666666664</c:v>
                </c:pt>
                <c:pt idx="10186">
                  <c:v>43179.833333333336</c:v>
                </c:pt>
                <c:pt idx="10187">
                  <c:v>43179.875</c:v>
                </c:pt>
                <c:pt idx="10188">
                  <c:v>43179.916666666664</c:v>
                </c:pt>
                <c:pt idx="10189">
                  <c:v>43179.958333333336</c:v>
                </c:pt>
                <c:pt idx="10190">
                  <c:v>43180</c:v>
                </c:pt>
                <c:pt idx="10191">
                  <c:v>43180.041666666664</c:v>
                </c:pt>
                <c:pt idx="10192">
                  <c:v>43180.083333333336</c:v>
                </c:pt>
                <c:pt idx="10193">
                  <c:v>43180.125</c:v>
                </c:pt>
                <c:pt idx="10194">
                  <c:v>43180.166666666664</c:v>
                </c:pt>
                <c:pt idx="10195">
                  <c:v>43180.208333333336</c:v>
                </c:pt>
                <c:pt idx="10196">
                  <c:v>43180.25</c:v>
                </c:pt>
                <c:pt idx="10197">
                  <c:v>43180.291666666664</c:v>
                </c:pt>
                <c:pt idx="10198">
                  <c:v>43180.333333333336</c:v>
                </c:pt>
                <c:pt idx="10199">
                  <c:v>43180.375</c:v>
                </c:pt>
                <c:pt idx="10200">
                  <c:v>43180.416666666664</c:v>
                </c:pt>
                <c:pt idx="10201">
                  <c:v>43180.458333333336</c:v>
                </c:pt>
                <c:pt idx="10202">
                  <c:v>43180.5</c:v>
                </c:pt>
                <c:pt idx="10203">
                  <c:v>43180.541666666664</c:v>
                </c:pt>
                <c:pt idx="10204">
                  <c:v>43180.583333333336</c:v>
                </c:pt>
                <c:pt idx="10205">
                  <c:v>43180.625</c:v>
                </c:pt>
                <c:pt idx="10206">
                  <c:v>43180.666666666664</c:v>
                </c:pt>
                <c:pt idx="10207">
                  <c:v>43180.708333333336</c:v>
                </c:pt>
                <c:pt idx="10208">
                  <c:v>43180.75</c:v>
                </c:pt>
                <c:pt idx="10209">
                  <c:v>43180.791666666664</c:v>
                </c:pt>
                <c:pt idx="10210">
                  <c:v>43180.833333333336</c:v>
                </c:pt>
                <c:pt idx="10211">
                  <c:v>43180.875</c:v>
                </c:pt>
                <c:pt idx="10212">
                  <c:v>43180.916666666664</c:v>
                </c:pt>
                <c:pt idx="10213">
                  <c:v>43180.958333333336</c:v>
                </c:pt>
                <c:pt idx="10214">
                  <c:v>43181</c:v>
                </c:pt>
                <c:pt idx="10215">
                  <c:v>43181.041666666664</c:v>
                </c:pt>
                <c:pt idx="10216">
                  <c:v>43181.083333333336</c:v>
                </c:pt>
                <c:pt idx="10217">
                  <c:v>43181.125</c:v>
                </c:pt>
                <c:pt idx="10218">
                  <c:v>43181.166666666664</c:v>
                </c:pt>
                <c:pt idx="10219">
                  <c:v>43181.208333333336</c:v>
                </c:pt>
                <c:pt idx="10220">
                  <c:v>43181.25</c:v>
                </c:pt>
                <c:pt idx="10221">
                  <c:v>43181.291666666664</c:v>
                </c:pt>
                <c:pt idx="10222">
                  <c:v>43181.333333333336</c:v>
                </c:pt>
                <c:pt idx="10223">
                  <c:v>43181.375</c:v>
                </c:pt>
                <c:pt idx="10224">
                  <c:v>43181.416666666664</c:v>
                </c:pt>
                <c:pt idx="10225">
                  <c:v>43181.458333333336</c:v>
                </c:pt>
                <c:pt idx="10226">
                  <c:v>43181.5</c:v>
                </c:pt>
                <c:pt idx="10227">
                  <c:v>43181.541666666664</c:v>
                </c:pt>
                <c:pt idx="10228">
                  <c:v>43181.583333333336</c:v>
                </c:pt>
                <c:pt idx="10229">
                  <c:v>43181.625</c:v>
                </c:pt>
                <c:pt idx="10230">
                  <c:v>43181.666666666664</c:v>
                </c:pt>
                <c:pt idx="10231">
                  <c:v>43181.708333333336</c:v>
                </c:pt>
                <c:pt idx="10232">
                  <c:v>43181.75</c:v>
                </c:pt>
                <c:pt idx="10233">
                  <c:v>43181.791666666664</c:v>
                </c:pt>
                <c:pt idx="10234">
                  <c:v>43181.833333333336</c:v>
                </c:pt>
                <c:pt idx="10235">
                  <c:v>43181.875</c:v>
                </c:pt>
                <c:pt idx="10236">
                  <c:v>43181.916666666664</c:v>
                </c:pt>
                <c:pt idx="10237">
                  <c:v>43181.958333333336</c:v>
                </c:pt>
                <c:pt idx="10238">
                  <c:v>43182</c:v>
                </c:pt>
                <c:pt idx="10239">
                  <c:v>43182.041666666664</c:v>
                </c:pt>
                <c:pt idx="10240">
                  <c:v>43182.083333333336</c:v>
                </c:pt>
                <c:pt idx="10241">
                  <c:v>43182.125</c:v>
                </c:pt>
                <c:pt idx="10242">
                  <c:v>43182.166666666664</c:v>
                </c:pt>
                <c:pt idx="10243">
                  <c:v>43182.208333333336</c:v>
                </c:pt>
                <c:pt idx="10244">
                  <c:v>43182.25</c:v>
                </c:pt>
                <c:pt idx="10245">
                  <c:v>43182.291666666664</c:v>
                </c:pt>
                <c:pt idx="10246">
                  <c:v>43182.333333333336</c:v>
                </c:pt>
                <c:pt idx="10247">
                  <c:v>43182.375</c:v>
                </c:pt>
                <c:pt idx="10248">
                  <c:v>43182.416666666664</c:v>
                </c:pt>
                <c:pt idx="10249">
                  <c:v>43182.458333333336</c:v>
                </c:pt>
                <c:pt idx="10250">
                  <c:v>43182.5</c:v>
                </c:pt>
                <c:pt idx="10251">
                  <c:v>43182.541666666664</c:v>
                </c:pt>
                <c:pt idx="10252">
                  <c:v>43182.583333333336</c:v>
                </c:pt>
                <c:pt idx="10253">
                  <c:v>43182.625</c:v>
                </c:pt>
                <c:pt idx="10254">
                  <c:v>43182.666666666664</c:v>
                </c:pt>
                <c:pt idx="10255">
                  <c:v>43182.708333333336</c:v>
                </c:pt>
                <c:pt idx="10256">
                  <c:v>43182.75</c:v>
                </c:pt>
                <c:pt idx="10257">
                  <c:v>43182.791666666664</c:v>
                </c:pt>
                <c:pt idx="10258">
                  <c:v>43182.833333333336</c:v>
                </c:pt>
                <c:pt idx="10259">
                  <c:v>43182.875</c:v>
                </c:pt>
                <c:pt idx="10260">
                  <c:v>43182.916666666664</c:v>
                </c:pt>
                <c:pt idx="10261">
                  <c:v>43182.958333333336</c:v>
                </c:pt>
                <c:pt idx="10262">
                  <c:v>43183</c:v>
                </c:pt>
                <c:pt idx="10263">
                  <c:v>43183.041666666664</c:v>
                </c:pt>
                <c:pt idx="10264">
                  <c:v>43183.083333333336</c:v>
                </c:pt>
                <c:pt idx="10265">
                  <c:v>43183.125</c:v>
                </c:pt>
                <c:pt idx="10266">
                  <c:v>43183.166666666664</c:v>
                </c:pt>
                <c:pt idx="10267">
                  <c:v>43183.208333333336</c:v>
                </c:pt>
                <c:pt idx="10268">
                  <c:v>43183.25</c:v>
                </c:pt>
                <c:pt idx="10269">
                  <c:v>43183.291666666664</c:v>
                </c:pt>
                <c:pt idx="10270">
                  <c:v>43183.333333333336</c:v>
                </c:pt>
                <c:pt idx="10271">
                  <c:v>43183.375</c:v>
                </c:pt>
                <c:pt idx="10272">
                  <c:v>43183.416666666664</c:v>
                </c:pt>
                <c:pt idx="10273">
                  <c:v>43183.458333333336</c:v>
                </c:pt>
                <c:pt idx="10274">
                  <c:v>43183.5</c:v>
                </c:pt>
                <c:pt idx="10275">
                  <c:v>43183.541666666664</c:v>
                </c:pt>
                <c:pt idx="10276">
                  <c:v>43183.583333333336</c:v>
                </c:pt>
                <c:pt idx="10277">
                  <c:v>43183.625</c:v>
                </c:pt>
                <c:pt idx="10278">
                  <c:v>43183.666666666664</c:v>
                </c:pt>
                <c:pt idx="10279">
                  <c:v>43183.708333333336</c:v>
                </c:pt>
                <c:pt idx="10280">
                  <c:v>43183.75</c:v>
                </c:pt>
                <c:pt idx="10281">
                  <c:v>43183.791666666664</c:v>
                </c:pt>
                <c:pt idx="10282">
                  <c:v>43183.833333333336</c:v>
                </c:pt>
                <c:pt idx="10283">
                  <c:v>43183.875</c:v>
                </c:pt>
                <c:pt idx="10284">
                  <c:v>43183.916666666664</c:v>
                </c:pt>
                <c:pt idx="10285">
                  <c:v>43183.958333333336</c:v>
                </c:pt>
                <c:pt idx="10286">
                  <c:v>43184</c:v>
                </c:pt>
                <c:pt idx="10287">
                  <c:v>43184.041666666664</c:v>
                </c:pt>
                <c:pt idx="10288">
                  <c:v>43184.083333333336</c:v>
                </c:pt>
                <c:pt idx="10289">
                  <c:v>43184.125</c:v>
                </c:pt>
                <c:pt idx="10290">
                  <c:v>43184.166666666664</c:v>
                </c:pt>
                <c:pt idx="10291">
                  <c:v>43184.208333333336</c:v>
                </c:pt>
                <c:pt idx="10292">
                  <c:v>43184.25</c:v>
                </c:pt>
                <c:pt idx="10293">
                  <c:v>43184.291666666664</c:v>
                </c:pt>
                <c:pt idx="10294">
                  <c:v>43184.333333333336</c:v>
                </c:pt>
                <c:pt idx="10295">
                  <c:v>43184.375</c:v>
                </c:pt>
                <c:pt idx="10296">
                  <c:v>43184.416666666664</c:v>
                </c:pt>
                <c:pt idx="10297">
                  <c:v>43184.458333333336</c:v>
                </c:pt>
                <c:pt idx="10298">
                  <c:v>43184.5</c:v>
                </c:pt>
                <c:pt idx="10299">
                  <c:v>43184.541666666664</c:v>
                </c:pt>
                <c:pt idx="10300">
                  <c:v>43184.583333333336</c:v>
                </c:pt>
                <c:pt idx="10301">
                  <c:v>43184.625</c:v>
                </c:pt>
                <c:pt idx="10302">
                  <c:v>43184.666666666664</c:v>
                </c:pt>
                <c:pt idx="10303">
                  <c:v>43184.708333333336</c:v>
                </c:pt>
                <c:pt idx="10304">
                  <c:v>43184.75</c:v>
                </c:pt>
                <c:pt idx="10305">
                  <c:v>43184.791666666664</c:v>
                </c:pt>
                <c:pt idx="10306">
                  <c:v>43184.833333333336</c:v>
                </c:pt>
                <c:pt idx="10307">
                  <c:v>43184.875</c:v>
                </c:pt>
                <c:pt idx="10308">
                  <c:v>43184.916666666664</c:v>
                </c:pt>
                <c:pt idx="10309">
                  <c:v>43184.958333333336</c:v>
                </c:pt>
                <c:pt idx="10310">
                  <c:v>43185</c:v>
                </c:pt>
                <c:pt idx="10311">
                  <c:v>43185.041666666664</c:v>
                </c:pt>
                <c:pt idx="10312">
                  <c:v>43185.083333333336</c:v>
                </c:pt>
                <c:pt idx="10313">
                  <c:v>43185.125</c:v>
                </c:pt>
                <c:pt idx="10314">
                  <c:v>43185.166666666664</c:v>
                </c:pt>
                <c:pt idx="10315">
                  <c:v>43185.208333333336</c:v>
                </c:pt>
                <c:pt idx="10316">
                  <c:v>43185.25</c:v>
                </c:pt>
                <c:pt idx="10317">
                  <c:v>43185.291666666664</c:v>
                </c:pt>
                <c:pt idx="10318">
                  <c:v>43185.333333333336</c:v>
                </c:pt>
                <c:pt idx="10319">
                  <c:v>43185.375</c:v>
                </c:pt>
                <c:pt idx="10320">
                  <c:v>43185.416666666664</c:v>
                </c:pt>
                <c:pt idx="10321">
                  <c:v>43185.458333333336</c:v>
                </c:pt>
                <c:pt idx="10322">
                  <c:v>43185.5</c:v>
                </c:pt>
                <c:pt idx="10323">
                  <c:v>43185.541666666664</c:v>
                </c:pt>
                <c:pt idx="10324">
                  <c:v>43185.583333333336</c:v>
                </c:pt>
                <c:pt idx="10325">
                  <c:v>43185.625</c:v>
                </c:pt>
                <c:pt idx="10326">
                  <c:v>43185.666666666664</c:v>
                </c:pt>
                <c:pt idx="10327">
                  <c:v>43185.708333333336</c:v>
                </c:pt>
                <c:pt idx="10328">
                  <c:v>43185.75</c:v>
                </c:pt>
                <c:pt idx="10329">
                  <c:v>43185.791666666664</c:v>
                </c:pt>
                <c:pt idx="10330">
                  <c:v>43185.833333333336</c:v>
                </c:pt>
                <c:pt idx="10331">
                  <c:v>43185.875</c:v>
                </c:pt>
                <c:pt idx="10332">
                  <c:v>43185.916666666664</c:v>
                </c:pt>
                <c:pt idx="10333">
                  <c:v>43185.958333333336</c:v>
                </c:pt>
                <c:pt idx="10334">
                  <c:v>43186</c:v>
                </c:pt>
                <c:pt idx="10335">
                  <c:v>43186.041666666664</c:v>
                </c:pt>
                <c:pt idx="10336">
                  <c:v>43186.083333333336</c:v>
                </c:pt>
                <c:pt idx="10337">
                  <c:v>43186.125</c:v>
                </c:pt>
                <c:pt idx="10338">
                  <c:v>43186.166666666664</c:v>
                </c:pt>
                <c:pt idx="10339">
                  <c:v>43186.208333333336</c:v>
                </c:pt>
                <c:pt idx="10340">
                  <c:v>43186.25</c:v>
                </c:pt>
                <c:pt idx="10341">
                  <c:v>43186.291666666664</c:v>
                </c:pt>
                <c:pt idx="10342">
                  <c:v>43186.333333333336</c:v>
                </c:pt>
                <c:pt idx="10343">
                  <c:v>43186.375</c:v>
                </c:pt>
                <c:pt idx="10344">
                  <c:v>43186.416666666664</c:v>
                </c:pt>
                <c:pt idx="10345">
                  <c:v>43186.458333333336</c:v>
                </c:pt>
                <c:pt idx="10346">
                  <c:v>43186.5</c:v>
                </c:pt>
                <c:pt idx="10347">
                  <c:v>43186.541666666664</c:v>
                </c:pt>
                <c:pt idx="10348">
                  <c:v>43186.583333333336</c:v>
                </c:pt>
                <c:pt idx="10349">
                  <c:v>43186.625</c:v>
                </c:pt>
                <c:pt idx="10350">
                  <c:v>43186.666666666664</c:v>
                </c:pt>
                <c:pt idx="10351">
                  <c:v>43186.708333333336</c:v>
                </c:pt>
                <c:pt idx="10352">
                  <c:v>43186.75</c:v>
                </c:pt>
                <c:pt idx="10353">
                  <c:v>43186.791666666664</c:v>
                </c:pt>
                <c:pt idx="10354">
                  <c:v>43186.833333333336</c:v>
                </c:pt>
                <c:pt idx="10355">
                  <c:v>43186.875</c:v>
                </c:pt>
                <c:pt idx="10356">
                  <c:v>43186.916666666664</c:v>
                </c:pt>
                <c:pt idx="10357">
                  <c:v>43186.958333333336</c:v>
                </c:pt>
                <c:pt idx="10358">
                  <c:v>43187</c:v>
                </c:pt>
                <c:pt idx="10359">
                  <c:v>43187.041666666664</c:v>
                </c:pt>
                <c:pt idx="10360">
                  <c:v>43187.083333333336</c:v>
                </c:pt>
                <c:pt idx="10361">
                  <c:v>43187.125</c:v>
                </c:pt>
                <c:pt idx="10362">
                  <c:v>43187.166666666664</c:v>
                </c:pt>
                <c:pt idx="10363">
                  <c:v>43187.208333333336</c:v>
                </c:pt>
                <c:pt idx="10364">
                  <c:v>43187.25</c:v>
                </c:pt>
                <c:pt idx="10365">
                  <c:v>43187.291666666664</c:v>
                </c:pt>
                <c:pt idx="10366">
                  <c:v>43187.333333333336</c:v>
                </c:pt>
                <c:pt idx="10367">
                  <c:v>43187.375</c:v>
                </c:pt>
                <c:pt idx="10368">
                  <c:v>43187.416666666664</c:v>
                </c:pt>
                <c:pt idx="10369">
                  <c:v>43187.458333333336</c:v>
                </c:pt>
                <c:pt idx="10370">
                  <c:v>43187.5</c:v>
                </c:pt>
                <c:pt idx="10371">
                  <c:v>43187.541666666664</c:v>
                </c:pt>
                <c:pt idx="10372">
                  <c:v>43187.583333333336</c:v>
                </c:pt>
                <c:pt idx="10373">
                  <c:v>43187.625</c:v>
                </c:pt>
                <c:pt idx="10374">
                  <c:v>43187.666666666664</c:v>
                </c:pt>
                <c:pt idx="10375">
                  <c:v>43187.708333333336</c:v>
                </c:pt>
                <c:pt idx="10376">
                  <c:v>43187.75</c:v>
                </c:pt>
                <c:pt idx="10377">
                  <c:v>43187.791666666664</c:v>
                </c:pt>
                <c:pt idx="10378">
                  <c:v>43187.833333333336</c:v>
                </c:pt>
                <c:pt idx="10379">
                  <c:v>43187.875</c:v>
                </c:pt>
                <c:pt idx="10380">
                  <c:v>43187.916666666664</c:v>
                </c:pt>
                <c:pt idx="10381">
                  <c:v>43187.958333333336</c:v>
                </c:pt>
                <c:pt idx="10382">
                  <c:v>43188</c:v>
                </c:pt>
                <c:pt idx="10383">
                  <c:v>43188.041666666664</c:v>
                </c:pt>
                <c:pt idx="10384">
                  <c:v>43188.083333333336</c:v>
                </c:pt>
                <c:pt idx="10385">
                  <c:v>43188.125</c:v>
                </c:pt>
                <c:pt idx="10386">
                  <c:v>43188.166666666664</c:v>
                </c:pt>
                <c:pt idx="10387">
                  <c:v>43188.208333333336</c:v>
                </c:pt>
                <c:pt idx="10388">
                  <c:v>43188.25</c:v>
                </c:pt>
                <c:pt idx="10389">
                  <c:v>43188.291666666664</c:v>
                </c:pt>
                <c:pt idx="10390">
                  <c:v>43188.333333333336</c:v>
                </c:pt>
                <c:pt idx="10391">
                  <c:v>43188.375</c:v>
                </c:pt>
                <c:pt idx="10392">
                  <c:v>43188.416666666664</c:v>
                </c:pt>
                <c:pt idx="10393">
                  <c:v>43188.458333333336</c:v>
                </c:pt>
                <c:pt idx="10394">
                  <c:v>43188.5</c:v>
                </c:pt>
                <c:pt idx="10395">
                  <c:v>43188.541666666664</c:v>
                </c:pt>
                <c:pt idx="10396">
                  <c:v>43188.583333333336</c:v>
                </c:pt>
                <c:pt idx="10397">
                  <c:v>43188.625</c:v>
                </c:pt>
                <c:pt idx="10398">
                  <c:v>43188.666666666664</c:v>
                </c:pt>
                <c:pt idx="10399">
                  <c:v>43188.708333333336</c:v>
                </c:pt>
                <c:pt idx="10400">
                  <c:v>43188.75</c:v>
                </c:pt>
                <c:pt idx="10401">
                  <c:v>43188.791666666664</c:v>
                </c:pt>
                <c:pt idx="10402">
                  <c:v>43188.833333333336</c:v>
                </c:pt>
                <c:pt idx="10403">
                  <c:v>43188.875</c:v>
                </c:pt>
                <c:pt idx="10404">
                  <c:v>43188.916666666664</c:v>
                </c:pt>
                <c:pt idx="10405">
                  <c:v>43188.958333333336</c:v>
                </c:pt>
                <c:pt idx="10406">
                  <c:v>43189</c:v>
                </c:pt>
                <c:pt idx="10407">
                  <c:v>43189.041666666664</c:v>
                </c:pt>
                <c:pt idx="10408">
                  <c:v>43189.083333333336</c:v>
                </c:pt>
                <c:pt idx="10409">
                  <c:v>43189.125</c:v>
                </c:pt>
                <c:pt idx="10410">
                  <c:v>43189.166666666664</c:v>
                </c:pt>
                <c:pt idx="10411">
                  <c:v>43189.208333333336</c:v>
                </c:pt>
                <c:pt idx="10412">
                  <c:v>43189.25</c:v>
                </c:pt>
                <c:pt idx="10413">
                  <c:v>43189.291666666664</c:v>
                </c:pt>
                <c:pt idx="10414">
                  <c:v>43189.333333333336</c:v>
                </c:pt>
                <c:pt idx="10415">
                  <c:v>43189.375</c:v>
                </c:pt>
                <c:pt idx="10416">
                  <c:v>43189.416666666664</c:v>
                </c:pt>
                <c:pt idx="10417">
                  <c:v>43189.458333333336</c:v>
                </c:pt>
                <c:pt idx="10418">
                  <c:v>43189.5</c:v>
                </c:pt>
                <c:pt idx="10419">
                  <c:v>43189.541666666664</c:v>
                </c:pt>
                <c:pt idx="10420">
                  <c:v>43189.583333333336</c:v>
                </c:pt>
                <c:pt idx="10421">
                  <c:v>43189.625</c:v>
                </c:pt>
                <c:pt idx="10422">
                  <c:v>43189.666666666664</c:v>
                </c:pt>
                <c:pt idx="10423">
                  <c:v>43189.708333333336</c:v>
                </c:pt>
                <c:pt idx="10424">
                  <c:v>43189.75</c:v>
                </c:pt>
                <c:pt idx="10425">
                  <c:v>43189.791666666664</c:v>
                </c:pt>
                <c:pt idx="10426">
                  <c:v>43189.833333333336</c:v>
                </c:pt>
                <c:pt idx="10427">
                  <c:v>43189.875</c:v>
                </c:pt>
                <c:pt idx="10428">
                  <c:v>43189.916666666664</c:v>
                </c:pt>
                <c:pt idx="10429">
                  <c:v>43189.958333333336</c:v>
                </c:pt>
                <c:pt idx="10430">
                  <c:v>43190</c:v>
                </c:pt>
                <c:pt idx="10431">
                  <c:v>43190.041666666664</c:v>
                </c:pt>
                <c:pt idx="10432">
                  <c:v>43190.083333333336</c:v>
                </c:pt>
                <c:pt idx="10433">
                  <c:v>43190.125</c:v>
                </c:pt>
                <c:pt idx="10434">
                  <c:v>43190.166666666664</c:v>
                </c:pt>
                <c:pt idx="10435">
                  <c:v>43190.208333333336</c:v>
                </c:pt>
                <c:pt idx="10436">
                  <c:v>43190.25</c:v>
                </c:pt>
                <c:pt idx="10437">
                  <c:v>43190.291666666664</c:v>
                </c:pt>
                <c:pt idx="10438">
                  <c:v>43190.333333333336</c:v>
                </c:pt>
                <c:pt idx="10439">
                  <c:v>43190.375</c:v>
                </c:pt>
                <c:pt idx="10440">
                  <c:v>43190.416666666664</c:v>
                </c:pt>
                <c:pt idx="10441">
                  <c:v>43190.458333333336</c:v>
                </c:pt>
                <c:pt idx="10442">
                  <c:v>43190.5</c:v>
                </c:pt>
                <c:pt idx="10443">
                  <c:v>43190.541666666664</c:v>
                </c:pt>
                <c:pt idx="10444">
                  <c:v>43190.583333333336</c:v>
                </c:pt>
                <c:pt idx="10445">
                  <c:v>43190.625</c:v>
                </c:pt>
                <c:pt idx="10446">
                  <c:v>43190.666666666664</c:v>
                </c:pt>
                <c:pt idx="10447">
                  <c:v>43190.708333333336</c:v>
                </c:pt>
                <c:pt idx="10448">
                  <c:v>43190.75</c:v>
                </c:pt>
                <c:pt idx="10449">
                  <c:v>43190.791666666664</c:v>
                </c:pt>
                <c:pt idx="10450">
                  <c:v>43190.833333333336</c:v>
                </c:pt>
                <c:pt idx="10451">
                  <c:v>43190.875</c:v>
                </c:pt>
                <c:pt idx="10452">
                  <c:v>43190.916666666664</c:v>
                </c:pt>
                <c:pt idx="10453">
                  <c:v>43190.958333333336</c:v>
                </c:pt>
                <c:pt idx="10454">
                  <c:v>43191</c:v>
                </c:pt>
                <c:pt idx="10455">
                  <c:v>43191.041666666664</c:v>
                </c:pt>
                <c:pt idx="10456">
                  <c:v>43191.083333333336</c:v>
                </c:pt>
                <c:pt idx="10457">
                  <c:v>43191.125</c:v>
                </c:pt>
                <c:pt idx="10458">
                  <c:v>43191.166666666664</c:v>
                </c:pt>
                <c:pt idx="10459">
                  <c:v>43191.208333333336</c:v>
                </c:pt>
                <c:pt idx="10460">
                  <c:v>43191.25</c:v>
                </c:pt>
                <c:pt idx="10461">
                  <c:v>43191.291666666664</c:v>
                </c:pt>
                <c:pt idx="10462">
                  <c:v>43191.333333333336</c:v>
                </c:pt>
                <c:pt idx="10463">
                  <c:v>43191.375</c:v>
                </c:pt>
                <c:pt idx="10464">
                  <c:v>43191.416666666664</c:v>
                </c:pt>
                <c:pt idx="10465">
                  <c:v>43191.458333333336</c:v>
                </c:pt>
                <c:pt idx="10466">
                  <c:v>43191.5</c:v>
                </c:pt>
                <c:pt idx="10467">
                  <c:v>43191.541666666664</c:v>
                </c:pt>
                <c:pt idx="10468">
                  <c:v>43191.583333333336</c:v>
                </c:pt>
                <c:pt idx="10469">
                  <c:v>43191.625</c:v>
                </c:pt>
                <c:pt idx="10470">
                  <c:v>43191.666666666664</c:v>
                </c:pt>
                <c:pt idx="10471">
                  <c:v>43191.708333333336</c:v>
                </c:pt>
                <c:pt idx="10472">
                  <c:v>43191.75</c:v>
                </c:pt>
                <c:pt idx="10473">
                  <c:v>43191.791666666664</c:v>
                </c:pt>
                <c:pt idx="10474">
                  <c:v>43191.833333333336</c:v>
                </c:pt>
                <c:pt idx="10475">
                  <c:v>43191.875</c:v>
                </c:pt>
                <c:pt idx="10476">
                  <c:v>43191.916666666664</c:v>
                </c:pt>
                <c:pt idx="10477">
                  <c:v>43191.958333333336</c:v>
                </c:pt>
                <c:pt idx="10478">
                  <c:v>43192</c:v>
                </c:pt>
                <c:pt idx="10479">
                  <c:v>43192.041666666664</c:v>
                </c:pt>
                <c:pt idx="10480">
                  <c:v>43192.083333333336</c:v>
                </c:pt>
                <c:pt idx="10481">
                  <c:v>43192.125</c:v>
                </c:pt>
                <c:pt idx="10482">
                  <c:v>43192.166666666664</c:v>
                </c:pt>
                <c:pt idx="10483">
                  <c:v>43192.208333333336</c:v>
                </c:pt>
                <c:pt idx="10484">
                  <c:v>43192.25</c:v>
                </c:pt>
                <c:pt idx="10485">
                  <c:v>43192.291666666664</c:v>
                </c:pt>
                <c:pt idx="10486">
                  <c:v>43192.333333333336</c:v>
                </c:pt>
                <c:pt idx="10487">
                  <c:v>43192.375</c:v>
                </c:pt>
                <c:pt idx="10488">
                  <c:v>43192.416666666664</c:v>
                </c:pt>
                <c:pt idx="10489">
                  <c:v>43192.458333333336</c:v>
                </c:pt>
                <c:pt idx="10490">
                  <c:v>43192.5</c:v>
                </c:pt>
                <c:pt idx="10491">
                  <c:v>43192.541666666664</c:v>
                </c:pt>
                <c:pt idx="10492">
                  <c:v>43192.583333333336</c:v>
                </c:pt>
                <c:pt idx="10493">
                  <c:v>43192.625</c:v>
                </c:pt>
                <c:pt idx="10494">
                  <c:v>43192.666666666664</c:v>
                </c:pt>
                <c:pt idx="10495">
                  <c:v>43192.708333333336</c:v>
                </c:pt>
                <c:pt idx="10496">
                  <c:v>43192.75</c:v>
                </c:pt>
                <c:pt idx="10497">
                  <c:v>43192.791666666664</c:v>
                </c:pt>
                <c:pt idx="10498">
                  <c:v>43192.833333333336</c:v>
                </c:pt>
                <c:pt idx="10499">
                  <c:v>43192.875</c:v>
                </c:pt>
                <c:pt idx="10500">
                  <c:v>43192.916666666664</c:v>
                </c:pt>
                <c:pt idx="10501">
                  <c:v>43192.958333333336</c:v>
                </c:pt>
                <c:pt idx="10502">
                  <c:v>43193</c:v>
                </c:pt>
                <c:pt idx="10503">
                  <c:v>43193.041666666664</c:v>
                </c:pt>
                <c:pt idx="10504">
                  <c:v>43193.083333333336</c:v>
                </c:pt>
                <c:pt idx="10505">
                  <c:v>43193.125</c:v>
                </c:pt>
                <c:pt idx="10506">
                  <c:v>43193.166666666664</c:v>
                </c:pt>
                <c:pt idx="10507">
                  <c:v>43193.208333333336</c:v>
                </c:pt>
                <c:pt idx="10508">
                  <c:v>43193.25</c:v>
                </c:pt>
                <c:pt idx="10509">
                  <c:v>43193.291666666664</c:v>
                </c:pt>
                <c:pt idx="10510">
                  <c:v>43193.333333333336</c:v>
                </c:pt>
                <c:pt idx="10511">
                  <c:v>43193.375</c:v>
                </c:pt>
                <c:pt idx="10512">
                  <c:v>43193.416666666664</c:v>
                </c:pt>
                <c:pt idx="10513">
                  <c:v>43193.458333333336</c:v>
                </c:pt>
                <c:pt idx="10514">
                  <c:v>43193.5</c:v>
                </c:pt>
                <c:pt idx="10515">
                  <c:v>43193.541666666664</c:v>
                </c:pt>
                <c:pt idx="10516">
                  <c:v>43193.583333333336</c:v>
                </c:pt>
                <c:pt idx="10517">
                  <c:v>43193.625</c:v>
                </c:pt>
                <c:pt idx="10518">
                  <c:v>43193.666666666664</c:v>
                </c:pt>
                <c:pt idx="10519">
                  <c:v>43193.708333333336</c:v>
                </c:pt>
                <c:pt idx="10520">
                  <c:v>43193.75</c:v>
                </c:pt>
                <c:pt idx="10521">
                  <c:v>43193.791666666664</c:v>
                </c:pt>
                <c:pt idx="10522">
                  <c:v>43193.833333333336</c:v>
                </c:pt>
                <c:pt idx="10523">
                  <c:v>43193.875</c:v>
                </c:pt>
                <c:pt idx="10524">
                  <c:v>43193.916666666664</c:v>
                </c:pt>
                <c:pt idx="10525">
                  <c:v>43193.958333333336</c:v>
                </c:pt>
                <c:pt idx="10526">
                  <c:v>43194</c:v>
                </c:pt>
                <c:pt idx="10527">
                  <c:v>43194.041666666664</c:v>
                </c:pt>
                <c:pt idx="10528">
                  <c:v>43194.083333333336</c:v>
                </c:pt>
                <c:pt idx="10529">
                  <c:v>43194.125</c:v>
                </c:pt>
                <c:pt idx="10530">
                  <c:v>43194.166666666664</c:v>
                </c:pt>
                <c:pt idx="10531">
                  <c:v>43194.208333333336</c:v>
                </c:pt>
                <c:pt idx="10532">
                  <c:v>43194.25</c:v>
                </c:pt>
                <c:pt idx="10533">
                  <c:v>43194.291666666664</c:v>
                </c:pt>
                <c:pt idx="10534">
                  <c:v>43194.333333333336</c:v>
                </c:pt>
                <c:pt idx="10535">
                  <c:v>43194.375</c:v>
                </c:pt>
                <c:pt idx="10536">
                  <c:v>43194.416666666664</c:v>
                </c:pt>
                <c:pt idx="10537">
                  <c:v>43194.458333333336</c:v>
                </c:pt>
                <c:pt idx="10538">
                  <c:v>43194.5</c:v>
                </c:pt>
                <c:pt idx="10539">
                  <c:v>43194.541666666664</c:v>
                </c:pt>
                <c:pt idx="10540">
                  <c:v>43194.583333333336</c:v>
                </c:pt>
                <c:pt idx="10541">
                  <c:v>43194.625</c:v>
                </c:pt>
                <c:pt idx="10542">
                  <c:v>43194.666666666664</c:v>
                </c:pt>
                <c:pt idx="10543">
                  <c:v>43194.708333333336</c:v>
                </c:pt>
                <c:pt idx="10544">
                  <c:v>43194.75</c:v>
                </c:pt>
                <c:pt idx="10545">
                  <c:v>43194.791666666664</c:v>
                </c:pt>
                <c:pt idx="10546">
                  <c:v>43194.833333333336</c:v>
                </c:pt>
                <c:pt idx="10547">
                  <c:v>43194.875</c:v>
                </c:pt>
                <c:pt idx="10548">
                  <c:v>43194.916666666664</c:v>
                </c:pt>
                <c:pt idx="10549">
                  <c:v>43194.958333333336</c:v>
                </c:pt>
                <c:pt idx="10550">
                  <c:v>43195</c:v>
                </c:pt>
                <c:pt idx="10551">
                  <c:v>43195.041666666664</c:v>
                </c:pt>
                <c:pt idx="10552">
                  <c:v>43195.083333333336</c:v>
                </c:pt>
                <c:pt idx="10553">
                  <c:v>43195.125</c:v>
                </c:pt>
                <c:pt idx="10554">
                  <c:v>43195.166666666664</c:v>
                </c:pt>
                <c:pt idx="10555">
                  <c:v>43195.208333333336</c:v>
                </c:pt>
                <c:pt idx="10556">
                  <c:v>43195.25</c:v>
                </c:pt>
                <c:pt idx="10557">
                  <c:v>43195.291666666664</c:v>
                </c:pt>
                <c:pt idx="10558">
                  <c:v>43195.333333333336</c:v>
                </c:pt>
                <c:pt idx="10559">
                  <c:v>43195.375</c:v>
                </c:pt>
                <c:pt idx="10560">
                  <c:v>43195.416666666664</c:v>
                </c:pt>
                <c:pt idx="10561">
                  <c:v>43195.458333333336</c:v>
                </c:pt>
                <c:pt idx="10562">
                  <c:v>43195.5</c:v>
                </c:pt>
                <c:pt idx="10563">
                  <c:v>43195.541666666664</c:v>
                </c:pt>
                <c:pt idx="10564">
                  <c:v>43195.583333333336</c:v>
                </c:pt>
                <c:pt idx="10565">
                  <c:v>43195.625</c:v>
                </c:pt>
                <c:pt idx="10566">
                  <c:v>43195.666666666664</c:v>
                </c:pt>
                <c:pt idx="10567">
                  <c:v>43195.708333333336</c:v>
                </c:pt>
                <c:pt idx="10568">
                  <c:v>43195.75</c:v>
                </c:pt>
                <c:pt idx="10569">
                  <c:v>43195.791666666664</c:v>
                </c:pt>
                <c:pt idx="10570">
                  <c:v>43195.833333333336</c:v>
                </c:pt>
                <c:pt idx="10571">
                  <c:v>43195.875</c:v>
                </c:pt>
                <c:pt idx="10572">
                  <c:v>43195.916666666664</c:v>
                </c:pt>
                <c:pt idx="10573">
                  <c:v>43195.958333333336</c:v>
                </c:pt>
                <c:pt idx="10574">
                  <c:v>43196</c:v>
                </c:pt>
                <c:pt idx="10575">
                  <c:v>43196.041666666664</c:v>
                </c:pt>
                <c:pt idx="10576">
                  <c:v>43196.083333333336</c:v>
                </c:pt>
                <c:pt idx="10577">
                  <c:v>43196.125</c:v>
                </c:pt>
                <c:pt idx="10578">
                  <c:v>43196.166666666664</c:v>
                </c:pt>
                <c:pt idx="10579">
                  <c:v>43196.208333333336</c:v>
                </c:pt>
                <c:pt idx="10580">
                  <c:v>43196.25</c:v>
                </c:pt>
                <c:pt idx="10581">
                  <c:v>43196.291666666664</c:v>
                </c:pt>
                <c:pt idx="10582">
                  <c:v>43196.333333333336</c:v>
                </c:pt>
                <c:pt idx="10583">
                  <c:v>43196.375</c:v>
                </c:pt>
                <c:pt idx="10584">
                  <c:v>43196.416666666664</c:v>
                </c:pt>
                <c:pt idx="10585">
                  <c:v>43196.458333333336</c:v>
                </c:pt>
                <c:pt idx="10586">
                  <c:v>43196.5</c:v>
                </c:pt>
                <c:pt idx="10587">
                  <c:v>43196.541666666664</c:v>
                </c:pt>
                <c:pt idx="10588">
                  <c:v>43196.583333333336</c:v>
                </c:pt>
                <c:pt idx="10589">
                  <c:v>43196.625</c:v>
                </c:pt>
                <c:pt idx="10590">
                  <c:v>43196.666666666664</c:v>
                </c:pt>
                <c:pt idx="10591">
                  <c:v>43196.708333333336</c:v>
                </c:pt>
                <c:pt idx="10592">
                  <c:v>43196.75</c:v>
                </c:pt>
                <c:pt idx="10593">
                  <c:v>43196.791666666664</c:v>
                </c:pt>
                <c:pt idx="10594">
                  <c:v>43196.833333333336</c:v>
                </c:pt>
                <c:pt idx="10595">
                  <c:v>43196.875</c:v>
                </c:pt>
                <c:pt idx="10596">
                  <c:v>43196.916666666664</c:v>
                </c:pt>
                <c:pt idx="10597">
                  <c:v>43196.958333333336</c:v>
                </c:pt>
                <c:pt idx="10598">
                  <c:v>43197</c:v>
                </c:pt>
                <c:pt idx="10599">
                  <c:v>43197.041666666664</c:v>
                </c:pt>
                <c:pt idx="10600">
                  <c:v>43197.083333333336</c:v>
                </c:pt>
                <c:pt idx="10601">
                  <c:v>43197.125</c:v>
                </c:pt>
                <c:pt idx="10602">
                  <c:v>43197.166666666664</c:v>
                </c:pt>
                <c:pt idx="10603">
                  <c:v>43197.208333333336</c:v>
                </c:pt>
                <c:pt idx="10604">
                  <c:v>43197.25</c:v>
                </c:pt>
                <c:pt idx="10605">
                  <c:v>43197.291666666664</c:v>
                </c:pt>
                <c:pt idx="10606">
                  <c:v>43197.333333333336</c:v>
                </c:pt>
                <c:pt idx="10607">
                  <c:v>43197.375</c:v>
                </c:pt>
                <c:pt idx="10608">
                  <c:v>43197.416666666664</c:v>
                </c:pt>
                <c:pt idx="10609">
                  <c:v>43197.458333333336</c:v>
                </c:pt>
                <c:pt idx="10610">
                  <c:v>43197.5</c:v>
                </c:pt>
                <c:pt idx="10611">
                  <c:v>43197.541666666664</c:v>
                </c:pt>
                <c:pt idx="10612">
                  <c:v>43197.583333333336</c:v>
                </c:pt>
                <c:pt idx="10613">
                  <c:v>43197.625</c:v>
                </c:pt>
                <c:pt idx="10614">
                  <c:v>43197.666666666664</c:v>
                </c:pt>
                <c:pt idx="10615">
                  <c:v>43197.708333333336</c:v>
                </c:pt>
                <c:pt idx="10616">
                  <c:v>43197.75</c:v>
                </c:pt>
                <c:pt idx="10617">
                  <c:v>43197.791666666664</c:v>
                </c:pt>
                <c:pt idx="10618">
                  <c:v>43197.833333333336</c:v>
                </c:pt>
                <c:pt idx="10619">
                  <c:v>43197.875</c:v>
                </c:pt>
                <c:pt idx="10620">
                  <c:v>43197.916666666664</c:v>
                </c:pt>
                <c:pt idx="10621">
                  <c:v>43197.958333333336</c:v>
                </c:pt>
                <c:pt idx="10622">
                  <c:v>43198</c:v>
                </c:pt>
                <c:pt idx="10623">
                  <c:v>43198.041666666664</c:v>
                </c:pt>
                <c:pt idx="10624">
                  <c:v>43198.083333333336</c:v>
                </c:pt>
                <c:pt idx="10625">
                  <c:v>43198.125</c:v>
                </c:pt>
                <c:pt idx="10626">
                  <c:v>43198.166666666664</c:v>
                </c:pt>
                <c:pt idx="10627">
                  <c:v>43198.208333333336</c:v>
                </c:pt>
                <c:pt idx="10628">
                  <c:v>43198.25</c:v>
                </c:pt>
                <c:pt idx="10629">
                  <c:v>43198.291666666664</c:v>
                </c:pt>
                <c:pt idx="10630">
                  <c:v>43198.333333333336</c:v>
                </c:pt>
                <c:pt idx="10631">
                  <c:v>43198.375</c:v>
                </c:pt>
                <c:pt idx="10632">
                  <c:v>43198.416666666664</c:v>
                </c:pt>
                <c:pt idx="10633">
                  <c:v>43198.458333333336</c:v>
                </c:pt>
                <c:pt idx="10634">
                  <c:v>43198.5</c:v>
                </c:pt>
                <c:pt idx="10635">
                  <c:v>43198.541666666664</c:v>
                </c:pt>
                <c:pt idx="10636">
                  <c:v>43198.583333333336</c:v>
                </c:pt>
                <c:pt idx="10637">
                  <c:v>43198.625</c:v>
                </c:pt>
                <c:pt idx="10638">
                  <c:v>43198.666666666664</c:v>
                </c:pt>
                <c:pt idx="10639">
                  <c:v>43198.708333333336</c:v>
                </c:pt>
                <c:pt idx="10640">
                  <c:v>43198.75</c:v>
                </c:pt>
                <c:pt idx="10641">
                  <c:v>43198.791666666664</c:v>
                </c:pt>
                <c:pt idx="10642">
                  <c:v>43198.833333333336</c:v>
                </c:pt>
                <c:pt idx="10643">
                  <c:v>43198.875</c:v>
                </c:pt>
                <c:pt idx="10644">
                  <c:v>43198.916666666664</c:v>
                </c:pt>
                <c:pt idx="10645">
                  <c:v>43198.958333333336</c:v>
                </c:pt>
                <c:pt idx="10646">
                  <c:v>43199</c:v>
                </c:pt>
                <c:pt idx="10647">
                  <c:v>43199.041666666664</c:v>
                </c:pt>
                <c:pt idx="10648">
                  <c:v>43199.083333333336</c:v>
                </c:pt>
                <c:pt idx="10649">
                  <c:v>43199.125</c:v>
                </c:pt>
                <c:pt idx="10650">
                  <c:v>43199.166666666664</c:v>
                </c:pt>
                <c:pt idx="10651">
                  <c:v>43199.208333333336</c:v>
                </c:pt>
                <c:pt idx="10652">
                  <c:v>43199.25</c:v>
                </c:pt>
                <c:pt idx="10653">
                  <c:v>43199.291666666664</c:v>
                </c:pt>
                <c:pt idx="10654">
                  <c:v>43199.333333333336</c:v>
                </c:pt>
                <c:pt idx="10655">
                  <c:v>43199.375</c:v>
                </c:pt>
                <c:pt idx="10656">
                  <c:v>43199.416666666664</c:v>
                </c:pt>
                <c:pt idx="10657">
                  <c:v>43199.458333333336</c:v>
                </c:pt>
                <c:pt idx="10658">
                  <c:v>43199.5</c:v>
                </c:pt>
                <c:pt idx="10659">
                  <c:v>43199.541666666664</c:v>
                </c:pt>
                <c:pt idx="10660">
                  <c:v>43199.583333333336</c:v>
                </c:pt>
                <c:pt idx="10661">
                  <c:v>43199.625</c:v>
                </c:pt>
                <c:pt idx="10662">
                  <c:v>43199.666666666664</c:v>
                </c:pt>
                <c:pt idx="10663">
                  <c:v>43199.708333333336</c:v>
                </c:pt>
                <c:pt idx="10664">
                  <c:v>43199.75</c:v>
                </c:pt>
                <c:pt idx="10665">
                  <c:v>43199.791666666664</c:v>
                </c:pt>
                <c:pt idx="10666">
                  <c:v>43199.833333333336</c:v>
                </c:pt>
                <c:pt idx="10667">
                  <c:v>43199.875</c:v>
                </c:pt>
                <c:pt idx="10668">
                  <c:v>43199.916666666664</c:v>
                </c:pt>
                <c:pt idx="10669">
                  <c:v>43199.958333333336</c:v>
                </c:pt>
                <c:pt idx="10670">
                  <c:v>43200</c:v>
                </c:pt>
                <c:pt idx="10671">
                  <c:v>43200.041666666664</c:v>
                </c:pt>
                <c:pt idx="10672">
                  <c:v>43200.083333333336</c:v>
                </c:pt>
                <c:pt idx="10673">
                  <c:v>43200.125</c:v>
                </c:pt>
                <c:pt idx="10674">
                  <c:v>43200.166666666664</c:v>
                </c:pt>
                <c:pt idx="10675">
                  <c:v>43200.208333333336</c:v>
                </c:pt>
                <c:pt idx="10676">
                  <c:v>43200.25</c:v>
                </c:pt>
                <c:pt idx="10677">
                  <c:v>43200.291666666664</c:v>
                </c:pt>
                <c:pt idx="10678">
                  <c:v>43200.333333333336</c:v>
                </c:pt>
                <c:pt idx="10679">
                  <c:v>43200.375</c:v>
                </c:pt>
                <c:pt idx="10680">
                  <c:v>43200.416666666664</c:v>
                </c:pt>
                <c:pt idx="10681">
                  <c:v>43200.458333333336</c:v>
                </c:pt>
                <c:pt idx="10682">
                  <c:v>43200.5</c:v>
                </c:pt>
                <c:pt idx="10683">
                  <c:v>43200.541666666664</c:v>
                </c:pt>
                <c:pt idx="10684">
                  <c:v>43200.583333333336</c:v>
                </c:pt>
                <c:pt idx="10685">
                  <c:v>43200.625</c:v>
                </c:pt>
                <c:pt idx="10686">
                  <c:v>43200.666666666664</c:v>
                </c:pt>
                <c:pt idx="10687">
                  <c:v>43200.708333333336</c:v>
                </c:pt>
                <c:pt idx="10688">
                  <c:v>43200.75</c:v>
                </c:pt>
                <c:pt idx="10689">
                  <c:v>43200.791666666664</c:v>
                </c:pt>
                <c:pt idx="10690">
                  <c:v>43200.833333333336</c:v>
                </c:pt>
                <c:pt idx="10691">
                  <c:v>43200.875</c:v>
                </c:pt>
                <c:pt idx="10692">
                  <c:v>43200.916666666664</c:v>
                </c:pt>
                <c:pt idx="10693">
                  <c:v>43200.958333333336</c:v>
                </c:pt>
                <c:pt idx="10694">
                  <c:v>43201</c:v>
                </c:pt>
                <c:pt idx="10695">
                  <c:v>43201.041666666664</c:v>
                </c:pt>
                <c:pt idx="10696">
                  <c:v>43201.083333333336</c:v>
                </c:pt>
                <c:pt idx="10697">
                  <c:v>43201.125</c:v>
                </c:pt>
                <c:pt idx="10698">
                  <c:v>43201.166666666664</c:v>
                </c:pt>
                <c:pt idx="10699">
                  <c:v>43201.208333333336</c:v>
                </c:pt>
                <c:pt idx="10700">
                  <c:v>43201.25</c:v>
                </c:pt>
                <c:pt idx="10701">
                  <c:v>43201.291666666664</c:v>
                </c:pt>
                <c:pt idx="10702">
                  <c:v>43201.333333333336</c:v>
                </c:pt>
                <c:pt idx="10703">
                  <c:v>43201.375</c:v>
                </c:pt>
                <c:pt idx="10704">
                  <c:v>43201.416666666664</c:v>
                </c:pt>
                <c:pt idx="10705">
                  <c:v>43201.458333333336</c:v>
                </c:pt>
                <c:pt idx="10706">
                  <c:v>43201.5</c:v>
                </c:pt>
                <c:pt idx="10707">
                  <c:v>43201.541666666664</c:v>
                </c:pt>
                <c:pt idx="10708">
                  <c:v>43201.583333333336</c:v>
                </c:pt>
                <c:pt idx="10709">
                  <c:v>43201.625</c:v>
                </c:pt>
                <c:pt idx="10710">
                  <c:v>43201.666666666664</c:v>
                </c:pt>
                <c:pt idx="10711">
                  <c:v>43201.708333333336</c:v>
                </c:pt>
                <c:pt idx="10712">
                  <c:v>43201.75</c:v>
                </c:pt>
                <c:pt idx="10713">
                  <c:v>43201.791666666664</c:v>
                </c:pt>
                <c:pt idx="10714">
                  <c:v>43201.833333333336</c:v>
                </c:pt>
                <c:pt idx="10715">
                  <c:v>43201.875</c:v>
                </c:pt>
                <c:pt idx="10716">
                  <c:v>43201.916666666664</c:v>
                </c:pt>
                <c:pt idx="10717">
                  <c:v>43201.958333333336</c:v>
                </c:pt>
                <c:pt idx="10718">
                  <c:v>43202</c:v>
                </c:pt>
                <c:pt idx="10719">
                  <c:v>43202.041666666664</c:v>
                </c:pt>
                <c:pt idx="10720">
                  <c:v>43202.083333333336</c:v>
                </c:pt>
                <c:pt idx="10721">
                  <c:v>43202.125</c:v>
                </c:pt>
                <c:pt idx="10722">
                  <c:v>43202.166666666664</c:v>
                </c:pt>
                <c:pt idx="10723">
                  <c:v>43202.208333333336</c:v>
                </c:pt>
                <c:pt idx="10724">
                  <c:v>43202.25</c:v>
                </c:pt>
                <c:pt idx="10725">
                  <c:v>43202.291666666664</c:v>
                </c:pt>
                <c:pt idx="10726">
                  <c:v>43202.333333333336</c:v>
                </c:pt>
                <c:pt idx="10727">
                  <c:v>43202.375</c:v>
                </c:pt>
                <c:pt idx="10728">
                  <c:v>43202.416666666664</c:v>
                </c:pt>
                <c:pt idx="10729">
                  <c:v>43202.458333333336</c:v>
                </c:pt>
                <c:pt idx="10730">
                  <c:v>43202.5</c:v>
                </c:pt>
                <c:pt idx="10731">
                  <c:v>43202.541666666664</c:v>
                </c:pt>
                <c:pt idx="10732">
                  <c:v>43202.583333333336</c:v>
                </c:pt>
                <c:pt idx="10733">
                  <c:v>43202.625</c:v>
                </c:pt>
                <c:pt idx="10734">
                  <c:v>43202.666666666664</c:v>
                </c:pt>
                <c:pt idx="10735">
                  <c:v>43202.708333333336</c:v>
                </c:pt>
                <c:pt idx="10736">
                  <c:v>43202.75</c:v>
                </c:pt>
                <c:pt idx="10737">
                  <c:v>43202.791666666664</c:v>
                </c:pt>
                <c:pt idx="10738">
                  <c:v>43202.833333333336</c:v>
                </c:pt>
                <c:pt idx="10739">
                  <c:v>43202.875</c:v>
                </c:pt>
                <c:pt idx="10740">
                  <c:v>43202.916666666664</c:v>
                </c:pt>
                <c:pt idx="10741">
                  <c:v>43202.958333333336</c:v>
                </c:pt>
                <c:pt idx="10742">
                  <c:v>43203</c:v>
                </c:pt>
                <c:pt idx="10743">
                  <c:v>43203.041666666664</c:v>
                </c:pt>
                <c:pt idx="10744">
                  <c:v>43203.083333333336</c:v>
                </c:pt>
                <c:pt idx="10745">
                  <c:v>43203.125</c:v>
                </c:pt>
                <c:pt idx="10746">
                  <c:v>43203.166666666664</c:v>
                </c:pt>
                <c:pt idx="10747">
                  <c:v>43203.208333333336</c:v>
                </c:pt>
                <c:pt idx="10748">
                  <c:v>43203.25</c:v>
                </c:pt>
                <c:pt idx="10749">
                  <c:v>43203.291666666664</c:v>
                </c:pt>
                <c:pt idx="10750">
                  <c:v>43203.333333333336</c:v>
                </c:pt>
                <c:pt idx="10751">
                  <c:v>43203.375</c:v>
                </c:pt>
                <c:pt idx="10752">
                  <c:v>43203.416666666664</c:v>
                </c:pt>
                <c:pt idx="10753">
                  <c:v>43203.458333333336</c:v>
                </c:pt>
                <c:pt idx="10754">
                  <c:v>43203.5</c:v>
                </c:pt>
                <c:pt idx="10755">
                  <c:v>43203.541666666664</c:v>
                </c:pt>
                <c:pt idx="10756">
                  <c:v>43203.583333333336</c:v>
                </c:pt>
                <c:pt idx="10757">
                  <c:v>43203.625</c:v>
                </c:pt>
                <c:pt idx="10758">
                  <c:v>43203.666666666664</c:v>
                </c:pt>
                <c:pt idx="10759">
                  <c:v>43203.708333333336</c:v>
                </c:pt>
                <c:pt idx="10760">
                  <c:v>43203.75</c:v>
                </c:pt>
                <c:pt idx="10761">
                  <c:v>43203.791666666664</c:v>
                </c:pt>
                <c:pt idx="10762">
                  <c:v>43203.833333333336</c:v>
                </c:pt>
                <c:pt idx="10763">
                  <c:v>43203.875</c:v>
                </c:pt>
                <c:pt idx="10764">
                  <c:v>43203.916666666664</c:v>
                </c:pt>
                <c:pt idx="10765">
                  <c:v>43203.958333333336</c:v>
                </c:pt>
                <c:pt idx="10766">
                  <c:v>43204</c:v>
                </c:pt>
                <c:pt idx="10767">
                  <c:v>43204.041666666664</c:v>
                </c:pt>
                <c:pt idx="10768">
                  <c:v>43204.083333333336</c:v>
                </c:pt>
                <c:pt idx="10769">
                  <c:v>43204.125</c:v>
                </c:pt>
                <c:pt idx="10770">
                  <c:v>43204.166666666664</c:v>
                </c:pt>
                <c:pt idx="10771">
                  <c:v>43204.208333333336</c:v>
                </c:pt>
                <c:pt idx="10772">
                  <c:v>43204.25</c:v>
                </c:pt>
                <c:pt idx="10773">
                  <c:v>43204.291666666664</c:v>
                </c:pt>
                <c:pt idx="10774">
                  <c:v>43204.333333333336</c:v>
                </c:pt>
                <c:pt idx="10775">
                  <c:v>43204.375</c:v>
                </c:pt>
                <c:pt idx="10776">
                  <c:v>43204.416666666664</c:v>
                </c:pt>
                <c:pt idx="10777">
                  <c:v>43204.458333333336</c:v>
                </c:pt>
                <c:pt idx="10778">
                  <c:v>43204.5</c:v>
                </c:pt>
                <c:pt idx="10779">
                  <c:v>43204.541666666664</c:v>
                </c:pt>
                <c:pt idx="10780">
                  <c:v>43204.583333333336</c:v>
                </c:pt>
                <c:pt idx="10781">
                  <c:v>43204.625</c:v>
                </c:pt>
                <c:pt idx="10782">
                  <c:v>43204.666666666664</c:v>
                </c:pt>
                <c:pt idx="10783">
                  <c:v>43204.708333333336</c:v>
                </c:pt>
                <c:pt idx="10784">
                  <c:v>43204.75</c:v>
                </c:pt>
                <c:pt idx="10785">
                  <c:v>43204.791666666664</c:v>
                </c:pt>
                <c:pt idx="10786">
                  <c:v>43204.833333333336</c:v>
                </c:pt>
                <c:pt idx="10787">
                  <c:v>43204.875</c:v>
                </c:pt>
                <c:pt idx="10788">
                  <c:v>43204.916666666664</c:v>
                </c:pt>
                <c:pt idx="10789">
                  <c:v>43204.958333333336</c:v>
                </c:pt>
                <c:pt idx="10790">
                  <c:v>43205</c:v>
                </c:pt>
                <c:pt idx="10791">
                  <c:v>43205.041666666664</c:v>
                </c:pt>
                <c:pt idx="10792">
                  <c:v>43205.083333333336</c:v>
                </c:pt>
                <c:pt idx="10793">
                  <c:v>43205.125</c:v>
                </c:pt>
                <c:pt idx="10794">
                  <c:v>43205.166666666664</c:v>
                </c:pt>
                <c:pt idx="10795">
                  <c:v>43205.208333333336</c:v>
                </c:pt>
                <c:pt idx="10796">
                  <c:v>43205.25</c:v>
                </c:pt>
                <c:pt idx="10797">
                  <c:v>43205.291666666664</c:v>
                </c:pt>
                <c:pt idx="10798">
                  <c:v>43205.333333333336</c:v>
                </c:pt>
                <c:pt idx="10799">
                  <c:v>43205.375</c:v>
                </c:pt>
                <c:pt idx="10800">
                  <c:v>43205.416666666664</c:v>
                </c:pt>
                <c:pt idx="10801">
                  <c:v>43205.458333333336</c:v>
                </c:pt>
                <c:pt idx="10802">
                  <c:v>43205.5</c:v>
                </c:pt>
                <c:pt idx="10803">
                  <c:v>43205.541666666664</c:v>
                </c:pt>
                <c:pt idx="10804">
                  <c:v>43205.583333333336</c:v>
                </c:pt>
                <c:pt idx="10805">
                  <c:v>43205.625</c:v>
                </c:pt>
                <c:pt idx="10806">
                  <c:v>43205.666666666664</c:v>
                </c:pt>
                <c:pt idx="10807">
                  <c:v>43205.708333333336</c:v>
                </c:pt>
                <c:pt idx="10808">
                  <c:v>43205.75</c:v>
                </c:pt>
                <c:pt idx="10809">
                  <c:v>43205.791666666664</c:v>
                </c:pt>
                <c:pt idx="10810">
                  <c:v>43205.833333333336</c:v>
                </c:pt>
                <c:pt idx="10811">
                  <c:v>43205.875</c:v>
                </c:pt>
                <c:pt idx="10812">
                  <c:v>43205.916666666664</c:v>
                </c:pt>
                <c:pt idx="10813">
                  <c:v>43205.958333333336</c:v>
                </c:pt>
                <c:pt idx="10814">
                  <c:v>43206</c:v>
                </c:pt>
                <c:pt idx="10815">
                  <c:v>43206.041666666664</c:v>
                </c:pt>
                <c:pt idx="10816">
                  <c:v>43206.083333333336</c:v>
                </c:pt>
                <c:pt idx="10817">
                  <c:v>43206.125</c:v>
                </c:pt>
                <c:pt idx="10818">
                  <c:v>43206.166666666664</c:v>
                </c:pt>
                <c:pt idx="10819">
                  <c:v>43206.208333333336</c:v>
                </c:pt>
                <c:pt idx="10820">
                  <c:v>43206.25</c:v>
                </c:pt>
                <c:pt idx="10821">
                  <c:v>43206.291666666664</c:v>
                </c:pt>
                <c:pt idx="10822">
                  <c:v>43206.333333333336</c:v>
                </c:pt>
                <c:pt idx="10823">
                  <c:v>43206.375</c:v>
                </c:pt>
                <c:pt idx="10824">
                  <c:v>43206.416666666664</c:v>
                </c:pt>
                <c:pt idx="10825">
                  <c:v>43206.458333333336</c:v>
                </c:pt>
                <c:pt idx="10826">
                  <c:v>43206.5</c:v>
                </c:pt>
                <c:pt idx="10827">
                  <c:v>43206.541666666664</c:v>
                </c:pt>
                <c:pt idx="10828">
                  <c:v>43206.583333333336</c:v>
                </c:pt>
                <c:pt idx="10829">
                  <c:v>43206.625</c:v>
                </c:pt>
                <c:pt idx="10830">
                  <c:v>43206.666666666664</c:v>
                </c:pt>
                <c:pt idx="10831">
                  <c:v>43206.708333333336</c:v>
                </c:pt>
                <c:pt idx="10832">
                  <c:v>43206.75</c:v>
                </c:pt>
                <c:pt idx="10833">
                  <c:v>43206.791666666664</c:v>
                </c:pt>
                <c:pt idx="10834">
                  <c:v>43206.833333333336</c:v>
                </c:pt>
                <c:pt idx="10835">
                  <c:v>43206.875</c:v>
                </c:pt>
                <c:pt idx="10836">
                  <c:v>43206.916666666664</c:v>
                </c:pt>
                <c:pt idx="10837">
                  <c:v>43206.958333333336</c:v>
                </c:pt>
                <c:pt idx="10838">
                  <c:v>43207</c:v>
                </c:pt>
                <c:pt idx="10839">
                  <c:v>43207.041666666664</c:v>
                </c:pt>
                <c:pt idx="10840">
                  <c:v>43207.083333333336</c:v>
                </c:pt>
                <c:pt idx="10841">
                  <c:v>43207.125</c:v>
                </c:pt>
                <c:pt idx="10842">
                  <c:v>43207.166666666664</c:v>
                </c:pt>
                <c:pt idx="10843">
                  <c:v>43207.208333333336</c:v>
                </c:pt>
                <c:pt idx="10844">
                  <c:v>43207.25</c:v>
                </c:pt>
                <c:pt idx="10845">
                  <c:v>43207.291666666664</c:v>
                </c:pt>
                <c:pt idx="10846">
                  <c:v>43207.333333333336</c:v>
                </c:pt>
                <c:pt idx="10847">
                  <c:v>43207.375</c:v>
                </c:pt>
                <c:pt idx="10848">
                  <c:v>43207.416666666664</c:v>
                </c:pt>
                <c:pt idx="10849">
                  <c:v>43207.458333333336</c:v>
                </c:pt>
                <c:pt idx="10850">
                  <c:v>43207.5</c:v>
                </c:pt>
                <c:pt idx="10851">
                  <c:v>43207.541666666664</c:v>
                </c:pt>
                <c:pt idx="10852">
                  <c:v>43207.583333333336</c:v>
                </c:pt>
                <c:pt idx="10853">
                  <c:v>43207.625</c:v>
                </c:pt>
                <c:pt idx="10854">
                  <c:v>43207.666666666664</c:v>
                </c:pt>
                <c:pt idx="10855">
                  <c:v>43207.708333333336</c:v>
                </c:pt>
                <c:pt idx="10856">
                  <c:v>43207.75</c:v>
                </c:pt>
                <c:pt idx="10857">
                  <c:v>43207.791666666664</c:v>
                </c:pt>
                <c:pt idx="10858">
                  <c:v>43207.833333333336</c:v>
                </c:pt>
                <c:pt idx="10859">
                  <c:v>43207.875</c:v>
                </c:pt>
                <c:pt idx="10860">
                  <c:v>43207.916666666664</c:v>
                </c:pt>
                <c:pt idx="10861">
                  <c:v>43207.958333333336</c:v>
                </c:pt>
                <c:pt idx="10862">
                  <c:v>43208</c:v>
                </c:pt>
                <c:pt idx="10863">
                  <c:v>43208.041666666664</c:v>
                </c:pt>
                <c:pt idx="10864">
                  <c:v>43208.083333333336</c:v>
                </c:pt>
                <c:pt idx="10865">
                  <c:v>43208.125</c:v>
                </c:pt>
                <c:pt idx="10866">
                  <c:v>43208.166666666664</c:v>
                </c:pt>
                <c:pt idx="10867">
                  <c:v>43208.208333333336</c:v>
                </c:pt>
                <c:pt idx="10868">
                  <c:v>43208.25</c:v>
                </c:pt>
                <c:pt idx="10869">
                  <c:v>43208.291666666664</c:v>
                </c:pt>
                <c:pt idx="10870">
                  <c:v>43208.333333333336</c:v>
                </c:pt>
                <c:pt idx="10871">
                  <c:v>43208.375</c:v>
                </c:pt>
                <c:pt idx="10872">
                  <c:v>43208.416666666664</c:v>
                </c:pt>
                <c:pt idx="10873">
                  <c:v>43208.458333333336</c:v>
                </c:pt>
                <c:pt idx="10874">
                  <c:v>43208.5</c:v>
                </c:pt>
                <c:pt idx="10875">
                  <c:v>43208.541666666664</c:v>
                </c:pt>
                <c:pt idx="10876">
                  <c:v>43208.583333333336</c:v>
                </c:pt>
                <c:pt idx="10877">
                  <c:v>43208.625</c:v>
                </c:pt>
                <c:pt idx="10878">
                  <c:v>43208.666666666664</c:v>
                </c:pt>
                <c:pt idx="10879">
                  <c:v>43208.708333333336</c:v>
                </c:pt>
                <c:pt idx="10880">
                  <c:v>43208.75</c:v>
                </c:pt>
                <c:pt idx="10881">
                  <c:v>43208.791666666664</c:v>
                </c:pt>
                <c:pt idx="10882">
                  <c:v>43208.833333333336</c:v>
                </c:pt>
                <c:pt idx="10883">
                  <c:v>43208.875</c:v>
                </c:pt>
                <c:pt idx="10884">
                  <c:v>43208.916666666664</c:v>
                </c:pt>
                <c:pt idx="10885">
                  <c:v>43208.958333333336</c:v>
                </c:pt>
                <c:pt idx="10886">
                  <c:v>43209</c:v>
                </c:pt>
                <c:pt idx="10887">
                  <c:v>43209.041666666664</c:v>
                </c:pt>
                <c:pt idx="10888">
                  <c:v>43209.083333333336</c:v>
                </c:pt>
                <c:pt idx="10889">
                  <c:v>43209.125</c:v>
                </c:pt>
                <c:pt idx="10890">
                  <c:v>43209.166666666664</c:v>
                </c:pt>
                <c:pt idx="10891">
                  <c:v>43209.208333333336</c:v>
                </c:pt>
                <c:pt idx="10892">
                  <c:v>43209.25</c:v>
                </c:pt>
                <c:pt idx="10893">
                  <c:v>43209.291666666664</c:v>
                </c:pt>
                <c:pt idx="10894">
                  <c:v>43209.333333333336</c:v>
                </c:pt>
                <c:pt idx="10895">
                  <c:v>43209.375</c:v>
                </c:pt>
                <c:pt idx="10896">
                  <c:v>43209.416666666664</c:v>
                </c:pt>
                <c:pt idx="10897">
                  <c:v>43209.458333333336</c:v>
                </c:pt>
                <c:pt idx="10898">
                  <c:v>43209.5</c:v>
                </c:pt>
                <c:pt idx="10899">
                  <c:v>43209.541666666664</c:v>
                </c:pt>
                <c:pt idx="10900">
                  <c:v>43209.583333333336</c:v>
                </c:pt>
                <c:pt idx="10901">
                  <c:v>43209.625</c:v>
                </c:pt>
                <c:pt idx="10902">
                  <c:v>43209.666666666664</c:v>
                </c:pt>
                <c:pt idx="10903">
                  <c:v>43209.708333333336</c:v>
                </c:pt>
                <c:pt idx="10904">
                  <c:v>43209.75</c:v>
                </c:pt>
                <c:pt idx="10905">
                  <c:v>43209.791666666664</c:v>
                </c:pt>
                <c:pt idx="10906">
                  <c:v>43209.833333333336</c:v>
                </c:pt>
                <c:pt idx="10907">
                  <c:v>43209.875</c:v>
                </c:pt>
                <c:pt idx="10908">
                  <c:v>43209.916666666664</c:v>
                </c:pt>
                <c:pt idx="10909">
                  <c:v>43209.958333333336</c:v>
                </c:pt>
                <c:pt idx="10910">
                  <c:v>43210</c:v>
                </c:pt>
                <c:pt idx="10911">
                  <c:v>43210.041666666664</c:v>
                </c:pt>
                <c:pt idx="10912">
                  <c:v>43210.083333333336</c:v>
                </c:pt>
                <c:pt idx="10913">
                  <c:v>43210.125</c:v>
                </c:pt>
                <c:pt idx="10914">
                  <c:v>43210.166666666664</c:v>
                </c:pt>
                <c:pt idx="10915">
                  <c:v>43210.208333333336</c:v>
                </c:pt>
                <c:pt idx="10916">
                  <c:v>43210.25</c:v>
                </c:pt>
                <c:pt idx="10917">
                  <c:v>43210.291666666664</c:v>
                </c:pt>
                <c:pt idx="10918">
                  <c:v>43210.333333333336</c:v>
                </c:pt>
                <c:pt idx="10919">
                  <c:v>43210.375</c:v>
                </c:pt>
                <c:pt idx="10920">
                  <c:v>43210.416666666664</c:v>
                </c:pt>
                <c:pt idx="10921">
                  <c:v>43210.458333333336</c:v>
                </c:pt>
                <c:pt idx="10922">
                  <c:v>43210.5</c:v>
                </c:pt>
                <c:pt idx="10923">
                  <c:v>43210.541666666664</c:v>
                </c:pt>
                <c:pt idx="10924">
                  <c:v>43210.583333333336</c:v>
                </c:pt>
                <c:pt idx="10925">
                  <c:v>43210.625</c:v>
                </c:pt>
                <c:pt idx="10926">
                  <c:v>43210.666666666664</c:v>
                </c:pt>
                <c:pt idx="10927">
                  <c:v>43210.708333333336</c:v>
                </c:pt>
                <c:pt idx="10928">
                  <c:v>43210.75</c:v>
                </c:pt>
                <c:pt idx="10929">
                  <c:v>43210.791666666664</c:v>
                </c:pt>
                <c:pt idx="10930">
                  <c:v>43210.833333333336</c:v>
                </c:pt>
                <c:pt idx="10931">
                  <c:v>43210.875</c:v>
                </c:pt>
                <c:pt idx="10932">
                  <c:v>43210.916666666664</c:v>
                </c:pt>
                <c:pt idx="10933">
                  <c:v>43210.958333333336</c:v>
                </c:pt>
                <c:pt idx="10934">
                  <c:v>43211</c:v>
                </c:pt>
                <c:pt idx="10935">
                  <c:v>43211.041666666664</c:v>
                </c:pt>
                <c:pt idx="10936">
                  <c:v>43211.083333333336</c:v>
                </c:pt>
                <c:pt idx="10937">
                  <c:v>43211.125</c:v>
                </c:pt>
                <c:pt idx="10938">
                  <c:v>43211.166666666664</c:v>
                </c:pt>
                <c:pt idx="10939">
                  <c:v>43211.208333333336</c:v>
                </c:pt>
                <c:pt idx="10940">
                  <c:v>43211.25</c:v>
                </c:pt>
                <c:pt idx="10941">
                  <c:v>43211.291666666664</c:v>
                </c:pt>
                <c:pt idx="10942">
                  <c:v>43211.333333333336</c:v>
                </c:pt>
                <c:pt idx="10943">
                  <c:v>43211.375</c:v>
                </c:pt>
                <c:pt idx="10944">
                  <c:v>43211.416666666664</c:v>
                </c:pt>
                <c:pt idx="10945">
                  <c:v>43211.458333333336</c:v>
                </c:pt>
                <c:pt idx="10946">
                  <c:v>43211.5</c:v>
                </c:pt>
                <c:pt idx="10947">
                  <c:v>43211.541666666664</c:v>
                </c:pt>
                <c:pt idx="10948">
                  <c:v>43211.583333333336</c:v>
                </c:pt>
                <c:pt idx="10949">
                  <c:v>43211.625</c:v>
                </c:pt>
                <c:pt idx="10950">
                  <c:v>43211.666666666664</c:v>
                </c:pt>
                <c:pt idx="10951">
                  <c:v>43211.708333333336</c:v>
                </c:pt>
                <c:pt idx="10952">
                  <c:v>43211.75</c:v>
                </c:pt>
                <c:pt idx="10953">
                  <c:v>43211.791666666664</c:v>
                </c:pt>
                <c:pt idx="10954">
                  <c:v>43211.833333333336</c:v>
                </c:pt>
                <c:pt idx="10955">
                  <c:v>43211.875</c:v>
                </c:pt>
                <c:pt idx="10956">
                  <c:v>43211.916666666664</c:v>
                </c:pt>
                <c:pt idx="10957">
                  <c:v>43211.958333333336</c:v>
                </c:pt>
                <c:pt idx="10958">
                  <c:v>43212</c:v>
                </c:pt>
                <c:pt idx="10959">
                  <c:v>43212.041666666664</c:v>
                </c:pt>
                <c:pt idx="10960">
                  <c:v>43212.083333333336</c:v>
                </c:pt>
                <c:pt idx="10961">
                  <c:v>43212.125</c:v>
                </c:pt>
                <c:pt idx="10962">
                  <c:v>43212.166666666664</c:v>
                </c:pt>
                <c:pt idx="10963">
                  <c:v>43212.208333333336</c:v>
                </c:pt>
                <c:pt idx="10964">
                  <c:v>43212.25</c:v>
                </c:pt>
                <c:pt idx="10965">
                  <c:v>43212.291666666664</c:v>
                </c:pt>
                <c:pt idx="10966">
                  <c:v>43212.333333333336</c:v>
                </c:pt>
                <c:pt idx="10967">
                  <c:v>43212.375</c:v>
                </c:pt>
                <c:pt idx="10968">
                  <c:v>43212.416666666664</c:v>
                </c:pt>
                <c:pt idx="10969">
                  <c:v>43212.458333333336</c:v>
                </c:pt>
                <c:pt idx="10970">
                  <c:v>43212.5</c:v>
                </c:pt>
                <c:pt idx="10971">
                  <c:v>43212.541666666664</c:v>
                </c:pt>
                <c:pt idx="10972">
                  <c:v>43212.583333333336</c:v>
                </c:pt>
                <c:pt idx="10973">
                  <c:v>43212.625</c:v>
                </c:pt>
                <c:pt idx="10974">
                  <c:v>43212.666666666664</c:v>
                </c:pt>
                <c:pt idx="10975">
                  <c:v>43212.708333333336</c:v>
                </c:pt>
                <c:pt idx="10976">
                  <c:v>43212.75</c:v>
                </c:pt>
                <c:pt idx="10977">
                  <c:v>43212.791666666664</c:v>
                </c:pt>
                <c:pt idx="10978">
                  <c:v>43212.833333333336</c:v>
                </c:pt>
                <c:pt idx="10979">
                  <c:v>43212.875</c:v>
                </c:pt>
                <c:pt idx="10980">
                  <c:v>43212.916666666664</c:v>
                </c:pt>
                <c:pt idx="10981">
                  <c:v>43212.958333333336</c:v>
                </c:pt>
                <c:pt idx="10982">
                  <c:v>43213</c:v>
                </c:pt>
                <c:pt idx="10983">
                  <c:v>43213.041666666664</c:v>
                </c:pt>
                <c:pt idx="10984">
                  <c:v>43213.083333333336</c:v>
                </c:pt>
                <c:pt idx="10985">
                  <c:v>43213.125</c:v>
                </c:pt>
                <c:pt idx="10986">
                  <c:v>43213.166666666664</c:v>
                </c:pt>
                <c:pt idx="10987">
                  <c:v>43213.208333333336</c:v>
                </c:pt>
                <c:pt idx="10988">
                  <c:v>43213.25</c:v>
                </c:pt>
                <c:pt idx="10989">
                  <c:v>43213.291666666664</c:v>
                </c:pt>
                <c:pt idx="10990">
                  <c:v>43213.333333333336</c:v>
                </c:pt>
                <c:pt idx="10991">
                  <c:v>43213.375</c:v>
                </c:pt>
                <c:pt idx="10992">
                  <c:v>43213.416666666664</c:v>
                </c:pt>
                <c:pt idx="10993">
                  <c:v>43213.458333333336</c:v>
                </c:pt>
                <c:pt idx="10994">
                  <c:v>43213.5</c:v>
                </c:pt>
                <c:pt idx="10995">
                  <c:v>43213.541666666664</c:v>
                </c:pt>
                <c:pt idx="10996">
                  <c:v>43213.583333333336</c:v>
                </c:pt>
                <c:pt idx="10997">
                  <c:v>43213.625</c:v>
                </c:pt>
                <c:pt idx="10998">
                  <c:v>43213.666666666664</c:v>
                </c:pt>
                <c:pt idx="10999">
                  <c:v>43213.708333333336</c:v>
                </c:pt>
                <c:pt idx="11000">
                  <c:v>43213.75</c:v>
                </c:pt>
                <c:pt idx="11001">
                  <c:v>43213.791666666664</c:v>
                </c:pt>
                <c:pt idx="11002">
                  <c:v>43213.833333333336</c:v>
                </c:pt>
                <c:pt idx="11003">
                  <c:v>43213.875</c:v>
                </c:pt>
                <c:pt idx="11004">
                  <c:v>43213.916666666664</c:v>
                </c:pt>
                <c:pt idx="11005">
                  <c:v>43213.958333333336</c:v>
                </c:pt>
                <c:pt idx="11006">
                  <c:v>43214</c:v>
                </c:pt>
                <c:pt idx="11007">
                  <c:v>43214.041666666664</c:v>
                </c:pt>
                <c:pt idx="11008">
                  <c:v>43214.083333333336</c:v>
                </c:pt>
                <c:pt idx="11009">
                  <c:v>43214.125</c:v>
                </c:pt>
                <c:pt idx="11010">
                  <c:v>43214.166666666664</c:v>
                </c:pt>
                <c:pt idx="11011">
                  <c:v>43214.208333333336</c:v>
                </c:pt>
                <c:pt idx="11012">
                  <c:v>43214.25</c:v>
                </c:pt>
                <c:pt idx="11013">
                  <c:v>43214.291666666664</c:v>
                </c:pt>
                <c:pt idx="11014">
                  <c:v>43214.333333333336</c:v>
                </c:pt>
                <c:pt idx="11015">
                  <c:v>43214.375</c:v>
                </c:pt>
                <c:pt idx="11016">
                  <c:v>43214.416666666664</c:v>
                </c:pt>
                <c:pt idx="11017">
                  <c:v>43214.458333333336</c:v>
                </c:pt>
                <c:pt idx="11018">
                  <c:v>43214.5</c:v>
                </c:pt>
                <c:pt idx="11019">
                  <c:v>43214.541666666664</c:v>
                </c:pt>
                <c:pt idx="11020">
                  <c:v>43214.583333333336</c:v>
                </c:pt>
                <c:pt idx="11021">
                  <c:v>43214.625</c:v>
                </c:pt>
                <c:pt idx="11022">
                  <c:v>43214.666666666664</c:v>
                </c:pt>
                <c:pt idx="11023">
                  <c:v>43214.708333333336</c:v>
                </c:pt>
                <c:pt idx="11024">
                  <c:v>43214.75</c:v>
                </c:pt>
                <c:pt idx="11025">
                  <c:v>43214.791666666664</c:v>
                </c:pt>
                <c:pt idx="11026">
                  <c:v>43214.833333333336</c:v>
                </c:pt>
                <c:pt idx="11027">
                  <c:v>43214.875</c:v>
                </c:pt>
                <c:pt idx="11028">
                  <c:v>43214.916666666664</c:v>
                </c:pt>
                <c:pt idx="11029">
                  <c:v>43214.958333333336</c:v>
                </c:pt>
                <c:pt idx="11030">
                  <c:v>43215</c:v>
                </c:pt>
                <c:pt idx="11031">
                  <c:v>43215.041666666664</c:v>
                </c:pt>
                <c:pt idx="11032">
                  <c:v>43215.083333333336</c:v>
                </c:pt>
                <c:pt idx="11033">
                  <c:v>43215.125</c:v>
                </c:pt>
                <c:pt idx="11034">
                  <c:v>43215.166666666664</c:v>
                </c:pt>
                <c:pt idx="11035">
                  <c:v>43215.208333333336</c:v>
                </c:pt>
                <c:pt idx="11036">
                  <c:v>43215.25</c:v>
                </c:pt>
                <c:pt idx="11037">
                  <c:v>43215.291666666664</c:v>
                </c:pt>
                <c:pt idx="11038">
                  <c:v>43215.333333333336</c:v>
                </c:pt>
                <c:pt idx="11039">
                  <c:v>43215.375</c:v>
                </c:pt>
                <c:pt idx="11040">
                  <c:v>43215.416666666664</c:v>
                </c:pt>
                <c:pt idx="11041">
                  <c:v>43215.458333333336</c:v>
                </c:pt>
                <c:pt idx="11042">
                  <c:v>43215.5</c:v>
                </c:pt>
                <c:pt idx="11043">
                  <c:v>43215.541666666664</c:v>
                </c:pt>
                <c:pt idx="11044">
                  <c:v>43215.583333333336</c:v>
                </c:pt>
                <c:pt idx="11045">
                  <c:v>43215.625</c:v>
                </c:pt>
                <c:pt idx="11046">
                  <c:v>43215.666666666664</c:v>
                </c:pt>
                <c:pt idx="11047">
                  <c:v>43215.708333333336</c:v>
                </c:pt>
                <c:pt idx="11048">
                  <c:v>43215.75</c:v>
                </c:pt>
                <c:pt idx="11049">
                  <c:v>43215.791666666664</c:v>
                </c:pt>
                <c:pt idx="11050">
                  <c:v>43215.833333333336</c:v>
                </c:pt>
                <c:pt idx="11051">
                  <c:v>43215.875</c:v>
                </c:pt>
                <c:pt idx="11052">
                  <c:v>43215.916666666664</c:v>
                </c:pt>
                <c:pt idx="11053">
                  <c:v>43215.958333333336</c:v>
                </c:pt>
                <c:pt idx="11054">
                  <c:v>43216</c:v>
                </c:pt>
                <c:pt idx="11055">
                  <c:v>43216.041666666664</c:v>
                </c:pt>
                <c:pt idx="11056">
                  <c:v>43216.083333333336</c:v>
                </c:pt>
                <c:pt idx="11057">
                  <c:v>43216.125</c:v>
                </c:pt>
                <c:pt idx="11058">
                  <c:v>43216.166666666664</c:v>
                </c:pt>
                <c:pt idx="11059">
                  <c:v>43216.208333333336</c:v>
                </c:pt>
                <c:pt idx="11060">
                  <c:v>43216.25</c:v>
                </c:pt>
                <c:pt idx="11061">
                  <c:v>43216.291666666664</c:v>
                </c:pt>
                <c:pt idx="11062">
                  <c:v>43216.333333333336</c:v>
                </c:pt>
                <c:pt idx="11063">
                  <c:v>43216.375</c:v>
                </c:pt>
                <c:pt idx="11064">
                  <c:v>43216.416666666664</c:v>
                </c:pt>
                <c:pt idx="11065">
                  <c:v>43216.458333333336</c:v>
                </c:pt>
                <c:pt idx="11066">
                  <c:v>43216.5</c:v>
                </c:pt>
                <c:pt idx="11067">
                  <c:v>43216.541666666664</c:v>
                </c:pt>
                <c:pt idx="11068">
                  <c:v>43216.583333333336</c:v>
                </c:pt>
                <c:pt idx="11069">
                  <c:v>43216.625</c:v>
                </c:pt>
                <c:pt idx="11070">
                  <c:v>43216.666666666664</c:v>
                </c:pt>
                <c:pt idx="11071">
                  <c:v>43216.708333333336</c:v>
                </c:pt>
                <c:pt idx="11072">
                  <c:v>43216.75</c:v>
                </c:pt>
                <c:pt idx="11073">
                  <c:v>43216.791666666664</c:v>
                </c:pt>
                <c:pt idx="11074">
                  <c:v>43216.833333333336</c:v>
                </c:pt>
                <c:pt idx="11075">
                  <c:v>43216.875</c:v>
                </c:pt>
                <c:pt idx="11076">
                  <c:v>43216.916666666664</c:v>
                </c:pt>
                <c:pt idx="11077">
                  <c:v>43216.958333333336</c:v>
                </c:pt>
                <c:pt idx="11078">
                  <c:v>43217</c:v>
                </c:pt>
                <c:pt idx="11079">
                  <c:v>43217.041666666664</c:v>
                </c:pt>
                <c:pt idx="11080">
                  <c:v>43217.083333333336</c:v>
                </c:pt>
                <c:pt idx="11081">
                  <c:v>43217.125</c:v>
                </c:pt>
                <c:pt idx="11082">
                  <c:v>43217.166666666664</c:v>
                </c:pt>
                <c:pt idx="11083">
                  <c:v>43217.208333333336</c:v>
                </c:pt>
                <c:pt idx="11084">
                  <c:v>43217.25</c:v>
                </c:pt>
                <c:pt idx="11085">
                  <c:v>43217.291666666664</c:v>
                </c:pt>
                <c:pt idx="11086">
                  <c:v>43217.333333333336</c:v>
                </c:pt>
                <c:pt idx="11087">
                  <c:v>43217.375</c:v>
                </c:pt>
                <c:pt idx="11088">
                  <c:v>43217.416666666664</c:v>
                </c:pt>
                <c:pt idx="11089">
                  <c:v>43217.458333333336</c:v>
                </c:pt>
                <c:pt idx="11090">
                  <c:v>43217.5</c:v>
                </c:pt>
                <c:pt idx="11091">
                  <c:v>43217.541666666664</c:v>
                </c:pt>
                <c:pt idx="11092">
                  <c:v>43217.583333333336</c:v>
                </c:pt>
                <c:pt idx="11093">
                  <c:v>43217.625</c:v>
                </c:pt>
                <c:pt idx="11094">
                  <c:v>43217.666666666664</c:v>
                </c:pt>
                <c:pt idx="11095">
                  <c:v>43217.708333333336</c:v>
                </c:pt>
                <c:pt idx="11096">
                  <c:v>43217.75</c:v>
                </c:pt>
                <c:pt idx="11097">
                  <c:v>43217.791666666664</c:v>
                </c:pt>
                <c:pt idx="11098">
                  <c:v>43217.833333333336</c:v>
                </c:pt>
                <c:pt idx="11099">
                  <c:v>43217.875</c:v>
                </c:pt>
                <c:pt idx="11100">
                  <c:v>43217.916666666664</c:v>
                </c:pt>
                <c:pt idx="11101">
                  <c:v>43217.958333333336</c:v>
                </c:pt>
                <c:pt idx="11102">
                  <c:v>43218</c:v>
                </c:pt>
                <c:pt idx="11103">
                  <c:v>43218.041666666664</c:v>
                </c:pt>
                <c:pt idx="11104">
                  <c:v>43218.083333333336</c:v>
                </c:pt>
                <c:pt idx="11105">
                  <c:v>43218.125</c:v>
                </c:pt>
                <c:pt idx="11106">
                  <c:v>43218.166666666664</c:v>
                </c:pt>
                <c:pt idx="11107">
                  <c:v>43218.208333333336</c:v>
                </c:pt>
                <c:pt idx="11108">
                  <c:v>43218.25</c:v>
                </c:pt>
                <c:pt idx="11109">
                  <c:v>43218.291666666664</c:v>
                </c:pt>
                <c:pt idx="11110">
                  <c:v>43218.333333333336</c:v>
                </c:pt>
                <c:pt idx="11111">
                  <c:v>43218.375</c:v>
                </c:pt>
                <c:pt idx="11112">
                  <c:v>43218.416666666664</c:v>
                </c:pt>
                <c:pt idx="11113">
                  <c:v>43218.458333333336</c:v>
                </c:pt>
                <c:pt idx="11114">
                  <c:v>43218.5</c:v>
                </c:pt>
                <c:pt idx="11115">
                  <c:v>43218.541666666664</c:v>
                </c:pt>
                <c:pt idx="11116">
                  <c:v>43218.583333333336</c:v>
                </c:pt>
                <c:pt idx="11117">
                  <c:v>43218.625</c:v>
                </c:pt>
                <c:pt idx="11118">
                  <c:v>43218.666666666664</c:v>
                </c:pt>
                <c:pt idx="11119">
                  <c:v>43218.708333333336</c:v>
                </c:pt>
                <c:pt idx="11120">
                  <c:v>43218.75</c:v>
                </c:pt>
                <c:pt idx="11121">
                  <c:v>43218.791666666664</c:v>
                </c:pt>
                <c:pt idx="11122">
                  <c:v>43218.833333333336</c:v>
                </c:pt>
                <c:pt idx="11123">
                  <c:v>43218.875</c:v>
                </c:pt>
                <c:pt idx="11124">
                  <c:v>43218.916666666664</c:v>
                </c:pt>
                <c:pt idx="11125">
                  <c:v>43218.958333333336</c:v>
                </c:pt>
                <c:pt idx="11126">
                  <c:v>43219</c:v>
                </c:pt>
                <c:pt idx="11127">
                  <c:v>43219.041666666664</c:v>
                </c:pt>
                <c:pt idx="11128">
                  <c:v>43219.083333333336</c:v>
                </c:pt>
                <c:pt idx="11129">
                  <c:v>43219.125</c:v>
                </c:pt>
                <c:pt idx="11130">
                  <c:v>43219.166666666664</c:v>
                </c:pt>
                <c:pt idx="11131">
                  <c:v>43219.208333333336</c:v>
                </c:pt>
                <c:pt idx="11132">
                  <c:v>43219.25</c:v>
                </c:pt>
                <c:pt idx="11133">
                  <c:v>43219.291666666664</c:v>
                </c:pt>
                <c:pt idx="11134">
                  <c:v>43219.333333333336</c:v>
                </c:pt>
                <c:pt idx="11135">
                  <c:v>43219.375</c:v>
                </c:pt>
                <c:pt idx="11136">
                  <c:v>43219.416666666664</c:v>
                </c:pt>
                <c:pt idx="11137">
                  <c:v>43219.458333333336</c:v>
                </c:pt>
                <c:pt idx="11138">
                  <c:v>43219.5</c:v>
                </c:pt>
                <c:pt idx="11139">
                  <c:v>43219.541666666664</c:v>
                </c:pt>
                <c:pt idx="11140">
                  <c:v>43219.583333333336</c:v>
                </c:pt>
                <c:pt idx="11141">
                  <c:v>43219.625</c:v>
                </c:pt>
                <c:pt idx="11142">
                  <c:v>43219.666666666664</c:v>
                </c:pt>
                <c:pt idx="11143">
                  <c:v>43219.708333333336</c:v>
                </c:pt>
                <c:pt idx="11144">
                  <c:v>43219.75</c:v>
                </c:pt>
                <c:pt idx="11145">
                  <c:v>43219.791666666664</c:v>
                </c:pt>
                <c:pt idx="11146">
                  <c:v>43219.833333333336</c:v>
                </c:pt>
                <c:pt idx="11147">
                  <c:v>43219.875</c:v>
                </c:pt>
                <c:pt idx="11148">
                  <c:v>43219.916666666664</c:v>
                </c:pt>
                <c:pt idx="11149">
                  <c:v>43219.958333333336</c:v>
                </c:pt>
                <c:pt idx="11150">
                  <c:v>43220</c:v>
                </c:pt>
                <c:pt idx="11151">
                  <c:v>43220.041666666664</c:v>
                </c:pt>
                <c:pt idx="11152">
                  <c:v>43220.083333333336</c:v>
                </c:pt>
                <c:pt idx="11153">
                  <c:v>43220.125</c:v>
                </c:pt>
                <c:pt idx="11154">
                  <c:v>43220.166666666664</c:v>
                </c:pt>
                <c:pt idx="11155">
                  <c:v>43220.208333333336</c:v>
                </c:pt>
                <c:pt idx="11156">
                  <c:v>43220.25</c:v>
                </c:pt>
                <c:pt idx="11157">
                  <c:v>43220.291666666664</c:v>
                </c:pt>
                <c:pt idx="11158">
                  <c:v>43220.333333333336</c:v>
                </c:pt>
                <c:pt idx="11159">
                  <c:v>43220.375</c:v>
                </c:pt>
                <c:pt idx="11160">
                  <c:v>43220.416666666664</c:v>
                </c:pt>
                <c:pt idx="11161">
                  <c:v>43220.458333333336</c:v>
                </c:pt>
                <c:pt idx="11162">
                  <c:v>43220.5</c:v>
                </c:pt>
                <c:pt idx="11163">
                  <c:v>43220.541666666664</c:v>
                </c:pt>
                <c:pt idx="11164">
                  <c:v>43220.583333333336</c:v>
                </c:pt>
                <c:pt idx="11165">
                  <c:v>43220.625</c:v>
                </c:pt>
                <c:pt idx="11166">
                  <c:v>43220.666666666664</c:v>
                </c:pt>
                <c:pt idx="11167">
                  <c:v>43220.708333333336</c:v>
                </c:pt>
                <c:pt idx="11168">
                  <c:v>43220.75</c:v>
                </c:pt>
                <c:pt idx="11169">
                  <c:v>43220.791666666664</c:v>
                </c:pt>
                <c:pt idx="11170">
                  <c:v>43220.833333333336</c:v>
                </c:pt>
                <c:pt idx="11171">
                  <c:v>43220.875</c:v>
                </c:pt>
                <c:pt idx="11172">
                  <c:v>43220.916666666664</c:v>
                </c:pt>
                <c:pt idx="11173">
                  <c:v>43220.958333333336</c:v>
                </c:pt>
                <c:pt idx="11174">
                  <c:v>43221</c:v>
                </c:pt>
                <c:pt idx="11175">
                  <c:v>43221.041666666664</c:v>
                </c:pt>
                <c:pt idx="11176">
                  <c:v>43221.083333333336</c:v>
                </c:pt>
                <c:pt idx="11177">
                  <c:v>43221.125</c:v>
                </c:pt>
                <c:pt idx="11178">
                  <c:v>43221.166666666664</c:v>
                </c:pt>
                <c:pt idx="11179">
                  <c:v>43221.208333333336</c:v>
                </c:pt>
                <c:pt idx="11180">
                  <c:v>43221.25</c:v>
                </c:pt>
                <c:pt idx="11181">
                  <c:v>43221.291666666664</c:v>
                </c:pt>
                <c:pt idx="11182">
                  <c:v>43221.333333333336</c:v>
                </c:pt>
                <c:pt idx="11183">
                  <c:v>43221.375</c:v>
                </c:pt>
                <c:pt idx="11184">
                  <c:v>43221.416666666664</c:v>
                </c:pt>
                <c:pt idx="11185">
                  <c:v>43221.458333333336</c:v>
                </c:pt>
                <c:pt idx="11186">
                  <c:v>43221.5</c:v>
                </c:pt>
                <c:pt idx="11187">
                  <c:v>43221.541666666664</c:v>
                </c:pt>
                <c:pt idx="11188">
                  <c:v>43221.583333333336</c:v>
                </c:pt>
                <c:pt idx="11189">
                  <c:v>43221.625</c:v>
                </c:pt>
                <c:pt idx="11190">
                  <c:v>43221.666666666664</c:v>
                </c:pt>
                <c:pt idx="11191">
                  <c:v>43221.708333333336</c:v>
                </c:pt>
                <c:pt idx="11192">
                  <c:v>43221.75</c:v>
                </c:pt>
                <c:pt idx="11193">
                  <c:v>43221.791666666664</c:v>
                </c:pt>
                <c:pt idx="11194">
                  <c:v>43221.833333333336</c:v>
                </c:pt>
                <c:pt idx="11195">
                  <c:v>43221.875</c:v>
                </c:pt>
                <c:pt idx="11196">
                  <c:v>43221.916666666664</c:v>
                </c:pt>
                <c:pt idx="11197">
                  <c:v>43221.958333333336</c:v>
                </c:pt>
                <c:pt idx="11198">
                  <c:v>43222</c:v>
                </c:pt>
                <c:pt idx="11199">
                  <c:v>43222.041666666664</c:v>
                </c:pt>
                <c:pt idx="11200">
                  <c:v>43222.083333333336</c:v>
                </c:pt>
                <c:pt idx="11201">
                  <c:v>43222.125</c:v>
                </c:pt>
                <c:pt idx="11202">
                  <c:v>43222.166666666664</c:v>
                </c:pt>
                <c:pt idx="11203">
                  <c:v>43222.208333333336</c:v>
                </c:pt>
                <c:pt idx="11204">
                  <c:v>43222.25</c:v>
                </c:pt>
                <c:pt idx="11205">
                  <c:v>43222.291666666664</c:v>
                </c:pt>
                <c:pt idx="11206">
                  <c:v>43222.333333333336</c:v>
                </c:pt>
                <c:pt idx="11207">
                  <c:v>43222.375</c:v>
                </c:pt>
                <c:pt idx="11208">
                  <c:v>43222.416666666664</c:v>
                </c:pt>
                <c:pt idx="11209">
                  <c:v>43222.458333333336</c:v>
                </c:pt>
                <c:pt idx="11210">
                  <c:v>43222.5</c:v>
                </c:pt>
                <c:pt idx="11211">
                  <c:v>43222.541666666664</c:v>
                </c:pt>
                <c:pt idx="11212">
                  <c:v>43222.583333333336</c:v>
                </c:pt>
                <c:pt idx="11213">
                  <c:v>43222.625</c:v>
                </c:pt>
                <c:pt idx="11214">
                  <c:v>43222.666666666664</c:v>
                </c:pt>
                <c:pt idx="11215">
                  <c:v>43222.708333333336</c:v>
                </c:pt>
                <c:pt idx="11216">
                  <c:v>43222.75</c:v>
                </c:pt>
                <c:pt idx="11217">
                  <c:v>43222.791666666664</c:v>
                </c:pt>
                <c:pt idx="11218">
                  <c:v>43222.833333333336</c:v>
                </c:pt>
                <c:pt idx="11219">
                  <c:v>43222.875</c:v>
                </c:pt>
                <c:pt idx="11220">
                  <c:v>43222.916666666664</c:v>
                </c:pt>
                <c:pt idx="11221">
                  <c:v>43222.958333333336</c:v>
                </c:pt>
                <c:pt idx="11222">
                  <c:v>43223</c:v>
                </c:pt>
                <c:pt idx="11223">
                  <c:v>43223.041666666664</c:v>
                </c:pt>
                <c:pt idx="11224">
                  <c:v>43223.083333333336</c:v>
                </c:pt>
                <c:pt idx="11225">
                  <c:v>43223.125</c:v>
                </c:pt>
                <c:pt idx="11226">
                  <c:v>43223.166666666664</c:v>
                </c:pt>
                <c:pt idx="11227">
                  <c:v>43223.208333333336</c:v>
                </c:pt>
                <c:pt idx="11228">
                  <c:v>43223.25</c:v>
                </c:pt>
                <c:pt idx="11229">
                  <c:v>43223.291666666664</c:v>
                </c:pt>
                <c:pt idx="11230">
                  <c:v>43223.333333333336</c:v>
                </c:pt>
                <c:pt idx="11231">
                  <c:v>43223.375</c:v>
                </c:pt>
                <c:pt idx="11232">
                  <c:v>43223.416666666664</c:v>
                </c:pt>
                <c:pt idx="11233">
                  <c:v>43223.458333333336</c:v>
                </c:pt>
                <c:pt idx="11234">
                  <c:v>43223.5</c:v>
                </c:pt>
                <c:pt idx="11235">
                  <c:v>43223.541666666664</c:v>
                </c:pt>
                <c:pt idx="11236">
                  <c:v>43223.583333333336</c:v>
                </c:pt>
                <c:pt idx="11237">
                  <c:v>43223.625</c:v>
                </c:pt>
                <c:pt idx="11238">
                  <c:v>43223.666666666664</c:v>
                </c:pt>
                <c:pt idx="11239">
                  <c:v>43223.708333333336</c:v>
                </c:pt>
                <c:pt idx="11240">
                  <c:v>43223.75</c:v>
                </c:pt>
                <c:pt idx="11241">
                  <c:v>43223.791666666664</c:v>
                </c:pt>
                <c:pt idx="11242">
                  <c:v>43223.833333333336</c:v>
                </c:pt>
                <c:pt idx="11243">
                  <c:v>43223.875</c:v>
                </c:pt>
                <c:pt idx="11244">
                  <c:v>43223.916666666664</c:v>
                </c:pt>
                <c:pt idx="11245">
                  <c:v>43223.958333333336</c:v>
                </c:pt>
                <c:pt idx="11246">
                  <c:v>43224</c:v>
                </c:pt>
                <c:pt idx="11247">
                  <c:v>43224.041666666664</c:v>
                </c:pt>
                <c:pt idx="11248">
                  <c:v>43224.083333333336</c:v>
                </c:pt>
                <c:pt idx="11249">
                  <c:v>43224.125</c:v>
                </c:pt>
                <c:pt idx="11250">
                  <c:v>43224.166666666664</c:v>
                </c:pt>
                <c:pt idx="11251">
                  <c:v>43224.208333333336</c:v>
                </c:pt>
                <c:pt idx="11252">
                  <c:v>43224.25</c:v>
                </c:pt>
                <c:pt idx="11253">
                  <c:v>43224.291666666664</c:v>
                </c:pt>
                <c:pt idx="11254">
                  <c:v>43224.333333333336</c:v>
                </c:pt>
                <c:pt idx="11255">
                  <c:v>43224.375</c:v>
                </c:pt>
                <c:pt idx="11256">
                  <c:v>43224.416666666664</c:v>
                </c:pt>
                <c:pt idx="11257">
                  <c:v>43224.458333333336</c:v>
                </c:pt>
                <c:pt idx="11258">
                  <c:v>43224.5</c:v>
                </c:pt>
                <c:pt idx="11259">
                  <c:v>43224.541666666664</c:v>
                </c:pt>
                <c:pt idx="11260">
                  <c:v>43224.583333333336</c:v>
                </c:pt>
                <c:pt idx="11261">
                  <c:v>43224.625</c:v>
                </c:pt>
                <c:pt idx="11262">
                  <c:v>43224.666666666664</c:v>
                </c:pt>
                <c:pt idx="11263">
                  <c:v>43224.708333333336</c:v>
                </c:pt>
                <c:pt idx="11264">
                  <c:v>43224.75</c:v>
                </c:pt>
                <c:pt idx="11265">
                  <c:v>43224.791666666664</c:v>
                </c:pt>
                <c:pt idx="11266">
                  <c:v>43224.833333333336</c:v>
                </c:pt>
                <c:pt idx="11267">
                  <c:v>43224.875</c:v>
                </c:pt>
                <c:pt idx="11268">
                  <c:v>43224.916666666664</c:v>
                </c:pt>
                <c:pt idx="11269">
                  <c:v>43224.958333333336</c:v>
                </c:pt>
                <c:pt idx="11270">
                  <c:v>43225</c:v>
                </c:pt>
                <c:pt idx="11271">
                  <c:v>43225.041666666664</c:v>
                </c:pt>
                <c:pt idx="11272">
                  <c:v>43225.083333333336</c:v>
                </c:pt>
                <c:pt idx="11273">
                  <c:v>43225.125</c:v>
                </c:pt>
                <c:pt idx="11274">
                  <c:v>43225.166666666664</c:v>
                </c:pt>
                <c:pt idx="11275">
                  <c:v>43225.208333333336</c:v>
                </c:pt>
                <c:pt idx="11276">
                  <c:v>43225.25</c:v>
                </c:pt>
                <c:pt idx="11277">
                  <c:v>43225.291666666664</c:v>
                </c:pt>
                <c:pt idx="11278">
                  <c:v>43225.333333333336</c:v>
                </c:pt>
                <c:pt idx="11279">
                  <c:v>43225.375</c:v>
                </c:pt>
                <c:pt idx="11280">
                  <c:v>43225.416666666664</c:v>
                </c:pt>
                <c:pt idx="11281">
                  <c:v>43225.458333333336</c:v>
                </c:pt>
                <c:pt idx="11282">
                  <c:v>43225.5</c:v>
                </c:pt>
                <c:pt idx="11283">
                  <c:v>43225.541666666664</c:v>
                </c:pt>
                <c:pt idx="11284">
                  <c:v>43225.583333333336</c:v>
                </c:pt>
                <c:pt idx="11285">
                  <c:v>43225.625</c:v>
                </c:pt>
                <c:pt idx="11286">
                  <c:v>43225.666666666664</c:v>
                </c:pt>
                <c:pt idx="11287">
                  <c:v>43225.708333333336</c:v>
                </c:pt>
                <c:pt idx="11288">
                  <c:v>43225.75</c:v>
                </c:pt>
                <c:pt idx="11289">
                  <c:v>43225.791666666664</c:v>
                </c:pt>
                <c:pt idx="11290">
                  <c:v>43225.833333333336</c:v>
                </c:pt>
                <c:pt idx="11291">
                  <c:v>43225.875</c:v>
                </c:pt>
                <c:pt idx="11292">
                  <c:v>43225.916666666664</c:v>
                </c:pt>
                <c:pt idx="11293">
                  <c:v>43225.958333333336</c:v>
                </c:pt>
                <c:pt idx="11294">
                  <c:v>43226</c:v>
                </c:pt>
                <c:pt idx="11295">
                  <c:v>43226.041666666664</c:v>
                </c:pt>
                <c:pt idx="11296">
                  <c:v>43226.083333333336</c:v>
                </c:pt>
                <c:pt idx="11297">
                  <c:v>43226.125</c:v>
                </c:pt>
                <c:pt idx="11298">
                  <c:v>43226.166666666664</c:v>
                </c:pt>
                <c:pt idx="11299">
                  <c:v>43226.208333333336</c:v>
                </c:pt>
                <c:pt idx="11300">
                  <c:v>43226.25</c:v>
                </c:pt>
                <c:pt idx="11301">
                  <c:v>43226.291666666664</c:v>
                </c:pt>
                <c:pt idx="11302">
                  <c:v>43226.333333333336</c:v>
                </c:pt>
                <c:pt idx="11303">
                  <c:v>43226.375</c:v>
                </c:pt>
                <c:pt idx="11304">
                  <c:v>43226.416666666664</c:v>
                </c:pt>
                <c:pt idx="11305">
                  <c:v>43226.458333333336</c:v>
                </c:pt>
                <c:pt idx="11306">
                  <c:v>43226.5</c:v>
                </c:pt>
                <c:pt idx="11307">
                  <c:v>43226.541666666664</c:v>
                </c:pt>
                <c:pt idx="11308">
                  <c:v>43226.583333333336</c:v>
                </c:pt>
                <c:pt idx="11309">
                  <c:v>43226.625</c:v>
                </c:pt>
                <c:pt idx="11310">
                  <c:v>43226.666666666664</c:v>
                </c:pt>
                <c:pt idx="11311">
                  <c:v>43226.708333333336</c:v>
                </c:pt>
                <c:pt idx="11312">
                  <c:v>43226.75</c:v>
                </c:pt>
                <c:pt idx="11313">
                  <c:v>43226.791666666664</c:v>
                </c:pt>
                <c:pt idx="11314">
                  <c:v>43226.833333333336</c:v>
                </c:pt>
                <c:pt idx="11315">
                  <c:v>43226.875</c:v>
                </c:pt>
                <c:pt idx="11316">
                  <c:v>43226.916666666664</c:v>
                </c:pt>
                <c:pt idx="11317">
                  <c:v>43226.958333333336</c:v>
                </c:pt>
                <c:pt idx="11318">
                  <c:v>43227</c:v>
                </c:pt>
                <c:pt idx="11319">
                  <c:v>43227.041666666664</c:v>
                </c:pt>
                <c:pt idx="11320">
                  <c:v>43227.083333333336</c:v>
                </c:pt>
                <c:pt idx="11321">
                  <c:v>43227.125</c:v>
                </c:pt>
                <c:pt idx="11322">
                  <c:v>43227.166666666664</c:v>
                </c:pt>
                <c:pt idx="11323">
                  <c:v>43227.208333333336</c:v>
                </c:pt>
                <c:pt idx="11324">
                  <c:v>43227.25</c:v>
                </c:pt>
                <c:pt idx="11325">
                  <c:v>43227.291666666664</c:v>
                </c:pt>
                <c:pt idx="11326">
                  <c:v>43227.333333333336</c:v>
                </c:pt>
                <c:pt idx="11327">
                  <c:v>43227.375</c:v>
                </c:pt>
                <c:pt idx="11328">
                  <c:v>43227.416666666664</c:v>
                </c:pt>
                <c:pt idx="11329">
                  <c:v>43227.458333333336</c:v>
                </c:pt>
                <c:pt idx="11330">
                  <c:v>43227.5</c:v>
                </c:pt>
                <c:pt idx="11331">
                  <c:v>43227.541666666664</c:v>
                </c:pt>
                <c:pt idx="11332">
                  <c:v>43227.583333333336</c:v>
                </c:pt>
                <c:pt idx="11333">
                  <c:v>43227.625</c:v>
                </c:pt>
                <c:pt idx="11334">
                  <c:v>43227.666666666664</c:v>
                </c:pt>
                <c:pt idx="11335">
                  <c:v>43227.708333333336</c:v>
                </c:pt>
                <c:pt idx="11336">
                  <c:v>43227.75</c:v>
                </c:pt>
                <c:pt idx="11337">
                  <c:v>43227.791666666664</c:v>
                </c:pt>
                <c:pt idx="11338">
                  <c:v>43227.833333333336</c:v>
                </c:pt>
                <c:pt idx="11339">
                  <c:v>43227.875</c:v>
                </c:pt>
                <c:pt idx="11340">
                  <c:v>43227.916666666664</c:v>
                </c:pt>
                <c:pt idx="11341">
                  <c:v>43227.958333333336</c:v>
                </c:pt>
                <c:pt idx="11342">
                  <c:v>43228</c:v>
                </c:pt>
                <c:pt idx="11343">
                  <c:v>43228.041666666664</c:v>
                </c:pt>
                <c:pt idx="11344">
                  <c:v>43228.083333333336</c:v>
                </c:pt>
                <c:pt idx="11345">
                  <c:v>43228.125</c:v>
                </c:pt>
                <c:pt idx="11346">
                  <c:v>43228.166666666664</c:v>
                </c:pt>
                <c:pt idx="11347">
                  <c:v>43228.208333333336</c:v>
                </c:pt>
                <c:pt idx="11348">
                  <c:v>43228.25</c:v>
                </c:pt>
                <c:pt idx="11349">
                  <c:v>43228.291666666664</c:v>
                </c:pt>
                <c:pt idx="11350">
                  <c:v>43228.333333333336</c:v>
                </c:pt>
                <c:pt idx="11351">
                  <c:v>43228.375</c:v>
                </c:pt>
                <c:pt idx="11352">
                  <c:v>43228.416666666664</c:v>
                </c:pt>
                <c:pt idx="11353">
                  <c:v>43228.458333333336</c:v>
                </c:pt>
                <c:pt idx="11354">
                  <c:v>43228.5</c:v>
                </c:pt>
                <c:pt idx="11355">
                  <c:v>43228.541666666664</c:v>
                </c:pt>
                <c:pt idx="11356">
                  <c:v>43228.583333333336</c:v>
                </c:pt>
                <c:pt idx="11357">
                  <c:v>43228.625</c:v>
                </c:pt>
                <c:pt idx="11358">
                  <c:v>43228.666666666664</c:v>
                </c:pt>
                <c:pt idx="11359">
                  <c:v>43228.708333333336</c:v>
                </c:pt>
                <c:pt idx="11360">
                  <c:v>43228.75</c:v>
                </c:pt>
                <c:pt idx="11361">
                  <c:v>43228.791666666664</c:v>
                </c:pt>
                <c:pt idx="11362">
                  <c:v>43228.833333333336</c:v>
                </c:pt>
                <c:pt idx="11363">
                  <c:v>43228.875</c:v>
                </c:pt>
                <c:pt idx="11364">
                  <c:v>43228.916666666664</c:v>
                </c:pt>
                <c:pt idx="11365">
                  <c:v>43228.958333333336</c:v>
                </c:pt>
                <c:pt idx="11366">
                  <c:v>43229</c:v>
                </c:pt>
                <c:pt idx="11367">
                  <c:v>43229.041666666664</c:v>
                </c:pt>
                <c:pt idx="11368">
                  <c:v>43229.083333333336</c:v>
                </c:pt>
                <c:pt idx="11369">
                  <c:v>43229.125</c:v>
                </c:pt>
                <c:pt idx="11370">
                  <c:v>43229.166666666664</c:v>
                </c:pt>
                <c:pt idx="11371">
                  <c:v>43229.208333333336</c:v>
                </c:pt>
                <c:pt idx="11372">
                  <c:v>43229.25</c:v>
                </c:pt>
                <c:pt idx="11373">
                  <c:v>43229.291666666664</c:v>
                </c:pt>
                <c:pt idx="11374">
                  <c:v>43229.333333333336</c:v>
                </c:pt>
                <c:pt idx="11375">
                  <c:v>43229.375</c:v>
                </c:pt>
                <c:pt idx="11376">
                  <c:v>43229.416666666664</c:v>
                </c:pt>
                <c:pt idx="11377">
                  <c:v>43229.458333333336</c:v>
                </c:pt>
                <c:pt idx="11378">
                  <c:v>43229.5</c:v>
                </c:pt>
                <c:pt idx="11379">
                  <c:v>43229.541666666664</c:v>
                </c:pt>
                <c:pt idx="11380">
                  <c:v>43229.583333333336</c:v>
                </c:pt>
                <c:pt idx="11381">
                  <c:v>43229.625</c:v>
                </c:pt>
                <c:pt idx="11382">
                  <c:v>43229.666666666664</c:v>
                </c:pt>
                <c:pt idx="11383">
                  <c:v>43229.708333333336</c:v>
                </c:pt>
                <c:pt idx="11384">
                  <c:v>43229.75</c:v>
                </c:pt>
                <c:pt idx="11385">
                  <c:v>43229.791666666664</c:v>
                </c:pt>
                <c:pt idx="11386">
                  <c:v>43229.833333333336</c:v>
                </c:pt>
                <c:pt idx="11387">
                  <c:v>43229.875</c:v>
                </c:pt>
                <c:pt idx="11388">
                  <c:v>43229.916666666664</c:v>
                </c:pt>
                <c:pt idx="11389">
                  <c:v>43229.958333333336</c:v>
                </c:pt>
                <c:pt idx="11390">
                  <c:v>43230</c:v>
                </c:pt>
                <c:pt idx="11391">
                  <c:v>43230.041666666664</c:v>
                </c:pt>
                <c:pt idx="11392">
                  <c:v>43230.083333333336</c:v>
                </c:pt>
                <c:pt idx="11393">
                  <c:v>43230.125</c:v>
                </c:pt>
                <c:pt idx="11394">
                  <c:v>43230.166666666664</c:v>
                </c:pt>
                <c:pt idx="11395">
                  <c:v>43230.208333333336</c:v>
                </c:pt>
                <c:pt idx="11396">
                  <c:v>43230.25</c:v>
                </c:pt>
                <c:pt idx="11397">
                  <c:v>43230.291666666664</c:v>
                </c:pt>
                <c:pt idx="11398">
                  <c:v>43230.333333333336</c:v>
                </c:pt>
                <c:pt idx="11399">
                  <c:v>43230.375</c:v>
                </c:pt>
                <c:pt idx="11400">
                  <c:v>43230.416666666664</c:v>
                </c:pt>
                <c:pt idx="11401">
                  <c:v>43230.458333333336</c:v>
                </c:pt>
                <c:pt idx="11402">
                  <c:v>43230.5</c:v>
                </c:pt>
                <c:pt idx="11403">
                  <c:v>43230.541666666664</c:v>
                </c:pt>
                <c:pt idx="11404">
                  <c:v>43230.583333333336</c:v>
                </c:pt>
                <c:pt idx="11405">
                  <c:v>43230.625</c:v>
                </c:pt>
                <c:pt idx="11406">
                  <c:v>43230.666666666664</c:v>
                </c:pt>
                <c:pt idx="11407">
                  <c:v>43230.708333333336</c:v>
                </c:pt>
                <c:pt idx="11408">
                  <c:v>43230.75</c:v>
                </c:pt>
                <c:pt idx="11409">
                  <c:v>43230.791666666664</c:v>
                </c:pt>
                <c:pt idx="11410">
                  <c:v>43230.833333333336</c:v>
                </c:pt>
                <c:pt idx="11411">
                  <c:v>43230.875</c:v>
                </c:pt>
                <c:pt idx="11412">
                  <c:v>43230.916666666664</c:v>
                </c:pt>
                <c:pt idx="11413">
                  <c:v>43230.958333333336</c:v>
                </c:pt>
                <c:pt idx="11414">
                  <c:v>43231</c:v>
                </c:pt>
                <c:pt idx="11415">
                  <c:v>43231.041666666664</c:v>
                </c:pt>
                <c:pt idx="11416">
                  <c:v>43231.083333333336</c:v>
                </c:pt>
                <c:pt idx="11417">
                  <c:v>43231.125</c:v>
                </c:pt>
                <c:pt idx="11418">
                  <c:v>43231.166666666664</c:v>
                </c:pt>
                <c:pt idx="11419">
                  <c:v>43231.208333333336</c:v>
                </c:pt>
                <c:pt idx="11420">
                  <c:v>43231.25</c:v>
                </c:pt>
                <c:pt idx="11421">
                  <c:v>43231.291666666664</c:v>
                </c:pt>
                <c:pt idx="11422">
                  <c:v>43231.333333333336</c:v>
                </c:pt>
                <c:pt idx="11423">
                  <c:v>43231.375</c:v>
                </c:pt>
                <c:pt idx="11424">
                  <c:v>43231.416666666664</c:v>
                </c:pt>
                <c:pt idx="11425">
                  <c:v>43231.458333333336</c:v>
                </c:pt>
                <c:pt idx="11426">
                  <c:v>43231.5</c:v>
                </c:pt>
                <c:pt idx="11427">
                  <c:v>43231.541666666664</c:v>
                </c:pt>
                <c:pt idx="11428">
                  <c:v>43231.583333333336</c:v>
                </c:pt>
                <c:pt idx="11429">
                  <c:v>43231.625</c:v>
                </c:pt>
                <c:pt idx="11430">
                  <c:v>43231.666666666664</c:v>
                </c:pt>
                <c:pt idx="11431">
                  <c:v>43231.708333333336</c:v>
                </c:pt>
                <c:pt idx="11432">
                  <c:v>43231.75</c:v>
                </c:pt>
                <c:pt idx="11433">
                  <c:v>43231.791666666664</c:v>
                </c:pt>
                <c:pt idx="11434">
                  <c:v>43231.833333333336</c:v>
                </c:pt>
                <c:pt idx="11435">
                  <c:v>43231.875</c:v>
                </c:pt>
                <c:pt idx="11436">
                  <c:v>43231.916666666664</c:v>
                </c:pt>
                <c:pt idx="11437">
                  <c:v>43231.958333333336</c:v>
                </c:pt>
                <c:pt idx="11438">
                  <c:v>43232</c:v>
                </c:pt>
                <c:pt idx="11439">
                  <c:v>43232.041666666664</c:v>
                </c:pt>
                <c:pt idx="11440">
                  <c:v>43232.083333333336</c:v>
                </c:pt>
                <c:pt idx="11441">
                  <c:v>43232.125</c:v>
                </c:pt>
                <c:pt idx="11442">
                  <c:v>43232.166666666664</c:v>
                </c:pt>
                <c:pt idx="11443">
                  <c:v>43232.208333333336</c:v>
                </c:pt>
                <c:pt idx="11444">
                  <c:v>43232.25</c:v>
                </c:pt>
                <c:pt idx="11445">
                  <c:v>43232.291666666664</c:v>
                </c:pt>
                <c:pt idx="11446">
                  <c:v>43232.333333333336</c:v>
                </c:pt>
                <c:pt idx="11447">
                  <c:v>43232.375</c:v>
                </c:pt>
                <c:pt idx="11448">
                  <c:v>43232.416666666664</c:v>
                </c:pt>
                <c:pt idx="11449">
                  <c:v>43232.458333333336</c:v>
                </c:pt>
                <c:pt idx="11450">
                  <c:v>43232.5</c:v>
                </c:pt>
                <c:pt idx="11451">
                  <c:v>43232.541666666664</c:v>
                </c:pt>
                <c:pt idx="11452">
                  <c:v>43232.583333333336</c:v>
                </c:pt>
                <c:pt idx="11453">
                  <c:v>43232.625</c:v>
                </c:pt>
                <c:pt idx="11454">
                  <c:v>43232.666666666664</c:v>
                </c:pt>
                <c:pt idx="11455">
                  <c:v>43232.708333333336</c:v>
                </c:pt>
                <c:pt idx="11456">
                  <c:v>43232.75</c:v>
                </c:pt>
                <c:pt idx="11457">
                  <c:v>43232.791666666664</c:v>
                </c:pt>
                <c:pt idx="11458">
                  <c:v>43232.833333333336</c:v>
                </c:pt>
                <c:pt idx="11459">
                  <c:v>43232.875</c:v>
                </c:pt>
                <c:pt idx="11460">
                  <c:v>43232.916666666664</c:v>
                </c:pt>
                <c:pt idx="11461">
                  <c:v>43232.958333333336</c:v>
                </c:pt>
                <c:pt idx="11462">
                  <c:v>43233</c:v>
                </c:pt>
                <c:pt idx="11463">
                  <c:v>43233.041666666664</c:v>
                </c:pt>
                <c:pt idx="11464">
                  <c:v>43233.083333333336</c:v>
                </c:pt>
                <c:pt idx="11465">
                  <c:v>43233.125</c:v>
                </c:pt>
                <c:pt idx="11466">
                  <c:v>43233.166666666664</c:v>
                </c:pt>
                <c:pt idx="11467">
                  <c:v>43233.208333333336</c:v>
                </c:pt>
                <c:pt idx="11468">
                  <c:v>43233.25</c:v>
                </c:pt>
                <c:pt idx="11469">
                  <c:v>43233.291666666664</c:v>
                </c:pt>
                <c:pt idx="11470">
                  <c:v>43233.333333333336</c:v>
                </c:pt>
                <c:pt idx="11471">
                  <c:v>43233.375</c:v>
                </c:pt>
                <c:pt idx="11472">
                  <c:v>43233.416666666664</c:v>
                </c:pt>
                <c:pt idx="11473">
                  <c:v>43233.458333333336</c:v>
                </c:pt>
                <c:pt idx="11474">
                  <c:v>43233.5</c:v>
                </c:pt>
                <c:pt idx="11475">
                  <c:v>43233.541666666664</c:v>
                </c:pt>
                <c:pt idx="11476">
                  <c:v>43233.583333333336</c:v>
                </c:pt>
                <c:pt idx="11477">
                  <c:v>43233.625</c:v>
                </c:pt>
                <c:pt idx="11478">
                  <c:v>43233.666666666664</c:v>
                </c:pt>
                <c:pt idx="11479">
                  <c:v>43233.708333333336</c:v>
                </c:pt>
                <c:pt idx="11480">
                  <c:v>43233.75</c:v>
                </c:pt>
                <c:pt idx="11481">
                  <c:v>43233.791666666664</c:v>
                </c:pt>
                <c:pt idx="11482">
                  <c:v>43233.833333333336</c:v>
                </c:pt>
                <c:pt idx="11483">
                  <c:v>43233.875</c:v>
                </c:pt>
                <c:pt idx="11484">
                  <c:v>43233.916666666664</c:v>
                </c:pt>
                <c:pt idx="11485">
                  <c:v>43233.958333333336</c:v>
                </c:pt>
                <c:pt idx="11486">
                  <c:v>43234</c:v>
                </c:pt>
                <c:pt idx="11487">
                  <c:v>43234.041666666664</c:v>
                </c:pt>
                <c:pt idx="11488">
                  <c:v>43234.083333333336</c:v>
                </c:pt>
                <c:pt idx="11489">
                  <c:v>43234.125</c:v>
                </c:pt>
                <c:pt idx="11490">
                  <c:v>43234.166666666664</c:v>
                </c:pt>
                <c:pt idx="11491">
                  <c:v>43234.208333333336</c:v>
                </c:pt>
                <c:pt idx="11492">
                  <c:v>43234.25</c:v>
                </c:pt>
                <c:pt idx="11493">
                  <c:v>43234.291666666664</c:v>
                </c:pt>
                <c:pt idx="11494">
                  <c:v>43234.333333333336</c:v>
                </c:pt>
                <c:pt idx="11495">
                  <c:v>43234.375</c:v>
                </c:pt>
                <c:pt idx="11496">
                  <c:v>43234.416666666664</c:v>
                </c:pt>
                <c:pt idx="11497">
                  <c:v>43234.458333333336</c:v>
                </c:pt>
                <c:pt idx="11498">
                  <c:v>43234.5</c:v>
                </c:pt>
                <c:pt idx="11499">
                  <c:v>43234.541666666664</c:v>
                </c:pt>
                <c:pt idx="11500">
                  <c:v>43234.583333333336</c:v>
                </c:pt>
                <c:pt idx="11501">
                  <c:v>43234.625</c:v>
                </c:pt>
                <c:pt idx="11502">
                  <c:v>43234.666666666664</c:v>
                </c:pt>
                <c:pt idx="11503">
                  <c:v>43234.708333333336</c:v>
                </c:pt>
                <c:pt idx="11504">
                  <c:v>43234.75</c:v>
                </c:pt>
                <c:pt idx="11505">
                  <c:v>43234.791666666664</c:v>
                </c:pt>
                <c:pt idx="11506">
                  <c:v>43234.833333333336</c:v>
                </c:pt>
                <c:pt idx="11507">
                  <c:v>43234.875</c:v>
                </c:pt>
                <c:pt idx="11508">
                  <c:v>43234.916666666664</c:v>
                </c:pt>
                <c:pt idx="11509">
                  <c:v>43234.958333333336</c:v>
                </c:pt>
                <c:pt idx="11510">
                  <c:v>43235</c:v>
                </c:pt>
                <c:pt idx="11511">
                  <c:v>43235.041666666664</c:v>
                </c:pt>
                <c:pt idx="11512">
                  <c:v>43235.083333333336</c:v>
                </c:pt>
                <c:pt idx="11513">
                  <c:v>43235.125</c:v>
                </c:pt>
                <c:pt idx="11514">
                  <c:v>43235.166666666664</c:v>
                </c:pt>
                <c:pt idx="11515">
                  <c:v>43235.208333333336</c:v>
                </c:pt>
                <c:pt idx="11516">
                  <c:v>43235.25</c:v>
                </c:pt>
                <c:pt idx="11517">
                  <c:v>43235.291666666664</c:v>
                </c:pt>
                <c:pt idx="11518">
                  <c:v>43235.333333333336</c:v>
                </c:pt>
                <c:pt idx="11519">
                  <c:v>43235.375</c:v>
                </c:pt>
                <c:pt idx="11520">
                  <c:v>43235.416666666664</c:v>
                </c:pt>
                <c:pt idx="11521">
                  <c:v>43235.458333333336</c:v>
                </c:pt>
                <c:pt idx="11522">
                  <c:v>43235.5</c:v>
                </c:pt>
                <c:pt idx="11523">
                  <c:v>43235.541666666664</c:v>
                </c:pt>
                <c:pt idx="11524">
                  <c:v>43235.583333333336</c:v>
                </c:pt>
                <c:pt idx="11525">
                  <c:v>43235.625</c:v>
                </c:pt>
                <c:pt idx="11526">
                  <c:v>43235.666666666664</c:v>
                </c:pt>
                <c:pt idx="11527">
                  <c:v>43235.708333333336</c:v>
                </c:pt>
                <c:pt idx="11528">
                  <c:v>43235.75</c:v>
                </c:pt>
                <c:pt idx="11529">
                  <c:v>43235.791666666664</c:v>
                </c:pt>
                <c:pt idx="11530">
                  <c:v>43235.833333333336</c:v>
                </c:pt>
                <c:pt idx="11531">
                  <c:v>43235.875</c:v>
                </c:pt>
                <c:pt idx="11532">
                  <c:v>43235.916666666664</c:v>
                </c:pt>
                <c:pt idx="11533">
                  <c:v>43235.958333333336</c:v>
                </c:pt>
                <c:pt idx="11534">
                  <c:v>43236</c:v>
                </c:pt>
                <c:pt idx="11535">
                  <c:v>43236.041666666664</c:v>
                </c:pt>
                <c:pt idx="11536">
                  <c:v>43236.083333333336</c:v>
                </c:pt>
                <c:pt idx="11537">
                  <c:v>43236.125</c:v>
                </c:pt>
                <c:pt idx="11538">
                  <c:v>43236.166666666664</c:v>
                </c:pt>
                <c:pt idx="11539">
                  <c:v>43236.208333333336</c:v>
                </c:pt>
                <c:pt idx="11540">
                  <c:v>43236.25</c:v>
                </c:pt>
                <c:pt idx="11541">
                  <c:v>43236.291666666664</c:v>
                </c:pt>
                <c:pt idx="11542">
                  <c:v>43236.333333333336</c:v>
                </c:pt>
                <c:pt idx="11543">
                  <c:v>43236.375</c:v>
                </c:pt>
                <c:pt idx="11544">
                  <c:v>43236.416666666664</c:v>
                </c:pt>
                <c:pt idx="11545">
                  <c:v>43236.458333333336</c:v>
                </c:pt>
                <c:pt idx="11546">
                  <c:v>43236.5</c:v>
                </c:pt>
                <c:pt idx="11547">
                  <c:v>43236.541666666664</c:v>
                </c:pt>
                <c:pt idx="11548">
                  <c:v>43236.583333333336</c:v>
                </c:pt>
                <c:pt idx="11549">
                  <c:v>43236.625</c:v>
                </c:pt>
                <c:pt idx="11550">
                  <c:v>43236.666666666664</c:v>
                </c:pt>
                <c:pt idx="11551">
                  <c:v>43236.708333333336</c:v>
                </c:pt>
                <c:pt idx="11552">
                  <c:v>43236.75</c:v>
                </c:pt>
                <c:pt idx="11553">
                  <c:v>43236.791666666664</c:v>
                </c:pt>
                <c:pt idx="11554">
                  <c:v>43236.833333333336</c:v>
                </c:pt>
                <c:pt idx="11555">
                  <c:v>43236.875</c:v>
                </c:pt>
                <c:pt idx="11556">
                  <c:v>43236.916666666664</c:v>
                </c:pt>
                <c:pt idx="11557">
                  <c:v>43236.958333333336</c:v>
                </c:pt>
                <c:pt idx="11558">
                  <c:v>43237</c:v>
                </c:pt>
                <c:pt idx="11559">
                  <c:v>43237.041666666664</c:v>
                </c:pt>
                <c:pt idx="11560">
                  <c:v>43237.083333333336</c:v>
                </c:pt>
                <c:pt idx="11561">
                  <c:v>43237.125</c:v>
                </c:pt>
                <c:pt idx="11562">
                  <c:v>43237.166666666664</c:v>
                </c:pt>
                <c:pt idx="11563">
                  <c:v>43237.208333333336</c:v>
                </c:pt>
                <c:pt idx="11564">
                  <c:v>43237.25</c:v>
                </c:pt>
                <c:pt idx="11565">
                  <c:v>43237.291666666664</c:v>
                </c:pt>
                <c:pt idx="11566">
                  <c:v>43237.333333333336</c:v>
                </c:pt>
                <c:pt idx="11567">
                  <c:v>43237.375</c:v>
                </c:pt>
                <c:pt idx="11568">
                  <c:v>43237.416666666664</c:v>
                </c:pt>
                <c:pt idx="11569">
                  <c:v>43237.458333333336</c:v>
                </c:pt>
                <c:pt idx="11570">
                  <c:v>43237.5</c:v>
                </c:pt>
                <c:pt idx="11571">
                  <c:v>43237.541666666664</c:v>
                </c:pt>
                <c:pt idx="11572">
                  <c:v>43237.583333333336</c:v>
                </c:pt>
                <c:pt idx="11573">
                  <c:v>43237.625</c:v>
                </c:pt>
                <c:pt idx="11574">
                  <c:v>43237.666666666664</c:v>
                </c:pt>
                <c:pt idx="11575">
                  <c:v>43237.708333333336</c:v>
                </c:pt>
                <c:pt idx="11576">
                  <c:v>43237.75</c:v>
                </c:pt>
                <c:pt idx="11577">
                  <c:v>43237.791666666664</c:v>
                </c:pt>
                <c:pt idx="11578">
                  <c:v>43237.833333333336</c:v>
                </c:pt>
                <c:pt idx="11579">
                  <c:v>43237.875</c:v>
                </c:pt>
                <c:pt idx="11580">
                  <c:v>43237.916666666664</c:v>
                </c:pt>
                <c:pt idx="11581">
                  <c:v>43237.958333333336</c:v>
                </c:pt>
                <c:pt idx="11582">
                  <c:v>43238</c:v>
                </c:pt>
                <c:pt idx="11583">
                  <c:v>43238.041666666664</c:v>
                </c:pt>
                <c:pt idx="11584">
                  <c:v>43238.083333333336</c:v>
                </c:pt>
                <c:pt idx="11585">
                  <c:v>43238.125</c:v>
                </c:pt>
                <c:pt idx="11586">
                  <c:v>43238.166666666664</c:v>
                </c:pt>
                <c:pt idx="11587">
                  <c:v>43238.208333333336</c:v>
                </c:pt>
                <c:pt idx="11588">
                  <c:v>43238.25</c:v>
                </c:pt>
                <c:pt idx="11589">
                  <c:v>43238.291666666664</c:v>
                </c:pt>
                <c:pt idx="11590">
                  <c:v>43238.333333333336</c:v>
                </c:pt>
                <c:pt idx="11591">
                  <c:v>43238.375</c:v>
                </c:pt>
                <c:pt idx="11592">
                  <c:v>43238.416666666664</c:v>
                </c:pt>
                <c:pt idx="11593">
                  <c:v>43238.458333333336</c:v>
                </c:pt>
                <c:pt idx="11594">
                  <c:v>43238.5</c:v>
                </c:pt>
                <c:pt idx="11595">
                  <c:v>43238.541666666664</c:v>
                </c:pt>
                <c:pt idx="11596">
                  <c:v>43238.583333333336</c:v>
                </c:pt>
                <c:pt idx="11597">
                  <c:v>43238.625</c:v>
                </c:pt>
                <c:pt idx="11598">
                  <c:v>43238.666666666664</c:v>
                </c:pt>
                <c:pt idx="11599">
                  <c:v>43238.708333333336</c:v>
                </c:pt>
                <c:pt idx="11600">
                  <c:v>43238.75</c:v>
                </c:pt>
                <c:pt idx="11601">
                  <c:v>43238.791666666664</c:v>
                </c:pt>
                <c:pt idx="11602">
                  <c:v>43238.833333333336</c:v>
                </c:pt>
                <c:pt idx="11603">
                  <c:v>43238.875</c:v>
                </c:pt>
                <c:pt idx="11604">
                  <c:v>43238.916666666664</c:v>
                </c:pt>
                <c:pt idx="11605">
                  <c:v>43238.958333333336</c:v>
                </c:pt>
                <c:pt idx="11606">
                  <c:v>43239</c:v>
                </c:pt>
                <c:pt idx="11607">
                  <c:v>43239.041666666664</c:v>
                </c:pt>
                <c:pt idx="11608">
                  <c:v>43239.083333333336</c:v>
                </c:pt>
                <c:pt idx="11609">
                  <c:v>43239.125</c:v>
                </c:pt>
                <c:pt idx="11610">
                  <c:v>43239.166666666664</c:v>
                </c:pt>
                <c:pt idx="11611">
                  <c:v>43239.208333333336</c:v>
                </c:pt>
                <c:pt idx="11612">
                  <c:v>43239.25</c:v>
                </c:pt>
                <c:pt idx="11613">
                  <c:v>43239.291666666664</c:v>
                </c:pt>
                <c:pt idx="11614">
                  <c:v>43239.333333333336</c:v>
                </c:pt>
                <c:pt idx="11615">
                  <c:v>43239.375</c:v>
                </c:pt>
                <c:pt idx="11616">
                  <c:v>43239.416666666664</c:v>
                </c:pt>
                <c:pt idx="11617">
                  <c:v>43239.458333333336</c:v>
                </c:pt>
                <c:pt idx="11618">
                  <c:v>43239.5</c:v>
                </c:pt>
                <c:pt idx="11619">
                  <c:v>43239.541666666664</c:v>
                </c:pt>
                <c:pt idx="11620">
                  <c:v>43239.583333333336</c:v>
                </c:pt>
                <c:pt idx="11621">
                  <c:v>43239.625</c:v>
                </c:pt>
                <c:pt idx="11622">
                  <c:v>43239.666666666664</c:v>
                </c:pt>
                <c:pt idx="11623">
                  <c:v>43239.708333333336</c:v>
                </c:pt>
                <c:pt idx="11624">
                  <c:v>43239.75</c:v>
                </c:pt>
                <c:pt idx="11625">
                  <c:v>43239.791666666664</c:v>
                </c:pt>
                <c:pt idx="11626">
                  <c:v>43239.833333333336</c:v>
                </c:pt>
                <c:pt idx="11627">
                  <c:v>43239.875</c:v>
                </c:pt>
                <c:pt idx="11628">
                  <c:v>43239.916666666664</c:v>
                </c:pt>
                <c:pt idx="11629">
                  <c:v>43239.958333333336</c:v>
                </c:pt>
                <c:pt idx="11630">
                  <c:v>43240</c:v>
                </c:pt>
                <c:pt idx="11631">
                  <c:v>43240.041666666664</c:v>
                </c:pt>
                <c:pt idx="11632">
                  <c:v>43240.083333333336</c:v>
                </c:pt>
                <c:pt idx="11633">
                  <c:v>43240.125</c:v>
                </c:pt>
                <c:pt idx="11634">
                  <c:v>43240.166666666664</c:v>
                </c:pt>
                <c:pt idx="11635">
                  <c:v>43240.208333333336</c:v>
                </c:pt>
                <c:pt idx="11636">
                  <c:v>43240.25</c:v>
                </c:pt>
                <c:pt idx="11637">
                  <c:v>43240.291666666664</c:v>
                </c:pt>
                <c:pt idx="11638">
                  <c:v>43240.333333333336</c:v>
                </c:pt>
                <c:pt idx="11639">
                  <c:v>43240.375</c:v>
                </c:pt>
                <c:pt idx="11640">
                  <c:v>43240.416666666664</c:v>
                </c:pt>
                <c:pt idx="11641">
                  <c:v>43240.458333333336</c:v>
                </c:pt>
                <c:pt idx="11642">
                  <c:v>43240.5</c:v>
                </c:pt>
                <c:pt idx="11643">
                  <c:v>43240.541666666664</c:v>
                </c:pt>
                <c:pt idx="11644">
                  <c:v>43240.583333333336</c:v>
                </c:pt>
                <c:pt idx="11645">
                  <c:v>43240.625</c:v>
                </c:pt>
                <c:pt idx="11646">
                  <c:v>43240.666666666664</c:v>
                </c:pt>
                <c:pt idx="11647">
                  <c:v>43240.708333333336</c:v>
                </c:pt>
                <c:pt idx="11648">
                  <c:v>43240.75</c:v>
                </c:pt>
                <c:pt idx="11649">
                  <c:v>43240.791666666664</c:v>
                </c:pt>
                <c:pt idx="11650">
                  <c:v>43240.833333333336</c:v>
                </c:pt>
                <c:pt idx="11651">
                  <c:v>43240.875</c:v>
                </c:pt>
                <c:pt idx="11652">
                  <c:v>43240.916666666664</c:v>
                </c:pt>
                <c:pt idx="11653">
                  <c:v>43240.958333333336</c:v>
                </c:pt>
                <c:pt idx="11654">
                  <c:v>43241</c:v>
                </c:pt>
                <c:pt idx="11655">
                  <c:v>43241.041666666664</c:v>
                </c:pt>
                <c:pt idx="11656">
                  <c:v>43241.083333333336</c:v>
                </c:pt>
                <c:pt idx="11657">
                  <c:v>43241.125</c:v>
                </c:pt>
                <c:pt idx="11658">
                  <c:v>43241.166666666664</c:v>
                </c:pt>
                <c:pt idx="11659">
                  <c:v>43241.208333333336</c:v>
                </c:pt>
                <c:pt idx="11660">
                  <c:v>43241.25</c:v>
                </c:pt>
                <c:pt idx="11661">
                  <c:v>43241.291666666664</c:v>
                </c:pt>
                <c:pt idx="11662">
                  <c:v>43241.333333333336</c:v>
                </c:pt>
                <c:pt idx="11663">
                  <c:v>43241.375</c:v>
                </c:pt>
                <c:pt idx="11664">
                  <c:v>43241.416666666664</c:v>
                </c:pt>
                <c:pt idx="11665">
                  <c:v>43241.458333333336</c:v>
                </c:pt>
                <c:pt idx="11666">
                  <c:v>43241.5</c:v>
                </c:pt>
                <c:pt idx="11667">
                  <c:v>43241.541666666664</c:v>
                </c:pt>
                <c:pt idx="11668">
                  <c:v>43241.583333333336</c:v>
                </c:pt>
                <c:pt idx="11669">
                  <c:v>43241.625</c:v>
                </c:pt>
                <c:pt idx="11670">
                  <c:v>43241.666666666664</c:v>
                </c:pt>
                <c:pt idx="11671">
                  <c:v>43241.708333333336</c:v>
                </c:pt>
                <c:pt idx="11672">
                  <c:v>43241.75</c:v>
                </c:pt>
                <c:pt idx="11673">
                  <c:v>43241.791666666664</c:v>
                </c:pt>
                <c:pt idx="11674">
                  <c:v>43241.833333333336</c:v>
                </c:pt>
                <c:pt idx="11675">
                  <c:v>43241.875</c:v>
                </c:pt>
                <c:pt idx="11676">
                  <c:v>43241.916666666664</c:v>
                </c:pt>
                <c:pt idx="11677">
                  <c:v>43241.958333333336</c:v>
                </c:pt>
                <c:pt idx="11678">
                  <c:v>43242</c:v>
                </c:pt>
                <c:pt idx="11679">
                  <c:v>43242.041666666664</c:v>
                </c:pt>
                <c:pt idx="11680">
                  <c:v>43242.083333333336</c:v>
                </c:pt>
                <c:pt idx="11681">
                  <c:v>43242.125</c:v>
                </c:pt>
                <c:pt idx="11682">
                  <c:v>43242.166666666664</c:v>
                </c:pt>
                <c:pt idx="11683">
                  <c:v>43242.208333333336</c:v>
                </c:pt>
                <c:pt idx="11684">
                  <c:v>43242.25</c:v>
                </c:pt>
                <c:pt idx="11685">
                  <c:v>43242.291666666664</c:v>
                </c:pt>
                <c:pt idx="11686">
                  <c:v>43242.333333333336</c:v>
                </c:pt>
                <c:pt idx="11687">
                  <c:v>43242.375</c:v>
                </c:pt>
                <c:pt idx="11688">
                  <c:v>43242.416666666664</c:v>
                </c:pt>
                <c:pt idx="11689">
                  <c:v>43242.458333333336</c:v>
                </c:pt>
                <c:pt idx="11690">
                  <c:v>43242.5</c:v>
                </c:pt>
                <c:pt idx="11691">
                  <c:v>43242.541666666664</c:v>
                </c:pt>
                <c:pt idx="11692">
                  <c:v>43242.583333333336</c:v>
                </c:pt>
                <c:pt idx="11693">
                  <c:v>43242.625</c:v>
                </c:pt>
                <c:pt idx="11694">
                  <c:v>43242.666666666664</c:v>
                </c:pt>
                <c:pt idx="11695">
                  <c:v>43242.708333333336</c:v>
                </c:pt>
                <c:pt idx="11696">
                  <c:v>43242.75</c:v>
                </c:pt>
                <c:pt idx="11697">
                  <c:v>43242.791666666664</c:v>
                </c:pt>
                <c:pt idx="11698">
                  <c:v>43242.833333333336</c:v>
                </c:pt>
                <c:pt idx="11699">
                  <c:v>43242.875</c:v>
                </c:pt>
                <c:pt idx="11700">
                  <c:v>43242.916666666664</c:v>
                </c:pt>
                <c:pt idx="11701">
                  <c:v>43242.958333333336</c:v>
                </c:pt>
                <c:pt idx="11702">
                  <c:v>43243</c:v>
                </c:pt>
                <c:pt idx="11703">
                  <c:v>43243.041666666664</c:v>
                </c:pt>
                <c:pt idx="11704">
                  <c:v>43243.083333333336</c:v>
                </c:pt>
                <c:pt idx="11705">
                  <c:v>43243.125</c:v>
                </c:pt>
                <c:pt idx="11706">
                  <c:v>43243.166666666664</c:v>
                </c:pt>
                <c:pt idx="11707">
                  <c:v>43243.208333333336</c:v>
                </c:pt>
                <c:pt idx="11708">
                  <c:v>43243.25</c:v>
                </c:pt>
                <c:pt idx="11709">
                  <c:v>43243.291666666664</c:v>
                </c:pt>
                <c:pt idx="11710">
                  <c:v>43243.333333333336</c:v>
                </c:pt>
                <c:pt idx="11711">
                  <c:v>43243.375</c:v>
                </c:pt>
                <c:pt idx="11712">
                  <c:v>43243.416666666664</c:v>
                </c:pt>
                <c:pt idx="11713">
                  <c:v>43243.458333333336</c:v>
                </c:pt>
                <c:pt idx="11714">
                  <c:v>43243.5</c:v>
                </c:pt>
                <c:pt idx="11715">
                  <c:v>43243.541666666664</c:v>
                </c:pt>
                <c:pt idx="11716">
                  <c:v>43243.583333333336</c:v>
                </c:pt>
                <c:pt idx="11717">
                  <c:v>43243.625</c:v>
                </c:pt>
                <c:pt idx="11718">
                  <c:v>43243.666666666664</c:v>
                </c:pt>
                <c:pt idx="11719">
                  <c:v>43243.708333333336</c:v>
                </c:pt>
                <c:pt idx="11720">
                  <c:v>43243.75</c:v>
                </c:pt>
                <c:pt idx="11721">
                  <c:v>43243.791666666664</c:v>
                </c:pt>
                <c:pt idx="11722">
                  <c:v>43243.833333333336</c:v>
                </c:pt>
                <c:pt idx="11723">
                  <c:v>43243.875</c:v>
                </c:pt>
                <c:pt idx="11724">
                  <c:v>43243.916666666664</c:v>
                </c:pt>
                <c:pt idx="11725">
                  <c:v>43243.958333333336</c:v>
                </c:pt>
                <c:pt idx="11726">
                  <c:v>43244</c:v>
                </c:pt>
                <c:pt idx="11727">
                  <c:v>43244.041666666664</c:v>
                </c:pt>
                <c:pt idx="11728">
                  <c:v>43244.083333333336</c:v>
                </c:pt>
                <c:pt idx="11729">
                  <c:v>43244.125</c:v>
                </c:pt>
                <c:pt idx="11730">
                  <c:v>43244.166666666664</c:v>
                </c:pt>
                <c:pt idx="11731">
                  <c:v>43244.208333333336</c:v>
                </c:pt>
                <c:pt idx="11732">
                  <c:v>43244.25</c:v>
                </c:pt>
                <c:pt idx="11733">
                  <c:v>43244.291666666664</c:v>
                </c:pt>
                <c:pt idx="11734">
                  <c:v>43244.333333333336</c:v>
                </c:pt>
                <c:pt idx="11735">
                  <c:v>43244.375</c:v>
                </c:pt>
                <c:pt idx="11736">
                  <c:v>43244.416666666664</c:v>
                </c:pt>
                <c:pt idx="11737">
                  <c:v>43244.458333333336</c:v>
                </c:pt>
                <c:pt idx="11738">
                  <c:v>43244.5</c:v>
                </c:pt>
                <c:pt idx="11739">
                  <c:v>43244.541666666664</c:v>
                </c:pt>
                <c:pt idx="11740">
                  <c:v>43244.583333333336</c:v>
                </c:pt>
                <c:pt idx="11741">
                  <c:v>43244.625</c:v>
                </c:pt>
                <c:pt idx="11742">
                  <c:v>43244.666666666664</c:v>
                </c:pt>
                <c:pt idx="11743">
                  <c:v>43244.708333333336</c:v>
                </c:pt>
                <c:pt idx="11744">
                  <c:v>43244.75</c:v>
                </c:pt>
                <c:pt idx="11745">
                  <c:v>43244.791666666664</c:v>
                </c:pt>
                <c:pt idx="11746">
                  <c:v>43244.833333333336</c:v>
                </c:pt>
                <c:pt idx="11747">
                  <c:v>43244.875</c:v>
                </c:pt>
                <c:pt idx="11748">
                  <c:v>43244.916666666664</c:v>
                </c:pt>
                <c:pt idx="11749">
                  <c:v>43244.958333333336</c:v>
                </c:pt>
                <c:pt idx="11750">
                  <c:v>43245</c:v>
                </c:pt>
                <c:pt idx="11751">
                  <c:v>43245.041666666664</c:v>
                </c:pt>
                <c:pt idx="11752">
                  <c:v>43245.083333333336</c:v>
                </c:pt>
                <c:pt idx="11753">
                  <c:v>43245.125</c:v>
                </c:pt>
                <c:pt idx="11754">
                  <c:v>43245.166666666664</c:v>
                </c:pt>
                <c:pt idx="11755">
                  <c:v>43245.208333333336</c:v>
                </c:pt>
                <c:pt idx="11756">
                  <c:v>43245.25</c:v>
                </c:pt>
                <c:pt idx="11757">
                  <c:v>43245.291666666664</c:v>
                </c:pt>
                <c:pt idx="11758">
                  <c:v>43245.333333333336</c:v>
                </c:pt>
                <c:pt idx="11759">
                  <c:v>43245.375</c:v>
                </c:pt>
                <c:pt idx="11760">
                  <c:v>43245.416666666664</c:v>
                </c:pt>
                <c:pt idx="11761">
                  <c:v>43245.458333333336</c:v>
                </c:pt>
                <c:pt idx="11762">
                  <c:v>43245.5</c:v>
                </c:pt>
                <c:pt idx="11763">
                  <c:v>43245.541666666664</c:v>
                </c:pt>
                <c:pt idx="11764">
                  <c:v>43245.583333333336</c:v>
                </c:pt>
                <c:pt idx="11765">
                  <c:v>43245.625</c:v>
                </c:pt>
                <c:pt idx="11766">
                  <c:v>43245.666666666664</c:v>
                </c:pt>
                <c:pt idx="11767">
                  <c:v>43245.708333333336</c:v>
                </c:pt>
                <c:pt idx="11768">
                  <c:v>43245.75</c:v>
                </c:pt>
                <c:pt idx="11769">
                  <c:v>43245.791666666664</c:v>
                </c:pt>
                <c:pt idx="11770">
                  <c:v>43245.833333333336</c:v>
                </c:pt>
                <c:pt idx="11771">
                  <c:v>43245.875</c:v>
                </c:pt>
                <c:pt idx="11772">
                  <c:v>43245.916666666664</c:v>
                </c:pt>
                <c:pt idx="11773">
                  <c:v>43245.958333333336</c:v>
                </c:pt>
                <c:pt idx="11774">
                  <c:v>43246</c:v>
                </c:pt>
                <c:pt idx="11775">
                  <c:v>43246.041666666664</c:v>
                </c:pt>
                <c:pt idx="11776">
                  <c:v>43246.083333333336</c:v>
                </c:pt>
                <c:pt idx="11777">
                  <c:v>43246.125</c:v>
                </c:pt>
                <c:pt idx="11778">
                  <c:v>43246.166666666664</c:v>
                </c:pt>
                <c:pt idx="11779">
                  <c:v>43246.208333333336</c:v>
                </c:pt>
                <c:pt idx="11780">
                  <c:v>43246.25</c:v>
                </c:pt>
                <c:pt idx="11781">
                  <c:v>43246.291666666664</c:v>
                </c:pt>
                <c:pt idx="11782">
                  <c:v>43246.333333333336</c:v>
                </c:pt>
                <c:pt idx="11783">
                  <c:v>43246.375</c:v>
                </c:pt>
                <c:pt idx="11784">
                  <c:v>43246.416666666664</c:v>
                </c:pt>
                <c:pt idx="11785">
                  <c:v>43246.458333333336</c:v>
                </c:pt>
                <c:pt idx="11786">
                  <c:v>43246.5</c:v>
                </c:pt>
                <c:pt idx="11787">
                  <c:v>43246.541666666664</c:v>
                </c:pt>
                <c:pt idx="11788">
                  <c:v>43246.583333333336</c:v>
                </c:pt>
                <c:pt idx="11789">
                  <c:v>43246.625</c:v>
                </c:pt>
                <c:pt idx="11790">
                  <c:v>43246.666666666664</c:v>
                </c:pt>
                <c:pt idx="11791">
                  <c:v>43246.708333333336</c:v>
                </c:pt>
                <c:pt idx="11792">
                  <c:v>43246.75</c:v>
                </c:pt>
                <c:pt idx="11793">
                  <c:v>43246.791666666664</c:v>
                </c:pt>
                <c:pt idx="11794">
                  <c:v>43246.833333333336</c:v>
                </c:pt>
                <c:pt idx="11795">
                  <c:v>43246.875</c:v>
                </c:pt>
                <c:pt idx="11796">
                  <c:v>43246.916666666664</c:v>
                </c:pt>
                <c:pt idx="11797">
                  <c:v>43246.958333333336</c:v>
                </c:pt>
                <c:pt idx="11798">
                  <c:v>43247</c:v>
                </c:pt>
                <c:pt idx="11799">
                  <c:v>43247.041666666664</c:v>
                </c:pt>
                <c:pt idx="11800">
                  <c:v>43247.083333333336</c:v>
                </c:pt>
                <c:pt idx="11801">
                  <c:v>43247.125</c:v>
                </c:pt>
                <c:pt idx="11802">
                  <c:v>43247.166666666664</c:v>
                </c:pt>
                <c:pt idx="11803">
                  <c:v>43247.208333333336</c:v>
                </c:pt>
                <c:pt idx="11804">
                  <c:v>43247.25</c:v>
                </c:pt>
                <c:pt idx="11805">
                  <c:v>43247.291666666664</c:v>
                </c:pt>
                <c:pt idx="11806">
                  <c:v>43247.333333333336</c:v>
                </c:pt>
                <c:pt idx="11807">
                  <c:v>43247.375</c:v>
                </c:pt>
                <c:pt idx="11808">
                  <c:v>43247.416666666664</c:v>
                </c:pt>
                <c:pt idx="11809">
                  <c:v>43247.458333333336</c:v>
                </c:pt>
                <c:pt idx="11810">
                  <c:v>43247.5</c:v>
                </c:pt>
                <c:pt idx="11811">
                  <c:v>43247.541666666664</c:v>
                </c:pt>
                <c:pt idx="11812">
                  <c:v>43247.583333333336</c:v>
                </c:pt>
                <c:pt idx="11813">
                  <c:v>43247.625</c:v>
                </c:pt>
                <c:pt idx="11814">
                  <c:v>43247.666666666664</c:v>
                </c:pt>
                <c:pt idx="11815">
                  <c:v>43247.708333333336</c:v>
                </c:pt>
                <c:pt idx="11816">
                  <c:v>43247.75</c:v>
                </c:pt>
                <c:pt idx="11817">
                  <c:v>43247.791666666664</c:v>
                </c:pt>
                <c:pt idx="11818">
                  <c:v>43247.833333333336</c:v>
                </c:pt>
                <c:pt idx="11819">
                  <c:v>43247.875</c:v>
                </c:pt>
                <c:pt idx="11820">
                  <c:v>43247.916666666664</c:v>
                </c:pt>
                <c:pt idx="11821">
                  <c:v>43247.958333333336</c:v>
                </c:pt>
                <c:pt idx="11822">
                  <c:v>43248</c:v>
                </c:pt>
                <c:pt idx="11823">
                  <c:v>43248.041666666664</c:v>
                </c:pt>
                <c:pt idx="11824">
                  <c:v>43248.083333333336</c:v>
                </c:pt>
                <c:pt idx="11825">
                  <c:v>43248.125</c:v>
                </c:pt>
                <c:pt idx="11826">
                  <c:v>43248.166666666664</c:v>
                </c:pt>
                <c:pt idx="11827">
                  <c:v>43248.208333333336</c:v>
                </c:pt>
                <c:pt idx="11828">
                  <c:v>43248.25</c:v>
                </c:pt>
                <c:pt idx="11829">
                  <c:v>43248.291666666664</c:v>
                </c:pt>
                <c:pt idx="11830">
                  <c:v>43248.333333333336</c:v>
                </c:pt>
                <c:pt idx="11831">
                  <c:v>43248.375</c:v>
                </c:pt>
                <c:pt idx="11832">
                  <c:v>43248.416666666664</c:v>
                </c:pt>
                <c:pt idx="11833">
                  <c:v>43248.458333333336</c:v>
                </c:pt>
                <c:pt idx="11834">
                  <c:v>43248.5</c:v>
                </c:pt>
                <c:pt idx="11835">
                  <c:v>43248.541666666664</c:v>
                </c:pt>
                <c:pt idx="11836">
                  <c:v>43248.583333333336</c:v>
                </c:pt>
                <c:pt idx="11837">
                  <c:v>43248.625</c:v>
                </c:pt>
                <c:pt idx="11838">
                  <c:v>43248.666666666664</c:v>
                </c:pt>
                <c:pt idx="11839">
                  <c:v>43248.708333333336</c:v>
                </c:pt>
                <c:pt idx="11840">
                  <c:v>43248.75</c:v>
                </c:pt>
                <c:pt idx="11841">
                  <c:v>43248.791666666664</c:v>
                </c:pt>
                <c:pt idx="11842">
                  <c:v>43248.833333333336</c:v>
                </c:pt>
                <c:pt idx="11843">
                  <c:v>43248.875</c:v>
                </c:pt>
                <c:pt idx="11844">
                  <c:v>43248.916666666664</c:v>
                </c:pt>
                <c:pt idx="11845">
                  <c:v>43248.958333333336</c:v>
                </c:pt>
                <c:pt idx="11846">
                  <c:v>43249</c:v>
                </c:pt>
                <c:pt idx="11847">
                  <c:v>43249.041666666664</c:v>
                </c:pt>
                <c:pt idx="11848">
                  <c:v>43249.083333333336</c:v>
                </c:pt>
                <c:pt idx="11849">
                  <c:v>43249.125</c:v>
                </c:pt>
                <c:pt idx="11850">
                  <c:v>43249.166666666664</c:v>
                </c:pt>
                <c:pt idx="11851">
                  <c:v>43249.208333333336</c:v>
                </c:pt>
                <c:pt idx="11852">
                  <c:v>43249.25</c:v>
                </c:pt>
                <c:pt idx="11853">
                  <c:v>43249.291666666664</c:v>
                </c:pt>
                <c:pt idx="11854">
                  <c:v>43249.333333333336</c:v>
                </c:pt>
                <c:pt idx="11855">
                  <c:v>43249.375</c:v>
                </c:pt>
                <c:pt idx="11856">
                  <c:v>43249.416666666664</c:v>
                </c:pt>
                <c:pt idx="11857">
                  <c:v>43249.458333333336</c:v>
                </c:pt>
                <c:pt idx="11858">
                  <c:v>43249.5</c:v>
                </c:pt>
                <c:pt idx="11859">
                  <c:v>43249.541666666664</c:v>
                </c:pt>
                <c:pt idx="11860">
                  <c:v>43249.583333333336</c:v>
                </c:pt>
                <c:pt idx="11861">
                  <c:v>43249.625</c:v>
                </c:pt>
                <c:pt idx="11862">
                  <c:v>43249.666666666664</c:v>
                </c:pt>
                <c:pt idx="11863">
                  <c:v>43249.708333333336</c:v>
                </c:pt>
                <c:pt idx="11864">
                  <c:v>43249.75</c:v>
                </c:pt>
                <c:pt idx="11865">
                  <c:v>43249.791666666664</c:v>
                </c:pt>
                <c:pt idx="11866">
                  <c:v>43249.833333333336</c:v>
                </c:pt>
                <c:pt idx="11867">
                  <c:v>43249.875</c:v>
                </c:pt>
                <c:pt idx="11868">
                  <c:v>43249.916666666664</c:v>
                </c:pt>
                <c:pt idx="11869">
                  <c:v>43249.958333333336</c:v>
                </c:pt>
                <c:pt idx="11870">
                  <c:v>43250</c:v>
                </c:pt>
                <c:pt idx="11871">
                  <c:v>43250.041666666664</c:v>
                </c:pt>
                <c:pt idx="11872">
                  <c:v>43250.083333333336</c:v>
                </c:pt>
                <c:pt idx="11873">
                  <c:v>43250.125</c:v>
                </c:pt>
                <c:pt idx="11874">
                  <c:v>43250.166666666664</c:v>
                </c:pt>
                <c:pt idx="11875">
                  <c:v>43250.208333333336</c:v>
                </c:pt>
                <c:pt idx="11876">
                  <c:v>43250.25</c:v>
                </c:pt>
                <c:pt idx="11877">
                  <c:v>43250.291666666664</c:v>
                </c:pt>
                <c:pt idx="11878">
                  <c:v>43250.333333333336</c:v>
                </c:pt>
                <c:pt idx="11879">
                  <c:v>43250.375</c:v>
                </c:pt>
                <c:pt idx="11880">
                  <c:v>43250.416666666664</c:v>
                </c:pt>
                <c:pt idx="11881">
                  <c:v>43250.458333333336</c:v>
                </c:pt>
                <c:pt idx="11882">
                  <c:v>43250.5</c:v>
                </c:pt>
                <c:pt idx="11883">
                  <c:v>43250.541666666664</c:v>
                </c:pt>
                <c:pt idx="11884">
                  <c:v>43250.583333333336</c:v>
                </c:pt>
                <c:pt idx="11885">
                  <c:v>43250.625</c:v>
                </c:pt>
                <c:pt idx="11886">
                  <c:v>43250.666666666664</c:v>
                </c:pt>
                <c:pt idx="11887">
                  <c:v>43250.708333333336</c:v>
                </c:pt>
                <c:pt idx="11888">
                  <c:v>43250.75</c:v>
                </c:pt>
                <c:pt idx="11889">
                  <c:v>43250.791666666664</c:v>
                </c:pt>
                <c:pt idx="11890">
                  <c:v>43250.833333333336</c:v>
                </c:pt>
                <c:pt idx="11891">
                  <c:v>43250.875</c:v>
                </c:pt>
                <c:pt idx="11892">
                  <c:v>43250.916666666664</c:v>
                </c:pt>
                <c:pt idx="11893">
                  <c:v>43250.958333333336</c:v>
                </c:pt>
                <c:pt idx="11894">
                  <c:v>43251</c:v>
                </c:pt>
                <c:pt idx="11895">
                  <c:v>43251.041666666664</c:v>
                </c:pt>
                <c:pt idx="11896">
                  <c:v>43251.083333333336</c:v>
                </c:pt>
                <c:pt idx="11897">
                  <c:v>43251.125</c:v>
                </c:pt>
                <c:pt idx="11898">
                  <c:v>43251.166666666664</c:v>
                </c:pt>
                <c:pt idx="11899">
                  <c:v>43251.208333333336</c:v>
                </c:pt>
                <c:pt idx="11900">
                  <c:v>43251.25</c:v>
                </c:pt>
                <c:pt idx="11901">
                  <c:v>43251.291666666664</c:v>
                </c:pt>
                <c:pt idx="11902">
                  <c:v>43251.333333333336</c:v>
                </c:pt>
                <c:pt idx="11903">
                  <c:v>43251.375</c:v>
                </c:pt>
                <c:pt idx="11904">
                  <c:v>43251.416666666664</c:v>
                </c:pt>
                <c:pt idx="11905">
                  <c:v>43251.458333333336</c:v>
                </c:pt>
                <c:pt idx="11906">
                  <c:v>43251.5</c:v>
                </c:pt>
                <c:pt idx="11907">
                  <c:v>43251.541666666664</c:v>
                </c:pt>
                <c:pt idx="11908">
                  <c:v>43251.583333333336</c:v>
                </c:pt>
                <c:pt idx="11909">
                  <c:v>43251.625</c:v>
                </c:pt>
                <c:pt idx="11910">
                  <c:v>43251.666666666664</c:v>
                </c:pt>
                <c:pt idx="11911">
                  <c:v>43251.708333333336</c:v>
                </c:pt>
                <c:pt idx="11912">
                  <c:v>43251.75</c:v>
                </c:pt>
                <c:pt idx="11913">
                  <c:v>43251.791666666664</c:v>
                </c:pt>
                <c:pt idx="11914">
                  <c:v>43251.833333333336</c:v>
                </c:pt>
                <c:pt idx="11915">
                  <c:v>43251.875</c:v>
                </c:pt>
                <c:pt idx="11916">
                  <c:v>43251.916666666664</c:v>
                </c:pt>
                <c:pt idx="11917">
                  <c:v>43251.958333333336</c:v>
                </c:pt>
                <c:pt idx="11918">
                  <c:v>43252</c:v>
                </c:pt>
                <c:pt idx="11919">
                  <c:v>43252.041666666664</c:v>
                </c:pt>
                <c:pt idx="11920">
                  <c:v>43252.083333333336</c:v>
                </c:pt>
                <c:pt idx="11921">
                  <c:v>43252.125</c:v>
                </c:pt>
                <c:pt idx="11922">
                  <c:v>43252.166666666664</c:v>
                </c:pt>
                <c:pt idx="11923">
                  <c:v>43252.208333333336</c:v>
                </c:pt>
                <c:pt idx="11924">
                  <c:v>43252.25</c:v>
                </c:pt>
                <c:pt idx="11925">
                  <c:v>43252.291666666664</c:v>
                </c:pt>
                <c:pt idx="11926">
                  <c:v>43252.333333333336</c:v>
                </c:pt>
                <c:pt idx="11927">
                  <c:v>43252.375</c:v>
                </c:pt>
                <c:pt idx="11928">
                  <c:v>43252.416666666664</c:v>
                </c:pt>
                <c:pt idx="11929">
                  <c:v>43252.458333333336</c:v>
                </c:pt>
                <c:pt idx="11930">
                  <c:v>43252.5</c:v>
                </c:pt>
                <c:pt idx="11931">
                  <c:v>43252.541666666664</c:v>
                </c:pt>
                <c:pt idx="11932">
                  <c:v>43252.583333333336</c:v>
                </c:pt>
                <c:pt idx="11933">
                  <c:v>43252.625</c:v>
                </c:pt>
                <c:pt idx="11934">
                  <c:v>43252.666666666664</c:v>
                </c:pt>
                <c:pt idx="11935">
                  <c:v>43252.708333333336</c:v>
                </c:pt>
                <c:pt idx="11936">
                  <c:v>43252.75</c:v>
                </c:pt>
                <c:pt idx="11937">
                  <c:v>43252.791666666664</c:v>
                </c:pt>
                <c:pt idx="11938">
                  <c:v>43252.833333333336</c:v>
                </c:pt>
                <c:pt idx="11939">
                  <c:v>43252.875</c:v>
                </c:pt>
                <c:pt idx="11940">
                  <c:v>43252.916666666664</c:v>
                </c:pt>
                <c:pt idx="11941">
                  <c:v>43252.958333333336</c:v>
                </c:pt>
                <c:pt idx="11942">
                  <c:v>43253</c:v>
                </c:pt>
                <c:pt idx="11943">
                  <c:v>43253.041666666664</c:v>
                </c:pt>
                <c:pt idx="11944">
                  <c:v>43253.083333333336</c:v>
                </c:pt>
                <c:pt idx="11945">
                  <c:v>43253.125</c:v>
                </c:pt>
                <c:pt idx="11946">
                  <c:v>43253.166666666664</c:v>
                </c:pt>
                <c:pt idx="11947">
                  <c:v>43253.208333333336</c:v>
                </c:pt>
                <c:pt idx="11948">
                  <c:v>43253.25</c:v>
                </c:pt>
                <c:pt idx="11949">
                  <c:v>43253.291666666664</c:v>
                </c:pt>
                <c:pt idx="11950">
                  <c:v>43253.333333333336</c:v>
                </c:pt>
                <c:pt idx="11951">
                  <c:v>43253.375</c:v>
                </c:pt>
                <c:pt idx="11952">
                  <c:v>43253.416666666664</c:v>
                </c:pt>
                <c:pt idx="11953">
                  <c:v>43253.458333333336</c:v>
                </c:pt>
                <c:pt idx="11954">
                  <c:v>43253.5</c:v>
                </c:pt>
                <c:pt idx="11955">
                  <c:v>43253.541666666664</c:v>
                </c:pt>
                <c:pt idx="11956">
                  <c:v>43253.583333333336</c:v>
                </c:pt>
                <c:pt idx="11957">
                  <c:v>43253.625</c:v>
                </c:pt>
                <c:pt idx="11958">
                  <c:v>43253.666666666664</c:v>
                </c:pt>
                <c:pt idx="11959">
                  <c:v>43253.708333333336</c:v>
                </c:pt>
                <c:pt idx="11960">
                  <c:v>43253.75</c:v>
                </c:pt>
                <c:pt idx="11961">
                  <c:v>43253.791666666664</c:v>
                </c:pt>
                <c:pt idx="11962">
                  <c:v>43253.833333333336</c:v>
                </c:pt>
                <c:pt idx="11963">
                  <c:v>43253.875</c:v>
                </c:pt>
                <c:pt idx="11964">
                  <c:v>43253.916666666664</c:v>
                </c:pt>
                <c:pt idx="11965">
                  <c:v>43253.958333333336</c:v>
                </c:pt>
                <c:pt idx="11966">
                  <c:v>43254</c:v>
                </c:pt>
                <c:pt idx="11967">
                  <c:v>43254.041666666664</c:v>
                </c:pt>
                <c:pt idx="11968">
                  <c:v>43254.083333333336</c:v>
                </c:pt>
                <c:pt idx="11969">
                  <c:v>43254.125</c:v>
                </c:pt>
                <c:pt idx="11970">
                  <c:v>43254.166666666664</c:v>
                </c:pt>
                <c:pt idx="11971">
                  <c:v>43254.208333333336</c:v>
                </c:pt>
                <c:pt idx="11972">
                  <c:v>43254.25</c:v>
                </c:pt>
                <c:pt idx="11973">
                  <c:v>43254.291666666664</c:v>
                </c:pt>
                <c:pt idx="11974">
                  <c:v>43254.333333333336</c:v>
                </c:pt>
                <c:pt idx="11975">
                  <c:v>43254.375</c:v>
                </c:pt>
                <c:pt idx="11976">
                  <c:v>43254.416666666664</c:v>
                </c:pt>
                <c:pt idx="11977">
                  <c:v>43254.458333333336</c:v>
                </c:pt>
                <c:pt idx="11978">
                  <c:v>43254.5</c:v>
                </c:pt>
                <c:pt idx="11979">
                  <c:v>43254.541666666664</c:v>
                </c:pt>
                <c:pt idx="11980">
                  <c:v>43254.583333333336</c:v>
                </c:pt>
                <c:pt idx="11981">
                  <c:v>43254.625</c:v>
                </c:pt>
                <c:pt idx="11982">
                  <c:v>43254.666666666664</c:v>
                </c:pt>
                <c:pt idx="11983">
                  <c:v>43254.708333333336</c:v>
                </c:pt>
                <c:pt idx="11984">
                  <c:v>43254.75</c:v>
                </c:pt>
                <c:pt idx="11985">
                  <c:v>43254.791666666664</c:v>
                </c:pt>
                <c:pt idx="11986">
                  <c:v>43254.833333333336</c:v>
                </c:pt>
                <c:pt idx="11987">
                  <c:v>43254.875</c:v>
                </c:pt>
                <c:pt idx="11988">
                  <c:v>43254.916666666664</c:v>
                </c:pt>
                <c:pt idx="11989">
                  <c:v>43254.958333333336</c:v>
                </c:pt>
                <c:pt idx="11990">
                  <c:v>43255</c:v>
                </c:pt>
                <c:pt idx="11991">
                  <c:v>43255.041666666664</c:v>
                </c:pt>
                <c:pt idx="11992">
                  <c:v>43255.083333333336</c:v>
                </c:pt>
                <c:pt idx="11993">
                  <c:v>43255.125</c:v>
                </c:pt>
                <c:pt idx="11994">
                  <c:v>43255.166666666664</c:v>
                </c:pt>
                <c:pt idx="11995">
                  <c:v>43255.208333333336</c:v>
                </c:pt>
                <c:pt idx="11996">
                  <c:v>43255.25</c:v>
                </c:pt>
                <c:pt idx="11997">
                  <c:v>43255.291666666664</c:v>
                </c:pt>
                <c:pt idx="11998">
                  <c:v>43255.333333333336</c:v>
                </c:pt>
                <c:pt idx="11999">
                  <c:v>43255.375</c:v>
                </c:pt>
                <c:pt idx="12000">
                  <c:v>43255.416666666664</c:v>
                </c:pt>
                <c:pt idx="12001">
                  <c:v>43255.458333333336</c:v>
                </c:pt>
                <c:pt idx="12002">
                  <c:v>43255.5</c:v>
                </c:pt>
                <c:pt idx="12003">
                  <c:v>43255.541666666664</c:v>
                </c:pt>
                <c:pt idx="12004">
                  <c:v>43255.583333333336</c:v>
                </c:pt>
                <c:pt idx="12005">
                  <c:v>43255.625</c:v>
                </c:pt>
                <c:pt idx="12006">
                  <c:v>43255.666666666664</c:v>
                </c:pt>
                <c:pt idx="12007">
                  <c:v>43255.708333333336</c:v>
                </c:pt>
                <c:pt idx="12008">
                  <c:v>43255.75</c:v>
                </c:pt>
                <c:pt idx="12009">
                  <c:v>43255.791666666664</c:v>
                </c:pt>
                <c:pt idx="12010">
                  <c:v>43255.833333333336</c:v>
                </c:pt>
                <c:pt idx="12011">
                  <c:v>43255.875</c:v>
                </c:pt>
                <c:pt idx="12012">
                  <c:v>43255.916666666664</c:v>
                </c:pt>
                <c:pt idx="12013">
                  <c:v>43255.958333333336</c:v>
                </c:pt>
                <c:pt idx="12014">
                  <c:v>43256</c:v>
                </c:pt>
                <c:pt idx="12015">
                  <c:v>43256.041666666664</c:v>
                </c:pt>
                <c:pt idx="12016">
                  <c:v>43256.083333333336</c:v>
                </c:pt>
                <c:pt idx="12017">
                  <c:v>43256.125</c:v>
                </c:pt>
                <c:pt idx="12018">
                  <c:v>43256.166666666664</c:v>
                </c:pt>
                <c:pt idx="12019">
                  <c:v>43256.208333333336</c:v>
                </c:pt>
                <c:pt idx="12020">
                  <c:v>43256.25</c:v>
                </c:pt>
                <c:pt idx="12021">
                  <c:v>43256.291666666664</c:v>
                </c:pt>
                <c:pt idx="12022">
                  <c:v>43256.333333333336</c:v>
                </c:pt>
                <c:pt idx="12023">
                  <c:v>43256.375</c:v>
                </c:pt>
                <c:pt idx="12024">
                  <c:v>43256.416666666664</c:v>
                </c:pt>
                <c:pt idx="12025">
                  <c:v>43256.458333333336</c:v>
                </c:pt>
                <c:pt idx="12026">
                  <c:v>43256.5</c:v>
                </c:pt>
                <c:pt idx="12027">
                  <c:v>43256.541666666664</c:v>
                </c:pt>
                <c:pt idx="12028">
                  <c:v>43256.583333333336</c:v>
                </c:pt>
                <c:pt idx="12029">
                  <c:v>43256.625</c:v>
                </c:pt>
                <c:pt idx="12030">
                  <c:v>43256.666666666664</c:v>
                </c:pt>
                <c:pt idx="12031">
                  <c:v>43256.708333333336</c:v>
                </c:pt>
                <c:pt idx="12032">
                  <c:v>43256.75</c:v>
                </c:pt>
                <c:pt idx="12033">
                  <c:v>43256.791666666664</c:v>
                </c:pt>
                <c:pt idx="12034">
                  <c:v>43256.833333333336</c:v>
                </c:pt>
                <c:pt idx="12035">
                  <c:v>43256.875</c:v>
                </c:pt>
                <c:pt idx="12036">
                  <c:v>43256.916666666664</c:v>
                </c:pt>
                <c:pt idx="12037">
                  <c:v>43256.958333333336</c:v>
                </c:pt>
                <c:pt idx="12038">
                  <c:v>43257</c:v>
                </c:pt>
                <c:pt idx="12039">
                  <c:v>43257.041666666664</c:v>
                </c:pt>
                <c:pt idx="12040">
                  <c:v>43257.083333333336</c:v>
                </c:pt>
                <c:pt idx="12041">
                  <c:v>43257.125</c:v>
                </c:pt>
                <c:pt idx="12042">
                  <c:v>43257.166666666664</c:v>
                </c:pt>
                <c:pt idx="12043">
                  <c:v>43257.208333333336</c:v>
                </c:pt>
                <c:pt idx="12044">
                  <c:v>43257.25</c:v>
                </c:pt>
                <c:pt idx="12045">
                  <c:v>43257.291666666664</c:v>
                </c:pt>
                <c:pt idx="12046">
                  <c:v>43257.333333333336</c:v>
                </c:pt>
                <c:pt idx="12047">
                  <c:v>43257.375</c:v>
                </c:pt>
                <c:pt idx="12048">
                  <c:v>43257.416666666664</c:v>
                </c:pt>
                <c:pt idx="12049">
                  <c:v>43257.458333333336</c:v>
                </c:pt>
                <c:pt idx="12050">
                  <c:v>43257.5</c:v>
                </c:pt>
                <c:pt idx="12051">
                  <c:v>43257.541666666664</c:v>
                </c:pt>
                <c:pt idx="12052">
                  <c:v>43257.583333333336</c:v>
                </c:pt>
                <c:pt idx="12053">
                  <c:v>43257.625</c:v>
                </c:pt>
                <c:pt idx="12054">
                  <c:v>43257.666666666664</c:v>
                </c:pt>
                <c:pt idx="12055">
                  <c:v>43257.708333333336</c:v>
                </c:pt>
                <c:pt idx="12056">
                  <c:v>43257.75</c:v>
                </c:pt>
                <c:pt idx="12057">
                  <c:v>43257.791666666664</c:v>
                </c:pt>
                <c:pt idx="12058">
                  <c:v>43257.833333333336</c:v>
                </c:pt>
                <c:pt idx="12059">
                  <c:v>43257.875</c:v>
                </c:pt>
                <c:pt idx="12060">
                  <c:v>43257.916666666664</c:v>
                </c:pt>
                <c:pt idx="12061">
                  <c:v>43257.958333333336</c:v>
                </c:pt>
                <c:pt idx="12062">
                  <c:v>43258</c:v>
                </c:pt>
                <c:pt idx="12063">
                  <c:v>43258.041666666664</c:v>
                </c:pt>
                <c:pt idx="12064">
                  <c:v>43258.083333333336</c:v>
                </c:pt>
                <c:pt idx="12065">
                  <c:v>43258.125</c:v>
                </c:pt>
                <c:pt idx="12066">
                  <c:v>43258.166666666664</c:v>
                </c:pt>
                <c:pt idx="12067">
                  <c:v>43258.208333333336</c:v>
                </c:pt>
                <c:pt idx="12068">
                  <c:v>43258.25</c:v>
                </c:pt>
                <c:pt idx="12069">
                  <c:v>43258.291666666664</c:v>
                </c:pt>
                <c:pt idx="12070">
                  <c:v>43258.333333333336</c:v>
                </c:pt>
                <c:pt idx="12071">
                  <c:v>43258.375</c:v>
                </c:pt>
                <c:pt idx="12072">
                  <c:v>43258.416666666664</c:v>
                </c:pt>
                <c:pt idx="12073">
                  <c:v>43258.458333333336</c:v>
                </c:pt>
                <c:pt idx="12074">
                  <c:v>43258.5</c:v>
                </c:pt>
                <c:pt idx="12075">
                  <c:v>43258.541666666664</c:v>
                </c:pt>
                <c:pt idx="12076">
                  <c:v>43258.583333333336</c:v>
                </c:pt>
                <c:pt idx="12077">
                  <c:v>43258.625</c:v>
                </c:pt>
                <c:pt idx="12078">
                  <c:v>43258.666666666664</c:v>
                </c:pt>
                <c:pt idx="12079">
                  <c:v>43258.708333333336</c:v>
                </c:pt>
                <c:pt idx="12080">
                  <c:v>43258.75</c:v>
                </c:pt>
                <c:pt idx="12081">
                  <c:v>43258.791666666664</c:v>
                </c:pt>
                <c:pt idx="12082">
                  <c:v>43258.833333333336</c:v>
                </c:pt>
                <c:pt idx="12083">
                  <c:v>43258.875</c:v>
                </c:pt>
                <c:pt idx="12084">
                  <c:v>43258.916666666664</c:v>
                </c:pt>
                <c:pt idx="12085">
                  <c:v>43258.958333333336</c:v>
                </c:pt>
                <c:pt idx="12086">
                  <c:v>43259</c:v>
                </c:pt>
                <c:pt idx="12087">
                  <c:v>43259.041666666664</c:v>
                </c:pt>
                <c:pt idx="12088">
                  <c:v>43259.083333333336</c:v>
                </c:pt>
                <c:pt idx="12089">
                  <c:v>43259.125</c:v>
                </c:pt>
                <c:pt idx="12090">
                  <c:v>43259.166666666664</c:v>
                </c:pt>
                <c:pt idx="12091">
                  <c:v>43259.208333333336</c:v>
                </c:pt>
                <c:pt idx="12092">
                  <c:v>43259.25</c:v>
                </c:pt>
                <c:pt idx="12093">
                  <c:v>43259.291666666664</c:v>
                </c:pt>
                <c:pt idx="12094">
                  <c:v>43259.333333333336</c:v>
                </c:pt>
                <c:pt idx="12095">
                  <c:v>43259.375</c:v>
                </c:pt>
                <c:pt idx="12096">
                  <c:v>43259.416666666664</c:v>
                </c:pt>
                <c:pt idx="12097">
                  <c:v>43259.458333333336</c:v>
                </c:pt>
                <c:pt idx="12098">
                  <c:v>43259.5</c:v>
                </c:pt>
                <c:pt idx="12099">
                  <c:v>43259.541666666664</c:v>
                </c:pt>
                <c:pt idx="12100">
                  <c:v>43259.583333333336</c:v>
                </c:pt>
                <c:pt idx="12101">
                  <c:v>43259.625</c:v>
                </c:pt>
                <c:pt idx="12102">
                  <c:v>43259.666666666664</c:v>
                </c:pt>
                <c:pt idx="12103">
                  <c:v>43259.708333333336</c:v>
                </c:pt>
                <c:pt idx="12104">
                  <c:v>43259.75</c:v>
                </c:pt>
                <c:pt idx="12105">
                  <c:v>43259.791666666664</c:v>
                </c:pt>
                <c:pt idx="12106">
                  <c:v>43259.833333333336</c:v>
                </c:pt>
                <c:pt idx="12107">
                  <c:v>43259.875</c:v>
                </c:pt>
                <c:pt idx="12108">
                  <c:v>43259.916666666664</c:v>
                </c:pt>
                <c:pt idx="12109">
                  <c:v>43259.958333333336</c:v>
                </c:pt>
                <c:pt idx="12110">
                  <c:v>43260</c:v>
                </c:pt>
                <c:pt idx="12111">
                  <c:v>43260.041666666664</c:v>
                </c:pt>
                <c:pt idx="12112">
                  <c:v>43260.083333333336</c:v>
                </c:pt>
                <c:pt idx="12113">
                  <c:v>43260.125</c:v>
                </c:pt>
                <c:pt idx="12114">
                  <c:v>43260.166666666664</c:v>
                </c:pt>
                <c:pt idx="12115">
                  <c:v>43260.208333333336</c:v>
                </c:pt>
                <c:pt idx="12116">
                  <c:v>43260.25</c:v>
                </c:pt>
                <c:pt idx="12117">
                  <c:v>43260.291666666664</c:v>
                </c:pt>
                <c:pt idx="12118">
                  <c:v>43260.333333333336</c:v>
                </c:pt>
                <c:pt idx="12119">
                  <c:v>43260.375</c:v>
                </c:pt>
                <c:pt idx="12120">
                  <c:v>43260.416666666664</c:v>
                </c:pt>
                <c:pt idx="12121">
                  <c:v>43260.458333333336</c:v>
                </c:pt>
                <c:pt idx="12122">
                  <c:v>43260.5</c:v>
                </c:pt>
                <c:pt idx="12123">
                  <c:v>43260.541666666664</c:v>
                </c:pt>
                <c:pt idx="12124">
                  <c:v>43260.583333333336</c:v>
                </c:pt>
                <c:pt idx="12125">
                  <c:v>43260.625</c:v>
                </c:pt>
                <c:pt idx="12126">
                  <c:v>43260.666666666664</c:v>
                </c:pt>
                <c:pt idx="12127">
                  <c:v>43260.708333333336</c:v>
                </c:pt>
                <c:pt idx="12128">
                  <c:v>43260.75</c:v>
                </c:pt>
                <c:pt idx="12129">
                  <c:v>43260.791666666664</c:v>
                </c:pt>
                <c:pt idx="12130">
                  <c:v>43260.833333333336</c:v>
                </c:pt>
                <c:pt idx="12131">
                  <c:v>43260.875</c:v>
                </c:pt>
                <c:pt idx="12132">
                  <c:v>43260.916666666664</c:v>
                </c:pt>
                <c:pt idx="12133">
                  <c:v>43260.958333333336</c:v>
                </c:pt>
                <c:pt idx="12134">
                  <c:v>43261</c:v>
                </c:pt>
                <c:pt idx="12135">
                  <c:v>43261.041666666664</c:v>
                </c:pt>
                <c:pt idx="12136">
                  <c:v>43261.083333333336</c:v>
                </c:pt>
                <c:pt idx="12137">
                  <c:v>43261.125</c:v>
                </c:pt>
                <c:pt idx="12138">
                  <c:v>43261.166666666664</c:v>
                </c:pt>
                <c:pt idx="12139">
                  <c:v>43261.208333333336</c:v>
                </c:pt>
                <c:pt idx="12140">
                  <c:v>43261.25</c:v>
                </c:pt>
                <c:pt idx="12141">
                  <c:v>43261.291666666664</c:v>
                </c:pt>
                <c:pt idx="12142">
                  <c:v>43261.333333333336</c:v>
                </c:pt>
                <c:pt idx="12143">
                  <c:v>43261.375</c:v>
                </c:pt>
                <c:pt idx="12144">
                  <c:v>43261.416666666664</c:v>
                </c:pt>
                <c:pt idx="12145">
                  <c:v>43261.458333333336</c:v>
                </c:pt>
                <c:pt idx="12146">
                  <c:v>43261.5</c:v>
                </c:pt>
                <c:pt idx="12147">
                  <c:v>43261.541666666664</c:v>
                </c:pt>
                <c:pt idx="12148">
                  <c:v>43261.583333333336</c:v>
                </c:pt>
                <c:pt idx="12149">
                  <c:v>43261.625</c:v>
                </c:pt>
                <c:pt idx="12150">
                  <c:v>43261.666666666664</c:v>
                </c:pt>
                <c:pt idx="12151">
                  <c:v>43261.708333333336</c:v>
                </c:pt>
                <c:pt idx="12152">
                  <c:v>43261.75</c:v>
                </c:pt>
                <c:pt idx="12153">
                  <c:v>43261.791666666664</c:v>
                </c:pt>
                <c:pt idx="12154">
                  <c:v>43261.833333333336</c:v>
                </c:pt>
                <c:pt idx="12155">
                  <c:v>43261.875</c:v>
                </c:pt>
                <c:pt idx="12156">
                  <c:v>43261.916666666664</c:v>
                </c:pt>
                <c:pt idx="12157">
                  <c:v>43261.958333333336</c:v>
                </c:pt>
                <c:pt idx="12158">
                  <c:v>43262</c:v>
                </c:pt>
                <c:pt idx="12159">
                  <c:v>43262.041666666664</c:v>
                </c:pt>
                <c:pt idx="12160">
                  <c:v>43262.083333333336</c:v>
                </c:pt>
                <c:pt idx="12161">
                  <c:v>43262.125</c:v>
                </c:pt>
                <c:pt idx="12162">
                  <c:v>43262.166666666664</c:v>
                </c:pt>
                <c:pt idx="12163">
                  <c:v>43262.208333333336</c:v>
                </c:pt>
                <c:pt idx="12164">
                  <c:v>43262.25</c:v>
                </c:pt>
                <c:pt idx="12165">
                  <c:v>43262.291666666664</c:v>
                </c:pt>
                <c:pt idx="12166">
                  <c:v>43262.333333333336</c:v>
                </c:pt>
                <c:pt idx="12167">
                  <c:v>43262.375</c:v>
                </c:pt>
                <c:pt idx="12168">
                  <c:v>43262.416666666664</c:v>
                </c:pt>
                <c:pt idx="12169">
                  <c:v>43262.458333333336</c:v>
                </c:pt>
                <c:pt idx="12170">
                  <c:v>43262.5</c:v>
                </c:pt>
                <c:pt idx="12171">
                  <c:v>43262.541666666664</c:v>
                </c:pt>
                <c:pt idx="12172">
                  <c:v>43262.583333333336</c:v>
                </c:pt>
                <c:pt idx="12173">
                  <c:v>43262.625</c:v>
                </c:pt>
                <c:pt idx="12174">
                  <c:v>43262.666666666664</c:v>
                </c:pt>
                <c:pt idx="12175">
                  <c:v>43262.708333333336</c:v>
                </c:pt>
                <c:pt idx="12176">
                  <c:v>43262.75</c:v>
                </c:pt>
                <c:pt idx="12177">
                  <c:v>43262.791666666664</c:v>
                </c:pt>
                <c:pt idx="12178">
                  <c:v>43262.833333333336</c:v>
                </c:pt>
                <c:pt idx="12179">
                  <c:v>43262.875</c:v>
                </c:pt>
                <c:pt idx="12180">
                  <c:v>43262.916666666664</c:v>
                </c:pt>
                <c:pt idx="12181">
                  <c:v>43262.958333333336</c:v>
                </c:pt>
                <c:pt idx="12182">
                  <c:v>43263</c:v>
                </c:pt>
                <c:pt idx="12183">
                  <c:v>43263.041666666664</c:v>
                </c:pt>
                <c:pt idx="12184">
                  <c:v>43263.083333333336</c:v>
                </c:pt>
                <c:pt idx="12185">
                  <c:v>43263.125</c:v>
                </c:pt>
                <c:pt idx="12186">
                  <c:v>43263.166666666664</c:v>
                </c:pt>
                <c:pt idx="12187">
                  <c:v>43263.208333333336</c:v>
                </c:pt>
                <c:pt idx="12188">
                  <c:v>43263.25</c:v>
                </c:pt>
                <c:pt idx="12189">
                  <c:v>43263.291666666664</c:v>
                </c:pt>
                <c:pt idx="12190">
                  <c:v>43263.333333333336</c:v>
                </c:pt>
                <c:pt idx="12191">
                  <c:v>43263.375</c:v>
                </c:pt>
                <c:pt idx="12192">
                  <c:v>43263.416666666664</c:v>
                </c:pt>
                <c:pt idx="12193">
                  <c:v>43263.458333333336</c:v>
                </c:pt>
                <c:pt idx="12194">
                  <c:v>43263.5</c:v>
                </c:pt>
                <c:pt idx="12195">
                  <c:v>43263.541666666664</c:v>
                </c:pt>
                <c:pt idx="12196">
                  <c:v>43263.583333333336</c:v>
                </c:pt>
                <c:pt idx="12197">
                  <c:v>43263.625</c:v>
                </c:pt>
                <c:pt idx="12198">
                  <c:v>43263.666666666664</c:v>
                </c:pt>
                <c:pt idx="12199">
                  <c:v>43263.708333333336</c:v>
                </c:pt>
                <c:pt idx="12200">
                  <c:v>43263.75</c:v>
                </c:pt>
                <c:pt idx="12201">
                  <c:v>43263.791666666664</c:v>
                </c:pt>
                <c:pt idx="12202">
                  <c:v>43263.833333333336</c:v>
                </c:pt>
                <c:pt idx="12203">
                  <c:v>43263.875</c:v>
                </c:pt>
                <c:pt idx="12204">
                  <c:v>43263.916666666664</c:v>
                </c:pt>
                <c:pt idx="12205">
                  <c:v>43263.958333333336</c:v>
                </c:pt>
                <c:pt idx="12206">
                  <c:v>43264</c:v>
                </c:pt>
                <c:pt idx="12207">
                  <c:v>43264.041666666664</c:v>
                </c:pt>
                <c:pt idx="12208">
                  <c:v>43264.083333333336</c:v>
                </c:pt>
                <c:pt idx="12209">
                  <c:v>43264.125</c:v>
                </c:pt>
                <c:pt idx="12210">
                  <c:v>43264.166666666664</c:v>
                </c:pt>
                <c:pt idx="12211">
                  <c:v>43264.208333333336</c:v>
                </c:pt>
                <c:pt idx="12212">
                  <c:v>43264.25</c:v>
                </c:pt>
                <c:pt idx="12213">
                  <c:v>43264.291666666664</c:v>
                </c:pt>
                <c:pt idx="12214">
                  <c:v>43264.333333333336</c:v>
                </c:pt>
                <c:pt idx="12215">
                  <c:v>43264.375</c:v>
                </c:pt>
                <c:pt idx="12216">
                  <c:v>43264.416666666664</c:v>
                </c:pt>
                <c:pt idx="12217">
                  <c:v>43264.458333333336</c:v>
                </c:pt>
                <c:pt idx="12218">
                  <c:v>43264.5</c:v>
                </c:pt>
                <c:pt idx="12219">
                  <c:v>43264.541666666664</c:v>
                </c:pt>
                <c:pt idx="12220">
                  <c:v>43264.583333333336</c:v>
                </c:pt>
                <c:pt idx="12221">
                  <c:v>43264.625</c:v>
                </c:pt>
                <c:pt idx="12222">
                  <c:v>43264.666666666664</c:v>
                </c:pt>
                <c:pt idx="12223">
                  <c:v>43264.708333333336</c:v>
                </c:pt>
                <c:pt idx="12224">
                  <c:v>43264.75</c:v>
                </c:pt>
                <c:pt idx="12225">
                  <c:v>43264.791666666664</c:v>
                </c:pt>
                <c:pt idx="12226">
                  <c:v>43264.833333333336</c:v>
                </c:pt>
                <c:pt idx="12227">
                  <c:v>43264.875</c:v>
                </c:pt>
                <c:pt idx="12228">
                  <c:v>43264.916666666664</c:v>
                </c:pt>
                <c:pt idx="12229">
                  <c:v>43264.958333333336</c:v>
                </c:pt>
                <c:pt idx="12230">
                  <c:v>43265</c:v>
                </c:pt>
                <c:pt idx="12231">
                  <c:v>43265.041666666664</c:v>
                </c:pt>
                <c:pt idx="12232">
                  <c:v>43265.083333333336</c:v>
                </c:pt>
                <c:pt idx="12233">
                  <c:v>43265.125</c:v>
                </c:pt>
                <c:pt idx="12234">
                  <c:v>43265.166666666664</c:v>
                </c:pt>
                <c:pt idx="12235">
                  <c:v>43265.208333333336</c:v>
                </c:pt>
                <c:pt idx="12236">
                  <c:v>43265.25</c:v>
                </c:pt>
                <c:pt idx="12237">
                  <c:v>43265.291666666664</c:v>
                </c:pt>
                <c:pt idx="12238">
                  <c:v>43265.333333333336</c:v>
                </c:pt>
                <c:pt idx="12239">
                  <c:v>43265.375</c:v>
                </c:pt>
                <c:pt idx="12240">
                  <c:v>43265.416666666664</c:v>
                </c:pt>
                <c:pt idx="12241">
                  <c:v>43265.458333333336</c:v>
                </c:pt>
                <c:pt idx="12242">
                  <c:v>43265.5</c:v>
                </c:pt>
                <c:pt idx="12243">
                  <c:v>43265.541666666664</c:v>
                </c:pt>
                <c:pt idx="12244">
                  <c:v>43265.583333333336</c:v>
                </c:pt>
                <c:pt idx="12245">
                  <c:v>43265.625</c:v>
                </c:pt>
                <c:pt idx="12246">
                  <c:v>43265.666666666664</c:v>
                </c:pt>
                <c:pt idx="12247">
                  <c:v>43265.708333333336</c:v>
                </c:pt>
                <c:pt idx="12248">
                  <c:v>43265.75</c:v>
                </c:pt>
                <c:pt idx="12249">
                  <c:v>43265.791666666664</c:v>
                </c:pt>
                <c:pt idx="12250">
                  <c:v>43265.833333333336</c:v>
                </c:pt>
                <c:pt idx="12251">
                  <c:v>43265.875</c:v>
                </c:pt>
                <c:pt idx="12252">
                  <c:v>43265.916666666664</c:v>
                </c:pt>
                <c:pt idx="12253">
                  <c:v>43265.958333333336</c:v>
                </c:pt>
                <c:pt idx="12254">
                  <c:v>43266</c:v>
                </c:pt>
                <c:pt idx="12255">
                  <c:v>43266.041666666664</c:v>
                </c:pt>
                <c:pt idx="12256">
                  <c:v>43266.083333333336</c:v>
                </c:pt>
                <c:pt idx="12257">
                  <c:v>43266.125</c:v>
                </c:pt>
                <c:pt idx="12258">
                  <c:v>43266.166666666664</c:v>
                </c:pt>
                <c:pt idx="12259">
                  <c:v>43266.208333333336</c:v>
                </c:pt>
                <c:pt idx="12260">
                  <c:v>43266.25</c:v>
                </c:pt>
                <c:pt idx="12261">
                  <c:v>43266.291666666664</c:v>
                </c:pt>
                <c:pt idx="12262">
                  <c:v>43266.333333333336</c:v>
                </c:pt>
                <c:pt idx="12263">
                  <c:v>43266.375</c:v>
                </c:pt>
                <c:pt idx="12264">
                  <c:v>43266.416666666664</c:v>
                </c:pt>
                <c:pt idx="12265">
                  <c:v>43266.458333333336</c:v>
                </c:pt>
                <c:pt idx="12266">
                  <c:v>43266.5</c:v>
                </c:pt>
                <c:pt idx="12267">
                  <c:v>43266.541666666664</c:v>
                </c:pt>
                <c:pt idx="12268">
                  <c:v>43266.583333333336</c:v>
                </c:pt>
                <c:pt idx="12269">
                  <c:v>43266.625</c:v>
                </c:pt>
                <c:pt idx="12270">
                  <c:v>43266.666666666664</c:v>
                </c:pt>
                <c:pt idx="12271">
                  <c:v>43266.708333333336</c:v>
                </c:pt>
                <c:pt idx="12272">
                  <c:v>43266.75</c:v>
                </c:pt>
                <c:pt idx="12273">
                  <c:v>43266.791666666664</c:v>
                </c:pt>
                <c:pt idx="12274">
                  <c:v>43266.833333333336</c:v>
                </c:pt>
                <c:pt idx="12275">
                  <c:v>43266.875</c:v>
                </c:pt>
                <c:pt idx="12276">
                  <c:v>43266.916666666664</c:v>
                </c:pt>
                <c:pt idx="12277">
                  <c:v>43266.958333333336</c:v>
                </c:pt>
                <c:pt idx="12278">
                  <c:v>43267</c:v>
                </c:pt>
                <c:pt idx="12279">
                  <c:v>43267.041666666664</c:v>
                </c:pt>
                <c:pt idx="12280">
                  <c:v>43267.083333333336</c:v>
                </c:pt>
                <c:pt idx="12281">
                  <c:v>43267.125</c:v>
                </c:pt>
                <c:pt idx="12282">
                  <c:v>43267.166666666664</c:v>
                </c:pt>
                <c:pt idx="12283">
                  <c:v>43267.208333333336</c:v>
                </c:pt>
                <c:pt idx="12284">
                  <c:v>43267.25</c:v>
                </c:pt>
                <c:pt idx="12285">
                  <c:v>43267.291666666664</c:v>
                </c:pt>
                <c:pt idx="12286">
                  <c:v>43267.333333333336</c:v>
                </c:pt>
                <c:pt idx="12287">
                  <c:v>43267.375</c:v>
                </c:pt>
                <c:pt idx="12288">
                  <c:v>43267.416666666664</c:v>
                </c:pt>
                <c:pt idx="12289">
                  <c:v>43267.458333333336</c:v>
                </c:pt>
                <c:pt idx="12290">
                  <c:v>43267.5</c:v>
                </c:pt>
                <c:pt idx="12291">
                  <c:v>43267.541666666664</c:v>
                </c:pt>
                <c:pt idx="12292">
                  <c:v>43267.583333333336</c:v>
                </c:pt>
                <c:pt idx="12293">
                  <c:v>43267.625</c:v>
                </c:pt>
                <c:pt idx="12294">
                  <c:v>43267.666666666664</c:v>
                </c:pt>
                <c:pt idx="12295">
                  <c:v>43267.708333333336</c:v>
                </c:pt>
                <c:pt idx="12296">
                  <c:v>43267.75</c:v>
                </c:pt>
                <c:pt idx="12297">
                  <c:v>43267.791666666664</c:v>
                </c:pt>
                <c:pt idx="12298">
                  <c:v>43267.833333333336</c:v>
                </c:pt>
                <c:pt idx="12299">
                  <c:v>43267.875</c:v>
                </c:pt>
                <c:pt idx="12300">
                  <c:v>43267.916666666664</c:v>
                </c:pt>
                <c:pt idx="12301">
                  <c:v>43267.958333333336</c:v>
                </c:pt>
                <c:pt idx="12302">
                  <c:v>43268</c:v>
                </c:pt>
                <c:pt idx="12303">
                  <c:v>43268.041666666664</c:v>
                </c:pt>
                <c:pt idx="12304">
                  <c:v>43268.083333333336</c:v>
                </c:pt>
                <c:pt idx="12305">
                  <c:v>43268.125</c:v>
                </c:pt>
                <c:pt idx="12306">
                  <c:v>43268.166666666664</c:v>
                </c:pt>
                <c:pt idx="12307">
                  <c:v>43268.208333333336</c:v>
                </c:pt>
                <c:pt idx="12308">
                  <c:v>43268.25</c:v>
                </c:pt>
                <c:pt idx="12309">
                  <c:v>43268.291666666664</c:v>
                </c:pt>
                <c:pt idx="12310">
                  <c:v>43268.333333333336</c:v>
                </c:pt>
                <c:pt idx="12311">
                  <c:v>43268.375</c:v>
                </c:pt>
                <c:pt idx="12312">
                  <c:v>43268.416666666664</c:v>
                </c:pt>
                <c:pt idx="12313">
                  <c:v>43268.458333333336</c:v>
                </c:pt>
                <c:pt idx="12314">
                  <c:v>43268.5</c:v>
                </c:pt>
                <c:pt idx="12315">
                  <c:v>43268.541666666664</c:v>
                </c:pt>
                <c:pt idx="12316">
                  <c:v>43268.583333333336</c:v>
                </c:pt>
                <c:pt idx="12317">
                  <c:v>43268.625</c:v>
                </c:pt>
                <c:pt idx="12318">
                  <c:v>43268.666666666664</c:v>
                </c:pt>
                <c:pt idx="12319">
                  <c:v>43268.708333333336</c:v>
                </c:pt>
                <c:pt idx="12320">
                  <c:v>43268.75</c:v>
                </c:pt>
                <c:pt idx="12321">
                  <c:v>43268.791666666664</c:v>
                </c:pt>
                <c:pt idx="12322">
                  <c:v>43268.833333333336</c:v>
                </c:pt>
                <c:pt idx="12323">
                  <c:v>43268.875</c:v>
                </c:pt>
                <c:pt idx="12324">
                  <c:v>43268.916666666664</c:v>
                </c:pt>
                <c:pt idx="12325">
                  <c:v>43268.958333333336</c:v>
                </c:pt>
                <c:pt idx="12326">
                  <c:v>43269</c:v>
                </c:pt>
                <c:pt idx="12327">
                  <c:v>43269.041666666664</c:v>
                </c:pt>
                <c:pt idx="12328">
                  <c:v>43269.083333333336</c:v>
                </c:pt>
                <c:pt idx="12329">
                  <c:v>43269.125</c:v>
                </c:pt>
                <c:pt idx="12330">
                  <c:v>43269.166666666664</c:v>
                </c:pt>
                <c:pt idx="12331">
                  <c:v>43269.208333333336</c:v>
                </c:pt>
                <c:pt idx="12332">
                  <c:v>43269.25</c:v>
                </c:pt>
                <c:pt idx="12333">
                  <c:v>43269.291666666664</c:v>
                </c:pt>
                <c:pt idx="12334">
                  <c:v>43269.333333333336</c:v>
                </c:pt>
                <c:pt idx="12335">
                  <c:v>43269.375</c:v>
                </c:pt>
                <c:pt idx="12336">
                  <c:v>43269.416666666664</c:v>
                </c:pt>
                <c:pt idx="12337">
                  <c:v>43269.458333333336</c:v>
                </c:pt>
                <c:pt idx="12338">
                  <c:v>43269.5</c:v>
                </c:pt>
                <c:pt idx="12339">
                  <c:v>43269.541666666664</c:v>
                </c:pt>
                <c:pt idx="12340">
                  <c:v>43269.583333333336</c:v>
                </c:pt>
                <c:pt idx="12341">
                  <c:v>43269.625</c:v>
                </c:pt>
                <c:pt idx="12342">
                  <c:v>43269.666666666664</c:v>
                </c:pt>
                <c:pt idx="12343">
                  <c:v>43269.708333333336</c:v>
                </c:pt>
                <c:pt idx="12344">
                  <c:v>43269.75</c:v>
                </c:pt>
                <c:pt idx="12345">
                  <c:v>43269.791666666664</c:v>
                </c:pt>
                <c:pt idx="12346">
                  <c:v>43269.833333333336</c:v>
                </c:pt>
                <c:pt idx="12347">
                  <c:v>43269.875</c:v>
                </c:pt>
                <c:pt idx="12348">
                  <c:v>43269.916666666664</c:v>
                </c:pt>
                <c:pt idx="12349">
                  <c:v>43269.958333333336</c:v>
                </c:pt>
                <c:pt idx="12350">
                  <c:v>43270</c:v>
                </c:pt>
                <c:pt idx="12351">
                  <c:v>43270.041666666664</c:v>
                </c:pt>
                <c:pt idx="12352">
                  <c:v>43270.083333333336</c:v>
                </c:pt>
                <c:pt idx="12353">
                  <c:v>43270.125</c:v>
                </c:pt>
                <c:pt idx="12354">
                  <c:v>43270.166666666664</c:v>
                </c:pt>
                <c:pt idx="12355">
                  <c:v>43270.208333333336</c:v>
                </c:pt>
                <c:pt idx="12356">
                  <c:v>43270.25</c:v>
                </c:pt>
                <c:pt idx="12357">
                  <c:v>43270.291666666664</c:v>
                </c:pt>
                <c:pt idx="12358">
                  <c:v>43270.333333333336</c:v>
                </c:pt>
                <c:pt idx="12359">
                  <c:v>43270.375</c:v>
                </c:pt>
                <c:pt idx="12360">
                  <c:v>43270.416666666664</c:v>
                </c:pt>
                <c:pt idx="12361">
                  <c:v>43270.458333333336</c:v>
                </c:pt>
                <c:pt idx="12362">
                  <c:v>43270.5</c:v>
                </c:pt>
                <c:pt idx="12363">
                  <c:v>43270.541666666664</c:v>
                </c:pt>
                <c:pt idx="12364">
                  <c:v>43270.583333333336</c:v>
                </c:pt>
                <c:pt idx="12365">
                  <c:v>43270.625</c:v>
                </c:pt>
                <c:pt idx="12366">
                  <c:v>43270.666666666664</c:v>
                </c:pt>
                <c:pt idx="12367">
                  <c:v>43270.708333333336</c:v>
                </c:pt>
                <c:pt idx="12368">
                  <c:v>43270.75</c:v>
                </c:pt>
                <c:pt idx="12369">
                  <c:v>43270.791666666664</c:v>
                </c:pt>
                <c:pt idx="12370">
                  <c:v>43270.833333333336</c:v>
                </c:pt>
                <c:pt idx="12371">
                  <c:v>43270.875</c:v>
                </c:pt>
                <c:pt idx="12372">
                  <c:v>43270.916666666664</c:v>
                </c:pt>
                <c:pt idx="12373">
                  <c:v>43270.958333333336</c:v>
                </c:pt>
                <c:pt idx="12374">
                  <c:v>43271</c:v>
                </c:pt>
                <c:pt idx="12375">
                  <c:v>43271.041666666664</c:v>
                </c:pt>
                <c:pt idx="12376">
                  <c:v>43271.083333333336</c:v>
                </c:pt>
                <c:pt idx="12377">
                  <c:v>43271.125</c:v>
                </c:pt>
                <c:pt idx="12378">
                  <c:v>43271.166666666664</c:v>
                </c:pt>
                <c:pt idx="12379">
                  <c:v>43271.208333333336</c:v>
                </c:pt>
                <c:pt idx="12380">
                  <c:v>43271.25</c:v>
                </c:pt>
                <c:pt idx="12381">
                  <c:v>43271.291666666664</c:v>
                </c:pt>
                <c:pt idx="12382">
                  <c:v>43271.333333333336</c:v>
                </c:pt>
                <c:pt idx="12383">
                  <c:v>43271.375</c:v>
                </c:pt>
                <c:pt idx="12384">
                  <c:v>43271.416666666664</c:v>
                </c:pt>
                <c:pt idx="12385">
                  <c:v>43271.458333333336</c:v>
                </c:pt>
                <c:pt idx="12386">
                  <c:v>43271.5</c:v>
                </c:pt>
                <c:pt idx="12387">
                  <c:v>43271.541666666664</c:v>
                </c:pt>
                <c:pt idx="12388">
                  <c:v>43271.583333333336</c:v>
                </c:pt>
                <c:pt idx="12389">
                  <c:v>43271.625</c:v>
                </c:pt>
                <c:pt idx="12390">
                  <c:v>43271.666666666664</c:v>
                </c:pt>
                <c:pt idx="12391">
                  <c:v>43271.708333333336</c:v>
                </c:pt>
                <c:pt idx="12392">
                  <c:v>43271.75</c:v>
                </c:pt>
                <c:pt idx="12393">
                  <c:v>43271.791666666664</c:v>
                </c:pt>
                <c:pt idx="12394">
                  <c:v>43271.833333333336</c:v>
                </c:pt>
                <c:pt idx="12395">
                  <c:v>43271.875</c:v>
                </c:pt>
                <c:pt idx="12396">
                  <c:v>43271.916666666664</c:v>
                </c:pt>
                <c:pt idx="12397">
                  <c:v>43271.958333333336</c:v>
                </c:pt>
                <c:pt idx="12398">
                  <c:v>43272</c:v>
                </c:pt>
                <c:pt idx="12399">
                  <c:v>43272.041666666664</c:v>
                </c:pt>
                <c:pt idx="12400">
                  <c:v>43272.083333333336</c:v>
                </c:pt>
                <c:pt idx="12401">
                  <c:v>43272.125</c:v>
                </c:pt>
                <c:pt idx="12402">
                  <c:v>43272.166666666664</c:v>
                </c:pt>
                <c:pt idx="12403">
                  <c:v>43272.208333333336</c:v>
                </c:pt>
                <c:pt idx="12404">
                  <c:v>43272.25</c:v>
                </c:pt>
                <c:pt idx="12405">
                  <c:v>43272.291666666664</c:v>
                </c:pt>
                <c:pt idx="12406">
                  <c:v>43272.333333333336</c:v>
                </c:pt>
                <c:pt idx="12407">
                  <c:v>43272.375</c:v>
                </c:pt>
                <c:pt idx="12408">
                  <c:v>43272.416666666664</c:v>
                </c:pt>
                <c:pt idx="12409">
                  <c:v>43272.458333333336</c:v>
                </c:pt>
                <c:pt idx="12410">
                  <c:v>43272.5</c:v>
                </c:pt>
                <c:pt idx="12411">
                  <c:v>43272.541666666664</c:v>
                </c:pt>
                <c:pt idx="12412">
                  <c:v>43272.583333333336</c:v>
                </c:pt>
                <c:pt idx="12413">
                  <c:v>43272.625</c:v>
                </c:pt>
                <c:pt idx="12414">
                  <c:v>43272.666666666664</c:v>
                </c:pt>
                <c:pt idx="12415">
                  <c:v>43272.708333333336</c:v>
                </c:pt>
                <c:pt idx="12416">
                  <c:v>43272.75</c:v>
                </c:pt>
                <c:pt idx="12417">
                  <c:v>43272.791666666664</c:v>
                </c:pt>
                <c:pt idx="12418">
                  <c:v>43272.833333333336</c:v>
                </c:pt>
                <c:pt idx="12419">
                  <c:v>43272.875</c:v>
                </c:pt>
                <c:pt idx="12420">
                  <c:v>43272.916666666664</c:v>
                </c:pt>
                <c:pt idx="12421">
                  <c:v>43272.958333333336</c:v>
                </c:pt>
                <c:pt idx="12422">
                  <c:v>43273</c:v>
                </c:pt>
                <c:pt idx="12423">
                  <c:v>43273.041666666664</c:v>
                </c:pt>
                <c:pt idx="12424">
                  <c:v>43273.083333333336</c:v>
                </c:pt>
                <c:pt idx="12425">
                  <c:v>43273.125</c:v>
                </c:pt>
                <c:pt idx="12426">
                  <c:v>43273.166666666664</c:v>
                </c:pt>
                <c:pt idx="12427">
                  <c:v>43273.208333333336</c:v>
                </c:pt>
                <c:pt idx="12428">
                  <c:v>43273.25</c:v>
                </c:pt>
                <c:pt idx="12429">
                  <c:v>43273.291666666664</c:v>
                </c:pt>
                <c:pt idx="12430">
                  <c:v>43273.333333333336</c:v>
                </c:pt>
                <c:pt idx="12431">
                  <c:v>43273.375</c:v>
                </c:pt>
                <c:pt idx="12432">
                  <c:v>43273.416666666664</c:v>
                </c:pt>
                <c:pt idx="12433">
                  <c:v>43273.458333333336</c:v>
                </c:pt>
                <c:pt idx="12434">
                  <c:v>43273.5</c:v>
                </c:pt>
                <c:pt idx="12435">
                  <c:v>43273.541666666664</c:v>
                </c:pt>
                <c:pt idx="12436">
                  <c:v>43273.583333333336</c:v>
                </c:pt>
                <c:pt idx="12437">
                  <c:v>43273.625</c:v>
                </c:pt>
                <c:pt idx="12438">
                  <c:v>43273.666666666664</c:v>
                </c:pt>
                <c:pt idx="12439">
                  <c:v>43273.708333333336</c:v>
                </c:pt>
                <c:pt idx="12440">
                  <c:v>43273.75</c:v>
                </c:pt>
                <c:pt idx="12441">
                  <c:v>43273.791666666664</c:v>
                </c:pt>
                <c:pt idx="12442">
                  <c:v>43273.833333333336</c:v>
                </c:pt>
                <c:pt idx="12443">
                  <c:v>43273.875</c:v>
                </c:pt>
                <c:pt idx="12444">
                  <c:v>43273.916666666664</c:v>
                </c:pt>
                <c:pt idx="12445">
                  <c:v>43273.958333333336</c:v>
                </c:pt>
                <c:pt idx="12446">
                  <c:v>43274</c:v>
                </c:pt>
                <c:pt idx="12447">
                  <c:v>43274.041666666664</c:v>
                </c:pt>
                <c:pt idx="12448">
                  <c:v>43274.083333333336</c:v>
                </c:pt>
                <c:pt idx="12449">
                  <c:v>43274.125</c:v>
                </c:pt>
                <c:pt idx="12450">
                  <c:v>43274.166666666664</c:v>
                </c:pt>
                <c:pt idx="12451">
                  <c:v>43274.208333333336</c:v>
                </c:pt>
                <c:pt idx="12452">
                  <c:v>43274.25</c:v>
                </c:pt>
                <c:pt idx="12453">
                  <c:v>43274.291666666664</c:v>
                </c:pt>
                <c:pt idx="12454">
                  <c:v>43274.333333333336</c:v>
                </c:pt>
                <c:pt idx="12455">
                  <c:v>43274.375</c:v>
                </c:pt>
                <c:pt idx="12456">
                  <c:v>43274.416666666664</c:v>
                </c:pt>
                <c:pt idx="12457">
                  <c:v>43274.458333333336</c:v>
                </c:pt>
                <c:pt idx="12458">
                  <c:v>43274.5</c:v>
                </c:pt>
                <c:pt idx="12459">
                  <c:v>43274.541666666664</c:v>
                </c:pt>
                <c:pt idx="12460">
                  <c:v>43274.583333333336</c:v>
                </c:pt>
                <c:pt idx="12461">
                  <c:v>43274.625</c:v>
                </c:pt>
                <c:pt idx="12462">
                  <c:v>43274.666666666664</c:v>
                </c:pt>
                <c:pt idx="12463">
                  <c:v>43274.708333333336</c:v>
                </c:pt>
                <c:pt idx="12464">
                  <c:v>43274.75</c:v>
                </c:pt>
                <c:pt idx="12465">
                  <c:v>43274.791666666664</c:v>
                </c:pt>
                <c:pt idx="12466">
                  <c:v>43274.833333333336</c:v>
                </c:pt>
                <c:pt idx="12467">
                  <c:v>43274.875</c:v>
                </c:pt>
                <c:pt idx="12468">
                  <c:v>43274.916666666664</c:v>
                </c:pt>
                <c:pt idx="12469">
                  <c:v>43274.958333333336</c:v>
                </c:pt>
                <c:pt idx="12470">
                  <c:v>43275</c:v>
                </c:pt>
                <c:pt idx="12471">
                  <c:v>43275.041666666664</c:v>
                </c:pt>
                <c:pt idx="12472">
                  <c:v>43275.083333333336</c:v>
                </c:pt>
                <c:pt idx="12473">
                  <c:v>43275.125</c:v>
                </c:pt>
                <c:pt idx="12474">
                  <c:v>43275.166666666664</c:v>
                </c:pt>
                <c:pt idx="12475">
                  <c:v>43275.208333333336</c:v>
                </c:pt>
                <c:pt idx="12476">
                  <c:v>43275.25</c:v>
                </c:pt>
                <c:pt idx="12477">
                  <c:v>43275.291666666664</c:v>
                </c:pt>
                <c:pt idx="12478">
                  <c:v>43275.333333333336</c:v>
                </c:pt>
                <c:pt idx="12479">
                  <c:v>43275.375</c:v>
                </c:pt>
                <c:pt idx="12480">
                  <c:v>43275.416666666664</c:v>
                </c:pt>
                <c:pt idx="12481">
                  <c:v>43275.458333333336</c:v>
                </c:pt>
                <c:pt idx="12482">
                  <c:v>43275.5</c:v>
                </c:pt>
                <c:pt idx="12483">
                  <c:v>43275.541666666664</c:v>
                </c:pt>
                <c:pt idx="12484">
                  <c:v>43275.583333333336</c:v>
                </c:pt>
                <c:pt idx="12485">
                  <c:v>43275.625</c:v>
                </c:pt>
                <c:pt idx="12486">
                  <c:v>43275.666666666664</c:v>
                </c:pt>
                <c:pt idx="12487">
                  <c:v>43275.708333333336</c:v>
                </c:pt>
                <c:pt idx="12488">
                  <c:v>43275.75</c:v>
                </c:pt>
                <c:pt idx="12489">
                  <c:v>43275.791666666664</c:v>
                </c:pt>
                <c:pt idx="12490">
                  <c:v>43275.833333333336</c:v>
                </c:pt>
                <c:pt idx="12491">
                  <c:v>43275.875</c:v>
                </c:pt>
                <c:pt idx="12492">
                  <c:v>43275.916666666664</c:v>
                </c:pt>
                <c:pt idx="12493">
                  <c:v>43275.958333333336</c:v>
                </c:pt>
                <c:pt idx="12494">
                  <c:v>43276</c:v>
                </c:pt>
                <c:pt idx="12495">
                  <c:v>43276.041666666664</c:v>
                </c:pt>
                <c:pt idx="12496">
                  <c:v>43276.083333333336</c:v>
                </c:pt>
                <c:pt idx="12497">
                  <c:v>43276.125</c:v>
                </c:pt>
                <c:pt idx="12498">
                  <c:v>43276.166666666664</c:v>
                </c:pt>
                <c:pt idx="12499">
                  <c:v>43276.208333333336</c:v>
                </c:pt>
                <c:pt idx="12500">
                  <c:v>43276.25</c:v>
                </c:pt>
                <c:pt idx="12501">
                  <c:v>43276.291666666664</c:v>
                </c:pt>
                <c:pt idx="12502">
                  <c:v>43276.333333333336</c:v>
                </c:pt>
                <c:pt idx="12503">
                  <c:v>43276.375</c:v>
                </c:pt>
                <c:pt idx="12504">
                  <c:v>43276.416666666664</c:v>
                </c:pt>
                <c:pt idx="12505">
                  <c:v>43276.458333333336</c:v>
                </c:pt>
                <c:pt idx="12506">
                  <c:v>43276.5</c:v>
                </c:pt>
                <c:pt idx="12507">
                  <c:v>43276.541666666664</c:v>
                </c:pt>
                <c:pt idx="12508">
                  <c:v>43276.583333333336</c:v>
                </c:pt>
                <c:pt idx="12509">
                  <c:v>43276.625</c:v>
                </c:pt>
                <c:pt idx="12510">
                  <c:v>43276.666666666664</c:v>
                </c:pt>
                <c:pt idx="12511">
                  <c:v>43276.708333333336</c:v>
                </c:pt>
                <c:pt idx="12512">
                  <c:v>43276.75</c:v>
                </c:pt>
                <c:pt idx="12513">
                  <c:v>43276.791666666664</c:v>
                </c:pt>
                <c:pt idx="12514">
                  <c:v>43276.833333333336</c:v>
                </c:pt>
                <c:pt idx="12515">
                  <c:v>43276.875</c:v>
                </c:pt>
                <c:pt idx="12516">
                  <c:v>43276.916666666664</c:v>
                </c:pt>
                <c:pt idx="12517">
                  <c:v>43276.958333333336</c:v>
                </c:pt>
                <c:pt idx="12518">
                  <c:v>43277</c:v>
                </c:pt>
                <c:pt idx="12519">
                  <c:v>43277.041666666664</c:v>
                </c:pt>
                <c:pt idx="12520">
                  <c:v>43277.083333333336</c:v>
                </c:pt>
                <c:pt idx="12521">
                  <c:v>43277.125</c:v>
                </c:pt>
                <c:pt idx="12522">
                  <c:v>43277.166666666664</c:v>
                </c:pt>
                <c:pt idx="12523">
                  <c:v>43277.208333333336</c:v>
                </c:pt>
                <c:pt idx="12524">
                  <c:v>43277.25</c:v>
                </c:pt>
                <c:pt idx="12525">
                  <c:v>43277.291666666664</c:v>
                </c:pt>
                <c:pt idx="12526">
                  <c:v>43277.333333333336</c:v>
                </c:pt>
                <c:pt idx="12527">
                  <c:v>43277.375</c:v>
                </c:pt>
                <c:pt idx="12528">
                  <c:v>43277.416666666664</c:v>
                </c:pt>
                <c:pt idx="12529">
                  <c:v>43277.458333333336</c:v>
                </c:pt>
                <c:pt idx="12530">
                  <c:v>43277.5</c:v>
                </c:pt>
                <c:pt idx="12531">
                  <c:v>43277.541666666664</c:v>
                </c:pt>
                <c:pt idx="12532">
                  <c:v>43277.583333333336</c:v>
                </c:pt>
                <c:pt idx="12533">
                  <c:v>43277.625</c:v>
                </c:pt>
                <c:pt idx="12534">
                  <c:v>43277.666666666664</c:v>
                </c:pt>
                <c:pt idx="12535">
                  <c:v>43277.708333333336</c:v>
                </c:pt>
                <c:pt idx="12536">
                  <c:v>43277.75</c:v>
                </c:pt>
                <c:pt idx="12537">
                  <c:v>43277.791666666664</c:v>
                </c:pt>
                <c:pt idx="12538">
                  <c:v>43277.833333333336</c:v>
                </c:pt>
                <c:pt idx="12539">
                  <c:v>43277.875</c:v>
                </c:pt>
                <c:pt idx="12540">
                  <c:v>43277.916666666664</c:v>
                </c:pt>
                <c:pt idx="12541">
                  <c:v>43277.958333333336</c:v>
                </c:pt>
                <c:pt idx="12542">
                  <c:v>43278</c:v>
                </c:pt>
                <c:pt idx="12543">
                  <c:v>43278.041666666664</c:v>
                </c:pt>
                <c:pt idx="12544">
                  <c:v>43278.083333333336</c:v>
                </c:pt>
                <c:pt idx="12545">
                  <c:v>43278.125</c:v>
                </c:pt>
                <c:pt idx="12546">
                  <c:v>43278.166666666664</c:v>
                </c:pt>
                <c:pt idx="12547">
                  <c:v>43278.208333333336</c:v>
                </c:pt>
                <c:pt idx="12548">
                  <c:v>43278.25</c:v>
                </c:pt>
                <c:pt idx="12549">
                  <c:v>43278.291666666664</c:v>
                </c:pt>
                <c:pt idx="12550">
                  <c:v>43278.333333333336</c:v>
                </c:pt>
                <c:pt idx="12551">
                  <c:v>43278.375</c:v>
                </c:pt>
                <c:pt idx="12552">
                  <c:v>43278.416666666664</c:v>
                </c:pt>
                <c:pt idx="12553">
                  <c:v>43278.458333333336</c:v>
                </c:pt>
                <c:pt idx="12554">
                  <c:v>43278.5</c:v>
                </c:pt>
                <c:pt idx="12555">
                  <c:v>43278.541666666664</c:v>
                </c:pt>
                <c:pt idx="12556">
                  <c:v>43278.583333333336</c:v>
                </c:pt>
                <c:pt idx="12557">
                  <c:v>43278.625</c:v>
                </c:pt>
                <c:pt idx="12558">
                  <c:v>43278.666666666664</c:v>
                </c:pt>
                <c:pt idx="12559">
                  <c:v>43278.708333333336</c:v>
                </c:pt>
                <c:pt idx="12560">
                  <c:v>43278.75</c:v>
                </c:pt>
                <c:pt idx="12561">
                  <c:v>43278.791666666664</c:v>
                </c:pt>
                <c:pt idx="12562">
                  <c:v>43278.833333333336</c:v>
                </c:pt>
                <c:pt idx="12563">
                  <c:v>43278.875</c:v>
                </c:pt>
                <c:pt idx="12564">
                  <c:v>43278.916666666664</c:v>
                </c:pt>
                <c:pt idx="12565">
                  <c:v>43278.958333333336</c:v>
                </c:pt>
                <c:pt idx="12566">
                  <c:v>43279</c:v>
                </c:pt>
                <c:pt idx="12567">
                  <c:v>43279.041666666664</c:v>
                </c:pt>
                <c:pt idx="12568">
                  <c:v>43279.083333333336</c:v>
                </c:pt>
                <c:pt idx="12569">
                  <c:v>43279.125</c:v>
                </c:pt>
                <c:pt idx="12570">
                  <c:v>43279.166666666664</c:v>
                </c:pt>
                <c:pt idx="12571">
                  <c:v>43279.208333333336</c:v>
                </c:pt>
                <c:pt idx="12572">
                  <c:v>43279.25</c:v>
                </c:pt>
                <c:pt idx="12573">
                  <c:v>43279.291666666664</c:v>
                </c:pt>
                <c:pt idx="12574">
                  <c:v>43279.333333333336</c:v>
                </c:pt>
                <c:pt idx="12575">
                  <c:v>43279.375</c:v>
                </c:pt>
                <c:pt idx="12576">
                  <c:v>43279.416666666664</c:v>
                </c:pt>
                <c:pt idx="12577">
                  <c:v>43279.458333333336</c:v>
                </c:pt>
                <c:pt idx="12578">
                  <c:v>43279.5</c:v>
                </c:pt>
                <c:pt idx="12579">
                  <c:v>43279.541666666664</c:v>
                </c:pt>
                <c:pt idx="12580">
                  <c:v>43279.583333333336</c:v>
                </c:pt>
                <c:pt idx="12581">
                  <c:v>43279.625</c:v>
                </c:pt>
                <c:pt idx="12582">
                  <c:v>43279.666666666664</c:v>
                </c:pt>
                <c:pt idx="12583">
                  <c:v>43279.708333333336</c:v>
                </c:pt>
                <c:pt idx="12584">
                  <c:v>43279.75</c:v>
                </c:pt>
                <c:pt idx="12585">
                  <c:v>43279.791666666664</c:v>
                </c:pt>
                <c:pt idx="12586">
                  <c:v>43279.833333333336</c:v>
                </c:pt>
                <c:pt idx="12587">
                  <c:v>43279.875</c:v>
                </c:pt>
                <c:pt idx="12588">
                  <c:v>43279.916666666664</c:v>
                </c:pt>
                <c:pt idx="12589">
                  <c:v>43279.958333333336</c:v>
                </c:pt>
                <c:pt idx="12590">
                  <c:v>43280</c:v>
                </c:pt>
                <c:pt idx="12591">
                  <c:v>43280.041666666664</c:v>
                </c:pt>
                <c:pt idx="12592">
                  <c:v>43280.083333333336</c:v>
                </c:pt>
                <c:pt idx="12593">
                  <c:v>43280.125</c:v>
                </c:pt>
                <c:pt idx="12594">
                  <c:v>43280.166666666664</c:v>
                </c:pt>
                <c:pt idx="12595">
                  <c:v>43280.208333333336</c:v>
                </c:pt>
                <c:pt idx="12596">
                  <c:v>43280.25</c:v>
                </c:pt>
                <c:pt idx="12597">
                  <c:v>43280.291666666664</c:v>
                </c:pt>
                <c:pt idx="12598">
                  <c:v>43280.333333333336</c:v>
                </c:pt>
                <c:pt idx="12599">
                  <c:v>43280.375</c:v>
                </c:pt>
                <c:pt idx="12600">
                  <c:v>43280.416666666664</c:v>
                </c:pt>
                <c:pt idx="12601">
                  <c:v>43280.458333333336</c:v>
                </c:pt>
                <c:pt idx="12602">
                  <c:v>43280.5</c:v>
                </c:pt>
                <c:pt idx="12603">
                  <c:v>43280.541666666664</c:v>
                </c:pt>
                <c:pt idx="12604">
                  <c:v>43280.583333333336</c:v>
                </c:pt>
                <c:pt idx="12605">
                  <c:v>43280.625</c:v>
                </c:pt>
                <c:pt idx="12606">
                  <c:v>43280.666666666664</c:v>
                </c:pt>
                <c:pt idx="12607">
                  <c:v>43280.708333333336</c:v>
                </c:pt>
                <c:pt idx="12608">
                  <c:v>43280.75</c:v>
                </c:pt>
                <c:pt idx="12609">
                  <c:v>43280.791666666664</c:v>
                </c:pt>
                <c:pt idx="12610">
                  <c:v>43280.833333333336</c:v>
                </c:pt>
                <c:pt idx="12611">
                  <c:v>43280.875</c:v>
                </c:pt>
                <c:pt idx="12612">
                  <c:v>43280.916666666664</c:v>
                </c:pt>
                <c:pt idx="12613">
                  <c:v>43280.958333333336</c:v>
                </c:pt>
                <c:pt idx="12614">
                  <c:v>43281</c:v>
                </c:pt>
                <c:pt idx="12615">
                  <c:v>43281.041666666664</c:v>
                </c:pt>
                <c:pt idx="12616">
                  <c:v>43281.083333333336</c:v>
                </c:pt>
                <c:pt idx="12617">
                  <c:v>43281.125</c:v>
                </c:pt>
                <c:pt idx="12618">
                  <c:v>43281.166666666664</c:v>
                </c:pt>
                <c:pt idx="12619">
                  <c:v>43281.208333333336</c:v>
                </c:pt>
                <c:pt idx="12620">
                  <c:v>43281.25</c:v>
                </c:pt>
                <c:pt idx="12621">
                  <c:v>43281.291666666664</c:v>
                </c:pt>
                <c:pt idx="12622">
                  <c:v>43281.333333333336</c:v>
                </c:pt>
                <c:pt idx="12623">
                  <c:v>43281.375</c:v>
                </c:pt>
                <c:pt idx="12624">
                  <c:v>43281.416666666664</c:v>
                </c:pt>
                <c:pt idx="12625">
                  <c:v>43281.458333333336</c:v>
                </c:pt>
                <c:pt idx="12626">
                  <c:v>43281.5</c:v>
                </c:pt>
                <c:pt idx="12627">
                  <c:v>43281.541666666664</c:v>
                </c:pt>
                <c:pt idx="12628">
                  <c:v>43281.583333333336</c:v>
                </c:pt>
                <c:pt idx="12629">
                  <c:v>43281.625</c:v>
                </c:pt>
                <c:pt idx="12630">
                  <c:v>43281.666666666664</c:v>
                </c:pt>
                <c:pt idx="12631">
                  <c:v>43281.708333333336</c:v>
                </c:pt>
                <c:pt idx="12632">
                  <c:v>43281.75</c:v>
                </c:pt>
                <c:pt idx="12633">
                  <c:v>43281.791666666664</c:v>
                </c:pt>
                <c:pt idx="12634">
                  <c:v>43281.833333333336</c:v>
                </c:pt>
                <c:pt idx="12635">
                  <c:v>43281.875</c:v>
                </c:pt>
                <c:pt idx="12636">
                  <c:v>43281.916666666664</c:v>
                </c:pt>
                <c:pt idx="12637">
                  <c:v>43281.958333333336</c:v>
                </c:pt>
                <c:pt idx="12638">
                  <c:v>43282</c:v>
                </c:pt>
                <c:pt idx="12639">
                  <c:v>43282.041666666664</c:v>
                </c:pt>
                <c:pt idx="12640">
                  <c:v>43282.083333333336</c:v>
                </c:pt>
                <c:pt idx="12641">
                  <c:v>43282.125</c:v>
                </c:pt>
                <c:pt idx="12642">
                  <c:v>43282.166666666664</c:v>
                </c:pt>
                <c:pt idx="12643">
                  <c:v>43282.208333333336</c:v>
                </c:pt>
                <c:pt idx="12644">
                  <c:v>43282.25</c:v>
                </c:pt>
                <c:pt idx="12645">
                  <c:v>43282.291666666664</c:v>
                </c:pt>
                <c:pt idx="12646">
                  <c:v>43282.333333333336</c:v>
                </c:pt>
                <c:pt idx="12647">
                  <c:v>43282.375</c:v>
                </c:pt>
                <c:pt idx="12648">
                  <c:v>43282.416666666664</c:v>
                </c:pt>
                <c:pt idx="12649">
                  <c:v>43282.458333333336</c:v>
                </c:pt>
                <c:pt idx="12650">
                  <c:v>43282.5</c:v>
                </c:pt>
                <c:pt idx="12651">
                  <c:v>43282.541666666664</c:v>
                </c:pt>
                <c:pt idx="12652">
                  <c:v>43282.583333333336</c:v>
                </c:pt>
                <c:pt idx="12653">
                  <c:v>43282.625</c:v>
                </c:pt>
                <c:pt idx="12654">
                  <c:v>43282.666666666664</c:v>
                </c:pt>
                <c:pt idx="12655">
                  <c:v>43282.708333333336</c:v>
                </c:pt>
                <c:pt idx="12656">
                  <c:v>43282.75</c:v>
                </c:pt>
                <c:pt idx="12657">
                  <c:v>43282.791666666664</c:v>
                </c:pt>
                <c:pt idx="12658">
                  <c:v>43282.833333333336</c:v>
                </c:pt>
                <c:pt idx="12659">
                  <c:v>43282.875</c:v>
                </c:pt>
                <c:pt idx="12660">
                  <c:v>43282.916666666664</c:v>
                </c:pt>
                <c:pt idx="12661">
                  <c:v>43282.958333333336</c:v>
                </c:pt>
                <c:pt idx="12662">
                  <c:v>43283</c:v>
                </c:pt>
                <c:pt idx="12663">
                  <c:v>43283.041666666664</c:v>
                </c:pt>
                <c:pt idx="12664">
                  <c:v>43283.083333333336</c:v>
                </c:pt>
                <c:pt idx="12665">
                  <c:v>43283.125</c:v>
                </c:pt>
                <c:pt idx="12666">
                  <c:v>43283.166666666664</c:v>
                </c:pt>
                <c:pt idx="12667">
                  <c:v>43283.208333333336</c:v>
                </c:pt>
                <c:pt idx="12668">
                  <c:v>43283.25</c:v>
                </c:pt>
                <c:pt idx="12669">
                  <c:v>43283.291666666664</c:v>
                </c:pt>
                <c:pt idx="12670">
                  <c:v>43283.333333333336</c:v>
                </c:pt>
                <c:pt idx="12671">
                  <c:v>43283.375</c:v>
                </c:pt>
                <c:pt idx="12672">
                  <c:v>43283.416666666664</c:v>
                </c:pt>
                <c:pt idx="12673">
                  <c:v>43283.458333333336</c:v>
                </c:pt>
                <c:pt idx="12674">
                  <c:v>43283.5</c:v>
                </c:pt>
                <c:pt idx="12675">
                  <c:v>43283.541666666664</c:v>
                </c:pt>
                <c:pt idx="12676">
                  <c:v>43283.583333333336</c:v>
                </c:pt>
                <c:pt idx="12677">
                  <c:v>43283.625</c:v>
                </c:pt>
                <c:pt idx="12678">
                  <c:v>43283.666666666664</c:v>
                </c:pt>
                <c:pt idx="12679">
                  <c:v>43283.708333333336</c:v>
                </c:pt>
                <c:pt idx="12680">
                  <c:v>43283.75</c:v>
                </c:pt>
                <c:pt idx="12681">
                  <c:v>43283.791666666664</c:v>
                </c:pt>
                <c:pt idx="12682">
                  <c:v>43283.833333333336</c:v>
                </c:pt>
                <c:pt idx="12683">
                  <c:v>43283.875</c:v>
                </c:pt>
                <c:pt idx="12684">
                  <c:v>43283.916666666664</c:v>
                </c:pt>
                <c:pt idx="12685">
                  <c:v>43283.958333333336</c:v>
                </c:pt>
                <c:pt idx="12686">
                  <c:v>43284</c:v>
                </c:pt>
                <c:pt idx="12687">
                  <c:v>43284.041666666664</c:v>
                </c:pt>
                <c:pt idx="12688">
                  <c:v>43284.083333333336</c:v>
                </c:pt>
                <c:pt idx="12689">
                  <c:v>43284.125</c:v>
                </c:pt>
                <c:pt idx="12690">
                  <c:v>43284.166666666664</c:v>
                </c:pt>
                <c:pt idx="12691">
                  <c:v>43284.208333333336</c:v>
                </c:pt>
                <c:pt idx="12692">
                  <c:v>43284.25</c:v>
                </c:pt>
                <c:pt idx="12693">
                  <c:v>43284.291666666664</c:v>
                </c:pt>
                <c:pt idx="12694">
                  <c:v>43284.333333333336</c:v>
                </c:pt>
                <c:pt idx="12695">
                  <c:v>43284.375</c:v>
                </c:pt>
                <c:pt idx="12696">
                  <c:v>43284.416666666664</c:v>
                </c:pt>
                <c:pt idx="12697">
                  <c:v>43284.458333333336</c:v>
                </c:pt>
                <c:pt idx="12698">
                  <c:v>43284.5</c:v>
                </c:pt>
                <c:pt idx="12699">
                  <c:v>43284.541666666664</c:v>
                </c:pt>
                <c:pt idx="12700">
                  <c:v>43284.583333333336</c:v>
                </c:pt>
                <c:pt idx="12701">
                  <c:v>43284.625</c:v>
                </c:pt>
                <c:pt idx="12702">
                  <c:v>43284.666666666664</c:v>
                </c:pt>
                <c:pt idx="12703">
                  <c:v>43284.708333333336</c:v>
                </c:pt>
                <c:pt idx="12704">
                  <c:v>43284.75</c:v>
                </c:pt>
                <c:pt idx="12705">
                  <c:v>43284.791666666664</c:v>
                </c:pt>
                <c:pt idx="12706">
                  <c:v>43284.833333333336</c:v>
                </c:pt>
                <c:pt idx="12707">
                  <c:v>43284.875</c:v>
                </c:pt>
                <c:pt idx="12708">
                  <c:v>43284.916666666664</c:v>
                </c:pt>
                <c:pt idx="12709">
                  <c:v>43284.958333333336</c:v>
                </c:pt>
                <c:pt idx="12710">
                  <c:v>43285</c:v>
                </c:pt>
                <c:pt idx="12711">
                  <c:v>43285.041666666664</c:v>
                </c:pt>
                <c:pt idx="12712">
                  <c:v>43285.083333333336</c:v>
                </c:pt>
                <c:pt idx="12713">
                  <c:v>43285.125</c:v>
                </c:pt>
                <c:pt idx="12714">
                  <c:v>43285.166666666664</c:v>
                </c:pt>
                <c:pt idx="12715">
                  <c:v>43285.208333333336</c:v>
                </c:pt>
                <c:pt idx="12716">
                  <c:v>43285.25</c:v>
                </c:pt>
                <c:pt idx="12717">
                  <c:v>43285.291666666664</c:v>
                </c:pt>
                <c:pt idx="12718">
                  <c:v>43285.333333333336</c:v>
                </c:pt>
                <c:pt idx="12719">
                  <c:v>43285.375</c:v>
                </c:pt>
                <c:pt idx="12720">
                  <c:v>43285.416666666664</c:v>
                </c:pt>
                <c:pt idx="12721">
                  <c:v>43285.458333333336</c:v>
                </c:pt>
                <c:pt idx="12722">
                  <c:v>43285.5</c:v>
                </c:pt>
                <c:pt idx="12723">
                  <c:v>43285.541666666664</c:v>
                </c:pt>
                <c:pt idx="12724">
                  <c:v>43285.583333333336</c:v>
                </c:pt>
                <c:pt idx="12725">
                  <c:v>43285.625</c:v>
                </c:pt>
                <c:pt idx="12726">
                  <c:v>43285.666666666664</c:v>
                </c:pt>
                <c:pt idx="12727">
                  <c:v>43285.708333333336</c:v>
                </c:pt>
                <c:pt idx="12728">
                  <c:v>43285.75</c:v>
                </c:pt>
                <c:pt idx="12729">
                  <c:v>43285.791666666664</c:v>
                </c:pt>
                <c:pt idx="12730">
                  <c:v>43285.833333333336</c:v>
                </c:pt>
                <c:pt idx="12731">
                  <c:v>43285.875</c:v>
                </c:pt>
                <c:pt idx="12732">
                  <c:v>43285.916666666664</c:v>
                </c:pt>
                <c:pt idx="12733">
                  <c:v>43285.958333333336</c:v>
                </c:pt>
                <c:pt idx="12734">
                  <c:v>43286</c:v>
                </c:pt>
                <c:pt idx="12735">
                  <c:v>43286.041666666664</c:v>
                </c:pt>
                <c:pt idx="12736">
                  <c:v>43286.083333333336</c:v>
                </c:pt>
                <c:pt idx="12737">
                  <c:v>43286.125</c:v>
                </c:pt>
                <c:pt idx="12738">
                  <c:v>43286.166666666664</c:v>
                </c:pt>
                <c:pt idx="12739">
                  <c:v>43286.208333333336</c:v>
                </c:pt>
                <c:pt idx="12740">
                  <c:v>43286.25</c:v>
                </c:pt>
                <c:pt idx="12741">
                  <c:v>43286.291666666664</c:v>
                </c:pt>
                <c:pt idx="12742">
                  <c:v>43286.333333333336</c:v>
                </c:pt>
                <c:pt idx="12743">
                  <c:v>43286.375</c:v>
                </c:pt>
                <c:pt idx="12744">
                  <c:v>43286.416666666664</c:v>
                </c:pt>
                <c:pt idx="12745">
                  <c:v>43286.458333333336</c:v>
                </c:pt>
                <c:pt idx="12746">
                  <c:v>43286.5</c:v>
                </c:pt>
                <c:pt idx="12747">
                  <c:v>43286.541666666664</c:v>
                </c:pt>
                <c:pt idx="12748">
                  <c:v>43286.583333333336</c:v>
                </c:pt>
                <c:pt idx="12749">
                  <c:v>43286.625</c:v>
                </c:pt>
                <c:pt idx="12750">
                  <c:v>43286.666666666664</c:v>
                </c:pt>
                <c:pt idx="12751">
                  <c:v>43286.708333333336</c:v>
                </c:pt>
                <c:pt idx="12752">
                  <c:v>43286.75</c:v>
                </c:pt>
                <c:pt idx="12753">
                  <c:v>43286.791666666664</c:v>
                </c:pt>
                <c:pt idx="12754">
                  <c:v>43286.833333333336</c:v>
                </c:pt>
                <c:pt idx="12755">
                  <c:v>43286.875</c:v>
                </c:pt>
                <c:pt idx="12756">
                  <c:v>43286.916666666664</c:v>
                </c:pt>
                <c:pt idx="12757">
                  <c:v>43286.958333333336</c:v>
                </c:pt>
                <c:pt idx="12758">
                  <c:v>43287</c:v>
                </c:pt>
                <c:pt idx="12759">
                  <c:v>43287.041666666664</c:v>
                </c:pt>
                <c:pt idx="12760">
                  <c:v>43287.083333333336</c:v>
                </c:pt>
                <c:pt idx="12761">
                  <c:v>43287.125</c:v>
                </c:pt>
                <c:pt idx="12762">
                  <c:v>43287.166666666664</c:v>
                </c:pt>
                <c:pt idx="12763">
                  <c:v>43287.208333333336</c:v>
                </c:pt>
                <c:pt idx="12764">
                  <c:v>43287.25</c:v>
                </c:pt>
                <c:pt idx="12765">
                  <c:v>43287.291666666664</c:v>
                </c:pt>
                <c:pt idx="12766">
                  <c:v>43287.333333333336</c:v>
                </c:pt>
                <c:pt idx="12767">
                  <c:v>43287.375</c:v>
                </c:pt>
                <c:pt idx="12768">
                  <c:v>43287.416666666664</c:v>
                </c:pt>
                <c:pt idx="12769">
                  <c:v>43287.458333333336</c:v>
                </c:pt>
                <c:pt idx="12770">
                  <c:v>43287.5</c:v>
                </c:pt>
                <c:pt idx="12771">
                  <c:v>43287.541666666664</c:v>
                </c:pt>
                <c:pt idx="12772">
                  <c:v>43287.583333333336</c:v>
                </c:pt>
                <c:pt idx="12773">
                  <c:v>43287.625</c:v>
                </c:pt>
                <c:pt idx="12774">
                  <c:v>43287.666666666664</c:v>
                </c:pt>
                <c:pt idx="12775">
                  <c:v>43287.708333333336</c:v>
                </c:pt>
                <c:pt idx="12776">
                  <c:v>43287.75</c:v>
                </c:pt>
                <c:pt idx="12777">
                  <c:v>43287.791666666664</c:v>
                </c:pt>
                <c:pt idx="12778">
                  <c:v>43287.833333333336</c:v>
                </c:pt>
                <c:pt idx="12779">
                  <c:v>43287.875</c:v>
                </c:pt>
                <c:pt idx="12780">
                  <c:v>43287.916666666664</c:v>
                </c:pt>
                <c:pt idx="12781">
                  <c:v>43287.958333333336</c:v>
                </c:pt>
                <c:pt idx="12782">
                  <c:v>43288</c:v>
                </c:pt>
                <c:pt idx="12783">
                  <c:v>43288.041666666664</c:v>
                </c:pt>
                <c:pt idx="12784">
                  <c:v>43288.083333333336</c:v>
                </c:pt>
                <c:pt idx="12785">
                  <c:v>43288.125</c:v>
                </c:pt>
                <c:pt idx="12786">
                  <c:v>43288.166666666664</c:v>
                </c:pt>
                <c:pt idx="12787">
                  <c:v>43288.208333333336</c:v>
                </c:pt>
                <c:pt idx="12788">
                  <c:v>43288.25</c:v>
                </c:pt>
                <c:pt idx="12789">
                  <c:v>43288.291666666664</c:v>
                </c:pt>
                <c:pt idx="12790">
                  <c:v>43288.333333333336</c:v>
                </c:pt>
                <c:pt idx="12791">
                  <c:v>43288.375</c:v>
                </c:pt>
                <c:pt idx="12792">
                  <c:v>43288.416666666664</c:v>
                </c:pt>
                <c:pt idx="12793">
                  <c:v>43288.458333333336</c:v>
                </c:pt>
                <c:pt idx="12794">
                  <c:v>43288.5</c:v>
                </c:pt>
                <c:pt idx="12795">
                  <c:v>43288.541666666664</c:v>
                </c:pt>
                <c:pt idx="12796">
                  <c:v>43288.583333333336</c:v>
                </c:pt>
                <c:pt idx="12797">
                  <c:v>43288.625</c:v>
                </c:pt>
                <c:pt idx="12798">
                  <c:v>43288.666666666664</c:v>
                </c:pt>
                <c:pt idx="12799">
                  <c:v>43288.708333333336</c:v>
                </c:pt>
                <c:pt idx="12800">
                  <c:v>43288.75</c:v>
                </c:pt>
                <c:pt idx="12801">
                  <c:v>43288.791666666664</c:v>
                </c:pt>
                <c:pt idx="12802">
                  <c:v>43288.833333333336</c:v>
                </c:pt>
                <c:pt idx="12803">
                  <c:v>43288.875</c:v>
                </c:pt>
                <c:pt idx="12804">
                  <c:v>43288.916666666664</c:v>
                </c:pt>
                <c:pt idx="12805">
                  <c:v>43288.958333333336</c:v>
                </c:pt>
                <c:pt idx="12806">
                  <c:v>43289</c:v>
                </c:pt>
                <c:pt idx="12807">
                  <c:v>43289.041666666664</c:v>
                </c:pt>
                <c:pt idx="12808">
                  <c:v>43289.083333333336</c:v>
                </c:pt>
                <c:pt idx="12809">
                  <c:v>43289.125</c:v>
                </c:pt>
                <c:pt idx="12810">
                  <c:v>43289.166666666664</c:v>
                </c:pt>
                <c:pt idx="12811">
                  <c:v>43289.208333333336</c:v>
                </c:pt>
                <c:pt idx="12812">
                  <c:v>43289.25</c:v>
                </c:pt>
                <c:pt idx="12813">
                  <c:v>43289.291666666664</c:v>
                </c:pt>
                <c:pt idx="12814">
                  <c:v>43289.333333333336</c:v>
                </c:pt>
                <c:pt idx="12815">
                  <c:v>43289.375</c:v>
                </c:pt>
                <c:pt idx="12816">
                  <c:v>43289.416666666664</c:v>
                </c:pt>
                <c:pt idx="12817">
                  <c:v>43289.458333333336</c:v>
                </c:pt>
                <c:pt idx="12818">
                  <c:v>43289.5</c:v>
                </c:pt>
                <c:pt idx="12819">
                  <c:v>43289.541666666664</c:v>
                </c:pt>
                <c:pt idx="12820">
                  <c:v>43289.583333333336</c:v>
                </c:pt>
                <c:pt idx="12821">
                  <c:v>43289.625</c:v>
                </c:pt>
                <c:pt idx="12822">
                  <c:v>43289.666666666664</c:v>
                </c:pt>
                <c:pt idx="12823">
                  <c:v>43289.708333333336</c:v>
                </c:pt>
                <c:pt idx="12824">
                  <c:v>43289.75</c:v>
                </c:pt>
                <c:pt idx="12825">
                  <c:v>43289.791666666664</c:v>
                </c:pt>
                <c:pt idx="12826">
                  <c:v>43289.833333333336</c:v>
                </c:pt>
                <c:pt idx="12827">
                  <c:v>43289.875</c:v>
                </c:pt>
                <c:pt idx="12828">
                  <c:v>43289.916666666664</c:v>
                </c:pt>
                <c:pt idx="12829">
                  <c:v>43289.958333333336</c:v>
                </c:pt>
                <c:pt idx="12830">
                  <c:v>43290</c:v>
                </c:pt>
                <c:pt idx="12831">
                  <c:v>43290.041666666664</c:v>
                </c:pt>
                <c:pt idx="12832">
                  <c:v>43290.083333333336</c:v>
                </c:pt>
                <c:pt idx="12833">
                  <c:v>43290.125</c:v>
                </c:pt>
                <c:pt idx="12834">
                  <c:v>43290.166666666664</c:v>
                </c:pt>
                <c:pt idx="12835">
                  <c:v>43290.208333333336</c:v>
                </c:pt>
                <c:pt idx="12836">
                  <c:v>43290.25</c:v>
                </c:pt>
                <c:pt idx="12837">
                  <c:v>43290.291666666664</c:v>
                </c:pt>
                <c:pt idx="12838">
                  <c:v>43290.333333333336</c:v>
                </c:pt>
                <c:pt idx="12839">
                  <c:v>43290.375</c:v>
                </c:pt>
                <c:pt idx="12840">
                  <c:v>43290.416666666664</c:v>
                </c:pt>
                <c:pt idx="12841">
                  <c:v>43290.458333333336</c:v>
                </c:pt>
                <c:pt idx="12842">
                  <c:v>43290.5</c:v>
                </c:pt>
                <c:pt idx="12843">
                  <c:v>43290.541666666664</c:v>
                </c:pt>
                <c:pt idx="12844">
                  <c:v>43290.583333333336</c:v>
                </c:pt>
                <c:pt idx="12845">
                  <c:v>43290.625</c:v>
                </c:pt>
                <c:pt idx="12846">
                  <c:v>43290.666666666664</c:v>
                </c:pt>
                <c:pt idx="12847">
                  <c:v>43290.708333333336</c:v>
                </c:pt>
                <c:pt idx="12848">
                  <c:v>43290.75</c:v>
                </c:pt>
                <c:pt idx="12849">
                  <c:v>43290.791666666664</c:v>
                </c:pt>
                <c:pt idx="12850">
                  <c:v>43290.833333333336</c:v>
                </c:pt>
                <c:pt idx="12851">
                  <c:v>43290.875</c:v>
                </c:pt>
                <c:pt idx="12852">
                  <c:v>43290.916666666664</c:v>
                </c:pt>
                <c:pt idx="12853">
                  <c:v>43290.958333333336</c:v>
                </c:pt>
                <c:pt idx="12854">
                  <c:v>43291</c:v>
                </c:pt>
                <c:pt idx="12855">
                  <c:v>43291.041666666664</c:v>
                </c:pt>
                <c:pt idx="12856">
                  <c:v>43291.083333333336</c:v>
                </c:pt>
                <c:pt idx="12857">
                  <c:v>43291.125</c:v>
                </c:pt>
                <c:pt idx="12858">
                  <c:v>43291.166666666664</c:v>
                </c:pt>
                <c:pt idx="12859">
                  <c:v>43291.208333333336</c:v>
                </c:pt>
                <c:pt idx="12860">
                  <c:v>43291.25</c:v>
                </c:pt>
                <c:pt idx="12861">
                  <c:v>43291.291666666664</c:v>
                </c:pt>
                <c:pt idx="12862">
                  <c:v>43291.333333333336</c:v>
                </c:pt>
                <c:pt idx="12863">
                  <c:v>43291.375</c:v>
                </c:pt>
                <c:pt idx="12864">
                  <c:v>43291.416666666664</c:v>
                </c:pt>
                <c:pt idx="12865">
                  <c:v>43291.458333333336</c:v>
                </c:pt>
                <c:pt idx="12866">
                  <c:v>43291.5</c:v>
                </c:pt>
                <c:pt idx="12867">
                  <c:v>43291.541666666664</c:v>
                </c:pt>
                <c:pt idx="12868">
                  <c:v>43291.583333333336</c:v>
                </c:pt>
                <c:pt idx="12869">
                  <c:v>43291.625</c:v>
                </c:pt>
                <c:pt idx="12870">
                  <c:v>43291.666666666664</c:v>
                </c:pt>
                <c:pt idx="12871">
                  <c:v>43291.708333333336</c:v>
                </c:pt>
                <c:pt idx="12872">
                  <c:v>43291.75</c:v>
                </c:pt>
                <c:pt idx="12873">
                  <c:v>43291.791666666664</c:v>
                </c:pt>
                <c:pt idx="12874">
                  <c:v>43291.833333333336</c:v>
                </c:pt>
                <c:pt idx="12875">
                  <c:v>43291.875</c:v>
                </c:pt>
                <c:pt idx="12876">
                  <c:v>43291.916666666664</c:v>
                </c:pt>
                <c:pt idx="12877">
                  <c:v>43291.958333333336</c:v>
                </c:pt>
                <c:pt idx="12878">
                  <c:v>43292</c:v>
                </c:pt>
                <c:pt idx="12879">
                  <c:v>43292.041666666664</c:v>
                </c:pt>
                <c:pt idx="12880">
                  <c:v>43292.083333333336</c:v>
                </c:pt>
                <c:pt idx="12881">
                  <c:v>43292.125</c:v>
                </c:pt>
                <c:pt idx="12882">
                  <c:v>43292.166666666664</c:v>
                </c:pt>
                <c:pt idx="12883">
                  <c:v>43292.208333333336</c:v>
                </c:pt>
                <c:pt idx="12884">
                  <c:v>43292.25</c:v>
                </c:pt>
                <c:pt idx="12885">
                  <c:v>43292.291666666664</c:v>
                </c:pt>
                <c:pt idx="12886">
                  <c:v>43292.333333333336</c:v>
                </c:pt>
                <c:pt idx="12887">
                  <c:v>43292.375</c:v>
                </c:pt>
                <c:pt idx="12888">
                  <c:v>43292.416666666664</c:v>
                </c:pt>
                <c:pt idx="12889">
                  <c:v>43292.458333333336</c:v>
                </c:pt>
                <c:pt idx="12890">
                  <c:v>43292.5</c:v>
                </c:pt>
                <c:pt idx="12891">
                  <c:v>43292.541666666664</c:v>
                </c:pt>
                <c:pt idx="12892">
                  <c:v>43292.583333333336</c:v>
                </c:pt>
                <c:pt idx="12893">
                  <c:v>43292.625</c:v>
                </c:pt>
                <c:pt idx="12894">
                  <c:v>43292.666666666664</c:v>
                </c:pt>
                <c:pt idx="12895">
                  <c:v>43292.708333333336</c:v>
                </c:pt>
                <c:pt idx="12896">
                  <c:v>43292.75</c:v>
                </c:pt>
                <c:pt idx="12897">
                  <c:v>43292.791666666664</c:v>
                </c:pt>
                <c:pt idx="12898">
                  <c:v>43292.833333333336</c:v>
                </c:pt>
                <c:pt idx="12899">
                  <c:v>43292.875</c:v>
                </c:pt>
                <c:pt idx="12900">
                  <c:v>43292.916666666664</c:v>
                </c:pt>
                <c:pt idx="12901">
                  <c:v>43292.958333333336</c:v>
                </c:pt>
                <c:pt idx="12902">
                  <c:v>43293</c:v>
                </c:pt>
                <c:pt idx="12903">
                  <c:v>43293.041666666664</c:v>
                </c:pt>
                <c:pt idx="12904">
                  <c:v>43293.083333333336</c:v>
                </c:pt>
                <c:pt idx="12905">
                  <c:v>43293.125</c:v>
                </c:pt>
                <c:pt idx="12906">
                  <c:v>43293.166666666664</c:v>
                </c:pt>
                <c:pt idx="12907">
                  <c:v>43293.208333333336</c:v>
                </c:pt>
                <c:pt idx="12908">
                  <c:v>43293.25</c:v>
                </c:pt>
                <c:pt idx="12909">
                  <c:v>43293.291666666664</c:v>
                </c:pt>
                <c:pt idx="12910">
                  <c:v>43293.333333333336</c:v>
                </c:pt>
                <c:pt idx="12911">
                  <c:v>43293.375</c:v>
                </c:pt>
                <c:pt idx="12912">
                  <c:v>43293.416666666664</c:v>
                </c:pt>
                <c:pt idx="12913">
                  <c:v>43293.458333333336</c:v>
                </c:pt>
                <c:pt idx="12914">
                  <c:v>43293.5</c:v>
                </c:pt>
                <c:pt idx="12915">
                  <c:v>43293.541666666664</c:v>
                </c:pt>
                <c:pt idx="12916">
                  <c:v>43293.583333333336</c:v>
                </c:pt>
                <c:pt idx="12917">
                  <c:v>43293.625</c:v>
                </c:pt>
                <c:pt idx="12918">
                  <c:v>43293.666666666664</c:v>
                </c:pt>
                <c:pt idx="12919">
                  <c:v>43293.708333333336</c:v>
                </c:pt>
                <c:pt idx="12920">
                  <c:v>43293.75</c:v>
                </c:pt>
                <c:pt idx="12921">
                  <c:v>43293.791666666664</c:v>
                </c:pt>
                <c:pt idx="12922">
                  <c:v>43293.833333333336</c:v>
                </c:pt>
                <c:pt idx="12923">
                  <c:v>43293.875</c:v>
                </c:pt>
                <c:pt idx="12924">
                  <c:v>43293.916666666664</c:v>
                </c:pt>
                <c:pt idx="12925">
                  <c:v>43293.958333333336</c:v>
                </c:pt>
                <c:pt idx="12926">
                  <c:v>43294</c:v>
                </c:pt>
                <c:pt idx="12927">
                  <c:v>43294.041666666664</c:v>
                </c:pt>
                <c:pt idx="12928">
                  <c:v>43294.083333333336</c:v>
                </c:pt>
                <c:pt idx="12929">
                  <c:v>43294.125</c:v>
                </c:pt>
                <c:pt idx="12930">
                  <c:v>43294.166666666664</c:v>
                </c:pt>
                <c:pt idx="12931">
                  <c:v>43294.208333333336</c:v>
                </c:pt>
                <c:pt idx="12932">
                  <c:v>43294.25</c:v>
                </c:pt>
                <c:pt idx="12933">
                  <c:v>43294.291666666664</c:v>
                </c:pt>
                <c:pt idx="12934">
                  <c:v>43294.333333333336</c:v>
                </c:pt>
                <c:pt idx="12935">
                  <c:v>43294.375</c:v>
                </c:pt>
                <c:pt idx="12936">
                  <c:v>43294.416666666664</c:v>
                </c:pt>
                <c:pt idx="12937">
                  <c:v>43294.458333333336</c:v>
                </c:pt>
                <c:pt idx="12938">
                  <c:v>43294.5</c:v>
                </c:pt>
                <c:pt idx="12939">
                  <c:v>43294.541666666664</c:v>
                </c:pt>
                <c:pt idx="12940">
                  <c:v>43294.583333333336</c:v>
                </c:pt>
                <c:pt idx="12941">
                  <c:v>43294.625</c:v>
                </c:pt>
                <c:pt idx="12942">
                  <c:v>43294.666666666664</c:v>
                </c:pt>
                <c:pt idx="12943">
                  <c:v>43294.708333333336</c:v>
                </c:pt>
                <c:pt idx="12944">
                  <c:v>43294.75</c:v>
                </c:pt>
                <c:pt idx="12945">
                  <c:v>43294.791666666664</c:v>
                </c:pt>
                <c:pt idx="12946">
                  <c:v>43294.833333333336</c:v>
                </c:pt>
                <c:pt idx="12947">
                  <c:v>43294.875</c:v>
                </c:pt>
                <c:pt idx="12948">
                  <c:v>43294.916666666664</c:v>
                </c:pt>
                <c:pt idx="12949">
                  <c:v>43294.958333333336</c:v>
                </c:pt>
                <c:pt idx="12950">
                  <c:v>43295</c:v>
                </c:pt>
                <c:pt idx="12951">
                  <c:v>43295.041666666664</c:v>
                </c:pt>
                <c:pt idx="12952">
                  <c:v>43295.083333333336</c:v>
                </c:pt>
                <c:pt idx="12953">
                  <c:v>43295.125</c:v>
                </c:pt>
                <c:pt idx="12954">
                  <c:v>43295.166666666664</c:v>
                </c:pt>
                <c:pt idx="12955">
                  <c:v>43295.208333333336</c:v>
                </c:pt>
                <c:pt idx="12956">
                  <c:v>43295.25</c:v>
                </c:pt>
                <c:pt idx="12957">
                  <c:v>43295.291666666664</c:v>
                </c:pt>
                <c:pt idx="12958">
                  <c:v>43295.333333333336</c:v>
                </c:pt>
                <c:pt idx="12959">
                  <c:v>43295.375</c:v>
                </c:pt>
                <c:pt idx="12960">
                  <c:v>43295.416666666664</c:v>
                </c:pt>
                <c:pt idx="12961">
                  <c:v>43295.458333333336</c:v>
                </c:pt>
                <c:pt idx="12962">
                  <c:v>43295.5</c:v>
                </c:pt>
                <c:pt idx="12963">
                  <c:v>43295.541666666664</c:v>
                </c:pt>
                <c:pt idx="12964">
                  <c:v>43295.583333333336</c:v>
                </c:pt>
                <c:pt idx="12965">
                  <c:v>43295.625</c:v>
                </c:pt>
                <c:pt idx="12966">
                  <c:v>43295.666666666664</c:v>
                </c:pt>
                <c:pt idx="12967">
                  <c:v>43295.708333333336</c:v>
                </c:pt>
                <c:pt idx="12968">
                  <c:v>43295.75</c:v>
                </c:pt>
                <c:pt idx="12969">
                  <c:v>43295.791666666664</c:v>
                </c:pt>
                <c:pt idx="12970">
                  <c:v>43295.833333333336</c:v>
                </c:pt>
                <c:pt idx="12971">
                  <c:v>43295.875</c:v>
                </c:pt>
                <c:pt idx="12972">
                  <c:v>43295.916666666664</c:v>
                </c:pt>
                <c:pt idx="12973">
                  <c:v>43295.958333333336</c:v>
                </c:pt>
                <c:pt idx="12974">
                  <c:v>43296</c:v>
                </c:pt>
                <c:pt idx="12975">
                  <c:v>43296.041666666664</c:v>
                </c:pt>
                <c:pt idx="12976">
                  <c:v>43296.083333333336</c:v>
                </c:pt>
                <c:pt idx="12977">
                  <c:v>43296.125</c:v>
                </c:pt>
                <c:pt idx="12978">
                  <c:v>43296.166666666664</c:v>
                </c:pt>
                <c:pt idx="12979">
                  <c:v>43296.208333333336</c:v>
                </c:pt>
                <c:pt idx="12980">
                  <c:v>43296.25</c:v>
                </c:pt>
                <c:pt idx="12981">
                  <c:v>43296.291666666664</c:v>
                </c:pt>
                <c:pt idx="12982">
                  <c:v>43296.333333333336</c:v>
                </c:pt>
                <c:pt idx="12983">
                  <c:v>43296.375</c:v>
                </c:pt>
                <c:pt idx="12984">
                  <c:v>43296.416666666664</c:v>
                </c:pt>
                <c:pt idx="12985">
                  <c:v>43296.458333333336</c:v>
                </c:pt>
                <c:pt idx="12986">
                  <c:v>43296.5</c:v>
                </c:pt>
                <c:pt idx="12987">
                  <c:v>43296.541666666664</c:v>
                </c:pt>
                <c:pt idx="12988">
                  <c:v>43296.583333333336</c:v>
                </c:pt>
                <c:pt idx="12989">
                  <c:v>43296.625</c:v>
                </c:pt>
                <c:pt idx="12990">
                  <c:v>43296.666666666664</c:v>
                </c:pt>
                <c:pt idx="12991">
                  <c:v>43296.708333333336</c:v>
                </c:pt>
                <c:pt idx="12992">
                  <c:v>43296.75</c:v>
                </c:pt>
                <c:pt idx="12993">
                  <c:v>43296.791666666664</c:v>
                </c:pt>
                <c:pt idx="12994">
                  <c:v>43296.833333333336</c:v>
                </c:pt>
                <c:pt idx="12995">
                  <c:v>43296.875</c:v>
                </c:pt>
                <c:pt idx="12996">
                  <c:v>43296.916666666664</c:v>
                </c:pt>
                <c:pt idx="12997">
                  <c:v>43296.958333333336</c:v>
                </c:pt>
                <c:pt idx="12998">
                  <c:v>43297</c:v>
                </c:pt>
                <c:pt idx="12999">
                  <c:v>43297.041666666664</c:v>
                </c:pt>
                <c:pt idx="13000">
                  <c:v>43297.083333333336</c:v>
                </c:pt>
                <c:pt idx="13001">
                  <c:v>43297.125</c:v>
                </c:pt>
                <c:pt idx="13002">
                  <c:v>43297.166666666664</c:v>
                </c:pt>
                <c:pt idx="13003">
                  <c:v>43297.208333333336</c:v>
                </c:pt>
                <c:pt idx="13004">
                  <c:v>43297.25</c:v>
                </c:pt>
                <c:pt idx="13005">
                  <c:v>43297.291666666664</c:v>
                </c:pt>
                <c:pt idx="13006">
                  <c:v>43297.333333333336</c:v>
                </c:pt>
                <c:pt idx="13007">
                  <c:v>43297.375</c:v>
                </c:pt>
                <c:pt idx="13008">
                  <c:v>43297.416666666664</c:v>
                </c:pt>
                <c:pt idx="13009">
                  <c:v>43297.458333333336</c:v>
                </c:pt>
                <c:pt idx="13010">
                  <c:v>43297.5</c:v>
                </c:pt>
                <c:pt idx="13011">
                  <c:v>43297.541666666664</c:v>
                </c:pt>
                <c:pt idx="13012">
                  <c:v>43297.583333333336</c:v>
                </c:pt>
                <c:pt idx="13013">
                  <c:v>43297.625</c:v>
                </c:pt>
                <c:pt idx="13014">
                  <c:v>43297.666666666664</c:v>
                </c:pt>
                <c:pt idx="13015">
                  <c:v>43297.708333333336</c:v>
                </c:pt>
                <c:pt idx="13016">
                  <c:v>43297.75</c:v>
                </c:pt>
                <c:pt idx="13017">
                  <c:v>43297.791666666664</c:v>
                </c:pt>
                <c:pt idx="13018">
                  <c:v>43297.833333333336</c:v>
                </c:pt>
                <c:pt idx="13019">
                  <c:v>43297.875</c:v>
                </c:pt>
                <c:pt idx="13020">
                  <c:v>43297.916666666664</c:v>
                </c:pt>
                <c:pt idx="13021">
                  <c:v>43297.958333333336</c:v>
                </c:pt>
                <c:pt idx="13022">
                  <c:v>43298</c:v>
                </c:pt>
                <c:pt idx="13023">
                  <c:v>43298.041666666664</c:v>
                </c:pt>
                <c:pt idx="13024">
                  <c:v>43298.083333333336</c:v>
                </c:pt>
                <c:pt idx="13025">
                  <c:v>43298.125</c:v>
                </c:pt>
                <c:pt idx="13026">
                  <c:v>43298.166666666664</c:v>
                </c:pt>
                <c:pt idx="13027">
                  <c:v>43298.208333333336</c:v>
                </c:pt>
                <c:pt idx="13028">
                  <c:v>43298.25</c:v>
                </c:pt>
                <c:pt idx="13029">
                  <c:v>43298.291666666664</c:v>
                </c:pt>
                <c:pt idx="13030">
                  <c:v>43298.333333333336</c:v>
                </c:pt>
                <c:pt idx="13031">
                  <c:v>43298.375</c:v>
                </c:pt>
                <c:pt idx="13032">
                  <c:v>43298.416666666664</c:v>
                </c:pt>
                <c:pt idx="13033">
                  <c:v>43298.458333333336</c:v>
                </c:pt>
                <c:pt idx="13034">
                  <c:v>43298.5</c:v>
                </c:pt>
                <c:pt idx="13035">
                  <c:v>43298.541666666664</c:v>
                </c:pt>
                <c:pt idx="13036">
                  <c:v>43298.583333333336</c:v>
                </c:pt>
                <c:pt idx="13037">
                  <c:v>43298.625</c:v>
                </c:pt>
                <c:pt idx="13038">
                  <c:v>43298.666666666664</c:v>
                </c:pt>
                <c:pt idx="13039">
                  <c:v>43298.708333333336</c:v>
                </c:pt>
                <c:pt idx="13040">
                  <c:v>43298.75</c:v>
                </c:pt>
                <c:pt idx="13041">
                  <c:v>43298.791666666664</c:v>
                </c:pt>
                <c:pt idx="13042">
                  <c:v>43298.833333333336</c:v>
                </c:pt>
                <c:pt idx="13043">
                  <c:v>43298.875</c:v>
                </c:pt>
                <c:pt idx="13044">
                  <c:v>43298.916666666664</c:v>
                </c:pt>
                <c:pt idx="13045">
                  <c:v>43298.958333333336</c:v>
                </c:pt>
                <c:pt idx="13046">
                  <c:v>43299</c:v>
                </c:pt>
                <c:pt idx="13047">
                  <c:v>43299.041666666664</c:v>
                </c:pt>
                <c:pt idx="13048">
                  <c:v>43299.083333333336</c:v>
                </c:pt>
                <c:pt idx="13049">
                  <c:v>43299.125</c:v>
                </c:pt>
                <c:pt idx="13050">
                  <c:v>43299.166666666664</c:v>
                </c:pt>
                <c:pt idx="13051">
                  <c:v>43299.208333333336</c:v>
                </c:pt>
                <c:pt idx="13052">
                  <c:v>43299.25</c:v>
                </c:pt>
                <c:pt idx="13053">
                  <c:v>43299.291666666664</c:v>
                </c:pt>
                <c:pt idx="13054">
                  <c:v>43299.333333333336</c:v>
                </c:pt>
                <c:pt idx="13055">
                  <c:v>43299.375</c:v>
                </c:pt>
                <c:pt idx="13056">
                  <c:v>43299.416666666664</c:v>
                </c:pt>
                <c:pt idx="13057">
                  <c:v>43299.458333333336</c:v>
                </c:pt>
                <c:pt idx="13058">
                  <c:v>43299.5</c:v>
                </c:pt>
                <c:pt idx="13059">
                  <c:v>43299.541666666664</c:v>
                </c:pt>
                <c:pt idx="13060">
                  <c:v>43299.583333333336</c:v>
                </c:pt>
                <c:pt idx="13061">
                  <c:v>43299.625</c:v>
                </c:pt>
                <c:pt idx="13062">
                  <c:v>43299.666666666664</c:v>
                </c:pt>
                <c:pt idx="13063">
                  <c:v>43299.708333333336</c:v>
                </c:pt>
                <c:pt idx="13064">
                  <c:v>43299.75</c:v>
                </c:pt>
                <c:pt idx="13065">
                  <c:v>43299.791666666664</c:v>
                </c:pt>
                <c:pt idx="13066">
                  <c:v>43299.833333333336</c:v>
                </c:pt>
                <c:pt idx="13067">
                  <c:v>43299.875</c:v>
                </c:pt>
                <c:pt idx="13068">
                  <c:v>43299.916666666664</c:v>
                </c:pt>
                <c:pt idx="13069">
                  <c:v>43299.958333333336</c:v>
                </c:pt>
                <c:pt idx="13070">
                  <c:v>43300</c:v>
                </c:pt>
                <c:pt idx="13071">
                  <c:v>43300.041666666664</c:v>
                </c:pt>
                <c:pt idx="13072">
                  <c:v>43300.083333333336</c:v>
                </c:pt>
                <c:pt idx="13073">
                  <c:v>43300.125</c:v>
                </c:pt>
                <c:pt idx="13074">
                  <c:v>43300.166666666664</c:v>
                </c:pt>
                <c:pt idx="13075">
                  <c:v>43300.208333333336</c:v>
                </c:pt>
                <c:pt idx="13076">
                  <c:v>43300.25</c:v>
                </c:pt>
                <c:pt idx="13077">
                  <c:v>43300.291666666664</c:v>
                </c:pt>
                <c:pt idx="13078">
                  <c:v>43300.333333333336</c:v>
                </c:pt>
                <c:pt idx="13079">
                  <c:v>43300.375</c:v>
                </c:pt>
                <c:pt idx="13080">
                  <c:v>43300.416666666664</c:v>
                </c:pt>
                <c:pt idx="13081">
                  <c:v>43300.458333333336</c:v>
                </c:pt>
                <c:pt idx="13082">
                  <c:v>43300.5</c:v>
                </c:pt>
                <c:pt idx="13083">
                  <c:v>43300.541666666664</c:v>
                </c:pt>
                <c:pt idx="13084">
                  <c:v>43300.583333333336</c:v>
                </c:pt>
                <c:pt idx="13085">
                  <c:v>43300.625</c:v>
                </c:pt>
                <c:pt idx="13086">
                  <c:v>43300.666666666664</c:v>
                </c:pt>
                <c:pt idx="13087">
                  <c:v>43300.708333333336</c:v>
                </c:pt>
                <c:pt idx="13088">
                  <c:v>43300.75</c:v>
                </c:pt>
                <c:pt idx="13089">
                  <c:v>43300.791666666664</c:v>
                </c:pt>
                <c:pt idx="13090">
                  <c:v>43300.833333333336</c:v>
                </c:pt>
                <c:pt idx="13091">
                  <c:v>43300.875</c:v>
                </c:pt>
                <c:pt idx="13092">
                  <c:v>43300.916666666664</c:v>
                </c:pt>
                <c:pt idx="13093">
                  <c:v>43300.958333333336</c:v>
                </c:pt>
                <c:pt idx="13094">
                  <c:v>43301</c:v>
                </c:pt>
                <c:pt idx="13095">
                  <c:v>43301.041666666664</c:v>
                </c:pt>
                <c:pt idx="13096">
                  <c:v>43301.083333333336</c:v>
                </c:pt>
                <c:pt idx="13097">
                  <c:v>43301.125</c:v>
                </c:pt>
                <c:pt idx="13098">
                  <c:v>43301.166666666664</c:v>
                </c:pt>
                <c:pt idx="13099">
                  <c:v>43301.208333333336</c:v>
                </c:pt>
                <c:pt idx="13100">
                  <c:v>43301.25</c:v>
                </c:pt>
                <c:pt idx="13101">
                  <c:v>43301.291666666664</c:v>
                </c:pt>
                <c:pt idx="13102">
                  <c:v>43301.333333333336</c:v>
                </c:pt>
                <c:pt idx="13103">
                  <c:v>43301.375</c:v>
                </c:pt>
                <c:pt idx="13104">
                  <c:v>43301.416666666664</c:v>
                </c:pt>
                <c:pt idx="13105">
                  <c:v>43301.458333333336</c:v>
                </c:pt>
                <c:pt idx="13106">
                  <c:v>43301.5</c:v>
                </c:pt>
                <c:pt idx="13107">
                  <c:v>43301.541666666664</c:v>
                </c:pt>
                <c:pt idx="13108">
                  <c:v>43301.583333333336</c:v>
                </c:pt>
                <c:pt idx="13109">
                  <c:v>43301.625</c:v>
                </c:pt>
                <c:pt idx="13110">
                  <c:v>43301.666666666664</c:v>
                </c:pt>
                <c:pt idx="13111">
                  <c:v>43301.708333333336</c:v>
                </c:pt>
                <c:pt idx="13112">
                  <c:v>43301.75</c:v>
                </c:pt>
                <c:pt idx="13113">
                  <c:v>43301.791666666664</c:v>
                </c:pt>
                <c:pt idx="13114">
                  <c:v>43301.833333333336</c:v>
                </c:pt>
                <c:pt idx="13115">
                  <c:v>43301.875</c:v>
                </c:pt>
                <c:pt idx="13116">
                  <c:v>43301.916666666664</c:v>
                </c:pt>
                <c:pt idx="13117">
                  <c:v>43301.958333333336</c:v>
                </c:pt>
                <c:pt idx="13118">
                  <c:v>43302</c:v>
                </c:pt>
                <c:pt idx="13119">
                  <c:v>43302.041666666664</c:v>
                </c:pt>
                <c:pt idx="13120">
                  <c:v>43302.083333333336</c:v>
                </c:pt>
                <c:pt idx="13121">
                  <c:v>43302.125</c:v>
                </c:pt>
                <c:pt idx="13122">
                  <c:v>43302.166666666664</c:v>
                </c:pt>
                <c:pt idx="13123">
                  <c:v>43302.208333333336</c:v>
                </c:pt>
                <c:pt idx="13124">
                  <c:v>43302.25</c:v>
                </c:pt>
                <c:pt idx="13125">
                  <c:v>43302.291666666664</c:v>
                </c:pt>
                <c:pt idx="13126">
                  <c:v>43302.333333333336</c:v>
                </c:pt>
                <c:pt idx="13127">
                  <c:v>43302.375</c:v>
                </c:pt>
                <c:pt idx="13128">
                  <c:v>43302.416666666664</c:v>
                </c:pt>
                <c:pt idx="13129">
                  <c:v>43302.458333333336</c:v>
                </c:pt>
                <c:pt idx="13130">
                  <c:v>43302.5</c:v>
                </c:pt>
                <c:pt idx="13131">
                  <c:v>43302.541666666664</c:v>
                </c:pt>
                <c:pt idx="13132">
                  <c:v>43302.583333333336</c:v>
                </c:pt>
                <c:pt idx="13133">
                  <c:v>43302.625</c:v>
                </c:pt>
                <c:pt idx="13134">
                  <c:v>43302.666666666664</c:v>
                </c:pt>
                <c:pt idx="13135">
                  <c:v>43302.708333333336</c:v>
                </c:pt>
                <c:pt idx="13136">
                  <c:v>43302.75</c:v>
                </c:pt>
                <c:pt idx="13137">
                  <c:v>43302.791666666664</c:v>
                </c:pt>
                <c:pt idx="13138">
                  <c:v>43302.833333333336</c:v>
                </c:pt>
                <c:pt idx="13139">
                  <c:v>43302.875</c:v>
                </c:pt>
                <c:pt idx="13140">
                  <c:v>43302.916666666664</c:v>
                </c:pt>
                <c:pt idx="13141">
                  <c:v>43302.958333333336</c:v>
                </c:pt>
                <c:pt idx="13142">
                  <c:v>43303</c:v>
                </c:pt>
                <c:pt idx="13143">
                  <c:v>43303.041666666664</c:v>
                </c:pt>
                <c:pt idx="13144">
                  <c:v>43303.083333333336</c:v>
                </c:pt>
                <c:pt idx="13145">
                  <c:v>43303.125</c:v>
                </c:pt>
                <c:pt idx="13146">
                  <c:v>43303.166666666664</c:v>
                </c:pt>
                <c:pt idx="13147">
                  <c:v>43303.208333333336</c:v>
                </c:pt>
                <c:pt idx="13148">
                  <c:v>43303.25</c:v>
                </c:pt>
                <c:pt idx="13149">
                  <c:v>43303.291666666664</c:v>
                </c:pt>
                <c:pt idx="13150">
                  <c:v>43303.333333333336</c:v>
                </c:pt>
                <c:pt idx="13151">
                  <c:v>43303.375</c:v>
                </c:pt>
                <c:pt idx="13152">
                  <c:v>43303.416666666664</c:v>
                </c:pt>
                <c:pt idx="13153">
                  <c:v>43303.458333333336</c:v>
                </c:pt>
                <c:pt idx="13154">
                  <c:v>43303.5</c:v>
                </c:pt>
                <c:pt idx="13155">
                  <c:v>43303.541666666664</c:v>
                </c:pt>
                <c:pt idx="13156">
                  <c:v>43303.583333333336</c:v>
                </c:pt>
                <c:pt idx="13157">
                  <c:v>43303.625</c:v>
                </c:pt>
                <c:pt idx="13158">
                  <c:v>43303.666666666664</c:v>
                </c:pt>
                <c:pt idx="13159">
                  <c:v>43303.708333333336</c:v>
                </c:pt>
                <c:pt idx="13160">
                  <c:v>43303.75</c:v>
                </c:pt>
                <c:pt idx="13161">
                  <c:v>43303.791666666664</c:v>
                </c:pt>
                <c:pt idx="13162">
                  <c:v>43303.833333333336</c:v>
                </c:pt>
                <c:pt idx="13163">
                  <c:v>43303.875</c:v>
                </c:pt>
                <c:pt idx="13164">
                  <c:v>43303.916666666664</c:v>
                </c:pt>
                <c:pt idx="13165">
                  <c:v>43303.958333333336</c:v>
                </c:pt>
                <c:pt idx="13166">
                  <c:v>43304</c:v>
                </c:pt>
                <c:pt idx="13167">
                  <c:v>43304.041666666664</c:v>
                </c:pt>
                <c:pt idx="13168">
                  <c:v>43304.083333333336</c:v>
                </c:pt>
                <c:pt idx="13169">
                  <c:v>43304.125</c:v>
                </c:pt>
                <c:pt idx="13170">
                  <c:v>43304.166666666664</c:v>
                </c:pt>
                <c:pt idx="13171">
                  <c:v>43304.208333333336</c:v>
                </c:pt>
                <c:pt idx="13172">
                  <c:v>43304.25</c:v>
                </c:pt>
                <c:pt idx="13173">
                  <c:v>43304.291666666664</c:v>
                </c:pt>
                <c:pt idx="13174">
                  <c:v>43304.333333333336</c:v>
                </c:pt>
                <c:pt idx="13175">
                  <c:v>43304.375</c:v>
                </c:pt>
                <c:pt idx="13176">
                  <c:v>43304.416666666664</c:v>
                </c:pt>
                <c:pt idx="13177">
                  <c:v>43304.458333333336</c:v>
                </c:pt>
                <c:pt idx="13178">
                  <c:v>43304.5</c:v>
                </c:pt>
                <c:pt idx="13179">
                  <c:v>43304.541666666664</c:v>
                </c:pt>
                <c:pt idx="13180">
                  <c:v>43304.583333333336</c:v>
                </c:pt>
                <c:pt idx="13181">
                  <c:v>43304.625</c:v>
                </c:pt>
                <c:pt idx="13182">
                  <c:v>43304.666666666664</c:v>
                </c:pt>
                <c:pt idx="13183">
                  <c:v>43304.708333333336</c:v>
                </c:pt>
                <c:pt idx="13184">
                  <c:v>43304.75</c:v>
                </c:pt>
                <c:pt idx="13185">
                  <c:v>43304.791666666664</c:v>
                </c:pt>
                <c:pt idx="13186">
                  <c:v>43304.833333333336</c:v>
                </c:pt>
                <c:pt idx="13187">
                  <c:v>43304.875</c:v>
                </c:pt>
                <c:pt idx="13188">
                  <c:v>43304.916666666664</c:v>
                </c:pt>
                <c:pt idx="13189">
                  <c:v>43304.958333333336</c:v>
                </c:pt>
                <c:pt idx="13190">
                  <c:v>43305</c:v>
                </c:pt>
                <c:pt idx="13191">
                  <c:v>43305.041666666664</c:v>
                </c:pt>
                <c:pt idx="13192">
                  <c:v>43305.083333333336</c:v>
                </c:pt>
                <c:pt idx="13193">
                  <c:v>43305.125</c:v>
                </c:pt>
                <c:pt idx="13194">
                  <c:v>43305.166666666664</c:v>
                </c:pt>
                <c:pt idx="13195">
                  <c:v>43305.208333333336</c:v>
                </c:pt>
                <c:pt idx="13196">
                  <c:v>43305.25</c:v>
                </c:pt>
                <c:pt idx="13197">
                  <c:v>43305.291666666664</c:v>
                </c:pt>
                <c:pt idx="13198">
                  <c:v>43305.333333333336</c:v>
                </c:pt>
                <c:pt idx="13199">
                  <c:v>43305.375</c:v>
                </c:pt>
                <c:pt idx="13200">
                  <c:v>43305.416666666664</c:v>
                </c:pt>
                <c:pt idx="13201">
                  <c:v>43305.458333333336</c:v>
                </c:pt>
                <c:pt idx="13202">
                  <c:v>43305.5</c:v>
                </c:pt>
                <c:pt idx="13203">
                  <c:v>43305.541666666664</c:v>
                </c:pt>
                <c:pt idx="13204">
                  <c:v>43305.583333333336</c:v>
                </c:pt>
                <c:pt idx="13205">
                  <c:v>43305.625</c:v>
                </c:pt>
                <c:pt idx="13206">
                  <c:v>43305.666666666664</c:v>
                </c:pt>
                <c:pt idx="13207">
                  <c:v>43305.708333333336</c:v>
                </c:pt>
                <c:pt idx="13208">
                  <c:v>43305.75</c:v>
                </c:pt>
                <c:pt idx="13209">
                  <c:v>43305.791666666664</c:v>
                </c:pt>
                <c:pt idx="13210">
                  <c:v>43305.833333333336</c:v>
                </c:pt>
                <c:pt idx="13211">
                  <c:v>43305.875</c:v>
                </c:pt>
                <c:pt idx="13212">
                  <c:v>43305.916666666664</c:v>
                </c:pt>
                <c:pt idx="13213">
                  <c:v>43305.958333333336</c:v>
                </c:pt>
                <c:pt idx="13214">
                  <c:v>43306</c:v>
                </c:pt>
                <c:pt idx="13215">
                  <c:v>43306.041666666664</c:v>
                </c:pt>
                <c:pt idx="13216">
                  <c:v>43306.083333333336</c:v>
                </c:pt>
                <c:pt idx="13217">
                  <c:v>43306.125</c:v>
                </c:pt>
                <c:pt idx="13218">
                  <c:v>43306.166666666664</c:v>
                </c:pt>
                <c:pt idx="13219">
                  <c:v>43306.208333333336</c:v>
                </c:pt>
                <c:pt idx="13220">
                  <c:v>43306.25</c:v>
                </c:pt>
                <c:pt idx="13221">
                  <c:v>43306.291666666664</c:v>
                </c:pt>
                <c:pt idx="13222">
                  <c:v>43306.333333333336</c:v>
                </c:pt>
                <c:pt idx="13223">
                  <c:v>43306.375</c:v>
                </c:pt>
                <c:pt idx="13224">
                  <c:v>43306.416666666664</c:v>
                </c:pt>
                <c:pt idx="13225">
                  <c:v>43306.458333333336</c:v>
                </c:pt>
                <c:pt idx="13226">
                  <c:v>43306.5</c:v>
                </c:pt>
                <c:pt idx="13227">
                  <c:v>43306.541666666664</c:v>
                </c:pt>
                <c:pt idx="13228">
                  <c:v>43306.583333333336</c:v>
                </c:pt>
                <c:pt idx="13229">
                  <c:v>43306.625</c:v>
                </c:pt>
                <c:pt idx="13230">
                  <c:v>43306.666666666664</c:v>
                </c:pt>
                <c:pt idx="13231">
                  <c:v>43306.708333333336</c:v>
                </c:pt>
                <c:pt idx="13232">
                  <c:v>43306.75</c:v>
                </c:pt>
                <c:pt idx="13233">
                  <c:v>43306.791666666664</c:v>
                </c:pt>
                <c:pt idx="13234">
                  <c:v>43306.833333333336</c:v>
                </c:pt>
                <c:pt idx="13235">
                  <c:v>43306.875</c:v>
                </c:pt>
                <c:pt idx="13236">
                  <c:v>43306.916666666664</c:v>
                </c:pt>
                <c:pt idx="13237">
                  <c:v>43306.958333333336</c:v>
                </c:pt>
                <c:pt idx="13238">
                  <c:v>43307</c:v>
                </c:pt>
                <c:pt idx="13239">
                  <c:v>43307.041666666664</c:v>
                </c:pt>
                <c:pt idx="13240">
                  <c:v>43307.083333333336</c:v>
                </c:pt>
                <c:pt idx="13241">
                  <c:v>43307.125</c:v>
                </c:pt>
                <c:pt idx="13242">
                  <c:v>43307.166666666664</c:v>
                </c:pt>
                <c:pt idx="13243">
                  <c:v>43307.208333333336</c:v>
                </c:pt>
                <c:pt idx="13244">
                  <c:v>43307.25</c:v>
                </c:pt>
                <c:pt idx="13245">
                  <c:v>43307.291666666664</c:v>
                </c:pt>
                <c:pt idx="13246">
                  <c:v>43307.333333333336</c:v>
                </c:pt>
                <c:pt idx="13247">
                  <c:v>43307.375</c:v>
                </c:pt>
                <c:pt idx="13248">
                  <c:v>43307.416666666664</c:v>
                </c:pt>
                <c:pt idx="13249">
                  <c:v>43307.458333333336</c:v>
                </c:pt>
                <c:pt idx="13250">
                  <c:v>43307.5</c:v>
                </c:pt>
                <c:pt idx="13251">
                  <c:v>43307.541666666664</c:v>
                </c:pt>
                <c:pt idx="13252">
                  <c:v>43307.583333333336</c:v>
                </c:pt>
                <c:pt idx="13253">
                  <c:v>43307.625</c:v>
                </c:pt>
                <c:pt idx="13254">
                  <c:v>43307.666666666664</c:v>
                </c:pt>
                <c:pt idx="13255">
                  <c:v>43307.708333333336</c:v>
                </c:pt>
                <c:pt idx="13256">
                  <c:v>43307.75</c:v>
                </c:pt>
                <c:pt idx="13257">
                  <c:v>43307.791666666664</c:v>
                </c:pt>
                <c:pt idx="13258">
                  <c:v>43307.833333333336</c:v>
                </c:pt>
                <c:pt idx="13259">
                  <c:v>43307.875</c:v>
                </c:pt>
                <c:pt idx="13260">
                  <c:v>43307.916666666664</c:v>
                </c:pt>
                <c:pt idx="13261">
                  <c:v>43307.958333333336</c:v>
                </c:pt>
                <c:pt idx="13262">
                  <c:v>43308</c:v>
                </c:pt>
                <c:pt idx="13263">
                  <c:v>43308.041666666664</c:v>
                </c:pt>
                <c:pt idx="13264">
                  <c:v>43308.083333333336</c:v>
                </c:pt>
                <c:pt idx="13265">
                  <c:v>43308.125</c:v>
                </c:pt>
                <c:pt idx="13266">
                  <c:v>43308.166666666664</c:v>
                </c:pt>
                <c:pt idx="13267">
                  <c:v>43308.208333333336</c:v>
                </c:pt>
                <c:pt idx="13268">
                  <c:v>43308.25</c:v>
                </c:pt>
                <c:pt idx="13269">
                  <c:v>43308.291666666664</c:v>
                </c:pt>
                <c:pt idx="13270">
                  <c:v>43308.333333333336</c:v>
                </c:pt>
                <c:pt idx="13271">
                  <c:v>43308.375</c:v>
                </c:pt>
                <c:pt idx="13272">
                  <c:v>43308.416666666664</c:v>
                </c:pt>
                <c:pt idx="13273">
                  <c:v>43308.458333333336</c:v>
                </c:pt>
                <c:pt idx="13274">
                  <c:v>43308.5</c:v>
                </c:pt>
                <c:pt idx="13275">
                  <c:v>43308.541666666664</c:v>
                </c:pt>
                <c:pt idx="13276">
                  <c:v>43308.583333333336</c:v>
                </c:pt>
                <c:pt idx="13277">
                  <c:v>43308.625</c:v>
                </c:pt>
                <c:pt idx="13278">
                  <c:v>43308.666666666664</c:v>
                </c:pt>
                <c:pt idx="13279">
                  <c:v>43308.708333333336</c:v>
                </c:pt>
                <c:pt idx="13280">
                  <c:v>43308.75</c:v>
                </c:pt>
                <c:pt idx="13281">
                  <c:v>43308.791666666664</c:v>
                </c:pt>
                <c:pt idx="13282">
                  <c:v>43308.833333333336</c:v>
                </c:pt>
                <c:pt idx="13283">
                  <c:v>43308.875</c:v>
                </c:pt>
                <c:pt idx="13284">
                  <c:v>43308.916666666664</c:v>
                </c:pt>
                <c:pt idx="13285">
                  <c:v>43308.958333333336</c:v>
                </c:pt>
                <c:pt idx="13286">
                  <c:v>43309</c:v>
                </c:pt>
                <c:pt idx="13287">
                  <c:v>43309.041666666664</c:v>
                </c:pt>
                <c:pt idx="13288">
                  <c:v>43309.083333333336</c:v>
                </c:pt>
                <c:pt idx="13289">
                  <c:v>43309.125</c:v>
                </c:pt>
                <c:pt idx="13290">
                  <c:v>43309.166666666664</c:v>
                </c:pt>
                <c:pt idx="13291">
                  <c:v>43309.208333333336</c:v>
                </c:pt>
                <c:pt idx="13292">
                  <c:v>43309.25</c:v>
                </c:pt>
                <c:pt idx="13293">
                  <c:v>43309.291666666664</c:v>
                </c:pt>
                <c:pt idx="13294">
                  <c:v>43309.333333333336</c:v>
                </c:pt>
                <c:pt idx="13295">
                  <c:v>43309.375</c:v>
                </c:pt>
                <c:pt idx="13296">
                  <c:v>43309.416666666664</c:v>
                </c:pt>
                <c:pt idx="13297">
                  <c:v>43309.458333333336</c:v>
                </c:pt>
                <c:pt idx="13298">
                  <c:v>43309.5</c:v>
                </c:pt>
                <c:pt idx="13299">
                  <c:v>43309.541666666664</c:v>
                </c:pt>
                <c:pt idx="13300">
                  <c:v>43309.583333333336</c:v>
                </c:pt>
                <c:pt idx="13301">
                  <c:v>43309.625</c:v>
                </c:pt>
                <c:pt idx="13302">
                  <c:v>43309.666666666664</c:v>
                </c:pt>
                <c:pt idx="13303">
                  <c:v>43309.708333333336</c:v>
                </c:pt>
                <c:pt idx="13304">
                  <c:v>43309.75</c:v>
                </c:pt>
                <c:pt idx="13305">
                  <c:v>43309.791666666664</c:v>
                </c:pt>
                <c:pt idx="13306">
                  <c:v>43309.833333333336</c:v>
                </c:pt>
                <c:pt idx="13307">
                  <c:v>43309.875</c:v>
                </c:pt>
                <c:pt idx="13308">
                  <c:v>43309.916666666664</c:v>
                </c:pt>
                <c:pt idx="13309">
                  <c:v>43309.958333333336</c:v>
                </c:pt>
                <c:pt idx="13310">
                  <c:v>43310</c:v>
                </c:pt>
                <c:pt idx="13311">
                  <c:v>43310.041666666664</c:v>
                </c:pt>
                <c:pt idx="13312">
                  <c:v>43310.083333333336</c:v>
                </c:pt>
                <c:pt idx="13313">
                  <c:v>43310.125</c:v>
                </c:pt>
                <c:pt idx="13314">
                  <c:v>43310.166666666664</c:v>
                </c:pt>
                <c:pt idx="13315">
                  <c:v>43310.208333333336</c:v>
                </c:pt>
                <c:pt idx="13316">
                  <c:v>43310.25</c:v>
                </c:pt>
                <c:pt idx="13317">
                  <c:v>43310.291666666664</c:v>
                </c:pt>
                <c:pt idx="13318">
                  <c:v>43310.333333333336</c:v>
                </c:pt>
                <c:pt idx="13319">
                  <c:v>43310.375</c:v>
                </c:pt>
                <c:pt idx="13320">
                  <c:v>43310.416666666664</c:v>
                </c:pt>
                <c:pt idx="13321">
                  <c:v>43310.458333333336</c:v>
                </c:pt>
                <c:pt idx="13322">
                  <c:v>43310.5</c:v>
                </c:pt>
                <c:pt idx="13323">
                  <c:v>43310.541666666664</c:v>
                </c:pt>
                <c:pt idx="13324">
                  <c:v>43310.583333333336</c:v>
                </c:pt>
                <c:pt idx="13325">
                  <c:v>43310.625</c:v>
                </c:pt>
                <c:pt idx="13326">
                  <c:v>43310.666666666664</c:v>
                </c:pt>
                <c:pt idx="13327">
                  <c:v>43310.708333333336</c:v>
                </c:pt>
                <c:pt idx="13328">
                  <c:v>43310.75</c:v>
                </c:pt>
                <c:pt idx="13329">
                  <c:v>43310.791666666664</c:v>
                </c:pt>
                <c:pt idx="13330">
                  <c:v>43310.833333333336</c:v>
                </c:pt>
                <c:pt idx="13331">
                  <c:v>43310.875</c:v>
                </c:pt>
                <c:pt idx="13332">
                  <c:v>43310.916666666664</c:v>
                </c:pt>
                <c:pt idx="13333">
                  <c:v>43310.958333333336</c:v>
                </c:pt>
                <c:pt idx="13334">
                  <c:v>43311</c:v>
                </c:pt>
                <c:pt idx="13335">
                  <c:v>43311.041666666664</c:v>
                </c:pt>
                <c:pt idx="13336">
                  <c:v>43311.083333333336</c:v>
                </c:pt>
                <c:pt idx="13337">
                  <c:v>43311.125</c:v>
                </c:pt>
                <c:pt idx="13338">
                  <c:v>43311.166666666664</c:v>
                </c:pt>
                <c:pt idx="13339">
                  <c:v>43311.208333333336</c:v>
                </c:pt>
                <c:pt idx="13340">
                  <c:v>43311.25</c:v>
                </c:pt>
                <c:pt idx="13341">
                  <c:v>43311.291666666664</c:v>
                </c:pt>
                <c:pt idx="13342">
                  <c:v>43311.333333333336</c:v>
                </c:pt>
                <c:pt idx="13343">
                  <c:v>43311.375</c:v>
                </c:pt>
                <c:pt idx="13344">
                  <c:v>43311.416666666664</c:v>
                </c:pt>
                <c:pt idx="13345">
                  <c:v>43311.458333333336</c:v>
                </c:pt>
                <c:pt idx="13346">
                  <c:v>43311.5</c:v>
                </c:pt>
                <c:pt idx="13347">
                  <c:v>43311.541666666664</c:v>
                </c:pt>
                <c:pt idx="13348">
                  <c:v>43311.583333333336</c:v>
                </c:pt>
                <c:pt idx="13349">
                  <c:v>43311.625</c:v>
                </c:pt>
                <c:pt idx="13350">
                  <c:v>43311.666666666664</c:v>
                </c:pt>
                <c:pt idx="13351">
                  <c:v>43311.708333333336</c:v>
                </c:pt>
                <c:pt idx="13352">
                  <c:v>43311.75</c:v>
                </c:pt>
                <c:pt idx="13353">
                  <c:v>43311.791666666664</c:v>
                </c:pt>
                <c:pt idx="13354">
                  <c:v>43311.833333333336</c:v>
                </c:pt>
                <c:pt idx="13355">
                  <c:v>43311.875</c:v>
                </c:pt>
                <c:pt idx="13356">
                  <c:v>43311.916666666664</c:v>
                </c:pt>
                <c:pt idx="13357">
                  <c:v>43311.958333333336</c:v>
                </c:pt>
                <c:pt idx="13358">
                  <c:v>43312</c:v>
                </c:pt>
                <c:pt idx="13359">
                  <c:v>43312.041666666664</c:v>
                </c:pt>
                <c:pt idx="13360">
                  <c:v>43312.083333333336</c:v>
                </c:pt>
                <c:pt idx="13361">
                  <c:v>43312.125</c:v>
                </c:pt>
                <c:pt idx="13362">
                  <c:v>43312.166666666664</c:v>
                </c:pt>
                <c:pt idx="13363">
                  <c:v>43312.208333333336</c:v>
                </c:pt>
                <c:pt idx="13364">
                  <c:v>43312.25</c:v>
                </c:pt>
                <c:pt idx="13365">
                  <c:v>43312.291666666664</c:v>
                </c:pt>
                <c:pt idx="13366">
                  <c:v>43312.333333333336</c:v>
                </c:pt>
                <c:pt idx="13367">
                  <c:v>43312.375</c:v>
                </c:pt>
                <c:pt idx="13368">
                  <c:v>43312.416666666664</c:v>
                </c:pt>
                <c:pt idx="13369">
                  <c:v>43312.458333333336</c:v>
                </c:pt>
                <c:pt idx="13370">
                  <c:v>43312.5</c:v>
                </c:pt>
                <c:pt idx="13371">
                  <c:v>43312.541666666664</c:v>
                </c:pt>
                <c:pt idx="13372">
                  <c:v>43312.583333333336</c:v>
                </c:pt>
                <c:pt idx="13373">
                  <c:v>43312.625</c:v>
                </c:pt>
                <c:pt idx="13374">
                  <c:v>43312.666666666664</c:v>
                </c:pt>
                <c:pt idx="13375">
                  <c:v>43312.708333333336</c:v>
                </c:pt>
                <c:pt idx="13376">
                  <c:v>43312.75</c:v>
                </c:pt>
                <c:pt idx="13377">
                  <c:v>43312.791666666664</c:v>
                </c:pt>
                <c:pt idx="13378">
                  <c:v>43312.833333333336</c:v>
                </c:pt>
                <c:pt idx="13379">
                  <c:v>43312.875</c:v>
                </c:pt>
                <c:pt idx="13380">
                  <c:v>43312.916666666664</c:v>
                </c:pt>
                <c:pt idx="13381">
                  <c:v>43312.958333333336</c:v>
                </c:pt>
                <c:pt idx="13382">
                  <c:v>43313</c:v>
                </c:pt>
                <c:pt idx="13383">
                  <c:v>43313.041666666664</c:v>
                </c:pt>
                <c:pt idx="13384">
                  <c:v>43313.083333333336</c:v>
                </c:pt>
                <c:pt idx="13385">
                  <c:v>43313.125</c:v>
                </c:pt>
                <c:pt idx="13386">
                  <c:v>43313.166666666664</c:v>
                </c:pt>
                <c:pt idx="13387">
                  <c:v>43313.208333333336</c:v>
                </c:pt>
                <c:pt idx="13388">
                  <c:v>43313.25</c:v>
                </c:pt>
                <c:pt idx="13389">
                  <c:v>43313.291666666664</c:v>
                </c:pt>
                <c:pt idx="13390">
                  <c:v>43313.333333333336</c:v>
                </c:pt>
                <c:pt idx="13391">
                  <c:v>43313.375</c:v>
                </c:pt>
                <c:pt idx="13392">
                  <c:v>43313.416666666664</c:v>
                </c:pt>
                <c:pt idx="13393">
                  <c:v>43313.458333333336</c:v>
                </c:pt>
                <c:pt idx="13394">
                  <c:v>43313.5</c:v>
                </c:pt>
                <c:pt idx="13395">
                  <c:v>43313.541666666664</c:v>
                </c:pt>
                <c:pt idx="13396">
                  <c:v>43313.583333333336</c:v>
                </c:pt>
                <c:pt idx="13397">
                  <c:v>43313.625</c:v>
                </c:pt>
                <c:pt idx="13398">
                  <c:v>43313.666666666664</c:v>
                </c:pt>
                <c:pt idx="13399">
                  <c:v>43313.708333333336</c:v>
                </c:pt>
                <c:pt idx="13400">
                  <c:v>43313.75</c:v>
                </c:pt>
                <c:pt idx="13401">
                  <c:v>43313.791666666664</c:v>
                </c:pt>
                <c:pt idx="13402">
                  <c:v>43313.833333333336</c:v>
                </c:pt>
                <c:pt idx="13403">
                  <c:v>43313.875</c:v>
                </c:pt>
                <c:pt idx="13404">
                  <c:v>43313.916666666664</c:v>
                </c:pt>
                <c:pt idx="13405">
                  <c:v>43313.958333333336</c:v>
                </c:pt>
                <c:pt idx="13406">
                  <c:v>43314</c:v>
                </c:pt>
                <c:pt idx="13407">
                  <c:v>43314.041666666664</c:v>
                </c:pt>
                <c:pt idx="13408">
                  <c:v>43314.083333333336</c:v>
                </c:pt>
                <c:pt idx="13409">
                  <c:v>43314.125</c:v>
                </c:pt>
                <c:pt idx="13410">
                  <c:v>43314.166666666664</c:v>
                </c:pt>
                <c:pt idx="13411">
                  <c:v>43314.208333333336</c:v>
                </c:pt>
                <c:pt idx="13412">
                  <c:v>43314.25</c:v>
                </c:pt>
                <c:pt idx="13413">
                  <c:v>43314.291666666664</c:v>
                </c:pt>
                <c:pt idx="13414">
                  <c:v>43314.333333333336</c:v>
                </c:pt>
                <c:pt idx="13415">
                  <c:v>43314.375</c:v>
                </c:pt>
                <c:pt idx="13416">
                  <c:v>43314.416666666664</c:v>
                </c:pt>
                <c:pt idx="13417">
                  <c:v>43314.458333333336</c:v>
                </c:pt>
                <c:pt idx="13418">
                  <c:v>43314.5</c:v>
                </c:pt>
                <c:pt idx="13419">
                  <c:v>43314.541666666664</c:v>
                </c:pt>
                <c:pt idx="13420">
                  <c:v>43314.583333333336</c:v>
                </c:pt>
                <c:pt idx="13421">
                  <c:v>43314.625</c:v>
                </c:pt>
                <c:pt idx="13422">
                  <c:v>43314.666666666664</c:v>
                </c:pt>
                <c:pt idx="13423">
                  <c:v>43314.708333333336</c:v>
                </c:pt>
                <c:pt idx="13424">
                  <c:v>43314.75</c:v>
                </c:pt>
                <c:pt idx="13425">
                  <c:v>43314.791666666664</c:v>
                </c:pt>
                <c:pt idx="13426">
                  <c:v>43314.833333333336</c:v>
                </c:pt>
                <c:pt idx="13427">
                  <c:v>43314.875</c:v>
                </c:pt>
                <c:pt idx="13428">
                  <c:v>43314.916666666664</c:v>
                </c:pt>
                <c:pt idx="13429">
                  <c:v>43314.958333333336</c:v>
                </c:pt>
                <c:pt idx="13430">
                  <c:v>43315</c:v>
                </c:pt>
                <c:pt idx="13431">
                  <c:v>43315.041666666664</c:v>
                </c:pt>
                <c:pt idx="13432">
                  <c:v>43315.083333333336</c:v>
                </c:pt>
                <c:pt idx="13433">
                  <c:v>43315.125</c:v>
                </c:pt>
                <c:pt idx="13434">
                  <c:v>43315.166666666664</c:v>
                </c:pt>
                <c:pt idx="13435">
                  <c:v>43315.208333333336</c:v>
                </c:pt>
                <c:pt idx="13436">
                  <c:v>43315.25</c:v>
                </c:pt>
                <c:pt idx="13437">
                  <c:v>43315.291666666664</c:v>
                </c:pt>
                <c:pt idx="13438">
                  <c:v>43315.333333333336</c:v>
                </c:pt>
                <c:pt idx="13439">
                  <c:v>43315.375</c:v>
                </c:pt>
                <c:pt idx="13440">
                  <c:v>43315.416666666664</c:v>
                </c:pt>
                <c:pt idx="13441">
                  <c:v>43315.458333333336</c:v>
                </c:pt>
                <c:pt idx="13442">
                  <c:v>43315.5</c:v>
                </c:pt>
                <c:pt idx="13443">
                  <c:v>43315.541666666664</c:v>
                </c:pt>
                <c:pt idx="13444">
                  <c:v>43315.583333333336</c:v>
                </c:pt>
                <c:pt idx="13445">
                  <c:v>43315.625</c:v>
                </c:pt>
                <c:pt idx="13446">
                  <c:v>43315.666666666664</c:v>
                </c:pt>
                <c:pt idx="13447">
                  <c:v>43315.708333333336</c:v>
                </c:pt>
                <c:pt idx="13448">
                  <c:v>43315.75</c:v>
                </c:pt>
                <c:pt idx="13449">
                  <c:v>43315.791666666664</c:v>
                </c:pt>
                <c:pt idx="13450">
                  <c:v>43315.833333333336</c:v>
                </c:pt>
                <c:pt idx="13451">
                  <c:v>43315.875</c:v>
                </c:pt>
                <c:pt idx="13452">
                  <c:v>43315.916666666664</c:v>
                </c:pt>
                <c:pt idx="13453">
                  <c:v>43315.958333333336</c:v>
                </c:pt>
                <c:pt idx="13454">
                  <c:v>43316</c:v>
                </c:pt>
                <c:pt idx="13455">
                  <c:v>43316.041666666664</c:v>
                </c:pt>
                <c:pt idx="13456">
                  <c:v>43316.083333333336</c:v>
                </c:pt>
                <c:pt idx="13457">
                  <c:v>43316.125</c:v>
                </c:pt>
                <c:pt idx="13458">
                  <c:v>43316.166666666664</c:v>
                </c:pt>
                <c:pt idx="13459">
                  <c:v>43316.208333333336</c:v>
                </c:pt>
                <c:pt idx="13460">
                  <c:v>43316.25</c:v>
                </c:pt>
                <c:pt idx="13461">
                  <c:v>43316.291666666664</c:v>
                </c:pt>
                <c:pt idx="13462">
                  <c:v>43316.333333333336</c:v>
                </c:pt>
                <c:pt idx="13463">
                  <c:v>43316.375</c:v>
                </c:pt>
                <c:pt idx="13464">
                  <c:v>43316.416666666664</c:v>
                </c:pt>
                <c:pt idx="13465">
                  <c:v>43316.458333333336</c:v>
                </c:pt>
                <c:pt idx="13466">
                  <c:v>43316.5</c:v>
                </c:pt>
                <c:pt idx="13467">
                  <c:v>43316.541666666664</c:v>
                </c:pt>
                <c:pt idx="13468">
                  <c:v>43316.583333333336</c:v>
                </c:pt>
                <c:pt idx="13469">
                  <c:v>43316.625</c:v>
                </c:pt>
                <c:pt idx="13470">
                  <c:v>43316.666666666664</c:v>
                </c:pt>
                <c:pt idx="13471">
                  <c:v>43316.708333333336</c:v>
                </c:pt>
                <c:pt idx="13472">
                  <c:v>43316.75</c:v>
                </c:pt>
                <c:pt idx="13473">
                  <c:v>43316.791666666664</c:v>
                </c:pt>
                <c:pt idx="13474">
                  <c:v>43316.833333333336</c:v>
                </c:pt>
                <c:pt idx="13475">
                  <c:v>43316.875</c:v>
                </c:pt>
                <c:pt idx="13476">
                  <c:v>43316.916666666664</c:v>
                </c:pt>
                <c:pt idx="13477">
                  <c:v>43316.958333333336</c:v>
                </c:pt>
                <c:pt idx="13478">
                  <c:v>43317</c:v>
                </c:pt>
                <c:pt idx="13479">
                  <c:v>43317.041666666664</c:v>
                </c:pt>
                <c:pt idx="13480">
                  <c:v>43317.083333333336</c:v>
                </c:pt>
                <c:pt idx="13481">
                  <c:v>43317.125</c:v>
                </c:pt>
                <c:pt idx="13482">
                  <c:v>43317.166666666664</c:v>
                </c:pt>
                <c:pt idx="13483">
                  <c:v>43317.208333333336</c:v>
                </c:pt>
                <c:pt idx="13484">
                  <c:v>43317.25</c:v>
                </c:pt>
                <c:pt idx="13485">
                  <c:v>43317.291666666664</c:v>
                </c:pt>
                <c:pt idx="13486">
                  <c:v>43317.333333333336</c:v>
                </c:pt>
                <c:pt idx="13487">
                  <c:v>43317.375</c:v>
                </c:pt>
                <c:pt idx="13488">
                  <c:v>43317.416666666664</c:v>
                </c:pt>
                <c:pt idx="13489">
                  <c:v>43317.458333333336</c:v>
                </c:pt>
                <c:pt idx="13490">
                  <c:v>43317.5</c:v>
                </c:pt>
                <c:pt idx="13491">
                  <c:v>43317.541666666664</c:v>
                </c:pt>
                <c:pt idx="13492">
                  <c:v>43317.583333333336</c:v>
                </c:pt>
                <c:pt idx="13493">
                  <c:v>43317.625</c:v>
                </c:pt>
                <c:pt idx="13494">
                  <c:v>43317.666666666664</c:v>
                </c:pt>
                <c:pt idx="13495">
                  <c:v>43317.708333333336</c:v>
                </c:pt>
                <c:pt idx="13496">
                  <c:v>43317.75</c:v>
                </c:pt>
                <c:pt idx="13497">
                  <c:v>43317.791666666664</c:v>
                </c:pt>
                <c:pt idx="13498">
                  <c:v>43317.833333333336</c:v>
                </c:pt>
                <c:pt idx="13499">
                  <c:v>43317.875</c:v>
                </c:pt>
                <c:pt idx="13500">
                  <c:v>43317.916666666664</c:v>
                </c:pt>
                <c:pt idx="13501">
                  <c:v>43317.958333333336</c:v>
                </c:pt>
                <c:pt idx="13502">
                  <c:v>43318</c:v>
                </c:pt>
                <c:pt idx="13503">
                  <c:v>43318.041666666664</c:v>
                </c:pt>
                <c:pt idx="13504">
                  <c:v>43318.083333333336</c:v>
                </c:pt>
                <c:pt idx="13505">
                  <c:v>43318.125</c:v>
                </c:pt>
                <c:pt idx="13506">
                  <c:v>43318.166666666664</c:v>
                </c:pt>
                <c:pt idx="13507">
                  <c:v>43318.208333333336</c:v>
                </c:pt>
                <c:pt idx="13508">
                  <c:v>43318.25</c:v>
                </c:pt>
                <c:pt idx="13509">
                  <c:v>43318.291666666664</c:v>
                </c:pt>
                <c:pt idx="13510">
                  <c:v>43318.333333333336</c:v>
                </c:pt>
                <c:pt idx="13511">
                  <c:v>43318.375</c:v>
                </c:pt>
                <c:pt idx="13512">
                  <c:v>43318.416666666664</c:v>
                </c:pt>
                <c:pt idx="13513">
                  <c:v>43318.458333333336</c:v>
                </c:pt>
                <c:pt idx="13514">
                  <c:v>43318.5</c:v>
                </c:pt>
                <c:pt idx="13515">
                  <c:v>43318.541666666664</c:v>
                </c:pt>
                <c:pt idx="13516">
                  <c:v>43318.583333333336</c:v>
                </c:pt>
                <c:pt idx="13517">
                  <c:v>43318.625</c:v>
                </c:pt>
                <c:pt idx="13518">
                  <c:v>43318.666666666664</c:v>
                </c:pt>
                <c:pt idx="13519">
                  <c:v>43318.708333333336</c:v>
                </c:pt>
                <c:pt idx="13520">
                  <c:v>43318.75</c:v>
                </c:pt>
                <c:pt idx="13521">
                  <c:v>43318.791666666664</c:v>
                </c:pt>
                <c:pt idx="13522">
                  <c:v>43318.833333333336</c:v>
                </c:pt>
                <c:pt idx="13523">
                  <c:v>43318.875</c:v>
                </c:pt>
                <c:pt idx="13524">
                  <c:v>43318.916666666664</c:v>
                </c:pt>
                <c:pt idx="13525">
                  <c:v>43318.958333333336</c:v>
                </c:pt>
                <c:pt idx="13526">
                  <c:v>43319</c:v>
                </c:pt>
                <c:pt idx="13527">
                  <c:v>43319.041666666664</c:v>
                </c:pt>
                <c:pt idx="13528">
                  <c:v>43319.083333333336</c:v>
                </c:pt>
                <c:pt idx="13529">
                  <c:v>43319.125</c:v>
                </c:pt>
                <c:pt idx="13530">
                  <c:v>43319.166666666664</c:v>
                </c:pt>
                <c:pt idx="13531">
                  <c:v>43319.208333333336</c:v>
                </c:pt>
                <c:pt idx="13532">
                  <c:v>43319.25</c:v>
                </c:pt>
                <c:pt idx="13533">
                  <c:v>43319.291666666664</c:v>
                </c:pt>
                <c:pt idx="13534">
                  <c:v>43319.333333333336</c:v>
                </c:pt>
                <c:pt idx="13535">
                  <c:v>43319.375</c:v>
                </c:pt>
                <c:pt idx="13536">
                  <c:v>43319.416666666664</c:v>
                </c:pt>
                <c:pt idx="13537">
                  <c:v>43319.458333333336</c:v>
                </c:pt>
                <c:pt idx="13538">
                  <c:v>43319.5</c:v>
                </c:pt>
                <c:pt idx="13539">
                  <c:v>43319.541666666664</c:v>
                </c:pt>
                <c:pt idx="13540">
                  <c:v>43319.583333333336</c:v>
                </c:pt>
                <c:pt idx="13541">
                  <c:v>43319.625</c:v>
                </c:pt>
                <c:pt idx="13542">
                  <c:v>43319.666666666664</c:v>
                </c:pt>
                <c:pt idx="13543">
                  <c:v>43319.708333333336</c:v>
                </c:pt>
                <c:pt idx="13544">
                  <c:v>43319.75</c:v>
                </c:pt>
                <c:pt idx="13545">
                  <c:v>43319.791666666664</c:v>
                </c:pt>
                <c:pt idx="13546">
                  <c:v>43319.833333333336</c:v>
                </c:pt>
                <c:pt idx="13547">
                  <c:v>43319.875</c:v>
                </c:pt>
                <c:pt idx="13548">
                  <c:v>43319.916666666664</c:v>
                </c:pt>
                <c:pt idx="13549">
                  <c:v>43319.958333333336</c:v>
                </c:pt>
                <c:pt idx="13550">
                  <c:v>43320</c:v>
                </c:pt>
                <c:pt idx="13551">
                  <c:v>43320.041666666664</c:v>
                </c:pt>
                <c:pt idx="13552">
                  <c:v>43320.083333333336</c:v>
                </c:pt>
                <c:pt idx="13553">
                  <c:v>43320.125</c:v>
                </c:pt>
                <c:pt idx="13554">
                  <c:v>43320.166666666664</c:v>
                </c:pt>
                <c:pt idx="13555">
                  <c:v>43320.208333333336</c:v>
                </c:pt>
                <c:pt idx="13556">
                  <c:v>43320.25</c:v>
                </c:pt>
                <c:pt idx="13557">
                  <c:v>43320.291666666664</c:v>
                </c:pt>
                <c:pt idx="13558">
                  <c:v>43320.333333333336</c:v>
                </c:pt>
                <c:pt idx="13559">
                  <c:v>43320.375</c:v>
                </c:pt>
                <c:pt idx="13560">
                  <c:v>43320.416666666664</c:v>
                </c:pt>
                <c:pt idx="13561">
                  <c:v>43320.458333333336</c:v>
                </c:pt>
                <c:pt idx="13562">
                  <c:v>43320.5</c:v>
                </c:pt>
                <c:pt idx="13563">
                  <c:v>43320.541666666664</c:v>
                </c:pt>
                <c:pt idx="13564">
                  <c:v>43320.583333333336</c:v>
                </c:pt>
                <c:pt idx="13565">
                  <c:v>43320.625</c:v>
                </c:pt>
                <c:pt idx="13566">
                  <c:v>43320.666666666664</c:v>
                </c:pt>
                <c:pt idx="13567">
                  <c:v>43320.708333333336</c:v>
                </c:pt>
                <c:pt idx="13568">
                  <c:v>43320.75</c:v>
                </c:pt>
                <c:pt idx="13569">
                  <c:v>43320.791666666664</c:v>
                </c:pt>
                <c:pt idx="13570">
                  <c:v>43320.833333333336</c:v>
                </c:pt>
                <c:pt idx="13571">
                  <c:v>43320.875</c:v>
                </c:pt>
                <c:pt idx="13572">
                  <c:v>43320.916666666664</c:v>
                </c:pt>
                <c:pt idx="13573">
                  <c:v>43320.958333333336</c:v>
                </c:pt>
                <c:pt idx="13574">
                  <c:v>43321</c:v>
                </c:pt>
                <c:pt idx="13575">
                  <c:v>43321.041666666664</c:v>
                </c:pt>
                <c:pt idx="13576">
                  <c:v>43321.083333333336</c:v>
                </c:pt>
                <c:pt idx="13577">
                  <c:v>43321.125</c:v>
                </c:pt>
                <c:pt idx="13578">
                  <c:v>43321.166666666664</c:v>
                </c:pt>
                <c:pt idx="13579">
                  <c:v>43321.208333333336</c:v>
                </c:pt>
                <c:pt idx="13580">
                  <c:v>43321.25</c:v>
                </c:pt>
                <c:pt idx="13581">
                  <c:v>43321.291666666664</c:v>
                </c:pt>
                <c:pt idx="13582">
                  <c:v>43321.333333333336</c:v>
                </c:pt>
                <c:pt idx="13583">
                  <c:v>43321.375</c:v>
                </c:pt>
                <c:pt idx="13584">
                  <c:v>43321.416666666664</c:v>
                </c:pt>
                <c:pt idx="13585">
                  <c:v>43321.458333333336</c:v>
                </c:pt>
                <c:pt idx="13586">
                  <c:v>43321.5</c:v>
                </c:pt>
                <c:pt idx="13587">
                  <c:v>43321.541666666664</c:v>
                </c:pt>
                <c:pt idx="13588">
                  <c:v>43321.583333333336</c:v>
                </c:pt>
                <c:pt idx="13589">
                  <c:v>43321.625</c:v>
                </c:pt>
                <c:pt idx="13590">
                  <c:v>43321.666666666664</c:v>
                </c:pt>
                <c:pt idx="13591">
                  <c:v>43321.708333333336</c:v>
                </c:pt>
                <c:pt idx="13592">
                  <c:v>43321.75</c:v>
                </c:pt>
                <c:pt idx="13593">
                  <c:v>43321.791666666664</c:v>
                </c:pt>
                <c:pt idx="13594">
                  <c:v>43321.833333333336</c:v>
                </c:pt>
                <c:pt idx="13595">
                  <c:v>43321.875</c:v>
                </c:pt>
                <c:pt idx="13596">
                  <c:v>43321.916666666664</c:v>
                </c:pt>
                <c:pt idx="13597">
                  <c:v>43321.958333333336</c:v>
                </c:pt>
                <c:pt idx="13598">
                  <c:v>43322</c:v>
                </c:pt>
                <c:pt idx="13599">
                  <c:v>43322.041666666664</c:v>
                </c:pt>
                <c:pt idx="13600">
                  <c:v>43322.083333333336</c:v>
                </c:pt>
                <c:pt idx="13601">
                  <c:v>43322.125</c:v>
                </c:pt>
                <c:pt idx="13602">
                  <c:v>43322.166666666664</c:v>
                </c:pt>
                <c:pt idx="13603">
                  <c:v>43322.208333333336</c:v>
                </c:pt>
                <c:pt idx="13604">
                  <c:v>43322.25</c:v>
                </c:pt>
                <c:pt idx="13605">
                  <c:v>43322.291666666664</c:v>
                </c:pt>
                <c:pt idx="13606">
                  <c:v>43322.333333333336</c:v>
                </c:pt>
                <c:pt idx="13607">
                  <c:v>43322.375</c:v>
                </c:pt>
                <c:pt idx="13608">
                  <c:v>43322.416666666664</c:v>
                </c:pt>
                <c:pt idx="13609">
                  <c:v>43322.458333333336</c:v>
                </c:pt>
                <c:pt idx="13610">
                  <c:v>43322.5</c:v>
                </c:pt>
                <c:pt idx="13611">
                  <c:v>43322.541666666664</c:v>
                </c:pt>
                <c:pt idx="13612">
                  <c:v>43322.583333333336</c:v>
                </c:pt>
                <c:pt idx="13613">
                  <c:v>43322.625</c:v>
                </c:pt>
                <c:pt idx="13614">
                  <c:v>43322.666666666664</c:v>
                </c:pt>
                <c:pt idx="13615">
                  <c:v>43322.708333333336</c:v>
                </c:pt>
                <c:pt idx="13616">
                  <c:v>43322.75</c:v>
                </c:pt>
                <c:pt idx="13617">
                  <c:v>43322.791666666664</c:v>
                </c:pt>
                <c:pt idx="13618">
                  <c:v>43322.833333333336</c:v>
                </c:pt>
                <c:pt idx="13619">
                  <c:v>43322.875</c:v>
                </c:pt>
                <c:pt idx="13620">
                  <c:v>43322.916666666664</c:v>
                </c:pt>
                <c:pt idx="13621">
                  <c:v>43322.958333333336</c:v>
                </c:pt>
                <c:pt idx="13622">
                  <c:v>43323</c:v>
                </c:pt>
                <c:pt idx="13623">
                  <c:v>43323.041666666664</c:v>
                </c:pt>
                <c:pt idx="13624">
                  <c:v>43323.083333333336</c:v>
                </c:pt>
                <c:pt idx="13625">
                  <c:v>43323.125</c:v>
                </c:pt>
                <c:pt idx="13626">
                  <c:v>43323.166666666664</c:v>
                </c:pt>
                <c:pt idx="13627">
                  <c:v>43323.208333333336</c:v>
                </c:pt>
                <c:pt idx="13628">
                  <c:v>43323.25</c:v>
                </c:pt>
                <c:pt idx="13629">
                  <c:v>43323.291666666664</c:v>
                </c:pt>
                <c:pt idx="13630">
                  <c:v>43323.333333333336</c:v>
                </c:pt>
                <c:pt idx="13631">
                  <c:v>43323.375</c:v>
                </c:pt>
                <c:pt idx="13632">
                  <c:v>43323.416666666664</c:v>
                </c:pt>
                <c:pt idx="13633">
                  <c:v>43323.458333333336</c:v>
                </c:pt>
                <c:pt idx="13634">
                  <c:v>43323.5</c:v>
                </c:pt>
                <c:pt idx="13635">
                  <c:v>43323.541666666664</c:v>
                </c:pt>
                <c:pt idx="13636">
                  <c:v>43323.583333333336</c:v>
                </c:pt>
                <c:pt idx="13637">
                  <c:v>43323.625</c:v>
                </c:pt>
                <c:pt idx="13638">
                  <c:v>43323.666666666664</c:v>
                </c:pt>
                <c:pt idx="13639">
                  <c:v>43323.708333333336</c:v>
                </c:pt>
                <c:pt idx="13640">
                  <c:v>43323.75</c:v>
                </c:pt>
                <c:pt idx="13641">
                  <c:v>43323.791666666664</c:v>
                </c:pt>
                <c:pt idx="13642">
                  <c:v>43323.833333333336</c:v>
                </c:pt>
                <c:pt idx="13643">
                  <c:v>43323.875</c:v>
                </c:pt>
                <c:pt idx="13644">
                  <c:v>43323.916666666664</c:v>
                </c:pt>
                <c:pt idx="13645">
                  <c:v>43323.958333333336</c:v>
                </c:pt>
                <c:pt idx="13646">
                  <c:v>43324</c:v>
                </c:pt>
                <c:pt idx="13647">
                  <c:v>43324.041666666664</c:v>
                </c:pt>
                <c:pt idx="13648">
                  <c:v>43324.083333333336</c:v>
                </c:pt>
                <c:pt idx="13649">
                  <c:v>43324.125</c:v>
                </c:pt>
                <c:pt idx="13650">
                  <c:v>43324.166666666664</c:v>
                </c:pt>
                <c:pt idx="13651">
                  <c:v>43324.208333333336</c:v>
                </c:pt>
                <c:pt idx="13652">
                  <c:v>43324.25</c:v>
                </c:pt>
                <c:pt idx="13653">
                  <c:v>43324.291666666664</c:v>
                </c:pt>
                <c:pt idx="13654">
                  <c:v>43324.333333333336</c:v>
                </c:pt>
                <c:pt idx="13655">
                  <c:v>43324.375</c:v>
                </c:pt>
                <c:pt idx="13656">
                  <c:v>43324.416666666664</c:v>
                </c:pt>
                <c:pt idx="13657">
                  <c:v>43324.458333333336</c:v>
                </c:pt>
                <c:pt idx="13658">
                  <c:v>43324.5</c:v>
                </c:pt>
                <c:pt idx="13659">
                  <c:v>43324.541666666664</c:v>
                </c:pt>
                <c:pt idx="13660">
                  <c:v>43324.583333333336</c:v>
                </c:pt>
                <c:pt idx="13661">
                  <c:v>43324.625</c:v>
                </c:pt>
                <c:pt idx="13662">
                  <c:v>43324.666666666664</c:v>
                </c:pt>
                <c:pt idx="13663">
                  <c:v>43324.708333333336</c:v>
                </c:pt>
                <c:pt idx="13664">
                  <c:v>43324.75</c:v>
                </c:pt>
                <c:pt idx="13665">
                  <c:v>43324.791666666664</c:v>
                </c:pt>
                <c:pt idx="13666">
                  <c:v>43324.833333333336</c:v>
                </c:pt>
                <c:pt idx="13667">
                  <c:v>43324.875</c:v>
                </c:pt>
                <c:pt idx="13668">
                  <c:v>43324.916666666664</c:v>
                </c:pt>
                <c:pt idx="13669">
                  <c:v>43324.958333333336</c:v>
                </c:pt>
                <c:pt idx="13670">
                  <c:v>43325</c:v>
                </c:pt>
                <c:pt idx="13671">
                  <c:v>43325.041666666664</c:v>
                </c:pt>
                <c:pt idx="13672">
                  <c:v>43325.083333333336</c:v>
                </c:pt>
                <c:pt idx="13673">
                  <c:v>43325.125</c:v>
                </c:pt>
                <c:pt idx="13674">
                  <c:v>43325.166666666664</c:v>
                </c:pt>
                <c:pt idx="13675">
                  <c:v>43325.208333333336</c:v>
                </c:pt>
                <c:pt idx="13676">
                  <c:v>43325.25</c:v>
                </c:pt>
                <c:pt idx="13677">
                  <c:v>43325.291666666664</c:v>
                </c:pt>
                <c:pt idx="13678">
                  <c:v>43325.333333333336</c:v>
                </c:pt>
                <c:pt idx="13679">
                  <c:v>43325.375</c:v>
                </c:pt>
                <c:pt idx="13680">
                  <c:v>43325.416666666664</c:v>
                </c:pt>
                <c:pt idx="13681">
                  <c:v>43325.458333333336</c:v>
                </c:pt>
                <c:pt idx="13682">
                  <c:v>43325.5</c:v>
                </c:pt>
                <c:pt idx="13683">
                  <c:v>43325.541666666664</c:v>
                </c:pt>
                <c:pt idx="13684">
                  <c:v>43325.583333333336</c:v>
                </c:pt>
                <c:pt idx="13685">
                  <c:v>43325.625</c:v>
                </c:pt>
                <c:pt idx="13686">
                  <c:v>43325.666666666664</c:v>
                </c:pt>
                <c:pt idx="13687">
                  <c:v>43325.708333333336</c:v>
                </c:pt>
                <c:pt idx="13688">
                  <c:v>43325.75</c:v>
                </c:pt>
                <c:pt idx="13689">
                  <c:v>43325.791666666664</c:v>
                </c:pt>
                <c:pt idx="13690">
                  <c:v>43325.833333333336</c:v>
                </c:pt>
                <c:pt idx="13691">
                  <c:v>43325.875</c:v>
                </c:pt>
                <c:pt idx="13692">
                  <c:v>43325.916666666664</c:v>
                </c:pt>
                <c:pt idx="13693">
                  <c:v>43325.958333333336</c:v>
                </c:pt>
                <c:pt idx="13694">
                  <c:v>43326</c:v>
                </c:pt>
                <c:pt idx="13695">
                  <c:v>43326.041666666664</c:v>
                </c:pt>
                <c:pt idx="13696">
                  <c:v>43326.083333333336</c:v>
                </c:pt>
                <c:pt idx="13697">
                  <c:v>43326.125</c:v>
                </c:pt>
                <c:pt idx="13698">
                  <c:v>43326.166666666664</c:v>
                </c:pt>
                <c:pt idx="13699">
                  <c:v>43326.208333333336</c:v>
                </c:pt>
                <c:pt idx="13700">
                  <c:v>43326.25</c:v>
                </c:pt>
                <c:pt idx="13701">
                  <c:v>43326.291666666664</c:v>
                </c:pt>
                <c:pt idx="13702">
                  <c:v>43326.333333333336</c:v>
                </c:pt>
                <c:pt idx="13703">
                  <c:v>43326.375</c:v>
                </c:pt>
                <c:pt idx="13704">
                  <c:v>43326.416666666664</c:v>
                </c:pt>
                <c:pt idx="13705">
                  <c:v>43326.458333333336</c:v>
                </c:pt>
                <c:pt idx="13706">
                  <c:v>43326.5</c:v>
                </c:pt>
                <c:pt idx="13707">
                  <c:v>43326.541666666664</c:v>
                </c:pt>
                <c:pt idx="13708">
                  <c:v>43326.583333333336</c:v>
                </c:pt>
                <c:pt idx="13709">
                  <c:v>43326.625</c:v>
                </c:pt>
                <c:pt idx="13710">
                  <c:v>43326.666666666664</c:v>
                </c:pt>
                <c:pt idx="13711">
                  <c:v>43326.708333333336</c:v>
                </c:pt>
                <c:pt idx="13712">
                  <c:v>43326.75</c:v>
                </c:pt>
                <c:pt idx="13713">
                  <c:v>43326.791666666664</c:v>
                </c:pt>
                <c:pt idx="13714">
                  <c:v>43326.833333333336</c:v>
                </c:pt>
                <c:pt idx="13715">
                  <c:v>43326.875</c:v>
                </c:pt>
                <c:pt idx="13716">
                  <c:v>43326.916666666664</c:v>
                </c:pt>
                <c:pt idx="13717">
                  <c:v>43326.958333333336</c:v>
                </c:pt>
                <c:pt idx="13718">
                  <c:v>43327</c:v>
                </c:pt>
                <c:pt idx="13719">
                  <c:v>43327.041666666664</c:v>
                </c:pt>
                <c:pt idx="13720">
                  <c:v>43327.083333333336</c:v>
                </c:pt>
                <c:pt idx="13721">
                  <c:v>43327.125</c:v>
                </c:pt>
                <c:pt idx="13722">
                  <c:v>43327.166666666664</c:v>
                </c:pt>
                <c:pt idx="13723">
                  <c:v>43327.208333333336</c:v>
                </c:pt>
                <c:pt idx="13724">
                  <c:v>43327.25</c:v>
                </c:pt>
                <c:pt idx="13725">
                  <c:v>43327.291666666664</c:v>
                </c:pt>
                <c:pt idx="13726">
                  <c:v>43327.333333333336</c:v>
                </c:pt>
                <c:pt idx="13727">
                  <c:v>43327.375</c:v>
                </c:pt>
                <c:pt idx="13728">
                  <c:v>43327.416666666664</c:v>
                </c:pt>
                <c:pt idx="13729">
                  <c:v>43327.458333333336</c:v>
                </c:pt>
                <c:pt idx="13730">
                  <c:v>43327.5</c:v>
                </c:pt>
                <c:pt idx="13731">
                  <c:v>43327.541666666664</c:v>
                </c:pt>
                <c:pt idx="13732">
                  <c:v>43327.583333333336</c:v>
                </c:pt>
                <c:pt idx="13733">
                  <c:v>43327.625</c:v>
                </c:pt>
                <c:pt idx="13734">
                  <c:v>43327.666666666664</c:v>
                </c:pt>
                <c:pt idx="13735">
                  <c:v>43327.708333333336</c:v>
                </c:pt>
                <c:pt idx="13736">
                  <c:v>43327.75</c:v>
                </c:pt>
                <c:pt idx="13737">
                  <c:v>43327.791666666664</c:v>
                </c:pt>
                <c:pt idx="13738">
                  <c:v>43327.833333333336</c:v>
                </c:pt>
                <c:pt idx="13739">
                  <c:v>43327.875</c:v>
                </c:pt>
                <c:pt idx="13740">
                  <c:v>43327.916666666664</c:v>
                </c:pt>
                <c:pt idx="13741">
                  <c:v>43327.958333333336</c:v>
                </c:pt>
                <c:pt idx="13742">
                  <c:v>43328</c:v>
                </c:pt>
                <c:pt idx="13743">
                  <c:v>43328.041666666664</c:v>
                </c:pt>
                <c:pt idx="13744">
                  <c:v>43328.083333333336</c:v>
                </c:pt>
                <c:pt idx="13745">
                  <c:v>43328.125</c:v>
                </c:pt>
                <c:pt idx="13746">
                  <c:v>43328.166666666664</c:v>
                </c:pt>
                <c:pt idx="13747">
                  <c:v>43328.208333333336</c:v>
                </c:pt>
                <c:pt idx="13748">
                  <c:v>43328.25</c:v>
                </c:pt>
                <c:pt idx="13749">
                  <c:v>43328.291666666664</c:v>
                </c:pt>
                <c:pt idx="13750">
                  <c:v>43328.333333333336</c:v>
                </c:pt>
                <c:pt idx="13751">
                  <c:v>43328.375</c:v>
                </c:pt>
                <c:pt idx="13752">
                  <c:v>43328.416666666664</c:v>
                </c:pt>
                <c:pt idx="13753">
                  <c:v>43328.458333333336</c:v>
                </c:pt>
                <c:pt idx="13754">
                  <c:v>43328.5</c:v>
                </c:pt>
                <c:pt idx="13755">
                  <c:v>43328.541666666664</c:v>
                </c:pt>
                <c:pt idx="13756">
                  <c:v>43328.583333333336</c:v>
                </c:pt>
                <c:pt idx="13757">
                  <c:v>43328.625</c:v>
                </c:pt>
                <c:pt idx="13758">
                  <c:v>43328.666666666664</c:v>
                </c:pt>
                <c:pt idx="13759">
                  <c:v>43328.708333333336</c:v>
                </c:pt>
                <c:pt idx="13760">
                  <c:v>43328.75</c:v>
                </c:pt>
                <c:pt idx="13761">
                  <c:v>43328.791666666664</c:v>
                </c:pt>
                <c:pt idx="13762">
                  <c:v>43328.833333333336</c:v>
                </c:pt>
                <c:pt idx="13763">
                  <c:v>43328.875</c:v>
                </c:pt>
                <c:pt idx="13764">
                  <c:v>43328.916666666664</c:v>
                </c:pt>
                <c:pt idx="13765">
                  <c:v>43328.958333333336</c:v>
                </c:pt>
                <c:pt idx="13766">
                  <c:v>43329</c:v>
                </c:pt>
                <c:pt idx="13767">
                  <c:v>43329.041666666664</c:v>
                </c:pt>
                <c:pt idx="13768">
                  <c:v>43329.083333333336</c:v>
                </c:pt>
                <c:pt idx="13769">
                  <c:v>43329.125</c:v>
                </c:pt>
                <c:pt idx="13770">
                  <c:v>43329.166666666664</c:v>
                </c:pt>
                <c:pt idx="13771">
                  <c:v>43329.208333333336</c:v>
                </c:pt>
                <c:pt idx="13772">
                  <c:v>43329.25</c:v>
                </c:pt>
                <c:pt idx="13773">
                  <c:v>43329.291666666664</c:v>
                </c:pt>
                <c:pt idx="13774">
                  <c:v>43329.333333333336</c:v>
                </c:pt>
                <c:pt idx="13775">
                  <c:v>43329.375</c:v>
                </c:pt>
                <c:pt idx="13776">
                  <c:v>43329.416666666664</c:v>
                </c:pt>
                <c:pt idx="13777">
                  <c:v>43329.458333333336</c:v>
                </c:pt>
                <c:pt idx="13778">
                  <c:v>43329.5</c:v>
                </c:pt>
                <c:pt idx="13779">
                  <c:v>43329.541666666664</c:v>
                </c:pt>
                <c:pt idx="13780">
                  <c:v>43329.583333333336</c:v>
                </c:pt>
                <c:pt idx="13781">
                  <c:v>43329.625</c:v>
                </c:pt>
                <c:pt idx="13782">
                  <c:v>43329.666666666664</c:v>
                </c:pt>
                <c:pt idx="13783">
                  <c:v>43329.708333333336</c:v>
                </c:pt>
                <c:pt idx="13784">
                  <c:v>43329.75</c:v>
                </c:pt>
                <c:pt idx="13785">
                  <c:v>43329.791666666664</c:v>
                </c:pt>
                <c:pt idx="13786">
                  <c:v>43329.833333333336</c:v>
                </c:pt>
                <c:pt idx="13787">
                  <c:v>43329.875</c:v>
                </c:pt>
                <c:pt idx="13788">
                  <c:v>43329.916666666664</c:v>
                </c:pt>
                <c:pt idx="13789">
                  <c:v>43329.958333333336</c:v>
                </c:pt>
                <c:pt idx="13790">
                  <c:v>43330</c:v>
                </c:pt>
                <c:pt idx="13791">
                  <c:v>43330.041666666664</c:v>
                </c:pt>
                <c:pt idx="13792">
                  <c:v>43330.083333333336</c:v>
                </c:pt>
                <c:pt idx="13793">
                  <c:v>43330.125</c:v>
                </c:pt>
                <c:pt idx="13794">
                  <c:v>43330.166666666664</c:v>
                </c:pt>
                <c:pt idx="13795">
                  <c:v>43330.208333333336</c:v>
                </c:pt>
                <c:pt idx="13796">
                  <c:v>43330.25</c:v>
                </c:pt>
                <c:pt idx="13797">
                  <c:v>43330.291666666664</c:v>
                </c:pt>
                <c:pt idx="13798">
                  <c:v>43330.333333333336</c:v>
                </c:pt>
                <c:pt idx="13799">
                  <c:v>43330.375</c:v>
                </c:pt>
                <c:pt idx="13800">
                  <c:v>43330.416666666664</c:v>
                </c:pt>
                <c:pt idx="13801">
                  <c:v>43330.458333333336</c:v>
                </c:pt>
                <c:pt idx="13802">
                  <c:v>43330.5</c:v>
                </c:pt>
                <c:pt idx="13803">
                  <c:v>43330.541666666664</c:v>
                </c:pt>
                <c:pt idx="13804">
                  <c:v>43330.583333333336</c:v>
                </c:pt>
                <c:pt idx="13805">
                  <c:v>43330.625</c:v>
                </c:pt>
                <c:pt idx="13806">
                  <c:v>43330.666666666664</c:v>
                </c:pt>
                <c:pt idx="13807">
                  <c:v>43330.708333333336</c:v>
                </c:pt>
                <c:pt idx="13808">
                  <c:v>43330.75</c:v>
                </c:pt>
                <c:pt idx="13809">
                  <c:v>43330.791666666664</c:v>
                </c:pt>
                <c:pt idx="13810">
                  <c:v>43330.833333333336</c:v>
                </c:pt>
                <c:pt idx="13811">
                  <c:v>43330.875</c:v>
                </c:pt>
                <c:pt idx="13812">
                  <c:v>43330.916666666664</c:v>
                </c:pt>
                <c:pt idx="13813">
                  <c:v>43330.958333333336</c:v>
                </c:pt>
                <c:pt idx="13814">
                  <c:v>43331</c:v>
                </c:pt>
                <c:pt idx="13815">
                  <c:v>43331.041666666664</c:v>
                </c:pt>
                <c:pt idx="13816">
                  <c:v>43331.083333333336</c:v>
                </c:pt>
                <c:pt idx="13817">
                  <c:v>43331.125</c:v>
                </c:pt>
                <c:pt idx="13818">
                  <c:v>43331.166666666664</c:v>
                </c:pt>
                <c:pt idx="13819">
                  <c:v>43331.208333333336</c:v>
                </c:pt>
                <c:pt idx="13820">
                  <c:v>43331.25</c:v>
                </c:pt>
                <c:pt idx="13821">
                  <c:v>43331.291666666664</c:v>
                </c:pt>
                <c:pt idx="13822">
                  <c:v>43331.333333333336</c:v>
                </c:pt>
                <c:pt idx="13823">
                  <c:v>43331.375</c:v>
                </c:pt>
                <c:pt idx="13824">
                  <c:v>43331.416666666664</c:v>
                </c:pt>
                <c:pt idx="13825">
                  <c:v>43331.458333333336</c:v>
                </c:pt>
                <c:pt idx="13826">
                  <c:v>43331.5</c:v>
                </c:pt>
                <c:pt idx="13827">
                  <c:v>43331.541666666664</c:v>
                </c:pt>
                <c:pt idx="13828">
                  <c:v>43331.583333333336</c:v>
                </c:pt>
                <c:pt idx="13829">
                  <c:v>43331.625</c:v>
                </c:pt>
                <c:pt idx="13830">
                  <c:v>43331.666666666664</c:v>
                </c:pt>
                <c:pt idx="13831">
                  <c:v>43331.708333333336</c:v>
                </c:pt>
                <c:pt idx="13832">
                  <c:v>43331.75</c:v>
                </c:pt>
                <c:pt idx="13833">
                  <c:v>43331.791666666664</c:v>
                </c:pt>
                <c:pt idx="13834">
                  <c:v>43331.833333333336</c:v>
                </c:pt>
                <c:pt idx="13835">
                  <c:v>43331.875</c:v>
                </c:pt>
                <c:pt idx="13836">
                  <c:v>43331.916666666664</c:v>
                </c:pt>
                <c:pt idx="13837">
                  <c:v>43331.958333333336</c:v>
                </c:pt>
                <c:pt idx="13838">
                  <c:v>43332</c:v>
                </c:pt>
                <c:pt idx="13839">
                  <c:v>43332.041666666664</c:v>
                </c:pt>
                <c:pt idx="13840">
                  <c:v>43332.083333333336</c:v>
                </c:pt>
                <c:pt idx="13841">
                  <c:v>43332.125</c:v>
                </c:pt>
                <c:pt idx="13842">
                  <c:v>43332.166666666664</c:v>
                </c:pt>
                <c:pt idx="13843">
                  <c:v>43332.208333333336</c:v>
                </c:pt>
                <c:pt idx="13844">
                  <c:v>43332.25</c:v>
                </c:pt>
                <c:pt idx="13845">
                  <c:v>43332.291666666664</c:v>
                </c:pt>
                <c:pt idx="13846">
                  <c:v>43332.333333333336</c:v>
                </c:pt>
                <c:pt idx="13847">
                  <c:v>43332.375</c:v>
                </c:pt>
                <c:pt idx="13848">
                  <c:v>43332.416666666664</c:v>
                </c:pt>
                <c:pt idx="13849">
                  <c:v>43332.458333333336</c:v>
                </c:pt>
                <c:pt idx="13850">
                  <c:v>43332.5</c:v>
                </c:pt>
                <c:pt idx="13851">
                  <c:v>43332.541666666664</c:v>
                </c:pt>
                <c:pt idx="13852">
                  <c:v>43332.583333333336</c:v>
                </c:pt>
                <c:pt idx="13853">
                  <c:v>43332.625</c:v>
                </c:pt>
                <c:pt idx="13854">
                  <c:v>43332.666666666664</c:v>
                </c:pt>
                <c:pt idx="13855">
                  <c:v>43332.708333333336</c:v>
                </c:pt>
                <c:pt idx="13856">
                  <c:v>43332.75</c:v>
                </c:pt>
                <c:pt idx="13857">
                  <c:v>43332.791666666664</c:v>
                </c:pt>
                <c:pt idx="13858">
                  <c:v>43332.833333333336</c:v>
                </c:pt>
                <c:pt idx="13859">
                  <c:v>43332.875</c:v>
                </c:pt>
                <c:pt idx="13860">
                  <c:v>43332.916666666664</c:v>
                </c:pt>
                <c:pt idx="13861">
                  <c:v>43332.958333333336</c:v>
                </c:pt>
                <c:pt idx="13862">
                  <c:v>43333</c:v>
                </c:pt>
                <c:pt idx="13863">
                  <c:v>43333.041666666664</c:v>
                </c:pt>
                <c:pt idx="13864">
                  <c:v>43333.083333333336</c:v>
                </c:pt>
                <c:pt idx="13865">
                  <c:v>43333.125</c:v>
                </c:pt>
                <c:pt idx="13866">
                  <c:v>43333.166666666664</c:v>
                </c:pt>
                <c:pt idx="13867">
                  <c:v>43333.208333333336</c:v>
                </c:pt>
                <c:pt idx="13868">
                  <c:v>43333.25</c:v>
                </c:pt>
                <c:pt idx="13869">
                  <c:v>43333.291666666664</c:v>
                </c:pt>
                <c:pt idx="13870">
                  <c:v>43333.333333333336</c:v>
                </c:pt>
                <c:pt idx="13871">
                  <c:v>43333.375</c:v>
                </c:pt>
                <c:pt idx="13872">
                  <c:v>43333.416666666664</c:v>
                </c:pt>
                <c:pt idx="13873">
                  <c:v>43333.458333333336</c:v>
                </c:pt>
                <c:pt idx="13874">
                  <c:v>43333.5</c:v>
                </c:pt>
                <c:pt idx="13875">
                  <c:v>43333.541666666664</c:v>
                </c:pt>
                <c:pt idx="13876">
                  <c:v>43333.583333333336</c:v>
                </c:pt>
                <c:pt idx="13877">
                  <c:v>43333.625</c:v>
                </c:pt>
                <c:pt idx="13878">
                  <c:v>43333.666666666664</c:v>
                </c:pt>
                <c:pt idx="13879">
                  <c:v>43333.708333333336</c:v>
                </c:pt>
                <c:pt idx="13880">
                  <c:v>43333.75</c:v>
                </c:pt>
                <c:pt idx="13881">
                  <c:v>43333.791666666664</c:v>
                </c:pt>
                <c:pt idx="13882">
                  <c:v>43333.833333333336</c:v>
                </c:pt>
                <c:pt idx="13883">
                  <c:v>43333.875</c:v>
                </c:pt>
                <c:pt idx="13884">
                  <c:v>43333.916666666664</c:v>
                </c:pt>
                <c:pt idx="13885">
                  <c:v>43333.958333333336</c:v>
                </c:pt>
                <c:pt idx="13886">
                  <c:v>43334</c:v>
                </c:pt>
                <c:pt idx="13887">
                  <c:v>43334.041666666664</c:v>
                </c:pt>
                <c:pt idx="13888">
                  <c:v>43334.083333333336</c:v>
                </c:pt>
                <c:pt idx="13889">
                  <c:v>43334.125</c:v>
                </c:pt>
                <c:pt idx="13890">
                  <c:v>43334.166666666664</c:v>
                </c:pt>
                <c:pt idx="13891">
                  <c:v>43334.208333333336</c:v>
                </c:pt>
                <c:pt idx="13892">
                  <c:v>43334.25</c:v>
                </c:pt>
                <c:pt idx="13893">
                  <c:v>43334.291666666664</c:v>
                </c:pt>
                <c:pt idx="13894">
                  <c:v>43334.333333333336</c:v>
                </c:pt>
                <c:pt idx="13895">
                  <c:v>43334.375</c:v>
                </c:pt>
                <c:pt idx="13896">
                  <c:v>43334.416666666664</c:v>
                </c:pt>
                <c:pt idx="13897">
                  <c:v>43334.458333333336</c:v>
                </c:pt>
                <c:pt idx="13898">
                  <c:v>43334.5</c:v>
                </c:pt>
                <c:pt idx="13899">
                  <c:v>43334.541666666664</c:v>
                </c:pt>
                <c:pt idx="13900">
                  <c:v>43334.583333333336</c:v>
                </c:pt>
                <c:pt idx="13901">
                  <c:v>43334.625</c:v>
                </c:pt>
                <c:pt idx="13902">
                  <c:v>43334.666666666664</c:v>
                </c:pt>
                <c:pt idx="13903">
                  <c:v>43334.708333333336</c:v>
                </c:pt>
                <c:pt idx="13904">
                  <c:v>43334.75</c:v>
                </c:pt>
                <c:pt idx="13905">
                  <c:v>43334.791666666664</c:v>
                </c:pt>
                <c:pt idx="13906">
                  <c:v>43334.833333333336</c:v>
                </c:pt>
                <c:pt idx="13907">
                  <c:v>43334.875</c:v>
                </c:pt>
                <c:pt idx="13908">
                  <c:v>43334.916666666664</c:v>
                </c:pt>
                <c:pt idx="13909">
                  <c:v>43334.958333333336</c:v>
                </c:pt>
                <c:pt idx="13910">
                  <c:v>43335</c:v>
                </c:pt>
                <c:pt idx="13911">
                  <c:v>43335.041666666664</c:v>
                </c:pt>
                <c:pt idx="13912">
                  <c:v>43335.083333333336</c:v>
                </c:pt>
                <c:pt idx="13913">
                  <c:v>43335.125</c:v>
                </c:pt>
                <c:pt idx="13914">
                  <c:v>43335.166666666664</c:v>
                </c:pt>
                <c:pt idx="13915">
                  <c:v>43335.208333333336</c:v>
                </c:pt>
                <c:pt idx="13916">
                  <c:v>43335.25</c:v>
                </c:pt>
                <c:pt idx="13917">
                  <c:v>43335.291666666664</c:v>
                </c:pt>
                <c:pt idx="13918">
                  <c:v>43335.333333333336</c:v>
                </c:pt>
                <c:pt idx="13919">
                  <c:v>43335.375</c:v>
                </c:pt>
                <c:pt idx="13920">
                  <c:v>43335.416666666664</c:v>
                </c:pt>
                <c:pt idx="13921">
                  <c:v>43335.458333333336</c:v>
                </c:pt>
                <c:pt idx="13922">
                  <c:v>43335.5</c:v>
                </c:pt>
                <c:pt idx="13923">
                  <c:v>43335.541666666664</c:v>
                </c:pt>
                <c:pt idx="13924">
                  <c:v>43335.583333333336</c:v>
                </c:pt>
                <c:pt idx="13925">
                  <c:v>43335.625</c:v>
                </c:pt>
                <c:pt idx="13926">
                  <c:v>43335.666666666664</c:v>
                </c:pt>
                <c:pt idx="13927">
                  <c:v>43335.708333333336</c:v>
                </c:pt>
                <c:pt idx="13928">
                  <c:v>43335.75</c:v>
                </c:pt>
                <c:pt idx="13929">
                  <c:v>43335.791666666664</c:v>
                </c:pt>
                <c:pt idx="13930">
                  <c:v>43335.833333333336</c:v>
                </c:pt>
                <c:pt idx="13931">
                  <c:v>43335.875</c:v>
                </c:pt>
                <c:pt idx="13932">
                  <c:v>43335.916666666664</c:v>
                </c:pt>
                <c:pt idx="13933">
                  <c:v>43335.958333333336</c:v>
                </c:pt>
                <c:pt idx="13934">
                  <c:v>43336</c:v>
                </c:pt>
                <c:pt idx="13935">
                  <c:v>43336.041666666664</c:v>
                </c:pt>
                <c:pt idx="13936">
                  <c:v>43336.083333333336</c:v>
                </c:pt>
                <c:pt idx="13937">
                  <c:v>43336.125</c:v>
                </c:pt>
                <c:pt idx="13938">
                  <c:v>43336.166666666664</c:v>
                </c:pt>
                <c:pt idx="13939">
                  <c:v>43336.208333333336</c:v>
                </c:pt>
                <c:pt idx="13940">
                  <c:v>43336.25</c:v>
                </c:pt>
                <c:pt idx="13941">
                  <c:v>43336.291666666664</c:v>
                </c:pt>
                <c:pt idx="13942">
                  <c:v>43336.333333333336</c:v>
                </c:pt>
                <c:pt idx="13943">
                  <c:v>43336.375</c:v>
                </c:pt>
                <c:pt idx="13944">
                  <c:v>43336.416666666664</c:v>
                </c:pt>
                <c:pt idx="13945">
                  <c:v>43336.458333333336</c:v>
                </c:pt>
                <c:pt idx="13946">
                  <c:v>43336.5</c:v>
                </c:pt>
                <c:pt idx="13947">
                  <c:v>43336.541666666664</c:v>
                </c:pt>
                <c:pt idx="13948">
                  <c:v>43336.583333333336</c:v>
                </c:pt>
                <c:pt idx="13949">
                  <c:v>43336.625</c:v>
                </c:pt>
                <c:pt idx="13950">
                  <c:v>43336.666666666664</c:v>
                </c:pt>
                <c:pt idx="13951">
                  <c:v>43336.708333333336</c:v>
                </c:pt>
                <c:pt idx="13952">
                  <c:v>43336.75</c:v>
                </c:pt>
                <c:pt idx="13953">
                  <c:v>43336.791666666664</c:v>
                </c:pt>
                <c:pt idx="13954">
                  <c:v>43336.833333333336</c:v>
                </c:pt>
                <c:pt idx="13955">
                  <c:v>43336.875</c:v>
                </c:pt>
                <c:pt idx="13956">
                  <c:v>43336.916666666664</c:v>
                </c:pt>
                <c:pt idx="13957">
                  <c:v>43336.958333333336</c:v>
                </c:pt>
                <c:pt idx="13958">
                  <c:v>43337</c:v>
                </c:pt>
                <c:pt idx="13959">
                  <c:v>43337.041666666664</c:v>
                </c:pt>
                <c:pt idx="13960">
                  <c:v>43337.083333333336</c:v>
                </c:pt>
                <c:pt idx="13961">
                  <c:v>43337.125</c:v>
                </c:pt>
                <c:pt idx="13962">
                  <c:v>43337.166666666664</c:v>
                </c:pt>
                <c:pt idx="13963">
                  <c:v>43337.208333333336</c:v>
                </c:pt>
                <c:pt idx="13964">
                  <c:v>43337.25</c:v>
                </c:pt>
                <c:pt idx="13965">
                  <c:v>43337.291666666664</c:v>
                </c:pt>
                <c:pt idx="13966">
                  <c:v>43337.333333333336</c:v>
                </c:pt>
                <c:pt idx="13967">
                  <c:v>43337.375</c:v>
                </c:pt>
                <c:pt idx="13968">
                  <c:v>43337.416666666664</c:v>
                </c:pt>
                <c:pt idx="13969">
                  <c:v>43337.458333333336</c:v>
                </c:pt>
                <c:pt idx="13970">
                  <c:v>43337.5</c:v>
                </c:pt>
                <c:pt idx="13971">
                  <c:v>43337.541666666664</c:v>
                </c:pt>
                <c:pt idx="13972">
                  <c:v>43337.583333333336</c:v>
                </c:pt>
                <c:pt idx="13973">
                  <c:v>43337.625</c:v>
                </c:pt>
                <c:pt idx="13974">
                  <c:v>43337.666666666664</c:v>
                </c:pt>
                <c:pt idx="13975">
                  <c:v>43337.708333333336</c:v>
                </c:pt>
                <c:pt idx="13976">
                  <c:v>43337.75</c:v>
                </c:pt>
                <c:pt idx="13977">
                  <c:v>43337.791666666664</c:v>
                </c:pt>
                <c:pt idx="13978">
                  <c:v>43337.833333333336</c:v>
                </c:pt>
                <c:pt idx="13979">
                  <c:v>43337.875</c:v>
                </c:pt>
                <c:pt idx="13980">
                  <c:v>43337.916666666664</c:v>
                </c:pt>
                <c:pt idx="13981">
                  <c:v>43337.958333333336</c:v>
                </c:pt>
                <c:pt idx="13982">
                  <c:v>43338</c:v>
                </c:pt>
                <c:pt idx="13983">
                  <c:v>43338.041666666664</c:v>
                </c:pt>
                <c:pt idx="13984">
                  <c:v>43338.083333333336</c:v>
                </c:pt>
                <c:pt idx="13985">
                  <c:v>43338.125</c:v>
                </c:pt>
                <c:pt idx="13986">
                  <c:v>43338.166666666664</c:v>
                </c:pt>
                <c:pt idx="13987">
                  <c:v>43338.208333333336</c:v>
                </c:pt>
                <c:pt idx="13988">
                  <c:v>43338.25</c:v>
                </c:pt>
                <c:pt idx="13989">
                  <c:v>43338.291666666664</c:v>
                </c:pt>
                <c:pt idx="13990">
                  <c:v>43338.333333333336</c:v>
                </c:pt>
                <c:pt idx="13991">
                  <c:v>43338.375</c:v>
                </c:pt>
                <c:pt idx="13992">
                  <c:v>43338.416666666664</c:v>
                </c:pt>
                <c:pt idx="13993">
                  <c:v>43338.458333333336</c:v>
                </c:pt>
                <c:pt idx="13994">
                  <c:v>43338.5</c:v>
                </c:pt>
                <c:pt idx="13995">
                  <c:v>43338.541666666664</c:v>
                </c:pt>
                <c:pt idx="13996">
                  <c:v>43338.583333333336</c:v>
                </c:pt>
                <c:pt idx="13997">
                  <c:v>43338.625</c:v>
                </c:pt>
                <c:pt idx="13998">
                  <c:v>43338.666666666664</c:v>
                </c:pt>
                <c:pt idx="13999">
                  <c:v>43338.708333333336</c:v>
                </c:pt>
                <c:pt idx="14000">
                  <c:v>43338.75</c:v>
                </c:pt>
                <c:pt idx="14001">
                  <c:v>43338.791666666664</c:v>
                </c:pt>
                <c:pt idx="14002">
                  <c:v>43338.833333333336</c:v>
                </c:pt>
                <c:pt idx="14003">
                  <c:v>43338.875</c:v>
                </c:pt>
                <c:pt idx="14004">
                  <c:v>43338.916666666664</c:v>
                </c:pt>
                <c:pt idx="14005">
                  <c:v>43338.958333333336</c:v>
                </c:pt>
                <c:pt idx="14006">
                  <c:v>43339</c:v>
                </c:pt>
                <c:pt idx="14007">
                  <c:v>43339.041666666664</c:v>
                </c:pt>
                <c:pt idx="14008">
                  <c:v>43339.083333333336</c:v>
                </c:pt>
                <c:pt idx="14009">
                  <c:v>43339.125</c:v>
                </c:pt>
                <c:pt idx="14010">
                  <c:v>43339.166666666664</c:v>
                </c:pt>
                <c:pt idx="14011">
                  <c:v>43339.208333333336</c:v>
                </c:pt>
                <c:pt idx="14012">
                  <c:v>43339.25</c:v>
                </c:pt>
                <c:pt idx="14013">
                  <c:v>43339.291666666664</c:v>
                </c:pt>
                <c:pt idx="14014">
                  <c:v>43339.333333333336</c:v>
                </c:pt>
                <c:pt idx="14015">
                  <c:v>43339.375</c:v>
                </c:pt>
                <c:pt idx="14016">
                  <c:v>43339.416666666664</c:v>
                </c:pt>
                <c:pt idx="14017">
                  <c:v>43339.458333333336</c:v>
                </c:pt>
                <c:pt idx="14018">
                  <c:v>43339.5</c:v>
                </c:pt>
                <c:pt idx="14019">
                  <c:v>43339.541666666664</c:v>
                </c:pt>
                <c:pt idx="14020">
                  <c:v>43339.583333333336</c:v>
                </c:pt>
                <c:pt idx="14021">
                  <c:v>43339.625</c:v>
                </c:pt>
                <c:pt idx="14022">
                  <c:v>43339.666666666664</c:v>
                </c:pt>
                <c:pt idx="14023">
                  <c:v>43339.708333333336</c:v>
                </c:pt>
                <c:pt idx="14024">
                  <c:v>43339.75</c:v>
                </c:pt>
                <c:pt idx="14025">
                  <c:v>43339.791666666664</c:v>
                </c:pt>
                <c:pt idx="14026">
                  <c:v>43339.833333333336</c:v>
                </c:pt>
                <c:pt idx="14027">
                  <c:v>43339.875</c:v>
                </c:pt>
                <c:pt idx="14028">
                  <c:v>43339.916666666664</c:v>
                </c:pt>
                <c:pt idx="14029">
                  <c:v>43339.958333333336</c:v>
                </c:pt>
                <c:pt idx="14030">
                  <c:v>43340</c:v>
                </c:pt>
                <c:pt idx="14031">
                  <c:v>43340.041666666664</c:v>
                </c:pt>
                <c:pt idx="14032">
                  <c:v>43340.083333333336</c:v>
                </c:pt>
                <c:pt idx="14033">
                  <c:v>43340.125</c:v>
                </c:pt>
                <c:pt idx="14034">
                  <c:v>43340.166666666664</c:v>
                </c:pt>
                <c:pt idx="14035">
                  <c:v>43340.208333333336</c:v>
                </c:pt>
                <c:pt idx="14036">
                  <c:v>43340.25</c:v>
                </c:pt>
                <c:pt idx="14037">
                  <c:v>43340.291666666664</c:v>
                </c:pt>
                <c:pt idx="14038">
                  <c:v>43340.333333333336</c:v>
                </c:pt>
                <c:pt idx="14039">
                  <c:v>43340.375</c:v>
                </c:pt>
                <c:pt idx="14040">
                  <c:v>43340.416666666664</c:v>
                </c:pt>
                <c:pt idx="14041">
                  <c:v>43340.458333333336</c:v>
                </c:pt>
                <c:pt idx="14042">
                  <c:v>43340.5</c:v>
                </c:pt>
                <c:pt idx="14043">
                  <c:v>43340.541666666664</c:v>
                </c:pt>
                <c:pt idx="14044">
                  <c:v>43340.583333333336</c:v>
                </c:pt>
                <c:pt idx="14045">
                  <c:v>43340.625</c:v>
                </c:pt>
                <c:pt idx="14046">
                  <c:v>43340.666666666664</c:v>
                </c:pt>
                <c:pt idx="14047">
                  <c:v>43340.708333333336</c:v>
                </c:pt>
                <c:pt idx="14048">
                  <c:v>43340.75</c:v>
                </c:pt>
                <c:pt idx="14049">
                  <c:v>43340.791666666664</c:v>
                </c:pt>
                <c:pt idx="14050">
                  <c:v>43340.833333333336</c:v>
                </c:pt>
                <c:pt idx="14051">
                  <c:v>43340.875</c:v>
                </c:pt>
                <c:pt idx="14052">
                  <c:v>43340.916666666664</c:v>
                </c:pt>
                <c:pt idx="14053">
                  <c:v>43340.958333333336</c:v>
                </c:pt>
                <c:pt idx="14054">
                  <c:v>43341</c:v>
                </c:pt>
                <c:pt idx="14055">
                  <c:v>43341.041666666664</c:v>
                </c:pt>
                <c:pt idx="14056">
                  <c:v>43341.083333333336</c:v>
                </c:pt>
                <c:pt idx="14057">
                  <c:v>43341.125</c:v>
                </c:pt>
                <c:pt idx="14058">
                  <c:v>43341.166666666664</c:v>
                </c:pt>
                <c:pt idx="14059">
                  <c:v>43341.208333333336</c:v>
                </c:pt>
                <c:pt idx="14060">
                  <c:v>43341.25</c:v>
                </c:pt>
                <c:pt idx="14061">
                  <c:v>43341.291666666664</c:v>
                </c:pt>
                <c:pt idx="14062">
                  <c:v>43341.333333333336</c:v>
                </c:pt>
                <c:pt idx="14063">
                  <c:v>43341.375</c:v>
                </c:pt>
                <c:pt idx="14064">
                  <c:v>43341.416666666664</c:v>
                </c:pt>
                <c:pt idx="14065">
                  <c:v>43341.458333333336</c:v>
                </c:pt>
                <c:pt idx="14066">
                  <c:v>43341.5</c:v>
                </c:pt>
                <c:pt idx="14067">
                  <c:v>43341.541666666664</c:v>
                </c:pt>
                <c:pt idx="14068">
                  <c:v>43341.583333333336</c:v>
                </c:pt>
                <c:pt idx="14069">
                  <c:v>43341.625</c:v>
                </c:pt>
                <c:pt idx="14070">
                  <c:v>43341.666666666664</c:v>
                </c:pt>
                <c:pt idx="14071">
                  <c:v>43341.708333333336</c:v>
                </c:pt>
                <c:pt idx="14072">
                  <c:v>43341.75</c:v>
                </c:pt>
                <c:pt idx="14073">
                  <c:v>43341.791666666664</c:v>
                </c:pt>
                <c:pt idx="14074">
                  <c:v>43341.833333333336</c:v>
                </c:pt>
                <c:pt idx="14075">
                  <c:v>43341.875</c:v>
                </c:pt>
                <c:pt idx="14076">
                  <c:v>43341.916666666664</c:v>
                </c:pt>
                <c:pt idx="14077">
                  <c:v>43341.958333333336</c:v>
                </c:pt>
                <c:pt idx="14078">
                  <c:v>43342</c:v>
                </c:pt>
                <c:pt idx="14079">
                  <c:v>43342.041666666664</c:v>
                </c:pt>
                <c:pt idx="14080">
                  <c:v>43342.083333333336</c:v>
                </c:pt>
                <c:pt idx="14081">
                  <c:v>43342.125</c:v>
                </c:pt>
                <c:pt idx="14082">
                  <c:v>43342.166666666664</c:v>
                </c:pt>
                <c:pt idx="14083">
                  <c:v>43342.208333333336</c:v>
                </c:pt>
                <c:pt idx="14084">
                  <c:v>43342.25</c:v>
                </c:pt>
                <c:pt idx="14085">
                  <c:v>43342.291666666664</c:v>
                </c:pt>
                <c:pt idx="14086">
                  <c:v>43342.333333333336</c:v>
                </c:pt>
                <c:pt idx="14087">
                  <c:v>43342.375</c:v>
                </c:pt>
                <c:pt idx="14088">
                  <c:v>43342.416666666664</c:v>
                </c:pt>
                <c:pt idx="14089">
                  <c:v>43342.458333333336</c:v>
                </c:pt>
                <c:pt idx="14090">
                  <c:v>43342.5</c:v>
                </c:pt>
                <c:pt idx="14091">
                  <c:v>43342.541666666664</c:v>
                </c:pt>
                <c:pt idx="14092">
                  <c:v>43342.583333333336</c:v>
                </c:pt>
                <c:pt idx="14093">
                  <c:v>43342.625</c:v>
                </c:pt>
                <c:pt idx="14094">
                  <c:v>43342.666666666664</c:v>
                </c:pt>
                <c:pt idx="14095">
                  <c:v>43342.708333333336</c:v>
                </c:pt>
                <c:pt idx="14096">
                  <c:v>43342.75</c:v>
                </c:pt>
                <c:pt idx="14097">
                  <c:v>43342.791666666664</c:v>
                </c:pt>
                <c:pt idx="14098">
                  <c:v>43342.833333333336</c:v>
                </c:pt>
                <c:pt idx="14099">
                  <c:v>43342.875</c:v>
                </c:pt>
                <c:pt idx="14100">
                  <c:v>43342.916666666664</c:v>
                </c:pt>
                <c:pt idx="14101">
                  <c:v>43342.958333333336</c:v>
                </c:pt>
                <c:pt idx="14102">
                  <c:v>43343</c:v>
                </c:pt>
                <c:pt idx="14103">
                  <c:v>43343.041666666664</c:v>
                </c:pt>
                <c:pt idx="14104">
                  <c:v>43343.083333333336</c:v>
                </c:pt>
                <c:pt idx="14105">
                  <c:v>43343.125</c:v>
                </c:pt>
                <c:pt idx="14106">
                  <c:v>43343.166666666664</c:v>
                </c:pt>
                <c:pt idx="14107">
                  <c:v>43343.208333333336</c:v>
                </c:pt>
                <c:pt idx="14108">
                  <c:v>43343.25</c:v>
                </c:pt>
                <c:pt idx="14109">
                  <c:v>43343.291666666664</c:v>
                </c:pt>
                <c:pt idx="14110">
                  <c:v>43343.333333333336</c:v>
                </c:pt>
                <c:pt idx="14111">
                  <c:v>43343.375</c:v>
                </c:pt>
                <c:pt idx="14112">
                  <c:v>43343.416666666664</c:v>
                </c:pt>
                <c:pt idx="14113">
                  <c:v>43343.458333333336</c:v>
                </c:pt>
                <c:pt idx="14114">
                  <c:v>43343.5</c:v>
                </c:pt>
                <c:pt idx="14115">
                  <c:v>43343.541666666664</c:v>
                </c:pt>
                <c:pt idx="14116">
                  <c:v>43343.583333333336</c:v>
                </c:pt>
                <c:pt idx="14117">
                  <c:v>43343.625</c:v>
                </c:pt>
                <c:pt idx="14118">
                  <c:v>43343.666666666664</c:v>
                </c:pt>
                <c:pt idx="14119">
                  <c:v>43343.708333333336</c:v>
                </c:pt>
                <c:pt idx="14120">
                  <c:v>43343.75</c:v>
                </c:pt>
                <c:pt idx="14121">
                  <c:v>43343.791666666664</c:v>
                </c:pt>
                <c:pt idx="14122">
                  <c:v>43343.833333333336</c:v>
                </c:pt>
                <c:pt idx="14123">
                  <c:v>43343.875</c:v>
                </c:pt>
                <c:pt idx="14124">
                  <c:v>43343.916666666664</c:v>
                </c:pt>
                <c:pt idx="14125">
                  <c:v>43343.958333333336</c:v>
                </c:pt>
                <c:pt idx="14126">
                  <c:v>43344</c:v>
                </c:pt>
                <c:pt idx="14127">
                  <c:v>43344.041666666664</c:v>
                </c:pt>
                <c:pt idx="14128">
                  <c:v>43344.083333333336</c:v>
                </c:pt>
                <c:pt idx="14129">
                  <c:v>43344.125</c:v>
                </c:pt>
                <c:pt idx="14130">
                  <c:v>43344.166666666664</c:v>
                </c:pt>
                <c:pt idx="14131">
                  <c:v>43344.208333333336</c:v>
                </c:pt>
                <c:pt idx="14132">
                  <c:v>43344.25</c:v>
                </c:pt>
                <c:pt idx="14133">
                  <c:v>43344.291666666664</c:v>
                </c:pt>
                <c:pt idx="14134">
                  <c:v>43344.333333333336</c:v>
                </c:pt>
                <c:pt idx="14135">
                  <c:v>43344.375</c:v>
                </c:pt>
                <c:pt idx="14136">
                  <c:v>43344.416666666664</c:v>
                </c:pt>
                <c:pt idx="14137">
                  <c:v>43344.458333333336</c:v>
                </c:pt>
                <c:pt idx="14138">
                  <c:v>43344.5</c:v>
                </c:pt>
                <c:pt idx="14139">
                  <c:v>43344.541666666664</c:v>
                </c:pt>
                <c:pt idx="14140">
                  <c:v>43344.583333333336</c:v>
                </c:pt>
                <c:pt idx="14141">
                  <c:v>43344.625</c:v>
                </c:pt>
                <c:pt idx="14142">
                  <c:v>43344.666666666664</c:v>
                </c:pt>
                <c:pt idx="14143">
                  <c:v>43344.708333333336</c:v>
                </c:pt>
                <c:pt idx="14144">
                  <c:v>43344.75</c:v>
                </c:pt>
                <c:pt idx="14145">
                  <c:v>43344.791666666664</c:v>
                </c:pt>
                <c:pt idx="14146">
                  <c:v>43344.833333333336</c:v>
                </c:pt>
                <c:pt idx="14147">
                  <c:v>43344.875</c:v>
                </c:pt>
                <c:pt idx="14148">
                  <c:v>43344.916666666664</c:v>
                </c:pt>
                <c:pt idx="14149">
                  <c:v>43344.958333333336</c:v>
                </c:pt>
                <c:pt idx="14150">
                  <c:v>43345</c:v>
                </c:pt>
                <c:pt idx="14151">
                  <c:v>43345.041666666664</c:v>
                </c:pt>
                <c:pt idx="14152">
                  <c:v>43345.083333333336</c:v>
                </c:pt>
                <c:pt idx="14153">
                  <c:v>43345.125</c:v>
                </c:pt>
                <c:pt idx="14154">
                  <c:v>43345.166666666664</c:v>
                </c:pt>
                <c:pt idx="14155">
                  <c:v>43345.208333333336</c:v>
                </c:pt>
                <c:pt idx="14156">
                  <c:v>43345.25</c:v>
                </c:pt>
                <c:pt idx="14157">
                  <c:v>43345.291666666664</c:v>
                </c:pt>
                <c:pt idx="14158">
                  <c:v>43345.333333333336</c:v>
                </c:pt>
                <c:pt idx="14159">
                  <c:v>43345.375</c:v>
                </c:pt>
                <c:pt idx="14160">
                  <c:v>43345.416666666664</c:v>
                </c:pt>
                <c:pt idx="14161">
                  <c:v>43345.458333333336</c:v>
                </c:pt>
                <c:pt idx="14162">
                  <c:v>43345.5</c:v>
                </c:pt>
                <c:pt idx="14163">
                  <c:v>43345.541666666664</c:v>
                </c:pt>
                <c:pt idx="14164">
                  <c:v>43345.583333333336</c:v>
                </c:pt>
                <c:pt idx="14165">
                  <c:v>43345.625</c:v>
                </c:pt>
                <c:pt idx="14166">
                  <c:v>43345.666666666664</c:v>
                </c:pt>
                <c:pt idx="14167">
                  <c:v>43345.708333333336</c:v>
                </c:pt>
                <c:pt idx="14168">
                  <c:v>43345.75</c:v>
                </c:pt>
                <c:pt idx="14169">
                  <c:v>43345.791666666664</c:v>
                </c:pt>
                <c:pt idx="14170">
                  <c:v>43345.833333333336</c:v>
                </c:pt>
                <c:pt idx="14171">
                  <c:v>43345.875</c:v>
                </c:pt>
                <c:pt idx="14172">
                  <c:v>43345.916666666664</c:v>
                </c:pt>
                <c:pt idx="14173">
                  <c:v>43345.958333333336</c:v>
                </c:pt>
                <c:pt idx="14174">
                  <c:v>43346</c:v>
                </c:pt>
                <c:pt idx="14175">
                  <c:v>43346.041666666664</c:v>
                </c:pt>
                <c:pt idx="14176">
                  <c:v>43346.083333333336</c:v>
                </c:pt>
                <c:pt idx="14177">
                  <c:v>43346.125</c:v>
                </c:pt>
                <c:pt idx="14178">
                  <c:v>43346.166666666664</c:v>
                </c:pt>
                <c:pt idx="14179">
                  <c:v>43346.208333333336</c:v>
                </c:pt>
                <c:pt idx="14180">
                  <c:v>43346.25</c:v>
                </c:pt>
                <c:pt idx="14181">
                  <c:v>43346.291666666664</c:v>
                </c:pt>
                <c:pt idx="14182">
                  <c:v>43346.333333333336</c:v>
                </c:pt>
                <c:pt idx="14183">
                  <c:v>43346.375</c:v>
                </c:pt>
                <c:pt idx="14184">
                  <c:v>43346.416666666664</c:v>
                </c:pt>
                <c:pt idx="14185">
                  <c:v>43346.458333333336</c:v>
                </c:pt>
                <c:pt idx="14186">
                  <c:v>43346.5</c:v>
                </c:pt>
                <c:pt idx="14187">
                  <c:v>43346.541666666664</c:v>
                </c:pt>
                <c:pt idx="14188">
                  <c:v>43346.583333333336</c:v>
                </c:pt>
                <c:pt idx="14189">
                  <c:v>43346.625</c:v>
                </c:pt>
                <c:pt idx="14190">
                  <c:v>43346.666666666664</c:v>
                </c:pt>
                <c:pt idx="14191">
                  <c:v>43346.708333333336</c:v>
                </c:pt>
                <c:pt idx="14192">
                  <c:v>43346.75</c:v>
                </c:pt>
                <c:pt idx="14193">
                  <c:v>43346.791666666664</c:v>
                </c:pt>
                <c:pt idx="14194">
                  <c:v>43346.833333333336</c:v>
                </c:pt>
                <c:pt idx="14195">
                  <c:v>43346.875</c:v>
                </c:pt>
                <c:pt idx="14196">
                  <c:v>43346.916666666664</c:v>
                </c:pt>
                <c:pt idx="14197">
                  <c:v>43346.958333333336</c:v>
                </c:pt>
                <c:pt idx="14198">
                  <c:v>43347</c:v>
                </c:pt>
                <c:pt idx="14199">
                  <c:v>43347.041666666664</c:v>
                </c:pt>
                <c:pt idx="14200">
                  <c:v>43347.083333333336</c:v>
                </c:pt>
                <c:pt idx="14201">
                  <c:v>43347.125</c:v>
                </c:pt>
                <c:pt idx="14202">
                  <c:v>43347.166666666664</c:v>
                </c:pt>
                <c:pt idx="14203">
                  <c:v>43347.208333333336</c:v>
                </c:pt>
                <c:pt idx="14204">
                  <c:v>43347.25</c:v>
                </c:pt>
                <c:pt idx="14205">
                  <c:v>43347.291666666664</c:v>
                </c:pt>
                <c:pt idx="14206">
                  <c:v>43347.333333333336</c:v>
                </c:pt>
                <c:pt idx="14207">
                  <c:v>43347.375</c:v>
                </c:pt>
                <c:pt idx="14208">
                  <c:v>43347.416666666664</c:v>
                </c:pt>
                <c:pt idx="14209">
                  <c:v>43347.458333333336</c:v>
                </c:pt>
                <c:pt idx="14210">
                  <c:v>43347.5</c:v>
                </c:pt>
                <c:pt idx="14211">
                  <c:v>43347.541666666664</c:v>
                </c:pt>
                <c:pt idx="14212">
                  <c:v>43347.583333333336</c:v>
                </c:pt>
                <c:pt idx="14213">
                  <c:v>43347.625</c:v>
                </c:pt>
                <c:pt idx="14214">
                  <c:v>43347.666666666664</c:v>
                </c:pt>
                <c:pt idx="14215">
                  <c:v>43347.708333333336</c:v>
                </c:pt>
                <c:pt idx="14216">
                  <c:v>43347.75</c:v>
                </c:pt>
                <c:pt idx="14217">
                  <c:v>43347.791666666664</c:v>
                </c:pt>
                <c:pt idx="14218">
                  <c:v>43347.833333333336</c:v>
                </c:pt>
                <c:pt idx="14219">
                  <c:v>43347.875</c:v>
                </c:pt>
                <c:pt idx="14220">
                  <c:v>43347.916666666664</c:v>
                </c:pt>
                <c:pt idx="14221">
                  <c:v>43347.958333333336</c:v>
                </c:pt>
                <c:pt idx="14222">
                  <c:v>43348</c:v>
                </c:pt>
                <c:pt idx="14223">
                  <c:v>43348.041666666664</c:v>
                </c:pt>
                <c:pt idx="14224">
                  <c:v>43348.083333333336</c:v>
                </c:pt>
                <c:pt idx="14225">
                  <c:v>43348.125</c:v>
                </c:pt>
                <c:pt idx="14226">
                  <c:v>43348.166666666664</c:v>
                </c:pt>
                <c:pt idx="14227">
                  <c:v>43348.208333333336</c:v>
                </c:pt>
                <c:pt idx="14228">
                  <c:v>43348.25</c:v>
                </c:pt>
                <c:pt idx="14229">
                  <c:v>43348.291666666664</c:v>
                </c:pt>
                <c:pt idx="14230">
                  <c:v>43348.333333333336</c:v>
                </c:pt>
                <c:pt idx="14231">
                  <c:v>43348.375</c:v>
                </c:pt>
                <c:pt idx="14232">
                  <c:v>43348.416666666664</c:v>
                </c:pt>
                <c:pt idx="14233">
                  <c:v>43348.458333333336</c:v>
                </c:pt>
                <c:pt idx="14234">
                  <c:v>43348.5</c:v>
                </c:pt>
                <c:pt idx="14235">
                  <c:v>43348.541666666664</c:v>
                </c:pt>
                <c:pt idx="14236">
                  <c:v>43348.583333333336</c:v>
                </c:pt>
                <c:pt idx="14237">
                  <c:v>43348.625</c:v>
                </c:pt>
                <c:pt idx="14238">
                  <c:v>43348.666666666664</c:v>
                </c:pt>
                <c:pt idx="14239">
                  <c:v>43348.708333333336</c:v>
                </c:pt>
                <c:pt idx="14240">
                  <c:v>43348.75</c:v>
                </c:pt>
                <c:pt idx="14241">
                  <c:v>43348.791666666664</c:v>
                </c:pt>
                <c:pt idx="14242">
                  <c:v>43348.833333333336</c:v>
                </c:pt>
                <c:pt idx="14243">
                  <c:v>43348.875</c:v>
                </c:pt>
                <c:pt idx="14244">
                  <c:v>43348.916666666664</c:v>
                </c:pt>
                <c:pt idx="14245">
                  <c:v>43348.958333333336</c:v>
                </c:pt>
                <c:pt idx="14246">
                  <c:v>43349</c:v>
                </c:pt>
                <c:pt idx="14247">
                  <c:v>43349.041666666664</c:v>
                </c:pt>
                <c:pt idx="14248">
                  <c:v>43349.083333333336</c:v>
                </c:pt>
                <c:pt idx="14249">
                  <c:v>43349.125</c:v>
                </c:pt>
                <c:pt idx="14250">
                  <c:v>43349.166666666664</c:v>
                </c:pt>
                <c:pt idx="14251">
                  <c:v>43349.208333333336</c:v>
                </c:pt>
                <c:pt idx="14252">
                  <c:v>43349.25</c:v>
                </c:pt>
                <c:pt idx="14253">
                  <c:v>43349.291666666664</c:v>
                </c:pt>
                <c:pt idx="14254">
                  <c:v>43349.333333333336</c:v>
                </c:pt>
                <c:pt idx="14255">
                  <c:v>43349.375</c:v>
                </c:pt>
                <c:pt idx="14256">
                  <c:v>43349.416666666664</c:v>
                </c:pt>
                <c:pt idx="14257">
                  <c:v>43349.458333333336</c:v>
                </c:pt>
                <c:pt idx="14258">
                  <c:v>43349.5</c:v>
                </c:pt>
                <c:pt idx="14259">
                  <c:v>43349.541666666664</c:v>
                </c:pt>
                <c:pt idx="14260">
                  <c:v>43349.583333333336</c:v>
                </c:pt>
                <c:pt idx="14261">
                  <c:v>43349.625</c:v>
                </c:pt>
                <c:pt idx="14262">
                  <c:v>43349.666666666664</c:v>
                </c:pt>
                <c:pt idx="14263">
                  <c:v>43349.708333333336</c:v>
                </c:pt>
                <c:pt idx="14264">
                  <c:v>43349.75</c:v>
                </c:pt>
                <c:pt idx="14265">
                  <c:v>43349.791666666664</c:v>
                </c:pt>
                <c:pt idx="14266">
                  <c:v>43349.833333333336</c:v>
                </c:pt>
                <c:pt idx="14267">
                  <c:v>43349.875</c:v>
                </c:pt>
                <c:pt idx="14268">
                  <c:v>43349.916666666664</c:v>
                </c:pt>
                <c:pt idx="14269">
                  <c:v>43349.958333333336</c:v>
                </c:pt>
                <c:pt idx="14270">
                  <c:v>43350</c:v>
                </c:pt>
                <c:pt idx="14271">
                  <c:v>43350.041666666664</c:v>
                </c:pt>
                <c:pt idx="14272">
                  <c:v>43350.083333333336</c:v>
                </c:pt>
                <c:pt idx="14273">
                  <c:v>43350.125</c:v>
                </c:pt>
                <c:pt idx="14274">
                  <c:v>43350.166666666664</c:v>
                </c:pt>
                <c:pt idx="14275">
                  <c:v>43350.208333333336</c:v>
                </c:pt>
                <c:pt idx="14276">
                  <c:v>43350.25</c:v>
                </c:pt>
                <c:pt idx="14277">
                  <c:v>43350.291666666664</c:v>
                </c:pt>
                <c:pt idx="14278">
                  <c:v>43350.333333333336</c:v>
                </c:pt>
                <c:pt idx="14279">
                  <c:v>43350.375</c:v>
                </c:pt>
                <c:pt idx="14280">
                  <c:v>43350.416666666664</c:v>
                </c:pt>
                <c:pt idx="14281">
                  <c:v>43350.458333333336</c:v>
                </c:pt>
                <c:pt idx="14282">
                  <c:v>43350.5</c:v>
                </c:pt>
                <c:pt idx="14283">
                  <c:v>43350.541666666664</c:v>
                </c:pt>
                <c:pt idx="14284">
                  <c:v>43350.583333333336</c:v>
                </c:pt>
                <c:pt idx="14285">
                  <c:v>43350.625</c:v>
                </c:pt>
                <c:pt idx="14286">
                  <c:v>43350.666666666664</c:v>
                </c:pt>
                <c:pt idx="14287">
                  <c:v>43350.708333333336</c:v>
                </c:pt>
                <c:pt idx="14288">
                  <c:v>43350.75</c:v>
                </c:pt>
                <c:pt idx="14289">
                  <c:v>43350.791666666664</c:v>
                </c:pt>
                <c:pt idx="14290">
                  <c:v>43350.833333333336</c:v>
                </c:pt>
                <c:pt idx="14291">
                  <c:v>43350.875</c:v>
                </c:pt>
                <c:pt idx="14292">
                  <c:v>43350.916666666664</c:v>
                </c:pt>
                <c:pt idx="14293">
                  <c:v>43350.958333333336</c:v>
                </c:pt>
                <c:pt idx="14294">
                  <c:v>43351</c:v>
                </c:pt>
                <c:pt idx="14295">
                  <c:v>43351.041666666664</c:v>
                </c:pt>
                <c:pt idx="14296">
                  <c:v>43351.083333333336</c:v>
                </c:pt>
                <c:pt idx="14297">
                  <c:v>43351.125</c:v>
                </c:pt>
                <c:pt idx="14298">
                  <c:v>43351.166666666664</c:v>
                </c:pt>
                <c:pt idx="14299">
                  <c:v>43351.208333333336</c:v>
                </c:pt>
                <c:pt idx="14300">
                  <c:v>43351.25</c:v>
                </c:pt>
                <c:pt idx="14301">
                  <c:v>43351.291666666664</c:v>
                </c:pt>
                <c:pt idx="14302">
                  <c:v>43351.333333333336</c:v>
                </c:pt>
                <c:pt idx="14303">
                  <c:v>43351.375</c:v>
                </c:pt>
                <c:pt idx="14304">
                  <c:v>43351.416666666664</c:v>
                </c:pt>
                <c:pt idx="14305">
                  <c:v>43351.458333333336</c:v>
                </c:pt>
                <c:pt idx="14306">
                  <c:v>43351.5</c:v>
                </c:pt>
                <c:pt idx="14307">
                  <c:v>43351.541666666664</c:v>
                </c:pt>
                <c:pt idx="14308">
                  <c:v>43351.583333333336</c:v>
                </c:pt>
                <c:pt idx="14309">
                  <c:v>43351.625</c:v>
                </c:pt>
                <c:pt idx="14310">
                  <c:v>43351.666666666664</c:v>
                </c:pt>
                <c:pt idx="14311">
                  <c:v>43351.708333333336</c:v>
                </c:pt>
                <c:pt idx="14312">
                  <c:v>43351.75</c:v>
                </c:pt>
                <c:pt idx="14313">
                  <c:v>43351.791666666664</c:v>
                </c:pt>
                <c:pt idx="14314">
                  <c:v>43351.833333333336</c:v>
                </c:pt>
                <c:pt idx="14315">
                  <c:v>43351.875</c:v>
                </c:pt>
                <c:pt idx="14316">
                  <c:v>43351.916666666664</c:v>
                </c:pt>
                <c:pt idx="14317">
                  <c:v>43351.958333333336</c:v>
                </c:pt>
                <c:pt idx="14318">
                  <c:v>43352</c:v>
                </c:pt>
                <c:pt idx="14319">
                  <c:v>43352.041666666664</c:v>
                </c:pt>
                <c:pt idx="14320">
                  <c:v>43352.083333333336</c:v>
                </c:pt>
                <c:pt idx="14321">
                  <c:v>43352.125</c:v>
                </c:pt>
                <c:pt idx="14322">
                  <c:v>43352.166666666664</c:v>
                </c:pt>
                <c:pt idx="14323">
                  <c:v>43352.208333333336</c:v>
                </c:pt>
                <c:pt idx="14324">
                  <c:v>43352.25</c:v>
                </c:pt>
                <c:pt idx="14325">
                  <c:v>43352.291666666664</c:v>
                </c:pt>
                <c:pt idx="14326">
                  <c:v>43352.333333333336</c:v>
                </c:pt>
                <c:pt idx="14327">
                  <c:v>43352.375</c:v>
                </c:pt>
                <c:pt idx="14328">
                  <c:v>43352.416666666664</c:v>
                </c:pt>
                <c:pt idx="14329">
                  <c:v>43352.458333333336</c:v>
                </c:pt>
                <c:pt idx="14330">
                  <c:v>43352.5</c:v>
                </c:pt>
                <c:pt idx="14331">
                  <c:v>43352.541666666664</c:v>
                </c:pt>
                <c:pt idx="14332">
                  <c:v>43352.583333333336</c:v>
                </c:pt>
                <c:pt idx="14333">
                  <c:v>43352.625</c:v>
                </c:pt>
                <c:pt idx="14334">
                  <c:v>43352.666666666664</c:v>
                </c:pt>
                <c:pt idx="14335">
                  <c:v>43352.708333333336</c:v>
                </c:pt>
                <c:pt idx="14336">
                  <c:v>43352.75</c:v>
                </c:pt>
                <c:pt idx="14337">
                  <c:v>43352.791666666664</c:v>
                </c:pt>
                <c:pt idx="14338">
                  <c:v>43352.833333333336</c:v>
                </c:pt>
                <c:pt idx="14339">
                  <c:v>43352.875</c:v>
                </c:pt>
                <c:pt idx="14340">
                  <c:v>43352.916666666664</c:v>
                </c:pt>
                <c:pt idx="14341">
                  <c:v>43352.958333333336</c:v>
                </c:pt>
                <c:pt idx="14342">
                  <c:v>43353</c:v>
                </c:pt>
                <c:pt idx="14343">
                  <c:v>43353.041666666664</c:v>
                </c:pt>
                <c:pt idx="14344">
                  <c:v>43353.083333333336</c:v>
                </c:pt>
                <c:pt idx="14345">
                  <c:v>43353.125</c:v>
                </c:pt>
                <c:pt idx="14346">
                  <c:v>43353.166666666664</c:v>
                </c:pt>
                <c:pt idx="14347">
                  <c:v>43353.208333333336</c:v>
                </c:pt>
                <c:pt idx="14348">
                  <c:v>43353.25</c:v>
                </c:pt>
                <c:pt idx="14349">
                  <c:v>43353.291666666664</c:v>
                </c:pt>
                <c:pt idx="14350">
                  <c:v>43353.333333333336</c:v>
                </c:pt>
                <c:pt idx="14351">
                  <c:v>43353.375</c:v>
                </c:pt>
                <c:pt idx="14352">
                  <c:v>43353.416666666664</c:v>
                </c:pt>
                <c:pt idx="14353">
                  <c:v>43353.458333333336</c:v>
                </c:pt>
                <c:pt idx="14354">
                  <c:v>43353.5</c:v>
                </c:pt>
                <c:pt idx="14355">
                  <c:v>43353.541666666664</c:v>
                </c:pt>
                <c:pt idx="14356">
                  <c:v>43353.583333333336</c:v>
                </c:pt>
                <c:pt idx="14357">
                  <c:v>43353.625</c:v>
                </c:pt>
                <c:pt idx="14358">
                  <c:v>43353.666666666664</c:v>
                </c:pt>
                <c:pt idx="14359">
                  <c:v>43353.708333333336</c:v>
                </c:pt>
                <c:pt idx="14360">
                  <c:v>43353.75</c:v>
                </c:pt>
                <c:pt idx="14361">
                  <c:v>43353.791666666664</c:v>
                </c:pt>
                <c:pt idx="14362">
                  <c:v>43353.833333333336</c:v>
                </c:pt>
                <c:pt idx="14363">
                  <c:v>43353.875</c:v>
                </c:pt>
                <c:pt idx="14364">
                  <c:v>43353.916666666664</c:v>
                </c:pt>
                <c:pt idx="14365">
                  <c:v>43353.958333333336</c:v>
                </c:pt>
                <c:pt idx="14366">
                  <c:v>43354</c:v>
                </c:pt>
                <c:pt idx="14367">
                  <c:v>43354.041666666664</c:v>
                </c:pt>
                <c:pt idx="14368">
                  <c:v>43354.083333333336</c:v>
                </c:pt>
                <c:pt idx="14369">
                  <c:v>43354.125</c:v>
                </c:pt>
                <c:pt idx="14370">
                  <c:v>43354.166666666664</c:v>
                </c:pt>
                <c:pt idx="14371">
                  <c:v>43354.208333333336</c:v>
                </c:pt>
                <c:pt idx="14372">
                  <c:v>43354.25</c:v>
                </c:pt>
                <c:pt idx="14373">
                  <c:v>43354.291666666664</c:v>
                </c:pt>
                <c:pt idx="14374">
                  <c:v>43354.333333333336</c:v>
                </c:pt>
                <c:pt idx="14375">
                  <c:v>43354.375</c:v>
                </c:pt>
                <c:pt idx="14376">
                  <c:v>43354.416666666664</c:v>
                </c:pt>
                <c:pt idx="14377">
                  <c:v>43354.458333333336</c:v>
                </c:pt>
                <c:pt idx="14378">
                  <c:v>43354.5</c:v>
                </c:pt>
                <c:pt idx="14379">
                  <c:v>43354.541666666664</c:v>
                </c:pt>
                <c:pt idx="14380">
                  <c:v>43354.583333333336</c:v>
                </c:pt>
                <c:pt idx="14381">
                  <c:v>43354.625</c:v>
                </c:pt>
                <c:pt idx="14382">
                  <c:v>43354.666666666664</c:v>
                </c:pt>
                <c:pt idx="14383">
                  <c:v>43354.708333333336</c:v>
                </c:pt>
                <c:pt idx="14384">
                  <c:v>43354.75</c:v>
                </c:pt>
                <c:pt idx="14385">
                  <c:v>43354.791666666664</c:v>
                </c:pt>
                <c:pt idx="14386">
                  <c:v>43354.833333333336</c:v>
                </c:pt>
                <c:pt idx="14387">
                  <c:v>43354.875</c:v>
                </c:pt>
                <c:pt idx="14388">
                  <c:v>43354.916666666664</c:v>
                </c:pt>
                <c:pt idx="14389">
                  <c:v>43354.958333333336</c:v>
                </c:pt>
                <c:pt idx="14390">
                  <c:v>43355</c:v>
                </c:pt>
                <c:pt idx="14391">
                  <c:v>43355.041666666664</c:v>
                </c:pt>
                <c:pt idx="14392">
                  <c:v>43355.083333333336</c:v>
                </c:pt>
                <c:pt idx="14393">
                  <c:v>43355.125</c:v>
                </c:pt>
                <c:pt idx="14394">
                  <c:v>43355.166666666664</c:v>
                </c:pt>
                <c:pt idx="14395">
                  <c:v>43355.208333333336</c:v>
                </c:pt>
                <c:pt idx="14396">
                  <c:v>43355.25</c:v>
                </c:pt>
                <c:pt idx="14397">
                  <c:v>43355.291666666664</c:v>
                </c:pt>
                <c:pt idx="14398">
                  <c:v>43355.333333333336</c:v>
                </c:pt>
                <c:pt idx="14399">
                  <c:v>43355.375</c:v>
                </c:pt>
                <c:pt idx="14400">
                  <c:v>43355.416666666664</c:v>
                </c:pt>
                <c:pt idx="14401">
                  <c:v>43355.458333333336</c:v>
                </c:pt>
                <c:pt idx="14402">
                  <c:v>43355.5</c:v>
                </c:pt>
                <c:pt idx="14403">
                  <c:v>43355.541666666664</c:v>
                </c:pt>
                <c:pt idx="14404">
                  <c:v>43355.583333333336</c:v>
                </c:pt>
                <c:pt idx="14405">
                  <c:v>43355.625</c:v>
                </c:pt>
                <c:pt idx="14406">
                  <c:v>43355.666666666664</c:v>
                </c:pt>
                <c:pt idx="14407">
                  <c:v>43355.708333333336</c:v>
                </c:pt>
                <c:pt idx="14408">
                  <c:v>43355.75</c:v>
                </c:pt>
                <c:pt idx="14409">
                  <c:v>43355.791666666664</c:v>
                </c:pt>
                <c:pt idx="14410">
                  <c:v>43355.833333333336</c:v>
                </c:pt>
                <c:pt idx="14411">
                  <c:v>43355.875</c:v>
                </c:pt>
                <c:pt idx="14412">
                  <c:v>43355.916666666664</c:v>
                </c:pt>
                <c:pt idx="14413">
                  <c:v>43355.958333333336</c:v>
                </c:pt>
                <c:pt idx="14414">
                  <c:v>43356</c:v>
                </c:pt>
                <c:pt idx="14415">
                  <c:v>43356.041666666664</c:v>
                </c:pt>
                <c:pt idx="14416">
                  <c:v>43356.083333333336</c:v>
                </c:pt>
                <c:pt idx="14417">
                  <c:v>43356.125</c:v>
                </c:pt>
                <c:pt idx="14418">
                  <c:v>43356.166666666664</c:v>
                </c:pt>
                <c:pt idx="14419">
                  <c:v>43356.208333333336</c:v>
                </c:pt>
                <c:pt idx="14420">
                  <c:v>43356.25</c:v>
                </c:pt>
                <c:pt idx="14421">
                  <c:v>43356.291666666664</c:v>
                </c:pt>
                <c:pt idx="14422">
                  <c:v>43356.333333333336</c:v>
                </c:pt>
                <c:pt idx="14423">
                  <c:v>43356.375</c:v>
                </c:pt>
                <c:pt idx="14424">
                  <c:v>43356.416666666664</c:v>
                </c:pt>
                <c:pt idx="14425">
                  <c:v>43356.458333333336</c:v>
                </c:pt>
                <c:pt idx="14426">
                  <c:v>43356.5</c:v>
                </c:pt>
                <c:pt idx="14427">
                  <c:v>43356.541666666664</c:v>
                </c:pt>
                <c:pt idx="14428">
                  <c:v>43356.583333333336</c:v>
                </c:pt>
                <c:pt idx="14429">
                  <c:v>43356.625</c:v>
                </c:pt>
                <c:pt idx="14430">
                  <c:v>43356.666666666664</c:v>
                </c:pt>
                <c:pt idx="14431">
                  <c:v>43356.708333333336</c:v>
                </c:pt>
                <c:pt idx="14432">
                  <c:v>43356.75</c:v>
                </c:pt>
                <c:pt idx="14433">
                  <c:v>43356.791666666664</c:v>
                </c:pt>
                <c:pt idx="14434">
                  <c:v>43356.833333333336</c:v>
                </c:pt>
                <c:pt idx="14435">
                  <c:v>43356.875</c:v>
                </c:pt>
                <c:pt idx="14436">
                  <c:v>43356.916666666664</c:v>
                </c:pt>
                <c:pt idx="14437">
                  <c:v>43356.958333333336</c:v>
                </c:pt>
                <c:pt idx="14438">
                  <c:v>43357</c:v>
                </c:pt>
                <c:pt idx="14439">
                  <c:v>43357.041666666664</c:v>
                </c:pt>
                <c:pt idx="14440">
                  <c:v>43357.083333333336</c:v>
                </c:pt>
                <c:pt idx="14441">
                  <c:v>43357.125</c:v>
                </c:pt>
                <c:pt idx="14442">
                  <c:v>43357.166666666664</c:v>
                </c:pt>
                <c:pt idx="14443">
                  <c:v>43357.208333333336</c:v>
                </c:pt>
                <c:pt idx="14444">
                  <c:v>43357.25</c:v>
                </c:pt>
                <c:pt idx="14445">
                  <c:v>43357.291666666664</c:v>
                </c:pt>
                <c:pt idx="14446">
                  <c:v>43357.333333333336</c:v>
                </c:pt>
                <c:pt idx="14447">
                  <c:v>43357.375</c:v>
                </c:pt>
                <c:pt idx="14448">
                  <c:v>43357.416666666664</c:v>
                </c:pt>
                <c:pt idx="14449">
                  <c:v>43357.458333333336</c:v>
                </c:pt>
                <c:pt idx="14450">
                  <c:v>43357.5</c:v>
                </c:pt>
                <c:pt idx="14451">
                  <c:v>43357.541666666664</c:v>
                </c:pt>
                <c:pt idx="14452">
                  <c:v>43357.583333333336</c:v>
                </c:pt>
                <c:pt idx="14453">
                  <c:v>43357.625</c:v>
                </c:pt>
                <c:pt idx="14454">
                  <c:v>43357.666666666664</c:v>
                </c:pt>
                <c:pt idx="14455">
                  <c:v>43357.708333333336</c:v>
                </c:pt>
                <c:pt idx="14456">
                  <c:v>43357.75</c:v>
                </c:pt>
                <c:pt idx="14457">
                  <c:v>43357.791666666664</c:v>
                </c:pt>
                <c:pt idx="14458">
                  <c:v>43357.833333333336</c:v>
                </c:pt>
                <c:pt idx="14459">
                  <c:v>43357.875</c:v>
                </c:pt>
                <c:pt idx="14460">
                  <c:v>43357.916666666664</c:v>
                </c:pt>
                <c:pt idx="14461">
                  <c:v>43357.958333333336</c:v>
                </c:pt>
                <c:pt idx="14462">
                  <c:v>43358</c:v>
                </c:pt>
                <c:pt idx="14463">
                  <c:v>43358.041666666664</c:v>
                </c:pt>
                <c:pt idx="14464">
                  <c:v>43358.083333333336</c:v>
                </c:pt>
                <c:pt idx="14465">
                  <c:v>43358.125</c:v>
                </c:pt>
                <c:pt idx="14466">
                  <c:v>43358.166666666664</c:v>
                </c:pt>
                <c:pt idx="14467">
                  <c:v>43358.208333333336</c:v>
                </c:pt>
                <c:pt idx="14468">
                  <c:v>43358.25</c:v>
                </c:pt>
                <c:pt idx="14469">
                  <c:v>43358.291666666664</c:v>
                </c:pt>
                <c:pt idx="14470">
                  <c:v>43358.333333333336</c:v>
                </c:pt>
                <c:pt idx="14471">
                  <c:v>43358.375</c:v>
                </c:pt>
                <c:pt idx="14472">
                  <c:v>43358.416666666664</c:v>
                </c:pt>
                <c:pt idx="14473">
                  <c:v>43358.458333333336</c:v>
                </c:pt>
                <c:pt idx="14474">
                  <c:v>43358.5</c:v>
                </c:pt>
                <c:pt idx="14475">
                  <c:v>43358.541666666664</c:v>
                </c:pt>
                <c:pt idx="14476">
                  <c:v>43358.583333333336</c:v>
                </c:pt>
                <c:pt idx="14477">
                  <c:v>43358.625</c:v>
                </c:pt>
                <c:pt idx="14478">
                  <c:v>43358.666666666664</c:v>
                </c:pt>
                <c:pt idx="14479">
                  <c:v>43358.708333333336</c:v>
                </c:pt>
                <c:pt idx="14480">
                  <c:v>43358.75</c:v>
                </c:pt>
                <c:pt idx="14481">
                  <c:v>43358.791666666664</c:v>
                </c:pt>
                <c:pt idx="14482">
                  <c:v>43358.833333333336</c:v>
                </c:pt>
                <c:pt idx="14483">
                  <c:v>43358.875</c:v>
                </c:pt>
                <c:pt idx="14484">
                  <c:v>43358.916666666664</c:v>
                </c:pt>
                <c:pt idx="14485">
                  <c:v>43358.958333333336</c:v>
                </c:pt>
                <c:pt idx="14486">
                  <c:v>43359</c:v>
                </c:pt>
                <c:pt idx="14487">
                  <c:v>43359.041666666664</c:v>
                </c:pt>
                <c:pt idx="14488">
                  <c:v>43359.083333333336</c:v>
                </c:pt>
                <c:pt idx="14489">
                  <c:v>43359.125</c:v>
                </c:pt>
                <c:pt idx="14490">
                  <c:v>43359.166666666664</c:v>
                </c:pt>
                <c:pt idx="14491">
                  <c:v>43359.208333333336</c:v>
                </c:pt>
                <c:pt idx="14492">
                  <c:v>43359.25</c:v>
                </c:pt>
                <c:pt idx="14493">
                  <c:v>43359.291666666664</c:v>
                </c:pt>
                <c:pt idx="14494">
                  <c:v>43359.333333333336</c:v>
                </c:pt>
                <c:pt idx="14495">
                  <c:v>43359.375</c:v>
                </c:pt>
                <c:pt idx="14496">
                  <c:v>43359.416666666664</c:v>
                </c:pt>
                <c:pt idx="14497">
                  <c:v>43359.458333333336</c:v>
                </c:pt>
                <c:pt idx="14498">
                  <c:v>43359.5</c:v>
                </c:pt>
                <c:pt idx="14499">
                  <c:v>43359.541666666664</c:v>
                </c:pt>
                <c:pt idx="14500">
                  <c:v>43359.583333333336</c:v>
                </c:pt>
                <c:pt idx="14501">
                  <c:v>43359.625</c:v>
                </c:pt>
                <c:pt idx="14502">
                  <c:v>43359.666666666664</c:v>
                </c:pt>
                <c:pt idx="14503">
                  <c:v>43359.708333333336</c:v>
                </c:pt>
                <c:pt idx="14504">
                  <c:v>43359.75</c:v>
                </c:pt>
                <c:pt idx="14505">
                  <c:v>43359.791666666664</c:v>
                </c:pt>
                <c:pt idx="14506">
                  <c:v>43359.833333333336</c:v>
                </c:pt>
                <c:pt idx="14507">
                  <c:v>43359.875</c:v>
                </c:pt>
                <c:pt idx="14508">
                  <c:v>43359.916666666664</c:v>
                </c:pt>
                <c:pt idx="14509">
                  <c:v>43359.958333333336</c:v>
                </c:pt>
                <c:pt idx="14510">
                  <c:v>43360</c:v>
                </c:pt>
                <c:pt idx="14511">
                  <c:v>43360.041666666664</c:v>
                </c:pt>
                <c:pt idx="14512">
                  <c:v>43360.083333333336</c:v>
                </c:pt>
                <c:pt idx="14513">
                  <c:v>43360.125</c:v>
                </c:pt>
                <c:pt idx="14514">
                  <c:v>43360.166666666664</c:v>
                </c:pt>
                <c:pt idx="14515">
                  <c:v>43360.208333333336</c:v>
                </c:pt>
                <c:pt idx="14516">
                  <c:v>43360.25</c:v>
                </c:pt>
                <c:pt idx="14517">
                  <c:v>43360.291666666664</c:v>
                </c:pt>
                <c:pt idx="14518">
                  <c:v>43360.333333333336</c:v>
                </c:pt>
                <c:pt idx="14519">
                  <c:v>43360.375</c:v>
                </c:pt>
                <c:pt idx="14520">
                  <c:v>43360.416666666664</c:v>
                </c:pt>
                <c:pt idx="14521">
                  <c:v>43360.458333333336</c:v>
                </c:pt>
                <c:pt idx="14522">
                  <c:v>43360.5</c:v>
                </c:pt>
                <c:pt idx="14523">
                  <c:v>43360.541666666664</c:v>
                </c:pt>
                <c:pt idx="14524">
                  <c:v>43360.583333333336</c:v>
                </c:pt>
                <c:pt idx="14525">
                  <c:v>43360.625</c:v>
                </c:pt>
                <c:pt idx="14526">
                  <c:v>43360.666666666664</c:v>
                </c:pt>
                <c:pt idx="14527">
                  <c:v>43360.708333333336</c:v>
                </c:pt>
                <c:pt idx="14528">
                  <c:v>43360.75</c:v>
                </c:pt>
                <c:pt idx="14529">
                  <c:v>43360.791666666664</c:v>
                </c:pt>
                <c:pt idx="14530">
                  <c:v>43360.833333333336</c:v>
                </c:pt>
                <c:pt idx="14531">
                  <c:v>43360.875</c:v>
                </c:pt>
                <c:pt idx="14532">
                  <c:v>43360.916666666664</c:v>
                </c:pt>
                <c:pt idx="14533">
                  <c:v>43360.958333333336</c:v>
                </c:pt>
                <c:pt idx="14534">
                  <c:v>43361</c:v>
                </c:pt>
                <c:pt idx="14535">
                  <c:v>43361.041666666664</c:v>
                </c:pt>
                <c:pt idx="14536">
                  <c:v>43361.083333333336</c:v>
                </c:pt>
                <c:pt idx="14537">
                  <c:v>43361.125</c:v>
                </c:pt>
                <c:pt idx="14538">
                  <c:v>43361.166666666664</c:v>
                </c:pt>
                <c:pt idx="14539">
                  <c:v>43361.208333333336</c:v>
                </c:pt>
                <c:pt idx="14540">
                  <c:v>43361.25</c:v>
                </c:pt>
                <c:pt idx="14541">
                  <c:v>43361.291666666664</c:v>
                </c:pt>
                <c:pt idx="14542">
                  <c:v>43361.333333333336</c:v>
                </c:pt>
                <c:pt idx="14543">
                  <c:v>43361.375</c:v>
                </c:pt>
                <c:pt idx="14544">
                  <c:v>43361.416666666664</c:v>
                </c:pt>
                <c:pt idx="14545">
                  <c:v>43361.458333333336</c:v>
                </c:pt>
                <c:pt idx="14546">
                  <c:v>43361.5</c:v>
                </c:pt>
                <c:pt idx="14547">
                  <c:v>43361.541666666664</c:v>
                </c:pt>
                <c:pt idx="14548">
                  <c:v>43361.583333333336</c:v>
                </c:pt>
                <c:pt idx="14549">
                  <c:v>43361.625</c:v>
                </c:pt>
                <c:pt idx="14550">
                  <c:v>43361.666666666664</c:v>
                </c:pt>
                <c:pt idx="14551">
                  <c:v>43361.708333333336</c:v>
                </c:pt>
                <c:pt idx="14552">
                  <c:v>43361.75</c:v>
                </c:pt>
                <c:pt idx="14553">
                  <c:v>43361.791666666664</c:v>
                </c:pt>
                <c:pt idx="14554">
                  <c:v>43361.833333333336</c:v>
                </c:pt>
                <c:pt idx="14555">
                  <c:v>43361.875</c:v>
                </c:pt>
                <c:pt idx="14556">
                  <c:v>43361.916666666664</c:v>
                </c:pt>
                <c:pt idx="14557">
                  <c:v>43361.958333333336</c:v>
                </c:pt>
                <c:pt idx="14558">
                  <c:v>43362</c:v>
                </c:pt>
                <c:pt idx="14559">
                  <c:v>43362.041666666664</c:v>
                </c:pt>
                <c:pt idx="14560">
                  <c:v>43362.083333333336</c:v>
                </c:pt>
                <c:pt idx="14561">
                  <c:v>43362.125</c:v>
                </c:pt>
                <c:pt idx="14562">
                  <c:v>43362.166666666664</c:v>
                </c:pt>
                <c:pt idx="14563">
                  <c:v>43362.208333333336</c:v>
                </c:pt>
                <c:pt idx="14564">
                  <c:v>43362.25</c:v>
                </c:pt>
                <c:pt idx="14565">
                  <c:v>43362.291666666664</c:v>
                </c:pt>
                <c:pt idx="14566">
                  <c:v>43362.333333333336</c:v>
                </c:pt>
                <c:pt idx="14567">
                  <c:v>43362.375</c:v>
                </c:pt>
                <c:pt idx="14568">
                  <c:v>43362.416666666664</c:v>
                </c:pt>
                <c:pt idx="14569">
                  <c:v>43362.458333333336</c:v>
                </c:pt>
                <c:pt idx="14570">
                  <c:v>43362.5</c:v>
                </c:pt>
                <c:pt idx="14571">
                  <c:v>43362.541666666664</c:v>
                </c:pt>
                <c:pt idx="14572">
                  <c:v>43362.583333333336</c:v>
                </c:pt>
                <c:pt idx="14573">
                  <c:v>43362.625</c:v>
                </c:pt>
                <c:pt idx="14574">
                  <c:v>43362.666666666664</c:v>
                </c:pt>
                <c:pt idx="14575">
                  <c:v>43362.708333333336</c:v>
                </c:pt>
                <c:pt idx="14576">
                  <c:v>43362.75</c:v>
                </c:pt>
                <c:pt idx="14577">
                  <c:v>43362.791666666664</c:v>
                </c:pt>
                <c:pt idx="14578">
                  <c:v>43362.833333333336</c:v>
                </c:pt>
                <c:pt idx="14579">
                  <c:v>43362.875</c:v>
                </c:pt>
                <c:pt idx="14580">
                  <c:v>43362.916666666664</c:v>
                </c:pt>
                <c:pt idx="14581">
                  <c:v>43362.958333333336</c:v>
                </c:pt>
                <c:pt idx="14582">
                  <c:v>43363</c:v>
                </c:pt>
                <c:pt idx="14583">
                  <c:v>43363.041666666664</c:v>
                </c:pt>
                <c:pt idx="14584">
                  <c:v>43363.083333333336</c:v>
                </c:pt>
                <c:pt idx="14585">
                  <c:v>43363.125</c:v>
                </c:pt>
                <c:pt idx="14586">
                  <c:v>43363.166666666664</c:v>
                </c:pt>
                <c:pt idx="14587">
                  <c:v>43363.208333333336</c:v>
                </c:pt>
                <c:pt idx="14588">
                  <c:v>43363.25</c:v>
                </c:pt>
                <c:pt idx="14589">
                  <c:v>43363.291666666664</c:v>
                </c:pt>
                <c:pt idx="14590">
                  <c:v>43363.333333333336</c:v>
                </c:pt>
                <c:pt idx="14591">
                  <c:v>43363.375</c:v>
                </c:pt>
                <c:pt idx="14592">
                  <c:v>43363.416666666664</c:v>
                </c:pt>
                <c:pt idx="14593">
                  <c:v>43363.458333333336</c:v>
                </c:pt>
                <c:pt idx="14594">
                  <c:v>43363.5</c:v>
                </c:pt>
                <c:pt idx="14595">
                  <c:v>43363.541666666664</c:v>
                </c:pt>
                <c:pt idx="14596">
                  <c:v>43363.583333333336</c:v>
                </c:pt>
                <c:pt idx="14597">
                  <c:v>43363.625</c:v>
                </c:pt>
                <c:pt idx="14598">
                  <c:v>43363.666666666664</c:v>
                </c:pt>
                <c:pt idx="14599">
                  <c:v>43363.708333333336</c:v>
                </c:pt>
                <c:pt idx="14600">
                  <c:v>43363.75</c:v>
                </c:pt>
                <c:pt idx="14601">
                  <c:v>43363.791666666664</c:v>
                </c:pt>
                <c:pt idx="14602">
                  <c:v>43363.833333333336</c:v>
                </c:pt>
                <c:pt idx="14603">
                  <c:v>43363.875</c:v>
                </c:pt>
                <c:pt idx="14604">
                  <c:v>43363.916666666664</c:v>
                </c:pt>
                <c:pt idx="14605">
                  <c:v>43363.958333333336</c:v>
                </c:pt>
                <c:pt idx="14606">
                  <c:v>43364</c:v>
                </c:pt>
                <c:pt idx="14607">
                  <c:v>43364.041666666664</c:v>
                </c:pt>
                <c:pt idx="14608">
                  <c:v>43364.083333333336</c:v>
                </c:pt>
                <c:pt idx="14609">
                  <c:v>43364.125</c:v>
                </c:pt>
                <c:pt idx="14610">
                  <c:v>43364.166666666664</c:v>
                </c:pt>
                <c:pt idx="14611">
                  <c:v>43364.208333333336</c:v>
                </c:pt>
                <c:pt idx="14612">
                  <c:v>43364.25</c:v>
                </c:pt>
                <c:pt idx="14613">
                  <c:v>43364.291666666664</c:v>
                </c:pt>
                <c:pt idx="14614">
                  <c:v>43364.333333333336</c:v>
                </c:pt>
                <c:pt idx="14615">
                  <c:v>43364.375</c:v>
                </c:pt>
                <c:pt idx="14616">
                  <c:v>43364.416666666664</c:v>
                </c:pt>
                <c:pt idx="14617">
                  <c:v>43364.458333333336</c:v>
                </c:pt>
                <c:pt idx="14618">
                  <c:v>43364.5</c:v>
                </c:pt>
                <c:pt idx="14619">
                  <c:v>43364.541666666664</c:v>
                </c:pt>
                <c:pt idx="14620">
                  <c:v>43364.583333333336</c:v>
                </c:pt>
                <c:pt idx="14621">
                  <c:v>43364.625</c:v>
                </c:pt>
                <c:pt idx="14622">
                  <c:v>43364.666666666664</c:v>
                </c:pt>
                <c:pt idx="14623">
                  <c:v>43364.708333333336</c:v>
                </c:pt>
                <c:pt idx="14624">
                  <c:v>43364.75</c:v>
                </c:pt>
                <c:pt idx="14625">
                  <c:v>43364.791666666664</c:v>
                </c:pt>
                <c:pt idx="14626">
                  <c:v>43364.833333333336</c:v>
                </c:pt>
                <c:pt idx="14627">
                  <c:v>43364.875</c:v>
                </c:pt>
                <c:pt idx="14628">
                  <c:v>43364.916666666664</c:v>
                </c:pt>
                <c:pt idx="14629">
                  <c:v>43364.958333333336</c:v>
                </c:pt>
                <c:pt idx="14630">
                  <c:v>43365</c:v>
                </c:pt>
                <c:pt idx="14631">
                  <c:v>43365.041666666664</c:v>
                </c:pt>
                <c:pt idx="14632">
                  <c:v>43365.083333333336</c:v>
                </c:pt>
                <c:pt idx="14633">
                  <c:v>43365.125</c:v>
                </c:pt>
                <c:pt idx="14634">
                  <c:v>43365.166666666664</c:v>
                </c:pt>
                <c:pt idx="14635">
                  <c:v>43365.208333333336</c:v>
                </c:pt>
                <c:pt idx="14636">
                  <c:v>43365.25</c:v>
                </c:pt>
                <c:pt idx="14637">
                  <c:v>43365.291666666664</c:v>
                </c:pt>
                <c:pt idx="14638">
                  <c:v>43365.333333333336</c:v>
                </c:pt>
                <c:pt idx="14639">
                  <c:v>43365.375</c:v>
                </c:pt>
                <c:pt idx="14640">
                  <c:v>43365.416666666664</c:v>
                </c:pt>
                <c:pt idx="14641">
                  <c:v>43365.458333333336</c:v>
                </c:pt>
                <c:pt idx="14642">
                  <c:v>43365.5</c:v>
                </c:pt>
                <c:pt idx="14643">
                  <c:v>43365.541666666664</c:v>
                </c:pt>
                <c:pt idx="14644">
                  <c:v>43365.583333333336</c:v>
                </c:pt>
                <c:pt idx="14645">
                  <c:v>43365.625</c:v>
                </c:pt>
                <c:pt idx="14646">
                  <c:v>43365.666666666664</c:v>
                </c:pt>
                <c:pt idx="14647">
                  <c:v>43365.708333333336</c:v>
                </c:pt>
                <c:pt idx="14648">
                  <c:v>43365.75</c:v>
                </c:pt>
                <c:pt idx="14649">
                  <c:v>43365.791666666664</c:v>
                </c:pt>
                <c:pt idx="14650">
                  <c:v>43365.833333333336</c:v>
                </c:pt>
                <c:pt idx="14651">
                  <c:v>43365.875</c:v>
                </c:pt>
                <c:pt idx="14652">
                  <c:v>43365.916666666664</c:v>
                </c:pt>
                <c:pt idx="14653">
                  <c:v>43365.958333333336</c:v>
                </c:pt>
                <c:pt idx="14654">
                  <c:v>43366</c:v>
                </c:pt>
                <c:pt idx="14655">
                  <c:v>43366.041666666664</c:v>
                </c:pt>
                <c:pt idx="14656">
                  <c:v>43366.083333333336</c:v>
                </c:pt>
                <c:pt idx="14657">
                  <c:v>43366.125</c:v>
                </c:pt>
                <c:pt idx="14658">
                  <c:v>43366.166666666664</c:v>
                </c:pt>
                <c:pt idx="14659">
                  <c:v>43366.208333333336</c:v>
                </c:pt>
                <c:pt idx="14660">
                  <c:v>43366.25</c:v>
                </c:pt>
                <c:pt idx="14661">
                  <c:v>43366.291666666664</c:v>
                </c:pt>
                <c:pt idx="14662">
                  <c:v>43366.333333333336</c:v>
                </c:pt>
                <c:pt idx="14663">
                  <c:v>43366.375</c:v>
                </c:pt>
                <c:pt idx="14664">
                  <c:v>43366.416666666664</c:v>
                </c:pt>
                <c:pt idx="14665">
                  <c:v>43366.458333333336</c:v>
                </c:pt>
                <c:pt idx="14666">
                  <c:v>43366.5</c:v>
                </c:pt>
                <c:pt idx="14667">
                  <c:v>43366.541666666664</c:v>
                </c:pt>
                <c:pt idx="14668">
                  <c:v>43366.583333333336</c:v>
                </c:pt>
                <c:pt idx="14669">
                  <c:v>43366.625</c:v>
                </c:pt>
                <c:pt idx="14670">
                  <c:v>43366.666666666664</c:v>
                </c:pt>
                <c:pt idx="14671">
                  <c:v>43366.708333333336</c:v>
                </c:pt>
                <c:pt idx="14672">
                  <c:v>43366.75</c:v>
                </c:pt>
                <c:pt idx="14673">
                  <c:v>43366.791666666664</c:v>
                </c:pt>
                <c:pt idx="14674">
                  <c:v>43366.833333333336</c:v>
                </c:pt>
                <c:pt idx="14675">
                  <c:v>43366.875</c:v>
                </c:pt>
                <c:pt idx="14676">
                  <c:v>43366.916666666664</c:v>
                </c:pt>
                <c:pt idx="14677">
                  <c:v>43366.958333333336</c:v>
                </c:pt>
                <c:pt idx="14678">
                  <c:v>43367</c:v>
                </c:pt>
                <c:pt idx="14679">
                  <c:v>43367.041666666664</c:v>
                </c:pt>
                <c:pt idx="14680">
                  <c:v>43367.083333333336</c:v>
                </c:pt>
                <c:pt idx="14681">
                  <c:v>43367.125</c:v>
                </c:pt>
                <c:pt idx="14682">
                  <c:v>43367.166666666664</c:v>
                </c:pt>
                <c:pt idx="14683">
                  <c:v>43367.208333333336</c:v>
                </c:pt>
                <c:pt idx="14684">
                  <c:v>43367.25</c:v>
                </c:pt>
                <c:pt idx="14685">
                  <c:v>43367.291666666664</c:v>
                </c:pt>
                <c:pt idx="14686">
                  <c:v>43367.333333333336</c:v>
                </c:pt>
                <c:pt idx="14687">
                  <c:v>43367.375</c:v>
                </c:pt>
                <c:pt idx="14688">
                  <c:v>43367.416666666664</c:v>
                </c:pt>
                <c:pt idx="14689">
                  <c:v>43367.458333333336</c:v>
                </c:pt>
                <c:pt idx="14690">
                  <c:v>43367.5</c:v>
                </c:pt>
                <c:pt idx="14691">
                  <c:v>43367.541666666664</c:v>
                </c:pt>
                <c:pt idx="14692">
                  <c:v>43367.583333333336</c:v>
                </c:pt>
                <c:pt idx="14693">
                  <c:v>43367.625</c:v>
                </c:pt>
                <c:pt idx="14694">
                  <c:v>43367.666666666664</c:v>
                </c:pt>
                <c:pt idx="14695">
                  <c:v>43367.708333333336</c:v>
                </c:pt>
                <c:pt idx="14696">
                  <c:v>43367.75</c:v>
                </c:pt>
                <c:pt idx="14697">
                  <c:v>43367.791666666664</c:v>
                </c:pt>
                <c:pt idx="14698">
                  <c:v>43367.833333333336</c:v>
                </c:pt>
                <c:pt idx="14699">
                  <c:v>43367.875</c:v>
                </c:pt>
                <c:pt idx="14700">
                  <c:v>43367.916666666664</c:v>
                </c:pt>
                <c:pt idx="14701">
                  <c:v>43367.958333333336</c:v>
                </c:pt>
                <c:pt idx="14702">
                  <c:v>43368</c:v>
                </c:pt>
                <c:pt idx="14703">
                  <c:v>43368.041666666664</c:v>
                </c:pt>
                <c:pt idx="14704">
                  <c:v>43368.083333333336</c:v>
                </c:pt>
                <c:pt idx="14705">
                  <c:v>43368.125</c:v>
                </c:pt>
                <c:pt idx="14706">
                  <c:v>43368.166666666664</c:v>
                </c:pt>
                <c:pt idx="14707">
                  <c:v>43368.208333333336</c:v>
                </c:pt>
                <c:pt idx="14708">
                  <c:v>43368.25</c:v>
                </c:pt>
                <c:pt idx="14709">
                  <c:v>43368.291666666664</c:v>
                </c:pt>
                <c:pt idx="14710">
                  <c:v>43368.333333333336</c:v>
                </c:pt>
                <c:pt idx="14711">
                  <c:v>43368.375</c:v>
                </c:pt>
                <c:pt idx="14712">
                  <c:v>43368.416666666664</c:v>
                </c:pt>
                <c:pt idx="14713">
                  <c:v>43368.458333333336</c:v>
                </c:pt>
                <c:pt idx="14714">
                  <c:v>43368.5</c:v>
                </c:pt>
                <c:pt idx="14715">
                  <c:v>43368.541666666664</c:v>
                </c:pt>
                <c:pt idx="14716">
                  <c:v>43368.583333333336</c:v>
                </c:pt>
                <c:pt idx="14717">
                  <c:v>43368.625</c:v>
                </c:pt>
                <c:pt idx="14718">
                  <c:v>43368.666666666664</c:v>
                </c:pt>
                <c:pt idx="14719">
                  <c:v>43368.708333333336</c:v>
                </c:pt>
                <c:pt idx="14720">
                  <c:v>43368.75</c:v>
                </c:pt>
                <c:pt idx="14721">
                  <c:v>43368.791666666664</c:v>
                </c:pt>
                <c:pt idx="14722">
                  <c:v>43368.833333333336</c:v>
                </c:pt>
                <c:pt idx="14723">
                  <c:v>43368.875</c:v>
                </c:pt>
                <c:pt idx="14724">
                  <c:v>43368.916666666664</c:v>
                </c:pt>
                <c:pt idx="14725">
                  <c:v>43368.958333333336</c:v>
                </c:pt>
                <c:pt idx="14726">
                  <c:v>43369</c:v>
                </c:pt>
                <c:pt idx="14727">
                  <c:v>43369.041666666664</c:v>
                </c:pt>
                <c:pt idx="14728">
                  <c:v>43369.083333333336</c:v>
                </c:pt>
                <c:pt idx="14729">
                  <c:v>43369.125</c:v>
                </c:pt>
                <c:pt idx="14730">
                  <c:v>43369.166666666664</c:v>
                </c:pt>
                <c:pt idx="14731">
                  <c:v>43369.208333333336</c:v>
                </c:pt>
                <c:pt idx="14732">
                  <c:v>43369.25</c:v>
                </c:pt>
                <c:pt idx="14733">
                  <c:v>43369.291666666664</c:v>
                </c:pt>
                <c:pt idx="14734">
                  <c:v>43369.333333333336</c:v>
                </c:pt>
                <c:pt idx="14735">
                  <c:v>43369.375</c:v>
                </c:pt>
                <c:pt idx="14736">
                  <c:v>43369.416666666664</c:v>
                </c:pt>
                <c:pt idx="14737">
                  <c:v>43369.458333333336</c:v>
                </c:pt>
                <c:pt idx="14738">
                  <c:v>43369.5</c:v>
                </c:pt>
                <c:pt idx="14739">
                  <c:v>43369.541666666664</c:v>
                </c:pt>
                <c:pt idx="14740">
                  <c:v>43369.583333333336</c:v>
                </c:pt>
                <c:pt idx="14741">
                  <c:v>43369.625</c:v>
                </c:pt>
                <c:pt idx="14742">
                  <c:v>43369.666666666664</c:v>
                </c:pt>
                <c:pt idx="14743">
                  <c:v>43369.708333333336</c:v>
                </c:pt>
                <c:pt idx="14744">
                  <c:v>43369.75</c:v>
                </c:pt>
                <c:pt idx="14745">
                  <c:v>43369.791666666664</c:v>
                </c:pt>
                <c:pt idx="14746">
                  <c:v>43369.833333333336</c:v>
                </c:pt>
                <c:pt idx="14747">
                  <c:v>43369.875</c:v>
                </c:pt>
                <c:pt idx="14748">
                  <c:v>43369.916666666664</c:v>
                </c:pt>
                <c:pt idx="14749">
                  <c:v>43369.958333333336</c:v>
                </c:pt>
                <c:pt idx="14750">
                  <c:v>43370</c:v>
                </c:pt>
                <c:pt idx="14751">
                  <c:v>43370.041666666664</c:v>
                </c:pt>
                <c:pt idx="14752">
                  <c:v>43370.083333333336</c:v>
                </c:pt>
                <c:pt idx="14753">
                  <c:v>43370.125</c:v>
                </c:pt>
                <c:pt idx="14754">
                  <c:v>43370.166666666664</c:v>
                </c:pt>
                <c:pt idx="14755">
                  <c:v>43370.208333333336</c:v>
                </c:pt>
                <c:pt idx="14756">
                  <c:v>43370.25</c:v>
                </c:pt>
                <c:pt idx="14757">
                  <c:v>43370.291666666664</c:v>
                </c:pt>
                <c:pt idx="14758">
                  <c:v>43370.333333333336</c:v>
                </c:pt>
                <c:pt idx="14759">
                  <c:v>43370.375</c:v>
                </c:pt>
                <c:pt idx="14760">
                  <c:v>43370.416666666664</c:v>
                </c:pt>
                <c:pt idx="14761">
                  <c:v>43370.458333333336</c:v>
                </c:pt>
                <c:pt idx="14762">
                  <c:v>43370.5</c:v>
                </c:pt>
                <c:pt idx="14763">
                  <c:v>43370.541666666664</c:v>
                </c:pt>
                <c:pt idx="14764">
                  <c:v>43370.583333333336</c:v>
                </c:pt>
                <c:pt idx="14765">
                  <c:v>43370.625</c:v>
                </c:pt>
                <c:pt idx="14766">
                  <c:v>43370.666666666664</c:v>
                </c:pt>
                <c:pt idx="14767">
                  <c:v>43370.708333333336</c:v>
                </c:pt>
                <c:pt idx="14768">
                  <c:v>43370.75</c:v>
                </c:pt>
                <c:pt idx="14769">
                  <c:v>43370.791666666664</c:v>
                </c:pt>
                <c:pt idx="14770">
                  <c:v>43370.833333333336</c:v>
                </c:pt>
                <c:pt idx="14771">
                  <c:v>43370.875</c:v>
                </c:pt>
                <c:pt idx="14772">
                  <c:v>43370.916666666664</c:v>
                </c:pt>
                <c:pt idx="14773">
                  <c:v>43370.958333333336</c:v>
                </c:pt>
                <c:pt idx="14774">
                  <c:v>43371</c:v>
                </c:pt>
                <c:pt idx="14775">
                  <c:v>43371.041666666664</c:v>
                </c:pt>
                <c:pt idx="14776">
                  <c:v>43371.083333333336</c:v>
                </c:pt>
                <c:pt idx="14777">
                  <c:v>43371.125</c:v>
                </c:pt>
                <c:pt idx="14778">
                  <c:v>43371.166666666664</c:v>
                </c:pt>
                <c:pt idx="14779">
                  <c:v>43371.208333333336</c:v>
                </c:pt>
                <c:pt idx="14780">
                  <c:v>43371.25</c:v>
                </c:pt>
                <c:pt idx="14781">
                  <c:v>43371.291666666664</c:v>
                </c:pt>
                <c:pt idx="14782">
                  <c:v>43371.333333333336</c:v>
                </c:pt>
                <c:pt idx="14783">
                  <c:v>43371.375</c:v>
                </c:pt>
                <c:pt idx="14784">
                  <c:v>43371.416666666664</c:v>
                </c:pt>
                <c:pt idx="14785">
                  <c:v>43371.458333333336</c:v>
                </c:pt>
                <c:pt idx="14786">
                  <c:v>43371.5</c:v>
                </c:pt>
                <c:pt idx="14787">
                  <c:v>43371.541666666664</c:v>
                </c:pt>
                <c:pt idx="14788">
                  <c:v>43371.583333333336</c:v>
                </c:pt>
                <c:pt idx="14789">
                  <c:v>43371.625</c:v>
                </c:pt>
                <c:pt idx="14790">
                  <c:v>43371.666666666664</c:v>
                </c:pt>
                <c:pt idx="14791">
                  <c:v>43371.708333333336</c:v>
                </c:pt>
                <c:pt idx="14792">
                  <c:v>43371.75</c:v>
                </c:pt>
                <c:pt idx="14793">
                  <c:v>43371.791666666664</c:v>
                </c:pt>
                <c:pt idx="14794">
                  <c:v>43371.833333333336</c:v>
                </c:pt>
                <c:pt idx="14795">
                  <c:v>43371.875</c:v>
                </c:pt>
                <c:pt idx="14796">
                  <c:v>43371.916666666664</c:v>
                </c:pt>
                <c:pt idx="14797">
                  <c:v>43371.958333333336</c:v>
                </c:pt>
                <c:pt idx="14798">
                  <c:v>43372</c:v>
                </c:pt>
                <c:pt idx="14799">
                  <c:v>43372.041666666664</c:v>
                </c:pt>
                <c:pt idx="14800">
                  <c:v>43372.083333333336</c:v>
                </c:pt>
                <c:pt idx="14801">
                  <c:v>43372.125</c:v>
                </c:pt>
                <c:pt idx="14802">
                  <c:v>43372.166666666664</c:v>
                </c:pt>
                <c:pt idx="14803">
                  <c:v>43372.208333333336</c:v>
                </c:pt>
                <c:pt idx="14804">
                  <c:v>43372.25</c:v>
                </c:pt>
                <c:pt idx="14805">
                  <c:v>43372.291666666664</c:v>
                </c:pt>
                <c:pt idx="14806">
                  <c:v>43372.333333333336</c:v>
                </c:pt>
                <c:pt idx="14807">
                  <c:v>43372.375</c:v>
                </c:pt>
                <c:pt idx="14808">
                  <c:v>43372.416666666664</c:v>
                </c:pt>
                <c:pt idx="14809">
                  <c:v>43372.458333333336</c:v>
                </c:pt>
                <c:pt idx="14810">
                  <c:v>43372.5</c:v>
                </c:pt>
                <c:pt idx="14811">
                  <c:v>43372.541666666664</c:v>
                </c:pt>
                <c:pt idx="14812">
                  <c:v>43372.583333333336</c:v>
                </c:pt>
                <c:pt idx="14813">
                  <c:v>43372.625</c:v>
                </c:pt>
                <c:pt idx="14814">
                  <c:v>43372.666666666664</c:v>
                </c:pt>
                <c:pt idx="14815">
                  <c:v>43372.708333333336</c:v>
                </c:pt>
                <c:pt idx="14816">
                  <c:v>43372.75</c:v>
                </c:pt>
                <c:pt idx="14817">
                  <c:v>43372.791666666664</c:v>
                </c:pt>
                <c:pt idx="14818">
                  <c:v>43372.833333333336</c:v>
                </c:pt>
                <c:pt idx="14819">
                  <c:v>43372.875</c:v>
                </c:pt>
                <c:pt idx="14820">
                  <c:v>43372.916666666664</c:v>
                </c:pt>
                <c:pt idx="14821">
                  <c:v>43372.958333333336</c:v>
                </c:pt>
                <c:pt idx="14822">
                  <c:v>43373</c:v>
                </c:pt>
                <c:pt idx="14823">
                  <c:v>43373.041666666664</c:v>
                </c:pt>
                <c:pt idx="14824">
                  <c:v>43373.083333333336</c:v>
                </c:pt>
                <c:pt idx="14825">
                  <c:v>43373.125</c:v>
                </c:pt>
                <c:pt idx="14826">
                  <c:v>43373.166666666664</c:v>
                </c:pt>
                <c:pt idx="14827">
                  <c:v>43373.208333333336</c:v>
                </c:pt>
                <c:pt idx="14828">
                  <c:v>43373.25</c:v>
                </c:pt>
                <c:pt idx="14829">
                  <c:v>43373.291666666664</c:v>
                </c:pt>
                <c:pt idx="14830">
                  <c:v>43373.333333333336</c:v>
                </c:pt>
                <c:pt idx="14831">
                  <c:v>43373.375</c:v>
                </c:pt>
                <c:pt idx="14832">
                  <c:v>43373.416666666664</c:v>
                </c:pt>
                <c:pt idx="14833">
                  <c:v>43373.458333333336</c:v>
                </c:pt>
                <c:pt idx="14834">
                  <c:v>43373.5</c:v>
                </c:pt>
                <c:pt idx="14835">
                  <c:v>43373.541666666664</c:v>
                </c:pt>
                <c:pt idx="14836">
                  <c:v>43373.583333333336</c:v>
                </c:pt>
                <c:pt idx="14837">
                  <c:v>43373.625</c:v>
                </c:pt>
                <c:pt idx="14838">
                  <c:v>43373.666666666664</c:v>
                </c:pt>
                <c:pt idx="14839">
                  <c:v>43373.708333333336</c:v>
                </c:pt>
                <c:pt idx="14840">
                  <c:v>43373.75</c:v>
                </c:pt>
                <c:pt idx="14841">
                  <c:v>43373.791666666664</c:v>
                </c:pt>
                <c:pt idx="14842">
                  <c:v>43373.833333333336</c:v>
                </c:pt>
                <c:pt idx="14843">
                  <c:v>43373.875</c:v>
                </c:pt>
                <c:pt idx="14844">
                  <c:v>43373.916666666664</c:v>
                </c:pt>
                <c:pt idx="14845">
                  <c:v>43373.958333333336</c:v>
                </c:pt>
                <c:pt idx="14846">
                  <c:v>43374</c:v>
                </c:pt>
                <c:pt idx="14847">
                  <c:v>43374.041666666664</c:v>
                </c:pt>
                <c:pt idx="14848">
                  <c:v>43374.083333333336</c:v>
                </c:pt>
                <c:pt idx="14849">
                  <c:v>43374.125</c:v>
                </c:pt>
                <c:pt idx="14850">
                  <c:v>43374.166666666664</c:v>
                </c:pt>
                <c:pt idx="14851">
                  <c:v>43374.208333333336</c:v>
                </c:pt>
                <c:pt idx="14852">
                  <c:v>43374.25</c:v>
                </c:pt>
                <c:pt idx="14853">
                  <c:v>43374.291666666664</c:v>
                </c:pt>
                <c:pt idx="14854">
                  <c:v>43374.333333333336</c:v>
                </c:pt>
                <c:pt idx="14855">
                  <c:v>43374.375</c:v>
                </c:pt>
                <c:pt idx="14856">
                  <c:v>43374.416666666664</c:v>
                </c:pt>
                <c:pt idx="14857">
                  <c:v>43374.458333333336</c:v>
                </c:pt>
                <c:pt idx="14858">
                  <c:v>43374.5</c:v>
                </c:pt>
                <c:pt idx="14859">
                  <c:v>43374.541666666664</c:v>
                </c:pt>
                <c:pt idx="14860">
                  <c:v>43374.583333333336</c:v>
                </c:pt>
                <c:pt idx="14861">
                  <c:v>43374.625</c:v>
                </c:pt>
                <c:pt idx="14862">
                  <c:v>43374.666666666664</c:v>
                </c:pt>
                <c:pt idx="14863">
                  <c:v>43374.708333333336</c:v>
                </c:pt>
                <c:pt idx="14864">
                  <c:v>43374.75</c:v>
                </c:pt>
                <c:pt idx="14865">
                  <c:v>43374.791666666664</c:v>
                </c:pt>
                <c:pt idx="14866">
                  <c:v>43374.833333333336</c:v>
                </c:pt>
                <c:pt idx="14867">
                  <c:v>43374.875</c:v>
                </c:pt>
                <c:pt idx="14868">
                  <c:v>43374.916666666664</c:v>
                </c:pt>
                <c:pt idx="14869">
                  <c:v>43374.958333333336</c:v>
                </c:pt>
                <c:pt idx="14870">
                  <c:v>43375</c:v>
                </c:pt>
                <c:pt idx="14871">
                  <c:v>43375.041666666664</c:v>
                </c:pt>
                <c:pt idx="14872">
                  <c:v>43375.083333333336</c:v>
                </c:pt>
                <c:pt idx="14873">
                  <c:v>43375.125</c:v>
                </c:pt>
                <c:pt idx="14874">
                  <c:v>43375.166666666664</c:v>
                </c:pt>
                <c:pt idx="14875">
                  <c:v>43375.208333333336</c:v>
                </c:pt>
                <c:pt idx="14876">
                  <c:v>43375.25</c:v>
                </c:pt>
                <c:pt idx="14877">
                  <c:v>43375.291666666664</c:v>
                </c:pt>
                <c:pt idx="14878">
                  <c:v>43375.333333333336</c:v>
                </c:pt>
                <c:pt idx="14879">
                  <c:v>43375.375</c:v>
                </c:pt>
                <c:pt idx="14880">
                  <c:v>43375.416666666664</c:v>
                </c:pt>
                <c:pt idx="14881">
                  <c:v>43375.458333333336</c:v>
                </c:pt>
                <c:pt idx="14882">
                  <c:v>43375.5</c:v>
                </c:pt>
                <c:pt idx="14883">
                  <c:v>43375.541666666664</c:v>
                </c:pt>
                <c:pt idx="14884">
                  <c:v>43375.583333333336</c:v>
                </c:pt>
                <c:pt idx="14885">
                  <c:v>43375.625</c:v>
                </c:pt>
                <c:pt idx="14886">
                  <c:v>43375.666666666664</c:v>
                </c:pt>
                <c:pt idx="14887">
                  <c:v>43375.708333333336</c:v>
                </c:pt>
                <c:pt idx="14888">
                  <c:v>43375.75</c:v>
                </c:pt>
                <c:pt idx="14889">
                  <c:v>43375.791666666664</c:v>
                </c:pt>
                <c:pt idx="14890">
                  <c:v>43375.833333333336</c:v>
                </c:pt>
                <c:pt idx="14891">
                  <c:v>43375.875</c:v>
                </c:pt>
                <c:pt idx="14892">
                  <c:v>43375.916666666664</c:v>
                </c:pt>
                <c:pt idx="14893">
                  <c:v>43375.958333333336</c:v>
                </c:pt>
                <c:pt idx="14894">
                  <c:v>43376</c:v>
                </c:pt>
                <c:pt idx="14895">
                  <c:v>43376.041666666664</c:v>
                </c:pt>
                <c:pt idx="14896">
                  <c:v>43376.083333333336</c:v>
                </c:pt>
                <c:pt idx="14897">
                  <c:v>43376.125</c:v>
                </c:pt>
                <c:pt idx="14898">
                  <c:v>43376.166666666664</c:v>
                </c:pt>
                <c:pt idx="14899">
                  <c:v>43376.208333333336</c:v>
                </c:pt>
                <c:pt idx="14900">
                  <c:v>43376.25</c:v>
                </c:pt>
                <c:pt idx="14901">
                  <c:v>43376.291666666664</c:v>
                </c:pt>
                <c:pt idx="14902">
                  <c:v>43376.333333333336</c:v>
                </c:pt>
                <c:pt idx="14903">
                  <c:v>43376.375</c:v>
                </c:pt>
                <c:pt idx="14904">
                  <c:v>43376.416666666664</c:v>
                </c:pt>
                <c:pt idx="14905">
                  <c:v>43376.458333333336</c:v>
                </c:pt>
                <c:pt idx="14906">
                  <c:v>43376.5</c:v>
                </c:pt>
                <c:pt idx="14907">
                  <c:v>43376.541666666664</c:v>
                </c:pt>
                <c:pt idx="14908">
                  <c:v>43376.583333333336</c:v>
                </c:pt>
                <c:pt idx="14909">
                  <c:v>43376.625</c:v>
                </c:pt>
                <c:pt idx="14910">
                  <c:v>43376.666666666664</c:v>
                </c:pt>
                <c:pt idx="14911">
                  <c:v>43376.708333333336</c:v>
                </c:pt>
                <c:pt idx="14912">
                  <c:v>43376.75</c:v>
                </c:pt>
                <c:pt idx="14913">
                  <c:v>43376.791666666664</c:v>
                </c:pt>
                <c:pt idx="14914">
                  <c:v>43376.833333333336</c:v>
                </c:pt>
                <c:pt idx="14915">
                  <c:v>43376.875</c:v>
                </c:pt>
                <c:pt idx="14916">
                  <c:v>43376.916666666664</c:v>
                </c:pt>
                <c:pt idx="14917">
                  <c:v>43376.958333333336</c:v>
                </c:pt>
                <c:pt idx="14918">
                  <c:v>43377</c:v>
                </c:pt>
                <c:pt idx="14919">
                  <c:v>43377.041666666664</c:v>
                </c:pt>
                <c:pt idx="14920">
                  <c:v>43377.083333333336</c:v>
                </c:pt>
                <c:pt idx="14921">
                  <c:v>43377.125</c:v>
                </c:pt>
                <c:pt idx="14922">
                  <c:v>43377.166666666664</c:v>
                </c:pt>
                <c:pt idx="14923">
                  <c:v>43377.208333333336</c:v>
                </c:pt>
                <c:pt idx="14924">
                  <c:v>43377.25</c:v>
                </c:pt>
                <c:pt idx="14925">
                  <c:v>43377.291666666664</c:v>
                </c:pt>
                <c:pt idx="14926">
                  <c:v>43377.333333333336</c:v>
                </c:pt>
                <c:pt idx="14927">
                  <c:v>43377.375</c:v>
                </c:pt>
                <c:pt idx="14928">
                  <c:v>43377.416666666664</c:v>
                </c:pt>
                <c:pt idx="14929">
                  <c:v>43377.458333333336</c:v>
                </c:pt>
                <c:pt idx="14930">
                  <c:v>43377.5</c:v>
                </c:pt>
                <c:pt idx="14931">
                  <c:v>43377.541666666664</c:v>
                </c:pt>
                <c:pt idx="14932">
                  <c:v>43377.583333333336</c:v>
                </c:pt>
                <c:pt idx="14933">
                  <c:v>43377.625</c:v>
                </c:pt>
                <c:pt idx="14934">
                  <c:v>43377.666666666664</c:v>
                </c:pt>
                <c:pt idx="14935">
                  <c:v>43377.708333333336</c:v>
                </c:pt>
                <c:pt idx="14936">
                  <c:v>43377.75</c:v>
                </c:pt>
                <c:pt idx="14937">
                  <c:v>43377.791666666664</c:v>
                </c:pt>
                <c:pt idx="14938">
                  <c:v>43377.833333333336</c:v>
                </c:pt>
                <c:pt idx="14939">
                  <c:v>43377.875</c:v>
                </c:pt>
                <c:pt idx="14940">
                  <c:v>43377.916666666664</c:v>
                </c:pt>
                <c:pt idx="14941">
                  <c:v>43377.958333333336</c:v>
                </c:pt>
                <c:pt idx="14942">
                  <c:v>43378</c:v>
                </c:pt>
                <c:pt idx="14943">
                  <c:v>43378.041666666664</c:v>
                </c:pt>
                <c:pt idx="14944">
                  <c:v>43378.083333333336</c:v>
                </c:pt>
                <c:pt idx="14945">
                  <c:v>43378.125</c:v>
                </c:pt>
                <c:pt idx="14946">
                  <c:v>43378.166666666664</c:v>
                </c:pt>
                <c:pt idx="14947">
                  <c:v>43378.208333333336</c:v>
                </c:pt>
                <c:pt idx="14948">
                  <c:v>43378.25</c:v>
                </c:pt>
                <c:pt idx="14949">
                  <c:v>43378.291666666664</c:v>
                </c:pt>
                <c:pt idx="14950">
                  <c:v>43378.333333333336</c:v>
                </c:pt>
                <c:pt idx="14951">
                  <c:v>43378.375</c:v>
                </c:pt>
                <c:pt idx="14952">
                  <c:v>43378.416666666664</c:v>
                </c:pt>
                <c:pt idx="14953">
                  <c:v>43378.458333333336</c:v>
                </c:pt>
                <c:pt idx="14954">
                  <c:v>43378.5</c:v>
                </c:pt>
                <c:pt idx="14955">
                  <c:v>43378.541666666664</c:v>
                </c:pt>
                <c:pt idx="14956">
                  <c:v>43378.583333333336</c:v>
                </c:pt>
                <c:pt idx="14957">
                  <c:v>43378.625</c:v>
                </c:pt>
                <c:pt idx="14958">
                  <c:v>43378.666666666664</c:v>
                </c:pt>
                <c:pt idx="14959">
                  <c:v>43378.708333333336</c:v>
                </c:pt>
                <c:pt idx="14960">
                  <c:v>43378.75</c:v>
                </c:pt>
                <c:pt idx="14961">
                  <c:v>43378.791666666664</c:v>
                </c:pt>
                <c:pt idx="14962">
                  <c:v>43378.833333333336</c:v>
                </c:pt>
                <c:pt idx="14963">
                  <c:v>43378.875</c:v>
                </c:pt>
                <c:pt idx="14964">
                  <c:v>43378.916666666664</c:v>
                </c:pt>
                <c:pt idx="14965">
                  <c:v>43378.958333333336</c:v>
                </c:pt>
                <c:pt idx="14966">
                  <c:v>43379</c:v>
                </c:pt>
                <c:pt idx="14967">
                  <c:v>43379.041666666664</c:v>
                </c:pt>
                <c:pt idx="14968">
                  <c:v>43379.083333333336</c:v>
                </c:pt>
                <c:pt idx="14969">
                  <c:v>43379.125</c:v>
                </c:pt>
                <c:pt idx="14970">
                  <c:v>43379.166666666664</c:v>
                </c:pt>
                <c:pt idx="14971">
                  <c:v>43379.208333333336</c:v>
                </c:pt>
                <c:pt idx="14972">
                  <c:v>43379.25</c:v>
                </c:pt>
                <c:pt idx="14973">
                  <c:v>43379.291666666664</c:v>
                </c:pt>
                <c:pt idx="14974">
                  <c:v>43379.333333333336</c:v>
                </c:pt>
                <c:pt idx="14975">
                  <c:v>43379.375</c:v>
                </c:pt>
                <c:pt idx="14976">
                  <c:v>43379.416666666664</c:v>
                </c:pt>
                <c:pt idx="14977">
                  <c:v>43379.458333333336</c:v>
                </c:pt>
                <c:pt idx="14978">
                  <c:v>43379.5</c:v>
                </c:pt>
                <c:pt idx="14979">
                  <c:v>43379.541666666664</c:v>
                </c:pt>
                <c:pt idx="14980">
                  <c:v>43379.583333333336</c:v>
                </c:pt>
                <c:pt idx="14981">
                  <c:v>43379.625</c:v>
                </c:pt>
                <c:pt idx="14982">
                  <c:v>43379.666666666664</c:v>
                </c:pt>
                <c:pt idx="14983">
                  <c:v>43379.708333333336</c:v>
                </c:pt>
                <c:pt idx="14984">
                  <c:v>43379.75</c:v>
                </c:pt>
                <c:pt idx="14985">
                  <c:v>43379.791666666664</c:v>
                </c:pt>
                <c:pt idx="14986">
                  <c:v>43379.833333333336</c:v>
                </c:pt>
                <c:pt idx="14987">
                  <c:v>43379.875</c:v>
                </c:pt>
                <c:pt idx="14988">
                  <c:v>43379.916666666664</c:v>
                </c:pt>
                <c:pt idx="14989">
                  <c:v>43379.958333333336</c:v>
                </c:pt>
                <c:pt idx="14990">
                  <c:v>43380</c:v>
                </c:pt>
                <c:pt idx="14991">
                  <c:v>43380.041666666664</c:v>
                </c:pt>
                <c:pt idx="14992">
                  <c:v>43380.083333333336</c:v>
                </c:pt>
                <c:pt idx="14993">
                  <c:v>43380.125</c:v>
                </c:pt>
                <c:pt idx="14994">
                  <c:v>43380.166666666664</c:v>
                </c:pt>
                <c:pt idx="14995">
                  <c:v>43380.208333333336</c:v>
                </c:pt>
                <c:pt idx="14996">
                  <c:v>43380.25</c:v>
                </c:pt>
                <c:pt idx="14997">
                  <c:v>43380.291666666664</c:v>
                </c:pt>
                <c:pt idx="14998">
                  <c:v>43380.333333333336</c:v>
                </c:pt>
                <c:pt idx="14999">
                  <c:v>43380.375</c:v>
                </c:pt>
                <c:pt idx="15000">
                  <c:v>43380.416666666664</c:v>
                </c:pt>
                <c:pt idx="15001">
                  <c:v>43380.458333333336</c:v>
                </c:pt>
                <c:pt idx="15002">
                  <c:v>43380.5</c:v>
                </c:pt>
                <c:pt idx="15003">
                  <c:v>43380.541666666664</c:v>
                </c:pt>
                <c:pt idx="15004">
                  <c:v>43380.583333333336</c:v>
                </c:pt>
                <c:pt idx="15005">
                  <c:v>43380.625</c:v>
                </c:pt>
                <c:pt idx="15006">
                  <c:v>43380.666666666664</c:v>
                </c:pt>
                <c:pt idx="15007">
                  <c:v>43380.708333333336</c:v>
                </c:pt>
                <c:pt idx="15008">
                  <c:v>43380.75</c:v>
                </c:pt>
                <c:pt idx="15009">
                  <c:v>43380.791666666664</c:v>
                </c:pt>
                <c:pt idx="15010">
                  <c:v>43380.833333333336</c:v>
                </c:pt>
                <c:pt idx="15011">
                  <c:v>43380.875</c:v>
                </c:pt>
                <c:pt idx="15012">
                  <c:v>43380.916666666664</c:v>
                </c:pt>
                <c:pt idx="15013">
                  <c:v>43380.958333333336</c:v>
                </c:pt>
                <c:pt idx="15014">
                  <c:v>43381</c:v>
                </c:pt>
                <c:pt idx="15015">
                  <c:v>43381.041666666664</c:v>
                </c:pt>
                <c:pt idx="15016">
                  <c:v>43381.083333333336</c:v>
                </c:pt>
                <c:pt idx="15017">
                  <c:v>43381.125</c:v>
                </c:pt>
                <c:pt idx="15018">
                  <c:v>43381.166666666664</c:v>
                </c:pt>
                <c:pt idx="15019">
                  <c:v>43381.208333333336</c:v>
                </c:pt>
                <c:pt idx="15020">
                  <c:v>43381.25</c:v>
                </c:pt>
                <c:pt idx="15021">
                  <c:v>43381.291666666664</c:v>
                </c:pt>
                <c:pt idx="15022">
                  <c:v>43381.333333333336</c:v>
                </c:pt>
                <c:pt idx="15023">
                  <c:v>43381.375</c:v>
                </c:pt>
                <c:pt idx="15024">
                  <c:v>43381.416666666664</c:v>
                </c:pt>
                <c:pt idx="15025">
                  <c:v>43381.458333333336</c:v>
                </c:pt>
                <c:pt idx="15026">
                  <c:v>43381.5</c:v>
                </c:pt>
                <c:pt idx="15027">
                  <c:v>43381.541666666664</c:v>
                </c:pt>
                <c:pt idx="15028">
                  <c:v>43381.583333333336</c:v>
                </c:pt>
                <c:pt idx="15029">
                  <c:v>43381.625</c:v>
                </c:pt>
                <c:pt idx="15030">
                  <c:v>43381.666666666664</c:v>
                </c:pt>
                <c:pt idx="15031">
                  <c:v>43381.708333333336</c:v>
                </c:pt>
                <c:pt idx="15032">
                  <c:v>43381.75</c:v>
                </c:pt>
                <c:pt idx="15033">
                  <c:v>43381.791666666664</c:v>
                </c:pt>
                <c:pt idx="15034">
                  <c:v>43381.833333333336</c:v>
                </c:pt>
                <c:pt idx="15035">
                  <c:v>43381.875</c:v>
                </c:pt>
                <c:pt idx="15036">
                  <c:v>43381.916666666664</c:v>
                </c:pt>
                <c:pt idx="15037">
                  <c:v>43381.958333333336</c:v>
                </c:pt>
                <c:pt idx="15038">
                  <c:v>43382</c:v>
                </c:pt>
                <c:pt idx="15039">
                  <c:v>43382.041666666664</c:v>
                </c:pt>
                <c:pt idx="15040">
                  <c:v>43382.083333333336</c:v>
                </c:pt>
                <c:pt idx="15041">
                  <c:v>43382.125</c:v>
                </c:pt>
                <c:pt idx="15042">
                  <c:v>43382.166666666664</c:v>
                </c:pt>
                <c:pt idx="15043">
                  <c:v>43382.208333333336</c:v>
                </c:pt>
                <c:pt idx="15044">
                  <c:v>43382.25</c:v>
                </c:pt>
                <c:pt idx="15045">
                  <c:v>43382.291666666664</c:v>
                </c:pt>
                <c:pt idx="15046">
                  <c:v>43382.333333333336</c:v>
                </c:pt>
                <c:pt idx="15047">
                  <c:v>43382.375</c:v>
                </c:pt>
                <c:pt idx="15048">
                  <c:v>43382.416666666664</c:v>
                </c:pt>
                <c:pt idx="15049">
                  <c:v>43382.458333333336</c:v>
                </c:pt>
                <c:pt idx="15050">
                  <c:v>43382.5</c:v>
                </c:pt>
                <c:pt idx="15051">
                  <c:v>43382.541666666664</c:v>
                </c:pt>
                <c:pt idx="15052">
                  <c:v>43382.583333333336</c:v>
                </c:pt>
                <c:pt idx="15053">
                  <c:v>43382.625</c:v>
                </c:pt>
                <c:pt idx="15054">
                  <c:v>43382.666666666664</c:v>
                </c:pt>
                <c:pt idx="15055">
                  <c:v>43382.708333333336</c:v>
                </c:pt>
                <c:pt idx="15056">
                  <c:v>43382.75</c:v>
                </c:pt>
                <c:pt idx="15057">
                  <c:v>43382.791666666664</c:v>
                </c:pt>
                <c:pt idx="15058">
                  <c:v>43382.833333333336</c:v>
                </c:pt>
                <c:pt idx="15059">
                  <c:v>43382.875</c:v>
                </c:pt>
                <c:pt idx="15060">
                  <c:v>43382.916666666664</c:v>
                </c:pt>
                <c:pt idx="15061">
                  <c:v>43382.958333333336</c:v>
                </c:pt>
                <c:pt idx="15062">
                  <c:v>43383</c:v>
                </c:pt>
                <c:pt idx="15063">
                  <c:v>43383.041666666664</c:v>
                </c:pt>
                <c:pt idx="15064">
                  <c:v>43383.083333333336</c:v>
                </c:pt>
                <c:pt idx="15065">
                  <c:v>43383.125</c:v>
                </c:pt>
                <c:pt idx="15066">
                  <c:v>43383.166666666664</c:v>
                </c:pt>
                <c:pt idx="15067">
                  <c:v>43383.208333333336</c:v>
                </c:pt>
                <c:pt idx="15068">
                  <c:v>43383.25</c:v>
                </c:pt>
                <c:pt idx="15069">
                  <c:v>43383.291666666664</c:v>
                </c:pt>
                <c:pt idx="15070">
                  <c:v>43383.333333333336</c:v>
                </c:pt>
                <c:pt idx="15071">
                  <c:v>43383.375</c:v>
                </c:pt>
                <c:pt idx="15072">
                  <c:v>43383.416666666664</c:v>
                </c:pt>
                <c:pt idx="15073">
                  <c:v>43383.458333333336</c:v>
                </c:pt>
                <c:pt idx="15074">
                  <c:v>43383.5</c:v>
                </c:pt>
                <c:pt idx="15075">
                  <c:v>43383.541666666664</c:v>
                </c:pt>
                <c:pt idx="15076">
                  <c:v>43383.583333333336</c:v>
                </c:pt>
                <c:pt idx="15077">
                  <c:v>43383.625</c:v>
                </c:pt>
                <c:pt idx="15078">
                  <c:v>43383.666666666664</c:v>
                </c:pt>
                <c:pt idx="15079">
                  <c:v>43383.708333333336</c:v>
                </c:pt>
                <c:pt idx="15080">
                  <c:v>43383.75</c:v>
                </c:pt>
                <c:pt idx="15081">
                  <c:v>43383.791666666664</c:v>
                </c:pt>
                <c:pt idx="15082">
                  <c:v>43383.833333333336</c:v>
                </c:pt>
                <c:pt idx="15083">
                  <c:v>43383.875</c:v>
                </c:pt>
                <c:pt idx="15084">
                  <c:v>43383.916666666664</c:v>
                </c:pt>
                <c:pt idx="15085">
                  <c:v>43383.958333333336</c:v>
                </c:pt>
                <c:pt idx="15086">
                  <c:v>43384</c:v>
                </c:pt>
                <c:pt idx="15087">
                  <c:v>43384.041666666664</c:v>
                </c:pt>
                <c:pt idx="15088">
                  <c:v>43384.083333333336</c:v>
                </c:pt>
                <c:pt idx="15089">
                  <c:v>43384.125</c:v>
                </c:pt>
                <c:pt idx="15090">
                  <c:v>43384.166666666664</c:v>
                </c:pt>
                <c:pt idx="15091">
                  <c:v>43384.208333333336</c:v>
                </c:pt>
                <c:pt idx="15092">
                  <c:v>43384.25</c:v>
                </c:pt>
                <c:pt idx="15093">
                  <c:v>43384.291666666664</c:v>
                </c:pt>
                <c:pt idx="15094">
                  <c:v>43384.333333333336</c:v>
                </c:pt>
                <c:pt idx="15095">
                  <c:v>43384.375</c:v>
                </c:pt>
                <c:pt idx="15096">
                  <c:v>43384.416666666664</c:v>
                </c:pt>
                <c:pt idx="15097">
                  <c:v>43384.458333333336</c:v>
                </c:pt>
                <c:pt idx="15098">
                  <c:v>43384.5</c:v>
                </c:pt>
                <c:pt idx="15099">
                  <c:v>43384.541666666664</c:v>
                </c:pt>
                <c:pt idx="15100">
                  <c:v>43384.583333333336</c:v>
                </c:pt>
                <c:pt idx="15101">
                  <c:v>43384.625</c:v>
                </c:pt>
                <c:pt idx="15102">
                  <c:v>43384.666666666664</c:v>
                </c:pt>
                <c:pt idx="15103">
                  <c:v>43384.708333333336</c:v>
                </c:pt>
                <c:pt idx="15104">
                  <c:v>43384.75</c:v>
                </c:pt>
                <c:pt idx="15105">
                  <c:v>43384.791666666664</c:v>
                </c:pt>
                <c:pt idx="15106">
                  <c:v>43384.833333333336</c:v>
                </c:pt>
                <c:pt idx="15107">
                  <c:v>43384.875</c:v>
                </c:pt>
                <c:pt idx="15108">
                  <c:v>43384.916666666664</c:v>
                </c:pt>
                <c:pt idx="15109">
                  <c:v>43384.958333333336</c:v>
                </c:pt>
                <c:pt idx="15110">
                  <c:v>43385</c:v>
                </c:pt>
                <c:pt idx="15111">
                  <c:v>43385.041666666664</c:v>
                </c:pt>
                <c:pt idx="15112">
                  <c:v>43385.083333333336</c:v>
                </c:pt>
                <c:pt idx="15113">
                  <c:v>43385.125</c:v>
                </c:pt>
                <c:pt idx="15114">
                  <c:v>43385.166666666664</c:v>
                </c:pt>
                <c:pt idx="15115">
                  <c:v>43385.208333333336</c:v>
                </c:pt>
                <c:pt idx="15116">
                  <c:v>43385.25</c:v>
                </c:pt>
                <c:pt idx="15117">
                  <c:v>43385.291666666664</c:v>
                </c:pt>
                <c:pt idx="15118">
                  <c:v>43385.333333333336</c:v>
                </c:pt>
                <c:pt idx="15119">
                  <c:v>43385.375</c:v>
                </c:pt>
                <c:pt idx="15120">
                  <c:v>43385.416666666664</c:v>
                </c:pt>
                <c:pt idx="15121">
                  <c:v>43385.458333333336</c:v>
                </c:pt>
                <c:pt idx="15122">
                  <c:v>43385.5</c:v>
                </c:pt>
                <c:pt idx="15123">
                  <c:v>43385.541666666664</c:v>
                </c:pt>
                <c:pt idx="15124">
                  <c:v>43385.583333333336</c:v>
                </c:pt>
                <c:pt idx="15125">
                  <c:v>43385.625</c:v>
                </c:pt>
                <c:pt idx="15126">
                  <c:v>43385.666666666664</c:v>
                </c:pt>
                <c:pt idx="15127">
                  <c:v>43385.708333333336</c:v>
                </c:pt>
                <c:pt idx="15128">
                  <c:v>43385.75</c:v>
                </c:pt>
                <c:pt idx="15129">
                  <c:v>43385.791666666664</c:v>
                </c:pt>
                <c:pt idx="15130">
                  <c:v>43385.833333333336</c:v>
                </c:pt>
                <c:pt idx="15131">
                  <c:v>43385.875</c:v>
                </c:pt>
                <c:pt idx="15132">
                  <c:v>43385.916666666664</c:v>
                </c:pt>
                <c:pt idx="15133">
                  <c:v>43385.958333333336</c:v>
                </c:pt>
                <c:pt idx="15134">
                  <c:v>43386</c:v>
                </c:pt>
                <c:pt idx="15135">
                  <c:v>43386.041666666664</c:v>
                </c:pt>
                <c:pt idx="15136">
                  <c:v>43386.083333333336</c:v>
                </c:pt>
                <c:pt idx="15137">
                  <c:v>43386.125</c:v>
                </c:pt>
                <c:pt idx="15138">
                  <c:v>43386.166666666664</c:v>
                </c:pt>
                <c:pt idx="15139">
                  <c:v>43386.208333333336</c:v>
                </c:pt>
                <c:pt idx="15140">
                  <c:v>43386.25</c:v>
                </c:pt>
                <c:pt idx="15141">
                  <c:v>43386.291666666664</c:v>
                </c:pt>
                <c:pt idx="15142">
                  <c:v>43386.333333333336</c:v>
                </c:pt>
                <c:pt idx="15143">
                  <c:v>43386.375</c:v>
                </c:pt>
                <c:pt idx="15144">
                  <c:v>43386.416666666664</c:v>
                </c:pt>
                <c:pt idx="15145">
                  <c:v>43386.458333333336</c:v>
                </c:pt>
                <c:pt idx="15146">
                  <c:v>43386.5</c:v>
                </c:pt>
                <c:pt idx="15147">
                  <c:v>43386.541666666664</c:v>
                </c:pt>
                <c:pt idx="15148">
                  <c:v>43386.583333333336</c:v>
                </c:pt>
                <c:pt idx="15149">
                  <c:v>43386.625</c:v>
                </c:pt>
                <c:pt idx="15150">
                  <c:v>43386.666666666664</c:v>
                </c:pt>
                <c:pt idx="15151">
                  <c:v>43386.708333333336</c:v>
                </c:pt>
                <c:pt idx="15152">
                  <c:v>43386.75</c:v>
                </c:pt>
                <c:pt idx="15153">
                  <c:v>43386.791666666664</c:v>
                </c:pt>
                <c:pt idx="15154">
                  <c:v>43386.833333333336</c:v>
                </c:pt>
                <c:pt idx="15155">
                  <c:v>43386.875</c:v>
                </c:pt>
                <c:pt idx="15156">
                  <c:v>43386.916666666664</c:v>
                </c:pt>
                <c:pt idx="15157">
                  <c:v>43386.958333333336</c:v>
                </c:pt>
                <c:pt idx="15158">
                  <c:v>43387</c:v>
                </c:pt>
                <c:pt idx="15159">
                  <c:v>43387.041666666664</c:v>
                </c:pt>
                <c:pt idx="15160">
                  <c:v>43387.083333333336</c:v>
                </c:pt>
                <c:pt idx="15161">
                  <c:v>43387.125</c:v>
                </c:pt>
                <c:pt idx="15162">
                  <c:v>43387.166666666664</c:v>
                </c:pt>
                <c:pt idx="15163">
                  <c:v>43387.208333333336</c:v>
                </c:pt>
                <c:pt idx="15164">
                  <c:v>43387.25</c:v>
                </c:pt>
                <c:pt idx="15165">
                  <c:v>43387.291666666664</c:v>
                </c:pt>
                <c:pt idx="15166">
                  <c:v>43387.333333333336</c:v>
                </c:pt>
                <c:pt idx="15167">
                  <c:v>43387.375</c:v>
                </c:pt>
                <c:pt idx="15168">
                  <c:v>43387.416666666664</c:v>
                </c:pt>
                <c:pt idx="15169">
                  <c:v>43387.458333333336</c:v>
                </c:pt>
                <c:pt idx="15170">
                  <c:v>43387.5</c:v>
                </c:pt>
                <c:pt idx="15171">
                  <c:v>43387.541666666664</c:v>
                </c:pt>
                <c:pt idx="15172">
                  <c:v>43387.583333333336</c:v>
                </c:pt>
                <c:pt idx="15173">
                  <c:v>43387.625</c:v>
                </c:pt>
                <c:pt idx="15174">
                  <c:v>43387.666666666664</c:v>
                </c:pt>
                <c:pt idx="15175">
                  <c:v>43387.708333333336</c:v>
                </c:pt>
                <c:pt idx="15176">
                  <c:v>43387.75</c:v>
                </c:pt>
                <c:pt idx="15177">
                  <c:v>43387.791666666664</c:v>
                </c:pt>
                <c:pt idx="15178">
                  <c:v>43387.833333333336</c:v>
                </c:pt>
                <c:pt idx="15179">
                  <c:v>43387.875</c:v>
                </c:pt>
                <c:pt idx="15180">
                  <c:v>43387.916666666664</c:v>
                </c:pt>
                <c:pt idx="15181">
                  <c:v>43387.958333333336</c:v>
                </c:pt>
                <c:pt idx="15182">
                  <c:v>43388</c:v>
                </c:pt>
                <c:pt idx="15183">
                  <c:v>43388.041666666664</c:v>
                </c:pt>
                <c:pt idx="15184">
                  <c:v>43388.083333333336</c:v>
                </c:pt>
                <c:pt idx="15185">
                  <c:v>43388.125</c:v>
                </c:pt>
                <c:pt idx="15186">
                  <c:v>43388.166666666664</c:v>
                </c:pt>
                <c:pt idx="15187">
                  <c:v>43388.208333333336</c:v>
                </c:pt>
                <c:pt idx="15188">
                  <c:v>43388.25</c:v>
                </c:pt>
                <c:pt idx="15189">
                  <c:v>43388.291666666664</c:v>
                </c:pt>
                <c:pt idx="15190">
                  <c:v>43388.333333333336</c:v>
                </c:pt>
                <c:pt idx="15191">
                  <c:v>43388.375</c:v>
                </c:pt>
                <c:pt idx="15192">
                  <c:v>43388.416666666664</c:v>
                </c:pt>
                <c:pt idx="15193">
                  <c:v>43388.458333333336</c:v>
                </c:pt>
                <c:pt idx="15194">
                  <c:v>43388.5</c:v>
                </c:pt>
                <c:pt idx="15195">
                  <c:v>43388.541666666664</c:v>
                </c:pt>
                <c:pt idx="15196">
                  <c:v>43388.583333333336</c:v>
                </c:pt>
                <c:pt idx="15197">
                  <c:v>43388.625</c:v>
                </c:pt>
                <c:pt idx="15198">
                  <c:v>43388.666666666664</c:v>
                </c:pt>
                <c:pt idx="15199">
                  <c:v>43388.708333333336</c:v>
                </c:pt>
                <c:pt idx="15200">
                  <c:v>43388.75</c:v>
                </c:pt>
                <c:pt idx="15201">
                  <c:v>43388.791666666664</c:v>
                </c:pt>
                <c:pt idx="15202">
                  <c:v>43388.833333333336</c:v>
                </c:pt>
                <c:pt idx="15203">
                  <c:v>43388.875</c:v>
                </c:pt>
                <c:pt idx="15204">
                  <c:v>43388.916666666664</c:v>
                </c:pt>
                <c:pt idx="15205">
                  <c:v>43388.958333333336</c:v>
                </c:pt>
                <c:pt idx="15206">
                  <c:v>43389</c:v>
                </c:pt>
                <c:pt idx="15207">
                  <c:v>43389.041666666664</c:v>
                </c:pt>
                <c:pt idx="15208">
                  <c:v>43389.083333333336</c:v>
                </c:pt>
                <c:pt idx="15209">
                  <c:v>43389.125</c:v>
                </c:pt>
                <c:pt idx="15210">
                  <c:v>43389.166666666664</c:v>
                </c:pt>
                <c:pt idx="15211">
                  <c:v>43389.208333333336</c:v>
                </c:pt>
                <c:pt idx="15212">
                  <c:v>43389.25</c:v>
                </c:pt>
                <c:pt idx="15213">
                  <c:v>43389.291666666664</c:v>
                </c:pt>
                <c:pt idx="15214">
                  <c:v>43389.333333333336</c:v>
                </c:pt>
                <c:pt idx="15215">
                  <c:v>43389.375</c:v>
                </c:pt>
                <c:pt idx="15216">
                  <c:v>43389.416666666664</c:v>
                </c:pt>
                <c:pt idx="15217">
                  <c:v>43389.458333333336</c:v>
                </c:pt>
                <c:pt idx="15218">
                  <c:v>43389.5</c:v>
                </c:pt>
                <c:pt idx="15219">
                  <c:v>43389.541666666664</c:v>
                </c:pt>
                <c:pt idx="15220">
                  <c:v>43389.583333333336</c:v>
                </c:pt>
                <c:pt idx="15221">
                  <c:v>43389.625</c:v>
                </c:pt>
                <c:pt idx="15222">
                  <c:v>43389.666666666664</c:v>
                </c:pt>
                <c:pt idx="15223">
                  <c:v>43389.708333333336</c:v>
                </c:pt>
                <c:pt idx="15224">
                  <c:v>43389.75</c:v>
                </c:pt>
                <c:pt idx="15225">
                  <c:v>43389.791666666664</c:v>
                </c:pt>
                <c:pt idx="15226">
                  <c:v>43389.833333333336</c:v>
                </c:pt>
                <c:pt idx="15227">
                  <c:v>43389.875</c:v>
                </c:pt>
                <c:pt idx="15228">
                  <c:v>43389.916666666664</c:v>
                </c:pt>
                <c:pt idx="15229">
                  <c:v>43389.958333333336</c:v>
                </c:pt>
                <c:pt idx="15230">
                  <c:v>43390</c:v>
                </c:pt>
                <c:pt idx="15231">
                  <c:v>43390.041666666664</c:v>
                </c:pt>
                <c:pt idx="15232">
                  <c:v>43390.083333333336</c:v>
                </c:pt>
                <c:pt idx="15233">
                  <c:v>43390.125</c:v>
                </c:pt>
                <c:pt idx="15234">
                  <c:v>43390.166666666664</c:v>
                </c:pt>
                <c:pt idx="15235">
                  <c:v>43390.208333333336</c:v>
                </c:pt>
                <c:pt idx="15236">
                  <c:v>43390.25</c:v>
                </c:pt>
                <c:pt idx="15237">
                  <c:v>43390.291666666664</c:v>
                </c:pt>
                <c:pt idx="15238">
                  <c:v>43390.333333333336</c:v>
                </c:pt>
                <c:pt idx="15239">
                  <c:v>43390.375</c:v>
                </c:pt>
                <c:pt idx="15240">
                  <c:v>43390.416666666664</c:v>
                </c:pt>
                <c:pt idx="15241">
                  <c:v>43390.458333333336</c:v>
                </c:pt>
                <c:pt idx="15242">
                  <c:v>43390.5</c:v>
                </c:pt>
                <c:pt idx="15243">
                  <c:v>43390.541666666664</c:v>
                </c:pt>
                <c:pt idx="15244">
                  <c:v>43390.583333333336</c:v>
                </c:pt>
                <c:pt idx="15245">
                  <c:v>43390.625</c:v>
                </c:pt>
                <c:pt idx="15246">
                  <c:v>43390.666666666664</c:v>
                </c:pt>
                <c:pt idx="15247">
                  <c:v>43390.708333333336</c:v>
                </c:pt>
                <c:pt idx="15248">
                  <c:v>43390.75</c:v>
                </c:pt>
                <c:pt idx="15249">
                  <c:v>43390.791666666664</c:v>
                </c:pt>
                <c:pt idx="15250">
                  <c:v>43390.833333333336</c:v>
                </c:pt>
                <c:pt idx="15251">
                  <c:v>43390.875</c:v>
                </c:pt>
                <c:pt idx="15252">
                  <c:v>43390.916666666664</c:v>
                </c:pt>
                <c:pt idx="15253">
                  <c:v>43390.958333333336</c:v>
                </c:pt>
                <c:pt idx="15254">
                  <c:v>43391</c:v>
                </c:pt>
                <c:pt idx="15255">
                  <c:v>43391.041666666664</c:v>
                </c:pt>
                <c:pt idx="15256">
                  <c:v>43391.083333333336</c:v>
                </c:pt>
                <c:pt idx="15257">
                  <c:v>43391.125</c:v>
                </c:pt>
                <c:pt idx="15258">
                  <c:v>43391.166666666664</c:v>
                </c:pt>
                <c:pt idx="15259">
                  <c:v>43391.208333333336</c:v>
                </c:pt>
                <c:pt idx="15260">
                  <c:v>43391.25</c:v>
                </c:pt>
                <c:pt idx="15261">
                  <c:v>43391.291666666664</c:v>
                </c:pt>
                <c:pt idx="15262">
                  <c:v>43391.333333333336</c:v>
                </c:pt>
                <c:pt idx="15263">
                  <c:v>43391.375</c:v>
                </c:pt>
                <c:pt idx="15264">
                  <c:v>43391.416666666664</c:v>
                </c:pt>
                <c:pt idx="15265">
                  <c:v>43391.458333333336</c:v>
                </c:pt>
                <c:pt idx="15266">
                  <c:v>43391.5</c:v>
                </c:pt>
                <c:pt idx="15267">
                  <c:v>43391.541666666664</c:v>
                </c:pt>
                <c:pt idx="15268">
                  <c:v>43391.583333333336</c:v>
                </c:pt>
                <c:pt idx="15269">
                  <c:v>43391.625</c:v>
                </c:pt>
                <c:pt idx="15270">
                  <c:v>43391.666666666664</c:v>
                </c:pt>
                <c:pt idx="15271">
                  <c:v>43391.708333333336</c:v>
                </c:pt>
                <c:pt idx="15272">
                  <c:v>43391.75</c:v>
                </c:pt>
                <c:pt idx="15273">
                  <c:v>43391.791666666664</c:v>
                </c:pt>
                <c:pt idx="15274">
                  <c:v>43391.833333333336</c:v>
                </c:pt>
                <c:pt idx="15275">
                  <c:v>43391.875</c:v>
                </c:pt>
                <c:pt idx="15276">
                  <c:v>43391.916666666664</c:v>
                </c:pt>
                <c:pt idx="15277">
                  <c:v>43391.958333333336</c:v>
                </c:pt>
                <c:pt idx="15278">
                  <c:v>43392</c:v>
                </c:pt>
                <c:pt idx="15279">
                  <c:v>43392.041666666664</c:v>
                </c:pt>
                <c:pt idx="15280">
                  <c:v>43392.083333333336</c:v>
                </c:pt>
                <c:pt idx="15281">
                  <c:v>43392.125</c:v>
                </c:pt>
                <c:pt idx="15282">
                  <c:v>43392.166666666664</c:v>
                </c:pt>
                <c:pt idx="15283">
                  <c:v>43392.208333333336</c:v>
                </c:pt>
                <c:pt idx="15284">
                  <c:v>43392.25</c:v>
                </c:pt>
                <c:pt idx="15285">
                  <c:v>43392.291666666664</c:v>
                </c:pt>
                <c:pt idx="15286">
                  <c:v>43392.333333333336</c:v>
                </c:pt>
                <c:pt idx="15287">
                  <c:v>43392.375</c:v>
                </c:pt>
                <c:pt idx="15288">
                  <c:v>43392.416666666664</c:v>
                </c:pt>
                <c:pt idx="15289">
                  <c:v>43392.458333333336</c:v>
                </c:pt>
                <c:pt idx="15290">
                  <c:v>43392.5</c:v>
                </c:pt>
                <c:pt idx="15291">
                  <c:v>43392.541666666664</c:v>
                </c:pt>
                <c:pt idx="15292">
                  <c:v>43392.583333333336</c:v>
                </c:pt>
                <c:pt idx="15293">
                  <c:v>43392.625</c:v>
                </c:pt>
                <c:pt idx="15294">
                  <c:v>43392.666666666664</c:v>
                </c:pt>
                <c:pt idx="15295">
                  <c:v>43392.708333333336</c:v>
                </c:pt>
                <c:pt idx="15296">
                  <c:v>43392.75</c:v>
                </c:pt>
                <c:pt idx="15297">
                  <c:v>43392.791666666664</c:v>
                </c:pt>
                <c:pt idx="15298">
                  <c:v>43392.833333333336</c:v>
                </c:pt>
                <c:pt idx="15299">
                  <c:v>43392.875</c:v>
                </c:pt>
                <c:pt idx="15300">
                  <c:v>43392.916666666664</c:v>
                </c:pt>
                <c:pt idx="15301">
                  <c:v>43392.958333333336</c:v>
                </c:pt>
                <c:pt idx="15302">
                  <c:v>43393</c:v>
                </c:pt>
                <c:pt idx="15303">
                  <c:v>43393.041666666664</c:v>
                </c:pt>
                <c:pt idx="15304">
                  <c:v>43393.083333333336</c:v>
                </c:pt>
                <c:pt idx="15305">
                  <c:v>43393.125</c:v>
                </c:pt>
                <c:pt idx="15306">
                  <c:v>43393.166666666664</c:v>
                </c:pt>
                <c:pt idx="15307">
                  <c:v>43393.208333333336</c:v>
                </c:pt>
                <c:pt idx="15308">
                  <c:v>43393.25</c:v>
                </c:pt>
                <c:pt idx="15309">
                  <c:v>43393.291666666664</c:v>
                </c:pt>
                <c:pt idx="15310">
                  <c:v>43393.333333333336</c:v>
                </c:pt>
                <c:pt idx="15311">
                  <c:v>43393.375</c:v>
                </c:pt>
                <c:pt idx="15312">
                  <c:v>43393.416666666664</c:v>
                </c:pt>
                <c:pt idx="15313">
                  <c:v>43393.458333333336</c:v>
                </c:pt>
                <c:pt idx="15314">
                  <c:v>43393.5</c:v>
                </c:pt>
                <c:pt idx="15315">
                  <c:v>43393.541666666664</c:v>
                </c:pt>
                <c:pt idx="15316">
                  <c:v>43393.583333333336</c:v>
                </c:pt>
                <c:pt idx="15317">
                  <c:v>43393.625</c:v>
                </c:pt>
                <c:pt idx="15318">
                  <c:v>43393.666666666664</c:v>
                </c:pt>
                <c:pt idx="15319">
                  <c:v>43393.708333333336</c:v>
                </c:pt>
                <c:pt idx="15320">
                  <c:v>43393.75</c:v>
                </c:pt>
                <c:pt idx="15321">
                  <c:v>43393.791666666664</c:v>
                </c:pt>
                <c:pt idx="15322">
                  <c:v>43393.833333333336</c:v>
                </c:pt>
                <c:pt idx="15323">
                  <c:v>43393.875</c:v>
                </c:pt>
                <c:pt idx="15324">
                  <c:v>43393.916666666664</c:v>
                </c:pt>
                <c:pt idx="15325">
                  <c:v>43393.958333333336</c:v>
                </c:pt>
                <c:pt idx="15326">
                  <c:v>43394</c:v>
                </c:pt>
                <c:pt idx="15327">
                  <c:v>43394.041666666664</c:v>
                </c:pt>
                <c:pt idx="15328">
                  <c:v>43394.083333333336</c:v>
                </c:pt>
                <c:pt idx="15329">
                  <c:v>43394.125</c:v>
                </c:pt>
                <c:pt idx="15330">
                  <c:v>43394.166666666664</c:v>
                </c:pt>
                <c:pt idx="15331">
                  <c:v>43394.208333333336</c:v>
                </c:pt>
                <c:pt idx="15332">
                  <c:v>43394.25</c:v>
                </c:pt>
                <c:pt idx="15333">
                  <c:v>43394.291666666664</c:v>
                </c:pt>
                <c:pt idx="15334">
                  <c:v>43394.333333333336</c:v>
                </c:pt>
                <c:pt idx="15335">
                  <c:v>43394.375</c:v>
                </c:pt>
                <c:pt idx="15336">
                  <c:v>43394.416666666664</c:v>
                </c:pt>
                <c:pt idx="15337">
                  <c:v>43394.458333333336</c:v>
                </c:pt>
                <c:pt idx="15338">
                  <c:v>43394.5</c:v>
                </c:pt>
                <c:pt idx="15339">
                  <c:v>43394.541666666664</c:v>
                </c:pt>
                <c:pt idx="15340">
                  <c:v>43394.583333333336</c:v>
                </c:pt>
                <c:pt idx="15341">
                  <c:v>43394.625</c:v>
                </c:pt>
                <c:pt idx="15342">
                  <c:v>43394.666666666664</c:v>
                </c:pt>
                <c:pt idx="15343">
                  <c:v>43394.708333333336</c:v>
                </c:pt>
                <c:pt idx="15344">
                  <c:v>43394.75</c:v>
                </c:pt>
                <c:pt idx="15345">
                  <c:v>43394.791666666664</c:v>
                </c:pt>
                <c:pt idx="15346">
                  <c:v>43394.833333333336</c:v>
                </c:pt>
                <c:pt idx="15347">
                  <c:v>43394.875</c:v>
                </c:pt>
                <c:pt idx="15348">
                  <c:v>43394.916666666664</c:v>
                </c:pt>
                <c:pt idx="15349">
                  <c:v>43394.958333333336</c:v>
                </c:pt>
                <c:pt idx="15350">
                  <c:v>43395</c:v>
                </c:pt>
                <c:pt idx="15351">
                  <c:v>43395.041666666664</c:v>
                </c:pt>
                <c:pt idx="15352">
                  <c:v>43395.083333333336</c:v>
                </c:pt>
                <c:pt idx="15353">
                  <c:v>43395.125</c:v>
                </c:pt>
                <c:pt idx="15354">
                  <c:v>43395.166666666664</c:v>
                </c:pt>
                <c:pt idx="15355">
                  <c:v>43395.208333333336</c:v>
                </c:pt>
                <c:pt idx="15356">
                  <c:v>43395.25</c:v>
                </c:pt>
                <c:pt idx="15357">
                  <c:v>43395.291666666664</c:v>
                </c:pt>
                <c:pt idx="15358">
                  <c:v>43395.333333333336</c:v>
                </c:pt>
                <c:pt idx="15359">
                  <c:v>43395.375</c:v>
                </c:pt>
                <c:pt idx="15360">
                  <c:v>43395.416666666664</c:v>
                </c:pt>
                <c:pt idx="15361">
                  <c:v>43395.458333333336</c:v>
                </c:pt>
                <c:pt idx="15362">
                  <c:v>43395.5</c:v>
                </c:pt>
                <c:pt idx="15363">
                  <c:v>43395.541666666664</c:v>
                </c:pt>
                <c:pt idx="15364">
                  <c:v>43395.583333333336</c:v>
                </c:pt>
                <c:pt idx="15365">
                  <c:v>43395.625</c:v>
                </c:pt>
                <c:pt idx="15366">
                  <c:v>43395.666666666664</c:v>
                </c:pt>
                <c:pt idx="15367">
                  <c:v>43395.708333333336</c:v>
                </c:pt>
                <c:pt idx="15368">
                  <c:v>43395.75</c:v>
                </c:pt>
                <c:pt idx="15369">
                  <c:v>43395.791666666664</c:v>
                </c:pt>
                <c:pt idx="15370">
                  <c:v>43395.833333333336</c:v>
                </c:pt>
                <c:pt idx="15371">
                  <c:v>43395.875</c:v>
                </c:pt>
                <c:pt idx="15372">
                  <c:v>43395.916666666664</c:v>
                </c:pt>
                <c:pt idx="15373">
                  <c:v>43395.958333333336</c:v>
                </c:pt>
                <c:pt idx="15374">
                  <c:v>43396</c:v>
                </c:pt>
                <c:pt idx="15375">
                  <c:v>43396.041666666664</c:v>
                </c:pt>
                <c:pt idx="15376">
                  <c:v>43396.083333333336</c:v>
                </c:pt>
                <c:pt idx="15377">
                  <c:v>43396.125</c:v>
                </c:pt>
                <c:pt idx="15378">
                  <c:v>43396.166666666664</c:v>
                </c:pt>
                <c:pt idx="15379">
                  <c:v>43396.208333333336</c:v>
                </c:pt>
                <c:pt idx="15380">
                  <c:v>43396.25</c:v>
                </c:pt>
                <c:pt idx="15381">
                  <c:v>43396.291666666664</c:v>
                </c:pt>
                <c:pt idx="15382">
                  <c:v>43396.333333333336</c:v>
                </c:pt>
                <c:pt idx="15383">
                  <c:v>43396.375</c:v>
                </c:pt>
                <c:pt idx="15384">
                  <c:v>43396.416666666664</c:v>
                </c:pt>
                <c:pt idx="15385">
                  <c:v>43396.458333333336</c:v>
                </c:pt>
                <c:pt idx="15386">
                  <c:v>43396.5</c:v>
                </c:pt>
                <c:pt idx="15387">
                  <c:v>43396.541666666664</c:v>
                </c:pt>
                <c:pt idx="15388">
                  <c:v>43396.583333333336</c:v>
                </c:pt>
                <c:pt idx="15389">
                  <c:v>43396.625</c:v>
                </c:pt>
                <c:pt idx="15390">
                  <c:v>43396.666666666664</c:v>
                </c:pt>
                <c:pt idx="15391">
                  <c:v>43396.708333333336</c:v>
                </c:pt>
                <c:pt idx="15392">
                  <c:v>43396.75</c:v>
                </c:pt>
                <c:pt idx="15393">
                  <c:v>43396.791666666664</c:v>
                </c:pt>
                <c:pt idx="15394">
                  <c:v>43396.833333333336</c:v>
                </c:pt>
                <c:pt idx="15395">
                  <c:v>43396.875</c:v>
                </c:pt>
                <c:pt idx="15396">
                  <c:v>43396.916666666664</c:v>
                </c:pt>
                <c:pt idx="15397">
                  <c:v>43396.958333333336</c:v>
                </c:pt>
                <c:pt idx="15398">
                  <c:v>43397</c:v>
                </c:pt>
                <c:pt idx="15399">
                  <c:v>43397.041666666664</c:v>
                </c:pt>
                <c:pt idx="15400">
                  <c:v>43397.083333333336</c:v>
                </c:pt>
                <c:pt idx="15401">
                  <c:v>43397.125</c:v>
                </c:pt>
                <c:pt idx="15402">
                  <c:v>43397.166666666664</c:v>
                </c:pt>
                <c:pt idx="15403">
                  <c:v>43397.208333333336</c:v>
                </c:pt>
                <c:pt idx="15404">
                  <c:v>43397.25</c:v>
                </c:pt>
                <c:pt idx="15405">
                  <c:v>43397.291666666664</c:v>
                </c:pt>
                <c:pt idx="15406">
                  <c:v>43397.333333333336</c:v>
                </c:pt>
                <c:pt idx="15407">
                  <c:v>43397.375</c:v>
                </c:pt>
                <c:pt idx="15408">
                  <c:v>43397.416666666664</c:v>
                </c:pt>
                <c:pt idx="15409">
                  <c:v>43397.458333333336</c:v>
                </c:pt>
                <c:pt idx="15410">
                  <c:v>43397.5</c:v>
                </c:pt>
                <c:pt idx="15411">
                  <c:v>43397.541666666664</c:v>
                </c:pt>
                <c:pt idx="15412">
                  <c:v>43397.583333333336</c:v>
                </c:pt>
                <c:pt idx="15413">
                  <c:v>43397.625</c:v>
                </c:pt>
                <c:pt idx="15414">
                  <c:v>43397.666666666664</c:v>
                </c:pt>
                <c:pt idx="15415">
                  <c:v>43397.708333333336</c:v>
                </c:pt>
                <c:pt idx="15416">
                  <c:v>43397.75</c:v>
                </c:pt>
                <c:pt idx="15417">
                  <c:v>43397.791666666664</c:v>
                </c:pt>
                <c:pt idx="15418">
                  <c:v>43397.833333333336</c:v>
                </c:pt>
                <c:pt idx="15419">
                  <c:v>43397.875</c:v>
                </c:pt>
                <c:pt idx="15420">
                  <c:v>43397.916666666664</c:v>
                </c:pt>
                <c:pt idx="15421">
                  <c:v>43397.958333333336</c:v>
                </c:pt>
                <c:pt idx="15422">
                  <c:v>43398</c:v>
                </c:pt>
                <c:pt idx="15423">
                  <c:v>43398.041666666664</c:v>
                </c:pt>
                <c:pt idx="15424">
                  <c:v>43398.083333333336</c:v>
                </c:pt>
                <c:pt idx="15425">
                  <c:v>43398.125</c:v>
                </c:pt>
                <c:pt idx="15426">
                  <c:v>43398.166666666664</c:v>
                </c:pt>
                <c:pt idx="15427">
                  <c:v>43398.208333333336</c:v>
                </c:pt>
                <c:pt idx="15428">
                  <c:v>43398.25</c:v>
                </c:pt>
                <c:pt idx="15429">
                  <c:v>43398.291666666664</c:v>
                </c:pt>
                <c:pt idx="15430">
                  <c:v>43398.333333333336</c:v>
                </c:pt>
                <c:pt idx="15431">
                  <c:v>43398.375</c:v>
                </c:pt>
                <c:pt idx="15432">
                  <c:v>43398.416666666664</c:v>
                </c:pt>
                <c:pt idx="15433">
                  <c:v>43398.458333333336</c:v>
                </c:pt>
                <c:pt idx="15434">
                  <c:v>43398.5</c:v>
                </c:pt>
                <c:pt idx="15435">
                  <c:v>43398.541666666664</c:v>
                </c:pt>
                <c:pt idx="15436">
                  <c:v>43398.583333333336</c:v>
                </c:pt>
                <c:pt idx="15437">
                  <c:v>43398.625</c:v>
                </c:pt>
                <c:pt idx="15438">
                  <c:v>43398.666666666664</c:v>
                </c:pt>
                <c:pt idx="15439">
                  <c:v>43398.708333333336</c:v>
                </c:pt>
                <c:pt idx="15440">
                  <c:v>43398.75</c:v>
                </c:pt>
                <c:pt idx="15441">
                  <c:v>43398.791666666664</c:v>
                </c:pt>
                <c:pt idx="15442">
                  <c:v>43398.833333333336</c:v>
                </c:pt>
                <c:pt idx="15443">
                  <c:v>43398.875</c:v>
                </c:pt>
                <c:pt idx="15444">
                  <c:v>43398.916666666664</c:v>
                </c:pt>
                <c:pt idx="15445">
                  <c:v>43398.958333333336</c:v>
                </c:pt>
                <c:pt idx="15446">
                  <c:v>43399</c:v>
                </c:pt>
                <c:pt idx="15447">
                  <c:v>43399.041666666664</c:v>
                </c:pt>
                <c:pt idx="15448">
                  <c:v>43399.083333333336</c:v>
                </c:pt>
                <c:pt idx="15449">
                  <c:v>43399.125</c:v>
                </c:pt>
                <c:pt idx="15450">
                  <c:v>43399.166666666664</c:v>
                </c:pt>
                <c:pt idx="15451">
                  <c:v>43399.208333333336</c:v>
                </c:pt>
                <c:pt idx="15452">
                  <c:v>43399.25</c:v>
                </c:pt>
                <c:pt idx="15453">
                  <c:v>43399.291666666664</c:v>
                </c:pt>
                <c:pt idx="15454">
                  <c:v>43399.333333333336</c:v>
                </c:pt>
                <c:pt idx="15455">
                  <c:v>43399.375</c:v>
                </c:pt>
                <c:pt idx="15456">
                  <c:v>43399.416666666664</c:v>
                </c:pt>
                <c:pt idx="15457">
                  <c:v>43399.458333333336</c:v>
                </c:pt>
                <c:pt idx="15458">
                  <c:v>43399.5</c:v>
                </c:pt>
                <c:pt idx="15459">
                  <c:v>43399.541666666664</c:v>
                </c:pt>
                <c:pt idx="15460">
                  <c:v>43399.583333333336</c:v>
                </c:pt>
                <c:pt idx="15461">
                  <c:v>43399.625</c:v>
                </c:pt>
                <c:pt idx="15462">
                  <c:v>43399.666666666664</c:v>
                </c:pt>
                <c:pt idx="15463">
                  <c:v>43399.708333333336</c:v>
                </c:pt>
                <c:pt idx="15464">
                  <c:v>43399.75</c:v>
                </c:pt>
                <c:pt idx="15465">
                  <c:v>43399.791666666664</c:v>
                </c:pt>
                <c:pt idx="15466">
                  <c:v>43399.833333333336</c:v>
                </c:pt>
                <c:pt idx="15467">
                  <c:v>43399.875</c:v>
                </c:pt>
                <c:pt idx="15468">
                  <c:v>43399.916666666664</c:v>
                </c:pt>
                <c:pt idx="15469">
                  <c:v>43399.958333333336</c:v>
                </c:pt>
                <c:pt idx="15470">
                  <c:v>43400</c:v>
                </c:pt>
                <c:pt idx="15471">
                  <c:v>43400.041666666664</c:v>
                </c:pt>
                <c:pt idx="15472">
                  <c:v>43400.083333333336</c:v>
                </c:pt>
                <c:pt idx="15473">
                  <c:v>43400.125</c:v>
                </c:pt>
                <c:pt idx="15474">
                  <c:v>43400.166666666664</c:v>
                </c:pt>
                <c:pt idx="15475">
                  <c:v>43400.208333333336</c:v>
                </c:pt>
                <c:pt idx="15476">
                  <c:v>43400.25</c:v>
                </c:pt>
                <c:pt idx="15477">
                  <c:v>43400.291666666664</c:v>
                </c:pt>
                <c:pt idx="15478">
                  <c:v>43400.333333333336</c:v>
                </c:pt>
                <c:pt idx="15479">
                  <c:v>43400.375</c:v>
                </c:pt>
                <c:pt idx="15480">
                  <c:v>43400.416666666664</c:v>
                </c:pt>
                <c:pt idx="15481">
                  <c:v>43400.458333333336</c:v>
                </c:pt>
                <c:pt idx="15482">
                  <c:v>43400.5</c:v>
                </c:pt>
                <c:pt idx="15483">
                  <c:v>43400.541666666664</c:v>
                </c:pt>
                <c:pt idx="15484">
                  <c:v>43400.583333333336</c:v>
                </c:pt>
                <c:pt idx="15485">
                  <c:v>43400.625</c:v>
                </c:pt>
                <c:pt idx="15486">
                  <c:v>43400.666666666664</c:v>
                </c:pt>
                <c:pt idx="15487">
                  <c:v>43400.708333333336</c:v>
                </c:pt>
                <c:pt idx="15488">
                  <c:v>43400.75</c:v>
                </c:pt>
                <c:pt idx="15489">
                  <c:v>43400.791666666664</c:v>
                </c:pt>
                <c:pt idx="15490">
                  <c:v>43400.833333333336</c:v>
                </c:pt>
                <c:pt idx="15491">
                  <c:v>43400.875</c:v>
                </c:pt>
                <c:pt idx="15492">
                  <c:v>43400.916666666664</c:v>
                </c:pt>
                <c:pt idx="15493">
                  <c:v>43400.958333333336</c:v>
                </c:pt>
                <c:pt idx="15494">
                  <c:v>43401</c:v>
                </c:pt>
                <c:pt idx="15495">
                  <c:v>43401.041666666664</c:v>
                </c:pt>
                <c:pt idx="15496">
                  <c:v>43401.083333333336</c:v>
                </c:pt>
                <c:pt idx="15497">
                  <c:v>43401.125</c:v>
                </c:pt>
                <c:pt idx="15498">
                  <c:v>43401.166666666664</c:v>
                </c:pt>
                <c:pt idx="15499">
                  <c:v>43401.208333333336</c:v>
                </c:pt>
                <c:pt idx="15500">
                  <c:v>43401.25</c:v>
                </c:pt>
                <c:pt idx="15501">
                  <c:v>43401.291666666664</c:v>
                </c:pt>
                <c:pt idx="15502">
                  <c:v>43401.333333333336</c:v>
                </c:pt>
                <c:pt idx="15503">
                  <c:v>43401.375</c:v>
                </c:pt>
                <c:pt idx="15504">
                  <c:v>43401.416666666664</c:v>
                </c:pt>
                <c:pt idx="15505">
                  <c:v>43401.458333333336</c:v>
                </c:pt>
                <c:pt idx="15506">
                  <c:v>43401.5</c:v>
                </c:pt>
                <c:pt idx="15507">
                  <c:v>43401.541666666664</c:v>
                </c:pt>
                <c:pt idx="15508">
                  <c:v>43401.583333333336</c:v>
                </c:pt>
                <c:pt idx="15509">
                  <c:v>43401.625</c:v>
                </c:pt>
                <c:pt idx="15510">
                  <c:v>43401.666666666664</c:v>
                </c:pt>
                <c:pt idx="15511">
                  <c:v>43401.708333333336</c:v>
                </c:pt>
                <c:pt idx="15512">
                  <c:v>43401.75</c:v>
                </c:pt>
                <c:pt idx="15513">
                  <c:v>43401.791666666664</c:v>
                </c:pt>
                <c:pt idx="15514">
                  <c:v>43401.833333333336</c:v>
                </c:pt>
                <c:pt idx="15515">
                  <c:v>43401.875</c:v>
                </c:pt>
                <c:pt idx="15516">
                  <c:v>43401.916666666664</c:v>
                </c:pt>
                <c:pt idx="15517">
                  <c:v>43401.958333333336</c:v>
                </c:pt>
                <c:pt idx="15518">
                  <c:v>43402</c:v>
                </c:pt>
                <c:pt idx="15519">
                  <c:v>43402.041666666664</c:v>
                </c:pt>
                <c:pt idx="15520">
                  <c:v>43402.083333333336</c:v>
                </c:pt>
                <c:pt idx="15521">
                  <c:v>43402.125</c:v>
                </c:pt>
                <c:pt idx="15522">
                  <c:v>43402.166666666664</c:v>
                </c:pt>
                <c:pt idx="15523">
                  <c:v>43402.208333333336</c:v>
                </c:pt>
                <c:pt idx="15524">
                  <c:v>43402.25</c:v>
                </c:pt>
                <c:pt idx="15525">
                  <c:v>43402.291666666664</c:v>
                </c:pt>
                <c:pt idx="15526">
                  <c:v>43402.333333333336</c:v>
                </c:pt>
                <c:pt idx="15527">
                  <c:v>43402.375</c:v>
                </c:pt>
                <c:pt idx="15528">
                  <c:v>43402.416666666664</c:v>
                </c:pt>
                <c:pt idx="15529">
                  <c:v>43402.458333333336</c:v>
                </c:pt>
                <c:pt idx="15530">
                  <c:v>43402.5</c:v>
                </c:pt>
                <c:pt idx="15531">
                  <c:v>43402.541666666664</c:v>
                </c:pt>
                <c:pt idx="15532">
                  <c:v>43402.583333333336</c:v>
                </c:pt>
                <c:pt idx="15533">
                  <c:v>43402.625</c:v>
                </c:pt>
                <c:pt idx="15534">
                  <c:v>43402.666666666664</c:v>
                </c:pt>
                <c:pt idx="15535">
                  <c:v>43402.708333333336</c:v>
                </c:pt>
                <c:pt idx="15536">
                  <c:v>43402.75</c:v>
                </c:pt>
                <c:pt idx="15537">
                  <c:v>43402.791666666664</c:v>
                </c:pt>
                <c:pt idx="15538">
                  <c:v>43402.833333333336</c:v>
                </c:pt>
                <c:pt idx="15539">
                  <c:v>43402.875</c:v>
                </c:pt>
                <c:pt idx="15540">
                  <c:v>43402.916666666664</c:v>
                </c:pt>
                <c:pt idx="15541">
                  <c:v>43402.958333333336</c:v>
                </c:pt>
                <c:pt idx="15542">
                  <c:v>43403</c:v>
                </c:pt>
                <c:pt idx="15543">
                  <c:v>43403.041666666664</c:v>
                </c:pt>
                <c:pt idx="15544">
                  <c:v>43403.083333333336</c:v>
                </c:pt>
                <c:pt idx="15545">
                  <c:v>43403.125</c:v>
                </c:pt>
                <c:pt idx="15546">
                  <c:v>43403.166666666664</c:v>
                </c:pt>
                <c:pt idx="15547">
                  <c:v>43403.208333333336</c:v>
                </c:pt>
                <c:pt idx="15548">
                  <c:v>43403.25</c:v>
                </c:pt>
                <c:pt idx="15549">
                  <c:v>43403.291666666664</c:v>
                </c:pt>
                <c:pt idx="15550">
                  <c:v>43403.333333333336</c:v>
                </c:pt>
                <c:pt idx="15551">
                  <c:v>43403.375</c:v>
                </c:pt>
                <c:pt idx="15552">
                  <c:v>43403.416666666664</c:v>
                </c:pt>
                <c:pt idx="15553">
                  <c:v>43403.458333333336</c:v>
                </c:pt>
                <c:pt idx="15554">
                  <c:v>43403.5</c:v>
                </c:pt>
                <c:pt idx="15555">
                  <c:v>43403.541666666664</c:v>
                </c:pt>
                <c:pt idx="15556">
                  <c:v>43403.583333333336</c:v>
                </c:pt>
                <c:pt idx="15557">
                  <c:v>43403.625</c:v>
                </c:pt>
                <c:pt idx="15558">
                  <c:v>43403.666666666664</c:v>
                </c:pt>
                <c:pt idx="15559">
                  <c:v>43403.708333333336</c:v>
                </c:pt>
                <c:pt idx="15560">
                  <c:v>43403.75</c:v>
                </c:pt>
                <c:pt idx="15561">
                  <c:v>43403.791666666664</c:v>
                </c:pt>
                <c:pt idx="15562">
                  <c:v>43403.833333333336</c:v>
                </c:pt>
                <c:pt idx="15563">
                  <c:v>43403.875</c:v>
                </c:pt>
                <c:pt idx="15564">
                  <c:v>43403.916666666664</c:v>
                </c:pt>
                <c:pt idx="15565">
                  <c:v>43403.958333333336</c:v>
                </c:pt>
                <c:pt idx="15566">
                  <c:v>43404</c:v>
                </c:pt>
                <c:pt idx="15567">
                  <c:v>43404.041666666664</c:v>
                </c:pt>
                <c:pt idx="15568">
                  <c:v>43404.083333333336</c:v>
                </c:pt>
                <c:pt idx="15569">
                  <c:v>43404.125</c:v>
                </c:pt>
                <c:pt idx="15570">
                  <c:v>43404.166666666664</c:v>
                </c:pt>
                <c:pt idx="15571">
                  <c:v>43404.208333333336</c:v>
                </c:pt>
                <c:pt idx="15572">
                  <c:v>43404.25</c:v>
                </c:pt>
                <c:pt idx="15573">
                  <c:v>43404.291666666664</c:v>
                </c:pt>
                <c:pt idx="15574">
                  <c:v>43404.333333333336</c:v>
                </c:pt>
                <c:pt idx="15575">
                  <c:v>43404.375</c:v>
                </c:pt>
                <c:pt idx="15576">
                  <c:v>43404.416666666664</c:v>
                </c:pt>
                <c:pt idx="15577">
                  <c:v>43404.458333333336</c:v>
                </c:pt>
                <c:pt idx="15578">
                  <c:v>43404.5</c:v>
                </c:pt>
                <c:pt idx="15579">
                  <c:v>43404.541666666664</c:v>
                </c:pt>
                <c:pt idx="15580">
                  <c:v>43404.583333333336</c:v>
                </c:pt>
                <c:pt idx="15581">
                  <c:v>43404.625</c:v>
                </c:pt>
                <c:pt idx="15582">
                  <c:v>43404.666666666664</c:v>
                </c:pt>
                <c:pt idx="15583">
                  <c:v>43404.708333333336</c:v>
                </c:pt>
                <c:pt idx="15584">
                  <c:v>43404.75</c:v>
                </c:pt>
                <c:pt idx="15585">
                  <c:v>43404.791666666664</c:v>
                </c:pt>
                <c:pt idx="15586">
                  <c:v>43404.833333333336</c:v>
                </c:pt>
                <c:pt idx="15587">
                  <c:v>43404.875</c:v>
                </c:pt>
                <c:pt idx="15588">
                  <c:v>43404.916666666664</c:v>
                </c:pt>
                <c:pt idx="15589">
                  <c:v>43404.958333333336</c:v>
                </c:pt>
                <c:pt idx="15590">
                  <c:v>43405</c:v>
                </c:pt>
                <c:pt idx="15591">
                  <c:v>43405.041666666664</c:v>
                </c:pt>
                <c:pt idx="15592">
                  <c:v>43405.083333333336</c:v>
                </c:pt>
                <c:pt idx="15593">
                  <c:v>43405.125</c:v>
                </c:pt>
                <c:pt idx="15594">
                  <c:v>43405.166666666664</c:v>
                </c:pt>
                <c:pt idx="15595">
                  <c:v>43405.208333333336</c:v>
                </c:pt>
                <c:pt idx="15596">
                  <c:v>43405.25</c:v>
                </c:pt>
                <c:pt idx="15597">
                  <c:v>43405.291666666664</c:v>
                </c:pt>
                <c:pt idx="15598">
                  <c:v>43405.333333333336</c:v>
                </c:pt>
                <c:pt idx="15599">
                  <c:v>43405.375</c:v>
                </c:pt>
                <c:pt idx="15600">
                  <c:v>43405.416666666664</c:v>
                </c:pt>
                <c:pt idx="15601">
                  <c:v>43405.458333333336</c:v>
                </c:pt>
                <c:pt idx="15602">
                  <c:v>43405.5</c:v>
                </c:pt>
                <c:pt idx="15603">
                  <c:v>43405.541666666664</c:v>
                </c:pt>
                <c:pt idx="15604">
                  <c:v>43405.583333333336</c:v>
                </c:pt>
                <c:pt idx="15605">
                  <c:v>43405.625</c:v>
                </c:pt>
                <c:pt idx="15606">
                  <c:v>43405.666666666664</c:v>
                </c:pt>
                <c:pt idx="15607">
                  <c:v>43405.708333333336</c:v>
                </c:pt>
                <c:pt idx="15608">
                  <c:v>43405.75</c:v>
                </c:pt>
                <c:pt idx="15609">
                  <c:v>43405.791666666664</c:v>
                </c:pt>
                <c:pt idx="15610">
                  <c:v>43405.833333333336</c:v>
                </c:pt>
                <c:pt idx="15611">
                  <c:v>43405.875</c:v>
                </c:pt>
                <c:pt idx="15612">
                  <c:v>43405.916666666664</c:v>
                </c:pt>
                <c:pt idx="15613">
                  <c:v>43405.958333333336</c:v>
                </c:pt>
                <c:pt idx="15614">
                  <c:v>43406</c:v>
                </c:pt>
                <c:pt idx="15615">
                  <c:v>43406.041666666664</c:v>
                </c:pt>
                <c:pt idx="15616">
                  <c:v>43406.083333333336</c:v>
                </c:pt>
                <c:pt idx="15617">
                  <c:v>43406.125</c:v>
                </c:pt>
                <c:pt idx="15618">
                  <c:v>43406.166666666664</c:v>
                </c:pt>
                <c:pt idx="15619">
                  <c:v>43406.208333333336</c:v>
                </c:pt>
                <c:pt idx="15620">
                  <c:v>43406.25</c:v>
                </c:pt>
                <c:pt idx="15621">
                  <c:v>43406.291666666664</c:v>
                </c:pt>
                <c:pt idx="15622">
                  <c:v>43406.333333333336</c:v>
                </c:pt>
                <c:pt idx="15623">
                  <c:v>43406.375</c:v>
                </c:pt>
                <c:pt idx="15624">
                  <c:v>43406.416666666664</c:v>
                </c:pt>
                <c:pt idx="15625">
                  <c:v>43406.458333333336</c:v>
                </c:pt>
                <c:pt idx="15626">
                  <c:v>43406.5</c:v>
                </c:pt>
                <c:pt idx="15627">
                  <c:v>43406.541666666664</c:v>
                </c:pt>
                <c:pt idx="15628">
                  <c:v>43406.583333333336</c:v>
                </c:pt>
                <c:pt idx="15629">
                  <c:v>43406.625</c:v>
                </c:pt>
                <c:pt idx="15630">
                  <c:v>43406.666666666664</c:v>
                </c:pt>
                <c:pt idx="15631">
                  <c:v>43406.708333333336</c:v>
                </c:pt>
                <c:pt idx="15632">
                  <c:v>43406.75</c:v>
                </c:pt>
                <c:pt idx="15633">
                  <c:v>43406.791666666664</c:v>
                </c:pt>
                <c:pt idx="15634">
                  <c:v>43406.833333333336</c:v>
                </c:pt>
                <c:pt idx="15635">
                  <c:v>43406.875</c:v>
                </c:pt>
                <c:pt idx="15636">
                  <c:v>43406.916666666664</c:v>
                </c:pt>
                <c:pt idx="15637">
                  <c:v>43406.958333333336</c:v>
                </c:pt>
                <c:pt idx="15638">
                  <c:v>43407</c:v>
                </c:pt>
                <c:pt idx="15639">
                  <c:v>43407.041666666664</c:v>
                </c:pt>
                <c:pt idx="15640">
                  <c:v>43407.083333333336</c:v>
                </c:pt>
                <c:pt idx="15641">
                  <c:v>43407.125</c:v>
                </c:pt>
                <c:pt idx="15642">
                  <c:v>43407.166666666664</c:v>
                </c:pt>
                <c:pt idx="15643">
                  <c:v>43407.208333333336</c:v>
                </c:pt>
                <c:pt idx="15644">
                  <c:v>43407.25</c:v>
                </c:pt>
                <c:pt idx="15645">
                  <c:v>43407.291666666664</c:v>
                </c:pt>
                <c:pt idx="15646">
                  <c:v>43407.333333333336</c:v>
                </c:pt>
                <c:pt idx="15647">
                  <c:v>43407.375</c:v>
                </c:pt>
                <c:pt idx="15648">
                  <c:v>43407.416666666664</c:v>
                </c:pt>
                <c:pt idx="15649">
                  <c:v>43407.458333333336</c:v>
                </c:pt>
                <c:pt idx="15650">
                  <c:v>43407.5</c:v>
                </c:pt>
                <c:pt idx="15651">
                  <c:v>43407.541666666664</c:v>
                </c:pt>
                <c:pt idx="15652">
                  <c:v>43407.583333333336</c:v>
                </c:pt>
                <c:pt idx="15653">
                  <c:v>43407.625</c:v>
                </c:pt>
                <c:pt idx="15654">
                  <c:v>43407.666666666664</c:v>
                </c:pt>
                <c:pt idx="15655">
                  <c:v>43407.708333333336</c:v>
                </c:pt>
                <c:pt idx="15656">
                  <c:v>43407.75</c:v>
                </c:pt>
                <c:pt idx="15657">
                  <c:v>43407.791666666664</c:v>
                </c:pt>
                <c:pt idx="15658">
                  <c:v>43407.833333333336</c:v>
                </c:pt>
                <c:pt idx="15659">
                  <c:v>43407.875</c:v>
                </c:pt>
                <c:pt idx="15660">
                  <c:v>43407.916666666664</c:v>
                </c:pt>
                <c:pt idx="15661">
                  <c:v>43407.958333333336</c:v>
                </c:pt>
                <c:pt idx="15662">
                  <c:v>43408</c:v>
                </c:pt>
                <c:pt idx="15663">
                  <c:v>43408.041666666664</c:v>
                </c:pt>
                <c:pt idx="15664">
                  <c:v>43408.083333333336</c:v>
                </c:pt>
                <c:pt idx="15665">
                  <c:v>43408.125</c:v>
                </c:pt>
                <c:pt idx="15666">
                  <c:v>43408.166666666664</c:v>
                </c:pt>
                <c:pt idx="15667">
                  <c:v>43408.208333333336</c:v>
                </c:pt>
                <c:pt idx="15668">
                  <c:v>43408.25</c:v>
                </c:pt>
                <c:pt idx="15669">
                  <c:v>43408.291666666664</c:v>
                </c:pt>
                <c:pt idx="15670">
                  <c:v>43408.333333333336</c:v>
                </c:pt>
                <c:pt idx="15671">
                  <c:v>43408.375</c:v>
                </c:pt>
                <c:pt idx="15672">
                  <c:v>43408.416666666664</c:v>
                </c:pt>
                <c:pt idx="15673">
                  <c:v>43408.458333333336</c:v>
                </c:pt>
                <c:pt idx="15674">
                  <c:v>43408.5</c:v>
                </c:pt>
                <c:pt idx="15675">
                  <c:v>43408.541666666664</c:v>
                </c:pt>
                <c:pt idx="15676">
                  <c:v>43408.583333333336</c:v>
                </c:pt>
                <c:pt idx="15677">
                  <c:v>43408.625</c:v>
                </c:pt>
                <c:pt idx="15678">
                  <c:v>43408.666666666664</c:v>
                </c:pt>
                <c:pt idx="15679">
                  <c:v>43408.708333333336</c:v>
                </c:pt>
                <c:pt idx="15680">
                  <c:v>43408.75</c:v>
                </c:pt>
                <c:pt idx="15681">
                  <c:v>43408.791666666664</c:v>
                </c:pt>
                <c:pt idx="15682">
                  <c:v>43408.833333333336</c:v>
                </c:pt>
                <c:pt idx="15683">
                  <c:v>43408.875</c:v>
                </c:pt>
                <c:pt idx="15684">
                  <c:v>43408.916666666664</c:v>
                </c:pt>
                <c:pt idx="15685">
                  <c:v>43408.958333333336</c:v>
                </c:pt>
                <c:pt idx="15686">
                  <c:v>43409</c:v>
                </c:pt>
                <c:pt idx="15687">
                  <c:v>43409.041666666664</c:v>
                </c:pt>
                <c:pt idx="15688">
                  <c:v>43409.083333333336</c:v>
                </c:pt>
                <c:pt idx="15689">
                  <c:v>43409.125</c:v>
                </c:pt>
                <c:pt idx="15690">
                  <c:v>43409.166666666664</c:v>
                </c:pt>
                <c:pt idx="15691">
                  <c:v>43409.208333333336</c:v>
                </c:pt>
                <c:pt idx="15692">
                  <c:v>43409.25</c:v>
                </c:pt>
                <c:pt idx="15693">
                  <c:v>43409.291666666664</c:v>
                </c:pt>
                <c:pt idx="15694">
                  <c:v>43409.333333333336</c:v>
                </c:pt>
                <c:pt idx="15695">
                  <c:v>43409.375</c:v>
                </c:pt>
                <c:pt idx="15696">
                  <c:v>43409.416666666664</c:v>
                </c:pt>
                <c:pt idx="15697">
                  <c:v>43409.458333333336</c:v>
                </c:pt>
                <c:pt idx="15698">
                  <c:v>43409.5</c:v>
                </c:pt>
                <c:pt idx="15699">
                  <c:v>43409.541666666664</c:v>
                </c:pt>
                <c:pt idx="15700">
                  <c:v>43409.583333333336</c:v>
                </c:pt>
                <c:pt idx="15701">
                  <c:v>43409.625</c:v>
                </c:pt>
                <c:pt idx="15702">
                  <c:v>43409.666666666664</c:v>
                </c:pt>
                <c:pt idx="15703">
                  <c:v>43409.708333333336</c:v>
                </c:pt>
                <c:pt idx="15704">
                  <c:v>43409.75</c:v>
                </c:pt>
                <c:pt idx="15705">
                  <c:v>43409.791666666664</c:v>
                </c:pt>
                <c:pt idx="15706">
                  <c:v>43409.833333333336</c:v>
                </c:pt>
                <c:pt idx="15707">
                  <c:v>43409.875</c:v>
                </c:pt>
                <c:pt idx="15708">
                  <c:v>43409.916666666664</c:v>
                </c:pt>
                <c:pt idx="15709">
                  <c:v>43409.958333333336</c:v>
                </c:pt>
                <c:pt idx="15710">
                  <c:v>43410</c:v>
                </c:pt>
                <c:pt idx="15711">
                  <c:v>43410.041666666664</c:v>
                </c:pt>
                <c:pt idx="15712">
                  <c:v>43410.083333333336</c:v>
                </c:pt>
                <c:pt idx="15713">
                  <c:v>43410.125</c:v>
                </c:pt>
                <c:pt idx="15714">
                  <c:v>43410.166666666664</c:v>
                </c:pt>
                <c:pt idx="15715">
                  <c:v>43410.208333333336</c:v>
                </c:pt>
                <c:pt idx="15716">
                  <c:v>43410.25</c:v>
                </c:pt>
                <c:pt idx="15717">
                  <c:v>43410.291666666664</c:v>
                </c:pt>
                <c:pt idx="15718">
                  <c:v>43410.333333333336</c:v>
                </c:pt>
                <c:pt idx="15719">
                  <c:v>43410.375</c:v>
                </c:pt>
                <c:pt idx="15720">
                  <c:v>43410.416666666664</c:v>
                </c:pt>
                <c:pt idx="15721">
                  <c:v>43410.458333333336</c:v>
                </c:pt>
                <c:pt idx="15722">
                  <c:v>43410.5</c:v>
                </c:pt>
                <c:pt idx="15723">
                  <c:v>43410.541666666664</c:v>
                </c:pt>
                <c:pt idx="15724">
                  <c:v>43410.583333333336</c:v>
                </c:pt>
                <c:pt idx="15725">
                  <c:v>43410.625</c:v>
                </c:pt>
                <c:pt idx="15726">
                  <c:v>43410.666666666664</c:v>
                </c:pt>
                <c:pt idx="15727">
                  <c:v>43410.708333333336</c:v>
                </c:pt>
                <c:pt idx="15728">
                  <c:v>43410.75</c:v>
                </c:pt>
                <c:pt idx="15729">
                  <c:v>43410.791666666664</c:v>
                </c:pt>
                <c:pt idx="15730">
                  <c:v>43410.833333333336</c:v>
                </c:pt>
                <c:pt idx="15731">
                  <c:v>43410.875</c:v>
                </c:pt>
                <c:pt idx="15732">
                  <c:v>43410.916666666664</c:v>
                </c:pt>
                <c:pt idx="15733">
                  <c:v>43410.958333333336</c:v>
                </c:pt>
                <c:pt idx="15734">
                  <c:v>43411</c:v>
                </c:pt>
                <c:pt idx="15735">
                  <c:v>43411.041666666664</c:v>
                </c:pt>
                <c:pt idx="15736">
                  <c:v>43411.083333333336</c:v>
                </c:pt>
                <c:pt idx="15737">
                  <c:v>43411.125</c:v>
                </c:pt>
                <c:pt idx="15738">
                  <c:v>43411.166666666664</c:v>
                </c:pt>
                <c:pt idx="15739">
                  <c:v>43411.208333333336</c:v>
                </c:pt>
                <c:pt idx="15740">
                  <c:v>43411.25</c:v>
                </c:pt>
                <c:pt idx="15741">
                  <c:v>43411.291666666664</c:v>
                </c:pt>
                <c:pt idx="15742">
                  <c:v>43411.333333333336</c:v>
                </c:pt>
                <c:pt idx="15743">
                  <c:v>43411.375</c:v>
                </c:pt>
                <c:pt idx="15744">
                  <c:v>43411.416666666664</c:v>
                </c:pt>
                <c:pt idx="15745">
                  <c:v>43411.458333333336</c:v>
                </c:pt>
                <c:pt idx="15746">
                  <c:v>43411.5</c:v>
                </c:pt>
                <c:pt idx="15747">
                  <c:v>43411.541666666664</c:v>
                </c:pt>
                <c:pt idx="15748">
                  <c:v>43411.583333333336</c:v>
                </c:pt>
                <c:pt idx="15749">
                  <c:v>43411.625</c:v>
                </c:pt>
                <c:pt idx="15750">
                  <c:v>43411.666666666664</c:v>
                </c:pt>
                <c:pt idx="15751">
                  <c:v>43411.708333333336</c:v>
                </c:pt>
                <c:pt idx="15752">
                  <c:v>43411.75</c:v>
                </c:pt>
                <c:pt idx="15753">
                  <c:v>43411.791666666664</c:v>
                </c:pt>
                <c:pt idx="15754">
                  <c:v>43411.833333333336</c:v>
                </c:pt>
                <c:pt idx="15755">
                  <c:v>43411.875</c:v>
                </c:pt>
                <c:pt idx="15756">
                  <c:v>43411.916666666664</c:v>
                </c:pt>
                <c:pt idx="15757">
                  <c:v>43411.958333333336</c:v>
                </c:pt>
                <c:pt idx="15758">
                  <c:v>43412</c:v>
                </c:pt>
                <c:pt idx="15759">
                  <c:v>43412.041666666664</c:v>
                </c:pt>
                <c:pt idx="15760">
                  <c:v>43412.083333333336</c:v>
                </c:pt>
                <c:pt idx="15761">
                  <c:v>43412.125</c:v>
                </c:pt>
                <c:pt idx="15762">
                  <c:v>43412.166666666664</c:v>
                </c:pt>
                <c:pt idx="15763">
                  <c:v>43412.208333333336</c:v>
                </c:pt>
                <c:pt idx="15764">
                  <c:v>43412.25</c:v>
                </c:pt>
                <c:pt idx="15765">
                  <c:v>43412.291666666664</c:v>
                </c:pt>
                <c:pt idx="15766">
                  <c:v>43412.333333333336</c:v>
                </c:pt>
                <c:pt idx="15767">
                  <c:v>43412.375</c:v>
                </c:pt>
                <c:pt idx="15768">
                  <c:v>43412.416666666664</c:v>
                </c:pt>
                <c:pt idx="15769">
                  <c:v>43412.458333333336</c:v>
                </c:pt>
                <c:pt idx="15770">
                  <c:v>43412.5</c:v>
                </c:pt>
                <c:pt idx="15771">
                  <c:v>43412.541666666664</c:v>
                </c:pt>
                <c:pt idx="15772">
                  <c:v>43412.583333333336</c:v>
                </c:pt>
                <c:pt idx="15773">
                  <c:v>43412.625</c:v>
                </c:pt>
                <c:pt idx="15774">
                  <c:v>43412.666666666664</c:v>
                </c:pt>
                <c:pt idx="15775">
                  <c:v>43412.708333333336</c:v>
                </c:pt>
                <c:pt idx="15776">
                  <c:v>43412.75</c:v>
                </c:pt>
                <c:pt idx="15777">
                  <c:v>43412.791666666664</c:v>
                </c:pt>
                <c:pt idx="15778">
                  <c:v>43412.833333333336</c:v>
                </c:pt>
                <c:pt idx="15779">
                  <c:v>43412.875</c:v>
                </c:pt>
                <c:pt idx="15780">
                  <c:v>43412.916666666664</c:v>
                </c:pt>
                <c:pt idx="15781">
                  <c:v>43412.958333333336</c:v>
                </c:pt>
                <c:pt idx="15782">
                  <c:v>43413</c:v>
                </c:pt>
                <c:pt idx="15783">
                  <c:v>43413.041666666664</c:v>
                </c:pt>
                <c:pt idx="15784">
                  <c:v>43413.083333333336</c:v>
                </c:pt>
                <c:pt idx="15785">
                  <c:v>43413.125</c:v>
                </c:pt>
                <c:pt idx="15786">
                  <c:v>43413.166666666664</c:v>
                </c:pt>
                <c:pt idx="15787">
                  <c:v>43413.208333333336</c:v>
                </c:pt>
                <c:pt idx="15788">
                  <c:v>43413.25</c:v>
                </c:pt>
                <c:pt idx="15789">
                  <c:v>43413.291666666664</c:v>
                </c:pt>
                <c:pt idx="15790">
                  <c:v>43413.333333333336</c:v>
                </c:pt>
                <c:pt idx="15791">
                  <c:v>43413.375</c:v>
                </c:pt>
                <c:pt idx="15792">
                  <c:v>43413.416666666664</c:v>
                </c:pt>
                <c:pt idx="15793">
                  <c:v>43413.458333333336</c:v>
                </c:pt>
                <c:pt idx="15794">
                  <c:v>43413.5</c:v>
                </c:pt>
                <c:pt idx="15795">
                  <c:v>43413.541666666664</c:v>
                </c:pt>
                <c:pt idx="15796">
                  <c:v>43413.583333333336</c:v>
                </c:pt>
                <c:pt idx="15797">
                  <c:v>43413.625</c:v>
                </c:pt>
                <c:pt idx="15798">
                  <c:v>43413.666666666664</c:v>
                </c:pt>
                <c:pt idx="15799">
                  <c:v>43413.708333333336</c:v>
                </c:pt>
                <c:pt idx="15800">
                  <c:v>43413.75</c:v>
                </c:pt>
                <c:pt idx="15801">
                  <c:v>43413.791666666664</c:v>
                </c:pt>
                <c:pt idx="15802">
                  <c:v>43413.833333333336</c:v>
                </c:pt>
                <c:pt idx="15803">
                  <c:v>43413.875</c:v>
                </c:pt>
                <c:pt idx="15804">
                  <c:v>43413.916666666664</c:v>
                </c:pt>
                <c:pt idx="15805">
                  <c:v>43413.958333333336</c:v>
                </c:pt>
                <c:pt idx="15806">
                  <c:v>43414</c:v>
                </c:pt>
                <c:pt idx="15807">
                  <c:v>43414.041666666664</c:v>
                </c:pt>
                <c:pt idx="15808">
                  <c:v>43414.083333333336</c:v>
                </c:pt>
                <c:pt idx="15809">
                  <c:v>43414.125</c:v>
                </c:pt>
                <c:pt idx="15810">
                  <c:v>43414.166666666664</c:v>
                </c:pt>
                <c:pt idx="15811">
                  <c:v>43414.208333333336</c:v>
                </c:pt>
                <c:pt idx="15812">
                  <c:v>43414.25</c:v>
                </c:pt>
                <c:pt idx="15813">
                  <c:v>43414.291666666664</c:v>
                </c:pt>
                <c:pt idx="15814">
                  <c:v>43414.333333333336</c:v>
                </c:pt>
                <c:pt idx="15815">
                  <c:v>43414.375</c:v>
                </c:pt>
                <c:pt idx="15816">
                  <c:v>43414.416666666664</c:v>
                </c:pt>
                <c:pt idx="15817">
                  <c:v>43414.458333333336</c:v>
                </c:pt>
                <c:pt idx="15818">
                  <c:v>43414.5</c:v>
                </c:pt>
                <c:pt idx="15819">
                  <c:v>43414.541666666664</c:v>
                </c:pt>
                <c:pt idx="15820">
                  <c:v>43414.583333333336</c:v>
                </c:pt>
                <c:pt idx="15821">
                  <c:v>43414.625</c:v>
                </c:pt>
                <c:pt idx="15822">
                  <c:v>43414.666666666664</c:v>
                </c:pt>
                <c:pt idx="15823">
                  <c:v>43414.708333333336</c:v>
                </c:pt>
                <c:pt idx="15824">
                  <c:v>43414.75</c:v>
                </c:pt>
                <c:pt idx="15825">
                  <c:v>43414.791666666664</c:v>
                </c:pt>
                <c:pt idx="15826">
                  <c:v>43414.833333333336</c:v>
                </c:pt>
                <c:pt idx="15827">
                  <c:v>43414.875</c:v>
                </c:pt>
                <c:pt idx="15828">
                  <c:v>43414.916666666664</c:v>
                </c:pt>
                <c:pt idx="15829">
                  <c:v>43414.958333333336</c:v>
                </c:pt>
                <c:pt idx="15830">
                  <c:v>43415</c:v>
                </c:pt>
                <c:pt idx="15831">
                  <c:v>43415.041666666664</c:v>
                </c:pt>
                <c:pt idx="15832">
                  <c:v>43415.083333333336</c:v>
                </c:pt>
                <c:pt idx="15833">
                  <c:v>43415.125</c:v>
                </c:pt>
                <c:pt idx="15834">
                  <c:v>43415.166666666664</c:v>
                </c:pt>
                <c:pt idx="15835">
                  <c:v>43415.208333333336</c:v>
                </c:pt>
                <c:pt idx="15836">
                  <c:v>43415.25</c:v>
                </c:pt>
                <c:pt idx="15837">
                  <c:v>43415.291666666664</c:v>
                </c:pt>
                <c:pt idx="15838">
                  <c:v>43415.333333333336</c:v>
                </c:pt>
                <c:pt idx="15839">
                  <c:v>43415.375</c:v>
                </c:pt>
                <c:pt idx="15840">
                  <c:v>43415.416666666664</c:v>
                </c:pt>
                <c:pt idx="15841">
                  <c:v>43415.458333333336</c:v>
                </c:pt>
                <c:pt idx="15842">
                  <c:v>43415.5</c:v>
                </c:pt>
                <c:pt idx="15843">
                  <c:v>43415.541666666664</c:v>
                </c:pt>
                <c:pt idx="15844">
                  <c:v>43415.583333333336</c:v>
                </c:pt>
                <c:pt idx="15845">
                  <c:v>43415.625</c:v>
                </c:pt>
                <c:pt idx="15846">
                  <c:v>43415.666666666664</c:v>
                </c:pt>
                <c:pt idx="15847">
                  <c:v>43415.708333333336</c:v>
                </c:pt>
                <c:pt idx="15848">
                  <c:v>43415.75</c:v>
                </c:pt>
                <c:pt idx="15849">
                  <c:v>43415.791666666664</c:v>
                </c:pt>
                <c:pt idx="15850">
                  <c:v>43415.833333333336</c:v>
                </c:pt>
                <c:pt idx="15851">
                  <c:v>43415.875</c:v>
                </c:pt>
                <c:pt idx="15852">
                  <c:v>43415.916666666664</c:v>
                </c:pt>
                <c:pt idx="15853">
                  <c:v>43415.958333333336</c:v>
                </c:pt>
                <c:pt idx="15854">
                  <c:v>43416</c:v>
                </c:pt>
                <c:pt idx="15855">
                  <c:v>43416.041666666664</c:v>
                </c:pt>
                <c:pt idx="15856">
                  <c:v>43416.083333333336</c:v>
                </c:pt>
                <c:pt idx="15857">
                  <c:v>43416.125</c:v>
                </c:pt>
                <c:pt idx="15858">
                  <c:v>43416.166666666664</c:v>
                </c:pt>
                <c:pt idx="15859">
                  <c:v>43416.208333333336</c:v>
                </c:pt>
                <c:pt idx="15860">
                  <c:v>43416.25</c:v>
                </c:pt>
                <c:pt idx="15861">
                  <c:v>43416.291666666664</c:v>
                </c:pt>
                <c:pt idx="15862">
                  <c:v>43416.333333333336</c:v>
                </c:pt>
                <c:pt idx="15863">
                  <c:v>43416.375</c:v>
                </c:pt>
                <c:pt idx="15864">
                  <c:v>43416.416666666664</c:v>
                </c:pt>
                <c:pt idx="15865">
                  <c:v>43416.458333333336</c:v>
                </c:pt>
                <c:pt idx="15866">
                  <c:v>43416.5</c:v>
                </c:pt>
                <c:pt idx="15867">
                  <c:v>43416.541666666664</c:v>
                </c:pt>
                <c:pt idx="15868">
                  <c:v>43416.583333333336</c:v>
                </c:pt>
                <c:pt idx="15869">
                  <c:v>43416.625</c:v>
                </c:pt>
                <c:pt idx="15870">
                  <c:v>43416.666666666664</c:v>
                </c:pt>
                <c:pt idx="15871">
                  <c:v>43416.708333333336</c:v>
                </c:pt>
                <c:pt idx="15872">
                  <c:v>43416.75</c:v>
                </c:pt>
                <c:pt idx="15873">
                  <c:v>43416.791666666664</c:v>
                </c:pt>
                <c:pt idx="15874">
                  <c:v>43416.833333333336</c:v>
                </c:pt>
                <c:pt idx="15875">
                  <c:v>43416.875</c:v>
                </c:pt>
                <c:pt idx="15876">
                  <c:v>43416.916666666664</c:v>
                </c:pt>
                <c:pt idx="15877">
                  <c:v>43416.958333333336</c:v>
                </c:pt>
                <c:pt idx="15878">
                  <c:v>43417</c:v>
                </c:pt>
                <c:pt idx="15879">
                  <c:v>43417.041666666664</c:v>
                </c:pt>
                <c:pt idx="15880">
                  <c:v>43417.083333333336</c:v>
                </c:pt>
                <c:pt idx="15881">
                  <c:v>43417.125</c:v>
                </c:pt>
                <c:pt idx="15882">
                  <c:v>43417.166666666664</c:v>
                </c:pt>
                <c:pt idx="15883">
                  <c:v>43417.208333333336</c:v>
                </c:pt>
                <c:pt idx="15884">
                  <c:v>43417.25</c:v>
                </c:pt>
                <c:pt idx="15885">
                  <c:v>43417.291666666664</c:v>
                </c:pt>
                <c:pt idx="15886">
                  <c:v>43417.333333333336</c:v>
                </c:pt>
                <c:pt idx="15887">
                  <c:v>43417.375</c:v>
                </c:pt>
                <c:pt idx="15888">
                  <c:v>43417.416666666664</c:v>
                </c:pt>
                <c:pt idx="15889">
                  <c:v>43417.458333333336</c:v>
                </c:pt>
                <c:pt idx="15890">
                  <c:v>43417.5</c:v>
                </c:pt>
                <c:pt idx="15891">
                  <c:v>43417.541666666664</c:v>
                </c:pt>
                <c:pt idx="15892">
                  <c:v>43417.583333333336</c:v>
                </c:pt>
                <c:pt idx="15893">
                  <c:v>43417.625</c:v>
                </c:pt>
                <c:pt idx="15894">
                  <c:v>43417.666666666664</c:v>
                </c:pt>
                <c:pt idx="15895">
                  <c:v>43417.708333333336</c:v>
                </c:pt>
                <c:pt idx="15896">
                  <c:v>43417.75</c:v>
                </c:pt>
                <c:pt idx="15897">
                  <c:v>43417.791666666664</c:v>
                </c:pt>
                <c:pt idx="15898">
                  <c:v>43417.833333333336</c:v>
                </c:pt>
                <c:pt idx="15899">
                  <c:v>43417.875</c:v>
                </c:pt>
                <c:pt idx="15900">
                  <c:v>43417.916666666664</c:v>
                </c:pt>
                <c:pt idx="15901">
                  <c:v>43417.958333333336</c:v>
                </c:pt>
                <c:pt idx="15902">
                  <c:v>43418</c:v>
                </c:pt>
                <c:pt idx="15903">
                  <c:v>43418.041666666664</c:v>
                </c:pt>
                <c:pt idx="15904">
                  <c:v>43418.083333333336</c:v>
                </c:pt>
                <c:pt idx="15905">
                  <c:v>43418.125</c:v>
                </c:pt>
                <c:pt idx="15906">
                  <c:v>43418.166666666664</c:v>
                </c:pt>
                <c:pt idx="15907">
                  <c:v>43418.208333333336</c:v>
                </c:pt>
                <c:pt idx="15908">
                  <c:v>43418.25</c:v>
                </c:pt>
                <c:pt idx="15909">
                  <c:v>43418.291666666664</c:v>
                </c:pt>
                <c:pt idx="15910">
                  <c:v>43418.333333333336</c:v>
                </c:pt>
                <c:pt idx="15911">
                  <c:v>43418.375</c:v>
                </c:pt>
                <c:pt idx="15912">
                  <c:v>43418.416666666664</c:v>
                </c:pt>
                <c:pt idx="15913">
                  <c:v>43418.458333333336</c:v>
                </c:pt>
                <c:pt idx="15914">
                  <c:v>43418.5</c:v>
                </c:pt>
                <c:pt idx="15915">
                  <c:v>43418.541666666664</c:v>
                </c:pt>
                <c:pt idx="15916">
                  <c:v>43418.583333333336</c:v>
                </c:pt>
                <c:pt idx="15917">
                  <c:v>43418.625</c:v>
                </c:pt>
                <c:pt idx="15918">
                  <c:v>43418.666666666664</c:v>
                </c:pt>
                <c:pt idx="15919">
                  <c:v>43418.708333333336</c:v>
                </c:pt>
                <c:pt idx="15920">
                  <c:v>43418.75</c:v>
                </c:pt>
                <c:pt idx="15921">
                  <c:v>43418.791666666664</c:v>
                </c:pt>
                <c:pt idx="15922">
                  <c:v>43418.833333333336</c:v>
                </c:pt>
                <c:pt idx="15923">
                  <c:v>43418.875</c:v>
                </c:pt>
                <c:pt idx="15924">
                  <c:v>43418.916666666664</c:v>
                </c:pt>
                <c:pt idx="15925">
                  <c:v>43418.958333333336</c:v>
                </c:pt>
                <c:pt idx="15926">
                  <c:v>43419</c:v>
                </c:pt>
                <c:pt idx="15927">
                  <c:v>43419.041666666664</c:v>
                </c:pt>
                <c:pt idx="15928">
                  <c:v>43419.083333333336</c:v>
                </c:pt>
                <c:pt idx="15929">
                  <c:v>43419.125</c:v>
                </c:pt>
                <c:pt idx="15930">
                  <c:v>43419.166666666664</c:v>
                </c:pt>
                <c:pt idx="15931">
                  <c:v>43419.208333333336</c:v>
                </c:pt>
                <c:pt idx="15932">
                  <c:v>43419.25</c:v>
                </c:pt>
                <c:pt idx="15933">
                  <c:v>43419.291666666664</c:v>
                </c:pt>
                <c:pt idx="15934">
                  <c:v>43419.333333333336</c:v>
                </c:pt>
                <c:pt idx="15935">
                  <c:v>43419.375</c:v>
                </c:pt>
                <c:pt idx="15936">
                  <c:v>43419.416666666664</c:v>
                </c:pt>
                <c:pt idx="15937">
                  <c:v>43419.458333333336</c:v>
                </c:pt>
                <c:pt idx="15938">
                  <c:v>43419.5</c:v>
                </c:pt>
                <c:pt idx="15939">
                  <c:v>43419.541666666664</c:v>
                </c:pt>
                <c:pt idx="15940">
                  <c:v>43419.583333333336</c:v>
                </c:pt>
                <c:pt idx="15941">
                  <c:v>43419.625</c:v>
                </c:pt>
                <c:pt idx="15942">
                  <c:v>43419.666666666664</c:v>
                </c:pt>
                <c:pt idx="15943">
                  <c:v>43419.708333333336</c:v>
                </c:pt>
                <c:pt idx="15944">
                  <c:v>43419.75</c:v>
                </c:pt>
                <c:pt idx="15945">
                  <c:v>43419.791666666664</c:v>
                </c:pt>
                <c:pt idx="15946">
                  <c:v>43419.833333333336</c:v>
                </c:pt>
                <c:pt idx="15947">
                  <c:v>43419.875</c:v>
                </c:pt>
                <c:pt idx="15948">
                  <c:v>43419.916666666664</c:v>
                </c:pt>
                <c:pt idx="15949">
                  <c:v>43419.958333333336</c:v>
                </c:pt>
                <c:pt idx="15950">
                  <c:v>43420</c:v>
                </c:pt>
                <c:pt idx="15951">
                  <c:v>43420.041666666664</c:v>
                </c:pt>
                <c:pt idx="15952">
                  <c:v>43420.083333333336</c:v>
                </c:pt>
                <c:pt idx="15953">
                  <c:v>43420.125</c:v>
                </c:pt>
                <c:pt idx="15954">
                  <c:v>43420.166666666664</c:v>
                </c:pt>
                <c:pt idx="15955">
                  <c:v>43420.208333333336</c:v>
                </c:pt>
                <c:pt idx="15956">
                  <c:v>43420.25</c:v>
                </c:pt>
                <c:pt idx="15957">
                  <c:v>43420.291666666664</c:v>
                </c:pt>
                <c:pt idx="15958">
                  <c:v>43420.333333333336</c:v>
                </c:pt>
                <c:pt idx="15959">
                  <c:v>43420.375</c:v>
                </c:pt>
                <c:pt idx="15960">
                  <c:v>43420.416666666664</c:v>
                </c:pt>
                <c:pt idx="15961">
                  <c:v>43420.458333333336</c:v>
                </c:pt>
                <c:pt idx="15962">
                  <c:v>43420.5</c:v>
                </c:pt>
                <c:pt idx="15963">
                  <c:v>43420.541666666664</c:v>
                </c:pt>
                <c:pt idx="15964">
                  <c:v>43420.583333333336</c:v>
                </c:pt>
                <c:pt idx="15965">
                  <c:v>43420.625</c:v>
                </c:pt>
                <c:pt idx="15966">
                  <c:v>43420.666666666664</c:v>
                </c:pt>
                <c:pt idx="15967">
                  <c:v>43420.708333333336</c:v>
                </c:pt>
                <c:pt idx="15968">
                  <c:v>43420.75</c:v>
                </c:pt>
                <c:pt idx="15969">
                  <c:v>43420.791666666664</c:v>
                </c:pt>
                <c:pt idx="15970">
                  <c:v>43420.833333333336</c:v>
                </c:pt>
                <c:pt idx="15971">
                  <c:v>43420.875</c:v>
                </c:pt>
                <c:pt idx="15972">
                  <c:v>43420.916666666664</c:v>
                </c:pt>
                <c:pt idx="15973">
                  <c:v>43420.958333333336</c:v>
                </c:pt>
                <c:pt idx="15974">
                  <c:v>43421</c:v>
                </c:pt>
                <c:pt idx="15975">
                  <c:v>43421.041666666664</c:v>
                </c:pt>
                <c:pt idx="15976">
                  <c:v>43421.083333333336</c:v>
                </c:pt>
                <c:pt idx="15977">
                  <c:v>43421.125</c:v>
                </c:pt>
                <c:pt idx="15978">
                  <c:v>43421.166666666664</c:v>
                </c:pt>
                <c:pt idx="15979">
                  <c:v>43421.208333333336</c:v>
                </c:pt>
                <c:pt idx="15980">
                  <c:v>43421.25</c:v>
                </c:pt>
                <c:pt idx="15981">
                  <c:v>43421.291666666664</c:v>
                </c:pt>
                <c:pt idx="15982">
                  <c:v>43421.333333333336</c:v>
                </c:pt>
                <c:pt idx="15983">
                  <c:v>43421.375</c:v>
                </c:pt>
                <c:pt idx="15984">
                  <c:v>43421.416666666664</c:v>
                </c:pt>
                <c:pt idx="15985">
                  <c:v>43421.458333333336</c:v>
                </c:pt>
                <c:pt idx="15986">
                  <c:v>43421.5</c:v>
                </c:pt>
                <c:pt idx="15987">
                  <c:v>43421.541666666664</c:v>
                </c:pt>
                <c:pt idx="15988">
                  <c:v>43421.583333333336</c:v>
                </c:pt>
                <c:pt idx="15989">
                  <c:v>43421.625</c:v>
                </c:pt>
                <c:pt idx="15990">
                  <c:v>43421.666666666664</c:v>
                </c:pt>
                <c:pt idx="15991">
                  <c:v>43421.708333333336</c:v>
                </c:pt>
                <c:pt idx="15992">
                  <c:v>43421.75</c:v>
                </c:pt>
                <c:pt idx="15993">
                  <c:v>43421.791666666664</c:v>
                </c:pt>
                <c:pt idx="15994">
                  <c:v>43421.833333333336</c:v>
                </c:pt>
                <c:pt idx="15995">
                  <c:v>43421.875</c:v>
                </c:pt>
                <c:pt idx="15996">
                  <c:v>43421.916666666664</c:v>
                </c:pt>
                <c:pt idx="15997">
                  <c:v>43421.958333333336</c:v>
                </c:pt>
                <c:pt idx="15998">
                  <c:v>43422</c:v>
                </c:pt>
                <c:pt idx="15999">
                  <c:v>43422.041666666664</c:v>
                </c:pt>
                <c:pt idx="16000">
                  <c:v>43422.083333333336</c:v>
                </c:pt>
                <c:pt idx="16001">
                  <c:v>43422.125</c:v>
                </c:pt>
                <c:pt idx="16002">
                  <c:v>43422.166666666664</c:v>
                </c:pt>
                <c:pt idx="16003">
                  <c:v>43422.208333333336</c:v>
                </c:pt>
                <c:pt idx="16004">
                  <c:v>43422.25</c:v>
                </c:pt>
                <c:pt idx="16005">
                  <c:v>43422.291666666664</c:v>
                </c:pt>
                <c:pt idx="16006">
                  <c:v>43422.333333333336</c:v>
                </c:pt>
                <c:pt idx="16007">
                  <c:v>43422.375</c:v>
                </c:pt>
                <c:pt idx="16008">
                  <c:v>43422.416666666664</c:v>
                </c:pt>
                <c:pt idx="16009">
                  <c:v>43422.458333333336</c:v>
                </c:pt>
                <c:pt idx="16010">
                  <c:v>43422.5</c:v>
                </c:pt>
                <c:pt idx="16011">
                  <c:v>43422.541666666664</c:v>
                </c:pt>
                <c:pt idx="16012">
                  <c:v>43422.583333333336</c:v>
                </c:pt>
                <c:pt idx="16013">
                  <c:v>43422.625</c:v>
                </c:pt>
                <c:pt idx="16014">
                  <c:v>43422.666666666664</c:v>
                </c:pt>
                <c:pt idx="16015">
                  <c:v>43422.708333333336</c:v>
                </c:pt>
                <c:pt idx="16016">
                  <c:v>43422.75</c:v>
                </c:pt>
                <c:pt idx="16017">
                  <c:v>43422.791666666664</c:v>
                </c:pt>
                <c:pt idx="16018">
                  <c:v>43422.833333333336</c:v>
                </c:pt>
                <c:pt idx="16019">
                  <c:v>43422.875</c:v>
                </c:pt>
                <c:pt idx="16020">
                  <c:v>43422.916666666664</c:v>
                </c:pt>
                <c:pt idx="16021">
                  <c:v>43422.958333333336</c:v>
                </c:pt>
                <c:pt idx="16022">
                  <c:v>43423</c:v>
                </c:pt>
                <c:pt idx="16023">
                  <c:v>43423.041666666664</c:v>
                </c:pt>
                <c:pt idx="16024">
                  <c:v>43423.083333333336</c:v>
                </c:pt>
                <c:pt idx="16025">
                  <c:v>43423.125</c:v>
                </c:pt>
                <c:pt idx="16026">
                  <c:v>43423.166666666664</c:v>
                </c:pt>
                <c:pt idx="16027">
                  <c:v>43423.208333333336</c:v>
                </c:pt>
                <c:pt idx="16028">
                  <c:v>43423.25</c:v>
                </c:pt>
                <c:pt idx="16029">
                  <c:v>43423.291666666664</c:v>
                </c:pt>
                <c:pt idx="16030">
                  <c:v>43423.333333333336</c:v>
                </c:pt>
                <c:pt idx="16031">
                  <c:v>43423.375</c:v>
                </c:pt>
                <c:pt idx="16032">
                  <c:v>43423.416666666664</c:v>
                </c:pt>
                <c:pt idx="16033">
                  <c:v>43423.458333333336</c:v>
                </c:pt>
                <c:pt idx="16034">
                  <c:v>43423.5</c:v>
                </c:pt>
                <c:pt idx="16035">
                  <c:v>43423.541666666664</c:v>
                </c:pt>
                <c:pt idx="16036">
                  <c:v>43423.583333333336</c:v>
                </c:pt>
                <c:pt idx="16037">
                  <c:v>43423.625</c:v>
                </c:pt>
                <c:pt idx="16038">
                  <c:v>43423.666666666664</c:v>
                </c:pt>
                <c:pt idx="16039">
                  <c:v>43423.708333333336</c:v>
                </c:pt>
                <c:pt idx="16040">
                  <c:v>43423.75</c:v>
                </c:pt>
                <c:pt idx="16041">
                  <c:v>43423.791666666664</c:v>
                </c:pt>
                <c:pt idx="16042">
                  <c:v>43423.833333333336</c:v>
                </c:pt>
                <c:pt idx="16043">
                  <c:v>43423.875</c:v>
                </c:pt>
                <c:pt idx="16044">
                  <c:v>43423.916666666664</c:v>
                </c:pt>
                <c:pt idx="16045">
                  <c:v>43423.958333333336</c:v>
                </c:pt>
                <c:pt idx="16046">
                  <c:v>43424</c:v>
                </c:pt>
                <c:pt idx="16047">
                  <c:v>43424.041666666664</c:v>
                </c:pt>
                <c:pt idx="16048">
                  <c:v>43424.083333333336</c:v>
                </c:pt>
                <c:pt idx="16049">
                  <c:v>43424.125</c:v>
                </c:pt>
                <c:pt idx="16050">
                  <c:v>43424.166666666664</c:v>
                </c:pt>
                <c:pt idx="16051">
                  <c:v>43424.208333333336</c:v>
                </c:pt>
                <c:pt idx="16052">
                  <c:v>43424.25</c:v>
                </c:pt>
                <c:pt idx="16053">
                  <c:v>43424.291666666664</c:v>
                </c:pt>
                <c:pt idx="16054">
                  <c:v>43424.333333333336</c:v>
                </c:pt>
                <c:pt idx="16055">
                  <c:v>43424.375</c:v>
                </c:pt>
                <c:pt idx="16056">
                  <c:v>43424.416666666664</c:v>
                </c:pt>
                <c:pt idx="16057">
                  <c:v>43424.458333333336</c:v>
                </c:pt>
                <c:pt idx="16058">
                  <c:v>43424.5</c:v>
                </c:pt>
                <c:pt idx="16059">
                  <c:v>43424.541666666664</c:v>
                </c:pt>
                <c:pt idx="16060">
                  <c:v>43424.583333333336</c:v>
                </c:pt>
                <c:pt idx="16061">
                  <c:v>43424.625</c:v>
                </c:pt>
                <c:pt idx="16062">
                  <c:v>43424.666666666664</c:v>
                </c:pt>
                <c:pt idx="16063">
                  <c:v>43424.708333333336</c:v>
                </c:pt>
                <c:pt idx="16064">
                  <c:v>43424.75</c:v>
                </c:pt>
                <c:pt idx="16065">
                  <c:v>43424.791666666664</c:v>
                </c:pt>
                <c:pt idx="16066">
                  <c:v>43424.833333333336</c:v>
                </c:pt>
                <c:pt idx="16067">
                  <c:v>43424.875</c:v>
                </c:pt>
                <c:pt idx="16068">
                  <c:v>43424.916666666664</c:v>
                </c:pt>
                <c:pt idx="16069">
                  <c:v>43424.958333333336</c:v>
                </c:pt>
                <c:pt idx="16070">
                  <c:v>43425</c:v>
                </c:pt>
                <c:pt idx="16071">
                  <c:v>43425.041666666664</c:v>
                </c:pt>
                <c:pt idx="16072">
                  <c:v>43425.083333333336</c:v>
                </c:pt>
                <c:pt idx="16073">
                  <c:v>43425.125</c:v>
                </c:pt>
                <c:pt idx="16074">
                  <c:v>43425.166666666664</c:v>
                </c:pt>
                <c:pt idx="16075">
                  <c:v>43425.208333333336</c:v>
                </c:pt>
                <c:pt idx="16076">
                  <c:v>43425.25</c:v>
                </c:pt>
                <c:pt idx="16077">
                  <c:v>43425.291666666664</c:v>
                </c:pt>
                <c:pt idx="16078">
                  <c:v>43425.333333333336</c:v>
                </c:pt>
                <c:pt idx="16079">
                  <c:v>43425.375</c:v>
                </c:pt>
                <c:pt idx="16080">
                  <c:v>43425.416666666664</c:v>
                </c:pt>
                <c:pt idx="16081">
                  <c:v>43425.458333333336</c:v>
                </c:pt>
                <c:pt idx="16082">
                  <c:v>43425.5</c:v>
                </c:pt>
                <c:pt idx="16083">
                  <c:v>43425.541666666664</c:v>
                </c:pt>
                <c:pt idx="16084">
                  <c:v>43425.583333333336</c:v>
                </c:pt>
                <c:pt idx="16085">
                  <c:v>43425.625</c:v>
                </c:pt>
                <c:pt idx="16086">
                  <c:v>43425.666666666664</c:v>
                </c:pt>
                <c:pt idx="16087">
                  <c:v>43425.708333333336</c:v>
                </c:pt>
                <c:pt idx="16088">
                  <c:v>43425.75</c:v>
                </c:pt>
                <c:pt idx="16089">
                  <c:v>43425.791666666664</c:v>
                </c:pt>
                <c:pt idx="16090">
                  <c:v>43425.833333333336</c:v>
                </c:pt>
                <c:pt idx="16091">
                  <c:v>43425.875</c:v>
                </c:pt>
                <c:pt idx="16092">
                  <c:v>43425.916666666664</c:v>
                </c:pt>
                <c:pt idx="16093">
                  <c:v>43425.958333333336</c:v>
                </c:pt>
                <c:pt idx="16094">
                  <c:v>43426</c:v>
                </c:pt>
                <c:pt idx="16095">
                  <c:v>43426.041666666664</c:v>
                </c:pt>
                <c:pt idx="16096">
                  <c:v>43426.083333333336</c:v>
                </c:pt>
                <c:pt idx="16097">
                  <c:v>43426.125</c:v>
                </c:pt>
                <c:pt idx="16098">
                  <c:v>43426.166666666664</c:v>
                </c:pt>
                <c:pt idx="16099">
                  <c:v>43426.208333333336</c:v>
                </c:pt>
                <c:pt idx="16100">
                  <c:v>43426.25</c:v>
                </c:pt>
                <c:pt idx="16101">
                  <c:v>43426.291666666664</c:v>
                </c:pt>
                <c:pt idx="16102">
                  <c:v>43426.333333333336</c:v>
                </c:pt>
                <c:pt idx="16103">
                  <c:v>43426.375</c:v>
                </c:pt>
                <c:pt idx="16104">
                  <c:v>43426.416666666664</c:v>
                </c:pt>
                <c:pt idx="16105">
                  <c:v>43426.458333333336</c:v>
                </c:pt>
                <c:pt idx="16106">
                  <c:v>43426.5</c:v>
                </c:pt>
                <c:pt idx="16107">
                  <c:v>43426.541666666664</c:v>
                </c:pt>
                <c:pt idx="16108">
                  <c:v>43426.583333333336</c:v>
                </c:pt>
                <c:pt idx="16109">
                  <c:v>43426.625</c:v>
                </c:pt>
                <c:pt idx="16110">
                  <c:v>43426.666666666664</c:v>
                </c:pt>
                <c:pt idx="16111">
                  <c:v>43426.708333333336</c:v>
                </c:pt>
                <c:pt idx="16112">
                  <c:v>43426.75</c:v>
                </c:pt>
                <c:pt idx="16113">
                  <c:v>43426.791666666664</c:v>
                </c:pt>
                <c:pt idx="16114">
                  <c:v>43426.833333333336</c:v>
                </c:pt>
                <c:pt idx="16115">
                  <c:v>43426.875</c:v>
                </c:pt>
                <c:pt idx="16116">
                  <c:v>43426.916666666664</c:v>
                </c:pt>
                <c:pt idx="16117">
                  <c:v>43426.958333333336</c:v>
                </c:pt>
                <c:pt idx="16118">
                  <c:v>43427</c:v>
                </c:pt>
                <c:pt idx="16119">
                  <c:v>43427.041666666664</c:v>
                </c:pt>
                <c:pt idx="16120">
                  <c:v>43427.083333333336</c:v>
                </c:pt>
                <c:pt idx="16121">
                  <c:v>43427.125</c:v>
                </c:pt>
                <c:pt idx="16122">
                  <c:v>43427.166666666664</c:v>
                </c:pt>
                <c:pt idx="16123">
                  <c:v>43427.208333333336</c:v>
                </c:pt>
                <c:pt idx="16124">
                  <c:v>43427.25</c:v>
                </c:pt>
                <c:pt idx="16125">
                  <c:v>43427.291666666664</c:v>
                </c:pt>
                <c:pt idx="16126">
                  <c:v>43427.333333333336</c:v>
                </c:pt>
                <c:pt idx="16127">
                  <c:v>43427.375</c:v>
                </c:pt>
                <c:pt idx="16128">
                  <c:v>43427.416666666664</c:v>
                </c:pt>
                <c:pt idx="16129">
                  <c:v>43427.458333333336</c:v>
                </c:pt>
                <c:pt idx="16130">
                  <c:v>43427.5</c:v>
                </c:pt>
                <c:pt idx="16131">
                  <c:v>43427.541666666664</c:v>
                </c:pt>
                <c:pt idx="16132">
                  <c:v>43427.583333333336</c:v>
                </c:pt>
                <c:pt idx="16133">
                  <c:v>43427.625</c:v>
                </c:pt>
                <c:pt idx="16134">
                  <c:v>43427.666666666664</c:v>
                </c:pt>
                <c:pt idx="16135">
                  <c:v>43427.708333333336</c:v>
                </c:pt>
                <c:pt idx="16136">
                  <c:v>43427.75</c:v>
                </c:pt>
                <c:pt idx="16137">
                  <c:v>43427.791666666664</c:v>
                </c:pt>
                <c:pt idx="16138">
                  <c:v>43427.833333333336</c:v>
                </c:pt>
                <c:pt idx="16139">
                  <c:v>43427.875</c:v>
                </c:pt>
                <c:pt idx="16140">
                  <c:v>43427.916666666664</c:v>
                </c:pt>
                <c:pt idx="16141">
                  <c:v>43427.958333333336</c:v>
                </c:pt>
                <c:pt idx="16142">
                  <c:v>43428</c:v>
                </c:pt>
                <c:pt idx="16143">
                  <c:v>43428.041666666664</c:v>
                </c:pt>
                <c:pt idx="16144">
                  <c:v>43428.083333333336</c:v>
                </c:pt>
                <c:pt idx="16145">
                  <c:v>43428.125</c:v>
                </c:pt>
                <c:pt idx="16146">
                  <c:v>43428.166666666664</c:v>
                </c:pt>
                <c:pt idx="16147">
                  <c:v>43428.208333333336</c:v>
                </c:pt>
                <c:pt idx="16148">
                  <c:v>43428.25</c:v>
                </c:pt>
                <c:pt idx="16149">
                  <c:v>43428.291666666664</c:v>
                </c:pt>
                <c:pt idx="16150">
                  <c:v>43428.333333333336</c:v>
                </c:pt>
                <c:pt idx="16151">
                  <c:v>43428.375</c:v>
                </c:pt>
                <c:pt idx="16152">
                  <c:v>43428.416666666664</c:v>
                </c:pt>
                <c:pt idx="16153">
                  <c:v>43428.458333333336</c:v>
                </c:pt>
                <c:pt idx="16154">
                  <c:v>43428.5</c:v>
                </c:pt>
                <c:pt idx="16155">
                  <c:v>43428.541666666664</c:v>
                </c:pt>
                <c:pt idx="16156">
                  <c:v>43428.583333333336</c:v>
                </c:pt>
                <c:pt idx="16157">
                  <c:v>43428.625</c:v>
                </c:pt>
                <c:pt idx="16158">
                  <c:v>43428.666666666664</c:v>
                </c:pt>
                <c:pt idx="16159">
                  <c:v>43428.708333333336</c:v>
                </c:pt>
                <c:pt idx="16160">
                  <c:v>43428.75</c:v>
                </c:pt>
                <c:pt idx="16161">
                  <c:v>43428.791666666664</c:v>
                </c:pt>
                <c:pt idx="16162">
                  <c:v>43428.833333333336</c:v>
                </c:pt>
                <c:pt idx="16163">
                  <c:v>43428.875</c:v>
                </c:pt>
                <c:pt idx="16164">
                  <c:v>43428.916666666664</c:v>
                </c:pt>
                <c:pt idx="16165">
                  <c:v>43428.958333333336</c:v>
                </c:pt>
                <c:pt idx="16166">
                  <c:v>43429</c:v>
                </c:pt>
                <c:pt idx="16167">
                  <c:v>43429.041666666664</c:v>
                </c:pt>
                <c:pt idx="16168">
                  <c:v>43429.083333333336</c:v>
                </c:pt>
                <c:pt idx="16169">
                  <c:v>43429.125</c:v>
                </c:pt>
                <c:pt idx="16170">
                  <c:v>43429.166666666664</c:v>
                </c:pt>
                <c:pt idx="16171">
                  <c:v>43429.208333333336</c:v>
                </c:pt>
                <c:pt idx="16172">
                  <c:v>43429.25</c:v>
                </c:pt>
                <c:pt idx="16173">
                  <c:v>43429.291666666664</c:v>
                </c:pt>
                <c:pt idx="16174">
                  <c:v>43429.333333333336</c:v>
                </c:pt>
                <c:pt idx="16175">
                  <c:v>43429.375</c:v>
                </c:pt>
                <c:pt idx="16176">
                  <c:v>43429.416666666664</c:v>
                </c:pt>
                <c:pt idx="16177">
                  <c:v>43429.458333333336</c:v>
                </c:pt>
                <c:pt idx="16178">
                  <c:v>43429.5</c:v>
                </c:pt>
                <c:pt idx="16179">
                  <c:v>43429.541666666664</c:v>
                </c:pt>
                <c:pt idx="16180">
                  <c:v>43429.583333333336</c:v>
                </c:pt>
                <c:pt idx="16181">
                  <c:v>43429.625</c:v>
                </c:pt>
                <c:pt idx="16182">
                  <c:v>43429.666666666664</c:v>
                </c:pt>
                <c:pt idx="16183">
                  <c:v>43429.708333333336</c:v>
                </c:pt>
                <c:pt idx="16184">
                  <c:v>43429.75</c:v>
                </c:pt>
                <c:pt idx="16185">
                  <c:v>43429.791666666664</c:v>
                </c:pt>
                <c:pt idx="16186">
                  <c:v>43429.833333333336</c:v>
                </c:pt>
                <c:pt idx="16187">
                  <c:v>43429.875</c:v>
                </c:pt>
                <c:pt idx="16188">
                  <c:v>43429.916666666664</c:v>
                </c:pt>
                <c:pt idx="16189">
                  <c:v>43429.958333333336</c:v>
                </c:pt>
                <c:pt idx="16190">
                  <c:v>43430</c:v>
                </c:pt>
                <c:pt idx="16191">
                  <c:v>43430.041666666664</c:v>
                </c:pt>
                <c:pt idx="16192">
                  <c:v>43430.083333333336</c:v>
                </c:pt>
                <c:pt idx="16193">
                  <c:v>43430.125</c:v>
                </c:pt>
                <c:pt idx="16194">
                  <c:v>43430.166666666664</c:v>
                </c:pt>
                <c:pt idx="16195">
                  <c:v>43430.208333333336</c:v>
                </c:pt>
                <c:pt idx="16196">
                  <c:v>43430.25</c:v>
                </c:pt>
                <c:pt idx="16197">
                  <c:v>43430.291666666664</c:v>
                </c:pt>
                <c:pt idx="16198">
                  <c:v>43430.333333333336</c:v>
                </c:pt>
                <c:pt idx="16199">
                  <c:v>43430.375</c:v>
                </c:pt>
                <c:pt idx="16200">
                  <c:v>43430.416666666664</c:v>
                </c:pt>
                <c:pt idx="16201">
                  <c:v>43430.458333333336</c:v>
                </c:pt>
                <c:pt idx="16202">
                  <c:v>43430.5</c:v>
                </c:pt>
                <c:pt idx="16203">
                  <c:v>43430.541666666664</c:v>
                </c:pt>
                <c:pt idx="16204">
                  <c:v>43430.583333333336</c:v>
                </c:pt>
                <c:pt idx="16205">
                  <c:v>43430.625</c:v>
                </c:pt>
                <c:pt idx="16206">
                  <c:v>43430.666666666664</c:v>
                </c:pt>
                <c:pt idx="16207">
                  <c:v>43430.708333333336</c:v>
                </c:pt>
                <c:pt idx="16208">
                  <c:v>43430.75</c:v>
                </c:pt>
                <c:pt idx="16209">
                  <c:v>43430.791666666664</c:v>
                </c:pt>
                <c:pt idx="16210">
                  <c:v>43430.833333333336</c:v>
                </c:pt>
                <c:pt idx="16211">
                  <c:v>43430.875</c:v>
                </c:pt>
                <c:pt idx="16212">
                  <c:v>43430.916666666664</c:v>
                </c:pt>
                <c:pt idx="16213">
                  <c:v>43430.958333333336</c:v>
                </c:pt>
                <c:pt idx="16214">
                  <c:v>43431</c:v>
                </c:pt>
                <c:pt idx="16215">
                  <c:v>43431.041666666664</c:v>
                </c:pt>
                <c:pt idx="16216">
                  <c:v>43431.083333333336</c:v>
                </c:pt>
                <c:pt idx="16217">
                  <c:v>43431.125</c:v>
                </c:pt>
                <c:pt idx="16218">
                  <c:v>43431.166666666664</c:v>
                </c:pt>
                <c:pt idx="16219">
                  <c:v>43431.208333333336</c:v>
                </c:pt>
                <c:pt idx="16220">
                  <c:v>43431.25</c:v>
                </c:pt>
                <c:pt idx="16221">
                  <c:v>43431.291666666664</c:v>
                </c:pt>
                <c:pt idx="16222">
                  <c:v>43431.333333333336</c:v>
                </c:pt>
                <c:pt idx="16223">
                  <c:v>43431.375</c:v>
                </c:pt>
                <c:pt idx="16224">
                  <c:v>43431.416666666664</c:v>
                </c:pt>
                <c:pt idx="16225">
                  <c:v>43431.458333333336</c:v>
                </c:pt>
                <c:pt idx="16226">
                  <c:v>43431.5</c:v>
                </c:pt>
                <c:pt idx="16227">
                  <c:v>43431.541666666664</c:v>
                </c:pt>
                <c:pt idx="16228">
                  <c:v>43431.583333333336</c:v>
                </c:pt>
                <c:pt idx="16229">
                  <c:v>43431.625</c:v>
                </c:pt>
                <c:pt idx="16230">
                  <c:v>43431.666666666664</c:v>
                </c:pt>
                <c:pt idx="16231">
                  <c:v>43431.708333333336</c:v>
                </c:pt>
                <c:pt idx="16232">
                  <c:v>43431.75</c:v>
                </c:pt>
                <c:pt idx="16233">
                  <c:v>43431.791666666664</c:v>
                </c:pt>
                <c:pt idx="16234">
                  <c:v>43431.833333333336</c:v>
                </c:pt>
                <c:pt idx="16235">
                  <c:v>43431.875</c:v>
                </c:pt>
                <c:pt idx="16236">
                  <c:v>43431.916666666664</c:v>
                </c:pt>
                <c:pt idx="16237">
                  <c:v>43431.958333333336</c:v>
                </c:pt>
                <c:pt idx="16238">
                  <c:v>43432</c:v>
                </c:pt>
                <c:pt idx="16239">
                  <c:v>43432.041666666664</c:v>
                </c:pt>
                <c:pt idx="16240">
                  <c:v>43432.083333333336</c:v>
                </c:pt>
                <c:pt idx="16241">
                  <c:v>43432.125</c:v>
                </c:pt>
                <c:pt idx="16242">
                  <c:v>43432.166666666664</c:v>
                </c:pt>
                <c:pt idx="16243">
                  <c:v>43432.208333333336</c:v>
                </c:pt>
                <c:pt idx="16244">
                  <c:v>43432.25</c:v>
                </c:pt>
                <c:pt idx="16245">
                  <c:v>43432.291666666664</c:v>
                </c:pt>
                <c:pt idx="16246">
                  <c:v>43432.333333333336</c:v>
                </c:pt>
                <c:pt idx="16247">
                  <c:v>43432.375</c:v>
                </c:pt>
                <c:pt idx="16248">
                  <c:v>43432.416666666664</c:v>
                </c:pt>
                <c:pt idx="16249">
                  <c:v>43432.458333333336</c:v>
                </c:pt>
                <c:pt idx="16250">
                  <c:v>43432.5</c:v>
                </c:pt>
                <c:pt idx="16251">
                  <c:v>43432.541666666664</c:v>
                </c:pt>
                <c:pt idx="16252">
                  <c:v>43432.583333333336</c:v>
                </c:pt>
                <c:pt idx="16253">
                  <c:v>43432.625</c:v>
                </c:pt>
                <c:pt idx="16254">
                  <c:v>43432.666666666664</c:v>
                </c:pt>
                <c:pt idx="16255">
                  <c:v>43432.708333333336</c:v>
                </c:pt>
                <c:pt idx="16256">
                  <c:v>43432.75</c:v>
                </c:pt>
                <c:pt idx="16257">
                  <c:v>43432.791666666664</c:v>
                </c:pt>
                <c:pt idx="16258">
                  <c:v>43432.833333333336</c:v>
                </c:pt>
                <c:pt idx="16259">
                  <c:v>43432.875</c:v>
                </c:pt>
                <c:pt idx="16260">
                  <c:v>43432.916666666664</c:v>
                </c:pt>
                <c:pt idx="16261">
                  <c:v>43432.958333333336</c:v>
                </c:pt>
                <c:pt idx="16262">
                  <c:v>43433</c:v>
                </c:pt>
                <c:pt idx="16263">
                  <c:v>43433.041666666664</c:v>
                </c:pt>
                <c:pt idx="16264">
                  <c:v>43433.083333333336</c:v>
                </c:pt>
                <c:pt idx="16265">
                  <c:v>43433.125</c:v>
                </c:pt>
                <c:pt idx="16266">
                  <c:v>43433.166666666664</c:v>
                </c:pt>
                <c:pt idx="16267">
                  <c:v>43433.208333333336</c:v>
                </c:pt>
                <c:pt idx="16268">
                  <c:v>43433.25</c:v>
                </c:pt>
                <c:pt idx="16269">
                  <c:v>43433.291666666664</c:v>
                </c:pt>
                <c:pt idx="16270">
                  <c:v>43433.333333333336</c:v>
                </c:pt>
                <c:pt idx="16271">
                  <c:v>43433.375</c:v>
                </c:pt>
                <c:pt idx="16272">
                  <c:v>43433.416666666664</c:v>
                </c:pt>
                <c:pt idx="16273">
                  <c:v>43433.458333333336</c:v>
                </c:pt>
                <c:pt idx="16274">
                  <c:v>43433.5</c:v>
                </c:pt>
                <c:pt idx="16275">
                  <c:v>43433.541666666664</c:v>
                </c:pt>
                <c:pt idx="16276">
                  <c:v>43433.583333333336</c:v>
                </c:pt>
                <c:pt idx="16277">
                  <c:v>43433.625</c:v>
                </c:pt>
                <c:pt idx="16278">
                  <c:v>43433.666666666664</c:v>
                </c:pt>
                <c:pt idx="16279">
                  <c:v>43433.708333333336</c:v>
                </c:pt>
                <c:pt idx="16280">
                  <c:v>43433.75</c:v>
                </c:pt>
                <c:pt idx="16281">
                  <c:v>43433.791666666664</c:v>
                </c:pt>
                <c:pt idx="16282">
                  <c:v>43433.833333333336</c:v>
                </c:pt>
                <c:pt idx="16283">
                  <c:v>43433.875</c:v>
                </c:pt>
                <c:pt idx="16284">
                  <c:v>43433.916666666664</c:v>
                </c:pt>
                <c:pt idx="16285">
                  <c:v>43433.958333333336</c:v>
                </c:pt>
                <c:pt idx="16286">
                  <c:v>43434</c:v>
                </c:pt>
                <c:pt idx="16287">
                  <c:v>43434.041666666664</c:v>
                </c:pt>
                <c:pt idx="16288">
                  <c:v>43434.083333333336</c:v>
                </c:pt>
                <c:pt idx="16289">
                  <c:v>43434.125</c:v>
                </c:pt>
                <c:pt idx="16290">
                  <c:v>43434.166666666664</c:v>
                </c:pt>
                <c:pt idx="16291">
                  <c:v>43434.208333333336</c:v>
                </c:pt>
                <c:pt idx="16292">
                  <c:v>43434.25</c:v>
                </c:pt>
                <c:pt idx="16293">
                  <c:v>43434.291666666664</c:v>
                </c:pt>
                <c:pt idx="16294">
                  <c:v>43434.333333333336</c:v>
                </c:pt>
                <c:pt idx="16295">
                  <c:v>43434.375</c:v>
                </c:pt>
                <c:pt idx="16296">
                  <c:v>43434.416666666664</c:v>
                </c:pt>
                <c:pt idx="16297">
                  <c:v>43434.458333333336</c:v>
                </c:pt>
                <c:pt idx="16298">
                  <c:v>43434.5</c:v>
                </c:pt>
                <c:pt idx="16299">
                  <c:v>43434.541666666664</c:v>
                </c:pt>
                <c:pt idx="16300">
                  <c:v>43434.583333333336</c:v>
                </c:pt>
                <c:pt idx="16301">
                  <c:v>43434.625</c:v>
                </c:pt>
                <c:pt idx="16302">
                  <c:v>43434.666666666664</c:v>
                </c:pt>
                <c:pt idx="16303">
                  <c:v>43434.708333333336</c:v>
                </c:pt>
                <c:pt idx="16304">
                  <c:v>43434.75</c:v>
                </c:pt>
                <c:pt idx="16305">
                  <c:v>43434.791666666664</c:v>
                </c:pt>
                <c:pt idx="16306">
                  <c:v>43434.833333333336</c:v>
                </c:pt>
                <c:pt idx="16307">
                  <c:v>43434.875</c:v>
                </c:pt>
                <c:pt idx="16308">
                  <c:v>43434.916666666664</c:v>
                </c:pt>
                <c:pt idx="16309">
                  <c:v>43434.958333333336</c:v>
                </c:pt>
                <c:pt idx="16310">
                  <c:v>43435</c:v>
                </c:pt>
                <c:pt idx="16311">
                  <c:v>43435.041666666664</c:v>
                </c:pt>
                <c:pt idx="16312">
                  <c:v>43435.083333333336</c:v>
                </c:pt>
                <c:pt idx="16313">
                  <c:v>43435.125</c:v>
                </c:pt>
                <c:pt idx="16314">
                  <c:v>43435.166666666664</c:v>
                </c:pt>
                <c:pt idx="16315">
                  <c:v>43435.208333333336</c:v>
                </c:pt>
                <c:pt idx="16316">
                  <c:v>43435.25</c:v>
                </c:pt>
                <c:pt idx="16317">
                  <c:v>43435.291666666664</c:v>
                </c:pt>
                <c:pt idx="16318">
                  <c:v>43435.333333333336</c:v>
                </c:pt>
                <c:pt idx="16319">
                  <c:v>43435.375</c:v>
                </c:pt>
                <c:pt idx="16320">
                  <c:v>43435.416666666664</c:v>
                </c:pt>
                <c:pt idx="16321">
                  <c:v>43435.458333333336</c:v>
                </c:pt>
                <c:pt idx="16322">
                  <c:v>43435.5</c:v>
                </c:pt>
                <c:pt idx="16323">
                  <c:v>43435.541666666664</c:v>
                </c:pt>
                <c:pt idx="16324">
                  <c:v>43435.583333333336</c:v>
                </c:pt>
                <c:pt idx="16325">
                  <c:v>43435.625</c:v>
                </c:pt>
                <c:pt idx="16326">
                  <c:v>43435.666666666664</c:v>
                </c:pt>
                <c:pt idx="16327">
                  <c:v>43435.708333333336</c:v>
                </c:pt>
                <c:pt idx="16328">
                  <c:v>43435.75</c:v>
                </c:pt>
                <c:pt idx="16329">
                  <c:v>43435.791666666664</c:v>
                </c:pt>
                <c:pt idx="16330">
                  <c:v>43435.833333333336</c:v>
                </c:pt>
                <c:pt idx="16331">
                  <c:v>43435.875</c:v>
                </c:pt>
                <c:pt idx="16332">
                  <c:v>43435.916666666664</c:v>
                </c:pt>
                <c:pt idx="16333">
                  <c:v>43435.958333333336</c:v>
                </c:pt>
                <c:pt idx="16334">
                  <c:v>43436</c:v>
                </c:pt>
                <c:pt idx="16335">
                  <c:v>43436.041666666664</c:v>
                </c:pt>
                <c:pt idx="16336">
                  <c:v>43436.083333333336</c:v>
                </c:pt>
                <c:pt idx="16337">
                  <c:v>43436.125</c:v>
                </c:pt>
                <c:pt idx="16338">
                  <c:v>43436.166666666664</c:v>
                </c:pt>
                <c:pt idx="16339">
                  <c:v>43436.208333333336</c:v>
                </c:pt>
                <c:pt idx="16340">
                  <c:v>43436.25</c:v>
                </c:pt>
                <c:pt idx="16341">
                  <c:v>43436.291666666664</c:v>
                </c:pt>
                <c:pt idx="16342">
                  <c:v>43436.333333333336</c:v>
                </c:pt>
                <c:pt idx="16343">
                  <c:v>43436.375</c:v>
                </c:pt>
                <c:pt idx="16344">
                  <c:v>43436.416666666664</c:v>
                </c:pt>
                <c:pt idx="16345">
                  <c:v>43436.458333333336</c:v>
                </c:pt>
                <c:pt idx="16346">
                  <c:v>43436.5</c:v>
                </c:pt>
                <c:pt idx="16347">
                  <c:v>43436.541666666664</c:v>
                </c:pt>
                <c:pt idx="16348">
                  <c:v>43436.583333333336</c:v>
                </c:pt>
                <c:pt idx="16349">
                  <c:v>43436.625</c:v>
                </c:pt>
                <c:pt idx="16350">
                  <c:v>43436.666666666664</c:v>
                </c:pt>
                <c:pt idx="16351">
                  <c:v>43436.708333333336</c:v>
                </c:pt>
                <c:pt idx="16352">
                  <c:v>43436.75</c:v>
                </c:pt>
                <c:pt idx="16353">
                  <c:v>43436.791666666664</c:v>
                </c:pt>
                <c:pt idx="16354">
                  <c:v>43436.833333333336</c:v>
                </c:pt>
                <c:pt idx="16355">
                  <c:v>43436.875</c:v>
                </c:pt>
                <c:pt idx="16356">
                  <c:v>43436.916666666664</c:v>
                </c:pt>
                <c:pt idx="16357">
                  <c:v>43436.958333333336</c:v>
                </c:pt>
                <c:pt idx="16358">
                  <c:v>43437</c:v>
                </c:pt>
                <c:pt idx="16359">
                  <c:v>43437.041666666664</c:v>
                </c:pt>
                <c:pt idx="16360">
                  <c:v>43437.083333333336</c:v>
                </c:pt>
                <c:pt idx="16361">
                  <c:v>43437.125</c:v>
                </c:pt>
                <c:pt idx="16362">
                  <c:v>43437.166666666664</c:v>
                </c:pt>
                <c:pt idx="16363">
                  <c:v>43437.208333333336</c:v>
                </c:pt>
                <c:pt idx="16364">
                  <c:v>43437.25</c:v>
                </c:pt>
                <c:pt idx="16365">
                  <c:v>43437.291666666664</c:v>
                </c:pt>
                <c:pt idx="16366">
                  <c:v>43437.333333333336</c:v>
                </c:pt>
                <c:pt idx="16367">
                  <c:v>43437.375</c:v>
                </c:pt>
                <c:pt idx="16368">
                  <c:v>43437.416666666664</c:v>
                </c:pt>
                <c:pt idx="16369">
                  <c:v>43437.458333333336</c:v>
                </c:pt>
                <c:pt idx="16370">
                  <c:v>43437.5</c:v>
                </c:pt>
                <c:pt idx="16371">
                  <c:v>43437.541666666664</c:v>
                </c:pt>
                <c:pt idx="16372">
                  <c:v>43437.583333333336</c:v>
                </c:pt>
                <c:pt idx="16373">
                  <c:v>43437.625</c:v>
                </c:pt>
                <c:pt idx="16374">
                  <c:v>43437.666666666664</c:v>
                </c:pt>
                <c:pt idx="16375">
                  <c:v>43437.708333333336</c:v>
                </c:pt>
                <c:pt idx="16376">
                  <c:v>43437.75</c:v>
                </c:pt>
                <c:pt idx="16377">
                  <c:v>43437.791666666664</c:v>
                </c:pt>
                <c:pt idx="16378">
                  <c:v>43437.833333333336</c:v>
                </c:pt>
                <c:pt idx="16379">
                  <c:v>43437.875</c:v>
                </c:pt>
                <c:pt idx="16380">
                  <c:v>43437.916666666664</c:v>
                </c:pt>
                <c:pt idx="16381">
                  <c:v>43437.958333333336</c:v>
                </c:pt>
                <c:pt idx="16382">
                  <c:v>43438</c:v>
                </c:pt>
                <c:pt idx="16383">
                  <c:v>43438.041666666664</c:v>
                </c:pt>
                <c:pt idx="16384">
                  <c:v>43438.083333333336</c:v>
                </c:pt>
                <c:pt idx="16385">
                  <c:v>43438.125</c:v>
                </c:pt>
                <c:pt idx="16386">
                  <c:v>43438.166666666664</c:v>
                </c:pt>
                <c:pt idx="16387">
                  <c:v>43438.208333333336</c:v>
                </c:pt>
                <c:pt idx="16388">
                  <c:v>43438.25</c:v>
                </c:pt>
                <c:pt idx="16389">
                  <c:v>43438.291666666664</c:v>
                </c:pt>
                <c:pt idx="16390">
                  <c:v>43438.333333333336</c:v>
                </c:pt>
                <c:pt idx="16391">
                  <c:v>43438.375</c:v>
                </c:pt>
                <c:pt idx="16392">
                  <c:v>43438.416666666664</c:v>
                </c:pt>
                <c:pt idx="16393">
                  <c:v>43438.458333333336</c:v>
                </c:pt>
                <c:pt idx="16394">
                  <c:v>43438.5</c:v>
                </c:pt>
                <c:pt idx="16395">
                  <c:v>43438.541666666664</c:v>
                </c:pt>
                <c:pt idx="16396">
                  <c:v>43438.583333333336</c:v>
                </c:pt>
                <c:pt idx="16397">
                  <c:v>43438.625</c:v>
                </c:pt>
                <c:pt idx="16398">
                  <c:v>43438.666666666664</c:v>
                </c:pt>
                <c:pt idx="16399">
                  <c:v>43438.708333333336</c:v>
                </c:pt>
                <c:pt idx="16400">
                  <c:v>43438.75</c:v>
                </c:pt>
                <c:pt idx="16401">
                  <c:v>43438.791666666664</c:v>
                </c:pt>
                <c:pt idx="16402">
                  <c:v>43438.833333333336</c:v>
                </c:pt>
                <c:pt idx="16403">
                  <c:v>43438.875</c:v>
                </c:pt>
                <c:pt idx="16404">
                  <c:v>43438.916666666664</c:v>
                </c:pt>
                <c:pt idx="16405">
                  <c:v>43438.958333333336</c:v>
                </c:pt>
                <c:pt idx="16406">
                  <c:v>43439</c:v>
                </c:pt>
                <c:pt idx="16407">
                  <c:v>43439.041666666664</c:v>
                </c:pt>
                <c:pt idx="16408">
                  <c:v>43439.083333333336</c:v>
                </c:pt>
                <c:pt idx="16409">
                  <c:v>43439.125</c:v>
                </c:pt>
                <c:pt idx="16410">
                  <c:v>43439.166666666664</c:v>
                </c:pt>
                <c:pt idx="16411">
                  <c:v>43439.208333333336</c:v>
                </c:pt>
                <c:pt idx="16412">
                  <c:v>43439.25</c:v>
                </c:pt>
                <c:pt idx="16413">
                  <c:v>43439.291666666664</c:v>
                </c:pt>
                <c:pt idx="16414">
                  <c:v>43439.333333333336</c:v>
                </c:pt>
                <c:pt idx="16415">
                  <c:v>43439.375</c:v>
                </c:pt>
                <c:pt idx="16416">
                  <c:v>43439.416666666664</c:v>
                </c:pt>
                <c:pt idx="16417">
                  <c:v>43439.458333333336</c:v>
                </c:pt>
                <c:pt idx="16418">
                  <c:v>43439.5</c:v>
                </c:pt>
                <c:pt idx="16419">
                  <c:v>43439.541666666664</c:v>
                </c:pt>
                <c:pt idx="16420">
                  <c:v>43439.583333333336</c:v>
                </c:pt>
                <c:pt idx="16421">
                  <c:v>43439.625</c:v>
                </c:pt>
                <c:pt idx="16422">
                  <c:v>43439.666666666664</c:v>
                </c:pt>
                <c:pt idx="16423">
                  <c:v>43439.708333333336</c:v>
                </c:pt>
                <c:pt idx="16424">
                  <c:v>43439.75</c:v>
                </c:pt>
                <c:pt idx="16425">
                  <c:v>43439.791666666664</c:v>
                </c:pt>
                <c:pt idx="16426">
                  <c:v>43439.833333333336</c:v>
                </c:pt>
                <c:pt idx="16427">
                  <c:v>43439.875</c:v>
                </c:pt>
                <c:pt idx="16428">
                  <c:v>43439.916666666664</c:v>
                </c:pt>
                <c:pt idx="16429">
                  <c:v>43439.958333333336</c:v>
                </c:pt>
                <c:pt idx="16430">
                  <c:v>43440</c:v>
                </c:pt>
                <c:pt idx="16431">
                  <c:v>43440.041666666664</c:v>
                </c:pt>
                <c:pt idx="16432">
                  <c:v>43440.083333333336</c:v>
                </c:pt>
                <c:pt idx="16433">
                  <c:v>43440.125</c:v>
                </c:pt>
                <c:pt idx="16434">
                  <c:v>43440.166666666664</c:v>
                </c:pt>
                <c:pt idx="16435">
                  <c:v>43440.208333333336</c:v>
                </c:pt>
                <c:pt idx="16436">
                  <c:v>43440.25</c:v>
                </c:pt>
                <c:pt idx="16437">
                  <c:v>43440.291666666664</c:v>
                </c:pt>
                <c:pt idx="16438">
                  <c:v>43440.333333333336</c:v>
                </c:pt>
                <c:pt idx="16439">
                  <c:v>43440.375</c:v>
                </c:pt>
                <c:pt idx="16440">
                  <c:v>43440.416666666664</c:v>
                </c:pt>
                <c:pt idx="16441">
                  <c:v>43440.458333333336</c:v>
                </c:pt>
                <c:pt idx="16442">
                  <c:v>43440.5</c:v>
                </c:pt>
                <c:pt idx="16443">
                  <c:v>43440.541666666664</c:v>
                </c:pt>
                <c:pt idx="16444">
                  <c:v>43440.583333333336</c:v>
                </c:pt>
                <c:pt idx="16445">
                  <c:v>43440.625</c:v>
                </c:pt>
                <c:pt idx="16446">
                  <c:v>43440.666666666664</c:v>
                </c:pt>
                <c:pt idx="16447">
                  <c:v>43440.708333333336</c:v>
                </c:pt>
                <c:pt idx="16448">
                  <c:v>43440.75</c:v>
                </c:pt>
                <c:pt idx="16449">
                  <c:v>43440.791666666664</c:v>
                </c:pt>
                <c:pt idx="16450">
                  <c:v>43440.833333333336</c:v>
                </c:pt>
                <c:pt idx="16451">
                  <c:v>43440.875</c:v>
                </c:pt>
                <c:pt idx="16452">
                  <c:v>43440.916666666664</c:v>
                </c:pt>
                <c:pt idx="16453">
                  <c:v>43440.958333333336</c:v>
                </c:pt>
                <c:pt idx="16454">
                  <c:v>43441</c:v>
                </c:pt>
                <c:pt idx="16455">
                  <c:v>43441.041666666664</c:v>
                </c:pt>
                <c:pt idx="16456">
                  <c:v>43441.083333333336</c:v>
                </c:pt>
                <c:pt idx="16457">
                  <c:v>43441.125</c:v>
                </c:pt>
                <c:pt idx="16458">
                  <c:v>43441.166666666664</c:v>
                </c:pt>
                <c:pt idx="16459">
                  <c:v>43441.208333333336</c:v>
                </c:pt>
                <c:pt idx="16460">
                  <c:v>43441.25</c:v>
                </c:pt>
                <c:pt idx="16461">
                  <c:v>43441.291666666664</c:v>
                </c:pt>
                <c:pt idx="16462">
                  <c:v>43441.333333333336</c:v>
                </c:pt>
                <c:pt idx="16463">
                  <c:v>43441.375</c:v>
                </c:pt>
                <c:pt idx="16464">
                  <c:v>43441.416666666664</c:v>
                </c:pt>
                <c:pt idx="16465">
                  <c:v>43441.458333333336</c:v>
                </c:pt>
                <c:pt idx="16466">
                  <c:v>43441.5</c:v>
                </c:pt>
                <c:pt idx="16467">
                  <c:v>43441.541666666664</c:v>
                </c:pt>
                <c:pt idx="16468">
                  <c:v>43441.583333333336</c:v>
                </c:pt>
                <c:pt idx="16469">
                  <c:v>43441.625</c:v>
                </c:pt>
                <c:pt idx="16470">
                  <c:v>43441.666666666664</c:v>
                </c:pt>
                <c:pt idx="16471">
                  <c:v>43441.708333333336</c:v>
                </c:pt>
                <c:pt idx="16472">
                  <c:v>43441.75</c:v>
                </c:pt>
                <c:pt idx="16473">
                  <c:v>43441.791666666664</c:v>
                </c:pt>
                <c:pt idx="16474">
                  <c:v>43441.833333333336</c:v>
                </c:pt>
                <c:pt idx="16475">
                  <c:v>43441.875</c:v>
                </c:pt>
                <c:pt idx="16476">
                  <c:v>43441.916666666664</c:v>
                </c:pt>
                <c:pt idx="16477">
                  <c:v>43441.958333333336</c:v>
                </c:pt>
                <c:pt idx="16478">
                  <c:v>43442</c:v>
                </c:pt>
                <c:pt idx="16479">
                  <c:v>43442.041666666664</c:v>
                </c:pt>
                <c:pt idx="16480">
                  <c:v>43442.083333333336</c:v>
                </c:pt>
                <c:pt idx="16481">
                  <c:v>43442.125</c:v>
                </c:pt>
                <c:pt idx="16482">
                  <c:v>43442.166666666664</c:v>
                </c:pt>
                <c:pt idx="16483">
                  <c:v>43442.208333333336</c:v>
                </c:pt>
                <c:pt idx="16484">
                  <c:v>43442.25</c:v>
                </c:pt>
                <c:pt idx="16485">
                  <c:v>43442.291666666664</c:v>
                </c:pt>
                <c:pt idx="16486">
                  <c:v>43442.333333333336</c:v>
                </c:pt>
                <c:pt idx="16487">
                  <c:v>43442.375</c:v>
                </c:pt>
                <c:pt idx="16488">
                  <c:v>43442.416666666664</c:v>
                </c:pt>
                <c:pt idx="16489">
                  <c:v>43442.458333333336</c:v>
                </c:pt>
                <c:pt idx="16490">
                  <c:v>43442.5</c:v>
                </c:pt>
                <c:pt idx="16491">
                  <c:v>43442.541666666664</c:v>
                </c:pt>
                <c:pt idx="16492">
                  <c:v>43442.583333333336</c:v>
                </c:pt>
                <c:pt idx="16493">
                  <c:v>43442.625</c:v>
                </c:pt>
                <c:pt idx="16494">
                  <c:v>43442.666666666664</c:v>
                </c:pt>
                <c:pt idx="16495">
                  <c:v>43442.708333333336</c:v>
                </c:pt>
                <c:pt idx="16496">
                  <c:v>43442.75</c:v>
                </c:pt>
                <c:pt idx="16497">
                  <c:v>43442.791666666664</c:v>
                </c:pt>
                <c:pt idx="16498">
                  <c:v>43442.833333333336</c:v>
                </c:pt>
                <c:pt idx="16499">
                  <c:v>43442.875</c:v>
                </c:pt>
                <c:pt idx="16500">
                  <c:v>43442.916666666664</c:v>
                </c:pt>
                <c:pt idx="16501">
                  <c:v>43442.958333333336</c:v>
                </c:pt>
                <c:pt idx="16502">
                  <c:v>43443</c:v>
                </c:pt>
                <c:pt idx="16503">
                  <c:v>43443.041666666664</c:v>
                </c:pt>
                <c:pt idx="16504">
                  <c:v>43443.083333333336</c:v>
                </c:pt>
                <c:pt idx="16505">
                  <c:v>43443.125</c:v>
                </c:pt>
                <c:pt idx="16506">
                  <c:v>43443.166666666664</c:v>
                </c:pt>
                <c:pt idx="16507">
                  <c:v>43443.208333333336</c:v>
                </c:pt>
                <c:pt idx="16508">
                  <c:v>43443.25</c:v>
                </c:pt>
                <c:pt idx="16509">
                  <c:v>43443.291666666664</c:v>
                </c:pt>
                <c:pt idx="16510">
                  <c:v>43443.333333333336</c:v>
                </c:pt>
                <c:pt idx="16511">
                  <c:v>43443.375</c:v>
                </c:pt>
                <c:pt idx="16512">
                  <c:v>43443.416666666664</c:v>
                </c:pt>
                <c:pt idx="16513">
                  <c:v>43443.458333333336</c:v>
                </c:pt>
                <c:pt idx="16514">
                  <c:v>43443.5</c:v>
                </c:pt>
                <c:pt idx="16515">
                  <c:v>43443.541666666664</c:v>
                </c:pt>
                <c:pt idx="16516">
                  <c:v>43443.583333333336</c:v>
                </c:pt>
                <c:pt idx="16517">
                  <c:v>43443.625</c:v>
                </c:pt>
                <c:pt idx="16518">
                  <c:v>43443.666666666664</c:v>
                </c:pt>
                <c:pt idx="16519">
                  <c:v>43443.708333333336</c:v>
                </c:pt>
                <c:pt idx="16520">
                  <c:v>43443.75</c:v>
                </c:pt>
                <c:pt idx="16521">
                  <c:v>43443.791666666664</c:v>
                </c:pt>
                <c:pt idx="16522">
                  <c:v>43443.833333333336</c:v>
                </c:pt>
                <c:pt idx="16523">
                  <c:v>43443.875</c:v>
                </c:pt>
                <c:pt idx="16524">
                  <c:v>43443.916666666664</c:v>
                </c:pt>
                <c:pt idx="16525">
                  <c:v>43443.958333333336</c:v>
                </c:pt>
                <c:pt idx="16526">
                  <c:v>43444</c:v>
                </c:pt>
                <c:pt idx="16527">
                  <c:v>43444.041666666664</c:v>
                </c:pt>
                <c:pt idx="16528">
                  <c:v>43444.083333333336</c:v>
                </c:pt>
                <c:pt idx="16529">
                  <c:v>43444.125</c:v>
                </c:pt>
                <c:pt idx="16530">
                  <c:v>43444.166666666664</c:v>
                </c:pt>
                <c:pt idx="16531">
                  <c:v>43444.208333333336</c:v>
                </c:pt>
                <c:pt idx="16532">
                  <c:v>43444.25</c:v>
                </c:pt>
                <c:pt idx="16533">
                  <c:v>43444.291666666664</c:v>
                </c:pt>
                <c:pt idx="16534">
                  <c:v>43444.333333333336</c:v>
                </c:pt>
                <c:pt idx="16535">
                  <c:v>43444.375</c:v>
                </c:pt>
                <c:pt idx="16536">
                  <c:v>43444.416666666664</c:v>
                </c:pt>
                <c:pt idx="16537">
                  <c:v>43444.458333333336</c:v>
                </c:pt>
                <c:pt idx="16538">
                  <c:v>43444.5</c:v>
                </c:pt>
                <c:pt idx="16539">
                  <c:v>43444.541666666664</c:v>
                </c:pt>
                <c:pt idx="16540">
                  <c:v>43444.583333333336</c:v>
                </c:pt>
                <c:pt idx="16541">
                  <c:v>43444.625</c:v>
                </c:pt>
                <c:pt idx="16542">
                  <c:v>43444.666666666664</c:v>
                </c:pt>
                <c:pt idx="16543">
                  <c:v>43444.708333333336</c:v>
                </c:pt>
                <c:pt idx="16544">
                  <c:v>43444.75</c:v>
                </c:pt>
                <c:pt idx="16545">
                  <c:v>43444.791666666664</c:v>
                </c:pt>
                <c:pt idx="16546">
                  <c:v>43444.833333333336</c:v>
                </c:pt>
                <c:pt idx="16547">
                  <c:v>43444.875</c:v>
                </c:pt>
                <c:pt idx="16548">
                  <c:v>43444.916666666664</c:v>
                </c:pt>
                <c:pt idx="16549">
                  <c:v>43444.958333333336</c:v>
                </c:pt>
                <c:pt idx="16550">
                  <c:v>43445</c:v>
                </c:pt>
                <c:pt idx="16551">
                  <c:v>43445.041666666664</c:v>
                </c:pt>
                <c:pt idx="16552">
                  <c:v>43445.083333333336</c:v>
                </c:pt>
                <c:pt idx="16553">
                  <c:v>43445.125</c:v>
                </c:pt>
                <c:pt idx="16554">
                  <c:v>43445.166666666664</c:v>
                </c:pt>
                <c:pt idx="16555">
                  <c:v>43445.208333333336</c:v>
                </c:pt>
                <c:pt idx="16556">
                  <c:v>43445.25</c:v>
                </c:pt>
                <c:pt idx="16557">
                  <c:v>43445.291666666664</c:v>
                </c:pt>
                <c:pt idx="16558">
                  <c:v>43445.333333333336</c:v>
                </c:pt>
                <c:pt idx="16559">
                  <c:v>43445.375</c:v>
                </c:pt>
                <c:pt idx="16560">
                  <c:v>43445.416666666664</c:v>
                </c:pt>
                <c:pt idx="16561">
                  <c:v>43445.458333333336</c:v>
                </c:pt>
                <c:pt idx="16562">
                  <c:v>43445.5</c:v>
                </c:pt>
                <c:pt idx="16563">
                  <c:v>43445.541666666664</c:v>
                </c:pt>
                <c:pt idx="16564">
                  <c:v>43445.583333333336</c:v>
                </c:pt>
                <c:pt idx="16565">
                  <c:v>43445.625</c:v>
                </c:pt>
                <c:pt idx="16566">
                  <c:v>43445.666666666664</c:v>
                </c:pt>
                <c:pt idx="16567">
                  <c:v>43445.708333333336</c:v>
                </c:pt>
                <c:pt idx="16568">
                  <c:v>43445.75</c:v>
                </c:pt>
                <c:pt idx="16569">
                  <c:v>43445.791666666664</c:v>
                </c:pt>
                <c:pt idx="16570">
                  <c:v>43445.833333333336</c:v>
                </c:pt>
                <c:pt idx="16571">
                  <c:v>43445.875</c:v>
                </c:pt>
                <c:pt idx="16572">
                  <c:v>43445.916666666664</c:v>
                </c:pt>
                <c:pt idx="16573">
                  <c:v>43445.958333333336</c:v>
                </c:pt>
                <c:pt idx="16574">
                  <c:v>43446</c:v>
                </c:pt>
                <c:pt idx="16575">
                  <c:v>43446.041666666664</c:v>
                </c:pt>
                <c:pt idx="16576">
                  <c:v>43446.083333333336</c:v>
                </c:pt>
                <c:pt idx="16577">
                  <c:v>43446.125</c:v>
                </c:pt>
                <c:pt idx="16578">
                  <c:v>43446.166666666664</c:v>
                </c:pt>
                <c:pt idx="16579">
                  <c:v>43446.208333333336</c:v>
                </c:pt>
                <c:pt idx="16580">
                  <c:v>43446.25</c:v>
                </c:pt>
                <c:pt idx="16581">
                  <c:v>43446.291666666664</c:v>
                </c:pt>
                <c:pt idx="16582">
                  <c:v>43446.333333333336</c:v>
                </c:pt>
                <c:pt idx="16583">
                  <c:v>43446.375</c:v>
                </c:pt>
                <c:pt idx="16584">
                  <c:v>43446.416666666664</c:v>
                </c:pt>
                <c:pt idx="16585">
                  <c:v>43446.458333333336</c:v>
                </c:pt>
                <c:pt idx="16586">
                  <c:v>43446.5</c:v>
                </c:pt>
                <c:pt idx="16587">
                  <c:v>43446.541666666664</c:v>
                </c:pt>
                <c:pt idx="16588">
                  <c:v>43446.583333333336</c:v>
                </c:pt>
                <c:pt idx="16589">
                  <c:v>43446.625</c:v>
                </c:pt>
                <c:pt idx="16590">
                  <c:v>43446.666666666664</c:v>
                </c:pt>
                <c:pt idx="16591">
                  <c:v>43446.708333333336</c:v>
                </c:pt>
                <c:pt idx="16592">
                  <c:v>43446.75</c:v>
                </c:pt>
                <c:pt idx="16593">
                  <c:v>43446.791666666664</c:v>
                </c:pt>
                <c:pt idx="16594">
                  <c:v>43446.833333333336</c:v>
                </c:pt>
                <c:pt idx="16595">
                  <c:v>43446.875</c:v>
                </c:pt>
                <c:pt idx="16596">
                  <c:v>43446.916666666664</c:v>
                </c:pt>
                <c:pt idx="16597">
                  <c:v>43446.958333333336</c:v>
                </c:pt>
                <c:pt idx="16598">
                  <c:v>43447</c:v>
                </c:pt>
                <c:pt idx="16599">
                  <c:v>43447.041666666664</c:v>
                </c:pt>
                <c:pt idx="16600">
                  <c:v>43447.083333333336</c:v>
                </c:pt>
                <c:pt idx="16601">
                  <c:v>43447.125</c:v>
                </c:pt>
                <c:pt idx="16602">
                  <c:v>43447.166666666664</c:v>
                </c:pt>
                <c:pt idx="16603">
                  <c:v>43447.208333333336</c:v>
                </c:pt>
                <c:pt idx="16604">
                  <c:v>43447.25</c:v>
                </c:pt>
                <c:pt idx="16605">
                  <c:v>43447.291666666664</c:v>
                </c:pt>
                <c:pt idx="16606">
                  <c:v>43447.333333333336</c:v>
                </c:pt>
                <c:pt idx="16607">
                  <c:v>43447.375</c:v>
                </c:pt>
                <c:pt idx="16608">
                  <c:v>43447.416666666664</c:v>
                </c:pt>
                <c:pt idx="16609">
                  <c:v>43447.458333333336</c:v>
                </c:pt>
                <c:pt idx="16610">
                  <c:v>43447.5</c:v>
                </c:pt>
                <c:pt idx="16611">
                  <c:v>43447.541666666664</c:v>
                </c:pt>
                <c:pt idx="16612">
                  <c:v>43447.583333333336</c:v>
                </c:pt>
                <c:pt idx="16613">
                  <c:v>43447.625</c:v>
                </c:pt>
                <c:pt idx="16614">
                  <c:v>43447.666666666664</c:v>
                </c:pt>
                <c:pt idx="16615">
                  <c:v>43447.708333333336</c:v>
                </c:pt>
                <c:pt idx="16616">
                  <c:v>43447.75</c:v>
                </c:pt>
                <c:pt idx="16617">
                  <c:v>43447.791666666664</c:v>
                </c:pt>
                <c:pt idx="16618">
                  <c:v>43447.833333333336</c:v>
                </c:pt>
                <c:pt idx="16619">
                  <c:v>43447.875</c:v>
                </c:pt>
                <c:pt idx="16620">
                  <c:v>43447.916666666664</c:v>
                </c:pt>
                <c:pt idx="16621">
                  <c:v>43447.958333333336</c:v>
                </c:pt>
                <c:pt idx="16622">
                  <c:v>43448</c:v>
                </c:pt>
                <c:pt idx="16623">
                  <c:v>43448.041666666664</c:v>
                </c:pt>
                <c:pt idx="16624">
                  <c:v>43448.083333333336</c:v>
                </c:pt>
                <c:pt idx="16625">
                  <c:v>43448.125</c:v>
                </c:pt>
                <c:pt idx="16626">
                  <c:v>43448.166666666664</c:v>
                </c:pt>
                <c:pt idx="16627">
                  <c:v>43448.208333333336</c:v>
                </c:pt>
                <c:pt idx="16628">
                  <c:v>43448.25</c:v>
                </c:pt>
                <c:pt idx="16629">
                  <c:v>43448.291666666664</c:v>
                </c:pt>
                <c:pt idx="16630">
                  <c:v>43448.333333333336</c:v>
                </c:pt>
                <c:pt idx="16631">
                  <c:v>43448.375</c:v>
                </c:pt>
                <c:pt idx="16632">
                  <c:v>43448.416666666664</c:v>
                </c:pt>
                <c:pt idx="16633">
                  <c:v>43448.458333333336</c:v>
                </c:pt>
                <c:pt idx="16634">
                  <c:v>43448.5</c:v>
                </c:pt>
                <c:pt idx="16635">
                  <c:v>43448.541666666664</c:v>
                </c:pt>
                <c:pt idx="16636">
                  <c:v>43448.583333333336</c:v>
                </c:pt>
                <c:pt idx="16637">
                  <c:v>43448.625</c:v>
                </c:pt>
                <c:pt idx="16638">
                  <c:v>43448.666666666664</c:v>
                </c:pt>
                <c:pt idx="16639">
                  <c:v>43448.708333333336</c:v>
                </c:pt>
                <c:pt idx="16640">
                  <c:v>43448.75</c:v>
                </c:pt>
                <c:pt idx="16641">
                  <c:v>43448.791666666664</c:v>
                </c:pt>
                <c:pt idx="16642">
                  <c:v>43448.833333333336</c:v>
                </c:pt>
                <c:pt idx="16643">
                  <c:v>43448.875</c:v>
                </c:pt>
                <c:pt idx="16644">
                  <c:v>43448.916666666664</c:v>
                </c:pt>
                <c:pt idx="16645">
                  <c:v>43448.958333333336</c:v>
                </c:pt>
                <c:pt idx="16646">
                  <c:v>43449</c:v>
                </c:pt>
                <c:pt idx="16647">
                  <c:v>43449.041666666664</c:v>
                </c:pt>
                <c:pt idx="16648">
                  <c:v>43449.083333333336</c:v>
                </c:pt>
                <c:pt idx="16649">
                  <c:v>43449.125</c:v>
                </c:pt>
                <c:pt idx="16650">
                  <c:v>43449.166666666664</c:v>
                </c:pt>
                <c:pt idx="16651">
                  <c:v>43449.208333333336</c:v>
                </c:pt>
                <c:pt idx="16652">
                  <c:v>43449.25</c:v>
                </c:pt>
                <c:pt idx="16653">
                  <c:v>43449.291666666664</c:v>
                </c:pt>
                <c:pt idx="16654">
                  <c:v>43449.333333333336</c:v>
                </c:pt>
                <c:pt idx="16655">
                  <c:v>43449.375</c:v>
                </c:pt>
                <c:pt idx="16656">
                  <c:v>43449.416666666664</c:v>
                </c:pt>
                <c:pt idx="16657">
                  <c:v>43449.458333333336</c:v>
                </c:pt>
                <c:pt idx="16658">
                  <c:v>43449.5</c:v>
                </c:pt>
                <c:pt idx="16659">
                  <c:v>43449.541666666664</c:v>
                </c:pt>
                <c:pt idx="16660">
                  <c:v>43449.583333333336</c:v>
                </c:pt>
                <c:pt idx="16661">
                  <c:v>43449.625</c:v>
                </c:pt>
                <c:pt idx="16662">
                  <c:v>43449.666666666664</c:v>
                </c:pt>
                <c:pt idx="16663">
                  <c:v>43449.708333333336</c:v>
                </c:pt>
                <c:pt idx="16664">
                  <c:v>43449.75</c:v>
                </c:pt>
                <c:pt idx="16665">
                  <c:v>43449.791666666664</c:v>
                </c:pt>
                <c:pt idx="16666">
                  <c:v>43449.833333333336</c:v>
                </c:pt>
                <c:pt idx="16667">
                  <c:v>43449.875</c:v>
                </c:pt>
                <c:pt idx="16668">
                  <c:v>43449.916666666664</c:v>
                </c:pt>
                <c:pt idx="16669">
                  <c:v>43449.958333333336</c:v>
                </c:pt>
                <c:pt idx="16670">
                  <c:v>43450</c:v>
                </c:pt>
                <c:pt idx="16671">
                  <c:v>43450.041666666664</c:v>
                </c:pt>
                <c:pt idx="16672">
                  <c:v>43450.083333333336</c:v>
                </c:pt>
                <c:pt idx="16673">
                  <c:v>43450.125</c:v>
                </c:pt>
                <c:pt idx="16674">
                  <c:v>43450.166666666664</c:v>
                </c:pt>
                <c:pt idx="16675">
                  <c:v>43450.208333333336</c:v>
                </c:pt>
                <c:pt idx="16676">
                  <c:v>43450.25</c:v>
                </c:pt>
                <c:pt idx="16677">
                  <c:v>43450.291666666664</c:v>
                </c:pt>
                <c:pt idx="16678">
                  <c:v>43450.333333333336</c:v>
                </c:pt>
                <c:pt idx="16679">
                  <c:v>43450.375</c:v>
                </c:pt>
                <c:pt idx="16680">
                  <c:v>43450.416666666664</c:v>
                </c:pt>
                <c:pt idx="16681">
                  <c:v>43450.458333333336</c:v>
                </c:pt>
                <c:pt idx="16682">
                  <c:v>43450.5</c:v>
                </c:pt>
                <c:pt idx="16683">
                  <c:v>43450.541666666664</c:v>
                </c:pt>
                <c:pt idx="16684">
                  <c:v>43450.583333333336</c:v>
                </c:pt>
                <c:pt idx="16685">
                  <c:v>43450.625</c:v>
                </c:pt>
                <c:pt idx="16686">
                  <c:v>43450.666666666664</c:v>
                </c:pt>
                <c:pt idx="16687">
                  <c:v>43450.708333333336</c:v>
                </c:pt>
                <c:pt idx="16688">
                  <c:v>43450.75</c:v>
                </c:pt>
                <c:pt idx="16689">
                  <c:v>43450.791666666664</c:v>
                </c:pt>
                <c:pt idx="16690">
                  <c:v>43450.833333333336</c:v>
                </c:pt>
                <c:pt idx="16691">
                  <c:v>43450.875</c:v>
                </c:pt>
                <c:pt idx="16692">
                  <c:v>43450.916666666664</c:v>
                </c:pt>
                <c:pt idx="16693">
                  <c:v>43450.958333333336</c:v>
                </c:pt>
                <c:pt idx="16694">
                  <c:v>43451</c:v>
                </c:pt>
                <c:pt idx="16695">
                  <c:v>43451.041666666664</c:v>
                </c:pt>
                <c:pt idx="16696">
                  <c:v>43451.083333333336</c:v>
                </c:pt>
                <c:pt idx="16697">
                  <c:v>43451.125</c:v>
                </c:pt>
                <c:pt idx="16698">
                  <c:v>43451.166666666664</c:v>
                </c:pt>
                <c:pt idx="16699">
                  <c:v>43451.208333333336</c:v>
                </c:pt>
                <c:pt idx="16700">
                  <c:v>43451.25</c:v>
                </c:pt>
                <c:pt idx="16701">
                  <c:v>43451.291666666664</c:v>
                </c:pt>
                <c:pt idx="16702">
                  <c:v>43451.333333333336</c:v>
                </c:pt>
                <c:pt idx="16703">
                  <c:v>43451.375</c:v>
                </c:pt>
                <c:pt idx="16704">
                  <c:v>43451.416666666664</c:v>
                </c:pt>
                <c:pt idx="16705">
                  <c:v>43451.458333333336</c:v>
                </c:pt>
                <c:pt idx="16706">
                  <c:v>43451.5</c:v>
                </c:pt>
                <c:pt idx="16707">
                  <c:v>43451.541666666664</c:v>
                </c:pt>
                <c:pt idx="16708">
                  <c:v>43451.583333333336</c:v>
                </c:pt>
                <c:pt idx="16709">
                  <c:v>43451.625</c:v>
                </c:pt>
                <c:pt idx="16710">
                  <c:v>43451.666666666664</c:v>
                </c:pt>
                <c:pt idx="16711">
                  <c:v>43451.708333333336</c:v>
                </c:pt>
                <c:pt idx="16712">
                  <c:v>43451.75</c:v>
                </c:pt>
                <c:pt idx="16713">
                  <c:v>43451.791666666664</c:v>
                </c:pt>
                <c:pt idx="16714">
                  <c:v>43451.833333333336</c:v>
                </c:pt>
                <c:pt idx="16715">
                  <c:v>43451.875</c:v>
                </c:pt>
                <c:pt idx="16716">
                  <c:v>43451.916666666664</c:v>
                </c:pt>
                <c:pt idx="16717">
                  <c:v>43451.958333333336</c:v>
                </c:pt>
                <c:pt idx="16718">
                  <c:v>43452</c:v>
                </c:pt>
                <c:pt idx="16719">
                  <c:v>43452.041666666664</c:v>
                </c:pt>
                <c:pt idx="16720">
                  <c:v>43452.083333333336</c:v>
                </c:pt>
                <c:pt idx="16721">
                  <c:v>43452.125</c:v>
                </c:pt>
                <c:pt idx="16722">
                  <c:v>43452.166666666664</c:v>
                </c:pt>
                <c:pt idx="16723">
                  <c:v>43452.208333333336</c:v>
                </c:pt>
                <c:pt idx="16724">
                  <c:v>43452.25</c:v>
                </c:pt>
                <c:pt idx="16725">
                  <c:v>43452.291666666664</c:v>
                </c:pt>
                <c:pt idx="16726">
                  <c:v>43452.333333333336</c:v>
                </c:pt>
                <c:pt idx="16727">
                  <c:v>43452.375</c:v>
                </c:pt>
                <c:pt idx="16728">
                  <c:v>43452.416666666664</c:v>
                </c:pt>
                <c:pt idx="16729">
                  <c:v>43452.458333333336</c:v>
                </c:pt>
                <c:pt idx="16730">
                  <c:v>43452.5</c:v>
                </c:pt>
                <c:pt idx="16731">
                  <c:v>43452.541666666664</c:v>
                </c:pt>
                <c:pt idx="16732">
                  <c:v>43452.583333333336</c:v>
                </c:pt>
                <c:pt idx="16733">
                  <c:v>43452.625</c:v>
                </c:pt>
                <c:pt idx="16734">
                  <c:v>43452.666666666664</c:v>
                </c:pt>
                <c:pt idx="16735">
                  <c:v>43452.708333333336</c:v>
                </c:pt>
                <c:pt idx="16736">
                  <c:v>43452.75</c:v>
                </c:pt>
                <c:pt idx="16737">
                  <c:v>43452.791666666664</c:v>
                </c:pt>
                <c:pt idx="16738">
                  <c:v>43452.833333333336</c:v>
                </c:pt>
                <c:pt idx="16739">
                  <c:v>43452.875</c:v>
                </c:pt>
                <c:pt idx="16740">
                  <c:v>43452.916666666664</c:v>
                </c:pt>
                <c:pt idx="16741">
                  <c:v>43452.958333333336</c:v>
                </c:pt>
                <c:pt idx="16742">
                  <c:v>43453</c:v>
                </c:pt>
                <c:pt idx="16743">
                  <c:v>43453.041666666664</c:v>
                </c:pt>
                <c:pt idx="16744">
                  <c:v>43453.083333333336</c:v>
                </c:pt>
                <c:pt idx="16745">
                  <c:v>43453.125</c:v>
                </c:pt>
                <c:pt idx="16746">
                  <c:v>43453.166666666664</c:v>
                </c:pt>
                <c:pt idx="16747">
                  <c:v>43453.208333333336</c:v>
                </c:pt>
                <c:pt idx="16748">
                  <c:v>43453.25</c:v>
                </c:pt>
                <c:pt idx="16749">
                  <c:v>43453.291666666664</c:v>
                </c:pt>
                <c:pt idx="16750">
                  <c:v>43453.333333333336</c:v>
                </c:pt>
                <c:pt idx="16751">
                  <c:v>43453.375</c:v>
                </c:pt>
                <c:pt idx="16752">
                  <c:v>43453.416666666664</c:v>
                </c:pt>
                <c:pt idx="16753">
                  <c:v>43453.458333333336</c:v>
                </c:pt>
                <c:pt idx="16754">
                  <c:v>43453.5</c:v>
                </c:pt>
                <c:pt idx="16755">
                  <c:v>43453.541666666664</c:v>
                </c:pt>
                <c:pt idx="16756">
                  <c:v>43453.583333333336</c:v>
                </c:pt>
                <c:pt idx="16757">
                  <c:v>43453.625</c:v>
                </c:pt>
                <c:pt idx="16758">
                  <c:v>43453.666666666664</c:v>
                </c:pt>
                <c:pt idx="16759">
                  <c:v>43453.708333333336</c:v>
                </c:pt>
                <c:pt idx="16760">
                  <c:v>43453.75</c:v>
                </c:pt>
                <c:pt idx="16761">
                  <c:v>43453.791666666664</c:v>
                </c:pt>
                <c:pt idx="16762">
                  <c:v>43453.833333333336</c:v>
                </c:pt>
                <c:pt idx="16763">
                  <c:v>43453.875</c:v>
                </c:pt>
                <c:pt idx="16764">
                  <c:v>43453.916666666664</c:v>
                </c:pt>
                <c:pt idx="16765">
                  <c:v>43453.958333333336</c:v>
                </c:pt>
                <c:pt idx="16766">
                  <c:v>43454</c:v>
                </c:pt>
                <c:pt idx="16767">
                  <c:v>43454.041666666664</c:v>
                </c:pt>
                <c:pt idx="16768">
                  <c:v>43454.083333333336</c:v>
                </c:pt>
                <c:pt idx="16769">
                  <c:v>43454.125</c:v>
                </c:pt>
                <c:pt idx="16770">
                  <c:v>43454.166666666664</c:v>
                </c:pt>
                <c:pt idx="16771">
                  <c:v>43454.208333333336</c:v>
                </c:pt>
                <c:pt idx="16772">
                  <c:v>43454.25</c:v>
                </c:pt>
                <c:pt idx="16773">
                  <c:v>43454.291666666664</c:v>
                </c:pt>
                <c:pt idx="16774">
                  <c:v>43454.333333333336</c:v>
                </c:pt>
                <c:pt idx="16775">
                  <c:v>43454.375</c:v>
                </c:pt>
                <c:pt idx="16776">
                  <c:v>43454.416666666664</c:v>
                </c:pt>
                <c:pt idx="16777">
                  <c:v>43454.458333333336</c:v>
                </c:pt>
                <c:pt idx="16778">
                  <c:v>43454.5</c:v>
                </c:pt>
                <c:pt idx="16779">
                  <c:v>43454.541666666664</c:v>
                </c:pt>
                <c:pt idx="16780">
                  <c:v>43454.583333333336</c:v>
                </c:pt>
                <c:pt idx="16781">
                  <c:v>43454.625</c:v>
                </c:pt>
                <c:pt idx="16782">
                  <c:v>43454.666666666664</c:v>
                </c:pt>
                <c:pt idx="16783">
                  <c:v>43454.708333333336</c:v>
                </c:pt>
                <c:pt idx="16784">
                  <c:v>43454.75</c:v>
                </c:pt>
                <c:pt idx="16785">
                  <c:v>43454.791666666664</c:v>
                </c:pt>
                <c:pt idx="16786">
                  <c:v>43454.833333333336</c:v>
                </c:pt>
                <c:pt idx="16787">
                  <c:v>43454.875</c:v>
                </c:pt>
                <c:pt idx="16788">
                  <c:v>43454.916666666664</c:v>
                </c:pt>
                <c:pt idx="16789">
                  <c:v>43454.958333333336</c:v>
                </c:pt>
                <c:pt idx="16790">
                  <c:v>43455</c:v>
                </c:pt>
                <c:pt idx="16791">
                  <c:v>43455.041666666664</c:v>
                </c:pt>
                <c:pt idx="16792">
                  <c:v>43455.083333333336</c:v>
                </c:pt>
                <c:pt idx="16793">
                  <c:v>43455.125</c:v>
                </c:pt>
                <c:pt idx="16794">
                  <c:v>43455.166666666664</c:v>
                </c:pt>
                <c:pt idx="16795">
                  <c:v>43455.208333333336</c:v>
                </c:pt>
                <c:pt idx="16796">
                  <c:v>43455.25</c:v>
                </c:pt>
                <c:pt idx="16797">
                  <c:v>43455.291666666664</c:v>
                </c:pt>
                <c:pt idx="16798">
                  <c:v>43455.333333333336</c:v>
                </c:pt>
                <c:pt idx="16799">
                  <c:v>43455.375</c:v>
                </c:pt>
                <c:pt idx="16800">
                  <c:v>43455.416666666664</c:v>
                </c:pt>
                <c:pt idx="16801">
                  <c:v>43455.458333333336</c:v>
                </c:pt>
                <c:pt idx="16802">
                  <c:v>43455.5</c:v>
                </c:pt>
                <c:pt idx="16803">
                  <c:v>43455.541666666664</c:v>
                </c:pt>
                <c:pt idx="16804">
                  <c:v>43455.583333333336</c:v>
                </c:pt>
                <c:pt idx="16805">
                  <c:v>43455.625</c:v>
                </c:pt>
                <c:pt idx="16806">
                  <c:v>43455.666666666664</c:v>
                </c:pt>
                <c:pt idx="16807">
                  <c:v>43455.708333333336</c:v>
                </c:pt>
                <c:pt idx="16808">
                  <c:v>43455.75</c:v>
                </c:pt>
                <c:pt idx="16809">
                  <c:v>43455.791666666664</c:v>
                </c:pt>
                <c:pt idx="16810">
                  <c:v>43455.833333333336</c:v>
                </c:pt>
                <c:pt idx="16811">
                  <c:v>43455.875</c:v>
                </c:pt>
                <c:pt idx="16812">
                  <c:v>43455.916666666664</c:v>
                </c:pt>
                <c:pt idx="16813">
                  <c:v>43455.958333333336</c:v>
                </c:pt>
                <c:pt idx="16814">
                  <c:v>43456</c:v>
                </c:pt>
                <c:pt idx="16815">
                  <c:v>43456.041666666664</c:v>
                </c:pt>
                <c:pt idx="16816">
                  <c:v>43456.083333333336</c:v>
                </c:pt>
                <c:pt idx="16817">
                  <c:v>43456.125</c:v>
                </c:pt>
                <c:pt idx="16818">
                  <c:v>43456.166666666664</c:v>
                </c:pt>
                <c:pt idx="16819">
                  <c:v>43456.208333333336</c:v>
                </c:pt>
                <c:pt idx="16820">
                  <c:v>43456.25</c:v>
                </c:pt>
                <c:pt idx="16821">
                  <c:v>43456.291666666664</c:v>
                </c:pt>
                <c:pt idx="16822">
                  <c:v>43456.333333333336</c:v>
                </c:pt>
                <c:pt idx="16823">
                  <c:v>43456.375</c:v>
                </c:pt>
                <c:pt idx="16824">
                  <c:v>43456.416666666664</c:v>
                </c:pt>
                <c:pt idx="16825">
                  <c:v>43456.458333333336</c:v>
                </c:pt>
                <c:pt idx="16826">
                  <c:v>43456.5</c:v>
                </c:pt>
                <c:pt idx="16827">
                  <c:v>43456.541666666664</c:v>
                </c:pt>
                <c:pt idx="16828">
                  <c:v>43456.583333333336</c:v>
                </c:pt>
                <c:pt idx="16829">
                  <c:v>43456.625</c:v>
                </c:pt>
                <c:pt idx="16830">
                  <c:v>43456.666666666664</c:v>
                </c:pt>
                <c:pt idx="16831">
                  <c:v>43456.708333333336</c:v>
                </c:pt>
                <c:pt idx="16832">
                  <c:v>43456.75</c:v>
                </c:pt>
                <c:pt idx="16833">
                  <c:v>43456.791666666664</c:v>
                </c:pt>
                <c:pt idx="16834">
                  <c:v>43456.833333333336</c:v>
                </c:pt>
                <c:pt idx="16835">
                  <c:v>43456.875</c:v>
                </c:pt>
                <c:pt idx="16836">
                  <c:v>43456.916666666664</c:v>
                </c:pt>
                <c:pt idx="16837">
                  <c:v>43456.958333333336</c:v>
                </c:pt>
                <c:pt idx="16838">
                  <c:v>43457</c:v>
                </c:pt>
                <c:pt idx="16839">
                  <c:v>43457.041666666664</c:v>
                </c:pt>
                <c:pt idx="16840">
                  <c:v>43457.083333333336</c:v>
                </c:pt>
                <c:pt idx="16841">
                  <c:v>43457.125</c:v>
                </c:pt>
                <c:pt idx="16842">
                  <c:v>43457.166666666664</c:v>
                </c:pt>
                <c:pt idx="16843">
                  <c:v>43457.208333333336</c:v>
                </c:pt>
                <c:pt idx="16844">
                  <c:v>43457.25</c:v>
                </c:pt>
                <c:pt idx="16845">
                  <c:v>43457.291666666664</c:v>
                </c:pt>
                <c:pt idx="16846">
                  <c:v>43457.333333333336</c:v>
                </c:pt>
                <c:pt idx="16847">
                  <c:v>43457.375</c:v>
                </c:pt>
                <c:pt idx="16848">
                  <c:v>43457.416666666664</c:v>
                </c:pt>
                <c:pt idx="16849">
                  <c:v>43457.458333333336</c:v>
                </c:pt>
                <c:pt idx="16850">
                  <c:v>43457.5</c:v>
                </c:pt>
                <c:pt idx="16851">
                  <c:v>43457.541666666664</c:v>
                </c:pt>
                <c:pt idx="16852">
                  <c:v>43457.583333333336</c:v>
                </c:pt>
                <c:pt idx="16853">
                  <c:v>43457.625</c:v>
                </c:pt>
                <c:pt idx="16854">
                  <c:v>43457.666666666664</c:v>
                </c:pt>
                <c:pt idx="16855">
                  <c:v>43457.708333333336</c:v>
                </c:pt>
                <c:pt idx="16856">
                  <c:v>43457.75</c:v>
                </c:pt>
                <c:pt idx="16857">
                  <c:v>43457.791666666664</c:v>
                </c:pt>
                <c:pt idx="16858">
                  <c:v>43457.833333333336</c:v>
                </c:pt>
                <c:pt idx="16859">
                  <c:v>43457.875</c:v>
                </c:pt>
                <c:pt idx="16860">
                  <c:v>43457.916666666664</c:v>
                </c:pt>
                <c:pt idx="16861">
                  <c:v>43457.958333333336</c:v>
                </c:pt>
                <c:pt idx="16862">
                  <c:v>43458</c:v>
                </c:pt>
                <c:pt idx="16863">
                  <c:v>43458.041666666664</c:v>
                </c:pt>
                <c:pt idx="16864">
                  <c:v>43458.083333333336</c:v>
                </c:pt>
                <c:pt idx="16865">
                  <c:v>43458.125</c:v>
                </c:pt>
                <c:pt idx="16866">
                  <c:v>43458.166666666664</c:v>
                </c:pt>
                <c:pt idx="16867">
                  <c:v>43458.208333333336</c:v>
                </c:pt>
                <c:pt idx="16868">
                  <c:v>43458.25</c:v>
                </c:pt>
                <c:pt idx="16869">
                  <c:v>43458.291666666664</c:v>
                </c:pt>
                <c:pt idx="16870">
                  <c:v>43458.333333333336</c:v>
                </c:pt>
                <c:pt idx="16871">
                  <c:v>43458.375</c:v>
                </c:pt>
                <c:pt idx="16872">
                  <c:v>43458.416666666664</c:v>
                </c:pt>
                <c:pt idx="16873">
                  <c:v>43458.458333333336</c:v>
                </c:pt>
                <c:pt idx="16874">
                  <c:v>43458.5</c:v>
                </c:pt>
                <c:pt idx="16875">
                  <c:v>43458.541666666664</c:v>
                </c:pt>
                <c:pt idx="16876">
                  <c:v>43458.583333333336</c:v>
                </c:pt>
                <c:pt idx="16877">
                  <c:v>43458.625</c:v>
                </c:pt>
                <c:pt idx="16878">
                  <c:v>43458.666666666664</c:v>
                </c:pt>
                <c:pt idx="16879">
                  <c:v>43458.708333333336</c:v>
                </c:pt>
                <c:pt idx="16880">
                  <c:v>43458.75</c:v>
                </c:pt>
                <c:pt idx="16881">
                  <c:v>43458.791666666664</c:v>
                </c:pt>
                <c:pt idx="16882">
                  <c:v>43458.833333333336</c:v>
                </c:pt>
                <c:pt idx="16883">
                  <c:v>43458.875</c:v>
                </c:pt>
                <c:pt idx="16884">
                  <c:v>43458.916666666664</c:v>
                </c:pt>
                <c:pt idx="16885">
                  <c:v>43458.958333333336</c:v>
                </c:pt>
                <c:pt idx="16886">
                  <c:v>43459</c:v>
                </c:pt>
                <c:pt idx="16887">
                  <c:v>43459.041666666664</c:v>
                </c:pt>
                <c:pt idx="16888">
                  <c:v>43459.083333333336</c:v>
                </c:pt>
                <c:pt idx="16889">
                  <c:v>43459.125</c:v>
                </c:pt>
                <c:pt idx="16890">
                  <c:v>43459.166666666664</c:v>
                </c:pt>
                <c:pt idx="16891">
                  <c:v>43459.208333333336</c:v>
                </c:pt>
                <c:pt idx="16892">
                  <c:v>43459.25</c:v>
                </c:pt>
                <c:pt idx="16893">
                  <c:v>43459.291666666664</c:v>
                </c:pt>
                <c:pt idx="16894">
                  <c:v>43459.333333333336</c:v>
                </c:pt>
                <c:pt idx="16895">
                  <c:v>43459.375</c:v>
                </c:pt>
                <c:pt idx="16896">
                  <c:v>43459.416666666664</c:v>
                </c:pt>
                <c:pt idx="16897">
                  <c:v>43459.458333333336</c:v>
                </c:pt>
                <c:pt idx="16898">
                  <c:v>43459.5</c:v>
                </c:pt>
                <c:pt idx="16899">
                  <c:v>43459.541666666664</c:v>
                </c:pt>
                <c:pt idx="16900">
                  <c:v>43459.583333333336</c:v>
                </c:pt>
                <c:pt idx="16901">
                  <c:v>43459.625</c:v>
                </c:pt>
                <c:pt idx="16902">
                  <c:v>43459.666666666664</c:v>
                </c:pt>
                <c:pt idx="16903">
                  <c:v>43459.708333333336</c:v>
                </c:pt>
                <c:pt idx="16904">
                  <c:v>43459.75</c:v>
                </c:pt>
                <c:pt idx="16905">
                  <c:v>43459.791666666664</c:v>
                </c:pt>
                <c:pt idx="16906">
                  <c:v>43459.833333333336</c:v>
                </c:pt>
                <c:pt idx="16907">
                  <c:v>43459.875</c:v>
                </c:pt>
                <c:pt idx="16908">
                  <c:v>43459.916666666664</c:v>
                </c:pt>
                <c:pt idx="16909">
                  <c:v>43459.958333333336</c:v>
                </c:pt>
                <c:pt idx="16910">
                  <c:v>43460</c:v>
                </c:pt>
                <c:pt idx="16911">
                  <c:v>43460.041666666664</c:v>
                </c:pt>
                <c:pt idx="16912">
                  <c:v>43460.083333333336</c:v>
                </c:pt>
                <c:pt idx="16913">
                  <c:v>43460.125</c:v>
                </c:pt>
                <c:pt idx="16914">
                  <c:v>43460.166666666664</c:v>
                </c:pt>
                <c:pt idx="16915">
                  <c:v>43460.208333333336</c:v>
                </c:pt>
                <c:pt idx="16916">
                  <c:v>43460.25</c:v>
                </c:pt>
                <c:pt idx="16917">
                  <c:v>43460.291666666664</c:v>
                </c:pt>
                <c:pt idx="16918">
                  <c:v>43460.333333333336</c:v>
                </c:pt>
                <c:pt idx="16919">
                  <c:v>43460.375</c:v>
                </c:pt>
                <c:pt idx="16920">
                  <c:v>43460.416666666664</c:v>
                </c:pt>
                <c:pt idx="16921">
                  <c:v>43460.458333333336</c:v>
                </c:pt>
                <c:pt idx="16922">
                  <c:v>43460.5</c:v>
                </c:pt>
                <c:pt idx="16923">
                  <c:v>43460.541666666664</c:v>
                </c:pt>
                <c:pt idx="16924">
                  <c:v>43460.583333333336</c:v>
                </c:pt>
                <c:pt idx="16925">
                  <c:v>43460.625</c:v>
                </c:pt>
                <c:pt idx="16926">
                  <c:v>43460.666666666664</c:v>
                </c:pt>
                <c:pt idx="16927">
                  <c:v>43460.708333333336</c:v>
                </c:pt>
                <c:pt idx="16928">
                  <c:v>43460.75</c:v>
                </c:pt>
                <c:pt idx="16929">
                  <c:v>43460.791666666664</c:v>
                </c:pt>
                <c:pt idx="16930">
                  <c:v>43460.833333333336</c:v>
                </c:pt>
                <c:pt idx="16931">
                  <c:v>43460.875</c:v>
                </c:pt>
                <c:pt idx="16932">
                  <c:v>43460.916666666664</c:v>
                </c:pt>
                <c:pt idx="16933">
                  <c:v>43460.958333333336</c:v>
                </c:pt>
                <c:pt idx="16934">
                  <c:v>43461</c:v>
                </c:pt>
                <c:pt idx="16935">
                  <c:v>43461.041666666664</c:v>
                </c:pt>
                <c:pt idx="16936">
                  <c:v>43461.083333333336</c:v>
                </c:pt>
                <c:pt idx="16937">
                  <c:v>43461.125</c:v>
                </c:pt>
                <c:pt idx="16938">
                  <c:v>43461.166666666664</c:v>
                </c:pt>
                <c:pt idx="16939">
                  <c:v>43461.208333333336</c:v>
                </c:pt>
                <c:pt idx="16940">
                  <c:v>43461.25</c:v>
                </c:pt>
                <c:pt idx="16941">
                  <c:v>43461.291666666664</c:v>
                </c:pt>
                <c:pt idx="16942">
                  <c:v>43461.333333333336</c:v>
                </c:pt>
                <c:pt idx="16943">
                  <c:v>43461.375</c:v>
                </c:pt>
                <c:pt idx="16944">
                  <c:v>43461.416666666664</c:v>
                </c:pt>
                <c:pt idx="16945">
                  <c:v>43461.458333333336</c:v>
                </c:pt>
                <c:pt idx="16946">
                  <c:v>43461.5</c:v>
                </c:pt>
                <c:pt idx="16947">
                  <c:v>43461.541666666664</c:v>
                </c:pt>
                <c:pt idx="16948">
                  <c:v>43461.583333333336</c:v>
                </c:pt>
                <c:pt idx="16949">
                  <c:v>43461.625</c:v>
                </c:pt>
                <c:pt idx="16950">
                  <c:v>43461.666666666664</c:v>
                </c:pt>
                <c:pt idx="16951">
                  <c:v>43461.708333333336</c:v>
                </c:pt>
                <c:pt idx="16952">
                  <c:v>43461.75</c:v>
                </c:pt>
                <c:pt idx="16953">
                  <c:v>43461.791666666664</c:v>
                </c:pt>
                <c:pt idx="16954">
                  <c:v>43461.833333333336</c:v>
                </c:pt>
                <c:pt idx="16955">
                  <c:v>43461.875</c:v>
                </c:pt>
                <c:pt idx="16956">
                  <c:v>43461.916666666664</c:v>
                </c:pt>
                <c:pt idx="16957">
                  <c:v>43461.958333333336</c:v>
                </c:pt>
                <c:pt idx="16958">
                  <c:v>43462</c:v>
                </c:pt>
                <c:pt idx="16959">
                  <c:v>43462.041666666664</c:v>
                </c:pt>
                <c:pt idx="16960">
                  <c:v>43462.083333333336</c:v>
                </c:pt>
                <c:pt idx="16961">
                  <c:v>43462.125</c:v>
                </c:pt>
                <c:pt idx="16962">
                  <c:v>43462.166666666664</c:v>
                </c:pt>
                <c:pt idx="16963">
                  <c:v>43462.208333333336</c:v>
                </c:pt>
                <c:pt idx="16964">
                  <c:v>43462.25</c:v>
                </c:pt>
                <c:pt idx="16965">
                  <c:v>43462.291666666664</c:v>
                </c:pt>
                <c:pt idx="16966">
                  <c:v>43462.333333333336</c:v>
                </c:pt>
                <c:pt idx="16967">
                  <c:v>43462.375</c:v>
                </c:pt>
                <c:pt idx="16968">
                  <c:v>43462.416666666664</c:v>
                </c:pt>
                <c:pt idx="16969">
                  <c:v>43462.458333333336</c:v>
                </c:pt>
                <c:pt idx="16970">
                  <c:v>43462.5</c:v>
                </c:pt>
                <c:pt idx="16971">
                  <c:v>43462.541666666664</c:v>
                </c:pt>
                <c:pt idx="16972">
                  <c:v>43462.583333333336</c:v>
                </c:pt>
                <c:pt idx="16973">
                  <c:v>43462.625</c:v>
                </c:pt>
                <c:pt idx="16974">
                  <c:v>43462.666666666664</c:v>
                </c:pt>
                <c:pt idx="16975">
                  <c:v>43462.708333333336</c:v>
                </c:pt>
                <c:pt idx="16976">
                  <c:v>43462.75</c:v>
                </c:pt>
                <c:pt idx="16977">
                  <c:v>43462.791666666664</c:v>
                </c:pt>
                <c:pt idx="16978">
                  <c:v>43462.833333333336</c:v>
                </c:pt>
                <c:pt idx="16979">
                  <c:v>43462.875</c:v>
                </c:pt>
                <c:pt idx="16980">
                  <c:v>43462.916666666664</c:v>
                </c:pt>
                <c:pt idx="16981">
                  <c:v>43462.958333333336</c:v>
                </c:pt>
                <c:pt idx="16982">
                  <c:v>43463</c:v>
                </c:pt>
                <c:pt idx="16983">
                  <c:v>43463.041666666664</c:v>
                </c:pt>
                <c:pt idx="16984">
                  <c:v>43463.083333333336</c:v>
                </c:pt>
                <c:pt idx="16985">
                  <c:v>43463.125</c:v>
                </c:pt>
                <c:pt idx="16986">
                  <c:v>43463.166666666664</c:v>
                </c:pt>
                <c:pt idx="16987">
                  <c:v>43463.208333333336</c:v>
                </c:pt>
                <c:pt idx="16988">
                  <c:v>43463.25</c:v>
                </c:pt>
                <c:pt idx="16989">
                  <c:v>43463.291666666664</c:v>
                </c:pt>
                <c:pt idx="16990">
                  <c:v>43463.333333333336</c:v>
                </c:pt>
                <c:pt idx="16991">
                  <c:v>43463.375</c:v>
                </c:pt>
                <c:pt idx="16992">
                  <c:v>43463.416666666664</c:v>
                </c:pt>
                <c:pt idx="16993">
                  <c:v>43463.458333333336</c:v>
                </c:pt>
                <c:pt idx="16994">
                  <c:v>43463.5</c:v>
                </c:pt>
                <c:pt idx="16995">
                  <c:v>43463.541666666664</c:v>
                </c:pt>
                <c:pt idx="16996">
                  <c:v>43463.583333333336</c:v>
                </c:pt>
                <c:pt idx="16997">
                  <c:v>43463.625</c:v>
                </c:pt>
                <c:pt idx="16998">
                  <c:v>43463.666666666664</c:v>
                </c:pt>
                <c:pt idx="16999">
                  <c:v>43463.708333333336</c:v>
                </c:pt>
                <c:pt idx="17000">
                  <c:v>43463.75</c:v>
                </c:pt>
                <c:pt idx="17001">
                  <c:v>43463.791666666664</c:v>
                </c:pt>
                <c:pt idx="17002">
                  <c:v>43463.833333333336</c:v>
                </c:pt>
                <c:pt idx="17003">
                  <c:v>43463.875</c:v>
                </c:pt>
                <c:pt idx="17004">
                  <c:v>43463.916666666664</c:v>
                </c:pt>
                <c:pt idx="17005">
                  <c:v>43463.958333333336</c:v>
                </c:pt>
                <c:pt idx="17006">
                  <c:v>43464</c:v>
                </c:pt>
                <c:pt idx="17007">
                  <c:v>43464.041666666664</c:v>
                </c:pt>
                <c:pt idx="17008">
                  <c:v>43464.083333333336</c:v>
                </c:pt>
                <c:pt idx="17009">
                  <c:v>43464.125</c:v>
                </c:pt>
                <c:pt idx="17010">
                  <c:v>43464.166666666664</c:v>
                </c:pt>
                <c:pt idx="17011">
                  <c:v>43464.208333333336</c:v>
                </c:pt>
                <c:pt idx="17012">
                  <c:v>43464.25</c:v>
                </c:pt>
                <c:pt idx="17013">
                  <c:v>43464.291666666664</c:v>
                </c:pt>
                <c:pt idx="17014">
                  <c:v>43464.333333333336</c:v>
                </c:pt>
                <c:pt idx="17015">
                  <c:v>43464.375</c:v>
                </c:pt>
                <c:pt idx="17016">
                  <c:v>43464.416666666664</c:v>
                </c:pt>
                <c:pt idx="17017">
                  <c:v>43464.458333333336</c:v>
                </c:pt>
                <c:pt idx="17018">
                  <c:v>43464.5</c:v>
                </c:pt>
                <c:pt idx="17019">
                  <c:v>43464.541666666664</c:v>
                </c:pt>
                <c:pt idx="17020">
                  <c:v>43464.583333333336</c:v>
                </c:pt>
                <c:pt idx="17021">
                  <c:v>43464.625</c:v>
                </c:pt>
                <c:pt idx="17022">
                  <c:v>43464.666666666664</c:v>
                </c:pt>
                <c:pt idx="17023">
                  <c:v>43464.708333333336</c:v>
                </c:pt>
                <c:pt idx="17024">
                  <c:v>43464.75</c:v>
                </c:pt>
                <c:pt idx="17025">
                  <c:v>43464.791666666664</c:v>
                </c:pt>
                <c:pt idx="17026">
                  <c:v>43464.833333333336</c:v>
                </c:pt>
                <c:pt idx="17027">
                  <c:v>43464.875</c:v>
                </c:pt>
                <c:pt idx="17028">
                  <c:v>43464.916666666664</c:v>
                </c:pt>
                <c:pt idx="17029">
                  <c:v>43464.958333333336</c:v>
                </c:pt>
                <c:pt idx="17030">
                  <c:v>43465</c:v>
                </c:pt>
                <c:pt idx="17031">
                  <c:v>43465.041666666664</c:v>
                </c:pt>
                <c:pt idx="17032">
                  <c:v>43465.083333333336</c:v>
                </c:pt>
                <c:pt idx="17033">
                  <c:v>43465.125</c:v>
                </c:pt>
                <c:pt idx="17034">
                  <c:v>43465.166666666664</c:v>
                </c:pt>
                <c:pt idx="17035">
                  <c:v>43465.208333333336</c:v>
                </c:pt>
                <c:pt idx="17036">
                  <c:v>43465.25</c:v>
                </c:pt>
                <c:pt idx="17037">
                  <c:v>43465.291666666664</c:v>
                </c:pt>
                <c:pt idx="17038">
                  <c:v>43465.333333333336</c:v>
                </c:pt>
                <c:pt idx="17039">
                  <c:v>43465.375</c:v>
                </c:pt>
                <c:pt idx="17040">
                  <c:v>43465.416666666664</c:v>
                </c:pt>
                <c:pt idx="17041">
                  <c:v>43465.458333333336</c:v>
                </c:pt>
                <c:pt idx="17042">
                  <c:v>43465.5</c:v>
                </c:pt>
                <c:pt idx="17043">
                  <c:v>43465.541666666664</c:v>
                </c:pt>
                <c:pt idx="17044">
                  <c:v>43465.583333333336</c:v>
                </c:pt>
                <c:pt idx="17045">
                  <c:v>43465.625</c:v>
                </c:pt>
                <c:pt idx="17046">
                  <c:v>43465.666666666664</c:v>
                </c:pt>
                <c:pt idx="17047">
                  <c:v>43465.708333333336</c:v>
                </c:pt>
                <c:pt idx="17048">
                  <c:v>43465.75</c:v>
                </c:pt>
                <c:pt idx="17049">
                  <c:v>43465.791666666664</c:v>
                </c:pt>
                <c:pt idx="17050">
                  <c:v>43465.833333333336</c:v>
                </c:pt>
                <c:pt idx="17051">
                  <c:v>43465.875</c:v>
                </c:pt>
                <c:pt idx="17052">
                  <c:v>43465.916666666664</c:v>
                </c:pt>
                <c:pt idx="17053">
                  <c:v>43465.958333333336</c:v>
                </c:pt>
                <c:pt idx="17054">
                  <c:v>43466</c:v>
                </c:pt>
                <c:pt idx="17055">
                  <c:v>43475</c:v>
                </c:pt>
                <c:pt idx="17056">
                  <c:v>43572.5</c:v>
                </c:pt>
                <c:pt idx="17057">
                  <c:v>43684.5</c:v>
                </c:pt>
              </c:numCache>
            </c:numRef>
          </c:xVal>
          <c:yVal>
            <c:numRef>
              <c:f>'prescott office'!$E$7:$E$17068</c:f>
              <c:numCache>
                <c:formatCode>General</c:formatCode>
                <c:ptCount val="17062"/>
                <c:pt idx="0">
                  <c:v>0</c:v>
                </c:pt>
                <c:pt idx="1010">
                  <c:v>0</c:v>
                </c:pt>
                <c:pt idx="3986">
                  <c:v>52</c:v>
                </c:pt>
                <c:pt idx="8354">
                  <c:v>15.8</c:v>
                </c:pt>
                <c:pt idx="8906">
                  <c:v>8.4700000000000006</c:v>
                </c:pt>
                <c:pt idx="11234">
                  <c:v>1.94</c:v>
                </c:pt>
                <c:pt idx="17057">
                  <c:v>0.29599999999999999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129A-4CA3-BF0F-3BE1CDF3E6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4268328"/>
        <c:axId val="454267936"/>
      </c:scatterChart>
      <c:valAx>
        <c:axId val="454265976"/>
        <c:scaling>
          <c:orientation val="minMax"/>
          <c:max val="4380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m/d/yyyy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198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54267152"/>
        <c:crosses val="autoZero"/>
        <c:crossBetween val="midCat"/>
        <c:majorUnit val="100"/>
        <c:minorUnit val="30"/>
      </c:valAx>
      <c:valAx>
        <c:axId val="4542671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900">
                    <a:solidFill>
                      <a:schemeClr val="tx1"/>
                    </a:solidFill>
                  </a:rPr>
                  <a:t>Water Concentration - FL (ppb)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9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54265976"/>
        <c:crosses val="autoZero"/>
        <c:crossBetween val="midCat"/>
      </c:valAx>
      <c:valAx>
        <c:axId val="454267936"/>
        <c:scaling>
          <c:orientation val="minMax"/>
        </c:scaling>
        <c:delete val="0"/>
        <c:axPos val="r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900">
                    <a:solidFill>
                      <a:schemeClr val="tx1"/>
                    </a:solidFill>
                  </a:rPr>
                  <a:t>Charcoal</a:t>
                </a:r>
                <a:r>
                  <a:rPr lang="en-US" sz="900" baseline="0">
                    <a:solidFill>
                      <a:schemeClr val="tx1"/>
                    </a:solidFill>
                  </a:rPr>
                  <a:t> Concentration - FL (ppb)</a:t>
                </a:r>
                <a:endParaRPr lang="en-US" sz="900">
                  <a:solidFill>
                    <a:schemeClr val="tx1"/>
                  </a:solidFill>
                </a:endParaRPr>
              </a:p>
            </c:rich>
          </c:tx>
          <c:layout>
            <c:manualLayout>
              <c:xMode val="edge"/>
              <c:yMode val="edge"/>
              <c:x val="0.92966613439054369"/>
              <c:y val="9.6652533817888145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9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54268328"/>
        <c:crosses val="max"/>
        <c:crossBetween val="midCat"/>
      </c:valAx>
      <c:valAx>
        <c:axId val="454268328"/>
        <c:scaling>
          <c:orientation val="minMax"/>
        </c:scaling>
        <c:delete val="1"/>
        <c:axPos val="b"/>
        <c:numFmt formatCode="m/d/yy\ h:mm;@" sourceLinked="1"/>
        <c:majorTickMark val="out"/>
        <c:minorTickMark val="none"/>
        <c:tickLblPos val="nextTo"/>
        <c:crossAx val="45426793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3.056228599473449E-3"/>
          <c:y val="0.83346833695359246"/>
          <c:w val="0.20189000850418176"/>
          <c:h val="0.1662073454839165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solidFill>
      <a:schemeClr val="bg1">
        <a:lumMod val="95000"/>
      </a:schemeClr>
    </a:solidFill>
    <a:ln w="9525" cap="flat" cmpd="sng" algn="ctr">
      <a:solidFill>
        <a:schemeClr val="tx1">
          <a:lumMod val="15000"/>
          <a:lumOff val="85000"/>
        </a:schemeClr>
      </a:solidFill>
      <a:round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baseline="0" dirty="0">
                <a:solidFill>
                  <a:schemeClr val="tx1"/>
                </a:solidFill>
              </a:rPr>
              <a:t>#46 </a:t>
            </a:r>
          </a:p>
        </c:rich>
      </c:tx>
      <c:layout>
        <c:manualLayout>
          <c:xMode val="edge"/>
          <c:yMode val="edge"/>
          <c:x val="1.9985507946476039E-2"/>
          <c:y val="1.684210526315789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5362026727363204"/>
          <c:y val="0.1866834859577548"/>
          <c:w val="0.68564445851035594"/>
          <c:h val="0.51224898583045697"/>
        </c:manualLayout>
      </c:layout>
      <c:scatterChart>
        <c:scatterStyle val="lineMarker"/>
        <c:varyColors val="0"/>
        <c:ser>
          <c:idx val="2"/>
          <c:order val="0"/>
          <c:tx>
            <c:v>Water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FF0000"/>
              </a:solidFill>
              <a:ln w="9525">
                <a:solidFill>
                  <a:schemeClr val="accent3"/>
                </a:solidFill>
              </a:ln>
              <a:effectLst/>
            </c:spPr>
          </c:marker>
          <c:dLbls>
            <c:dLbl>
              <c:idx val="1800"/>
              <c:layout>
                <c:manualLayout>
                  <c:x val="-0.11622182533142723"/>
                  <c:y val="2.90212609678011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1FA4-47D2-A240-FF5F05175FC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xVal>
            <c:numRef>
              <c:f>'prescott stock well'!$B$8:$B$17060</c:f>
              <c:numCache>
                <c:formatCode>m/d/yyyy\ h:mm</c:formatCode>
                <c:ptCount val="17053"/>
                <c:pt idx="0">
                  <c:v>42769.541666666664</c:v>
                </c:pt>
                <c:pt idx="1">
                  <c:v>42769.583333333336</c:v>
                </c:pt>
                <c:pt idx="2">
                  <c:v>42769.625</c:v>
                </c:pt>
                <c:pt idx="3">
                  <c:v>42769.666666666664</c:v>
                </c:pt>
                <c:pt idx="4">
                  <c:v>42769.708333333336</c:v>
                </c:pt>
                <c:pt idx="5">
                  <c:v>42769.75</c:v>
                </c:pt>
                <c:pt idx="6">
                  <c:v>42769.791666666664</c:v>
                </c:pt>
                <c:pt idx="7">
                  <c:v>42769.833333333336</c:v>
                </c:pt>
                <c:pt idx="8">
                  <c:v>42769.875</c:v>
                </c:pt>
                <c:pt idx="9">
                  <c:v>42769.916666666664</c:v>
                </c:pt>
                <c:pt idx="10">
                  <c:v>42769.958333333336</c:v>
                </c:pt>
                <c:pt idx="11">
                  <c:v>42770</c:v>
                </c:pt>
                <c:pt idx="12">
                  <c:v>42770.041666666664</c:v>
                </c:pt>
                <c:pt idx="13">
                  <c:v>42770.083333333336</c:v>
                </c:pt>
                <c:pt idx="14">
                  <c:v>42770.125</c:v>
                </c:pt>
                <c:pt idx="15">
                  <c:v>42770.166666666664</c:v>
                </c:pt>
                <c:pt idx="16">
                  <c:v>42770.208333333336</c:v>
                </c:pt>
                <c:pt idx="17">
                  <c:v>42770.25</c:v>
                </c:pt>
                <c:pt idx="18">
                  <c:v>42770.291666666664</c:v>
                </c:pt>
                <c:pt idx="19">
                  <c:v>42770.333333333336</c:v>
                </c:pt>
                <c:pt idx="20">
                  <c:v>42770.375</c:v>
                </c:pt>
                <c:pt idx="21">
                  <c:v>42770.416666666664</c:v>
                </c:pt>
                <c:pt idx="22">
                  <c:v>42770.458333333336</c:v>
                </c:pt>
                <c:pt idx="23">
                  <c:v>42770.5</c:v>
                </c:pt>
                <c:pt idx="24">
                  <c:v>42770.541666666664</c:v>
                </c:pt>
                <c:pt idx="25">
                  <c:v>42770.583333333336</c:v>
                </c:pt>
                <c:pt idx="26">
                  <c:v>42770.625</c:v>
                </c:pt>
                <c:pt idx="27">
                  <c:v>42770.666666666664</c:v>
                </c:pt>
                <c:pt idx="28">
                  <c:v>42770.708333333336</c:v>
                </c:pt>
                <c:pt idx="29">
                  <c:v>42770.75</c:v>
                </c:pt>
                <c:pt idx="30">
                  <c:v>42770.791666666664</c:v>
                </c:pt>
                <c:pt idx="31">
                  <c:v>42770.833333333336</c:v>
                </c:pt>
                <c:pt idx="32">
                  <c:v>42770.875</c:v>
                </c:pt>
                <c:pt idx="33">
                  <c:v>42770.916666666664</c:v>
                </c:pt>
                <c:pt idx="34">
                  <c:v>42770.958333333336</c:v>
                </c:pt>
                <c:pt idx="35">
                  <c:v>42771</c:v>
                </c:pt>
                <c:pt idx="36">
                  <c:v>42771.041666666664</c:v>
                </c:pt>
                <c:pt idx="37">
                  <c:v>42771.083333333336</c:v>
                </c:pt>
                <c:pt idx="38">
                  <c:v>42771.125</c:v>
                </c:pt>
                <c:pt idx="39">
                  <c:v>42771.166666666664</c:v>
                </c:pt>
                <c:pt idx="40">
                  <c:v>42771.208333333336</c:v>
                </c:pt>
                <c:pt idx="41">
                  <c:v>42771.25</c:v>
                </c:pt>
                <c:pt idx="42">
                  <c:v>42771.291666666664</c:v>
                </c:pt>
                <c:pt idx="43">
                  <c:v>42771.333333333336</c:v>
                </c:pt>
                <c:pt idx="44">
                  <c:v>42771.375</c:v>
                </c:pt>
                <c:pt idx="45">
                  <c:v>42771.416666666664</c:v>
                </c:pt>
                <c:pt idx="46">
                  <c:v>42771.458333333336</c:v>
                </c:pt>
                <c:pt idx="47">
                  <c:v>42771.5</c:v>
                </c:pt>
                <c:pt idx="48">
                  <c:v>42771.541666666664</c:v>
                </c:pt>
                <c:pt idx="49">
                  <c:v>42771.583333333336</c:v>
                </c:pt>
                <c:pt idx="50">
                  <c:v>42771.625</c:v>
                </c:pt>
                <c:pt idx="51">
                  <c:v>42771.666666666664</c:v>
                </c:pt>
                <c:pt idx="52">
                  <c:v>42771.708333333336</c:v>
                </c:pt>
                <c:pt idx="53">
                  <c:v>42771.75</c:v>
                </c:pt>
                <c:pt idx="54">
                  <c:v>42771.791666666664</c:v>
                </c:pt>
                <c:pt idx="55">
                  <c:v>42771.833333333336</c:v>
                </c:pt>
                <c:pt idx="56">
                  <c:v>42771.875</c:v>
                </c:pt>
                <c:pt idx="57">
                  <c:v>42771.916666666664</c:v>
                </c:pt>
                <c:pt idx="58">
                  <c:v>42771.958333333336</c:v>
                </c:pt>
                <c:pt idx="59">
                  <c:v>42772</c:v>
                </c:pt>
                <c:pt idx="60">
                  <c:v>42772.041666666664</c:v>
                </c:pt>
                <c:pt idx="61">
                  <c:v>42772.083333333336</c:v>
                </c:pt>
                <c:pt idx="62">
                  <c:v>42772.125</c:v>
                </c:pt>
                <c:pt idx="63">
                  <c:v>42772.166666666664</c:v>
                </c:pt>
                <c:pt idx="64">
                  <c:v>42772.208333333336</c:v>
                </c:pt>
                <c:pt idx="65">
                  <c:v>42772.25</c:v>
                </c:pt>
                <c:pt idx="66">
                  <c:v>42772.291666666664</c:v>
                </c:pt>
                <c:pt idx="67">
                  <c:v>42772.333333333336</c:v>
                </c:pt>
                <c:pt idx="68">
                  <c:v>42772.375</c:v>
                </c:pt>
                <c:pt idx="69">
                  <c:v>42772.416666666664</c:v>
                </c:pt>
                <c:pt idx="70">
                  <c:v>42772.458333333336</c:v>
                </c:pt>
                <c:pt idx="71">
                  <c:v>42772.5</c:v>
                </c:pt>
                <c:pt idx="72">
                  <c:v>42772.541666666664</c:v>
                </c:pt>
                <c:pt idx="73">
                  <c:v>42772.583333333336</c:v>
                </c:pt>
                <c:pt idx="74">
                  <c:v>42772.625</c:v>
                </c:pt>
                <c:pt idx="75">
                  <c:v>42772.666666666664</c:v>
                </c:pt>
                <c:pt idx="76">
                  <c:v>42772.708333333336</c:v>
                </c:pt>
                <c:pt idx="77">
                  <c:v>42772.75</c:v>
                </c:pt>
                <c:pt idx="78">
                  <c:v>42772.791666666664</c:v>
                </c:pt>
                <c:pt idx="79">
                  <c:v>42772.833333333336</c:v>
                </c:pt>
                <c:pt idx="80">
                  <c:v>42772.875</c:v>
                </c:pt>
                <c:pt idx="81">
                  <c:v>42772.916666666664</c:v>
                </c:pt>
                <c:pt idx="82">
                  <c:v>42772.958333333336</c:v>
                </c:pt>
                <c:pt idx="83">
                  <c:v>42773</c:v>
                </c:pt>
                <c:pt idx="84">
                  <c:v>42773.041666666664</c:v>
                </c:pt>
                <c:pt idx="85">
                  <c:v>42773.083333333336</c:v>
                </c:pt>
                <c:pt idx="86">
                  <c:v>42773.125</c:v>
                </c:pt>
                <c:pt idx="87">
                  <c:v>42773.166666666664</c:v>
                </c:pt>
                <c:pt idx="88">
                  <c:v>42773.208333333336</c:v>
                </c:pt>
                <c:pt idx="89">
                  <c:v>42773.25</c:v>
                </c:pt>
                <c:pt idx="90">
                  <c:v>42773.291666666664</c:v>
                </c:pt>
                <c:pt idx="91">
                  <c:v>42773.333333333336</c:v>
                </c:pt>
                <c:pt idx="92">
                  <c:v>42773.375</c:v>
                </c:pt>
                <c:pt idx="93">
                  <c:v>42773.416666666664</c:v>
                </c:pt>
                <c:pt idx="94">
                  <c:v>42773.458333333336</c:v>
                </c:pt>
                <c:pt idx="95">
                  <c:v>42773.5</c:v>
                </c:pt>
                <c:pt idx="96">
                  <c:v>42773.541666666664</c:v>
                </c:pt>
                <c:pt idx="97">
                  <c:v>42773.583333333336</c:v>
                </c:pt>
                <c:pt idx="98">
                  <c:v>42773.625</c:v>
                </c:pt>
                <c:pt idx="99">
                  <c:v>42773.666666666664</c:v>
                </c:pt>
                <c:pt idx="100">
                  <c:v>42773.708333333336</c:v>
                </c:pt>
                <c:pt idx="101">
                  <c:v>42773.75</c:v>
                </c:pt>
                <c:pt idx="102">
                  <c:v>42773.791666666664</c:v>
                </c:pt>
                <c:pt idx="103">
                  <c:v>42773.833333333336</c:v>
                </c:pt>
                <c:pt idx="104">
                  <c:v>42773.875</c:v>
                </c:pt>
                <c:pt idx="105">
                  <c:v>42773.916666666664</c:v>
                </c:pt>
                <c:pt idx="106">
                  <c:v>42773.958333333336</c:v>
                </c:pt>
                <c:pt idx="107">
                  <c:v>42774</c:v>
                </c:pt>
                <c:pt idx="108">
                  <c:v>42774.041666666664</c:v>
                </c:pt>
                <c:pt idx="109">
                  <c:v>42774.083333333336</c:v>
                </c:pt>
                <c:pt idx="110">
                  <c:v>42774.125</c:v>
                </c:pt>
                <c:pt idx="111">
                  <c:v>42774.166666666664</c:v>
                </c:pt>
                <c:pt idx="112">
                  <c:v>42774.208333333336</c:v>
                </c:pt>
                <c:pt idx="113">
                  <c:v>42774.25</c:v>
                </c:pt>
                <c:pt idx="114">
                  <c:v>42774.291666666664</c:v>
                </c:pt>
                <c:pt idx="115">
                  <c:v>42774.333333333336</c:v>
                </c:pt>
                <c:pt idx="116">
                  <c:v>42774.375</c:v>
                </c:pt>
                <c:pt idx="117">
                  <c:v>42774.416666666664</c:v>
                </c:pt>
                <c:pt idx="118">
                  <c:v>42774.458333333336</c:v>
                </c:pt>
                <c:pt idx="119">
                  <c:v>42774.5</c:v>
                </c:pt>
                <c:pt idx="120">
                  <c:v>42774.541666666664</c:v>
                </c:pt>
                <c:pt idx="121">
                  <c:v>42774.583333333336</c:v>
                </c:pt>
                <c:pt idx="122">
                  <c:v>42774.625</c:v>
                </c:pt>
                <c:pt idx="123">
                  <c:v>42774.666666666664</c:v>
                </c:pt>
                <c:pt idx="124">
                  <c:v>42774.708333333336</c:v>
                </c:pt>
                <c:pt idx="125">
                  <c:v>42774.75</c:v>
                </c:pt>
                <c:pt idx="126">
                  <c:v>42774.791666666664</c:v>
                </c:pt>
                <c:pt idx="127">
                  <c:v>42774.833333333336</c:v>
                </c:pt>
                <c:pt idx="128">
                  <c:v>42774.875</c:v>
                </c:pt>
                <c:pt idx="129">
                  <c:v>42774.916666666664</c:v>
                </c:pt>
                <c:pt idx="130">
                  <c:v>42774.958333333336</c:v>
                </c:pt>
                <c:pt idx="131">
                  <c:v>42775</c:v>
                </c:pt>
                <c:pt idx="132">
                  <c:v>42775.041666666664</c:v>
                </c:pt>
                <c:pt idx="133">
                  <c:v>42775.083333333336</c:v>
                </c:pt>
                <c:pt idx="134">
                  <c:v>42775.125</c:v>
                </c:pt>
                <c:pt idx="135">
                  <c:v>42775.166666666664</c:v>
                </c:pt>
                <c:pt idx="136">
                  <c:v>42775.208333333336</c:v>
                </c:pt>
                <c:pt idx="137">
                  <c:v>42775.25</c:v>
                </c:pt>
                <c:pt idx="138">
                  <c:v>42775.291666666664</c:v>
                </c:pt>
                <c:pt idx="139">
                  <c:v>42775.333333333336</c:v>
                </c:pt>
                <c:pt idx="140">
                  <c:v>42775.375</c:v>
                </c:pt>
                <c:pt idx="141">
                  <c:v>42775.416666666664</c:v>
                </c:pt>
                <c:pt idx="142">
                  <c:v>42775.458333333336</c:v>
                </c:pt>
                <c:pt idx="143">
                  <c:v>42775.5</c:v>
                </c:pt>
                <c:pt idx="144">
                  <c:v>42775.541666666664</c:v>
                </c:pt>
                <c:pt idx="145">
                  <c:v>42775.583333333336</c:v>
                </c:pt>
                <c:pt idx="146">
                  <c:v>42775.625</c:v>
                </c:pt>
                <c:pt idx="147">
                  <c:v>42775.666666666664</c:v>
                </c:pt>
                <c:pt idx="148">
                  <c:v>42775.708333333336</c:v>
                </c:pt>
                <c:pt idx="149">
                  <c:v>42775.75</c:v>
                </c:pt>
                <c:pt idx="150">
                  <c:v>42775.791666666664</c:v>
                </c:pt>
                <c:pt idx="151">
                  <c:v>42775.833333333336</c:v>
                </c:pt>
                <c:pt idx="152">
                  <c:v>42775.875</c:v>
                </c:pt>
                <c:pt idx="153">
                  <c:v>42775.916666666664</c:v>
                </c:pt>
                <c:pt idx="154">
                  <c:v>42775.958333333336</c:v>
                </c:pt>
                <c:pt idx="155">
                  <c:v>42776</c:v>
                </c:pt>
                <c:pt idx="156">
                  <c:v>42776.041666666664</c:v>
                </c:pt>
                <c:pt idx="157">
                  <c:v>42776.083333333336</c:v>
                </c:pt>
                <c:pt idx="158">
                  <c:v>42776.125</c:v>
                </c:pt>
                <c:pt idx="159">
                  <c:v>42776.166666666664</c:v>
                </c:pt>
                <c:pt idx="160">
                  <c:v>42776.208333333336</c:v>
                </c:pt>
                <c:pt idx="161">
                  <c:v>42776.25</c:v>
                </c:pt>
                <c:pt idx="162">
                  <c:v>42776.291666666664</c:v>
                </c:pt>
                <c:pt idx="163">
                  <c:v>42776.333333333336</c:v>
                </c:pt>
                <c:pt idx="164">
                  <c:v>42776.375</c:v>
                </c:pt>
                <c:pt idx="165">
                  <c:v>42776.416666666664</c:v>
                </c:pt>
                <c:pt idx="166">
                  <c:v>42776.458333333336</c:v>
                </c:pt>
                <c:pt idx="167">
                  <c:v>42776.5</c:v>
                </c:pt>
                <c:pt idx="168">
                  <c:v>42776.541666666664</c:v>
                </c:pt>
                <c:pt idx="169">
                  <c:v>42776.583333333336</c:v>
                </c:pt>
                <c:pt idx="170">
                  <c:v>42776.625</c:v>
                </c:pt>
                <c:pt idx="171">
                  <c:v>42776.666666666664</c:v>
                </c:pt>
                <c:pt idx="172">
                  <c:v>42776.708333333336</c:v>
                </c:pt>
                <c:pt idx="173">
                  <c:v>42776.75</c:v>
                </c:pt>
                <c:pt idx="174">
                  <c:v>42776.791666666664</c:v>
                </c:pt>
                <c:pt idx="175">
                  <c:v>42776.833333333336</c:v>
                </c:pt>
                <c:pt idx="176">
                  <c:v>42776.875</c:v>
                </c:pt>
                <c:pt idx="177">
                  <c:v>42776.916666666664</c:v>
                </c:pt>
                <c:pt idx="178">
                  <c:v>42776.958333333336</c:v>
                </c:pt>
                <c:pt idx="179">
                  <c:v>42777</c:v>
                </c:pt>
                <c:pt idx="180">
                  <c:v>42777.041666666664</c:v>
                </c:pt>
                <c:pt idx="181">
                  <c:v>42777.083333333336</c:v>
                </c:pt>
                <c:pt idx="182">
                  <c:v>42777.125</c:v>
                </c:pt>
                <c:pt idx="183">
                  <c:v>42777.166666666664</c:v>
                </c:pt>
                <c:pt idx="184">
                  <c:v>42777.208333333336</c:v>
                </c:pt>
                <c:pt idx="185">
                  <c:v>42777.25</c:v>
                </c:pt>
                <c:pt idx="186">
                  <c:v>42777.291666666664</c:v>
                </c:pt>
                <c:pt idx="187">
                  <c:v>42777.333333333336</c:v>
                </c:pt>
                <c:pt idx="188">
                  <c:v>42777.375</c:v>
                </c:pt>
                <c:pt idx="189">
                  <c:v>42777.416666666664</c:v>
                </c:pt>
                <c:pt idx="190">
                  <c:v>42777.458333333336</c:v>
                </c:pt>
                <c:pt idx="191">
                  <c:v>42777.5</c:v>
                </c:pt>
                <c:pt idx="192">
                  <c:v>42777.541666666664</c:v>
                </c:pt>
                <c:pt idx="193">
                  <c:v>42777.583333333336</c:v>
                </c:pt>
                <c:pt idx="194">
                  <c:v>42777.625</c:v>
                </c:pt>
                <c:pt idx="195">
                  <c:v>42777.666666666664</c:v>
                </c:pt>
                <c:pt idx="196">
                  <c:v>42777.708333333336</c:v>
                </c:pt>
                <c:pt idx="197">
                  <c:v>42777.75</c:v>
                </c:pt>
                <c:pt idx="198">
                  <c:v>42777.791666666664</c:v>
                </c:pt>
                <c:pt idx="199">
                  <c:v>42777.833333333336</c:v>
                </c:pt>
                <c:pt idx="200">
                  <c:v>42777.875</c:v>
                </c:pt>
                <c:pt idx="201">
                  <c:v>42777.916666666664</c:v>
                </c:pt>
                <c:pt idx="202">
                  <c:v>42777.958333333336</c:v>
                </c:pt>
                <c:pt idx="203">
                  <c:v>42778</c:v>
                </c:pt>
                <c:pt idx="204">
                  <c:v>42778.041666666664</c:v>
                </c:pt>
                <c:pt idx="205">
                  <c:v>42778.083333333336</c:v>
                </c:pt>
                <c:pt idx="206">
                  <c:v>42778.125</c:v>
                </c:pt>
                <c:pt idx="207">
                  <c:v>42778.166666666664</c:v>
                </c:pt>
                <c:pt idx="208">
                  <c:v>42778.208333333336</c:v>
                </c:pt>
                <c:pt idx="209">
                  <c:v>42778.25</c:v>
                </c:pt>
                <c:pt idx="210">
                  <c:v>42778.291666666664</c:v>
                </c:pt>
                <c:pt idx="211">
                  <c:v>42778.333333333336</c:v>
                </c:pt>
                <c:pt idx="212">
                  <c:v>42778.375</c:v>
                </c:pt>
                <c:pt idx="213">
                  <c:v>42778.416666666664</c:v>
                </c:pt>
                <c:pt idx="214">
                  <c:v>42778.458333333336</c:v>
                </c:pt>
                <c:pt idx="215">
                  <c:v>42778.5</c:v>
                </c:pt>
                <c:pt idx="216">
                  <c:v>42778.541666666664</c:v>
                </c:pt>
                <c:pt idx="217">
                  <c:v>42778.583333333336</c:v>
                </c:pt>
                <c:pt idx="218">
                  <c:v>42778.625</c:v>
                </c:pt>
                <c:pt idx="219">
                  <c:v>42778.666666666664</c:v>
                </c:pt>
                <c:pt idx="220">
                  <c:v>42778.708333333336</c:v>
                </c:pt>
                <c:pt idx="221">
                  <c:v>42778.75</c:v>
                </c:pt>
                <c:pt idx="222">
                  <c:v>42778.791666666664</c:v>
                </c:pt>
                <c:pt idx="223">
                  <c:v>42778.833333333336</c:v>
                </c:pt>
                <c:pt idx="224">
                  <c:v>42778.875</c:v>
                </c:pt>
                <c:pt idx="225">
                  <c:v>42778.916666666664</c:v>
                </c:pt>
                <c:pt idx="226">
                  <c:v>42778.958333333336</c:v>
                </c:pt>
                <c:pt idx="227">
                  <c:v>42779</c:v>
                </c:pt>
                <c:pt idx="228">
                  <c:v>42779.041666666664</c:v>
                </c:pt>
                <c:pt idx="229">
                  <c:v>42779.083333333336</c:v>
                </c:pt>
                <c:pt idx="230">
                  <c:v>42779.125</c:v>
                </c:pt>
                <c:pt idx="231">
                  <c:v>42779.166666666664</c:v>
                </c:pt>
                <c:pt idx="232">
                  <c:v>42779.208333333336</c:v>
                </c:pt>
                <c:pt idx="233">
                  <c:v>42779.25</c:v>
                </c:pt>
                <c:pt idx="234">
                  <c:v>42779.291666666664</c:v>
                </c:pt>
                <c:pt idx="235">
                  <c:v>42779.333333333336</c:v>
                </c:pt>
                <c:pt idx="236">
                  <c:v>42779.375</c:v>
                </c:pt>
                <c:pt idx="237">
                  <c:v>42779.416666666664</c:v>
                </c:pt>
                <c:pt idx="238">
                  <c:v>42779.458333333336</c:v>
                </c:pt>
                <c:pt idx="239">
                  <c:v>42779.5</c:v>
                </c:pt>
                <c:pt idx="240">
                  <c:v>42779.541666666664</c:v>
                </c:pt>
                <c:pt idx="241">
                  <c:v>42779.583333333336</c:v>
                </c:pt>
                <c:pt idx="242">
                  <c:v>42779.625</c:v>
                </c:pt>
                <c:pt idx="243">
                  <c:v>42779.666666666664</c:v>
                </c:pt>
                <c:pt idx="244">
                  <c:v>42779.708333333336</c:v>
                </c:pt>
                <c:pt idx="245">
                  <c:v>42779.75</c:v>
                </c:pt>
                <c:pt idx="246">
                  <c:v>42779.791666666664</c:v>
                </c:pt>
                <c:pt idx="247">
                  <c:v>42779.833333333336</c:v>
                </c:pt>
                <c:pt idx="248">
                  <c:v>42779.875</c:v>
                </c:pt>
                <c:pt idx="249">
                  <c:v>42779.916666666664</c:v>
                </c:pt>
                <c:pt idx="250">
                  <c:v>42779.958333333336</c:v>
                </c:pt>
                <c:pt idx="251">
                  <c:v>42780</c:v>
                </c:pt>
                <c:pt idx="252">
                  <c:v>42780.041666666664</c:v>
                </c:pt>
                <c:pt idx="253">
                  <c:v>42780.083333333336</c:v>
                </c:pt>
                <c:pt idx="254">
                  <c:v>42780.125</c:v>
                </c:pt>
                <c:pt idx="255">
                  <c:v>42780.166666666664</c:v>
                </c:pt>
                <c:pt idx="256">
                  <c:v>42780.208333333336</c:v>
                </c:pt>
                <c:pt idx="257">
                  <c:v>42780.25</c:v>
                </c:pt>
                <c:pt idx="258">
                  <c:v>42780.291666666664</c:v>
                </c:pt>
                <c:pt idx="259">
                  <c:v>42780.333333333336</c:v>
                </c:pt>
                <c:pt idx="260">
                  <c:v>42780.375</c:v>
                </c:pt>
                <c:pt idx="261">
                  <c:v>42780.416666666664</c:v>
                </c:pt>
                <c:pt idx="262">
                  <c:v>42780.458333333336</c:v>
                </c:pt>
                <c:pt idx="263">
                  <c:v>42780.5</c:v>
                </c:pt>
                <c:pt idx="264">
                  <c:v>42780.541666666664</c:v>
                </c:pt>
                <c:pt idx="265">
                  <c:v>42780.583333333336</c:v>
                </c:pt>
                <c:pt idx="266">
                  <c:v>42780.625</c:v>
                </c:pt>
                <c:pt idx="267">
                  <c:v>42780.666666666664</c:v>
                </c:pt>
                <c:pt idx="268">
                  <c:v>42780.708333333336</c:v>
                </c:pt>
                <c:pt idx="269">
                  <c:v>42780.75</c:v>
                </c:pt>
                <c:pt idx="270">
                  <c:v>42780.791666666664</c:v>
                </c:pt>
                <c:pt idx="271">
                  <c:v>42780.833333333336</c:v>
                </c:pt>
                <c:pt idx="272">
                  <c:v>42780.875</c:v>
                </c:pt>
                <c:pt idx="273">
                  <c:v>42780.916666666664</c:v>
                </c:pt>
                <c:pt idx="274">
                  <c:v>42780.958333333336</c:v>
                </c:pt>
                <c:pt idx="275">
                  <c:v>42781</c:v>
                </c:pt>
                <c:pt idx="276">
                  <c:v>42781.041666666664</c:v>
                </c:pt>
                <c:pt idx="277">
                  <c:v>42781.083333333336</c:v>
                </c:pt>
                <c:pt idx="278">
                  <c:v>42781.125</c:v>
                </c:pt>
                <c:pt idx="279">
                  <c:v>42781.166666666664</c:v>
                </c:pt>
                <c:pt idx="280">
                  <c:v>42781.208333333336</c:v>
                </c:pt>
                <c:pt idx="281">
                  <c:v>42781.25</c:v>
                </c:pt>
                <c:pt idx="282">
                  <c:v>42781.291666666664</c:v>
                </c:pt>
                <c:pt idx="283">
                  <c:v>42781.333333333336</c:v>
                </c:pt>
                <c:pt idx="284">
                  <c:v>42781.375</c:v>
                </c:pt>
                <c:pt idx="285">
                  <c:v>42781.416666666664</c:v>
                </c:pt>
                <c:pt idx="286">
                  <c:v>42781.458333333336</c:v>
                </c:pt>
                <c:pt idx="287">
                  <c:v>42781.5</c:v>
                </c:pt>
                <c:pt idx="288">
                  <c:v>42781.541666666664</c:v>
                </c:pt>
                <c:pt idx="289">
                  <c:v>42781.583333333336</c:v>
                </c:pt>
                <c:pt idx="290">
                  <c:v>42781.625</c:v>
                </c:pt>
                <c:pt idx="291">
                  <c:v>42781.666666666664</c:v>
                </c:pt>
                <c:pt idx="292">
                  <c:v>42781.708333333336</c:v>
                </c:pt>
                <c:pt idx="293">
                  <c:v>42781.75</c:v>
                </c:pt>
                <c:pt idx="294">
                  <c:v>42781.791666666664</c:v>
                </c:pt>
                <c:pt idx="295">
                  <c:v>42781.833333333336</c:v>
                </c:pt>
                <c:pt idx="296">
                  <c:v>42781.875</c:v>
                </c:pt>
                <c:pt idx="297">
                  <c:v>42781.916666666664</c:v>
                </c:pt>
                <c:pt idx="298">
                  <c:v>42781.958333333336</c:v>
                </c:pt>
                <c:pt idx="299">
                  <c:v>42782</c:v>
                </c:pt>
                <c:pt idx="300">
                  <c:v>42782.041666666664</c:v>
                </c:pt>
                <c:pt idx="301">
                  <c:v>42782.083333333336</c:v>
                </c:pt>
                <c:pt idx="302">
                  <c:v>42782.125</c:v>
                </c:pt>
                <c:pt idx="303">
                  <c:v>42782.166666666664</c:v>
                </c:pt>
                <c:pt idx="304">
                  <c:v>42782.208333333336</c:v>
                </c:pt>
                <c:pt idx="305">
                  <c:v>42782.25</c:v>
                </c:pt>
                <c:pt idx="306">
                  <c:v>42782.291666666664</c:v>
                </c:pt>
                <c:pt idx="307">
                  <c:v>42782.333333333336</c:v>
                </c:pt>
                <c:pt idx="308">
                  <c:v>42782.375</c:v>
                </c:pt>
                <c:pt idx="309">
                  <c:v>42782.416666666664</c:v>
                </c:pt>
                <c:pt idx="310">
                  <c:v>42782.458333333336</c:v>
                </c:pt>
                <c:pt idx="311">
                  <c:v>42782.5</c:v>
                </c:pt>
                <c:pt idx="312">
                  <c:v>42782.541666666664</c:v>
                </c:pt>
                <c:pt idx="313">
                  <c:v>42782.583333333336</c:v>
                </c:pt>
                <c:pt idx="314">
                  <c:v>42782.625</c:v>
                </c:pt>
                <c:pt idx="315">
                  <c:v>42782.666666666664</c:v>
                </c:pt>
                <c:pt idx="316">
                  <c:v>42782.708333333336</c:v>
                </c:pt>
                <c:pt idx="317">
                  <c:v>42782.75</c:v>
                </c:pt>
                <c:pt idx="318">
                  <c:v>42782.791666666664</c:v>
                </c:pt>
                <c:pt idx="319">
                  <c:v>42782.833333333336</c:v>
                </c:pt>
                <c:pt idx="320">
                  <c:v>42782.875</c:v>
                </c:pt>
                <c:pt idx="321">
                  <c:v>42782.916666666664</c:v>
                </c:pt>
                <c:pt idx="322">
                  <c:v>42782.958333333336</c:v>
                </c:pt>
                <c:pt idx="323">
                  <c:v>42783</c:v>
                </c:pt>
                <c:pt idx="324">
                  <c:v>42783.041666666664</c:v>
                </c:pt>
                <c:pt idx="325">
                  <c:v>42783.083333333336</c:v>
                </c:pt>
                <c:pt idx="326">
                  <c:v>42783.125</c:v>
                </c:pt>
                <c:pt idx="327">
                  <c:v>42783.166666666664</c:v>
                </c:pt>
                <c:pt idx="328">
                  <c:v>42783.208333333336</c:v>
                </c:pt>
                <c:pt idx="329">
                  <c:v>42783.25</c:v>
                </c:pt>
                <c:pt idx="330">
                  <c:v>42783.291666666664</c:v>
                </c:pt>
                <c:pt idx="331">
                  <c:v>42783.333333333336</c:v>
                </c:pt>
                <c:pt idx="332">
                  <c:v>42783.375</c:v>
                </c:pt>
                <c:pt idx="333">
                  <c:v>42783.416666666664</c:v>
                </c:pt>
                <c:pt idx="334">
                  <c:v>42783.458333333336</c:v>
                </c:pt>
                <c:pt idx="335">
                  <c:v>42783.5</c:v>
                </c:pt>
                <c:pt idx="336">
                  <c:v>42783.541666666664</c:v>
                </c:pt>
                <c:pt idx="337">
                  <c:v>42783.583333333336</c:v>
                </c:pt>
                <c:pt idx="338">
                  <c:v>42783.625</c:v>
                </c:pt>
                <c:pt idx="339">
                  <c:v>42783.666666666664</c:v>
                </c:pt>
                <c:pt idx="340">
                  <c:v>42783.708333333336</c:v>
                </c:pt>
                <c:pt idx="341">
                  <c:v>42783.75</c:v>
                </c:pt>
                <c:pt idx="342">
                  <c:v>42783.791666666664</c:v>
                </c:pt>
                <c:pt idx="343">
                  <c:v>42783.833333333336</c:v>
                </c:pt>
                <c:pt idx="344">
                  <c:v>42783.875</c:v>
                </c:pt>
                <c:pt idx="345">
                  <c:v>42783.916666666664</c:v>
                </c:pt>
                <c:pt idx="346">
                  <c:v>42783.958333333336</c:v>
                </c:pt>
                <c:pt idx="347">
                  <c:v>42784</c:v>
                </c:pt>
                <c:pt idx="348">
                  <c:v>42784.041666666664</c:v>
                </c:pt>
                <c:pt idx="349">
                  <c:v>42784.083333333336</c:v>
                </c:pt>
                <c:pt idx="350">
                  <c:v>42784.125</c:v>
                </c:pt>
                <c:pt idx="351">
                  <c:v>42784.166666666664</c:v>
                </c:pt>
                <c:pt idx="352">
                  <c:v>42784.208333333336</c:v>
                </c:pt>
                <c:pt idx="353">
                  <c:v>42784.25</c:v>
                </c:pt>
                <c:pt idx="354">
                  <c:v>42784.291666666664</c:v>
                </c:pt>
                <c:pt idx="355">
                  <c:v>42784.333333333336</c:v>
                </c:pt>
                <c:pt idx="356">
                  <c:v>42784.375</c:v>
                </c:pt>
                <c:pt idx="357">
                  <c:v>42784.416666666664</c:v>
                </c:pt>
                <c:pt idx="358">
                  <c:v>42784.458333333336</c:v>
                </c:pt>
                <c:pt idx="359">
                  <c:v>42784.5</c:v>
                </c:pt>
                <c:pt idx="360">
                  <c:v>42784.541666666664</c:v>
                </c:pt>
                <c:pt idx="361">
                  <c:v>42784.583333333336</c:v>
                </c:pt>
                <c:pt idx="362">
                  <c:v>42784.625</c:v>
                </c:pt>
                <c:pt idx="363">
                  <c:v>42784.666666666664</c:v>
                </c:pt>
                <c:pt idx="364">
                  <c:v>42784.708333333336</c:v>
                </c:pt>
                <c:pt idx="365">
                  <c:v>42784.75</c:v>
                </c:pt>
                <c:pt idx="366">
                  <c:v>42784.791666666664</c:v>
                </c:pt>
                <c:pt idx="367">
                  <c:v>42784.833333333336</c:v>
                </c:pt>
                <c:pt idx="368">
                  <c:v>42784.875</c:v>
                </c:pt>
                <c:pt idx="369">
                  <c:v>42784.916666666664</c:v>
                </c:pt>
                <c:pt idx="370">
                  <c:v>42784.958333333336</c:v>
                </c:pt>
                <c:pt idx="371">
                  <c:v>42785</c:v>
                </c:pt>
                <c:pt idx="372">
                  <c:v>42785.041666666664</c:v>
                </c:pt>
                <c:pt idx="373">
                  <c:v>42785.083333333336</c:v>
                </c:pt>
                <c:pt idx="374">
                  <c:v>42785.125</c:v>
                </c:pt>
                <c:pt idx="375">
                  <c:v>42785.166666666664</c:v>
                </c:pt>
                <c:pt idx="376">
                  <c:v>42785.208333333336</c:v>
                </c:pt>
                <c:pt idx="377">
                  <c:v>42785.25</c:v>
                </c:pt>
                <c:pt idx="378">
                  <c:v>42785.291666666664</c:v>
                </c:pt>
                <c:pt idx="379">
                  <c:v>42785.333333333336</c:v>
                </c:pt>
                <c:pt idx="380">
                  <c:v>42785.375</c:v>
                </c:pt>
                <c:pt idx="381">
                  <c:v>42785.416666666664</c:v>
                </c:pt>
                <c:pt idx="382">
                  <c:v>42785.458333333336</c:v>
                </c:pt>
                <c:pt idx="383">
                  <c:v>42785.5</c:v>
                </c:pt>
                <c:pt idx="384">
                  <c:v>42785.541666666664</c:v>
                </c:pt>
                <c:pt idx="385">
                  <c:v>42785.583333333336</c:v>
                </c:pt>
                <c:pt idx="386">
                  <c:v>42785.625</c:v>
                </c:pt>
                <c:pt idx="387">
                  <c:v>42785.666666666664</c:v>
                </c:pt>
                <c:pt idx="388">
                  <c:v>42785.708333333336</c:v>
                </c:pt>
                <c:pt idx="389">
                  <c:v>42785.75</c:v>
                </c:pt>
                <c:pt idx="390">
                  <c:v>42785.791666666664</c:v>
                </c:pt>
                <c:pt idx="391">
                  <c:v>42785.833333333336</c:v>
                </c:pt>
                <c:pt idx="392">
                  <c:v>42785.875</c:v>
                </c:pt>
                <c:pt idx="393">
                  <c:v>42785.916666666664</c:v>
                </c:pt>
                <c:pt idx="394">
                  <c:v>42785.958333333336</c:v>
                </c:pt>
                <c:pt idx="395">
                  <c:v>42786</c:v>
                </c:pt>
                <c:pt idx="396">
                  <c:v>42786.041666666664</c:v>
                </c:pt>
                <c:pt idx="397">
                  <c:v>42786.083333333336</c:v>
                </c:pt>
                <c:pt idx="398">
                  <c:v>42786.125</c:v>
                </c:pt>
                <c:pt idx="399">
                  <c:v>42786.166666666664</c:v>
                </c:pt>
                <c:pt idx="400">
                  <c:v>42786.208333333336</c:v>
                </c:pt>
                <c:pt idx="401">
                  <c:v>42786.25</c:v>
                </c:pt>
                <c:pt idx="402">
                  <c:v>42786.291666666664</c:v>
                </c:pt>
                <c:pt idx="403">
                  <c:v>42786.333333333336</c:v>
                </c:pt>
                <c:pt idx="404">
                  <c:v>42786.375</c:v>
                </c:pt>
                <c:pt idx="405">
                  <c:v>42786.416666666664</c:v>
                </c:pt>
                <c:pt idx="406">
                  <c:v>42786.458333333336</c:v>
                </c:pt>
                <c:pt idx="407">
                  <c:v>42786.5</c:v>
                </c:pt>
                <c:pt idx="408">
                  <c:v>42786.541666666664</c:v>
                </c:pt>
                <c:pt idx="409">
                  <c:v>42786.583333333336</c:v>
                </c:pt>
                <c:pt idx="410">
                  <c:v>42786.625</c:v>
                </c:pt>
                <c:pt idx="411">
                  <c:v>42786.666666666664</c:v>
                </c:pt>
                <c:pt idx="412">
                  <c:v>42786.708333333336</c:v>
                </c:pt>
                <c:pt idx="413">
                  <c:v>42786.75</c:v>
                </c:pt>
                <c:pt idx="414">
                  <c:v>42786.791666666664</c:v>
                </c:pt>
                <c:pt idx="415">
                  <c:v>42786.833333333336</c:v>
                </c:pt>
                <c:pt idx="416">
                  <c:v>42786.875</c:v>
                </c:pt>
                <c:pt idx="417">
                  <c:v>42786.916666666664</c:v>
                </c:pt>
                <c:pt idx="418">
                  <c:v>42786.958333333336</c:v>
                </c:pt>
                <c:pt idx="419">
                  <c:v>42787</c:v>
                </c:pt>
                <c:pt idx="420">
                  <c:v>42787.041666666664</c:v>
                </c:pt>
                <c:pt idx="421">
                  <c:v>42787.083333333336</c:v>
                </c:pt>
                <c:pt idx="422">
                  <c:v>42787.125</c:v>
                </c:pt>
                <c:pt idx="423">
                  <c:v>42787.166666666664</c:v>
                </c:pt>
                <c:pt idx="424">
                  <c:v>42787.208333333336</c:v>
                </c:pt>
                <c:pt idx="425">
                  <c:v>42787.25</c:v>
                </c:pt>
                <c:pt idx="426">
                  <c:v>42787.291666666664</c:v>
                </c:pt>
                <c:pt idx="427">
                  <c:v>42787.333333333336</c:v>
                </c:pt>
                <c:pt idx="428">
                  <c:v>42787.375</c:v>
                </c:pt>
                <c:pt idx="429">
                  <c:v>42787.416666666664</c:v>
                </c:pt>
                <c:pt idx="430">
                  <c:v>42787.458333333336</c:v>
                </c:pt>
                <c:pt idx="431">
                  <c:v>42787.5</c:v>
                </c:pt>
                <c:pt idx="432">
                  <c:v>42787.541666666664</c:v>
                </c:pt>
                <c:pt idx="433">
                  <c:v>42787.583333333336</c:v>
                </c:pt>
                <c:pt idx="434">
                  <c:v>42787.625</c:v>
                </c:pt>
                <c:pt idx="435">
                  <c:v>42787.666666666664</c:v>
                </c:pt>
                <c:pt idx="436">
                  <c:v>42787.708333333336</c:v>
                </c:pt>
                <c:pt idx="437">
                  <c:v>42787.75</c:v>
                </c:pt>
                <c:pt idx="438">
                  <c:v>42787.791666666664</c:v>
                </c:pt>
                <c:pt idx="439">
                  <c:v>42787.833333333336</c:v>
                </c:pt>
                <c:pt idx="440">
                  <c:v>42787.875</c:v>
                </c:pt>
                <c:pt idx="441">
                  <c:v>42787.916666666664</c:v>
                </c:pt>
                <c:pt idx="442">
                  <c:v>42787.958333333336</c:v>
                </c:pt>
                <c:pt idx="443">
                  <c:v>42788</c:v>
                </c:pt>
                <c:pt idx="444">
                  <c:v>42788.041666666664</c:v>
                </c:pt>
                <c:pt idx="445">
                  <c:v>42788.083333333336</c:v>
                </c:pt>
                <c:pt idx="446">
                  <c:v>42788.125</c:v>
                </c:pt>
                <c:pt idx="447">
                  <c:v>42788.166666666664</c:v>
                </c:pt>
                <c:pt idx="448">
                  <c:v>42788.208333333336</c:v>
                </c:pt>
                <c:pt idx="449">
                  <c:v>42788.25</c:v>
                </c:pt>
                <c:pt idx="450">
                  <c:v>42788.291666666664</c:v>
                </c:pt>
                <c:pt idx="451">
                  <c:v>42788.333333333336</c:v>
                </c:pt>
                <c:pt idx="452">
                  <c:v>42788.375</c:v>
                </c:pt>
                <c:pt idx="453">
                  <c:v>42788.416666666664</c:v>
                </c:pt>
                <c:pt idx="454">
                  <c:v>42788.458333333336</c:v>
                </c:pt>
                <c:pt idx="455">
                  <c:v>42788.5</c:v>
                </c:pt>
                <c:pt idx="456">
                  <c:v>42788.541666666664</c:v>
                </c:pt>
                <c:pt idx="457">
                  <c:v>42788.583333333336</c:v>
                </c:pt>
                <c:pt idx="458">
                  <c:v>42788.625</c:v>
                </c:pt>
                <c:pt idx="459">
                  <c:v>42788.666666666664</c:v>
                </c:pt>
                <c:pt idx="460">
                  <c:v>42788.708333333336</c:v>
                </c:pt>
                <c:pt idx="461">
                  <c:v>42788.75</c:v>
                </c:pt>
                <c:pt idx="462">
                  <c:v>42788.791666666664</c:v>
                </c:pt>
                <c:pt idx="463">
                  <c:v>42788.833333333336</c:v>
                </c:pt>
                <c:pt idx="464">
                  <c:v>42788.875</c:v>
                </c:pt>
                <c:pt idx="465">
                  <c:v>42788.916666666664</c:v>
                </c:pt>
                <c:pt idx="466">
                  <c:v>42788.958333333336</c:v>
                </c:pt>
                <c:pt idx="467">
                  <c:v>42789</c:v>
                </c:pt>
                <c:pt idx="468">
                  <c:v>42789.041666666664</c:v>
                </c:pt>
                <c:pt idx="469">
                  <c:v>42789.083333333336</c:v>
                </c:pt>
                <c:pt idx="470">
                  <c:v>42789.125</c:v>
                </c:pt>
                <c:pt idx="471">
                  <c:v>42789.166666666664</c:v>
                </c:pt>
                <c:pt idx="472">
                  <c:v>42789.208333333336</c:v>
                </c:pt>
                <c:pt idx="473">
                  <c:v>42789.25</c:v>
                </c:pt>
                <c:pt idx="474">
                  <c:v>42789.291666666664</c:v>
                </c:pt>
                <c:pt idx="475">
                  <c:v>42789.333333333336</c:v>
                </c:pt>
                <c:pt idx="476">
                  <c:v>42789.375</c:v>
                </c:pt>
                <c:pt idx="477">
                  <c:v>42789.416666666664</c:v>
                </c:pt>
                <c:pt idx="478">
                  <c:v>42789.458333333336</c:v>
                </c:pt>
                <c:pt idx="479">
                  <c:v>42789.5</c:v>
                </c:pt>
                <c:pt idx="480">
                  <c:v>42789.541666666664</c:v>
                </c:pt>
                <c:pt idx="481">
                  <c:v>42789.583333333336</c:v>
                </c:pt>
                <c:pt idx="482">
                  <c:v>42789.625</c:v>
                </c:pt>
                <c:pt idx="483">
                  <c:v>42789.666666666664</c:v>
                </c:pt>
                <c:pt idx="484">
                  <c:v>42789.708333333336</c:v>
                </c:pt>
                <c:pt idx="485">
                  <c:v>42789.75</c:v>
                </c:pt>
                <c:pt idx="486">
                  <c:v>42789.791666666664</c:v>
                </c:pt>
                <c:pt idx="487">
                  <c:v>42789.833333333336</c:v>
                </c:pt>
                <c:pt idx="488">
                  <c:v>42789.875</c:v>
                </c:pt>
                <c:pt idx="489">
                  <c:v>42789.916666666664</c:v>
                </c:pt>
                <c:pt idx="490">
                  <c:v>42789.958333333336</c:v>
                </c:pt>
                <c:pt idx="491">
                  <c:v>42790</c:v>
                </c:pt>
                <c:pt idx="492">
                  <c:v>42790.041666666664</c:v>
                </c:pt>
                <c:pt idx="493">
                  <c:v>42790.083333333336</c:v>
                </c:pt>
                <c:pt idx="494">
                  <c:v>42790.125</c:v>
                </c:pt>
                <c:pt idx="495">
                  <c:v>42790.166666666664</c:v>
                </c:pt>
                <c:pt idx="496">
                  <c:v>42790.208333333336</c:v>
                </c:pt>
                <c:pt idx="497">
                  <c:v>42790.25</c:v>
                </c:pt>
                <c:pt idx="498">
                  <c:v>42790.291666666664</c:v>
                </c:pt>
                <c:pt idx="499">
                  <c:v>42790.333333333336</c:v>
                </c:pt>
                <c:pt idx="500">
                  <c:v>42790.375</c:v>
                </c:pt>
                <c:pt idx="501">
                  <c:v>42790.416666666664</c:v>
                </c:pt>
                <c:pt idx="502">
                  <c:v>42790.458333333336</c:v>
                </c:pt>
                <c:pt idx="503">
                  <c:v>42790.5</c:v>
                </c:pt>
                <c:pt idx="504">
                  <c:v>42790.541666666664</c:v>
                </c:pt>
                <c:pt idx="505">
                  <c:v>42790.583333333336</c:v>
                </c:pt>
                <c:pt idx="506">
                  <c:v>42790.625</c:v>
                </c:pt>
                <c:pt idx="507">
                  <c:v>42790.666666666664</c:v>
                </c:pt>
                <c:pt idx="508">
                  <c:v>42790.708333333336</c:v>
                </c:pt>
                <c:pt idx="509">
                  <c:v>42790.75</c:v>
                </c:pt>
                <c:pt idx="510">
                  <c:v>42790.791666666664</c:v>
                </c:pt>
                <c:pt idx="511">
                  <c:v>42790.833333333336</c:v>
                </c:pt>
                <c:pt idx="512">
                  <c:v>42790.875</c:v>
                </c:pt>
                <c:pt idx="513">
                  <c:v>42790.916666666664</c:v>
                </c:pt>
                <c:pt idx="514">
                  <c:v>42790.958333333336</c:v>
                </c:pt>
                <c:pt idx="515">
                  <c:v>42791</c:v>
                </c:pt>
                <c:pt idx="516">
                  <c:v>42791.041666666664</c:v>
                </c:pt>
                <c:pt idx="517">
                  <c:v>42791.083333333336</c:v>
                </c:pt>
                <c:pt idx="518">
                  <c:v>42791.125</c:v>
                </c:pt>
                <c:pt idx="519">
                  <c:v>42791.166666666664</c:v>
                </c:pt>
                <c:pt idx="520">
                  <c:v>42791.208333333336</c:v>
                </c:pt>
                <c:pt idx="521">
                  <c:v>42791.25</c:v>
                </c:pt>
                <c:pt idx="522">
                  <c:v>42791.291666666664</c:v>
                </c:pt>
                <c:pt idx="523">
                  <c:v>42791.333333333336</c:v>
                </c:pt>
                <c:pt idx="524">
                  <c:v>42791.375</c:v>
                </c:pt>
                <c:pt idx="525">
                  <c:v>42791.416666666664</c:v>
                </c:pt>
                <c:pt idx="526">
                  <c:v>42791.458333333336</c:v>
                </c:pt>
                <c:pt idx="527">
                  <c:v>42791.5</c:v>
                </c:pt>
                <c:pt idx="528">
                  <c:v>42791.541666666664</c:v>
                </c:pt>
                <c:pt idx="529">
                  <c:v>42791.583333333336</c:v>
                </c:pt>
                <c:pt idx="530">
                  <c:v>42791.625</c:v>
                </c:pt>
                <c:pt idx="531">
                  <c:v>42791.666666666664</c:v>
                </c:pt>
                <c:pt idx="532">
                  <c:v>42791.708333333336</c:v>
                </c:pt>
                <c:pt idx="533">
                  <c:v>42791.75</c:v>
                </c:pt>
                <c:pt idx="534">
                  <c:v>42791.791666666664</c:v>
                </c:pt>
                <c:pt idx="535">
                  <c:v>42791.833333333336</c:v>
                </c:pt>
                <c:pt idx="536">
                  <c:v>42791.875</c:v>
                </c:pt>
                <c:pt idx="537">
                  <c:v>42791.916666666664</c:v>
                </c:pt>
                <c:pt idx="538">
                  <c:v>42791.958333333336</c:v>
                </c:pt>
                <c:pt idx="539">
                  <c:v>42792</c:v>
                </c:pt>
                <c:pt idx="540">
                  <c:v>42792.041666666664</c:v>
                </c:pt>
                <c:pt idx="541">
                  <c:v>42792.083333333336</c:v>
                </c:pt>
                <c:pt idx="542">
                  <c:v>42792.125</c:v>
                </c:pt>
                <c:pt idx="543">
                  <c:v>42792.166666666664</c:v>
                </c:pt>
                <c:pt idx="544">
                  <c:v>42792.208333333336</c:v>
                </c:pt>
                <c:pt idx="545">
                  <c:v>42792.25</c:v>
                </c:pt>
                <c:pt idx="546">
                  <c:v>42792.291666666664</c:v>
                </c:pt>
                <c:pt idx="547">
                  <c:v>42792.333333333336</c:v>
                </c:pt>
                <c:pt idx="548">
                  <c:v>42792.375</c:v>
                </c:pt>
                <c:pt idx="549">
                  <c:v>42792.416666666664</c:v>
                </c:pt>
                <c:pt idx="550">
                  <c:v>42792.458333333336</c:v>
                </c:pt>
                <c:pt idx="551">
                  <c:v>42792.5</c:v>
                </c:pt>
                <c:pt idx="552">
                  <c:v>42792.541666666664</c:v>
                </c:pt>
                <c:pt idx="553">
                  <c:v>42792.583333333336</c:v>
                </c:pt>
                <c:pt idx="554">
                  <c:v>42792.625</c:v>
                </c:pt>
                <c:pt idx="555">
                  <c:v>42792.666666666664</c:v>
                </c:pt>
                <c:pt idx="556">
                  <c:v>42792.708333333336</c:v>
                </c:pt>
                <c:pt idx="557">
                  <c:v>42792.75</c:v>
                </c:pt>
                <c:pt idx="558">
                  <c:v>42792.791666666664</c:v>
                </c:pt>
                <c:pt idx="559">
                  <c:v>42792.833333333336</c:v>
                </c:pt>
                <c:pt idx="560">
                  <c:v>42792.875</c:v>
                </c:pt>
                <c:pt idx="561">
                  <c:v>42792.916666666664</c:v>
                </c:pt>
                <c:pt idx="562">
                  <c:v>42792.958333333336</c:v>
                </c:pt>
                <c:pt idx="563">
                  <c:v>42793</c:v>
                </c:pt>
                <c:pt idx="564">
                  <c:v>42793.041666666664</c:v>
                </c:pt>
                <c:pt idx="565">
                  <c:v>42793.083333333336</c:v>
                </c:pt>
                <c:pt idx="566">
                  <c:v>42793.125</c:v>
                </c:pt>
                <c:pt idx="567">
                  <c:v>42793.166666666664</c:v>
                </c:pt>
                <c:pt idx="568">
                  <c:v>42793.208333333336</c:v>
                </c:pt>
                <c:pt idx="569">
                  <c:v>42793.25</c:v>
                </c:pt>
                <c:pt idx="570">
                  <c:v>42793.291666666664</c:v>
                </c:pt>
                <c:pt idx="571">
                  <c:v>42793.333333333336</c:v>
                </c:pt>
                <c:pt idx="572">
                  <c:v>42793.375</c:v>
                </c:pt>
                <c:pt idx="573">
                  <c:v>42793.416666666664</c:v>
                </c:pt>
                <c:pt idx="574">
                  <c:v>42793.458333333336</c:v>
                </c:pt>
                <c:pt idx="575">
                  <c:v>42793.5</c:v>
                </c:pt>
                <c:pt idx="576">
                  <c:v>42793.541666666664</c:v>
                </c:pt>
                <c:pt idx="577">
                  <c:v>42793.583333333336</c:v>
                </c:pt>
                <c:pt idx="578">
                  <c:v>42793.625</c:v>
                </c:pt>
                <c:pt idx="579">
                  <c:v>42793.666666666664</c:v>
                </c:pt>
                <c:pt idx="580">
                  <c:v>42793.708333333336</c:v>
                </c:pt>
                <c:pt idx="581">
                  <c:v>42793.75</c:v>
                </c:pt>
                <c:pt idx="582">
                  <c:v>42793.791666666664</c:v>
                </c:pt>
                <c:pt idx="583">
                  <c:v>42793.833333333336</c:v>
                </c:pt>
                <c:pt idx="584">
                  <c:v>42793.875</c:v>
                </c:pt>
                <c:pt idx="585">
                  <c:v>42793.916666666664</c:v>
                </c:pt>
                <c:pt idx="586">
                  <c:v>42793.958333333336</c:v>
                </c:pt>
                <c:pt idx="587">
                  <c:v>42794</c:v>
                </c:pt>
                <c:pt idx="588">
                  <c:v>42794.041666666664</c:v>
                </c:pt>
                <c:pt idx="589">
                  <c:v>42794.083333333336</c:v>
                </c:pt>
                <c:pt idx="590">
                  <c:v>42794.125</c:v>
                </c:pt>
                <c:pt idx="591">
                  <c:v>42794.166666666664</c:v>
                </c:pt>
                <c:pt idx="592">
                  <c:v>42794.208333333336</c:v>
                </c:pt>
                <c:pt idx="593">
                  <c:v>42794.25</c:v>
                </c:pt>
                <c:pt idx="594">
                  <c:v>42794.291666666664</c:v>
                </c:pt>
                <c:pt idx="595">
                  <c:v>42794.333333333336</c:v>
                </c:pt>
                <c:pt idx="596">
                  <c:v>42794.375</c:v>
                </c:pt>
                <c:pt idx="597">
                  <c:v>42794.416666666664</c:v>
                </c:pt>
                <c:pt idx="598">
                  <c:v>42794.458333333336</c:v>
                </c:pt>
                <c:pt idx="599">
                  <c:v>42794.5</c:v>
                </c:pt>
                <c:pt idx="600">
                  <c:v>42794.541666666664</c:v>
                </c:pt>
                <c:pt idx="601">
                  <c:v>42794.583333333336</c:v>
                </c:pt>
                <c:pt idx="602">
                  <c:v>42794.625</c:v>
                </c:pt>
                <c:pt idx="603">
                  <c:v>42794.666666666664</c:v>
                </c:pt>
                <c:pt idx="604">
                  <c:v>42794.708333333336</c:v>
                </c:pt>
                <c:pt idx="605">
                  <c:v>42794.75</c:v>
                </c:pt>
                <c:pt idx="606">
                  <c:v>42794.791666666664</c:v>
                </c:pt>
                <c:pt idx="607">
                  <c:v>42794.833333333336</c:v>
                </c:pt>
                <c:pt idx="608">
                  <c:v>42794.875</c:v>
                </c:pt>
                <c:pt idx="609">
                  <c:v>42794.916666666664</c:v>
                </c:pt>
                <c:pt idx="610">
                  <c:v>42794.958333333336</c:v>
                </c:pt>
                <c:pt idx="611">
                  <c:v>42795</c:v>
                </c:pt>
                <c:pt idx="612">
                  <c:v>42795.041666666664</c:v>
                </c:pt>
                <c:pt idx="613">
                  <c:v>42795.083333333336</c:v>
                </c:pt>
                <c:pt idx="614">
                  <c:v>42795.125</c:v>
                </c:pt>
                <c:pt idx="615">
                  <c:v>42795.166666666664</c:v>
                </c:pt>
                <c:pt idx="616">
                  <c:v>42795.208333333336</c:v>
                </c:pt>
                <c:pt idx="617">
                  <c:v>42795.25</c:v>
                </c:pt>
                <c:pt idx="618">
                  <c:v>42795.291666666664</c:v>
                </c:pt>
                <c:pt idx="619">
                  <c:v>42795.333333333336</c:v>
                </c:pt>
                <c:pt idx="620">
                  <c:v>42795.375</c:v>
                </c:pt>
                <c:pt idx="621">
                  <c:v>42795.416666666664</c:v>
                </c:pt>
                <c:pt idx="622">
                  <c:v>42795.458333333336</c:v>
                </c:pt>
                <c:pt idx="623">
                  <c:v>42795.5</c:v>
                </c:pt>
                <c:pt idx="624">
                  <c:v>42795.541666666664</c:v>
                </c:pt>
                <c:pt idx="625">
                  <c:v>42795.583333333336</c:v>
                </c:pt>
                <c:pt idx="626">
                  <c:v>42795.625</c:v>
                </c:pt>
                <c:pt idx="627">
                  <c:v>42795.666666666664</c:v>
                </c:pt>
                <c:pt idx="628">
                  <c:v>42795.708333333336</c:v>
                </c:pt>
                <c:pt idx="629">
                  <c:v>42795.75</c:v>
                </c:pt>
                <c:pt idx="630">
                  <c:v>42795.791666666664</c:v>
                </c:pt>
                <c:pt idx="631">
                  <c:v>42795.833333333336</c:v>
                </c:pt>
                <c:pt idx="632">
                  <c:v>42795.875</c:v>
                </c:pt>
                <c:pt idx="633">
                  <c:v>42795.916666666664</c:v>
                </c:pt>
                <c:pt idx="634">
                  <c:v>42795.958333333336</c:v>
                </c:pt>
                <c:pt idx="635">
                  <c:v>42796</c:v>
                </c:pt>
                <c:pt idx="636">
                  <c:v>42796.041666666664</c:v>
                </c:pt>
                <c:pt idx="637">
                  <c:v>42796.083333333336</c:v>
                </c:pt>
                <c:pt idx="638">
                  <c:v>42796.125</c:v>
                </c:pt>
                <c:pt idx="639">
                  <c:v>42796.166666666664</c:v>
                </c:pt>
                <c:pt idx="640">
                  <c:v>42796.208333333336</c:v>
                </c:pt>
                <c:pt idx="641">
                  <c:v>42796.25</c:v>
                </c:pt>
                <c:pt idx="642">
                  <c:v>42796.291666666664</c:v>
                </c:pt>
                <c:pt idx="643">
                  <c:v>42796.333333333336</c:v>
                </c:pt>
                <c:pt idx="644">
                  <c:v>42796.375</c:v>
                </c:pt>
                <c:pt idx="645">
                  <c:v>42796.416666666664</c:v>
                </c:pt>
                <c:pt idx="646">
                  <c:v>42796.458333333336</c:v>
                </c:pt>
                <c:pt idx="647">
                  <c:v>42796.5</c:v>
                </c:pt>
                <c:pt idx="648">
                  <c:v>42796.541666666664</c:v>
                </c:pt>
                <c:pt idx="649">
                  <c:v>42796.583333333336</c:v>
                </c:pt>
                <c:pt idx="650">
                  <c:v>42796.625</c:v>
                </c:pt>
                <c:pt idx="651">
                  <c:v>42796.666666666664</c:v>
                </c:pt>
                <c:pt idx="652">
                  <c:v>42796.708333333336</c:v>
                </c:pt>
                <c:pt idx="653">
                  <c:v>42796.75</c:v>
                </c:pt>
                <c:pt idx="654">
                  <c:v>42796.791666666664</c:v>
                </c:pt>
                <c:pt idx="655">
                  <c:v>42796.833333333336</c:v>
                </c:pt>
                <c:pt idx="656">
                  <c:v>42796.875</c:v>
                </c:pt>
                <c:pt idx="657">
                  <c:v>42796.916666666664</c:v>
                </c:pt>
                <c:pt idx="658">
                  <c:v>42796.958333333336</c:v>
                </c:pt>
                <c:pt idx="659">
                  <c:v>42797</c:v>
                </c:pt>
                <c:pt idx="660">
                  <c:v>42797.041666666664</c:v>
                </c:pt>
                <c:pt idx="661">
                  <c:v>42797.083333333336</c:v>
                </c:pt>
                <c:pt idx="662">
                  <c:v>42797.125</c:v>
                </c:pt>
                <c:pt idx="663">
                  <c:v>42797.166666666664</c:v>
                </c:pt>
                <c:pt idx="664">
                  <c:v>42797.208333333336</c:v>
                </c:pt>
                <c:pt idx="665">
                  <c:v>42797.25</c:v>
                </c:pt>
                <c:pt idx="666">
                  <c:v>42797.291666666664</c:v>
                </c:pt>
                <c:pt idx="667">
                  <c:v>42797.333333333336</c:v>
                </c:pt>
                <c:pt idx="668">
                  <c:v>42797.375</c:v>
                </c:pt>
                <c:pt idx="669">
                  <c:v>42797.416666666664</c:v>
                </c:pt>
                <c:pt idx="670">
                  <c:v>42797.458333333336</c:v>
                </c:pt>
                <c:pt idx="671">
                  <c:v>42797.5</c:v>
                </c:pt>
                <c:pt idx="672">
                  <c:v>42797.541666666664</c:v>
                </c:pt>
                <c:pt idx="673">
                  <c:v>42797.583333333336</c:v>
                </c:pt>
                <c:pt idx="674">
                  <c:v>42797.625</c:v>
                </c:pt>
                <c:pt idx="675">
                  <c:v>42797.666666666664</c:v>
                </c:pt>
                <c:pt idx="676">
                  <c:v>42797.708333333336</c:v>
                </c:pt>
                <c:pt idx="677">
                  <c:v>42797.75</c:v>
                </c:pt>
                <c:pt idx="678">
                  <c:v>42797.791666666664</c:v>
                </c:pt>
                <c:pt idx="679">
                  <c:v>42797.833333333336</c:v>
                </c:pt>
                <c:pt idx="680">
                  <c:v>42797.875</c:v>
                </c:pt>
                <c:pt idx="681">
                  <c:v>42797.916666666664</c:v>
                </c:pt>
                <c:pt idx="682">
                  <c:v>42797.958333333336</c:v>
                </c:pt>
                <c:pt idx="683">
                  <c:v>42798</c:v>
                </c:pt>
                <c:pt idx="684">
                  <c:v>42798.041666666664</c:v>
                </c:pt>
                <c:pt idx="685">
                  <c:v>42798.083333333336</c:v>
                </c:pt>
                <c:pt idx="686">
                  <c:v>42798.125</c:v>
                </c:pt>
                <c:pt idx="687">
                  <c:v>42798.166666666664</c:v>
                </c:pt>
                <c:pt idx="688">
                  <c:v>42798.208333333336</c:v>
                </c:pt>
                <c:pt idx="689">
                  <c:v>42798.25</c:v>
                </c:pt>
                <c:pt idx="690">
                  <c:v>42798.291666666664</c:v>
                </c:pt>
                <c:pt idx="691">
                  <c:v>42798.333333333336</c:v>
                </c:pt>
                <c:pt idx="692">
                  <c:v>42798.375</c:v>
                </c:pt>
                <c:pt idx="693">
                  <c:v>42798.416666666664</c:v>
                </c:pt>
                <c:pt idx="694">
                  <c:v>42798.458333333336</c:v>
                </c:pt>
                <c:pt idx="695">
                  <c:v>42798.5</c:v>
                </c:pt>
                <c:pt idx="696">
                  <c:v>42798.541666666664</c:v>
                </c:pt>
                <c:pt idx="697">
                  <c:v>42798.583333333336</c:v>
                </c:pt>
                <c:pt idx="698">
                  <c:v>42798.625</c:v>
                </c:pt>
                <c:pt idx="699">
                  <c:v>42798.666666666664</c:v>
                </c:pt>
                <c:pt idx="700">
                  <c:v>42798.708333333336</c:v>
                </c:pt>
                <c:pt idx="701">
                  <c:v>42798.75</c:v>
                </c:pt>
                <c:pt idx="702">
                  <c:v>42798.791666666664</c:v>
                </c:pt>
                <c:pt idx="703">
                  <c:v>42798.833333333336</c:v>
                </c:pt>
                <c:pt idx="704">
                  <c:v>42798.875</c:v>
                </c:pt>
                <c:pt idx="705">
                  <c:v>42798.916666666664</c:v>
                </c:pt>
                <c:pt idx="706">
                  <c:v>42798.958333333336</c:v>
                </c:pt>
                <c:pt idx="707">
                  <c:v>42799</c:v>
                </c:pt>
                <c:pt idx="708">
                  <c:v>42799.041666666664</c:v>
                </c:pt>
                <c:pt idx="709">
                  <c:v>42799.083333333336</c:v>
                </c:pt>
                <c:pt idx="710">
                  <c:v>42799.125</c:v>
                </c:pt>
                <c:pt idx="711">
                  <c:v>42799.166666666664</c:v>
                </c:pt>
                <c:pt idx="712">
                  <c:v>42799.208333333336</c:v>
                </c:pt>
                <c:pt idx="713">
                  <c:v>42799.25</c:v>
                </c:pt>
                <c:pt idx="714">
                  <c:v>42799.291666666664</c:v>
                </c:pt>
                <c:pt idx="715">
                  <c:v>42799.333333333336</c:v>
                </c:pt>
                <c:pt idx="716">
                  <c:v>42799.375</c:v>
                </c:pt>
                <c:pt idx="717">
                  <c:v>42799.416666666664</c:v>
                </c:pt>
                <c:pt idx="718">
                  <c:v>42799.458333333336</c:v>
                </c:pt>
                <c:pt idx="719">
                  <c:v>42799.5</c:v>
                </c:pt>
                <c:pt idx="720">
                  <c:v>42799.541666666664</c:v>
                </c:pt>
                <c:pt idx="721">
                  <c:v>42799.583333333336</c:v>
                </c:pt>
                <c:pt idx="722">
                  <c:v>42799.625</c:v>
                </c:pt>
                <c:pt idx="723">
                  <c:v>42799.666666666664</c:v>
                </c:pt>
                <c:pt idx="724">
                  <c:v>42799.708333333336</c:v>
                </c:pt>
                <c:pt idx="725">
                  <c:v>42799.75</c:v>
                </c:pt>
                <c:pt idx="726">
                  <c:v>42799.791666666664</c:v>
                </c:pt>
                <c:pt idx="727">
                  <c:v>42799.833333333336</c:v>
                </c:pt>
                <c:pt idx="728">
                  <c:v>42799.875</c:v>
                </c:pt>
                <c:pt idx="729">
                  <c:v>42799.916666666664</c:v>
                </c:pt>
                <c:pt idx="730">
                  <c:v>42799.958333333336</c:v>
                </c:pt>
                <c:pt idx="731">
                  <c:v>42800</c:v>
                </c:pt>
                <c:pt idx="732">
                  <c:v>42800.041666666664</c:v>
                </c:pt>
                <c:pt idx="733">
                  <c:v>42800.083333333336</c:v>
                </c:pt>
                <c:pt idx="734">
                  <c:v>42800.125</c:v>
                </c:pt>
                <c:pt idx="735">
                  <c:v>42800.166666666664</c:v>
                </c:pt>
                <c:pt idx="736">
                  <c:v>42800.208333333336</c:v>
                </c:pt>
                <c:pt idx="737">
                  <c:v>42800.25</c:v>
                </c:pt>
                <c:pt idx="738">
                  <c:v>42800.291666666664</c:v>
                </c:pt>
                <c:pt idx="739">
                  <c:v>42800.333333333336</c:v>
                </c:pt>
                <c:pt idx="740">
                  <c:v>42800.375</c:v>
                </c:pt>
                <c:pt idx="741">
                  <c:v>42800.416666666664</c:v>
                </c:pt>
                <c:pt idx="742">
                  <c:v>42800.458333333336</c:v>
                </c:pt>
                <c:pt idx="743">
                  <c:v>42800.5</c:v>
                </c:pt>
                <c:pt idx="744">
                  <c:v>42800.541666666664</c:v>
                </c:pt>
                <c:pt idx="745">
                  <c:v>42800.583333333336</c:v>
                </c:pt>
                <c:pt idx="746">
                  <c:v>42800.625</c:v>
                </c:pt>
                <c:pt idx="747">
                  <c:v>42800.666666666664</c:v>
                </c:pt>
                <c:pt idx="748">
                  <c:v>42800.708333333336</c:v>
                </c:pt>
                <c:pt idx="749">
                  <c:v>42800.75</c:v>
                </c:pt>
                <c:pt idx="750">
                  <c:v>42800.791666666664</c:v>
                </c:pt>
                <c:pt idx="751">
                  <c:v>42800.833333333336</c:v>
                </c:pt>
                <c:pt idx="752">
                  <c:v>42800.875</c:v>
                </c:pt>
                <c:pt idx="753">
                  <c:v>42800.916666666664</c:v>
                </c:pt>
                <c:pt idx="754">
                  <c:v>42800.958333333336</c:v>
                </c:pt>
                <c:pt idx="755">
                  <c:v>42801</c:v>
                </c:pt>
                <c:pt idx="756">
                  <c:v>42801.041666666664</c:v>
                </c:pt>
                <c:pt idx="757">
                  <c:v>42801.083333333336</c:v>
                </c:pt>
                <c:pt idx="758">
                  <c:v>42801.125</c:v>
                </c:pt>
                <c:pt idx="759">
                  <c:v>42801.166666666664</c:v>
                </c:pt>
                <c:pt idx="760">
                  <c:v>42801.208333333336</c:v>
                </c:pt>
                <c:pt idx="761">
                  <c:v>42801.25</c:v>
                </c:pt>
                <c:pt idx="762">
                  <c:v>42801.291666666664</c:v>
                </c:pt>
                <c:pt idx="763">
                  <c:v>42801.333333333336</c:v>
                </c:pt>
                <c:pt idx="764">
                  <c:v>42801.375</c:v>
                </c:pt>
                <c:pt idx="765">
                  <c:v>42801.416666666664</c:v>
                </c:pt>
                <c:pt idx="766">
                  <c:v>42801.458333333336</c:v>
                </c:pt>
                <c:pt idx="767">
                  <c:v>42801.5</c:v>
                </c:pt>
                <c:pt idx="768">
                  <c:v>42801.541666666664</c:v>
                </c:pt>
                <c:pt idx="769">
                  <c:v>42801.583333333336</c:v>
                </c:pt>
                <c:pt idx="770">
                  <c:v>42801.625</c:v>
                </c:pt>
                <c:pt idx="771">
                  <c:v>42801.666666666664</c:v>
                </c:pt>
                <c:pt idx="772">
                  <c:v>42801.708333333336</c:v>
                </c:pt>
                <c:pt idx="773">
                  <c:v>42801.75</c:v>
                </c:pt>
                <c:pt idx="774">
                  <c:v>42801.791666666664</c:v>
                </c:pt>
                <c:pt idx="775">
                  <c:v>42801.833333333336</c:v>
                </c:pt>
                <c:pt idx="776">
                  <c:v>42801.875</c:v>
                </c:pt>
                <c:pt idx="777">
                  <c:v>42801.916666666664</c:v>
                </c:pt>
                <c:pt idx="778">
                  <c:v>42801.958333333336</c:v>
                </c:pt>
                <c:pt idx="779">
                  <c:v>42802</c:v>
                </c:pt>
                <c:pt idx="780">
                  <c:v>42802.041666666664</c:v>
                </c:pt>
                <c:pt idx="781">
                  <c:v>42802.083333333336</c:v>
                </c:pt>
                <c:pt idx="782">
                  <c:v>42802.125</c:v>
                </c:pt>
                <c:pt idx="783">
                  <c:v>42802.166666666664</c:v>
                </c:pt>
                <c:pt idx="784">
                  <c:v>42802.208333333336</c:v>
                </c:pt>
                <c:pt idx="785">
                  <c:v>42802.25</c:v>
                </c:pt>
                <c:pt idx="786">
                  <c:v>42802.291666666664</c:v>
                </c:pt>
                <c:pt idx="787">
                  <c:v>42802.333333333336</c:v>
                </c:pt>
                <c:pt idx="788">
                  <c:v>42802.375</c:v>
                </c:pt>
                <c:pt idx="789">
                  <c:v>42802.416666666664</c:v>
                </c:pt>
                <c:pt idx="790">
                  <c:v>42802.458333333336</c:v>
                </c:pt>
                <c:pt idx="791">
                  <c:v>42802.5</c:v>
                </c:pt>
                <c:pt idx="792">
                  <c:v>42802.541666666664</c:v>
                </c:pt>
                <c:pt idx="793">
                  <c:v>42802.583333333336</c:v>
                </c:pt>
                <c:pt idx="794">
                  <c:v>42802.625</c:v>
                </c:pt>
                <c:pt idx="795">
                  <c:v>42802.666666666664</c:v>
                </c:pt>
                <c:pt idx="796">
                  <c:v>42802.708333333336</c:v>
                </c:pt>
                <c:pt idx="797">
                  <c:v>42802.75</c:v>
                </c:pt>
                <c:pt idx="798">
                  <c:v>42802.791666666664</c:v>
                </c:pt>
                <c:pt idx="799">
                  <c:v>42802.833333333336</c:v>
                </c:pt>
                <c:pt idx="800">
                  <c:v>42802.875</c:v>
                </c:pt>
                <c:pt idx="801">
                  <c:v>42802.916666666664</c:v>
                </c:pt>
                <c:pt idx="802">
                  <c:v>42802.958333333336</c:v>
                </c:pt>
                <c:pt idx="803">
                  <c:v>42803</c:v>
                </c:pt>
                <c:pt idx="804">
                  <c:v>42803.041666666664</c:v>
                </c:pt>
                <c:pt idx="805">
                  <c:v>42803.083333333336</c:v>
                </c:pt>
                <c:pt idx="806">
                  <c:v>42803.125</c:v>
                </c:pt>
                <c:pt idx="807">
                  <c:v>42803.166666666664</c:v>
                </c:pt>
                <c:pt idx="808">
                  <c:v>42803.208333333336</c:v>
                </c:pt>
                <c:pt idx="809">
                  <c:v>42803.25</c:v>
                </c:pt>
                <c:pt idx="810">
                  <c:v>42803.291666666664</c:v>
                </c:pt>
                <c:pt idx="811">
                  <c:v>42803.333333333336</c:v>
                </c:pt>
                <c:pt idx="812">
                  <c:v>42803.375</c:v>
                </c:pt>
                <c:pt idx="813">
                  <c:v>42803.416666666664</c:v>
                </c:pt>
                <c:pt idx="814">
                  <c:v>42803.458333333336</c:v>
                </c:pt>
                <c:pt idx="815">
                  <c:v>42803.5</c:v>
                </c:pt>
                <c:pt idx="816">
                  <c:v>42803.541666666664</c:v>
                </c:pt>
                <c:pt idx="817">
                  <c:v>42803.583333333336</c:v>
                </c:pt>
                <c:pt idx="818">
                  <c:v>42803.625</c:v>
                </c:pt>
                <c:pt idx="819">
                  <c:v>42803.666666666664</c:v>
                </c:pt>
                <c:pt idx="820">
                  <c:v>42803.708333333336</c:v>
                </c:pt>
                <c:pt idx="821">
                  <c:v>42803.75</c:v>
                </c:pt>
                <c:pt idx="822">
                  <c:v>42803.791666666664</c:v>
                </c:pt>
                <c:pt idx="823">
                  <c:v>42803.833333333336</c:v>
                </c:pt>
                <c:pt idx="824">
                  <c:v>42803.875</c:v>
                </c:pt>
                <c:pt idx="825">
                  <c:v>42803.916666666664</c:v>
                </c:pt>
                <c:pt idx="826">
                  <c:v>42803.958333333336</c:v>
                </c:pt>
                <c:pt idx="827">
                  <c:v>42804</c:v>
                </c:pt>
                <c:pt idx="828">
                  <c:v>42804.041666666664</c:v>
                </c:pt>
                <c:pt idx="829">
                  <c:v>42804.083333333336</c:v>
                </c:pt>
                <c:pt idx="830">
                  <c:v>42804.125</c:v>
                </c:pt>
                <c:pt idx="831">
                  <c:v>42804.166666666664</c:v>
                </c:pt>
                <c:pt idx="832">
                  <c:v>42804.208333333336</c:v>
                </c:pt>
                <c:pt idx="833">
                  <c:v>42804.25</c:v>
                </c:pt>
                <c:pt idx="834">
                  <c:v>42804.291666666664</c:v>
                </c:pt>
                <c:pt idx="835">
                  <c:v>42804.333333333336</c:v>
                </c:pt>
                <c:pt idx="836">
                  <c:v>42804.375</c:v>
                </c:pt>
                <c:pt idx="837">
                  <c:v>42804.416666666664</c:v>
                </c:pt>
                <c:pt idx="838">
                  <c:v>42804.458333333336</c:v>
                </c:pt>
                <c:pt idx="839">
                  <c:v>42804.5</c:v>
                </c:pt>
                <c:pt idx="840">
                  <c:v>42804.541666666664</c:v>
                </c:pt>
                <c:pt idx="841">
                  <c:v>42804.583333333336</c:v>
                </c:pt>
                <c:pt idx="842">
                  <c:v>42804.625</c:v>
                </c:pt>
                <c:pt idx="843">
                  <c:v>42804.666666666664</c:v>
                </c:pt>
                <c:pt idx="844">
                  <c:v>42804.708333333336</c:v>
                </c:pt>
                <c:pt idx="845">
                  <c:v>42804.75</c:v>
                </c:pt>
                <c:pt idx="846">
                  <c:v>42804.791666666664</c:v>
                </c:pt>
                <c:pt idx="847">
                  <c:v>42804.833333333336</c:v>
                </c:pt>
                <c:pt idx="848">
                  <c:v>42804.875</c:v>
                </c:pt>
                <c:pt idx="849">
                  <c:v>42804.916666666664</c:v>
                </c:pt>
                <c:pt idx="850">
                  <c:v>42804.958333333336</c:v>
                </c:pt>
                <c:pt idx="851">
                  <c:v>42805</c:v>
                </c:pt>
                <c:pt idx="852">
                  <c:v>42805.041666666664</c:v>
                </c:pt>
                <c:pt idx="853">
                  <c:v>42805.083333333336</c:v>
                </c:pt>
                <c:pt idx="854">
                  <c:v>42805.125</c:v>
                </c:pt>
                <c:pt idx="855">
                  <c:v>42805.166666666664</c:v>
                </c:pt>
                <c:pt idx="856">
                  <c:v>42805.208333333336</c:v>
                </c:pt>
                <c:pt idx="857">
                  <c:v>42805.25</c:v>
                </c:pt>
                <c:pt idx="858">
                  <c:v>42805.291666666664</c:v>
                </c:pt>
                <c:pt idx="859">
                  <c:v>42805.333333333336</c:v>
                </c:pt>
                <c:pt idx="860">
                  <c:v>42805.375</c:v>
                </c:pt>
                <c:pt idx="861">
                  <c:v>42805.416666666664</c:v>
                </c:pt>
                <c:pt idx="862">
                  <c:v>42805.458333333336</c:v>
                </c:pt>
                <c:pt idx="863">
                  <c:v>42805.5</c:v>
                </c:pt>
                <c:pt idx="864">
                  <c:v>42805.541666666664</c:v>
                </c:pt>
                <c:pt idx="865">
                  <c:v>42805.583333333336</c:v>
                </c:pt>
                <c:pt idx="866">
                  <c:v>42805.625</c:v>
                </c:pt>
                <c:pt idx="867">
                  <c:v>42805.666666666664</c:v>
                </c:pt>
                <c:pt idx="868">
                  <c:v>42805.708333333336</c:v>
                </c:pt>
                <c:pt idx="869">
                  <c:v>42805.75</c:v>
                </c:pt>
                <c:pt idx="870">
                  <c:v>42805.791666666664</c:v>
                </c:pt>
                <c:pt idx="871">
                  <c:v>42805.833333333336</c:v>
                </c:pt>
                <c:pt idx="872">
                  <c:v>42805.875</c:v>
                </c:pt>
                <c:pt idx="873">
                  <c:v>42805.916666666664</c:v>
                </c:pt>
                <c:pt idx="874">
                  <c:v>42805.958333333336</c:v>
                </c:pt>
                <c:pt idx="875">
                  <c:v>42806</c:v>
                </c:pt>
                <c:pt idx="876">
                  <c:v>42806.041666666664</c:v>
                </c:pt>
                <c:pt idx="877">
                  <c:v>42806.083333333336</c:v>
                </c:pt>
                <c:pt idx="878">
                  <c:v>42806.125</c:v>
                </c:pt>
                <c:pt idx="879">
                  <c:v>42806.166666666664</c:v>
                </c:pt>
                <c:pt idx="880">
                  <c:v>42806.208333333336</c:v>
                </c:pt>
                <c:pt idx="881">
                  <c:v>42806.25</c:v>
                </c:pt>
                <c:pt idx="882">
                  <c:v>42806.291666666664</c:v>
                </c:pt>
                <c:pt idx="883">
                  <c:v>42806.333333333336</c:v>
                </c:pt>
                <c:pt idx="884">
                  <c:v>42806.375</c:v>
                </c:pt>
                <c:pt idx="885">
                  <c:v>42806.416666666664</c:v>
                </c:pt>
                <c:pt idx="886">
                  <c:v>42806.458333333336</c:v>
                </c:pt>
                <c:pt idx="887">
                  <c:v>42806.5</c:v>
                </c:pt>
                <c:pt idx="888">
                  <c:v>42806.541666666664</c:v>
                </c:pt>
                <c:pt idx="889">
                  <c:v>42806.583333333336</c:v>
                </c:pt>
                <c:pt idx="890">
                  <c:v>42806.625</c:v>
                </c:pt>
                <c:pt idx="891">
                  <c:v>42806.666666666664</c:v>
                </c:pt>
                <c:pt idx="892">
                  <c:v>42806.708333333336</c:v>
                </c:pt>
                <c:pt idx="893">
                  <c:v>42806.75</c:v>
                </c:pt>
                <c:pt idx="894">
                  <c:v>42806.791666666664</c:v>
                </c:pt>
                <c:pt idx="895">
                  <c:v>42806.833333333336</c:v>
                </c:pt>
                <c:pt idx="896">
                  <c:v>42806.875</c:v>
                </c:pt>
                <c:pt idx="897">
                  <c:v>42806.916666666664</c:v>
                </c:pt>
                <c:pt idx="898">
                  <c:v>42806.958333333336</c:v>
                </c:pt>
                <c:pt idx="899">
                  <c:v>42807</c:v>
                </c:pt>
                <c:pt idx="900">
                  <c:v>42807.041666666664</c:v>
                </c:pt>
                <c:pt idx="901">
                  <c:v>42807.083333333336</c:v>
                </c:pt>
                <c:pt idx="902">
                  <c:v>42807.125</c:v>
                </c:pt>
                <c:pt idx="903">
                  <c:v>42807.166666666664</c:v>
                </c:pt>
                <c:pt idx="904">
                  <c:v>42807.208333333336</c:v>
                </c:pt>
                <c:pt idx="905">
                  <c:v>42807.25</c:v>
                </c:pt>
                <c:pt idx="906">
                  <c:v>42807.291666666664</c:v>
                </c:pt>
                <c:pt idx="907">
                  <c:v>42807.333333333336</c:v>
                </c:pt>
                <c:pt idx="908">
                  <c:v>42807.375</c:v>
                </c:pt>
                <c:pt idx="909">
                  <c:v>42807.416666666664</c:v>
                </c:pt>
                <c:pt idx="910">
                  <c:v>42807.458333333336</c:v>
                </c:pt>
                <c:pt idx="911">
                  <c:v>42807.5</c:v>
                </c:pt>
                <c:pt idx="912">
                  <c:v>42807.541666666664</c:v>
                </c:pt>
                <c:pt idx="913">
                  <c:v>42807.583333333336</c:v>
                </c:pt>
                <c:pt idx="914">
                  <c:v>42807.625</c:v>
                </c:pt>
                <c:pt idx="915">
                  <c:v>42807.666666666664</c:v>
                </c:pt>
                <c:pt idx="916">
                  <c:v>42807.708333333336</c:v>
                </c:pt>
                <c:pt idx="917">
                  <c:v>42807.75</c:v>
                </c:pt>
                <c:pt idx="918">
                  <c:v>42807.791666666664</c:v>
                </c:pt>
                <c:pt idx="919">
                  <c:v>42807.833333333336</c:v>
                </c:pt>
                <c:pt idx="920">
                  <c:v>42807.875</c:v>
                </c:pt>
                <c:pt idx="921">
                  <c:v>42807.916666666664</c:v>
                </c:pt>
                <c:pt idx="922">
                  <c:v>42807.958333333336</c:v>
                </c:pt>
                <c:pt idx="923">
                  <c:v>42808</c:v>
                </c:pt>
                <c:pt idx="924">
                  <c:v>42808.041666666664</c:v>
                </c:pt>
                <c:pt idx="925">
                  <c:v>42808.083333333336</c:v>
                </c:pt>
                <c:pt idx="926">
                  <c:v>42808.125</c:v>
                </c:pt>
                <c:pt idx="927">
                  <c:v>42808.166666666664</c:v>
                </c:pt>
                <c:pt idx="928">
                  <c:v>42808.208333333336</c:v>
                </c:pt>
                <c:pt idx="929">
                  <c:v>42808.25</c:v>
                </c:pt>
                <c:pt idx="930">
                  <c:v>42808.291666666664</c:v>
                </c:pt>
                <c:pt idx="931">
                  <c:v>42808.333333333336</c:v>
                </c:pt>
                <c:pt idx="932">
                  <c:v>42808.375</c:v>
                </c:pt>
                <c:pt idx="933">
                  <c:v>42808.416666666664</c:v>
                </c:pt>
                <c:pt idx="934">
                  <c:v>42808.458333333336</c:v>
                </c:pt>
                <c:pt idx="935">
                  <c:v>42808.5</c:v>
                </c:pt>
                <c:pt idx="936">
                  <c:v>42808.541666666664</c:v>
                </c:pt>
                <c:pt idx="937">
                  <c:v>42808.583333333336</c:v>
                </c:pt>
                <c:pt idx="938">
                  <c:v>42808.625</c:v>
                </c:pt>
                <c:pt idx="939">
                  <c:v>42808.666666666664</c:v>
                </c:pt>
                <c:pt idx="940">
                  <c:v>42808.708333333336</c:v>
                </c:pt>
                <c:pt idx="941">
                  <c:v>42808.75</c:v>
                </c:pt>
                <c:pt idx="942">
                  <c:v>42808.791666666664</c:v>
                </c:pt>
                <c:pt idx="943">
                  <c:v>42808.833333333336</c:v>
                </c:pt>
                <c:pt idx="944">
                  <c:v>42808.875</c:v>
                </c:pt>
                <c:pt idx="945">
                  <c:v>42808.916666666664</c:v>
                </c:pt>
                <c:pt idx="946">
                  <c:v>42808.958333333336</c:v>
                </c:pt>
                <c:pt idx="947">
                  <c:v>42809</c:v>
                </c:pt>
                <c:pt idx="948">
                  <c:v>42809.041666666664</c:v>
                </c:pt>
                <c:pt idx="949">
                  <c:v>42809.083333333336</c:v>
                </c:pt>
                <c:pt idx="950">
                  <c:v>42809.125</c:v>
                </c:pt>
                <c:pt idx="951">
                  <c:v>42809.166666666664</c:v>
                </c:pt>
                <c:pt idx="952">
                  <c:v>42809.208333333336</c:v>
                </c:pt>
                <c:pt idx="953">
                  <c:v>42809.25</c:v>
                </c:pt>
                <c:pt idx="954">
                  <c:v>42809.291666666664</c:v>
                </c:pt>
                <c:pt idx="955">
                  <c:v>42809.333333333336</c:v>
                </c:pt>
                <c:pt idx="956">
                  <c:v>42809.375</c:v>
                </c:pt>
                <c:pt idx="957">
                  <c:v>42809.416666666664</c:v>
                </c:pt>
                <c:pt idx="958">
                  <c:v>42809.458333333336</c:v>
                </c:pt>
                <c:pt idx="959">
                  <c:v>42809.5</c:v>
                </c:pt>
                <c:pt idx="960">
                  <c:v>42809.541666666664</c:v>
                </c:pt>
                <c:pt idx="961">
                  <c:v>42809.583333333336</c:v>
                </c:pt>
                <c:pt idx="962">
                  <c:v>42809.625</c:v>
                </c:pt>
                <c:pt idx="963">
                  <c:v>42809.666666666664</c:v>
                </c:pt>
                <c:pt idx="964">
                  <c:v>42809.708333333336</c:v>
                </c:pt>
                <c:pt idx="965">
                  <c:v>42809.75</c:v>
                </c:pt>
                <c:pt idx="966">
                  <c:v>42809.791666666664</c:v>
                </c:pt>
                <c:pt idx="967">
                  <c:v>42809.833333333336</c:v>
                </c:pt>
                <c:pt idx="968">
                  <c:v>42809.875</c:v>
                </c:pt>
                <c:pt idx="969">
                  <c:v>42809.916666666664</c:v>
                </c:pt>
                <c:pt idx="970">
                  <c:v>42809.958333333336</c:v>
                </c:pt>
                <c:pt idx="971">
                  <c:v>42810</c:v>
                </c:pt>
                <c:pt idx="972">
                  <c:v>42810.041666666664</c:v>
                </c:pt>
                <c:pt idx="973">
                  <c:v>42810.083333333336</c:v>
                </c:pt>
                <c:pt idx="974">
                  <c:v>42810.125</c:v>
                </c:pt>
                <c:pt idx="975">
                  <c:v>42810.166666666664</c:v>
                </c:pt>
                <c:pt idx="976">
                  <c:v>42810.208333333336</c:v>
                </c:pt>
                <c:pt idx="977">
                  <c:v>42810.25</c:v>
                </c:pt>
                <c:pt idx="978">
                  <c:v>42810.291666666664</c:v>
                </c:pt>
                <c:pt idx="979">
                  <c:v>42810.333333333336</c:v>
                </c:pt>
                <c:pt idx="980">
                  <c:v>42810.375</c:v>
                </c:pt>
                <c:pt idx="981">
                  <c:v>42810.416666666664</c:v>
                </c:pt>
                <c:pt idx="982">
                  <c:v>42810.458333333336</c:v>
                </c:pt>
                <c:pt idx="983">
                  <c:v>42810.5</c:v>
                </c:pt>
                <c:pt idx="984">
                  <c:v>42810.541666666664</c:v>
                </c:pt>
                <c:pt idx="985">
                  <c:v>42810.583333333336</c:v>
                </c:pt>
                <c:pt idx="986">
                  <c:v>42810.625</c:v>
                </c:pt>
                <c:pt idx="987">
                  <c:v>42810.666666666664</c:v>
                </c:pt>
                <c:pt idx="988">
                  <c:v>42810.708333333336</c:v>
                </c:pt>
                <c:pt idx="989">
                  <c:v>42810.75</c:v>
                </c:pt>
                <c:pt idx="990">
                  <c:v>42810.791666666664</c:v>
                </c:pt>
                <c:pt idx="991">
                  <c:v>42810.833333333336</c:v>
                </c:pt>
                <c:pt idx="992">
                  <c:v>42810.875</c:v>
                </c:pt>
                <c:pt idx="993">
                  <c:v>42810.916666666664</c:v>
                </c:pt>
                <c:pt idx="994">
                  <c:v>42810.958333333336</c:v>
                </c:pt>
                <c:pt idx="995">
                  <c:v>42811</c:v>
                </c:pt>
                <c:pt idx="996">
                  <c:v>42811.041666666664</c:v>
                </c:pt>
                <c:pt idx="997">
                  <c:v>42811.083333333336</c:v>
                </c:pt>
                <c:pt idx="998">
                  <c:v>42811.125</c:v>
                </c:pt>
                <c:pt idx="999">
                  <c:v>42811.166666666664</c:v>
                </c:pt>
                <c:pt idx="1000">
                  <c:v>42811.208333333336</c:v>
                </c:pt>
                <c:pt idx="1001">
                  <c:v>42811.25</c:v>
                </c:pt>
                <c:pt idx="1002">
                  <c:v>42811.291666666664</c:v>
                </c:pt>
                <c:pt idx="1003">
                  <c:v>42811.333333333336</c:v>
                </c:pt>
                <c:pt idx="1004">
                  <c:v>42811.375</c:v>
                </c:pt>
                <c:pt idx="1005">
                  <c:v>42811.416666666664</c:v>
                </c:pt>
                <c:pt idx="1006">
                  <c:v>42811.458333333336</c:v>
                </c:pt>
                <c:pt idx="1007">
                  <c:v>42811.5</c:v>
                </c:pt>
                <c:pt idx="1008">
                  <c:v>42811.541666666664</c:v>
                </c:pt>
                <c:pt idx="1009">
                  <c:v>42811.583333333336</c:v>
                </c:pt>
                <c:pt idx="1010">
                  <c:v>42811.625</c:v>
                </c:pt>
                <c:pt idx="1011">
                  <c:v>42811.708333333336</c:v>
                </c:pt>
                <c:pt idx="1012">
                  <c:v>42811.75</c:v>
                </c:pt>
                <c:pt idx="1013">
                  <c:v>42811.791666666664</c:v>
                </c:pt>
                <c:pt idx="1014">
                  <c:v>42811.833333333336</c:v>
                </c:pt>
                <c:pt idx="1015">
                  <c:v>42811.875</c:v>
                </c:pt>
                <c:pt idx="1016">
                  <c:v>42811.916666666664</c:v>
                </c:pt>
                <c:pt idx="1017">
                  <c:v>42811.958333333336</c:v>
                </c:pt>
                <c:pt idx="1018">
                  <c:v>42812</c:v>
                </c:pt>
                <c:pt idx="1019">
                  <c:v>42812.041666666664</c:v>
                </c:pt>
                <c:pt idx="1020">
                  <c:v>42812.083333333336</c:v>
                </c:pt>
                <c:pt idx="1021">
                  <c:v>42812.125</c:v>
                </c:pt>
                <c:pt idx="1022">
                  <c:v>42812.166666666664</c:v>
                </c:pt>
                <c:pt idx="1023">
                  <c:v>42812.208333333336</c:v>
                </c:pt>
                <c:pt idx="1024">
                  <c:v>42812.25</c:v>
                </c:pt>
                <c:pt idx="1025">
                  <c:v>42812.291666666664</c:v>
                </c:pt>
                <c:pt idx="1026">
                  <c:v>42812.333333333336</c:v>
                </c:pt>
                <c:pt idx="1027">
                  <c:v>42812.375</c:v>
                </c:pt>
                <c:pt idx="1028">
                  <c:v>42812.416666666664</c:v>
                </c:pt>
                <c:pt idx="1029">
                  <c:v>42812.458333333336</c:v>
                </c:pt>
                <c:pt idx="1030">
                  <c:v>42812.5</c:v>
                </c:pt>
                <c:pt idx="1031">
                  <c:v>42812.541666666664</c:v>
                </c:pt>
                <c:pt idx="1032">
                  <c:v>42812.583333333336</c:v>
                </c:pt>
                <c:pt idx="1033">
                  <c:v>42812.625</c:v>
                </c:pt>
                <c:pt idx="1034">
                  <c:v>42812.666666666664</c:v>
                </c:pt>
                <c:pt idx="1035">
                  <c:v>42812.708333333336</c:v>
                </c:pt>
                <c:pt idx="1036">
                  <c:v>42812.75</c:v>
                </c:pt>
                <c:pt idx="1037">
                  <c:v>42812.791666666664</c:v>
                </c:pt>
                <c:pt idx="1038">
                  <c:v>42812.833333333336</c:v>
                </c:pt>
                <c:pt idx="1039">
                  <c:v>42812.875</c:v>
                </c:pt>
                <c:pt idx="1040">
                  <c:v>42812.916666666664</c:v>
                </c:pt>
                <c:pt idx="1041">
                  <c:v>42812.958333333336</c:v>
                </c:pt>
                <c:pt idx="1042">
                  <c:v>42813</c:v>
                </c:pt>
                <c:pt idx="1043">
                  <c:v>42813.041666666664</c:v>
                </c:pt>
                <c:pt idx="1044">
                  <c:v>42813.083333333336</c:v>
                </c:pt>
                <c:pt idx="1045">
                  <c:v>42813.125</c:v>
                </c:pt>
                <c:pt idx="1046">
                  <c:v>42813.166666666664</c:v>
                </c:pt>
                <c:pt idx="1047">
                  <c:v>42813.208333333336</c:v>
                </c:pt>
                <c:pt idx="1048">
                  <c:v>42813.25</c:v>
                </c:pt>
                <c:pt idx="1049">
                  <c:v>42813.291666666664</c:v>
                </c:pt>
                <c:pt idx="1050">
                  <c:v>42813.333333333336</c:v>
                </c:pt>
                <c:pt idx="1051">
                  <c:v>42813.375</c:v>
                </c:pt>
                <c:pt idx="1052">
                  <c:v>42813.416666666664</c:v>
                </c:pt>
                <c:pt idx="1053">
                  <c:v>42813.458333333336</c:v>
                </c:pt>
                <c:pt idx="1054">
                  <c:v>42813.5</c:v>
                </c:pt>
                <c:pt idx="1055">
                  <c:v>42813.541666666664</c:v>
                </c:pt>
                <c:pt idx="1056">
                  <c:v>42813.583333333336</c:v>
                </c:pt>
                <c:pt idx="1057">
                  <c:v>42813.625</c:v>
                </c:pt>
                <c:pt idx="1058">
                  <c:v>42813.666666666664</c:v>
                </c:pt>
                <c:pt idx="1059">
                  <c:v>42813.708333333336</c:v>
                </c:pt>
                <c:pt idx="1060">
                  <c:v>42813.75</c:v>
                </c:pt>
                <c:pt idx="1061">
                  <c:v>42813.791666666664</c:v>
                </c:pt>
                <c:pt idx="1062">
                  <c:v>42813.833333333336</c:v>
                </c:pt>
                <c:pt idx="1063">
                  <c:v>42813.875</c:v>
                </c:pt>
                <c:pt idx="1064">
                  <c:v>42813.916666666664</c:v>
                </c:pt>
                <c:pt idx="1065">
                  <c:v>42813.958333333336</c:v>
                </c:pt>
                <c:pt idx="1066">
                  <c:v>42814</c:v>
                </c:pt>
                <c:pt idx="1067">
                  <c:v>42814.041666666664</c:v>
                </c:pt>
                <c:pt idx="1068">
                  <c:v>42814.083333333336</c:v>
                </c:pt>
                <c:pt idx="1069">
                  <c:v>42814.125</c:v>
                </c:pt>
                <c:pt idx="1070">
                  <c:v>42814.166666666664</c:v>
                </c:pt>
                <c:pt idx="1071">
                  <c:v>42814.208333333336</c:v>
                </c:pt>
                <c:pt idx="1072">
                  <c:v>42814.25</c:v>
                </c:pt>
                <c:pt idx="1073">
                  <c:v>42814.291666666664</c:v>
                </c:pt>
                <c:pt idx="1074">
                  <c:v>42814.333333333336</c:v>
                </c:pt>
                <c:pt idx="1075">
                  <c:v>42814.375</c:v>
                </c:pt>
                <c:pt idx="1076">
                  <c:v>42814.416666666664</c:v>
                </c:pt>
                <c:pt idx="1077">
                  <c:v>42814.458333333336</c:v>
                </c:pt>
                <c:pt idx="1078">
                  <c:v>42814.5</c:v>
                </c:pt>
                <c:pt idx="1079">
                  <c:v>42814.541666666664</c:v>
                </c:pt>
                <c:pt idx="1080">
                  <c:v>42814.583333333336</c:v>
                </c:pt>
                <c:pt idx="1081">
                  <c:v>42814.625</c:v>
                </c:pt>
                <c:pt idx="1082">
                  <c:v>42814.666666666664</c:v>
                </c:pt>
                <c:pt idx="1083">
                  <c:v>42814.708333333336</c:v>
                </c:pt>
                <c:pt idx="1084">
                  <c:v>42814.75</c:v>
                </c:pt>
                <c:pt idx="1085">
                  <c:v>42814.791666666664</c:v>
                </c:pt>
                <c:pt idx="1086">
                  <c:v>42814.833333333336</c:v>
                </c:pt>
                <c:pt idx="1087">
                  <c:v>42814.875</c:v>
                </c:pt>
                <c:pt idx="1088">
                  <c:v>42814.916666666664</c:v>
                </c:pt>
                <c:pt idx="1089">
                  <c:v>42814.958333333336</c:v>
                </c:pt>
                <c:pt idx="1090">
                  <c:v>42815</c:v>
                </c:pt>
                <c:pt idx="1091">
                  <c:v>42815.041666666664</c:v>
                </c:pt>
                <c:pt idx="1092">
                  <c:v>42815.083333333336</c:v>
                </c:pt>
                <c:pt idx="1093">
                  <c:v>42815.125</c:v>
                </c:pt>
                <c:pt idx="1094">
                  <c:v>42815.166666666664</c:v>
                </c:pt>
                <c:pt idx="1095">
                  <c:v>42815.208333333336</c:v>
                </c:pt>
                <c:pt idx="1096">
                  <c:v>42815.25</c:v>
                </c:pt>
                <c:pt idx="1097">
                  <c:v>42815.291666666664</c:v>
                </c:pt>
                <c:pt idx="1098">
                  <c:v>42815.333333333336</c:v>
                </c:pt>
                <c:pt idx="1099">
                  <c:v>42815.375</c:v>
                </c:pt>
                <c:pt idx="1100">
                  <c:v>42815.416666666664</c:v>
                </c:pt>
                <c:pt idx="1101">
                  <c:v>42815.458333333336</c:v>
                </c:pt>
                <c:pt idx="1102">
                  <c:v>42815.5</c:v>
                </c:pt>
                <c:pt idx="1103">
                  <c:v>42815.541666666664</c:v>
                </c:pt>
                <c:pt idx="1104">
                  <c:v>42815.583333333336</c:v>
                </c:pt>
                <c:pt idx="1105">
                  <c:v>42815.625</c:v>
                </c:pt>
                <c:pt idx="1106">
                  <c:v>42815.666666666664</c:v>
                </c:pt>
                <c:pt idx="1107">
                  <c:v>42815.708333333336</c:v>
                </c:pt>
                <c:pt idx="1108">
                  <c:v>42815.75</c:v>
                </c:pt>
                <c:pt idx="1109">
                  <c:v>42815.791666666664</c:v>
                </c:pt>
                <c:pt idx="1110">
                  <c:v>42815.833333333336</c:v>
                </c:pt>
                <c:pt idx="1111">
                  <c:v>42815.875</c:v>
                </c:pt>
                <c:pt idx="1112">
                  <c:v>42815.916666666664</c:v>
                </c:pt>
                <c:pt idx="1113">
                  <c:v>42815.958333333336</c:v>
                </c:pt>
                <c:pt idx="1114">
                  <c:v>42816</c:v>
                </c:pt>
                <c:pt idx="1115">
                  <c:v>42816.041666666664</c:v>
                </c:pt>
                <c:pt idx="1116">
                  <c:v>42816.083333333336</c:v>
                </c:pt>
                <c:pt idx="1117">
                  <c:v>42816.125</c:v>
                </c:pt>
                <c:pt idx="1118">
                  <c:v>42816.166666666664</c:v>
                </c:pt>
                <c:pt idx="1119">
                  <c:v>42816.208333333336</c:v>
                </c:pt>
                <c:pt idx="1120">
                  <c:v>42816.25</c:v>
                </c:pt>
                <c:pt idx="1121">
                  <c:v>42816.291666666664</c:v>
                </c:pt>
                <c:pt idx="1122">
                  <c:v>42816.333333333336</c:v>
                </c:pt>
                <c:pt idx="1123">
                  <c:v>42816.375</c:v>
                </c:pt>
                <c:pt idx="1124">
                  <c:v>42816.416666666664</c:v>
                </c:pt>
                <c:pt idx="1125">
                  <c:v>42816.458333333336</c:v>
                </c:pt>
                <c:pt idx="1126">
                  <c:v>42816.5</c:v>
                </c:pt>
                <c:pt idx="1127">
                  <c:v>42816.541666666664</c:v>
                </c:pt>
                <c:pt idx="1128">
                  <c:v>42816.583333333336</c:v>
                </c:pt>
                <c:pt idx="1129">
                  <c:v>42816.625</c:v>
                </c:pt>
                <c:pt idx="1130">
                  <c:v>42816.666666666664</c:v>
                </c:pt>
                <c:pt idx="1131">
                  <c:v>42816.708333333336</c:v>
                </c:pt>
                <c:pt idx="1132">
                  <c:v>42816.75</c:v>
                </c:pt>
                <c:pt idx="1133">
                  <c:v>42816.791666666664</c:v>
                </c:pt>
                <c:pt idx="1134">
                  <c:v>42816.833333333336</c:v>
                </c:pt>
                <c:pt idx="1135">
                  <c:v>42816.875</c:v>
                </c:pt>
                <c:pt idx="1136">
                  <c:v>42816.916666666664</c:v>
                </c:pt>
                <c:pt idx="1137">
                  <c:v>42816.958333333336</c:v>
                </c:pt>
                <c:pt idx="1138">
                  <c:v>42817</c:v>
                </c:pt>
                <c:pt idx="1139">
                  <c:v>42817.041666666664</c:v>
                </c:pt>
                <c:pt idx="1140">
                  <c:v>42817.083333333336</c:v>
                </c:pt>
                <c:pt idx="1141">
                  <c:v>42817.125</c:v>
                </c:pt>
                <c:pt idx="1142">
                  <c:v>42817.166666666664</c:v>
                </c:pt>
                <c:pt idx="1143">
                  <c:v>42817.208333333336</c:v>
                </c:pt>
                <c:pt idx="1144">
                  <c:v>42817.25</c:v>
                </c:pt>
                <c:pt idx="1145">
                  <c:v>42817.291666666664</c:v>
                </c:pt>
                <c:pt idx="1146">
                  <c:v>42817.333333333336</c:v>
                </c:pt>
                <c:pt idx="1147">
                  <c:v>42817.375</c:v>
                </c:pt>
                <c:pt idx="1148">
                  <c:v>42817.416666666664</c:v>
                </c:pt>
                <c:pt idx="1149">
                  <c:v>42817.458333333336</c:v>
                </c:pt>
                <c:pt idx="1150">
                  <c:v>42817.5</c:v>
                </c:pt>
                <c:pt idx="1151">
                  <c:v>42817.541666666664</c:v>
                </c:pt>
                <c:pt idx="1152">
                  <c:v>42817.583333333336</c:v>
                </c:pt>
                <c:pt idx="1153">
                  <c:v>42817.625</c:v>
                </c:pt>
                <c:pt idx="1154">
                  <c:v>42817.666666666664</c:v>
                </c:pt>
                <c:pt idx="1155">
                  <c:v>42817.708333333336</c:v>
                </c:pt>
                <c:pt idx="1156">
                  <c:v>42817.75</c:v>
                </c:pt>
                <c:pt idx="1157">
                  <c:v>42817.791666666664</c:v>
                </c:pt>
                <c:pt idx="1158">
                  <c:v>42817.833333333336</c:v>
                </c:pt>
                <c:pt idx="1159">
                  <c:v>42817.875</c:v>
                </c:pt>
                <c:pt idx="1160">
                  <c:v>42817.916666666664</c:v>
                </c:pt>
                <c:pt idx="1161">
                  <c:v>42817.958333333336</c:v>
                </c:pt>
                <c:pt idx="1162">
                  <c:v>42818</c:v>
                </c:pt>
                <c:pt idx="1163">
                  <c:v>42818.041666666664</c:v>
                </c:pt>
                <c:pt idx="1164">
                  <c:v>42818.083333333336</c:v>
                </c:pt>
                <c:pt idx="1165">
                  <c:v>42818.125</c:v>
                </c:pt>
                <c:pt idx="1166">
                  <c:v>42818.166666666664</c:v>
                </c:pt>
                <c:pt idx="1167">
                  <c:v>42818.208333333336</c:v>
                </c:pt>
                <c:pt idx="1168">
                  <c:v>42818.25</c:v>
                </c:pt>
                <c:pt idx="1169">
                  <c:v>42818.291666666664</c:v>
                </c:pt>
                <c:pt idx="1170">
                  <c:v>42818.333333333336</c:v>
                </c:pt>
                <c:pt idx="1171">
                  <c:v>42818.375</c:v>
                </c:pt>
                <c:pt idx="1172">
                  <c:v>42818.416666666664</c:v>
                </c:pt>
                <c:pt idx="1173">
                  <c:v>42818.458333333336</c:v>
                </c:pt>
                <c:pt idx="1174">
                  <c:v>42818.5</c:v>
                </c:pt>
                <c:pt idx="1175">
                  <c:v>42818.541666666664</c:v>
                </c:pt>
                <c:pt idx="1176">
                  <c:v>42818.583333333336</c:v>
                </c:pt>
                <c:pt idx="1177">
                  <c:v>42818.625</c:v>
                </c:pt>
                <c:pt idx="1178">
                  <c:v>42818.666666666664</c:v>
                </c:pt>
                <c:pt idx="1179">
                  <c:v>42818.708333333336</c:v>
                </c:pt>
                <c:pt idx="1180">
                  <c:v>42818.75</c:v>
                </c:pt>
                <c:pt idx="1181">
                  <c:v>42818.791666666664</c:v>
                </c:pt>
                <c:pt idx="1182">
                  <c:v>42818.833333333336</c:v>
                </c:pt>
                <c:pt idx="1183">
                  <c:v>42818.875</c:v>
                </c:pt>
                <c:pt idx="1184">
                  <c:v>42818.916666666664</c:v>
                </c:pt>
                <c:pt idx="1185">
                  <c:v>42818.958333333336</c:v>
                </c:pt>
                <c:pt idx="1186">
                  <c:v>42819</c:v>
                </c:pt>
                <c:pt idx="1187">
                  <c:v>42819.041666666664</c:v>
                </c:pt>
                <c:pt idx="1188">
                  <c:v>42819.083333333336</c:v>
                </c:pt>
                <c:pt idx="1189">
                  <c:v>42819.125</c:v>
                </c:pt>
                <c:pt idx="1190">
                  <c:v>42819.166666666664</c:v>
                </c:pt>
                <c:pt idx="1191">
                  <c:v>42819.208333333336</c:v>
                </c:pt>
                <c:pt idx="1192">
                  <c:v>42819.25</c:v>
                </c:pt>
                <c:pt idx="1193">
                  <c:v>42819.291666666664</c:v>
                </c:pt>
                <c:pt idx="1194">
                  <c:v>42819.333333333336</c:v>
                </c:pt>
                <c:pt idx="1195">
                  <c:v>42819.375</c:v>
                </c:pt>
                <c:pt idx="1196">
                  <c:v>42819.416666666664</c:v>
                </c:pt>
                <c:pt idx="1197">
                  <c:v>42819.458333333336</c:v>
                </c:pt>
                <c:pt idx="1198">
                  <c:v>42819.5</c:v>
                </c:pt>
                <c:pt idx="1199">
                  <c:v>42819.541666666664</c:v>
                </c:pt>
                <c:pt idx="1200">
                  <c:v>42819.583333333336</c:v>
                </c:pt>
                <c:pt idx="1201">
                  <c:v>42819.625</c:v>
                </c:pt>
                <c:pt idx="1202">
                  <c:v>42819.666666666664</c:v>
                </c:pt>
                <c:pt idx="1203">
                  <c:v>42819.708333333336</c:v>
                </c:pt>
                <c:pt idx="1204">
                  <c:v>42819.75</c:v>
                </c:pt>
                <c:pt idx="1205">
                  <c:v>42819.791666666664</c:v>
                </c:pt>
                <c:pt idx="1206">
                  <c:v>42819.833333333336</c:v>
                </c:pt>
                <c:pt idx="1207">
                  <c:v>42819.875</c:v>
                </c:pt>
                <c:pt idx="1208">
                  <c:v>42819.916666666664</c:v>
                </c:pt>
                <c:pt idx="1209">
                  <c:v>42819.958333333336</c:v>
                </c:pt>
                <c:pt idx="1210">
                  <c:v>42820</c:v>
                </c:pt>
                <c:pt idx="1211">
                  <c:v>42820.041666666664</c:v>
                </c:pt>
                <c:pt idx="1212">
                  <c:v>42820.083333333336</c:v>
                </c:pt>
                <c:pt idx="1213">
                  <c:v>42820.125</c:v>
                </c:pt>
                <c:pt idx="1214">
                  <c:v>42820.166666666664</c:v>
                </c:pt>
                <c:pt idx="1215">
                  <c:v>42820.208333333336</c:v>
                </c:pt>
                <c:pt idx="1216">
                  <c:v>42820.25</c:v>
                </c:pt>
                <c:pt idx="1217">
                  <c:v>42820.291666666664</c:v>
                </c:pt>
                <c:pt idx="1218">
                  <c:v>42820.333333333336</c:v>
                </c:pt>
                <c:pt idx="1219">
                  <c:v>42820.375</c:v>
                </c:pt>
                <c:pt idx="1220">
                  <c:v>42820.416666666664</c:v>
                </c:pt>
                <c:pt idx="1221">
                  <c:v>42820.458333333336</c:v>
                </c:pt>
                <c:pt idx="1222">
                  <c:v>42820.5</c:v>
                </c:pt>
                <c:pt idx="1223">
                  <c:v>42820.541666666664</c:v>
                </c:pt>
                <c:pt idx="1224">
                  <c:v>42820.583333333336</c:v>
                </c:pt>
                <c:pt idx="1225">
                  <c:v>42820.625</c:v>
                </c:pt>
                <c:pt idx="1226">
                  <c:v>42820.666666666664</c:v>
                </c:pt>
                <c:pt idx="1227">
                  <c:v>42820.708333333336</c:v>
                </c:pt>
                <c:pt idx="1228">
                  <c:v>42820.75</c:v>
                </c:pt>
                <c:pt idx="1229">
                  <c:v>42820.791666666664</c:v>
                </c:pt>
                <c:pt idx="1230">
                  <c:v>42820.833333333336</c:v>
                </c:pt>
                <c:pt idx="1231">
                  <c:v>42820.875</c:v>
                </c:pt>
                <c:pt idx="1232">
                  <c:v>42820.916666666664</c:v>
                </c:pt>
                <c:pt idx="1233">
                  <c:v>42820.958333333336</c:v>
                </c:pt>
                <c:pt idx="1234">
                  <c:v>42821</c:v>
                </c:pt>
                <c:pt idx="1235">
                  <c:v>42821.041666666664</c:v>
                </c:pt>
                <c:pt idx="1236">
                  <c:v>42821.083333333336</c:v>
                </c:pt>
                <c:pt idx="1237">
                  <c:v>42821.125</c:v>
                </c:pt>
                <c:pt idx="1238">
                  <c:v>42821.166666666664</c:v>
                </c:pt>
                <c:pt idx="1239">
                  <c:v>42821.208333333336</c:v>
                </c:pt>
                <c:pt idx="1240">
                  <c:v>42821.25</c:v>
                </c:pt>
                <c:pt idx="1241">
                  <c:v>42821.291666666664</c:v>
                </c:pt>
                <c:pt idx="1242">
                  <c:v>42821.333333333336</c:v>
                </c:pt>
                <c:pt idx="1243">
                  <c:v>42821.375</c:v>
                </c:pt>
                <c:pt idx="1244">
                  <c:v>42821.416666666664</c:v>
                </c:pt>
                <c:pt idx="1245">
                  <c:v>42821.458333333336</c:v>
                </c:pt>
                <c:pt idx="1246">
                  <c:v>42821.5</c:v>
                </c:pt>
                <c:pt idx="1247">
                  <c:v>42821.541666666664</c:v>
                </c:pt>
                <c:pt idx="1248">
                  <c:v>42821.583333333336</c:v>
                </c:pt>
                <c:pt idx="1249">
                  <c:v>42821.625</c:v>
                </c:pt>
                <c:pt idx="1250">
                  <c:v>42821.666666666664</c:v>
                </c:pt>
                <c:pt idx="1251">
                  <c:v>42821.708333333336</c:v>
                </c:pt>
                <c:pt idx="1252">
                  <c:v>42821.75</c:v>
                </c:pt>
                <c:pt idx="1253">
                  <c:v>42821.791666666664</c:v>
                </c:pt>
                <c:pt idx="1254">
                  <c:v>42821.833333333336</c:v>
                </c:pt>
                <c:pt idx="1255">
                  <c:v>42821.875</c:v>
                </c:pt>
                <c:pt idx="1256">
                  <c:v>42821.916666666664</c:v>
                </c:pt>
                <c:pt idx="1257">
                  <c:v>42821.958333333336</c:v>
                </c:pt>
                <c:pt idx="1258">
                  <c:v>42822</c:v>
                </c:pt>
                <c:pt idx="1259">
                  <c:v>42822.041666666664</c:v>
                </c:pt>
                <c:pt idx="1260">
                  <c:v>42822.083333333336</c:v>
                </c:pt>
                <c:pt idx="1261">
                  <c:v>42822.125</c:v>
                </c:pt>
                <c:pt idx="1262">
                  <c:v>42822.166666666664</c:v>
                </c:pt>
                <c:pt idx="1263">
                  <c:v>42822.208333333336</c:v>
                </c:pt>
                <c:pt idx="1264">
                  <c:v>42822.25</c:v>
                </c:pt>
                <c:pt idx="1265">
                  <c:v>42822.291666666664</c:v>
                </c:pt>
                <c:pt idx="1266">
                  <c:v>42822.333333333336</c:v>
                </c:pt>
                <c:pt idx="1267">
                  <c:v>42822.375</c:v>
                </c:pt>
                <c:pt idx="1268">
                  <c:v>42822.416666666664</c:v>
                </c:pt>
                <c:pt idx="1269">
                  <c:v>42822.458333333336</c:v>
                </c:pt>
                <c:pt idx="1270">
                  <c:v>42822.5</c:v>
                </c:pt>
                <c:pt idx="1271">
                  <c:v>42822.541666666664</c:v>
                </c:pt>
                <c:pt idx="1272">
                  <c:v>42822.583333333336</c:v>
                </c:pt>
                <c:pt idx="1273">
                  <c:v>42822.625</c:v>
                </c:pt>
                <c:pt idx="1274">
                  <c:v>42822.666666666664</c:v>
                </c:pt>
                <c:pt idx="1275">
                  <c:v>42822.708333333336</c:v>
                </c:pt>
                <c:pt idx="1276">
                  <c:v>42822.75</c:v>
                </c:pt>
                <c:pt idx="1277">
                  <c:v>42822.791666666664</c:v>
                </c:pt>
                <c:pt idx="1278">
                  <c:v>42822.833333333336</c:v>
                </c:pt>
                <c:pt idx="1279">
                  <c:v>42822.875</c:v>
                </c:pt>
                <c:pt idx="1280">
                  <c:v>42822.916666666664</c:v>
                </c:pt>
                <c:pt idx="1281">
                  <c:v>42822.958333333336</c:v>
                </c:pt>
                <c:pt idx="1282">
                  <c:v>42823</c:v>
                </c:pt>
                <c:pt idx="1283">
                  <c:v>42823.041666666664</c:v>
                </c:pt>
                <c:pt idx="1284">
                  <c:v>42823.083333333336</c:v>
                </c:pt>
                <c:pt idx="1285">
                  <c:v>42823.125</c:v>
                </c:pt>
                <c:pt idx="1286">
                  <c:v>42823.166666666664</c:v>
                </c:pt>
                <c:pt idx="1287">
                  <c:v>42823.208333333336</c:v>
                </c:pt>
                <c:pt idx="1288">
                  <c:v>42823.25</c:v>
                </c:pt>
                <c:pt idx="1289">
                  <c:v>42823.291666666664</c:v>
                </c:pt>
                <c:pt idx="1290">
                  <c:v>42823.333333333336</c:v>
                </c:pt>
                <c:pt idx="1291">
                  <c:v>42823.375</c:v>
                </c:pt>
                <c:pt idx="1292">
                  <c:v>42823.416666666664</c:v>
                </c:pt>
                <c:pt idx="1293">
                  <c:v>42823.458333333336</c:v>
                </c:pt>
                <c:pt idx="1294">
                  <c:v>42823.5</c:v>
                </c:pt>
                <c:pt idx="1295">
                  <c:v>42823.541666666664</c:v>
                </c:pt>
                <c:pt idx="1296">
                  <c:v>42823.583333333336</c:v>
                </c:pt>
                <c:pt idx="1297">
                  <c:v>42823.625</c:v>
                </c:pt>
                <c:pt idx="1298">
                  <c:v>42823.666666666664</c:v>
                </c:pt>
                <c:pt idx="1299">
                  <c:v>42823.708333333336</c:v>
                </c:pt>
                <c:pt idx="1300">
                  <c:v>42823.75</c:v>
                </c:pt>
                <c:pt idx="1301">
                  <c:v>42823.791666666664</c:v>
                </c:pt>
                <c:pt idx="1302">
                  <c:v>42823.833333333336</c:v>
                </c:pt>
                <c:pt idx="1303">
                  <c:v>42823.875</c:v>
                </c:pt>
                <c:pt idx="1304">
                  <c:v>42823.916666666664</c:v>
                </c:pt>
                <c:pt idx="1305">
                  <c:v>42823.958333333336</c:v>
                </c:pt>
                <c:pt idx="1306">
                  <c:v>42824</c:v>
                </c:pt>
                <c:pt idx="1307">
                  <c:v>42824.041666666664</c:v>
                </c:pt>
                <c:pt idx="1308">
                  <c:v>42824.083333333336</c:v>
                </c:pt>
                <c:pt idx="1309">
                  <c:v>42824.125</c:v>
                </c:pt>
                <c:pt idx="1310">
                  <c:v>42824.166666666664</c:v>
                </c:pt>
                <c:pt idx="1311">
                  <c:v>42824.208333333336</c:v>
                </c:pt>
                <c:pt idx="1312">
                  <c:v>42824.25</c:v>
                </c:pt>
                <c:pt idx="1313">
                  <c:v>42824.291666666664</c:v>
                </c:pt>
                <c:pt idx="1314">
                  <c:v>42824.333333333336</c:v>
                </c:pt>
                <c:pt idx="1315">
                  <c:v>42824.375</c:v>
                </c:pt>
                <c:pt idx="1316">
                  <c:v>42824.416666666664</c:v>
                </c:pt>
                <c:pt idx="1317">
                  <c:v>42824.458333333336</c:v>
                </c:pt>
                <c:pt idx="1318">
                  <c:v>42824.5</c:v>
                </c:pt>
                <c:pt idx="1319">
                  <c:v>42824.541666666664</c:v>
                </c:pt>
                <c:pt idx="1320">
                  <c:v>42824.583333333336</c:v>
                </c:pt>
                <c:pt idx="1321">
                  <c:v>42824.625</c:v>
                </c:pt>
                <c:pt idx="1322">
                  <c:v>42824.666666666664</c:v>
                </c:pt>
                <c:pt idx="1323">
                  <c:v>42824.708333333336</c:v>
                </c:pt>
                <c:pt idx="1324">
                  <c:v>42824.75</c:v>
                </c:pt>
                <c:pt idx="1325">
                  <c:v>42824.791666666664</c:v>
                </c:pt>
                <c:pt idx="1326">
                  <c:v>42824.833333333336</c:v>
                </c:pt>
                <c:pt idx="1327">
                  <c:v>42824.875</c:v>
                </c:pt>
                <c:pt idx="1328">
                  <c:v>42824.916666666664</c:v>
                </c:pt>
                <c:pt idx="1329">
                  <c:v>42824.958333333336</c:v>
                </c:pt>
                <c:pt idx="1330">
                  <c:v>42825</c:v>
                </c:pt>
                <c:pt idx="1331">
                  <c:v>42825.041666666664</c:v>
                </c:pt>
                <c:pt idx="1332">
                  <c:v>42825.083333333336</c:v>
                </c:pt>
                <c:pt idx="1333">
                  <c:v>42825.125</c:v>
                </c:pt>
                <c:pt idx="1334">
                  <c:v>42825.166666666664</c:v>
                </c:pt>
                <c:pt idx="1335">
                  <c:v>42825.208333333336</c:v>
                </c:pt>
                <c:pt idx="1336">
                  <c:v>42825.25</c:v>
                </c:pt>
                <c:pt idx="1337">
                  <c:v>42825.291666666664</c:v>
                </c:pt>
                <c:pt idx="1338">
                  <c:v>42825.333333333336</c:v>
                </c:pt>
                <c:pt idx="1339">
                  <c:v>42825.375</c:v>
                </c:pt>
                <c:pt idx="1340">
                  <c:v>42825.416666666664</c:v>
                </c:pt>
                <c:pt idx="1341">
                  <c:v>42825.458333333336</c:v>
                </c:pt>
                <c:pt idx="1342">
                  <c:v>42825.5</c:v>
                </c:pt>
                <c:pt idx="1343">
                  <c:v>42825.541666666664</c:v>
                </c:pt>
                <c:pt idx="1344">
                  <c:v>42825.583333333336</c:v>
                </c:pt>
                <c:pt idx="1345">
                  <c:v>42825.625</c:v>
                </c:pt>
                <c:pt idx="1346">
                  <c:v>42825.666666666664</c:v>
                </c:pt>
                <c:pt idx="1347">
                  <c:v>42825.708333333336</c:v>
                </c:pt>
                <c:pt idx="1348">
                  <c:v>42825.75</c:v>
                </c:pt>
                <c:pt idx="1349">
                  <c:v>42825.791666666664</c:v>
                </c:pt>
                <c:pt idx="1350">
                  <c:v>42825.833333333336</c:v>
                </c:pt>
                <c:pt idx="1351">
                  <c:v>42825.875</c:v>
                </c:pt>
                <c:pt idx="1352">
                  <c:v>42825.916666666664</c:v>
                </c:pt>
                <c:pt idx="1353">
                  <c:v>42825.958333333336</c:v>
                </c:pt>
                <c:pt idx="1354">
                  <c:v>42826</c:v>
                </c:pt>
                <c:pt idx="1355">
                  <c:v>42826.041666666664</c:v>
                </c:pt>
                <c:pt idx="1356">
                  <c:v>42826.083333333336</c:v>
                </c:pt>
                <c:pt idx="1357">
                  <c:v>42826.125</c:v>
                </c:pt>
                <c:pt idx="1358">
                  <c:v>42826.166666666664</c:v>
                </c:pt>
                <c:pt idx="1359">
                  <c:v>42826.208333333336</c:v>
                </c:pt>
                <c:pt idx="1360">
                  <c:v>42826.25</c:v>
                </c:pt>
                <c:pt idx="1361">
                  <c:v>42826.291666666664</c:v>
                </c:pt>
                <c:pt idx="1362">
                  <c:v>42826.333333333336</c:v>
                </c:pt>
                <c:pt idx="1363">
                  <c:v>42826.375</c:v>
                </c:pt>
                <c:pt idx="1364">
                  <c:v>42826.416666666664</c:v>
                </c:pt>
                <c:pt idx="1365">
                  <c:v>42826.458333333336</c:v>
                </c:pt>
                <c:pt idx="1366">
                  <c:v>42826.5</c:v>
                </c:pt>
                <c:pt idx="1367">
                  <c:v>42826.541666666664</c:v>
                </c:pt>
                <c:pt idx="1368">
                  <c:v>42826.583333333336</c:v>
                </c:pt>
                <c:pt idx="1369">
                  <c:v>42826.625</c:v>
                </c:pt>
                <c:pt idx="1370">
                  <c:v>42826.666666666664</c:v>
                </c:pt>
                <c:pt idx="1371">
                  <c:v>42826.708333333336</c:v>
                </c:pt>
                <c:pt idx="1372">
                  <c:v>42826.75</c:v>
                </c:pt>
                <c:pt idx="1373">
                  <c:v>42826.791666666664</c:v>
                </c:pt>
                <c:pt idx="1374">
                  <c:v>42826.833333333336</c:v>
                </c:pt>
                <c:pt idx="1375">
                  <c:v>42826.875</c:v>
                </c:pt>
                <c:pt idx="1376">
                  <c:v>42826.916666666664</c:v>
                </c:pt>
                <c:pt idx="1377">
                  <c:v>42826.958333333336</c:v>
                </c:pt>
                <c:pt idx="1378">
                  <c:v>42827</c:v>
                </c:pt>
                <c:pt idx="1379">
                  <c:v>42827.041666666664</c:v>
                </c:pt>
                <c:pt idx="1380">
                  <c:v>42827.083333333336</c:v>
                </c:pt>
                <c:pt idx="1381">
                  <c:v>42827.125</c:v>
                </c:pt>
                <c:pt idx="1382">
                  <c:v>42827.166666666664</c:v>
                </c:pt>
                <c:pt idx="1383">
                  <c:v>42827.208333333336</c:v>
                </c:pt>
                <c:pt idx="1384">
                  <c:v>42827.25</c:v>
                </c:pt>
                <c:pt idx="1385">
                  <c:v>42827.291666666664</c:v>
                </c:pt>
                <c:pt idx="1386">
                  <c:v>42827.333333333336</c:v>
                </c:pt>
                <c:pt idx="1387">
                  <c:v>42827.375</c:v>
                </c:pt>
                <c:pt idx="1388">
                  <c:v>42827.416666666664</c:v>
                </c:pt>
                <c:pt idx="1389">
                  <c:v>42827.458333333336</c:v>
                </c:pt>
                <c:pt idx="1390">
                  <c:v>42827.5</c:v>
                </c:pt>
                <c:pt idx="1391">
                  <c:v>42827.541666666664</c:v>
                </c:pt>
                <c:pt idx="1392">
                  <c:v>42827.583333333336</c:v>
                </c:pt>
                <c:pt idx="1393">
                  <c:v>42827.625</c:v>
                </c:pt>
                <c:pt idx="1394">
                  <c:v>42827.666666666664</c:v>
                </c:pt>
                <c:pt idx="1395">
                  <c:v>42827.708333333336</c:v>
                </c:pt>
                <c:pt idx="1396">
                  <c:v>42827.75</c:v>
                </c:pt>
                <c:pt idx="1397">
                  <c:v>42827.791666666664</c:v>
                </c:pt>
                <c:pt idx="1398">
                  <c:v>42827.833333333336</c:v>
                </c:pt>
                <c:pt idx="1399">
                  <c:v>42827.875</c:v>
                </c:pt>
                <c:pt idx="1400">
                  <c:v>42827.916666666664</c:v>
                </c:pt>
                <c:pt idx="1401">
                  <c:v>42827.958333333336</c:v>
                </c:pt>
                <c:pt idx="1402">
                  <c:v>42828</c:v>
                </c:pt>
                <c:pt idx="1403">
                  <c:v>42828.041666666664</c:v>
                </c:pt>
                <c:pt idx="1404">
                  <c:v>42828.083333333336</c:v>
                </c:pt>
                <c:pt idx="1405">
                  <c:v>42828.125</c:v>
                </c:pt>
                <c:pt idx="1406">
                  <c:v>42828.166666666664</c:v>
                </c:pt>
                <c:pt idx="1407">
                  <c:v>42828.208333333336</c:v>
                </c:pt>
                <c:pt idx="1408">
                  <c:v>42828.25</c:v>
                </c:pt>
                <c:pt idx="1409">
                  <c:v>42828.291666666664</c:v>
                </c:pt>
                <c:pt idx="1410">
                  <c:v>42828.333333333336</c:v>
                </c:pt>
                <c:pt idx="1411">
                  <c:v>42828.375</c:v>
                </c:pt>
                <c:pt idx="1412">
                  <c:v>42828.416666666664</c:v>
                </c:pt>
                <c:pt idx="1413">
                  <c:v>42828.458333333336</c:v>
                </c:pt>
                <c:pt idx="1414">
                  <c:v>42828.5</c:v>
                </c:pt>
                <c:pt idx="1415">
                  <c:v>42828.541666666664</c:v>
                </c:pt>
                <c:pt idx="1416">
                  <c:v>42828.583333333336</c:v>
                </c:pt>
                <c:pt idx="1417">
                  <c:v>42828.625</c:v>
                </c:pt>
                <c:pt idx="1418">
                  <c:v>42828.666666666664</c:v>
                </c:pt>
                <c:pt idx="1419">
                  <c:v>42828.708333333336</c:v>
                </c:pt>
                <c:pt idx="1420">
                  <c:v>42828.75</c:v>
                </c:pt>
                <c:pt idx="1421">
                  <c:v>42828.791666666664</c:v>
                </c:pt>
                <c:pt idx="1422">
                  <c:v>42828.833333333336</c:v>
                </c:pt>
                <c:pt idx="1423">
                  <c:v>42828.875</c:v>
                </c:pt>
                <c:pt idx="1424">
                  <c:v>42828.916666666664</c:v>
                </c:pt>
                <c:pt idx="1425">
                  <c:v>42828.958333333336</c:v>
                </c:pt>
                <c:pt idx="1426">
                  <c:v>42829</c:v>
                </c:pt>
                <c:pt idx="1427">
                  <c:v>42829.041666666664</c:v>
                </c:pt>
                <c:pt idx="1428">
                  <c:v>42829.083333333336</c:v>
                </c:pt>
                <c:pt idx="1429">
                  <c:v>42829.125</c:v>
                </c:pt>
                <c:pt idx="1430">
                  <c:v>42829.166666666664</c:v>
                </c:pt>
                <c:pt idx="1431">
                  <c:v>42829.208333333336</c:v>
                </c:pt>
                <c:pt idx="1432">
                  <c:v>42829.25</c:v>
                </c:pt>
                <c:pt idx="1433">
                  <c:v>42829.291666666664</c:v>
                </c:pt>
                <c:pt idx="1434">
                  <c:v>42829.333333333336</c:v>
                </c:pt>
                <c:pt idx="1435">
                  <c:v>42829.375</c:v>
                </c:pt>
                <c:pt idx="1436">
                  <c:v>42829.416666666664</c:v>
                </c:pt>
                <c:pt idx="1437">
                  <c:v>42829.458333333336</c:v>
                </c:pt>
                <c:pt idx="1438">
                  <c:v>42829.5</c:v>
                </c:pt>
                <c:pt idx="1439">
                  <c:v>42829.541666666664</c:v>
                </c:pt>
                <c:pt idx="1440">
                  <c:v>42829.583333333336</c:v>
                </c:pt>
                <c:pt idx="1441">
                  <c:v>42829.625</c:v>
                </c:pt>
                <c:pt idx="1442">
                  <c:v>42829.666666666664</c:v>
                </c:pt>
                <c:pt idx="1443">
                  <c:v>42829.708333333336</c:v>
                </c:pt>
                <c:pt idx="1444">
                  <c:v>42829.75</c:v>
                </c:pt>
                <c:pt idx="1445">
                  <c:v>42829.791666666664</c:v>
                </c:pt>
                <c:pt idx="1446">
                  <c:v>42829.833333333336</c:v>
                </c:pt>
                <c:pt idx="1447">
                  <c:v>42829.875</c:v>
                </c:pt>
                <c:pt idx="1448">
                  <c:v>42829.916666666664</c:v>
                </c:pt>
                <c:pt idx="1449">
                  <c:v>42829.958333333336</c:v>
                </c:pt>
                <c:pt idx="1450">
                  <c:v>42830</c:v>
                </c:pt>
                <c:pt idx="1451">
                  <c:v>42830.041666666664</c:v>
                </c:pt>
                <c:pt idx="1452">
                  <c:v>42830.083333333336</c:v>
                </c:pt>
                <c:pt idx="1453">
                  <c:v>42830.125</c:v>
                </c:pt>
                <c:pt idx="1454">
                  <c:v>42830.166666666664</c:v>
                </c:pt>
                <c:pt idx="1455">
                  <c:v>42830.208333333336</c:v>
                </c:pt>
                <c:pt idx="1456">
                  <c:v>42830.25</c:v>
                </c:pt>
                <c:pt idx="1457">
                  <c:v>42830.291666666664</c:v>
                </c:pt>
                <c:pt idx="1458">
                  <c:v>42830.333333333336</c:v>
                </c:pt>
                <c:pt idx="1459">
                  <c:v>42830.375</c:v>
                </c:pt>
                <c:pt idx="1460">
                  <c:v>42830.416666666664</c:v>
                </c:pt>
                <c:pt idx="1461">
                  <c:v>42830.458333333336</c:v>
                </c:pt>
                <c:pt idx="1462">
                  <c:v>42830.5</c:v>
                </c:pt>
                <c:pt idx="1463">
                  <c:v>42830.541666666664</c:v>
                </c:pt>
                <c:pt idx="1464">
                  <c:v>42830.583333333336</c:v>
                </c:pt>
                <c:pt idx="1465">
                  <c:v>42830.625</c:v>
                </c:pt>
                <c:pt idx="1466">
                  <c:v>42830.666666666664</c:v>
                </c:pt>
                <c:pt idx="1467">
                  <c:v>42830.708333333336</c:v>
                </c:pt>
                <c:pt idx="1468">
                  <c:v>42830.75</c:v>
                </c:pt>
                <c:pt idx="1469">
                  <c:v>42830.791666666664</c:v>
                </c:pt>
                <c:pt idx="1470">
                  <c:v>42830.833333333336</c:v>
                </c:pt>
                <c:pt idx="1471">
                  <c:v>42830.875</c:v>
                </c:pt>
                <c:pt idx="1472">
                  <c:v>42830.916666666664</c:v>
                </c:pt>
                <c:pt idx="1473">
                  <c:v>42830.958333333336</c:v>
                </c:pt>
                <c:pt idx="1474">
                  <c:v>42831</c:v>
                </c:pt>
                <c:pt idx="1475">
                  <c:v>42831.041666666664</c:v>
                </c:pt>
                <c:pt idx="1476">
                  <c:v>42831.083333333336</c:v>
                </c:pt>
                <c:pt idx="1477">
                  <c:v>42831.125</c:v>
                </c:pt>
                <c:pt idx="1478">
                  <c:v>42831.166666666664</c:v>
                </c:pt>
                <c:pt idx="1479">
                  <c:v>42831.208333333336</c:v>
                </c:pt>
                <c:pt idx="1480">
                  <c:v>42831.25</c:v>
                </c:pt>
                <c:pt idx="1481">
                  <c:v>42831.291666666664</c:v>
                </c:pt>
                <c:pt idx="1482">
                  <c:v>42831.333333333336</c:v>
                </c:pt>
                <c:pt idx="1483">
                  <c:v>42831.375</c:v>
                </c:pt>
                <c:pt idx="1484">
                  <c:v>42831.416666666664</c:v>
                </c:pt>
                <c:pt idx="1485">
                  <c:v>42831.458333333336</c:v>
                </c:pt>
                <c:pt idx="1486">
                  <c:v>42831.5</c:v>
                </c:pt>
                <c:pt idx="1487">
                  <c:v>42831.541666666664</c:v>
                </c:pt>
                <c:pt idx="1488">
                  <c:v>42831.583333333336</c:v>
                </c:pt>
                <c:pt idx="1489">
                  <c:v>42831.625</c:v>
                </c:pt>
                <c:pt idx="1490">
                  <c:v>42831.666666666664</c:v>
                </c:pt>
                <c:pt idx="1491">
                  <c:v>42831.708333333336</c:v>
                </c:pt>
                <c:pt idx="1492">
                  <c:v>42831.75</c:v>
                </c:pt>
                <c:pt idx="1493">
                  <c:v>42831.791666666664</c:v>
                </c:pt>
                <c:pt idx="1494">
                  <c:v>42831.833333333336</c:v>
                </c:pt>
                <c:pt idx="1495">
                  <c:v>42831.875</c:v>
                </c:pt>
                <c:pt idx="1496">
                  <c:v>42831.916666666664</c:v>
                </c:pt>
                <c:pt idx="1497">
                  <c:v>42831.958333333336</c:v>
                </c:pt>
                <c:pt idx="1498">
                  <c:v>42832</c:v>
                </c:pt>
                <c:pt idx="1499">
                  <c:v>42832.041666666664</c:v>
                </c:pt>
                <c:pt idx="1500">
                  <c:v>42832.083333333336</c:v>
                </c:pt>
                <c:pt idx="1501">
                  <c:v>42832.125</c:v>
                </c:pt>
                <c:pt idx="1502">
                  <c:v>42832.166666666664</c:v>
                </c:pt>
                <c:pt idx="1503">
                  <c:v>42832.208333333336</c:v>
                </c:pt>
                <c:pt idx="1504">
                  <c:v>42832.25</c:v>
                </c:pt>
                <c:pt idx="1505">
                  <c:v>42832.291666666664</c:v>
                </c:pt>
                <c:pt idx="1506">
                  <c:v>42832.333333333336</c:v>
                </c:pt>
                <c:pt idx="1507">
                  <c:v>42832.375</c:v>
                </c:pt>
                <c:pt idx="1508">
                  <c:v>42832.416666666664</c:v>
                </c:pt>
                <c:pt idx="1509">
                  <c:v>42832.458333333336</c:v>
                </c:pt>
                <c:pt idx="1510">
                  <c:v>42832.5</c:v>
                </c:pt>
                <c:pt idx="1511">
                  <c:v>42832.541666666664</c:v>
                </c:pt>
                <c:pt idx="1512">
                  <c:v>42832.583333333336</c:v>
                </c:pt>
                <c:pt idx="1513">
                  <c:v>42832.625</c:v>
                </c:pt>
                <c:pt idx="1514">
                  <c:v>42832.666666666664</c:v>
                </c:pt>
                <c:pt idx="1515">
                  <c:v>42832.708333333336</c:v>
                </c:pt>
                <c:pt idx="1516">
                  <c:v>42832.75</c:v>
                </c:pt>
                <c:pt idx="1517">
                  <c:v>42832.791666666664</c:v>
                </c:pt>
                <c:pt idx="1518">
                  <c:v>42832.833333333336</c:v>
                </c:pt>
                <c:pt idx="1519">
                  <c:v>42832.875</c:v>
                </c:pt>
                <c:pt idx="1520">
                  <c:v>42832.916666666664</c:v>
                </c:pt>
                <c:pt idx="1521">
                  <c:v>42832.958333333336</c:v>
                </c:pt>
                <c:pt idx="1522">
                  <c:v>42833</c:v>
                </c:pt>
                <c:pt idx="1523">
                  <c:v>42833.041666666664</c:v>
                </c:pt>
                <c:pt idx="1524">
                  <c:v>42833.083333333336</c:v>
                </c:pt>
                <c:pt idx="1525">
                  <c:v>42833.125</c:v>
                </c:pt>
                <c:pt idx="1526">
                  <c:v>42833.166666666664</c:v>
                </c:pt>
                <c:pt idx="1527">
                  <c:v>42833.208333333336</c:v>
                </c:pt>
                <c:pt idx="1528">
                  <c:v>42833.25</c:v>
                </c:pt>
                <c:pt idx="1529">
                  <c:v>42833.291666666664</c:v>
                </c:pt>
                <c:pt idx="1530">
                  <c:v>42833.333333333336</c:v>
                </c:pt>
                <c:pt idx="1531">
                  <c:v>42833.375</c:v>
                </c:pt>
                <c:pt idx="1532">
                  <c:v>42833.416666666664</c:v>
                </c:pt>
                <c:pt idx="1533">
                  <c:v>42833.458333333336</c:v>
                </c:pt>
                <c:pt idx="1534">
                  <c:v>42833.5</c:v>
                </c:pt>
                <c:pt idx="1535">
                  <c:v>42833.541666666664</c:v>
                </c:pt>
                <c:pt idx="1536">
                  <c:v>42833.583333333336</c:v>
                </c:pt>
                <c:pt idx="1537">
                  <c:v>42833.625</c:v>
                </c:pt>
                <c:pt idx="1538">
                  <c:v>42833.666666666664</c:v>
                </c:pt>
                <c:pt idx="1539">
                  <c:v>42833.708333333336</c:v>
                </c:pt>
                <c:pt idx="1540">
                  <c:v>42833.75</c:v>
                </c:pt>
                <c:pt idx="1541">
                  <c:v>42833.791666666664</c:v>
                </c:pt>
                <c:pt idx="1542">
                  <c:v>42833.833333333336</c:v>
                </c:pt>
                <c:pt idx="1543">
                  <c:v>42833.875</c:v>
                </c:pt>
                <c:pt idx="1544">
                  <c:v>42833.916666666664</c:v>
                </c:pt>
                <c:pt idx="1545">
                  <c:v>42833.958333333336</c:v>
                </c:pt>
                <c:pt idx="1546">
                  <c:v>42834</c:v>
                </c:pt>
                <c:pt idx="1547">
                  <c:v>42834.041666666664</c:v>
                </c:pt>
                <c:pt idx="1548">
                  <c:v>42834.083333333336</c:v>
                </c:pt>
                <c:pt idx="1549">
                  <c:v>42834.125</c:v>
                </c:pt>
                <c:pt idx="1550">
                  <c:v>42834.166666666664</c:v>
                </c:pt>
                <c:pt idx="1551">
                  <c:v>42834.208333333336</c:v>
                </c:pt>
                <c:pt idx="1552">
                  <c:v>42834.25</c:v>
                </c:pt>
                <c:pt idx="1553">
                  <c:v>42834.291666666664</c:v>
                </c:pt>
                <c:pt idx="1554">
                  <c:v>42834.333333333336</c:v>
                </c:pt>
                <c:pt idx="1555">
                  <c:v>42834.375</c:v>
                </c:pt>
                <c:pt idx="1556">
                  <c:v>42834.416666666664</c:v>
                </c:pt>
                <c:pt idx="1557">
                  <c:v>42834.458333333336</c:v>
                </c:pt>
                <c:pt idx="1558">
                  <c:v>42834.5</c:v>
                </c:pt>
                <c:pt idx="1559">
                  <c:v>42834.541666666664</c:v>
                </c:pt>
                <c:pt idx="1560">
                  <c:v>42834.583333333336</c:v>
                </c:pt>
                <c:pt idx="1561">
                  <c:v>42834.625</c:v>
                </c:pt>
                <c:pt idx="1562">
                  <c:v>42834.666666666664</c:v>
                </c:pt>
                <c:pt idx="1563">
                  <c:v>42834.708333333336</c:v>
                </c:pt>
                <c:pt idx="1564">
                  <c:v>42834.75</c:v>
                </c:pt>
                <c:pt idx="1565">
                  <c:v>42834.791666666664</c:v>
                </c:pt>
                <c:pt idx="1566">
                  <c:v>42834.833333333336</c:v>
                </c:pt>
                <c:pt idx="1567">
                  <c:v>42834.875</c:v>
                </c:pt>
                <c:pt idx="1568">
                  <c:v>42834.916666666664</c:v>
                </c:pt>
                <c:pt idx="1569">
                  <c:v>42834.958333333336</c:v>
                </c:pt>
                <c:pt idx="1570">
                  <c:v>42835</c:v>
                </c:pt>
                <c:pt idx="1571">
                  <c:v>42835.041666666664</c:v>
                </c:pt>
                <c:pt idx="1572">
                  <c:v>42835.083333333336</c:v>
                </c:pt>
                <c:pt idx="1573">
                  <c:v>42835.125</c:v>
                </c:pt>
                <c:pt idx="1574">
                  <c:v>42835.166666666664</c:v>
                </c:pt>
                <c:pt idx="1575">
                  <c:v>42835.208333333336</c:v>
                </c:pt>
                <c:pt idx="1576">
                  <c:v>42835.25</c:v>
                </c:pt>
                <c:pt idx="1577">
                  <c:v>42835.291666666664</c:v>
                </c:pt>
                <c:pt idx="1578">
                  <c:v>42835.333333333336</c:v>
                </c:pt>
                <c:pt idx="1579">
                  <c:v>42835.375</c:v>
                </c:pt>
                <c:pt idx="1580">
                  <c:v>42835.416666666664</c:v>
                </c:pt>
                <c:pt idx="1581">
                  <c:v>42835.458333333336</c:v>
                </c:pt>
                <c:pt idx="1582">
                  <c:v>42835.5</c:v>
                </c:pt>
                <c:pt idx="1583">
                  <c:v>42835.541666666664</c:v>
                </c:pt>
                <c:pt idx="1584">
                  <c:v>42835.583333333336</c:v>
                </c:pt>
                <c:pt idx="1585">
                  <c:v>42835.625</c:v>
                </c:pt>
                <c:pt idx="1586">
                  <c:v>42835.666666666664</c:v>
                </c:pt>
                <c:pt idx="1587">
                  <c:v>42835.708333333336</c:v>
                </c:pt>
                <c:pt idx="1588">
                  <c:v>42835.75</c:v>
                </c:pt>
                <c:pt idx="1589">
                  <c:v>42835.791666666664</c:v>
                </c:pt>
                <c:pt idx="1590">
                  <c:v>42835.833333333336</c:v>
                </c:pt>
                <c:pt idx="1591">
                  <c:v>42835.875</c:v>
                </c:pt>
                <c:pt idx="1592">
                  <c:v>42835.916666666664</c:v>
                </c:pt>
                <c:pt idx="1593">
                  <c:v>42835.958333333336</c:v>
                </c:pt>
                <c:pt idx="1594">
                  <c:v>42836</c:v>
                </c:pt>
                <c:pt idx="1595">
                  <c:v>42836.041666666664</c:v>
                </c:pt>
                <c:pt idx="1596">
                  <c:v>42836.083333333336</c:v>
                </c:pt>
                <c:pt idx="1597">
                  <c:v>42836.125</c:v>
                </c:pt>
                <c:pt idx="1598">
                  <c:v>42836.166666666664</c:v>
                </c:pt>
                <c:pt idx="1599">
                  <c:v>42836.208333333336</c:v>
                </c:pt>
                <c:pt idx="1600">
                  <c:v>42836.25</c:v>
                </c:pt>
                <c:pt idx="1601">
                  <c:v>42836.291666666664</c:v>
                </c:pt>
                <c:pt idx="1602">
                  <c:v>42836.333333333336</c:v>
                </c:pt>
                <c:pt idx="1603">
                  <c:v>42836.375</c:v>
                </c:pt>
                <c:pt idx="1604">
                  <c:v>42836.416666666664</c:v>
                </c:pt>
                <c:pt idx="1605">
                  <c:v>42836.458333333336</c:v>
                </c:pt>
                <c:pt idx="1606">
                  <c:v>42836.5</c:v>
                </c:pt>
                <c:pt idx="1607">
                  <c:v>42836.541666666664</c:v>
                </c:pt>
                <c:pt idx="1608">
                  <c:v>42836.583333333336</c:v>
                </c:pt>
                <c:pt idx="1609">
                  <c:v>42836.625</c:v>
                </c:pt>
                <c:pt idx="1610">
                  <c:v>42836.666666666664</c:v>
                </c:pt>
                <c:pt idx="1611">
                  <c:v>42836.708333333336</c:v>
                </c:pt>
                <c:pt idx="1612">
                  <c:v>42836.75</c:v>
                </c:pt>
                <c:pt idx="1613">
                  <c:v>42836.791666666664</c:v>
                </c:pt>
                <c:pt idx="1614">
                  <c:v>42836.833333333336</c:v>
                </c:pt>
                <c:pt idx="1615">
                  <c:v>42836.875</c:v>
                </c:pt>
                <c:pt idx="1616">
                  <c:v>42836.916666666664</c:v>
                </c:pt>
                <c:pt idx="1617">
                  <c:v>42836.958333333336</c:v>
                </c:pt>
                <c:pt idx="1618">
                  <c:v>42837</c:v>
                </c:pt>
                <c:pt idx="1619">
                  <c:v>42837.041666666664</c:v>
                </c:pt>
                <c:pt idx="1620">
                  <c:v>42837.083333333336</c:v>
                </c:pt>
                <c:pt idx="1621">
                  <c:v>42837.125</c:v>
                </c:pt>
                <c:pt idx="1622">
                  <c:v>42837.166666666664</c:v>
                </c:pt>
                <c:pt idx="1623">
                  <c:v>42837.208333333336</c:v>
                </c:pt>
                <c:pt idx="1624">
                  <c:v>42837.25</c:v>
                </c:pt>
                <c:pt idx="1625">
                  <c:v>42837.291666666664</c:v>
                </c:pt>
                <c:pt idx="1626">
                  <c:v>42837.333333333336</c:v>
                </c:pt>
                <c:pt idx="1627">
                  <c:v>42837.375</c:v>
                </c:pt>
                <c:pt idx="1628">
                  <c:v>42837.416666666664</c:v>
                </c:pt>
                <c:pt idx="1629">
                  <c:v>42837.458333333336</c:v>
                </c:pt>
                <c:pt idx="1630">
                  <c:v>42837.5</c:v>
                </c:pt>
                <c:pt idx="1631">
                  <c:v>42837.541666666664</c:v>
                </c:pt>
                <c:pt idx="1632">
                  <c:v>42837.583333333336</c:v>
                </c:pt>
                <c:pt idx="1633">
                  <c:v>42837.625</c:v>
                </c:pt>
                <c:pt idx="1634">
                  <c:v>42837.666666666664</c:v>
                </c:pt>
                <c:pt idx="1635">
                  <c:v>42837.708333333336</c:v>
                </c:pt>
                <c:pt idx="1636">
                  <c:v>42837.75</c:v>
                </c:pt>
                <c:pt idx="1637">
                  <c:v>42837.791666666664</c:v>
                </c:pt>
                <c:pt idx="1638">
                  <c:v>42837.833333333336</c:v>
                </c:pt>
                <c:pt idx="1639">
                  <c:v>42837.875</c:v>
                </c:pt>
                <c:pt idx="1640">
                  <c:v>42837.916666666664</c:v>
                </c:pt>
                <c:pt idx="1641">
                  <c:v>42837.958333333336</c:v>
                </c:pt>
                <c:pt idx="1642">
                  <c:v>42838</c:v>
                </c:pt>
                <c:pt idx="1643">
                  <c:v>42838.041666666664</c:v>
                </c:pt>
                <c:pt idx="1644">
                  <c:v>42838.083333333336</c:v>
                </c:pt>
                <c:pt idx="1645">
                  <c:v>42838.125</c:v>
                </c:pt>
                <c:pt idx="1646">
                  <c:v>42838.166666666664</c:v>
                </c:pt>
                <c:pt idx="1647">
                  <c:v>42838.208333333336</c:v>
                </c:pt>
                <c:pt idx="1648">
                  <c:v>42838.25</c:v>
                </c:pt>
                <c:pt idx="1649">
                  <c:v>42838.291666666664</c:v>
                </c:pt>
                <c:pt idx="1650">
                  <c:v>42838.333333333336</c:v>
                </c:pt>
                <c:pt idx="1651">
                  <c:v>42838.375</c:v>
                </c:pt>
                <c:pt idx="1652">
                  <c:v>42838.416666666664</c:v>
                </c:pt>
                <c:pt idx="1653">
                  <c:v>42838.458333333336</c:v>
                </c:pt>
                <c:pt idx="1654">
                  <c:v>42838.5</c:v>
                </c:pt>
                <c:pt idx="1655">
                  <c:v>42838.541666666664</c:v>
                </c:pt>
                <c:pt idx="1656">
                  <c:v>42838.583333333336</c:v>
                </c:pt>
                <c:pt idx="1657">
                  <c:v>42838.625</c:v>
                </c:pt>
                <c:pt idx="1658">
                  <c:v>42838.666666666664</c:v>
                </c:pt>
                <c:pt idx="1659">
                  <c:v>42838.708333333336</c:v>
                </c:pt>
                <c:pt idx="1660">
                  <c:v>42838.75</c:v>
                </c:pt>
                <c:pt idx="1661">
                  <c:v>42838.791666666664</c:v>
                </c:pt>
                <c:pt idx="1662">
                  <c:v>42838.833333333336</c:v>
                </c:pt>
                <c:pt idx="1663">
                  <c:v>42838.875</c:v>
                </c:pt>
                <c:pt idx="1664">
                  <c:v>42838.916666666664</c:v>
                </c:pt>
                <c:pt idx="1665">
                  <c:v>42838.958333333336</c:v>
                </c:pt>
                <c:pt idx="1666">
                  <c:v>42839</c:v>
                </c:pt>
                <c:pt idx="1667">
                  <c:v>42839.041666666664</c:v>
                </c:pt>
                <c:pt idx="1668">
                  <c:v>42839.083333333336</c:v>
                </c:pt>
                <c:pt idx="1669">
                  <c:v>42839.125</c:v>
                </c:pt>
                <c:pt idx="1670">
                  <c:v>42839.166666666664</c:v>
                </c:pt>
                <c:pt idx="1671">
                  <c:v>42839.208333333336</c:v>
                </c:pt>
                <c:pt idx="1672">
                  <c:v>42839.25</c:v>
                </c:pt>
                <c:pt idx="1673">
                  <c:v>42839.291666666664</c:v>
                </c:pt>
                <c:pt idx="1674">
                  <c:v>42839.333333333336</c:v>
                </c:pt>
                <c:pt idx="1675">
                  <c:v>42839.375</c:v>
                </c:pt>
                <c:pt idx="1676">
                  <c:v>42839.416666666664</c:v>
                </c:pt>
                <c:pt idx="1677">
                  <c:v>42839.458333333336</c:v>
                </c:pt>
                <c:pt idx="1678">
                  <c:v>42839.5</c:v>
                </c:pt>
                <c:pt idx="1679">
                  <c:v>42839.541666666664</c:v>
                </c:pt>
                <c:pt idx="1680">
                  <c:v>42839.583333333336</c:v>
                </c:pt>
                <c:pt idx="1681">
                  <c:v>42839.625</c:v>
                </c:pt>
                <c:pt idx="1682">
                  <c:v>42839.666666666664</c:v>
                </c:pt>
                <c:pt idx="1683">
                  <c:v>42839.708333333336</c:v>
                </c:pt>
                <c:pt idx="1684">
                  <c:v>42839.75</c:v>
                </c:pt>
                <c:pt idx="1685">
                  <c:v>42839.791666666664</c:v>
                </c:pt>
                <c:pt idx="1686">
                  <c:v>42839.833333333336</c:v>
                </c:pt>
                <c:pt idx="1687">
                  <c:v>42839.875</c:v>
                </c:pt>
                <c:pt idx="1688">
                  <c:v>42839.916666666664</c:v>
                </c:pt>
                <c:pt idx="1689">
                  <c:v>42839.958333333336</c:v>
                </c:pt>
                <c:pt idx="1690">
                  <c:v>42840</c:v>
                </c:pt>
                <c:pt idx="1691">
                  <c:v>42840.041666666664</c:v>
                </c:pt>
                <c:pt idx="1692">
                  <c:v>42840.083333333336</c:v>
                </c:pt>
                <c:pt idx="1693">
                  <c:v>42840.125</c:v>
                </c:pt>
                <c:pt idx="1694">
                  <c:v>42840.166666666664</c:v>
                </c:pt>
                <c:pt idx="1695">
                  <c:v>42840.208333333336</c:v>
                </c:pt>
                <c:pt idx="1696">
                  <c:v>42840.25</c:v>
                </c:pt>
                <c:pt idx="1697">
                  <c:v>42840.291666666664</c:v>
                </c:pt>
                <c:pt idx="1698">
                  <c:v>42840.333333333336</c:v>
                </c:pt>
                <c:pt idx="1699">
                  <c:v>42840.375</c:v>
                </c:pt>
                <c:pt idx="1700">
                  <c:v>42840.416666666664</c:v>
                </c:pt>
                <c:pt idx="1701">
                  <c:v>42840.458333333336</c:v>
                </c:pt>
                <c:pt idx="1702">
                  <c:v>42840.5</c:v>
                </c:pt>
                <c:pt idx="1703">
                  <c:v>42840.541666666664</c:v>
                </c:pt>
                <c:pt idx="1704">
                  <c:v>42840.583333333336</c:v>
                </c:pt>
                <c:pt idx="1705">
                  <c:v>42840.625</c:v>
                </c:pt>
                <c:pt idx="1706">
                  <c:v>42840.666666666664</c:v>
                </c:pt>
                <c:pt idx="1707">
                  <c:v>42840.708333333336</c:v>
                </c:pt>
                <c:pt idx="1708">
                  <c:v>42840.75</c:v>
                </c:pt>
                <c:pt idx="1709">
                  <c:v>42840.791666666664</c:v>
                </c:pt>
                <c:pt idx="1710">
                  <c:v>42840.833333333336</c:v>
                </c:pt>
                <c:pt idx="1711">
                  <c:v>42840.875</c:v>
                </c:pt>
                <c:pt idx="1712">
                  <c:v>42840.916666666664</c:v>
                </c:pt>
                <c:pt idx="1713">
                  <c:v>42840.958333333336</c:v>
                </c:pt>
                <c:pt idx="1714">
                  <c:v>42841</c:v>
                </c:pt>
                <c:pt idx="1715">
                  <c:v>42841.041666666664</c:v>
                </c:pt>
                <c:pt idx="1716">
                  <c:v>42841.083333333336</c:v>
                </c:pt>
                <c:pt idx="1717">
                  <c:v>42841.125</c:v>
                </c:pt>
                <c:pt idx="1718">
                  <c:v>42841.166666666664</c:v>
                </c:pt>
                <c:pt idx="1719">
                  <c:v>42841.208333333336</c:v>
                </c:pt>
                <c:pt idx="1720">
                  <c:v>42841.25</c:v>
                </c:pt>
                <c:pt idx="1721">
                  <c:v>42841.291666666664</c:v>
                </c:pt>
                <c:pt idx="1722">
                  <c:v>42841.333333333336</c:v>
                </c:pt>
                <c:pt idx="1723">
                  <c:v>42841.375</c:v>
                </c:pt>
                <c:pt idx="1724">
                  <c:v>42841.416666666664</c:v>
                </c:pt>
                <c:pt idx="1725">
                  <c:v>42841.458333333336</c:v>
                </c:pt>
                <c:pt idx="1726">
                  <c:v>42841.5</c:v>
                </c:pt>
                <c:pt idx="1727">
                  <c:v>42841.541666666664</c:v>
                </c:pt>
                <c:pt idx="1728">
                  <c:v>42841.583333333336</c:v>
                </c:pt>
                <c:pt idx="1729">
                  <c:v>42841.625</c:v>
                </c:pt>
                <c:pt idx="1730">
                  <c:v>42841.666666666664</c:v>
                </c:pt>
                <c:pt idx="1731">
                  <c:v>42841.708333333336</c:v>
                </c:pt>
                <c:pt idx="1732">
                  <c:v>42841.75</c:v>
                </c:pt>
                <c:pt idx="1733">
                  <c:v>42841.791666666664</c:v>
                </c:pt>
                <c:pt idx="1734">
                  <c:v>42841.833333333336</c:v>
                </c:pt>
                <c:pt idx="1735">
                  <c:v>42841.875</c:v>
                </c:pt>
                <c:pt idx="1736">
                  <c:v>42841.916666666664</c:v>
                </c:pt>
                <c:pt idx="1737">
                  <c:v>42841.958333333336</c:v>
                </c:pt>
                <c:pt idx="1738">
                  <c:v>42842</c:v>
                </c:pt>
                <c:pt idx="1739">
                  <c:v>42842.041666666664</c:v>
                </c:pt>
                <c:pt idx="1740">
                  <c:v>42842.083333333336</c:v>
                </c:pt>
                <c:pt idx="1741">
                  <c:v>42842.125</c:v>
                </c:pt>
                <c:pt idx="1742">
                  <c:v>42842.166666666664</c:v>
                </c:pt>
                <c:pt idx="1743">
                  <c:v>42842.208333333336</c:v>
                </c:pt>
                <c:pt idx="1744">
                  <c:v>42842.25</c:v>
                </c:pt>
                <c:pt idx="1745">
                  <c:v>42842.291666666664</c:v>
                </c:pt>
                <c:pt idx="1746">
                  <c:v>42842.333333333336</c:v>
                </c:pt>
                <c:pt idx="1747">
                  <c:v>42842.375</c:v>
                </c:pt>
                <c:pt idx="1748">
                  <c:v>42842.416666666664</c:v>
                </c:pt>
                <c:pt idx="1749">
                  <c:v>42842.458333333336</c:v>
                </c:pt>
                <c:pt idx="1750">
                  <c:v>42842.5</c:v>
                </c:pt>
                <c:pt idx="1751">
                  <c:v>42842.541666666664</c:v>
                </c:pt>
                <c:pt idx="1752">
                  <c:v>42842.583333333336</c:v>
                </c:pt>
                <c:pt idx="1753">
                  <c:v>42842.625</c:v>
                </c:pt>
                <c:pt idx="1754">
                  <c:v>42842.666666666664</c:v>
                </c:pt>
                <c:pt idx="1755">
                  <c:v>42842.708333333336</c:v>
                </c:pt>
                <c:pt idx="1756">
                  <c:v>42842.75</c:v>
                </c:pt>
                <c:pt idx="1757">
                  <c:v>42842.791666666664</c:v>
                </c:pt>
                <c:pt idx="1758">
                  <c:v>42842.833333333336</c:v>
                </c:pt>
                <c:pt idx="1759">
                  <c:v>42842.875</c:v>
                </c:pt>
                <c:pt idx="1760">
                  <c:v>42842.916666666664</c:v>
                </c:pt>
                <c:pt idx="1761">
                  <c:v>42842.958333333336</c:v>
                </c:pt>
                <c:pt idx="1762">
                  <c:v>42843</c:v>
                </c:pt>
                <c:pt idx="1763">
                  <c:v>42843.041666666664</c:v>
                </c:pt>
                <c:pt idx="1764">
                  <c:v>42843.083333333336</c:v>
                </c:pt>
                <c:pt idx="1765">
                  <c:v>42843.125</c:v>
                </c:pt>
                <c:pt idx="1766">
                  <c:v>42843.166666666664</c:v>
                </c:pt>
                <c:pt idx="1767">
                  <c:v>42843.208333333336</c:v>
                </c:pt>
                <c:pt idx="1768">
                  <c:v>42843.25</c:v>
                </c:pt>
                <c:pt idx="1769">
                  <c:v>42843.291666666664</c:v>
                </c:pt>
                <c:pt idx="1770">
                  <c:v>42843.333333333336</c:v>
                </c:pt>
                <c:pt idx="1771">
                  <c:v>42843.375</c:v>
                </c:pt>
                <c:pt idx="1772">
                  <c:v>42843.416666666664</c:v>
                </c:pt>
                <c:pt idx="1773">
                  <c:v>42843.458333333336</c:v>
                </c:pt>
                <c:pt idx="1774">
                  <c:v>42843.5</c:v>
                </c:pt>
                <c:pt idx="1775">
                  <c:v>42843.541666666664</c:v>
                </c:pt>
                <c:pt idx="1776">
                  <c:v>42843.583333333336</c:v>
                </c:pt>
                <c:pt idx="1777">
                  <c:v>42843.625</c:v>
                </c:pt>
                <c:pt idx="1778">
                  <c:v>42843.666666666664</c:v>
                </c:pt>
                <c:pt idx="1779">
                  <c:v>42843.708333333336</c:v>
                </c:pt>
                <c:pt idx="1780">
                  <c:v>42843.75</c:v>
                </c:pt>
                <c:pt idx="1781">
                  <c:v>42843.791666666664</c:v>
                </c:pt>
                <c:pt idx="1782">
                  <c:v>42843.833333333336</c:v>
                </c:pt>
                <c:pt idx="1783">
                  <c:v>42843.875</c:v>
                </c:pt>
                <c:pt idx="1784">
                  <c:v>42843.916666666664</c:v>
                </c:pt>
                <c:pt idx="1785">
                  <c:v>42843.958333333336</c:v>
                </c:pt>
                <c:pt idx="1786">
                  <c:v>42844</c:v>
                </c:pt>
                <c:pt idx="1787">
                  <c:v>42844.041666666664</c:v>
                </c:pt>
                <c:pt idx="1788">
                  <c:v>42844.083333333336</c:v>
                </c:pt>
                <c:pt idx="1789">
                  <c:v>42844.125</c:v>
                </c:pt>
                <c:pt idx="1790">
                  <c:v>42844.166666666664</c:v>
                </c:pt>
                <c:pt idx="1791">
                  <c:v>42844.208333333336</c:v>
                </c:pt>
                <c:pt idx="1792">
                  <c:v>42844.25</c:v>
                </c:pt>
                <c:pt idx="1793">
                  <c:v>42844.291666666664</c:v>
                </c:pt>
                <c:pt idx="1794">
                  <c:v>42844.333333333336</c:v>
                </c:pt>
                <c:pt idx="1795">
                  <c:v>42844.375</c:v>
                </c:pt>
                <c:pt idx="1796">
                  <c:v>42844.416666666664</c:v>
                </c:pt>
                <c:pt idx="1797">
                  <c:v>42844.458333333336</c:v>
                </c:pt>
                <c:pt idx="1798">
                  <c:v>42844.5</c:v>
                </c:pt>
                <c:pt idx="1799">
                  <c:v>42844.541666666664</c:v>
                </c:pt>
                <c:pt idx="1800">
                  <c:v>42844.583333333336</c:v>
                </c:pt>
                <c:pt idx="1801">
                  <c:v>42844.625</c:v>
                </c:pt>
                <c:pt idx="1802">
                  <c:v>42844.666666666664</c:v>
                </c:pt>
                <c:pt idx="1803">
                  <c:v>42844.708333333336</c:v>
                </c:pt>
                <c:pt idx="1804">
                  <c:v>42844.75</c:v>
                </c:pt>
                <c:pt idx="1805">
                  <c:v>42844.791666666664</c:v>
                </c:pt>
                <c:pt idx="1806">
                  <c:v>42844.833333333336</c:v>
                </c:pt>
                <c:pt idx="1807">
                  <c:v>42844.875</c:v>
                </c:pt>
                <c:pt idx="1808">
                  <c:v>42844.916666666664</c:v>
                </c:pt>
                <c:pt idx="1809">
                  <c:v>42844.958333333336</c:v>
                </c:pt>
                <c:pt idx="1810">
                  <c:v>42845</c:v>
                </c:pt>
                <c:pt idx="1811">
                  <c:v>42845.041666666664</c:v>
                </c:pt>
                <c:pt idx="1812">
                  <c:v>42845.083333333336</c:v>
                </c:pt>
                <c:pt idx="1813">
                  <c:v>42845.125</c:v>
                </c:pt>
                <c:pt idx="1814">
                  <c:v>42845.166666666664</c:v>
                </c:pt>
                <c:pt idx="1815">
                  <c:v>42845.208333333336</c:v>
                </c:pt>
                <c:pt idx="1816">
                  <c:v>42845.25</c:v>
                </c:pt>
                <c:pt idx="1817">
                  <c:v>42845.291666666664</c:v>
                </c:pt>
                <c:pt idx="1818">
                  <c:v>42845.333333333336</c:v>
                </c:pt>
                <c:pt idx="1819">
                  <c:v>42845.375</c:v>
                </c:pt>
                <c:pt idx="1820">
                  <c:v>42845.416666666664</c:v>
                </c:pt>
                <c:pt idx="1821">
                  <c:v>42845.458333333336</c:v>
                </c:pt>
                <c:pt idx="1822">
                  <c:v>42845.5</c:v>
                </c:pt>
                <c:pt idx="1823">
                  <c:v>42845.541666666664</c:v>
                </c:pt>
                <c:pt idx="1824">
                  <c:v>42845.583333333336</c:v>
                </c:pt>
                <c:pt idx="1825">
                  <c:v>42845.625</c:v>
                </c:pt>
                <c:pt idx="1826">
                  <c:v>42845.666666666664</c:v>
                </c:pt>
                <c:pt idx="1827">
                  <c:v>42845.708333333336</c:v>
                </c:pt>
                <c:pt idx="1828">
                  <c:v>42845.75</c:v>
                </c:pt>
                <c:pt idx="1829">
                  <c:v>42845.791666666664</c:v>
                </c:pt>
                <c:pt idx="1830">
                  <c:v>42845.833333333336</c:v>
                </c:pt>
                <c:pt idx="1831">
                  <c:v>42845.875</c:v>
                </c:pt>
                <c:pt idx="1832">
                  <c:v>42845.916666666664</c:v>
                </c:pt>
                <c:pt idx="1833">
                  <c:v>42845.958333333336</c:v>
                </c:pt>
                <c:pt idx="1834">
                  <c:v>42846</c:v>
                </c:pt>
                <c:pt idx="1835">
                  <c:v>42846.041666666664</c:v>
                </c:pt>
                <c:pt idx="1836">
                  <c:v>42846.083333333336</c:v>
                </c:pt>
                <c:pt idx="1837">
                  <c:v>42846.125</c:v>
                </c:pt>
                <c:pt idx="1838">
                  <c:v>42846.166666666664</c:v>
                </c:pt>
                <c:pt idx="1839">
                  <c:v>42846.208333333336</c:v>
                </c:pt>
                <c:pt idx="1840">
                  <c:v>42846.25</c:v>
                </c:pt>
                <c:pt idx="1841">
                  <c:v>42846.291666666664</c:v>
                </c:pt>
                <c:pt idx="1842">
                  <c:v>42846.333333333336</c:v>
                </c:pt>
                <c:pt idx="1843">
                  <c:v>42846.375</c:v>
                </c:pt>
                <c:pt idx="1844">
                  <c:v>42846.416666666664</c:v>
                </c:pt>
                <c:pt idx="1845">
                  <c:v>42846.458333333336</c:v>
                </c:pt>
                <c:pt idx="1846">
                  <c:v>42846.5</c:v>
                </c:pt>
                <c:pt idx="1847">
                  <c:v>42846.541666666664</c:v>
                </c:pt>
                <c:pt idx="1848">
                  <c:v>42846.583333333336</c:v>
                </c:pt>
                <c:pt idx="1849">
                  <c:v>42846.625</c:v>
                </c:pt>
                <c:pt idx="1850">
                  <c:v>42846.666666666664</c:v>
                </c:pt>
                <c:pt idx="1851">
                  <c:v>42846.708333333336</c:v>
                </c:pt>
                <c:pt idx="1852">
                  <c:v>42846.75</c:v>
                </c:pt>
                <c:pt idx="1853">
                  <c:v>42846.791666666664</c:v>
                </c:pt>
                <c:pt idx="1854">
                  <c:v>42846.833333333336</c:v>
                </c:pt>
                <c:pt idx="1855">
                  <c:v>42846.875</c:v>
                </c:pt>
                <c:pt idx="1856">
                  <c:v>42846.916666666664</c:v>
                </c:pt>
                <c:pt idx="1857">
                  <c:v>42846.958333333336</c:v>
                </c:pt>
                <c:pt idx="1858">
                  <c:v>42847</c:v>
                </c:pt>
                <c:pt idx="1859">
                  <c:v>42847.041666666664</c:v>
                </c:pt>
                <c:pt idx="1860">
                  <c:v>42847.083333333336</c:v>
                </c:pt>
                <c:pt idx="1861">
                  <c:v>42847.125</c:v>
                </c:pt>
                <c:pt idx="1862">
                  <c:v>42847.166666666664</c:v>
                </c:pt>
                <c:pt idx="1863">
                  <c:v>42847.208333333336</c:v>
                </c:pt>
                <c:pt idx="1864">
                  <c:v>42847.25</c:v>
                </c:pt>
                <c:pt idx="1865">
                  <c:v>42847.291666666664</c:v>
                </c:pt>
                <c:pt idx="1866">
                  <c:v>42847.333333333336</c:v>
                </c:pt>
                <c:pt idx="1867">
                  <c:v>42847.375</c:v>
                </c:pt>
                <c:pt idx="1868">
                  <c:v>42847.416666666664</c:v>
                </c:pt>
                <c:pt idx="1869">
                  <c:v>42847.458333333336</c:v>
                </c:pt>
                <c:pt idx="1870">
                  <c:v>42847.5</c:v>
                </c:pt>
                <c:pt idx="1871">
                  <c:v>42847.541666666664</c:v>
                </c:pt>
                <c:pt idx="1872">
                  <c:v>42847.583333333336</c:v>
                </c:pt>
                <c:pt idx="1873">
                  <c:v>42847.625</c:v>
                </c:pt>
                <c:pt idx="1874">
                  <c:v>42847.666666666664</c:v>
                </c:pt>
                <c:pt idx="1875">
                  <c:v>42847.708333333336</c:v>
                </c:pt>
                <c:pt idx="1876">
                  <c:v>42847.75</c:v>
                </c:pt>
                <c:pt idx="1877">
                  <c:v>42847.791666666664</c:v>
                </c:pt>
                <c:pt idx="1878">
                  <c:v>42847.833333333336</c:v>
                </c:pt>
                <c:pt idx="1879">
                  <c:v>42847.875</c:v>
                </c:pt>
                <c:pt idx="1880">
                  <c:v>42847.916666666664</c:v>
                </c:pt>
                <c:pt idx="1881">
                  <c:v>42847.958333333336</c:v>
                </c:pt>
                <c:pt idx="1882">
                  <c:v>42848</c:v>
                </c:pt>
                <c:pt idx="1883">
                  <c:v>42848.041666666664</c:v>
                </c:pt>
                <c:pt idx="1884">
                  <c:v>42848.083333333336</c:v>
                </c:pt>
                <c:pt idx="1885">
                  <c:v>42848.125</c:v>
                </c:pt>
                <c:pt idx="1886">
                  <c:v>42848.166666666664</c:v>
                </c:pt>
                <c:pt idx="1887">
                  <c:v>42848.208333333336</c:v>
                </c:pt>
                <c:pt idx="1888">
                  <c:v>42848.25</c:v>
                </c:pt>
                <c:pt idx="1889">
                  <c:v>42848.291666666664</c:v>
                </c:pt>
                <c:pt idx="1890">
                  <c:v>42848.333333333336</c:v>
                </c:pt>
                <c:pt idx="1891">
                  <c:v>42848.375</c:v>
                </c:pt>
                <c:pt idx="1892">
                  <c:v>42848.416666666664</c:v>
                </c:pt>
                <c:pt idx="1893">
                  <c:v>42848.458333333336</c:v>
                </c:pt>
                <c:pt idx="1894">
                  <c:v>42848.5</c:v>
                </c:pt>
                <c:pt idx="1895">
                  <c:v>42848.541666666664</c:v>
                </c:pt>
                <c:pt idx="1896">
                  <c:v>42848.583333333336</c:v>
                </c:pt>
                <c:pt idx="1897">
                  <c:v>42848.625</c:v>
                </c:pt>
                <c:pt idx="1898">
                  <c:v>42848.666666666664</c:v>
                </c:pt>
                <c:pt idx="1899">
                  <c:v>42848.708333333336</c:v>
                </c:pt>
                <c:pt idx="1900">
                  <c:v>42848.75</c:v>
                </c:pt>
                <c:pt idx="1901">
                  <c:v>42848.791666666664</c:v>
                </c:pt>
                <c:pt idx="1902">
                  <c:v>42848.833333333336</c:v>
                </c:pt>
                <c:pt idx="1903">
                  <c:v>42848.875</c:v>
                </c:pt>
                <c:pt idx="1904">
                  <c:v>42848.916666666664</c:v>
                </c:pt>
                <c:pt idx="1905">
                  <c:v>42848.958333333336</c:v>
                </c:pt>
                <c:pt idx="1906">
                  <c:v>42849</c:v>
                </c:pt>
                <c:pt idx="1907">
                  <c:v>42849.041666666664</c:v>
                </c:pt>
                <c:pt idx="1908">
                  <c:v>42849.083333333336</c:v>
                </c:pt>
                <c:pt idx="1909">
                  <c:v>42849.125</c:v>
                </c:pt>
                <c:pt idx="1910">
                  <c:v>42849.166666666664</c:v>
                </c:pt>
                <c:pt idx="1911">
                  <c:v>42849.208333333336</c:v>
                </c:pt>
                <c:pt idx="1912">
                  <c:v>42849.25</c:v>
                </c:pt>
                <c:pt idx="1913">
                  <c:v>42849.291666666664</c:v>
                </c:pt>
                <c:pt idx="1914">
                  <c:v>42849.333333333336</c:v>
                </c:pt>
                <c:pt idx="1915">
                  <c:v>42849.375</c:v>
                </c:pt>
                <c:pt idx="1916">
                  <c:v>42849.416666666664</c:v>
                </c:pt>
                <c:pt idx="1917">
                  <c:v>42849.458333333336</c:v>
                </c:pt>
                <c:pt idx="1918">
                  <c:v>42849.5</c:v>
                </c:pt>
                <c:pt idx="1919">
                  <c:v>42849.541666666664</c:v>
                </c:pt>
                <c:pt idx="1920">
                  <c:v>42849.583333333336</c:v>
                </c:pt>
                <c:pt idx="1921">
                  <c:v>42849.625</c:v>
                </c:pt>
                <c:pt idx="1922">
                  <c:v>42849.666666666664</c:v>
                </c:pt>
                <c:pt idx="1923">
                  <c:v>42849.708333333336</c:v>
                </c:pt>
                <c:pt idx="1924">
                  <c:v>42849.75</c:v>
                </c:pt>
                <c:pt idx="1925">
                  <c:v>42849.791666666664</c:v>
                </c:pt>
                <c:pt idx="1926">
                  <c:v>42849.833333333336</c:v>
                </c:pt>
                <c:pt idx="1927">
                  <c:v>42849.875</c:v>
                </c:pt>
                <c:pt idx="1928">
                  <c:v>42849.916666666664</c:v>
                </c:pt>
                <c:pt idx="1929">
                  <c:v>42849.958333333336</c:v>
                </c:pt>
                <c:pt idx="1930">
                  <c:v>42850</c:v>
                </c:pt>
                <c:pt idx="1931">
                  <c:v>42850.041666666664</c:v>
                </c:pt>
                <c:pt idx="1932">
                  <c:v>42850.083333333336</c:v>
                </c:pt>
                <c:pt idx="1933">
                  <c:v>42850.125</c:v>
                </c:pt>
                <c:pt idx="1934">
                  <c:v>42850.166666666664</c:v>
                </c:pt>
                <c:pt idx="1935">
                  <c:v>42850.208333333336</c:v>
                </c:pt>
                <c:pt idx="1936">
                  <c:v>42850.25</c:v>
                </c:pt>
                <c:pt idx="1937">
                  <c:v>42850.291666666664</c:v>
                </c:pt>
                <c:pt idx="1938">
                  <c:v>42850.333333333336</c:v>
                </c:pt>
                <c:pt idx="1939">
                  <c:v>42850.375</c:v>
                </c:pt>
                <c:pt idx="1940">
                  <c:v>42850.416666666664</c:v>
                </c:pt>
                <c:pt idx="1941">
                  <c:v>42850.458333333336</c:v>
                </c:pt>
                <c:pt idx="1942">
                  <c:v>42850.5</c:v>
                </c:pt>
                <c:pt idx="1943">
                  <c:v>42850.541666666664</c:v>
                </c:pt>
                <c:pt idx="1944">
                  <c:v>42850.583333333336</c:v>
                </c:pt>
                <c:pt idx="1945">
                  <c:v>42850.625</c:v>
                </c:pt>
                <c:pt idx="1946">
                  <c:v>42850.666666666664</c:v>
                </c:pt>
                <c:pt idx="1947">
                  <c:v>42850.708333333336</c:v>
                </c:pt>
                <c:pt idx="1948">
                  <c:v>42850.75</c:v>
                </c:pt>
                <c:pt idx="1949">
                  <c:v>42850.791666666664</c:v>
                </c:pt>
                <c:pt idx="1950">
                  <c:v>42850.833333333336</c:v>
                </c:pt>
                <c:pt idx="1951">
                  <c:v>42850.875</c:v>
                </c:pt>
                <c:pt idx="1952">
                  <c:v>42850.916666666664</c:v>
                </c:pt>
                <c:pt idx="1953">
                  <c:v>42850.958333333336</c:v>
                </c:pt>
                <c:pt idx="1954">
                  <c:v>42851</c:v>
                </c:pt>
                <c:pt idx="1955">
                  <c:v>42851.041666666664</c:v>
                </c:pt>
                <c:pt idx="1956">
                  <c:v>42851.083333333336</c:v>
                </c:pt>
                <c:pt idx="1957">
                  <c:v>42851.125</c:v>
                </c:pt>
                <c:pt idx="1958">
                  <c:v>42851.166666666664</c:v>
                </c:pt>
                <c:pt idx="1959">
                  <c:v>42851.208333333336</c:v>
                </c:pt>
                <c:pt idx="1960">
                  <c:v>42851.25</c:v>
                </c:pt>
                <c:pt idx="1961">
                  <c:v>42851.291666666664</c:v>
                </c:pt>
                <c:pt idx="1962">
                  <c:v>42851.333333333336</c:v>
                </c:pt>
                <c:pt idx="1963">
                  <c:v>42851.375</c:v>
                </c:pt>
                <c:pt idx="1964">
                  <c:v>42851.416666666664</c:v>
                </c:pt>
                <c:pt idx="1965">
                  <c:v>42851.458333333336</c:v>
                </c:pt>
                <c:pt idx="1966">
                  <c:v>42851.5</c:v>
                </c:pt>
                <c:pt idx="1967">
                  <c:v>42851.541666666664</c:v>
                </c:pt>
                <c:pt idx="1968">
                  <c:v>42851.583333333336</c:v>
                </c:pt>
                <c:pt idx="1969">
                  <c:v>42851.625</c:v>
                </c:pt>
                <c:pt idx="1970">
                  <c:v>42851.666666666664</c:v>
                </c:pt>
                <c:pt idx="1971">
                  <c:v>42851.708333333336</c:v>
                </c:pt>
                <c:pt idx="1972">
                  <c:v>42851.75</c:v>
                </c:pt>
                <c:pt idx="1973">
                  <c:v>42851.791666666664</c:v>
                </c:pt>
                <c:pt idx="1974">
                  <c:v>42851.833333333336</c:v>
                </c:pt>
                <c:pt idx="1975">
                  <c:v>42851.875</c:v>
                </c:pt>
                <c:pt idx="1976">
                  <c:v>42851.916666666664</c:v>
                </c:pt>
                <c:pt idx="1977">
                  <c:v>42851.958333333336</c:v>
                </c:pt>
                <c:pt idx="1978">
                  <c:v>42852</c:v>
                </c:pt>
                <c:pt idx="1979">
                  <c:v>42852.041666666664</c:v>
                </c:pt>
                <c:pt idx="1980">
                  <c:v>42852.083333333336</c:v>
                </c:pt>
                <c:pt idx="1981">
                  <c:v>42852.125</c:v>
                </c:pt>
                <c:pt idx="1982">
                  <c:v>42852.166666666664</c:v>
                </c:pt>
                <c:pt idx="1983">
                  <c:v>42852.208333333336</c:v>
                </c:pt>
                <c:pt idx="1984">
                  <c:v>42852.25</c:v>
                </c:pt>
                <c:pt idx="1985">
                  <c:v>42852.291666666664</c:v>
                </c:pt>
                <c:pt idx="1986">
                  <c:v>42852.333333333336</c:v>
                </c:pt>
                <c:pt idx="1987">
                  <c:v>42852.375</c:v>
                </c:pt>
                <c:pt idx="1988">
                  <c:v>42852.416666666664</c:v>
                </c:pt>
                <c:pt idx="1989">
                  <c:v>42852.458333333336</c:v>
                </c:pt>
                <c:pt idx="1990">
                  <c:v>42852.5</c:v>
                </c:pt>
                <c:pt idx="1991">
                  <c:v>42852.541666666664</c:v>
                </c:pt>
                <c:pt idx="1992">
                  <c:v>42852.583333333336</c:v>
                </c:pt>
                <c:pt idx="1993">
                  <c:v>42852.625</c:v>
                </c:pt>
                <c:pt idx="1994">
                  <c:v>42852.666666666664</c:v>
                </c:pt>
                <c:pt idx="1995">
                  <c:v>42852.708333333336</c:v>
                </c:pt>
                <c:pt idx="1996">
                  <c:v>42852.75</c:v>
                </c:pt>
                <c:pt idx="1997">
                  <c:v>42852.791666666664</c:v>
                </c:pt>
                <c:pt idx="1998">
                  <c:v>42852.833333333336</c:v>
                </c:pt>
                <c:pt idx="1999">
                  <c:v>42852.875</c:v>
                </c:pt>
                <c:pt idx="2000">
                  <c:v>42852.916666666664</c:v>
                </c:pt>
                <c:pt idx="2001">
                  <c:v>42852.958333333336</c:v>
                </c:pt>
                <c:pt idx="2002">
                  <c:v>42853</c:v>
                </c:pt>
                <c:pt idx="2003">
                  <c:v>42853.041666666664</c:v>
                </c:pt>
                <c:pt idx="2004">
                  <c:v>42853.083333333336</c:v>
                </c:pt>
                <c:pt idx="2005">
                  <c:v>42853.125</c:v>
                </c:pt>
                <c:pt idx="2006">
                  <c:v>42853.166666666664</c:v>
                </c:pt>
                <c:pt idx="2007">
                  <c:v>42853.208333333336</c:v>
                </c:pt>
                <c:pt idx="2008">
                  <c:v>42853.25</c:v>
                </c:pt>
                <c:pt idx="2009">
                  <c:v>42853.291666666664</c:v>
                </c:pt>
                <c:pt idx="2010">
                  <c:v>42853.333333333336</c:v>
                </c:pt>
                <c:pt idx="2011">
                  <c:v>42853.375</c:v>
                </c:pt>
                <c:pt idx="2012">
                  <c:v>42853.416666666664</c:v>
                </c:pt>
                <c:pt idx="2013">
                  <c:v>42853.458333333336</c:v>
                </c:pt>
                <c:pt idx="2014">
                  <c:v>42853.5</c:v>
                </c:pt>
                <c:pt idx="2015">
                  <c:v>42853.541666666664</c:v>
                </c:pt>
                <c:pt idx="2016">
                  <c:v>42853.583333333336</c:v>
                </c:pt>
                <c:pt idx="2017">
                  <c:v>42853.625</c:v>
                </c:pt>
                <c:pt idx="2018">
                  <c:v>42853.666666666664</c:v>
                </c:pt>
                <c:pt idx="2019">
                  <c:v>42853.708333333336</c:v>
                </c:pt>
                <c:pt idx="2020">
                  <c:v>42853.75</c:v>
                </c:pt>
                <c:pt idx="2021">
                  <c:v>42853.791666666664</c:v>
                </c:pt>
                <c:pt idx="2022">
                  <c:v>42853.833333333336</c:v>
                </c:pt>
                <c:pt idx="2023">
                  <c:v>42853.875</c:v>
                </c:pt>
                <c:pt idx="2024">
                  <c:v>42853.916666666664</c:v>
                </c:pt>
                <c:pt idx="2025">
                  <c:v>42853.958333333336</c:v>
                </c:pt>
                <c:pt idx="2026">
                  <c:v>42854</c:v>
                </c:pt>
                <c:pt idx="2027">
                  <c:v>42854.041666666664</c:v>
                </c:pt>
                <c:pt idx="2028">
                  <c:v>42854.083333333336</c:v>
                </c:pt>
                <c:pt idx="2029">
                  <c:v>42854.125</c:v>
                </c:pt>
                <c:pt idx="2030">
                  <c:v>42854.166666666664</c:v>
                </c:pt>
                <c:pt idx="2031">
                  <c:v>42854.208333333336</c:v>
                </c:pt>
                <c:pt idx="2032">
                  <c:v>42854.25</c:v>
                </c:pt>
                <c:pt idx="2033">
                  <c:v>42854.291666666664</c:v>
                </c:pt>
                <c:pt idx="2034">
                  <c:v>42854.333333333336</c:v>
                </c:pt>
                <c:pt idx="2035">
                  <c:v>42854.375</c:v>
                </c:pt>
                <c:pt idx="2036">
                  <c:v>42854.416666666664</c:v>
                </c:pt>
                <c:pt idx="2037">
                  <c:v>42854.458333333336</c:v>
                </c:pt>
                <c:pt idx="2038">
                  <c:v>42854.5</c:v>
                </c:pt>
                <c:pt idx="2039">
                  <c:v>42854.541666666664</c:v>
                </c:pt>
                <c:pt idx="2040">
                  <c:v>42854.583333333336</c:v>
                </c:pt>
                <c:pt idx="2041">
                  <c:v>42854.625</c:v>
                </c:pt>
                <c:pt idx="2042">
                  <c:v>42854.666666666664</c:v>
                </c:pt>
                <c:pt idx="2043">
                  <c:v>42854.708333333336</c:v>
                </c:pt>
                <c:pt idx="2044">
                  <c:v>42854.75</c:v>
                </c:pt>
                <c:pt idx="2045">
                  <c:v>42854.791666666664</c:v>
                </c:pt>
                <c:pt idx="2046">
                  <c:v>42854.833333333336</c:v>
                </c:pt>
                <c:pt idx="2047">
                  <c:v>42854.875</c:v>
                </c:pt>
                <c:pt idx="2048">
                  <c:v>42854.916666666664</c:v>
                </c:pt>
                <c:pt idx="2049">
                  <c:v>42854.958333333336</c:v>
                </c:pt>
                <c:pt idx="2050">
                  <c:v>42855</c:v>
                </c:pt>
                <c:pt idx="2051">
                  <c:v>42855.041666666664</c:v>
                </c:pt>
                <c:pt idx="2052">
                  <c:v>42855.083333333336</c:v>
                </c:pt>
                <c:pt idx="2053">
                  <c:v>42855.125</c:v>
                </c:pt>
                <c:pt idx="2054">
                  <c:v>42855.166666666664</c:v>
                </c:pt>
                <c:pt idx="2055">
                  <c:v>42855.208333333336</c:v>
                </c:pt>
                <c:pt idx="2056">
                  <c:v>42855.25</c:v>
                </c:pt>
                <c:pt idx="2057">
                  <c:v>42855.291666666664</c:v>
                </c:pt>
                <c:pt idx="2058">
                  <c:v>42855.333333333336</c:v>
                </c:pt>
                <c:pt idx="2059">
                  <c:v>42855.375</c:v>
                </c:pt>
                <c:pt idx="2060">
                  <c:v>42855.416666666664</c:v>
                </c:pt>
                <c:pt idx="2061">
                  <c:v>42855.458333333336</c:v>
                </c:pt>
                <c:pt idx="2062">
                  <c:v>42855.5</c:v>
                </c:pt>
                <c:pt idx="2063">
                  <c:v>42855.541666666664</c:v>
                </c:pt>
                <c:pt idx="2064">
                  <c:v>42855.583333333336</c:v>
                </c:pt>
                <c:pt idx="2065">
                  <c:v>42855.625</c:v>
                </c:pt>
                <c:pt idx="2066">
                  <c:v>42855.666666666664</c:v>
                </c:pt>
                <c:pt idx="2067">
                  <c:v>42855.708333333336</c:v>
                </c:pt>
                <c:pt idx="2068">
                  <c:v>42855.75</c:v>
                </c:pt>
                <c:pt idx="2069">
                  <c:v>42855.791666666664</c:v>
                </c:pt>
                <c:pt idx="2070">
                  <c:v>42855.833333333336</c:v>
                </c:pt>
                <c:pt idx="2071">
                  <c:v>42855.875</c:v>
                </c:pt>
                <c:pt idx="2072">
                  <c:v>42855.916666666664</c:v>
                </c:pt>
                <c:pt idx="2073">
                  <c:v>42855.958333333336</c:v>
                </c:pt>
                <c:pt idx="2074">
                  <c:v>42856</c:v>
                </c:pt>
                <c:pt idx="2075">
                  <c:v>42856.041666666664</c:v>
                </c:pt>
                <c:pt idx="2076">
                  <c:v>42856.083333333336</c:v>
                </c:pt>
                <c:pt idx="2077">
                  <c:v>42856.125</c:v>
                </c:pt>
                <c:pt idx="2078">
                  <c:v>42856.166666666664</c:v>
                </c:pt>
                <c:pt idx="2079">
                  <c:v>42856.208333333336</c:v>
                </c:pt>
                <c:pt idx="2080">
                  <c:v>42856.25</c:v>
                </c:pt>
                <c:pt idx="2081">
                  <c:v>42856.291666666664</c:v>
                </c:pt>
                <c:pt idx="2082">
                  <c:v>42856.333333333336</c:v>
                </c:pt>
                <c:pt idx="2083">
                  <c:v>42856.375</c:v>
                </c:pt>
                <c:pt idx="2084">
                  <c:v>42856.416666666664</c:v>
                </c:pt>
                <c:pt idx="2085">
                  <c:v>42856.458333333336</c:v>
                </c:pt>
                <c:pt idx="2086">
                  <c:v>42856.5</c:v>
                </c:pt>
                <c:pt idx="2087">
                  <c:v>42856.541666666664</c:v>
                </c:pt>
                <c:pt idx="2088">
                  <c:v>42856.583333333336</c:v>
                </c:pt>
                <c:pt idx="2089">
                  <c:v>42856.625</c:v>
                </c:pt>
                <c:pt idx="2090">
                  <c:v>42856.666666666664</c:v>
                </c:pt>
                <c:pt idx="2091">
                  <c:v>42856.708333333336</c:v>
                </c:pt>
                <c:pt idx="2092">
                  <c:v>42856.75</c:v>
                </c:pt>
                <c:pt idx="2093">
                  <c:v>42856.791666666664</c:v>
                </c:pt>
                <c:pt idx="2094">
                  <c:v>42856.833333333336</c:v>
                </c:pt>
                <c:pt idx="2095">
                  <c:v>42856.875</c:v>
                </c:pt>
                <c:pt idx="2096">
                  <c:v>42856.916666666664</c:v>
                </c:pt>
                <c:pt idx="2097">
                  <c:v>42856.958333333336</c:v>
                </c:pt>
                <c:pt idx="2098">
                  <c:v>42857</c:v>
                </c:pt>
                <c:pt idx="2099">
                  <c:v>42857.041666666664</c:v>
                </c:pt>
                <c:pt idx="2100">
                  <c:v>42857.083333333336</c:v>
                </c:pt>
                <c:pt idx="2101">
                  <c:v>42857.125</c:v>
                </c:pt>
                <c:pt idx="2102">
                  <c:v>42857.166666666664</c:v>
                </c:pt>
                <c:pt idx="2103">
                  <c:v>42857.208333333336</c:v>
                </c:pt>
                <c:pt idx="2104">
                  <c:v>42857.25</c:v>
                </c:pt>
                <c:pt idx="2105">
                  <c:v>42857.291666666664</c:v>
                </c:pt>
                <c:pt idx="2106">
                  <c:v>42857.333333333336</c:v>
                </c:pt>
                <c:pt idx="2107">
                  <c:v>42857.375</c:v>
                </c:pt>
                <c:pt idx="2108">
                  <c:v>42857.416666666664</c:v>
                </c:pt>
                <c:pt idx="2109">
                  <c:v>42857.458333333336</c:v>
                </c:pt>
                <c:pt idx="2110">
                  <c:v>42857.5</c:v>
                </c:pt>
                <c:pt idx="2111">
                  <c:v>42857.541666666664</c:v>
                </c:pt>
                <c:pt idx="2112">
                  <c:v>42857.583333333336</c:v>
                </c:pt>
                <c:pt idx="2113">
                  <c:v>42857.625</c:v>
                </c:pt>
                <c:pt idx="2114">
                  <c:v>42857.666666666664</c:v>
                </c:pt>
                <c:pt idx="2115">
                  <c:v>42857.708333333336</c:v>
                </c:pt>
                <c:pt idx="2116">
                  <c:v>42857.75</c:v>
                </c:pt>
                <c:pt idx="2117">
                  <c:v>42857.791666666664</c:v>
                </c:pt>
                <c:pt idx="2118">
                  <c:v>42857.833333333336</c:v>
                </c:pt>
                <c:pt idx="2119">
                  <c:v>42857.875</c:v>
                </c:pt>
                <c:pt idx="2120">
                  <c:v>42857.916666666664</c:v>
                </c:pt>
                <c:pt idx="2121">
                  <c:v>42857.958333333336</c:v>
                </c:pt>
                <c:pt idx="2122">
                  <c:v>42858</c:v>
                </c:pt>
                <c:pt idx="2123">
                  <c:v>42858.041666666664</c:v>
                </c:pt>
                <c:pt idx="2124">
                  <c:v>42858.083333333336</c:v>
                </c:pt>
                <c:pt idx="2125">
                  <c:v>42858.125</c:v>
                </c:pt>
                <c:pt idx="2126">
                  <c:v>42858.166666666664</c:v>
                </c:pt>
                <c:pt idx="2127">
                  <c:v>42858.208333333336</c:v>
                </c:pt>
                <c:pt idx="2128">
                  <c:v>42858.25</c:v>
                </c:pt>
                <c:pt idx="2129">
                  <c:v>42858.291666666664</c:v>
                </c:pt>
                <c:pt idx="2130">
                  <c:v>42858.333333333336</c:v>
                </c:pt>
                <c:pt idx="2131">
                  <c:v>42858.375</c:v>
                </c:pt>
                <c:pt idx="2132">
                  <c:v>42858.416666666664</c:v>
                </c:pt>
                <c:pt idx="2133">
                  <c:v>42858.458333333336</c:v>
                </c:pt>
                <c:pt idx="2134">
                  <c:v>42858.5</c:v>
                </c:pt>
                <c:pt idx="2135">
                  <c:v>42858.541666666664</c:v>
                </c:pt>
                <c:pt idx="2136">
                  <c:v>42858.583333333336</c:v>
                </c:pt>
                <c:pt idx="2137">
                  <c:v>42858.625</c:v>
                </c:pt>
                <c:pt idx="2138">
                  <c:v>42858.666666666664</c:v>
                </c:pt>
                <c:pt idx="2139">
                  <c:v>42858.708333333336</c:v>
                </c:pt>
                <c:pt idx="2140">
                  <c:v>42858.75</c:v>
                </c:pt>
                <c:pt idx="2141">
                  <c:v>42858.791666666664</c:v>
                </c:pt>
                <c:pt idx="2142">
                  <c:v>42858.833333333336</c:v>
                </c:pt>
                <c:pt idx="2143">
                  <c:v>42858.875</c:v>
                </c:pt>
                <c:pt idx="2144">
                  <c:v>42858.916666666664</c:v>
                </c:pt>
                <c:pt idx="2145">
                  <c:v>42858.958333333336</c:v>
                </c:pt>
                <c:pt idx="2146">
                  <c:v>42859</c:v>
                </c:pt>
                <c:pt idx="2147">
                  <c:v>42859.041666666664</c:v>
                </c:pt>
                <c:pt idx="2148">
                  <c:v>42859.083333333336</c:v>
                </c:pt>
                <c:pt idx="2149">
                  <c:v>42859.125</c:v>
                </c:pt>
                <c:pt idx="2150">
                  <c:v>42859.166666666664</c:v>
                </c:pt>
                <c:pt idx="2151">
                  <c:v>42859.208333333336</c:v>
                </c:pt>
                <c:pt idx="2152">
                  <c:v>42859.25</c:v>
                </c:pt>
                <c:pt idx="2153">
                  <c:v>42859.291666666664</c:v>
                </c:pt>
                <c:pt idx="2154">
                  <c:v>42859.333333333336</c:v>
                </c:pt>
                <c:pt idx="2155">
                  <c:v>42859.375</c:v>
                </c:pt>
                <c:pt idx="2156">
                  <c:v>42859.416666666664</c:v>
                </c:pt>
                <c:pt idx="2157">
                  <c:v>42859.458333333336</c:v>
                </c:pt>
                <c:pt idx="2158">
                  <c:v>42859.5</c:v>
                </c:pt>
                <c:pt idx="2159">
                  <c:v>42859.541666666664</c:v>
                </c:pt>
                <c:pt idx="2160">
                  <c:v>42859.583333333336</c:v>
                </c:pt>
                <c:pt idx="2161">
                  <c:v>42859.625</c:v>
                </c:pt>
                <c:pt idx="2162">
                  <c:v>42859.666666666664</c:v>
                </c:pt>
                <c:pt idx="2163">
                  <c:v>42859.708333333336</c:v>
                </c:pt>
                <c:pt idx="2164">
                  <c:v>42859.75</c:v>
                </c:pt>
                <c:pt idx="2165">
                  <c:v>42859.791666666664</c:v>
                </c:pt>
                <c:pt idx="2166">
                  <c:v>42859.833333333336</c:v>
                </c:pt>
                <c:pt idx="2167">
                  <c:v>42859.875</c:v>
                </c:pt>
                <c:pt idx="2168">
                  <c:v>42859.916666666664</c:v>
                </c:pt>
                <c:pt idx="2169">
                  <c:v>42859.958333333336</c:v>
                </c:pt>
                <c:pt idx="2170">
                  <c:v>42860</c:v>
                </c:pt>
                <c:pt idx="2171">
                  <c:v>42860.041666666664</c:v>
                </c:pt>
                <c:pt idx="2172">
                  <c:v>42860.083333333336</c:v>
                </c:pt>
                <c:pt idx="2173">
                  <c:v>42860.125</c:v>
                </c:pt>
                <c:pt idx="2174">
                  <c:v>42860.166666666664</c:v>
                </c:pt>
                <c:pt idx="2175">
                  <c:v>42860.208333333336</c:v>
                </c:pt>
                <c:pt idx="2176">
                  <c:v>42860.25</c:v>
                </c:pt>
                <c:pt idx="2177">
                  <c:v>42860.291666666664</c:v>
                </c:pt>
                <c:pt idx="2178">
                  <c:v>42860.333333333336</c:v>
                </c:pt>
                <c:pt idx="2179">
                  <c:v>42860.375</c:v>
                </c:pt>
                <c:pt idx="2180">
                  <c:v>42860.416666666664</c:v>
                </c:pt>
                <c:pt idx="2181">
                  <c:v>42860.458333333336</c:v>
                </c:pt>
                <c:pt idx="2182">
                  <c:v>42860.5</c:v>
                </c:pt>
                <c:pt idx="2183">
                  <c:v>42860.541666666664</c:v>
                </c:pt>
                <c:pt idx="2184">
                  <c:v>42860.583333333336</c:v>
                </c:pt>
                <c:pt idx="2185">
                  <c:v>42860.625</c:v>
                </c:pt>
                <c:pt idx="2186">
                  <c:v>42860.666666666664</c:v>
                </c:pt>
                <c:pt idx="2187">
                  <c:v>42860.708333333336</c:v>
                </c:pt>
                <c:pt idx="2188">
                  <c:v>42860.75</c:v>
                </c:pt>
                <c:pt idx="2189">
                  <c:v>42860.791666666664</c:v>
                </c:pt>
                <c:pt idx="2190">
                  <c:v>42860.833333333336</c:v>
                </c:pt>
                <c:pt idx="2191">
                  <c:v>42860.875</c:v>
                </c:pt>
                <c:pt idx="2192">
                  <c:v>42860.916666666664</c:v>
                </c:pt>
                <c:pt idx="2193">
                  <c:v>42860.958333333336</c:v>
                </c:pt>
                <c:pt idx="2194">
                  <c:v>42861</c:v>
                </c:pt>
                <c:pt idx="2195">
                  <c:v>42861.041666666664</c:v>
                </c:pt>
                <c:pt idx="2196">
                  <c:v>42861.083333333336</c:v>
                </c:pt>
                <c:pt idx="2197">
                  <c:v>42861.125</c:v>
                </c:pt>
                <c:pt idx="2198">
                  <c:v>42861.166666666664</c:v>
                </c:pt>
                <c:pt idx="2199">
                  <c:v>42861.208333333336</c:v>
                </c:pt>
                <c:pt idx="2200">
                  <c:v>42861.25</c:v>
                </c:pt>
                <c:pt idx="2201">
                  <c:v>42861.291666666664</c:v>
                </c:pt>
                <c:pt idx="2202">
                  <c:v>42861.333333333336</c:v>
                </c:pt>
                <c:pt idx="2203">
                  <c:v>42861.375</c:v>
                </c:pt>
                <c:pt idx="2204">
                  <c:v>42861.416666666664</c:v>
                </c:pt>
                <c:pt idx="2205">
                  <c:v>42861.458333333336</c:v>
                </c:pt>
                <c:pt idx="2206">
                  <c:v>42861.5</c:v>
                </c:pt>
                <c:pt idx="2207">
                  <c:v>42861.541666666664</c:v>
                </c:pt>
                <c:pt idx="2208">
                  <c:v>42861.583333333336</c:v>
                </c:pt>
                <c:pt idx="2209">
                  <c:v>42861.625</c:v>
                </c:pt>
                <c:pt idx="2210">
                  <c:v>42861.666666666664</c:v>
                </c:pt>
                <c:pt idx="2211">
                  <c:v>42861.708333333336</c:v>
                </c:pt>
                <c:pt idx="2212">
                  <c:v>42861.75</c:v>
                </c:pt>
                <c:pt idx="2213">
                  <c:v>42861.791666666664</c:v>
                </c:pt>
                <c:pt idx="2214">
                  <c:v>42861.833333333336</c:v>
                </c:pt>
                <c:pt idx="2215">
                  <c:v>42861.875</c:v>
                </c:pt>
                <c:pt idx="2216">
                  <c:v>42861.916666666664</c:v>
                </c:pt>
                <c:pt idx="2217">
                  <c:v>42861.958333333336</c:v>
                </c:pt>
                <c:pt idx="2218">
                  <c:v>42862</c:v>
                </c:pt>
                <c:pt idx="2219">
                  <c:v>42862.041666666664</c:v>
                </c:pt>
                <c:pt idx="2220">
                  <c:v>42862.083333333336</c:v>
                </c:pt>
                <c:pt idx="2221">
                  <c:v>42862.125</c:v>
                </c:pt>
                <c:pt idx="2222">
                  <c:v>42862.166666666664</c:v>
                </c:pt>
                <c:pt idx="2223">
                  <c:v>42862.208333333336</c:v>
                </c:pt>
                <c:pt idx="2224">
                  <c:v>42862.25</c:v>
                </c:pt>
                <c:pt idx="2225">
                  <c:v>42862.291666666664</c:v>
                </c:pt>
                <c:pt idx="2226">
                  <c:v>42862.333333333336</c:v>
                </c:pt>
                <c:pt idx="2227">
                  <c:v>42862.375</c:v>
                </c:pt>
                <c:pt idx="2228">
                  <c:v>42862.416666666664</c:v>
                </c:pt>
                <c:pt idx="2229">
                  <c:v>42862.458333333336</c:v>
                </c:pt>
                <c:pt idx="2230">
                  <c:v>42862.5</c:v>
                </c:pt>
                <c:pt idx="2231">
                  <c:v>42862.541666666664</c:v>
                </c:pt>
                <c:pt idx="2232">
                  <c:v>42862.583333333336</c:v>
                </c:pt>
                <c:pt idx="2233">
                  <c:v>42862.625</c:v>
                </c:pt>
                <c:pt idx="2234">
                  <c:v>42862.666666666664</c:v>
                </c:pt>
                <c:pt idx="2235">
                  <c:v>42862.708333333336</c:v>
                </c:pt>
                <c:pt idx="2236">
                  <c:v>42862.75</c:v>
                </c:pt>
                <c:pt idx="2237">
                  <c:v>42862.791666666664</c:v>
                </c:pt>
                <c:pt idx="2238">
                  <c:v>42862.833333333336</c:v>
                </c:pt>
                <c:pt idx="2239">
                  <c:v>42862.875</c:v>
                </c:pt>
                <c:pt idx="2240">
                  <c:v>42862.916666666664</c:v>
                </c:pt>
                <c:pt idx="2241">
                  <c:v>42862.958333333336</c:v>
                </c:pt>
                <c:pt idx="2242">
                  <c:v>42863</c:v>
                </c:pt>
                <c:pt idx="2243">
                  <c:v>42863.041666666664</c:v>
                </c:pt>
                <c:pt idx="2244">
                  <c:v>42863.083333333336</c:v>
                </c:pt>
                <c:pt idx="2245">
                  <c:v>42863.125</c:v>
                </c:pt>
                <c:pt idx="2246">
                  <c:v>42863.166666666664</c:v>
                </c:pt>
                <c:pt idx="2247">
                  <c:v>42863.208333333336</c:v>
                </c:pt>
                <c:pt idx="2248">
                  <c:v>42863.25</c:v>
                </c:pt>
                <c:pt idx="2249">
                  <c:v>42863.291666666664</c:v>
                </c:pt>
                <c:pt idx="2250">
                  <c:v>42863.333333333336</c:v>
                </c:pt>
                <c:pt idx="2251">
                  <c:v>42863.375</c:v>
                </c:pt>
                <c:pt idx="2252">
                  <c:v>42863.416666666664</c:v>
                </c:pt>
                <c:pt idx="2253">
                  <c:v>42863.458333333336</c:v>
                </c:pt>
                <c:pt idx="2254">
                  <c:v>42863.5</c:v>
                </c:pt>
                <c:pt idx="2255">
                  <c:v>42863.541666666664</c:v>
                </c:pt>
                <c:pt idx="2256">
                  <c:v>42863.583333333336</c:v>
                </c:pt>
                <c:pt idx="2257">
                  <c:v>42863.625</c:v>
                </c:pt>
                <c:pt idx="2258">
                  <c:v>42863.666666666664</c:v>
                </c:pt>
                <c:pt idx="2259">
                  <c:v>42863.708333333336</c:v>
                </c:pt>
                <c:pt idx="2260">
                  <c:v>42863.75</c:v>
                </c:pt>
                <c:pt idx="2261">
                  <c:v>42863.791666666664</c:v>
                </c:pt>
                <c:pt idx="2262">
                  <c:v>42863.833333333336</c:v>
                </c:pt>
                <c:pt idx="2263">
                  <c:v>42863.875</c:v>
                </c:pt>
                <c:pt idx="2264">
                  <c:v>42863.916666666664</c:v>
                </c:pt>
                <c:pt idx="2265">
                  <c:v>42863.958333333336</c:v>
                </c:pt>
                <c:pt idx="2266">
                  <c:v>42864</c:v>
                </c:pt>
                <c:pt idx="2267">
                  <c:v>42864.041666666664</c:v>
                </c:pt>
                <c:pt idx="2268">
                  <c:v>42864.083333333336</c:v>
                </c:pt>
                <c:pt idx="2269">
                  <c:v>42864.125</c:v>
                </c:pt>
                <c:pt idx="2270">
                  <c:v>42864.166666666664</c:v>
                </c:pt>
                <c:pt idx="2271">
                  <c:v>42864.208333333336</c:v>
                </c:pt>
                <c:pt idx="2272">
                  <c:v>42864.25</c:v>
                </c:pt>
                <c:pt idx="2273">
                  <c:v>42864.291666666664</c:v>
                </c:pt>
                <c:pt idx="2274">
                  <c:v>42864.333333333336</c:v>
                </c:pt>
                <c:pt idx="2275">
                  <c:v>42864.375</c:v>
                </c:pt>
                <c:pt idx="2276">
                  <c:v>42864.416666666664</c:v>
                </c:pt>
                <c:pt idx="2277">
                  <c:v>42864.458333333336</c:v>
                </c:pt>
                <c:pt idx="2278">
                  <c:v>42864.5</c:v>
                </c:pt>
                <c:pt idx="2279">
                  <c:v>42864.541666666664</c:v>
                </c:pt>
                <c:pt idx="2280">
                  <c:v>42864.583333333336</c:v>
                </c:pt>
                <c:pt idx="2281">
                  <c:v>42864.625</c:v>
                </c:pt>
                <c:pt idx="2282">
                  <c:v>42864.666666666664</c:v>
                </c:pt>
                <c:pt idx="2283">
                  <c:v>42864.708333333336</c:v>
                </c:pt>
                <c:pt idx="2284">
                  <c:v>42864.75</c:v>
                </c:pt>
                <c:pt idx="2285">
                  <c:v>42864.791666666664</c:v>
                </c:pt>
                <c:pt idx="2286">
                  <c:v>42864.833333333336</c:v>
                </c:pt>
                <c:pt idx="2287">
                  <c:v>42864.875</c:v>
                </c:pt>
                <c:pt idx="2288">
                  <c:v>42864.916666666664</c:v>
                </c:pt>
                <c:pt idx="2289">
                  <c:v>42864.958333333336</c:v>
                </c:pt>
                <c:pt idx="2290">
                  <c:v>42865</c:v>
                </c:pt>
                <c:pt idx="2291">
                  <c:v>42865.041666666664</c:v>
                </c:pt>
                <c:pt idx="2292">
                  <c:v>42865.083333333336</c:v>
                </c:pt>
                <c:pt idx="2293">
                  <c:v>42865.125</c:v>
                </c:pt>
                <c:pt idx="2294">
                  <c:v>42865.166666666664</c:v>
                </c:pt>
                <c:pt idx="2295">
                  <c:v>42865.208333333336</c:v>
                </c:pt>
                <c:pt idx="2296">
                  <c:v>42865.25</c:v>
                </c:pt>
                <c:pt idx="2297">
                  <c:v>42865.291666666664</c:v>
                </c:pt>
                <c:pt idx="2298">
                  <c:v>42865.333333333336</c:v>
                </c:pt>
                <c:pt idx="2299">
                  <c:v>42865.375</c:v>
                </c:pt>
                <c:pt idx="2300">
                  <c:v>42865.416666666664</c:v>
                </c:pt>
                <c:pt idx="2301">
                  <c:v>42865.458333333336</c:v>
                </c:pt>
                <c:pt idx="2302">
                  <c:v>42865.5</c:v>
                </c:pt>
                <c:pt idx="2303">
                  <c:v>42865.541666666664</c:v>
                </c:pt>
                <c:pt idx="2304">
                  <c:v>42865.583333333336</c:v>
                </c:pt>
                <c:pt idx="2305">
                  <c:v>42865.625</c:v>
                </c:pt>
                <c:pt idx="2306">
                  <c:v>42865.666666666664</c:v>
                </c:pt>
                <c:pt idx="2307">
                  <c:v>42865.708333333336</c:v>
                </c:pt>
                <c:pt idx="2308">
                  <c:v>42865.75</c:v>
                </c:pt>
                <c:pt idx="2309">
                  <c:v>42865.791666666664</c:v>
                </c:pt>
                <c:pt idx="2310">
                  <c:v>42865.833333333336</c:v>
                </c:pt>
                <c:pt idx="2311">
                  <c:v>42865.875</c:v>
                </c:pt>
                <c:pt idx="2312">
                  <c:v>42865.916666666664</c:v>
                </c:pt>
                <c:pt idx="2313">
                  <c:v>42865.958333333336</c:v>
                </c:pt>
                <c:pt idx="2314">
                  <c:v>42866</c:v>
                </c:pt>
                <c:pt idx="2315">
                  <c:v>42866.041666666664</c:v>
                </c:pt>
                <c:pt idx="2316">
                  <c:v>42866.083333333336</c:v>
                </c:pt>
                <c:pt idx="2317">
                  <c:v>42866.125</c:v>
                </c:pt>
                <c:pt idx="2318">
                  <c:v>42866.166666666664</c:v>
                </c:pt>
                <c:pt idx="2319">
                  <c:v>42866.208333333336</c:v>
                </c:pt>
                <c:pt idx="2320">
                  <c:v>42866.25</c:v>
                </c:pt>
                <c:pt idx="2321">
                  <c:v>42866.291666666664</c:v>
                </c:pt>
                <c:pt idx="2322">
                  <c:v>42866.333333333336</c:v>
                </c:pt>
                <c:pt idx="2323">
                  <c:v>42866.375</c:v>
                </c:pt>
                <c:pt idx="2324">
                  <c:v>42866.416666666664</c:v>
                </c:pt>
                <c:pt idx="2325">
                  <c:v>42866.458333333336</c:v>
                </c:pt>
                <c:pt idx="2326">
                  <c:v>42866.5</c:v>
                </c:pt>
                <c:pt idx="2327">
                  <c:v>42866.541666666664</c:v>
                </c:pt>
                <c:pt idx="2328">
                  <c:v>42866.583333333336</c:v>
                </c:pt>
                <c:pt idx="2329">
                  <c:v>42866.625</c:v>
                </c:pt>
                <c:pt idx="2330">
                  <c:v>42866.666666666664</c:v>
                </c:pt>
                <c:pt idx="2331">
                  <c:v>42866.708333333336</c:v>
                </c:pt>
                <c:pt idx="2332">
                  <c:v>42866.75</c:v>
                </c:pt>
                <c:pt idx="2333">
                  <c:v>42866.791666666664</c:v>
                </c:pt>
                <c:pt idx="2334">
                  <c:v>42866.833333333336</c:v>
                </c:pt>
                <c:pt idx="2335">
                  <c:v>42866.875</c:v>
                </c:pt>
                <c:pt idx="2336">
                  <c:v>42866.916666666664</c:v>
                </c:pt>
                <c:pt idx="2337">
                  <c:v>42866.958333333336</c:v>
                </c:pt>
                <c:pt idx="2338">
                  <c:v>42867</c:v>
                </c:pt>
                <c:pt idx="2339">
                  <c:v>42867.041666666664</c:v>
                </c:pt>
                <c:pt idx="2340">
                  <c:v>42867.083333333336</c:v>
                </c:pt>
                <c:pt idx="2341">
                  <c:v>42867.125</c:v>
                </c:pt>
                <c:pt idx="2342">
                  <c:v>42867.166666666664</c:v>
                </c:pt>
                <c:pt idx="2343">
                  <c:v>42867.208333333336</c:v>
                </c:pt>
                <c:pt idx="2344">
                  <c:v>42867.25</c:v>
                </c:pt>
                <c:pt idx="2345">
                  <c:v>42867.291666666664</c:v>
                </c:pt>
                <c:pt idx="2346">
                  <c:v>42867.333333333336</c:v>
                </c:pt>
                <c:pt idx="2347">
                  <c:v>42867.375</c:v>
                </c:pt>
                <c:pt idx="2348">
                  <c:v>42867.416666666664</c:v>
                </c:pt>
                <c:pt idx="2349">
                  <c:v>42867.458333333336</c:v>
                </c:pt>
                <c:pt idx="2350">
                  <c:v>42867.5</c:v>
                </c:pt>
                <c:pt idx="2351">
                  <c:v>42867.541666666664</c:v>
                </c:pt>
                <c:pt idx="2352">
                  <c:v>42867.583333333336</c:v>
                </c:pt>
                <c:pt idx="2353">
                  <c:v>42867.625</c:v>
                </c:pt>
                <c:pt idx="2354">
                  <c:v>42867.666666666664</c:v>
                </c:pt>
                <c:pt idx="2355">
                  <c:v>42867.708333333336</c:v>
                </c:pt>
                <c:pt idx="2356">
                  <c:v>42867.75</c:v>
                </c:pt>
                <c:pt idx="2357">
                  <c:v>42867.791666666664</c:v>
                </c:pt>
                <c:pt idx="2358">
                  <c:v>42867.833333333336</c:v>
                </c:pt>
                <c:pt idx="2359">
                  <c:v>42867.875</c:v>
                </c:pt>
                <c:pt idx="2360">
                  <c:v>42867.916666666664</c:v>
                </c:pt>
                <c:pt idx="2361">
                  <c:v>42867.958333333336</c:v>
                </c:pt>
                <c:pt idx="2362">
                  <c:v>42868</c:v>
                </c:pt>
                <c:pt idx="2363">
                  <c:v>42868.041666666664</c:v>
                </c:pt>
                <c:pt idx="2364">
                  <c:v>42868.083333333336</c:v>
                </c:pt>
                <c:pt idx="2365">
                  <c:v>42868.125</c:v>
                </c:pt>
                <c:pt idx="2366">
                  <c:v>42868.166666666664</c:v>
                </c:pt>
                <c:pt idx="2367">
                  <c:v>42868.208333333336</c:v>
                </c:pt>
                <c:pt idx="2368">
                  <c:v>42868.25</c:v>
                </c:pt>
                <c:pt idx="2369">
                  <c:v>42868.291666666664</c:v>
                </c:pt>
                <c:pt idx="2370">
                  <c:v>42868.333333333336</c:v>
                </c:pt>
                <c:pt idx="2371">
                  <c:v>42868.375</c:v>
                </c:pt>
                <c:pt idx="2372">
                  <c:v>42868.416666666664</c:v>
                </c:pt>
                <c:pt idx="2373">
                  <c:v>42868.458333333336</c:v>
                </c:pt>
                <c:pt idx="2374">
                  <c:v>42868.5</c:v>
                </c:pt>
                <c:pt idx="2375">
                  <c:v>42868.541666666664</c:v>
                </c:pt>
                <c:pt idx="2376">
                  <c:v>42868.583333333336</c:v>
                </c:pt>
                <c:pt idx="2377">
                  <c:v>42868.625</c:v>
                </c:pt>
                <c:pt idx="2378">
                  <c:v>42868.666666666664</c:v>
                </c:pt>
                <c:pt idx="2379">
                  <c:v>42868.708333333336</c:v>
                </c:pt>
                <c:pt idx="2380">
                  <c:v>42868.75</c:v>
                </c:pt>
                <c:pt idx="2381">
                  <c:v>42868.791666666664</c:v>
                </c:pt>
                <c:pt idx="2382">
                  <c:v>42868.833333333336</c:v>
                </c:pt>
                <c:pt idx="2383">
                  <c:v>42868.875</c:v>
                </c:pt>
                <c:pt idx="2384">
                  <c:v>42868.916666666664</c:v>
                </c:pt>
                <c:pt idx="2385">
                  <c:v>42868.958333333336</c:v>
                </c:pt>
                <c:pt idx="2386">
                  <c:v>42869</c:v>
                </c:pt>
                <c:pt idx="2387">
                  <c:v>42869.041666666664</c:v>
                </c:pt>
                <c:pt idx="2388">
                  <c:v>42869.083333333336</c:v>
                </c:pt>
                <c:pt idx="2389">
                  <c:v>42869.125</c:v>
                </c:pt>
                <c:pt idx="2390">
                  <c:v>42869.166666666664</c:v>
                </c:pt>
                <c:pt idx="2391">
                  <c:v>42869.208333333336</c:v>
                </c:pt>
                <c:pt idx="2392">
                  <c:v>42869.25</c:v>
                </c:pt>
                <c:pt idx="2393">
                  <c:v>42869.291666666664</c:v>
                </c:pt>
                <c:pt idx="2394">
                  <c:v>42869.333333333336</c:v>
                </c:pt>
                <c:pt idx="2395">
                  <c:v>42869.375</c:v>
                </c:pt>
                <c:pt idx="2396">
                  <c:v>42869.416666666664</c:v>
                </c:pt>
                <c:pt idx="2397">
                  <c:v>42869.458333333336</c:v>
                </c:pt>
                <c:pt idx="2398">
                  <c:v>42869.5</c:v>
                </c:pt>
                <c:pt idx="2399">
                  <c:v>42869.541666666664</c:v>
                </c:pt>
                <c:pt idx="2400">
                  <c:v>42869.583333333336</c:v>
                </c:pt>
                <c:pt idx="2401">
                  <c:v>42869.625</c:v>
                </c:pt>
                <c:pt idx="2402">
                  <c:v>42869.666666666664</c:v>
                </c:pt>
                <c:pt idx="2403">
                  <c:v>42869.708333333336</c:v>
                </c:pt>
                <c:pt idx="2404">
                  <c:v>42869.75</c:v>
                </c:pt>
                <c:pt idx="2405">
                  <c:v>42869.791666666664</c:v>
                </c:pt>
                <c:pt idx="2406">
                  <c:v>42869.833333333336</c:v>
                </c:pt>
                <c:pt idx="2407">
                  <c:v>42869.875</c:v>
                </c:pt>
                <c:pt idx="2408">
                  <c:v>42869.916666666664</c:v>
                </c:pt>
                <c:pt idx="2409">
                  <c:v>42869.958333333336</c:v>
                </c:pt>
                <c:pt idx="2410">
                  <c:v>42870</c:v>
                </c:pt>
                <c:pt idx="2411">
                  <c:v>42870.041666666664</c:v>
                </c:pt>
                <c:pt idx="2412">
                  <c:v>42870.083333333336</c:v>
                </c:pt>
                <c:pt idx="2413">
                  <c:v>42870.125</c:v>
                </c:pt>
                <c:pt idx="2414">
                  <c:v>42870.166666666664</c:v>
                </c:pt>
                <c:pt idx="2415">
                  <c:v>42870.208333333336</c:v>
                </c:pt>
                <c:pt idx="2416">
                  <c:v>42870.25</c:v>
                </c:pt>
                <c:pt idx="2417">
                  <c:v>42870.291666666664</c:v>
                </c:pt>
                <c:pt idx="2418">
                  <c:v>42870.333333333336</c:v>
                </c:pt>
                <c:pt idx="2419">
                  <c:v>42870.375</c:v>
                </c:pt>
                <c:pt idx="2420">
                  <c:v>42870.416666666664</c:v>
                </c:pt>
                <c:pt idx="2421">
                  <c:v>42870.458333333336</c:v>
                </c:pt>
                <c:pt idx="2422">
                  <c:v>42870.5</c:v>
                </c:pt>
                <c:pt idx="2423">
                  <c:v>42870.541666666664</c:v>
                </c:pt>
                <c:pt idx="2424">
                  <c:v>42870.583333333336</c:v>
                </c:pt>
                <c:pt idx="2425">
                  <c:v>42870.625</c:v>
                </c:pt>
                <c:pt idx="2426">
                  <c:v>42870.666666666664</c:v>
                </c:pt>
                <c:pt idx="2427">
                  <c:v>42870.708333333336</c:v>
                </c:pt>
                <c:pt idx="2428">
                  <c:v>42870.75</c:v>
                </c:pt>
                <c:pt idx="2429">
                  <c:v>42870.791666666664</c:v>
                </c:pt>
                <c:pt idx="2430">
                  <c:v>42870.833333333336</c:v>
                </c:pt>
                <c:pt idx="2431">
                  <c:v>42870.875</c:v>
                </c:pt>
                <c:pt idx="2432">
                  <c:v>42870.916666666664</c:v>
                </c:pt>
                <c:pt idx="2433">
                  <c:v>42870.958333333336</c:v>
                </c:pt>
                <c:pt idx="2434">
                  <c:v>42871</c:v>
                </c:pt>
                <c:pt idx="2435">
                  <c:v>42871.041666666664</c:v>
                </c:pt>
                <c:pt idx="2436">
                  <c:v>42871.083333333336</c:v>
                </c:pt>
                <c:pt idx="2437">
                  <c:v>42871.125</c:v>
                </c:pt>
                <c:pt idx="2438">
                  <c:v>42871.166666666664</c:v>
                </c:pt>
                <c:pt idx="2439">
                  <c:v>42871.208333333336</c:v>
                </c:pt>
                <c:pt idx="2440">
                  <c:v>42871.25</c:v>
                </c:pt>
                <c:pt idx="2441">
                  <c:v>42871.291666666664</c:v>
                </c:pt>
                <c:pt idx="2442">
                  <c:v>42871.333333333336</c:v>
                </c:pt>
                <c:pt idx="2443">
                  <c:v>42871.375</c:v>
                </c:pt>
                <c:pt idx="2444">
                  <c:v>42871.416666666664</c:v>
                </c:pt>
                <c:pt idx="2445">
                  <c:v>42871.458333333336</c:v>
                </c:pt>
                <c:pt idx="2446">
                  <c:v>42871.5</c:v>
                </c:pt>
                <c:pt idx="2447">
                  <c:v>42871.541666666664</c:v>
                </c:pt>
                <c:pt idx="2448">
                  <c:v>42871.583333333336</c:v>
                </c:pt>
                <c:pt idx="2449">
                  <c:v>42871.625</c:v>
                </c:pt>
                <c:pt idx="2450">
                  <c:v>42871.666666666664</c:v>
                </c:pt>
                <c:pt idx="2451">
                  <c:v>42871.708333333336</c:v>
                </c:pt>
                <c:pt idx="2452">
                  <c:v>42871.75</c:v>
                </c:pt>
                <c:pt idx="2453">
                  <c:v>42871.791666666664</c:v>
                </c:pt>
                <c:pt idx="2454">
                  <c:v>42871.833333333336</c:v>
                </c:pt>
                <c:pt idx="2455">
                  <c:v>42871.875</c:v>
                </c:pt>
                <c:pt idx="2456">
                  <c:v>42871.916666666664</c:v>
                </c:pt>
                <c:pt idx="2457">
                  <c:v>42871.958333333336</c:v>
                </c:pt>
                <c:pt idx="2458">
                  <c:v>42872</c:v>
                </c:pt>
                <c:pt idx="2459">
                  <c:v>42872.041666666664</c:v>
                </c:pt>
                <c:pt idx="2460">
                  <c:v>42872.083333333336</c:v>
                </c:pt>
                <c:pt idx="2461">
                  <c:v>42872.125</c:v>
                </c:pt>
                <c:pt idx="2462">
                  <c:v>42872.166666666664</c:v>
                </c:pt>
                <c:pt idx="2463">
                  <c:v>42872.208333333336</c:v>
                </c:pt>
                <c:pt idx="2464">
                  <c:v>42872.25</c:v>
                </c:pt>
                <c:pt idx="2465">
                  <c:v>42872.291666666664</c:v>
                </c:pt>
                <c:pt idx="2466">
                  <c:v>42872.333333333336</c:v>
                </c:pt>
                <c:pt idx="2467">
                  <c:v>42872.375</c:v>
                </c:pt>
                <c:pt idx="2468">
                  <c:v>42872.416666666664</c:v>
                </c:pt>
                <c:pt idx="2469">
                  <c:v>42872.458333333336</c:v>
                </c:pt>
                <c:pt idx="2470">
                  <c:v>42872.5</c:v>
                </c:pt>
                <c:pt idx="2471">
                  <c:v>42872.541666666664</c:v>
                </c:pt>
                <c:pt idx="2472">
                  <c:v>42872.583333333336</c:v>
                </c:pt>
                <c:pt idx="2473">
                  <c:v>42872.625</c:v>
                </c:pt>
                <c:pt idx="2474">
                  <c:v>42872.666666666664</c:v>
                </c:pt>
                <c:pt idx="2475">
                  <c:v>42872.708333333336</c:v>
                </c:pt>
                <c:pt idx="2476">
                  <c:v>42872.75</c:v>
                </c:pt>
                <c:pt idx="2477">
                  <c:v>42872.791666666664</c:v>
                </c:pt>
                <c:pt idx="2478">
                  <c:v>42872.833333333336</c:v>
                </c:pt>
                <c:pt idx="2479">
                  <c:v>42872.875</c:v>
                </c:pt>
                <c:pt idx="2480">
                  <c:v>42872.916666666664</c:v>
                </c:pt>
                <c:pt idx="2481">
                  <c:v>42872.958333333336</c:v>
                </c:pt>
                <c:pt idx="2482">
                  <c:v>42873</c:v>
                </c:pt>
                <c:pt idx="2483">
                  <c:v>42873.041666666664</c:v>
                </c:pt>
                <c:pt idx="2484">
                  <c:v>42873.083333333336</c:v>
                </c:pt>
                <c:pt idx="2485">
                  <c:v>42873.125</c:v>
                </c:pt>
                <c:pt idx="2486">
                  <c:v>42873.166666666664</c:v>
                </c:pt>
                <c:pt idx="2487">
                  <c:v>42873.208333333336</c:v>
                </c:pt>
                <c:pt idx="2488">
                  <c:v>42873.25</c:v>
                </c:pt>
                <c:pt idx="2489">
                  <c:v>42873.291666666664</c:v>
                </c:pt>
                <c:pt idx="2490">
                  <c:v>42873.333333333336</c:v>
                </c:pt>
                <c:pt idx="2491">
                  <c:v>42873.375</c:v>
                </c:pt>
                <c:pt idx="2492">
                  <c:v>42873.416666666664</c:v>
                </c:pt>
                <c:pt idx="2493">
                  <c:v>42873.458333333336</c:v>
                </c:pt>
                <c:pt idx="2494">
                  <c:v>42873.5</c:v>
                </c:pt>
                <c:pt idx="2495">
                  <c:v>42873.541666666664</c:v>
                </c:pt>
                <c:pt idx="2496">
                  <c:v>42873.583333333336</c:v>
                </c:pt>
                <c:pt idx="2497">
                  <c:v>42873.625</c:v>
                </c:pt>
                <c:pt idx="2498">
                  <c:v>42873.666666666664</c:v>
                </c:pt>
                <c:pt idx="2499">
                  <c:v>42873.708333333336</c:v>
                </c:pt>
                <c:pt idx="2500">
                  <c:v>42873.75</c:v>
                </c:pt>
                <c:pt idx="2501">
                  <c:v>42873.791666666664</c:v>
                </c:pt>
                <c:pt idx="2502">
                  <c:v>42873.833333333336</c:v>
                </c:pt>
                <c:pt idx="2503">
                  <c:v>42873.875</c:v>
                </c:pt>
                <c:pt idx="2504">
                  <c:v>42873.916666666664</c:v>
                </c:pt>
                <c:pt idx="2505">
                  <c:v>42873.958333333336</c:v>
                </c:pt>
                <c:pt idx="2506">
                  <c:v>42874</c:v>
                </c:pt>
                <c:pt idx="2507">
                  <c:v>42874.041666666664</c:v>
                </c:pt>
                <c:pt idx="2508">
                  <c:v>42874.083333333336</c:v>
                </c:pt>
                <c:pt idx="2509">
                  <c:v>42874.125</c:v>
                </c:pt>
                <c:pt idx="2510">
                  <c:v>42874.166666666664</c:v>
                </c:pt>
                <c:pt idx="2511">
                  <c:v>42874.208333333336</c:v>
                </c:pt>
                <c:pt idx="2512">
                  <c:v>42874.25</c:v>
                </c:pt>
                <c:pt idx="2513">
                  <c:v>42874.291666666664</c:v>
                </c:pt>
                <c:pt idx="2514">
                  <c:v>42874.333333333336</c:v>
                </c:pt>
                <c:pt idx="2515">
                  <c:v>42874.375</c:v>
                </c:pt>
                <c:pt idx="2516">
                  <c:v>42874.416666666664</c:v>
                </c:pt>
                <c:pt idx="2517">
                  <c:v>42874.458333333336</c:v>
                </c:pt>
                <c:pt idx="2518">
                  <c:v>42874.5</c:v>
                </c:pt>
                <c:pt idx="2519">
                  <c:v>42874.541666666664</c:v>
                </c:pt>
                <c:pt idx="2520">
                  <c:v>42874.583333333336</c:v>
                </c:pt>
                <c:pt idx="2521">
                  <c:v>42874.625</c:v>
                </c:pt>
                <c:pt idx="2522">
                  <c:v>42874.666666666664</c:v>
                </c:pt>
                <c:pt idx="2523">
                  <c:v>42874.708333333336</c:v>
                </c:pt>
                <c:pt idx="2524">
                  <c:v>42874.75</c:v>
                </c:pt>
                <c:pt idx="2525">
                  <c:v>42874.791666666664</c:v>
                </c:pt>
                <c:pt idx="2526">
                  <c:v>42874.833333333336</c:v>
                </c:pt>
                <c:pt idx="2527">
                  <c:v>42874.875</c:v>
                </c:pt>
                <c:pt idx="2528">
                  <c:v>42874.916666666664</c:v>
                </c:pt>
                <c:pt idx="2529">
                  <c:v>42874.958333333336</c:v>
                </c:pt>
                <c:pt idx="2530">
                  <c:v>42875</c:v>
                </c:pt>
                <c:pt idx="2531">
                  <c:v>42875.041666666664</c:v>
                </c:pt>
                <c:pt idx="2532">
                  <c:v>42875.083333333336</c:v>
                </c:pt>
                <c:pt idx="2533">
                  <c:v>42875.125</c:v>
                </c:pt>
                <c:pt idx="2534">
                  <c:v>42875.166666666664</c:v>
                </c:pt>
                <c:pt idx="2535">
                  <c:v>42875.208333333336</c:v>
                </c:pt>
                <c:pt idx="2536">
                  <c:v>42875.25</c:v>
                </c:pt>
                <c:pt idx="2537">
                  <c:v>42875.291666666664</c:v>
                </c:pt>
                <c:pt idx="2538">
                  <c:v>42875.333333333336</c:v>
                </c:pt>
                <c:pt idx="2539">
                  <c:v>42875.375</c:v>
                </c:pt>
                <c:pt idx="2540">
                  <c:v>42875.416666666664</c:v>
                </c:pt>
                <c:pt idx="2541">
                  <c:v>42875.458333333336</c:v>
                </c:pt>
                <c:pt idx="2542">
                  <c:v>42875.5</c:v>
                </c:pt>
                <c:pt idx="2543">
                  <c:v>42875.541666666664</c:v>
                </c:pt>
                <c:pt idx="2544">
                  <c:v>42875.583333333336</c:v>
                </c:pt>
                <c:pt idx="2545">
                  <c:v>42875.625</c:v>
                </c:pt>
                <c:pt idx="2546">
                  <c:v>42875.666666666664</c:v>
                </c:pt>
                <c:pt idx="2547">
                  <c:v>42875.708333333336</c:v>
                </c:pt>
                <c:pt idx="2548">
                  <c:v>42875.75</c:v>
                </c:pt>
                <c:pt idx="2549">
                  <c:v>42875.791666666664</c:v>
                </c:pt>
                <c:pt idx="2550">
                  <c:v>42875.833333333336</c:v>
                </c:pt>
                <c:pt idx="2551">
                  <c:v>42875.875</c:v>
                </c:pt>
                <c:pt idx="2552">
                  <c:v>42875.916666666664</c:v>
                </c:pt>
                <c:pt idx="2553">
                  <c:v>42875.958333333336</c:v>
                </c:pt>
                <c:pt idx="2554">
                  <c:v>42876</c:v>
                </c:pt>
                <c:pt idx="2555">
                  <c:v>42876.041666666664</c:v>
                </c:pt>
                <c:pt idx="2556">
                  <c:v>42876.083333333336</c:v>
                </c:pt>
                <c:pt idx="2557">
                  <c:v>42876.125</c:v>
                </c:pt>
                <c:pt idx="2558">
                  <c:v>42876.166666666664</c:v>
                </c:pt>
                <c:pt idx="2559">
                  <c:v>42876.208333333336</c:v>
                </c:pt>
                <c:pt idx="2560">
                  <c:v>42876.25</c:v>
                </c:pt>
                <c:pt idx="2561">
                  <c:v>42876.291666666664</c:v>
                </c:pt>
                <c:pt idx="2562">
                  <c:v>42876.333333333336</c:v>
                </c:pt>
                <c:pt idx="2563">
                  <c:v>42876.375</c:v>
                </c:pt>
                <c:pt idx="2564">
                  <c:v>42876.416666666664</c:v>
                </c:pt>
                <c:pt idx="2565">
                  <c:v>42876.458333333336</c:v>
                </c:pt>
                <c:pt idx="2566">
                  <c:v>42876.5</c:v>
                </c:pt>
                <c:pt idx="2567">
                  <c:v>42876.541666666664</c:v>
                </c:pt>
                <c:pt idx="2568">
                  <c:v>42876.583333333336</c:v>
                </c:pt>
                <c:pt idx="2569">
                  <c:v>42876.625</c:v>
                </c:pt>
                <c:pt idx="2570">
                  <c:v>42876.666666666664</c:v>
                </c:pt>
                <c:pt idx="2571">
                  <c:v>42876.708333333336</c:v>
                </c:pt>
                <c:pt idx="2572">
                  <c:v>42876.75</c:v>
                </c:pt>
                <c:pt idx="2573">
                  <c:v>42876.791666666664</c:v>
                </c:pt>
                <c:pt idx="2574">
                  <c:v>42876.833333333336</c:v>
                </c:pt>
                <c:pt idx="2575">
                  <c:v>42876.875</c:v>
                </c:pt>
                <c:pt idx="2576">
                  <c:v>42876.916666666664</c:v>
                </c:pt>
                <c:pt idx="2577">
                  <c:v>42876.958333333336</c:v>
                </c:pt>
                <c:pt idx="2578">
                  <c:v>42877</c:v>
                </c:pt>
                <c:pt idx="2579">
                  <c:v>42877.041666666664</c:v>
                </c:pt>
                <c:pt idx="2580">
                  <c:v>42877.083333333336</c:v>
                </c:pt>
                <c:pt idx="2581">
                  <c:v>42877.125</c:v>
                </c:pt>
                <c:pt idx="2582">
                  <c:v>42877.166666666664</c:v>
                </c:pt>
                <c:pt idx="2583">
                  <c:v>42877.208333333336</c:v>
                </c:pt>
                <c:pt idx="2584">
                  <c:v>42877.25</c:v>
                </c:pt>
                <c:pt idx="2585">
                  <c:v>42877.291666666664</c:v>
                </c:pt>
                <c:pt idx="2586">
                  <c:v>42877.333333333336</c:v>
                </c:pt>
                <c:pt idx="2587">
                  <c:v>42877.375</c:v>
                </c:pt>
                <c:pt idx="2588">
                  <c:v>42877.416666666664</c:v>
                </c:pt>
                <c:pt idx="2589">
                  <c:v>42877.458333333336</c:v>
                </c:pt>
                <c:pt idx="2590">
                  <c:v>42877.5</c:v>
                </c:pt>
                <c:pt idx="2591">
                  <c:v>42877.541666666664</c:v>
                </c:pt>
                <c:pt idx="2592">
                  <c:v>42877.583333333336</c:v>
                </c:pt>
                <c:pt idx="2593">
                  <c:v>42877.625</c:v>
                </c:pt>
                <c:pt idx="2594">
                  <c:v>42877.666666666664</c:v>
                </c:pt>
                <c:pt idx="2595">
                  <c:v>42877.708333333336</c:v>
                </c:pt>
                <c:pt idx="2596">
                  <c:v>42877.75</c:v>
                </c:pt>
                <c:pt idx="2597">
                  <c:v>42877.791666666664</c:v>
                </c:pt>
                <c:pt idx="2598">
                  <c:v>42877.833333333336</c:v>
                </c:pt>
                <c:pt idx="2599">
                  <c:v>42877.875</c:v>
                </c:pt>
                <c:pt idx="2600">
                  <c:v>42877.916666666664</c:v>
                </c:pt>
                <c:pt idx="2601">
                  <c:v>42877.958333333336</c:v>
                </c:pt>
                <c:pt idx="2602">
                  <c:v>42878</c:v>
                </c:pt>
                <c:pt idx="2603">
                  <c:v>42878.041666666664</c:v>
                </c:pt>
                <c:pt idx="2604">
                  <c:v>42878.083333333336</c:v>
                </c:pt>
                <c:pt idx="2605">
                  <c:v>42878.125</c:v>
                </c:pt>
                <c:pt idx="2606">
                  <c:v>42878.166666666664</c:v>
                </c:pt>
                <c:pt idx="2607">
                  <c:v>42878.208333333336</c:v>
                </c:pt>
                <c:pt idx="2608">
                  <c:v>42878.25</c:v>
                </c:pt>
                <c:pt idx="2609">
                  <c:v>42878.291666666664</c:v>
                </c:pt>
                <c:pt idx="2610">
                  <c:v>42878.333333333336</c:v>
                </c:pt>
                <c:pt idx="2611">
                  <c:v>42878.375</c:v>
                </c:pt>
                <c:pt idx="2612">
                  <c:v>42878.416666666664</c:v>
                </c:pt>
                <c:pt idx="2613">
                  <c:v>42878.458333333336</c:v>
                </c:pt>
                <c:pt idx="2614">
                  <c:v>42878.5</c:v>
                </c:pt>
                <c:pt idx="2615">
                  <c:v>42878.541666666664</c:v>
                </c:pt>
                <c:pt idx="2616">
                  <c:v>42878.583333333336</c:v>
                </c:pt>
                <c:pt idx="2617">
                  <c:v>42878.625</c:v>
                </c:pt>
                <c:pt idx="2618">
                  <c:v>42878.666666666664</c:v>
                </c:pt>
                <c:pt idx="2619">
                  <c:v>42878.708333333336</c:v>
                </c:pt>
                <c:pt idx="2620">
                  <c:v>42878.75</c:v>
                </c:pt>
                <c:pt idx="2621">
                  <c:v>42878.791666666664</c:v>
                </c:pt>
                <c:pt idx="2622">
                  <c:v>42878.833333333336</c:v>
                </c:pt>
                <c:pt idx="2623">
                  <c:v>42878.875</c:v>
                </c:pt>
                <c:pt idx="2624">
                  <c:v>42878.916666666664</c:v>
                </c:pt>
                <c:pt idx="2625">
                  <c:v>42878.958333333336</c:v>
                </c:pt>
                <c:pt idx="2626">
                  <c:v>42879</c:v>
                </c:pt>
                <c:pt idx="2627">
                  <c:v>42879.041666666664</c:v>
                </c:pt>
                <c:pt idx="2628">
                  <c:v>42879.083333333336</c:v>
                </c:pt>
                <c:pt idx="2629">
                  <c:v>42879.125</c:v>
                </c:pt>
                <c:pt idx="2630">
                  <c:v>42879.166666666664</c:v>
                </c:pt>
                <c:pt idx="2631">
                  <c:v>42879.208333333336</c:v>
                </c:pt>
                <c:pt idx="2632">
                  <c:v>42879.25</c:v>
                </c:pt>
                <c:pt idx="2633">
                  <c:v>42879.291666666664</c:v>
                </c:pt>
                <c:pt idx="2634">
                  <c:v>42879.333333333336</c:v>
                </c:pt>
                <c:pt idx="2635">
                  <c:v>42879.375</c:v>
                </c:pt>
                <c:pt idx="2636">
                  <c:v>42879.416666666664</c:v>
                </c:pt>
                <c:pt idx="2637">
                  <c:v>42879.458333333336</c:v>
                </c:pt>
                <c:pt idx="2638">
                  <c:v>42879.5</c:v>
                </c:pt>
                <c:pt idx="2639">
                  <c:v>42879.541666666664</c:v>
                </c:pt>
                <c:pt idx="2640">
                  <c:v>42879.583333333336</c:v>
                </c:pt>
                <c:pt idx="2641">
                  <c:v>42879.625</c:v>
                </c:pt>
                <c:pt idx="2642">
                  <c:v>42879.666666666664</c:v>
                </c:pt>
                <c:pt idx="2643">
                  <c:v>42879.708333333336</c:v>
                </c:pt>
                <c:pt idx="2644">
                  <c:v>42879.75</c:v>
                </c:pt>
                <c:pt idx="2645">
                  <c:v>42879.791666666664</c:v>
                </c:pt>
                <c:pt idx="2646">
                  <c:v>42879.833333333336</c:v>
                </c:pt>
                <c:pt idx="2647">
                  <c:v>42879.875</c:v>
                </c:pt>
                <c:pt idx="2648">
                  <c:v>42879.916666666664</c:v>
                </c:pt>
                <c:pt idx="2649">
                  <c:v>42879.958333333336</c:v>
                </c:pt>
                <c:pt idx="2650">
                  <c:v>42880</c:v>
                </c:pt>
                <c:pt idx="2651">
                  <c:v>42880.041666666664</c:v>
                </c:pt>
                <c:pt idx="2652">
                  <c:v>42880.083333333336</c:v>
                </c:pt>
                <c:pt idx="2653">
                  <c:v>42880.125</c:v>
                </c:pt>
                <c:pt idx="2654">
                  <c:v>42880.166666666664</c:v>
                </c:pt>
                <c:pt idx="2655">
                  <c:v>42880.208333333336</c:v>
                </c:pt>
                <c:pt idx="2656">
                  <c:v>42880.25</c:v>
                </c:pt>
                <c:pt idx="2657">
                  <c:v>42880.291666666664</c:v>
                </c:pt>
                <c:pt idx="2658">
                  <c:v>42880.333333333336</c:v>
                </c:pt>
                <c:pt idx="2659">
                  <c:v>42880.375</c:v>
                </c:pt>
                <c:pt idx="2660">
                  <c:v>42880.416666666664</c:v>
                </c:pt>
                <c:pt idx="2661">
                  <c:v>42880.458333333336</c:v>
                </c:pt>
                <c:pt idx="2662">
                  <c:v>42880.5</c:v>
                </c:pt>
                <c:pt idx="2663">
                  <c:v>42880.541666666664</c:v>
                </c:pt>
                <c:pt idx="2664">
                  <c:v>42880.583333333336</c:v>
                </c:pt>
                <c:pt idx="2665">
                  <c:v>42880.625</c:v>
                </c:pt>
                <c:pt idx="2666">
                  <c:v>42880.666666666664</c:v>
                </c:pt>
                <c:pt idx="2667">
                  <c:v>42880.708333333336</c:v>
                </c:pt>
                <c:pt idx="2668">
                  <c:v>42880.75</c:v>
                </c:pt>
                <c:pt idx="2669">
                  <c:v>42880.791666666664</c:v>
                </c:pt>
                <c:pt idx="2670">
                  <c:v>42880.833333333336</c:v>
                </c:pt>
                <c:pt idx="2671">
                  <c:v>42880.875</c:v>
                </c:pt>
                <c:pt idx="2672">
                  <c:v>42880.916666666664</c:v>
                </c:pt>
                <c:pt idx="2673">
                  <c:v>42880.958333333336</c:v>
                </c:pt>
                <c:pt idx="2674">
                  <c:v>42881</c:v>
                </c:pt>
                <c:pt idx="2675">
                  <c:v>42881.041666666664</c:v>
                </c:pt>
                <c:pt idx="2676">
                  <c:v>42881.083333333336</c:v>
                </c:pt>
                <c:pt idx="2677">
                  <c:v>42881.125</c:v>
                </c:pt>
                <c:pt idx="2678">
                  <c:v>42881.166666666664</c:v>
                </c:pt>
                <c:pt idx="2679">
                  <c:v>42881.208333333336</c:v>
                </c:pt>
                <c:pt idx="2680">
                  <c:v>42881.25</c:v>
                </c:pt>
                <c:pt idx="2681">
                  <c:v>42881.291666666664</c:v>
                </c:pt>
                <c:pt idx="2682">
                  <c:v>42881.333333333336</c:v>
                </c:pt>
                <c:pt idx="2683">
                  <c:v>42881.375</c:v>
                </c:pt>
                <c:pt idx="2684">
                  <c:v>42881.416666666664</c:v>
                </c:pt>
                <c:pt idx="2685">
                  <c:v>42881.458333333336</c:v>
                </c:pt>
                <c:pt idx="2686">
                  <c:v>42881.5</c:v>
                </c:pt>
                <c:pt idx="2687">
                  <c:v>42881.541666666664</c:v>
                </c:pt>
                <c:pt idx="2688">
                  <c:v>42881.583333333336</c:v>
                </c:pt>
                <c:pt idx="2689">
                  <c:v>42881.625</c:v>
                </c:pt>
                <c:pt idx="2690">
                  <c:v>42881.666666666664</c:v>
                </c:pt>
                <c:pt idx="2691">
                  <c:v>42881.708333333336</c:v>
                </c:pt>
                <c:pt idx="2692">
                  <c:v>42881.75</c:v>
                </c:pt>
                <c:pt idx="2693">
                  <c:v>42881.791666666664</c:v>
                </c:pt>
                <c:pt idx="2694">
                  <c:v>42881.833333333336</c:v>
                </c:pt>
                <c:pt idx="2695">
                  <c:v>42881.875</c:v>
                </c:pt>
                <c:pt idx="2696">
                  <c:v>42881.916666666664</c:v>
                </c:pt>
                <c:pt idx="2697">
                  <c:v>42881.958333333336</c:v>
                </c:pt>
                <c:pt idx="2698">
                  <c:v>42882</c:v>
                </c:pt>
                <c:pt idx="2699">
                  <c:v>42882.041666666664</c:v>
                </c:pt>
                <c:pt idx="2700">
                  <c:v>42882.083333333336</c:v>
                </c:pt>
                <c:pt idx="2701">
                  <c:v>42882.125</c:v>
                </c:pt>
                <c:pt idx="2702">
                  <c:v>42882.166666666664</c:v>
                </c:pt>
                <c:pt idx="2703">
                  <c:v>42882.208333333336</c:v>
                </c:pt>
                <c:pt idx="2704">
                  <c:v>42882.25</c:v>
                </c:pt>
                <c:pt idx="2705">
                  <c:v>42882.291666666664</c:v>
                </c:pt>
                <c:pt idx="2706">
                  <c:v>42882.333333333336</c:v>
                </c:pt>
                <c:pt idx="2707">
                  <c:v>42882.375</c:v>
                </c:pt>
                <c:pt idx="2708">
                  <c:v>42882.416666666664</c:v>
                </c:pt>
                <c:pt idx="2709">
                  <c:v>42882.458333333336</c:v>
                </c:pt>
                <c:pt idx="2710">
                  <c:v>42882.5</c:v>
                </c:pt>
                <c:pt idx="2711">
                  <c:v>42882.541666666664</c:v>
                </c:pt>
                <c:pt idx="2712">
                  <c:v>42882.583333333336</c:v>
                </c:pt>
                <c:pt idx="2713">
                  <c:v>42882.625</c:v>
                </c:pt>
                <c:pt idx="2714">
                  <c:v>42882.666666666664</c:v>
                </c:pt>
                <c:pt idx="2715">
                  <c:v>42882.708333333336</c:v>
                </c:pt>
                <c:pt idx="2716">
                  <c:v>42882.75</c:v>
                </c:pt>
                <c:pt idx="2717">
                  <c:v>42882.791666666664</c:v>
                </c:pt>
                <c:pt idx="2718">
                  <c:v>42882.833333333336</c:v>
                </c:pt>
                <c:pt idx="2719">
                  <c:v>42882.875</c:v>
                </c:pt>
                <c:pt idx="2720">
                  <c:v>42882.916666666664</c:v>
                </c:pt>
                <c:pt idx="2721">
                  <c:v>42882.958333333336</c:v>
                </c:pt>
                <c:pt idx="2722">
                  <c:v>42883</c:v>
                </c:pt>
                <c:pt idx="2723">
                  <c:v>42883.041666666664</c:v>
                </c:pt>
                <c:pt idx="2724">
                  <c:v>42883.083333333336</c:v>
                </c:pt>
                <c:pt idx="2725">
                  <c:v>42883.125</c:v>
                </c:pt>
                <c:pt idx="2726">
                  <c:v>42883.166666666664</c:v>
                </c:pt>
                <c:pt idx="2727">
                  <c:v>42883.208333333336</c:v>
                </c:pt>
                <c:pt idx="2728">
                  <c:v>42883.25</c:v>
                </c:pt>
                <c:pt idx="2729">
                  <c:v>42883.291666666664</c:v>
                </c:pt>
                <c:pt idx="2730">
                  <c:v>42883.333333333336</c:v>
                </c:pt>
                <c:pt idx="2731">
                  <c:v>42883.375</c:v>
                </c:pt>
                <c:pt idx="2732">
                  <c:v>42883.416666666664</c:v>
                </c:pt>
                <c:pt idx="2733">
                  <c:v>42883.458333333336</c:v>
                </c:pt>
                <c:pt idx="2734">
                  <c:v>42883.5</c:v>
                </c:pt>
                <c:pt idx="2735">
                  <c:v>42883.541666666664</c:v>
                </c:pt>
                <c:pt idx="2736">
                  <c:v>42883.583333333336</c:v>
                </c:pt>
                <c:pt idx="2737">
                  <c:v>42883.625</c:v>
                </c:pt>
                <c:pt idx="2738">
                  <c:v>42883.666666666664</c:v>
                </c:pt>
                <c:pt idx="2739">
                  <c:v>42883.708333333336</c:v>
                </c:pt>
                <c:pt idx="2740">
                  <c:v>42883.75</c:v>
                </c:pt>
                <c:pt idx="2741">
                  <c:v>42883.791666666664</c:v>
                </c:pt>
                <c:pt idx="2742">
                  <c:v>42883.833333333336</c:v>
                </c:pt>
                <c:pt idx="2743">
                  <c:v>42883.875</c:v>
                </c:pt>
                <c:pt idx="2744">
                  <c:v>42883.916666666664</c:v>
                </c:pt>
                <c:pt idx="2745">
                  <c:v>42883.958333333336</c:v>
                </c:pt>
                <c:pt idx="2746">
                  <c:v>42884</c:v>
                </c:pt>
                <c:pt idx="2747">
                  <c:v>42884.041666666664</c:v>
                </c:pt>
                <c:pt idx="2748">
                  <c:v>42884.083333333336</c:v>
                </c:pt>
                <c:pt idx="2749">
                  <c:v>42884.125</c:v>
                </c:pt>
                <c:pt idx="2750">
                  <c:v>42884.166666666664</c:v>
                </c:pt>
                <c:pt idx="2751">
                  <c:v>42884.208333333336</c:v>
                </c:pt>
                <c:pt idx="2752">
                  <c:v>42884.25</c:v>
                </c:pt>
                <c:pt idx="2753">
                  <c:v>42884.291666666664</c:v>
                </c:pt>
                <c:pt idx="2754">
                  <c:v>42884.333333333336</c:v>
                </c:pt>
                <c:pt idx="2755">
                  <c:v>42884.375</c:v>
                </c:pt>
                <c:pt idx="2756">
                  <c:v>42884.416666666664</c:v>
                </c:pt>
                <c:pt idx="2757">
                  <c:v>42884.458333333336</c:v>
                </c:pt>
                <c:pt idx="2758">
                  <c:v>42884.5</c:v>
                </c:pt>
                <c:pt idx="2759">
                  <c:v>42884.541666666664</c:v>
                </c:pt>
                <c:pt idx="2760">
                  <c:v>42884.583333333336</c:v>
                </c:pt>
                <c:pt idx="2761">
                  <c:v>42884.625</c:v>
                </c:pt>
                <c:pt idx="2762">
                  <c:v>42884.666666666664</c:v>
                </c:pt>
                <c:pt idx="2763">
                  <c:v>42884.708333333336</c:v>
                </c:pt>
                <c:pt idx="2764">
                  <c:v>42884.75</c:v>
                </c:pt>
                <c:pt idx="2765">
                  <c:v>42884.791666666664</c:v>
                </c:pt>
                <c:pt idx="2766">
                  <c:v>42884.833333333336</c:v>
                </c:pt>
                <c:pt idx="2767">
                  <c:v>42884.875</c:v>
                </c:pt>
                <c:pt idx="2768">
                  <c:v>42884.916666666664</c:v>
                </c:pt>
                <c:pt idx="2769">
                  <c:v>42884.958333333336</c:v>
                </c:pt>
                <c:pt idx="2770">
                  <c:v>42885</c:v>
                </c:pt>
                <c:pt idx="2771">
                  <c:v>42885.041666666664</c:v>
                </c:pt>
                <c:pt idx="2772">
                  <c:v>42885.083333333336</c:v>
                </c:pt>
                <c:pt idx="2773">
                  <c:v>42885.125</c:v>
                </c:pt>
                <c:pt idx="2774">
                  <c:v>42885.166666666664</c:v>
                </c:pt>
                <c:pt idx="2775">
                  <c:v>42885.208333333336</c:v>
                </c:pt>
                <c:pt idx="2776">
                  <c:v>42885.25</c:v>
                </c:pt>
                <c:pt idx="2777">
                  <c:v>42885.291666666664</c:v>
                </c:pt>
                <c:pt idx="2778">
                  <c:v>42885.333333333336</c:v>
                </c:pt>
                <c:pt idx="2779">
                  <c:v>42885.375</c:v>
                </c:pt>
                <c:pt idx="2780">
                  <c:v>42885.416666666664</c:v>
                </c:pt>
                <c:pt idx="2781">
                  <c:v>42885.458333333336</c:v>
                </c:pt>
                <c:pt idx="2782">
                  <c:v>42885.5</c:v>
                </c:pt>
                <c:pt idx="2783">
                  <c:v>42885.541666666664</c:v>
                </c:pt>
                <c:pt idx="2784">
                  <c:v>42885.583333333336</c:v>
                </c:pt>
                <c:pt idx="2785">
                  <c:v>42885.625</c:v>
                </c:pt>
                <c:pt idx="2786">
                  <c:v>42885.666666666664</c:v>
                </c:pt>
                <c:pt idx="2787">
                  <c:v>42885.708333333336</c:v>
                </c:pt>
                <c:pt idx="2788">
                  <c:v>42885.75</c:v>
                </c:pt>
                <c:pt idx="2789">
                  <c:v>42885.791666666664</c:v>
                </c:pt>
                <c:pt idx="2790">
                  <c:v>42885.833333333336</c:v>
                </c:pt>
                <c:pt idx="2791">
                  <c:v>42885.875</c:v>
                </c:pt>
                <c:pt idx="2792">
                  <c:v>42885.916666666664</c:v>
                </c:pt>
                <c:pt idx="2793">
                  <c:v>42885.958333333336</c:v>
                </c:pt>
                <c:pt idx="2794">
                  <c:v>42886</c:v>
                </c:pt>
                <c:pt idx="2795">
                  <c:v>42886.041666666664</c:v>
                </c:pt>
                <c:pt idx="2796">
                  <c:v>42886.083333333336</c:v>
                </c:pt>
                <c:pt idx="2797">
                  <c:v>42886.125</c:v>
                </c:pt>
                <c:pt idx="2798">
                  <c:v>42886.166666666664</c:v>
                </c:pt>
                <c:pt idx="2799">
                  <c:v>42886.208333333336</c:v>
                </c:pt>
                <c:pt idx="2800">
                  <c:v>42886.25</c:v>
                </c:pt>
                <c:pt idx="2801">
                  <c:v>42886.291666666664</c:v>
                </c:pt>
                <c:pt idx="2802">
                  <c:v>42886.333333333336</c:v>
                </c:pt>
                <c:pt idx="2803">
                  <c:v>42886.375</c:v>
                </c:pt>
                <c:pt idx="2804">
                  <c:v>42886.416666666664</c:v>
                </c:pt>
                <c:pt idx="2805">
                  <c:v>42886.458333333336</c:v>
                </c:pt>
                <c:pt idx="2806">
                  <c:v>42886.5</c:v>
                </c:pt>
                <c:pt idx="2807">
                  <c:v>42886.541666666664</c:v>
                </c:pt>
                <c:pt idx="2808">
                  <c:v>42886.583333333336</c:v>
                </c:pt>
                <c:pt idx="2809">
                  <c:v>42886.625</c:v>
                </c:pt>
                <c:pt idx="2810">
                  <c:v>42886.666666666664</c:v>
                </c:pt>
                <c:pt idx="2811">
                  <c:v>42886.708333333336</c:v>
                </c:pt>
                <c:pt idx="2812">
                  <c:v>42886.75</c:v>
                </c:pt>
                <c:pt idx="2813">
                  <c:v>42886.791666666664</c:v>
                </c:pt>
                <c:pt idx="2814">
                  <c:v>42886.833333333336</c:v>
                </c:pt>
                <c:pt idx="2815">
                  <c:v>42886.875</c:v>
                </c:pt>
                <c:pt idx="2816">
                  <c:v>42886.916666666664</c:v>
                </c:pt>
                <c:pt idx="2817">
                  <c:v>42886.958333333336</c:v>
                </c:pt>
                <c:pt idx="2818">
                  <c:v>42887</c:v>
                </c:pt>
                <c:pt idx="2819">
                  <c:v>42887.041666666664</c:v>
                </c:pt>
                <c:pt idx="2820">
                  <c:v>42887.083333333336</c:v>
                </c:pt>
                <c:pt idx="2821">
                  <c:v>42887.125</c:v>
                </c:pt>
                <c:pt idx="2822">
                  <c:v>42887.166666666664</c:v>
                </c:pt>
                <c:pt idx="2823">
                  <c:v>42887.208333333336</c:v>
                </c:pt>
                <c:pt idx="2824">
                  <c:v>42887.25</c:v>
                </c:pt>
                <c:pt idx="2825">
                  <c:v>42887.291666666664</c:v>
                </c:pt>
                <c:pt idx="2826">
                  <c:v>42887.333333333336</c:v>
                </c:pt>
                <c:pt idx="2827">
                  <c:v>42887.375</c:v>
                </c:pt>
                <c:pt idx="2828">
                  <c:v>42887.416666666664</c:v>
                </c:pt>
                <c:pt idx="2829">
                  <c:v>42887.458333333336</c:v>
                </c:pt>
                <c:pt idx="2830">
                  <c:v>42887.5</c:v>
                </c:pt>
                <c:pt idx="2831">
                  <c:v>42887.541666666664</c:v>
                </c:pt>
                <c:pt idx="2832">
                  <c:v>42887.583333333336</c:v>
                </c:pt>
                <c:pt idx="2833">
                  <c:v>42887.625</c:v>
                </c:pt>
                <c:pt idx="2834">
                  <c:v>42887.666666666664</c:v>
                </c:pt>
                <c:pt idx="2835">
                  <c:v>42887.708333333336</c:v>
                </c:pt>
                <c:pt idx="2836">
                  <c:v>42887.75</c:v>
                </c:pt>
                <c:pt idx="2837">
                  <c:v>42887.791666666664</c:v>
                </c:pt>
                <c:pt idx="2838">
                  <c:v>42887.833333333336</c:v>
                </c:pt>
                <c:pt idx="2839">
                  <c:v>42887.875</c:v>
                </c:pt>
                <c:pt idx="2840">
                  <c:v>42887.916666666664</c:v>
                </c:pt>
                <c:pt idx="2841">
                  <c:v>42887.958333333336</c:v>
                </c:pt>
                <c:pt idx="2842">
                  <c:v>42888</c:v>
                </c:pt>
                <c:pt idx="2843">
                  <c:v>42888.041666666664</c:v>
                </c:pt>
                <c:pt idx="2844">
                  <c:v>42888.083333333336</c:v>
                </c:pt>
                <c:pt idx="2845">
                  <c:v>42888.125</c:v>
                </c:pt>
                <c:pt idx="2846">
                  <c:v>42888.166666666664</c:v>
                </c:pt>
                <c:pt idx="2847">
                  <c:v>42888.208333333336</c:v>
                </c:pt>
                <c:pt idx="2848">
                  <c:v>42888.25</c:v>
                </c:pt>
                <c:pt idx="2849">
                  <c:v>42888.291666666664</c:v>
                </c:pt>
                <c:pt idx="2850">
                  <c:v>42888.333333333336</c:v>
                </c:pt>
                <c:pt idx="2851">
                  <c:v>42888.375</c:v>
                </c:pt>
                <c:pt idx="2852">
                  <c:v>42888.416666666664</c:v>
                </c:pt>
                <c:pt idx="2853">
                  <c:v>42888.458333333336</c:v>
                </c:pt>
                <c:pt idx="2854">
                  <c:v>42888.5</c:v>
                </c:pt>
                <c:pt idx="2855">
                  <c:v>42888.541666666664</c:v>
                </c:pt>
                <c:pt idx="2856">
                  <c:v>42888.583333333336</c:v>
                </c:pt>
                <c:pt idx="2857">
                  <c:v>42888.625</c:v>
                </c:pt>
                <c:pt idx="2858">
                  <c:v>42888.666666666664</c:v>
                </c:pt>
                <c:pt idx="2859">
                  <c:v>42888.708333333336</c:v>
                </c:pt>
                <c:pt idx="2860">
                  <c:v>42888.75</c:v>
                </c:pt>
                <c:pt idx="2861">
                  <c:v>42888.791666666664</c:v>
                </c:pt>
                <c:pt idx="2862">
                  <c:v>42888.833333333336</c:v>
                </c:pt>
                <c:pt idx="2863">
                  <c:v>42888.875</c:v>
                </c:pt>
                <c:pt idx="2864">
                  <c:v>42888.916666666664</c:v>
                </c:pt>
                <c:pt idx="2865">
                  <c:v>42888.958333333336</c:v>
                </c:pt>
                <c:pt idx="2866">
                  <c:v>42889</c:v>
                </c:pt>
                <c:pt idx="2867">
                  <c:v>42889.041666666664</c:v>
                </c:pt>
                <c:pt idx="2868">
                  <c:v>42889.083333333336</c:v>
                </c:pt>
                <c:pt idx="2869">
                  <c:v>42889.125</c:v>
                </c:pt>
                <c:pt idx="2870">
                  <c:v>42889.166666666664</c:v>
                </c:pt>
                <c:pt idx="2871">
                  <c:v>42889.208333333336</c:v>
                </c:pt>
                <c:pt idx="2872">
                  <c:v>42889.25</c:v>
                </c:pt>
                <c:pt idx="2873">
                  <c:v>42889.291666666664</c:v>
                </c:pt>
                <c:pt idx="2874">
                  <c:v>42889.333333333336</c:v>
                </c:pt>
                <c:pt idx="2875">
                  <c:v>42889.375</c:v>
                </c:pt>
                <c:pt idx="2876">
                  <c:v>42889.416666666664</c:v>
                </c:pt>
                <c:pt idx="2877">
                  <c:v>42889.458333333336</c:v>
                </c:pt>
                <c:pt idx="2878">
                  <c:v>42889.5</c:v>
                </c:pt>
                <c:pt idx="2879">
                  <c:v>42889.541666666664</c:v>
                </c:pt>
                <c:pt idx="2880">
                  <c:v>42889.583333333336</c:v>
                </c:pt>
                <c:pt idx="2881">
                  <c:v>42889.625</c:v>
                </c:pt>
                <c:pt idx="2882">
                  <c:v>42889.666666666664</c:v>
                </c:pt>
                <c:pt idx="2883">
                  <c:v>42889.708333333336</c:v>
                </c:pt>
                <c:pt idx="2884">
                  <c:v>42889.75</c:v>
                </c:pt>
                <c:pt idx="2885">
                  <c:v>42889.791666666664</c:v>
                </c:pt>
                <c:pt idx="2886">
                  <c:v>42889.833333333336</c:v>
                </c:pt>
                <c:pt idx="2887">
                  <c:v>42889.875</c:v>
                </c:pt>
                <c:pt idx="2888">
                  <c:v>42889.916666666664</c:v>
                </c:pt>
                <c:pt idx="2889">
                  <c:v>42889.958333333336</c:v>
                </c:pt>
                <c:pt idx="2890">
                  <c:v>42890</c:v>
                </c:pt>
                <c:pt idx="2891">
                  <c:v>42890.041666666664</c:v>
                </c:pt>
                <c:pt idx="2892">
                  <c:v>42890.083333333336</c:v>
                </c:pt>
                <c:pt idx="2893">
                  <c:v>42890.125</c:v>
                </c:pt>
                <c:pt idx="2894">
                  <c:v>42890.166666666664</c:v>
                </c:pt>
                <c:pt idx="2895">
                  <c:v>42890.208333333336</c:v>
                </c:pt>
                <c:pt idx="2896">
                  <c:v>42890.25</c:v>
                </c:pt>
                <c:pt idx="2897">
                  <c:v>42890.291666666664</c:v>
                </c:pt>
                <c:pt idx="2898">
                  <c:v>42890.333333333336</c:v>
                </c:pt>
                <c:pt idx="2899">
                  <c:v>42890.375</c:v>
                </c:pt>
                <c:pt idx="2900">
                  <c:v>42890.416666666664</c:v>
                </c:pt>
                <c:pt idx="2901">
                  <c:v>42890.458333333336</c:v>
                </c:pt>
                <c:pt idx="2902">
                  <c:v>42890.5</c:v>
                </c:pt>
                <c:pt idx="2903">
                  <c:v>42890.541666666664</c:v>
                </c:pt>
                <c:pt idx="2904">
                  <c:v>42890.583333333336</c:v>
                </c:pt>
                <c:pt idx="2905">
                  <c:v>42890.625</c:v>
                </c:pt>
                <c:pt idx="2906">
                  <c:v>42890.666666666664</c:v>
                </c:pt>
                <c:pt idx="2907">
                  <c:v>42890.708333333336</c:v>
                </c:pt>
                <c:pt idx="2908">
                  <c:v>42890.75</c:v>
                </c:pt>
                <c:pt idx="2909">
                  <c:v>42890.791666666664</c:v>
                </c:pt>
                <c:pt idx="2910">
                  <c:v>42890.833333333336</c:v>
                </c:pt>
                <c:pt idx="2911">
                  <c:v>42890.875</c:v>
                </c:pt>
                <c:pt idx="2912">
                  <c:v>42890.916666666664</c:v>
                </c:pt>
                <c:pt idx="2913">
                  <c:v>42890.958333333336</c:v>
                </c:pt>
                <c:pt idx="2914">
                  <c:v>42891</c:v>
                </c:pt>
                <c:pt idx="2915">
                  <c:v>42891.041666666664</c:v>
                </c:pt>
                <c:pt idx="2916">
                  <c:v>42891.083333333336</c:v>
                </c:pt>
                <c:pt idx="2917">
                  <c:v>42891.125</c:v>
                </c:pt>
                <c:pt idx="2918">
                  <c:v>42891.166666666664</c:v>
                </c:pt>
                <c:pt idx="2919">
                  <c:v>42891.208333333336</c:v>
                </c:pt>
                <c:pt idx="2920">
                  <c:v>42891.25</c:v>
                </c:pt>
                <c:pt idx="2921">
                  <c:v>42891.291666666664</c:v>
                </c:pt>
                <c:pt idx="2922">
                  <c:v>42891.333333333336</c:v>
                </c:pt>
                <c:pt idx="2923">
                  <c:v>42891.375</c:v>
                </c:pt>
                <c:pt idx="2924">
                  <c:v>42891.416666666664</c:v>
                </c:pt>
                <c:pt idx="2925">
                  <c:v>42891.458333333336</c:v>
                </c:pt>
                <c:pt idx="2926">
                  <c:v>42891.5</c:v>
                </c:pt>
                <c:pt idx="2927">
                  <c:v>42891.541666666664</c:v>
                </c:pt>
                <c:pt idx="2928">
                  <c:v>42891.583333333336</c:v>
                </c:pt>
                <c:pt idx="2929">
                  <c:v>42891.625</c:v>
                </c:pt>
                <c:pt idx="2930">
                  <c:v>42891.666666666664</c:v>
                </c:pt>
                <c:pt idx="2931">
                  <c:v>42891.708333333336</c:v>
                </c:pt>
                <c:pt idx="2932">
                  <c:v>42891.75</c:v>
                </c:pt>
                <c:pt idx="2933">
                  <c:v>42891.791666666664</c:v>
                </c:pt>
                <c:pt idx="2934">
                  <c:v>42891.833333333336</c:v>
                </c:pt>
                <c:pt idx="2935">
                  <c:v>42891.875</c:v>
                </c:pt>
                <c:pt idx="2936">
                  <c:v>42891.916666666664</c:v>
                </c:pt>
                <c:pt idx="2937">
                  <c:v>42891.958333333336</c:v>
                </c:pt>
                <c:pt idx="2938">
                  <c:v>42892</c:v>
                </c:pt>
                <c:pt idx="2939">
                  <c:v>42892.041666666664</c:v>
                </c:pt>
                <c:pt idx="2940">
                  <c:v>42892.083333333336</c:v>
                </c:pt>
                <c:pt idx="2941">
                  <c:v>42892.125</c:v>
                </c:pt>
                <c:pt idx="2942">
                  <c:v>42892.166666666664</c:v>
                </c:pt>
                <c:pt idx="2943">
                  <c:v>42892.208333333336</c:v>
                </c:pt>
                <c:pt idx="2944">
                  <c:v>42892.25</c:v>
                </c:pt>
                <c:pt idx="2945">
                  <c:v>42892.291666666664</c:v>
                </c:pt>
                <c:pt idx="2946">
                  <c:v>42892.333333333336</c:v>
                </c:pt>
                <c:pt idx="2947">
                  <c:v>42892.375</c:v>
                </c:pt>
                <c:pt idx="2948">
                  <c:v>42892.416666666664</c:v>
                </c:pt>
                <c:pt idx="2949">
                  <c:v>42892.458333333336</c:v>
                </c:pt>
                <c:pt idx="2950">
                  <c:v>42892.5</c:v>
                </c:pt>
                <c:pt idx="2951">
                  <c:v>42892.541666666664</c:v>
                </c:pt>
                <c:pt idx="2952">
                  <c:v>42892.583333333336</c:v>
                </c:pt>
                <c:pt idx="2953">
                  <c:v>42892.625</c:v>
                </c:pt>
                <c:pt idx="2954">
                  <c:v>42892.666666666664</c:v>
                </c:pt>
                <c:pt idx="2955">
                  <c:v>42892.708333333336</c:v>
                </c:pt>
                <c:pt idx="2956">
                  <c:v>42892.75</c:v>
                </c:pt>
                <c:pt idx="2957">
                  <c:v>42892.791666666664</c:v>
                </c:pt>
                <c:pt idx="2958">
                  <c:v>42892.833333333336</c:v>
                </c:pt>
                <c:pt idx="2959">
                  <c:v>42892.875</c:v>
                </c:pt>
                <c:pt idx="2960">
                  <c:v>42892.916666666664</c:v>
                </c:pt>
                <c:pt idx="2961">
                  <c:v>42892.958333333336</c:v>
                </c:pt>
                <c:pt idx="2962">
                  <c:v>42893</c:v>
                </c:pt>
                <c:pt idx="2963">
                  <c:v>42893.041666666664</c:v>
                </c:pt>
                <c:pt idx="2964">
                  <c:v>42893.083333333336</c:v>
                </c:pt>
                <c:pt idx="2965">
                  <c:v>42893.125</c:v>
                </c:pt>
                <c:pt idx="2966">
                  <c:v>42893.166666666664</c:v>
                </c:pt>
                <c:pt idx="2967">
                  <c:v>42893.208333333336</c:v>
                </c:pt>
                <c:pt idx="2968">
                  <c:v>42893.25</c:v>
                </c:pt>
                <c:pt idx="2969">
                  <c:v>42893.291666666664</c:v>
                </c:pt>
                <c:pt idx="2970">
                  <c:v>42893.333333333336</c:v>
                </c:pt>
                <c:pt idx="2971">
                  <c:v>42893.375</c:v>
                </c:pt>
                <c:pt idx="2972">
                  <c:v>42893.416666666664</c:v>
                </c:pt>
                <c:pt idx="2973">
                  <c:v>42893.458333333336</c:v>
                </c:pt>
                <c:pt idx="2974">
                  <c:v>42893.5</c:v>
                </c:pt>
                <c:pt idx="2975">
                  <c:v>42893.541666666664</c:v>
                </c:pt>
                <c:pt idx="2976">
                  <c:v>42893.583333333336</c:v>
                </c:pt>
                <c:pt idx="2977">
                  <c:v>42893.625</c:v>
                </c:pt>
                <c:pt idx="2978">
                  <c:v>42893.666666666664</c:v>
                </c:pt>
                <c:pt idx="2979">
                  <c:v>42893.708333333336</c:v>
                </c:pt>
                <c:pt idx="2980">
                  <c:v>42893.75</c:v>
                </c:pt>
                <c:pt idx="2981">
                  <c:v>42893.791666666664</c:v>
                </c:pt>
                <c:pt idx="2982">
                  <c:v>42893.833333333336</c:v>
                </c:pt>
                <c:pt idx="2983">
                  <c:v>42893.875</c:v>
                </c:pt>
                <c:pt idx="2984">
                  <c:v>42893.916666666664</c:v>
                </c:pt>
                <c:pt idx="2985">
                  <c:v>42893.958333333336</c:v>
                </c:pt>
                <c:pt idx="2986">
                  <c:v>42894</c:v>
                </c:pt>
                <c:pt idx="2987">
                  <c:v>42894.041666666664</c:v>
                </c:pt>
                <c:pt idx="2988">
                  <c:v>42894.083333333336</c:v>
                </c:pt>
                <c:pt idx="2989">
                  <c:v>42894.125</c:v>
                </c:pt>
                <c:pt idx="2990">
                  <c:v>42894.166666666664</c:v>
                </c:pt>
                <c:pt idx="2991">
                  <c:v>42894.208333333336</c:v>
                </c:pt>
                <c:pt idx="2992">
                  <c:v>42894.25</c:v>
                </c:pt>
                <c:pt idx="2993">
                  <c:v>42894.291666666664</c:v>
                </c:pt>
                <c:pt idx="2994">
                  <c:v>42894.333333333336</c:v>
                </c:pt>
                <c:pt idx="2995">
                  <c:v>42894.375</c:v>
                </c:pt>
                <c:pt idx="2996">
                  <c:v>42894.416666666664</c:v>
                </c:pt>
                <c:pt idx="2997">
                  <c:v>42894.458333333336</c:v>
                </c:pt>
                <c:pt idx="2998">
                  <c:v>42894.5</c:v>
                </c:pt>
                <c:pt idx="2999">
                  <c:v>42894.541666666664</c:v>
                </c:pt>
                <c:pt idx="3000">
                  <c:v>42894.583333333336</c:v>
                </c:pt>
                <c:pt idx="3001">
                  <c:v>42894.625</c:v>
                </c:pt>
                <c:pt idx="3002">
                  <c:v>42894.666666666664</c:v>
                </c:pt>
                <c:pt idx="3003">
                  <c:v>42894.708333333336</c:v>
                </c:pt>
                <c:pt idx="3004">
                  <c:v>42894.75</c:v>
                </c:pt>
                <c:pt idx="3005">
                  <c:v>42894.791666666664</c:v>
                </c:pt>
                <c:pt idx="3006">
                  <c:v>42894.833333333336</c:v>
                </c:pt>
                <c:pt idx="3007">
                  <c:v>42894.875</c:v>
                </c:pt>
                <c:pt idx="3008">
                  <c:v>42894.916666666664</c:v>
                </c:pt>
                <c:pt idx="3009">
                  <c:v>42894.958333333336</c:v>
                </c:pt>
                <c:pt idx="3010">
                  <c:v>42895</c:v>
                </c:pt>
                <c:pt idx="3011">
                  <c:v>42895.041666666664</c:v>
                </c:pt>
                <c:pt idx="3012">
                  <c:v>42895.083333333336</c:v>
                </c:pt>
                <c:pt idx="3013">
                  <c:v>42895.125</c:v>
                </c:pt>
                <c:pt idx="3014">
                  <c:v>42895.166666666664</c:v>
                </c:pt>
                <c:pt idx="3015">
                  <c:v>42895.208333333336</c:v>
                </c:pt>
                <c:pt idx="3016">
                  <c:v>42895.25</c:v>
                </c:pt>
                <c:pt idx="3017">
                  <c:v>42895.291666666664</c:v>
                </c:pt>
                <c:pt idx="3018">
                  <c:v>42895.333333333336</c:v>
                </c:pt>
                <c:pt idx="3019">
                  <c:v>42895.375</c:v>
                </c:pt>
                <c:pt idx="3020">
                  <c:v>42895.416666666664</c:v>
                </c:pt>
                <c:pt idx="3021">
                  <c:v>42895.458333333336</c:v>
                </c:pt>
                <c:pt idx="3022">
                  <c:v>42895.5</c:v>
                </c:pt>
                <c:pt idx="3023">
                  <c:v>42895.541666666664</c:v>
                </c:pt>
                <c:pt idx="3024">
                  <c:v>42895.583333333336</c:v>
                </c:pt>
                <c:pt idx="3025">
                  <c:v>42895.625</c:v>
                </c:pt>
                <c:pt idx="3026">
                  <c:v>42895.666666666664</c:v>
                </c:pt>
                <c:pt idx="3027">
                  <c:v>42895.708333333336</c:v>
                </c:pt>
                <c:pt idx="3028">
                  <c:v>42895.75</c:v>
                </c:pt>
                <c:pt idx="3029">
                  <c:v>42895.791666666664</c:v>
                </c:pt>
                <c:pt idx="3030">
                  <c:v>42895.833333333336</c:v>
                </c:pt>
                <c:pt idx="3031">
                  <c:v>42895.875</c:v>
                </c:pt>
                <c:pt idx="3032">
                  <c:v>42895.916666666664</c:v>
                </c:pt>
                <c:pt idx="3033">
                  <c:v>42895.958333333336</c:v>
                </c:pt>
                <c:pt idx="3034">
                  <c:v>42896</c:v>
                </c:pt>
                <c:pt idx="3035">
                  <c:v>42896.041666666664</c:v>
                </c:pt>
                <c:pt idx="3036">
                  <c:v>42896.083333333336</c:v>
                </c:pt>
                <c:pt idx="3037">
                  <c:v>42896.125</c:v>
                </c:pt>
                <c:pt idx="3038">
                  <c:v>42896.166666666664</c:v>
                </c:pt>
                <c:pt idx="3039">
                  <c:v>42896.208333333336</c:v>
                </c:pt>
                <c:pt idx="3040">
                  <c:v>42896.25</c:v>
                </c:pt>
                <c:pt idx="3041">
                  <c:v>42896.291666666664</c:v>
                </c:pt>
                <c:pt idx="3042">
                  <c:v>42896.333333333336</c:v>
                </c:pt>
                <c:pt idx="3043">
                  <c:v>42896.375</c:v>
                </c:pt>
                <c:pt idx="3044">
                  <c:v>42896.416666666664</c:v>
                </c:pt>
                <c:pt idx="3045">
                  <c:v>42896.458333333336</c:v>
                </c:pt>
                <c:pt idx="3046">
                  <c:v>42896.5</c:v>
                </c:pt>
                <c:pt idx="3047">
                  <c:v>42896.541666666664</c:v>
                </c:pt>
                <c:pt idx="3048">
                  <c:v>42896.583333333336</c:v>
                </c:pt>
                <c:pt idx="3049">
                  <c:v>42896.625</c:v>
                </c:pt>
                <c:pt idx="3050">
                  <c:v>42896.666666666664</c:v>
                </c:pt>
                <c:pt idx="3051">
                  <c:v>42896.708333333336</c:v>
                </c:pt>
                <c:pt idx="3052">
                  <c:v>42896.75</c:v>
                </c:pt>
                <c:pt idx="3053">
                  <c:v>42896.791666666664</c:v>
                </c:pt>
                <c:pt idx="3054">
                  <c:v>42896.833333333336</c:v>
                </c:pt>
                <c:pt idx="3055">
                  <c:v>42896.875</c:v>
                </c:pt>
                <c:pt idx="3056">
                  <c:v>42896.916666666664</c:v>
                </c:pt>
                <c:pt idx="3057">
                  <c:v>42896.958333333336</c:v>
                </c:pt>
                <c:pt idx="3058">
                  <c:v>42897</c:v>
                </c:pt>
                <c:pt idx="3059">
                  <c:v>42897.041666666664</c:v>
                </c:pt>
                <c:pt idx="3060">
                  <c:v>42897.083333333336</c:v>
                </c:pt>
                <c:pt idx="3061">
                  <c:v>42897.125</c:v>
                </c:pt>
                <c:pt idx="3062">
                  <c:v>42897.166666666664</c:v>
                </c:pt>
                <c:pt idx="3063">
                  <c:v>42897.208333333336</c:v>
                </c:pt>
                <c:pt idx="3064">
                  <c:v>42897.25</c:v>
                </c:pt>
                <c:pt idx="3065">
                  <c:v>42897.291666666664</c:v>
                </c:pt>
                <c:pt idx="3066">
                  <c:v>42897.333333333336</c:v>
                </c:pt>
                <c:pt idx="3067">
                  <c:v>42897.375</c:v>
                </c:pt>
                <c:pt idx="3068">
                  <c:v>42897.416666666664</c:v>
                </c:pt>
                <c:pt idx="3069">
                  <c:v>42897.458333333336</c:v>
                </c:pt>
                <c:pt idx="3070">
                  <c:v>42897.5</c:v>
                </c:pt>
                <c:pt idx="3071">
                  <c:v>42897.541666666664</c:v>
                </c:pt>
                <c:pt idx="3072">
                  <c:v>42897.583333333336</c:v>
                </c:pt>
                <c:pt idx="3073">
                  <c:v>42897.625</c:v>
                </c:pt>
                <c:pt idx="3074">
                  <c:v>42897.666666666664</c:v>
                </c:pt>
                <c:pt idx="3075">
                  <c:v>42897.708333333336</c:v>
                </c:pt>
                <c:pt idx="3076">
                  <c:v>42897.75</c:v>
                </c:pt>
                <c:pt idx="3077">
                  <c:v>42897.791666666664</c:v>
                </c:pt>
                <c:pt idx="3078">
                  <c:v>42897.833333333336</c:v>
                </c:pt>
                <c:pt idx="3079">
                  <c:v>42897.875</c:v>
                </c:pt>
                <c:pt idx="3080">
                  <c:v>42897.916666666664</c:v>
                </c:pt>
                <c:pt idx="3081">
                  <c:v>42897.958333333336</c:v>
                </c:pt>
                <c:pt idx="3082">
                  <c:v>42898</c:v>
                </c:pt>
                <c:pt idx="3083">
                  <c:v>42898.041666666664</c:v>
                </c:pt>
                <c:pt idx="3084">
                  <c:v>42898.083333333336</c:v>
                </c:pt>
                <c:pt idx="3085">
                  <c:v>42898.125</c:v>
                </c:pt>
                <c:pt idx="3086">
                  <c:v>42898.166666666664</c:v>
                </c:pt>
                <c:pt idx="3087">
                  <c:v>42898.208333333336</c:v>
                </c:pt>
                <c:pt idx="3088">
                  <c:v>42898.25</c:v>
                </c:pt>
                <c:pt idx="3089">
                  <c:v>42898.291666666664</c:v>
                </c:pt>
                <c:pt idx="3090">
                  <c:v>42898.333333333336</c:v>
                </c:pt>
                <c:pt idx="3091">
                  <c:v>42898.375</c:v>
                </c:pt>
                <c:pt idx="3092">
                  <c:v>42898.416666666664</c:v>
                </c:pt>
                <c:pt idx="3093">
                  <c:v>42898.458333333336</c:v>
                </c:pt>
                <c:pt idx="3094">
                  <c:v>42898.5</c:v>
                </c:pt>
                <c:pt idx="3095">
                  <c:v>42898.541666666664</c:v>
                </c:pt>
                <c:pt idx="3096">
                  <c:v>42898.583333333336</c:v>
                </c:pt>
                <c:pt idx="3097">
                  <c:v>42898.625</c:v>
                </c:pt>
                <c:pt idx="3098">
                  <c:v>42898.666666666664</c:v>
                </c:pt>
                <c:pt idx="3099">
                  <c:v>42898.708333333336</c:v>
                </c:pt>
                <c:pt idx="3100">
                  <c:v>42898.75</c:v>
                </c:pt>
                <c:pt idx="3101">
                  <c:v>42898.791666666664</c:v>
                </c:pt>
                <c:pt idx="3102">
                  <c:v>42898.833333333336</c:v>
                </c:pt>
                <c:pt idx="3103">
                  <c:v>42898.875</c:v>
                </c:pt>
                <c:pt idx="3104">
                  <c:v>42898.916666666664</c:v>
                </c:pt>
                <c:pt idx="3105">
                  <c:v>42898.958333333336</c:v>
                </c:pt>
                <c:pt idx="3106">
                  <c:v>42899</c:v>
                </c:pt>
                <c:pt idx="3107">
                  <c:v>42899.041666666664</c:v>
                </c:pt>
                <c:pt idx="3108">
                  <c:v>42899.083333333336</c:v>
                </c:pt>
                <c:pt idx="3109">
                  <c:v>42899.125</c:v>
                </c:pt>
                <c:pt idx="3110">
                  <c:v>42899.166666666664</c:v>
                </c:pt>
                <c:pt idx="3111">
                  <c:v>42899.208333333336</c:v>
                </c:pt>
                <c:pt idx="3112">
                  <c:v>42899.25</c:v>
                </c:pt>
                <c:pt idx="3113">
                  <c:v>42899.291666666664</c:v>
                </c:pt>
                <c:pt idx="3114">
                  <c:v>42899.333333333336</c:v>
                </c:pt>
                <c:pt idx="3115">
                  <c:v>42899.375</c:v>
                </c:pt>
                <c:pt idx="3116">
                  <c:v>42899.416666666664</c:v>
                </c:pt>
                <c:pt idx="3117">
                  <c:v>42899.458333333336</c:v>
                </c:pt>
                <c:pt idx="3118">
                  <c:v>42899.5</c:v>
                </c:pt>
                <c:pt idx="3119">
                  <c:v>42899.541666666664</c:v>
                </c:pt>
                <c:pt idx="3120">
                  <c:v>42899.583333333336</c:v>
                </c:pt>
                <c:pt idx="3121">
                  <c:v>42899.625</c:v>
                </c:pt>
                <c:pt idx="3122">
                  <c:v>42899.666666666664</c:v>
                </c:pt>
                <c:pt idx="3123">
                  <c:v>42899.708333333336</c:v>
                </c:pt>
                <c:pt idx="3124">
                  <c:v>42899.75</c:v>
                </c:pt>
                <c:pt idx="3125">
                  <c:v>42899.791666666664</c:v>
                </c:pt>
                <c:pt idx="3126">
                  <c:v>42899.833333333336</c:v>
                </c:pt>
                <c:pt idx="3127">
                  <c:v>42899.875</c:v>
                </c:pt>
                <c:pt idx="3128">
                  <c:v>42899.916666666664</c:v>
                </c:pt>
                <c:pt idx="3129">
                  <c:v>42899.958333333336</c:v>
                </c:pt>
                <c:pt idx="3130">
                  <c:v>42900</c:v>
                </c:pt>
                <c:pt idx="3131">
                  <c:v>42900.041666666664</c:v>
                </c:pt>
                <c:pt idx="3132">
                  <c:v>42900.083333333336</c:v>
                </c:pt>
                <c:pt idx="3133">
                  <c:v>42900.125</c:v>
                </c:pt>
                <c:pt idx="3134">
                  <c:v>42900.166666666664</c:v>
                </c:pt>
                <c:pt idx="3135">
                  <c:v>42900.208333333336</c:v>
                </c:pt>
                <c:pt idx="3136">
                  <c:v>42900.25</c:v>
                </c:pt>
                <c:pt idx="3137">
                  <c:v>42900.291666666664</c:v>
                </c:pt>
                <c:pt idx="3138">
                  <c:v>42900.333333333336</c:v>
                </c:pt>
                <c:pt idx="3139">
                  <c:v>42900.375</c:v>
                </c:pt>
                <c:pt idx="3140">
                  <c:v>42900.416666666664</c:v>
                </c:pt>
                <c:pt idx="3141">
                  <c:v>42900.458333333336</c:v>
                </c:pt>
                <c:pt idx="3142">
                  <c:v>42900.5</c:v>
                </c:pt>
                <c:pt idx="3143">
                  <c:v>42900.541666666664</c:v>
                </c:pt>
                <c:pt idx="3144">
                  <c:v>42900.583333333336</c:v>
                </c:pt>
                <c:pt idx="3145">
                  <c:v>42900.625</c:v>
                </c:pt>
                <c:pt idx="3146">
                  <c:v>42900.666666666664</c:v>
                </c:pt>
                <c:pt idx="3147">
                  <c:v>42900.708333333336</c:v>
                </c:pt>
                <c:pt idx="3148">
                  <c:v>42900.75</c:v>
                </c:pt>
                <c:pt idx="3149">
                  <c:v>42900.791666666664</c:v>
                </c:pt>
                <c:pt idx="3150">
                  <c:v>42900.833333333336</c:v>
                </c:pt>
                <c:pt idx="3151">
                  <c:v>42900.875</c:v>
                </c:pt>
                <c:pt idx="3152">
                  <c:v>42900.916666666664</c:v>
                </c:pt>
                <c:pt idx="3153">
                  <c:v>42900.958333333336</c:v>
                </c:pt>
                <c:pt idx="3154">
                  <c:v>42901</c:v>
                </c:pt>
                <c:pt idx="3155">
                  <c:v>42901.041666666664</c:v>
                </c:pt>
                <c:pt idx="3156">
                  <c:v>42901.083333333336</c:v>
                </c:pt>
                <c:pt idx="3157">
                  <c:v>42901.125</c:v>
                </c:pt>
                <c:pt idx="3158">
                  <c:v>42901.166666666664</c:v>
                </c:pt>
                <c:pt idx="3159">
                  <c:v>42901.208333333336</c:v>
                </c:pt>
                <c:pt idx="3160">
                  <c:v>42901.25</c:v>
                </c:pt>
                <c:pt idx="3161">
                  <c:v>42901.291666666664</c:v>
                </c:pt>
                <c:pt idx="3162">
                  <c:v>42901.333333333336</c:v>
                </c:pt>
                <c:pt idx="3163">
                  <c:v>42901.375</c:v>
                </c:pt>
                <c:pt idx="3164">
                  <c:v>42901.416666666664</c:v>
                </c:pt>
                <c:pt idx="3165">
                  <c:v>42901.458333333336</c:v>
                </c:pt>
                <c:pt idx="3166">
                  <c:v>42901.5</c:v>
                </c:pt>
                <c:pt idx="3167">
                  <c:v>42901.541666666664</c:v>
                </c:pt>
                <c:pt idx="3168">
                  <c:v>42901.583333333336</c:v>
                </c:pt>
                <c:pt idx="3169">
                  <c:v>42901.625</c:v>
                </c:pt>
                <c:pt idx="3170">
                  <c:v>42901.666666666664</c:v>
                </c:pt>
                <c:pt idx="3171">
                  <c:v>42901.708333333336</c:v>
                </c:pt>
                <c:pt idx="3172">
                  <c:v>42901.75</c:v>
                </c:pt>
                <c:pt idx="3173">
                  <c:v>42901.791666666664</c:v>
                </c:pt>
                <c:pt idx="3174">
                  <c:v>42901.833333333336</c:v>
                </c:pt>
                <c:pt idx="3175">
                  <c:v>42901.875</c:v>
                </c:pt>
                <c:pt idx="3176">
                  <c:v>42901.916666666664</c:v>
                </c:pt>
                <c:pt idx="3177">
                  <c:v>42901.958333333336</c:v>
                </c:pt>
                <c:pt idx="3178">
                  <c:v>42902</c:v>
                </c:pt>
                <c:pt idx="3179">
                  <c:v>42902.041666666664</c:v>
                </c:pt>
                <c:pt idx="3180">
                  <c:v>42902.083333333336</c:v>
                </c:pt>
                <c:pt idx="3181">
                  <c:v>42902.125</c:v>
                </c:pt>
                <c:pt idx="3182">
                  <c:v>42902.166666666664</c:v>
                </c:pt>
                <c:pt idx="3183">
                  <c:v>42902.208333333336</c:v>
                </c:pt>
                <c:pt idx="3184">
                  <c:v>42902.25</c:v>
                </c:pt>
                <c:pt idx="3185">
                  <c:v>42902.291666666664</c:v>
                </c:pt>
                <c:pt idx="3186">
                  <c:v>42902.333333333336</c:v>
                </c:pt>
                <c:pt idx="3187">
                  <c:v>42902.375</c:v>
                </c:pt>
                <c:pt idx="3188">
                  <c:v>42902.416666666664</c:v>
                </c:pt>
                <c:pt idx="3189">
                  <c:v>42902.458333333336</c:v>
                </c:pt>
                <c:pt idx="3190">
                  <c:v>42902.5</c:v>
                </c:pt>
                <c:pt idx="3191">
                  <c:v>42902.541666666664</c:v>
                </c:pt>
                <c:pt idx="3192">
                  <c:v>42902.583333333336</c:v>
                </c:pt>
                <c:pt idx="3193">
                  <c:v>42902.625</c:v>
                </c:pt>
                <c:pt idx="3194">
                  <c:v>42902.666666666664</c:v>
                </c:pt>
                <c:pt idx="3195">
                  <c:v>42902.708333333336</c:v>
                </c:pt>
                <c:pt idx="3196">
                  <c:v>42902.75</c:v>
                </c:pt>
                <c:pt idx="3197">
                  <c:v>42902.791666666664</c:v>
                </c:pt>
                <c:pt idx="3198">
                  <c:v>42902.833333333336</c:v>
                </c:pt>
                <c:pt idx="3199">
                  <c:v>42902.875</c:v>
                </c:pt>
                <c:pt idx="3200">
                  <c:v>42902.916666666664</c:v>
                </c:pt>
                <c:pt idx="3201">
                  <c:v>42902.958333333336</c:v>
                </c:pt>
                <c:pt idx="3202">
                  <c:v>42903</c:v>
                </c:pt>
                <c:pt idx="3203">
                  <c:v>42903.041666666664</c:v>
                </c:pt>
                <c:pt idx="3204">
                  <c:v>42903.083333333336</c:v>
                </c:pt>
                <c:pt idx="3205">
                  <c:v>42903.125</c:v>
                </c:pt>
                <c:pt idx="3206">
                  <c:v>42903.166666666664</c:v>
                </c:pt>
                <c:pt idx="3207">
                  <c:v>42903.208333333336</c:v>
                </c:pt>
                <c:pt idx="3208">
                  <c:v>42903.25</c:v>
                </c:pt>
                <c:pt idx="3209">
                  <c:v>42903.291666666664</c:v>
                </c:pt>
                <c:pt idx="3210">
                  <c:v>42903.333333333336</c:v>
                </c:pt>
                <c:pt idx="3211">
                  <c:v>42903.375</c:v>
                </c:pt>
                <c:pt idx="3212">
                  <c:v>42903.416666666664</c:v>
                </c:pt>
                <c:pt idx="3213">
                  <c:v>42903.458333333336</c:v>
                </c:pt>
                <c:pt idx="3214">
                  <c:v>42903.5</c:v>
                </c:pt>
                <c:pt idx="3215">
                  <c:v>42903.541666666664</c:v>
                </c:pt>
                <c:pt idx="3216">
                  <c:v>42903.583333333336</c:v>
                </c:pt>
                <c:pt idx="3217">
                  <c:v>42903.625</c:v>
                </c:pt>
                <c:pt idx="3218">
                  <c:v>42903.666666666664</c:v>
                </c:pt>
                <c:pt idx="3219">
                  <c:v>42903.708333333336</c:v>
                </c:pt>
                <c:pt idx="3220">
                  <c:v>42903.75</c:v>
                </c:pt>
                <c:pt idx="3221">
                  <c:v>42903.791666666664</c:v>
                </c:pt>
                <c:pt idx="3222">
                  <c:v>42903.833333333336</c:v>
                </c:pt>
                <c:pt idx="3223">
                  <c:v>42903.875</c:v>
                </c:pt>
                <c:pt idx="3224">
                  <c:v>42903.916666666664</c:v>
                </c:pt>
                <c:pt idx="3225">
                  <c:v>42903.958333333336</c:v>
                </c:pt>
                <c:pt idx="3226">
                  <c:v>42904</c:v>
                </c:pt>
                <c:pt idx="3227">
                  <c:v>42904.041666666664</c:v>
                </c:pt>
                <c:pt idx="3228">
                  <c:v>42904.083333333336</c:v>
                </c:pt>
                <c:pt idx="3229">
                  <c:v>42904.125</c:v>
                </c:pt>
                <c:pt idx="3230">
                  <c:v>42904.166666666664</c:v>
                </c:pt>
                <c:pt idx="3231">
                  <c:v>42904.208333333336</c:v>
                </c:pt>
                <c:pt idx="3232">
                  <c:v>42904.25</c:v>
                </c:pt>
                <c:pt idx="3233">
                  <c:v>42904.291666666664</c:v>
                </c:pt>
                <c:pt idx="3234">
                  <c:v>42904.333333333336</c:v>
                </c:pt>
                <c:pt idx="3235">
                  <c:v>42904.375</c:v>
                </c:pt>
                <c:pt idx="3236">
                  <c:v>42904.416666666664</c:v>
                </c:pt>
                <c:pt idx="3237">
                  <c:v>42904.458333333336</c:v>
                </c:pt>
                <c:pt idx="3238">
                  <c:v>42904.5</c:v>
                </c:pt>
                <c:pt idx="3239">
                  <c:v>42904.541666666664</c:v>
                </c:pt>
                <c:pt idx="3240">
                  <c:v>42904.583333333336</c:v>
                </c:pt>
                <c:pt idx="3241">
                  <c:v>42904.625</c:v>
                </c:pt>
                <c:pt idx="3242">
                  <c:v>42904.666666666664</c:v>
                </c:pt>
                <c:pt idx="3243">
                  <c:v>42904.708333333336</c:v>
                </c:pt>
                <c:pt idx="3244">
                  <c:v>42904.75</c:v>
                </c:pt>
                <c:pt idx="3245">
                  <c:v>42904.791666666664</c:v>
                </c:pt>
                <c:pt idx="3246">
                  <c:v>42904.833333333336</c:v>
                </c:pt>
                <c:pt idx="3247">
                  <c:v>42904.875</c:v>
                </c:pt>
                <c:pt idx="3248">
                  <c:v>42904.916666666664</c:v>
                </c:pt>
                <c:pt idx="3249">
                  <c:v>42904.958333333336</c:v>
                </c:pt>
                <c:pt idx="3250">
                  <c:v>42905</c:v>
                </c:pt>
                <c:pt idx="3251">
                  <c:v>42905.041666666664</c:v>
                </c:pt>
                <c:pt idx="3252">
                  <c:v>42905.083333333336</c:v>
                </c:pt>
                <c:pt idx="3253">
                  <c:v>42905.125</c:v>
                </c:pt>
                <c:pt idx="3254">
                  <c:v>42905.166666666664</c:v>
                </c:pt>
                <c:pt idx="3255">
                  <c:v>42905.208333333336</c:v>
                </c:pt>
                <c:pt idx="3256">
                  <c:v>42905.25</c:v>
                </c:pt>
                <c:pt idx="3257">
                  <c:v>42905.291666666664</c:v>
                </c:pt>
                <c:pt idx="3258">
                  <c:v>42905.333333333336</c:v>
                </c:pt>
                <c:pt idx="3259">
                  <c:v>42905.375</c:v>
                </c:pt>
                <c:pt idx="3260">
                  <c:v>42905.416666666664</c:v>
                </c:pt>
                <c:pt idx="3261">
                  <c:v>42905.458333333336</c:v>
                </c:pt>
                <c:pt idx="3262">
                  <c:v>42905.5</c:v>
                </c:pt>
                <c:pt idx="3263">
                  <c:v>42905.541666666664</c:v>
                </c:pt>
                <c:pt idx="3264">
                  <c:v>42905.583333333336</c:v>
                </c:pt>
                <c:pt idx="3265">
                  <c:v>42905.625</c:v>
                </c:pt>
                <c:pt idx="3266">
                  <c:v>42905.666666666664</c:v>
                </c:pt>
                <c:pt idx="3267">
                  <c:v>42905.708333333336</c:v>
                </c:pt>
                <c:pt idx="3268">
                  <c:v>42905.75</c:v>
                </c:pt>
                <c:pt idx="3269">
                  <c:v>42905.791666666664</c:v>
                </c:pt>
                <c:pt idx="3270">
                  <c:v>42905.833333333336</c:v>
                </c:pt>
                <c:pt idx="3271">
                  <c:v>42905.875</c:v>
                </c:pt>
                <c:pt idx="3272">
                  <c:v>42905.916666666664</c:v>
                </c:pt>
                <c:pt idx="3273">
                  <c:v>42905.958333333336</c:v>
                </c:pt>
                <c:pt idx="3274">
                  <c:v>42906</c:v>
                </c:pt>
                <c:pt idx="3275">
                  <c:v>42906.041666666664</c:v>
                </c:pt>
                <c:pt idx="3276">
                  <c:v>42906.083333333336</c:v>
                </c:pt>
                <c:pt idx="3277">
                  <c:v>42906.125</c:v>
                </c:pt>
                <c:pt idx="3278">
                  <c:v>42906.166666666664</c:v>
                </c:pt>
                <c:pt idx="3279">
                  <c:v>42906.208333333336</c:v>
                </c:pt>
                <c:pt idx="3280">
                  <c:v>42906.25</c:v>
                </c:pt>
                <c:pt idx="3281">
                  <c:v>42906.291666666664</c:v>
                </c:pt>
                <c:pt idx="3282">
                  <c:v>42906.333333333336</c:v>
                </c:pt>
                <c:pt idx="3283">
                  <c:v>42906.375</c:v>
                </c:pt>
                <c:pt idx="3284">
                  <c:v>42906.416666666664</c:v>
                </c:pt>
                <c:pt idx="3285">
                  <c:v>42906.458333333336</c:v>
                </c:pt>
                <c:pt idx="3286">
                  <c:v>42906.5</c:v>
                </c:pt>
                <c:pt idx="3287">
                  <c:v>42906.541666666664</c:v>
                </c:pt>
                <c:pt idx="3288">
                  <c:v>42906.583333333336</c:v>
                </c:pt>
                <c:pt idx="3289">
                  <c:v>42906.625</c:v>
                </c:pt>
                <c:pt idx="3290">
                  <c:v>42906.666666666664</c:v>
                </c:pt>
                <c:pt idx="3291">
                  <c:v>42906.708333333336</c:v>
                </c:pt>
                <c:pt idx="3292">
                  <c:v>42906.75</c:v>
                </c:pt>
                <c:pt idx="3293">
                  <c:v>42906.791666666664</c:v>
                </c:pt>
                <c:pt idx="3294">
                  <c:v>42906.833333333336</c:v>
                </c:pt>
                <c:pt idx="3295">
                  <c:v>42906.875</c:v>
                </c:pt>
                <c:pt idx="3296">
                  <c:v>42906.916666666664</c:v>
                </c:pt>
                <c:pt idx="3297">
                  <c:v>42906.958333333336</c:v>
                </c:pt>
                <c:pt idx="3298">
                  <c:v>42907</c:v>
                </c:pt>
                <c:pt idx="3299">
                  <c:v>42907.041666666664</c:v>
                </c:pt>
                <c:pt idx="3300">
                  <c:v>42907.083333333336</c:v>
                </c:pt>
                <c:pt idx="3301">
                  <c:v>42907.125</c:v>
                </c:pt>
                <c:pt idx="3302">
                  <c:v>42907.166666666664</c:v>
                </c:pt>
                <c:pt idx="3303">
                  <c:v>42907.208333333336</c:v>
                </c:pt>
                <c:pt idx="3304">
                  <c:v>42907.25</c:v>
                </c:pt>
                <c:pt idx="3305">
                  <c:v>42907.291666666664</c:v>
                </c:pt>
                <c:pt idx="3306">
                  <c:v>42907.333333333336</c:v>
                </c:pt>
                <c:pt idx="3307">
                  <c:v>42907.375</c:v>
                </c:pt>
                <c:pt idx="3308">
                  <c:v>42907.416666666664</c:v>
                </c:pt>
                <c:pt idx="3309">
                  <c:v>42907.458333333336</c:v>
                </c:pt>
                <c:pt idx="3310">
                  <c:v>42907.5</c:v>
                </c:pt>
                <c:pt idx="3311">
                  <c:v>42907.541666666664</c:v>
                </c:pt>
                <c:pt idx="3312">
                  <c:v>42907.583333333336</c:v>
                </c:pt>
                <c:pt idx="3313">
                  <c:v>42907.625</c:v>
                </c:pt>
                <c:pt idx="3314">
                  <c:v>42907.666666666664</c:v>
                </c:pt>
                <c:pt idx="3315">
                  <c:v>42907.708333333336</c:v>
                </c:pt>
                <c:pt idx="3316">
                  <c:v>42907.75</c:v>
                </c:pt>
                <c:pt idx="3317">
                  <c:v>42907.791666666664</c:v>
                </c:pt>
                <c:pt idx="3318">
                  <c:v>42907.833333333336</c:v>
                </c:pt>
                <c:pt idx="3319">
                  <c:v>42907.875</c:v>
                </c:pt>
                <c:pt idx="3320">
                  <c:v>42907.916666666664</c:v>
                </c:pt>
                <c:pt idx="3321">
                  <c:v>42907.958333333336</c:v>
                </c:pt>
                <c:pt idx="3322">
                  <c:v>42908</c:v>
                </c:pt>
                <c:pt idx="3323">
                  <c:v>42908.041666666664</c:v>
                </c:pt>
                <c:pt idx="3324">
                  <c:v>42908.083333333336</c:v>
                </c:pt>
                <c:pt idx="3325">
                  <c:v>42908.125</c:v>
                </c:pt>
                <c:pt idx="3326">
                  <c:v>42908.166666666664</c:v>
                </c:pt>
                <c:pt idx="3327">
                  <c:v>42908.208333333336</c:v>
                </c:pt>
                <c:pt idx="3328">
                  <c:v>42908.25</c:v>
                </c:pt>
                <c:pt idx="3329">
                  <c:v>42908.291666666664</c:v>
                </c:pt>
                <c:pt idx="3330">
                  <c:v>42908.333333333336</c:v>
                </c:pt>
                <c:pt idx="3331">
                  <c:v>42908.375</c:v>
                </c:pt>
                <c:pt idx="3332">
                  <c:v>42908.416666666664</c:v>
                </c:pt>
                <c:pt idx="3333">
                  <c:v>42908.458333333336</c:v>
                </c:pt>
                <c:pt idx="3334">
                  <c:v>42908.5</c:v>
                </c:pt>
                <c:pt idx="3335">
                  <c:v>42908.541666666664</c:v>
                </c:pt>
                <c:pt idx="3336">
                  <c:v>42908.583333333336</c:v>
                </c:pt>
                <c:pt idx="3337">
                  <c:v>42908.625</c:v>
                </c:pt>
                <c:pt idx="3338">
                  <c:v>42908.666666666664</c:v>
                </c:pt>
                <c:pt idx="3339">
                  <c:v>42908.708333333336</c:v>
                </c:pt>
                <c:pt idx="3340">
                  <c:v>42908.75</c:v>
                </c:pt>
                <c:pt idx="3341">
                  <c:v>42908.791666666664</c:v>
                </c:pt>
                <c:pt idx="3342">
                  <c:v>42908.833333333336</c:v>
                </c:pt>
                <c:pt idx="3343">
                  <c:v>42908.875</c:v>
                </c:pt>
                <c:pt idx="3344">
                  <c:v>42908.916666666664</c:v>
                </c:pt>
                <c:pt idx="3345">
                  <c:v>42908.958333333336</c:v>
                </c:pt>
                <c:pt idx="3346">
                  <c:v>42909</c:v>
                </c:pt>
                <c:pt idx="3347">
                  <c:v>42909.041666666664</c:v>
                </c:pt>
                <c:pt idx="3348">
                  <c:v>42909.083333333336</c:v>
                </c:pt>
                <c:pt idx="3349">
                  <c:v>42909.125</c:v>
                </c:pt>
                <c:pt idx="3350">
                  <c:v>42909.166666666664</c:v>
                </c:pt>
                <c:pt idx="3351">
                  <c:v>42909.208333333336</c:v>
                </c:pt>
                <c:pt idx="3352">
                  <c:v>42909.25</c:v>
                </c:pt>
                <c:pt idx="3353">
                  <c:v>42909.291666666664</c:v>
                </c:pt>
                <c:pt idx="3354">
                  <c:v>42909.333333333336</c:v>
                </c:pt>
                <c:pt idx="3355">
                  <c:v>42909.375</c:v>
                </c:pt>
                <c:pt idx="3356">
                  <c:v>42909.416666666664</c:v>
                </c:pt>
                <c:pt idx="3357">
                  <c:v>42909.458333333336</c:v>
                </c:pt>
                <c:pt idx="3358">
                  <c:v>42909.5</c:v>
                </c:pt>
                <c:pt idx="3359">
                  <c:v>42909.541666666664</c:v>
                </c:pt>
                <c:pt idx="3360">
                  <c:v>42909.583333333336</c:v>
                </c:pt>
                <c:pt idx="3361">
                  <c:v>42909.625</c:v>
                </c:pt>
                <c:pt idx="3362">
                  <c:v>42909.666666666664</c:v>
                </c:pt>
                <c:pt idx="3363">
                  <c:v>42909.708333333336</c:v>
                </c:pt>
                <c:pt idx="3364">
                  <c:v>42909.75</c:v>
                </c:pt>
                <c:pt idx="3365">
                  <c:v>42909.791666666664</c:v>
                </c:pt>
                <c:pt idx="3366">
                  <c:v>42909.833333333336</c:v>
                </c:pt>
                <c:pt idx="3367">
                  <c:v>42909.875</c:v>
                </c:pt>
                <c:pt idx="3368">
                  <c:v>42909.916666666664</c:v>
                </c:pt>
                <c:pt idx="3369">
                  <c:v>42909.958333333336</c:v>
                </c:pt>
                <c:pt idx="3370">
                  <c:v>42910</c:v>
                </c:pt>
                <c:pt idx="3371">
                  <c:v>42910.041666666664</c:v>
                </c:pt>
                <c:pt idx="3372">
                  <c:v>42910.083333333336</c:v>
                </c:pt>
                <c:pt idx="3373">
                  <c:v>42910.125</c:v>
                </c:pt>
                <c:pt idx="3374">
                  <c:v>42910.166666666664</c:v>
                </c:pt>
                <c:pt idx="3375">
                  <c:v>42910.208333333336</c:v>
                </c:pt>
                <c:pt idx="3376">
                  <c:v>42910.25</c:v>
                </c:pt>
                <c:pt idx="3377">
                  <c:v>42910.291666666664</c:v>
                </c:pt>
                <c:pt idx="3378">
                  <c:v>42910.333333333336</c:v>
                </c:pt>
                <c:pt idx="3379">
                  <c:v>42910.375</c:v>
                </c:pt>
                <c:pt idx="3380">
                  <c:v>42910.416666666664</c:v>
                </c:pt>
                <c:pt idx="3381">
                  <c:v>42910.458333333336</c:v>
                </c:pt>
                <c:pt idx="3382">
                  <c:v>42910.5</c:v>
                </c:pt>
                <c:pt idx="3383">
                  <c:v>42910.541666666664</c:v>
                </c:pt>
                <c:pt idx="3384">
                  <c:v>42910.583333333336</c:v>
                </c:pt>
                <c:pt idx="3385">
                  <c:v>42910.625</c:v>
                </c:pt>
                <c:pt idx="3386">
                  <c:v>42910.666666666664</c:v>
                </c:pt>
                <c:pt idx="3387">
                  <c:v>42910.708333333336</c:v>
                </c:pt>
                <c:pt idx="3388">
                  <c:v>42910.75</c:v>
                </c:pt>
                <c:pt idx="3389">
                  <c:v>42910.791666666664</c:v>
                </c:pt>
                <c:pt idx="3390">
                  <c:v>42910.833333333336</c:v>
                </c:pt>
                <c:pt idx="3391">
                  <c:v>42910.875</c:v>
                </c:pt>
                <c:pt idx="3392">
                  <c:v>42910.916666666664</c:v>
                </c:pt>
                <c:pt idx="3393">
                  <c:v>42910.958333333336</c:v>
                </c:pt>
                <c:pt idx="3394">
                  <c:v>42911</c:v>
                </c:pt>
                <c:pt idx="3395">
                  <c:v>42911.041666666664</c:v>
                </c:pt>
                <c:pt idx="3396">
                  <c:v>42911.083333333336</c:v>
                </c:pt>
                <c:pt idx="3397">
                  <c:v>42911.125</c:v>
                </c:pt>
                <c:pt idx="3398">
                  <c:v>42911.166666666664</c:v>
                </c:pt>
                <c:pt idx="3399">
                  <c:v>42911.208333333336</c:v>
                </c:pt>
                <c:pt idx="3400">
                  <c:v>42911.25</c:v>
                </c:pt>
                <c:pt idx="3401">
                  <c:v>42911.291666666664</c:v>
                </c:pt>
                <c:pt idx="3402">
                  <c:v>42911.333333333336</c:v>
                </c:pt>
                <c:pt idx="3403">
                  <c:v>42911.375</c:v>
                </c:pt>
                <c:pt idx="3404">
                  <c:v>42911.416666666664</c:v>
                </c:pt>
                <c:pt idx="3405">
                  <c:v>42911.458333333336</c:v>
                </c:pt>
                <c:pt idx="3406">
                  <c:v>42911.5</c:v>
                </c:pt>
                <c:pt idx="3407">
                  <c:v>42911.541666666664</c:v>
                </c:pt>
                <c:pt idx="3408">
                  <c:v>42911.583333333336</c:v>
                </c:pt>
                <c:pt idx="3409">
                  <c:v>42911.625</c:v>
                </c:pt>
                <c:pt idx="3410">
                  <c:v>42911.666666666664</c:v>
                </c:pt>
                <c:pt idx="3411">
                  <c:v>42911.708333333336</c:v>
                </c:pt>
                <c:pt idx="3412">
                  <c:v>42911.75</c:v>
                </c:pt>
                <c:pt idx="3413">
                  <c:v>42911.791666666664</c:v>
                </c:pt>
                <c:pt idx="3414">
                  <c:v>42911.833333333336</c:v>
                </c:pt>
                <c:pt idx="3415">
                  <c:v>42911.875</c:v>
                </c:pt>
                <c:pt idx="3416">
                  <c:v>42911.916666666664</c:v>
                </c:pt>
                <c:pt idx="3417">
                  <c:v>42911.958333333336</c:v>
                </c:pt>
                <c:pt idx="3418">
                  <c:v>42912</c:v>
                </c:pt>
                <c:pt idx="3419">
                  <c:v>42912.041666666664</c:v>
                </c:pt>
                <c:pt idx="3420">
                  <c:v>42912.083333333336</c:v>
                </c:pt>
                <c:pt idx="3421">
                  <c:v>42912.125</c:v>
                </c:pt>
                <c:pt idx="3422">
                  <c:v>42912.166666666664</c:v>
                </c:pt>
                <c:pt idx="3423">
                  <c:v>42912.208333333336</c:v>
                </c:pt>
                <c:pt idx="3424">
                  <c:v>42912.25</c:v>
                </c:pt>
                <c:pt idx="3425">
                  <c:v>42912.291666666664</c:v>
                </c:pt>
                <c:pt idx="3426">
                  <c:v>42912.333333333336</c:v>
                </c:pt>
                <c:pt idx="3427">
                  <c:v>42912.375</c:v>
                </c:pt>
                <c:pt idx="3428">
                  <c:v>42912.416666666664</c:v>
                </c:pt>
                <c:pt idx="3429">
                  <c:v>42912.458333333336</c:v>
                </c:pt>
                <c:pt idx="3430">
                  <c:v>42912.5</c:v>
                </c:pt>
                <c:pt idx="3431">
                  <c:v>42912.541666666664</c:v>
                </c:pt>
                <c:pt idx="3432">
                  <c:v>42912.583333333336</c:v>
                </c:pt>
                <c:pt idx="3433">
                  <c:v>42912.625</c:v>
                </c:pt>
                <c:pt idx="3434">
                  <c:v>42912.666666666664</c:v>
                </c:pt>
                <c:pt idx="3435">
                  <c:v>42912.708333333336</c:v>
                </c:pt>
                <c:pt idx="3436">
                  <c:v>42912.75</c:v>
                </c:pt>
                <c:pt idx="3437">
                  <c:v>42912.791666666664</c:v>
                </c:pt>
                <c:pt idx="3438">
                  <c:v>42912.833333333336</c:v>
                </c:pt>
                <c:pt idx="3439">
                  <c:v>42912.875</c:v>
                </c:pt>
                <c:pt idx="3440">
                  <c:v>42912.916666666664</c:v>
                </c:pt>
                <c:pt idx="3441">
                  <c:v>42912.958333333336</c:v>
                </c:pt>
                <c:pt idx="3442">
                  <c:v>42913</c:v>
                </c:pt>
                <c:pt idx="3443">
                  <c:v>42913.041666666664</c:v>
                </c:pt>
                <c:pt idx="3444">
                  <c:v>42913.083333333336</c:v>
                </c:pt>
                <c:pt idx="3445">
                  <c:v>42913.125</c:v>
                </c:pt>
                <c:pt idx="3446">
                  <c:v>42913.166666666664</c:v>
                </c:pt>
                <c:pt idx="3447">
                  <c:v>42913.208333333336</c:v>
                </c:pt>
                <c:pt idx="3448">
                  <c:v>42913.25</c:v>
                </c:pt>
                <c:pt idx="3449">
                  <c:v>42913.291666666664</c:v>
                </c:pt>
                <c:pt idx="3450">
                  <c:v>42913.333333333336</c:v>
                </c:pt>
                <c:pt idx="3451">
                  <c:v>42913.375</c:v>
                </c:pt>
                <c:pt idx="3452">
                  <c:v>42913.416666666664</c:v>
                </c:pt>
                <c:pt idx="3453">
                  <c:v>42913.458333333336</c:v>
                </c:pt>
                <c:pt idx="3454">
                  <c:v>42913.5</c:v>
                </c:pt>
                <c:pt idx="3455">
                  <c:v>42913.541666666664</c:v>
                </c:pt>
                <c:pt idx="3456">
                  <c:v>42913.583333333336</c:v>
                </c:pt>
                <c:pt idx="3457">
                  <c:v>42913.625</c:v>
                </c:pt>
                <c:pt idx="3458">
                  <c:v>42913.666666666664</c:v>
                </c:pt>
                <c:pt idx="3459">
                  <c:v>42913.708333333336</c:v>
                </c:pt>
                <c:pt idx="3460">
                  <c:v>42913.75</c:v>
                </c:pt>
                <c:pt idx="3461">
                  <c:v>42913.791666666664</c:v>
                </c:pt>
                <c:pt idx="3462">
                  <c:v>42913.833333333336</c:v>
                </c:pt>
                <c:pt idx="3463">
                  <c:v>42913.875</c:v>
                </c:pt>
                <c:pt idx="3464">
                  <c:v>42913.916666666664</c:v>
                </c:pt>
                <c:pt idx="3465">
                  <c:v>42913.958333333336</c:v>
                </c:pt>
                <c:pt idx="3466">
                  <c:v>42914</c:v>
                </c:pt>
                <c:pt idx="3467">
                  <c:v>42914.041666666664</c:v>
                </c:pt>
                <c:pt idx="3468">
                  <c:v>42914.083333333336</c:v>
                </c:pt>
                <c:pt idx="3469">
                  <c:v>42914.125</c:v>
                </c:pt>
                <c:pt idx="3470">
                  <c:v>42914.166666666664</c:v>
                </c:pt>
                <c:pt idx="3471">
                  <c:v>42914.208333333336</c:v>
                </c:pt>
                <c:pt idx="3472">
                  <c:v>42914.25</c:v>
                </c:pt>
                <c:pt idx="3473">
                  <c:v>42914.291666666664</c:v>
                </c:pt>
                <c:pt idx="3474">
                  <c:v>42914.333333333336</c:v>
                </c:pt>
                <c:pt idx="3475">
                  <c:v>42914.375</c:v>
                </c:pt>
                <c:pt idx="3476">
                  <c:v>42914.416666666664</c:v>
                </c:pt>
                <c:pt idx="3477">
                  <c:v>42914.458333333336</c:v>
                </c:pt>
                <c:pt idx="3478">
                  <c:v>42914.5</c:v>
                </c:pt>
                <c:pt idx="3479">
                  <c:v>42914.541666666664</c:v>
                </c:pt>
                <c:pt idx="3480">
                  <c:v>42914.583333333336</c:v>
                </c:pt>
                <c:pt idx="3481">
                  <c:v>42914.625</c:v>
                </c:pt>
                <c:pt idx="3482">
                  <c:v>42914.666666666664</c:v>
                </c:pt>
                <c:pt idx="3483">
                  <c:v>42914.708333333336</c:v>
                </c:pt>
                <c:pt idx="3484">
                  <c:v>42914.75</c:v>
                </c:pt>
                <c:pt idx="3485">
                  <c:v>42914.791666666664</c:v>
                </c:pt>
                <c:pt idx="3486">
                  <c:v>42914.833333333336</c:v>
                </c:pt>
                <c:pt idx="3487">
                  <c:v>42914.875</c:v>
                </c:pt>
                <c:pt idx="3488">
                  <c:v>42914.916666666664</c:v>
                </c:pt>
                <c:pt idx="3489">
                  <c:v>42914.958333333336</c:v>
                </c:pt>
                <c:pt idx="3490">
                  <c:v>42915</c:v>
                </c:pt>
                <c:pt idx="3491">
                  <c:v>42915.041666666664</c:v>
                </c:pt>
                <c:pt idx="3492">
                  <c:v>42915.083333333336</c:v>
                </c:pt>
                <c:pt idx="3493">
                  <c:v>42915.125</c:v>
                </c:pt>
                <c:pt idx="3494">
                  <c:v>42915.166666666664</c:v>
                </c:pt>
                <c:pt idx="3495">
                  <c:v>42915.208333333336</c:v>
                </c:pt>
                <c:pt idx="3496">
                  <c:v>42915.25</c:v>
                </c:pt>
                <c:pt idx="3497">
                  <c:v>42915.291666666664</c:v>
                </c:pt>
                <c:pt idx="3498">
                  <c:v>42915.333333333336</c:v>
                </c:pt>
                <c:pt idx="3499">
                  <c:v>42915.375</c:v>
                </c:pt>
                <c:pt idx="3500">
                  <c:v>42915.416666666664</c:v>
                </c:pt>
                <c:pt idx="3501">
                  <c:v>42915.458333333336</c:v>
                </c:pt>
                <c:pt idx="3502">
                  <c:v>42915.5</c:v>
                </c:pt>
                <c:pt idx="3503">
                  <c:v>42915.541666666664</c:v>
                </c:pt>
                <c:pt idx="3504">
                  <c:v>42915.583333333336</c:v>
                </c:pt>
                <c:pt idx="3505">
                  <c:v>42915.625</c:v>
                </c:pt>
                <c:pt idx="3506">
                  <c:v>42915.666666666664</c:v>
                </c:pt>
                <c:pt idx="3507">
                  <c:v>42915.708333333336</c:v>
                </c:pt>
                <c:pt idx="3508">
                  <c:v>42915.75</c:v>
                </c:pt>
                <c:pt idx="3509">
                  <c:v>42915.791666666664</c:v>
                </c:pt>
                <c:pt idx="3510">
                  <c:v>42915.833333333336</c:v>
                </c:pt>
                <c:pt idx="3511">
                  <c:v>42915.875</c:v>
                </c:pt>
                <c:pt idx="3512">
                  <c:v>42915.916666666664</c:v>
                </c:pt>
                <c:pt idx="3513">
                  <c:v>42915.958333333336</c:v>
                </c:pt>
                <c:pt idx="3514">
                  <c:v>42916</c:v>
                </c:pt>
                <c:pt idx="3515">
                  <c:v>42916.041666666664</c:v>
                </c:pt>
                <c:pt idx="3516">
                  <c:v>42916.083333333336</c:v>
                </c:pt>
                <c:pt idx="3517">
                  <c:v>42916.125</c:v>
                </c:pt>
                <c:pt idx="3518">
                  <c:v>42916.166666666664</c:v>
                </c:pt>
                <c:pt idx="3519">
                  <c:v>42916.208333333336</c:v>
                </c:pt>
                <c:pt idx="3520">
                  <c:v>42916.25</c:v>
                </c:pt>
                <c:pt idx="3521">
                  <c:v>42916.291666666664</c:v>
                </c:pt>
                <c:pt idx="3522">
                  <c:v>42916.333333333336</c:v>
                </c:pt>
                <c:pt idx="3523">
                  <c:v>42916.375</c:v>
                </c:pt>
                <c:pt idx="3524">
                  <c:v>42916.416666666664</c:v>
                </c:pt>
                <c:pt idx="3525">
                  <c:v>42916.458333333336</c:v>
                </c:pt>
                <c:pt idx="3526">
                  <c:v>42916.5</c:v>
                </c:pt>
                <c:pt idx="3527">
                  <c:v>42916.541666666664</c:v>
                </c:pt>
                <c:pt idx="3528">
                  <c:v>42916.583333333336</c:v>
                </c:pt>
                <c:pt idx="3529">
                  <c:v>42916.625</c:v>
                </c:pt>
                <c:pt idx="3530">
                  <c:v>42916.666666666664</c:v>
                </c:pt>
                <c:pt idx="3531">
                  <c:v>42916.708333333336</c:v>
                </c:pt>
                <c:pt idx="3532">
                  <c:v>42916.75</c:v>
                </c:pt>
                <c:pt idx="3533">
                  <c:v>42916.791666666664</c:v>
                </c:pt>
                <c:pt idx="3534">
                  <c:v>42916.833333333336</c:v>
                </c:pt>
                <c:pt idx="3535">
                  <c:v>42916.875</c:v>
                </c:pt>
                <c:pt idx="3536">
                  <c:v>42916.916666666664</c:v>
                </c:pt>
                <c:pt idx="3537">
                  <c:v>42916.958333333336</c:v>
                </c:pt>
                <c:pt idx="3538">
                  <c:v>42917</c:v>
                </c:pt>
                <c:pt idx="3539">
                  <c:v>42917.041666666664</c:v>
                </c:pt>
                <c:pt idx="3540">
                  <c:v>42917.083333333336</c:v>
                </c:pt>
                <c:pt idx="3541">
                  <c:v>42917.125</c:v>
                </c:pt>
                <c:pt idx="3542">
                  <c:v>42917.166666666664</c:v>
                </c:pt>
                <c:pt idx="3543">
                  <c:v>42917.208333333336</c:v>
                </c:pt>
                <c:pt idx="3544">
                  <c:v>42917.25</c:v>
                </c:pt>
                <c:pt idx="3545">
                  <c:v>42917.291666666664</c:v>
                </c:pt>
                <c:pt idx="3546">
                  <c:v>42917.333333333336</c:v>
                </c:pt>
                <c:pt idx="3547">
                  <c:v>42917.375</c:v>
                </c:pt>
                <c:pt idx="3548">
                  <c:v>42917.416666666664</c:v>
                </c:pt>
                <c:pt idx="3549">
                  <c:v>42917.458333333336</c:v>
                </c:pt>
                <c:pt idx="3550">
                  <c:v>42917.5</c:v>
                </c:pt>
                <c:pt idx="3551">
                  <c:v>42917.541666666664</c:v>
                </c:pt>
                <c:pt idx="3552">
                  <c:v>42917.583333333336</c:v>
                </c:pt>
                <c:pt idx="3553">
                  <c:v>42917.625</c:v>
                </c:pt>
                <c:pt idx="3554">
                  <c:v>42917.666666666664</c:v>
                </c:pt>
                <c:pt idx="3555">
                  <c:v>42917.708333333336</c:v>
                </c:pt>
                <c:pt idx="3556">
                  <c:v>42917.75</c:v>
                </c:pt>
                <c:pt idx="3557">
                  <c:v>42917.791666666664</c:v>
                </c:pt>
                <c:pt idx="3558">
                  <c:v>42917.833333333336</c:v>
                </c:pt>
                <c:pt idx="3559">
                  <c:v>42917.875</c:v>
                </c:pt>
                <c:pt idx="3560">
                  <c:v>42917.916666666664</c:v>
                </c:pt>
                <c:pt idx="3561">
                  <c:v>42917.958333333336</c:v>
                </c:pt>
                <c:pt idx="3562">
                  <c:v>42918</c:v>
                </c:pt>
                <c:pt idx="3563">
                  <c:v>42918.041666666664</c:v>
                </c:pt>
                <c:pt idx="3564">
                  <c:v>42918.083333333336</c:v>
                </c:pt>
                <c:pt idx="3565">
                  <c:v>42918.125</c:v>
                </c:pt>
                <c:pt idx="3566">
                  <c:v>42918.166666666664</c:v>
                </c:pt>
                <c:pt idx="3567">
                  <c:v>42918.208333333336</c:v>
                </c:pt>
                <c:pt idx="3568">
                  <c:v>42918.25</c:v>
                </c:pt>
                <c:pt idx="3569">
                  <c:v>42918.291666666664</c:v>
                </c:pt>
                <c:pt idx="3570">
                  <c:v>42918.333333333336</c:v>
                </c:pt>
                <c:pt idx="3571">
                  <c:v>42918.375</c:v>
                </c:pt>
                <c:pt idx="3572">
                  <c:v>42918.416666666664</c:v>
                </c:pt>
                <c:pt idx="3573">
                  <c:v>42918.458333333336</c:v>
                </c:pt>
                <c:pt idx="3574">
                  <c:v>42918.5</c:v>
                </c:pt>
                <c:pt idx="3575">
                  <c:v>42918.541666666664</c:v>
                </c:pt>
                <c:pt idx="3576">
                  <c:v>42918.583333333336</c:v>
                </c:pt>
                <c:pt idx="3577">
                  <c:v>42918.625</c:v>
                </c:pt>
                <c:pt idx="3578">
                  <c:v>42918.666666666664</c:v>
                </c:pt>
                <c:pt idx="3579">
                  <c:v>42918.708333333336</c:v>
                </c:pt>
                <c:pt idx="3580">
                  <c:v>42918.75</c:v>
                </c:pt>
                <c:pt idx="3581">
                  <c:v>42918.791666666664</c:v>
                </c:pt>
                <c:pt idx="3582">
                  <c:v>42918.833333333336</c:v>
                </c:pt>
                <c:pt idx="3583">
                  <c:v>42918.875</c:v>
                </c:pt>
                <c:pt idx="3584">
                  <c:v>42918.916666666664</c:v>
                </c:pt>
                <c:pt idx="3585">
                  <c:v>42918.958333333336</c:v>
                </c:pt>
                <c:pt idx="3586">
                  <c:v>42919</c:v>
                </c:pt>
                <c:pt idx="3587">
                  <c:v>42919.041666666664</c:v>
                </c:pt>
                <c:pt idx="3588">
                  <c:v>42919.083333333336</c:v>
                </c:pt>
                <c:pt idx="3589">
                  <c:v>42919.125</c:v>
                </c:pt>
                <c:pt idx="3590">
                  <c:v>42919.166666666664</c:v>
                </c:pt>
                <c:pt idx="3591">
                  <c:v>42919.208333333336</c:v>
                </c:pt>
                <c:pt idx="3592">
                  <c:v>42919.25</c:v>
                </c:pt>
                <c:pt idx="3593">
                  <c:v>42919.291666666664</c:v>
                </c:pt>
                <c:pt idx="3594">
                  <c:v>42919.333333333336</c:v>
                </c:pt>
                <c:pt idx="3595">
                  <c:v>42919.375</c:v>
                </c:pt>
                <c:pt idx="3596">
                  <c:v>42919.416666666664</c:v>
                </c:pt>
                <c:pt idx="3597">
                  <c:v>42919.458333333336</c:v>
                </c:pt>
                <c:pt idx="3598">
                  <c:v>42919.5</c:v>
                </c:pt>
                <c:pt idx="3599">
                  <c:v>42919.541666666664</c:v>
                </c:pt>
                <c:pt idx="3600">
                  <c:v>42919.583333333336</c:v>
                </c:pt>
                <c:pt idx="3601">
                  <c:v>42919.625</c:v>
                </c:pt>
                <c:pt idx="3602">
                  <c:v>42919.666666666664</c:v>
                </c:pt>
                <c:pt idx="3603">
                  <c:v>42919.708333333336</c:v>
                </c:pt>
                <c:pt idx="3604">
                  <c:v>42919.75</c:v>
                </c:pt>
                <c:pt idx="3605">
                  <c:v>42919.791666666664</c:v>
                </c:pt>
                <c:pt idx="3606">
                  <c:v>42919.833333333336</c:v>
                </c:pt>
                <c:pt idx="3607">
                  <c:v>42919.875</c:v>
                </c:pt>
                <c:pt idx="3608">
                  <c:v>42919.916666666664</c:v>
                </c:pt>
                <c:pt idx="3609">
                  <c:v>42919.958333333336</c:v>
                </c:pt>
                <c:pt idx="3610">
                  <c:v>42920</c:v>
                </c:pt>
                <c:pt idx="3611">
                  <c:v>42920.041666666664</c:v>
                </c:pt>
                <c:pt idx="3612">
                  <c:v>42920.083333333336</c:v>
                </c:pt>
                <c:pt idx="3613">
                  <c:v>42920.125</c:v>
                </c:pt>
                <c:pt idx="3614">
                  <c:v>42920.166666666664</c:v>
                </c:pt>
                <c:pt idx="3615">
                  <c:v>42920.208333333336</c:v>
                </c:pt>
                <c:pt idx="3616">
                  <c:v>42920.25</c:v>
                </c:pt>
                <c:pt idx="3617">
                  <c:v>42920.291666666664</c:v>
                </c:pt>
                <c:pt idx="3618">
                  <c:v>42920.333333333336</c:v>
                </c:pt>
                <c:pt idx="3619">
                  <c:v>42920.375</c:v>
                </c:pt>
                <c:pt idx="3620">
                  <c:v>42920.416666666664</c:v>
                </c:pt>
                <c:pt idx="3621">
                  <c:v>42920.458333333336</c:v>
                </c:pt>
                <c:pt idx="3622">
                  <c:v>42920.5</c:v>
                </c:pt>
                <c:pt idx="3623">
                  <c:v>42920.541666666664</c:v>
                </c:pt>
                <c:pt idx="3624">
                  <c:v>42920.583333333336</c:v>
                </c:pt>
                <c:pt idx="3625">
                  <c:v>42920.625</c:v>
                </c:pt>
                <c:pt idx="3626">
                  <c:v>42920.666666666664</c:v>
                </c:pt>
                <c:pt idx="3627">
                  <c:v>42920.708333333336</c:v>
                </c:pt>
                <c:pt idx="3628">
                  <c:v>42920.75</c:v>
                </c:pt>
                <c:pt idx="3629">
                  <c:v>42920.791666666664</c:v>
                </c:pt>
                <c:pt idx="3630">
                  <c:v>42920.833333333336</c:v>
                </c:pt>
                <c:pt idx="3631">
                  <c:v>42920.875</c:v>
                </c:pt>
                <c:pt idx="3632">
                  <c:v>42920.916666666664</c:v>
                </c:pt>
                <c:pt idx="3633">
                  <c:v>42920.958333333336</c:v>
                </c:pt>
                <c:pt idx="3634">
                  <c:v>42921</c:v>
                </c:pt>
                <c:pt idx="3635">
                  <c:v>42921.041666666664</c:v>
                </c:pt>
                <c:pt idx="3636">
                  <c:v>42921.083333333336</c:v>
                </c:pt>
                <c:pt idx="3637">
                  <c:v>42921.125</c:v>
                </c:pt>
                <c:pt idx="3638">
                  <c:v>42921.166666666664</c:v>
                </c:pt>
                <c:pt idx="3639">
                  <c:v>42921.208333333336</c:v>
                </c:pt>
                <c:pt idx="3640">
                  <c:v>42921.25</c:v>
                </c:pt>
                <c:pt idx="3641">
                  <c:v>42921.291666666664</c:v>
                </c:pt>
                <c:pt idx="3642">
                  <c:v>42921.333333333336</c:v>
                </c:pt>
                <c:pt idx="3643">
                  <c:v>42921.375</c:v>
                </c:pt>
                <c:pt idx="3644">
                  <c:v>42921.416666666664</c:v>
                </c:pt>
                <c:pt idx="3645">
                  <c:v>42921.458333333336</c:v>
                </c:pt>
                <c:pt idx="3646">
                  <c:v>42921.5</c:v>
                </c:pt>
                <c:pt idx="3647">
                  <c:v>42921.541666666664</c:v>
                </c:pt>
                <c:pt idx="3648">
                  <c:v>42921.583333333336</c:v>
                </c:pt>
                <c:pt idx="3649">
                  <c:v>42921.625</c:v>
                </c:pt>
                <c:pt idx="3650">
                  <c:v>42921.666666666664</c:v>
                </c:pt>
                <c:pt idx="3651">
                  <c:v>42921.708333333336</c:v>
                </c:pt>
                <c:pt idx="3652">
                  <c:v>42921.75</c:v>
                </c:pt>
                <c:pt idx="3653">
                  <c:v>42921.791666666664</c:v>
                </c:pt>
                <c:pt idx="3654">
                  <c:v>42921.833333333336</c:v>
                </c:pt>
                <c:pt idx="3655">
                  <c:v>42921.875</c:v>
                </c:pt>
                <c:pt idx="3656">
                  <c:v>42921.916666666664</c:v>
                </c:pt>
                <c:pt idx="3657">
                  <c:v>42921.958333333336</c:v>
                </c:pt>
                <c:pt idx="3658">
                  <c:v>42922</c:v>
                </c:pt>
                <c:pt idx="3659">
                  <c:v>42922.041666666664</c:v>
                </c:pt>
                <c:pt idx="3660">
                  <c:v>42922.083333333336</c:v>
                </c:pt>
                <c:pt idx="3661">
                  <c:v>42922.125</c:v>
                </c:pt>
                <c:pt idx="3662">
                  <c:v>42922.166666666664</c:v>
                </c:pt>
                <c:pt idx="3663">
                  <c:v>42922.208333333336</c:v>
                </c:pt>
                <c:pt idx="3664">
                  <c:v>42922.25</c:v>
                </c:pt>
                <c:pt idx="3665">
                  <c:v>42922.291666666664</c:v>
                </c:pt>
                <c:pt idx="3666">
                  <c:v>42922.333333333336</c:v>
                </c:pt>
                <c:pt idx="3667">
                  <c:v>42922.375</c:v>
                </c:pt>
                <c:pt idx="3668">
                  <c:v>42922.416666666664</c:v>
                </c:pt>
                <c:pt idx="3669">
                  <c:v>42922.458333333336</c:v>
                </c:pt>
                <c:pt idx="3670">
                  <c:v>42922.5</c:v>
                </c:pt>
                <c:pt idx="3671">
                  <c:v>42922.541666666664</c:v>
                </c:pt>
                <c:pt idx="3672">
                  <c:v>42922.583333333336</c:v>
                </c:pt>
                <c:pt idx="3673">
                  <c:v>42922.625</c:v>
                </c:pt>
                <c:pt idx="3674">
                  <c:v>42922.666666666664</c:v>
                </c:pt>
                <c:pt idx="3675">
                  <c:v>42922.708333333336</c:v>
                </c:pt>
                <c:pt idx="3676">
                  <c:v>42922.75</c:v>
                </c:pt>
                <c:pt idx="3677">
                  <c:v>42922.791666666664</c:v>
                </c:pt>
                <c:pt idx="3678">
                  <c:v>42922.833333333336</c:v>
                </c:pt>
                <c:pt idx="3679">
                  <c:v>42922.875</c:v>
                </c:pt>
                <c:pt idx="3680">
                  <c:v>42922.916666666664</c:v>
                </c:pt>
                <c:pt idx="3681">
                  <c:v>42922.958333333336</c:v>
                </c:pt>
                <c:pt idx="3682">
                  <c:v>42923</c:v>
                </c:pt>
                <c:pt idx="3683">
                  <c:v>42923.041666666664</c:v>
                </c:pt>
                <c:pt idx="3684">
                  <c:v>42923.083333333336</c:v>
                </c:pt>
                <c:pt idx="3685">
                  <c:v>42923.125</c:v>
                </c:pt>
                <c:pt idx="3686">
                  <c:v>42923.166666666664</c:v>
                </c:pt>
                <c:pt idx="3687">
                  <c:v>42923.208333333336</c:v>
                </c:pt>
                <c:pt idx="3688">
                  <c:v>42923.25</c:v>
                </c:pt>
                <c:pt idx="3689">
                  <c:v>42923.291666666664</c:v>
                </c:pt>
                <c:pt idx="3690">
                  <c:v>42923.333333333336</c:v>
                </c:pt>
                <c:pt idx="3691">
                  <c:v>42923.375</c:v>
                </c:pt>
                <c:pt idx="3692">
                  <c:v>42923.416666666664</c:v>
                </c:pt>
                <c:pt idx="3693">
                  <c:v>42923.458333333336</c:v>
                </c:pt>
                <c:pt idx="3694">
                  <c:v>42923.5</c:v>
                </c:pt>
                <c:pt idx="3695">
                  <c:v>42923.541666666664</c:v>
                </c:pt>
                <c:pt idx="3696">
                  <c:v>42923.583333333336</c:v>
                </c:pt>
                <c:pt idx="3697">
                  <c:v>42923.625</c:v>
                </c:pt>
                <c:pt idx="3698">
                  <c:v>42923.666666666664</c:v>
                </c:pt>
                <c:pt idx="3699">
                  <c:v>42923.708333333336</c:v>
                </c:pt>
                <c:pt idx="3700">
                  <c:v>42923.75</c:v>
                </c:pt>
                <c:pt idx="3701">
                  <c:v>42923.791666666664</c:v>
                </c:pt>
                <c:pt idx="3702">
                  <c:v>42923.833333333336</c:v>
                </c:pt>
                <c:pt idx="3703">
                  <c:v>42923.875</c:v>
                </c:pt>
                <c:pt idx="3704">
                  <c:v>42923.916666666664</c:v>
                </c:pt>
                <c:pt idx="3705">
                  <c:v>42923.958333333336</c:v>
                </c:pt>
                <c:pt idx="3706">
                  <c:v>42924</c:v>
                </c:pt>
                <c:pt idx="3707">
                  <c:v>42924.041666666664</c:v>
                </c:pt>
                <c:pt idx="3708">
                  <c:v>42924.083333333336</c:v>
                </c:pt>
                <c:pt idx="3709">
                  <c:v>42924.125</c:v>
                </c:pt>
                <c:pt idx="3710">
                  <c:v>42924.166666666664</c:v>
                </c:pt>
                <c:pt idx="3711">
                  <c:v>42924.208333333336</c:v>
                </c:pt>
                <c:pt idx="3712">
                  <c:v>42924.25</c:v>
                </c:pt>
                <c:pt idx="3713">
                  <c:v>42924.291666666664</c:v>
                </c:pt>
                <c:pt idx="3714">
                  <c:v>42924.333333333336</c:v>
                </c:pt>
                <c:pt idx="3715">
                  <c:v>42924.375</c:v>
                </c:pt>
                <c:pt idx="3716">
                  <c:v>42924.416666666664</c:v>
                </c:pt>
                <c:pt idx="3717">
                  <c:v>42924.458333333336</c:v>
                </c:pt>
                <c:pt idx="3718">
                  <c:v>42924.5</c:v>
                </c:pt>
                <c:pt idx="3719">
                  <c:v>42924.541666666664</c:v>
                </c:pt>
                <c:pt idx="3720">
                  <c:v>42924.583333333336</c:v>
                </c:pt>
                <c:pt idx="3721">
                  <c:v>42924.625</c:v>
                </c:pt>
                <c:pt idx="3722">
                  <c:v>42924.666666666664</c:v>
                </c:pt>
                <c:pt idx="3723">
                  <c:v>42924.708333333336</c:v>
                </c:pt>
                <c:pt idx="3724">
                  <c:v>42924.75</c:v>
                </c:pt>
                <c:pt idx="3725">
                  <c:v>42924.791666666664</c:v>
                </c:pt>
                <c:pt idx="3726">
                  <c:v>42924.833333333336</c:v>
                </c:pt>
                <c:pt idx="3727">
                  <c:v>42924.875</c:v>
                </c:pt>
                <c:pt idx="3728">
                  <c:v>42924.916666666664</c:v>
                </c:pt>
                <c:pt idx="3729">
                  <c:v>42924.958333333336</c:v>
                </c:pt>
                <c:pt idx="3730">
                  <c:v>42925</c:v>
                </c:pt>
                <c:pt idx="3731">
                  <c:v>42925.041666666664</c:v>
                </c:pt>
                <c:pt idx="3732">
                  <c:v>42925.083333333336</c:v>
                </c:pt>
                <c:pt idx="3733">
                  <c:v>42925.125</c:v>
                </c:pt>
                <c:pt idx="3734">
                  <c:v>42925.166666666664</c:v>
                </c:pt>
                <c:pt idx="3735">
                  <c:v>42925.208333333336</c:v>
                </c:pt>
                <c:pt idx="3736">
                  <c:v>42925.25</c:v>
                </c:pt>
                <c:pt idx="3737">
                  <c:v>42925.291666666664</c:v>
                </c:pt>
                <c:pt idx="3738">
                  <c:v>42925.333333333336</c:v>
                </c:pt>
                <c:pt idx="3739">
                  <c:v>42925.375</c:v>
                </c:pt>
                <c:pt idx="3740">
                  <c:v>42925.416666666664</c:v>
                </c:pt>
                <c:pt idx="3741">
                  <c:v>42925.458333333336</c:v>
                </c:pt>
                <c:pt idx="3742">
                  <c:v>42925.5</c:v>
                </c:pt>
                <c:pt idx="3743">
                  <c:v>42925.541666666664</c:v>
                </c:pt>
                <c:pt idx="3744">
                  <c:v>42925.583333333336</c:v>
                </c:pt>
                <c:pt idx="3745">
                  <c:v>42925.625</c:v>
                </c:pt>
                <c:pt idx="3746">
                  <c:v>42925.666666666664</c:v>
                </c:pt>
                <c:pt idx="3747">
                  <c:v>42925.708333333336</c:v>
                </c:pt>
                <c:pt idx="3748">
                  <c:v>42925.75</c:v>
                </c:pt>
                <c:pt idx="3749">
                  <c:v>42925.791666666664</c:v>
                </c:pt>
                <c:pt idx="3750">
                  <c:v>42925.833333333336</c:v>
                </c:pt>
                <c:pt idx="3751">
                  <c:v>42925.875</c:v>
                </c:pt>
                <c:pt idx="3752">
                  <c:v>42925.916666666664</c:v>
                </c:pt>
                <c:pt idx="3753">
                  <c:v>42925.958333333336</c:v>
                </c:pt>
                <c:pt idx="3754">
                  <c:v>42926</c:v>
                </c:pt>
                <c:pt idx="3755">
                  <c:v>42926.041666666664</c:v>
                </c:pt>
                <c:pt idx="3756">
                  <c:v>42926.083333333336</c:v>
                </c:pt>
                <c:pt idx="3757">
                  <c:v>42926.125</c:v>
                </c:pt>
                <c:pt idx="3758">
                  <c:v>42926.166666666664</c:v>
                </c:pt>
                <c:pt idx="3759">
                  <c:v>42926.208333333336</c:v>
                </c:pt>
                <c:pt idx="3760">
                  <c:v>42926.25</c:v>
                </c:pt>
                <c:pt idx="3761">
                  <c:v>42926.291666666664</c:v>
                </c:pt>
                <c:pt idx="3762">
                  <c:v>42926.333333333336</c:v>
                </c:pt>
                <c:pt idx="3763">
                  <c:v>42926.375</c:v>
                </c:pt>
                <c:pt idx="3764">
                  <c:v>42926.416666666664</c:v>
                </c:pt>
                <c:pt idx="3765">
                  <c:v>42926.458333333336</c:v>
                </c:pt>
                <c:pt idx="3766">
                  <c:v>42926.5</c:v>
                </c:pt>
                <c:pt idx="3767">
                  <c:v>42926.541666666664</c:v>
                </c:pt>
                <c:pt idx="3768">
                  <c:v>42926.583333333336</c:v>
                </c:pt>
                <c:pt idx="3769">
                  <c:v>42926.625</c:v>
                </c:pt>
                <c:pt idx="3770">
                  <c:v>42926.666666666664</c:v>
                </c:pt>
                <c:pt idx="3771">
                  <c:v>42926.708333333336</c:v>
                </c:pt>
                <c:pt idx="3772">
                  <c:v>42926.75</c:v>
                </c:pt>
                <c:pt idx="3773">
                  <c:v>42926.791666666664</c:v>
                </c:pt>
                <c:pt idx="3774">
                  <c:v>42926.833333333336</c:v>
                </c:pt>
                <c:pt idx="3775">
                  <c:v>42926.875</c:v>
                </c:pt>
                <c:pt idx="3776">
                  <c:v>42926.916666666664</c:v>
                </c:pt>
                <c:pt idx="3777">
                  <c:v>42926.958333333336</c:v>
                </c:pt>
                <c:pt idx="3778">
                  <c:v>42927</c:v>
                </c:pt>
                <c:pt idx="3779">
                  <c:v>42927.041666666664</c:v>
                </c:pt>
                <c:pt idx="3780">
                  <c:v>42927.083333333336</c:v>
                </c:pt>
                <c:pt idx="3781">
                  <c:v>42927.125</c:v>
                </c:pt>
                <c:pt idx="3782">
                  <c:v>42927.166666666664</c:v>
                </c:pt>
                <c:pt idx="3783">
                  <c:v>42927.208333333336</c:v>
                </c:pt>
                <c:pt idx="3784">
                  <c:v>42927.25</c:v>
                </c:pt>
                <c:pt idx="3785">
                  <c:v>42927.291666666664</c:v>
                </c:pt>
                <c:pt idx="3786">
                  <c:v>42927.333333333336</c:v>
                </c:pt>
                <c:pt idx="3787">
                  <c:v>42927.375</c:v>
                </c:pt>
                <c:pt idx="3788">
                  <c:v>42927.416666666664</c:v>
                </c:pt>
                <c:pt idx="3789">
                  <c:v>42927.458333333336</c:v>
                </c:pt>
                <c:pt idx="3790">
                  <c:v>42927.5</c:v>
                </c:pt>
                <c:pt idx="3791">
                  <c:v>42927.541666666664</c:v>
                </c:pt>
                <c:pt idx="3792">
                  <c:v>42927.583333333336</c:v>
                </c:pt>
                <c:pt idx="3793">
                  <c:v>42927.625</c:v>
                </c:pt>
                <c:pt idx="3794">
                  <c:v>42927.666666666664</c:v>
                </c:pt>
                <c:pt idx="3795">
                  <c:v>42927.708333333336</c:v>
                </c:pt>
                <c:pt idx="3796">
                  <c:v>42927.75</c:v>
                </c:pt>
                <c:pt idx="3797">
                  <c:v>42927.791666666664</c:v>
                </c:pt>
                <c:pt idx="3798">
                  <c:v>42927.833333333336</c:v>
                </c:pt>
                <c:pt idx="3799">
                  <c:v>42927.875</c:v>
                </c:pt>
                <c:pt idx="3800">
                  <c:v>42927.916666666664</c:v>
                </c:pt>
                <c:pt idx="3801">
                  <c:v>42927.958333333336</c:v>
                </c:pt>
                <c:pt idx="3802">
                  <c:v>42928</c:v>
                </c:pt>
                <c:pt idx="3803">
                  <c:v>42928.041666666664</c:v>
                </c:pt>
                <c:pt idx="3804">
                  <c:v>42928.083333333336</c:v>
                </c:pt>
                <c:pt idx="3805">
                  <c:v>42928.125</c:v>
                </c:pt>
                <c:pt idx="3806">
                  <c:v>42928.166666666664</c:v>
                </c:pt>
                <c:pt idx="3807">
                  <c:v>42928.208333333336</c:v>
                </c:pt>
                <c:pt idx="3808">
                  <c:v>42928.25</c:v>
                </c:pt>
                <c:pt idx="3809">
                  <c:v>42928.291666666664</c:v>
                </c:pt>
                <c:pt idx="3810">
                  <c:v>42928.333333333336</c:v>
                </c:pt>
                <c:pt idx="3811">
                  <c:v>42928.375</c:v>
                </c:pt>
                <c:pt idx="3812">
                  <c:v>42928.416666666664</c:v>
                </c:pt>
                <c:pt idx="3813">
                  <c:v>42928.458333333336</c:v>
                </c:pt>
                <c:pt idx="3814">
                  <c:v>42928.5</c:v>
                </c:pt>
                <c:pt idx="3815">
                  <c:v>42928.541666666664</c:v>
                </c:pt>
                <c:pt idx="3816">
                  <c:v>42928.583333333336</c:v>
                </c:pt>
                <c:pt idx="3817">
                  <c:v>42928.625</c:v>
                </c:pt>
                <c:pt idx="3818">
                  <c:v>42928.666666666664</c:v>
                </c:pt>
                <c:pt idx="3819">
                  <c:v>42928.708333333336</c:v>
                </c:pt>
                <c:pt idx="3820">
                  <c:v>42928.75</c:v>
                </c:pt>
                <c:pt idx="3821">
                  <c:v>42928.791666666664</c:v>
                </c:pt>
                <c:pt idx="3822">
                  <c:v>42928.833333333336</c:v>
                </c:pt>
                <c:pt idx="3823">
                  <c:v>42928.875</c:v>
                </c:pt>
                <c:pt idx="3824">
                  <c:v>42928.916666666664</c:v>
                </c:pt>
                <c:pt idx="3825">
                  <c:v>42928.958333333336</c:v>
                </c:pt>
                <c:pt idx="3826">
                  <c:v>42929</c:v>
                </c:pt>
                <c:pt idx="3827">
                  <c:v>42929.041666666664</c:v>
                </c:pt>
                <c:pt idx="3828">
                  <c:v>42929.083333333336</c:v>
                </c:pt>
                <c:pt idx="3829">
                  <c:v>42929.125</c:v>
                </c:pt>
                <c:pt idx="3830">
                  <c:v>42929.166666666664</c:v>
                </c:pt>
                <c:pt idx="3831">
                  <c:v>42929.208333333336</c:v>
                </c:pt>
                <c:pt idx="3832">
                  <c:v>42929.25</c:v>
                </c:pt>
                <c:pt idx="3833">
                  <c:v>42929.291666666664</c:v>
                </c:pt>
                <c:pt idx="3834">
                  <c:v>42929.333333333336</c:v>
                </c:pt>
                <c:pt idx="3835">
                  <c:v>42929.375</c:v>
                </c:pt>
                <c:pt idx="3836">
                  <c:v>42929.416666666664</c:v>
                </c:pt>
                <c:pt idx="3837">
                  <c:v>42929.458333333336</c:v>
                </c:pt>
                <c:pt idx="3838">
                  <c:v>42929.5</c:v>
                </c:pt>
                <c:pt idx="3839">
                  <c:v>42929.541666666664</c:v>
                </c:pt>
                <c:pt idx="3840">
                  <c:v>42929.583333333336</c:v>
                </c:pt>
                <c:pt idx="3841">
                  <c:v>42929.625</c:v>
                </c:pt>
                <c:pt idx="3842">
                  <c:v>42929.666666666664</c:v>
                </c:pt>
                <c:pt idx="3843">
                  <c:v>42929.708333333336</c:v>
                </c:pt>
                <c:pt idx="3844">
                  <c:v>42929.75</c:v>
                </c:pt>
                <c:pt idx="3845">
                  <c:v>42929.791666666664</c:v>
                </c:pt>
                <c:pt idx="3846">
                  <c:v>42929.833333333336</c:v>
                </c:pt>
                <c:pt idx="3847">
                  <c:v>42929.875</c:v>
                </c:pt>
                <c:pt idx="3848">
                  <c:v>42929.916666666664</c:v>
                </c:pt>
                <c:pt idx="3849">
                  <c:v>42929.958333333336</c:v>
                </c:pt>
                <c:pt idx="3850">
                  <c:v>42930</c:v>
                </c:pt>
                <c:pt idx="3851">
                  <c:v>42930.041666666664</c:v>
                </c:pt>
                <c:pt idx="3852">
                  <c:v>42930.083333333336</c:v>
                </c:pt>
                <c:pt idx="3853">
                  <c:v>42930.125</c:v>
                </c:pt>
                <c:pt idx="3854">
                  <c:v>42930.166666666664</c:v>
                </c:pt>
                <c:pt idx="3855">
                  <c:v>42930.208333333336</c:v>
                </c:pt>
                <c:pt idx="3856">
                  <c:v>42930.25</c:v>
                </c:pt>
                <c:pt idx="3857">
                  <c:v>42930.291666666664</c:v>
                </c:pt>
                <c:pt idx="3858">
                  <c:v>42930.333333333336</c:v>
                </c:pt>
                <c:pt idx="3859">
                  <c:v>42930.375</c:v>
                </c:pt>
                <c:pt idx="3860">
                  <c:v>42930.416666666664</c:v>
                </c:pt>
                <c:pt idx="3861">
                  <c:v>42930.458333333336</c:v>
                </c:pt>
                <c:pt idx="3862">
                  <c:v>42930.5</c:v>
                </c:pt>
                <c:pt idx="3863">
                  <c:v>42930.541666666664</c:v>
                </c:pt>
                <c:pt idx="3864">
                  <c:v>42930.583333333336</c:v>
                </c:pt>
                <c:pt idx="3865">
                  <c:v>42930.625</c:v>
                </c:pt>
                <c:pt idx="3866">
                  <c:v>42930.666666666664</c:v>
                </c:pt>
                <c:pt idx="3867">
                  <c:v>42930.708333333336</c:v>
                </c:pt>
                <c:pt idx="3868">
                  <c:v>42930.75</c:v>
                </c:pt>
                <c:pt idx="3869">
                  <c:v>42930.791666666664</c:v>
                </c:pt>
                <c:pt idx="3870">
                  <c:v>42930.833333333336</c:v>
                </c:pt>
                <c:pt idx="3871">
                  <c:v>42930.875</c:v>
                </c:pt>
                <c:pt idx="3872">
                  <c:v>42930.916666666664</c:v>
                </c:pt>
                <c:pt idx="3873">
                  <c:v>42930.958333333336</c:v>
                </c:pt>
                <c:pt idx="3874">
                  <c:v>42931</c:v>
                </c:pt>
                <c:pt idx="3875">
                  <c:v>42931.041666666664</c:v>
                </c:pt>
                <c:pt idx="3876">
                  <c:v>42931.083333333336</c:v>
                </c:pt>
                <c:pt idx="3877">
                  <c:v>42931.125</c:v>
                </c:pt>
                <c:pt idx="3878">
                  <c:v>42931.166666666664</c:v>
                </c:pt>
                <c:pt idx="3879">
                  <c:v>42931.208333333336</c:v>
                </c:pt>
                <c:pt idx="3880">
                  <c:v>42931.25</c:v>
                </c:pt>
                <c:pt idx="3881">
                  <c:v>42931.291666666664</c:v>
                </c:pt>
                <c:pt idx="3882">
                  <c:v>42931.333333333336</c:v>
                </c:pt>
                <c:pt idx="3883">
                  <c:v>42931.375</c:v>
                </c:pt>
                <c:pt idx="3884">
                  <c:v>42931.416666666664</c:v>
                </c:pt>
                <c:pt idx="3885">
                  <c:v>42931.458333333336</c:v>
                </c:pt>
                <c:pt idx="3886">
                  <c:v>42931.5</c:v>
                </c:pt>
                <c:pt idx="3887">
                  <c:v>42931.541666666664</c:v>
                </c:pt>
                <c:pt idx="3888">
                  <c:v>42931.583333333336</c:v>
                </c:pt>
                <c:pt idx="3889">
                  <c:v>42931.625</c:v>
                </c:pt>
                <c:pt idx="3890">
                  <c:v>42931.666666666664</c:v>
                </c:pt>
                <c:pt idx="3891">
                  <c:v>42931.708333333336</c:v>
                </c:pt>
                <c:pt idx="3892">
                  <c:v>42931.75</c:v>
                </c:pt>
                <c:pt idx="3893">
                  <c:v>42931.791666666664</c:v>
                </c:pt>
                <c:pt idx="3894">
                  <c:v>42931.833333333336</c:v>
                </c:pt>
                <c:pt idx="3895">
                  <c:v>42931.875</c:v>
                </c:pt>
                <c:pt idx="3896">
                  <c:v>42931.916666666664</c:v>
                </c:pt>
                <c:pt idx="3897">
                  <c:v>42931.958333333336</c:v>
                </c:pt>
                <c:pt idx="3898">
                  <c:v>42932</c:v>
                </c:pt>
                <c:pt idx="3899">
                  <c:v>42932.041666666664</c:v>
                </c:pt>
                <c:pt idx="3900">
                  <c:v>42932.083333333336</c:v>
                </c:pt>
                <c:pt idx="3901">
                  <c:v>42932.125</c:v>
                </c:pt>
                <c:pt idx="3902">
                  <c:v>42932.166666666664</c:v>
                </c:pt>
                <c:pt idx="3903">
                  <c:v>42932.208333333336</c:v>
                </c:pt>
                <c:pt idx="3904">
                  <c:v>42932.25</c:v>
                </c:pt>
                <c:pt idx="3905">
                  <c:v>42932.291666666664</c:v>
                </c:pt>
                <c:pt idx="3906">
                  <c:v>42932.333333333336</c:v>
                </c:pt>
                <c:pt idx="3907">
                  <c:v>42932.375</c:v>
                </c:pt>
                <c:pt idx="3908">
                  <c:v>42932.416666666664</c:v>
                </c:pt>
                <c:pt idx="3909">
                  <c:v>42932.458333333336</c:v>
                </c:pt>
                <c:pt idx="3910">
                  <c:v>42932.5</c:v>
                </c:pt>
                <c:pt idx="3911">
                  <c:v>42932.541666666664</c:v>
                </c:pt>
                <c:pt idx="3912">
                  <c:v>42932.583333333336</c:v>
                </c:pt>
                <c:pt idx="3913">
                  <c:v>42932.625</c:v>
                </c:pt>
                <c:pt idx="3914">
                  <c:v>42932.666666666664</c:v>
                </c:pt>
                <c:pt idx="3915">
                  <c:v>42932.708333333336</c:v>
                </c:pt>
                <c:pt idx="3916">
                  <c:v>42932.75</c:v>
                </c:pt>
                <c:pt idx="3917">
                  <c:v>42932.791666666664</c:v>
                </c:pt>
                <c:pt idx="3918">
                  <c:v>42932.833333333336</c:v>
                </c:pt>
                <c:pt idx="3919">
                  <c:v>42932.875</c:v>
                </c:pt>
                <c:pt idx="3920">
                  <c:v>42932.916666666664</c:v>
                </c:pt>
                <c:pt idx="3921">
                  <c:v>42932.958333333336</c:v>
                </c:pt>
                <c:pt idx="3922">
                  <c:v>42933</c:v>
                </c:pt>
                <c:pt idx="3923">
                  <c:v>42933.041666666664</c:v>
                </c:pt>
                <c:pt idx="3924">
                  <c:v>42933.083333333336</c:v>
                </c:pt>
                <c:pt idx="3925">
                  <c:v>42933.125</c:v>
                </c:pt>
                <c:pt idx="3926">
                  <c:v>42933.166666666664</c:v>
                </c:pt>
                <c:pt idx="3927">
                  <c:v>42933.208333333336</c:v>
                </c:pt>
                <c:pt idx="3928">
                  <c:v>42933.25</c:v>
                </c:pt>
                <c:pt idx="3929">
                  <c:v>42933.291666666664</c:v>
                </c:pt>
                <c:pt idx="3930">
                  <c:v>42933.333333333336</c:v>
                </c:pt>
                <c:pt idx="3931">
                  <c:v>42933.375</c:v>
                </c:pt>
                <c:pt idx="3932">
                  <c:v>42933.416666666664</c:v>
                </c:pt>
                <c:pt idx="3933">
                  <c:v>42933.458333333336</c:v>
                </c:pt>
                <c:pt idx="3934">
                  <c:v>42933.5</c:v>
                </c:pt>
                <c:pt idx="3935">
                  <c:v>42933.541666666664</c:v>
                </c:pt>
                <c:pt idx="3936">
                  <c:v>42933.583333333336</c:v>
                </c:pt>
                <c:pt idx="3937">
                  <c:v>42933.625</c:v>
                </c:pt>
                <c:pt idx="3938">
                  <c:v>42933.666666666664</c:v>
                </c:pt>
                <c:pt idx="3939">
                  <c:v>42933.708333333336</c:v>
                </c:pt>
                <c:pt idx="3940">
                  <c:v>42933.75</c:v>
                </c:pt>
                <c:pt idx="3941">
                  <c:v>42933.791666666664</c:v>
                </c:pt>
                <c:pt idx="3942">
                  <c:v>42933.833333333336</c:v>
                </c:pt>
                <c:pt idx="3943">
                  <c:v>42933.875</c:v>
                </c:pt>
                <c:pt idx="3944">
                  <c:v>42933.916666666664</c:v>
                </c:pt>
                <c:pt idx="3945">
                  <c:v>42933.958333333336</c:v>
                </c:pt>
                <c:pt idx="3946">
                  <c:v>42934</c:v>
                </c:pt>
                <c:pt idx="3947">
                  <c:v>42934.041666666664</c:v>
                </c:pt>
                <c:pt idx="3948">
                  <c:v>42934.083333333336</c:v>
                </c:pt>
                <c:pt idx="3949">
                  <c:v>42934.125</c:v>
                </c:pt>
                <c:pt idx="3950">
                  <c:v>42934.166666666664</c:v>
                </c:pt>
                <c:pt idx="3951">
                  <c:v>42934.208333333336</c:v>
                </c:pt>
                <c:pt idx="3952">
                  <c:v>42934.25</c:v>
                </c:pt>
                <c:pt idx="3953">
                  <c:v>42934.291666666664</c:v>
                </c:pt>
                <c:pt idx="3954">
                  <c:v>42934.333333333336</c:v>
                </c:pt>
                <c:pt idx="3955">
                  <c:v>42934.375</c:v>
                </c:pt>
                <c:pt idx="3956">
                  <c:v>42934.416666666664</c:v>
                </c:pt>
                <c:pt idx="3957">
                  <c:v>42934.458333333336</c:v>
                </c:pt>
                <c:pt idx="3958">
                  <c:v>42934.5</c:v>
                </c:pt>
                <c:pt idx="3959">
                  <c:v>42934.541666666664</c:v>
                </c:pt>
                <c:pt idx="3960">
                  <c:v>42934.583333333336</c:v>
                </c:pt>
                <c:pt idx="3961">
                  <c:v>42934.625</c:v>
                </c:pt>
                <c:pt idx="3962">
                  <c:v>42934.666666666664</c:v>
                </c:pt>
                <c:pt idx="3963">
                  <c:v>42934.708333333336</c:v>
                </c:pt>
                <c:pt idx="3964">
                  <c:v>42934.75</c:v>
                </c:pt>
                <c:pt idx="3965">
                  <c:v>42934.791666666664</c:v>
                </c:pt>
                <c:pt idx="3966">
                  <c:v>42934.833333333336</c:v>
                </c:pt>
                <c:pt idx="3967">
                  <c:v>42934.875</c:v>
                </c:pt>
                <c:pt idx="3968">
                  <c:v>42934.916666666664</c:v>
                </c:pt>
                <c:pt idx="3969">
                  <c:v>42934.958333333336</c:v>
                </c:pt>
                <c:pt idx="3970">
                  <c:v>42935</c:v>
                </c:pt>
                <c:pt idx="3971">
                  <c:v>42935.041666666664</c:v>
                </c:pt>
                <c:pt idx="3972">
                  <c:v>42935.083333333336</c:v>
                </c:pt>
                <c:pt idx="3973">
                  <c:v>42935.125</c:v>
                </c:pt>
                <c:pt idx="3974">
                  <c:v>42935.166666666664</c:v>
                </c:pt>
                <c:pt idx="3975">
                  <c:v>42935.208333333336</c:v>
                </c:pt>
                <c:pt idx="3976">
                  <c:v>42935.25</c:v>
                </c:pt>
                <c:pt idx="3977">
                  <c:v>42935.291666666664</c:v>
                </c:pt>
                <c:pt idx="3978">
                  <c:v>42935.333333333336</c:v>
                </c:pt>
                <c:pt idx="3979">
                  <c:v>42935.375</c:v>
                </c:pt>
                <c:pt idx="3980">
                  <c:v>42935.416666666664</c:v>
                </c:pt>
                <c:pt idx="3981">
                  <c:v>42935.458333333336</c:v>
                </c:pt>
                <c:pt idx="3982">
                  <c:v>42935.5</c:v>
                </c:pt>
                <c:pt idx="3983">
                  <c:v>42935.541666666664</c:v>
                </c:pt>
                <c:pt idx="3984">
                  <c:v>42935.583333333336</c:v>
                </c:pt>
                <c:pt idx="3985">
                  <c:v>42935.625</c:v>
                </c:pt>
                <c:pt idx="3986">
                  <c:v>42935.666666666664</c:v>
                </c:pt>
                <c:pt idx="3987">
                  <c:v>42935.708333333336</c:v>
                </c:pt>
                <c:pt idx="3988">
                  <c:v>42935.75</c:v>
                </c:pt>
                <c:pt idx="3989">
                  <c:v>42935.791666666664</c:v>
                </c:pt>
                <c:pt idx="3990">
                  <c:v>42935.833333333336</c:v>
                </c:pt>
                <c:pt idx="3991">
                  <c:v>42935.875</c:v>
                </c:pt>
                <c:pt idx="3992">
                  <c:v>42935.916666666664</c:v>
                </c:pt>
                <c:pt idx="3993">
                  <c:v>42935.958333333336</c:v>
                </c:pt>
                <c:pt idx="3994">
                  <c:v>42936</c:v>
                </c:pt>
                <c:pt idx="3995">
                  <c:v>42936.041666666664</c:v>
                </c:pt>
                <c:pt idx="3996">
                  <c:v>42936.083333333336</c:v>
                </c:pt>
                <c:pt idx="3997">
                  <c:v>42936.125</c:v>
                </c:pt>
                <c:pt idx="3998">
                  <c:v>42936.166666666664</c:v>
                </c:pt>
                <c:pt idx="3999">
                  <c:v>42936.208333333336</c:v>
                </c:pt>
                <c:pt idx="4000">
                  <c:v>42936.25</c:v>
                </c:pt>
                <c:pt idx="4001">
                  <c:v>42936.291666666664</c:v>
                </c:pt>
                <c:pt idx="4002">
                  <c:v>42936.333333333336</c:v>
                </c:pt>
                <c:pt idx="4003">
                  <c:v>42936.375</c:v>
                </c:pt>
                <c:pt idx="4004">
                  <c:v>42936.416666666664</c:v>
                </c:pt>
                <c:pt idx="4005">
                  <c:v>42936.458333333336</c:v>
                </c:pt>
                <c:pt idx="4006">
                  <c:v>42936.5</c:v>
                </c:pt>
                <c:pt idx="4007">
                  <c:v>42936.541666666664</c:v>
                </c:pt>
                <c:pt idx="4008">
                  <c:v>42936.583333333336</c:v>
                </c:pt>
                <c:pt idx="4009">
                  <c:v>42936.625</c:v>
                </c:pt>
                <c:pt idx="4010">
                  <c:v>42936.666666666664</c:v>
                </c:pt>
                <c:pt idx="4011">
                  <c:v>42936.708333333336</c:v>
                </c:pt>
                <c:pt idx="4012">
                  <c:v>42936.75</c:v>
                </c:pt>
                <c:pt idx="4013">
                  <c:v>42936.791666666664</c:v>
                </c:pt>
                <c:pt idx="4014">
                  <c:v>42936.833333333336</c:v>
                </c:pt>
                <c:pt idx="4015">
                  <c:v>42936.875</c:v>
                </c:pt>
                <c:pt idx="4016">
                  <c:v>42936.916666666664</c:v>
                </c:pt>
                <c:pt idx="4017">
                  <c:v>42936.958333333336</c:v>
                </c:pt>
                <c:pt idx="4018">
                  <c:v>42937</c:v>
                </c:pt>
                <c:pt idx="4019">
                  <c:v>42937.041666666664</c:v>
                </c:pt>
                <c:pt idx="4020">
                  <c:v>42937.083333333336</c:v>
                </c:pt>
                <c:pt idx="4021">
                  <c:v>42937.125</c:v>
                </c:pt>
                <c:pt idx="4022">
                  <c:v>42937.166666666664</c:v>
                </c:pt>
                <c:pt idx="4023">
                  <c:v>42937.208333333336</c:v>
                </c:pt>
                <c:pt idx="4024">
                  <c:v>42937.25</c:v>
                </c:pt>
                <c:pt idx="4025">
                  <c:v>42937.291666666664</c:v>
                </c:pt>
                <c:pt idx="4026">
                  <c:v>42937.333333333336</c:v>
                </c:pt>
                <c:pt idx="4027">
                  <c:v>42937.375</c:v>
                </c:pt>
                <c:pt idx="4028">
                  <c:v>42937.416666666664</c:v>
                </c:pt>
                <c:pt idx="4029">
                  <c:v>42937.458333333336</c:v>
                </c:pt>
                <c:pt idx="4030">
                  <c:v>42937.5</c:v>
                </c:pt>
                <c:pt idx="4031">
                  <c:v>42937.541666666664</c:v>
                </c:pt>
                <c:pt idx="4032">
                  <c:v>42937.583333333336</c:v>
                </c:pt>
                <c:pt idx="4033">
                  <c:v>42937.625</c:v>
                </c:pt>
                <c:pt idx="4034">
                  <c:v>42937.666666666664</c:v>
                </c:pt>
                <c:pt idx="4035">
                  <c:v>42937.708333333336</c:v>
                </c:pt>
                <c:pt idx="4036">
                  <c:v>42937.75</c:v>
                </c:pt>
                <c:pt idx="4037">
                  <c:v>42937.791666666664</c:v>
                </c:pt>
                <c:pt idx="4038">
                  <c:v>42937.833333333336</c:v>
                </c:pt>
                <c:pt idx="4039">
                  <c:v>42937.875</c:v>
                </c:pt>
                <c:pt idx="4040">
                  <c:v>42937.916666666664</c:v>
                </c:pt>
                <c:pt idx="4041">
                  <c:v>42937.958333333336</c:v>
                </c:pt>
                <c:pt idx="4042">
                  <c:v>42938</c:v>
                </c:pt>
                <c:pt idx="4043">
                  <c:v>42938.041666666664</c:v>
                </c:pt>
                <c:pt idx="4044">
                  <c:v>42938.083333333336</c:v>
                </c:pt>
                <c:pt idx="4045">
                  <c:v>42938.125</c:v>
                </c:pt>
                <c:pt idx="4046">
                  <c:v>42938.166666666664</c:v>
                </c:pt>
                <c:pt idx="4047">
                  <c:v>42938.208333333336</c:v>
                </c:pt>
                <c:pt idx="4048">
                  <c:v>42938.25</c:v>
                </c:pt>
                <c:pt idx="4049">
                  <c:v>42938.291666666664</c:v>
                </c:pt>
                <c:pt idx="4050">
                  <c:v>42938.333333333336</c:v>
                </c:pt>
                <c:pt idx="4051">
                  <c:v>42938.375</c:v>
                </c:pt>
                <c:pt idx="4052">
                  <c:v>42938.416666666664</c:v>
                </c:pt>
                <c:pt idx="4053">
                  <c:v>42938.458333333336</c:v>
                </c:pt>
                <c:pt idx="4054">
                  <c:v>42938.5</c:v>
                </c:pt>
                <c:pt idx="4055">
                  <c:v>42938.541666666664</c:v>
                </c:pt>
                <c:pt idx="4056">
                  <c:v>42938.583333333336</c:v>
                </c:pt>
                <c:pt idx="4057">
                  <c:v>42938.625</c:v>
                </c:pt>
                <c:pt idx="4058">
                  <c:v>42938.666666666664</c:v>
                </c:pt>
                <c:pt idx="4059">
                  <c:v>42938.708333333336</c:v>
                </c:pt>
                <c:pt idx="4060">
                  <c:v>42938.75</c:v>
                </c:pt>
                <c:pt idx="4061">
                  <c:v>42938.791666666664</c:v>
                </c:pt>
                <c:pt idx="4062">
                  <c:v>42938.833333333336</c:v>
                </c:pt>
                <c:pt idx="4063">
                  <c:v>42938.875</c:v>
                </c:pt>
                <c:pt idx="4064">
                  <c:v>42938.916666666664</c:v>
                </c:pt>
                <c:pt idx="4065">
                  <c:v>42938.958333333336</c:v>
                </c:pt>
                <c:pt idx="4066">
                  <c:v>42939</c:v>
                </c:pt>
                <c:pt idx="4067">
                  <c:v>42939.041666666664</c:v>
                </c:pt>
                <c:pt idx="4068">
                  <c:v>42939.083333333336</c:v>
                </c:pt>
                <c:pt idx="4069">
                  <c:v>42939.125</c:v>
                </c:pt>
                <c:pt idx="4070">
                  <c:v>42939.166666666664</c:v>
                </c:pt>
                <c:pt idx="4071">
                  <c:v>42939.208333333336</c:v>
                </c:pt>
                <c:pt idx="4072">
                  <c:v>42939.25</c:v>
                </c:pt>
                <c:pt idx="4073">
                  <c:v>42939.291666666664</c:v>
                </c:pt>
                <c:pt idx="4074">
                  <c:v>42939.333333333336</c:v>
                </c:pt>
                <c:pt idx="4075">
                  <c:v>42939.375</c:v>
                </c:pt>
                <c:pt idx="4076">
                  <c:v>42939.416666666664</c:v>
                </c:pt>
                <c:pt idx="4077">
                  <c:v>42939.458333333336</c:v>
                </c:pt>
                <c:pt idx="4078">
                  <c:v>42939.5</c:v>
                </c:pt>
                <c:pt idx="4079">
                  <c:v>42939.541666666664</c:v>
                </c:pt>
                <c:pt idx="4080">
                  <c:v>42939.583333333336</c:v>
                </c:pt>
                <c:pt idx="4081">
                  <c:v>42939.625</c:v>
                </c:pt>
                <c:pt idx="4082">
                  <c:v>42939.666666666664</c:v>
                </c:pt>
                <c:pt idx="4083">
                  <c:v>42939.708333333336</c:v>
                </c:pt>
                <c:pt idx="4084">
                  <c:v>42939.75</c:v>
                </c:pt>
                <c:pt idx="4085">
                  <c:v>42939.791666666664</c:v>
                </c:pt>
                <c:pt idx="4086">
                  <c:v>42939.833333333336</c:v>
                </c:pt>
                <c:pt idx="4087">
                  <c:v>42939.875</c:v>
                </c:pt>
                <c:pt idx="4088">
                  <c:v>42939.916666666664</c:v>
                </c:pt>
                <c:pt idx="4089">
                  <c:v>42939.958333333336</c:v>
                </c:pt>
                <c:pt idx="4090">
                  <c:v>42940</c:v>
                </c:pt>
                <c:pt idx="4091">
                  <c:v>42940.041666666664</c:v>
                </c:pt>
                <c:pt idx="4092">
                  <c:v>42940.083333333336</c:v>
                </c:pt>
                <c:pt idx="4093">
                  <c:v>42940.125</c:v>
                </c:pt>
                <c:pt idx="4094">
                  <c:v>42940.166666666664</c:v>
                </c:pt>
                <c:pt idx="4095">
                  <c:v>42940.208333333336</c:v>
                </c:pt>
                <c:pt idx="4096">
                  <c:v>42940.25</c:v>
                </c:pt>
                <c:pt idx="4097">
                  <c:v>42940.291666666664</c:v>
                </c:pt>
                <c:pt idx="4098">
                  <c:v>42940.333333333336</c:v>
                </c:pt>
                <c:pt idx="4099">
                  <c:v>42940.375</c:v>
                </c:pt>
                <c:pt idx="4100">
                  <c:v>42940.416666666664</c:v>
                </c:pt>
                <c:pt idx="4101">
                  <c:v>42940.458333333336</c:v>
                </c:pt>
                <c:pt idx="4102">
                  <c:v>42940.5</c:v>
                </c:pt>
                <c:pt idx="4103">
                  <c:v>42940.541666666664</c:v>
                </c:pt>
                <c:pt idx="4104">
                  <c:v>42940.583333333336</c:v>
                </c:pt>
                <c:pt idx="4105">
                  <c:v>42940.625</c:v>
                </c:pt>
                <c:pt idx="4106">
                  <c:v>42940.666666666664</c:v>
                </c:pt>
                <c:pt idx="4107">
                  <c:v>42940.708333333336</c:v>
                </c:pt>
                <c:pt idx="4108">
                  <c:v>42940.75</c:v>
                </c:pt>
                <c:pt idx="4109">
                  <c:v>42940.791666666664</c:v>
                </c:pt>
                <c:pt idx="4110">
                  <c:v>42940.833333333336</c:v>
                </c:pt>
                <c:pt idx="4111">
                  <c:v>42940.875</c:v>
                </c:pt>
                <c:pt idx="4112">
                  <c:v>42940.916666666664</c:v>
                </c:pt>
                <c:pt idx="4113">
                  <c:v>42940.958333333336</c:v>
                </c:pt>
                <c:pt idx="4114">
                  <c:v>42941</c:v>
                </c:pt>
                <c:pt idx="4115">
                  <c:v>42941.041666666664</c:v>
                </c:pt>
                <c:pt idx="4116">
                  <c:v>42941.083333333336</c:v>
                </c:pt>
                <c:pt idx="4117">
                  <c:v>42941.125</c:v>
                </c:pt>
                <c:pt idx="4118">
                  <c:v>42941.166666666664</c:v>
                </c:pt>
                <c:pt idx="4119">
                  <c:v>42941.208333333336</c:v>
                </c:pt>
                <c:pt idx="4120">
                  <c:v>42941.25</c:v>
                </c:pt>
                <c:pt idx="4121">
                  <c:v>42941.291666666664</c:v>
                </c:pt>
                <c:pt idx="4122">
                  <c:v>42941.333333333336</c:v>
                </c:pt>
                <c:pt idx="4123">
                  <c:v>42941.375</c:v>
                </c:pt>
                <c:pt idx="4124">
                  <c:v>42941.416666666664</c:v>
                </c:pt>
                <c:pt idx="4125">
                  <c:v>42941.458333333336</c:v>
                </c:pt>
                <c:pt idx="4126">
                  <c:v>42941.5</c:v>
                </c:pt>
                <c:pt idx="4127">
                  <c:v>42941.541666666664</c:v>
                </c:pt>
                <c:pt idx="4128">
                  <c:v>42941.583333333336</c:v>
                </c:pt>
                <c:pt idx="4129">
                  <c:v>42941.625</c:v>
                </c:pt>
                <c:pt idx="4130">
                  <c:v>42941.666666666664</c:v>
                </c:pt>
                <c:pt idx="4131">
                  <c:v>42941.708333333336</c:v>
                </c:pt>
                <c:pt idx="4132">
                  <c:v>42941.75</c:v>
                </c:pt>
                <c:pt idx="4133">
                  <c:v>42941.791666666664</c:v>
                </c:pt>
                <c:pt idx="4134">
                  <c:v>42941.833333333336</c:v>
                </c:pt>
                <c:pt idx="4135">
                  <c:v>42941.875</c:v>
                </c:pt>
                <c:pt idx="4136">
                  <c:v>42941.916666666664</c:v>
                </c:pt>
                <c:pt idx="4137">
                  <c:v>42941.958333333336</c:v>
                </c:pt>
                <c:pt idx="4138">
                  <c:v>42942</c:v>
                </c:pt>
                <c:pt idx="4139">
                  <c:v>42942.041666666664</c:v>
                </c:pt>
                <c:pt idx="4140">
                  <c:v>42942.083333333336</c:v>
                </c:pt>
                <c:pt idx="4141">
                  <c:v>42942.125</c:v>
                </c:pt>
                <c:pt idx="4142">
                  <c:v>42942.166666666664</c:v>
                </c:pt>
                <c:pt idx="4143">
                  <c:v>42942.208333333336</c:v>
                </c:pt>
                <c:pt idx="4144">
                  <c:v>42942.25</c:v>
                </c:pt>
                <c:pt idx="4145">
                  <c:v>42942.291666666664</c:v>
                </c:pt>
                <c:pt idx="4146">
                  <c:v>42942.333333333336</c:v>
                </c:pt>
                <c:pt idx="4147">
                  <c:v>42942.375</c:v>
                </c:pt>
                <c:pt idx="4148">
                  <c:v>42942.416666666664</c:v>
                </c:pt>
                <c:pt idx="4149">
                  <c:v>42942.458333333336</c:v>
                </c:pt>
                <c:pt idx="4150">
                  <c:v>42942.5</c:v>
                </c:pt>
                <c:pt idx="4151">
                  <c:v>42942.541666666664</c:v>
                </c:pt>
                <c:pt idx="4152">
                  <c:v>42942.583333333336</c:v>
                </c:pt>
                <c:pt idx="4153">
                  <c:v>42942.625</c:v>
                </c:pt>
                <c:pt idx="4154">
                  <c:v>42942.666666666664</c:v>
                </c:pt>
                <c:pt idx="4155">
                  <c:v>42942.708333333336</c:v>
                </c:pt>
                <c:pt idx="4156">
                  <c:v>42942.75</c:v>
                </c:pt>
                <c:pt idx="4157">
                  <c:v>42942.791666666664</c:v>
                </c:pt>
                <c:pt idx="4158">
                  <c:v>42942.833333333336</c:v>
                </c:pt>
                <c:pt idx="4159">
                  <c:v>42942.875</c:v>
                </c:pt>
                <c:pt idx="4160">
                  <c:v>42942.916666666664</c:v>
                </c:pt>
                <c:pt idx="4161">
                  <c:v>42942.958333333336</c:v>
                </c:pt>
                <c:pt idx="4162">
                  <c:v>42943</c:v>
                </c:pt>
                <c:pt idx="4163">
                  <c:v>42943.041666666664</c:v>
                </c:pt>
                <c:pt idx="4164">
                  <c:v>42943.083333333336</c:v>
                </c:pt>
                <c:pt idx="4165">
                  <c:v>42943.125</c:v>
                </c:pt>
                <c:pt idx="4166">
                  <c:v>42943.166666666664</c:v>
                </c:pt>
                <c:pt idx="4167">
                  <c:v>42943.208333333336</c:v>
                </c:pt>
                <c:pt idx="4168">
                  <c:v>42943.25</c:v>
                </c:pt>
                <c:pt idx="4169">
                  <c:v>42943.291666666664</c:v>
                </c:pt>
                <c:pt idx="4170">
                  <c:v>42943.333333333336</c:v>
                </c:pt>
                <c:pt idx="4171">
                  <c:v>42943.375</c:v>
                </c:pt>
                <c:pt idx="4172">
                  <c:v>42943.416666666664</c:v>
                </c:pt>
                <c:pt idx="4173">
                  <c:v>42943.458333333336</c:v>
                </c:pt>
                <c:pt idx="4174">
                  <c:v>42943.5</c:v>
                </c:pt>
                <c:pt idx="4175">
                  <c:v>42943.541666666664</c:v>
                </c:pt>
                <c:pt idx="4176">
                  <c:v>42943.583333333336</c:v>
                </c:pt>
                <c:pt idx="4177">
                  <c:v>42943.625</c:v>
                </c:pt>
                <c:pt idx="4178">
                  <c:v>42943.666666666664</c:v>
                </c:pt>
                <c:pt idx="4179">
                  <c:v>42943.708333333336</c:v>
                </c:pt>
                <c:pt idx="4180">
                  <c:v>42943.75</c:v>
                </c:pt>
                <c:pt idx="4181">
                  <c:v>42943.791666666664</c:v>
                </c:pt>
                <c:pt idx="4182">
                  <c:v>42943.833333333336</c:v>
                </c:pt>
                <c:pt idx="4183">
                  <c:v>42943.875</c:v>
                </c:pt>
                <c:pt idx="4184">
                  <c:v>42943.916666666664</c:v>
                </c:pt>
                <c:pt idx="4185">
                  <c:v>42943.958333333336</c:v>
                </c:pt>
                <c:pt idx="4186">
                  <c:v>42944</c:v>
                </c:pt>
                <c:pt idx="4187">
                  <c:v>42944.041666666664</c:v>
                </c:pt>
                <c:pt idx="4188">
                  <c:v>42944.083333333336</c:v>
                </c:pt>
                <c:pt idx="4189">
                  <c:v>42944.125</c:v>
                </c:pt>
                <c:pt idx="4190">
                  <c:v>42944.166666666664</c:v>
                </c:pt>
                <c:pt idx="4191">
                  <c:v>42944.208333333336</c:v>
                </c:pt>
                <c:pt idx="4192">
                  <c:v>42944.25</c:v>
                </c:pt>
                <c:pt idx="4193">
                  <c:v>42944.291666666664</c:v>
                </c:pt>
                <c:pt idx="4194">
                  <c:v>42944.333333333336</c:v>
                </c:pt>
                <c:pt idx="4195">
                  <c:v>42944.375</c:v>
                </c:pt>
                <c:pt idx="4196">
                  <c:v>42944.416666666664</c:v>
                </c:pt>
                <c:pt idx="4197">
                  <c:v>42944.458333333336</c:v>
                </c:pt>
                <c:pt idx="4198">
                  <c:v>42944.5</c:v>
                </c:pt>
                <c:pt idx="4199">
                  <c:v>42944.541666666664</c:v>
                </c:pt>
                <c:pt idx="4200">
                  <c:v>42944.583333333336</c:v>
                </c:pt>
                <c:pt idx="4201">
                  <c:v>42944.625</c:v>
                </c:pt>
                <c:pt idx="4202">
                  <c:v>42944.666666666664</c:v>
                </c:pt>
                <c:pt idx="4203">
                  <c:v>42944.708333333336</c:v>
                </c:pt>
                <c:pt idx="4204">
                  <c:v>42944.75</c:v>
                </c:pt>
                <c:pt idx="4205">
                  <c:v>42944.791666666664</c:v>
                </c:pt>
                <c:pt idx="4206">
                  <c:v>42944.833333333336</c:v>
                </c:pt>
                <c:pt idx="4207">
                  <c:v>42944.875</c:v>
                </c:pt>
                <c:pt idx="4208">
                  <c:v>42944.916666666664</c:v>
                </c:pt>
                <c:pt idx="4209">
                  <c:v>42944.958333333336</c:v>
                </c:pt>
                <c:pt idx="4210">
                  <c:v>42945</c:v>
                </c:pt>
                <c:pt idx="4211">
                  <c:v>42945.041666666664</c:v>
                </c:pt>
                <c:pt idx="4212">
                  <c:v>42945.083333333336</c:v>
                </c:pt>
                <c:pt idx="4213">
                  <c:v>42945.125</c:v>
                </c:pt>
                <c:pt idx="4214">
                  <c:v>42945.166666666664</c:v>
                </c:pt>
                <c:pt idx="4215">
                  <c:v>42945.208333333336</c:v>
                </c:pt>
                <c:pt idx="4216">
                  <c:v>42945.25</c:v>
                </c:pt>
                <c:pt idx="4217">
                  <c:v>42945.291666666664</c:v>
                </c:pt>
                <c:pt idx="4218">
                  <c:v>42945.333333333336</c:v>
                </c:pt>
                <c:pt idx="4219">
                  <c:v>42945.375</c:v>
                </c:pt>
                <c:pt idx="4220">
                  <c:v>42945.416666666664</c:v>
                </c:pt>
                <c:pt idx="4221">
                  <c:v>42945.458333333336</c:v>
                </c:pt>
                <c:pt idx="4222">
                  <c:v>42945.5</c:v>
                </c:pt>
                <c:pt idx="4223">
                  <c:v>42945.541666666664</c:v>
                </c:pt>
                <c:pt idx="4224">
                  <c:v>42945.583333333336</c:v>
                </c:pt>
                <c:pt idx="4225">
                  <c:v>42945.625</c:v>
                </c:pt>
                <c:pt idx="4226">
                  <c:v>42945.666666666664</c:v>
                </c:pt>
                <c:pt idx="4227">
                  <c:v>42945.708333333336</c:v>
                </c:pt>
                <c:pt idx="4228">
                  <c:v>42945.75</c:v>
                </c:pt>
                <c:pt idx="4229">
                  <c:v>42945.791666666664</c:v>
                </c:pt>
                <c:pt idx="4230">
                  <c:v>42945.833333333336</c:v>
                </c:pt>
                <c:pt idx="4231">
                  <c:v>42945.875</c:v>
                </c:pt>
                <c:pt idx="4232">
                  <c:v>42945.916666666664</c:v>
                </c:pt>
                <c:pt idx="4233">
                  <c:v>42945.958333333336</c:v>
                </c:pt>
                <c:pt idx="4234">
                  <c:v>42946</c:v>
                </c:pt>
                <c:pt idx="4235">
                  <c:v>42946.041666666664</c:v>
                </c:pt>
                <c:pt idx="4236">
                  <c:v>42946.083333333336</c:v>
                </c:pt>
                <c:pt idx="4237">
                  <c:v>42946.125</c:v>
                </c:pt>
                <c:pt idx="4238">
                  <c:v>42946.166666666664</c:v>
                </c:pt>
                <c:pt idx="4239">
                  <c:v>42946.208333333336</c:v>
                </c:pt>
                <c:pt idx="4240">
                  <c:v>42946.25</c:v>
                </c:pt>
                <c:pt idx="4241">
                  <c:v>42946.291666666664</c:v>
                </c:pt>
                <c:pt idx="4242">
                  <c:v>42946.333333333336</c:v>
                </c:pt>
                <c:pt idx="4243">
                  <c:v>42946.375</c:v>
                </c:pt>
                <c:pt idx="4244">
                  <c:v>42946.416666666664</c:v>
                </c:pt>
                <c:pt idx="4245">
                  <c:v>42946.458333333336</c:v>
                </c:pt>
                <c:pt idx="4246">
                  <c:v>42946.5</c:v>
                </c:pt>
                <c:pt idx="4247">
                  <c:v>42946.541666666664</c:v>
                </c:pt>
                <c:pt idx="4248">
                  <c:v>42946.583333333336</c:v>
                </c:pt>
                <c:pt idx="4249">
                  <c:v>42946.625</c:v>
                </c:pt>
                <c:pt idx="4250">
                  <c:v>42946.666666666664</c:v>
                </c:pt>
                <c:pt idx="4251">
                  <c:v>42946.708333333336</c:v>
                </c:pt>
                <c:pt idx="4252">
                  <c:v>42946.75</c:v>
                </c:pt>
                <c:pt idx="4253">
                  <c:v>42946.791666666664</c:v>
                </c:pt>
                <c:pt idx="4254">
                  <c:v>42946.833333333336</c:v>
                </c:pt>
                <c:pt idx="4255">
                  <c:v>42946.875</c:v>
                </c:pt>
                <c:pt idx="4256">
                  <c:v>42946.916666666664</c:v>
                </c:pt>
                <c:pt idx="4257">
                  <c:v>42946.958333333336</c:v>
                </c:pt>
                <c:pt idx="4258">
                  <c:v>42947</c:v>
                </c:pt>
                <c:pt idx="4259">
                  <c:v>42947.041666666664</c:v>
                </c:pt>
                <c:pt idx="4260">
                  <c:v>42947.083333333336</c:v>
                </c:pt>
                <c:pt idx="4261">
                  <c:v>42947.125</c:v>
                </c:pt>
                <c:pt idx="4262">
                  <c:v>42947.166666666664</c:v>
                </c:pt>
                <c:pt idx="4263">
                  <c:v>42947.208333333336</c:v>
                </c:pt>
                <c:pt idx="4264">
                  <c:v>42947.25</c:v>
                </c:pt>
                <c:pt idx="4265">
                  <c:v>42947.291666666664</c:v>
                </c:pt>
                <c:pt idx="4266">
                  <c:v>42947.333333333336</c:v>
                </c:pt>
                <c:pt idx="4267">
                  <c:v>42947.375</c:v>
                </c:pt>
                <c:pt idx="4268">
                  <c:v>42947.416666666664</c:v>
                </c:pt>
                <c:pt idx="4269">
                  <c:v>42947.458333333336</c:v>
                </c:pt>
                <c:pt idx="4270">
                  <c:v>42947.5</c:v>
                </c:pt>
                <c:pt idx="4271">
                  <c:v>42947.541666666664</c:v>
                </c:pt>
                <c:pt idx="4272">
                  <c:v>42947.583333333336</c:v>
                </c:pt>
                <c:pt idx="4273">
                  <c:v>42947.625</c:v>
                </c:pt>
                <c:pt idx="4274">
                  <c:v>42947.666666666664</c:v>
                </c:pt>
                <c:pt idx="4275">
                  <c:v>42947.708333333336</c:v>
                </c:pt>
                <c:pt idx="4276">
                  <c:v>42947.75</c:v>
                </c:pt>
                <c:pt idx="4277">
                  <c:v>42947.791666666664</c:v>
                </c:pt>
                <c:pt idx="4278">
                  <c:v>42947.833333333336</c:v>
                </c:pt>
                <c:pt idx="4279">
                  <c:v>42947.875</c:v>
                </c:pt>
                <c:pt idx="4280">
                  <c:v>42947.916666666664</c:v>
                </c:pt>
                <c:pt idx="4281">
                  <c:v>42947.958333333336</c:v>
                </c:pt>
                <c:pt idx="4282">
                  <c:v>42948</c:v>
                </c:pt>
                <c:pt idx="4283">
                  <c:v>42948.041666666664</c:v>
                </c:pt>
                <c:pt idx="4284">
                  <c:v>42948.083333333336</c:v>
                </c:pt>
                <c:pt idx="4285">
                  <c:v>42948.125</c:v>
                </c:pt>
                <c:pt idx="4286">
                  <c:v>42948.166666666664</c:v>
                </c:pt>
                <c:pt idx="4287">
                  <c:v>42948.208333333336</c:v>
                </c:pt>
                <c:pt idx="4288">
                  <c:v>42948.25</c:v>
                </c:pt>
                <c:pt idx="4289">
                  <c:v>42948.291666666664</c:v>
                </c:pt>
                <c:pt idx="4290">
                  <c:v>42948.333333333336</c:v>
                </c:pt>
                <c:pt idx="4291">
                  <c:v>42948.375</c:v>
                </c:pt>
                <c:pt idx="4292">
                  <c:v>42948.416666666664</c:v>
                </c:pt>
                <c:pt idx="4293">
                  <c:v>42948.458333333336</c:v>
                </c:pt>
                <c:pt idx="4294">
                  <c:v>42948.5</c:v>
                </c:pt>
                <c:pt idx="4295">
                  <c:v>42948.541666666664</c:v>
                </c:pt>
                <c:pt idx="4296">
                  <c:v>42948.583333333336</c:v>
                </c:pt>
                <c:pt idx="4297">
                  <c:v>42948.625</c:v>
                </c:pt>
                <c:pt idx="4298">
                  <c:v>42948.666666666664</c:v>
                </c:pt>
                <c:pt idx="4299">
                  <c:v>42948.708333333336</c:v>
                </c:pt>
                <c:pt idx="4300">
                  <c:v>42948.75</c:v>
                </c:pt>
                <c:pt idx="4301">
                  <c:v>42948.791666666664</c:v>
                </c:pt>
                <c:pt idx="4302">
                  <c:v>42948.833333333336</c:v>
                </c:pt>
                <c:pt idx="4303">
                  <c:v>42948.875</c:v>
                </c:pt>
                <c:pt idx="4304">
                  <c:v>42948.916666666664</c:v>
                </c:pt>
                <c:pt idx="4305">
                  <c:v>42948.958333333336</c:v>
                </c:pt>
                <c:pt idx="4306">
                  <c:v>42949</c:v>
                </c:pt>
                <c:pt idx="4307">
                  <c:v>42949.041666666664</c:v>
                </c:pt>
                <c:pt idx="4308">
                  <c:v>42949.083333333336</c:v>
                </c:pt>
                <c:pt idx="4309">
                  <c:v>42949.125</c:v>
                </c:pt>
                <c:pt idx="4310">
                  <c:v>42949.166666666664</c:v>
                </c:pt>
                <c:pt idx="4311">
                  <c:v>42949.208333333336</c:v>
                </c:pt>
                <c:pt idx="4312">
                  <c:v>42949.25</c:v>
                </c:pt>
                <c:pt idx="4313">
                  <c:v>42949.291666666664</c:v>
                </c:pt>
                <c:pt idx="4314">
                  <c:v>42949.333333333336</c:v>
                </c:pt>
                <c:pt idx="4315">
                  <c:v>42949.375</c:v>
                </c:pt>
                <c:pt idx="4316">
                  <c:v>42949.416666666664</c:v>
                </c:pt>
                <c:pt idx="4317">
                  <c:v>42949.458333333336</c:v>
                </c:pt>
                <c:pt idx="4318">
                  <c:v>42949.5</c:v>
                </c:pt>
                <c:pt idx="4319">
                  <c:v>42949.541666666664</c:v>
                </c:pt>
                <c:pt idx="4320">
                  <c:v>42949.583333333336</c:v>
                </c:pt>
                <c:pt idx="4321">
                  <c:v>42949.625</c:v>
                </c:pt>
                <c:pt idx="4322">
                  <c:v>42949.666666666664</c:v>
                </c:pt>
                <c:pt idx="4323">
                  <c:v>42949.708333333336</c:v>
                </c:pt>
                <c:pt idx="4324">
                  <c:v>42949.75</c:v>
                </c:pt>
                <c:pt idx="4325">
                  <c:v>42949.791666666664</c:v>
                </c:pt>
                <c:pt idx="4326">
                  <c:v>42949.833333333336</c:v>
                </c:pt>
                <c:pt idx="4327">
                  <c:v>42949.875</c:v>
                </c:pt>
                <c:pt idx="4328">
                  <c:v>42949.916666666664</c:v>
                </c:pt>
                <c:pt idx="4329">
                  <c:v>42949.958333333336</c:v>
                </c:pt>
                <c:pt idx="4330">
                  <c:v>42950</c:v>
                </c:pt>
                <c:pt idx="4331">
                  <c:v>42950.041666666664</c:v>
                </c:pt>
                <c:pt idx="4332">
                  <c:v>42950.083333333336</c:v>
                </c:pt>
                <c:pt idx="4333">
                  <c:v>42950.125</c:v>
                </c:pt>
                <c:pt idx="4334">
                  <c:v>42950.166666666664</c:v>
                </c:pt>
                <c:pt idx="4335">
                  <c:v>42950.208333333336</c:v>
                </c:pt>
                <c:pt idx="4336">
                  <c:v>42950.25</c:v>
                </c:pt>
                <c:pt idx="4337">
                  <c:v>42950.291666666664</c:v>
                </c:pt>
                <c:pt idx="4338">
                  <c:v>42950.333333333336</c:v>
                </c:pt>
                <c:pt idx="4339">
                  <c:v>42950.375</c:v>
                </c:pt>
                <c:pt idx="4340">
                  <c:v>42950.416666666664</c:v>
                </c:pt>
                <c:pt idx="4341">
                  <c:v>42950.458333333336</c:v>
                </c:pt>
                <c:pt idx="4342">
                  <c:v>42950.5</c:v>
                </c:pt>
                <c:pt idx="4343">
                  <c:v>42950.541666666664</c:v>
                </c:pt>
                <c:pt idx="4344">
                  <c:v>42950.583333333336</c:v>
                </c:pt>
                <c:pt idx="4345">
                  <c:v>42950.625</c:v>
                </c:pt>
                <c:pt idx="4346">
                  <c:v>42950.666666666664</c:v>
                </c:pt>
                <c:pt idx="4347">
                  <c:v>42950.708333333336</c:v>
                </c:pt>
                <c:pt idx="4348">
                  <c:v>42950.75</c:v>
                </c:pt>
                <c:pt idx="4349">
                  <c:v>42950.791666666664</c:v>
                </c:pt>
                <c:pt idx="4350">
                  <c:v>42950.833333333336</c:v>
                </c:pt>
                <c:pt idx="4351">
                  <c:v>42950.875</c:v>
                </c:pt>
                <c:pt idx="4352">
                  <c:v>42950.916666666664</c:v>
                </c:pt>
                <c:pt idx="4353">
                  <c:v>42950.958333333336</c:v>
                </c:pt>
                <c:pt idx="4354">
                  <c:v>42951</c:v>
                </c:pt>
                <c:pt idx="4355">
                  <c:v>42951.041666666664</c:v>
                </c:pt>
                <c:pt idx="4356">
                  <c:v>42951.083333333336</c:v>
                </c:pt>
                <c:pt idx="4357">
                  <c:v>42951.125</c:v>
                </c:pt>
                <c:pt idx="4358">
                  <c:v>42951.166666666664</c:v>
                </c:pt>
                <c:pt idx="4359">
                  <c:v>42951.208333333336</c:v>
                </c:pt>
                <c:pt idx="4360">
                  <c:v>42951.25</c:v>
                </c:pt>
                <c:pt idx="4361">
                  <c:v>42951.291666666664</c:v>
                </c:pt>
                <c:pt idx="4362">
                  <c:v>42951.333333333336</c:v>
                </c:pt>
                <c:pt idx="4363">
                  <c:v>42951.375</c:v>
                </c:pt>
                <c:pt idx="4364">
                  <c:v>42951.416666666664</c:v>
                </c:pt>
                <c:pt idx="4365">
                  <c:v>42951.458333333336</c:v>
                </c:pt>
                <c:pt idx="4366">
                  <c:v>42951.5</c:v>
                </c:pt>
                <c:pt idx="4367">
                  <c:v>42951.541666666664</c:v>
                </c:pt>
                <c:pt idx="4368">
                  <c:v>42951.583333333336</c:v>
                </c:pt>
                <c:pt idx="4369">
                  <c:v>42951.625</c:v>
                </c:pt>
                <c:pt idx="4370">
                  <c:v>42951.666666666664</c:v>
                </c:pt>
                <c:pt idx="4371">
                  <c:v>42951.708333333336</c:v>
                </c:pt>
                <c:pt idx="4372">
                  <c:v>42951.75</c:v>
                </c:pt>
                <c:pt idx="4373">
                  <c:v>42951.791666666664</c:v>
                </c:pt>
                <c:pt idx="4374">
                  <c:v>42951.833333333336</c:v>
                </c:pt>
                <c:pt idx="4375">
                  <c:v>42951.875</c:v>
                </c:pt>
                <c:pt idx="4376">
                  <c:v>42951.916666666664</c:v>
                </c:pt>
                <c:pt idx="4377">
                  <c:v>42951.958333333336</c:v>
                </c:pt>
                <c:pt idx="4378">
                  <c:v>42952</c:v>
                </c:pt>
                <c:pt idx="4379">
                  <c:v>42952.041666666664</c:v>
                </c:pt>
                <c:pt idx="4380">
                  <c:v>42952.083333333336</c:v>
                </c:pt>
                <c:pt idx="4381">
                  <c:v>42952.125</c:v>
                </c:pt>
                <c:pt idx="4382">
                  <c:v>42952.166666666664</c:v>
                </c:pt>
                <c:pt idx="4383">
                  <c:v>42952.208333333336</c:v>
                </c:pt>
                <c:pt idx="4384">
                  <c:v>42952.25</c:v>
                </c:pt>
                <c:pt idx="4385">
                  <c:v>42952.291666666664</c:v>
                </c:pt>
                <c:pt idx="4386">
                  <c:v>42952.333333333336</c:v>
                </c:pt>
                <c:pt idx="4387">
                  <c:v>42952.375</c:v>
                </c:pt>
                <c:pt idx="4388">
                  <c:v>42952.416666666664</c:v>
                </c:pt>
                <c:pt idx="4389">
                  <c:v>42952.458333333336</c:v>
                </c:pt>
                <c:pt idx="4390">
                  <c:v>42952.5</c:v>
                </c:pt>
                <c:pt idx="4391">
                  <c:v>42952.541666666664</c:v>
                </c:pt>
                <c:pt idx="4392">
                  <c:v>42952.583333333336</c:v>
                </c:pt>
                <c:pt idx="4393">
                  <c:v>42952.625</c:v>
                </c:pt>
                <c:pt idx="4394">
                  <c:v>42952.666666666664</c:v>
                </c:pt>
                <c:pt idx="4395">
                  <c:v>42952.708333333336</c:v>
                </c:pt>
                <c:pt idx="4396">
                  <c:v>42952.75</c:v>
                </c:pt>
                <c:pt idx="4397">
                  <c:v>42952.791666666664</c:v>
                </c:pt>
                <c:pt idx="4398">
                  <c:v>42952.833333333336</c:v>
                </c:pt>
                <c:pt idx="4399">
                  <c:v>42952.875</c:v>
                </c:pt>
                <c:pt idx="4400">
                  <c:v>42952.916666666664</c:v>
                </c:pt>
                <c:pt idx="4401">
                  <c:v>42952.958333333336</c:v>
                </c:pt>
                <c:pt idx="4402">
                  <c:v>42953</c:v>
                </c:pt>
                <c:pt idx="4403">
                  <c:v>42953.041666666664</c:v>
                </c:pt>
                <c:pt idx="4404">
                  <c:v>42953.083333333336</c:v>
                </c:pt>
                <c:pt idx="4405">
                  <c:v>42953.125</c:v>
                </c:pt>
                <c:pt idx="4406">
                  <c:v>42953.166666666664</c:v>
                </c:pt>
                <c:pt idx="4407">
                  <c:v>42953.208333333336</c:v>
                </c:pt>
                <c:pt idx="4408">
                  <c:v>42953.25</c:v>
                </c:pt>
                <c:pt idx="4409">
                  <c:v>42953.291666666664</c:v>
                </c:pt>
                <c:pt idx="4410">
                  <c:v>42953.333333333336</c:v>
                </c:pt>
                <c:pt idx="4411">
                  <c:v>42953.375</c:v>
                </c:pt>
                <c:pt idx="4412">
                  <c:v>42953.416666666664</c:v>
                </c:pt>
                <c:pt idx="4413">
                  <c:v>42953.458333333336</c:v>
                </c:pt>
                <c:pt idx="4414">
                  <c:v>42953.5</c:v>
                </c:pt>
                <c:pt idx="4415">
                  <c:v>42953.541666666664</c:v>
                </c:pt>
                <c:pt idx="4416">
                  <c:v>42953.583333333336</c:v>
                </c:pt>
                <c:pt idx="4417">
                  <c:v>42953.625</c:v>
                </c:pt>
                <c:pt idx="4418">
                  <c:v>42953.666666666664</c:v>
                </c:pt>
                <c:pt idx="4419">
                  <c:v>42953.708333333336</c:v>
                </c:pt>
                <c:pt idx="4420">
                  <c:v>42953.75</c:v>
                </c:pt>
                <c:pt idx="4421">
                  <c:v>42953.791666666664</c:v>
                </c:pt>
                <c:pt idx="4422">
                  <c:v>42953.833333333336</c:v>
                </c:pt>
                <c:pt idx="4423">
                  <c:v>42953.875</c:v>
                </c:pt>
                <c:pt idx="4424">
                  <c:v>42953.916666666664</c:v>
                </c:pt>
                <c:pt idx="4425">
                  <c:v>42953.958333333336</c:v>
                </c:pt>
                <c:pt idx="4426">
                  <c:v>42954</c:v>
                </c:pt>
                <c:pt idx="4427">
                  <c:v>42954.041666666664</c:v>
                </c:pt>
                <c:pt idx="4428">
                  <c:v>42954.083333333336</c:v>
                </c:pt>
                <c:pt idx="4429">
                  <c:v>42954.125</c:v>
                </c:pt>
                <c:pt idx="4430">
                  <c:v>42954.166666666664</c:v>
                </c:pt>
                <c:pt idx="4431">
                  <c:v>42954.208333333336</c:v>
                </c:pt>
                <c:pt idx="4432">
                  <c:v>42954.25</c:v>
                </c:pt>
                <c:pt idx="4433">
                  <c:v>42954.291666666664</c:v>
                </c:pt>
                <c:pt idx="4434">
                  <c:v>42954.333333333336</c:v>
                </c:pt>
                <c:pt idx="4435">
                  <c:v>42954.375</c:v>
                </c:pt>
                <c:pt idx="4436">
                  <c:v>42954.416666666664</c:v>
                </c:pt>
                <c:pt idx="4437">
                  <c:v>42954.458333333336</c:v>
                </c:pt>
                <c:pt idx="4438">
                  <c:v>42954.5</c:v>
                </c:pt>
                <c:pt idx="4439">
                  <c:v>42954.541666666664</c:v>
                </c:pt>
                <c:pt idx="4440">
                  <c:v>42954.583333333336</c:v>
                </c:pt>
                <c:pt idx="4441">
                  <c:v>42954.625</c:v>
                </c:pt>
                <c:pt idx="4442">
                  <c:v>42954.666666666664</c:v>
                </c:pt>
                <c:pt idx="4443">
                  <c:v>42954.708333333336</c:v>
                </c:pt>
                <c:pt idx="4444">
                  <c:v>42954.75</c:v>
                </c:pt>
                <c:pt idx="4445">
                  <c:v>42954.791666666664</c:v>
                </c:pt>
                <c:pt idx="4446">
                  <c:v>42954.833333333336</c:v>
                </c:pt>
                <c:pt idx="4447">
                  <c:v>42954.875</c:v>
                </c:pt>
                <c:pt idx="4448">
                  <c:v>42954.916666666664</c:v>
                </c:pt>
                <c:pt idx="4449">
                  <c:v>42954.958333333336</c:v>
                </c:pt>
                <c:pt idx="4450">
                  <c:v>42955</c:v>
                </c:pt>
                <c:pt idx="4451">
                  <c:v>42955.041666666664</c:v>
                </c:pt>
                <c:pt idx="4452">
                  <c:v>42955.083333333336</c:v>
                </c:pt>
                <c:pt idx="4453">
                  <c:v>42955.125</c:v>
                </c:pt>
                <c:pt idx="4454">
                  <c:v>42955.166666666664</c:v>
                </c:pt>
                <c:pt idx="4455">
                  <c:v>42955.208333333336</c:v>
                </c:pt>
                <c:pt idx="4456">
                  <c:v>42955.25</c:v>
                </c:pt>
                <c:pt idx="4457">
                  <c:v>42955.291666666664</c:v>
                </c:pt>
                <c:pt idx="4458">
                  <c:v>42955.333333333336</c:v>
                </c:pt>
                <c:pt idx="4459">
                  <c:v>42955.375</c:v>
                </c:pt>
                <c:pt idx="4460">
                  <c:v>42955.416666666664</c:v>
                </c:pt>
                <c:pt idx="4461">
                  <c:v>42955.458333333336</c:v>
                </c:pt>
                <c:pt idx="4462">
                  <c:v>42955.5</c:v>
                </c:pt>
                <c:pt idx="4463">
                  <c:v>42955.541666666664</c:v>
                </c:pt>
                <c:pt idx="4464">
                  <c:v>42955.583333333336</c:v>
                </c:pt>
                <c:pt idx="4465">
                  <c:v>42955.625</c:v>
                </c:pt>
                <c:pt idx="4466">
                  <c:v>42955.666666666664</c:v>
                </c:pt>
                <c:pt idx="4467">
                  <c:v>42955.708333333336</c:v>
                </c:pt>
                <c:pt idx="4468">
                  <c:v>42955.75</c:v>
                </c:pt>
                <c:pt idx="4469">
                  <c:v>42955.791666666664</c:v>
                </c:pt>
                <c:pt idx="4470">
                  <c:v>42955.833333333336</c:v>
                </c:pt>
                <c:pt idx="4471">
                  <c:v>42955.875</c:v>
                </c:pt>
                <c:pt idx="4472">
                  <c:v>42955.916666666664</c:v>
                </c:pt>
                <c:pt idx="4473">
                  <c:v>42955.958333333336</c:v>
                </c:pt>
                <c:pt idx="4474">
                  <c:v>42956</c:v>
                </c:pt>
                <c:pt idx="4475">
                  <c:v>42956.041666666664</c:v>
                </c:pt>
                <c:pt idx="4476">
                  <c:v>42956.083333333336</c:v>
                </c:pt>
                <c:pt idx="4477">
                  <c:v>42956.125</c:v>
                </c:pt>
                <c:pt idx="4478">
                  <c:v>42956.166666666664</c:v>
                </c:pt>
                <c:pt idx="4479">
                  <c:v>42956.208333333336</c:v>
                </c:pt>
                <c:pt idx="4480">
                  <c:v>42956.25</c:v>
                </c:pt>
                <c:pt idx="4481">
                  <c:v>42956.291666666664</c:v>
                </c:pt>
                <c:pt idx="4482">
                  <c:v>42956.333333333336</c:v>
                </c:pt>
                <c:pt idx="4483">
                  <c:v>42956.375</c:v>
                </c:pt>
                <c:pt idx="4484">
                  <c:v>42956.416666666664</c:v>
                </c:pt>
                <c:pt idx="4485">
                  <c:v>42956.458333333336</c:v>
                </c:pt>
                <c:pt idx="4486">
                  <c:v>42956.5</c:v>
                </c:pt>
                <c:pt idx="4487">
                  <c:v>42956.541666666664</c:v>
                </c:pt>
                <c:pt idx="4488">
                  <c:v>42956.583333333336</c:v>
                </c:pt>
                <c:pt idx="4489">
                  <c:v>42956.625</c:v>
                </c:pt>
                <c:pt idx="4490">
                  <c:v>42956.666666666664</c:v>
                </c:pt>
                <c:pt idx="4491">
                  <c:v>42956.708333333336</c:v>
                </c:pt>
                <c:pt idx="4492">
                  <c:v>42956.75</c:v>
                </c:pt>
                <c:pt idx="4493">
                  <c:v>42956.791666666664</c:v>
                </c:pt>
                <c:pt idx="4494">
                  <c:v>42956.833333333336</c:v>
                </c:pt>
                <c:pt idx="4495">
                  <c:v>42956.875</c:v>
                </c:pt>
                <c:pt idx="4496">
                  <c:v>42956.916666666664</c:v>
                </c:pt>
                <c:pt idx="4497">
                  <c:v>42956.958333333336</c:v>
                </c:pt>
                <c:pt idx="4498">
                  <c:v>42957</c:v>
                </c:pt>
                <c:pt idx="4499">
                  <c:v>42957.041666666664</c:v>
                </c:pt>
                <c:pt idx="4500">
                  <c:v>42957.083333333336</c:v>
                </c:pt>
                <c:pt idx="4501">
                  <c:v>42957.125</c:v>
                </c:pt>
                <c:pt idx="4502">
                  <c:v>42957.166666666664</c:v>
                </c:pt>
                <c:pt idx="4503">
                  <c:v>42957.208333333336</c:v>
                </c:pt>
                <c:pt idx="4504">
                  <c:v>42957.25</c:v>
                </c:pt>
                <c:pt idx="4505">
                  <c:v>42957.29166678241</c:v>
                </c:pt>
                <c:pt idx="4506">
                  <c:v>42957.333333506947</c:v>
                </c:pt>
                <c:pt idx="4507">
                  <c:v>42957.375000231485</c:v>
                </c:pt>
                <c:pt idx="4508">
                  <c:v>42957.416666956022</c:v>
                </c:pt>
                <c:pt idx="4509">
                  <c:v>42957.458333680559</c:v>
                </c:pt>
                <c:pt idx="4510">
                  <c:v>42957.500000405096</c:v>
                </c:pt>
                <c:pt idx="4511">
                  <c:v>42957.541667129626</c:v>
                </c:pt>
                <c:pt idx="4512">
                  <c:v>42957.583333854163</c:v>
                </c:pt>
                <c:pt idx="4513">
                  <c:v>42957.625000578701</c:v>
                </c:pt>
                <c:pt idx="4514">
                  <c:v>42957.666667303238</c:v>
                </c:pt>
                <c:pt idx="4515">
                  <c:v>42957.708334027775</c:v>
                </c:pt>
                <c:pt idx="4516">
                  <c:v>42957.750000752312</c:v>
                </c:pt>
                <c:pt idx="4517">
                  <c:v>42957.791667476849</c:v>
                </c:pt>
                <c:pt idx="4518">
                  <c:v>42957.833334201387</c:v>
                </c:pt>
                <c:pt idx="4519">
                  <c:v>42957.875000925924</c:v>
                </c:pt>
                <c:pt idx="4520">
                  <c:v>42957.916667650461</c:v>
                </c:pt>
                <c:pt idx="4521">
                  <c:v>42957.958334374998</c:v>
                </c:pt>
                <c:pt idx="4522">
                  <c:v>42958.000001099535</c:v>
                </c:pt>
                <c:pt idx="4523">
                  <c:v>42958.041667824073</c:v>
                </c:pt>
                <c:pt idx="4524">
                  <c:v>42958.08333454861</c:v>
                </c:pt>
                <c:pt idx="4525">
                  <c:v>42958.125001273147</c:v>
                </c:pt>
                <c:pt idx="4526">
                  <c:v>42958.166667997684</c:v>
                </c:pt>
                <c:pt idx="4527">
                  <c:v>42958.208334722221</c:v>
                </c:pt>
                <c:pt idx="4528">
                  <c:v>42958.250001446759</c:v>
                </c:pt>
                <c:pt idx="4529">
                  <c:v>42958.291668171296</c:v>
                </c:pt>
                <c:pt idx="4530">
                  <c:v>42958.333334895833</c:v>
                </c:pt>
                <c:pt idx="4531">
                  <c:v>42958.37500162037</c:v>
                </c:pt>
                <c:pt idx="4532">
                  <c:v>42958.416668344908</c:v>
                </c:pt>
                <c:pt idx="4533">
                  <c:v>42958.458335069445</c:v>
                </c:pt>
                <c:pt idx="4534">
                  <c:v>42958.500001793982</c:v>
                </c:pt>
                <c:pt idx="4535">
                  <c:v>42958.541668518519</c:v>
                </c:pt>
                <c:pt idx="4536">
                  <c:v>42958.583335243056</c:v>
                </c:pt>
                <c:pt idx="4537">
                  <c:v>42958.625001967594</c:v>
                </c:pt>
                <c:pt idx="4538">
                  <c:v>42958.666668692131</c:v>
                </c:pt>
                <c:pt idx="4539">
                  <c:v>42958.708335416668</c:v>
                </c:pt>
                <c:pt idx="4540">
                  <c:v>42958.750002141205</c:v>
                </c:pt>
                <c:pt idx="4541">
                  <c:v>42958.791668865742</c:v>
                </c:pt>
                <c:pt idx="4542">
                  <c:v>42958.83333559028</c:v>
                </c:pt>
                <c:pt idx="4543">
                  <c:v>42958.875002314817</c:v>
                </c:pt>
                <c:pt idx="4544">
                  <c:v>42958.916669039354</c:v>
                </c:pt>
                <c:pt idx="4545">
                  <c:v>42958.958335763891</c:v>
                </c:pt>
                <c:pt idx="4546">
                  <c:v>42959.000002488428</c:v>
                </c:pt>
                <c:pt idx="4547">
                  <c:v>42959.041669212966</c:v>
                </c:pt>
                <c:pt idx="4548">
                  <c:v>42959.083335937503</c:v>
                </c:pt>
                <c:pt idx="4549">
                  <c:v>42959.12500266204</c:v>
                </c:pt>
                <c:pt idx="4550">
                  <c:v>42959.166669386577</c:v>
                </c:pt>
                <c:pt idx="4551">
                  <c:v>42959.208336111114</c:v>
                </c:pt>
                <c:pt idx="4552">
                  <c:v>42959.250002835652</c:v>
                </c:pt>
                <c:pt idx="4553">
                  <c:v>42959.291669560182</c:v>
                </c:pt>
                <c:pt idx="4554">
                  <c:v>42959.333336284719</c:v>
                </c:pt>
                <c:pt idx="4555">
                  <c:v>42959.375003009256</c:v>
                </c:pt>
                <c:pt idx="4556">
                  <c:v>42959.416669733793</c:v>
                </c:pt>
                <c:pt idx="4557">
                  <c:v>42959.45833645833</c:v>
                </c:pt>
                <c:pt idx="4558">
                  <c:v>42959.500003182868</c:v>
                </c:pt>
                <c:pt idx="4559">
                  <c:v>42959.541669907405</c:v>
                </c:pt>
                <c:pt idx="4560">
                  <c:v>42959.583336631942</c:v>
                </c:pt>
                <c:pt idx="4561">
                  <c:v>42959.625003356479</c:v>
                </c:pt>
                <c:pt idx="4562">
                  <c:v>42959.666670081016</c:v>
                </c:pt>
                <c:pt idx="4563">
                  <c:v>42959.708336805554</c:v>
                </c:pt>
                <c:pt idx="4564">
                  <c:v>42959.750003530091</c:v>
                </c:pt>
                <c:pt idx="4565">
                  <c:v>42959.791670254628</c:v>
                </c:pt>
                <c:pt idx="4566">
                  <c:v>42959.833336979165</c:v>
                </c:pt>
                <c:pt idx="4567">
                  <c:v>42959.875003703703</c:v>
                </c:pt>
                <c:pt idx="4568">
                  <c:v>42959.91667042824</c:v>
                </c:pt>
                <c:pt idx="4569">
                  <c:v>42959.958337152777</c:v>
                </c:pt>
                <c:pt idx="4570">
                  <c:v>42960.000003877314</c:v>
                </c:pt>
                <c:pt idx="4571">
                  <c:v>42960.041670601851</c:v>
                </c:pt>
                <c:pt idx="4572">
                  <c:v>42960.083337326389</c:v>
                </c:pt>
                <c:pt idx="4573">
                  <c:v>42960.125004050926</c:v>
                </c:pt>
                <c:pt idx="4574">
                  <c:v>42960.166670775463</c:v>
                </c:pt>
                <c:pt idx="4575">
                  <c:v>42960.2083375</c:v>
                </c:pt>
                <c:pt idx="4576">
                  <c:v>42960.250004224537</c:v>
                </c:pt>
                <c:pt idx="4577">
                  <c:v>42960.291670949075</c:v>
                </c:pt>
                <c:pt idx="4578">
                  <c:v>42960.333337673612</c:v>
                </c:pt>
                <c:pt idx="4579">
                  <c:v>42960.375004398149</c:v>
                </c:pt>
                <c:pt idx="4580">
                  <c:v>42960.416671122686</c:v>
                </c:pt>
                <c:pt idx="4581">
                  <c:v>42960.458337847223</c:v>
                </c:pt>
                <c:pt idx="4582">
                  <c:v>42960.500004571761</c:v>
                </c:pt>
                <c:pt idx="4583">
                  <c:v>42960.541671296298</c:v>
                </c:pt>
                <c:pt idx="4584">
                  <c:v>42960.583338020835</c:v>
                </c:pt>
                <c:pt idx="4585">
                  <c:v>42960.625004745372</c:v>
                </c:pt>
                <c:pt idx="4586">
                  <c:v>42960.666671469909</c:v>
                </c:pt>
                <c:pt idx="4587">
                  <c:v>42960.708338194447</c:v>
                </c:pt>
                <c:pt idx="4588">
                  <c:v>42960.750004918984</c:v>
                </c:pt>
                <c:pt idx="4589">
                  <c:v>42960.791671643521</c:v>
                </c:pt>
                <c:pt idx="4590">
                  <c:v>42960.833338368058</c:v>
                </c:pt>
                <c:pt idx="4591">
                  <c:v>42960.875005092596</c:v>
                </c:pt>
                <c:pt idx="4592">
                  <c:v>42960.916671817133</c:v>
                </c:pt>
                <c:pt idx="4593">
                  <c:v>42960.95833854167</c:v>
                </c:pt>
                <c:pt idx="4594">
                  <c:v>42961.000005266207</c:v>
                </c:pt>
                <c:pt idx="4595">
                  <c:v>42961.041671990744</c:v>
                </c:pt>
                <c:pt idx="4596">
                  <c:v>42961.083338715274</c:v>
                </c:pt>
                <c:pt idx="4597">
                  <c:v>42961.125005439812</c:v>
                </c:pt>
                <c:pt idx="4598">
                  <c:v>42961.166672164349</c:v>
                </c:pt>
                <c:pt idx="4599">
                  <c:v>42961.208338888886</c:v>
                </c:pt>
                <c:pt idx="4600">
                  <c:v>42961.250005613423</c:v>
                </c:pt>
                <c:pt idx="4601">
                  <c:v>42961.29167233796</c:v>
                </c:pt>
                <c:pt idx="4602">
                  <c:v>42961.333339062498</c:v>
                </c:pt>
                <c:pt idx="4603">
                  <c:v>42961.375005787035</c:v>
                </c:pt>
                <c:pt idx="4604">
                  <c:v>42961.416672511572</c:v>
                </c:pt>
                <c:pt idx="4605">
                  <c:v>42961.458339236109</c:v>
                </c:pt>
                <c:pt idx="4606">
                  <c:v>42961.500005960646</c:v>
                </c:pt>
                <c:pt idx="4607">
                  <c:v>42961.541672685184</c:v>
                </c:pt>
                <c:pt idx="4608">
                  <c:v>42961.583339409721</c:v>
                </c:pt>
                <c:pt idx="4609">
                  <c:v>42961.625006134258</c:v>
                </c:pt>
                <c:pt idx="4610">
                  <c:v>42961.666672858795</c:v>
                </c:pt>
                <c:pt idx="4611">
                  <c:v>42961.708339583332</c:v>
                </c:pt>
                <c:pt idx="4612">
                  <c:v>42961.75000630787</c:v>
                </c:pt>
                <c:pt idx="4613">
                  <c:v>42961.791673032407</c:v>
                </c:pt>
                <c:pt idx="4614">
                  <c:v>42961.833339756944</c:v>
                </c:pt>
                <c:pt idx="4615">
                  <c:v>42961.875006481481</c:v>
                </c:pt>
                <c:pt idx="4616">
                  <c:v>42961.916673206018</c:v>
                </c:pt>
                <c:pt idx="4617">
                  <c:v>42961.958339930556</c:v>
                </c:pt>
                <c:pt idx="4618">
                  <c:v>42962.000006655093</c:v>
                </c:pt>
                <c:pt idx="4619">
                  <c:v>42962.04167337963</c:v>
                </c:pt>
                <c:pt idx="4620">
                  <c:v>42962.083340104167</c:v>
                </c:pt>
                <c:pt idx="4621">
                  <c:v>42962.125006828704</c:v>
                </c:pt>
                <c:pt idx="4622">
                  <c:v>42962.166673553242</c:v>
                </c:pt>
                <c:pt idx="4623">
                  <c:v>42962.208340277779</c:v>
                </c:pt>
                <c:pt idx="4624">
                  <c:v>42962.250007002316</c:v>
                </c:pt>
                <c:pt idx="4625">
                  <c:v>42962.291673726853</c:v>
                </c:pt>
                <c:pt idx="4626">
                  <c:v>42962.333340451391</c:v>
                </c:pt>
                <c:pt idx="4627">
                  <c:v>42962.375007175928</c:v>
                </c:pt>
                <c:pt idx="4628">
                  <c:v>42962.416673900465</c:v>
                </c:pt>
                <c:pt idx="4629">
                  <c:v>42962.458340625002</c:v>
                </c:pt>
                <c:pt idx="4630">
                  <c:v>42962.500007349539</c:v>
                </c:pt>
                <c:pt idx="4631">
                  <c:v>42962.541674074077</c:v>
                </c:pt>
                <c:pt idx="4632">
                  <c:v>42962.583340798614</c:v>
                </c:pt>
                <c:pt idx="4633">
                  <c:v>42962.625007523151</c:v>
                </c:pt>
                <c:pt idx="4634">
                  <c:v>42962.666674247688</c:v>
                </c:pt>
                <c:pt idx="4635">
                  <c:v>42962.708340972225</c:v>
                </c:pt>
                <c:pt idx="4636">
                  <c:v>42962.750007696763</c:v>
                </c:pt>
                <c:pt idx="4637">
                  <c:v>42962.7916744213</c:v>
                </c:pt>
                <c:pt idx="4638">
                  <c:v>42962.83334114583</c:v>
                </c:pt>
                <c:pt idx="4639">
                  <c:v>42962.875007870367</c:v>
                </c:pt>
                <c:pt idx="4640">
                  <c:v>42962.916674594904</c:v>
                </c:pt>
                <c:pt idx="4641">
                  <c:v>42962.958341319441</c:v>
                </c:pt>
                <c:pt idx="4642">
                  <c:v>42963.000008043979</c:v>
                </c:pt>
                <c:pt idx="4643">
                  <c:v>42963.041674768516</c:v>
                </c:pt>
                <c:pt idx="4644">
                  <c:v>42963.083341493053</c:v>
                </c:pt>
                <c:pt idx="4645">
                  <c:v>42963.12500821759</c:v>
                </c:pt>
                <c:pt idx="4646">
                  <c:v>42963.166674942127</c:v>
                </c:pt>
                <c:pt idx="4647">
                  <c:v>42963.208341666665</c:v>
                </c:pt>
                <c:pt idx="4648">
                  <c:v>42963.250008391202</c:v>
                </c:pt>
                <c:pt idx="4649">
                  <c:v>42963.291675115739</c:v>
                </c:pt>
                <c:pt idx="4650">
                  <c:v>42963.333341840276</c:v>
                </c:pt>
                <c:pt idx="4651">
                  <c:v>42963.375008564813</c:v>
                </c:pt>
                <c:pt idx="4652">
                  <c:v>42963.416675289351</c:v>
                </c:pt>
                <c:pt idx="4653">
                  <c:v>42963.458342013888</c:v>
                </c:pt>
                <c:pt idx="4654">
                  <c:v>42963.500008738425</c:v>
                </c:pt>
                <c:pt idx="4655">
                  <c:v>42963.541675462962</c:v>
                </c:pt>
                <c:pt idx="4656">
                  <c:v>42963.5833421875</c:v>
                </c:pt>
                <c:pt idx="4657">
                  <c:v>42963.625008912037</c:v>
                </c:pt>
                <c:pt idx="4658">
                  <c:v>42963.666675636574</c:v>
                </c:pt>
                <c:pt idx="4659">
                  <c:v>42963.708342361111</c:v>
                </c:pt>
                <c:pt idx="4660">
                  <c:v>42963.750009085648</c:v>
                </c:pt>
                <c:pt idx="4661">
                  <c:v>42963.791675810186</c:v>
                </c:pt>
                <c:pt idx="4662">
                  <c:v>42963.833342534723</c:v>
                </c:pt>
                <c:pt idx="4663">
                  <c:v>42963.87500925926</c:v>
                </c:pt>
                <c:pt idx="4664">
                  <c:v>42963.916675983797</c:v>
                </c:pt>
                <c:pt idx="4665">
                  <c:v>42963.958342708334</c:v>
                </c:pt>
                <c:pt idx="4666">
                  <c:v>42964.000009432872</c:v>
                </c:pt>
                <c:pt idx="4667">
                  <c:v>42964.041676157409</c:v>
                </c:pt>
                <c:pt idx="4668">
                  <c:v>42964.083342881946</c:v>
                </c:pt>
                <c:pt idx="4669">
                  <c:v>42964.125009606483</c:v>
                </c:pt>
                <c:pt idx="4670">
                  <c:v>42964.16667633102</c:v>
                </c:pt>
                <c:pt idx="4671">
                  <c:v>42964.208343055558</c:v>
                </c:pt>
                <c:pt idx="4672">
                  <c:v>42964.250009780095</c:v>
                </c:pt>
                <c:pt idx="4673">
                  <c:v>42964.291676504632</c:v>
                </c:pt>
                <c:pt idx="4674">
                  <c:v>42964.333343229169</c:v>
                </c:pt>
                <c:pt idx="4675">
                  <c:v>42964.375009953706</c:v>
                </c:pt>
                <c:pt idx="4676">
                  <c:v>42964.416676678244</c:v>
                </c:pt>
                <c:pt idx="4677">
                  <c:v>42964.458343402781</c:v>
                </c:pt>
                <c:pt idx="4678">
                  <c:v>42964.500010127318</c:v>
                </c:pt>
                <c:pt idx="4679">
                  <c:v>42964.541676851855</c:v>
                </c:pt>
                <c:pt idx="4680">
                  <c:v>42964.583343576393</c:v>
                </c:pt>
                <c:pt idx="4681">
                  <c:v>42964.625010300922</c:v>
                </c:pt>
                <c:pt idx="4682">
                  <c:v>42964.66667702546</c:v>
                </c:pt>
                <c:pt idx="4683">
                  <c:v>42964.708343749997</c:v>
                </c:pt>
                <c:pt idx="4684">
                  <c:v>42964.750010474534</c:v>
                </c:pt>
                <c:pt idx="4685">
                  <c:v>42964.791677199071</c:v>
                </c:pt>
                <c:pt idx="4686">
                  <c:v>42964.833343923608</c:v>
                </c:pt>
                <c:pt idx="4687">
                  <c:v>42964.875010648146</c:v>
                </c:pt>
                <c:pt idx="4688">
                  <c:v>42964.916677372683</c:v>
                </c:pt>
                <c:pt idx="4689">
                  <c:v>42964.95834409722</c:v>
                </c:pt>
                <c:pt idx="4690">
                  <c:v>42965.000010821757</c:v>
                </c:pt>
                <c:pt idx="4691">
                  <c:v>42965.041677546295</c:v>
                </c:pt>
                <c:pt idx="4692">
                  <c:v>42965.083344270832</c:v>
                </c:pt>
                <c:pt idx="4693">
                  <c:v>42965.125010995369</c:v>
                </c:pt>
                <c:pt idx="4694">
                  <c:v>42965.166677719906</c:v>
                </c:pt>
                <c:pt idx="4695">
                  <c:v>42965.208344444443</c:v>
                </c:pt>
                <c:pt idx="4696">
                  <c:v>42965.250011168981</c:v>
                </c:pt>
                <c:pt idx="4697">
                  <c:v>42965.291677893518</c:v>
                </c:pt>
                <c:pt idx="4698">
                  <c:v>42965.333344618055</c:v>
                </c:pt>
                <c:pt idx="4699">
                  <c:v>42965.375011342592</c:v>
                </c:pt>
                <c:pt idx="4700">
                  <c:v>42965.416678067129</c:v>
                </c:pt>
                <c:pt idx="4701">
                  <c:v>42965.458344791667</c:v>
                </c:pt>
                <c:pt idx="4702">
                  <c:v>42965.500011516204</c:v>
                </c:pt>
                <c:pt idx="4703">
                  <c:v>42965.541678240741</c:v>
                </c:pt>
                <c:pt idx="4704">
                  <c:v>42965.583344965278</c:v>
                </c:pt>
                <c:pt idx="4705">
                  <c:v>42965.625011689815</c:v>
                </c:pt>
                <c:pt idx="4706">
                  <c:v>42965.666678414353</c:v>
                </c:pt>
                <c:pt idx="4707">
                  <c:v>42965.70834513889</c:v>
                </c:pt>
                <c:pt idx="4708">
                  <c:v>42965.750011863427</c:v>
                </c:pt>
                <c:pt idx="4709">
                  <c:v>42965.791678587964</c:v>
                </c:pt>
                <c:pt idx="4710">
                  <c:v>42965.833345312501</c:v>
                </c:pt>
                <c:pt idx="4711">
                  <c:v>42965.875012037039</c:v>
                </c:pt>
                <c:pt idx="4712">
                  <c:v>42965.916678761576</c:v>
                </c:pt>
                <c:pt idx="4713">
                  <c:v>42965.958345486113</c:v>
                </c:pt>
                <c:pt idx="4714">
                  <c:v>42966.00001221065</c:v>
                </c:pt>
                <c:pt idx="4715">
                  <c:v>42966.041678935188</c:v>
                </c:pt>
                <c:pt idx="4716">
                  <c:v>42966.083345659725</c:v>
                </c:pt>
                <c:pt idx="4717">
                  <c:v>42966.125012384262</c:v>
                </c:pt>
                <c:pt idx="4718">
                  <c:v>42966.166679108799</c:v>
                </c:pt>
                <c:pt idx="4719">
                  <c:v>42966.208345833336</c:v>
                </c:pt>
                <c:pt idx="4720">
                  <c:v>42966.250012557874</c:v>
                </c:pt>
                <c:pt idx="4721">
                  <c:v>42966.291679282411</c:v>
                </c:pt>
                <c:pt idx="4722">
                  <c:v>42966.333346006948</c:v>
                </c:pt>
                <c:pt idx="4723">
                  <c:v>42966.375012731478</c:v>
                </c:pt>
                <c:pt idx="4724">
                  <c:v>42966.416679456015</c:v>
                </c:pt>
                <c:pt idx="4725">
                  <c:v>42966.458346180552</c:v>
                </c:pt>
                <c:pt idx="4726">
                  <c:v>42966.50001290509</c:v>
                </c:pt>
                <c:pt idx="4727">
                  <c:v>42966.541679629627</c:v>
                </c:pt>
                <c:pt idx="4728">
                  <c:v>42966.583346354164</c:v>
                </c:pt>
                <c:pt idx="4729">
                  <c:v>42966.625013078701</c:v>
                </c:pt>
                <c:pt idx="4730">
                  <c:v>42966.666679803238</c:v>
                </c:pt>
                <c:pt idx="4731">
                  <c:v>42966.708346527776</c:v>
                </c:pt>
                <c:pt idx="4732">
                  <c:v>42966.750013252313</c:v>
                </c:pt>
                <c:pt idx="4733">
                  <c:v>42966.79167997685</c:v>
                </c:pt>
                <c:pt idx="4734">
                  <c:v>42966.833346701387</c:v>
                </c:pt>
                <c:pt idx="4735">
                  <c:v>42966.875013425924</c:v>
                </c:pt>
                <c:pt idx="4736">
                  <c:v>42966.916680150462</c:v>
                </c:pt>
                <c:pt idx="4737">
                  <c:v>42966.958346874999</c:v>
                </c:pt>
                <c:pt idx="4738">
                  <c:v>42967.000013599536</c:v>
                </c:pt>
                <c:pt idx="4739">
                  <c:v>42967.041680324073</c:v>
                </c:pt>
                <c:pt idx="4740">
                  <c:v>42967.08334704861</c:v>
                </c:pt>
                <c:pt idx="4741">
                  <c:v>42967.125013773148</c:v>
                </c:pt>
                <c:pt idx="4742">
                  <c:v>42967.166680497685</c:v>
                </c:pt>
                <c:pt idx="4743">
                  <c:v>42967.208347222222</c:v>
                </c:pt>
                <c:pt idx="4744">
                  <c:v>42967.250013946759</c:v>
                </c:pt>
                <c:pt idx="4745">
                  <c:v>42967.291680671296</c:v>
                </c:pt>
                <c:pt idx="4746">
                  <c:v>42967.333347395834</c:v>
                </c:pt>
                <c:pt idx="4747">
                  <c:v>42967.375014120371</c:v>
                </c:pt>
                <c:pt idx="4748">
                  <c:v>42967.416680844908</c:v>
                </c:pt>
                <c:pt idx="4749">
                  <c:v>42967.458347569445</c:v>
                </c:pt>
                <c:pt idx="4750">
                  <c:v>42967.500014293983</c:v>
                </c:pt>
                <c:pt idx="4751">
                  <c:v>42967.54168101852</c:v>
                </c:pt>
                <c:pt idx="4752">
                  <c:v>42967.583347743057</c:v>
                </c:pt>
                <c:pt idx="4753">
                  <c:v>42967.625014467594</c:v>
                </c:pt>
                <c:pt idx="4754">
                  <c:v>42967.666681192131</c:v>
                </c:pt>
                <c:pt idx="4755">
                  <c:v>42967.708347916669</c:v>
                </c:pt>
                <c:pt idx="4756">
                  <c:v>42967.750014641206</c:v>
                </c:pt>
                <c:pt idx="4757">
                  <c:v>42967.791681365743</c:v>
                </c:pt>
                <c:pt idx="4758">
                  <c:v>42967.83334809028</c:v>
                </c:pt>
                <c:pt idx="4759">
                  <c:v>42967.875014814817</c:v>
                </c:pt>
                <c:pt idx="4760">
                  <c:v>42967.916681539355</c:v>
                </c:pt>
                <c:pt idx="4761">
                  <c:v>42967.958348263892</c:v>
                </c:pt>
                <c:pt idx="4762">
                  <c:v>42968.000014988429</c:v>
                </c:pt>
                <c:pt idx="4763">
                  <c:v>42968.041681712966</c:v>
                </c:pt>
                <c:pt idx="4764">
                  <c:v>42968.083348437503</c:v>
                </c:pt>
                <c:pt idx="4765">
                  <c:v>42968.125015162041</c:v>
                </c:pt>
                <c:pt idx="4766">
                  <c:v>42968.166681886571</c:v>
                </c:pt>
                <c:pt idx="4767">
                  <c:v>42968.208348611108</c:v>
                </c:pt>
                <c:pt idx="4768">
                  <c:v>42968.250015335645</c:v>
                </c:pt>
                <c:pt idx="4769">
                  <c:v>42968.291682060182</c:v>
                </c:pt>
                <c:pt idx="4770">
                  <c:v>42968.333348784719</c:v>
                </c:pt>
                <c:pt idx="4771">
                  <c:v>42968.375015509257</c:v>
                </c:pt>
                <c:pt idx="4772">
                  <c:v>42968.416682233794</c:v>
                </c:pt>
                <c:pt idx="4773">
                  <c:v>42968.458348958331</c:v>
                </c:pt>
                <c:pt idx="4774">
                  <c:v>42968.500015682868</c:v>
                </c:pt>
                <c:pt idx="4775">
                  <c:v>42968.541682407405</c:v>
                </c:pt>
                <c:pt idx="4776">
                  <c:v>42968.583349131943</c:v>
                </c:pt>
                <c:pt idx="4777">
                  <c:v>42968.62501585648</c:v>
                </c:pt>
                <c:pt idx="4778">
                  <c:v>42968.666682581017</c:v>
                </c:pt>
                <c:pt idx="4779">
                  <c:v>42968.708349305554</c:v>
                </c:pt>
                <c:pt idx="4780">
                  <c:v>42968.750016030092</c:v>
                </c:pt>
                <c:pt idx="4781">
                  <c:v>42968.791682754629</c:v>
                </c:pt>
                <c:pt idx="4782">
                  <c:v>42968.833349479166</c:v>
                </c:pt>
                <c:pt idx="4783">
                  <c:v>42968.875016203703</c:v>
                </c:pt>
                <c:pt idx="4784">
                  <c:v>42968.91668292824</c:v>
                </c:pt>
                <c:pt idx="4785">
                  <c:v>42968.958349652778</c:v>
                </c:pt>
                <c:pt idx="4786">
                  <c:v>42969.000016377315</c:v>
                </c:pt>
                <c:pt idx="4787">
                  <c:v>42969.041683101852</c:v>
                </c:pt>
                <c:pt idx="4788">
                  <c:v>42969.083349826389</c:v>
                </c:pt>
                <c:pt idx="4789">
                  <c:v>42969.125016550926</c:v>
                </c:pt>
                <c:pt idx="4790">
                  <c:v>42969.166683275464</c:v>
                </c:pt>
                <c:pt idx="4791">
                  <c:v>42969.208350000001</c:v>
                </c:pt>
                <c:pt idx="4792">
                  <c:v>42969.250016724538</c:v>
                </c:pt>
                <c:pt idx="4793">
                  <c:v>42969.291683449075</c:v>
                </c:pt>
                <c:pt idx="4794">
                  <c:v>42969.333350173612</c:v>
                </c:pt>
                <c:pt idx="4795">
                  <c:v>42969.37501689815</c:v>
                </c:pt>
                <c:pt idx="4796">
                  <c:v>42969.416683622687</c:v>
                </c:pt>
                <c:pt idx="4797">
                  <c:v>42969.458350347224</c:v>
                </c:pt>
                <c:pt idx="4798">
                  <c:v>42969.500017071761</c:v>
                </c:pt>
                <c:pt idx="4799">
                  <c:v>42969.541683796298</c:v>
                </c:pt>
                <c:pt idx="4800">
                  <c:v>42969.583350520836</c:v>
                </c:pt>
                <c:pt idx="4801">
                  <c:v>42969.625017245373</c:v>
                </c:pt>
                <c:pt idx="4802">
                  <c:v>42969.66668396991</c:v>
                </c:pt>
                <c:pt idx="4803">
                  <c:v>42969.708350694447</c:v>
                </c:pt>
                <c:pt idx="4804">
                  <c:v>42969.750017418984</c:v>
                </c:pt>
                <c:pt idx="4805">
                  <c:v>42969.791684143522</c:v>
                </c:pt>
                <c:pt idx="4806">
                  <c:v>42969.833350868059</c:v>
                </c:pt>
                <c:pt idx="4807">
                  <c:v>42969.875017592596</c:v>
                </c:pt>
                <c:pt idx="4808">
                  <c:v>42969.916684317126</c:v>
                </c:pt>
                <c:pt idx="4809">
                  <c:v>42969.958351041663</c:v>
                </c:pt>
                <c:pt idx="4810">
                  <c:v>42970.0000177662</c:v>
                </c:pt>
                <c:pt idx="4811">
                  <c:v>42970.041684490738</c:v>
                </c:pt>
                <c:pt idx="4812">
                  <c:v>42970.083351215275</c:v>
                </c:pt>
                <c:pt idx="4813">
                  <c:v>42970.125017939812</c:v>
                </c:pt>
                <c:pt idx="4814">
                  <c:v>42970.166684664349</c:v>
                </c:pt>
                <c:pt idx="4815">
                  <c:v>42970.208351388887</c:v>
                </c:pt>
                <c:pt idx="4816">
                  <c:v>42970.250018113424</c:v>
                </c:pt>
                <c:pt idx="4817">
                  <c:v>42970.291684837961</c:v>
                </c:pt>
                <c:pt idx="4818">
                  <c:v>42970.333351562498</c:v>
                </c:pt>
                <c:pt idx="4819">
                  <c:v>42970.375018287035</c:v>
                </c:pt>
                <c:pt idx="4820">
                  <c:v>42970.416685011573</c:v>
                </c:pt>
                <c:pt idx="4821">
                  <c:v>42970.45835173611</c:v>
                </c:pt>
                <c:pt idx="4822">
                  <c:v>42970.500018460647</c:v>
                </c:pt>
                <c:pt idx="4823">
                  <c:v>42970.541685185184</c:v>
                </c:pt>
                <c:pt idx="4824">
                  <c:v>42970.583351909721</c:v>
                </c:pt>
                <c:pt idx="4825">
                  <c:v>42970.625018634259</c:v>
                </c:pt>
                <c:pt idx="4826">
                  <c:v>42970.666685358796</c:v>
                </c:pt>
                <c:pt idx="4827">
                  <c:v>42970.708352083333</c:v>
                </c:pt>
                <c:pt idx="4828">
                  <c:v>42970.75001880787</c:v>
                </c:pt>
                <c:pt idx="4829">
                  <c:v>42970.791685532407</c:v>
                </c:pt>
                <c:pt idx="4830">
                  <c:v>42970.833352256945</c:v>
                </c:pt>
                <c:pt idx="4831">
                  <c:v>42970.875018981482</c:v>
                </c:pt>
                <c:pt idx="4832">
                  <c:v>42970.916685706019</c:v>
                </c:pt>
                <c:pt idx="4833">
                  <c:v>42970.958352430556</c:v>
                </c:pt>
                <c:pt idx="4834">
                  <c:v>42971.000019155093</c:v>
                </c:pt>
                <c:pt idx="4835">
                  <c:v>42971.041685879631</c:v>
                </c:pt>
                <c:pt idx="4836">
                  <c:v>42971.083352604168</c:v>
                </c:pt>
                <c:pt idx="4837">
                  <c:v>42971.125019328705</c:v>
                </c:pt>
                <c:pt idx="4838">
                  <c:v>42971.166686053242</c:v>
                </c:pt>
                <c:pt idx="4839">
                  <c:v>42971.20835277778</c:v>
                </c:pt>
                <c:pt idx="4840">
                  <c:v>42971.250019502317</c:v>
                </c:pt>
                <c:pt idx="4841">
                  <c:v>42971.291686226854</c:v>
                </c:pt>
                <c:pt idx="4842">
                  <c:v>42971.333352951391</c:v>
                </c:pt>
                <c:pt idx="4843">
                  <c:v>42971.375019675928</c:v>
                </c:pt>
                <c:pt idx="4844">
                  <c:v>42971.416686400466</c:v>
                </c:pt>
                <c:pt idx="4845">
                  <c:v>42971.458353125003</c:v>
                </c:pt>
                <c:pt idx="4846">
                  <c:v>42971.50001984954</c:v>
                </c:pt>
                <c:pt idx="4847">
                  <c:v>42971.541686574077</c:v>
                </c:pt>
                <c:pt idx="4848">
                  <c:v>42971.583353298614</c:v>
                </c:pt>
                <c:pt idx="4849">
                  <c:v>42971.625020023152</c:v>
                </c:pt>
                <c:pt idx="4850">
                  <c:v>42971.666686747689</c:v>
                </c:pt>
                <c:pt idx="4851">
                  <c:v>42971.708353472219</c:v>
                </c:pt>
                <c:pt idx="4852">
                  <c:v>42971.750020196756</c:v>
                </c:pt>
                <c:pt idx="4853">
                  <c:v>42971.791686921293</c:v>
                </c:pt>
                <c:pt idx="4854">
                  <c:v>42971.83335364583</c:v>
                </c:pt>
                <c:pt idx="4855">
                  <c:v>42971.875020370368</c:v>
                </c:pt>
                <c:pt idx="4856">
                  <c:v>42971.916687094905</c:v>
                </c:pt>
                <c:pt idx="4857">
                  <c:v>42971.958353819442</c:v>
                </c:pt>
                <c:pt idx="4858">
                  <c:v>42972.000020543979</c:v>
                </c:pt>
                <c:pt idx="4859">
                  <c:v>42972.041687268516</c:v>
                </c:pt>
                <c:pt idx="4860">
                  <c:v>42972.083353993054</c:v>
                </c:pt>
                <c:pt idx="4861">
                  <c:v>42972.125020717591</c:v>
                </c:pt>
                <c:pt idx="4862">
                  <c:v>42972.166687442128</c:v>
                </c:pt>
                <c:pt idx="4863">
                  <c:v>42972.208354166665</c:v>
                </c:pt>
                <c:pt idx="4864">
                  <c:v>42972.250020891202</c:v>
                </c:pt>
                <c:pt idx="4865">
                  <c:v>42972.29168761574</c:v>
                </c:pt>
                <c:pt idx="4866">
                  <c:v>42972.333354340277</c:v>
                </c:pt>
                <c:pt idx="4867">
                  <c:v>42972.375021064814</c:v>
                </c:pt>
                <c:pt idx="4868">
                  <c:v>42972.416687789351</c:v>
                </c:pt>
                <c:pt idx="4869">
                  <c:v>42972.458354513888</c:v>
                </c:pt>
                <c:pt idx="4870">
                  <c:v>42972.500021238426</c:v>
                </c:pt>
                <c:pt idx="4871">
                  <c:v>42972.541687962963</c:v>
                </c:pt>
                <c:pt idx="4872">
                  <c:v>42972.5833546875</c:v>
                </c:pt>
                <c:pt idx="4873">
                  <c:v>42972.625021412037</c:v>
                </c:pt>
                <c:pt idx="4874">
                  <c:v>42972.666688136575</c:v>
                </c:pt>
                <c:pt idx="4875">
                  <c:v>42972.708354861112</c:v>
                </c:pt>
                <c:pt idx="4876">
                  <c:v>42972.750021585649</c:v>
                </c:pt>
                <c:pt idx="4877">
                  <c:v>42972.791688310186</c:v>
                </c:pt>
                <c:pt idx="4878">
                  <c:v>42972.833355034723</c:v>
                </c:pt>
                <c:pt idx="4879">
                  <c:v>42972.875021759261</c:v>
                </c:pt>
                <c:pt idx="4880">
                  <c:v>42972.916688483798</c:v>
                </c:pt>
                <c:pt idx="4881">
                  <c:v>42972.958355208335</c:v>
                </c:pt>
                <c:pt idx="4882">
                  <c:v>42973.000021932872</c:v>
                </c:pt>
                <c:pt idx="4883">
                  <c:v>42973.041688657409</c:v>
                </c:pt>
                <c:pt idx="4884">
                  <c:v>42973.083355381947</c:v>
                </c:pt>
                <c:pt idx="4885">
                  <c:v>42973.125022106484</c:v>
                </c:pt>
                <c:pt idx="4886">
                  <c:v>42973.166688831021</c:v>
                </c:pt>
                <c:pt idx="4887">
                  <c:v>42973.208355555558</c:v>
                </c:pt>
                <c:pt idx="4888">
                  <c:v>42973.250022280095</c:v>
                </c:pt>
                <c:pt idx="4889">
                  <c:v>42973.291689004633</c:v>
                </c:pt>
                <c:pt idx="4890">
                  <c:v>42973.33335572917</c:v>
                </c:pt>
                <c:pt idx="4891">
                  <c:v>42973.375022453707</c:v>
                </c:pt>
                <c:pt idx="4892">
                  <c:v>42973.416689178244</c:v>
                </c:pt>
                <c:pt idx="4893">
                  <c:v>42973.458355902774</c:v>
                </c:pt>
                <c:pt idx="4894">
                  <c:v>42973.500022627311</c:v>
                </c:pt>
                <c:pt idx="4895">
                  <c:v>42973.541689351849</c:v>
                </c:pt>
                <c:pt idx="4896">
                  <c:v>42973.583356076386</c:v>
                </c:pt>
                <c:pt idx="4897">
                  <c:v>42973.625022800923</c:v>
                </c:pt>
                <c:pt idx="4898">
                  <c:v>42973.66668952546</c:v>
                </c:pt>
                <c:pt idx="4899">
                  <c:v>42973.708356249997</c:v>
                </c:pt>
                <c:pt idx="4900">
                  <c:v>42973.750022974535</c:v>
                </c:pt>
                <c:pt idx="4901">
                  <c:v>42973.791689699072</c:v>
                </c:pt>
                <c:pt idx="4902">
                  <c:v>42973.833356423609</c:v>
                </c:pt>
                <c:pt idx="4903">
                  <c:v>42973.875023148146</c:v>
                </c:pt>
                <c:pt idx="4904">
                  <c:v>42973.916689872683</c:v>
                </c:pt>
                <c:pt idx="4905">
                  <c:v>42973.958356597221</c:v>
                </c:pt>
                <c:pt idx="4906">
                  <c:v>42974.000023321758</c:v>
                </c:pt>
                <c:pt idx="4907">
                  <c:v>42974.041690046295</c:v>
                </c:pt>
                <c:pt idx="4908">
                  <c:v>42974.083356770832</c:v>
                </c:pt>
                <c:pt idx="4909">
                  <c:v>42974.12502349537</c:v>
                </c:pt>
                <c:pt idx="4910">
                  <c:v>42974.166690219907</c:v>
                </c:pt>
                <c:pt idx="4911">
                  <c:v>42974.208356944444</c:v>
                </c:pt>
                <c:pt idx="4912">
                  <c:v>42974.250023668981</c:v>
                </c:pt>
                <c:pt idx="4913">
                  <c:v>42974.291690393518</c:v>
                </c:pt>
                <c:pt idx="4914">
                  <c:v>42974.333357118056</c:v>
                </c:pt>
                <c:pt idx="4915">
                  <c:v>42974.375023842593</c:v>
                </c:pt>
                <c:pt idx="4916">
                  <c:v>42974.41669056713</c:v>
                </c:pt>
                <c:pt idx="4917">
                  <c:v>42974.458357291667</c:v>
                </c:pt>
                <c:pt idx="4918">
                  <c:v>42974.500024016204</c:v>
                </c:pt>
                <c:pt idx="4919">
                  <c:v>42974.541690740742</c:v>
                </c:pt>
                <c:pt idx="4920">
                  <c:v>42974.583357465279</c:v>
                </c:pt>
                <c:pt idx="4921">
                  <c:v>42974.625024189816</c:v>
                </c:pt>
                <c:pt idx="4922">
                  <c:v>42974.666690914353</c:v>
                </c:pt>
                <c:pt idx="4923">
                  <c:v>42974.70835763889</c:v>
                </c:pt>
                <c:pt idx="4924">
                  <c:v>42974.750024363428</c:v>
                </c:pt>
                <c:pt idx="4925">
                  <c:v>42974.791691087965</c:v>
                </c:pt>
                <c:pt idx="4926">
                  <c:v>42974.833357812502</c:v>
                </c:pt>
                <c:pt idx="4927">
                  <c:v>42974.875024537039</c:v>
                </c:pt>
                <c:pt idx="4928">
                  <c:v>42974.916691261576</c:v>
                </c:pt>
                <c:pt idx="4929">
                  <c:v>42974.958357986114</c:v>
                </c:pt>
                <c:pt idx="4930">
                  <c:v>42975.000024710651</c:v>
                </c:pt>
                <c:pt idx="4931">
                  <c:v>42975.041691435188</c:v>
                </c:pt>
                <c:pt idx="4932">
                  <c:v>42975.083358159725</c:v>
                </c:pt>
                <c:pt idx="4933">
                  <c:v>42975.125024884263</c:v>
                </c:pt>
                <c:pt idx="4934">
                  <c:v>42975.1666916088</c:v>
                </c:pt>
                <c:pt idx="4935">
                  <c:v>42975.208358333337</c:v>
                </c:pt>
                <c:pt idx="4936">
                  <c:v>42975.250025057867</c:v>
                </c:pt>
                <c:pt idx="4937">
                  <c:v>42975.291691782404</c:v>
                </c:pt>
                <c:pt idx="4938">
                  <c:v>42975.333358506941</c:v>
                </c:pt>
                <c:pt idx="4939">
                  <c:v>42975.375025231479</c:v>
                </c:pt>
                <c:pt idx="4940">
                  <c:v>42975.416691956016</c:v>
                </c:pt>
                <c:pt idx="4941">
                  <c:v>42975.458358680553</c:v>
                </c:pt>
                <c:pt idx="4942">
                  <c:v>42975.50002540509</c:v>
                </c:pt>
                <c:pt idx="4943">
                  <c:v>42975.541692129627</c:v>
                </c:pt>
                <c:pt idx="4944">
                  <c:v>42975.583358854165</c:v>
                </c:pt>
                <c:pt idx="4945">
                  <c:v>42975.625025578702</c:v>
                </c:pt>
                <c:pt idx="4946">
                  <c:v>42975.666692303239</c:v>
                </c:pt>
                <c:pt idx="4947">
                  <c:v>42975.708359027776</c:v>
                </c:pt>
                <c:pt idx="4948">
                  <c:v>42975.750025752313</c:v>
                </c:pt>
                <c:pt idx="4949">
                  <c:v>42975.791692476851</c:v>
                </c:pt>
                <c:pt idx="4950">
                  <c:v>42975.833359201388</c:v>
                </c:pt>
                <c:pt idx="4951">
                  <c:v>42975.875025925925</c:v>
                </c:pt>
                <c:pt idx="4952">
                  <c:v>42975.916692650462</c:v>
                </c:pt>
                <c:pt idx="4953">
                  <c:v>42975.958359374999</c:v>
                </c:pt>
                <c:pt idx="4954">
                  <c:v>42976.000026099537</c:v>
                </c:pt>
                <c:pt idx="4955">
                  <c:v>42976.041692824074</c:v>
                </c:pt>
                <c:pt idx="4956">
                  <c:v>42976.083359548611</c:v>
                </c:pt>
                <c:pt idx="4957">
                  <c:v>42976.125026273148</c:v>
                </c:pt>
                <c:pt idx="4958">
                  <c:v>42976.166692997685</c:v>
                </c:pt>
                <c:pt idx="4959">
                  <c:v>42976.208359722223</c:v>
                </c:pt>
                <c:pt idx="4960">
                  <c:v>42976.25002644676</c:v>
                </c:pt>
                <c:pt idx="4961">
                  <c:v>42976.291693171297</c:v>
                </c:pt>
                <c:pt idx="4962">
                  <c:v>42976.333359895834</c:v>
                </c:pt>
                <c:pt idx="4963">
                  <c:v>42976.375026620372</c:v>
                </c:pt>
                <c:pt idx="4964">
                  <c:v>42976.416693344909</c:v>
                </c:pt>
                <c:pt idx="4965">
                  <c:v>42976.458360069446</c:v>
                </c:pt>
                <c:pt idx="4966">
                  <c:v>42976.500026793983</c:v>
                </c:pt>
                <c:pt idx="4967">
                  <c:v>42976.54169351852</c:v>
                </c:pt>
                <c:pt idx="4968">
                  <c:v>42976.583360243058</c:v>
                </c:pt>
                <c:pt idx="4969">
                  <c:v>42976.625026967595</c:v>
                </c:pt>
                <c:pt idx="4970">
                  <c:v>42976.666693692132</c:v>
                </c:pt>
                <c:pt idx="4971">
                  <c:v>42976.708360416669</c:v>
                </c:pt>
                <c:pt idx="4972">
                  <c:v>42976.750027141206</c:v>
                </c:pt>
                <c:pt idx="4973">
                  <c:v>42976.791693865744</c:v>
                </c:pt>
                <c:pt idx="4974">
                  <c:v>42976.833360590281</c:v>
                </c:pt>
                <c:pt idx="4975">
                  <c:v>42976.875027314818</c:v>
                </c:pt>
                <c:pt idx="4976">
                  <c:v>42976.916694039355</c:v>
                </c:pt>
                <c:pt idx="4977">
                  <c:v>42976.958360763892</c:v>
                </c:pt>
                <c:pt idx="4978">
                  <c:v>42977.000027488422</c:v>
                </c:pt>
                <c:pt idx="4979">
                  <c:v>42977.04169421296</c:v>
                </c:pt>
                <c:pt idx="4980">
                  <c:v>42977.083360937497</c:v>
                </c:pt>
                <c:pt idx="4981">
                  <c:v>42977.125027662034</c:v>
                </c:pt>
                <c:pt idx="4982">
                  <c:v>42977.166694386571</c:v>
                </c:pt>
                <c:pt idx="4983">
                  <c:v>42977.208361111108</c:v>
                </c:pt>
                <c:pt idx="4984">
                  <c:v>42977.250027835646</c:v>
                </c:pt>
                <c:pt idx="4985">
                  <c:v>42977.291694560183</c:v>
                </c:pt>
                <c:pt idx="4986">
                  <c:v>42977.33336128472</c:v>
                </c:pt>
                <c:pt idx="4987">
                  <c:v>42977.375028009257</c:v>
                </c:pt>
                <c:pt idx="4988">
                  <c:v>42977.416694733794</c:v>
                </c:pt>
                <c:pt idx="4989">
                  <c:v>42977.458361458332</c:v>
                </c:pt>
                <c:pt idx="4990">
                  <c:v>42977.500028182869</c:v>
                </c:pt>
                <c:pt idx="4991">
                  <c:v>42977.541694907406</c:v>
                </c:pt>
                <c:pt idx="4992">
                  <c:v>42977.583361631943</c:v>
                </c:pt>
                <c:pt idx="4993">
                  <c:v>42977.62502835648</c:v>
                </c:pt>
                <c:pt idx="4994">
                  <c:v>42977.666695081018</c:v>
                </c:pt>
                <c:pt idx="4995">
                  <c:v>42977.708361805555</c:v>
                </c:pt>
                <c:pt idx="4996">
                  <c:v>42977.750028530092</c:v>
                </c:pt>
                <c:pt idx="4997">
                  <c:v>42977.791695254629</c:v>
                </c:pt>
                <c:pt idx="4998">
                  <c:v>42977.833361979167</c:v>
                </c:pt>
                <c:pt idx="4999">
                  <c:v>42977.875028703704</c:v>
                </c:pt>
                <c:pt idx="5000">
                  <c:v>42977.916695428241</c:v>
                </c:pt>
                <c:pt idx="5001">
                  <c:v>42977.958362152778</c:v>
                </c:pt>
                <c:pt idx="5002">
                  <c:v>42978.000028877315</c:v>
                </c:pt>
                <c:pt idx="5003">
                  <c:v>42978.041695601853</c:v>
                </c:pt>
                <c:pt idx="5004">
                  <c:v>42978.08336232639</c:v>
                </c:pt>
                <c:pt idx="5005">
                  <c:v>42978.125029050927</c:v>
                </c:pt>
                <c:pt idx="5006">
                  <c:v>42978.166695775464</c:v>
                </c:pt>
                <c:pt idx="5007">
                  <c:v>42978.208362500001</c:v>
                </c:pt>
                <c:pt idx="5008">
                  <c:v>42978.250029224539</c:v>
                </c:pt>
                <c:pt idx="5009">
                  <c:v>42978.291695949076</c:v>
                </c:pt>
                <c:pt idx="5010">
                  <c:v>42978.333362673613</c:v>
                </c:pt>
                <c:pt idx="5011">
                  <c:v>42978.37502939815</c:v>
                </c:pt>
                <c:pt idx="5012">
                  <c:v>42978.416696122687</c:v>
                </c:pt>
                <c:pt idx="5013">
                  <c:v>42978.458362847225</c:v>
                </c:pt>
                <c:pt idx="5014">
                  <c:v>42978.500029571762</c:v>
                </c:pt>
                <c:pt idx="5015">
                  <c:v>42978.541696296299</c:v>
                </c:pt>
                <c:pt idx="5016">
                  <c:v>42978.583363020836</c:v>
                </c:pt>
                <c:pt idx="5017">
                  <c:v>42978.625029745373</c:v>
                </c:pt>
                <c:pt idx="5018">
                  <c:v>42978.666696469911</c:v>
                </c:pt>
                <c:pt idx="5019">
                  <c:v>42978.708363194448</c:v>
                </c:pt>
                <c:pt idx="5020">
                  <c:v>42978.750029918985</c:v>
                </c:pt>
                <c:pt idx="5021">
                  <c:v>42978.791696643515</c:v>
                </c:pt>
                <c:pt idx="5022">
                  <c:v>42978.833363368052</c:v>
                </c:pt>
                <c:pt idx="5023">
                  <c:v>42978.875030092589</c:v>
                </c:pt>
                <c:pt idx="5024">
                  <c:v>42978.916696817127</c:v>
                </c:pt>
                <c:pt idx="5025">
                  <c:v>42978.958363541664</c:v>
                </c:pt>
                <c:pt idx="5026">
                  <c:v>42979.000030266201</c:v>
                </c:pt>
                <c:pt idx="5027">
                  <c:v>42979.041696990738</c:v>
                </c:pt>
                <c:pt idx="5028">
                  <c:v>42979.083363715275</c:v>
                </c:pt>
                <c:pt idx="5029">
                  <c:v>42979.125030439813</c:v>
                </c:pt>
                <c:pt idx="5030">
                  <c:v>42979.16669716435</c:v>
                </c:pt>
                <c:pt idx="5031">
                  <c:v>42979.208363888887</c:v>
                </c:pt>
                <c:pt idx="5032">
                  <c:v>42979.250030613424</c:v>
                </c:pt>
                <c:pt idx="5033">
                  <c:v>42979.291697337962</c:v>
                </c:pt>
                <c:pt idx="5034">
                  <c:v>42979.333364062499</c:v>
                </c:pt>
                <c:pt idx="5035">
                  <c:v>42979.375030787036</c:v>
                </c:pt>
                <c:pt idx="5036">
                  <c:v>42979.416697511573</c:v>
                </c:pt>
                <c:pt idx="5037">
                  <c:v>42979.45836423611</c:v>
                </c:pt>
                <c:pt idx="5038">
                  <c:v>42979.500030960648</c:v>
                </c:pt>
                <c:pt idx="5039">
                  <c:v>42979.541697685185</c:v>
                </c:pt>
                <c:pt idx="5040">
                  <c:v>42979.583364409722</c:v>
                </c:pt>
                <c:pt idx="5041">
                  <c:v>42979.625031134259</c:v>
                </c:pt>
                <c:pt idx="5042">
                  <c:v>42979.666697858796</c:v>
                </c:pt>
                <c:pt idx="5043">
                  <c:v>42979.708364583334</c:v>
                </c:pt>
                <c:pt idx="5044">
                  <c:v>42979.750031307871</c:v>
                </c:pt>
                <c:pt idx="5045">
                  <c:v>42979.791698032408</c:v>
                </c:pt>
                <c:pt idx="5046">
                  <c:v>42979.833364756945</c:v>
                </c:pt>
                <c:pt idx="5047">
                  <c:v>42979.875031481482</c:v>
                </c:pt>
                <c:pt idx="5048">
                  <c:v>42979.91669820602</c:v>
                </c:pt>
                <c:pt idx="5049">
                  <c:v>42979.958364930557</c:v>
                </c:pt>
                <c:pt idx="5050">
                  <c:v>42980.000031655094</c:v>
                </c:pt>
                <c:pt idx="5051">
                  <c:v>42980.041698379631</c:v>
                </c:pt>
                <c:pt idx="5052">
                  <c:v>42980.083365104168</c:v>
                </c:pt>
                <c:pt idx="5053">
                  <c:v>42980.125031828706</c:v>
                </c:pt>
                <c:pt idx="5054">
                  <c:v>42980.166698553243</c:v>
                </c:pt>
                <c:pt idx="5055">
                  <c:v>42980.20836527778</c:v>
                </c:pt>
                <c:pt idx="5056">
                  <c:v>42980.250032002317</c:v>
                </c:pt>
                <c:pt idx="5057">
                  <c:v>42980.291698726855</c:v>
                </c:pt>
                <c:pt idx="5058">
                  <c:v>42980.333365451392</c:v>
                </c:pt>
                <c:pt idx="5059">
                  <c:v>42980.375032175929</c:v>
                </c:pt>
                <c:pt idx="5060">
                  <c:v>42980.416698900466</c:v>
                </c:pt>
                <c:pt idx="5061">
                  <c:v>42980.458365625003</c:v>
                </c:pt>
                <c:pt idx="5062">
                  <c:v>42980.500032349541</c:v>
                </c:pt>
                <c:pt idx="5063">
                  <c:v>42980.54169907407</c:v>
                </c:pt>
                <c:pt idx="5064">
                  <c:v>42980.583365798608</c:v>
                </c:pt>
                <c:pt idx="5065">
                  <c:v>42980.625032523145</c:v>
                </c:pt>
                <c:pt idx="5066">
                  <c:v>42980.666699247682</c:v>
                </c:pt>
                <c:pt idx="5067">
                  <c:v>42980.708365972219</c:v>
                </c:pt>
                <c:pt idx="5068">
                  <c:v>42980.750032696757</c:v>
                </c:pt>
                <c:pt idx="5069">
                  <c:v>42980.791699421294</c:v>
                </c:pt>
                <c:pt idx="5070">
                  <c:v>42980.833366145831</c:v>
                </c:pt>
                <c:pt idx="5071">
                  <c:v>42980.875032870368</c:v>
                </c:pt>
                <c:pt idx="5072">
                  <c:v>42980.916699594905</c:v>
                </c:pt>
                <c:pt idx="5073">
                  <c:v>42980.958366319443</c:v>
                </c:pt>
                <c:pt idx="5074">
                  <c:v>42981.00003304398</c:v>
                </c:pt>
                <c:pt idx="5075">
                  <c:v>42981.041699768517</c:v>
                </c:pt>
                <c:pt idx="5076">
                  <c:v>42981.083366493054</c:v>
                </c:pt>
                <c:pt idx="5077">
                  <c:v>42981.125033217591</c:v>
                </c:pt>
                <c:pt idx="5078">
                  <c:v>42981.166699942129</c:v>
                </c:pt>
                <c:pt idx="5079">
                  <c:v>42981.208366666666</c:v>
                </c:pt>
                <c:pt idx="5080">
                  <c:v>42981.250033391203</c:v>
                </c:pt>
                <c:pt idx="5081">
                  <c:v>42981.29170011574</c:v>
                </c:pt>
                <c:pt idx="5082">
                  <c:v>42981.333366840277</c:v>
                </c:pt>
                <c:pt idx="5083">
                  <c:v>42981.375033564815</c:v>
                </c:pt>
                <c:pt idx="5084">
                  <c:v>42981.416700289352</c:v>
                </c:pt>
                <c:pt idx="5085">
                  <c:v>42981.458367013889</c:v>
                </c:pt>
                <c:pt idx="5086">
                  <c:v>42981.500033738426</c:v>
                </c:pt>
                <c:pt idx="5087">
                  <c:v>42981.541700462963</c:v>
                </c:pt>
                <c:pt idx="5088">
                  <c:v>42981.583367187501</c:v>
                </c:pt>
                <c:pt idx="5089">
                  <c:v>42981.625033912038</c:v>
                </c:pt>
                <c:pt idx="5090">
                  <c:v>42981.666700636575</c:v>
                </c:pt>
                <c:pt idx="5091">
                  <c:v>42981.708367361112</c:v>
                </c:pt>
                <c:pt idx="5092">
                  <c:v>42981.75003408565</c:v>
                </c:pt>
                <c:pt idx="5093">
                  <c:v>42981.791700810187</c:v>
                </c:pt>
                <c:pt idx="5094">
                  <c:v>42981.833367534724</c:v>
                </c:pt>
                <c:pt idx="5095">
                  <c:v>42981.875034259261</c:v>
                </c:pt>
                <c:pt idx="5096">
                  <c:v>42981.916700983798</c:v>
                </c:pt>
                <c:pt idx="5097">
                  <c:v>42981.958367708336</c:v>
                </c:pt>
                <c:pt idx="5098">
                  <c:v>42982.000034432873</c:v>
                </c:pt>
                <c:pt idx="5099">
                  <c:v>42982.04170115741</c:v>
                </c:pt>
                <c:pt idx="5100">
                  <c:v>42982.083367881947</c:v>
                </c:pt>
                <c:pt idx="5101">
                  <c:v>42982.125034606484</c:v>
                </c:pt>
                <c:pt idx="5102">
                  <c:v>42982.166701331022</c:v>
                </c:pt>
                <c:pt idx="5103">
                  <c:v>42982.208368055559</c:v>
                </c:pt>
                <c:pt idx="5104">
                  <c:v>42982.250034780096</c:v>
                </c:pt>
                <c:pt idx="5105">
                  <c:v>42982.291701504633</c:v>
                </c:pt>
                <c:pt idx="5106">
                  <c:v>42982.333368229163</c:v>
                </c:pt>
                <c:pt idx="5107">
                  <c:v>42982.3750349537</c:v>
                </c:pt>
                <c:pt idx="5108">
                  <c:v>42982.416701678238</c:v>
                </c:pt>
                <c:pt idx="5109">
                  <c:v>42982.458368402775</c:v>
                </c:pt>
                <c:pt idx="5110">
                  <c:v>42982.500035127312</c:v>
                </c:pt>
                <c:pt idx="5111">
                  <c:v>42982.541701851849</c:v>
                </c:pt>
                <c:pt idx="5112">
                  <c:v>42982.583368576386</c:v>
                </c:pt>
                <c:pt idx="5113">
                  <c:v>42982.625035300924</c:v>
                </c:pt>
                <c:pt idx="5114">
                  <c:v>42982.666702025461</c:v>
                </c:pt>
                <c:pt idx="5115">
                  <c:v>42982.708368749998</c:v>
                </c:pt>
                <c:pt idx="5116">
                  <c:v>42982.750035474535</c:v>
                </c:pt>
                <c:pt idx="5117">
                  <c:v>42982.791702199072</c:v>
                </c:pt>
                <c:pt idx="5118">
                  <c:v>42982.83336892361</c:v>
                </c:pt>
                <c:pt idx="5119">
                  <c:v>42982.875035648147</c:v>
                </c:pt>
                <c:pt idx="5120">
                  <c:v>42982.916702372684</c:v>
                </c:pt>
                <c:pt idx="5121">
                  <c:v>42982.958369097221</c:v>
                </c:pt>
                <c:pt idx="5122">
                  <c:v>42983.000035821759</c:v>
                </c:pt>
                <c:pt idx="5123">
                  <c:v>42983.041702546296</c:v>
                </c:pt>
                <c:pt idx="5124">
                  <c:v>42983.083369270833</c:v>
                </c:pt>
                <c:pt idx="5125">
                  <c:v>42983.12503599537</c:v>
                </c:pt>
                <c:pt idx="5126">
                  <c:v>42983.166702719907</c:v>
                </c:pt>
                <c:pt idx="5127">
                  <c:v>42983.208369444445</c:v>
                </c:pt>
                <c:pt idx="5128">
                  <c:v>42983.250036168982</c:v>
                </c:pt>
                <c:pt idx="5129">
                  <c:v>42983.291702893519</c:v>
                </c:pt>
                <c:pt idx="5130">
                  <c:v>42983.333369618056</c:v>
                </c:pt>
                <c:pt idx="5131">
                  <c:v>42983.375036342593</c:v>
                </c:pt>
                <c:pt idx="5132">
                  <c:v>42983.416703067131</c:v>
                </c:pt>
                <c:pt idx="5133">
                  <c:v>42983.458369791668</c:v>
                </c:pt>
                <c:pt idx="5134">
                  <c:v>42983.500036516205</c:v>
                </c:pt>
                <c:pt idx="5135">
                  <c:v>42983.541703240742</c:v>
                </c:pt>
                <c:pt idx="5136">
                  <c:v>42983.583369965279</c:v>
                </c:pt>
                <c:pt idx="5137">
                  <c:v>42983.625036689817</c:v>
                </c:pt>
                <c:pt idx="5138">
                  <c:v>42983.666703414354</c:v>
                </c:pt>
                <c:pt idx="5139">
                  <c:v>42983.708370138891</c:v>
                </c:pt>
                <c:pt idx="5140">
                  <c:v>42983.750036863428</c:v>
                </c:pt>
                <c:pt idx="5141">
                  <c:v>42983.791703587965</c:v>
                </c:pt>
                <c:pt idx="5142">
                  <c:v>42983.833370312503</c:v>
                </c:pt>
                <c:pt idx="5143">
                  <c:v>42983.87503703704</c:v>
                </c:pt>
                <c:pt idx="5144">
                  <c:v>42983.916703761577</c:v>
                </c:pt>
                <c:pt idx="5145">
                  <c:v>42983.958370486114</c:v>
                </c:pt>
                <c:pt idx="5146">
                  <c:v>42984.000037210651</c:v>
                </c:pt>
                <c:pt idx="5147">
                  <c:v>42984.041703935189</c:v>
                </c:pt>
                <c:pt idx="5148">
                  <c:v>42984.083370659719</c:v>
                </c:pt>
                <c:pt idx="5149">
                  <c:v>42984.125037384256</c:v>
                </c:pt>
                <c:pt idx="5150">
                  <c:v>42984.166704108793</c:v>
                </c:pt>
                <c:pt idx="5151">
                  <c:v>42984.20837083333</c:v>
                </c:pt>
                <c:pt idx="5152">
                  <c:v>42984.250037557867</c:v>
                </c:pt>
                <c:pt idx="5153">
                  <c:v>42984.291704282405</c:v>
                </c:pt>
                <c:pt idx="5154">
                  <c:v>42984.333371006942</c:v>
                </c:pt>
                <c:pt idx="5155">
                  <c:v>42984.375037731479</c:v>
                </c:pt>
                <c:pt idx="5156">
                  <c:v>42984.416704456016</c:v>
                </c:pt>
                <c:pt idx="5157">
                  <c:v>42984.458371180554</c:v>
                </c:pt>
                <c:pt idx="5158">
                  <c:v>42984.500037905091</c:v>
                </c:pt>
                <c:pt idx="5159">
                  <c:v>42984.541704629628</c:v>
                </c:pt>
                <c:pt idx="5160">
                  <c:v>42984.583371354165</c:v>
                </c:pt>
                <c:pt idx="5161">
                  <c:v>42984.625038078702</c:v>
                </c:pt>
                <c:pt idx="5162">
                  <c:v>42984.66670480324</c:v>
                </c:pt>
                <c:pt idx="5163">
                  <c:v>42984.708371527777</c:v>
                </c:pt>
                <c:pt idx="5164">
                  <c:v>42984.750038252314</c:v>
                </c:pt>
                <c:pt idx="5165">
                  <c:v>42984.791704976851</c:v>
                </c:pt>
                <c:pt idx="5166">
                  <c:v>42984.833371701388</c:v>
                </c:pt>
                <c:pt idx="5167">
                  <c:v>42984.875038425926</c:v>
                </c:pt>
                <c:pt idx="5168">
                  <c:v>42984.916705150463</c:v>
                </c:pt>
                <c:pt idx="5169">
                  <c:v>42984.958371875</c:v>
                </c:pt>
                <c:pt idx="5170">
                  <c:v>42985.000038599537</c:v>
                </c:pt>
                <c:pt idx="5171">
                  <c:v>42985.041705324074</c:v>
                </c:pt>
                <c:pt idx="5172">
                  <c:v>42985.083372048612</c:v>
                </c:pt>
                <c:pt idx="5173">
                  <c:v>42985.125038773149</c:v>
                </c:pt>
                <c:pt idx="5174">
                  <c:v>42985.166705497686</c:v>
                </c:pt>
                <c:pt idx="5175">
                  <c:v>42985.208372222223</c:v>
                </c:pt>
                <c:pt idx="5176">
                  <c:v>42985.25003894676</c:v>
                </c:pt>
                <c:pt idx="5177">
                  <c:v>42985.291705671298</c:v>
                </c:pt>
                <c:pt idx="5178">
                  <c:v>42985.333372395835</c:v>
                </c:pt>
                <c:pt idx="5179">
                  <c:v>42985.375039120372</c:v>
                </c:pt>
                <c:pt idx="5180">
                  <c:v>42985.416705844909</c:v>
                </c:pt>
                <c:pt idx="5181">
                  <c:v>42985.458372569447</c:v>
                </c:pt>
                <c:pt idx="5182">
                  <c:v>42985.500039293984</c:v>
                </c:pt>
                <c:pt idx="5183">
                  <c:v>42985.541706018521</c:v>
                </c:pt>
                <c:pt idx="5184">
                  <c:v>42985.583372743058</c:v>
                </c:pt>
                <c:pt idx="5185">
                  <c:v>42985.625039467595</c:v>
                </c:pt>
                <c:pt idx="5186">
                  <c:v>42985.666706192133</c:v>
                </c:pt>
                <c:pt idx="5187">
                  <c:v>42985.70837291667</c:v>
                </c:pt>
                <c:pt idx="5188">
                  <c:v>42985.750039641207</c:v>
                </c:pt>
                <c:pt idx="5189">
                  <c:v>42985.791706365744</c:v>
                </c:pt>
                <c:pt idx="5190">
                  <c:v>42985.833373090281</c:v>
                </c:pt>
                <c:pt idx="5191">
                  <c:v>42985.875039814811</c:v>
                </c:pt>
                <c:pt idx="5192">
                  <c:v>42985.916706539349</c:v>
                </c:pt>
                <c:pt idx="5193">
                  <c:v>42985.958373263886</c:v>
                </c:pt>
                <c:pt idx="5194">
                  <c:v>42986.000039988423</c:v>
                </c:pt>
                <c:pt idx="5195">
                  <c:v>42986.04170671296</c:v>
                </c:pt>
                <c:pt idx="5196">
                  <c:v>42986.083373437497</c:v>
                </c:pt>
                <c:pt idx="5197">
                  <c:v>42986.125040162035</c:v>
                </c:pt>
                <c:pt idx="5198">
                  <c:v>42986.166706886572</c:v>
                </c:pt>
                <c:pt idx="5199">
                  <c:v>42986.208373611109</c:v>
                </c:pt>
                <c:pt idx="5200">
                  <c:v>42986.250040335646</c:v>
                </c:pt>
                <c:pt idx="5201">
                  <c:v>42986.291707060183</c:v>
                </c:pt>
                <c:pt idx="5202">
                  <c:v>42986.333373784721</c:v>
                </c:pt>
                <c:pt idx="5203">
                  <c:v>42986.375040509258</c:v>
                </c:pt>
                <c:pt idx="5204">
                  <c:v>42986.416707233795</c:v>
                </c:pt>
                <c:pt idx="5205">
                  <c:v>42986.458373958332</c:v>
                </c:pt>
                <c:pt idx="5206">
                  <c:v>42986.500040682869</c:v>
                </c:pt>
                <c:pt idx="5207">
                  <c:v>42986.541707407407</c:v>
                </c:pt>
                <c:pt idx="5208">
                  <c:v>42986.583374131944</c:v>
                </c:pt>
                <c:pt idx="5209">
                  <c:v>42986.625040856481</c:v>
                </c:pt>
                <c:pt idx="5210">
                  <c:v>42986.666707581018</c:v>
                </c:pt>
                <c:pt idx="5211">
                  <c:v>42986.708374305555</c:v>
                </c:pt>
                <c:pt idx="5212">
                  <c:v>42986.750041030093</c:v>
                </c:pt>
                <c:pt idx="5213">
                  <c:v>42986.79170775463</c:v>
                </c:pt>
                <c:pt idx="5214">
                  <c:v>42986.833374479167</c:v>
                </c:pt>
                <c:pt idx="5215">
                  <c:v>42986.875041203704</c:v>
                </c:pt>
                <c:pt idx="5216">
                  <c:v>42986.916707928242</c:v>
                </c:pt>
                <c:pt idx="5217">
                  <c:v>42986.958374652779</c:v>
                </c:pt>
                <c:pt idx="5218">
                  <c:v>42987.000041377316</c:v>
                </c:pt>
                <c:pt idx="5219">
                  <c:v>42987.041708101853</c:v>
                </c:pt>
                <c:pt idx="5220">
                  <c:v>42987.08337482639</c:v>
                </c:pt>
                <c:pt idx="5221">
                  <c:v>42987.125041550928</c:v>
                </c:pt>
                <c:pt idx="5222">
                  <c:v>42987.166708275465</c:v>
                </c:pt>
                <c:pt idx="5223">
                  <c:v>42987.208375000002</c:v>
                </c:pt>
                <c:pt idx="5224">
                  <c:v>42987.250041724539</c:v>
                </c:pt>
                <c:pt idx="5225">
                  <c:v>42987.291708449076</c:v>
                </c:pt>
                <c:pt idx="5226">
                  <c:v>42987.333375173614</c:v>
                </c:pt>
                <c:pt idx="5227">
                  <c:v>42987.375041898151</c:v>
                </c:pt>
                <c:pt idx="5228">
                  <c:v>42987.416708622688</c:v>
                </c:pt>
                <c:pt idx="5229">
                  <c:v>42987.458375347225</c:v>
                </c:pt>
                <c:pt idx="5230">
                  <c:v>42987.500042071762</c:v>
                </c:pt>
                <c:pt idx="5231">
                  <c:v>42987.5417087963</c:v>
                </c:pt>
                <c:pt idx="5232">
                  <c:v>42987.583375520837</c:v>
                </c:pt>
                <c:pt idx="5233">
                  <c:v>42987.625042245367</c:v>
                </c:pt>
                <c:pt idx="5234">
                  <c:v>42987.666708969904</c:v>
                </c:pt>
                <c:pt idx="5235">
                  <c:v>42987.708375694441</c:v>
                </c:pt>
                <c:pt idx="5236">
                  <c:v>42987.750042418978</c:v>
                </c:pt>
                <c:pt idx="5237">
                  <c:v>42987.791709143516</c:v>
                </c:pt>
                <c:pt idx="5238">
                  <c:v>42987.833375868053</c:v>
                </c:pt>
                <c:pt idx="5239">
                  <c:v>42987.87504259259</c:v>
                </c:pt>
                <c:pt idx="5240">
                  <c:v>42987.916709317127</c:v>
                </c:pt>
                <c:pt idx="5241">
                  <c:v>42987.958376041664</c:v>
                </c:pt>
                <c:pt idx="5242">
                  <c:v>42988.000042766202</c:v>
                </c:pt>
                <c:pt idx="5243">
                  <c:v>42988.041709490739</c:v>
                </c:pt>
                <c:pt idx="5244">
                  <c:v>42988.083376215276</c:v>
                </c:pt>
                <c:pt idx="5245">
                  <c:v>42988.125042939813</c:v>
                </c:pt>
                <c:pt idx="5246">
                  <c:v>42988.16670966435</c:v>
                </c:pt>
                <c:pt idx="5247">
                  <c:v>42988.208376388888</c:v>
                </c:pt>
                <c:pt idx="5248">
                  <c:v>42988.250043113425</c:v>
                </c:pt>
                <c:pt idx="5249">
                  <c:v>42988.291709837962</c:v>
                </c:pt>
                <c:pt idx="5250">
                  <c:v>42988.333376562499</c:v>
                </c:pt>
                <c:pt idx="5251">
                  <c:v>42988.375043287037</c:v>
                </c:pt>
                <c:pt idx="5252">
                  <c:v>42988.416710011574</c:v>
                </c:pt>
                <c:pt idx="5253">
                  <c:v>42988.458376736111</c:v>
                </c:pt>
                <c:pt idx="5254">
                  <c:v>42988.500043460648</c:v>
                </c:pt>
                <c:pt idx="5255">
                  <c:v>42988.541710185185</c:v>
                </c:pt>
                <c:pt idx="5256">
                  <c:v>42988.583376909723</c:v>
                </c:pt>
                <c:pt idx="5257">
                  <c:v>42988.62504363426</c:v>
                </c:pt>
                <c:pt idx="5258">
                  <c:v>42988.666710358797</c:v>
                </c:pt>
                <c:pt idx="5259">
                  <c:v>42988.708377083334</c:v>
                </c:pt>
                <c:pt idx="5260">
                  <c:v>42988.750043807871</c:v>
                </c:pt>
                <c:pt idx="5261">
                  <c:v>42988.791710532409</c:v>
                </c:pt>
                <c:pt idx="5262">
                  <c:v>42988.833377256946</c:v>
                </c:pt>
                <c:pt idx="5263">
                  <c:v>42988.875043981483</c:v>
                </c:pt>
                <c:pt idx="5264">
                  <c:v>42988.91671070602</c:v>
                </c:pt>
                <c:pt idx="5265">
                  <c:v>42988.958377430557</c:v>
                </c:pt>
                <c:pt idx="5266">
                  <c:v>42989.000044155095</c:v>
                </c:pt>
                <c:pt idx="5267">
                  <c:v>42989.041710879632</c:v>
                </c:pt>
                <c:pt idx="5268">
                  <c:v>42989.083377604169</c:v>
                </c:pt>
                <c:pt idx="5269">
                  <c:v>42989.125044328706</c:v>
                </c:pt>
                <c:pt idx="5270">
                  <c:v>42989.166711053243</c:v>
                </c:pt>
                <c:pt idx="5271">
                  <c:v>42989.208377777781</c:v>
                </c:pt>
                <c:pt idx="5272">
                  <c:v>42989.250044502318</c:v>
                </c:pt>
                <c:pt idx="5273">
                  <c:v>42989.291711226855</c:v>
                </c:pt>
                <c:pt idx="5274">
                  <c:v>42989.333377951392</c:v>
                </c:pt>
                <c:pt idx="5275">
                  <c:v>42989.37504467593</c:v>
                </c:pt>
                <c:pt idx="5276">
                  <c:v>42989.416711400459</c:v>
                </c:pt>
                <c:pt idx="5277">
                  <c:v>42989.458378124997</c:v>
                </c:pt>
                <c:pt idx="5278">
                  <c:v>42989.500044849534</c:v>
                </c:pt>
                <c:pt idx="5279">
                  <c:v>42989.541711574071</c:v>
                </c:pt>
                <c:pt idx="5280">
                  <c:v>42989.583378298608</c:v>
                </c:pt>
                <c:pt idx="5281">
                  <c:v>42989.625045023146</c:v>
                </c:pt>
                <c:pt idx="5282">
                  <c:v>42989.666711747683</c:v>
                </c:pt>
                <c:pt idx="5283">
                  <c:v>42989.70837847222</c:v>
                </c:pt>
                <c:pt idx="5284">
                  <c:v>42989.750045196757</c:v>
                </c:pt>
                <c:pt idx="5285">
                  <c:v>42989.791711921294</c:v>
                </c:pt>
                <c:pt idx="5286">
                  <c:v>42989.833378645832</c:v>
                </c:pt>
                <c:pt idx="5287">
                  <c:v>42989.875045370369</c:v>
                </c:pt>
                <c:pt idx="5288">
                  <c:v>42989.916712094906</c:v>
                </c:pt>
                <c:pt idx="5289">
                  <c:v>42989.958378819443</c:v>
                </c:pt>
                <c:pt idx="5290">
                  <c:v>42990.00004554398</c:v>
                </c:pt>
                <c:pt idx="5291">
                  <c:v>42990.041712268518</c:v>
                </c:pt>
                <c:pt idx="5292">
                  <c:v>42990.083378993055</c:v>
                </c:pt>
                <c:pt idx="5293">
                  <c:v>42990.125045717592</c:v>
                </c:pt>
                <c:pt idx="5294">
                  <c:v>42990.166712442129</c:v>
                </c:pt>
                <c:pt idx="5295">
                  <c:v>42990.208379166666</c:v>
                </c:pt>
                <c:pt idx="5296">
                  <c:v>42990.250045891204</c:v>
                </c:pt>
                <c:pt idx="5297">
                  <c:v>42990.291712615741</c:v>
                </c:pt>
                <c:pt idx="5298">
                  <c:v>42990.333379340278</c:v>
                </c:pt>
                <c:pt idx="5299">
                  <c:v>42990.375046064815</c:v>
                </c:pt>
                <c:pt idx="5300">
                  <c:v>42990.416712789352</c:v>
                </c:pt>
                <c:pt idx="5301">
                  <c:v>42990.45837951389</c:v>
                </c:pt>
                <c:pt idx="5302">
                  <c:v>42990.500046238427</c:v>
                </c:pt>
                <c:pt idx="5303">
                  <c:v>42990.541712962964</c:v>
                </c:pt>
                <c:pt idx="5304">
                  <c:v>42990.583379687501</c:v>
                </c:pt>
                <c:pt idx="5305">
                  <c:v>42990.625046412039</c:v>
                </c:pt>
                <c:pt idx="5306">
                  <c:v>42990.666713136576</c:v>
                </c:pt>
                <c:pt idx="5307">
                  <c:v>42990.708379861113</c:v>
                </c:pt>
                <c:pt idx="5308">
                  <c:v>42990.75004658565</c:v>
                </c:pt>
                <c:pt idx="5309">
                  <c:v>42990.791713310187</c:v>
                </c:pt>
                <c:pt idx="5310">
                  <c:v>42990.833380034725</c:v>
                </c:pt>
                <c:pt idx="5311">
                  <c:v>42990.875046759262</c:v>
                </c:pt>
                <c:pt idx="5312">
                  <c:v>42990.916713483799</c:v>
                </c:pt>
                <c:pt idx="5313">
                  <c:v>42990.958380208336</c:v>
                </c:pt>
                <c:pt idx="5314">
                  <c:v>42991.000046932873</c:v>
                </c:pt>
                <c:pt idx="5315">
                  <c:v>42991.041713657411</c:v>
                </c:pt>
                <c:pt idx="5316">
                  <c:v>42991.083380381948</c:v>
                </c:pt>
                <c:pt idx="5317">
                  <c:v>42991.125047106485</c:v>
                </c:pt>
                <c:pt idx="5318">
                  <c:v>42991.166713831015</c:v>
                </c:pt>
                <c:pt idx="5319">
                  <c:v>42991.208380555552</c:v>
                </c:pt>
                <c:pt idx="5320">
                  <c:v>42991.250047280089</c:v>
                </c:pt>
                <c:pt idx="5321">
                  <c:v>42991.291714004627</c:v>
                </c:pt>
                <c:pt idx="5322">
                  <c:v>42991.333380729164</c:v>
                </c:pt>
                <c:pt idx="5323">
                  <c:v>42991.375047453701</c:v>
                </c:pt>
                <c:pt idx="5324">
                  <c:v>42991.416714178238</c:v>
                </c:pt>
                <c:pt idx="5325">
                  <c:v>42991.458380902775</c:v>
                </c:pt>
                <c:pt idx="5326">
                  <c:v>42991.500047627313</c:v>
                </c:pt>
                <c:pt idx="5327">
                  <c:v>42991.54171435185</c:v>
                </c:pt>
                <c:pt idx="5328">
                  <c:v>42991.583381076387</c:v>
                </c:pt>
                <c:pt idx="5329">
                  <c:v>42991.625047800924</c:v>
                </c:pt>
                <c:pt idx="5330">
                  <c:v>42991.666714525461</c:v>
                </c:pt>
                <c:pt idx="5331">
                  <c:v>42991.708381249999</c:v>
                </c:pt>
                <c:pt idx="5332">
                  <c:v>42991.750047974536</c:v>
                </c:pt>
                <c:pt idx="5333">
                  <c:v>42991.791714699073</c:v>
                </c:pt>
                <c:pt idx="5334">
                  <c:v>42991.83338142361</c:v>
                </c:pt>
                <c:pt idx="5335">
                  <c:v>42991.875048148147</c:v>
                </c:pt>
                <c:pt idx="5336">
                  <c:v>42991.916714872685</c:v>
                </c:pt>
                <c:pt idx="5337">
                  <c:v>42991.958381597222</c:v>
                </c:pt>
                <c:pt idx="5338">
                  <c:v>42992.000048321759</c:v>
                </c:pt>
                <c:pt idx="5339">
                  <c:v>42992.041715046296</c:v>
                </c:pt>
                <c:pt idx="5340">
                  <c:v>42992.083381770834</c:v>
                </c:pt>
                <c:pt idx="5341">
                  <c:v>42992.125048495371</c:v>
                </c:pt>
                <c:pt idx="5342">
                  <c:v>42992.166715219908</c:v>
                </c:pt>
                <c:pt idx="5343">
                  <c:v>42992.208381944445</c:v>
                </c:pt>
                <c:pt idx="5344">
                  <c:v>42992.250048668982</c:v>
                </c:pt>
                <c:pt idx="5345">
                  <c:v>42992.29171539352</c:v>
                </c:pt>
                <c:pt idx="5346">
                  <c:v>42992.333382118057</c:v>
                </c:pt>
                <c:pt idx="5347">
                  <c:v>42992.375048842594</c:v>
                </c:pt>
                <c:pt idx="5348">
                  <c:v>42992.416715567131</c:v>
                </c:pt>
                <c:pt idx="5349">
                  <c:v>42992.458382291668</c:v>
                </c:pt>
                <c:pt idx="5350">
                  <c:v>42992.500049016206</c:v>
                </c:pt>
                <c:pt idx="5351">
                  <c:v>42992.541715740743</c:v>
                </c:pt>
                <c:pt idx="5352">
                  <c:v>42992.58338246528</c:v>
                </c:pt>
                <c:pt idx="5353">
                  <c:v>42992.625049189817</c:v>
                </c:pt>
                <c:pt idx="5354">
                  <c:v>42992.666715914354</c:v>
                </c:pt>
                <c:pt idx="5355">
                  <c:v>42992.708382638892</c:v>
                </c:pt>
                <c:pt idx="5356">
                  <c:v>42992.750049363429</c:v>
                </c:pt>
                <c:pt idx="5357">
                  <c:v>42992.791716087966</c:v>
                </c:pt>
                <c:pt idx="5358">
                  <c:v>42992.833382812503</c:v>
                </c:pt>
                <c:pt idx="5359">
                  <c:v>42992.87504953704</c:v>
                </c:pt>
                <c:pt idx="5360">
                  <c:v>42992.916716261578</c:v>
                </c:pt>
                <c:pt idx="5361">
                  <c:v>42992.958382986108</c:v>
                </c:pt>
                <c:pt idx="5362">
                  <c:v>42993.000049710645</c:v>
                </c:pt>
                <c:pt idx="5363">
                  <c:v>42993.041716435182</c:v>
                </c:pt>
                <c:pt idx="5364">
                  <c:v>42993.083383159719</c:v>
                </c:pt>
                <c:pt idx="5365">
                  <c:v>42993.125049884256</c:v>
                </c:pt>
                <c:pt idx="5366">
                  <c:v>42993.166716608794</c:v>
                </c:pt>
                <c:pt idx="5367">
                  <c:v>42993.208383333331</c:v>
                </c:pt>
                <c:pt idx="5368">
                  <c:v>42993.250050057868</c:v>
                </c:pt>
                <c:pt idx="5369">
                  <c:v>42993.291716782405</c:v>
                </c:pt>
                <c:pt idx="5370">
                  <c:v>42993.333383506942</c:v>
                </c:pt>
                <c:pt idx="5371">
                  <c:v>42993.37505023148</c:v>
                </c:pt>
                <c:pt idx="5372">
                  <c:v>42993.416716956017</c:v>
                </c:pt>
                <c:pt idx="5373">
                  <c:v>42993.458383680554</c:v>
                </c:pt>
                <c:pt idx="5374">
                  <c:v>42993.500050405091</c:v>
                </c:pt>
                <c:pt idx="5375">
                  <c:v>42993.541717129629</c:v>
                </c:pt>
                <c:pt idx="5376">
                  <c:v>42993.583383854166</c:v>
                </c:pt>
                <c:pt idx="5377">
                  <c:v>42993.625050578703</c:v>
                </c:pt>
                <c:pt idx="5378">
                  <c:v>42993.66671730324</c:v>
                </c:pt>
                <c:pt idx="5379">
                  <c:v>42993.708384027777</c:v>
                </c:pt>
                <c:pt idx="5380">
                  <c:v>42993.750050752315</c:v>
                </c:pt>
                <c:pt idx="5381">
                  <c:v>42993.791717476852</c:v>
                </c:pt>
                <c:pt idx="5382">
                  <c:v>42993.833384201389</c:v>
                </c:pt>
                <c:pt idx="5383">
                  <c:v>42993.875050925926</c:v>
                </c:pt>
                <c:pt idx="5384">
                  <c:v>42993.916717650463</c:v>
                </c:pt>
                <c:pt idx="5385">
                  <c:v>42993.958384375001</c:v>
                </c:pt>
                <c:pt idx="5386">
                  <c:v>42994.000051099538</c:v>
                </c:pt>
                <c:pt idx="5387">
                  <c:v>42994.041717824075</c:v>
                </c:pt>
                <c:pt idx="5388">
                  <c:v>42994.083384548612</c:v>
                </c:pt>
                <c:pt idx="5389">
                  <c:v>42994.125051273149</c:v>
                </c:pt>
                <c:pt idx="5390">
                  <c:v>42994.166717997687</c:v>
                </c:pt>
                <c:pt idx="5391">
                  <c:v>42994.208384722224</c:v>
                </c:pt>
                <c:pt idx="5392">
                  <c:v>42994.250051446761</c:v>
                </c:pt>
                <c:pt idx="5393">
                  <c:v>42994.291718171298</c:v>
                </c:pt>
                <c:pt idx="5394">
                  <c:v>42994.333384895835</c:v>
                </c:pt>
                <c:pt idx="5395">
                  <c:v>42994.375051620373</c:v>
                </c:pt>
                <c:pt idx="5396">
                  <c:v>42994.41671834491</c:v>
                </c:pt>
                <c:pt idx="5397">
                  <c:v>42994.458385069447</c:v>
                </c:pt>
                <c:pt idx="5398">
                  <c:v>42994.500051793984</c:v>
                </c:pt>
                <c:pt idx="5399">
                  <c:v>42994.541718518522</c:v>
                </c:pt>
                <c:pt idx="5400">
                  <c:v>42994.583385243059</c:v>
                </c:pt>
                <c:pt idx="5401">
                  <c:v>42994.625051967596</c:v>
                </c:pt>
                <c:pt idx="5402">
                  <c:v>42994.666718692133</c:v>
                </c:pt>
                <c:pt idx="5403">
                  <c:v>42994.708385416663</c:v>
                </c:pt>
                <c:pt idx="5404">
                  <c:v>42994.7500521412</c:v>
                </c:pt>
                <c:pt idx="5405">
                  <c:v>42994.791718865737</c:v>
                </c:pt>
                <c:pt idx="5406">
                  <c:v>42994.833385590275</c:v>
                </c:pt>
                <c:pt idx="5407">
                  <c:v>42994.875052314812</c:v>
                </c:pt>
                <c:pt idx="5408">
                  <c:v>42994.916719039349</c:v>
                </c:pt>
                <c:pt idx="5409">
                  <c:v>42994.958385763886</c:v>
                </c:pt>
                <c:pt idx="5410">
                  <c:v>42995.000052488424</c:v>
                </c:pt>
                <c:pt idx="5411">
                  <c:v>42995.041719212961</c:v>
                </c:pt>
                <c:pt idx="5412">
                  <c:v>42995.083385937498</c:v>
                </c:pt>
                <c:pt idx="5413">
                  <c:v>42995.125052662035</c:v>
                </c:pt>
                <c:pt idx="5414">
                  <c:v>42995.166719386572</c:v>
                </c:pt>
                <c:pt idx="5415">
                  <c:v>42995.20838611111</c:v>
                </c:pt>
                <c:pt idx="5416">
                  <c:v>42995.250052835647</c:v>
                </c:pt>
                <c:pt idx="5417">
                  <c:v>42995.291719560184</c:v>
                </c:pt>
                <c:pt idx="5418">
                  <c:v>42995.333386284721</c:v>
                </c:pt>
                <c:pt idx="5419">
                  <c:v>42995.375053009258</c:v>
                </c:pt>
                <c:pt idx="5420">
                  <c:v>42995.416719733796</c:v>
                </c:pt>
                <c:pt idx="5421">
                  <c:v>42995.458386458333</c:v>
                </c:pt>
                <c:pt idx="5422">
                  <c:v>42995.50005318287</c:v>
                </c:pt>
                <c:pt idx="5423">
                  <c:v>42995.541719907407</c:v>
                </c:pt>
                <c:pt idx="5424">
                  <c:v>42995.583386631944</c:v>
                </c:pt>
                <c:pt idx="5425">
                  <c:v>42995.625053356482</c:v>
                </c:pt>
                <c:pt idx="5426">
                  <c:v>42995.666720081019</c:v>
                </c:pt>
                <c:pt idx="5427">
                  <c:v>42995.708386805556</c:v>
                </c:pt>
                <c:pt idx="5428">
                  <c:v>42995.750053530093</c:v>
                </c:pt>
                <c:pt idx="5429">
                  <c:v>42995.79172025463</c:v>
                </c:pt>
                <c:pt idx="5430">
                  <c:v>42995.833386979168</c:v>
                </c:pt>
                <c:pt idx="5431">
                  <c:v>42995.875053703705</c:v>
                </c:pt>
                <c:pt idx="5432">
                  <c:v>42995.916720428242</c:v>
                </c:pt>
                <c:pt idx="5433">
                  <c:v>42995.958387152779</c:v>
                </c:pt>
                <c:pt idx="5434">
                  <c:v>42996.000053877317</c:v>
                </c:pt>
                <c:pt idx="5435">
                  <c:v>42996.041720601854</c:v>
                </c:pt>
                <c:pt idx="5436">
                  <c:v>42996.083387326391</c:v>
                </c:pt>
                <c:pt idx="5437">
                  <c:v>42996.125054050928</c:v>
                </c:pt>
                <c:pt idx="5438">
                  <c:v>42996.166720775465</c:v>
                </c:pt>
                <c:pt idx="5439">
                  <c:v>42996.208387500003</c:v>
                </c:pt>
                <c:pt idx="5440">
                  <c:v>42996.25005422454</c:v>
                </c:pt>
                <c:pt idx="5441">
                  <c:v>42996.291720949077</c:v>
                </c:pt>
                <c:pt idx="5442">
                  <c:v>42996.333387673614</c:v>
                </c:pt>
                <c:pt idx="5443">
                  <c:v>42996.375054398151</c:v>
                </c:pt>
                <c:pt idx="5444">
                  <c:v>42996.416721122689</c:v>
                </c:pt>
                <c:pt idx="5445">
                  <c:v>42996.458387847226</c:v>
                </c:pt>
                <c:pt idx="5446">
                  <c:v>42996.500054571756</c:v>
                </c:pt>
                <c:pt idx="5447">
                  <c:v>42996.541721296293</c:v>
                </c:pt>
                <c:pt idx="5448">
                  <c:v>42996.58338802083</c:v>
                </c:pt>
                <c:pt idx="5449">
                  <c:v>42996.625054745367</c:v>
                </c:pt>
                <c:pt idx="5450">
                  <c:v>42996.666721469905</c:v>
                </c:pt>
                <c:pt idx="5451">
                  <c:v>42996.708388194442</c:v>
                </c:pt>
                <c:pt idx="5452">
                  <c:v>42996.750054918979</c:v>
                </c:pt>
                <c:pt idx="5453">
                  <c:v>42996.791721643516</c:v>
                </c:pt>
                <c:pt idx="5454">
                  <c:v>42996.833388368053</c:v>
                </c:pt>
                <c:pt idx="5455">
                  <c:v>42996.875055092591</c:v>
                </c:pt>
                <c:pt idx="5456">
                  <c:v>42996.916721817128</c:v>
                </c:pt>
                <c:pt idx="5457">
                  <c:v>42996.958388541665</c:v>
                </c:pt>
                <c:pt idx="5458">
                  <c:v>42997.000055266202</c:v>
                </c:pt>
                <c:pt idx="5459">
                  <c:v>42997.041721990739</c:v>
                </c:pt>
                <c:pt idx="5460">
                  <c:v>42997.083388715277</c:v>
                </c:pt>
                <c:pt idx="5461">
                  <c:v>42997.125055439814</c:v>
                </c:pt>
                <c:pt idx="5462">
                  <c:v>42997.166722164351</c:v>
                </c:pt>
                <c:pt idx="5463">
                  <c:v>42997.208388888888</c:v>
                </c:pt>
                <c:pt idx="5464">
                  <c:v>42997.250055613426</c:v>
                </c:pt>
                <c:pt idx="5465">
                  <c:v>42997.291722337963</c:v>
                </c:pt>
                <c:pt idx="5466">
                  <c:v>42997.3333890625</c:v>
                </c:pt>
                <c:pt idx="5467">
                  <c:v>42997.375055787037</c:v>
                </c:pt>
                <c:pt idx="5468">
                  <c:v>42997.416722511574</c:v>
                </c:pt>
                <c:pt idx="5469">
                  <c:v>42997.458389236112</c:v>
                </c:pt>
                <c:pt idx="5470">
                  <c:v>42997.500055960649</c:v>
                </c:pt>
                <c:pt idx="5471">
                  <c:v>42997.541722685186</c:v>
                </c:pt>
                <c:pt idx="5472">
                  <c:v>42997.583389409723</c:v>
                </c:pt>
                <c:pt idx="5473">
                  <c:v>42997.62505613426</c:v>
                </c:pt>
                <c:pt idx="5474">
                  <c:v>42997.666722858798</c:v>
                </c:pt>
                <c:pt idx="5475">
                  <c:v>42997.708389583335</c:v>
                </c:pt>
                <c:pt idx="5476">
                  <c:v>42997.750056307872</c:v>
                </c:pt>
                <c:pt idx="5477">
                  <c:v>42997.791723032409</c:v>
                </c:pt>
                <c:pt idx="5478">
                  <c:v>42997.833389756946</c:v>
                </c:pt>
                <c:pt idx="5479">
                  <c:v>42997.875056481484</c:v>
                </c:pt>
                <c:pt idx="5480">
                  <c:v>42997.916723206021</c:v>
                </c:pt>
                <c:pt idx="5481">
                  <c:v>42997.958389930558</c:v>
                </c:pt>
                <c:pt idx="5482">
                  <c:v>42998.000056655095</c:v>
                </c:pt>
                <c:pt idx="5483">
                  <c:v>42998.041723379632</c:v>
                </c:pt>
                <c:pt idx="5484">
                  <c:v>42998.08339010417</c:v>
                </c:pt>
                <c:pt idx="5485">
                  <c:v>42998.125056828707</c:v>
                </c:pt>
                <c:pt idx="5486">
                  <c:v>42998.166723553244</c:v>
                </c:pt>
                <c:pt idx="5487">
                  <c:v>42998.208390277781</c:v>
                </c:pt>
                <c:pt idx="5488">
                  <c:v>42998.250057002311</c:v>
                </c:pt>
                <c:pt idx="5489">
                  <c:v>42998.291723726848</c:v>
                </c:pt>
                <c:pt idx="5490">
                  <c:v>42998.333390451386</c:v>
                </c:pt>
                <c:pt idx="5491">
                  <c:v>42998.375057175923</c:v>
                </c:pt>
                <c:pt idx="5492">
                  <c:v>42998.41672390046</c:v>
                </c:pt>
                <c:pt idx="5493">
                  <c:v>42998.458390624997</c:v>
                </c:pt>
                <c:pt idx="5494">
                  <c:v>42998.500057349534</c:v>
                </c:pt>
                <c:pt idx="5495">
                  <c:v>42998.541724074072</c:v>
                </c:pt>
                <c:pt idx="5496">
                  <c:v>42998.583390798609</c:v>
                </c:pt>
                <c:pt idx="5497">
                  <c:v>42998.625057523146</c:v>
                </c:pt>
                <c:pt idx="5498">
                  <c:v>42998.666724247683</c:v>
                </c:pt>
                <c:pt idx="5499">
                  <c:v>42998.708390972221</c:v>
                </c:pt>
                <c:pt idx="5500">
                  <c:v>42998.750057696758</c:v>
                </c:pt>
                <c:pt idx="5501">
                  <c:v>42998.791724421295</c:v>
                </c:pt>
                <c:pt idx="5502">
                  <c:v>42998.833391145832</c:v>
                </c:pt>
                <c:pt idx="5503">
                  <c:v>42998.875057870369</c:v>
                </c:pt>
                <c:pt idx="5504">
                  <c:v>42998.916724594907</c:v>
                </c:pt>
                <c:pt idx="5505">
                  <c:v>42998.958391319444</c:v>
                </c:pt>
                <c:pt idx="5506">
                  <c:v>42999.000058043981</c:v>
                </c:pt>
                <c:pt idx="5507">
                  <c:v>42999.041724768518</c:v>
                </c:pt>
                <c:pt idx="5508">
                  <c:v>42999.083391493055</c:v>
                </c:pt>
                <c:pt idx="5509">
                  <c:v>42999.125058217593</c:v>
                </c:pt>
                <c:pt idx="5510">
                  <c:v>42999.16672494213</c:v>
                </c:pt>
                <c:pt idx="5511">
                  <c:v>42999.208391666667</c:v>
                </c:pt>
                <c:pt idx="5512">
                  <c:v>42999.250058391204</c:v>
                </c:pt>
                <c:pt idx="5513">
                  <c:v>42999.291725115741</c:v>
                </c:pt>
                <c:pt idx="5514">
                  <c:v>42999.333391840279</c:v>
                </c:pt>
                <c:pt idx="5515">
                  <c:v>42999.375058564816</c:v>
                </c:pt>
                <c:pt idx="5516">
                  <c:v>42999.416725289353</c:v>
                </c:pt>
                <c:pt idx="5517">
                  <c:v>42999.45839201389</c:v>
                </c:pt>
                <c:pt idx="5518">
                  <c:v>42999.500058738427</c:v>
                </c:pt>
                <c:pt idx="5519">
                  <c:v>42999.541725462965</c:v>
                </c:pt>
                <c:pt idx="5520">
                  <c:v>42999.583392187502</c:v>
                </c:pt>
                <c:pt idx="5521">
                  <c:v>42999.625058912039</c:v>
                </c:pt>
                <c:pt idx="5522">
                  <c:v>42999.666725636576</c:v>
                </c:pt>
                <c:pt idx="5523">
                  <c:v>42999.708392361114</c:v>
                </c:pt>
                <c:pt idx="5524">
                  <c:v>42999.750059085651</c:v>
                </c:pt>
                <c:pt idx="5525">
                  <c:v>42999.791725810188</c:v>
                </c:pt>
                <c:pt idx="5526">
                  <c:v>42999.833392534725</c:v>
                </c:pt>
                <c:pt idx="5527">
                  <c:v>42999.875059259262</c:v>
                </c:pt>
                <c:pt idx="5528">
                  <c:v>42999.9167259838</c:v>
                </c:pt>
                <c:pt idx="5529">
                  <c:v>42999.958392708337</c:v>
                </c:pt>
                <c:pt idx="5530">
                  <c:v>43000.000059432874</c:v>
                </c:pt>
                <c:pt idx="5531">
                  <c:v>43000.041726157404</c:v>
                </c:pt>
                <c:pt idx="5532">
                  <c:v>43000.083392881941</c:v>
                </c:pt>
                <c:pt idx="5533">
                  <c:v>43000.125059606478</c:v>
                </c:pt>
                <c:pt idx="5534">
                  <c:v>43000.166726331016</c:v>
                </c:pt>
                <c:pt idx="5535">
                  <c:v>43000.208393055553</c:v>
                </c:pt>
                <c:pt idx="5536">
                  <c:v>43000.25005978009</c:v>
                </c:pt>
                <c:pt idx="5537">
                  <c:v>43000.291726504627</c:v>
                </c:pt>
                <c:pt idx="5538">
                  <c:v>43000.333393229164</c:v>
                </c:pt>
                <c:pt idx="5539">
                  <c:v>43000.375059953702</c:v>
                </c:pt>
                <c:pt idx="5540">
                  <c:v>43000.416726678239</c:v>
                </c:pt>
                <c:pt idx="5541">
                  <c:v>43000.458393402776</c:v>
                </c:pt>
                <c:pt idx="5542">
                  <c:v>43000.500060127313</c:v>
                </c:pt>
                <c:pt idx="5543">
                  <c:v>43000.54172685185</c:v>
                </c:pt>
                <c:pt idx="5544">
                  <c:v>43000.583393576388</c:v>
                </c:pt>
                <c:pt idx="5545">
                  <c:v>43000.625060300925</c:v>
                </c:pt>
                <c:pt idx="5546">
                  <c:v>43000.666727025462</c:v>
                </c:pt>
                <c:pt idx="5547">
                  <c:v>43000.708393749999</c:v>
                </c:pt>
                <c:pt idx="5548">
                  <c:v>43000.750060474536</c:v>
                </c:pt>
                <c:pt idx="5549">
                  <c:v>43000.791727199074</c:v>
                </c:pt>
                <c:pt idx="5550">
                  <c:v>43000.833393923611</c:v>
                </c:pt>
                <c:pt idx="5551">
                  <c:v>43000.875060648148</c:v>
                </c:pt>
                <c:pt idx="5552">
                  <c:v>43000.916727372685</c:v>
                </c:pt>
                <c:pt idx="5553">
                  <c:v>43000.958394097222</c:v>
                </c:pt>
                <c:pt idx="5554">
                  <c:v>43001.00006082176</c:v>
                </c:pt>
                <c:pt idx="5555">
                  <c:v>43001.041727546297</c:v>
                </c:pt>
                <c:pt idx="5556">
                  <c:v>43001.083394270834</c:v>
                </c:pt>
                <c:pt idx="5557">
                  <c:v>43001.125060995371</c:v>
                </c:pt>
                <c:pt idx="5558">
                  <c:v>43001.166727719909</c:v>
                </c:pt>
                <c:pt idx="5559">
                  <c:v>43001.208394444446</c:v>
                </c:pt>
                <c:pt idx="5560">
                  <c:v>43001.250061168983</c:v>
                </c:pt>
                <c:pt idx="5561">
                  <c:v>43001.29172789352</c:v>
                </c:pt>
                <c:pt idx="5562">
                  <c:v>43001.333394618057</c:v>
                </c:pt>
                <c:pt idx="5563">
                  <c:v>43001.375061342595</c:v>
                </c:pt>
                <c:pt idx="5564">
                  <c:v>43001.416728067132</c:v>
                </c:pt>
                <c:pt idx="5565">
                  <c:v>43001.458394791669</c:v>
                </c:pt>
                <c:pt idx="5566">
                  <c:v>43001.500061516206</c:v>
                </c:pt>
                <c:pt idx="5567">
                  <c:v>43001.541728240743</c:v>
                </c:pt>
                <c:pt idx="5568">
                  <c:v>43001.583394965281</c:v>
                </c:pt>
                <c:pt idx="5569">
                  <c:v>43001.625061689818</c:v>
                </c:pt>
                <c:pt idx="5570">
                  <c:v>43001.666728414355</c:v>
                </c:pt>
                <c:pt idx="5571">
                  <c:v>43001.708395138892</c:v>
                </c:pt>
                <c:pt idx="5572">
                  <c:v>43001.750061863429</c:v>
                </c:pt>
                <c:pt idx="5573">
                  <c:v>43001.791728587959</c:v>
                </c:pt>
                <c:pt idx="5574">
                  <c:v>43001.833395312497</c:v>
                </c:pt>
                <c:pt idx="5575">
                  <c:v>43001.875062037034</c:v>
                </c:pt>
                <c:pt idx="5576">
                  <c:v>43001.916728761571</c:v>
                </c:pt>
                <c:pt idx="5577">
                  <c:v>43001.958395486108</c:v>
                </c:pt>
                <c:pt idx="5578">
                  <c:v>43002.000062210645</c:v>
                </c:pt>
                <c:pt idx="5579">
                  <c:v>43002.041728935183</c:v>
                </c:pt>
                <c:pt idx="5580">
                  <c:v>43002.08339565972</c:v>
                </c:pt>
                <c:pt idx="5581">
                  <c:v>43002.125062384257</c:v>
                </c:pt>
                <c:pt idx="5582">
                  <c:v>43002.166729108794</c:v>
                </c:pt>
                <c:pt idx="5583">
                  <c:v>43002.208395833331</c:v>
                </c:pt>
                <c:pt idx="5584">
                  <c:v>43002.250062557869</c:v>
                </c:pt>
                <c:pt idx="5585">
                  <c:v>43002.291729282406</c:v>
                </c:pt>
                <c:pt idx="5586">
                  <c:v>43002.333396006943</c:v>
                </c:pt>
                <c:pt idx="5587">
                  <c:v>43002.37506273148</c:v>
                </c:pt>
                <c:pt idx="5588">
                  <c:v>43002.416729456017</c:v>
                </c:pt>
                <c:pt idx="5589">
                  <c:v>43002.458396180555</c:v>
                </c:pt>
                <c:pt idx="5590">
                  <c:v>43002.500062905092</c:v>
                </c:pt>
                <c:pt idx="5591">
                  <c:v>43002.541729629629</c:v>
                </c:pt>
                <c:pt idx="5592">
                  <c:v>43002.583396354166</c:v>
                </c:pt>
                <c:pt idx="5593">
                  <c:v>43002.625063078704</c:v>
                </c:pt>
                <c:pt idx="5594">
                  <c:v>43002.666729803241</c:v>
                </c:pt>
                <c:pt idx="5595">
                  <c:v>43002.708396527778</c:v>
                </c:pt>
                <c:pt idx="5596">
                  <c:v>43002.750063252315</c:v>
                </c:pt>
                <c:pt idx="5597">
                  <c:v>43002.791729976852</c:v>
                </c:pt>
                <c:pt idx="5598">
                  <c:v>43002.83339670139</c:v>
                </c:pt>
                <c:pt idx="5599">
                  <c:v>43002.875063425927</c:v>
                </c:pt>
                <c:pt idx="5600">
                  <c:v>43002.916730150464</c:v>
                </c:pt>
                <c:pt idx="5601">
                  <c:v>43002.958396875001</c:v>
                </c:pt>
                <c:pt idx="5602">
                  <c:v>43003.000063599538</c:v>
                </c:pt>
                <c:pt idx="5603">
                  <c:v>43003.041730324076</c:v>
                </c:pt>
                <c:pt idx="5604">
                  <c:v>43003.083397048613</c:v>
                </c:pt>
                <c:pt idx="5605">
                  <c:v>43003.12506377315</c:v>
                </c:pt>
                <c:pt idx="5606">
                  <c:v>43003.166730497687</c:v>
                </c:pt>
                <c:pt idx="5607">
                  <c:v>43003.208397222224</c:v>
                </c:pt>
                <c:pt idx="5608">
                  <c:v>43003.250063946762</c:v>
                </c:pt>
                <c:pt idx="5609">
                  <c:v>43003.291730671299</c:v>
                </c:pt>
                <c:pt idx="5610">
                  <c:v>43003.333397395836</c:v>
                </c:pt>
                <c:pt idx="5611">
                  <c:v>43003.375064120373</c:v>
                </c:pt>
                <c:pt idx="5612">
                  <c:v>43003.41673084491</c:v>
                </c:pt>
                <c:pt idx="5613">
                  <c:v>43003.458397569448</c:v>
                </c:pt>
                <c:pt idx="5614">
                  <c:v>43003.500064293985</c:v>
                </c:pt>
                <c:pt idx="5615">
                  <c:v>43003.541731018522</c:v>
                </c:pt>
                <c:pt idx="5616">
                  <c:v>43003.583397743052</c:v>
                </c:pt>
                <c:pt idx="5617">
                  <c:v>43003.625064467589</c:v>
                </c:pt>
                <c:pt idx="5618">
                  <c:v>43003.666731192126</c:v>
                </c:pt>
                <c:pt idx="5619">
                  <c:v>43003.708397916664</c:v>
                </c:pt>
                <c:pt idx="5620">
                  <c:v>43003.750064641201</c:v>
                </c:pt>
                <c:pt idx="5621">
                  <c:v>43003.791731365738</c:v>
                </c:pt>
                <c:pt idx="5622">
                  <c:v>43003.833398090275</c:v>
                </c:pt>
                <c:pt idx="5623">
                  <c:v>43003.875064814813</c:v>
                </c:pt>
                <c:pt idx="5624">
                  <c:v>43003.91673153935</c:v>
                </c:pt>
                <c:pt idx="5625">
                  <c:v>43003.958398263887</c:v>
                </c:pt>
                <c:pt idx="5626">
                  <c:v>43004.000064988424</c:v>
                </c:pt>
                <c:pt idx="5627">
                  <c:v>43004.041731712961</c:v>
                </c:pt>
                <c:pt idx="5628">
                  <c:v>43004.083398437499</c:v>
                </c:pt>
                <c:pt idx="5629">
                  <c:v>43004.125065162036</c:v>
                </c:pt>
                <c:pt idx="5630">
                  <c:v>43004.166731886573</c:v>
                </c:pt>
                <c:pt idx="5631">
                  <c:v>43004.20839861111</c:v>
                </c:pt>
                <c:pt idx="5632">
                  <c:v>43004.250065335647</c:v>
                </c:pt>
                <c:pt idx="5633">
                  <c:v>43004.291732060185</c:v>
                </c:pt>
                <c:pt idx="5634">
                  <c:v>43004.333398784722</c:v>
                </c:pt>
                <c:pt idx="5635">
                  <c:v>43004.375065509259</c:v>
                </c:pt>
                <c:pt idx="5636">
                  <c:v>43004.416732233796</c:v>
                </c:pt>
                <c:pt idx="5637">
                  <c:v>43004.458398958333</c:v>
                </c:pt>
                <c:pt idx="5638">
                  <c:v>43004.500065682871</c:v>
                </c:pt>
                <c:pt idx="5639">
                  <c:v>43004.541732407408</c:v>
                </c:pt>
                <c:pt idx="5640">
                  <c:v>43004.583399131945</c:v>
                </c:pt>
                <c:pt idx="5641">
                  <c:v>43004.625065856482</c:v>
                </c:pt>
                <c:pt idx="5642">
                  <c:v>43004.666732581019</c:v>
                </c:pt>
                <c:pt idx="5643">
                  <c:v>43004.708399305557</c:v>
                </c:pt>
                <c:pt idx="5644">
                  <c:v>43004.750066030094</c:v>
                </c:pt>
                <c:pt idx="5645">
                  <c:v>43004.791732754631</c:v>
                </c:pt>
                <c:pt idx="5646">
                  <c:v>43004.833399479168</c:v>
                </c:pt>
                <c:pt idx="5647">
                  <c:v>43004.875066203706</c:v>
                </c:pt>
                <c:pt idx="5648">
                  <c:v>43004.916732928243</c:v>
                </c:pt>
                <c:pt idx="5649">
                  <c:v>43004.95839965278</c:v>
                </c:pt>
                <c:pt idx="5650">
                  <c:v>43005.000066377317</c:v>
                </c:pt>
                <c:pt idx="5651">
                  <c:v>43005.041733101854</c:v>
                </c:pt>
                <c:pt idx="5652">
                  <c:v>43005.083399826392</c:v>
                </c:pt>
                <c:pt idx="5653">
                  <c:v>43005.125066550929</c:v>
                </c:pt>
                <c:pt idx="5654">
                  <c:v>43005.166733275466</c:v>
                </c:pt>
                <c:pt idx="5655">
                  <c:v>43005.208400000003</c:v>
                </c:pt>
                <c:pt idx="5656">
                  <c:v>43005.25006672454</c:v>
                </c:pt>
                <c:pt idx="5657">
                  <c:v>43005.291733449078</c:v>
                </c:pt>
                <c:pt idx="5658">
                  <c:v>43005.333400173608</c:v>
                </c:pt>
                <c:pt idx="5659">
                  <c:v>43005.375066898145</c:v>
                </c:pt>
                <c:pt idx="5660">
                  <c:v>43005.416733622682</c:v>
                </c:pt>
                <c:pt idx="5661">
                  <c:v>43005.458400347219</c:v>
                </c:pt>
                <c:pt idx="5662">
                  <c:v>43005.500067071756</c:v>
                </c:pt>
                <c:pt idx="5663">
                  <c:v>43005.541733796294</c:v>
                </c:pt>
                <c:pt idx="5664">
                  <c:v>43005.583400520831</c:v>
                </c:pt>
                <c:pt idx="5665">
                  <c:v>43005.625067245368</c:v>
                </c:pt>
                <c:pt idx="5666">
                  <c:v>43005.666733969905</c:v>
                </c:pt>
                <c:pt idx="5667">
                  <c:v>43005.708400694442</c:v>
                </c:pt>
                <c:pt idx="5668">
                  <c:v>43005.75006741898</c:v>
                </c:pt>
                <c:pt idx="5669">
                  <c:v>43005.791734143517</c:v>
                </c:pt>
                <c:pt idx="5670">
                  <c:v>43005.833400868054</c:v>
                </c:pt>
                <c:pt idx="5671">
                  <c:v>43005.875067592591</c:v>
                </c:pt>
                <c:pt idx="5672">
                  <c:v>43005.916734317128</c:v>
                </c:pt>
                <c:pt idx="5673">
                  <c:v>43005.958401041666</c:v>
                </c:pt>
                <c:pt idx="5674">
                  <c:v>43006.000067766203</c:v>
                </c:pt>
                <c:pt idx="5675">
                  <c:v>43006.04173449074</c:v>
                </c:pt>
                <c:pt idx="5676">
                  <c:v>43006.083401215277</c:v>
                </c:pt>
                <c:pt idx="5677">
                  <c:v>43006.125067939814</c:v>
                </c:pt>
                <c:pt idx="5678">
                  <c:v>43006.166734664352</c:v>
                </c:pt>
                <c:pt idx="5679">
                  <c:v>43006.208401388889</c:v>
                </c:pt>
                <c:pt idx="5680">
                  <c:v>43006.250068113426</c:v>
                </c:pt>
                <c:pt idx="5681">
                  <c:v>43006.291734837963</c:v>
                </c:pt>
                <c:pt idx="5682">
                  <c:v>43006.333401562501</c:v>
                </c:pt>
                <c:pt idx="5683">
                  <c:v>43006.375068287038</c:v>
                </c:pt>
                <c:pt idx="5684">
                  <c:v>43006.416735011575</c:v>
                </c:pt>
                <c:pt idx="5685">
                  <c:v>43006.458401736112</c:v>
                </c:pt>
                <c:pt idx="5686">
                  <c:v>43006.500068460649</c:v>
                </c:pt>
                <c:pt idx="5687">
                  <c:v>43006.541735185187</c:v>
                </c:pt>
                <c:pt idx="5688">
                  <c:v>43006.583401909724</c:v>
                </c:pt>
                <c:pt idx="5689">
                  <c:v>43006.625068634261</c:v>
                </c:pt>
                <c:pt idx="5690">
                  <c:v>43006.666735358798</c:v>
                </c:pt>
                <c:pt idx="5691">
                  <c:v>43006.708402083335</c:v>
                </c:pt>
                <c:pt idx="5692">
                  <c:v>43006.750068807873</c:v>
                </c:pt>
                <c:pt idx="5693">
                  <c:v>43006.79173553241</c:v>
                </c:pt>
                <c:pt idx="5694">
                  <c:v>43006.833402256947</c:v>
                </c:pt>
                <c:pt idx="5695">
                  <c:v>43006.875068981484</c:v>
                </c:pt>
                <c:pt idx="5696">
                  <c:v>43006.916735706021</c:v>
                </c:pt>
                <c:pt idx="5697">
                  <c:v>43006.958402430559</c:v>
                </c:pt>
                <c:pt idx="5698">
                  <c:v>43007.000069155096</c:v>
                </c:pt>
                <c:pt idx="5699">
                  <c:v>43007.041735879633</c:v>
                </c:pt>
                <c:pt idx="5700">
                  <c:v>43007.08340260417</c:v>
                </c:pt>
                <c:pt idx="5701">
                  <c:v>43007.1250693287</c:v>
                </c:pt>
                <c:pt idx="5702">
                  <c:v>43007.166736053237</c:v>
                </c:pt>
                <c:pt idx="5703">
                  <c:v>43007.208402777775</c:v>
                </c:pt>
                <c:pt idx="5704">
                  <c:v>43007.250069502312</c:v>
                </c:pt>
                <c:pt idx="5705">
                  <c:v>43007.291736226849</c:v>
                </c:pt>
                <c:pt idx="5706">
                  <c:v>43007.333402951386</c:v>
                </c:pt>
                <c:pt idx="5707">
                  <c:v>43007.375069675923</c:v>
                </c:pt>
                <c:pt idx="5708">
                  <c:v>43007.416736400461</c:v>
                </c:pt>
                <c:pt idx="5709">
                  <c:v>43007.458403124998</c:v>
                </c:pt>
                <c:pt idx="5710">
                  <c:v>43007.500069849535</c:v>
                </c:pt>
                <c:pt idx="5711">
                  <c:v>43007.541736574072</c:v>
                </c:pt>
                <c:pt idx="5712">
                  <c:v>43007.583403298609</c:v>
                </c:pt>
                <c:pt idx="5713">
                  <c:v>43007.625070023147</c:v>
                </c:pt>
                <c:pt idx="5714">
                  <c:v>43007.666736747684</c:v>
                </c:pt>
                <c:pt idx="5715">
                  <c:v>43007.708403472221</c:v>
                </c:pt>
                <c:pt idx="5716">
                  <c:v>43007.750070196758</c:v>
                </c:pt>
                <c:pt idx="5717">
                  <c:v>43007.791736921296</c:v>
                </c:pt>
                <c:pt idx="5718">
                  <c:v>43007.833403645833</c:v>
                </c:pt>
                <c:pt idx="5719">
                  <c:v>43007.87507037037</c:v>
                </c:pt>
                <c:pt idx="5720">
                  <c:v>43007.916737094907</c:v>
                </c:pt>
                <c:pt idx="5721">
                  <c:v>43007.958403819444</c:v>
                </c:pt>
                <c:pt idx="5722">
                  <c:v>43008.000070543982</c:v>
                </c:pt>
                <c:pt idx="5723">
                  <c:v>43008.041737268519</c:v>
                </c:pt>
                <c:pt idx="5724">
                  <c:v>43008.083403993056</c:v>
                </c:pt>
                <c:pt idx="5725">
                  <c:v>43008.125070717593</c:v>
                </c:pt>
                <c:pt idx="5726">
                  <c:v>43008.16673744213</c:v>
                </c:pt>
                <c:pt idx="5727">
                  <c:v>43008.208404166668</c:v>
                </c:pt>
                <c:pt idx="5728">
                  <c:v>43008.250070891205</c:v>
                </c:pt>
                <c:pt idx="5729">
                  <c:v>43008.291737615742</c:v>
                </c:pt>
                <c:pt idx="5730">
                  <c:v>43008.333404340279</c:v>
                </c:pt>
                <c:pt idx="5731">
                  <c:v>43008.375071064816</c:v>
                </c:pt>
                <c:pt idx="5732">
                  <c:v>43008.416737789354</c:v>
                </c:pt>
                <c:pt idx="5733">
                  <c:v>43008.458404513891</c:v>
                </c:pt>
                <c:pt idx="5734">
                  <c:v>43008.500071238428</c:v>
                </c:pt>
                <c:pt idx="5735">
                  <c:v>43008.541737962965</c:v>
                </c:pt>
                <c:pt idx="5736">
                  <c:v>43008.583404687502</c:v>
                </c:pt>
                <c:pt idx="5737">
                  <c:v>43008.62507141204</c:v>
                </c:pt>
                <c:pt idx="5738">
                  <c:v>43008.666738136577</c:v>
                </c:pt>
                <c:pt idx="5739">
                  <c:v>43008.708404861114</c:v>
                </c:pt>
                <c:pt idx="5740">
                  <c:v>43008.750071585651</c:v>
                </c:pt>
                <c:pt idx="5741">
                  <c:v>43008.791738310189</c:v>
                </c:pt>
                <c:pt idx="5742">
                  <c:v>43008.833405034726</c:v>
                </c:pt>
                <c:pt idx="5743">
                  <c:v>43008.875071759256</c:v>
                </c:pt>
                <c:pt idx="5744">
                  <c:v>43008.916738483793</c:v>
                </c:pt>
                <c:pt idx="5745">
                  <c:v>43008.95840520833</c:v>
                </c:pt>
                <c:pt idx="5746">
                  <c:v>43009.000071932867</c:v>
                </c:pt>
                <c:pt idx="5747">
                  <c:v>43009.041738657404</c:v>
                </c:pt>
                <c:pt idx="5748">
                  <c:v>43009.083405381942</c:v>
                </c:pt>
                <c:pt idx="5749">
                  <c:v>43009.125072106479</c:v>
                </c:pt>
                <c:pt idx="5750">
                  <c:v>43009.166738831016</c:v>
                </c:pt>
                <c:pt idx="5751">
                  <c:v>43009.208405555553</c:v>
                </c:pt>
                <c:pt idx="5752">
                  <c:v>43009.250072280091</c:v>
                </c:pt>
                <c:pt idx="5753">
                  <c:v>43009.291739004628</c:v>
                </c:pt>
                <c:pt idx="5754">
                  <c:v>43009.333405729165</c:v>
                </c:pt>
                <c:pt idx="5755">
                  <c:v>43009.375072453702</c:v>
                </c:pt>
                <c:pt idx="5756">
                  <c:v>43009.416739178239</c:v>
                </c:pt>
                <c:pt idx="5757">
                  <c:v>43009.458405902777</c:v>
                </c:pt>
                <c:pt idx="5758">
                  <c:v>43009.500072627314</c:v>
                </c:pt>
                <c:pt idx="5759">
                  <c:v>43009.541739351851</c:v>
                </c:pt>
                <c:pt idx="5760">
                  <c:v>43009.583406076388</c:v>
                </c:pt>
                <c:pt idx="5761">
                  <c:v>43009.625072800925</c:v>
                </c:pt>
                <c:pt idx="5762">
                  <c:v>43009.666739525463</c:v>
                </c:pt>
                <c:pt idx="5763">
                  <c:v>43009.70840625</c:v>
                </c:pt>
                <c:pt idx="5764">
                  <c:v>43009.750072974537</c:v>
                </c:pt>
                <c:pt idx="5765">
                  <c:v>43009.791739699074</c:v>
                </c:pt>
                <c:pt idx="5766">
                  <c:v>43009.833406423611</c:v>
                </c:pt>
                <c:pt idx="5767">
                  <c:v>43009.875073148149</c:v>
                </c:pt>
                <c:pt idx="5768">
                  <c:v>43009.916739872686</c:v>
                </c:pt>
                <c:pt idx="5769">
                  <c:v>43009.958406597223</c:v>
                </c:pt>
                <c:pt idx="5770">
                  <c:v>43010.00007332176</c:v>
                </c:pt>
                <c:pt idx="5771">
                  <c:v>43010.041740046297</c:v>
                </c:pt>
                <c:pt idx="5772">
                  <c:v>43010.083406770835</c:v>
                </c:pt>
                <c:pt idx="5773">
                  <c:v>43010.125073495372</c:v>
                </c:pt>
                <c:pt idx="5774">
                  <c:v>43010.166740219909</c:v>
                </c:pt>
                <c:pt idx="5775">
                  <c:v>43010.208406944446</c:v>
                </c:pt>
                <c:pt idx="5776">
                  <c:v>43010.250073668984</c:v>
                </c:pt>
                <c:pt idx="5777">
                  <c:v>43010.291740393521</c:v>
                </c:pt>
                <c:pt idx="5778">
                  <c:v>43010.333407118058</c:v>
                </c:pt>
                <c:pt idx="5779">
                  <c:v>43010.375073842595</c:v>
                </c:pt>
                <c:pt idx="5780">
                  <c:v>43010.416740567132</c:v>
                </c:pt>
                <c:pt idx="5781">
                  <c:v>43010.45840729167</c:v>
                </c:pt>
                <c:pt idx="5782">
                  <c:v>43010.500074016207</c:v>
                </c:pt>
                <c:pt idx="5783">
                  <c:v>43010.541740740744</c:v>
                </c:pt>
                <c:pt idx="5784">
                  <c:v>43010.583407465281</c:v>
                </c:pt>
                <c:pt idx="5785">
                  <c:v>43010.625074189818</c:v>
                </c:pt>
                <c:pt idx="5786">
                  <c:v>43010.666740914348</c:v>
                </c:pt>
                <c:pt idx="5787">
                  <c:v>43010.708407638886</c:v>
                </c:pt>
                <c:pt idx="5788">
                  <c:v>43010.750074363423</c:v>
                </c:pt>
                <c:pt idx="5789">
                  <c:v>43010.79174108796</c:v>
                </c:pt>
                <c:pt idx="5790">
                  <c:v>43010.833407812497</c:v>
                </c:pt>
                <c:pt idx="5791">
                  <c:v>43010.875074537034</c:v>
                </c:pt>
                <c:pt idx="5792">
                  <c:v>43010.916741261572</c:v>
                </c:pt>
                <c:pt idx="5793">
                  <c:v>43010.958407986109</c:v>
                </c:pt>
                <c:pt idx="5794">
                  <c:v>43011.000074710646</c:v>
                </c:pt>
                <c:pt idx="5795">
                  <c:v>43011.041741435183</c:v>
                </c:pt>
                <c:pt idx="5796">
                  <c:v>43011.08340815972</c:v>
                </c:pt>
                <c:pt idx="5797">
                  <c:v>43011.125074884258</c:v>
                </c:pt>
                <c:pt idx="5798">
                  <c:v>43011.166741608795</c:v>
                </c:pt>
                <c:pt idx="5799">
                  <c:v>43011.208408333332</c:v>
                </c:pt>
                <c:pt idx="5800">
                  <c:v>43011.250075057869</c:v>
                </c:pt>
                <c:pt idx="5801">
                  <c:v>43011.291741782406</c:v>
                </c:pt>
                <c:pt idx="5802">
                  <c:v>43011.333408506944</c:v>
                </c:pt>
                <c:pt idx="5803">
                  <c:v>43011.375075231481</c:v>
                </c:pt>
                <c:pt idx="5804">
                  <c:v>43011.416741956018</c:v>
                </c:pt>
                <c:pt idx="5805">
                  <c:v>43011.458408680555</c:v>
                </c:pt>
                <c:pt idx="5806">
                  <c:v>43011.500075405093</c:v>
                </c:pt>
                <c:pt idx="5807">
                  <c:v>43011.54174212963</c:v>
                </c:pt>
                <c:pt idx="5808">
                  <c:v>43011.583408854167</c:v>
                </c:pt>
                <c:pt idx="5809">
                  <c:v>43011.625075578704</c:v>
                </c:pt>
                <c:pt idx="5810">
                  <c:v>43011.666742303241</c:v>
                </c:pt>
                <c:pt idx="5811">
                  <c:v>43011.708409027779</c:v>
                </c:pt>
                <c:pt idx="5812">
                  <c:v>43011.750075752316</c:v>
                </c:pt>
                <c:pt idx="5813">
                  <c:v>43011.791742476853</c:v>
                </c:pt>
                <c:pt idx="5814">
                  <c:v>43011.83340920139</c:v>
                </c:pt>
                <c:pt idx="5815">
                  <c:v>43011.875075925927</c:v>
                </c:pt>
                <c:pt idx="5816">
                  <c:v>43011.916742650465</c:v>
                </c:pt>
                <c:pt idx="5817">
                  <c:v>43011.958409375002</c:v>
                </c:pt>
                <c:pt idx="5818">
                  <c:v>43012.000076099539</c:v>
                </c:pt>
                <c:pt idx="5819">
                  <c:v>43012.041742824076</c:v>
                </c:pt>
                <c:pt idx="5820">
                  <c:v>43012.083409548613</c:v>
                </c:pt>
                <c:pt idx="5821">
                  <c:v>43012.125076273151</c:v>
                </c:pt>
                <c:pt idx="5822">
                  <c:v>43012.166742997688</c:v>
                </c:pt>
                <c:pt idx="5823">
                  <c:v>43012.208409722225</c:v>
                </c:pt>
                <c:pt idx="5824">
                  <c:v>43012.250076446762</c:v>
                </c:pt>
                <c:pt idx="5825">
                  <c:v>43012.291743171299</c:v>
                </c:pt>
                <c:pt idx="5826">
                  <c:v>43012.333409895837</c:v>
                </c:pt>
                <c:pt idx="5827">
                  <c:v>43012.375076620374</c:v>
                </c:pt>
                <c:pt idx="5828">
                  <c:v>43012.416743344904</c:v>
                </c:pt>
                <c:pt idx="5829">
                  <c:v>43012.458410069441</c:v>
                </c:pt>
                <c:pt idx="5830">
                  <c:v>43012.500076793978</c:v>
                </c:pt>
                <c:pt idx="5831">
                  <c:v>43012.541743518515</c:v>
                </c:pt>
                <c:pt idx="5832">
                  <c:v>43012.583410243053</c:v>
                </c:pt>
                <c:pt idx="5833">
                  <c:v>43012.62507696759</c:v>
                </c:pt>
                <c:pt idx="5834">
                  <c:v>43012.666743692127</c:v>
                </c:pt>
                <c:pt idx="5835">
                  <c:v>43012.708410416664</c:v>
                </c:pt>
                <c:pt idx="5836">
                  <c:v>43012.750077141201</c:v>
                </c:pt>
                <c:pt idx="5837">
                  <c:v>43012.791743865739</c:v>
                </c:pt>
                <c:pt idx="5838">
                  <c:v>43012.833410590276</c:v>
                </c:pt>
                <c:pt idx="5839">
                  <c:v>43012.875077314813</c:v>
                </c:pt>
                <c:pt idx="5840">
                  <c:v>43012.91674403935</c:v>
                </c:pt>
                <c:pt idx="5841">
                  <c:v>43012.958410763888</c:v>
                </c:pt>
                <c:pt idx="5842">
                  <c:v>43013.000077488425</c:v>
                </c:pt>
                <c:pt idx="5843">
                  <c:v>43013.041744212962</c:v>
                </c:pt>
                <c:pt idx="5844">
                  <c:v>43013.083410937499</c:v>
                </c:pt>
                <c:pt idx="5845">
                  <c:v>43013.125077662036</c:v>
                </c:pt>
                <c:pt idx="5846">
                  <c:v>43013.166744386574</c:v>
                </c:pt>
                <c:pt idx="5847">
                  <c:v>43013.208411111111</c:v>
                </c:pt>
                <c:pt idx="5848">
                  <c:v>43013.250077835648</c:v>
                </c:pt>
                <c:pt idx="5849">
                  <c:v>43013.291744560185</c:v>
                </c:pt>
                <c:pt idx="5850">
                  <c:v>43013.333411284722</c:v>
                </c:pt>
                <c:pt idx="5851">
                  <c:v>43013.37507800926</c:v>
                </c:pt>
                <c:pt idx="5852">
                  <c:v>43013.416744733797</c:v>
                </c:pt>
                <c:pt idx="5853">
                  <c:v>43013.458411458334</c:v>
                </c:pt>
                <c:pt idx="5854">
                  <c:v>43013.500078182871</c:v>
                </c:pt>
                <c:pt idx="5855">
                  <c:v>43013.541744907408</c:v>
                </c:pt>
                <c:pt idx="5856">
                  <c:v>43013.583411631946</c:v>
                </c:pt>
                <c:pt idx="5857">
                  <c:v>43013.625078356483</c:v>
                </c:pt>
                <c:pt idx="5858">
                  <c:v>43013.66674508102</c:v>
                </c:pt>
                <c:pt idx="5859">
                  <c:v>43013.708411805557</c:v>
                </c:pt>
                <c:pt idx="5860">
                  <c:v>43013.750078530094</c:v>
                </c:pt>
                <c:pt idx="5861">
                  <c:v>43013.791745254632</c:v>
                </c:pt>
                <c:pt idx="5862">
                  <c:v>43013.833411979169</c:v>
                </c:pt>
                <c:pt idx="5863">
                  <c:v>43013.875078703706</c:v>
                </c:pt>
                <c:pt idx="5864">
                  <c:v>43013.916745428243</c:v>
                </c:pt>
                <c:pt idx="5865">
                  <c:v>43013.958412152781</c:v>
                </c:pt>
                <c:pt idx="5866">
                  <c:v>43014.000078877318</c:v>
                </c:pt>
                <c:pt idx="5867">
                  <c:v>43014.041745601855</c:v>
                </c:pt>
                <c:pt idx="5868">
                  <c:v>43014.083412326392</c:v>
                </c:pt>
                <c:pt idx="5869">
                  <c:v>43014.125079050929</c:v>
                </c:pt>
                <c:pt idx="5870">
                  <c:v>43014.166745775467</c:v>
                </c:pt>
                <c:pt idx="5871">
                  <c:v>43014.208412499996</c:v>
                </c:pt>
                <c:pt idx="5872">
                  <c:v>43014.250079224534</c:v>
                </c:pt>
                <c:pt idx="5873">
                  <c:v>43014.291745949071</c:v>
                </c:pt>
                <c:pt idx="5874">
                  <c:v>43014.333412673608</c:v>
                </c:pt>
                <c:pt idx="5875">
                  <c:v>43014.375079398145</c:v>
                </c:pt>
                <c:pt idx="5876">
                  <c:v>43014.416746122683</c:v>
                </c:pt>
                <c:pt idx="5877">
                  <c:v>43014.45841284722</c:v>
                </c:pt>
                <c:pt idx="5878">
                  <c:v>43014.500079571757</c:v>
                </c:pt>
                <c:pt idx="5879">
                  <c:v>43014.541746296294</c:v>
                </c:pt>
                <c:pt idx="5880">
                  <c:v>43014.583413020831</c:v>
                </c:pt>
                <c:pt idx="5881">
                  <c:v>43014.625079745369</c:v>
                </c:pt>
                <c:pt idx="5882">
                  <c:v>43014.666746469906</c:v>
                </c:pt>
                <c:pt idx="5883">
                  <c:v>43014.708413194443</c:v>
                </c:pt>
                <c:pt idx="5884">
                  <c:v>43014.75007991898</c:v>
                </c:pt>
                <c:pt idx="5885">
                  <c:v>43014.791746643517</c:v>
                </c:pt>
                <c:pt idx="5886">
                  <c:v>43014.833413368055</c:v>
                </c:pt>
                <c:pt idx="5887">
                  <c:v>43014.875080092592</c:v>
                </c:pt>
                <c:pt idx="5888">
                  <c:v>43014.916746817129</c:v>
                </c:pt>
                <c:pt idx="5889">
                  <c:v>43014.958413541666</c:v>
                </c:pt>
                <c:pt idx="5890">
                  <c:v>43015.000080266203</c:v>
                </c:pt>
                <c:pt idx="5891">
                  <c:v>43015.041746990741</c:v>
                </c:pt>
                <c:pt idx="5892">
                  <c:v>43015.083413715278</c:v>
                </c:pt>
                <c:pt idx="5893">
                  <c:v>43015.125080439815</c:v>
                </c:pt>
                <c:pt idx="5894">
                  <c:v>43015.166747164352</c:v>
                </c:pt>
                <c:pt idx="5895">
                  <c:v>43015.208413888889</c:v>
                </c:pt>
                <c:pt idx="5896">
                  <c:v>43015.250080613427</c:v>
                </c:pt>
                <c:pt idx="5897">
                  <c:v>43015.291747337964</c:v>
                </c:pt>
                <c:pt idx="5898">
                  <c:v>43015.333414062501</c:v>
                </c:pt>
                <c:pt idx="5899">
                  <c:v>43015.375080787038</c:v>
                </c:pt>
                <c:pt idx="5900">
                  <c:v>43015.416747511576</c:v>
                </c:pt>
                <c:pt idx="5901">
                  <c:v>43015.458414236113</c:v>
                </c:pt>
                <c:pt idx="5902">
                  <c:v>43015.50008096065</c:v>
                </c:pt>
                <c:pt idx="5903">
                  <c:v>43015.541747685187</c:v>
                </c:pt>
                <c:pt idx="5904">
                  <c:v>43015.583414409724</c:v>
                </c:pt>
                <c:pt idx="5905">
                  <c:v>43015.625081134262</c:v>
                </c:pt>
                <c:pt idx="5906">
                  <c:v>43015.666747858799</c:v>
                </c:pt>
                <c:pt idx="5907">
                  <c:v>43015.708414583336</c:v>
                </c:pt>
                <c:pt idx="5908">
                  <c:v>43015.750081307873</c:v>
                </c:pt>
                <c:pt idx="5909">
                  <c:v>43015.79174803241</c:v>
                </c:pt>
                <c:pt idx="5910">
                  <c:v>43015.833414756948</c:v>
                </c:pt>
                <c:pt idx="5911">
                  <c:v>43015.875081481485</c:v>
                </c:pt>
                <c:pt idx="5912">
                  <c:v>43015.916748206022</c:v>
                </c:pt>
                <c:pt idx="5913">
                  <c:v>43015.958414930552</c:v>
                </c:pt>
                <c:pt idx="5914">
                  <c:v>43016.000081655089</c:v>
                </c:pt>
                <c:pt idx="5915">
                  <c:v>43016.041748379626</c:v>
                </c:pt>
                <c:pt idx="5916">
                  <c:v>43016.083415104164</c:v>
                </c:pt>
                <c:pt idx="5917">
                  <c:v>43016.125081828701</c:v>
                </c:pt>
                <c:pt idx="5918">
                  <c:v>43016.166748553238</c:v>
                </c:pt>
                <c:pt idx="5919">
                  <c:v>43016.208415277775</c:v>
                </c:pt>
                <c:pt idx="5920">
                  <c:v>43016.250082002312</c:v>
                </c:pt>
                <c:pt idx="5921">
                  <c:v>43016.29174872685</c:v>
                </c:pt>
                <c:pt idx="5922">
                  <c:v>43016.333415451387</c:v>
                </c:pt>
                <c:pt idx="5923">
                  <c:v>43016.375082175924</c:v>
                </c:pt>
                <c:pt idx="5924">
                  <c:v>43016.416748900461</c:v>
                </c:pt>
                <c:pt idx="5925">
                  <c:v>43016.458415624998</c:v>
                </c:pt>
                <c:pt idx="5926">
                  <c:v>43016.500082349536</c:v>
                </c:pt>
                <c:pt idx="5927">
                  <c:v>43016.541749074073</c:v>
                </c:pt>
                <c:pt idx="5928">
                  <c:v>43016.58341579861</c:v>
                </c:pt>
                <c:pt idx="5929">
                  <c:v>43016.625082523147</c:v>
                </c:pt>
                <c:pt idx="5930">
                  <c:v>43016.666749247684</c:v>
                </c:pt>
                <c:pt idx="5931">
                  <c:v>43016.708415972222</c:v>
                </c:pt>
                <c:pt idx="5932">
                  <c:v>43016.750082696759</c:v>
                </c:pt>
                <c:pt idx="5933">
                  <c:v>43016.791749421296</c:v>
                </c:pt>
                <c:pt idx="5934">
                  <c:v>43016.833416145833</c:v>
                </c:pt>
                <c:pt idx="5935">
                  <c:v>43016.875082870371</c:v>
                </c:pt>
                <c:pt idx="5936">
                  <c:v>43016.916749594908</c:v>
                </c:pt>
                <c:pt idx="5937">
                  <c:v>43016.958416319445</c:v>
                </c:pt>
                <c:pt idx="5938">
                  <c:v>43017.000083043982</c:v>
                </c:pt>
                <c:pt idx="5939">
                  <c:v>43017.041749768519</c:v>
                </c:pt>
                <c:pt idx="5940">
                  <c:v>43017.083416493057</c:v>
                </c:pt>
                <c:pt idx="5941">
                  <c:v>43017.125083217594</c:v>
                </c:pt>
                <c:pt idx="5942">
                  <c:v>43017.166749942131</c:v>
                </c:pt>
                <c:pt idx="5943">
                  <c:v>43017.208416666668</c:v>
                </c:pt>
                <c:pt idx="5944">
                  <c:v>43017.250083391205</c:v>
                </c:pt>
                <c:pt idx="5945">
                  <c:v>43017.291750115743</c:v>
                </c:pt>
                <c:pt idx="5946">
                  <c:v>43017.33341684028</c:v>
                </c:pt>
                <c:pt idx="5947">
                  <c:v>43017.375083564817</c:v>
                </c:pt>
                <c:pt idx="5948">
                  <c:v>43017.416750289354</c:v>
                </c:pt>
                <c:pt idx="5949">
                  <c:v>43017.458417013891</c:v>
                </c:pt>
                <c:pt idx="5950">
                  <c:v>43017.500083738429</c:v>
                </c:pt>
                <c:pt idx="5951">
                  <c:v>43017.541750462966</c:v>
                </c:pt>
                <c:pt idx="5952">
                  <c:v>43017.583417187503</c:v>
                </c:pt>
                <c:pt idx="5953">
                  <c:v>43017.62508391204</c:v>
                </c:pt>
                <c:pt idx="5954">
                  <c:v>43017.666750636577</c:v>
                </c:pt>
                <c:pt idx="5955">
                  <c:v>43017.708417361115</c:v>
                </c:pt>
                <c:pt idx="5956">
                  <c:v>43017.750084085645</c:v>
                </c:pt>
                <c:pt idx="5957">
                  <c:v>43017.791750810182</c:v>
                </c:pt>
                <c:pt idx="5958">
                  <c:v>43017.833417534719</c:v>
                </c:pt>
                <c:pt idx="5959">
                  <c:v>43017.875084259256</c:v>
                </c:pt>
                <c:pt idx="5960">
                  <c:v>43017.916750983793</c:v>
                </c:pt>
                <c:pt idx="5961">
                  <c:v>43017.958417708331</c:v>
                </c:pt>
                <c:pt idx="5962">
                  <c:v>43018.000084432868</c:v>
                </c:pt>
                <c:pt idx="5963">
                  <c:v>43018.041751157405</c:v>
                </c:pt>
                <c:pt idx="5964">
                  <c:v>43018.083417881942</c:v>
                </c:pt>
                <c:pt idx="5965">
                  <c:v>43018.12508460648</c:v>
                </c:pt>
                <c:pt idx="5966">
                  <c:v>43018.166751331017</c:v>
                </c:pt>
                <c:pt idx="5967">
                  <c:v>43018.208418055554</c:v>
                </c:pt>
                <c:pt idx="5968">
                  <c:v>43018.250084780091</c:v>
                </c:pt>
                <c:pt idx="5969">
                  <c:v>43018.291751504628</c:v>
                </c:pt>
                <c:pt idx="5970">
                  <c:v>43018.333418229166</c:v>
                </c:pt>
                <c:pt idx="5971">
                  <c:v>43018.375084953703</c:v>
                </c:pt>
                <c:pt idx="5972">
                  <c:v>43018.41675167824</c:v>
                </c:pt>
                <c:pt idx="5973">
                  <c:v>43018.458418402777</c:v>
                </c:pt>
                <c:pt idx="5974">
                  <c:v>43018.500085127314</c:v>
                </c:pt>
                <c:pt idx="5975">
                  <c:v>43018.541751851852</c:v>
                </c:pt>
                <c:pt idx="5976">
                  <c:v>43018.583418576389</c:v>
                </c:pt>
                <c:pt idx="5977">
                  <c:v>43018.625085300926</c:v>
                </c:pt>
                <c:pt idx="5978">
                  <c:v>43018.666752025463</c:v>
                </c:pt>
                <c:pt idx="5979">
                  <c:v>43018.70841875</c:v>
                </c:pt>
                <c:pt idx="5980">
                  <c:v>43018.750085474538</c:v>
                </c:pt>
                <c:pt idx="5981">
                  <c:v>43018.791752199075</c:v>
                </c:pt>
                <c:pt idx="5982">
                  <c:v>43018.833418923612</c:v>
                </c:pt>
                <c:pt idx="5983">
                  <c:v>43018.875085648149</c:v>
                </c:pt>
                <c:pt idx="5984">
                  <c:v>43018.916752372686</c:v>
                </c:pt>
                <c:pt idx="5985">
                  <c:v>43018.958419097224</c:v>
                </c:pt>
                <c:pt idx="5986">
                  <c:v>43019.000085821761</c:v>
                </c:pt>
                <c:pt idx="5987">
                  <c:v>43019.041752546298</c:v>
                </c:pt>
                <c:pt idx="5988">
                  <c:v>43019.083419270835</c:v>
                </c:pt>
                <c:pt idx="5989">
                  <c:v>43019.125085995373</c:v>
                </c:pt>
                <c:pt idx="5990">
                  <c:v>43019.16675271991</c:v>
                </c:pt>
                <c:pt idx="5991">
                  <c:v>43019.208419444447</c:v>
                </c:pt>
                <c:pt idx="5992">
                  <c:v>43019.250086168984</c:v>
                </c:pt>
                <c:pt idx="5993">
                  <c:v>43019.291752893521</c:v>
                </c:pt>
                <c:pt idx="5994">
                  <c:v>43019.333419618059</c:v>
                </c:pt>
                <c:pt idx="5995">
                  <c:v>43019.375086342596</c:v>
                </c:pt>
                <c:pt idx="5996">
                  <c:v>43019.416753067133</c:v>
                </c:pt>
                <c:pt idx="5997">
                  <c:v>43019.45841979167</c:v>
                </c:pt>
                <c:pt idx="5998">
                  <c:v>43019.5000865162</c:v>
                </c:pt>
                <c:pt idx="5999">
                  <c:v>43019.541753240737</c:v>
                </c:pt>
                <c:pt idx="6000">
                  <c:v>43019.583419965275</c:v>
                </c:pt>
                <c:pt idx="6001">
                  <c:v>43019.625086689812</c:v>
                </c:pt>
                <c:pt idx="6002">
                  <c:v>43019.666753414349</c:v>
                </c:pt>
                <c:pt idx="6003">
                  <c:v>43019.708420138886</c:v>
                </c:pt>
                <c:pt idx="6004">
                  <c:v>43019.750086863423</c:v>
                </c:pt>
                <c:pt idx="6005">
                  <c:v>43019.791753587961</c:v>
                </c:pt>
                <c:pt idx="6006">
                  <c:v>43019.833420312498</c:v>
                </c:pt>
                <c:pt idx="6007">
                  <c:v>43019.875087037035</c:v>
                </c:pt>
                <c:pt idx="6008">
                  <c:v>43019.916753761572</c:v>
                </c:pt>
                <c:pt idx="6009">
                  <c:v>43019.958420486109</c:v>
                </c:pt>
                <c:pt idx="6010">
                  <c:v>43020.000087210647</c:v>
                </c:pt>
                <c:pt idx="6011">
                  <c:v>43020.041753935184</c:v>
                </c:pt>
                <c:pt idx="6012">
                  <c:v>43020.083420659721</c:v>
                </c:pt>
                <c:pt idx="6013">
                  <c:v>43020.125087384258</c:v>
                </c:pt>
                <c:pt idx="6014">
                  <c:v>43020.166754108795</c:v>
                </c:pt>
                <c:pt idx="6015">
                  <c:v>43020.208420833333</c:v>
                </c:pt>
                <c:pt idx="6016">
                  <c:v>43020.25008755787</c:v>
                </c:pt>
                <c:pt idx="6017">
                  <c:v>43020.291754282407</c:v>
                </c:pt>
                <c:pt idx="6018">
                  <c:v>43020.333421006944</c:v>
                </c:pt>
                <c:pt idx="6019">
                  <c:v>43020.375087731481</c:v>
                </c:pt>
                <c:pt idx="6020">
                  <c:v>43020.416754456019</c:v>
                </c:pt>
                <c:pt idx="6021">
                  <c:v>43020.458421180556</c:v>
                </c:pt>
                <c:pt idx="6022">
                  <c:v>43020.500087905093</c:v>
                </c:pt>
                <c:pt idx="6023">
                  <c:v>43020.54175462963</c:v>
                </c:pt>
                <c:pt idx="6024">
                  <c:v>43020.583421354168</c:v>
                </c:pt>
                <c:pt idx="6025">
                  <c:v>43020.625088078705</c:v>
                </c:pt>
                <c:pt idx="6026">
                  <c:v>43020.666754803242</c:v>
                </c:pt>
                <c:pt idx="6027">
                  <c:v>43020.708421527779</c:v>
                </c:pt>
                <c:pt idx="6028">
                  <c:v>43020.750088252316</c:v>
                </c:pt>
                <c:pt idx="6029">
                  <c:v>43020.791754976854</c:v>
                </c:pt>
                <c:pt idx="6030">
                  <c:v>43020.833421701391</c:v>
                </c:pt>
                <c:pt idx="6031">
                  <c:v>43020.875088425928</c:v>
                </c:pt>
                <c:pt idx="6032">
                  <c:v>43020.916755150465</c:v>
                </c:pt>
                <c:pt idx="6033">
                  <c:v>43020.958421875002</c:v>
                </c:pt>
                <c:pt idx="6034">
                  <c:v>43021.00008859954</c:v>
                </c:pt>
                <c:pt idx="6035">
                  <c:v>43021.041755324077</c:v>
                </c:pt>
                <c:pt idx="6036">
                  <c:v>43021.083422048614</c:v>
                </c:pt>
                <c:pt idx="6037">
                  <c:v>43021.125088773151</c:v>
                </c:pt>
                <c:pt idx="6038">
                  <c:v>43021.166755497688</c:v>
                </c:pt>
                <c:pt idx="6039">
                  <c:v>43021.208422222226</c:v>
                </c:pt>
                <c:pt idx="6040">
                  <c:v>43021.250088946763</c:v>
                </c:pt>
                <c:pt idx="6041">
                  <c:v>43021.291755671293</c:v>
                </c:pt>
                <c:pt idx="6042">
                  <c:v>43021.33342239583</c:v>
                </c:pt>
                <c:pt idx="6043">
                  <c:v>43021.375089120367</c:v>
                </c:pt>
                <c:pt idx="6044">
                  <c:v>43021.416755844904</c:v>
                </c:pt>
                <c:pt idx="6045">
                  <c:v>43021.458422569442</c:v>
                </c:pt>
                <c:pt idx="6046">
                  <c:v>43021.500089293979</c:v>
                </c:pt>
                <c:pt idx="6047">
                  <c:v>43021.541756018516</c:v>
                </c:pt>
                <c:pt idx="6048">
                  <c:v>43021.583422743053</c:v>
                </c:pt>
                <c:pt idx="6049">
                  <c:v>43021.62508946759</c:v>
                </c:pt>
                <c:pt idx="6050">
                  <c:v>43021.666756192128</c:v>
                </c:pt>
                <c:pt idx="6051">
                  <c:v>43021.708422916665</c:v>
                </c:pt>
                <c:pt idx="6052">
                  <c:v>43021.750089641202</c:v>
                </c:pt>
                <c:pt idx="6053">
                  <c:v>43021.791756365739</c:v>
                </c:pt>
                <c:pt idx="6054">
                  <c:v>43021.833423090276</c:v>
                </c:pt>
                <c:pt idx="6055">
                  <c:v>43021.875089814814</c:v>
                </c:pt>
                <c:pt idx="6056">
                  <c:v>43021.916756539351</c:v>
                </c:pt>
                <c:pt idx="6057">
                  <c:v>43021.958423263888</c:v>
                </c:pt>
                <c:pt idx="6058">
                  <c:v>43022.000089988425</c:v>
                </c:pt>
                <c:pt idx="6059">
                  <c:v>43022.041756712963</c:v>
                </c:pt>
                <c:pt idx="6060">
                  <c:v>43022.0834234375</c:v>
                </c:pt>
                <c:pt idx="6061">
                  <c:v>43022.125090162037</c:v>
                </c:pt>
                <c:pt idx="6062">
                  <c:v>43022.166756886574</c:v>
                </c:pt>
                <c:pt idx="6063">
                  <c:v>43022.208423611111</c:v>
                </c:pt>
                <c:pt idx="6064">
                  <c:v>43022.250090335649</c:v>
                </c:pt>
                <c:pt idx="6065">
                  <c:v>43022.291757060186</c:v>
                </c:pt>
                <c:pt idx="6066">
                  <c:v>43022.333423784723</c:v>
                </c:pt>
                <c:pt idx="6067">
                  <c:v>43022.37509050926</c:v>
                </c:pt>
                <c:pt idx="6068">
                  <c:v>43022.416757233797</c:v>
                </c:pt>
                <c:pt idx="6069">
                  <c:v>43022.458423958335</c:v>
                </c:pt>
                <c:pt idx="6070">
                  <c:v>43022.500090682872</c:v>
                </c:pt>
                <c:pt idx="6071">
                  <c:v>43022.541757407409</c:v>
                </c:pt>
                <c:pt idx="6072">
                  <c:v>43022.583424131946</c:v>
                </c:pt>
                <c:pt idx="6073">
                  <c:v>43022.625090856483</c:v>
                </c:pt>
                <c:pt idx="6074">
                  <c:v>43022.666757581021</c:v>
                </c:pt>
                <c:pt idx="6075">
                  <c:v>43022.708424305558</c:v>
                </c:pt>
                <c:pt idx="6076">
                  <c:v>43022.750091030095</c:v>
                </c:pt>
                <c:pt idx="6077">
                  <c:v>43022.791757754632</c:v>
                </c:pt>
                <c:pt idx="6078">
                  <c:v>43022.833424479169</c:v>
                </c:pt>
                <c:pt idx="6079">
                  <c:v>43022.875091203707</c:v>
                </c:pt>
                <c:pt idx="6080">
                  <c:v>43022.916757928244</c:v>
                </c:pt>
                <c:pt idx="6081">
                  <c:v>43022.958424652781</c:v>
                </c:pt>
                <c:pt idx="6082">
                  <c:v>43023.000091377318</c:v>
                </c:pt>
                <c:pt idx="6083">
                  <c:v>43023.041758101848</c:v>
                </c:pt>
                <c:pt idx="6084">
                  <c:v>43023.083424826385</c:v>
                </c:pt>
                <c:pt idx="6085">
                  <c:v>43023.125091550923</c:v>
                </c:pt>
                <c:pt idx="6086">
                  <c:v>43023.16675827546</c:v>
                </c:pt>
                <c:pt idx="6087">
                  <c:v>43023.208424999997</c:v>
                </c:pt>
                <c:pt idx="6088">
                  <c:v>43023.250091724534</c:v>
                </c:pt>
                <c:pt idx="6089">
                  <c:v>43023.291758449071</c:v>
                </c:pt>
                <c:pt idx="6090">
                  <c:v>43023.333425173609</c:v>
                </c:pt>
                <c:pt idx="6091">
                  <c:v>43023.375091898146</c:v>
                </c:pt>
                <c:pt idx="6092">
                  <c:v>43023.416758622683</c:v>
                </c:pt>
                <c:pt idx="6093">
                  <c:v>43023.45842534722</c:v>
                </c:pt>
                <c:pt idx="6094">
                  <c:v>43023.500092071758</c:v>
                </c:pt>
                <c:pt idx="6095">
                  <c:v>43023.541758796295</c:v>
                </c:pt>
                <c:pt idx="6096">
                  <c:v>43023.583425520832</c:v>
                </c:pt>
                <c:pt idx="6097">
                  <c:v>43023.625092245369</c:v>
                </c:pt>
                <c:pt idx="6098">
                  <c:v>43023.666758969906</c:v>
                </c:pt>
                <c:pt idx="6099">
                  <c:v>43023.708425694444</c:v>
                </c:pt>
                <c:pt idx="6100">
                  <c:v>43023.750092418981</c:v>
                </c:pt>
                <c:pt idx="6101">
                  <c:v>43023.791759143518</c:v>
                </c:pt>
                <c:pt idx="6102">
                  <c:v>43023.833425868055</c:v>
                </c:pt>
                <c:pt idx="6103">
                  <c:v>43023.875092592592</c:v>
                </c:pt>
                <c:pt idx="6104">
                  <c:v>43023.91675931713</c:v>
                </c:pt>
                <c:pt idx="6105">
                  <c:v>43023.958426041667</c:v>
                </c:pt>
                <c:pt idx="6106">
                  <c:v>43024.000092766204</c:v>
                </c:pt>
                <c:pt idx="6107">
                  <c:v>43024.041759490741</c:v>
                </c:pt>
                <c:pt idx="6108">
                  <c:v>43024.083426215278</c:v>
                </c:pt>
                <c:pt idx="6109">
                  <c:v>43024.125092939816</c:v>
                </c:pt>
                <c:pt idx="6110">
                  <c:v>43024.166759664353</c:v>
                </c:pt>
                <c:pt idx="6111">
                  <c:v>43024.20842638889</c:v>
                </c:pt>
                <c:pt idx="6112">
                  <c:v>43024.250093113427</c:v>
                </c:pt>
                <c:pt idx="6113">
                  <c:v>43024.291759837964</c:v>
                </c:pt>
                <c:pt idx="6114">
                  <c:v>43024.333426562502</c:v>
                </c:pt>
                <c:pt idx="6115">
                  <c:v>43024.375093287039</c:v>
                </c:pt>
                <c:pt idx="6116">
                  <c:v>43024.416760011576</c:v>
                </c:pt>
                <c:pt idx="6117">
                  <c:v>43024.458426736113</c:v>
                </c:pt>
                <c:pt idx="6118">
                  <c:v>43024.500093460651</c:v>
                </c:pt>
                <c:pt idx="6119">
                  <c:v>43024.541760185188</c:v>
                </c:pt>
                <c:pt idx="6120">
                  <c:v>43024.583426909725</c:v>
                </c:pt>
                <c:pt idx="6121">
                  <c:v>43024.625093634262</c:v>
                </c:pt>
                <c:pt idx="6122">
                  <c:v>43024.666760358799</c:v>
                </c:pt>
                <c:pt idx="6123">
                  <c:v>43024.708427083337</c:v>
                </c:pt>
                <c:pt idx="6124">
                  <c:v>43024.750093807874</c:v>
                </c:pt>
                <c:pt idx="6125">
                  <c:v>43024.791760532411</c:v>
                </c:pt>
                <c:pt idx="6126">
                  <c:v>43024.833427256941</c:v>
                </c:pt>
                <c:pt idx="6127">
                  <c:v>43024.875093981478</c:v>
                </c:pt>
                <c:pt idx="6128">
                  <c:v>43024.916760706015</c:v>
                </c:pt>
                <c:pt idx="6129">
                  <c:v>43024.958427430553</c:v>
                </c:pt>
                <c:pt idx="6130">
                  <c:v>43025.00009415509</c:v>
                </c:pt>
                <c:pt idx="6131">
                  <c:v>43025.041760879627</c:v>
                </c:pt>
                <c:pt idx="6132">
                  <c:v>43025.083427604164</c:v>
                </c:pt>
                <c:pt idx="6133">
                  <c:v>43025.125094328701</c:v>
                </c:pt>
                <c:pt idx="6134">
                  <c:v>43025.166761053239</c:v>
                </c:pt>
                <c:pt idx="6135">
                  <c:v>43025.208427777776</c:v>
                </c:pt>
                <c:pt idx="6136">
                  <c:v>43025.250094502313</c:v>
                </c:pt>
                <c:pt idx="6137">
                  <c:v>43025.29176122685</c:v>
                </c:pt>
                <c:pt idx="6138">
                  <c:v>43025.333427951387</c:v>
                </c:pt>
                <c:pt idx="6139">
                  <c:v>43025.375094675925</c:v>
                </c:pt>
                <c:pt idx="6140">
                  <c:v>43025.416761400462</c:v>
                </c:pt>
                <c:pt idx="6141">
                  <c:v>43025.458428124999</c:v>
                </c:pt>
                <c:pt idx="6142">
                  <c:v>43025.500094849536</c:v>
                </c:pt>
                <c:pt idx="6143">
                  <c:v>43025.541761574073</c:v>
                </c:pt>
                <c:pt idx="6144">
                  <c:v>43025.583428298611</c:v>
                </c:pt>
                <c:pt idx="6145">
                  <c:v>43025.625095023148</c:v>
                </c:pt>
                <c:pt idx="6146">
                  <c:v>43025.666761747685</c:v>
                </c:pt>
                <c:pt idx="6147">
                  <c:v>43025.708428472222</c:v>
                </c:pt>
                <c:pt idx="6148">
                  <c:v>43025.75009519676</c:v>
                </c:pt>
                <c:pt idx="6149">
                  <c:v>43025.791761921297</c:v>
                </c:pt>
                <c:pt idx="6150">
                  <c:v>43025.833428645834</c:v>
                </c:pt>
                <c:pt idx="6151">
                  <c:v>43025.875095370371</c:v>
                </c:pt>
                <c:pt idx="6152">
                  <c:v>43025.916762094908</c:v>
                </c:pt>
                <c:pt idx="6153">
                  <c:v>43025.958428819446</c:v>
                </c:pt>
                <c:pt idx="6154">
                  <c:v>43026.000095543983</c:v>
                </c:pt>
                <c:pt idx="6155">
                  <c:v>43026.04176226852</c:v>
                </c:pt>
                <c:pt idx="6156">
                  <c:v>43026.083428993057</c:v>
                </c:pt>
                <c:pt idx="6157">
                  <c:v>43026.125095717594</c:v>
                </c:pt>
                <c:pt idx="6158">
                  <c:v>43026.166762442132</c:v>
                </c:pt>
                <c:pt idx="6159">
                  <c:v>43026.208429166669</c:v>
                </c:pt>
                <c:pt idx="6160">
                  <c:v>43026.250095891206</c:v>
                </c:pt>
                <c:pt idx="6161">
                  <c:v>43026.291762615743</c:v>
                </c:pt>
                <c:pt idx="6162">
                  <c:v>43026.33342934028</c:v>
                </c:pt>
                <c:pt idx="6163">
                  <c:v>43026.375096064818</c:v>
                </c:pt>
                <c:pt idx="6164">
                  <c:v>43026.416762789355</c:v>
                </c:pt>
                <c:pt idx="6165">
                  <c:v>43026.458429513892</c:v>
                </c:pt>
                <c:pt idx="6166">
                  <c:v>43026.500096238429</c:v>
                </c:pt>
                <c:pt idx="6167">
                  <c:v>43026.541762962966</c:v>
                </c:pt>
                <c:pt idx="6168">
                  <c:v>43026.583429687496</c:v>
                </c:pt>
                <c:pt idx="6169">
                  <c:v>43026.625096412034</c:v>
                </c:pt>
                <c:pt idx="6170">
                  <c:v>43026.666763136571</c:v>
                </c:pt>
                <c:pt idx="6171">
                  <c:v>43026.708429861108</c:v>
                </c:pt>
                <c:pt idx="6172">
                  <c:v>43026.750096585645</c:v>
                </c:pt>
                <c:pt idx="6173">
                  <c:v>43026.791763310182</c:v>
                </c:pt>
                <c:pt idx="6174">
                  <c:v>43026.83343003472</c:v>
                </c:pt>
                <c:pt idx="6175">
                  <c:v>43026.875096759257</c:v>
                </c:pt>
                <c:pt idx="6176">
                  <c:v>43026.916763483794</c:v>
                </c:pt>
                <c:pt idx="6177">
                  <c:v>43026.958430208331</c:v>
                </c:pt>
                <c:pt idx="6178">
                  <c:v>43027.000096932868</c:v>
                </c:pt>
                <c:pt idx="6179">
                  <c:v>43027.041763657406</c:v>
                </c:pt>
                <c:pt idx="6180">
                  <c:v>43027.083430381943</c:v>
                </c:pt>
                <c:pt idx="6181">
                  <c:v>43027.12509710648</c:v>
                </c:pt>
                <c:pt idx="6182">
                  <c:v>43027.166763831017</c:v>
                </c:pt>
                <c:pt idx="6183">
                  <c:v>43027.208430555555</c:v>
                </c:pt>
                <c:pt idx="6184">
                  <c:v>43027.250097280092</c:v>
                </c:pt>
                <c:pt idx="6185">
                  <c:v>43027.291764004629</c:v>
                </c:pt>
                <c:pt idx="6186">
                  <c:v>43027.333430729166</c:v>
                </c:pt>
                <c:pt idx="6187">
                  <c:v>43027.375097453703</c:v>
                </c:pt>
                <c:pt idx="6188">
                  <c:v>43027.416764178241</c:v>
                </c:pt>
                <c:pt idx="6189">
                  <c:v>43027.458430902778</c:v>
                </c:pt>
                <c:pt idx="6190">
                  <c:v>43027.500097627315</c:v>
                </c:pt>
                <c:pt idx="6191">
                  <c:v>43027.541764351852</c:v>
                </c:pt>
                <c:pt idx="6192">
                  <c:v>43027.583431076389</c:v>
                </c:pt>
                <c:pt idx="6193">
                  <c:v>43027.625097800927</c:v>
                </c:pt>
                <c:pt idx="6194">
                  <c:v>43027.666764525464</c:v>
                </c:pt>
                <c:pt idx="6195">
                  <c:v>43027.708431250001</c:v>
                </c:pt>
                <c:pt idx="6196">
                  <c:v>43027.750097974538</c:v>
                </c:pt>
                <c:pt idx="6197">
                  <c:v>43027.791764699075</c:v>
                </c:pt>
                <c:pt idx="6198">
                  <c:v>43027.833431423613</c:v>
                </c:pt>
                <c:pt idx="6199">
                  <c:v>43027.87509814815</c:v>
                </c:pt>
                <c:pt idx="6200">
                  <c:v>43027.916764872687</c:v>
                </c:pt>
                <c:pt idx="6201">
                  <c:v>43027.958431597224</c:v>
                </c:pt>
                <c:pt idx="6202">
                  <c:v>43028.000098321761</c:v>
                </c:pt>
                <c:pt idx="6203">
                  <c:v>43028.041765046299</c:v>
                </c:pt>
                <c:pt idx="6204">
                  <c:v>43028.083431770836</c:v>
                </c:pt>
                <c:pt idx="6205">
                  <c:v>43028.125098495373</c:v>
                </c:pt>
                <c:pt idx="6206">
                  <c:v>43028.16676521991</c:v>
                </c:pt>
                <c:pt idx="6207">
                  <c:v>43028.208431944448</c:v>
                </c:pt>
                <c:pt idx="6208">
                  <c:v>43028.250098668985</c:v>
                </c:pt>
                <c:pt idx="6209">
                  <c:v>43028.291765393522</c:v>
                </c:pt>
                <c:pt idx="6210">
                  <c:v>43028.333432118059</c:v>
                </c:pt>
                <c:pt idx="6211">
                  <c:v>43028.375098842589</c:v>
                </c:pt>
                <c:pt idx="6212">
                  <c:v>43028.416765567126</c:v>
                </c:pt>
                <c:pt idx="6213">
                  <c:v>43028.458432291663</c:v>
                </c:pt>
                <c:pt idx="6214">
                  <c:v>43028.500099016201</c:v>
                </c:pt>
                <c:pt idx="6215">
                  <c:v>43028.541765740738</c:v>
                </c:pt>
                <c:pt idx="6216">
                  <c:v>43028.583432465275</c:v>
                </c:pt>
                <c:pt idx="6217">
                  <c:v>43028.625099189812</c:v>
                </c:pt>
                <c:pt idx="6218">
                  <c:v>43028.66676591435</c:v>
                </c:pt>
                <c:pt idx="6219">
                  <c:v>43028.708432638887</c:v>
                </c:pt>
                <c:pt idx="6220">
                  <c:v>43028.750099363424</c:v>
                </c:pt>
                <c:pt idx="6221">
                  <c:v>43028.791766087961</c:v>
                </c:pt>
                <c:pt idx="6222">
                  <c:v>43028.833432812498</c:v>
                </c:pt>
                <c:pt idx="6223">
                  <c:v>43028.875099537036</c:v>
                </c:pt>
                <c:pt idx="6224">
                  <c:v>43028.916766261573</c:v>
                </c:pt>
                <c:pt idx="6225">
                  <c:v>43028.95843298611</c:v>
                </c:pt>
                <c:pt idx="6226">
                  <c:v>43029.000099710647</c:v>
                </c:pt>
                <c:pt idx="6227">
                  <c:v>43029.041766435184</c:v>
                </c:pt>
                <c:pt idx="6228">
                  <c:v>43029.083433159722</c:v>
                </c:pt>
                <c:pt idx="6229">
                  <c:v>43029.125099884259</c:v>
                </c:pt>
                <c:pt idx="6230">
                  <c:v>43029.166766608796</c:v>
                </c:pt>
                <c:pt idx="6231">
                  <c:v>43029.208433333333</c:v>
                </c:pt>
                <c:pt idx="6232">
                  <c:v>43029.25010005787</c:v>
                </c:pt>
                <c:pt idx="6233">
                  <c:v>43029.291766782408</c:v>
                </c:pt>
                <c:pt idx="6234">
                  <c:v>43029.333433506945</c:v>
                </c:pt>
                <c:pt idx="6235">
                  <c:v>43029.375100231482</c:v>
                </c:pt>
                <c:pt idx="6236">
                  <c:v>43029.416766956019</c:v>
                </c:pt>
                <c:pt idx="6237">
                  <c:v>43029.458433680556</c:v>
                </c:pt>
                <c:pt idx="6238">
                  <c:v>43029.500100405094</c:v>
                </c:pt>
                <c:pt idx="6239">
                  <c:v>43029.541767129631</c:v>
                </c:pt>
                <c:pt idx="6240">
                  <c:v>43029.583433854168</c:v>
                </c:pt>
                <c:pt idx="6241">
                  <c:v>43029.625100578705</c:v>
                </c:pt>
                <c:pt idx="6242">
                  <c:v>43029.666767303243</c:v>
                </c:pt>
                <c:pt idx="6243">
                  <c:v>43029.70843402778</c:v>
                </c:pt>
                <c:pt idx="6244">
                  <c:v>43029.750100752317</c:v>
                </c:pt>
                <c:pt idx="6245">
                  <c:v>43029.791767476854</c:v>
                </c:pt>
                <c:pt idx="6246">
                  <c:v>43029.833434201391</c:v>
                </c:pt>
                <c:pt idx="6247">
                  <c:v>43029.875100925929</c:v>
                </c:pt>
                <c:pt idx="6248">
                  <c:v>43029.916767650466</c:v>
                </c:pt>
                <c:pt idx="6249">
                  <c:v>43029.958434375003</c:v>
                </c:pt>
                <c:pt idx="6250">
                  <c:v>43030.00010109954</c:v>
                </c:pt>
                <c:pt idx="6251">
                  <c:v>43030.041767824077</c:v>
                </c:pt>
                <c:pt idx="6252">
                  <c:v>43030.083434548615</c:v>
                </c:pt>
                <c:pt idx="6253">
                  <c:v>43030.125101273145</c:v>
                </c:pt>
                <c:pt idx="6254">
                  <c:v>43030.166767997682</c:v>
                </c:pt>
                <c:pt idx="6255">
                  <c:v>43030.208434722219</c:v>
                </c:pt>
                <c:pt idx="6256">
                  <c:v>43030.250101446756</c:v>
                </c:pt>
                <c:pt idx="6257">
                  <c:v>43030.291768171293</c:v>
                </c:pt>
                <c:pt idx="6258">
                  <c:v>43030.333434895831</c:v>
                </c:pt>
                <c:pt idx="6259">
                  <c:v>43030.375101620368</c:v>
                </c:pt>
                <c:pt idx="6260">
                  <c:v>43030.416768344905</c:v>
                </c:pt>
                <c:pt idx="6261">
                  <c:v>43030.458435069442</c:v>
                </c:pt>
                <c:pt idx="6262">
                  <c:v>43030.500101793979</c:v>
                </c:pt>
                <c:pt idx="6263">
                  <c:v>43030.541768518517</c:v>
                </c:pt>
                <c:pt idx="6264">
                  <c:v>43030.583435243054</c:v>
                </c:pt>
                <c:pt idx="6265">
                  <c:v>43030.625101967591</c:v>
                </c:pt>
                <c:pt idx="6266">
                  <c:v>43030.666768692128</c:v>
                </c:pt>
                <c:pt idx="6267">
                  <c:v>43030.708435416665</c:v>
                </c:pt>
                <c:pt idx="6268">
                  <c:v>43030.750102141203</c:v>
                </c:pt>
                <c:pt idx="6269">
                  <c:v>43030.79176886574</c:v>
                </c:pt>
                <c:pt idx="6270">
                  <c:v>43030.833435590277</c:v>
                </c:pt>
                <c:pt idx="6271">
                  <c:v>43030.875102314814</c:v>
                </c:pt>
                <c:pt idx="6272">
                  <c:v>43030.916769039351</c:v>
                </c:pt>
                <c:pt idx="6273">
                  <c:v>43030.958435763889</c:v>
                </c:pt>
                <c:pt idx="6274">
                  <c:v>43031.000102488426</c:v>
                </c:pt>
                <c:pt idx="6275">
                  <c:v>43031.041769212963</c:v>
                </c:pt>
                <c:pt idx="6276">
                  <c:v>43031.0834359375</c:v>
                </c:pt>
                <c:pt idx="6277">
                  <c:v>43031.125102662038</c:v>
                </c:pt>
                <c:pt idx="6278">
                  <c:v>43031.166769386575</c:v>
                </c:pt>
                <c:pt idx="6279">
                  <c:v>43031.208436111112</c:v>
                </c:pt>
                <c:pt idx="6280">
                  <c:v>43031.250102835649</c:v>
                </c:pt>
                <c:pt idx="6281">
                  <c:v>43031.291769560186</c:v>
                </c:pt>
                <c:pt idx="6282">
                  <c:v>43031.333436284724</c:v>
                </c:pt>
                <c:pt idx="6283">
                  <c:v>43031.375103009261</c:v>
                </c:pt>
                <c:pt idx="6284">
                  <c:v>43031.416769733798</c:v>
                </c:pt>
                <c:pt idx="6285">
                  <c:v>43031.458436458335</c:v>
                </c:pt>
                <c:pt idx="6286">
                  <c:v>43031.500103182872</c:v>
                </c:pt>
                <c:pt idx="6287">
                  <c:v>43031.54176990741</c:v>
                </c:pt>
                <c:pt idx="6288">
                  <c:v>43031.583436631947</c:v>
                </c:pt>
                <c:pt idx="6289">
                  <c:v>43031.625103356484</c:v>
                </c:pt>
                <c:pt idx="6290">
                  <c:v>43031.666770081021</c:v>
                </c:pt>
                <c:pt idx="6291">
                  <c:v>43031.708436805558</c:v>
                </c:pt>
                <c:pt idx="6292">
                  <c:v>43031.750103530096</c:v>
                </c:pt>
                <c:pt idx="6293">
                  <c:v>43031.791770254633</c:v>
                </c:pt>
                <c:pt idx="6294">
                  <c:v>43031.83343697917</c:v>
                </c:pt>
                <c:pt idx="6295">
                  <c:v>43031.875103703707</c:v>
                </c:pt>
                <c:pt idx="6296">
                  <c:v>43031.916770428237</c:v>
                </c:pt>
                <c:pt idx="6297">
                  <c:v>43031.958437152774</c:v>
                </c:pt>
                <c:pt idx="6298">
                  <c:v>43032.000103877312</c:v>
                </c:pt>
                <c:pt idx="6299">
                  <c:v>43032.041770601849</c:v>
                </c:pt>
                <c:pt idx="6300">
                  <c:v>43032.083437326386</c:v>
                </c:pt>
                <c:pt idx="6301">
                  <c:v>43032.125104050923</c:v>
                </c:pt>
                <c:pt idx="6302">
                  <c:v>43032.16677077546</c:v>
                </c:pt>
                <c:pt idx="6303">
                  <c:v>43032.208437499998</c:v>
                </c:pt>
                <c:pt idx="6304">
                  <c:v>43032.250104224535</c:v>
                </c:pt>
                <c:pt idx="6305">
                  <c:v>43032.291770949072</c:v>
                </c:pt>
                <c:pt idx="6306">
                  <c:v>43032.333437673609</c:v>
                </c:pt>
                <c:pt idx="6307">
                  <c:v>43032.375104398147</c:v>
                </c:pt>
                <c:pt idx="6308">
                  <c:v>43032.416771122684</c:v>
                </c:pt>
                <c:pt idx="6309">
                  <c:v>43032.458437847221</c:v>
                </c:pt>
                <c:pt idx="6310">
                  <c:v>43032.500104571758</c:v>
                </c:pt>
                <c:pt idx="6311">
                  <c:v>43032.541771296295</c:v>
                </c:pt>
                <c:pt idx="6312">
                  <c:v>43032.583438020833</c:v>
                </c:pt>
                <c:pt idx="6313">
                  <c:v>43032.62510474537</c:v>
                </c:pt>
                <c:pt idx="6314">
                  <c:v>43032.666771469907</c:v>
                </c:pt>
                <c:pt idx="6315">
                  <c:v>43032.708438194444</c:v>
                </c:pt>
                <c:pt idx="6316">
                  <c:v>43032.750104918981</c:v>
                </c:pt>
                <c:pt idx="6317">
                  <c:v>43032.791771643519</c:v>
                </c:pt>
                <c:pt idx="6318">
                  <c:v>43032.833438368056</c:v>
                </c:pt>
                <c:pt idx="6319">
                  <c:v>43032.875105092593</c:v>
                </c:pt>
                <c:pt idx="6320">
                  <c:v>43032.91677181713</c:v>
                </c:pt>
                <c:pt idx="6321">
                  <c:v>43032.958438541667</c:v>
                </c:pt>
                <c:pt idx="6322">
                  <c:v>43033.000105266205</c:v>
                </c:pt>
                <c:pt idx="6323">
                  <c:v>43033.041771990742</c:v>
                </c:pt>
                <c:pt idx="6324">
                  <c:v>43033.083438715279</c:v>
                </c:pt>
                <c:pt idx="6325">
                  <c:v>43033.125105439816</c:v>
                </c:pt>
                <c:pt idx="6326">
                  <c:v>43033.166772164353</c:v>
                </c:pt>
                <c:pt idx="6327">
                  <c:v>43033.208438888891</c:v>
                </c:pt>
                <c:pt idx="6328">
                  <c:v>43033.250105613428</c:v>
                </c:pt>
                <c:pt idx="6329">
                  <c:v>43033.291772337965</c:v>
                </c:pt>
                <c:pt idx="6330">
                  <c:v>43033.333439062502</c:v>
                </c:pt>
                <c:pt idx="6331">
                  <c:v>43033.37510578704</c:v>
                </c:pt>
                <c:pt idx="6332">
                  <c:v>43033.416772511577</c:v>
                </c:pt>
                <c:pt idx="6333">
                  <c:v>43033.458439236114</c:v>
                </c:pt>
                <c:pt idx="6334">
                  <c:v>43033.500105960651</c:v>
                </c:pt>
                <c:pt idx="6335">
                  <c:v>43033.541772685188</c:v>
                </c:pt>
                <c:pt idx="6336">
                  <c:v>43033.583439409726</c:v>
                </c:pt>
                <c:pt idx="6337">
                  <c:v>43033.625106134263</c:v>
                </c:pt>
                <c:pt idx="6338">
                  <c:v>43033.666772858793</c:v>
                </c:pt>
                <c:pt idx="6339">
                  <c:v>43033.70843958333</c:v>
                </c:pt>
                <c:pt idx="6340">
                  <c:v>43033.750106307867</c:v>
                </c:pt>
                <c:pt idx="6341">
                  <c:v>43033.791773032404</c:v>
                </c:pt>
                <c:pt idx="6342">
                  <c:v>43033.833439756942</c:v>
                </c:pt>
                <c:pt idx="6343">
                  <c:v>43033.875106481479</c:v>
                </c:pt>
                <c:pt idx="6344">
                  <c:v>43033.916773206016</c:v>
                </c:pt>
                <c:pt idx="6345">
                  <c:v>43033.958439930553</c:v>
                </c:pt>
                <c:pt idx="6346">
                  <c:v>43034.00010665509</c:v>
                </c:pt>
                <c:pt idx="6347">
                  <c:v>43034.041773379628</c:v>
                </c:pt>
                <c:pt idx="6348">
                  <c:v>43034.083440104165</c:v>
                </c:pt>
                <c:pt idx="6349">
                  <c:v>43034.125106828702</c:v>
                </c:pt>
                <c:pt idx="6350">
                  <c:v>43034.166773553239</c:v>
                </c:pt>
                <c:pt idx="6351">
                  <c:v>43034.208440277776</c:v>
                </c:pt>
                <c:pt idx="6352">
                  <c:v>43034.250107002314</c:v>
                </c:pt>
                <c:pt idx="6353">
                  <c:v>43034.291773726851</c:v>
                </c:pt>
                <c:pt idx="6354">
                  <c:v>43034.333440451388</c:v>
                </c:pt>
                <c:pt idx="6355">
                  <c:v>43034.375107175925</c:v>
                </c:pt>
                <c:pt idx="6356">
                  <c:v>43034.416773900462</c:v>
                </c:pt>
                <c:pt idx="6357">
                  <c:v>43034.458440625</c:v>
                </c:pt>
                <c:pt idx="6358">
                  <c:v>43034.500107349537</c:v>
                </c:pt>
                <c:pt idx="6359">
                  <c:v>43034.541774074074</c:v>
                </c:pt>
                <c:pt idx="6360">
                  <c:v>43034.583440798611</c:v>
                </c:pt>
                <c:pt idx="6361">
                  <c:v>43034.625107523148</c:v>
                </c:pt>
                <c:pt idx="6362">
                  <c:v>43034.666774247686</c:v>
                </c:pt>
                <c:pt idx="6363">
                  <c:v>43034.708440972223</c:v>
                </c:pt>
                <c:pt idx="6364">
                  <c:v>43034.75010769676</c:v>
                </c:pt>
                <c:pt idx="6365">
                  <c:v>43034.791774421297</c:v>
                </c:pt>
                <c:pt idx="6366">
                  <c:v>43034.833441145835</c:v>
                </c:pt>
                <c:pt idx="6367">
                  <c:v>43034.875107870372</c:v>
                </c:pt>
                <c:pt idx="6368">
                  <c:v>43034.916774594909</c:v>
                </c:pt>
                <c:pt idx="6369">
                  <c:v>43034.958441319446</c:v>
                </c:pt>
                <c:pt idx="6370">
                  <c:v>43035.000108043983</c:v>
                </c:pt>
                <c:pt idx="6371">
                  <c:v>43035.041774768521</c:v>
                </c:pt>
                <c:pt idx="6372">
                  <c:v>43035.083441493058</c:v>
                </c:pt>
                <c:pt idx="6373">
                  <c:v>43035.125108217595</c:v>
                </c:pt>
                <c:pt idx="6374">
                  <c:v>43035.166774942132</c:v>
                </c:pt>
                <c:pt idx="6375">
                  <c:v>43035.208441666669</c:v>
                </c:pt>
                <c:pt idx="6376">
                  <c:v>43035.250108391207</c:v>
                </c:pt>
                <c:pt idx="6377">
                  <c:v>43035.291775115744</c:v>
                </c:pt>
                <c:pt idx="6378">
                  <c:v>43035.333441840281</c:v>
                </c:pt>
                <c:pt idx="6379">
                  <c:v>43035.375108564818</c:v>
                </c:pt>
                <c:pt idx="6380">
                  <c:v>43035.416775289355</c:v>
                </c:pt>
                <c:pt idx="6381">
                  <c:v>43035.458442013885</c:v>
                </c:pt>
                <c:pt idx="6382">
                  <c:v>43035.500108738423</c:v>
                </c:pt>
                <c:pt idx="6383">
                  <c:v>43035.54177546296</c:v>
                </c:pt>
                <c:pt idx="6384">
                  <c:v>43035.583442187497</c:v>
                </c:pt>
                <c:pt idx="6385">
                  <c:v>43035.625108912034</c:v>
                </c:pt>
                <c:pt idx="6386">
                  <c:v>43035.666775636571</c:v>
                </c:pt>
                <c:pt idx="6387">
                  <c:v>43035.708442361109</c:v>
                </c:pt>
                <c:pt idx="6388">
                  <c:v>43035.750109085646</c:v>
                </c:pt>
                <c:pt idx="6389">
                  <c:v>43035.791775810183</c:v>
                </c:pt>
                <c:pt idx="6390">
                  <c:v>43035.83344253472</c:v>
                </c:pt>
                <c:pt idx="6391">
                  <c:v>43035.875109259257</c:v>
                </c:pt>
                <c:pt idx="6392">
                  <c:v>43035.916775983795</c:v>
                </c:pt>
                <c:pt idx="6393">
                  <c:v>43035.958442708332</c:v>
                </c:pt>
                <c:pt idx="6394">
                  <c:v>43036.000109432869</c:v>
                </c:pt>
                <c:pt idx="6395">
                  <c:v>43036.041776157406</c:v>
                </c:pt>
                <c:pt idx="6396">
                  <c:v>43036.083442881943</c:v>
                </c:pt>
                <c:pt idx="6397">
                  <c:v>43036.125109606481</c:v>
                </c:pt>
                <c:pt idx="6398">
                  <c:v>43036.166776331018</c:v>
                </c:pt>
                <c:pt idx="6399">
                  <c:v>43036.208443055555</c:v>
                </c:pt>
                <c:pt idx="6400">
                  <c:v>43036.250109780092</c:v>
                </c:pt>
                <c:pt idx="6401">
                  <c:v>43036.29177650463</c:v>
                </c:pt>
                <c:pt idx="6402">
                  <c:v>43036.333443229167</c:v>
                </c:pt>
                <c:pt idx="6403">
                  <c:v>43036.375109953704</c:v>
                </c:pt>
                <c:pt idx="6404">
                  <c:v>43036.416776678241</c:v>
                </c:pt>
                <c:pt idx="6405">
                  <c:v>43036.458443402778</c:v>
                </c:pt>
                <c:pt idx="6406">
                  <c:v>43036.500110127316</c:v>
                </c:pt>
                <c:pt idx="6407">
                  <c:v>43036.541776851853</c:v>
                </c:pt>
                <c:pt idx="6408">
                  <c:v>43036.58344357639</c:v>
                </c:pt>
                <c:pt idx="6409">
                  <c:v>43036.625110300927</c:v>
                </c:pt>
                <c:pt idx="6410">
                  <c:v>43036.666777025464</c:v>
                </c:pt>
                <c:pt idx="6411">
                  <c:v>43036.708443750002</c:v>
                </c:pt>
                <c:pt idx="6412">
                  <c:v>43036.750110474539</c:v>
                </c:pt>
                <c:pt idx="6413">
                  <c:v>43036.791777199076</c:v>
                </c:pt>
                <c:pt idx="6414">
                  <c:v>43036.833443923613</c:v>
                </c:pt>
                <c:pt idx="6415">
                  <c:v>43036.87511064815</c:v>
                </c:pt>
                <c:pt idx="6416">
                  <c:v>43036.916777372688</c:v>
                </c:pt>
                <c:pt idx="6417">
                  <c:v>43036.958444097225</c:v>
                </c:pt>
                <c:pt idx="6418">
                  <c:v>43037.000110821762</c:v>
                </c:pt>
                <c:pt idx="6419">
                  <c:v>43037.041777546299</c:v>
                </c:pt>
                <c:pt idx="6420">
                  <c:v>43037.083444270836</c:v>
                </c:pt>
                <c:pt idx="6421">
                  <c:v>43037.125110995374</c:v>
                </c:pt>
                <c:pt idx="6422">
                  <c:v>43037.166777719911</c:v>
                </c:pt>
                <c:pt idx="6423">
                  <c:v>43037.208444444441</c:v>
                </c:pt>
                <c:pt idx="6424">
                  <c:v>43037.250111168978</c:v>
                </c:pt>
                <c:pt idx="6425">
                  <c:v>43037.291777893515</c:v>
                </c:pt>
                <c:pt idx="6426">
                  <c:v>43037.333444618052</c:v>
                </c:pt>
                <c:pt idx="6427">
                  <c:v>43037.37511134259</c:v>
                </c:pt>
                <c:pt idx="6428">
                  <c:v>43037.416778067127</c:v>
                </c:pt>
                <c:pt idx="6429">
                  <c:v>43037.458444791664</c:v>
                </c:pt>
                <c:pt idx="6430">
                  <c:v>43037.500111516201</c:v>
                </c:pt>
                <c:pt idx="6431">
                  <c:v>43037.541778240738</c:v>
                </c:pt>
                <c:pt idx="6432">
                  <c:v>43037.583444965276</c:v>
                </c:pt>
                <c:pt idx="6433">
                  <c:v>43037.625111689813</c:v>
                </c:pt>
                <c:pt idx="6434">
                  <c:v>43037.66677841435</c:v>
                </c:pt>
                <c:pt idx="6435">
                  <c:v>43037.708445138887</c:v>
                </c:pt>
                <c:pt idx="6436">
                  <c:v>43037.750111863425</c:v>
                </c:pt>
                <c:pt idx="6437">
                  <c:v>43037.791778587962</c:v>
                </c:pt>
                <c:pt idx="6438">
                  <c:v>43037.833445312499</c:v>
                </c:pt>
                <c:pt idx="6439">
                  <c:v>43037.875112037036</c:v>
                </c:pt>
                <c:pt idx="6440">
                  <c:v>43037.916778761573</c:v>
                </c:pt>
                <c:pt idx="6441">
                  <c:v>43037.958445486111</c:v>
                </c:pt>
                <c:pt idx="6442">
                  <c:v>43038.000112210648</c:v>
                </c:pt>
                <c:pt idx="6443">
                  <c:v>43038.041778935185</c:v>
                </c:pt>
                <c:pt idx="6444">
                  <c:v>43038.083445659722</c:v>
                </c:pt>
                <c:pt idx="6445">
                  <c:v>43038.125112384259</c:v>
                </c:pt>
                <c:pt idx="6446">
                  <c:v>43038.166779108797</c:v>
                </c:pt>
                <c:pt idx="6447">
                  <c:v>43038.208445833334</c:v>
                </c:pt>
                <c:pt idx="6448">
                  <c:v>43038.250112557871</c:v>
                </c:pt>
                <c:pt idx="6449">
                  <c:v>43038.291779282408</c:v>
                </c:pt>
                <c:pt idx="6450">
                  <c:v>43038.333446006945</c:v>
                </c:pt>
                <c:pt idx="6451">
                  <c:v>43038.375112731483</c:v>
                </c:pt>
                <c:pt idx="6452">
                  <c:v>43038.41677945602</c:v>
                </c:pt>
                <c:pt idx="6453">
                  <c:v>43038.458446180557</c:v>
                </c:pt>
                <c:pt idx="6454">
                  <c:v>43038.500112905094</c:v>
                </c:pt>
                <c:pt idx="6455">
                  <c:v>43038.541779629631</c:v>
                </c:pt>
                <c:pt idx="6456">
                  <c:v>43038.583446354169</c:v>
                </c:pt>
                <c:pt idx="6457">
                  <c:v>43038.625113078706</c:v>
                </c:pt>
                <c:pt idx="6458">
                  <c:v>43038.666779803243</c:v>
                </c:pt>
                <c:pt idx="6459">
                  <c:v>43038.70844652778</c:v>
                </c:pt>
                <c:pt idx="6460">
                  <c:v>43038.750113252318</c:v>
                </c:pt>
                <c:pt idx="6461">
                  <c:v>43038.791779976855</c:v>
                </c:pt>
                <c:pt idx="6462">
                  <c:v>43038.833446701392</c:v>
                </c:pt>
                <c:pt idx="6463">
                  <c:v>43038.875113425929</c:v>
                </c:pt>
                <c:pt idx="6464">
                  <c:v>43038.916780150466</c:v>
                </c:pt>
                <c:pt idx="6465">
                  <c:v>43038.958446875004</c:v>
                </c:pt>
                <c:pt idx="6466">
                  <c:v>43039.000113599534</c:v>
                </c:pt>
                <c:pt idx="6467">
                  <c:v>43039.041780324071</c:v>
                </c:pt>
                <c:pt idx="6468">
                  <c:v>43039.083447048608</c:v>
                </c:pt>
                <c:pt idx="6469">
                  <c:v>43039.125113773145</c:v>
                </c:pt>
                <c:pt idx="6470">
                  <c:v>43039.166780497682</c:v>
                </c:pt>
                <c:pt idx="6471">
                  <c:v>43039.20844722222</c:v>
                </c:pt>
                <c:pt idx="6472">
                  <c:v>43039.250113946757</c:v>
                </c:pt>
                <c:pt idx="6473">
                  <c:v>43039.291780671294</c:v>
                </c:pt>
                <c:pt idx="6474">
                  <c:v>43039.333447395831</c:v>
                </c:pt>
                <c:pt idx="6475">
                  <c:v>43039.375114120368</c:v>
                </c:pt>
                <c:pt idx="6476">
                  <c:v>43039.416780844906</c:v>
                </c:pt>
                <c:pt idx="6477">
                  <c:v>43039.458447569443</c:v>
                </c:pt>
                <c:pt idx="6478">
                  <c:v>43039.50011429398</c:v>
                </c:pt>
                <c:pt idx="6479">
                  <c:v>43039.541781018517</c:v>
                </c:pt>
                <c:pt idx="6480">
                  <c:v>43039.583447743054</c:v>
                </c:pt>
                <c:pt idx="6481">
                  <c:v>43039.625114467592</c:v>
                </c:pt>
                <c:pt idx="6482">
                  <c:v>43039.666781192129</c:v>
                </c:pt>
                <c:pt idx="6483">
                  <c:v>43039.708447916666</c:v>
                </c:pt>
                <c:pt idx="6484">
                  <c:v>43039.750114641203</c:v>
                </c:pt>
                <c:pt idx="6485">
                  <c:v>43039.79178136574</c:v>
                </c:pt>
                <c:pt idx="6486">
                  <c:v>43039.833448090278</c:v>
                </c:pt>
                <c:pt idx="6487">
                  <c:v>43039.875114814815</c:v>
                </c:pt>
                <c:pt idx="6488">
                  <c:v>43039.916781539352</c:v>
                </c:pt>
                <c:pt idx="6489">
                  <c:v>43039.958448263889</c:v>
                </c:pt>
                <c:pt idx="6490">
                  <c:v>43040.000114988427</c:v>
                </c:pt>
                <c:pt idx="6491">
                  <c:v>43040.041781712964</c:v>
                </c:pt>
                <c:pt idx="6492">
                  <c:v>43040.083448437501</c:v>
                </c:pt>
                <c:pt idx="6493">
                  <c:v>43040.125115162038</c:v>
                </c:pt>
                <c:pt idx="6494">
                  <c:v>43040.166781886575</c:v>
                </c:pt>
                <c:pt idx="6495">
                  <c:v>43040.208448611113</c:v>
                </c:pt>
                <c:pt idx="6496">
                  <c:v>43040.25011533565</c:v>
                </c:pt>
                <c:pt idx="6497">
                  <c:v>43040.291782060187</c:v>
                </c:pt>
                <c:pt idx="6498">
                  <c:v>43040.333448784724</c:v>
                </c:pt>
                <c:pt idx="6499">
                  <c:v>43040.375115509261</c:v>
                </c:pt>
                <c:pt idx="6500">
                  <c:v>43040.416782233799</c:v>
                </c:pt>
                <c:pt idx="6501">
                  <c:v>43040.458448958336</c:v>
                </c:pt>
                <c:pt idx="6502">
                  <c:v>43040.500115682873</c:v>
                </c:pt>
                <c:pt idx="6503">
                  <c:v>43040.54178240741</c:v>
                </c:pt>
                <c:pt idx="6504">
                  <c:v>43040.583449131947</c:v>
                </c:pt>
                <c:pt idx="6505">
                  <c:v>43040.625115856485</c:v>
                </c:pt>
                <c:pt idx="6506">
                  <c:v>43040.666782581022</c:v>
                </c:pt>
                <c:pt idx="6507">
                  <c:v>43040.708449305559</c:v>
                </c:pt>
                <c:pt idx="6508">
                  <c:v>43040.750116030089</c:v>
                </c:pt>
                <c:pt idx="6509">
                  <c:v>43040.791782754626</c:v>
                </c:pt>
                <c:pt idx="6510">
                  <c:v>43040.833449479163</c:v>
                </c:pt>
                <c:pt idx="6511">
                  <c:v>43040.875116203701</c:v>
                </c:pt>
                <c:pt idx="6512">
                  <c:v>43040.916782928238</c:v>
                </c:pt>
                <c:pt idx="6513">
                  <c:v>43040.958449652775</c:v>
                </c:pt>
                <c:pt idx="6514">
                  <c:v>43041.000116377312</c:v>
                </c:pt>
                <c:pt idx="6515">
                  <c:v>43041.041783101849</c:v>
                </c:pt>
                <c:pt idx="6516">
                  <c:v>43041.083449826387</c:v>
                </c:pt>
                <c:pt idx="6517">
                  <c:v>43041.125116550924</c:v>
                </c:pt>
                <c:pt idx="6518">
                  <c:v>43041.166783275461</c:v>
                </c:pt>
                <c:pt idx="6519">
                  <c:v>43041.208449999998</c:v>
                </c:pt>
                <c:pt idx="6520">
                  <c:v>43041.250116724535</c:v>
                </c:pt>
                <c:pt idx="6521">
                  <c:v>43041.291783449073</c:v>
                </c:pt>
                <c:pt idx="6522">
                  <c:v>43041.33345017361</c:v>
                </c:pt>
                <c:pt idx="6523">
                  <c:v>43041.375116898147</c:v>
                </c:pt>
                <c:pt idx="6524">
                  <c:v>43041.416783622684</c:v>
                </c:pt>
                <c:pt idx="6525">
                  <c:v>43041.458450347222</c:v>
                </c:pt>
                <c:pt idx="6526">
                  <c:v>43041.500117071759</c:v>
                </c:pt>
                <c:pt idx="6527">
                  <c:v>43041.541783796296</c:v>
                </c:pt>
                <c:pt idx="6528">
                  <c:v>43041.583450520833</c:v>
                </c:pt>
                <c:pt idx="6529">
                  <c:v>43041.62511724537</c:v>
                </c:pt>
                <c:pt idx="6530">
                  <c:v>43041.666783969908</c:v>
                </c:pt>
                <c:pt idx="6531">
                  <c:v>43041.708450694445</c:v>
                </c:pt>
                <c:pt idx="6532">
                  <c:v>43041.750117418982</c:v>
                </c:pt>
                <c:pt idx="6533">
                  <c:v>43041.791784143519</c:v>
                </c:pt>
                <c:pt idx="6534">
                  <c:v>43041.833450868056</c:v>
                </c:pt>
                <c:pt idx="6535">
                  <c:v>43041.875117592594</c:v>
                </c:pt>
                <c:pt idx="6536">
                  <c:v>43041.916784317131</c:v>
                </c:pt>
                <c:pt idx="6537">
                  <c:v>43041.958451041668</c:v>
                </c:pt>
                <c:pt idx="6538">
                  <c:v>43042.000117766205</c:v>
                </c:pt>
                <c:pt idx="6539">
                  <c:v>43042.041784490742</c:v>
                </c:pt>
                <c:pt idx="6540">
                  <c:v>43042.08345121528</c:v>
                </c:pt>
                <c:pt idx="6541">
                  <c:v>43042.125117939817</c:v>
                </c:pt>
                <c:pt idx="6542">
                  <c:v>43042.166784664354</c:v>
                </c:pt>
                <c:pt idx="6543">
                  <c:v>43042.208451388891</c:v>
                </c:pt>
                <c:pt idx="6544">
                  <c:v>43042.250118113428</c:v>
                </c:pt>
                <c:pt idx="6545">
                  <c:v>43042.291784837966</c:v>
                </c:pt>
                <c:pt idx="6546">
                  <c:v>43042.333451562503</c:v>
                </c:pt>
                <c:pt idx="6547">
                  <c:v>43042.37511828704</c:v>
                </c:pt>
                <c:pt idx="6548">
                  <c:v>43042.416785011577</c:v>
                </c:pt>
                <c:pt idx="6549">
                  <c:v>43042.458451736115</c:v>
                </c:pt>
                <c:pt idx="6550">
                  <c:v>43042.500118460652</c:v>
                </c:pt>
                <c:pt idx="6551">
                  <c:v>43042.541785185182</c:v>
                </c:pt>
                <c:pt idx="6552">
                  <c:v>43042.583451909719</c:v>
                </c:pt>
                <c:pt idx="6553">
                  <c:v>43042.625118634256</c:v>
                </c:pt>
                <c:pt idx="6554">
                  <c:v>43042.666785358793</c:v>
                </c:pt>
                <c:pt idx="6555">
                  <c:v>43042.70845208333</c:v>
                </c:pt>
                <c:pt idx="6556">
                  <c:v>43042.750118807868</c:v>
                </c:pt>
                <c:pt idx="6557">
                  <c:v>43042.791785532405</c:v>
                </c:pt>
                <c:pt idx="6558">
                  <c:v>43042.833452256942</c:v>
                </c:pt>
                <c:pt idx="6559">
                  <c:v>43042.875118981479</c:v>
                </c:pt>
                <c:pt idx="6560">
                  <c:v>43042.916785706017</c:v>
                </c:pt>
                <c:pt idx="6561">
                  <c:v>43042.958452430554</c:v>
                </c:pt>
                <c:pt idx="6562">
                  <c:v>43043.000119155091</c:v>
                </c:pt>
                <c:pt idx="6563">
                  <c:v>43043.041785879628</c:v>
                </c:pt>
                <c:pt idx="6564">
                  <c:v>43043.083452604165</c:v>
                </c:pt>
                <c:pt idx="6565">
                  <c:v>43043.125119328703</c:v>
                </c:pt>
                <c:pt idx="6566">
                  <c:v>43043.16678605324</c:v>
                </c:pt>
                <c:pt idx="6567">
                  <c:v>43043.208452777777</c:v>
                </c:pt>
                <c:pt idx="6568">
                  <c:v>43043.250119502314</c:v>
                </c:pt>
                <c:pt idx="6569">
                  <c:v>43043.291786226851</c:v>
                </c:pt>
                <c:pt idx="6570">
                  <c:v>43043.333452951389</c:v>
                </c:pt>
                <c:pt idx="6571">
                  <c:v>43043.375119675926</c:v>
                </c:pt>
                <c:pt idx="6572">
                  <c:v>43043.416786400463</c:v>
                </c:pt>
                <c:pt idx="6573">
                  <c:v>43043.458453125</c:v>
                </c:pt>
                <c:pt idx="6574">
                  <c:v>43043.500119849537</c:v>
                </c:pt>
                <c:pt idx="6575">
                  <c:v>43043.541786574075</c:v>
                </c:pt>
                <c:pt idx="6576">
                  <c:v>43043.583453298612</c:v>
                </c:pt>
                <c:pt idx="6577">
                  <c:v>43043.625120023149</c:v>
                </c:pt>
                <c:pt idx="6578">
                  <c:v>43043.666786747686</c:v>
                </c:pt>
                <c:pt idx="6579">
                  <c:v>43043.708453472223</c:v>
                </c:pt>
                <c:pt idx="6580">
                  <c:v>43043.750120196761</c:v>
                </c:pt>
                <c:pt idx="6581">
                  <c:v>43043.791786921298</c:v>
                </c:pt>
                <c:pt idx="6582">
                  <c:v>43043.833453645835</c:v>
                </c:pt>
                <c:pt idx="6583">
                  <c:v>43043.875120370372</c:v>
                </c:pt>
                <c:pt idx="6584">
                  <c:v>43043.91678709491</c:v>
                </c:pt>
                <c:pt idx="6585">
                  <c:v>43043.958453819447</c:v>
                </c:pt>
                <c:pt idx="6586">
                  <c:v>43044.000120543984</c:v>
                </c:pt>
                <c:pt idx="6587">
                  <c:v>43044.041787268521</c:v>
                </c:pt>
                <c:pt idx="6588">
                  <c:v>43044.083453993058</c:v>
                </c:pt>
                <c:pt idx="6589">
                  <c:v>43044.125120717596</c:v>
                </c:pt>
                <c:pt idx="6590">
                  <c:v>43044.166787442133</c:v>
                </c:pt>
                <c:pt idx="6591">
                  <c:v>43044.20845416667</c:v>
                </c:pt>
                <c:pt idx="6592">
                  <c:v>43044.250120891207</c:v>
                </c:pt>
                <c:pt idx="6593">
                  <c:v>43044.291787615737</c:v>
                </c:pt>
                <c:pt idx="6594">
                  <c:v>43044.333454340274</c:v>
                </c:pt>
                <c:pt idx="6595">
                  <c:v>43044.375121064812</c:v>
                </c:pt>
                <c:pt idx="6596">
                  <c:v>43044.416787789349</c:v>
                </c:pt>
                <c:pt idx="6597">
                  <c:v>43044.458454513886</c:v>
                </c:pt>
                <c:pt idx="6598">
                  <c:v>43044.500121238423</c:v>
                </c:pt>
                <c:pt idx="6599">
                  <c:v>43044.54178796296</c:v>
                </c:pt>
                <c:pt idx="6600">
                  <c:v>43044.583454687498</c:v>
                </c:pt>
                <c:pt idx="6601">
                  <c:v>43044.625121412035</c:v>
                </c:pt>
                <c:pt idx="6602">
                  <c:v>43044.666788136572</c:v>
                </c:pt>
                <c:pt idx="6603">
                  <c:v>43044.708454861109</c:v>
                </c:pt>
                <c:pt idx="6604">
                  <c:v>43044.750121585646</c:v>
                </c:pt>
                <c:pt idx="6605">
                  <c:v>43044.791788310184</c:v>
                </c:pt>
                <c:pt idx="6606">
                  <c:v>43044.833455034721</c:v>
                </c:pt>
                <c:pt idx="6607">
                  <c:v>43044.875121759258</c:v>
                </c:pt>
                <c:pt idx="6608">
                  <c:v>43044.916788483795</c:v>
                </c:pt>
                <c:pt idx="6609">
                  <c:v>43044.958455208332</c:v>
                </c:pt>
                <c:pt idx="6610">
                  <c:v>43045.00012193287</c:v>
                </c:pt>
                <c:pt idx="6611">
                  <c:v>43045.041788657407</c:v>
                </c:pt>
                <c:pt idx="6612">
                  <c:v>43045.083455381944</c:v>
                </c:pt>
                <c:pt idx="6613">
                  <c:v>43045.125122106481</c:v>
                </c:pt>
                <c:pt idx="6614">
                  <c:v>43045.166788831018</c:v>
                </c:pt>
                <c:pt idx="6615">
                  <c:v>43045.208455555556</c:v>
                </c:pt>
                <c:pt idx="6616">
                  <c:v>43045.250122280093</c:v>
                </c:pt>
                <c:pt idx="6617">
                  <c:v>43045.29178900463</c:v>
                </c:pt>
                <c:pt idx="6618">
                  <c:v>43045.333455729167</c:v>
                </c:pt>
                <c:pt idx="6619">
                  <c:v>43045.375122453705</c:v>
                </c:pt>
                <c:pt idx="6620">
                  <c:v>43045.416789178242</c:v>
                </c:pt>
                <c:pt idx="6621">
                  <c:v>43045.458455902779</c:v>
                </c:pt>
                <c:pt idx="6622">
                  <c:v>43045.500122627316</c:v>
                </c:pt>
                <c:pt idx="6623">
                  <c:v>43045.541789351853</c:v>
                </c:pt>
                <c:pt idx="6624">
                  <c:v>43045.583456076391</c:v>
                </c:pt>
                <c:pt idx="6625">
                  <c:v>43045.625122800928</c:v>
                </c:pt>
                <c:pt idx="6626">
                  <c:v>43045.666789525465</c:v>
                </c:pt>
                <c:pt idx="6627">
                  <c:v>43045.708456250002</c:v>
                </c:pt>
                <c:pt idx="6628">
                  <c:v>43045.750122974539</c:v>
                </c:pt>
                <c:pt idx="6629">
                  <c:v>43045.791789699077</c:v>
                </c:pt>
                <c:pt idx="6630">
                  <c:v>43045.833456423614</c:v>
                </c:pt>
                <c:pt idx="6631">
                  <c:v>43045.875123148151</c:v>
                </c:pt>
                <c:pt idx="6632">
                  <c:v>43045.916789872688</c:v>
                </c:pt>
                <c:pt idx="6633">
                  <c:v>43045.958456597225</c:v>
                </c:pt>
                <c:pt idx="6634">
                  <c:v>43046.000123321763</c:v>
                </c:pt>
                <c:pt idx="6635">
                  <c:v>43046.0417900463</c:v>
                </c:pt>
                <c:pt idx="6636">
                  <c:v>43046.08345677083</c:v>
                </c:pt>
                <c:pt idx="6637">
                  <c:v>43046.125123495367</c:v>
                </c:pt>
                <c:pt idx="6638">
                  <c:v>43046.166790219904</c:v>
                </c:pt>
                <c:pt idx="6639">
                  <c:v>43046.208456944441</c:v>
                </c:pt>
                <c:pt idx="6640">
                  <c:v>43046.250123668979</c:v>
                </c:pt>
                <c:pt idx="6641">
                  <c:v>43046.291790393516</c:v>
                </c:pt>
                <c:pt idx="6642">
                  <c:v>43046.333457118053</c:v>
                </c:pt>
                <c:pt idx="6643">
                  <c:v>43046.37512384259</c:v>
                </c:pt>
                <c:pt idx="6644">
                  <c:v>43046.416790567127</c:v>
                </c:pt>
                <c:pt idx="6645">
                  <c:v>43046.458457291665</c:v>
                </c:pt>
                <c:pt idx="6646">
                  <c:v>43046.500124016202</c:v>
                </c:pt>
                <c:pt idx="6647">
                  <c:v>43046.541790740739</c:v>
                </c:pt>
                <c:pt idx="6648">
                  <c:v>43046.583457465276</c:v>
                </c:pt>
                <c:pt idx="6649">
                  <c:v>43046.625124189814</c:v>
                </c:pt>
                <c:pt idx="6650">
                  <c:v>43046.666790914351</c:v>
                </c:pt>
                <c:pt idx="6651">
                  <c:v>43046.708457638888</c:v>
                </c:pt>
                <c:pt idx="6652">
                  <c:v>43046.750124363425</c:v>
                </c:pt>
                <c:pt idx="6653">
                  <c:v>43046.791791087962</c:v>
                </c:pt>
                <c:pt idx="6654">
                  <c:v>43046.8334578125</c:v>
                </c:pt>
                <c:pt idx="6655">
                  <c:v>43046.875124537037</c:v>
                </c:pt>
                <c:pt idx="6656">
                  <c:v>43046.916791261574</c:v>
                </c:pt>
                <c:pt idx="6657">
                  <c:v>43046.958457986111</c:v>
                </c:pt>
                <c:pt idx="6658">
                  <c:v>43047.000124710648</c:v>
                </c:pt>
                <c:pt idx="6659">
                  <c:v>43047.041791435186</c:v>
                </c:pt>
                <c:pt idx="6660">
                  <c:v>43047.083458159723</c:v>
                </c:pt>
                <c:pt idx="6661">
                  <c:v>43047.12512488426</c:v>
                </c:pt>
                <c:pt idx="6662">
                  <c:v>43047.166791608797</c:v>
                </c:pt>
                <c:pt idx="6663">
                  <c:v>43047.208458333334</c:v>
                </c:pt>
                <c:pt idx="6664">
                  <c:v>43047.250125057872</c:v>
                </c:pt>
                <c:pt idx="6665">
                  <c:v>43047.291791782409</c:v>
                </c:pt>
                <c:pt idx="6666">
                  <c:v>43047.333458506946</c:v>
                </c:pt>
                <c:pt idx="6667">
                  <c:v>43047.375125231483</c:v>
                </c:pt>
                <c:pt idx="6668">
                  <c:v>43047.41679195602</c:v>
                </c:pt>
                <c:pt idx="6669">
                  <c:v>43047.458458680558</c:v>
                </c:pt>
                <c:pt idx="6670">
                  <c:v>43047.500125405095</c:v>
                </c:pt>
                <c:pt idx="6671">
                  <c:v>43047.541792129632</c:v>
                </c:pt>
                <c:pt idx="6672">
                  <c:v>43047.583458854169</c:v>
                </c:pt>
                <c:pt idx="6673">
                  <c:v>43047.625125578707</c:v>
                </c:pt>
                <c:pt idx="6674">
                  <c:v>43047.666792303244</c:v>
                </c:pt>
                <c:pt idx="6675">
                  <c:v>43047.708459027781</c:v>
                </c:pt>
                <c:pt idx="6676">
                  <c:v>43047.750125752318</c:v>
                </c:pt>
                <c:pt idx="6677">
                  <c:v>43047.791792476855</c:v>
                </c:pt>
                <c:pt idx="6678">
                  <c:v>43047.833459201385</c:v>
                </c:pt>
                <c:pt idx="6679">
                  <c:v>43047.875125925922</c:v>
                </c:pt>
                <c:pt idx="6680">
                  <c:v>43047.91679265046</c:v>
                </c:pt>
                <c:pt idx="6681">
                  <c:v>43047.958459374997</c:v>
                </c:pt>
                <c:pt idx="6682">
                  <c:v>43048.000126099534</c:v>
                </c:pt>
                <c:pt idx="6683">
                  <c:v>43048.041792824071</c:v>
                </c:pt>
                <c:pt idx="6684">
                  <c:v>43048.083459548609</c:v>
                </c:pt>
                <c:pt idx="6685">
                  <c:v>43048.125126273146</c:v>
                </c:pt>
                <c:pt idx="6686">
                  <c:v>43048.166792997683</c:v>
                </c:pt>
                <c:pt idx="6687">
                  <c:v>43048.20845972222</c:v>
                </c:pt>
                <c:pt idx="6688">
                  <c:v>43048.250126446757</c:v>
                </c:pt>
                <c:pt idx="6689">
                  <c:v>43048.291793171295</c:v>
                </c:pt>
                <c:pt idx="6690">
                  <c:v>43048.333459895832</c:v>
                </c:pt>
                <c:pt idx="6691">
                  <c:v>43048.375126620369</c:v>
                </c:pt>
                <c:pt idx="6692">
                  <c:v>43048.416793344906</c:v>
                </c:pt>
                <c:pt idx="6693">
                  <c:v>43048.458460069443</c:v>
                </c:pt>
                <c:pt idx="6694">
                  <c:v>43048.500126793981</c:v>
                </c:pt>
                <c:pt idx="6695">
                  <c:v>43048.541793518518</c:v>
                </c:pt>
                <c:pt idx="6696">
                  <c:v>43048.583460243055</c:v>
                </c:pt>
                <c:pt idx="6697">
                  <c:v>43048.625126967592</c:v>
                </c:pt>
                <c:pt idx="6698">
                  <c:v>43048.666793692129</c:v>
                </c:pt>
                <c:pt idx="6699">
                  <c:v>43048.708460416667</c:v>
                </c:pt>
                <c:pt idx="6700">
                  <c:v>43048.750127141204</c:v>
                </c:pt>
                <c:pt idx="6701">
                  <c:v>43048.791793865741</c:v>
                </c:pt>
                <c:pt idx="6702">
                  <c:v>43048.833460590278</c:v>
                </c:pt>
                <c:pt idx="6703">
                  <c:v>43048.875127314815</c:v>
                </c:pt>
                <c:pt idx="6704">
                  <c:v>43048.916794039353</c:v>
                </c:pt>
                <c:pt idx="6705">
                  <c:v>43048.95846076389</c:v>
                </c:pt>
                <c:pt idx="6706">
                  <c:v>43049.000127488427</c:v>
                </c:pt>
                <c:pt idx="6707">
                  <c:v>43049.041794212964</c:v>
                </c:pt>
                <c:pt idx="6708">
                  <c:v>43049.083460937502</c:v>
                </c:pt>
                <c:pt idx="6709">
                  <c:v>43049.125127662039</c:v>
                </c:pt>
                <c:pt idx="6710">
                  <c:v>43049.166794386576</c:v>
                </c:pt>
                <c:pt idx="6711">
                  <c:v>43049.208461111113</c:v>
                </c:pt>
                <c:pt idx="6712">
                  <c:v>43049.25012783565</c:v>
                </c:pt>
                <c:pt idx="6713">
                  <c:v>43049.291794560188</c:v>
                </c:pt>
                <c:pt idx="6714">
                  <c:v>43049.333461284725</c:v>
                </c:pt>
                <c:pt idx="6715">
                  <c:v>43049.375128009262</c:v>
                </c:pt>
                <c:pt idx="6716">
                  <c:v>43049.416794733799</c:v>
                </c:pt>
                <c:pt idx="6717">
                  <c:v>43049.458461458336</c:v>
                </c:pt>
                <c:pt idx="6718">
                  <c:v>43049.500128182874</c:v>
                </c:pt>
                <c:pt idx="6719">
                  <c:v>43049.541794907411</c:v>
                </c:pt>
                <c:pt idx="6720">
                  <c:v>43049.583461631948</c:v>
                </c:pt>
                <c:pt idx="6721">
                  <c:v>43049.625128356478</c:v>
                </c:pt>
                <c:pt idx="6722">
                  <c:v>43049.666795081015</c:v>
                </c:pt>
                <c:pt idx="6723">
                  <c:v>43049.708461805552</c:v>
                </c:pt>
                <c:pt idx="6724">
                  <c:v>43049.75012853009</c:v>
                </c:pt>
                <c:pt idx="6725">
                  <c:v>43049.791795254627</c:v>
                </c:pt>
                <c:pt idx="6726">
                  <c:v>43049.833461979164</c:v>
                </c:pt>
                <c:pt idx="6727">
                  <c:v>43049.875128703701</c:v>
                </c:pt>
                <c:pt idx="6728">
                  <c:v>43049.916795428238</c:v>
                </c:pt>
                <c:pt idx="6729">
                  <c:v>43049.958462152776</c:v>
                </c:pt>
                <c:pt idx="6730">
                  <c:v>43050.000128877313</c:v>
                </c:pt>
                <c:pt idx="6731">
                  <c:v>43050.04179560185</c:v>
                </c:pt>
                <c:pt idx="6732">
                  <c:v>43050.083462326387</c:v>
                </c:pt>
                <c:pt idx="6733">
                  <c:v>43050.125129050924</c:v>
                </c:pt>
                <c:pt idx="6734">
                  <c:v>43050.166795775462</c:v>
                </c:pt>
                <c:pt idx="6735">
                  <c:v>43050.208462499999</c:v>
                </c:pt>
                <c:pt idx="6736">
                  <c:v>43050.250129224536</c:v>
                </c:pt>
                <c:pt idx="6737">
                  <c:v>43050.291795949073</c:v>
                </c:pt>
                <c:pt idx="6738">
                  <c:v>43050.33346267361</c:v>
                </c:pt>
                <c:pt idx="6739">
                  <c:v>43050.375129398148</c:v>
                </c:pt>
                <c:pt idx="6740">
                  <c:v>43050.416796122685</c:v>
                </c:pt>
                <c:pt idx="6741">
                  <c:v>43050.458462847222</c:v>
                </c:pt>
                <c:pt idx="6742">
                  <c:v>43050.500129571759</c:v>
                </c:pt>
                <c:pt idx="6743">
                  <c:v>43050.541796296297</c:v>
                </c:pt>
                <c:pt idx="6744">
                  <c:v>43050.583463020834</c:v>
                </c:pt>
                <c:pt idx="6745">
                  <c:v>43050.625129745371</c:v>
                </c:pt>
                <c:pt idx="6746">
                  <c:v>43050.666796469908</c:v>
                </c:pt>
                <c:pt idx="6747">
                  <c:v>43050.708463194445</c:v>
                </c:pt>
                <c:pt idx="6748">
                  <c:v>43050.750129918983</c:v>
                </c:pt>
                <c:pt idx="6749">
                  <c:v>43050.79179664352</c:v>
                </c:pt>
                <c:pt idx="6750">
                  <c:v>43050.833463368057</c:v>
                </c:pt>
                <c:pt idx="6751">
                  <c:v>43050.875130092594</c:v>
                </c:pt>
                <c:pt idx="6752">
                  <c:v>43050.916796817131</c:v>
                </c:pt>
                <c:pt idx="6753">
                  <c:v>43050.958463541669</c:v>
                </c:pt>
                <c:pt idx="6754">
                  <c:v>43051.000130266206</c:v>
                </c:pt>
                <c:pt idx="6755">
                  <c:v>43051.041796990743</c:v>
                </c:pt>
                <c:pt idx="6756">
                  <c:v>43051.08346371528</c:v>
                </c:pt>
                <c:pt idx="6757">
                  <c:v>43051.125130439817</c:v>
                </c:pt>
                <c:pt idx="6758">
                  <c:v>43051.166797164355</c:v>
                </c:pt>
                <c:pt idx="6759">
                  <c:v>43051.208463888892</c:v>
                </c:pt>
                <c:pt idx="6760">
                  <c:v>43051.250130613429</c:v>
                </c:pt>
                <c:pt idx="6761">
                  <c:v>43051.291797337966</c:v>
                </c:pt>
                <c:pt idx="6762">
                  <c:v>43051.333464062503</c:v>
                </c:pt>
                <c:pt idx="6763">
                  <c:v>43051.375130787033</c:v>
                </c:pt>
                <c:pt idx="6764">
                  <c:v>43051.416797511571</c:v>
                </c:pt>
                <c:pt idx="6765">
                  <c:v>43051.458464236108</c:v>
                </c:pt>
                <c:pt idx="6766">
                  <c:v>43051.500130960645</c:v>
                </c:pt>
                <c:pt idx="6767">
                  <c:v>43051.541797685182</c:v>
                </c:pt>
                <c:pt idx="6768">
                  <c:v>43051.583464409719</c:v>
                </c:pt>
                <c:pt idx="6769">
                  <c:v>43051.625131134257</c:v>
                </c:pt>
                <c:pt idx="6770">
                  <c:v>43051.666797858794</c:v>
                </c:pt>
                <c:pt idx="6771">
                  <c:v>43051.708464583331</c:v>
                </c:pt>
                <c:pt idx="6772">
                  <c:v>43051.750131307868</c:v>
                </c:pt>
                <c:pt idx="6773">
                  <c:v>43051.791798032405</c:v>
                </c:pt>
                <c:pt idx="6774">
                  <c:v>43051.833464756943</c:v>
                </c:pt>
                <c:pt idx="6775">
                  <c:v>43051.87513148148</c:v>
                </c:pt>
                <c:pt idx="6776">
                  <c:v>43051.916798206017</c:v>
                </c:pt>
                <c:pt idx="6777">
                  <c:v>43051.958464930554</c:v>
                </c:pt>
                <c:pt idx="6778">
                  <c:v>43052.000131655092</c:v>
                </c:pt>
                <c:pt idx="6779">
                  <c:v>43052.041798379629</c:v>
                </c:pt>
                <c:pt idx="6780">
                  <c:v>43052.083465104166</c:v>
                </c:pt>
                <c:pt idx="6781">
                  <c:v>43052.125131828703</c:v>
                </c:pt>
                <c:pt idx="6782">
                  <c:v>43052.16679855324</c:v>
                </c:pt>
                <c:pt idx="6783">
                  <c:v>43052.208465277778</c:v>
                </c:pt>
                <c:pt idx="6784">
                  <c:v>43052.250132002315</c:v>
                </c:pt>
                <c:pt idx="6785">
                  <c:v>43052.291798726852</c:v>
                </c:pt>
                <c:pt idx="6786">
                  <c:v>43052.333465451389</c:v>
                </c:pt>
                <c:pt idx="6787">
                  <c:v>43052.375132175926</c:v>
                </c:pt>
                <c:pt idx="6788">
                  <c:v>43052.416798900464</c:v>
                </c:pt>
                <c:pt idx="6789">
                  <c:v>43052.458465625001</c:v>
                </c:pt>
                <c:pt idx="6790">
                  <c:v>43052.500132349538</c:v>
                </c:pt>
                <c:pt idx="6791">
                  <c:v>43052.541799074075</c:v>
                </c:pt>
                <c:pt idx="6792">
                  <c:v>43052.583465798612</c:v>
                </c:pt>
                <c:pt idx="6793">
                  <c:v>43052.62513252315</c:v>
                </c:pt>
                <c:pt idx="6794">
                  <c:v>43052.666799247687</c:v>
                </c:pt>
                <c:pt idx="6795">
                  <c:v>43052.708465972224</c:v>
                </c:pt>
                <c:pt idx="6796">
                  <c:v>43052.750132696761</c:v>
                </c:pt>
                <c:pt idx="6797">
                  <c:v>43052.791799421298</c:v>
                </c:pt>
                <c:pt idx="6798">
                  <c:v>43052.833466145836</c:v>
                </c:pt>
                <c:pt idx="6799">
                  <c:v>43052.875132870373</c:v>
                </c:pt>
                <c:pt idx="6800">
                  <c:v>43052.91679959491</c:v>
                </c:pt>
                <c:pt idx="6801">
                  <c:v>43052.958466319447</c:v>
                </c:pt>
                <c:pt idx="6802">
                  <c:v>43053.000133043985</c:v>
                </c:pt>
                <c:pt idx="6803">
                  <c:v>43053.041799768522</c:v>
                </c:pt>
                <c:pt idx="6804">
                  <c:v>43053.083466493059</c:v>
                </c:pt>
                <c:pt idx="6805">
                  <c:v>43053.125133217596</c:v>
                </c:pt>
                <c:pt idx="6806">
                  <c:v>43053.166799942126</c:v>
                </c:pt>
                <c:pt idx="6807">
                  <c:v>43053.208466666663</c:v>
                </c:pt>
                <c:pt idx="6808">
                  <c:v>43053.250133391201</c:v>
                </c:pt>
                <c:pt idx="6809">
                  <c:v>43053.291800115738</c:v>
                </c:pt>
                <c:pt idx="6810">
                  <c:v>43053.333466840275</c:v>
                </c:pt>
                <c:pt idx="6811">
                  <c:v>43053.375133564812</c:v>
                </c:pt>
                <c:pt idx="6812">
                  <c:v>43053.416800289349</c:v>
                </c:pt>
                <c:pt idx="6813">
                  <c:v>43053.458467013887</c:v>
                </c:pt>
                <c:pt idx="6814">
                  <c:v>43053.500133738424</c:v>
                </c:pt>
                <c:pt idx="6815">
                  <c:v>43053.541800462961</c:v>
                </c:pt>
                <c:pt idx="6816">
                  <c:v>43053.583467187498</c:v>
                </c:pt>
                <c:pt idx="6817">
                  <c:v>43053.625133912035</c:v>
                </c:pt>
                <c:pt idx="6818">
                  <c:v>43053.666800636573</c:v>
                </c:pt>
                <c:pt idx="6819">
                  <c:v>43053.70846736111</c:v>
                </c:pt>
                <c:pt idx="6820">
                  <c:v>43053.750134085647</c:v>
                </c:pt>
                <c:pt idx="6821">
                  <c:v>43053.791800810184</c:v>
                </c:pt>
                <c:pt idx="6822">
                  <c:v>43053.833467534721</c:v>
                </c:pt>
                <c:pt idx="6823">
                  <c:v>43053.875134259259</c:v>
                </c:pt>
                <c:pt idx="6824">
                  <c:v>43053.916800983796</c:v>
                </c:pt>
                <c:pt idx="6825">
                  <c:v>43053.958467708333</c:v>
                </c:pt>
                <c:pt idx="6826">
                  <c:v>43054.00013443287</c:v>
                </c:pt>
                <c:pt idx="6827">
                  <c:v>43054.041801157407</c:v>
                </c:pt>
                <c:pt idx="6828">
                  <c:v>43054.083467881945</c:v>
                </c:pt>
                <c:pt idx="6829">
                  <c:v>43054.125134606482</c:v>
                </c:pt>
                <c:pt idx="6830">
                  <c:v>43054.166801331019</c:v>
                </c:pt>
                <c:pt idx="6831">
                  <c:v>43054.208468055556</c:v>
                </c:pt>
                <c:pt idx="6832">
                  <c:v>43054.250134780094</c:v>
                </c:pt>
                <c:pt idx="6833">
                  <c:v>43054.291801504631</c:v>
                </c:pt>
                <c:pt idx="6834">
                  <c:v>43054.333468229168</c:v>
                </c:pt>
                <c:pt idx="6835">
                  <c:v>43054.375134953705</c:v>
                </c:pt>
                <c:pt idx="6836">
                  <c:v>43054.416801678242</c:v>
                </c:pt>
                <c:pt idx="6837">
                  <c:v>43054.45846840278</c:v>
                </c:pt>
                <c:pt idx="6838">
                  <c:v>43054.500135127317</c:v>
                </c:pt>
                <c:pt idx="6839">
                  <c:v>43054.541801851854</c:v>
                </c:pt>
                <c:pt idx="6840">
                  <c:v>43054.583468576391</c:v>
                </c:pt>
                <c:pt idx="6841">
                  <c:v>43054.625135300928</c:v>
                </c:pt>
                <c:pt idx="6842">
                  <c:v>43054.666802025466</c:v>
                </c:pt>
                <c:pt idx="6843">
                  <c:v>43054.708468750003</c:v>
                </c:pt>
                <c:pt idx="6844">
                  <c:v>43054.75013547454</c:v>
                </c:pt>
                <c:pt idx="6845">
                  <c:v>43054.791802199077</c:v>
                </c:pt>
                <c:pt idx="6846">
                  <c:v>43054.833468923614</c:v>
                </c:pt>
                <c:pt idx="6847">
                  <c:v>43054.875135648152</c:v>
                </c:pt>
                <c:pt idx="6848">
                  <c:v>43054.916802372682</c:v>
                </c:pt>
                <c:pt idx="6849">
                  <c:v>43054.958469097219</c:v>
                </c:pt>
                <c:pt idx="6850">
                  <c:v>43055.000135821756</c:v>
                </c:pt>
                <c:pt idx="6851">
                  <c:v>43055.041802546293</c:v>
                </c:pt>
                <c:pt idx="6852">
                  <c:v>43055.08346927083</c:v>
                </c:pt>
                <c:pt idx="6853">
                  <c:v>43055.125135995368</c:v>
                </c:pt>
                <c:pt idx="6854">
                  <c:v>43055.166802719905</c:v>
                </c:pt>
                <c:pt idx="6855">
                  <c:v>43055.208469444442</c:v>
                </c:pt>
                <c:pt idx="6856">
                  <c:v>43055.250136168979</c:v>
                </c:pt>
                <c:pt idx="6857">
                  <c:v>43055.291802893516</c:v>
                </c:pt>
                <c:pt idx="6858">
                  <c:v>43055.333469618054</c:v>
                </c:pt>
                <c:pt idx="6859">
                  <c:v>43055.375136342591</c:v>
                </c:pt>
                <c:pt idx="6860">
                  <c:v>43055.416803067128</c:v>
                </c:pt>
                <c:pt idx="6861">
                  <c:v>43055.458469791665</c:v>
                </c:pt>
                <c:pt idx="6862">
                  <c:v>43055.500136516202</c:v>
                </c:pt>
                <c:pt idx="6863">
                  <c:v>43055.54180324074</c:v>
                </c:pt>
                <c:pt idx="6864">
                  <c:v>43055.583469965277</c:v>
                </c:pt>
                <c:pt idx="6865">
                  <c:v>43055.625136689814</c:v>
                </c:pt>
                <c:pt idx="6866">
                  <c:v>43055.666803414351</c:v>
                </c:pt>
                <c:pt idx="6867">
                  <c:v>43055.708470138889</c:v>
                </c:pt>
                <c:pt idx="6868">
                  <c:v>43055.750136863426</c:v>
                </c:pt>
                <c:pt idx="6869">
                  <c:v>43055.791803587963</c:v>
                </c:pt>
                <c:pt idx="6870">
                  <c:v>43055.8334703125</c:v>
                </c:pt>
                <c:pt idx="6871">
                  <c:v>43055.875137037037</c:v>
                </c:pt>
                <c:pt idx="6872">
                  <c:v>43055.916803761575</c:v>
                </c:pt>
                <c:pt idx="6873">
                  <c:v>43055.958470486112</c:v>
                </c:pt>
                <c:pt idx="6874">
                  <c:v>43056.000137210649</c:v>
                </c:pt>
                <c:pt idx="6875">
                  <c:v>43056.041803935186</c:v>
                </c:pt>
                <c:pt idx="6876">
                  <c:v>43056.083470659723</c:v>
                </c:pt>
                <c:pt idx="6877">
                  <c:v>43056.125137384261</c:v>
                </c:pt>
                <c:pt idx="6878">
                  <c:v>43056.166804108798</c:v>
                </c:pt>
                <c:pt idx="6879">
                  <c:v>43056.208470833335</c:v>
                </c:pt>
                <c:pt idx="6880">
                  <c:v>43056.250137557872</c:v>
                </c:pt>
                <c:pt idx="6881">
                  <c:v>43056.291804282409</c:v>
                </c:pt>
                <c:pt idx="6882">
                  <c:v>43056.333471006947</c:v>
                </c:pt>
                <c:pt idx="6883">
                  <c:v>43056.375137731484</c:v>
                </c:pt>
                <c:pt idx="6884">
                  <c:v>43056.416804456021</c:v>
                </c:pt>
                <c:pt idx="6885">
                  <c:v>43056.458471180558</c:v>
                </c:pt>
                <c:pt idx="6886">
                  <c:v>43056.500137905095</c:v>
                </c:pt>
                <c:pt idx="6887">
                  <c:v>43056.541804629633</c:v>
                </c:pt>
                <c:pt idx="6888">
                  <c:v>43056.58347135417</c:v>
                </c:pt>
                <c:pt idx="6889">
                  <c:v>43056.625138078707</c:v>
                </c:pt>
                <c:pt idx="6890">
                  <c:v>43056.666804803244</c:v>
                </c:pt>
                <c:pt idx="6891">
                  <c:v>43056.708471527774</c:v>
                </c:pt>
                <c:pt idx="6892">
                  <c:v>43056.750138252311</c:v>
                </c:pt>
                <c:pt idx="6893">
                  <c:v>43056.791804976849</c:v>
                </c:pt>
                <c:pt idx="6894">
                  <c:v>43056.833471701386</c:v>
                </c:pt>
                <c:pt idx="6895">
                  <c:v>43056.875138425923</c:v>
                </c:pt>
                <c:pt idx="6896">
                  <c:v>43056.91680515046</c:v>
                </c:pt>
                <c:pt idx="6897">
                  <c:v>43056.958471874997</c:v>
                </c:pt>
                <c:pt idx="6898">
                  <c:v>43057.000138599535</c:v>
                </c:pt>
                <c:pt idx="6899">
                  <c:v>43057.041805324072</c:v>
                </c:pt>
                <c:pt idx="6900">
                  <c:v>43057.083472048609</c:v>
                </c:pt>
                <c:pt idx="6901">
                  <c:v>43057.125138773146</c:v>
                </c:pt>
                <c:pt idx="6902">
                  <c:v>43057.166805497684</c:v>
                </c:pt>
                <c:pt idx="6903">
                  <c:v>43057.208472222221</c:v>
                </c:pt>
                <c:pt idx="6904">
                  <c:v>43057.250138946758</c:v>
                </c:pt>
                <c:pt idx="6905">
                  <c:v>43057.291805671295</c:v>
                </c:pt>
                <c:pt idx="6906">
                  <c:v>43057.333472395832</c:v>
                </c:pt>
                <c:pt idx="6907">
                  <c:v>43057.37513912037</c:v>
                </c:pt>
                <c:pt idx="6908">
                  <c:v>43057.416805844907</c:v>
                </c:pt>
                <c:pt idx="6909">
                  <c:v>43057.458472569444</c:v>
                </c:pt>
                <c:pt idx="6910">
                  <c:v>43057.500139293981</c:v>
                </c:pt>
                <c:pt idx="6911">
                  <c:v>43057.541806018518</c:v>
                </c:pt>
                <c:pt idx="6912">
                  <c:v>43057.583472743056</c:v>
                </c:pt>
                <c:pt idx="6913">
                  <c:v>43057.625139467593</c:v>
                </c:pt>
                <c:pt idx="6914">
                  <c:v>43057.66680619213</c:v>
                </c:pt>
                <c:pt idx="6915">
                  <c:v>43057.708472916667</c:v>
                </c:pt>
                <c:pt idx="6916">
                  <c:v>43057.750139641204</c:v>
                </c:pt>
                <c:pt idx="6917">
                  <c:v>43057.791806365742</c:v>
                </c:pt>
                <c:pt idx="6918">
                  <c:v>43057.833473090279</c:v>
                </c:pt>
                <c:pt idx="6919">
                  <c:v>43057.875139814816</c:v>
                </c:pt>
                <c:pt idx="6920">
                  <c:v>43057.916806539353</c:v>
                </c:pt>
                <c:pt idx="6921">
                  <c:v>43057.95847326389</c:v>
                </c:pt>
                <c:pt idx="6922">
                  <c:v>43058.000139988428</c:v>
                </c:pt>
                <c:pt idx="6923">
                  <c:v>43058.041806712965</c:v>
                </c:pt>
                <c:pt idx="6924">
                  <c:v>43058.083473437502</c:v>
                </c:pt>
                <c:pt idx="6925">
                  <c:v>43058.125140162039</c:v>
                </c:pt>
                <c:pt idx="6926">
                  <c:v>43058.166806886577</c:v>
                </c:pt>
                <c:pt idx="6927">
                  <c:v>43058.208473611114</c:v>
                </c:pt>
                <c:pt idx="6928">
                  <c:v>43058.250140335651</c:v>
                </c:pt>
                <c:pt idx="6929">
                  <c:v>43058.291807060188</c:v>
                </c:pt>
                <c:pt idx="6930">
                  <c:v>43058.333473784725</c:v>
                </c:pt>
                <c:pt idx="6931">
                  <c:v>43058.375140509263</c:v>
                </c:pt>
                <c:pt idx="6932">
                  <c:v>43058.4168072338</c:v>
                </c:pt>
                <c:pt idx="6933">
                  <c:v>43058.45847395833</c:v>
                </c:pt>
                <c:pt idx="6934">
                  <c:v>43058.500140682867</c:v>
                </c:pt>
                <c:pt idx="6935">
                  <c:v>43058.541807407404</c:v>
                </c:pt>
                <c:pt idx="6936">
                  <c:v>43058.583474131941</c:v>
                </c:pt>
                <c:pt idx="6937">
                  <c:v>43058.625140856479</c:v>
                </c:pt>
                <c:pt idx="6938">
                  <c:v>43058.666807581016</c:v>
                </c:pt>
                <c:pt idx="6939">
                  <c:v>43058.708474305553</c:v>
                </c:pt>
                <c:pt idx="6940">
                  <c:v>43058.75014103009</c:v>
                </c:pt>
                <c:pt idx="6941">
                  <c:v>43058.791807754627</c:v>
                </c:pt>
                <c:pt idx="6942">
                  <c:v>43058.833474479165</c:v>
                </c:pt>
                <c:pt idx="6943">
                  <c:v>43058.875141203702</c:v>
                </c:pt>
                <c:pt idx="6944">
                  <c:v>43058.916807928239</c:v>
                </c:pt>
                <c:pt idx="6945">
                  <c:v>43058.958474652776</c:v>
                </c:pt>
                <c:pt idx="6946">
                  <c:v>43059.000141377313</c:v>
                </c:pt>
                <c:pt idx="6947">
                  <c:v>43059.041808101851</c:v>
                </c:pt>
                <c:pt idx="6948">
                  <c:v>43059.083474826388</c:v>
                </c:pt>
                <c:pt idx="6949">
                  <c:v>43059.125141550925</c:v>
                </c:pt>
                <c:pt idx="6950">
                  <c:v>43059.166808275462</c:v>
                </c:pt>
                <c:pt idx="6951">
                  <c:v>43059.208474999999</c:v>
                </c:pt>
                <c:pt idx="6952">
                  <c:v>43059.250141724537</c:v>
                </c:pt>
                <c:pt idx="6953">
                  <c:v>43059.291808449074</c:v>
                </c:pt>
                <c:pt idx="6954">
                  <c:v>43059.333475173611</c:v>
                </c:pt>
                <c:pt idx="6955">
                  <c:v>43059.375141898148</c:v>
                </c:pt>
                <c:pt idx="6956">
                  <c:v>43059.416808622685</c:v>
                </c:pt>
                <c:pt idx="6957">
                  <c:v>43059.458475347223</c:v>
                </c:pt>
                <c:pt idx="6958">
                  <c:v>43059.50014207176</c:v>
                </c:pt>
                <c:pt idx="6959">
                  <c:v>43059.541808796297</c:v>
                </c:pt>
                <c:pt idx="6960">
                  <c:v>43059.583475520834</c:v>
                </c:pt>
                <c:pt idx="6961">
                  <c:v>43059.625142245372</c:v>
                </c:pt>
                <c:pt idx="6962">
                  <c:v>43059.666808969909</c:v>
                </c:pt>
                <c:pt idx="6963">
                  <c:v>43059.708475694446</c:v>
                </c:pt>
                <c:pt idx="6964">
                  <c:v>43059.750142418983</c:v>
                </c:pt>
                <c:pt idx="6965">
                  <c:v>43059.79180914352</c:v>
                </c:pt>
                <c:pt idx="6966">
                  <c:v>43059.833475868058</c:v>
                </c:pt>
                <c:pt idx="6967">
                  <c:v>43059.875142592595</c:v>
                </c:pt>
                <c:pt idx="6968">
                  <c:v>43059.916809317132</c:v>
                </c:pt>
                <c:pt idx="6969">
                  <c:v>43059.958476041669</c:v>
                </c:pt>
                <c:pt idx="6970">
                  <c:v>43060.000142766206</c:v>
                </c:pt>
                <c:pt idx="6971">
                  <c:v>43060.041809490744</c:v>
                </c:pt>
                <c:pt idx="6972">
                  <c:v>43060.083476215281</c:v>
                </c:pt>
                <c:pt idx="6973">
                  <c:v>43060.125142939818</c:v>
                </c:pt>
                <c:pt idx="6974">
                  <c:v>43060.166809664355</c:v>
                </c:pt>
                <c:pt idx="6975">
                  <c:v>43060.208476388892</c:v>
                </c:pt>
                <c:pt idx="6976">
                  <c:v>43060.250143113422</c:v>
                </c:pt>
                <c:pt idx="6977">
                  <c:v>43060.29180983796</c:v>
                </c:pt>
                <c:pt idx="6978">
                  <c:v>43060.333476562497</c:v>
                </c:pt>
                <c:pt idx="6979">
                  <c:v>43060.375143287034</c:v>
                </c:pt>
                <c:pt idx="6980">
                  <c:v>43060.416810011571</c:v>
                </c:pt>
                <c:pt idx="6981">
                  <c:v>43060.458476736108</c:v>
                </c:pt>
                <c:pt idx="6982">
                  <c:v>43060.500143460646</c:v>
                </c:pt>
                <c:pt idx="6983">
                  <c:v>43060.541810185183</c:v>
                </c:pt>
                <c:pt idx="6984">
                  <c:v>43060.58347690972</c:v>
                </c:pt>
                <c:pt idx="6985">
                  <c:v>43060.625143634257</c:v>
                </c:pt>
                <c:pt idx="6986">
                  <c:v>43060.666810358794</c:v>
                </c:pt>
                <c:pt idx="6987">
                  <c:v>43060.708477083332</c:v>
                </c:pt>
                <c:pt idx="6988">
                  <c:v>43060.750143807869</c:v>
                </c:pt>
                <c:pt idx="6989">
                  <c:v>43060.791810532406</c:v>
                </c:pt>
                <c:pt idx="6990">
                  <c:v>43060.833477256943</c:v>
                </c:pt>
                <c:pt idx="6991">
                  <c:v>43060.875143981481</c:v>
                </c:pt>
                <c:pt idx="6992">
                  <c:v>43060.916810706018</c:v>
                </c:pt>
                <c:pt idx="6993">
                  <c:v>43060.958477430555</c:v>
                </c:pt>
                <c:pt idx="6994">
                  <c:v>43061.000144155092</c:v>
                </c:pt>
                <c:pt idx="6995">
                  <c:v>43061.041810879629</c:v>
                </c:pt>
                <c:pt idx="6996">
                  <c:v>43061.083477604167</c:v>
                </c:pt>
                <c:pt idx="6997">
                  <c:v>43061.125144328704</c:v>
                </c:pt>
                <c:pt idx="6998">
                  <c:v>43061.166811053241</c:v>
                </c:pt>
                <c:pt idx="6999">
                  <c:v>43061.208477777778</c:v>
                </c:pt>
                <c:pt idx="7000">
                  <c:v>43061.250144502315</c:v>
                </c:pt>
                <c:pt idx="7001">
                  <c:v>43061.291811226853</c:v>
                </c:pt>
                <c:pt idx="7002">
                  <c:v>43061.33347795139</c:v>
                </c:pt>
                <c:pt idx="7003">
                  <c:v>43061.375144675927</c:v>
                </c:pt>
                <c:pt idx="7004">
                  <c:v>43061.416811400464</c:v>
                </c:pt>
                <c:pt idx="7005">
                  <c:v>43061.458478125001</c:v>
                </c:pt>
                <c:pt idx="7006">
                  <c:v>43061.500144849539</c:v>
                </c:pt>
                <c:pt idx="7007">
                  <c:v>43061.541811574076</c:v>
                </c:pt>
                <c:pt idx="7008">
                  <c:v>43061.583478298613</c:v>
                </c:pt>
                <c:pt idx="7009">
                  <c:v>43061.62514502315</c:v>
                </c:pt>
                <c:pt idx="7010">
                  <c:v>43061.666811747687</c:v>
                </c:pt>
                <c:pt idx="7011">
                  <c:v>43061.708478472225</c:v>
                </c:pt>
                <c:pt idx="7012">
                  <c:v>43061.750145196762</c:v>
                </c:pt>
                <c:pt idx="7013">
                  <c:v>43061.791811921299</c:v>
                </c:pt>
                <c:pt idx="7014">
                  <c:v>43061.833478645836</c:v>
                </c:pt>
                <c:pt idx="7015">
                  <c:v>43061.875145370374</c:v>
                </c:pt>
                <c:pt idx="7016">
                  <c:v>43061.916812094911</c:v>
                </c:pt>
                <c:pt idx="7017">
                  <c:v>43061.958478819448</c:v>
                </c:pt>
                <c:pt idx="7018">
                  <c:v>43062.000145543978</c:v>
                </c:pt>
                <c:pt idx="7019">
                  <c:v>43062.041812268515</c:v>
                </c:pt>
                <c:pt idx="7020">
                  <c:v>43062.083478993052</c:v>
                </c:pt>
                <c:pt idx="7021">
                  <c:v>43062.125145717589</c:v>
                </c:pt>
                <c:pt idx="7022">
                  <c:v>43062.166812442127</c:v>
                </c:pt>
                <c:pt idx="7023">
                  <c:v>43062.208479166664</c:v>
                </c:pt>
                <c:pt idx="7024">
                  <c:v>43062.250145891201</c:v>
                </c:pt>
                <c:pt idx="7025">
                  <c:v>43062.291812615738</c:v>
                </c:pt>
                <c:pt idx="7026">
                  <c:v>43062.333479340276</c:v>
                </c:pt>
                <c:pt idx="7027">
                  <c:v>43062.375146064813</c:v>
                </c:pt>
                <c:pt idx="7028">
                  <c:v>43062.41681278935</c:v>
                </c:pt>
                <c:pt idx="7029">
                  <c:v>43062.458479513887</c:v>
                </c:pt>
                <c:pt idx="7030">
                  <c:v>43062.500146238424</c:v>
                </c:pt>
                <c:pt idx="7031">
                  <c:v>43062.541812962962</c:v>
                </c:pt>
                <c:pt idx="7032">
                  <c:v>43062.583479687499</c:v>
                </c:pt>
                <c:pt idx="7033">
                  <c:v>43062.625146412036</c:v>
                </c:pt>
                <c:pt idx="7034">
                  <c:v>43062.666813136573</c:v>
                </c:pt>
                <c:pt idx="7035">
                  <c:v>43062.70847986111</c:v>
                </c:pt>
                <c:pt idx="7036">
                  <c:v>43062.750146585648</c:v>
                </c:pt>
                <c:pt idx="7037">
                  <c:v>43062.791813310185</c:v>
                </c:pt>
                <c:pt idx="7038">
                  <c:v>43062.833480034722</c:v>
                </c:pt>
                <c:pt idx="7039">
                  <c:v>43062.875146759259</c:v>
                </c:pt>
                <c:pt idx="7040">
                  <c:v>43062.916813483796</c:v>
                </c:pt>
                <c:pt idx="7041">
                  <c:v>43062.958480208334</c:v>
                </c:pt>
                <c:pt idx="7042">
                  <c:v>43063.000146932871</c:v>
                </c:pt>
                <c:pt idx="7043">
                  <c:v>43063.041813657408</c:v>
                </c:pt>
                <c:pt idx="7044">
                  <c:v>43063.083480381945</c:v>
                </c:pt>
                <c:pt idx="7045">
                  <c:v>43063.125147106482</c:v>
                </c:pt>
                <c:pt idx="7046">
                  <c:v>43063.16681383102</c:v>
                </c:pt>
                <c:pt idx="7047">
                  <c:v>43063.208480555557</c:v>
                </c:pt>
                <c:pt idx="7048">
                  <c:v>43063.250147280094</c:v>
                </c:pt>
                <c:pt idx="7049">
                  <c:v>43063.291814004631</c:v>
                </c:pt>
                <c:pt idx="7050">
                  <c:v>43063.333480729169</c:v>
                </c:pt>
                <c:pt idx="7051">
                  <c:v>43063.375147453706</c:v>
                </c:pt>
                <c:pt idx="7052">
                  <c:v>43063.416814178243</c:v>
                </c:pt>
                <c:pt idx="7053">
                  <c:v>43063.45848090278</c:v>
                </c:pt>
                <c:pt idx="7054">
                  <c:v>43063.500147627317</c:v>
                </c:pt>
                <c:pt idx="7055">
                  <c:v>43063.541814351855</c:v>
                </c:pt>
                <c:pt idx="7056">
                  <c:v>43063.583481076392</c:v>
                </c:pt>
                <c:pt idx="7057">
                  <c:v>43063.625147800929</c:v>
                </c:pt>
                <c:pt idx="7058">
                  <c:v>43063.666814525466</c:v>
                </c:pt>
                <c:pt idx="7059">
                  <c:v>43063.708481250003</c:v>
                </c:pt>
                <c:pt idx="7060">
                  <c:v>43063.750147974541</c:v>
                </c:pt>
                <c:pt idx="7061">
                  <c:v>43063.791814699071</c:v>
                </c:pt>
                <c:pt idx="7062">
                  <c:v>43063.833481423608</c:v>
                </c:pt>
                <c:pt idx="7063">
                  <c:v>43063.875148148145</c:v>
                </c:pt>
                <c:pt idx="7064">
                  <c:v>43063.916814872682</c:v>
                </c:pt>
                <c:pt idx="7065">
                  <c:v>43063.958481597219</c:v>
                </c:pt>
                <c:pt idx="7066">
                  <c:v>43064.000148321757</c:v>
                </c:pt>
                <c:pt idx="7067">
                  <c:v>43064.041815046294</c:v>
                </c:pt>
                <c:pt idx="7068">
                  <c:v>43064.083481770831</c:v>
                </c:pt>
                <c:pt idx="7069">
                  <c:v>43064.125148495368</c:v>
                </c:pt>
                <c:pt idx="7070">
                  <c:v>43064.166815219905</c:v>
                </c:pt>
                <c:pt idx="7071">
                  <c:v>43064.208481944443</c:v>
                </c:pt>
                <c:pt idx="7072">
                  <c:v>43064.25014866898</c:v>
                </c:pt>
                <c:pt idx="7073">
                  <c:v>43064.291815393517</c:v>
                </c:pt>
                <c:pt idx="7074">
                  <c:v>43064.333482118054</c:v>
                </c:pt>
                <c:pt idx="7075">
                  <c:v>43064.375148842591</c:v>
                </c:pt>
                <c:pt idx="7076">
                  <c:v>43064.416815567129</c:v>
                </c:pt>
                <c:pt idx="7077">
                  <c:v>43064.458482291666</c:v>
                </c:pt>
                <c:pt idx="7078">
                  <c:v>43064.500149016203</c:v>
                </c:pt>
                <c:pt idx="7079">
                  <c:v>43064.54181574074</c:v>
                </c:pt>
                <c:pt idx="7080">
                  <c:v>43064.583482465277</c:v>
                </c:pt>
                <c:pt idx="7081">
                  <c:v>43064.625149189815</c:v>
                </c:pt>
                <c:pt idx="7082">
                  <c:v>43064.666815914352</c:v>
                </c:pt>
                <c:pt idx="7083">
                  <c:v>43064.708482638889</c:v>
                </c:pt>
                <c:pt idx="7084">
                  <c:v>43064.750149363426</c:v>
                </c:pt>
                <c:pt idx="7085">
                  <c:v>43064.791816087964</c:v>
                </c:pt>
                <c:pt idx="7086">
                  <c:v>43064.833482812501</c:v>
                </c:pt>
                <c:pt idx="7087">
                  <c:v>43064.875149537038</c:v>
                </c:pt>
                <c:pt idx="7088">
                  <c:v>43064.916816261575</c:v>
                </c:pt>
                <c:pt idx="7089">
                  <c:v>43064.958482986112</c:v>
                </c:pt>
                <c:pt idx="7090">
                  <c:v>43065.00014971065</c:v>
                </c:pt>
                <c:pt idx="7091">
                  <c:v>43065.041816435187</c:v>
                </c:pt>
                <c:pt idx="7092">
                  <c:v>43065.083483159724</c:v>
                </c:pt>
                <c:pt idx="7093">
                  <c:v>43065.125149884261</c:v>
                </c:pt>
                <c:pt idx="7094">
                  <c:v>43065.166816608798</c:v>
                </c:pt>
                <c:pt idx="7095">
                  <c:v>43065.208483333336</c:v>
                </c:pt>
                <c:pt idx="7096">
                  <c:v>43065.250150057873</c:v>
                </c:pt>
                <c:pt idx="7097">
                  <c:v>43065.29181678241</c:v>
                </c:pt>
                <c:pt idx="7098">
                  <c:v>43065.333483506947</c:v>
                </c:pt>
                <c:pt idx="7099">
                  <c:v>43065.375150231484</c:v>
                </c:pt>
                <c:pt idx="7100">
                  <c:v>43065.416816956022</c:v>
                </c:pt>
                <c:pt idx="7101">
                  <c:v>43065.458483680559</c:v>
                </c:pt>
                <c:pt idx="7102">
                  <c:v>43065.500150405096</c:v>
                </c:pt>
                <c:pt idx="7103">
                  <c:v>43065.541817129626</c:v>
                </c:pt>
                <c:pt idx="7104">
                  <c:v>43065.583483854163</c:v>
                </c:pt>
                <c:pt idx="7105">
                  <c:v>43065.6251505787</c:v>
                </c:pt>
                <c:pt idx="7106">
                  <c:v>43065.666817303238</c:v>
                </c:pt>
                <c:pt idx="7107">
                  <c:v>43065.708484027775</c:v>
                </c:pt>
                <c:pt idx="7108">
                  <c:v>43065.750150752312</c:v>
                </c:pt>
                <c:pt idx="7109">
                  <c:v>43065.791817476849</c:v>
                </c:pt>
                <c:pt idx="7110">
                  <c:v>43065.833484201386</c:v>
                </c:pt>
                <c:pt idx="7111">
                  <c:v>43065.875150925924</c:v>
                </c:pt>
                <c:pt idx="7112">
                  <c:v>43065.916817650461</c:v>
                </c:pt>
                <c:pt idx="7113">
                  <c:v>43065.958484374998</c:v>
                </c:pt>
                <c:pt idx="7114">
                  <c:v>43066.000151099535</c:v>
                </c:pt>
                <c:pt idx="7115">
                  <c:v>43066.041817824072</c:v>
                </c:pt>
                <c:pt idx="7116">
                  <c:v>43066.08348454861</c:v>
                </c:pt>
                <c:pt idx="7117">
                  <c:v>43066.125151273147</c:v>
                </c:pt>
                <c:pt idx="7118">
                  <c:v>43066.166817997684</c:v>
                </c:pt>
                <c:pt idx="7119">
                  <c:v>43066.208484722221</c:v>
                </c:pt>
                <c:pt idx="7120">
                  <c:v>43066.250151446759</c:v>
                </c:pt>
                <c:pt idx="7121">
                  <c:v>43066.291818171296</c:v>
                </c:pt>
                <c:pt idx="7122">
                  <c:v>43066.333484895833</c:v>
                </c:pt>
                <c:pt idx="7123">
                  <c:v>43066.37515162037</c:v>
                </c:pt>
                <c:pt idx="7124">
                  <c:v>43066.416818344907</c:v>
                </c:pt>
                <c:pt idx="7125">
                  <c:v>43066.458485069445</c:v>
                </c:pt>
                <c:pt idx="7126">
                  <c:v>43066.500151793982</c:v>
                </c:pt>
                <c:pt idx="7127">
                  <c:v>43066.541818518519</c:v>
                </c:pt>
                <c:pt idx="7128">
                  <c:v>43066.583485243056</c:v>
                </c:pt>
                <c:pt idx="7129">
                  <c:v>43066.625151967593</c:v>
                </c:pt>
                <c:pt idx="7130">
                  <c:v>43066.666818692131</c:v>
                </c:pt>
                <c:pt idx="7131">
                  <c:v>43066.708485416668</c:v>
                </c:pt>
                <c:pt idx="7132">
                  <c:v>43066.750152141205</c:v>
                </c:pt>
                <c:pt idx="7133">
                  <c:v>43066.791818865742</c:v>
                </c:pt>
                <c:pt idx="7134">
                  <c:v>43066.833485590279</c:v>
                </c:pt>
                <c:pt idx="7135">
                  <c:v>43066.875152314817</c:v>
                </c:pt>
                <c:pt idx="7136">
                  <c:v>43066.916819039354</c:v>
                </c:pt>
                <c:pt idx="7137">
                  <c:v>43066.958485763891</c:v>
                </c:pt>
                <c:pt idx="7138">
                  <c:v>43067.000152488428</c:v>
                </c:pt>
                <c:pt idx="7139">
                  <c:v>43067.041819212965</c:v>
                </c:pt>
                <c:pt idx="7140">
                  <c:v>43067.083485937503</c:v>
                </c:pt>
                <c:pt idx="7141">
                  <c:v>43067.12515266204</c:v>
                </c:pt>
                <c:pt idx="7142">
                  <c:v>43067.166819386577</c:v>
                </c:pt>
                <c:pt idx="7143">
                  <c:v>43067.208486111114</c:v>
                </c:pt>
                <c:pt idx="7144">
                  <c:v>43067.250152835652</c:v>
                </c:pt>
                <c:pt idx="7145">
                  <c:v>43067.291819560189</c:v>
                </c:pt>
                <c:pt idx="7146">
                  <c:v>43067.333486284719</c:v>
                </c:pt>
                <c:pt idx="7147">
                  <c:v>43067.375153009256</c:v>
                </c:pt>
                <c:pt idx="7148">
                  <c:v>43067.416819733793</c:v>
                </c:pt>
                <c:pt idx="7149">
                  <c:v>43067.45848645833</c:v>
                </c:pt>
                <c:pt idx="7150">
                  <c:v>43067.500153182868</c:v>
                </c:pt>
                <c:pt idx="7151">
                  <c:v>43067.541819907405</c:v>
                </c:pt>
                <c:pt idx="7152">
                  <c:v>43067.583486631942</c:v>
                </c:pt>
                <c:pt idx="7153">
                  <c:v>43067.625153356479</c:v>
                </c:pt>
                <c:pt idx="7154">
                  <c:v>43067.666820081016</c:v>
                </c:pt>
                <c:pt idx="7155">
                  <c:v>43067.708486805554</c:v>
                </c:pt>
                <c:pt idx="7156">
                  <c:v>43067.750153530091</c:v>
                </c:pt>
                <c:pt idx="7157">
                  <c:v>43067.791820254628</c:v>
                </c:pt>
                <c:pt idx="7158">
                  <c:v>43067.833486979165</c:v>
                </c:pt>
                <c:pt idx="7159">
                  <c:v>43067.875153703702</c:v>
                </c:pt>
                <c:pt idx="7160">
                  <c:v>43067.91682042824</c:v>
                </c:pt>
                <c:pt idx="7161">
                  <c:v>43067.958487152777</c:v>
                </c:pt>
                <c:pt idx="7162">
                  <c:v>43068.000153877314</c:v>
                </c:pt>
                <c:pt idx="7163">
                  <c:v>43068.041820601851</c:v>
                </c:pt>
                <c:pt idx="7164">
                  <c:v>43068.083487326388</c:v>
                </c:pt>
                <c:pt idx="7165">
                  <c:v>43068.125154050926</c:v>
                </c:pt>
                <c:pt idx="7166">
                  <c:v>43068.166820775463</c:v>
                </c:pt>
                <c:pt idx="7167">
                  <c:v>43068.2084875</c:v>
                </c:pt>
                <c:pt idx="7168">
                  <c:v>43068.250154224537</c:v>
                </c:pt>
                <c:pt idx="7169">
                  <c:v>43068.291820949074</c:v>
                </c:pt>
                <c:pt idx="7170">
                  <c:v>43068.333487673612</c:v>
                </c:pt>
                <c:pt idx="7171">
                  <c:v>43068.375154398149</c:v>
                </c:pt>
                <c:pt idx="7172">
                  <c:v>43068.416821122686</c:v>
                </c:pt>
                <c:pt idx="7173">
                  <c:v>43068.458487847223</c:v>
                </c:pt>
                <c:pt idx="7174">
                  <c:v>43068.500154571761</c:v>
                </c:pt>
                <c:pt idx="7175">
                  <c:v>43068.541821296298</c:v>
                </c:pt>
                <c:pt idx="7176">
                  <c:v>43068.583488020835</c:v>
                </c:pt>
                <c:pt idx="7177">
                  <c:v>43068.625154745372</c:v>
                </c:pt>
                <c:pt idx="7178">
                  <c:v>43068.666821469909</c:v>
                </c:pt>
                <c:pt idx="7179">
                  <c:v>43068.708488194447</c:v>
                </c:pt>
                <c:pt idx="7180">
                  <c:v>43068.750154918984</c:v>
                </c:pt>
                <c:pt idx="7181">
                  <c:v>43068.791821643521</c:v>
                </c:pt>
                <c:pt idx="7182">
                  <c:v>43068.833488368058</c:v>
                </c:pt>
                <c:pt idx="7183">
                  <c:v>43068.875155092595</c:v>
                </c:pt>
                <c:pt idx="7184">
                  <c:v>43068.916821817133</c:v>
                </c:pt>
                <c:pt idx="7185">
                  <c:v>43068.95848854167</c:v>
                </c:pt>
                <c:pt idx="7186">
                  <c:v>43069.000155266207</c:v>
                </c:pt>
                <c:pt idx="7187">
                  <c:v>43069.041821990744</c:v>
                </c:pt>
                <c:pt idx="7188">
                  <c:v>43069.083488715274</c:v>
                </c:pt>
                <c:pt idx="7189">
                  <c:v>43069.125155439811</c:v>
                </c:pt>
                <c:pt idx="7190">
                  <c:v>43069.166822164349</c:v>
                </c:pt>
                <c:pt idx="7191">
                  <c:v>43069.208488888886</c:v>
                </c:pt>
                <c:pt idx="7192">
                  <c:v>43069.250155613423</c:v>
                </c:pt>
                <c:pt idx="7193">
                  <c:v>43069.29182233796</c:v>
                </c:pt>
                <c:pt idx="7194">
                  <c:v>43069.333489062497</c:v>
                </c:pt>
                <c:pt idx="7195">
                  <c:v>43069.375155787035</c:v>
                </c:pt>
                <c:pt idx="7196">
                  <c:v>43069.416822511572</c:v>
                </c:pt>
                <c:pt idx="7197">
                  <c:v>43069.458489236109</c:v>
                </c:pt>
                <c:pt idx="7198">
                  <c:v>43069.500155960646</c:v>
                </c:pt>
                <c:pt idx="7199">
                  <c:v>43069.541822685183</c:v>
                </c:pt>
                <c:pt idx="7200">
                  <c:v>43069.583489409721</c:v>
                </c:pt>
                <c:pt idx="7201">
                  <c:v>43069.625156134258</c:v>
                </c:pt>
                <c:pt idx="7202">
                  <c:v>43069.666822858795</c:v>
                </c:pt>
                <c:pt idx="7203">
                  <c:v>43069.708489583332</c:v>
                </c:pt>
                <c:pt idx="7204">
                  <c:v>43069.750156307869</c:v>
                </c:pt>
                <c:pt idx="7205">
                  <c:v>43069.791823032407</c:v>
                </c:pt>
                <c:pt idx="7206">
                  <c:v>43069.833489756944</c:v>
                </c:pt>
                <c:pt idx="7207">
                  <c:v>43069.875156481481</c:v>
                </c:pt>
                <c:pt idx="7208">
                  <c:v>43069.916823206018</c:v>
                </c:pt>
                <c:pt idx="7209">
                  <c:v>43069.958489930556</c:v>
                </c:pt>
                <c:pt idx="7210">
                  <c:v>43070.000156655093</c:v>
                </c:pt>
                <c:pt idx="7211">
                  <c:v>43070.04182337963</c:v>
                </c:pt>
                <c:pt idx="7212">
                  <c:v>43070.083490104167</c:v>
                </c:pt>
                <c:pt idx="7213">
                  <c:v>43070.125156828704</c:v>
                </c:pt>
                <c:pt idx="7214">
                  <c:v>43070.166823553242</c:v>
                </c:pt>
                <c:pt idx="7215">
                  <c:v>43070.208490277779</c:v>
                </c:pt>
                <c:pt idx="7216">
                  <c:v>43070.250157002316</c:v>
                </c:pt>
                <c:pt idx="7217">
                  <c:v>43070.291823726853</c:v>
                </c:pt>
                <c:pt idx="7218">
                  <c:v>43070.33349045139</c:v>
                </c:pt>
                <c:pt idx="7219">
                  <c:v>43070.375157175928</c:v>
                </c:pt>
                <c:pt idx="7220">
                  <c:v>43070.416823900465</c:v>
                </c:pt>
                <c:pt idx="7221">
                  <c:v>43070.458490625002</c:v>
                </c:pt>
                <c:pt idx="7222">
                  <c:v>43070.500157349539</c:v>
                </c:pt>
                <c:pt idx="7223">
                  <c:v>43070.541824074076</c:v>
                </c:pt>
                <c:pt idx="7224">
                  <c:v>43070.583490798614</c:v>
                </c:pt>
                <c:pt idx="7225">
                  <c:v>43070.625157523151</c:v>
                </c:pt>
                <c:pt idx="7226">
                  <c:v>43070.666824247688</c:v>
                </c:pt>
                <c:pt idx="7227">
                  <c:v>43070.708490972225</c:v>
                </c:pt>
                <c:pt idx="7228">
                  <c:v>43070.750157696762</c:v>
                </c:pt>
                <c:pt idx="7229">
                  <c:v>43070.7918244213</c:v>
                </c:pt>
                <c:pt idx="7230">
                  <c:v>43070.833491145837</c:v>
                </c:pt>
                <c:pt idx="7231">
                  <c:v>43070.875157870367</c:v>
                </c:pt>
                <c:pt idx="7232">
                  <c:v>43070.916824594904</c:v>
                </c:pt>
                <c:pt idx="7233">
                  <c:v>43070.958491319441</c:v>
                </c:pt>
                <c:pt idx="7234">
                  <c:v>43071.000158043978</c:v>
                </c:pt>
                <c:pt idx="7235">
                  <c:v>43071.041824768516</c:v>
                </c:pt>
                <c:pt idx="7236">
                  <c:v>43071.083491493053</c:v>
                </c:pt>
                <c:pt idx="7237">
                  <c:v>43071.12515821759</c:v>
                </c:pt>
                <c:pt idx="7238">
                  <c:v>43071.166824942127</c:v>
                </c:pt>
                <c:pt idx="7239">
                  <c:v>43071.208491666664</c:v>
                </c:pt>
                <c:pt idx="7240">
                  <c:v>43071.250158391202</c:v>
                </c:pt>
                <c:pt idx="7241">
                  <c:v>43071.291825115739</c:v>
                </c:pt>
                <c:pt idx="7242">
                  <c:v>43071.333491840276</c:v>
                </c:pt>
                <c:pt idx="7243">
                  <c:v>43071.375158564813</c:v>
                </c:pt>
                <c:pt idx="7244">
                  <c:v>43071.416825289351</c:v>
                </c:pt>
                <c:pt idx="7245">
                  <c:v>43071.458492013888</c:v>
                </c:pt>
                <c:pt idx="7246">
                  <c:v>43071.500158738425</c:v>
                </c:pt>
                <c:pt idx="7247">
                  <c:v>43071.541825462962</c:v>
                </c:pt>
                <c:pt idx="7248">
                  <c:v>43071.583492187499</c:v>
                </c:pt>
                <c:pt idx="7249">
                  <c:v>43071.625158912037</c:v>
                </c:pt>
                <c:pt idx="7250">
                  <c:v>43071.666825636574</c:v>
                </c:pt>
                <c:pt idx="7251">
                  <c:v>43071.708492361111</c:v>
                </c:pt>
                <c:pt idx="7252">
                  <c:v>43071.750159085648</c:v>
                </c:pt>
                <c:pt idx="7253">
                  <c:v>43071.791825810185</c:v>
                </c:pt>
                <c:pt idx="7254">
                  <c:v>43071.833492534723</c:v>
                </c:pt>
                <c:pt idx="7255">
                  <c:v>43071.87515925926</c:v>
                </c:pt>
                <c:pt idx="7256">
                  <c:v>43071.916825983797</c:v>
                </c:pt>
                <c:pt idx="7257">
                  <c:v>43071.958492708334</c:v>
                </c:pt>
                <c:pt idx="7258">
                  <c:v>43072.000159432871</c:v>
                </c:pt>
                <c:pt idx="7259">
                  <c:v>43072.041826157409</c:v>
                </c:pt>
                <c:pt idx="7260">
                  <c:v>43072.083492881946</c:v>
                </c:pt>
                <c:pt idx="7261">
                  <c:v>43072.125159606483</c:v>
                </c:pt>
                <c:pt idx="7262">
                  <c:v>43072.16682633102</c:v>
                </c:pt>
                <c:pt idx="7263">
                  <c:v>43072.208493055557</c:v>
                </c:pt>
                <c:pt idx="7264">
                  <c:v>43072.250159780095</c:v>
                </c:pt>
                <c:pt idx="7265">
                  <c:v>43072.291826504632</c:v>
                </c:pt>
                <c:pt idx="7266">
                  <c:v>43072.333493229169</c:v>
                </c:pt>
                <c:pt idx="7267">
                  <c:v>43072.375159953706</c:v>
                </c:pt>
                <c:pt idx="7268">
                  <c:v>43072.416826678244</c:v>
                </c:pt>
                <c:pt idx="7269">
                  <c:v>43072.458493402781</c:v>
                </c:pt>
                <c:pt idx="7270">
                  <c:v>43072.500160127318</c:v>
                </c:pt>
                <c:pt idx="7271">
                  <c:v>43072.541826851855</c:v>
                </c:pt>
                <c:pt idx="7272">
                  <c:v>43072.583493576392</c:v>
                </c:pt>
                <c:pt idx="7273">
                  <c:v>43072.625160300922</c:v>
                </c:pt>
                <c:pt idx="7274">
                  <c:v>43072.666827025459</c:v>
                </c:pt>
                <c:pt idx="7275">
                  <c:v>43072.708493749997</c:v>
                </c:pt>
                <c:pt idx="7276">
                  <c:v>43072.750160474534</c:v>
                </c:pt>
                <c:pt idx="7277">
                  <c:v>43072.791827199071</c:v>
                </c:pt>
                <c:pt idx="7278">
                  <c:v>43072.833493923608</c:v>
                </c:pt>
                <c:pt idx="7279">
                  <c:v>43072.875160648146</c:v>
                </c:pt>
                <c:pt idx="7280">
                  <c:v>43072.916827372683</c:v>
                </c:pt>
                <c:pt idx="7281">
                  <c:v>43072.95849409722</c:v>
                </c:pt>
                <c:pt idx="7282">
                  <c:v>43073.000160821757</c:v>
                </c:pt>
                <c:pt idx="7283">
                  <c:v>43073.041827546294</c:v>
                </c:pt>
                <c:pt idx="7284">
                  <c:v>43073.083494270832</c:v>
                </c:pt>
                <c:pt idx="7285">
                  <c:v>43073.125160995369</c:v>
                </c:pt>
                <c:pt idx="7286">
                  <c:v>43073.166827719906</c:v>
                </c:pt>
                <c:pt idx="7287">
                  <c:v>43073.208494444443</c:v>
                </c:pt>
                <c:pt idx="7288">
                  <c:v>43073.25016116898</c:v>
                </c:pt>
                <c:pt idx="7289">
                  <c:v>43073.291827893518</c:v>
                </c:pt>
                <c:pt idx="7290">
                  <c:v>43073.333494618055</c:v>
                </c:pt>
                <c:pt idx="7291">
                  <c:v>43073.375161342592</c:v>
                </c:pt>
                <c:pt idx="7292">
                  <c:v>43073.416828067129</c:v>
                </c:pt>
                <c:pt idx="7293">
                  <c:v>43073.458494791666</c:v>
                </c:pt>
                <c:pt idx="7294">
                  <c:v>43073.500161516204</c:v>
                </c:pt>
                <c:pt idx="7295">
                  <c:v>43073.541828240741</c:v>
                </c:pt>
                <c:pt idx="7296">
                  <c:v>43073.583494965278</c:v>
                </c:pt>
                <c:pt idx="7297">
                  <c:v>43073.625161689815</c:v>
                </c:pt>
                <c:pt idx="7298">
                  <c:v>43073.666828414352</c:v>
                </c:pt>
                <c:pt idx="7299">
                  <c:v>43073.70849513889</c:v>
                </c:pt>
                <c:pt idx="7300">
                  <c:v>43073.750161863427</c:v>
                </c:pt>
                <c:pt idx="7301">
                  <c:v>43073.791828587964</c:v>
                </c:pt>
                <c:pt idx="7302">
                  <c:v>43073.833495312501</c:v>
                </c:pt>
                <c:pt idx="7303">
                  <c:v>43073.875162037039</c:v>
                </c:pt>
                <c:pt idx="7304">
                  <c:v>43073.916828761576</c:v>
                </c:pt>
                <c:pt idx="7305">
                  <c:v>43073.958495486113</c:v>
                </c:pt>
                <c:pt idx="7306">
                  <c:v>43074.00016221065</c:v>
                </c:pt>
                <c:pt idx="7307">
                  <c:v>43074.041828935187</c:v>
                </c:pt>
                <c:pt idx="7308">
                  <c:v>43074.083495659725</c:v>
                </c:pt>
                <c:pt idx="7309">
                  <c:v>43074.125162384262</c:v>
                </c:pt>
                <c:pt idx="7310">
                  <c:v>43074.166829108799</c:v>
                </c:pt>
                <c:pt idx="7311">
                  <c:v>43074.208495833336</c:v>
                </c:pt>
                <c:pt idx="7312">
                  <c:v>43074.250162557873</c:v>
                </c:pt>
                <c:pt idx="7313">
                  <c:v>43074.291829282411</c:v>
                </c:pt>
                <c:pt idx="7314">
                  <c:v>43074.333496006948</c:v>
                </c:pt>
                <c:pt idx="7315">
                  <c:v>43074.375162731485</c:v>
                </c:pt>
                <c:pt idx="7316">
                  <c:v>43074.416829456015</c:v>
                </c:pt>
                <c:pt idx="7317">
                  <c:v>43074.458496180552</c:v>
                </c:pt>
                <c:pt idx="7318">
                  <c:v>43074.500162905089</c:v>
                </c:pt>
                <c:pt idx="7319">
                  <c:v>43074.541829629627</c:v>
                </c:pt>
                <c:pt idx="7320">
                  <c:v>43074.583496354164</c:v>
                </c:pt>
                <c:pt idx="7321">
                  <c:v>43074.625163078701</c:v>
                </c:pt>
                <c:pt idx="7322">
                  <c:v>43074.666829803238</c:v>
                </c:pt>
                <c:pt idx="7323">
                  <c:v>43074.708496527775</c:v>
                </c:pt>
                <c:pt idx="7324">
                  <c:v>43074.750163252313</c:v>
                </c:pt>
                <c:pt idx="7325">
                  <c:v>43074.79182997685</c:v>
                </c:pt>
                <c:pt idx="7326">
                  <c:v>43074.833496701387</c:v>
                </c:pt>
                <c:pt idx="7327">
                  <c:v>43074.875163425924</c:v>
                </c:pt>
                <c:pt idx="7328">
                  <c:v>43074.916830150461</c:v>
                </c:pt>
                <c:pt idx="7329">
                  <c:v>43074.958496874999</c:v>
                </c:pt>
                <c:pt idx="7330">
                  <c:v>43075.000163599536</c:v>
                </c:pt>
                <c:pt idx="7331">
                  <c:v>43075.041830324073</c:v>
                </c:pt>
                <c:pt idx="7332">
                  <c:v>43075.08349704861</c:v>
                </c:pt>
                <c:pt idx="7333">
                  <c:v>43075.125163773148</c:v>
                </c:pt>
                <c:pt idx="7334">
                  <c:v>43075.166830497685</c:v>
                </c:pt>
                <c:pt idx="7335">
                  <c:v>43075.208497222222</c:v>
                </c:pt>
                <c:pt idx="7336">
                  <c:v>43075.250163946759</c:v>
                </c:pt>
                <c:pt idx="7337">
                  <c:v>43075.291830671296</c:v>
                </c:pt>
                <c:pt idx="7338">
                  <c:v>43075.333497395834</c:v>
                </c:pt>
                <c:pt idx="7339">
                  <c:v>43075.375164120371</c:v>
                </c:pt>
                <c:pt idx="7340">
                  <c:v>43075.416830844908</c:v>
                </c:pt>
                <c:pt idx="7341">
                  <c:v>43075.458497569445</c:v>
                </c:pt>
                <c:pt idx="7342">
                  <c:v>43075.500164293982</c:v>
                </c:pt>
                <c:pt idx="7343">
                  <c:v>43075.54183101852</c:v>
                </c:pt>
                <c:pt idx="7344">
                  <c:v>43075.583497743057</c:v>
                </c:pt>
                <c:pt idx="7345">
                  <c:v>43075.625164467594</c:v>
                </c:pt>
                <c:pt idx="7346">
                  <c:v>43075.666831192131</c:v>
                </c:pt>
                <c:pt idx="7347">
                  <c:v>43075.708497916668</c:v>
                </c:pt>
                <c:pt idx="7348">
                  <c:v>43075.750164641206</c:v>
                </c:pt>
                <c:pt idx="7349">
                  <c:v>43075.791831365743</c:v>
                </c:pt>
                <c:pt idx="7350">
                  <c:v>43075.83349809028</c:v>
                </c:pt>
                <c:pt idx="7351">
                  <c:v>43075.875164814817</c:v>
                </c:pt>
                <c:pt idx="7352">
                  <c:v>43075.916831539354</c:v>
                </c:pt>
                <c:pt idx="7353">
                  <c:v>43075.958498263892</c:v>
                </c:pt>
                <c:pt idx="7354">
                  <c:v>43076.000164988429</c:v>
                </c:pt>
                <c:pt idx="7355">
                  <c:v>43076.041831712966</c:v>
                </c:pt>
                <c:pt idx="7356">
                  <c:v>43076.083498437503</c:v>
                </c:pt>
                <c:pt idx="7357">
                  <c:v>43076.125165162041</c:v>
                </c:pt>
                <c:pt idx="7358">
                  <c:v>43076.16683188657</c:v>
                </c:pt>
                <c:pt idx="7359">
                  <c:v>43076.208498611108</c:v>
                </c:pt>
                <c:pt idx="7360">
                  <c:v>43076.250165335645</c:v>
                </c:pt>
                <c:pt idx="7361">
                  <c:v>43076.291832060182</c:v>
                </c:pt>
                <c:pt idx="7362">
                  <c:v>43076.333498784719</c:v>
                </c:pt>
                <c:pt idx="7363">
                  <c:v>43076.375165509256</c:v>
                </c:pt>
                <c:pt idx="7364">
                  <c:v>43076.416832233794</c:v>
                </c:pt>
                <c:pt idx="7365">
                  <c:v>43076.458498958331</c:v>
                </c:pt>
                <c:pt idx="7366">
                  <c:v>43076.500165682868</c:v>
                </c:pt>
                <c:pt idx="7367">
                  <c:v>43076.541832407405</c:v>
                </c:pt>
                <c:pt idx="7368">
                  <c:v>43076.583499131943</c:v>
                </c:pt>
                <c:pt idx="7369">
                  <c:v>43076.62516585648</c:v>
                </c:pt>
                <c:pt idx="7370">
                  <c:v>43076.666832581017</c:v>
                </c:pt>
                <c:pt idx="7371">
                  <c:v>43076.708499305554</c:v>
                </c:pt>
                <c:pt idx="7372">
                  <c:v>43076.750166030091</c:v>
                </c:pt>
                <c:pt idx="7373">
                  <c:v>43076.791832754629</c:v>
                </c:pt>
                <c:pt idx="7374">
                  <c:v>43076.833499479166</c:v>
                </c:pt>
                <c:pt idx="7375">
                  <c:v>43076.875166203703</c:v>
                </c:pt>
                <c:pt idx="7376">
                  <c:v>43076.91683292824</c:v>
                </c:pt>
                <c:pt idx="7377">
                  <c:v>43076.958499652777</c:v>
                </c:pt>
                <c:pt idx="7378">
                  <c:v>43077.000166377315</c:v>
                </c:pt>
                <c:pt idx="7379">
                  <c:v>43077.041833101852</c:v>
                </c:pt>
                <c:pt idx="7380">
                  <c:v>43077.083499826389</c:v>
                </c:pt>
                <c:pt idx="7381">
                  <c:v>43077.125166550926</c:v>
                </c:pt>
                <c:pt idx="7382">
                  <c:v>43077.166833275463</c:v>
                </c:pt>
                <c:pt idx="7383">
                  <c:v>43077.208500000001</c:v>
                </c:pt>
                <c:pt idx="7384">
                  <c:v>43077.250166724538</c:v>
                </c:pt>
                <c:pt idx="7385">
                  <c:v>43077.291833449075</c:v>
                </c:pt>
                <c:pt idx="7386">
                  <c:v>43077.333500173612</c:v>
                </c:pt>
                <c:pt idx="7387">
                  <c:v>43077.375166898149</c:v>
                </c:pt>
                <c:pt idx="7388">
                  <c:v>43077.416833622687</c:v>
                </c:pt>
                <c:pt idx="7389">
                  <c:v>43077.458500347224</c:v>
                </c:pt>
                <c:pt idx="7390">
                  <c:v>43077.500167071761</c:v>
                </c:pt>
                <c:pt idx="7391">
                  <c:v>43077.541833796298</c:v>
                </c:pt>
                <c:pt idx="7392">
                  <c:v>43077.583500520836</c:v>
                </c:pt>
                <c:pt idx="7393">
                  <c:v>43077.625167245373</c:v>
                </c:pt>
                <c:pt idx="7394">
                  <c:v>43077.66683396991</c:v>
                </c:pt>
                <c:pt idx="7395">
                  <c:v>43077.708500694447</c:v>
                </c:pt>
                <c:pt idx="7396">
                  <c:v>43077.750167418984</c:v>
                </c:pt>
                <c:pt idx="7397">
                  <c:v>43077.791834143522</c:v>
                </c:pt>
                <c:pt idx="7398">
                  <c:v>43077.833500868059</c:v>
                </c:pt>
                <c:pt idx="7399">
                  <c:v>43077.875167592596</c:v>
                </c:pt>
                <c:pt idx="7400">
                  <c:v>43077.916834317133</c:v>
                </c:pt>
                <c:pt idx="7401">
                  <c:v>43077.958501041663</c:v>
                </c:pt>
                <c:pt idx="7402">
                  <c:v>43078.0001677662</c:v>
                </c:pt>
                <c:pt idx="7403">
                  <c:v>43078.041834490738</c:v>
                </c:pt>
                <c:pt idx="7404">
                  <c:v>43078.083501215275</c:v>
                </c:pt>
                <c:pt idx="7405">
                  <c:v>43078.125167939812</c:v>
                </c:pt>
                <c:pt idx="7406">
                  <c:v>43078.166834664349</c:v>
                </c:pt>
                <c:pt idx="7407">
                  <c:v>43078.208501388886</c:v>
                </c:pt>
                <c:pt idx="7408">
                  <c:v>43078.250168113424</c:v>
                </c:pt>
                <c:pt idx="7409">
                  <c:v>43078.291834837961</c:v>
                </c:pt>
                <c:pt idx="7410">
                  <c:v>43078.333501562498</c:v>
                </c:pt>
                <c:pt idx="7411">
                  <c:v>43078.375168287035</c:v>
                </c:pt>
                <c:pt idx="7412">
                  <c:v>43078.416835011572</c:v>
                </c:pt>
                <c:pt idx="7413">
                  <c:v>43078.45850173611</c:v>
                </c:pt>
                <c:pt idx="7414">
                  <c:v>43078.500168460647</c:v>
                </c:pt>
                <c:pt idx="7415">
                  <c:v>43078.541835185184</c:v>
                </c:pt>
                <c:pt idx="7416">
                  <c:v>43078.583501909721</c:v>
                </c:pt>
                <c:pt idx="7417">
                  <c:v>43078.625168634258</c:v>
                </c:pt>
                <c:pt idx="7418">
                  <c:v>43078.666835358796</c:v>
                </c:pt>
                <c:pt idx="7419">
                  <c:v>43078.708502083333</c:v>
                </c:pt>
                <c:pt idx="7420">
                  <c:v>43078.75016880787</c:v>
                </c:pt>
                <c:pt idx="7421">
                  <c:v>43078.791835532407</c:v>
                </c:pt>
                <c:pt idx="7422">
                  <c:v>43078.833502256944</c:v>
                </c:pt>
                <c:pt idx="7423">
                  <c:v>43078.875168981482</c:v>
                </c:pt>
                <c:pt idx="7424">
                  <c:v>43078.916835706019</c:v>
                </c:pt>
                <c:pt idx="7425">
                  <c:v>43078.958502430556</c:v>
                </c:pt>
                <c:pt idx="7426">
                  <c:v>43079.000169155093</c:v>
                </c:pt>
                <c:pt idx="7427">
                  <c:v>43079.041835879631</c:v>
                </c:pt>
                <c:pt idx="7428">
                  <c:v>43079.083502604168</c:v>
                </c:pt>
                <c:pt idx="7429">
                  <c:v>43079.125169328705</c:v>
                </c:pt>
                <c:pt idx="7430">
                  <c:v>43079.166836053242</c:v>
                </c:pt>
                <c:pt idx="7431">
                  <c:v>43079.208502777779</c:v>
                </c:pt>
                <c:pt idx="7432">
                  <c:v>43079.250169502317</c:v>
                </c:pt>
                <c:pt idx="7433">
                  <c:v>43079.291836226854</c:v>
                </c:pt>
                <c:pt idx="7434">
                  <c:v>43079.333502951391</c:v>
                </c:pt>
                <c:pt idx="7435">
                  <c:v>43079.375169675928</c:v>
                </c:pt>
                <c:pt idx="7436">
                  <c:v>43079.416836400465</c:v>
                </c:pt>
                <c:pt idx="7437">
                  <c:v>43079.458503125003</c:v>
                </c:pt>
                <c:pt idx="7438">
                  <c:v>43079.50016984954</c:v>
                </c:pt>
                <c:pt idx="7439">
                  <c:v>43079.541836574077</c:v>
                </c:pt>
                <c:pt idx="7440">
                  <c:v>43079.583503298614</c:v>
                </c:pt>
                <c:pt idx="7441">
                  <c:v>43079.625170023151</c:v>
                </c:pt>
                <c:pt idx="7442">
                  <c:v>43079.666836747689</c:v>
                </c:pt>
                <c:pt idx="7443">
                  <c:v>43079.708503472219</c:v>
                </c:pt>
                <c:pt idx="7444">
                  <c:v>43079.750170196756</c:v>
                </c:pt>
                <c:pt idx="7445">
                  <c:v>43079.791836921293</c:v>
                </c:pt>
                <c:pt idx="7446">
                  <c:v>43079.83350364583</c:v>
                </c:pt>
                <c:pt idx="7447">
                  <c:v>43079.875170370367</c:v>
                </c:pt>
                <c:pt idx="7448">
                  <c:v>43079.916837094905</c:v>
                </c:pt>
                <c:pt idx="7449">
                  <c:v>43079.958503819442</c:v>
                </c:pt>
                <c:pt idx="7450">
                  <c:v>43080.000170543979</c:v>
                </c:pt>
                <c:pt idx="7451">
                  <c:v>43080.041837268516</c:v>
                </c:pt>
                <c:pt idx="7452">
                  <c:v>43080.083503993053</c:v>
                </c:pt>
                <c:pt idx="7453">
                  <c:v>43080.125170717591</c:v>
                </c:pt>
                <c:pt idx="7454">
                  <c:v>43080.166837442128</c:v>
                </c:pt>
                <c:pt idx="7455">
                  <c:v>43080.208504166665</c:v>
                </c:pt>
                <c:pt idx="7456">
                  <c:v>43080.250170891202</c:v>
                </c:pt>
                <c:pt idx="7457">
                  <c:v>43080.291837615739</c:v>
                </c:pt>
                <c:pt idx="7458">
                  <c:v>43080.333504340277</c:v>
                </c:pt>
                <c:pt idx="7459">
                  <c:v>43080.375171064814</c:v>
                </c:pt>
                <c:pt idx="7460">
                  <c:v>43080.416837789351</c:v>
                </c:pt>
                <c:pt idx="7461">
                  <c:v>43080.458504513888</c:v>
                </c:pt>
                <c:pt idx="7462">
                  <c:v>43080.500171238426</c:v>
                </c:pt>
                <c:pt idx="7463">
                  <c:v>43080.541837962963</c:v>
                </c:pt>
                <c:pt idx="7464">
                  <c:v>43080.5835046875</c:v>
                </c:pt>
                <c:pt idx="7465">
                  <c:v>43080.625171412037</c:v>
                </c:pt>
                <c:pt idx="7466">
                  <c:v>43080.666838136574</c:v>
                </c:pt>
                <c:pt idx="7467">
                  <c:v>43080.708504861112</c:v>
                </c:pt>
                <c:pt idx="7468">
                  <c:v>43080.750171585649</c:v>
                </c:pt>
                <c:pt idx="7469">
                  <c:v>43080.791838310186</c:v>
                </c:pt>
                <c:pt idx="7470">
                  <c:v>43080.833505034723</c:v>
                </c:pt>
                <c:pt idx="7471">
                  <c:v>43080.87517175926</c:v>
                </c:pt>
                <c:pt idx="7472">
                  <c:v>43080.916838483798</c:v>
                </c:pt>
                <c:pt idx="7473">
                  <c:v>43080.958505208335</c:v>
                </c:pt>
                <c:pt idx="7474">
                  <c:v>43081.000171932872</c:v>
                </c:pt>
                <c:pt idx="7475">
                  <c:v>43081.041838657409</c:v>
                </c:pt>
                <c:pt idx="7476">
                  <c:v>43081.083505381946</c:v>
                </c:pt>
                <c:pt idx="7477">
                  <c:v>43081.125172106484</c:v>
                </c:pt>
                <c:pt idx="7478">
                  <c:v>43081.166838831021</c:v>
                </c:pt>
                <c:pt idx="7479">
                  <c:v>43081.208505555558</c:v>
                </c:pt>
                <c:pt idx="7480">
                  <c:v>43081.250172280095</c:v>
                </c:pt>
                <c:pt idx="7481">
                  <c:v>43081.291839004632</c:v>
                </c:pt>
                <c:pt idx="7482">
                  <c:v>43081.33350572917</c:v>
                </c:pt>
                <c:pt idx="7483">
                  <c:v>43081.375172453707</c:v>
                </c:pt>
                <c:pt idx="7484">
                  <c:v>43081.416839178244</c:v>
                </c:pt>
                <c:pt idx="7485">
                  <c:v>43081.458505902781</c:v>
                </c:pt>
                <c:pt idx="7486">
                  <c:v>43081.500172627311</c:v>
                </c:pt>
                <c:pt idx="7487">
                  <c:v>43081.541839351848</c:v>
                </c:pt>
                <c:pt idx="7488">
                  <c:v>43081.583506076386</c:v>
                </c:pt>
                <c:pt idx="7489">
                  <c:v>43081.625172800923</c:v>
                </c:pt>
                <c:pt idx="7490">
                  <c:v>43081.66683952546</c:v>
                </c:pt>
                <c:pt idx="7491">
                  <c:v>43081.708506249997</c:v>
                </c:pt>
                <c:pt idx="7492">
                  <c:v>43081.750172974535</c:v>
                </c:pt>
                <c:pt idx="7493">
                  <c:v>43081.791839699072</c:v>
                </c:pt>
                <c:pt idx="7494">
                  <c:v>43081.833506423609</c:v>
                </c:pt>
                <c:pt idx="7495">
                  <c:v>43081.875173148146</c:v>
                </c:pt>
                <c:pt idx="7496">
                  <c:v>43081.916839872683</c:v>
                </c:pt>
                <c:pt idx="7497">
                  <c:v>43081.958506597221</c:v>
                </c:pt>
                <c:pt idx="7498">
                  <c:v>43082.000173321758</c:v>
                </c:pt>
                <c:pt idx="7499">
                  <c:v>43082.041840046295</c:v>
                </c:pt>
                <c:pt idx="7500">
                  <c:v>43082.083506770832</c:v>
                </c:pt>
                <c:pt idx="7501">
                  <c:v>43082.125173495369</c:v>
                </c:pt>
                <c:pt idx="7502">
                  <c:v>43082.166840219907</c:v>
                </c:pt>
                <c:pt idx="7503">
                  <c:v>43082.208506944444</c:v>
                </c:pt>
                <c:pt idx="7504">
                  <c:v>43082.250173668981</c:v>
                </c:pt>
                <c:pt idx="7505">
                  <c:v>43082.291840393518</c:v>
                </c:pt>
                <c:pt idx="7506">
                  <c:v>43082.333507118055</c:v>
                </c:pt>
                <c:pt idx="7507">
                  <c:v>43082.375173842593</c:v>
                </c:pt>
                <c:pt idx="7508">
                  <c:v>43082.41684056713</c:v>
                </c:pt>
                <c:pt idx="7509">
                  <c:v>43082.458507291667</c:v>
                </c:pt>
                <c:pt idx="7510">
                  <c:v>43082.500174016204</c:v>
                </c:pt>
                <c:pt idx="7511">
                  <c:v>43082.541840740741</c:v>
                </c:pt>
                <c:pt idx="7512">
                  <c:v>43082.583507465279</c:v>
                </c:pt>
                <c:pt idx="7513">
                  <c:v>43082.625174189816</c:v>
                </c:pt>
                <c:pt idx="7514">
                  <c:v>43082.666840914353</c:v>
                </c:pt>
                <c:pt idx="7515">
                  <c:v>43082.70850763889</c:v>
                </c:pt>
                <c:pt idx="7516">
                  <c:v>43082.750174363428</c:v>
                </c:pt>
                <c:pt idx="7517">
                  <c:v>43082.791841087965</c:v>
                </c:pt>
                <c:pt idx="7518">
                  <c:v>43082.833507812502</c:v>
                </c:pt>
                <c:pt idx="7519">
                  <c:v>43082.875174537039</c:v>
                </c:pt>
                <c:pt idx="7520">
                  <c:v>43082.916841261576</c:v>
                </c:pt>
                <c:pt idx="7521">
                  <c:v>43082.958507986114</c:v>
                </c:pt>
                <c:pt idx="7522">
                  <c:v>43083.000174710651</c:v>
                </c:pt>
                <c:pt idx="7523">
                  <c:v>43083.041841435188</c:v>
                </c:pt>
                <c:pt idx="7524">
                  <c:v>43083.083508159725</c:v>
                </c:pt>
                <c:pt idx="7525">
                  <c:v>43083.125174884262</c:v>
                </c:pt>
                <c:pt idx="7526">
                  <c:v>43083.1668416088</c:v>
                </c:pt>
                <c:pt idx="7527">
                  <c:v>43083.208508333337</c:v>
                </c:pt>
                <c:pt idx="7528">
                  <c:v>43083.250175057867</c:v>
                </c:pt>
                <c:pt idx="7529">
                  <c:v>43083.291841782404</c:v>
                </c:pt>
                <c:pt idx="7530">
                  <c:v>43083.333508506941</c:v>
                </c:pt>
                <c:pt idx="7531">
                  <c:v>43083.375175231478</c:v>
                </c:pt>
                <c:pt idx="7532">
                  <c:v>43083.416841956016</c:v>
                </c:pt>
                <c:pt idx="7533">
                  <c:v>43083.458508680553</c:v>
                </c:pt>
                <c:pt idx="7534">
                  <c:v>43083.50017540509</c:v>
                </c:pt>
                <c:pt idx="7535">
                  <c:v>43083.541842129627</c:v>
                </c:pt>
                <c:pt idx="7536">
                  <c:v>43083.583508854164</c:v>
                </c:pt>
                <c:pt idx="7537">
                  <c:v>43083.625175578702</c:v>
                </c:pt>
                <c:pt idx="7538">
                  <c:v>43083.666842303239</c:v>
                </c:pt>
                <c:pt idx="7539">
                  <c:v>43083.708509027776</c:v>
                </c:pt>
                <c:pt idx="7540">
                  <c:v>43083.750175752313</c:v>
                </c:pt>
                <c:pt idx="7541">
                  <c:v>43083.79184247685</c:v>
                </c:pt>
                <c:pt idx="7542">
                  <c:v>43083.833509201388</c:v>
                </c:pt>
                <c:pt idx="7543">
                  <c:v>43083.875175925925</c:v>
                </c:pt>
                <c:pt idx="7544">
                  <c:v>43083.916842650462</c:v>
                </c:pt>
                <c:pt idx="7545">
                  <c:v>43083.958509374999</c:v>
                </c:pt>
                <c:pt idx="7546">
                  <c:v>43084.000176099536</c:v>
                </c:pt>
                <c:pt idx="7547">
                  <c:v>43084.041842824074</c:v>
                </c:pt>
                <c:pt idx="7548">
                  <c:v>43084.083509548611</c:v>
                </c:pt>
                <c:pt idx="7549">
                  <c:v>43084.125176273148</c:v>
                </c:pt>
                <c:pt idx="7550">
                  <c:v>43084.166842997685</c:v>
                </c:pt>
                <c:pt idx="7551">
                  <c:v>43084.208509722223</c:v>
                </c:pt>
                <c:pt idx="7552">
                  <c:v>43084.25017644676</c:v>
                </c:pt>
                <c:pt idx="7553">
                  <c:v>43084.291843171297</c:v>
                </c:pt>
                <c:pt idx="7554">
                  <c:v>43084.333509895834</c:v>
                </c:pt>
                <c:pt idx="7555">
                  <c:v>43084.375176620371</c:v>
                </c:pt>
                <c:pt idx="7556">
                  <c:v>43084.416843344909</c:v>
                </c:pt>
                <c:pt idx="7557">
                  <c:v>43084.458510069446</c:v>
                </c:pt>
                <c:pt idx="7558">
                  <c:v>43084.500176793983</c:v>
                </c:pt>
                <c:pt idx="7559">
                  <c:v>43084.54184351852</c:v>
                </c:pt>
                <c:pt idx="7560">
                  <c:v>43084.583510243057</c:v>
                </c:pt>
                <c:pt idx="7561">
                  <c:v>43084.625176967595</c:v>
                </c:pt>
                <c:pt idx="7562">
                  <c:v>43084.666843692132</c:v>
                </c:pt>
                <c:pt idx="7563">
                  <c:v>43084.708510416669</c:v>
                </c:pt>
                <c:pt idx="7564">
                  <c:v>43084.750177141206</c:v>
                </c:pt>
                <c:pt idx="7565">
                  <c:v>43084.791843865743</c:v>
                </c:pt>
                <c:pt idx="7566">
                  <c:v>43084.833510590281</c:v>
                </c:pt>
                <c:pt idx="7567">
                  <c:v>43084.875177314818</c:v>
                </c:pt>
                <c:pt idx="7568">
                  <c:v>43084.916844039355</c:v>
                </c:pt>
                <c:pt idx="7569">
                  <c:v>43084.958510763892</c:v>
                </c:pt>
                <c:pt idx="7570">
                  <c:v>43085.000177488429</c:v>
                </c:pt>
                <c:pt idx="7571">
                  <c:v>43085.041844212959</c:v>
                </c:pt>
                <c:pt idx="7572">
                  <c:v>43085.083510937497</c:v>
                </c:pt>
                <c:pt idx="7573">
                  <c:v>43085.125177662034</c:v>
                </c:pt>
                <c:pt idx="7574">
                  <c:v>43085.166844386571</c:v>
                </c:pt>
                <c:pt idx="7575">
                  <c:v>43085.208511111108</c:v>
                </c:pt>
                <c:pt idx="7576">
                  <c:v>43085.250177835645</c:v>
                </c:pt>
                <c:pt idx="7577">
                  <c:v>43085.291844560183</c:v>
                </c:pt>
                <c:pt idx="7578">
                  <c:v>43085.33351128472</c:v>
                </c:pt>
                <c:pt idx="7579">
                  <c:v>43085.375178009257</c:v>
                </c:pt>
                <c:pt idx="7580">
                  <c:v>43085.416844733794</c:v>
                </c:pt>
                <c:pt idx="7581">
                  <c:v>43085.458511458331</c:v>
                </c:pt>
                <c:pt idx="7582">
                  <c:v>43085.500178182869</c:v>
                </c:pt>
                <c:pt idx="7583">
                  <c:v>43085.541844907406</c:v>
                </c:pt>
                <c:pt idx="7584">
                  <c:v>43085.583511631943</c:v>
                </c:pt>
                <c:pt idx="7585">
                  <c:v>43085.62517835648</c:v>
                </c:pt>
                <c:pt idx="7586">
                  <c:v>43085.666845081018</c:v>
                </c:pt>
                <c:pt idx="7587">
                  <c:v>43085.708511805555</c:v>
                </c:pt>
                <c:pt idx="7588">
                  <c:v>43085.750178530092</c:v>
                </c:pt>
                <c:pt idx="7589">
                  <c:v>43085.791845254629</c:v>
                </c:pt>
                <c:pt idx="7590">
                  <c:v>43085.833511979166</c:v>
                </c:pt>
                <c:pt idx="7591">
                  <c:v>43085.875178703704</c:v>
                </c:pt>
                <c:pt idx="7592">
                  <c:v>43085.916845428241</c:v>
                </c:pt>
                <c:pt idx="7593">
                  <c:v>43085.958512152778</c:v>
                </c:pt>
                <c:pt idx="7594">
                  <c:v>43086.000178877315</c:v>
                </c:pt>
                <c:pt idx="7595">
                  <c:v>43086.041845601852</c:v>
                </c:pt>
                <c:pt idx="7596">
                  <c:v>43086.08351232639</c:v>
                </c:pt>
                <c:pt idx="7597">
                  <c:v>43086.125179050927</c:v>
                </c:pt>
                <c:pt idx="7598">
                  <c:v>43086.166845775464</c:v>
                </c:pt>
                <c:pt idx="7599">
                  <c:v>43086.208512500001</c:v>
                </c:pt>
                <c:pt idx="7600">
                  <c:v>43086.250179224538</c:v>
                </c:pt>
                <c:pt idx="7601">
                  <c:v>43086.291845949076</c:v>
                </c:pt>
                <c:pt idx="7602">
                  <c:v>43086.333512673613</c:v>
                </c:pt>
                <c:pt idx="7603">
                  <c:v>43086.37517939815</c:v>
                </c:pt>
                <c:pt idx="7604">
                  <c:v>43086.416846122687</c:v>
                </c:pt>
                <c:pt idx="7605">
                  <c:v>43086.458512847224</c:v>
                </c:pt>
                <c:pt idx="7606">
                  <c:v>43086.500179571762</c:v>
                </c:pt>
                <c:pt idx="7607">
                  <c:v>43086.541846296299</c:v>
                </c:pt>
                <c:pt idx="7608">
                  <c:v>43086.583513020836</c:v>
                </c:pt>
                <c:pt idx="7609">
                  <c:v>43086.625179745373</c:v>
                </c:pt>
                <c:pt idx="7610">
                  <c:v>43086.666846469911</c:v>
                </c:pt>
                <c:pt idx="7611">
                  <c:v>43086.708513194448</c:v>
                </c:pt>
                <c:pt idx="7612">
                  <c:v>43086.750179918985</c:v>
                </c:pt>
                <c:pt idx="7613">
                  <c:v>43086.791846643522</c:v>
                </c:pt>
                <c:pt idx="7614">
                  <c:v>43086.833513368052</c:v>
                </c:pt>
                <c:pt idx="7615">
                  <c:v>43086.875180092589</c:v>
                </c:pt>
                <c:pt idx="7616">
                  <c:v>43086.916846817126</c:v>
                </c:pt>
                <c:pt idx="7617">
                  <c:v>43086.958513541664</c:v>
                </c:pt>
                <c:pt idx="7618">
                  <c:v>43087.000180266201</c:v>
                </c:pt>
                <c:pt idx="7619">
                  <c:v>43087.041846990738</c:v>
                </c:pt>
                <c:pt idx="7620">
                  <c:v>43087.083513715275</c:v>
                </c:pt>
                <c:pt idx="7621">
                  <c:v>43087.125180439813</c:v>
                </c:pt>
                <c:pt idx="7622">
                  <c:v>43087.16684716435</c:v>
                </c:pt>
                <c:pt idx="7623">
                  <c:v>43087.208513888887</c:v>
                </c:pt>
                <c:pt idx="7624">
                  <c:v>43087.250180613424</c:v>
                </c:pt>
                <c:pt idx="7625">
                  <c:v>43087.291847337961</c:v>
                </c:pt>
                <c:pt idx="7626">
                  <c:v>43087.333514062499</c:v>
                </c:pt>
                <c:pt idx="7627">
                  <c:v>43087.375180787036</c:v>
                </c:pt>
                <c:pt idx="7628">
                  <c:v>43087.416847511573</c:v>
                </c:pt>
                <c:pt idx="7629">
                  <c:v>43087.45851423611</c:v>
                </c:pt>
                <c:pt idx="7630">
                  <c:v>43087.500180960647</c:v>
                </c:pt>
                <c:pt idx="7631">
                  <c:v>43087.541847685185</c:v>
                </c:pt>
                <c:pt idx="7632">
                  <c:v>43087.583514409722</c:v>
                </c:pt>
                <c:pt idx="7633">
                  <c:v>43087.625181134259</c:v>
                </c:pt>
                <c:pt idx="7634">
                  <c:v>43087.666847858796</c:v>
                </c:pt>
                <c:pt idx="7635">
                  <c:v>43087.708514583333</c:v>
                </c:pt>
                <c:pt idx="7636">
                  <c:v>43087.750181307871</c:v>
                </c:pt>
                <c:pt idx="7637">
                  <c:v>43087.791848032408</c:v>
                </c:pt>
                <c:pt idx="7638">
                  <c:v>43087.833514756945</c:v>
                </c:pt>
                <c:pt idx="7639">
                  <c:v>43087.875181481482</c:v>
                </c:pt>
                <c:pt idx="7640">
                  <c:v>43087.916848206019</c:v>
                </c:pt>
                <c:pt idx="7641">
                  <c:v>43087.958514930557</c:v>
                </c:pt>
                <c:pt idx="7642">
                  <c:v>43088.000181655094</c:v>
                </c:pt>
                <c:pt idx="7643">
                  <c:v>43088.041848379631</c:v>
                </c:pt>
                <c:pt idx="7644">
                  <c:v>43088.083515104168</c:v>
                </c:pt>
                <c:pt idx="7645">
                  <c:v>43088.125181828706</c:v>
                </c:pt>
                <c:pt idx="7646">
                  <c:v>43088.166848553243</c:v>
                </c:pt>
                <c:pt idx="7647">
                  <c:v>43088.20851527778</c:v>
                </c:pt>
                <c:pt idx="7648">
                  <c:v>43088.250182002317</c:v>
                </c:pt>
                <c:pt idx="7649">
                  <c:v>43088.291848726854</c:v>
                </c:pt>
                <c:pt idx="7650">
                  <c:v>43088.333515451392</c:v>
                </c:pt>
                <c:pt idx="7651">
                  <c:v>43088.375182175929</c:v>
                </c:pt>
                <c:pt idx="7652">
                  <c:v>43088.416848900466</c:v>
                </c:pt>
                <c:pt idx="7653">
                  <c:v>43088.458515625003</c:v>
                </c:pt>
                <c:pt idx="7654">
                  <c:v>43088.50018234954</c:v>
                </c:pt>
                <c:pt idx="7655">
                  <c:v>43088.541849074078</c:v>
                </c:pt>
                <c:pt idx="7656">
                  <c:v>43088.583515798608</c:v>
                </c:pt>
                <c:pt idx="7657">
                  <c:v>43088.625182523145</c:v>
                </c:pt>
                <c:pt idx="7658">
                  <c:v>43088.666849247682</c:v>
                </c:pt>
                <c:pt idx="7659">
                  <c:v>43088.708515972219</c:v>
                </c:pt>
                <c:pt idx="7660">
                  <c:v>43088.750182696756</c:v>
                </c:pt>
                <c:pt idx="7661">
                  <c:v>43088.791849421294</c:v>
                </c:pt>
                <c:pt idx="7662">
                  <c:v>43088.833516145831</c:v>
                </c:pt>
                <c:pt idx="7663">
                  <c:v>43088.875182870368</c:v>
                </c:pt>
                <c:pt idx="7664">
                  <c:v>43088.916849594905</c:v>
                </c:pt>
                <c:pt idx="7665">
                  <c:v>43088.958516319442</c:v>
                </c:pt>
                <c:pt idx="7666">
                  <c:v>43089.00018304398</c:v>
                </c:pt>
                <c:pt idx="7667">
                  <c:v>43089.041849768517</c:v>
                </c:pt>
                <c:pt idx="7668">
                  <c:v>43089.083516493054</c:v>
                </c:pt>
                <c:pt idx="7669">
                  <c:v>43089.125183217591</c:v>
                </c:pt>
                <c:pt idx="7670">
                  <c:v>43089.166849942128</c:v>
                </c:pt>
                <c:pt idx="7671">
                  <c:v>43089.208516666666</c:v>
                </c:pt>
                <c:pt idx="7672">
                  <c:v>43089.250183391203</c:v>
                </c:pt>
                <c:pt idx="7673">
                  <c:v>43089.29185011574</c:v>
                </c:pt>
                <c:pt idx="7674">
                  <c:v>43089.333516840277</c:v>
                </c:pt>
                <c:pt idx="7675">
                  <c:v>43089.375183564815</c:v>
                </c:pt>
                <c:pt idx="7676">
                  <c:v>43089.416850289352</c:v>
                </c:pt>
                <c:pt idx="7677">
                  <c:v>43089.458517013889</c:v>
                </c:pt>
                <c:pt idx="7678">
                  <c:v>43089.500183738426</c:v>
                </c:pt>
                <c:pt idx="7679">
                  <c:v>43089.541850462963</c:v>
                </c:pt>
                <c:pt idx="7680">
                  <c:v>43089.583517187501</c:v>
                </c:pt>
                <c:pt idx="7681">
                  <c:v>43089.625183912038</c:v>
                </c:pt>
                <c:pt idx="7682">
                  <c:v>43089.666850636575</c:v>
                </c:pt>
                <c:pt idx="7683">
                  <c:v>43089.708517361112</c:v>
                </c:pt>
                <c:pt idx="7684">
                  <c:v>43089.750184085649</c:v>
                </c:pt>
                <c:pt idx="7685">
                  <c:v>43089.791850810187</c:v>
                </c:pt>
                <c:pt idx="7686">
                  <c:v>43089.833517534724</c:v>
                </c:pt>
                <c:pt idx="7687">
                  <c:v>43089.875184259261</c:v>
                </c:pt>
                <c:pt idx="7688">
                  <c:v>43089.916850983798</c:v>
                </c:pt>
                <c:pt idx="7689">
                  <c:v>43089.958517708335</c:v>
                </c:pt>
                <c:pt idx="7690">
                  <c:v>43090.000184432873</c:v>
                </c:pt>
                <c:pt idx="7691">
                  <c:v>43090.04185115741</c:v>
                </c:pt>
                <c:pt idx="7692">
                  <c:v>43090.083517881947</c:v>
                </c:pt>
                <c:pt idx="7693">
                  <c:v>43090.125184606484</c:v>
                </c:pt>
                <c:pt idx="7694">
                  <c:v>43090.166851331021</c:v>
                </c:pt>
                <c:pt idx="7695">
                  <c:v>43090.208518055559</c:v>
                </c:pt>
                <c:pt idx="7696">
                  <c:v>43090.250184780096</c:v>
                </c:pt>
                <c:pt idx="7697">
                  <c:v>43090.291851504633</c:v>
                </c:pt>
                <c:pt idx="7698">
                  <c:v>43090.333518229163</c:v>
                </c:pt>
                <c:pt idx="7699">
                  <c:v>43090.3751849537</c:v>
                </c:pt>
                <c:pt idx="7700">
                  <c:v>43090.416851678237</c:v>
                </c:pt>
                <c:pt idx="7701">
                  <c:v>43090.458518402775</c:v>
                </c:pt>
                <c:pt idx="7702">
                  <c:v>43090.500185127312</c:v>
                </c:pt>
                <c:pt idx="7703">
                  <c:v>43090.541851851849</c:v>
                </c:pt>
                <c:pt idx="7704">
                  <c:v>43090.583518576386</c:v>
                </c:pt>
                <c:pt idx="7705">
                  <c:v>43090.625185300923</c:v>
                </c:pt>
                <c:pt idx="7706">
                  <c:v>43090.666852025461</c:v>
                </c:pt>
                <c:pt idx="7707">
                  <c:v>43090.708518749998</c:v>
                </c:pt>
                <c:pt idx="7708">
                  <c:v>43090.750185474535</c:v>
                </c:pt>
                <c:pt idx="7709">
                  <c:v>43090.791852199072</c:v>
                </c:pt>
                <c:pt idx="7710">
                  <c:v>43090.83351892361</c:v>
                </c:pt>
                <c:pt idx="7711">
                  <c:v>43090.875185648147</c:v>
                </c:pt>
                <c:pt idx="7712">
                  <c:v>43090.916852372684</c:v>
                </c:pt>
                <c:pt idx="7713">
                  <c:v>43090.958519097221</c:v>
                </c:pt>
                <c:pt idx="7714">
                  <c:v>43091.000185821758</c:v>
                </c:pt>
                <c:pt idx="7715">
                  <c:v>43091.041852546296</c:v>
                </c:pt>
                <c:pt idx="7716">
                  <c:v>43091.083519270833</c:v>
                </c:pt>
                <c:pt idx="7717">
                  <c:v>43091.12518599537</c:v>
                </c:pt>
                <c:pt idx="7718">
                  <c:v>43091.166852719907</c:v>
                </c:pt>
                <c:pt idx="7719">
                  <c:v>43091.208519444444</c:v>
                </c:pt>
                <c:pt idx="7720">
                  <c:v>43091.250186168982</c:v>
                </c:pt>
                <c:pt idx="7721">
                  <c:v>43091.291852893519</c:v>
                </c:pt>
                <c:pt idx="7722">
                  <c:v>43091.333519618056</c:v>
                </c:pt>
                <c:pt idx="7723">
                  <c:v>43091.375186342593</c:v>
                </c:pt>
                <c:pt idx="7724">
                  <c:v>43091.41685306713</c:v>
                </c:pt>
                <c:pt idx="7725">
                  <c:v>43091.458519791668</c:v>
                </c:pt>
                <c:pt idx="7726">
                  <c:v>43091.500186516205</c:v>
                </c:pt>
                <c:pt idx="7727">
                  <c:v>43091.541853240742</c:v>
                </c:pt>
                <c:pt idx="7728">
                  <c:v>43091.583519965279</c:v>
                </c:pt>
                <c:pt idx="7729">
                  <c:v>43091.625186689816</c:v>
                </c:pt>
                <c:pt idx="7730">
                  <c:v>43091.666853414354</c:v>
                </c:pt>
                <c:pt idx="7731">
                  <c:v>43091.708520138891</c:v>
                </c:pt>
                <c:pt idx="7732">
                  <c:v>43091.750186863428</c:v>
                </c:pt>
                <c:pt idx="7733">
                  <c:v>43091.791853587965</c:v>
                </c:pt>
                <c:pt idx="7734">
                  <c:v>43091.833520312503</c:v>
                </c:pt>
                <c:pt idx="7735">
                  <c:v>43091.87518703704</c:v>
                </c:pt>
                <c:pt idx="7736">
                  <c:v>43091.916853761577</c:v>
                </c:pt>
                <c:pt idx="7737">
                  <c:v>43091.958520486114</c:v>
                </c:pt>
                <c:pt idx="7738">
                  <c:v>43092.000187210651</c:v>
                </c:pt>
                <c:pt idx="7739">
                  <c:v>43092.041853935189</c:v>
                </c:pt>
                <c:pt idx="7740">
                  <c:v>43092.083520659726</c:v>
                </c:pt>
                <c:pt idx="7741">
                  <c:v>43092.125187384256</c:v>
                </c:pt>
                <c:pt idx="7742">
                  <c:v>43092.166854108793</c:v>
                </c:pt>
                <c:pt idx="7743">
                  <c:v>43092.20852083333</c:v>
                </c:pt>
                <c:pt idx="7744">
                  <c:v>43092.250187557867</c:v>
                </c:pt>
                <c:pt idx="7745">
                  <c:v>43092.291854282405</c:v>
                </c:pt>
                <c:pt idx="7746">
                  <c:v>43092.333521006942</c:v>
                </c:pt>
                <c:pt idx="7747">
                  <c:v>43092.375187731479</c:v>
                </c:pt>
                <c:pt idx="7748">
                  <c:v>43092.416854456016</c:v>
                </c:pt>
                <c:pt idx="7749">
                  <c:v>43092.458521180553</c:v>
                </c:pt>
                <c:pt idx="7750">
                  <c:v>43092.500187905091</c:v>
                </c:pt>
                <c:pt idx="7751">
                  <c:v>43092.541854629628</c:v>
                </c:pt>
                <c:pt idx="7752">
                  <c:v>43092.583521354165</c:v>
                </c:pt>
                <c:pt idx="7753">
                  <c:v>43092.625188078702</c:v>
                </c:pt>
                <c:pt idx="7754">
                  <c:v>43092.666854803239</c:v>
                </c:pt>
                <c:pt idx="7755">
                  <c:v>43092.708521527777</c:v>
                </c:pt>
                <c:pt idx="7756">
                  <c:v>43092.750188252314</c:v>
                </c:pt>
                <c:pt idx="7757">
                  <c:v>43092.791854976851</c:v>
                </c:pt>
                <c:pt idx="7758">
                  <c:v>43092.833521701388</c:v>
                </c:pt>
                <c:pt idx="7759">
                  <c:v>43092.875188425925</c:v>
                </c:pt>
                <c:pt idx="7760">
                  <c:v>43092.916855150463</c:v>
                </c:pt>
                <c:pt idx="7761">
                  <c:v>43092.958521875</c:v>
                </c:pt>
                <c:pt idx="7762">
                  <c:v>43093.000188599537</c:v>
                </c:pt>
                <c:pt idx="7763">
                  <c:v>43093.041855324074</c:v>
                </c:pt>
                <c:pt idx="7764">
                  <c:v>43093.083522048611</c:v>
                </c:pt>
                <c:pt idx="7765">
                  <c:v>43093.125188773149</c:v>
                </c:pt>
                <c:pt idx="7766">
                  <c:v>43093.166855497686</c:v>
                </c:pt>
                <c:pt idx="7767">
                  <c:v>43093.208522222223</c:v>
                </c:pt>
                <c:pt idx="7768">
                  <c:v>43093.25018894676</c:v>
                </c:pt>
                <c:pt idx="7769">
                  <c:v>43093.291855671298</c:v>
                </c:pt>
                <c:pt idx="7770">
                  <c:v>43093.333522395835</c:v>
                </c:pt>
                <c:pt idx="7771">
                  <c:v>43093.375189120372</c:v>
                </c:pt>
                <c:pt idx="7772">
                  <c:v>43093.416855844909</c:v>
                </c:pt>
                <c:pt idx="7773">
                  <c:v>43093.458522569446</c:v>
                </c:pt>
                <c:pt idx="7774">
                  <c:v>43093.500189293984</c:v>
                </c:pt>
                <c:pt idx="7775">
                  <c:v>43093.541856018521</c:v>
                </c:pt>
                <c:pt idx="7776">
                  <c:v>43093.583522743058</c:v>
                </c:pt>
                <c:pt idx="7777">
                  <c:v>43093.625189467595</c:v>
                </c:pt>
                <c:pt idx="7778">
                  <c:v>43093.666856192132</c:v>
                </c:pt>
                <c:pt idx="7779">
                  <c:v>43093.70852291667</c:v>
                </c:pt>
                <c:pt idx="7780">
                  <c:v>43093.750189641207</c:v>
                </c:pt>
                <c:pt idx="7781">
                  <c:v>43093.791856365744</c:v>
                </c:pt>
                <c:pt idx="7782">
                  <c:v>43093.833523090281</c:v>
                </c:pt>
                <c:pt idx="7783">
                  <c:v>43093.875189814818</c:v>
                </c:pt>
                <c:pt idx="7784">
                  <c:v>43093.916856539348</c:v>
                </c:pt>
                <c:pt idx="7785">
                  <c:v>43093.958523263886</c:v>
                </c:pt>
                <c:pt idx="7786">
                  <c:v>43094.000189988423</c:v>
                </c:pt>
                <c:pt idx="7787">
                  <c:v>43094.04185671296</c:v>
                </c:pt>
                <c:pt idx="7788">
                  <c:v>43094.083523437497</c:v>
                </c:pt>
                <c:pt idx="7789">
                  <c:v>43094.125190162034</c:v>
                </c:pt>
                <c:pt idx="7790">
                  <c:v>43094.166856886572</c:v>
                </c:pt>
                <c:pt idx="7791">
                  <c:v>43094.208523611109</c:v>
                </c:pt>
                <c:pt idx="7792">
                  <c:v>43094.250190335646</c:v>
                </c:pt>
                <c:pt idx="7793">
                  <c:v>43094.291857060183</c:v>
                </c:pt>
                <c:pt idx="7794">
                  <c:v>43094.33352378472</c:v>
                </c:pt>
                <c:pt idx="7795">
                  <c:v>43094.375190509258</c:v>
                </c:pt>
                <c:pt idx="7796">
                  <c:v>43094.416857233795</c:v>
                </c:pt>
                <c:pt idx="7797">
                  <c:v>43094.458523958332</c:v>
                </c:pt>
                <c:pt idx="7798">
                  <c:v>43094.500190682869</c:v>
                </c:pt>
                <c:pt idx="7799">
                  <c:v>43094.541857407406</c:v>
                </c:pt>
                <c:pt idx="7800">
                  <c:v>43094.583524131944</c:v>
                </c:pt>
                <c:pt idx="7801">
                  <c:v>43094.625190856481</c:v>
                </c:pt>
                <c:pt idx="7802">
                  <c:v>43094.666857581018</c:v>
                </c:pt>
                <c:pt idx="7803">
                  <c:v>43094.708524305555</c:v>
                </c:pt>
                <c:pt idx="7804">
                  <c:v>43094.750191030093</c:v>
                </c:pt>
                <c:pt idx="7805">
                  <c:v>43094.79185775463</c:v>
                </c:pt>
                <c:pt idx="7806">
                  <c:v>43094.833524479167</c:v>
                </c:pt>
                <c:pt idx="7807">
                  <c:v>43094.875191203704</c:v>
                </c:pt>
                <c:pt idx="7808">
                  <c:v>43094.916857928241</c:v>
                </c:pt>
                <c:pt idx="7809">
                  <c:v>43094.958524652779</c:v>
                </c:pt>
                <c:pt idx="7810">
                  <c:v>43095.000191377316</c:v>
                </c:pt>
                <c:pt idx="7811">
                  <c:v>43095.041858101853</c:v>
                </c:pt>
                <c:pt idx="7812">
                  <c:v>43095.08352482639</c:v>
                </c:pt>
                <c:pt idx="7813">
                  <c:v>43095.125191550927</c:v>
                </c:pt>
                <c:pt idx="7814">
                  <c:v>43095.166858275465</c:v>
                </c:pt>
                <c:pt idx="7815">
                  <c:v>43095.208525000002</c:v>
                </c:pt>
                <c:pt idx="7816">
                  <c:v>43095.250191724539</c:v>
                </c:pt>
                <c:pt idx="7817">
                  <c:v>43095.291858449076</c:v>
                </c:pt>
                <c:pt idx="7818">
                  <c:v>43095.333525173613</c:v>
                </c:pt>
                <c:pt idx="7819">
                  <c:v>43095.375191898151</c:v>
                </c:pt>
                <c:pt idx="7820">
                  <c:v>43095.416858622688</c:v>
                </c:pt>
                <c:pt idx="7821">
                  <c:v>43095.458525347225</c:v>
                </c:pt>
                <c:pt idx="7822">
                  <c:v>43095.500192071762</c:v>
                </c:pt>
                <c:pt idx="7823">
                  <c:v>43095.541858796299</c:v>
                </c:pt>
                <c:pt idx="7824">
                  <c:v>43095.583525520837</c:v>
                </c:pt>
                <c:pt idx="7825">
                  <c:v>43095.625192245374</c:v>
                </c:pt>
                <c:pt idx="7826">
                  <c:v>43095.666858969904</c:v>
                </c:pt>
                <c:pt idx="7827">
                  <c:v>43095.708525694441</c:v>
                </c:pt>
                <c:pt idx="7828">
                  <c:v>43095.750192418978</c:v>
                </c:pt>
                <c:pt idx="7829">
                  <c:v>43095.791859143515</c:v>
                </c:pt>
                <c:pt idx="7830">
                  <c:v>43095.833525868053</c:v>
                </c:pt>
                <c:pt idx="7831">
                  <c:v>43095.87519259259</c:v>
                </c:pt>
                <c:pt idx="7832">
                  <c:v>43095.916859317127</c:v>
                </c:pt>
                <c:pt idx="7833">
                  <c:v>43095.958526041664</c:v>
                </c:pt>
                <c:pt idx="7834">
                  <c:v>43096.000192766202</c:v>
                </c:pt>
                <c:pt idx="7835">
                  <c:v>43096.041859490739</c:v>
                </c:pt>
                <c:pt idx="7836">
                  <c:v>43096.083526215276</c:v>
                </c:pt>
                <c:pt idx="7837">
                  <c:v>43096.125192939813</c:v>
                </c:pt>
                <c:pt idx="7838">
                  <c:v>43096.16685966435</c:v>
                </c:pt>
                <c:pt idx="7839">
                  <c:v>43096.208526388888</c:v>
                </c:pt>
                <c:pt idx="7840">
                  <c:v>43096.250193113425</c:v>
                </c:pt>
                <c:pt idx="7841">
                  <c:v>43096.291859837962</c:v>
                </c:pt>
                <c:pt idx="7842">
                  <c:v>43096.333526562499</c:v>
                </c:pt>
                <c:pt idx="7843">
                  <c:v>43096.375193287036</c:v>
                </c:pt>
                <c:pt idx="7844">
                  <c:v>43096.416860011574</c:v>
                </c:pt>
                <c:pt idx="7845">
                  <c:v>43096.458526736111</c:v>
                </c:pt>
                <c:pt idx="7846">
                  <c:v>43096.500193460648</c:v>
                </c:pt>
                <c:pt idx="7847">
                  <c:v>43096.541860185185</c:v>
                </c:pt>
                <c:pt idx="7848">
                  <c:v>43096.583526909722</c:v>
                </c:pt>
                <c:pt idx="7849">
                  <c:v>43096.62519363426</c:v>
                </c:pt>
                <c:pt idx="7850">
                  <c:v>43096.666860358797</c:v>
                </c:pt>
                <c:pt idx="7851">
                  <c:v>43096.708527083334</c:v>
                </c:pt>
                <c:pt idx="7852">
                  <c:v>43096.750193807871</c:v>
                </c:pt>
                <c:pt idx="7853">
                  <c:v>43096.791860532408</c:v>
                </c:pt>
                <c:pt idx="7854">
                  <c:v>43096.833527256946</c:v>
                </c:pt>
                <c:pt idx="7855">
                  <c:v>43096.875193981483</c:v>
                </c:pt>
                <c:pt idx="7856">
                  <c:v>43096.91686070602</c:v>
                </c:pt>
                <c:pt idx="7857">
                  <c:v>43096.958527430557</c:v>
                </c:pt>
                <c:pt idx="7858">
                  <c:v>43097.000194155095</c:v>
                </c:pt>
                <c:pt idx="7859">
                  <c:v>43097.041860879632</c:v>
                </c:pt>
                <c:pt idx="7860">
                  <c:v>43097.083527604169</c:v>
                </c:pt>
                <c:pt idx="7861">
                  <c:v>43097.125194328706</c:v>
                </c:pt>
                <c:pt idx="7862">
                  <c:v>43097.166861053243</c:v>
                </c:pt>
                <c:pt idx="7863">
                  <c:v>43097.208527777781</c:v>
                </c:pt>
                <c:pt idx="7864">
                  <c:v>43097.250194502318</c:v>
                </c:pt>
                <c:pt idx="7865">
                  <c:v>43097.291861226855</c:v>
                </c:pt>
                <c:pt idx="7866">
                  <c:v>43097.333527951392</c:v>
                </c:pt>
                <c:pt idx="7867">
                  <c:v>43097.375194675929</c:v>
                </c:pt>
                <c:pt idx="7868">
                  <c:v>43097.416861400467</c:v>
                </c:pt>
                <c:pt idx="7869">
                  <c:v>43097.458528124997</c:v>
                </c:pt>
                <c:pt idx="7870">
                  <c:v>43097.500194849534</c:v>
                </c:pt>
                <c:pt idx="7871">
                  <c:v>43097.541861574071</c:v>
                </c:pt>
                <c:pt idx="7872">
                  <c:v>43097.583528298608</c:v>
                </c:pt>
                <c:pt idx="7873">
                  <c:v>43097.625195023145</c:v>
                </c:pt>
                <c:pt idx="7874">
                  <c:v>43097.666861747683</c:v>
                </c:pt>
                <c:pt idx="7875">
                  <c:v>43097.70852847222</c:v>
                </c:pt>
                <c:pt idx="7876">
                  <c:v>43097.750195196757</c:v>
                </c:pt>
                <c:pt idx="7877">
                  <c:v>43097.791861921294</c:v>
                </c:pt>
                <c:pt idx="7878">
                  <c:v>43097.833528645831</c:v>
                </c:pt>
                <c:pt idx="7879">
                  <c:v>43097.875195370369</c:v>
                </c:pt>
                <c:pt idx="7880">
                  <c:v>43097.916862094906</c:v>
                </c:pt>
                <c:pt idx="7881">
                  <c:v>43097.958528819443</c:v>
                </c:pt>
                <c:pt idx="7882">
                  <c:v>43098.00019554398</c:v>
                </c:pt>
                <c:pt idx="7883">
                  <c:v>43098.041862268517</c:v>
                </c:pt>
                <c:pt idx="7884">
                  <c:v>43098.083528993055</c:v>
                </c:pt>
                <c:pt idx="7885">
                  <c:v>43098.125195717592</c:v>
                </c:pt>
                <c:pt idx="7886">
                  <c:v>43098.166862442129</c:v>
                </c:pt>
                <c:pt idx="7887">
                  <c:v>43098.208529166666</c:v>
                </c:pt>
                <c:pt idx="7888">
                  <c:v>43098.250195891203</c:v>
                </c:pt>
                <c:pt idx="7889">
                  <c:v>43098.291862615741</c:v>
                </c:pt>
                <c:pt idx="7890">
                  <c:v>43098.333529340278</c:v>
                </c:pt>
                <c:pt idx="7891">
                  <c:v>43098.375196064815</c:v>
                </c:pt>
                <c:pt idx="7892">
                  <c:v>43098.416862789352</c:v>
                </c:pt>
                <c:pt idx="7893">
                  <c:v>43098.45852951389</c:v>
                </c:pt>
                <c:pt idx="7894">
                  <c:v>43098.500196238427</c:v>
                </c:pt>
                <c:pt idx="7895">
                  <c:v>43098.541862962964</c:v>
                </c:pt>
                <c:pt idx="7896">
                  <c:v>43098.583529687501</c:v>
                </c:pt>
                <c:pt idx="7897">
                  <c:v>43098.625196412038</c:v>
                </c:pt>
                <c:pt idx="7898">
                  <c:v>43098.666863136576</c:v>
                </c:pt>
                <c:pt idx="7899">
                  <c:v>43098.708529861113</c:v>
                </c:pt>
                <c:pt idx="7900">
                  <c:v>43098.75019658565</c:v>
                </c:pt>
                <c:pt idx="7901">
                  <c:v>43098.791863310187</c:v>
                </c:pt>
                <c:pt idx="7902">
                  <c:v>43098.833530034724</c:v>
                </c:pt>
                <c:pt idx="7903">
                  <c:v>43098.875196759262</c:v>
                </c:pt>
                <c:pt idx="7904">
                  <c:v>43098.916863483799</c:v>
                </c:pt>
                <c:pt idx="7905">
                  <c:v>43098.958530208336</c:v>
                </c:pt>
                <c:pt idx="7906">
                  <c:v>43099.000196932873</c:v>
                </c:pt>
                <c:pt idx="7907">
                  <c:v>43099.04186365741</c:v>
                </c:pt>
                <c:pt idx="7908">
                  <c:v>43099.083530381948</c:v>
                </c:pt>
                <c:pt idx="7909">
                  <c:v>43099.125197106485</c:v>
                </c:pt>
                <c:pt idx="7910">
                  <c:v>43099.166863831022</c:v>
                </c:pt>
                <c:pt idx="7911">
                  <c:v>43099.208530555552</c:v>
                </c:pt>
                <c:pt idx="7912">
                  <c:v>43099.250197280089</c:v>
                </c:pt>
                <c:pt idx="7913">
                  <c:v>43099.291864004626</c:v>
                </c:pt>
                <c:pt idx="7914">
                  <c:v>43099.333530729164</c:v>
                </c:pt>
                <c:pt idx="7915">
                  <c:v>43099.375197453701</c:v>
                </c:pt>
                <c:pt idx="7916">
                  <c:v>43099.416864178238</c:v>
                </c:pt>
                <c:pt idx="7917">
                  <c:v>43099.458530902775</c:v>
                </c:pt>
                <c:pt idx="7918">
                  <c:v>43099.500197627312</c:v>
                </c:pt>
                <c:pt idx="7919">
                  <c:v>43099.54186435185</c:v>
                </c:pt>
                <c:pt idx="7920">
                  <c:v>43099.583531076387</c:v>
                </c:pt>
                <c:pt idx="7921">
                  <c:v>43099.625197800924</c:v>
                </c:pt>
                <c:pt idx="7922">
                  <c:v>43099.666864525461</c:v>
                </c:pt>
                <c:pt idx="7923">
                  <c:v>43099.708531249998</c:v>
                </c:pt>
                <c:pt idx="7924">
                  <c:v>43099.750197974536</c:v>
                </c:pt>
                <c:pt idx="7925">
                  <c:v>43099.791864699073</c:v>
                </c:pt>
                <c:pt idx="7926">
                  <c:v>43099.83353142361</c:v>
                </c:pt>
                <c:pt idx="7927">
                  <c:v>43099.875198148147</c:v>
                </c:pt>
                <c:pt idx="7928">
                  <c:v>43099.916864872685</c:v>
                </c:pt>
                <c:pt idx="7929">
                  <c:v>43099.958531597222</c:v>
                </c:pt>
                <c:pt idx="7930">
                  <c:v>43100.000198321759</c:v>
                </c:pt>
                <c:pt idx="7931">
                  <c:v>43100.041865046296</c:v>
                </c:pt>
                <c:pt idx="7932">
                  <c:v>43100.083531770833</c:v>
                </c:pt>
                <c:pt idx="7933">
                  <c:v>43100.125198495371</c:v>
                </c:pt>
                <c:pt idx="7934">
                  <c:v>43100.166865219908</c:v>
                </c:pt>
                <c:pt idx="7935">
                  <c:v>43100.208531944445</c:v>
                </c:pt>
                <c:pt idx="7936">
                  <c:v>43100.250198668982</c:v>
                </c:pt>
                <c:pt idx="7937">
                  <c:v>43100.291865393519</c:v>
                </c:pt>
                <c:pt idx="7938">
                  <c:v>43100.333532118057</c:v>
                </c:pt>
                <c:pt idx="7939">
                  <c:v>43100.375198842594</c:v>
                </c:pt>
                <c:pt idx="7940">
                  <c:v>43100.416865567131</c:v>
                </c:pt>
                <c:pt idx="7941">
                  <c:v>43100.458532291668</c:v>
                </c:pt>
                <c:pt idx="7942">
                  <c:v>43100.500199016205</c:v>
                </c:pt>
                <c:pt idx="7943">
                  <c:v>43100.541865740743</c:v>
                </c:pt>
                <c:pt idx="7944">
                  <c:v>43100.58353246528</c:v>
                </c:pt>
                <c:pt idx="7945">
                  <c:v>43100.625199189817</c:v>
                </c:pt>
                <c:pt idx="7946">
                  <c:v>43100.666865914354</c:v>
                </c:pt>
                <c:pt idx="7947">
                  <c:v>43100.708532638891</c:v>
                </c:pt>
                <c:pt idx="7948">
                  <c:v>43100.750199363429</c:v>
                </c:pt>
                <c:pt idx="7949">
                  <c:v>43100.791866087966</c:v>
                </c:pt>
                <c:pt idx="7950">
                  <c:v>43100.833532812503</c:v>
                </c:pt>
                <c:pt idx="7951">
                  <c:v>43100.875</c:v>
                </c:pt>
                <c:pt idx="7952">
                  <c:v>43100.916666666664</c:v>
                </c:pt>
                <c:pt idx="7953">
                  <c:v>43100.958333333336</c:v>
                </c:pt>
                <c:pt idx="7954">
                  <c:v>43100.999999826388</c:v>
                </c:pt>
                <c:pt idx="7955">
                  <c:v>43101.041666435187</c:v>
                </c:pt>
                <c:pt idx="7956">
                  <c:v>43101.083333043978</c:v>
                </c:pt>
                <c:pt idx="7957">
                  <c:v>43101.124999652777</c:v>
                </c:pt>
                <c:pt idx="7958">
                  <c:v>43101.166666261575</c:v>
                </c:pt>
                <c:pt idx="7959">
                  <c:v>43101.208332812501</c:v>
                </c:pt>
                <c:pt idx="7960">
                  <c:v>43101.249999421299</c:v>
                </c:pt>
                <c:pt idx="7961">
                  <c:v>43101.291666030091</c:v>
                </c:pt>
                <c:pt idx="7962">
                  <c:v>43101.333332638889</c:v>
                </c:pt>
                <c:pt idx="7963">
                  <c:v>43101.374999247688</c:v>
                </c:pt>
                <c:pt idx="7964">
                  <c:v>43101.416665856479</c:v>
                </c:pt>
                <c:pt idx="7965">
                  <c:v>43101.458332465278</c:v>
                </c:pt>
                <c:pt idx="7966">
                  <c:v>43101.499999074076</c:v>
                </c:pt>
                <c:pt idx="7967">
                  <c:v>43101.541665682867</c:v>
                </c:pt>
                <c:pt idx="7968">
                  <c:v>43101.583332291666</c:v>
                </c:pt>
                <c:pt idx="7969">
                  <c:v>43101.624998900465</c:v>
                </c:pt>
                <c:pt idx="7970">
                  <c:v>43101.666665509256</c:v>
                </c:pt>
                <c:pt idx="7971">
                  <c:v>43101.708332118054</c:v>
                </c:pt>
                <c:pt idx="7972">
                  <c:v>43101.749998726853</c:v>
                </c:pt>
                <c:pt idx="7973">
                  <c:v>43101.791665335651</c:v>
                </c:pt>
                <c:pt idx="7974">
                  <c:v>43101.833331944443</c:v>
                </c:pt>
                <c:pt idx="7975">
                  <c:v>43101.874998553241</c:v>
                </c:pt>
                <c:pt idx="7976">
                  <c:v>43101.91666516204</c:v>
                </c:pt>
                <c:pt idx="7977">
                  <c:v>43101.958331770831</c:v>
                </c:pt>
                <c:pt idx="7978">
                  <c:v>43101.99999837963</c:v>
                </c:pt>
                <c:pt idx="7979">
                  <c:v>43102.041664988428</c:v>
                </c:pt>
                <c:pt idx="7980">
                  <c:v>43102.08333159722</c:v>
                </c:pt>
                <c:pt idx="7981">
                  <c:v>43102.124998206018</c:v>
                </c:pt>
                <c:pt idx="7982">
                  <c:v>43102.166664814817</c:v>
                </c:pt>
                <c:pt idx="7983">
                  <c:v>43102.208331423608</c:v>
                </c:pt>
                <c:pt idx="7984">
                  <c:v>43102.249998032406</c:v>
                </c:pt>
                <c:pt idx="7985">
                  <c:v>43102.291664641205</c:v>
                </c:pt>
                <c:pt idx="7986">
                  <c:v>43102.333331250004</c:v>
                </c:pt>
                <c:pt idx="7987">
                  <c:v>43102.374997858795</c:v>
                </c:pt>
                <c:pt idx="7988">
                  <c:v>43102.416664467593</c:v>
                </c:pt>
                <c:pt idx="7989">
                  <c:v>43102.458331076392</c:v>
                </c:pt>
                <c:pt idx="7990">
                  <c:v>43102.499997685183</c:v>
                </c:pt>
                <c:pt idx="7991">
                  <c:v>43102.541664293982</c:v>
                </c:pt>
                <c:pt idx="7992">
                  <c:v>43102.58333090278</c:v>
                </c:pt>
                <c:pt idx="7993">
                  <c:v>43102.624997511572</c:v>
                </c:pt>
                <c:pt idx="7994">
                  <c:v>43102.66666412037</c:v>
                </c:pt>
                <c:pt idx="7995">
                  <c:v>43102.708330729169</c:v>
                </c:pt>
                <c:pt idx="7996">
                  <c:v>43102.74999733796</c:v>
                </c:pt>
                <c:pt idx="7997">
                  <c:v>43102.791663946758</c:v>
                </c:pt>
                <c:pt idx="7998">
                  <c:v>43102.833330555557</c:v>
                </c:pt>
                <c:pt idx="7999">
                  <c:v>43102.874997164348</c:v>
                </c:pt>
                <c:pt idx="8000">
                  <c:v>43102.916663773147</c:v>
                </c:pt>
                <c:pt idx="8001">
                  <c:v>43102.958330381945</c:v>
                </c:pt>
                <c:pt idx="8002">
                  <c:v>43102.999996990744</c:v>
                </c:pt>
                <c:pt idx="8003">
                  <c:v>43103.041663599535</c:v>
                </c:pt>
                <c:pt idx="8004">
                  <c:v>43103.083330208334</c:v>
                </c:pt>
                <c:pt idx="8005">
                  <c:v>43103.124996817132</c:v>
                </c:pt>
                <c:pt idx="8006">
                  <c:v>43103.166663425924</c:v>
                </c:pt>
                <c:pt idx="8007">
                  <c:v>43103.208330034722</c:v>
                </c:pt>
                <c:pt idx="8008">
                  <c:v>43103.249996643521</c:v>
                </c:pt>
                <c:pt idx="8009">
                  <c:v>43103.291663252312</c:v>
                </c:pt>
                <c:pt idx="8010">
                  <c:v>43103.333329861111</c:v>
                </c:pt>
                <c:pt idx="8011">
                  <c:v>43103.374996469909</c:v>
                </c:pt>
                <c:pt idx="8012">
                  <c:v>43103.4166630787</c:v>
                </c:pt>
                <c:pt idx="8013">
                  <c:v>43103.458329687499</c:v>
                </c:pt>
                <c:pt idx="8014">
                  <c:v>43103.499996296297</c:v>
                </c:pt>
                <c:pt idx="8015">
                  <c:v>43103.541662905096</c:v>
                </c:pt>
                <c:pt idx="8016">
                  <c:v>43103.583329513887</c:v>
                </c:pt>
                <c:pt idx="8017">
                  <c:v>43103.624996122686</c:v>
                </c:pt>
                <c:pt idx="8018">
                  <c:v>43103.666662731484</c:v>
                </c:pt>
                <c:pt idx="8019">
                  <c:v>43103.708329340276</c:v>
                </c:pt>
                <c:pt idx="8020">
                  <c:v>43103.749995949074</c:v>
                </c:pt>
                <c:pt idx="8021">
                  <c:v>43103.791662557873</c:v>
                </c:pt>
                <c:pt idx="8022">
                  <c:v>43103.833329166664</c:v>
                </c:pt>
                <c:pt idx="8023">
                  <c:v>43103.874995775463</c:v>
                </c:pt>
                <c:pt idx="8024">
                  <c:v>43103.916662384261</c:v>
                </c:pt>
                <c:pt idx="8025">
                  <c:v>43103.958328993052</c:v>
                </c:pt>
                <c:pt idx="8026">
                  <c:v>43103.999995601851</c:v>
                </c:pt>
                <c:pt idx="8027">
                  <c:v>43104.04166221065</c:v>
                </c:pt>
                <c:pt idx="8028">
                  <c:v>43104.083328819448</c:v>
                </c:pt>
                <c:pt idx="8029">
                  <c:v>43104.124995428239</c:v>
                </c:pt>
                <c:pt idx="8030">
                  <c:v>43104.166662037038</c:v>
                </c:pt>
                <c:pt idx="8031">
                  <c:v>43104.208328645836</c:v>
                </c:pt>
                <c:pt idx="8032">
                  <c:v>43104.249995254628</c:v>
                </c:pt>
                <c:pt idx="8033">
                  <c:v>43104.291661863426</c:v>
                </c:pt>
                <c:pt idx="8034">
                  <c:v>43104.333328472225</c:v>
                </c:pt>
                <c:pt idx="8035">
                  <c:v>43104.374995081016</c:v>
                </c:pt>
                <c:pt idx="8036">
                  <c:v>43104.416661689815</c:v>
                </c:pt>
                <c:pt idx="8037">
                  <c:v>43104.458328298613</c:v>
                </c:pt>
                <c:pt idx="8038">
                  <c:v>43104.499994907404</c:v>
                </c:pt>
                <c:pt idx="8039">
                  <c:v>43104.541661516203</c:v>
                </c:pt>
                <c:pt idx="8040">
                  <c:v>43104.583328125002</c:v>
                </c:pt>
                <c:pt idx="8041">
                  <c:v>43104.624994733793</c:v>
                </c:pt>
                <c:pt idx="8042">
                  <c:v>43104.666661342591</c:v>
                </c:pt>
                <c:pt idx="8043">
                  <c:v>43104.708327777778</c:v>
                </c:pt>
                <c:pt idx="8044">
                  <c:v>43104.749994328704</c:v>
                </c:pt>
                <c:pt idx="8045">
                  <c:v>43104.791666666664</c:v>
                </c:pt>
                <c:pt idx="8046">
                  <c:v>43104.833333333336</c:v>
                </c:pt>
                <c:pt idx="8047">
                  <c:v>43104.875</c:v>
                </c:pt>
                <c:pt idx="8048">
                  <c:v>43104.91666678241</c:v>
                </c:pt>
                <c:pt idx="8049">
                  <c:v>43104.958333506947</c:v>
                </c:pt>
                <c:pt idx="8050">
                  <c:v>43105.000000231485</c:v>
                </c:pt>
                <c:pt idx="8051">
                  <c:v>43105.041666956022</c:v>
                </c:pt>
                <c:pt idx="8052">
                  <c:v>43105.083333680559</c:v>
                </c:pt>
                <c:pt idx="8053">
                  <c:v>43105.125000405096</c:v>
                </c:pt>
                <c:pt idx="8054">
                  <c:v>43105.166667129626</c:v>
                </c:pt>
                <c:pt idx="8055">
                  <c:v>43105.208333854163</c:v>
                </c:pt>
                <c:pt idx="8056">
                  <c:v>43105.250000578701</c:v>
                </c:pt>
                <c:pt idx="8057">
                  <c:v>43105.291667303238</c:v>
                </c:pt>
                <c:pt idx="8058">
                  <c:v>43105.333334027775</c:v>
                </c:pt>
                <c:pt idx="8059">
                  <c:v>43105.375000752312</c:v>
                </c:pt>
                <c:pt idx="8060">
                  <c:v>43105.416667476849</c:v>
                </c:pt>
                <c:pt idx="8061">
                  <c:v>43105.458334201387</c:v>
                </c:pt>
                <c:pt idx="8062">
                  <c:v>43105.500000925924</c:v>
                </c:pt>
                <c:pt idx="8063">
                  <c:v>43105.541667650461</c:v>
                </c:pt>
                <c:pt idx="8064">
                  <c:v>43105.583334374998</c:v>
                </c:pt>
                <c:pt idx="8065">
                  <c:v>43105.625001099535</c:v>
                </c:pt>
                <c:pt idx="8066">
                  <c:v>43105.666667824073</c:v>
                </c:pt>
                <c:pt idx="8067">
                  <c:v>43105.70833454861</c:v>
                </c:pt>
                <c:pt idx="8068">
                  <c:v>43105.750001273147</c:v>
                </c:pt>
                <c:pt idx="8069">
                  <c:v>43105.791667997684</c:v>
                </c:pt>
                <c:pt idx="8070">
                  <c:v>43105.833334722221</c:v>
                </c:pt>
                <c:pt idx="8071">
                  <c:v>43105.875001446759</c:v>
                </c:pt>
                <c:pt idx="8072">
                  <c:v>43105.916668171296</c:v>
                </c:pt>
                <c:pt idx="8073">
                  <c:v>43105.958334895833</c:v>
                </c:pt>
                <c:pt idx="8074">
                  <c:v>43106.00000162037</c:v>
                </c:pt>
                <c:pt idx="8075">
                  <c:v>43106.041668344908</c:v>
                </c:pt>
                <c:pt idx="8076">
                  <c:v>43106.083335069445</c:v>
                </c:pt>
                <c:pt idx="8077">
                  <c:v>43106.125001793982</c:v>
                </c:pt>
                <c:pt idx="8078">
                  <c:v>43106.166668518519</c:v>
                </c:pt>
                <c:pt idx="8079">
                  <c:v>43106.208335243056</c:v>
                </c:pt>
                <c:pt idx="8080">
                  <c:v>43106.250001967594</c:v>
                </c:pt>
                <c:pt idx="8081">
                  <c:v>43106.291668692131</c:v>
                </c:pt>
                <c:pt idx="8082">
                  <c:v>43106.333335416668</c:v>
                </c:pt>
                <c:pt idx="8083">
                  <c:v>43106.375002141205</c:v>
                </c:pt>
                <c:pt idx="8084">
                  <c:v>43106.416668865742</c:v>
                </c:pt>
                <c:pt idx="8085">
                  <c:v>43106.45833559028</c:v>
                </c:pt>
                <c:pt idx="8086">
                  <c:v>43106.500002314817</c:v>
                </c:pt>
                <c:pt idx="8087">
                  <c:v>43106.541669039354</c:v>
                </c:pt>
                <c:pt idx="8088">
                  <c:v>43106.583335763891</c:v>
                </c:pt>
                <c:pt idx="8089">
                  <c:v>43106.625002488428</c:v>
                </c:pt>
                <c:pt idx="8090">
                  <c:v>43106.666669212966</c:v>
                </c:pt>
                <c:pt idx="8091">
                  <c:v>43106.708335937503</c:v>
                </c:pt>
                <c:pt idx="8092">
                  <c:v>43106.75000266204</c:v>
                </c:pt>
                <c:pt idx="8093">
                  <c:v>43106.791669386577</c:v>
                </c:pt>
                <c:pt idx="8094">
                  <c:v>43106.833336111114</c:v>
                </c:pt>
                <c:pt idx="8095">
                  <c:v>43106.875002835652</c:v>
                </c:pt>
                <c:pt idx="8096">
                  <c:v>43106.916669560182</c:v>
                </c:pt>
                <c:pt idx="8097">
                  <c:v>43106.958336284719</c:v>
                </c:pt>
                <c:pt idx="8098">
                  <c:v>43107.000003009256</c:v>
                </c:pt>
                <c:pt idx="8099">
                  <c:v>43107.041669733793</c:v>
                </c:pt>
                <c:pt idx="8100">
                  <c:v>43107.08333645833</c:v>
                </c:pt>
                <c:pt idx="8101">
                  <c:v>43107.125003182868</c:v>
                </c:pt>
                <c:pt idx="8102">
                  <c:v>43107.166669907405</c:v>
                </c:pt>
                <c:pt idx="8103">
                  <c:v>43107.208336631942</c:v>
                </c:pt>
                <c:pt idx="8104">
                  <c:v>43107.250003356479</c:v>
                </c:pt>
                <c:pt idx="8105">
                  <c:v>43107.291670081016</c:v>
                </c:pt>
                <c:pt idx="8106">
                  <c:v>43107.333336805554</c:v>
                </c:pt>
                <c:pt idx="8107">
                  <c:v>43107.375003530091</c:v>
                </c:pt>
                <c:pt idx="8108">
                  <c:v>43107.416670254628</c:v>
                </c:pt>
                <c:pt idx="8109">
                  <c:v>43107.458336979165</c:v>
                </c:pt>
                <c:pt idx="8110">
                  <c:v>43107.500003703703</c:v>
                </c:pt>
                <c:pt idx="8111">
                  <c:v>43107.54167042824</c:v>
                </c:pt>
                <c:pt idx="8112">
                  <c:v>43107.583337152777</c:v>
                </c:pt>
                <c:pt idx="8113">
                  <c:v>43107.625003877314</c:v>
                </c:pt>
                <c:pt idx="8114">
                  <c:v>43107.666670601851</c:v>
                </c:pt>
                <c:pt idx="8115">
                  <c:v>43107.708337326389</c:v>
                </c:pt>
                <c:pt idx="8116">
                  <c:v>43107.750004050926</c:v>
                </c:pt>
                <c:pt idx="8117">
                  <c:v>43107.791670775463</c:v>
                </c:pt>
                <c:pt idx="8118">
                  <c:v>43107.8333375</c:v>
                </c:pt>
                <c:pt idx="8119">
                  <c:v>43107.875004224537</c:v>
                </c:pt>
                <c:pt idx="8120">
                  <c:v>43107.916670949075</c:v>
                </c:pt>
                <c:pt idx="8121">
                  <c:v>43107.958337673612</c:v>
                </c:pt>
                <c:pt idx="8122">
                  <c:v>43108.000004398149</c:v>
                </c:pt>
                <c:pt idx="8123">
                  <c:v>43108.041671122686</c:v>
                </c:pt>
                <c:pt idx="8124">
                  <c:v>43108.083337847223</c:v>
                </c:pt>
                <c:pt idx="8125">
                  <c:v>43108.125004571761</c:v>
                </c:pt>
                <c:pt idx="8126">
                  <c:v>43108.166671296298</c:v>
                </c:pt>
                <c:pt idx="8127">
                  <c:v>43108.208338020835</c:v>
                </c:pt>
                <c:pt idx="8128">
                  <c:v>43108.250004745372</c:v>
                </c:pt>
                <c:pt idx="8129">
                  <c:v>43108.291671469909</c:v>
                </c:pt>
                <c:pt idx="8130">
                  <c:v>43108.333338194447</c:v>
                </c:pt>
                <c:pt idx="8131">
                  <c:v>43108.375004918984</c:v>
                </c:pt>
                <c:pt idx="8132">
                  <c:v>43108.416671643521</c:v>
                </c:pt>
                <c:pt idx="8133">
                  <c:v>43108.458338368058</c:v>
                </c:pt>
                <c:pt idx="8134">
                  <c:v>43108.500005092596</c:v>
                </c:pt>
                <c:pt idx="8135">
                  <c:v>43108.541671817133</c:v>
                </c:pt>
                <c:pt idx="8136">
                  <c:v>43108.58333854167</c:v>
                </c:pt>
                <c:pt idx="8137">
                  <c:v>43108.625005266207</c:v>
                </c:pt>
                <c:pt idx="8138">
                  <c:v>43108.666671990744</c:v>
                </c:pt>
                <c:pt idx="8139">
                  <c:v>43108.708338715274</c:v>
                </c:pt>
                <c:pt idx="8140">
                  <c:v>43108.750005439812</c:v>
                </c:pt>
                <c:pt idx="8141">
                  <c:v>43108.791672164349</c:v>
                </c:pt>
                <c:pt idx="8142">
                  <c:v>43108.833338888886</c:v>
                </c:pt>
                <c:pt idx="8143">
                  <c:v>43108.875005613423</c:v>
                </c:pt>
                <c:pt idx="8144">
                  <c:v>43108.91667233796</c:v>
                </c:pt>
                <c:pt idx="8145">
                  <c:v>43108.958339062498</c:v>
                </c:pt>
                <c:pt idx="8146">
                  <c:v>43109.000005787035</c:v>
                </c:pt>
                <c:pt idx="8147">
                  <c:v>43109.041672511572</c:v>
                </c:pt>
                <c:pt idx="8148">
                  <c:v>43109.083339236109</c:v>
                </c:pt>
                <c:pt idx="8149">
                  <c:v>43109.125005960646</c:v>
                </c:pt>
                <c:pt idx="8150">
                  <c:v>43109.166672685184</c:v>
                </c:pt>
                <c:pt idx="8151">
                  <c:v>43109.208339409721</c:v>
                </c:pt>
                <c:pt idx="8152">
                  <c:v>43109.250006134258</c:v>
                </c:pt>
                <c:pt idx="8153">
                  <c:v>43109.291672858795</c:v>
                </c:pt>
                <c:pt idx="8154">
                  <c:v>43109.333339583332</c:v>
                </c:pt>
                <c:pt idx="8155">
                  <c:v>43109.37500630787</c:v>
                </c:pt>
                <c:pt idx="8156">
                  <c:v>43109.416673032407</c:v>
                </c:pt>
                <c:pt idx="8157">
                  <c:v>43109.458339756944</c:v>
                </c:pt>
                <c:pt idx="8158">
                  <c:v>43109.500006481481</c:v>
                </c:pt>
                <c:pt idx="8159">
                  <c:v>43109.541673206018</c:v>
                </c:pt>
                <c:pt idx="8160">
                  <c:v>43109.583339930556</c:v>
                </c:pt>
                <c:pt idx="8161">
                  <c:v>43109.625006655093</c:v>
                </c:pt>
                <c:pt idx="8162">
                  <c:v>43109.66667337963</c:v>
                </c:pt>
                <c:pt idx="8163">
                  <c:v>43109.708340104167</c:v>
                </c:pt>
                <c:pt idx="8164">
                  <c:v>43109.750006828704</c:v>
                </c:pt>
                <c:pt idx="8165">
                  <c:v>43109.791673553242</c:v>
                </c:pt>
                <c:pt idx="8166">
                  <c:v>43109.833340277779</c:v>
                </c:pt>
                <c:pt idx="8167">
                  <c:v>43109.875007002316</c:v>
                </c:pt>
                <c:pt idx="8168">
                  <c:v>43109.916673726853</c:v>
                </c:pt>
                <c:pt idx="8169">
                  <c:v>43109.958340451391</c:v>
                </c:pt>
                <c:pt idx="8170">
                  <c:v>43110.000007175928</c:v>
                </c:pt>
                <c:pt idx="8171">
                  <c:v>43110.041673900465</c:v>
                </c:pt>
                <c:pt idx="8172">
                  <c:v>43110.083340625002</c:v>
                </c:pt>
                <c:pt idx="8173">
                  <c:v>43110.125007349539</c:v>
                </c:pt>
                <c:pt idx="8174">
                  <c:v>43110.166674074077</c:v>
                </c:pt>
                <c:pt idx="8175">
                  <c:v>43110.208340798614</c:v>
                </c:pt>
                <c:pt idx="8176">
                  <c:v>43110.250007523151</c:v>
                </c:pt>
                <c:pt idx="8177">
                  <c:v>43110.291674247688</c:v>
                </c:pt>
                <c:pt idx="8178">
                  <c:v>43110.333340972225</c:v>
                </c:pt>
                <c:pt idx="8179">
                  <c:v>43110.375007696763</c:v>
                </c:pt>
                <c:pt idx="8180">
                  <c:v>43110.4166744213</c:v>
                </c:pt>
                <c:pt idx="8181">
                  <c:v>43110.45834114583</c:v>
                </c:pt>
                <c:pt idx="8182">
                  <c:v>43110.500007870367</c:v>
                </c:pt>
                <c:pt idx="8183">
                  <c:v>43110.541674594904</c:v>
                </c:pt>
                <c:pt idx="8184">
                  <c:v>43110.583341319441</c:v>
                </c:pt>
                <c:pt idx="8185">
                  <c:v>43110.625008043979</c:v>
                </c:pt>
                <c:pt idx="8186">
                  <c:v>43110.666674768516</c:v>
                </c:pt>
                <c:pt idx="8187">
                  <c:v>43110.708341493053</c:v>
                </c:pt>
                <c:pt idx="8188">
                  <c:v>43110.75000821759</c:v>
                </c:pt>
                <c:pt idx="8189">
                  <c:v>43110.791674942127</c:v>
                </c:pt>
                <c:pt idx="8190">
                  <c:v>43110.833341666665</c:v>
                </c:pt>
                <c:pt idx="8191">
                  <c:v>43110.875008391202</c:v>
                </c:pt>
                <c:pt idx="8192">
                  <c:v>43110.916675115739</c:v>
                </c:pt>
                <c:pt idx="8193">
                  <c:v>43110.958341840276</c:v>
                </c:pt>
                <c:pt idx="8194">
                  <c:v>43111.000008564813</c:v>
                </c:pt>
                <c:pt idx="8195">
                  <c:v>43111.041675289351</c:v>
                </c:pt>
                <c:pt idx="8196">
                  <c:v>43111.083342013888</c:v>
                </c:pt>
                <c:pt idx="8197">
                  <c:v>43111.125008738425</c:v>
                </c:pt>
                <c:pt idx="8198">
                  <c:v>43111.166675462962</c:v>
                </c:pt>
                <c:pt idx="8199">
                  <c:v>43111.2083421875</c:v>
                </c:pt>
                <c:pt idx="8200">
                  <c:v>43111.250008912037</c:v>
                </c:pt>
                <c:pt idx="8201">
                  <c:v>43111.291675636574</c:v>
                </c:pt>
                <c:pt idx="8202">
                  <c:v>43111.333342361111</c:v>
                </c:pt>
                <c:pt idx="8203">
                  <c:v>43111.375009085648</c:v>
                </c:pt>
                <c:pt idx="8204">
                  <c:v>43111.416675810186</c:v>
                </c:pt>
                <c:pt idx="8205">
                  <c:v>43111.458342534723</c:v>
                </c:pt>
                <c:pt idx="8206">
                  <c:v>43111.50000925926</c:v>
                </c:pt>
                <c:pt idx="8207">
                  <c:v>43111.541675983797</c:v>
                </c:pt>
                <c:pt idx="8208">
                  <c:v>43111.583342708334</c:v>
                </c:pt>
                <c:pt idx="8209">
                  <c:v>43111.625009432872</c:v>
                </c:pt>
                <c:pt idx="8210">
                  <c:v>43111.666676157409</c:v>
                </c:pt>
                <c:pt idx="8211">
                  <c:v>43111.708342881946</c:v>
                </c:pt>
                <c:pt idx="8212">
                  <c:v>43111.750009606483</c:v>
                </c:pt>
                <c:pt idx="8213">
                  <c:v>43111.79167633102</c:v>
                </c:pt>
                <c:pt idx="8214">
                  <c:v>43111.833343055558</c:v>
                </c:pt>
                <c:pt idx="8215">
                  <c:v>43111.875009780095</c:v>
                </c:pt>
                <c:pt idx="8216">
                  <c:v>43111.916676504632</c:v>
                </c:pt>
                <c:pt idx="8217">
                  <c:v>43111.958343229169</c:v>
                </c:pt>
                <c:pt idx="8218">
                  <c:v>43112.000009953706</c:v>
                </c:pt>
                <c:pt idx="8219">
                  <c:v>43112.041676678244</c:v>
                </c:pt>
                <c:pt idx="8220">
                  <c:v>43112.083343402781</c:v>
                </c:pt>
                <c:pt idx="8221">
                  <c:v>43112.125010127318</c:v>
                </c:pt>
                <c:pt idx="8222">
                  <c:v>43112.166676851855</c:v>
                </c:pt>
                <c:pt idx="8223">
                  <c:v>43112.208343576393</c:v>
                </c:pt>
                <c:pt idx="8224">
                  <c:v>43112.250010300922</c:v>
                </c:pt>
                <c:pt idx="8225">
                  <c:v>43112.29167702546</c:v>
                </c:pt>
                <c:pt idx="8226">
                  <c:v>43112.333343749997</c:v>
                </c:pt>
                <c:pt idx="8227">
                  <c:v>43112.375010474534</c:v>
                </c:pt>
                <c:pt idx="8228">
                  <c:v>43112.416677199071</c:v>
                </c:pt>
                <c:pt idx="8229">
                  <c:v>43112.458343923608</c:v>
                </c:pt>
                <c:pt idx="8230">
                  <c:v>43112.500010648146</c:v>
                </c:pt>
                <c:pt idx="8231">
                  <c:v>43112.541677372683</c:v>
                </c:pt>
                <c:pt idx="8232">
                  <c:v>43112.58334409722</c:v>
                </c:pt>
                <c:pt idx="8233">
                  <c:v>43112.625010821757</c:v>
                </c:pt>
                <c:pt idx="8234">
                  <c:v>43112.666677546295</c:v>
                </c:pt>
                <c:pt idx="8235">
                  <c:v>43112.708344270832</c:v>
                </c:pt>
                <c:pt idx="8236">
                  <c:v>43112.750010995369</c:v>
                </c:pt>
                <c:pt idx="8237">
                  <c:v>43112.791677719906</c:v>
                </c:pt>
                <c:pt idx="8238">
                  <c:v>43112.833344444443</c:v>
                </c:pt>
                <c:pt idx="8239">
                  <c:v>43112.875011168981</c:v>
                </c:pt>
                <c:pt idx="8240">
                  <c:v>43112.916677893518</c:v>
                </c:pt>
                <c:pt idx="8241">
                  <c:v>43112.958344618055</c:v>
                </c:pt>
                <c:pt idx="8242">
                  <c:v>43113.000011342592</c:v>
                </c:pt>
                <c:pt idx="8243">
                  <c:v>43113.041678067129</c:v>
                </c:pt>
                <c:pt idx="8244">
                  <c:v>43113.083344791667</c:v>
                </c:pt>
                <c:pt idx="8245">
                  <c:v>43113.125011516204</c:v>
                </c:pt>
                <c:pt idx="8246">
                  <c:v>43113.166678240741</c:v>
                </c:pt>
                <c:pt idx="8247">
                  <c:v>43113.208344965278</c:v>
                </c:pt>
                <c:pt idx="8248">
                  <c:v>43113.250011689815</c:v>
                </c:pt>
                <c:pt idx="8249">
                  <c:v>43113.291678414353</c:v>
                </c:pt>
                <c:pt idx="8250">
                  <c:v>43113.33334513889</c:v>
                </c:pt>
                <c:pt idx="8251">
                  <c:v>43113.375011863427</c:v>
                </c:pt>
                <c:pt idx="8252">
                  <c:v>43113.416678587964</c:v>
                </c:pt>
                <c:pt idx="8253">
                  <c:v>43113.458345312501</c:v>
                </c:pt>
                <c:pt idx="8254">
                  <c:v>43113.500012037039</c:v>
                </c:pt>
                <c:pt idx="8255">
                  <c:v>43113.541678761576</c:v>
                </c:pt>
                <c:pt idx="8256">
                  <c:v>43113.583345486113</c:v>
                </c:pt>
                <c:pt idx="8257">
                  <c:v>43113.62501221065</c:v>
                </c:pt>
                <c:pt idx="8258">
                  <c:v>43113.666678935188</c:v>
                </c:pt>
                <c:pt idx="8259">
                  <c:v>43113.708345659725</c:v>
                </c:pt>
                <c:pt idx="8260">
                  <c:v>43113.750012384262</c:v>
                </c:pt>
                <c:pt idx="8261">
                  <c:v>43113.791679108799</c:v>
                </c:pt>
                <c:pt idx="8262">
                  <c:v>43113.833345833336</c:v>
                </c:pt>
                <c:pt idx="8263">
                  <c:v>43113.875012557874</c:v>
                </c:pt>
                <c:pt idx="8264">
                  <c:v>43113.916679282411</c:v>
                </c:pt>
                <c:pt idx="8265">
                  <c:v>43113.958346006948</c:v>
                </c:pt>
                <c:pt idx="8266">
                  <c:v>43114.000012731478</c:v>
                </c:pt>
                <c:pt idx="8267">
                  <c:v>43114.041679456015</c:v>
                </c:pt>
                <c:pt idx="8268">
                  <c:v>43114.083346180552</c:v>
                </c:pt>
                <c:pt idx="8269">
                  <c:v>43114.12501290509</c:v>
                </c:pt>
                <c:pt idx="8270">
                  <c:v>43114.166679629627</c:v>
                </c:pt>
                <c:pt idx="8271">
                  <c:v>43114.208346354164</c:v>
                </c:pt>
                <c:pt idx="8272">
                  <c:v>43114.250013078701</c:v>
                </c:pt>
                <c:pt idx="8273">
                  <c:v>43114.291679803238</c:v>
                </c:pt>
                <c:pt idx="8274">
                  <c:v>43114.333346527776</c:v>
                </c:pt>
                <c:pt idx="8275">
                  <c:v>43114.375013252313</c:v>
                </c:pt>
                <c:pt idx="8276">
                  <c:v>43114.41667997685</c:v>
                </c:pt>
                <c:pt idx="8277">
                  <c:v>43114.458346701387</c:v>
                </c:pt>
                <c:pt idx="8278">
                  <c:v>43114.500013425924</c:v>
                </c:pt>
                <c:pt idx="8279">
                  <c:v>43114.541680150462</c:v>
                </c:pt>
                <c:pt idx="8280">
                  <c:v>43114.583346874999</c:v>
                </c:pt>
                <c:pt idx="8281">
                  <c:v>43114.625013599536</c:v>
                </c:pt>
                <c:pt idx="8282">
                  <c:v>43114.666680324073</c:v>
                </c:pt>
                <c:pt idx="8283">
                  <c:v>43114.70834704861</c:v>
                </c:pt>
                <c:pt idx="8284">
                  <c:v>43114.750013773148</c:v>
                </c:pt>
                <c:pt idx="8285">
                  <c:v>43114.791680497685</c:v>
                </c:pt>
                <c:pt idx="8286">
                  <c:v>43114.833347222222</c:v>
                </c:pt>
                <c:pt idx="8287">
                  <c:v>43114.875013946759</c:v>
                </c:pt>
                <c:pt idx="8288">
                  <c:v>43114.916680671296</c:v>
                </c:pt>
                <c:pt idx="8289">
                  <c:v>43114.958347395834</c:v>
                </c:pt>
                <c:pt idx="8290">
                  <c:v>43115.000014120371</c:v>
                </c:pt>
                <c:pt idx="8291">
                  <c:v>43115.041680844908</c:v>
                </c:pt>
                <c:pt idx="8292">
                  <c:v>43115.083347569445</c:v>
                </c:pt>
                <c:pt idx="8293">
                  <c:v>43115.125014293983</c:v>
                </c:pt>
                <c:pt idx="8294">
                  <c:v>43115.16668101852</c:v>
                </c:pt>
                <c:pt idx="8295">
                  <c:v>43115.208347743057</c:v>
                </c:pt>
                <c:pt idx="8296">
                  <c:v>43115.250014467594</c:v>
                </c:pt>
                <c:pt idx="8297">
                  <c:v>43115.291681192131</c:v>
                </c:pt>
                <c:pt idx="8298">
                  <c:v>43115.333347916669</c:v>
                </c:pt>
                <c:pt idx="8299">
                  <c:v>43115.375014641206</c:v>
                </c:pt>
                <c:pt idx="8300">
                  <c:v>43115.416681365743</c:v>
                </c:pt>
                <c:pt idx="8301">
                  <c:v>43115.45834809028</c:v>
                </c:pt>
                <c:pt idx="8302">
                  <c:v>43115.500014814817</c:v>
                </c:pt>
                <c:pt idx="8303">
                  <c:v>43115.541681539355</c:v>
                </c:pt>
                <c:pt idx="8304">
                  <c:v>43115.583348263892</c:v>
                </c:pt>
                <c:pt idx="8305">
                  <c:v>43115.625014988429</c:v>
                </c:pt>
                <c:pt idx="8306">
                  <c:v>43115.666681712966</c:v>
                </c:pt>
                <c:pt idx="8307">
                  <c:v>43115.708348437503</c:v>
                </c:pt>
                <c:pt idx="8308">
                  <c:v>43115.750015162041</c:v>
                </c:pt>
                <c:pt idx="8309">
                  <c:v>43115.791681886571</c:v>
                </c:pt>
                <c:pt idx="8310">
                  <c:v>43115.833348611108</c:v>
                </c:pt>
                <c:pt idx="8311">
                  <c:v>43115.875015335645</c:v>
                </c:pt>
                <c:pt idx="8312">
                  <c:v>43115.916682060182</c:v>
                </c:pt>
                <c:pt idx="8313">
                  <c:v>43115.958348784719</c:v>
                </c:pt>
                <c:pt idx="8314">
                  <c:v>43116.000015509257</c:v>
                </c:pt>
                <c:pt idx="8315">
                  <c:v>43116.041682233794</c:v>
                </c:pt>
                <c:pt idx="8316">
                  <c:v>43116.083348958331</c:v>
                </c:pt>
                <c:pt idx="8317">
                  <c:v>43116.125015682868</c:v>
                </c:pt>
                <c:pt idx="8318">
                  <c:v>43116.166682407405</c:v>
                </c:pt>
                <c:pt idx="8319">
                  <c:v>43116.208349131943</c:v>
                </c:pt>
                <c:pt idx="8320">
                  <c:v>43116.25001585648</c:v>
                </c:pt>
                <c:pt idx="8321">
                  <c:v>43116.291682581017</c:v>
                </c:pt>
                <c:pt idx="8322">
                  <c:v>43116.333349305554</c:v>
                </c:pt>
                <c:pt idx="8323">
                  <c:v>43116.375016030092</c:v>
                </c:pt>
                <c:pt idx="8324">
                  <c:v>43116.416682754629</c:v>
                </c:pt>
                <c:pt idx="8325">
                  <c:v>43116.458349479166</c:v>
                </c:pt>
                <c:pt idx="8326">
                  <c:v>43116.500016203703</c:v>
                </c:pt>
                <c:pt idx="8327">
                  <c:v>43116.54168292824</c:v>
                </c:pt>
                <c:pt idx="8328">
                  <c:v>43116.583349652778</c:v>
                </c:pt>
                <c:pt idx="8329">
                  <c:v>43116.625016377315</c:v>
                </c:pt>
                <c:pt idx="8330">
                  <c:v>43116.666683101852</c:v>
                </c:pt>
                <c:pt idx="8331">
                  <c:v>43116.708349826389</c:v>
                </c:pt>
                <c:pt idx="8332">
                  <c:v>43116.750016550926</c:v>
                </c:pt>
                <c:pt idx="8333">
                  <c:v>43116.791683275464</c:v>
                </c:pt>
                <c:pt idx="8334">
                  <c:v>43116.833350000001</c:v>
                </c:pt>
                <c:pt idx="8335">
                  <c:v>43116.875016724538</c:v>
                </c:pt>
                <c:pt idx="8336">
                  <c:v>43116.916683449075</c:v>
                </c:pt>
                <c:pt idx="8337">
                  <c:v>43116.958350173612</c:v>
                </c:pt>
                <c:pt idx="8338">
                  <c:v>43117.00001689815</c:v>
                </c:pt>
                <c:pt idx="8339">
                  <c:v>43117.041683622687</c:v>
                </c:pt>
                <c:pt idx="8340">
                  <c:v>43117.083350347224</c:v>
                </c:pt>
                <c:pt idx="8341">
                  <c:v>43117.125017071761</c:v>
                </c:pt>
                <c:pt idx="8342">
                  <c:v>43117.166683796298</c:v>
                </c:pt>
                <c:pt idx="8343">
                  <c:v>43117.208350520836</c:v>
                </c:pt>
                <c:pt idx="8344">
                  <c:v>43117.250017245373</c:v>
                </c:pt>
                <c:pt idx="8345">
                  <c:v>43117.29168396991</c:v>
                </c:pt>
                <c:pt idx="8346">
                  <c:v>43117.333350694447</c:v>
                </c:pt>
                <c:pt idx="8347">
                  <c:v>43117.375017418984</c:v>
                </c:pt>
                <c:pt idx="8348">
                  <c:v>43117.416684143522</c:v>
                </c:pt>
                <c:pt idx="8349">
                  <c:v>43117.458350868059</c:v>
                </c:pt>
                <c:pt idx="8350">
                  <c:v>43117.500017592596</c:v>
                </c:pt>
                <c:pt idx="8351">
                  <c:v>43117.541684317126</c:v>
                </c:pt>
                <c:pt idx="8352">
                  <c:v>43117.583351041663</c:v>
                </c:pt>
                <c:pt idx="8353">
                  <c:v>43117.6250177662</c:v>
                </c:pt>
                <c:pt idx="8354">
                  <c:v>43117.666684490738</c:v>
                </c:pt>
                <c:pt idx="8355">
                  <c:v>43117.708351215275</c:v>
                </c:pt>
                <c:pt idx="8356">
                  <c:v>43117.750017939812</c:v>
                </c:pt>
                <c:pt idx="8357">
                  <c:v>43117.791684664349</c:v>
                </c:pt>
                <c:pt idx="8358">
                  <c:v>43117.833351388887</c:v>
                </c:pt>
                <c:pt idx="8359">
                  <c:v>43117.875018113424</c:v>
                </c:pt>
                <c:pt idx="8360">
                  <c:v>43117.916684837961</c:v>
                </c:pt>
                <c:pt idx="8361">
                  <c:v>43117.958351562498</c:v>
                </c:pt>
                <c:pt idx="8362">
                  <c:v>43118.000018287035</c:v>
                </c:pt>
                <c:pt idx="8363">
                  <c:v>43118.041685011573</c:v>
                </c:pt>
                <c:pt idx="8364">
                  <c:v>43118.08335173611</c:v>
                </c:pt>
                <c:pt idx="8365">
                  <c:v>43118.125018460647</c:v>
                </c:pt>
                <c:pt idx="8366">
                  <c:v>43118.166685185184</c:v>
                </c:pt>
                <c:pt idx="8367">
                  <c:v>43118.208351909721</c:v>
                </c:pt>
                <c:pt idx="8368">
                  <c:v>43118.250018634259</c:v>
                </c:pt>
                <c:pt idx="8369">
                  <c:v>43118.291685358796</c:v>
                </c:pt>
                <c:pt idx="8370">
                  <c:v>43118.333352083333</c:v>
                </c:pt>
                <c:pt idx="8371">
                  <c:v>43118.37501880787</c:v>
                </c:pt>
                <c:pt idx="8372">
                  <c:v>43118.416685532407</c:v>
                </c:pt>
                <c:pt idx="8373">
                  <c:v>43118.458352256945</c:v>
                </c:pt>
                <c:pt idx="8374">
                  <c:v>43118.500018981482</c:v>
                </c:pt>
                <c:pt idx="8375">
                  <c:v>43118.541685706019</c:v>
                </c:pt>
                <c:pt idx="8376">
                  <c:v>43118.583352430556</c:v>
                </c:pt>
                <c:pt idx="8377">
                  <c:v>43118.625019155093</c:v>
                </c:pt>
                <c:pt idx="8378">
                  <c:v>43118.666685879631</c:v>
                </c:pt>
                <c:pt idx="8379">
                  <c:v>43118.708352604168</c:v>
                </c:pt>
                <c:pt idx="8380">
                  <c:v>43118.750019328705</c:v>
                </c:pt>
                <c:pt idx="8381">
                  <c:v>43118.791686053242</c:v>
                </c:pt>
                <c:pt idx="8382">
                  <c:v>43118.83335277778</c:v>
                </c:pt>
                <c:pt idx="8383">
                  <c:v>43118.875019502317</c:v>
                </c:pt>
                <c:pt idx="8384">
                  <c:v>43118.916686226854</c:v>
                </c:pt>
                <c:pt idx="8385">
                  <c:v>43118.958352951391</c:v>
                </c:pt>
                <c:pt idx="8386">
                  <c:v>43119.000019675928</c:v>
                </c:pt>
                <c:pt idx="8387">
                  <c:v>43119.041686400466</c:v>
                </c:pt>
                <c:pt idx="8388">
                  <c:v>43119.083353125003</c:v>
                </c:pt>
                <c:pt idx="8389">
                  <c:v>43119.12501984954</c:v>
                </c:pt>
                <c:pt idx="8390">
                  <c:v>43119.166686574077</c:v>
                </c:pt>
                <c:pt idx="8391">
                  <c:v>43119.208353298614</c:v>
                </c:pt>
                <c:pt idx="8392">
                  <c:v>43119.250020023152</c:v>
                </c:pt>
                <c:pt idx="8393">
                  <c:v>43119.291686747689</c:v>
                </c:pt>
                <c:pt idx="8394">
                  <c:v>43119.333353472219</c:v>
                </c:pt>
                <c:pt idx="8395">
                  <c:v>43119.375020196756</c:v>
                </c:pt>
                <c:pt idx="8396">
                  <c:v>43119.416686921293</c:v>
                </c:pt>
                <c:pt idx="8397">
                  <c:v>43119.45835364583</c:v>
                </c:pt>
                <c:pt idx="8398">
                  <c:v>43119.500020370368</c:v>
                </c:pt>
                <c:pt idx="8399">
                  <c:v>43119.541687094905</c:v>
                </c:pt>
                <c:pt idx="8400">
                  <c:v>43119.583353819442</c:v>
                </c:pt>
                <c:pt idx="8401">
                  <c:v>43119.625020543979</c:v>
                </c:pt>
                <c:pt idx="8402">
                  <c:v>43119.666687268516</c:v>
                </c:pt>
                <c:pt idx="8403">
                  <c:v>43119.708353993054</c:v>
                </c:pt>
                <c:pt idx="8404">
                  <c:v>43119.750020717591</c:v>
                </c:pt>
                <c:pt idx="8405">
                  <c:v>43119.791687442128</c:v>
                </c:pt>
                <c:pt idx="8406">
                  <c:v>43119.833354166665</c:v>
                </c:pt>
                <c:pt idx="8407">
                  <c:v>43119.875020891202</c:v>
                </c:pt>
                <c:pt idx="8408">
                  <c:v>43119.91668761574</c:v>
                </c:pt>
                <c:pt idx="8409">
                  <c:v>43119.958354340277</c:v>
                </c:pt>
                <c:pt idx="8410">
                  <c:v>43120.000021064814</c:v>
                </c:pt>
                <c:pt idx="8411">
                  <c:v>43120.041687789351</c:v>
                </c:pt>
                <c:pt idx="8412">
                  <c:v>43120.083354513888</c:v>
                </c:pt>
                <c:pt idx="8413">
                  <c:v>43120.125021238426</c:v>
                </c:pt>
                <c:pt idx="8414">
                  <c:v>43120.166687962963</c:v>
                </c:pt>
                <c:pt idx="8415">
                  <c:v>43120.2083546875</c:v>
                </c:pt>
                <c:pt idx="8416">
                  <c:v>43120.250021412037</c:v>
                </c:pt>
                <c:pt idx="8417">
                  <c:v>43120.291688136575</c:v>
                </c:pt>
                <c:pt idx="8418">
                  <c:v>43120.333354861112</c:v>
                </c:pt>
                <c:pt idx="8419">
                  <c:v>43120.375021585649</c:v>
                </c:pt>
                <c:pt idx="8420">
                  <c:v>43120.416688310186</c:v>
                </c:pt>
                <c:pt idx="8421">
                  <c:v>43120.458355034723</c:v>
                </c:pt>
                <c:pt idx="8422">
                  <c:v>43120.500021759261</c:v>
                </c:pt>
                <c:pt idx="8423">
                  <c:v>43120.541688483798</c:v>
                </c:pt>
                <c:pt idx="8424">
                  <c:v>43120.583355208335</c:v>
                </c:pt>
                <c:pt idx="8425">
                  <c:v>43120.625021932872</c:v>
                </c:pt>
                <c:pt idx="8426">
                  <c:v>43120.666688657409</c:v>
                </c:pt>
                <c:pt idx="8427">
                  <c:v>43120.708355381947</c:v>
                </c:pt>
                <c:pt idx="8428">
                  <c:v>43120.750022106484</c:v>
                </c:pt>
                <c:pt idx="8429">
                  <c:v>43120.791688831021</c:v>
                </c:pt>
                <c:pt idx="8430">
                  <c:v>43120.833355555558</c:v>
                </c:pt>
                <c:pt idx="8431">
                  <c:v>43120.875022280095</c:v>
                </c:pt>
                <c:pt idx="8432">
                  <c:v>43120.916689004633</c:v>
                </c:pt>
                <c:pt idx="8433">
                  <c:v>43120.95835572917</c:v>
                </c:pt>
                <c:pt idx="8434">
                  <c:v>43121.000022453707</c:v>
                </c:pt>
                <c:pt idx="8435">
                  <c:v>43121.041689178244</c:v>
                </c:pt>
                <c:pt idx="8436">
                  <c:v>43121.083355902774</c:v>
                </c:pt>
                <c:pt idx="8437">
                  <c:v>43121.125022627311</c:v>
                </c:pt>
                <c:pt idx="8438">
                  <c:v>43121.166689351849</c:v>
                </c:pt>
                <c:pt idx="8439">
                  <c:v>43121.208356076386</c:v>
                </c:pt>
                <c:pt idx="8440">
                  <c:v>43121.250022800923</c:v>
                </c:pt>
                <c:pt idx="8441">
                  <c:v>43121.29168952546</c:v>
                </c:pt>
                <c:pt idx="8442">
                  <c:v>43121.333356249997</c:v>
                </c:pt>
                <c:pt idx="8443">
                  <c:v>43121.375022974535</c:v>
                </c:pt>
                <c:pt idx="8444">
                  <c:v>43121.416689699072</c:v>
                </c:pt>
                <c:pt idx="8445">
                  <c:v>43121.458356423609</c:v>
                </c:pt>
                <c:pt idx="8446">
                  <c:v>43121.500023148146</c:v>
                </c:pt>
                <c:pt idx="8447">
                  <c:v>43121.541689872683</c:v>
                </c:pt>
                <c:pt idx="8448">
                  <c:v>43121.583356597221</c:v>
                </c:pt>
                <c:pt idx="8449">
                  <c:v>43121.625023321758</c:v>
                </c:pt>
                <c:pt idx="8450">
                  <c:v>43121.666690046295</c:v>
                </c:pt>
                <c:pt idx="8451">
                  <c:v>43121.708356770832</c:v>
                </c:pt>
                <c:pt idx="8452">
                  <c:v>43121.75002349537</c:v>
                </c:pt>
                <c:pt idx="8453">
                  <c:v>43121.791690219907</c:v>
                </c:pt>
                <c:pt idx="8454">
                  <c:v>43121.833356944444</c:v>
                </c:pt>
                <c:pt idx="8455">
                  <c:v>43121.875023668981</c:v>
                </c:pt>
                <c:pt idx="8456">
                  <c:v>43121.916690393518</c:v>
                </c:pt>
                <c:pt idx="8457">
                  <c:v>43121.958357118056</c:v>
                </c:pt>
                <c:pt idx="8458">
                  <c:v>43122.000023842593</c:v>
                </c:pt>
                <c:pt idx="8459">
                  <c:v>43122.04169056713</c:v>
                </c:pt>
                <c:pt idx="8460">
                  <c:v>43122.083357291667</c:v>
                </c:pt>
                <c:pt idx="8461">
                  <c:v>43122.125024016204</c:v>
                </c:pt>
                <c:pt idx="8462">
                  <c:v>43122.166690740742</c:v>
                </c:pt>
                <c:pt idx="8463">
                  <c:v>43122.208357465279</c:v>
                </c:pt>
                <c:pt idx="8464">
                  <c:v>43122.250024189816</c:v>
                </c:pt>
                <c:pt idx="8465">
                  <c:v>43122.291690914353</c:v>
                </c:pt>
                <c:pt idx="8466">
                  <c:v>43122.33335763889</c:v>
                </c:pt>
                <c:pt idx="8467">
                  <c:v>43122.375024363428</c:v>
                </c:pt>
                <c:pt idx="8468">
                  <c:v>43122.416691087965</c:v>
                </c:pt>
                <c:pt idx="8469">
                  <c:v>43122.458357812502</c:v>
                </c:pt>
                <c:pt idx="8470">
                  <c:v>43122.500024537039</c:v>
                </c:pt>
                <c:pt idx="8471">
                  <c:v>43122.541691261576</c:v>
                </c:pt>
                <c:pt idx="8472">
                  <c:v>43122.583357986114</c:v>
                </c:pt>
                <c:pt idx="8473">
                  <c:v>43122.625024710651</c:v>
                </c:pt>
                <c:pt idx="8474">
                  <c:v>43122.666691435188</c:v>
                </c:pt>
                <c:pt idx="8475">
                  <c:v>43122.708358159725</c:v>
                </c:pt>
                <c:pt idx="8476">
                  <c:v>43122.750024884263</c:v>
                </c:pt>
                <c:pt idx="8477">
                  <c:v>43122.7916916088</c:v>
                </c:pt>
                <c:pt idx="8478">
                  <c:v>43122.833358333337</c:v>
                </c:pt>
                <c:pt idx="8479">
                  <c:v>43122.875025057867</c:v>
                </c:pt>
                <c:pt idx="8480">
                  <c:v>43122.916691782404</c:v>
                </c:pt>
                <c:pt idx="8481">
                  <c:v>43122.958358506941</c:v>
                </c:pt>
                <c:pt idx="8482">
                  <c:v>43123.000025231479</c:v>
                </c:pt>
                <c:pt idx="8483">
                  <c:v>43123.041691956016</c:v>
                </c:pt>
                <c:pt idx="8484">
                  <c:v>43123.083358680553</c:v>
                </c:pt>
                <c:pt idx="8485">
                  <c:v>43123.12502540509</c:v>
                </c:pt>
                <c:pt idx="8486">
                  <c:v>43123.166692129627</c:v>
                </c:pt>
                <c:pt idx="8487">
                  <c:v>43123.208358854165</c:v>
                </c:pt>
                <c:pt idx="8488">
                  <c:v>43123.250025578702</c:v>
                </c:pt>
                <c:pt idx="8489">
                  <c:v>43123.291692303239</c:v>
                </c:pt>
                <c:pt idx="8490">
                  <c:v>43123.333359027776</c:v>
                </c:pt>
                <c:pt idx="8491">
                  <c:v>43123.375025752313</c:v>
                </c:pt>
                <c:pt idx="8492">
                  <c:v>43123.416692476851</c:v>
                </c:pt>
                <c:pt idx="8493">
                  <c:v>43123.458359201388</c:v>
                </c:pt>
                <c:pt idx="8494">
                  <c:v>43123.500025925925</c:v>
                </c:pt>
                <c:pt idx="8495">
                  <c:v>43123.541692650462</c:v>
                </c:pt>
                <c:pt idx="8496">
                  <c:v>43123.583359374999</c:v>
                </c:pt>
                <c:pt idx="8497">
                  <c:v>43123.625026099537</c:v>
                </c:pt>
                <c:pt idx="8498">
                  <c:v>43123.666692824074</c:v>
                </c:pt>
                <c:pt idx="8499">
                  <c:v>43123.708359548611</c:v>
                </c:pt>
                <c:pt idx="8500">
                  <c:v>43123.750026273148</c:v>
                </c:pt>
                <c:pt idx="8501">
                  <c:v>43123.791692997685</c:v>
                </c:pt>
                <c:pt idx="8502">
                  <c:v>43123.833359722223</c:v>
                </c:pt>
                <c:pt idx="8503">
                  <c:v>43123.87502644676</c:v>
                </c:pt>
                <c:pt idx="8504">
                  <c:v>43123.916693171297</c:v>
                </c:pt>
                <c:pt idx="8505">
                  <c:v>43123.958359895834</c:v>
                </c:pt>
                <c:pt idx="8506">
                  <c:v>43124.000026620372</c:v>
                </c:pt>
                <c:pt idx="8507">
                  <c:v>43124.041693344909</c:v>
                </c:pt>
                <c:pt idx="8508">
                  <c:v>43124.083360069446</c:v>
                </c:pt>
                <c:pt idx="8509">
                  <c:v>43124.125026793983</c:v>
                </c:pt>
                <c:pt idx="8510">
                  <c:v>43124.16669351852</c:v>
                </c:pt>
                <c:pt idx="8511">
                  <c:v>43124.208360243058</c:v>
                </c:pt>
                <c:pt idx="8512">
                  <c:v>43124.250026967595</c:v>
                </c:pt>
                <c:pt idx="8513">
                  <c:v>43124.291693692132</c:v>
                </c:pt>
                <c:pt idx="8514">
                  <c:v>43124.333360416669</c:v>
                </c:pt>
                <c:pt idx="8515">
                  <c:v>43124.375027141206</c:v>
                </c:pt>
                <c:pt idx="8516">
                  <c:v>43124.416693865744</c:v>
                </c:pt>
                <c:pt idx="8517">
                  <c:v>43124.458360590281</c:v>
                </c:pt>
                <c:pt idx="8518">
                  <c:v>43124.500027314818</c:v>
                </c:pt>
                <c:pt idx="8519">
                  <c:v>43124.541694039355</c:v>
                </c:pt>
                <c:pt idx="8520">
                  <c:v>43124.583360763892</c:v>
                </c:pt>
                <c:pt idx="8521">
                  <c:v>43124.625027488422</c:v>
                </c:pt>
                <c:pt idx="8522">
                  <c:v>43124.66669421296</c:v>
                </c:pt>
                <c:pt idx="8523">
                  <c:v>43124.708360937497</c:v>
                </c:pt>
                <c:pt idx="8524">
                  <c:v>43124.750027662034</c:v>
                </c:pt>
                <c:pt idx="8525">
                  <c:v>43124.791694386571</c:v>
                </c:pt>
                <c:pt idx="8526">
                  <c:v>43124.833361111108</c:v>
                </c:pt>
                <c:pt idx="8527">
                  <c:v>43124.875027835646</c:v>
                </c:pt>
                <c:pt idx="8528">
                  <c:v>43124.916694560183</c:v>
                </c:pt>
                <c:pt idx="8529">
                  <c:v>43124.95836128472</c:v>
                </c:pt>
                <c:pt idx="8530">
                  <c:v>43125.000028009257</c:v>
                </c:pt>
                <c:pt idx="8531">
                  <c:v>43125.041694733794</c:v>
                </c:pt>
                <c:pt idx="8532">
                  <c:v>43125.083361458332</c:v>
                </c:pt>
                <c:pt idx="8533">
                  <c:v>43125.125028182869</c:v>
                </c:pt>
                <c:pt idx="8534">
                  <c:v>43125.166694907406</c:v>
                </c:pt>
                <c:pt idx="8535">
                  <c:v>43125.208361631943</c:v>
                </c:pt>
                <c:pt idx="8536">
                  <c:v>43125.25002835648</c:v>
                </c:pt>
                <c:pt idx="8537">
                  <c:v>43125.291695081018</c:v>
                </c:pt>
                <c:pt idx="8538">
                  <c:v>43125.333361805555</c:v>
                </c:pt>
                <c:pt idx="8539">
                  <c:v>43125.375028530092</c:v>
                </c:pt>
                <c:pt idx="8540">
                  <c:v>43125.416695254629</c:v>
                </c:pt>
                <c:pt idx="8541">
                  <c:v>43125.458361979167</c:v>
                </c:pt>
                <c:pt idx="8542">
                  <c:v>43125.500028703704</c:v>
                </c:pt>
                <c:pt idx="8543">
                  <c:v>43125.541695428241</c:v>
                </c:pt>
                <c:pt idx="8544">
                  <c:v>43125.583362152778</c:v>
                </c:pt>
                <c:pt idx="8545">
                  <c:v>43125.625028877315</c:v>
                </c:pt>
                <c:pt idx="8546">
                  <c:v>43125.666695601853</c:v>
                </c:pt>
                <c:pt idx="8547">
                  <c:v>43125.70836232639</c:v>
                </c:pt>
                <c:pt idx="8548">
                  <c:v>43125.750029050927</c:v>
                </c:pt>
                <c:pt idx="8549">
                  <c:v>43125.791695775464</c:v>
                </c:pt>
                <c:pt idx="8550">
                  <c:v>43125.833362500001</c:v>
                </c:pt>
                <c:pt idx="8551">
                  <c:v>43125.875029224539</c:v>
                </c:pt>
                <c:pt idx="8552">
                  <c:v>43125.916695949076</c:v>
                </c:pt>
                <c:pt idx="8553">
                  <c:v>43125.958362673613</c:v>
                </c:pt>
                <c:pt idx="8554">
                  <c:v>43126.00002939815</c:v>
                </c:pt>
                <c:pt idx="8555">
                  <c:v>43126.041696122687</c:v>
                </c:pt>
                <c:pt idx="8556">
                  <c:v>43126.083362847225</c:v>
                </c:pt>
                <c:pt idx="8557">
                  <c:v>43126.125029571762</c:v>
                </c:pt>
                <c:pt idx="8558">
                  <c:v>43126.166696296299</c:v>
                </c:pt>
                <c:pt idx="8559">
                  <c:v>43126.208363020836</c:v>
                </c:pt>
                <c:pt idx="8560">
                  <c:v>43126.250029745373</c:v>
                </c:pt>
                <c:pt idx="8561">
                  <c:v>43126.291696469911</c:v>
                </c:pt>
                <c:pt idx="8562">
                  <c:v>43126.333363194448</c:v>
                </c:pt>
                <c:pt idx="8563">
                  <c:v>43126.375029918985</c:v>
                </c:pt>
                <c:pt idx="8564">
                  <c:v>43126.416696643515</c:v>
                </c:pt>
                <c:pt idx="8565">
                  <c:v>43126.458363368052</c:v>
                </c:pt>
                <c:pt idx="8566">
                  <c:v>43126.500030092589</c:v>
                </c:pt>
                <c:pt idx="8567">
                  <c:v>43126.541696817127</c:v>
                </c:pt>
                <c:pt idx="8568">
                  <c:v>43126.583363541664</c:v>
                </c:pt>
                <c:pt idx="8569">
                  <c:v>43126.625030266201</c:v>
                </c:pt>
                <c:pt idx="8570">
                  <c:v>43126.666696990738</c:v>
                </c:pt>
                <c:pt idx="8571">
                  <c:v>43126.708363715275</c:v>
                </c:pt>
                <c:pt idx="8572">
                  <c:v>43126.750030439813</c:v>
                </c:pt>
                <c:pt idx="8573">
                  <c:v>43126.79169716435</c:v>
                </c:pt>
                <c:pt idx="8574">
                  <c:v>43126.833363888887</c:v>
                </c:pt>
                <c:pt idx="8575">
                  <c:v>43126.875030613424</c:v>
                </c:pt>
                <c:pt idx="8576">
                  <c:v>43126.916697337962</c:v>
                </c:pt>
                <c:pt idx="8577">
                  <c:v>43126.958364062499</c:v>
                </c:pt>
                <c:pt idx="8578">
                  <c:v>43127.000030787036</c:v>
                </c:pt>
                <c:pt idx="8579">
                  <c:v>43127.041697511573</c:v>
                </c:pt>
                <c:pt idx="8580">
                  <c:v>43127.08336423611</c:v>
                </c:pt>
                <c:pt idx="8581">
                  <c:v>43127.125030960648</c:v>
                </c:pt>
                <c:pt idx="8582">
                  <c:v>43127.166697685185</c:v>
                </c:pt>
                <c:pt idx="8583">
                  <c:v>43127.208364409722</c:v>
                </c:pt>
                <c:pt idx="8584">
                  <c:v>43127.250031134259</c:v>
                </c:pt>
                <c:pt idx="8585">
                  <c:v>43127.291697858796</c:v>
                </c:pt>
                <c:pt idx="8586">
                  <c:v>43127.333364583334</c:v>
                </c:pt>
                <c:pt idx="8587">
                  <c:v>43127.375031307871</c:v>
                </c:pt>
                <c:pt idx="8588">
                  <c:v>43127.416698032408</c:v>
                </c:pt>
                <c:pt idx="8589">
                  <c:v>43127.458364756945</c:v>
                </c:pt>
                <c:pt idx="8590">
                  <c:v>43127.500031481482</c:v>
                </c:pt>
                <c:pt idx="8591">
                  <c:v>43127.54169820602</c:v>
                </c:pt>
                <c:pt idx="8592">
                  <c:v>43127.583364930557</c:v>
                </c:pt>
                <c:pt idx="8593">
                  <c:v>43127.625031655094</c:v>
                </c:pt>
                <c:pt idx="8594">
                  <c:v>43127.666698379631</c:v>
                </c:pt>
                <c:pt idx="8595">
                  <c:v>43127.708365104168</c:v>
                </c:pt>
                <c:pt idx="8596">
                  <c:v>43127.750031828706</c:v>
                </c:pt>
                <c:pt idx="8597">
                  <c:v>43127.791698553243</c:v>
                </c:pt>
                <c:pt idx="8598">
                  <c:v>43127.83336527778</c:v>
                </c:pt>
                <c:pt idx="8599">
                  <c:v>43127.875032002317</c:v>
                </c:pt>
                <c:pt idx="8600">
                  <c:v>43127.916698726855</c:v>
                </c:pt>
                <c:pt idx="8601">
                  <c:v>43127.958365451392</c:v>
                </c:pt>
                <c:pt idx="8602">
                  <c:v>43128.000032175929</c:v>
                </c:pt>
                <c:pt idx="8603">
                  <c:v>43128.041698900466</c:v>
                </c:pt>
                <c:pt idx="8604">
                  <c:v>43128.083365625003</c:v>
                </c:pt>
                <c:pt idx="8605">
                  <c:v>43128.125032349541</c:v>
                </c:pt>
                <c:pt idx="8606">
                  <c:v>43128.16669907407</c:v>
                </c:pt>
                <c:pt idx="8607">
                  <c:v>43128.208365798608</c:v>
                </c:pt>
                <c:pt idx="8608">
                  <c:v>43128.250032523145</c:v>
                </c:pt>
                <c:pt idx="8609">
                  <c:v>43128.291699247682</c:v>
                </c:pt>
                <c:pt idx="8610">
                  <c:v>43128.333365972219</c:v>
                </c:pt>
                <c:pt idx="8611">
                  <c:v>43128.375032696757</c:v>
                </c:pt>
                <c:pt idx="8612">
                  <c:v>43128.416699421294</c:v>
                </c:pt>
                <c:pt idx="8613">
                  <c:v>43128.458366145831</c:v>
                </c:pt>
                <c:pt idx="8614">
                  <c:v>43128.500032870368</c:v>
                </c:pt>
                <c:pt idx="8615">
                  <c:v>43128.541699594905</c:v>
                </c:pt>
                <c:pt idx="8616">
                  <c:v>43128.583366319443</c:v>
                </c:pt>
                <c:pt idx="8617">
                  <c:v>43128.62503304398</c:v>
                </c:pt>
                <c:pt idx="8618">
                  <c:v>43128.666699768517</c:v>
                </c:pt>
                <c:pt idx="8619">
                  <c:v>43128.708366493054</c:v>
                </c:pt>
                <c:pt idx="8620">
                  <c:v>43128.750033217591</c:v>
                </c:pt>
                <c:pt idx="8621">
                  <c:v>43128.791699942129</c:v>
                </c:pt>
                <c:pt idx="8622">
                  <c:v>43128.833366666666</c:v>
                </c:pt>
                <c:pt idx="8623">
                  <c:v>43128.875033391203</c:v>
                </c:pt>
                <c:pt idx="8624">
                  <c:v>43128.91670011574</c:v>
                </c:pt>
                <c:pt idx="8625">
                  <c:v>43128.958366840277</c:v>
                </c:pt>
                <c:pt idx="8626">
                  <c:v>43129.000033564815</c:v>
                </c:pt>
                <c:pt idx="8627">
                  <c:v>43129.041700289352</c:v>
                </c:pt>
                <c:pt idx="8628">
                  <c:v>43129.083367013889</c:v>
                </c:pt>
                <c:pt idx="8629">
                  <c:v>43129.125033738426</c:v>
                </c:pt>
                <c:pt idx="8630">
                  <c:v>43129.166700462963</c:v>
                </c:pt>
                <c:pt idx="8631">
                  <c:v>43129.208367187501</c:v>
                </c:pt>
                <c:pt idx="8632">
                  <c:v>43129.250033912038</c:v>
                </c:pt>
                <c:pt idx="8633">
                  <c:v>43129.291700636575</c:v>
                </c:pt>
                <c:pt idx="8634">
                  <c:v>43129.333367361112</c:v>
                </c:pt>
                <c:pt idx="8635">
                  <c:v>43129.37503408565</c:v>
                </c:pt>
                <c:pt idx="8636">
                  <c:v>43129.416700810187</c:v>
                </c:pt>
                <c:pt idx="8637">
                  <c:v>43129.458367534724</c:v>
                </c:pt>
                <c:pt idx="8638">
                  <c:v>43129.500034259261</c:v>
                </c:pt>
                <c:pt idx="8639">
                  <c:v>43129.541700983798</c:v>
                </c:pt>
                <c:pt idx="8640">
                  <c:v>43129.583367708336</c:v>
                </c:pt>
                <c:pt idx="8641">
                  <c:v>43129.625034432873</c:v>
                </c:pt>
                <c:pt idx="8642">
                  <c:v>43129.66670115741</c:v>
                </c:pt>
                <c:pt idx="8643">
                  <c:v>43129.708367881947</c:v>
                </c:pt>
                <c:pt idx="8644">
                  <c:v>43129.750034606484</c:v>
                </c:pt>
                <c:pt idx="8645">
                  <c:v>43129.791701331022</c:v>
                </c:pt>
                <c:pt idx="8646">
                  <c:v>43129.833368055559</c:v>
                </c:pt>
                <c:pt idx="8647">
                  <c:v>43129.875034780096</c:v>
                </c:pt>
                <c:pt idx="8648">
                  <c:v>43129.916701504633</c:v>
                </c:pt>
                <c:pt idx="8649">
                  <c:v>43129.958368229163</c:v>
                </c:pt>
                <c:pt idx="8650">
                  <c:v>43130.0000349537</c:v>
                </c:pt>
                <c:pt idx="8651">
                  <c:v>43130.041701678238</c:v>
                </c:pt>
                <c:pt idx="8652">
                  <c:v>43130.083368402775</c:v>
                </c:pt>
                <c:pt idx="8653">
                  <c:v>43130.125035127312</c:v>
                </c:pt>
                <c:pt idx="8654">
                  <c:v>43130.166701851849</c:v>
                </c:pt>
                <c:pt idx="8655">
                  <c:v>43130.208368576386</c:v>
                </c:pt>
                <c:pt idx="8656">
                  <c:v>43130.250035300924</c:v>
                </c:pt>
                <c:pt idx="8657">
                  <c:v>43130.291702025461</c:v>
                </c:pt>
                <c:pt idx="8658">
                  <c:v>43130.333368749998</c:v>
                </c:pt>
                <c:pt idx="8659">
                  <c:v>43130.375035474535</c:v>
                </c:pt>
                <c:pt idx="8660">
                  <c:v>43130.416702199072</c:v>
                </c:pt>
                <c:pt idx="8661">
                  <c:v>43130.45836892361</c:v>
                </c:pt>
                <c:pt idx="8662">
                  <c:v>43130.500035648147</c:v>
                </c:pt>
                <c:pt idx="8663">
                  <c:v>43130.541702372684</c:v>
                </c:pt>
                <c:pt idx="8664">
                  <c:v>43130.583369097221</c:v>
                </c:pt>
                <c:pt idx="8665">
                  <c:v>43130.625035821759</c:v>
                </c:pt>
                <c:pt idx="8666">
                  <c:v>43130.666702546296</c:v>
                </c:pt>
                <c:pt idx="8667">
                  <c:v>43130.708369270833</c:v>
                </c:pt>
                <c:pt idx="8668">
                  <c:v>43130.75003599537</c:v>
                </c:pt>
                <c:pt idx="8669">
                  <c:v>43130.791702719907</c:v>
                </c:pt>
                <c:pt idx="8670">
                  <c:v>43130.833369444445</c:v>
                </c:pt>
                <c:pt idx="8671">
                  <c:v>43130.875036168982</c:v>
                </c:pt>
                <c:pt idx="8672">
                  <c:v>43130.916702893519</c:v>
                </c:pt>
                <c:pt idx="8673">
                  <c:v>43130.958369618056</c:v>
                </c:pt>
                <c:pt idx="8674">
                  <c:v>43131.000036342593</c:v>
                </c:pt>
                <c:pt idx="8675">
                  <c:v>43131.041703067131</c:v>
                </c:pt>
                <c:pt idx="8676">
                  <c:v>43131.083369791668</c:v>
                </c:pt>
                <c:pt idx="8677">
                  <c:v>43131.125036516205</c:v>
                </c:pt>
                <c:pt idx="8678">
                  <c:v>43131.166703240742</c:v>
                </c:pt>
                <c:pt idx="8679">
                  <c:v>43131.208369965279</c:v>
                </c:pt>
                <c:pt idx="8680">
                  <c:v>43131.250036689817</c:v>
                </c:pt>
                <c:pt idx="8681">
                  <c:v>43131.291703414354</c:v>
                </c:pt>
                <c:pt idx="8682">
                  <c:v>43131.333370138891</c:v>
                </c:pt>
                <c:pt idx="8683">
                  <c:v>43131.375036863428</c:v>
                </c:pt>
                <c:pt idx="8684">
                  <c:v>43131.416703587965</c:v>
                </c:pt>
                <c:pt idx="8685">
                  <c:v>43131.458370312503</c:v>
                </c:pt>
                <c:pt idx="8686">
                  <c:v>43131.50003703704</c:v>
                </c:pt>
                <c:pt idx="8687">
                  <c:v>43131.541703761577</c:v>
                </c:pt>
                <c:pt idx="8688">
                  <c:v>43131.583370486114</c:v>
                </c:pt>
                <c:pt idx="8689">
                  <c:v>43131.625037210651</c:v>
                </c:pt>
                <c:pt idx="8690">
                  <c:v>43131.666703935189</c:v>
                </c:pt>
                <c:pt idx="8691">
                  <c:v>43131.708370659719</c:v>
                </c:pt>
                <c:pt idx="8692">
                  <c:v>43131.750037384256</c:v>
                </c:pt>
                <c:pt idx="8693">
                  <c:v>43131.791704108793</c:v>
                </c:pt>
                <c:pt idx="8694">
                  <c:v>43131.83337083333</c:v>
                </c:pt>
                <c:pt idx="8695">
                  <c:v>43131.875037557867</c:v>
                </c:pt>
                <c:pt idx="8696">
                  <c:v>43131.916704282405</c:v>
                </c:pt>
                <c:pt idx="8697">
                  <c:v>43131.958371006942</c:v>
                </c:pt>
                <c:pt idx="8698">
                  <c:v>43132.000037731479</c:v>
                </c:pt>
                <c:pt idx="8699">
                  <c:v>43132.041704456016</c:v>
                </c:pt>
                <c:pt idx="8700">
                  <c:v>43132.083371180554</c:v>
                </c:pt>
                <c:pt idx="8701">
                  <c:v>43132.125037905091</c:v>
                </c:pt>
                <c:pt idx="8702">
                  <c:v>43132.166704629628</c:v>
                </c:pt>
                <c:pt idx="8703">
                  <c:v>43132.208371354165</c:v>
                </c:pt>
                <c:pt idx="8704">
                  <c:v>43132.250038078702</c:v>
                </c:pt>
                <c:pt idx="8705">
                  <c:v>43132.29170480324</c:v>
                </c:pt>
                <c:pt idx="8706">
                  <c:v>43132.333371527777</c:v>
                </c:pt>
                <c:pt idx="8707">
                  <c:v>43132.375038252314</c:v>
                </c:pt>
                <c:pt idx="8708">
                  <c:v>43132.416704976851</c:v>
                </c:pt>
                <c:pt idx="8709">
                  <c:v>43132.458371701388</c:v>
                </c:pt>
                <c:pt idx="8710">
                  <c:v>43132.500038425926</c:v>
                </c:pt>
                <c:pt idx="8711">
                  <c:v>43132.541705150463</c:v>
                </c:pt>
                <c:pt idx="8712">
                  <c:v>43132.583371875</c:v>
                </c:pt>
                <c:pt idx="8713">
                  <c:v>43132.625038599537</c:v>
                </c:pt>
                <c:pt idx="8714">
                  <c:v>43132.666705324074</c:v>
                </c:pt>
                <c:pt idx="8715">
                  <c:v>43132.708372048612</c:v>
                </c:pt>
                <c:pt idx="8716">
                  <c:v>43132.750038773149</c:v>
                </c:pt>
                <c:pt idx="8717">
                  <c:v>43132.791705497686</c:v>
                </c:pt>
                <c:pt idx="8718">
                  <c:v>43132.833372222223</c:v>
                </c:pt>
                <c:pt idx="8719">
                  <c:v>43132.87503894676</c:v>
                </c:pt>
                <c:pt idx="8720">
                  <c:v>43132.916705671298</c:v>
                </c:pt>
                <c:pt idx="8721">
                  <c:v>43132.958372395835</c:v>
                </c:pt>
                <c:pt idx="8722">
                  <c:v>43133.000039120372</c:v>
                </c:pt>
                <c:pt idx="8723">
                  <c:v>43133.041705844909</c:v>
                </c:pt>
                <c:pt idx="8724">
                  <c:v>43133.083372569447</c:v>
                </c:pt>
                <c:pt idx="8725">
                  <c:v>43133.125039293984</c:v>
                </c:pt>
                <c:pt idx="8726">
                  <c:v>43133.166706018521</c:v>
                </c:pt>
                <c:pt idx="8727">
                  <c:v>43133.208372743058</c:v>
                </c:pt>
                <c:pt idx="8728">
                  <c:v>43133.250039467595</c:v>
                </c:pt>
                <c:pt idx="8729">
                  <c:v>43133.291706192133</c:v>
                </c:pt>
                <c:pt idx="8730">
                  <c:v>43133.33337291667</c:v>
                </c:pt>
                <c:pt idx="8731">
                  <c:v>43133.375039641207</c:v>
                </c:pt>
                <c:pt idx="8732">
                  <c:v>43133.416706365744</c:v>
                </c:pt>
                <c:pt idx="8733">
                  <c:v>43133.458373090281</c:v>
                </c:pt>
                <c:pt idx="8734">
                  <c:v>43133.500039814811</c:v>
                </c:pt>
                <c:pt idx="8735">
                  <c:v>43133.541706539349</c:v>
                </c:pt>
                <c:pt idx="8736">
                  <c:v>43133.583373263886</c:v>
                </c:pt>
                <c:pt idx="8737">
                  <c:v>43133.625039988423</c:v>
                </c:pt>
                <c:pt idx="8738">
                  <c:v>43133.66670671296</c:v>
                </c:pt>
                <c:pt idx="8739">
                  <c:v>43133.708373437497</c:v>
                </c:pt>
                <c:pt idx="8740">
                  <c:v>43133.750040162035</c:v>
                </c:pt>
                <c:pt idx="8741">
                  <c:v>43133.791706886572</c:v>
                </c:pt>
                <c:pt idx="8742">
                  <c:v>43133.833373611109</c:v>
                </c:pt>
                <c:pt idx="8743">
                  <c:v>43133.875040335646</c:v>
                </c:pt>
                <c:pt idx="8744">
                  <c:v>43133.916707060183</c:v>
                </c:pt>
                <c:pt idx="8745">
                  <c:v>43133.958373784721</c:v>
                </c:pt>
                <c:pt idx="8746">
                  <c:v>43134.000040509258</c:v>
                </c:pt>
                <c:pt idx="8747">
                  <c:v>43134.041707233795</c:v>
                </c:pt>
                <c:pt idx="8748">
                  <c:v>43134.083373958332</c:v>
                </c:pt>
                <c:pt idx="8749">
                  <c:v>43134.125040682869</c:v>
                </c:pt>
                <c:pt idx="8750">
                  <c:v>43134.166707407407</c:v>
                </c:pt>
                <c:pt idx="8751">
                  <c:v>43134.208374131944</c:v>
                </c:pt>
                <c:pt idx="8752">
                  <c:v>43134.250040856481</c:v>
                </c:pt>
                <c:pt idx="8753">
                  <c:v>43134.291707581018</c:v>
                </c:pt>
                <c:pt idx="8754">
                  <c:v>43134.333374305555</c:v>
                </c:pt>
                <c:pt idx="8755">
                  <c:v>43134.375041030093</c:v>
                </c:pt>
                <c:pt idx="8756">
                  <c:v>43134.41670775463</c:v>
                </c:pt>
                <c:pt idx="8757">
                  <c:v>43134.458374479167</c:v>
                </c:pt>
                <c:pt idx="8758">
                  <c:v>43134.500041203704</c:v>
                </c:pt>
                <c:pt idx="8759">
                  <c:v>43134.541707928242</c:v>
                </c:pt>
                <c:pt idx="8760">
                  <c:v>43134.583374652779</c:v>
                </c:pt>
                <c:pt idx="8761">
                  <c:v>43134.625041377316</c:v>
                </c:pt>
                <c:pt idx="8762">
                  <c:v>43134.666708101853</c:v>
                </c:pt>
                <c:pt idx="8763">
                  <c:v>43134.70837482639</c:v>
                </c:pt>
                <c:pt idx="8764">
                  <c:v>43134.750041550928</c:v>
                </c:pt>
                <c:pt idx="8765">
                  <c:v>43134.791708275465</c:v>
                </c:pt>
                <c:pt idx="8766">
                  <c:v>43134.833375000002</c:v>
                </c:pt>
                <c:pt idx="8767">
                  <c:v>43134.875041724539</c:v>
                </c:pt>
                <c:pt idx="8768">
                  <c:v>43134.916708449076</c:v>
                </c:pt>
                <c:pt idx="8769">
                  <c:v>43134.958375173614</c:v>
                </c:pt>
                <c:pt idx="8770">
                  <c:v>43135.000041898151</c:v>
                </c:pt>
                <c:pt idx="8771">
                  <c:v>43135.041708622688</c:v>
                </c:pt>
                <c:pt idx="8772">
                  <c:v>43135.083375347225</c:v>
                </c:pt>
                <c:pt idx="8773">
                  <c:v>43135.125042071762</c:v>
                </c:pt>
                <c:pt idx="8774">
                  <c:v>43135.1667087963</c:v>
                </c:pt>
                <c:pt idx="8775">
                  <c:v>43135.208375520837</c:v>
                </c:pt>
                <c:pt idx="8776">
                  <c:v>43135.250042245367</c:v>
                </c:pt>
                <c:pt idx="8777">
                  <c:v>43135.291708969904</c:v>
                </c:pt>
                <c:pt idx="8778">
                  <c:v>43135.333375694441</c:v>
                </c:pt>
                <c:pt idx="8779">
                  <c:v>43135.375042418978</c:v>
                </c:pt>
                <c:pt idx="8780">
                  <c:v>43135.416709143516</c:v>
                </c:pt>
                <c:pt idx="8781">
                  <c:v>43135.458375868053</c:v>
                </c:pt>
                <c:pt idx="8782">
                  <c:v>43135.50004259259</c:v>
                </c:pt>
                <c:pt idx="8783">
                  <c:v>43135.541709317127</c:v>
                </c:pt>
                <c:pt idx="8784">
                  <c:v>43135.583376041664</c:v>
                </c:pt>
                <c:pt idx="8785">
                  <c:v>43135.625042766202</c:v>
                </c:pt>
                <c:pt idx="8786">
                  <c:v>43135.666709490739</c:v>
                </c:pt>
                <c:pt idx="8787">
                  <c:v>43135.708376215276</c:v>
                </c:pt>
                <c:pt idx="8788">
                  <c:v>43135.750042939813</c:v>
                </c:pt>
                <c:pt idx="8789">
                  <c:v>43135.79170966435</c:v>
                </c:pt>
                <c:pt idx="8790">
                  <c:v>43135.833376388888</c:v>
                </c:pt>
                <c:pt idx="8791">
                  <c:v>43135.875043113425</c:v>
                </c:pt>
                <c:pt idx="8792">
                  <c:v>43135.916709837962</c:v>
                </c:pt>
                <c:pt idx="8793">
                  <c:v>43135.958376562499</c:v>
                </c:pt>
                <c:pt idx="8794">
                  <c:v>43136.000043287037</c:v>
                </c:pt>
                <c:pt idx="8795">
                  <c:v>43136.041710011574</c:v>
                </c:pt>
                <c:pt idx="8796">
                  <c:v>43136.083376736111</c:v>
                </c:pt>
                <c:pt idx="8797">
                  <c:v>43136.125043460648</c:v>
                </c:pt>
                <c:pt idx="8798">
                  <c:v>43136.166710185185</c:v>
                </c:pt>
                <c:pt idx="8799">
                  <c:v>43136.208376909723</c:v>
                </c:pt>
                <c:pt idx="8800">
                  <c:v>43136.25004363426</c:v>
                </c:pt>
                <c:pt idx="8801">
                  <c:v>43136.291710358797</c:v>
                </c:pt>
                <c:pt idx="8802">
                  <c:v>43136.333377083334</c:v>
                </c:pt>
                <c:pt idx="8803">
                  <c:v>43136.375043807871</c:v>
                </c:pt>
                <c:pt idx="8804">
                  <c:v>43136.416710532409</c:v>
                </c:pt>
                <c:pt idx="8805">
                  <c:v>43136.458377256946</c:v>
                </c:pt>
                <c:pt idx="8806">
                  <c:v>43136.500043981483</c:v>
                </c:pt>
                <c:pt idx="8807">
                  <c:v>43136.54171070602</c:v>
                </c:pt>
                <c:pt idx="8808">
                  <c:v>43136.583377430557</c:v>
                </c:pt>
                <c:pt idx="8809">
                  <c:v>43136.625044155095</c:v>
                </c:pt>
                <c:pt idx="8810">
                  <c:v>43136.666710879632</c:v>
                </c:pt>
                <c:pt idx="8811">
                  <c:v>43136.708377604169</c:v>
                </c:pt>
                <c:pt idx="8812">
                  <c:v>43136.750044328706</c:v>
                </c:pt>
                <c:pt idx="8813">
                  <c:v>43136.791711053243</c:v>
                </c:pt>
                <c:pt idx="8814">
                  <c:v>43136.833377777781</c:v>
                </c:pt>
                <c:pt idx="8815">
                  <c:v>43136.875044502318</c:v>
                </c:pt>
                <c:pt idx="8816">
                  <c:v>43136.916711226855</c:v>
                </c:pt>
                <c:pt idx="8817">
                  <c:v>43136.958377951392</c:v>
                </c:pt>
                <c:pt idx="8818">
                  <c:v>43137.00004467593</c:v>
                </c:pt>
                <c:pt idx="8819">
                  <c:v>43137.041711400459</c:v>
                </c:pt>
                <c:pt idx="8820">
                  <c:v>43137.083378124997</c:v>
                </c:pt>
                <c:pt idx="8821">
                  <c:v>43137.125044849534</c:v>
                </c:pt>
                <c:pt idx="8822">
                  <c:v>43137.166711574071</c:v>
                </c:pt>
                <c:pt idx="8823">
                  <c:v>43137.208378298608</c:v>
                </c:pt>
                <c:pt idx="8824">
                  <c:v>43137.250045023146</c:v>
                </c:pt>
                <c:pt idx="8825">
                  <c:v>43137.291711747683</c:v>
                </c:pt>
                <c:pt idx="8826">
                  <c:v>43137.33337847222</c:v>
                </c:pt>
                <c:pt idx="8827">
                  <c:v>43137.375045196757</c:v>
                </c:pt>
                <c:pt idx="8828">
                  <c:v>43137.416711921294</c:v>
                </c:pt>
                <c:pt idx="8829">
                  <c:v>43137.458378645832</c:v>
                </c:pt>
                <c:pt idx="8830">
                  <c:v>43137.500045370369</c:v>
                </c:pt>
                <c:pt idx="8831">
                  <c:v>43137.541712094906</c:v>
                </c:pt>
                <c:pt idx="8832">
                  <c:v>43137.583378819443</c:v>
                </c:pt>
                <c:pt idx="8833">
                  <c:v>43137.62504554398</c:v>
                </c:pt>
                <c:pt idx="8834">
                  <c:v>43137.666712268518</c:v>
                </c:pt>
                <c:pt idx="8835">
                  <c:v>43137.708378993055</c:v>
                </c:pt>
                <c:pt idx="8836">
                  <c:v>43137.750045717592</c:v>
                </c:pt>
                <c:pt idx="8837">
                  <c:v>43137.791712442129</c:v>
                </c:pt>
                <c:pt idx="8838">
                  <c:v>43137.833379166666</c:v>
                </c:pt>
                <c:pt idx="8839">
                  <c:v>43137.875045891204</c:v>
                </c:pt>
                <c:pt idx="8840">
                  <c:v>43137.916712615741</c:v>
                </c:pt>
                <c:pt idx="8841">
                  <c:v>43137.958379340278</c:v>
                </c:pt>
                <c:pt idx="8842">
                  <c:v>43138.000046064815</c:v>
                </c:pt>
                <c:pt idx="8843">
                  <c:v>43138.041712789352</c:v>
                </c:pt>
                <c:pt idx="8844">
                  <c:v>43138.08337951389</c:v>
                </c:pt>
                <c:pt idx="8845">
                  <c:v>43138.125046238427</c:v>
                </c:pt>
                <c:pt idx="8846">
                  <c:v>43138.166712962964</c:v>
                </c:pt>
                <c:pt idx="8847">
                  <c:v>43138.208379687501</c:v>
                </c:pt>
                <c:pt idx="8848">
                  <c:v>43138.250046412039</c:v>
                </c:pt>
                <c:pt idx="8849">
                  <c:v>43138.291713136576</c:v>
                </c:pt>
                <c:pt idx="8850">
                  <c:v>43138.333379861113</c:v>
                </c:pt>
                <c:pt idx="8851">
                  <c:v>43138.37504658565</c:v>
                </c:pt>
                <c:pt idx="8852">
                  <c:v>43138.416713310187</c:v>
                </c:pt>
                <c:pt idx="8853">
                  <c:v>43138.458380034725</c:v>
                </c:pt>
                <c:pt idx="8854">
                  <c:v>43138.500046759262</c:v>
                </c:pt>
                <c:pt idx="8855">
                  <c:v>43138.541713483799</c:v>
                </c:pt>
                <c:pt idx="8856">
                  <c:v>43138.583380208336</c:v>
                </c:pt>
                <c:pt idx="8857">
                  <c:v>43138.625046932873</c:v>
                </c:pt>
                <c:pt idx="8858">
                  <c:v>43138.666713657411</c:v>
                </c:pt>
                <c:pt idx="8859">
                  <c:v>43138.708380381948</c:v>
                </c:pt>
                <c:pt idx="8860">
                  <c:v>43138.750047106485</c:v>
                </c:pt>
                <c:pt idx="8861">
                  <c:v>43138.791713831015</c:v>
                </c:pt>
                <c:pt idx="8862">
                  <c:v>43138.833380555552</c:v>
                </c:pt>
                <c:pt idx="8863">
                  <c:v>43138.875047280089</c:v>
                </c:pt>
                <c:pt idx="8864">
                  <c:v>43138.916714004627</c:v>
                </c:pt>
                <c:pt idx="8865">
                  <c:v>43138.958380729164</c:v>
                </c:pt>
                <c:pt idx="8866">
                  <c:v>43139.000047453701</c:v>
                </c:pt>
                <c:pt idx="8867">
                  <c:v>43139.041714178238</c:v>
                </c:pt>
                <c:pt idx="8868">
                  <c:v>43139.083380902775</c:v>
                </c:pt>
                <c:pt idx="8869">
                  <c:v>43139.125047627313</c:v>
                </c:pt>
                <c:pt idx="8870">
                  <c:v>43139.16671435185</c:v>
                </c:pt>
                <c:pt idx="8871">
                  <c:v>43139.208381076387</c:v>
                </c:pt>
                <c:pt idx="8872">
                  <c:v>43139.250047800924</c:v>
                </c:pt>
                <c:pt idx="8873">
                  <c:v>43139.291714525461</c:v>
                </c:pt>
                <c:pt idx="8874">
                  <c:v>43139.333381249999</c:v>
                </c:pt>
                <c:pt idx="8875">
                  <c:v>43139.375047974536</c:v>
                </c:pt>
                <c:pt idx="8876">
                  <c:v>43139.416714699073</c:v>
                </c:pt>
                <c:pt idx="8877">
                  <c:v>43139.45838142361</c:v>
                </c:pt>
                <c:pt idx="8878">
                  <c:v>43139.500048148147</c:v>
                </c:pt>
                <c:pt idx="8879">
                  <c:v>43139.541714872685</c:v>
                </c:pt>
                <c:pt idx="8880">
                  <c:v>43139.583381597222</c:v>
                </c:pt>
                <c:pt idx="8881">
                  <c:v>43139.625048321759</c:v>
                </c:pt>
                <c:pt idx="8882">
                  <c:v>43139.666715046296</c:v>
                </c:pt>
                <c:pt idx="8883">
                  <c:v>43139.708381770834</c:v>
                </c:pt>
                <c:pt idx="8884">
                  <c:v>43139.750048495371</c:v>
                </c:pt>
                <c:pt idx="8885">
                  <c:v>43139.791715219908</c:v>
                </c:pt>
                <c:pt idx="8886">
                  <c:v>43139.833381944445</c:v>
                </c:pt>
                <c:pt idx="8887">
                  <c:v>43139.875048668982</c:v>
                </c:pt>
                <c:pt idx="8888">
                  <c:v>43139.91671539352</c:v>
                </c:pt>
                <c:pt idx="8889">
                  <c:v>43139.958382118057</c:v>
                </c:pt>
                <c:pt idx="8890">
                  <c:v>43140.000048842594</c:v>
                </c:pt>
                <c:pt idx="8891">
                  <c:v>43140.041715567131</c:v>
                </c:pt>
                <c:pt idx="8892">
                  <c:v>43140.083382291668</c:v>
                </c:pt>
                <c:pt idx="8893">
                  <c:v>43140.125049016206</c:v>
                </c:pt>
                <c:pt idx="8894">
                  <c:v>43140.166715740743</c:v>
                </c:pt>
                <c:pt idx="8895">
                  <c:v>43140.20838246528</c:v>
                </c:pt>
                <c:pt idx="8896">
                  <c:v>43140.250049189817</c:v>
                </c:pt>
                <c:pt idx="8897">
                  <c:v>43140.291715914354</c:v>
                </c:pt>
                <c:pt idx="8898">
                  <c:v>43140.333382638892</c:v>
                </c:pt>
                <c:pt idx="8899">
                  <c:v>43140.375049363429</c:v>
                </c:pt>
                <c:pt idx="8900">
                  <c:v>43140.416716087966</c:v>
                </c:pt>
                <c:pt idx="8901">
                  <c:v>43140.458382812503</c:v>
                </c:pt>
                <c:pt idx="8902">
                  <c:v>43140.50004953704</c:v>
                </c:pt>
                <c:pt idx="8903">
                  <c:v>43140.541716261578</c:v>
                </c:pt>
                <c:pt idx="8904">
                  <c:v>43140.583382986108</c:v>
                </c:pt>
                <c:pt idx="8905">
                  <c:v>43140.625049710645</c:v>
                </c:pt>
                <c:pt idx="8906">
                  <c:v>43140.666716435182</c:v>
                </c:pt>
                <c:pt idx="8907">
                  <c:v>43140.708383159719</c:v>
                </c:pt>
                <c:pt idx="8908">
                  <c:v>43140.750049884256</c:v>
                </c:pt>
                <c:pt idx="8909">
                  <c:v>43140.791716608794</c:v>
                </c:pt>
                <c:pt idx="8910">
                  <c:v>43140.833383333331</c:v>
                </c:pt>
                <c:pt idx="8911">
                  <c:v>43140.875050057868</c:v>
                </c:pt>
                <c:pt idx="8912">
                  <c:v>43140.916716782405</c:v>
                </c:pt>
                <c:pt idx="8913">
                  <c:v>43140.958383506942</c:v>
                </c:pt>
                <c:pt idx="8914">
                  <c:v>43141.00005023148</c:v>
                </c:pt>
                <c:pt idx="8915">
                  <c:v>43141.041716956017</c:v>
                </c:pt>
                <c:pt idx="8916">
                  <c:v>43141.083383680554</c:v>
                </c:pt>
                <c:pt idx="8917">
                  <c:v>43141.125050405091</c:v>
                </c:pt>
                <c:pt idx="8918">
                  <c:v>43141.166717129629</c:v>
                </c:pt>
                <c:pt idx="8919">
                  <c:v>43141.208383854166</c:v>
                </c:pt>
                <c:pt idx="8920">
                  <c:v>43141.250050578703</c:v>
                </c:pt>
                <c:pt idx="8921">
                  <c:v>43141.29171730324</c:v>
                </c:pt>
                <c:pt idx="8922">
                  <c:v>43141.333384027777</c:v>
                </c:pt>
                <c:pt idx="8923">
                  <c:v>43141.375050752315</c:v>
                </c:pt>
                <c:pt idx="8924">
                  <c:v>43141.416717476852</c:v>
                </c:pt>
                <c:pt idx="8925">
                  <c:v>43141.458384201389</c:v>
                </c:pt>
                <c:pt idx="8926">
                  <c:v>43141.500050925926</c:v>
                </c:pt>
                <c:pt idx="8927">
                  <c:v>43141.541717650463</c:v>
                </c:pt>
                <c:pt idx="8928">
                  <c:v>43141.583384375001</c:v>
                </c:pt>
                <c:pt idx="8929">
                  <c:v>43141.625051099538</c:v>
                </c:pt>
                <c:pt idx="8930">
                  <c:v>43141.666717824075</c:v>
                </c:pt>
                <c:pt idx="8931">
                  <c:v>43141.708384548612</c:v>
                </c:pt>
                <c:pt idx="8932">
                  <c:v>43141.750051273149</c:v>
                </c:pt>
                <c:pt idx="8933">
                  <c:v>43141.791717997687</c:v>
                </c:pt>
                <c:pt idx="8934">
                  <c:v>43141.833384722224</c:v>
                </c:pt>
                <c:pt idx="8935">
                  <c:v>43141.875051446761</c:v>
                </c:pt>
                <c:pt idx="8936">
                  <c:v>43141.916718171298</c:v>
                </c:pt>
                <c:pt idx="8937">
                  <c:v>43141.958384895835</c:v>
                </c:pt>
                <c:pt idx="8938">
                  <c:v>43142.000051620373</c:v>
                </c:pt>
                <c:pt idx="8939">
                  <c:v>43142.04171834491</c:v>
                </c:pt>
                <c:pt idx="8940">
                  <c:v>43142.083385069447</c:v>
                </c:pt>
                <c:pt idx="8941">
                  <c:v>43142.125051793984</c:v>
                </c:pt>
                <c:pt idx="8942">
                  <c:v>43142.166718518522</c:v>
                </c:pt>
                <c:pt idx="8943">
                  <c:v>43142.208385243059</c:v>
                </c:pt>
                <c:pt idx="8944">
                  <c:v>43142.250051967596</c:v>
                </c:pt>
                <c:pt idx="8945">
                  <c:v>43142.291718692133</c:v>
                </c:pt>
                <c:pt idx="8946">
                  <c:v>43142.333385416663</c:v>
                </c:pt>
                <c:pt idx="8947">
                  <c:v>43142.3750521412</c:v>
                </c:pt>
                <c:pt idx="8948">
                  <c:v>43142.416718865737</c:v>
                </c:pt>
                <c:pt idx="8949">
                  <c:v>43142.458385590275</c:v>
                </c:pt>
                <c:pt idx="8950">
                  <c:v>43142.500052314812</c:v>
                </c:pt>
                <c:pt idx="8951">
                  <c:v>43142.541719039349</c:v>
                </c:pt>
                <c:pt idx="8952">
                  <c:v>43142.583385763886</c:v>
                </c:pt>
                <c:pt idx="8953">
                  <c:v>43142.625052488424</c:v>
                </c:pt>
                <c:pt idx="8954">
                  <c:v>43142.666719212961</c:v>
                </c:pt>
                <c:pt idx="8955">
                  <c:v>43142.708385937498</c:v>
                </c:pt>
                <c:pt idx="8956">
                  <c:v>43142.750052662035</c:v>
                </c:pt>
                <c:pt idx="8957">
                  <c:v>43142.791719386572</c:v>
                </c:pt>
                <c:pt idx="8958">
                  <c:v>43142.83338611111</c:v>
                </c:pt>
                <c:pt idx="8959">
                  <c:v>43142.875052835647</c:v>
                </c:pt>
                <c:pt idx="8960">
                  <c:v>43142.916719560184</c:v>
                </c:pt>
                <c:pt idx="8961">
                  <c:v>43142.958386284721</c:v>
                </c:pt>
                <c:pt idx="8962">
                  <c:v>43143.000053009258</c:v>
                </c:pt>
                <c:pt idx="8963">
                  <c:v>43143.041719733796</c:v>
                </c:pt>
                <c:pt idx="8964">
                  <c:v>43143.083386458333</c:v>
                </c:pt>
                <c:pt idx="8965">
                  <c:v>43143.12505318287</c:v>
                </c:pt>
                <c:pt idx="8966">
                  <c:v>43143.166719907407</c:v>
                </c:pt>
                <c:pt idx="8967">
                  <c:v>43143.208386631944</c:v>
                </c:pt>
                <c:pt idx="8968">
                  <c:v>43143.250053356482</c:v>
                </c:pt>
                <c:pt idx="8969">
                  <c:v>43143.291720081019</c:v>
                </c:pt>
                <c:pt idx="8970">
                  <c:v>43143.333386805556</c:v>
                </c:pt>
                <c:pt idx="8971">
                  <c:v>43143.375053530093</c:v>
                </c:pt>
                <c:pt idx="8972">
                  <c:v>43143.41672025463</c:v>
                </c:pt>
                <c:pt idx="8973">
                  <c:v>43143.458386979168</c:v>
                </c:pt>
                <c:pt idx="8974">
                  <c:v>43143.500053703705</c:v>
                </c:pt>
                <c:pt idx="8975">
                  <c:v>43143.541720428242</c:v>
                </c:pt>
                <c:pt idx="8976">
                  <c:v>43143.583387152779</c:v>
                </c:pt>
                <c:pt idx="8977">
                  <c:v>43143.625053877317</c:v>
                </c:pt>
                <c:pt idx="8978">
                  <c:v>43143.666720601854</c:v>
                </c:pt>
                <c:pt idx="8979">
                  <c:v>43143.708387326391</c:v>
                </c:pt>
                <c:pt idx="8980">
                  <c:v>43143.750054050928</c:v>
                </c:pt>
                <c:pt idx="8981">
                  <c:v>43143.791720775465</c:v>
                </c:pt>
                <c:pt idx="8982">
                  <c:v>43143.833387500003</c:v>
                </c:pt>
                <c:pt idx="8983">
                  <c:v>43143.87505422454</c:v>
                </c:pt>
                <c:pt idx="8984">
                  <c:v>43143.916720949077</c:v>
                </c:pt>
                <c:pt idx="8985">
                  <c:v>43143.958387673614</c:v>
                </c:pt>
                <c:pt idx="8986">
                  <c:v>43144.000054398151</c:v>
                </c:pt>
                <c:pt idx="8987">
                  <c:v>43144.041721122689</c:v>
                </c:pt>
                <c:pt idx="8988">
                  <c:v>43144.083387847226</c:v>
                </c:pt>
                <c:pt idx="8989">
                  <c:v>43144.125054571756</c:v>
                </c:pt>
                <c:pt idx="8990">
                  <c:v>43144.166721296293</c:v>
                </c:pt>
                <c:pt idx="8991">
                  <c:v>43144.20838802083</c:v>
                </c:pt>
                <c:pt idx="8992">
                  <c:v>43144.250054745367</c:v>
                </c:pt>
                <c:pt idx="8993">
                  <c:v>43144.291721469905</c:v>
                </c:pt>
                <c:pt idx="8994">
                  <c:v>43144.333388194442</c:v>
                </c:pt>
                <c:pt idx="8995">
                  <c:v>43144.375054918979</c:v>
                </c:pt>
                <c:pt idx="8996">
                  <c:v>43144.416721643516</c:v>
                </c:pt>
                <c:pt idx="8997">
                  <c:v>43144.458388368053</c:v>
                </c:pt>
                <c:pt idx="8998">
                  <c:v>43144.500055092591</c:v>
                </c:pt>
                <c:pt idx="8999">
                  <c:v>43144.541721817128</c:v>
                </c:pt>
                <c:pt idx="9000">
                  <c:v>43144.583388541665</c:v>
                </c:pt>
                <c:pt idx="9001">
                  <c:v>43144.625055266202</c:v>
                </c:pt>
                <c:pt idx="9002">
                  <c:v>43144.666721990739</c:v>
                </c:pt>
                <c:pt idx="9003">
                  <c:v>43144.708388715277</c:v>
                </c:pt>
                <c:pt idx="9004">
                  <c:v>43144.750055439814</c:v>
                </c:pt>
                <c:pt idx="9005">
                  <c:v>43144.791722164351</c:v>
                </c:pt>
                <c:pt idx="9006">
                  <c:v>43144.833388888888</c:v>
                </c:pt>
                <c:pt idx="9007">
                  <c:v>43144.875055613426</c:v>
                </c:pt>
                <c:pt idx="9008">
                  <c:v>43144.916722337963</c:v>
                </c:pt>
                <c:pt idx="9009">
                  <c:v>43144.9583890625</c:v>
                </c:pt>
                <c:pt idx="9010">
                  <c:v>43145.000055787037</c:v>
                </c:pt>
                <c:pt idx="9011">
                  <c:v>43145.041722511574</c:v>
                </c:pt>
                <c:pt idx="9012">
                  <c:v>43145.083389236112</c:v>
                </c:pt>
                <c:pt idx="9013">
                  <c:v>43145.125055960649</c:v>
                </c:pt>
                <c:pt idx="9014">
                  <c:v>43145.166722685186</c:v>
                </c:pt>
                <c:pt idx="9015">
                  <c:v>43145.208389409723</c:v>
                </c:pt>
                <c:pt idx="9016">
                  <c:v>43145.25005613426</c:v>
                </c:pt>
                <c:pt idx="9017">
                  <c:v>43145.291722858798</c:v>
                </c:pt>
                <c:pt idx="9018">
                  <c:v>43145.333389583335</c:v>
                </c:pt>
                <c:pt idx="9019">
                  <c:v>43145.375056307872</c:v>
                </c:pt>
                <c:pt idx="9020">
                  <c:v>43145.416723032409</c:v>
                </c:pt>
                <c:pt idx="9021">
                  <c:v>43145.458389756946</c:v>
                </c:pt>
                <c:pt idx="9022">
                  <c:v>43145.500056481484</c:v>
                </c:pt>
                <c:pt idx="9023">
                  <c:v>43145.541723206021</c:v>
                </c:pt>
                <c:pt idx="9024">
                  <c:v>43145.583389930558</c:v>
                </c:pt>
                <c:pt idx="9025">
                  <c:v>43145.625056655095</c:v>
                </c:pt>
                <c:pt idx="9026">
                  <c:v>43145.666723379632</c:v>
                </c:pt>
                <c:pt idx="9027">
                  <c:v>43145.70839010417</c:v>
                </c:pt>
                <c:pt idx="9028">
                  <c:v>43145.750056828707</c:v>
                </c:pt>
                <c:pt idx="9029">
                  <c:v>43145.791723553244</c:v>
                </c:pt>
                <c:pt idx="9030">
                  <c:v>43145.833390277781</c:v>
                </c:pt>
                <c:pt idx="9031">
                  <c:v>43145.875057002311</c:v>
                </c:pt>
                <c:pt idx="9032">
                  <c:v>43145.916723726848</c:v>
                </c:pt>
                <c:pt idx="9033">
                  <c:v>43145.958390451386</c:v>
                </c:pt>
                <c:pt idx="9034">
                  <c:v>43146.000057175923</c:v>
                </c:pt>
                <c:pt idx="9035">
                  <c:v>43146.04172390046</c:v>
                </c:pt>
                <c:pt idx="9036">
                  <c:v>43146.083390624997</c:v>
                </c:pt>
                <c:pt idx="9037">
                  <c:v>43146.125057349534</c:v>
                </c:pt>
                <c:pt idx="9038">
                  <c:v>43146.166724074072</c:v>
                </c:pt>
                <c:pt idx="9039">
                  <c:v>43146.208390798609</c:v>
                </c:pt>
                <c:pt idx="9040">
                  <c:v>43146.250057523146</c:v>
                </c:pt>
                <c:pt idx="9041">
                  <c:v>43146.291724247683</c:v>
                </c:pt>
                <c:pt idx="9042">
                  <c:v>43146.333390972221</c:v>
                </c:pt>
                <c:pt idx="9043">
                  <c:v>43146.375057696758</c:v>
                </c:pt>
                <c:pt idx="9044">
                  <c:v>43146.416724421295</c:v>
                </c:pt>
                <c:pt idx="9045">
                  <c:v>43146.458391145832</c:v>
                </c:pt>
                <c:pt idx="9046">
                  <c:v>43146.500057870369</c:v>
                </c:pt>
                <c:pt idx="9047">
                  <c:v>43146.541724594907</c:v>
                </c:pt>
                <c:pt idx="9048">
                  <c:v>43146.583391319444</c:v>
                </c:pt>
                <c:pt idx="9049">
                  <c:v>43146.625058043981</c:v>
                </c:pt>
                <c:pt idx="9050">
                  <c:v>43146.666724768518</c:v>
                </c:pt>
                <c:pt idx="9051">
                  <c:v>43146.708391493055</c:v>
                </c:pt>
                <c:pt idx="9052">
                  <c:v>43146.750058217593</c:v>
                </c:pt>
                <c:pt idx="9053">
                  <c:v>43146.79172494213</c:v>
                </c:pt>
                <c:pt idx="9054">
                  <c:v>43146.833391666667</c:v>
                </c:pt>
                <c:pt idx="9055">
                  <c:v>43146.875058391204</c:v>
                </c:pt>
                <c:pt idx="9056">
                  <c:v>43146.916725115741</c:v>
                </c:pt>
                <c:pt idx="9057">
                  <c:v>43146.958391840279</c:v>
                </c:pt>
                <c:pt idx="9058">
                  <c:v>43147.000058564816</c:v>
                </c:pt>
                <c:pt idx="9059">
                  <c:v>43147.041725289353</c:v>
                </c:pt>
                <c:pt idx="9060">
                  <c:v>43147.08339201389</c:v>
                </c:pt>
                <c:pt idx="9061">
                  <c:v>43147.125058738427</c:v>
                </c:pt>
                <c:pt idx="9062">
                  <c:v>43147.166725462965</c:v>
                </c:pt>
                <c:pt idx="9063">
                  <c:v>43147.208392187502</c:v>
                </c:pt>
                <c:pt idx="9064">
                  <c:v>43147.250058912039</c:v>
                </c:pt>
                <c:pt idx="9065">
                  <c:v>43147.291725636576</c:v>
                </c:pt>
                <c:pt idx="9066">
                  <c:v>43147.333392361114</c:v>
                </c:pt>
                <c:pt idx="9067">
                  <c:v>43147.375059085651</c:v>
                </c:pt>
                <c:pt idx="9068">
                  <c:v>43147.416725810188</c:v>
                </c:pt>
                <c:pt idx="9069">
                  <c:v>43147.458392534725</c:v>
                </c:pt>
                <c:pt idx="9070">
                  <c:v>43147.500059259262</c:v>
                </c:pt>
                <c:pt idx="9071">
                  <c:v>43147.5417259838</c:v>
                </c:pt>
                <c:pt idx="9072">
                  <c:v>43147.583392708337</c:v>
                </c:pt>
                <c:pt idx="9073">
                  <c:v>43147.625059432874</c:v>
                </c:pt>
                <c:pt idx="9074">
                  <c:v>43147.666726157404</c:v>
                </c:pt>
                <c:pt idx="9075">
                  <c:v>43147.708392881941</c:v>
                </c:pt>
                <c:pt idx="9076">
                  <c:v>43147.750059606478</c:v>
                </c:pt>
                <c:pt idx="9077">
                  <c:v>43147.791726331016</c:v>
                </c:pt>
                <c:pt idx="9078">
                  <c:v>43147.833393055553</c:v>
                </c:pt>
                <c:pt idx="9079">
                  <c:v>43147.87505978009</c:v>
                </c:pt>
                <c:pt idx="9080">
                  <c:v>43147.916726504627</c:v>
                </c:pt>
                <c:pt idx="9081">
                  <c:v>43147.958393229164</c:v>
                </c:pt>
                <c:pt idx="9082">
                  <c:v>43148.000059953702</c:v>
                </c:pt>
                <c:pt idx="9083">
                  <c:v>43148.041726678239</c:v>
                </c:pt>
                <c:pt idx="9084">
                  <c:v>43148.083393402776</c:v>
                </c:pt>
                <c:pt idx="9085">
                  <c:v>43148.125060127313</c:v>
                </c:pt>
                <c:pt idx="9086">
                  <c:v>43148.16672685185</c:v>
                </c:pt>
                <c:pt idx="9087">
                  <c:v>43148.208393576388</c:v>
                </c:pt>
                <c:pt idx="9088">
                  <c:v>43148.250060300925</c:v>
                </c:pt>
                <c:pt idx="9089">
                  <c:v>43148.291727025462</c:v>
                </c:pt>
                <c:pt idx="9090">
                  <c:v>43148.333393749999</c:v>
                </c:pt>
                <c:pt idx="9091">
                  <c:v>43148.375060474536</c:v>
                </c:pt>
                <c:pt idx="9092">
                  <c:v>43148.416727199074</c:v>
                </c:pt>
                <c:pt idx="9093">
                  <c:v>43148.458393923611</c:v>
                </c:pt>
                <c:pt idx="9094">
                  <c:v>43148.500060648148</c:v>
                </c:pt>
                <c:pt idx="9095">
                  <c:v>43148.541727372685</c:v>
                </c:pt>
                <c:pt idx="9096">
                  <c:v>43148.583394097222</c:v>
                </c:pt>
                <c:pt idx="9097">
                  <c:v>43148.62506082176</c:v>
                </c:pt>
                <c:pt idx="9098">
                  <c:v>43148.666727546297</c:v>
                </c:pt>
                <c:pt idx="9099">
                  <c:v>43148.708394270834</c:v>
                </c:pt>
                <c:pt idx="9100">
                  <c:v>43148.750060995371</c:v>
                </c:pt>
                <c:pt idx="9101">
                  <c:v>43148.791727719909</c:v>
                </c:pt>
                <c:pt idx="9102">
                  <c:v>43148.833394444446</c:v>
                </c:pt>
                <c:pt idx="9103">
                  <c:v>43148.875061168983</c:v>
                </c:pt>
                <c:pt idx="9104">
                  <c:v>43148.91672789352</c:v>
                </c:pt>
                <c:pt idx="9105">
                  <c:v>43148.958394618057</c:v>
                </c:pt>
                <c:pt idx="9106">
                  <c:v>43149.000061342595</c:v>
                </c:pt>
                <c:pt idx="9107">
                  <c:v>43149.041728067132</c:v>
                </c:pt>
                <c:pt idx="9108">
                  <c:v>43149.083394791669</c:v>
                </c:pt>
                <c:pt idx="9109">
                  <c:v>43149.125061516206</c:v>
                </c:pt>
                <c:pt idx="9110">
                  <c:v>43149.166728240743</c:v>
                </c:pt>
                <c:pt idx="9111">
                  <c:v>43149.208394965281</c:v>
                </c:pt>
                <c:pt idx="9112">
                  <c:v>43149.250061689818</c:v>
                </c:pt>
                <c:pt idx="9113">
                  <c:v>43149.291728414355</c:v>
                </c:pt>
                <c:pt idx="9114">
                  <c:v>43149.333395138892</c:v>
                </c:pt>
                <c:pt idx="9115">
                  <c:v>43149.375061863429</c:v>
                </c:pt>
                <c:pt idx="9116">
                  <c:v>43149.416728587959</c:v>
                </c:pt>
                <c:pt idx="9117">
                  <c:v>43149.458395312497</c:v>
                </c:pt>
                <c:pt idx="9118">
                  <c:v>43149.500062037034</c:v>
                </c:pt>
                <c:pt idx="9119">
                  <c:v>43149.541728761571</c:v>
                </c:pt>
                <c:pt idx="9120">
                  <c:v>43149.583395486108</c:v>
                </c:pt>
                <c:pt idx="9121">
                  <c:v>43149.625062210645</c:v>
                </c:pt>
                <c:pt idx="9122">
                  <c:v>43149.666728935183</c:v>
                </c:pt>
                <c:pt idx="9123">
                  <c:v>43149.70839565972</c:v>
                </c:pt>
                <c:pt idx="9124">
                  <c:v>43149.750062384257</c:v>
                </c:pt>
                <c:pt idx="9125">
                  <c:v>43149.791729108794</c:v>
                </c:pt>
                <c:pt idx="9126">
                  <c:v>43149.833395833331</c:v>
                </c:pt>
                <c:pt idx="9127">
                  <c:v>43149.875062557869</c:v>
                </c:pt>
                <c:pt idx="9128">
                  <c:v>43149.916729282406</c:v>
                </c:pt>
                <c:pt idx="9129">
                  <c:v>43149.958396006943</c:v>
                </c:pt>
                <c:pt idx="9130">
                  <c:v>43150.00006273148</c:v>
                </c:pt>
                <c:pt idx="9131">
                  <c:v>43150.041729456017</c:v>
                </c:pt>
                <c:pt idx="9132">
                  <c:v>43150.083396180555</c:v>
                </c:pt>
                <c:pt idx="9133">
                  <c:v>43150.125062905092</c:v>
                </c:pt>
                <c:pt idx="9134">
                  <c:v>43150.166729629629</c:v>
                </c:pt>
                <c:pt idx="9135">
                  <c:v>43150.208396354166</c:v>
                </c:pt>
                <c:pt idx="9136">
                  <c:v>43150.250063078704</c:v>
                </c:pt>
                <c:pt idx="9137">
                  <c:v>43150.291729803241</c:v>
                </c:pt>
                <c:pt idx="9138">
                  <c:v>43150.333396527778</c:v>
                </c:pt>
                <c:pt idx="9139">
                  <c:v>43150.375063252315</c:v>
                </c:pt>
                <c:pt idx="9140">
                  <c:v>43150.416729976852</c:v>
                </c:pt>
                <c:pt idx="9141">
                  <c:v>43150.45839670139</c:v>
                </c:pt>
                <c:pt idx="9142">
                  <c:v>43150.500063425927</c:v>
                </c:pt>
                <c:pt idx="9143">
                  <c:v>43150.541730150464</c:v>
                </c:pt>
                <c:pt idx="9144">
                  <c:v>43150.583396875001</c:v>
                </c:pt>
                <c:pt idx="9145">
                  <c:v>43150.625063599538</c:v>
                </c:pt>
                <c:pt idx="9146">
                  <c:v>43150.666730324076</c:v>
                </c:pt>
                <c:pt idx="9147">
                  <c:v>43150.708397048613</c:v>
                </c:pt>
                <c:pt idx="9148">
                  <c:v>43150.75006377315</c:v>
                </c:pt>
                <c:pt idx="9149">
                  <c:v>43150.791730497687</c:v>
                </c:pt>
                <c:pt idx="9150">
                  <c:v>43150.833397222224</c:v>
                </c:pt>
                <c:pt idx="9151">
                  <c:v>43150.875063946762</c:v>
                </c:pt>
                <c:pt idx="9152">
                  <c:v>43150.916730671299</c:v>
                </c:pt>
                <c:pt idx="9153">
                  <c:v>43150.958397395836</c:v>
                </c:pt>
                <c:pt idx="9154">
                  <c:v>43151.000064120373</c:v>
                </c:pt>
                <c:pt idx="9155">
                  <c:v>43151.04173084491</c:v>
                </c:pt>
                <c:pt idx="9156">
                  <c:v>43151.083397569448</c:v>
                </c:pt>
                <c:pt idx="9157">
                  <c:v>43151.125064293985</c:v>
                </c:pt>
                <c:pt idx="9158">
                  <c:v>43151.166731018522</c:v>
                </c:pt>
                <c:pt idx="9159">
                  <c:v>43151.208397743052</c:v>
                </c:pt>
                <c:pt idx="9160">
                  <c:v>43151.250064467589</c:v>
                </c:pt>
                <c:pt idx="9161">
                  <c:v>43151.291731192126</c:v>
                </c:pt>
                <c:pt idx="9162">
                  <c:v>43151.333397916664</c:v>
                </c:pt>
                <c:pt idx="9163">
                  <c:v>43151.375064641201</c:v>
                </c:pt>
                <c:pt idx="9164">
                  <c:v>43151.416731365738</c:v>
                </c:pt>
                <c:pt idx="9165">
                  <c:v>43151.458398090275</c:v>
                </c:pt>
                <c:pt idx="9166">
                  <c:v>43151.500064814813</c:v>
                </c:pt>
                <c:pt idx="9167">
                  <c:v>43151.54173153935</c:v>
                </c:pt>
                <c:pt idx="9168">
                  <c:v>43151.583398263887</c:v>
                </c:pt>
                <c:pt idx="9169">
                  <c:v>43151.625064988424</c:v>
                </c:pt>
                <c:pt idx="9170">
                  <c:v>43151.666731712961</c:v>
                </c:pt>
                <c:pt idx="9171">
                  <c:v>43151.708398437499</c:v>
                </c:pt>
                <c:pt idx="9172">
                  <c:v>43151.750065162036</c:v>
                </c:pt>
                <c:pt idx="9173">
                  <c:v>43151.791731886573</c:v>
                </c:pt>
                <c:pt idx="9174">
                  <c:v>43151.83339861111</c:v>
                </c:pt>
                <c:pt idx="9175">
                  <c:v>43151.875065335647</c:v>
                </c:pt>
                <c:pt idx="9176">
                  <c:v>43151.916732060185</c:v>
                </c:pt>
                <c:pt idx="9177">
                  <c:v>43151.958398784722</c:v>
                </c:pt>
                <c:pt idx="9178">
                  <c:v>43152.000065509259</c:v>
                </c:pt>
                <c:pt idx="9179">
                  <c:v>43152.041732233796</c:v>
                </c:pt>
                <c:pt idx="9180">
                  <c:v>43152.083398958333</c:v>
                </c:pt>
                <c:pt idx="9181">
                  <c:v>43152.125065682871</c:v>
                </c:pt>
                <c:pt idx="9182">
                  <c:v>43152.166732407408</c:v>
                </c:pt>
                <c:pt idx="9183">
                  <c:v>43152.208399131945</c:v>
                </c:pt>
                <c:pt idx="9184">
                  <c:v>43152.250065856482</c:v>
                </c:pt>
                <c:pt idx="9185">
                  <c:v>43152.291732581019</c:v>
                </c:pt>
                <c:pt idx="9186">
                  <c:v>43152.333399305557</c:v>
                </c:pt>
                <c:pt idx="9187">
                  <c:v>43152.375066030094</c:v>
                </c:pt>
                <c:pt idx="9188">
                  <c:v>43152.416732754631</c:v>
                </c:pt>
                <c:pt idx="9189">
                  <c:v>43152.458399479168</c:v>
                </c:pt>
                <c:pt idx="9190">
                  <c:v>43152.500066203706</c:v>
                </c:pt>
                <c:pt idx="9191">
                  <c:v>43152.541732928243</c:v>
                </c:pt>
                <c:pt idx="9192">
                  <c:v>43152.58339965278</c:v>
                </c:pt>
                <c:pt idx="9193">
                  <c:v>43152.625066377317</c:v>
                </c:pt>
                <c:pt idx="9194">
                  <c:v>43152.666733101854</c:v>
                </c:pt>
                <c:pt idx="9195">
                  <c:v>43152.708399826392</c:v>
                </c:pt>
                <c:pt idx="9196">
                  <c:v>43152.750066550929</c:v>
                </c:pt>
                <c:pt idx="9197">
                  <c:v>43152.791733275466</c:v>
                </c:pt>
                <c:pt idx="9198">
                  <c:v>43152.833400000003</c:v>
                </c:pt>
                <c:pt idx="9199">
                  <c:v>43152.87506672454</c:v>
                </c:pt>
                <c:pt idx="9200">
                  <c:v>43152.916733449078</c:v>
                </c:pt>
                <c:pt idx="9201">
                  <c:v>43152.958400173608</c:v>
                </c:pt>
                <c:pt idx="9202">
                  <c:v>43153.000066898145</c:v>
                </c:pt>
                <c:pt idx="9203">
                  <c:v>43153.041733622682</c:v>
                </c:pt>
                <c:pt idx="9204">
                  <c:v>43153.083400347219</c:v>
                </c:pt>
                <c:pt idx="9205">
                  <c:v>43153.125067071756</c:v>
                </c:pt>
                <c:pt idx="9206">
                  <c:v>43153.166733796294</c:v>
                </c:pt>
                <c:pt idx="9207">
                  <c:v>43153.208400520831</c:v>
                </c:pt>
                <c:pt idx="9208">
                  <c:v>43153.250067245368</c:v>
                </c:pt>
                <c:pt idx="9209">
                  <c:v>43153.291733969905</c:v>
                </c:pt>
                <c:pt idx="9210">
                  <c:v>43153.333400694442</c:v>
                </c:pt>
                <c:pt idx="9211">
                  <c:v>43153.37506741898</c:v>
                </c:pt>
                <c:pt idx="9212">
                  <c:v>43153.416734143517</c:v>
                </c:pt>
                <c:pt idx="9213">
                  <c:v>43153.458400868054</c:v>
                </c:pt>
                <c:pt idx="9214">
                  <c:v>43153.500067592591</c:v>
                </c:pt>
                <c:pt idx="9215">
                  <c:v>43153.541734317128</c:v>
                </c:pt>
                <c:pt idx="9216">
                  <c:v>43153.583401041666</c:v>
                </c:pt>
                <c:pt idx="9217">
                  <c:v>43153.625067766203</c:v>
                </c:pt>
                <c:pt idx="9218">
                  <c:v>43153.66673449074</c:v>
                </c:pt>
                <c:pt idx="9219">
                  <c:v>43153.708401215277</c:v>
                </c:pt>
                <c:pt idx="9220">
                  <c:v>43153.750067939814</c:v>
                </c:pt>
                <c:pt idx="9221">
                  <c:v>43153.791734664352</c:v>
                </c:pt>
                <c:pt idx="9222">
                  <c:v>43153.833401388889</c:v>
                </c:pt>
                <c:pt idx="9223">
                  <c:v>43153.875068113426</c:v>
                </c:pt>
                <c:pt idx="9224">
                  <c:v>43153.916734837963</c:v>
                </c:pt>
                <c:pt idx="9225">
                  <c:v>43153.958401562501</c:v>
                </c:pt>
                <c:pt idx="9226">
                  <c:v>43154.000068287038</c:v>
                </c:pt>
                <c:pt idx="9227">
                  <c:v>43154.041735011575</c:v>
                </c:pt>
                <c:pt idx="9228">
                  <c:v>43154.083401736112</c:v>
                </c:pt>
                <c:pt idx="9229">
                  <c:v>43154.125068460649</c:v>
                </c:pt>
                <c:pt idx="9230">
                  <c:v>43154.166735185187</c:v>
                </c:pt>
                <c:pt idx="9231">
                  <c:v>43154.208401909724</c:v>
                </c:pt>
                <c:pt idx="9232">
                  <c:v>43154.250068634261</c:v>
                </c:pt>
                <c:pt idx="9233">
                  <c:v>43154.291735358798</c:v>
                </c:pt>
                <c:pt idx="9234">
                  <c:v>43154.333402083335</c:v>
                </c:pt>
                <c:pt idx="9235">
                  <c:v>43154.375068807873</c:v>
                </c:pt>
                <c:pt idx="9236">
                  <c:v>43154.41673553241</c:v>
                </c:pt>
                <c:pt idx="9237">
                  <c:v>43154.458402256947</c:v>
                </c:pt>
                <c:pt idx="9238">
                  <c:v>43154.500068981484</c:v>
                </c:pt>
                <c:pt idx="9239">
                  <c:v>43154.541735706021</c:v>
                </c:pt>
                <c:pt idx="9240">
                  <c:v>43154.583402430559</c:v>
                </c:pt>
                <c:pt idx="9241">
                  <c:v>43154.625069155096</c:v>
                </c:pt>
                <c:pt idx="9242">
                  <c:v>43154.666735879633</c:v>
                </c:pt>
                <c:pt idx="9243">
                  <c:v>43154.70840260417</c:v>
                </c:pt>
                <c:pt idx="9244">
                  <c:v>43154.7500693287</c:v>
                </c:pt>
                <c:pt idx="9245">
                  <c:v>43154.791736053237</c:v>
                </c:pt>
                <c:pt idx="9246">
                  <c:v>43154.833402777775</c:v>
                </c:pt>
                <c:pt idx="9247">
                  <c:v>43154.875069502312</c:v>
                </c:pt>
                <c:pt idx="9248">
                  <c:v>43154.916736226849</c:v>
                </c:pt>
                <c:pt idx="9249">
                  <c:v>43154.958402951386</c:v>
                </c:pt>
                <c:pt idx="9250">
                  <c:v>43155.000069675923</c:v>
                </c:pt>
                <c:pt idx="9251">
                  <c:v>43155.041736400461</c:v>
                </c:pt>
                <c:pt idx="9252">
                  <c:v>43155.083403124998</c:v>
                </c:pt>
                <c:pt idx="9253">
                  <c:v>43155.125069849535</c:v>
                </c:pt>
                <c:pt idx="9254">
                  <c:v>43155.166736574072</c:v>
                </c:pt>
                <c:pt idx="9255">
                  <c:v>43155.208403298609</c:v>
                </c:pt>
                <c:pt idx="9256">
                  <c:v>43155.250070023147</c:v>
                </c:pt>
                <c:pt idx="9257">
                  <c:v>43155.291736747684</c:v>
                </c:pt>
                <c:pt idx="9258">
                  <c:v>43155.333403472221</c:v>
                </c:pt>
                <c:pt idx="9259">
                  <c:v>43155.375070196758</c:v>
                </c:pt>
                <c:pt idx="9260">
                  <c:v>43155.416736921296</c:v>
                </c:pt>
                <c:pt idx="9261">
                  <c:v>43155.458403645833</c:v>
                </c:pt>
                <c:pt idx="9262">
                  <c:v>43155.50007037037</c:v>
                </c:pt>
                <c:pt idx="9263">
                  <c:v>43155.541737094907</c:v>
                </c:pt>
                <c:pt idx="9264">
                  <c:v>43155.583403819444</c:v>
                </c:pt>
                <c:pt idx="9265">
                  <c:v>43155.625070543982</c:v>
                </c:pt>
                <c:pt idx="9266">
                  <c:v>43155.666737268519</c:v>
                </c:pt>
                <c:pt idx="9267">
                  <c:v>43155.708403993056</c:v>
                </c:pt>
                <c:pt idx="9268">
                  <c:v>43155.750070717593</c:v>
                </c:pt>
                <c:pt idx="9269">
                  <c:v>43155.79173744213</c:v>
                </c:pt>
                <c:pt idx="9270">
                  <c:v>43155.833404166668</c:v>
                </c:pt>
                <c:pt idx="9271">
                  <c:v>43155.875070891205</c:v>
                </c:pt>
                <c:pt idx="9272">
                  <c:v>43155.916737615742</c:v>
                </c:pt>
                <c:pt idx="9273">
                  <c:v>43155.958404340279</c:v>
                </c:pt>
                <c:pt idx="9274">
                  <c:v>43156.000071064816</c:v>
                </c:pt>
                <c:pt idx="9275">
                  <c:v>43156.041737789354</c:v>
                </c:pt>
                <c:pt idx="9276">
                  <c:v>43156.083404513891</c:v>
                </c:pt>
                <c:pt idx="9277">
                  <c:v>43156.125071238428</c:v>
                </c:pt>
                <c:pt idx="9278">
                  <c:v>43156.166737962965</c:v>
                </c:pt>
                <c:pt idx="9279">
                  <c:v>43156.208404687502</c:v>
                </c:pt>
                <c:pt idx="9280">
                  <c:v>43156.25007141204</c:v>
                </c:pt>
                <c:pt idx="9281">
                  <c:v>43156.291738136577</c:v>
                </c:pt>
                <c:pt idx="9282">
                  <c:v>43156.333404861114</c:v>
                </c:pt>
                <c:pt idx="9283">
                  <c:v>43156.375071585651</c:v>
                </c:pt>
                <c:pt idx="9284">
                  <c:v>43156.416738310189</c:v>
                </c:pt>
                <c:pt idx="9285">
                  <c:v>43156.458405034726</c:v>
                </c:pt>
                <c:pt idx="9286">
                  <c:v>43156.500071759256</c:v>
                </c:pt>
                <c:pt idx="9287">
                  <c:v>43156.541738483793</c:v>
                </c:pt>
                <c:pt idx="9288">
                  <c:v>43156.58340520833</c:v>
                </c:pt>
                <c:pt idx="9289">
                  <c:v>43156.625071932867</c:v>
                </c:pt>
                <c:pt idx="9290">
                  <c:v>43156.666738657404</c:v>
                </c:pt>
                <c:pt idx="9291">
                  <c:v>43156.708405381942</c:v>
                </c:pt>
                <c:pt idx="9292">
                  <c:v>43156.750072106479</c:v>
                </c:pt>
                <c:pt idx="9293">
                  <c:v>43156.791738831016</c:v>
                </c:pt>
                <c:pt idx="9294">
                  <c:v>43156.833405555553</c:v>
                </c:pt>
                <c:pt idx="9295">
                  <c:v>43156.875072280091</c:v>
                </c:pt>
                <c:pt idx="9296">
                  <c:v>43156.916739004628</c:v>
                </c:pt>
                <c:pt idx="9297">
                  <c:v>43156.958405729165</c:v>
                </c:pt>
                <c:pt idx="9298">
                  <c:v>43157.000072453702</c:v>
                </c:pt>
                <c:pt idx="9299">
                  <c:v>43157.041739178239</c:v>
                </c:pt>
                <c:pt idx="9300">
                  <c:v>43157.083405902777</c:v>
                </c:pt>
                <c:pt idx="9301">
                  <c:v>43157.125072627314</c:v>
                </c:pt>
                <c:pt idx="9302">
                  <c:v>43157.166739351851</c:v>
                </c:pt>
                <c:pt idx="9303">
                  <c:v>43157.208406076388</c:v>
                </c:pt>
                <c:pt idx="9304">
                  <c:v>43157.250072800925</c:v>
                </c:pt>
                <c:pt idx="9305">
                  <c:v>43157.291739525463</c:v>
                </c:pt>
                <c:pt idx="9306">
                  <c:v>43157.33340625</c:v>
                </c:pt>
                <c:pt idx="9307">
                  <c:v>43157.375072974537</c:v>
                </c:pt>
                <c:pt idx="9308">
                  <c:v>43157.416739699074</c:v>
                </c:pt>
                <c:pt idx="9309">
                  <c:v>43157.458406423611</c:v>
                </c:pt>
                <c:pt idx="9310">
                  <c:v>43157.500073148149</c:v>
                </c:pt>
                <c:pt idx="9311">
                  <c:v>43157.541739872686</c:v>
                </c:pt>
                <c:pt idx="9312">
                  <c:v>43157.583406597223</c:v>
                </c:pt>
                <c:pt idx="9313">
                  <c:v>43157.62507332176</c:v>
                </c:pt>
                <c:pt idx="9314">
                  <c:v>43157.666740046297</c:v>
                </c:pt>
                <c:pt idx="9315">
                  <c:v>43157.708406770835</c:v>
                </c:pt>
                <c:pt idx="9316">
                  <c:v>43157.750073495372</c:v>
                </c:pt>
                <c:pt idx="9317">
                  <c:v>43157.791740219909</c:v>
                </c:pt>
                <c:pt idx="9318">
                  <c:v>43157.833406944446</c:v>
                </c:pt>
                <c:pt idx="9319">
                  <c:v>43157.875073668984</c:v>
                </c:pt>
                <c:pt idx="9320">
                  <c:v>43157.916740393521</c:v>
                </c:pt>
                <c:pt idx="9321">
                  <c:v>43157.958407118058</c:v>
                </c:pt>
                <c:pt idx="9322">
                  <c:v>43158.000073842595</c:v>
                </c:pt>
                <c:pt idx="9323">
                  <c:v>43158.041740567132</c:v>
                </c:pt>
                <c:pt idx="9324">
                  <c:v>43158.08340729167</c:v>
                </c:pt>
                <c:pt idx="9325">
                  <c:v>43158.125074016207</c:v>
                </c:pt>
                <c:pt idx="9326">
                  <c:v>43158.166740740744</c:v>
                </c:pt>
                <c:pt idx="9327">
                  <c:v>43158.208407465281</c:v>
                </c:pt>
                <c:pt idx="9328">
                  <c:v>43158.250074189818</c:v>
                </c:pt>
                <c:pt idx="9329">
                  <c:v>43158.291740914348</c:v>
                </c:pt>
                <c:pt idx="9330">
                  <c:v>43158.333407638886</c:v>
                </c:pt>
                <c:pt idx="9331">
                  <c:v>43158.375074363423</c:v>
                </c:pt>
                <c:pt idx="9332">
                  <c:v>43158.41674108796</c:v>
                </c:pt>
                <c:pt idx="9333">
                  <c:v>43158.458407812497</c:v>
                </c:pt>
                <c:pt idx="9334">
                  <c:v>43158.500074537034</c:v>
                </c:pt>
                <c:pt idx="9335">
                  <c:v>43158.541741261572</c:v>
                </c:pt>
                <c:pt idx="9336">
                  <c:v>43158.583407986109</c:v>
                </c:pt>
                <c:pt idx="9337">
                  <c:v>43158.625074710646</c:v>
                </c:pt>
                <c:pt idx="9338">
                  <c:v>43158.666741435183</c:v>
                </c:pt>
                <c:pt idx="9339">
                  <c:v>43158.70840815972</c:v>
                </c:pt>
                <c:pt idx="9340">
                  <c:v>43158.750074884258</c:v>
                </c:pt>
                <c:pt idx="9341">
                  <c:v>43158.791741608795</c:v>
                </c:pt>
                <c:pt idx="9342">
                  <c:v>43158.833408333332</c:v>
                </c:pt>
                <c:pt idx="9343">
                  <c:v>43158.875075057869</c:v>
                </c:pt>
                <c:pt idx="9344">
                  <c:v>43158.916741782406</c:v>
                </c:pt>
                <c:pt idx="9345">
                  <c:v>43158.958408506944</c:v>
                </c:pt>
                <c:pt idx="9346">
                  <c:v>43159.000075231481</c:v>
                </c:pt>
                <c:pt idx="9347">
                  <c:v>43159.041741956018</c:v>
                </c:pt>
                <c:pt idx="9348">
                  <c:v>43159.083408680555</c:v>
                </c:pt>
                <c:pt idx="9349">
                  <c:v>43159.125075405093</c:v>
                </c:pt>
                <c:pt idx="9350">
                  <c:v>43159.16674212963</c:v>
                </c:pt>
                <c:pt idx="9351">
                  <c:v>43159.208408854167</c:v>
                </c:pt>
                <c:pt idx="9352">
                  <c:v>43159.250075578704</c:v>
                </c:pt>
                <c:pt idx="9353">
                  <c:v>43159.291742303241</c:v>
                </c:pt>
                <c:pt idx="9354">
                  <c:v>43159.333409027779</c:v>
                </c:pt>
                <c:pt idx="9355">
                  <c:v>43159.375075752316</c:v>
                </c:pt>
                <c:pt idx="9356">
                  <c:v>43159.416742476853</c:v>
                </c:pt>
                <c:pt idx="9357">
                  <c:v>43159.45840920139</c:v>
                </c:pt>
                <c:pt idx="9358">
                  <c:v>43159.500075925927</c:v>
                </c:pt>
                <c:pt idx="9359">
                  <c:v>43159.541742650465</c:v>
                </c:pt>
                <c:pt idx="9360">
                  <c:v>43159.583409375002</c:v>
                </c:pt>
                <c:pt idx="9361">
                  <c:v>43159.625076099539</c:v>
                </c:pt>
                <c:pt idx="9362">
                  <c:v>43159.666742824076</c:v>
                </c:pt>
                <c:pt idx="9363">
                  <c:v>43159.708409548613</c:v>
                </c:pt>
                <c:pt idx="9364">
                  <c:v>43159.750076273151</c:v>
                </c:pt>
                <c:pt idx="9365">
                  <c:v>43159.791742997688</c:v>
                </c:pt>
                <c:pt idx="9366">
                  <c:v>43159.833409722225</c:v>
                </c:pt>
                <c:pt idx="9367">
                  <c:v>43159.875076446762</c:v>
                </c:pt>
                <c:pt idx="9368">
                  <c:v>43159.916743171299</c:v>
                </c:pt>
                <c:pt idx="9369">
                  <c:v>43159.958409895837</c:v>
                </c:pt>
                <c:pt idx="9370">
                  <c:v>43160.000076620374</c:v>
                </c:pt>
                <c:pt idx="9371">
                  <c:v>43160.041743344904</c:v>
                </c:pt>
                <c:pt idx="9372">
                  <c:v>43160.083410069441</c:v>
                </c:pt>
                <c:pt idx="9373">
                  <c:v>43160.125076793978</c:v>
                </c:pt>
                <c:pt idx="9374">
                  <c:v>43160.166743518515</c:v>
                </c:pt>
                <c:pt idx="9375">
                  <c:v>43160.208410243053</c:v>
                </c:pt>
                <c:pt idx="9376">
                  <c:v>43160.25007696759</c:v>
                </c:pt>
                <c:pt idx="9377">
                  <c:v>43160.291743692127</c:v>
                </c:pt>
                <c:pt idx="9378">
                  <c:v>43160.333410416664</c:v>
                </c:pt>
                <c:pt idx="9379">
                  <c:v>43160.375077141201</c:v>
                </c:pt>
                <c:pt idx="9380">
                  <c:v>43160.416743865739</c:v>
                </c:pt>
                <c:pt idx="9381">
                  <c:v>43160.458410590276</c:v>
                </c:pt>
                <c:pt idx="9382">
                  <c:v>43160.500077314813</c:v>
                </c:pt>
                <c:pt idx="9383">
                  <c:v>43160.54174403935</c:v>
                </c:pt>
                <c:pt idx="9384">
                  <c:v>43160.583410763888</c:v>
                </c:pt>
                <c:pt idx="9385">
                  <c:v>43160.625077488425</c:v>
                </c:pt>
                <c:pt idx="9386">
                  <c:v>43160.666744212962</c:v>
                </c:pt>
                <c:pt idx="9387">
                  <c:v>43160.708410937499</c:v>
                </c:pt>
                <c:pt idx="9388">
                  <c:v>43160.750077662036</c:v>
                </c:pt>
                <c:pt idx="9389">
                  <c:v>43160.791744386574</c:v>
                </c:pt>
                <c:pt idx="9390">
                  <c:v>43160.833411111111</c:v>
                </c:pt>
                <c:pt idx="9391">
                  <c:v>43160.875077835648</c:v>
                </c:pt>
                <c:pt idx="9392">
                  <c:v>43160.916744560185</c:v>
                </c:pt>
                <c:pt idx="9393">
                  <c:v>43160.958411284722</c:v>
                </c:pt>
                <c:pt idx="9394">
                  <c:v>43161.00007800926</c:v>
                </c:pt>
                <c:pt idx="9395">
                  <c:v>43161.041744733797</c:v>
                </c:pt>
                <c:pt idx="9396">
                  <c:v>43161.083411458334</c:v>
                </c:pt>
                <c:pt idx="9397">
                  <c:v>43161.125078182871</c:v>
                </c:pt>
                <c:pt idx="9398">
                  <c:v>43161.166744907408</c:v>
                </c:pt>
                <c:pt idx="9399">
                  <c:v>43161.208411631946</c:v>
                </c:pt>
                <c:pt idx="9400">
                  <c:v>43161.250078356483</c:v>
                </c:pt>
                <c:pt idx="9401">
                  <c:v>43161.29174508102</c:v>
                </c:pt>
                <c:pt idx="9402">
                  <c:v>43161.333411805557</c:v>
                </c:pt>
                <c:pt idx="9403">
                  <c:v>43161.375078530094</c:v>
                </c:pt>
                <c:pt idx="9404">
                  <c:v>43161.416745254632</c:v>
                </c:pt>
                <c:pt idx="9405">
                  <c:v>43161.458411979169</c:v>
                </c:pt>
                <c:pt idx="9406">
                  <c:v>43161.500078703706</c:v>
                </c:pt>
                <c:pt idx="9407">
                  <c:v>43161.541745428243</c:v>
                </c:pt>
                <c:pt idx="9408">
                  <c:v>43161.583412152781</c:v>
                </c:pt>
                <c:pt idx="9409">
                  <c:v>43161.625078877318</c:v>
                </c:pt>
                <c:pt idx="9410">
                  <c:v>43161.666745601855</c:v>
                </c:pt>
                <c:pt idx="9411">
                  <c:v>43161.708412326392</c:v>
                </c:pt>
                <c:pt idx="9412">
                  <c:v>43161.750079050929</c:v>
                </c:pt>
                <c:pt idx="9413">
                  <c:v>43161.791745775467</c:v>
                </c:pt>
                <c:pt idx="9414">
                  <c:v>43161.833412499996</c:v>
                </c:pt>
                <c:pt idx="9415">
                  <c:v>43161.875079224534</c:v>
                </c:pt>
                <c:pt idx="9416">
                  <c:v>43161.916745949071</c:v>
                </c:pt>
                <c:pt idx="9417">
                  <c:v>43161.958412673608</c:v>
                </c:pt>
                <c:pt idx="9418">
                  <c:v>43162.000079398145</c:v>
                </c:pt>
                <c:pt idx="9419">
                  <c:v>43162.041746122683</c:v>
                </c:pt>
                <c:pt idx="9420">
                  <c:v>43162.08341284722</c:v>
                </c:pt>
                <c:pt idx="9421">
                  <c:v>43162.125079571757</c:v>
                </c:pt>
                <c:pt idx="9422">
                  <c:v>43162.166746296294</c:v>
                </c:pt>
                <c:pt idx="9423">
                  <c:v>43162.208413020831</c:v>
                </c:pt>
                <c:pt idx="9424">
                  <c:v>43162.250079745369</c:v>
                </c:pt>
                <c:pt idx="9425">
                  <c:v>43162.291746469906</c:v>
                </c:pt>
                <c:pt idx="9426">
                  <c:v>43162.333413194443</c:v>
                </c:pt>
                <c:pt idx="9427">
                  <c:v>43162.37507991898</c:v>
                </c:pt>
                <c:pt idx="9428">
                  <c:v>43162.416746643517</c:v>
                </c:pt>
                <c:pt idx="9429">
                  <c:v>43162.458413368055</c:v>
                </c:pt>
                <c:pt idx="9430">
                  <c:v>43162.500080092592</c:v>
                </c:pt>
                <c:pt idx="9431">
                  <c:v>43162.541746817129</c:v>
                </c:pt>
                <c:pt idx="9432">
                  <c:v>43162.583413541666</c:v>
                </c:pt>
                <c:pt idx="9433">
                  <c:v>43162.625080266203</c:v>
                </c:pt>
                <c:pt idx="9434">
                  <c:v>43162.666746990741</c:v>
                </c:pt>
                <c:pt idx="9435">
                  <c:v>43162.708413715278</c:v>
                </c:pt>
                <c:pt idx="9436">
                  <c:v>43162.750080439815</c:v>
                </c:pt>
                <c:pt idx="9437">
                  <c:v>43162.791747164352</c:v>
                </c:pt>
                <c:pt idx="9438">
                  <c:v>43162.833413888889</c:v>
                </c:pt>
                <c:pt idx="9439">
                  <c:v>43162.875080613427</c:v>
                </c:pt>
                <c:pt idx="9440">
                  <c:v>43162.916747337964</c:v>
                </c:pt>
                <c:pt idx="9441">
                  <c:v>43162.958414062501</c:v>
                </c:pt>
                <c:pt idx="9442">
                  <c:v>43163.000080787038</c:v>
                </c:pt>
                <c:pt idx="9443">
                  <c:v>43163.041747511576</c:v>
                </c:pt>
                <c:pt idx="9444">
                  <c:v>43163.083414236113</c:v>
                </c:pt>
                <c:pt idx="9445">
                  <c:v>43163.12508096065</c:v>
                </c:pt>
                <c:pt idx="9446">
                  <c:v>43163.166747685187</c:v>
                </c:pt>
                <c:pt idx="9447">
                  <c:v>43163.208414409724</c:v>
                </c:pt>
                <c:pt idx="9448">
                  <c:v>43163.250081134262</c:v>
                </c:pt>
                <c:pt idx="9449">
                  <c:v>43163.291747858799</c:v>
                </c:pt>
                <c:pt idx="9450">
                  <c:v>43163.333414583336</c:v>
                </c:pt>
                <c:pt idx="9451">
                  <c:v>43163.375081307873</c:v>
                </c:pt>
                <c:pt idx="9452">
                  <c:v>43163.41674803241</c:v>
                </c:pt>
                <c:pt idx="9453">
                  <c:v>43163.458414756948</c:v>
                </c:pt>
                <c:pt idx="9454">
                  <c:v>43163.500081481485</c:v>
                </c:pt>
                <c:pt idx="9455">
                  <c:v>43163.541748206022</c:v>
                </c:pt>
                <c:pt idx="9456">
                  <c:v>43163.583414930552</c:v>
                </c:pt>
                <c:pt idx="9457">
                  <c:v>43163.625081655089</c:v>
                </c:pt>
                <c:pt idx="9458">
                  <c:v>43163.666748379626</c:v>
                </c:pt>
                <c:pt idx="9459">
                  <c:v>43163.708415104164</c:v>
                </c:pt>
                <c:pt idx="9460">
                  <c:v>43163.750081828701</c:v>
                </c:pt>
                <c:pt idx="9461">
                  <c:v>43163.791748553238</c:v>
                </c:pt>
                <c:pt idx="9462">
                  <c:v>43163.833415277775</c:v>
                </c:pt>
                <c:pt idx="9463">
                  <c:v>43163.875082002312</c:v>
                </c:pt>
                <c:pt idx="9464">
                  <c:v>43163.91674872685</c:v>
                </c:pt>
                <c:pt idx="9465">
                  <c:v>43163.958415451387</c:v>
                </c:pt>
                <c:pt idx="9466">
                  <c:v>43164.000082175924</c:v>
                </c:pt>
                <c:pt idx="9467">
                  <c:v>43164.041748900461</c:v>
                </c:pt>
                <c:pt idx="9468">
                  <c:v>43164.083415624998</c:v>
                </c:pt>
                <c:pt idx="9469">
                  <c:v>43164.125082349536</c:v>
                </c:pt>
                <c:pt idx="9470">
                  <c:v>43164.166749074073</c:v>
                </c:pt>
                <c:pt idx="9471">
                  <c:v>43164.20841579861</c:v>
                </c:pt>
                <c:pt idx="9472">
                  <c:v>43164.250082523147</c:v>
                </c:pt>
                <c:pt idx="9473">
                  <c:v>43164.291749247684</c:v>
                </c:pt>
                <c:pt idx="9474">
                  <c:v>43164.333415972222</c:v>
                </c:pt>
                <c:pt idx="9475">
                  <c:v>43164.375082696759</c:v>
                </c:pt>
                <c:pt idx="9476">
                  <c:v>43164.416749421296</c:v>
                </c:pt>
                <c:pt idx="9477">
                  <c:v>43164.458416145833</c:v>
                </c:pt>
                <c:pt idx="9478">
                  <c:v>43164.500082870371</c:v>
                </c:pt>
                <c:pt idx="9479">
                  <c:v>43164.541749594908</c:v>
                </c:pt>
                <c:pt idx="9480">
                  <c:v>43164.583416319445</c:v>
                </c:pt>
                <c:pt idx="9481">
                  <c:v>43164.625083043982</c:v>
                </c:pt>
                <c:pt idx="9482">
                  <c:v>43164.666749768519</c:v>
                </c:pt>
                <c:pt idx="9483">
                  <c:v>43164.708416493057</c:v>
                </c:pt>
                <c:pt idx="9484">
                  <c:v>43164.750083217594</c:v>
                </c:pt>
                <c:pt idx="9485">
                  <c:v>43164.791749942131</c:v>
                </c:pt>
                <c:pt idx="9486">
                  <c:v>43164.833416666668</c:v>
                </c:pt>
                <c:pt idx="9487">
                  <c:v>43164.875083391205</c:v>
                </c:pt>
                <c:pt idx="9488">
                  <c:v>43164.916750115743</c:v>
                </c:pt>
                <c:pt idx="9489">
                  <c:v>43164.95841684028</c:v>
                </c:pt>
                <c:pt idx="9490">
                  <c:v>43165.000083564817</c:v>
                </c:pt>
                <c:pt idx="9491">
                  <c:v>43165.041750289354</c:v>
                </c:pt>
                <c:pt idx="9492">
                  <c:v>43165.083417013891</c:v>
                </c:pt>
                <c:pt idx="9493">
                  <c:v>43165.125083738429</c:v>
                </c:pt>
                <c:pt idx="9494">
                  <c:v>43165.166750462966</c:v>
                </c:pt>
                <c:pt idx="9495">
                  <c:v>43165.208417187503</c:v>
                </c:pt>
                <c:pt idx="9496">
                  <c:v>43165.25008391204</c:v>
                </c:pt>
                <c:pt idx="9497">
                  <c:v>43165.291750636577</c:v>
                </c:pt>
                <c:pt idx="9498">
                  <c:v>43165.333417361115</c:v>
                </c:pt>
                <c:pt idx="9499">
                  <c:v>43165.375084085645</c:v>
                </c:pt>
                <c:pt idx="9500">
                  <c:v>43165.416750810182</c:v>
                </c:pt>
                <c:pt idx="9501">
                  <c:v>43165.458417534719</c:v>
                </c:pt>
                <c:pt idx="9502">
                  <c:v>43165.500084259256</c:v>
                </c:pt>
                <c:pt idx="9503">
                  <c:v>43165.541750983793</c:v>
                </c:pt>
                <c:pt idx="9504">
                  <c:v>43165.583417708331</c:v>
                </c:pt>
                <c:pt idx="9505">
                  <c:v>43165.625084432868</c:v>
                </c:pt>
                <c:pt idx="9506">
                  <c:v>43165.666751157405</c:v>
                </c:pt>
                <c:pt idx="9507">
                  <c:v>43165.708417881942</c:v>
                </c:pt>
                <c:pt idx="9508">
                  <c:v>43165.75008460648</c:v>
                </c:pt>
                <c:pt idx="9509">
                  <c:v>43165.791751331017</c:v>
                </c:pt>
                <c:pt idx="9510">
                  <c:v>43165.833418055554</c:v>
                </c:pt>
                <c:pt idx="9511">
                  <c:v>43165.875084780091</c:v>
                </c:pt>
                <c:pt idx="9512">
                  <c:v>43165.916751504628</c:v>
                </c:pt>
                <c:pt idx="9513">
                  <c:v>43165.958418229166</c:v>
                </c:pt>
                <c:pt idx="9514">
                  <c:v>43166.000084953703</c:v>
                </c:pt>
                <c:pt idx="9515">
                  <c:v>43166.04175167824</c:v>
                </c:pt>
                <c:pt idx="9516">
                  <c:v>43166.083418402777</c:v>
                </c:pt>
                <c:pt idx="9517">
                  <c:v>43166.125085127314</c:v>
                </c:pt>
                <c:pt idx="9518">
                  <c:v>43166.166751851852</c:v>
                </c:pt>
                <c:pt idx="9519">
                  <c:v>43166.208418576389</c:v>
                </c:pt>
                <c:pt idx="9520">
                  <c:v>43166.250085300926</c:v>
                </c:pt>
                <c:pt idx="9521">
                  <c:v>43166.291752025463</c:v>
                </c:pt>
                <c:pt idx="9522">
                  <c:v>43166.33341875</c:v>
                </c:pt>
                <c:pt idx="9523">
                  <c:v>43166.375085474538</c:v>
                </c:pt>
                <c:pt idx="9524">
                  <c:v>43166.416752199075</c:v>
                </c:pt>
                <c:pt idx="9525">
                  <c:v>43166.458418923612</c:v>
                </c:pt>
                <c:pt idx="9526">
                  <c:v>43166.500085648149</c:v>
                </c:pt>
                <c:pt idx="9527">
                  <c:v>43166.541752372686</c:v>
                </c:pt>
                <c:pt idx="9528">
                  <c:v>43166.583419097224</c:v>
                </c:pt>
                <c:pt idx="9529">
                  <c:v>43166.625085821761</c:v>
                </c:pt>
                <c:pt idx="9530">
                  <c:v>43166.666752546298</c:v>
                </c:pt>
                <c:pt idx="9531">
                  <c:v>43166.708419270835</c:v>
                </c:pt>
                <c:pt idx="9532">
                  <c:v>43166.750085995373</c:v>
                </c:pt>
                <c:pt idx="9533">
                  <c:v>43166.79175271991</c:v>
                </c:pt>
                <c:pt idx="9534">
                  <c:v>43166.833419444447</c:v>
                </c:pt>
                <c:pt idx="9535">
                  <c:v>43166.875086168984</c:v>
                </c:pt>
                <c:pt idx="9536">
                  <c:v>43166.916752893521</c:v>
                </c:pt>
                <c:pt idx="9537">
                  <c:v>43166.958419618059</c:v>
                </c:pt>
                <c:pt idx="9538">
                  <c:v>43167.000086342596</c:v>
                </c:pt>
                <c:pt idx="9539">
                  <c:v>43167.041753067133</c:v>
                </c:pt>
                <c:pt idx="9540">
                  <c:v>43167.08341979167</c:v>
                </c:pt>
                <c:pt idx="9541">
                  <c:v>43167.1250865162</c:v>
                </c:pt>
                <c:pt idx="9542">
                  <c:v>43167.166753240737</c:v>
                </c:pt>
                <c:pt idx="9543">
                  <c:v>43167.208419965275</c:v>
                </c:pt>
                <c:pt idx="9544">
                  <c:v>43167.250086689812</c:v>
                </c:pt>
                <c:pt idx="9545">
                  <c:v>43167.291753414349</c:v>
                </c:pt>
                <c:pt idx="9546">
                  <c:v>43167.333420138886</c:v>
                </c:pt>
                <c:pt idx="9547">
                  <c:v>43167.375086863423</c:v>
                </c:pt>
                <c:pt idx="9548">
                  <c:v>43167.416753587961</c:v>
                </c:pt>
                <c:pt idx="9549">
                  <c:v>43167.458420312498</c:v>
                </c:pt>
                <c:pt idx="9550">
                  <c:v>43167.500087037035</c:v>
                </c:pt>
                <c:pt idx="9551">
                  <c:v>43167.541753761572</c:v>
                </c:pt>
                <c:pt idx="9552">
                  <c:v>43167.583420486109</c:v>
                </c:pt>
                <c:pt idx="9553">
                  <c:v>43167.625087210647</c:v>
                </c:pt>
                <c:pt idx="9554">
                  <c:v>43167.666753935184</c:v>
                </c:pt>
                <c:pt idx="9555">
                  <c:v>43167.708420659721</c:v>
                </c:pt>
                <c:pt idx="9556">
                  <c:v>43167.750087384258</c:v>
                </c:pt>
                <c:pt idx="9557">
                  <c:v>43167.791754108795</c:v>
                </c:pt>
                <c:pt idx="9558">
                  <c:v>43167.833420833333</c:v>
                </c:pt>
                <c:pt idx="9559">
                  <c:v>43167.87508755787</c:v>
                </c:pt>
                <c:pt idx="9560">
                  <c:v>43167.916754282407</c:v>
                </c:pt>
                <c:pt idx="9561">
                  <c:v>43167.958421006944</c:v>
                </c:pt>
                <c:pt idx="9562">
                  <c:v>43168.000087731481</c:v>
                </c:pt>
                <c:pt idx="9563">
                  <c:v>43168.041754456019</c:v>
                </c:pt>
                <c:pt idx="9564">
                  <c:v>43168.083421180556</c:v>
                </c:pt>
                <c:pt idx="9565">
                  <c:v>43168.125087905093</c:v>
                </c:pt>
                <c:pt idx="9566">
                  <c:v>43168.16675462963</c:v>
                </c:pt>
                <c:pt idx="9567">
                  <c:v>43168.208421354168</c:v>
                </c:pt>
                <c:pt idx="9568">
                  <c:v>43168.250088078705</c:v>
                </c:pt>
                <c:pt idx="9569">
                  <c:v>43168.291754803242</c:v>
                </c:pt>
                <c:pt idx="9570">
                  <c:v>43168.333421527779</c:v>
                </c:pt>
                <c:pt idx="9571">
                  <c:v>43168.375088252316</c:v>
                </c:pt>
                <c:pt idx="9572">
                  <c:v>43168.416754976854</c:v>
                </c:pt>
                <c:pt idx="9573">
                  <c:v>43168.458421701391</c:v>
                </c:pt>
                <c:pt idx="9574">
                  <c:v>43168.500088425928</c:v>
                </c:pt>
                <c:pt idx="9575">
                  <c:v>43168.541755150465</c:v>
                </c:pt>
                <c:pt idx="9576">
                  <c:v>43168.583421875002</c:v>
                </c:pt>
                <c:pt idx="9577">
                  <c:v>43168.62508859954</c:v>
                </c:pt>
                <c:pt idx="9578">
                  <c:v>43168.666755324077</c:v>
                </c:pt>
                <c:pt idx="9579">
                  <c:v>43168.708422048614</c:v>
                </c:pt>
                <c:pt idx="9580">
                  <c:v>43168.750088773151</c:v>
                </c:pt>
                <c:pt idx="9581">
                  <c:v>43168.791755497688</c:v>
                </c:pt>
                <c:pt idx="9582">
                  <c:v>43168.833422222226</c:v>
                </c:pt>
                <c:pt idx="9583">
                  <c:v>43168.875088946763</c:v>
                </c:pt>
                <c:pt idx="9584">
                  <c:v>43168.916755671293</c:v>
                </c:pt>
                <c:pt idx="9585">
                  <c:v>43168.95842239583</c:v>
                </c:pt>
                <c:pt idx="9586">
                  <c:v>43169.000089120367</c:v>
                </c:pt>
                <c:pt idx="9587">
                  <c:v>43169.041755844904</c:v>
                </c:pt>
                <c:pt idx="9588">
                  <c:v>43169.083422569442</c:v>
                </c:pt>
                <c:pt idx="9589">
                  <c:v>43169.125089293979</c:v>
                </c:pt>
                <c:pt idx="9590">
                  <c:v>43169.166756018516</c:v>
                </c:pt>
                <c:pt idx="9591">
                  <c:v>43169.208422743053</c:v>
                </c:pt>
                <c:pt idx="9592">
                  <c:v>43169.25008946759</c:v>
                </c:pt>
                <c:pt idx="9593">
                  <c:v>43169.291756192128</c:v>
                </c:pt>
                <c:pt idx="9594">
                  <c:v>43169.333422916665</c:v>
                </c:pt>
                <c:pt idx="9595">
                  <c:v>43169.375089641202</c:v>
                </c:pt>
                <c:pt idx="9596">
                  <c:v>43169.416756365739</c:v>
                </c:pt>
                <c:pt idx="9597">
                  <c:v>43169.458423090276</c:v>
                </c:pt>
                <c:pt idx="9598">
                  <c:v>43169.500089814814</c:v>
                </c:pt>
                <c:pt idx="9599">
                  <c:v>43169.541756539351</c:v>
                </c:pt>
                <c:pt idx="9600">
                  <c:v>43169.583423263888</c:v>
                </c:pt>
                <c:pt idx="9601">
                  <c:v>43169.625089988425</c:v>
                </c:pt>
                <c:pt idx="9602">
                  <c:v>43169.666756712963</c:v>
                </c:pt>
                <c:pt idx="9603">
                  <c:v>43169.7084234375</c:v>
                </c:pt>
                <c:pt idx="9604">
                  <c:v>43169.750090162037</c:v>
                </c:pt>
                <c:pt idx="9605">
                  <c:v>43169.791756886574</c:v>
                </c:pt>
                <c:pt idx="9606">
                  <c:v>43169.833423611111</c:v>
                </c:pt>
                <c:pt idx="9607">
                  <c:v>43169.875090335649</c:v>
                </c:pt>
                <c:pt idx="9608">
                  <c:v>43169.916757060186</c:v>
                </c:pt>
                <c:pt idx="9609">
                  <c:v>43169.958423784723</c:v>
                </c:pt>
                <c:pt idx="9610">
                  <c:v>43170.00009050926</c:v>
                </c:pt>
                <c:pt idx="9611">
                  <c:v>43170.041757233797</c:v>
                </c:pt>
                <c:pt idx="9612">
                  <c:v>43170.083423958335</c:v>
                </c:pt>
                <c:pt idx="9613">
                  <c:v>43170.125090682872</c:v>
                </c:pt>
                <c:pt idx="9614">
                  <c:v>43170.166757407409</c:v>
                </c:pt>
                <c:pt idx="9615">
                  <c:v>43170.208424131946</c:v>
                </c:pt>
                <c:pt idx="9616">
                  <c:v>43170.250090856483</c:v>
                </c:pt>
                <c:pt idx="9617">
                  <c:v>43170.291757581021</c:v>
                </c:pt>
                <c:pt idx="9618">
                  <c:v>43170.333424305558</c:v>
                </c:pt>
                <c:pt idx="9619">
                  <c:v>43170.375091030095</c:v>
                </c:pt>
                <c:pt idx="9620">
                  <c:v>43170.416757754632</c:v>
                </c:pt>
                <c:pt idx="9621">
                  <c:v>43170.458424479169</c:v>
                </c:pt>
                <c:pt idx="9622">
                  <c:v>43170.500091203707</c:v>
                </c:pt>
                <c:pt idx="9623">
                  <c:v>43170.541757928244</c:v>
                </c:pt>
                <c:pt idx="9624">
                  <c:v>43170.583424652781</c:v>
                </c:pt>
                <c:pt idx="9625">
                  <c:v>43170.625091377318</c:v>
                </c:pt>
                <c:pt idx="9626">
                  <c:v>43170.666758101848</c:v>
                </c:pt>
                <c:pt idx="9627">
                  <c:v>43170.708424826385</c:v>
                </c:pt>
                <c:pt idx="9628">
                  <c:v>43170.750091550923</c:v>
                </c:pt>
                <c:pt idx="9629">
                  <c:v>43170.79175827546</c:v>
                </c:pt>
                <c:pt idx="9630">
                  <c:v>43170.833424999997</c:v>
                </c:pt>
                <c:pt idx="9631">
                  <c:v>43170.875091724534</c:v>
                </c:pt>
                <c:pt idx="9632">
                  <c:v>43170.916758449071</c:v>
                </c:pt>
                <c:pt idx="9633">
                  <c:v>43170.958425173609</c:v>
                </c:pt>
                <c:pt idx="9634">
                  <c:v>43171.000091898146</c:v>
                </c:pt>
                <c:pt idx="9635">
                  <c:v>43171.041758622683</c:v>
                </c:pt>
                <c:pt idx="9636">
                  <c:v>43171.08342534722</c:v>
                </c:pt>
                <c:pt idx="9637">
                  <c:v>43171.125092071758</c:v>
                </c:pt>
                <c:pt idx="9638">
                  <c:v>43171.166758796295</c:v>
                </c:pt>
                <c:pt idx="9639">
                  <c:v>43171.208425520832</c:v>
                </c:pt>
                <c:pt idx="9640">
                  <c:v>43171.250092245369</c:v>
                </c:pt>
                <c:pt idx="9641">
                  <c:v>43171.291758969906</c:v>
                </c:pt>
                <c:pt idx="9642">
                  <c:v>43171.333425694444</c:v>
                </c:pt>
                <c:pt idx="9643">
                  <c:v>43171.375092418981</c:v>
                </c:pt>
                <c:pt idx="9644">
                  <c:v>43171.416759143518</c:v>
                </c:pt>
                <c:pt idx="9645">
                  <c:v>43171.458425868055</c:v>
                </c:pt>
                <c:pt idx="9646">
                  <c:v>43171.500092592592</c:v>
                </c:pt>
                <c:pt idx="9647">
                  <c:v>43171.54175931713</c:v>
                </c:pt>
                <c:pt idx="9648">
                  <c:v>43171.583426041667</c:v>
                </c:pt>
                <c:pt idx="9649">
                  <c:v>43171.625092766204</c:v>
                </c:pt>
                <c:pt idx="9650">
                  <c:v>43171.666759490741</c:v>
                </c:pt>
                <c:pt idx="9651">
                  <c:v>43171.708426215278</c:v>
                </c:pt>
                <c:pt idx="9652">
                  <c:v>43171.750092939816</c:v>
                </c:pt>
                <c:pt idx="9653">
                  <c:v>43171.791759664353</c:v>
                </c:pt>
                <c:pt idx="9654">
                  <c:v>43171.83342638889</c:v>
                </c:pt>
                <c:pt idx="9655">
                  <c:v>43171.875093113427</c:v>
                </c:pt>
                <c:pt idx="9656">
                  <c:v>43171.916759837964</c:v>
                </c:pt>
                <c:pt idx="9657">
                  <c:v>43171.958426562502</c:v>
                </c:pt>
                <c:pt idx="9658">
                  <c:v>43172.000093287039</c:v>
                </c:pt>
                <c:pt idx="9659">
                  <c:v>43172.041760011576</c:v>
                </c:pt>
                <c:pt idx="9660">
                  <c:v>43172.083426736113</c:v>
                </c:pt>
                <c:pt idx="9661">
                  <c:v>43172.125093460651</c:v>
                </c:pt>
                <c:pt idx="9662">
                  <c:v>43172.166760185188</c:v>
                </c:pt>
                <c:pt idx="9663">
                  <c:v>43172.208426909725</c:v>
                </c:pt>
                <c:pt idx="9664">
                  <c:v>43172.250093634262</c:v>
                </c:pt>
                <c:pt idx="9665">
                  <c:v>43172.291760358799</c:v>
                </c:pt>
                <c:pt idx="9666">
                  <c:v>43172.333427083337</c:v>
                </c:pt>
                <c:pt idx="9667">
                  <c:v>43172.375093807874</c:v>
                </c:pt>
                <c:pt idx="9668">
                  <c:v>43172.416760532411</c:v>
                </c:pt>
                <c:pt idx="9669">
                  <c:v>43172.458427256941</c:v>
                </c:pt>
                <c:pt idx="9670">
                  <c:v>43172.500093981478</c:v>
                </c:pt>
                <c:pt idx="9671">
                  <c:v>43172.541760706015</c:v>
                </c:pt>
                <c:pt idx="9672">
                  <c:v>43172.583427430553</c:v>
                </c:pt>
                <c:pt idx="9673">
                  <c:v>43172.62509415509</c:v>
                </c:pt>
                <c:pt idx="9674">
                  <c:v>43172.666760879627</c:v>
                </c:pt>
                <c:pt idx="9675">
                  <c:v>43172.708427604164</c:v>
                </c:pt>
                <c:pt idx="9676">
                  <c:v>43172.750094328701</c:v>
                </c:pt>
                <c:pt idx="9677">
                  <c:v>43172.791761053239</c:v>
                </c:pt>
                <c:pt idx="9678">
                  <c:v>43172.833427777776</c:v>
                </c:pt>
                <c:pt idx="9679">
                  <c:v>43172.875094502313</c:v>
                </c:pt>
                <c:pt idx="9680">
                  <c:v>43172.91676122685</c:v>
                </c:pt>
                <c:pt idx="9681">
                  <c:v>43172.958427951387</c:v>
                </c:pt>
                <c:pt idx="9682">
                  <c:v>43173.000094675925</c:v>
                </c:pt>
                <c:pt idx="9683">
                  <c:v>43173.041761400462</c:v>
                </c:pt>
                <c:pt idx="9684">
                  <c:v>43173.083428124999</c:v>
                </c:pt>
                <c:pt idx="9685">
                  <c:v>43173.125094849536</c:v>
                </c:pt>
                <c:pt idx="9686">
                  <c:v>43173.166761574073</c:v>
                </c:pt>
                <c:pt idx="9687">
                  <c:v>43173.208428298611</c:v>
                </c:pt>
                <c:pt idx="9688">
                  <c:v>43173.250095023148</c:v>
                </c:pt>
                <c:pt idx="9689">
                  <c:v>43173.291761747685</c:v>
                </c:pt>
                <c:pt idx="9690">
                  <c:v>43173.333428472222</c:v>
                </c:pt>
                <c:pt idx="9691">
                  <c:v>43173.37509519676</c:v>
                </c:pt>
                <c:pt idx="9692">
                  <c:v>43173.416761921297</c:v>
                </c:pt>
                <c:pt idx="9693">
                  <c:v>43173.458428645834</c:v>
                </c:pt>
                <c:pt idx="9694">
                  <c:v>43173.500095370371</c:v>
                </c:pt>
                <c:pt idx="9695">
                  <c:v>43173.541762094908</c:v>
                </c:pt>
                <c:pt idx="9696">
                  <c:v>43173.583428819446</c:v>
                </c:pt>
                <c:pt idx="9697">
                  <c:v>43173.625095543983</c:v>
                </c:pt>
                <c:pt idx="9698">
                  <c:v>43173.66676226852</c:v>
                </c:pt>
                <c:pt idx="9699">
                  <c:v>43173.708428993057</c:v>
                </c:pt>
                <c:pt idx="9700">
                  <c:v>43173.750095717594</c:v>
                </c:pt>
                <c:pt idx="9701">
                  <c:v>43173.791762442132</c:v>
                </c:pt>
                <c:pt idx="9702">
                  <c:v>43173.833429166669</c:v>
                </c:pt>
                <c:pt idx="9703">
                  <c:v>43173.875095891206</c:v>
                </c:pt>
                <c:pt idx="9704">
                  <c:v>43173.916762615743</c:v>
                </c:pt>
                <c:pt idx="9705">
                  <c:v>43173.95842934028</c:v>
                </c:pt>
                <c:pt idx="9706">
                  <c:v>43174.000096064818</c:v>
                </c:pt>
                <c:pt idx="9707">
                  <c:v>43174.041762789355</c:v>
                </c:pt>
                <c:pt idx="9708">
                  <c:v>43174.083429513892</c:v>
                </c:pt>
                <c:pt idx="9709">
                  <c:v>43174.125096238429</c:v>
                </c:pt>
                <c:pt idx="9710">
                  <c:v>43174.166762962966</c:v>
                </c:pt>
                <c:pt idx="9711">
                  <c:v>43174.208429687496</c:v>
                </c:pt>
                <c:pt idx="9712">
                  <c:v>43174.250096412034</c:v>
                </c:pt>
                <c:pt idx="9713">
                  <c:v>43174.291763136571</c:v>
                </c:pt>
                <c:pt idx="9714">
                  <c:v>43174.333429861108</c:v>
                </c:pt>
                <c:pt idx="9715">
                  <c:v>43174.375096585645</c:v>
                </c:pt>
                <c:pt idx="9716">
                  <c:v>43174.416763310182</c:v>
                </c:pt>
                <c:pt idx="9717">
                  <c:v>43174.45843003472</c:v>
                </c:pt>
                <c:pt idx="9718">
                  <c:v>43174.500096759257</c:v>
                </c:pt>
                <c:pt idx="9719">
                  <c:v>43174.541763483794</c:v>
                </c:pt>
                <c:pt idx="9720">
                  <c:v>43174.583430208331</c:v>
                </c:pt>
                <c:pt idx="9721">
                  <c:v>43174.625096932868</c:v>
                </c:pt>
                <c:pt idx="9722">
                  <c:v>43174.666763657406</c:v>
                </c:pt>
                <c:pt idx="9723">
                  <c:v>43174.708430381943</c:v>
                </c:pt>
                <c:pt idx="9724">
                  <c:v>43174.75009710648</c:v>
                </c:pt>
                <c:pt idx="9725">
                  <c:v>43174.791763831017</c:v>
                </c:pt>
                <c:pt idx="9726">
                  <c:v>43174.833430555555</c:v>
                </c:pt>
                <c:pt idx="9727">
                  <c:v>43174.875097280092</c:v>
                </c:pt>
                <c:pt idx="9728">
                  <c:v>43174.916764004629</c:v>
                </c:pt>
                <c:pt idx="9729">
                  <c:v>43174.958430729166</c:v>
                </c:pt>
                <c:pt idx="9730">
                  <c:v>43175.000097453703</c:v>
                </c:pt>
                <c:pt idx="9731">
                  <c:v>43175.041764178241</c:v>
                </c:pt>
                <c:pt idx="9732">
                  <c:v>43175.083430902778</c:v>
                </c:pt>
                <c:pt idx="9733">
                  <c:v>43175.125097627315</c:v>
                </c:pt>
                <c:pt idx="9734">
                  <c:v>43175.166764351852</c:v>
                </c:pt>
                <c:pt idx="9735">
                  <c:v>43175.208431076389</c:v>
                </c:pt>
                <c:pt idx="9736">
                  <c:v>43175.250097800927</c:v>
                </c:pt>
                <c:pt idx="9737">
                  <c:v>43175.291764525464</c:v>
                </c:pt>
                <c:pt idx="9738">
                  <c:v>43175.333431250001</c:v>
                </c:pt>
                <c:pt idx="9739">
                  <c:v>43175.375097974538</c:v>
                </c:pt>
                <c:pt idx="9740">
                  <c:v>43175.416764699075</c:v>
                </c:pt>
                <c:pt idx="9741">
                  <c:v>43175.458431423613</c:v>
                </c:pt>
                <c:pt idx="9742">
                  <c:v>43175.50009814815</c:v>
                </c:pt>
                <c:pt idx="9743">
                  <c:v>43175.541764872687</c:v>
                </c:pt>
                <c:pt idx="9744">
                  <c:v>43175.583431597224</c:v>
                </c:pt>
                <c:pt idx="9745">
                  <c:v>43175.625098321761</c:v>
                </c:pt>
                <c:pt idx="9746">
                  <c:v>43175.666765046299</c:v>
                </c:pt>
                <c:pt idx="9747">
                  <c:v>43175.708431770836</c:v>
                </c:pt>
                <c:pt idx="9748">
                  <c:v>43175.750098495373</c:v>
                </c:pt>
                <c:pt idx="9749">
                  <c:v>43175.79176521991</c:v>
                </c:pt>
                <c:pt idx="9750">
                  <c:v>43175.833431944448</c:v>
                </c:pt>
                <c:pt idx="9751">
                  <c:v>43175.875098668985</c:v>
                </c:pt>
                <c:pt idx="9752">
                  <c:v>43175.916765393522</c:v>
                </c:pt>
                <c:pt idx="9753">
                  <c:v>43175.958432118059</c:v>
                </c:pt>
                <c:pt idx="9754">
                  <c:v>43176.000098842589</c:v>
                </c:pt>
                <c:pt idx="9755">
                  <c:v>43176.041765567126</c:v>
                </c:pt>
                <c:pt idx="9756">
                  <c:v>43176.083432291663</c:v>
                </c:pt>
                <c:pt idx="9757">
                  <c:v>43176.125099016201</c:v>
                </c:pt>
                <c:pt idx="9758">
                  <c:v>43176.166765740738</c:v>
                </c:pt>
                <c:pt idx="9759">
                  <c:v>43176.208432465275</c:v>
                </c:pt>
                <c:pt idx="9760">
                  <c:v>43176.250099189812</c:v>
                </c:pt>
                <c:pt idx="9761">
                  <c:v>43176.29176591435</c:v>
                </c:pt>
                <c:pt idx="9762">
                  <c:v>43176.333432638887</c:v>
                </c:pt>
                <c:pt idx="9763">
                  <c:v>43176.375099363424</c:v>
                </c:pt>
                <c:pt idx="9764">
                  <c:v>43176.416766087961</c:v>
                </c:pt>
                <c:pt idx="9765">
                  <c:v>43176.458432812498</c:v>
                </c:pt>
                <c:pt idx="9766">
                  <c:v>43176.500099537036</c:v>
                </c:pt>
                <c:pt idx="9767">
                  <c:v>43176.541766261573</c:v>
                </c:pt>
                <c:pt idx="9768">
                  <c:v>43176.58343298611</c:v>
                </c:pt>
                <c:pt idx="9769">
                  <c:v>43176.625099710647</c:v>
                </c:pt>
                <c:pt idx="9770">
                  <c:v>43176.666766435184</c:v>
                </c:pt>
                <c:pt idx="9771">
                  <c:v>43176.708433159722</c:v>
                </c:pt>
                <c:pt idx="9772">
                  <c:v>43176.750099884259</c:v>
                </c:pt>
                <c:pt idx="9773">
                  <c:v>43176.791766608796</c:v>
                </c:pt>
                <c:pt idx="9774">
                  <c:v>43176.833433333333</c:v>
                </c:pt>
                <c:pt idx="9775">
                  <c:v>43176.87510005787</c:v>
                </c:pt>
                <c:pt idx="9776">
                  <c:v>43176.916766782408</c:v>
                </c:pt>
                <c:pt idx="9777">
                  <c:v>43176.958433506945</c:v>
                </c:pt>
                <c:pt idx="9778">
                  <c:v>43177.000100231482</c:v>
                </c:pt>
                <c:pt idx="9779">
                  <c:v>43177.041766956019</c:v>
                </c:pt>
                <c:pt idx="9780">
                  <c:v>43177.083433680556</c:v>
                </c:pt>
                <c:pt idx="9781">
                  <c:v>43177.125100405094</c:v>
                </c:pt>
                <c:pt idx="9782">
                  <c:v>43177.166767129631</c:v>
                </c:pt>
                <c:pt idx="9783">
                  <c:v>43177.208433854168</c:v>
                </c:pt>
                <c:pt idx="9784">
                  <c:v>43177.250100578705</c:v>
                </c:pt>
                <c:pt idx="9785">
                  <c:v>43177.291767303243</c:v>
                </c:pt>
                <c:pt idx="9786">
                  <c:v>43177.33343402778</c:v>
                </c:pt>
                <c:pt idx="9787">
                  <c:v>43177.375100752317</c:v>
                </c:pt>
                <c:pt idx="9788">
                  <c:v>43177.416767476854</c:v>
                </c:pt>
                <c:pt idx="9789">
                  <c:v>43177.458434201391</c:v>
                </c:pt>
                <c:pt idx="9790">
                  <c:v>43177.500100925929</c:v>
                </c:pt>
                <c:pt idx="9791">
                  <c:v>43177.541767650466</c:v>
                </c:pt>
                <c:pt idx="9792">
                  <c:v>43177.583434375003</c:v>
                </c:pt>
                <c:pt idx="9793">
                  <c:v>43177.62510109954</c:v>
                </c:pt>
                <c:pt idx="9794">
                  <c:v>43177.666767824077</c:v>
                </c:pt>
                <c:pt idx="9795">
                  <c:v>43177.708434548615</c:v>
                </c:pt>
                <c:pt idx="9796">
                  <c:v>43177.750101273145</c:v>
                </c:pt>
                <c:pt idx="9797">
                  <c:v>43177.791767997682</c:v>
                </c:pt>
                <c:pt idx="9798">
                  <c:v>43177.833434722219</c:v>
                </c:pt>
                <c:pt idx="9799">
                  <c:v>43177.875101446756</c:v>
                </c:pt>
                <c:pt idx="9800">
                  <c:v>43177.916768171293</c:v>
                </c:pt>
                <c:pt idx="9801">
                  <c:v>43177.958434895831</c:v>
                </c:pt>
                <c:pt idx="9802">
                  <c:v>43178.000101620368</c:v>
                </c:pt>
                <c:pt idx="9803">
                  <c:v>43178.041768344905</c:v>
                </c:pt>
                <c:pt idx="9804">
                  <c:v>43178.083435069442</c:v>
                </c:pt>
                <c:pt idx="9805">
                  <c:v>43178.125101793979</c:v>
                </c:pt>
                <c:pt idx="9806">
                  <c:v>43178.166768518517</c:v>
                </c:pt>
                <c:pt idx="9807">
                  <c:v>43178.208435243054</c:v>
                </c:pt>
                <c:pt idx="9808">
                  <c:v>43178.250101967591</c:v>
                </c:pt>
                <c:pt idx="9809">
                  <c:v>43178.291768692128</c:v>
                </c:pt>
                <c:pt idx="9810">
                  <c:v>43178.333435416665</c:v>
                </c:pt>
                <c:pt idx="9811">
                  <c:v>43178.375102141203</c:v>
                </c:pt>
                <c:pt idx="9812">
                  <c:v>43178.41676886574</c:v>
                </c:pt>
                <c:pt idx="9813">
                  <c:v>43178.458435590277</c:v>
                </c:pt>
                <c:pt idx="9814">
                  <c:v>43178.500102314814</c:v>
                </c:pt>
                <c:pt idx="9815">
                  <c:v>43178.541769039351</c:v>
                </c:pt>
                <c:pt idx="9816">
                  <c:v>43178.583435763889</c:v>
                </c:pt>
                <c:pt idx="9817">
                  <c:v>43178.625102488426</c:v>
                </c:pt>
                <c:pt idx="9818">
                  <c:v>43178.666769212963</c:v>
                </c:pt>
                <c:pt idx="9819">
                  <c:v>43178.7084359375</c:v>
                </c:pt>
                <c:pt idx="9820">
                  <c:v>43178.750102662038</c:v>
                </c:pt>
                <c:pt idx="9821">
                  <c:v>43178.791769386575</c:v>
                </c:pt>
                <c:pt idx="9822">
                  <c:v>43178.833436111112</c:v>
                </c:pt>
                <c:pt idx="9823">
                  <c:v>43178.875102835649</c:v>
                </c:pt>
                <c:pt idx="9824">
                  <c:v>43178.916769560186</c:v>
                </c:pt>
                <c:pt idx="9825">
                  <c:v>43178.958436284724</c:v>
                </c:pt>
                <c:pt idx="9826">
                  <c:v>43179.000103009261</c:v>
                </c:pt>
                <c:pt idx="9827">
                  <c:v>43179.041769733798</c:v>
                </c:pt>
                <c:pt idx="9828">
                  <c:v>43179.083436458335</c:v>
                </c:pt>
                <c:pt idx="9829">
                  <c:v>43179.125103182872</c:v>
                </c:pt>
                <c:pt idx="9830">
                  <c:v>43179.16676990741</c:v>
                </c:pt>
                <c:pt idx="9831">
                  <c:v>43179.208436631947</c:v>
                </c:pt>
                <c:pt idx="9832">
                  <c:v>43179.250103356484</c:v>
                </c:pt>
                <c:pt idx="9833">
                  <c:v>43179.291770081021</c:v>
                </c:pt>
                <c:pt idx="9834">
                  <c:v>43179.333436805558</c:v>
                </c:pt>
                <c:pt idx="9835">
                  <c:v>43179.375103530096</c:v>
                </c:pt>
                <c:pt idx="9836">
                  <c:v>43179.416770254633</c:v>
                </c:pt>
                <c:pt idx="9837">
                  <c:v>43179.45843697917</c:v>
                </c:pt>
                <c:pt idx="9838">
                  <c:v>43179.500103703707</c:v>
                </c:pt>
                <c:pt idx="9839">
                  <c:v>43179.541770428237</c:v>
                </c:pt>
                <c:pt idx="9840">
                  <c:v>43179.583437152774</c:v>
                </c:pt>
                <c:pt idx="9841">
                  <c:v>43179.625103877312</c:v>
                </c:pt>
                <c:pt idx="9842">
                  <c:v>43179.666770601849</c:v>
                </c:pt>
                <c:pt idx="9843">
                  <c:v>43179.708437326386</c:v>
                </c:pt>
                <c:pt idx="9844">
                  <c:v>43179.750104050923</c:v>
                </c:pt>
                <c:pt idx="9845">
                  <c:v>43179.79177077546</c:v>
                </c:pt>
                <c:pt idx="9846">
                  <c:v>43179.833437499998</c:v>
                </c:pt>
                <c:pt idx="9847">
                  <c:v>43179.875104224535</c:v>
                </c:pt>
                <c:pt idx="9848">
                  <c:v>43179.916770949072</c:v>
                </c:pt>
                <c:pt idx="9849">
                  <c:v>43179.958437673609</c:v>
                </c:pt>
                <c:pt idx="9850">
                  <c:v>43180.000104398147</c:v>
                </c:pt>
                <c:pt idx="9851">
                  <c:v>43180.041771122684</c:v>
                </c:pt>
                <c:pt idx="9852">
                  <c:v>43180.083437847221</c:v>
                </c:pt>
                <c:pt idx="9853">
                  <c:v>43180.125104571758</c:v>
                </c:pt>
                <c:pt idx="9854">
                  <c:v>43180.166771296295</c:v>
                </c:pt>
                <c:pt idx="9855">
                  <c:v>43180.208438020833</c:v>
                </c:pt>
                <c:pt idx="9856">
                  <c:v>43180.25010474537</c:v>
                </c:pt>
                <c:pt idx="9857">
                  <c:v>43180.291771469907</c:v>
                </c:pt>
                <c:pt idx="9858">
                  <c:v>43180.333438194444</c:v>
                </c:pt>
                <c:pt idx="9859">
                  <c:v>43180.375104918981</c:v>
                </c:pt>
                <c:pt idx="9860">
                  <c:v>43180.416771643519</c:v>
                </c:pt>
                <c:pt idx="9861">
                  <c:v>43180.458438368056</c:v>
                </c:pt>
                <c:pt idx="9862">
                  <c:v>43180.500105092593</c:v>
                </c:pt>
                <c:pt idx="9863">
                  <c:v>43180.54177181713</c:v>
                </c:pt>
                <c:pt idx="9864">
                  <c:v>43180.583438541667</c:v>
                </c:pt>
                <c:pt idx="9865">
                  <c:v>43180.625105266205</c:v>
                </c:pt>
                <c:pt idx="9866">
                  <c:v>43180.666771990742</c:v>
                </c:pt>
                <c:pt idx="9867">
                  <c:v>43180.708438715279</c:v>
                </c:pt>
                <c:pt idx="9868">
                  <c:v>43180.750105439816</c:v>
                </c:pt>
                <c:pt idx="9869">
                  <c:v>43180.791772164353</c:v>
                </c:pt>
                <c:pt idx="9870">
                  <c:v>43180.833438888891</c:v>
                </c:pt>
                <c:pt idx="9871">
                  <c:v>43180.875105613428</c:v>
                </c:pt>
                <c:pt idx="9872">
                  <c:v>43180.916772337965</c:v>
                </c:pt>
                <c:pt idx="9873">
                  <c:v>43180.958439062502</c:v>
                </c:pt>
                <c:pt idx="9874">
                  <c:v>43181.00010578704</c:v>
                </c:pt>
                <c:pt idx="9875">
                  <c:v>43181.041772511577</c:v>
                </c:pt>
                <c:pt idx="9876">
                  <c:v>43181.083439236114</c:v>
                </c:pt>
                <c:pt idx="9877">
                  <c:v>43181.125105960651</c:v>
                </c:pt>
                <c:pt idx="9878">
                  <c:v>43181.166772685188</c:v>
                </c:pt>
                <c:pt idx="9879">
                  <c:v>43181.208439409726</c:v>
                </c:pt>
                <c:pt idx="9880">
                  <c:v>43181.250106134263</c:v>
                </c:pt>
                <c:pt idx="9881">
                  <c:v>43181.291772858793</c:v>
                </c:pt>
                <c:pt idx="9882">
                  <c:v>43181.33343958333</c:v>
                </c:pt>
                <c:pt idx="9883">
                  <c:v>43181.375106307867</c:v>
                </c:pt>
                <c:pt idx="9884">
                  <c:v>43181.416773032404</c:v>
                </c:pt>
                <c:pt idx="9885">
                  <c:v>43181.458439756942</c:v>
                </c:pt>
                <c:pt idx="9886">
                  <c:v>43181.500106481479</c:v>
                </c:pt>
                <c:pt idx="9887">
                  <c:v>43181.541773206016</c:v>
                </c:pt>
                <c:pt idx="9888">
                  <c:v>43181.583439930553</c:v>
                </c:pt>
                <c:pt idx="9889">
                  <c:v>43181.62510665509</c:v>
                </c:pt>
                <c:pt idx="9890">
                  <c:v>43181.666773379628</c:v>
                </c:pt>
                <c:pt idx="9891">
                  <c:v>43181.708440104165</c:v>
                </c:pt>
                <c:pt idx="9892">
                  <c:v>43181.750106828702</c:v>
                </c:pt>
                <c:pt idx="9893">
                  <c:v>43181.791773553239</c:v>
                </c:pt>
                <c:pt idx="9894">
                  <c:v>43181.833440277776</c:v>
                </c:pt>
                <c:pt idx="9895">
                  <c:v>43181.875107002314</c:v>
                </c:pt>
                <c:pt idx="9896">
                  <c:v>43181.916773726851</c:v>
                </c:pt>
                <c:pt idx="9897">
                  <c:v>43181.958440451388</c:v>
                </c:pt>
                <c:pt idx="9898">
                  <c:v>43182.000107175925</c:v>
                </c:pt>
                <c:pt idx="9899">
                  <c:v>43182.041773900462</c:v>
                </c:pt>
                <c:pt idx="9900">
                  <c:v>43182.083440625</c:v>
                </c:pt>
                <c:pt idx="9901">
                  <c:v>43182.125107349537</c:v>
                </c:pt>
                <c:pt idx="9902">
                  <c:v>43182.166774074074</c:v>
                </c:pt>
                <c:pt idx="9903">
                  <c:v>43182.208440798611</c:v>
                </c:pt>
                <c:pt idx="9904">
                  <c:v>43182.250107523148</c:v>
                </c:pt>
                <c:pt idx="9905">
                  <c:v>43182.291774247686</c:v>
                </c:pt>
                <c:pt idx="9906">
                  <c:v>43182.333440972223</c:v>
                </c:pt>
                <c:pt idx="9907">
                  <c:v>43182.37510769676</c:v>
                </c:pt>
                <c:pt idx="9908">
                  <c:v>43182.416774421297</c:v>
                </c:pt>
                <c:pt idx="9909">
                  <c:v>43182.458441145835</c:v>
                </c:pt>
                <c:pt idx="9910">
                  <c:v>43182.500107870372</c:v>
                </c:pt>
                <c:pt idx="9911">
                  <c:v>43182.541774594909</c:v>
                </c:pt>
                <c:pt idx="9912">
                  <c:v>43182.583441319446</c:v>
                </c:pt>
                <c:pt idx="9913">
                  <c:v>43182.625108043983</c:v>
                </c:pt>
                <c:pt idx="9914">
                  <c:v>43182.666774768521</c:v>
                </c:pt>
                <c:pt idx="9915">
                  <c:v>43182.708441493058</c:v>
                </c:pt>
                <c:pt idx="9916">
                  <c:v>43182.750108217595</c:v>
                </c:pt>
                <c:pt idx="9917">
                  <c:v>43182.791774942132</c:v>
                </c:pt>
                <c:pt idx="9918">
                  <c:v>43182.833441666669</c:v>
                </c:pt>
                <c:pt idx="9919">
                  <c:v>43182.875108391207</c:v>
                </c:pt>
                <c:pt idx="9920">
                  <c:v>43182.916775115744</c:v>
                </c:pt>
                <c:pt idx="9921">
                  <c:v>43182.958441840281</c:v>
                </c:pt>
                <c:pt idx="9922">
                  <c:v>43183.000108564818</c:v>
                </c:pt>
                <c:pt idx="9923">
                  <c:v>43183.041775289355</c:v>
                </c:pt>
                <c:pt idx="9924">
                  <c:v>43183.083442013885</c:v>
                </c:pt>
                <c:pt idx="9925">
                  <c:v>43183.125108738423</c:v>
                </c:pt>
                <c:pt idx="9926">
                  <c:v>43183.16677546296</c:v>
                </c:pt>
                <c:pt idx="9927">
                  <c:v>43183.208442187497</c:v>
                </c:pt>
                <c:pt idx="9928">
                  <c:v>43183.250108912034</c:v>
                </c:pt>
                <c:pt idx="9929">
                  <c:v>43183.291775636571</c:v>
                </c:pt>
                <c:pt idx="9930">
                  <c:v>43183.333442361109</c:v>
                </c:pt>
                <c:pt idx="9931">
                  <c:v>43183.375109085646</c:v>
                </c:pt>
                <c:pt idx="9932">
                  <c:v>43183.416775810183</c:v>
                </c:pt>
                <c:pt idx="9933">
                  <c:v>43183.45844253472</c:v>
                </c:pt>
                <c:pt idx="9934">
                  <c:v>43183.500109259257</c:v>
                </c:pt>
                <c:pt idx="9935">
                  <c:v>43183.541775983795</c:v>
                </c:pt>
                <c:pt idx="9936">
                  <c:v>43183.583442708332</c:v>
                </c:pt>
                <c:pt idx="9937">
                  <c:v>43183.625109432869</c:v>
                </c:pt>
                <c:pt idx="9938">
                  <c:v>43183.666776157406</c:v>
                </c:pt>
                <c:pt idx="9939">
                  <c:v>43183.708442881943</c:v>
                </c:pt>
                <c:pt idx="9940">
                  <c:v>43183.750109606481</c:v>
                </c:pt>
                <c:pt idx="9941">
                  <c:v>43183.791776331018</c:v>
                </c:pt>
                <c:pt idx="9942">
                  <c:v>43183.833443055555</c:v>
                </c:pt>
                <c:pt idx="9943">
                  <c:v>43183.875109780092</c:v>
                </c:pt>
                <c:pt idx="9944">
                  <c:v>43183.91677650463</c:v>
                </c:pt>
                <c:pt idx="9945">
                  <c:v>43183.958443229167</c:v>
                </c:pt>
                <c:pt idx="9946">
                  <c:v>43184.000109953704</c:v>
                </c:pt>
                <c:pt idx="9947">
                  <c:v>43184.041776678241</c:v>
                </c:pt>
                <c:pt idx="9948">
                  <c:v>43184.083443402778</c:v>
                </c:pt>
                <c:pt idx="9949">
                  <c:v>43184.125110127316</c:v>
                </c:pt>
                <c:pt idx="9950">
                  <c:v>43184.166776851853</c:v>
                </c:pt>
                <c:pt idx="9951">
                  <c:v>43184.20844357639</c:v>
                </c:pt>
                <c:pt idx="9952">
                  <c:v>43184.250110300927</c:v>
                </c:pt>
                <c:pt idx="9953">
                  <c:v>43184.291777025464</c:v>
                </c:pt>
                <c:pt idx="9954">
                  <c:v>43184.333443750002</c:v>
                </c:pt>
                <c:pt idx="9955">
                  <c:v>43184.375110474539</c:v>
                </c:pt>
                <c:pt idx="9956">
                  <c:v>43184.416777199076</c:v>
                </c:pt>
                <c:pt idx="9957">
                  <c:v>43184.458443923613</c:v>
                </c:pt>
                <c:pt idx="9958">
                  <c:v>43184.50011064815</c:v>
                </c:pt>
                <c:pt idx="9959">
                  <c:v>43184.541777372688</c:v>
                </c:pt>
                <c:pt idx="9960">
                  <c:v>43184.583444097225</c:v>
                </c:pt>
                <c:pt idx="9961">
                  <c:v>43184.625110821762</c:v>
                </c:pt>
                <c:pt idx="9962">
                  <c:v>43184.666777546299</c:v>
                </c:pt>
                <c:pt idx="9963">
                  <c:v>43184.708444270836</c:v>
                </c:pt>
                <c:pt idx="9964">
                  <c:v>43184.750110995374</c:v>
                </c:pt>
                <c:pt idx="9965">
                  <c:v>43184.791777719911</c:v>
                </c:pt>
                <c:pt idx="9966">
                  <c:v>43184.833444444441</c:v>
                </c:pt>
                <c:pt idx="9967">
                  <c:v>43184.875111168978</c:v>
                </c:pt>
                <c:pt idx="9968">
                  <c:v>43184.916777893515</c:v>
                </c:pt>
                <c:pt idx="9969">
                  <c:v>43184.958444618052</c:v>
                </c:pt>
                <c:pt idx="9970">
                  <c:v>43185.00011134259</c:v>
                </c:pt>
                <c:pt idx="9971">
                  <c:v>43185.041778067127</c:v>
                </c:pt>
                <c:pt idx="9972">
                  <c:v>43185.083444791664</c:v>
                </c:pt>
                <c:pt idx="9973">
                  <c:v>43185.125111516201</c:v>
                </c:pt>
                <c:pt idx="9974">
                  <c:v>43185.166778240738</c:v>
                </c:pt>
                <c:pt idx="9975">
                  <c:v>43185.208444965276</c:v>
                </c:pt>
                <c:pt idx="9976">
                  <c:v>43185.250111689813</c:v>
                </c:pt>
                <c:pt idx="9977">
                  <c:v>43185.29177841435</c:v>
                </c:pt>
                <c:pt idx="9978">
                  <c:v>43185.333445138887</c:v>
                </c:pt>
                <c:pt idx="9979">
                  <c:v>43185.375111863425</c:v>
                </c:pt>
                <c:pt idx="9980">
                  <c:v>43185.416778587962</c:v>
                </c:pt>
                <c:pt idx="9981">
                  <c:v>43185.458445312499</c:v>
                </c:pt>
                <c:pt idx="9982">
                  <c:v>43185.500112037036</c:v>
                </c:pt>
                <c:pt idx="9983">
                  <c:v>43185.541778761573</c:v>
                </c:pt>
                <c:pt idx="9984">
                  <c:v>43185.583445486111</c:v>
                </c:pt>
                <c:pt idx="9985">
                  <c:v>43185.625112210648</c:v>
                </c:pt>
                <c:pt idx="9986">
                  <c:v>43185.666778935185</c:v>
                </c:pt>
                <c:pt idx="9987">
                  <c:v>43185.708445659722</c:v>
                </c:pt>
                <c:pt idx="9988">
                  <c:v>43185.750112384259</c:v>
                </c:pt>
                <c:pt idx="9989">
                  <c:v>43185.791779108797</c:v>
                </c:pt>
                <c:pt idx="9990">
                  <c:v>43185.833445833334</c:v>
                </c:pt>
                <c:pt idx="9991">
                  <c:v>43185.875112557871</c:v>
                </c:pt>
                <c:pt idx="9992">
                  <c:v>43185.916779282408</c:v>
                </c:pt>
                <c:pt idx="9993">
                  <c:v>43185.958446006945</c:v>
                </c:pt>
                <c:pt idx="9994">
                  <c:v>43186.000112731483</c:v>
                </c:pt>
                <c:pt idx="9995">
                  <c:v>43186.04177945602</c:v>
                </c:pt>
                <c:pt idx="9996">
                  <c:v>43186.083446180557</c:v>
                </c:pt>
                <c:pt idx="9997">
                  <c:v>43186.125112905094</c:v>
                </c:pt>
                <c:pt idx="9998">
                  <c:v>43186.166779629631</c:v>
                </c:pt>
                <c:pt idx="9999">
                  <c:v>43186.208446354169</c:v>
                </c:pt>
                <c:pt idx="10000">
                  <c:v>43186.250113078706</c:v>
                </c:pt>
                <c:pt idx="10001">
                  <c:v>43186.291779803243</c:v>
                </c:pt>
                <c:pt idx="10002">
                  <c:v>43186.33344652778</c:v>
                </c:pt>
                <c:pt idx="10003">
                  <c:v>43186.375113252318</c:v>
                </c:pt>
                <c:pt idx="10004">
                  <c:v>43186.416779976855</c:v>
                </c:pt>
                <c:pt idx="10005">
                  <c:v>43186.458446701392</c:v>
                </c:pt>
                <c:pt idx="10006">
                  <c:v>43186.500113425929</c:v>
                </c:pt>
                <c:pt idx="10007">
                  <c:v>43186.541780150466</c:v>
                </c:pt>
                <c:pt idx="10008">
                  <c:v>43186.583446875004</c:v>
                </c:pt>
                <c:pt idx="10009">
                  <c:v>43186.625113599534</c:v>
                </c:pt>
                <c:pt idx="10010">
                  <c:v>43186.666780324071</c:v>
                </c:pt>
                <c:pt idx="10011">
                  <c:v>43186.708447048608</c:v>
                </c:pt>
                <c:pt idx="10012">
                  <c:v>43186.750113773145</c:v>
                </c:pt>
                <c:pt idx="10013">
                  <c:v>43186.791780497682</c:v>
                </c:pt>
                <c:pt idx="10014">
                  <c:v>43186.83344722222</c:v>
                </c:pt>
                <c:pt idx="10015">
                  <c:v>43186.875113946757</c:v>
                </c:pt>
                <c:pt idx="10016">
                  <c:v>43186.916780671294</c:v>
                </c:pt>
                <c:pt idx="10017">
                  <c:v>43186.958447395831</c:v>
                </c:pt>
                <c:pt idx="10018">
                  <c:v>43187.000114120368</c:v>
                </c:pt>
                <c:pt idx="10019">
                  <c:v>43187.041780844906</c:v>
                </c:pt>
                <c:pt idx="10020">
                  <c:v>43187.083447569443</c:v>
                </c:pt>
                <c:pt idx="10021">
                  <c:v>43187.12511429398</c:v>
                </c:pt>
                <c:pt idx="10022">
                  <c:v>43187.166781018517</c:v>
                </c:pt>
                <c:pt idx="10023">
                  <c:v>43187.208447743054</c:v>
                </c:pt>
                <c:pt idx="10024">
                  <c:v>43187.250114467592</c:v>
                </c:pt>
                <c:pt idx="10025">
                  <c:v>43187.291781192129</c:v>
                </c:pt>
                <c:pt idx="10026">
                  <c:v>43187.333447916666</c:v>
                </c:pt>
                <c:pt idx="10027">
                  <c:v>43187.375114641203</c:v>
                </c:pt>
                <c:pt idx="10028">
                  <c:v>43187.41678136574</c:v>
                </c:pt>
                <c:pt idx="10029">
                  <c:v>43187.458448090278</c:v>
                </c:pt>
                <c:pt idx="10030">
                  <c:v>43187.500114814815</c:v>
                </c:pt>
                <c:pt idx="10031">
                  <c:v>43187.541781539352</c:v>
                </c:pt>
                <c:pt idx="10032">
                  <c:v>43187.583448263889</c:v>
                </c:pt>
                <c:pt idx="10033">
                  <c:v>43187.625114988427</c:v>
                </c:pt>
                <c:pt idx="10034">
                  <c:v>43187.666781712964</c:v>
                </c:pt>
                <c:pt idx="10035">
                  <c:v>43187.708448437501</c:v>
                </c:pt>
                <c:pt idx="10036">
                  <c:v>43187.750115162038</c:v>
                </c:pt>
                <c:pt idx="10037">
                  <c:v>43187.791781886575</c:v>
                </c:pt>
                <c:pt idx="10038">
                  <c:v>43187.833448611113</c:v>
                </c:pt>
                <c:pt idx="10039">
                  <c:v>43187.87511533565</c:v>
                </c:pt>
                <c:pt idx="10040">
                  <c:v>43187.916782060187</c:v>
                </c:pt>
                <c:pt idx="10041">
                  <c:v>43187.958448784724</c:v>
                </c:pt>
                <c:pt idx="10042">
                  <c:v>43188.000115509261</c:v>
                </c:pt>
                <c:pt idx="10043">
                  <c:v>43188.041782233799</c:v>
                </c:pt>
                <c:pt idx="10044">
                  <c:v>43188.083448958336</c:v>
                </c:pt>
                <c:pt idx="10045">
                  <c:v>43188.125115682873</c:v>
                </c:pt>
                <c:pt idx="10046">
                  <c:v>43188.16678240741</c:v>
                </c:pt>
                <c:pt idx="10047">
                  <c:v>43188.208449131947</c:v>
                </c:pt>
                <c:pt idx="10048">
                  <c:v>43188.250115856485</c:v>
                </c:pt>
                <c:pt idx="10049">
                  <c:v>43188.291782581022</c:v>
                </c:pt>
                <c:pt idx="10050">
                  <c:v>43188.333449305559</c:v>
                </c:pt>
                <c:pt idx="10051">
                  <c:v>43188.375116030089</c:v>
                </c:pt>
                <c:pt idx="10052">
                  <c:v>43188.416782754626</c:v>
                </c:pt>
                <c:pt idx="10053">
                  <c:v>43188.458449479163</c:v>
                </c:pt>
                <c:pt idx="10054">
                  <c:v>43188.500116203701</c:v>
                </c:pt>
                <c:pt idx="10055">
                  <c:v>43188.541782928238</c:v>
                </c:pt>
                <c:pt idx="10056">
                  <c:v>43188.583449652775</c:v>
                </c:pt>
                <c:pt idx="10057">
                  <c:v>43188.625116377312</c:v>
                </c:pt>
                <c:pt idx="10058">
                  <c:v>43188.666783101849</c:v>
                </c:pt>
                <c:pt idx="10059">
                  <c:v>43188.708449826387</c:v>
                </c:pt>
                <c:pt idx="10060">
                  <c:v>43188.750116550924</c:v>
                </c:pt>
                <c:pt idx="10061">
                  <c:v>43188.791783275461</c:v>
                </c:pt>
                <c:pt idx="10062">
                  <c:v>43188.833449999998</c:v>
                </c:pt>
                <c:pt idx="10063">
                  <c:v>43188.875116724535</c:v>
                </c:pt>
                <c:pt idx="10064">
                  <c:v>43188.916783449073</c:v>
                </c:pt>
                <c:pt idx="10065">
                  <c:v>43188.95845017361</c:v>
                </c:pt>
                <c:pt idx="10066">
                  <c:v>43189.000116898147</c:v>
                </c:pt>
                <c:pt idx="10067">
                  <c:v>43189.041783622684</c:v>
                </c:pt>
                <c:pt idx="10068">
                  <c:v>43189.083450347222</c:v>
                </c:pt>
                <c:pt idx="10069">
                  <c:v>43189.125117071759</c:v>
                </c:pt>
                <c:pt idx="10070">
                  <c:v>43189.166783796296</c:v>
                </c:pt>
                <c:pt idx="10071">
                  <c:v>43189.208450520833</c:v>
                </c:pt>
                <c:pt idx="10072">
                  <c:v>43189.25011724537</c:v>
                </c:pt>
                <c:pt idx="10073">
                  <c:v>43189.291783969908</c:v>
                </c:pt>
                <c:pt idx="10074">
                  <c:v>43189.333450694445</c:v>
                </c:pt>
                <c:pt idx="10075">
                  <c:v>43189.375117418982</c:v>
                </c:pt>
                <c:pt idx="10076">
                  <c:v>43189.416784143519</c:v>
                </c:pt>
                <c:pt idx="10077">
                  <c:v>43189.458450868056</c:v>
                </c:pt>
                <c:pt idx="10078">
                  <c:v>43189.500117592594</c:v>
                </c:pt>
                <c:pt idx="10079">
                  <c:v>43189.541784317131</c:v>
                </c:pt>
                <c:pt idx="10080">
                  <c:v>43189.583451041668</c:v>
                </c:pt>
                <c:pt idx="10081">
                  <c:v>43189.625117766205</c:v>
                </c:pt>
                <c:pt idx="10082">
                  <c:v>43189.666784490742</c:v>
                </c:pt>
                <c:pt idx="10083">
                  <c:v>43189.70845121528</c:v>
                </c:pt>
                <c:pt idx="10084">
                  <c:v>43189.750117939817</c:v>
                </c:pt>
                <c:pt idx="10085">
                  <c:v>43189.791784664354</c:v>
                </c:pt>
                <c:pt idx="10086">
                  <c:v>43189.833451388891</c:v>
                </c:pt>
                <c:pt idx="10087">
                  <c:v>43189.875118113428</c:v>
                </c:pt>
                <c:pt idx="10088">
                  <c:v>43189.916784837966</c:v>
                </c:pt>
                <c:pt idx="10089">
                  <c:v>43189.958451562503</c:v>
                </c:pt>
                <c:pt idx="10090">
                  <c:v>43190.00011828704</c:v>
                </c:pt>
                <c:pt idx="10091">
                  <c:v>43190.041785011577</c:v>
                </c:pt>
                <c:pt idx="10092">
                  <c:v>43190.083451736115</c:v>
                </c:pt>
                <c:pt idx="10093">
                  <c:v>43190.125118460652</c:v>
                </c:pt>
                <c:pt idx="10094">
                  <c:v>43190.166785185182</c:v>
                </c:pt>
                <c:pt idx="10095">
                  <c:v>43190.208451909719</c:v>
                </c:pt>
                <c:pt idx="10096">
                  <c:v>43190.250118634256</c:v>
                </c:pt>
                <c:pt idx="10097">
                  <c:v>43190.291785358793</c:v>
                </c:pt>
                <c:pt idx="10098">
                  <c:v>43190.33345208333</c:v>
                </c:pt>
                <c:pt idx="10099">
                  <c:v>43190.375118807868</c:v>
                </c:pt>
                <c:pt idx="10100">
                  <c:v>43190.416785532405</c:v>
                </c:pt>
                <c:pt idx="10101">
                  <c:v>43190.458452256942</c:v>
                </c:pt>
                <c:pt idx="10102">
                  <c:v>43190.500118981479</c:v>
                </c:pt>
                <c:pt idx="10103">
                  <c:v>43190.541785706017</c:v>
                </c:pt>
                <c:pt idx="10104">
                  <c:v>43190.583452430554</c:v>
                </c:pt>
                <c:pt idx="10105">
                  <c:v>43190.625119155091</c:v>
                </c:pt>
                <c:pt idx="10106">
                  <c:v>43190.666785879628</c:v>
                </c:pt>
                <c:pt idx="10107">
                  <c:v>43190.708452604165</c:v>
                </c:pt>
                <c:pt idx="10108">
                  <c:v>43190.750119328703</c:v>
                </c:pt>
                <c:pt idx="10109">
                  <c:v>43190.79178605324</c:v>
                </c:pt>
                <c:pt idx="10110">
                  <c:v>43190.833452777777</c:v>
                </c:pt>
                <c:pt idx="10111">
                  <c:v>43190.875119502314</c:v>
                </c:pt>
                <c:pt idx="10112">
                  <c:v>43190.916786226851</c:v>
                </c:pt>
                <c:pt idx="10113">
                  <c:v>43190.958452951389</c:v>
                </c:pt>
                <c:pt idx="10114">
                  <c:v>43191.000119675926</c:v>
                </c:pt>
                <c:pt idx="10115">
                  <c:v>43191.041786400463</c:v>
                </c:pt>
                <c:pt idx="10116">
                  <c:v>43191.083453125</c:v>
                </c:pt>
                <c:pt idx="10117">
                  <c:v>43191.125119849537</c:v>
                </c:pt>
                <c:pt idx="10118">
                  <c:v>43191.166786574075</c:v>
                </c:pt>
                <c:pt idx="10119">
                  <c:v>43191.208453298612</c:v>
                </c:pt>
                <c:pt idx="10120">
                  <c:v>43191.250120023149</c:v>
                </c:pt>
                <c:pt idx="10121">
                  <c:v>43191.291786747686</c:v>
                </c:pt>
                <c:pt idx="10122">
                  <c:v>43191.333453472223</c:v>
                </c:pt>
                <c:pt idx="10123">
                  <c:v>43191.375120196761</c:v>
                </c:pt>
                <c:pt idx="10124">
                  <c:v>43191.416786921298</c:v>
                </c:pt>
                <c:pt idx="10125">
                  <c:v>43191.458453645835</c:v>
                </c:pt>
                <c:pt idx="10126">
                  <c:v>43191.500120370372</c:v>
                </c:pt>
                <c:pt idx="10127">
                  <c:v>43191.54178709491</c:v>
                </c:pt>
                <c:pt idx="10128">
                  <c:v>43191.583453819447</c:v>
                </c:pt>
                <c:pt idx="10129">
                  <c:v>43191.625120543984</c:v>
                </c:pt>
                <c:pt idx="10130">
                  <c:v>43191.666787268521</c:v>
                </c:pt>
                <c:pt idx="10131">
                  <c:v>43191.708453993058</c:v>
                </c:pt>
                <c:pt idx="10132">
                  <c:v>43191.750120717596</c:v>
                </c:pt>
                <c:pt idx="10133">
                  <c:v>43191.791787442133</c:v>
                </c:pt>
                <c:pt idx="10134">
                  <c:v>43191.83345416667</c:v>
                </c:pt>
                <c:pt idx="10135">
                  <c:v>43191.875120891207</c:v>
                </c:pt>
                <c:pt idx="10136">
                  <c:v>43191.916787615737</c:v>
                </c:pt>
                <c:pt idx="10137">
                  <c:v>43191.958454340274</c:v>
                </c:pt>
                <c:pt idx="10138">
                  <c:v>43192.000121064812</c:v>
                </c:pt>
                <c:pt idx="10139">
                  <c:v>43192.041787789349</c:v>
                </c:pt>
                <c:pt idx="10140">
                  <c:v>43192.083454513886</c:v>
                </c:pt>
                <c:pt idx="10141">
                  <c:v>43192.125121238423</c:v>
                </c:pt>
                <c:pt idx="10142">
                  <c:v>43192.16678796296</c:v>
                </c:pt>
                <c:pt idx="10143">
                  <c:v>43192.208454687498</c:v>
                </c:pt>
                <c:pt idx="10144">
                  <c:v>43192.250121412035</c:v>
                </c:pt>
                <c:pt idx="10145">
                  <c:v>43192.291788136572</c:v>
                </c:pt>
                <c:pt idx="10146">
                  <c:v>43192.333454861109</c:v>
                </c:pt>
                <c:pt idx="10147">
                  <c:v>43192.375121585646</c:v>
                </c:pt>
                <c:pt idx="10148">
                  <c:v>43192.416788310184</c:v>
                </c:pt>
                <c:pt idx="10149">
                  <c:v>43192.458455034721</c:v>
                </c:pt>
                <c:pt idx="10150">
                  <c:v>43192.500121759258</c:v>
                </c:pt>
                <c:pt idx="10151">
                  <c:v>43192.541788483795</c:v>
                </c:pt>
                <c:pt idx="10152">
                  <c:v>43192.583455208332</c:v>
                </c:pt>
                <c:pt idx="10153">
                  <c:v>43192.62512193287</c:v>
                </c:pt>
                <c:pt idx="10154">
                  <c:v>43192.666788657407</c:v>
                </c:pt>
                <c:pt idx="10155">
                  <c:v>43192.708455381944</c:v>
                </c:pt>
                <c:pt idx="10156">
                  <c:v>43192.750122106481</c:v>
                </c:pt>
                <c:pt idx="10157">
                  <c:v>43192.791788831018</c:v>
                </c:pt>
                <c:pt idx="10158">
                  <c:v>43192.833455555556</c:v>
                </c:pt>
                <c:pt idx="10159">
                  <c:v>43192.875122280093</c:v>
                </c:pt>
                <c:pt idx="10160">
                  <c:v>43192.91678900463</c:v>
                </c:pt>
                <c:pt idx="10161">
                  <c:v>43192.958455729167</c:v>
                </c:pt>
                <c:pt idx="10162">
                  <c:v>43193.000122453705</c:v>
                </c:pt>
                <c:pt idx="10163">
                  <c:v>43193.041789178242</c:v>
                </c:pt>
                <c:pt idx="10164">
                  <c:v>43193.083455902779</c:v>
                </c:pt>
                <c:pt idx="10165">
                  <c:v>43193.125122627316</c:v>
                </c:pt>
                <c:pt idx="10166">
                  <c:v>43193.166789351853</c:v>
                </c:pt>
                <c:pt idx="10167">
                  <c:v>43193.208456076391</c:v>
                </c:pt>
                <c:pt idx="10168">
                  <c:v>43193.250122800928</c:v>
                </c:pt>
                <c:pt idx="10169">
                  <c:v>43193.291789525465</c:v>
                </c:pt>
                <c:pt idx="10170">
                  <c:v>43193.333456250002</c:v>
                </c:pt>
                <c:pt idx="10171">
                  <c:v>43193.375122974539</c:v>
                </c:pt>
                <c:pt idx="10172">
                  <c:v>43193.416789699077</c:v>
                </c:pt>
                <c:pt idx="10173">
                  <c:v>43193.458456423614</c:v>
                </c:pt>
                <c:pt idx="10174">
                  <c:v>43193.500123148151</c:v>
                </c:pt>
                <c:pt idx="10175">
                  <c:v>43193.541789872688</c:v>
                </c:pt>
                <c:pt idx="10176">
                  <c:v>43193.583456597225</c:v>
                </c:pt>
                <c:pt idx="10177">
                  <c:v>43193.625123321763</c:v>
                </c:pt>
                <c:pt idx="10178">
                  <c:v>43193.6667900463</c:v>
                </c:pt>
                <c:pt idx="10179">
                  <c:v>43193.70845677083</c:v>
                </c:pt>
                <c:pt idx="10180">
                  <c:v>43193.750123495367</c:v>
                </c:pt>
                <c:pt idx="10181">
                  <c:v>43193.791790219904</c:v>
                </c:pt>
                <c:pt idx="10182">
                  <c:v>43193.833456944441</c:v>
                </c:pt>
                <c:pt idx="10183">
                  <c:v>43193.875123668979</c:v>
                </c:pt>
                <c:pt idx="10184">
                  <c:v>43193.916790393516</c:v>
                </c:pt>
                <c:pt idx="10185">
                  <c:v>43193.958457118053</c:v>
                </c:pt>
                <c:pt idx="10186">
                  <c:v>43194.00012384259</c:v>
                </c:pt>
                <c:pt idx="10187">
                  <c:v>43194.041790567127</c:v>
                </c:pt>
                <c:pt idx="10188">
                  <c:v>43194.083457291665</c:v>
                </c:pt>
                <c:pt idx="10189">
                  <c:v>43194.125124016202</c:v>
                </c:pt>
                <c:pt idx="10190">
                  <c:v>43194.166790740739</c:v>
                </c:pt>
                <c:pt idx="10191">
                  <c:v>43194.208457465276</c:v>
                </c:pt>
                <c:pt idx="10192">
                  <c:v>43194.250124189814</c:v>
                </c:pt>
                <c:pt idx="10193">
                  <c:v>43194.291790914351</c:v>
                </c:pt>
                <c:pt idx="10194">
                  <c:v>43194.333457638888</c:v>
                </c:pt>
                <c:pt idx="10195">
                  <c:v>43194.375124363425</c:v>
                </c:pt>
                <c:pt idx="10196">
                  <c:v>43194.416791087962</c:v>
                </c:pt>
                <c:pt idx="10197">
                  <c:v>43194.4584578125</c:v>
                </c:pt>
                <c:pt idx="10198">
                  <c:v>43194.500124537037</c:v>
                </c:pt>
                <c:pt idx="10199">
                  <c:v>43194.541791261574</c:v>
                </c:pt>
                <c:pt idx="10200">
                  <c:v>43194.583457986111</c:v>
                </c:pt>
                <c:pt idx="10201">
                  <c:v>43194.625124710648</c:v>
                </c:pt>
                <c:pt idx="10202">
                  <c:v>43194.666791435186</c:v>
                </c:pt>
                <c:pt idx="10203">
                  <c:v>43194.708458159723</c:v>
                </c:pt>
                <c:pt idx="10204">
                  <c:v>43194.75012488426</c:v>
                </c:pt>
                <c:pt idx="10205">
                  <c:v>43194.791791608797</c:v>
                </c:pt>
                <c:pt idx="10206">
                  <c:v>43194.833458333334</c:v>
                </c:pt>
                <c:pt idx="10207">
                  <c:v>43194.875125057872</c:v>
                </c:pt>
                <c:pt idx="10208">
                  <c:v>43194.916791782409</c:v>
                </c:pt>
                <c:pt idx="10209">
                  <c:v>43194.958458506946</c:v>
                </c:pt>
                <c:pt idx="10210">
                  <c:v>43195.000125231483</c:v>
                </c:pt>
                <c:pt idx="10211">
                  <c:v>43195.04179195602</c:v>
                </c:pt>
                <c:pt idx="10212">
                  <c:v>43195.083458680558</c:v>
                </c:pt>
                <c:pt idx="10213">
                  <c:v>43195.125125405095</c:v>
                </c:pt>
                <c:pt idx="10214">
                  <c:v>43195.166792129632</c:v>
                </c:pt>
                <c:pt idx="10215">
                  <c:v>43195.208458854169</c:v>
                </c:pt>
                <c:pt idx="10216">
                  <c:v>43195.250125578707</c:v>
                </c:pt>
                <c:pt idx="10217">
                  <c:v>43195.291792303244</c:v>
                </c:pt>
                <c:pt idx="10218">
                  <c:v>43195.333459027781</c:v>
                </c:pt>
                <c:pt idx="10219">
                  <c:v>43195.375125752318</c:v>
                </c:pt>
                <c:pt idx="10220">
                  <c:v>43195.416792476855</c:v>
                </c:pt>
                <c:pt idx="10221">
                  <c:v>43195.458459201385</c:v>
                </c:pt>
                <c:pt idx="10222">
                  <c:v>43195.500125925922</c:v>
                </c:pt>
                <c:pt idx="10223">
                  <c:v>43195.54179265046</c:v>
                </c:pt>
                <c:pt idx="10224">
                  <c:v>43195.583459374997</c:v>
                </c:pt>
                <c:pt idx="10225">
                  <c:v>43195.625126099534</c:v>
                </c:pt>
                <c:pt idx="10226">
                  <c:v>43195.666792824071</c:v>
                </c:pt>
                <c:pt idx="10227">
                  <c:v>43195.708459548609</c:v>
                </c:pt>
                <c:pt idx="10228">
                  <c:v>43195.750126273146</c:v>
                </c:pt>
                <c:pt idx="10229">
                  <c:v>43195.791792997683</c:v>
                </c:pt>
                <c:pt idx="10230">
                  <c:v>43195.83345972222</c:v>
                </c:pt>
                <c:pt idx="10231">
                  <c:v>43195.875126446757</c:v>
                </c:pt>
                <c:pt idx="10232">
                  <c:v>43195.916793171295</c:v>
                </c:pt>
                <c:pt idx="10233">
                  <c:v>43195.958459895832</c:v>
                </c:pt>
                <c:pt idx="10234">
                  <c:v>43196.000126620369</c:v>
                </c:pt>
                <c:pt idx="10235">
                  <c:v>43196.041793344906</c:v>
                </c:pt>
                <c:pt idx="10236">
                  <c:v>43196.083460069443</c:v>
                </c:pt>
                <c:pt idx="10237">
                  <c:v>43196.125126793981</c:v>
                </c:pt>
                <c:pt idx="10238">
                  <c:v>43196.166793518518</c:v>
                </c:pt>
                <c:pt idx="10239">
                  <c:v>43196.208460243055</c:v>
                </c:pt>
                <c:pt idx="10240">
                  <c:v>43196.250126967592</c:v>
                </c:pt>
                <c:pt idx="10241">
                  <c:v>43196.291793692129</c:v>
                </c:pt>
                <c:pt idx="10242">
                  <c:v>43196.333460416667</c:v>
                </c:pt>
                <c:pt idx="10243">
                  <c:v>43196.375127141204</c:v>
                </c:pt>
                <c:pt idx="10244">
                  <c:v>43196.416793865741</c:v>
                </c:pt>
                <c:pt idx="10245">
                  <c:v>43196.458460590278</c:v>
                </c:pt>
                <c:pt idx="10246">
                  <c:v>43196.500127314815</c:v>
                </c:pt>
                <c:pt idx="10247">
                  <c:v>43196.541794039353</c:v>
                </c:pt>
                <c:pt idx="10248">
                  <c:v>43196.58346076389</c:v>
                </c:pt>
                <c:pt idx="10249">
                  <c:v>43196.625127488427</c:v>
                </c:pt>
                <c:pt idx="10250">
                  <c:v>43196.666794212964</c:v>
                </c:pt>
                <c:pt idx="10251">
                  <c:v>43196.708460937502</c:v>
                </c:pt>
                <c:pt idx="10252">
                  <c:v>43196.750127662039</c:v>
                </c:pt>
                <c:pt idx="10253">
                  <c:v>43196.791794386576</c:v>
                </c:pt>
                <c:pt idx="10254">
                  <c:v>43196.833461111113</c:v>
                </c:pt>
                <c:pt idx="10255">
                  <c:v>43196.87512783565</c:v>
                </c:pt>
                <c:pt idx="10256">
                  <c:v>43196.916794560188</c:v>
                </c:pt>
                <c:pt idx="10257">
                  <c:v>43196.958461284725</c:v>
                </c:pt>
                <c:pt idx="10258">
                  <c:v>43197.000128009262</c:v>
                </c:pt>
                <c:pt idx="10259">
                  <c:v>43197.041794733799</c:v>
                </c:pt>
                <c:pt idx="10260">
                  <c:v>43197.083461458336</c:v>
                </c:pt>
                <c:pt idx="10261">
                  <c:v>43197.125128182874</c:v>
                </c:pt>
                <c:pt idx="10262">
                  <c:v>43197.166794907411</c:v>
                </c:pt>
                <c:pt idx="10263">
                  <c:v>43197.208461631948</c:v>
                </c:pt>
                <c:pt idx="10264">
                  <c:v>43197.250128356478</c:v>
                </c:pt>
                <c:pt idx="10265">
                  <c:v>43197.291795081015</c:v>
                </c:pt>
                <c:pt idx="10266">
                  <c:v>43197.333461805552</c:v>
                </c:pt>
                <c:pt idx="10267">
                  <c:v>43197.37512853009</c:v>
                </c:pt>
                <c:pt idx="10268">
                  <c:v>43197.416795254627</c:v>
                </c:pt>
                <c:pt idx="10269">
                  <c:v>43197.458461979164</c:v>
                </c:pt>
                <c:pt idx="10270">
                  <c:v>43197.500128703701</c:v>
                </c:pt>
                <c:pt idx="10271">
                  <c:v>43197.541795428238</c:v>
                </c:pt>
                <c:pt idx="10272">
                  <c:v>43197.583462152776</c:v>
                </c:pt>
                <c:pt idx="10273">
                  <c:v>43197.625128877313</c:v>
                </c:pt>
                <c:pt idx="10274">
                  <c:v>43197.66679560185</c:v>
                </c:pt>
                <c:pt idx="10275">
                  <c:v>43197.708462326387</c:v>
                </c:pt>
                <c:pt idx="10276">
                  <c:v>43197.750129050924</c:v>
                </c:pt>
                <c:pt idx="10277">
                  <c:v>43197.791795775462</c:v>
                </c:pt>
                <c:pt idx="10278">
                  <c:v>43197.833462499999</c:v>
                </c:pt>
                <c:pt idx="10279">
                  <c:v>43197.875129224536</c:v>
                </c:pt>
                <c:pt idx="10280">
                  <c:v>43197.916795949073</c:v>
                </c:pt>
                <c:pt idx="10281">
                  <c:v>43197.95846267361</c:v>
                </c:pt>
                <c:pt idx="10282">
                  <c:v>43198.000129398148</c:v>
                </c:pt>
                <c:pt idx="10283">
                  <c:v>43198.041796122685</c:v>
                </c:pt>
                <c:pt idx="10284">
                  <c:v>43198.083462847222</c:v>
                </c:pt>
                <c:pt idx="10285">
                  <c:v>43198.125129571759</c:v>
                </c:pt>
                <c:pt idx="10286">
                  <c:v>43198.166796296297</c:v>
                </c:pt>
                <c:pt idx="10287">
                  <c:v>43198.208463020834</c:v>
                </c:pt>
                <c:pt idx="10288">
                  <c:v>43198.250129745371</c:v>
                </c:pt>
                <c:pt idx="10289">
                  <c:v>43198.291796469908</c:v>
                </c:pt>
                <c:pt idx="10290">
                  <c:v>43198.333463194445</c:v>
                </c:pt>
                <c:pt idx="10291">
                  <c:v>43198.375129918983</c:v>
                </c:pt>
                <c:pt idx="10292">
                  <c:v>43198.41679664352</c:v>
                </c:pt>
                <c:pt idx="10293">
                  <c:v>43198.458463368057</c:v>
                </c:pt>
                <c:pt idx="10294">
                  <c:v>43198.500130092594</c:v>
                </c:pt>
                <c:pt idx="10295">
                  <c:v>43198.541796817131</c:v>
                </c:pt>
                <c:pt idx="10296">
                  <c:v>43198.583463541669</c:v>
                </c:pt>
                <c:pt idx="10297">
                  <c:v>43198.625130266206</c:v>
                </c:pt>
                <c:pt idx="10298">
                  <c:v>43198.666796990743</c:v>
                </c:pt>
                <c:pt idx="10299">
                  <c:v>43198.70846371528</c:v>
                </c:pt>
                <c:pt idx="10300">
                  <c:v>43198.750130439817</c:v>
                </c:pt>
                <c:pt idx="10301">
                  <c:v>43198.791797164355</c:v>
                </c:pt>
                <c:pt idx="10302">
                  <c:v>43198.833463888892</c:v>
                </c:pt>
                <c:pt idx="10303">
                  <c:v>43198.875130613429</c:v>
                </c:pt>
                <c:pt idx="10304">
                  <c:v>43198.916797337966</c:v>
                </c:pt>
                <c:pt idx="10305">
                  <c:v>43198.958464062503</c:v>
                </c:pt>
                <c:pt idx="10306">
                  <c:v>43199.000130787033</c:v>
                </c:pt>
                <c:pt idx="10307">
                  <c:v>43199.041797511571</c:v>
                </c:pt>
                <c:pt idx="10308">
                  <c:v>43199.083464236108</c:v>
                </c:pt>
                <c:pt idx="10309">
                  <c:v>43199.125130960645</c:v>
                </c:pt>
                <c:pt idx="10310">
                  <c:v>43199.166797685182</c:v>
                </c:pt>
                <c:pt idx="10311">
                  <c:v>43199.208464409719</c:v>
                </c:pt>
                <c:pt idx="10312">
                  <c:v>43199.250131134257</c:v>
                </c:pt>
                <c:pt idx="10313">
                  <c:v>43199.291797858794</c:v>
                </c:pt>
                <c:pt idx="10314">
                  <c:v>43199.333464583331</c:v>
                </c:pt>
                <c:pt idx="10315">
                  <c:v>43199.375131307868</c:v>
                </c:pt>
                <c:pt idx="10316">
                  <c:v>43199.416798032405</c:v>
                </c:pt>
                <c:pt idx="10317">
                  <c:v>43199.458464756943</c:v>
                </c:pt>
                <c:pt idx="10318">
                  <c:v>43199.50013148148</c:v>
                </c:pt>
                <c:pt idx="10319">
                  <c:v>43199.541798206017</c:v>
                </c:pt>
                <c:pt idx="10320">
                  <c:v>43199.583464930554</c:v>
                </c:pt>
                <c:pt idx="10321">
                  <c:v>43199.625131655092</c:v>
                </c:pt>
                <c:pt idx="10322">
                  <c:v>43199.666798379629</c:v>
                </c:pt>
                <c:pt idx="10323">
                  <c:v>43199.708465104166</c:v>
                </c:pt>
                <c:pt idx="10324">
                  <c:v>43199.750131828703</c:v>
                </c:pt>
                <c:pt idx="10325">
                  <c:v>43199.79179855324</c:v>
                </c:pt>
                <c:pt idx="10326">
                  <c:v>43199.833465277778</c:v>
                </c:pt>
                <c:pt idx="10327">
                  <c:v>43199.875132002315</c:v>
                </c:pt>
                <c:pt idx="10328">
                  <c:v>43199.916798726852</c:v>
                </c:pt>
                <c:pt idx="10329">
                  <c:v>43199.958465451389</c:v>
                </c:pt>
                <c:pt idx="10330">
                  <c:v>43200.000132175926</c:v>
                </c:pt>
                <c:pt idx="10331">
                  <c:v>43200.041798900464</c:v>
                </c:pt>
                <c:pt idx="10332">
                  <c:v>43200.083465625001</c:v>
                </c:pt>
                <c:pt idx="10333">
                  <c:v>43200.125132349538</c:v>
                </c:pt>
                <c:pt idx="10334">
                  <c:v>43200.166799074075</c:v>
                </c:pt>
                <c:pt idx="10335">
                  <c:v>43200.208465798612</c:v>
                </c:pt>
                <c:pt idx="10336">
                  <c:v>43200.25013252315</c:v>
                </c:pt>
                <c:pt idx="10337">
                  <c:v>43200.291799247687</c:v>
                </c:pt>
                <c:pt idx="10338">
                  <c:v>43200.333465972224</c:v>
                </c:pt>
                <c:pt idx="10339">
                  <c:v>43200.375132696761</c:v>
                </c:pt>
                <c:pt idx="10340">
                  <c:v>43200.416799421298</c:v>
                </c:pt>
                <c:pt idx="10341">
                  <c:v>43200.458466145836</c:v>
                </c:pt>
                <c:pt idx="10342">
                  <c:v>43200.500132870373</c:v>
                </c:pt>
                <c:pt idx="10343">
                  <c:v>43200.54179959491</c:v>
                </c:pt>
                <c:pt idx="10344">
                  <c:v>43200.583466319447</c:v>
                </c:pt>
                <c:pt idx="10345">
                  <c:v>43200.625133043985</c:v>
                </c:pt>
                <c:pt idx="10346">
                  <c:v>43200.666799768522</c:v>
                </c:pt>
                <c:pt idx="10347">
                  <c:v>43200.708466493059</c:v>
                </c:pt>
                <c:pt idx="10348">
                  <c:v>43200.750133217596</c:v>
                </c:pt>
                <c:pt idx="10349">
                  <c:v>43200.791799942126</c:v>
                </c:pt>
                <c:pt idx="10350">
                  <c:v>43200.833466666663</c:v>
                </c:pt>
                <c:pt idx="10351">
                  <c:v>43200.875133391201</c:v>
                </c:pt>
                <c:pt idx="10352">
                  <c:v>43200.916800115738</c:v>
                </c:pt>
                <c:pt idx="10353">
                  <c:v>43200.958466840275</c:v>
                </c:pt>
                <c:pt idx="10354">
                  <c:v>43201.000133564812</c:v>
                </c:pt>
                <c:pt idx="10355">
                  <c:v>43201.041800289349</c:v>
                </c:pt>
                <c:pt idx="10356">
                  <c:v>43201.083467013887</c:v>
                </c:pt>
                <c:pt idx="10357">
                  <c:v>43201.125133738424</c:v>
                </c:pt>
                <c:pt idx="10358">
                  <c:v>43201.166800462961</c:v>
                </c:pt>
                <c:pt idx="10359">
                  <c:v>43201.208467187498</c:v>
                </c:pt>
                <c:pt idx="10360">
                  <c:v>43201.250133912035</c:v>
                </c:pt>
                <c:pt idx="10361">
                  <c:v>43201.291800636573</c:v>
                </c:pt>
                <c:pt idx="10362">
                  <c:v>43201.33346736111</c:v>
                </c:pt>
                <c:pt idx="10363">
                  <c:v>43201.375134085647</c:v>
                </c:pt>
                <c:pt idx="10364">
                  <c:v>43201.416800810184</c:v>
                </c:pt>
                <c:pt idx="10365">
                  <c:v>43201.458467534721</c:v>
                </c:pt>
                <c:pt idx="10366">
                  <c:v>43201.500134259259</c:v>
                </c:pt>
                <c:pt idx="10367">
                  <c:v>43201.541800983796</c:v>
                </c:pt>
                <c:pt idx="10368">
                  <c:v>43201.583467708333</c:v>
                </c:pt>
                <c:pt idx="10369">
                  <c:v>43201.62513443287</c:v>
                </c:pt>
                <c:pt idx="10370">
                  <c:v>43201.666801157407</c:v>
                </c:pt>
                <c:pt idx="10371">
                  <c:v>43201.708467881945</c:v>
                </c:pt>
                <c:pt idx="10372">
                  <c:v>43201.750134606482</c:v>
                </c:pt>
                <c:pt idx="10373">
                  <c:v>43201.791801331019</c:v>
                </c:pt>
                <c:pt idx="10374">
                  <c:v>43201.833468055556</c:v>
                </c:pt>
                <c:pt idx="10375">
                  <c:v>43201.875134780094</c:v>
                </c:pt>
                <c:pt idx="10376">
                  <c:v>43201.916801504631</c:v>
                </c:pt>
                <c:pt idx="10377">
                  <c:v>43201.958468229168</c:v>
                </c:pt>
                <c:pt idx="10378">
                  <c:v>43202.000134953705</c:v>
                </c:pt>
                <c:pt idx="10379">
                  <c:v>43202.041801678242</c:v>
                </c:pt>
                <c:pt idx="10380">
                  <c:v>43202.08346840278</c:v>
                </c:pt>
                <c:pt idx="10381">
                  <c:v>43202.125135127317</c:v>
                </c:pt>
                <c:pt idx="10382">
                  <c:v>43202.166801851854</c:v>
                </c:pt>
                <c:pt idx="10383">
                  <c:v>43202.208468576391</c:v>
                </c:pt>
                <c:pt idx="10384">
                  <c:v>43202.250135300928</c:v>
                </c:pt>
                <c:pt idx="10385">
                  <c:v>43202.291802025466</c:v>
                </c:pt>
                <c:pt idx="10386">
                  <c:v>43202.333468750003</c:v>
                </c:pt>
                <c:pt idx="10387">
                  <c:v>43202.37513547454</c:v>
                </c:pt>
                <c:pt idx="10388">
                  <c:v>43202.416802199077</c:v>
                </c:pt>
                <c:pt idx="10389">
                  <c:v>43202.458468923614</c:v>
                </c:pt>
                <c:pt idx="10390">
                  <c:v>43202.500135648152</c:v>
                </c:pt>
                <c:pt idx="10391">
                  <c:v>43202.541802372682</c:v>
                </c:pt>
                <c:pt idx="10392">
                  <c:v>43202.583469097219</c:v>
                </c:pt>
                <c:pt idx="10393">
                  <c:v>43202.625135821756</c:v>
                </c:pt>
                <c:pt idx="10394">
                  <c:v>43202.666802546293</c:v>
                </c:pt>
                <c:pt idx="10395">
                  <c:v>43202.70846927083</c:v>
                </c:pt>
                <c:pt idx="10396">
                  <c:v>43202.750135995368</c:v>
                </c:pt>
                <c:pt idx="10397">
                  <c:v>43202.791802719905</c:v>
                </c:pt>
                <c:pt idx="10398">
                  <c:v>43202.833469444442</c:v>
                </c:pt>
                <c:pt idx="10399">
                  <c:v>43202.875136168979</c:v>
                </c:pt>
                <c:pt idx="10400">
                  <c:v>43202.916802893516</c:v>
                </c:pt>
                <c:pt idx="10401">
                  <c:v>43202.958469618054</c:v>
                </c:pt>
                <c:pt idx="10402">
                  <c:v>43203.000136342591</c:v>
                </c:pt>
                <c:pt idx="10403">
                  <c:v>43203.041803067128</c:v>
                </c:pt>
                <c:pt idx="10404">
                  <c:v>43203.083469791665</c:v>
                </c:pt>
                <c:pt idx="10405">
                  <c:v>43203.125136516202</c:v>
                </c:pt>
                <c:pt idx="10406">
                  <c:v>43203.16680324074</c:v>
                </c:pt>
                <c:pt idx="10407">
                  <c:v>43203.208469965277</c:v>
                </c:pt>
                <c:pt idx="10408">
                  <c:v>43203.250136689814</c:v>
                </c:pt>
                <c:pt idx="10409">
                  <c:v>43203.291803414351</c:v>
                </c:pt>
                <c:pt idx="10410">
                  <c:v>43203.333470138889</c:v>
                </c:pt>
                <c:pt idx="10411">
                  <c:v>43203.375136863426</c:v>
                </c:pt>
                <c:pt idx="10412">
                  <c:v>43203.416803587963</c:v>
                </c:pt>
                <c:pt idx="10413">
                  <c:v>43203.4584703125</c:v>
                </c:pt>
                <c:pt idx="10414">
                  <c:v>43203.500137037037</c:v>
                </c:pt>
                <c:pt idx="10415">
                  <c:v>43203.541803761575</c:v>
                </c:pt>
                <c:pt idx="10416">
                  <c:v>43203.583470486112</c:v>
                </c:pt>
                <c:pt idx="10417">
                  <c:v>43203.625137210649</c:v>
                </c:pt>
                <c:pt idx="10418">
                  <c:v>43203.666803935186</c:v>
                </c:pt>
                <c:pt idx="10419">
                  <c:v>43203.708470659723</c:v>
                </c:pt>
                <c:pt idx="10420">
                  <c:v>43203.750137384261</c:v>
                </c:pt>
                <c:pt idx="10421">
                  <c:v>43203.791804108798</c:v>
                </c:pt>
                <c:pt idx="10422">
                  <c:v>43203.833470833335</c:v>
                </c:pt>
                <c:pt idx="10423">
                  <c:v>43203.875137557872</c:v>
                </c:pt>
                <c:pt idx="10424">
                  <c:v>43203.916804282409</c:v>
                </c:pt>
                <c:pt idx="10425">
                  <c:v>43203.958471006947</c:v>
                </c:pt>
                <c:pt idx="10426">
                  <c:v>43204.000137731484</c:v>
                </c:pt>
                <c:pt idx="10427">
                  <c:v>43204.041804456021</c:v>
                </c:pt>
                <c:pt idx="10428">
                  <c:v>43204.083471180558</c:v>
                </c:pt>
                <c:pt idx="10429">
                  <c:v>43204.125137905095</c:v>
                </c:pt>
                <c:pt idx="10430">
                  <c:v>43204.166804629633</c:v>
                </c:pt>
                <c:pt idx="10431">
                  <c:v>43204.20847135417</c:v>
                </c:pt>
                <c:pt idx="10432">
                  <c:v>43204.250138078707</c:v>
                </c:pt>
                <c:pt idx="10433">
                  <c:v>43204.291804803244</c:v>
                </c:pt>
                <c:pt idx="10434">
                  <c:v>43204.333471527774</c:v>
                </c:pt>
                <c:pt idx="10435">
                  <c:v>43204.375138252311</c:v>
                </c:pt>
                <c:pt idx="10436">
                  <c:v>43204.416804976849</c:v>
                </c:pt>
                <c:pt idx="10437">
                  <c:v>43204.458471701386</c:v>
                </c:pt>
                <c:pt idx="10438">
                  <c:v>43204.500138425923</c:v>
                </c:pt>
                <c:pt idx="10439">
                  <c:v>43204.54180515046</c:v>
                </c:pt>
                <c:pt idx="10440">
                  <c:v>43204.583471874997</c:v>
                </c:pt>
                <c:pt idx="10441">
                  <c:v>43204.625138599535</c:v>
                </c:pt>
                <c:pt idx="10442">
                  <c:v>43204.666805324072</c:v>
                </c:pt>
                <c:pt idx="10443">
                  <c:v>43204.708472048609</c:v>
                </c:pt>
                <c:pt idx="10444">
                  <c:v>43204.750138773146</c:v>
                </c:pt>
                <c:pt idx="10445">
                  <c:v>43204.791805497684</c:v>
                </c:pt>
                <c:pt idx="10446">
                  <c:v>43204.833472222221</c:v>
                </c:pt>
                <c:pt idx="10447">
                  <c:v>43204.875138946758</c:v>
                </c:pt>
                <c:pt idx="10448">
                  <c:v>43204.916805671295</c:v>
                </c:pt>
                <c:pt idx="10449">
                  <c:v>43204.958472395832</c:v>
                </c:pt>
                <c:pt idx="10450">
                  <c:v>43205.00013912037</c:v>
                </c:pt>
                <c:pt idx="10451">
                  <c:v>43205.041805844907</c:v>
                </c:pt>
                <c:pt idx="10452">
                  <c:v>43205.083472569444</c:v>
                </c:pt>
                <c:pt idx="10453">
                  <c:v>43205.125139293981</c:v>
                </c:pt>
                <c:pt idx="10454">
                  <c:v>43205.166806018518</c:v>
                </c:pt>
                <c:pt idx="10455">
                  <c:v>43205.208472743056</c:v>
                </c:pt>
                <c:pt idx="10456">
                  <c:v>43205.250139467593</c:v>
                </c:pt>
                <c:pt idx="10457">
                  <c:v>43205.29180619213</c:v>
                </c:pt>
                <c:pt idx="10458">
                  <c:v>43205.333472916667</c:v>
                </c:pt>
                <c:pt idx="10459">
                  <c:v>43205.375139641204</c:v>
                </c:pt>
                <c:pt idx="10460">
                  <c:v>43205.416806365742</c:v>
                </c:pt>
                <c:pt idx="10461">
                  <c:v>43205.458473090279</c:v>
                </c:pt>
                <c:pt idx="10462">
                  <c:v>43205.500139814816</c:v>
                </c:pt>
                <c:pt idx="10463">
                  <c:v>43205.541806539353</c:v>
                </c:pt>
                <c:pt idx="10464">
                  <c:v>43205.58347326389</c:v>
                </c:pt>
                <c:pt idx="10465">
                  <c:v>43205.625139988428</c:v>
                </c:pt>
                <c:pt idx="10466">
                  <c:v>43205.666806712965</c:v>
                </c:pt>
                <c:pt idx="10467">
                  <c:v>43205.708473437502</c:v>
                </c:pt>
                <c:pt idx="10468">
                  <c:v>43205.750140162039</c:v>
                </c:pt>
                <c:pt idx="10469">
                  <c:v>43205.791806886577</c:v>
                </c:pt>
                <c:pt idx="10470">
                  <c:v>43205.833473611114</c:v>
                </c:pt>
                <c:pt idx="10471">
                  <c:v>43205.875140335651</c:v>
                </c:pt>
                <c:pt idx="10472">
                  <c:v>43205.916807060188</c:v>
                </c:pt>
                <c:pt idx="10473">
                  <c:v>43205.958473784725</c:v>
                </c:pt>
                <c:pt idx="10474">
                  <c:v>43206.000140509263</c:v>
                </c:pt>
                <c:pt idx="10475">
                  <c:v>43206.0418072338</c:v>
                </c:pt>
                <c:pt idx="10476">
                  <c:v>43206.08347395833</c:v>
                </c:pt>
                <c:pt idx="10477">
                  <c:v>43206.125140682867</c:v>
                </c:pt>
                <c:pt idx="10478">
                  <c:v>43206.166807407404</c:v>
                </c:pt>
                <c:pt idx="10479">
                  <c:v>43206.208474131941</c:v>
                </c:pt>
                <c:pt idx="10480">
                  <c:v>43206.250140856479</c:v>
                </c:pt>
                <c:pt idx="10481">
                  <c:v>43206.291807581016</c:v>
                </c:pt>
                <c:pt idx="10482">
                  <c:v>43206.333474305553</c:v>
                </c:pt>
                <c:pt idx="10483">
                  <c:v>43206.37514103009</c:v>
                </c:pt>
                <c:pt idx="10484">
                  <c:v>43206.416807754627</c:v>
                </c:pt>
                <c:pt idx="10485">
                  <c:v>43206.458474479165</c:v>
                </c:pt>
                <c:pt idx="10486">
                  <c:v>43206.500141203702</c:v>
                </c:pt>
                <c:pt idx="10487">
                  <c:v>43206.541807928239</c:v>
                </c:pt>
                <c:pt idx="10488">
                  <c:v>43206.583474652776</c:v>
                </c:pt>
                <c:pt idx="10489">
                  <c:v>43206.625141377313</c:v>
                </c:pt>
                <c:pt idx="10490">
                  <c:v>43206.666808101851</c:v>
                </c:pt>
                <c:pt idx="10491">
                  <c:v>43206.708474826388</c:v>
                </c:pt>
                <c:pt idx="10492">
                  <c:v>43206.750141550925</c:v>
                </c:pt>
                <c:pt idx="10493">
                  <c:v>43206.791808275462</c:v>
                </c:pt>
                <c:pt idx="10494">
                  <c:v>43206.833474999999</c:v>
                </c:pt>
                <c:pt idx="10495">
                  <c:v>43206.875141724537</c:v>
                </c:pt>
                <c:pt idx="10496">
                  <c:v>43206.916808449074</c:v>
                </c:pt>
                <c:pt idx="10497">
                  <c:v>43206.958475173611</c:v>
                </c:pt>
                <c:pt idx="10498">
                  <c:v>43207.000141898148</c:v>
                </c:pt>
                <c:pt idx="10499">
                  <c:v>43207.041808622685</c:v>
                </c:pt>
                <c:pt idx="10500">
                  <c:v>43207.083475347223</c:v>
                </c:pt>
                <c:pt idx="10501">
                  <c:v>43207.12514207176</c:v>
                </c:pt>
                <c:pt idx="10502">
                  <c:v>43207.166808796297</c:v>
                </c:pt>
                <c:pt idx="10503">
                  <c:v>43207.208475520834</c:v>
                </c:pt>
                <c:pt idx="10504">
                  <c:v>43207.250142245372</c:v>
                </c:pt>
                <c:pt idx="10505">
                  <c:v>43207.291808969909</c:v>
                </c:pt>
                <c:pt idx="10506">
                  <c:v>43207.333475694446</c:v>
                </c:pt>
                <c:pt idx="10507">
                  <c:v>43207.375142418983</c:v>
                </c:pt>
                <c:pt idx="10508">
                  <c:v>43207.41680914352</c:v>
                </c:pt>
                <c:pt idx="10509">
                  <c:v>43207.458475868058</c:v>
                </c:pt>
                <c:pt idx="10510">
                  <c:v>43207.500142592595</c:v>
                </c:pt>
                <c:pt idx="10511">
                  <c:v>43207.541809317132</c:v>
                </c:pt>
                <c:pt idx="10512">
                  <c:v>43207.583476041669</c:v>
                </c:pt>
                <c:pt idx="10513">
                  <c:v>43207.625142766206</c:v>
                </c:pt>
                <c:pt idx="10514">
                  <c:v>43207.666809490744</c:v>
                </c:pt>
                <c:pt idx="10515">
                  <c:v>43207.708476215281</c:v>
                </c:pt>
                <c:pt idx="10516">
                  <c:v>43207.750142939818</c:v>
                </c:pt>
                <c:pt idx="10517">
                  <c:v>43207.791809664355</c:v>
                </c:pt>
                <c:pt idx="10518">
                  <c:v>43207.833476388892</c:v>
                </c:pt>
                <c:pt idx="10519">
                  <c:v>43207.875143113422</c:v>
                </c:pt>
                <c:pt idx="10520">
                  <c:v>43207.91680983796</c:v>
                </c:pt>
                <c:pt idx="10521">
                  <c:v>43207.958476562497</c:v>
                </c:pt>
                <c:pt idx="10522">
                  <c:v>43208.000143287034</c:v>
                </c:pt>
                <c:pt idx="10523">
                  <c:v>43208.041810011571</c:v>
                </c:pt>
                <c:pt idx="10524">
                  <c:v>43208.083476736108</c:v>
                </c:pt>
                <c:pt idx="10525">
                  <c:v>43208.125143460646</c:v>
                </c:pt>
                <c:pt idx="10526">
                  <c:v>43208.166810185183</c:v>
                </c:pt>
                <c:pt idx="10527">
                  <c:v>43208.20847690972</c:v>
                </c:pt>
                <c:pt idx="10528">
                  <c:v>43208.250143634257</c:v>
                </c:pt>
                <c:pt idx="10529">
                  <c:v>43208.291810358794</c:v>
                </c:pt>
                <c:pt idx="10530">
                  <c:v>43208.333477083332</c:v>
                </c:pt>
                <c:pt idx="10531">
                  <c:v>43208.375143807869</c:v>
                </c:pt>
                <c:pt idx="10532">
                  <c:v>43208.416810532406</c:v>
                </c:pt>
                <c:pt idx="10533">
                  <c:v>43208.458477256943</c:v>
                </c:pt>
                <c:pt idx="10534">
                  <c:v>43208.500143981481</c:v>
                </c:pt>
                <c:pt idx="10535">
                  <c:v>43208.541810706018</c:v>
                </c:pt>
                <c:pt idx="10536">
                  <c:v>43208.583477430555</c:v>
                </c:pt>
                <c:pt idx="10537">
                  <c:v>43208.625144155092</c:v>
                </c:pt>
                <c:pt idx="10538">
                  <c:v>43208.666810879629</c:v>
                </c:pt>
                <c:pt idx="10539">
                  <c:v>43208.708477604167</c:v>
                </c:pt>
                <c:pt idx="10540">
                  <c:v>43208.750144328704</c:v>
                </c:pt>
                <c:pt idx="10541">
                  <c:v>43208.791811053241</c:v>
                </c:pt>
                <c:pt idx="10542">
                  <c:v>43208.833477777778</c:v>
                </c:pt>
                <c:pt idx="10543">
                  <c:v>43208.875144502315</c:v>
                </c:pt>
                <c:pt idx="10544">
                  <c:v>43208.916811226853</c:v>
                </c:pt>
                <c:pt idx="10545">
                  <c:v>43208.95847795139</c:v>
                </c:pt>
                <c:pt idx="10546">
                  <c:v>43209.000144675927</c:v>
                </c:pt>
                <c:pt idx="10547">
                  <c:v>43209.041811400464</c:v>
                </c:pt>
                <c:pt idx="10548">
                  <c:v>43209.083478125001</c:v>
                </c:pt>
                <c:pt idx="10549">
                  <c:v>43209.125144849539</c:v>
                </c:pt>
                <c:pt idx="10550">
                  <c:v>43209.166811574076</c:v>
                </c:pt>
                <c:pt idx="10551">
                  <c:v>43209.208478298613</c:v>
                </c:pt>
                <c:pt idx="10552">
                  <c:v>43209.25014502315</c:v>
                </c:pt>
                <c:pt idx="10553">
                  <c:v>43209.291811747687</c:v>
                </c:pt>
                <c:pt idx="10554">
                  <c:v>43209.333478472225</c:v>
                </c:pt>
                <c:pt idx="10555">
                  <c:v>43209.375145196762</c:v>
                </c:pt>
                <c:pt idx="10556">
                  <c:v>43209.416811921299</c:v>
                </c:pt>
                <c:pt idx="10557">
                  <c:v>43209.458478645836</c:v>
                </c:pt>
                <c:pt idx="10558">
                  <c:v>43209.500145370374</c:v>
                </c:pt>
                <c:pt idx="10559">
                  <c:v>43209.541812094911</c:v>
                </c:pt>
                <c:pt idx="10560">
                  <c:v>43209.583478819448</c:v>
                </c:pt>
                <c:pt idx="10561">
                  <c:v>43209.625145543978</c:v>
                </c:pt>
                <c:pt idx="10562">
                  <c:v>43209.666812268515</c:v>
                </c:pt>
                <c:pt idx="10563">
                  <c:v>43209.708478993052</c:v>
                </c:pt>
                <c:pt idx="10564">
                  <c:v>43209.750145717589</c:v>
                </c:pt>
                <c:pt idx="10565">
                  <c:v>43209.791812442127</c:v>
                </c:pt>
                <c:pt idx="10566">
                  <c:v>43209.833479166664</c:v>
                </c:pt>
                <c:pt idx="10567">
                  <c:v>43209.875145891201</c:v>
                </c:pt>
                <c:pt idx="10568">
                  <c:v>43209.916812615738</c:v>
                </c:pt>
                <c:pt idx="10569">
                  <c:v>43209.958479340276</c:v>
                </c:pt>
                <c:pt idx="10570">
                  <c:v>43210.000146064813</c:v>
                </c:pt>
                <c:pt idx="10571">
                  <c:v>43210.04181278935</c:v>
                </c:pt>
                <c:pt idx="10572">
                  <c:v>43210.083479513887</c:v>
                </c:pt>
                <c:pt idx="10573">
                  <c:v>43210.125146238424</c:v>
                </c:pt>
                <c:pt idx="10574">
                  <c:v>43210.166812962962</c:v>
                </c:pt>
                <c:pt idx="10575">
                  <c:v>43210.208479687499</c:v>
                </c:pt>
                <c:pt idx="10576">
                  <c:v>43210.250146412036</c:v>
                </c:pt>
                <c:pt idx="10577">
                  <c:v>43210.291813136573</c:v>
                </c:pt>
                <c:pt idx="10578">
                  <c:v>43210.33347986111</c:v>
                </c:pt>
                <c:pt idx="10579">
                  <c:v>43210.375146585648</c:v>
                </c:pt>
                <c:pt idx="10580">
                  <c:v>43210.416813310185</c:v>
                </c:pt>
                <c:pt idx="10581">
                  <c:v>43210.458480034722</c:v>
                </c:pt>
                <c:pt idx="10582">
                  <c:v>43210.500146759259</c:v>
                </c:pt>
                <c:pt idx="10583">
                  <c:v>43210.541813483796</c:v>
                </c:pt>
                <c:pt idx="10584">
                  <c:v>43210.583480208334</c:v>
                </c:pt>
                <c:pt idx="10585">
                  <c:v>43210.625146932871</c:v>
                </c:pt>
                <c:pt idx="10586">
                  <c:v>43210.666813657408</c:v>
                </c:pt>
                <c:pt idx="10587">
                  <c:v>43210.708480381945</c:v>
                </c:pt>
                <c:pt idx="10588">
                  <c:v>43210.750147106482</c:v>
                </c:pt>
                <c:pt idx="10589">
                  <c:v>43210.79181383102</c:v>
                </c:pt>
                <c:pt idx="10590">
                  <c:v>43210.833480555557</c:v>
                </c:pt>
                <c:pt idx="10591">
                  <c:v>43210.875147280094</c:v>
                </c:pt>
                <c:pt idx="10592">
                  <c:v>43210.916814004631</c:v>
                </c:pt>
                <c:pt idx="10593">
                  <c:v>43210.958480729169</c:v>
                </c:pt>
                <c:pt idx="10594">
                  <c:v>43211.000147453706</c:v>
                </c:pt>
                <c:pt idx="10595">
                  <c:v>43211.041814178243</c:v>
                </c:pt>
                <c:pt idx="10596">
                  <c:v>43211.08348090278</c:v>
                </c:pt>
                <c:pt idx="10597">
                  <c:v>43211.125147627317</c:v>
                </c:pt>
                <c:pt idx="10598">
                  <c:v>43211.166814351855</c:v>
                </c:pt>
                <c:pt idx="10599">
                  <c:v>43211.208481076392</c:v>
                </c:pt>
                <c:pt idx="10600">
                  <c:v>43211.250147800929</c:v>
                </c:pt>
                <c:pt idx="10601">
                  <c:v>43211.291814525466</c:v>
                </c:pt>
                <c:pt idx="10602">
                  <c:v>43211.333481250003</c:v>
                </c:pt>
                <c:pt idx="10603">
                  <c:v>43211.375147974541</c:v>
                </c:pt>
                <c:pt idx="10604">
                  <c:v>43211.416814699071</c:v>
                </c:pt>
                <c:pt idx="10605">
                  <c:v>43211.458481423608</c:v>
                </c:pt>
                <c:pt idx="10606">
                  <c:v>43211.500148148145</c:v>
                </c:pt>
                <c:pt idx="10607">
                  <c:v>43211.541814872682</c:v>
                </c:pt>
                <c:pt idx="10608">
                  <c:v>43211.583481597219</c:v>
                </c:pt>
                <c:pt idx="10609">
                  <c:v>43211.625148321757</c:v>
                </c:pt>
                <c:pt idx="10610">
                  <c:v>43211.666815046294</c:v>
                </c:pt>
                <c:pt idx="10611">
                  <c:v>43211.708481770831</c:v>
                </c:pt>
                <c:pt idx="10612">
                  <c:v>43211.750148495368</c:v>
                </c:pt>
                <c:pt idx="10613">
                  <c:v>43211.791815219905</c:v>
                </c:pt>
                <c:pt idx="10614">
                  <c:v>43211.833481944443</c:v>
                </c:pt>
                <c:pt idx="10615">
                  <c:v>43211.87514866898</c:v>
                </c:pt>
                <c:pt idx="10616">
                  <c:v>43211.916815393517</c:v>
                </c:pt>
                <c:pt idx="10617">
                  <c:v>43211.958482118054</c:v>
                </c:pt>
                <c:pt idx="10618">
                  <c:v>43212.000148842591</c:v>
                </c:pt>
                <c:pt idx="10619">
                  <c:v>43212.041815567129</c:v>
                </c:pt>
                <c:pt idx="10620">
                  <c:v>43212.083482291666</c:v>
                </c:pt>
                <c:pt idx="10621">
                  <c:v>43212.125149016203</c:v>
                </c:pt>
                <c:pt idx="10622">
                  <c:v>43212.16681574074</c:v>
                </c:pt>
                <c:pt idx="10623">
                  <c:v>43212.208482465277</c:v>
                </c:pt>
                <c:pt idx="10624">
                  <c:v>43212.250149189815</c:v>
                </c:pt>
                <c:pt idx="10625">
                  <c:v>43212.291815914352</c:v>
                </c:pt>
                <c:pt idx="10626">
                  <c:v>43212.333482638889</c:v>
                </c:pt>
                <c:pt idx="10627">
                  <c:v>43212.375149363426</c:v>
                </c:pt>
                <c:pt idx="10628">
                  <c:v>43212.416816087964</c:v>
                </c:pt>
                <c:pt idx="10629">
                  <c:v>43212.458482812501</c:v>
                </c:pt>
                <c:pt idx="10630">
                  <c:v>43212.500149537038</c:v>
                </c:pt>
                <c:pt idx="10631">
                  <c:v>43212.541816261575</c:v>
                </c:pt>
                <c:pt idx="10632">
                  <c:v>43212.583482986112</c:v>
                </c:pt>
                <c:pt idx="10633">
                  <c:v>43212.62514971065</c:v>
                </c:pt>
                <c:pt idx="10634">
                  <c:v>43212.666816435187</c:v>
                </c:pt>
                <c:pt idx="10635">
                  <c:v>43212.708483159724</c:v>
                </c:pt>
                <c:pt idx="10636">
                  <c:v>43212.750149884261</c:v>
                </c:pt>
                <c:pt idx="10637">
                  <c:v>43212.791816608798</c:v>
                </c:pt>
                <c:pt idx="10638">
                  <c:v>43212.833483333336</c:v>
                </c:pt>
                <c:pt idx="10639">
                  <c:v>43212.875150057873</c:v>
                </c:pt>
                <c:pt idx="10640">
                  <c:v>43212.91681678241</c:v>
                </c:pt>
                <c:pt idx="10641">
                  <c:v>43212.958483506947</c:v>
                </c:pt>
                <c:pt idx="10642">
                  <c:v>43213.000150231484</c:v>
                </c:pt>
                <c:pt idx="10643">
                  <c:v>43213.041816956022</c:v>
                </c:pt>
                <c:pt idx="10644">
                  <c:v>43213.083483680559</c:v>
                </c:pt>
                <c:pt idx="10645">
                  <c:v>43213.125150405096</c:v>
                </c:pt>
                <c:pt idx="10646">
                  <c:v>43213.166817129626</c:v>
                </c:pt>
                <c:pt idx="10647">
                  <c:v>43213.208483854163</c:v>
                </c:pt>
                <c:pt idx="10648">
                  <c:v>43213.2501505787</c:v>
                </c:pt>
                <c:pt idx="10649">
                  <c:v>43213.291817303238</c:v>
                </c:pt>
                <c:pt idx="10650">
                  <c:v>43213.333484027775</c:v>
                </c:pt>
                <c:pt idx="10651">
                  <c:v>43213.375150752312</c:v>
                </c:pt>
                <c:pt idx="10652">
                  <c:v>43213.416817476849</c:v>
                </c:pt>
                <c:pt idx="10653">
                  <c:v>43213.458484201386</c:v>
                </c:pt>
                <c:pt idx="10654">
                  <c:v>43213.500150925924</c:v>
                </c:pt>
                <c:pt idx="10655">
                  <c:v>43213.541817650461</c:v>
                </c:pt>
                <c:pt idx="10656">
                  <c:v>43213.583484374998</c:v>
                </c:pt>
                <c:pt idx="10657">
                  <c:v>43213.625151099535</c:v>
                </c:pt>
                <c:pt idx="10658">
                  <c:v>43213.666817824072</c:v>
                </c:pt>
                <c:pt idx="10659">
                  <c:v>43213.70848454861</c:v>
                </c:pt>
                <c:pt idx="10660">
                  <c:v>43213.750151273147</c:v>
                </c:pt>
                <c:pt idx="10661">
                  <c:v>43213.791817997684</c:v>
                </c:pt>
                <c:pt idx="10662">
                  <c:v>43213.833484722221</c:v>
                </c:pt>
                <c:pt idx="10663">
                  <c:v>43213.875151446759</c:v>
                </c:pt>
                <c:pt idx="10664">
                  <c:v>43213.916818171296</c:v>
                </c:pt>
                <c:pt idx="10665">
                  <c:v>43213.958484895833</c:v>
                </c:pt>
                <c:pt idx="10666">
                  <c:v>43214.00015162037</c:v>
                </c:pt>
                <c:pt idx="10667">
                  <c:v>43214.041818344907</c:v>
                </c:pt>
                <c:pt idx="10668">
                  <c:v>43214.083485069445</c:v>
                </c:pt>
                <c:pt idx="10669">
                  <c:v>43214.125151793982</c:v>
                </c:pt>
                <c:pt idx="10670">
                  <c:v>43214.166818518519</c:v>
                </c:pt>
                <c:pt idx="10671">
                  <c:v>43214.208485243056</c:v>
                </c:pt>
                <c:pt idx="10672">
                  <c:v>43214.250151967593</c:v>
                </c:pt>
                <c:pt idx="10673">
                  <c:v>43214.291818692131</c:v>
                </c:pt>
                <c:pt idx="10674">
                  <c:v>43214.333485416668</c:v>
                </c:pt>
                <c:pt idx="10675">
                  <c:v>43214.375152141205</c:v>
                </c:pt>
                <c:pt idx="10676">
                  <c:v>43214.416818865742</c:v>
                </c:pt>
                <c:pt idx="10677">
                  <c:v>43214.458485590279</c:v>
                </c:pt>
                <c:pt idx="10678">
                  <c:v>43214.500152314817</c:v>
                </c:pt>
                <c:pt idx="10679">
                  <c:v>43214.541819039354</c:v>
                </c:pt>
                <c:pt idx="10680">
                  <c:v>43214.583485763891</c:v>
                </c:pt>
                <c:pt idx="10681">
                  <c:v>43214.625152488428</c:v>
                </c:pt>
                <c:pt idx="10682">
                  <c:v>43214.666819212965</c:v>
                </c:pt>
                <c:pt idx="10683">
                  <c:v>43214.708485937503</c:v>
                </c:pt>
                <c:pt idx="10684">
                  <c:v>43214.75015266204</c:v>
                </c:pt>
                <c:pt idx="10685">
                  <c:v>43214.791819386577</c:v>
                </c:pt>
                <c:pt idx="10686">
                  <c:v>43214.833486111114</c:v>
                </c:pt>
                <c:pt idx="10687">
                  <c:v>43214.875152835652</c:v>
                </c:pt>
                <c:pt idx="10688">
                  <c:v>43214.916819560189</c:v>
                </c:pt>
                <c:pt idx="10689">
                  <c:v>43214.958486284719</c:v>
                </c:pt>
                <c:pt idx="10690">
                  <c:v>43215.000153009256</c:v>
                </c:pt>
                <c:pt idx="10691">
                  <c:v>43215.041819733793</c:v>
                </c:pt>
                <c:pt idx="10692">
                  <c:v>43215.08348645833</c:v>
                </c:pt>
                <c:pt idx="10693">
                  <c:v>43215.125153182868</c:v>
                </c:pt>
                <c:pt idx="10694">
                  <c:v>43215.166819907405</c:v>
                </c:pt>
                <c:pt idx="10695">
                  <c:v>43215.208486631942</c:v>
                </c:pt>
                <c:pt idx="10696">
                  <c:v>43215.250153356479</c:v>
                </c:pt>
                <c:pt idx="10697">
                  <c:v>43215.291820081016</c:v>
                </c:pt>
                <c:pt idx="10698">
                  <c:v>43215.333486805554</c:v>
                </c:pt>
                <c:pt idx="10699">
                  <c:v>43215.375153530091</c:v>
                </c:pt>
                <c:pt idx="10700">
                  <c:v>43215.416820254628</c:v>
                </c:pt>
                <c:pt idx="10701">
                  <c:v>43215.458486979165</c:v>
                </c:pt>
                <c:pt idx="10702">
                  <c:v>43215.500153703702</c:v>
                </c:pt>
                <c:pt idx="10703">
                  <c:v>43215.54182042824</c:v>
                </c:pt>
                <c:pt idx="10704">
                  <c:v>43215.583487152777</c:v>
                </c:pt>
                <c:pt idx="10705">
                  <c:v>43215.625153877314</c:v>
                </c:pt>
                <c:pt idx="10706">
                  <c:v>43215.666820601851</c:v>
                </c:pt>
                <c:pt idx="10707">
                  <c:v>43215.708487326388</c:v>
                </c:pt>
                <c:pt idx="10708">
                  <c:v>43215.750154050926</c:v>
                </c:pt>
                <c:pt idx="10709">
                  <c:v>43215.791820775463</c:v>
                </c:pt>
                <c:pt idx="10710">
                  <c:v>43215.8334875</c:v>
                </c:pt>
                <c:pt idx="10711">
                  <c:v>43215.875154224537</c:v>
                </c:pt>
                <c:pt idx="10712">
                  <c:v>43215.916820949074</c:v>
                </c:pt>
                <c:pt idx="10713">
                  <c:v>43215.958487673612</c:v>
                </c:pt>
                <c:pt idx="10714">
                  <c:v>43216.000154398149</c:v>
                </c:pt>
                <c:pt idx="10715">
                  <c:v>43216.041821122686</c:v>
                </c:pt>
                <c:pt idx="10716">
                  <c:v>43216.083487847223</c:v>
                </c:pt>
                <c:pt idx="10717">
                  <c:v>43216.125154571761</c:v>
                </c:pt>
                <c:pt idx="10718">
                  <c:v>43216.166821296298</c:v>
                </c:pt>
                <c:pt idx="10719">
                  <c:v>43216.208488020835</c:v>
                </c:pt>
                <c:pt idx="10720">
                  <c:v>43216.250154745372</c:v>
                </c:pt>
                <c:pt idx="10721">
                  <c:v>43216.291821469909</c:v>
                </c:pt>
                <c:pt idx="10722">
                  <c:v>43216.333488194447</c:v>
                </c:pt>
                <c:pt idx="10723">
                  <c:v>43216.375154918984</c:v>
                </c:pt>
                <c:pt idx="10724">
                  <c:v>43216.416821643521</c:v>
                </c:pt>
                <c:pt idx="10725">
                  <c:v>43216.458488368058</c:v>
                </c:pt>
                <c:pt idx="10726">
                  <c:v>43216.500155092595</c:v>
                </c:pt>
                <c:pt idx="10727">
                  <c:v>43216.541821817133</c:v>
                </c:pt>
                <c:pt idx="10728">
                  <c:v>43216.58348854167</c:v>
                </c:pt>
                <c:pt idx="10729">
                  <c:v>43216.625155266207</c:v>
                </c:pt>
                <c:pt idx="10730">
                  <c:v>43216.666821990744</c:v>
                </c:pt>
                <c:pt idx="10731">
                  <c:v>43216.708488715274</c:v>
                </c:pt>
                <c:pt idx="10732">
                  <c:v>43216.750155439811</c:v>
                </c:pt>
                <c:pt idx="10733">
                  <c:v>43216.791822164349</c:v>
                </c:pt>
                <c:pt idx="10734">
                  <c:v>43216.833488888886</c:v>
                </c:pt>
                <c:pt idx="10735">
                  <c:v>43216.875155613423</c:v>
                </c:pt>
                <c:pt idx="10736">
                  <c:v>43216.91682233796</c:v>
                </c:pt>
                <c:pt idx="10737">
                  <c:v>43216.958489062497</c:v>
                </c:pt>
                <c:pt idx="10738">
                  <c:v>43217.000155787035</c:v>
                </c:pt>
                <c:pt idx="10739">
                  <c:v>43217.041822511572</c:v>
                </c:pt>
                <c:pt idx="10740">
                  <c:v>43217.083489236109</c:v>
                </c:pt>
                <c:pt idx="10741">
                  <c:v>43217.125155960646</c:v>
                </c:pt>
                <c:pt idx="10742">
                  <c:v>43217.166822685183</c:v>
                </c:pt>
                <c:pt idx="10743">
                  <c:v>43217.208489409721</c:v>
                </c:pt>
                <c:pt idx="10744">
                  <c:v>43217.250156134258</c:v>
                </c:pt>
                <c:pt idx="10745">
                  <c:v>43217.291822858795</c:v>
                </c:pt>
                <c:pt idx="10746">
                  <c:v>43217.333489583332</c:v>
                </c:pt>
                <c:pt idx="10747">
                  <c:v>43217.375156307869</c:v>
                </c:pt>
                <c:pt idx="10748">
                  <c:v>43217.416823032407</c:v>
                </c:pt>
                <c:pt idx="10749">
                  <c:v>43217.458489756944</c:v>
                </c:pt>
                <c:pt idx="10750">
                  <c:v>43217.500156481481</c:v>
                </c:pt>
                <c:pt idx="10751">
                  <c:v>43217.541823206018</c:v>
                </c:pt>
                <c:pt idx="10752">
                  <c:v>43217.583489930556</c:v>
                </c:pt>
                <c:pt idx="10753">
                  <c:v>43217.625156655093</c:v>
                </c:pt>
                <c:pt idx="10754">
                  <c:v>43217.66682337963</c:v>
                </c:pt>
                <c:pt idx="10755">
                  <c:v>43217.708490104167</c:v>
                </c:pt>
                <c:pt idx="10756">
                  <c:v>43217.750156828704</c:v>
                </c:pt>
                <c:pt idx="10757">
                  <c:v>43217.791823553242</c:v>
                </c:pt>
                <c:pt idx="10758">
                  <c:v>43217.833490277779</c:v>
                </c:pt>
                <c:pt idx="10759">
                  <c:v>43217.875157002316</c:v>
                </c:pt>
                <c:pt idx="10760">
                  <c:v>43217.916823726853</c:v>
                </c:pt>
                <c:pt idx="10761">
                  <c:v>43217.95849045139</c:v>
                </c:pt>
                <c:pt idx="10762">
                  <c:v>43218.000157175928</c:v>
                </c:pt>
                <c:pt idx="10763">
                  <c:v>43218.041823900465</c:v>
                </c:pt>
                <c:pt idx="10764">
                  <c:v>43218.083490625002</c:v>
                </c:pt>
                <c:pt idx="10765">
                  <c:v>43218.125157349539</c:v>
                </c:pt>
                <c:pt idx="10766">
                  <c:v>43218.166824074076</c:v>
                </c:pt>
                <c:pt idx="10767">
                  <c:v>43218.208490798614</c:v>
                </c:pt>
                <c:pt idx="10768">
                  <c:v>43218.250157523151</c:v>
                </c:pt>
                <c:pt idx="10769">
                  <c:v>43218.291824247688</c:v>
                </c:pt>
                <c:pt idx="10770">
                  <c:v>43218.333490972225</c:v>
                </c:pt>
                <c:pt idx="10771">
                  <c:v>43218.375157696762</c:v>
                </c:pt>
                <c:pt idx="10772">
                  <c:v>43218.4168244213</c:v>
                </c:pt>
                <c:pt idx="10773">
                  <c:v>43218.458491145837</c:v>
                </c:pt>
                <c:pt idx="10774">
                  <c:v>43218.500157870367</c:v>
                </c:pt>
                <c:pt idx="10775">
                  <c:v>43218.541824594904</c:v>
                </c:pt>
                <c:pt idx="10776">
                  <c:v>43218.583491319441</c:v>
                </c:pt>
                <c:pt idx="10777">
                  <c:v>43218.625158043978</c:v>
                </c:pt>
                <c:pt idx="10778">
                  <c:v>43218.666824768516</c:v>
                </c:pt>
                <c:pt idx="10779">
                  <c:v>43218.708491493053</c:v>
                </c:pt>
                <c:pt idx="10780">
                  <c:v>43218.75015821759</c:v>
                </c:pt>
                <c:pt idx="10781">
                  <c:v>43218.791824942127</c:v>
                </c:pt>
                <c:pt idx="10782">
                  <c:v>43218.833491666664</c:v>
                </c:pt>
                <c:pt idx="10783">
                  <c:v>43218.875158391202</c:v>
                </c:pt>
                <c:pt idx="10784">
                  <c:v>43218.916825115739</c:v>
                </c:pt>
                <c:pt idx="10785">
                  <c:v>43218.958491840276</c:v>
                </c:pt>
                <c:pt idx="10786">
                  <c:v>43219.000158564813</c:v>
                </c:pt>
                <c:pt idx="10787">
                  <c:v>43219.041825289351</c:v>
                </c:pt>
                <c:pt idx="10788">
                  <c:v>43219.083492013888</c:v>
                </c:pt>
                <c:pt idx="10789">
                  <c:v>43219.125158738425</c:v>
                </c:pt>
                <c:pt idx="10790">
                  <c:v>43219.166825462962</c:v>
                </c:pt>
                <c:pt idx="10791">
                  <c:v>43219.208492187499</c:v>
                </c:pt>
                <c:pt idx="10792">
                  <c:v>43219.250158912037</c:v>
                </c:pt>
                <c:pt idx="10793">
                  <c:v>43219.291825636574</c:v>
                </c:pt>
                <c:pt idx="10794">
                  <c:v>43219.333492361111</c:v>
                </c:pt>
                <c:pt idx="10795">
                  <c:v>43219.375159085648</c:v>
                </c:pt>
                <c:pt idx="10796">
                  <c:v>43219.416825810185</c:v>
                </c:pt>
                <c:pt idx="10797">
                  <c:v>43219.458492534723</c:v>
                </c:pt>
                <c:pt idx="10798">
                  <c:v>43219.50015925926</c:v>
                </c:pt>
                <c:pt idx="10799">
                  <c:v>43219.541825983797</c:v>
                </c:pt>
                <c:pt idx="10800">
                  <c:v>43219.583492708334</c:v>
                </c:pt>
                <c:pt idx="10801">
                  <c:v>43219.625159432871</c:v>
                </c:pt>
                <c:pt idx="10802">
                  <c:v>43219.666826157409</c:v>
                </c:pt>
                <c:pt idx="10803">
                  <c:v>43219.708492881946</c:v>
                </c:pt>
                <c:pt idx="10804">
                  <c:v>43219.750159606483</c:v>
                </c:pt>
                <c:pt idx="10805">
                  <c:v>43219.79182633102</c:v>
                </c:pt>
                <c:pt idx="10806">
                  <c:v>43219.833493055557</c:v>
                </c:pt>
                <c:pt idx="10807">
                  <c:v>43219.875159780095</c:v>
                </c:pt>
                <c:pt idx="10808">
                  <c:v>43219.916826504632</c:v>
                </c:pt>
                <c:pt idx="10809">
                  <c:v>43219.958493229169</c:v>
                </c:pt>
                <c:pt idx="10810">
                  <c:v>43220.000159953706</c:v>
                </c:pt>
                <c:pt idx="10811">
                  <c:v>43220.041826678244</c:v>
                </c:pt>
                <c:pt idx="10812">
                  <c:v>43220.083493402781</c:v>
                </c:pt>
                <c:pt idx="10813">
                  <c:v>43220.125160127318</c:v>
                </c:pt>
                <c:pt idx="10814">
                  <c:v>43220.166826851855</c:v>
                </c:pt>
                <c:pt idx="10815">
                  <c:v>43220.208493576392</c:v>
                </c:pt>
                <c:pt idx="10816">
                  <c:v>43220.250160300922</c:v>
                </c:pt>
                <c:pt idx="10817">
                  <c:v>43220.291827025459</c:v>
                </c:pt>
                <c:pt idx="10818">
                  <c:v>43220.333493749997</c:v>
                </c:pt>
                <c:pt idx="10819">
                  <c:v>43220.375160474534</c:v>
                </c:pt>
                <c:pt idx="10820">
                  <c:v>43220.416827199071</c:v>
                </c:pt>
                <c:pt idx="10821">
                  <c:v>43220.458493923608</c:v>
                </c:pt>
                <c:pt idx="10822">
                  <c:v>43220.500160648146</c:v>
                </c:pt>
                <c:pt idx="10823">
                  <c:v>43220.541827372683</c:v>
                </c:pt>
                <c:pt idx="10824">
                  <c:v>43220.58349409722</c:v>
                </c:pt>
                <c:pt idx="10825">
                  <c:v>43220.625160821757</c:v>
                </c:pt>
                <c:pt idx="10826">
                  <c:v>43220.666827546294</c:v>
                </c:pt>
                <c:pt idx="10827">
                  <c:v>43220.708494270832</c:v>
                </c:pt>
                <c:pt idx="10828">
                  <c:v>43220.750160995369</c:v>
                </c:pt>
                <c:pt idx="10829">
                  <c:v>43220.791827719906</c:v>
                </c:pt>
                <c:pt idx="10830">
                  <c:v>43220.833494444443</c:v>
                </c:pt>
                <c:pt idx="10831">
                  <c:v>43220.87516116898</c:v>
                </c:pt>
                <c:pt idx="10832">
                  <c:v>43220.916827893518</c:v>
                </c:pt>
                <c:pt idx="10833">
                  <c:v>43220.958494618055</c:v>
                </c:pt>
                <c:pt idx="10834">
                  <c:v>43221.000161342592</c:v>
                </c:pt>
                <c:pt idx="10835">
                  <c:v>43221.041828067129</c:v>
                </c:pt>
                <c:pt idx="10836">
                  <c:v>43221.083494791666</c:v>
                </c:pt>
                <c:pt idx="10837">
                  <c:v>43221.125161516204</c:v>
                </c:pt>
                <c:pt idx="10838">
                  <c:v>43221.166828240741</c:v>
                </c:pt>
                <c:pt idx="10839">
                  <c:v>43221.208494965278</c:v>
                </c:pt>
                <c:pt idx="10840">
                  <c:v>43221.250161689815</c:v>
                </c:pt>
                <c:pt idx="10841">
                  <c:v>43221.291828414352</c:v>
                </c:pt>
                <c:pt idx="10842">
                  <c:v>43221.33349513889</c:v>
                </c:pt>
                <c:pt idx="10843">
                  <c:v>43221.375161863427</c:v>
                </c:pt>
                <c:pt idx="10844">
                  <c:v>43221.416828587964</c:v>
                </c:pt>
                <c:pt idx="10845">
                  <c:v>43221.458495312501</c:v>
                </c:pt>
                <c:pt idx="10846">
                  <c:v>43221.500162037039</c:v>
                </c:pt>
                <c:pt idx="10847">
                  <c:v>43221.541828761576</c:v>
                </c:pt>
                <c:pt idx="10848">
                  <c:v>43221.583495486113</c:v>
                </c:pt>
                <c:pt idx="10849">
                  <c:v>43221.62516221065</c:v>
                </c:pt>
                <c:pt idx="10850">
                  <c:v>43221.666828935187</c:v>
                </c:pt>
                <c:pt idx="10851">
                  <c:v>43221.708495659725</c:v>
                </c:pt>
                <c:pt idx="10852">
                  <c:v>43221.750162384262</c:v>
                </c:pt>
                <c:pt idx="10853">
                  <c:v>43221.791829108799</c:v>
                </c:pt>
                <c:pt idx="10854">
                  <c:v>43221.833495833336</c:v>
                </c:pt>
                <c:pt idx="10855">
                  <c:v>43221.875162557873</c:v>
                </c:pt>
                <c:pt idx="10856">
                  <c:v>43221.916829282411</c:v>
                </c:pt>
                <c:pt idx="10857">
                  <c:v>43221.958496006948</c:v>
                </c:pt>
                <c:pt idx="10858">
                  <c:v>43222.000162731485</c:v>
                </c:pt>
                <c:pt idx="10859">
                  <c:v>43222.041829456015</c:v>
                </c:pt>
                <c:pt idx="10860">
                  <c:v>43222.083496180552</c:v>
                </c:pt>
                <c:pt idx="10861">
                  <c:v>43222.125162905089</c:v>
                </c:pt>
                <c:pt idx="10862">
                  <c:v>43222.166829629627</c:v>
                </c:pt>
                <c:pt idx="10863">
                  <c:v>43222.208496354164</c:v>
                </c:pt>
                <c:pt idx="10864">
                  <c:v>43222.250163078701</c:v>
                </c:pt>
                <c:pt idx="10865">
                  <c:v>43222.291829803238</c:v>
                </c:pt>
                <c:pt idx="10866">
                  <c:v>43222.333496527775</c:v>
                </c:pt>
                <c:pt idx="10867">
                  <c:v>43222.375163252313</c:v>
                </c:pt>
                <c:pt idx="10868">
                  <c:v>43222.41682997685</c:v>
                </c:pt>
                <c:pt idx="10869">
                  <c:v>43222.458496701387</c:v>
                </c:pt>
                <c:pt idx="10870">
                  <c:v>43222.500163425924</c:v>
                </c:pt>
                <c:pt idx="10871">
                  <c:v>43222.541830150461</c:v>
                </c:pt>
                <c:pt idx="10872">
                  <c:v>43222.583496874999</c:v>
                </c:pt>
                <c:pt idx="10873">
                  <c:v>43222.625163599536</c:v>
                </c:pt>
                <c:pt idx="10874">
                  <c:v>43222.666830324073</c:v>
                </c:pt>
                <c:pt idx="10875">
                  <c:v>43222.70849704861</c:v>
                </c:pt>
                <c:pt idx="10876">
                  <c:v>43222.750163773148</c:v>
                </c:pt>
                <c:pt idx="10877">
                  <c:v>43222.791830497685</c:v>
                </c:pt>
                <c:pt idx="10878">
                  <c:v>43222.833497222222</c:v>
                </c:pt>
                <c:pt idx="10879">
                  <c:v>43222.875163946759</c:v>
                </c:pt>
                <c:pt idx="10880">
                  <c:v>43222.916830671296</c:v>
                </c:pt>
                <c:pt idx="10881">
                  <c:v>43222.958497395834</c:v>
                </c:pt>
                <c:pt idx="10882">
                  <c:v>43223.000164120371</c:v>
                </c:pt>
                <c:pt idx="10883">
                  <c:v>43223.041830844908</c:v>
                </c:pt>
                <c:pt idx="10884">
                  <c:v>43223.083497569445</c:v>
                </c:pt>
                <c:pt idx="10885">
                  <c:v>43223.125164293982</c:v>
                </c:pt>
                <c:pt idx="10886">
                  <c:v>43223.16683101852</c:v>
                </c:pt>
                <c:pt idx="10887">
                  <c:v>43223.208497743057</c:v>
                </c:pt>
                <c:pt idx="10888">
                  <c:v>43223.250164467594</c:v>
                </c:pt>
                <c:pt idx="10889">
                  <c:v>43223.291831192131</c:v>
                </c:pt>
                <c:pt idx="10890">
                  <c:v>43223.333497916668</c:v>
                </c:pt>
                <c:pt idx="10891">
                  <c:v>43223.375164641206</c:v>
                </c:pt>
                <c:pt idx="10892">
                  <c:v>43223.416831365743</c:v>
                </c:pt>
                <c:pt idx="10893">
                  <c:v>43223.45849809028</c:v>
                </c:pt>
                <c:pt idx="10894">
                  <c:v>43223.500164814817</c:v>
                </c:pt>
                <c:pt idx="10895">
                  <c:v>43223.541831539354</c:v>
                </c:pt>
                <c:pt idx="10896">
                  <c:v>43223.583498263892</c:v>
                </c:pt>
                <c:pt idx="10897">
                  <c:v>43223.625164988429</c:v>
                </c:pt>
                <c:pt idx="10898">
                  <c:v>43223.666831712966</c:v>
                </c:pt>
                <c:pt idx="10899">
                  <c:v>43223.708498437503</c:v>
                </c:pt>
                <c:pt idx="10900">
                  <c:v>43223.750165162041</c:v>
                </c:pt>
                <c:pt idx="10901">
                  <c:v>43223.79183188657</c:v>
                </c:pt>
                <c:pt idx="10902">
                  <c:v>43223.833498611108</c:v>
                </c:pt>
                <c:pt idx="10903">
                  <c:v>43223.875165335645</c:v>
                </c:pt>
                <c:pt idx="10904">
                  <c:v>43223.916832060182</c:v>
                </c:pt>
                <c:pt idx="10905">
                  <c:v>43223.958498784719</c:v>
                </c:pt>
                <c:pt idx="10906">
                  <c:v>43224.000165509256</c:v>
                </c:pt>
                <c:pt idx="10907">
                  <c:v>43224.041832233794</c:v>
                </c:pt>
                <c:pt idx="10908">
                  <c:v>43224.083498958331</c:v>
                </c:pt>
                <c:pt idx="10909">
                  <c:v>43224.125165682868</c:v>
                </c:pt>
                <c:pt idx="10910">
                  <c:v>43224.166832407405</c:v>
                </c:pt>
                <c:pt idx="10911">
                  <c:v>43224.208499131943</c:v>
                </c:pt>
                <c:pt idx="10912">
                  <c:v>43224.25016585648</c:v>
                </c:pt>
                <c:pt idx="10913">
                  <c:v>43224.291832581017</c:v>
                </c:pt>
                <c:pt idx="10914">
                  <c:v>43224.333499305554</c:v>
                </c:pt>
                <c:pt idx="10915">
                  <c:v>43224.375166030091</c:v>
                </c:pt>
                <c:pt idx="10916">
                  <c:v>43224.416832754629</c:v>
                </c:pt>
                <c:pt idx="10917">
                  <c:v>43224.458499479166</c:v>
                </c:pt>
                <c:pt idx="10918">
                  <c:v>43224.500166203703</c:v>
                </c:pt>
                <c:pt idx="10919">
                  <c:v>43224.54183292824</c:v>
                </c:pt>
                <c:pt idx="10920">
                  <c:v>43224.583499652777</c:v>
                </c:pt>
                <c:pt idx="10921">
                  <c:v>43224.625166377315</c:v>
                </c:pt>
                <c:pt idx="10922">
                  <c:v>43224.666833101852</c:v>
                </c:pt>
                <c:pt idx="10923">
                  <c:v>43224.708499826389</c:v>
                </c:pt>
                <c:pt idx="10924">
                  <c:v>43224.750166550926</c:v>
                </c:pt>
                <c:pt idx="10925">
                  <c:v>43224.791833275463</c:v>
                </c:pt>
                <c:pt idx="10926">
                  <c:v>43224.833500000001</c:v>
                </c:pt>
                <c:pt idx="10927">
                  <c:v>43224.875166724538</c:v>
                </c:pt>
                <c:pt idx="10928">
                  <c:v>43224.916833449075</c:v>
                </c:pt>
                <c:pt idx="10929">
                  <c:v>43224.958500173612</c:v>
                </c:pt>
                <c:pt idx="10930">
                  <c:v>43225.000166898149</c:v>
                </c:pt>
                <c:pt idx="10931">
                  <c:v>43225.041833622687</c:v>
                </c:pt>
                <c:pt idx="10932">
                  <c:v>43225.083500347224</c:v>
                </c:pt>
                <c:pt idx="10933">
                  <c:v>43225.125167071761</c:v>
                </c:pt>
                <c:pt idx="10934">
                  <c:v>43225.166833796298</c:v>
                </c:pt>
                <c:pt idx="10935">
                  <c:v>43225.208500520836</c:v>
                </c:pt>
                <c:pt idx="10936">
                  <c:v>43225.250167245373</c:v>
                </c:pt>
                <c:pt idx="10937">
                  <c:v>43225.29183396991</c:v>
                </c:pt>
                <c:pt idx="10938">
                  <c:v>43225.333500694447</c:v>
                </c:pt>
                <c:pt idx="10939">
                  <c:v>43225.375167418984</c:v>
                </c:pt>
                <c:pt idx="10940">
                  <c:v>43225.416834143522</c:v>
                </c:pt>
                <c:pt idx="10941">
                  <c:v>43225.458500868059</c:v>
                </c:pt>
                <c:pt idx="10942">
                  <c:v>43225.500167592596</c:v>
                </c:pt>
                <c:pt idx="10943">
                  <c:v>43225.541834317133</c:v>
                </c:pt>
                <c:pt idx="10944">
                  <c:v>43225.583501041663</c:v>
                </c:pt>
                <c:pt idx="10945">
                  <c:v>43225.6251677662</c:v>
                </c:pt>
                <c:pt idx="10946">
                  <c:v>43225.666834490738</c:v>
                </c:pt>
                <c:pt idx="10947">
                  <c:v>43225.708501215275</c:v>
                </c:pt>
                <c:pt idx="10948">
                  <c:v>43225.750167939812</c:v>
                </c:pt>
                <c:pt idx="10949">
                  <c:v>43225.791834664349</c:v>
                </c:pt>
                <c:pt idx="10950">
                  <c:v>43225.833501388886</c:v>
                </c:pt>
                <c:pt idx="10951">
                  <c:v>43225.875168113424</c:v>
                </c:pt>
                <c:pt idx="10952">
                  <c:v>43225.916834837961</c:v>
                </c:pt>
                <c:pt idx="10953">
                  <c:v>43225.958501562498</c:v>
                </c:pt>
                <c:pt idx="10954">
                  <c:v>43226.000168287035</c:v>
                </c:pt>
                <c:pt idx="10955">
                  <c:v>43226.041835011572</c:v>
                </c:pt>
                <c:pt idx="10956">
                  <c:v>43226.08350173611</c:v>
                </c:pt>
                <c:pt idx="10957">
                  <c:v>43226.125168460647</c:v>
                </c:pt>
                <c:pt idx="10958">
                  <c:v>43226.166835185184</c:v>
                </c:pt>
                <c:pt idx="10959">
                  <c:v>43226.208501909721</c:v>
                </c:pt>
                <c:pt idx="10960">
                  <c:v>43226.250168634258</c:v>
                </c:pt>
                <c:pt idx="10961">
                  <c:v>43226.291835358796</c:v>
                </c:pt>
                <c:pt idx="10962">
                  <c:v>43226.333502083333</c:v>
                </c:pt>
                <c:pt idx="10963">
                  <c:v>43226.37516880787</c:v>
                </c:pt>
                <c:pt idx="10964">
                  <c:v>43226.416835532407</c:v>
                </c:pt>
                <c:pt idx="10965">
                  <c:v>43226.458502256944</c:v>
                </c:pt>
                <c:pt idx="10966">
                  <c:v>43226.500168981482</c:v>
                </c:pt>
                <c:pt idx="10967">
                  <c:v>43226.541835706019</c:v>
                </c:pt>
                <c:pt idx="10968">
                  <c:v>43226.583502430556</c:v>
                </c:pt>
                <c:pt idx="10969">
                  <c:v>43226.625169155093</c:v>
                </c:pt>
                <c:pt idx="10970">
                  <c:v>43226.666835879631</c:v>
                </c:pt>
                <c:pt idx="10971">
                  <c:v>43226.708502604168</c:v>
                </c:pt>
                <c:pt idx="10972">
                  <c:v>43226.750169328705</c:v>
                </c:pt>
                <c:pt idx="10973">
                  <c:v>43226.791836053242</c:v>
                </c:pt>
                <c:pt idx="10974">
                  <c:v>43226.833502777779</c:v>
                </c:pt>
                <c:pt idx="10975">
                  <c:v>43226.875169502317</c:v>
                </c:pt>
                <c:pt idx="10976">
                  <c:v>43226.916836226854</c:v>
                </c:pt>
                <c:pt idx="10977">
                  <c:v>43226.958502951391</c:v>
                </c:pt>
                <c:pt idx="10978">
                  <c:v>43227.000169675928</c:v>
                </c:pt>
                <c:pt idx="10979">
                  <c:v>43227.041836400465</c:v>
                </c:pt>
                <c:pt idx="10980">
                  <c:v>43227.083503125003</c:v>
                </c:pt>
                <c:pt idx="10981">
                  <c:v>43227.12516984954</c:v>
                </c:pt>
                <c:pt idx="10982">
                  <c:v>43227.166836574077</c:v>
                </c:pt>
                <c:pt idx="10983">
                  <c:v>43227.208503298614</c:v>
                </c:pt>
                <c:pt idx="10984">
                  <c:v>43227.250170023151</c:v>
                </c:pt>
                <c:pt idx="10985">
                  <c:v>43227.291836747689</c:v>
                </c:pt>
                <c:pt idx="10986">
                  <c:v>43227.333503472219</c:v>
                </c:pt>
                <c:pt idx="10987">
                  <c:v>43227.375170196756</c:v>
                </c:pt>
                <c:pt idx="10988">
                  <c:v>43227.416836921293</c:v>
                </c:pt>
                <c:pt idx="10989">
                  <c:v>43227.45850364583</c:v>
                </c:pt>
                <c:pt idx="10990">
                  <c:v>43227.500170370367</c:v>
                </c:pt>
                <c:pt idx="10991">
                  <c:v>43227.541837094905</c:v>
                </c:pt>
                <c:pt idx="10992">
                  <c:v>43227.583503819442</c:v>
                </c:pt>
                <c:pt idx="10993">
                  <c:v>43227.625170543979</c:v>
                </c:pt>
                <c:pt idx="10994">
                  <c:v>43227.666837268516</c:v>
                </c:pt>
                <c:pt idx="10995">
                  <c:v>43227.708503993053</c:v>
                </c:pt>
                <c:pt idx="10996">
                  <c:v>43227.750170717591</c:v>
                </c:pt>
                <c:pt idx="10997">
                  <c:v>43227.791837442128</c:v>
                </c:pt>
                <c:pt idx="10998">
                  <c:v>43227.833504166665</c:v>
                </c:pt>
                <c:pt idx="10999">
                  <c:v>43227.875170891202</c:v>
                </c:pt>
                <c:pt idx="11000">
                  <c:v>43227.916837615739</c:v>
                </c:pt>
                <c:pt idx="11001">
                  <c:v>43227.958504340277</c:v>
                </c:pt>
                <c:pt idx="11002">
                  <c:v>43228.000171064814</c:v>
                </c:pt>
                <c:pt idx="11003">
                  <c:v>43228.041837789351</c:v>
                </c:pt>
                <c:pt idx="11004">
                  <c:v>43228.083504513888</c:v>
                </c:pt>
                <c:pt idx="11005">
                  <c:v>43228.125171238426</c:v>
                </c:pt>
                <c:pt idx="11006">
                  <c:v>43228.166837962963</c:v>
                </c:pt>
                <c:pt idx="11007">
                  <c:v>43228.2085046875</c:v>
                </c:pt>
                <c:pt idx="11008">
                  <c:v>43228.250171412037</c:v>
                </c:pt>
                <c:pt idx="11009">
                  <c:v>43228.291838136574</c:v>
                </c:pt>
                <c:pt idx="11010">
                  <c:v>43228.333504861112</c:v>
                </c:pt>
                <c:pt idx="11011">
                  <c:v>43228.375171585649</c:v>
                </c:pt>
                <c:pt idx="11012">
                  <c:v>43228.416838310186</c:v>
                </c:pt>
                <c:pt idx="11013">
                  <c:v>43228.458505034723</c:v>
                </c:pt>
                <c:pt idx="11014">
                  <c:v>43228.50017175926</c:v>
                </c:pt>
                <c:pt idx="11015">
                  <c:v>43228.541838483798</c:v>
                </c:pt>
                <c:pt idx="11016">
                  <c:v>43228.583505208335</c:v>
                </c:pt>
                <c:pt idx="11017">
                  <c:v>43228.625171932872</c:v>
                </c:pt>
                <c:pt idx="11018">
                  <c:v>43228.666838657409</c:v>
                </c:pt>
                <c:pt idx="11019">
                  <c:v>43228.708505381946</c:v>
                </c:pt>
                <c:pt idx="11020">
                  <c:v>43228.750172106484</c:v>
                </c:pt>
                <c:pt idx="11021">
                  <c:v>43228.791838831021</c:v>
                </c:pt>
                <c:pt idx="11022">
                  <c:v>43228.833505555558</c:v>
                </c:pt>
                <c:pt idx="11023">
                  <c:v>43228.875172280095</c:v>
                </c:pt>
                <c:pt idx="11024">
                  <c:v>43228.916839004632</c:v>
                </c:pt>
                <c:pt idx="11025">
                  <c:v>43228.95850572917</c:v>
                </c:pt>
                <c:pt idx="11026">
                  <c:v>43229.000172453707</c:v>
                </c:pt>
                <c:pt idx="11027">
                  <c:v>43229.041839178244</c:v>
                </c:pt>
                <c:pt idx="11028">
                  <c:v>43229.083505902781</c:v>
                </c:pt>
                <c:pt idx="11029">
                  <c:v>43229.125172627311</c:v>
                </c:pt>
                <c:pt idx="11030">
                  <c:v>43229.166839351848</c:v>
                </c:pt>
                <c:pt idx="11031">
                  <c:v>43229.208506076386</c:v>
                </c:pt>
                <c:pt idx="11032">
                  <c:v>43229.250172800923</c:v>
                </c:pt>
                <c:pt idx="11033">
                  <c:v>43229.29183952546</c:v>
                </c:pt>
                <c:pt idx="11034">
                  <c:v>43229.333506249997</c:v>
                </c:pt>
                <c:pt idx="11035">
                  <c:v>43229.375172974535</c:v>
                </c:pt>
                <c:pt idx="11036">
                  <c:v>43229.416839699072</c:v>
                </c:pt>
                <c:pt idx="11037">
                  <c:v>43229.458506423609</c:v>
                </c:pt>
                <c:pt idx="11038">
                  <c:v>43229.500173148146</c:v>
                </c:pt>
                <c:pt idx="11039">
                  <c:v>43229.541839872683</c:v>
                </c:pt>
                <c:pt idx="11040">
                  <c:v>43229.583506597221</c:v>
                </c:pt>
                <c:pt idx="11041">
                  <c:v>43229.625173321758</c:v>
                </c:pt>
                <c:pt idx="11042">
                  <c:v>43229.666840046295</c:v>
                </c:pt>
                <c:pt idx="11043">
                  <c:v>43229.708506770832</c:v>
                </c:pt>
                <c:pt idx="11044">
                  <c:v>43229.750173495369</c:v>
                </c:pt>
                <c:pt idx="11045">
                  <c:v>43229.791840219907</c:v>
                </c:pt>
                <c:pt idx="11046">
                  <c:v>43229.833506944444</c:v>
                </c:pt>
                <c:pt idx="11047">
                  <c:v>43229.875173668981</c:v>
                </c:pt>
                <c:pt idx="11048">
                  <c:v>43229.916840393518</c:v>
                </c:pt>
                <c:pt idx="11049">
                  <c:v>43229.958507118055</c:v>
                </c:pt>
                <c:pt idx="11050">
                  <c:v>43230.000173842593</c:v>
                </c:pt>
                <c:pt idx="11051">
                  <c:v>43230.04184056713</c:v>
                </c:pt>
                <c:pt idx="11052">
                  <c:v>43230.083507291667</c:v>
                </c:pt>
                <c:pt idx="11053">
                  <c:v>43230.125174016204</c:v>
                </c:pt>
                <c:pt idx="11054">
                  <c:v>43230.166840740741</c:v>
                </c:pt>
                <c:pt idx="11055">
                  <c:v>43230.208507465279</c:v>
                </c:pt>
                <c:pt idx="11056">
                  <c:v>43230.250174189816</c:v>
                </c:pt>
                <c:pt idx="11057">
                  <c:v>43230.291840914353</c:v>
                </c:pt>
                <c:pt idx="11058">
                  <c:v>43230.33350763889</c:v>
                </c:pt>
                <c:pt idx="11059">
                  <c:v>43230.375174363428</c:v>
                </c:pt>
                <c:pt idx="11060">
                  <c:v>43230.416841087965</c:v>
                </c:pt>
                <c:pt idx="11061">
                  <c:v>43230.458507812502</c:v>
                </c:pt>
                <c:pt idx="11062">
                  <c:v>43230.500174537039</c:v>
                </c:pt>
                <c:pt idx="11063">
                  <c:v>43230.541841261576</c:v>
                </c:pt>
                <c:pt idx="11064">
                  <c:v>43230.583507986114</c:v>
                </c:pt>
                <c:pt idx="11065">
                  <c:v>43230.625174710651</c:v>
                </c:pt>
                <c:pt idx="11066">
                  <c:v>43230.666841435188</c:v>
                </c:pt>
                <c:pt idx="11067">
                  <c:v>43230.708508159725</c:v>
                </c:pt>
                <c:pt idx="11068">
                  <c:v>43230.750174884262</c:v>
                </c:pt>
                <c:pt idx="11069">
                  <c:v>43230.7918416088</c:v>
                </c:pt>
                <c:pt idx="11070">
                  <c:v>43230.833508333337</c:v>
                </c:pt>
                <c:pt idx="11071">
                  <c:v>43230.875175057867</c:v>
                </c:pt>
                <c:pt idx="11072">
                  <c:v>43230.916841782404</c:v>
                </c:pt>
                <c:pt idx="11073">
                  <c:v>43230.958508506941</c:v>
                </c:pt>
                <c:pt idx="11074">
                  <c:v>43231.000175231478</c:v>
                </c:pt>
                <c:pt idx="11075">
                  <c:v>43231.041841956016</c:v>
                </c:pt>
                <c:pt idx="11076">
                  <c:v>43231.083508680553</c:v>
                </c:pt>
                <c:pt idx="11077">
                  <c:v>43231.12517540509</c:v>
                </c:pt>
                <c:pt idx="11078">
                  <c:v>43231.166842129627</c:v>
                </c:pt>
                <c:pt idx="11079">
                  <c:v>43231.208508854164</c:v>
                </c:pt>
                <c:pt idx="11080">
                  <c:v>43231.250175578702</c:v>
                </c:pt>
                <c:pt idx="11081">
                  <c:v>43231.291842303239</c:v>
                </c:pt>
                <c:pt idx="11082">
                  <c:v>43231.333509027776</c:v>
                </c:pt>
                <c:pt idx="11083">
                  <c:v>43231.375175752313</c:v>
                </c:pt>
                <c:pt idx="11084">
                  <c:v>43231.41684247685</c:v>
                </c:pt>
                <c:pt idx="11085">
                  <c:v>43231.458509201388</c:v>
                </c:pt>
                <c:pt idx="11086">
                  <c:v>43231.500175925925</c:v>
                </c:pt>
                <c:pt idx="11087">
                  <c:v>43231.541842650462</c:v>
                </c:pt>
                <c:pt idx="11088">
                  <c:v>43231.583509374999</c:v>
                </c:pt>
                <c:pt idx="11089">
                  <c:v>43231.625176099536</c:v>
                </c:pt>
                <c:pt idx="11090">
                  <c:v>43231.666842824074</c:v>
                </c:pt>
                <c:pt idx="11091">
                  <c:v>43231.708509548611</c:v>
                </c:pt>
                <c:pt idx="11092">
                  <c:v>43231.750176273148</c:v>
                </c:pt>
                <c:pt idx="11093">
                  <c:v>43231.791842997685</c:v>
                </c:pt>
                <c:pt idx="11094">
                  <c:v>43231.833509722223</c:v>
                </c:pt>
                <c:pt idx="11095">
                  <c:v>43231.87517644676</c:v>
                </c:pt>
                <c:pt idx="11096">
                  <c:v>43231.916843171297</c:v>
                </c:pt>
                <c:pt idx="11097">
                  <c:v>43231.958509895834</c:v>
                </c:pt>
                <c:pt idx="11098">
                  <c:v>43232.000176620371</c:v>
                </c:pt>
                <c:pt idx="11099">
                  <c:v>43232.041843344909</c:v>
                </c:pt>
                <c:pt idx="11100">
                  <c:v>43232.083510069446</c:v>
                </c:pt>
                <c:pt idx="11101">
                  <c:v>43232.125176793983</c:v>
                </c:pt>
                <c:pt idx="11102">
                  <c:v>43232.16684351852</c:v>
                </c:pt>
                <c:pt idx="11103">
                  <c:v>43232.208510243057</c:v>
                </c:pt>
                <c:pt idx="11104">
                  <c:v>43232.250176967595</c:v>
                </c:pt>
                <c:pt idx="11105">
                  <c:v>43232.291843692132</c:v>
                </c:pt>
                <c:pt idx="11106">
                  <c:v>43232.333510416669</c:v>
                </c:pt>
                <c:pt idx="11107">
                  <c:v>43232.375177141206</c:v>
                </c:pt>
                <c:pt idx="11108">
                  <c:v>43232.416843865743</c:v>
                </c:pt>
                <c:pt idx="11109">
                  <c:v>43232.458510590281</c:v>
                </c:pt>
                <c:pt idx="11110">
                  <c:v>43232.500177314818</c:v>
                </c:pt>
                <c:pt idx="11111">
                  <c:v>43232.541844039355</c:v>
                </c:pt>
                <c:pt idx="11112">
                  <c:v>43232.583510763892</c:v>
                </c:pt>
                <c:pt idx="11113">
                  <c:v>43232.625177488429</c:v>
                </c:pt>
                <c:pt idx="11114">
                  <c:v>43232.666844212959</c:v>
                </c:pt>
                <c:pt idx="11115">
                  <c:v>43232.708510937497</c:v>
                </c:pt>
                <c:pt idx="11116">
                  <c:v>43232.750177662034</c:v>
                </c:pt>
                <c:pt idx="11117">
                  <c:v>43232.791844386571</c:v>
                </c:pt>
                <c:pt idx="11118">
                  <c:v>43232.833511111108</c:v>
                </c:pt>
                <c:pt idx="11119">
                  <c:v>43232.875177835645</c:v>
                </c:pt>
                <c:pt idx="11120">
                  <c:v>43232.916844560183</c:v>
                </c:pt>
                <c:pt idx="11121">
                  <c:v>43232.95851128472</c:v>
                </c:pt>
                <c:pt idx="11122">
                  <c:v>43233.000178009257</c:v>
                </c:pt>
                <c:pt idx="11123">
                  <c:v>43233.041844733794</c:v>
                </c:pt>
                <c:pt idx="11124">
                  <c:v>43233.083511458331</c:v>
                </c:pt>
                <c:pt idx="11125">
                  <c:v>43233.125178182869</c:v>
                </c:pt>
                <c:pt idx="11126">
                  <c:v>43233.166844907406</c:v>
                </c:pt>
                <c:pt idx="11127">
                  <c:v>43233.208511631943</c:v>
                </c:pt>
                <c:pt idx="11128">
                  <c:v>43233.25017835648</c:v>
                </c:pt>
                <c:pt idx="11129">
                  <c:v>43233.291845081018</c:v>
                </c:pt>
                <c:pt idx="11130">
                  <c:v>43233.333511805555</c:v>
                </c:pt>
                <c:pt idx="11131">
                  <c:v>43233.375178530092</c:v>
                </c:pt>
                <c:pt idx="11132">
                  <c:v>43233.416845254629</c:v>
                </c:pt>
                <c:pt idx="11133">
                  <c:v>43233.458511979166</c:v>
                </c:pt>
                <c:pt idx="11134">
                  <c:v>43233.500178703704</c:v>
                </c:pt>
                <c:pt idx="11135">
                  <c:v>43233.541845428241</c:v>
                </c:pt>
                <c:pt idx="11136">
                  <c:v>43233.583512152778</c:v>
                </c:pt>
                <c:pt idx="11137">
                  <c:v>43233.625178877315</c:v>
                </c:pt>
                <c:pt idx="11138">
                  <c:v>43233.666845601852</c:v>
                </c:pt>
                <c:pt idx="11139">
                  <c:v>43233.70851232639</c:v>
                </c:pt>
                <c:pt idx="11140">
                  <c:v>43233.750179050927</c:v>
                </c:pt>
                <c:pt idx="11141">
                  <c:v>43233.791845775464</c:v>
                </c:pt>
                <c:pt idx="11142">
                  <c:v>43233.833512500001</c:v>
                </c:pt>
                <c:pt idx="11143">
                  <c:v>43233.875179224538</c:v>
                </c:pt>
                <c:pt idx="11144">
                  <c:v>43233.916845949076</c:v>
                </c:pt>
                <c:pt idx="11145">
                  <c:v>43233.958512673613</c:v>
                </c:pt>
                <c:pt idx="11146">
                  <c:v>43234.00017939815</c:v>
                </c:pt>
                <c:pt idx="11147">
                  <c:v>43234.041846122687</c:v>
                </c:pt>
                <c:pt idx="11148">
                  <c:v>43234.083512847224</c:v>
                </c:pt>
                <c:pt idx="11149">
                  <c:v>43234.125179571762</c:v>
                </c:pt>
                <c:pt idx="11150">
                  <c:v>43234.166846296299</c:v>
                </c:pt>
                <c:pt idx="11151">
                  <c:v>43234.208513020836</c:v>
                </c:pt>
                <c:pt idx="11152">
                  <c:v>43234.250179745373</c:v>
                </c:pt>
                <c:pt idx="11153">
                  <c:v>43234.291846469911</c:v>
                </c:pt>
                <c:pt idx="11154">
                  <c:v>43234.333513194448</c:v>
                </c:pt>
                <c:pt idx="11155">
                  <c:v>43234.375179918985</c:v>
                </c:pt>
                <c:pt idx="11156">
                  <c:v>43234.416846643522</c:v>
                </c:pt>
                <c:pt idx="11157">
                  <c:v>43234.458513368052</c:v>
                </c:pt>
                <c:pt idx="11158">
                  <c:v>43234.500180092589</c:v>
                </c:pt>
                <c:pt idx="11159">
                  <c:v>43234.541846817126</c:v>
                </c:pt>
                <c:pt idx="11160">
                  <c:v>43234.583513541664</c:v>
                </c:pt>
                <c:pt idx="11161">
                  <c:v>43234.625180266201</c:v>
                </c:pt>
                <c:pt idx="11162">
                  <c:v>43234.666846990738</c:v>
                </c:pt>
                <c:pt idx="11163">
                  <c:v>43234.708513715275</c:v>
                </c:pt>
                <c:pt idx="11164">
                  <c:v>43234.750180439813</c:v>
                </c:pt>
                <c:pt idx="11165">
                  <c:v>43234.79184716435</c:v>
                </c:pt>
                <c:pt idx="11166">
                  <c:v>43234.833513888887</c:v>
                </c:pt>
                <c:pt idx="11167">
                  <c:v>43234.875180613424</c:v>
                </c:pt>
                <c:pt idx="11168">
                  <c:v>43234.916847337961</c:v>
                </c:pt>
                <c:pt idx="11169">
                  <c:v>43234.958514062499</c:v>
                </c:pt>
                <c:pt idx="11170">
                  <c:v>43235.000180787036</c:v>
                </c:pt>
                <c:pt idx="11171">
                  <c:v>43235.041847511573</c:v>
                </c:pt>
                <c:pt idx="11172">
                  <c:v>43235.08351423611</c:v>
                </c:pt>
                <c:pt idx="11173">
                  <c:v>43235.125180960647</c:v>
                </c:pt>
                <c:pt idx="11174">
                  <c:v>43235.166847685185</c:v>
                </c:pt>
                <c:pt idx="11175">
                  <c:v>43235.208514409722</c:v>
                </c:pt>
                <c:pt idx="11176">
                  <c:v>43235.250181134259</c:v>
                </c:pt>
                <c:pt idx="11177">
                  <c:v>43235.291847858796</c:v>
                </c:pt>
                <c:pt idx="11178">
                  <c:v>43235.333514583333</c:v>
                </c:pt>
                <c:pt idx="11179">
                  <c:v>43235.375181307871</c:v>
                </c:pt>
                <c:pt idx="11180">
                  <c:v>43235.416848032408</c:v>
                </c:pt>
                <c:pt idx="11181">
                  <c:v>43235.458514756945</c:v>
                </c:pt>
                <c:pt idx="11182">
                  <c:v>43235.500181481482</c:v>
                </c:pt>
                <c:pt idx="11183">
                  <c:v>43235.541848206019</c:v>
                </c:pt>
                <c:pt idx="11184">
                  <c:v>43235.583514930557</c:v>
                </c:pt>
                <c:pt idx="11185">
                  <c:v>43235.625181655094</c:v>
                </c:pt>
                <c:pt idx="11186">
                  <c:v>43235.666848379631</c:v>
                </c:pt>
                <c:pt idx="11187">
                  <c:v>43235.708515104168</c:v>
                </c:pt>
                <c:pt idx="11188">
                  <c:v>43235.750181828706</c:v>
                </c:pt>
                <c:pt idx="11189">
                  <c:v>43235.791848553243</c:v>
                </c:pt>
                <c:pt idx="11190">
                  <c:v>43235.83351527778</c:v>
                </c:pt>
                <c:pt idx="11191">
                  <c:v>43235.875182002317</c:v>
                </c:pt>
                <c:pt idx="11192">
                  <c:v>43235.916848726854</c:v>
                </c:pt>
                <c:pt idx="11193">
                  <c:v>43235.958515451392</c:v>
                </c:pt>
                <c:pt idx="11194">
                  <c:v>43236.000182175929</c:v>
                </c:pt>
                <c:pt idx="11195">
                  <c:v>43236.041848900466</c:v>
                </c:pt>
                <c:pt idx="11196">
                  <c:v>43236.083515625003</c:v>
                </c:pt>
                <c:pt idx="11197">
                  <c:v>43236.12518234954</c:v>
                </c:pt>
                <c:pt idx="11198">
                  <c:v>43236.166849074078</c:v>
                </c:pt>
                <c:pt idx="11199">
                  <c:v>43236.208515798608</c:v>
                </c:pt>
                <c:pt idx="11200">
                  <c:v>43236.250182523145</c:v>
                </c:pt>
                <c:pt idx="11201">
                  <c:v>43236.291849247682</c:v>
                </c:pt>
                <c:pt idx="11202">
                  <c:v>43236.333515972219</c:v>
                </c:pt>
                <c:pt idx="11203">
                  <c:v>43236.375182696756</c:v>
                </c:pt>
                <c:pt idx="11204">
                  <c:v>43236.416849421294</c:v>
                </c:pt>
                <c:pt idx="11205">
                  <c:v>43236.458516145831</c:v>
                </c:pt>
                <c:pt idx="11206">
                  <c:v>43236.500182870368</c:v>
                </c:pt>
                <c:pt idx="11207">
                  <c:v>43236.541849594905</c:v>
                </c:pt>
                <c:pt idx="11208">
                  <c:v>43236.583516319442</c:v>
                </c:pt>
                <c:pt idx="11209">
                  <c:v>43236.62518304398</c:v>
                </c:pt>
                <c:pt idx="11210">
                  <c:v>43236.666849768517</c:v>
                </c:pt>
                <c:pt idx="11211">
                  <c:v>43236.708516493054</c:v>
                </c:pt>
                <c:pt idx="11212">
                  <c:v>43236.750183217591</c:v>
                </c:pt>
                <c:pt idx="11213">
                  <c:v>43236.791849942128</c:v>
                </c:pt>
                <c:pt idx="11214">
                  <c:v>43236.833516666666</c:v>
                </c:pt>
                <c:pt idx="11215">
                  <c:v>43236.875183391203</c:v>
                </c:pt>
                <c:pt idx="11216">
                  <c:v>43236.91685011574</c:v>
                </c:pt>
                <c:pt idx="11217">
                  <c:v>43236.958516840277</c:v>
                </c:pt>
                <c:pt idx="11218">
                  <c:v>43237.000183564815</c:v>
                </c:pt>
                <c:pt idx="11219">
                  <c:v>43237.041850289352</c:v>
                </c:pt>
                <c:pt idx="11220">
                  <c:v>43237.083517013889</c:v>
                </c:pt>
                <c:pt idx="11221">
                  <c:v>43237.125183738426</c:v>
                </c:pt>
                <c:pt idx="11222">
                  <c:v>43237.166850462963</c:v>
                </c:pt>
                <c:pt idx="11223">
                  <c:v>43237.208517187501</c:v>
                </c:pt>
                <c:pt idx="11224">
                  <c:v>43237.250183912038</c:v>
                </c:pt>
                <c:pt idx="11225">
                  <c:v>43237.291850636575</c:v>
                </c:pt>
                <c:pt idx="11226">
                  <c:v>43237.333517361112</c:v>
                </c:pt>
                <c:pt idx="11227">
                  <c:v>43237.375184085649</c:v>
                </c:pt>
                <c:pt idx="11228">
                  <c:v>43237.416850810187</c:v>
                </c:pt>
                <c:pt idx="11229">
                  <c:v>43237.458517534724</c:v>
                </c:pt>
                <c:pt idx="11230">
                  <c:v>43237.500184259261</c:v>
                </c:pt>
                <c:pt idx="11231">
                  <c:v>43237.541850983798</c:v>
                </c:pt>
                <c:pt idx="11232">
                  <c:v>43237.583517708335</c:v>
                </c:pt>
                <c:pt idx="11233">
                  <c:v>43237.625184432873</c:v>
                </c:pt>
                <c:pt idx="11234">
                  <c:v>43237.66685115741</c:v>
                </c:pt>
                <c:pt idx="11235">
                  <c:v>43237.708517881947</c:v>
                </c:pt>
                <c:pt idx="11236">
                  <c:v>43237.750184606484</c:v>
                </c:pt>
                <c:pt idx="11237">
                  <c:v>43237.791851331021</c:v>
                </c:pt>
                <c:pt idx="11238">
                  <c:v>43237.833518055559</c:v>
                </c:pt>
                <c:pt idx="11239">
                  <c:v>43237.875184780096</c:v>
                </c:pt>
                <c:pt idx="11240">
                  <c:v>43237.916851504633</c:v>
                </c:pt>
                <c:pt idx="11241">
                  <c:v>43237.958518229163</c:v>
                </c:pt>
                <c:pt idx="11242">
                  <c:v>43238.0001849537</c:v>
                </c:pt>
                <c:pt idx="11243">
                  <c:v>43238.041851678237</c:v>
                </c:pt>
                <c:pt idx="11244">
                  <c:v>43238.083518402775</c:v>
                </c:pt>
                <c:pt idx="11245">
                  <c:v>43238.125185127312</c:v>
                </c:pt>
                <c:pt idx="11246">
                  <c:v>43238.166851851849</c:v>
                </c:pt>
                <c:pt idx="11247">
                  <c:v>43238.208518576386</c:v>
                </c:pt>
                <c:pt idx="11248">
                  <c:v>43238.250185300923</c:v>
                </c:pt>
                <c:pt idx="11249">
                  <c:v>43238.291852025461</c:v>
                </c:pt>
                <c:pt idx="11250">
                  <c:v>43238.333518749998</c:v>
                </c:pt>
                <c:pt idx="11251">
                  <c:v>43238.375185474535</c:v>
                </c:pt>
                <c:pt idx="11252">
                  <c:v>43238.416852199072</c:v>
                </c:pt>
                <c:pt idx="11253">
                  <c:v>43238.45851892361</c:v>
                </c:pt>
                <c:pt idx="11254">
                  <c:v>43238.500185648147</c:v>
                </c:pt>
                <c:pt idx="11255">
                  <c:v>43238.541852372684</c:v>
                </c:pt>
                <c:pt idx="11256">
                  <c:v>43238.583519097221</c:v>
                </c:pt>
                <c:pt idx="11257">
                  <c:v>43238.625185821758</c:v>
                </c:pt>
                <c:pt idx="11258">
                  <c:v>43238.666852546296</c:v>
                </c:pt>
                <c:pt idx="11259">
                  <c:v>43238.708519270833</c:v>
                </c:pt>
                <c:pt idx="11260">
                  <c:v>43238.75018599537</c:v>
                </c:pt>
                <c:pt idx="11261">
                  <c:v>43238.791852719907</c:v>
                </c:pt>
                <c:pt idx="11262">
                  <c:v>43238.833519444444</c:v>
                </c:pt>
                <c:pt idx="11263">
                  <c:v>43238.875186168982</c:v>
                </c:pt>
                <c:pt idx="11264">
                  <c:v>43238.916852893519</c:v>
                </c:pt>
                <c:pt idx="11265">
                  <c:v>43238.958519618056</c:v>
                </c:pt>
                <c:pt idx="11266">
                  <c:v>43239.000186342593</c:v>
                </c:pt>
                <c:pt idx="11267">
                  <c:v>43239.04185306713</c:v>
                </c:pt>
                <c:pt idx="11268">
                  <c:v>43239.083519791668</c:v>
                </c:pt>
                <c:pt idx="11269">
                  <c:v>43239.125186516205</c:v>
                </c:pt>
                <c:pt idx="11270">
                  <c:v>43239.166853240742</c:v>
                </c:pt>
                <c:pt idx="11271">
                  <c:v>43239.208519965279</c:v>
                </c:pt>
                <c:pt idx="11272">
                  <c:v>43239.250186689816</c:v>
                </c:pt>
                <c:pt idx="11273">
                  <c:v>43239.291853414354</c:v>
                </c:pt>
                <c:pt idx="11274">
                  <c:v>43239.333520138891</c:v>
                </c:pt>
                <c:pt idx="11275">
                  <c:v>43239.375186863428</c:v>
                </c:pt>
                <c:pt idx="11276">
                  <c:v>43239.416853587965</c:v>
                </c:pt>
                <c:pt idx="11277">
                  <c:v>43239.458520312503</c:v>
                </c:pt>
                <c:pt idx="11278">
                  <c:v>43239.50018703704</c:v>
                </c:pt>
                <c:pt idx="11279">
                  <c:v>43239.541853761577</c:v>
                </c:pt>
                <c:pt idx="11280">
                  <c:v>43239.583520486114</c:v>
                </c:pt>
                <c:pt idx="11281">
                  <c:v>43239.625187210651</c:v>
                </c:pt>
                <c:pt idx="11282">
                  <c:v>43239.666853935189</c:v>
                </c:pt>
                <c:pt idx="11283">
                  <c:v>43239.708520659726</c:v>
                </c:pt>
                <c:pt idx="11284">
                  <c:v>43239.750187384256</c:v>
                </c:pt>
                <c:pt idx="11285">
                  <c:v>43239.791854108793</c:v>
                </c:pt>
                <c:pt idx="11286">
                  <c:v>43239.83352083333</c:v>
                </c:pt>
                <c:pt idx="11287">
                  <c:v>43239.875187557867</c:v>
                </c:pt>
                <c:pt idx="11288">
                  <c:v>43239.916854282405</c:v>
                </c:pt>
                <c:pt idx="11289">
                  <c:v>43239.958521006942</c:v>
                </c:pt>
                <c:pt idx="11290">
                  <c:v>43240.000187731479</c:v>
                </c:pt>
                <c:pt idx="11291">
                  <c:v>43240.041854456016</c:v>
                </c:pt>
                <c:pt idx="11292">
                  <c:v>43240.083521180553</c:v>
                </c:pt>
                <c:pt idx="11293">
                  <c:v>43240.125187905091</c:v>
                </c:pt>
                <c:pt idx="11294">
                  <c:v>43240.166854629628</c:v>
                </c:pt>
                <c:pt idx="11295">
                  <c:v>43240.208521354165</c:v>
                </c:pt>
                <c:pt idx="11296">
                  <c:v>43240.250188078702</c:v>
                </c:pt>
                <c:pt idx="11297">
                  <c:v>43240.291854803239</c:v>
                </c:pt>
                <c:pt idx="11298">
                  <c:v>43240.333521527777</c:v>
                </c:pt>
                <c:pt idx="11299">
                  <c:v>43240.375188252314</c:v>
                </c:pt>
                <c:pt idx="11300">
                  <c:v>43240.416854976851</c:v>
                </c:pt>
                <c:pt idx="11301">
                  <c:v>43240.458521701388</c:v>
                </c:pt>
                <c:pt idx="11302">
                  <c:v>43240.500188425925</c:v>
                </c:pt>
                <c:pt idx="11303">
                  <c:v>43240.541855150463</c:v>
                </c:pt>
                <c:pt idx="11304">
                  <c:v>43240.583521875</c:v>
                </c:pt>
                <c:pt idx="11305">
                  <c:v>43240.625188599537</c:v>
                </c:pt>
                <c:pt idx="11306">
                  <c:v>43240.666855324074</c:v>
                </c:pt>
                <c:pt idx="11307">
                  <c:v>43240.708522048611</c:v>
                </c:pt>
                <c:pt idx="11308">
                  <c:v>43240.750188773149</c:v>
                </c:pt>
                <c:pt idx="11309">
                  <c:v>43240.791855497686</c:v>
                </c:pt>
                <c:pt idx="11310">
                  <c:v>43240.833522222223</c:v>
                </c:pt>
                <c:pt idx="11311">
                  <c:v>43240.87518894676</c:v>
                </c:pt>
                <c:pt idx="11312">
                  <c:v>43240.916855671298</c:v>
                </c:pt>
                <c:pt idx="11313">
                  <c:v>43240.958522395835</c:v>
                </c:pt>
                <c:pt idx="11314">
                  <c:v>43241.000189120372</c:v>
                </c:pt>
                <c:pt idx="11315">
                  <c:v>43241.041855844909</c:v>
                </c:pt>
                <c:pt idx="11316">
                  <c:v>43241.083522569446</c:v>
                </c:pt>
                <c:pt idx="11317">
                  <c:v>43241.125189293984</c:v>
                </c:pt>
                <c:pt idx="11318">
                  <c:v>43241.166856018521</c:v>
                </c:pt>
                <c:pt idx="11319">
                  <c:v>43241.208522743058</c:v>
                </c:pt>
                <c:pt idx="11320">
                  <c:v>43241.250189467595</c:v>
                </c:pt>
                <c:pt idx="11321">
                  <c:v>43241.291856192132</c:v>
                </c:pt>
                <c:pt idx="11322">
                  <c:v>43241.33352291667</c:v>
                </c:pt>
                <c:pt idx="11323">
                  <c:v>43241.375189641207</c:v>
                </c:pt>
                <c:pt idx="11324">
                  <c:v>43241.416856365744</c:v>
                </c:pt>
                <c:pt idx="11325">
                  <c:v>43241.458523090281</c:v>
                </c:pt>
                <c:pt idx="11326">
                  <c:v>43241.500189814818</c:v>
                </c:pt>
                <c:pt idx="11327">
                  <c:v>43241.541856539348</c:v>
                </c:pt>
                <c:pt idx="11328">
                  <c:v>43241.583523263886</c:v>
                </c:pt>
                <c:pt idx="11329">
                  <c:v>43241.625189988423</c:v>
                </c:pt>
                <c:pt idx="11330">
                  <c:v>43241.66685671296</c:v>
                </c:pt>
                <c:pt idx="11331">
                  <c:v>43241.708523437497</c:v>
                </c:pt>
                <c:pt idx="11332">
                  <c:v>43241.750190162034</c:v>
                </c:pt>
                <c:pt idx="11333">
                  <c:v>43241.791856886572</c:v>
                </c:pt>
                <c:pt idx="11334">
                  <c:v>43241.833523611109</c:v>
                </c:pt>
                <c:pt idx="11335">
                  <c:v>43241.875190335646</c:v>
                </c:pt>
                <c:pt idx="11336">
                  <c:v>43241.916857060183</c:v>
                </c:pt>
                <c:pt idx="11337">
                  <c:v>43241.95852378472</c:v>
                </c:pt>
                <c:pt idx="11338">
                  <c:v>43242.000190509258</c:v>
                </c:pt>
                <c:pt idx="11339">
                  <c:v>43242.041857233795</c:v>
                </c:pt>
                <c:pt idx="11340">
                  <c:v>43242.083523958332</c:v>
                </c:pt>
                <c:pt idx="11341">
                  <c:v>43242.125190682869</c:v>
                </c:pt>
                <c:pt idx="11342">
                  <c:v>43242.166857407406</c:v>
                </c:pt>
                <c:pt idx="11343">
                  <c:v>43242.208524131944</c:v>
                </c:pt>
                <c:pt idx="11344">
                  <c:v>43242.250190856481</c:v>
                </c:pt>
                <c:pt idx="11345">
                  <c:v>43242.291857581018</c:v>
                </c:pt>
                <c:pt idx="11346">
                  <c:v>43242.333524305555</c:v>
                </c:pt>
                <c:pt idx="11347">
                  <c:v>43242.375191030093</c:v>
                </c:pt>
                <c:pt idx="11348">
                  <c:v>43242.41685775463</c:v>
                </c:pt>
                <c:pt idx="11349">
                  <c:v>43242.458524479167</c:v>
                </c:pt>
                <c:pt idx="11350">
                  <c:v>43242.500191203704</c:v>
                </c:pt>
                <c:pt idx="11351">
                  <c:v>43242.541857928241</c:v>
                </c:pt>
                <c:pt idx="11352">
                  <c:v>43242.583524652779</c:v>
                </c:pt>
                <c:pt idx="11353">
                  <c:v>43242.625191377316</c:v>
                </c:pt>
                <c:pt idx="11354">
                  <c:v>43242.666858101853</c:v>
                </c:pt>
                <c:pt idx="11355">
                  <c:v>43242.70852482639</c:v>
                </c:pt>
                <c:pt idx="11356">
                  <c:v>43242.750191550927</c:v>
                </c:pt>
                <c:pt idx="11357">
                  <c:v>43242.791858275465</c:v>
                </c:pt>
                <c:pt idx="11358">
                  <c:v>43242.833525000002</c:v>
                </c:pt>
                <c:pt idx="11359">
                  <c:v>43242.875191724539</c:v>
                </c:pt>
                <c:pt idx="11360">
                  <c:v>43242.916858449076</c:v>
                </c:pt>
                <c:pt idx="11361">
                  <c:v>43242.958525173613</c:v>
                </c:pt>
                <c:pt idx="11362">
                  <c:v>43243.000191898151</c:v>
                </c:pt>
                <c:pt idx="11363">
                  <c:v>43243.041858622688</c:v>
                </c:pt>
                <c:pt idx="11364">
                  <c:v>43243.083525347225</c:v>
                </c:pt>
                <c:pt idx="11365">
                  <c:v>43243.125192071762</c:v>
                </c:pt>
                <c:pt idx="11366">
                  <c:v>43243.166858796299</c:v>
                </c:pt>
                <c:pt idx="11367">
                  <c:v>43243.208525520837</c:v>
                </c:pt>
                <c:pt idx="11368">
                  <c:v>43243.250192245374</c:v>
                </c:pt>
                <c:pt idx="11369">
                  <c:v>43243.291858969904</c:v>
                </c:pt>
                <c:pt idx="11370">
                  <c:v>43243.333525694441</c:v>
                </c:pt>
                <c:pt idx="11371">
                  <c:v>43243.375192418978</c:v>
                </c:pt>
                <c:pt idx="11372">
                  <c:v>43243.416859143515</c:v>
                </c:pt>
                <c:pt idx="11373">
                  <c:v>43243.458525868053</c:v>
                </c:pt>
                <c:pt idx="11374">
                  <c:v>43243.50019259259</c:v>
                </c:pt>
                <c:pt idx="11375">
                  <c:v>43243.541859317127</c:v>
                </c:pt>
                <c:pt idx="11376">
                  <c:v>43243.583526041664</c:v>
                </c:pt>
                <c:pt idx="11377">
                  <c:v>43243.625192766202</c:v>
                </c:pt>
                <c:pt idx="11378">
                  <c:v>43243.666859490739</c:v>
                </c:pt>
                <c:pt idx="11379">
                  <c:v>43243.708526215276</c:v>
                </c:pt>
                <c:pt idx="11380">
                  <c:v>43243.750192939813</c:v>
                </c:pt>
                <c:pt idx="11381">
                  <c:v>43243.79185966435</c:v>
                </c:pt>
                <c:pt idx="11382">
                  <c:v>43243.833526388888</c:v>
                </c:pt>
                <c:pt idx="11383">
                  <c:v>43243.875193113425</c:v>
                </c:pt>
                <c:pt idx="11384">
                  <c:v>43243.916859837962</c:v>
                </c:pt>
                <c:pt idx="11385">
                  <c:v>43243.958526562499</c:v>
                </c:pt>
                <c:pt idx="11386">
                  <c:v>43244.000193287036</c:v>
                </c:pt>
                <c:pt idx="11387">
                  <c:v>43244.041860011574</c:v>
                </c:pt>
                <c:pt idx="11388">
                  <c:v>43244.083526736111</c:v>
                </c:pt>
                <c:pt idx="11389">
                  <c:v>43244.125193460648</c:v>
                </c:pt>
                <c:pt idx="11390">
                  <c:v>43244.166860185185</c:v>
                </c:pt>
                <c:pt idx="11391">
                  <c:v>43244.208526909722</c:v>
                </c:pt>
                <c:pt idx="11392">
                  <c:v>43244.25019363426</c:v>
                </c:pt>
                <c:pt idx="11393">
                  <c:v>43244.291860358797</c:v>
                </c:pt>
                <c:pt idx="11394">
                  <c:v>43244.333527083334</c:v>
                </c:pt>
                <c:pt idx="11395">
                  <c:v>43244.375193807871</c:v>
                </c:pt>
                <c:pt idx="11396">
                  <c:v>43244.416860532408</c:v>
                </c:pt>
                <c:pt idx="11397">
                  <c:v>43244.458527256946</c:v>
                </c:pt>
                <c:pt idx="11398">
                  <c:v>43244.500193981483</c:v>
                </c:pt>
                <c:pt idx="11399">
                  <c:v>43244.54186070602</c:v>
                </c:pt>
                <c:pt idx="11400">
                  <c:v>43244.583527430557</c:v>
                </c:pt>
                <c:pt idx="11401">
                  <c:v>43244.625194155095</c:v>
                </c:pt>
                <c:pt idx="11402">
                  <c:v>43244.666860879632</c:v>
                </c:pt>
                <c:pt idx="11403">
                  <c:v>43244.708527604169</c:v>
                </c:pt>
                <c:pt idx="11404">
                  <c:v>43244.750194328706</c:v>
                </c:pt>
                <c:pt idx="11405">
                  <c:v>43244.791861053243</c:v>
                </c:pt>
                <c:pt idx="11406">
                  <c:v>43244.833527777781</c:v>
                </c:pt>
                <c:pt idx="11407">
                  <c:v>43244.875194502318</c:v>
                </c:pt>
                <c:pt idx="11408">
                  <c:v>43244.916861226855</c:v>
                </c:pt>
                <c:pt idx="11409">
                  <c:v>43244.958527951392</c:v>
                </c:pt>
                <c:pt idx="11410">
                  <c:v>43245.000194675929</c:v>
                </c:pt>
                <c:pt idx="11411">
                  <c:v>43245.041861400467</c:v>
                </c:pt>
                <c:pt idx="11412">
                  <c:v>43245.083528124997</c:v>
                </c:pt>
                <c:pt idx="11413">
                  <c:v>43245.125194849534</c:v>
                </c:pt>
                <c:pt idx="11414">
                  <c:v>43245.166861574071</c:v>
                </c:pt>
                <c:pt idx="11415">
                  <c:v>43245.208528298608</c:v>
                </c:pt>
                <c:pt idx="11416">
                  <c:v>43245.250195023145</c:v>
                </c:pt>
                <c:pt idx="11417">
                  <c:v>43245.291861747683</c:v>
                </c:pt>
                <c:pt idx="11418">
                  <c:v>43245.33352847222</c:v>
                </c:pt>
                <c:pt idx="11419">
                  <c:v>43245.375195196757</c:v>
                </c:pt>
                <c:pt idx="11420">
                  <c:v>43245.416861921294</c:v>
                </c:pt>
                <c:pt idx="11421">
                  <c:v>43245.458528645831</c:v>
                </c:pt>
                <c:pt idx="11422">
                  <c:v>43245.500195370369</c:v>
                </c:pt>
                <c:pt idx="11423">
                  <c:v>43245.541862094906</c:v>
                </c:pt>
                <c:pt idx="11424">
                  <c:v>43245.583528819443</c:v>
                </c:pt>
                <c:pt idx="11425">
                  <c:v>43245.62519554398</c:v>
                </c:pt>
                <c:pt idx="11426">
                  <c:v>43245.666862268517</c:v>
                </c:pt>
                <c:pt idx="11427">
                  <c:v>43245.708528993055</c:v>
                </c:pt>
                <c:pt idx="11428">
                  <c:v>43245.750195717592</c:v>
                </c:pt>
                <c:pt idx="11429">
                  <c:v>43245.791862442129</c:v>
                </c:pt>
                <c:pt idx="11430">
                  <c:v>43245.833529166666</c:v>
                </c:pt>
                <c:pt idx="11431">
                  <c:v>43245.875195891203</c:v>
                </c:pt>
                <c:pt idx="11432">
                  <c:v>43245.916862615741</c:v>
                </c:pt>
                <c:pt idx="11433">
                  <c:v>43245.958529340278</c:v>
                </c:pt>
                <c:pt idx="11434">
                  <c:v>43246.000196064815</c:v>
                </c:pt>
                <c:pt idx="11435">
                  <c:v>43246.041862789352</c:v>
                </c:pt>
                <c:pt idx="11436">
                  <c:v>43246.08352951389</c:v>
                </c:pt>
                <c:pt idx="11437">
                  <c:v>43246.125196238427</c:v>
                </c:pt>
                <c:pt idx="11438">
                  <c:v>43246.166862962964</c:v>
                </c:pt>
                <c:pt idx="11439">
                  <c:v>43246.208529687501</c:v>
                </c:pt>
                <c:pt idx="11440">
                  <c:v>43246.250196412038</c:v>
                </c:pt>
                <c:pt idx="11441">
                  <c:v>43246.291863136576</c:v>
                </c:pt>
                <c:pt idx="11442">
                  <c:v>43246.333529861113</c:v>
                </c:pt>
                <c:pt idx="11443">
                  <c:v>43246.37519658565</c:v>
                </c:pt>
                <c:pt idx="11444">
                  <c:v>43246.416863310187</c:v>
                </c:pt>
                <c:pt idx="11445">
                  <c:v>43246.458530034724</c:v>
                </c:pt>
                <c:pt idx="11446">
                  <c:v>43246.500196759262</c:v>
                </c:pt>
                <c:pt idx="11447">
                  <c:v>43246.541863483799</c:v>
                </c:pt>
                <c:pt idx="11448">
                  <c:v>43246.583530208336</c:v>
                </c:pt>
                <c:pt idx="11449">
                  <c:v>43246.625196932873</c:v>
                </c:pt>
                <c:pt idx="11450">
                  <c:v>43246.66686365741</c:v>
                </c:pt>
                <c:pt idx="11451">
                  <c:v>43246.708530381948</c:v>
                </c:pt>
                <c:pt idx="11452">
                  <c:v>43246.750197106485</c:v>
                </c:pt>
                <c:pt idx="11453">
                  <c:v>43246.791863831022</c:v>
                </c:pt>
                <c:pt idx="11454">
                  <c:v>43246.833530555552</c:v>
                </c:pt>
                <c:pt idx="11455">
                  <c:v>43246.875197280089</c:v>
                </c:pt>
                <c:pt idx="11456">
                  <c:v>43246.916864004626</c:v>
                </c:pt>
                <c:pt idx="11457">
                  <c:v>43246.958530729164</c:v>
                </c:pt>
                <c:pt idx="11458">
                  <c:v>43247.000197453701</c:v>
                </c:pt>
                <c:pt idx="11459">
                  <c:v>43247.041864178238</c:v>
                </c:pt>
                <c:pt idx="11460">
                  <c:v>43247.083530902775</c:v>
                </c:pt>
                <c:pt idx="11461">
                  <c:v>43247.125197627312</c:v>
                </c:pt>
                <c:pt idx="11462">
                  <c:v>43247.16686435185</c:v>
                </c:pt>
                <c:pt idx="11463">
                  <c:v>43247.208531076387</c:v>
                </c:pt>
                <c:pt idx="11464">
                  <c:v>43247.250197800924</c:v>
                </c:pt>
                <c:pt idx="11465">
                  <c:v>43247.291864525461</c:v>
                </c:pt>
                <c:pt idx="11466">
                  <c:v>43247.333531249998</c:v>
                </c:pt>
                <c:pt idx="11467">
                  <c:v>43247.375197974536</c:v>
                </c:pt>
                <c:pt idx="11468">
                  <c:v>43247.416864699073</c:v>
                </c:pt>
                <c:pt idx="11469">
                  <c:v>43247.45853142361</c:v>
                </c:pt>
                <c:pt idx="11470">
                  <c:v>43247.500198148147</c:v>
                </c:pt>
                <c:pt idx="11471">
                  <c:v>43247.541864872685</c:v>
                </c:pt>
                <c:pt idx="11472">
                  <c:v>43247.583531597222</c:v>
                </c:pt>
                <c:pt idx="11473">
                  <c:v>43247.625198321759</c:v>
                </c:pt>
                <c:pt idx="11474">
                  <c:v>43247.666865046296</c:v>
                </c:pt>
                <c:pt idx="11475">
                  <c:v>43247.708531770833</c:v>
                </c:pt>
                <c:pt idx="11476">
                  <c:v>43247.750198495371</c:v>
                </c:pt>
                <c:pt idx="11477">
                  <c:v>43247.791865219908</c:v>
                </c:pt>
                <c:pt idx="11478">
                  <c:v>43247.833531944445</c:v>
                </c:pt>
                <c:pt idx="11479">
                  <c:v>43247.875198668982</c:v>
                </c:pt>
                <c:pt idx="11480">
                  <c:v>43247.916865393519</c:v>
                </c:pt>
                <c:pt idx="11481">
                  <c:v>43247.958532118057</c:v>
                </c:pt>
                <c:pt idx="11482">
                  <c:v>43248.000198842594</c:v>
                </c:pt>
                <c:pt idx="11483">
                  <c:v>43248.041865567131</c:v>
                </c:pt>
                <c:pt idx="11484">
                  <c:v>43248.083532291668</c:v>
                </c:pt>
                <c:pt idx="11485">
                  <c:v>43248.125199016205</c:v>
                </c:pt>
                <c:pt idx="11486">
                  <c:v>43248.166865740743</c:v>
                </c:pt>
                <c:pt idx="11487">
                  <c:v>43248.20853246528</c:v>
                </c:pt>
                <c:pt idx="11488">
                  <c:v>43248.250199189817</c:v>
                </c:pt>
                <c:pt idx="11489">
                  <c:v>43248.291865914354</c:v>
                </c:pt>
                <c:pt idx="11490">
                  <c:v>43248.333532638891</c:v>
                </c:pt>
                <c:pt idx="11491">
                  <c:v>43248.375199363429</c:v>
                </c:pt>
                <c:pt idx="11492">
                  <c:v>43248.416866087966</c:v>
                </c:pt>
                <c:pt idx="11493">
                  <c:v>43248.458532812503</c:v>
                </c:pt>
                <c:pt idx="11494">
                  <c:v>43248.50019953704</c:v>
                </c:pt>
                <c:pt idx="11495">
                  <c:v>43248.541866261578</c:v>
                </c:pt>
                <c:pt idx="11496">
                  <c:v>43248.583532986115</c:v>
                </c:pt>
                <c:pt idx="11497">
                  <c:v>43248.625199710645</c:v>
                </c:pt>
                <c:pt idx="11498">
                  <c:v>43248.666866435182</c:v>
                </c:pt>
                <c:pt idx="11499">
                  <c:v>43248.708533159719</c:v>
                </c:pt>
                <c:pt idx="11500">
                  <c:v>43248.750199884256</c:v>
                </c:pt>
                <c:pt idx="11501">
                  <c:v>43248.791866608793</c:v>
                </c:pt>
                <c:pt idx="11502">
                  <c:v>43248.833533333331</c:v>
                </c:pt>
                <c:pt idx="11503">
                  <c:v>43248.875200057868</c:v>
                </c:pt>
                <c:pt idx="11504">
                  <c:v>43248.916866782405</c:v>
                </c:pt>
                <c:pt idx="11505">
                  <c:v>43248.958533506942</c:v>
                </c:pt>
                <c:pt idx="11506">
                  <c:v>43249.00020023148</c:v>
                </c:pt>
                <c:pt idx="11507">
                  <c:v>43249.041866956017</c:v>
                </c:pt>
                <c:pt idx="11508">
                  <c:v>43249.083533680554</c:v>
                </c:pt>
                <c:pt idx="11509">
                  <c:v>43249.125200405091</c:v>
                </c:pt>
                <c:pt idx="11510">
                  <c:v>43249.166867129628</c:v>
                </c:pt>
                <c:pt idx="11511">
                  <c:v>43249.208533854166</c:v>
                </c:pt>
                <c:pt idx="11512">
                  <c:v>43249.250200578703</c:v>
                </c:pt>
                <c:pt idx="11513">
                  <c:v>43249.29186730324</c:v>
                </c:pt>
                <c:pt idx="11514">
                  <c:v>43249.333534027777</c:v>
                </c:pt>
                <c:pt idx="11515">
                  <c:v>43249.375200752314</c:v>
                </c:pt>
                <c:pt idx="11516">
                  <c:v>43249.416867476852</c:v>
                </c:pt>
                <c:pt idx="11517">
                  <c:v>43249.458534201389</c:v>
                </c:pt>
                <c:pt idx="11518">
                  <c:v>43249.500200925926</c:v>
                </c:pt>
                <c:pt idx="11519">
                  <c:v>43249.541867650463</c:v>
                </c:pt>
                <c:pt idx="11520">
                  <c:v>43249.583534375</c:v>
                </c:pt>
                <c:pt idx="11521">
                  <c:v>43249.625201099538</c:v>
                </c:pt>
                <c:pt idx="11522">
                  <c:v>43249.666867824075</c:v>
                </c:pt>
                <c:pt idx="11523">
                  <c:v>43249.708534548612</c:v>
                </c:pt>
                <c:pt idx="11524">
                  <c:v>43249.750201273149</c:v>
                </c:pt>
                <c:pt idx="11525">
                  <c:v>43249.791867997686</c:v>
                </c:pt>
                <c:pt idx="11526">
                  <c:v>43249.833534722224</c:v>
                </c:pt>
                <c:pt idx="11527">
                  <c:v>43249.875201446761</c:v>
                </c:pt>
                <c:pt idx="11528">
                  <c:v>43249.916868171298</c:v>
                </c:pt>
                <c:pt idx="11529">
                  <c:v>43249.958534895835</c:v>
                </c:pt>
                <c:pt idx="11530">
                  <c:v>43250.000201620373</c:v>
                </c:pt>
                <c:pt idx="11531">
                  <c:v>43250.04186834491</c:v>
                </c:pt>
                <c:pt idx="11532">
                  <c:v>43250.083535069447</c:v>
                </c:pt>
                <c:pt idx="11533">
                  <c:v>43250.125201793984</c:v>
                </c:pt>
                <c:pt idx="11534">
                  <c:v>43250.166868518521</c:v>
                </c:pt>
                <c:pt idx="11535">
                  <c:v>43250.208535243059</c:v>
                </c:pt>
                <c:pt idx="11536">
                  <c:v>43250.250201967596</c:v>
                </c:pt>
                <c:pt idx="11537">
                  <c:v>43250.291868692133</c:v>
                </c:pt>
                <c:pt idx="11538">
                  <c:v>43250.33353541667</c:v>
                </c:pt>
                <c:pt idx="11539">
                  <c:v>43250.3752021412</c:v>
                </c:pt>
                <c:pt idx="11540">
                  <c:v>43250.416868865737</c:v>
                </c:pt>
                <c:pt idx="11541">
                  <c:v>43250.458535590275</c:v>
                </c:pt>
                <c:pt idx="11542">
                  <c:v>43250.500202314812</c:v>
                </c:pt>
                <c:pt idx="11543">
                  <c:v>43250.541869039349</c:v>
                </c:pt>
                <c:pt idx="11544">
                  <c:v>43250.583535763886</c:v>
                </c:pt>
                <c:pt idx="11545">
                  <c:v>43250.625202488423</c:v>
                </c:pt>
                <c:pt idx="11546">
                  <c:v>43250.666869212961</c:v>
                </c:pt>
                <c:pt idx="11547">
                  <c:v>43250.708535937498</c:v>
                </c:pt>
                <c:pt idx="11548">
                  <c:v>43250.750202662035</c:v>
                </c:pt>
                <c:pt idx="11549">
                  <c:v>43250.791869386572</c:v>
                </c:pt>
                <c:pt idx="11550">
                  <c:v>43250.833536111109</c:v>
                </c:pt>
                <c:pt idx="11551">
                  <c:v>43250.875202835647</c:v>
                </c:pt>
                <c:pt idx="11552">
                  <c:v>43250.916869560184</c:v>
                </c:pt>
                <c:pt idx="11553">
                  <c:v>43250.958536284721</c:v>
                </c:pt>
                <c:pt idx="11554">
                  <c:v>43251.000203009258</c:v>
                </c:pt>
                <c:pt idx="11555">
                  <c:v>43251.041869733795</c:v>
                </c:pt>
                <c:pt idx="11556">
                  <c:v>43251.083536458333</c:v>
                </c:pt>
                <c:pt idx="11557">
                  <c:v>43251.12520318287</c:v>
                </c:pt>
                <c:pt idx="11558">
                  <c:v>43251.166869907407</c:v>
                </c:pt>
                <c:pt idx="11559">
                  <c:v>43251.208536631944</c:v>
                </c:pt>
                <c:pt idx="11560">
                  <c:v>43251.250203356482</c:v>
                </c:pt>
                <c:pt idx="11561">
                  <c:v>43251.291870081019</c:v>
                </c:pt>
                <c:pt idx="11562">
                  <c:v>43251.333536805556</c:v>
                </c:pt>
                <c:pt idx="11563">
                  <c:v>43251.375203530093</c:v>
                </c:pt>
                <c:pt idx="11564">
                  <c:v>43251.41687025463</c:v>
                </c:pt>
                <c:pt idx="11565">
                  <c:v>43251.458536979168</c:v>
                </c:pt>
                <c:pt idx="11566">
                  <c:v>43251.500203703705</c:v>
                </c:pt>
                <c:pt idx="11567">
                  <c:v>43251.541870428242</c:v>
                </c:pt>
                <c:pt idx="11568">
                  <c:v>43251.583537152779</c:v>
                </c:pt>
                <c:pt idx="11569">
                  <c:v>43251.625203877316</c:v>
                </c:pt>
                <c:pt idx="11570">
                  <c:v>43251.666870601854</c:v>
                </c:pt>
                <c:pt idx="11571">
                  <c:v>43251.708537326391</c:v>
                </c:pt>
                <c:pt idx="11572">
                  <c:v>43251.750204050928</c:v>
                </c:pt>
                <c:pt idx="11573">
                  <c:v>43251.791870775465</c:v>
                </c:pt>
                <c:pt idx="11574">
                  <c:v>43251.833537500002</c:v>
                </c:pt>
                <c:pt idx="11575">
                  <c:v>43251.87520422454</c:v>
                </c:pt>
                <c:pt idx="11576">
                  <c:v>43251.916870949077</c:v>
                </c:pt>
                <c:pt idx="11577">
                  <c:v>43251.958537673614</c:v>
                </c:pt>
                <c:pt idx="11578">
                  <c:v>43252.000204398151</c:v>
                </c:pt>
                <c:pt idx="11579">
                  <c:v>43252.041871122688</c:v>
                </c:pt>
                <c:pt idx="11580">
                  <c:v>43252.083537847226</c:v>
                </c:pt>
                <c:pt idx="11581">
                  <c:v>43252.125204571763</c:v>
                </c:pt>
                <c:pt idx="11582">
                  <c:v>43252.166871296293</c:v>
                </c:pt>
                <c:pt idx="11583">
                  <c:v>43252.20853802083</c:v>
                </c:pt>
                <c:pt idx="11584">
                  <c:v>43252.250204745367</c:v>
                </c:pt>
                <c:pt idx="11585">
                  <c:v>43252.291871469904</c:v>
                </c:pt>
                <c:pt idx="11586">
                  <c:v>43252.333538194442</c:v>
                </c:pt>
                <c:pt idx="11587">
                  <c:v>43252.375204918979</c:v>
                </c:pt>
                <c:pt idx="11588">
                  <c:v>43252.416871643516</c:v>
                </c:pt>
                <c:pt idx="11589">
                  <c:v>43252.458538368053</c:v>
                </c:pt>
                <c:pt idx="11590">
                  <c:v>43252.50020509259</c:v>
                </c:pt>
                <c:pt idx="11591">
                  <c:v>43252.541871817128</c:v>
                </c:pt>
                <c:pt idx="11592">
                  <c:v>43252.583538541665</c:v>
                </c:pt>
                <c:pt idx="11593">
                  <c:v>43252.625205266202</c:v>
                </c:pt>
                <c:pt idx="11594">
                  <c:v>43252.666871990739</c:v>
                </c:pt>
                <c:pt idx="11595">
                  <c:v>43252.708538715277</c:v>
                </c:pt>
                <c:pt idx="11596">
                  <c:v>43252.750205439814</c:v>
                </c:pt>
                <c:pt idx="11597">
                  <c:v>43252.791872164351</c:v>
                </c:pt>
                <c:pt idx="11598">
                  <c:v>43252.833538888888</c:v>
                </c:pt>
                <c:pt idx="11599">
                  <c:v>43252.875205613425</c:v>
                </c:pt>
                <c:pt idx="11600">
                  <c:v>43252.916872337963</c:v>
                </c:pt>
                <c:pt idx="11601">
                  <c:v>43252.9585390625</c:v>
                </c:pt>
                <c:pt idx="11602">
                  <c:v>43253.000205787037</c:v>
                </c:pt>
                <c:pt idx="11603">
                  <c:v>43253.041872511574</c:v>
                </c:pt>
                <c:pt idx="11604">
                  <c:v>43253.083539236111</c:v>
                </c:pt>
                <c:pt idx="11605">
                  <c:v>43253.125205960649</c:v>
                </c:pt>
                <c:pt idx="11606">
                  <c:v>43253.166872685186</c:v>
                </c:pt>
                <c:pt idx="11607">
                  <c:v>43253.208539409723</c:v>
                </c:pt>
                <c:pt idx="11608">
                  <c:v>43253.25020613426</c:v>
                </c:pt>
                <c:pt idx="11609">
                  <c:v>43253.291872858797</c:v>
                </c:pt>
                <c:pt idx="11610">
                  <c:v>43253.333539583335</c:v>
                </c:pt>
                <c:pt idx="11611">
                  <c:v>43253.375206307872</c:v>
                </c:pt>
                <c:pt idx="11612">
                  <c:v>43253.416873032409</c:v>
                </c:pt>
                <c:pt idx="11613">
                  <c:v>43253.458539756946</c:v>
                </c:pt>
                <c:pt idx="11614">
                  <c:v>43253.500206481483</c:v>
                </c:pt>
                <c:pt idx="11615">
                  <c:v>43253.541873206021</c:v>
                </c:pt>
                <c:pt idx="11616">
                  <c:v>43253.583539930558</c:v>
                </c:pt>
                <c:pt idx="11617">
                  <c:v>43253.625206655095</c:v>
                </c:pt>
                <c:pt idx="11618">
                  <c:v>43253.666873379632</c:v>
                </c:pt>
                <c:pt idx="11619">
                  <c:v>43253.70854010417</c:v>
                </c:pt>
                <c:pt idx="11620">
                  <c:v>43253.750206828707</c:v>
                </c:pt>
                <c:pt idx="11621">
                  <c:v>43253.791873553244</c:v>
                </c:pt>
                <c:pt idx="11622">
                  <c:v>43253.833540277781</c:v>
                </c:pt>
                <c:pt idx="11623">
                  <c:v>43253.875207002318</c:v>
                </c:pt>
                <c:pt idx="11624">
                  <c:v>43253.916873726848</c:v>
                </c:pt>
                <c:pt idx="11625">
                  <c:v>43253.958540451385</c:v>
                </c:pt>
                <c:pt idx="11626">
                  <c:v>43254.000207175923</c:v>
                </c:pt>
                <c:pt idx="11627">
                  <c:v>43254.04187390046</c:v>
                </c:pt>
                <c:pt idx="11628">
                  <c:v>43254.083540624997</c:v>
                </c:pt>
                <c:pt idx="11629">
                  <c:v>43254.125207349534</c:v>
                </c:pt>
                <c:pt idx="11630">
                  <c:v>43254.166874074072</c:v>
                </c:pt>
                <c:pt idx="11631">
                  <c:v>43254.208540798609</c:v>
                </c:pt>
                <c:pt idx="11632">
                  <c:v>43254.250207523146</c:v>
                </c:pt>
                <c:pt idx="11633">
                  <c:v>43254.291874247683</c:v>
                </c:pt>
                <c:pt idx="11634">
                  <c:v>43254.33354097222</c:v>
                </c:pt>
                <c:pt idx="11635">
                  <c:v>43254.375207696758</c:v>
                </c:pt>
                <c:pt idx="11636">
                  <c:v>43254.416874421295</c:v>
                </c:pt>
                <c:pt idx="11637">
                  <c:v>43254.458541145832</c:v>
                </c:pt>
                <c:pt idx="11638">
                  <c:v>43254.500207870369</c:v>
                </c:pt>
                <c:pt idx="11639">
                  <c:v>43254.541874594906</c:v>
                </c:pt>
                <c:pt idx="11640">
                  <c:v>43254.583541319444</c:v>
                </c:pt>
                <c:pt idx="11641">
                  <c:v>43254.625208043981</c:v>
                </c:pt>
                <c:pt idx="11642">
                  <c:v>43254.666874768518</c:v>
                </c:pt>
                <c:pt idx="11643">
                  <c:v>43254.708541493055</c:v>
                </c:pt>
                <c:pt idx="11644">
                  <c:v>43254.750208217592</c:v>
                </c:pt>
                <c:pt idx="11645">
                  <c:v>43254.79187494213</c:v>
                </c:pt>
                <c:pt idx="11646">
                  <c:v>43254.833541666667</c:v>
                </c:pt>
                <c:pt idx="11647">
                  <c:v>43254.875208391204</c:v>
                </c:pt>
                <c:pt idx="11648">
                  <c:v>43254.916875115741</c:v>
                </c:pt>
                <c:pt idx="11649">
                  <c:v>43254.958541840278</c:v>
                </c:pt>
                <c:pt idx="11650">
                  <c:v>43255.000208564816</c:v>
                </c:pt>
                <c:pt idx="11651">
                  <c:v>43255.041875289353</c:v>
                </c:pt>
                <c:pt idx="11652">
                  <c:v>43255.08354201389</c:v>
                </c:pt>
                <c:pt idx="11653">
                  <c:v>43255.125208738427</c:v>
                </c:pt>
                <c:pt idx="11654">
                  <c:v>43255.166875462965</c:v>
                </c:pt>
                <c:pt idx="11655">
                  <c:v>43255.208542187502</c:v>
                </c:pt>
                <c:pt idx="11656">
                  <c:v>43255.250208912039</c:v>
                </c:pt>
                <c:pt idx="11657">
                  <c:v>43255.291875636576</c:v>
                </c:pt>
                <c:pt idx="11658">
                  <c:v>43255.333542361113</c:v>
                </c:pt>
                <c:pt idx="11659">
                  <c:v>43255.375209085651</c:v>
                </c:pt>
                <c:pt idx="11660">
                  <c:v>43255.416875810188</c:v>
                </c:pt>
                <c:pt idx="11661">
                  <c:v>43255.458542534725</c:v>
                </c:pt>
                <c:pt idx="11662">
                  <c:v>43255.500209259262</c:v>
                </c:pt>
                <c:pt idx="11663">
                  <c:v>43255.541875983799</c:v>
                </c:pt>
                <c:pt idx="11664">
                  <c:v>43255.583542708337</c:v>
                </c:pt>
                <c:pt idx="11665">
                  <c:v>43255.625209432874</c:v>
                </c:pt>
                <c:pt idx="11666">
                  <c:v>43255.666876157411</c:v>
                </c:pt>
                <c:pt idx="11667">
                  <c:v>43255.708542881941</c:v>
                </c:pt>
                <c:pt idx="11668">
                  <c:v>43255.750209606478</c:v>
                </c:pt>
                <c:pt idx="11669">
                  <c:v>43255.791876331015</c:v>
                </c:pt>
                <c:pt idx="11670">
                  <c:v>43255.833543055553</c:v>
                </c:pt>
                <c:pt idx="11671">
                  <c:v>43255.87520978009</c:v>
                </c:pt>
                <c:pt idx="11672">
                  <c:v>43255.916876504627</c:v>
                </c:pt>
                <c:pt idx="11673">
                  <c:v>43255.958543229164</c:v>
                </c:pt>
                <c:pt idx="11674">
                  <c:v>43256.000209953701</c:v>
                </c:pt>
                <c:pt idx="11675">
                  <c:v>43256.041876678239</c:v>
                </c:pt>
                <c:pt idx="11676">
                  <c:v>43256.083543402776</c:v>
                </c:pt>
                <c:pt idx="11677">
                  <c:v>43256.125210127313</c:v>
                </c:pt>
                <c:pt idx="11678">
                  <c:v>43256.16687685185</c:v>
                </c:pt>
                <c:pt idx="11679">
                  <c:v>43256.208543576387</c:v>
                </c:pt>
                <c:pt idx="11680">
                  <c:v>43256.250210300925</c:v>
                </c:pt>
                <c:pt idx="11681">
                  <c:v>43256.291877025462</c:v>
                </c:pt>
                <c:pt idx="11682">
                  <c:v>43256.333543749999</c:v>
                </c:pt>
                <c:pt idx="11683">
                  <c:v>43256.375210474536</c:v>
                </c:pt>
                <c:pt idx="11684">
                  <c:v>43256.416877199073</c:v>
                </c:pt>
                <c:pt idx="11685">
                  <c:v>43256.458543923611</c:v>
                </c:pt>
                <c:pt idx="11686">
                  <c:v>43256.500210648148</c:v>
                </c:pt>
                <c:pt idx="11687">
                  <c:v>43256.541877372685</c:v>
                </c:pt>
                <c:pt idx="11688">
                  <c:v>43256.583544097222</c:v>
                </c:pt>
                <c:pt idx="11689">
                  <c:v>43256.62521082176</c:v>
                </c:pt>
                <c:pt idx="11690">
                  <c:v>43256.666877546297</c:v>
                </c:pt>
                <c:pt idx="11691">
                  <c:v>43256.708544270834</c:v>
                </c:pt>
                <c:pt idx="11692">
                  <c:v>43256.750210995371</c:v>
                </c:pt>
                <c:pt idx="11693">
                  <c:v>43256.791877719908</c:v>
                </c:pt>
                <c:pt idx="11694">
                  <c:v>43256.833544444446</c:v>
                </c:pt>
                <c:pt idx="11695">
                  <c:v>43256.875211168983</c:v>
                </c:pt>
                <c:pt idx="11696">
                  <c:v>43256.91687789352</c:v>
                </c:pt>
                <c:pt idx="11697">
                  <c:v>43256.958544618057</c:v>
                </c:pt>
                <c:pt idx="11698">
                  <c:v>43257.000211342594</c:v>
                </c:pt>
                <c:pt idx="11699">
                  <c:v>43257.041878067132</c:v>
                </c:pt>
                <c:pt idx="11700">
                  <c:v>43257.083544791669</c:v>
                </c:pt>
                <c:pt idx="11701">
                  <c:v>43257.125211516206</c:v>
                </c:pt>
                <c:pt idx="11702">
                  <c:v>43257.166878240743</c:v>
                </c:pt>
                <c:pt idx="11703">
                  <c:v>43257.20854496528</c:v>
                </c:pt>
                <c:pt idx="11704">
                  <c:v>43257.250211689818</c:v>
                </c:pt>
                <c:pt idx="11705">
                  <c:v>43257.291878414355</c:v>
                </c:pt>
                <c:pt idx="11706">
                  <c:v>43257.333545138892</c:v>
                </c:pt>
                <c:pt idx="11707">
                  <c:v>43257.375211863429</c:v>
                </c:pt>
                <c:pt idx="11708">
                  <c:v>43257.416878587966</c:v>
                </c:pt>
                <c:pt idx="11709">
                  <c:v>43257.458545312496</c:v>
                </c:pt>
                <c:pt idx="11710">
                  <c:v>43257.500212037034</c:v>
                </c:pt>
                <c:pt idx="11711">
                  <c:v>43257.541878761571</c:v>
                </c:pt>
                <c:pt idx="11712">
                  <c:v>43257.583545486108</c:v>
                </c:pt>
                <c:pt idx="11713">
                  <c:v>43257.625212210645</c:v>
                </c:pt>
                <c:pt idx="11714">
                  <c:v>43257.666878935182</c:v>
                </c:pt>
                <c:pt idx="11715">
                  <c:v>43257.70854565972</c:v>
                </c:pt>
                <c:pt idx="11716">
                  <c:v>43257.750212384257</c:v>
                </c:pt>
                <c:pt idx="11717">
                  <c:v>43257.791879108794</c:v>
                </c:pt>
                <c:pt idx="11718">
                  <c:v>43257.833545833331</c:v>
                </c:pt>
                <c:pt idx="11719">
                  <c:v>43257.875212557869</c:v>
                </c:pt>
                <c:pt idx="11720">
                  <c:v>43257.916879282406</c:v>
                </c:pt>
                <c:pt idx="11721">
                  <c:v>43257.958546006943</c:v>
                </c:pt>
                <c:pt idx="11722">
                  <c:v>43258.00021273148</c:v>
                </c:pt>
                <c:pt idx="11723">
                  <c:v>43258.041879456017</c:v>
                </c:pt>
                <c:pt idx="11724">
                  <c:v>43258.083546180555</c:v>
                </c:pt>
                <c:pt idx="11725">
                  <c:v>43258.125212905092</c:v>
                </c:pt>
                <c:pt idx="11726">
                  <c:v>43258.166879629629</c:v>
                </c:pt>
                <c:pt idx="11727">
                  <c:v>43258.208546354166</c:v>
                </c:pt>
                <c:pt idx="11728">
                  <c:v>43258.250213078703</c:v>
                </c:pt>
                <c:pt idx="11729">
                  <c:v>43258.291879803241</c:v>
                </c:pt>
                <c:pt idx="11730">
                  <c:v>43258.333546527778</c:v>
                </c:pt>
                <c:pt idx="11731">
                  <c:v>43258.375213252315</c:v>
                </c:pt>
                <c:pt idx="11732">
                  <c:v>43258.416879976852</c:v>
                </c:pt>
                <c:pt idx="11733">
                  <c:v>43258.458546701389</c:v>
                </c:pt>
                <c:pt idx="11734">
                  <c:v>43258.500213425927</c:v>
                </c:pt>
                <c:pt idx="11735">
                  <c:v>43258.541880150464</c:v>
                </c:pt>
                <c:pt idx="11736">
                  <c:v>43258.583546875001</c:v>
                </c:pt>
                <c:pt idx="11737">
                  <c:v>43258.625213599538</c:v>
                </c:pt>
                <c:pt idx="11738">
                  <c:v>43258.666880324075</c:v>
                </c:pt>
                <c:pt idx="11739">
                  <c:v>43258.708547048613</c:v>
                </c:pt>
                <c:pt idx="11740">
                  <c:v>43258.75021377315</c:v>
                </c:pt>
                <c:pt idx="11741">
                  <c:v>43258.791880497687</c:v>
                </c:pt>
                <c:pt idx="11742">
                  <c:v>43258.833547222224</c:v>
                </c:pt>
                <c:pt idx="11743">
                  <c:v>43258.875213946762</c:v>
                </c:pt>
                <c:pt idx="11744">
                  <c:v>43258.916880671299</c:v>
                </c:pt>
                <c:pt idx="11745">
                  <c:v>43258.958547395836</c:v>
                </c:pt>
                <c:pt idx="11746">
                  <c:v>43259.000214120373</c:v>
                </c:pt>
                <c:pt idx="11747">
                  <c:v>43259.04188084491</c:v>
                </c:pt>
                <c:pt idx="11748">
                  <c:v>43259.083547569448</c:v>
                </c:pt>
                <c:pt idx="11749">
                  <c:v>43259.125214293985</c:v>
                </c:pt>
                <c:pt idx="11750">
                  <c:v>43259.166881018522</c:v>
                </c:pt>
                <c:pt idx="11751">
                  <c:v>43259.208547743059</c:v>
                </c:pt>
                <c:pt idx="11752">
                  <c:v>43259.250214467589</c:v>
                </c:pt>
                <c:pt idx="11753">
                  <c:v>43259.291881192126</c:v>
                </c:pt>
                <c:pt idx="11754">
                  <c:v>43259.333547916664</c:v>
                </c:pt>
                <c:pt idx="11755">
                  <c:v>43259.375214641201</c:v>
                </c:pt>
                <c:pt idx="11756">
                  <c:v>43259.416881365738</c:v>
                </c:pt>
                <c:pt idx="11757">
                  <c:v>43259.458548090275</c:v>
                </c:pt>
                <c:pt idx="11758">
                  <c:v>43259.500214814812</c:v>
                </c:pt>
                <c:pt idx="11759">
                  <c:v>43259.54188153935</c:v>
                </c:pt>
                <c:pt idx="11760">
                  <c:v>43259.583548263887</c:v>
                </c:pt>
                <c:pt idx="11761">
                  <c:v>43259.625214988424</c:v>
                </c:pt>
                <c:pt idx="11762">
                  <c:v>43259.666881712961</c:v>
                </c:pt>
                <c:pt idx="11763">
                  <c:v>43259.708548437498</c:v>
                </c:pt>
                <c:pt idx="11764">
                  <c:v>43259.750215162036</c:v>
                </c:pt>
                <c:pt idx="11765">
                  <c:v>43259.791881886573</c:v>
                </c:pt>
                <c:pt idx="11766">
                  <c:v>43259.83354861111</c:v>
                </c:pt>
                <c:pt idx="11767">
                  <c:v>43259.875215335647</c:v>
                </c:pt>
                <c:pt idx="11768">
                  <c:v>43259.916882060184</c:v>
                </c:pt>
                <c:pt idx="11769">
                  <c:v>43259.958548784722</c:v>
                </c:pt>
                <c:pt idx="11770">
                  <c:v>43260.000215509259</c:v>
                </c:pt>
                <c:pt idx="11771">
                  <c:v>43260.041882233796</c:v>
                </c:pt>
                <c:pt idx="11772">
                  <c:v>43260.083548958333</c:v>
                </c:pt>
                <c:pt idx="11773">
                  <c:v>43260.12521568287</c:v>
                </c:pt>
                <c:pt idx="11774">
                  <c:v>43260.166882407408</c:v>
                </c:pt>
                <c:pt idx="11775">
                  <c:v>43260.208549131945</c:v>
                </c:pt>
                <c:pt idx="11776">
                  <c:v>43260.250215856482</c:v>
                </c:pt>
                <c:pt idx="11777">
                  <c:v>43260.291882581019</c:v>
                </c:pt>
                <c:pt idx="11778">
                  <c:v>43260.333549305557</c:v>
                </c:pt>
                <c:pt idx="11779">
                  <c:v>43260.375216030094</c:v>
                </c:pt>
                <c:pt idx="11780">
                  <c:v>43260.416882754631</c:v>
                </c:pt>
                <c:pt idx="11781">
                  <c:v>43260.458549479168</c:v>
                </c:pt>
                <c:pt idx="11782">
                  <c:v>43260.500216203705</c:v>
                </c:pt>
                <c:pt idx="11783">
                  <c:v>43260.541882928243</c:v>
                </c:pt>
                <c:pt idx="11784">
                  <c:v>43260.58354965278</c:v>
                </c:pt>
                <c:pt idx="11785">
                  <c:v>43260.625216377317</c:v>
                </c:pt>
                <c:pt idx="11786">
                  <c:v>43260.666883101854</c:v>
                </c:pt>
                <c:pt idx="11787">
                  <c:v>43260.708549826391</c:v>
                </c:pt>
                <c:pt idx="11788">
                  <c:v>43260.750216550929</c:v>
                </c:pt>
                <c:pt idx="11789">
                  <c:v>43260.791883275466</c:v>
                </c:pt>
                <c:pt idx="11790">
                  <c:v>43260.833550000003</c:v>
                </c:pt>
                <c:pt idx="11791">
                  <c:v>43260.87521672454</c:v>
                </c:pt>
                <c:pt idx="11792">
                  <c:v>43260.916883449077</c:v>
                </c:pt>
                <c:pt idx="11793">
                  <c:v>43260.958550173615</c:v>
                </c:pt>
                <c:pt idx="11794">
                  <c:v>43261.000216898145</c:v>
                </c:pt>
                <c:pt idx="11795">
                  <c:v>43261.041883622682</c:v>
                </c:pt>
                <c:pt idx="11796">
                  <c:v>43261.083550347219</c:v>
                </c:pt>
                <c:pt idx="11797">
                  <c:v>43261.125217071756</c:v>
                </c:pt>
                <c:pt idx="11798">
                  <c:v>43261.166883796293</c:v>
                </c:pt>
                <c:pt idx="11799">
                  <c:v>43261.208550520831</c:v>
                </c:pt>
                <c:pt idx="11800">
                  <c:v>43261.250217245368</c:v>
                </c:pt>
                <c:pt idx="11801">
                  <c:v>43261.291883969905</c:v>
                </c:pt>
                <c:pt idx="11802">
                  <c:v>43261.333550694442</c:v>
                </c:pt>
                <c:pt idx="11803">
                  <c:v>43261.375217418979</c:v>
                </c:pt>
                <c:pt idx="11804">
                  <c:v>43261.416884143517</c:v>
                </c:pt>
                <c:pt idx="11805">
                  <c:v>43261.458550868054</c:v>
                </c:pt>
                <c:pt idx="11806">
                  <c:v>43261.500217592591</c:v>
                </c:pt>
                <c:pt idx="11807">
                  <c:v>43261.541884317128</c:v>
                </c:pt>
                <c:pt idx="11808">
                  <c:v>43261.583551041665</c:v>
                </c:pt>
                <c:pt idx="11809">
                  <c:v>43261.625217766203</c:v>
                </c:pt>
                <c:pt idx="11810">
                  <c:v>43261.66688449074</c:v>
                </c:pt>
                <c:pt idx="11811">
                  <c:v>43261.708551215277</c:v>
                </c:pt>
                <c:pt idx="11812">
                  <c:v>43261.750217939814</c:v>
                </c:pt>
                <c:pt idx="11813">
                  <c:v>43261.791884664352</c:v>
                </c:pt>
                <c:pt idx="11814">
                  <c:v>43261.833551388889</c:v>
                </c:pt>
                <c:pt idx="11815">
                  <c:v>43261.875218113426</c:v>
                </c:pt>
                <c:pt idx="11816">
                  <c:v>43261.916884837963</c:v>
                </c:pt>
                <c:pt idx="11817">
                  <c:v>43261.9585515625</c:v>
                </c:pt>
                <c:pt idx="11818">
                  <c:v>43262.000218287038</c:v>
                </c:pt>
                <c:pt idx="11819">
                  <c:v>43262.041885011575</c:v>
                </c:pt>
                <c:pt idx="11820">
                  <c:v>43262.083551736112</c:v>
                </c:pt>
                <c:pt idx="11821">
                  <c:v>43262.125218460649</c:v>
                </c:pt>
                <c:pt idx="11822">
                  <c:v>43262.166885185186</c:v>
                </c:pt>
                <c:pt idx="11823">
                  <c:v>43262.208551909724</c:v>
                </c:pt>
                <c:pt idx="11824">
                  <c:v>43262.250218634261</c:v>
                </c:pt>
                <c:pt idx="11825">
                  <c:v>43262.291885358798</c:v>
                </c:pt>
                <c:pt idx="11826">
                  <c:v>43262.333552083335</c:v>
                </c:pt>
                <c:pt idx="11827">
                  <c:v>43262.375218807872</c:v>
                </c:pt>
                <c:pt idx="11828">
                  <c:v>43262.41688553241</c:v>
                </c:pt>
                <c:pt idx="11829">
                  <c:v>43262.458552256947</c:v>
                </c:pt>
                <c:pt idx="11830">
                  <c:v>43262.500218981484</c:v>
                </c:pt>
                <c:pt idx="11831">
                  <c:v>43262.541885706021</c:v>
                </c:pt>
                <c:pt idx="11832">
                  <c:v>43262.583552430558</c:v>
                </c:pt>
                <c:pt idx="11833">
                  <c:v>43262.625219155096</c:v>
                </c:pt>
                <c:pt idx="11834">
                  <c:v>43262.666885879633</c:v>
                </c:pt>
                <c:pt idx="11835">
                  <c:v>43262.70855260417</c:v>
                </c:pt>
                <c:pt idx="11836">
                  <c:v>43262.750219328707</c:v>
                </c:pt>
                <c:pt idx="11837">
                  <c:v>43262.791886053237</c:v>
                </c:pt>
                <c:pt idx="11838">
                  <c:v>43262.833552777774</c:v>
                </c:pt>
                <c:pt idx="11839">
                  <c:v>43262.875219502312</c:v>
                </c:pt>
                <c:pt idx="11840">
                  <c:v>43262.916886226849</c:v>
                </c:pt>
                <c:pt idx="11841">
                  <c:v>43262.958552951386</c:v>
                </c:pt>
                <c:pt idx="11842">
                  <c:v>43263.000219675923</c:v>
                </c:pt>
                <c:pt idx="11843">
                  <c:v>43263.04188640046</c:v>
                </c:pt>
                <c:pt idx="11844">
                  <c:v>43263.083553124998</c:v>
                </c:pt>
                <c:pt idx="11845">
                  <c:v>43263.125219849535</c:v>
                </c:pt>
                <c:pt idx="11846">
                  <c:v>43263.166886574072</c:v>
                </c:pt>
                <c:pt idx="11847">
                  <c:v>43263.208553298609</c:v>
                </c:pt>
                <c:pt idx="11848">
                  <c:v>43263.250220023147</c:v>
                </c:pt>
                <c:pt idx="11849">
                  <c:v>43263.291886747684</c:v>
                </c:pt>
                <c:pt idx="11850">
                  <c:v>43263.333553472221</c:v>
                </c:pt>
                <c:pt idx="11851">
                  <c:v>43263.375220196758</c:v>
                </c:pt>
                <c:pt idx="11852">
                  <c:v>43263.416886921295</c:v>
                </c:pt>
                <c:pt idx="11853">
                  <c:v>43263.458553645833</c:v>
                </c:pt>
                <c:pt idx="11854">
                  <c:v>43263.50022037037</c:v>
                </c:pt>
                <c:pt idx="11855">
                  <c:v>43263.541887094907</c:v>
                </c:pt>
                <c:pt idx="11856">
                  <c:v>43263.583553819444</c:v>
                </c:pt>
                <c:pt idx="11857">
                  <c:v>43263.625220543981</c:v>
                </c:pt>
                <c:pt idx="11858">
                  <c:v>43263.666887268519</c:v>
                </c:pt>
                <c:pt idx="11859">
                  <c:v>43263.708553993056</c:v>
                </c:pt>
                <c:pt idx="11860">
                  <c:v>43263.750220717593</c:v>
                </c:pt>
                <c:pt idx="11861">
                  <c:v>43263.79188744213</c:v>
                </c:pt>
                <c:pt idx="11862">
                  <c:v>43263.833554166667</c:v>
                </c:pt>
                <c:pt idx="11863">
                  <c:v>43263.875220891205</c:v>
                </c:pt>
                <c:pt idx="11864">
                  <c:v>43263.916887615742</c:v>
                </c:pt>
                <c:pt idx="11865">
                  <c:v>43263.958554340279</c:v>
                </c:pt>
                <c:pt idx="11866">
                  <c:v>43264.000221064816</c:v>
                </c:pt>
                <c:pt idx="11867">
                  <c:v>43264.041887789353</c:v>
                </c:pt>
                <c:pt idx="11868">
                  <c:v>43264.083554513891</c:v>
                </c:pt>
                <c:pt idx="11869">
                  <c:v>43264.125221238428</c:v>
                </c:pt>
                <c:pt idx="11870">
                  <c:v>43264.166887962965</c:v>
                </c:pt>
                <c:pt idx="11871">
                  <c:v>43264.208554687502</c:v>
                </c:pt>
                <c:pt idx="11872">
                  <c:v>43264.25022141204</c:v>
                </c:pt>
                <c:pt idx="11873">
                  <c:v>43264.291888136577</c:v>
                </c:pt>
                <c:pt idx="11874">
                  <c:v>43264.333554861114</c:v>
                </c:pt>
                <c:pt idx="11875">
                  <c:v>43264.375221585651</c:v>
                </c:pt>
                <c:pt idx="11876">
                  <c:v>43264.416888310188</c:v>
                </c:pt>
                <c:pt idx="11877">
                  <c:v>43264.458555034726</c:v>
                </c:pt>
                <c:pt idx="11878">
                  <c:v>43264.500221759263</c:v>
                </c:pt>
                <c:pt idx="11879">
                  <c:v>43264.541888483793</c:v>
                </c:pt>
                <c:pt idx="11880">
                  <c:v>43264.58355520833</c:v>
                </c:pt>
                <c:pt idx="11881">
                  <c:v>43264.625221932867</c:v>
                </c:pt>
                <c:pt idx="11882">
                  <c:v>43264.666888657404</c:v>
                </c:pt>
                <c:pt idx="11883">
                  <c:v>43264.708555381942</c:v>
                </c:pt>
                <c:pt idx="11884">
                  <c:v>43264.750222106479</c:v>
                </c:pt>
                <c:pt idx="11885">
                  <c:v>43264.791888831016</c:v>
                </c:pt>
                <c:pt idx="11886">
                  <c:v>43264.833555555553</c:v>
                </c:pt>
                <c:pt idx="11887">
                  <c:v>43264.87522228009</c:v>
                </c:pt>
                <c:pt idx="11888">
                  <c:v>43264.916889004628</c:v>
                </c:pt>
                <c:pt idx="11889">
                  <c:v>43264.958555729165</c:v>
                </c:pt>
                <c:pt idx="11890">
                  <c:v>43265.000222453702</c:v>
                </c:pt>
                <c:pt idx="11891">
                  <c:v>43265.041889178239</c:v>
                </c:pt>
                <c:pt idx="11892">
                  <c:v>43265.083555902776</c:v>
                </c:pt>
                <c:pt idx="11893">
                  <c:v>43265.125222627314</c:v>
                </c:pt>
                <c:pt idx="11894">
                  <c:v>43265.166889351851</c:v>
                </c:pt>
                <c:pt idx="11895">
                  <c:v>43265.208556076388</c:v>
                </c:pt>
                <c:pt idx="11896">
                  <c:v>43265.250222800925</c:v>
                </c:pt>
                <c:pt idx="11897">
                  <c:v>43265.291889525462</c:v>
                </c:pt>
                <c:pt idx="11898">
                  <c:v>43265.33355625</c:v>
                </c:pt>
                <c:pt idx="11899">
                  <c:v>43265.375222974537</c:v>
                </c:pt>
                <c:pt idx="11900">
                  <c:v>43265.416889699074</c:v>
                </c:pt>
                <c:pt idx="11901">
                  <c:v>43265.458556423611</c:v>
                </c:pt>
                <c:pt idx="11902">
                  <c:v>43265.500223148149</c:v>
                </c:pt>
                <c:pt idx="11903">
                  <c:v>43265.541889872686</c:v>
                </c:pt>
                <c:pt idx="11904">
                  <c:v>43265.583556597223</c:v>
                </c:pt>
                <c:pt idx="11905">
                  <c:v>43265.62522332176</c:v>
                </c:pt>
                <c:pt idx="11906">
                  <c:v>43265.666890046297</c:v>
                </c:pt>
                <c:pt idx="11907">
                  <c:v>43265.708556770835</c:v>
                </c:pt>
                <c:pt idx="11908">
                  <c:v>43265.750223495372</c:v>
                </c:pt>
                <c:pt idx="11909">
                  <c:v>43265.791890219909</c:v>
                </c:pt>
                <c:pt idx="11910">
                  <c:v>43265.833556944446</c:v>
                </c:pt>
                <c:pt idx="11911">
                  <c:v>43265.875223668983</c:v>
                </c:pt>
                <c:pt idx="11912">
                  <c:v>43265.916890393521</c:v>
                </c:pt>
                <c:pt idx="11913">
                  <c:v>43265.958557118058</c:v>
                </c:pt>
                <c:pt idx="11914">
                  <c:v>43266.000223842595</c:v>
                </c:pt>
                <c:pt idx="11915">
                  <c:v>43266.041890567132</c:v>
                </c:pt>
                <c:pt idx="11916">
                  <c:v>43266.083557291669</c:v>
                </c:pt>
                <c:pt idx="11917">
                  <c:v>43266.125224016207</c:v>
                </c:pt>
                <c:pt idx="11918">
                  <c:v>43266.166890740744</c:v>
                </c:pt>
                <c:pt idx="11919">
                  <c:v>43266.208557465281</c:v>
                </c:pt>
                <c:pt idx="11920">
                  <c:v>43266.250224189818</c:v>
                </c:pt>
                <c:pt idx="11921">
                  <c:v>43266.291890914355</c:v>
                </c:pt>
                <c:pt idx="11922">
                  <c:v>43266.333557638885</c:v>
                </c:pt>
                <c:pt idx="11923">
                  <c:v>43266.375224363423</c:v>
                </c:pt>
                <c:pt idx="11924">
                  <c:v>43266.41689108796</c:v>
                </c:pt>
                <c:pt idx="11925">
                  <c:v>43266.458557812497</c:v>
                </c:pt>
                <c:pt idx="11926">
                  <c:v>43266.500224537034</c:v>
                </c:pt>
                <c:pt idx="11927">
                  <c:v>43266.541891261571</c:v>
                </c:pt>
                <c:pt idx="11928">
                  <c:v>43266.583557986109</c:v>
                </c:pt>
                <c:pt idx="11929">
                  <c:v>43266.625224710646</c:v>
                </c:pt>
                <c:pt idx="11930">
                  <c:v>43266.666891435183</c:v>
                </c:pt>
                <c:pt idx="11931">
                  <c:v>43266.70855815972</c:v>
                </c:pt>
                <c:pt idx="11932">
                  <c:v>43266.750224884257</c:v>
                </c:pt>
                <c:pt idx="11933">
                  <c:v>43266.791891608795</c:v>
                </c:pt>
                <c:pt idx="11934">
                  <c:v>43266.833558333332</c:v>
                </c:pt>
                <c:pt idx="11935">
                  <c:v>43266.875225057869</c:v>
                </c:pt>
                <c:pt idx="11936">
                  <c:v>43266.916891782406</c:v>
                </c:pt>
                <c:pt idx="11937">
                  <c:v>43266.958558506944</c:v>
                </c:pt>
                <c:pt idx="11938">
                  <c:v>43267.000225231481</c:v>
                </c:pt>
                <c:pt idx="11939">
                  <c:v>43267.041891956018</c:v>
                </c:pt>
                <c:pt idx="11940">
                  <c:v>43267.083558680555</c:v>
                </c:pt>
                <c:pt idx="11941">
                  <c:v>43267.125225405092</c:v>
                </c:pt>
                <c:pt idx="11942">
                  <c:v>43267.16689212963</c:v>
                </c:pt>
                <c:pt idx="11943">
                  <c:v>43267.208558854167</c:v>
                </c:pt>
                <c:pt idx="11944">
                  <c:v>43267.250225578704</c:v>
                </c:pt>
                <c:pt idx="11945">
                  <c:v>43267.291892303241</c:v>
                </c:pt>
                <c:pt idx="11946">
                  <c:v>43267.333559027778</c:v>
                </c:pt>
                <c:pt idx="11947">
                  <c:v>43267.375225752316</c:v>
                </c:pt>
                <c:pt idx="11948">
                  <c:v>43267.416892476853</c:v>
                </c:pt>
                <c:pt idx="11949">
                  <c:v>43267.45855920139</c:v>
                </c:pt>
                <c:pt idx="11950">
                  <c:v>43267.500225925927</c:v>
                </c:pt>
                <c:pt idx="11951">
                  <c:v>43267.541892650464</c:v>
                </c:pt>
                <c:pt idx="11952">
                  <c:v>43267.583559375002</c:v>
                </c:pt>
                <c:pt idx="11953">
                  <c:v>43267.625226099539</c:v>
                </c:pt>
                <c:pt idx="11954">
                  <c:v>43267.666892824076</c:v>
                </c:pt>
                <c:pt idx="11955">
                  <c:v>43267.708559548613</c:v>
                </c:pt>
                <c:pt idx="11956">
                  <c:v>43267.75022627315</c:v>
                </c:pt>
                <c:pt idx="11957">
                  <c:v>43267.791892997688</c:v>
                </c:pt>
                <c:pt idx="11958">
                  <c:v>43267.833559722225</c:v>
                </c:pt>
                <c:pt idx="11959">
                  <c:v>43267.875226446762</c:v>
                </c:pt>
                <c:pt idx="11960">
                  <c:v>43267.916893171299</c:v>
                </c:pt>
                <c:pt idx="11961">
                  <c:v>43267.958559895837</c:v>
                </c:pt>
                <c:pt idx="11962">
                  <c:v>43268.000226620374</c:v>
                </c:pt>
                <c:pt idx="11963">
                  <c:v>43268.041893344911</c:v>
                </c:pt>
                <c:pt idx="11964">
                  <c:v>43268.083560069441</c:v>
                </c:pt>
                <c:pt idx="11965">
                  <c:v>43268.125226793978</c:v>
                </c:pt>
                <c:pt idx="11966">
                  <c:v>43268.166893518515</c:v>
                </c:pt>
                <c:pt idx="11967">
                  <c:v>43268.208560243052</c:v>
                </c:pt>
                <c:pt idx="11968">
                  <c:v>43268.25022696759</c:v>
                </c:pt>
                <c:pt idx="11969">
                  <c:v>43268.291893692127</c:v>
                </c:pt>
                <c:pt idx="11970">
                  <c:v>43268.333560416664</c:v>
                </c:pt>
                <c:pt idx="11971">
                  <c:v>43268.375227141201</c:v>
                </c:pt>
                <c:pt idx="11972">
                  <c:v>43268.416893865739</c:v>
                </c:pt>
                <c:pt idx="11973">
                  <c:v>43268.458560590276</c:v>
                </c:pt>
                <c:pt idx="11974">
                  <c:v>43268.500227314813</c:v>
                </c:pt>
                <c:pt idx="11975">
                  <c:v>43268.54189403935</c:v>
                </c:pt>
                <c:pt idx="11976">
                  <c:v>43268.583560763887</c:v>
                </c:pt>
                <c:pt idx="11977">
                  <c:v>43268.625227488425</c:v>
                </c:pt>
                <c:pt idx="11978">
                  <c:v>43268.666894212962</c:v>
                </c:pt>
                <c:pt idx="11979">
                  <c:v>43268.708560937499</c:v>
                </c:pt>
                <c:pt idx="11980">
                  <c:v>43268.750227662036</c:v>
                </c:pt>
                <c:pt idx="11981">
                  <c:v>43268.791894386573</c:v>
                </c:pt>
                <c:pt idx="11982">
                  <c:v>43268.833561111111</c:v>
                </c:pt>
                <c:pt idx="11983">
                  <c:v>43268.875227835648</c:v>
                </c:pt>
                <c:pt idx="11984">
                  <c:v>43268.916894560185</c:v>
                </c:pt>
                <c:pt idx="11985">
                  <c:v>43268.958561284722</c:v>
                </c:pt>
                <c:pt idx="11986">
                  <c:v>43269.000228009259</c:v>
                </c:pt>
                <c:pt idx="11987">
                  <c:v>43269.041894733797</c:v>
                </c:pt>
                <c:pt idx="11988">
                  <c:v>43269.083561458334</c:v>
                </c:pt>
                <c:pt idx="11989">
                  <c:v>43269.125228182871</c:v>
                </c:pt>
                <c:pt idx="11990">
                  <c:v>43269.166894907408</c:v>
                </c:pt>
                <c:pt idx="11991">
                  <c:v>43269.208561631945</c:v>
                </c:pt>
                <c:pt idx="11992">
                  <c:v>43269.250228356483</c:v>
                </c:pt>
                <c:pt idx="11993">
                  <c:v>43269.29189508102</c:v>
                </c:pt>
                <c:pt idx="11994">
                  <c:v>43269.333561805557</c:v>
                </c:pt>
                <c:pt idx="11995">
                  <c:v>43269.375228530094</c:v>
                </c:pt>
                <c:pt idx="11996">
                  <c:v>43269.416895254632</c:v>
                </c:pt>
                <c:pt idx="11997">
                  <c:v>43269.458561979169</c:v>
                </c:pt>
                <c:pt idx="11998">
                  <c:v>43269.500228703706</c:v>
                </c:pt>
                <c:pt idx="11999">
                  <c:v>43269.541895428243</c:v>
                </c:pt>
                <c:pt idx="12000">
                  <c:v>43269.58356215278</c:v>
                </c:pt>
                <c:pt idx="12001">
                  <c:v>43269.625228877318</c:v>
                </c:pt>
                <c:pt idx="12002">
                  <c:v>43269.666895601855</c:v>
                </c:pt>
                <c:pt idx="12003">
                  <c:v>43269.708562326392</c:v>
                </c:pt>
                <c:pt idx="12004">
                  <c:v>43269.750229050929</c:v>
                </c:pt>
                <c:pt idx="12005">
                  <c:v>43269.791895775466</c:v>
                </c:pt>
                <c:pt idx="12006">
                  <c:v>43269.833562500004</c:v>
                </c:pt>
                <c:pt idx="12007">
                  <c:v>43269.875229224534</c:v>
                </c:pt>
                <c:pt idx="12008">
                  <c:v>43269.916895949071</c:v>
                </c:pt>
                <c:pt idx="12009">
                  <c:v>43269.958562673608</c:v>
                </c:pt>
                <c:pt idx="12010">
                  <c:v>43270.000229398145</c:v>
                </c:pt>
                <c:pt idx="12011">
                  <c:v>43270.041896122682</c:v>
                </c:pt>
                <c:pt idx="12012">
                  <c:v>43270.08356284722</c:v>
                </c:pt>
                <c:pt idx="12013">
                  <c:v>43270.125229571757</c:v>
                </c:pt>
                <c:pt idx="12014">
                  <c:v>43270.166896296294</c:v>
                </c:pt>
                <c:pt idx="12015">
                  <c:v>43270.208563020831</c:v>
                </c:pt>
                <c:pt idx="12016">
                  <c:v>43270.250229745368</c:v>
                </c:pt>
                <c:pt idx="12017">
                  <c:v>43270.291896469906</c:v>
                </c:pt>
                <c:pt idx="12018">
                  <c:v>43270.333563194443</c:v>
                </c:pt>
                <c:pt idx="12019">
                  <c:v>43270.37522991898</c:v>
                </c:pt>
                <c:pt idx="12020">
                  <c:v>43270.416896643517</c:v>
                </c:pt>
                <c:pt idx="12021">
                  <c:v>43270.458563368054</c:v>
                </c:pt>
                <c:pt idx="12022">
                  <c:v>43270.500230092592</c:v>
                </c:pt>
                <c:pt idx="12023">
                  <c:v>43270.541896817129</c:v>
                </c:pt>
                <c:pt idx="12024">
                  <c:v>43270.583563541666</c:v>
                </c:pt>
                <c:pt idx="12025">
                  <c:v>43270.625230266203</c:v>
                </c:pt>
                <c:pt idx="12026">
                  <c:v>43270.66689699074</c:v>
                </c:pt>
                <c:pt idx="12027">
                  <c:v>43270.708563715278</c:v>
                </c:pt>
                <c:pt idx="12028">
                  <c:v>43270.750230439815</c:v>
                </c:pt>
                <c:pt idx="12029">
                  <c:v>43270.791897164352</c:v>
                </c:pt>
                <c:pt idx="12030">
                  <c:v>43270.833563888889</c:v>
                </c:pt>
                <c:pt idx="12031">
                  <c:v>43270.875230613427</c:v>
                </c:pt>
                <c:pt idx="12032">
                  <c:v>43270.916897337964</c:v>
                </c:pt>
                <c:pt idx="12033">
                  <c:v>43270.958564062501</c:v>
                </c:pt>
                <c:pt idx="12034">
                  <c:v>43271.000230787038</c:v>
                </c:pt>
                <c:pt idx="12035">
                  <c:v>43271.041897511575</c:v>
                </c:pt>
                <c:pt idx="12036">
                  <c:v>43271.083564236113</c:v>
                </c:pt>
                <c:pt idx="12037">
                  <c:v>43271.12523096065</c:v>
                </c:pt>
                <c:pt idx="12038">
                  <c:v>43271.166897685187</c:v>
                </c:pt>
                <c:pt idx="12039">
                  <c:v>43271.208564409724</c:v>
                </c:pt>
                <c:pt idx="12040">
                  <c:v>43271.250231134261</c:v>
                </c:pt>
                <c:pt idx="12041">
                  <c:v>43271.291897858799</c:v>
                </c:pt>
                <c:pt idx="12042">
                  <c:v>43271.333564583336</c:v>
                </c:pt>
                <c:pt idx="12043">
                  <c:v>43271.375231307873</c:v>
                </c:pt>
                <c:pt idx="12044">
                  <c:v>43271.41689803241</c:v>
                </c:pt>
                <c:pt idx="12045">
                  <c:v>43271.458564756947</c:v>
                </c:pt>
                <c:pt idx="12046">
                  <c:v>43271.500231481485</c:v>
                </c:pt>
                <c:pt idx="12047">
                  <c:v>43271.541898206022</c:v>
                </c:pt>
                <c:pt idx="12048">
                  <c:v>43271.583564930559</c:v>
                </c:pt>
                <c:pt idx="12049">
                  <c:v>43271.625231655089</c:v>
                </c:pt>
                <c:pt idx="12050">
                  <c:v>43271.666898379626</c:v>
                </c:pt>
                <c:pt idx="12051">
                  <c:v>43271.708565104163</c:v>
                </c:pt>
                <c:pt idx="12052">
                  <c:v>43271.750231828701</c:v>
                </c:pt>
                <c:pt idx="12053">
                  <c:v>43271.791898553238</c:v>
                </c:pt>
                <c:pt idx="12054">
                  <c:v>43271.833565277775</c:v>
                </c:pt>
                <c:pt idx="12055">
                  <c:v>43271.875232002312</c:v>
                </c:pt>
                <c:pt idx="12056">
                  <c:v>43271.916898726849</c:v>
                </c:pt>
                <c:pt idx="12057">
                  <c:v>43271.958565451387</c:v>
                </c:pt>
                <c:pt idx="12058">
                  <c:v>43272.000232175924</c:v>
                </c:pt>
                <c:pt idx="12059">
                  <c:v>43272.041898900461</c:v>
                </c:pt>
                <c:pt idx="12060">
                  <c:v>43272.083565624998</c:v>
                </c:pt>
                <c:pt idx="12061">
                  <c:v>43272.125232349536</c:v>
                </c:pt>
                <c:pt idx="12062">
                  <c:v>43272.166899074073</c:v>
                </c:pt>
                <c:pt idx="12063">
                  <c:v>43272.20856579861</c:v>
                </c:pt>
                <c:pt idx="12064">
                  <c:v>43272.250232523147</c:v>
                </c:pt>
                <c:pt idx="12065">
                  <c:v>43272.291899247684</c:v>
                </c:pt>
                <c:pt idx="12066">
                  <c:v>43272.333565972222</c:v>
                </c:pt>
                <c:pt idx="12067">
                  <c:v>43272.375232696759</c:v>
                </c:pt>
                <c:pt idx="12068">
                  <c:v>43272.416899421296</c:v>
                </c:pt>
                <c:pt idx="12069">
                  <c:v>43272.458566145833</c:v>
                </c:pt>
                <c:pt idx="12070">
                  <c:v>43272.50023287037</c:v>
                </c:pt>
                <c:pt idx="12071">
                  <c:v>43272.541899594908</c:v>
                </c:pt>
                <c:pt idx="12072">
                  <c:v>43272.583566319445</c:v>
                </c:pt>
                <c:pt idx="12073">
                  <c:v>43272.625233043982</c:v>
                </c:pt>
                <c:pt idx="12074">
                  <c:v>43272.666899768519</c:v>
                </c:pt>
                <c:pt idx="12075">
                  <c:v>43272.708566493056</c:v>
                </c:pt>
                <c:pt idx="12076">
                  <c:v>43272.750233217594</c:v>
                </c:pt>
                <c:pt idx="12077">
                  <c:v>43272.791899942131</c:v>
                </c:pt>
                <c:pt idx="12078">
                  <c:v>43272.833566666668</c:v>
                </c:pt>
                <c:pt idx="12079">
                  <c:v>43272.875233391205</c:v>
                </c:pt>
                <c:pt idx="12080">
                  <c:v>43272.916900115742</c:v>
                </c:pt>
                <c:pt idx="12081">
                  <c:v>43272.95856684028</c:v>
                </c:pt>
                <c:pt idx="12082">
                  <c:v>43273.000233564817</c:v>
                </c:pt>
                <c:pt idx="12083">
                  <c:v>43273.041900289354</c:v>
                </c:pt>
                <c:pt idx="12084">
                  <c:v>43273.083567013891</c:v>
                </c:pt>
                <c:pt idx="12085">
                  <c:v>43273.125233738429</c:v>
                </c:pt>
                <c:pt idx="12086">
                  <c:v>43273.166900462966</c:v>
                </c:pt>
                <c:pt idx="12087">
                  <c:v>43273.208567187503</c:v>
                </c:pt>
                <c:pt idx="12088">
                  <c:v>43273.25023391204</c:v>
                </c:pt>
                <c:pt idx="12089">
                  <c:v>43273.291900636577</c:v>
                </c:pt>
                <c:pt idx="12090">
                  <c:v>43273.333567361115</c:v>
                </c:pt>
                <c:pt idx="12091">
                  <c:v>43273.375234085652</c:v>
                </c:pt>
                <c:pt idx="12092">
                  <c:v>43273.416900810182</c:v>
                </c:pt>
                <c:pt idx="12093">
                  <c:v>43273.458567534719</c:v>
                </c:pt>
                <c:pt idx="12094">
                  <c:v>43273.500234259256</c:v>
                </c:pt>
                <c:pt idx="12095">
                  <c:v>43273.541900983793</c:v>
                </c:pt>
                <c:pt idx="12096">
                  <c:v>43273.583567708331</c:v>
                </c:pt>
                <c:pt idx="12097">
                  <c:v>43273.625234432868</c:v>
                </c:pt>
                <c:pt idx="12098">
                  <c:v>43273.666901157405</c:v>
                </c:pt>
                <c:pt idx="12099">
                  <c:v>43273.708567881942</c:v>
                </c:pt>
                <c:pt idx="12100">
                  <c:v>43273.750234606479</c:v>
                </c:pt>
                <c:pt idx="12101">
                  <c:v>43273.791901331017</c:v>
                </c:pt>
                <c:pt idx="12102">
                  <c:v>43273.833568055554</c:v>
                </c:pt>
                <c:pt idx="12103">
                  <c:v>43273.875234780091</c:v>
                </c:pt>
                <c:pt idx="12104">
                  <c:v>43273.916901504628</c:v>
                </c:pt>
                <c:pt idx="12105">
                  <c:v>43273.958568229165</c:v>
                </c:pt>
                <c:pt idx="12106">
                  <c:v>43274.000234953703</c:v>
                </c:pt>
                <c:pt idx="12107">
                  <c:v>43274.04190167824</c:v>
                </c:pt>
                <c:pt idx="12108">
                  <c:v>43274.083568402777</c:v>
                </c:pt>
                <c:pt idx="12109">
                  <c:v>43274.125235127314</c:v>
                </c:pt>
                <c:pt idx="12110">
                  <c:v>43274.166901851851</c:v>
                </c:pt>
                <c:pt idx="12111">
                  <c:v>43274.208568576389</c:v>
                </c:pt>
                <c:pt idx="12112">
                  <c:v>43274.250235300926</c:v>
                </c:pt>
                <c:pt idx="12113">
                  <c:v>43274.291902025463</c:v>
                </c:pt>
                <c:pt idx="12114">
                  <c:v>43274.33356875</c:v>
                </c:pt>
                <c:pt idx="12115">
                  <c:v>43274.375235474537</c:v>
                </c:pt>
                <c:pt idx="12116">
                  <c:v>43274.416902199075</c:v>
                </c:pt>
                <c:pt idx="12117">
                  <c:v>43274.458568923612</c:v>
                </c:pt>
                <c:pt idx="12118">
                  <c:v>43274.500235648149</c:v>
                </c:pt>
                <c:pt idx="12119">
                  <c:v>43274.541902372686</c:v>
                </c:pt>
                <c:pt idx="12120">
                  <c:v>43274.583569097224</c:v>
                </c:pt>
                <c:pt idx="12121">
                  <c:v>43274.625235821761</c:v>
                </c:pt>
                <c:pt idx="12122">
                  <c:v>43274.666902546298</c:v>
                </c:pt>
                <c:pt idx="12123">
                  <c:v>43274.708569270835</c:v>
                </c:pt>
                <c:pt idx="12124">
                  <c:v>43274.750235995372</c:v>
                </c:pt>
                <c:pt idx="12125">
                  <c:v>43274.79190271991</c:v>
                </c:pt>
                <c:pt idx="12126">
                  <c:v>43274.833569444447</c:v>
                </c:pt>
                <c:pt idx="12127">
                  <c:v>43274.875236168984</c:v>
                </c:pt>
                <c:pt idx="12128">
                  <c:v>43274.916902893521</c:v>
                </c:pt>
                <c:pt idx="12129">
                  <c:v>43274.958569618058</c:v>
                </c:pt>
                <c:pt idx="12130">
                  <c:v>43275.000236342596</c:v>
                </c:pt>
                <c:pt idx="12131">
                  <c:v>43275.041903067133</c:v>
                </c:pt>
                <c:pt idx="12132">
                  <c:v>43275.08356979167</c:v>
                </c:pt>
                <c:pt idx="12133">
                  <c:v>43275.125236516207</c:v>
                </c:pt>
                <c:pt idx="12134">
                  <c:v>43275.166903240737</c:v>
                </c:pt>
                <c:pt idx="12135">
                  <c:v>43275.208569965274</c:v>
                </c:pt>
                <c:pt idx="12136">
                  <c:v>43275.250236689812</c:v>
                </c:pt>
                <c:pt idx="12137">
                  <c:v>43275.291903414349</c:v>
                </c:pt>
                <c:pt idx="12138">
                  <c:v>43275.333570138886</c:v>
                </c:pt>
                <c:pt idx="12139">
                  <c:v>43275.375236863423</c:v>
                </c:pt>
                <c:pt idx="12140">
                  <c:v>43275.41690358796</c:v>
                </c:pt>
                <c:pt idx="12141">
                  <c:v>43275.458570312498</c:v>
                </c:pt>
                <c:pt idx="12142">
                  <c:v>43275.500237037035</c:v>
                </c:pt>
                <c:pt idx="12143">
                  <c:v>43275.541903761572</c:v>
                </c:pt>
                <c:pt idx="12144">
                  <c:v>43275.583570486109</c:v>
                </c:pt>
                <c:pt idx="12145">
                  <c:v>43275.625237210646</c:v>
                </c:pt>
                <c:pt idx="12146">
                  <c:v>43275.666903935184</c:v>
                </c:pt>
                <c:pt idx="12147">
                  <c:v>43275.708570659721</c:v>
                </c:pt>
                <c:pt idx="12148">
                  <c:v>43275.750237384258</c:v>
                </c:pt>
                <c:pt idx="12149">
                  <c:v>43275.791904108795</c:v>
                </c:pt>
                <c:pt idx="12150">
                  <c:v>43275.833570833332</c:v>
                </c:pt>
                <c:pt idx="12151">
                  <c:v>43275.87523755787</c:v>
                </c:pt>
                <c:pt idx="12152">
                  <c:v>43275.916904282407</c:v>
                </c:pt>
                <c:pt idx="12153">
                  <c:v>43275.958571006944</c:v>
                </c:pt>
                <c:pt idx="12154">
                  <c:v>43276.000237731481</c:v>
                </c:pt>
                <c:pt idx="12155">
                  <c:v>43276.041904456019</c:v>
                </c:pt>
                <c:pt idx="12156">
                  <c:v>43276.083571180556</c:v>
                </c:pt>
                <c:pt idx="12157">
                  <c:v>43276.125237905093</c:v>
                </c:pt>
                <c:pt idx="12158">
                  <c:v>43276.16690462963</c:v>
                </c:pt>
                <c:pt idx="12159">
                  <c:v>43276.208571354167</c:v>
                </c:pt>
                <c:pt idx="12160">
                  <c:v>43276.250238078705</c:v>
                </c:pt>
                <c:pt idx="12161">
                  <c:v>43276.291904803242</c:v>
                </c:pt>
                <c:pt idx="12162">
                  <c:v>43276.333571527779</c:v>
                </c:pt>
                <c:pt idx="12163">
                  <c:v>43276.375238252316</c:v>
                </c:pt>
                <c:pt idx="12164">
                  <c:v>43276.416904976853</c:v>
                </c:pt>
                <c:pt idx="12165">
                  <c:v>43276.458571701391</c:v>
                </c:pt>
                <c:pt idx="12166">
                  <c:v>43276.500238425928</c:v>
                </c:pt>
                <c:pt idx="12167">
                  <c:v>43276.541905150465</c:v>
                </c:pt>
                <c:pt idx="12168">
                  <c:v>43276.583571875002</c:v>
                </c:pt>
                <c:pt idx="12169">
                  <c:v>43276.625238599539</c:v>
                </c:pt>
                <c:pt idx="12170">
                  <c:v>43276.666905324077</c:v>
                </c:pt>
                <c:pt idx="12171">
                  <c:v>43276.708572048614</c:v>
                </c:pt>
                <c:pt idx="12172">
                  <c:v>43276.750238773151</c:v>
                </c:pt>
                <c:pt idx="12173">
                  <c:v>43276.791905497688</c:v>
                </c:pt>
                <c:pt idx="12174">
                  <c:v>43276.833572222225</c:v>
                </c:pt>
                <c:pt idx="12175">
                  <c:v>43276.875238946763</c:v>
                </c:pt>
                <c:pt idx="12176">
                  <c:v>43276.9169056713</c:v>
                </c:pt>
                <c:pt idx="12177">
                  <c:v>43276.95857239583</c:v>
                </c:pt>
                <c:pt idx="12178">
                  <c:v>43277.000239120367</c:v>
                </c:pt>
                <c:pt idx="12179">
                  <c:v>43277.041905844904</c:v>
                </c:pt>
                <c:pt idx="12180">
                  <c:v>43277.083572569441</c:v>
                </c:pt>
                <c:pt idx="12181">
                  <c:v>43277.125239293979</c:v>
                </c:pt>
                <c:pt idx="12182">
                  <c:v>43277.166906018516</c:v>
                </c:pt>
                <c:pt idx="12183">
                  <c:v>43277.208572743053</c:v>
                </c:pt>
                <c:pt idx="12184">
                  <c:v>43277.25023946759</c:v>
                </c:pt>
                <c:pt idx="12185">
                  <c:v>43277.291906192127</c:v>
                </c:pt>
                <c:pt idx="12186">
                  <c:v>43277.333572916665</c:v>
                </c:pt>
                <c:pt idx="12187">
                  <c:v>43277.375239641202</c:v>
                </c:pt>
                <c:pt idx="12188">
                  <c:v>43277.416906365739</c:v>
                </c:pt>
                <c:pt idx="12189">
                  <c:v>43277.458573090276</c:v>
                </c:pt>
                <c:pt idx="12190">
                  <c:v>43277.500239814814</c:v>
                </c:pt>
                <c:pt idx="12191">
                  <c:v>43277.541906539351</c:v>
                </c:pt>
                <c:pt idx="12192">
                  <c:v>43277.583573263888</c:v>
                </c:pt>
                <c:pt idx="12193">
                  <c:v>43277.625239988425</c:v>
                </c:pt>
                <c:pt idx="12194">
                  <c:v>43277.666906712962</c:v>
                </c:pt>
                <c:pt idx="12195">
                  <c:v>43277.7085734375</c:v>
                </c:pt>
                <c:pt idx="12196">
                  <c:v>43277.750240162037</c:v>
                </c:pt>
                <c:pt idx="12197">
                  <c:v>43277.791906886574</c:v>
                </c:pt>
                <c:pt idx="12198">
                  <c:v>43277.833573611111</c:v>
                </c:pt>
                <c:pt idx="12199">
                  <c:v>43277.875240335648</c:v>
                </c:pt>
                <c:pt idx="12200">
                  <c:v>43277.916907060186</c:v>
                </c:pt>
                <c:pt idx="12201">
                  <c:v>43277.958573784723</c:v>
                </c:pt>
                <c:pt idx="12202">
                  <c:v>43278.00024050926</c:v>
                </c:pt>
                <c:pt idx="12203">
                  <c:v>43278.041907233797</c:v>
                </c:pt>
                <c:pt idx="12204">
                  <c:v>43278.083573958334</c:v>
                </c:pt>
                <c:pt idx="12205">
                  <c:v>43278.125240682872</c:v>
                </c:pt>
                <c:pt idx="12206">
                  <c:v>43278.166907407409</c:v>
                </c:pt>
                <c:pt idx="12207">
                  <c:v>43278.208574131946</c:v>
                </c:pt>
                <c:pt idx="12208">
                  <c:v>43278.250240856483</c:v>
                </c:pt>
                <c:pt idx="12209">
                  <c:v>43278.29190758102</c:v>
                </c:pt>
                <c:pt idx="12210">
                  <c:v>43278.333574305558</c:v>
                </c:pt>
                <c:pt idx="12211">
                  <c:v>43278.375241030095</c:v>
                </c:pt>
                <c:pt idx="12212">
                  <c:v>43278.416907754632</c:v>
                </c:pt>
                <c:pt idx="12213">
                  <c:v>43278.458574479169</c:v>
                </c:pt>
                <c:pt idx="12214">
                  <c:v>43278.500241203707</c:v>
                </c:pt>
                <c:pt idx="12215">
                  <c:v>43278.541907928244</c:v>
                </c:pt>
                <c:pt idx="12216">
                  <c:v>43278.583574652781</c:v>
                </c:pt>
                <c:pt idx="12217">
                  <c:v>43278.625241377318</c:v>
                </c:pt>
                <c:pt idx="12218">
                  <c:v>43278.666908101855</c:v>
                </c:pt>
                <c:pt idx="12219">
                  <c:v>43278.708574826385</c:v>
                </c:pt>
                <c:pt idx="12220">
                  <c:v>43278.750241550923</c:v>
                </c:pt>
                <c:pt idx="12221">
                  <c:v>43278.79190827546</c:v>
                </c:pt>
                <c:pt idx="12222">
                  <c:v>43278.833574999997</c:v>
                </c:pt>
                <c:pt idx="12223">
                  <c:v>43278.875241724534</c:v>
                </c:pt>
                <c:pt idx="12224">
                  <c:v>43278.916908449071</c:v>
                </c:pt>
                <c:pt idx="12225">
                  <c:v>43278.958575173609</c:v>
                </c:pt>
                <c:pt idx="12226">
                  <c:v>43279.000241898146</c:v>
                </c:pt>
                <c:pt idx="12227">
                  <c:v>43279.041908622683</c:v>
                </c:pt>
                <c:pt idx="12228">
                  <c:v>43279.08357534722</c:v>
                </c:pt>
                <c:pt idx="12229">
                  <c:v>43279.125242071757</c:v>
                </c:pt>
                <c:pt idx="12230">
                  <c:v>43279.166908796295</c:v>
                </c:pt>
                <c:pt idx="12231">
                  <c:v>43279.208575520832</c:v>
                </c:pt>
                <c:pt idx="12232">
                  <c:v>43279.250242245369</c:v>
                </c:pt>
                <c:pt idx="12233">
                  <c:v>43279.291908969906</c:v>
                </c:pt>
                <c:pt idx="12234">
                  <c:v>43279.333575694443</c:v>
                </c:pt>
                <c:pt idx="12235">
                  <c:v>43279.375242418981</c:v>
                </c:pt>
                <c:pt idx="12236">
                  <c:v>43279.416909143518</c:v>
                </c:pt>
                <c:pt idx="12237">
                  <c:v>43279.458575868055</c:v>
                </c:pt>
                <c:pt idx="12238">
                  <c:v>43279.500242592592</c:v>
                </c:pt>
                <c:pt idx="12239">
                  <c:v>43279.541909317129</c:v>
                </c:pt>
                <c:pt idx="12240">
                  <c:v>43279.583576041667</c:v>
                </c:pt>
                <c:pt idx="12241">
                  <c:v>43279.625242766204</c:v>
                </c:pt>
                <c:pt idx="12242">
                  <c:v>43279.666909490741</c:v>
                </c:pt>
                <c:pt idx="12243">
                  <c:v>43279.708576215278</c:v>
                </c:pt>
                <c:pt idx="12244">
                  <c:v>43279.750242939816</c:v>
                </c:pt>
                <c:pt idx="12245">
                  <c:v>43279.791909664353</c:v>
                </c:pt>
                <c:pt idx="12246">
                  <c:v>43279.83357638889</c:v>
                </c:pt>
                <c:pt idx="12247">
                  <c:v>43279.875243113427</c:v>
                </c:pt>
                <c:pt idx="12248">
                  <c:v>43279.916909837964</c:v>
                </c:pt>
                <c:pt idx="12249">
                  <c:v>43279.958576562502</c:v>
                </c:pt>
                <c:pt idx="12250">
                  <c:v>43280.000243287039</c:v>
                </c:pt>
                <c:pt idx="12251">
                  <c:v>43280.041910011576</c:v>
                </c:pt>
                <c:pt idx="12252">
                  <c:v>43280.083576736113</c:v>
                </c:pt>
                <c:pt idx="12253">
                  <c:v>43280.12524346065</c:v>
                </c:pt>
                <c:pt idx="12254">
                  <c:v>43280.166910185188</c:v>
                </c:pt>
                <c:pt idx="12255">
                  <c:v>43280.208576909725</c:v>
                </c:pt>
                <c:pt idx="12256">
                  <c:v>43280.250243634262</c:v>
                </c:pt>
                <c:pt idx="12257">
                  <c:v>43280.291910358799</c:v>
                </c:pt>
                <c:pt idx="12258">
                  <c:v>43280.333577083336</c:v>
                </c:pt>
                <c:pt idx="12259">
                  <c:v>43280.375243807874</c:v>
                </c:pt>
                <c:pt idx="12260">
                  <c:v>43280.416910532411</c:v>
                </c:pt>
                <c:pt idx="12261">
                  <c:v>43280.458577256948</c:v>
                </c:pt>
                <c:pt idx="12262">
                  <c:v>43280.500243981478</c:v>
                </c:pt>
                <c:pt idx="12263">
                  <c:v>43280.541910706015</c:v>
                </c:pt>
                <c:pt idx="12264">
                  <c:v>43280.583577430552</c:v>
                </c:pt>
                <c:pt idx="12265">
                  <c:v>43280.62524415509</c:v>
                </c:pt>
                <c:pt idx="12266">
                  <c:v>43280.666910879627</c:v>
                </c:pt>
                <c:pt idx="12267">
                  <c:v>43280.708577604164</c:v>
                </c:pt>
                <c:pt idx="12268">
                  <c:v>43280.750244328701</c:v>
                </c:pt>
                <c:pt idx="12269">
                  <c:v>43280.791911053238</c:v>
                </c:pt>
                <c:pt idx="12270">
                  <c:v>43280.833577777776</c:v>
                </c:pt>
                <c:pt idx="12271">
                  <c:v>43280.875244502313</c:v>
                </c:pt>
                <c:pt idx="12272">
                  <c:v>43280.91691122685</c:v>
                </c:pt>
                <c:pt idx="12273">
                  <c:v>43280.958577951387</c:v>
                </c:pt>
                <c:pt idx="12274">
                  <c:v>43281.000244675924</c:v>
                </c:pt>
                <c:pt idx="12275">
                  <c:v>43281.041911400462</c:v>
                </c:pt>
                <c:pt idx="12276">
                  <c:v>43281.083578124999</c:v>
                </c:pt>
                <c:pt idx="12277">
                  <c:v>43281.125244849536</c:v>
                </c:pt>
                <c:pt idx="12278">
                  <c:v>43281.166911574073</c:v>
                </c:pt>
                <c:pt idx="12279">
                  <c:v>43281.208578298611</c:v>
                </c:pt>
                <c:pt idx="12280">
                  <c:v>43281.250245023148</c:v>
                </c:pt>
                <c:pt idx="12281">
                  <c:v>43281.291911747685</c:v>
                </c:pt>
                <c:pt idx="12282">
                  <c:v>43281.333578472222</c:v>
                </c:pt>
                <c:pt idx="12283">
                  <c:v>43281.375245196759</c:v>
                </c:pt>
                <c:pt idx="12284">
                  <c:v>43281.416911921297</c:v>
                </c:pt>
                <c:pt idx="12285">
                  <c:v>43281.458578645834</c:v>
                </c:pt>
                <c:pt idx="12286">
                  <c:v>43281.500245370371</c:v>
                </c:pt>
                <c:pt idx="12287">
                  <c:v>43281.541912094908</c:v>
                </c:pt>
                <c:pt idx="12288">
                  <c:v>43281.583578819445</c:v>
                </c:pt>
                <c:pt idx="12289">
                  <c:v>43281.625245543983</c:v>
                </c:pt>
                <c:pt idx="12290">
                  <c:v>43281.66691226852</c:v>
                </c:pt>
                <c:pt idx="12291">
                  <c:v>43281.708578993057</c:v>
                </c:pt>
                <c:pt idx="12292">
                  <c:v>43281.750245717594</c:v>
                </c:pt>
                <c:pt idx="12293">
                  <c:v>43281.791912442131</c:v>
                </c:pt>
                <c:pt idx="12294">
                  <c:v>43281.833579166669</c:v>
                </c:pt>
                <c:pt idx="12295">
                  <c:v>43281.875245891206</c:v>
                </c:pt>
                <c:pt idx="12296">
                  <c:v>43281.916912615743</c:v>
                </c:pt>
                <c:pt idx="12297">
                  <c:v>43281.95857934028</c:v>
                </c:pt>
                <c:pt idx="12298">
                  <c:v>43282.000246064817</c:v>
                </c:pt>
                <c:pt idx="12299">
                  <c:v>43282.041912789355</c:v>
                </c:pt>
                <c:pt idx="12300">
                  <c:v>43282.083579513892</c:v>
                </c:pt>
                <c:pt idx="12301">
                  <c:v>43282.125246238429</c:v>
                </c:pt>
                <c:pt idx="12302">
                  <c:v>43282.166912962966</c:v>
                </c:pt>
                <c:pt idx="12303">
                  <c:v>43282.208579687504</c:v>
                </c:pt>
                <c:pt idx="12304">
                  <c:v>43282.250246412033</c:v>
                </c:pt>
                <c:pt idx="12305">
                  <c:v>43282.291913136571</c:v>
                </c:pt>
                <c:pt idx="12306">
                  <c:v>43282.333579861108</c:v>
                </c:pt>
                <c:pt idx="12307">
                  <c:v>43282.375246585645</c:v>
                </c:pt>
                <c:pt idx="12308">
                  <c:v>43282.416913310182</c:v>
                </c:pt>
                <c:pt idx="12309">
                  <c:v>43282.458580034719</c:v>
                </c:pt>
                <c:pt idx="12310">
                  <c:v>43282.500246759257</c:v>
                </c:pt>
                <c:pt idx="12311">
                  <c:v>43282.541913483794</c:v>
                </c:pt>
                <c:pt idx="12312">
                  <c:v>43282.583580208331</c:v>
                </c:pt>
                <c:pt idx="12313">
                  <c:v>43282.625246932868</c:v>
                </c:pt>
                <c:pt idx="12314">
                  <c:v>43282.666913657406</c:v>
                </c:pt>
                <c:pt idx="12315">
                  <c:v>43282.708580381943</c:v>
                </c:pt>
                <c:pt idx="12316">
                  <c:v>43282.75024710648</c:v>
                </c:pt>
                <c:pt idx="12317">
                  <c:v>43282.791913831017</c:v>
                </c:pt>
                <c:pt idx="12318">
                  <c:v>43282.833580555554</c:v>
                </c:pt>
                <c:pt idx="12319">
                  <c:v>43282.875247280092</c:v>
                </c:pt>
                <c:pt idx="12320">
                  <c:v>43282.916914004629</c:v>
                </c:pt>
                <c:pt idx="12321">
                  <c:v>43282.958580729166</c:v>
                </c:pt>
                <c:pt idx="12322">
                  <c:v>43283.000247453703</c:v>
                </c:pt>
                <c:pt idx="12323">
                  <c:v>43283.04191417824</c:v>
                </c:pt>
                <c:pt idx="12324">
                  <c:v>43283.083580902778</c:v>
                </c:pt>
                <c:pt idx="12325">
                  <c:v>43283.125247627315</c:v>
                </c:pt>
                <c:pt idx="12326">
                  <c:v>43283.166914351852</c:v>
                </c:pt>
                <c:pt idx="12327">
                  <c:v>43283.208581076389</c:v>
                </c:pt>
                <c:pt idx="12328">
                  <c:v>43283.250247800926</c:v>
                </c:pt>
                <c:pt idx="12329">
                  <c:v>43283.291914525464</c:v>
                </c:pt>
                <c:pt idx="12330">
                  <c:v>43283.333581250001</c:v>
                </c:pt>
                <c:pt idx="12331">
                  <c:v>43283.375247974538</c:v>
                </c:pt>
                <c:pt idx="12332">
                  <c:v>43283.416914699075</c:v>
                </c:pt>
                <c:pt idx="12333">
                  <c:v>43283.458581423612</c:v>
                </c:pt>
                <c:pt idx="12334">
                  <c:v>43283.50024814815</c:v>
                </c:pt>
                <c:pt idx="12335">
                  <c:v>43283.541914872687</c:v>
                </c:pt>
                <c:pt idx="12336">
                  <c:v>43283.583581597224</c:v>
                </c:pt>
                <c:pt idx="12337">
                  <c:v>43283.625248321761</c:v>
                </c:pt>
                <c:pt idx="12338">
                  <c:v>43283.666915046299</c:v>
                </c:pt>
                <c:pt idx="12339">
                  <c:v>43283.708581770836</c:v>
                </c:pt>
                <c:pt idx="12340">
                  <c:v>43283.750248495373</c:v>
                </c:pt>
                <c:pt idx="12341">
                  <c:v>43283.79191521991</c:v>
                </c:pt>
                <c:pt idx="12342">
                  <c:v>43283.833581944447</c:v>
                </c:pt>
                <c:pt idx="12343">
                  <c:v>43283.875248668985</c:v>
                </c:pt>
                <c:pt idx="12344">
                  <c:v>43283.916915393522</c:v>
                </c:pt>
                <c:pt idx="12345">
                  <c:v>43283.958582118059</c:v>
                </c:pt>
                <c:pt idx="12346">
                  <c:v>43284.000248842596</c:v>
                </c:pt>
                <c:pt idx="12347">
                  <c:v>43284.041915567126</c:v>
                </c:pt>
                <c:pt idx="12348">
                  <c:v>43284.083582291663</c:v>
                </c:pt>
                <c:pt idx="12349">
                  <c:v>43284.125249016201</c:v>
                </c:pt>
                <c:pt idx="12350">
                  <c:v>43284.166915740738</c:v>
                </c:pt>
                <c:pt idx="12351">
                  <c:v>43284.208582465275</c:v>
                </c:pt>
                <c:pt idx="12352">
                  <c:v>43284.250249189812</c:v>
                </c:pt>
                <c:pt idx="12353">
                  <c:v>43284.291915914349</c:v>
                </c:pt>
                <c:pt idx="12354">
                  <c:v>43284.333582638887</c:v>
                </c:pt>
                <c:pt idx="12355">
                  <c:v>43284.375249363424</c:v>
                </c:pt>
                <c:pt idx="12356">
                  <c:v>43284.416916087961</c:v>
                </c:pt>
                <c:pt idx="12357">
                  <c:v>43284.458582812498</c:v>
                </c:pt>
                <c:pt idx="12358">
                  <c:v>43284.500249537035</c:v>
                </c:pt>
                <c:pt idx="12359">
                  <c:v>43284.541916261573</c:v>
                </c:pt>
                <c:pt idx="12360">
                  <c:v>43284.58358298611</c:v>
                </c:pt>
                <c:pt idx="12361">
                  <c:v>43284.625249710647</c:v>
                </c:pt>
                <c:pt idx="12362">
                  <c:v>43284.666916435184</c:v>
                </c:pt>
                <c:pt idx="12363">
                  <c:v>43284.708583159721</c:v>
                </c:pt>
                <c:pt idx="12364">
                  <c:v>43284.750249884259</c:v>
                </c:pt>
                <c:pt idx="12365">
                  <c:v>43284.791916608796</c:v>
                </c:pt>
                <c:pt idx="12366">
                  <c:v>43284.833583333333</c:v>
                </c:pt>
                <c:pt idx="12367">
                  <c:v>43284.87525005787</c:v>
                </c:pt>
                <c:pt idx="12368">
                  <c:v>43284.916916782407</c:v>
                </c:pt>
                <c:pt idx="12369">
                  <c:v>43284.958583506945</c:v>
                </c:pt>
                <c:pt idx="12370">
                  <c:v>43285.000250231482</c:v>
                </c:pt>
                <c:pt idx="12371">
                  <c:v>43285.041916956019</c:v>
                </c:pt>
                <c:pt idx="12372">
                  <c:v>43285.083583680556</c:v>
                </c:pt>
                <c:pt idx="12373">
                  <c:v>43285.125250405094</c:v>
                </c:pt>
                <c:pt idx="12374">
                  <c:v>43285.166917129631</c:v>
                </c:pt>
                <c:pt idx="12375">
                  <c:v>43285.208583854168</c:v>
                </c:pt>
                <c:pt idx="12376">
                  <c:v>43285.250250578705</c:v>
                </c:pt>
                <c:pt idx="12377">
                  <c:v>43285.291917303242</c:v>
                </c:pt>
                <c:pt idx="12378">
                  <c:v>43285.33358402778</c:v>
                </c:pt>
                <c:pt idx="12379">
                  <c:v>43285.375250752317</c:v>
                </c:pt>
                <c:pt idx="12380">
                  <c:v>43285.416917476854</c:v>
                </c:pt>
                <c:pt idx="12381">
                  <c:v>43285.458584201391</c:v>
                </c:pt>
                <c:pt idx="12382">
                  <c:v>43285.500250925928</c:v>
                </c:pt>
                <c:pt idx="12383">
                  <c:v>43285.541917650466</c:v>
                </c:pt>
                <c:pt idx="12384">
                  <c:v>43285.583584375003</c:v>
                </c:pt>
                <c:pt idx="12385">
                  <c:v>43285.62525109954</c:v>
                </c:pt>
                <c:pt idx="12386">
                  <c:v>43285.666917824077</c:v>
                </c:pt>
                <c:pt idx="12387">
                  <c:v>43285.708584548614</c:v>
                </c:pt>
                <c:pt idx="12388">
                  <c:v>43285.750251273152</c:v>
                </c:pt>
                <c:pt idx="12389">
                  <c:v>43285.791917997682</c:v>
                </c:pt>
                <c:pt idx="12390">
                  <c:v>43285.833584722219</c:v>
                </c:pt>
                <c:pt idx="12391">
                  <c:v>43285.875251446756</c:v>
                </c:pt>
                <c:pt idx="12392">
                  <c:v>43285.916918171293</c:v>
                </c:pt>
                <c:pt idx="12393">
                  <c:v>43285.95858489583</c:v>
                </c:pt>
                <c:pt idx="12394">
                  <c:v>43286.000251620368</c:v>
                </c:pt>
                <c:pt idx="12395">
                  <c:v>43286.041918344905</c:v>
                </c:pt>
                <c:pt idx="12396">
                  <c:v>43286.083585069442</c:v>
                </c:pt>
                <c:pt idx="12397">
                  <c:v>43286.125251793979</c:v>
                </c:pt>
                <c:pt idx="12398">
                  <c:v>43286.166918518516</c:v>
                </c:pt>
                <c:pt idx="12399">
                  <c:v>43286.208585243054</c:v>
                </c:pt>
                <c:pt idx="12400">
                  <c:v>43286.250251967591</c:v>
                </c:pt>
                <c:pt idx="12401">
                  <c:v>43286.291918692128</c:v>
                </c:pt>
                <c:pt idx="12402">
                  <c:v>43286.333585416665</c:v>
                </c:pt>
                <c:pt idx="12403">
                  <c:v>43286.375252141203</c:v>
                </c:pt>
                <c:pt idx="12404">
                  <c:v>43286.41691886574</c:v>
                </c:pt>
                <c:pt idx="12405">
                  <c:v>43286.458585590277</c:v>
                </c:pt>
                <c:pt idx="12406">
                  <c:v>43286.500252314814</c:v>
                </c:pt>
                <c:pt idx="12407">
                  <c:v>43286.541919039351</c:v>
                </c:pt>
                <c:pt idx="12408">
                  <c:v>43286.583585763889</c:v>
                </c:pt>
                <c:pt idx="12409">
                  <c:v>43286.625252488426</c:v>
                </c:pt>
                <c:pt idx="12410">
                  <c:v>43286.666919212963</c:v>
                </c:pt>
                <c:pt idx="12411">
                  <c:v>43286.7085859375</c:v>
                </c:pt>
                <c:pt idx="12412">
                  <c:v>43286.750252662037</c:v>
                </c:pt>
                <c:pt idx="12413">
                  <c:v>43286.791919386575</c:v>
                </c:pt>
                <c:pt idx="12414">
                  <c:v>43286.833586111112</c:v>
                </c:pt>
                <c:pt idx="12415">
                  <c:v>43286.875252835649</c:v>
                </c:pt>
                <c:pt idx="12416">
                  <c:v>43286.916919560186</c:v>
                </c:pt>
                <c:pt idx="12417">
                  <c:v>43286.958586284723</c:v>
                </c:pt>
                <c:pt idx="12418">
                  <c:v>43287.000253009261</c:v>
                </c:pt>
                <c:pt idx="12419">
                  <c:v>43287.041919733798</c:v>
                </c:pt>
                <c:pt idx="12420">
                  <c:v>43287.083586458335</c:v>
                </c:pt>
                <c:pt idx="12421">
                  <c:v>43287.125253182872</c:v>
                </c:pt>
                <c:pt idx="12422">
                  <c:v>43287.166919907409</c:v>
                </c:pt>
                <c:pt idx="12423">
                  <c:v>43287.208586631947</c:v>
                </c:pt>
                <c:pt idx="12424">
                  <c:v>43287.250253356484</c:v>
                </c:pt>
                <c:pt idx="12425">
                  <c:v>43287.291920081021</c:v>
                </c:pt>
                <c:pt idx="12426">
                  <c:v>43287.333586805558</c:v>
                </c:pt>
                <c:pt idx="12427">
                  <c:v>43287.375253530096</c:v>
                </c:pt>
                <c:pt idx="12428">
                  <c:v>43287.416920254633</c:v>
                </c:pt>
                <c:pt idx="12429">
                  <c:v>43287.45858697917</c:v>
                </c:pt>
                <c:pt idx="12430">
                  <c:v>43287.500253703707</c:v>
                </c:pt>
                <c:pt idx="12431">
                  <c:v>43287.541920428244</c:v>
                </c:pt>
                <c:pt idx="12432">
                  <c:v>43287.583587152774</c:v>
                </c:pt>
                <c:pt idx="12433">
                  <c:v>43287.625253877311</c:v>
                </c:pt>
                <c:pt idx="12434">
                  <c:v>43287.666920601849</c:v>
                </c:pt>
                <c:pt idx="12435">
                  <c:v>43287.708587326386</c:v>
                </c:pt>
                <c:pt idx="12436">
                  <c:v>43287.750254050923</c:v>
                </c:pt>
                <c:pt idx="12437">
                  <c:v>43287.79192077546</c:v>
                </c:pt>
                <c:pt idx="12438">
                  <c:v>43287.833587499998</c:v>
                </c:pt>
                <c:pt idx="12439">
                  <c:v>43287.875254224535</c:v>
                </c:pt>
                <c:pt idx="12440">
                  <c:v>43287.916920949072</c:v>
                </c:pt>
                <c:pt idx="12441">
                  <c:v>43287.958587673609</c:v>
                </c:pt>
                <c:pt idx="12442">
                  <c:v>43288.000254398146</c:v>
                </c:pt>
                <c:pt idx="12443">
                  <c:v>43288.041921122684</c:v>
                </c:pt>
                <c:pt idx="12444">
                  <c:v>43288.083587847221</c:v>
                </c:pt>
                <c:pt idx="12445">
                  <c:v>43288.125254571758</c:v>
                </c:pt>
                <c:pt idx="12446">
                  <c:v>43288.166921296295</c:v>
                </c:pt>
                <c:pt idx="12447">
                  <c:v>43288.208588020832</c:v>
                </c:pt>
                <c:pt idx="12448">
                  <c:v>43288.25025474537</c:v>
                </c:pt>
                <c:pt idx="12449">
                  <c:v>43288.291921469907</c:v>
                </c:pt>
                <c:pt idx="12450">
                  <c:v>43288.333588194444</c:v>
                </c:pt>
                <c:pt idx="12451">
                  <c:v>43288.375254918981</c:v>
                </c:pt>
                <c:pt idx="12452">
                  <c:v>43288.416921643518</c:v>
                </c:pt>
                <c:pt idx="12453">
                  <c:v>43288.458588368056</c:v>
                </c:pt>
                <c:pt idx="12454">
                  <c:v>43288.500255092593</c:v>
                </c:pt>
                <c:pt idx="12455">
                  <c:v>43288.54192181713</c:v>
                </c:pt>
                <c:pt idx="12456">
                  <c:v>43288.583588541667</c:v>
                </c:pt>
                <c:pt idx="12457">
                  <c:v>43288.625255266204</c:v>
                </c:pt>
                <c:pt idx="12458">
                  <c:v>43288.666921990742</c:v>
                </c:pt>
                <c:pt idx="12459">
                  <c:v>43288.708588715279</c:v>
                </c:pt>
                <c:pt idx="12460">
                  <c:v>43288.750255439816</c:v>
                </c:pt>
                <c:pt idx="12461">
                  <c:v>43288.791922164353</c:v>
                </c:pt>
                <c:pt idx="12462">
                  <c:v>43288.833588888891</c:v>
                </c:pt>
                <c:pt idx="12463">
                  <c:v>43288.875255613428</c:v>
                </c:pt>
                <c:pt idx="12464">
                  <c:v>43288.916922337965</c:v>
                </c:pt>
                <c:pt idx="12465">
                  <c:v>43288.958589062502</c:v>
                </c:pt>
                <c:pt idx="12466">
                  <c:v>43289.000255787039</c:v>
                </c:pt>
                <c:pt idx="12467">
                  <c:v>43289.041922511577</c:v>
                </c:pt>
                <c:pt idx="12468">
                  <c:v>43289.083589236114</c:v>
                </c:pt>
                <c:pt idx="12469">
                  <c:v>43289.125255960651</c:v>
                </c:pt>
                <c:pt idx="12470">
                  <c:v>43289.166922685188</c:v>
                </c:pt>
                <c:pt idx="12471">
                  <c:v>43289.208589409725</c:v>
                </c:pt>
                <c:pt idx="12472">
                  <c:v>43289.250256134263</c:v>
                </c:pt>
                <c:pt idx="12473">
                  <c:v>43289.2919228588</c:v>
                </c:pt>
                <c:pt idx="12474">
                  <c:v>43289.33358958333</c:v>
                </c:pt>
                <c:pt idx="12475">
                  <c:v>43289.375256307867</c:v>
                </c:pt>
                <c:pt idx="12476">
                  <c:v>43289.416923032404</c:v>
                </c:pt>
                <c:pt idx="12477">
                  <c:v>43289.458589756941</c:v>
                </c:pt>
                <c:pt idx="12478">
                  <c:v>43289.500256481479</c:v>
                </c:pt>
                <c:pt idx="12479">
                  <c:v>43289.541923206016</c:v>
                </c:pt>
                <c:pt idx="12480">
                  <c:v>43289.583589930553</c:v>
                </c:pt>
                <c:pt idx="12481">
                  <c:v>43289.62525665509</c:v>
                </c:pt>
                <c:pt idx="12482">
                  <c:v>43289.666923379627</c:v>
                </c:pt>
                <c:pt idx="12483">
                  <c:v>43289.708590104165</c:v>
                </c:pt>
                <c:pt idx="12484">
                  <c:v>43289.750256828702</c:v>
                </c:pt>
                <c:pt idx="12485">
                  <c:v>43289.791923553239</c:v>
                </c:pt>
                <c:pt idx="12486">
                  <c:v>43289.833590277776</c:v>
                </c:pt>
                <c:pt idx="12487">
                  <c:v>43289.875257002313</c:v>
                </c:pt>
                <c:pt idx="12488">
                  <c:v>43289.916923726851</c:v>
                </c:pt>
                <c:pt idx="12489">
                  <c:v>43289.958590451388</c:v>
                </c:pt>
                <c:pt idx="12490">
                  <c:v>43290.000257175925</c:v>
                </c:pt>
                <c:pt idx="12491">
                  <c:v>43290.041923900462</c:v>
                </c:pt>
                <c:pt idx="12492">
                  <c:v>43290.083590624999</c:v>
                </c:pt>
                <c:pt idx="12493">
                  <c:v>43290.125257349537</c:v>
                </c:pt>
                <c:pt idx="12494">
                  <c:v>43290.166924074074</c:v>
                </c:pt>
                <c:pt idx="12495">
                  <c:v>43290.208590798611</c:v>
                </c:pt>
                <c:pt idx="12496">
                  <c:v>43290.250257523148</c:v>
                </c:pt>
                <c:pt idx="12497">
                  <c:v>43290.291924247686</c:v>
                </c:pt>
                <c:pt idx="12498">
                  <c:v>43290.333590972223</c:v>
                </c:pt>
                <c:pt idx="12499">
                  <c:v>43290.37525769676</c:v>
                </c:pt>
                <c:pt idx="12500">
                  <c:v>43290.416924421297</c:v>
                </c:pt>
                <c:pt idx="12501">
                  <c:v>43290.458591145834</c:v>
                </c:pt>
                <c:pt idx="12502">
                  <c:v>43290.500257870372</c:v>
                </c:pt>
                <c:pt idx="12503">
                  <c:v>43290.541924594909</c:v>
                </c:pt>
                <c:pt idx="12504">
                  <c:v>43290.583591319446</c:v>
                </c:pt>
                <c:pt idx="12505">
                  <c:v>43290.625258043983</c:v>
                </c:pt>
                <c:pt idx="12506">
                  <c:v>43290.66692476852</c:v>
                </c:pt>
                <c:pt idx="12507">
                  <c:v>43290.708591493058</c:v>
                </c:pt>
                <c:pt idx="12508">
                  <c:v>43290.750258217595</c:v>
                </c:pt>
                <c:pt idx="12509">
                  <c:v>43290.791924942132</c:v>
                </c:pt>
                <c:pt idx="12510">
                  <c:v>43290.833591666669</c:v>
                </c:pt>
                <c:pt idx="12511">
                  <c:v>43290.875258391206</c:v>
                </c:pt>
                <c:pt idx="12512">
                  <c:v>43290.916925115744</c:v>
                </c:pt>
                <c:pt idx="12513">
                  <c:v>43290.958591840281</c:v>
                </c:pt>
                <c:pt idx="12514">
                  <c:v>43291.000258564818</c:v>
                </c:pt>
                <c:pt idx="12515">
                  <c:v>43291.041925289355</c:v>
                </c:pt>
                <c:pt idx="12516">
                  <c:v>43291.083592013892</c:v>
                </c:pt>
                <c:pt idx="12517">
                  <c:v>43291.125258738422</c:v>
                </c:pt>
                <c:pt idx="12518">
                  <c:v>43291.16692546296</c:v>
                </c:pt>
                <c:pt idx="12519">
                  <c:v>43291.208592187497</c:v>
                </c:pt>
                <c:pt idx="12520">
                  <c:v>43291.250258912034</c:v>
                </c:pt>
                <c:pt idx="12521">
                  <c:v>43291.291925636571</c:v>
                </c:pt>
                <c:pt idx="12522">
                  <c:v>43291.333592361108</c:v>
                </c:pt>
                <c:pt idx="12523">
                  <c:v>43291.375259085646</c:v>
                </c:pt>
                <c:pt idx="12524">
                  <c:v>43291.416925810183</c:v>
                </c:pt>
                <c:pt idx="12525">
                  <c:v>43291.45859253472</c:v>
                </c:pt>
                <c:pt idx="12526">
                  <c:v>43291.500259259257</c:v>
                </c:pt>
                <c:pt idx="12527">
                  <c:v>43291.541925983794</c:v>
                </c:pt>
                <c:pt idx="12528">
                  <c:v>43291.583592708332</c:v>
                </c:pt>
                <c:pt idx="12529">
                  <c:v>43291.625259432869</c:v>
                </c:pt>
                <c:pt idx="12530">
                  <c:v>43291.666926157406</c:v>
                </c:pt>
                <c:pt idx="12531">
                  <c:v>43291.708592881943</c:v>
                </c:pt>
                <c:pt idx="12532">
                  <c:v>43291.750259606481</c:v>
                </c:pt>
                <c:pt idx="12533">
                  <c:v>43291.791926331018</c:v>
                </c:pt>
                <c:pt idx="12534">
                  <c:v>43291.833593055555</c:v>
                </c:pt>
                <c:pt idx="12535">
                  <c:v>43291.875259780092</c:v>
                </c:pt>
                <c:pt idx="12536">
                  <c:v>43291.916926504629</c:v>
                </c:pt>
                <c:pt idx="12537">
                  <c:v>43291.958593229167</c:v>
                </c:pt>
                <c:pt idx="12538">
                  <c:v>43292.000259953704</c:v>
                </c:pt>
                <c:pt idx="12539">
                  <c:v>43292.041926678241</c:v>
                </c:pt>
                <c:pt idx="12540">
                  <c:v>43292.083593402778</c:v>
                </c:pt>
                <c:pt idx="12541">
                  <c:v>43292.125260127315</c:v>
                </c:pt>
                <c:pt idx="12542">
                  <c:v>43292.166926851853</c:v>
                </c:pt>
                <c:pt idx="12543">
                  <c:v>43292.20859357639</c:v>
                </c:pt>
                <c:pt idx="12544">
                  <c:v>43292.250260300927</c:v>
                </c:pt>
                <c:pt idx="12545">
                  <c:v>43292.291927025464</c:v>
                </c:pt>
                <c:pt idx="12546">
                  <c:v>43292.333593750001</c:v>
                </c:pt>
                <c:pt idx="12547">
                  <c:v>43292.375260474539</c:v>
                </c:pt>
                <c:pt idx="12548">
                  <c:v>43292.416927199076</c:v>
                </c:pt>
                <c:pt idx="12549">
                  <c:v>43292.458593923613</c:v>
                </c:pt>
                <c:pt idx="12550">
                  <c:v>43292.50026064815</c:v>
                </c:pt>
                <c:pt idx="12551">
                  <c:v>43292.541927372687</c:v>
                </c:pt>
                <c:pt idx="12552">
                  <c:v>43292.583594097225</c:v>
                </c:pt>
                <c:pt idx="12553">
                  <c:v>43292.625260821762</c:v>
                </c:pt>
                <c:pt idx="12554">
                  <c:v>43292.666927546299</c:v>
                </c:pt>
                <c:pt idx="12555">
                  <c:v>43292.708594270836</c:v>
                </c:pt>
                <c:pt idx="12556">
                  <c:v>43292.750260995374</c:v>
                </c:pt>
                <c:pt idx="12557">
                  <c:v>43292.791927719911</c:v>
                </c:pt>
                <c:pt idx="12558">
                  <c:v>43292.833594444448</c:v>
                </c:pt>
                <c:pt idx="12559">
                  <c:v>43292.875261168978</c:v>
                </c:pt>
                <c:pt idx="12560">
                  <c:v>43292.916927893515</c:v>
                </c:pt>
                <c:pt idx="12561">
                  <c:v>43292.958594618052</c:v>
                </c:pt>
                <c:pt idx="12562">
                  <c:v>43293.00026134259</c:v>
                </c:pt>
                <c:pt idx="12563">
                  <c:v>43293.041928067127</c:v>
                </c:pt>
                <c:pt idx="12564">
                  <c:v>43293.083594791664</c:v>
                </c:pt>
                <c:pt idx="12565">
                  <c:v>43293.125261516201</c:v>
                </c:pt>
                <c:pt idx="12566">
                  <c:v>43293.166928240738</c:v>
                </c:pt>
                <c:pt idx="12567">
                  <c:v>43293.208594965276</c:v>
                </c:pt>
                <c:pt idx="12568">
                  <c:v>43293.250261689813</c:v>
                </c:pt>
                <c:pt idx="12569">
                  <c:v>43293.29192841435</c:v>
                </c:pt>
                <c:pt idx="12570">
                  <c:v>43293.333595138887</c:v>
                </c:pt>
                <c:pt idx="12571">
                  <c:v>43293.375261863424</c:v>
                </c:pt>
                <c:pt idx="12572">
                  <c:v>43293.416928587962</c:v>
                </c:pt>
                <c:pt idx="12573">
                  <c:v>43293.458595312499</c:v>
                </c:pt>
                <c:pt idx="12574">
                  <c:v>43293.500262037036</c:v>
                </c:pt>
                <c:pt idx="12575">
                  <c:v>43293.541928761573</c:v>
                </c:pt>
                <c:pt idx="12576">
                  <c:v>43293.58359548611</c:v>
                </c:pt>
                <c:pt idx="12577">
                  <c:v>43293.625262210648</c:v>
                </c:pt>
                <c:pt idx="12578">
                  <c:v>43293.666928935185</c:v>
                </c:pt>
                <c:pt idx="12579">
                  <c:v>43293.708595659722</c:v>
                </c:pt>
                <c:pt idx="12580">
                  <c:v>43293.750262384259</c:v>
                </c:pt>
                <c:pt idx="12581">
                  <c:v>43293.791929108796</c:v>
                </c:pt>
                <c:pt idx="12582">
                  <c:v>43293.833595833334</c:v>
                </c:pt>
                <c:pt idx="12583">
                  <c:v>43293.875262557871</c:v>
                </c:pt>
                <c:pt idx="12584">
                  <c:v>43293.916929282408</c:v>
                </c:pt>
                <c:pt idx="12585">
                  <c:v>43293.958596006945</c:v>
                </c:pt>
                <c:pt idx="12586">
                  <c:v>43294.000262731483</c:v>
                </c:pt>
                <c:pt idx="12587">
                  <c:v>43294.04192945602</c:v>
                </c:pt>
                <c:pt idx="12588">
                  <c:v>43294.083596180557</c:v>
                </c:pt>
                <c:pt idx="12589">
                  <c:v>43294.125262905094</c:v>
                </c:pt>
                <c:pt idx="12590">
                  <c:v>43294.166929629631</c:v>
                </c:pt>
                <c:pt idx="12591">
                  <c:v>43294.208596354169</c:v>
                </c:pt>
                <c:pt idx="12592">
                  <c:v>43294.250263078706</c:v>
                </c:pt>
                <c:pt idx="12593">
                  <c:v>43294.291929803243</c:v>
                </c:pt>
                <c:pt idx="12594">
                  <c:v>43294.33359652778</c:v>
                </c:pt>
                <c:pt idx="12595">
                  <c:v>43294.375263252317</c:v>
                </c:pt>
                <c:pt idx="12596">
                  <c:v>43294.416929976855</c:v>
                </c:pt>
                <c:pt idx="12597">
                  <c:v>43294.458596701392</c:v>
                </c:pt>
                <c:pt idx="12598">
                  <c:v>43294.500263425929</c:v>
                </c:pt>
                <c:pt idx="12599">
                  <c:v>43294.541930150466</c:v>
                </c:pt>
                <c:pt idx="12600">
                  <c:v>43294.583596875003</c:v>
                </c:pt>
                <c:pt idx="12601">
                  <c:v>43294.625263599541</c:v>
                </c:pt>
                <c:pt idx="12602">
                  <c:v>43294.666930324071</c:v>
                </c:pt>
                <c:pt idx="12603">
                  <c:v>43294.708597048608</c:v>
                </c:pt>
                <c:pt idx="12604">
                  <c:v>43294.750263773145</c:v>
                </c:pt>
                <c:pt idx="12605">
                  <c:v>43294.791930497682</c:v>
                </c:pt>
                <c:pt idx="12606">
                  <c:v>43294.833597222219</c:v>
                </c:pt>
                <c:pt idx="12607">
                  <c:v>43294.875263946757</c:v>
                </c:pt>
                <c:pt idx="12608">
                  <c:v>43294.916930671294</c:v>
                </c:pt>
                <c:pt idx="12609">
                  <c:v>43294.958597395831</c:v>
                </c:pt>
                <c:pt idx="12610">
                  <c:v>43295.000264120368</c:v>
                </c:pt>
                <c:pt idx="12611">
                  <c:v>43295.041930844905</c:v>
                </c:pt>
                <c:pt idx="12612">
                  <c:v>43295.083597569443</c:v>
                </c:pt>
                <c:pt idx="12613">
                  <c:v>43295.12526429398</c:v>
                </c:pt>
                <c:pt idx="12614">
                  <c:v>43295.166931018517</c:v>
                </c:pt>
                <c:pt idx="12615">
                  <c:v>43295.208597743054</c:v>
                </c:pt>
                <c:pt idx="12616">
                  <c:v>43295.250264467591</c:v>
                </c:pt>
                <c:pt idx="12617">
                  <c:v>43295.291931192129</c:v>
                </c:pt>
                <c:pt idx="12618">
                  <c:v>43295.333597916666</c:v>
                </c:pt>
                <c:pt idx="12619">
                  <c:v>43295.375264641203</c:v>
                </c:pt>
                <c:pt idx="12620">
                  <c:v>43295.41693136574</c:v>
                </c:pt>
                <c:pt idx="12621">
                  <c:v>43295.458598090278</c:v>
                </c:pt>
                <c:pt idx="12622">
                  <c:v>43295.500264814815</c:v>
                </c:pt>
                <c:pt idx="12623">
                  <c:v>43295.541931539352</c:v>
                </c:pt>
                <c:pt idx="12624">
                  <c:v>43295.583598263889</c:v>
                </c:pt>
                <c:pt idx="12625">
                  <c:v>43295.625264988426</c:v>
                </c:pt>
                <c:pt idx="12626">
                  <c:v>43295.666931712964</c:v>
                </c:pt>
                <c:pt idx="12627">
                  <c:v>43295.708598437501</c:v>
                </c:pt>
                <c:pt idx="12628">
                  <c:v>43295.750265162038</c:v>
                </c:pt>
                <c:pt idx="12629">
                  <c:v>43295.791931886575</c:v>
                </c:pt>
                <c:pt idx="12630">
                  <c:v>43295.833598611112</c:v>
                </c:pt>
                <c:pt idx="12631">
                  <c:v>43295.87526533565</c:v>
                </c:pt>
                <c:pt idx="12632">
                  <c:v>43295.916932060187</c:v>
                </c:pt>
                <c:pt idx="12633">
                  <c:v>43295.958598784724</c:v>
                </c:pt>
                <c:pt idx="12634">
                  <c:v>43296.000265509261</c:v>
                </c:pt>
                <c:pt idx="12635">
                  <c:v>43296.041932233798</c:v>
                </c:pt>
                <c:pt idx="12636">
                  <c:v>43296.083598958336</c:v>
                </c:pt>
                <c:pt idx="12637">
                  <c:v>43296.125265682873</c:v>
                </c:pt>
                <c:pt idx="12638">
                  <c:v>43296.16693240741</c:v>
                </c:pt>
                <c:pt idx="12639">
                  <c:v>43296.208599131947</c:v>
                </c:pt>
                <c:pt idx="12640">
                  <c:v>43296.250265856484</c:v>
                </c:pt>
                <c:pt idx="12641">
                  <c:v>43296.291932581022</c:v>
                </c:pt>
                <c:pt idx="12642">
                  <c:v>43296.333599305559</c:v>
                </c:pt>
                <c:pt idx="12643">
                  <c:v>43296.375266030096</c:v>
                </c:pt>
                <c:pt idx="12644">
                  <c:v>43296.416932754626</c:v>
                </c:pt>
                <c:pt idx="12645">
                  <c:v>43296.458599479163</c:v>
                </c:pt>
                <c:pt idx="12646">
                  <c:v>43296.5002662037</c:v>
                </c:pt>
                <c:pt idx="12647">
                  <c:v>43296.541932928238</c:v>
                </c:pt>
                <c:pt idx="12648">
                  <c:v>43296.583599652775</c:v>
                </c:pt>
                <c:pt idx="12649">
                  <c:v>43296.625266377312</c:v>
                </c:pt>
                <c:pt idx="12650">
                  <c:v>43296.666933101849</c:v>
                </c:pt>
                <c:pt idx="12651">
                  <c:v>43296.708599826386</c:v>
                </c:pt>
                <c:pt idx="12652">
                  <c:v>43296.750266550924</c:v>
                </c:pt>
                <c:pt idx="12653">
                  <c:v>43296.791933275461</c:v>
                </c:pt>
                <c:pt idx="12654">
                  <c:v>43296.833599999998</c:v>
                </c:pt>
                <c:pt idx="12655">
                  <c:v>43296.875266724535</c:v>
                </c:pt>
                <c:pt idx="12656">
                  <c:v>43296.916933449073</c:v>
                </c:pt>
                <c:pt idx="12657">
                  <c:v>43296.95860017361</c:v>
                </c:pt>
                <c:pt idx="12658">
                  <c:v>43297.000266898147</c:v>
                </c:pt>
                <c:pt idx="12659">
                  <c:v>43297.041933622684</c:v>
                </c:pt>
                <c:pt idx="12660">
                  <c:v>43297.083600347221</c:v>
                </c:pt>
                <c:pt idx="12661">
                  <c:v>43297.125267071759</c:v>
                </c:pt>
                <c:pt idx="12662">
                  <c:v>43297.166933796296</c:v>
                </c:pt>
                <c:pt idx="12663">
                  <c:v>43297.208600520833</c:v>
                </c:pt>
                <c:pt idx="12664">
                  <c:v>43297.25026724537</c:v>
                </c:pt>
                <c:pt idx="12665">
                  <c:v>43297.291933969907</c:v>
                </c:pt>
                <c:pt idx="12666">
                  <c:v>43297.333600694445</c:v>
                </c:pt>
                <c:pt idx="12667">
                  <c:v>43297.375267418982</c:v>
                </c:pt>
                <c:pt idx="12668">
                  <c:v>43297.416934143519</c:v>
                </c:pt>
                <c:pt idx="12669">
                  <c:v>43297.458600868056</c:v>
                </c:pt>
                <c:pt idx="12670">
                  <c:v>43297.500267592593</c:v>
                </c:pt>
                <c:pt idx="12671">
                  <c:v>43297.541934317131</c:v>
                </c:pt>
                <c:pt idx="12672">
                  <c:v>43297.583601041668</c:v>
                </c:pt>
                <c:pt idx="12673">
                  <c:v>43297.625267766205</c:v>
                </c:pt>
                <c:pt idx="12674">
                  <c:v>43297.666934490742</c:v>
                </c:pt>
                <c:pt idx="12675">
                  <c:v>43297.708601215279</c:v>
                </c:pt>
                <c:pt idx="12676">
                  <c:v>43297.750267939817</c:v>
                </c:pt>
                <c:pt idx="12677">
                  <c:v>43297.791934664354</c:v>
                </c:pt>
                <c:pt idx="12678">
                  <c:v>43297.833601388891</c:v>
                </c:pt>
                <c:pt idx="12679">
                  <c:v>43297.875268113428</c:v>
                </c:pt>
                <c:pt idx="12680">
                  <c:v>43297.916934837966</c:v>
                </c:pt>
                <c:pt idx="12681">
                  <c:v>43297.958601562503</c:v>
                </c:pt>
                <c:pt idx="12682">
                  <c:v>43298.00026828704</c:v>
                </c:pt>
                <c:pt idx="12683">
                  <c:v>43298.041935011577</c:v>
                </c:pt>
                <c:pt idx="12684">
                  <c:v>43298.083601736114</c:v>
                </c:pt>
                <c:pt idx="12685">
                  <c:v>43298.125268460652</c:v>
                </c:pt>
                <c:pt idx="12686">
                  <c:v>43298.166935185189</c:v>
                </c:pt>
                <c:pt idx="12687">
                  <c:v>43298.208601909719</c:v>
                </c:pt>
                <c:pt idx="12688">
                  <c:v>43298.250268634256</c:v>
                </c:pt>
                <c:pt idx="12689">
                  <c:v>43298.291935358793</c:v>
                </c:pt>
                <c:pt idx="12690">
                  <c:v>43298.33360208333</c:v>
                </c:pt>
                <c:pt idx="12691">
                  <c:v>43298.375268807868</c:v>
                </c:pt>
                <c:pt idx="12692">
                  <c:v>43298.416935532405</c:v>
                </c:pt>
                <c:pt idx="12693">
                  <c:v>43298.458602256942</c:v>
                </c:pt>
                <c:pt idx="12694">
                  <c:v>43298.500268981479</c:v>
                </c:pt>
                <c:pt idx="12695">
                  <c:v>43298.541935706016</c:v>
                </c:pt>
                <c:pt idx="12696">
                  <c:v>43298.583602430554</c:v>
                </c:pt>
                <c:pt idx="12697">
                  <c:v>43298.625269155091</c:v>
                </c:pt>
                <c:pt idx="12698">
                  <c:v>43298.666935879628</c:v>
                </c:pt>
                <c:pt idx="12699">
                  <c:v>43298.708602604165</c:v>
                </c:pt>
                <c:pt idx="12700">
                  <c:v>43298.750269328702</c:v>
                </c:pt>
                <c:pt idx="12701">
                  <c:v>43298.79193605324</c:v>
                </c:pt>
                <c:pt idx="12702">
                  <c:v>43298.833602777777</c:v>
                </c:pt>
                <c:pt idx="12703">
                  <c:v>43298.875269502314</c:v>
                </c:pt>
                <c:pt idx="12704">
                  <c:v>43298.916936226851</c:v>
                </c:pt>
                <c:pt idx="12705">
                  <c:v>43298.958602951388</c:v>
                </c:pt>
                <c:pt idx="12706">
                  <c:v>43299.000269675926</c:v>
                </c:pt>
                <c:pt idx="12707">
                  <c:v>43299.041936400463</c:v>
                </c:pt>
                <c:pt idx="12708">
                  <c:v>43299.083603125</c:v>
                </c:pt>
                <c:pt idx="12709">
                  <c:v>43299.125269849537</c:v>
                </c:pt>
                <c:pt idx="12710">
                  <c:v>43299.166936574074</c:v>
                </c:pt>
                <c:pt idx="12711">
                  <c:v>43299.208603298612</c:v>
                </c:pt>
                <c:pt idx="12712">
                  <c:v>43299.250270023149</c:v>
                </c:pt>
                <c:pt idx="12713">
                  <c:v>43299.291936747686</c:v>
                </c:pt>
                <c:pt idx="12714">
                  <c:v>43299.333603472223</c:v>
                </c:pt>
                <c:pt idx="12715">
                  <c:v>43299.375270196761</c:v>
                </c:pt>
                <c:pt idx="12716">
                  <c:v>43299.416936921298</c:v>
                </c:pt>
                <c:pt idx="12717">
                  <c:v>43299.458603645835</c:v>
                </c:pt>
                <c:pt idx="12718">
                  <c:v>43299.500270370372</c:v>
                </c:pt>
                <c:pt idx="12719">
                  <c:v>43299.541937094909</c:v>
                </c:pt>
                <c:pt idx="12720">
                  <c:v>43299.583603819447</c:v>
                </c:pt>
                <c:pt idx="12721">
                  <c:v>43299.625270543984</c:v>
                </c:pt>
                <c:pt idx="12722">
                  <c:v>43299.666937268521</c:v>
                </c:pt>
                <c:pt idx="12723">
                  <c:v>43299.708603993058</c:v>
                </c:pt>
                <c:pt idx="12724">
                  <c:v>43299.750270717595</c:v>
                </c:pt>
                <c:pt idx="12725">
                  <c:v>43299.791937442133</c:v>
                </c:pt>
                <c:pt idx="12726">
                  <c:v>43299.83360416667</c:v>
                </c:pt>
                <c:pt idx="12727">
                  <c:v>43299.875270891207</c:v>
                </c:pt>
                <c:pt idx="12728">
                  <c:v>43299.916937615744</c:v>
                </c:pt>
                <c:pt idx="12729">
                  <c:v>43299.958604340274</c:v>
                </c:pt>
                <c:pt idx="12730">
                  <c:v>43300.000271064811</c:v>
                </c:pt>
                <c:pt idx="12731">
                  <c:v>43300.041937789349</c:v>
                </c:pt>
                <c:pt idx="12732">
                  <c:v>43300.083604513886</c:v>
                </c:pt>
                <c:pt idx="12733">
                  <c:v>43300.125271238423</c:v>
                </c:pt>
                <c:pt idx="12734">
                  <c:v>43300.16693796296</c:v>
                </c:pt>
                <c:pt idx="12735">
                  <c:v>43300.208604687497</c:v>
                </c:pt>
                <c:pt idx="12736">
                  <c:v>43300.250271412035</c:v>
                </c:pt>
                <c:pt idx="12737">
                  <c:v>43300.291938136572</c:v>
                </c:pt>
                <c:pt idx="12738">
                  <c:v>43300.333604861109</c:v>
                </c:pt>
                <c:pt idx="12739">
                  <c:v>43300.375271585646</c:v>
                </c:pt>
                <c:pt idx="12740">
                  <c:v>43300.416938310183</c:v>
                </c:pt>
                <c:pt idx="12741">
                  <c:v>43300.458605034721</c:v>
                </c:pt>
                <c:pt idx="12742">
                  <c:v>43300.500271759258</c:v>
                </c:pt>
                <c:pt idx="12743">
                  <c:v>43300.541938483795</c:v>
                </c:pt>
                <c:pt idx="12744">
                  <c:v>43300.583605208332</c:v>
                </c:pt>
                <c:pt idx="12745">
                  <c:v>43300.62527193287</c:v>
                </c:pt>
                <c:pt idx="12746">
                  <c:v>43300.666938657407</c:v>
                </c:pt>
                <c:pt idx="12747">
                  <c:v>43300.708605381944</c:v>
                </c:pt>
                <c:pt idx="12748">
                  <c:v>43300.750272106481</c:v>
                </c:pt>
                <c:pt idx="12749">
                  <c:v>43300.791938831018</c:v>
                </c:pt>
                <c:pt idx="12750">
                  <c:v>43300.833605555556</c:v>
                </c:pt>
                <c:pt idx="12751">
                  <c:v>43300.875272280093</c:v>
                </c:pt>
                <c:pt idx="12752">
                  <c:v>43300.91693900463</c:v>
                </c:pt>
                <c:pt idx="12753">
                  <c:v>43300.958605729167</c:v>
                </c:pt>
                <c:pt idx="12754">
                  <c:v>43301.000272453704</c:v>
                </c:pt>
                <c:pt idx="12755">
                  <c:v>43301.041939178242</c:v>
                </c:pt>
                <c:pt idx="12756">
                  <c:v>43301.083605902779</c:v>
                </c:pt>
                <c:pt idx="12757">
                  <c:v>43301.125272627316</c:v>
                </c:pt>
                <c:pt idx="12758">
                  <c:v>43301.166939351853</c:v>
                </c:pt>
                <c:pt idx="12759">
                  <c:v>43301.20860607639</c:v>
                </c:pt>
                <c:pt idx="12760">
                  <c:v>43301.250272800928</c:v>
                </c:pt>
                <c:pt idx="12761">
                  <c:v>43301.291939525465</c:v>
                </c:pt>
                <c:pt idx="12762">
                  <c:v>43301.333606250002</c:v>
                </c:pt>
                <c:pt idx="12763">
                  <c:v>43301.375272974539</c:v>
                </c:pt>
                <c:pt idx="12764">
                  <c:v>43301.416939699076</c:v>
                </c:pt>
                <c:pt idx="12765">
                  <c:v>43301.458606423614</c:v>
                </c:pt>
                <c:pt idx="12766">
                  <c:v>43301.500273148151</c:v>
                </c:pt>
                <c:pt idx="12767">
                  <c:v>43301.541939872688</c:v>
                </c:pt>
                <c:pt idx="12768">
                  <c:v>43301.583606597225</c:v>
                </c:pt>
                <c:pt idx="12769">
                  <c:v>43301.625273321763</c:v>
                </c:pt>
                <c:pt idx="12770">
                  <c:v>43301.6669400463</c:v>
                </c:pt>
                <c:pt idx="12771">
                  <c:v>43301.708606770837</c:v>
                </c:pt>
                <c:pt idx="12772">
                  <c:v>43301.750273495367</c:v>
                </c:pt>
                <c:pt idx="12773">
                  <c:v>43301.791940219904</c:v>
                </c:pt>
                <c:pt idx="12774">
                  <c:v>43301.833606944441</c:v>
                </c:pt>
                <c:pt idx="12775">
                  <c:v>43301.875273668978</c:v>
                </c:pt>
                <c:pt idx="12776">
                  <c:v>43301.916940393516</c:v>
                </c:pt>
                <c:pt idx="12777">
                  <c:v>43301.958607118053</c:v>
                </c:pt>
                <c:pt idx="12778">
                  <c:v>43302.00027384259</c:v>
                </c:pt>
                <c:pt idx="12779">
                  <c:v>43302.041940567127</c:v>
                </c:pt>
                <c:pt idx="12780">
                  <c:v>43302.083607291665</c:v>
                </c:pt>
                <c:pt idx="12781">
                  <c:v>43302.125274016202</c:v>
                </c:pt>
                <c:pt idx="12782">
                  <c:v>43302.166940740739</c:v>
                </c:pt>
                <c:pt idx="12783">
                  <c:v>43302.208607465276</c:v>
                </c:pt>
                <c:pt idx="12784">
                  <c:v>43302.250274189813</c:v>
                </c:pt>
                <c:pt idx="12785">
                  <c:v>43302.291940914351</c:v>
                </c:pt>
                <c:pt idx="12786">
                  <c:v>43302.333607638888</c:v>
                </c:pt>
                <c:pt idx="12787">
                  <c:v>43302.375274363425</c:v>
                </c:pt>
                <c:pt idx="12788">
                  <c:v>43302.416941087962</c:v>
                </c:pt>
                <c:pt idx="12789">
                  <c:v>43302.458607812499</c:v>
                </c:pt>
                <c:pt idx="12790">
                  <c:v>43302.500274537037</c:v>
                </c:pt>
                <c:pt idx="12791">
                  <c:v>43302.541941261574</c:v>
                </c:pt>
                <c:pt idx="12792">
                  <c:v>43302.583607986111</c:v>
                </c:pt>
                <c:pt idx="12793">
                  <c:v>43302.625274710648</c:v>
                </c:pt>
                <c:pt idx="12794">
                  <c:v>43302.666941435185</c:v>
                </c:pt>
                <c:pt idx="12795">
                  <c:v>43302.708608159723</c:v>
                </c:pt>
                <c:pt idx="12796">
                  <c:v>43302.75027488426</c:v>
                </c:pt>
                <c:pt idx="12797">
                  <c:v>43302.791941608797</c:v>
                </c:pt>
                <c:pt idx="12798">
                  <c:v>43302.833608333334</c:v>
                </c:pt>
                <c:pt idx="12799">
                  <c:v>43302.875275057871</c:v>
                </c:pt>
                <c:pt idx="12800">
                  <c:v>43302.916941782409</c:v>
                </c:pt>
                <c:pt idx="12801">
                  <c:v>43302.958608506946</c:v>
                </c:pt>
                <c:pt idx="12802">
                  <c:v>43303.000275231483</c:v>
                </c:pt>
                <c:pt idx="12803">
                  <c:v>43303.04194195602</c:v>
                </c:pt>
                <c:pt idx="12804">
                  <c:v>43303.083608680558</c:v>
                </c:pt>
                <c:pt idx="12805">
                  <c:v>43303.125275405095</c:v>
                </c:pt>
                <c:pt idx="12806">
                  <c:v>43303.166942129632</c:v>
                </c:pt>
                <c:pt idx="12807">
                  <c:v>43303.208608854169</c:v>
                </c:pt>
                <c:pt idx="12808">
                  <c:v>43303.250275578706</c:v>
                </c:pt>
                <c:pt idx="12809">
                  <c:v>43303.291942303244</c:v>
                </c:pt>
                <c:pt idx="12810">
                  <c:v>43303.333609027781</c:v>
                </c:pt>
                <c:pt idx="12811">
                  <c:v>43303.375275752318</c:v>
                </c:pt>
                <c:pt idx="12812">
                  <c:v>43303.416942476855</c:v>
                </c:pt>
                <c:pt idx="12813">
                  <c:v>43303.458609201392</c:v>
                </c:pt>
                <c:pt idx="12814">
                  <c:v>43303.500275925922</c:v>
                </c:pt>
                <c:pt idx="12815">
                  <c:v>43303.54194265046</c:v>
                </c:pt>
                <c:pt idx="12816">
                  <c:v>43303.583609374997</c:v>
                </c:pt>
                <c:pt idx="12817">
                  <c:v>43303.625276099534</c:v>
                </c:pt>
                <c:pt idx="12818">
                  <c:v>43303.666942824071</c:v>
                </c:pt>
                <c:pt idx="12819">
                  <c:v>43303.708609548608</c:v>
                </c:pt>
                <c:pt idx="12820">
                  <c:v>43303.750276273146</c:v>
                </c:pt>
                <c:pt idx="12821">
                  <c:v>43303.791942997683</c:v>
                </c:pt>
                <c:pt idx="12822">
                  <c:v>43303.83360972222</c:v>
                </c:pt>
                <c:pt idx="12823">
                  <c:v>43303.875276446757</c:v>
                </c:pt>
                <c:pt idx="12824">
                  <c:v>43303.916943171294</c:v>
                </c:pt>
                <c:pt idx="12825">
                  <c:v>43303.958609895832</c:v>
                </c:pt>
                <c:pt idx="12826">
                  <c:v>43304.000276620369</c:v>
                </c:pt>
                <c:pt idx="12827">
                  <c:v>43304.041943344906</c:v>
                </c:pt>
                <c:pt idx="12828">
                  <c:v>43304.083610069443</c:v>
                </c:pt>
                <c:pt idx="12829">
                  <c:v>43304.12527679398</c:v>
                </c:pt>
                <c:pt idx="12830">
                  <c:v>43304.166943518518</c:v>
                </c:pt>
                <c:pt idx="12831">
                  <c:v>43304.208610243055</c:v>
                </c:pt>
                <c:pt idx="12832">
                  <c:v>43304.250276967592</c:v>
                </c:pt>
                <c:pt idx="12833">
                  <c:v>43304.291943692129</c:v>
                </c:pt>
                <c:pt idx="12834">
                  <c:v>43304.333610416666</c:v>
                </c:pt>
                <c:pt idx="12835">
                  <c:v>43304.375277141204</c:v>
                </c:pt>
                <c:pt idx="12836">
                  <c:v>43304.416943865741</c:v>
                </c:pt>
                <c:pt idx="12837">
                  <c:v>43304.458610590278</c:v>
                </c:pt>
                <c:pt idx="12838">
                  <c:v>43304.500277314815</c:v>
                </c:pt>
                <c:pt idx="12839">
                  <c:v>43304.541944039353</c:v>
                </c:pt>
                <c:pt idx="12840">
                  <c:v>43304.58361076389</c:v>
                </c:pt>
                <c:pt idx="12841">
                  <c:v>43304.625277488427</c:v>
                </c:pt>
                <c:pt idx="12842">
                  <c:v>43304.666944212964</c:v>
                </c:pt>
                <c:pt idx="12843">
                  <c:v>43304.708610937501</c:v>
                </c:pt>
                <c:pt idx="12844">
                  <c:v>43304.750277662039</c:v>
                </c:pt>
                <c:pt idx="12845">
                  <c:v>43304.791944386576</c:v>
                </c:pt>
                <c:pt idx="12846">
                  <c:v>43304.833611111113</c:v>
                </c:pt>
                <c:pt idx="12847">
                  <c:v>43304.87527783565</c:v>
                </c:pt>
                <c:pt idx="12848">
                  <c:v>43304.916944560187</c:v>
                </c:pt>
                <c:pt idx="12849">
                  <c:v>43304.958611284725</c:v>
                </c:pt>
                <c:pt idx="12850">
                  <c:v>43305.000278009262</c:v>
                </c:pt>
                <c:pt idx="12851">
                  <c:v>43305.041944733799</c:v>
                </c:pt>
                <c:pt idx="12852">
                  <c:v>43305.083611458336</c:v>
                </c:pt>
                <c:pt idx="12853">
                  <c:v>43305.125278182873</c:v>
                </c:pt>
                <c:pt idx="12854">
                  <c:v>43305.166944907411</c:v>
                </c:pt>
                <c:pt idx="12855">
                  <c:v>43305.208611631948</c:v>
                </c:pt>
                <c:pt idx="12856">
                  <c:v>43305.250278356485</c:v>
                </c:pt>
                <c:pt idx="12857">
                  <c:v>43305.291945081015</c:v>
                </c:pt>
                <c:pt idx="12858">
                  <c:v>43305.333611805552</c:v>
                </c:pt>
                <c:pt idx="12859">
                  <c:v>43305.375278530089</c:v>
                </c:pt>
                <c:pt idx="12860">
                  <c:v>43305.416945254627</c:v>
                </c:pt>
                <c:pt idx="12861">
                  <c:v>43305.458611979164</c:v>
                </c:pt>
                <c:pt idx="12862">
                  <c:v>43305.500278703701</c:v>
                </c:pt>
                <c:pt idx="12863">
                  <c:v>43305.541945428238</c:v>
                </c:pt>
                <c:pt idx="12864">
                  <c:v>43305.583612152775</c:v>
                </c:pt>
                <c:pt idx="12865">
                  <c:v>43305.625278877313</c:v>
                </c:pt>
                <c:pt idx="12866">
                  <c:v>43305.66694560185</c:v>
                </c:pt>
                <c:pt idx="12867">
                  <c:v>43305.708612326387</c:v>
                </c:pt>
                <c:pt idx="12868">
                  <c:v>43305.750279050924</c:v>
                </c:pt>
                <c:pt idx="12869">
                  <c:v>43305.791945775461</c:v>
                </c:pt>
                <c:pt idx="12870">
                  <c:v>43305.833612499999</c:v>
                </c:pt>
                <c:pt idx="12871">
                  <c:v>43305.875279224536</c:v>
                </c:pt>
                <c:pt idx="12872">
                  <c:v>43305.916945949073</c:v>
                </c:pt>
                <c:pt idx="12873">
                  <c:v>43305.95861267361</c:v>
                </c:pt>
                <c:pt idx="12874">
                  <c:v>43306.000279398148</c:v>
                </c:pt>
                <c:pt idx="12875">
                  <c:v>43306.041946122685</c:v>
                </c:pt>
                <c:pt idx="12876">
                  <c:v>43306.083612847222</c:v>
                </c:pt>
                <c:pt idx="12877">
                  <c:v>43306.125279571759</c:v>
                </c:pt>
                <c:pt idx="12878">
                  <c:v>43306.166946296296</c:v>
                </c:pt>
                <c:pt idx="12879">
                  <c:v>43306.208613020834</c:v>
                </c:pt>
                <c:pt idx="12880">
                  <c:v>43306.250279745371</c:v>
                </c:pt>
                <c:pt idx="12881">
                  <c:v>43306.291946469908</c:v>
                </c:pt>
                <c:pt idx="12882">
                  <c:v>43306.333613194445</c:v>
                </c:pt>
                <c:pt idx="12883">
                  <c:v>43306.375279918982</c:v>
                </c:pt>
                <c:pt idx="12884">
                  <c:v>43306.41694664352</c:v>
                </c:pt>
                <c:pt idx="12885">
                  <c:v>43306.458613368057</c:v>
                </c:pt>
                <c:pt idx="12886">
                  <c:v>43306.500280092594</c:v>
                </c:pt>
                <c:pt idx="12887">
                  <c:v>43306.541946817131</c:v>
                </c:pt>
                <c:pt idx="12888">
                  <c:v>43306.583613541668</c:v>
                </c:pt>
                <c:pt idx="12889">
                  <c:v>43306.625280266206</c:v>
                </c:pt>
                <c:pt idx="12890">
                  <c:v>43306.666946990743</c:v>
                </c:pt>
                <c:pt idx="12891">
                  <c:v>43306.70861371528</c:v>
                </c:pt>
                <c:pt idx="12892">
                  <c:v>43306.750280439817</c:v>
                </c:pt>
                <c:pt idx="12893">
                  <c:v>43306.791947164354</c:v>
                </c:pt>
                <c:pt idx="12894">
                  <c:v>43306.833613888892</c:v>
                </c:pt>
                <c:pt idx="12895">
                  <c:v>43306.875280613429</c:v>
                </c:pt>
                <c:pt idx="12896">
                  <c:v>43306.916947337966</c:v>
                </c:pt>
                <c:pt idx="12897">
                  <c:v>43306.958614062503</c:v>
                </c:pt>
                <c:pt idx="12898">
                  <c:v>43307.000280787041</c:v>
                </c:pt>
                <c:pt idx="12899">
                  <c:v>43307.04194751157</c:v>
                </c:pt>
                <c:pt idx="12900">
                  <c:v>43307.083614236108</c:v>
                </c:pt>
                <c:pt idx="12901">
                  <c:v>43307.125280960645</c:v>
                </c:pt>
                <c:pt idx="12902">
                  <c:v>43307.166947685182</c:v>
                </c:pt>
                <c:pt idx="12903">
                  <c:v>43307.208614409719</c:v>
                </c:pt>
                <c:pt idx="12904">
                  <c:v>43307.250281134257</c:v>
                </c:pt>
                <c:pt idx="12905">
                  <c:v>43307.291947858794</c:v>
                </c:pt>
                <c:pt idx="12906">
                  <c:v>43307.333614583331</c:v>
                </c:pt>
                <c:pt idx="12907">
                  <c:v>43307.375281307868</c:v>
                </c:pt>
                <c:pt idx="12908">
                  <c:v>43307.416948032405</c:v>
                </c:pt>
                <c:pt idx="12909">
                  <c:v>43307.458614756943</c:v>
                </c:pt>
                <c:pt idx="12910">
                  <c:v>43307.50028148148</c:v>
                </c:pt>
                <c:pt idx="12911">
                  <c:v>43307.541948206017</c:v>
                </c:pt>
                <c:pt idx="12912">
                  <c:v>43307.583614930554</c:v>
                </c:pt>
                <c:pt idx="12913">
                  <c:v>43307.625281655091</c:v>
                </c:pt>
                <c:pt idx="12914">
                  <c:v>43307.666948379629</c:v>
                </c:pt>
                <c:pt idx="12915">
                  <c:v>43307.708615104166</c:v>
                </c:pt>
                <c:pt idx="12916">
                  <c:v>43307.750281828703</c:v>
                </c:pt>
                <c:pt idx="12917">
                  <c:v>43307.79194855324</c:v>
                </c:pt>
                <c:pt idx="12918">
                  <c:v>43307.833615277777</c:v>
                </c:pt>
                <c:pt idx="12919">
                  <c:v>43307.875282002315</c:v>
                </c:pt>
                <c:pt idx="12920">
                  <c:v>43307.916948726852</c:v>
                </c:pt>
                <c:pt idx="12921">
                  <c:v>43307.958615451389</c:v>
                </c:pt>
                <c:pt idx="12922">
                  <c:v>43308.000282175926</c:v>
                </c:pt>
                <c:pt idx="12923">
                  <c:v>43308.041948900463</c:v>
                </c:pt>
                <c:pt idx="12924">
                  <c:v>43308.083615625001</c:v>
                </c:pt>
                <c:pt idx="12925">
                  <c:v>43308.125282349538</c:v>
                </c:pt>
                <c:pt idx="12926">
                  <c:v>43308.166949074075</c:v>
                </c:pt>
                <c:pt idx="12927">
                  <c:v>43308.208615798612</c:v>
                </c:pt>
                <c:pt idx="12928">
                  <c:v>43308.25028252315</c:v>
                </c:pt>
                <c:pt idx="12929">
                  <c:v>43308.291949247687</c:v>
                </c:pt>
                <c:pt idx="12930">
                  <c:v>43308.333615972224</c:v>
                </c:pt>
                <c:pt idx="12931">
                  <c:v>43308.375282696761</c:v>
                </c:pt>
                <c:pt idx="12932">
                  <c:v>43308.416949421298</c:v>
                </c:pt>
                <c:pt idx="12933">
                  <c:v>43308.458616145836</c:v>
                </c:pt>
                <c:pt idx="12934">
                  <c:v>43308.500282870373</c:v>
                </c:pt>
                <c:pt idx="12935">
                  <c:v>43308.54194959491</c:v>
                </c:pt>
                <c:pt idx="12936">
                  <c:v>43308.583616319447</c:v>
                </c:pt>
                <c:pt idx="12937">
                  <c:v>43308.625283043984</c:v>
                </c:pt>
                <c:pt idx="12938">
                  <c:v>43308.666949768522</c:v>
                </c:pt>
                <c:pt idx="12939">
                  <c:v>43308.708616493059</c:v>
                </c:pt>
                <c:pt idx="12940">
                  <c:v>43308.750283217596</c:v>
                </c:pt>
                <c:pt idx="12941">
                  <c:v>43308.791949942133</c:v>
                </c:pt>
                <c:pt idx="12942">
                  <c:v>43308.833616666663</c:v>
                </c:pt>
                <c:pt idx="12943">
                  <c:v>43308.8752833912</c:v>
                </c:pt>
                <c:pt idx="12944">
                  <c:v>43308.916950115738</c:v>
                </c:pt>
                <c:pt idx="12945">
                  <c:v>43308.958616840275</c:v>
                </c:pt>
                <c:pt idx="12946">
                  <c:v>43309.000283564812</c:v>
                </c:pt>
                <c:pt idx="12947">
                  <c:v>43309.041950289349</c:v>
                </c:pt>
                <c:pt idx="12948">
                  <c:v>43309.083617013886</c:v>
                </c:pt>
                <c:pt idx="12949">
                  <c:v>43309.125283738424</c:v>
                </c:pt>
                <c:pt idx="12950">
                  <c:v>43309.166950462961</c:v>
                </c:pt>
                <c:pt idx="12951">
                  <c:v>43309.208617187498</c:v>
                </c:pt>
                <c:pt idx="12952">
                  <c:v>43309.250283912035</c:v>
                </c:pt>
                <c:pt idx="12953">
                  <c:v>43309.291950636572</c:v>
                </c:pt>
                <c:pt idx="12954">
                  <c:v>43309.33361736111</c:v>
                </c:pt>
                <c:pt idx="12955">
                  <c:v>43309.375284085647</c:v>
                </c:pt>
                <c:pt idx="12956">
                  <c:v>43309.416950810184</c:v>
                </c:pt>
                <c:pt idx="12957">
                  <c:v>43309.458617534721</c:v>
                </c:pt>
                <c:pt idx="12958">
                  <c:v>43309.500284259258</c:v>
                </c:pt>
                <c:pt idx="12959">
                  <c:v>43309.541950983796</c:v>
                </c:pt>
                <c:pt idx="12960">
                  <c:v>43309.583617708333</c:v>
                </c:pt>
                <c:pt idx="12961">
                  <c:v>43309.62528443287</c:v>
                </c:pt>
                <c:pt idx="12962">
                  <c:v>43309.666951157407</c:v>
                </c:pt>
                <c:pt idx="12963">
                  <c:v>43309.708617881945</c:v>
                </c:pt>
                <c:pt idx="12964">
                  <c:v>43309.750284606482</c:v>
                </c:pt>
                <c:pt idx="12965">
                  <c:v>43309.791951331019</c:v>
                </c:pt>
                <c:pt idx="12966">
                  <c:v>43309.833618055556</c:v>
                </c:pt>
                <c:pt idx="12967">
                  <c:v>43309.875284780093</c:v>
                </c:pt>
                <c:pt idx="12968">
                  <c:v>43309.916951504631</c:v>
                </c:pt>
                <c:pt idx="12969">
                  <c:v>43309.958618229168</c:v>
                </c:pt>
                <c:pt idx="12970">
                  <c:v>43310.000284953705</c:v>
                </c:pt>
                <c:pt idx="12971">
                  <c:v>43310.041951678242</c:v>
                </c:pt>
                <c:pt idx="12972">
                  <c:v>43310.083618402779</c:v>
                </c:pt>
                <c:pt idx="12973">
                  <c:v>43310.125285127317</c:v>
                </c:pt>
                <c:pt idx="12974">
                  <c:v>43310.166951851854</c:v>
                </c:pt>
                <c:pt idx="12975">
                  <c:v>43310.208618576391</c:v>
                </c:pt>
                <c:pt idx="12976">
                  <c:v>43310.250285300928</c:v>
                </c:pt>
                <c:pt idx="12977">
                  <c:v>43310.291952025465</c:v>
                </c:pt>
                <c:pt idx="12978">
                  <c:v>43310.333618750003</c:v>
                </c:pt>
                <c:pt idx="12979">
                  <c:v>43310.37528547454</c:v>
                </c:pt>
                <c:pt idx="12980">
                  <c:v>43310.416952199077</c:v>
                </c:pt>
                <c:pt idx="12981">
                  <c:v>43310.458618923614</c:v>
                </c:pt>
                <c:pt idx="12982">
                  <c:v>43310.500285648151</c:v>
                </c:pt>
                <c:pt idx="12983">
                  <c:v>43310.541952372689</c:v>
                </c:pt>
                <c:pt idx="12984">
                  <c:v>43310.583619097219</c:v>
                </c:pt>
                <c:pt idx="12985">
                  <c:v>43310.625285821756</c:v>
                </c:pt>
                <c:pt idx="12986">
                  <c:v>43310.666952546293</c:v>
                </c:pt>
                <c:pt idx="12987">
                  <c:v>43310.70861927083</c:v>
                </c:pt>
                <c:pt idx="12988">
                  <c:v>43310.750285995367</c:v>
                </c:pt>
                <c:pt idx="12989">
                  <c:v>43310.791952719905</c:v>
                </c:pt>
                <c:pt idx="12990">
                  <c:v>43310.833619444442</c:v>
                </c:pt>
                <c:pt idx="12991">
                  <c:v>43310.875286168979</c:v>
                </c:pt>
                <c:pt idx="12992">
                  <c:v>43310.916952893516</c:v>
                </c:pt>
                <c:pt idx="12993">
                  <c:v>43310.958619618053</c:v>
                </c:pt>
                <c:pt idx="12994">
                  <c:v>43311.000286342591</c:v>
                </c:pt>
                <c:pt idx="12995">
                  <c:v>43311.041953067128</c:v>
                </c:pt>
                <c:pt idx="12996">
                  <c:v>43311.083619791665</c:v>
                </c:pt>
                <c:pt idx="12997">
                  <c:v>43311.125286516202</c:v>
                </c:pt>
                <c:pt idx="12998">
                  <c:v>43311.16695324074</c:v>
                </c:pt>
                <c:pt idx="12999">
                  <c:v>43311.208619965277</c:v>
                </c:pt>
                <c:pt idx="13000">
                  <c:v>43311.250286689814</c:v>
                </c:pt>
                <c:pt idx="13001">
                  <c:v>43311.291953414351</c:v>
                </c:pt>
                <c:pt idx="13002">
                  <c:v>43311.333620138888</c:v>
                </c:pt>
                <c:pt idx="13003">
                  <c:v>43311.375286863426</c:v>
                </c:pt>
                <c:pt idx="13004">
                  <c:v>43311.416953587963</c:v>
                </c:pt>
                <c:pt idx="13005">
                  <c:v>43311.4586203125</c:v>
                </c:pt>
                <c:pt idx="13006">
                  <c:v>43311.500287037037</c:v>
                </c:pt>
                <c:pt idx="13007">
                  <c:v>43311.541953761574</c:v>
                </c:pt>
                <c:pt idx="13008">
                  <c:v>43311.583620486112</c:v>
                </c:pt>
                <c:pt idx="13009">
                  <c:v>43311.625287210649</c:v>
                </c:pt>
                <c:pt idx="13010">
                  <c:v>43311.666953935186</c:v>
                </c:pt>
                <c:pt idx="13011">
                  <c:v>43311.708620659723</c:v>
                </c:pt>
                <c:pt idx="13012">
                  <c:v>43311.75028738426</c:v>
                </c:pt>
                <c:pt idx="13013">
                  <c:v>43311.791954108798</c:v>
                </c:pt>
                <c:pt idx="13014">
                  <c:v>43311.833620833335</c:v>
                </c:pt>
                <c:pt idx="13015">
                  <c:v>43311.875287557872</c:v>
                </c:pt>
                <c:pt idx="13016">
                  <c:v>43311.916954282409</c:v>
                </c:pt>
                <c:pt idx="13017">
                  <c:v>43311.958621006946</c:v>
                </c:pt>
                <c:pt idx="13018">
                  <c:v>43312.000287731484</c:v>
                </c:pt>
                <c:pt idx="13019">
                  <c:v>43312.041954456021</c:v>
                </c:pt>
                <c:pt idx="13020">
                  <c:v>43312.083621180558</c:v>
                </c:pt>
                <c:pt idx="13021">
                  <c:v>43312.125287905095</c:v>
                </c:pt>
                <c:pt idx="13022">
                  <c:v>43312.166954629633</c:v>
                </c:pt>
                <c:pt idx="13023">
                  <c:v>43312.20862135417</c:v>
                </c:pt>
                <c:pt idx="13024">
                  <c:v>43312.250288078707</c:v>
                </c:pt>
                <c:pt idx="13025">
                  <c:v>43312.291954803244</c:v>
                </c:pt>
                <c:pt idx="13026">
                  <c:v>43312.333621527781</c:v>
                </c:pt>
                <c:pt idx="13027">
                  <c:v>43312.375288252311</c:v>
                </c:pt>
                <c:pt idx="13028">
                  <c:v>43312.416954976849</c:v>
                </c:pt>
                <c:pt idx="13029">
                  <c:v>43312.458621701386</c:v>
                </c:pt>
                <c:pt idx="13030">
                  <c:v>43312.500288425923</c:v>
                </c:pt>
                <c:pt idx="13031">
                  <c:v>43312.54195515046</c:v>
                </c:pt>
                <c:pt idx="13032">
                  <c:v>43312.583621874997</c:v>
                </c:pt>
                <c:pt idx="13033">
                  <c:v>43312.625288599535</c:v>
                </c:pt>
                <c:pt idx="13034">
                  <c:v>43312.666955324072</c:v>
                </c:pt>
                <c:pt idx="13035">
                  <c:v>43312.708622048609</c:v>
                </c:pt>
                <c:pt idx="13036">
                  <c:v>43312.750288773146</c:v>
                </c:pt>
                <c:pt idx="13037">
                  <c:v>43312.791955497683</c:v>
                </c:pt>
                <c:pt idx="13038">
                  <c:v>43312.833622222221</c:v>
                </c:pt>
                <c:pt idx="13039">
                  <c:v>43312.875288946758</c:v>
                </c:pt>
                <c:pt idx="13040">
                  <c:v>43312.916955671295</c:v>
                </c:pt>
                <c:pt idx="13041">
                  <c:v>43312.958622395832</c:v>
                </c:pt>
                <c:pt idx="13042">
                  <c:v>43313.000289120369</c:v>
                </c:pt>
                <c:pt idx="13043">
                  <c:v>43313.041955844907</c:v>
                </c:pt>
                <c:pt idx="13044">
                  <c:v>43313.083622569444</c:v>
                </c:pt>
                <c:pt idx="13045">
                  <c:v>43313.125289293981</c:v>
                </c:pt>
                <c:pt idx="13046">
                  <c:v>43313.166956018518</c:v>
                </c:pt>
                <c:pt idx="13047">
                  <c:v>43313.208622743055</c:v>
                </c:pt>
                <c:pt idx="13048">
                  <c:v>43313.250289467593</c:v>
                </c:pt>
                <c:pt idx="13049">
                  <c:v>43313.29195619213</c:v>
                </c:pt>
                <c:pt idx="13050">
                  <c:v>43313.333622916667</c:v>
                </c:pt>
                <c:pt idx="13051">
                  <c:v>43313.375289641204</c:v>
                </c:pt>
                <c:pt idx="13052">
                  <c:v>43313.416956365741</c:v>
                </c:pt>
                <c:pt idx="13053">
                  <c:v>43313.458623090279</c:v>
                </c:pt>
                <c:pt idx="13054">
                  <c:v>43313.500289814816</c:v>
                </c:pt>
                <c:pt idx="13055">
                  <c:v>43313.541956539353</c:v>
                </c:pt>
                <c:pt idx="13056">
                  <c:v>43313.58362326389</c:v>
                </c:pt>
                <c:pt idx="13057">
                  <c:v>43313.625289988428</c:v>
                </c:pt>
                <c:pt idx="13058">
                  <c:v>43313.666956712965</c:v>
                </c:pt>
                <c:pt idx="13059">
                  <c:v>43313.708623437502</c:v>
                </c:pt>
                <c:pt idx="13060">
                  <c:v>43313.750290162039</c:v>
                </c:pt>
                <c:pt idx="13061">
                  <c:v>43313.791956886576</c:v>
                </c:pt>
                <c:pt idx="13062">
                  <c:v>43313.833623611114</c:v>
                </c:pt>
                <c:pt idx="13063">
                  <c:v>43313.875290335651</c:v>
                </c:pt>
                <c:pt idx="13064">
                  <c:v>43313.916957060188</c:v>
                </c:pt>
                <c:pt idx="13065">
                  <c:v>43313.958623784725</c:v>
                </c:pt>
                <c:pt idx="13066">
                  <c:v>43314.000290509262</c:v>
                </c:pt>
                <c:pt idx="13067">
                  <c:v>43314.0419572338</c:v>
                </c:pt>
                <c:pt idx="13068">
                  <c:v>43314.083623958337</c:v>
                </c:pt>
                <c:pt idx="13069">
                  <c:v>43314.125290682867</c:v>
                </c:pt>
                <c:pt idx="13070">
                  <c:v>43314.166957407404</c:v>
                </c:pt>
                <c:pt idx="13071">
                  <c:v>43314.208624131941</c:v>
                </c:pt>
                <c:pt idx="13072">
                  <c:v>43314.250290856478</c:v>
                </c:pt>
                <c:pt idx="13073">
                  <c:v>43314.291957581016</c:v>
                </c:pt>
                <c:pt idx="13074">
                  <c:v>43314.333624305553</c:v>
                </c:pt>
                <c:pt idx="13075">
                  <c:v>43314.37529103009</c:v>
                </c:pt>
                <c:pt idx="13076">
                  <c:v>43314.416957754627</c:v>
                </c:pt>
                <c:pt idx="13077">
                  <c:v>43314.458624479164</c:v>
                </c:pt>
                <c:pt idx="13078">
                  <c:v>43314.500291203702</c:v>
                </c:pt>
                <c:pt idx="13079">
                  <c:v>43314.541957928239</c:v>
                </c:pt>
                <c:pt idx="13080">
                  <c:v>43314.583624652776</c:v>
                </c:pt>
                <c:pt idx="13081">
                  <c:v>43314.625291377313</c:v>
                </c:pt>
                <c:pt idx="13082">
                  <c:v>43314.66695810185</c:v>
                </c:pt>
                <c:pt idx="13083">
                  <c:v>43314.708624826388</c:v>
                </c:pt>
                <c:pt idx="13084">
                  <c:v>43314.750291550925</c:v>
                </c:pt>
                <c:pt idx="13085">
                  <c:v>43314.791958275462</c:v>
                </c:pt>
                <c:pt idx="13086">
                  <c:v>43314.833624999999</c:v>
                </c:pt>
                <c:pt idx="13087">
                  <c:v>43314.875291724537</c:v>
                </c:pt>
                <c:pt idx="13088">
                  <c:v>43314.916958449074</c:v>
                </c:pt>
                <c:pt idx="13089">
                  <c:v>43314.958625173611</c:v>
                </c:pt>
                <c:pt idx="13090">
                  <c:v>43315.000291898148</c:v>
                </c:pt>
                <c:pt idx="13091">
                  <c:v>43315.041958622685</c:v>
                </c:pt>
                <c:pt idx="13092">
                  <c:v>43315.083625347223</c:v>
                </c:pt>
                <c:pt idx="13093">
                  <c:v>43315.12529207176</c:v>
                </c:pt>
                <c:pt idx="13094">
                  <c:v>43315.166958796297</c:v>
                </c:pt>
                <c:pt idx="13095">
                  <c:v>43315.208625520834</c:v>
                </c:pt>
                <c:pt idx="13096">
                  <c:v>43315.250292245371</c:v>
                </c:pt>
                <c:pt idx="13097">
                  <c:v>43315.291958969909</c:v>
                </c:pt>
                <c:pt idx="13098">
                  <c:v>43315.333625694446</c:v>
                </c:pt>
                <c:pt idx="13099">
                  <c:v>43315.375292418983</c:v>
                </c:pt>
                <c:pt idx="13100">
                  <c:v>43315.41695914352</c:v>
                </c:pt>
                <c:pt idx="13101">
                  <c:v>43315.458625868057</c:v>
                </c:pt>
                <c:pt idx="13102">
                  <c:v>43315.500292592595</c:v>
                </c:pt>
                <c:pt idx="13103">
                  <c:v>43315.541959317132</c:v>
                </c:pt>
                <c:pt idx="13104">
                  <c:v>43315.583626041669</c:v>
                </c:pt>
                <c:pt idx="13105">
                  <c:v>43315.625292766206</c:v>
                </c:pt>
                <c:pt idx="13106">
                  <c:v>43315.666959490743</c:v>
                </c:pt>
                <c:pt idx="13107">
                  <c:v>43315.708626215281</c:v>
                </c:pt>
                <c:pt idx="13108">
                  <c:v>43315.750292939818</c:v>
                </c:pt>
                <c:pt idx="13109">
                  <c:v>43315.791959664355</c:v>
                </c:pt>
                <c:pt idx="13110">
                  <c:v>43315.833626388892</c:v>
                </c:pt>
                <c:pt idx="13111">
                  <c:v>43315.87529311343</c:v>
                </c:pt>
                <c:pt idx="13112">
                  <c:v>43315.916959837959</c:v>
                </c:pt>
                <c:pt idx="13113">
                  <c:v>43315.958626562497</c:v>
                </c:pt>
                <c:pt idx="13114">
                  <c:v>43316.000293287034</c:v>
                </c:pt>
                <c:pt idx="13115">
                  <c:v>43316.041960011571</c:v>
                </c:pt>
                <c:pt idx="13116">
                  <c:v>43316.083626736108</c:v>
                </c:pt>
                <c:pt idx="13117">
                  <c:v>43316.125293460645</c:v>
                </c:pt>
                <c:pt idx="13118">
                  <c:v>43316.166960185183</c:v>
                </c:pt>
                <c:pt idx="13119">
                  <c:v>43316.20862690972</c:v>
                </c:pt>
                <c:pt idx="13120">
                  <c:v>43316.250293634257</c:v>
                </c:pt>
                <c:pt idx="13121">
                  <c:v>43316.291960358794</c:v>
                </c:pt>
                <c:pt idx="13122">
                  <c:v>43316.333627083332</c:v>
                </c:pt>
                <c:pt idx="13123">
                  <c:v>43316.375293807869</c:v>
                </c:pt>
                <c:pt idx="13124">
                  <c:v>43316.416960532406</c:v>
                </c:pt>
                <c:pt idx="13125">
                  <c:v>43316.458627256943</c:v>
                </c:pt>
                <c:pt idx="13126">
                  <c:v>43316.50029398148</c:v>
                </c:pt>
                <c:pt idx="13127">
                  <c:v>43316.541960706018</c:v>
                </c:pt>
                <c:pt idx="13128">
                  <c:v>43316.583627430555</c:v>
                </c:pt>
                <c:pt idx="13129">
                  <c:v>43316.625294155092</c:v>
                </c:pt>
                <c:pt idx="13130">
                  <c:v>43316.666960879629</c:v>
                </c:pt>
                <c:pt idx="13131">
                  <c:v>43316.708627604166</c:v>
                </c:pt>
                <c:pt idx="13132">
                  <c:v>43316.750294328704</c:v>
                </c:pt>
                <c:pt idx="13133">
                  <c:v>43316.791961053241</c:v>
                </c:pt>
                <c:pt idx="13134">
                  <c:v>43316.833627777778</c:v>
                </c:pt>
                <c:pt idx="13135">
                  <c:v>43316.875294502315</c:v>
                </c:pt>
                <c:pt idx="13136">
                  <c:v>43316.916961226852</c:v>
                </c:pt>
                <c:pt idx="13137">
                  <c:v>43316.95862795139</c:v>
                </c:pt>
                <c:pt idx="13138">
                  <c:v>43317.000294675927</c:v>
                </c:pt>
                <c:pt idx="13139">
                  <c:v>43317.041961400464</c:v>
                </c:pt>
                <c:pt idx="13140">
                  <c:v>43317.083628125001</c:v>
                </c:pt>
                <c:pt idx="13141">
                  <c:v>43317.125294849538</c:v>
                </c:pt>
                <c:pt idx="13142">
                  <c:v>43317.166961574076</c:v>
                </c:pt>
                <c:pt idx="13143">
                  <c:v>43317.208628298613</c:v>
                </c:pt>
                <c:pt idx="13144">
                  <c:v>43317.25029502315</c:v>
                </c:pt>
                <c:pt idx="13145">
                  <c:v>43317.291961747687</c:v>
                </c:pt>
                <c:pt idx="13146">
                  <c:v>43317.333628472225</c:v>
                </c:pt>
                <c:pt idx="13147">
                  <c:v>43317.375295196762</c:v>
                </c:pt>
                <c:pt idx="13148">
                  <c:v>43317.416961921299</c:v>
                </c:pt>
                <c:pt idx="13149">
                  <c:v>43317.458628645836</c:v>
                </c:pt>
                <c:pt idx="13150">
                  <c:v>43317.500295370373</c:v>
                </c:pt>
                <c:pt idx="13151">
                  <c:v>43317.541962094911</c:v>
                </c:pt>
                <c:pt idx="13152">
                  <c:v>43317.583628819448</c:v>
                </c:pt>
                <c:pt idx="13153">
                  <c:v>43317.625295543985</c:v>
                </c:pt>
                <c:pt idx="13154">
                  <c:v>43317.666962268515</c:v>
                </c:pt>
                <c:pt idx="13155">
                  <c:v>43317.708628993052</c:v>
                </c:pt>
                <c:pt idx="13156">
                  <c:v>43317.750295717589</c:v>
                </c:pt>
                <c:pt idx="13157">
                  <c:v>43317.791962442127</c:v>
                </c:pt>
                <c:pt idx="13158">
                  <c:v>43317.833629166664</c:v>
                </c:pt>
                <c:pt idx="13159">
                  <c:v>43317.875295891201</c:v>
                </c:pt>
                <c:pt idx="13160">
                  <c:v>43317.916962615738</c:v>
                </c:pt>
                <c:pt idx="13161">
                  <c:v>43317.958629340275</c:v>
                </c:pt>
                <c:pt idx="13162">
                  <c:v>43318.000296064813</c:v>
                </c:pt>
                <c:pt idx="13163">
                  <c:v>43318.04196278935</c:v>
                </c:pt>
                <c:pt idx="13164">
                  <c:v>43318.083629513887</c:v>
                </c:pt>
                <c:pt idx="13165">
                  <c:v>43318.125296238424</c:v>
                </c:pt>
                <c:pt idx="13166">
                  <c:v>43318.166962962961</c:v>
                </c:pt>
                <c:pt idx="13167">
                  <c:v>43318.208629687499</c:v>
                </c:pt>
                <c:pt idx="13168">
                  <c:v>43318.250296412036</c:v>
                </c:pt>
                <c:pt idx="13169">
                  <c:v>43318.291963136573</c:v>
                </c:pt>
                <c:pt idx="13170">
                  <c:v>43318.33362986111</c:v>
                </c:pt>
                <c:pt idx="13171">
                  <c:v>43318.375296585647</c:v>
                </c:pt>
                <c:pt idx="13172">
                  <c:v>43318.416963310185</c:v>
                </c:pt>
                <c:pt idx="13173">
                  <c:v>43318.458630034722</c:v>
                </c:pt>
                <c:pt idx="13174">
                  <c:v>43318.500296759259</c:v>
                </c:pt>
                <c:pt idx="13175">
                  <c:v>43318.541963483796</c:v>
                </c:pt>
                <c:pt idx="13176">
                  <c:v>43318.583630208333</c:v>
                </c:pt>
                <c:pt idx="13177">
                  <c:v>43318.625296932871</c:v>
                </c:pt>
                <c:pt idx="13178">
                  <c:v>43318.666963657408</c:v>
                </c:pt>
                <c:pt idx="13179">
                  <c:v>43318.708630381945</c:v>
                </c:pt>
                <c:pt idx="13180">
                  <c:v>43318.750297106482</c:v>
                </c:pt>
                <c:pt idx="13181">
                  <c:v>43318.79196383102</c:v>
                </c:pt>
                <c:pt idx="13182">
                  <c:v>43318.833630555557</c:v>
                </c:pt>
                <c:pt idx="13183">
                  <c:v>43318.875297280094</c:v>
                </c:pt>
                <c:pt idx="13184">
                  <c:v>43318.916964004631</c:v>
                </c:pt>
                <c:pt idx="13185">
                  <c:v>43318.958630729168</c:v>
                </c:pt>
                <c:pt idx="13186">
                  <c:v>43319.000297453706</c:v>
                </c:pt>
                <c:pt idx="13187">
                  <c:v>43319.041964178243</c:v>
                </c:pt>
                <c:pt idx="13188">
                  <c:v>43319.08363090278</c:v>
                </c:pt>
                <c:pt idx="13189">
                  <c:v>43319.125297627317</c:v>
                </c:pt>
                <c:pt idx="13190">
                  <c:v>43319.166964351854</c:v>
                </c:pt>
                <c:pt idx="13191">
                  <c:v>43319.208631076392</c:v>
                </c:pt>
                <c:pt idx="13192">
                  <c:v>43319.250297800929</c:v>
                </c:pt>
                <c:pt idx="13193">
                  <c:v>43319.291964525466</c:v>
                </c:pt>
                <c:pt idx="13194">
                  <c:v>43319.333631250003</c:v>
                </c:pt>
                <c:pt idx="13195">
                  <c:v>43319.37529797454</c:v>
                </c:pt>
                <c:pt idx="13196">
                  <c:v>43319.416964699078</c:v>
                </c:pt>
                <c:pt idx="13197">
                  <c:v>43319.458631423608</c:v>
                </c:pt>
                <c:pt idx="13198">
                  <c:v>43319.500298148145</c:v>
                </c:pt>
                <c:pt idx="13199">
                  <c:v>43319.541964872682</c:v>
                </c:pt>
                <c:pt idx="13200">
                  <c:v>43319.583631597219</c:v>
                </c:pt>
                <c:pt idx="13201">
                  <c:v>43319.625298321756</c:v>
                </c:pt>
                <c:pt idx="13202">
                  <c:v>43319.666965046294</c:v>
                </c:pt>
                <c:pt idx="13203">
                  <c:v>43319.708631770831</c:v>
                </c:pt>
                <c:pt idx="13204">
                  <c:v>43319.750298495368</c:v>
                </c:pt>
                <c:pt idx="13205">
                  <c:v>43319.791965219905</c:v>
                </c:pt>
                <c:pt idx="13206">
                  <c:v>43319.833631944442</c:v>
                </c:pt>
                <c:pt idx="13207">
                  <c:v>43319.87529866898</c:v>
                </c:pt>
                <c:pt idx="13208">
                  <c:v>43319.916965393517</c:v>
                </c:pt>
                <c:pt idx="13209">
                  <c:v>43319.958632118054</c:v>
                </c:pt>
                <c:pt idx="13210">
                  <c:v>43320.000298842591</c:v>
                </c:pt>
                <c:pt idx="13211">
                  <c:v>43320.041965567128</c:v>
                </c:pt>
                <c:pt idx="13212">
                  <c:v>43320.083632291666</c:v>
                </c:pt>
                <c:pt idx="13213">
                  <c:v>43320.125299016203</c:v>
                </c:pt>
                <c:pt idx="13214">
                  <c:v>43320.16696574074</c:v>
                </c:pt>
                <c:pt idx="13215">
                  <c:v>43320.208632465277</c:v>
                </c:pt>
                <c:pt idx="13216">
                  <c:v>43320.250299189815</c:v>
                </c:pt>
                <c:pt idx="13217">
                  <c:v>43320.291965914352</c:v>
                </c:pt>
                <c:pt idx="13218">
                  <c:v>43320.333632638889</c:v>
                </c:pt>
                <c:pt idx="13219">
                  <c:v>43320.375299363426</c:v>
                </c:pt>
                <c:pt idx="13220">
                  <c:v>43320.416966087963</c:v>
                </c:pt>
                <c:pt idx="13221">
                  <c:v>43320.458632812501</c:v>
                </c:pt>
                <c:pt idx="13222">
                  <c:v>43320.500299537038</c:v>
                </c:pt>
                <c:pt idx="13223">
                  <c:v>43320.541966261575</c:v>
                </c:pt>
                <c:pt idx="13224">
                  <c:v>43320.583632986112</c:v>
                </c:pt>
                <c:pt idx="13225">
                  <c:v>43320.625299710649</c:v>
                </c:pt>
                <c:pt idx="13226">
                  <c:v>43320.666966435187</c:v>
                </c:pt>
                <c:pt idx="13227">
                  <c:v>43320.708633159724</c:v>
                </c:pt>
                <c:pt idx="13228">
                  <c:v>43320.750299884261</c:v>
                </c:pt>
                <c:pt idx="13229">
                  <c:v>43320.791966608798</c:v>
                </c:pt>
                <c:pt idx="13230">
                  <c:v>43320.833633333335</c:v>
                </c:pt>
                <c:pt idx="13231">
                  <c:v>43320.875300057873</c:v>
                </c:pt>
                <c:pt idx="13232">
                  <c:v>43320.91696678241</c:v>
                </c:pt>
                <c:pt idx="13233">
                  <c:v>43320.958633506947</c:v>
                </c:pt>
                <c:pt idx="13234">
                  <c:v>43321.000300231484</c:v>
                </c:pt>
                <c:pt idx="13235">
                  <c:v>43321.041966956021</c:v>
                </c:pt>
                <c:pt idx="13236">
                  <c:v>43321.083633680559</c:v>
                </c:pt>
                <c:pt idx="13237">
                  <c:v>43321.125300405096</c:v>
                </c:pt>
                <c:pt idx="13238">
                  <c:v>43321.166967129633</c:v>
                </c:pt>
                <c:pt idx="13239">
                  <c:v>43321.208633854163</c:v>
                </c:pt>
                <c:pt idx="13240">
                  <c:v>43321.2503005787</c:v>
                </c:pt>
                <c:pt idx="13241">
                  <c:v>43321.291967303237</c:v>
                </c:pt>
                <c:pt idx="13242">
                  <c:v>43321.333634027775</c:v>
                </c:pt>
                <c:pt idx="13243">
                  <c:v>43321.375300752312</c:v>
                </c:pt>
                <c:pt idx="13244">
                  <c:v>43321.416967476849</c:v>
                </c:pt>
                <c:pt idx="13245">
                  <c:v>43321.458634201386</c:v>
                </c:pt>
                <c:pt idx="13246">
                  <c:v>43321.500300925924</c:v>
                </c:pt>
                <c:pt idx="13247">
                  <c:v>43321.541967650461</c:v>
                </c:pt>
                <c:pt idx="13248">
                  <c:v>43321.583634374998</c:v>
                </c:pt>
                <c:pt idx="13249">
                  <c:v>43321.625301099535</c:v>
                </c:pt>
                <c:pt idx="13250">
                  <c:v>43321.666967824072</c:v>
                </c:pt>
                <c:pt idx="13251">
                  <c:v>43321.70863454861</c:v>
                </c:pt>
                <c:pt idx="13252">
                  <c:v>43321.750301273147</c:v>
                </c:pt>
                <c:pt idx="13253">
                  <c:v>43321.791967997684</c:v>
                </c:pt>
                <c:pt idx="13254">
                  <c:v>43321.833634722221</c:v>
                </c:pt>
                <c:pt idx="13255">
                  <c:v>43321.875301446758</c:v>
                </c:pt>
                <c:pt idx="13256">
                  <c:v>43321.916968171296</c:v>
                </c:pt>
                <c:pt idx="13257">
                  <c:v>43321.958634895833</c:v>
                </c:pt>
                <c:pt idx="13258">
                  <c:v>43322.00030162037</c:v>
                </c:pt>
                <c:pt idx="13259">
                  <c:v>43322.041968344907</c:v>
                </c:pt>
                <c:pt idx="13260">
                  <c:v>43322.083635069444</c:v>
                </c:pt>
                <c:pt idx="13261">
                  <c:v>43322.125301793982</c:v>
                </c:pt>
                <c:pt idx="13262">
                  <c:v>43322.166968518519</c:v>
                </c:pt>
                <c:pt idx="13263">
                  <c:v>43322.208635243056</c:v>
                </c:pt>
                <c:pt idx="13264">
                  <c:v>43322.250301967593</c:v>
                </c:pt>
                <c:pt idx="13265">
                  <c:v>43322.29196869213</c:v>
                </c:pt>
                <c:pt idx="13266">
                  <c:v>43322.333635416668</c:v>
                </c:pt>
                <c:pt idx="13267">
                  <c:v>43322.375302141205</c:v>
                </c:pt>
                <c:pt idx="13268">
                  <c:v>43322.416968865742</c:v>
                </c:pt>
                <c:pt idx="13269">
                  <c:v>43322.458635590279</c:v>
                </c:pt>
                <c:pt idx="13270">
                  <c:v>43322.500302314817</c:v>
                </c:pt>
                <c:pt idx="13271">
                  <c:v>43322.541969039354</c:v>
                </c:pt>
                <c:pt idx="13272">
                  <c:v>43322.583635763891</c:v>
                </c:pt>
                <c:pt idx="13273">
                  <c:v>43322.625302488428</c:v>
                </c:pt>
                <c:pt idx="13274">
                  <c:v>43322.666969212965</c:v>
                </c:pt>
                <c:pt idx="13275">
                  <c:v>43322.708635937503</c:v>
                </c:pt>
                <c:pt idx="13276">
                  <c:v>43322.75030266204</c:v>
                </c:pt>
                <c:pt idx="13277">
                  <c:v>43322.791969386577</c:v>
                </c:pt>
                <c:pt idx="13278">
                  <c:v>43322.833636111114</c:v>
                </c:pt>
                <c:pt idx="13279">
                  <c:v>43322.875302835651</c:v>
                </c:pt>
                <c:pt idx="13280">
                  <c:v>43322.916969560189</c:v>
                </c:pt>
                <c:pt idx="13281">
                  <c:v>43322.958636284726</c:v>
                </c:pt>
                <c:pt idx="13282">
                  <c:v>43323.000303009256</c:v>
                </c:pt>
                <c:pt idx="13283">
                  <c:v>43323.041969733793</c:v>
                </c:pt>
                <c:pt idx="13284">
                  <c:v>43323.08363645833</c:v>
                </c:pt>
                <c:pt idx="13285">
                  <c:v>43323.125303182867</c:v>
                </c:pt>
                <c:pt idx="13286">
                  <c:v>43323.166969907405</c:v>
                </c:pt>
                <c:pt idx="13287">
                  <c:v>43323.208636631942</c:v>
                </c:pt>
                <c:pt idx="13288">
                  <c:v>43323.250303356479</c:v>
                </c:pt>
                <c:pt idx="13289">
                  <c:v>43323.291970081016</c:v>
                </c:pt>
                <c:pt idx="13290">
                  <c:v>43323.333636805553</c:v>
                </c:pt>
                <c:pt idx="13291">
                  <c:v>43323.375303530091</c:v>
                </c:pt>
                <c:pt idx="13292">
                  <c:v>43323.416970254628</c:v>
                </c:pt>
                <c:pt idx="13293">
                  <c:v>43323.458636979165</c:v>
                </c:pt>
                <c:pt idx="13294">
                  <c:v>43323.500303703702</c:v>
                </c:pt>
                <c:pt idx="13295">
                  <c:v>43323.541970428239</c:v>
                </c:pt>
                <c:pt idx="13296">
                  <c:v>43323.583637152777</c:v>
                </c:pt>
                <c:pt idx="13297">
                  <c:v>43323.625303877314</c:v>
                </c:pt>
                <c:pt idx="13298">
                  <c:v>43323.666970601851</c:v>
                </c:pt>
                <c:pt idx="13299">
                  <c:v>43323.708637326388</c:v>
                </c:pt>
                <c:pt idx="13300">
                  <c:v>43323.750304050925</c:v>
                </c:pt>
                <c:pt idx="13301">
                  <c:v>43323.791970775463</c:v>
                </c:pt>
                <c:pt idx="13302">
                  <c:v>43323.8336375</c:v>
                </c:pt>
                <c:pt idx="13303">
                  <c:v>43323.875304224537</c:v>
                </c:pt>
                <c:pt idx="13304">
                  <c:v>43323.916970949074</c:v>
                </c:pt>
                <c:pt idx="13305">
                  <c:v>43323.958637673612</c:v>
                </c:pt>
                <c:pt idx="13306">
                  <c:v>43324.000304398149</c:v>
                </c:pt>
                <c:pt idx="13307">
                  <c:v>43324.041971122686</c:v>
                </c:pt>
                <c:pt idx="13308">
                  <c:v>43324.083637847223</c:v>
                </c:pt>
                <c:pt idx="13309">
                  <c:v>43324.12530457176</c:v>
                </c:pt>
                <c:pt idx="13310">
                  <c:v>43324.166971296298</c:v>
                </c:pt>
                <c:pt idx="13311">
                  <c:v>43324.208638020835</c:v>
                </c:pt>
                <c:pt idx="13312">
                  <c:v>43324.250304745372</c:v>
                </c:pt>
                <c:pt idx="13313">
                  <c:v>43324.291971469909</c:v>
                </c:pt>
                <c:pt idx="13314">
                  <c:v>43324.333638194446</c:v>
                </c:pt>
                <c:pt idx="13315">
                  <c:v>43324.375304918984</c:v>
                </c:pt>
                <c:pt idx="13316">
                  <c:v>43324.416971643521</c:v>
                </c:pt>
                <c:pt idx="13317">
                  <c:v>43324.458638368058</c:v>
                </c:pt>
                <c:pt idx="13318">
                  <c:v>43324.500305092595</c:v>
                </c:pt>
                <c:pt idx="13319">
                  <c:v>43324.541971817132</c:v>
                </c:pt>
                <c:pt idx="13320">
                  <c:v>43324.58363854167</c:v>
                </c:pt>
                <c:pt idx="13321">
                  <c:v>43324.625305266207</c:v>
                </c:pt>
                <c:pt idx="13322">
                  <c:v>43324.666971990744</c:v>
                </c:pt>
                <c:pt idx="13323">
                  <c:v>43324.708638715281</c:v>
                </c:pt>
                <c:pt idx="13324">
                  <c:v>43324.750305439811</c:v>
                </c:pt>
                <c:pt idx="13325">
                  <c:v>43324.791972164348</c:v>
                </c:pt>
                <c:pt idx="13326">
                  <c:v>43324.833638888886</c:v>
                </c:pt>
                <c:pt idx="13327">
                  <c:v>43324.875305613423</c:v>
                </c:pt>
                <c:pt idx="13328">
                  <c:v>43324.91697233796</c:v>
                </c:pt>
                <c:pt idx="13329">
                  <c:v>43324.958639062497</c:v>
                </c:pt>
                <c:pt idx="13330">
                  <c:v>43325.000305787034</c:v>
                </c:pt>
                <c:pt idx="13331">
                  <c:v>43325.041972511572</c:v>
                </c:pt>
                <c:pt idx="13332">
                  <c:v>43325.083639236109</c:v>
                </c:pt>
                <c:pt idx="13333">
                  <c:v>43325.125305960646</c:v>
                </c:pt>
                <c:pt idx="13334">
                  <c:v>43325.166972685183</c:v>
                </c:pt>
                <c:pt idx="13335">
                  <c:v>43325.20863940972</c:v>
                </c:pt>
                <c:pt idx="13336">
                  <c:v>43325.250306134258</c:v>
                </c:pt>
                <c:pt idx="13337">
                  <c:v>43325.291972858795</c:v>
                </c:pt>
                <c:pt idx="13338">
                  <c:v>43325.333639583332</c:v>
                </c:pt>
                <c:pt idx="13339">
                  <c:v>43325.375306307869</c:v>
                </c:pt>
                <c:pt idx="13340">
                  <c:v>43325.416973032407</c:v>
                </c:pt>
                <c:pt idx="13341">
                  <c:v>43325.458639756944</c:v>
                </c:pt>
                <c:pt idx="13342">
                  <c:v>43325.500306481481</c:v>
                </c:pt>
                <c:pt idx="13343">
                  <c:v>43325.541973206018</c:v>
                </c:pt>
                <c:pt idx="13344">
                  <c:v>43325.583639930555</c:v>
                </c:pt>
                <c:pt idx="13345">
                  <c:v>43325.625306655093</c:v>
                </c:pt>
                <c:pt idx="13346">
                  <c:v>43325.66697337963</c:v>
                </c:pt>
                <c:pt idx="13347">
                  <c:v>43325.708640104167</c:v>
                </c:pt>
                <c:pt idx="13348">
                  <c:v>43325.750306828704</c:v>
                </c:pt>
                <c:pt idx="13349">
                  <c:v>43325.791973553241</c:v>
                </c:pt>
                <c:pt idx="13350">
                  <c:v>43325.833640277779</c:v>
                </c:pt>
                <c:pt idx="13351">
                  <c:v>43325.875307002316</c:v>
                </c:pt>
                <c:pt idx="13352">
                  <c:v>43325.916973726853</c:v>
                </c:pt>
                <c:pt idx="13353">
                  <c:v>43325.95864045139</c:v>
                </c:pt>
                <c:pt idx="13354">
                  <c:v>43326.000307175927</c:v>
                </c:pt>
                <c:pt idx="13355">
                  <c:v>43326.041973900465</c:v>
                </c:pt>
                <c:pt idx="13356">
                  <c:v>43326.083640625002</c:v>
                </c:pt>
                <c:pt idx="13357">
                  <c:v>43326.125307349539</c:v>
                </c:pt>
                <c:pt idx="13358">
                  <c:v>43326.166974074076</c:v>
                </c:pt>
                <c:pt idx="13359">
                  <c:v>43326.208640798613</c:v>
                </c:pt>
                <c:pt idx="13360">
                  <c:v>43326.250307523151</c:v>
                </c:pt>
                <c:pt idx="13361">
                  <c:v>43326.291974247688</c:v>
                </c:pt>
                <c:pt idx="13362">
                  <c:v>43326.333640972225</c:v>
                </c:pt>
                <c:pt idx="13363">
                  <c:v>43326.375307696762</c:v>
                </c:pt>
                <c:pt idx="13364">
                  <c:v>43326.4169744213</c:v>
                </c:pt>
                <c:pt idx="13365">
                  <c:v>43326.458641145837</c:v>
                </c:pt>
                <c:pt idx="13366">
                  <c:v>43326.500307870374</c:v>
                </c:pt>
                <c:pt idx="13367">
                  <c:v>43326.541974594904</c:v>
                </c:pt>
                <c:pt idx="13368">
                  <c:v>43326.583641319441</c:v>
                </c:pt>
                <c:pt idx="13369">
                  <c:v>43326.625308043978</c:v>
                </c:pt>
                <c:pt idx="13370">
                  <c:v>43326.666974768516</c:v>
                </c:pt>
                <c:pt idx="13371">
                  <c:v>43326.708641493053</c:v>
                </c:pt>
                <c:pt idx="13372">
                  <c:v>43326.75030821759</c:v>
                </c:pt>
                <c:pt idx="13373">
                  <c:v>43326.791974942127</c:v>
                </c:pt>
                <c:pt idx="13374">
                  <c:v>43326.833641666664</c:v>
                </c:pt>
                <c:pt idx="13375">
                  <c:v>43326.875308391202</c:v>
                </c:pt>
                <c:pt idx="13376">
                  <c:v>43326.916975115739</c:v>
                </c:pt>
                <c:pt idx="13377">
                  <c:v>43326.958641840276</c:v>
                </c:pt>
                <c:pt idx="13378">
                  <c:v>43327.000308564813</c:v>
                </c:pt>
                <c:pt idx="13379">
                  <c:v>43327.04197528935</c:v>
                </c:pt>
                <c:pt idx="13380">
                  <c:v>43327.083642013888</c:v>
                </c:pt>
                <c:pt idx="13381">
                  <c:v>43327.125308738425</c:v>
                </c:pt>
                <c:pt idx="13382">
                  <c:v>43327.166975462962</c:v>
                </c:pt>
                <c:pt idx="13383">
                  <c:v>43327.208642187499</c:v>
                </c:pt>
                <c:pt idx="13384">
                  <c:v>43327.250308912036</c:v>
                </c:pt>
                <c:pt idx="13385">
                  <c:v>43327.291975636574</c:v>
                </c:pt>
                <c:pt idx="13386">
                  <c:v>43327.333642361111</c:v>
                </c:pt>
                <c:pt idx="13387">
                  <c:v>43327.375309085648</c:v>
                </c:pt>
                <c:pt idx="13388">
                  <c:v>43327.416975810185</c:v>
                </c:pt>
                <c:pt idx="13389">
                  <c:v>43327.458642534722</c:v>
                </c:pt>
                <c:pt idx="13390">
                  <c:v>43327.50030925926</c:v>
                </c:pt>
                <c:pt idx="13391">
                  <c:v>43327.541975983797</c:v>
                </c:pt>
                <c:pt idx="13392">
                  <c:v>43327.583642708334</c:v>
                </c:pt>
                <c:pt idx="13393">
                  <c:v>43327.625309432871</c:v>
                </c:pt>
                <c:pt idx="13394">
                  <c:v>43327.666976157408</c:v>
                </c:pt>
                <c:pt idx="13395">
                  <c:v>43327.708642881946</c:v>
                </c:pt>
                <c:pt idx="13396">
                  <c:v>43327.750309606483</c:v>
                </c:pt>
                <c:pt idx="13397">
                  <c:v>43327.79197633102</c:v>
                </c:pt>
                <c:pt idx="13398">
                  <c:v>43327.833643055557</c:v>
                </c:pt>
                <c:pt idx="13399">
                  <c:v>43327.875309780095</c:v>
                </c:pt>
                <c:pt idx="13400">
                  <c:v>43327.916976504632</c:v>
                </c:pt>
                <c:pt idx="13401">
                  <c:v>43327.958643229169</c:v>
                </c:pt>
                <c:pt idx="13402">
                  <c:v>43328.000309953706</c:v>
                </c:pt>
                <c:pt idx="13403">
                  <c:v>43328.041976678243</c:v>
                </c:pt>
                <c:pt idx="13404">
                  <c:v>43328.083643402781</c:v>
                </c:pt>
                <c:pt idx="13405">
                  <c:v>43328.125310127318</c:v>
                </c:pt>
                <c:pt idx="13406">
                  <c:v>43328.166976851855</c:v>
                </c:pt>
                <c:pt idx="13407">
                  <c:v>43328.208643576392</c:v>
                </c:pt>
                <c:pt idx="13408">
                  <c:v>43328.250310300929</c:v>
                </c:pt>
                <c:pt idx="13409">
                  <c:v>43328.291977025459</c:v>
                </c:pt>
                <c:pt idx="13410">
                  <c:v>43328.333643749997</c:v>
                </c:pt>
                <c:pt idx="13411">
                  <c:v>43328.375310474534</c:v>
                </c:pt>
                <c:pt idx="13412">
                  <c:v>43328.416977199071</c:v>
                </c:pt>
                <c:pt idx="13413">
                  <c:v>43328.458643923608</c:v>
                </c:pt>
                <c:pt idx="13414">
                  <c:v>43328.500310648145</c:v>
                </c:pt>
                <c:pt idx="13415">
                  <c:v>43328.541977372683</c:v>
                </c:pt>
                <c:pt idx="13416">
                  <c:v>43328.58364409722</c:v>
                </c:pt>
                <c:pt idx="13417">
                  <c:v>43328.625310821757</c:v>
                </c:pt>
                <c:pt idx="13418">
                  <c:v>43328.666977546294</c:v>
                </c:pt>
                <c:pt idx="13419">
                  <c:v>43328.708644270831</c:v>
                </c:pt>
                <c:pt idx="13420">
                  <c:v>43328.750310995369</c:v>
                </c:pt>
                <c:pt idx="13421">
                  <c:v>43328.791977719906</c:v>
                </c:pt>
                <c:pt idx="13422">
                  <c:v>43328.833644444443</c:v>
                </c:pt>
                <c:pt idx="13423">
                  <c:v>43328.87531116898</c:v>
                </c:pt>
                <c:pt idx="13424">
                  <c:v>43328.916977893517</c:v>
                </c:pt>
                <c:pt idx="13425">
                  <c:v>43328.958644618055</c:v>
                </c:pt>
                <c:pt idx="13426">
                  <c:v>43329.000311342592</c:v>
                </c:pt>
                <c:pt idx="13427">
                  <c:v>43329.041978067129</c:v>
                </c:pt>
                <c:pt idx="13428">
                  <c:v>43329.083644791666</c:v>
                </c:pt>
                <c:pt idx="13429">
                  <c:v>43329.125311516204</c:v>
                </c:pt>
                <c:pt idx="13430">
                  <c:v>43329.166978240741</c:v>
                </c:pt>
                <c:pt idx="13431">
                  <c:v>43329.208644965278</c:v>
                </c:pt>
                <c:pt idx="13432">
                  <c:v>43329.250311689815</c:v>
                </c:pt>
                <c:pt idx="13433">
                  <c:v>43329.291978414352</c:v>
                </c:pt>
                <c:pt idx="13434">
                  <c:v>43329.33364513889</c:v>
                </c:pt>
                <c:pt idx="13435">
                  <c:v>43329.375311863427</c:v>
                </c:pt>
                <c:pt idx="13436">
                  <c:v>43329.416978587964</c:v>
                </c:pt>
                <c:pt idx="13437">
                  <c:v>43329.458645312501</c:v>
                </c:pt>
                <c:pt idx="13438">
                  <c:v>43329.500312037038</c:v>
                </c:pt>
                <c:pt idx="13439">
                  <c:v>43329.541978761576</c:v>
                </c:pt>
                <c:pt idx="13440">
                  <c:v>43329.583645486113</c:v>
                </c:pt>
                <c:pt idx="13441">
                  <c:v>43329.62531221065</c:v>
                </c:pt>
                <c:pt idx="13442">
                  <c:v>43329.666978935187</c:v>
                </c:pt>
                <c:pt idx="13443">
                  <c:v>43329.708645659724</c:v>
                </c:pt>
                <c:pt idx="13444">
                  <c:v>43329.750312384262</c:v>
                </c:pt>
                <c:pt idx="13445">
                  <c:v>43329.791979108799</c:v>
                </c:pt>
                <c:pt idx="13446">
                  <c:v>43329.833645833336</c:v>
                </c:pt>
                <c:pt idx="13447">
                  <c:v>43329.875312557873</c:v>
                </c:pt>
                <c:pt idx="13448">
                  <c:v>43329.91697928241</c:v>
                </c:pt>
                <c:pt idx="13449">
                  <c:v>43329.958646006948</c:v>
                </c:pt>
                <c:pt idx="13450">
                  <c:v>43330.000312731485</c:v>
                </c:pt>
                <c:pt idx="13451">
                  <c:v>43330.041979456022</c:v>
                </c:pt>
                <c:pt idx="13452">
                  <c:v>43330.083646180552</c:v>
                </c:pt>
                <c:pt idx="13453">
                  <c:v>43330.125312905089</c:v>
                </c:pt>
                <c:pt idx="13454">
                  <c:v>43330.166979629626</c:v>
                </c:pt>
                <c:pt idx="13455">
                  <c:v>43330.208646354164</c:v>
                </c:pt>
                <c:pt idx="13456">
                  <c:v>43330.250313078701</c:v>
                </c:pt>
                <c:pt idx="13457">
                  <c:v>43330.291979803238</c:v>
                </c:pt>
                <c:pt idx="13458">
                  <c:v>43330.333646527775</c:v>
                </c:pt>
                <c:pt idx="13459">
                  <c:v>43330.375313252312</c:v>
                </c:pt>
                <c:pt idx="13460">
                  <c:v>43330.41697997685</c:v>
                </c:pt>
                <c:pt idx="13461">
                  <c:v>43330.458646701387</c:v>
                </c:pt>
                <c:pt idx="13462">
                  <c:v>43330.500313425924</c:v>
                </c:pt>
                <c:pt idx="13463">
                  <c:v>43330.541980150461</c:v>
                </c:pt>
                <c:pt idx="13464">
                  <c:v>43330.583646874999</c:v>
                </c:pt>
                <c:pt idx="13465">
                  <c:v>43330.625313599536</c:v>
                </c:pt>
                <c:pt idx="13466">
                  <c:v>43330.666980324073</c:v>
                </c:pt>
                <c:pt idx="13467">
                  <c:v>43330.70864704861</c:v>
                </c:pt>
                <c:pt idx="13468">
                  <c:v>43330.750313773147</c:v>
                </c:pt>
                <c:pt idx="13469">
                  <c:v>43330.791980497685</c:v>
                </c:pt>
                <c:pt idx="13470">
                  <c:v>43330.833647222222</c:v>
                </c:pt>
                <c:pt idx="13471">
                  <c:v>43330.875313946759</c:v>
                </c:pt>
                <c:pt idx="13472">
                  <c:v>43330.916980671296</c:v>
                </c:pt>
                <c:pt idx="13473">
                  <c:v>43330.958647395833</c:v>
                </c:pt>
                <c:pt idx="13474">
                  <c:v>43331.000314120371</c:v>
                </c:pt>
                <c:pt idx="13475">
                  <c:v>43331.041980844908</c:v>
                </c:pt>
                <c:pt idx="13476">
                  <c:v>43331.083647569445</c:v>
                </c:pt>
                <c:pt idx="13477">
                  <c:v>43331.125314293982</c:v>
                </c:pt>
                <c:pt idx="13478">
                  <c:v>43331.166981018519</c:v>
                </c:pt>
                <c:pt idx="13479">
                  <c:v>43331.208647743057</c:v>
                </c:pt>
                <c:pt idx="13480">
                  <c:v>43331.250314467594</c:v>
                </c:pt>
                <c:pt idx="13481">
                  <c:v>43331.291981192131</c:v>
                </c:pt>
                <c:pt idx="13482">
                  <c:v>43331.333647916668</c:v>
                </c:pt>
                <c:pt idx="13483">
                  <c:v>43331.375314641205</c:v>
                </c:pt>
                <c:pt idx="13484">
                  <c:v>43331.416981365743</c:v>
                </c:pt>
                <c:pt idx="13485">
                  <c:v>43331.45864809028</c:v>
                </c:pt>
                <c:pt idx="13486">
                  <c:v>43331.500314814817</c:v>
                </c:pt>
                <c:pt idx="13487">
                  <c:v>43331.541981539354</c:v>
                </c:pt>
                <c:pt idx="13488">
                  <c:v>43331.583648263892</c:v>
                </c:pt>
                <c:pt idx="13489">
                  <c:v>43331.625314988429</c:v>
                </c:pt>
                <c:pt idx="13490">
                  <c:v>43331.666981712966</c:v>
                </c:pt>
                <c:pt idx="13491">
                  <c:v>43331.708648437503</c:v>
                </c:pt>
                <c:pt idx="13492">
                  <c:v>43331.75031516204</c:v>
                </c:pt>
                <c:pt idx="13493">
                  <c:v>43331.791981886578</c:v>
                </c:pt>
                <c:pt idx="13494">
                  <c:v>43331.833648611107</c:v>
                </c:pt>
                <c:pt idx="13495">
                  <c:v>43331.875315335645</c:v>
                </c:pt>
                <c:pt idx="13496">
                  <c:v>43331.916982060182</c:v>
                </c:pt>
                <c:pt idx="13497">
                  <c:v>43331.958648784719</c:v>
                </c:pt>
                <c:pt idx="13498">
                  <c:v>43332.000315509256</c:v>
                </c:pt>
                <c:pt idx="13499">
                  <c:v>43332.041982233794</c:v>
                </c:pt>
                <c:pt idx="13500">
                  <c:v>43332.083648958331</c:v>
                </c:pt>
                <c:pt idx="13501">
                  <c:v>43332.125315682868</c:v>
                </c:pt>
                <c:pt idx="13502">
                  <c:v>43332.166982407405</c:v>
                </c:pt>
                <c:pt idx="13503">
                  <c:v>43332.208649131942</c:v>
                </c:pt>
                <c:pt idx="13504">
                  <c:v>43332.25031585648</c:v>
                </c:pt>
                <c:pt idx="13505">
                  <c:v>43332.291982581017</c:v>
                </c:pt>
                <c:pt idx="13506">
                  <c:v>43332.333649305554</c:v>
                </c:pt>
                <c:pt idx="13507">
                  <c:v>43332.375316030091</c:v>
                </c:pt>
                <c:pt idx="13508">
                  <c:v>43332.416982754628</c:v>
                </c:pt>
                <c:pt idx="13509">
                  <c:v>43332.458649479166</c:v>
                </c:pt>
                <c:pt idx="13510">
                  <c:v>43332.500316203703</c:v>
                </c:pt>
                <c:pt idx="13511">
                  <c:v>43332.54198292824</c:v>
                </c:pt>
                <c:pt idx="13512">
                  <c:v>43332.583649652777</c:v>
                </c:pt>
                <c:pt idx="13513">
                  <c:v>43332.625316377314</c:v>
                </c:pt>
                <c:pt idx="13514">
                  <c:v>43332.666983101852</c:v>
                </c:pt>
                <c:pt idx="13515">
                  <c:v>43332.708649826389</c:v>
                </c:pt>
                <c:pt idx="13516">
                  <c:v>43332.750316550926</c:v>
                </c:pt>
                <c:pt idx="13517">
                  <c:v>43332.791983275463</c:v>
                </c:pt>
                <c:pt idx="13518">
                  <c:v>43332.83365</c:v>
                </c:pt>
                <c:pt idx="13519">
                  <c:v>43332.875316724538</c:v>
                </c:pt>
                <c:pt idx="13520">
                  <c:v>43332.916983449075</c:v>
                </c:pt>
                <c:pt idx="13521">
                  <c:v>43332.958650173612</c:v>
                </c:pt>
                <c:pt idx="13522">
                  <c:v>43333.000316898149</c:v>
                </c:pt>
                <c:pt idx="13523">
                  <c:v>43333.041983622687</c:v>
                </c:pt>
                <c:pt idx="13524">
                  <c:v>43333.083650347224</c:v>
                </c:pt>
                <c:pt idx="13525">
                  <c:v>43333.125317071761</c:v>
                </c:pt>
                <c:pt idx="13526">
                  <c:v>43333.166983796298</c:v>
                </c:pt>
                <c:pt idx="13527">
                  <c:v>43333.208650520835</c:v>
                </c:pt>
                <c:pt idx="13528">
                  <c:v>43333.250317245373</c:v>
                </c:pt>
                <c:pt idx="13529">
                  <c:v>43333.29198396991</c:v>
                </c:pt>
                <c:pt idx="13530">
                  <c:v>43333.333650694447</c:v>
                </c:pt>
                <c:pt idx="13531">
                  <c:v>43333.375317418984</c:v>
                </c:pt>
                <c:pt idx="13532">
                  <c:v>43333.416984143521</c:v>
                </c:pt>
                <c:pt idx="13533">
                  <c:v>43333.458650868059</c:v>
                </c:pt>
                <c:pt idx="13534">
                  <c:v>43333.500317592596</c:v>
                </c:pt>
                <c:pt idx="13535">
                  <c:v>43333.541984317133</c:v>
                </c:pt>
                <c:pt idx="13536">
                  <c:v>43333.58365104167</c:v>
                </c:pt>
                <c:pt idx="13537">
                  <c:v>43333.6253177662</c:v>
                </c:pt>
                <c:pt idx="13538">
                  <c:v>43333.666984490737</c:v>
                </c:pt>
                <c:pt idx="13539">
                  <c:v>43333.708651215275</c:v>
                </c:pt>
                <c:pt idx="13540">
                  <c:v>43333.750317939812</c:v>
                </c:pt>
                <c:pt idx="13541">
                  <c:v>43333.791984664349</c:v>
                </c:pt>
                <c:pt idx="13542">
                  <c:v>43333.833651388886</c:v>
                </c:pt>
                <c:pt idx="13543">
                  <c:v>43333.875318113423</c:v>
                </c:pt>
                <c:pt idx="13544">
                  <c:v>43333.916984837961</c:v>
                </c:pt>
                <c:pt idx="13545">
                  <c:v>43333.958651562498</c:v>
                </c:pt>
                <c:pt idx="13546">
                  <c:v>43334.000318287035</c:v>
                </c:pt>
                <c:pt idx="13547">
                  <c:v>43334.041985011572</c:v>
                </c:pt>
                <c:pt idx="13548">
                  <c:v>43334.083651736109</c:v>
                </c:pt>
                <c:pt idx="13549">
                  <c:v>43334.125318460647</c:v>
                </c:pt>
                <c:pt idx="13550">
                  <c:v>43334.166985185184</c:v>
                </c:pt>
                <c:pt idx="13551">
                  <c:v>43334.208651909721</c:v>
                </c:pt>
                <c:pt idx="13552">
                  <c:v>43334.250318634258</c:v>
                </c:pt>
                <c:pt idx="13553">
                  <c:v>43334.291985358796</c:v>
                </c:pt>
                <c:pt idx="13554">
                  <c:v>43334.333652083333</c:v>
                </c:pt>
                <c:pt idx="13555">
                  <c:v>43334.37531880787</c:v>
                </c:pt>
                <c:pt idx="13556">
                  <c:v>43334.416985532407</c:v>
                </c:pt>
                <c:pt idx="13557">
                  <c:v>43334.458652256944</c:v>
                </c:pt>
                <c:pt idx="13558">
                  <c:v>43334.500318981482</c:v>
                </c:pt>
                <c:pt idx="13559">
                  <c:v>43334.541985706019</c:v>
                </c:pt>
                <c:pt idx="13560">
                  <c:v>43334.583652430556</c:v>
                </c:pt>
                <c:pt idx="13561">
                  <c:v>43334.625319155093</c:v>
                </c:pt>
                <c:pt idx="13562">
                  <c:v>43334.66698587963</c:v>
                </c:pt>
                <c:pt idx="13563">
                  <c:v>43334.708652604168</c:v>
                </c:pt>
                <c:pt idx="13564">
                  <c:v>43334.750319328705</c:v>
                </c:pt>
                <c:pt idx="13565">
                  <c:v>43334.791986053242</c:v>
                </c:pt>
                <c:pt idx="13566">
                  <c:v>43334.833652777779</c:v>
                </c:pt>
                <c:pt idx="13567">
                  <c:v>43334.875319502316</c:v>
                </c:pt>
                <c:pt idx="13568">
                  <c:v>43334.916986226854</c:v>
                </c:pt>
                <c:pt idx="13569">
                  <c:v>43334.958652951391</c:v>
                </c:pt>
                <c:pt idx="13570">
                  <c:v>43335.000319675928</c:v>
                </c:pt>
                <c:pt idx="13571">
                  <c:v>43335.041986400465</c:v>
                </c:pt>
                <c:pt idx="13572">
                  <c:v>43335.083653125002</c:v>
                </c:pt>
                <c:pt idx="13573">
                  <c:v>43335.12531984954</c:v>
                </c:pt>
                <c:pt idx="13574">
                  <c:v>43335.166986574077</c:v>
                </c:pt>
                <c:pt idx="13575">
                  <c:v>43335.208653298614</c:v>
                </c:pt>
                <c:pt idx="13576">
                  <c:v>43335.250320023151</c:v>
                </c:pt>
                <c:pt idx="13577">
                  <c:v>43335.291986747688</c:v>
                </c:pt>
                <c:pt idx="13578">
                  <c:v>43335.333653472226</c:v>
                </c:pt>
                <c:pt idx="13579">
                  <c:v>43335.375320196756</c:v>
                </c:pt>
                <c:pt idx="13580">
                  <c:v>43335.416986921293</c:v>
                </c:pt>
                <c:pt idx="13581">
                  <c:v>43335.45865364583</c:v>
                </c:pt>
                <c:pt idx="13582">
                  <c:v>43335.500320370367</c:v>
                </c:pt>
                <c:pt idx="13583">
                  <c:v>43335.541987094904</c:v>
                </c:pt>
                <c:pt idx="13584">
                  <c:v>43335.583653819442</c:v>
                </c:pt>
                <c:pt idx="13585">
                  <c:v>43335.625320543979</c:v>
                </c:pt>
                <c:pt idx="13586">
                  <c:v>43335.666987268516</c:v>
                </c:pt>
                <c:pt idx="13587">
                  <c:v>43335.708653993053</c:v>
                </c:pt>
                <c:pt idx="13588">
                  <c:v>43335.750320717591</c:v>
                </c:pt>
                <c:pt idx="13589">
                  <c:v>43335.791987442128</c:v>
                </c:pt>
                <c:pt idx="13590">
                  <c:v>43335.833654166665</c:v>
                </c:pt>
                <c:pt idx="13591">
                  <c:v>43335.875320891202</c:v>
                </c:pt>
                <c:pt idx="13592">
                  <c:v>43335.916987615739</c:v>
                </c:pt>
                <c:pt idx="13593">
                  <c:v>43335.958654340277</c:v>
                </c:pt>
                <c:pt idx="13594">
                  <c:v>43336.000321064814</c:v>
                </c:pt>
                <c:pt idx="13595">
                  <c:v>43336.041987789351</c:v>
                </c:pt>
                <c:pt idx="13596">
                  <c:v>43336.083654513888</c:v>
                </c:pt>
                <c:pt idx="13597">
                  <c:v>43336.125321238425</c:v>
                </c:pt>
                <c:pt idx="13598">
                  <c:v>43336.166987962963</c:v>
                </c:pt>
                <c:pt idx="13599">
                  <c:v>43336.2086546875</c:v>
                </c:pt>
                <c:pt idx="13600">
                  <c:v>43336.250321412037</c:v>
                </c:pt>
                <c:pt idx="13601">
                  <c:v>43336.291988136574</c:v>
                </c:pt>
                <c:pt idx="13602">
                  <c:v>43336.333654861111</c:v>
                </c:pt>
                <c:pt idx="13603">
                  <c:v>43336.375321585649</c:v>
                </c:pt>
                <c:pt idx="13604">
                  <c:v>43336.416988310186</c:v>
                </c:pt>
                <c:pt idx="13605">
                  <c:v>43336.458655034723</c:v>
                </c:pt>
                <c:pt idx="13606">
                  <c:v>43336.50032175926</c:v>
                </c:pt>
                <c:pt idx="13607">
                  <c:v>43336.541988483797</c:v>
                </c:pt>
                <c:pt idx="13608">
                  <c:v>43336.583655208335</c:v>
                </c:pt>
                <c:pt idx="13609">
                  <c:v>43336.625321932872</c:v>
                </c:pt>
                <c:pt idx="13610">
                  <c:v>43336.666988657409</c:v>
                </c:pt>
                <c:pt idx="13611">
                  <c:v>43336.708655381946</c:v>
                </c:pt>
                <c:pt idx="13612">
                  <c:v>43336.750322106484</c:v>
                </c:pt>
                <c:pt idx="13613">
                  <c:v>43336.791988831021</c:v>
                </c:pt>
                <c:pt idx="13614">
                  <c:v>43336.833655555558</c:v>
                </c:pt>
                <c:pt idx="13615">
                  <c:v>43336.875322280095</c:v>
                </c:pt>
                <c:pt idx="13616">
                  <c:v>43336.916989004632</c:v>
                </c:pt>
                <c:pt idx="13617">
                  <c:v>43336.95865572917</c:v>
                </c:pt>
                <c:pt idx="13618">
                  <c:v>43337.000322453707</c:v>
                </c:pt>
                <c:pt idx="13619">
                  <c:v>43337.041989178244</c:v>
                </c:pt>
                <c:pt idx="13620">
                  <c:v>43337.083655902781</c:v>
                </c:pt>
                <c:pt idx="13621">
                  <c:v>43337.125322627318</c:v>
                </c:pt>
                <c:pt idx="13622">
                  <c:v>43337.166989351848</c:v>
                </c:pt>
                <c:pt idx="13623">
                  <c:v>43337.208656076386</c:v>
                </c:pt>
                <c:pt idx="13624">
                  <c:v>43337.250322800923</c:v>
                </c:pt>
                <c:pt idx="13625">
                  <c:v>43337.29198952546</c:v>
                </c:pt>
                <c:pt idx="13626">
                  <c:v>43337.333656249997</c:v>
                </c:pt>
                <c:pt idx="13627">
                  <c:v>43337.375322974534</c:v>
                </c:pt>
                <c:pt idx="13628">
                  <c:v>43337.416989699072</c:v>
                </c:pt>
                <c:pt idx="13629">
                  <c:v>43337.458656423609</c:v>
                </c:pt>
                <c:pt idx="13630">
                  <c:v>43337.500323148146</c:v>
                </c:pt>
                <c:pt idx="13631">
                  <c:v>43337.541989872683</c:v>
                </c:pt>
                <c:pt idx="13632">
                  <c:v>43337.58365659722</c:v>
                </c:pt>
                <c:pt idx="13633">
                  <c:v>43337.625323321758</c:v>
                </c:pt>
                <c:pt idx="13634">
                  <c:v>43337.666990046295</c:v>
                </c:pt>
                <c:pt idx="13635">
                  <c:v>43337.708656770832</c:v>
                </c:pt>
                <c:pt idx="13636">
                  <c:v>43337.750323495369</c:v>
                </c:pt>
                <c:pt idx="13637">
                  <c:v>43337.791990219906</c:v>
                </c:pt>
                <c:pt idx="13638">
                  <c:v>43337.833656944444</c:v>
                </c:pt>
                <c:pt idx="13639">
                  <c:v>43337.875323668981</c:v>
                </c:pt>
                <c:pt idx="13640">
                  <c:v>43337.916990393518</c:v>
                </c:pt>
                <c:pt idx="13641">
                  <c:v>43337.958657118055</c:v>
                </c:pt>
                <c:pt idx="13642">
                  <c:v>43338.000323842592</c:v>
                </c:pt>
                <c:pt idx="13643">
                  <c:v>43338.04199056713</c:v>
                </c:pt>
                <c:pt idx="13644">
                  <c:v>43338.083657291667</c:v>
                </c:pt>
                <c:pt idx="13645">
                  <c:v>43338.125324016204</c:v>
                </c:pt>
                <c:pt idx="13646">
                  <c:v>43338.166990740741</c:v>
                </c:pt>
                <c:pt idx="13647">
                  <c:v>43338.208657465279</c:v>
                </c:pt>
                <c:pt idx="13648">
                  <c:v>43338.250324189816</c:v>
                </c:pt>
                <c:pt idx="13649">
                  <c:v>43338.291990914353</c:v>
                </c:pt>
                <c:pt idx="13650">
                  <c:v>43338.33365763889</c:v>
                </c:pt>
                <c:pt idx="13651">
                  <c:v>43338.375324363427</c:v>
                </c:pt>
                <c:pt idx="13652">
                  <c:v>43338.416991087965</c:v>
                </c:pt>
                <c:pt idx="13653">
                  <c:v>43338.458657812502</c:v>
                </c:pt>
                <c:pt idx="13654">
                  <c:v>43338.500324537039</c:v>
                </c:pt>
                <c:pt idx="13655">
                  <c:v>43338.541991261576</c:v>
                </c:pt>
                <c:pt idx="13656">
                  <c:v>43338.583657986113</c:v>
                </c:pt>
                <c:pt idx="13657">
                  <c:v>43338.625324710651</c:v>
                </c:pt>
                <c:pt idx="13658">
                  <c:v>43338.666991435188</c:v>
                </c:pt>
                <c:pt idx="13659">
                  <c:v>43338.708658159725</c:v>
                </c:pt>
                <c:pt idx="13660">
                  <c:v>43338.750324884262</c:v>
                </c:pt>
                <c:pt idx="13661">
                  <c:v>43338.791991608799</c:v>
                </c:pt>
                <c:pt idx="13662">
                  <c:v>43338.833658333337</c:v>
                </c:pt>
                <c:pt idx="13663">
                  <c:v>43338.875325057874</c:v>
                </c:pt>
                <c:pt idx="13664">
                  <c:v>43338.916991782404</c:v>
                </c:pt>
                <c:pt idx="13665">
                  <c:v>43338.958658506941</c:v>
                </c:pt>
                <c:pt idx="13666">
                  <c:v>43339.000325231478</c:v>
                </c:pt>
                <c:pt idx="13667">
                  <c:v>43339.041991956015</c:v>
                </c:pt>
                <c:pt idx="13668">
                  <c:v>43339.083658680553</c:v>
                </c:pt>
                <c:pt idx="13669">
                  <c:v>43339.12532540509</c:v>
                </c:pt>
                <c:pt idx="13670">
                  <c:v>43339.166992129627</c:v>
                </c:pt>
                <c:pt idx="13671">
                  <c:v>43339.208658854164</c:v>
                </c:pt>
                <c:pt idx="13672">
                  <c:v>43339.250325578701</c:v>
                </c:pt>
                <c:pt idx="13673">
                  <c:v>43339.291992303239</c:v>
                </c:pt>
                <c:pt idx="13674">
                  <c:v>43339.333659027776</c:v>
                </c:pt>
                <c:pt idx="13675">
                  <c:v>43339.375325752313</c:v>
                </c:pt>
                <c:pt idx="13676">
                  <c:v>43339.41699247685</c:v>
                </c:pt>
                <c:pt idx="13677">
                  <c:v>43339.458659201387</c:v>
                </c:pt>
                <c:pt idx="13678">
                  <c:v>43339.500325925925</c:v>
                </c:pt>
                <c:pt idx="13679">
                  <c:v>43339.541992650462</c:v>
                </c:pt>
                <c:pt idx="13680">
                  <c:v>43339.583659374999</c:v>
                </c:pt>
                <c:pt idx="13681">
                  <c:v>43339.625326099536</c:v>
                </c:pt>
                <c:pt idx="13682">
                  <c:v>43339.666992824074</c:v>
                </c:pt>
                <c:pt idx="13683">
                  <c:v>43339.708659548611</c:v>
                </c:pt>
                <c:pt idx="13684">
                  <c:v>43339.750326273148</c:v>
                </c:pt>
                <c:pt idx="13685">
                  <c:v>43339.791992997685</c:v>
                </c:pt>
                <c:pt idx="13686">
                  <c:v>43339.833659722222</c:v>
                </c:pt>
                <c:pt idx="13687">
                  <c:v>43339.87532644676</c:v>
                </c:pt>
                <c:pt idx="13688">
                  <c:v>43339.916993171297</c:v>
                </c:pt>
                <c:pt idx="13689">
                  <c:v>43339.958659895834</c:v>
                </c:pt>
                <c:pt idx="13690">
                  <c:v>43340.000326620371</c:v>
                </c:pt>
                <c:pt idx="13691">
                  <c:v>43340.041993344908</c:v>
                </c:pt>
                <c:pt idx="13692">
                  <c:v>43340.083660069446</c:v>
                </c:pt>
                <c:pt idx="13693">
                  <c:v>43340.125326793983</c:v>
                </c:pt>
                <c:pt idx="13694">
                  <c:v>43340.16699351852</c:v>
                </c:pt>
                <c:pt idx="13695">
                  <c:v>43340.208660243057</c:v>
                </c:pt>
                <c:pt idx="13696">
                  <c:v>43340.250326967594</c:v>
                </c:pt>
                <c:pt idx="13697">
                  <c:v>43340.291993692132</c:v>
                </c:pt>
                <c:pt idx="13698">
                  <c:v>43340.333660416669</c:v>
                </c:pt>
                <c:pt idx="13699">
                  <c:v>43340.375327141206</c:v>
                </c:pt>
                <c:pt idx="13700">
                  <c:v>43340.416993865743</c:v>
                </c:pt>
                <c:pt idx="13701">
                  <c:v>43340.45866059028</c:v>
                </c:pt>
                <c:pt idx="13702">
                  <c:v>43340.500327314818</c:v>
                </c:pt>
                <c:pt idx="13703">
                  <c:v>43340.541994039355</c:v>
                </c:pt>
                <c:pt idx="13704">
                  <c:v>43340.583660763892</c:v>
                </c:pt>
                <c:pt idx="13705">
                  <c:v>43340.625327488429</c:v>
                </c:pt>
                <c:pt idx="13706">
                  <c:v>43340.666994212967</c:v>
                </c:pt>
                <c:pt idx="13707">
                  <c:v>43340.708660937496</c:v>
                </c:pt>
                <c:pt idx="13708">
                  <c:v>43340.750327662034</c:v>
                </c:pt>
                <c:pt idx="13709">
                  <c:v>43340.791994386571</c:v>
                </c:pt>
                <c:pt idx="13710">
                  <c:v>43340.833661111108</c:v>
                </c:pt>
                <c:pt idx="13711">
                  <c:v>43340.875327835645</c:v>
                </c:pt>
                <c:pt idx="13712">
                  <c:v>43340.916994560183</c:v>
                </c:pt>
                <c:pt idx="13713">
                  <c:v>43340.95866128472</c:v>
                </c:pt>
                <c:pt idx="13714">
                  <c:v>43341.000328009257</c:v>
                </c:pt>
                <c:pt idx="13715">
                  <c:v>43341.041994733794</c:v>
                </c:pt>
                <c:pt idx="13716">
                  <c:v>43341.083661458331</c:v>
                </c:pt>
                <c:pt idx="13717">
                  <c:v>43341.125328182869</c:v>
                </c:pt>
                <c:pt idx="13718">
                  <c:v>43341.166994907406</c:v>
                </c:pt>
                <c:pt idx="13719">
                  <c:v>43341.208661631943</c:v>
                </c:pt>
                <c:pt idx="13720">
                  <c:v>43341.25032835648</c:v>
                </c:pt>
                <c:pt idx="13721">
                  <c:v>43341.291995081017</c:v>
                </c:pt>
                <c:pt idx="13722">
                  <c:v>43341.333661805555</c:v>
                </c:pt>
                <c:pt idx="13723">
                  <c:v>43341.375328530092</c:v>
                </c:pt>
                <c:pt idx="13724">
                  <c:v>43341.416995254629</c:v>
                </c:pt>
                <c:pt idx="13725">
                  <c:v>43341.458661979166</c:v>
                </c:pt>
                <c:pt idx="13726">
                  <c:v>43341.500328703703</c:v>
                </c:pt>
                <c:pt idx="13727">
                  <c:v>43341.541995428241</c:v>
                </c:pt>
                <c:pt idx="13728">
                  <c:v>43341.583662152778</c:v>
                </c:pt>
                <c:pt idx="13729">
                  <c:v>43341.625328877315</c:v>
                </c:pt>
                <c:pt idx="13730">
                  <c:v>43341.666995601852</c:v>
                </c:pt>
                <c:pt idx="13731">
                  <c:v>43341.708662326389</c:v>
                </c:pt>
                <c:pt idx="13732">
                  <c:v>43341.750329050927</c:v>
                </c:pt>
                <c:pt idx="13733">
                  <c:v>43341.791995775464</c:v>
                </c:pt>
                <c:pt idx="13734">
                  <c:v>43341.833662500001</c:v>
                </c:pt>
                <c:pt idx="13735">
                  <c:v>43341.875329224538</c:v>
                </c:pt>
                <c:pt idx="13736">
                  <c:v>43341.916995949075</c:v>
                </c:pt>
                <c:pt idx="13737">
                  <c:v>43341.958662673613</c:v>
                </c:pt>
                <c:pt idx="13738">
                  <c:v>43342.00032939815</c:v>
                </c:pt>
                <c:pt idx="13739">
                  <c:v>43342.041996122687</c:v>
                </c:pt>
                <c:pt idx="13740">
                  <c:v>43342.083662847224</c:v>
                </c:pt>
                <c:pt idx="13741">
                  <c:v>43342.125329571762</c:v>
                </c:pt>
                <c:pt idx="13742">
                  <c:v>43342.166996296299</c:v>
                </c:pt>
                <c:pt idx="13743">
                  <c:v>43342.208663020836</c:v>
                </c:pt>
                <c:pt idx="13744">
                  <c:v>43342.250329745373</c:v>
                </c:pt>
                <c:pt idx="13745">
                  <c:v>43342.29199646991</c:v>
                </c:pt>
                <c:pt idx="13746">
                  <c:v>43342.333663194448</c:v>
                </c:pt>
                <c:pt idx="13747">
                  <c:v>43342.375329918985</c:v>
                </c:pt>
                <c:pt idx="13748">
                  <c:v>43342.416996643522</c:v>
                </c:pt>
                <c:pt idx="13749">
                  <c:v>43342.458663368052</c:v>
                </c:pt>
                <c:pt idx="13750">
                  <c:v>43342.500330092589</c:v>
                </c:pt>
                <c:pt idx="13751">
                  <c:v>43342.541996817126</c:v>
                </c:pt>
                <c:pt idx="13752">
                  <c:v>43342.583663541664</c:v>
                </c:pt>
                <c:pt idx="13753">
                  <c:v>43342.625330266201</c:v>
                </c:pt>
                <c:pt idx="13754">
                  <c:v>43342.666996990738</c:v>
                </c:pt>
                <c:pt idx="13755">
                  <c:v>43342.708663715275</c:v>
                </c:pt>
                <c:pt idx="13756">
                  <c:v>43342.750330439812</c:v>
                </c:pt>
                <c:pt idx="13757">
                  <c:v>43342.79199716435</c:v>
                </c:pt>
                <c:pt idx="13758">
                  <c:v>43342.833663888887</c:v>
                </c:pt>
                <c:pt idx="13759">
                  <c:v>43342.875330613424</c:v>
                </c:pt>
                <c:pt idx="13760">
                  <c:v>43342.916997337961</c:v>
                </c:pt>
                <c:pt idx="13761">
                  <c:v>43342.958664062498</c:v>
                </c:pt>
                <c:pt idx="13762">
                  <c:v>43343.000330787036</c:v>
                </c:pt>
                <c:pt idx="13763">
                  <c:v>43343.041997511573</c:v>
                </c:pt>
                <c:pt idx="13764">
                  <c:v>43343.08366423611</c:v>
                </c:pt>
                <c:pt idx="13765">
                  <c:v>43343.125330960647</c:v>
                </c:pt>
                <c:pt idx="13766">
                  <c:v>43343.166997685184</c:v>
                </c:pt>
                <c:pt idx="13767">
                  <c:v>43343.208664409722</c:v>
                </c:pt>
                <c:pt idx="13768">
                  <c:v>43343.250331134259</c:v>
                </c:pt>
                <c:pt idx="13769">
                  <c:v>43343.291997858796</c:v>
                </c:pt>
                <c:pt idx="13770">
                  <c:v>43343.333664583333</c:v>
                </c:pt>
                <c:pt idx="13771">
                  <c:v>43343.375331307871</c:v>
                </c:pt>
                <c:pt idx="13772">
                  <c:v>43343.416998032408</c:v>
                </c:pt>
                <c:pt idx="13773">
                  <c:v>43343.458664756945</c:v>
                </c:pt>
                <c:pt idx="13774">
                  <c:v>43343.500331481482</c:v>
                </c:pt>
                <c:pt idx="13775">
                  <c:v>43343.541998206019</c:v>
                </c:pt>
                <c:pt idx="13776">
                  <c:v>43343.583664930557</c:v>
                </c:pt>
                <c:pt idx="13777">
                  <c:v>43343.625331655094</c:v>
                </c:pt>
                <c:pt idx="13778">
                  <c:v>43343.666998379631</c:v>
                </c:pt>
                <c:pt idx="13779">
                  <c:v>43343.708665104168</c:v>
                </c:pt>
                <c:pt idx="13780">
                  <c:v>43343.750331828705</c:v>
                </c:pt>
                <c:pt idx="13781">
                  <c:v>43343.791998553243</c:v>
                </c:pt>
                <c:pt idx="13782">
                  <c:v>43343.83366527778</c:v>
                </c:pt>
                <c:pt idx="13783">
                  <c:v>43343.875332002317</c:v>
                </c:pt>
                <c:pt idx="13784">
                  <c:v>43343.916998726854</c:v>
                </c:pt>
                <c:pt idx="13785">
                  <c:v>43343.958665451391</c:v>
                </c:pt>
                <c:pt idx="13786">
                  <c:v>43344.000332175929</c:v>
                </c:pt>
                <c:pt idx="13787">
                  <c:v>43344.041998900466</c:v>
                </c:pt>
                <c:pt idx="13788">
                  <c:v>43344.083665625003</c:v>
                </c:pt>
                <c:pt idx="13789">
                  <c:v>43344.12533234954</c:v>
                </c:pt>
                <c:pt idx="13790">
                  <c:v>43344.166999074077</c:v>
                </c:pt>
                <c:pt idx="13791">
                  <c:v>43344.208665798615</c:v>
                </c:pt>
                <c:pt idx="13792">
                  <c:v>43344.250332523145</c:v>
                </c:pt>
                <c:pt idx="13793">
                  <c:v>43344.291999247682</c:v>
                </c:pt>
                <c:pt idx="13794">
                  <c:v>43344.333665972219</c:v>
                </c:pt>
                <c:pt idx="13795">
                  <c:v>43344.375332696756</c:v>
                </c:pt>
                <c:pt idx="13796">
                  <c:v>43344.416999421293</c:v>
                </c:pt>
                <c:pt idx="13797">
                  <c:v>43344.458666145831</c:v>
                </c:pt>
                <c:pt idx="13798">
                  <c:v>43344.500332870368</c:v>
                </c:pt>
                <c:pt idx="13799">
                  <c:v>43344.541999594905</c:v>
                </c:pt>
                <c:pt idx="13800">
                  <c:v>43344.583666319442</c:v>
                </c:pt>
                <c:pt idx="13801">
                  <c:v>43344.625333043979</c:v>
                </c:pt>
                <c:pt idx="13802">
                  <c:v>43344.666999768517</c:v>
                </c:pt>
                <c:pt idx="13803">
                  <c:v>43344.708666493054</c:v>
                </c:pt>
                <c:pt idx="13804">
                  <c:v>43344.750333217591</c:v>
                </c:pt>
                <c:pt idx="13805">
                  <c:v>43344.791999942128</c:v>
                </c:pt>
                <c:pt idx="13806">
                  <c:v>43344.833666666666</c:v>
                </c:pt>
                <c:pt idx="13807">
                  <c:v>43344.875333391203</c:v>
                </c:pt>
                <c:pt idx="13808">
                  <c:v>43344.91700011574</c:v>
                </c:pt>
                <c:pt idx="13809">
                  <c:v>43344.958666840277</c:v>
                </c:pt>
                <c:pt idx="13810">
                  <c:v>43345.000333564814</c:v>
                </c:pt>
                <c:pt idx="13811">
                  <c:v>43345.042000289352</c:v>
                </c:pt>
                <c:pt idx="13812">
                  <c:v>43345.083667013889</c:v>
                </c:pt>
                <c:pt idx="13813">
                  <c:v>43345.125333738426</c:v>
                </c:pt>
                <c:pt idx="13814">
                  <c:v>43345.167000462963</c:v>
                </c:pt>
                <c:pt idx="13815">
                  <c:v>43345.2086671875</c:v>
                </c:pt>
                <c:pt idx="13816">
                  <c:v>43345.250333912038</c:v>
                </c:pt>
                <c:pt idx="13817">
                  <c:v>43345.292000636575</c:v>
                </c:pt>
                <c:pt idx="13818">
                  <c:v>43345.333667361112</c:v>
                </c:pt>
                <c:pt idx="13819">
                  <c:v>43345.375334085649</c:v>
                </c:pt>
                <c:pt idx="13820">
                  <c:v>43345.417000810186</c:v>
                </c:pt>
                <c:pt idx="13821">
                  <c:v>43345.458667534724</c:v>
                </c:pt>
                <c:pt idx="13822">
                  <c:v>43345.500334259261</c:v>
                </c:pt>
                <c:pt idx="13823">
                  <c:v>43345.542000983798</c:v>
                </c:pt>
                <c:pt idx="13824">
                  <c:v>43345.583667708335</c:v>
                </c:pt>
                <c:pt idx="13825">
                  <c:v>43345.625334432872</c:v>
                </c:pt>
                <c:pt idx="13826">
                  <c:v>43345.66700115741</c:v>
                </c:pt>
                <c:pt idx="13827">
                  <c:v>43345.708667881947</c:v>
                </c:pt>
                <c:pt idx="13828">
                  <c:v>43345.750334606484</c:v>
                </c:pt>
                <c:pt idx="13829">
                  <c:v>43345.792001331021</c:v>
                </c:pt>
                <c:pt idx="13830">
                  <c:v>43345.833668055559</c:v>
                </c:pt>
                <c:pt idx="13831">
                  <c:v>43345.875334780096</c:v>
                </c:pt>
                <c:pt idx="13832">
                  <c:v>43345.917001504633</c:v>
                </c:pt>
                <c:pt idx="13833">
                  <c:v>43345.95866822917</c:v>
                </c:pt>
                <c:pt idx="13834">
                  <c:v>43346.0003349537</c:v>
                </c:pt>
                <c:pt idx="13835">
                  <c:v>43346.042001678237</c:v>
                </c:pt>
                <c:pt idx="13836">
                  <c:v>43346.083668402774</c:v>
                </c:pt>
                <c:pt idx="13837">
                  <c:v>43346.125335127312</c:v>
                </c:pt>
                <c:pt idx="13838">
                  <c:v>43346.167001851849</c:v>
                </c:pt>
                <c:pt idx="13839">
                  <c:v>43346.208668576386</c:v>
                </c:pt>
                <c:pt idx="13840">
                  <c:v>43346.250335300923</c:v>
                </c:pt>
                <c:pt idx="13841">
                  <c:v>43346.292002025461</c:v>
                </c:pt>
                <c:pt idx="13842">
                  <c:v>43346.333668749998</c:v>
                </c:pt>
                <c:pt idx="13843">
                  <c:v>43346.375335474535</c:v>
                </c:pt>
                <c:pt idx="13844">
                  <c:v>43346.417002199072</c:v>
                </c:pt>
                <c:pt idx="13845">
                  <c:v>43346.458668923609</c:v>
                </c:pt>
                <c:pt idx="13846">
                  <c:v>43346.500335648147</c:v>
                </c:pt>
                <c:pt idx="13847">
                  <c:v>43346.542002372684</c:v>
                </c:pt>
                <c:pt idx="13848">
                  <c:v>43346.583669097221</c:v>
                </c:pt>
                <c:pt idx="13849">
                  <c:v>43346.625335821758</c:v>
                </c:pt>
                <c:pt idx="13850">
                  <c:v>43346.667002546295</c:v>
                </c:pt>
                <c:pt idx="13851">
                  <c:v>43346.708669270833</c:v>
                </c:pt>
                <c:pt idx="13852">
                  <c:v>43346.75033599537</c:v>
                </c:pt>
                <c:pt idx="13853">
                  <c:v>43346.792002719907</c:v>
                </c:pt>
                <c:pt idx="13854">
                  <c:v>43346.833669444444</c:v>
                </c:pt>
                <c:pt idx="13855">
                  <c:v>43346.875336168981</c:v>
                </c:pt>
                <c:pt idx="13856">
                  <c:v>43346.917002893519</c:v>
                </c:pt>
                <c:pt idx="13857">
                  <c:v>43346.958669618056</c:v>
                </c:pt>
                <c:pt idx="13858">
                  <c:v>43347.000336342593</c:v>
                </c:pt>
                <c:pt idx="13859">
                  <c:v>43347.04200306713</c:v>
                </c:pt>
                <c:pt idx="13860">
                  <c:v>43347.083669791667</c:v>
                </c:pt>
                <c:pt idx="13861">
                  <c:v>43347.125336516205</c:v>
                </c:pt>
                <c:pt idx="13862">
                  <c:v>43347.167003240742</c:v>
                </c:pt>
                <c:pt idx="13863">
                  <c:v>43347.208669965279</c:v>
                </c:pt>
                <c:pt idx="13864">
                  <c:v>43347.250336689816</c:v>
                </c:pt>
                <c:pt idx="13865">
                  <c:v>43347.292003414354</c:v>
                </c:pt>
                <c:pt idx="13866">
                  <c:v>43347.333670138891</c:v>
                </c:pt>
                <c:pt idx="13867">
                  <c:v>43347.375336863428</c:v>
                </c:pt>
                <c:pt idx="13868">
                  <c:v>43347.417003587965</c:v>
                </c:pt>
                <c:pt idx="13869">
                  <c:v>43347.458670312502</c:v>
                </c:pt>
                <c:pt idx="13870">
                  <c:v>43347.50033703704</c:v>
                </c:pt>
                <c:pt idx="13871">
                  <c:v>43347.542003761577</c:v>
                </c:pt>
                <c:pt idx="13872">
                  <c:v>43347.583670486114</c:v>
                </c:pt>
                <c:pt idx="13873">
                  <c:v>43347.625337210651</c:v>
                </c:pt>
                <c:pt idx="13874">
                  <c:v>43347.667003935188</c:v>
                </c:pt>
                <c:pt idx="13875">
                  <c:v>43347.708670659726</c:v>
                </c:pt>
                <c:pt idx="13876">
                  <c:v>43347.750337384263</c:v>
                </c:pt>
                <c:pt idx="13877">
                  <c:v>43347.792004108793</c:v>
                </c:pt>
                <c:pt idx="13878">
                  <c:v>43347.83367083333</c:v>
                </c:pt>
                <c:pt idx="13879">
                  <c:v>43347.875337557867</c:v>
                </c:pt>
                <c:pt idx="13880">
                  <c:v>43347.917004282404</c:v>
                </c:pt>
                <c:pt idx="13881">
                  <c:v>43347.958671006942</c:v>
                </c:pt>
                <c:pt idx="13882">
                  <c:v>43348.000337731479</c:v>
                </c:pt>
                <c:pt idx="13883">
                  <c:v>43348.042004456016</c:v>
                </c:pt>
                <c:pt idx="13884">
                  <c:v>43348.083671180553</c:v>
                </c:pt>
                <c:pt idx="13885">
                  <c:v>43348.12533790509</c:v>
                </c:pt>
                <c:pt idx="13886">
                  <c:v>43348.167004629628</c:v>
                </c:pt>
                <c:pt idx="13887">
                  <c:v>43348.208671354165</c:v>
                </c:pt>
                <c:pt idx="13888">
                  <c:v>43348.250338078702</c:v>
                </c:pt>
                <c:pt idx="13889">
                  <c:v>43348.292004803239</c:v>
                </c:pt>
                <c:pt idx="13890">
                  <c:v>43348.333671527776</c:v>
                </c:pt>
                <c:pt idx="13891">
                  <c:v>43348.375338252314</c:v>
                </c:pt>
                <c:pt idx="13892">
                  <c:v>43348.417004976851</c:v>
                </c:pt>
                <c:pt idx="13893">
                  <c:v>43348.458671701388</c:v>
                </c:pt>
                <c:pt idx="13894">
                  <c:v>43348.500338425925</c:v>
                </c:pt>
                <c:pt idx="13895">
                  <c:v>43348.542005150463</c:v>
                </c:pt>
                <c:pt idx="13896">
                  <c:v>43348.583671875</c:v>
                </c:pt>
                <c:pt idx="13897">
                  <c:v>43348.625338599537</c:v>
                </c:pt>
                <c:pt idx="13898">
                  <c:v>43348.667005324074</c:v>
                </c:pt>
                <c:pt idx="13899">
                  <c:v>43348.708672048611</c:v>
                </c:pt>
                <c:pt idx="13900">
                  <c:v>43348.750338773149</c:v>
                </c:pt>
                <c:pt idx="13901">
                  <c:v>43348.792005497686</c:v>
                </c:pt>
                <c:pt idx="13902">
                  <c:v>43348.833672222223</c:v>
                </c:pt>
                <c:pt idx="13903">
                  <c:v>43348.87533894676</c:v>
                </c:pt>
                <c:pt idx="13904">
                  <c:v>43348.917005671297</c:v>
                </c:pt>
                <c:pt idx="13905">
                  <c:v>43348.958672395835</c:v>
                </c:pt>
                <c:pt idx="13906">
                  <c:v>43349.000339120372</c:v>
                </c:pt>
                <c:pt idx="13907">
                  <c:v>43349.042005844909</c:v>
                </c:pt>
                <c:pt idx="13908">
                  <c:v>43349.083672569446</c:v>
                </c:pt>
                <c:pt idx="13909">
                  <c:v>43349.125339293983</c:v>
                </c:pt>
                <c:pt idx="13910">
                  <c:v>43349.167006018521</c:v>
                </c:pt>
                <c:pt idx="13911">
                  <c:v>43349.208672743058</c:v>
                </c:pt>
                <c:pt idx="13912">
                  <c:v>43349.250339467595</c:v>
                </c:pt>
                <c:pt idx="13913">
                  <c:v>43349.292006192132</c:v>
                </c:pt>
                <c:pt idx="13914">
                  <c:v>43349.333672916669</c:v>
                </c:pt>
                <c:pt idx="13915">
                  <c:v>43349.375339641207</c:v>
                </c:pt>
                <c:pt idx="13916">
                  <c:v>43349.417006365744</c:v>
                </c:pt>
                <c:pt idx="13917">
                  <c:v>43349.458673090281</c:v>
                </c:pt>
                <c:pt idx="13918">
                  <c:v>43349.500339814818</c:v>
                </c:pt>
                <c:pt idx="13919">
                  <c:v>43349.542006539355</c:v>
                </c:pt>
                <c:pt idx="13920">
                  <c:v>43349.583673263885</c:v>
                </c:pt>
                <c:pt idx="13921">
                  <c:v>43349.625339988423</c:v>
                </c:pt>
                <c:pt idx="13922">
                  <c:v>43349.66700671296</c:v>
                </c:pt>
                <c:pt idx="13923">
                  <c:v>43349.708673437497</c:v>
                </c:pt>
                <c:pt idx="13924">
                  <c:v>43349.750340162034</c:v>
                </c:pt>
                <c:pt idx="13925">
                  <c:v>43349.792006886571</c:v>
                </c:pt>
                <c:pt idx="13926">
                  <c:v>43349.833673611109</c:v>
                </c:pt>
                <c:pt idx="13927">
                  <c:v>43349.875340335646</c:v>
                </c:pt>
                <c:pt idx="13928">
                  <c:v>43349.917007060183</c:v>
                </c:pt>
                <c:pt idx="13929">
                  <c:v>43349.95867378472</c:v>
                </c:pt>
                <c:pt idx="13930">
                  <c:v>43350.000340509258</c:v>
                </c:pt>
                <c:pt idx="13931">
                  <c:v>43350.042007233795</c:v>
                </c:pt>
                <c:pt idx="13932">
                  <c:v>43350.083673958332</c:v>
                </c:pt>
                <c:pt idx="13933">
                  <c:v>43350.125340682869</c:v>
                </c:pt>
                <c:pt idx="13934">
                  <c:v>43350.167007407406</c:v>
                </c:pt>
                <c:pt idx="13935">
                  <c:v>43350.208674131944</c:v>
                </c:pt>
                <c:pt idx="13936">
                  <c:v>43350.250340856481</c:v>
                </c:pt>
                <c:pt idx="13937">
                  <c:v>43350.292007581018</c:v>
                </c:pt>
                <c:pt idx="13938">
                  <c:v>43350.333674305555</c:v>
                </c:pt>
                <c:pt idx="13939">
                  <c:v>43350.375341030092</c:v>
                </c:pt>
                <c:pt idx="13940">
                  <c:v>43350.41700775463</c:v>
                </c:pt>
                <c:pt idx="13941">
                  <c:v>43350.458674479167</c:v>
                </c:pt>
                <c:pt idx="13942">
                  <c:v>43350.500341203704</c:v>
                </c:pt>
                <c:pt idx="13943">
                  <c:v>43350.542007928241</c:v>
                </c:pt>
                <c:pt idx="13944">
                  <c:v>43350.583674652778</c:v>
                </c:pt>
                <c:pt idx="13945">
                  <c:v>43350.625341377316</c:v>
                </c:pt>
                <c:pt idx="13946">
                  <c:v>43350.667008101853</c:v>
                </c:pt>
                <c:pt idx="13947">
                  <c:v>43350.70867482639</c:v>
                </c:pt>
                <c:pt idx="13948">
                  <c:v>43350.750341550927</c:v>
                </c:pt>
                <c:pt idx="13949">
                  <c:v>43350.792008275464</c:v>
                </c:pt>
                <c:pt idx="13950">
                  <c:v>43350.833675000002</c:v>
                </c:pt>
                <c:pt idx="13951">
                  <c:v>43350.875341724539</c:v>
                </c:pt>
                <c:pt idx="13952">
                  <c:v>43350.917008449076</c:v>
                </c:pt>
                <c:pt idx="13953">
                  <c:v>43350.958675173613</c:v>
                </c:pt>
                <c:pt idx="13954">
                  <c:v>43351.000341898151</c:v>
                </c:pt>
                <c:pt idx="13955">
                  <c:v>43351.042008622688</c:v>
                </c:pt>
                <c:pt idx="13956">
                  <c:v>43351.083675347225</c:v>
                </c:pt>
                <c:pt idx="13957">
                  <c:v>43351.125342071762</c:v>
                </c:pt>
                <c:pt idx="13958">
                  <c:v>43351.167008796299</c:v>
                </c:pt>
                <c:pt idx="13959">
                  <c:v>43351.208675520837</c:v>
                </c:pt>
                <c:pt idx="13960">
                  <c:v>43351.250342245374</c:v>
                </c:pt>
                <c:pt idx="13961">
                  <c:v>43351.292008969911</c:v>
                </c:pt>
                <c:pt idx="13962">
                  <c:v>43351.333675694441</c:v>
                </c:pt>
                <c:pt idx="13963">
                  <c:v>43351.375342418978</c:v>
                </c:pt>
                <c:pt idx="13964">
                  <c:v>43351.417009143515</c:v>
                </c:pt>
                <c:pt idx="13965">
                  <c:v>43351.458675868053</c:v>
                </c:pt>
                <c:pt idx="13966">
                  <c:v>43351.50034259259</c:v>
                </c:pt>
                <c:pt idx="13967">
                  <c:v>43351.542009317127</c:v>
                </c:pt>
                <c:pt idx="13968">
                  <c:v>43351.583676041664</c:v>
                </c:pt>
                <c:pt idx="13969">
                  <c:v>43351.625342766201</c:v>
                </c:pt>
                <c:pt idx="13970">
                  <c:v>43351.667009490739</c:v>
                </c:pt>
                <c:pt idx="13971">
                  <c:v>43351.708676215276</c:v>
                </c:pt>
                <c:pt idx="13972">
                  <c:v>43351.750342939813</c:v>
                </c:pt>
                <c:pt idx="13973">
                  <c:v>43351.79200966435</c:v>
                </c:pt>
                <c:pt idx="13974">
                  <c:v>43351.833676388887</c:v>
                </c:pt>
                <c:pt idx="13975">
                  <c:v>43351.875343113425</c:v>
                </c:pt>
                <c:pt idx="13976">
                  <c:v>43351.917009837962</c:v>
                </c:pt>
                <c:pt idx="13977">
                  <c:v>43351.958676562499</c:v>
                </c:pt>
                <c:pt idx="13978">
                  <c:v>43352.000343287036</c:v>
                </c:pt>
                <c:pt idx="13979">
                  <c:v>43352.042010011573</c:v>
                </c:pt>
                <c:pt idx="13980">
                  <c:v>43352.083676736111</c:v>
                </c:pt>
                <c:pt idx="13981">
                  <c:v>43352.125343460648</c:v>
                </c:pt>
                <c:pt idx="13982">
                  <c:v>43352.167010185185</c:v>
                </c:pt>
                <c:pt idx="13983">
                  <c:v>43352.208676909722</c:v>
                </c:pt>
                <c:pt idx="13984">
                  <c:v>43352.250343634259</c:v>
                </c:pt>
                <c:pt idx="13985">
                  <c:v>43352.292010358797</c:v>
                </c:pt>
                <c:pt idx="13986">
                  <c:v>43352.333677083334</c:v>
                </c:pt>
                <c:pt idx="13987">
                  <c:v>43352.375343807871</c:v>
                </c:pt>
                <c:pt idx="13988">
                  <c:v>43352.417010532408</c:v>
                </c:pt>
                <c:pt idx="13989">
                  <c:v>43352.458677256946</c:v>
                </c:pt>
                <c:pt idx="13990">
                  <c:v>43352.500343981483</c:v>
                </c:pt>
                <c:pt idx="13991">
                  <c:v>43352.54201070602</c:v>
                </c:pt>
                <c:pt idx="13992">
                  <c:v>43352.583677430557</c:v>
                </c:pt>
                <c:pt idx="13993">
                  <c:v>43352.625344155094</c:v>
                </c:pt>
                <c:pt idx="13994">
                  <c:v>43352.667010879632</c:v>
                </c:pt>
                <c:pt idx="13995">
                  <c:v>43352.708677604169</c:v>
                </c:pt>
                <c:pt idx="13996">
                  <c:v>43352.750344328706</c:v>
                </c:pt>
                <c:pt idx="13997">
                  <c:v>43352.792011053243</c:v>
                </c:pt>
                <c:pt idx="13998">
                  <c:v>43352.83367777778</c:v>
                </c:pt>
                <c:pt idx="13999">
                  <c:v>43352.875344502318</c:v>
                </c:pt>
                <c:pt idx="14000">
                  <c:v>43352.917011226855</c:v>
                </c:pt>
                <c:pt idx="14001">
                  <c:v>43352.958677951392</c:v>
                </c:pt>
                <c:pt idx="14002">
                  <c:v>43353.000344675929</c:v>
                </c:pt>
                <c:pt idx="14003">
                  <c:v>43353.042011400466</c:v>
                </c:pt>
                <c:pt idx="14004">
                  <c:v>43353.083678124996</c:v>
                </c:pt>
                <c:pt idx="14005">
                  <c:v>43353.125344849534</c:v>
                </c:pt>
                <c:pt idx="14006">
                  <c:v>43353.167011574071</c:v>
                </c:pt>
                <c:pt idx="14007">
                  <c:v>43353.208678298608</c:v>
                </c:pt>
                <c:pt idx="14008">
                  <c:v>43353.250345023145</c:v>
                </c:pt>
                <c:pt idx="14009">
                  <c:v>43353.292011747682</c:v>
                </c:pt>
                <c:pt idx="14010">
                  <c:v>43353.33367847222</c:v>
                </c:pt>
                <c:pt idx="14011">
                  <c:v>43353.375345196757</c:v>
                </c:pt>
                <c:pt idx="14012">
                  <c:v>43353.417011921294</c:v>
                </c:pt>
                <c:pt idx="14013">
                  <c:v>43353.458678645831</c:v>
                </c:pt>
                <c:pt idx="14014">
                  <c:v>43353.500345370368</c:v>
                </c:pt>
                <c:pt idx="14015">
                  <c:v>43353.542012094906</c:v>
                </c:pt>
                <c:pt idx="14016">
                  <c:v>43353.583678819443</c:v>
                </c:pt>
                <c:pt idx="14017">
                  <c:v>43353.62534554398</c:v>
                </c:pt>
                <c:pt idx="14018">
                  <c:v>43353.667012268517</c:v>
                </c:pt>
                <c:pt idx="14019">
                  <c:v>43353.708678993054</c:v>
                </c:pt>
                <c:pt idx="14020">
                  <c:v>43353.750345717592</c:v>
                </c:pt>
                <c:pt idx="14021">
                  <c:v>43353.792012442129</c:v>
                </c:pt>
                <c:pt idx="14022">
                  <c:v>43353.833679166666</c:v>
                </c:pt>
                <c:pt idx="14023">
                  <c:v>43353.875345891203</c:v>
                </c:pt>
                <c:pt idx="14024">
                  <c:v>43353.917012615741</c:v>
                </c:pt>
                <c:pt idx="14025">
                  <c:v>43353.958679340278</c:v>
                </c:pt>
                <c:pt idx="14026">
                  <c:v>43354.000346064815</c:v>
                </c:pt>
                <c:pt idx="14027">
                  <c:v>43354.042012789352</c:v>
                </c:pt>
                <c:pt idx="14028">
                  <c:v>43354.083679513889</c:v>
                </c:pt>
                <c:pt idx="14029">
                  <c:v>43354.125346238427</c:v>
                </c:pt>
                <c:pt idx="14030">
                  <c:v>43354.167012962964</c:v>
                </c:pt>
                <c:pt idx="14031">
                  <c:v>43354.208679687501</c:v>
                </c:pt>
                <c:pt idx="14032">
                  <c:v>43354.250346412038</c:v>
                </c:pt>
                <c:pt idx="14033">
                  <c:v>43354.292013136575</c:v>
                </c:pt>
                <c:pt idx="14034">
                  <c:v>43354.333679861113</c:v>
                </c:pt>
                <c:pt idx="14035">
                  <c:v>43354.37534658565</c:v>
                </c:pt>
                <c:pt idx="14036">
                  <c:v>43354.417013310187</c:v>
                </c:pt>
                <c:pt idx="14037">
                  <c:v>43354.458680034724</c:v>
                </c:pt>
                <c:pt idx="14038">
                  <c:v>43354.500346759261</c:v>
                </c:pt>
                <c:pt idx="14039">
                  <c:v>43354.542013483799</c:v>
                </c:pt>
                <c:pt idx="14040">
                  <c:v>43354.583680208336</c:v>
                </c:pt>
                <c:pt idx="14041">
                  <c:v>43354.625346932873</c:v>
                </c:pt>
                <c:pt idx="14042">
                  <c:v>43354.66701365741</c:v>
                </c:pt>
                <c:pt idx="14043">
                  <c:v>43354.708680381947</c:v>
                </c:pt>
                <c:pt idx="14044">
                  <c:v>43354.750347106485</c:v>
                </c:pt>
                <c:pt idx="14045">
                  <c:v>43354.792013831022</c:v>
                </c:pt>
                <c:pt idx="14046">
                  <c:v>43354.833680555559</c:v>
                </c:pt>
                <c:pt idx="14047">
                  <c:v>43354.875347280089</c:v>
                </c:pt>
                <c:pt idx="14048">
                  <c:v>43354.917014004626</c:v>
                </c:pt>
                <c:pt idx="14049">
                  <c:v>43354.958680729163</c:v>
                </c:pt>
                <c:pt idx="14050">
                  <c:v>43355.000347453701</c:v>
                </c:pt>
                <c:pt idx="14051">
                  <c:v>43355.042014178238</c:v>
                </c:pt>
                <c:pt idx="14052">
                  <c:v>43355.083680902775</c:v>
                </c:pt>
                <c:pt idx="14053">
                  <c:v>43355.125347627312</c:v>
                </c:pt>
                <c:pt idx="14054">
                  <c:v>43355.16701435185</c:v>
                </c:pt>
                <c:pt idx="14055">
                  <c:v>43355.208681076387</c:v>
                </c:pt>
                <c:pt idx="14056">
                  <c:v>43355.250347800924</c:v>
                </c:pt>
                <c:pt idx="14057">
                  <c:v>43355.292014525461</c:v>
                </c:pt>
                <c:pt idx="14058">
                  <c:v>43355.333681249998</c:v>
                </c:pt>
                <c:pt idx="14059">
                  <c:v>43355.375347974536</c:v>
                </c:pt>
                <c:pt idx="14060">
                  <c:v>43355.417014699073</c:v>
                </c:pt>
                <c:pt idx="14061">
                  <c:v>43355.45868142361</c:v>
                </c:pt>
                <c:pt idx="14062">
                  <c:v>43355.500348148147</c:v>
                </c:pt>
                <c:pt idx="14063">
                  <c:v>43355.542014872684</c:v>
                </c:pt>
                <c:pt idx="14064">
                  <c:v>43355.583681597222</c:v>
                </c:pt>
                <c:pt idx="14065">
                  <c:v>43355.625348321759</c:v>
                </c:pt>
                <c:pt idx="14066">
                  <c:v>43355.667015046296</c:v>
                </c:pt>
                <c:pt idx="14067">
                  <c:v>43355.708681770833</c:v>
                </c:pt>
                <c:pt idx="14068">
                  <c:v>43355.75034849537</c:v>
                </c:pt>
                <c:pt idx="14069">
                  <c:v>43355.792015219908</c:v>
                </c:pt>
                <c:pt idx="14070">
                  <c:v>43355.833681944445</c:v>
                </c:pt>
                <c:pt idx="14071">
                  <c:v>43355.875348668982</c:v>
                </c:pt>
                <c:pt idx="14072">
                  <c:v>43355.917015393519</c:v>
                </c:pt>
                <c:pt idx="14073">
                  <c:v>43355.958682118056</c:v>
                </c:pt>
                <c:pt idx="14074">
                  <c:v>43356.000348842594</c:v>
                </c:pt>
                <c:pt idx="14075">
                  <c:v>43356.042015567131</c:v>
                </c:pt>
                <c:pt idx="14076">
                  <c:v>43356.083682291668</c:v>
                </c:pt>
                <c:pt idx="14077">
                  <c:v>43356.125349016205</c:v>
                </c:pt>
                <c:pt idx="14078">
                  <c:v>43356.167015740742</c:v>
                </c:pt>
                <c:pt idx="14079">
                  <c:v>43356.20868246528</c:v>
                </c:pt>
                <c:pt idx="14080">
                  <c:v>43356.250349189817</c:v>
                </c:pt>
                <c:pt idx="14081">
                  <c:v>43356.292015914354</c:v>
                </c:pt>
                <c:pt idx="14082">
                  <c:v>43356.333682638891</c:v>
                </c:pt>
                <c:pt idx="14083">
                  <c:v>43356.375349363429</c:v>
                </c:pt>
                <c:pt idx="14084">
                  <c:v>43356.417016087966</c:v>
                </c:pt>
                <c:pt idx="14085">
                  <c:v>43356.458682812503</c:v>
                </c:pt>
                <c:pt idx="14086">
                  <c:v>43356.50034953704</c:v>
                </c:pt>
                <c:pt idx="14087">
                  <c:v>43356.542016261577</c:v>
                </c:pt>
                <c:pt idx="14088">
                  <c:v>43356.583682986115</c:v>
                </c:pt>
                <c:pt idx="14089">
                  <c:v>43356.625349710652</c:v>
                </c:pt>
                <c:pt idx="14090">
                  <c:v>43356.667016435182</c:v>
                </c:pt>
                <c:pt idx="14091">
                  <c:v>43356.708683159719</c:v>
                </c:pt>
                <c:pt idx="14092">
                  <c:v>43356.750349884256</c:v>
                </c:pt>
                <c:pt idx="14093">
                  <c:v>43356.792016608793</c:v>
                </c:pt>
                <c:pt idx="14094">
                  <c:v>43356.833683333331</c:v>
                </c:pt>
                <c:pt idx="14095">
                  <c:v>43356.875350057868</c:v>
                </c:pt>
                <c:pt idx="14096">
                  <c:v>43356.917016782405</c:v>
                </c:pt>
                <c:pt idx="14097">
                  <c:v>43356.958683506942</c:v>
                </c:pt>
                <c:pt idx="14098">
                  <c:v>43357.000350231479</c:v>
                </c:pt>
                <c:pt idx="14099">
                  <c:v>43357.042016956017</c:v>
                </c:pt>
                <c:pt idx="14100">
                  <c:v>43357.083683680554</c:v>
                </c:pt>
                <c:pt idx="14101">
                  <c:v>43357.125350405091</c:v>
                </c:pt>
                <c:pt idx="14102">
                  <c:v>43357.167017129628</c:v>
                </c:pt>
                <c:pt idx="14103">
                  <c:v>43357.208683854165</c:v>
                </c:pt>
                <c:pt idx="14104">
                  <c:v>43357.250350578703</c:v>
                </c:pt>
                <c:pt idx="14105">
                  <c:v>43357.29201730324</c:v>
                </c:pt>
                <c:pt idx="14106">
                  <c:v>43357.333684027777</c:v>
                </c:pt>
                <c:pt idx="14107">
                  <c:v>43357.375350752314</c:v>
                </c:pt>
                <c:pt idx="14108">
                  <c:v>43357.417017476851</c:v>
                </c:pt>
                <c:pt idx="14109">
                  <c:v>43357.458684201389</c:v>
                </c:pt>
                <c:pt idx="14110">
                  <c:v>43357.500350925926</c:v>
                </c:pt>
                <c:pt idx="14111">
                  <c:v>43357.542017650463</c:v>
                </c:pt>
                <c:pt idx="14112">
                  <c:v>43357.583684375</c:v>
                </c:pt>
                <c:pt idx="14113">
                  <c:v>43357.625351099538</c:v>
                </c:pt>
                <c:pt idx="14114">
                  <c:v>43357.667017824075</c:v>
                </c:pt>
                <c:pt idx="14115">
                  <c:v>43357.708684548612</c:v>
                </c:pt>
                <c:pt idx="14116">
                  <c:v>43357.750351273149</c:v>
                </c:pt>
                <c:pt idx="14117">
                  <c:v>43357.792017997686</c:v>
                </c:pt>
                <c:pt idx="14118">
                  <c:v>43357.833684722224</c:v>
                </c:pt>
                <c:pt idx="14119">
                  <c:v>43357.875351446761</c:v>
                </c:pt>
                <c:pt idx="14120">
                  <c:v>43357.917018171298</c:v>
                </c:pt>
                <c:pt idx="14121">
                  <c:v>43357.958684895835</c:v>
                </c:pt>
                <c:pt idx="14122">
                  <c:v>43358.000351620372</c:v>
                </c:pt>
                <c:pt idx="14123">
                  <c:v>43358.04201834491</c:v>
                </c:pt>
                <c:pt idx="14124">
                  <c:v>43358.083685069447</c:v>
                </c:pt>
                <c:pt idx="14125">
                  <c:v>43358.125351793984</c:v>
                </c:pt>
                <c:pt idx="14126">
                  <c:v>43358.167018518521</c:v>
                </c:pt>
                <c:pt idx="14127">
                  <c:v>43358.208685243058</c:v>
                </c:pt>
                <c:pt idx="14128">
                  <c:v>43358.250351967596</c:v>
                </c:pt>
                <c:pt idx="14129">
                  <c:v>43358.292018692133</c:v>
                </c:pt>
                <c:pt idx="14130">
                  <c:v>43358.33368541667</c:v>
                </c:pt>
                <c:pt idx="14131">
                  <c:v>43358.375352141207</c:v>
                </c:pt>
                <c:pt idx="14132">
                  <c:v>43358.417018865737</c:v>
                </c:pt>
                <c:pt idx="14133">
                  <c:v>43358.458685590274</c:v>
                </c:pt>
                <c:pt idx="14134">
                  <c:v>43358.500352314812</c:v>
                </c:pt>
                <c:pt idx="14135">
                  <c:v>43358.542019039349</c:v>
                </c:pt>
                <c:pt idx="14136">
                  <c:v>43358.583685763886</c:v>
                </c:pt>
                <c:pt idx="14137">
                  <c:v>43358.625352488423</c:v>
                </c:pt>
                <c:pt idx="14138">
                  <c:v>43358.66701921296</c:v>
                </c:pt>
                <c:pt idx="14139">
                  <c:v>43358.708685937498</c:v>
                </c:pt>
                <c:pt idx="14140">
                  <c:v>43358.750352662035</c:v>
                </c:pt>
                <c:pt idx="14141">
                  <c:v>43358.792019386572</c:v>
                </c:pt>
                <c:pt idx="14142">
                  <c:v>43358.833686111109</c:v>
                </c:pt>
                <c:pt idx="14143">
                  <c:v>43358.875352835646</c:v>
                </c:pt>
                <c:pt idx="14144">
                  <c:v>43358.917019560184</c:v>
                </c:pt>
                <c:pt idx="14145">
                  <c:v>43358.958686284721</c:v>
                </c:pt>
                <c:pt idx="14146">
                  <c:v>43359.000353009258</c:v>
                </c:pt>
                <c:pt idx="14147">
                  <c:v>43359.042019733795</c:v>
                </c:pt>
                <c:pt idx="14148">
                  <c:v>43359.083686458333</c:v>
                </c:pt>
                <c:pt idx="14149">
                  <c:v>43359.12535318287</c:v>
                </c:pt>
                <c:pt idx="14150">
                  <c:v>43359.167019907407</c:v>
                </c:pt>
                <c:pt idx="14151">
                  <c:v>43359.208686631944</c:v>
                </c:pt>
                <c:pt idx="14152">
                  <c:v>43359.250353356481</c:v>
                </c:pt>
                <c:pt idx="14153">
                  <c:v>43359.292020081019</c:v>
                </c:pt>
                <c:pt idx="14154">
                  <c:v>43359.333686805556</c:v>
                </c:pt>
                <c:pt idx="14155">
                  <c:v>43359.375353530093</c:v>
                </c:pt>
                <c:pt idx="14156">
                  <c:v>43359.41702025463</c:v>
                </c:pt>
                <c:pt idx="14157">
                  <c:v>43359.458686979167</c:v>
                </c:pt>
                <c:pt idx="14158">
                  <c:v>43359.500353703705</c:v>
                </c:pt>
                <c:pt idx="14159">
                  <c:v>43359.542020428242</c:v>
                </c:pt>
                <c:pt idx="14160">
                  <c:v>43359.583687152779</c:v>
                </c:pt>
                <c:pt idx="14161">
                  <c:v>43359.625353877316</c:v>
                </c:pt>
                <c:pt idx="14162">
                  <c:v>43359.667020601853</c:v>
                </c:pt>
                <c:pt idx="14163">
                  <c:v>43359.708687326391</c:v>
                </c:pt>
                <c:pt idx="14164">
                  <c:v>43359.750354050928</c:v>
                </c:pt>
                <c:pt idx="14165">
                  <c:v>43359.792020775465</c:v>
                </c:pt>
                <c:pt idx="14166">
                  <c:v>43359.833687500002</c:v>
                </c:pt>
                <c:pt idx="14167">
                  <c:v>43359.875354224539</c:v>
                </c:pt>
                <c:pt idx="14168">
                  <c:v>43359.917020949077</c:v>
                </c:pt>
                <c:pt idx="14169">
                  <c:v>43359.958687673614</c:v>
                </c:pt>
                <c:pt idx="14170">
                  <c:v>43360.000354398151</c:v>
                </c:pt>
                <c:pt idx="14171">
                  <c:v>43360.042021122688</c:v>
                </c:pt>
                <c:pt idx="14172">
                  <c:v>43360.083687847226</c:v>
                </c:pt>
                <c:pt idx="14173">
                  <c:v>43360.125354571763</c:v>
                </c:pt>
                <c:pt idx="14174">
                  <c:v>43360.167021296293</c:v>
                </c:pt>
                <c:pt idx="14175">
                  <c:v>43360.20868802083</c:v>
                </c:pt>
                <c:pt idx="14176">
                  <c:v>43360.250354745367</c:v>
                </c:pt>
                <c:pt idx="14177">
                  <c:v>43360.292021469904</c:v>
                </c:pt>
                <c:pt idx="14178">
                  <c:v>43360.333688194441</c:v>
                </c:pt>
                <c:pt idx="14179">
                  <c:v>43360.375354918979</c:v>
                </c:pt>
                <c:pt idx="14180">
                  <c:v>43360.417021643516</c:v>
                </c:pt>
                <c:pt idx="14181">
                  <c:v>43360.458688368053</c:v>
                </c:pt>
                <c:pt idx="14182">
                  <c:v>43360.50035509259</c:v>
                </c:pt>
                <c:pt idx="14183">
                  <c:v>43360.542021817128</c:v>
                </c:pt>
                <c:pt idx="14184">
                  <c:v>43360.583688541665</c:v>
                </c:pt>
                <c:pt idx="14185">
                  <c:v>43360.625355266202</c:v>
                </c:pt>
                <c:pt idx="14186">
                  <c:v>43360.667021990739</c:v>
                </c:pt>
                <c:pt idx="14187">
                  <c:v>43360.708688715276</c:v>
                </c:pt>
                <c:pt idx="14188">
                  <c:v>43360.750355439814</c:v>
                </c:pt>
                <c:pt idx="14189">
                  <c:v>43360.792022164351</c:v>
                </c:pt>
                <c:pt idx="14190">
                  <c:v>43360.833688888888</c:v>
                </c:pt>
                <c:pt idx="14191">
                  <c:v>43360.875355613425</c:v>
                </c:pt>
                <c:pt idx="14192">
                  <c:v>43360.917022337962</c:v>
                </c:pt>
                <c:pt idx="14193">
                  <c:v>43360.9586890625</c:v>
                </c:pt>
                <c:pt idx="14194">
                  <c:v>43361.000355787037</c:v>
                </c:pt>
                <c:pt idx="14195">
                  <c:v>43361.042022511574</c:v>
                </c:pt>
                <c:pt idx="14196">
                  <c:v>43361.083689236111</c:v>
                </c:pt>
                <c:pt idx="14197">
                  <c:v>43361.125355960648</c:v>
                </c:pt>
                <c:pt idx="14198">
                  <c:v>43361.167022685186</c:v>
                </c:pt>
                <c:pt idx="14199">
                  <c:v>43361.208689409723</c:v>
                </c:pt>
                <c:pt idx="14200">
                  <c:v>43361.25035613426</c:v>
                </c:pt>
                <c:pt idx="14201">
                  <c:v>43361.292022858797</c:v>
                </c:pt>
                <c:pt idx="14202">
                  <c:v>43361.333689583334</c:v>
                </c:pt>
                <c:pt idx="14203">
                  <c:v>43361.375356307872</c:v>
                </c:pt>
                <c:pt idx="14204">
                  <c:v>43361.417023032409</c:v>
                </c:pt>
                <c:pt idx="14205">
                  <c:v>43361.458689756946</c:v>
                </c:pt>
                <c:pt idx="14206">
                  <c:v>43361.500356481483</c:v>
                </c:pt>
                <c:pt idx="14207">
                  <c:v>43361.542023206021</c:v>
                </c:pt>
                <c:pt idx="14208">
                  <c:v>43361.583689930558</c:v>
                </c:pt>
                <c:pt idx="14209">
                  <c:v>43361.625356655095</c:v>
                </c:pt>
                <c:pt idx="14210">
                  <c:v>43361.667023379632</c:v>
                </c:pt>
                <c:pt idx="14211">
                  <c:v>43361.708690104169</c:v>
                </c:pt>
                <c:pt idx="14212">
                  <c:v>43361.750356828707</c:v>
                </c:pt>
                <c:pt idx="14213">
                  <c:v>43361.792023553244</c:v>
                </c:pt>
                <c:pt idx="14214">
                  <c:v>43361.833690277781</c:v>
                </c:pt>
                <c:pt idx="14215">
                  <c:v>43361.875357002318</c:v>
                </c:pt>
                <c:pt idx="14216">
                  <c:v>43361.917023726855</c:v>
                </c:pt>
                <c:pt idx="14217">
                  <c:v>43361.958690451385</c:v>
                </c:pt>
                <c:pt idx="14218">
                  <c:v>43362.000357175923</c:v>
                </c:pt>
                <c:pt idx="14219">
                  <c:v>43362.04202390046</c:v>
                </c:pt>
                <c:pt idx="14220">
                  <c:v>43362.083690624997</c:v>
                </c:pt>
                <c:pt idx="14221">
                  <c:v>43362.125357349534</c:v>
                </c:pt>
                <c:pt idx="14222">
                  <c:v>43362.167024074071</c:v>
                </c:pt>
                <c:pt idx="14223">
                  <c:v>43362.208690798609</c:v>
                </c:pt>
                <c:pt idx="14224">
                  <c:v>43362.250357523146</c:v>
                </c:pt>
                <c:pt idx="14225">
                  <c:v>43362.292024247683</c:v>
                </c:pt>
                <c:pt idx="14226">
                  <c:v>43362.33369097222</c:v>
                </c:pt>
                <c:pt idx="14227">
                  <c:v>43362.375357696757</c:v>
                </c:pt>
                <c:pt idx="14228">
                  <c:v>43362.417024421295</c:v>
                </c:pt>
                <c:pt idx="14229">
                  <c:v>43362.458691145832</c:v>
                </c:pt>
                <c:pt idx="14230">
                  <c:v>43362.500357870369</c:v>
                </c:pt>
                <c:pt idx="14231">
                  <c:v>43362.542024594906</c:v>
                </c:pt>
                <c:pt idx="14232">
                  <c:v>43362.583691319443</c:v>
                </c:pt>
                <c:pt idx="14233">
                  <c:v>43362.625358043981</c:v>
                </c:pt>
                <c:pt idx="14234">
                  <c:v>43362.667024768518</c:v>
                </c:pt>
                <c:pt idx="14235">
                  <c:v>43362.708691493055</c:v>
                </c:pt>
                <c:pt idx="14236">
                  <c:v>43362.750358217592</c:v>
                </c:pt>
                <c:pt idx="14237">
                  <c:v>43362.79202494213</c:v>
                </c:pt>
                <c:pt idx="14238">
                  <c:v>43362.833691666667</c:v>
                </c:pt>
                <c:pt idx="14239">
                  <c:v>43362.875358391204</c:v>
                </c:pt>
                <c:pt idx="14240">
                  <c:v>43362.917025115741</c:v>
                </c:pt>
                <c:pt idx="14241">
                  <c:v>43362.958691840278</c:v>
                </c:pt>
                <c:pt idx="14242">
                  <c:v>43363.000358564816</c:v>
                </c:pt>
                <c:pt idx="14243">
                  <c:v>43363.042025289353</c:v>
                </c:pt>
                <c:pt idx="14244">
                  <c:v>43363.08369201389</c:v>
                </c:pt>
                <c:pt idx="14245">
                  <c:v>43363.125358738427</c:v>
                </c:pt>
                <c:pt idx="14246">
                  <c:v>43363.167025462964</c:v>
                </c:pt>
                <c:pt idx="14247">
                  <c:v>43363.208692187502</c:v>
                </c:pt>
                <c:pt idx="14248">
                  <c:v>43363.250358912039</c:v>
                </c:pt>
                <c:pt idx="14249">
                  <c:v>43363.292025636576</c:v>
                </c:pt>
                <c:pt idx="14250">
                  <c:v>43363.333692361113</c:v>
                </c:pt>
                <c:pt idx="14251">
                  <c:v>43363.37535908565</c:v>
                </c:pt>
                <c:pt idx="14252">
                  <c:v>43363.417025810188</c:v>
                </c:pt>
                <c:pt idx="14253">
                  <c:v>43363.458692534725</c:v>
                </c:pt>
                <c:pt idx="14254">
                  <c:v>43363.500359259262</c:v>
                </c:pt>
                <c:pt idx="14255">
                  <c:v>43363.542025983799</c:v>
                </c:pt>
                <c:pt idx="14256">
                  <c:v>43363.583692708336</c:v>
                </c:pt>
                <c:pt idx="14257">
                  <c:v>43363.625359432874</c:v>
                </c:pt>
                <c:pt idx="14258">
                  <c:v>43363.667026157411</c:v>
                </c:pt>
                <c:pt idx="14259">
                  <c:v>43363.708692881941</c:v>
                </c:pt>
                <c:pt idx="14260">
                  <c:v>43363.750359606478</c:v>
                </c:pt>
                <c:pt idx="14261">
                  <c:v>43363.792026331015</c:v>
                </c:pt>
                <c:pt idx="14262">
                  <c:v>43363.833693055552</c:v>
                </c:pt>
                <c:pt idx="14263">
                  <c:v>43363.87535978009</c:v>
                </c:pt>
                <c:pt idx="14264">
                  <c:v>43363.917026504627</c:v>
                </c:pt>
                <c:pt idx="14265">
                  <c:v>43363.958693229164</c:v>
                </c:pt>
                <c:pt idx="14266">
                  <c:v>43364.000359953701</c:v>
                </c:pt>
                <c:pt idx="14267">
                  <c:v>43364.042026678238</c:v>
                </c:pt>
                <c:pt idx="14268">
                  <c:v>43364.083693402776</c:v>
                </c:pt>
                <c:pt idx="14269">
                  <c:v>43364.125360127313</c:v>
                </c:pt>
                <c:pt idx="14270">
                  <c:v>43364.16702685185</c:v>
                </c:pt>
                <c:pt idx="14271">
                  <c:v>43364.208693576387</c:v>
                </c:pt>
                <c:pt idx="14272">
                  <c:v>43364.250360300925</c:v>
                </c:pt>
                <c:pt idx="14273">
                  <c:v>43364.292027025462</c:v>
                </c:pt>
                <c:pt idx="14274">
                  <c:v>43364.333693749999</c:v>
                </c:pt>
                <c:pt idx="14275">
                  <c:v>43364.375360474536</c:v>
                </c:pt>
                <c:pt idx="14276">
                  <c:v>43364.417027199073</c:v>
                </c:pt>
                <c:pt idx="14277">
                  <c:v>43364.458693923611</c:v>
                </c:pt>
                <c:pt idx="14278">
                  <c:v>43364.500360648148</c:v>
                </c:pt>
                <c:pt idx="14279">
                  <c:v>43364.542027372685</c:v>
                </c:pt>
                <c:pt idx="14280">
                  <c:v>43364.583694097222</c:v>
                </c:pt>
                <c:pt idx="14281">
                  <c:v>43364.625360821759</c:v>
                </c:pt>
                <c:pt idx="14282">
                  <c:v>43364.667027546297</c:v>
                </c:pt>
                <c:pt idx="14283">
                  <c:v>43364.708694270834</c:v>
                </c:pt>
                <c:pt idx="14284">
                  <c:v>43364.750360995371</c:v>
                </c:pt>
                <c:pt idx="14285">
                  <c:v>43364.792027719908</c:v>
                </c:pt>
                <c:pt idx="14286">
                  <c:v>43364.833694444445</c:v>
                </c:pt>
                <c:pt idx="14287">
                  <c:v>43364.875361168983</c:v>
                </c:pt>
                <c:pt idx="14288">
                  <c:v>43364.91702789352</c:v>
                </c:pt>
                <c:pt idx="14289">
                  <c:v>43364.958694618057</c:v>
                </c:pt>
                <c:pt idx="14290">
                  <c:v>43365.000361342594</c:v>
                </c:pt>
                <c:pt idx="14291">
                  <c:v>43365.042028067131</c:v>
                </c:pt>
                <c:pt idx="14292">
                  <c:v>43365.083694791669</c:v>
                </c:pt>
                <c:pt idx="14293">
                  <c:v>43365.125361516206</c:v>
                </c:pt>
                <c:pt idx="14294">
                  <c:v>43365.167028240743</c:v>
                </c:pt>
                <c:pt idx="14295">
                  <c:v>43365.20869496528</c:v>
                </c:pt>
                <c:pt idx="14296">
                  <c:v>43365.250361689818</c:v>
                </c:pt>
                <c:pt idx="14297">
                  <c:v>43365.292028414355</c:v>
                </c:pt>
                <c:pt idx="14298">
                  <c:v>43365.333695138892</c:v>
                </c:pt>
                <c:pt idx="14299">
                  <c:v>43365.375361863429</c:v>
                </c:pt>
                <c:pt idx="14300">
                  <c:v>43365.417028587966</c:v>
                </c:pt>
                <c:pt idx="14301">
                  <c:v>43365.458695312504</c:v>
                </c:pt>
                <c:pt idx="14302">
                  <c:v>43365.500362037033</c:v>
                </c:pt>
                <c:pt idx="14303">
                  <c:v>43365.542028761571</c:v>
                </c:pt>
                <c:pt idx="14304">
                  <c:v>43365.583695486108</c:v>
                </c:pt>
                <c:pt idx="14305">
                  <c:v>43365.625362210645</c:v>
                </c:pt>
                <c:pt idx="14306">
                  <c:v>43365.667028935182</c:v>
                </c:pt>
                <c:pt idx="14307">
                  <c:v>43365.70869565972</c:v>
                </c:pt>
                <c:pt idx="14308">
                  <c:v>43365.750362384257</c:v>
                </c:pt>
                <c:pt idx="14309">
                  <c:v>43365.792029108794</c:v>
                </c:pt>
                <c:pt idx="14310">
                  <c:v>43365.833695833331</c:v>
                </c:pt>
                <c:pt idx="14311">
                  <c:v>43365.875362557868</c:v>
                </c:pt>
                <c:pt idx="14312">
                  <c:v>43365.917029282406</c:v>
                </c:pt>
                <c:pt idx="14313">
                  <c:v>43365.958696006943</c:v>
                </c:pt>
                <c:pt idx="14314">
                  <c:v>43366.00036273148</c:v>
                </c:pt>
                <c:pt idx="14315">
                  <c:v>43366.042029456017</c:v>
                </c:pt>
                <c:pt idx="14316">
                  <c:v>43366.083696180554</c:v>
                </c:pt>
                <c:pt idx="14317">
                  <c:v>43366.125362905092</c:v>
                </c:pt>
                <c:pt idx="14318">
                  <c:v>43366.167029629629</c:v>
                </c:pt>
                <c:pt idx="14319">
                  <c:v>43366.208696354166</c:v>
                </c:pt>
                <c:pt idx="14320">
                  <c:v>43366.250363078703</c:v>
                </c:pt>
                <c:pt idx="14321">
                  <c:v>43366.29202980324</c:v>
                </c:pt>
                <c:pt idx="14322">
                  <c:v>43366.333696527778</c:v>
                </c:pt>
                <c:pt idx="14323">
                  <c:v>43366.375363252315</c:v>
                </c:pt>
                <c:pt idx="14324">
                  <c:v>43366.417029976852</c:v>
                </c:pt>
                <c:pt idx="14325">
                  <c:v>43366.458696701389</c:v>
                </c:pt>
                <c:pt idx="14326">
                  <c:v>43366.500363425926</c:v>
                </c:pt>
                <c:pt idx="14327">
                  <c:v>43366.542030150464</c:v>
                </c:pt>
                <c:pt idx="14328">
                  <c:v>43366.583696875001</c:v>
                </c:pt>
                <c:pt idx="14329">
                  <c:v>43366.625363599538</c:v>
                </c:pt>
                <c:pt idx="14330">
                  <c:v>43366.667030324075</c:v>
                </c:pt>
                <c:pt idx="14331">
                  <c:v>43366.708697048613</c:v>
                </c:pt>
                <c:pt idx="14332">
                  <c:v>43366.75036377315</c:v>
                </c:pt>
                <c:pt idx="14333">
                  <c:v>43366.792030497687</c:v>
                </c:pt>
                <c:pt idx="14334">
                  <c:v>43366.833697222224</c:v>
                </c:pt>
                <c:pt idx="14335">
                  <c:v>43366.875363946761</c:v>
                </c:pt>
                <c:pt idx="14336">
                  <c:v>43366.917030671299</c:v>
                </c:pt>
                <c:pt idx="14337">
                  <c:v>43366.958697395836</c:v>
                </c:pt>
                <c:pt idx="14338">
                  <c:v>43367.000364120373</c:v>
                </c:pt>
                <c:pt idx="14339">
                  <c:v>43367.04203084491</c:v>
                </c:pt>
                <c:pt idx="14340">
                  <c:v>43367.083697569447</c:v>
                </c:pt>
                <c:pt idx="14341">
                  <c:v>43367.125364293985</c:v>
                </c:pt>
                <c:pt idx="14342">
                  <c:v>43367.167031018522</c:v>
                </c:pt>
                <c:pt idx="14343">
                  <c:v>43367.208697743059</c:v>
                </c:pt>
                <c:pt idx="14344">
                  <c:v>43367.250364467589</c:v>
                </c:pt>
                <c:pt idx="14345">
                  <c:v>43367.292031192126</c:v>
                </c:pt>
                <c:pt idx="14346">
                  <c:v>43367.333697916663</c:v>
                </c:pt>
                <c:pt idx="14347">
                  <c:v>43367.375364641201</c:v>
                </c:pt>
                <c:pt idx="14348">
                  <c:v>43367.417031365738</c:v>
                </c:pt>
                <c:pt idx="14349">
                  <c:v>43367.458698090275</c:v>
                </c:pt>
                <c:pt idx="14350">
                  <c:v>43367.500364814812</c:v>
                </c:pt>
                <c:pt idx="14351">
                  <c:v>43367.542031539349</c:v>
                </c:pt>
                <c:pt idx="14352">
                  <c:v>43367.583698263887</c:v>
                </c:pt>
                <c:pt idx="14353">
                  <c:v>43367.625364988424</c:v>
                </c:pt>
                <c:pt idx="14354">
                  <c:v>43367.667031712961</c:v>
                </c:pt>
                <c:pt idx="14355">
                  <c:v>43367.708698437498</c:v>
                </c:pt>
                <c:pt idx="14356">
                  <c:v>43367.750365162035</c:v>
                </c:pt>
                <c:pt idx="14357">
                  <c:v>43367.792031886573</c:v>
                </c:pt>
                <c:pt idx="14358">
                  <c:v>43367.83369861111</c:v>
                </c:pt>
                <c:pt idx="14359">
                  <c:v>43367.875365335647</c:v>
                </c:pt>
                <c:pt idx="14360">
                  <c:v>43367.917032060184</c:v>
                </c:pt>
                <c:pt idx="14361">
                  <c:v>43367.958698784721</c:v>
                </c:pt>
                <c:pt idx="14362">
                  <c:v>43368.000365509259</c:v>
                </c:pt>
                <c:pt idx="14363">
                  <c:v>43368.042032233796</c:v>
                </c:pt>
                <c:pt idx="14364">
                  <c:v>43368.083698958333</c:v>
                </c:pt>
                <c:pt idx="14365">
                  <c:v>43368.12536568287</c:v>
                </c:pt>
                <c:pt idx="14366">
                  <c:v>43368.167032407408</c:v>
                </c:pt>
                <c:pt idx="14367">
                  <c:v>43368.208699131945</c:v>
                </c:pt>
                <c:pt idx="14368">
                  <c:v>43368.250365856482</c:v>
                </c:pt>
                <c:pt idx="14369">
                  <c:v>43368.292032581019</c:v>
                </c:pt>
                <c:pt idx="14370">
                  <c:v>43368.333699305556</c:v>
                </c:pt>
                <c:pt idx="14371">
                  <c:v>43368.375366030094</c:v>
                </c:pt>
                <c:pt idx="14372">
                  <c:v>43368.417032754631</c:v>
                </c:pt>
                <c:pt idx="14373">
                  <c:v>43368.458699479168</c:v>
                </c:pt>
                <c:pt idx="14374">
                  <c:v>43368.500366203705</c:v>
                </c:pt>
                <c:pt idx="14375">
                  <c:v>43368.542032928242</c:v>
                </c:pt>
                <c:pt idx="14376">
                  <c:v>43368.58369965278</c:v>
                </c:pt>
                <c:pt idx="14377">
                  <c:v>43368.625366377317</c:v>
                </c:pt>
                <c:pt idx="14378">
                  <c:v>43368.667033101854</c:v>
                </c:pt>
                <c:pt idx="14379">
                  <c:v>43368.708699826391</c:v>
                </c:pt>
                <c:pt idx="14380">
                  <c:v>43368.750366550928</c:v>
                </c:pt>
                <c:pt idx="14381">
                  <c:v>43368.792033275466</c:v>
                </c:pt>
                <c:pt idx="14382">
                  <c:v>43368.833700000003</c:v>
                </c:pt>
                <c:pt idx="14383">
                  <c:v>43368.87536672454</c:v>
                </c:pt>
                <c:pt idx="14384">
                  <c:v>43368.917033449077</c:v>
                </c:pt>
                <c:pt idx="14385">
                  <c:v>43368.958700173614</c:v>
                </c:pt>
                <c:pt idx="14386">
                  <c:v>43369.000366898152</c:v>
                </c:pt>
                <c:pt idx="14387">
                  <c:v>43369.042033622682</c:v>
                </c:pt>
                <c:pt idx="14388">
                  <c:v>43369.083700347219</c:v>
                </c:pt>
                <c:pt idx="14389">
                  <c:v>43369.125367071756</c:v>
                </c:pt>
                <c:pt idx="14390">
                  <c:v>43369.167033796293</c:v>
                </c:pt>
                <c:pt idx="14391">
                  <c:v>43369.20870052083</c:v>
                </c:pt>
                <c:pt idx="14392">
                  <c:v>43369.250367245368</c:v>
                </c:pt>
                <c:pt idx="14393">
                  <c:v>43369.292033969905</c:v>
                </c:pt>
                <c:pt idx="14394">
                  <c:v>43369.333700694442</c:v>
                </c:pt>
                <c:pt idx="14395">
                  <c:v>43369.375367418979</c:v>
                </c:pt>
                <c:pt idx="14396">
                  <c:v>43369.417034143517</c:v>
                </c:pt>
                <c:pt idx="14397">
                  <c:v>43369.458700868054</c:v>
                </c:pt>
                <c:pt idx="14398">
                  <c:v>43369.500367592591</c:v>
                </c:pt>
                <c:pt idx="14399">
                  <c:v>43369.542034317128</c:v>
                </c:pt>
                <c:pt idx="14400">
                  <c:v>43369.583701041665</c:v>
                </c:pt>
                <c:pt idx="14401">
                  <c:v>43369.625367766203</c:v>
                </c:pt>
                <c:pt idx="14402">
                  <c:v>43369.66703449074</c:v>
                </c:pt>
                <c:pt idx="14403">
                  <c:v>43369.708701215277</c:v>
                </c:pt>
                <c:pt idx="14404">
                  <c:v>43369.750367939814</c:v>
                </c:pt>
                <c:pt idx="14405">
                  <c:v>43369.792034664351</c:v>
                </c:pt>
                <c:pt idx="14406">
                  <c:v>43369.833701388889</c:v>
                </c:pt>
                <c:pt idx="14407">
                  <c:v>43369.875368113426</c:v>
                </c:pt>
                <c:pt idx="14408">
                  <c:v>43369.917034837963</c:v>
                </c:pt>
                <c:pt idx="14409">
                  <c:v>43369.9587015625</c:v>
                </c:pt>
                <c:pt idx="14410">
                  <c:v>43370.000368287037</c:v>
                </c:pt>
                <c:pt idx="14411">
                  <c:v>43370.042035011575</c:v>
                </c:pt>
                <c:pt idx="14412">
                  <c:v>43370.083701736112</c:v>
                </c:pt>
                <c:pt idx="14413">
                  <c:v>43370.125368460649</c:v>
                </c:pt>
                <c:pt idx="14414">
                  <c:v>43370.167035185186</c:v>
                </c:pt>
                <c:pt idx="14415">
                  <c:v>43370.208701909723</c:v>
                </c:pt>
                <c:pt idx="14416">
                  <c:v>43370.250368634261</c:v>
                </c:pt>
                <c:pt idx="14417">
                  <c:v>43370.292035358798</c:v>
                </c:pt>
                <c:pt idx="14418">
                  <c:v>43370.333702083335</c:v>
                </c:pt>
                <c:pt idx="14419">
                  <c:v>43370.375368807872</c:v>
                </c:pt>
                <c:pt idx="14420">
                  <c:v>43370.417035532409</c:v>
                </c:pt>
                <c:pt idx="14421">
                  <c:v>43370.458702256947</c:v>
                </c:pt>
                <c:pt idx="14422">
                  <c:v>43370.500368981484</c:v>
                </c:pt>
                <c:pt idx="14423">
                  <c:v>43370.542035706021</c:v>
                </c:pt>
                <c:pt idx="14424">
                  <c:v>43370.583702430558</c:v>
                </c:pt>
                <c:pt idx="14425">
                  <c:v>43370.625369155096</c:v>
                </c:pt>
                <c:pt idx="14426">
                  <c:v>43370.667035879633</c:v>
                </c:pt>
                <c:pt idx="14427">
                  <c:v>43370.70870260417</c:v>
                </c:pt>
                <c:pt idx="14428">
                  <c:v>43370.750369328707</c:v>
                </c:pt>
                <c:pt idx="14429">
                  <c:v>43370.792036053244</c:v>
                </c:pt>
                <c:pt idx="14430">
                  <c:v>43370.833702777774</c:v>
                </c:pt>
                <c:pt idx="14431">
                  <c:v>43370.875369502312</c:v>
                </c:pt>
                <c:pt idx="14432">
                  <c:v>43370.917036226849</c:v>
                </c:pt>
                <c:pt idx="14433">
                  <c:v>43370.958702951386</c:v>
                </c:pt>
                <c:pt idx="14434">
                  <c:v>43371.000369675923</c:v>
                </c:pt>
                <c:pt idx="14435">
                  <c:v>43371.04203640046</c:v>
                </c:pt>
                <c:pt idx="14436">
                  <c:v>43371.083703124998</c:v>
                </c:pt>
                <c:pt idx="14437">
                  <c:v>43371.125369849535</c:v>
                </c:pt>
                <c:pt idx="14438">
                  <c:v>43371.167036574072</c:v>
                </c:pt>
                <c:pt idx="14439">
                  <c:v>43371.208703298609</c:v>
                </c:pt>
                <c:pt idx="14440">
                  <c:v>43371.250370023146</c:v>
                </c:pt>
                <c:pt idx="14441">
                  <c:v>43371.292036747684</c:v>
                </c:pt>
                <c:pt idx="14442">
                  <c:v>43371.333703472221</c:v>
                </c:pt>
                <c:pt idx="14443">
                  <c:v>43371.375370196758</c:v>
                </c:pt>
                <c:pt idx="14444">
                  <c:v>43371.417036921295</c:v>
                </c:pt>
                <c:pt idx="14445">
                  <c:v>43371.458703645832</c:v>
                </c:pt>
                <c:pt idx="14446">
                  <c:v>43371.50037037037</c:v>
                </c:pt>
                <c:pt idx="14447">
                  <c:v>43371.542037094907</c:v>
                </c:pt>
                <c:pt idx="14448">
                  <c:v>43371.583703819444</c:v>
                </c:pt>
                <c:pt idx="14449">
                  <c:v>43371.625370543981</c:v>
                </c:pt>
                <c:pt idx="14450">
                  <c:v>43371.667037268518</c:v>
                </c:pt>
                <c:pt idx="14451">
                  <c:v>43371.708703993056</c:v>
                </c:pt>
                <c:pt idx="14452">
                  <c:v>43371.750370717593</c:v>
                </c:pt>
                <c:pt idx="14453">
                  <c:v>43371.79203744213</c:v>
                </c:pt>
                <c:pt idx="14454">
                  <c:v>43371.833704166667</c:v>
                </c:pt>
                <c:pt idx="14455">
                  <c:v>43371.875370891205</c:v>
                </c:pt>
                <c:pt idx="14456">
                  <c:v>43371.917037615742</c:v>
                </c:pt>
                <c:pt idx="14457">
                  <c:v>43371.958704340279</c:v>
                </c:pt>
                <c:pt idx="14458">
                  <c:v>43372.000371064816</c:v>
                </c:pt>
                <c:pt idx="14459">
                  <c:v>43372.042037789353</c:v>
                </c:pt>
                <c:pt idx="14460">
                  <c:v>43372.083704513891</c:v>
                </c:pt>
                <c:pt idx="14461">
                  <c:v>43372.125371238428</c:v>
                </c:pt>
                <c:pt idx="14462">
                  <c:v>43372.167037962965</c:v>
                </c:pt>
                <c:pt idx="14463">
                  <c:v>43372.208704687502</c:v>
                </c:pt>
                <c:pt idx="14464">
                  <c:v>43372.250371412039</c:v>
                </c:pt>
                <c:pt idx="14465">
                  <c:v>43372.292038136577</c:v>
                </c:pt>
                <c:pt idx="14466">
                  <c:v>43372.333704861114</c:v>
                </c:pt>
                <c:pt idx="14467">
                  <c:v>43372.375371585651</c:v>
                </c:pt>
                <c:pt idx="14468">
                  <c:v>43372.417038310188</c:v>
                </c:pt>
                <c:pt idx="14469">
                  <c:v>43372.458705034725</c:v>
                </c:pt>
                <c:pt idx="14470">
                  <c:v>43372.500371759263</c:v>
                </c:pt>
                <c:pt idx="14471">
                  <c:v>43372.5420384838</c:v>
                </c:pt>
                <c:pt idx="14472">
                  <c:v>43372.58370520833</c:v>
                </c:pt>
                <c:pt idx="14473">
                  <c:v>43372.625371932867</c:v>
                </c:pt>
                <c:pt idx="14474">
                  <c:v>43372.667038657404</c:v>
                </c:pt>
                <c:pt idx="14475">
                  <c:v>43372.708705381941</c:v>
                </c:pt>
                <c:pt idx="14476">
                  <c:v>43372.750372106479</c:v>
                </c:pt>
                <c:pt idx="14477">
                  <c:v>43372.792038831016</c:v>
                </c:pt>
                <c:pt idx="14478">
                  <c:v>43372.833705555553</c:v>
                </c:pt>
                <c:pt idx="14479">
                  <c:v>43372.87537228009</c:v>
                </c:pt>
                <c:pt idx="14480">
                  <c:v>43372.917039004627</c:v>
                </c:pt>
                <c:pt idx="14481">
                  <c:v>43372.958705729165</c:v>
                </c:pt>
                <c:pt idx="14482">
                  <c:v>43373.000372453702</c:v>
                </c:pt>
                <c:pt idx="14483">
                  <c:v>43373.042039178239</c:v>
                </c:pt>
                <c:pt idx="14484">
                  <c:v>43373.083705902776</c:v>
                </c:pt>
                <c:pt idx="14485">
                  <c:v>43373.125372627313</c:v>
                </c:pt>
                <c:pt idx="14486">
                  <c:v>43373.167039351851</c:v>
                </c:pt>
                <c:pt idx="14487">
                  <c:v>43373.208706076388</c:v>
                </c:pt>
                <c:pt idx="14488">
                  <c:v>43373.250372800925</c:v>
                </c:pt>
                <c:pt idx="14489">
                  <c:v>43373.292039525462</c:v>
                </c:pt>
                <c:pt idx="14490">
                  <c:v>43373.33370625</c:v>
                </c:pt>
                <c:pt idx="14491">
                  <c:v>43373.375372974537</c:v>
                </c:pt>
                <c:pt idx="14492">
                  <c:v>43373.417039699074</c:v>
                </c:pt>
                <c:pt idx="14493">
                  <c:v>43373.458706423611</c:v>
                </c:pt>
                <c:pt idx="14494">
                  <c:v>43373.500373148148</c:v>
                </c:pt>
                <c:pt idx="14495">
                  <c:v>43373.542039872686</c:v>
                </c:pt>
                <c:pt idx="14496">
                  <c:v>43373.583706597223</c:v>
                </c:pt>
                <c:pt idx="14497">
                  <c:v>43373.62537332176</c:v>
                </c:pt>
                <c:pt idx="14498">
                  <c:v>43373.667040046297</c:v>
                </c:pt>
                <c:pt idx="14499">
                  <c:v>43373.708706770834</c:v>
                </c:pt>
                <c:pt idx="14500">
                  <c:v>43373.750373495372</c:v>
                </c:pt>
                <c:pt idx="14501">
                  <c:v>43373.792040219909</c:v>
                </c:pt>
                <c:pt idx="14502">
                  <c:v>43373.833706944446</c:v>
                </c:pt>
                <c:pt idx="14503">
                  <c:v>43373.875373668983</c:v>
                </c:pt>
                <c:pt idx="14504">
                  <c:v>43373.91704039352</c:v>
                </c:pt>
                <c:pt idx="14505">
                  <c:v>43373.958707118058</c:v>
                </c:pt>
                <c:pt idx="14506">
                  <c:v>43374.000373842595</c:v>
                </c:pt>
                <c:pt idx="14507">
                  <c:v>43374.042040567132</c:v>
                </c:pt>
                <c:pt idx="14508">
                  <c:v>43374.083707291669</c:v>
                </c:pt>
                <c:pt idx="14509">
                  <c:v>43374.125374016206</c:v>
                </c:pt>
                <c:pt idx="14510">
                  <c:v>43374.167040740744</c:v>
                </c:pt>
                <c:pt idx="14511">
                  <c:v>43374.208707465281</c:v>
                </c:pt>
                <c:pt idx="14512">
                  <c:v>43374.250374189818</c:v>
                </c:pt>
                <c:pt idx="14513">
                  <c:v>43374.292040914355</c:v>
                </c:pt>
                <c:pt idx="14514">
                  <c:v>43374.333707638885</c:v>
                </c:pt>
                <c:pt idx="14515">
                  <c:v>43374.375374363422</c:v>
                </c:pt>
                <c:pt idx="14516">
                  <c:v>43374.41704108796</c:v>
                </c:pt>
                <c:pt idx="14517">
                  <c:v>43374.458707812497</c:v>
                </c:pt>
                <c:pt idx="14518">
                  <c:v>43374.500374537034</c:v>
                </c:pt>
                <c:pt idx="14519">
                  <c:v>43374.542041261571</c:v>
                </c:pt>
                <c:pt idx="14520">
                  <c:v>43374.583707986108</c:v>
                </c:pt>
                <c:pt idx="14521">
                  <c:v>43374.625374710646</c:v>
                </c:pt>
                <c:pt idx="14522">
                  <c:v>43374.667041435183</c:v>
                </c:pt>
                <c:pt idx="14523">
                  <c:v>43374.70870815972</c:v>
                </c:pt>
                <c:pt idx="14524">
                  <c:v>43374.750374884257</c:v>
                </c:pt>
                <c:pt idx="14525">
                  <c:v>43374.792041608795</c:v>
                </c:pt>
                <c:pt idx="14526">
                  <c:v>43374.833708333332</c:v>
                </c:pt>
                <c:pt idx="14527">
                  <c:v>43374.875375057869</c:v>
                </c:pt>
                <c:pt idx="14528">
                  <c:v>43374.917041782406</c:v>
                </c:pt>
                <c:pt idx="14529">
                  <c:v>43374.958708506943</c:v>
                </c:pt>
                <c:pt idx="14530">
                  <c:v>43375.000375231481</c:v>
                </c:pt>
                <c:pt idx="14531">
                  <c:v>43375.042041956018</c:v>
                </c:pt>
                <c:pt idx="14532">
                  <c:v>43375.083708680555</c:v>
                </c:pt>
                <c:pt idx="14533">
                  <c:v>43375.125375405092</c:v>
                </c:pt>
                <c:pt idx="14534">
                  <c:v>43375.167042129629</c:v>
                </c:pt>
                <c:pt idx="14535">
                  <c:v>43375.208708854167</c:v>
                </c:pt>
                <c:pt idx="14536">
                  <c:v>43375.250375578704</c:v>
                </c:pt>
                <c:pt idx="14537">
                  <c:v>43375.292042303241</c:v>
                </c:pt>
                <c:pt idx="14538">
                  <c:v>43375.333709027778</c:v>
                </c:pt>
                <c:pt idx="14539">
                  <c:v>43375.375375752315</c:v>
                </c:pt>
                <c:pt idx="14540">
                  <c:v>43375.417042476853</c:v>
                </c:pt>
                <c:pt idx="14541">
                  <c:v>43375.45870920139</c:v>
                </c:pt>
                <c:pt idx="14542">
                  <c:v>43375.500375925927</c:v>
                </c:pt>
                <c:pt idx="14543">
                  <c:v>43375.542042650464</c:v>
                </c:pt>
                <c:pt idx="14544">
                  <c:v>43375.583709375001</c:v>
                </c:pt>
                <c:pt idx="14545">
                  <c:v>43375.625376099539</c:v>
                </c:pt>
                <c:pt idx="14546">
                  <c:v>43375.667042824076</c:v>
                </c:pt>
                <c:pt idx="14547">
                  <c:v>43375.708709548613</c:v>
                </c:pt>
                <c:pt idx="14548">
                  <c:v>43375.75037627315</c:v>
                </c:pt>
                <c:pt idx="14549">
                  <c:v>43375.792042997688</c:v>
                </c:pt>
                <c:pt idx="14550">
                  <c:v>43375.833709722225</c:v>
                </c:pt>
                <c:pt idx="14551">
                  <c:v>43375.875376446762</c:v>
                </c:pt>
                <c:pt idx="14552">
                  <c:v>43375.917043171299</c:v>
                </c:pt>
                <c:pt idx="14553">
                  <c:v>43375.958709895836</c:v>
                </c:pt>
                <c:pt idx="14554">
                  <c:v>43376.000376620374</c:v>
                </c:pt>
                <c:pt idx="14555">
                  <c:v>43376.042043344911</c:v>
                </c:pt>
                <c:pt idx="14556">
                  <c:v>43376.083710069448</c:v>
                </c:pt>
                <c:pt idx="14557">
                  <c:v>43376.125376793978</c:v>
                </c:pt>
                <c:pt idx="14558">
                  <c:v>43376.167043518515</c:v>
                </c:pt>
                <c:pt idx="14559">
                  <c:v>43376.208710243052</c:v>
                </c:pt>
                <c:pt idx="14560">
                  <c:v>43376.25037696759</c:v>
                </c:pt>
                <c:pt idx="14561">
                  <c:v>43376.292043692127</c:v>
                </c:pt>
                <c:pt idx="14562">
                  <c:v>43376.333710416664</c:v>
                </c:pt>
                <c:pt idx="14563">
                  <c:v>43376.375377141201</c:v>
                </c:pt>
                <c:pt idx="14564">
                  <c:v>43376.417043865738</c:v>
                </c:pt>
                <c:pt idx="14565">
                  <c:v>43376.458710590276</c:v>
                </c:pt>
                <c:pt idx="14566">
                  <c:v>43376.500377314813</c:v>
                </c:pt>
                <c:pt idx="14567">
                  <c:v>43376.54204403935</c:v>
                </c:pt>
                <c:pt idx="14568">
                  <c:v>43376.583710763887</c:v>
                </c:pt>
                <c:pt idx="14569">
                  <c:v>43376.625377488424</c:v>
                </c:pt>
                <c:pt idx="14570">
                  <c:v>43376.667044212962</c:v>
                </c:pt>
                <c:pt idx="14571">
                  <c:v>43376.708710937499</c:v>
                </c:pt>
                <c:pt idx="14572">
                  <c:v>43376.750377662036</c:v>
                </c:pt>
                <c:pt idx="14573">
                  <c:v>43376.792044386573</c:v>
                </c:pt>
                <c:pt idx="14574">
                  <c:v>43376.83371111111</c:v>
                </c:pt>
                <c:pt idx="14575">
                  <c:v>43376.875377835648</c:v>
                </c:pt>
                <c:pt idx="14576">
                  <c:v>43376.917044560185</c:v>
                </c:pt>
                <c:pt idx="14577">
                  <c:v>43376.958711284722</c:v>
                </c:pt>
                <c:pt idx="14578">
                  <c:v>43377.000378009259</c:v>
                </c:pt>
                <c:pt idx="14579">
                  <c:v>43377.042044733797</c:v>
                </c:pt>
                <c:pt idx="14580">
                  <c:v>43377.083711458334</c:v>
                </c:pt>
                <c:pt idx="14581">
                  <c:v>43377.125378182871</c:v>
                </c:pt>
                <c:pt idx="14582">
                  <c:v>43377.167044907408</c:v>
                </c:pt>
                <c:pt idx="14583">
                  <c:v>43377.208711631945</c:v>
                </c:pt>
                <c:pt idx="14584">
                  <c:v>43377.250378356483</c:v>
                </c:pt>
                <c:pt idx="14585">
                  <c:v>43377.29204508102</c:v>
                </c:pt>
                <c:pt idx="14586">
                  <c:v>43377.333711805557</c:v>
                </c:pt>
                <c:pt idx="14587">
                  <c:v>43377.375378530094</c:v>
                </c:pt>
                <c:pt idx="14588">
                  <c:v>43377.417045254631</c:v>
                </c:pt>
                <c:pt idx="14589">
                  <c:v>43377.458711979169</c:v>
                </c:pt>
                <c:pt idx="14590">
                  <c:v>43377.500378703706</c:v>
                </c:pt>
                <c:pt idx="14591">
                  <c:v>43377.542045428243</c:v>
                </c:pt>
                <c:pt idx="14592">
                  <c:v>43377.58371215278</c:v>
                </c:pt>
                <c:pt idx="14593">
                  <c:v>43377.625378877317</c:v>
                </c:pt>
                <c:pt idx="14594">
                  <c:v>43377.667045601855</c:v>
                </c:pt>
                <c:pt idx="14595">
                  <c:v>43377.708712326392</c:v>
                </c:pt>
                <c:pt idx="14596">
                  <c:v>43377.750379050929</c:v>
                </c:pt>
                <c:pt idx="14597">
                  <c:v>43377.792045775466</c:v>
                </c:pt>
                <c:pt idx="14598">
                  <c:v>43377.833712500003</c:v>
                </c:pt>
                <c:pt idx="14599">
                  <c:v>43377.875379224541</c:v>
                </c:pt>
                <c:pt idx="14600">
                  <c:v>43377.917045949071</c:v>
                </c:pt>
                <c:pt idx="14601">
                  <c:v>43377.958712673608</c:v>
                </c:pt>
                <c:pt idx="14602">
                  <c:v>43378.000379398145</c:v>
                </c:pt>
                <c:pt idx="14603">
                  <c:v>43378.042046122682</c:v>
                </c:pt>
                <c:pt idx="14604">
                  <c:v>43378.083712847219</c:v>
                </c:pt>
                <c:pt idx="14605">
                  <c:v>43378.125379571757</c:v>
                </c:pt>
                <c:pt idx="14606">
                  <c:v>43378.167046296294</c:v>
                </c:pt>
                <c:pt idx="14607">
                  <c:v>43378.208713020831</c:v>
                </c:pt>
                <c:pt idx="14608">
                  <c:v>43378.250379745368</c:v>
                </c:pt>
                <c:pt idx="14609">
                  <c:v>43378.292046469905</c:v>
                </c:pt>
                <c:pt idx="14610">
                  <c:v>43378.333713194443</c:v>
                </c:pt>
                <c:pt idx="14611">
                  <c:v>43378.37537991898</c:v>
                </c:pt>
                <c:pt idx="14612">
                  <c:v>43378.417046643517</c:v>
                </c:pt>
                <c:pt idx="14613">
                  <c:v>43378.458713368054</c:v>
                </c:pt>
                <c:pt idx="14614">
                  <c:v>43378.500380092592</c:v>
                </c:pt>
                <c:pt idx="14615">
                  <c:v>43378.542046817129</c:v>
                </c:pt>
                <c:pt idx="14616">
                  <c:v>43378.583713541666</c:v>
                </c:pt>
                <c:pt idx="14617">
                  <c:v>43378.625380266203</c:v>
                </c:pt>
                <c:pt idx="14618">
                  <c:v>43378.66704699074</c:v>
                </c:pt>
                <c:pt idx="14619">
                  <c:v>43378.708713715278</c:v>
                </c:pt>
                <c:pt idx="14620">
                  <c:v>43378.750380439815</c:v>
                </c:pt>
                <c:pt idx="14621">
                  <c:v>43378.792047164352</c:v>
                </c:pt>
                <c:pt idx="14622">
                  <c:v>43378.833713888889</c:v>
                </c:pt>
                <c:pt idx="14623">
                  <c:v>43378.875380613426</c:v>
                </c:pt>
                <c:pt idx="14624">
                  <c:v>43378.917047337964</c:v>
                </c:pt>
                <c:pt idx="14625">
                  <c:v>43378.958714062501</c:v>
                </c:pt>
                <c:pt idx="14626">
                  <c:v>43379.000380787038</c:v>
                </c:pt>
                <c:pt idx="14627">
                  <c:v>43379.042047511575</c:v>
                </c:pt>
                <c:pt idx="14628">
                  <c:v>43379.083714236112</c:v>
                </c:pt>
                <c:pt idx="14629">
                  <c:v>43379.12538096065</c:v>
                </c:pt>
                <c:pt idx="14630">
                  <c:v>43379.167047685187</c:v>
                </c:pt>
                <c:pt idx="14631">
                  <c:v>43379.208714409724</c:v>
                </c:pt>
                <c:pt idx="14632">
                  <c:v>43379.250381134261</c:v>
                </c:pt>
                <c:pt idx="14633">
                  <c:v>43379.292047858798</c:v>
                </c:pt>
                <c:pt idx="14634">
                  <c:v>43379.333714583336</c:v>
                </c:pt>
                <c:pt idx="14635">
                  <c:v>43379.375381307873</c:v>
                </c:pt>
                <c:pt idx="14636">
                  <c:v>43379.41704803241</c:v>
                </c:pt>
                <c:pt idx="14637">
                  <c:v>43379.458714756947</c:v>
                </c:pt>
                <c:pt idx="14638">
                  <c:v>43379.500381481485</c:v>
                </c:pt>
                <c:pt idx="14639">
                  <c:v>43379.542048206022</c:v>
                </c:pt>
                <c:pt idx="14640">
                  <c:v>43379.583714930559</c:v>
                </c:pt>
                <c:pt idx="14641">
                  <c:v>43379.625381655096</c:v>
                </c:pt>
                <c:pt idx="14642">
                  <c:v>43379.667048379626</c:v>
                </c:pt>
                <c:pt idx="14643">
                  <c:v>43379.708715104163</c:v>
                </c:pt>
                <c:pt idx="14644">
                  <c:v>43379.7503818287</c:v>
                </c:pt>
                <c:pt idx="14645">
                  <c:v>43379.792048553238</c:v>
                </c:pt>
                <c:pt idx="14646">
                  <c:v>43379.833715277775</c:v>
                </c:pt>
                <c:pt idx="14647">
                  <c:v>43379.875382002312</c:v>
                </c:pt>
                <c:pt idx="14648">
                  <c:v>43379.917048726849</c:v>
                </c:pt>
                <c:pt idx="14649">
                  <c:v>43379.958715451387</c:v>
                </c:pt>
                <c:pt idx="14650">
                  <c:v>43380.000382175924</c:v>
                </c:pt>
                <c:pt idx="14651">
                  <c:v>43380.042048900461</c:v>
                </c:pt>
                <c:pt idx="14652">
                  <c:v>43380.083715624998</c:v>
                </c:pt>
                <c:pt idx="14653">
                  <c:v>43380.125382349535</c:v>
                </c:pt>
                <c:pt idx="14654">
                  <c:v>43380.167049074073</c:v>
                </c:pt>
                <c:pt idx="14655">
                  <c:v>43380.20871579861</c:v>
                </c:pt>
                <c:pt idx="14656">
                  <c:v>43380.250382523147</c:v>
                </c:pt>
                <c:pt idx="14657">
                  <c:v>43380.292049247684</c:v>
                </c:pt>
                <c:pt idx="14658">
                  <c:v>43380.333715972221</c:v>
                </c:pt>
                <c:pt idx="14659">
                  <c:v>43380.375382696759</c:v>
                </c:pt>
                <c:pt idx="14660">
                  <c:v>43380.417049421296</c:v>
                </c:pt>
                <c:pt idx="14661">
                  <c:v>43380.458716145833</c:v>
                </c:pt>
                <c:pt idx="14662">
                  <c:v>43380.50038287037</c:v>
                </c:pt>
                <c:pt idx="14663">
                  <c:v>43380.542049594907</c:v>
                </c:pt>
                <c:pt idx="14664">
                  <c:v>43380.583716319445</c:v>
                </c:pt>
                <c:pt idx="14665">
                  <c:v>43380.625383043982</c:v>
                </c:pt>
                <c:pt idx="14666">
                  <c:v>43380.667049768519</c:v>
                </c:pt>
                <c:pt idx="14667">
                  <c:v>43380.708716493056</c:v>
                </c:pt>
                <c:pt idx="14668">
                  <c:v>43380.750383217593</c:v>
                </c:pt>
                <c:pt idx="14669">
                  <c:v>43380.792049942131</c:v>
                </c:pt>
                <c:pt idx="14670">
                  <c:v>43380.833716666668</c:v>
                </c:pt>
                <c:pt idx="14671">
                  <c:v>43380.875383391205</c:v>
                </c:pt>
                <c:pt idx="14672">
                  <c:v>43380.917050115742</c:v>
                </c:pt>
                <c:pt idx="14673">
                  <c:v>43380.95871684028</c:v>
                </c:pt>
                <c:pt idx="14674">
                  <c:v>43381.000383564817</c:v>
                </c:pt>
                <c:pt idx="14675">
                  <c:v>43381.042050289354</c:v>
                </c:pt>
                <c:pt idx="14676">
                  <c:v>43381.083717013891</c:v>
                </c:pt>
                <c:pt idx="14677">
                  <c:v>43381.125383738428</c:v>
                </c:pt>
                <c:pt idx="14678">
                  <c:v>43381.167050462966</c:v>
                </c:pt>
                <c:pt idx="14679">
                  <c:v>43381.208717187503</c:v>
                </c:pt>
                <c:pt idx="14680">
                  <c:v>43381.25038391204</c:v>
                </c:pt>
                <c:pt idx="14681">
                  <c:v>43381.292050636577</c:v>
                </c:pt>
                <c:pt idx="14682">
                  <c:v>43381.333717361114</c:v>
                </c:pt>
                <c:pt idx="14683">
                  <c:v>43381.375384085652</c:v>
                </c:pt>
                <c:pt idx="14684">
                  <c:v>43381.417050810182</c:v>
                </c:pt>
                <c:pt idx="14685">
                  <c:v>43381.458717534719</c:v>
                </c:pt>
                <c:pt idx="14686">
                  <c:v>43381.500384259256</c:v>
                </c:pt>
                <c:pt idx="14687">
                  <c:v>43381.542050983793</c:v>
                </c:pt>
                <c:pt idx="14688">
                  <c:v>43381.58371770833</c:v>
                </c:pt>
                <c:pt idx="14689">
                  <c:v>43381.625384432868</c:v>
                </c:pt>
                <c:pt idx="14690">
                  <c:v>43381.667051157405</c:v>
                </c:pt>
                <c:pt idx="14691">
                  <c:v>43381.708717881942</c:v>
                </c:pt>
                <c:pt idx="14692">
                  <c:v>43381.750384606479</c:v>
                </c:pt>
                <c:pt idx="14693">
                  <c:v>43381.792051331016</c:v>
                </c:pt>
                <c:pt idx="14694">
                  <c:v>43381.833718055554</c:v>
                </c:pt>
                <c:pt idx="14695">
                  <c:v>43381.875384780091</c:v>
                </c:pt>
                <c:pt idx="14696">
                  <c:v>43381.917051504628</c:v>
                </c:pt>
                <c:pt idx="14697">
                  <c:v>43381.958718229165</c:v>
                </c:pt>
                <c:pt idx="14698">
                  <c:v>43382.000384953702</c:v>
                </c:pt>
                <c:pt idx="14699">
                  <c:v>43382.04205167824</c:v>
                </c:pt>
                <c:pt idx="14700">
                  <c:v>43382.083718402777</c:v>
                </c:pt>
                <c:pt idx="14701">
                  <c:v>43382.125385127314</c:v>
                </c:pt>
                <c:pt idx="14702">
                  <c:v>43382.167051851851</c:v>
                </c:pt>
                <c:pt idx="14703">
                  <c:v>43382.208718576388</c:v>
                </c:pt>
                <c:pt idx="14704">
                  <c:v>43382.250385300926</c:v>
                </c:pt>
                <c:pt idx="14705">
                  <c:v>43382.292052025463</c:v>
                </c:pt>
                <c:pt idx="14706">
                  <c:v>43382.33371875</c:v>
                </c:pt>
                <c:pt idx="14707">
                  <c:v>43382.375385474537</c:v>
                </c:pt>
                <c:pt idx="14708">
                  <c:v>43382.417052199075</c:v>
                </c:pt>
                <c:pt idx="14709">
                  <c:v>43382.458718923612</c:v>
                </c:pt>
                <c:pt idx="14710">
                  <c:v>43382.500385648149</c:v>
                </c:pt>
                <c:pt idx="14711">
                  <c:v>43382.542052372686</c:v>
                </c:pt>
                <c:pt idx="14712">
                  <c:v>43382.583719097223</c:v>
                </c:pt>
                <c:pt idx="14713">
                  <c:v>43382.625385821761</c:v>
                </c:pt>
                <c:pt idx="14714">
                  <c:v>43382.667052546298</c:v>
                </c:pt>
                <c:pt idx="14715">
                  <c:v>43382.708719270835</c:v>
                </c:pt>
                <c:pt idx="14716">
                  <c:v>43382.750385995372</c:v>
                </c:pt>
                <c:pt idx="14717">
                  <c:v>43382.792052719909</c:v>
                </c:pt>
                <c:pt idx="14718">
                  <c:v>43382.833719444447</c:v>
                </c:pt>
                <c:pt idx="14719">
                  <c:v>43382.875386168984</c:v>
                </c:pt>
                <c:pt idx="14720">
                  <c:v>43382.917052893521</c:v>
                </c:pt>
                <c:pt idx="14721">
                  <c:v>43382.958719618058</c:v>
                </c:pt>
                <c:pt idx="14722">
                  <c:v>43383.000386342595</c:v>
                </c:pt>
                <c:pt idx="14723">
                  <c:v>43383.042053067133</c:v>
                </c:pt>
                <c:pt idx="14724">
                  <c:v>43383.08371979167</c:v>
                </c:pt>
                <c:pt idx="14725">
                  <c:v>43383.125386516207</c:v>
                </c:pt>
                <c:pt idx="14726">
                  <c:v>43383.167053240744</c:v>
                </c:pt>
                <c:pt idx="14727">
                  <c:v>43383.208719965274</c:v>
                </c:pt>
                <c:pt idx="14728">
                  <c:v>43383.250386689811</c:v>
                </c:pt>
                <c:pt idx="14729">
                  <c:v>43383.292053414349</c:v>
                </c:pt>
                <c:pt idx="14730">
                  <c:v>43383.333720138886</c:v>
                </c:pt>
                <c:pt idx="14731">
                  <c:v>43383.375386863423</c:v>
                </c:pt>
                <c:pt idx="14732">
                  <c:v>43383.41705358796</c:v>
                </c:pt>
                <c:pt idx="14733">
                  <c:v>43383.458720312497</c:v>
                </c:pt>
                <c:pt idx="14734">
                  <c:v>43383.500387037035</c:v>
                </c:pt>
                <c:pt idx="14735">
                  <c:v>43383.542053761572</c:v>
                </c:pt>
                <c:pt idx="14736">
                  <c:v>43383.583720486109</c:v>
                </c:pt>
                <c:pt idx="14737">
                  <c:v>43383.625387210646</c:v>
                </c:pt>
                <c:pt idx="14738">
                  <c:v>43383.667053935184</c:v>
                </c:pt>
                <c:pt idx="14739">
                  <c:v>43383.708720659721</c:v>
                </c:pt>
                <c:pt idx="14740">
                  <c:v>43383.750387384258</c:v>
                </c:pt>
                <c:pt idx="14741">
                  <c:v>43383.792054108795</c:v>
                </c:pt>
                <c:pt idx="14742">
                  <c:v>43383.833720833332</c:v>
                </c:pt>
                <c:pt idx="14743">
                  <c:v>43383.87538755787</c:v>
                </c:pt>
                <c:pt idx="14744">
                  <c:v>43383.917054282407</c:v>
                </c:pt>
                <c:pt idx="14745">
                  <c:v>43383.958721006944</c:v>
                </c:pt>
                <c:pt idx="14746">
                  <c:v>43384.000387731481</c:v>
                </c:pt>
                <c:pt idx="14747">
                  <c:v>43384.042054456018</c:v>
                </c:pt>
                <c:pt idx="14748">
                  <c:v>43384.083721180556</c:v>
                </c:pt>
                <c:pt idx="14749">
                  <c:v>43384.125387905093</c:v>
                </c:pt>
                <c:pt idx="14750">
                  <c:v>43384.16705462963</c:v>
                </c:pt>
                <c:pt idx="14751">
                  <c:v>43384.208721354167</c:v>
                </c:pt>
                <c:pt idx="14752">
                  <c:v>43384.250388078704</c:v>
                </c:pt>
                <c:pt idx="14753">
                  <c:v>43384.292054803242</c:v>
                </c:pt>
                <c:pt idx="14754">
                  <c:v>43384.333721527779</c:v>
                </c:pt>
                <c:pt idx="14755">
                  <c:v>43384.375388252316</c:v>
                </c:pt>
                <c:pt idx="14756">
                  <c:v>43384.417054976853</c:v>
                </c:pt>
                <c:pt idx="14757">
                  <c:v>43384.45872170139</c:v>
                </c:pt>
                <c:pt idx="14758">
                  <c:v>43384.500388425928</c:v>
                </c:pt>
                <c:pt idx="14759">
                  <c:v>43384.542055150465</c:v>
                </c:pt>
                <c:pt idx="14760">
                  <c:v>43384.583721875002</c:v>
                </c:pt>
                <c:pt idx="14761">
                  <c:v>43384.625388599539</c:v>
                </c:pt>
                <c:pt idx="14762">
                  <c:v>43384.667055324077</c:v>
                </c:pt>
                <c:pt idx="14763">
                  <c:v>43384.708722048614</c:v>
                </c:pt>
                <c:pt idx="14764">
                  <c:v>43384.750388773151</c:v>
                </c:pt>
                <c:pt idx="14765">
                  <c:v>43384.792055497688</c:v>
                </c:pt>
                <c:pt idx="14766">
                  <c:v>43384.833722222225</c:v>
                </c:pt>
                <c:pt idx="14767">
                  <c:v>43384.875388946763</c:v>
                </c:pt>
                <c:pt idx="14768">
                  <c:v>43384.9170556713</c:v>
                </c:pt>
                <c:pt idx="14769">
                  <c:v>43384.958722395837</c:v>
                </c:pt>
                <c:pt idx="14770">
                  <c:v>43385.000389120367</c:v>
                </c:pt>
                <c:pt idx="14771">
                  <c:v>43385.042055844904</c:v>
                </c:pt>
                <c:pt idx="14772">
                  <c:v>43385.083722569441</c:v>
                </c:pt>
                <c:pt idx="14773">
                  <c:v>43385.125389293979</c:v>
                </c:pt>
                <c:pt idx="14774">
                  <c:v>43385.167056018516</c:v>
                </c:pt>
                <c:pt idx="14775">
                  <c:v>43385.208722743053</c:v>
                </c:pt>
                <c:pt idx="14776">
                  <c:v>43385.25038946759</c:v>
                </c:pt>
                <c:pt idx="14777">
                  <c:v>43385.292056192127</c:v>
                </c:pt>
                <c:pt idx="14778">
                  <c:v>43385.333722916665</c:v>
                </c:pt>
                <c:pt idx="14779">
                  <c:v>43385.375389641202</c:v>
                </c:pt>
                <c:pt idx="14780">
                  <c:v>43385.417056365739</c:v>
                </c:pt>
                <c:pt idx="14781">
                  <c:v>43385.458723090276</c:v>
                </c:pt>
                <c:pt idx="14782">
                  <c:v>43385.500389814813</c:v>
                </c:pt>
                <c:pt idx="14783">
                  <c:v>43385.542056539351</c:v>
                </c:pt>
                <c:pt idx="14784">
                  <c:v>43385.583723263888</c:v>
                </c:pt>
                <c:pt idx="14785">
                  <c:v>43385.625389988425</c:v>
                </c:pt>
                <c:pt idx="14786">
                  <c:v>43385.667056712962</c:v>
                </c:pt>
                <c:pt idx="14787">
                  <c:v>43385.708723437499</c:v>
                </c:pt>
                <c:pt idx="14788">
                  <c:v>43385.750390162037</c:v>
                </c:pt>
                <c:pt idx="14789">
                  <c:v>43385.792056886574</c:v>
                </c:pt>
                <c:pt idx="14790">
                  <c:v>43385.833723611111</c:v>
                </c:pt>
                <c:pt idx="14791">
                  <c:v>43385.875390335648</c:v>
                </c:pt>
                <c:pt idx="14792">
                  <c:v>43385.917057060185</c:v>
                </c:pt>
                <c:pt idx="14793">
                  <c:v>43385.958723784723</c:v>
                </c:pt>
                <c:pt idx="14794">
                  <c:v>43386.00039050926</c:v>
                </c:pt>
                <c:pt idx="14795">
                  <c:v>43386.042057233797</c:v>
                </c:pt>
                <c:pt idx="14796">
                  <c:v>43386.083723958334</c:v>
                </c:pt>
                <c:pt idx="14797">
                  <c:v>43386.125390682872</c:v>
                </c:pt>
                <c:pt idx="14798">
                  <c:v>43386.167057407409</c:v>
                </c:pt>
                <c:pt idx="14799">
                  <c:v>43386.208724131946</c:v>
                </c:pt>
                <c:pt idx="14800">
                  <c:v>43386.250390856483</c:v>
                </c:pt>
                <c:pt idx="14801">
                  <c:v>43386.29205758102</c:v>
                </c:pt>
                <c:pt idx="14802">
                  <c:v>43386.333724305558</c:v>
                </c:pt>
                <c:pt idx="14803">
                  <c:v>43386.375391030095</c:v>
                </c:pt>
                <c:pt idx="14804">
                  <c:v>43386.417057754632</c:v>
                </c:pt>
                <c:pt idx="14805">
                  <c:v>43386.458724479169</c:v>
                </c:pt>
                <c:pt idx="14806">
                  <c:v>43386.500391203706</c:v>
                </c:pt>
                <c:pt idx="14807">
                  <c:v>43386.542057928244</c:v>
                </c:pt>
                <c:pt idx="14808">
                  <c:v>43386.583724652781</c:v>
                </c:pt>
                <c:pt idx="14809">
                  <c:v>43386.625391377318</c:v>
                </c:pt>
                <c:pt idx="14810">
                  <c:v>43386.667058101855</c:v>
                </c:pt>
                <c:pt idx="14811">
                  <c:v>43386.708724826392</c:v>
                </c:pt>
                <c:pt idx="14812">
                  <c:v>43386.750391550922</c:v>
                </c:pt>
                <c:pt idx="14813">
                  <c:v>43386.79205827546</c:v>
                </c:pt>
                <c:pt idx="14814">
                  <c:v>43386.833724999997</c:v>
                </c:pt>
                <c:pt idx="14815">
                  <c:v>43386.875391724534</c:v>
                </c:pt>
                <c:pt idx="14816">
                  <c:v>43386.917058449071</c:v>
                </c:pt>
                <c:pt idx="14817">
                  <c:v>43386.958725173608</c:v>
                </c:pt>
                <c:pt idx="14818">
                  <c:v>43387.000391898146</c:v>
                </c:pt>
                <c:pt idx="14819">
                  <c:v>43387.042058622683</c:v>
                </c:pt>
                <c:pt idx="14820">
                  <c:v>43387.08372534722</c:v>
                </c:pt>
                <c:pt idx="14821">
                  <c:v>43387.125392071757</c:v>
                </c:pt>
                <c:pt idx="14822">
                  <c:v>43387.167058796294</c:v>
                </c:pt>
                <c:pt idx="14823">
                  <c:v>43387.208725520832</c:v>
                </c:pt>
                <c:pt idx="14824">
                  <c:v>43387.250392245369</c:v>
                </c:pt>
                <c:pt idx="14825">
                  <c:v>43387.292058969906</c:v>
                </c:pt>
                <c:pt idx="14826">
                  <c:v>43387.333725694443</c:v>
                </c:pt>
                <c:pt idx="14827">
                  <c:v>43387.37539241898</c:v>
                </c:pt>
                <c:pt idx="14828">
                  <c:v>43387.417059143518</c:v>
                </c:pt>
                <c:pt idx="14829">
                  <c:v>43387.458725868055</c:v>
                </c:pt>
                <c:pt idx="14830">
                  <c:v>43387.500392592592</c:v>
                </c:pt>
                <c:pt idx="14831">
                  <c:v>43387.542059317129</c:v>
                </c:pt>
                <c:pt idx="14832">
                  <c:v>43387.583726041667</c:v>
                </c:pt>
                <c:pt idx="14833">
                  <c:v>43387.625392766204</c:v>
                </c:pt>
                <c:pt idx="14834">
                  <c:v>43387.667059490741</c:v>
                </c:pt>
                <c:pt idx="14835">
                  <c:v>43387.708726215278</c:v>
                </c:pt>
                <c:pt idx="14836">
                  <c:v>43387.750392939815</c:v>
                </c:pt>
                <c:pt idx="14837">
                  <c:v>43387.792059664353</c:v>
                </c:pt>
                <c:pt idx="14838">
                  <c:v>43387.83372638889</c:v>
                </c:pt>
                <c:pt idx="14839">
                  <c:v>43387.875393113427</c:v>
                </c:pt>
                <c:pt idx="14840">
                  <c:v>43387.917059837964</c:v>
                </c:pt>
                <c:pt idx="14841">
                  <c:v>43387.958726562501</c:v>
                </c:pt>
                <c:pt idx="14842">
                  <c:v>43388.000393287039</c:v>
                </c:pt>
                <c:pt idx="14843">
                  <c:v>43388.042060011576</c:v>
                </c:pt>
                <c:pt idx="14844">
                  <c:v>43388.083726736113</c:v>
                </c:pt>
                <c:pt idx="14845">
                  <c:v>43388.12539346065</c:v>
                </c:pt>
                <c:pt idx="14846">
                  <c:v>43388.167060185187</c:v>
                </c:pt>
                <c:pt idx="14847">
                  <c:v>43388.208726909725</c:v>
                </c:pt>
                <c:pt idx="14848">
                  <c:v>43388.250393634262</c:v>
                </c:pt>
                <c:pt idx="14849">
                  <c:v>43388.292060358799</c:v>
                </c:pt>
                <c:pt idx="14850">
                  <c:v>43388.333727083336</c:v>
                </c:pt>
                <c:pt idx="14851">
                  <c:v>43388.375393807873</c:v>
                </c:pt>
                <c:pt idx="14852">
                  <c:v>43388.417060532411</c:v>
                </c:pt>
                <c:pt idx="14853">
                  <c:v>43388.458727256948</c:v>
                </c:pt>
                <c:pt idx="14854">
                  <c:v>43388.500393981478</c:v>
                </c:pt>
                <c:pt idx="14855">
                  <c:v>43388.542060706015</c:v>
                </c:pt>
                <c:pt idx="14856">
                  <c:v>43388.583727430552</c:v>
                </c:pt>
                <c:pt idx="14857">
                  <c:v>43388.625394155089</c:v>
                </c:pt>
                <c:pt idx="14858">
                  <c:v>43388.667060879627</c:v>
                </c:pt>
                <c:pt idx="14859">
                  <c:v>43388.708727604164</c:v>
                </c:pt>
                <c:pt idx="14860">
                  <c:v>43388.750394328701</c:v>
                </c:pt>
                <c:pt idx="14861">
                  <c:v>43388.792061053238</c:v>
                </c:pt>
                <c:pt idx="14862">
                  <c:v>43388.833727777775</c:v>
                </c:pt>
                <c:pt idx="14863">
                  <c:v>43388.875394502313</c:v>
                </c:pt>
                <c:pt idx="14864">
                  <c:v>43388.91706122685</c:v>
                </c:pt>
                <c:pt idx="14865">
                  <c:v>43388.958727951387</c:v>
                </c:pt>
                <c:pt idx="14866">
                  <c:v>43389.000394675924</c:v>
                </c:pt>
                <c:pt idx="14867">
                  <c:v>43389.042061400462</c:v>
                </c:pt>
                <c:pt idx="14868">
                  <c:v>43389.083728124999</c:v>
                </c:pt>
                <c:pt idx="14869">
                  <c:v>43389.125394849536</c:v>
                </c:pt>
                <c:pt idx="14870">
                  <c:v>43389.167061574073</c:v>
                </c:pt>
                <c:pt idx="14871">
                  <c:v>43389.20872829861</c:v>
                </c:pt>
                <c:pt idx="14872">
                  <c:v>43389.250395023148</c:v>
                </c:pt>
                <c:pt idx="14873">
                  <c:v>43389.292061747685</c:v>
                </c:pt>
                <c:pt idx="14874">
                  <c:v>43389.333728472222</c:v>
                </c:pt>
                <c:pt idx="14875">
                  <c:v>43389.375395196759</c:v>
                </c:pt>
                <c:pt idx="14876">
                  <c:v>43389.417061921296</c:v>
                </c:pt>
                <c:pt idx="14877">
                  <c:v>43389.458728645834</c:v>
                </c:pt>
                <c:pt idx="14878">
                  <c:v>43389.500395370371</c:v>
                </c:pt>
                <c:pt idx="14879">
                  <c:v>43389.542062094908</c:v>
                </c:pt>
                <c:pt idx="14880">
                  <c:v>43389.583728819445</c:v>
                </c:pt>
                <c:pt idx="14881">
                  <c:v>43389.625395543982</c:v>
                </c:pt>
                <c:pt idx="14882">
                  <c:v>43389.66706226852</c:v>
                </c:pt>
                <c:pt idx="14883">
                  <c:v>43389.708728993057</c:v>
                </c:pt>
                <c:pt idx="14884">
                  <c:v>43389.750395717594</c:v>
                </c:pt>
                <c:pt idx="14885">
                  <c:v>43389.792062442131</c:v>
                </c:pt>
                <c:pt idx="14886">
                  <c:v>43389.833729166668</c:v>
                </c:pt>
                <c:pt idx="14887">
                  <c:v>43389.875395891206</c:v>
                </c:pt>
                <c:pt idx="14888">
                  <c:v>43389.917062615743</c:v>
                </c:pt>
                <c:pt idx="14889">
                  <c:v>43389.95872934028</c:v>
                </c:pt>
                <c:pt idx="14890">
                  <c:v>43390.000396064817</c:v>
                </c:pt>
                <c:pt idx="14891">
                  <c:v>43390.042062789355</c:v>
                </c:pt>
                <c:pt idx="14892">
                  <c:v>43390.083729513892</c:v>
                </c:pt>
                <c:pt idx="14893">
                  <c:v>43390.125396238429</c:v>
                </c:pt>
                <c:pt idx="14894">
                  <c:v>43390.167062962966</c:v>
                </c:pt>
                <c:pt idx="14895">
                  <c:v>43390.208729687503</c:v>
                </c:pt>
                <c:pt idx="14896">
                  <c:v>43390.250396412041</c:v>
                </c:pt>
                <c:pt idx="14897">
                  <c:v>43390.292063136571</c:v>
                </c:pt>
                <c:pt idx="14898">
                  <c:v>43390.333729861108</c:v>
                </c:pt>
                <c:pt idx="14899">
                  <c:v>43390.375396585645</c:v>
                </c:pt>
                <c:pt idx="14900">
                  <c:v>43390.417063310182</c:v>
                </c:pt>
                <c:pt idx="14901">
                  <c:v>43390.458730034719</c:v>
                </c:pt>
                <c:pt idx="14902">
                  <c:v>43390.500396759257</c:v>
                </c:pt>
                <c:pt idx="14903">
                  <c:v>43390.542063483794</c:v>
                </c:pt>
                <c:pt idx="14904">
                  <c:v>43390.583730208331</c:v>
                </c:pt>
                <c:pt idx="14905">
                  <c:v>43390.625396932868</c:v>
                </c:pt>
                <c:pt idx="14906">
                  <c:v>43390.667063657405</c:v>
                </c:pt>
                <c:pt idx="14907">
                  <c:v>43390.708730381943</c:v>
                </c:pt>
                <c:pt idx="14908">
                  <c:v>43390.75039710648</c:v>
                </c:pt>
                <c:pt idx="14909">
                  <c:v>43390.792063831017</c:v>
                </c:pt>
                <c:pt idx="14910">
                  <c:v>43390.833730555554</c:v>
                </c:pt>
                <c:pt idx="14911">
                  <c:v>43390.875397280091</c:v>
                </c:pt>
                <c:pt idx="14912">
                  <c:v>43390.917064004629</c:v>
                </c:pt>
                <c:pt idx="14913">
                  <c:v>43390.958730729166</c:v>
                </c:pt>
                <c:pt idx="14914">
                  <c:v>43391.000397453703</c:v>
                </c:pt>
                <c:pt idx="14915">
                  <c:v>43391.04206417824</c:v>
                </c:pt>
                <c:pt idx="14916">
                  <c:v>43391.083730902777</c:v>
                </c:pt>
                <c:pt idx="14917">
                  <c:v>43391.125397627315</c:v>
                </c:pt>
                <c:pt idx="14918">
                  <c:v>43391.167064351852</c:v>
                </c:pt>
                <c:pt idx="14919">
                  <c:v>43391.208731076389</c:v>
                </c:pt>
                <c:pt idx="14920">
                  <c:v>43391.250397800926</c:v>
                </c:pt>
                <c:pt idx="14921">
                  <c:v>43391.292064525464</c:v>
                </c:pt>
                <c:pt idx="14922">
                  <c:v>43391.333731250001</c:v>
                </c:pt>
                <c:pt idx="14923">
                  <c:v>43391.375397974538</c:v>
                </c:pt>
                <c:pt idx="14924">
                  <c:v>43391.417064699075</c:v>
                </c:pt>
                <c:pt idx="14925">
                  <c:v>43391.458731423612</c:v>
                </c:pt>
                <c:pt idx="14926">
                  <c:v>43391.50039814815</c:v>
                </c:pt>
                <c:pt idx="14927">
                  <c:v>43391.542064872687</c:v>
                </c:pt>
                <c:pt idx="14928">
                  <c:v>43391.583731597224</c:v>
                </c:pt>
                <c:pt idx="14929">
                  <c:v>43391.625398321761</c:v>
                </c:pt>
                <c:pt idx="14930">
                  <c:v>43391.667065046298</c:v>
                </c:pt>
                <c:pt idx="14931">
                  <c:v>43391.708731770836</c:v>
                </c:pt>
                <c:pt idx="14932">
                  <c:v>43391.750398495373</c:v>
                </c:pt>
                <c:pt idx="14933">
                  <c:v>43391.79206521991</c:v>
                </c:pt>
                <c:pt idx="14934">
                  <c:v>43391.833731944447</c:v>
                </c:pt>
                <c:pt idx="14935">
                  <c:v>43391.875398668984</c:v>
                </c:pt>
                <c:pt idx="14936">
                  <c:v>43391.917065393522</c:v>
                </c:pt>
                <c:pt idx="14937">
                  <c:v>43391.958732118059</c:v>
                </c:pt>
                <c:pt idx="14938">
                  <c:v>43392.000398842596</c:v>
                </c:pt>
                <c:pt idx="14939">
                  <c:v>43392.042065567133</c:v>
                </c:pt>
                <c:pt idx="14940">
                  <c:v>43392.083732291663</c:v>
                </c:pt>
                <c:pt idx="14941">
                  <c:v>43392.1253990162</c:v>
                </c:pt>
                <c:pt idx="14942">
                  <c:v>43392.167065740738</c:v>
                </c:pt>
                <c:pt idx="14943">
                  <c:v>43392.208732465275</c:v>
                </c:pt>
                <c:pt idx="14944">
                  <c:v>43392.250399189812</c:v>
                </c:pt>
                <c:pt idx="14945">
                  <c:v>43392.292065914349</c:v>
                </c:pt>
                <c:pt idx="14946">
                  <c:v>43392.333732638886</c:v>
                </c:pt>
                <c:pt idx="14947">
                  <c:v>43392.375399363424</c:v>
                </c:pt>
                <c:pt idx="14948">
                  <c:v>43392.417066087961</c:v>
                </c:pt>
                <c:pt idx="14949">
                  <c:v>43392.458732812498</c:v>
                </c:pt>
                <c:pt idx="14950">
                  <c:v>43392.500399537035</c:v>
                </c:pt>
                <c:pt idx="14951">
                  <c:v>43392.542066261572</c:v>
                </c:pt>
                <c:pt idx="14952">
                  <c:v>43392.58373298611</c:v>
                </c:pt>
                <c:pt idx="14953">
                  <c:v>43392.625399710647</c:v>
                </c:pt>
                <c:pt idx="14954">
                  <c:v>43392.667066435184</c:v>
                </c:pt>
                <c:pt idx="14955">
                  <c:v>43392.708733159721</c:v>
                </c:pt>
                <c:pt idx="14956">
                  <c:v>43392.750399884259</c:v>
                </c:pt>
                <c:pt idx="14957">
                  <c:v>43392.792066608796</c:v>
                </c:pt>
                <c:pt idx="14958">
                  <c:v>43392.833733333333</c:v>
                </c:pt>
                <c:pt idx="14959">
                  <c:v>43392.87540005787</c:v>
                </c:pt>
                <c:pt idx="14960">
                  <c:v>43392.917066782407</c:v>
                </c:pt>
                <c:pt idx="14961">
                  <c:v>43392.958733506945</c:v>
                </c:pt>
                <c:pt idx="14962">
                  <c:v>43393.000400231482</c:v>
                </c:pt>
                <c:pt idx="14963">
                  <c:v>43393.042066956019</c:v>
                </c:pt>
                <c:pt idx="14964">
                  <c:v>43393.083733680556</c:v>
                </c:pt>
                <c:pt idx="14965">
                  <c:v>43393.125400405093</c:v>
                </c:pt>
                <c:pt idx="14966">
                  <c:v>43393.167067129631</c:v>
                </c:pt>
                <c:pt idx="14967">
                  <c:v>43393.208733854168</c:v>
                </c:pt>
                <c:pt idx="14968">
                  <c:v>43393.250400578705</c:v>
                </c:pt>
                <c:pt idx="14969">
                  <c:v>43393.292067303242</c:v>
                </c:pt>
                <c:pt idx="14970">
                  <c:v>43393.333734027779</c:v>
                </c:pt>
                <c:pt idx="14971">
                  <c:v>43393.375400752317</c:v>
                </c:pt>
                <c:pt idx="14972">
                  <c:v>43393.417067476854</c:v>
                </c:pt>
                <c:pt idx="14973">
                  <c:v>43393.458734201391</c:v>
                </c:pt>
                <c:pt idx="14974">
                  <c:v>43393.500400925928</c:v>
                </c:pt>
                <c:pt idx="14975">
                  <c:v>43393.542067650465</c:v>
                </c:pt>
                <c:pt idx="14976">
                  <c:v>43393.583734375003</c:v>
                </c:pt>
                <c:pt idx="14977">
                  <c:v>43393.62540109954</c:v>
                </c:pt>
                <c:pt idx="14978">
                  <c:v>43393.667067824077</c:v>
                </c:pt>
                <c:pt idx="14979">
                  <c:v>43393.708734548614</c:v>
                </c:pt>
                <c:pt idx="14980">
                  <c:v>43393.750401273152</c:v>
                </c:pt>
                <c:pt idx="14981">
                  <c:v>43393.792067997689</c:v>
                </c:pt>
                <c:pt idx="14982">
                  <c:v>43393.833734722219</c:v>
                </c:pt>
                <c:pt idx="14983">
                  <c:v>43393.875401446756</c:v>
                </c:pt>
                <c:pt idx="14984">
                  <c:v>43393.917068171293</c:v>
                </c:pt>
                <c:pt idx="14985">
                  <c:v>43393.95873489583</c:v>
                </c:pt>
                <c:pt idx="14986">
                  <c:v>43394.000401620367</c:v>
                </c:pt>
                <c:pt idx="14987">
                  <c:v>43394.042068344905</c:v>
                </c:pt>
                <c:pt idx="14988">
                  <c:v>43394.083735069442</c:v>
                </c:pt>
                <c:pt idx="14989">
                  <c:v>43394.125401793979</c:v>
                </c:pt>
                <c:pt idx="14990">
                  <c:v>43394.167068518516</c:v>
                </c:pt>
                <c:pt idx="14991">
                  <c:v>43394.208735243054</c:v>
                </c:pt>
                <c:pt idx="14992">
                  <c:v>43394.250401967591</c:v>
                </c:pt>
                <c:pt idx="14993">
                  <c:v>43394.292068692128</c:v>
                </c:pt>
                <c:pt idx="14994">
                  <c:v>43394.333735416665</c:v>
                </c:pt>
                <c:pt idx="14995">
                  <c:v>43394.375402141202</c:v>
                </c:pt>
                <c:pt idx="14996">
                  <c:v>43394.41706886574</c:v>
                </c:pt>
                <c:pt idx="14997">
                  <c:v>43394.458735590277</c:v>
                </c:pt>
                <c:pt idx="14998">
                  <c:v>43394.500402314814</c:v>
                </c:pt>
                <c:pt idx="14999">
                  <c:v>43394.542069039351</c:v>
                </c:pt>
                <c:pt idx="15000">
                  <c:v>43394.583735763888</c:v>
                </c:pt>
                <c:pt idx="15001">
                  <c:v>43394.625402488426</c:v>
                </c:pt>
                <c:pt idx="15002">
                  <c:v>43394.667069212963</c:v>
                </c:pt>
                <c:pt idx="15003">
                  <c:v>43394.7087359375</c:v>
                </c:pt>
                <c:pt idx="15004">
                  <c:v>43394.750402662037</c:v>
                </c:pt>
                <c:pt idx="15005">
                  <c:v>43394.792069386574</c:v>
                </c:pt>
                <c:pt idx="15006">
                  <c:v>43394.833736111112</c:v>
                </c:pt>
                <c:pt idx="15007">
                  <c:v>43394.875402835649</c:v>
                </c:pt>
                <c:pt idx="15008">
                  <c:v>43394.917069560186</c:v>
                </c:pt>
                <c:pt idx="15009">
                  <c:v>43394.958736284723</c:v>
                </c:pt>
                <c:pt idx="15010">
                  <c:v>43395.00040300926</c:v>
                </c:pt>
                <c:pt idx="15011">
                  <c:v>43395.042069733798</c:v>
                </c:pt>
                <c:pt idx="15012">
                  <c:v>43395.083736458335</c:v>
                </c:pt>
                <c:pt idx="15013">
                  <c:v>43395.125403182872</c:v>
                </c:pt>
                <c:pt idx="15014">
                  <c:v>43395.167069907409</c:v>
                </c:pt>
                <c:pt idx="15015">
                  <c:v>43395.208736631947</c:v>
                </c:pt>
                <c:pt idx="15016">
                  <c:v>43395.250403356484</c:v>
                </c:pt>
                <c:pt idx="15017">
                  <c:v>43395.292070081021</c:v>
                </c:pt>
                <c:pt idx="15018">
                  <c:v>43395.333736805558</c:v>
                </c:pt>
                <c:pt idx="15019">
                  <c:v>43395.375403530095</c:v>
                </c:pt>
                <c:pt idx="15020">
                  <c:v>43395.417070254633</c:v>
                </c:pt>
                <c:pt idx="15021">
                  <c:v>43395.45873697917</c:v>
                </c:pt>
                <c:pt idx="15022">
                  <c:v>43395.500403703707</c:v>
                </c:pt>
                <c:pt idx="15023">
                  <c:v>43395.542070428244</c:v>
                </c:pt>
                <c:pt idx="15024">
                  <c:v>43395.583737152774</c:v>
                </c:pt>
                <c:pt idx="15025">
                  <c:v>43395.625403877311</c:v>
                </c:pt>
                <c:pt idx="15026">
                  <c:v>43395.667070601849</c:v>
                </c:pt>
                <c:pt idx="15027">
                  <c:v>43395.708737326386</c:v>
                </c:pt>
                <c:pt idx="15028">
                  <c:v>43395.750404050923</c:v>
                </c:pt>
                <c:pt idx="15029">
                  <c:v>43395.79207077546</c:v>
                </c:pt>
                <c:pt idx="15030">
                  <c:v>43395.833737499997</c:v>
                </c:pt>
                <c:pt idx="15031">
                  <c:v>43395.875404224535</c:v>
                </c:pt>
                <c:pt idx="15032">
                  <c:v>43395.917070949072</c:v>
                </c:pt>
                <c:pt idx="15033">
                  <c:v>43395.958737673609</c:v>
                </c:pt>
                <c:pt idx="15034">
                  <c:v>43396.000404398146</c:v>
                </c:pt>
                <c:pt idx="15035">
                  <c:v>43396.042071122683</c:v>
                </c:pt>
                <c:pt idx="15036">
                  <c:v>43396.083737847221</c:v>
                </c:pt>
                <c:pt idx="15037">
                  <c:v>43396.125404571758</c:v>
                </c:pt>
                <c:pt idx="15038">
                  <c:v>43396.167071296295</c:v>
                </c:pt>
                <c:pt idx="15039">
                  <c:v>43396.208738020832</c:v>
                </c:pt>
                <c:pt idx="15040">
                  <c:v>43396.250404745369</c:v>
                </c:pt>
                <c:pt idx="15041">
                  <c:v>43396.292071469907</c:v>
                </c:pt>
                <c:pt idx="15042">
                  <c:v>43396.333738194444</c:v>
                </c:pt>
                <c:pt idx="15043">
                  <c:v>43396.375404918981</c:v>
                </c:pt>
                <c:pt idx="15044">
                  <c:v>43396.417071643518</c:v>
                </c:pt>
                <c:pt idx="15045">
                  <c:v>43396.458738368055</c:v>
                </c:pt>
                <c:pt idx="15046">
                  <c:v>43396.500405092593</c:v>
                </c:pt>
                <c:pt idx="15047">
                  <c:v>43396.54207181713</c:v>
                </c:pt>
                <c:pt idx="15048">
                  <c:v>43396.583738541667</c:v>
                </c:pt>
                <c:pt idx="15049">
                  <c:v>43396.625405266204</c:v>
                </c:pt>
                <c:pt idx="15050">
                  <c:v>43396.667071990742</c:v>
                </c:pt>
                <c:pt idx="15051">
                  <c:v>43396.708738715279</c:v>
                </c:pt>
                <c:pt idx="15052">
                  <c:v>43396.750405439816</c:v>
                </c:pt>
                <c:pt idx="15053">
                  <c:v>43396.792072164353</c:v>
                </c:pt>
                <c:pt idx="15054">
                  <c:v>43396.83373888889</c:v>
                </c:pt>
                <c:pt idx="15055">
                  <c:v>43396.875405613428</c:v>
                </c:pt>
                <c:pt idx="15056">
                  <c:v>43396.917072337965</c:v>
                </c:pt>
                <c:pt idx="15057">
                  <c:v>43396.958739062502</c:v>
                </c:pt>
                <c:pt idx="15058">
                  <c:v>43397.000405787039</c:v>
                </c:pt>
                <c:pt idx="15059">
                  <c:v>43397.042072511576</c:v>
                </c:pt>
                <c:pt idx="15060">
                  <c:v>43397.083739236114</c:v>
                </c:pt>
                <c:pt idx="15061">
                  <c:v>43397.125405960651</c:v>
                </c:pt>
                <c:pt idx="15062">
                  <c:v>43397.167072685188</c:v>
                </c:pt>
                <c:pt idx="15063">
                  <c:v>43397.208739409725</c:v>
                </c:pt>
                <c:pt idx="15064">
                  <c:v>43397.250406134262</c:v>
                </c:pt>
                <c:pt idx="15065">
                  <c:v>43397.2920728588</c:v>
                </c:pt>
                <c:pt idx="15066">
                  <c:v>43397.333739583337</c:v>
                </c:pt>
                <c:pt idx="15067">
                  <c:v>43397.375406307867</c:v>
                </c:pt>
                <c:pt idx="15068">
                  <c:v>43397.417073032404</c:v>
                </c:pt>
                <c:pt idx="15069">
                  <c:v>43397.458739756941</c:v>
                </c:pt>
                <c:pt idx="15070">
                  <c:v>43397.500406481478</c:v>
                </c:pt>
                <c:pt idx="15071">
                  <c:v>43397.542073206016</c:v>
                </c:pt>
                <c:pt idx="15072">
                  <c:v>43397.583739930553</c:v>
                </c:pt>
                <c:pt idx="15073">
                  <c:v>43397.62540665509</c:v>
                </c:pt>
                <c:pt idx="15074">
                  <c:v>43397.667073379627</c:v>
                </c:pt>
                <c:pt idx="15075">
                  <c:v>43397.708740104164</c:v>
                </c:pt>
                <c:pt idx="15076">
                  <c:v>43397.750406828702</c:v>
                </c:pt>
                <c:pt idx="15077">
                  <c:v>43397.792073553239</c:v>
                </c:pt>
                <c:pt idx="15078">
                  <c:v>43397.833740277776</c:v>
                </c:pt>
                <c:pt idx="15079">
                  <c:v>43397.875407002313</c:v>
                </c:pt>
                <c:pt idx="15080">
                  <c:v>43397.917073726851</c:v>
                </c:pt>
                <c:pt idx="15081">
                  <c:v>43397.958740451388</c:v>
                </c:pt>
                <c:pt idx="15082">
                  <c:v>43398.000407175925</c:v>
                </c:pt>
                <c:pt idx="15083">
                  <c:v>43398.042073900462</c:v>
                </c:pt>
                <c:pt idx="15084">
                  <c:v>43398.083740624999</c:v>
                </c:pt>
                <c:pt idx="15085">
                  <c:v>43398.125407349537</c:v>
                </c:pt>
                <c:pt idx="15086">
                  <c:v>43398.167074074074</c:v>
                </c:pt>
                <c:pt idx="15087">
                  <c:v>43398.208740798611</c:v>
                </c:pt>
                <c:pt idx="15088">
                  <c:v>43398.250407523148</c:v>
                </c:pt>
                <c:pt idx="15089">
                  <c:v>43398.292074247685</c:v>
                </c:pt>
                <c:pt idx="15090">
                  <c:v>43398.333740972223</c:v>
                </c:pt>
                <c:pt idx="15091">
                  <c:v>43398.37540769676</c:v>
                </c:pt>
                <c:pt idx="15092">
                  <c:v>43398.417074421297</c:v>
                </c:pt>
                <c:pt idx="15093">
                  <c:v>43398.458741145834</c:v>
                </c:pt>
                <c:pt idx="15094">
                  <c:v>43398.500407870371</c:v>
                </c:pt>
                <c:pt idx="15095">
                  <c:v>43398.542074594909</c:v>
                </c:pt>
                <c:pt idx="15096">
                  <c:v>43398.583741319446</c:v>
                </c:pt>
                <c:pt idx="15097">
                  <c:v>43398.625408043983</c:v>
                </c:pt>
                <c:pt idx="15098">
                  <c:v>43398.66707476852</c:v>
                </c:pt>
                <c:pt idx="15099">
                  <c:v>43398.708741493057</c:v>
                </c:pt>
                <c:pt idx="15100">
                  <c:v>43398.750408217595</c:v>
                </c:pt>
                <c:pt idx="15101">
                  <c:v>43398.792074942132</c:v>
                </c:pt>
                <c:pt idx="15102">
                  <c:v>43398.833741666669</c:v>
                </c:pt>
                <c:pt idx="15103">
                  <c:v>43398.875408391206</c:v>
                </c:pt>
                <c:pt idx="15104">
                  <c:v>43398.917075115744</c:v>
                </c:pt>
                <c:pt idx="15105">
                  <c:v>43398.958741840281</c:v>
                </c:pt>
                <c:pt idx="15106">
                  <c:v>43399.000408564818</c:v>
                </c:pt>
                <c:pt idx="15107">
                  <c:v>43399.042075289355</c:v>
                </c:pt>
                <c:pt idx="15108">
                  <c:v>43399.083742013892</c:v>
                </c:pt>
                <c:pt idx="15109">
                  <c:v>43399.12540873843</c:v>
                </c:pt>
                <c:pt idx="15110">
                  <c:v>43399.167075462959</c:v>
                </c:pt>
                <c:pt idx="15111">
                  <c:v>43399.208742187497</c:v>
                </c:pt>
                <c:pt idx="15112">
                  <c:v>43399.250408912034</c:v>
                </c:pt>
                <c:pt idx="15113">
                  <c:v>43399.292075636571</c:v>
                </c:pt>
                <c:pt idx="15114">
                  <c:v>43399.333742361108</c:v>
                </c:pt>
                <c:pt idx="15115">
                  <c:v>43399.375409085646</c:v>
                </c:pt>
                <c:pt idx="15116">
                  <c:v>43399.417075810183</c:v>
                </c:pt>
                <c:pt idx="15117">
                  <c:v>43399.45874253472</c:v>
                </c:pt>
                <c:pt idx="15118">
                  <c:v>43399.500409259257</c:v>
                </c:pt>
                <c:pt idx="15119">
                  <c:v>43399.542075983794</c:v>
                </c:pt>
                <c:pt idx="15120">
                  <c:v>43399.583742708332</c:v>
                </c:pt>
                <c:pt idx="15121">
                  <c:v>43399.625409432869</c:v>
                </c:pt>
                <c:pt idx="15122">
                  <c:v>43399.667076157406</c:v>
                </c:pt>
                <c:pt idx="15123">
                  <c:v>43399.708742881943</c:v>
                </c:pt>
                <c:pt idx="15124">
                  <c:v>43399.75040960648</c:v>
                </c:pt>
                <c:pt idx="15125">
                  <c:v>43399.792076331018</c:v>
                </c:pt>
                <c:pt idx="15126">
                  <c:v>43399.833743055555</c:v>
                </c:pt>
                <c:pt idx="15127">
                  <c:v>43399.875409780092</c:v>
                </c:pt>
                <c:pt idx="15128">
                  <c:v>43399.917076504629</c:v>
                </c:pt>
                <c:pt idx="15129">
                  <c:v>43399.958743229166</c:v>
                </c:pt>
                <c:pt idx="15130">
                  <c:v>43400.000409953704</c:v>
                </c:pt>
                <c:pt idx="15131">
                  <c:v>43400.042076678241</c:v>
                </c:pt>
                <c:pt idx="15132">
                  <c:v>43400.083743402778</c:v>
                </c:pt>
                <c:pt idx="15133">
                  <c:v>43400.125410127315</c:v>
                </c:pt>
                <c:pt idx="15134">
                  <c:v>43400.167076851852</c:v>
                </c:pt>
                <c:pt idx="15135">
                  <c:v>43400.20874357639</c:v>
                </c:pt>
                <c:pt idx="15136">
                  <c:v>43400.250410300927</c:v>
                </c:pt>
                <c:pt idx="15137">
                  <c:v>43400.292077025464</c:v>
                </c:pt>
                <c:pt idx="15138">
                  <c:v>43400.333743750001</c:v>
                </c:pt>
                <c:pt idx="15139">
                  <c:v>43400.375410474539</c:v>
                </c:pt>
                <c:pt idx="15140">
                  <c:v>43400.417077199076</c:v>
                </c:pt>
                <c:pt idx="15141">
                  <c:v>43400.458743923613</c:v>
                </c:pt>
                <c:pt idx="15142">
                  <c:v>43400.50041064815</c:v>
                </c:pt>
                <c:pt idx="15143">
                  <c:v>43400.542077372687</c:v>
                </c:pt>
                <c:pt idx="15144">
                  <c:v>43400.583744097225</c:v>
                </c:pt>
                <c:pt idx="15145">
                  <c:v>43400.625410821762</c:v>
                </c:pt>
                <c:pt idx="15146">
                  <c:v>43400.667077546299</c:v>
                </c:pt>
                <c:pt idx="15147">
                  <c:v>43400.708744270836</c:v>
                </c:pt>
                <c:pt idx="15148">
                  <c:v>43400.750410995373</c:v>
                </c:pt>
                <c:pt idx="15149">
                  <c:v>43400.792077719911</c:v>
                </c:pt>
                <c:pt idx="15150">
                  <c:v>43400.833744444448</c:v>
                </c:pt>
                <c:pt idx="15151">
                  <c:v>43400.875411168985</c:v>
                </c:pt>
                <c:pt idx="15152">
                  <c:v>43400.917077893515</c:v>
                </c:pt>
                <c:pt idx="15153">
                  <c:v>43400.958744618052</c:v>
                </c:pt>
                <c:pt idx="15154">
                  <c:v>43401.000411342589</c:v>
                </c:pt>
                <c:pt idx="15155">
                  <c:v>43401.042078067127</c:v>
                </c:pt>
                <c:pt idx="15156">
                  <c:v>43401.083744791664</c:v>
                </c:pt>
                <c:pt idx="15157">
                  <c:v>43401.125411516201</c:v>
                </c:pt>
                <c:pt idx="15158">
                  <c:v>43401.167078240738</c:v>
                </c:pt>
                <c:pt idx="15159">
                  <c:v>43401.208744965275</c:v>
                </c:pt>
                <c:pt idx="15160">
                  <c:v>43401.250411689813</c:v>
                </c:pt>
                <c:pt idx="15161">
                  <c:v>43401.29207841435</c:v>
                </c:pt>
                <c:pt idx="15162">
                  <c:v>43401.333745138887</c:v>
                </c:pt>
                <c:pt idx="15163">
                  <c:v>43401.375411863424</c:v>
                </c:pt>
                <c:pt idx="15164">
                  <c:v>43401.417078587961</c:v>
                </c:pt>
                <c:pt idx="15165">
                  <c:v>43401.458745312499</c:v>
                </c:pt>
                <c:pt idx="15166">
                  <c:v>43401.500412037036</c:v>
                </c:pt>
                <c:pt idx="15167">
                  <c:v>43401.542078761573</c:v>
                </c:pt>
                <c:pt idx="15168">
                  <c:v>43401.58374548611</c:v>
                </c:pt>
                <c:pt idx="15169">
                  <c:v>43401.625412210647</c:v>
                </c:pt>
                <c:pt idx="15170">
                  <c:v>43401.667078935185</c:v>
                </c:pt>
                <c:pt idx="15171">
                  <c:v>43401.708745659722</c:v>
                </c:pt>
                <c:pt idx="15172">
                  <c:v>43401.750412384259</c:v>
                </c:pt>
                <c:pt idx="15173">
                  <c:v>43401.792079108796</c:v>
                </c:pt>
                <c:pt idx="15174">
                  <c:v>43401.833745833334</c:v>
                </c:pt>
                <c:pt idx="15175">
                  <c:v>43401.875412557871</c:v>
                </c:pt>
                <c:pt idx="15176">
                  <c:v>43401.917079282408</c:v>
                </c:pt>
                <c:pt idx="15177">
                  <c:v>43401.958746006945</c:v>
                </c:pt>
                <c:pt idx="15178">
                  <c:v>43402.000412731482</c:v>
                </c:pt>
                <c:pt idx="15179">
                  <c:v>43402.04207945602</c:v>
                </c:pt>
                <c:pt idx="15180">
                  <c:v>43402.083746180557</c:v>
                </c:pt>
                <c:pt idx="15181">
                  <c:v>43402.125412905094</c:v>
                </c:pt>
                <c:pt idx="15182">
                  <c:v>43402.167079629631</c:v>
                </c:pt>
                <c:pt idx="15183">
                  <c:v>43402.208746354168</c:v>
                </c:pt>
                <c:pt idx="15184">
                  <c:v>43402.250413078706</c:v>
                </c:pt>
                <c:pt idx="15185">
                  <c:v>43402.292079803243</c:v>
                </c:pt>
                <c:pt idx="15186">
                  <c:v>43402.33374652778</c:v>
                </c:pt>
                <c:pt idx="15187">
                  <c:v>43402.375413252317</c:v>
                </c:pt>
                <c:pt idx="15188">
                  <c:v>43402.417079976854</c:v>
                </c:pt>
                <c:pt idx="15189">
                  <c:v>43402.458746701392</c:v>
                </c:pt>
                <c:pt idx="15190">
                  <c:v>43402.500413425929</c:v>
                </c:pt>
                <c:pt idx="15191">
                  <c:v>43402.542080150466</c:v>
                </c:pt>
                <c:pt idx="15192">
                  <c:v>43402.583746875003</c:v>
                </c:pt>
                <c:pt idx="15193">
                  <c:v>43402.62541359954</c:v>
                </c:pt>
                <c:pt idx="15194">
                  <c:v>43402.66708032407</c:v>
                </c:pt>
                <c:pt idx="15195">
                  <c:v>43402.708747048608</c:v>
                </c:pt>
                <c:pt idx="15196">
                  <c:v>43402.750413773145</c:v>
                </c:pt>
                <c:pt idx="15197">
                  <c:v>43402.792080497682</c:v>
                </c:pt>
                <c:pt idx="15198">
                  <c:v>43402.833747222219</c:v>
                </c:pt>
                <c:pt idx="15199">
                  <c:v>43402.875413946756</c:v>
                </c:pt>
                <c:pt idx="15200">
                  <c:v>43402.917080671294</c:v>
                </c:pt>
                <c:pt idx="15201">
                  <c:v>43402.958747395831</c:v>
                </c:pt>
                <c:pt idx="15202">
                  <c:v>43403.000414120368</c:v>
                </c:pt>
                <c:pt idx="15203">
                  <c:v>43403.042080844905</c:v>
                </c:pt>
                <c:pt idx="15204">
                  <c:v>43403.083747569442</c:v>
                </c:pt>
                <c:pt idx="15205">
                  <c:v>43403.12541429398</c:v>
                </c:pt>
                <c:pt idx="15206">
                  <c:v>43403.167081018517</c:v>
                </c:pt>
                <c:pt idx="15207">
                  <c:v>43403.208747743054</c:v>
                </c:pt>
                <c:pt idx="15208">
                  <c:v>43403.250414467591</c:v>
                </c:pt>
                <c:pt idx="15209">
                  <c:v>43403.292081192129</c:v>
                </c:pt>
                <c:pt idx="15210">
                  <c:v>43403.333747916666</c:v>
                </c:pt>
                <c:pt idx="15211">
                  <c:v>43403.375414641203</c:v>
                </c:pt>
                <c:pt idx="15212">
                  <c:v>43403.41708136574</c:v>
                </c:pt>
                <c:pt idx="15213">
                  <c:v>43403.458748090277</c:v>
                </c:pt>
                <c:pt idx="15214">
                  <c:v>43403.500414814815</c:v>
                </c:pt>
                <c:pt idx="15215">
                  <c:v>43403.542081539352</c:v>
                </c:pt>
                <c:pt idx="15216">
                  <c:v>43403.583748263889</c:v>
                </c:pt>
                <c:pt idx="15217">
                  <c:v>43403.625414988426</c:v>
                </c:pt>
                <c:pt idx="15218">
                  <c:v>43403.667081712963</c:v>
                </c:pt>
                <c:pt idx="15219">
                  <c:v>43403.708748437501</c:v>
                </c:pt>
                <c:pt idx="15220">
                  <c:v>43403.750415162038</c:v>
                </c:pt>
                <c:pt idx="15221">
                  <c:v>43403.792081886575</c:v>
                </c:pt>
                <c:pt idx="15222">
                  <c:v>43403.833748611112</c:v>
                </c:pt>
                <c:pt idx="15223">
                  <c:v>43403.875415335649</c:v>
                </c:pt>
                <c:pt idx="15224">
                  <c:v>43403.917082060187</c:v>
                </c:pt>
                <c:pt idx="15225">
                  <c:v>43403.958748784724</c:v>
                </c:pt>
                <c:pt idx="15226">
                  <c:v>43404.000415509261</c:v>
                </c:pt>
                <c:pt idx="15227">
                  <c:v>43404.042082233798</c:v>
                </c:pt>
                <c:pt idx="15228">
                  <c:v>43404.083748958335</c:v>
                </c:pt>
                <c:pt idx="15229">
                  <c:v>43404.125415682873</c:v>
                </c:pt>
                <c:pt idx="15230">
                  <c:v>43404.16708240741</c:v>
                </c:pt>
                <c:pt idx="15231">
                  <c:v>43404.208749131947</c:v>
                </c:pt>
                <c:pt idx="15232">
                  <c:v>43404.250415856484</c:v>
                </c:pt>
                <c:pt idx="15233">
                  <c:v>43404.292082581022</c:v>
                </c:pt>
                <c:pt idx="15234">
                  <c:v>43404.333749305559</c:v>
                </c:pt>
                <c:pt idx="15235">
                  <c:v>43404.375416030096</c:v>
                </c:pt>
                <c:pt idx="15236">
                  <c:v>43404.417082754633</c:v>
                </c:pt>
                <c:pt idx="15237">
                  <c:v>43404.458749479163</c:v>
                </c:pt>
                <c:pt idx="15238">
                  <c:v>43404.5004162037</c:v>
                </c:pt>
                <c:pt idx="15239">
                  <c:v>43404.542082928238</c:v>
                </c:pt>
                <c:pt idx="15240">
                  <c:v>43404.583749652775</c:v>
                </c:pt>
                <c:pt idx="15241">
                  <c:v>43404.625416377312</c:v>
                </c:pt>
                <c:pt idx="15242">
                  <c:v>43404.667083101849</c:v>
                </c:pt>
                <c:pt idx="15243">
                  <c:v>43404.708749826386</c:v>
                </c:pt>
                <c:pt idx="15244">
                  <c:v>43404.750416550924</c:v>
                </c:pt>
                <c:pt idx="15245">
                  <c:v>43404.792083275461</c:v>
                </c:pt>
                <c:pt idx="15246">
                  <c:v>43404.833749999998</c:v>
                </c:pt>
                <c:pt idx="15247">
                  <c:v>43404.875416724535</c:v>
                </c:pt>
                <c:pt idx="15248">
                  <c:v>43404.917083449072</c:v>
                </c:pt>
                <c:pt idx="15249">
                  <c:v>43404.95875017361</c:v>
                </c:pt>
                <c:pt idx="15250">
                  <c:v>43405.000416898147</c:v>
                </c:pt>
                <c:pt idx="15251">
                  <c:v>43405.042083622684</c:v>
                </c:pt>
                <c:pt idx="15252">
                  <c:v>43405.083750347221</c:v>
                </c:pt>
                <c:pt idx="15253">
                  <c:v>43405.125417071758</c:v>
                </c:pt>
                <c:pt idx="15254">
                  <c:v>43405.167083796296</c:v>
                </c:pt>
                <c:pt idx="15255">
                  <c:v>43405.208750520833</c:v>
                </c:pt>
                <c:pt idx="15256">
                  <c:v>43405.25041724537</c:v>
                </c:pt>
                <c:pt idx="15257">
                  <c:v>43405.292083969907</c:v>
                </c:pt>
                <c:pt idx="15258">
                  <c:v>43405.333750694444</c:v>
                </c:pt>
                <c:pt idx="15259">
                  <c:v>43405.375417418982</c:v>
                </c:pt>
                <c:pt idx="15260">
                  <c:v>43405.417084143519</c:v>
                </c:pt>
                <c:pt idx="15261">
                  <c:v>43405.458750868056</c:v>
                </c:pt>
                <c:pt idx="15262">
                  <c:v>43405.500417592593</c:v>
                </c:pt>
                <c:pt idx="15263">
                  <c:v>43405.542084317131</c:v>
                </c:pt>
                <c:pt idx="15264">
                  <c:v>43405.583751041668</c:v>
                </c:pt>
                <c:pt idx="15265">
                  <c:v>43405.625417766205</c:v>
                </c:pt>
                <c:pt idx="15266">
                  <c:v>43405.667084490742</c:v>
                </c:pt>
                <c:pt idx="15267">
                  <c:v>43405.708751215279</c:v>
                </c:pt>
                <c:pt idx="15268">
                  <c:v>43405.750417939817</c:v>
                </c:pt>
                <c:pt idx="15269">
                  <c:v>43405.792084664354</c:v>
                </c:pt>
                <c:pt idx="15270">
                  <c:v>43405.833751388891</c:v>
                </c:pt>
                <c:pt idx="15271">
                  <c:v>43405.875418113428</c:v>
                </c:pt>
                <c:pt idx="15272">
                  <c:v>43405.917084837965</c:v>
                </c:pt>
                <c:pt idx="15273">
                  <c:v>43405.958751562503</c:v>
                </c:pt>
                <c:pt idx="15274">
                  <c:v>43406.00041828704</c:v>
                </c:pt>
                <c:pt idx="15275">
                  <c:v>43406.042085011577</c:v>
                </c:pt>
                <c:pt idx="15276">
                  <c:v>43406.083751736114</c:v>
                </c:pt>
                <c:pt idx="15277">
                  <c:v>43406.125418460651</c:v>
                </c:pt>
                <c:pt idx="15278">
                  <c:v>43406.167085185189</c:v>
                </c:pt>
                <c:pt idx="15279">
                  <c:v>43406.208751909726</c:v>
                </c:pt>
                <c:pt idx="15280">
                  <c:v>43406.250418634256</c:v>
                </c:pt>
                <c:pt idx="15281">
                  <c:v>43406.292085358793</c:v>
                </c:pt>
                <c:pt idx="15282">
                  <c:v>43406.33375208333</c:v>
                </c:pt>
                <c:pt idx="15283">
                  <c:v>43406.375418807867</c:v>
                </c:pt>
                <c:pt idx="15284">
                  <c:v>43406.417085532405</c:v>
                </c:pt>
                <c:pt idx="15285">
                  <c:v>43406.458752256942</c:v>
                </c:pt>
                <c:pt idx="15286">
                  <c:v>43406.500418981479</c:v>
                </c:pt>
                <c:pt idx="15287">
                  <c:v>43406.542085706016</c:v>
                </c:pt>
                <c:pt idx="15288">
                  <c:v>43406.583752430553</c:v>
                </c:pt>
                <c:pt idx="15289">
                  <c:v>43406.625419155091</c:v>
                </c:pt>
                <c:pt idx="15290">
                  <c:v>43406.667085879628</c:v>
                </c:pt>
                <c:pt idx="15291">
                  <c:v>43406.708752604165</c:v>
                </c:pt>
                <c:pt idx="15292">
                  <c:v>43406.750419328702</c:v>
                </c:pt>
                <c:pt idx="15293">
                  <c:v>43406.792086053239</c:v>
                </c:pt>
                <c:pt idx="15294">
                  <c:v>43406.833752777777</c:v>
                </c:pt>
                <c:pt idx="15295">
                  <c:v>43406.875419502314</c:v>
                </c:pt>
                <c:pt idx="15296">
                  <c:v>43406.917086226851</c:v>
                </c:pt>
                <c:pt idx="15297">
                  <c:v>43406.958752951388</c:v>
                </c:pt>
                <c:pt idx="15298">
                  <c:v>43407.000419675926</c:v>
                </c:pt>
                <c:pt idx="15299">
                  <c:v>43407.042086400463</c:v>
                </c:pt>
                <c:pt idx="15300">
                  <c:v>43407.083753125</c:v>
                </c:pt>
                <c:pt idx="15301">
                  <c:v>43407.125419849537</c:v>
                </c:pt>
                <c:pt idx="15302">
                  <c:v>43407.167086574074</c:v>
                </c:pt>
                <c:pt idx="15303">
                  <c:v>43407.208753298612</c:v>
                </c:pt>
                <c:pt idx="15304">
                  <c:v>43407.250420023149</c:v>
                </c:pt>
                <c:pt idx="15305">
                  <c:v>43407.292086747686</c:v>
                </c:pt>
                <c:pt idx="15306">
                  <c:v>43407.333753472223</c:v>
                </c:pt>
                <c:pt idx="15307">
                  <c:v>43407.37542019676</c:v>
                </c:pt>
                <c:pt idx="15308">
                  <c:v>43407.417086921298</c:v>
                </c:pt>
                <c:pt idx="15309">
                  <c:v>43407.458753645835</c:v>
                </c:pt>
                <c:pt idx="15310">
                  <c:v>43407.500420370372</c:v>
                </c:pt>
                <c:pt idx="15311">
                  <c:v>43407.542087094909</c:v>
                </c:pt>
                <c:pt idx="15312">
                  <c:v>43407.583753819446</c:v>
                </c:pt>
                <c:pt idx="15313">
                  <c:v>43407.625420543984</c:v>
                </c:pt>
                <c:pt idx="15314">
                  <c:v>43407.667087268521</c:v>
                </c:pt>
                <c:pt idx="15315">
                  <c:v>43407.708753993058</c:v>
                </c:pt>
                <c:pt idx="15316">
                  <c:v>43407.750420717595</c:v>
                </c:pt>
                <c:pt idx="15317">
                  <c:v>43407.792087442132</c:v>
                </c:pt>
                <c:pt idx="15318">
                  <c:v>43407.83375416667</c:v>
                </c:pt>
                <c:pt idx="15319">
                  <c:v>43407.875420891207</c:v>
                </c:pt>
                <c:pt idx="15320">
                  <c:v>43407.917087615744</c:v>
                </c:pt>
                <c:pt idx="15321">
                  <c:v>43407.958754340281</c:v>
                </c:pt>
                <c:pt idx="15322">
                  <c:v>43408.000421064811</c:v>
                </c:pt>
                <c:pt idx="15323">
                  <c:v>43408.042087789348</c:v>
                </c:pt>
                <c:pt idx="15324">
                  <c:v>43408.083754513886</c:v>
                </c:pt>
                <c:pt idx="15325">
                  <c:v>43408.125421238423</c:v>
                </c:pt>
                <c:pt idx="15326">
                  <c:v>43408.16708796296</c:v>
                </c:pt>
                <c:pt idx="15327">
                  <c:v>43408.208754687497</c:v>
                </c:pt>
                <c:pt idx="15328">
                  <c:v>43408.250421412034</c:v>
                </c:pt>
                <c:pt idx="15329">
                  <c:v>43408.292088136572</c:v>
                </c:pt>
                <c:pt idx="15330">
                  <c:v>43408.333754861109</c:v>
                </c:pt>
                <c:pt idx="15331">
                  <c:v>43408.375421585646</c:v>
                </c:pt>
                <c:pt idx="15332">
                  <c:v>43408.417088310183</c:v>
                </c:pt>
                <c:pt idx="15333">
                  <c:v>43408.458755034721</c:v>
                </c:pt>
                <c:pt idx="15334">
                  <c:v>43408.500421759258</c:v>
                </c:pt>
                <c:pt idx="15335">
                  <c:v>43408.542088483795</c:v>
                </c:pt>
                <c:pt idx="15336">
                  <c:v>43408.583755208332</c:v>
                </c:pt>
                <c:pt idx="15337">
                  <c:v>43408.625421932869</c:v>
                </c:pt>
                <c:pt idx="15338">
                  <c:v>43408.667088657407</c:v>
                </c:pt>
                <c:pt idx="15339">
                  <c:v>43408.708755381944</c:v>
                </c:pt>
                <c:pt idx="15340">
                  <c:v>43408.750422106481</c:v>
                </c:pt>
                <c:pt idx="15341">
                  <c:v>43408.792088831018</c:v>
                </c:pt>
                <c:pt idx="15342">
                  <c:v>43408.833755555555</c:v>
                </c:pt>
                <c:pt idx="15343">
                  <c:v>43408.875422280093</c:v>
                </c:pt>
                <c:pt idx="15344">
                  <c:v>43408.91708900463</c:v>
                </c:pt>
                <c:pt idx="15345">
                  <c:v>43408.958755729167</c:v>
                </c:pt>
                <c:pt idx="15346">
                  <c:v>43409.000422453704</c:v>
                </c:pt>
                <c:pt idx="15347">
                  <c:v>43409.042089178241</c:v>
                </c:pt>
                <c:pt idx="15348">
                  <c:v>43409.083755902779</c:v>
                </c:pt>
                <c:pt idx="15349">
                  <c:v>43409.125422627316</c:v>
                </c:pt>
                <c:pt idx="15350">
                  <c:v>43409.167089351853</c:v>
                </c:pt>
                <c:pt idx="15351">
                  <c:v>43409.20875607639</c:v>
                </c:pt>
                <c:pt idx="15352">
                  <c:v>43409.250422800927</c:v>
                </c:pt>
                <c:pt idx="15353">
                  <c:v>43409.292089525465</c:v>
                </c:pt>
                <c:pt idx="15354">
                  <c:v>43409.333756250002</c:v>
                </c:pt>
                <c:pt idx="15355">
                  <c:v>43409.375422974539</c:v>
                </c:pt>
                <c:pt idx="15356">
                  <c:v>43409.417089699076</c:v>
                </c:pt>
                <c:pt idx="15357">
                  <c:v>43409.458756423614</c:v>
                </c:pt>
                <c:pt idx="15358">
                  <c:v>43409.500423148151</c:v>
                </c:pt>
                <c:pt idx="15359">
                  <c:v>43409.542089872688</c:v>
                </c:pt>
                <c:pt idx="15360">
                  <c:v>43409.583756597225</c:v>
                </c:pt>
                <c:pt idx="15361">
                  <c:v>43409.625423321762</c:v>
                </c:pt>
                <c:pt idx="15362">
                  <c:v>43409.6670900463</c:v>
                </c:pt>
                <c:pt idx="15363">
                  <c:v>43409.708756770837</c:v>
                </c:pt>
                <c:pt idx="15364">
                  <c:v>43409.750423495367</c:v>
                </c:pt>
                <c:pt idx="15365">
                  <c:v>43409.792090219904</c:v>
                </c:pt>
                <c:pt idx="15366">
                  <c:v>43409.833756944441</c:v>
                </c:pt>
                <c:pt idx="15367">
                  <c:v>43409.875423668978</c:v>
                </c:pt>
                <c:pt idx="15368">
                  <c:v>43409.917090393516</c:v>
                </c:pt>
                <c:pt idx="15369">
                  <c:v>43409.958757118053</c:v>
                </c:pt>
                <c:pt idx="15370">
                  <c:v>43410.00042384259</c:v>
                </c:pt>
                <c:pt idx="15371">
                  <c:v>43410.042090567127</c:v>
                </c:pt>
                <c:pt idx="15372">
                  <c:v>43410.083757291664</c:v>
                </c:pt>
                <c:pt idx="15373">
                  <c:v>43410.125424016202</c:v>
                </c:pt>
                <c:pt idx="15374">
                  <c:v>43410.167090740739</c:v>
                </c:pt>
                <c:pt idx="15375">
                  <c:v>43410.208757465276</c:v>
                </c:pt>
                <c:pt idx="15376">
                  <c:v>43410.250424189813</c:v>
                </c:pt>
                <c:pt idx="15377">
                  <c:v>43410.29209091435</c:v>
                </c:pt>
                <c:pt idx="15378">
                  <c:v>43410.333757638888</c:v>
                </c:pt>
                <c:pt idx="15379">
                  <c:v>43410.375424363425</c:v>
                </c:pt>
                <c:pt idx="15380">
                  <c:v>43410.417091087962</c:v>
                </c:pt>
                <c:pt idx="15381">
                  <c:v>43410.458757812499</c:v>
                </c:pt>
                <c:pt idx="15382">
                  <c:v>43410.500424537036</c:v>
                </c:pt>
                <c:pt idx="15383">
                  <c:v>43410.542091261574</c:v>
                </c:pt>
                <c:pt idx="15384">
                  <c:v>43410.583757986111</c:v>
                </c:pt>
                <c:pt idx="15385">
                  <c:v>43410.625424710648</c:v>
                </c:pt>
                <c:pt idx="15386">
                  <c:v>43410.667091435185</c:v>
                </c:pt>
                <c:pt idx="15387">
                  <c:v>43410.708758159722</c:v>
                </c:pt>
                <c:pt idx="15388">
                  <c:v>43410.75042488426</c:v>
                </c:pt>
                <c:pt idx="15389">
                  <c:v>43410.792091608797</c:v>
                </c:pt>
                <c:pt idx="15390">
                  <c:v>43410.833758333334</c:v>
                </c:pt>
                <c:pt idx="15391">
                  <c:v>43410.875425057871</c:v>
                </c:pt>
                <c:pt idx="15392">
                  <c:v>43410.917091782409</c:v>
                </c:pt>
                <c:pt idx="15393">
                  <c:v>43410.958758506946</c:v>
                </c:pt>
                <c:pt idx="15394">
                  <c:v>43411.000425231483</c:v>
                </c:pt>
                <c:pt idx="15395">
                  <c:v>43411.04209195602</c:v>
                </c:pt>
                <c:pt idx="15396">
                  <c:v>43411.083758680557</c:v>
                </c:pt>
                <c:pt idx="15397">
                  <c:v>43411.125425405095</c:v>
                </c:pt>
                <c:pt idx="15398">
                  <c:v>43411.167092129632</c:v>
                </c:pt>
                <c:pt idx="15399">
                  <c:v>43411.208758854169</c:v>
                </c:pt>
                <c:pt idx="15400">
                  <c:v>43411.250425578706</c:v>
                </c:pt>
                <c:pt idx="15401">
                  <c:v>43411.292092303243</c:v>
                </c:pt>
                <c:pt idx="15402">
                  <c:v>43411.333759027781</c:v>
                </c:pt>
                <c:pt idx="15403">
                  <c:v>43411.375425752318</c:v>
                </c:pt>
                <c:pt idx="15404">
                  <c:v>43411.417092476855</c:v>
                </c:pt>
                <c:pt idx="15405">
                  <c:v>43411.458759201392</c:v>
                </c:pt>
                <c:pt idx="15406">
                  <c:v>43411.500425925929</c:v>
                </c:pt>
                <c:pt idx="15407">
                  <c:v>43411.542092650459</c:v>
                </c:pt>
                <c:pt idx="15408">
                  <c:v>43411.583759374997</c:v>
                </c:pt>
                <c:pt idx="15409">
                  <c:v>43411.625426099534</c:v>
                </c:pt>
                <c:pt idx="15410">
                  <c:v>43411.667092824071</c:v>
                </c:pt>
                <c:pt idx="15411">
                  <c:v>43411.708759548608</c:v>
                </c:pt>
                <c:pt idx="15412">
                  <c:v>43411.750426273145</c:v>
                </c:pt>
                <c:pt idx="15413">
                  <c:v>43411.792092997683</c:v>
                </c:pt>
                <c:pt idx="15414">
                  <c:v>43411.83375972222</c:v>
                </c:pt>
                <c:pt idx="15415">
                  <c:v>43411.875426446757</c:v>
                </c:pt>
                <c:pt idx="15416">
                  <c:v>43411.917093171294</c:v>
                </c:pt>
                <c:pt idx="15417">
                  <c:v>43411.958759895831</c:v>
                </c:pt>
                <c:pt idx="15418">
                  <c:v>43412.000426620369</c:v>
                </c:pt>
                <c:pt idx="15419">
                  <c:v>43412.042093344906</c:v>
                </c:pt>
                <c:pt idx="15420">
                  <c:v>43412.083760069443</c:v>
                </c:pt>
                <c:pt idx="15421">
                  <c:v>43412.12542679398</c:v>
                </c:pt>
                <c:pt idx="15422">
                  <c:v>43412.167093518518</c:v>
                </c:pt>
                <c:pt idx="15423">
                  <c:v>43412.208760243055</c:v>
                </c:pt>
                <c:pt idx="15424">
                  <c:v>43412.250426967592</c:v>
                </c:pt>
                <c:pt idx="15425">
                  <c:v>43412.292093692129</c:v>
                </c:pt>
                <c:pt idx="15426">
                  <c:v>43412.333760416666</c:v>
                </c:pt>
                <c:pt idx="15427">
                  <c:v>43412.375427141204</c:v>
                </c:pt>
                <c:pt idx="15428">
                  <c:v>43412.417093865741</c:v>
                </c:pt>
                <c:pt idx="15429">
                  <c:v>43412.458760590278</c:v>
                </c:pt>
                <c:pt idx="15430">
                  <c:v>43412.500427314815</c:v>
                </c:pt>
                <c:pt idx="15431">
                  <c:v>43412.542094039352</c:v>
                </c:pt>
                <c:pt idx="15432">
                  <c:v>43412.58376076389</c:v>
                </c:pt>
                <c:pt idx="15433">
                  <c:v>43412.625427488427</c:v>
                </c:pt>
                <c:pt idx="15434">
                  <c:v>43412.667094212964</c:v>
                </c:pt>
                <c:pt idx="15435">
                  <c:v>43412.708760937501</c:v>
                </c:pt>
                <c:pt idx="15436">
                  <c:v>43412.750427662038</c:v>
                </c:pt>
                <c:pt idx="15437">
                  <c:v>43412.792094386576</c:v>
                </c:pt>
                <c:pt idx="15438">
                  <c:v>43412.833761111113</c:v>
                </c:pt>
                <c:pt idx="15439">
                  <c:v>43412.87542783565</c:v>
                </c:pt>
                <c:pt idx="15440">
                  <c:v>43412.917094560187</c:v>
                </c:pt>
                <c:pt idx="15441">
                  <c:v>43412.958761284724</c:v>
                </c:pt>
                <c:pt idx="15442">
                  <c:v>43413.000428009262</c:v>
                </c:pt>
                <c:pt idx="15443">
                  <c:v>43413.042094733799</c:v>
                </c:pt>
                <c:pt idx="15444">
                  <c:v>43413.083761458336</c:v>
                </c:pt>
                <c:pt idx="15445">
                  <c:v>43413.125428182873</c:v>
                </c:pt>
                <c:pt idx="15446">
                  <c:v>43413.167094907411</c:v>
                </c:pt>
                <c:pt idx="15447">
                  <c:v>43413.208761631948</c:v>
                </c:pt>
                <c:pt idx="15448">
                  <c:v>43413.250428356485</c:v>
                </c:pt>
                <c:pt idx="15449">
                  <c:v>43413.292095081022</c:v>
                </c:pt>
                <c:pt idx="15450">
                  <c:v>43413.333761805552</c:v>
                </c:pt>
                <c:pt idx="15451">
                  <c:v>43413.375428530089</c:v>
                </c:pt>
                <c:pt idx="15452">
                  <c:v>43413.417095254626</c:v>
                </c:pt>
                <c:pt idx="15453">
                  <c:v>43413.458761979164</c:v>
                </c:pt>
                <c:pt idx="15454">
                  <c:v>43413.500428703701</c:v>
                </c:pt>
                <c:pt idx="15455">
                  <c:v>43413.542095428238</c:v>
                </c:pt>
                <c:pt idx="15456">
                  <c:v>43413.583762152775</c:v>
                </c:pt>
                <c:pt idx="15457">
                  <c:v>43413.625428877313</c:v>
                </c:pt>
                <c:pt idx="15458">
                  <c:v>43413.66709560185</c:v>
                </c:pt>
                <c:pt idx="15459">
                  <c:v>43413.708762326387</c:v>
                </c:pt>
                <c:pt idx="15460">
                  <c:v>43413.750429050924</c:v>
                </c:pt>
                <c:pt idx="15461">
                  <c:v>43413.792095775461</c:v>
                </c:pt>
                <c:pt idx="15462">
                  <c:v>43413.833762499999</c:v>
                </c:pt>
                <c:pt idx="15463">
                  <c:v>43413.875429224536</c:v>
                </c:pt>
                <c:pt idx="15464">
                  <c:v>43413.917095949073</c:v>
                </c:pt>
                <c:pt idx="15465">
                  <c:v>43413.95876267361</c:v>
                </c:pt>
                <c:pt idx="15466">
                  <c:v>43414.000429398147</c:v>
                </c:pt>
                <c:pt idx="15467">
                  <c:v>43414.042096122685</c:v>
                </c:pt>
                <c:pt idx="15468">
                  <c:v>43414.083762847222</c:v>
                </c:pt>
                <c:pt idx="15469">
                  <c:v>43414.125429571759</c:v>
                </c:pt>
                <c:pt idx="15470">
                  <c:v>43414.167096296296</c:v>
                </c:pt>
                <c:pt idx="15471">
                  <c:v>43414.208763020833</c:v>
                </c:pt>
                <c:pt idx="15472">
                  <c:v>43414.250429745371</c:v>
                </c:pt>
                <c:pt idx="15473">
                  <c:v>43414.292096469908</c:v>
                </c:pt>
                <c:pt idx="15474">
                  <c:v>43414.333763194445</c:v>
                </c:pt>
                <c:pt idx="15475">
                  <c:v>43414.375429918982</c:v>
                </c:pt>
                <c:pt idx="15476">
                  <c:v>43414.417096643519</c:v>
                </c:pt>
                <c:pt idx="15477">
                  <c:v>43414.458763368057</c:v>
                </c:pt>
                <c:pt idx="15478">
                  <c:v>43414.500430092594</c:v>
                </c:pt>
                <c:pt idx="15479">
                  <c:v>43414.542096817131</c:v>
                </c:pt>
                <c:pt idx="15480">
                  <c:v>43414.583763541668</c:v>
                </c:pt>
                <c:pt idx="15481">
                  <c:v>43414.625430266206</c:v>
                </c:pt>
                <c:pt idx="15482">
                  <c:v>43414.667096990743</c:v>
                </c:pt>
                <c:pt idx="15483">
                  <c:v>43414.70876371528</c:v>
                </c:pt>
                <c:pt idx="15484">
                  <c:v>43414.750430439817</c:v>
                </c:pt>
                <c:pt idx="15485">
                  <c:v>43414.792097164354</c:v>
                </c:pt>
                <c:pt idx="15486">
                  <c:v>43414.833763888892</c:v>
                </c:pt>
                <c:pt idx="15487">
                  <c:v>43414.875430613429</c:v>
                </c:pt>
                <c:pt idx="15488">
                  <c:v>43414.917097337966</c:v>
                </c:pt>
                <c:pt idx="15489">
                  <c:v>43414.958764062503</c:v>
                </c:pt>
                <c:pt idx="15490">
                  <c:v>43415.00043078704</c:v>
                </c:pt>
                <c:pt idx="15491">
                  <c:v>43415.042097511578</c:v>
                </c:pt>
                <c:pt idx="15492">
                  <c:v>43415.083764236108</c:v>
                </c:pt>
                <c:pt idx="15493">
                  <c:v>43415.125430960645</c:v>
                </c:pt>
                <c:pt idx="15494">
                  <c:v>43415.167097685182</c:v>
                </c:pt>
                <c:pt idx="15495">
                  <c:v>43415.208764409719</c:v>
                </c:pt>
                <c:pt idx="15496">
                  <c:v>43415.250431134256</c:v>
                </c:pt>
                <c:pt idx="15497">
                  <c:v>43415.292097858794</c:v>
                </c:pt>
                <c:pt idx="15498">
                  <c:v>43415.333764583331</c:v>
                </c:pt>
                <c:pt idx="15499">
                  <c:v>43415.375431307868</c:v>
                </c:pt>
                <c:pt idx="15500">
                  <c:v>43415.417098032405</c:v>
                </c:pt>
                <c:pt idx="15501">
                  <c:v>43415.458764756942</c:v>
                </c:pt>
                <c:pt idx="15502">
                  <c:v>43415.50043148148</c:v>
                </c:pt>
                <c:pt idx="15503">
                  <c:v>43415.542098206017</c:v>
                </c:pt>
                <c:pt idx="15504">
                  <c:v>43415.583764930554</c:v>
                </c:pt>
                <c:pt idx="15505">
                  <c:v>43415.625431655091</c:v>
                </c:pt>
                <c:pt idx="15506">
                  <c:v>43415.667098379628</c:v>
                </c:pt>
                <c:pt idx="15507">
                  <c:v>43415.708765104166</c:v>
                </c:pt>
                <c:pt idx="15508">
                  <c:v>43415.750431828703</c:v>
                </c:pt>
                <c:pt idx="15509">
                  <c:v>43415.79209855324</c:v>
                </c:pt>
                <c:pt idx="15510">
                  <c:v>43415.833765277777</c:v>
                </c:pt>
                <c:pt idx="15511">
                  <c:v>43415.875432002314</c:v>
                </c:pt>
                <c:pt idx="15512">
                  <c:v>43415.917098726852</c:v>
                </c:pt>
                <c:pt idx="15513">
                  <c:v>43415.958765451389</c:v>
                </c:pt>
                <c:pt idx="15514">
                  <c:v>43416.000432175926</c:v>
                </c:pt>
                <c:pt idx="15515">
                  <c:v>43416.042098900463</c:v>
                </c:pt>
                <c:pt idx="15516">
                  <c:v>43416.083765625001</c:v>
                </c:pt>
                <c:pt idx="15517">
                  <c:v>43416.125432349538</c:v>
                </c:pt>
                <c:pt idx="15518">
                  <c:v>43416.167099074075</c:v>
                </c:pt>
                <c:pt idx="15519">
                  <c:v>43416.208765798612</c:v>
                </c:pt>
                <c:pt idx="15520">
                  <c:v>43416.250432523149</c:v>
                </c:pt>
                <c:pt idx="15521">
                  <c:v>43416.292099247687</c:v>
                </c:pt>
                <c:pt idx="15522">
                  <c:v>43416.333765972224</c:v>
                </c:pt>
                <c:pt idx="15523">
                  <c:v>43416.375432696761</c:v>
                </c:pt>
                <c:pt idx="15524">
                  <c:v>43416.417099421298</c:v>
                </c:pt>
                <c:pt idx="15525">
                  <c:v>43416.458766145835</c:v>
                </c:pt>
                <c:pt idx="15526">
                  <c:v>43416.500432870373</c:v>
                </c:pt>
                <c:pt idx="15527">
                  <c:v>43416.54209959491</c:v>
                </c:pt>
                <c:pt idx="15528">
                  <c:v>43416.583766319447</c:v>
                </c:pt>
                <c:pt idx="15529">
                  <c:v>43416.625433043984</c:v>
                </c:pt>
                <c:pt idx="15530">
                  <c:v>43416.667099768521</c:v>
                </c:pt>
                <c:pt idx="15531">
                  <c:v>43416.708766493059</c:v>
                </c:pt>
                <c:pt idx="15532">
                  <c:v>43416.750433217596</c:v>
                </c:pt>
                <c:pt idx="15533">
                  <c:v>43416.792099942133</c:v>
                </c:pt>
                <c:pt idx="15534">
                  <c:v>43416.833766666663</c:v>
                </c:pt>
                <c:pt idx="15535">
                  <c:v>43416.8754333912</c:v>
                </c:pt>
                <c:pt idx="15536">
                  <c:v>43416.917100115737</c:v>
                </c:pt>
                <c:pt idx="15537">
                  <c:v>43416.958766840275</c:v>
                </c:pt>
                <c:pt idx="15538">
                  <c:v>43417.000433564812</c:v>
                </c:pt>
                <c:pt idx="15539">
                  <c:v>43417.042100289349</c:v>
                </c:pt>
                <c:pt idx="15540">
                  <c:v>43417.083767013886</c:v>
                </c:pt>
                <c:pt idx="15541">
                  <c:v>43417.125433738423</c:v>
                </c:pt>
                <c:pt idx="15542">
                  <c:v>43417.167100462961</c:v>
                </c:pt>
                <c:pt idx="15543">
                  <c:v>43417.208767187498</c:v>
                </c:pt>
                <c:pt idx="15544">
                  <c:v>43417.250433912035</c:v>
                </c:pt>
                <c:pt idx="15545">
                  <c:v>43417.292100636572</c:v>
                </c:pt>
                <c:pt idx="15546">
                  <c:v>43417.333767361109</c:v>
                </c:pt>
                <c:pt idx="15547">
                  <c:v>43417.375434085647</c:v>
                </c:pt>
                <c:pt idx="15548">
                  <c:v>43417.417100810184</c:v>
                </c:pt>
                <c:pt idx="15549">
                  <c:v>43417.458767534721</c:v>
                </c:pt>
                <c:pt idx="15550">
                  <c:v>43417.500434259258</c:v>
                </c:pt>
                <c:pt idx="15551">
                  <c:v>43417.542100983796</c:v>
                </c:pt>
                <c:pt idx="15552">
                  <c:v>43417.583767708333</c:v>
                </c:pt>
                <c:pt idx="15553">
                  <c:v>43417.62543443287</c:v>
                </c:pt>
                <c:pt idx="15554">
                  <c:v>43417.667101157407</c:v>
                </c:pt>
                <c:pt idx="15555">
                  <c:v>43417.708767881944</c:v>
                </c:pt>
                <c:pt idx="15556">
                  <c:v>43417.750434606482</c:v>
                </c:pt>
                <c:pt idx="15557">
                  <c:v>43417.792101331019</c:v>
                </c:pt>
                <c:pt idx="15558">
                  <c:v>43417.833768055556</c:v>
                </c:pt>
                <c:pt idx="15559">
                  <c:v>43417.875434780093</c:v>
                </c:pt>
                <c:pt idx="15560">
                  <c:v>43417.91710150463</c:v>
                </c:pt>
                <c:pt idx="15561">
                  <c:v>43417.958768229168</c:v>
                </c:pt>
                <c:pt idx="15562">
                  <c:v>43418.000434953705</c:v>
                </c:pt>
                <c:pt idx="15563">
                  <c:v>43418.042101678242</c:v>
                </c:pt>
                <c:pt idx="15564">
                  <c:v>43418.083768402779</c:v>
                </c:pt>
                <c:pt idx="15565">
                  <c:v>43418.125435127316</c:v>
                </c:pt>
                <c:pt idx="15566">
                  <c:v>43418.167101851854</c:v>
                </c:pt>
                <c:pt idx="15567">
                  <c:v>43418.208768576391</c:v>
                </c:pt>
                <c:pt idx="15568">
                  <c:v>43418.250435300928</c:v>
                </c:pt>
                <c:pt idx="15569">
                  <c:v>43418.292102025465</c:v>
                </c:pt>
                <c:pt idx="15570">
                  <c:v>43418.333768750002</c:v>
                </c:pt>
                <c:pt idx="15571">
                  <c:v>43418.37543547454</c:v>
                </c:pt>
                <c:pt idx="15572">
                  <c:v>43418.417102199077</c:v>
                </c:pt>
                <c:pt idx="15573">
                  <c:v>43418.458768923614</c:v>
                </c:pt>
                <c:pt idx="15574">
                  <c:v>43418.500435648151</c:v>
                </c:pt>
                <c:pt idx="15575">
                  <c:v>43418.542102372689</c:v>
                </c:pt>
                <c:pt idx="15576">
                  <c:v>43418.583769097226</c:v>
                </c:pt>
                <c:pt idx="15577">
                  <c:v>43418.625435821756</c:v>
                </c:pt>
                <c:pt idx="15578">
                  <c:v>43418.667102546293</c:v>
                </c:pt>
                <c:pt idx="15579">
                  <c:v>43418.70876927083</c:v>
                </c:pt>
                <c:pt idx="15580">
                  <c:v>43418.750435995367</c:v>
                </c:pt>
                <c:pt idx="15581">
                  <c:v>43418.792102719905</c:v>
                </c:pt>
                <c:pt idx="15582">
                  <c:v>43418.833769444442</c:v>
                </c:pt>
                <c:pt idx="15583">
                  <c:v>43418.875436168979</c:v>
                </c:pt>
                <c:pt idx="15584">
                  <c:v>43418.917102893516</c:v>
                </c:pt>
                <c:pt idx="15585">
                  <c:v>43418.958769618053</c:v>
                </c:pt>
                <c:pt idx="15586">
                  <c:v>43419.000436342591</c:v>
                </c:pt>
                <c:pt idx="15587">
                  <c:v>43419.042103067128</c:v>
                </c:pt>
                <c:pt idx="15588">
                  <c:v>43419.083769791665</c:v>
                </c:pt>
                <c:pt idx="15589">
                  <c:v>43419.125436516202</c:v>
                </c:pt>
                <c:pt idx="15590">
                  <c:v>43419.167103240739</c:v>
                </c:pt>
                <c:pt idx="15591">
                  <c:v>43419.208769965277</c:v>
                </c:pt>
                <c:pt idx="15592">
                  <c:v>43419.250436689814</c:v>
                </c:pt>
                <c:pt idx="15593">
                  <c:v>43419.292103414351</c:v>
                </c:pt>
                <c:pt idx="15594">
                  <c:v>43419.333770138888</c:v>
                </c:pt>
                <c:pt idx="15595">
                  <c:v>43419.375436863425</c:v>
                </c:pt>
                <c:pt idx="15596">
                  <c:v>43419.417103587963</c:v>
                </c:pt>
                <c:pt idx="15597">
                  <c:v>43419.4587703125</c:v>
                </c:pt>
                <c:pt idx="15598">
                  <c:v>43419.500437037037</c:v>
                </c:pt>
                <c:pt idx="15599">
                  <c:v>43419.542103761574</c:v>
                </c:pt>
                <c:pt idx="15600">
                  <c:v>43419.583770486111</c:v>
                </c:pt>
                <c:pt idx="15601">
                  <c:v>43419.625437210649</c:v>
                </c:pt>
                <c:pt idx="15602">
                  <c:v>43419.667103935186</c:v>
                </c:pt>
                <c:pt idx="15603">
                  <c:v>43419.708770659723</c:v>
                </c:pt>
                <c:pt idx="15604">
                  <c:v>43419.75043738426</c:v>
                </c:pt>
                <c:pt idx="15605">
                  <c:v>43419.792104108798</c:v>
                </c:pt>
                <c:pt idx="15606">
                  <c:v>43419.833770833335</c:v>
                </c:pt>
                <c:pt idx="15607">
                  <c:v>43419.875437557872</c:v>
                </c:pt>
                <c:pt idx="15608">
                  <c:v>43419.917104282409</c:v>
                </c:pt>
                <c:pt idx="15609">
                  <c:v>43419.958771006946</c:v>
                </c:pt>
                <c:pt idx="15610">
                  <c:v>43420.000437731484</c:v>
                </c:pt>
                <c:pt idx="15611">
                  <c:v>43420.042104456021</c:v>
                </c:pt>
                <c:pt idx="15612">
                  <c:v>43420.083771180558</c:v>
                </c:pt>
                <c:pt idx="15613">
                  <c:v>43420.125437905095</c:v>
                </c:pt>
                <c:pt idx="15614">
                  <c:v>43420.167104629632</c:v>
                </c:pt>
                <c:pt idx="15615">
                  <c:v>43420.20877135417</c:v>
                </c:pt>
                <c:pt idx="15616">
                  <c:v>43420.250438078707</c:v>
                </c:pt>
                <c:pt idx="15617">
                  <c:v>43420.292104803244</c:v>
                </c:pt>
                <c:pt idx="15618">
                  <c:v>43420.333771527781</c:v>
                </c:pt>
                <c:pt idx="15619">
                  <c:v>43420.375438252318</c:v>
                </c:pt>
                <c:pt idx="15620">
                  <c:v>43420.417104976848</c:v>
                </c:pt>
                <c:pt idx="15621">
                  <c:v>43420.458771701386</c:v>
                </c:pt>
                <c:pt idx="15622">
                  <c:v>43420.500438425923</c:v>
                </c:pt>
                <c:pt idx="15623">
                  <c:v>43420.54210515046</c:v>
                </c:pt>
                <c:pt idx="15624">
                  <c:v>43420.583771874997</c:v>
                </c:pt>
                <c:pt idx="15625">
                  <c:v>43420.625438599534</c:v>
                </c:pt>
                <c:pt idx="15626">
                  <c:v>43420.667105324072</c:v>
                </c:pt>
                <c:pt idx="15627">
                  <c:v>43420.708772048609</c:v>
                </c:pt>
                <c:pt idx="15628">
                  <c:v>43420.750438773146</c:v>
                </c:pt>
                <c:pt idx="15629">
                  <c:v>43420.792105497683</c:v>
                </c:pt>
                <c:pt idx="15630">
                  <c:v>43420.83377222222</c:v>
                </c:pt>
                <c:pt idx="15631">
                  <c:v>43420.875438946758</c:v>
                </c:pt>
                <c:pt idx="15632">
                  <c:v>43420.917105671295</c:v>
                </c:pt>
                <c:pt idx="15633">
                  <c:v>43420.958772395832</c:v>
                </c:pt>
                <c:pt idx="15634">
                  <c:v>43421.000439120369</c:v>
                </c:pt>
                <c:pt idx="15635">
                  <c:v>43421.042105844906</c:v>
                </c:pt>
                <c:pt idx="15636">
                  <c:v>43421.083772569444</c:v>
                </c:pt>
                <c:pt idx="15637">
                  <c:v>43421.125439293981</c:v>
                </c:pt>
                <c:pt idx="15638">
                  <c:v>43421.167106018518</c:v>
                </c:pt>
                <c:pt idx="15639">
                  <c:v>43421.208772743055</c:v>
                </c:pt>
                <c:pt idx="15640">
                  <c:v>43421.250439467593</c:v>
                </c:pt>
                <c:pt idx="15641">
                  <c:v>43421.29210619213</c:v>
                </c:pt>
                <c:pt idx="15642">
                  <c:v>43421.333772916667</c:v>
                </c:pt>
                <c:pt idx="15643">
                  <c:v>43421.375439641204</c:v>
                </c:pt>
                <c:pt idx="15644">
                  <c:v>43421.417106365741</c:v>
                </c:pt>
                <c:pt idx="15645">
                  <c:v>43421.458773090279</c:v>
                </c:pt>
                <c:pt idx="15646">
                  <c:v>43421.500439814816</c:v>
                </c:pt>
                <c:pt idx="15647">
                  <c:v>43421.542106539353</c:v>
                </c:pt>
                <c:pt idx="15648">
                  <c:v>43421.58377326389</c:v>
                </c:pt>
                <c:pt idx="15649">
                  <c:v>43421.625439988427</c:v>
                </c:pt>
                <c:pt idx="15650">
                  <c:v>43421.667106712965</c:v>
                </c:pt>
                <c:pt idx="15651">
                  <c:v>43421.708773437502</c:v>
                </c:pt>
                <c:pt idx="15652">
                  <c:v>43421.750440162039</c:v>
                </c:pt>
                <c:pt idx="15653">
                  <c:v>43421.792106886576</c:v>
                </c:pt>
                <c:pt idx="15654">
                  <c:v>43421.833773611113</c:v>
                </c:pt>
                <c:pt idx="15655">
                  <c:v>43421.875440335651</c:v>
                </c:pt>
                <c:pt idx="15656">
                  <c:v>43421.917107060188</c:v>
                </c:pt>
                <c:pt idx="15657">
                  <c:v>43421.958773784725</c:v>
                </c:pt>
                <c:pt idx="15658">
                  <c:v>43422.000440509262</c:v>
                </c:pt>
                <c:pt idx="15659">
                  <c:v>43422.042107233799</c:v>
                </c:pt>
                <c:pt idx="15660">
                  <c:v>43422.083773958337</c:v>
                </c:pt>
                <c:pt idx="15661">
                  <c:v>43422.125440682874</c:v>
                </c:pt>
                <c:pt idx="15662">
                  <c:v>43422.167107407404</c:v>
                </c:pt>
                <c:pt idx="15663">
                  <c:v>43422.208774131941</c:v>
                </c:pt>
                <c:pt idx="15664">
                  <c:v>43422.250440856478</c:v>
                </c:pt>
                <c:pt idx="15665">
                  <c:v>43422.292107581015</c:v>
                </c:pt>
                <c:pt idx="15666">
                  <c:v>43422.333774305553</c:v>
                </c:pt>
                <c:pt idx="15667">
                  <c:v>43422.37544103009</c:v>
                </c:pt>
                <c:pt idx="15668">
                  <c:v>43422.417107754627</c:v>
                </c:pt>
                <c:pt idx="15669">
                  <c:v>43422.458774479164</c:v>
                </c:pt>
                <c:pt idx="15670">
                  <c:v>43422.500441203701</c:v>
                </c:pt>
                <c:pt idx="15671">
                  <c:v>43422.542107928239</c:v>
                </c:pt>
                <c:pt idx="15672">
                  <c:v>43422.583774652776</c:v>
                </c:pt>
                <c:pt idx="15673">
                  <c:v>43422.625441377313</c:v>
                </c:pt>
                <c:pt idx="15674">
                  <c:v>43422.66710810185</c:v>
                </c:pt>
                <c:pt idx="15675">
                  <c:v>43422.708774826388</c:v>
                </c:pt>
                <c:pt idx="15676">
                  <c:v>43422.750441550925</c:v>
                </c:pt>
                <c:pt idx="15677">
                  <c:v>43422.792108275462</c:v>
                </c:pt>
                <c:pt idx="15678">
                  <c:v>43422.833774999999</c:v>
                </c:pt>
                <c:pt idx="15679">
                  <c:v>43422.875441724536</c:v>
                </c:pt>
                <c:pt idx="15680">
                  <c:v>43422.917108449074</c:v>
                </c:pt>
                <c:pt idx="15681">
                  <c:v>43422.958775173611</c:v>
                </c:pt>
                <c:pt idx="15682">
                  <c:v>43423.000441898148</c:v>
                </c:pt>
                <c:pt idx="15683">
                  <c:v>43423.042108622685</c:v>
                </c:pt>
                <c:pt idx="15684">
                  <c:v>43423.083775347222</c:v>
                </c:pt>
                <c:pt idx="15685">
                  <c:v>43423.12544207176</c:v>
                </c:pt>
                <c:pt idx="15686">
                  <c:v>43423.167108796297</c:v>
                </c:pt>
                <c:pt idx="15687">
                  <c:v>43423.208775520834</c:v>
                </c:pt>
                <c:pt idx="15688">
                  <c:v>43423.250442245371</c:v>
                </c:pt>
                <c:pt idx="15689">
                  <c:v>43423.292108969908</c:v>
                </c:pt>
                <c:pt idx="15690">
                  <c:v>43423.333775694446</c:v>
                </c:pt>
                <c:pt idx="15691">
                  <c:v>43423.375442418983</c:v>
                </c:pt>
                <c:pt idx="15692">
                  <c:v>43423.41710914352</c:v>
                </c:pt>
                <c:pt idx="15693">
                  <c:v>43423.458775868057</c:v>
                </c:pt>
                <c:pt idx="15694">
                  <c:v>43423.500442592594</c:v>
                </c:pt>
                <c:pt idx="15695">
                  <c:v>43423.542109317132</c:v>
                </c:pt>
                <c:pt idx="15696">
                  <c:v>43423.583776041669</c:v>
                </c:pt>
                <c:pt idx="15697">
                  <c:v>43423.625442766206</c:v>
                </c:pt>
                <c:pt idx="15698">
                  <c:v>43423.667109490743</c:v>
                </c:pt>
                <c:pt idx="15699">
                  <c:v>43423.708776215281</c:v>
                </c:pt>
                <c:pt idx="15700">
                  <c:v>43423.750442939818</c:v>
                </c:pt>
                <c:pt idx="15701">
                  <c:v>43423.792109664355</c:v>
                </c:pt>
                <c:pt idx="15702">
                  <c:v>43423.833776388892</c:v>
                </c:pt>
                <c:pt idx="15703">
                  <c:v>43423.875443113429</c:v>
                </c:pt>
                <c:pt idx="15704">
                  <c:v>43423.917109837959</c:v>
                </c:pt>
                <c:pt idx="15705">
                  <c:v>43423.958776562496</c:v>
                </c:pt>
                <c:pt idx="15706">
                  <c:v>43424.000443287034</c:v>
                </c:pt>
                <c:pt idx="15707">
                  <c:v>43424.042110011571</c:v>
                </c:pt>
                <c:pt idx="15708">
                  <c:v>43424.083776736108</c:v>
                </c:pt>
                <c:pt idx="15709">
                  <c:v>43424.125443460645</c:v>
                </c:pt>
                <c:pt idx="15710">
                  <c:v>43424.167110185183</c:v>
                </c:pt>
                <c:pt idx="15711">
                  <c:v>43424.20877690972</c:v>
                </c:pt>
                <c:pt idx="15712">
                  <c:v>43424.250443634257</c:v>
                </c:pt>
                <c:pt idx="15713">
                  <c:v>43424.292110358794</c:v>
                </c:pt>
                <c:pt idx="15714">
                  <c:v>43424.333777083331</c:v>
                </c:pt>
                <c:pt idx="15715">
                  <c:v>43424.375443807869</c:v>
                </c:pt>
                <c:pt idx="15716">
                  <c:v>43424.417110532406</c:v>
                </c:pt>
                <c:pt idx="15717">
                  <c:v>43424.458777256943</c:v>
                </c:pt>
                <c:pt idx="15718">
                  <c:v>43424.50044398148</c:v>
                </c:pt>
                <c:pt idx="15719">
                  <c:v>43424.542110706017</c:v>
                </c:pt>
                <c:pt idx="15720">
                  <c:v>43424.583777430555</c:v>
                </c:pt>
                <c:pt idx="15721">
                  <c:v>43424.625444155092</c:v>
                </c:pt>
                <c:pt idx="15722">
                  <c:v>43424.667110879629</c:v>
                </c:pt>
                <c:pt idx="15723">
                  <c:v>43424.708777604166</c:v>
                </c:pt>
                <c:pt idx="15724">
                  <c:v>43424.750444328703</c:v>
                </c:pt>
                <c:pt idx="15725">
                  <c:v>43424.792111053241</c:v>
                </c:pt>
                <c:pt idx="15726">
                  <c:v>43424.833777777778</c:v>
                </c:pt>
                <c:pt idx="15727">
                  <c:v>43424.875444502315</c:v>
                </c:pt>
                <c:pt idx="15728">
                  <c:v>43424.917111226852</c:v>
                </c:pt>
                <c:pt idx="15729">
                  <c:v>43424.958777951389</c:v>
                </c:pt>
                <c:pt idx="15730">
                  <c:v>43425.000444675927</c:v>
                </c:pt>
                <c:pt idx="15731">
                  <c:v>43425.042111400464</c:v>
                </c:pt>
                <c:pt idx="15732">
                  <c:v>43425.083778125001</c:v>
                </c:pt>
                <c:pt idx="15733">
                  <c:v>43425.125444849538</c:v>
                </c:pt>
                <c:pt idx="15734">
                  <c:v>43425.167111574076</c:v>
                </c:pt>
                <c:pt idx="15735">
                  <c:v>43425.208778298613</c:v>
                </c:pt>
                <c:pt idx="15736">
                  <c:v>43425.25044502315</c:v>
                </c:pt>
                <c:pt idx="15737">
                  <c:v>43425.292111747687</c:v>
                </c:pt>
                <c:pt idx="15738">
                  <c:v>43425.333778472224</c:v>
                </c:pt>
                <c:pt idx="15739">
                  <c:v>43425.375445196762</c:v>
                </c:pt>
                <c:pt idx="15740">
                  <c:v>43425.417111921299</c:v>
                </c:pt>
                <c:pt idx="15741">
                  <c:v>43425.458778645836</c:v>
                </c:pt>
                <c:pt idx="15742">
                  <c:v>43425.500445370373</c:v>
                </c:pt>
                <c:pt idx="15743">
                  <c:v>43425.54211209491</c:v>
                </c:pt>
                <c:pt idx="15744">
                  <c:v>43425.583778819448</c:v>
                </c:pt>
                <c:pt idx="15745">
                  <c:v>43425.625445543985</c:v>
                </c:pt>
                <c:pt idx="15746">
                  <c:v>43425.667112268522</c:v>
                </c:pt>
                <c:pt idx="15747">
                  <c:v>43425.708778993052</c:v>
                </c:pt>
                <c:pt idx="15748">
                  <c:v>43425.750445717589</c:v>
                </c:pt>
                <c:pt idx="15749">
                  <c:v>43425.792112442126</c:v>
                </c:pt>
                <c:pt idx="15750">
                  <c:v>43425.833779166664</c:v>
                </c:pt>
                <c:pt idx="15751">
                  <c:v>43425.875445891201</c:v>
                </c:pt>
                <c:pt idx="15752">
                  <c:v>43425.917112615738</c:v>
                </c:pt>
                <c:pt idx="15753">
                  <c:v>43425.958779340275</c:v>
                </c:pt>
                <c:pt idx="15754">
                  <c:v>43426.000446064812</c:v>
                </c:pt>
                <c:pt idx="15755">
                  <c:v>43426.04211278935</c:v>
                </c:pt>
                <c:pt idx="15756">
                  <c:v>43426.083779513887</c:v>
                </c:pt>
                <c:pt idx="15757">
                  <c:v>43426.125446238424</c:v>
                </c:pt>
                <c:pt idx="15758">
                  <c:v>43426.167112962961</c:v>
                </c:pt>
                <c:pt idx="15759">
                  <c:v>43426.208779687498</c:v>
                </c:pt>
                <c:pt idx="15760">
                  <c:v>43426.250446412036</c:v>
                </c:pt>
                <c:pt idx="15761">
                  <c:v>43426.292113136573</c:v>
                </c:pt>
                <c:pt idx="15762">
                  <c:v>43426.33377986111</c:v>
                </c:pt>
                <c:pt idx="15763">
                  <c:v>43426.375446585647</c:v>
                </c:pt>
                <c:pt idx="15764">
                  <c:v>43426.417113310185</c:v>
                </c:pt>
                <c:pt idx="15765">
                  <c:v>43426.458780034722</c:v>
                </c:pt>
                <c:pt idx="15766">
                  <c:v>43426.500446759259</c:v>
                </c:pt>
                <c:pt idx="15767">
                  <c:v>43426.542113483796</c:v>
                </c:pt>
                <c:pt idx="15768">
                  <c:v>43426.583780208333</c:v>
                </c:pt>
                <c:pt idx="15769">
                  <c:v>43426.625446932871</c:v>
                </c:pt>
                <c:pt idx="15770">
                  <c:v>43426.667113657408</c:v>
                </c:pt>
                <c:pt idx="15771">
                  <c:v>43426.708780381945</c:v>
                </c:pt>
                <c:pt idx="15772">
                  <c:v>43426.750447106482</c:v>
                </c:pt>
                <c:pt idx="15773">
                  <c:v>43426.792113831019</c:v>
                </c:pt>
                <c:pt idx="15774">
                  <c:v>43426.833780555557</c:v>
                </c:pt>
                <c:pt idx="15775">
                  <c:v>43426.875447280094</c:v>
                </c:pt>
                <c:pt idx="15776">
                  <c:v>43426.917114004631</c:v>
                </c:pt>
                <c:pt idx="15777">
                  <c:v>43426.958780729168</c:v>
                </c:pt>
                <c:pt idx="15778">
                  <c:v>43427.000447453705</c:v>
                </c:pt>
                <c:pt idx="15779">
                  <c:v>43427.042114178243</c:v>
                </c:pt>
                <c:pt idx="15780">
                  <c:v>43427.08378090278</c:v>
                </c:pt>
                <c:pt idx="15781">
                  <c:v>43427.125447627317</c:v>
                </c:pt>
                <c:pt idx="15782">
                  <c:v>43427.167114351854</c:v>
                </c:pt>
                <c:pt idx="15783">
                  <c:v>43427.208781076391</c:v>
                </c:pt>
                <c:pt idx="15784">
                  <c:v>43427.250447800929</c:v>
                </c:pt>
                <c:pt idx="15785">
                  <c:v>43427.292114525466</c:v>
                </c:pt>
                <c:pt idx="15786">
                  <c:v>43427.333781250003</c:v>
                </c:pt>
                <c:pt idx="15787">
                  <c:v>43427.37544797454</c:v>
                </c:pt>
                <c:pt idx="15788">
                  <c:v>43427.417114699078</c:v>
                </c:pt>
                <c:pt idx="15789">
                  <c:v>43427.458781423615</c:v>
                </c:pt>
                <c:pt idx="15790">
                  <c:v>43427.500448148145</c:v>
                </c:pt>
                <c:pt idx="15791">
                  <c:v>43427.542114872682</c:v>
                </c:pt>
                <c:pt idx="15792">
                  <c:v>43427.583781597219</c:v>
                </c:pt>
                <c:pt idx="15793">
                  <c:v>43427.625448321756</c:v>
                </c:pt>
                <c:pt idx="15794">
                  <c:v>43427.667115046293</c:v>
                </c:pt>
                <c:pt idx="15795">
                  <c:v>43427.708781770831</c:v>
                </c:pt>
                <c:pt idx="15796">
                  <c:v>43427.750448495368</c:v>
                </c:pt>
                <c:pt idx="15797">
                  <c:v>43427.792115219905</c:v>
                </c:pt>
                <c:pt idx="15798">
                  <c:v>43427.833781944442</c:v>
                </c:pt>
                <c:pt idx="15799">
                  <c:v>43427.87544866898</c:v>
                </c:pt>
                <c:pt idx="15800">
                  <c:v>43427.917115393517</c:v>
                </c:pt>
                <c:pt idx="15801">
                  <c:v>43427.958782118054</c:v>
                </c:pt>
                <c:pt idx="15802">
                  <c:v>43428.000448842591</c:v>
                </c:pt>
                <c:pt idx="15803">
                  <c:v>43428.042115567128</c:v>
                </c:pt>
                <c:pt idx="15804">
                  <c:v>43428.083782291666</c:v>
                </c:pt>
                <c:pt idx="15805">
                  <c:v>43428.125449016203</c:v>
                </c:pt>
                <c:pt idx="15806">
                  <c:v>43428.16711574074</c:v>
                </c:pt>
                <c:pt idx="15807">
                  <c:v>43428.208782465277</c:v>
                </c:pt>
                <c:pt idx="15808">
                  <c:v>43428.250449189814</c:v>
                </c:pt>
                <c:pt idx="15809">
                  <c:v>43428.292115914352</c:v>
                </c:pt>
                <c:pt idx="15810">
                  <c:v>43428.333782638889</c:v>
                </c:pt>
                <c:pt idx="15811">
                  <c:v>43428.375449363426</c:v>
                </c:pt>
                <c:pt idx="15812">
                  <c:v>43428.417116087963</c:v>
                </c:pt>
                <c:pt idx="15813">
                  <c:v>43428.4587828125</c:v>
                </c:pt>
                <c:pt idx="15814">
                  <c:v>43428.500449537038</c:v>
                </c:pt>
                <c:pt idx="15815">
                  <c:v>43428.542116261575</c:v>
                </c:pt>
                <c:pt idx="15816">
                  <c:v>43428.583782986112</c:v>
                </c:pt>
                <c:pt idx="15817">
                  <c:v>43428.625449710649</c:v>
                </c:pt>
                <c:pt idx="15818">
                  <c:v>43428.667116435186</c:v>
                </c:pt>
                <c:pt idx="15819">
                  <c:v>43428.708783159724</c:v>
                </c:pt>
                <c:pt idx="15820">
                  <c:v>43428.750449884261</c:v>
                </c:pt>
                <c:pt idx="15821">
                  <c:v>43428.792116608798</c:v>
                </c:pt>
                <c:pt idx="15822">
                  <c:v>43428.833783333335</c:v>
                </c:pt>
                <c:pt idx="15823">
                  <c:v>43428.875450057873</c:v>
                </c:pt>
                <c:pt idx="15824">
                  <c:v>43428.91711678241</c:v>
                </c:pt>
                <c:pt idx="15825">
                  <c:v>43428.958783506947</c:v>
                </c:pt>
                <c:pt idx="15826">
                  <c:v>43429.000450231484</c:v>
                </c:pt>
                <c:pt idx="15827">
                  <c:v>43429.042116956021</c:v>
                </c:pt>
                <c:pt idx="15828">
                  <c:v>43429.083783680559</c:v>
                </c:pt>
                <c:pt idx="15829">
                  <c:v>43429.125450405096</c:v>
                </c:pt>
                <c:pt idx="15830">
                  <c:v>43429.167117129633</c:v>
                </c:pt>
                <c:pt idx="15831">
                  <c:v>43429.20878385417</c:v>
                </c:pt>
                <c:pt idx="15832">
                  <c:v>43429.2504505787</c:v>
                </c:pt>
                <c:pt idx="15833">
                  <c:v>43429.292117303237</c:v>
                </c:pt>
                <c:pt idx="15834">
                  <c:v>43429.333784027775</c:v>
                </c:pt>
                <c:pt idx="15835">
                  <c:v>43429.375450752312</c:v>
                </c:pt>
                <c:pt idx="15836">
                  <c:v>43429.417117476849</c:v>
                </c:pt>
                <c:pt idx="15837">
                  <c:v>43429.458784201386</c:v>
                </c:pt>
                <c:pt idx="15838">
                  <c:v>43429.500450925923</c:v>
                </c:pt>
                <c:pt idx="15839">
                  <c:v>43429.542117650461</c:v>
                </c:pt>
                <c:pt idx="15840">
                  <c:v>43429.583784374998</c:v>
                </c:pt>
                <c:pt idx="15841">
                  <c:v>43429.625451099535</c:v>
                </c:pt>
                <c:pt idx="15842">
                  <c:v>43429.667117824072</c:v>
                </c:pt>
                <c:pt idx="15843">
                  <c:v>43429.708784548609</c:v>
                </c:pt>
                <c:pt idx="15844">
                  <c:v>43429.750451273147</c:v>
                </c:pt>
                <c:pt idx="15845">
                  <c:v>43429.792117997684</c:v>
                </c:pt>
                <c:pt idx="15846">
                  <c:v>43429.833784722221</c:v>
                </c:pt>
                <c:pt idx="15847">
                  <c:v>43429.875451446758</c:v>
                </c:pt>
                <c:pt idx="15848">
                  <c:v>43429.917118171295</c:v>
                </c:pt>
                <c:pt idx="15849">
                  <c:v>43429.958784895833</c:v>
                </c:pt>
                <c:pt idx="15850">
                  <c:v>43430.00045162037</c:v>
                </c:pt>
                <c:pt idx="15851">
                  <c:v>43430.042118344907</c:v>
                </c:pt>
                <c:pt idx="15852">
                  <c:v>43430.083785069444</c:v>
                </c:pt>
                <c:pt idx="15853">
                  <c:v>43430.125451793981</c:v>
                </c:pt>
                <c:pt idx="15854">
                  <c:v>43430.167118518519</c:v>
                </c:pt>
                <c:pt idx="15855">
                  <c:v>43430.208785243056</c:v>
                </c:pt>
                <c:pt idx="15856">
                  <c:v>43430.250451967593</c:v>
                </c:pt>
                <c:pt idx="15857">
                  <c:v>43430.29211869213</c:v>
                </c:pt>
                <c:pt idx="15858">
                  <c:v>43430.333785416668</c:v>
                </c:pt>
                <c:pt idx="15859">
                  <c:v>43430.375452141205</c:v>
                </c:pt>
                <c:pt idx="15860">
                  <c:v>43430.417118865742</c:v>
                </c:pt>
                <c:pt idx="15861">
                  <c:v>43430.458785590279</c:v>
                </c:pt>
                <c:pt idx="15862">
                  <c:v>43430.500452314816</c:v>
                </c:pt>
                <c:pt idx="15863">
                  <c:v>43430.542119039354</c:v>
                </c:pt>
                <c:pt idx="15864">
                  <c:v>43430.583785763891</c:v>
                </c:pt>
                <c:pt idx="15865">
                  <c:v>43430.625452488428</c:v>
                </c:pt>
                <c:pt idx="15866">
                  <c:v>43430.667119212965</c:v>
                </c:pt>
                <c:pt idx="15867">
                  <c:v>43430.708785937502</c:v>
                </c:pt>
                <c:pt idx="15868">
                  <c:v>43430.75045266204</c:v>
                </c:pt>
                <c:pt idx="15869">
                  <c:v>43430.792119386577</c:v>
                </c:pt>
                <c:pt idx="15870">
                  <c:v>43430.833786111114</c:v>
                </c:pt>
                <c:pt idx="15871">
                  <c:v>43430.875452835651</c:v>
                </c:pt>
                <c:pt idx="15872">
                  <c:v>43430.917119560188</c:v>
                </c:pt>
                <c:pt idx="15873">
                  <c:v>43430.958786284726</c:v>
                </c:pt>
                <c:pt idx="15874">
                  <c:v>43431.000453009256</c:v>
                </c:pt>
                <c:pt idx="15875">
                  <c:v>43431.042119733793</c:v>
                </c:pt>
                <c:pt idx="15876">
                  <c:v>43431.08378645833</c:v>
                </c:pt>
                <c:pt idx="15877">
                  <c:v>43431.125453182867</c:v>
                </c:pt>
                <c:pt idx="15878">
                  <c:v>43431.167119907404</c:v>
                </c:pt>
                <c:pt idx="15879">
                  <c:v>43431.208786631942</c:v>
                </c:pt>
                <c:pt idx="15880">
                  <c:v>43431.250453356479</c:v>
                </c:pt>
                <c:pt idx="15881">
                  <c:v>43431.292120081016</c:v>
                </c:pt>
                <c:pt idx="15882">
                  <c:v>43431.333786805553</c:v>
                </c:pt>
                <c:pt idx="15883">
                  <c:v>43431.37545353009</c:v>
                </c:pt>
                <c:pt idx="15884">
                  <c:v>43431.417120254628</c:v>
                </c:pt>
                <c:pt idx="15885">
                  <c:v>43431.458786979165</c:v>
                </c:pt>
                <c:pt idx="15886">
                  <c:v>43431.500453703702</c:v>
                </c:pt>
                <c:pt idx="15887">
                  <c:v>43431.542120428239</c:v>
                </c:pt>
                <c:pt idx="15888">
                  <c:v>43431.583787152776</c:v>
                </c:pt>
                <c:pt idx="15889">
                  <c:v>43431.625453877314</c:v>
                </c:pt>
                <c:pt idx="15890">
                  <c:v>43431.667120601851</c:v>
                </c:pt>
                <c:pt idx="15891">
                  <c:v>43431.708787326388</c:v>
                </c:pt>
                <c:pt idx="15892">
                  <c:v>43431.750454050925</c:v>
                </c:pt>
                <c:pt idx="15893">
                  <c:v>43431.792120775463</c:v>
                </c:pt>
                <c:pt idx="15894">
                  <c:v>43431.8337875</c:v>
                </c:pt>
                <c:pt idx="15895">
                  <c:v>43431.875454224537</c:v>
                </c:pt>
                <c:pt idx="15896">
                  <c:v>43431.917120949074</c:v>
                </c:pt>
                <c:pt idx="15897">
                  <c:v>43431.958787673611</c:v>
                </c:pt>
                <c:pt idx="15898">
                  <c:v>43432.000454398149</c:v>
                </c:pt>
                <c:pt idx="15899">
                  <c:v>43432.042121122686</c:v>
                </c:pt>
                <c:pt idx="15900">
                  <c:v>43432.083787847223</c:v>
                </c:pt>
                <c:pt idx="15901">
                  <c:v>43432.12545457176</c:v>
                </c:pt>
                <c:pt idx="15902">
                  <c:v>43432.167121296297</c:v>
                </c:pt>
                <c:pt idx="15903">
                  <c:v>43432.208788020835</c:v>
                </c:pt>
                <c:pt idx="15904">
                  <c:v>43432.250454745372</c:v>
                </c:pt>
                <c:pt idx="15905">
                  <c:v>43432.292121469909</c:v>
                </c:pt>
                <c:pt idx="15906">
                  <c:v>43432.333788194446</c:v>
                </c:pt>
                <c:pt idx="15907">
                  <c:v>43432.375454918983</c:v>
                </c:pt>
                <c:pt idx="15908">
                  <c:v>43432.417121643521</c:v>
                </c:pt>
                <c:pt idx="15909">
                  <c:v>43432.458788368058</c:v>
                </c:pt>
                <c:pt idx="15910">
                  <c:v>43432.500455092595</c:v>
                </c:pt>
                <c:pt idx="15911">
                  <c:v>43432.542121817132</c:v>
                </c:pt>
                <c:pt idx="15912">
                  <c:v>43432.583788541669</c:v>
                </c:pt>
                <c:pt idx="15913">
                  <c:v>43432.625455266207</c:v>
                </c:pt>
                <c:pt idx="15914">
                  <c:v>43432.667121990744</c:v>
                </c:pt>
                <c:pt idx="15915">
                  <c:v>43432.708788715281</c:v>
                </c:pt>
                <c:pt idx="15916">
                  <c:v>43432.750455439818</c:v>
                </c:pt>
                <c:pt idx="15917">
                  <c:v>43432.792122164348</c:v>
                </c:pt>
                <c:pt idx="15918">
                  <c:v>43432.833788888885</c:v>
                </c:pt>
                <c:pt idx="15919">
                  <c:v>43432.875455613423</c:v>
                </c:pt>
                <c:pt idx="15920">
                  <c:v>43432.91712233796</c:v>
                </c:pt>
                <c:pt idx="15921">
                  <c:v>43432.958789062497</c:v>
                </c:pt>
                <c:pt idx="15922">
                  <c:v>43433.000455787034</c:v>
                </c:pt>
                <c:pt idx="15923">
                  <c:v>43433.042122511572</c:v>
                </c:pt>
                <c:pt idx="15924">
                  <c:v>43433.083789236109</c:v>
                </c:pt>
                <c:pt idx="15925">
                  <c:v>43433.125455960646</c:v>
                </c:pt>
                <c:pt idx="15926">
                  <c:v>43433.167122685183</c:v>
                </c:pt>
                <c:pt idx="15927">
                  <c:v>43433.20878940972</c:v>
                </c:pt>
                <c:pt idx="15928">
                  <c:v>43433.250456134258</c:v>
                </c:pt>
                <c:pt idx="15929">
                  <c:v>43433.292122858795</c:v>
                </c:pt>
                <c:pt idx="15930">
                  <c:v>43433.333789583332</c:v>
                </c:pt>
                <c:pt idx="15931">
                  <c:v>43433.375456307869</c:v>
                </c:pt>
                <c:pt idx="15932">
                  <c:v>43433.417123032406</c:v>
                </c:pt>
                <c:pt idx="15933">
                  <c:v>43433.458789756944</c:v>
                </c:pt>
                <c:pt idx="15934">
                  <c:v>43433.500456481481</c:v>
                </c:pt>
                <c:pt idx="15935">
                  <c:v>43433.542123206018</c:v>
                </c:pt>
                <c:pt idx="15936">
                  <c:v>43433.583789930555</c:v>
                </c:pt>
                <c:pt idx="15937">
                  <c:v>43433.625456655092</c:v>
                </c:pt>
                <c:pt idx="15938">
                  <c:v>43433.66712337963</c:v>
                </c:pt>
                <c:pt idx="15939">
                  <c:v>43433.708790104167</c:v>
                </c:pt>
                <c:pt idx="15940">
                  <c:v>43433.750456828704</c:v>
                </c:pt>
                <c:pt idx="15941">
                  <c:v>43433.792123553241</c:v>
                </c:pt>
                <c:pt idx="15942">
                  <c:v>43433.833790277778</c:v>
                </c:pt>
                <c:pt idx="15943">
                  <c:v>43433.875457002316</c:v>
                </c:pt>
                <c:pt idx="15944">
                  <c:v>43433.917123726853</c:v>
                </c:pt>
                <c:pt idx="15945">
                  <c:v>43433.95879045139</c:v>
                </c:pt>
                <c:pt idx="15946">
                  <c:v>43434.000457175927</c:v>
                </c:pt>
                <c:pt idx="15947">
                  <c:v>43434.042123900465</c:v>
                </c:pt>
                <c:pt idx="15948">
                  <c:v>43434.083790625002</c:v>
                </c:pt>
                <c:pt idx="15949">
                  <c:v>43434.125457349539</c:v>
                </c:pt>
                <c:pt idx="15950">
                  <c:v>43434.167124074076</c:v>
                </c:pt>
                <c:pt idx="15951">
                  <c:v>43434.208790798613</c:v>
                </c:pt>
                <c:pt idx="15952">
                  <c:v>43434.250457523151</c:v>
                </c:pt>
                <c:pt idx="15953">
                  <c:v>43434.292124247688</c:v>
                </c:pt>
                <c:pt idx="15954">
                  <c:v>43434.333790972225</c:v>
                </c:pt>
                <c:pt idx="15955">
                  <c:v>43434.375457696762</c:v>
                </c:pt>
                <c:pt idx="15956">
                  <c:v>43434.417124421299</c:v>
                </c:pt>
                <c:pt idx="15957">
                  <c:v>43434.458791145837</c:v>
                </c:pt>
                <c:pt idx="15958">
                  <c:v>43434.500457870374</c:v>
                </c:pt>
                <c:pt idx="15959">
                  <c:v>43434.542124594911</c:v>
                </c:pt>
                <c:pt idx="15960">
                  <c:v>43434.583791319441</c:v>
                </c:pt>
                <c:pt idx="15961">
                  <c:v>43434.625458043978</c:v>
                </c:pt>
                <c:pt idx="15962">
                  <c:v>43434.667124768515</c:v>
                </c:pt>
                <c:pt idx="15963">
                  <c:v>43434.708791493053</c:v>
                </c:pt>
                <c:pt idx="15964">
                  <c:v>43434.75045821759</c:v>
                </c:pt>
                <c:pt idx="15965">
                  <c:v>43434.792124942127</c:v>
                </c:pt>
                <c:pt idx="15966">
                  <c:v>43434.833791666664</c:v>
                </c:pt>
                <c:pt idx="15967">
                  <c:v>43434.875458391201</c:v>
                </c:pt>
                <c:pt idx="15968">
                  <c:v>43434.917125115739</c:v>
                </c:pt>
                <c:pt idx="15969">
                  <c:v>43434.958791840276</c:v>
                </c:pt>
                <c:pt idx="15970">
                  <c:v>43435.000458564813</c:v>
                </c:pt>
                <c:pt idx="15971">
                  <c:v>43435.04212528935</c:v>
                </c:pt>
                <c:pt idx="15972">
                  <c:v>43435.083792013887</c:v>
                </c:pt>
                <c:pt idx="15973">
                  <c:v>43435.125458738425</c:v>
                </c:pt>
                <c:pt idx="15974">
                  <c:v>43435.167125462962</c:v>
                </c:pt>
                <c:pt idx="15975">
                  <c:v>43435.208792187499</c:v>
                </c:pt>
                <c:pt idx="15976">
                  <c:v>43435.250458912036</c:v>
                </c:pt>
                <c:pt idx="15977">
                  <c:v>43435.292125636573</c:v>
                </c:pt>
                <c:pt idx="15978">
                  <c:v>43435.333792361111</c:v>
                </c:pt>
                <c:pt idx="15979">
                  <c:v>43435.375459085648</c:v>
                </c:pt>
                <c:pt idx="15980">
                  <c:v>43435.417125810185</c:v>
                </c:pt>
                <c:pt idx="15981">
                  <c:v>43435.458792534722</c:v>
                </c:pt>
                <c:pt idx="15982">
                  <c:v>43435.50045925926</c:v>
                </c:pt>
                <c:pt idx="15983">
                  <c:v>43435.542125983797</c:v>
                </c:pt>
                <c:pt idx="15984">
                  <c:v>43435.583792708334</c:v>
                </c:pt>
                <c:pt idx="15985">
                  <c:v>43435.625459432871</c:v>
                </c:pt>
                <c:pt idx="15986">
                  <c:v>43435.667126157408</c:v>
                </c:pt>
                <c:pt idx="15987">
                  <c:v>43435.708792881946</c:v>
                </c:pt>
                <c:pt idx="15988">
                  <c:v>43435.750459606483</c:v>
                </c:pt>
                <c:pt idx="15989">
                  <c:v>43435.79212633102</c:v>
                </c:pt>
                <c:pt idx="15990">
                  <c:v>43435.833793055557</c:v>
                </c:pt>
                <c:pt idx="15991">
                  <c:v>43435.875459780094</c:v>
                </c:pt>
                <c:pt idx="15992">
                  <c:v>43435.917126504632</c:v>
                </c:pt>
                <c:pt idx="15993">
                  <c:v>43435.958793229169</c:v>
                </c:pt>
                <c:pt idx="15994">
                  <c:v>43436.000459953706</c:v>
                </c:pt>
                <c:pt idx="15995">
                  <c:v>43436.042126678243</c:v>
                </c:pt>
                <c:pt idx="15996">
                  <c:v>43436.08379340278</c:v>
                </c:pt>
                <c:pt idx="15997">
                  <c:v>43436.125460127318</c:v>
                </c:pt>
                <c:pt idx="15998">
                  <c:v>43436.167126851855</c:v>
                </c:pt>
                <c:pt idx="15999">
                  <c:v>43436.208793576392</c:v>
                </c:pt>
                <c:pt idx="16000">
                  <c:v>43436.250460300929</c:v>
                </c:pt>
                <c:pt idx="16001">
                  <c:v>43436.292127025466</c:v>
                </c:pt>
                <c:pt idx="16002">
                  <c:v>43436.333793749996</c:v>
                </c:pt>
                <c:pt idx="16003">
                  <c:v>43436.375460474534</c:v>
                </c:pt>
                <c:pt idx="16004">
                  <c:v>43436.417127199071</c:v>
                </c:pt>
                <c:pt idx="16005">
                  <c:v>43436.458793923608</c:v>
                </c:pt>
                <c:pt idx="16006">
                  <c:v>43436.500460648145</c:v>
                </c:pt>
                <c:pt idx="16007">
                  <c:v>43436.542127372682</c:v>
                </c:pt>
                <c:pt idx="16008">
                  <c:v>43436.58379409722</c:v>
                </c:pt>
                <c:pt idx="16009">
                  <c:v>43436.625460821757</c:v>
                </c:pt>
                <c:pt idx="16010">
                  <c:v>43436.667127546294</c:v>
                </c:pt>
                <c:pt idx="16011">
                  <c:v>43436.708794270831</c:v>
                </c:pt>
                <c:pt idx="16012">
                  <c:v>43436.750460995368</c:v>
                </c:pt>
                <c:pt idx="16013">
                  <c:v>43436.792127719906</c:v>
                </c:pt>
                <c:pt idx="16014">
                  <c:v>43436.833794444443</c:v>
                </c:pt>
                <c:pt idx="16015">
                  <c:v>43436.87546116898</c:v>
                </c:pt>
                <c:pt idx="16016">
                  <c:v>43436.917127893517</c:v>
                </c:pt>
                <c:pt idx="16017">
                  <c:v>43436.958794618055</c:v>
                </c:pt>
                <c:pt idx="16018">
                  <c:v>43437.000461342592</c:v>
                </c:pt>
                <c:pt idx="16019">
                  <c:v>43437.042128067129</c:v>
                </c:pt>
                <c:pt idx="16020">
                  <c:v>43437.083794791666</c:v>
                </c:pt>
                <c:pt idx="16021">
                  <c:v>43437.125461516203</c:v>
                </c:pt>
                <c:pt idx="16022">
                  <c:v>43437.167128240741</c:v>
                </c:pt>
                <c:pt idx="16023">
                  <c:v>43437.208794965278</c:v>
                </c:pt>
                <c:pt idx="16024">
                  <c:v>43437.250461689815</c:v>
                </c:pt>
                <c:pt idx="16025">
                  <c:v>43437.292128414352</c:v>
                </c:pt>
                <c:pt idx="16026">
                  <c:v>43437.333795138889</c:v>
                </c:pt>
                <c:pt idx="16027">
                  <c:v>43437.375461863427</c:v>
                </c:pt>
                <c:pt idx="16028">
                  <c:v>43437.417128587964</c:v>
                </c:pt>
                <c:pt idx="16029">
                  <c:v>43437.458795312501</c:v>
                </c:pt>
                <c:pt idx="16030">
                  <c:v>43437.500462037038</c:v>
                </c:pt>
                <c:pt idx="16031">
                  <c:v>43437.542128761575</c:v>
                </c:pt>
                <c:pt idx="16032">
                  <c:v>43437.583795486113</c:v>
                </c:pt>
                <c:pt idx="16033">
                  <c:v>43437.62546221065</c:v>
                </c:pt>
                <c:pt idx="16034">
                  <c:v>43437.667128935187</c:v>
                </c:pt>
                <c:pt idx="16035">
                  <c:v>43437.708795659724</c:v>
                </c:pt>
                <c:pt idx="16036">
                  <c:v>43437.750462384261</c:v>
                </c:pt>
                <c:pt idx="16037">
                  <c:v>43437.792129108799</c:v>
                </c:pt>
                <c:pt idx="16038">
                  <c:v>43437.833795833336</c:v>
                </c:pt>
                <c:pt idx="16039">
                  <c:v>43437.875462557873</c:v>
                </c:pt>
                <c:pt idx="16040">
                  <c:v>43437.91712928241</c:v>
                </c:pt>
                <c:pt idx="16041">
                  <c:v>43437.958796006948</c:v>
                </c:pt>
                <c:pt idx="16042">
                  <c:v>43438.000462731485</c:v>
                </c:pt>
                <c:pt idx="16043">
                  <c:v>43438.042129456022</c:v>
                </c:pt>
                <c:pt idx="16044">
                  <c:v>43438.083796180552</c:v>
                </c:pt>
                <c:pt idx="16045">
                  <c:v>43438.125462905089</c:v>
                </c:pt>
                <c:pt idx="16046">
                  <c:v>43438.167129629626</c:v>
                </c:pt>
                <c:pt idx="16047">
                  <c:v>43438.208796354163</c:v>
                </c:pt>
                <c:pt idx="16048">
                  <c:v>43438.250463078701</c:v>
                </c:pt>
                <c:pt idx="16049">
                  <c:v>43438.292129803238</c:v>
                </c:pt>
                <c:pt idx="16050">
                  <c:v>43438.333796527775</c:v>
                </c:pt>
                <c:pt idx="16051">
                  <c:v>43438.375463252312</c:v>
                </c:pt>
                <c:pt idx="16052">
                  <c:v>43438.41712997685</c:v>
                </c:pt>
                <c:pt idx="16053">
                  <c:v>43438.458796701387</c:v>
                </c:pt>
                <c:pt idx="16054">
                  <c:v>43438.500463425924</c:v>
                </c:pt>
                <c:pt idx="16055">
                  <c:v>43438.542130150461</c:v>
                </c:pt>
                <c:pt idx="16056">
                  <c:v>43438.583796874998</c:v>
                </c:pt>
                <c:pt idx="16057">
                  <c:v>43438.625463599536</c:v>
                </c:pt>
                <c:pt idx="16058">
                  <c:v>43438.667130324073</c:v>
                </c:pt>
                <c:pt idx="16059">
                  <c:v>43438.70879704861</c:v>
                </c:pt>
                <c:pt idx="16060">
                  <c:v>43438.750463773147</c:v>
                </c:pt>
                <c:pt idx="16061">
                  <c:v>43438.792130497684</c:v>
                </c:pt>
                <c:pt idx="16062">
                  <c:v>43438.833797222222</c:v>
                </c:pt>
                <c:pt idx="16063">
                  <c:v>43438.875463946759</c:v>
                </c:pt>
                <c:pt idx="16064">
                  <c:v>43438.917130671296</c:v>
                </c:pt>
                <c:pt idx="16065">
                  <c:v>43438.958797395833</c:v>
                </c:pt>
                <c:pt idx="16066">
                  <c:v>43439.00046412037</c:v>
                </c:pt>
                <c:pt idx="16067">
                  <c:v>43439.042130844908</c:v>
                </c:pt>
                <c:pt idx="16068">
                  <c:v>43439.083797569445</c:v>
                </c:pt>
                <c:pt idx="16069">
                  <c:v>43439.125464293982</c:v>
                </c:pt>
                <c:pt idx="16070">
                  <c:v>43439.167131018519</c:v>
                </c:pt>
                <c:pt idx="16071">
                  <c:v>43439.208797743056</c:v>
                </c:pt>
                <c:pt idx="16072">
                  <c:v>43439.250464467594</c:v>
                </c:pt>
                <c:pt idx="16073">
                  <c:v>43439.292131192131</c:v>
                </c:pt>
                <c:pt idx="16074">
                  <c:v>43439.333797916668</c:v>
                </c:pt>
                <c:pt idx="16075">
                  <c:v>43439.375464641205</c:v>
                </c:pt>
                <c:pt idx="16076">
                  <c:v>43439.417131365743</c:v>
                </c:pt>
                <c:pt idx="16077">
                  <c:v>43439.45879809028</c:v>
                </c:pt>
                <c:pt idx="16078">
                  <c:v>43439.500464814817</c:v>
                </c:pt>
                <c:pt idx="16079">
                  <c:v>43439.542131539354</c:v>
                </c:pt>
                <c:pt idx="16080">
                  <c:v>43439.583798263891</c:v>
                </c:pt>
                <c:pt idx="16081">
                  <c:v>43439.625464988429</c:v>
                </c:pt>
                <c:pt idx="16082">
                  <c:v>43439.667131712966</c:v>
                </c:pt>
                <c:pt idx="16083">
                  <c:v>43439.708798437503</c:v>
                </c:pt>
                <c:pt idx="16084">
                  <c:v>43439.75046516204</c:v>
                </c:pt>
                <c:pt idx="16085">
                  <c:v>43439.792131886577</c:v>
                </c:pt>
                <c:pt idx="16086">
                  <c:v>43439.833798611115</c:v>
                </c:pt>
                <c:pt idx="16087">
                  <c:v>43439.875465335645</c:v>
                </c:pt>
                <c:pt idx="16088">
                  <c:v>43439.917132060182</c:v>
                </c:pt>
                <c:pt idx="16089">
                  <c:v>43439.958798784719</c:v>
                </c:pt>
                <c:pt idx="16090">
                  <c:v>43440.000465509256</c:v>
                </c:pt>
                <c:pt idx="16091">
                  <c:v>43440.042132233793</c:v>
                </c:pt>
                <c:pt idx="16092">
                  <c:v>43440.083798958331</c:v>
                </c:pt>
                <c:pt idx="16093">
                  <c:v>43440.125465682868</c:v>
                </c:pt>
                <c:pt idx="16094">
                  <c:v>43440.167132407405</c:v>
                </c:pt>
                <c:pt idx="16095">
                  <c:v>43440.208799131942</c:v>
                </c:pt>
                <c:pt idx="16096">
                  <c:v>43440.250465856479</c:v>
                </c:pt>
                <c:pt idx="16097">
                  <c:v>43440.292132581017</c:v>
                </c:pt>
                <c:pt idx="16098">
                  <c:v>43440.333799305554</c:v>
                </c:pt>
                <c:pt idx="16099">
                  <c:v>43440.375466030091</c:v>
                </c:pt>
                <c:pt idx="16100">
                  <c:v>43440.417132754628</c:v>
                </c:pt>
                <c:pt idx="16101">
                  <c:v>43440.458799479165</c:v>
                </c:pt>
                <c:pt idx="16102">
                  <c:v>43440.500466203703</c:v>
                </c:pt>
                <c:pt idx="16103">
                  <c:v>43440.54213292824</c:v>
                </c:pt>
                <c:pt idx="16104">
                  <c:v>43440.583799652777</c:v>
                </c:pt>
                <c:pt idx="16105">
                  <c:v>43440.625466377314</c:v>
                </c:pt>
                <c:pt idx="16106">
                  <c:v>43440.667133101852</c:v>
                </c:pt>
                <c:pt idx="16107">
                  <c:v>43440.708799826389</c:v>
                </c:pt>
                <c:pt idx="16108">
                  <c:v>43440.750466550926</c:v>
                </c:pt>
                <c:pt idx="16109">
                  <c:v>43440.792133275463</c:v>
                </c:pt>
                <c:pt idx="16110">
                  <c:v>43440.8338</c:v>
                </c:pt>
                <c:pt idx="16111">
                  <c:v>43440.875466724538</c:v>
                </c:pt>
                <c:pt idx="16112">
                  <c:v>43440.917133449075</c:v>
                </c:pt>
                <c:pt idx="16113">
                  <c:v>43440.958800173612</c:v>
                </c:pt>
                <c:pt idx="16114">
                  <c:v>43441.000466898149</c:v>
                </c:pt>
                <c:pt idx="16115">
                  <c:v>43441.042133622686</c:v>
                </c:pt>
                <c:pt idx="16116">
                  <c:v>43441.083800347224</c:v>
                </c:pt>
                <c:pt idx="16117">
                  <c:v>43441.125467071761</c:v>
                </c:pt>
                <c:pt idx="16118">
                  <c:v>43441.167133796298</c:v>
                </c:pt>
                <c:pt idx="16119">
                  <c:v>43441.208800520835</c:v>
                </c:pt>
                <c:pt idx="16120">
                  <c:v>43441.250467245372</c:v>
                </c:pt>
                <c:pt idx="16121">
                  <c:v>43441.29213396991</c:v>
                </c:pt>
                <c:pt idx="16122">
                  <c:v>43441.333800694447</c:v>
                </c:pt>
                <c:pt idx="16123">
                  <c:v>43441.375467418984</c:v>
                </c:pt>
                <c:pt idx="16124">
                  <c:v>43441.417134143521</c:v>
                </c:pt>
                <c:pt idx="16125">
                  <c:v>43441.458800868058</c:v>
                </c:pt>
                <c:pt idx="16126">
                  <c:v>43441.500467592596</c:v>
                </c:pt>
                <c:pt idx="16127">
                  <c:v>43441.542134317133</c:v>
                </c:pt>
                <c:pt idx="16128">
                  <c:v>43441.58380104167</c:v>
                </c:pt>
                <c:pt idx="16129">
                  <c:v>43441.625467766207</c:v>
                </c:pt>
                <c:pt idx="16130">
                  <c:v>43441.667134490737</c:v>
                </c:pt>
                <c:pt idx="16131">
                  <c:v>43441.708801215274</c:v>
                </c:pt>
                <c:pt idx="16132">
                  <c:v>43441.750467939812</c:v>
                </c:pt>
                <c:pt idx="16133">
                  <c:v>43441.792134664349</c:v>
                </c:pt>
                <c:pt idx="16134">
                  <c:v>43441.833801388886</c:v>
                </c:pt>
                <c:pt idx="16135">
                  <c:v>43441.875468113423</c:v>
                </c:pt>
                <c:pt idx="16136">
                  <c:v>43441.91713483796</c:v>
                </c:pt>
                <c:pt idx="16137">
                  <c:v>43441.958801562498</c:v>
                </c:pt>
                <c:pt idx="16138">
                  <c:v>43442.000468287035</c:v>
                </c:pt>
                <c:pt idx="16139">
                  <c:v>43442.042135011572</c:v>
                </c:pt>
                <c:pt idx="16140">
                  <c:v>43442.083801736109</c:v>
                </c:pt>
                <c:pt idx="16141">
                  <c:v>43442.125468460647</c:v>
                </c:pt>
                <c:pt idx="16142">
                  <c:v>43442.167135185184</c:v>
                </c:pt>
                <c:pt idx="16143">
                  <c:v>43442.208801909721</c:v>
                </c:pt>
                <c:pt idx="16144">
                  <c:v>43442.250468634258</c:v>
                </c:pt>
                <c:pt idx="16145">
                  <c:v>43442.292135358795</c:v>
                </c:pt>
                <c:pt idx="16146">
                  <c:v>43442.333802083333</c:v>
                </c:pt>
                <c:pt idx="16147">
                  <c:v>43442.37546880787</c:v>
                </c:pt>
                <c:pt idx="16148">
                  <c:v>43442.417135532407</c:v>
                </c:pt>
                <c:pt idx="16149">
                  <c:v>43442.458802256944</c:v>
                </c:pt>
                <c:pt idx="16150">
                  <c:v>43442.500468981481</c:v>
                </c:pt>
                <c:pt idx="16151">
                  <c:v>43442.542135706019</c:v>
                </c:pt>
                <c:pt idx="16152">
                  <c:v>43442.583802430556</c:v>
                </c:pt>
                <c:pt idx="16153">
                  <c:v>43442.625469155093</c:v>
                </c:pt>
                <c:pt idx="16154">
                  <c:v>43442.66713587963</c:v>
                </c:pt>
                <c:pt idx="16155">
                  <c:v>43442.708802604167</c:v>
                </c:pt>
                <c:pt idx="16156">
                  <c:v>43442.750469328705</c:v>
                </c:pt>
                <c:pt idx="16157">
                  <c:v>43442.792136053242</c:v>
                </c:pt>
                <c:pt idx="16158">
                  <c:v>43442.833802777779</c:v>
                </c:pt>
                <c:pt idx="16159">
                  <c:v>43442.875469502316</c:v>
                </c:pt>
                <c:pt idx="16160">
                  <c:v>43442.917136226853</c:v>
                </c:pt>
                <c:pt idx="16161">
                  <c:v>43442.958802951391</c:v>
                </c:pt>
                <c:pt idx="16162">
                  <c:v>43443.000469675928</c:v>
                </c:pt>
                <c:pt idx="16163">
                  <c:v>43443.042136400465</c:v>
                </c:pt>
                <c:pt idx="16164">
                  <c:v>43443.083803125002</c:v>
                </c:pt>
                <c:pt idx="16165">
                  <c:v>43443.12546984954</c:v>
                </c:pt>
                <c:pt idx="16166">
                  <c:v>43443.167136574077</c:v>
                </c:pt>
                <c:pt idx="16167">
                  <c:v>43443.208803298614</c:v>
                </c:pt>
                <c:pt idx="16168">
                  <c:v>43443.250470023151</c:v>
                </c:pt>
                <c:pt idx="16169">
                  <c:v>43443.292136747688</c:v>
                </c:pt>
                <c:pt idx="16170">
                  <c:v>43443.333803472226</c:v>
                </c:pt>
                <c:pt idx="16171">
                  <c:v>43443.375470196763</c:v>
                </c:pt>
                <c:pt idx="16172">
                  <c:v>43443.417136921293</c:v>
                </c:pt>
                <c:pt idx="16173">
                  <c:v>43443.45880364583</c:v>
                </c:pt>
                <c:pt idx="16174">
                  <c:v>43443.500470370367</c:v>
                </c:pt>
                <c:pt idx="16175">
                  <c:v>43443.542137094904</c:v>
                </c:pt>
                <c:pt idx="16176">
                  <c:v>43443.583803819442</c:v>
                </c:pt>
                <c:pt idx="16177">
                  <c:v>43443.625470543979</c:v>
                </c:pt>
                <c:pt idx="16178">
                  <c:v>43443.667137268516</c:v>
                </c:pt>
                <c:pt idx="16179">
                  <c:v>43443.708803993053</c:v>
                </c:pt>
                <c:pt idx="16180">
                  <c:v>43443.75047071759</c:v>
                </c:pt>
                <c:pt idx="16181">
                  <c:v>43443.792137442128</c:v>
                </c:pt>
                <c:pt idx="16182">
                  <c:v>43443.833804166665</c:v>
                </c:pt>
                <c:pt idx="16183">
                  <c:v>43443.875470891202</c:v>
                </c:pt>
                <c:pt idx="16184">
                  <c:v>43443.917137615739</c:v>
                </c:pt>
                <c:pt idx="16185">
                  <c:v>43443.958804340276</c:v>
                </c:pt>
                <c:pt idx="16186">
                  <c:v>43444.000471064814</c:v>
                </c:pt>
                <c:pt idx="16187">
                  <c:v>43444.042137789351</c:v>
                </c:pt>
                <c:pt idx="16188">
                  <c:v>43444.083804513888</c:v>
                </c:pt>
                <c:pt idx="16189">
                  <c:v>43444.125471238425</c:v>
                </c:pt>
                <c:pt idx="16190">
                  <c:v>43444.167137962962</c:v>
                </c:pt>
                <c:pt idx="16191">
                  <c:v>43444.2088046875</c:v>
                </c:pt>
                <c:pt idx="16192">
                  <c:v>43444.250471412037</c:v>
                </c:pt>
                <c:pt idx="16193">
                  <c:v>43444.292138136574</c:v>
                </c:pt>
                <c:pt idx="16194">
                  <c:v>43444.333804861111</c:v>
                </c:pt>
                <c:pt idx="16195">
                  <c:v>43444.375471585648</c:v>
                </c:pt>
                <c:pt idx="16196">
                  <c:v>43444.417138310186</c:v>
                </c:pt>
                <c:pt idx="16197">
                  <c:v>43444.458805034723</c:v>
                </c:pt>
                <c:pt idx="16198">
                  <c:v>43444.50047175926</c:v>
                </c:pt>
                <c:pt idx="16199">
                  <c:v>43444.542138483797</c:v>
                </c:pt>
                <c:pt idx="16200">
                  <c:v>43444.583805208335</c:v>
                </c:pt>
                <c:pt idx="16201">
                  <c:v>43444.625471932872</c:v>
                </c:pt>
                <c:pt idx="16202">
                  <c:v>43444.667138657409</c:v>
                </c:pt>
                <c:pt idx="16203">
                  <c:v>43444.708805381946</c:v>
                </c:pt>
                <c:pt idx="16204">
                  <c:v>43444.750472106483</c:v>
                </c:pt>
                <c:pt idx="16205">
                  <c:v>43444.792138831021</c:v>
                </c:pt>
                <c:pt idx="16206">
                  <c:v>43444.833805555558</c:v>
                </c:pt>
                <c:pt idx="16207">
                  <c:v>43444.875472280095</c:v>
                </c:pt>
                <c:pt idx="16208">
                  <c:v>43444.917139004632</c:v>
                </c:pt>
                <c:pt idx="16209">
                  <c:v>43444.958805729169</c:v>
                </c:pt>
                <c:pt idx="16210">
                  <c:v>43445.000472453707</c:v>
                </c:pt>
                <c:pt idx="16211">
                  <c:v>43445.042139178244</c:v>
                </c:pt>
                <c:pt idx="16212">
                  <c:v>43445.083805902781</c:v>
                </c:pt>
                <c:pt idx="16213">
                  <c:v>43445.125472627318</c:v>
                </c:pt>
                <c:pt idx="16214">
                  <c:v>43445.167139351848</c:v>
                </c:pt>
                <c:pt idx="16215">
                  <c:v>43445.208806076385</c:v>
                </c:pt>
                <c:pt idx="16216">
                  <c:v>43445.250472800923</c:v>
                </c:pt>
                <c:pt idx="16217">
                  <c:v>43445.29213952546</c:v>
                </c:pt>
                <c:pt idx="16218">
                  <c:v>43445.333806249997</c:v>
                </c:pt>
                <c:pt idx="16219">
                  <c:v>43445.375472974534</c:v>
                </c:pt>
                <c:pt idx="16220">
                  <c:v>43445.417139699071</c:v>
                </c:pt>
                <c:pt idx="16221">
                  <c:v>43445.458806423609</c:v>
                </c:pt>
                <c:pt idx="16222">
                  <c:v>43445.500473148146</c:v>
                </c:pt>
                <c:pt idx="16223">
                  <c:v>43445.542139872683</c:v>
                </c:pt>
                <c:pt idx="16224">
                  <c:v>43445.58380659722</c:v>
                </c:pt>
                <c:pt idx="16225">
                  <c:v>43445.625473321757</c:v>
                </c:pt>
                <c:pt idx="16226">
                  <c:v>43445.667140046295</c:v>
                </c:pt>
                <c:pt idx="16227">
                  <c:v>43445.708806770832</c:v>
                </c:pt>
                <c:pt idx="16228">
                  <c:v>43445.750473495369</c:v>
                </c:pt>
                <c:pt idx="16229">
                  <c:v>43445.792140219906</c:v>
                </c:pt>
                <c:pt idx="16230">
                  <c:v>43445.833806944443</c:v>
                </c:pt>
                <c:pt idx="16231">
                  <c:v>43445.875473668981</c:v>
                </c:pt>
                <c:pt idx="16232">
                  <c:v>43445.917140393518</c:v>
                </c:pt>
                <c:pt idx="16233">
                  <c:v>43445.958807118055</c:v>
                </c:pt>
                <c:pt idx="16234">
                  <c:v>43446.000473842592</c:v>
                </c:pt>
                <c:pt idx="16235">
                  <c:v>43446.04214056713</c:v>
                </c:pt>
                <c:pt idx="16236">
                  <c:v>43446.083807291667</c:v>
                </c:pt>
                <c:pt idx="16237">
                  <c:v>43446.125474016204</c:v>
                </c:pt>
                <c:pt idx="16238">
                  <c:v>43446.167140740741</c:v>
                </c:pt>
                <c:pt idx="16239">
                  <c:v>43446.208807465278</c:v>
                </c:pt>
                <c:pt idx="16240">
                  <c:v>43446.250474189816</c:v>
                </c:pt>
                <c:pt idx="16241">
                  <c:v>43446.292140914353</c:v>
                </c:pt>
                <c:pt idx="16242">
                  <c:v>43446.33380763889</c:v>
                </c:pt>
                <c:pt idx="16243">
                  <c:v>43446.375474363427</c:v>
                </c:pt>
                <c:pt idx="16244">
                  <c:v>43446.417141087964</c:v>
                </c:pt>
                <c:pt idx="16245">
                  <c:v>43446.458807812502</c:v>
                </c:pt>
                <c:pt idx="16246">
                  <c:v>43446.500474537039</c:v>
                </c:pt>
                <c:pt idx="16247">
                  <c:v>43446.542141261576</c:v>
                </c:pt>
                <c:pt idx="16248">
                  <c:v>43446.583807986113</c:v>
                </c:pt>
                <c:pt idx="16249">
                  <c:v>43446.62547471065</c:v>
                </c:pt>
                <c:pt idx="16250">
                  <c:v>43446.667141435188</c:v>
                </c:pt>
                <c:pt idx="16251">
                  <c:v>43446.708808159725</c:v>
                </c:pt>
                <c:pt idx="16252">
                  <c:v>43446.750474884262</c:v>
                </c:pt>
                <c:pt idx="16253">
                  <c:v>43446.792141608799</c:v>
                </c:pt>
                <c:pt idx="16254">
                  <c:v>43446.833808333336</c:v>
                </c:pt>
                <c:pt idx="16255">
                  <c:v>43446.875475057874</c:v>
                </c:pt>
                <c:pt idx="16256">
                  <c:v>43446.917141782411</c:v>
                </c:pt>
                <c:pt idx="16257">
                  <c:v>43446.958808506941</c:v>
                </c:pt>
                <c:pt idx="16258">
                  <c:v>43447.000475231478</c:v>
                </c:pt>
                <c:pt idx="16259">
                  <c:v>43447.042141956015</c:v>
                </c:pt>
                <c:pt idx="16260">
                  <c:v>43447.083808680552</c:v>
                </c:pt>
                <c:pt idx="16261">
                  <c:v>43447.12547540509</c:v>
                </c:pt>
                <c:pt idx="16262">
                  <c:v>43447.167142129627</c:v>
                </c:pt>
                <c:pt idx="16263">
                  <c:v>43447.208808854164</c:v>
                </c:pt>
                <c:pt idx="16264">
                  <c:v>43447.250475578701</c:v>
                </c:pt>
                <c:pt idx="16265">
                  <c:v>43447.292142303239</c:v>
                </c:pt>
                <c:pt idx="16266">
                  <c:v>43447.333809027776</c:v>
                </c:pt>
                <c:pt idx="16267">
                  <c:v>43447.375475752313</c:v>
                </c:pt>
                <c:pt idx="16268">
                  <c:v>43447.41714247685</c:v>
                </c:pt>
                <c:pt idx="16269">
                  <c:v>43447.458809201387</c:v>
                </c:pt>
                <c:pt idx="16270">
                  <c:v>43447.500475925925</c:v>
                </c:pt>
                <c:pt idx="16271">
                  <c:v>43447.542142650462</c:v>
                </c:pt>
                <c:pt idx="16272">
                  <c:v>43447.583809374999</c:v>
                </c:pt>
                <c:pt idx="16273">
                  <c:v>43447.625476099536</c:v>
                </c:pt>
                <c:pt idx="16274">
                  <c:v>43447.667142824073</c:v>
                </c:pt>
                <c:pt idx="16275">
                  <c:v>43447.708809548611</c:v>
                </c:pt>
                <c:pt idx="16276">
                  <c:v>43447.750476273148</c:v>
                </c:pt>
                <c:pt idx="16277">
                  <c:v>43447.792142997685</c:v>
                </c:pt>
                <c:pt idx="16278">
                  <c:v>43447.833809722222</c:v>
                </c:pt>
                <c:pt idx="16279">
                  <c:v>43447.875476446759</c:v>
                </c:pt>
                <c:pt idx="16280">
                  <c:v>43447.917143171297</c:v>
                </c:pt>
                <c:pt idx="16281">
                  <c:v>43447.958809895834</c:v>
                </c:pt>
                <c:pt idx="16282">
                  <c:v>43448.000476620371</c:v>
                </c:pt>
                <c:pt idx="16283">
                  <c:v>43448.042143344908</c:v>
                </c:pt>
                <c:pt idx="16284">
                  <c:v>43448.083810069445</c:v>
                </c:pt>
                <c:pt idx="16285">
                  <c:v>43448.125476793983</c:v>
                </c:pt>
                <c:pt idx="16286">
                  <c:v>43448.16714351852</c:v>
                </c:pt>
                <c:pt idx="16287">
                  <c:v>43448.208810243057</c:v>
                </c:pt>
                <c:pt idx="16288">
                  <c:v>43448.250476967594</c:v>
                </c:pt>
                <c:pt idx="16289">
                  <c:v>43448.292143692132</c:v>
                </c:pt>
                <c:pt idx="16290">
                  <c:v>43448.333810416669</c:v>
                </c:pt>
                <c:pt idx="16291">
                  <c:v>43448.375477141206</c:v>
                </c:pt>
                <c:pt idx="16292">
                  <c:v>43448.417143865743</c:v>
                </c:pt>
                <c:pt idx="16293">
                  <c:v>43448.45881059028</c:v>
                </c:pt>
                <c:pt idx="16294">
                  <c:v>43448.500477314818</c:v>
                </c:pt>
                <c:pt idx="16295">
                  <c:v>43448.542144039355</c:v>
                </c:pt>
                <c:pt idx="16296">
                  <c:v>43448.583810763892</c:v>
                </c:pt>
                <c:pt idx="16297">
                  <c:v>43448.625477488429</c:v>
                </c:pt>
                <c:pt idx="16298">
                  <c:v>43448.667144212966</c:v>
                </c:pt>
                <c:pt idx="16299">
                  <c:v>43448.708810937504</c:v>
                </c:pt>
                <c:pt idx="16300">
                  <c:v>43448.750477662034</c:v>
                </c:pt>
                <c:pt idx="16301">
                  <c:v>43448.792144386571</c:v>
                </c:pt>
                <c:pt idx="16302">
                  <c:v>43448.833811111108</c:v>
                </c:pt>
                <c:pt idx="16303">
                  <c:v>43448.875477835645</c:v>
                </c:pt>
                <c:pt idx="16304">
                  <c:v>43448.917144560182</c:v>
                </c:pt>
                <c:pt idx="16305">
                  <c:v>43448.95881128472</c:v>
                </c:pt>
                <c:pt idx="16306">
                  <c:v>43449.000478009257</c:v>
                </c:pt>
                <c:pt idx="16307">
                  <c:v>43449.042144733794</c:v>
                </c:pt>
                <c:pt idx="16308">
                  <c:v>43449.083811458331</c:v>
                </c:pt>
                <c:pt idx="16309">
                  <c:v>43449.125478182868</c:v>
                </c:pt>
                <c:pt idx="16310">
                  <c:v>43449.167144907406</c:v>
                </c:pt>
                <c:pt idx="16311">
                  <c:v>43449.208811631943</c:v>
                </c:pt>
                <c:pt idx="16312">
                  <c:v>43449.25047835648</c:v>
                </c:pt>
                <c:pt idx="16313">
                  <c:v>43449.292145081017</c:v>
                </c:pt>
                <c:pt idx="16314">
                  <c:v>43449.333811805554</c:v>
                </c:pt>
                <c:pt idx="16315">
                  <c:v>43449.375478530092</c:v>
                </c:pt>
                <c:pt idx="16316">
                  <c:v>43449.417145254629</c:v>
                </c:pt>
                <c:pt idx="16317">
                  <c:v>43449.458811979166</c:v>
                </c:pt>
                <c:pt idx="16318">
                  <c:v>43449.500478703703</c:v>
                </c:pt>
                <c:pt idx="16319">
                  <c:v>43449.54214542824</c:v>
                </c:pt>
                <c:pt idx="16320">
                  <c:v>43449.583812152778</c:v>
                </c:pt>
                <c:pt idx="16321">
                  <c:v>43449.625478877315</c:v>
                </c:pt>
                <c:pt idx="16322">
                  <c:v>43449.667145601852</c:v>
                </c:pt>
                <c:pt idx="16323">
                  <c:v>43449.708812326389</c:v>
                </c:pt>
                <c:pt idx="16324">
                  <c:v>43449.750479050927</c:v>
                </c:pt>
                <c:pt idx="16325">
                  <c:v>43449.792145775464</c:v>
                </c:pt>
                <c:pt idx="16326">
                  <c:v>43449.833812500001</c:v>
                </c:pt>
                <c:pt idx="16327">
                  <c:v>43449.875479224538</c:v>
                </c:pt>
                <c:pt idx="16328">
                  <c:v>43449.917145949075</c:v>
                </c:pt>
                <c:pt idx="16329">
                  <c:v>43449.958812673613</c:v>
                </c:pt>
                <c:pt idx="16330">
                  <c:v>43450.00047939815</c:v>
                </c:pt>
                <c:pt idx="16331">
                  <c:v>43450.042146122687</c:v>
                </c:pt>
                <c:pt idx="16332">
                  <c:v>43450.083812847224</c:v>
                </c:pt>
                <c:pt idx="16333">
                  <c:v>43450.125479571761</c:v>
                </c:pt>
                <c:pt idx="16334">
                  <c:v>43450.167146296299</c:v>
                </c:pt>
                <c:pt idx="16335">
                  <c:v>43450.208813020836</c:v>
                </c:pt>
                <c:pt idx="16336">
                  <c:v>43450.250479745373</c:v>
                </c:pt>
                <c:pt idx="16337">
                  <c:v>43450.29214646991</c:v>
                </c:pt>
                <c:pt idx="16338">
                  <c:v>43450.333813194447</c:v>
                </c:pt>
                <c:pt idx="16339">
                  <c:v>43450.375479918985</c:v>
                </c:pt>
                <c:pt idx="16340">
                  <c:v>43450.417146643522</c:v>
                </c:pt>
                <c:pt idx="16341">
                  <c:v>43450.458813368059</c:v>
                </c:pt>
                <c:pt idx="16342">
                  <c:v>43450.500480092589</c:v>
                </c:pt>
                <c:pt idx="16343">
                  <c:v>43450.542146817126</c:v>
                </c:pt>
                <c:pt idx="16344">
                  <c:v>43450.583813541663</c:v>
                </c:pt>
                <c:pt idx="16345">
                  <c:v>43450.625480266201</c:v>
                </c:pt>
                <c:pt idx="16346">
                  <c:v>43450.667146990738</c:v>
                </c:pt>
                <c:pt idx="16347">
                  <c:v>43450.708813715275</c:v>
                </c:pt>
                <c:pt idx="16348">
                  <c:v>43450.750480439812</c:v>
                </c:pt>
                <c:pt idx="16349">
                  <c:v>43450.792147164349</c:v>
                </c:pt>
                <c:pt idx="16350">
                  <c:v>43450.833813888887</c:v>
                </c:pt>
                <c:pt idx="16351">
                  <c:v>43450.875480613424</c:v>
                </c:pt>
                <c:pt idx="16352">
                  <c:v>43450.917147337961</c:v>
                </c:pt>
                <c:pt idx="16353">
                  <c:v>43450.958814062498</c:v>
                </c:pt>
                <c:pt idx="16354">
                  <c:v>43451.000480787035</c:v>
                </c:pt>
                <c:pt idx="16355">
                  <c:v>43451.042147511573</c:v>
                </c:pt>
                <c:pt idx="16356">
                  <c:v>43451.08381423611</c:v>
                </c:pt>
                <c:pt idx="16357">
                  <c:v>43451.125480960647</c:v>
                </c:pt>
                <c:pt idx="16358">
                  <c:v>43451.167147685184</c:v>
                </c:pt>
                <c:pt idx="16359">
                  <c:v>43451.208814409722</c:v>
                </c:pt>
                <c:pt idx="16360">
                  <c:v>43451.250481134259</c:v>
                </c:pt>
                <c:pt idx="16361">
                  <c:v>43451.292147858796</c:v>
                </c:pt>
                <c:pt idx="16362">
                  <c:v>43451.333814583333</c:v>
                </c:pt>
                <c:pt idx="16363">
                  <c:v>43451.37548130787</c:v>
                </c:pt>
                <c:pt idx="16364">
                  <c:v>43451.417148032408</c:v>
                </c:pt>
                <c:pt idx="16365">
                  <c:v>43451.458814756945</c:v>
                </c:pt>
                <c:pt idx="16366">
                  <c:v>43451.500481481482</c:v>
                </c:pt>
                <c:pt idx="16367">
                  <c:v>43451.542148206019</c:v>
                </c:pt>
                <c:pt idx="16368">
                  <c:v>43451.583814930556</c:v>
                </c:pt>
                <c:pt idx="16369">
                  <c:v>43451.625481655094</c:v>
                </c:pt>
                <c:pt idx="16370">
                  <c:v>43451.667148379631</c:v>
                </c:pt>
                <c:pt idx="16371">
                  <c:v>43451.708815104168</c:v>
                </c:pt>
                <c:pt idx="16372">
                  <c:v>43451.750481828705</c:v>
                </c:pt>
                <c:pt idx="16373">
                  <c:v>43451.792148553242</c:v>
                </c:pt>
                <c:pt idx="16374">
                  <c:v>43451.83381527778</c:v>
                </c:pt>
                <c:pt idx="16375">
                  <c:v>43451.875482002317</c:v>
                </c:pt>
                <c:pt idx="16376">
                  <c:v>43451.917148726854</c:v>
                </c:pt>
                <c:pt idx="16377">
                  <c:v>43451.958815451391</c:v>
                </c:pt>
                <c:pt idx="16378">
                  <c:v>43452.000482175928</c:v>
                </c:pt>
                <c:pt idx="16379">
                  <c:v>43452.042148900466</c:v>
                </c:pt>
                <c:pt idx="16380">
                  <c:v>43452.083815625003</c:v>
                </c:pt>
                <c:pt idx="16381">
                  <c:v>43452.12548234954</c:v>
                </c:pt>
                <c:pt idx="16382">
                  <c:v>43452.167149074077</c:v>
                </c:pt>
                <c:pt idx="16383">
                  <c:v>43452.208815798615</c:v>
                </c:pt>
                <c:pt idx="16384">
                  <c:v>43452.250482523144</c:v>
                </c:pt>
                <c:pt idx="16385">
                  <c:v>43452.292149247682</c:v>
                </c:pt>
                <c:pt idx="16386">
                  <c:v>43452.333815972219</c:v>
                </c:pt>
                <c:pt idx="16387">
                  <c:v>43452.375482696756</c:v>
                </c:pt>
                <c:pt idx="16388">
                  <c:v>43452.417149421293</c:v>
                </c:pt>
                <c:pt idx="16389">
                  <c:v>43452.45881614583</c:v>
                </c:pt>
                <c:pt idx="16390">
                  <c:v>43452.500482870368</c:v>
                </c:pt>
                <c:pt idx="16391">
                  <c:v>43452.542149594905</c:v>
                </c:pt>
                <c:pt idx="16392">
                  <c:v>43452.583816319442</c:v>
                </c:pt>
                <c:pt idx="16393">
                  <c:v>43452.625483043979</c:v>
                </c:pt>
                <c:pt idx="16394">
                  <c:v>43452.667149768517</c:v>
                </c:pt>
                <c:pt idx="16395">
                  <c:v>43452.708816493054</c:v>
                </c:pt>
                <c:pt idx="16396">
                  <c:v>43452.750483217591</c:v>
                </c:pt>
                <c:pt idx="16397">
                  <c:v>43452.792149942128</c:v>
                </c:pt>
                <c:pt idx="16398">
                  <c:v>43452.833816666665</c:v>
                </c:pt>
                <c:pt idx="16399">
                  <c:v>43452.875483391203</c:v>
                </c:pt>
                <c:pt idx="16400">
                  <c:v>43452.91715011574</c:v>
                </c:pt>
                <c:pt idx="16401">
                  <c:v>43452.958816840277</c:v>
                </c:pt>
                <c:pt idx="16402">
                  <c:v>43453.000483564814</c:v>
                </c:pt>
                <c:pt idx="16403">
                  <c:v>43453.042150289351</c:v>
                </c:pt>
                <c:pt idx="16404">
                  <c:v>43453.083817013889</c:v>
                </c:pt>
                <c:pt idx="16405">
                  <c:v>43453.125483738426</c:v>
                </c:pt>
                <c:pt idx="16406">
                  <c:v>43453.167150462963</c:v>
                </c:pt>
                <c:pt idx="16407">
                  <c:v>43453.2088171875</c:v>
                </c:pt>
                <c:pt idx="16408">
                  <c:v>43453.250483912037</c:v>
                </c:pt>
                <c:pt idx="16409">
                  <c:v>43453.292150636575</c:v>
                </c:pt>
                <c:pt idx="16410">
                  <c:v>43453.333817361112</c:v>
                </c:pt>
                <c:pt idx="16411">
                  <c:v>43453.375484085649</c:v>
                </c:pt>
                <c:pt idx="16412">
                  <c:v>43453.417150810186</c:v>
                </c:pt>
                <c:pt idx="16413">
                  <c:v>43453.458817534723</c:v>
                </c:pt>
                <c:pt idx="16414">
                  <c:v>43453.500484259261</c:v>
                </c:pt>
                <c:pt idx="16415">
                  <c:v>43453.542150983798</c:v>
                </c:pt>
                <c:pt idx="16416">
                  <c:v>43453.583817708335</c:v>
                </c:pt>
                <c:pt idx="16417">
                  <c:v>43453.625484432872</c:v>
                </c:pt>
                <c:pt idx="16418">
                  <c:v>43453.66715115741</c:v>
                </c:pt>
                <c:pt idx="16419">
                  <c:v>43453.708817881947</c:v>
                </c:pt>
                <c:pt idx="16420">
                  <c:v>43453.750484606484</c:v>
                </c:pt>
                <c:pt idx="16421">
                  <c:v>43453.792151331021</c:v>
                </c:pt>
                <c:pt idx="16422">
                  <c:v>43453.833818055558</c:v>
                </c:pt>
                <c:pt idx="16423">
                  <c:v>43453.875484780096</c:v>
                </c:pt>
                <c:pt idx="16424">
                  <c:v>43453.917151504633</c:v>
                </c:pt>
                <c:pt idx="16425">
                  <c:v>43453.95881822917</c:v>
                </c:pt>
                <c:pt idx="16426">
                  <c:v>43454.000484953707</c:v>
                </c:pt>
                <c:pt idx="16427">
                  <c:v>43454.042151678237</c:v>
                </c:pt>
                <c:pt idx="16428">
                  <c:v>43454.083818402774</c:v>
                </c:pt>
                <c:pt idx="16429">
                  <c:v>43454.125485127312</c:v>
                </c:pt>
                <c:pt idx="16430">
                  <c:v>43454.167151851849</c:v>
                </c:pt>
                <c:pt idx="16431">
                  <c:v>43454.208818576386</c:v>
                </c:pt>
                <c:pt idx="16432">
                  <c:v>43454.250485300923</c:v>
                </c:pt>
                <c:pt idx="16433">
                  <c:v>43454.29215202546</c:v>
                </c:pt>
                <c:pt idx="16434">
                  <c:v>43454.333818749998</c:v>
                </c:pt>
                <c:pt idx="16435">
                  <c:v>43454.375485474535</c:v>
                </c:pt>
                <c:pt idx="16436">
                  <c:v>43454.417152199072</c:v>
                </c:pt>
                <c:pt idx="16437">
                  <c:v>43454.458818923609</c:v>
                </c:pt>
                <c:pt idx="16438">
                  <c:v>43454.500485648146</c:v>
                </c:pt>
                <c:pt idx="16439">
                  <c:v>43454.542152372684</c:v>
                </c:pt>
                <c:pt idx="16440">
                  <c:v>43454.583819097221</c:v>
                </c:pt>
                <c:pt idx="16441">
                  <c:v>43454.625485821758</c:v>
                </c:pt>
                <c:pt idx="16442">
                  <c:v>43454.667152546295</c:v>
                </c:pt>
                <c:pt idx="16443">
                  <c:v>43454.708819270832</c:v>
                </c:pt>
                <c:pt idx="16444">
                  <c:v>43454.75048599537</c:v>
                </c:pt>
                <c:pt idx="16445">
                  <c:v>43454.792152719907</c:v>
                </c:pt>
                <c:pt idx="16446">
                  <c:v>43454.833819444444</c:v>
                </c:pt>
                <c:pt idx="16447">
                  <c:v>43454.875486168981</c:v>
                </c:pt>
                <c:pt idx="16448">
                  <c:v>43454.917152893519</c:v>
                </c:pt>
                <c:pt idx="16449">
                  <c:v>43454.958819618056</c:v>
                </c:pt>
                <c:pt idx="16450">
                  <c:v>43455.000486342593</c:v>
                </c:pt>
                <c:pt idx="16451">
                  <c:v>43455.04215306713</c:v>
                </c:pt>
                <c:pt idx="16452">
                  <c:v>43455.083819791667</c:v>
                </c:pt>
                <c:pt idx="16453">
                  <c:v>43455.125486516205</c:v>
                </c:pt>
                <c:pt idx="16454">
                  <c:v>43455.167153240742</c:v>
                </c:pt>
                <c:pt idx="16455">
                  <c:v>43455.208819965279</c:v>
                </c:pt>
                <c:pt idx="16456">
                  <c:v>43455.250486689816</c:v>
                </c:pt>
                <c:pt idx="16457">
                  <c:v>43455.292153414353</c:v>
                </c:pt>
                <c:pt idx="16458">
                  <c:v>43455.333820138891</c:v>
                </c:pt>
                <c:pt idx="16459">
                  <c:v>43455.375486863428</c:v>
                </c:pt>
                <c:pt idx="16460">
                  <c:v>43455.417153587965</c:v>
                </c:pt>
                <c:pt idx="16461">
                  <c:v>43455.458820312502</c:v>
                </c:pt>
                <c:pt idx="16462">
                  <c:v>43455.500487037039</c:v>
                </c:pt>
                <c:pt idx="16463">
                  <c:v>43455.542153761577</c:v>
                </c:pt>
                <c:pt idx="16464">
                  <c:v>43455.583820486114</c:v>
                </c:pt>
                <c:pt idx="16465">
                  <c:v>43455.625487210651</c:v>
                </c:pt>
                <c:pt idx="16466">
                  <c:v>43455.667153935188</c:v>
                </c:pt>
                <c:pt idx="16467">
                  <c:v>43455.708820659725</c:v>
                </c:pt>
                <c:pt idx="16468">
                  <c:v>43455.750487384263</c:v>
                </c:pt>
                <c:pt idx="16469">
                  <c:v>43455.7921541088</c:v>
                </c:pt>
                <c:pt idx="16470">
                  <c:v>43455.83382083333</c:v>
                </c:pt>
                <c:pt idx="16471">
                  <c:v>43455.875487557867</c:v>
                </c:pt>
                <c:pt idx="16472">
                  <c:v>43455.917154282404</c:v>
                </c:pt>
                <c:pt idx="16473">
                  <c:v>43455.958821006941</c:v>
                </c:pt>
                <c:pt idx="16474">
                  <c:v>43456.000487731479</c:v>
                </c:pt>
                <c:pt idx="16475">
                  <c:v>43456.042154456016</c:v>
                </c:pt>
                <c:pt idx="16476">
                  <c:v>43456.083821180553</c:v>
                </c:pt>
                <c:pt idx="16477">
                  <c:v>43456.12548790509</c:v>
                </c:pt>
                <c:pt idx="16478">
                  <c:v>43456.167154629627</c:v>
                </c:pt>
                <c:pt idx="16479">
                  <c:v>43456.208821354165</c:v>
                </c:pt>
                <c:pt idx="16480">
                  <c:v>43456.250488078702</c:v>
                </c:pt>
                <c:pt idx="16481">
                  <c:v>43456.292154803239</c:v>
                </c:pt>
                <c:pt idx="16482">
                  <c:v>43456.333821527776</c:v>
                </c:pt>
                <c:pt idx="16483">
                  <c:v>43456.375488252314</c:v>
                </c:pt>
                <c:pt idx="16484">
                  <c:v>43456.417154976851</c:v>
                </c:pt>
                <c:pt idx="16485">
                  <c:v>43456.458821701388</c:v>
                </c:pt>
                <c:pt idx="16486">
                  <c:v>43456.500488425925</c:v>
                </c:pt>
                <c:pt idx="16487">
                  <c:v>43456.542155150462</c:v>
                </c:pt>
                <c:pt idx="16488">
                  <c:v>43456.583821875</c:v>
                </c:pt>
                <c:pt idx="16489">
                  <c:v>43456.625488599537</c:v>
                </c:pt>
                <c:pt idx="16490">
                  <c:v>43456.667155324074</c:v>
                </c:pt>
                <c:pt idx="16491">
                  <c:v>43456.708822048611</c:v>
                </c:pt>
                <c:pt idx="16492">
                  <c:v>43456.750488773148</c:v>
                </c:pt>
                <c:pt idx="16493">
                  <c:v>43456.792155497686</c:v>
                </c:pt>
                <c:pt idx="16494">
                  <c:v>43456.833822222223</c:v>
                </c:pt>
                <c:pt idx="16495">
                  <c:v>43456.87548894676</c:v>
                </c:pt>
                <c:pt idx="16496">
                  <c:v>43456.917155671297</c:v>
                </c:pt>
                <c:pt idx="16497">
                  <c:v>43456.958822395834</c:v>
                </c:pt>
                <c:pt idx="16498">
                  <c:v>43457.000489120372</c:v>
                </c:pt>
                <c:pt idx="16499">
                  <c:v>43457.042155844909</c:v>
                </c:pt>
                <c:pt idx="16500">
                  <c:v>43457.083822569446</c:v>
                </c:pt>
                <c:pt idx="16501">
                  <c:v>43457.125489293983</c:v>
                </c:pt>
                <c:pt idx="16502">
                  <c:v>43457.16715601852</c:v>
                </c:pt>
                <c:pt idx="16503">
                  <c:v>43457.208822743058</c:v>
                </c:pt>
                <c:pt idx="16504">
                  <c:v>43457.250489467595</c:v>
                </c:pt>
                <c:pt idx="16505">
                  <c:v>43457.292156192132</c:v>
                </c:pt>
                <c:pt idx="16506">
                  <c:v>43457.333822916669</c:v>
                </c:pt>
                <c:pt idx="16507">
                  <c:v>43457.375489641207</c:v>
                </c:pt>
                <c:pt idx="16508">
                  <c:v>43457.417156365744</c:v>
                </c:pt>
                <c:pt idx="16509">
                  <c:v>43457.458823090281</c:v>
                </c:pt>
                <c:pt idx="16510">
                  <c:v>43457.500489814818</c:v>
                </c:pt>
                <c:pt idx="16511">
                  <c:v>43457.542156539355</c:v>
                </c:pt>
                <c:pt idx="16512">
                  <c:v>43457.583823263885</c:v>
                </c:pt>
                <c:pt idx="16513">
                  <c:v>43457.625489988422</c:v>
                </c:pt>
                <c:pt idx="16514">
                  <c:v>43457.66715671296</c:v>
                </c:pt>
                <c:pt idx="16515">
                  <c:v>43457.708823437497</c:v>
                </c:pt>
                <c:pt idx="16516">
                  <c:v>43457.750490162034</c:v>
                </c:pt>
                <c:pt idx="16517">
                  <c:v>43457.792156886571</c:v>
                </c:pt>
                <c:pt idx="16518">
                  <c:v>43457.833823611109</c:v>
                </c:pt>
                <c:pt idx="16519">
                  <c:v>43457.875490335646</c:v>
                </c:pt>
                <c:pt idx="16520">
                  <c:v>43457.917157060183</c:v>
                </c:pt>
                <c:pt idx="16521">
                  <c:v>43457.95882378472</c:v>
                </c:pt>
                <c:pt idx="16522">
                  <c:v>43458.000490509257</c:v>
                </c:pt>
                <c:pt idx="16523">
                  <c:v>43458.042157233795</c:v>
                </c:pt>
                <c:pt idx="16524">
                  <c:v>43458.083823958332</c:v>
                </c:pt>
                <c:pt idx="16525">
                  <c:v>43458.125490682869</c:v>
                </c:pt>
                <c:pt idx="16526">
                  <c:v>43458.167157407406</c:v>
                </c:pt>
                <c:pt idx="16527">
                  <c:v>43458.208824131943</c:v>
                </c:pt>
                <c:pt idx="16528">
                  <c:v>43458.250490856481</c:v>
                </c:pt>
                <c:pt idx="16529">
                  <c:v>43458.292157581018</c:v>
                </c:pt>
                <c:pt idx="16530">
                  <c:v>43458.333824305555</c:v>
                </c:pt>
                <c:pt idx="16531">
                  <c:v>43458.375491030092</c:v>
                </c:pt>
                <c:pt idx="16532">
                  <c:v>43458.417157754629</c:v>
                </c:pt>
                <c:pt idx="16533">
                  <c:v>43458.458824479167</c:v>
                </c:pt>
                <c:pt idx="16534">
                  <c:v>43458.500491203704</c:v>
                </c:pt>
                <c:pt idx="16535">
                  <c:v>43458.542157928241</c:v>
                </c:pt>
                <c:pt idx="16536">
                  <c:v>43458.583824652778</c:v>
                </c:pt>
                <c:pt idx="16537">
                  <c:v>43458.625491377315</c:v>
                </c:pt>
                <c:pt idx="16538">
                  <c:v>43458.667158101853</c:v>
                </c:pt>
                <c:pt idx="16539">
                  <c:v>43458.70882482639</c:v>
                </c:pt>
                <c:pt idx="16540">
                  <c:v>43458.750491550927</c:v>
                </c:pt>
                <c:pt idx="16541">
                  <c:v>43458.792158275464</c:v>
                </c:pt>
                <c:pt idx="16542">
                  <c:v>43458.833825000002</c:v>
                </c:pt>
                <c:pt idx="16543">
                  <c:v>43458.875491724539</c:v>
                </c:pt>
                <c:pt idx="16544">
                  <c:v>43458.917158449076</c:v>
                </c:pt>
                <c:pt idx="16545">
                  <c:v>43458.958825173613</c:v>
                </c:pt>
                <c:pt idx="16546">
                  <c:v>43459.00049189815</c:v>
                </c:pt>
                <c:pt idx="16547">
                  <c:v>43459.042158622688</c:v>
                </c:pt>
                <c:pt idx="16548">
                  <c:v>43459.083825347225</c:v>
                </c:pt>
                <c:pt idx="16549">
                  <c:v>43459.125492071762</c:v>
                </c:pt>
                <c:pt idx="16550">
                  <c:v>43459.167158796299</c:v>
                </c:pt>
                <c:pt idx="16551">
                  <c:v>43459.208825520836</c:v>
                </c:pt>
                <c:pt idx="16552">
                  <c:v>43459.250492245374</c:v>
                </c:pt>
                <c:pt idx="16553">
                  <c:v>43459.292158969911</c:v>
                </c:pt>
                <c:pt idx="16554">
                  <c:v>43459.333825694441</c:v>
                </c:pt>
                <c:pt idx="16555">
                  <c:v>43459.375492418978</c:v>
                </c:pt>
                <c:pt idx="16556">
                  <c:v>43459.417159143515</c:v>
                </c:pt>
                <c:pt idx="16557">
                  <c:v>43459.458825868052</c:v>
                </c:pt>
                <c:pt idx="16558">
                  <c:v>43459.50049259259</c:v>
                </c:pt>
                <c:pt idx="16559">
                  <c:v>43459.542159317127</c:v>
                </c:pt>
                <c:pt idx="16560">
                  <c:v>43459.583826041664</c:v>
                </c:pt>
                <c:pt idx="16561">
                  <c:v>43459.625492766201</c:v>
                </c:pt>
                <c:pt idx="16562">
                  <c:v>43459.667159490738</c:v>
                </c:pt>
                <c:pt idx="16563">
                  <c:v>43459.708826215276</c:v>
                </c:pt>
                <c:pt idx="16564">
                  <c:v>43459.750492939813</c:v>
                </c:pt>
                <c:pt idx="16565">
                  <c:v>43459.79215966435</c:v>
                </c:pt>
                <c:pt idx="16566">
                  <c:v>43459.833826388887</c:v>
                </c:pt>
                <c:pt idx="16567">
                  <c:v>43459.875493113424</c:v>
                </c:pt>
                <c:pt idx="16568">
                  <c:v>43459.917159837962</c:v>
                </c:pt>
                <c:pt idx="16569">
                  <c:v>43459.958826562499</c:v>
                </c:pt>
                <c:pt idx="16570">
                  <c:v>43460.000493287036</c:v>
                </c:pt>
                <c:pt idx="16571">
                  <c:v>43460.042160011573</c:v>
                </c:pt>
                <c:pt idx="16572">
                  <c:v>43460.08382673611</c:v>
                </c:pt>
                <c:pt idx="16573">
                  <c:v>43460.125493460648</c:v>
                </c:pt>
                <c:pt idx="16574">
                  <c:v>43460.167160185185</c:v>
                </c:pt>
                <c:pt idx="16575">
                  <c:v>43460.208826909722</c:v>
                </c:pt>
                <c:pt idx="16576">
                  <c:v>43460.250493634259</c:v>
                </c:pt>
                <c:pt idx="16577">
                  <c:v>43460.292160358797</c:v>
                </c:pt>
                <c:pt idx="16578">
                  <c:v>43460.333827083334</c:v>
                </c:pt>
                <c:pt idx="16579">
                  <c:v>43460.375493807871</c:v>
                </c:pt>
                <c:pt idx="16580">
                  <c:v>43460.417160532408</c:v>
                </c:pt>
                <c:pt idx="16581">
                  <c:v>43460.458827256945</c:v>
                </c:pt>
                <c:pt idx="16582">
                  <c:v>43460.500493981483</c:v>
                </c:pt>
                <c:pt idx="16583">
                  <c:v>43460.54216070602</c:v>
                </c:pt>
                <c:pt idx="16584">
                  <c:v>43460.583827430557</c:v>
                </c:pt>
                <c:pt idx="16585">
                  <c:v>43460.625494155094</c:v>
                </c:pt>
                <c:pt idx="16586">
                  <c:v>43460.667160879631</c:v>
                </c:pt>
                <c:pt idx="16587">
                  <c:v>43460.708827604169</c:v>
                </c:pt>
                <c:pt idx="16588">
                  <c:v>43460.750494328706</c:v>
                </c:pt>
                <c:pt idx="16589">
                  <c:v>43460.792161053243</c:v>
                </c:pt>
                <c:pt idx="16590">
                  <c:v>43460.83382777778</c:v>
                </c:pt>
                <c:pt idx="16591">
                  <c:v>43460.875494502317</c:v>
                </c:pt>
                <c:pt idx="16592">
                  <c:v>43460.917161226855</c:v>
                </c:pt>
                <c:pt idx="16593">
                  <c:v>43460.958827951392</c:v>
                </c:pt>
                <c:pt idx="16594">
                  <c:v>43461.000494675929</c:v>
                </c:pt>
                <c:pt idx="16595">
                  <c:v>43461.042161400466</c:v>
                </c:pt>
                <c:pt idx="16596">
                  <c:v>43461.083828125003</c:v>
                </c:pt>
                <c:pt idx="16597">
                  <c:v>43461.125494849533</c:v>
                </c:pt>
                <c:pt idx="16598">
                  <c:v>43461.167161574071</c:v>
                </c:pt>
                <c:pt idx="16599">
                  <c:v>43461.208828298608</c:v>
                </c:pt>
                <c:pt idx="16600">
                  <c:v>43461.250495023145</c:v>
                </c:pt>
                <c:pt idx="16601">
                  <c:v>43461.292161747682</c:v>
                </c:pt>
                <c:pt idx="16602">
                  <c:v>43461.333828472219</c:v>
                </c:pt>
                <c:pt idx="16603">
                  <c:v>43461.375495196757</c:v>
                </c:pt>
                <c:pt idx="16604">
                  <c:v>43461.417161921294</c:v>
                </c:pt>
                <c:pt idx="16605">
                  <c:v>43461.458828645831</c:v>
                </c:pt>
                <c:pt idx="16606">
                  <c:v>43461.500495370368</c:v>
                </c:pt>
                <c:pt idx="16607">
                  <c:v>43461.542162094906</c:v>
                </c:pt>
                <c:pt idx="16608">
                  <c:v>43461.583828819443</c:v>
                </c:pt>
                <c:pt idx="16609">
                  <c:v>43461.62549554398</c:v>
                </c:pt>
                <c:pt idx="16610">
                  <c:v>43461.667162268517</c:v>
                </c:pt>
                <c:pt idx="16611">
                  <c:v>43461.708828993054</c:v>
                </c:pt>
                <c:pt idx="16612">
                  <c:v>43461.750495717592</c:v>
                </c:pt>
                <c:pt idx="16613">
                  <c:v>43461.792162442129</c:v>
                </c:pt>
                <c:pt idx="16614">
                  <c:v>43461.833829166666</c:v>
                </c:pt>
                <c:pt idx="16615">
                  <c:v>43461.875495891203</c:v>
                </c:pt>
                <c:pt idx="16616">
                  <c:v>43461.91716261574</c:v>
                </c:pt>
                <c:pt idx="16617">
                  <c:v>43461.958829340278</c:v>
                </c:pt>
                <c:pt idx="16618">
                  <c:v>43462.000496064815</c:v>
                </c:pt>
                <c:pt idx="16619">
                  <c:v>43462.042162789352</c:v>
                </c:pt>
                <c:pt idx="16620">
                  <c:v>43462.083829513889</c:v>
                </c:pt>
                <c:pt idx="16621">
                  <c:v>43462.125496238426</c:v>
                </c:pt>
                <c:pt idx="16622">
                  <c:v>43462.167162962964</c:v>
                </c:pt>
                <c:pt idx="16623">
                  <c:v>43462.208829687501</c:v>
                </c:pt>
                <c:pt idx="16624">
                  <c:v>43462.250496412038</c:v>
                </c:pt>
                <c:pt idx="16625">
                  <c:v>43462.292163136575</c:v>
                </c:pt>
                <c:pt idx="16626">
                  <c:v>43462.333829861112</c:v>
                </c:pt>
                <c:pt idx="16627">
                  <c:v>43462.37549658565</c:v>
                </c:pt>
                <c:pt idx="16628">
                  <c:v>43462.417163310187</c:v>
                </c:pt>
                <c:pt idx="16629">
                  <c:v>43462.458830034724</c:v>
                </c:pt>
                <c:pt idx="16630">
                  <c:v>43462.500496759261</c:v>
                </c:pt>
                <c:pt idx="16631">
                  <c:v>43462.542163483799</c:v>
                </c:pt>
                <c:pt idx="16632">
                  <c:v>43462.583830208336</c:v>
                </c:pt>
                <c:pt idx="16633">
                  <c:v>43462.625496932873</c:v>
                </c:pt>
                <c:pt idx="16634">
                  <c:v>43462.66716365741</c:v>
                </c:pt>
                <c:pt idx="16635">
                  <c:v>43462.708830381947</c:v>
                </c:pt>
                <c:pt idx="16636">
                  <c:v>43462.750497106485</c:v>
                </c:pt>
                <c:pt idx="16637">
                  <c:v>43462.792163831022</c:v>
                </c:pt>
                <c:pt idx="16638">
                  <c:v>43462.833830555559</c:v>
                </c:pt>
                <c:pt idx="16639">
                  <c:v>43462.875497280096</c:v>
                </c:pt>
                <c:pt idx="16640">
                  <c:v>43462.917164004626</c:v>
                </c:pt>
                <c:pt idx="16641">
                  <c:v>43462.958830729163</c:v>
                </c:pt>
                <c:pt idx="16642">
                  <c:v>43463.000497453701</c:v>
                </c:pt>
                <c:pt idx="16643">
                  <c:v>43463.042164178238</c:v>
                </c:pt>
                <c:pt idx="16644">
                  <c:v>43463.083830902775</c:v>
                </c:pt>
                <c:pt idx="16645">
                  <c:v>43463.125497627312</c:v>
                </c:pt>
                <c:pt idx="16646">
                  <c:v>43463.167164351849</c:v>
                </c:pt>
                <c:pt idx="16647">
                  <c:v>43463.208831076387</c:v>
                </c:pt>
                <c:pt idx="16648">
                  <c:v>43463.250497800924</c:v>
                </c:pt>
                <c:pt idx="16649">
                  <c:v>43463.292164525461</c:v>
                </c:pt>
                <c:pt idx="16650">
                  <c:v>43463.333831249998</c:v>
                </c:pt>
                <c:pt idx="16651">
                  <c:v>43463.375497974535</c:v>
                </c:pt>
                <c:pt idx="16652">
                  <c:v>43463.417164699073</c:v>
                </c:pt>
                <c:pt idx="16653">
                  <c:v>43463.45883142361</c:v>
                </c:pt>
                <c:pt idx="16654">
                  <c:v>43463.500498148147</c:v>
                </c:pt>
                <c:pt idx="16655">
                  <c:v>43463.542164872684</c:v>
                </c:pt>
                <c:pt idx="16656">
                  <c:v>43463.583831597221</c:v>
                </c:pt>
                <c:pt idx="16657">
                  <c:v>43463.625498321759</c:v>
                </c:pt>
                <c:pt idx="16658">
                  <c:v>43463.667165046296</c:v>
                </c:pt>
                <c:pt idx="16659">
                  <c:v>43463.708831770833</c:v>
                </c:pt>
                <c:pt idx="16660">
                  <c:v>43463.75049849537</c:v>
                </c:pt>
                <c:pt idx="16661">
                  <c:v>43463.792165219907</c:v>
                </c:pt>
                <c:pt idx="16662">
                  <c:v>43463.833831944445</c:v>
                </c:pt>
                <c:pt idx="16663">
                  <c:v>43463.875498668982</c:v>
                </c:pt>
                <c:pt idx="16664">
                  <c:v>43463.917165393519</c:v>
                </c:pt>
                <c:pt idx="16665">
                  <c:v>43463.958832118056</c:v>
                </c:pt>
                <c:pt idx="16666">
                  <c:v>43464.000498842594</c:v>
                </c:pt>
                <c:pt idx="16667">
                  <c:v>43464.042165567131</c:v>
                </c:pt>
                <c:pt idx="16668">
                  <c:v>43464.083832291668</c:v>
                </c:pt>
                <c:pt idx="16669">
                  <c:v>43464.125499016205</c:v>
                </c:pt>
                <c:pt idx="16670">
                  <c:v>43464.167165740742</c:v>
                </c:pt>
                <c:pt idx="16671">
                  <c:v>43464.20883246528</c:v>
                </c:pt>
                <c:pt idx="16672">
                  <c:v>43464.250499189817</c:v>
                </c:pt>
                <c:pt idx="16673">
                  <c:v>43464.292165914354</c:v>
                </c:pt>
                <c:pt idx="16674">
                  <c:v>43464.333832638891</c:v>
                </c:pt>
                <c:pt idx="16675">
                  <c:v>43464.375499363428</c:v>
                </c:pt>
                <c:pt idx="16676">
                  <c:v>43464.417166087966</c:v>
                </c:pt>
                <c:pt idx="16677">
                  <c:v>43464.458832812503</c:v>
                </c:pt>
                <c:pt idx="16678">
                  <c:v>43464.50049953704</c:v>
                </c:pt>
                <c:pt idx="16679">
                  <c:v>43464.542166261577</c:v>
                </c:pt>
                <c:pt idx="16680">
                  <c:v>43464.583832986114</c:v>
                </c:pt>
                <c:pt idx="16681">
                  <c:v>43464.625499710652</c:v>
                </c:pt>
                <c:pt idx="16682">
                  <c:v>43464.667166435182</c:v>
                </c:pt>
                <c:pt idx="16683">
                  <c:v>43464.708833159719</c:v>
                </c:pt>
                <c:pt idx="16684">
                  <c:v>43464.750499884256</c:v>
                </c:pt>
                <c:pt idx="16685">
                  <c:v>43464.792166608793</c:v>
                </c:pt>
                <c:pt idx="16686">
                  <c:v>43464.83383333333</c:v>
                </c:pt>
                <c:pt idx="16687">
                  <c:v>43464.875500057868</c:v>
                </c:pt>
                <c:pt idx="16688">
                  <c:v>43464.917166782405</c:v>
                </c:pt>
                <c:pt idx="16689">
                  <c:v>43464.958833506942</c:v>
                </c:pt>
                <c:pt idx="16690">
                  <c:v>43465.000500231479</c:v>
                </c:pt>
                <c:pt idx="16691">
                  <c:v>43465.042166956016</c:v>
                </c:pt>
                <c:pt idx="16692">
                  <c:v>43465.083833680554</c:v>
                </c:pt>
                <c:pt idx="16693">
                  <c:v>43465.125500405091</c:v>
                </c:pt>
                <c:pt idx="16694">
                  <c:v>43465.167167129628</c:v>
                </c:pt>
                <c:pt idx="16695">
                  <c:v>43465.208833854165</c:v>
                </c:pt>
                <c:pt idx="16696">
                  <c:v>43465.250500578702</c:v>
                </c:pt>
                <c:pt idx="16697">
                  <c:v>43465.29216730324</c:v>
                </c:pt>
                <c:pt idx="16698">
                  <c:v>43465.333834027777</c:v>
                </c:pt>
                <c:pt idx="16699">
                  <c:v>43465.375500752314</c:v>
                </c:pt>
                <c:pt idx="16700">
                  <c:v>43465.417167476851</c:v>
                </c:pt>
                <c:pt idx="16701">
                  <c:v>43465.458834201389</c:v>
                </c:pt>
                <c:pt idx="16702">
                  <c:v>43465.500500925926</c:v>
                </c:pt>
                <c:pt idx="16703">
                  <c:v>43465.542167650463</c:v>
                </c:pt>
                <c:pt idx="16704">
                  <c:v>43465.583834375</c:v>
                </c:pt>
                <c:pt idx="16705">
                  <c:v>43465.625501099537</c:v>
                </c:pt>
                <c:pt idx="16706">
                  <c:v>43465.667167824075</c:v>
                </c:pt>
                <c:pt idx="16707">
                  <c:v>43465.708834548612</c:v>
                </c:pt>
                <c:pt idx="16708">
                  <c:v>43465.750501273149</c:v>
                </c:pt>
                <c:pt idx="16709">
                  <c:v>43465.792167997686</c:v>
                </c:pt>
                <c:pt idx="16710">
                  <c:v>43465.833834722223</c:v>
                </c:pt>
                <c:pt idx="16711">
                  <c:v>43465.875501446761</c:v>
                </c:pt>
                <c:pt idx="16712">
                  <c:v>43465.917168171298</c:v>
                </c:pt>
                <c:pt idx="16713">
                  <c:v>43475</c:v>
                </c:pt>
              </c:numCache>
            </c:numRef>
          </c:xVal>
          <c:yVal>
            <c:numRef>
              <c:f>'prescott stock well'!$G$8:$G$17060</c:f>
              <c:numCache>
                <c:formatCode>General</c:formatCode>
                <c:ptCount val="17053"/>
                <c:pt idx="0">
                  <c:v>0</c:v>
                </c:pt>
                <c:pt idx="431">
                  <c:v>0</c:v>
                </c:pt>
                <c:pt idx="671">
                  <c:v>1.7000000000000001E-2</c:v>
                </c:pt>
                <c:pt idx="672">
                  <c:v>1.6E-2</c:v>
                </c:pt>
                <c:pt idx="743">
                  <c:v>3.7999999999999999E-2</c:v>
                </c:pt>
                <c:pt idx="1007">
                  <c:v>0.122</c:v>
                </c:pt>
                <c:pt idx="1102">
                  <c:v>0.17399999999999999</c:v>
                </c:pt>
                <c:pt idx="1800">
                  <c:v>0.32100000000000001</c:v>
                </c:pt>
                <c:pt idx="1963">
                  <c:v>0.317</c:v>
                </c:pt>
                <c:pt idx="2324">
                  <c:v>0.27600000000000002</c:v>
                </c:pt>
                <c:pt idx="2638">
                  <c:v>0.24099999999999999</c:v>
                </c:pt>
                <c:pt idx="2974">
                  <c:v>0.191</c:v>
                </c:pt>
                <c:pt idx="3359">
                  <c:v>0.11899999999999999</c:v>
                </c:pt>
                <c:pt idx="3646">
                  <c:v>0.113</c:v>
                </c:pt>
                <c:pt idx="4507">
                  <c:v>5.8999999999999997E-2</c:v>
                </c:pt>
                <c:pt idx="5519">
                  <c:v>3.6999999999999998E-2</c:v>
                </c:pt>
                <c:pt idx="6310">
                  <c:v>2.7E-2</c:v>
                </c:pt>
                <c:pt idx="8566">
                  <c:v>1.2999999999999999E-2</c:v>
                </c:pt>
                <c:pt idx="10894">
                  <c:v>8.9999999999999993E-3</c:v>
                </c:pt>
                <c:pt idx="14254">
                  <c:v>0</c:v>
                </c:pt>
                <c:pt idx="16713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1FA4-47D2-A240-FF5F05175F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07973536"/>
        <c:axId val="507973928"/>
      </c:scatterChart>
      <c:scatterChart>
        <c:scatterStyle val="lineMarker"/>
        <c:varyColors val="0"/>
        <c:ser>
          <c:idx val="0"/>
          <c:order val="1"/>
          <c:tx>
            <c:v>Charcoal</c:v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'prescott stock well'!$B$8:$B$16720</c:f>
              <c:numCache>
                <c:formatCode>m/d/yyyy\ h:mm</c:formatCode>
                <c:ptCount val="16713"/>
                <c:pt idx="0">
                  <c:v>42769.541666666664</c:v>
                </c:pt>
                <c:pt idx="1">
                  <c:v>42769.583333333336</c:v>
                </c:pt>
                <c:pt idx="2">
                  <c:v>42769.625</c:v>
                </c:pt>
                <c:pt idx="3">
                  <c:v>42769.666666666664</c:v>
                </c:pt>
                <c:pt idx="4">
                  <c:v>42769.708333333336</c:v>
                </c:pt>
                <c:pt idx="5">
                  <c:v>42769.75</c:v>
                </c:pt>
                <c:pt idx="6">
                  <c:v>42769.791666666664</c:v>
                </c:pt>
                <c:pt idx="7">
                  <c:v>42769.833333333336</c:v>
                </c:pt>
                <c:pt idx="8">
                  <c:v>42769.875</c:v>
                </c:pt>
                <c:pt idx="9">
                  <c:v>42769.916666666664</c:v>
                </c:pt>
                <c:pt idx="10">
                  <c:v>42769.958333333336</c:v>
                </c:pt>
                <c:pt idx="11">
                  <c:v>42770</c:v>
                </c:pt>
                <c:pt idx="12">
                  <c:v>42770.041666666664</c:v>
                </c:pt>
                <c:pt idx="13">
                  <c:v>42770.083333333336</c:v>
                </c:pt>
                <c:pt idx="14">
                  <c:v>42770.125</c:v>
                </c:pt>
                <c:pt idx="15">
                  <c:v>42770.166666666664</c:v>
                </c:pt>
                <c:pt idx="16">
                  <c:v>42770.208333333336</c:v>
                </c:pt>
                <c:pt idx="17">
                  <c:v>42770.25</c:v>
                </c:pt>
                <c:pt idx="18">
                  <c:v>42770.291666666664</c:v>
                </c:pt>
                <c:pt idx="19">
                  <c:v>42770.333333333336</c:v>
                </c:pt>
                <c:pt idx="20">
                  <c:v>42770.375</c:v>
                </c:pt>
                <c:pt idx="21">
                  <c:v>42770.416666666664</c:v>
                </c:pt>
                <c:pt idx="22">
                  <c:v>42770.458333333336</c:v>
                </c:pt>
                <c:pt idx="23">
                  <c:v>42770.5</c:v>
                </c:pt>
                <c:pt idx="24">
                  <c:v>42770.541666666664</c:v>
                </c:pt>
                <c:pt idx="25">
                  <c:v>42770.583333333336</c:v>
                </c:pt>
                <c:pt idx="26">
                  <c:v>42770.625</c:v>
                </c:pt>
                <c:pt idx="27">
                  <c:v>42770.666666666664</c:v>
                </c:pt>
                <c:pt idx="28">
                  <c:v>42770.708333333336</c:v>
                </c:pt>
                <c:pt idx="29">
                  <c:v>42770.75</c:v>
                </c:pt>
                <c:pt idx="30">
                  <c:v>42770.791666666664</c:v>
                </c:pt>
                <c:pt idx="31">
                  <c:v>42770.833333333336</c:v>
                </c:pt>
                <c:pt idx="32">
                  <c:v>42770.875</c:v>
                </c:pt>
                <c:pt idx="33">
                  <c:v>42770.916666666664</c:v>
                </c:pt>
                <c:pt idx="34">
                  <c:v>42770.958333333336</c:v>
                </c:pt>
                <c:pt idx="35">
                  <c:v>42771</c:v>
                </c:pt>
                <c:pt idx="36">
                  <c:v>42771.041666666664</c:v>
                </c:pt>
                <c:pt idx="37">
                  <c:v>42771.083333333336</c:v>
                </c:pt>
                <c:pt idx="38">
                  <c:v>42771.125</c:v>
                </c:pt>
                <c:pt idx="39">
                  <c:v>42771.166666666664</c:v>
                </c:pt>
                <c:pt idx="40">
                  <c:v>42771.208333333336</c:v>
                </c:pt>
                <c:pt idx="41">
                  <c:v>42771.25</c:v>
                </c:pt>
                <c:pt idx="42">
                  <c:v>42771.291666666664</c:v>
                </c:pt>
                <c:pt idx="43">
                  <c:v>42771.333333333336</c:v>
                </c:pt>
                <c:pt idx="44">
                  <c:v>42771.375</c:v>
                </c:pt>
                <c:pt idx="45">
                  <c:v>42771.416666666664</c:v>
                </c:pt>
                <c:pt idx="46">
                  <c:v>42771.458333333336</c:v>
                </c:pt>
                <c:pt idx="47">
                  <c:v>42771.5</c:v>
                </c:pt>
                <c:pt idx="48">
                  <c:v>42771.541666666664</c:v>
                </c:pt>
                <c:pt idx="49">
                  <c:v>42771.583333333336</c:v>
                </c:pt>
                <c:pt idx="50">
                  <c:v>42771.625</c:v>
                </c:pt>
                <c:pt idx="51">
                  <c:v>42771.666666666664</c:v>
                </c:pt>
                <c:pt idx="52">
                  <c:v>42771.708333333336</c:v>
                </c:pt>
                <c:pt idx="53">
                  <c:v>42771.75</c:v>
                </c:pt>
                <c:pt idx="54">
                  <c:v>42771.791666666664</c:v>
                </c:pt>
                <c:pt idx="55">
                  <c:v>42771.833333333336</c:v>
                </c:pt>
                <c:pt idx="56">
                  <c:v>42771.875</c:v>
                </c:pt>
                <c:pt idx="57">
                  <c:v>42771.916666666664</c:v>
                </c:pt>
                <c:pt idx="58">
                  <c:v>42771.958333333336</c:v>
                </c:pt>
                <c:pt idx="59">
                  <c:v>42772</c:v>
                </c:pt>
                <c:pt idx="60">
                  <c:v>42772.041666666664</c:v>
                </c:pt>
                <c:pt idx="61">
                  <c:v>42772.083333333336</c:v>
                </c:pt>
                <c:pt idx="62">
                  <c:v>42772.125</c:v>
                </c:pt>
                <c:pt idx="63">
                  <c:v>42772.166666666664</c:v>
                </c:pt>
                <c:pt idx="64">
                  <c:v>42772.208333333336</c:v>
                </c:pt>
                <c:pt idx="65">
                  <c:v>42772.25</c:v>
                </c:pt>
                <c:pt idx="66">
                  <c:v>42772.291666666664</c:v>
                </c:pt>
                <c:pt idx="67">
                  <c:v>42772.333333333336</c:v>
                </c:pt>
                <c:pt idx="68">
                  <c:v>42772.375</c:v>
                </c:pt>
                <c:pt idx="69">
                  <c:v>42772.416666666664</c:v>
                </c:pt>
                <c:pt idx="70">
                  <c:v>42772.458333333336</c:v>
                </c:pt>
                <c:pt idx="71">
                  <c:v>42772.5</c:v>
                </c:pt>
                <c:pt idx="72">
                  <c:v>42772.541666666664</c:v>
                </c:pt>
                <c:pt idx="73">
                  <c:v>42772.583333333336</c:v>
                </c:pt>
                <c:pt idx="74">
                  <c:v>42772.625</c:v>
                </c:pt>
                <c:pt idx="75">
                  <c:v>42772.666666666664</c:v>
                </c:pt>
                <c:pt idx="76">
                  <c:v>42772.708333333336</c:v>
                </c:pt>
                <c:pt idx="77">
                  <c:v>42772.75</c:v>
                </c:pt>
                <c:pt idx="78">
                  <c:v>42772.791666666664</c:v>
                </c:pt>
                <c:pt idx="79">
                  <c:v>42772.833333333336</c:v>
                </c:pt>
                <c:pt idx="80">
                  <c:v>42772.875</c:v>
                </c:pt>
                <c:pt idx="81">
                  <c:v>42772.916666666664</c:v>
                </c:pt>
                <c:pt idx="82">
                  <c:v>42772.958333333336</c:v>
                </c:pt>
                <c:pt idx="83">
                  <c:v>42773</c:v>
                </c:pt>
                <c:pt idx="84">
                  <c:v>42773.041666666664</c:v>
                </c:pt>
                <c:pt idx="85">
                  <c:v>42773.083333333336</c:v>
                </c:pt>
                <c:pt idx="86">
                  <c:v>42773.125</c:v>
                </c:pt>
                <c:pt idx="87">
                  <c:v>42773.166666666664</c:v>
                </c:pt>
                <c:pt idx="88">
                  <c:v>42773.208333333336</c:v>
                </c:pt>
                <c:pt idx="89">
                  <c:v>42773.25</c:v>
                </c:pt>
                <c:pt idx="90">
                  <c:v>42773.291666666664</c:v>
                </c:pt>
                <c:pt idx="91">
                  <c:v>42773.333333333336</c:v>
                </c:pt>
                <c:pt idx="92">
                  <c:v>42773.375</c:v>
                </c:pt>
                <c:pt idx="93">
                  <c:v>42773.416666666664</c:v>
                </c:pt>
                <c:pt idx="94">
                  <c:v>42773.458333333336</c:v>
                </c:pt>
                <c:pt idx="95">
                  <c:v>42773.5</c:v>
                </c:pt>
                <c:pt idx="96">
                  <c:v>42773.541666666664</c:v>
                </c:pt>
                <c:pt idx="97">
                  <c:v>42773.583333333336</c:v>
                </c:pt>
                <c:pt idx="98">
                  <c:v>42773.625</c:v>
                </c:pt>
                <c:pt idx="99">
                  <c:v>42773.666666666664</c:v>
                </c:pt>
                <c:pt idx="100">
                  <c:v>42773.708333333336</c:v>
                </c:pt>
                <c:pt idx="101">
                  <c:v>42773.75</c:v>
                </c:pt>
                <c:pt idx="102">
                  <c:v>42773.791666666664</c:v>
                </c:pt>
                <c:pt idx="103">
                  <c:v>42773.833333333336</c:v>
                </c:pt>
                <c:pt idx="104">
                  <c:v>42773.875</c:v>
                </c:pt>
                <c:pt idx="105">
                  <c:v>42773.916666666664</c:v>
                </c:pt>
                <c:pt idx="106">
                  <c:v>42773.958333333336</c:v>
                </c:pt>
                <c:pt idx="107">
                  <c:v>42774</c:v>
                </c:pt>
                <c:pt idx="108">
                  <c:v>42774.041666666664</c:v>
                </c:pt>
                <c:pt idx="109">
                  <c:v>42774.083333333336</c:v>
                </c:pt>
                <c:pt idx="110">
                  <c:v>42774.125</c:v>
                </c:pt>
                <c:pt idx="111">
                  <c:v>42774.166666666664</c:v>
                </c:pt>
                <c:pt idx="112">
                  <c:v>42774.208333333336</c:v>
                </c:pt>
                <c:pt idx="113">
                  <c:v>42774.25</c:v>
                </c:pt>
                <c:pt idx="114">
                  <c:v>42774.291666666664</c:v>
                </c:pt>
                <c:pt idx="115">
                  <c:v>42774.333333333336</c:v>
                </c:pt>
                <c:pt idx="116">
                  <c:v>42774.375</c:v>
                </c:pt>
                <c:pt idx="117">
                  <c:v>42774.416666666664</c:v>
                </c:pt>
                <c:pt idx="118">
                  <c:v>42774.458333333336</c:v>
                </c:pt>
                <c:pt idx="119">
                  <c:v>42774.5</c:v>
                </c:pt>
                <c:pt idx="120">
                  <c:v>42774.541666666664</c:v>
                </c:pt>
                <c:pt idx="121">
                  <c:v>42774.583333333336</c:v>
                </c:pt>
                <c:pt idx="122">
                  <c:v>42774.625</c:v>
                </c:pt>
                <c:pt idx="123">
                  <c:v>42774.666666666664</c:v>
                </c:pt>
                <c:pt idx="124">
                  <c:v>42774.708333333336</c:v>
                </c:pt>
                <c:pt idx="125">
                  <c:v>42774.75</c:v>
                </c:pt>
                <c:pt idx="126">
                  <c:v>42774.791666666664</c:v>
                </c:pt>
                <c:pt idx="127">
                  <c:v>42774.833333333336</c:v>
                </c:pt>
                <c:pt idx="128">
                  <c:v>42774.875</c:v>
                </c:pt>
                <c:pt idx="129">
                  <c:v>42774.916666666664</c:v>
                </c:pt>
                <c:pt idx="130">
                  <c:v>42774.958333333336</c:v>
                </c:pt>
                <c:pt idx="131">
                  <c:v>42775</c:v>
                </c:pt>
                <c:pt idx="132">
                  <c:v>42775.041666666664</c:v>
                </c:pt>
                <c:pt idx="133">
                  <c:v>42775.083333333336</c:v>
                </c:pt>
                <c:pt idx="134">
                  <c:v>42775.125</c:v>
                </c:pt>
                <c:pt idx="135">
                  <c:v>42775.166666666664</c:v>
                </c:pt>
                <c:pt idx="136">
                  <c:v>42775.208333333336</c:v>
                </c:pt>
                <c:pt idx="137">
                  <c:v>42775.25</c:v>
                </c:pt>
                <c:pt idx="138">
                  <c:v>42775.291666666664</c:v>
                </c:pt>
                <c:pt idx="139">
                  <c:v>42775.333333333336</c:v>
                </c:pt>
                <c:pt idx="140">
                  <c:v>42775.375</c:v>
                </c:pt>
                <c:pt idx="141">
                  <c:v>42775.416666666664</c:v>
                </c:pt>
                <c:pt idx="142">
                  <c:v>42775.458333333336</c:v>
                </c:pt>
                <c:pt idx="143">
                  <c:v>42775.5</c:v>
                </c:pt>
                <c:pt idx="144">
                  <c:v>42775.541666666664</c:v>
                </c:pt>
                <c:pt idx="145">
                  <c:v>42775.583333333336</c:v>
                </c:pt>
                <c:pt idx="146">
                  <c:v>42775.625</c:v>
                </c:pt>
                <c:pt idx="147">
                  <c:v>42775.666666666664</c:v>
                </c:pt>
                <c:pt idx="148">
                  <c:v>42775.708333333336</c:v>
                </c:pt>
                <c:pt idx="149">
                  <c:v>42775.75</c:v>
                </c:pt>
                <c:pt idx="150">
                  <c:v>42775.791666666664</c:v>
                </c:pt>
                <c:pt idx="151">
                  <c:v>42775.833333333336</c:v>
                </c:pt>
                <c:pt idx="152">
                  <c:v>42775.875</c:v>
                </c:pt>
                <c:pt idx="153">
                  <c:v>42775.916666666664</c:v>
                </c:pt>
                <c:pt idx="154">
                  <c:v>42775.958333333336</c:v>
                </c:pt>
                <c:pt idx="155">
                  <c:v>42776</c:v>
                </c:pt>
                <c:pt idx="156">
                  <c:v>42776.041666666664</c:v>
                </c:pt>
                <c:pt idx="157">
                  <c:v>42776.083333333336</c:v>
                </c:pt>
                <c:pt idx="158">
                  <c:v>42776.125</c:v>
                </c:pt>
                <c:pt idx="159">
                  <c:v>42776.166666666664</c:v>
                </c:pt>
                <c:pt idx="160">
                  <c:v>42776.208333333336</c:v>
                </c:pt>
                <c:pt idx="161">
                  <c:v>42776.25</c:v>
                </c:pt>
                <c:pt idx="162">
                  <c:v>42776.291666666664</c:v>
                </c:pt>
                <c:pt idx="163">
                  <c:v>42776.333333333336</c:v>
                </c:pt>
                <c:pt idx="164">
                  <c:v>42776.375</c:v>
                </c:pt>
                <c:pt idx="165">
                  <c:v>42776.416666666664</c:v>
                </c:pt>
                <c:pt idx="166">
                  <c:v>42776.458333333336</c:v>
                </c:pt>
                <c:pt idx="167">
                  <c:v>42776.5</c:v>
                </c:pt>
                <c:pt idx="168">
                  <c:v>42776.541666666664</c:v>
                </c:pt>
                <c:pt idx="169">
                  <c:v>42776.583333333336</c:v>
                </c:pt>
                <c:pt idx="170">
                  <c:v>42776.625</c:v>
                </c:pt>
                <c:pt idx="171">
                  <c:v>42776.666666666664</c:v>
                </c:pt>
                <c:pt idx="172">
                  <c:v>42776.708333333336</c:v>
                </c:pt>
                <c:pt idx="173">
                  <c:v>42776.75</c:v>
                </c:pt>
                <c:pt idx="174">
                  <c:v>42776.791666666664</c:v>
                </c:pt>
                <c:pt idx="175">
                  <c:v>42776.833333333336</c:v>
                </c:pt>
                <c:pt idx="176">
                  <c:v>42776.875</c:v>
                </c:pt>
                <c:pt idx="177">
                  <c:v>42776.916666666664</c:v>
                </c:pt>
                <c:pt idx="178">
                  <c:v>42776.958333333336</c:v>
                </c:pt>
                <c:pt idx="179">
                  <c:v>42777</c:v>
                </c:pt>
                <c:pt idx="180">
                  <c:v>42777.041666666664</c:v>
                </c:pt>
                <c:pt idx="181">
                  <c:v>42777.083333333336</c:v>
                </c:pt>
                <c:pt idx="182">
                  <c:v>42777.125</c:v>
                </c:pt>
                <c:pt idx="183">
                  <c:v>42777.166666666664</c:v>
                </c:pt>
                <c:pt idx="184">
                  <c:v>42777.208333333336</c:v>
                </c:pt>
                <c:pt idx="185">
                  <c:v>42777.25</c:v>
                </c:pt>
                <c:pt idx="186">
                  <c:v>42777.291666666664</c:v>
                </c:pt>
                <c:pt idx="187">
                  <c:v>42777.333333333336</c:v>
                </c:pt>
                <c:pt idx="188">
                  <c:v>42777.375</c:v>
                </c:pt>
                <c:pt idx="189">
                  <c:v>42777.416666666664</c:v>
                </c:pt>
                <c:pt idx="190">
                  <c:v>42777.458333333336</c:v>
                </c:pt>
                <c:pt idx="191">
                  <c:v>42777.5</c:v>
                </c:pt>
                <c:pt idx="192">
                  <c:v>42777.541666666664</c:v>
                </c:pt>
                <c:pt idx="193">
                  <c:v>42777.583333333336</c:v>
                </c:pt>
                <c:pt idx="194">
                  <c:v>42777.625</c:v>
                </c:pt>
                <c:pt idx="195">
                  <c:v>42777.666666666664</c:v>
                </c:pt>
                <c:pt idx="196">
                  <c:v>42777.708333333336</c:v>
                </c:pt>
                <c:pt idx="197">
                  <c:v>42777.75</c:v>
                </c:pt>
                <c:pt idx="198">
                  <c:v>42777.791666666664</c:v>
                </c:pt>
                <c:pt idx="199">
                  <c:v>42777.833333333336</c:v>
                </c:pt>
                <c:pt idx="200">
                  <c:v>42777.875</c:v>
                </c:pt>
                <c:pt idx="201">
                  <c:v>42777.916666666664</c:v>
                </c:pt>
                <c:pt idx="202">
                  <c:v>42777.958333333336</c:v>
                </c:pt>
                <c:pt idx="203">
                  <c:v>42778</c:v>
                </c:pt>
                <c:pt idx="204">
                  <c:v>42778.041666666664</c:v>
                </c:pt>
                <c:pt idx="205">
                  <c:v>42778.083333333336</c:v>
                </c:pt>
                <c:pt idx="206">
                  <c:v>42778.125</c:v>
                </c:pt>
                <c:pt idx="207">
                  <c:v>42778.166666666664</c:v>
                </c:pt>
                <c:pt idx="208">
                  <c:v>42778.208333333336</c:v>
                </c:pt>
                <c:pt idx="209">
                  <c:v>42778.25</c:v>
                </c:pt>
                <c:pt idx="210">
                  <c:v>42778.291666666664</c:v>
                </c:pt>
                <c:pt idx="211">
                  <c:v>42778.333333333336</c:v>
                </c:pt>
                <c:pt idx="212">
                  <c:v>42778.375</c:v>
                </c:pt>
                <c:pt idx="213">
                  <c:v>42778.416666666664</c:v>
                </c:pt>
                <c:pt idx="214">
                  <c:v>42778.458333333336</c:v>
                </c:pt>
                <c:pt idx="215">
                  <c:v>42778.5</c:v>
                </c:pt>
                <c:pt idx="216">
                  <c:v>42778.541666666664</c:v>
                </c:pt>
                <c:pt idx="217">
                  <c:v>42778.583333333336</c:v>
                </c:pt>
                <c:pt idx="218">
                  <c:v>42778.625</c:v>
                </c:pt>
                <c:pt idx="219">
                  <c:v>42778.666666666664</c:v>
                </c:pt>
                <c:pt idx="220">
                  <c:v>42778.708333333336</c:v>
                </c:pt>
                <c:pt idx="221">
                  <c:v>42778.75</c:v>
                </c:pt>
                <c:pt idx="222">
                  <c:v>42778.791666666664</c:v>
                </c:pt>
                <c:pt idx="223">
                  <c:v>42778.833333333336</c:v>
                </c:pt>
                <c:pt idx="224">
                  <c:v>42778.875</c:v>
                </c:pt>
                <c:pt idx="225">
                  <c:v>42778.916666666664</c:v>
                </c:pt>
                <c:pt idx="226">
                  <c:v>42778.958333333336</c:v>
                </c:pt>
                <c:pt idx="227">
                  <c:v>42779</c:v>
                </c:pt>
                <c:pt idx="228">
                  <c:v>42779.041666666664</c:v>
                </c:pt>
                <c:pt idx="229">
                  <c:v>42779.083333333336</c:v>
                </c:pt>
                <c:pt idx="230">
                  <c:v>42779.125</c:v>
                </c:pt>
                <c:pt idx="231">
                  <c:v>42779.166666666664</c:v>
                </c:pt>
                <c:pt idx="232">
                  <c:v>42779.208333333336</c:v>
                </c:pt>
                <c:pt idx="233">
                  <c:v>42779.25</c:v>
                </c:pt>
                <c:pt idx="234">
                  <c:v>42779.291666666664</c:v>
                </c:pt>
                <c:pt idx="235">
                  <c:v>42779.333333333336</c:v>
                </c:pt>
                <c:pt idx="236">
                  <c:v>42779.375</c:v>
                </c:pt>
                <c:pt idx="237">
                  <c:v>42779.416666666664</c:v>
                </c:pt>
                <c:pt idx="238">
                  <c:v>42779.458333333336</c:v>
                </c:pt>
                <c:pt idx="239">
                  <c:v>42779.5</c:v>
                </c:pt>
                <c:pt idx="240">
                  <c:v>42779.541666666664</c:v>
                </c:pt>
                <c:pt idx="241">
                  <c:v>42779.583333333336</c:v>
                </c:pt>
                <c:pt idx="242">
                  <c:v>42779.625</c:v>
                </c:pt>
                <c:pt idx="243">
                  <c:v>42779.666666666664</c:v>
                </c:pt>
                <c:pt idx="244">
                  <c:v>42779.708333333336</c:v>
                </c:pt>
                <c:pt idx="245">
                  <c:v>42779.75</c:v>
                </c:pt>
                <c:pt idx="246">
                  <c:v>42779.791666666664</c:v>
                </c:pt>
                <c:pt idx="247">
                  <c:v>42779.833333333336</c:v>
                </c:pt>
                <c:pt idx="248">
                  <c:v>42779.875</c:v>
                </c:pt>
                <c:pt idx="249">
                  <c:v>42779.916666666664</c:v>
                </c:pt>
                <c:pt idx="250">
                  <c:v>42779.958333333336</c:v>
                </c:pt>
                <c:pt idx="251">
                  <c:v>42780</c:v>
                </c:pt>
                <c:pt idx="252">
                  <c:v>42780.041666666664</c:v>
                </c:pt>
                <c:pt idx="253">
                  <c:v>42780.083333333336</c:v>
                </c:pt>
                <c:pt idx="254">
                  <c:v>42780.125</c:v>
                </c:pt>
                <c:pt idx="255">
                  <c:v>42780.166666666664</c:v>
                </c:pt>
                <c:pt idx="256">
                  <c:v>42780.208333333336</c:v>
                </c:pt>
                <c:pt idx="257">
                  <c:v>42780.25</c:v>
                </c:pt>
                <c:pt idx="258">
                  <c:v>42780.291666666664</c:v>
                </c:pt>
                <c:pt idx="259">
                  <c:v>42780.333333333336</c:v>
                </c:pt>
                <c:pt idx="260">
                  <c:v>42780.375</c:v>
                </c:pt>
                <c:pt idx="261">
                  <c:v>42780.416666666664</c:v>
                </c:pt>
                <c:pt idx="262">
                  <c:v>42780.458333333336</c:v>
                </c:pt>
                <c:pt idx="263">
                  <c:v>42780.5</c:v>
                </c:pt>
                <c:pt idx="264">
                  <c:v>42780.541666666664</c:v>
                </c:pt>
                <c:pt idx="265">
                  <c:v>42780.583333333336</c:v>
                </c:pt>
                <c:pt idx="266">
                  <c:v>42780.625</c:v>
                </c:pt>
                <c:pt idx="267">
                  <c:v>42780.666666666664</c:v>
                </c:pt>
                <c:pt idx="268">
                  <c:v>42780.708333333336</c:v>
                </c:pt>
                <c:pt idx="269">
                  <c:v>42780.75</c:v>
                </c:pt>
                <c:pt idx="270">
                  <c:v>42780.791666666664</c:v>
                </c:pt>
                <c:pt idx="271">
                  <c:v>42780.833333333336</c:v>
                </c:pt>
                <c:pt idx="272">
                  <c:v>42780.875</c:v>
                </c:pt>
                <c:pt idx="273">
                  <c:v>42780.916666666664</c:v>
                </c:pt>
                <c:pt idx="274">
                  <c:v>42780.958333333336</c:v>
                </c:pt>
                <c:pt idx="275">
                  <c:v>42781</c:v>
                </c:pt>
                <c:pt idx="276">
                  <c:v>42781.041666666664</c:v>
                </c:pt>
                <c:pt idx="277">
                  <c:v>42781.083333333336</c:v>
                </c:pt>
                <c:pt idx="278">
                  <c:v>42781.125</c:v>
                </c:pt>
                <c:pt idx="279">
                  <c:v>42781.166666666664</c:v>
                </c:pt>
                <c:pt idx="280">
                  <c:v>42781.208333333336</c:v>
                </c:pt>
                <c:pt idx="281">
                  <c:v>42781.25</c:v>
                </c:pt>
                <c:pt idx="282">
                  <c:v>42781.291666666664</c:v>
                </c:pt>
                <c:pt idx="283">
                  <c:v>42781.333333333336</c:v>
                </c:pt>
                <c:pt idx="284">
                  <c:v>42781.375</c:v>
                </c:pt>
                <c:pt idx="285">
                  <c:v>42781.416666666664</c:v>
                </c:pt>
                <c:pt idx="286">
                  <c:v>42781.458333333336</c:v>
                </c:pt>
                <c:pt idx="287">
                  <c:v>42781.5</c:v>
                </c:pt>
                <c:pt idx="288">
                  <c:v>42781.541666666664</c:v>
                </c:pt>
                <c:pt idx="289">
                  <c:v>42781.583333333336</c:v>
                </c:pt>
                <c:pt idx="290">
                  <c:v>42781.625</c:v>
                </c:pt>
                <c:pt idx="291">
                  <c:v>42781.666666666664</c:v>
                </c:pt>
                <c:pt idx="292">
                  <c:v>42781.708333333336</c:v>
                </c:pt>
                <c:pt idx="293">
                  <c:v>42781.75</c:v>
                </c:pt>
                <c:pt idx="294">
                  <c:v>42781.791666666664</c:v>
                </c:pt>
                <c:pt idx="295">
                  <c:v>42781.833333333336</c:v>
                </c:pt>
                <c:pt idx="296">
                  <c:v>42781.875</c:v>
                </c:pt>
                <c:pt idx="297">
                  <c:v>42781.916666666664</c:v>
                </c:pt>
                <c:pt idx="298">
                  <c:v>42781.958333333336</c:v>
                </c:pt>
                <c:pt idx="299">
                  <c:v>42782</c:v>
                </c:pt>
                <c:pt idx="300">
                  <c:v>42782.041666666664</c:v>
                </c:pt>
                <c:pt idx="301">
                  <c:v>42782.083333333336</c:v>
                </c:pt>
                <c:pt idx="302">
                  <c:v>42782.125</c:v>
                </c:pt>
                <c:pt idx="303">
                  <c:v>42782.166666666664</c:v>
                </c:pt>
                <c:pt idx="304">
                  <c:v>42782.208333333336</c:v>
                </c:pt>
                <c:pt idx="305">
                  <c:v>42782.25</c:v>
                </c:pt>
                <c:pt idx="306">
                  <c:v>42782.291666666664</c:v>
                </c:pt>
                <c:pt idx="307">
                  <c:v>42782.333333333336</c:v>
                </c:pt>
                <c:pt idx="308">
                  <c:v>42782.375</c:v>
                </c:pt>
                <c:pt idx="309">
                  <c:v>42782.416666666664</c:v>
                </c:pt>
                <c:pt idx="310">
                  <c:v>42782.458333333336</c:v>
                </c:pt>
                <c:pt idx="311">
                  <c:v>42782.5</c:v>
                </c:pt>
                <c:pt idx="312">
                  <c:v>42782.541666666664</c:v>
                </c:pt>
                <c:pt idx="313">
                  <c:v>42782.583333333336</c:v>
                </c:pt>
                <c:pt idx="314">
                  <c:v>42782.625</c:v>
                </c:pt>
                <c:pt idx="315">
                  <c:v>42782.666666666664</c:v>
                </c:pt>
                <c:pt idx="316">
                  <c:v>42782.708333333336</c:v>
                </c:pt>
                <c:pt idx="317">
                  <c:v>42782.75</c:v>
                </c:pt>
                <c:pt idx="318">
                  <c:v>42782.791666666664</c:v>
                </c:pt>
                <c:pt idx="319">
                  <c:v>42782.833333333336</c:v>
                </c:pt>
                <c:pt idx="320">
                  <c:v>42782.875</c:v>
                </c:pt>
                <c:pt idx="321">
                  <c:v>42782.916666666664</c:v>
                </c:pt>
                <c:pt idx="322">
                  <c:v>42782.958333333336</c:v>
                </c:pt>
                <c:pt idx="323">
                  <c:v>42783</c:v>
                </c:pt>
                <c:pt idx="324">
                  <c:v>42783.041666666664</c:v>
                </c:pt>
                <c:pt idx="325">
                  <c:v>42783.083333333336</c:v>
                </c:pt>
                <c:pt idx="326">
                  <c:v>42783.125</c:v>
                </c:pt>
                <c:pt idx="327">
                  <c:v>42783.166666666664</c:v>
                </c:pt>
                <c:pt idx="328">
                  <c:v>42783.208333333336</c:v>
                </c:pt>
                <c:pt idx="329">
                  <c:v>42783.25</c:v>
                </c:pt>
                <c:pt idx="330">
                  <c:v>42783.291666666664</c:v>
                </c:pt>
                <c:pt idx="331">
                  <c:v>42783.333333333336</c:v>
                </c:pt>
                <c:pt idx="332">
                  <c:v>42783.375</c:v>
                </c:pt>
                <c:pt idx="333">
                  <c:v>42783.416666666664</c:v>
                </c:pt>
                <c:pt idx="334">
                  <c:v>42783.458333333336</c:v>
                </c:pt>
                <c:pt idx="335">
                  <c:v>42783.5</c:v>
                </c:pt>
                <c:pt idx="336">
                  <c:v>42783.541666666664</c:v>
                </c:pt>
                <c:pt idx="337">
                  <c:v>42783.583333333336</c:v>
                </c:pt>
                <c:pt idx="338">
                  <c:v>42783.625</c:v>
                </c:pt>
                <c:pt idx="339">
                  <c:v>42783.666666666664</c:v>
                </c:pt>
                <c:pt idx="340">
                  <c:v>42783.708333333336</c:v>
                </c:pt>
                <c:pt idx="341">
                  <c:v>42783.75</c:v>
                </c:pt>
                <c:pt idx="342">
                  <c:v>42783.791666666664</c:v>
                </c:pt>
                <c:pt idx="343">
                  <c:v>42783.833333333336</c:v>
                </c:pt>
                <c:pt idx="344">
                  <c:v>42783.875</c:v>
                </c:pt>
                <c:pt idx="345">
                  <c:v>42783.916666666664</c:v>
                </c:pt>
                <c:pt idx="346">
                  <c:v>42783.958333333336</c:v>
                </c:pt>
                <c:pt idx="347">
                  <c:v>42784</c:v>
                </c:pt>
                <c:pt idx="348">
                  <c:v>42784.041666666664</c:v>
                </c:pt>
                <c:pt idx="349">
                  <c:v>42784.083333333336</c:v>
                </c:pt>
                <c:pt idx="350">
                  <c:v>42784.125</c:v>
                </c:pt>
                <c:pt idx="351">
                  <c:v>42784.166666666664</c:v>
                </c:pt>
                <c:pt idx="352">
                  <c:v>42784.208333333336</c:v>
                </c:pt>
                <c:pt idx="353">
                  <c:v>42784.25</c:v>
                </c:pt>
                <c:pt idx="354">
                  <c:v>42784.291666666664</c:v>
                </c:pt>
                <c:pt idx="355">
                  <c:v>42784.333333333336</c:v>
                </c:pt>
                <c:pt idx="356">
                  <c:v>42784.375</c:v>
                </c:pt>
                <c:pt idx="357">
                  <c:v>42784.416666666664</c:v>
                </c:pt>
                <c:pt idx="358">
                  <c:v>42784.458333333336</c:v>
                </c:pt>
                <c:pt idx="359">
                  <c:v>42784.5</c:v>
                </c:pt>
                <c:pt idx="360">
                  <c:v>42784.541666666664</c:v>
                </c:pt>
                <c:pt idx="361">
                  <c:v>42784.583333333336</c:v>
                </c:pt>
                <c:pt idx="362">
                  <c:v>42784.625</c:v>
                </c:pt>
                <c:pt idx="363">
                  <c:v>42784.666666666664</c:v>
                </c:pt>
                <c:pt idx="364">
                  <c:v>42784.708333333336</c:v>
                </c:pt>
                <c:pt idx="365">
                  <c:v>42784.75</c:v>
                </c:pt>
                <c:pt idx="366">
                  <c:v>42784.791666666664</c:v>
                </c:pt>
                <c:pt idx="367">
                  <c:v>42784.833333333336</c:v>
                </c:pt>
                <c:pt idx="368">
                  <c:v>42784.875</c:v>
                </c:pt>
                <c:pt idx="369">
                  <c:v>42784.916666666664</c:v>
                </c:pt>
                <c:pt idx="370">
                  <c:v>42784.958333333336</c:v>
                </c:pt>
                <c:pt idx="371">
                  <c:v>42785</c:v>
                </c:pt>
                <c:pt idx="372">
                  <c:v>42785.041666666664</c:v>
                </c:pt>
                <c:pt idx="373">
                  <c:v>42785.083333333336</c:v>
                </c:pt>
                <c:pt idx="374">
                  <c:v>42785.125</c:v>
                </c:pt>
                <c:pt idx="375">
                  <c:v>42785.166666666664</c:v>
                </c:pt>
                <c:pt idx="376">
                  <c:v>42785.208333333336</c:v>
                </c:pt>
                <c:pt idx="377">
                  <c:v>42785.25</c:v>
                </c:pt>
                <c:pt idx="378">
                  <c:v>42785.291666666664</c:v>
                </c:pt>
                <c:pt idx="379">
                  <c:v>42785.333333333336</c:v>
                </c:pt>
                <c:pt idx="380">
                  <c:v>42785.375</c:v>
                </c:pt>
                <c:pt idx="381">
                  <c:v>42785.416666666664</c:v>
                </c:pt>
                <c:pt idx="382">
                  <c:v>42785.458333333336</c:v>
                </c:pt>
                <c:pt idx="383">
                  <c:v>42785.5</c:v>
                </c:pt>
                <c:pt idx="384">
                  <c:v>42785.541666666664</c:v>
                </c:pt>
                <c:pt idx="385">
                  <c:v>42785.583333333336</c:v>
                </c:pt>
                <c:pt idx="386">
                  <c:v>42785.625</c:v>
                </c:pt>
                <c:pt idx="387">
                  <c:v>42785.666666666664</c:v>
                </c:pt>
                <c:pt idx="388">
                  <c:v>42785.708333333336</c:v>
                </c:pt>
                <c:pt idx="389">
                  <c:v>42785.75</c:v>
                </c:pt>
                <c:pt idx="390">
                  <c:v>42785.791666666664</c:v>
                </c:pt>
                <c:pt idx="391">
                  <c:v>42785.833333333336</c:v>
                </c:pt>
                <c:pt idx="392">
                  <c:v>42785.875</c:v>
                </c:pt>
                <c:pt idx="393">
                  <c:v>42785.916666666664</c:v>
                </c:pt>
                <c:pt idx="394">
                  <c:v>42785.958333333336</c:v>
                </c:pt>
                <c:pt idx="395">
                  <c:v>42786</c:v>
                </c:pt>
                <c:pt idx="396">
                  <c:v>42786.041666666664</c:v>
                </c:pt>
                <c:pt idx="397">
                  <c:v>42786.083333333336</c:v>
                </c:pt>
                <c:pt idx="398">
                  <c:v>42786.125</c:v>
                </c:pt>
                <c:pt idx="399">
                  <c:v>42786.166666666664</c:v>
                </c:pt>
                <c:pt idx="400">
                  <c:v>42786.208333333336</c:v>
                </c:pt>
                <c:pt idx="401">
                  <c:v>42786.25</c:v>
                </c:pt>
                <c:pt idx="402">
                  <c:v>42786.291666666664</c:v>
                </c:pt>
                <c:pt idx="403">
                  <c:v>42786.333333333336</c:v>
                </c:pt>
                <c:pt idx="404">
                  <c:v>42786.375</c:v>
                </c:pt>
                <c:pt idx="405">
                  <c:v>42786.416666666664</c:v>
                </c:pt>
                <c:pt idx="406">
                  <c:v>42786.458333333336</c:v>
                </c:pt>
                <c:pt idx="407">
                  <c:v>42786.5</c:v>
                </c:pt>
                <c:pt idx="408">
                  <c:v>42786.541666666664</c:v>
                </c:pt>
                <c:pt idx="409">
                  <c:v>42786.583333333336</c:v>
                </c:pt>
                <c:pt idx="410">
                  <c:v>42786.625</c:v>
                </c:pt>
                <c:pt idx="411">
                  <c:v>42786.666666666664</c:v>
                </c:pt>
                <c:pt idx="412">
                  <c:v>42786.708333333336</c:v>
                </c:pt>
                <c:pt idx="413">
                  <c:v>42786.75</c:v>
                </c:pt>
                <c:pt idx="414">
                  <c:v>42786.791666666664</c:v>
                </c:pt>
                <c:pt idx="415">
                  <c:v>42786.833333333336</c:v>
                </c:pt>
                <c:pt idx="416">
                  <c:v>42786.875</c:v>
                </c:pt>
                <c:pt idx="417">
                  <c:v>42786.916666666664</c:v>
                </c:pt>
                <c:pt idx="418">
                  <c:v>42786.958333333336</c:v>
                </c:pt>
                <c:pt idx="419">
                  <c:v>42787</c:v>
                </c:pt>
                <c:pt idx="420">
                  <c:v>42787.041666666664</c:v>
                </c:pt>
                <c:pt idx="421">
                  <c:v>42787.083333333336</c:v>
                </c:pt>
                <c:pt idx="422">
                  <c:v>42787.125</c:v>
                </c:pt>
                <c:pt idx="423">
                  <c:v>42787.166666666664</c:v>
                </c:pt>
                <c:pt idx="424">
                  <c:v>42787.208333333336</c:v>
                </c:pt>
                <c:pt idx="425">
                  <c:v>42787.25</c:v>
                </c:pt>
                <c:pt idx="426">
                  <c:v>42787.291666666664</c:v>
                </c:pt>
                <c:pt idx="427">
                  <c:v>42787.333333333336</c:v>
                </c:pt>
                <c:pt idx="428">
                  <c:v>42787.375</c:v>
                </c:pt>
                <c:pt idx="429">
                  <c:v>42787.416666666664</c:v>
                </c:pt>
                <c:pt idx="430">
                  <c:v>42787.458333333336</c:v>
                </c:pt>
                <c:pt idx="431">
                  <c:v>42787.5</c:v>
                </c:pt>
                <c:pt idx="432">
                  <c:v>42787.541666666664</c:v>
                </c:pt>
                <c:pt idx="433">
                  <c:v>42787.583333333336</c:v>
                </c:pt>
                <c:pt idx="434">
                  <c:v>42787.625</c:v>
                </c:pt>
                <c:pt idx="435">
                  <c:v>42787.666666666664</c:v>
                </c:pt>
                <c:pt idx="436">
                  <c:v>42787.708333333336</c:v>
                </c:pt>
                <c:pt idx="437">
                  <c:v>42787.75</c:v>
                </c:pt>
                <c:pt idx="438">
                  <c:v>42787.791666666664</c:v>
                </c:pt>
                <c:pt idx="439">
                  <c:v>42787.833333333336</c:v>
                </c:pt>
                <c:pt idx="440">
                  <c:v>42787.875</c:v>
                </c:pt>
                <c:pt idx="441">
                  <c:v>42787.916666666664</c:v>
                </c:pt>
                <c:pt idx="442">
                  <c:v>42787.958333333336</c:v>
                </c:pt>
                <c:pt idx="443">
                  <c:v>42788</c:v>
                </c:pt>
                <c:pt idx="444">
                  <c:v>42788.041666666664</c:v>
                </c:pt>
                <c:pt idx="445">
                  <c:v>42788.083333333336</c:v>
                </c:pt>
                <c:pt idx="446">
                  <c:v>42788.125</c:v>
                </c:pt>
                <c:pt idx="447">
                  <c:v>42788.166666666664</c:v>
                </c:pt>
                <c:pt idx="448">
                  <c:v>42788.208333333336</c:v>
                </c:pt>
                <c:pt idx="449">
                  <c:v>42788.25</c:v>
                </c:pt>
                <c:pt idx="450">
                  <c:v>42788.291666666664</c:v>
                </c:pt>
                <c:pt idx="451">
                  <c:v>42788.333333333336</c:v>
                </c:pt>
                <c:pt idx="452">
                  <c:v>42788.375</c:v>
                </c:pt>
                <c:pt idx="453">
                  <c:v>42788.416666666664</c:v>
                </c:pt>
                <c:pt idx="454">
                  <c:v>42788.458333333336</c:v>
                </c:pt>
                <c:pt idx="455">
                  <c:v>42788.5</c:v>
                </c:pt>
                <c:pt idx="456">
                  <c:v>42788.541666666664</c:v>
                </c:pt>
                <c:pt idx="457">
                  <c:v>42788.583333333336</c:v>
                </c:pt>
                <c:pt idx="458">
                  <c:v>42788.625</c:v>
                </c:pt>
                <c:pt idx="459">
                  <c:v>42788.666666666664</c:v>
                </c:pt>
                <c:pt idx="460">
                  <c:v>42788.708333333336</c:v>
                </c:pt>
                <c:pt idx="461">
                  <c:v>42788.75</c:v>
                </c:pt>
                <c:pt idx="462">
                  <c:v>42788.791666666664</c:v>
                </c:pt>
                <c:pt idx="463">
                  <c:v>42788.833333333336</c:v>
                </c:pt>
                <c:pt idx="464">
                  <c:v>42788.875</c:v>
                </c:pt>
                <c:pt idx="465">
                  <c:v>42788.916666666664</c:v>
                </c:pt>
                <c:pt idx="466">
                  <c:v>42788.958333333336</c:v>
                </c:pt>
                <c:pt idx="467">
                  <c:v>42789</c:v>
                </c:pt>
                <c:pt idx="468">
                  <c:v>42789.041666666664</c:v>
                </c:pt>
                <c:pt idx="469">
                  <c:v>42789.083333333336</c:v>
                </c:pt>
                <c:pt idx="470">
                  <c:v>42789.125</c:v>
                </c:pt>
                <c:pt idx="471">
                  <c:v>42789.166666666664</c:v>
                </c:pt>
                <c:pt idx="472">
                  <c:v>42789.208333333336</c:v>
                </c:pt>
                <c:pt idx="473">
                  <c:v>42789.25</c:v>
                </c:pt>
                <c:pt idx="474">
                  <c:v>42789.291666666664</c:v>
                </c:pt>
                <c:pt idx="475">
                  <c:v>42789.333333333336</c:v>
                </c:pt>
                <c:pt idx="476">
                  <c:v>42789.375</c:v>
                </c:pt>
                <c:pt idx="477">
                  <c:v>42789.416666666664</c:v>
                </c:pt>
                <c:pt idx="478">
                  <c:v>42789.458333333336</c:v>
                </c:pt>
                <c:pt idx="479">
                  <c:v>42789.5</c:v>
                </c:pt>
                <c:pt idx="480">
                  <c:v>42789.541666666664</c:v>
                </c:pt>
                <c:pt idx="481">
                  <c:v>42789.583333333336</c:v>
                </c:pt>
                <c:pt idx="482">
                  <c:v>42789.625</c:v>
                </c:pt>
                <c:pt idx="483">
                  <c:v>42789.666666666664</c:v>
                </c:pt>
                <c:pt idx="484">
                  <c:v>42789.708333333336</c:v>
                </c:pt>
                <c:pt idx="485">
                  <c:v>42789.75</c:v>
                </c:pt>
                <c:pt idx="486">
                  <c:v>42789.791666666664</c:v>
                </c:pt>
                <c:pt idx="487">
                  <c:v>42789.833333333336</c:v>
                </c:pt>
                <c:pt idx="488">
                  <c:v>42789.875</c:v>
                </c:pt>
                <c:pt idx="489">
                  <c:v>42789.916666666664</c:v>
                </c:pt>
                <c:pt idx="490">
                  <c:v>42789.958333333336</c:v>
                </c:pt>
                <c:pt idx="491">
                  <c:v>42790</c:v>
                </c:pt>
                <c:pt idx="492">
                  <c:v>42790.041666666664</c:v>
                </c:pt>
                <c:pt idx="493">
                  <c:v>42790.083333333336</c:v>
                </c:pt>
                <c:pt idx="494">
                  <c:v>42790.125</c:v>
                </c:pt>
                <c:pt idx="495">
                  <c:v>42790.166666666664</c:v>
                </c:pt>
                <c:pt idx="496">
                  <c:v>42790.208333333336</c:v>
                </c:pt>
                <c:pt idx="497">
                  <c:v>42790.25</c:v>
                </c:pt>
                <c:pt idx="498">
                  <c:v>42790.291666666664</c:v>
                </c:pt>
                <c:pt idx="499">
                  <c:v>42790.333333333336</c:v>
                </c:pt>
                <c:pt idx="500">
                  <c:v>42790.375</c:v>
                </c:pt>
                <c:pt idx="501">
                  <c:v>42790.416666666664</c:v>
                </c:pt>
                <c:pt idx="502">
                  <c:v>42790.458333333336</c:v>
                </c:pt>
                <c:pt idx="503">
                  <c:v>42790.5</c:v>
                </c:pt>
                <c:pt idx="504">
                  <c:v>42790.541666666664</c:v>
                </c:pt>
                <c:pt idx="505">
                  <c:v>42790.583333333336</c:v>
                </c:pt>
                <c:pt idx="506">
                  <c:v>42790.625</c:v>
                </c:pt>
                <c:pt idx="507">
                  <c:v>42790.666666666664</c:v>
                </c:pt>
                <c:pt idx="508">
                  <c:v>42790.708333333336</c:v>
                </c:pt>
                <c:pt idx="509">
                  <c:v>42790.75</c:v>
                </c:pt>
                <c:pt idx="510">
                  <c:v>42790.791666666664</c:v>
                </c:pt>
                <c:pt idx="511">
                  <c:v>42790.833333333336</c:v>
                </c:pt>
                <c:pt idx="512">
                  <c:v>42790.875</c:v>
                </c:pt>
                <c:pt idx="513">
                  <c:v>42790.916666666664</c:v>
                </c:pt>
                <c:pt idx="514">
                  <c:v>42790.958333333336</c:v>
                </c:pt>
                <c:pt idx="515">
                  <c:v>42791</c:v>
                </c:pt>
                <c:pt idx="516">
                  <c:v>42791.041666666664</c:v>
                </c:pt>
                <c:pt idx="517">
                  <c:v>42791.083333333336</c:v>
                </c:pt>
                <c:pt idx="518">
                  <c:v>42791.125</c:v>
                </c:pt>
                <c:pt idx="519">
                  <c:v>42791.166666666664</c:v>
                </c:pt>
                <c:pt idx="520">
                  <c:v>42791.208333333336</c:v>
                </c:pt>
                <c:pt idx="521">
                  <c:v>42791.25</c:v>
                </c:pt>
                <c:pt idx="522">
                  <c:v>42791.291666666664</c:v>
                </c:pt>
                <c:pt idx="523">
                  <c:v>42791.333333333336</c:v>
                </c:pt>
                <c:pt idx="524">
                  <c:v>42791.375</c:v>
                </c:pt>
                <c:pt idx="525">
                  <c:v>42791.416666666664</c:v>
                </c:pt>
                <c:pt idx="526">
                  <c:v>42791.458333333336</c:v>
                </c:pt>
                <c:pt idx="527">
                  <c:v>42791.5</c:v>
                </c:pt>
                <c:pt idx="528">
                  <c:v>42791.541666666664</c:v>
                </c:pt>
                <c:pt idx="529">
                  <c:v>42791.583333333336</c:v>
                </c:pt>
                <c:pt idx="530">
                  <c:v>42791.625</c:v>
                </c:pt>
                <c:pt idx="531">
                  <c:v>42791.666666666664</c:v>
                </c:pt>
                <c:pt idx="532">
                  <c:v>42791.708333333336</c:v>
                </c:pt>
                <c:pt idx="533">
                  <c:v>42791.75</c:v>
                </c:pt>
                <c:pt idx="534">
                  <c:v>42791.791666666664</c:v>
                </c:pt>
                <c:pt idx="535">
                  <c:v>42791.833333333336</c:v>
                </c:pt>
                <c:pt idx="536">
                  <c:v>42791.875</c:v>
                </c:pt>
                <c:pt idx="537">
                  <c:v>42791.916666666664</c:v>
                </c:pt>
                <c:pt idx="538">
                  <c:v>42791.958333333336</c:v>
                </c:pt>
                <c:pt idx="539">
                  <c:v>42792</c:v>
                </c:pt>
                <c:pt idx="540">
                  <c:v>42792.041666666664</c:v>
                </c:pt>
                <c:pt idx="541">
                  <c:v>42792.083333333336</c:v>
                </c:pt>
                <c:pt idx="542">
                  <c:v>42792.125</c:v>
                </c:pt>
                <c:pt idx="543">
                  <c:v>42792.166666666664</c:v>
                </c:pt>
                <c:pt idx="544">
                  <c:v>42792.208333333336</c:v>
                </c:pt>
                <c:pt idx="545">
                  <c:v>42792.25</c:v>
                </c:pt>
                <c:pt idx="546">
                  <c:v>42792.291666666664</c:v>
                </c:pt>
                <c:pt idx="547">
                  <c:v>42792.333333333336</c:v>
                </c:pt>
                <c:pt idx="548">
                  <c:v>42792.375</c:v>
                </c:pt>
                <c:pt idx="549">
                  <c:v>42792.416666666664</c:v>
                </c:pt>
                <c:pt idx="550">
                  <c:v>42792.458333333336</c:v>
                </c:pt>
                <c:pt idx="551">
                  <c:v>42792.5</c:v>
                </c:pt>
                <c:pt idx="552">
                  <c:v>42792.541666666664</c:v>
                </c:pt>
                <c:pt idx="553">
                  <c:v>42792.583333333336</c:v>
                </c:pt>
                <c:pt idx="554">
                  <c:v>42792.625</c:v>
                </c:pt>
                <c:pt idx="555">
                  <c:v>42792.666666666664</c:v>
                </c:pt>
                <c:pt idx="556">
                  <c:v>42792.708333333336</c:v>
                </c:pt>
                <c:pt idx="557">
                  <c:v>42792.75</c:v>
                </c:pt>
                <c:pt idx="558">
                  <c:v>42792.791666666664</c:v>
                </c:pt>
                <c:pt idx="559">
                  <c:v>42792.833333333336</c:v>
                </c:pt>
                <c:pt idx="560">
                  <c:v>42792.875</c:v>
                </c:pt>
                <c:pt idx="561">
                  <c:v>42792.916666666664</c:v>
                </c:pt>
                <c:pt idx="562">
                  <c:v>42792.958333333336</c:v>
                </c:pt>
                <c:pt idx="563">
                  <c:v>42793</c:v>
                </c:pt>
                <c:pt idx="564">
                  <c:v>42793.041666666664</c:v>
                </c:pt>
                <c:pt idx="565">
                  <c:v>42793.083333333336</c:v>
                </c:pt>
                <c:pt idx="566">
                  <c:v>42793.125</c:v>
                </c:pt>
                <c:pt idx="567">
                  <c:v>42793.166666666664</c:v>
                </c:pt>
                <c:pt idx="568">
                  <c:v>42793.208333333336</c:v>
                </c:pt>
                <c:pt idx="569">
                  <c:v>42793.25</c:v>
                </c:pt>
                <c:pt idx="570">
                  <c:v>42793.291666666664</c:v>
                </c:pt>
                <c:pt idx="571">
                  <c:v>42793.333333333336</c:v>
                </c:pt>
                <c:pt idx="572">
                  <c:v>42793.375</c:v>
                </c:pt>
                <c:pt idx="573">
                  <c:v>42793.416666666664</c:v>
                </c:pt>
                <c:pt idx="574">
                  <c:v>42793.458333333336</c:v>
                </c:pt>
                <c:pt idx="575">
                  <c:v>42793.5</c:v>
                </c:pt>
                <c:pt idx="576">
                  <c:v>42793.541666666664</c:v>
                </c:pt>
                <c:pt idx="577">
                  <c:v>42793.583333333336</c:v>
                </c:pt>
                <c:pt idx="578">
                  <c:v>42793.625</c:v>
                </c:pt>
                <c:pt idx="579">
                  <c:v>42793.666666666664</c:v>
                </c:pt>
                <c:pt idx="580">
                  <c:v>42793.708333333336</c:v>
                </c:pt>
                <c:pt idx="581">
                  <c:v>42793.75</c:v>
                </c:pt>
                <c:pt idx="582">
                  <c:v>42793.791666666664</c:v>
                </c:pt>
                <c:pt idx="583">
                  <c:v>42793.833333333336</c:v>
                </c:pt>
                <c:pt idx="584">
                  <c:v>42793.875</c:v>
                </c:pt>
                <c:pt idx="585">
                  <c:v>42793.916666666664</c:v>
                </c:pt>
                <c:pt idx="586">
                  <c:v>42793.958333333336</c:v>
                </c:pt>
                <c:pt idx="587">
                  <c:v>42794</c:v>
                </c:pt>
                <c:pt idx="588">
                  <c:v>42794.041666666664</c:v>
                </c:pt>
                <c:pt idx="589">
                  <c:v>42794.083333333336</c:v>
                </c:pt>
                <c:pt idx="590">
                  <c:v>42794.125</c:v>
                </c:pt>
                <c:pt idx="591">
                  <c:v>42794.166666666664</c:v>
                </c:pt>
                <c:pt idx="592">
                  <c:v>42794.208333333336</c:v>
                </c:pt>
                <c:pt idx="593">
                  <c:v>42794.25</c:v>
                </c:pt>
                <c:pt idx="594">
                  <c:v>42794.291666666664</c:v>
                </c:pt>
                <c:pt idx="595">
                  <c:v>42794.333333333336</c:v>
                </c:pt>
                <c:pt idx="596">
                  <c:v>42794.375</c:v>
                </c:pt>
                <c:pt idx="597">
                  <c:v>42794.416666666664</c:v>
                </c:pt>
                <c:pt idx="598">
                  <c:v>42794.458333333336</c:v>
                </c:pt>
                <c:pt idx="599">
                  <c:v>42794.5</c:v>
                </c:pt>
                <c:pt idx="600">
                  <c:v>42794.541666666664</c:v>
                </c:pt>
                <c:pt idx="601">
                  <c:v>42794.583333333336</c:v>
                </c:pt>
                <c:pt idx="602">
                  <c:v>42794.625</c:v>
                </c:pt>
                <c:pt idx="603">
                  <c:v>42794.666666666664</c:v>
                </c:pt>
                <c:pt idx="604">
                  <c:v>42794.708333333336</c:v>
                </c:pt>
                <c:pt idx="605">
                  <c:v>42794.75</c:v>
                </c:pt>
                <c:pt idx="606">
                  <c:v>42794.791666666664</c:v>
                </c:pt>
                <c:pt idx="607">
                  <c:v>42794.833333333336</c:v>
                </c:pt>
                <c:pt idx="608">
                  <c:v>42794.875</c:v>
                </c:pt>
                <c:pt idx="609">
                  <c:v>42794.916666666664</c:v>
                </c:pt>
                <c:pt idx="610">
                  <c:v>42794.958333333336</c:v>
                </c:pt>
                <c:pt idx="611">
                  <c:v>42795</c:v>
                </c:pt>
                <c:pt idx="612">
                  <c:v>42795.041666666664</c:v>
                </c:pt>
                <c:pt idx="613">
                  <c:v>42795.083333333336</c:v>
                </c:pt>
                <c:pt idx="614">
                  <c:v>42795.125</c:v>
                </c:pt>
                <c:pt idx="615">
                  <c:v>42795.166666666664</c:v>
                </c:pt>
                <c:pt idx="616">
                  <c:v>42795.208333333336</c:v>
                </c:pt>
                <c:pt idx="617">
                  <c:v>42795.25</c:v>
                </c:pt>
                <c:pt idx="618">
                  <c:v>42795.291666666664</c:v>
                </c:pt>
                <c:pt idx="619">
                  <c:v>42795.333333333336</c:v>
                </c:pt>
                <c:pt idx="620">
                  <c:v>42795.375</c:v>
                </c:pt>
                <c:pt idx="621">
                  <c:v>42795.416666666664</c:v>
                </c:pt>
                <c:pt idx="622">
                  <c:v>42795.458333333336</c:v>
                </c:pt>
                <c:pt idx="623">
                  <c:v>42795.5</c:v>
                </c:pt>
                <c:pt idx="624">
                  <c:v>42795.541666666664</c:v>
                </c:pt>
                <c:pt idx="625">
                  <c:v>42795.583333333336</c:v>
                </c:pt>
                <c:pt idx="626">
                  <c:v>42795.625</c:v>
                </c:pt>
                <c:pt idx="627">
                  <c:v>42795.666666666664</c:v>
                </c:pt>
                <c:pt idx="628">
                  <c:v>42795.708333333336</c:v>
                </c:pt>
                <c:pt idx="629">
                  <c:v>42795.75</c:v>
                </c:pt>
                <c:pt idx="630">
                  <c:v>42795.791666666664</c:v>
                </c:pt>
                <c:pt idx="631">
                  <c:v>42795.833333333336</c:v>
                </c:pt>
                <c:pt idx="632">
                  <c:v>42795.875</c:v>
                </c:pt>
                <c:pt idx="633">
                  <c:v>42795.916666666664</c:v>
                </c:pt>
                <c:pt idx="634">
                  <c:v>42795.958333333336</c:v>
                </c:pt>
                <c:pt idx="635">
                  <c:v>42796</c:v>
                </c:pt>
                <c:pt idx="636">
                  <c:v>42796.041666666664</c:v>
                </c:pt>
                <c:pt idx="637">
                  <c:v>42796.083333333336</c:v>
                </c:pt>
                <c:pt idx="638">
                  <c:v>42796.125</c:v>
                </c:pt>
                <c:pt idx="639">
                  <c:v>42796.166666666664</c:v>
                </c:pt>
                <c:pt idx="640">
                  <c:v>42796.208333333336</c:v>
                </c:pt>
                <c:pt idx="641">
                  <c:v>42796.25</c:v>
                </c:pt>
                <c:pt idx="642">
                  <c:v>42796.291666666664</c:v>
                </c:pt>
                <c:pt idx="643">
                  <c:v>42796.333333333336</c:v>
                </c:pt>
                <c:pt idx="644">
                  <c:v>42796.375</c:v>
                </c:pt>
                <c:pt idx="645">
                  <c:v>42796.416666666664</c:v>
                </c:pt>
                <c:pt idx="646">
                  <c:v>42796.458333333336</c:v>
                </c:pt>
                <c:pt idx="647">
                  <c:v>42796.5</c:v>
                </c:pt>
                <c:pt idx="648">
                  <c:v>42796.541666666664</c:v>
                </c:pt>
                <c:pt idx="649">
                  <c:v>42796.583333333336</c:v>
                </c:pt>
                <c:pt idx="650">
                  <c:v>42796.625</c:v>
                </c:pt>
                <c:pt idx="651">
                  <c:v>42796.666666666664</c:v>
                </c:pt>
                <c:pt idx="652">
                  <c:v>42796.708333333336</c:v>
                </c:pt>
                <c:pt idx="653">
                  <c:v>42796.75</c:v>
                </c:pt>
                <c:pt idx="654">
                  <c:v>42796.791666666664</c:v>
                </c:pt>
                <c:pt idx="655">
                  <c:v>42796.833333333336</c:v>
                </c:pt>
                <c:pt idx="656">
                  <c:v>42796.875</c:v>
                </c:pt>
                <c:pt idx="657">
                  <c:v>42796.916666666664</c:v>
                </c:pt>
                <c:pt idx="658">
                  <c:v>42796.958333333336</c:v>
                </c:pt>
                <c:pt idx="659">
                  <c:v>42797</c:v>
                </c:pt>
                <c:pt idx="660">
                  <c:v>42797.041666666664</c:v>
                </c:pt>
                <c:pt idx="661">
                  <c:v>42797.083333333336</c:v>
                </c:pt>
                <c:pt idx="662">
                  <c:v>42797.125</c:v>
                </c:pt>
                <c:pt idx="663">
                  <c:v>42797.166666666664</c:v>
                </c:pt>
                <c:pt idx="664">
                  <c:v>42797.208333333336</c:v>
                </c:pt>
                <c:pt idx="665">
                  <c:v>42797.25</c:v>
                </c:pt>
                <c:pt idx="666">
                  <c:v>42797.291666666664</c:v>
                </c:pt>
                <c:pt idx="667">
                  <c:v>42797.333333333336</c:v>
                </c:pt>
                <c:pt idx="668">
                  <c:v>42797.375</c:v>
                </c:pt>
                <c:pt idx="669">
                  <c:v>42797.416666666664</c:v>
                </c:pt>
                <c:pt idx="670">
                  <c:v>42797.458333333336</c:v>
                </c:pt>
                <c:pt idx="671">
                  <c:v>42797.5</c:v>
                </c:pt>
                <c:pt idx="672">
                  <c:v>42797.541666666664</c:v>
                </c:pt>
                <c:pt idx="673">
                  <c:v>42797.583333333336</c:v>
                </c:pt>
                <c:pt idx="674">
                  <c:v>42797.625</c:v>
                </c:pt>
                <c:pt idx="675">
                  <c:v>42797.666666666664</c:v>
                </c:pt>
                <c:pt idx="676">
                  <c:v>42797.708333333336</c:v>
                </c:pt>
                <c:pt idx="677">
                  <c:v>42797.75</c:v>
                </c:pt>
                <c:pt idx="678">
                  <c:v>42797.791666666664</c:v>
                </c:pt>
                <c:pt idx="679">
                  <c:v>42797.833333333336</c:v>
                </c:pt>
                <c:pt idx="680">
                  <c:v>42797.875</c:v>
                </c:pt>
                <c:pt idx="681">
                  <c:v>42797.916666666664</c:v>
                </c:pt>
                <c:pt idx="682">
                  <c:v>42797.958333333336</c:v>
                </c:pt>
                <c:pt idx="683">
                  <c:v>42798</c:v>
                </c:pt>
                <c:pt idx="684">
                  <c:v>42798.041666666664</c:v>
                </c:pt>
                <c:pt idx="685">
                  <c:v>42798.083333333336</c:v>
                </c:pt>
                <c:pt idx="686">
                  <c:v>42798.125</c:v>
                </c:pt>
                <c:pt idx="687">
                  <c:v>42798.166666666664</c:v>
                </c:pt>
                <c:pt idx="688">
                  <c:v>42798.208333333336</c:v>
                </c:pt>
                <c:pt idx="689">
                  <c:v>42798.25</c:v>
                </c:pt>
                <c:pt idx="690">
                  <c:v>42798.291666666664</c:v>
                </c:pt>
                <c:pt idx="691">
                  <c:v>42798.333333333336</c:v>
                </c:pt>
                <c:pt idx="692">
                  <c:v>42798.375</c:v>
                </c:pt>
                <c:pt idx="693">
                  <c:v>42798.416666666664</c:v>
                </c:pt>
                <c:pt idx="694">
                  <c:v>42798.458333333336</c:v>
                </c:pt>
                <c:pt idx="695">
                  <c:v>42798.5</c:v>
                </c:pt>
                <c:pt idx="696">
                  <c:v>42798.541666666664</c:v>
                </c:pt>
                <c:pt idx="697">
                  <c:v>42798.583333333336</c:v>
                </c:pt>
                <c:pt idx="698">
                  <c:v>42798.625</c:v>
                </c:pt>
                <c:pt idx="699">
                  <c:v>42798.666666666664</c:v>
                </c:pt>
                <c:pt idx="700">
                  <c:v>42798.708333333336</c:v>
                </c:pt>
                <c:pt idx="701">
                  <c:v>42798.75</c:v>
                </c:pt>
                <c:pt idx="702">
                  <c:v>42798.791666666664</c:v>
                </c:pt>
                <c:pt idx="703">
                  <c:v>42798.833333333336</c:v>
                </c:pt>
                <c:pt idx="704">
                  <c:v>42798.875</c:v>
                </c:pt>
                <c:pt idx="705">
                  <c:v>42798.916666666664</c:v>
                </c:pt>
                <c:pt idx="706">
                  <c:v>42798.958333333336</c:v>
                </c:pt>
                <c:pt idx="707">
                  <c:v>42799</c:v>
                </c:pt>
                <c:pt idx="708">
                  <c:v>42799.041666666664</c:v>
                </c:pt>
                <c:pt idx="709">
                  <c:v>42799.083333333336</c:v>
                </c:pt>
                <c:pt idx="710">
                  <c:v>42799.125</c:v>
                </c:pt>
                <c:pt idx="711">
                  <c:v>42799.166666666664</c:v>
                </c:pt>
                <c:pt idx="712">
                  <c:v>42799.208333333336</c:v>
                </c:pt>
                <c:pt idx="713">
                  <c:v>42799.25</c:v>
                </c:pt>
                <c:pt idx="714">
                  <c:v>42799.291666666664</c:v>
                </c:pt>
                <c:pt idx="715">
                  <c:v>42799.333333333336</c:v>
                </c:pt>
                <c:pt idx="716">
                  <c:v>42799.375</c:v>
                </c:pt>
                <c:pt idx="717">
                  <c:v>42799.416666666664</c:v>
                </c:pt>
                <c:pt idx="718">
                  <c:v>42799.458333333336</c:v>
                </c:pt>
                <c:pt idx="719">
                  <c:v>42799.5</c:v>
                </c:pt>
                <c:pt idx="720">
                  <c:v>42799.541666666664</c:v>
                </c:pt>
                <c:pt idx="721">
                  <c:v>42799.583333333336</c:v>
                </c:pt>
                <c:pt idx="722">
                  <c:v>42799.625</c:v>
                </c:pt>
                <c:pt idx="723">
                  <c:v>42799.666666666664</c:v>
                </c:pt>
                <c:pt idx="724">
                  <c:v>42799.708333333336</c:v>
                </c:pt>
                <c:pt idx="725">
                  <c:v>42799.75</c:v>
                </c:pt>
                <c:pt idx="726">
                  <c:v>42799.791666666664</c:v>
                </c:pt>
                <c:pt idx="727">
                  <c:v>42799.833333333336</c:v>
                </c:pt>
                <c:pt idx="728">
                  <c:v>42799.875</c:v>
                </c:pt>
                <c:pt idx="729">
                  <c:v>42799.916666666664</c:v>
                </c:pt>
                <c:pt idx="730">
                  <c:v>42799.958333333336</c:v>
                </c:pt>
                <c:pt idx="731">
                  <c:v>42800</c:v>
                </c:pt>
                <c:pt idx="732">
                  <c:v>42800.041666666664</c:v>
                </c:pt>
                <c:pt idx="733">
                  <c:v>42800.083333333336</c:v>
                </c:pt>
                <c:pt idx="734">
                  <c:v>42800.125</c:v>
                </c:pt>
                <c:pt idx="735">
                  <c:v>42800.166666666664</c:v>
                </c:pt>
                <c:pt idx="736">
                  <c:v>42800.208333333336</c:v>
                </c:pt>
                <c:pt idx="737">
                  <c:v>42800.25</c:v>
                </c:pt>
                <c:pt idx="738">
                  <c:v>42800.291666666664</c:v>
                </c:pt>
                <c:pt idx="739">
                  <c:v>42800.333333333336</c:v>
                </c:pt>
                <c:pt idx="740">
                  <c:v>42800.375</c:v>
                </c:pt>
                <c:pt idx="741">
                  <c:v>42800.416666666664</c:v>
                </c:pt>
                <c:pt idx="742">
                  <c:v>42800.458333333336</c:v>
                </c:pt>
                <c:pt idx="743">
                  <c:v>42800.5</c:v>
                </c:pt>
                <c:pt idx="744">
                  <c:v>42800.541666666664</c:v>
                </c:pt>
                <c:pt idx="745">
                  <c:v>42800.583333333336</c:v>
                </c:pt>
                <c:pt idx="746">
                  <c:v>42800.625</c:v>
                </c:pt>
                <c:pt idx="747">
                  <c:v>42800.666666666664</c:v>
                </c:pt>
                <c:pt idx="748">
                  <c:v>42800.708333333336</c:v>
                </c:pt>
                <c:pt idx="749">
                  <c:v>42800.75</c:v>
                </c:pt>
                <c:pt idx="750">
                  <c:v>42800.791666666664</c:v>
                </c:pt>
                <c:pt idx="751">
                  <c:v>42800.833333333336</c:v>
                </c:pt>
                <c:pt idx="752">
                  <c:v>42800.875</c:v>
                </c:pt>
                <c:pt idx="753">
                  <c:v>42800.916666666664</c:v>
                </c:pt>
                <c:pt idx="754">
                  <c:v>42800.958333333336</c:v>
                </c:pt>
                <c:pt idx="755">
                  <c:v>42801</c:v>
                </c:pt>
                <c:pt idx="756">
                  <c:v>42801.041666666664</c:v>
                </c:pt>
                <c:pt idx="757">
                  <c:v>42801.083333333336</c:v>
                </c:pt>
                <c:pt idx="758">
                  <c:v>42801.125</c:v>
                </c:pt>
                <c:pt idx="759">
                  <c:v>42801.166666666664</c:v>
                </c:pt>
                <c:pt idx="760">
                  <c:v>42801.208333333336</c:v>
                </c:pt>
                <c:pt idx="761">
                  <c:v>42801.25</c:v>
                </c:pt>
                <c:pt idx="762">
                  <c:v>42801.291666666664</c:v>
                </c:pt>
                <c:pt idx="763">
                  <c:v>42801.333333333336</c:v>
                </c:pt>
                <c:pt idx="764">
                  <c:v>42801.375</c:v>
                </c:pt>
                <c:pt idx="765">
                  <c:v>42801.416666666664</c:v>
                </c:pt>
                <c:pt idx="766">
                  <c:v>42801.458333333336</c:v>
                </c:pt>
                <c:pt idx="767">
                  <c:v>42801.5</c:v>
                </c:pt>
                <c:pt idx="768">
                  <c:v>42801.541666666664</c:v>
                </c:pt>
                <c:pt idx="769">
                  <c:v>42801.583333333336</c:v>
                </c:pt>
                <c:pt idx="770">
                  <c:v>42801.625</c:v>
                </c:pt>
                <c:pt idx="771">
                  <c:v>42801.666666666664</c:v>
                </c:pt>
                <c:pt idx="772">
                  <c:v>42801.708333333336</c:v>
                </c:pt>
                <c:pt idx="773">
                  <c:v>42801.75</c:v>
                </c:pt>
                <c:pt idx="774">
                  <c:v>42801.791666666664</c:v>
                </c:pt>
                <c:pt idx="775">
                  <c:v>42801.833333333336</c:v>
                </c:pt>
                <c:pt idx="776">
                  <c:v>42801.875</c:v>
                </c:pt>
                <c:pt idx="777">
                  <c:v>42801.916666666664</c:v>
                </c:pt>
                <c:pt idx="778">
                  <c:v>42801.958333333336</c:v>
                </c:pt>
                <c:pt idx="779">
                  <c:v>42802</c:v>
                </c:pt>
                <c:pt idx="780">
                  <c:v>42802.041666666664</c:v>
                </c:pt>
                <c:pt idx="781">
                  <c:v>42802.083333333336</c:v>
                </c:pt>
                <c:pt idx="782">
                  <c:v>42802.125</c:v>
                </c:pt>
                <c:pt idx="783">
                  <c:v>42802.166666666664</c:v>
                </c:pt>
                <c:pt idx="784">
                  <c:v>42802.208333333336</c:v>
                </c:pt>
                <c:pt idx="785">
                  <c:v>42802.25</c:v>
                </c:pt>
                <c:pt idx="786">
                  <c:v>42802.291666666664</c:v>
                </c:pt>
                <c:pt idx="787">
                  <c:v>42802.333333333336</c:v>
                </c:pt>
                <c:pt idx="788">
                  <c:v>42802.375</c:v>
                </c:pt>
                <c:pt idx="789">
                  <c:v>42802.416666666664</c:v>
                </c:pt>
                <c:pt idx="790">
                  <c:v>42802.458333333336</c:v>
                </c:pt>
                <c:pt idx="791">
                  <c:v>42802.5</c:v>
                </c:pt>
                <c:pt idx="792">
                  <c:v>42802.541666666664</c:v>
                </c:pt>
                <c:pt idx="793">
                  <c:v>42802.583333333336</c:v>
                </c:pt>
                <c:pt idx="794">
                  <c:v>42802.625</c:v>
                </c:pt>
                <c:pt idx="795">
                  <c:v>42802.666666666664</c:v>
                </c:pt>
                <c:pt idx="796">
                  <c:v>42802.708333333336</c:v>
                </c:pt>
                <c:pt idx="797">
                  <c:v>42802.75</c:v>
                </c:pt>
                <c:pt idx="798">
                  <c:v>42802.791666666664</c:v>
                </c:pt>
                <c:pt idx="799">
                  <c:v>42802.833333333336</c:v>
                </c:pt>
                <c:pt idx="800">
                  <c:v>42802.875</c:v>
                </c:pt>
                <c:pt idx="801">
                  <c:v>42802.916666666664</c:v>
                </c:pt>
                <c:pt idx="802">
                  <c:v>42802.958333333336</c:v>
                </c:pt>
                <c:pt idx="803">
                  <c:v>42803</c:v>
                </c:pt>
                <c:pt idx="804">
                  <c:v>42803.041666666664</c:v>
                </c:pt>
                <c:pt idx="805">
                  <c:v>42803.083333333336</c:v>
                </c:pt>
                <c:pt idx="806">
                  <c:v>42803.125</c:v>
                </c:pt>
                <c:pt idx="807">
                  <c:v>42803.166666666664</c:v>
                </c:pt>
                <c:pt idx="808">
                  <c:v>42803.208333333336</c:v>
                </c:pt>
                <c:pt idx="809">
                  <c:v>42803.25</c:v>
                </c:pt>
                <c:pt idx="810">
                  <c:v>42803.291666666664</c:v>
                </c:pt>
                <c:pt idx="811">
                  <c:v>42803.333333333336</c:v>
                </c:pt>
                <c:pt idx="812">
                  <c:v>42803.375</c:v>
                </c:pt>
                <c:pt idx="813">
                  <c:v>42803.416666666664</c:v>
                </c:pt>
                <c:pt idx="814">
                  <c:v>42803.458333333336</c:v>
                </c:pt>
                <c:pt idx="815">
                  <c:v>42803.5</c:v>
                </c:pt>
                <c:pt idx="816">
                  <c:v>42803.541666666664</c:v>
                </c:pt>
                <c:pt idx="817">
                  <c:v>42803.583333333336</c:v>
                </c:pt>
                <c:pt idx="818">
                  <c:v>42803.625</c:v>
                </c:pt>
                <c:pt idx="819">
                  <c:v>42803.666666666664</c:v>
                </c:pt>
                <c:pt idx="820">
                  <c:v>42803.708333333336</c:v>
                </c:pt>
                <c:pt idx="821">
                  <c:v>42803.75</c:v>
                </c:pt>
                <c:pt idx="822">
                  <c:v>42803.791666666664</c:v>
                </c:pt>
                <c:pt idx="823">
                  <c:v>42803.833333333336</c:v>
                </c:pt>
                <c:pt idx="824">
                  <c:v>42803.875</c:v>
                </c:pt>
                <c:pt idx="825">
                  <c:v>42803.916666666664</c:v>
                </c:pt>
                <c:pt idx="826">
                  <c:v>42803.958333333336</c:v>
                </c:pt>
                <c:pt idx="827">
                  <c:v>42804</c:v>
                </c:pt>
                <c:pt idx="828">
                  <c:v>42804.041666666664</c:v>
                </c:pt>
                <c:pt idx="829">
                  <c:v>42804.083333333336</c:v>
                </c:pt>
                <c:pt idx="830">
                  <c:v>42804.125</c:v>
                </c:pt>
                <c:pt idx="831">
                  <c:v>42804.166666666664</c:v>
                </c:pt>
                <c:pt idx="832">
                  <c:v>42804.208333333336</c:v>
                </c:pt>
                <c:pt idx="833">
                  <c:v>42804.25</c:v>
                </c:pt>
                <c:pt idx="834">
                  <c:v>42804.291666666664</c:v>
                </c:pt>
                <c:pt idx="835">
                  <c:v>42804.333333333336</c:v>
                </c:pt>
                <c:pt idx="836">
                  <c:v>42804.375</c:v>
                </c:pt>
                <c:pt idx="837">
                  <c:v>42804.416666666664</c:v>
                </c:pt>
                <c:pt idx="838">
                  <c:v>42804.458333333336</c:v>
                </c:pt>
                <c:pt idx="839">
                  <c:v>42804.5</c:v>
                </c:pt>
                <c:pt idx="840">
                  <c:v>42804.541666666664</c:v>
                </c:pt>
                <c:pt idx="841">
                  <c:v>42804.583333333336</c:v>
                </c:pt>
                <c:pt idx="842">
                  <c:v>42804.625</c:v>
                </c:pt>
                <c:pt idx="843">
                  <c:v>42804.666666666664</c:v>
                </c:pt>
                <c:pt idx="844">
                  <c:v>42804.708333333336</c:v>
                </c:pt>
                <c:pt idx="845">
                  <c:v>42804.75</c:v>
                </c:pt>
                <c:pt idx="846">
                  <c:v>42804.791666666664</c:v>
                </c:pt>
                <c:pt idx="847">
                  <c:v>42804.833333333336</c:v>
                </c:pt>
                <c:pt idx="848">
                  <c:v>42804.875</c:v>
                </c:pt>
                <c:pt idx="849">
                  <c:v>42804.916666666664</c:v>
                </c:pt>
                <c:pt idx="850">
                  <c:v>42804.958333333336</c:v>
                </c:pt>
                <c:pt idx="851">
                  <c:v>42805</c:v>
                </c:pt>
                <c:pt idx="852">
                  <c:v>42805.041666666664</c:v>
                </c:pt>
                <c:pt idx="853">
                  <c:v>42805.083333333336</c:v>
                </c:pt>
                <c:pt idx="854">
                  <c:v>42805.125</c:v>
                </c:pt>
                <c:pt idx="855">
                  <c:v>42805.166666666664</c:v>
                </c:pt>
                <c:pt idx="856">
                  <c:v>42805.208333333336</c:v>
                </c:pt>
                <c:pt idx="857">
                  <c:v>42805.25</c:v>
                </c:pt>
                <c:pt idx="858">
                  <c:v>42805.291666666664</c:v>
                </c:pt>
                <c:pt idx="859">
                  <c:v>42805.333333333336</c:v>
                </c:pt>
                <c:pt idx="860">
                  <c:v>42805.375</c:v>
                </c:pt>
                <c:pt idx="861">
                  <c:v>42805.416666666664</c:v>
                </c:pt>
                <c:pt idx="862">
                  <c:v>42805.458333333336</c:v>
                </c:pt>
                <c:pt idx="863">
                  <c:v>42805.5</c:v>
                </c:pt>
                <c:pt idx="864">
                  <c:v>42805.541666666664</c:v>
                </c:pt>
                <c:pt idx="865">
                  <c:v>42805.583333333336</c:v>
                </c:pt>
                <c:pt idx="866">
                  <c:v>42805.625</c:v>
                </c:pt>
                <c:pt idx="867">
                  <c:v>42805.666666666664</c:v>
                </c:pt>
                <c:pt idx="868">
                  <c:v>42805.708333333336</c:v>
                </c:pt>
                <c:pt idx="869">
                  <c:v>42805.75</c:v>
                </c:pt>
                <c:pt idx="870">
                  <c:v>42805.791666666664</c:v>
                </c:pt>
                <c:pt idx="871">
                  <c:v>42805.833333333336</c:v>
                </c:pt>
                <c:pt idx="872">
                  <c:v>42805.875</c:v>
                </c:pt>
                <c:pt idx="873">
                  <c:v>42805.916666666664</c:v>
                </c:pt>
                <c:pt idx="874">
                  <c:v>42805.958333333336</c:v>
                </c:pt>
                <c:pt idx="875">
                  <c:v>42806</c:v>
                </c:pt>
                <c:pt idx="876">
                  <c:v>42806.041666666664</c:v>
                </c:pt>
                <c:pt idx="877">
                  <c:v>42806.083333333336</c:v>
                </c:pt>
                <c:pt idx="878">
                  <c:v>42806.125</c:v>
                </c:pt>
                <c:pt idx="879">
                  <c:v>42806.166666666664</c:v>
                </c:pt>
                <c:pt idx="880">
                  <c:v>42806.208333333336</c:v>
                </c:pt>
                <c:pt idx="881">
                  <c:v>42806.25</c:v>
                </c:pt>
                <c:pt idx="882">
                  <c:v>42806.291666666664</c:v>
                </c:pt>
                <c:pt idx="883">
                  <c:v>42806.333333333336</c:v>
                </c:pt>
                <c:pt idx="884">
                  <c:v>42806.375</c:v>
                </c:pt>
                <c:pt idx="885">
                  <c:v>42806.416666666664</c:v>
                </c:pt>
                <c:pt idx="886">
                  <c:v>42806.458333333336</c:v>
                </c:pt>
                <c:pt idx="887">
                  <c:v>42806.5</c:v>
                </c:pt>
                <c:pt idx="888">
                  <c:v>42806.541666666664</c:v>
                </c:pt>
                <c:pt idx="889">
                  <c:v>42806.583333333336</c:v>
                </c:pt>
                <c:pt idx="890">
                  <c:v>42806.625</c:v>
                </c:pt>
                <c:pt idx="891">
                  <c:v>42806.666666666664</c:v>
                </c:pt>
                <c:pt idx="892">
                  <c:v>42806.708333333336</c:v>
                </c:pt>
                <c:pt idx="893">
                  <c:v>42806.75</c:v>
                </c:pt>
                <c:pt idx="894">
                  <c:v>42806.791666666664</c:v>
                </c:pt>
                <c:pt idx="895">
                  <c:v>42806.833333333336</c:v>
                </c:pt>
                <c:pt idx="896">
                  <c:v>42806.875</c:v>
                </c:pt>
                <c:pt idx="897">
                  <c:v>42806.916666666664</c:v>
                </c:pt>
                <c:pt idx="898">
                  <c:v>42806.958333333336</c:v>
                </c:pt>
                <c:pt idx="899">
                  <c:v>42807</c:v>
                </c:pt>
                <c:pt idx="900">
                  <c:v>42807.041666666664</c:v>
                </c:pt>
                <c:pt idx="901">
                  <c:v>42807.083333333336</c:v>
                </c:pt>
                <c:pt idx="902">
                  <c:v>42807.125</c:v>
                </c:pt>
                <c:pt idx="903">
                  <c:v>42807.166666666664</c:v>
                </c:pt>
                <c:pt idx="904">
                  <c:v>42807.208333333336</c:v>
                </c:pt>
                <c:pt idx="905">
                  <c:v>42807.25</c:v>
                </c:pt>
                <c:pt idx="906">
                  <c:v>42807.291666666664</c:v>
                </c:pt>
                <c:pt idx="907">
                  <c:v>42807.333333333336</c:v>
                </c:pt>
                <c:pt idx="908">
                  <c:v>42807.375</c:v>
                </c:pt>
                <c:pt idx="909">
                  <c:v>42807.416666666664</c:v>
                </c:pt>
                <c:pt idx="910">
                  <c:v>42807.458333333336</c:v>
                </c:pt>
                <c:pt idx="911">
                  <c:v>42807.5</c:v>
                </c:pt>
                <c:pt idx="912">
                  <c:v>42807.541666666664</c:v>
                </c:pt>
                <c:pt idx="913">
                  <c:v>42807.583333333336</c:v>
                </c:pt>
                <c:pt idx="914">
                  <c:v>42807.625</c:v>
                </c:pt>
                <c:pt idx="915">
                  <c:v>42807.666666666664</c:v>
                </c:pt>
                <c:pt idx="916">
                  <c:v>42807.708333333336</c:v>
                </c:pt>
                <c:pt idx="917">
                  <c:v>42807.75</c:v>
                </c:pt>
                <c:pt idx="918">
                  <c:v>42807.791666666664</c:v>
                </c:pt>
                <c:pt idx="919">
                  <c:v>42807.833333333336</c:v>
                </c:pt>
                <c:pt idx="920">
                  <c:v>42807.875</c:v>
                </c:pt>
                <c:pt idx="921">
                  <c:v>42807.916666666664</c:v>
                </c:pt>
                <c:pt idx="922">
                  <c:v>42807.958333333336</c:v>
                </c:pt>
                <c:pt idx="923">
                  <c:v>42808</c:v>
                </c:pt>
                <c:pt idx="924">
                  <c:v>42808.041666666664</c:v>
                </c:pt>
                <c:pt idx="925">
                  <c:v>42808.083333333336</c:v>
                </c:pt>
                <c:pt idx="926">
                  <c:v>42808.125</c:v>
                </c:pt>
                <c:pt idx="927">
                  <c:v>42808.166666666664</c:v>
                </c:pt>
                <c:pt idx="928">
                  <c:v>42808.208333333336</c:v>
                </c:pt>
                <c:pt idx="929">
                  <c:v>42808.25</c:v>
                </c:pt>
                <c:pt idx="930">
                  <c:v>42808.291666666664</c:v>
                </c:pt>
                <c:pt idx="931">
                  <c:v>42808.333333333336</c:v>
                </c:pt>
                <c:pt idx="932">
                  <c:v>42808.375</c:v>
                </c:pt>
                <c:pt idx="933">
                  <c:v>42808.416666666664</c:v>
                </c:pt>
                <c:pt idx="934">
                  <c:v>42808.458333333336</c:v>
                </c:pt>
                <c:pt idx="935">
                  <c:v>42808.5</c:v>
                </c:pt>
                <c:pt idx="936">
                  <c:v>42808.541666666664</c:v>
                </c:pt>
                <c:pt idx="937">
                  <c:v>42808.583333333336</c:v>
                </c:pt>
                <c:pt idx="938">
                  <c:v>42808.625</c:v>
                </c:pt>
                <c:pt idx="939">
                  <c:v>42808.666666666664</c:v>
                </c:pt>
                <c:pt idx="940">
                  <c:v>42808.708333333336</c:v>
                </c:pt>
                <c:pt idx="941">
                  <c:v>42808.75</c:v>
                </c:pt>
                <c:pt idx="942">
                  <c:v>42808.791666666664</c:v>
                </c:pt>
                <c:pt idx="943">
                  <c:v>42808.833333333336</c:v>
                </c:pt>
                <c:pt idx="944">
                  <c:v>42808.875</c:v>
                </c:pt>
                <c:pt idx="945">
                  <c:v>42808.916666666664</c:v>
                </c:pt>
                <c:pt idx="946">
                  <c:v>42808.958333333336</c:v>
                </c:pt>
                <c:pt idx="947">
                  <c:v>42809</c:v>
                </c:pt>
                <c:pt idx="948">
                  <c:v>42809.041666666664</c:v>
                </c:pt>
                <c:pt idx="949">
                  <c:v>42809.083333333336</c:v>
                </c:pt>
                <c:pt idx="950">
                  <c:v>42809.125</c:v>
                </c:pt>
                <c:pt idx="951">
                  <c:v>42809.166666666664</c:v>
                </c:pt>
                <c:pt idx="952">
                  <c:v>42809.208333333336</c:v>
                </c:pt>
                <c:pt idx="953">
                  <c:v>42809.25</c:v>
                </c:pt>
                <c:pt idx="954">
                  <c:v>42809.291666666664</c:v>
                </c:pt>
                <c:pt idx="955">
                  <c:v>42809.333333333336</c:v>
                </c:pt>
                <c:pt idx="956">
                  <c:v>42809.375</c:v>
                </c:pt>
                <c:pt idx="957">
                  <c:v>42809.416666666664</c:v>
                </c:pt>
                <c:pt idx="958">
                  <c:v>42809.458333333336</c:v>
                </c:pt>
                <c:pt idx="959">
                  <c:v>42809.5</c:v>
                </c:pt>
                <c:pt idx="960">
                  <c:v>42809.541666666664</c:v>
                </c:pt>
                <c:pt idx="961">
                  <c:v>42809.583333333336</c:v>
                </c:pt>
                <c:pt idx="962">
                  <c:v>42809.625</c:v>
                </c:pt>
                <c:pt idx="963">
                  <c:v>42809.666666666664</c:v>
                </c:pt>
                <c:pt idx="964">
                  <c:v>42809.708333333336</c:v>
                </c:pt>
                <c:pt idx="965">
                  <c:v>42809.75</c:v>
                </c:pt>
                <c:pt idx="966">
                  <c:v>42809.791666666664</c:v>
                </c:pt>
                <c:pt idx="967">
                  <c:v>42809.833333333336</c:v>
                </c:pt>
                <c:pt idx="968">
                  <c:v>42809.875</c:v>
                </c:pt>
                <c:pt idx="969">
                  <c:v>42809.916666666664</c:v>
                </c:pt>
                <c:pt idx="970">
                  <c:v>42809.958333333336</c:v>
                </c:pt>
                <c:pt idx="971">
                  <c:v>42810</c:v>
                </c:pt>
                <c:pt idx="972">
                  <c:v>42810.041666666664</c:v>
                </c:pt>
                <c:pt idx="973">
                  <c:v>42810.083333333336</c:v>
                </c:pt>
                <c:pt idx="974">
                  <c:v>42810.125</c:v>
                </c:pt>
                <c:pt idx="975">
                  <c:v>42810.166666666664</c:v>
                </c:pt>
                <c:pt idx="976">
                  <c:v>42810.208333333336</c:v>
                </c:pt>
                <c:pt idx="977">
                  <c:v>42810.25</c:v>
                </c:pt>
                <c:pt idx="978">
                  <c:v>42810.291666666664</c:v>
                </c:pt>
                <c:pt idx="979">
                  <c:v>42810.333333333336</c:v>
                </c:pt>
                <c:pt idx="980">
                  <c:v>42810.375</c:v>
                </c:pt>
                <c:pt idx="981">
                  <c:v>42810.416666666664</c:v>
                </c:pt>
                <c:pt idx="982">
                  <c:v>42810.458333333336</c:v>
                </c:pt>
                <c:pt idx="983">
                  <c:v>42810.5</c:v>
                </c:pt>
                <c:pt idx="984">
                  <c:v>42810.541666666664</c:v>
                </c:pt>
                <c:pt idx="985">
                  <c:v>42810.583333333336</c:v>
                </c:pt>
                <c:pt idx="986">
                  <c:v>42810.625</c:v>
                </c:pt>
                <c:pt idx="987">
                  <c:v>42810.666666666664</c:v>
                </c:pt>
                <c:pt idx="988">
                  <c:v>42810.708333333336</c:v>
                </c:pt>
                <c:pt idx="989">
                  <c:v>42810.75</c:v>
                </c:pt>
                <c:pt idx="990">
                  <c:v>42810.791666666664</c:v>
                </c:pt>
                <c:pt idx="991">
                  <c:v>42810.833333333336</c:v>
                </c:pt>
                <c:pt idx="992">
                  <c:v>42810.875</c:v>
                </c:pt>
                <c:pt idx="993">
                  <c:v>42810.916666666664</c:v>
                </c:pt>
                <c:pt idx="994">
                  <c:v>42810.958333333336</c:v>
                </c:pt>
                <c:pt idx="995">
                  <c:v>42811</c:v>
                </c:pt>
                <c:pt idx="996">
                  <c:v>42811.041666666664</c:v>
                </c:pt>
                <c:pt idx="997">
                  <c:v>42811.083333333336</c:v>
                </c:pt>
                <c:pt idx="998">
                  <c:v>42811.125</c:v>
                </c:pt>
                <c:pt idx="999">
                  <c:v>42811.166666666664</c:v>
                </c:pt>
                <c:pt idx="1000">
                  <c:v>42811.208333333336</c:v>
                </c:pt>
                <c:pt idx="1001">
                  <c:v>42811.25</c:v>
                </c:pt>
                <c:pt idx="1002">
                  <c:v>42811.291666666664</c:v>
                </c:pt>
                <c:pt idx="1003">
                  <c:v>42811.333333333336</c:v>
                </c:pt>
                <c:pt idx="1004">
                  <c:v>42811.375</c:v>
                </c:pt>
                <c:pt idx="1005">
                  <c:v>42811.416666666664</c:v>
                </c:pt>
                <c:pt idx="1006">
                  <c:v>42811.458333333336</c:v>
                </c:pt>
                <c:pt idx="1007">
                  <c:v>42811.5</c:v>
                </c:pt>
                <c:pt idx="1008">
                  <c:v>42811.541666666664</c:v>
                </c:pt>
                <c:pt idx="1009">
                  <c:v>42811.583333333336</c:v>
                </c:pt>
                <c:pt idx="1010">
                  <c:v>42811.625</c:v>
                </c:pt>
                <c:pt idx="1011">
                  <c:v>42811.708333333336</c:v>
                </c:pt>
                <c:pt idx="1012">
                  <c:v>42811.75</c:v>
                </c:pt>
                <c:pt idx="1013">
                  <c:v>42811.791666666664</c:v>
                </c:pt>
                <c:pt idx="1014">
                  <c:v>42811.833333333336</c:v>
                </c:pt>
                <c:pt idx="1015">
                  <c:v>42811.875</c:v>
                </c:pt>
                <c:pt idx="1016">
                  <c:v>42811.916666666664</c:v>
                </c:pt>
                <c:pt idx="1017">
                  <c:v>42811.958333333336</c:v>
                </c:pt>
                <c:pt idx="1018">
                  <c:v>42812</c:v>
                </c:pt>
                <c:pt idx="1019">
                  <c:v>42812.041666666664</c:v>
                </c:pt>
                <c:pt idx="1020">
                  <c:v>42812.083333333336</c:v>
                </c:pt>
                <c:pt idx="1021">
                  <c:v>42812.125</c:v>
                </c:pt>
                <c:pt idx="1022">
                  <c:v>42812.166666666664</c:v>
                </c:pt>
                <c:pt idx="1023">
                  <c:v>42812.208333333336</c:v>
                </c:pt>
                <c:pt idx="1024">
                  <c:v>42812.25</c:v>
                </c:pt>
                <c:pt idx="1025">
                  <c:v>42812.291666666664</c:v>
                </c:pt>
                <c:pt idx="1026">
                  <c:v>42812.333333333336</c:v>
                </c:pt>
                <c:pt idx="1027">
                  <c:v>42812.375</c:v>
                </c:pt>
                <c:pt idx="1028">
                  <c:v>42812.416666666664</c:v>
                </c:pt>
                <c:pt idx="1029">
                  <c:v>42812.458333333336</c:v>
                </c:pt>
                <c:pt idx="1030">
                  <c:v>42812.5</c:v>
                </c:pt>
                <c:pt idx="1031">
                  <c:v>42812.541666666664</c:v>
                </c:pt>
                <c:pt idx="1032">
                  <c:v>42812.583333333336</c:v>
                </c:pt>
                <c:pt idx="1033">
                  <c:v>42812.625</c:v>
                </c:pt>
                <c:pt idx="1034">
                  <c:v>42812.666666666664</c:v>
                </c:pt>
                <c:pt idx="1035">
                  <c:v>42812.708333333336</c:v>
                </c:pt>
                <c:pt idx="1036">
                  <c:v>42812.75</c:v>
                </c:pt>
                <c:pt idx="1037">
                  <c:v>42812.791666666664</c:v>
                </c:pt>
                <c:pt idx="1038">
                  <c:v>42812.833333333336</c:v>
                </c:pt>
                <c:pt idx="1039">
                  <c:v>42812.875</c:v>
                </c:pt>
                <c:pt idx="1040">
                  <c:v>42812.916666666664</c:v>
                </c:pt>
                <c:pt idx="1041">
                  <c:v>42812.958333333336</c:v>
                </c:pt>
                <c:pt idx="1042">
                  <c:v>42813</c:v>
                </c:pt>
                <c:pt idx="1043">
                  <c:v>42813.041666666664</c:v>
                </c:pt>
                <c:pt idx="1044">
                  <c:v>42813.083333333336</c:v>
                </c:pt>
                <c:pt idx="1045">
                  <c:v>42813.125</c:v>
                </c:pt>
                <c:pt idx="1046">
                  <c:v>42813.166666666664</c:v>
                </c:pt>
                <c:pt idx="1047">
                  <c:v>42813.208333333336</c:v>
                </c:pt>
                <c:pt idx="1048">
                  <c:v>42813.25</c:v>
                </c:pt>
                <c:pt idx="1049">
                  <c:v>42813.291666666664</c:v>
                </c:pt>
                <c:pt idx="1050">
                  <c:v>42813.333333333336</c:v>
                </c:pt>
                <c:pt idx="1051">
                  <c:v>42813.375</c:v>
                </c:pt>
                <c:pt idx="1052">
                  <c:v>42813.416666666664</c:v>
                </c:pt>
                <c:pt idx="1053">
                  <c:v>42813.458333333336</c:v>
                </c:pt>
                <c:pt idx="1054">
                  <c:v>42813.5</c:v>
                </c:pt>
                <c:pt idx="1055">
                  <c:v>42813.541666666664</c:v>
                </c:pt>
                <c:pt idx="1056">
                  <c:v>42813.583333333336</c:v>
                </c:pt>
                <c:pt idx="1057">
                  <c:v>42813.625</c:v>
                </c:pt>
                <c:pt idx="1058">
                  <c:v>42813.666666666664</c:v>
                </c:pt>
                <c:pt idx="1059">
                  <c:v>42813.708333333336</c:v>
                </c:pt>
                <c:pt idx="1060">
                  <c:v>42813.75</c:v>
                </c:pt>
                <c:pt idx="1061">
                  <c:v>42813.791666666664</c:v>
                </c:pt>
                <c:pt idx="1062">
                  <c:v>42813.833333333336</c:v>
                </c:pt>
                <c:pt idx="1063">
                  <c:v>42813.875</c:v>
                </c:pt>
                <c:pt idx="1064">
                  <c:v>42813.916666666664</c:v>
                </c:pt>
                <c:pt idx="1065">
                  <c:v>42813.958333333336</c:v>
                </c:pt>
                <c:pt idx="1066">
                  <c:v>42814</c:v>
                </c:pt>
                <c:pt idx="1067">
                  <c:v>42814.041666666664</c:v>
                </c:pt>
                <c:pt idx="1068">
                  <c:v>42814.083333333336</c:v>
                </c:pt>
                <c:pt idx="1069">
                  <c:v>42814.125</c:v>
                </c:pt>
                <c:pt idx="1070">
                  <c:v>42814.166666666664</c:v>
                </c:pt>
                <c:pt idx="1071">
                  <c:v>42814.208333333336</c:v>
                </c:pt>
                <c:pt idx="1072">
                  <c:v>42814.25</c:v>
                </c:pt>
                <c:pt idx="1073">
                  <c:v>42814.291666666664</c:v>
                </c:pt>
                <c:pt idx="1074">
                  <c:v>42814.333333333336</c:v>
                </c:pt>
                <c:pt idx="1075">
                  <c:v>42814.375</c:v>
                </c:pt>
                <c:pt idx="1076">
                  <c:v>42814.416666666664</c:v>
                </c:pt>
                <c:pt idx="1077">
                  <c:v>42814.458333333336</c:v>
                </c:pt>
                <c:pt idx="1078">
                  <c:v>42814.5</c:v>
                </c:pt>
                <c:pt idx="1079">
                  <c:v>42814.541666666664</c:v>
                </c:pt>
                <c:pt idx="1080">
                  <c:v>42814.583333333336</c:v>
                </c:pt>
                <c:pt idx="1081">
                  <c:v>42814.625</c:v>
                </c:pt>
                <c:pt idx="1082">
                  <c:v>42814.666666666664</c:v>
                </c:pt>
                <c:pt idx="1083">
                  <c:v>42814.708333333336</c:v>
                </c:pt>
                <c:pt idx="1084">
                  <c:v>42814.75</c:v>
                </c:pt>
                <c:pt idx="1085">
                  <c:v>42814.791666666664</c:v>
                </c:pt>
                <c:pt idx="1086">
                  <c:v>42814.833333333336</c:v>
                </c:pt>
                <c:pt idx="1087">
                  <c:v>42814.875</c:v>
                </c:pt>
                <c:pt idx="1088">
                  <c:v>42814.916666666664</c:v>
                </c:pt>
                <c:pt idx="1089">
                  <c:v>42814.958333333336</c:v>
                </c:pt>
                <c:pt idx="1090">
                  <c:v>42815</c:v>
                </c:pt>
                <c:pt idx="1091">
                  <c:v>42815.041666666664</c:v>
                </c:pt>
                <c:pt idx="1092">
                  <c:v>42815.083333333336</c:v>
                </c:pt>
                <c:pt idx="1093">
                  <c:v>42815.125</c:v>
                </c:pt>
                <c:pt idx="1094">
                  <c:v>42815.166666666664</c:v>
                </c:pt>
                <c:pt idx="1095">
                  <c:v>42815.208333333336</c:v>
                </c:pt>
                <c:pt idx="1096">
                  <c:v>42815.25</c:v>
                </c:pt>
                <c:pt idx="1097">
                  <c:v>42815.291666666664</c:v>
                </c:pt>
                <c:pt idx="1098">
                  <c:v>42815.333333333336</c:v>
                </c:pt>
                <c:pt idx="1099">
                  <c:v>42815.375</c:v>
                </c:pt>
                <c:pt idx="1100">
                  <c:v>42815.416666666664</c:v>
                </c:pt>
                <c:pt idx="1101">
                  <c:v>42815.458333333336</c:v>
                </c:pt>
                <c:pt idx="1102">
                  <c:v>42815.5</c:v>
                </c:pt>
                <c:pt idx="1103">
                  <c:v>42815.541666666664</c:v>
                </c:pt>
                <c:pt idx="1104">
                  <c:v>42815.583333333336</c:v>
                </c:pt>
                <c:pt idx="1105">
                  <c:v>42815.625</c:v>
                </c:pt>
                <c:pt idx="1106">
                  <c:v>42815.666666666664</c:v>
                </c:pt>
                <c:pt idx="1107">
                  <c:v>42815.708333333336</c:v>
                </c:pt>
                <c:pt idx="1108">
                  <c:v>42815.75</c:v>
                </c:pt>
                <c:pt idx="1109">
                  <c:v>42815.791666666664</c:v>
                </c:pt>
                <c:pt idx="1110">
                  <c:v>42815.833333333336</c:v>
                </c:pt>
                <c:pt idx="1111">
                  <c:v>42815.875</c:v>
                </c:pt>
                <c:pt idx="1112">
                  <c:v>42815.916666666664</c:v>
                </c:pt>
                <c:pt idx="1113">
                  <c:v>42815.958333333336</c:v>
                </c:pt>
                <c:pt idx="1114">
                  <c:v>42816</c:v>
                </c:pt>
                <c:pt idx="1115">
                  <c:v>42816.041666666664</c:v>
                </c:pt>
                <c:pt idx="1116">
                  <c:v>42816.083333333336</c:v>
                </c:pt>
                <c:pt idx="1117">
                  <c:v>42816.125</c:v>
                </c:pt>
                <c:pt idx="1118">
                  <c:v>42816.166666666664</c:v>
                </c:pt>
                <c:pt idx="1119">
                  <c:v>42816.208333333336</c:v>
                </c:pt>
                <c:pt idx="1120">
                  <c:v>42816.25</c:v>
                </c:pt>
                <c:pt idx="1121">
                  <c:v>42816.291666666664</c:v>
                </c:pt>
                <c:pt idx="1122">
                  <c:v>42816.333333333336</c:v>
                </c:pt>
                <c:pt idx="1123">
                  <c:v>42816.375</c:v>
                </c:pt>
                <c:pt idx="1124">
                  <c:v>42816.416666666664</c:v>
                </c:pt>
                <c:pt idx="1125">
                  <c:v>42816.458333333336</c:v>
                </c:pt>
                <c:pt idx="1126">
                  <c:v>42816.5</c:v>
                </c:pt>
                <c:pt idx="1127">
                  <c:v>42816.541666666664</c:v>
                </c:pt>
                <c:pt idx="1128">
                  <c:v>42816.583333333336</c:v>
                </c:pt>
                <c:pt idx="1129">
                  <c:v>42816.625</c:v>
                </c:pt>
                <c:pt idx="1130">
                  <c:v>42816.666666666664</c:v>
                </c:pt>
                <c:pt idx="1131">
                  <c:v>42816.708333333336</c:v>
                </c:pt>
                <c:pt idx="1132">
                  <c:v>42816.75</c:v>
                </c:pt>
                <c:pt idx="1133">
                  <c:v>42816.791666666664</c:v>
                </c:pt>
                <c:pt idx="1134">
                  <c:v>42816.833333333336</c:v>
                </c:pt>
                <c:pt idx="1135">
                  <c:v>42816.875</c:v>
                </c:pt>
                <c:pt idx="1136">
                  <c:v>42816.916666666664</c:v>
                </c:pt>
                <c:pt idx="1137">
                  <c:v>42816.958333333336</c:v>
                </c:pt>
                <c:pt idx="1138">
                  <c:v>42817</c:v>
                </c:pt>
                <c:pt idx="1139">
                  <c:v>42817.041666666664</c:v>
                </c:pt>
                <c:pt idx="1140">
                  <c:v>42817.083333333336</c:v>
                </c:pt>
                <c:pt idx="1141">
                  <c:v>42817.125</c:v>
                </c:pt>
                <c:pt idx="1142">
                  <c:v>42817.166666666664</c:v>
                </c:pt>
                <c:pt idx="1143">
                  <c:v>42817.208333333336</c:v>
                </c:pt>
                <c:pt idx="1144">
                  <c:v>42817.25</c:v>
                </c:pt>
                <c:pt idx="1145">
                  <c:v>42817.291666666664</c:v>
                </c:pt>
                <c:pt idx="1146">
                  <c:v>42817.333333333336</c:v>
                </c:pt>
                <c:pt idx="1147">
                  <c:v>42817.375</c:v>
                </c:pt>
                <c:pt idx="1148">
                  <c:v>42817.416666666664</c:v>
                </c:pt>
                <c:pt idx="1149">
                  <c:v>42817.458333333336</c:v>
                </c:pt>
                <c:pt idx="1150">
                  <c:v>42817.5</c:v>
                </c:pt>
                <c:pt idx="1151">
                  <c:v>42817.541666666664</c:v>
                </c:pt>
                <c:pt idx="1152">
                  <c:v>42817.583333333336</c:v>
                </c:pt>
                <c:pt idx="1153">
                  <c:v>42817.625</c:v>
                </c:pt>
                <c:pt idx="1154">
                  <c:v>42817.666666666664</c:v>
                </c:pt>
                <c:pt idx="1155">
                  <c:v>42817.708333333336</c:v>
                </c:pt>
                <c:pt idx="1156">
                  <c:v>42817.75</c:v>
                </c:pt>
                <c:pt idx="1157">
                  <c:v>42817.791666666664</c:v>
                </c:pt>
                <c:pt idx="1158">
                  <c:v>42817.833333333336</c:v>
                </c:pt>
                <c:pt idx="1159">
                  <c:v>42817.875</c:v>
                </c:pt>
                <c:pt idx="1160">
                  <c:v>42817.916666666664</c:v>
                </c:pt>
                <c:pt idx="1161">
                  <c:v>42817.958333333336</c:v>
                </c:pt>
                <c:pt idx="1162">
                  <c:v>42818</c:v>
                </c:pt>
                <c:pt idx="1163">
                  <c:v>42818.041666666664</c:v>
                </c:pt>
                <c:pt idx="1164">
                  <c:v>42818.083333333336</c:v>
                </c:pt>
                <c:pt idx="1165">
                  <c:v>42818.125</c:v>
                </c:pt>
                <c:pt idx="1166">
                  <c:v>42818.166666666664</c:v>
                </c:pt>
                <c:pt idx="1167">
                  <c:v>42818.208333333336</c:v>
                </c:pt>
                <c:pt idx="1168">
                  <c:v>42818.25</c:v>
                </c:pt>
                <c:pt idx="1169">
                  <c:v>42818.291666666664</c:v>
                </c:pt>
                <c:pt idx="1170">
                  <c:v>42818.333333333336</c:v>
                </c:pt>
                <c:pt idx="1171">
                  <c:v>42818.375</c:v>
                </c:pt>
                <c:pt idx="1172">
                  <c:v>42818.416666666664</c:v>
                </c:pt>
                <c:pt idx="1173">
                  <c:v>42818.458333333336</c:v>
                </c:pt>
                <c:pt idx="1174">
                  <c:v>42818.5</c:v>
                </c:pt>
                <c:pt idx="1175">
                  <c:v>42818.541666666664</c:v>
                </c:pt>
                <c:pt idx="1176">
                  <c:v>42818.583333333336</c:v>
                </c:pt>
                <c:pt idx="1177">
                  <c:v>42818.625</c:v>
                </c:pt>
                <c:pt idx="1178">
                  <c:v>42818.666666666664</c:v>
                </c:pt>
                <c:pt idx="1179">
                  <c:v>42818.708333333336</c:v>
                </c:pt>
                <c:pt idx="1180">
                  <c:v>42818.75</c:v>
                </c:pt>
                <c:pt idx="1181">
                  <c:v>42818.791666666664</c:v>
                </c:pt>
                <c:pt idx="1182">
                  <c:v>42818.833333333336</c:v>
                </c:pt>
                <c:pt idx="1183">
                  <c:v>42818.875</c:v>
                </c:pt>
                <c:pt idx="1184">
                  <c:v>42818.916666666664</c:v>
                </c:pt>
                <c:pt idx="1185">
                  <c:v>42818.958333333336</c:v>
                </c:pt>
                <c:pt idx="1186">
                  <c:v>42819</c:v>
                </c:pt>
                <c:pt idx="1187">
                  <c:v>42819.041666666664</c:v>
                </c:pt>
                <c:pt idx="1188">
                  <c:v>42819.083333333336</c:v>
                </c:pt>
                <c:pt idx="1189">
                  <c:v>42819.125</c:v>
                </c:pt>
                <c:pt idx="1190">
                  <c:v>42819.166666666664</c:v>
                </c:pt>
                <c:pt idx="1191">
                  <c:v>42819.208333333336</c:v>
                </c:pt>
                <c:pt idx="1192">
                  <c:v>42819.25</c:v>
                </c:pt>
                <c:pt idx="1193">
                  <c:v>42819.291666666664</c:v>
                </c:pt>
                <c:pt idx="1194">
                  <c:v>42819.333333333336</c:v>
                </c:pt>
                <c:pt idx="1195">
                  <c:v>42819.375</c:v>
                </c:pt>
                <c:pt idx="1196">
                  <c:v>42819.416666666664</c:v>
                </c:pt>
                <c:pt idx="1197">
                  <c:v>42819.458333333336</c:v>
                </c:pt>
                <c:pt idx="1198">
                  <c:v>42819.5</c:v>
                </c:pt>
                <c:pt idx="1199">
                  <c:v>42819.541666666664</c:v>
                </c:pt>
                <c:pt idx="1200">
                  <c:v>42819.583333333336</c:v>
                </c:pt>
                <c:pt idx="1201">
                  <c:v>42819.625</c:v>
                </c:pt>
                <c:pt idx="1202">
                  <c:v>42819.666666666664</c:v>
                </c:pt>
                <c:pt idx="1203">
                  <c:v>42819.708333333336</c:v>
                </c:pt>
                <c:pt idx="1204">
                  <c:v>42819.75</c:v>
                </c:pt>
                <c:pt idx="1205">
                  <c:v>42819.791666666664</c:v>
                </c:pt>
                <c:pt idx="1206">
                  <c:v>42819.833333333336</c:v>
                </c:pt>
                <c:pt idx="1207">
                  <c:v>42819.875</c:v>
                </c:pt>
                <c:pt idx="1208">
                  <c:v>42819.916666666664</c:v>
                </c:pt>
                <c:pt idx="1209">
                  <c:v>42819.958333333336</c:v>
                </c:pt>
                <c:pt idx="1210">
                  <c:v>42820</c:v>
                </c:pt>
                <c:pt idx="1211">
                  <c:v>42820.041666666664</c:v>
                </c:pt>
                <c:pt idx="1212">
                  <c:v>42820.083333333336</c:v>
                </c:pt>
                <c:pt idx="1213">
                  <c:v>42820.125</c:v>
                </c:pt>
                <c:pt idx="1214">
                  <c:v>42820.166666666664</c:v>
                </c:pt>
                <c:pt idx="1215">
                  <c:v>42820.208333333336</c:v>
                </c:pt>
                <c:pt idx="1216">
                  <c:v>42820.25</c:v>
                </c:pt>
                <c:pt idx="1217">
                  <c:v>42820.291666666664</c:v>
                </c:pt>
                <c:pt idx="1218">
                  <c:v>42820.333333333336</c:v>
                </c:pt>
                <c:pt idx="1219">
                  <c:v>42820.375</c:v>
                </c:pt>
                <c:pt idx="1220">
                  <c:v>42820.416666666664</c:v>
                </c:pt>
                <c:pt idx="1221">
                  <c:v>42820.458333333336</c:v>
                </c:pt>
                <c:pt idx="1222">
                  <c:v>42820.5</c:v>
                </c:pt>
                <c:pt idx="1223">
                  <c:v>42820.541666666664</c:v>
                </c:pt>
                <c:pt idx="1224">
                  <c:v>42820.583333333336</c:v>
                </c:pt>
                <c:pt idx="1225">
                  <c:v>42820.625</c:v>
                </c:pt>
                <c:pt idx="1226">
                  <c:v>42820.666666666664</c:v>
                </c:pt>
                <c:pt idx="1227">
                  <c:v>42820.708333333336</c:v>
                </c:pt>
                <c:pt idx="1228">
                  <c:v>42820.75</c:v>
                </c:pt>
                <c:pt idx="1229">
                  <c:v>42820.791666666664</c:v>
                </c:pt>
                <c:pt idx="1230">
                  <c:v>42820.833333333336</c:v>
                </c:pt>
                <c:pt idx="1231">
                  <c:v>42820.875</c:v>
                </c:pt>
                <c:pt idx="1232">
                  <c:v>42820.916666666664</c:v>
                </c:pt>
                <c:pt idx="1233">
                  <c:v>42820.958333333336</c:v>
                </c:pt>
                <c:pt idx="1234">
                  <c:v>42821</c:v>
                </c:pt>
                <c:pt idx="1235">
                  <c:v>42821.041666666664</c:v>
                </c:pt>
                <c:pt idx="1236">
                  <c:v>42821.083333333336</c:v>
                </c:pt>
                <c:pt idx="1237">
                  <c:v>42821.125</c:v>
                </c:pt>
                <c:pt idx="1238">
                  <c:v>42821.166666666664</c:v>
                </c:pt>
                <c:pt idx="1239">
                  <c:v>42821.208333333336</c:v>
                </c:pt>
                <c:pt idx="1240">
                  <c:v>42821.25</c:v>
                </c:pt>
                <c:pt idx="1241">
                  <c:v>42821.291666666664</c:v>
                </c:pt>
                <c:pt idx="1242">
                  <c:v>42821.333333333336</c:v>
                </c:pt>
                <c:pt idx="1243">
                  <c:v>42821.375</c:v>
                </c:pt>
                <c:pt idx="1244">
                  <c:v>42821.416666666664</c:v>
                </c:pt>
                <c:pt idx="1245">
                  <c:v>42821.458333333336</c:v>
                </c:pt>
                <c:pt idx="1246">
                  <c:v>42821.5</c:v>
                </c:pt>
                <c:pt idx="1247">
                  <c:v>42821.541666666664</c:v>
                </c:pt>
                <c:pt idx="1248">
                  <c:v>42821.583333333336</c:v>
                </c:pt>
                <c:pt idx="1249">
                  <c:v>42821.625</c:v>
                </c:pt>
                <c:pt idx="1250">
                  <c:v>42821.666666666664</c:v>
                </c:pt>
                <c:pt idx="1251">
                  <c:v>42821.708333333336</c:v>
                </c:pt>
                <c:pt idx="1252">
                  <c:v>42821.75</c:v>
                </c:pt>
                <c:pt idx="1253">
                  <c:v>42821.791666666664</c:v>
                </c:pt>
                <c:pt idx="1254">
                  <c:v>42821.833333333336</c:v>
                </c:pt>
                <c:pt idx="1255">
                  <c:v>42821.875</c:v>
                </c:pt>
                <c:pt idx="1256">
                  <c:v>42821.916666666664</c:v>
                </c:pt>
                <c:pt idx="1257">
                  <c:v>42821.958333333336</c:v>
                </c:pt>
                <c:pt idx="1258">
                  <c:v>42822</c:v>
                </c:pt>
                <c:pt idx="1259">
                  <c:v>42822.041666666664</c:v>
                </c:pt>
                <c:pt idx="1260">
                  <c:v>42822.083333333336</c:v>
                </c:pt>
                <c:pt idx="1261">
                  <c:v>42822.125</c:v>
                </c:pt>
                <c:pt idx="1262">
                  <c:v>42822.166666666664</c:v>
                </c:pt>
                <c:pt idx="1263">
                  <c:v>42822.208333333336</c:v>
                </c:pt>
                <c:pt idx="1264">
                  <c:v>42822.25</c:v>
                </c:pt>
                <c:pt idx="1265">
                  <c:v>42822.291666666664</c:v>
                </c:pt>
                <c:pt idx="1266">
                  <c:v>42822.333333333336</c:v>
                </c:pt>
                <c:pt idx="1267">
                  <c:v>42822.375</c:v>
                </c:pt>
                <c:pt idx="1268">
                  <c:v>42822.416666666664</c:v>
                </c:pt>
                <c:pt idx="1269">
                  <c:v>42822.458333333336</c:v>
                </c:pt>
                <c:pt idx="1270">
                  <c:v>42822.5</c:v>
                </c:pt>
                <c:pt idx="1271">
                  <c:v>42822.541666666664</c:v>
                </c:pt>
                <c:pt idx="1272">
                  <c:v>42822.583333333336</c:v>
                </c:pt>
                <c:pt idx="1273">
                  <c:v>42822.625</c:v>
                </c:pt>
                <c:pt idx="1274">
                  <c:v>42822.666666666664</c:v>
                </c:pt>
                <c:pt idx="1275">
                  <c:v>42822.708333333336</c:v>
                </c:pt>
                <c:pt idx="1276">
                  <c:v>42822.75</c:v>
                </c:pt>
                <c:pt idx="1277">
                  <c:v>42822.791666666664</c:v>
                </c:pt>
                <c:pt idx="1278">
                  <c:v>42822.833333333336</c:v>
                </c:pt>
                <c:pt idx="1279">
                  <c:v>42822.875</c:v>
                </c:pt>
                <c:pt idx="1280">
                  <c:v>42822.916666666664</c:v>
                </c:pt>
                <c:pt idx="1281">
                  <c:v>42822.958333333336</c:v>
                </c:pt>
                <c:pt idx="1282">
                  <c:v>42823</c:v>
                </c:pt>
                <c:pt idx="1283">
                  <c:v>42823.041666666664</c:v>
                </c:pt>
                <c:pt idx="1284">
                  <c:v>42823.083333333336</c:v>
                </c:pt>
                <c:pt idx="1285">
                  <c:v>42823.125</c:v>
                </c:pt>
                <c:pt idx="1286">
                  <c:v>42823.166666666664</c:v>
                </c:pt>
                <c:pt idx="1287">
                  <c:v>42823.208333333336</c:v>
                </c:pt>
                <c:pt idx="1288">
                  <c:v>42823.25</c:v>
                </c:pt>
                <c:pt idx="1289">
                  <c:v>42823.291666666664</c:v>
                </c:pt>
                <c:pt idx="1290">
                  <c:v>42823.333333333336</c:v>
                </c:pt>
                <c:pt idx="1291">
                  <c:v>42823.375</c:v>
                </c:pt>
                <c:pt idx="1292">
                  <c:v>42823.416666666664</c:v>
                </c:pt>
                <c:pt idx="1293">
                  <c:v>42823.458333333336</c:v>
                </c:pt>
                <c:pt idx="1294">
                  <c:v>42823.5</c:v>
                </c:pt>
                <c:pt idx="1295">
                  <c:v>42823.541666666664</c:v>
                </c:pt>
                <c:pt idx="1296">
                  <c:v>42823.583333333336</c:v>
                </c:pt>
                <c:pt idx="1297">
                  <c:v>42823.625</c:v>
                </c:pt>
                <c:pt idx="1298">
                  <c:v>42823.666666666664</c:v>
                </c:pt>
                <c:pt idx="1299">
                  <c:v>42823.708333333336</c:v>
                </c:pt>
                <c:pt idx="1300">
                  <c:v>42823.75</c:v>
                </c:pt>
                <c:pt idx="1301">
                  <c:v>42823.791666666664</c:v>
                </c:pt>
                <c:pt idx="1302">
                  <c:v>42823.833333333336</c:v>
                </c:pt>
                <c:pt idx="1303">
                  <c:v>42823.875</c:v>
                </c:pt>
                <c:pt idx="1304">
                  <c:v>42823.916666666664</c:v>
                </c:pt>
                <c:pt idx="1305">
                  <c:v>42823.958333333336</c:v>
                </c:pt>
                <c:pt idx="1306">
                  <c:v>42824</c:v>
                </c:pt>
                <c:pt idx="1307">
                  <c:v>42824.041666666664</c:v>
                </c:pt>
                <c:pt idx="1308">
                  <c:v>42824.083333333336</c:v>
                </c:pt>
                <c:pt idx="1309">
                  <c:v>42824.125</c:v>
                </c:pt>
                <c:pt idx="1310">
                  <c:v>42824.166666666664</c:v>
                </c:pt>
                <c:pt idx="1311">
                  <c:v>42824.208333333336</c:v>
                </c:pt>
                <c:pt idx="1312">
                  <c:v>42824.25</c:v>
                </c:pt>
                <c:pt idx="1313">
                  <c:v>42824.291666666664</c:v>
                </c:pt>
                <c:pt idx="1314">
                  <c:v>42824.333333333336</c:v>
                </c:pt>
                <c:pt idx="1315">
                  <c:v>42824.375</c:v>
                </c:pt>
                <c:pt idx="1316">
                  <c:v>42824.416666666664</c:v>
                </c:pt>
                <c:pt idx="1317">
                  <c:v>42824.458333333336</c:v>
                </c:pt>
                <c:pt idx="1318">
                  <c:v>42824.5</c:v>
                </c:pt>
                <c:pt idx="1319">
                  <c:v>42824.541666666664</c:v>
                </c:pt>
                <c:pt idx="1320">
                  <c:v>42824.583333333336</c:v>
                </c:pt>
                <c:pt idx="1321">
                  <c:v>42824.625</c:v>
                </c:pt>
                <c:pt idx="1322">
                  <c:v>42824.666666666664</c:v>
                </c:pt>
                <c:pt idx="1323">
                  <c:v>42824.708333333336</c:v>
                </c:pt>
                <c:pt idx="1324">
                  <c:v>42824.75</c:v>
                </c:pt>
                <c:pt idx="1325">
                  <c:v>42824.791666666664</c:v>
                </c:pt>
                <c:pt idx="1326">
                  <c:v>42824.833333333336</c:v>
                </c:pt>
                <c:pt idx="1327">
                  <c:v>42824.875</c:v>
                </c:pt>
                <c:pt idx="1328">
                  <c:v>42824.916666666664</c:v>
                </c:pt>
                <c:pt idx="1329">
                  <c:v>42824.958333333336</c:v>
                </c:pt>
                <c:pt idx="1330">
                  <c:v>42825</c:v>
                </c:pt>
                <c:pt idx="1331">
                  <c:v>42825.041666666664</c:v>
                </c:pt>
                <c:pt idx="1332">
                  <c:v>42825.083333333336</c:v>
                </c:pt>
                <c:pt idx="1333">
                  <c:v>42825.125</c:v>
                </c:pt>
                <c:pt idx="1334">
                  <c:v>42825.166666666664</c:v>
                </c:pt>
                <c:pt idx="1335">
                  <c:v>42825.208333333336</c:v>
                </c:pt>
                <c:pt idx="1336">
                  <c:v>42825.25</c:v>
                </c:pt>
                <c:pt idx="1337">
                  <c:v>42825.291666666664</c:v>
                </c:pt>
                <c:pt idx="1338">
                  <c:v>42825.333333333336</c:v>
                </c:pt>
                <c:pt idx="1339">
                  <c:v>42825.375</c:v>
                </c:pt>
                <c:pt idx="1340">
                  <c:v>42825.416666666664</c:v>
                </c:pt>
                <c:pt idx="1341">
                  <c:v>42825.458333333336</c:v>
                </c:pt>
                <c:pt idx="1342">
                  <c:v>42825.5</c:v>
                </c:pt>
                <c:pt idx="1343">
                  <c:v>42825.541666666664</c:v>
                </c:pt>
                <c:pt idx="1344">
                  <c:v>42825.583333333336</c:v>
                </c:pt>
                <c:pt idx="1345">
                  <c:v>42825.625</c:v>
                </c:pt>
                <c:pt idx="1346">
                  <c:v>42825.666666666664</c:v>
                </c:pt>
                <c:pt idx="1347">
                  <c:v>42825.708333333336</c:v>
                </c:pt>
                <c:pt idx="1348">
                  <c:v>42825.75</c:v>
                </c:pt>
                <c:pt idx="1349">
                  <c:v>42825.791666666664</c:v>
                </c:pt>
                <c:pt idx="1350">
                  <c:v>42825.833333333336</c:v>
                </c:pt>
                <c:pt idx="1351">
                  <c:v>42825.875</c:v>
                </c:pt>
                <c:pt idx="1352">
                  <c:v>42825.916666666664</c:v>
                </c:pt>
                <c:pt idx="1353">
                  <c:v>42825.958333333336</c:v>
                </c:pt>
                <c:pt idx="1354">
                  <c:v>42826</c:v>
                </c:pt>
                <c:pt idx="1355">
                  <c:v>42826.041666666664</c:v>
                </c:pt>
                <c:pt idx="1356">
                  <c:v>42826.083333333336</c:v>
                </c:pt>
                <c:pt idx="1357">
                  <c:v>42826.125</c:v>
                </c:pt>
                <c:pt idx="1358">
                  <c:v>42826.166666666664</c:v>
                </c:pt>
                <c:pt idx="1359">
                  <c:v>42826.208333333336</c:v>
                </c:pt>
                <c:pt idx="1360">
                  <c:v>42826.25</c:v>
                </c:pt>
                <c:pt idx="1361">
                  <c:v>42826.291666666664</c:v>
                </c:pt>
                <c:pt idx="1362">
                  <c:v>42826.333333333336</c:v>
                </c:pt>
                <c:pt idx="1363">
                  <c:v>42826.375</c:v>
                </c:pt>
                <c:pt idx="1364">
                  <c:v>42826.416666666664</c:v>
                </c:pt>
                <c:pt idx="1365">
                  <c:v>42826.458333333336</c:v>
                </c:pt>
                <c:pt idx="1366">
                  <c:v>42826.5</c:v>
                </c:pt>
                <c:pt idx="1367">
                  <c:v>42826.541666666664</c:v>
                </c:pt>
                <c:pt idx="1368">
                  <c:v>42826.583333333336</c:v>
                </c:pt>
                <c:pt idx="1369">
                  <c:v>42826.625</c:v>
                </c:pt>
                <c:pt idx="1370">
                  <c:v>42826.666666666664</c:v>
                </c:pt>
                <c:pt idx="1371">
                  <c:v>42826.708333333336</c:v>
                </c:pt>
                <c:pt idx="1372">
                  <c:v>42826.75</c:v>
                </c:pt>
                <c:pt idx="1373">
                  <c:v>42826.791666666664</c:v>
                </c:pt>
                <c:pt idx="1374">
                  <c:v>42826.833333333336</c:v>
                </c:pt>
                <c:pt idx="1375">
                  <c:v>42826.875</c:v>
                </c:pt>
                <c:pt idx="1376">
                  <c:v>42826.916666666664</c:v>
                </c:pt>
                <c:pt idx="1377">
                  <c:v>42826.958333333336</c:v>
                </c:pt>
                <c:pt idx="1378">
                  <c:v>42827</c:v>
                </c:pt>
                <c:pt idx="1379">
                  <c:v>42827.041666666664</c:v>
                </c:pt>
                <c:pt idx="1380">
                  <c:v>42827.083333333336</c:v>
                </c:pt>
                <c:pt idx="1381">
                  <c:v>42827.125</c:v>
                </c:pt>
                <c:pt idx="1382">
                  <c:v>42827.166666666664</c:v>
                </c:pt>
                <c:pt idx="1383">
                  <c:v>42827.208333333336</c:v>
                </c:pt>
                <c:pt idx="1384">
                  <c:v>42827.25</c:v>
                </c:pt>
                <c:pt idx="1385">
                  <c:v>42827.291666666664</c:v>
                </c:pt>
                <c:pt idx="1386">
                  <c:v>42827.333333333336</c:v>
                </c:pt>
                <c:pt idx="1387">
                  <c:v>42827.375</c:v>
                </c:pt>
                <c:pt idx="1388">
                  <c:v>42827.416666666664</c:v>
                </c:pt>
                <c:pt idx="1389">
                  <c:v>42827.458333333336</c:v>
                </c:pt>
                <c:pt idx="1390">
                  <c:v>42827.5</c:v>
                </c:pt>
                <c:pt idx="1391">
                  <c:v>42827.541666666664</c:v>
                </c:pt>
                <c:pt idx="1392">
                  <c:v>42827.583333333336</c:v>
                </c:pt>
                <c:pt idx="1393">
                  <c:v>42827.625</c:v>
                </c:pt>
                <c:pt idx="1394">
                  <c:v>42827.666666666664</c:v>
                </c:pt>
                <c:pt idx="1395">
                  <c:v>42827.708333333336</c:v>
                </c:pt>
                <c:pt idx="1396">
                  <c:v>42827.75</c:v>
                </c:pt>
                <c:pt idx="1397">
                  <c:v>42827.791666666664</c:v>
                </c:pt>
                <c:pt idx="1398">
                  <c:v>42827.833333333336</c:v>
                </c:pt>
                <c:pt idx="1399">
                  <c:v>42827.875</c:v>
                </c:pt>
                <c:pt idx="1400">
                  <c:v>42827.916666666664</c:v>
                </c:pt>
                <c:pt idx="1401">
                  <c:v>42827.958333333336</c:v>
                </c:pt>
                <c:pt idx="1402">
                  <c:v>42828</c:v>
                </c:pt>
                <c:pt idx="1403">
                  <c:v>42828.041666666664</c:v>
                </c:pt>
                <c:pt idx="1404">
                  <c:v>42828.083333333336</c:v>
                </c:pt>
                <c:pt idx="1405">
                  <c:v>42828.125</c:v>
                </c:pt>
                <c:pt idx="1406">
                  <c:v>42828.166666666664</c:v>
                </c:pt>
                <c:pt idx="1407">
                  <c:v>42828.208333333336</c:v>
                </c:pt>
                <c:pt idx="1408">
                  <c:v>42828.25</c:v>
                </c:pt>
                <c:pt idx="1409">
                  <c:v>42828.291666666664</c:v>
                </c:pt>
                <c:pt idx="1410">
                  <c:v>42828.333333333336</c:v>
                </c:pt>
                <c:pt idx="1411">
                  <c:v>42828.375</c:v>
                </c:pt>
                <c:pt idx="1412">
                  <c:v>42828.416666666664</c:v>
                </c:pt>
                <c:pt idx="1413">
                  <c:v>42828.458333333336</c:v>
                </c:pt>
                <c:pt idx="1414">
                  <c:v>42828.5</c:v>
                </c:pt>
                <c:pt idx="1415">
                  <c:v>42828.541666666664</c:v>
                </c:pt>
                <c:pt idx="1416">
                  <c:v>42828.583333333336</c:v>
                </c:pt>
                <c:pt idx="1417">
                  <c:v>42828.625</c:v>
                </c:pt>
                <c:pt idx="1418">
                  <c:v>42828.666666666664</c:v>
                </c:pt>
                <c:pt idx="1419">
                  <c:v>42828.708333333336</c:v>
                </c:pt>
                <c:pt idx="1420">
                  <c:v>42828.75</c:v>
                </c:pt>
                <c:pt idx="1421">
                  <c:v>42828.791666666664</c:v>
                </c:pt>
                <c:pt idx="1422">
                  <c:v>42828.833333333336</c:v>
                </c:pt>
                <c:pt idx="1423">
                  <c:v>42828.875</c:v>
                </c:pt>
                <c:pt idx="1424">
                  <c:v>42828.916666666664</c:v>
                </c:pt>
                <c:pt idx="1425">
                  <c:v>42828.958333333336</c:v>
                </c:pt>
                <c:pt idx="1426">
                  <c:v>42829</c:v>
                </c:pt>
                <c:pt idx="1427">
                  <c:v>42829.041666666664</c:v>
                </c:pt>
                <c:pt idx="1428">
                  <c:v>42829.083333333336</c:v>
                </c:pt>
                <c:pt idx="1429">
                  <c:v>42829.125</c:v>
                </c:pt>
                <c:pt idx="1430">
                  <c:v>42829.166666666664</c:v>
                </c:pt>
                <c:pt idx="1431">
                  <c:v>42829.208333333336</c:v>
                </c:pt>
                <c:pt idx="1432">
                  <c:v>42829.25</c:v>
                </c:pt>
                <c:pt idx="1433">
                  <c:v>42829.291666666664</c:v>
                </c:pt>
                <c:pt idx="1434">
                  <c:v>42829.333333333336</c:v>
                </c:pt>
                <c:pt idx="1435">
                  <c:v>42829.375</c:v>
                </c:pt>
                <c:pt idx="1436">
                  <c:v>42829.416666666664</c:v>
                </c:pt>
                <c:pt idx="1437">
                  <c:v>42829.458333333336</c:v>
                </c:pt>
                <c:pt idx="1438">
                  <c:v>42829.5</c:v>
                </c:pt>
                <c:pt idx="1439">
                  <c:v>42829.541666666664</c:v>
                </c:pt>
                <c:pt idx="1440">
                  <c:v>42829.583333333336</c:v>
                </c:pt>
                <c:pt idx="1441">
                  <c:v>42829.625</c:v>
                </c:pt>
                <c:pt idx="1442">
                  <c:v>42829.666666666664</c:v>
                </c:pt>
                <c:pt idx="1443">
                  <c:v>42829.708333333336</c:v>
                </c:pt>
                <c:pt idx="1444">
                  <c:v>42829.75</c:v>
                </c:pt>
                <c:pt idx="1445">
                  <c:v>42829.791666666664</c:v>
                </c:pt>
                <c:pt idx="1446">
                  <c:v>42829.833333333336</c:v>
                </c:pt>
                <c:pt idx="1447">
                  <c:v>42829.875</c:v>
                </c:pt>
                <c:pt idx="1448">
                  <c:v>42829.916666666664</c:v>
                </c:pt>
                <c:pt idx="1449">
                  <c:v>42829.958333333336</c:v>
                </c:pt>
                <c:pt idx="1450">
                  <c:v>42830</c:v>
                </c:pt>
                <c:pt idx="1451">
                  <c:v>42830.041666666664</c:v>
                </c:pt>
                <c:pt idx="1452">
                  <c:v>42830.083333333336</c:v>
                </c:pt>
                <c:pt idx="1453">
                  <c:v>42830.125</c:v>
                </c:pt>
                <c:pt idx="1454">
                  <c:v>42830.166666666664</c:v>
                </c:pt>
                <c:pt idx="1455">
                  <c:v>42830.208333333336</c:v>
                </c:pt>
                <c:pt idx="1456">
                  <c:v>42830.25</c:v>
                </c:pt>
                <c:pt idx="1457">
                  <c:v>42830.291666666664</c:v>
                </c:pt>
                <c:pt idx="1458">
                  <c:v>42830.333333333336</c:v>
                </c:pt>
                <c:pt idx="1459">
                  <c:v>42830.375</c:v>
                </c:pt>
                <c:pt idx="1460">
                  <c:v>42830.416666666664</c:v>
                </c:pt>
                <c:pt idx="1461">
                  <c:v>42830.458333333336</c:v>
                </c:pt>
                <c:pt idx="1462">
                  <c:v>42830.5</c:v>
                </c:pt>
                <c:pt idx="1463">
                  <c:v>42830.541666666664</c:v>
                </c:pt>
                <c:pt idx="1464">
                  <c:v>42830.583333333336</c:v>
                </c:pt>
                <c:pt idx="1465">
                  <c:v>42830.625</c:v>
                </c:pt>
                <c:pt idx="1466">
                  <c:v>42830.666666666664</c:v>
                </c:pt>
                <c:pt idx="1467">
                  <c:v>42830.708333333336</c:v>
                </c:pt>
                <c:pt idx="1468">
                  <c:v>42830.75</c:v>
                </c:pt>
                <c:pt idx="1469">
                  <c:v>42830.791666666664</c:v>
                </c:pt>
                <c:pt idx="1470">
                  <c:v>42830.833333333336</c:v>
                </c:pt>
                <c:pt idx="1471">
                  <c:v>42830.875</c:v>
                </c:pt>
                <c:pt idx="1472">
                  <c:v>42830.916666666664</c:v>
                </c:pt>
                <c:pt idx="1473">
                  <c:v>42830.958333333336</c:v>
                </c:pt>
                <c:pt idx="1474">
                  <c:v>42831</c:v>
                </c:pt>
                <c:pt idx="1475">
                  <c:v>42831.041666666664</c:v>
                </c:pt>
                <c:pt idx="1476">
                  <c:v>42831.083333333336</c:v>
                </c:pt>
                <c:pt idx="1477">
                  <c:v>42831.125</c:v>
                </c:pt>
                <c:pt idx="1478">
                  <c:v>42831.166666666664</c:v>
                </c:pt>
                <c:pt idx="1479">
                  <c:v>42831.208333333336</c:v>
                </c:pt>
                <c:pt idx="1480">
                  <c:v>42831.25</c:v>
                </c:pt>
                <c:pt idx="1481">
                  <c:v>42831.291666666664</c:v>
                </c:pt>
                <c:pt idx="1482">
                  <c:v>42831.333333333336</c:v>
                </c:pt>
                <c:pt idx="1483">
                  <c:v>42831.375</c:v>
                </c:pt>
                <c:pt idx="1484">
                  <c:v>42831.416666666664</c:v>
                </c:pt>
                <c:pt idx="1485">
                  <c:v>42831.458333333336</c:v>
                </c:pt>
                <c:pt idx="1486">
                  <c:v>42831.5</c:v>
                </c:pt>
                <c:pt idx="1487">
                  <c:v>42831.541666666664</c:v>
                </c:pt>
                <c:pt idx="1488">
                  <c:v>42831.583333333336</c:v>
                </c:pt>
                <c:pt idx="1489">
                  <c:v>42831.625</c:v>
                </c:pt>
                <c:pt idx="1490">
                  <c:v>42831.666666666664</c:v>
                </c:pt>
                <c:pt idx="1491">
                  <c:v>42831.708333333336</c:v>
                </c:pt>
                <c:pt idx="1492">
                  <c:v>42831.75</c:v>
                </c:pt>
                <c:pt idx="1493">
                  <c:v>42831.791666666664</c:v>
                </c:pt>
                <c:pt idx="1494">
                  <c:v>42831.833333333336</c:v>
                </c:pt>
                <c:pt idx="1495">
                  <c:v>42831.875</c:v>
                </c:pt>
                <c:pt idx="1496">
                  <c:v>42831.916666666664</c:v>
                </c:pt>
                <c:pt idx="1497">
                  <c:v>42831.958333333336</c:v>
                </c:pt>
                <c:pt idx="1498">
                  <c:v>42832</c:v>
                </c:pt>
                <c:pt idx="1499">
                  <c:v>42832.041666666664</c:v>
                </c:pt>
                <c:pt idx="1500">
                  <c:v>42832.083333333336</c:v>
                </c:pt>
                <c:pt idx="1501">
                  <c:v>42832.125</c:v>
                </c:pt>
                <c:pt idx="1502">
                  <c:v>42832.166666666664</c:v>
                </c:pt>
                <c:pt idx="1503">
                  <c:v>42832.208333333336</c:v>
                </c:pt>
                <c:pt idx="1504">
                  <c:v>42832.25</c:v>
                </c:pt>
                <c:pt idx="1505">
                  <c:v>42832.291666666664</c:v>
                </c:pt>
                <c:pt idx="1506">
                  <c:v>42832.333333333336</c:v>
                </c:pt>
                <c:pt idx="1507">
                  <c:v>42832.375</c:v>
                </c:pt>
                <c:pt idx="1508">
                  <c:v>42832.416666666664</c:v>
                </c:pt>
                <c:pt idx="1509">
                  <c:v>42832.458333333336</c:v>
                </c:pt>
                <c:pt idx="1510">
                  <c:v>42832.5</c:v>
                </c:pt>
                <c:pt idx="1511">
                  <c:v>42832.541666666664</c:v>
                </c:pt>
                <c:pt idx="1512">
                  <c:v>42832.583333333336</c:v>
                </c:pt>
                <c:pt idx="1513">
                  <c:v>42832.625</c:v>
                </c:pt>
                <c:pt idx="1514">
                  <c:v>42832.666666666664</c:v>
                </c:pt>
                <c:pt idx="1515">
                  <c:v>42832.708333333336</c:v>
                </c:pt>
                <c:pt idx="1516">
                  <c:v>42832.75</c:v>
                </c:pt>
                <c:pt idx="1517">
                  <c:v>42832.791666666664</c:v>
                </c:pt>
                <c:pt idx="1518">
                  <c:v>42832.833333333336</c:v>
                </c:pt>
                <c:pt idx="1519">
                  <c:v>42832.875</c:v>
                </c:pt>
                <c:pt idx="1520">
                  <c:v>42832.916666666664</c:v>
                </c:pt>
                <c:pt idx="1521">
                  <c:v>42832.958333333336</c:v>
                </c:pt>
                <c:pt idx="1522">
                  <c:v>42833</c:v>
                </c:pt>
                <c:pt idx="1523">
                  <c:v>42833.041666666664</c:v>
                </c:pt>
                <c:pt idx="1524">
                  <c:v>42833.083333333336</c:v>
                </c:pt>
                <c:pt idx="1525">
                  <c:v>42833.125</c:v>
                </c:pt>
                <c:pt idx="1526">
                  <c:v>42833.166666666664</c:v>
                </c:pt>
                <c:pt idx="1527">
                  <c:v>42833.208333333336</c:v>
                </c:pt>
                <c:pt idx="1528">
                  <c:v>42833.25</c:v>
                </c:pt>
                <c:pt idx="1529">
                  <c:v>42833.291666666664</c:v>
                </c:pt>
                <c:pt idx="1530">
                  <c:v>42833.333333333336</c:v>
                </c:pt>
                <c:pt idx="1531">
                  <c:v>42833.375</c:v>
                </c:pt>
                <c:pt idx="1532">
                  <c:v>42833.416666666664</c:v>
                </c:pt>
                <c:pt idx="1533">
                  <c:v>42833.458333333336</c:v>
                </c:pt>
                <c:pt idx="1534">
                  <c:v>42833.5</c:v>
                </c:pt>
                <c:pt idx="1535">
                  <c:v>42833.541666666664</c:v>
                </c:pt>
                <c:pt idx="1536">
                  <c:v>42833.583333333336</c:v>
                </c:pt>
                <c:pt idx="1537">
                  <c:v>42833.625</c:v>
                </c:pt>
                <c:pt idx="1538">
                  <c:v>42833.666666666664</c:v>
                </c:pt>
                <c:pt idx="1539">
                  <c:v>42833.708333333336</c:v>
                </c:pt>
                <c:pt idx="1540">
                  <c:v>42833.75</c:v>
                </c:pt>
                <c:pt idx="1541">
                  <c:v>42833.791666666664</c:v>
                </c:pt>
                <c:pt idx="1542">
                  <c:v>42833.833333333336</c:v>
                </c:pt>
                <c:pt idx="1543">
                  <c:v>42833.875</c:v>
                </c:pt>
                <c:pt idx="1544">
                  <c:v>42833.916666666664</c:v>
                </c:pt>
                <c:pt idx="1545">
                  <c:v>42833.958333333336</c:v>
                </c:pt>
                <c:pt idx="1546">
                  <c:v>42834</c:v>
                </c:pt>
                <c:pt idx="1547">
                  <c:v>42834.041666666664</c:v>
                </c:pt>
                <c:pt idx="1548">
                  <c:v>42834.083333333336</c:v>
                </c:pt>
                <c:pt idx="1549">
                  <c:v>42834.125</c:v>
                </c:pt>
                <c:pt idx="1550">
                  <c:v>42834.166666666664</c:v>
                </c:pt>
                <c:pt idx="1551">
                  <c:v>42834.208333333336</c:v>
                </c:pt>
                <c:pt idx="1552">
                  <c:v>42834.25</c:v>
                </c:pt>
                <c:pt idx="1553">
                  <c:v>42834.291666666664</c:v>
                </c:pt>
                <c:pt idx="1554">
                  <c:v>42834.333333333336</c:v>
                </c:pt>
                <c:pt idx="1555">
                  <c:v>42834.375</c:v>
                </c:pt>
                <c:pt idx="1556">
                  <c:v>42834.416666666664</c:v>
                </c:pt>
                <c:pt idx="1557">
                  <c:v>42834.458333333336</c:v>
                </c:pt>
                <c:pt idx="1558">
                  <c:v>42834.5</c:v>
                </c:pt>
                <c:pt idx="1559">
                  <c:v>42834.541666666664</c:v>
                </c:pt>
                <c:pt idx="1560">
                  <c:v>42834.583333333336</c:v>
                </c:pt>
                <c:pt idx="1561">
                  <c:v>42834.625</c:v>
                </c:pt>
                <c:pt idx="1562">
                  <c:v>42834.666666666664</c:v>
                </c:pt>
                <c:pt idx="1563">
                  <c:v>42834.708333333336</c:v>
                </c:pt>
                <c:pt idx="1564">
                  <c:v>42834.75</c:v>
                </c:pt>
                <c:pt idx="1565">
                  <c:v>42834.791666666664</c:v>
                </c:pt>
                <c:pt idx="1566">
                  <c:v>42834.833333333336</c:v>
                </c:pt>
                <c:pt idx="1567">
                  <c:v>42834.875</c:v>
                </c:pt>
                <c:pt idx="1568">
                  <c:v>42834.916666666664</c:v>
                </c:pt>
                <c:pt idx="1569">
                  <c:v>42834.958333333336</c:v>
                </c:pt>
                <c:pt idx="1570">
                  <c:v>42835</c:v>
                </c:pt>
                <c:pt idx="1571">
                  <c:v>42835.041666666664</c:v>
                </c:pt>
                <c:pt idx="1572">
                  <c:v>42835.083333333336</c:v>
                </c:pt>
                <c:pt idx="1573">
                  <c:v>42835.125</c:v>
                </c:pt>
                <c:pt idx="1574">
                  <c:v>42835.166666666664</c:v>
                </c:pt>
                <c:pt idx="1575">
                  <c:v>42835.208333333336</c:v>
                </c:pt>
                <c:pt idx="1576">
                  <c:v>42835.25</c:v>
                </c:pt>
                <c:pt idx="1577">
                  <c:v>42835.291666666664</c:v>
                </c:pt>
                <c:pt idx="1578">
                  <c:v>42835.333333333336</c:v>
                </c:pt>
                <c:pt idx="1579">
                  <c:v>42835.375</c:v>
                </c:pt>
                <c:pt idx="1580">
                  <c:v>42835.416666666664</c:v>
                </c:pt>
                <c:pt idx="1581">
                  <c:v>42835.458333333336</c:v>
                </c:pt>
                <c:pt idx="1582">
                  <c:v>42835.5</c:v>
                </c:pt>
                <c:pt idx="1583">
                  <c:v>42835.541666666664</c:v>
                </c:pt>
                <c:pt idx="1584">
                  <c:v>42835.583333333336</c:v>
                </c:pt>
                <c:pt idx="1585">
                  <c:v>42835.625</c:v>
                </c:pt>
                <c:pt idx="1586">
                  <c:v>42835.666666666664</c:v>
                </c:pt>
                <c:pt idx="1587">
                  <c:v>42835.708333333336</c:v>
                </c:pt>
                <c:pt idx="1588">
                  <c:v>42835.75</c:v>
                </c:pt>
                <c:pt idx="1589">
                  <c:v>42835.791666666664</c:v>
                </c:pt>
                <c:pt idx="1590">
                  <c:v>42835.833333333336</c:v>
                </c:pt>
                <c:pt idx="1591">
                  <c:v>42835.875</c:v>
                </c:pt>
                <c:pt idx="1592">
                  <c:v>42835.916666666664</c:v>
                </c:pt>
                <c:pt idx="1593">
                  <c:v>42835.958333333336</c:v>
                </c:pt>
                <c:pt idx="1594">
                  <c:v>42836</c:v>
                </c:pt>
                <c:pt idx="1595">
                  <c:v>42836.041666666664</c:v>
                </c:pt>
                <c:pt idx="1596">
                  <c:v>42836.083333333336</c:v>
                </c:pt>
                <c:pt idx="1597">
                  <c:v>42836.125</c:v>
                </c:pt>
                <c:pt idx="1598">
                  <c:v>42836.166666666664</c:v>
                </c:pt>
                <c:pt idx="1599">
                  <c:v>42836.208333333336</c:v>
                </c:pt>
                <c:pt idx="1600">
                  <c:v>42836.25</c:v>
                </c:pt>
                <c:pt idx="1601">
                  <c:v>42836.291666666664</c:v>
                </c:pt>
                <c:pt idx="1602">
                  <c:v>42836.333333333336</c:v>
                </c:pt>
                <c:pt idx="1603">
                  <c:v>42836.375</c:v>
                </c:pt>
                <c:pt idx="1604">
                  <c:v>42836.416666666664</c:v>
                </c:pt>
                <c:pt idx="1605">
                  <c:v>42836.458333333336</c:v>
                </c:pt>
                <c:pt idx="1606">
                  <c:v>42836.5</c:v>
                </c:pt>
                <c:pt idx="1607">
                  <c:v>42836.541666666664</c:v>
                </c:pt>
                <c:pt idx="1608">
                  <c:v>42836.583333333336</c:v>
                </c:pt>
                <c:pt idx="1609">
                  <c:v>42836.625</c:v>
                </c:pt>
                <c:pt idx="1610">
                  <c:v>42836.666666666664</c:v>
                </c:pt>
                <c:pt idx="1611">
                  <c:v>42836.708333333336</c:v>
                </c:pt>
                <c:pt idx="1612">
                  <c:v>42836.75</c:v>
                </c:pt>
                <c:pt idx="1613">
                  <c:v>42836.791666666664</c:v>
                </c:pt>
                <c:pt idx="1614">
                  <c:v>42836.833333333336</c:v>
                </c:pt>
                <c:pt idx="1615">
                  <c:v>42836.875</c:v>
                </c:pt>
                <c:pt idx="1616">
                  <c:v>42836.916666666664</c:v>
                </c:pt>
                <c:pt idx="1617">
                  <c:v>42836.958333333336</c:v>
                </c:pt>
                <c:pt idx="1618">
                  <c:v>42837</c:v>
                </c:pt>
                <c:pt idx="1619">
                  <c:v>42837.041666666664</c:v>
                </c:pt>
                <c:pt idx="1620">
                  <c:v>42837.083333333336</c:v>
                </c:pt>
                <c:pt idx="1621">
                  <c:v>42837.125</c:v>
                </c:pt>
                <c:pt idx="1622">
                  <c:v>42837.166666666664</c:v>
                </c:pt>
                <c:pt idx="1623">
                  <c:v>42837.208333333336</c:v>
                </c:pt>
                <c:pt idx="1624">
                  <c:v>42837.25</c:v>
                </c:pt>
                <c:pt idx="1625">
                  <c:v>42837.291666666664</c:v>
                </c:pt>
                <c:pt idx="1626">
                  <c:v>42837.333333333336</c:v>
                </c:pt>
                <c:pt idx="1627">
                  <c:v>42837.375</c:v>
                </c:pt>
                <c:pt idx="1628">
                  <c:v>42837.416666666664</c:v>
                </c:pt>
                <c:pt idx="1629">
                  <c:v>42837.458333333336</c:v>
                </c:pt>
                <c:pt idx="1630">
                  <c:v>42837.5</c:v>
                </c:pt>
                <c:pt idx="1631">
                  <c:v>42837.541666666664</c:v>
                </c:pt>
                <c:pt idx="1632">
                  <c:v>42837.583333333336</c:v>
                </c:pt>
                <c:pt idx="1633">
                  <c:v>42837.625</c:v>
                </c:pt>
                <c:pt idx="1634">
                  <c:v>42837.666666666664</c:v>
                </c:pt>
                <c:pt idx="1635">
                  <c:v>42837.708333333336</c:v>
                </c:pt>
                <c:pt idx="1636">
                  <c:v>42837.75</c:v>
                </c:pt>
                <c:pt idx="1637">
                  <c:v>42837.791666666664</c:v>
                </c:pt>
                <c:pt idx="1638">
                  <c:v>42837.833333333336</c:v>
                </c:pt>
                <c:pt idx="1639">
                  <c:v>42837.875</c:v>
                </c:pt>
                <c:pt idx="1640">
                  <c:v>42837.916666666664</c:v>
                </c:pt>
                <c:pt idx="1641">
                  <c:v>42837.958333333336</c:v>
                </c:pt>
                <c:pt idx="1642">
                  <c:v>42838</c:v>
                </c:pt>
                <c:pt idx="1643">
                  <c:v>42838.041666666664</c:v>
                </c:pt>
                <c:pt idx="1644">
                  <c:v>42838.083333333336</c:v>
                </c:pt>
                <c:pt idx="1645">
                  <c:v>42838.125</c:v>
                </c:pt>
                <c:pt idx="1646">
                  <c:v>42838.166666666664</c:v>
                </c:pt>
                <c:pt idx="1647">
                  <c:v>42838.208333333336</c:v>
                </c:pt>
                <c:pt idx="1648">
                  <c:v>42838.25</c:v>
                </c:pt>
                <c:pt idx="1649">
                  <c:v>42838.291666666664</c:v>
                </c:pt>
                <c:pt idx="1650">
                  <c:v>42838.333333333336</c:v>
                </c:pt>
                <c:pt idx="1651">
                  <c:v>42838.375</c:v>
                </c:pt>
                <c:pt idx="1652">
                  <c:v>42838.416666666664</c:v>
                </c:pt>
                <c:pt idx="1653">
                  <c:v>42838.458333333336</c:v>
                </c:pt>
                <c:pt idx="1654">
                  <c:v>42838.5</c:v>
                </c:pt>
                <c:pt idx="1655">
                  <c:v>42838.541666666664</c:v>
                </c:pt>
                <c:pt idx="1656">
                  <c:v>42838.583333333336</c:v>
                </c:pt>
                <c:pt idx="1657">
                  <c:v>42838.625</c:v>
                </c:pt>
                <c:pt idx="1658">
                  <c:v>42838.666666666664</c:v>
                </c:pt>
                <c:pt idx="1659">
                  <c:v>42838.708333333336</c:v>
                </c:pt>
                <c:pt idx="1660">
                  <c:v>42838.75</c:v>
                </c:pt>
                <c:pt idx="1661">
                  <c:v>42838.791666666664</c:v>
                </c:pt>
                <c:pt idx="1662">
                  <c:v>42838.833333333336</c:v>
                </c:pt>
                <c:pt idx="1663">
                  <c:v>42838.875</c:v>
                </c:pt>
                <c:pt idx="1664">
                  <c:v>42838.916666666664</c:v>
                </c:pt>
                <c:pt idx="1665">
                  <c:v>42838.958333333336</c:v>
                </c:pt>
                <c:pt idx="1666">
                  <c:v>42839</c:v>
                </c:pt>
                <c:pt idx="1667">
                  <c:v>42839.041666666664</c:v>
                </c:pt>
                <c:pt idx="1668">
                  <c:v>42839.083333333336</c:v>
                </c:pt>
                <c:pt idx="1669">
                  <c:v>42839.125</c:v>
                </c:pt>
                <c:pt idx="1670">
                  <c:v>42839.166666666664</c:v>
                </c:pt>
                <c:pt idx="1671">
                  <c:v>42839.208333333336</c:v>
                </c:pt>
                <c:pt idx="1672">
                  <c:v>42839.25</c:v>
                </c:pt>
                <c:pt idx="1673">
                  <c:v>42839.291666666664</c:v>
                </c:pt>
                <c:pt idx="1674">
                  <c:v>42839.333333333336</c:v>
                </c:pt>
                <c:pt idx="1675">
                  <c:v>42839.375</c:v>
                </c:pt>
                <c:pt idx="1676">
                  <c:v>42839.416666666664</c:v>
                </c:pt>
                <c:pt idx="1677">
                  <c:v>42839.458333333336</c:v>
                </c:pt>
                <c:pt idx="1678">
                  <c:v>42839.5</c:v>
                </c:pt>
                <c:pt idx="1679">
                  <c:v>42839.541666666664</c:v>
                </c:pt>
                <c:pt idx="1680">
                  <c:v>42839.583333333336</c:v>
                </c:pt>
                <c:pt idx="1681">
                  <c:v>42839.625</c:v>
                </c:pt>
                <c:pt idx="1682">
                  <c:v>42839.666666666664</c:v>
                </c:pt>
                <c:pt idx="1683">
                  <c:v>42839.708333333336</c:v>
                </c:pt>
                <c:pt idx="1684">
                  <c:v>42839.75</c:v>
                </c:pt>
                <c:pt idx="1685">
                  <c:v>42839.791666666664</c:v>
                </c:pt>
                <c:pt idx="1686">
                  <c:v>42839.833333333336</c:v>
                </c:pt>
                <c:pt idx="1687">
                  <c:v>42839.875</c:v>
                </c:pt>
                <c:pt idx="1688">
                  <c:v>42839.916666666664</c:v>
                </c:pt>
                <c:pt idx="1689">
                  <c:v>42839.958333333336</c:v>
                </c:pt>
                <c:pt idx="1690">
                  <c:v>42840</c:v>
                </c:pt>
                <c:pt idx="1691">
                  <c:v>42840.041666666664</c:v>
                </c:pt>
                <c:pt idx="1692">
                  <c:v>42840.083333333336</c:v>
                </c:pt>
                <c:pt idx="1693">
                  <c:v>42840.125</c:v>
                </c:pt>
                <c:pt idx="1694">
                  <c:v>42840.166666666664</c:v>
                </c:pt>
                <c:pt idx="1695">
                  <c:v>42840.208333333336</c:v>
                </c:pt>
                <c:pt idx="1696">
                  <c:v>42840.25</c:v>
                </c:pt>
                <c:pt idx="1697">
                  <c:v>42840.291666666664</c:v>
                </c:pt>
                <c:pt idx="1698">
                  <c:v>42840.333333333336</c:v>
                </c:pt>
                <c:pt idx="1699">
                  <c:v>42840.375</c:v>
                </c:pt>
                <c:pt idx="1700">
                  <c:v>42840.416666666664</c:v>
                </c:pt>
                <c:pt idx="1701">
                  <c:v>42840.458333333336</c:v>
                </c:pt>
                <c:pt idx="1702">
                  <c:v>42840.5</c:v>
                </c:pt>
                <c:pt idx="1703">
                  <c:v>42840.541666666664</c:v>
                </c:pt>
                <c:pt idx="1704">
                  <c:v>42840.583333333336</c:v>
                </c:pt>
                <c:pt idx="1705">
                  <c:v>42840.625</c:v>
                </c:pt>
                <c:pt idx="1706">
                  <c:v>42840.666666666664</c:v>
                </c:pt>
                <c:pt idx="1707">
                  <c:v>42840.708333333336</c:v>
                </c:pt>
                <c:pt idx="1708">
                  <c:v>42840.75</c:v>
                </c:pt>
                <c:pt idx="1709">
                  <c:v>42840.791666666664</c:v>
                </c:pt>
                <c:pt idx="1710">
                  <c:v>42840.833333333336</c:v>
                </c:pt>
                <c:pt idx="1711">
                  <c:v>42840.875</c:v>
                </c:pt>
                <c:pt idx="1712">
                  <c:v>42840.916666666664</c:v>
                </c:pt>
                <c:pt idx="1713">
                  <c:v>42840.958333333336</c:v>
                </c:pt>
                <c:pt idx="1714">
                  <c:v>42841</c:v>
                </c:pt>
                <c:pt idx="1715">
                  <c:v>42841.041666666664</c:v>
                </c:pt>
                <c:pt idx="1716">
                  <c:v>42841.083333333336</c:v>
                </c:pt>
                <c:pt idx="1717">
                  <c:v>42841.125</c:v>
                </c:pt>
                <c:pt idx="1718">
                  <c:v>42841.166666666664</c:v>
                </c:pt>
                <c:pt idx="1719">
                  <c:v>42841.208333333336</c:v>
                </c:pt>
                <c:pt idx="1720">
                  <c:v>42841.25</c:v>
                </c:pt>
                <c:pt idx="1721">
                  <c:v>42841.291666666664</c:v>
                </c:pt>
                <c:pt idx="1722">
                  <c:v>42841.333333333336</c:v>
                </c:pt>
                <c:pt idx="1723">
                  <c:v>42841.375</c:v>
                </c:pt>
                <c:pt idx="1724">
                  <c:v>42841.416666666664</c:v>
                </c:pt>
                <c:pt idx="1725">
                  <c:v>42841.458333333336</c:v>
                </c:pt>
                <c:pt idx="1726">
                  <c:v>42841.5</c:v>
                </c:pt>
                <c:pt idx="1727">
                  <c:v>42841.541666666664</c:v>
                </c:pt>
                <c:pt idx="1728">
                  <c:v>42841.583333333336</c:v>
                </c:pt>
                <c:pt idx="1729">
                  <c:v>42841.625</c:v>
                </c:pt>
                <c:pt idx="1730">
                  <c:v>42841.666666666664</c:v>
                </c:pt>
                <c:pt idx="1731">
                  <c:v>42841.708333333336</c:v>
                </c:pt>
                <c:pt idx="1732">
                  <c:v>42841.75</c:v>
                </c:pt>
                <c:pt idx="1733">
                  <c:v>42841.791666666664</c:v>
                </c:pt>
                <c:pt idx="1734">
                  <c:v>42841.833333333336</c:v>
                </c:pt>
                <c:pt idx="1735">
                  <c:v>42841.875</c:v>
                </c:pt>
                <c:pt idx="1736">
                  <c:v>42841.916666666664</c:v>
                </c:pt>
                <c:pt idx="1737">
                  <c:v>42841.958333333336</c:v>
                </c:pt>
                <c:pt idx="1738">
                  <c:v>42842</c:v>
                </c:pt>
                <c:pt idx="1739">
                  <c:v>42842.041666666664</c:v>
                </c:pt>
                <c:pt idx="1740">
                  <c:v>42842.083333333336</c:v>
                </c:pt>
                <c:pt idx="1741">
                  <c:v>42842.125</c:v>
                </c:pt>
                <c:pt idx="1742">
                  <c:v>42842.166666666664</c:v>
                </c:pt>
                <c:pt idx="1743">
                  <c:v>42842.208333333336</c:v>
                </c:pt>
                <c:pt idx="1744">
                  <c:v>42842.25</c:v>
                </c:pt>
                <c:pt idx="1745">
                  <c:v>42842.291666666664</c:v>
                </c:pt>
                <c:pt idx="1746">
                  <c:v>42842.333333333336</c:v>
                </c:pt>
                <c:pt idx="1747">
                  <c:v>42842.375</c:v>
                </c:pt>
                <c:pt idx="1748">
                  <c:v>42842.416666666664</c:v>
                </c:pt>
                <c:pt idx="1749">
                  <c:v>42842.458333333336</c:v>
                </c:pt>
                <c:pt idx="1750">
                  <c:v>42842.5</c:v>
                </c:pt>
                <c:pt idx="1751">
                  <c:v>42842.541666666664</c:v>
                </c:pt>
                <c:pt idx="1752">
                  <c:v>42842.583333333336</c:v>
                </c:pt>
                <c:pt idx="1753">
                  <c:v>42842.625</c:v>
                </c:pt>
                <c:pt idx="1754">
                  <c:v>42842.666666666664</c:v>
                </c:pt>
                <c:pt idx="1755">
                  <c:v>42842.708333333336</c:v>
                </c:pt>
                <c:pt idx="1756">
                  <c:v>42842.75</c:v>
                </c:pt>
                <c:pt idx="1757">
                  <c:v>42842.791666666664</c:v>
                </c:pt>
                <c:pt idx="1758">
                  <c:v>42842.833333333336</c:v>
                </c:pt>
                <c:pt idx="1759">
                  <c:v>42842.875</c:v>
                </c:pt>
                <c:pt idx="1760">
                  <c:v>42842.916666666664</c:v>
                </c:pt>
                <c:pt idx="1761">
                  <c:v>42842.958333333336</c:v>
                </c:pt>
                <c:pt idx="1762">
                  <c:v>42843</c:v>
                </c:pt>
                <c:pt idx="1763">
                  <c:v>42843.041666666664</c:v>
                </c:pt>
                <c:pt idx="1764">
                  <c:v>42843.083333333336</c:v>
                </c:pt>
                <c:pt idx="1765">
                  <c:v>42843.125</c:v>
                </c:pt>
                <c:pt idx="1766">
                  <c:v>42843.166666666664</c:v>
                </c:pt>
                <c:pt idx="1767">
                  <c:v>42843.208333333336</c:v>
                </c:pt>
                <c:pt idx="1768">
                  <c:v>42843.25</c:v>
                </c:pt>
                <c:pt idx="1769">
                  <c:v>42843.291666666664</c:v>
                </c:pt>
                <c:pt idx="1770">
                  <c:v>42843.333333333336</c:v>
                </c:pt>
                <c:pt idx="1771">
                  <c:v>42843.375</c:v>
                </c:pt>
                <c:pt idx="1772">
                  <c:v>42843.416666666664</c:v>
                </c:pt>
                <c:pt idx="1773">
                  <c:v>42843.458333333336</c:v>
                </c:pt>
                <c:pt idx="1774">
                  <c:v>42843.5</c:v>
                </c:pt>
                <c:pt idx="1775">
                  <c:v>42843.541666666664</c:v>
                </c:pt>
                <c:pt idx="1776">
                  <c:v>42843.583333333336</c:v>
                </c:pt>
                <c:pt idx="1777">
                  <c:v>42843.625</c:v>
                </c:pt>
                <c:pt idx="1778">
                  <c:v>42843.666666666664</c:v>
                </c:pt>
                <c:pt idx="1779">
                  <c:v>42843.708333333336</c:v>
                </c:pt>
                <c:pt idx="1780">
                  <c:v>42843.75</c:v>
                </c:pt>
                <c:pt idx="1781">
                  <c:v>42843.791666666664</c:v>
                </c:pt>
                <c:pt idx="1782">
                  <c:v>42843.833333333336</c:v>
                </c:pt>
                <c:pt idx="1783">
                  <c:v>42843.875</c:v>
                </c:pt>
                <c:pt idx="1784">
                  <c:v>42843.916666666664</c:v>
                </c:pt>
                <c:pt idx="1785">
                  <c:v>42843.958333333336</c:v>
                </c:pt>
                <c:pt idx="1786">
                  <c:v>42844</c:v>
                </c:pt>
                <c:pt idx="1787">
                  <c:v>42844.041666666664</c:v>
                </c:pt>
                <c:pt idx="1788">
                  <c:v>42844.083333333336</c:v>
                </c:pt>
                <c:pt idx="1789">
                  <c:v>42844.125</c:v>
                </c:pt>
                <c:pt idx="1790">
                  <c:v>42844.166666666664</c:v>
                </c:pt>
                <c:pt idx="1791">
                  <c:v>42844.208333333336</c:v>
                </c:pt>
                <c:pt idx="1792">
                  <c:v>42844.25</c:v>
                </c:pt>
                <c:pt idx="1793">
                  <c:v>42844.291666666664</c:v>
                </c:pt>
                <c:pt idx="1794">
                  <c:v>42844.333333333336</c:v>
                </c:pt>
                <c:pt idx="1795">
                  <c:v>42844.375</c:v>
                </c:pt>
                <c:pt idx="1796">
                  <c:v>42844.416666666664</c:v>
                </c:pt>
                <c:pt idx="1797">
                  <c:v>42844.458333333336</c:v>
                </c:pt>
                <c:pt idx="1798">
                  <c:v>42844.5</c:v>
                </c:pt>
                <c:pt idx="1799">
                  <c:v>42844.541666666664</c:v>
                </c:pt>
                <c:pt idx="1800">
                  <c:v>42844.583333333336</c:v>
                </c:pt>
                <c:pt idx="1801">
                  <c:v>42844.625</c:v>
                </c:pt>
                <c:pt idx="1802">
                  <c:v>42844.666666666664</c:v>
                </c:pt>
                <c:pt idx="1803">
                  <c:v>42844.708333333336</c:v>
                </c:pt>
                <c:pt idx="1804">
                  <c:v>42844.75</c:v>
                </c:pt>
                <c:pt idx="1805">
                  <c:v>42844.791666666664</c:v>
                </c:pt>
                <c:pt idx="1806">
                  <c:v>42844.833333333336</c:v>
                </c:pt>
                <c:pt idx="1807">
                  <c:v>42844.875</c:v>
                </c:pt>
                <c:pt idx="1808">
                  <c:v>42844.916666666664</c:v>
                </c:pt>
                <c:pt idx="1809">
                  <c:v>42844.958333333336</c:v>
                </c:pt>
                <c:pt idx="1810">
                  <c:v>42845</c:v>
                </c:pt>
                <c:pt idx="1811">
                  <c:v>42845.041666666664</c:v>
                </c:pt>
                <c:pt idx="1812">
                  <c:v>42845.083333333336</c:v>
                </c:pt>
                <c:pt idx="1813">
                  <c:v>42845.125</c:v>
                </c:pt>
                <c:pt idx="1814">
                  <c:v>42845.166666666664</c:v>
                </c:pt>
                <c:pt idx="1815">
                  <c:v>42845.208333333336</c:v>
                </c:pt>
                <c:pt idx="1816">
                  <c:v>42845.25</c:v>
                </c:pt>
                <c:pt idx="1817">
                  <c:v>42845.291666666664</c:v>
                </c:pt>
                <c:pt idx="1818">
                  <c:v>42845.333333333336</c:v>
                </c:pt>
                <c:pt idx="1819">
                  <c:v>42845.375</c:v>
                </c:pt>
                <c:pt idx="1820">
                  <c:v>42845.416666666664</c:v>
                </c:pt>
                <c:pt idx="1821">
                  <c:v>42845.458333333336</c:v>
                </c:pt>
                <c:pt idx="1822">
                  <c:v>42845.5</c:v>
                </c:pt>
                <c:pt idx="1823">
                  <c:v>42845.541666666664</c:v>
                </c:pt>
                <c:pt idx="1824">
                  <c:v>42845.583333333336</c:v>
                </c:pt>
                <c:pt idx="1825">
                  <c:v>42845.625</c:v>
                </c:pt>
                <c:pt idx="1826">
                  <c:v>42845.666666666664</c:v>
                </c:pt>
                <c:pt idx="1827">
                  <c:v>42845.708333333336</c:v>
                </c:pt>
                <c:pt idx="1828">
                  <c:v>42845.75</c:v>
                </c:pt>
                <c:pt idx="1829">
                  <c:v>42845.791666666664</c:v>
                </c:pt>
                <c:pt idx="1830">
                  <c:v>42845.833333333336</c:v>
                </c:pt>
                <c:pt idx="1831">
                  <c:v>42845.875</c:v>
                </c:pt>
                <c:pt idx="1832">
                  <c:v>42845.916666666664</c:v>
                </c:pt>
                <c:pt idx="1833">
                  <c:v>42845.958333333336</c:v>
                </c:pt>
                <c:pt idx="1834">
                  <c:v>42846</c:v>
                </c:pt>
                <c:pt idx="1835">
                  <c:v>42846.041666666664</c:v>
                </c:pt>
                <c:pt idx="1836">
                  <c:v>42846.083333333336</c:v>
                </c:pt>
                <c:pt idx="1837">
                  <c:v>42846.125</c:v>
                </c:pt>
                <c:pt idx="1838">
                  <c:v>42846.166666666664</c:v>
                </c:pt>
                <c:pt idx="1839">
                  <c:v>42846.208333333336</c:v>
                </c:pt>
                <c:pt idx="1840">
                  <c:v>42846.25</c:v>
                </c:pt>
                <c:pt idx="1841">
                  <c:v>42846.291666666664</c:v>
                </c:pt>
                <c:pt idx="1842">
                  <c:v>42846.333333333336</c:v>
                </c:pt>
                <c:pt idx="1843">
                  <c:v>42846.375</c:v>
                </c:pt>
                <c:pt idx="1844">
                  <c:v>42846.416666666664</c:v>
                </c:pt>
                <c:pt idx="1845">
                  <c:v>42846.458333333336</c:v>
                </c:pt>
                <c:pt idx="1846">
                  <c:v>42846.5</c:v>
                </c:pt>
                <c:pt idx="1847">
                  <c:v>42846.541666666664</c:v>
                </c:pt>
                <c:pt idx="1848">
                  <c:v>42846.583333333336</c:v>
                </c:pt>
                <c:pt idx="1849">
                  <c:v>42846.625</c:v>
                </c:pt>
                <c:pt idx="1850">
                  <c:v>42846.666666666664</c:v>
                </c:pt>
                <c:pt idx="1851">
                  <c:v>42846.708333333336</c:v>
                </c:pt>
                <c:pt idx="1852">
                  <c:v>42846.75</c:v>
                </c:pt>
                <c:pt idx="1853">
                  <c:v>42846.791666666664</c:v>
                </c:pt>
                <c:pt idx="1854">
                  <c:v>42846.833333333336</c:v>
                </c:pt>
                <c:pt idx="1855">
                  <c:v>42846.875</c:v>
                </c:pt>
                <c:pt idx="1856">
                  <c:v>42846.916666666664</c:v>
                </c:pt>
                <c:pt idx="1857">
                  <c:v>42846.958333333336</c:v>
                </c:pt>
                <c:pt idx="1858">
                  <c:v>42847</c:v>
                </c:pt>
                <c:pt idx="1859">
                  <c:v>42847.041666666664</c:v>
                </c:pt>
                <c:pt idx="1860">
                  <c:v>42847.083333333336</c:v>
                </c:pt>
                <c:pt idx="1861">
                  <c:v>42847.125</c:v>
                </c:pt>
                <c:pt idx="1862">
                  <c:v>42847.166666666664</c:v>
                </c:pt>
                <c:pt idx="1863">
                  <c:v>42847.208333333336</c:v>
                </c:pt>
                <c:pt idx="1864">
                  <c:v>42847.25</c:v>
                </c:pt>
                <c:pt idx="1865">
                  <c:v>42847.291666666664</c:v>
                </c:pt>
                <c:pt idx="1866">
                  <c:v>42847.333333333336</c:v>
                </c:pt>
                <c:pt idx="1867">
                  <c:v>42847.375</c:v>
                </c:pt>
                <c:pt idx="1868">
                  <c:v>42847.416666666664</c:v>
                </c:pt>
                <c:pt idx="1869">
                  <c:v>42847.458333333336</c:v>
                </c:pt>
                <c:pt idx="1870">
                  <c:v>42847.5</c:v>
                </c:pt>
                <c:pt idx="1871">
                  <c:v>42847.541666666664</c:v>
                </c:pt>
                <c:pt idx="1872">
                  <c:v>42847.583333333336</c:v>
                </c:pt>
                <c:pt idx="1873">
                  <c:v>42847.625</c:v>
                </c:pt>
                <c:pt idx="1874">
                  <c:v>42847.666666666664</c:v>
                </c:pt>
                <c:pt idx="1875">
                  <c:v>42847.708333333336</c:v>
                </c:pt>
                <c:pt idx="1876">
                  <c:v>42847.75</c:v>
                </c:pt>
                <c:pt idx="1877">
                  <c:v>42847.791666666664</c:v>
                </c:pt>
                <c:pt idx="1878">
                  <c:v>42847.833333333336</c:v>
                </c:pt>
                <c:pt idx="1879">
                  <c:v>42847.875</c:v>
                </c:pt>
                <c:pt idx="1880">
                  <c:v>42847.916666666664</c:v>
                </c:pt>
                <c:pt idx="1881">
                  <c:v>42847.958333333336</c:v>
                </c:pt>
                <c:pt idx="1882">
                  <c:v>42848</c:v>
                </c:pt>
                <c:pt idx="1883">
                  <c:v>42848.041666666664</c:v>
                </c:pt>
                <c:pt idx="1884">
                  <c:v>42848.083333333336</c:v>
                </c:pt>
                <c:pt idx="1885">
                  <c:v>42848.125</c:v>
                </c:pt>
                <c:pt idx="1886">
                  <c:v>42848.166666666664</c:v>
                </c:pt>
                <c:pt idx="1887">
                  <c:v>42848.208333333336</c:v>
                </c:pt>
                <c:pt idx="1888">
                  <c:v>42848.25</c:v>
                </c:pt>
                <c:pt idx="1889">
                  <c:v>42848.291666666664</c:v>
                </c:pt>
                <c:pt idx="1890">
                  <c:v>42848.333333333336</c:v>
                </c:pt>
                <c:pt idx="1891">
                  <c:v>42848.375</c:v>
                </c:pt>
                <c:pt idx="1892">
                  <c:v>42848.416666666664</c:v>
                </c:pt>
                <c:pt idx="1893">
                  <c:v>42848.458333333336</c:v>
                </c:pt>
                <c:pt idx="1894">
                  <c:v>42848.5</c:v>
                </c:pt>
                <c:pt idx="1895">
                  <c:v>42848.541666666664</c:v>
                </c:pt>
                <c:pt idx="1896">
                  <c:v>42848.583333333336</c:v>
                </c:pt>
                <c:pt idx="1897">
                  <c:v>42848.625</c:v>
                </c:pt>
                <c:pt idx="1898">
                  <c:v>42848.666666666664</c:v>
                </c:pt>
                <c:pt idx="1899">
                  <c:v>42848.708333333336</c:v>
                </c:pt>
                <c:pt idx="1900">
                  <c:v>42848.75</c:v>
                </c:pt>
                <c:pt idx="1901">
                  <c:v>42848.791666666664</c:v>
                </c:pt>
                <c:pt idx="1902">
                  <c:v>42848.833333333336</c:v>
                </c:pt>
                <c:pt idx="1903">
                  <c:v>42848.875</c:v>
                </c:pt>
                <c:pt idx="1904">
                  <c:v>42848.916666666664</c:v>
                </c:pt>
                <c:pt idx="1905">
                  <c:v>42848.958333333336</c:v>
                </c:pt>
                <c:pt idx="1906">
                  <c:v>42849</c:v>
                </c:pt>
                <c:pt idx="1907">
                  <c:v>42849.041666666664</c:v>
                </c:pt>
                <c:pt idx="1908">
                  <c:v>42849.083333333336</c:v>
                </c:pt>
                <c:pt idx="1909">
                  <c:v>42849.125</c:v>
                </c:pt>
                <c:pt idx="1910">
                  <c:v>42849.166666666664</c:v>
                </c:pt>
                <c:pt idx="1911">
                  <c:v>42849.208333333336</c:v>
                </c:pt>
                <c:pt idx="1912">
                  <c:v>42849.25</c:v>
                </c:pt>
                <c:pt idx="1913">
                  <c:v>42849.291666666664</c:v>
                </c:pt>
                <c:pt idx="1914">
                  <c:v>42849.333333333336</c:v>
                </c:pt>
                <c:pt idx="1915">
                  <c:v>42849.375</c:v>
                </c:pt>
                <c:pt idx="1916">
                  <c:v>42849.416666666664</c:v>
                </c:pt>
                <c:pt idx="1917">
                  <c:v>42849.458333333336</c:v>
                </c:pt>
                <c:pt idx="1918">
                  <c:v>42849.5</c:v>
                </c:pt>
                <c:pt idx="1919">
                  <c:v>42849.541666666664</c:v>
                </c:pt>
                <c:pt idx="1920">
                  <c:v>42849.583333333336</c:v>
                </c:pt>
                <c:pt idx="1921">
                  <c:v>42849.625</c:v>
                </c:pt>
                <c:pt idx="1922">
                  <c:v>42849.666666666664</c:v>
                </c:pt>
                <c:pt idx="1923">
                  <c:v>42849.708333333336</c:v>
                </c:pt>
                <c:pt idx="1924">
                  <c:v>42849.75</c:v>
                </c:pt>
                <c:pt idx="1925">
                  <c:v>42849.791666666664</c:v>
                </c:pt>
                <c:pt idx="1926">
                  <c:v>42849.833333333336</c:v>
                </c:pt>
                <c:pt idx="1927">
                  <c:v>42849.875</c:v>
                </c:pt>
                <c:pt idx="1928">
                  <c:v>42849.916666666664</c:v>
                </c:pt>
                <c:pt idx="1929">
                  <c:v>42849.958333333336</c:v>
                </c:pt>
                <c:pt idx="1930">
                  <c:v>42850</c:v>
                </c:pt>
                <c:pt idx="1931">
                  <c:v>42850.041666666664</c:v>
                </c:pt>
                <c:pt idx="1932">
                  <c:v>42850.083333333336</c:v>
                </c:pt>
                <c:pt idx="1933">
                  <c:v>42850.125</c:v>
                </c:pt>
                <c:pt idx="1934">
                  <c:v>42850.166666666664</c:v>
                </c:pt>
                <c:pt idx="1935">
                  <c:v>42850.208333333336</c:v>
                </c:pt>
                <c:pt idx="1936">
                  <c:v>42850.25</c:v>
                </c:pt>
                <c:pt idx="1937">
                  <c:v>42850.291666666664</c:v>
                </c:pt>
                <c:pt idx="1938">
                  <c:v>42850.333333333336</c:v>
                </c:pt>
                <c:pt idx="1939">
                  <c:v>42850.375</c:v>
                </c:pt>
                <c:pt idx="1940">
                  <c:v>42850.416666666664</c:v>
                </c:pt>
                <c:pt idx="1941">
                  <c:v>42850.458333333336</c:v>
                </c:pt>
                <c:pt idx="1942">
                  <c:v>42850.5</c:v>
                </c:pt>
                <c:pt idx="1943">
                  <c:v>42850.541666666664</c:v>
                </c:pt>
                <c:pt idx="1944">
                  <c:v>42850.583333333336</c:v>
                </c:pt>
                <c:pt idx="1945">
                  <c:v>42850.625</c:v>
                </c:pt>
                <c:pt idx="1946">
                  <c:v>42850.666666666664</c:v>
                </c:pt>
                <c:pt idx="1947">
                  <c:v>42850.708333333336</c:v>
                </c:pt>
                <c:pt idx="1948">
                  <c:v>42850.75</c:v>
                </c:pt>
                <c:pt idx="1949">
                  <c:v>42850.791666666664</c:v>
                </c:pt>
                <c:pt idx="1950">
                  <c:v>42850.833333333336</c:v>
                </c:pt>
                <c:pt idx="1951">
                  <c:v>42850.875</c:v>
                </c:pt>
                <c:pt idx="1952">
                  <c:v>42850.916666666664</c:v>
                </c:pt>
                <c:pt idx="1953">
                  <c:v>42850.958333333336</c:v>
                </c:pt>
                <c:pt idx="1954">
                  <c:v>42851</c:v>
                </c:pt>
                <c:pt idx="1955">
                  <c:v>42851.041666666664</c:v>
                </c:pt>
                <c:pt idx="1956">
                  <c:v>42851.083333333336</c:v>
                </c:pt>
                <c:pt idx="1957">
                  <c:v>42851.125</c:v>
                </c:pt>
                <c:pt idx="1958">
                  <c:v>42851.166666666664</c:v>
                </c:pt>
                <c:pt idx="1959">
                  <c:v>42851.208333333336</c:v>
                </c:pt>
                <c:pt idx="1960">
                  <c:v>42851.25</c:v>
                </c:pt>
                <c:pt idx="1961">
                  <c:v>42851.291666666664</c:v>
                </c:pt>
                <c:pt idx="1962">
                  <c:v>42851.333333333336</c:v>
                </c:pt>
                <c:pt idx="1963">
                  <c:v>42851.375</c:v>
                </c:pt>
                <c:pt idx="1964">
                  <c:v>42851.416666666664</c:v>
                </c:pt>
                <c:pt idx="1965">
                  <c:v>42851.458333333336</c:v>
                </c:pt>
                <c:pt idx="1966">
                  <c:v>42851.5</c:v>
                </c:pt>
                <c:pt idx="1967">
                  <c:v>42851.541666666664</c:v>
                </c:pt>
                <c:pt idx="1968">
                  <c:v>42851.583333333336</c:v>
                </c:pt>
                <c:pt idx="1969">
                  <c:v>42851.625</c:v>
                </c:pt>
                <c:pt idx="1970">
                  <c:v>42851.666666666664</c:v>
                </c:pt>
                <c:pt idx="1971">
                  <c:v>42851.708333333336</c:v>
                </c:pt>
                <c:pt idx="1972">
                  <c:v>42851.75</c:v>
                </c:pt>
                <c:pt idx="1973">
                  <c:v>42851.791666666664</c:v>
                </c:pt>
                <c:pt idx="1974">
                  <c:v>42851.833333333336</c:v>
                </c:pt>
                <c:pt idx="1975">
                  <c:v>42851.875</c:v>
                </c:pt>
                <c:pt idx="1976">
                  <c:v>42851.916666666664</c:v>
                </c:pt>
                <c:pt idx="1977">
                  <c:v>42851.958333333336</c:v>
                </c:pt>
                <c:pt idx="1978">
                  <c:v>42852</c:v>
                </c:pt>
                <c:pt idx="1979">
                  <c:v>42852.041666666664</c:v>
                </c:pt>
                <c:pt idx="1980">
                  <c:v>42852.083333333336</c:v>
                </c:pt>
                <c:pt idx="1981">
                  <c:v>42852.125</c:v>
                </c:pt>
                <c:pt idx="1982">
                  <c:v>42852.166666666664</c:v>
                </c:pt>
                <c:pt idx="1983">
                  <c:v>42852.208333333336</c:v>
                </c:pt>
                <c:pt idx="1984">
                  <c:v>42852.25</c:v>
                </c:pt>
                <c:pt idx="1985">
                  <c:v>42852.291666666664</c:v>
                </c:pt>
                <c:pt idx="1986">
                  <c:v>42852.333333333336</c:v>
                </c:pt>
                <c:pt idx="1987">
                  <c:v>42852.375</c:v>
                </c:pt>
                <c:pt idx="1988">
                  <c:v>42852.416666666664</c:v>
                </c:pt>
                <c:pt idx="1989">
                  <c:v>42852.458333333336</c:v>
                </c:pt>
                <c:pt idx="1990">
                  <c:v>42852.5</c:v>
                </c:pt>
                <c:pt idx="1991">
                  <c:v>42852.541666666664</c:v>
                </c:pt>
                <c:pt idx="1992">
                  <c:v>42852.583333333336</c:v>
                </c:pt>
                <c:pt idx="1993">
                  <c:v>42852.625</c:v>
                </c:pt>
                <c:pt idx="1994">
                  <c:v>42852.666666666664</c:v>
                </c:pt>
                <c:pt idx="1995">
                  <c:v>42852.708333333336</c:v>
                </c:pt>
                <c:pt idx="1996">
                  <c:v>42852.75</c:v>
                </c:pt>
                <c:pt idx="1997">
                  <c:v>42852.791666666664</c:v>
                </c:pt>
                <c:pt idx="1998">
                  <c:v>42852.833333333336</c:v>
                </c:pt>
                <c:pt idx="1999">
                  <c:v>42852.875</c:v>
                </c:pt>
                <c:pt idx="2000">
                  <c:v>42852.916666666664</c:v>
                </c:pt>
                <c:pt idx="2001">
                  <c:v>42852.958333333336</c:v>
                </c:pt>
                <c:pt idx="2002">
                  <c:v>42853</c:v>
                </c:pt>
                <c:pt idx="2003">
                  <c:v>42853.041666666664</c:v>
                </c:pt>
                <c:pt idx="2004">
                  <c:v>42853.083333333336</c:v>
                </c:pt>
                <c:pt idx="2005">
                  <c:v>42853.125</c:v>
                </c:pt>
                <c:pt idx="2006">
                  <c:v>42853.166666666664</c:v>
                </c:pt>
                <c:pt idx="2007">
                  <c:v>42853.208333333336</c:v>
                </c:pt>
                <c:pt idx="2008">
                  <c:v>42853.25</c:v>
                </c:pt>
                <c:pt idx="2009">
                  <c:v>42853.291666666664</c:v>
                </c:pt>
                <c:pt idx="2010">
                  <c:v>42853.333333333336</c:v>
                </c:pt>
                <c:pt idx="2011">
                  <c:v>42853.375</c:v>
                </c:pt>
                <c:pt idx="2012">
                  <c:v>42853.416666666664</c:v>
                </c:pt>
                <c:pt idx="2013">
                  <c:v>42853.458333333336</c:v>
                </c:pt>
                <c:pt idx="2014">
                  <c:v>42853.5</c:v>
                </c:pt>
                <c:pt idx="2015">
                  <c:v>42853.541666666664</c:v>
                </c:pt>
                <c:pt idx="2016">
                  <c:v>42853.583333333336</c:v>
                </c:pt>
                <c:pt idx="2017">
                  <c:v>42853.625</c:v>
                </c:pt>
                <c:pt idx="2018">
                  <c:v>42853.666666666664</c:v>
                </c:pt>
                <c:pt idx="2019">
                  <c:v>42853.708333333336</c:v>
                </c:pt>
                <c:pt idx="2020">
                  <c:v>42853.75</c:v>
                </c:pt>
                <c:pt idx="2021">
                  <c:v>42853.791666666664</c:v>
                </c:pt>
                <c:pt idx="2022">
                  <c:v>42853.833333333336</c:v>
                </c:pt>
                <c:pt idx="2023">
                  <c:v>42853.875</c:v>
                </c:pt>
                <c:pt idx="2024">
                  <c:v>42853.916666666664</c:v>
                </c:pt>
                <c:pt idx="2025">
                  <c:v>42853.958333333336</c:v>
                </c:pt>
                <c:pt idx="2026">
                  <c:v>42854</c:v>
                </c:pt>
                <c:pt idx="2027">
                  <c:v>42854.041666666664</c:v>
                </c:pt>
                <c:pt idx="2028">
                  <c:v>42854.083333333336</c:v>
                </c:pt>
                <c:pt idx="2029">
                  <c:v>42854.125</c:v>
                </c:pt>
                <c:pt idx="2030">
                  <c:v>42854.166666666664</c:v>
                </c:pt>
                <c:pt idx="2031">
                  <c:v>42854.208333333336</c:v>
                </c:pt>
                <c:pt idx="2032">
                  <c:v>42854.25</c:v>
                </c:pt>
                <c:pt idx="2033">
                  <c:v>42854.291666666664</c:v>
                </c:pt>
                <c:pt idx="2034">
                  <c:v>42854.333333333336</c:v>
                </c:pt>
                <c:pt idx="2035">
                  <c:v>42854.375</c:v>
                </c:pt>
                <c:pt idx="2036">
                  <c:v>42854.416666666664</c:v>
                </c:pt>
                <c:pt idx="2037">
                  <c:v>42854.458333333336</c:v>
                </c:pt>
                <c:pt idx="2038">
                  <c:v>42854.5</c:v>
                </c:pt>
                <c:pt idx="2039">
                  <c:v>42854.541666666664</c:v>
                </c:pt>
                <c:pt idx="2040">
                  <c:v>42854.583333333336</c:v>
                </c:pt>
                <c:pt idx="2041">
                  <c:v>42854.625</c:v>
                </c:pt>
                <c:pt idx="2042">
                  <c:v>42854.666666666664</c:v>
                </c:pt>
                <c:pt idx="2043">
                  <c:v>42854.708333333336</c:v>
                </c:pt>
                <c:pt idx="2044">
                  <c:v>42854.75</c:v>
                </c:pt>
                <c:pt idx="2045">
                  <c:v>42854.791666666664</c:v>
                </c:pt>
                <c:pt idx="2046">
                  <c:v>42854.833333333336</c:v>
                </c:pt>
                <c:pt idx="2047">
                  <c:v>42854.875</c:v>
                </c:pt>
                <c:pt idx="2048">
                  <c:v>42854.916666666664</c:v>
                </c:pt>
                <c:pt idx="2049">
                  <c:v>42854.958333333336</c:v>
                </c:pt>
                <c:pt idx="2050">
                  <c:v>42855</c:v>
                </c:pt>
                <c:pt idx="2051">
                  <c:v>42855.041666666664</c:v>
                </c:pt>
                <c:pt idx="2052">
                  <c:v>42855.083333333336</c:v>
                </c:pt>
                <c:pt idx="2053">
                  <c:v>42855.125</c:v>
                </c:pt>
                <c:pt idx="2054">
                  <c:v>42855.166666666664</c:v>
                </c:pt>
                <c:pt idx="2055">
                  <c:v>42855.208333333336</c:v>
                </c:pt>
                <c:pt idx="2056">
                  <c:v>42855.25</c:v>
                </c:pt>
                <c:pt idx="2057">
                  <c:v>42855.291666666664</c:v>
                </c:pt>
                <c:pt idx="2058">
                  <c:v>42855.333333333336</c:v>
                </c:pt>
                <c:pt idx="2059">
                  <c:v>42855.375</c:v>
                </c:pt>
                <c:pt idx="2060">
                  <c:v>42855.416666666664</c:v>
                </c:pt>
                <c:pt idx="2061">
                  <c:v>42855.458333333336</c:v>
                </c:pt>
                <c:pt idx="2062">
                  <c:v>42855.5</c:v>
                </c:pt>
                <c:pt idx="2063">
                  <c:v>42855.541666666664</c:v>
                </c:pt>
                <c:pt idx="2064">
                  <c:v>42855.583333333336</c:v>
                </c:pt>
                <c:pt idx="2065">
                  <c:v>42855.625</c:v>
                </c:pt>
                <c:pt idx="2066">
                  <c:v>42855.666666666664</c:v>
                </c:pt>
                <c:pt idx="2067">
                  <c:v>42855.708333333336</c:v>
                </c:pt>
                <c:pt idx="2068">
                  <c:v>42855.75</c:v>
                </c:pt>
                <c:pt idx="2069">
                  <c:v>42855.791666666664</c:v>
                </c:pt>
                <c:pt idx="2070">
                  <c:v>42855.833333333336</c:v>
                </c:pt>
                <c:pt idx="2071">
                  <c:v>42855.875</c:v>
                </c:pt>
                <c:pt idx="2072">
                  <c:v>42855.916666666664</c:v>
                </c:pt>
                <c:pt idx="2073">
                  <c:v>42855.958333333336</c:v>
                </c:pt>
                <c:pt idx="2074">
                  <c:v>42856</c:v>
                </c:pt>
                <c:pt idx="2075">
                  <c:v>42856.041666666664</c:v>
                </c:pt>
                <c:pt idx="2076">
                  <c:v>42856.083333333336</c:v>
                </c:pt>
                <c:pt idx="2077">
                  <c:v>42856.125</c:v>
                </c:pt>
                <c:pt idx="2078">
                  <c:v>42856.166666666664</c:v>
                </c:pt>
                <c:pt idx="2079">
                  <c:v>42856.208333333336</c:v>
                </c:pt>
                <c:pt idx="2080">
                  <c:v>42856.25</c:v>
                </c:pt>
                <c:pt idx="2081">
                  <c:v>42856.291666666664</c:v>
                </c:pt>
                <c:pt idx="2082">
                  <c:v>42856.333333333336</c:v>
                </c:pt>
                <c:pt idx="2083">
                  <c:v>42856.375</c:v>
                </c:pt>
                <c:pt idx="2084">
                  <c:v>42856.416666666664</c:v>
                </c:pt>
                <c:pt idx="2085">
                  <c:v>42856.458333333336</c:v>
                </c:pt>
                <c:pt idx="2086">
                  <c:v>42856.5</c:v>
                </c:pt>
                <c:pt idx="2087">
                  <c:v>42856.541666666664</c:v>
                </c:pt>
                <c:pt idx="2088">
                  <c:v>42856.583333333336</c:v>
                </c:pt>
                <c:pt idx="2089">
                  <c:v>42856.625</c:v>
                </c:pt>
                <c:pt idx="2090">
                  <c:v>42856.666666666664</c:v>
                </c:pt>
                <c:pt idx="2091">
                  <c:v>42856.708333333336</c:v>
                </c:pt>
                <c:pt idx="2092">
                  <c:v>42856.75</c:v>
                </c:pt>
                <c:pt idx="2093">
                  <c:v>42856.791666666664</c:v>
                </c:pt>
                <c:pt idx="2094">
                  <c:v>42856.833333333336</c:v>
                </c:pt>
                <c:pt idx="2095">
                  <c:v>42856.875</c:v>
                </c:pt>
                <c:pt idx="2096">
                  <c:v>42856.916666666664</c:v>
                </c:pt>
                <c:pt idx="2097">
                  <c:v>42856.958333333336</c:v>
                </c:pt>
                <c:pt idx="2098">
                  <c:v>42857</c:v>
                </c:pt>
                <c:pt idx="2099">
                  <c:v>42857.041666666664</c:v>
                </c:pt>
                <c:pt idx="2100">
                  <c:v>42857.083333333336</c:v>
                </c:pt>
                <c:pt idx="2101">
                  <c:v>42857.125</c:v>
                </c:pt>
                <c:pt idx="2102">
                  <c:v>42857.166666666664</c:v>
                </c:pt>
                <c:pt idx="2103">
                  <c:v>42857.208333333336</c:v>
                </c:pt>
                <c:pt idx="2104">
                  <c:v>42857.25</c:v>
                </c:pt>
                <c:pt idx="2105">
                  <c:v>42857.291666666664</c:v>
                </c:pt>
                <c:pt idx="2106">
                  <c:v>42857.333333333336</c:v>
                </c:pt>
                <c:pt idx="2107">
                  <c:v>42857.375</c:v>
                </c:pt>
                <c:pt idx="2108">
                  <c:v>42857.416666666664</c:v>
                </c:pt>
                <c:pt idx="2109">
                  <c:v>42857.458333333336</c:v>
                </c:pt>
                <c:pt idx="2110">
                  <c:v>42857.5</c:v>
                </c:pt>
                <c:pt idx="2111">
                  <c:v>42857.541666666664</c:v>
                </c:pt>
                <c:pt idx="2112">
                  <c:v>42857.583333333336</c:v>
                </c:pt>
                <c:pt idx="2113">
                  <c:v>42857.625</c:v>
                </c:pt>
                <c:pt idx="2114">
                  <c:v>42857.666666666664</c:v>
                </c:pt>
                <c:pt idx="2115">
                  <c:v>42857.708333333336</c:v>
                </c:pt>
                <c:pt idx="2116">
                  <c:v>42857.75</c:v>
                </c:pt>
                <c:pt idx="2117">
                  <c:v>42857.791666666664</c:v>
                </c:pt>
                <c:pt idx="2118">
                  <c:v>42857.833333333336</c:v>
                </c:pt>
                <c:pt idx="2119">
                  <c:v>42857.875</c:v>
                </c:pt>
                <c:pt idx="2120">
                  <c:v>42857.916666666664</c:v>
                </c:pt>
                <c:pt idx="2121">
                  <c:v>42857.958333333336</c:v>
                </c:pt>
                <c:pt idx="2122">
                  <c:v>42858</c:v>
                </c:pt>
                <c:pt idx="2123">
                  <c:v>42858.041666666664</c:v>
                </c:pt>
                <c:pt idx="2124">
                  <c:v>42858.083333333336</c:v>
                </c:pt>
                <c:pt idx="2125">
                  <c:v>42858.125</c:v>
                </c:pt>
                <c:pt idx="2126">
                  <c:v>42858.166666666664</c:v>
                </c:pt>
                <c:pt idx="2127">
                  <c:v>42858.208333333336</c:v>
                </c:pt>
                <c:pt idx="2128">
                  <c:v>42858.25</c:v>
                </c:pt>
                <c:pt idx="2129">
                  <c:v>42858.291666666664</c:v>
                </c:pt>
                <c:pt idx="2130">
                  <c:v>42858.333333333336</c:v>
                </c:pt>
                <c:pt idx="2131">
                  <c:v>42858.375</c:v>
                </c:pt>
                <c:pt idx="2132">
                  <c:v>42858.416666666664</c:v>
                </c:pt>
                <c:pt idx="2133">
                  <c:v>42858.458333333336</c:v>
                </c:pt>
                <c:pt idx="2134">
                  <c:v>42858.5</c:v>
                </c:pt>
                <c:pt idx="2135">
                  <c:v>42858.541666666664</c:v>
                </c:pt>
                <c:pt idx="2136">
                  <c:v>42858.583333333336</c:v>
                </c:pt>
                <c:pt idx="2137">
                  <c:v>42858.625</c:v>
                </c:pt>
                <c:pt idx="2138">
                  <c:v>42858.666666666664</c:v>
                </c:pt>
                <c:pt idx="2139">
                  <c:v>42858.708333333336</c:v>
                </c:pt>
                <c:pt idx="2140">
                  <c:v>42858.75</c:v>
                </c:pt>
                <c:pt idx="2141">
                  <c:v>42858.791666666664</c:v>
                </c:pt>
                <c:pt idx="2142">
                  <c:v>42858.833333333336</c:v>
                </c:pt>
                <c:pt idx="2143">
                  <c:v>42858.875</c:v>
                </c:pt>
                <c:pt idx="2144">
                  <c:v>42858.916666666664</c:v>
                </c:pt>
                <c:pt idx="2145">
                  <c:v>42858.958333333336</c:v>
                </c:pt>
                <c:pt idx="2146">
                  <c:v>42859</c:v>
                </c:pt>
                <c:pt idx="2147">
                  <c:v>42859.041666666664</c:v>
                </c:pt>
                <c:pt idx="2148">
                  <c:v>42859.083333333336</c:v>
                </c:pt>
                <c:pt idx="2149">
                  <c:v>42859.125</c:v>
                </c:pt>
                <c:pt idx="2150">
                  <c:v>42859.166666666664</c:v>
                </c:pt>
                <c:pt idx="2151">
                  <c:v>42859.208333333336</c:v>
                </c:pt>
                <c:pt idx="2152">
                  <c:v>42859.25</c:v>
                </c:pt>
                <c:pt idx="2153">
                  <c:v>42859.291666666664</c:v>
                </c:pt>
                <c:pt idx="2154">
                  <c:v>42859.333333333336</c:v>
                </c:pt>
                <c:pt idx="2155">
                  <c:v>42859.375</c:v>
                </c:pt>
                <c:pt idx="2156">
                  <c:v>42859.416666666664</c:v>
                </c:pt>
                <c:pt idx="2157">
                  <c:v>42859.458333333336</c:v>
                </c:pt>
                <c:pt idx="2158">
                  <c:v>42859.5</c:v>
                </c:pt>
                <c:pt idx="2159">
                  <c:v>42859.541666666664</c:v>
                </c:pt>
                <c:pt idx="2160">
                  <c:v>42859.583333333336</c:v>
                </c:pt>
                <c:pt idx="2161">
                  <c:v>42859.625</c:v>
                </c:pt>
                <c:pt idx="2162">
                  <c:v>42859.666666666664</c:v>
                </c:pt>
                <c:pt idx="2163">
                  <c:v>42859.708333333336</c:v>
                </c:pt>
                <c:pt idx="2164">
                  <c:v>42859.75</c:v>
                </c:pt>
                <c:pt idx="2165">
                  <c:v>42859.791666666664</c:v>
                </c:pt>
                <c:pt idx="2166">
                  <c:v>42859.833333333336</c:v>
                </c:pt>
                <c:pt idx="2167">
                  <c:v>42859.875</c:v>
                </c:pt>
                <c:pt idx="2168">
                  <c:v>42859.916666666664</c:v>
                </c:pt>
                <c:pt idx="2169">
                  <c:v>42859.958333333336</c:v>
                </c:pt>
                <c:pt idx="2170">
                  <c:v>42860</c:v>
                </c:pt>
                <c:pt idx="2171">
                  <c:v>42860.041666666664</c:v>
                </c:pt>
                <c:pt idx="2172">
                  <c:v>42860.083333333336</c:v>
                </c:pt>
                <c:pt idx="2173">
                  <c:v>42860.125</c:v>
                </c:pt>
                <c:pt idx="2174">
                  <c:v>42860.166666666664</c:v>
                </c:pt>
                <c:pt idx="2175">
                  <c:v>42860.208333333336</c:v>
                </c:pt>
                <c:pt idx="2176">
                  <c:v>42860.25</c:v>
                </c:pt>
                <c:pt idx="2177">
                  <c:v>42860.291666666664</c:v>
                </c:pt>
                <c:pt idx="2178">
                  <c:v>42860.333333333336</c:v>
                </c:pt>
                <c:pt idx="2179">
                  <c:v>42860.375</c:v>
                </c:pt>
                <c:pt idx="2180">
                  <c:v>42860.416666666664</c:v>
                </c:pt>
                <c:pt idx="2181">
                  <c:v>42860.458333333336</c:v>
                </c:pt>
                <c:pt idx="2182">
                  <c:v>42860.5</c:v>
                </c:pt>
                <c:pt idx="2183">
                  <c:v>42860.541666666664</c:v>
                </c:pt>
                <c:pt idx="2184">
                  <c:v>42860.583333333336</c:v>
                </c:pt>
                <c:pt idx="2185">
                  <c:v>42860.625</c:v>
                </c:pt>
                <c:pt idx="2186">
                  <c:v>42860.666666666664</c:v>
                </c:pt>
                <c:pt idx="2187">
                  <c:v>42860.708333333336</c:v>
                </c:pt>
                <c:pt idx="2188">
                  <c:v>42860.75</c:v>
                </c:pt>
                <c:pt idx="2189">
                  <c:v>42860.791666666664</c:v>
                </c:pt>
                <c:pt idx="2190">
                  <c:v>42860.833333333336</c:v>
                </c:pt>
                <c:pt idx="2191">
                  <c:v>42860.875</c:v>
                </c:pt>
                <c:pt idx="2192">
                  <c:v>42860.916666666664</c:v>
                </c:pt>
                <c:pt idx="2193">
                  <c:v>42860.958333333336</c:v>
                </c:pt>
                <c:pt idx="2194">
                  <c:v>42861</c:v>
                </c:pt>
                <c:pt idx="2195">
                  <c:v>42861.041666666664</c:v>
                </c:pt>
                <c:pt idx="2196">
                  <c:v>42861.083333333336</c:v>
                </c:pt>
                <c:pt idx="2197">
                  <c:v>42861.125</c:v>
                </c:pt>
                <c:pt idx="2198">
                  <c:v>42861.166666666664</c:v>
                </c:pt>
                <c:pt idx="2199">
                  <c:v>42861.208333333336</c:v>
                </c:pt>
                <c:pt idx="2200">
                  <c:v>42861.25</c:v>
                </c:pt>
                <c:pt idx="2201">
                  <c:v>42861.291666666664</c:v>
                </c:pt>
                <c:pt idx="2202">
                  <c:v>42861.333333333336</c:v>
                </c:pt>
                <c:pt idx="2203">
                  <c:v>42861.375</c:v>
                </c:pt>
                <c:pt idx="2204">
                  <c:v>42861.416666666664</c:v>
                </c:pt>
                <c:pt idx="2205">
                  <c:v>42861.458333333336</c:v>
                </c:pt>
                <c:pt idx="2206">
                  <c:v>42861.5</c:v>
                </c:pt>
                <c:pt idx="2207">
                  <c:v>42861.541666666664</c:v>
                </c:pt>
                <c:pt idx="2208">
                  <c:v>42861.583333333336</c:v>
                </c:pt>
                <c:pt idx="2209">
                  <c:v>42861.625</c:v>
                </c:pt>
                <c:pt idx="2210">
                  <c:v>42861.666666666664</c:v>
                </c:pt>
                <c:pt idx="2211">
                  <c:v>42861.708333333336</c:v>
                </c:pt>
                <c:pt idx="2212">
                  <c:v>42861.75</c:v>
                </c:pt>
                <c:pt idx="2213">
                  <c:v>42861.791666666664</c:v>
                </c:pt>
                <c:pt idx="2214">
                  <c:v>42861.833333333336</c:v>
                </c:pt>
                <c:pt idx="2215">
                  <c:v>42861.875</c:v>
                </c:pt>
                <c:pt idx="2216">
                  <c:v>42861.916666666664</c:v>
                </c:pt>
                <c:pt idx="2217">
                  <c:v>42861.958333333336</c:v>
                </c:pt>
                <c:pt idx="2218">
                  <c:v>42862</c:v>
                </c:pt>
                <c:pt idx="2219">
                  <c:v>42862.041666666664</c:v>
                </c:pt>
                <c:pt idx="2220">
                  <c:v>42862.083333333336</c:v>
                </c:pt>
                <c:pt idx="2221">
                  <c:v>42862.125</c:v>
                </c:pt>
                <c:pt idx="2222">
                  <c:v>42862.166666666664</c:v>
                </c:pt>
                <c:pt idx="2223">
                  <c:v>42862.208333333336</c:v>
                </c:pt>
                <c:pt idx="2224">
                  <c:v>42862.25</c:v>
                </c:pt>
                <c:pt idx="2225">
                  <c:v>42862.291666666664</c:v>
                </c:pt>
                <c:pt idx="2226">
                  <c:v>42862.333333333336</c:v>
                </c:pt>
                <c:pt idx="2227">
                  <c:v>42862.375</c:v>
                </c:pt>
                <c:pt idx="2228">
                  <c:v>42862.416666666664</c:v>
                </c:pt>
                <c:pt idx="2229">
                  <c:v>42862.458333333336</c:v>
                </c:pt>
                <c:pt idx="2230">
                  <c:v>42862.5</c:v>
                </c:pt>
                <c:pt idx="2231">
                  <c:v>42862.541666666664</c:v>
                </c:pt>
                <c:pt idx="2232">
                  <c:v>42862.583333333336</c:v>
                </c:pt>
                <c:pt idx="2233">
                  <c:v>42862.625</c:v>
                </c:pt>
                <c:pt idx="2234">
                  <c:v>42862.666666666664</c:v>
                </c:pt>
                <c:pt idx="2235">
                  <c:v>42862.708333333336</c:v>
                </c:pt>
                <c:pt idx="2236">
                  <c:v>42862.75</c:v>
                </c:pt>
                <c:pt idx="2237">
                  <c:v>42862.791666666664</c:v>
                </c:pt>
                <c:pt idx="2238">
                  <c:v>42862.833333333336</c:v>
                </c:pt>
                <c:pt idx="2239">
                  <c:v>42862.875</c:v>
                </c:pt>
                <c:pt idx="2240">
                  <c:v>42862.916666666664</c:v>
                </c:pt>
                <c:pt idx="2241">
                  <c:v>42862.958333333336</c:v>
                </c:pt>
                <c:pt idx="2242">
                  <c:v>42863</c:v>
                </c:pt>
                <c:pt idx="2243">
                  <c:v>42863.041666666664</c:v>
                </c:pt>
                <c:pt idx="2244">
                  <c:v>42863.083333333336</c:v>
                </c:pt>
                <c:pt idx="2245">
                  <c:v>42863.125</c:v>
                </c:pt>
                <c:pt idx="2246">
                  <c:v>42863.166666666664</c:v>
                </c:pt>
                <c:pt idx="2247">
                  <c:v>42863.208333333336</c:v>
                </c:pt>
                <c:pt idx="2248">
                  <c:v>42863.25</c:v>
                </c:pt>
                <c:pt idx="2249">
                  <c:v>42863.291666666664</c:v>
                </c:pt>
                <c:pt idx="2250">
                  <c:v>42863.333333333336</c:v>
                </c:pt>
                <c:pt idx="2251">
                  <c:v>42863.375</c:v>
                </c:pt>
                <c:pt idx="2252">
                  <c:v>42863.416666666664</c:v>
                </c:pt>
                <c:pt idx="2253">
                  <c:v>42863.458333333336</c:v>
                </c:pt>
                <c:pt idx="2254">
                  <c:v>42863.5</c:v>
                </c:pt>
                <c:pt idx="2255">
                  <c:v>42863.541666666664</c:v>
                </c:pt>
                <c:pt idx="2256">
                  <c:v>42863.583333333336</c:v>
                </c:pt>
                <c:pt idx="2257">
                  <c:v>42863.625</c:v>
                </c:pt>
                <c:pt idx="2258">
                  <c:v>42863.666666666664</c:v>
                </c:pt>
                <c:pt idx="2259">
                  <c:v>42863.708333333336</c:v>
                </c:pt>
                <c:pt idx="2260">
                  <c:v>42863.75</c:v>
                </c:pt>
                <c:pt idx="2261">
                  <c:v>42863.791666666664</c:v>
                </c:pt>
                <c:pt idx="2262">
                  <c:v>42863.833333333336</c:v>
                </c:pt>
                <c:pt idx="2263">
                  <c:v>42863.875</c:v>
                </c:pt>
                <c:pt idx="2264">
                  <c:v>42863.916666666664</c:v>
                </c:pt>
                <c:pt idx="2265">
                  <c:v>42863.958333333336</c:v>
                </c:pt>
                <c:pt idx="2266">
                  <c:v>42864</c:v>
                </c:pt>
                <c:pt idx="2267">
                  <c:v>42864.041666666664</c:v>
                </c:pt>
                <c:pt idx="2268">
                  <c:v>42864.083333333336</c:v>
                </c:pt>
                <c:pt idx="2269">
                  <c:v>42864.125</c:v>
                </c:pt>
                <c:pt idx="2270">
                  <c:v>42864.166666666664</c:v>
                </c:pt>
                <c:pt idx="2271">
                  <c:v>42864.208333333336</c:v>
                </c:pt>
                <c:pt idx="2272">
                  <c:v>42864.25</c:v>
                </c:pt>
                <c:pt idx="2273">
                  <c:v>42864.291666666664</c:v>
                </c:pt>
                <c:pt idx="2274">
                  <c:v>42864.333333333336</c:v>
                </c:pt>
                <c:pt idx="2275">
                  <c:v>42864.375</c:v>
                </c:pt>
                <c:pt idx="2276">
                  <c:v>42864.416666666664</c:v>
                </c:pt>
                <c:pt idx="2277">
                  <c:v>42864.458333333336</c:v>
                </c:pt>
                <c:pt idx="2278">
                  <c:v>42864.5</c:v>
                </c:pt>
                <c:pt idx="2279">
                  <c:v>42864.541666666664</c:v>
                </c:pt>
                <c:pt idx="2280">
                  <c:v>42864.583333333336</c:v>
                </c:pt>
                <c:pt idx="2281">
                  <c:v>42864.625</c:v>
                </c:pt>
                <c:pt idx="2282">
                  <c:v>42864.666666666664</c:v>
                </c:pt>
                <c:pt idx="2283">
                  <c:v>42864.708333333336</c:v>
                </c:pt>
                <c:pt idx="2284">
                  <c:v>42864.75</c:v>
                </c:pt>
                <c:pt idx="2285">
                  <c:v>42864.791666666664</c:v>
                </c:pt>
                <c:pt idx="2286">
                  <c:v>42864.833333333336</c:v>
                </c:pt>
                <c:pt idx="2287">
                  <c:v>42864.875</c:v>
                </c:pt>
                <c:pt idx="2288">
                  <c:v>42864.916666666664</c:v>
                </c:pt>
                <c:pt idx="2289">
                  <c:v>42864.958333333336</c:v>
                </c:pt>
                <c:pt idx="2290">
                  <c:v>42865</c:v>
                </c:pt>
                <c:pt idx="2291">
                  <c:v>42865.041666666664</c:v>
                </c:pt>
                <c:pt idx="2292">
                  <c:v>42865.083333333336</c:v>
                </c:pt>
                <c:pt idx="2293">
                  <c:v>42865.125</c:v>
                </c:pt>
                <c:pt idx="2294">
                  <c:v>42865.166666666664</c:v>
                </c:pt>
                <c:pt idx="2295">
                  <c:v>42865.208333333336</c:v>
                </c:pt>
                <c:pt idx="2296">
                  <c:v>42865.25</c:v>
                </c:pt>
                <c:pt idx="2297">
                  <c:v>42865.291666666664</c:v>
                </c:pt>
                <c:pt idx="2298">
                  <c:v>42865.333333333336</c:v>
                </c:pt>
                <c:pt idx="2299">
                  <c:v>42865.375</c:v>
                </c:pt>
                <c:pt idx="2300">
                  <c:v>42865.416666666664</c:v>
                </c:pt>
                <c:pt idx="2301">
                  <c:v>42865.458333333336</c:v>
                </c:pt>
                <c:pt idx="2302">
                  <c:v>42865.5</c:v>
                </c:pt>
                <c:pt idx="2303">
                  <c:v>42865.541666666664</c:v>
                </c:pt>
                <c:pt idx="2304">
                  <c:v>42865.583333333336</c:v>
                </c:pt>
                <c:pt idx="2305">
                  <c:v>42865.625</c:v>
                </c:pt>
                <c:pt idx="2306">
                  <c:v>42865.666666666664</c:v>
                </c:pt>
                <c:pt idx="2307">
                  <c:v>42865.708333333336</c:v>
                </c:pt>
                <c:pt idx="2308">
                  <c:v>42865.75</c:v>
                </c:pt>
                <c:pt idx="2309">
                  <c:v>42865.791666666664</c:v>
                </c:pt>
                <c:pt idx="2310">
                  <c:v>42865.833333333336</c:v>
                </c:pt>
                <c:pt idx="2311">
                  <c:v>42865.875</c:v>
                </c:pt>
                <c:pt idx="2312">
                  <c:v>42865.916666666664</c:v>
                </c:pt>
                <c:pt idx="2313">
                  <c:v>42865.958333333336</c:v>
                </c:pt>
                <c:pt idx="2314">
                  <c:v>42866</c:v>
                </c:pt>
                <c:pt idx="2315">
                  <c:v>42866.041666666664</c:v>
                </c:pt>
                <c:pt idx="2316">
                  <c:v>42866.083333333336</c:v>
                </c:pt>
                <c:pt idx="2317">
                  <c:v>42866.125</c:v>
                </c:pt>
                <c:pt idx="2318">
                  <c:v>42866.166666666664</c:v>
                </c:pt>
                <c:pt idx="2319">
                  <c:v>42866.208333333336</c:v>
                </c:pt>
                <c:pt idx="2320">
                  <c:v>42866.25</c:v>
                </c:pt>
                <c:pt idx="2321">
                  <c:v>42866.291666666664</c:v>
                </c:pt>
                <c:pt idx="2322">
                  <c:v>42866.333333333336</c:v>
                </c:pt>
                <c:pt idx="2323">
                  <c:v>42866.375</c:v>
                </c:pt>
                <c:pt idx="2324">
                  <c:v>42866.416666666664</c:v>
                </c:pt>
                <c:pt idx="2325">
                  <c:v>42866.458333333336</c:v>
                </c:pt>
                <c:pt idx="2326">
                  <c:v>42866.5</c:v>
                </c:pt>
                <c:pt idx="2327">
                  <c:v>42866.541666666664</c:v>
                </c:pt>
                <c:pt idx="2328">
                  <c:v>42866.583333333336</c:v>
                </c:pt>
                <c:pt idx="2329">
                  <c:v>42866.625</c:v>
                </c:pt>
                <c:pt idx="2330">
                  <c:v>42866.666666666664</c:v>
                </c:pt>
                <c:pt idx="2331">
                  <c:v>42866.708333333336</c:v>
                </c:pt>
                <c:pt idx="2332">
                  <c:v>42866.75</c:v>
                </c:pt>
                <c:pt idx="2333">
                  <c:v>42866.791666666664</c:v>
                </c:pt>
                <c:pt idx="2334">
                  <c:v>42866.833333333336</c:v>
                </c:pt>
                <c:pt idx="2335">
                  <c:v>42866.875</c:v>
                </c:pt>
                <c:pt idx="2336">
                  <c:v>42866.916666666664</c:v>
                </c:pt>
                <c:pt idx="2337">
                  <c:v>42866.958333333336</c:v>
                </c:pt>
                <c:pt idx="2338">
                  <c:v>42867</c:v>
                </c:pt>
                <c:pt idx="2339">
                  <c:v>42867.041666666664</c:v>
                </c:pt>
                <c:pt idx="2340">
                  <c:v>42867.083333333336</c:v>
                </c:pt>
                <c:pt idx="2341">
                  <c:v>42867.125</c:v>
                </c:pt>
                <c:pt idx="2342">
                  <c:v>42867.166666666664</c:v>
                </c:pt>
                <c:pt idx="2343">
                  <c:v>42867.208333333336</c:v>
                </c:pt>
                <c:pt idx="2344">
                  <c:v>42867.25</c:v>
                </c:pt>
                <c:pt idx="2345">
                  <c:v>42867.291666666664</c:v>
                </c:pt>
                <c:pt idx="2346">
                  <c:v>42867.333333333336</c:v>
                </c:pt>
                <c:pt idx="2347">
                  <c:v>42867.375</c:v>
                </c:pt>
                <c:pt idx="2348">
                  <c:v>42867.416666666664</c:v>
                </c:pt>
                <c:pt idx="2349">
                  <c:v>42867.458333333336</c:v>
                </c:pt>
                <c:pt idx="2350">
                  <c:v>42867.5</c:v>
                </c:pt>
                <c:pt idx="2351">
                  <c:v>42867.541666666664</c:v>
                </c:pt>
                <c:pt idx="2352">
                  <c:v>42867.583333333336</c:v>
                </c:pt>
                <c:pt idx="2353">
                  <c:v>42867.625</c:v>
                </c:pt>
                <c:pt idx="2354">
                  <c:v>42867.666666666664</c:v>
                </c:pt>
                <c:pt idx="2355">
                  <c:v>42867.708333333336</c:v>
                </c:pt>
                <c:pt idx="2356">
                  <c:v>42867.75</c:v>
                </c:pt>
                <c:pt idx="2357">
                  <c:v>42867.791666666664</c:v>
                </c:pt>
                <c:pt idx="2358">
                  <c:v>42867.833333333336</c:v>
                </c:pt>
                <c:pt idx="2359">
                  <c:v>42867.875</c:v>
                </c:pt>
                <c:pt idx="2360">
                  <c:v>42867.916666666664</c:v>
                </c:pt>
                <c:pt idx="2361">
                  <c:v>42867.958333333336</c:v>
                </c:pt>
                <c:pt idx="2362">
                  <c:v>42868</c:v>
                </c:pt>
                <c:pt idx="2363">
                  <c:v>42868.041666666664</c:v>
                </c:pt>
                <c:pt idx="2364">
                  <c:v>42868.083333333336</c:v>
                </c:pt>
                <c:pt idx="2365">
                  <c:v>42868.125</c:v>
                </c:pt>
                <c:pt idx="2366">
                  <c:v>42868.166666666664</c:v>
                </c:pt>
                <c:pt idx="2367">
                  <c:v>42868.208333333336</c:v>
                </c:pt>
                <c:pt idx="2368">
                  <c:v>42868.25</c:v>
                </c:pt>
                <c:pt idx="2369">
                  <c:v>42868.291666666664</c:v>
                </c:pt>
                <c:pt idx="2370">
                  <c:v>42868.333333333336</c:v>
                </c:pt>
                <c:pt idx="2371">
                  <c:v>42868.375</c:v>
                </c:pt>
                <c:pt idx="2372">
                  <c:v>42868.416666666664</c:v>
                </c:pt>
                <c:pt idx="2373">
                  <c:v>42868.458333333336</c:v>
                </c:pt>
                <c:pt idx="2374">
                  <c:v>42868.5</c:v>
                </c:pt>
                <c:pt idx="2375">
                  <c:v>42868.541666666664</c:v>
                </c:pt>
                <c:pt idx="2376">
                  <c:v>42868.583333333336</c:v>
                </c:pt>
                <c:pt idx="2377">
                  <c:v>42868.625</c:v>
                </c:pt>
                <c:pt idx="2378">
                  <c:v>42868.666666666664</c:v>
                </c:pt>
                <c:pt idx="2379">
                  <c:v>42868.708333333336</c:v>
                </c:pt>
                <c:pt idx="2380">
                  <c:v>42868.75</c:v>
                </c:pt>
                <c:pt idx="2381">
                  <c:v>42868.791666666664</c:v>
                </c:pt>
                <c:pt idx="2382">
                  <c:v>42868.833333333336</c:v>
                </c:pt>
                <c:pt idx="2383">
                  <c:v>42868.875</c:v>
                </c:pt>
                <c:pt idx="2384">
                  <c:v>42868.916666666664</c:v>
                </c:pt>
                <c:pt idx="2385">
                  <c:v>42868.958333333336</c:v>
                </c:pt>
                <c:pt idx="2386">
                  <c:v>42869</c:v>
                </c:pt>
                <c:pt idx="2387">
                  <c:v>42869.041666666664</c:v>
                </c:pt>
                <c:pt idx="2388">
                  <c:v>42869.083333333336</c:v>
                </c:pt>
                <c:pt idx="2389">
                  <c:v>42869.125</c:v>
                </c:pt>
                <c:pt idx="2390">
                  <c:v>42869.166666666664</c:v>
                </c:pt>
                <c:pt idx="2391">
                  <c:v>42869.208333333336</c:v>
                </c:pt>
                <c:pt idx="2392">
                  <c:v>42869.25</c:v>
                </c:pt>
                <c:pt idx="2393">
                  <c:v>42869.291666666664</c:v>
                </c:pt>
                <c:pt idx="2394">
                  <c:v>42869.333333333336</c:v>
                </c:pt>
                <c:pt idx="2395">
                  <c:v>42869.375</c:v>
                </c:pt>
                <c:pt idx="2396">
                  <c:v>42869.416666666664</c:v>
                </c:pt>
                <c:pt idx="2397">
                  <c:v>42869.458333333336</c:v>
                </c:pt>
                <c:pt idx="2398">
                  <c:v>42869.5</c:v>
                </c:pt>
                <c:pt idx="2399">
                  <c:v>42869.541666666664</c:v>
                </c:pt>
                <c:pt idx="2400">
                  <c:v>42869.583333333336</c:v>
                </c:pt>
                <c:pt idx="2401">
                  <c:v>42869.625</c:v>
                </c:pt>
                <c:pt idx="2402">
                  <c:v>42869.666666666664</c:v>
                </c:pt>
                <c:pt idx="2403">
                  <c:v>42869.708333333336</c:v>
                </c:pt>
                <c:pt idx="2404">
                  <c:v>42869.75</c:v>
                </c:pt>
                <c:pt idx="2405">
                  <c:v>42869.791666666664</c:v>
                </c:pt>
                <c:pt idx="2406">
                  <c:v>42869.833333333336</c:v>
                </c:pt>
                <c:pt idx="2407">
                  <c:v>42869.875</c:v>
                </c:pt>
                <c:pt idx="2408">
                  <c:v>42869.916666666664</c:v>
                </c:pt>
                <c:pt idx="2409">
                  <c:v>42869.958333333336</c:v>
                </c:pt>
                <c:pt idx="2410">
                  <c:v>42870</c:v>
                </c:pt>
                <c:pt idx="2411">
                  <c:v>42870.041666666664</c:v>
                </c:pt>
                <c:pt idx="2412">
                  <c:v>42870.083333333336</c:v>
                </c:pt>
                <c:pt idx="2413">
                  <c:v>42870.125</c:v>
                </c:pt>
                <c:pt idx="2414">
                  <c:v>42870.166666666664</c:v>
                </c:pt>
                <c:pt idx="2415">
                  <c:v>42870.208333333336</c:v>
                </c:pt>
                <c:pt idx="2416">
                  <c:v>42870.25</c:v>
                </c:pt>
                <c:pt idx="2417">
                  <c:v>42870.291666666664</c:v>
                </c:pt>
                <c:pt idx="2418">
                  <c:v>42870.333333333336</c:v>
                </c:pt>
                <c:pt idx="2419">
                  <c:v>42870.375</c:v>
                </c:pt>
                <c:pt idx="2420">
                  <c:v>42870.416666666664</c:v>
                </c:pt>
                <c:pt idx="2421">
                  <c:v>42870.458333333336</c:v>
                </c:pt>
                <c:pt idx="2422">
                  <c:v>42870.5</c:v>
                </c:pt>
                <c:pt idx="2423">
                  <c:v>42870.541666666664</c:v>
                </c:pt>
                <c:pt idx="2424">
                  <c:v>42870.583333333336</c:v>
                </c:pt>
                <c:pt idx="2425">
                  <c:v>42870.625</c:v>
                </c:pt>
                <c:pt idx="2426">
                  <c:v>42870.666666666664</c:v>
                </c:pt>
                <c:pt idx="2427">
                  <c:v>42870.708333333336</c:v>
                </c:pt>
                <c:pt idx="2428">
                  <c:v>42870.75</c:v>
                </c:pt>
                <c:pt idx="2429">
                  <c:v>42870.791666666664</c:v>
                </c:pt>
                <c:pt idx="2430">
                  <c:v>42870.833333333336</c:v>
                </c:pt>
                <c:pt idx="2431">
                  <c:v>42870.875</c:v>
                </c:pt>
                <c:pt idx="2432">
                  <c:v>42870.916666666664</c:v>
                </c:pt>
                <c:pt idx="2433">
                  <c:v>42870.958333333336</c:v>
                </c:pt>
                <c:pt idx="2434">
                  <c:v>42871</c:v>
                </c:pt>
                <c:pt idx="2435">
                  <c:v>42871.041666666664</c:v>
                </c:pt>
                <c:pt idx="2436">
                  <c:v>42871.083333333336</c:v>
                </c:pt>
                <c:pt idx="2437">
                  <c:v>42871.125</c:v>
                </c:pt>
                <c:pt idx="2438">
                  <c:v>42871.166666666664</c:v>
                </c:pt>
                <c:pt idx="2439">
                  <c:v>42871.208333333336</c:v>
                </c:pt>
                <c:pt idx="2440">
                  <c:v>42871.25</c:v>
                </c:pt>
                <c:pt idx="2441">
                  <c:v>42871.291666666664</c:v>
                </c:pt>
                <c:pt idx="2442">
                  <c:v>42871.333333333336</c:v>
                </c:pt>
                <c:pt idx="2443">
                  <c:v>42871.375</c:v>
                </c:pt>
                <c:pt idx="2444">
                  <c:v>42871.416666666664</c:v>
                </c:pt>
                <c:pt idx="2445">
                  <c:v>42871.458333333336</c:v>
                </c:pt>
                <c:pt idx="2446">
                  <c:v>42871.5</c:v>
                </c:pt>
                <c:pt idx="2447">
                  <c:v>42871.541666666664</c:v>
                </c:pt>
                <c:pt idx="2448">
                  <c:v>42871.583333333336</c:v>
                </c:pt>
                <c:pt idx="2449">
                  <c:v>42871.625</c:v>
                </c:pt>
                <c:pt idx="2450">
                  <c:v>42871.666666666664</c:v>
                </c:pt>
                <c:pt idx="2451">
                  <c:v>42871.708333333336</c:v>
                </c:pt>
                <c:pt idx="2452">
                  <c:v>42871.75</c:v>
                </c:pt>
                <c:pt idx="2453">
                  <c:v>42871.791666666664</c:v>
                </c:pt>
                <c:pt idx="2454">
                  <c:v>42871.833333333336</c:v>
                </c:pt>
                <c:pt idx="2455">
                  <c:v>42871.875</c:v>
                </c:pt>
                <c:pt idx="2456">
                  <c:v>42871.916666666664</c:v>
                </c:pt>
                <c:pt idx="2457">
                  <c:v>42871.958333333336</c:v>
                </c:pt>
                <c:pt idx="2458">
                  <c:v>42872</c:v>
                </c:pt>
                <c:pt idx="2459">
                  <c:v>42872.041666666664</c:v>
                </c:pt>
                <c:pt idx="2460">
                  <c:v>42872.083333333336</c:v>
                </c:pt>
                <c:pt idx="2461">
                  <c:v>42872.125</c:v>
                </c:pt>
                <c:pt idx="2462">
                  <c:v>42872.166666666664</c:v>
                </c:pt>
                <c:pt idx="2463">
                  <c:v>42872.208333333336</c:v>
                </c:pt>
                <c:pt idx="2464">
                  <c:v>42872.25</c:v>
                </c:pt>
                <c:pt idx="2465">
                  <c:v>42872.291666666664</c:v>
                </c:pt>
                <c:pt idx="2466">
                  <c:v>42872.333333333336</c:v>
                </c:pt>
                <c:pt idx="2467">
                  <c:v>42872.375</c:v>
                </c:pt>
                <c:pt idx="2468">
                  <c:v>42872.416666666664</c:v>
                </c:pt>
                <c:pt idx="2469">
                  <c:v>42872.458333333336</c:v>
                </c:pt>
                <c:pt idx="2470">
                  <c:v>42872.5</c:v>
                </c:pt>
                <c:pt idx="2471">
                  <c:v>42872.541666666664</c:v>
                </c:pt>
                <c:pt idx="2472">
                  <c:v>42872.583333333336</c:v>
                </c:pt>
                <c:pt idx="2473">
                  <c:v>42872.625</c:v>
                </c:pt>
                <c:pt idx="2474">
                  <c:v>42872.666666666664</c:v>
                </c:pt>
                <c:pt idx="2475">
                  <c:v>42872.708333333336</c:v>
                </c:pt>
                <c:pt idx="2476">
                  <c:v>42872.75</c:v>
                </c:pt>
                <c:pt idx="2477">
                  <c:v>42872.791666666664</c:v>
                </c:pt>
                <c:pt idx="2478">
                  <c:v>42872.833333333336</c:v>
                </c:pt>
                <c:pt idx="2479">
                  <c:v>42872.875</c:v>
                </c:pt>
                <c:pt idx="2480">
                  <c:v>42872.916666666664</c:v>
                </c:pt>
                <c:pt idx="2481">
                  <c:v>42872.958333333336</c:v>
                </c:pt>
                <c:pt idx="2482">
                  <c:v>42873</c:v>
                </c:pt>
                <c:pt idx="2483">
                  <c:v>42873.041666666664</c:v>
                </c:pt>
                <c:pt idx="2484">
                  <c:v>42873.083333333336</c:v>
                </c:pt>
                <c:pt idx="2485">
                  <c:v>42873.125</c:v>
                </c:pt>
                <c:pt idx="2486">
                  <c:v>42873.166666666664</c:v>
                </c:pt>
                <c:pt idx="2487">
                  <c:v>42873.208333333336</c:v>
                </c:pt>
                <c:pt idx="2488">
                  <c:v>42873.25</c:v>
                </c:pt>
                <c:pt idx="2489">
                  <c:v>42873.291666666664</c:v>
                </c:pt>
                <c:pt idx="2490">
                  <c:v>42873.333333333336</c:v>
                </c:pt>
                <c:pt idx="2491">
                  <c:v>42873.375</c:v>
                </c:pt>
                <c:pt idx="2492">
                  <c:v>42873.416666666664</c:v>
                </c:pt>
                <c:pt idx="2493">
                  <c:v>42873.458333333336</c:v>
                </c:pt>
                <c:pt idx="2494">
                  <c:v>42873.5</c:v>
                </c:pt>
                <c:pt idx="2495">
                  <c:v>42873.541666666664</c:v>
                </c:pt>
                <c:pt idx="2496">
                  <c:v>42873.583333333336</c:v>
                </c:pt>
                <c:pt idx="2497">
                  <c:v>42873.625</c:v>
                </c:pt>
                <c:pt idx="2498">
                  <c:v>42873.666666666664</c:v>
                </c:pt>
                <c:pt idx="2499">
                  <c:v>42873.708333333336</c:v>
                </c:pt>
                <c:pt idx="2500">
                  <c:v>42873.75</c:v>
                </c:pt>
                <c:pt idx="2501">
                  <c:v>42873.791666666664</c:v>
                </c:pt>
                <c:pt idx="2502">
                  <c:v>42873.833333333336</c:v>
                </c:pt>
                <c:pt idx="2503">
                  <c:v>42873.875</c:v>
                </c:pt>
                <c:pt idx="2504">
                  <c:v>42873.916666666664</c:v>
                </c:pt>
                <c:pt idx="2505">
                  <c:v>42873.958333333336</c:v>
                </c:pt>
                <c:pt idx="2506">
                  <c:v>42874</c:v>
                </c:pt>
                <c:pt idx="2507">
                  <c:v>42874.041666666664</c:v>
                </c:pt>
                <c:pt idx="2508">
                  <c:v>42874.083333333336</c:v>
                </c:pt>
                <c:pt idx="2509">
                  <c:v>42874.125</c:v>
                </c:pt>
                <c:pt idx="2510">
                  <c:v>42874.166666666664</c:v>
                </c:pt>
                <c:pt idx="2511">
                  <c:v>42874.208333333336</c:v>
                </c:pt>
                <c:pt idx="2512">
                  <c:v>42874.25</c:v>
                </c:pt>
                <c:pt idx="2513">
                  <c:v>42874.291666666664</c:v>
                </c:pt>
                <c:pt idx="2514">
                  <c:v>42874.333333333336</c:v>
                </c:pt>
                <c:pt idx="2515">
                  <c:v>42874.375</c:v>
                </c:pt>
                <c:pt idx="2516">
                  <c:v>42874.416666666664</c:v>
                </c:pt>
                <c:pt idx="2517">
                  <c:v>42874.458333333336</c:v>
                </c:pt>
                <c:pt idx="2518">
                  <c:v>42874.5</c:v>
                </c:pt>
                <c:pt idx="2519">
                  <c:v>42874.541666666664</c:v>
                </c:pt>
                <c:pt idx="2520">
                  <c:v>42874.583333333336</c:v>
                </c:pt>
                <c:pt idx="2521">
                  <c:v>42874.625</c:v>
                </c:pt>
                <c:pt idx="2522">
                  <c:v>42874.666666666664</c:v>
                </c:pt>
                <c:pt idx="2523">
                  <c:v>42874.708333333336</c:v>
                </c:pt>
                <c:pt idx="2524">
                  <c:v>42874.75</c:v>
                </c:pt>
                <c:pt idx="2525">
                  <c:v>42874.791666666664</c:v>
                </c:pt>
                <c:pt idx="2526">
                  <c:v>42874.833333333336</c:v>
                </c:pt>
                <c:pt idx="2527">
                  <c:v>42874.875</c:v>
                </c:pt>
                <c:pt idx="2528">
                  <c:v>42874.916666666664</c:v>
                </c:pt>
                <c:pt idx="2529">
                  <c:v>42874.958333333336</c:v>
                </c:pt>
                <c:pt idx="2530">
                  <c:v>42875</c:v>
                </c:pt>
                <c:pt idx="2531">
                  <c:v>42875.041666666664</c:v>
                </c:pt>
                <c:pt idx="2532">
                  <c:v>42875.083333333336</c:v>
                </c:pt>
                <c:pt idx="2533">
                  <c:v>42875.125</c:v>
                </c:pt>
                <c:pt idx="2534">
                  <c:v>42875.166666666664</c:v>
                </c:pt>
                <c:pt idx="2535">
                  <c:v>42875.208333333336</c:v>
                </c:pt>
                <c:pt idx="2536">
                  <c:v>42875.25</c:v>
                </c:pt>
                <c:pt idx="2537">
                  <c:v>42875.291666666664</c:v>
                </c:pt>
                <c:pt idx="2538">
                  <c:v>42875.333333333336</c:v>
                </c:pt>
                <c:pt idx="2539">
                  <c:v>42875.375</c:v>
                </c:pt>
                <c:pt idx="2540">
                  <c:v>42875.416666666664</c:v>
                </c:pt>
                <c:pt idx="2541">
                  <c:v>42875.458333333336</c:v>
                </c:pt>
                <c:pt idx="2542">
                  <c:v>42875.5</c:v>
                </c:pt>
                <c:pt idx="2543">
                  <c:v>42875.541666666664</c:v>
                </c:pt>
                <c:pt idx="2544">
                  <c:v>42875.583333333336</c:v>
                </c:pt>
                <c:pt idx="2545">
                  <c:v>42875.625</c:v>
                </c:pt>
                <c:pt idx="2546">
                  <c:v>42875.666666666664</c:v>
                </c:pt>
                <c:pt idx="2547">
                  <c:v>42875.708333333336</c:v>
                </c:pt>
                <c:pt idx="2548">
                  <c:v>42875.75</c:v>
                </c:pt>
                <c:pt idx="2549">
                  <c:v>42875.791666666664</c:v>
                </c:pt>
                <c:pt idx="2550">
                  <c:v>42875.833333333336</c:v>
                </c:pt>
                <c:pt idx="2551">
                  <c:v>42875.875</c:v>
                </c:pt>
                <c:pt idx="2552">
                  <c:v>42875.916666666664</c:v>
                </c:pt>
                <c:pt idx="2553">
                  <c:v>42875.958333333336</c:v>
                </c:pt>
                <c:pt idx="2554">
                  <c:v>42876</c:v>
                </c:pt>
                <c:pt idx="2555">
                  <c:v>42876.041666666664</c:v>
                </c:pt>
                <c:pt idx="2556">
                  <c:v>42876.083333333336</c:v>
                </c:pt>
                <c:pt idx="2557">
                  <c:v>42876.125</c:v>
                </c:pt>
                <c:pt idx="2558">
                  <c:v>42876.166666666664</c:v>
                </c:pt>
                <c:pt idx="2559">
                  <c:v>42876.208333333336</c:v>
                </c:pt>
                <c:pt idx="2560">
                  <c:v>42876.25</c:v>
                </c:pt>
                <c:pt idx="2561">
                  <c:v>42876.291666666664</c:v>
                </c:pt>
                <c:pt idx="2562">
                  <c:v>42876.333333333336</c:v>
                </c:pt>
                <c:pt idx="2563">
                  <c:v>42876.375</c:v>
                </c:pt>
                <c:pt idx="2564">
                  <c:v>42876.416666666664</c:v>
                </c:pt>
                <c:pt idx="2565">
                  <c:v>42876.458333333336</c:v>
                </c:pt>
                <c:pt idx="2566">
                  <c:v>42876.5</c:v>
                </c:pt>
                <c:pt idx="2567">
                  <c:v>42876.541666666664</c:v>
                </c:pt>
                <c:pt idx="2568">
                  <c:v>42876.583333333336</c:v>
                </c:pt>
                <c:pt idx="2569">
                  <c:v>42876.625</c:v>
                </c:pt>
                <c:pt idx="2570">
                  <c:v>42876.666666666664</c:v>
                </c:pt>
                <c:pt idx="2571">
                  <c:v>42876.708333333336</c:v>
                </c:pt>
                <c:pt idx="2572">
                  <c:v>42876.75</c:v>
                </c:pt>
                <c:pt idx="2573">
                  <c:v>42876.791666666664</c:v>
                </c:pt>
                <c:pt idx="2574">
                  <c:v>42876.833333333336</c:v>
                </c:pt>
                <c:pt idx="2575">
                  <c:v>42876.875</c:v>
                </c:pt>
                <c:pt idx="2576">
                  <c:v>42876.916666666664</c:v>
                </c:pt>
                <c:pt idx="2577">
                  <c:v>42876.958333333336</c:v>
                </c:pt>
                <c:pt idx="2578">
                  <c:v>42877</c:v>
                </c:pt>
                <c:pt idx="2579">
                  <c:v>42877.041666666664</c:v>
                </c:pt>
                <c:pt idx="2580">
                  <c:v>42877.083333333336</c:v>
                </c:pt>
                <c:pt idx="2581">
                  <c:v>42877.125</c:v>
                </c:pt>
                <c:pt idx="2582">
                  <c:v>42877.166666666664</c:v>
                </c:pt>
                <c:pt idx="2583">
                  <c:v>42877.208333333336</c:v>
                </c:pt>
                <c:pt idx="2584">
                  <c:v>42877.25</c:v>
                </c:pt>
                <c:pt idx="2585">
                  <c:v>42877.291666666664</c:v>
                </c:pt>
                <c:pt idx="2586">
                  <c:v>42877.333333333336</c:v>
                </c:pt>
                <c:pt idx="2587">
                  <c:v>42877.375</c:v>
                </c:pt>
                <c:pt idx="2588">
                  <c:v>42877.416666666664</c:v>
                </c:pt>
                <c:pt idx="2589">
                  <c:v>42877.458333333336</c:v>
                </c:pt>
                <c:pt idx="2590">
                  <c:v>42877.5</c:v>
                </c:pt>
                <c:pt idx="2591">
                  <c:v>42877.541666666664</c:v>
                </c:pt>
                <c:pt idx="2592">
                  <c:v>42877.583333333336</c:v>
                </c:pt>
                <c:pt idx="2593">
                  <c:v>42877.625</c:v>
                </c:pt>
                <c:pt idx="2594">
                  <c:v>42877.666666666664</c:v>
                </c:pt>
                <c:pt idx="2595">
                  <c:v>42877.708333333336</c:v>
                </c:pt>
                <c:pt idx="2596">
                  <c:v>42877.75</c:v>
                </c:pt>
                <c:pt idx="2597">
                  <c:v>42877.791666666664</c:v>
                </c:pt>
                <c:pt idx="2598">
                  <c:v>42877.833333333336</c:v>
                </c:pt>
                <c:pt idx="2599">
                  <c:v>42877.875</c:v>
                </c:pt>
                <c:pt idx="2600">
                  <c:v>42877.916666666664</c:v>
                </c:pt>
                <c:pt idx="2601">
                  <c:v>42877.958333333336</c:v>
                </c:pt>
                <c:pt idx="2602">
                  <c:v>42878</c:v>
                </c:pt>
                <c:pt idx="2603">
                  <c:v>42878.041666666664</c:v>
                </c:pt>
                <c:pt idx="2604">
                  <c:v>42878.083333333336</c:v>
                </c:pt>
                <c:pt idx="2605">
                  <c:v>42878.125</c:v>
                </c:pt>
                <c:pt idx="2606">
                  <c:v>42878.166666666664</c:v>
                </c:pt>
                <c:pt idx="2607">
                  <c:v>42878.208333333336</c:v>
                </c:pt>
                <c:pt idx="2608">
                  <c:v>42878.25</c:v>
                </c:pt>
                <c:pt idx="2609">
                  <c:v>42878.291666666664</c:v>
                </c:pt>
                <c:pt idx="2610">
                  <c:v>42878.333333333336</c:v>
                </c:pt>
                <c:pt idx="2611">
                  <c:v>42878.375</c:v>
                </c:pt>
                <c:pt idx="2612">
                  <c:v>42878.416666666664</c:v>
                </c:pt>
                <c:pt idx="2613">
                  <c:v>42878.458333333336</c:v>
                </c:pt>
                <c:pt idx="2614">
                  <c:v>42878.5</c:v>
                </c:pt>
                <c:pt idx="2615">
                  <c:v>42878.541666666664</c:v>
                </c:pt>
                <c:pt idx="2616">
                  <c:v>42878.583333333336</c:v>
                </c:pt>
                <c:pt idx="2617">
                  <c:v>42878.625</c:v>
                </c:pt>
                <c:pt idx="2618">
                  <c:v>42878.666666666664</c:v>
                </c:pt>
                <c:pt idx="2619">
                  <c:v>42878.708333333336</c:v>
                </c:pt>
                <c:pt idx="2620">
                  <c:v>42878.75</c:v>
                </c:pt>
                <c:pt idx="2621">
                  <c:v>42878.791666666664</c:v>
                </c:pt>
                <c:pt idx="2622">
                  <c:v>42878.833333333336</c:v>
                </c:pt>
                <c:pt idx="2623">
                  <c:v>42878.875</c:v>
                </c:pt>
                <c:pt idx="2624">
                  <c:v>42878.916666666664</c:v>
                </c:pt>
                <c:pt idx="2625">
                  <c:v>42878.958333333336</c:v>
                </c:pt>
                <c:pt idx="2626">
                  <c:v>42879</c:v>
                </c:pt>
                <c:pt idx="2627">
                  <c:v>42879.041666666664</c:v>
                </c:pt>
                <c:pt idx="2628">
                  <c:v>42879.083333333336</c:v>
                </c:pt>
                <c:pt idx="2629">
                  <c:v>42879.125</c:v>
                </c:pt>
                <c:pt idx="2630">
                  <c:v>42879.166666666664</c:v>
                </c:pt>
                <c:pt idx="2631">
                  <c:v>42879.208333333336</c:v>
                </c:pt>
                <c:pt idx="2632">
                  <c:v>42879.25</c:v>
                </c:pt>
                <c:pt idx="2633">
                  <c:v>42879.291666666664</c:v>
                </c:pt>
                <c:pt idx="2634">
                  <c:v>42879.333333333336</c:v>
                </c:pt>
                <c:pt idx="2635">
                  <c:v>42879.375</c:v>
                </c:pt>
                <c:pt idx="2636">
                  <c:v>42879.416666666664</c:v>
                </c:pt>
                <c:pt idx="2637">
                  <c:v>42879.458333333336</c:v>
                </c:pt>
                <c:pt idx="2638">
                  <c:v>42879.5</c:v>
                </c:pt>
                <c:pt idx="2639">
                  <c:v>42879.541666666664</c:v>
                </c:pt>
                <c:pt idx="2640">
                  <c:v>42879.583333333336</c:v>
                </c:pt>
                <c:pt idx="2641">
                  <c:v>42879.625</c:v>
                </c:pt>
                <c:pt idx="2642">
                  <c:v>42879.666666666664</c:v>
                </c:pt>
                <c:pt idx="2643">
                  <c:v>42879.708333333336</c:v>
                </c:pt>
                <c:pt idx="2644">
                  <c:v>42879.75</c:v>
                </c:pt>
                <c:pt idx="2645">
                  <c:v>42879.791666666664</c:v>
                </c:pt>
                <c:pt idx="2646">
                  <c:v>42879.833333333336</c:v>
                </c:pt>
                <c:pt idx="2647">
                  <c:v>42879.875</c:v>
                </c:pt>
                <c:pt idx="2648">
                  <c:v>42879.916666666664</c:v>
                </c:pt>
                <c:pt idx="2649">
                  <c:v>42879.958333333336</c:v>
                </c:pt>
                <c:pt idx="2650">
                  <c:v>42880</c:v>
                </c:pt>
                <c:pt idx="2651">
                  <c:v>42880.041666666664</c:v>
                </c:pt>
                <c:pt idx="2652">
                  <c:v>42880.083333333336</c:v>
                </c:pt>
                <c:pt idx="2653">
                  <c:v>42880.125</c:v>
                </c:pt>
                <c:pt idx="2654">
                  <c:v>42880.166666666664</c:v>
                </c:pt>
                <c:pt idx="2655">
                  <c:v>42880.208333333336</c:v>
                </c:pt>
                <c:pt idx="2656">
                  <c:v>42880.25</c:v>
                </c:pt>
                <c:pt idx="2657">
                  <c:v>42880.291666666664</c:v>
                </c:pt>
                <c:pt idx="2658">
                  <c:v>42880.333333333336</c:v>
                </c:pt>
                <c:pt idx="2659">
                  <c:v>42880.375</c:v>
                </c:pt>
                <c:pt idx="2660">
                  <c:v>42880.416666666664</c:v>
                </c:pt>
                <c:pt idx="2661">
                  <c:v>42880.458333333336</c:v>
                </c:pt>
                <c:pt idx="2662">
                  <c:v>42880.5</c:v>
                </c:pt>
                <c:pt idx="2663">
                  <c:v>42880.541666666664</c:v>
                </c:pt>
                <c:pt idx="2664">
                  <c:v>42880.583333333336</c:v>
                </c:pt>
                <c:pt idx="2665">
                  <c:v>42880.625</c:v>
                </c:pt>
                <c:pt idx="2666">
                  <c:v>42880.666666666664</c:v>
                </c:pt>
                <c:pt idx="2667">
                  <c:v>42880.708333333336</c:v>
                </c:pt>
                <c:pt idx="2668">
                  <c:v>42880.75</c:v>
                </c:pt>
                <c:pt idx="2669">
                  <c:v>42880.791666666664</c:v>
                </c:pt>
                <c:pt idx="2670">
                  <c:v>42880.833333333336</c:v>
                </c:pt>
                <c:pt idx="2671">
                  <c:v>42880.875</c:v>
                </c:pt>
                <c:pt idx="2672">
                  <c:v>42880.916666666664</c:v>
                </c:pt>
                <c:pt idx="2673">
                  <c:v>42880.958333333336</c:v>
                </c:pt>
                <c:pt idx="2674">
                  <c:v>42881</c:v>
                </c:pt>
                <c:pt idx="2675">
                  <c:v>42881.041666666664</c:v>
                </c:pt>
                <c:pt idx="2676">
                  <c:v>42881.083333333336</c:v>
                </c:pt>
                <c:pt idx="2677">
                  <c:v>42881.125</c:v>
                </c:pt>
                <c:pt idx="2678">
                  <c:v>42881.166666666664</c:v>
                </c:pt>
                <c:pt idx="2679">
                  <c:v>42881.208333333336</c:v>
                </c:pt>
                <c:pt idx="2680">
                  <c:v>42881.25</c:v>
                </c:pt>
                <c:pt idx="2681">
                  <c:v>42881.291666666664</c:v>
                </c:pt>
                <c:pt idx="2682">
                  <c:v>42881.333333333336</c:v>
                </c:pt>
                <c:pt idx="2683">
                  <c:v>42881.375</c:v>
                </c:pt>
                <c:pt idx="2684">
                  <c:v>42881.416666666664</c:v>
                </c:pt>
                <c:pt idx="2685">
                  <c:v>42881.458333333336</c:v>
                </c:pt>
                <c:pt idx="2686">
                  <c:v>42881.5</c:v>
                </c:pt>
                <c:pt idx="2687">
                  <c:v>42881.541666666664</c:v>
                </c:pt>
                <c:pt idx="2688">
                  <c:v>42881.583333333336</c:v>
                </c:pt>
                <c:pt idx="2689">
                  <c:v>42881.625</c:v>
                </c:pt>
                <c:pt idx="2690">
                  <c:v>42881.666666666664</c:v>
                </c:pt>
                <c:pt idx="2691">
                  <c:v>42881.708333333336</c:v>
                </c:pt>
                <c:pt idx="2692">
                  <c:v>42881.75</c:v>
                </c:pt>
                <c:pt idx="2693">
                  <c:v>42881.791666666664</c:v>
                </c:pt>
                <c:pt idx="2694">
                  <c:v>42881.833333333336</c:v>
                </c:pt>
                <c:pt idx="2695">
                  <c:v>42881.875</c:v>
                </c:pt>
                <c:pt idx="2696">
                  <c:v>42881.916666666664</c:v>
                </c:pt>
                <c:pt idx="2697">
                  <c:v>42881.958333333336</c:v>
                </c:pt>
                <c:pt idx="2698">
                  <c:v>42882</c:v>
                </c:pt>
                <c:pt idx="2699">
                  <c:v>42882.041666666664</c:v>
                </c:pt>
                <c:pt idx="2700">
                  <c:v>42882.083333333336</c:v>
                </c:pt>
                <c:pt idx="2701">
                  <c:v>42882.125</c:v>
                </c:pt>
                <c:pt idx="2702">
                  <c:v>42882.166666666664</c:v>
                </c:pt>
                <c:pt idx="2703">
                  <c:v>42882.208333333336</c:v>
                </c:pt>
                <c:pt idx="2704">
                  <c:v>42882.25</c:v>
                </c:pt>
                <c:pt idx="2705">
                  <c:v>42882.291666666664</c:v>
                </c:pt>
                <c:pt idx="2706">
                  <c:v>42882.333333333336</c:v>
                </c:pt>
                <c:pt idx="2707">
                  <c:v>42882.375</c:v>
                </c:pt>
                <c:pt idx="2708">
                  <c:v>42882.416666666664</c:v>
                </c:pt>
                <c:pt idx="2709">
                  <c:v>42882.458333333336</c:v>
                </c:pt>
                <c:pt idx="2710">
                  <c:v>42882.5</c:v>
                </c:pt>
                <c:pt idx="2711">
                  <c:v>42882.541666666664</c:v>
                </c:pt>
                <c:pt idx="2712">
                  <c:v>42882.583333333336</c:v>
                </c:pt>
                <c:pt idx="2713">
                  <c:v>42882.625</c:v>
                </c:pt>
                <c:pt idx="2714">
                  <c:v>42882.666666666664</c:v>
                </c:pt>
                <c:pt idx="2715">
                  <c:v>42882.708333333336</c:v>
                </c:pt>
                <c:pt idx="2716">
                  <c:v>42882.75</c:v>
                </c:pt>
                <c:pt idx="2717">
                  <c:v>42882.791666666664</c:v>
                </c:pt>
                <c:pt idx="2718">
                  <c:v>42882.833333333336</c:v>
                </c:pt>
                <c:pt idx="2719">
                  <c:v>42882.875</c:v>
                </c:pt>
                <c:pt idx="2720">
                  <c:v>42882.916666666664</c:v>
                </c:pt>
                <c:pt idx="2721">
                  <c:v>42882.958333333336</c:v>
                </c:pt>
                <c:pt idx="2722">
                  <c:v>42883</c:v>
                </c:pt>
                <c:pt idx="2723">
                  <c:v>42883.041666666664</c:v>
                </c:pt>
                <c:pt idx="2724">
                  <c:v>42883.083333333336</c:v>
                </c:pt>
                <c:pt idx="2725">
                  <c:v>42883.125</c:v>
                </c:pt>
                <c:pt idx="2726">
                  <c:v>42883.166666666664</c:v>
                </c:pt>
                <c:pt idx="2727">
                  <c:v>42883.208333333336</c:v>
                </c:pt>
                <c:pt idx="2728">
                  <c:v>42883.25</c:v>
                </c:pt>
                <c:pt idx="2729">
                  <c:v>42883.291666666664</c:v>
                </c:pt>
                <c:pt idx="2730">
                  <c:v>42883.333333333336</c:v>
                </c:pt>
                <c:pt idx="2731">
                  <c:v>42883.375</c:v>
                </c:pt>
                <c:pt idx="2732">
                  <c:v>42883.416666666664</c:v>
                </c:pt>
                <c:pt idx="2733">
                  <c:v>42883.458333333336</c:v>
                </c:pt>
                <c:pt idx="2734">
                  <c:v>42883.5</c:v>
                </c:pt>
                <c:pt idx="2735">
                  <c:v>42883.541666666664</c:v>
                </c:pt>
                <c:pt idx="2736">
                  <c:v>42883.583333333336</c:v>
                </c:pt>
                <c:pt idx="2737">
                  <c:v>42883.625</c:v>
                </c:pt>
                <c:pt idx="2738">
                  <c:v>42883.666666666664</c:v>
                </c:pt>
                <c:pt idx="2739">
                  <c:v>42883.708333333336</c:v>
                </c:pt>
                <c:pt idx="2740">
                  <c:v>42883.75</c:v>
                </c:pt>
                <c:pt idx="2741">
                  <c:v>42883.791666666664</c:v>
                </c:pt>
                <c:pt idx="2742">
                  <c:v>42883.833333333336</c:v>
                </c:pt>
                <c:pt idx="2743">
                  <c:v>42883.875</c:v>
                </c:pt>
                <c:pt idx="2744">
                  <c:v>42883.916666666664</c:v>
                </c:pt>
                <c:pt idx="2745">
                  <c:v>42883.958333333336</c:v>
                </c:pt>
                <c:pt idx="2746">
                  <c:v>42884</c:v>
                </c:pt>
                <c:pt idx="2747">
                  <c:v>42884.041666666664</c:v>
                </c:pt>
                <c:pt idx="2748">
                  <c:v>42884.083333333336</c:v>
                </c:pt>
                <c:pt idx="2749">
                  <c:v>42884.125</c:v>
                </c:pt>
                <c:pt idx="2750">
                  <c:v>42884.166666666664</c:v>
                </c:pt>
                <c:pt idx="2751">
                  <c:v>42884.208333333336</c:v>
                </c:pt>
                <c:pt idx="2752">
                  <c:v>42884.25</c:v>
                </c:pt>
                <c:pt idx="2753">
                  <c:v>42884.291666666664</c:v>
                </c:pt>
                <c:pt idx="2754">
                  <c:v>42884.333333333336</c:v>
                </c:pt>
                <c:pt idx="2755">
                  <c:v>42884.375</c:v>
                </c:pt>
                <c:pt idx="2756">
                  <c:v>42884.416666666664</c:v>
                </c:pt>
                <c:pt idx="2757">
                  <c:v>42884.458333333336</c:v>
                </c:pt>
                <c:pt idx="2758">
                  <c:v>42884.5</c:v>
                </c:pt>
                <c:pt idx="2759">
                  <c:v>42884.541666666664</c:v>
                </c:pt>
                <c:pt idx="2760">
                  <c:v>42884.583333333336</c:v>
                </c:pt>
                <c:pt idx="2761">
                  <c:v>42884.625</c:v>
                </c:pt>
                <c:pt idx="2762">
                  <c:v>42884.666666666664</c:v>
                </c:pt>
                <c:pt idx="2763">
                  <c:v>42884.708333333336</c:v>
                </c:pt>
                <c:pt idx="2764">
                  <c:v>42884.75</c:v>
                </c:pt>
                <c:pt idx="2765">
                  <c:v>42884.791666666664</c:v>
                </c:pt>
                <c:pt idx="2766">
                  <c:v>42884.833333333336</c:v>
                </c:pt>
                <c:pt idx="2767">
                  <c:v>42884.875</c:v>
                </c:pt>
                <c:pt idx="2768">
                  <c:v>42884.916666666664</c:v>
                </c:pt>
                <c:pt idx="2769">
                  <c:v>42884.958333333336</c:v>
                </c:pt>
                <c:pt idx="2770">
                  <c:v>42885</c:v>
                </c:pt>
                <c:pt idx="2771">
                  <c:v>42885.041666666664</c:v>
                </c:pt>
                <c:pt idx="2772">
                  <c:v>42885.083333333336</c:v>
                </c:pt>
                <c:pt idx="2773">
                  <c:v>42885.125</c:v>
                </c:pt>
                <c:pt idx="2774">
                  <c:v>42885.166666666664</c:v>
                </c:pt>
                <c:pt idx="2775">
                  <c:v>42885.208333333336</c:v>
                </c:pt>
                <c:pt idx="2776">
                  <c:v>42885.25</c:v>
                </c:pt>
                <c:pt idx="2777">
                  <c:v>42885.291666666664</c:v>
                </c:pt>
                <c:pt idx="2778">
                  <c:v>42885.333333333336</c:v>
                </c:pt>
                <c:pt idx="2779">
                  <c:v>42885.375</c:v>
                </c:pt>
                <c:pt idx="2780">
                  <c:v>42885.416666666664</c:v>
                </c:pt>
                <c:pt idx="2781">
                  <c:v>42885.458333333336</c:v>
                </c:pt>
                <c:pt idx="2782">
                  <c:v>42885.5</c:v>
                </c:pt>
                <c:pt idx="2783">
                  <c:v>42885.541666666664</c:v>
                </c:pt>
                <c:pt idx="2784">
                  <c:v>42885.583333333336</c:v>
                </c:pt>
                <c:pt idx="2785">
                  <c:v>42885.625</c:v>
                </c:pt>
                <c:pt idx="2786">
                  <c:v>42885.666666666664</c:v>
                </c:pt>
                <c:pt idx="2787">
                  <c:v>42885.708333333336</c:v>
                </c:pt>
                <c:pt idx="2788">
                  <c:v>42885.75</c:v>
                </c:pt>
                <c:pt idx="2789">
                  <c:v>42885.791666666664</c:v>
                </c:pt>
                <c:pt idx="2790">
                  <c:v>42885.833333333336</c:v>
                </c:pt>
                <c:pt idx="2791">
                  <c:v>42885.875</c:v>
                </c:pt>
                <c:pt idx="2792">
                  <c:v>42885.916666666664</c:v>
                </c:pt>
                <c:pt idx="2793">
                  <c:v>42885.958333333336</c:v>
                </c:pt>
                <c:pt idx="2794">
                  <c:v>42886</c:v>
                </c:pt>
                <c:pt idx="2795">
                  <c:v>42886.041666666664</c:v>
                </c:pt>
                <c:pt idx="2796">
                  <c:v>42886.083333333336</c:v>
                </c:pt>
                <c:pt idx="2797">
                  <c:v>42886.125</c:v>
                </c:pt>
                <c:pt idx="2798">
                  <c:v>42886.166666666664</c:v>
                </c:pt>
                <c:pt idx="2799">
                  <c:v>42886.208333333336</c:v>
                </c:pt>
                <c:pt idx="2800">
                  <c:v>42886.25</c:v>
                </c:pt>
                <c:pt idx="2801">
                  <c:v>42886.291666666664</c:v>
                </c:pt>
                <c:pt idx="2802">
                  <c:v>42886.333333333336</c:v>
                </c:pt>
                <c:pt idx="2803">
                  <c:v>42886.375</c:v>
                </c:pt>
                <c:pt idx="2804">
                  <c:v>42886.416666666664</c:v>
                </c:pt>
                <c:pt idx="2805">
                  <c:v>42886.458333333336</c:v>
                </c:pt>
                <c:pt idx="2806">
                  <c:v>42886.5</c:v>
                </c:pt>
                <c:pt idx="2807">
                  <c:v>42886.541666666664</c:v>
                </c:pt>
                <c:pt idx="2808">
                  <c:v>42886.583333333336</c:v>
                </c:pt>
                <c:pt idx="2809">
                  <c:v>42886.625</c:v>
                </c:pt>
                <c:pt idx="2810">
                  <c:v>42886.666666666664</c:v>
                </c:pt>
                <c:pt idx="2811">
                  <c:v>42886.708333333336</c:v>
                </c:pt>
                <c:pt idx="2812">
                  <c:v>42886.75</c:v>
                </c:pt>
                <c:pt idx="2813">
                  <c:v>42886.791666666664</c:v>
                </c:pt>
                <c:pt idx="2814">
                  <c:v>42886.833333333336</c:v>
                </c:pt>
                <c:pt idx="2815">
                  <c:v>42886.875</c:v>
                </c:pt>
                <c:pt idx="2816">
                  <c:v>42886.916666666664</c:v>
                </c:pt>
                <c:pt idx="2817">
                  <c:v>42886.958333333336</c:v>
                </c:pt>
                <c:pt idx="2818">
                  <c:v>42887</c:v>
                </c:pt>
                <c:pt idx="2819">
                  <c:v>42887.041666666664</c:v>
                </c:pt>
                <c:pt idx="2820">
                  <c:v>42887.083333333336</c:v>
                </c:pt>
                <c:pt idx="2821">
                  <c:v>42887.125</c:v>
                </c:pt>
                <c:pt idx="2822">
                  <c:v>42887.166666666664</c:v>
                </c:pt>
                <c:pt idx="2823">
                  <c:v>42887.208333333336</c:v>
                </c:pt>
                <c:pt idx="2824">
                  <c:v>42887.25</c:v>
                </c:pt>
                <c:pt idx="2825">
                  <c:v>42887.291666666664</c:v>
                </c:pt>
                <c:pt idx="2826">
                  <c:v>42887.333333333336</c:v>
                </c:pt>
                <c:pt idx="2827">
                  <c:v>42887.375</c:v>
                </c:pt>
                <c:pt idx="2828">
                  <c:v>42887.416666666664</c:v>
                </c:pt>
                <c:pt idx="2829">
                  <c:v>42887.458333333336</c:v>
                </c:pt>
                <c:pt idx="2830">
                  <c:v>42887.5</c:v>
                </c:pt>
                <c:pt idx="2831">
                  <c:v>42887.541666666664</c:v>
                </c:pt>
                <c:pt idx="2832">
                  <c:v>42887.583333333336</c:v>
                </c:pt>
                <c:pt idx="2833">
                  <c:v>42887.625</c:v>
                </c:pt>
                <c:pt idx="2834">
                  <c:v>42887.666666666664</c:v>
                </c:pt>
                <c:pt idx="2835">
                  <c:v>42887.708333333336</c:v>
                </c:pt>
                <c:pt idx="2836">
                  <c:v>42887.75</c:v>
                </c:pt>
                <c:pt idx="2837">
                  <c:v>42887.791666666664</c:v>
                </c:pt>
                <c:pt idx="2838">
                  <c:v>42887.833333333336</c:v>
                </c:pt>
                <c:pt idx="2839">
                  <c:v>42887.875</c:v>
                </c:pt>
                <c:pt idx="2840">
                  <c:v>42887.916666666664</c:v>
                </c:pt>
                <c:pt idx="2841">
                  <c:v>42887.958333333336</c:v>
                </c:pt>
                <c:pt idx="2842">
                  <c:v>42888</c:v>
                </c:pt>
                <c:pt idx="2843">
                  <c:v>42888.041666666664</c:v>
                </c:pt>
                <c:pt idx="2844">
                  <c:v>42888.083333333336</c:v>
                </c:pt>
                <c:pt idx="2845">
                  <c:v>42888.125</c:v>
                </c:pt>
                <c:pt idx="2846">
                  <c:v>42888.166666666664</c:v>
                </c:pt>
                <c:pt idx="2847">
                  <c:v>42888.208333333336</c:v>
                </c:pt>
                <c:pt idx="2848">
                  <c:v>42888.25</c:v>
                </c:pt>
                <c:pt idx="2849">
                  <c:v>42888.291666666664</c:v>
                </c:pt>
                <c:pt idx="2850">
                  <c:v>42888.333333333336</c:v>
                </c:pt>
                <c:pt idx="2851">
                  <c:v>42888.375</c:v>
                </c:pt>
                <c:pt idx="2852">
                  <c:v>42888.416666666664</c:v>
                </c:pt>
                <c:pt idx="2853">
                  <c:v>42888.458333333336</c:v>
                </c:pt>
                <c:pt idx="2854">
                  <c:v>42888.5</c:v>
                </c:pt>
                <c:pt idx="2855">
                  <c:v>42888.541666666664</c:v>
                </c:pt>
                <c:pt idx="2856">
                  <c:v>42888.583333333336</c:v>
                </c:pt>
                <c:pt idx="2857">
                  <c:v>42888.625</c:v>
                </c:pt>
                <c:pt idx="2858">
                  <c:v>42888.666666666664</c:v>
                </c:pt>
                <c:pt idx="2859">
                  <c:v>42888.708333333336</c:v>
                </c:pt>
                <c:pt idx="2860">
                  <c:v>42888.75</c:v>
                </c:pt>
                <c:pt idx="2861">
                  <c:v>42888.791666666664</c:v>
                </c:pt>
                <c:pt idx="2862">
                  <c:v>42888.833333333336</c:v>
                </c:pt>
                <c:pt idx="2863">
                  <c:v>42888.875</c:v>
                </c:pt>
                <c:pt idx="2864">
                  <c:v>42888.916666666664</c:v>
                </c:pt>
                <c:pt idx="2865">
                  <c:v>42888.958333333336</c:v>
                </c:pt>
                <c:pt idx="2866">
                  <c:v>42889</c:v>
                </c:pt>
                <c:pt idx="2867">
                  <c:v>42889.041666666664</c:v>
                </c:pt>
                <c:pt idx="2868">
                  <c:v>42889.083333333336</c:v>
                </c:pt>
                <c:pt idx="2869">
                  <c:v>42889.125</c:v>
                </c:pt>
                <c:pt idx="2870">
                  <c:v>42889.166666666664</c:v>
                </c:pt>
                <c:pt idx="2871">
                  <c:v>42889.208333333336</c:v>
                </c:pt>
                <c:pt idx="2872">
                  <c:v>42889.25</c:v>
                </c:pt>
                <c:pt idx="2873">
                  <c:v>42889.291666666664</c:v>
                </c:pt>
                <c:pt idx="2874">
                  <c:v>42889.333333333336</c:v>
                </c:pt>
                <c:pt idx="2875">
                  <c:v>42889.375</c:v>
                </c:pt>
                <c:pt idx="2876">
                  <c:v>42889.416666666664</c:v>
                </c:pt>
                <c:pt idx="2877">
                  <c:v>42889.458333333336</c:v>
                </c:pt>
                <c:pt idx="2878">
                  <c:v>42889.5</c:v>
                </c:pt>
                <c:pt idx="2879">
                  <c:v>42889.541666666664</c:v>
                </c:pt>
                <c:pt idx="2880">
                  <c:v>42889.583333333336</c:v>
                </c:pt>
                <c:pt idx="2881">
                  <c:v>42889.625</c:v>
                </c:pt>
                <c:pt idx="2882">
                  <c:v>42889.666666666664</c:v>
                </c:pt>
                <c:pt idx="2883">
                  <c:v>42889.708333333336</c:v>
                </c:pt>
                <c:pt idx="2884">
                  <c:v>42889.75</c:v>
                </c:pt>
                <c:pt idx="2885">
                  <c:v>42889.791666666664</c:v>
                </c:pt>
                <c:pt idx="2886">
                  <c:v>42889.833333333336</c:v>
                </c:pt>
                <c:pt idx="2887">
                  <c:v>42889.875</c:v>
                </c:pt>
                <c:pt idx="2888">
                  <c:v>42889.916666666664</c:v>
                </c:pt>
                <c:pt idx="2889">
                  <c:v>42889.958333333336</c:v>
                </c:pt>
                <c:pt idx="2890">
                  <c:v>42890</c:v>
                </c:pt>
                <c:pt idx="2891">
                  <c:v>42890.041666666664</c:v>
                </c:pt>
                <c:pt idx="2892">
                  <c:v>42890.083333333336</c:v>
                </c:pt>
                <c:pt idx="2893">
                  <c:v>42890.125</c:v>
                </c:pt>
                <c:pt idx="2894">
                  <c:v>42890.166666666664</c:v>
                </c:pt>
                <c:pt idx="2895">
                  <c:v>42890.208333333336</c:v>
                </c:pt>
                <c:pt idx="2896">
                  <c:v>42890.25</c:v>
                </c:pt>
                <c:pt idx="2897">
                  <c:v>42890.291666666664</c:v>
                </c:pt>
                <c:pt idx="2898">
                  <c:v>42890.333333333336</c:v>
                </c:pt>
                <c:pt idx="2899">
                  <c:v>42890.375</c:v>
                </c:pt>
                <c:pt idx="2900">
                  <c:v>42890.416666666664</c:v>
                </c:pt>
                <c:pt idx="2901">
                  <c:v>42890.458333333336</c:v>
                </c:pt>
                <c:pt idx="2902">
                  <c:v>42890.5</c:v>
                </c:pt>
                <c:pt idx="2903">
                  <c:v>42890.541666666664</c:v>
                </c:pt>
                <c:pt idx="2904">
                  <c:v>42890.583333333336</c:v>
                </c:pt>
                <c:pt idx="2905">
                  <c:v>42890.625</c:v>
                </c:pt>
                <c:pt idx="2906">
                  <c:v>42890.666666666664</c:v>
                </c:pt>
                <c:pt idx="2907">
                  <c:v>42890.708333333336</c:v>
                </c:pt>
                <c:pt idx="2908">
                  <c:v>42890.75</c:v>
                </c:pt>
                <c:pt idx="2909">
                  <c:v>42890.791666666664</c:v>
                </c:pt>
                <c:pt idx="2910">
                  <c:v>42890.833333333336</c:v>
                </c:pt>
                <c:pt idx="2911">
                  <c:v>42890.875</c:v>
                </c:pt>
                <c:pt idx="2912">
                  <c:v>42890.916666666664</c:v>
                </c:pt>
                <c:pt idx="2913">
                  <c:v>42890.958333333336</c:v>
                </c:pt>
                <c:pt idx="2914">
                  <c:v>42891</c:v>
                </c:pt>
                <c:pt idx="2915">
                  <c:v>42891.041666666664</c:v>
                </c:pt>
                <c:pt idx="2916">
                  <c:v>42891.083333333336</c:v>
                </c:pt>
                <c:pt idx="2917">
                  <c:v>42891.125</c:v>
                </c:pt>
                <c:pt idx="2918">
                  <c:v>42891.166666666664</c:v>
                </c:pt>
                <c:pt idx="2919">
                  <c:v>42891.208333333336</c:v>
                </c:pt>
                <c:pt idx="2920">
                  <c:v>42891.25</c:v>
                </c:pt>
                <c:pt idx="2921">
                  <c:v>42891.291666666664</c:v>
                </c:pt>
                <c:pt idx="2922">
                  <c:v>42891.333333333336</c:v>
                </c:pt>
                <c:pt idx="2923">
                  <c:v>42891.375</c:v>
                </c:pt>
                <c:pt idx="2924">
                  <c:v>42891.416666666664</c:v>
                </c:pt>
                <c:pt idx="2925">
                  <c:v>42891.458333333336</c:v>
                </c:pt>
                <c:pt idx="2926">
                  <c:v>42891.5</c:v>
                </c:pt>
                <c:pt idx="2927">
                  <c:v>42891.541666666664</c:v>
                </c:pt>
                <c:pt idx="2928">
                  <c:v>42891.583333333336</c:v>
                </c:pt>
                <c:pt idx="2929">
                  <c:v>42891.625</c:v>
                </c:pt>
                <c:pt idx="2930">
                  <c:v>42891.666666666664</c:v>
                </c:pt>
                <c:pt idx="2931">
                  <c:v>42891.708333333336</c:v>
                </c:pt>
                <c:pt idx="2932">
                  <c:v>42891.75</c:v>
                </c:pt>
                <c:pt idx="2933">
                  <c:v>42891.791666666664</c:v>
                </c:pt>
                <c:pt idx="2934">
                  <c:v>42891.833333333336</c:v>
                </c:pt>
                <c:pt idx="2935">
                  <c:v>42891.875</c:v>
                </c:pt>
                <c:pt idx="2936">
                  <c:v>42891.916666666664</c:v>
                </c:pt>
                <c:pt idx="2937">
                  <c:v>42891.958333333336</c:v>
                </c:pt>
                <c:pt idx="2938">
                  <c:v>42892</c:v>
                </c:pt>
                <c:pt idx="2939">
                  <c:v>42892.041666666664</c:v>
                </c:pt>
                <c:pt idx="2940">
                  <c:v>42892.083333333336</c:v>
                </c:pt>
                <c:pt idx="2941">
                  <c:v>42892.125</c:v>
                </c:pt>
                <c:pt idx="2942">
                  <c:v>42892.166666666664</c:v>
                </c:pt>
                <c:pt idx="2943">
                  <c:v>42892.208333333336</c:v>
                </c:pt>
                <c:pt idx="2944">
                  <c:v>42892.25</c:v>
                </c:pt>
                <c:pt idx="2945">
                  <c:v>42892.291666666664</c:v>
                </c:pt>
                <c:pt idx="2946">
                  <c:v>42892.333333333336</c:v>
                </c:pt>
                <c:pt idx="2947">
                  <c:v>42892.375</c:v>
                </c:pt>
                <c:pt idx="2948">
                  <c:v>42892.416666666664</c:v>
                </c:pt>
                <c:pt idx="2949">
                  <c:v>42892.458333333336</c:v>
                </c:pt>
                <c:pt idx="2950">
                  <c:v>42892.5</c:v>
                </c:pt>
                <c:pt idx="2951">
                  <c:v>42892.541666666664</c:v>
                </c:pt>
                <c:pt idx="2952">
                  <c:v>42892.583333333336</c:v>
                </c:pt>
                <c:pt idx="2953">
                  <c:v>42892.625</c:v>
                </c:pt>
                <c:pt idx="2954">
                  <c:v>42892.666666666664</c:v>
                </c:pt>
                <c:pt idx="2955">
                  <c:v>42892.708333333336</c:v>
                </c:pt>
                <c:pt idx="2956">
                  <c:v>42892.75</c:v>
                </c:pt>
                <c:pt idx="2957">
                  <c:v>42892.791666666664</c:v>
                </c:pt>
                <c:pt idx="2958">
                  <c:v>42892.833333333336</c:v>
                </c:pt>
                <c:pt idx="2959">
                  <c:v>42892.875</c:v>
                </c:pt>
                <c:pt idx="2960">
                  <c:v>42892.916666666664</c:v>
                </c:pt>
                <c:pt idx="2961">
                  <c:v>42892.958333333336</c:v>
                </c:pt>
                <c:pt idx="2962">
                  <c:v>42893</c:v>
                </c:pt>
                <c:pt idx="2963">
                  <c:v>42893.041666666664</c:v>
                </c:pt>
                <c:pt idx="2964">
                  <c:v>42893.083333333336</c:v>
                </c:pt>
                <c:pt idx="2965">
                  <c:v>42893.125</c:v>
                </c:pt>
                <c:pt idx="2966">
                  <c:v>42893.166666666664</c:v>
                </c:pt>
                <c:pt idx="2967">
                  <c:v>42893.208333333336</c:v>
                </c:pt>
                <c:pt idx="2968">
                  <c:v>42893.25</c:v>
                </c:pt>
                <c:pt idx="2969">
                  <c:v>42893.291666666664</c:v>
                </c:pt>
                <c:pt idx="2970">
                  <c:v>42893.333333333336</c:v>
                </c:pt>
                <c:pt idx="2971">
                  <c:v>42893.375</c:v>
                </c:pt>
                <c:pt idx="2972">
                  <c:v>42893.416666666664</c:v>
                </c:pt>
                <c:pt idx="2973">
                  <c:v>42893.458333333336</c:v>
                </c:pt>
                <c:pt idx="2974">
                  <c:v>42893.5</c:v>
                </c:pt>
                <c:pt idx="2975">
                  <c:v>42893.541666666664</c:v>
                </c:pt>
                <c:pt idx="2976">
                  <c:v>42893.583333333336</c:v>
                </c:pt>
                <c:pt idx="2977">
                  <c:v>42893.625</c:v>
                </c:pt>
                <c:pt idx="2978">
                  <c:v>42893.666666666664</c:v>
                </c:pt>
                <c:pt idx="2979">
                  <c:v>42893.708333333336</c:v>
                </c:pt>
                <c:pt idx="2980">
                  <c:v>42893.75</c:v>
                </c:pt>
                <c:pt idx="2981">
                  <c:v>42893.791666666664</c:v>
                </c:pt>
                <c:pt idx="2982">
                  <c:v>42893.833333333336</c:v>
                </c:pt>
                <c:pt idx="2983">
                  <c:v>42893.875</c:v>
                </c:pt>
                <c:pt idx="2984">
                  <c:v>42893.916666666664</c:v>
                </c:pt>
                <c:pt idx="2985">
                  <c:v>42893.958333333336</c:v>
                </c:pt>
                <c:pt idx="2986">
                  <c:v>42894</c:v>
                </c:pt>
                <c:pt idx="2987">
                  <c:v>42894.041666666664</c:v>
                </c:pt>
                <c:pt idx="2988">
                  <c:v>42894.083333333336</c:v>
                </c:pt>
                <c:pt idx="2989">
                  <c:v>42894.125</c:v>
                </c:pt>
                <c:pt idx="2990">
                  <c:v>42894.166666666664</c:v>
                </c:pt>
                <c:pt idx="2991">
                  <c:v>42894.208333333336</c:v>
                </c:pt>
                <c:pt idx="2992">
                  <c:v>42894.25</c:v>
                </c:pt>
                <c:pt idx="2993">
                  <c:v>42894.291666666664</c:v>
                </c:pt>
                <c:pt idx="2994">
                  <c:v>42894.333333333336</c:v>
                </c:pt>
                <c:pt idx="2995">
                  <c:v>42894.375</c:v>
                </c:pt>
                <c:pt idx="2996">
                  <c:v>42894.416666666664</c:v>
                </c:pt>
                <c:pt idx="2997">
                  <c:v>42894.458333333336</c:v>
                </c:pt>
                <c:pt idx="2998">
                  <c:v>42894.5</c:v>
                </c:pt>
                <c:pt idx="2999">
                  <c:v>42894.541666666664</c:v>
                </c:pt>
                <c:pt idx="3000">
                  <c:v>42894.583333333336</c:v>
                </c:pt>
                <c:pt idx="3001">
                  <c:v>42894.625</c:v>
                </c:pt>
                <c:pt idx="3002">
                  <c:v>42894.666666666664</c:v>
                </c:pt>
                <c:pt idx="3003">
                  <c:v>42894.708333333336</c:v>
                </c:pt>
                <c:pt idx="3004">
                  <c:v>42894.75</c:v>
                </c:pt>
                <c:pt idx="3005">
                  <c:v>42894.791666666664</c:v>
                </c:pt>
                <c:pt idx="3006">
                  <c:v>42894.833333333336</c:v>
                </c:pt>
                <c:pt idx="3007">
                  <c:v>42894.875</c:v>
                </c:pt>
                <c:pt idx="3008">
                  <c:v>42894.916666666664</c:v>
                </c:pt>
                <c:pt idx="3009">
                  <c:v>42894.958333333336</c:v>
                </c:pt>
                <c:pt idx="3010">
                  <c:v>42895</c:v>
                </c:pt>
                <c:pt idx="3011">
                  <c:v>42895.041666666664</c:v>
                </c:pt>
                <c:pt idx="3012">
                  <c:v>42895.083333333336</c:v>
                </c:pt>
                <c:pt idx="3013">
                  <c:v>42895.125</c:v>
                </c:pt>
                <c:pt idx="3014">
                  <c:v>42895.166666666664</c:v>
                </c:pt>
                <c:pt idx="3015">
                  <c:v>42895.208333333336</c:v>
                </c:pt>
                <c:pt idx="3016">
                  <c:v>42895.25</c:v>
                </c:pt>
                <c:pt idx="3017">
                  <c:v>42895.291666666664</c:v>
                </c:pt>
                <c:pt idx="3018">
                  <c:v>42895.333333333336</c:v>
                </c:pt>
                <c:pt idx="3019">
                  <c:v>42895.375</c:v>
                </c:pt>
                <c:pt idx="3020">
                  <c:v>42895.416666666664</c:v>
                </c:pt>
                <c:pt idx="3021">
                  <c:v>42895.458333333336</c:v>
                </c:pt>
                <c:pt idx="3022">
                  <c:v>42895.5</c:v>
                </c:pt>
                <c:pt idx="3023">
                  <c:v>42895.541666666664</c:v>
                </c:pt>
                <c:pt idx="3024">
                  <c:v>42895.583333333336</c:v>
                </c:pt>
                <c:pt idx="3025">
                  <c:v>42895.625</c:v>
                </c:pt>
                <c:pt idx="3026">
                  <c:v>42895.666666666664</c:v>
                </c:pt>
                <c:pt idx="3027">
                  <c:v>42895.708333333336</c:v>
                </c:pt>
                <c:pt idx="3028">
                  <c:v>42895.75</c:v>
                </c:pt>
                <c:pt idx="3029">
                  <c:v>42895.791666666664</c:v>
                </c:pt>
                <c:pt idx="3030">
                  <c:v>42895.833333333336</c:v>
                </c:pt>
                <c:pt idx="3031">
                  <c:v>42895.875</c:v>
                </c:pt>
                <c:pt idx="3032">
                  <c:v>42895.916666666664</c:v>
                </c:pt>
                <c:pt idx="3033">
                  <c:v>42895.958333333336</c:v>
                </c:pt>
                <c:pt idx="3034">
                  <c:v>42896</c:v>
                </c:pt>
                <c:pt idx="3035">
                  <c:v>42896.041666666664</c:v>
                </c:pt>
                <c:pt idx="3036">
                  <c:v>42896.083333333336</c:v>
                </c:pt>
                <c:pt idx="3037">
                  <c:v>42896.125</c:v>
                </c:pt>
                <c:pt idx="3038">
                  <c:v>42896.166666666664</c:v>
                </c:pt>
                <c:pt idx="3039">
                  <c:v>42896.208333333336</c:v>
                </c:pt>
                <c:pt idx="3040">
                  <c:v>42896.25</c:v>
                </c:pt>
                <c:pt idx="3041">
                  <c:v>42896.291666666664</c:v>
                </c:pt>
                <c:pt idx="3042">
                  <c:v>42896.333333333336</c:v>
                </c:pt>
                <c:pt idx="3043">
                  <c:v>42896.375</c:v>
                </c:pt>
                <c:pt idx="3044">
                  <c:v>42896.416666666664</c:v>
                </c:pt>
                <c:pt idx="3045">
                  <c:v>42896.458333333336</c:v>
                </c:pt>
                <c:pt idx="3046">
                  <c:v>42896.5</c:v>
                </c:pt>
                <c:pt idx="3047">
                  <c:v>42896.541666666664</c:v>
                </c:pt>
                <c:pt idx="3048">
                  <c:v>42896.583333333336</c:v>
                </c:pt>
                <c:pt idx="3049">
                  <c:v>42896.625</c:v>
                </c:pt>
                <c:pt idx="3050">
                  <c:v>42896.666666666664</c:v>
                </c:pt>
                <c:pt idx="3051">
                  <c:v>42896.708333333336</c:v>
                </c:pt>
                <c:pt idx="3052">
                  <c:v>42896.75</c:v>
                </c:pt>
                <c:pt idx="3053">
                  <c:v>42896.791666666664</c:v>
                </c:pt>
                <c:pt idx="3054">
                  <c:v>42896.833333333336</c:v>
                </c:pt>
                <c:pt idx="3055">
                  <c:v>42896.875</c:v>
                </c:pt>
                <c:pt idx="3056">
                  <c:v>42896.916666666664</c:v>
                </c:pt>
                <c:pt idx="3057">
                  <c:v>42896.958333333336</c:v>
                </c:pt>
                <c:pt idx="3058">
                  <c:v>42897</c:v>
                </c:pt>
                <c:pt idx="3059">
                  <c:v>42897.041666666664</c:v>
                </c:pt>
                <c:pt idx="3060">
                  <c:v>42897.083333333336</c:v>
                </c:pt>
                <c:pt idx="3061">
                  <c:v>42897.125</c:v>
                </c:pt>
                <c:pt idx="3062">
                  <c:v>42897.166666666664</c:v>
                </c:pt>
                <c:pt idx="3063">
                  <c:v>42897.208333333336</c:v>
                </c:pt>
                <c:pt idx="3064">
                  <c:v>42897.25</c:v>
                </c:pt>
                <c:pt idx="3065">
                  <c:v>42897.291666666664</c:v>
                </c:pt>
                <c:pt idx="3066">
                  <c:v>42897.333333333336</c:v>
                </c:pt>
                <c:pt idx="3067">
                  <c:v>42897.375</c:v>
                </c:pt>
                <c:pt idx="3068">
                  <c:v>42897.416666666664</c:v>
                </c:pt>
                <c:pt idx="3069">
                  <c:v>42897.458333333336</c:v>
                </c:pt>
                <c:pt idx="3070">
                  <c:v>42897.5</c:v>
                </c:pt>
                <c:pt idx="3071">
                  <c:v>42897.541666666664</c:v>
                </c:pt>
                <c:pt idx="3072">
                  <c:v>42897.583333333336</c:v>
                </c:pt>
                <c:pt idx="3073">
                  <c:v>42897.625</c:v>
                </c:pt>
                <c:pt idx="3074">
                  <c:v>42897.666666666664</c:v>
                </c:pt>
                <c:pt idx="3075">
                  <c:v>42897.708333333336</c:v>
                </c:pt>
                <c:pt idx="3076">
                  <c:v>42897.75</c:v>
                </c:pt>
                <c:pt idx="3077">
                  <c:v>42897.791666666664</c:v>
                </c:pt>
                <c:pt idx="3078">
                  <c:v>42897.833333333336</c:v>
                </c:pt>
                <c:pt idx="3079">
                  <c:v>42897.875</c:v>
                </c:pt>
                <c:pt idx="3080">
                  <c:v>42897.916666666664</c:v>
                </c:pt>
                <c:pt idx="3081">
                  <c:v>42897.958333333336</c:v>
                </c:pt>
                <c:pt idx="3082">
                  <c:v>42898</c:v>
                </c:pt>
                <c:pt idx="3083">
                  <c:v>42898.041666666664</c:v>
                </c:pt>
                <c:pt idx="3084">
                  <c:v>42898.083333333336</c:v>
                </c:pt>
                <c:pt idx="3085">
                  <c:v>42898.125</c:v>
                </c:pt>
                <c:pt idx="3086">
                  <c:v>42898.166666666664</c:v>
                </c:pt>
                <c:pt idx="3087">
                  <c:v>42898.208333333336</c:v>
                </c:pt>
                <c:pt idx="3088">
                  <c:v>42898.25</c:v>
                </c:pt>
                <c:pt idx="3089">
                  <c:v>42898.291666666664</c:v>
                </c:pt>
                <c:pt idx="3090">
                  <c:v>42898.333333333336</c:v>
                </c:pt>
                <c:pt idx="3091">
                  <c:v>42898.375</c:v>
                </c:pt>
                <c:pt idx="3092">
                  <c:v>42898.416666666664</c:v>
                </c:pt>
                <c:pt idx="3093">
                  <c:v>42898.458333333336</c:v>
                </c:pt>
                <c:pt idx="3094">
                  <c:v>42898.5</c:v>
                </c:pt>
                <c:pt idx="3095">
                  <c:v>42898.541666666664</c:v>
                </c:pt>
                <c:pt idx="3096">
                  <c:v>42898.583333333336</c:v>
                </c:pt>
                <c:pt idx="3097">
                  <c:v>42898.625</c:v>
                </c:pt>
                <c:pt idx="3098">
                  <c:v>42898.666666666664</c:v>
                </c:pt>
                <c:pt idx="3099">
                  <c:v>42898.708333333336</c:v>
                </c:pt>
                <c:pt idx="3100">
                  <c:v>42898.75</c:v>
                </c:pt>
                <c:pt idx="3101">
                  <c:v>42898.791666666664</c:v>
                </c:pt>
                <c:pt idx="3102">
                  <c:v>42898.833333333336</c:v>
                </c:pt>
                <c:pt idx="3103">
                  <c:v>42898.875</c:v>
                </c:pt>
                <c:pt idx="3104">
                  <c:v>42898.916666666664</c:v>
                </c:pt>
                <c:pt idx="3105">
                  <c:v>42898.958333333336</c:v>
                </c:pt>
                <c:pt idx="3106">
                  <c:v>42899</c:v>
                </c:pt>
                <c:pt idx="3107">
                  <c:v>42899.041666666664</c:v>
                </c:pt>
                <c:pt idx="3108">
                  <c:v>42899.083333333336</c:v>
                </c:pt>
                <c:pt idx="3109">
                  <c:v>42899.125</c:v>
                </c:pt>
                <c:pt idx="3110">
                  <c:v>42899.166666666664</c:v>
                </c:pt>
                <c:pt idx="3111">
                  <c:v>42899.208333333336</c:v>
                </c:pt>
                <c:pt idx="3112">
                  <c:v>42899.25</c:v>
                </c:pt>
                <c:pt idx="3113">
                  <c:v>42899.291666666664</c:v>
                </c:pt>
                <c:pt idx="3114">
                  <c:v>42899.333333333336</c:v>
                </c:pt>
                <c:pt idx="3115">
                  <c:v>42899.375</c:v>
                </c:pt>
                <c:pt idx="3116">
                  <c:v>42899.416666666664</c:v>
                </c:pt>
                <c:pt idx="3117">
                  <c:v>42899.458333333336</c:v>
                </c:pt>
                <c:pt idx="3118">
                  <c:v>42899.5</c:v>
                </c:pt>
                <c:pt idx="3119">
                  <c:v>42899.541666666664</c:v>
                </c:pt>
                <c:pt idx="3120">
                  <c:v>42899.583333333336</c:v>
                </c:pt>
                <c:pt idx="3121">
                  <c:v>42899.625</c:v>
                </c:pt>
                <c:pt idx="3122">
                  <c:v>42899.666666666664</c:v>
                </c:pt>
                <c:pt idx="3123">
                  <c:v>42899.708333333336</c:v>
                </c:pt>
                <c:pt idx="3124">
                  <c:v>42899.75</c:v>
                </c:pt>
                <c:pt idx="3125">
                  <c:v>42899.791666666664</c:v>
                </c:pt>
                <c:pt idx="3126">
                  <c:v>42899.833333333336</c:v>
                </c:pt>
                <c:pt idx="3127">
                  <c:v>42899.875</c:v>
                </c:pt>
                <c:pt idx="3128">
                  <c:v>42899.916666666664</c:v>
                </c:pt>
                <c:pt idx="3129">
                  <c:v>42899.958333333336</c:v>
                </c:pt>
                <c:pt idx="3130">
                  <c:v>42900</c:v>
                </c:pt>
                <c:pt idx="3131">
                  <c:v>42900.041666666664</c:v>
                </c:pt>
                <c:pt idx="3132">
                  <c:v>42900.083333333336</c:v>
                </c:pt>
                <c:pt idx="3133">
                  <c:v>42900.125</c:v>
                </c:pt>
                <c:pt idx="3134">
                  <c:v>42900.166666666664</c:v>
                </c:pt>
                <c:pt idx="3135">
                  <c:v>42900.208333333336</c:v>
                </c:pt>
                <c:pt idx="3136">
                  <c:v>42900.25</c:v>
                </c:pt>
                <c:pt idx="3137">
                  <c:v>42900.291666666664</c:v>
                </c:pt>
                <c:pt idx="3138">
                  <c:v>42900.333333333336</c:v>
                </c:pt>
                <c:pt idx="3139">
                  <c:v>42900.375</c:v>
                </c:pt>
                <c:pt idx="3140">
                  <c:v>42900.416666666664</c:v>
                </c:pt>
                <c:pt idx="3141">
                  <c:v>42900.458333333336</c:v>
                </c:pt>
                <c:pt idx="3142">
                  <c:v>42900.5</c:v>
                </c:pt>
                <c:pt idx="3143">
                  <c:v>42900.541666666664</c:v>
                </c:pt>
                <c:pt idx="3144">
                  <c:v>42900.583333333336</c:v>
                </c:pt>
                <c:pt idx="3145">
                  <c:v>42900.625</c:v>
                </c:pt>
                <c:pt idx="3146">
                  <c:v>42900.666666666664</c:v>
                </c:pt>
                <c:pt idx="3147">
                  <c:v>42900.708333333336</c:v>
                </c:pt>
                <c:pt idx="3148">
                  <c:v>42900.75</c:v>
                </c:pt>
                <c:pt idx="3149">
                  <c:v>42900.791666666664</c:v>
                </c:pt>
                <c:pt idx="3150">
                  <c:v>42900.833333333336</c:v>
                </c:pt>
                <c:pt idx="3151">
                  <c:v>42900.875</c:v>
                </c:pt>
                <c:pt idx="3152">
                  <c:v>42900.916666666664</c:v>
                </c:pt>
                <c:pt idx="3153">
                  <c:v>42900.958333333336</c:v>
                </c:pt>
                <c:pt idx="3154">
                  <c:v>42901</c:v>
                </c:pt>
                <c:pt idx="3155">
                  <c:v>42901.041666666664</c:v>
                </c:pt>
                <c:pt idx="3156">
                  <c:v>42901.083333333336</c:v>
                </c:pt>
                <c:pt idx="3157">
                  <c:v>42901.125</c:v>
                </c:pt>
                <c:pt idx="3158">
                  <c:v>42901.166666666664</c:v>
                </c:pt>
                <c:pt idx="3159">
                  <c:v>42901.208333333336</c:v>
                </c:pt>
                <c:pt idx="3160">
                  <c:v>42901.25</c:v>
                </c:pt>
                <c:pt idx="3161">
                  <c:v>42901.291666666664</c:v>
                </c:pt>
                <c:pt idx="3162">
                  <c:v>42901.333333333336</c:v>
                </c:pt>
                <c:pt idx="3163">
                  <c:v>42901.375</c:v>
                </c:pt>
                <c:pt idx="3164">
                  <c:v>42901.416666666664</c:v>
                </c:pt>
                <c:pt idx="3165">
                  <c:v>42901.458333333336</c:v>
                </c:pt>
                <c:pt idx="3166">
                  <c:v>42901.5</c:v>
                </c:pt>
                <c:pt idx="3167">
                  <c:v>42901.541666666664</c:v>
                </c:pt>
                <c:pt idx="3168">
                  <c:v>42901.583333333336</c:v>
                </c:pt>
                <c:pt idx="3169">
                  <c:v>42901.625</c:v>
                </c:pt>
                <c:pt idx="3170">
                  <c:v>42901.666666666664</c:v>
                </c:pt>
                <c:pt idx="3171">
                  <c:v>42901.708333333336</c:v>
                </c:pt>
                <c:pt idx="3172">
                  <c:v>42901.75</c:v>
                </c:pt>
                <c:pt idx="3173">
                  <c:v>42901.791666666664</c:v>
                </c:pt>
                <c:pt idx="3174">
                  <c:v>42901.833333333336</c:v>
                </c:pt>
                <c:pt idx="3175">
                  <c:v>42901.875</c:v>
                </c:pt>
                <c:pt idx="3176">
                  <c:v>42901.916666666664</c:v>
                </c:pt>
                <c:pt idx="3177">
                  <c:v>42901.958333333336</c:v>
                </c:pt>
                <c:pt idx="3178">
                  <c:v>42902</c:v>
                </c:pt>
                <c:pt idx="3179">
                  <c:v>42902.041666666664</c:v>
                </c:pt>
                <c:pt idx="3180">
                  <c:v>42902.083333333336</c:v>
                </c:pt>
                <c:pt idx="3181">
                  <c:v>42902.125</c:v>
                </c:pt>
                <c:pt idx="3182">
                  <c:v>42902.166666666664</c:v>
                </c:pt>
                <c:pt idx="3183">
                  <c:v>42902.208333333336</c:v>
                </c:pt>
                <c:pt idx="3184">
                  <c:v>42902.25</c:v>
                </c:pt>
                <c:pt idx="3185">
                  <c:v>42902.291666666664</c:v>
                </c:pt>
                <c:pt idx="3186">
                  <c:v>42902.333333333336</c:v>
                </c:pt>
                <c:pt idx="3187">
                  <c:v>42902.375</c:v>
                </c:pt>
                <c:pt idx="3188">
                  <c:v>42902.416666666664</c:v>
                </c:pt>
                <c:pt idx="3189">
                  <c:v>42902.458333333336</c:v>
                </c:pt>
                <c:pt idx="3190">
                  <c:v>42902.5</c:v>
                </c:pt>
                <c:pt idx="3191">
                  <c:v>42902.541666666664</c:v>
                </c:pt>
                <c:pt idx="3192">
                  <c:v>42902.583333333336</c:v>
                </c:pt>
                <c:pt idx="3193">
                  <c:v>42902.625</c:v>
                </c:pt>
                <c:pt idx="3194">
                  <c:v>42902.666666666664</c:v>
                </c:pt>
                <c:pt idx="3195">
                  <c:v>42902.708333333336</c:v>
                </c:pt>
                <c:pt idx="3196">
                  <c:v>42902.75</c:v>
                </c:pt>
                <c:pt idx="3197">
                  <c:v>42902.791666666664</c:v>
                </c:pt>
                <c:pt idx="3198">
                  <c:v>42902.833333333336</c:v>
                </c:pt>
                <c:pt idx="3199">
                  <c:v>42902.875</c:v>
                </c:pt>
                <c:pt idx="3200">
                  <c:v>42902.916666666664</c:v>
                </c:pt>
                <c:pt idx="3201">
                  <c:v>42902.958333333336</c:v>
                </c:pt>
                <c:pt idx="3202">
                  <c:v>42903</c:v>
                </c:pt>
                <c:pt idx="3203">
                  <c:v>42903.041666666664</c:v>
                </c:pt>
                <c:pt idx="3204">
                  <c:v>42903.083333333336</c:v>
                </c:pt>
                <c:pt idx="3205">
                  <c:v>42903.125</c:v>
                </c:pt>
                <c:pt idx="3206">
                  <c:v>42903.166666666664</c:v>
                </c:pt>
                <c:pt idx="3207">
                  <c:v>42903.208333333336</c:v>
                </c:pt>
                <c:pt idx="3208">
                  <c:v>42903.25</c:v>
                </c:pt>
                <c:pt idx="3209">
                  <c:v>42903.291666666664</c:v>
                </c:pt>
                <c:pt idx="3210">
                  <c:v>42903.333333333336</c:v>
                </c:pt>
                <c:pt idx="3211">
                  <c:v>42903.375</c:v>
                </c:pt>
                <c:pt idx="3212">
                  <c:v>42903.416666666664</c:v>
                </c:pt>
                <c:pt idx="3213">
                  <c:v>42903.458333333336</c:v>
                </c:pt>
                <c:pt idx="3214">
                  <c:v>42903.5</c:v>
                </c:pt>
                <c:pt idx="3215">
                  <c:v>42903.541666666664</c:v>
                </c:pt>
                <c:pt idx="3216">
                  <c:v>42903.583333333336</c:v>
                </c:pt>
                <c:pt idx="3217">
                  <c:v>42903.625</c:v>
                </c:pt>
                <c:pt idx="3218">
                  <c:v>42903.666666666664</c:v>
                </c:pt>
                <c:pt idx="3219">
                  <c:v>42903.708333333336</c:v>
                </c:pt>
                <c:pt idx="3220">
                  <c:v>42903.75</c:v>
                </c:pt>
                <c:pt idx="3221">
                  <c:v>42903.791666666664</c:v>
                </c:pt>
                <c:pt idx="3222">
                  <c:v>42903.833333333336</c:v>
                </c:pt>
                <c:pt idx="3223">
                  <c:v>42903.875</c:v>
                </c:pt>
                <c:pt idx="3224">
                  <c:v>42903.916666666664</c:v>
                </c:pt>
                <c:pt idx="3225">
                  <c:v>42903.958333333336</c:v>
                </c:pt>
                <c:pt idx="3226">
                  <c:v>42904</c:v>
                </c:pt>
                <c:pt idx="3227">
                  <c:v>42904.041666666664</c:v>
                </c:pt>
                <c:pt idx="3228">
                  <c:v>42904.083333333336</c:v>
                </c:pt>
                <c:pt idx="3229">
                  <c:v>42904.125</c:v>
                </c:pt>
                <c:pt idx="3230">
                  <c:v>42904.166666666664</c:v>
                </c:pt>
                <c:pt idx="3231">
                  <c:v>42904.208333333336</c:v>
                </c:pt>
                <c:pt idx="3232">
                  <c:v>42904.25</c:v>
                </c:pt>
                <c:pt idx="3233">
                  <c:v>42904.291666666664</c:v>
                </c:pt>
                <c:pt idx="3234">
                  <c:v>42904.333333333336</c:v>
                </c:pt>
                <c:pt idx="3235">
                  <c:v>42904.375</c:v>
                </c:pt>
                <c:pt idx="3236">
                  <c:v>42904.416666666664</c:v>
                </c:pt>
                <c:pt idx="3237">
                  <c:v>42904.458333333336</c:v>
                </c:pt>
                <c:pt idx="3238">
                  <c:v>42904.5</c:v>
                </c:pt>
                <c:pt idx="3239">
                  <c:v>42904.541666666664</c:v>
                </c:pt>
                <c:pt idx="3240">
                  <c:v>42904.583333333336</c:v>
                </c:pt>
                <c:pt idx="3241">
                  <c:v>42904.625</c:v>
                </c:pt>
                <c:pt idx="3242">
                  <c:v>42904.666666666664</c:v>
                </c:pt>
                <c:pt idx="3243">
                  <c:v>42904.708333333336</c:v>
                </c:pt>
                <c:pt idx="3244">
                  <c:v>42904.75</c:v>
                </c:pt>
                <c:pt idx="3245">
                  <c:v>42904.791666666664</c:v>
                </c:pt>
                <c:pt idx="3246">
                  <c:v>42904.833333333336</c:v>
                </c:pt>
                <c:pt idx="3247">
                  <c:v>42904.875</c:v>
                </c:pt>
                <c:pt idx="3248">
                  <c:v>42904.916666666664</c:v>
                </c:pt>
                <c:pt idx="3249">
                  <c:v>42904.958333333336</c:v>
                </c:pt>
                <c:pt idx="3250">
                  <c:v>42905</c:v>
                </c:pt>
                <c:pt idx="3251">
                  <c:v>42905.041666666664</c:v>
                </c:pt>
                <c:pt idx="3252">
                  <c:v>42905.083333333336</c:v>
                </c:pt>
                <c:pt idx="3253">
                  <c:v>42905.125</c:v>
                </c:pt>
                <c:pt idx="3254">
                  <c:v>42905.166666666664</c:v>
                </c:pt>
                <c:pt idx="3255">
                  <c:v>42905.208333333336</c:v>
                </c:pt>
                <c:pt idx="3256">
                  <c:v>42905.25</c:v>
                </c:pt>
                <c:pt idx="3257">
                  <c:v>42905.291666666664</c:v>
                </c:pt>
                <c:pt idx="3258">
                  <c:v>42905.333333333336</c:v>
                </c:pt>
                <c:pt idx="3259">
                  <c:v>42905.375</c:v>
                </c:pt>
                <c:pt idx="3260">
                  <c:v>42905.416666666664</c:v>
                </c:pt>
                <c:pt idx="3261">
                  <c:v>42905.458333333336</c:v>
                </c:pt>
                <c:pt idx="3262">
                  <c:v>42905.5</c:v>
                </c:pt>
                <c:pt idx="3263">
                  <c:v>42905.541666666664</c:v>
                </c:pt>
                <c:pt idx="3264">
                  <c:v>42905.583333333336</c:v>
                </c:pt>
                <c:pt idx="3265">
                  <c:v>42905.625</c:v>
                </c:pt>
                <c:pt idx="3266">
                  <c:v>42905.666666666664</c:v>
                </c:pt>
                <c:pt idx="3267">
                  <c:v>42905.708333333336</c:v>
                </c:pt>
                <c:pt idx="3268">
                  <c:v>42905.75</c:v>
                </c:pt>
                <c:pt idx="3269">
                  <c:v>42905.791666666664</c:v>
                </c:pt>
                <c:pt idx="3270">
                  <c:v>42905.833333333336</c:v>
                </c:pt>
                <c:pt idx="3271">
                  <c:v>42905.875</c:v>
                </c:pt>
                <c:pt idx="3272">
                  <c:v>42905.916666666664</c:v>
                </c:pt>
                <c:pt idx="3273">
                  <c:v>42905.958333333336</c:v>
                </c:pt>
                <c:pt idx="3274">
                  <c:v>42906</c:v>
                </c:pt>
                <c:pt idx="3275">
                  <c:v>42906.041666666664</c:v>
                </c:pt>
                <c:pt idx="3276">
                  <c:v>42906.083333333336</c:v>
                </c:pt>
                <c:pt idx="3277">
                  <c:v>42906.125</c:v>
                </c:pt>
                <c:pt idx="3278">
                  <c:v>42906.166666666664</c:v>
                </c:pt>
                <c:pt idx="3279">
                  <c:v>42906.208333333336</c:v>
                </c:pt>
                <c:pt idx="3280">
                  <c:v>42906.25</c:v>
                </c:pt>
                <c:pt idx="3281">
                  <c:v>42906.291666666664</c:v>
                </c:pt>
                <c:pt idx="3282">
                  <c:v>42906.333333333336</c:v>
                </c:pt>
                <c:pt idx="3283">
                  <c:v>42906.375</c:v>
                </c:pt>
                <c:pt idx="3284">
                  <c:v>42906.416666666664</c:v>
                </c:pt>
                <c:pt idx="3285">
                  <c:v>42906.458333333336</c:v>
                </c:pt>
                <c:pt idx="3286">
                  <c:v>42906.5</c:v>
                </c:pt>
                <c:pt idx="3287">
                  <c:v>42906.541666666664</c:v>
                </c:pt>
                <c:pt idx="3288">
                  <c:v>42906.583333333336</c:v>
                </c:pt>
                <c:pt idx="3289">
                  <c:v>42906.625</c:v>
                </c:pt>
                <c:pt idx="3290">
                  <c:v>42906.666666666664</c:v>
                </c:pt>
                <c:pt idx="3291">
                  <c:v>42906.708333333336</c:v>
                </c:pt>
                <c:pt idx="3292">
                  <c:v>42906.75</c:v>
                </c:pt>
                <c:pt idx="3293">
                  <c:v>42906.791666666664</c:v>
                </c:pt>
                <c:pt idx="3294">
                  <c:v>42906.833333333336</c:v>
                </c:pt>
                <c:pt idx="3295">
                  <c:v>42906.875</c:v>
                </c:pt>
                <c:pt idx="3296">
                  <c:v>42906.916666666664</c:v>
                </c:pt>
                <c:pt idx="3297">
                  <c:v>42906.958333333336</c:v>
                </c:pt>
                <c:pt idx="3298">
                  <c:v>42907</c:v>
                </c:pt>
                <c:pt idx="3299">
                  <c:v>42907.041666666664</c:v>
                </c:pt>
                <c:pt idx="3300">
                  <c:v>42907.083333333336</c:v>
                </c:pt>
                <c:pt idx="3301">
                  <c:v>42907.125</c:v>
                </c:pt>
                <c:pt idx="3302">
                  <c:v>42907.166666666664</c:v>
                </c:pt>
                <c:pt idx="3303">
                  <c:v>42907.208333333336</c:v>
                </c:pt>
                <c:pt idx="3304">
                  <c:v>42907.25</c:v>
                </c:pt>
                <c:pt idx="3305">
                  <c:v>42907.291666666664</c:v>
                </c:pt>
                <c:pt idx="3306">
                  <c:v>42907.333333333336</c:v>
                </c:pt>
                <c:pt idx="3307">
                  <c:v>42907.375</c:v>
                </c:pt>
                <c:pt idx="3308">
                  <c:v>42907.416666666664</c:v>
                </c:pt>
                <c:pt idx="3309">
                  <c:v>42907.458333333336</c:v>
                </c:pt>
                <c:pt idx="3310">
                  <c:v>42907.5</c:v>
                </c:pt>
                <c:pt idx="3311">
                  <c:v>42907.541666666664</c:v>
                </c:pt>
                <c:pt idx="3312">
                  <c:v>42907.583333333336</c:v>
                </c:pt>
                <c:pt idx="3313">
                  <c:v>42907.625</c:v>
                </c:pt>
                <c:pt idx="3314">
                  <c:v>42907.666666666664</c:v>
                </c:pt>
                <c:pt idx="3315">
                  <c:v>42907.708333333336</c:v>
                </c:pt>
                <c:pt idx="3316">
                  <c:v>42907.75</c:v>
                </c:pt>
                <c:pt idx="3317">
                  <c:v>42907.791666666664</c:v>
                </c:pt>
                <c:pt idx="3318">
                  <c:v>42907.833333333336</c:v>
                </c:pt>
                <c:pt idx="3319">
                  <c:v>42907.875</c:v>
                </c:pt>
                <c:pt idx="3320">
                  <c:v>42907.916666666664</c:v>
                </c:pt>
                <c:pt idx="3321">
                  <c:v>42907.958333333336</c:v>
                </c:pt>
                <c:pt idx="3322">
                  <c:v>42908</c:v>
                </c:pt>
                <c:pt idx="3323">
                  <c:v>42908.041666666664</c:v>
                </c:pt>
                <c:pt idx="3324">
                  <c:v>42908.083333333336</c:v>
                </c:pt>
                <c:pt idx="3325">
                  <c:v>42908.125</c:v>
                </c:pt>
                <c:pt idx="3326">
                  <c:v>42908.166666666664</c:v>
                </c:pt>
                <c:pt idx="3327">
                  <c:v>42908.208333333336</c:v>
                </c:pt>
                <c:pt idx="3328">
                  <c:v>42908.25</c:v>
                </c:pt>
                <c:pt idx="3329">
                  <c:v>42908.291666666664</c:v>
                </c:pt>
                <c:pt idx="3330">
                  <c:v>42908.333333333336</c:v>
                </c:pt>
                <c:pt idx="3331">
                  <c:v>42908.375</c:v>
                </c:pt>
                <c:pt idx="3332">
                  <c:v>42908.416666666664</c:v>
                </c:pt>
                <c:pt idx="3333">
                  <c:v>42908.458333333336</c:v>
                </c:pt>
                <c:pt idx="3334">
                  <c:v>42908.5</c:v>
                </c:pt>
                <c:pt idx="3335">
                  <c:v>42908.541666666664</c:v>
                </c:pt>
                <c:pt idx="3336">
                  <c:v>42908.583333333336</c:v>
                </c:pt>
                <c:pt idx="3337">
                  <c:v>42908.625</c:v>
                </c:pt>
                <c:pt idx="3338">
                  <c:v>42908.666666666664</c:v>
                </c:pt>
                <c:pt idx="3339">
                  <c:v>42908.708333333336</c:v>
                </c:pt>
                <c:pt idx="3340">
                  <c:v>42908.75</c:v>
                </c:pt>
                <c:pt idx="3341">
                  <c:v>42908.791666666664</c:v>
                </c:pt>
                <c:pt idx="3342">
                  <c:v>42908.833333333336</c:v>
                </c:pt>
                <c:pt idx="3343">
                  <c:v>42908.875</c:v>
                </c:pt>
                <c:pt idx="3344">
                  <c:v>42908.916666666664</c:v>
                </c:pt>
                <c:pt idx="3345">
                  <c:v>42908.958333333336</c:v>
                </c:pt>
                <c:pt idx="3346">
                  <c:v>42909</c:v>
                </c:pt>
                <c:pt idx="3347">
                  <c:v>42909.041666666664</c:v>
                </c:pt>
                <c:pt idx="3348">
                  <c:v>42909.083333333336</c:v>
                </c:pt>
                <c:pt idx="3349">
                  <c:v>42909.125</c:v>
                </c:pt>
                <c:pt idx="3350">
                  <c:v>42909.166666666664</c:v>
                </c:pt>
                <c:pt idx="3351">
                  <c:v>42909.208333333336</c:v>
                </c:pt>
                <c:pt idx="3352">
                  <c:v>42909.25</c:v>
                </c:pt>
                <c:pt idx="3353">
                  <c:v>42909.291666666664</c:v>
                </c:pt>
                <c:pt idx="3354">
                  <c:v>42909.333333333336</c:v>
                </c:pt>
                <c:pt idx="3355">
                  <c:v>42909.375</c:v>
                </c:pt>
                <c:pt idx="3356">
                  <c:v>42909.416666666664</c:v>
                </c:pt>
                <c:pt idx="3357">
                  <c:v>42909.458333333336</c:v>
                </c:pt>
                <c:pt idx="3358">
                  <c:v>42909.5</c:v>
                </c:pt>
                <c:pt idx="3359">
                  <c:v>42909.541666666664</c:v>
                </c:pt>
                <c:pt idx="3360">
                  <c:v>42909.583333333336</c:v>
                </c:pt>
                <c:pt idx="3361">
                  <c:v>42909.625</c:v>
                </c:pt>
                <c:pt idx="3362">
                  <c:v>42909.666666666664</c:v>
                </c:pt>
                <c:pt idx="3363">
                  <c:v>42909.708333333336</c:v>
                </c:pt>
                <c:pt idx="3364">
                  <c:v>42909.75</c:v>
                </c:pt>
                <c:pt idx="3365">
                  <c:v>42909.791666666664</c:v>
                </c:pt>
                <c:pt idx="3366">
                  <c:v>42909.833333333336</c:v>
                </c:pt>
                <c:pt idx="3367">
                  <c:v>42909.875</c:v>
                </c:pt>
                <c:pt idx="3368">
                  <c:v>42909.916666666664</c:v>
                </c:pt>
                <c:pt idx="3369">
                  <c:v>42909.958333333336</c:v>
                </c:pt>
                <c:pt idx="3370">
                  <c:v>42910</c:v>
                </c:pt>
                <c:pt idx="3371">
                  <c:v>42910.041666666664</c:v>
                </c:pt>
                <c:pt idx="3372">
                  <c:v>42910.083333333336</c:v>
                </c:pt>
                <c:pt idx="3373">
                  <c:v>42910.125</c:v>
                </c:pt>
                <c:pt idx="3374">
                  <c:v>42910.166666666664</c:v>
                </c:pt>
                <c:pt idx="3375">
                  <c:v>42910.208333333336</c:v>
                </c:pt>
                <c:pt idx="3376">
                  <c:v>42910.25</c:v>
                </c:pt>
                <c:pt idx="3377">
                  <c:v>42910.291666666664</c:v>
                </c:pt>
                <c:pt idx="3378">
                  <c:v>42910.333333333336</c:v>
                </c:pt>
                <c:pt idx="3379">
                  <c:v>42910.375</c:v>
                </c:pt>
                <c:pt idx="3380">
                  <c:v>42910.416666666664</c:v>
                </c:pt>
                <c:pt idx="3381">
                  <c:v>42910.458333333336</c:v>
                </c:pt>
                <c:pt idx="3382">
                  <c:v>42910.5</c:v>
                </c:pt>
                <c:pt idx="3383">
                  <c:v>42910.541666666664</c:v>
                </c:pt>
                <c:pt idx="3384">
                  <c:v>42910.583333333336</c:v>
                </c:pt>
                <c:pt idx="3385">
                  <c:v>42910.625</c:v>
                </c:pt>
                <c:pt idx="3386">
                  <c:v>42910.666666666664</c:v>
                </c:pt>
                <c:pt idx="3387">
                  <c:v>42910.708333333336</c:v>
                </c:pt>
                <c:pt idx="3388">
                  <c:v>42910.75</c:v>
                </c:pt>
                <c:pt idx="3389">
                  <c:v>42910.791666666664</c:v>
                </c:pt>
                <c:pt idx="3390">
                  <c:v>42910.833333333336</c:v>
                </c:pt>
                <c:pt idx="3391">
                  <c:v>42910.875</c:v>
                </c:pt>
                <c:pt idx="3392">
                  <c:v>42910.916666666664</c:v>
                </c:pt>
                <c:pt idx="3393">
                  <c:v>42910.958333333336</c:v>
                </c:pt>
                <c:pt idx="3394">
                  <c:v>42911</c:v>
                </c:pt>
                <c:pt idx="3395">
                  <c:v>42911.041666666664</c:v>
                </c:pt>
                <c:pt idx="3396">
                  <c:v>42911.083333333336</c:v>
                </c:pt>
                <c:pt idx="3397">
                  <c:v>42911.125</c:v>
                </c:pt>
                <c:pt idx="3398">
                  <c:v>42911.166666666664</c:v>
                </c:pt>
                <c:pt idx="3399">
                  <c:v>42911.208333333336</c:v>
                </c:pt>
                <c:pt idx="3400">
                  <c:v>42911.25</c:v>
                </c:pt>
                <c:pt idx="3401">
                  <c:v>42911.291666666664</c:v>
                </c:pt>
                <c:pt idx="3402">
                  <c:v>42911.333333333336</c:v>
                </c:pt>
                <c:pt idx="3403">
                  <c:v>42911.375</c:v>
                </c:pt>
                <c:pt idx="3404">
                  <c:v>42911.416666666664</c:v>
                </c:pt>
                <c:pt idx="3405">
                  <c:v>42911.458333333336</c:v>
                </c:pt>
                <c:pt idx="3406">
                  <c:v>42911.5</c:v>
                </c:pt>
                <c:pt idx="3407">
                  <c:v>42911.541666666664</c:v>
                </c:pt>
                <c:pt idx="3408">
                  <c:v>42911.583333333336</c:v>
                </c:pt>
                <c:pt idx="3409">
                  <c:v>42911.625</c:v>
                </c:pt>
                <c:pt idx="3410">
                  <c:v>42911.666666666664</c:v>
                </c:pt>
                <c:pt idx="3411">
                  <c:v>42911.708333333336</c:v>
                </c:pt>
                <c:pt idx="3412">
                  <c:v>42911.75</c:v>
                </c:pt>
                <c:pt idx="3413">
                  <c:v>42911.791666666664</c:v>
                </c:pt>
                <c:pt idx="3414">
                  <c:v>42911.833333333336</c:v>
                </c:pt>
                <c:pt idx="3415">
                  <c:v>42911.875</c:v>
                </c:pt>
                <c:pt idx="3416">
                  <c:v>42911.916666666664</c:v>
                </c:pt>
                <c:pt idx="3417">
                  <c:v>42911.958333333336</c:v>
                </c:pt>
                <c:pt idx="3418">
                  <c:v>42912</c:v>
                </c:pt>
                <c:pt idx="3419">
                  <c:v>42912.041666666664</c:v>
                </c:pt>
                <c:pt idx="3420">
                  <c:v>42912.083333333336</c:v>
                </c:pt>
                <c:pt idx="3421">
                  <c:v>42912.125</c:v>
                </c:pt>
                <c:pt idx="3422">
                  <c:v>42912.166666666664</c:v>
                </c:pt>
                <c:pt idx="3423">
                  <c:v>42912.208333333336</c:v>
                </c:pt>
                <c:pt idx="3424">
                  <c:v>42912.25</c:v>
                </c:pt>
                <c:pt idx="3425">
                  <c:v>42912.291666666664</c:v>
                </c:pt>
                <c:pt idx="3426">
                  <c:v>42912.333333333336</c:v>
                </c:pt>
                <c:pt idx="3427">
                  <c:v>42912.375</c:v>
                </c:pt>
                <c:pt idx="3428">
                  <c:v>42912.416666666664</c:v>
                </c:pt>
                <c:pt idx="3429">
                  <c:v>42912.458333333336</c:v>
                </c:pt>
                <c:pt idx="3430">
                  <c:v>42912.5</c:v>
                </c:pt>
                <c:pt idx="3431">
                  <c:v>42912.541666666664</c:v>
                </c:pt>
                <c:pt idx="3432">
                  <c:v>42912.583333333336</c:v>
                </c:pt>
                <c:pt idx="3433">
                  <c:v>42912.625</c:v>
                </c:pt>
                <c:pt idx="3434">
                  <c:v>42912.666666666664</c:v>
                </c:pt>
                <c:pt idx="3435">
                  <c:v>42912.708333333336</c:v>
                </c:pt>
                <c:pt idx="3436">
                  <c:v>42912.75</c:v>
                </c:pt>
                <c:pt idx="3437">
                  <c:v>42912.791666666664</c:v>
                </c:pt>
                <c:pt idx="3438">
                  <c:v>42912.833333333336</c:v>
                </c:pt>
                <c:pt idx="3439">
                  <c:v>42912.875</c:v>
                </c:pt>
                <c:pt idx="3440">
                  <c:v>42912.916666666664</c:v>
                </c:pt>
                <c:pt idx="3441">
                  <c:v>42912.958333333336</c:v>
                </c:pt>
                <c:pt idx="3442">
                  <c:v>42913</c:v>
                </c:pt>
                <c:pt idx="3443">
                  <c:v>42913.041666666664</c:v>
                </c:pt>
                <c:pt idx="3444">
                  <c:v>42913.083333333336</c:v>
                </c:pt>
                <c:pt idx="3445">
                  <c:v>42913.125</c:v>
                </c:pt>
                <c:pt idx="3446">
                  <c:v>42913.166666666664</c:v>
                </c:pt>
                <c:pt idx="3447">
                  <c:v>42913.208333333336</c:v>
                </c:pt>
                <c:pt idx="3448">
                  <c:v>42913.25</c:v>
                </c:pt>
                <c:pt idx="3449">
                  <c:v>42913.291666666664</c:v>
                </c:pt>
                <c:pt idx="3450">
                  <c:v>42913.333333333336</c:v>
                </c:pt>
                <c:pt idx="3451">
                  <c:v>42913.375</c:v>
                </c:pt>
                <c:pt idx="3452">
                  <c:v>42913.416666666664</c:v>
                </c:pt>
                <c:pt idx="3453">
                  <c:v>42913.458333333336</c:v>
                </c:pt>
                <c:pt idx="3454">
                  <c:v>42913.5</c:v>
                </c:pt>
                <c:pt idx="3455">
                  <c:v>42913.541666666664</c:v>
                </c:pt>
                <c:pt idx="3456">
                  <c:v>42913.583333333336</c:v>
                </c:pt>
                <c:pt idx="3457">
                  <c:v>42913.625</c:v>
                </c:pt>
                <c:pt idx="3458">
                  <c:v>42913.666666666664</c:v>
                </c:pt>
                <c:pt idx="3459">
                  <c:v>42913.708333333336</c:v>
                </c:pt>
                <c:pt idx="3460">
                  <c:v>42913.75</c:v>
                </c:pt>
                <c:pt idx="3461">
                  <c:v>42913.791666666664</c:v>
                </c:pt>
                <c:pt idx="3462">
                  <c:v>42913.833333333336</c:v>
                </c:pt>
                <c:pt idx="3463">
                  <c:v>42913.875</c:v>
                </c:pt>
                <c:pt idx="3464">
                  <c:v>42913.916666666664</c:v>
                </c:pt>
                <c:pt idx="3465">
                  <c:v>42913.958333333336</c:v>
                </c:pt>
                <c:pt idx="3466">
                  <c:v>42914</c:v>
                </c:pt>
                <c:pt idx="3467">
                  <c:v>42914.041666666664</c:v>
                </c:pt>
                <c:pt idx="3468">
                  <c:v>42914.083333333336</c:v>
                </c:pt>
                <c:pt idx="3469">
                  <c:v>42914.125</c:v>
                </c:pt>
                <c:pt idx="3470">
                  <c:v>42914.166666666664</c:v>
                </c:pt>
                <c:pt idx="3471">
                  <c:v>42914.208333333336</c:v>
                </c:pt>
                <c:pt idx="3472">
                  <c:v>42914.25</c:v>
                </c:pt>
                <c:pt idx="3473">
                  <c:v>42914.291666666664</c:v>
                </c:pt>
                <c:pt idx="3474">
                  <c:v>42914.333333333336</c:v>
                </c:pt>
                <c:pt idx="3475">
                  <c:v>42914.375</c:v>
                </c:pt>
                <c:pt idx="3476">
                  <c:v>42914.416666666664</c:v>
                </c:pt>
                <c:pt idx="3477">
                  <c:v>42914.458333333336</c:v>
                </c:pt>
                <c:pt idx="3478">
                  <c:v>42914.5</c:v>
                </c:pt>
                <c:pt idx="3479">
                  <c:v>42914.541666666664</c:v>
                </c:pt>
                <c:pt idx="3480">
                  <c:v>42914.583333333336</c:v>
                </c:pt>
                <c:pt idx="3481">
                  <c:v>42914.625</c:v>
                </c:pt>
                <c:pt idx="3482">
                  <c:v>42914.666666666664</c:v>
                </c:pt>
                <c:pt idx="3483">
                  <c:v>42914.708333333336</c:v>
                </c:pt>
                <c:pt idx="3484">
                  <c:v>42914.75</c:v>
                </c:pt>
                <c:pt idx="3485">
                  <c:v>42914.791666666664</c:v>
                </c:pt>
                <c:pt idx="3486">
                  <c:v>42914.833333333336</c:v>
                </c:pt>
                <c:pt idx="3487">
                  <c:v>42914.875</c:v>
                </c:pt>
                <c:pt idx="3488">
                  <c:v>42914.916666666664</c:v>
                </c:pt>
                <c:pt idx="3489">
                  <c:v>42914.958333333336</c:v>
                </c:pt>
                <c:pt idx="3490">
                  <c:v>42915</c:v>
                </c:pt>
                <c:pt idx="3491">
                  <c:v>42915.041666666664</c:v>
                </c:pt>
                <c:pt idx="3492">
                  <c:v>42915.083333333336</c:v>
                </c:pt>
                <c:pt idx="3493">
                  <c:v>42915.125</c:v>
                </c:pt>
                <c:pt idx="3494">
                  <c:v>42915.166666666664</c:v>
                </c:pt>
                <c:pt idx="3495">
                  <c:v>42915.208333333336</c:v>
                </c:pt>
                <c:pt idx="3496">
                  <c:v>42915.25</c:v>
                </c:pt>
                <c:pt idx="3497">
                  <c:v>42915.291666666664</c:v>
                </c:pt>
                <c:pt idx="3498">
                  <c:v>42915.333333333336</c:v>
                </c:pt>
                <c:pt idx="3499">
                  <c:v>42915.375</c:v>
                </c:pt>
                <c:pt idx="3500">
                  <c:v>42915.416666666664</c:v>
                </c:pt>
                <c:pt idx="3501">
                  <c:v>42915.458333333336</c:v>
                </c:pt>
                <c:pt idx="3502">
                  <c:v>42915.5</c:v>
                </c:pt>
                <c:pt idx="3503">
                  <c:v>42915.541666666664</c:v>
                </c:pt>
                <c:pt idx="3504">
                  <c:v>42915.583333333336</c:v>
                </c:pt>
                <c:pt idx="3505">
                  <c:v>42915.625</c:v>
                </c:pt>
                <c:pt idx="3506">
                  <c:v>42915.666666666664</c:v>
                </c:pt>
                <c:pt idx="3507">
                  <c:v>42915.708333333336</c:v>
                </c:pt>
                <c:pt idx="3508">
                  <c:v>42915.75</c:v>
                </c:pt>
                <c:pt idx="3509">
                  <c:v>42915.791666666664</c:v>
                </c:pt>
                <c:pt idx="3510">
                  <c:v>42915.833333333336</c:v>
                </c:pt>
                <c:pt idx="3511">
                  <c:v>42915.875</c:v>
                </c:pt>
                <c:pt idx="3512">
                  <c:v>42915.916666666664</c:v>
                </c:pt>
                <c:pt idx="3513">
                  <c:v>42915.958333333336</c:v>
                </c:pt>
                <c:pt idx="3514">
                  <c:v>42916</c:v>
                </c:pt>
                <c:pt idx="3515">
                  <c:v>42916.041666666664</c:v>
                </c:pt>
                <c:pt idx="3516">
                  <c:v>42916.083333333336</c:v>
                </c:pt>
                <c:pt idx="3517">
                  <c:v>42916.125</c:v>
                </c:pt>
                <c:pt idx="3518">
                  <c:v>42916.166666666664</c:v>
                </c:pt>
                <c:pt idx="3519">
                  <c:v>42916.208333333336</c:v>
                </c:pt>
                <c:pt idx="3520">
                  <c:v>42916.25</c:v>
                </c:pt>
                <c:pt idx="3521">
                  <c:v>42916.291666666664</c:v>
                </c:pt>
                <c:pt idx="3522">
                  <c:v>42916.333333333336</c:v>
                </c:pt>
                <c:pt idx="3523">
                  <c:v>42916.375</c:v>
                </c:pt>
                <c:pt idx="3524">
                  <c:v>42916.416666666664</c:v>
                </c:pt>
                <c:pt idx="3525">
                  <c:v>42916.458333333336</c:v>
                </c:pt>
                <c:pt idx="3526">
                  <c:v>42916.5</c:v>
                </c:pt>
                <c:pt idx="3527">
                  <c:v>42916.541666666664</c:v>
                </c:pt>
                <c:pt idx="3528">
                  <c:v>42916.583333333336</c:v>
                </c:pt>
                <c:pt idx="3529">
                  <c:v>42916.625</c:v>
                </c:pt>
                <c:pt idx="3530">
                  <c:v>42916.666666666664</c:v>
                </c:pt>
                <c:pt idx="3531">
                  <c:v>42916.708333333336</c:v>
                </c:pt>
                <c:pt idx="3532">
                  <c:v>42916.75</c:v>
                </c:pt>
                <c:pt idx="3533">
                  <c:v>42916.791666666664</c:v>
                </c:pt>
                <c:pt idx="3534">
                  <c:v>42916.833333333336</c:v>
                </c:pt>
                <c:pt idx="3535">
                  <c:v>42916.875</c:v>
                </c:pt>
                <c:pt idx="3536">
                  <c:v>42916.916666666664</c:v>
                </c:pt>
                <c:pt idx="3537">
                  <c:v>42916.958333333336</c:v>
                </c:pt>
                <c:pt idx="3538">
                  <c:v>42917</c:v>
                </c:pt>
                <c:pt idx="3539">
                  <c:v>42917.041666666664</c:v>
                </c:pt>
                <c:pt idx="3540">
                  <c:v>42917.083333333336</c:v>
                </c:pt>
                <c:pt idx="3541">
                  <c:v>42917.125</c:v>
                </c:pt>
                <c:pt idx="3542">
                  <c:v>42917.166666666664</c:v>
                </c:pt>
                <c:pt idx="3543">
                  <c:v>42917.208333333336</c:v>
                </c:pt>
                <c:pt idx="3544">
                  <c:v>42917.25</c:v>
                </c:pt>
                <c:pt idx="3545">
                  <c:v>42917.291666666664</c:v>
                </c:pt>
                <c:pt idx="3546">
                  <c:v>42917.333333333336</c:v>
                </c:pt>
                <c:pt idx="3547">
                  <c:v>42917.375</c:v>
                </c:pt>
                <c:pt idx="3548">
                  <c:v>42917.416666666664</c:v>
                </c:pt>
                <c:pt idx="3549">
                  <c:v>42917.458333333336</c:v>
                </c:pt>
                <c:pt idx="3550">
                  <c:v>42917.5</c:v>
                </c:pt>
                <c:pt idx="3551">
                  <c:v>42917.541666666664</c:v>
                </c:pt>
                <c:pt idx="3552">
                  <c:v>42917.583333333336</c:v>
                </c:pt>
                <c:pt idx="3553">
                  <c:v>42917.625</c:v>
                </c:pt>
                <c:pt idx="3554">
                  <c:v>42917.666666666664</c:v>
                </c:pt>
                <c:pt idx="3555">
                  <c:v>42917.708333333336</c:v>
                </c:pt>
                <c:pt idx="3556">
                  <c:v>42917.75</c:v>
                </c:pt>
                <c:pt idx="3557">
                  <c:v>42917.791666666664</c:v>
                </c:pt>
                <c:pt idx="3558">
                  <c:v>42917.833333333336</c:v>
                </c:pt>
                <c:pt idx="3559">
                  <c:v>42917.875</c:v>
                </c:pt>
                <c:pt idx="3560">
                  <c:v>42917.916666666664</c:v>
                </c:pt>
                <c:pt idx="3561">
                  <c:v>42917.958333333336</c:v>
                </c:pt>
                <c:pt idx="3562">
                  <c:v>42918</c:v>
                </c:pt>
                <c:pt idx="3563">
                  <c:v>42918.041666666664</c:v>
                </c:pt>
                <c:pt idx="3564">
                  <c:v>42918.083333333336</c:v>
                </c:pt>
                <c:pt idx="3565">
                  <c:v>42918.125</c:v>
                </c:pt>
                <c:pt idx="3566">
                  <c:v>42918.166666666664</c:v>
                </c:pt>
                <c:pt idx="3567">
                  <c:v>42918.208333333336</c:v>
                </c:pt>
                <c:pt idx="3568">
                  <c:v>42918.25</c:v>
                </c:pt>
                <c:pt idx="3569">
                  <c:v>42918.291666666664</c:v>
                </c:pt>
                <c:pt idx="3570">
                  <c:v>42918.333333333336</c:v>
                </c:pt>
                <c:pt idx="3571">
                  <c:v>42918.375</c:v>
                </c:pt>
                <c:pt idx="3572">
                  <c:v>42918.416666666664</c:v>
                </c:pt>
                <c:pt idx="3573">
                  <c:v>42918.458333333336</c:v>
                </c:pt>
                <c:pt idx="3574">
                  <c:v>42918.5</c:v>
                </c:pt>
                <c:pt idx="3575">
                  <c:v>42918.541666666664</c:v>
                </c:pt>
                <c:pt idx="3576">
                  <c:v>42918.583333333336</c:v>
                </c:pt>
                <c:pt idx="3577">
                  <c:v>42918.625</c:v>
                </c:pt>
                <c:pt idx="3578">
                  <c:v>42918.666666666664</c:v>
                </c:pt>
                <c:pt idx="3579">
                  <c:v>42918.708333333336</c:v>
                </c:pt>
                <c:pt idx="3580">
                  <c:v>42918.75</c:v>
                </c:pt>
                <c:pt idx="3581">
                  <c:v>42918.791666666664</c:v>
                </c:pt>
                <c:pt idx="3582">
                  <c:v>42918.833333333336</c:v>
                </c:pt>
                <c:pt idx="3583">
                  <c:v>42918.875</c:v>
                </c:pt>
                <c:pt idx="3584">
                  <c:v>42918.916666666664</c:v>
                </c:pt>
                <c:pt idx="3585">
                  <c:v>42918.958333333336</c:v>
                </c:pt>
                <c:pt idx="3586">
                  <c:v>42919</c:v>
                </c:pt>
                <c:pt idx="3587">
                  <c:v>42919.041666666664</c:v>
                </c:pt>
                <c:pt idx="3588">
                  <c:v>42919.083333333336</c:v>
                </c:pt>
                <c:pt idx="3589">
                  <c:v>42919.125</c:v>
                </c:pt>
                <c:pt idx="3590">
                  <c:v>42919.166666666664</c:v>
                </c:pt>
                <c:pt idx="3591">
                  <c:v>42919.208333333336</c:v>
                </c:pt>
                <c:pt idx="3592">
                  <c:v>42919.25</c:v>
                </c:pt>
                <c:pt idx="3593">
                  <c:v>42919.291666666664</c:v>
                </c:pt>
                <c:pt idx="3594">
                  <c:v>42919.333333333336</c:v>
                </c:pt>
                <c:pt idx="3595">
                  <c:v>42919.375</c:v>
                </c:pt>
                <c:pt idx="3596">
                  <c:v>42919.416666666664</c:v>
                </c:pt>
                <c:pt idx="3597">
                  <c:v>42919.458333333336</c:v>
                </c:pt>
                <c:pt idx="3598">
                  <c:v>42919.5</c:v>
                </c:pt>
                <c:pt idx="3599">
                  <c:v>42919.541666666664</c:v>
                </c:pt>
                <c:pt idx="3600">
                  <c:v>42919.583333333336</c:v>
                </c:pt>
                <c:pt idx="3601">
                  <c:v>42919.625</c:v>
                </c:pt>
                <c:pt idx="3602">
                  <c:v>42919.666666666664</c:v>
                </c:pt>
                <c:pt idx="3603">
                  <c:v>42919.708333333336</c:v>
                </c:pt>
                <c:pt idx="3604">
                  <c:v>42919.75</c:v>
                </c:pt>
                <c:pt idx="3605">
                  <c:v>42919.791666666664</c:v>
                </c:pt>
                <c:pt idx="3606">
                  <c:v>42919.833333333336</c:v>
                </c:pt>
                <c:pt idx="3607">
                  <c:v>42919.875</c:v>
                </c:pt>
                <c:pt idx="3608">
                  <c:v>42919.916666666664</c:v>
                </c:pt>
                <c:pt idx="3609">
                  <c:v>42919.958333333336</c:v>
                </c:pt>
                <c:pt idx="3610">
                  <c:v>42920</c:v>
                </c:pt>
                <c:pt idx="3611">
                  <c:v>42920.041666666664</c:v>
                </c:pt>
                <c:pt idx="3612">
                  <c:v>42920.083333333336</c:v>
                </c:pt>
                <c:pt idx="3613">
                  <c:v>42920.125</c:v>
                </c:pt>
                <c:pt idx="3614">
                  <c:v>42920.166666666664</c:v>
                </c:pt>
                <c:pt idx="3615">
                  <c:v>42920.208333333336</c:v>
                </c:pt>
                <c:pt idx="3616">
                  <c:v>42920.25</c:v>
                </c:pt>
                <c:pt idx="3617">
                  <c:v>42920.291666666664</c:v>
                </c:pt>
                <c:pt idx="3618">
                  <c:v>42920.333333333336</c:v>
                </c:pt>
                <c:pt idx="3619">
                  <c:v>42920.375</c:v>
                </c:pt>
                <c:pt idx="3620">
                  <c:v>42920.416666666664</c:v>
                </c:pt>
                <c:pt idx="3621">
                  <c:v>42920.458333333336</c:v>
                </c:pt>
                <c:pt idx="3622">
                  <c:v>42920.5</c:v>
                </c:pt>
                <c:pt idx="3623">
                  <c:v>42920.541666666664</c:v>
                </c:pt>
                <c:pt idx="3624">
                  <c:v>42920.583333333336</c:v>
                </c:pt>
                <c:pt idx="3625">
                  <c:v>42920.625</c:v>
                </c:pt>
                <c:pt idx="3626">
                  <c:v>42920.666666666664</c:v>
                </c:pt>
                <c:pt idx="3627">
                  <c:v>42920.708333333336</c:v>
                </c:pt>
                <c:pt idx="3628">
                  <c:v>42920.75</c:v>
                </c:pt>
                <c:pt idx="3629">
                  <c:v>42920.791666666664</c:v>
                </c:pt>
                <c:pt idx="3630">
                  <c:v>42920.833333333336</c:v>
                </c:pt>
                <c:pt idx="3631">
                  <c:v>42920.875</c:v>
                </c:pt>
                <c:pt idx="3632">
                  <c:v>42920.916666666664</c:v>
                </c:pt>
                <c:pt idx="3633">
                  <c:v>42920.958333333336</c:v>
                </c:pt>
                <c:pt idx="3634">
                  <c:v>42921</c:v>
                </c:pt>
                <c:pt idx="3635">
                  <c:v>42921.041666666664</c:v>
                </c:pt>
                <c:pt idx="3636">
                  <c:v>42921.083333333336</c:v>
                </c:pt>
                <c:pt idx="3637">
                  <c:v>42921.125</c:v>
                </c:pt>
                <c:pt idx="3638">
                  <c:v>42921.166666666664</c:v>
                </c:pt>
                <c:pt idx="3639">
                  <c:v>42921.208333333336</c:v>
                </c:pt>
                <c:pt idx="3640">
                  <c:v>42921.25</c:v>
                </c:pt>
                <c:pt idx="3641">
                  <c:v>42921.291666666664</c:v>
                </c:pt>
                <c:pt idx="3642">
                  <c:v>42921.333333333336</c:v>
                </c:pt>
                <c:pt idx="3643">
                  <c:v>42921.375</c:v>
                </c:pt>
                <c:pt idx="3644">
                  <c:v>42921.416666666664</c:v>
                </c:pt>
                <c:pt idx="3645">
                  <c:v>42921.458333333336</c:v>
                </c:pt>
                <c:pt idx="3646">
                  <c:v>42921.5</c:v>
                </c:pt>
                <c:pt idx="3647">
                  <c:v>42921.541666666664</c:v>
                </c:pt>
                <c:pt idx="3648">
                  <c:v>42921.583333333336</c:v>
                </c:pt>
                <c:pt idx="3649">
                  <c:v>42921.625</c:v>
                </c:pt>
                <c:pt idx="3650">
                  <c:v>42921.666666666664</c:v>
                </c:pt>
                <c:pt idx="3651">
                  <c:v>42921.708333333336</c:v>
                </c:pt>
                <c:pt idx="3652">
                  <c:v>42921.75</c:v>
                </c:pt>
                <c:pt idx="3653">
                  <c:v>42921.791666666664</c:v>
                </c:pt>
                <c:pt idx="3654">
                  <c:v>42921.833333333336</c:v>
                </c:pt>
                <c:pt idx="3655">
                  <c:v>42921.875</c:v>
                </c:pt>
                <c:pt idx="3656">
                  <c:v>42921.916666666664</c:v>
                </c:pt>
                <c:pt idx="3657">
                  <c:v>42921.958333333336</c:v>
                </c:pt>
                <c:pt idx="3658">
                  <c:v>42922</c:v>
                </c:pt>
                <c:pt idx="3659">
                  <c:v>42922.041666666664</c:v>
                </c:pt>
                <c:pt idx="3660">
                  <c:v>42922.083333333336</c:v>
                </c:pt>
                <c:pt idx="3661">
                  <c:v>42922.125</c:v>
                </c:pt>
                <c:pt idx="3662">
                  <c:v>42922.166666666664</c:v>
                </c:pt>
                <c:pt idx="3663">
                  <c:v>42922.208333333336</c:v>
                </c:pt>
                <c:pt idx="3664">
                  <c:v>42922.25</c:v>
                </c:pt>
                <c:pt idx="3665">
                  <c:v>42922.291666666664</c:v>
                </c:pt>
                <c:pt idx="3666">
                  <c:v>42922.333333333336</c:v>
                </c:pt>
                <c:pt idx="3667">
                  <c:v>42922.375</c:v>
                </c:pt>
                <c:pt idx="3668">
                  <c:v>42922.416666666664</c:v>
                </c:pt>
                <c:pt idx="3669">
                  <c:v>42922.458333333336</c:v>
                </c:pt>
                <c:pt idx="3670">
                  <c:v>42922.5</c:v>
                </c:pt>
                <c:pt idx="3671">
                  <c:v>42922.541666666664</c:v>
                </c:pt>
                <c:pt idx="3672">
                  <c:v>42922.583333333336</c:v>
                </c:pt>
                <c:pt idx="3673">
                  <c:v>42922.625</c:v>
                </c:pt>
                <c:pt idx="3674">
                  <c:v>42922.666666666664</c:v>
                </c:pt>
                <c:pt idx="3675">
                  <c:v>42922.708333333336</c:v>
                </c:pt>
                <c:pt idx="3676">
                  <c:v>42922.75</c:v>
                </c:pt>
                <c:pt idx="3677">
                  <c:v>42922.791666666664</c:v>
                </c:pt>
                <c:pt idx="3678">
                  <c:v>42922.833333333336</c:v>
                </c:pt>
                <c:pt idx="3679">
                  <c:v>42922.875</c:v>
                </c:pt>
                <c:pt idx="3680">
                  <c:v>42922.916666666664</c:v>
                </c:pt>
                <c:pt idx="3681">
                  <c:v>42922.958333333336</c:v>
                </c:pt>
                <c:pt idx="3682">
                  <c:v>42923</c:v>
                </c:pt>
                <c:pt idx="3683">
                  <c:v>42923.041666666664</c:v>
                </c:pt>
                <c:pt idx="3684">
                  <c:v>42923.083333333336</c:v>
                </c:pt>
                <c:pt idx="3685">
                  <c:v>42923.125</c:v>
                </c:pt>
                <c:pt idx="3686">
                  <c:v>42923.166666666664</c:v>
                </c:pt>
                <c:pt idx="3687">
                  <c:v>42923.208333333336</c:v>
                </c:pt>
                <c:pt idx="3688">
                  <c:v>42923.25</c:v>
                </c:pt>
                <c:pt idx="3689">
                  <c:v>42923.291666666664</c:v>
                </c:pt>
                <c:pt idx="3690">
                  <c:v>42923.333333333336</c:v>
                </c:pt>
                <c:pt idx="3691">
                  <c:v>42923.375</c:v>
                </c:pt>
                <c:pt idx="3692">
                  <c:v>42923.416666666664</c:v>
                </c:pt>
                <c:pt idx="3693">
                  <c:v>42923.458333333336</c:v>
                </c:pt>
                <c:pt idx="3694">
                  <c:v>42923.5</c:v>
                </c:pt>
                <c:pt idx="3695">
                  <c:v>42923.541666666664</c:v>
                </c:pt>
                <c:pt idx="3696">
                  <c:v>42923.583333333336</c:v>
                </c:pt>
                <c:pt idx="3697">
                  <c:v>42923.625</c:v>
                </c:pt>
                <c:pt idx="3698">
                  <c:v>42923.666666666664</c:v>
                </c:pt>
                <c:pt idx="3699">
                  <c:v>42923.708333333336</c:v>
                </c:pt>
                <c:pt idx="3700">
                  <c:v>42923.75</c:v>
                </c:pt>
                <c:pt idx="3701">
                  <c:v>42923.791666666664</c:v>
                </c:pt>
                <c:pt idx="3702">
                  <c:v>42923.833333333336</c:v>
                </c:pt>
                <c:pt idx="3703">
                  <c:v>42923.875</c:v>
                </c:pt>
                <c:pt idx="3704">
                  <c:v>42923.916666666664</c:v>
                </c:pt>
                <c:pt idx="3705">
                  <c:v>42923.958333333336</c:v>
                </c:pt>
                <c:pt idx="3706">
                  <c:v>42924</c:v>
                </c:pt>
                <c:pt idx="3707">
                  <c:v>42924.041666666664</c:v>
                </c:pt>
                <c:pt idx="3708">
                  <c:v>42924.083333333336</c:v>
                </c:pt>
                <c:pt idx="3709">
                  <c:v>42924.125</c:v>
                </c:pt>
                <c:pt idx="3710">
                  <c:v>42924.166666666664</c:v>
                </c:pt>
                <c:pt idx="3711">
                  <c:v>42924.208333333336</c:v>
                </c:pt>
                <c:pt idx="3712">
                  <c:v>42924.25</c:v>
                </c:pt>
                <c:pt idx="3713">
                  <c:v>42924.291666666664</c:v>
                </c:pt>
                <c:pt idx="3714">
                  <c:v>42924.333333333336</c:v>
                </c:pt>
                <c:pt idx="3715">
                  <c:v>42924.375</c:v>
                </c:pt>
                <c:pt idx="3716">
                  <c:v>42924.416666666664</c:v>
                </c:pt>
                <c:pt idx="3717">
                  <c:v>42924.458333333336</c:v>
                </c:pt>
                <c:pt idx="3718">
                  <c:v>42924.5</c:v>
                </c:pt>
                <c:pt idx="3719">
                  <c:v>42924.541666666664</c:v>
                </c:pt>
                <c:pt idx="3720">
                  <c:v>42924.583333333336</c:v>
                </c:pt>
                <c:pt idx="3721">
                  <c:v>42924.625</c:v>
                </c:pt>
                <c:pt idx="3722">
                  <c:v>42924.666666666664</c:v>
                </c:pt>
                <c:pt idx="3723">
                  <c:v>42924.708333333336</c:v>
                </c:pt>
                <c:pt idx="3724">
                  <c:v>42924.75</c:v>
                </c:pt>
                <c:pt idx="3725">
                  <c:v>42924.791666666664</c:v>
                </c:pt>
                <c:pt idx="3726">
                  <c:v>42924.833333333336</c:v>
                </c:pt>
                <c:pt idx="3727">
                  <c:v>42924.875</c:v>
                </c:pt>
                <c:pt idx="3728">
                  <c:v>42924.916666666664</c:v>
                </c:pt>
                <c:pt idx="3729">
                  <c:v>42924.958333333336</c:v>
                </c:pt>
                <c:pt idx="3730">
                  <c:v>42925</c:v>
                </c:pt>
                <c:pt idx="3731">
                  <c:v>42925.041666666664</c:v>
                </c:pt>
                <c:pt idx="3732">
                  <c:v>42925.083333333336</c:v>
                </c:pt>
                <c:pt idx="3733">
                  <c:v>42925.125</c:v>
                </c:pt>
                <c:pt idx="3734">
                  <c:v>42925.166666666664</c:v>
                </c:pt>
                <c:pt idx="3735">
                  <c:v>42925.208333333336</c:v>
                </c:pt>
                <c:pt idx="3736">
                  <c:v>42925.25</c:v>
                </c:pt>
                <c:pt idx="3737">
                  <c:v>42925.291666666664</c:v>
                </c:pt>
                <c:pt idx="3738">
                  <c:v>42925.333333333336</c:v>
                </c:pt>
                <c:pt idx="3739">
                  <c:v>42925.375</c:v>
                </c:pt>
                <c:pt idx="3740">
                  <c:v>42925.416666666664</c:v>
                </c:pt>
                <c:pt idx="3741">
                  <c:v>42925.458333333336</c:v>
                </c:pt>
                <c:pt idx="3742">
                  <c:v>42925.5</c:v>
                </c:pt>
                <c:pt idx="3743">
                  <c:v>42925.541666666664</c:v>
                </c:pt>
                <c:pt idx="3744">
                  <c:v>42925.583333333336</c:v>
                </c:pt>
                <c:pt idx="3745">
                  <c:v>42925.625</c:v>
                </c:pt>
                <c:pt idx="3746">
                  <c:v>42925.666666666664</c:v>
                </c:pt>
                <c:pt idx="3747">
                  <c:v>42925.708333333336</c:v>
                </c:pt>
                <c:pt idx="3748">
                  <c:v>42925.75</c:v>
                </c:pt>
                <c:pt idx="3749">
                  <c:v>42925.791666666664</c:v>
                </c:pt>
                <c:pt idx="3750">
                  <c:v>42925.833333333336</c:v>
                </c:pt>
                <c:pt idx="3751">
                  <c:v>42925.875</c:v>
                </c:pt>
                <c:pt idx="3752">
                  <c:v>42925.916666666664</c:v>
                </c:pt>
                <c:pt idx="3753">
                  <c:v>42925.958333333336</c:v>
                </c:pt>
                <c:pt idx="3754">
                  <c:v>42926</c:v>
                </c:pt>
                <c:pt idx="3755">
                  <c:v>42926.041666666664</c:v>
                </c:pt>
                <c:pt idx="3756">
                  <c:v>42926.083333333336</c:v>
                </c:pt>
                <c:pt idx="3757">
                  <c:v>42926.125</c:v>
                </c:pt>
                <c:pt idx="3758">
                  <c:v>42926.166666666664</c:v>
                </c:pt>
                <c:pt idx="3759">
                  <c:v>42926.208333333336</c:v>
                </c:pt>
                <c:pt idx="3760">
                  <c:v>42926.25</c:v>
                </c:pt>
                <c:pt idx="3761">
                  <c:v>42926.291666666664</c:v>
                </c:pt>
                <c:pt idx="3762">
                  <c:v>42926.333333333336</c:v>
                </c:pt>
                <c:pt idx="3763">
                  <c:v>42926.375</c:v>
                </c:pt>
                <c:pt idx="3764">
                  <c:v>42926.416666666664</c:v>
                </c:pt>
                <c:pt idx="3765">
                  <c:v>42926.458333333336</c:v>
                </c:pt>
                <c:pt idx="3766">
                  <c:v>42926.5</c:v>
                </c:pt>
                <c:pt idx="3767">
                  <c:v>42926.541666666664</c:v>
                </c:pt>
                <c:pt idx="3768">
                  <c:v>42926.583333333336</c:v>
                </c:pt>
                <c:pt idx="3769">
                  <c:v>42926.625</c:v>
                </c:pt>
                <c:pt idx="3770">
                  <c:v>42926.666666666664</c:v>
                </c:pt>
                <c:pt idx="3771">
                  <c:v>42926.708333333336</c:v>
                </c:pt>
                <c:pt idx="3772">
                  <c:v>42926.75</c:v>
                </c:pt>
                <c:pt idx="3773">
                  <c:v>42926.791666666664</c:v>
                </c:pt>
                <c:pt idx="3774">
                  <c:v>42926.833333333336</c:v>
                </c:pt>
                <c:pt idx="3775">
                  <c:v>42926.875</c:v>
                </c:pt>
                <c:pt idx="3776">
                  <c:v>42926.916666666664</c:v>
                </c:pt>
                <c:pt idx="3777">
                  <c:v>42926.958333333336</c:v>
                </c:pt>
                <c:pt idx="3778">
                  <c:v>42927</c:v>
                </c:pt>
                <c:pt idx="3779">
                  <c:v>42927.041666666664</c:v>
                </c:pt>
                <c:pt idx="3780">
                  <c:v>42927.083333333336</c:v>
                </c:pt>
                <c:pt idx="3781">
                  <c:v>42927.125</c:v>
                </c:pt>
                <c:pt idx="3782">
                  <c:v>42927.166666666664</c:v>
                </c:pt>
                <c:pt idx="3783">
                  <c:v>42927.208333333336</c:v>
                </c:pt>
                <c:pt idx="3784">
                  <c:v>42927.25</c:v>
                </c:pt>
                <c:pt idx="3785">
                  <c:v>42927.291666666664</c:v>
                </c:pt>
                <c:pt idx="3786">
                  <c:v>42927.333333333336</c:v>
                </c:pt>
                <c:pt idx="3787">
                  <c:v>42927.375</c:v>
                </c:pt>
                <c:pt idx="3788">
                  <c:v>42927.416666666664</c:v>
                </c:pt>
                <c:pt idx="3789">
                  <c:v>42927.458333333336</c:v>
                </c:pt>
                <c:pt idx="3790">
                  <c:v>42927.5</c:v>
                </c:pt>
                <c:pt idx="3791">
                  <c:v>42927.541666666664</c:v>
                </c:pt>
                <c:pt idx="3792">
                  <c:v>42927.583333333336</c:v>
                </c:pt>
                <c:pt idx="3793">
                  <c:v>42927.625</c:v>
                </c:pt>
                <c:pt idx="3794">
                  <c:v>42927.666666666664</c:v>
                </c:pt>
                <c:pt idx="3795">
                  <c:v>42927.708333333336</c:v>
                </c:pt>
                <c:pt idx="3796">
                  <c:v>42927.75</c:v>
                </c:pt>
                <c:pt idx="3797">
                  <c:v>42927.791666666664</c:v>
                </c:pt>
                <c:pt idx="3798">
                  <c:v>42927.833333333336</c:v>
                </c:pt>
                <c:pt idx="3799">
                  <c:v>42927.875</c:v>
                </c:pt>
                <c:pt idx="3800">
                  <c:v>42927.916666666664</c:v>
                </c:pt>
                <c:pt idx="3801">
                  <c:v>42927.958333333336</c:v>
                </c:pt>
                <c:pt idx="3802">
                  <c:v>42928</c:v>
                </c:pt>
                <c:pt idx="3803">
                  <c:v>42928.041666666664</c:v>
                </c:pt>
                <c:pt idx="3804">
                  <c:v>42928.083333333336</c:v>
                </c:pt>
                <c:pt idx="3805">
                  <c:v>42928.125</c:v>
                </c:pt>
                <c:pt idx="3806">
                  <c:v>42928.166666666664</c:v>
                </c:pt>
                <c:pt idx="3807">
                  <c:v>42928.208333333336</c:v>
                </c:pt>
                <c:pt idx="3808">
                  <c:v>42928.25</c:v>
                </c:pt>
                <c:pt idx="3809">
                  <c:v>42928.291666666664</c:v>
                </c:pt>
                <c:pt idx="3810">
                  <c:v>42928.333333333336</c:v>
                </c:pt>
                <c:pt idx="3811">
                  <c:v>42928.375</c:v>
                </c:pt>
                <c:pt idx="3812">
                  <c:v>42928.416666666664</c:v>
                </c:pt>
                <c:pt idx="3813">
                  <c:v>42928.458333333336</c:v>
                </c:pt>
                <c:pt idx="3814">
                  <c:v>42928.5</c:v>
                </c:pt>
                <c:pt idx="3815">
                  <c:v>42928.541666666664</c:v>
                </c:pt>
                <c:pt idx="3816">
                  <c:v>42928.583333333336</c:v>
                </c:pt>
                <c:pt idx="3817">
                  <c:v>42928.625</c:v>
                </c:pt>
                <c:pt idx="3818">
                  <c:v>42928.666666666664</c:v>
                </c:pt>
                <c:pt idx="3819">
                  <c:v>42928.708333333336</c:v>
                </c:pt>
                <c:pt idx="3820">
                  <c:v>42928.75</c:v>
                </c:pt>
                <c:pt idx="3821">
                  <c:v>42928.791666666664</c:v>
                </c:pt>
                <c:pt idx="3822">
                  <c:v>42928.833333333336</c:v>
                </c:pt>
                <c:pt idx="3823">
                  <c:v>42928.875</c:v>
                </c:pt>
                <c:pt idx="3824">
                  <c:v>42928.916666666664</c:v>
                </c:pt>
                <c:pt idx="3825">
                  <c:v>42928.958333333336</c:v>
                </c:pt>
                <c:pt idx="3826">
                  <c:v>42929</c:v>
                </c:pt>
                <c:pt idx="3827">
                  <c:v>42929.041666666664</c:v>
                </c:pt>
                <c:pt idx="3828">
                  <c:v>42929.083333333336</c:v>
                </c:pt>
                <c:pt idx="3829">
                  <c:v>42929.125</c:v>
                </c:pt>
                <c:pt idx="3830">
                  <c:v>42929.166666666664</c:v>
                </c:pt>
                <c:pt idx="3831">
                  <c:v>42929.208333333336</c:v>
                </c:pt>
                <c:pt idx="3832">
                  <c:v>42929.25</c:v>
                </c:pt>
                <c:pt idx="3833">
                  <c:v>42929.291666666664</c:v>
                </c:pt>
                <c:pt idx="3834">
                  <c:v>42929.333333333336</c:v>
                </c:pt>
                <c:pt idx="3835">
                  <c:v>42929.375</c:v>
                </c:pt>
                <c:pt idx="3836">
                  <c:v>42929.416666666664</c:v>
                </c:pt>
                <c:pt idx="3837">
                  <c:v>42929.458333333336</c:v>
                </c:pt>
                <c:pt idx="3838">
                  <c:v>42929.5</c:v>
                </c:pt>
                <c:pt idx="3839">
                  <c:v>42929.541666666664</c:v>
                </c:pt>
                <c:pt idx="3840">
                  <c:v>42929.583333333336</c:v>
                </c:pt>
                <c:pt idx="3841">
                  <c:v>42929.625</c:v>
                </c:pt>
                <c:pt idx="3842">
                  <c:v>42929.666666666664</c:v>
                </c:pt>
                <c:pt idx="3843">
                  <c:v>42929.708333333336</c:v>
                </c:pt>
                <c:pt idx="3844">
                  <c:v>42929.75</c:v>
                </c:pt>
                <c:pt idx="3845">
                  <c:v>42929.791666666664</c:v>
                </c:pt>
                <c:pt idx="3846">
                  <c:v>42929.833333333336</c:v>
                </c:pt>
                <c:pt idx="3847">
                  <c:v>42929.875</c:v>
                </c:pt>
                <c:pt idx="3848">
                  <c:v>42929.916666666664</c:v>
                </c:pt>
                <c:pt idx="3849">
                  <c:v>42929.958333333336</c:v>
                </c:pt>
                <c:pt idx="3850">
                  <c:v>42930</c:v>
                </c:pt>
                <c:pt idx="3851">
                  <c:v>42930.041666666664</c:v>
                </c:pt>
                <c:pt idx="3852">
                  <c:v>42930.083333333336</c:v>
                </c:pt>
                <c:pt idx="3853">
                  <c:v>42930.125</c:v>
                </c:pt>
                <c:pt idx="3854">
                  <c:v>42930.166666666664</c:v>
                </c:pt>
                <c:pt idx="3855">
                  <c:v>42930.208333333336</c:v>
                </c:pt>
                <c:pt idx="3856">
                  <c:v>42930.25</c:v>
                </c:pt>
                <c:pt idx="3857">
                  <c:v>42930.291666666664</c:v>
                </c:pt>
                <c:pt idx="3858">
                  <c:v>42930.333333333336</c:v>
                </c:pt>
                <c:pt idx="3859">
                  <c:v>42930.375</c:v>
                </c:pt>
                <c:pt idx="3860">
                  <c:v>42930.416666666664</c:v>
                </c:pt>
                <c:pt idx="3861">
                  <c:v>42930.458333333336</c:v>
                </c:pt>
                <c:pt idx="3862">
                  <c:v>42930.5</c:v>
                </c:pt>
                <c:pt idx="3863">
                  <c:v>42930.541666666664</c:v>
                </c:pt>
                <c:pt idx="3864">
                  <c:v>42930.583333333336</c:v>
                </c:pt>
                <c:pt idx="3865">
                  <c:v>42930.625</c:v>
                </c:pt>
                <c:pt idx="3866">
                  <c:v>42930.666666666664</c:v>
                </c:pt>
                <c:pt idx="3867">
                  <c:v>42930.708333333336</c:v>
                </c:pt>
                <c:pt idx="3868">
                  <c:v>42930.75</c:v>
                </c:pt>
                <c:pt idx="3869">
                  <c:v>42930.791666666664</c:v>
                </c:pt>
                <c:pt idx="3870">
                  <c:v>42930.833333333336</c:v>
                </c:pt>
                <c:pt idx="3871">
                  <c:v>42930.875</c:v>
                </c:pt>
                <c:pt idx="3872">
                  <c:v>42930.916666666664</c:v>
                </c:pt>
                <c:pt idx="3873">
                  <c:v>42930.958333333336</c:v>
                </c:pt>
                <c:pt idx="3874">
                  <c:v>42931</c:v>
                </c:pt>
                <c:pt idx="3875">
                  <c:v>42931.041666666664</c:v>
                </c:pt>
                <c:pt idx="3876">
                  <c:v>42931.083333333336</c:v>
                </c:pt>
                <c:pt idx="3877">
                  <c:v>42931.125</c:v>
                </c:pt>
                <c:pt idx="3878">
                  <c:v>42931.166666666664</c:v>
                </c:pt>
                <c:pt idx="3879">
                  <c:v>42931.208333333336</c:v>
                </c:pt>
                <c:pt idx="3880">
                  <c:v>42931.25</c:v>
                </c:pt>
                <c:pt idx="3881">
                  <c:v>42931.291666666664</c:v>
                </c:pt>
                <c:pt idx="3882">
                  <c:v>42931.333333333336</c:v>
                </c:pt>
                <c:pt idx="3883">
                  <c:v>42931.375</c:v>
                </c:pt>
                <c:pt idx="3884">
                  <c:v>42931.416666666664</c:v>
                </c:pt>
                <c:pt idx="3885">
                  <c:v>42931.458333333336</c:v>
                </c:pt>
                <c:pt idx="3886">
                  <c:v>42931.5</c:v>
                </c:pt>
                <c:pt idx="3887">
                  <c:v>42931.541666666664</c:v>
                </c:pt>
                <c:pt idx="3888">
                  <c:v>42931.583333333336</c:v>
                </c:pt>
                <c:pt idx="3889">
                  <c:v>42931.625</c:v>
                </c:pt>
                <c:pt idx="3890">
                  <c:v>42931.666666666664</c:v>
                </c:pt>
                <c:pt idx="3891">
                  <c:v>42931.708333333336</c:v>
                </c:pt>
                <c:pt idx="3892">
                  <c:v>42931.75</c:v>
                </c:pt>
                <c:pt idx="3893">
                  <c:v>42931.791666666664</c:v>
                </c:pt>
                <c:pt idx="3894">
                  <c:v>42931.833333333336</c:v>
                </c:pt>
                <c:pt idx="3895">
                  <c:v>42931.875</c:v>
                </c:pt>
                <c:pt idx="3896">
                  <c:v>42931.916666666664</c:v>
                </c:pt>
                <c:pt idx="3897">
                  <c:v>42931.958333333336</c:v>
                </c:pt>
                <c:pt idx="3898">
                  <c:v>42932</c:v>
                </c:pt>
                <c:pt idx="3899">
                  <c:v>42932.041666666664</c:v>
                </c:pt>
                <c:pt idx="3900">
                  <c:v>42932.083333333336</c:v>
                </c:pt>
                <c:pt idx="3901">
                  <c:v>42932.125</c:v>
                </c:pt>
                <c:pt idx="3902">
                  <c:v>42932.166666666664</c:v>
                </c:pt>
                <c:pt idx="3903">
                  <c:v>42932.208333333336</c:v>
                </c:pt>
                <c:pt idx="3904">
                  <c:v>42932.25</c:v>
                </c:pt>
                <c:pt idx="3905">
                  <c:v>42932.291666666664</c:v>
                </c:pt>
                <c:pt idx="3906">
                  <c:v>42932.333333333336</c:v>
                </c:pt>
                <c:pt idx="3907">
                  <c:v>42932.375</c:v>
                </c:pt>
                <c:pt idx="3908">
                  <c:v>42932.416666666664</c:v>
                </c:pt>
                <c:pt idx="3909">
                  <c:v>42932.458333333336</c:v>
                </c:pt>
                <c:pt idx="3910">
                  <c:v>42932.5</c:v>
                </c:pt>
                <c:pt idx="3911">
                  <c:v>42932.541666666664</c:v>
                </c:pt>
                <c:pt idx="3912">
                  <c:v>42932.583333333336</c:v>
                </c:pt>
                <c:pt idx="3913">
                  <c:v>42932.625</c:v>
                </c:pt>
                <c:pt idx="3914">
                  <c:v>42932.666666666664</c:v>
                </c:pt>
                <c:pt idx="3915">
                  <c:v>42932.708333333336</c:v>
                </c:pt>
                <c:pt idx="3916">
                  <c:v>42932.75</c:v>
                </c:pt>
                <c:pt idx="3917">
                  <c:v>42932.791666666664</c:v>
                </c:pt>
                <c:pt idx="3918">
                  <c:v>42932.833333333336</c:v>
                </c:pt>
                <c:pt idx="3919">
                  <c:v>42932.875</c:v>
                </c:pt>
                <c:pt idx="3920">
                  <c:v>42932.916666666664</c:v>
                </c:pt>
                <c:pt idx="3921">
                  <c:v>42932.958333333336</c:v>
                </c:pt>
                <c:pt idx="3922">
                  <c:v>42933</c:v>
                </c:pt>
                <c:pt idx="3923">
                  <c:v>42933.041666666664</c:v>
                </c:pt>
                <c:pt idx="3924">
                  <c:v>42933.083333333336</c:v>
                </c:pt>
                <c:pt idx="3925">
                  <c:v>42933.125</c:v>
                </c:pt>
                <c:pt idx="3926">
                  <c:v>42933.166666666664</c:v>
                </c:pt>
                <c:pt idx="3927">
                  <c:v>42933.208333333336</c:v>
                </c:pt>
                <c:pt idx="3928">
                  <c:v>42933.25</c:v>
                </c:pt>
                <c:pt idx="3929">
                  <c:v>42933.291666666664</c:v>
                </c:pt>
                <c:pt idx="3930">
                  <c:v>42933.333333333336</c:v>
                </c:pt>
                <c:pt idx="3931">
                  <c:v>42933.375</c:v>
                </c:pt>
                <c:pt idx="3932">
                  <c:v>42933.416666666664</c:v>
                </c:pt>
                <c:pt idx="3933">
                  <c:v>42933.458333333336</c:v>
                </c:pt>
                <c:pt idx="3934">
                  <c:v>42933.5</c:v>
                </c:pt>
                <c:pt idx="3935">
                  <c:v>42933.541666666664</c:v>
                </c:pt>
                <c:pt idx="3936">
                  <c:v>42933.583333333336</c:v>
                </c:pt>
                <c:pt idx="3937">
                  <c:v>42933.625</c:v>
                </c:pt>
                <c:pt idx="3938">
                  <c:v>42933.666666666664</c:v>
                </c:pt>
                <c:pt idx="3939">
                  <c:v>42933.708333333336</c:v>
                </c:pt>
                <c:pt idx="3940">
                  <c:v>42933.75</c:v>
                </c:pt>
                <c:pt idx="3941">
                  <c:v>42933.791666666664</c:v>
                </c:pt>
                <c:pt idx="3942">
                  <c:v>42933.833333333336</c:v>
                </c:pt>
                <c:pt idx="3943">
                  <c:v>42933.875</c:v>
                </c:pt>
                <c:pt idx="3944">
                  <c:v>42933.916666666664</c:v>
                </c:pt>
                <c:pt idx="3945">
                  <c:v>42933.958333333336</c:v>
                </c:pt>
                <c:pt idx="3946">
                  <c:v>42934</c:v>
                </c:pt>
                <c:pt idx="3947">
                  <c:v>42934.041666666664</c:v>
                </c:pt>
                <c:pt idx="3948">
                  <c:v>42934.083333333336</c:v>
                </c:pt>
                <c:pt idx="3949">
                  <c:v>42934.125</c:v>
                </c:pt>
                <c:pt idx="3950">
                  <c:v>42934.166666666664</c:v>
                </c:pt>
                <c:pt idx="3951">
                  <c:v>42934.208333333336</c:v>
                </c:pt>
                <c:pt idx="3952">
                  <c:v>42934.25</c:v>
                </c:pt>
                <c:pt idx="3953">
                  <c:v>42934.291666666664</c:v>
                </c:pt>
                <c:pt idx="3954">
                  <c:v>42934.333333333336</c:v>
                </c:pt>
                <c:pt idx="3955">
                  <c:v>42934.375</c:v>
                </c:pt>
                <c:pt idx="3956">
                  <c:v>42934.416666666664</c:v>
                </c:pt>
                <c:pt idx="3957">
                  <c:v>42934.458333333336</c:v>
                </c:pt>
                <c:pt idx="3958">
                  <c:v>42934.5</c:v>
                </c:pt>
                <c:pt idx="3959">
                  <c:v>42934.541666666664</c:v>
                </c:pt>
                <c:pt idx="3960">
                  <c:v>42934.583333333336</c:v>
                </c:pt>
                <c:pt idx="3961">
                  <c:v>42934.625</c:v>
                </c:pt>
                <c:pt idx="3962">
                  <c:v>42934.666666666664</c:v>
                </c:pt>
                <c:pt idx="3963">
                  <c:v>42934.708333333336</c:v>
                </c:pt>
                <c:pt idx="3964">
                  <c:v>42934.75</c:v>
                </c:pt>
                <c:pt idx="3965">
                  <c:v>42934.791666666664</c:v>
                </c:pt>
                <c:pt idx="3966">
                  <c:v>42934.833333333336</c:v>
                </c:pt>
                <c:pt idx="3967">
                  <c:v>42934.875</c:v>
                </c:pt>
                <c:pt idx="3968">
                  <c:v>42934.916666666664</c:v>
                </c:pt>
                <c:pt idx="3969">
                  <c:v>42934.958333333336</c:v>
                </c:pt>
                <c:pt idx="3970">
                  <c:v>42935</c:v>
                </c:pt>
                <c:pt idx="3971">
                  <c:v>42935.041666666664</c:v>
                </c:pt>
                <c:pt idx="3972">
                  <c:v>42935.083333333336</c:v>
                </c:pt>
                <c:pt idx="3973">
                  <c:v>42935.125</c:v>
                </c:pt>
                <c:pt idx="3974">
                  <c:v>42935.166666666664</c:v>
                </c:pt>
                <c:pt idx="3975">
                  <c:v>42935.208333333336</c:v>
                </c:pt>
                <c:pt idx="3976">
                  <c:v>42935.25</c:v>
                </c:pt>
                <c:pt idx="3977">
                  <c:v>42935.291666666664</c:v>
                </c:pt>
                <c:pt idx="3978">
                  <c:v>42935.333333333336</c:v>
                </c:pt>
                <c:pt idx="3979">
                  <c:v>42935.375</c:v>
                </c:pt>
                <c:pt idx="3980">
                  <c:v>42935.416666666664</c:v>
                </c:pt>
                <c:pt idx="3981">
                  <c:v>42935.458333333336</c:v>
                </c:pt>
                <c:pt idx="3982">
                  <c:v>42935.5</c:v>
                </c:pt>
                <c:pt idx="3983">
                  <c:v>42935.541666666664</c:v>
                </c:pt>
                <c:pt idx="3984">
                  <c:v>42935.583333333336</c:v>
                </c:pt>
                <c:pt idx="3985">
                  <c:v>42935.625</c:v>
                </c:pt>
                <c:pt idx="3986">
                  <c:v>42935.666666666664</c:v>
                </c:pt>
                <c:pt idx="3987">
                  <c:v>42935.708333333336</c:v>
                </c:pt>
                <c:pt idx="3988">
                  <c:v>42935.75</c:v>
                </c:pt>
                <c:pt idx="3989">
                  <c:v>42935.791666666664</c:v>
                </c:pt>
                <c:pt idx="3990">
                  <c:v>42935.833333333336</c:v>
                </c:pt>
                <c:pt idx="3991">
                  <c:v>42935.875</c:v>
                </c:pt>
                <c:pt idx="3992">
                  <c:v>42935.916666666664</c:v>
                </c:pt>
                <c:pt idx="3993">
                  <c:v>42935.958333333336</c:v>
                </c:pt>
                <c:pt idx="3994">
                  <c:v>42936</c:v>
                </c:pt>
                <c:pt idx="3995">
                  <c:v>42936.041666666664</c:v>
                </c:pt>
                <c:pt idx="3996">
                  <c:v>42936.083333333336</c:v>
                </c:pt>
                <c:pt idx="3997">
                  <c:v>42936.125</c:v>
                </c:pt>
                <c:pt idx="3998">
                  <c:v>42936.166666666664</c:v>
                </c:pt>
                <c:pt idx="3999">
                  <c:v>42936.208333333336</c:v>
                </c:pt>
                <c:pt idx="4000">
                  <c:v>42936.25</c:v>
                </c:pt>
                <c:pt idx="4001">
                  <c:v>42936.291666666664</c:v>
                </c:pt>
                <c:pt idx="4002">
                  <c:v>42936.333333333336</c:v>
                </c:pt>
                <c:pt idx="4003">
                  <c:v>42936.375</c:v>
                </c:pt>
                <c:pt idx="4004">
                  <c:v>42936.416666666664</c:v>
                </c:pt>
                <c:pt idx="4005">
                  <c:v>42936.458333333336</c:v>
                </c:pt>
                <c:pt idx="4006">
                  <c:v>42936.5</c:v>
                </c:pt>
                <c:pt idx="4007">
                  <c:v>42936.541666666664</c:v>
                </c:pt>
                <c:pt idx="4008">
                  <c:v>42936.583333333336</c:v>
                </c:pt>
                <c:pt idx="4009">
                  <c:v>42936.625</c:v>
                </c:pt>
                <c:pt idx="4010">
                  <c:v>42936.666666666664</c:v>
                </c:pt>
                <c:pt idx="4011">
                  <c:v>42936.708333333336</c:v>
                </c:pt>
                <c:pt idx="4012">
                  <c:v>42936.75</c:v>
                </c:pt>
                <c:pt idx="4013">
                  <c:v>42936.791666666664</c:v>
                </c:pt>
                <c:pt idx="4014">
                  <c:v>42936.833333333336</c:v>
                </c:pt>
                <c:pt idx="4015">
                  <c:v>42936.875</c:v>
                </c:pt>
                <c:pt idx="4016">
                  <c:v>42936.916666666664</c:v>
                </c:pt>
                <c:pt idx="4017">
                  <c:v>42936.958333333336</c:v>
                </c:pt>
                <c:pt idx="4018">
                  <c:v>42937</c:v>
                </c:pt>
                <c:pt idx="4019">
                  <c:v>42937.041666666664</c:v>
                </c:pt>
                <c:pt idx="4020">
                  <c:v>42937.083333333336</c:v>
                </c:pt>
                <c:pt idx="4021">
                  <c:v>42937.125</c:v>
                </c:pt>
                <c:pt idx="4022">
                  <c:v>42937.166666666664</c:v>
                </c:pt>
                <c:pt idx="4023">
                  <c:v>42937.208333333336</c:v>
                </c:pt>
                <c:pt idx="4024">
                  <c:v>42937.25</c:v>
                </c:pt>
                <c:pt idx="4025">
                  <c:v>42937.291666666664</c:v>
                </c:pt>
                <c:pt idx="4026">
                  <c:v>42937.333333333336</c:v>
                </c:pt>
                <c:pt idx="4027">
                  <c:v>42937.375</c:v>
                </c:pt>
                <c:pt idx="4028">
                  <c:v>42937.416666666664</c:v>
                </c:pt>
                <c:pt idx="4029">
                  <c:v>42937.458333333336</c:v>
                </c:pt>
                <c:pt idx="4030">
                  <c:v>42937.5</c:v>
                </c:pt>
                <c:pt idx="4031">
                  <c:v>42937.541666666664</c:v>
                </c:pt>
                <c:pt idx="4032">
                  <c:v>42937.583333333336</c:v>
                </c:pt>
                <c:pt idx="4033">
                  <c:v>42937.625</c:v>
                </c:pt>
                <c:pt idx="4034">
                  <c:v>42937.666666666664</c:v>
                </c:pt>
                <c:pt idx="4035">
                  <c:v>42937.708333333336</c:v>
                </c:pt>
                <c:pt idx="4036">
                  <c:v>42937.75</c:v>
                </c:pt>
                <c:pt idx="4037">
                  <c:v>42937.791666666664</c:v>
                </c:pt>
                <c:pt idx="4038">
                  <c:v>42937.833333333336</c:v>
                </c:pt>
                <c:pt idx="4039">
                  <c:v>42937.875</c:v>
                </c:pt>
                <c:pt idx="4040">
                  <c:v>42937.916666666664</c:v>
                </c:pt>
                <c:pt idx="4041">
                  <c:v>42937.958333333336</c:v>
                </c:pt>
                <c:pt idx="4042">
                  <c:v>42938</c:v>
                </c:pt>
                <c:pt idx="4043">
                  <c:v>42938.041666666664</c:v>
                </c:pt>
                <c:pt idx="4044">
                  <c:v>42938.083333333336</c:v>
                </c:pt>
                <c:pt idx="4045">
                  <c:v>42938.125</c:v>
                </c:pt>
                <c:pt idx="4046">
                  <c:v>42938.166666666664</c:v>
                </c:pt>
                <c:pt idx="4047">
                  <c:v>42938.208333333336</c:v>
                </c:pt>
                <c:pt idx="4048">
                  <c:v>42938.25</c:v>
                </c:pt>
                <c:pt idx="4049">
                  <c:v>42938.291666666664</c:v>
                </c:pt>
                <c:pt idx="4050">
                  <c:v>42938.333333333336</c:v>
                </c:pt>
                <c:pt idx="4051">
                  <c:v>42938.375</c:v>
                </c:pt>
                <c:pt idx="4052">
                  <c:v>42938.416666666664</c:v>
                </c:pt>
                <c:pt idx="4053">
                  <c:v>42938.458333333336</c:v>
                </c:pt>
                <c:pt idx="4054">
                  <c:v>42938.5</c:v>
                </c:pt>
                <c:pt idx="4055">
                  <c:v>42938.541666666664</c:v>
                </c:pt>
                <c:pt idx="4056">
                  <c:v>42938.583333333336</c:v>
                </c:pt>
                <c:pt idx="4057">
                  <c:v>42938.625</c:v>
                </c:pt>
                <c:pt idx="4058">
                  <c:v>42938.666666666664</c:v>
                </c:pt>
                <c:pt idx="4059">
                  <c:v>42938.708333333336</c:v>
                </c:pt>
                <c:pt idx="4060">
                  <c:v>42938.75</c:v>
                </c:pt>
                <c:pt idx="4061">
                  <c:v>42938.791666666664</c:v>
                </c:pt>
                <c:pt idx="4062">
                  <c:v>42938.833333333336</c:v>
                </c:pt>
                <c:pt idx="4063">
                  <c:v>42938.875</c:v>
                </c:pt>
                <c:pt idx="4064">
                  <c:v>42938.916666666664</c:v>
                </c:pt>
                <c:pt idx="4065">
                  <c:v>42938.958333333336</c:v>
                </c:pt>
                <c:pt idx="4066">
                  <c:v>42939</c:v>
                </c:pt>
                <c:pt idx="4067">
                  <c:v>42939.041666666664</c:v>
                </c:pt>
                <c:pt idx="4068">
                  <c:v>42939.083333333336</c:v>
                </c:pt>
                <c:pt idx="4069">
                  <c:v>42939.125</c:v>
                </c:pt>
                <c:pt idx="4070">
                  <c:v>42939.166666666664</c:v>
                </c:pt>
                <c:pt idx="4071">
                  <c:v>42939.208333333336</c:v>
                </c:pt>
                <c:pt idx="4072">
                  <c:v>42939.25</c:v>
                </c:pt>
                <c:pt idx="4073">
                  <c:v>42939.291666666664</c:v>
                </c:pt>
                <c:pt idx="4074">
                  <c:v>42939.333333333336</c:v>
                </c:pt>
                <c:pt idx="4075">
                  <c:v>42939.375</c:v>
                </c:pt>
                <c:pt idx="4076">
                  <c:v>42939.416666666664</c:v>
                </c:pt>
                <c:pt idx="4077">
                  <c:v>42939.458333333336</c:v>
                </c:pt>
                <c:pt idx="4078">
                  <c:v>42939.5</c:v>
                </c:pt>
                <c:pt idx="4079">
                  <c:v>42939.541666666664</c:v>
                </c:pt>
                <c:pt idx="4080">
                  <c:v>42939.583333333336</c:v>
                </c:pt>
                <c:pt idx="4081">
                  <c:v>42939.625</c:v>
                </c:pt>
                <c:pt idx="4082">
                  <c:v>42939.666666666664</c:v>
                </c:pt>
                <c:pt idx="4083">
                  <c:v>42939.708333333336</c:v>
                </c:pt>
                <c:pt idx="4084">
                  <c:v>42939.75</c:v>
                </c:pt>
                <c:pt idx="4085">
                  <c:v>42939.791666666664</c:v>
                </c:pt>
                <c:pt idx="4086">
                  <c:v>42939.833333333336</c:v>
                </c:pt>
                <c:pt idx="4087">
                  <c:v>42939.875</c:v>
                </c:pt>
                <c:pt idx="4088">
                  <c:v>42939.916666666664</c:v>
                </c:pt>
                <c:pt idx="4089">
                  <c:v>42939.958333333336</c:v>
                </c:pt>
                <c:pt idx="4090">
                  <c:v>42940</c:v>
                </c:pt>
                <c:pt idx="4091">
                  <c:v>42940.041666666664</c:v>
                </c:pt>
                <c:pt idx="4092">
                  <c:v>42940.083333333336</c:v>
                </c:pt>
                <c:pt idx="4093">
                  <c:v>42940.125</c:v>
                </c:pt>
                <c:pt idx="4094">
                  <c:v>42940.166666666664</c:v>
                </c:pt>
                <c:pt idx="4095">
                  <c:v>42940.208333333336</c:v>
                </c:pt>
                <c:pt idx="4096">
                  <c:v>42940.25</c:v>
                </c:pt>
                <c:pt idx="4097">
                  <c:v>42940.291666666664</c:v>
                </c:pt>
                <c:pt idx="4098">
                  <c:v>42940.333333333336</c:v>
                </c:pt>
                <c:pt idx="4099">
                  <c:v>42940.375</c:v>
                </c:pt>
                <c:pt idx="4100">
                  <c:v>42940.416666666664</c:v>
                </c:pt>
                <c:pt idx="4101">
                  <c:v>42940.458333333336</c:v>
                </c:pt>
                <c:pt idx="4102">
                  <c:v>42940.5</c:v>
                </c:pt>
                <c:pt idx="4103">
                  <c:v>42940.541666666664</c:v>
                </c:pt>
                <c:pt idx="4104">
                  <c:v>42940.583333333336</c:v>
                </c:pt>
                <c:pt idx="4105">
                  <c:v>42940.625</c:v>
                </c:pt>
                <c:pt idx="4106">
                  <c:v>42940.666666666664</c:v>
                </c:pt>
                <c:pt idx="4107">
                  <c:v>42940.708333333336</c:v>
                </c:pt>
                <c:pt idx="4108">
                  <c:v>42940.75</c:v>
                </c:pt>
                <c:pt idx="4109">
                  <c:v>42940.791666666664</c:v>
                </c:pt>
                <c:pt idx="4110">
                  <c:v>42940.833333333336</c:v>
                </c:pt>
                <c:pt idx="4111">
                  <c:v>42940.875</c:v>
                </c:pt>
                <c:pt idx="4112">
                  <c:v>42940.916666666664</c:v>
                </c:pt>
                <c:pt idx="4113">
                  <c:v>42940.958333333336</c:v>
                </c:pt>
                <c:pt idx="4114">
                  <c:v>42941</c:v>
                </c:pt>
                <c:pt idx="4115">
                  <c:v>42941.041666666664</c:v>
                </c:pt>
                <c:pt idx="4116">
                  <c:v>42941.083333333336</c:v>
                </c:pt>
                <c:pt idx="4117">
                  <c:v>42941.125</c:v>
                </c:pt>
                <c:pt idx="4118">
                  <c:v>42941.166666666664</c:v>
                </c:pt>
                <c:pt idx="4119">
                  <c:v>42941.208333333336</c:v>
                </c:pt>
                <c:pt idx="4120">
                  <c:v>42941.25</c:v>
                </c:pt>
                <c:pt idx="4121">
                  <c:v>42941.291666666664</c:v>
                </c:pt>
                <c:pt idx="4122">
                  <c:v>42941.333333333336</c:v>
                </c:pt>
                <c:pt idx="4123">
                  <c:v>42941.375</c:v>
                </c:pt>
                <c:pt idx="4124">
                  <c:v>42941.416666666664</c:v>
                </c:pt>
                <c:pt idx="4125">
                  <c:v>42941.458333333336</c:v>
                </c:pt>
                <c:pt idx="4126">
                  <c:v>42941.5</c:v>
                </c:pt>
                <c:pt idx="4127">
                  <c:v>42941.541666666664</c:v>
                </c:pt>
                <c:pt idx="4128">
                  <c:v>42941.583333333336</c:v>
                </c:pt>
                <c:pt idx="4129">
                  <c:v>42941.625</c:v>
                </c:pt>
                <c:pt idx="4130">
                  <c:v>42941.666666666664</c:v>
                </c:pt>
                <c:pt idx="4131">
                  <c:v>42941.708333333336</c:v>
                </c:pt>
                <c:pt idx="4132">
                  <c:v>42941.75</c:v>
                </c:pt>
                <c:pt idx="4133">
                  <c:v>42941.791666666664</c:v>
                </c:pt>
                <c:pt idx="4134">
                  <c:v>42941.833333333336</c:v>
                </c:pt>
                <c:pt idx="4135">
                  <c:v>42941.875</c:v>
                </c:pt>
                <c:pt idx="4136">
                  <c:v>42941.916666666664</c:v>
                </c:pt>
                <c:pt idx="4137">
                  <c:v>42941.958333333336</c:v>
                </c:pt>
                <c:pt idx="4138">
                  <c:v>42942</c:v>
                </c:pt>
                <c:pt idx="4139">
                  <c:v>42942.041666666664</c:v>
                </c:pt>
                <c:pt idx="4140">
                  <c:v>42942.083333333336</c:v>
                </c:pt>
                <c:pt idx="4141">
                  <c:v>42942.125</c:v>
                </c:pt>
                <c:pt idx="4142">
                  <c:v>42942.166666666664</c:v>
                </c:pt>
                <c:pt idx="4143">
                  <c:v>42942.208333333336</c:v>
                </c:pt>
                <c:pt idx="4144">
                  <c:v>42942.25</c:v>
                </c:pt>
                <c:pt idx="4145">
                  <c:v>42942.291666666664</c:v>
                </c:pt>
                <c:pt idx="4146">
                  <c:v>42942.333333333336</c:v>
                </c:pt>
                <c:pt idx="4147">
                  <c:v>42942.375</c:v>
                </c:pt>
                <c:pt idx="4148">
                  <c:v>42942.416666666664</c:v>
                </c:pt>
                <c:pt idx="4149">
                  <c:v>42942.458333333336</c:v>
                </c:pt>
                <c:pt idx="4150">
                  <c:v>42942.5</c:v>
                </c:pt>
                <c:pt idx="4151">
                  <c:v>42942.541666666664</c:v>
                </c:pt>
                <c:pt idx="4152">
                  <c:v>42942.583333333336</c:v>
                </c:pt>
                <c:pt idx="4153">
                  <c:v>42942.625</c:v>
                </c:pt>
                <c:pt idx="4154">
                  <c:v>42942.666666666664</c:v>
                </c:pt>
                <c:pt idx="4155">
                  <c:v>42942.708333333336</c:v>
                </c:pt>
                <c:pt idx="4156">
                  <c:v>42942.75</c:v>
                </c:pt>
                <c:pt idx="4157">
                  <c:v>42942.791666666664</c:v>
                </c:pt>
                <c:pt idx="4158">
                  <c:v>42942.833333333336</c:v>
                </c:pt>
                <c:pt idx="4159">
                  <c:v>42942.875</c:v>
                </c:pt>
                <c:pt idx="4160">
                  <c:v>42942.916666666664</c:v>
                </c:pt>
                <c:pt idx="4161">
                  <c:v>42942.958333333336</c:v>
                </c:pt>
                <c:pt idx="4162">
                  <c:v>42943</c:v>
                </c:pt>
                <c:pt idx="4163">
                  <c:v>42943.041666666664</c:v>
                </c:pt>
                <c:pt idx="4164">
                  <c:v>42943.083333333336</c:v>
                </c:pt>
                <c:pt idx="4165">
                  <c:v>42943.125</c:v>
                </c:pt>
                <c:pt idx="4166">
                  <c:v>42943.166666666664</c:v>
                </c:pt>
                <c:pt idx="4167">
                  <c:v>42943.208333333336</c:v>
                </c:pt>
                <c:pt idx="4168">
                  <c:v>42943.25</c:v>
                </c:pt>
                <c:pt idx="4169">
                  <c:v>42943.291666666664</c:v>
                </c:pt>
                <c:pt idx="4170">
                  <c:v>42943.333333333336</c:v>
                </c:pt>
                <c:pt idx="4171">
                  <c:v>42943.375</c:v>
                </c:pt>
                <c:pt idx="4172">
                  <c:v>42943.416666666664</c:v>
                </c:pt>
                <c:pt idx="4173">
                  <c:v>42943.458333333336</c:v>
                </c:pt>
                <c:pt idx="4174">
                  <c:v>42943.5</c:v>
                </c:pt>
                <c:pt idx="4175">
                  <c:v>42943.541666666664</c:v>
                </c:pt>
                <c:pt idx="4176">
                  <c:v>42943.583333333336</c:v>
                </c:pt>
                <c:pt idx="4177">
                  <c:v>42943.625</c:v>
                </c:pt>
                <c:pt idx="4178">
                  <c:v>42943.666666666664</c:v>
                </c:pt>
                <c:pt idx="4179">
                  <c:v>42943.708333333336</c:v>
                </c:pt>
                <c:pt idx="4180">
                  <c:v>42943.75</c:v>
                </c:pt>
                <c:pt idx="4181">
                  <c:v>42943.791666666664</c:v>
                </c:pt>
                <c:pt idx="4182">
                  <c:v>42943.833333333336</c:v>
                </c:pt>
                <c:pt idx="4183">
                  <c:v>42943.875</c:v>
                </c:pt>
                <c:pt idx="4184">
                  <c:v>42943.916666666664</c:v>
                </c:pt>
                <c:pt idx="4185">
                  <c:v>42943.958333333336</c:v>
                </c:pt>
                <c:pt idx="4186">
                  <c:v>42944</c:v>
                </c:pt>
                <c:pt idx="4187">
                  <c:v>42944.041666666664</c:v>
                </c:pt>
                <c:pt idx="4188">
                  <c:v>42944.083333333336</c:v>
                </c:pt>
                <c:pt idx="4189">
                  <c:v>42944.125</c:v>
                </c:pt>
                <c:pt idx="4190">
                  <c:v>42944.166666666664</c:v>
                </c:pt>
                <c:pt idx="4191">
                  <c:v>42944.208333333336</c:v>
                </c:pt>
                <c:pt idx="4192">
                  <c:v>42944.25</c:v>
                </c:pt>
                <c:pt idx="4193">
                  <c:v>42944.291666666664</c:v>
                </c:pt>
                <c:pt idx="4194">
                  <c:v>42944.333333333336</c:v>
                </c:pt>
                <c:pt idx="4195">
                  <c:v>42944.375</c:v>
                </c:pt>
                <c:pt idx="4196">
                  <c:v>42944.416666666664</c:v>
                </c:pt>
                <c:pt idx="4197">
                  <c:v>42944.458333333336</c:v>
                </c:pt>
                <c:pt idx="4198">
                  <c:v>42944.5</c:v>
                </c:pt>
                <c:pt idx="4199">
                  <c:v>42944.541666666664</c:v>
                </c:pt>
                <c:pt idx="4200">
                  <c:v>42944.583333333336</c:v>
                </c:pt>
                <c:pt idx="4201">
                  <c:v>42944.625</c:v>
                </c:pt>
                <c:pt idx="4202">
                  <c:v>42944.666666666664</c:v>
                </c:pt>
                <c:pt idx="4203">
                  <c:v>42944.708333333336</c:v>
                </c:pt>
                <c:pt idx="4204">
                  <c:v>42944.75</c:v>
                </c:pt>
                <c:pt idx="4205">
                  <c:v>42944.791666666664</c:v>
                </c:pt>
                <c:pt idx="4206">
                  <c:v>42944.833333333336</c:v>
                </c:pt>
                <c:pt idx="4207">
                  <c:v>42944.875</c:v>
                </c:pt>
                <c:pt idx="4208">
                  <c:v>42944.916666666664</c:v>
                </c:pt>
                <c:pt idx="4209">
                  <c:v>42944.958333333336</c:v>
                </c:pt>
                <c:pt idx="4210">
                  <c:v>42945</c:v>
                </c:pt>
                <c:pt idx="4211">
                  <c:v>42945.041666666664</c:v>
                </c:pt>
                <c:pt idx="4212">
                  <c:v>42945.083333333336</c:v>
                </c:pt>
                <c:pt idx="4213">
                  <c:v>42945.125</c:v>
                </c:pt>
                <c:pt idx="4214">
                  <c:v>42945.166666666664</c:v>
                </c:pt>
                <c:pt idx="4215">
                  <c:v>42945.208333333336</c:v>
                </c:pt>
                <c:pt idx="4216">
                  <c:v>42945.25</c:v>
                </c:pt>
                <c:pt idx="4217">
                  <c:v>42945.291666666664</c:v>
                </c:pt>
                <c:pt idx="4218">
                  <c:v>42945.333333333336</c:v>
                </c:pt>
                <c:pt idx="4219">
                  <c:v>42945.375</c:v>
                </c:pt>
                <c:pt idx="4220">
                  <c:v>42945.416666666664</c:v>
                </c:pt>
                <c:pt idx="4221">
                  <c:v>42945.458333333336</c:v>
                </c:pt>
                <c:pt idx="4222">
                  <c:v>42945.5</c:v>
                </c:pt>
                <c:pt idx="4223">
                  <c:v>42945.541666666664</c:v>
                </c:pt>
                <c:pt idx="4224">
                  <c:v>42945.583333333336</c:v>
                </c:pt>
                <c:pt idx="4225">
                  <c:v>42945.625</c:v>
                </c:pt>
                <c:pt idx="4226">
                  <c:v>42945.666666666664</c:v>
                </c:pt>
                <c:pt idx="4227">
                  <c:v>42945.708333333336</c:v>
                </c:pt>
                <c:pt idx="4228">
                  <c:v>42945.75</c:v>
                </c:pt>
                <c:pt idx="4229">
                  <c:v>42945.791666666664</c:v>
                </c:pt>
                <c:pt idx="4230">
                  <c:v>42945.833333333336</c:v>
                </c:pt>
                <c:pt idx="4231">
                  <c:v>42945.875</c:v>
                </c:pt>
                <c:pt idx="4232">
                  <c:v>42945.916666666664</c:v>
                </c:pt>
                <c:pt idx="4233">
                  <c:v>42945.958333333336</c:v>
                </c:pt>
                <c:pt idx="4234">
                  <c:v>42946</c:v>
                </c:pt>
                <c:pt idx="4235">
                  <c:v>42946.041666666664</c:v>
                </c:pt>
                <c:pt idx="4236">
                  <c:v>42946.083333333336</c:v>
                </c:pt>
                <c:pt idx="4237">
                  <c:v>42946.125</c:v>
                </c:pt>
                <c:pt idx="4238">
                  <c:v>42946.166666666664</c:v>
                </c:pt>
                <c:pt idx="4239">
                  <c:v>42946.208333333336</c:v>
                </c:pt>
                <c:pt idx="4240">
                  <c:v>42946.25</c:v>
                </c:pt>
                <c:pt idx="4241">
                  <c:v>42946.291666666664</c:v>
                </c:pt>
                <c:pt idx="4242">
                  <c:v>42946.333333333336</c:v>
                </c:pt>
                <c:pt idx="4243">
                  <c:v>42946.375</c:v>
                </c:pt>
                <c:pt idx="4244">
                  <c:v>42946.416666666664</c:v>
                </c:pt>
                <c:pt idx="4245">
                  <c:v>42946.458333333336</c:v>
                </c:pt>
                <c:pt idx="4246">
                  <c:v>42946.5</c:v>
                </c:pt>
                <c:pt idx="4247">
                  <c:v>42946.541666666664</c:v>
                </c:pt>
                <c:pt idx="4248">
                  <c:v>42946.583333333336</c:v>
                </c:pt>
                <c:pt idx="4249">
                  <c:v>42946.625</c:v>
                </c:pt>
                <c:pt idx="4250">
                  <c:v>42946.666666666664</c:v>
                </c:pt>
                <c:pt idx="4251">
                  <c:v>42946.708333333336</c:v>
                </c:pt>
                <c:pt idx="4252">
                  <c:v>42946.75</c:v>
                </c:pt>
                <c:pt idx="4253">
                  <c:v>42946.791666666664</c:v>
                </c:pt>
                <c:pt idx="4254">
                  <c:v>42946.833333333336</c:v>
                </c:pt>
                <c:pt idx="4255">
                  <c:v>42946.875</c:v>
                </c:pt>
                <c:pt idx="4256">
                  <c:v>42946.916666666664</c:v>
                </c:pt>
                <c:pt idx="4257">
                  <c:v>42946.958333333336</c:v>
                </c:pt>
                <c:pt idx="4258">
                  <c:v>42947</c:v>
                </c:pt>
                <c:pt idx="4259">
                  <c:v>42947.041666666664</c:v>
                </c:pt>
                <c:pt idx="4260">
                  <c:v>42947.083333333336</c:v>
                </c:pt>
                <c:pt idx="4261">
                  <c:v>42947.125</c:v>
                </c:pt>
                <c:pt idx="4262">
                  <c:v>42947.166666666664</c:v>
                </c:pt>
                <c:pt idx="4263">
                  <c:v>42947.208333333336</c:v>
                </c:pt>
                <c:pt idx="4264">
                  <c:v>42947.25</c:v>
                </c:pt>
                <c:pt idx="4265">
                  <c:v>42947.291666666664</c:v>
                </c:pt>
                <c:pt idx="4266">
                  <c:v>42947.333333333336</c:v>
                </c:pt>
                <c:pt idx="4267">
                  <c:v>42947.375</c:v>
                </c:pt>
                <c:pt idx="4268">
                  <c:v>42947.416666666664</c:v>
                </c:pt>
                <c:pt idx="4269">
                  <c:v>42947.458333333336</c:v>
                </c:pt>
                <c:pt idx="4270">
                  <c:v>42947.5</c:v>
                </c:pt>
                <c:pt idx="4271">
                  <c:v>42947.541666666664</c:v>
                </c:pt>
                <c:pt idx="4272">
                  <c:v>42947.583333333336</c:v>
                </c:pt>
                <c:pt idx="4273">
                  <c:v>42947.625</c:v>
                </c:pt>
                <c:pt idx="4274">
                  <c:v>42947.666666666664</c:v>
                </c:pt>
                <c:pt idx="4275">
                  <c:v>42947.708333333336</c:v>
                </c:pt>
                <c:pt idx="4276">
                  <c:v>42947.75</c:v>
                </c:pt>
                <c:pt idx="4277">
                  <c:v>42947.791666666664</c:v>
                </c:pt>
                <c:pt idx="4278">
                  <c:v>42947.833333333336</c:v>
                </c:pt>
                <c:pt idx="4279">
                  <c:v>42947.875</c:v>
                </c:pt>
                <c:pt idx="4280">
                  <c:v>42947.916666666664</c:v>
                </c:pt>
                <c:pt idx="4281">
                  <c:v>42947.958333333336</c:v>
                </c:pt>
                <c:pt idx="4282">
                  <c:v>42948</c:v>
                </c:pt>
                <c:pt idx="4283">
                  <c:v>42948.041666666664</c:v>
                </c:pt>
                <c:pt idx="4284">
                  <c:v>42948.083333333336</c:v>
                </c:pt>
                <c:pt idx="4285">
                  <c:v>42948.125</c:v>
                </c:pt>
                <c:pt idx="4286">
                  <c:v>42948.166666666664</c:v>
                </c:pt>
                <c:pt idx="4287">
                  <c:v>42948.208333333336</c:v>
                </c:pt>
                <c:pt idx="4288">
                  <c:v>42948.25</c:v>
                </c:pt>
                <c:pt idx="4289">
                  <c:v>42948.291666666664</c:v>
                </c:pt>
                <c:pt idx="4290">
                  <c:v>42948.333333333336</c:v>
                </c:pt>
                <c:pt idx="4291">
                  <c:v>42948.375</c:v>
                </c:pt>
                <c:pt idx="4292">
                  <c:v>42948.416666666664</c:v>
                </c:pt>
                <c:pt idx="4293">
                  <c:v>42948.458333333336</c:v>
                </c:pt>
                <c:pt idx="4294">
                  <c:v>42948.5</c:v>
                </c:pt>
                <c:pt idx="4295">
                  <c:v>42948.541666666664</c:v>
                </c:pt>
                <c:pt idx="4296">
                  <c:v>42948.583333333336</c:v>
                </c:pt>
                <c:pt idx="4297">
                  <c:v>42948.625</c:v>
                </c:pt>
                <c:pt idx="4298">
                  <c:v>42948.666666666664</c:v>
                </c:pt>
                <c:pt idx="4299">
                  <c:v>42948.708333333336</c:v>
                </c:pt>
                <c:pt idx="4300">
                  <c:v>42948.75</c:v>
                </c:pt>
                <c:pt idx="4301">
                  <c:v>42948.791666666664</c:v>
                </c:pt>
                <c:pt idx="4302">
                  <c:v>42948.833333333336</c:v>
                </c:pt>
                <c:pt idx="4303">
                  <c:v>42948.875</c:v>
                </c:pt>
                <c:pt idx="4304">
                  <c:v>42948.916666666664</c:v>
                </c:pt>
                <c:pt idx="4305">
                  <c:v>42948.958333333336</c:v>
                </c:pt>
                <c:pt idx="4306">
                  <c:v>42949</c:v>
                </c:pt>
                <c:pt idx="4307">
                  <c:v>42949.041666666664</c:v>
                </c:pt>
                <c:pt idx="4308">
                  <c:v>42949.083333333336</c:v>
                </c:pt>
                <c:pt idx="4309">
                  <c:v>42949.125</c:v>
                </c:pt>
                <c:pt idx="4310">
                  <c:v>42949.166666666664</c:v>
                </c:pt>
                <c:pt idx="4311">
                  <c:v>42949.208333333336</c:v>
                </c:pt>
                <c:pt idx="4312">
                  <c:v>42949.25</c:v>
                </c:pt>
                <c:pt idx="4313">
                  <c:v>42949.291666666664</c:v>
                </c:pt>
                <c:pt idx="4314">
                  <c:v>42949.333333333336</c:v>
                </c:pt>
                <c:pt idx="4315">
                  <c:v>42949.375</c:v>
                </c:pt>
                <c:pt idx="4316">
                  <c:v>42949.416666666664</c:v>
                </c:pt>
                <c:pt idx="4317">
                  <c:v>42949.458333333336</c:v>
                </c:pt>
                <c:pt idx="4318">
                  <c:v>42949.5</c:v>
                </c:pt>
                <c:pt idx="4319">
                  <c:v>42949.541666666664</c:v>
                </c:pt>
                <c:pt idx="4320">
                  <c:v>42949.583333333336</c:v>
                </c:pt>
                <c:pt idx="4321">
                  <c:v>42949.625</c:v>
                </c:pt>
                <c:pt idx="4322">
                  <c:v>42949.666666666664</c:v>
                </c:pt>
                <c:pt idx="4323">
                  <c:v>42949.708333333336</c:v>
                </c:pt>
                <c:pt idx="4324">
                  <c:v>42949.75</c:v>
                </c:pt>
                <c:pt idx="4325">
                  <c:v>42949.791666666664</c:v>
                </c:pt>
                <c:pt idx="4326">
                  <c:v>42949.833333333336</c:v>
                </c:pt>
                <c:pt idx="4327">
                  <c:v>42949.875</c:v>
                </c:pt>
                <c:pt idx="4328">
                  <c:v>42949.916666666664</c:v>
                </c:pt>
                <c:pt idx="4329">
                  <c:v>42949.958333333336</c:v>
                </c:pt>
                <c:pt idx="4330">
                  <c:v>42950</c:v>
                </c:pt>
                <c:pt idx="4331">
                  <c:v>42950.041666666664</c:v>
                </c:pt>
                <c:pt idx="4332">
                  <c:v>42950.083333333336</c:v>
                </c:pt>
                <c:pt idx="4333">
                  <c:v>42950.125</c:v>
                </c:pt>
                <c:pt idx="4334">
                  <c:v>42950.166666666664</c:v>
                </c:pt>
                <c:pt idx="4335">
                  <c:v>42950.208333333336</c:v>
                </c:pt>
                <c:pt idx="4336">
                  <c:v>42950.25</c:v>
                </c:pt>
                <c:pt idx="4337">
                  <c:v>42950.291666666664</c:v>
                </c:pt>
                <c:pt idx="4338">
                  <c:v>42950.333333333336</c:v>
                </c:pt>
                <c:pt idx="4339">
                  <c:v>42950.375</c:v>
                </c:pt>
                <c:pt idx="4340">
                  <c:v>42950.416666666664</c:v>
                </c:pt>
                <c:pt idx="4341">
                  <c:v>42950.458333333336</c:v>
                </c:pt>
                <c:pt idx="4342">
                  <c:v>42950.5</c:v>
                </c:pt>
                <c:pt idx="4343">
                  <c:v>42950.541666666664</c:v>
                </c:pt>
                <c:pt idx="4344">
                  <c:v>42950.583333333336</c:v>
                </c:pt>
                <c:pt idx="4345">
                  <c:v>42950.625</c:v>
                </c:pt>
                <c:pt idx="4346">
                  <c:v>42950.666666666664</c:v>
                </c:pt>
                <c:pt idx="4347">
                  <c:v>42950.708333333336</c:v>
                </c:pt>
                <c:pt idx="4348">
                  <c:v>42950.75</c:v>
                </c:pt>
                <c:pt idx="4349">
                  <c:v>42950.791666666664</c:v>
                </c:pt>
                <c:pt idx="4350">
                  <c:v>42950.833333333336</c:v>
                </c:pt>
                <c:pt idx="4351">
                  <c:v>42950.875</c:v>
                </c:pt>
                <c:pt idx="4352">
                  <c:v>42950.916666666664</c:v>
                </c:pt>
                <c:pt idx="4353">
                  <c:v>42950.958333333336</c:v>
                </c:pt>
                <c:pt idx="4354">
                  <c:v>42951</c:v>
                </c:pt>
                <c:pt idx="4355">
                  <c:v>42951.041666666664</c:v>
                </c:pt>
                <c:pt idx="4356">
                  <c:v>42951.083333333336</c:v>
                </c:pt>
                <c:pt idx="4357">
                  <c:v>42951.125</c:v>
                </c:pt>
                <c:pt idx="4358">
                  <c:v>42951.166666666664</c:v>
                </c:pt>
                <c:pt idx="4359">
                  <c:v>42951.208333333336</c:v>
                </c:pt>
                <c:pt idx="4360">
                  <c:v>42951.25</c:v>
                </c:pt>
                <c:pt idx="4361">
                  <c:v>42951.291666666664</c:v>
                </c:pt>
                <c:pt idx="4362">
                  <c:v>42951.333333333336</c:v>
                </c:pt>
                <c:pt idx="4363">
                  <c:v>42951.375</c:v>
                </c:pt>
                <c:pt idx="4364">
                  <c:v>42951.416666666664</c:v>
                </c:pt>
                <c:pt idx="4365">
                  <c:v>42951.458333333336</c:v>
                </c:pt>
                <c:pt idx="4366">
                  <c:v>42951.5</c:v>
                </c:pt>
                <c:pt idx="4367">
                  <c:v>42951.541666666664</c:v>
                </c:pt>
                <c:pt idx="4368">
                  <c:v>42951.583333333336</c:v>
                </c:pt>
                <c:pt idx="4369">
                  <c:v>42951.625</c:v>
                </c:pt>
                <c:pt idx="4370">
                  <c:v>42951.666666666664</c:v>
                </c:pt>
                <c:pt idx="4371">
                  <c:v>42951.708333333336</c:v>
                </c:pt>
                <c:pt idx="4372">
                  <c:v>42951.75</c:v>
                </c:pt>
                <c:pt idx="4373">
                  <c:v>42951.791666666664</c:v>
                </c:pt>
                <c:pt idx="4374">
                  <c:v>42951.833333333336</c:v>
                </c:pt>
                <c:pt idx="4375">
                  <c:v>42951.875</c:v>
                </c:pt>
                <c:pt idx="4376">
                  <c:v>42951.916666666664</c:v>
                </c:pt>
                <c:pt idx="4377">
                  <c:v>42951.958333333336</c:v>
                </c:pt>
                <c:pt idx="4378">
                  <c:v>42952</c:v>
                </c:pt>
                <c:pt idx="4379">
                  <c:v>42952.041666666664</c:v>
                </c:pt>
                <c:pt idx="4380">
                  <c:v>42952.083333333336</c:v>
                </c:pt>
                <c:pt idx="4381">
                  <c:v>42952.125</c:v>
                </c:pt>
                <c:pt idx="4382">
                  <c:v>42952.166666666664</c:v>
                </c:pt>
                <c:pt idx="4383">
                  <c:v>42952.208333333336</c:v>
                </c:pt>
                <c:pt idx="4384">
                  <c:v>42952.25</c:v>
                </c:pt>
                <c:pt idx="4385">
                  <c:v>42952.291666666664</c:v>
                </c:pt>
                <c:pt idx="4386">
                  <c:v>42952.333333333336</c:v>
                </c:pt>
                <c:pt idx="4387">
                  <c:v>42952.375</c:v>
                </c:pt>
                <c:pt idx="4388">
                  <c:v>42952.416666666664</c:v>
                </c:pt>
                <c:pt idx="4389">
                  <c:v>42952.458333333336</c:v>
                </c:pt>
                <c:pt idx="4390">
                  <c:v>42952.5</c:v>
                </c:pt>
                <c:pt idx="4391">
                  <c:v>42952.541666666664</c:v>
                </c:pt>
                <c:pt idx="4392">
                  <c:v>42952.583333333336</c:v>
                </c:pt>
                <c:pt idx="4393">
                  <c:v>42952.625</c:v>
                </c:pt>
                <c:pt idx="4394">
                  <c:v>42952.666666666664</c:v>
                </c:pt>
                <c:pt idx="4395">
                  <c:v>42952.708333333336</c:v>
                </c:pt>
                <c:pt idx="4396">
                  <c:v>42952.75</c:v>
                </c:pt>
                <c:pt idx="4397">
                  <c:v>42952.791666666664</c:v>
                </c:pt>
                <c:pt idx="4398">
                  <c:v>42952.833333333336</c:v>
                </c:pt>
                <c:pt idx="4399">
                  <c:v>42952.875</c:v>
                </c:pt>
                <c:pt idx="4400">
                  <c:v>42952.916666666664</c:v>
                </c:pt>
                <c:pt idx="4401">
                  <c:v>42952.958333333336</c:v>
                </c:pt>
                <c:pt idx="4402">
                  <c:v>42953</c:v>
                </c:pt>
                <c:pt idx="4403">
                  <c:v>42953.041666666664</c:v>
                </c:pt>
                <c:pt idx="4404">
                  <c:v>42953.083333333336</c:v>
                </c:pt>
                <c:pt idx="4405">
                  <c:v>42953.125</c:v>
                </c:pt>
                <c:pt idx="4406">
                  <c:v>42953.166666666664</c:v>
                </c:pt>
                <c:pt idx="4407">
                  <c:v>42953.208333333336</c:v>
                </c:pt>
                <c:pt idx="4408">
                  <c:v>42953.25</c:v>
                </c:pt>
                <c:pt idx="4409">
                  <c:v>42953.291666666664</c:v>
                </c:pt>
                <c:pt idx="4410">
                  <c:v>42953.333333333336</c:v>
                </c:pt>
                <c:pt idx="4411">
                  <c:v>42953.375</c:v>
                </c:pt>
                <c:pt idx="4412">
                  <c:v>42953.416666666664</c:v>
                </c:pt>
                <c:pt idx="4413">
                  <c:v>42953.458333333336</c:v>
                </c:pt>
                <c:pt idx="4414">
                  <c:v>42953.5</c:v>
                </c:pt>
                <c:pt idx="4415">
                  <c:v>42953.541666666664</c:v>
                </c:pt>
                <c:pt idx="4416">
                  <c:v>42953.583333333336</c:v>
                </c:pt>
                <c:pt idx="4417">
                  <c:v>42953.625</c:v>
                </c:pt>
                <c:pt idx="4418">
                  <c:v>42953.666666666664</c:v>
                </c:pt>
                <c:pt idx="4419">
                  <c:v>42953.708333333336</c:v>
                </c:pt>
                <c:pt idx="4420">
                  <c:v>42953.75</c:v>
                </c:pt>
                <c:pt idx="4421">
                  <c:v>42953.791666666664</c:v>
                </c:pt>
                <c:pt idx="4422">
                  <c:v>42953.833333333336</c:v>
                </c:pt>
                <c:pt idx="4423">
                  <c:v>42953.875</c:v>
                </c:pt>
                <c:pt idx="4424">
                  <c:v>42953.916666666664</c:v>
                </c:pt>
                <c:pt idx="4425">
                  <c:v>42953.958333333336</c:v>
                </c:pt>
                <c:pt idx="4426">
                  <c:v>42954</c:v>
                </c:pt>
                <c:pt idx="4427">
                  <c:v>42954.041666666664</c:v>
                </c:pt>
                <c:pt idx="4428">
                  <c:v>42954.083333333336</c:v>
                </c:pt>
                <c:pt idx="4429">
                  <c:v>42954.125</c:v>
                </c:pt>
                <c:pt idx="4430">
                  <c:v>42954.166666666664</c:v>
                </c:pt>
                <c:pt idx="4431">
                  <c:v>42954.208333333336</c:v>
                </c:pt>
                <c:pt idx="4432">
                  <c:v>42954.25</c:v>
                </c:pt>
                <c:pt idx="4433">
                  <c:v>42954.291666666664</c:v>
                </c:pt>
                <c:pt idx="4434">
                  <c:v>42954.333333333336</c:v>
                </c:pt>
                <c:pt idx="4435">
                  <c:v>42954.375</c:v>
                </c:pt>
                <c:pt idx="4436">
                  <c:v>42954.416666666664</c:v>
                </c:pt>
                <c:pt idx="4437">
                  <c:v>42954.458333333336</c:v>
                </c:pt>
                <c:pt idx="4438">
                  <c:v>42954.5</c:v>
                </c:pt>
                <c:pt idx="4439">
                  <c:v>42954.541666666664</c:v>
                </c:pt>
                <c:pt idx="4440">
                  <c:v>42954.583333333336</c:v>
                </c:pt>
                <c:pt idx="4441">
                  <c:v>42954.625</c:v>
                </c:pt>
                <c:pt idx="4442">
                  <c:v>42954.666666666664</c:v>
                </c:pt>
                <c:pt idx="4443">
                  <c:v>42954.708333333336</c:v>
                </c:pt>
                <c:pt idx="4444">
                  <c:v>42954.75</c:v>
                </c:pt>
                <c:pt idx="4445">
                  <c:v>42954.791666666664</c:v>
                </c:pt>
                <c:pt idx="4446">
                  <c:v>42954.833333333336</c:v>
                </c:pt>
                <c:pt idx="4447">
                  <c:v>42954.875</c:v>
                </c:pt>
                <c:pt idx="4448">
                  <c:v>42954.916666666664</c:v>
                </c:pt>
                <c:pt idx="4449">
                  <c:v>42954.958333333336</c:v>
                </c:pt>
                <c:pt idx="4450">
                  <c:v>42955</c:v>
                </c:pt>
                <c:pt idx="4451">
                  <c:v>42955.041666666664</c:v>
                </c:pt>
                <c:pt idx="4452">
                  <c:v>42955.083333333336</c:v>
                </c:pt>
                <c:pt idx="4453">
                  <c:v>42955.125</c:v>
                </c:pt>
                <c:pt idx="4454">
                  <c:v>42955.166666666664</c:v>
                </c:pt>
                <c:pt idx="4455">
                  <c:v>42955.208333333336</c:v>
                </c:pt>
                <c:pt idx="4456">
                  <c:v>42955.25</c:v>
                </c:pt>
                <c:pt idx="4457">
                  <c:v>42955.291666666664</c:v>
                </c:pt>
                <c:pt idx="4458">
                  <c:v>42955.333333333336</c:v>
                </c:pt>
                <c:pt idx="4459">
                  <c:v>42955.375</c:v>
                </c:pt>
                <c:pt idx="4460">
                  <c:v>42955.416666666664</c:v>
                </c:pt>
                <c:pt idx="4461">
                  <c:v>42955.458333333336</c:v>
                </c:pt>
                <c:pt idx="4462">
                  <c:v>42955.5</c:v>
                </c:pt>
                <c:pt idx="4463">
                  <c:v>42955.541666666664</c:v>
                </c:pt>
                <c:pt idx="4464">
                  <c:v>42955.583333333336</c:v>
                </c:pt>
                <c:pt idx="4465">
                  <c:v>42955.625</c:v>
                </c:pt>
                <c:pt idx="4466">
                  <c:v>42955.666666666664</c:v>
                </c:pt>
                <c:pt idx="4467">
                  <c:v>42955.708333333336</c:v>
                </c:pt>
                <c:pt idx="4468">
                  <c:v>42955.75</c:v>
                </c:pt>
                <c:pt idx="4469">
                  <c:v>42955.791666666664</c:v>
                </c:pt>
                <c:pt idx="4470">
                  <c:v>42955.833333333336</c:v>
                </c:pt>
                <c:pt idx="4471">
                  <c:v>42955.875</c:v>
                </c:pt>
                <c:pt idx="4472">
                  <c:v>42955.916666666664</c:v>
                </c:pt>
                <c:pt idx="4473">
                  <c:v>42955.958333333336</c:v>
                </c:pt>
                <c:pt idx="4474">
                  <c:v>42956</c:v>
                </c:pt>
                <c:pt idx="4475">
                  <c:v>42956.041666666664</c:v>
                </c:pt>
                <c:pt idx="4476">
                  <c:v>42956.083333333336</c:v>
                </c:pt>
                <c:pt idx="4477">
                  <c:v>42956.125</c:v>
                </c:pt>
                <c:pt idx="4478">
                  <c:v>42956.166666666664</c:v>
                </c:pt>
                <c:pt idx="4479">
                  <c:v>42956.208333333336</c:v>
                </c:pt>
                <c:pt idx="4480">
                  <c:v>42956.25</c:v>
                </c:pt>
                <c:pt idx="4481">
                  <c:v>42956.291666666664</c:v>
                </c:pt>
                <c:pt idx="4482">
                  <c:v>42956.333333333336</c:v>
                </c:pt>
                <c:pt idx="4483">
                  <c:v>42956.375</c:v>
                </c:pt>
                <c:pt idx="4484">
                  <c:v>42956.416666666664</c:v>
                </c:pt>
                <c:pt idx="4485">
                  <c:v>42956.458333333336</c:v>
                </c:pt>
                <c:pt idx="4486">
                  <c:v>42956.5</c:v>
                </c:pt>
                <c:pt idx="4487">
                  <c:v>42956.541666666664</c:v>
                </c:pt>
                <c:pt idx="4488">
                  <c:v>42956.583333333336</c:v>
                </c:pt>
                <c:pt idx="4489">
                  <c:v>42956.625</c:v>
                </c:pt>
                <c:pt idx="4490">
                  <c:v>42956.666666666664</c:v>
                </c:pt>
                <c:pt idx="4491">
                  <c:v>42956.708333333336</c:v>
                </c:pt>
                <c:pt idx="4492">
                  <c:v>42956.75</c:v>
                </c:pt>
                <c:pt idx="4493">
                  <c:v>42956.791666666664</c:v>
                </c:pt>
                <c:pt idx="4494">
                  <c:v>42956.833333333336</c:v>
                </c:pt>
                <c:pt idx="4495">
                  <c:v>42956.875</c:v>
                </c:pt>
                <c:pt idx="4496">
                  <c:v>42956.916666666664</c:v>
                </c:pt>
                <c:pt idx="4497">
                  <c:v>42956.958333333336</c:v>
                </c:pt>
                <c:pt idx="4498">
                  <c:v>42957</c:v>
                </c:pt>
                <c:pt idx="4499">
                  <c:v>42957.041666666664</c:v>
                </c:pt>
                <c:pt idx="4500">
                  <c:v>42957.083333333336</c:v>
                </c:pt>
                <c:pt idx="4501">
                  <c:v>42957.125</c:v>
                </c:pt>
                <c:pt idx="4502">
                  <c:v>42957.166666666664</c:v>
                </c:pt>
                <c:pt idx="4503">
                  <c:v>42957.208333333336</c:v>
                </c:pt>
                <c:pt idx="4504">
                  <c:v>42957.25</c:v>
                </c:pt>
                <c:pt idx="4505">
                  <c:v>42957.29166678241</c:v>
                </c:pt>
                <c:pt idx="4506">
                  <c:v>42957.333333506947</c:v>
                </c:pt>
                <c:pt idx="4507">
                  <c:v>42957.375000231485</c:v>
                </c:pt>
                <c:pt idx="4508">
                  <c:v>42957.416666956022</c:v>
                </c:pt>
                <c:pt idx="4509">
                  <c:v>42957.458333680559</c:v>
                </c:pt>
                <c:pt idx="4510">
                  <c:v>42957.500000405096</c:v>
                </c:pt>
                <c:pt idx="4511">
                  <c:v>42957.541667129626</c:v>
                </c:pt>
                <c:pt idx="4512">
                  <c:v>42957.583333854163</c:v>
                </c:pt>
                <c:pt idx="4513">
                  <c:v>42957.625000578701</c:v>
                </c:pt>
                <c:pt idx="4514">
                  <c:v>42957.666667303238</c:v>
                </c:pt>
                <c:pt idx="4515">
                  <c:v>42957.708334027775</c:v>
                </c:pt>
                <c:pt idx="4516">
                  <c:v>42957.750000752312</c:v>
                </c:pt>
                <c:pt idx="4517">
                  <c:v>42957.791667476849</c:v>
                </c:pt>
                <c:pt idx="4518">
                  <c:v>42957.833334201387</c:v>
                </c:pt>
                <c:pt idx="4519">
                  <c:v>42957.875000925924</c:v>
                </c:pt>
                <c:pt idx="4520">
                  <c:v>42957.916667650461</c:v>
                </c:pt>
                <c:pt idx="4521">
                  <c:v>42957.958334374998</c:v>
                </c:pt>
                <c:pt idx="4522">
                  <c:v>42958.000001099535</c:v>
                </c:pt>
                <c:pt idx="4523">
                  <c:v>42958.041667824073</c:v>
                </c:pt>
                <c:pt idx="4524">
                  <c:v>42958.08333454861</c:v>
                </c:pt>
                <c:pt idx="4525">
                  <c:v>42958.125001273147</c:v>
                </c:pt>
                <c:pt idx="4526">
                  <c:v>42958.166667997684</c:v>
                </c:pt>
                <c:pt idx="4527">
                  <c:v>42958.208334722221</c:v>
                </c:pt>
                <c:pt idx="4528">
                  <c:v>42958.250001446759</c:v>
                </c:pt>
                <c:pt idx="4529">
                  <c:v>42958.291668171296</c:v>
                </c:pt>
                <c:pt idx="4530">
                  <c:v>42958.333334895833</c:v>
                </c:pt>
                <c:pt idx="4531">
                  <c:v>42958.37500162037</c:v>
                </c:pt>
                <c:pt idx="4532">
                  <c:v>42958.416668344908</c:v>
                </c:pt>
                <c:pt idx="4533">
                  <c:v>42958.458335069445</c:v>
                </c:pt>
                <c:pt idx="4534">
                  <c:v>42958.500001793982</c:v>
                </c:pt>
                <c:pt idx="4535">
                  <c:v>42958.541668518519</c:v>
                </c:pt>
                <c:pt idx="4536">
                  <c:v>42958.583335243056</c:v>
                </c:pt>
                <c:pt idx="4537">
                  <c:v>42958.625001967594</c:v>
                </c:pt>
                <c:pt idx="4538">
                  <c:v>42958.666668692131</c:v>
                </c:pt>
                <c:pt idx="4539">
                  <c:v>42958.708335416668</c:v>
                </c:pt>
                <c:pt idx="4540">
                  <c:v>42958.750002141205</c:v>
                </c:pt>
                <c:pt idx="4541">
                  <c:v>42958.791668865742</c:v>
                </c:pt>
                <c:pt idx="4542">
                  <c:v>42958.83333559028</c:v>
                </c:pt>
                <c:pt idx="4543">
                  <c:v>42958.875002314817</c:v>
                </c:pt>
                <c:pt idx="4544">
                  <c:v>42958.916669039354</c:v>
                </c:pt>
                <c:pt idx="4545">
                  <c:v>42958.958335763891</c:v>
                </c:pt>
                <c:pt idx="4546">
                  <c:v>42959.000002488428</c:v>
                </c:pt>
                <c:pt idx="4547">
                  <c:v>42959.041669212966</c:v>
                </c:pt>
                <c:pt idx="4548">
                  <c:v>42959.083335937503</c:v>
                </c:pt>
                <c:pt idx="4549">
                  <c:v>42959.12500266204</c:v>
                </c:pt>
                <c:pt idx="4550">
                  <c:v>42959.166669386577</c:v>
                </c:pt>
                <c:pt idx="4551">
                  <c:v>42959.208336111114</c:v>
                </c:pt>
                <c:pt idx="4552">
                  <c:v>42959.250002835652</c:v>
                </c:pt>
                <c:pt idx="4553">
                  <c:v>42959.291669560182</c:v>
                </c:pt>
                <c:pt idx="4554">
                  <c:v>42959.333336284719</c:v>
                </c:pt>
                <c:pt idx="4555">
                  <c:v>42959.375003009256</c:v>
                </c:pt>
                <c:pt idx="4556">
                  <c:v>42959.416669733793</c:v>
                </c:pt>
                <c:pt idx="4557">
                  <c:v>42959.45833645833</c:v>
                </c:pt>
                <c:pt idx="4558">
                  <c:v>42959.500003182868</c:v>
                </c:pt>
                <c:pt idx="4559">
                  <c:v>42959.541669907405</c:v>
                </c:pt>
                <c:pt idx="4560">
                  <c:v>42959.583336631942</c:v>
                </c:pt>
                <c:pt idx="4561">
                  <c:v>42959.625003356479</c:v>
                </c:pt>
                <c:pt idx="4562">
                  <c:v>42959.666670081016</c:v>
                </c:pt>
                <c:pt idx="4563">
                  <c:v>42959.708336805554</c:v>
                </c:pt>
                <c:pt idx="4564">
                  <c:v>42959.750003530091</c:v>
                </c:pt>
                <c:pt idx="4565">
                  <c:v>42959.791670254628</c:v>
                </c:pt>
                <c:pt idx="4566">
                  <c:v>42959.833336979165</c:v>
                </c:pt>
                <c:pt idx="4567">
                  <c:v>42959.875003703703</c:v>
                </c:pt>
                <c:pt idx="4568">
                  <c:v>42959.91667042824</c:v>
                </c:pt>
                <c:pt idx="4569">
                  <c:v>42959.958337152777</c:v>
                </c:pt>
                <c:pt idx="4570">
                  <c:v>42960.000003877314</c:v>
                </c:pt>
                <c:pt idx="4571">
                  <c:v>42960.041670601851</c:v>
                </c:pt>
                <c:pt idx="4572">
                  <c:v>42960.083337326389</c:v>
                </c:pt>
                <c:pt idx="4573">
                  <c:v>42960.125004050926</c:v>
                </c:pt>
                <c:pt idx="4574">
                  <c:v>42960.166670775463</c:v>
                </c:pt>
                <c:pt idx="4575">
                  <c:v>42960.2083375</c:v>
                </c:pt>
                <c:pt idx="4576">
                  <c:v>42960.250004224537</c:v>
                </c:pt>
                <c:pt idx="4577">
                  <c:v>42960.291670949075</c:v>
                </c:pt>
                <c:pt idx="4578">
                  <c:v>42960.333337673612</c:v>
                </c:pt>
                <c:pt idx="4579">
                  <c:v>42960.375004398149</c:v>
                </c:pt>
                <c:pt idx="4580">
                  <c:v>42960.416671122686</c:v>
                </c:pt>
                <c:pt idx="4581">
                  <c:v>42960.458337847223</c:v>
                </c:pt>
                <c:pt idx="4582">
                  <c:v>42960.500004571761</c:v>
                </c:pt>
                <c:pt idx="4583">
                  <c:v>42960.541671296298</c:v>
                </c:pt>
                <c:pt idx="4584">
                  <c:v>42960.583338020835</c:v>
                </c:pt>
                <c:pt idx="4585">
                  <c:v>42960.625004745372</c:v>
                </c:pt>
                <c:pt idx="4586">
                  <c:v>42960.666671469909</c:v>
                </c:pt>
                <c:pt idx="4587">
                  <c:v>42960.708338194447</c:v>
                </c:pt>
                <c:pt idx="4588">
                  <c:v>42960.750004918984</c:v>
                </c:pt>
                <c:pt idx="4589">
                  <c:v>42960.791671643521</c:v>
                </c:pt>
                <c:pt idx="4590">
                  <c:v>42960.833338368058</c:v>
                </c:pt>
                <c:pt idx="4591">
                  <c:v>42960.875005092596</c:v>
                </c:pt>
                <c:pt idx="4592">
                  <c:v>42960.916671817133</c:v>
                </c:pt>
                <c:pt idx="4593">
                  <c:v>42960.95833854167</c:v>
                </c:pt>
                <c:pt idx="4594">
                  <c:v>42961.000005266207</c:v>
                </c:pt>
                <c:pt idx="4595">
                  <c:v>42961.041671990744</c:v>
                </c:pt>
                <c:pt idx="4596">
                  <c:v>42961.083338715274</c:v>
                </c:pt>
                <c:pt idx="4597">
                  <c:v>42961.125005439812</c:v>
                </c:pt>
                <c:pt idx="4598">
                  <c:v>42961.166672164349</c:v>
                </c:pt>
                <c:pt idx="4599">
                  <c:v>42961.208338888886</c:v>
                </c:pt>
                <c:pt idx="4600">
                  <c:v>42961.250005613423</c:v>
                </c:pt>
                <c:pt idx="4601">
                  <c:v>42961.29167233796</c:v>
                </c:pt>
                <c:pt idx="4602">
                  <c:v>42961.333339062498</c:v>
                </c:pt>
                <c:pt idx="4603">
                  <c:v>42961.375005787035</c:v>
                </c:pt>
                <c:pt idx="4604">
                  <c:v>42961.416672511572</c:v>
                </c:pt>
                <c:pt idx="4605">
                  <c:v>42961.458339236109</c:v>
                </c:pt>
                <c:pt idx="4606">
                  <c:v>42961.500005960646</c:v>
                </c:pt>
                <c:pt idx="4607">
                  <c:v>42961.541672685184</c:v>
                </c:pt>
                <c:pt idx="4608">
                  <c:v>42961.583339409721</c:v>
                </c:pt>
                <c:pt idx="4609">
                  <c:v>42961.625006134258</c:v>
                </c:pt>
                <c:pt idx="4610">
                  <c:v>42961.666672858795</c:v>
                </c:pt>
                <c:pt idx="4611">
                  <c:v>42961.708339583332</c:v>
                </c:pt>
                <c:pt idx="4612">
                  <c:v>42961.75000630787</c:v>
                </c:pt>
                <c:pt idx="4613">
                  <c:v>42961.791673032407</c:v>
                </c:pt>
                <c:pt idx="4614">
                  <c:v>42961.833339756944</c:v>
                </c:pt>
                <c:pt idx="4615">
                  <c:v>42961.875006481481</c:v>
                </c:pt>
                <c:pt idx="4616">
                  <c:v>42961.916673206018</c:v>
                </c:pt>
                <c:pt idx="4617">
                  <c:v>42961.958339930556</c:v>
                </c:pt>
                <c:pt idx="4618">
                  <c:v>42962.000006655093</c:v>
                </c:pt>
                <c:pt idx="4619">
                  <c:v>42962.04167337963</c:v>
                </c:pt>
                <c:pt idx="4620">
                  <c:v>42962.083340104167</c:v>
                </c:pt>
                <c:pt idx="4621">
                  <c:v>42962.125006828704</c:v>
                </c:pt>
                <c:pt idx="4622">
                  <c:v>42962.166673553242</c:v>
                </c:pt>
                <c:pt idx="4623">
                  <c:v>42962.208340277779</c:v>
                </c:pt>
                <c:pt idx="4624">
                  <c:v>42962.250007002316</c:v>
                </c:pt>
                <c:pt idx="4625">
                  <c:v>42962.291673726853</c:v>
                </c:pt>
                <c:pt idx="4626">
                  <c:v>42962.333340451391</c:v>
                </c:pt>
                <c:pt idx="4627">
                  <c:v>42962.375007175928</c:v>
                </c:pt>
                <c:pt idx="4628">
                  <c:v>42962.416673900465</c:v>
                </c:pt>
                <c:pt idx="4629">
                  <c:v>42962.458340625002</c:v>
                </c:pt>
                <c:pt idx="4630">
                  <c:v>42962.500007349539</c:v>
                </c:pt>
                <c:pt idx="4631">
                  <c:v>42962.541674074077</c:v>
                </c:pt>
                <c:pt idx="4632">
                  <c:v>42962.583340798614</c:v>
                </c:pt>
                <c:pt idx="4633">
                  <c:v>42962.625007523151</c:v>
                </c:pt>
                <c:pt idx="4634">
                  <c:v>42962.666674247688</c:v>
                </c:pt>
                <c:pt idx="4635">
                  <c:v>42962.708340972225</c:v>
                </c:pt>
                <c:pt idx="4636">
                  <c:v>42962.750007696763</c:v>
                </c:pt>
                <c:pt idx="4637">
                  <c:v>42962.7916744213</c:v>
                </c:pt>
                <c:pt idx="4638">
                  <c:v>42962.83334114583</c:v>
                </c:pt>
                <c:pt idx="4639">
                  <c:v>42962.875007870367</c:v>
                </c:pt>
                <c:pt idx="4640">
                  <c:v>42962.916674594904</c:v>
                </c:pt>
                <c:pt idx="4641">
                  <c:v>42962.958341319441</c:v>
                </c:pt>
                <c:pt idx="4642">
                  <c:v>42963.000008043979</c:v>
                </c:pt>
                <c:pt idx="4643">
                  <c:v>42963.041674768516</c:v>
                </c:pt>
                <c:pt idx="4644">
                  <c:v>42963.083341493053</c:v>
                </c:pt>
                <c:pt idx="4645">
                  <c:v>42963.12500821759</c:v>
                </c:pt>
                <c:pt idx="4646">
                  <c:v>42963.166674942127</c:v>
                </c:pt>
                <c:pt idx="4647">
                  <c:v>42963.208341666665</c:v>
                </c:pt>
                <c:pt idx="4648">
                  <c:v>42963.250008391202</c:v>
                </c:pt>
                <c:pt idx="4649">
                  <c:v>42963.291675115739</c:v>
                </c:pt>
                <c:pt idx="4650">
                  <c:v>42963.333341840276</c:v>
                </c:pt>
                <c:pt idx="4651">
                  <c:v>42963.375008564813</c:v>
                </c:pt>
                <c:pt idx="4652">
                  <c:v>42963.416675289351</c:v>
                </c:pt>
                <c:pt idx="4653">
                  <c:v>42963.458342013888</c:v>
                </c:pt>
                <c:pt idx="4654">
                  <c:v>42963.500008738425</c:v>
                </c:pt>
                <c:pt idx="4655">
                  <c:v>42963.541675462962</c:v>
                </c:pt>
                <c:pt idx="4656">
                  <c:v>42963.5833421875</c:v>
                </c:pt>
                <c:pt idx="4657">
                  <c:v>42963.625008912037</c:v>
                </c:pt>
                <c:pt idx="4658">
                  <c:v>42963.666675636574</c:v>
                </c:pt>
                <c:pt idx="4659">
                  <c:v>42963.708342361111</c:v>
                </c:pt>
                <c:pt idx="4660">
                  <c:v>42963.750009085648</c:v>
                </c:pt>
                <c:pt idx="4661">
                  <c:v>42963.791675810186</c:v>
                </c:pt>
                <c:pt idx="4662">
                  <c:v>42963.833342534723</c:v>
                </c:pt>
                <c:pt idx="4663">
                  <c:v>42963.87500925926</c:v>
                </c:pt>
                <c:pt idx="4664">
                  <c:v>42963.916675983797</c:v>
                </c:pt>
                <c:pt idx="4665">
                  <c:v>42963.958342708334</c:v>
                </c:pt>
                <c:pt idx="4666">
                  <c:v>42964.000009432872</c:v>
                </c:pt>
                <c:pt idx="4667">
                  <c:v>42964.041676157409</c:v>
                </c:pt>
                <c:pt idx="4668">
                  <c:v>42964.083342881946</c:v>
                </c:pt>
                <c:pt idx="4669">
                  <c:v>42964.125009606483</c:v>
                </c:pt>
                <c:pt idx="4670">
                  <c:v>42964.16667633102</c:v>
                </c:pt>
                <c:pt idx="4671">
                  <c:v>42964.208343055558</c:v>
                </c:pt>
                <c:pt idx="4672">
                  <c:v>42964.250009780095</c:v>
                </c:pt>
                <c:pt idx="4673">
                  <c:v>42964.291676504632</c:v>
                </c:pt>
                <c:pt idx="4674">
                  <c:v>42964.333343229169</c:v>
                </c:pt>
                <c:pt idx="4675">
                  <c:v>42964.375009953706</c:v>
                </c:pt>
                <c:pt idx="4676">
                  <c:v>42964.416676678244</c:v>
                </c:pt>
                <c:pt idx="4677">
                  <c:v>42964.458343402781</c:v>
                </c:pt>
                <c:pt idx="4678">
                  <c:v>42964.500010127318</c:v>
                </c:pt>
                <c:pt idx="4679">
                  <c:v>42964.541676851855</c:v>
                </c:pt>
                <c:pt idx="4680">
                  <c:v>42964.583343576393</c:v>
                </c:pt>
                <c:pt idx="4681">
                  <c:v>42964.625010300922</c:v>
                </c:pt>
                <c:pt idx="4682">
                  <c:v>42964.66667702546</c:v>
                </c:pt>
                <c:pt idx="4683">
                  <c:v>42964.708343749997</c:v>
                </c:pt>
                <c:pt idx="4684">
                  <c:v>42964.750010474534</c:v>
                </c:pt>
                <c:pt idx="4685">
                  <c:v>42964.791677199071</c:v>
                </c:pt>
                <c:pt idx="4686">
                  <c:v>42964.833343923608</c:v>
                </c:pt>
                <c:pt idx="4687">
                  <c:v>42964.875010648146</c:v>
                </c:pt>
                <c:pt idx="4688">
                  <c:v>42964.916677372683</c:v>
                </c:pt>
                <c:pt idx="4689">
                  <c:v>42964.95834409722</c:v>
                </c:pt>
                <c:pt idx="4690">
                  <c:v>42965.000010821757</c:v>
                </c:pt>
                <c:pt idx="4691">
                  <c:v>42965.041677546295</c:v>
                </c:pt>
                <c:pt idx="4692">
                  <c:v>42965.083344270832</c:v>
                </c:pt>
                <c:pt idx="4693">
                  <c:v>42965.125010995369</c:v>
                </c:pt>
                <c:pt idx="4694">
                  <c:v>42965.166677719906</c:v>
                </c:pt>
                <c:pt idx="4695">
                  <c:v>42965.208344444443</c:v>
                </c:pt>
                <c:pt idx="4696">
                  <c:v>42965.250011168981</c:v>
                </c:pt>
                <c:pt idx="4697">
                  <c:v>42965.291677893518</c:v>
                </c:pt>
                <c:pt idx="4698">
                  <c:v>42965.333344618055</c:v>
                </c:pt>
                <c:pt idx="4699">
                  <c:v>42965.375011342592</c:v>
                </c:pt>
                <c:pt idx="4700">
                  <c:v>42965.416678067129</c:v>
                </c:pt>
                <c:pt idx="4701">
                  <c:v>42965.458344791667</c:v>
                </c:pt>
                <c:pt idx="4702">
                  <c:v>42965.500011516204</c:v>
                </c:pt>
                <c:pt idx="4703">
                  <c:v>42965.541678240741</c:v>
                </c:pt>
                <c:pt idx="4704">
                  <c:v>42965.583344965278</c:v>
                </c:pt>
                <c:pt idx="4705">
                  <c:v>42965.625011689815</c:v>
                </c:pt>
                <c:pt idx="4706">
                  <c:v>42965.666678414353</c:v>
                </c:pt>
                <c:pt idx="4707">
                  <c:v>42965.70834513889</c:v>
                </c:pt>
                <c:pt idx="4708">
                  <c:v>42965.750011863427</c:v>
                </c:pt>
                <c:pt idx="4709">
                  <c:v>42965.791678587964</c:v>
                </c:pt>
                <c:pt idx="4710">
                  <c:v>42965.833345312501</c:v>
                </c:pt>
                <c:pt idx="4711">
                  <c:v>42965.875012037039</c:v>
                </c:pt>
                <c:pt idx="4712">
                  <c:v>42965.916678761576</c:v>
                </c:pt>
                <c:pt idx="4713">
                  <c:v>42965.958345486113</c:v>
                </c:pt>
                <c:pt idx="4714">
                  <c:v>42966.00001221065</c:v>
                </c:pt>
                <c:pt idx="4715">
                  <c:v>42966.041678935188</c:v>
                </c:pt>
                <c:pt idx="4716">
                  <c:v>42966.083345659725</c:v>
                </c:pt>
                <c:pt idx="4717">
                  <c:v>42966.125012384262</c:v>
                </c:pt>
                <c:pt idx="4718">
                  <c:v>42966.166679108799</c:v>
                </c:pt>
                <c:pt idx="4719">
                  <c:v>42966.208345833336</c:v>
                </c:pt>
                <c:pt idx="4720">
                  <c:v>42966.250012557874</c:v>
                </c:pt>
                <c:pt idx="4721">
                  <c:v>42966.291679282411</c:v>
                </c:pt>
                <c:pt idx="4722">
                  <c:v>42966.333346006948</c:v>
                </c:pt>
                <c:pt idx="4723">
                  <c:v>42966.375012731478</c:v>
                </c:pt>
                <c:pt idx="4724">
                  <c:v>42966.416679456015</c:v>
                </c:pt>
                <c:pt idx="4725">
                  <c:v>42966.458346180552</c:v>
                </c:pt>
                <c:pt idx="4726">
                  <c:v>42966.50001290509</c:v>
                </c:pt>
                <c:pt idx="4727">
                  <c:v>42966.541679629627</c:v>
                </c:pt>
                <c:pt idx="4728">
                  <c:v>42966.583346354164</c:v>
                </c:pt>
                <c:pt idx="4729">
                  <c:v>42966.625013078701</c:v>
                </c:pt>
                <c:pt idx="4730">
                  <c:v>42966.666679803238</c:v>
                </c:pt>
                <c:pt idx="4731">
                  <c:v>42966.708346527776</c:v>
                </c:pt>
                <c:pt idx="4732">
                  <c:v>42966.750013252313</c:v>
                </c:pt>
                <c:pt idx="4733">
                  <c:v>42966.79167997685</c:v>
                </c:pt>
                <c:pt idx="4734">
                  <c:v>42966.833346701387</c:v>
                </c:pt>
                <c:pt idx="4735">
                  <c:v>42966.875013425924</c:v>
                </c:pt>
                <c:pt idx="4736">
                  <c:v>42966.916680150462</c:v>
                </c:pt>
                <c:pt idx="4737">
                  <c:v>42966.958346874999</c:v>
                </c:pt>
                <c:pt idx="4738">
                  <c:v>42967.000013599536</c:v>
                </c:pt>
                <c:pt idx="4739">
                  <c:v>42967.041680324073</c:v>
                </c:pt>
                <c:pt idx="4740">
                  <c:v>42967.08334704861</c:v>
                </c:pt>
                <c:pt idx="4741">
                  <c:v>42967.125013773148</c:v>
                </c:pt>
                <c:pt idx="4742">
                  <c:v>42967.166680497685</c:v>
                </c:pt>
                <c:pt idx="4743">
                  <c:v>42967.208347222222</c:v>
                </c:pt>
                <c:pt idx="4744">
                  <c:v>42967.250013946759</c:v>
                </c:pt>
                <c:pt idx="4745">
                  <c:v>42967.291680671296</c:v>
                </c:pt>
                <c:pt idx="4746">
                  <c:v>42967.333347395834</c:v>
                </c:pt>
                <c:pt idx="4747">
                  <c:v>42967.375014120371</c:v>
                </c:pt>
                <c:pt idx="4748">
                  <c:v>42967.416680844908</c:v>
                </c:pt>
                <c:pt idx="4749">
                  <c:v>42967.458347569445</c:v>
                </c:pt>
                <c:pt idx="4750">
                  <c:v>42967.500014293983</c:v>
                </c:pt>
                <c:pt idx="4751">
                  <c:v>42967.54168101852</c:v>
                </c:pt>
                <c:pt idx="4752">
                  <c:v>42967.583347743057</c:v>
                </c:pt>
                <c:pt idx="4753">
                  <c:v>42967.625014467594</c:v>
                </c:pt>
                <c:pt idx="4754">
                  <c:v>42967.666681192131</c:v>
                </c:pt>
                <c:pt idx="4755">
                  <c:v>42967.708347916669</c:v>
                </c:pt>
                <c:pt idx="4756">
                  <c:v>42967.750014641206</c:v>
                </c:pt>
                <c:pt idx="4757">
                  <c:v>42967.791681365743</c:v>
                </c:pt>
                <c:pt idx="4758">
                  <c:v>42967.83334809028</c:v>
                </c:pt>
                <c:pt idx="4759">
                  <c:v>42967.875014814817</c:v>
                </c:pt>
                <c:pt idx="4760">
                  <c:v>42967.916681539355</c:v>
                </c:pt>
                <c:pt idx="4761">
                  <c:v>42967.958348263892</c:v>
                </c:pt>
                <c:pt idx="4762">
                  <c:v>42968.000014988429</c:v>
                </c:pt>
                <c:pt idx="4763">
                  <c:v>42968.041681712966</c:v>
                </c:pt>
                <c:pt idx="4764">
                  <c:v>42968.083348437503</c:v>
                </c:pt>
                <c:pt idx="4765">
                  <c:v>42968.125015162041</c:v>
                </c:pt>
                <c:pt idx="4766">
                  <c:v>42968.166681886571</c:v>
                </c:pt>
                <c:pt idx="4767">
                  <c:v>42968.208348611108</c:v>
                </c:pt>
                <c:pt idx="4768">
                  <c:v>42968.250015335645</c:v>
                </c:pt>
                <c:pt idx="4769">
                  <c:v>42968.291682060182</c:v>
                </c:pt>
                <c:pt idx="4770">
                  <c:v>42968.333348784719</c:v>
                </c:pt>
                <c:pt idx="4771">
                  <c:v>42968.375015509257</c:v>
                </c:pt>
                <c:pt idx="4772">
                  <c:v>42968.416682233794</c:v>
                </c:pt>
                <c:pt idx="4773">
                  <c:v>42968.458348958331</c:v>
                </c:pt>
                <c:pt idx="4774">
                  <c:v>42968.500015682868</c:v>
                </c:pt>
                <c:pt idx="4775">
                  <c:v>42968.541682407405</c:v>
                </c:pt>
                <c:pt idx="4776">
                  <c:v>42968.583349131943</c:v>
                </c:pt>
                <c:pt idx="4777">
                  <c:v>42968.62501585648</c:v>
                </c:pt>
                <c:pt idx="4778">
                  <c:v>42968.666682581017</c:v>
                </c:pt>
                <c:pt idx="4779">
                  <c:v>42968.708349305554</c:v>
                </c:pt>
                <c:pt idx="4780">
                  <c:v>42968.750016030092</c:v>
                </c:pt>
                <c:pt idx="4781">
                  <c:v>42968.791682754629</c:v>
                </c:pt>
                <c:pt idx="4782">
                  <c:v>42968.833349479166</c:v>
                </c:pt>
                <c:pt idx="4783">
                  <c:v>42968.875016203703</c:v>
                </c:pt>
                <c:pt idx="4784">
                  <c:v>42968.91668292824</c:v>
                </c:pt>
                <c:pt idx="4785">
                  <c:v>42968.958349652778</c:v>
                </c:pt>
                <c:pt idx="4786">
                  <c:v>42969.000016377315</c:v>
                </c:pt>
                <c:pt idx="4787">
                  <c:v>42969.041683101852</c:v>
                </c:pt>
                <c:pt idx="4788">
                  <c:v>42969.083349826389</c:v>
                </c:pt>
                <c:pt idx="4789">
                  <c:v>42969.125016550926</c:v>
                </c:pt>
                <c:pt idx="4790">
                  <c:v>42969.166683275464</c:v>
                </c:pt>
                <c:pt idx="4791">
                  <c:v>42969.208350000001</c:v>
                </c:pt>
                <c:pt idx="4792">
                  <c:v>42969.250016724538</c:v>
                </c:pt>
                <c:pt idx="4793">
                  <c:v>42969.291683449075</c:v>
                </c:pt>
                <c:pt idx="4794">
                  <c:v>42969.333350173612</c:v>
                </c:pt>
                <c:pt idx="4795">
                  <c:v>42969.37501689815</c:v>
                </c:pt>
                <c:pt idx="4796">
                  <c:v>42969.416683622687</c:v>
                </c:pt>
                <c:pt idx="4797">
                  <c:v>42969.458350347224</c:v>
                </c:pt>
                <c:pt idx="4798">
                  <c:v>42969.500017071761</c:v>
                </c:pt>
                <c:pt idx="4799">
                  <c:v>42969.541683796298</c:v>
                </c:pt>
                <c:pt idx="4800">
                  <c:v>42969.583350520836</c:v>
                </c:pt>
                <c:pt idx="4801">
                  <c:v>42969.625017245373</c:v>
                </c:pt>
                <c:pt idx="4802">
                  <c:v>42969.66668396991</c:v>
                </c:pt>
                <c:pt idx="4803">
                  <c:v>42969.708350694447</c:v>
                </c:pt>
                <c:pt idx="4804">
                  <c:v>42969.750017418984</c:v>
                </c:pt>
                <c:pt idx="4805">
                  <c:v>42969.791684143522</c:v>
                </c:pt>
                <c:pt idx="4806">
                  <c:v>42969.833350868059</c:v>
                </c:pt>
                <c:pt idx="4807">
                  <c:v>42969.875017592596</c:v>
                </c:pt>
                <c:pt idx="4808">
                  <c:v>42969.916684317126</c:v>
                </c:pt>
                <c:pt idx="4809">
                  <c:v>42969.958351041663</c:v>
                </c:pt>
                <c:pt idx="4810">
                  <c:v>42970.0000177662</c:v>
                </c:pt>
                <c:pt idx="4811">
                  <c:v>42970.041684490738</c:v>
                </c:pt>
                <c:pt idx="4812">
                  <c:v>42970.083351215275</c:v>
                </c:pt>
                <c:pt idx="4813">
                  <c:v>42970.125017939812</c:v>
                </c:pt>
                <c:pt idx="4814">
                  <c:v>42970.166684664349</c:v>
                </c:pt>
                <c:pt idx="4815">
                  <c:v>42970.208351388887</c:v>
                </c:pt>
                <c:pt idx="4816">
                  <c:v>42970.250018113424</c:v>
                </c:pt>
                <c:pt idx="4817">
                  <c:v>42970.291684837961</c:v>
                </c:pt>
                <c:pt idx="4818">
                  <c:v>42970.333351562498</c:v>
                </c:pt>
                <c:pt idx="4819">
                  <c:v>42970.375018287035</c:v>
                </c:pt>
                <c:pt idx="4820">
                  <c:v>42970.416685011573</c:v>
                </c:pt>
                <c:pt idx="4821">
                  <c:v>42970.45835173611</c:v>
                </c:pt>
                <c:pt idx="4822">
                  <c:v>42970.500018460647</c:v>
                </c:pt>
                <c:pt idx="4823">
                  <c:v>42970.541685185184</c:v>
                </c:pt>
                <c:pt idx="4824">
                  <c:v>42970.583351909721</c:v>
                </c:pt>
                <c:pt idx="4825">
                  <c:v>42970.625018634259</c:v>
                </c:pt>
                <c:pt idx="4826">
                  <c:v>42970.666685358796</c:v>
                </c:pt>
                <c:pt idx="4827">
                  <c:v>42970.708352083333</c:v>
                </c:pt>
                <c:pt idx="4828">
                  <c:v>42970.75001880787</c:v>
                </c:pt>
                <c:pt idx="4829">
                  <c:v>42970.791685532407</c:v>
                </c:pt>
                <c:pt idx="4830">
                  <c:v>42970.833352256945</c:v>
                </c:pt>
                <c:pt idx="4831">
                  <c:v>42970.875018981482</c:v>
                </c:pt>
                <c:pt idx="4832">
                  <c:v>42970.916685706019</c:v>
                </c:pt>
                <c:pt idx="4833">
                  <c:v>42970.958352430556</c:v>
                </c:pt>
                <c:pt idx="4834">
                  <c:v>42971.000019155093</c:v>
                </c:pt>
                <c:pt idx="4835">
                  <c:v>42971.041685879631</c:v>
                </c:pt>
                <c:pt idx="4836">
                  <c:v>42971.083352604168</c:v>
                </c:pt>
                <c:pt idx="4837">
                  <c:v>42971.125019328705</c:v>
                </c:pt>
                <c:pt idx="4838">
                  <c:v>42971.166686053242</c:v>
                </c:pt>
                <c:pt idx="4839">
                  <c:v>42971.20835277778</c:v>
                </c:pt>
                <c:pt idx="4840">
                  <c:v>42971.250019502317</c:v>
                </c:pt>
                <c:pt idx="4841">
                  <c:v>42971.291686226854</c:v>
                </c:pt>
                <c:pt idx="4842">
                  <c:v>42971.333352951391</c:v>
                </c:pt>
                <c:pt idx="4843">
                  <c:v>42971.375019675928</c:v>
                </c:pt>
                <c:pt idx="4844">
                  <c:v>42971.416686400466</c:v>
                </c:pt>
                <c:pt idx="4845">
                  <c:v>42971.458353125003</c:v>
                </c:pt>
                <c:pt idx="4846">
                  <c:v>42971.50001984954</c:v>
                </c:pt>
                <c:pt idx="4847">
                  <c:v>42971.541686574077</c:v>
                </c:pt>
                <c:pt idx="4848">
                  <c:v>42971.583353298614</c:v>
                </c:pt>
                <c:pt idx="4849">
                  <c:v>42971.625020023152</c:v>
                </c:pt>
                <c:pt idx="4850">
                  <c:v>42971.666686747689</c:v>
                </c:pt>
                <c:pt idx="4851">
                  <c:v>42971.708353472219</c:v>
                </c:pt>
                <c:pt idx="4852">
                  <c:v>42971.750020196756</c:v>
                </c:pt>
                <c:pt idx="4853">
                  <c:v>42971.791686921293</c:v>
                </c:pt>
                <c:pt idx="4854">
                  <c:v>42971.83335364583</c:v>
                </c:pt>
                <c:pt idx="4855">
                  <c:v>42971.875020370368</c:v>
                </c:pt>
                <c:pt idx="4856">
                  <c:v>42971.916687094905</c:v>
                </c:pt>
                <c:pt idx="4857">
                  <c:v>42971.958353819442</c:v>
                </c:pt>
                <c:pt idx="4858">
                  <c:v>42972.000020543979</c:v>
                </c:pt>
                <c:pt idx="4859">
                  <c:v>42972.041687268516</c:v>
                </c:pt>
                <c:pt idx="4860">
                  <c:v>42972.083353993054</c:v>
                </c:pt>
                <c:pt idx="4861">
                  <c:v>42972.125020717591</c:v>
                </c:pt>
                <c:pt idx="4862">
                  <c:v>42972.166687442128</c:v>
                </c:pt>
                <c:pt idx="4863">
                  <c:v>42972.208354166665</c:v>
                </c:pt>
                <c:pt idx="4864">
                  <c:v>42972.250020891202</c:v>
                </c:pt>
                <c:pt idx="4865">
                  <c:v>42972.29168761574</c:v>
                </c:pt>
                <c:pt idx="4866">
                  <c:v>42972.333354340277</c:v>
                </c:pt>
                <c:pt idx="4867">
                  <c:v>42972.375021064814</c:v>
                </c:pt>
                <c:pt idx="4868">
                  <c:v>42972.416687789351</c:v>
                </c:pt>
                <c:pt idx="4869">
                  <c:v>42972.458354513888</c:v>
                </c:pt>
                <c:pt idx="4870">
                  <c:v>42972.500021238426</c:v>
                </c:pt>
                <c:pt idx="4871">
                  <c:v>42972.541687962963</c:v>
                </c:pt>
                <c:pt idx="4872">
                  <c:v>42972.5833546875</c:v>
                </c:pt>
                <c:pt idx="4873">
                  <c:v>42972.625021412037</c:v>
                </c:pt>
                <c:pt idx="4874">
                  <c:v>42972.666688136575</c:v>
                </c:pt>
                <c:pt idx="4875">
                  <c:v>42972.708354861112</c:v>
                </c:pt>
                <c:pt idx="4876">
                  <c:v>42972.750021585649</c:v>
                </c:pt>
                <c:pt idx="4877">
                  <c:v>42972.791688310186</c:v>
                </c:pt>
                <c:pt idx="4878">
                  <c:v>42972.833355034723</c:v>
                </c:pt>
                <c:pt idx="4879">
                  <c:v>42972.875021759261</c:v>
                </c:pt>
                <c:pt idx="4880">
                  <c:v>42972.916688483798</c:v>
                </c:pt>
                <c:pt idx="4881">
                  <c:v>42972.958355208335</c:v>
                </c:pt>
                <c:pt idx="4882">
                  <c:v>42973.000021932872</c:v>
                </c:pt>
                <c:pt idx="4883">
                  <c:v>42973.041688657409</c:v>
                </c:pt>
                <c:pt idx="4884">
                  <c:v>42973.083355381947</c:v>
                </c:pt>
                <c:pt idx="4885">
                  <c:v>42973.125022106484</c:v>
                </c:pt>
                <c:pt idx="4886">
                  <c:v>42973.166688831021</c:v>
                </c:pt>
                <c:pt idx="4887">
                  <c:v>42973.208355555558</c:v>
                </c:pt>
                <c:pt idx="4888">
                  <c:v>42973.250022280095</c:v>
                </c:pt>
                <c:pt idx="4889">
                  <c:v>42973.291689004633</c:v>
                </c:pt>
                <c:pt idx="4890">
                  <c:v>42973.33335572917</c:v>
                </c:pt>
                <c:pt idx="4891">
                  <c:v>42973.375022453707</c:v>
                </c:pt>
                <c:pt idx="4892">
                  <c:v>42973.416689178244</c:v>
                </c:pt>
                <c:pt idx="4893">
                  <c:v>42973.458355902774</c:v>
                </c:pt>
                <c:pt idx="4894">
                  <c:v>42973.500022627311</c:v>
                </c:pt>
                <c:pt idx="4895">
                  <c:v>42973.541689351849</c:v>
                </c:pt>
                <c:pt idx="4896">
                  <c:v>42973.583356076386</c:v>
                </c:pt>
                <c:pt idx="4897">
                  <c:v>42973.625022800923</c:v>
                </c:pt>
                <c:pt idx="4898">
                  <c:v>42973.66668952546</c:v>
                </c:pt>
                <c:pt idx="4899">
                  <c:v>42973.708356249997</c:v>
                </c:pt>
                <c:pt idx="4900">
                  <c:v>42973.750022974535</c:v>
                </c:pt>
                <c:pt idx="4901">
                  <c:v>42973.791689699072</c:v>
                </c:pt>
                <c:pt idx="4902">
                  <c:v>42973.833356423609</c:v>
                </c:pt>
                <c:pt idx="4903">
                  <c:v>42973.875023148146</c:v>
                </c:pt>
                <c:pt idx="4904">
                  <c:v>42973.916689872683</c:v>
                </c:pt>
                <c:pt idx="4905">
                  <c:v>42973.958356597221</c:v>
                </c:pt>
                <c:pt idx="4906">
                  <c:v>42974.000023321758</c:v>
                </c:pt>
                <c:pt idx="4907">
                  <c:v>42974.041690046295</c:v>
                </c:pt>
                <c:pt idx="4908">
                  <c:v>42974.083356770832</c:v>
                </c:pt>
                <c:pt idx="4909">
                  <c:v>42974.12502349537</c:v>
                </c:pt>
                <c:pt idx="4910">
                  <c:v>42974.166690219907</c:v>
                </c:pt>
                <c:pt idx="4911">
                  <c:v>42974.208356944444</c:v>
                </c:pt>
                <c:pt idx="4912">
                  <c:v>42974.250023668981</c:v>
                </c:pt>
                <c:pt idx="4913">
                  <c:v>42974.291690393518</c:v>
                </c:pt>
                <c:pt idx="4914">
                  <c:v>42974.333357118056</c:v>
                </c:pt>
                <c:pt idx="4915">
                  <c:v>42974.375023842593</c:v>
                </c:pt>
                <c:pt idx="4916">
                  <c:v>42974.41669056713</c:v>
                </c:pt>
                <c:pt idx="4917">
                  <c:v>42974.458357291667</c:v>
                </c:pt>
                <c:pt idx="4918">
                  <c:v>42974.500024016204</c:v>
                </c:pt>
                <c:pt idx="4919">
                  <c:v>42974.541690740742</c:v>
                </c:pt>
                <c:pt idx="4920">
                  <c:v>42974.583357465279</c:v>
                </c:pt>
                <c:pt idx="4921">
                  <c:v>42974.625024189816</c:v>
                </c:pt>
                <c:pt idx="4922">
                  <c:v>42974.666690914353</c:v>
                </c:pt>
                <c:pt idx="4923">
                  <c:v>42974.70835763889</c:v>
                </c:pt>
                <c:pt idx="4924">
                  <c:v>42974.750024363428</c:v>
                </c:pt>
                <c:pt idx="4925">
                  <c:v>42974.791691087965</c:v>
                </c:pt>
                <c:pt idx="4926">
                  <c:v>42974.833357812502</c:v>
                </c:pt>
                <c:pt idx="4927">
                  <c:v>42974.875024537039</c:v>
                </c:pt>
                <c:pt idx="4928">
                  <c:v>42974.916691261576</c:v>
                </c:pt>
                <c:pt idx="4929">
                  <c:v>42974.958357986114</c:v>
                </c:pt>
                <c:pt idx="4930">
                  <c:v>42975.000024710651</c:v>
                </c:pt>
                <c:pt idx="4931">
                  <c:v>42975.041691435188</c:v>
                </c:pt>
                <c:pt idx="4932">
                  <c:v>42975.083358159725</c:v>
                </c:pt>
                <c:pt idx="4933">
                  <c:v>42975.125024884263</c:v>
                </c:pt>
                <c:pt idx="4934">
                  <c:v>42975.1666916088</c:v>
                </c:pt>
                <c:pt idx="4935">
                  <c:v>42975.208358333337</c:v>
                </c:pt>
                <c:pt idx="4936">
                  <c:v>42975.250025057867</c:v>
                </c:pt>
                <c:pt idx="4937">
                  <c:v>42975.291691782404</c:v>
                </c:pt>
                <c:pt idx="4938">
                  <c:v>42975.333358506941</c:v>
                </c:pt>
                <c:pt idx="4939">
                  <c:v>42975.375025231479</c:v>
                </c:pt>
                <c:pt idx="4940">
                  <c:v>42975.416691956016</c:v>
                </c:pt>
                <c:pt idx="4941">
                  <c:v>42975.458358680553</c:v>
                </c:pt>
                <c:pt idx="4942">
                  <c:v>42975.50002540509</c:v>
                </c:pt>
                <c:pt idx="4943">
                  <c:v>42975.541692129627</c:v>
                </c:pt>
                <c:pt idx="4944">
                  <c:v>42975.583358854165</c:v>
                </c:pt>
                <c:pt idx="4945">
                  <c:v>42975.625025578702</c:v>
                </c:pt>
                <c:pt idx="4946">
                  <c:v>42975.666692303239</c:v>
                </c:pt>
                <c:pt idx="4947">
                  <c:v>42975.708359027776</c:v>
                </c:pt>
                <c:pt idx="4948">
                  <c:v>42975.750025752313</c:v>
                </c:pt>
                <c:pt idx="4949">
                  <c:v>42975.791692476851</c:v>
                </c:pt>
                <c:pt idx="4950">
                  <c:v>42975.833359201388</c:v>
                </c:pt>
                <c:pt idx="4951">
                  <c:v>42975.875025925925</c:v>
                </c:pt>
                <c:pt idx="4952">
                  <c:v>42975.916692650462</c:v>
                </c:pt>
                <c:pt idx="4953">
                  <c:v>42975.958359374999</c:v>
                </c:pt>
                <c:pt idx="4954">
                  <c:v>42976.000026099537</c:v>
                </c:pt>
                <c:pt idx="4955">
                  <c:v>42976.041692824074</c:v>
                </c:pt>
                <c:pt idx="4956">
                  <c:v>42976.083359548611</c:v>
                </c:pt>
                <c:pt idx="4957">
                  <c:v>42976.125026273148</c:v>
                </c:pt>
                <c:pt idx="4958">
                  <c:v>42976.166692997685</c:v>
                </c:pt>
                <c:pt idx="4959">
                  <c:v>42976.208359722223</c:v>
                </c:pt>
                <c:pt idx="4960">
                  <c:v>42976.25002644676</c:v>
                </c:pt>
                <c:pt idx="4961">
                  <c:v>42976.291693171297</c:v>
                </c:pt>
                <c:pt idx="4962">
                  <c:v>42976.333359895834</c:v>
                </c:pt>
                <c:pt idx="4963">
                  <c:v>42976.375026620372</c:v>
                </c:pt>
                <c:pt idx="4964">
                  <c:v>42976.416693344909</c:v>
                </c:pt>
                <c:pt idx="4965">
                  <c:v>42976.458360069446</c:v>
                </c:pt>
                <c:pt idx="4966">
                  <c:v>42976.500026793983</c:v>
                </c:pt>
                <c:pt idx="4967">
                  <c:v>42976.54169351852</c:v>
                </c:pt>
                <c:pt idx="4968">
                  <c:v>42976.583360243058</c:v>
                </c:pt>
                <c:pt idx="4969">
                  <c:v>42976.625026967595</c:v>
                </c:pt>
                <c:pt idx="4970">
                  <c:v>42976.666693692132</c:v>
                </c:pt>
                <c:pt idx="4971">
                  <c:v>42976.708360416669</c:v>
                </c:pt>
                <c:pt idx="4972">
                  <c:v>42976.750027141206</c:v>
                </c:pt>
                <c:pt idx="4973">
                  <c:v>42976.791693865744</c:v>
                </c:pt>
                <c:pt idx="4974">
                  <c:v>42976.833360590281</c:v>
                </c:pt>
                <c:pt idx="4975">
                  <c:v>42976.875027314818</c:v>
                </c:pt>
                <c:pt idx="4976">
                  <c:v>42976.916694039355</c:v>
                </c:pt>
                <c:pt idx="4977">
                  <c:v>42976.958360763892</c:v>
                </c:pt>
                <c:pt idx="4978">
                  <c:v>42977.000027488422</c:v>
                </c:pt>
                <c:pt idx="4979">
                  <c:v>42977.04169421296</c:v>
                </c:pt>
                <c:pt idx="4980">
                  <c:v>42977.083360937497</c:v>
                </c:pt>
                <c:pt idx="4981">
                  <c:v>42977.125027662034</c:v>
                </c:pt>
                <c:pt idx="4982">
                  <c:v>42977.166694386571</c:v>
                </c:pt>
                <c:pt idx="4983">
                  <c:v>42977.208361111108</c:v>
                </c:pt>
                <c:pt idx="4984">
                  <c:v>42977.250027835646</c:v>
                </c:pt>
                <c:pt idx="4985">
                  <c:v>42977.291694560183</c:v>
                </c:pt>
                <c:pt idx="4986">
                  <c:v>42977.33336128472</c:v>
                </c:pt>
                <c:pt idx="4987">
                  <c:v>42977.375028009257</c:v>
                </c:pt>
                <c:pt idx="4988">
                  <c:v>42977.416694733794</c:v>
                </c:pt>
                <c:pt idx="4989">
                  <c:v>42977.458361458332</c:v>
                </c:pt>
                <c:pt idx="4990">
                  <c:v>42977.500028182869</c:v>
                </c:pt>
                <c:pt idx="4991">
                  <c:v>42977.541694907406</c:v>
                </c:pt>
                <c:pt idx="4992">
                  <c:v>42977.583361631943</c:v>
                </c:pt>
                <c:pt idx="4993">
                  <c:v>42977.62502835648</c:v>
                </c:pt>
                <c:pt idx="4994">
                  <c:v>42977.666695081018</c:v>
                </c:pt>
                <c:pt idx="4995">
                  <c:v>42977.708361805555</c:v>
                </c:pt>
                <c:pt idx="4996">
                  <c:v>42977.750028530092</c:v>
                </c:pt>
                <c:pt idx="4997">
                  <c:v>42977.791695254629</c:v>
                </c:pt>
                <c:pt idx="4998">
                  <c:v>42977.833361979167</c:v>
                </c:pt>
                <c:pt idx="4999">
                  <c:v>42977.875028703704</c:v>
                </c:pt>
                <c:pt idx="5000">
                  <c:v>42977.916695428241</c:v>
                </c:pt>
                <c:pt idx="5001">
                  <c:v>42977.958362152778</c:v>
                </c:pt>
                <c:pt idx="5002">
                  <c:v>42978.000028877315</c:v>
                </c:pt>
                <c:pt idx="5003">
                  <c:v>42978.041695601853</c:v>
                </c:pt>
                <c:pt idx="5004">
                  <c:v>42978.08336232639</c:v>
                </c:pt>
                <c:pt idx="5005">
                  <c:v>42978.125029050927</c:v>
                </c:pt>
                <c:pt idx="5006">
                  <c:v>42978.166695775464</c:v>
                </c:pt>
                <c:pt idx="5007">
                  <c:v>42978.208362500001</c:v>
                </c:pt>
                <c:pt idx="5008">
                  <c:v>42978.250029224539</c:v>
                </c:pt>
                <c:pt idx="5009">
                  <c:v>42978.291695949076</c:v>
                </c:pt>
                <c:pt idx="5010">
                  <c:v>42978.333362673613</c:v>
                </c:pt>
                <c:pt idx="5011">
                  <c:v>42978.37502939815</c:v>
                </c:pt>
                <c:pt idx="5012">
                  <c:v>42978.416696122687</c:v>
                </c:pt>
                <c:pt idx="5013">
                  <c:v>42978.458362847225</c:v>
                </c:pt>
                <c:pt idx="5014">
                  <c:v>42978.500029571762</c:v>
                </c:pt>
                <c:pt idx="5015">
                  <c:v>42978.541696296299</c:v>
                </c:pt>
                <c:pt idx="5016">
                  <c:v>42978.583363020836</c:v>
                </c:pt>
                <c:pt idx="5017">
                  <c:v>42978.625029745373</c:v>
                </c:pt>
                <c:pt idx="5018">
                  <c:v>42978.666696469911</c:v>
                </c:pt>
                <c:pt idx="5019">
                  <c:v>42978.708363194448</c:v>
                </c:pt>
                <c:pt idx="5020">
                  <c:v>42978.750029918985</c:v>
                </c:pt>
                <c:pt idx="5021">
                  <c:v>42978.791696643515</c:v>
                </c:pt>
                <c:pt idx="5022">
                  <c:v>42978.833363368052</c:v>
                </c:pt>
                <c:pt idx="5023">
                  <c:v>42978.875030092589</c:v>
                </c:pt>
                <c:pt idx="5024">
                  <c:v>42978.916696817127</c:v>
                </c:pt>
                <c:pt idx="5025">
                  <c:v>42978.958363541664</c:v>
                </c:pt>
                <c:pt idx="5026">
                  <c:v>42979.000030266201</c:v>
                </c:pt>
                <c:pt idx="5027">
                  <c:v>42979.041696990738</c:v>
                </c:pt>
                <c:pt idx="5028">
                  <c:v>42979.083363715275</c:v>
                </c:pt>
                <c:pt idx="5029">
                  <c:v>42979.125030439813</c:v>
                </c:pt>
                <c:pt idx="5030">
                  <c:v>42979.16669716435</c:v>
                </c:pt>
                <c:pt idx="5031">
                  <c:v>42979.208363888887</c:v>
                </c:pt>
                <c:pt idx="5032">
                  <c:v>42979.250030613424</c:v>
                </c:pt>
                <c:pt idx="5033">
                  <c:v>42979.291697337962</c:v>
                </c:pt>
                <c:pt idx="5034">
                  <c:v>42979.333364062499</c:v>
                </c:pt>
                <c:pt idx="5035">
                  <c:v>42979.375030787036</c:v>
                </c:pt>
                <c:pt idx="5036">
                  <c:v>42979.416697511573</c:v>
                </c:pt>
                <c:pt idx="5037">
                  <c:v>42979.45836423611</c:v>
                </c:pt>
                <c:pt idx="5038">
                  <c:v>42979.500030960648</c:v>
                </c:pt>
                <c:pt idx="5039">
                  <c:v>42979.541697685185</c:v>
                </c:pt>
                <c:pt idx="5040">
                  <c:v>42979.583364409722</c:v>
                </c:pt>
                <c:pt idx="5041">
                  <c:v>42979.625031134259</c:v>
                </c:pt>
                <c:pt idx="5042">
                  <c:v>42979.666697858796</c:v>
                </c:pt>
                <c:pt idx="5043">
                  <c:v>42979.708364583334</c:v>
                </c:pt>
                <c:pt idx="5044">
                  <c:v>42979.750031307871</c:v>
                </c:pt>
                <c:pt idx="5045">
                  <c:v>42979.791698032408</c:v>
                </c:pt>
                <c:pt idx="5046">
                  <c:v>42979.833364756945</c:v>
                </c:pt>
                <c:pt idx="5047">
                  <c:v>42979.875031481482</c:v>
                </c:pt>
                <c:pt idx="5048">
                  <c:v>42979.91669820602</c:v>
                </c:pt>
                <c:pt idx="5049">
                  <c:v>42979.958364930557</c:v>
                </c:pt>
                <c:pt idx="5050">
                  <c:v>42980.000031655094</c:v>
                </c:pt>
                <c:pt idx="5051">
                  <c:v>42980.041698379631</c:v>
                </c:pt>
                <c:pt idx="5052">
                  <c:v>42980.083365104168</c:v>
                </c:pt>
                <c:pt idx="5053">
                  <c:v>42980.125031828706</c:v>
                </c:pt>
                <c:pt idx="5054">
                  <c:v>42980.166698553243</c:v>
                </c:pt>
                <c:pt idx="5055">
                  <c:v>42980.20836527778</c:v>
                </c:pt>
                <c:pt idx="5056">
                  <c:v>42980.250032002317</c:v>
                </c:pt>
                <c:pt idx="5057">
                  <c:v>42980.291698726855</c:v>
                </c:pt>
                <c:pt idx="5058">
                  <c:v>42980.333365451392</c:v>
                </c:pt>
                <c:pt idx="5059">
                  <c:v>42980.375032175929</c:v>
                </c:pt>
                <c:pt idx="5060">
                  <c:v>42980.416698900466</c:v>
                </c:pt>
                <c:pt idx="5061">
                  <c:v>42980.458365625003</c:v>
                </c:pt>
                <c:pt idx="5062">
                  <c:v>42980.500032349541</c:v>
                </c:pt>
                <c:pt idx="5063">
                  <c:v>42980.54169907407</c:v>
                </c:pt>
                <c:pt idx="5064">
                  <c:v>42980.583365798608</c:v>
                </c:pt>
                <c:pt idx="5065">
                  <c:v>42980.625032523145</c:v>
                </c:pt>
                <c:pt idx="5066">
                  <c:v>42980.666699247682</c:v>
                </c:pt>
                <c:pt idx="5067">
                  <c:v>42980.708365972219</c:v>
                </c:pt>
                <c:pt idx="5068">
                  <c:v>42980.750032696757</c:v>
                </c:pt>
                <c:pt idx="5069">
                  <c:v>42980.791699421294</c:v>
                </c:pt>
                <c:pt idx="5070">
                  <c:v>42980.833366145831</c:v>
                </c:pt>
                <c:pt idx="5071">
                  <c:v>42980.875032870368</c:v>
                </c:pt>
                <c:pt idx="5072">
                  <c:v>42980.916699594905</c:v>
                </c:pt>
                <c:pt idx="5073">
                  <c:v>42980.958366319443</c:v>
                </c:pt>
                <c:pt idx="5074">
                  <c:v>42981.00003304398</c:v>
                </c:pt>
                <c:pt idx="5075">
                  <c:v>42981.041699768517</c:v>
                </c:pt>
                <c:pt idx="5076">
                  <c:v>42981.083366493054</c:v>
                </c:pt>
                <c:pt idx="5077">
                  <c:v>42981.125033217591</c:v>
                </c:pt>
                <c:pt idx="5078">
                  <c:v>42981.166699942129</c:v>
                </c:pt>
                <c:pt idx="5079">
                  <c:v>42981.208366666666</c:v>
                </c:pt>
                <c:pt idx="5080">
                  <c:v>42981.250033391203</c:v>
                </c:pt>
                <c:pt idx="5081">
                  <c:v>42981.29170011574</c:v>
                </c:pt>
                <c:pt idx="5082">
                  <c:v>42981.333366840277</c:v>
                </c:pt>
                <c:pt idx="5083">
                  <c:v>42981.375033564815</c:v>
                </c:pt>
                <c:pt idx="5084">
                  <c:v>42981.416700289352</c:v>
                </c:pt>
                <c:pt idx="5085">
                  <c:v>42981.458367013889</c:v>
                </c:pt>
                <c:pt idx="5086">
                  <c:v>42981.500033738426</c:v>
                </c:pt>
                <c:pt idx="5087">
                  <c:v>42981.541700462963</c:v>
                </c:pt>
                <c:pt idx="5088">
                  <c:v>42981.583367187501</c:v>
                </c:pt>
                <c:pt idx="5089">
                  <c:v>42981.625033912038</c:v>
                </c:pt>
                <c:pt idx="5090">
                  <c:v>42981.666700636575</c:v>
                </c:pt>
                <c:pt idx="5091">
                  <c:v>42981.708367361112</c:v>
                </c:pt>
                <c:pt idx="5092">
                  <c:v>42981.75003408565</c:v>
                </c:pt>
                <c:pt idx="5093">
                  <c:v>42981.791700810187</c:v>
                </c:pt>
                <c:pt idx="5094">
                  <c:v>42981.833367534724</c:v>
                </c:pt>
                <c:pt idx="5095">
                  <c:v>42981.875034259261</c:v>
                </c:pt>
                <c:pt idx="5096">
                  <c:v>42981.916700983798</c:v>
                </c:pt>
                <c:pt idx="5097">
                  <c:v>42981.958367708336</c:v>
                </c:pt>
                <c:pt idx="5098">
                  <c:v>42982.000034432873</c:v>
                </c:pt>
                <c:pt idx="5099">
                  <c:v>42982.04170115741</c:v>
                </c:pt>
                <c:pt idx="5100">
                  <c:v>42982.083367881947</c:v>
                </c:pt>
                <c:pt idx="5101">
                  <c:v>42982.125034606484</c:v>
                </c:pt>
                <c:pt idx="5102">
                  <c:v>42982.166701331022</c:v>
                </c:pt>
                <c:pt idx="5103">
                  <c:v>42982.208368055559</c:v>
                </c:pt>
                <c:pt idx="5104">
                  <c:v>42982.250034780096</c:v>
                </c:pt>
                <c:pt idx="5105">
                  <c:v>42982.291701504633</c:v>
                </c:pt>
                <c:pt idx="5106">
                  <c:v>42982.333368229163</c:v>
                </c:pt>
                <c:pt idx="5107">
                  <c:v>42982.3750349537</c:v>
                </c:pt>
                <c:pt idx="5108">
                  <c:v>42982.416701678238</c:v>
                </c:pt>
                <c:pt idx="5109">
                  <c:v>42982.458368402775</c:v>
                </c:pt>
                <c:pt idx="5110">
                  <c:v>42982.500035127312</c:v>
                </c:pt>
                <c:pt idx="5111">
                  <c:v>42982.541701851849</c:v>
                </c:pt>
                <c:pt idx="5112">
                  <c:v>42982.583368576386</c:v>
                </c:pt>
                <c:pt idx="5113">
                  <c:v>42982.625035300924</c:v>
                </c:pt>
                <c:pt idx="5114">
                  <c:v>42982.666702025461</c:v>
                </c:pt>
                <c:pt idx="5115">
                  <c:v>42982.708368749998</c:v>
                </c:pt>
                <c:pt idx="5116">
                  <c:v>42982.750035474535</c:v>
                </c:pt>
                <c:pt idx="5117">
                  <c:v>42982.791702199072</c:v>
                </c:pt>
                <c:pt idx="5118">
                  <c:v>42982.83336892361</c:v>
                </c:pt>
                <c:pt idx="5119">
                  <c:v>42982.875035648147</c:v>
                </c:pt>
                <c:pt idx="5120">
                  <c:v>42982.916702372684</c:v>
                </c:pt>
                <c:pt idx="5121">
                  <c:v>42982.958369097221</c:v>
                </c:pt>
                <c:pt idx="5122">
                  <c:v>42983.000035821759</c:v>
                </c:pt>
                <c:pt idx="5123">
                  <c:v>42983.041702546296</c:v>
                </c:pt>
                <c:pt idx="5124">
                  <c:v>42983.083369270833</c:v>
                </c:pt>
                <c:pt idx="5125">
                  <c:v>42983.12503599537</c:v>
                </c:pt>
                <c:pt idx="5126">
                  <c:v>42983.166702719907</c:v>
                </c:pt>
                <c:pt idx="5127">
                  <c:v>42983.208369444445</c:v>
                </c:pt>
                <c:pt idx="5128">
                  <c:v>42983.250036168982</c:v>
                </c:pt>
                <c:pt idx="5129">
                  <c:v>42983.291702893519</c:v>
                </c:pt>
                <c:pt idx="5130">
                  <c:v>42983.333369618056</c:v>
                </c:pt>
                <c:pt idx="5131">
                  <c:v>42983.375036342593</c:v>
                </c:pt>
                <c:pt idx="5132">
                  <c:v>42983.416703067131</c:v>
                </c:pt>
                <c:pt idx="5133">
                  <c:v>42983.458369791668</c:v>
                </c:pt>
                <c:pt idx="5134">
                  <c:v>42983.500036516205</c:v>
                </c:pt>
                <c:pt idx="5135">
                  <c:v>42983.541703240742</c:v>
                </c:pt>
                <c:pt idx="5136">
                  <c:v>42983.583369965279</c:v>
                </c:pt>
                <c:pt idx="5137">
                  <c:v>42983.625036689817</c:v>
                </c:pt>
                <c:pt idx="5138">
                  <c:v>42983.666703414354</c:v>
                </c:pt>
                <c:pt idx="5139">
                  <c:v>42983.708370138891</c:v>
                </c:pt>
                <c:pt idx="5140">
                  <c:v>42983.750036863428</c:v>
                </c:pt>
                <c:pt idx="5141">
                  <c:v>42983.791703587965</c:v>
                </c:pt>
                <c:pt idx="5142">
                  <c:v>42983.833370312503</c:v>
                </c:pt>
                <c:pt idx="5143">
                  <c:v>42983.87503703704</c:v>
                </c:pt>
                <c:pt idx="5144">
                  <c:v>42983.916703761577</c:v>
                </c:pt>
                <c:pt idx="5145">
                  <c:v>42983.958370486114</c:v>
                </c:pt>
                <c:pt idx="5146">
                  <c:v>42984.000037210651</c:v>
                </c:pt>
                <c:pt idx="5147">
                  <c:v>42984.041703935189</c:v>
                </c:pt>
                <c:pt idx="5148">
                  <c:v>42984.083370659719</c:v>
                </c:pt>
                <c:pt idx="5149">
                  <c:v>42984.125037384256</c:v>
                </c:pt>
                <c:pt idx="5150">
                  <c:v>42984.166704108793</c:v>
                </c:pt>
                <c:pt idx="5151">
                  <c:v>42984.20837083333</c:v>
                </c:pt>
                <c:pt idx="5152">
                  <c:v>42984.250037557867</c:v>
                </c:pt>
                <c:pt idx="5153">
                  <c:v>42984.291704282405</c:v>
                </c:pt>
                <c:pt idx="5154">
                  <c:v>42984.333371006942</c:v>
                </c:pt>
                <c:pt idx="5155">
                  <c:v>42984.375037731479</c:v>
                </c:pt>
                <c:pt idx="5156">
                  <c:v>42984.416704456016</c:v>
                </c:pt>
                <c:pt idx="5157">
                  <c:v>42984.458371180554</c:v>
                </c:pt>
                <c:pt idx="5158">
                  <c:v>42984.500037905091</c:v>
                </c:pt>
                <c:pt idx="5159">
                  <c:v>42984.541704629628</c:v>
                </c:pt>
                <c:pt idx="5160">
                  <c:v>42984.583371354165</c:v>
                </c:pt>
                <c:pt idx="5161">
                  <c:v>42984.625038078702</c:v>
                </c:pt>
                <c:pt idx="5162">
                  <c:v>42984.66670480324</c:v>
                </c:pt>
                <c:pt idx="5163">
                  <c:v>42984.708371527777</c:v>
                </c:pt>
                <c:pt idx="5164">
                  <c:v>42984.750038252314</c:v>
                </c:pt>
                <c:pt idx="5165">
                  <c:v>42984.791704976851</c:v>
                </c:pt>
                <c:pt idx="5166">
                  <c:v>42984.833371701388</c:v>
                </c:pt>
                <c:pt idx="5167">
                  <c:v>42984.875038425926</c:v>
                </c:pt>
                <c:pt idx="5168">
                  <c:v>42984.916705150463</c:v>
                </c:pt>
                <c:pt idx="5169">
                  <c:v>42984.958371875</c:v>
                </c:pt>
                <c:pt idx="5170">
                  <c:v>42985.000038599537</c:v>
                </c:pt>
                <c:pt idx="5171">
                  <c:v>42985.041705324074</c:v>
                </c:pt>
                <c:pt idx="5172">
                  <c:v>42985.083372048612</c:v>
                </c:pt>
                <c:pt idx="5173">
                  <c:v>42985.125038773149</c:v>
                </c:pt>
                <c:pt idx="5174">
                  <c:v>42985.166705497686</c:v>
                </c:pt>
                <c:pt idx="5175">
                  <c:v>42985.208372222223</c:v>
                </c:pt>
                <c:pt idx="5176">
                  <c:v>42985.25003894676</c:v>
                </c:pt>
                <c:pt idx="5177">
                  <c:v>42985.291705671298</c:v>
                </c:pt>
                <c:pt idx="5178">
                  <c:v>42985.333372395835</c:v>
                </c:pt>
                <c:pt idx="5179">
                  <c:v>42985.375039120372</c:v>
                </c:pt>
                <c:pt idx="5180">
                  <c:v>42985.416705844909</c:v>
                </c:pt>
                <c:pt idx="5181">
                  <c:v>42985.458372569447</c:v>
                </c:pt>
                <c:pt idx="5182">
                  <c:v>42985.500039293984</c:v>
                </c:pt>
                <c:pt idx="5183">
                  <c:v>42985.541706018521</c:v>
                </c:pt>
                <c:pt idx="5184">
                  <c:v>42985.583372743058</c:v>
                </c:pt>
                <c:pt idx="5185">
                  <c:v>42985.625039467595</c:v>
                </c:pt>
                <c:pt idx="5186">
                  <c:v>42985.666706192133</c:v>
                </c:pt>
                <c:pt idx="5187">
                  <c:v>42985.70837291667</c:v>
                </c:pt>
                <c:pt idx="5188">
                  <c:v>42985.750039641207</c:v>
                </c:pt>
                <c:pt idx="5189">
                  <c:v>42985.791706365744</c:v>
                </c:pt>
                <c:pt idx="5190">
                  <c:v>42985.833373090281</c:v>
                </c:pt>
                <c:pt idx="5191">
                  <c:v>42985.875039814811</c:v>
                </c:pt>
                <c:pt idx="5192">
                  <c:v>42985.916706539349</c:v>
                </c:pt>
                <c:pt idx="5193">
                  <c:v>42985.958373263886</c:v>
                </c:pt>
                <c:pt idx="5194">
                  <c:v>42986.000039988423</c:v>
                </c:pt>
                <c:pt idx="5195">
                  <c:v>42986.04170671296</c:v>
                </c:pt>
                <c:pt idx="5196">
                  <c:v>42986.083373437497</c:v>
                </c:pt>
                <c:pt idx="5197">
                  <c:v>42986.125040162035</c:v>
                </c:pt>
                <c:pt idx="5198">
                  <c:v>42986.166706886572</c:v>
                </c:pt>
                <c:pt idx="5199">
                  <c:v>42986.208373611109</c:v>
                </c:pt>
                <c:pt idx="5200">
                  <c:v>42986.250040335646</c:v>
                </c:pt>
                <c:pt idx="5201">
                  <c:v>42986.291707060183</c:v>
                </c:pt>
                <c:pt idx="5202">
                  <c:v>42986.333373784721</c:v>
                </c:pt>
                <c:pt idx="5203">
                  <c:v>42986.375040509258</c:v>
                </c:pt>
                <c:pt idx="5204">
                  <c:v>42986.416707233795</c:v>
                </c:pt>
                <c:pt idx="5205">
                  <c:v>42986.458373958332</c:v>
                </c:pt>
                <c:pt idx="5206">
                  <c:v>42986.500040682869</c:v>
                </c:pt>
                <c:pt idx="5207">
                  <c:v>42986.541707407407</c:v>
                </c:pt>
                <c:pt idx="5208">
                  <c:v>42986.583374131944</c:v>
                </c:pt>
                <c:pt idx="5209">
                  <c:v>42986.625040856481</c:v>
                </c:pt>
                <c:pt idx="5210">
                  <c:v>42986.666707581018</c:v>
                </c:pt>
                <c:pt idx="5211">
                  <c:v>42986.708374305555</c:v>
                </c:pt>
                <c:pt idx="5212">
                  <c:v>42986.750041030093</c:v>
                </c:pt>
                <c:pt idx="5213">
                  <c:v>42986.79170775463</c:v>
                </c:pt>
                <c:pt idx="5214">
                  <c:v>42986.833374479167</c:v>
                </c:pt>
                <c:pt idx="5215">
                  <c:v>42986.875041203704</c:v>
                </c:pt>
                <c:pt idx="5216">
                  <c:v>42986.916707928242</c:v>
                </c:pt>
                <c:pt idx="5217">
                  <c:v>42986.958374652779</c:v>
                </c:pt>
                <c:pt idx="5218">
                  <c:v>42987.000041377316</c:v>
                </c:pt>
                <c:pt idx="5219">
                  <c:v>42987.041708101853</c:v>
                </c:pt>
                <c:pt idx="5220">
                  <c:v>42987.08337482639</c:v>
                </c:pt>
                <c:pt idx="5221">
                  <c:v>42987.125041550928</c:v>
                </c:pt>
                <c:pt idx="5222">
                  <c:v>42987.166708275465</c:v>
                </c:pt>
                <c:pt idx="5223">
                  <c:v>42987.208375000002</c:v>
                </c:pt>
                <c:pt idx="5224">
                  <c:v>42987.250041724539</c:v>
                </c:pt>
                <c:pt idx="5225">
                  <c:v>42987.291708449076</c:v>
                </c:pt>
                <c:pt idx="5226">
                  <c:v>42987.333375173614</c:v>
                </c:pt>
                <c:pt idx="5227">
                  <c:v>42987.375041898151</c:v>
                </c:pt>
                <c:pt idx="5228">
                  <c:v>42987.416708622688</c:v>
                </c:pt>
                <c:pt idx="5229">
                  <c:v>42987.458375347225</c:v>
                </c:pt>
                <c:pt idx="5230">
                  <c:v>42987.500042071762</c:v>
                </c:pt>
                <c:pt idx="5231">
                  <c:v>42987.5417087963</c:v>
                </c:pt>
                <c:pt idx="5232">
                  <c:v>42987.583375520837</c:v>
                </c:pt>
                <c:pt idx="5233">
                  <c:v>42987.625042245367</c:v>
                </c:pt>
                <c:pt idx="5234">
                  <c:v>42987.666708969904</c:v>
                </c:pt>
                <c:pt idx="5235">
                  <c:v>42987.708375694441</c:v>
                </c:pt>
                <c:pt idx="5236">
                  <c:v>42987.750042418978</c:v>
                </c:pt>
                <c:pt idx="5237">
                  <c:v>42987.791709143516</c:v>
                </c:pt>
                <c:pt idx="5238">
                  <c:v>42987.833375868053</c:v>
                </c:pt>
                <c:pt idx="5239">
                  <c:v>42987.87504259259</c:v>
                </c:pt>
                <c:pt idx="5240">
                  <c:v>42987.916709317127</c:v>
                </c:pt>
                <c:pt idx="5241">
                  <c:v>42987.958376041664</c:v>
                </c:pt>
                <c:pt idx="5242">
                  <c:v>42988.000042766202</c:v>
                </c:pt>
                <c:pt idx="5243">
                  <c:v>42988.041709490739</c:v>
                </c:pt>
                <c:pt idx="5244">
                  <c:v>42988.083376215276</c:v>
                </c:pt>
                <c:pt idx="5245">
                  <c:v>42988.125042939813</c:v>
                </c:pt>
                <c:pt idx="5246">
                  <c:v>42988.16670966435</c:v>
                </c:pt>
                <c:pt idx="5247">
                  <c:v>42988.208376388888</c:v>
                </c:pt>
                <c:pt idx="5248">
                  <c:v>42988.250043113425</c:v>
                </c:pt>
                <c:pt idx="5249">
                  <c:v>42988.291709837962</c:v>
                </c:pt>
                <c:pt idx="5250">
                  <c:v>42988.333376562499</c:v>
                </c:pt>
                <c:pt idx="5251">
                  <c:v>42988.375043287037</c:v>
                </c:pt>
                <c:pt idx="5252">
                  <c:v>42988.416710011574</c:v>
                </c:pt>
                <c:pt idx="5253">
                  <c:v>42988.458376736111</c:v>
                </c:pt>
                <c:pt idx="5254">
                  <c:v>42988.500043460648</c:v>
                </c:pt>
                <c:pt idx="5255">
                  <c:v>42988.541710185185</c:v>
                </c:pt>
                <c:pt idx="5256">
                  <c:v>42988.583376909723</c:v>
                </c:pt>
                <c:pt idx="5257">
                  <c:v>42988.62504363426</c:v>
                </c:pt>
                <c:pt idx="5258">
                  <c:v>42988.666710358797</c:v>
                </c:pt>
                <c:pt idx="5259">
                  <c:v>42988.708377083334</c:v>
                </c:pt>
                <c:pt idx="5260">
                  <c:v>42988.750043807871</c:v>
                </c:pt>
                <c:pt idx="5261">
                  <c:v>42988.791710532409</c:v>
                </c:pt>
                <c:pt idx="5262">
                  <c:v>42988.833377256946</c:v>
                </c:pt>
                <c:pt idx="5263">
                  <c:v>42988.875043981483</c:v>
                </c:pt>
                <c:pt idx="5264">
                  <c:v>42988.91671070602</c:v>
                </c:pt>
                <c:pt idx="5265">
                  <c:v>42988.958377430557</c:v>
                </c:pt>
                <c:pt idx="5266">
                  <c:v>42989.000044155095</c:v>
                </c:pt>
                <c:pt idx="5267">
                  <c:v>42989.041710879632</c:v>
                </c:pt>
                <c:pt idx="5268">
                  <c:v>42989.083377604169</c:v>
                </c:pt>
                <c:pt idx="5269">
                  <c:v>42989.125044328706</c:v>
                </c:pt>
                <c:pt idx="5270">
                  <c:v>42989.166711053243</c:v>
                </c:pt>
                <c:pt idx="5271">
                  <c:v>42989.208377777781</c:v>
                </c:pt>
                <c:pt idx="5272">
                  <c:v>42989.250044502318</c:v>
                </c:pt>
                <c:pt idx="5273">
                  <c:v>42989.291711226855</c:v>
                </c:pt>
                <c:pt idx="5274">
                  <c:v>42989.333377951392</c:v>
                </c:pt>
                <c:pt idx="5275">
                  <c:v>42989.37504467593</c:v>
                </c:pt>
                <c:pt idx="5276">
                  <c:v>42989.416711400459</c:v>
                </c:pt>
                <c:pt idx="5277">
                  <c:v>42989.458378124997</c:v>
                </c:pt>
                <c:pt idx="5278">
                  <c:v>42989.500044849534</c:v>
                </c:pt>
                <c:pt idx="5279">
                  <c:v>42989.541711574071</c:v>
                </c:pt>
                <c:pt idx="5280">
                  <c:v>42989.583378298608</c:v>
                </c:pt>
                <c:pt idx="5281">
                  <c:v>42989.625045023146</c:v>
                </c:pt>
                <c:pt idx="5282">
                  <c:v>42989.666711747683</c:v>
                </c:pt>
                <c:pt idx="5283">
                  <c:v>42989.70837847222</c:v>
                </c:pt>
                <c:pt idx="5284">
                  <c:v>42989.750045196757</c:v>
                </c:pt>
                <c:pt idx="5285">
                  <c:v>42989.791711921294</c:v>
                </c:pt>
                <c:pt idx="5286">
                  <c:v>42989.833378645832</c:v>
                </c:pt>
                <c:pt idx="5287">
                  <c:v>42989.875045370369</c:v>
                </c:pt>
                <c:pt idx="5288">
                  <c:v>42989.916712094906</c:v>
                </c:pt>
                <c:pt idx="5289">
                  <c:v>42989.958378819443</c:v>
                </c:pt>
                <c:pt idx="5290">
                  <c:v>42990.00004554398</c:v>
                </c:pt>
                <c:pt idx="5291">
                  <c:v>42990.041712268518</c:v>
                </c:pt>
                <c:pt idx="5292">
                  <c:v>42990.083378993055</c:v>
                </c:pt>
                <c:pt idx="5293">
                  <c:v>42990.125045717592</c:v>
                </c:pt>
                <c:pt idx="5294">
                  <c:v>42990.166712442129</c:v>
                </c:pt>
                <c:pt idx="5295">
                  <c:v>42990.208379166666</c:v>
                </c:pt>
                <c:pt idx="5296">
                  <c:v>42990.250045891204</c:v>
                </c:pt>
                <c:pt idx="5297">
                  <c:v>42990.291712615741</c:v>
                </c:pt>
                <c:pt idx="5298">
                  <c:v>42990.333379340278</c:v>
                </c:pt>
                <c:pt idx="5299">
                  <c:v>42990.375046064815</c:v>
                </c:pt>
                <c:pt idx="5300">
                  <c:v>42990.416712789352</c:v>
                </c:pt>
                <c:pt idx="5301">
                  <c:v>42990.45837951389</c:v>
                </c:pt>
                <c:pt idx="5302">
                  <c:v>42990.500046238427</c:v>
                </c:pt>
                <c:pt idx="5303">
                  <c:v>42990.541712962964</c:v>
                </c:pt>
                <c:pt idx="5304">
                  <c:v>42990.583379687501</c:v>
                </c:pt>
                <c:pt idx="5305">
                  <c:v>42990.625046412039</c:v>
                </c:pt>
                <c:pt idx="5306">
                  <c:v>42990.666713136576</c:v>
                </c:pt>
                <c:pt idx="5307">
                  <c:v>42990.708379861113</c:v>
                </c:pt>
                <c:pt idx="5308">
                  <c:v>42990.75004658565</c:v>
                </c:pt>
                <c:pt idx="5309">
                  <c:v>42990.791713310187</c:v>
                </c:pt>
                <c:pt idx="5310">
                  <c:v>42990.833380034725</c:v>
                </c:pt>
                <c:pt idx="5311">
                  <c:v>42990.875046759262</c:v>
                </c:pt>
                <c:pt idx="5312">
                  <c:v>42990.916713483799</c:v>
                </c:pt>
                <c:pt idx="5313">
                  <c:v>42990.958380208336</c:v>
                </c:pt>
                <c:pt idx="5314">
                  <c:v>42991.000046932873</c:v>
                </c:pt>
                <c:pt idx="5315">
                  <c:v>42991.041713657411</c:v>
                </c:pt>
                <c:pt idx="5316">
                  <c:v>42991.083380381948</c:v>
                </c:pt>
                <c:pt idx="5317">
                  <c:v>42991.125047106485</c:v>
                </c:pt>
                <c:pt idx="5318">
                  <c:v>42991.166713831015</c:v>
                </c:pt>
                <c:pt idx="5319">
                  <c:v>42991.208380555552</c:v>
                </c:pt>
                <c:pt idx="5320">
                  <c:v>42991.250047280089</c:v>
                </c:pt>
                <c:pt idx="5321">
                  <c:v>42991.291714004627</c:v>
                </c:pt>
                <c:pt idx="5322">
                  <c:v>42991.333380729164</c:v>
                </c:pt>
                <c:pt idx="5323">
                  <c:v>42991.375047453701</c:v>
                </c:pt>
                <c:pt idx="5324">
                  <c:v>42991.416714178238</c:v>
                </c:pt>
                <c:pt idx="5325">
                  <c:v>42991.458380902775</c:v>
                </c:pt>
                <c:pt idx="5326">
                  <c:v>42991.500047627313</c:v>
                </c:pt>
                <c:pt idx="5327">
                  <c:v>42991.54171435185</c:v>
                </c:pt>
                <c:pt idx="5328">
                  <c:v>42991.583381076387</c:v>
                </c:pt>
                <c:pt idx="5329">
                  <c:v>42991.625047800924</c:v>
                </c:pt>
                <c:pt idx="5330">
                  <c:v>42991.666714525461</c:v>
                </c:pt>
                <c:pt idx="5331">
                  <c:v>42991.708381249999</c:v>
                </c:pt>
                <c:pt idx="5332">
                  <c:v>42991.750047974536</c:v>
                </c:pt>
                <c:pt idx="5333">
                  <c:v>42991.791714699073</c:v>
                </c:pt>
                <c:pt idx="5334">
                  <c:v>42991.83338142361</c:v>
                </c:pt>
                <c:pt idx="5335">
                  <c:v>42991.875048148147</c:v>
                </c:pt>
                <c:pt idx="5336">
                  <c:v>42991.916714872685</c:v>
                </c:pt>
                <c:pt idx="5337">
                  <c:v>42991.958381597222</c:v>
                </c:pt>
                <c:pt idx="5338">
                  <c:v>42992.000048321759</c:v>
                </c:pt>
                <c:pt idx="5339">
                  <c:v>42992.041715046296</c:v>
                </c:pt>
                <c:pt idx="5340">
                  <c:v>42992.083381770834</c:v>
                </c:pt>
                <c:pt idx="5341">
                  <c:v>42992.125048495371</c:v>
                </c:pt>
                <c:pt idx="5342">
                  <c:v>42992.166715219908</c:v>
                </c:pt>
                <c:pt idx="5343">
                  <c:v>42992.208381944445</c:v>
                </c:pt>
                <c:pt idx="5344">
                  <c:v>42992.250048668982</c:v>
                </c:pt>
                <c:pt idx="5345">
                  <c:v>42992.29171539352</c:v>
                </c:pt>
                <c:pt idx="5346">
                  <c:v>42992.333382118057</c:v>
                </c:pt>
                <c:pt idx="5347">
                  <c:v>42992.375048842594</c:v>
                </c:pt>
                <c:pt idx="5348">
                  <c:v>42992.416715567131</c:v>
                </c:pt>
                <c:pt idx="5349">
                  <c:v>42992.458382291668</c:v>
                </c:pt>
                <c:pt idx="5350">
                  <c:v>42992.500049016206</c:v>
                </c:pt>
                <c:pt idx="5351">
                  <c:v>42992.541715740743</c:v>
                </c:pt>
                <c:pt idx="5352">
                  <c:v>42992.58338246528</c:v>
                </c:pt>
                <c:pt idx="5353">
                  <c:v>42992.625049189817</c:v>
                </c:pt>
                <c:pt idx="5354">
                  <c:v>42992.666715914354</c:v>
                </c:pt>
                <c:pt idx="5355">
                  <c:v>42992.708382638892</c:v>
                </c:pt>
                <c:pt idx="5356">
                  <c:v>42992.750049363429</c:v>
                </c:pt>
                <c:pt idx="5357">
                  <c:v>42992.791716087966</c:v>
                </c:pt>
                <c:pt idx="5358">
                  <c:v>42992.833382812503</c:v>
                </c:pt>
                <c:pt idx="5359">
                  <c:v>42992.87504953704</c:v>
                </c:pt>
                <c:pt idx="5360">
                  <c:v>42992.916716261578</c:v>
                </c:pt>
                <c:pt idx="5361">
                  <c:v>42992.958382986108</c:v>
                </c:pt>
                <c:pt idx="5362">
                  <c:v>42993.000049710645</c:v>
                </c:pt>
                <c:pt idx="5363">
                  <c:v>42993.041716435182</c:v>
                </c:pt>
                <c:pt idx="5364">
                  <c:v>42993.083383159719</c:v>
                </c:pt>
                <c:pt idx="5365">
                  <c:v>42993.125049884256</c:v>
                </c:pt>
                <c:pt idx="5366">
                  <c:v>42993.166716608794</c:v>
                </c:pt>
                <c:pt idx="5367">
                  <c:v>42993.208383333331</c:v>
                </c:pt>
                <c:pt idx="5368">
                  <c:v>42993.250050057868</c:v>
                </c:pt>
                <c:pt idx="5369">
                  <c:v>42993.291716782405</c:v>
                </c:pt>
                <c:pt idx="5370">
                  <c:v>42993.333383506942</c:v>
                </c:pt>
                <c:pt idx="5371">
                  <c:v>42993.37505023148</c:v>
                </c:pt>
                <c:pt idx="5372">
                  <c:v>42993.416716956017</c:v>
                </c:pt>
                <c:pt idx="5373">
                  <c:v>42993.458383680554</c:v>
                </c:pt>
                <c:pt idx="5374">
                  <c:v>42993.500050405091</c:v>
                </c:pt>
                <c:pt idx="5375">
                  <c:v>42993.541717129629</c:v>
                </c:pt>
                <c:pt idx="5376">
                  <c:v>42993.583383854166</c:v>
                </c:pt>
                <c:pt idx="5377">
                  <c:v>42993.625050578703</c:v>
                </c:pt>
                <c:pt idx="5378">
                  <c:v>42993.66671730324</c:v>
                </c:pt>
                <c:pt idx="5379">
                  <c:v>42993.708384027777</c:v>
                </c:pt>
                <c:pt idx="5380">
                  <c:v>42993.750050752315</c:v>
                </c:pt>
                <c:pt idx="5381">
                  <c:v>42993.791717476852</c:v>
                </c:pt>
                <c:pt idx="5382">
                  <c:v>42993.833384201389</c:v>
                </c:pt>
                <c:pt idx="5383">
                  <c:v>42993.875050925926</c:v>
                </c:pt>
                <c:pt idx="5384">
                  <c:v>42993.916717650463</c:v>
                </c:pt>
                <c:pt idx="5385">
                  <c:v>42993.958384375001</c:v>
                </c:pt>
                <c:pt idx="5386">
                  <c:v>42994.000051099538</c:v>
                </c:pt>
                <c:pt idx="5387">
                  <c:v>42994.041717824075</c:v>
                </c:pt>
                <c:pt idx="5388">
                  <c:v>42994.083384548612</c:v>
                </c:pt>
                <c:pt idx="5389">
                  <c:v>42994.125051273149</c:v>
                </c:pt>
                <c:pt idx="5390">
                  <c:v>42994.166717997687</c:v>
                </c:pt>
                <c:pt idx="5391">
                  <c:v>42994.208384722224</c:v>
                </c:pt>
                <c:pt idx="5392">
                  <c:v>42994.250051446761</c:v>
                </c:pt>
                <c:pt idx="5393">
                  <c:v>42994.291718171298</c:v>
                </c:pt>
                <c:pt idx="5394">
                  <c:v>42994.333384895835</c:v>
                </c:pt>
                <c:pt idx="5395">
                  <c:v>42994.375051620373</c:v>
                </c:pt>
                <c:pt idx="5396">
                  <c:v>42994.41671834491</c:v>
                </c:pt>
                <c:pt idx="5397">
                  <c:v>42994.458385069447</c:v>
                </c:pt>
                <c:pt idx="5398">
                  <c:v>42994.500051793984</c:v>
                </c:pt>
                <c:pt idx="5399">
                  <c:v>42994.541718518522</c:v>
                </c:pt>
                <c:pt idx="5400">
                  <c:v>42994.583385243059</c:v>
                </c:pt>
                <c:pt idx="5401">
                  <c:v>42994.625051967596</c:v>
                </c:pt>
                <c:pt idx="5402">
                  <c:v>42994.666718692133</c:v>
                </c:pt>
                <c:pt idx="5403">
                  <c:v>42994.708385416663</c:v>
                </c:pt>
                <c:pt idx="5404">
                  <c:v>42994.7500521412</c:v>
                </c:pt>
                <c:pt idx="5405">
                  <c:v>42994.791718865737</c:v>
                </c:pt>
                <c:pt idx="5406">
                  <c:v>42994.833385590275</c:v>
                </c:pt>
                <c:pt idx="5407">
                  <c:v>42994.875052314812</c:v>
                </c:pt>
                <c:pt idx="5408">
                  <c:v>42994.916719039349</c:v>
                </c:pt>
                <c:pt idx="5409">
                  <c:v>42994.958385763886</c:v>
                </c:pt>
                <c:pt idx="5410">
                  <c:v>42995.000052488424</c:v>
                </c:pt>
                <c:pt idx="5411">
                  <c:v>42995.041719212961</c:v>
                </c:pt>
                <c:pt idx="5412">
                  <c:v>42995.083385937498</c:v>
                </c:pt>
                <c:pt idx="5413">
                  <c:v>42995.125052662035</c:v>
                </c:pt>
                <c:pt idx="5414">
                  <c:v>42995.166719386572</c:v>
                </c:pt>
                <c:pt idx="5415">
                  <c:v>42995.20838611111</c:v>
                </c:pt>
                <c:pt idx="5416">
                  <c:v>42995.250052835647</c:v>
                </c:pt>
                <c:pt idx="5417">
                  <c:v>42995.291719560184</c:v>
                </c:pt>
                <c:pt idx="5418">
                  <c:v>42995.333386284721</c:v>
                </c:pt>
                <c:pt idx="5419">
                  <c:v>42995.375053009258</c:v>
                </c:pt>
                <c:pt idx="5420">
                  <c:v>42995.416719733796</c:v>
                </c:pt>
                <c:pt idx="5421">
                  <c:v>42995.458386458333</c:v>
                </c:pt>
                <c:pt idx="5422">
                  <c:v>42995.50005318287</c:v>
                </c:pt>
                <c:pt idx="5423">
                  <c:v>42995.541719907407</c:v>
                </c:pt>
                <c:pt idx="5424">
                  <c:v>42995.583386631944</c:v>
                </c:pt>
                <c:pt idx="5425">
                  <c:v>42995.625053356482</c:v>
                </c:pt>
                <c:pt idx="5426">
                  <c:v>42995.666720081019</c:v>
                </c:pt>
                <c:pt idx="5427">
                  <c:v>42995.708386805556</c:v>
                </c:pt>
                <c:pt idx="5428">
                  <c:v>42995.750053530093</c:v>
                </c:pt>
                <c:pt idx="5429">
                  <c:v>42995.79172025463</c:v>
                </c:pt>
                <c:pt idx="5430">
                  <c:v>42995.833386979168</c:v>
                </c:pt>
                <c:pt idx="5431">
                  <c:v>42995.875053703705</c:v>
                </c:pt>
                <c:pt idx="5432">
                  <c:v>42995.916720428242</c:v>
                </c:pt>
                <c:pt idx="5433">
                  <c:v>42995.958387152779</c:v>
                </c:pt>
                <c:pt idx="5434">
                  <c:v>42996.000053877317</c:v>
                </c:pt>
                <c:pt idx="5435">
                  <c:v>42996.041720601854</c:v>
                </c:pt>
                <c:pt idx="5436">
                  <c:v>42996.083387326391</c:v>
                </c:pt>
                <c:pt idx="5437">
                  <c:v>42996.125054050928</c:v>
                </c:pt>
                <c:pt idx="5438">
                  <c:v>42996.166720775465</c:v>
                </c:pt>
                <c:pt idx="5439">
                  <c:v>42996.208387500003</c:v>
                </c:pt>
                <c:pt idx="5440">
                  <c:v>42996.25005422454</c:v>
                </c:pt>
                <c:pt idx="5441">
                  <c:v>42996.291720949077</c:v>
                </c:pt>
                <c:pt idx="5442">
                  <c:v>42996.333387673614</c:v>
                </c:pt>
                <c:pt idx="5443">
                  <c:v>42996.375054398151</c:v>
                </c:pt>
                <c:pt idx="5444">
                  <c:v>42996.416721122689</c:v>
                </c:pt>
                <c:pt idx="5445">
                  <c:v>42996.458387847226</c:v>
                </c:pt>
                <c:pt idx="5446">
                  <c:v>42996.500054571756</c:v>
                </c:pt>
                <c:pt idx="5447">
                  <c:v>42996.541721296293</c:v>
                </c:pt>
                <c:pt idx="5448">
                  <c:v>42996.58338802083</c:v>
                </c:pt>
                <c:pt idx="5449">
                  <c:v>42996.625054745367</c:v>
                </c:pt>
                <c:pt idx="5450">
                  <c:v>42996.666721469905</c:v>
                </c:pt>
                <c:pt idx="5451">
                  <c:v>42996.708388194442</c:v>
                </c:pt>
                <c:pt idx="5452">
                  <c:v>42996.750054918979</c:v>
                </c:pt>
                <c:pt idx="5453">
                  <c:v>42996.791721643516</c:v>
                </c:pt>
                <c:pt idx="5454">
                  <c:v>42996.833388368053</c:v>
                </c:pt>
                <c:pt idx="5455">
                  <c:v>42996.875055092591</c:v>
                </c:pt>
                <c:pt idx="5456">
                  <c:v>42996.916721817128</c:v>
                </c:pt>
                <c:pt idx="5457">
                  <c:v>42996.958388541665</c:v>
                </c:pt>
                <c:pt idx="5458">
                  <c:v>42997.000055266202</c:v>
                </c:pt>
                <c:pt idx="5459">
                  <c:v>42997.041721990739</c:v>
                </c:pt>
                <c:pt idx="5460">
                  <c:v>42997.083388715277</c:v>
                </c:pt>
                <c:pt idx="5461">
                  <c:v>42997.125055439814</c:v>
                </c:pt>
                <c:pt idx="5462">
                  <c:v>42997.166722164351</c:v>
                </c:pt>
                <c:pt idx="5463">
                  <c:v>42997.208388888888</c:v>
                </c:pt>
                <c:pt idx="5464">
                  <c:v>42997.250055613426</c:v>
                </c:pt>
                <c:pt idx="5465">
                  <c:v>42997.291722337963</c:v>
                </c:pt>
                <c:pt idx="5466">
                  <c:v>42997.3333890625</c:v>
                </c:pt>
                <c:pt idx="5467">
                  <c:v>42997.375055787037</c:v>
                </c:pt>
                <c:pt idx="5468">
                  <c:v>42997.416722511574</c:v>
                </c:pt>
                <c:pt idx="5469">
                  <c:v>42997.458389236112</c:v>
                </c:pt>
                <c:pt idx="5470">
                  <c:v>42997.500055960649</c:v>
                </c:pt>
                <c:pt idx="5471">
                  <c:v>42997.541722685186</c:v>
                </c:pt>
                <c:pt idx="5472">
                  <c:v>42997.583389409723</c:v>
                </c:pt>
                <c:pt idx="5473">
                  <c:v>42997.62505613426</c:v>
                </c:pt>
                <c:pt idx="5474">
                  <c:v>42997.666722858798</c:v>
                </c:pt>
                <c:pt idx="5475">
                  <c:v>42997.708389583335</c:v>
                </c:pt>
                <c:pt idx="5476">
                  <c:v>42997.750056307872</c:v>
                </c:pt>
                <c:pt idx="5477">
                  <c:v>42997.791723032409</c:v>
                </c:pt>
                <c:pt idx="5478">
                  <c:v>42997.833389756946</c:v>
                </c:pt>
                <c:pt idx="5479">
                  <c:v>42997.875056481484</c:v>
                </c:pt>
                <c:pt idx="5480">
                  <c:v>42997.916723206021</c:v>
                </c:pt>
                <c:pt idx="5481">
                  <c:v>42997.958389930558</c:v>
                </c:pt>
                <c:pt idx="5482">
                  <c:v>42998.000056655095</c:v>
                </c:pt>
                <c:pt idx="5483">
                  <c:v>42998.041723379632</c:v>
                </c:pt>
                <c:pt idx="5484">
                  <c:v>42998.08339010417</c:v>
                </c:pt>
                <c:pt idx="5485">
                  <c:v>42998.125056828707</c:v>
                </c:pt>
                <c:pt idx="5486">
                  <c:v>42998.166723553244</c:v>
                </c:pt>
                <c:pt idx="5487">
                  <c:v>42998.208390277781</c:v>
                </c:pt>
                <c:pt idx="5488">
                  <c:v>42998.250057002311</c:v>
                </c:pt>
                <c:pt idx="5489">
                  <c:v>42998.291723726848</c:v>
                </c:pt>
                <c:pt idx="5490">
                  <c:v>42998.333390451386</c:v>
                </c:pt>
                <c:pt idx="5491">
                  <c:v>42998.375057175923</c:v>
                </c:pt>
                <c:pt idx="5492">
                  <c:v>42998.41672390046</c:v>
                </c:pt>
                <c:pt idx="5493">
                  <c:v>42998.458390624997</c:v>
                </c:pt>
                <c:pt idx="5494">
                  <c:v>42998.500057349534</c:v>
                </c:pt>
                <c:pt idx="5495">
                  <c:v>42998.541724074072</c:v>
                </c:pt>
                <c:pt idx="5496">
                  <c:v>42998.583390798609</c:v>
                </c:pt>
                <c:pt idx="5497">
                  <c:v>42998.625057523146</c:v>
                </c:pt>
                <c:pt idx="5498">
                  <c:v>42998.666724247683</c:v>
                </c:pt>
                <c:pt idx="5499">
                  <c:v>42998.708390972221</c:v>
                </c:pt>
                <c:pt idx="5500">
                  <c:v>42998.750057696758</c:v>
                </c:pt>
                <c:pt idx="5501">
                  <c:v>42998.791724421295</c:v>
                </c:pt>
                <c:pt idx="5502">
                  <c:v>42998.833391145832</c:v>
                </c:pt>
                <c:pt idx="5503">
                  <c:v>42998.875057870369</c:v>
                </c:pt>
                <c:pt idx="5504">
                  <c:v>42998.916724594907</c:v>
                </c:pt>
                <c:pt idx="5505">
                  <c:v>42998.958391319444</c:v>
                </c:pt>
                <c:pt idx="5506">
                  <c:v>42999.000058043981</c:v>
                </c:pt>
                <c:pt idx="5507">
                  <c:v>42999.041724768518</c:v>
                </c:pt>
                <c:pt idx="5508">
                  <c:v>42999.083391493055</c:v>
                </c:pt>
                <c:pt idx="5509">
                  <c:v>42999.125058217593</c:v>
                </c:pt>
                <c:pt idx="5510">
                  <c:v>42999.16672494213</c:v>
                </c:pt>
                <c:pt idx="5511">
                  <c:v>42999.208391666667</c:v>
                </c:pt>
                <c:pt idx="5512">
                  <c:v>42999.250058391204</c:v>
                </c:pt>
                <c:pt idx="5513">
                  <c:v>42999.291725115741</c:v>
                </c:pt>
                <c:pt idx="5514">
                  <c:v>42999.333391840279</c:v>
                </c:pt>
                <c:pt idx="5515">
                  <c:v>42999.375058564816</c:v>
                </c:pt>
                <c:pt idx="5516">
                  <c:v>42999.416725289353</c:v>
                </c:pt>
                <c:pt idx="5517">
                  <c:v>42999.45839201389</c:v>
                </c:pt>
                <c:pt idx="5518">
                  <c:v>42999.500058738427</c:v>
                </c:pt>
                <c:pt idx="5519">
                  <c:v>42999.541725462965</c:v>
                </c:pt>
                <c:pt idx="5520">
                  <c:v>42999.583392187502</c:v>
                </c:pt>
                <c:pt idx="5521">
                  <c:v>42999.625058912039</c:v>
                </c:pt>
                <c:pt idx="5522">
                  <c:v>42999.666725636576</c:v>
                </c:pt>
                <c:pt idx="5523">
                  <c:v>42999.708392361114</c:v>
                </c:pt>
                <c:pt idx="5524">
                  <c:v>42999.750059085651</c:v>
                </c:pt>
                <c:pt idx="5525">
                  <c:v>42999.791725810188</c:v>
                </c:pt>
                <c:pt idx="5526">
                  <c:v>42999.833392534725</c:v>
                </c:pt>
                <c:pt idx="5527">
                  <c:v>42999.875059259262</c:v>
                </c:pt>
                <c:pt idx="5528">
                  <c:v>42999.9167259838</c:v>
                </c:pt>
                <c:pt idx="5529">
                  <c:v>42999.958392708337</c:v>
                </c:pt>
                <c:pt idx="5530">
                  <c:v>43000.000059432874</c:v>
                </c:pt>
                <c:pt idx="5531">
                  <c:v>43000.041726157404</c:v>
                </c:pt>
                <c:pt idx="5532">
                  <c:v>43000.083392881941</c:v>
                </c:pt>
                <c:pt idx="5533">
                  <c:v>43000.125059606478</c:v>
                </c:pt>
                <c:pt idx="5534">
                  <c:v>43000.166726331016</c:v>
                </c:pt>
                <c:pt idx="5535">
                  <c:v>43000.208393055553</c:v>
                </c:pt>
                <c:pt idx="5536">
                  <c:v>43000.25005978009</c:v>
                </c:pt>
                <c:pt idx="5537">
                  <c:v>43000.291726504627</c:v>
                </c:pt>
                <c:pt idx="5538">
                  <c:v>43000.333393229164</c:v>
                </c:pt>
                <c:pt idx="5539">
                  <c:v>43000.375059953702</c:v>
                </c:pt>
                <c:pt idx="5540">
                  <c:v>43000.416726678239</c:v>
                </c:pt>
                <c:pt idx="5541">
                  <c:v>43000.458393402776</c:v>
                </c:pt>
                <c:pt idx="5542">
                  <c:v>43000.500060127313</c:v>
                </c:pt>
                <c:pt idx="5543">
                  <c:v>43000.54172685185</c:v>
                </c:pt>
                <c:pt idx="5544">
                  <c:v>43000.583393576388</c:v>
                </c:pt>
                <c:pt idx="5545">
                  <c:v>43000.625060300925</c:v>
                </c:pt>
                <c:pt idx="5546">
                  <c:v>43000.666727025462</c:v>
                </c:pt>
                <c:pt idx="5547">
                  <c:v>43000.708393749999</c:v>
                </c:pt>
                <c:pt idx="5548">
                  <c:v>43000.750060474536</c:v>
                </c:pt>
                <c:pt idx="5549">
                  <c:v>43000.791727199074</c:v>
                </c:pt>
                <c:pt idx="5550">
                  <c:v>43000.833393923611</c:v>
                </c:pt>
                <c:pt idx="5551">
                  <c:v>43000.875060648148</c:v>
                </c:pt>
                <c:pt idx="5552">
                  <c:v>43000.916727372685</c:v>
                </c:pt>
                <c:pt idx="5553">
                  <c:v>43000.958394097222</c:v>
                </c:pt>
                <c:pt idx="5554">
                  <c:v>43001.00006082176</c:v>
                </c:pt>
                <c:pt idx="5555">
                  <c:v>43001.041727546297</c:v>
                </c:pt>
                <c:pt idx="5556">
                  <c:v>43001.083394270834</c:v>
                </c:pt>
                <c:pt idx="5557">
                  <c:v>43001.125060995371</c:v>
                </c:pt>
                <c:pt idx="5558">
                  <c:v>43001.166727719909</c:v>
                </c:pt>
                <c:pt idx="5559">
                  <c:v>43001.208394444446</c:v>
                </c:pt>
                <c:pt idx="5560">
                  <c:v>43001.250061168983</c:v>
                </c:pt>
                <c:pt idx="5561">
                  <c:v>43001.29172789352</c:v>
                </c:pt>
                <c:pt idx="5562">
                  <c:v>43001.333394618057</c:v>
                </c:pt>
                <c:pt idx="5563">
                  <c:v>43001.375061342595</c:v>
                </c:pt>
                <c:pt idx="5564">
                  <c:v>43001.416728067132</c:v>
                </c:pt>
                <c:pt idx="5565">
                  <c:v>43001.458394791669</c:v>
                </c:pt>
                <c:pt idx="5566">
                  <c:v>43001.500061516206</c:v>
                </c:pt>
                <c:pt idx="5567">
                  <c:v>43001.541728240743</c:v>
                </c:pt>
                <c:pt idx="5568">
                  <c:v>43001.583394965281</c:v>
                </c:pt>
                <c:pt idx="5569">
                  <c:v>43001.625061689818</c:v>
                </c:pt>
                <c:pt idx="5570">
                  <c:v>43001.666728414355</c:v>
                </c:pt>
                <c:pt idx="5571">
                  <c:v>43001.708395138892</c:v>
                </c:pt>
                <c:pt idx="5572">
                  <c:v>43001.750061863429</c:v>
                </c:pt>
                <c:pt idx="5573">
                  <c:v>43001.791728587959</c:v>
                </c:pt>
                <c:pt idx="5574">
                  <c:v>43001.833395312497</c:v>
                </c:pt>
                <c:pt idx="5575">
                  <c:v>43001.875062037034</c:v>
                </c:pt>
                <c:pt idx="5576">
                  <c:v>43001.916728761571</c:v>
                </c:pt>
                <c:pt idx="5577">
                  <c:v>43001.958395486108</c:v>
                </c:pt>
                <c:pt idx="5578">
                  <c:v>43002.000062210645</c:v>
                </c:pt>
                <c:pt idx="5579">
                  <c:v>43002.041728935183</c:v>
                </c:pt>
                <c:pt idx="5580">
                  <c:v>43002.08339565972</c:v>
                </c:pt>
                <c:pt idx="5581">
                  <c:v>43002.125062384257</c:v>
                </c:pt>
                <c:pt idx="5582">
                  <c:v>43002.166729108794</c:v>
                </c:pt>
                <c:pt idx="5583">
                  <c:v>43002.208395833331</c:v>
                </c:pt>
                <c:pt idx="5584">
                  <c:v>43002.250062557869</c:v>
                </c:pt>
                <c:pt idx="5585">
                  <c:v>43002.291729282406</c:v>
                </c:pt>
                <c:pt idx="5586">
                  <c:v>43002.333396006943</c:v>
                </c:pt>
                <c:pt idx="5587">
                  <c:v>43002.37506273148</c:v>
                </c:pt>
                <c:pt idx="5588">
                  <c:v>43002.416729456017</c:v>
                </c:pt>
                <c:pt idx="5589">
                  <c:v>43002.458396180555</c:v>
                </c:pt>
                <c:pt idx="5590">
                  <c:v>43002.500062905092</c:v>
                </c:pt>
                <c:pt idx="5591">
                  <c:v>43002.541729629629</c:v>
                </c:pt>
                <c:pt idx="5592">
                  <c:v>43002.583396354166</c:v>
                </c:pt>
                <c:pt idx="5593">
                  <c:v>43002.625063078704</c:v>
                </c:pt>
                <c:pt idx="5594">
                  <c:v>43002.666729803241</c:v>
                </c:pt>
                <c:pt idx="5595">
                  <c:v>43002.708396527778</c:v>
                </c:pt>
                <c:pt idx="5596">
                  <c:v>43002.750063252315</c:v>
                </c:pt>
                <c:pt idx="5597">
                  <c:v>43002.791729976852</c:v>
                </c:pt>
                <c:pt idx="5598">
                  <c:v>43002.83339670139</c:v>
                </c:pt>
                <c:pt idx="5599">
                  <c:v>43002.875063425927</c:v>
                </c:pt>
                <c:pt idx="5600">
                  <c:v>43002.916730150464</c:v>
                </c:pt>
                <c:pt idx="5601">
                  <c:v>43002.958396875001</c:v>
                </c:pt>
                <c:pt idx="5602">
                  <c:v>43003.000063599538</c:v>
                </c:pt>
                <c:pt idx="5603">
                  <c:v>43003.041730324076</c:v>
                </c:pt>
                <c:pt idx="5604">
                  <c:v>43003.083397048613</c:v>
                </c:pt>
                <c:pt idx="5605">
                  <c:v>43003.12506377315</c:v>
                </c:pt>
                <c:pt idx="5606">
                  <c:v>43003.166730497687</c:v>
                </c:pt>
                <c:pt idx="5607">
                  <c:v>43003.208397222224</c:v>
                </c:pt>
                <c:pt idx="5608">
                  <c:v>43003.250063946762</c:v>
                </c:pt>
                <c:pt idx="5609">
                  <c:v>43003.291730671299</c:v>
                </c:pt>
                <c:pt idx="5610">
                  <c:v>43003.333397395836</c:v>
                </c:pt>
                <c:pt idx="5611">
                  <c:v>43003.375064120373</c:v>
                </c:pt>
                <c:pt idx="5612">
                  <c:v>43003.41673084491</c:v>
                </c:pt>
                <c:pt idx="5613">
                  <c:v>43003.458397569448</c:v>
                </c:pt>
                <c:pt idx="5614">
                  <c:v>43003.500064293985</c:v>
                </c:pt>
                <c:pt idx="5615">
                  <c:v>43003.541731018522</c:v>
                </c:pt>
                <c:pt idx="5616">
                  <c:v>43003.583397743052</c:v>
                </c:pt>
                <c:pt idx="5617">
                  <c:v>43003.625064467589</c:v>
                </c:pt>
                <c:pt idx="5618">
                  <c:v>43003.666731192126</c:v>
                </c:pt>
                <c:pt idx="5619">
                  <c:v>43003.708397916664</c:v>
                </c:pt>
                <c:pt idx="5620">
                  <c:v>43003.750064641201</c:v>
                </c:pt>
                <c:pt idx="5621">
                  <c:v>43003.791731365738</c:v>
                </c:pt>
                <c:pt idx="5622">
                  <c:v>43003.833398090275</c:v>
                </c:pt>
                <c:pt idx="5623">
                  <c:v>43003.875064814813</c:v>
                </c:pt>
                <c:pt idx="5624">
                  <c:v>43003.91673153935</c:v>
                </c:pt>
                <c:pt idx="5625">
                  <c:v>43003.958398263887</c:v>
                </c:pt>
                <c:pt idx="5626">
                  <c:v>43004.000064988424</c:v>
                </c:pt>
                <c:pt idx="5627">
                  <c:v>43004.041731712961</c:v>
                </c:pt>
                <c:pt idx="5628">
                  <c:v>43004.083398437499</c:v>
                </c:pt>
                <c:pt idx="5629">
                  <c:v>43004.125065162036</c:v>
                </c:pt>
                <c:pt idx="5630">
                  <c:v>43004.166731886573</c:v>
                </c:pt>
                <c:pt idx="5631">
                  <c:v>43004.20839861111</c:v>
                </c:pt>
                <c:pt idx="5632">
                  <c:v>43004.250065335647</c:v>
                </c:pt>
                <c:pt idx="5633">
                  <c:v>43004.291732060185</c:v>
                </c:pt>
                <c:pt idx="5634">
                  <c:v>43004.333398784722</c:v>
                </c:pt>
                <c:pt idx="5635">
                  <c:v>43004.375065509259</c:v>
                </c:pt>
                <c:pt idx="5636">
                  <c:v>43004.416732233796</c:v>
                </c:pt>
                <c:pt idx="5637">
                  <c:v>43004.458398958333</c:v>
                </c:pt>
                <c:pt idx="5638">
                  <c:v>43004.500065682871</c:v>
                </c:pt>
                <c:pt idx="5639">
                  <c:v>43004.541732407408</c:v>
                </c:pt>
                <c:pt idx="5640">
                  <c:v>43004.583399131945</c:v>
                </c:pt>
                <c:pt idx="5641">
                  <c:v>43004.625065856482</c:v>
                </c:pt>
                <c:pt idx="5642">
                  <c:v>43004.666732581019</c:v>
                </c:pt>
                <c:pt idx="5643">
                  <c:v>43004.708399305557</c:v>
                </c:pt>
                <c:pt idx="5644">
                  <c:v>43004.750066030094</c:v>
                </c:pt>
                <c:pt idx="5645">
                  <c:v>43004.791732754631</c:v>
                </c:pt>
                <c:pt idx="5646">
                  <c:v>43004.833399479168</c:v>
                </c:pt>
                <c:pt idx="5647">
                  <c:v>43004.875066203706</c:v>
                </c:pt>
                <c:pt idx="5648">
                  <c:v>43004.916732928243</c:v>
                </c:pt>
                <c:pt idx="5649">
                  <c:v>43004.95839965278</c:v>
                </c:pt>
                <c:pt idx="5650">
                  <c:v>43005.000066377317</c:v>
                </c:pt>
                <c:pt idx="5651">
                  <c:v>43005.041733101854</c:v>
                </c:pt>
                <c:pt idx="5652">
                  <c:v>43005.083399826392</c:v>
                </c:pt>
                <c:pt idx="5653">
                  <c:v>43005.125066550929</c:v>
                </c:pt>
                <c:pt idx="5654">
                  <c:v>43005.166733275466</c:v>
                </c:pt>
                <c:pt idx="5655">
                  <c:v>43005.208400000003</c:v>
                </c:pt>
                <c:pt idx="5656">
                  <c:v>43005.25006672454</c:v>
                </c:pt>
                <c:pt idx="5657">
                  <c:v>43005.291733449078</c:v>
                </c:pt>
                <c:pt idx="5658">
                  <c:v>43005.333400173608</c:v>
                </c:pt>
                <c:pt idx="5659">
                  <c:v>43005.375066898145</c:v>
                </c:pt>
                <c:pt idx="5660">
                  <c:v>43005.416733622682</c:v>
                </c:pt>
                <c:pt idx="5661">
                  <c:v>43005.458400347219</c:v>
                </c:pt>
                <c:pt idx="5662">
                  <c:v>43005.500067071756</c:v>
                </c:pt>
                <c:pt idx="5663">
                  <c:v>43005.541733796294</c:v>
                </c:pt>
                <c:pt idx="5664">
                  <c:v>43005.583400520831</c:v>
                </c:pt>
                <c:pt idx="5665">
                  <c:v>43005.625067245368</c:v>
                </c:pt>
                <c:pt idx="5666">
                  <c:v>43005.666733969905</c:v>
                </c:pt>
                <c:pt idx="5667">
                  <c:v>43005.708400694442</c:v>
                </c:pt>
                <c:pt idx="5668">
                  <c:v>43005.75006741898</c:v>
                </c:pt>
                <c:pt idx="5669">
                  <c:v>43005.791734143517</c:v>
                </c:pt>
                <c:pt idx="5670">
                  <c:v>43005.833400868054</c:v>
                </c:pt>
                <c:pt idx="5671">
                  <c:v>43005.875067592591</c:v>
                </c:pt>
                <c:pt idx="5672">
                  <c:v>43005.916734317128</c:v>
                </c:pt>
                <c:pt idx="5673">
                  <c:v>43005.958401041666</c:v>
                </c:pt>
                <c:pt idx="5674">
                  <c:v>43006.000067766203</c:v>
                </c:pt>
                <c:pt idx="5675">
                  <c:v>43006.04173449074</c:v>
                </c:pt>
                <c:pt idx="5676">
                  <c:v>43006.083401215277</c:v>
                </c:pt>
                <c:pt idx="5677">
                  <c:v>43006.125067939814</c:v>
                </c:pt>
                <c:pt idx="5678">
                  <c:v>43006.166734664352</c:v>
                </c:pt>
                <c:pt idx="5679">
                  <c:v>43006.208401388889</c:v>
                </c:pt>
                <c:pt idx="5680">
                  <c:v>43006.250068113426</c:v>
                </c:pt>
                <c:pt idx="5681">
                  <c:v>43006.291734837963</c:v>
                </c:pt>
                <c:pt idx="5682">
                  <c:v>43006.333401562501</c:v>
                </c:pt>
                <c:pt idx="5683">
                  <c:v>43006.375068287038</c:v>
                </c:pt>
                <c:pt idx="5684">
                  <c:v>43006.416735011575</c:v>
                </c:pt>
                <c:pt idx="5685">
                  <c:v>43006.458401736112</c:v>
                </c:pt>
                <c:pt idx="5686">
                  <c:v>43006.500068460649</c:v>
                </c:pt>
                <c:pt idx="5687">
                  <c:v>43006.541735185187</c:v>
                </c:pt>
                <c:pt idx="5688">
                  <c:v>43006.583401909724</c:v>
                </c:pt>
                <c:pt idx="5689">
                  <c:v>43006.625068634261</c:v>
                </c:pt>
                <c:pt idx="5690">
                  <c:v>43006.666735358798</c:v>
                </c:pt>
                <c:pt idx="5691">
                  <c:v>43006.708402083335</c:v>
                </c:pt>
                <c:pt idx="5692">
                  <c:v>43006.750068807873</c:v>
                </c:pt>
                <c:pt idx="5693">
                  <c:v>43006.79173553241</c:v>
                </c:pt>
                <c:pt idx="5694">
                  <c:v>43006.833402256947</c:v>
                </c:pt>
                <c:pt idx="5695">
                  <c:v>43006.875068981484</c:v>
                </c:pt>
                <c:pt idx="5696">
                  <c:v>43006.916735706021</c:v>
                </c:pt>
                <c:pt idx="5697">
                  <c:v>43006.958402430559</c:v>
                </c:pt>
                <c:pt idx="5698">
                  <c:v>43007.000069155096</c:v>
                </c:pt>
                <c:pt idx="5699">
                  <c:v>43007.041735879633</c:v>
                </c:pt>
                <c:pt idx="5700">
                  <c:v>43007.08340260417</c:v>
                </c:pt>
                <c:pt idx="5701">
                  <c:v>43007.1250693287</c:v>
                </c:pt>
                <c:pt idx="5702">
                  <c:v>43007.166736053237</c:v>
                </c:pt>
                <c:pt idx="5703">
                  <c:v>43007.208402777775</c:v>
                </c:pt>
                <c:pt idx="5704">
                  <c:v>43007.250069502312</c:v>
                </c:pt>
                <c:pt idx="5705">
                  <c:v>43007.291736226849</c:v>
                </c:pt>
                <c:pt idx="5706">
                  <c:v>43007.333402951386</c:v>
                </c:pt>
                <c:pt idx="5707">
                  <c:v>43007.375069675923</c:v>
                </c:pt>
                <c:pt idx="5708">
                  <c:v>43007.416736400461</c:v>
                </c:pt>
                <c:pt idx="5709">
                  <c:v>43007.458403124998</c:v>
                </c:pt>
                <c:pt idx="5710">
                  <c:v>43007.500069849535</c:v>
                </c:pt>
                <c:pt idx="5711">
                  <c:v>43007.541736574072</c:v>
                </c:pt>
                <c:pt idx="5712">
                  <c:v>43007.583403298609</c:v>
                </c:pt>
                <c:pt idx="5713">
                  <c:v>43007.625070023147</c:v>
                </c:pt>
                <c:pt idx="5714">
                  <c:v>43007.666736747684</c:v>
                </c:pt>
                <c:pt idx="5715">
                  <c:v>43007.708403472221</c:v>
                </c:pt>
                <c:pt idx="5716">
                  <c:v>43007.750070196758</c:v>
                </c:pt>
                <c:pt idx="5717">
                  <c:v>43007.791736921296</c:v>
                </c:pt>
                <c:pt idx="5718">
                  <c:v>43007.833403645833</c:v>
                </c:pt>
                <c:pt idx="5719">
                  <c:v>43007.87507037037</c:v>
                </c:pt>
                <c:pt idx="5720">
                  <c:v>43007.916737094907</c:v>
                </c:pt>
                <c:pt idx="5721">
                  <c:v>43007.958403819444</c:v>
                </c:pt>
                <c:pt idx="5722">
                  <c:v>43008.000070543982</c:v>
                </c:pt>
                <c:pt idx="5723">
                  <c:v>43008.041737268519</c:v>
                </c:pt>
                <c:pt idx="5724">
                  <c:v>43008.083403993056</c:v>
                </c:pt>
                <c:pt idx="5725">
                  <c:v>43008.125070717593</c:v>
                </c:pt>
                <c:pt idx="5726">
                  <c:v>43008.16673744213</c:v>
                </c:pt>
                <c:pt idx="5727">
                  <c:v>43008.208404166668</c:v>
                </c:pt>
                <c:pt idx="5728">
                  <c:v>43008.250070891205</c:v>
                </c:pt>
                <c:pt idx="5729">
                  <c:v>43008.291737615742</c:v>
                </c:pt>
                <c:pt idx="5730">
                  <c:v>43008.333404340279</c:v>
                </c:pt>
                <c:pt idx="5731">
                  <c:v>43008.375071064816</c:v>
                </c:pt>
                <c:pt idx="5732">
                  <c:v>43008.416737789354</c:v>
                </c:pt>
                <c:pt idx="5733">
                  <c:v>43008.458404513891</c:v>
                </c:pt>
                <c:pt idx="5734">
                  <c:v>43008.500071238428</c:v>
                </c:pt>
                <c:pt idx="5735">
                  <c:v>43008.541737962965</c:v>
                </c:pt>
                <c:pt idx="5736">
                  <c:v>43008.583404687502</c:v>
                </c:pt>
                <c:pt idx="5737">
                  <c:v>43008.62507141204</c:v>
                </c:pt>
                <c:pt idx="5738">
                  <c:v>43008.666738136577</c:v>
                </c:pt>
                <c:pt idx="5739">
                  <c:v>43008.708404861114</c:v>
                </c:pt>
                <c:pt idx="5740">
                  <c:v>43008.750071585651</c:v>
                </c:pt>
                <c:pt idx="5741">
                  <c:v>43008.791738310189</c:v>
                </c:pt>
                <c:pt idx="5742">
                  <c:v>43008.833405034726</c:v>
                </c:pt>
                <c:pt idx="5743">
                  <c:v>43008.875071759256</c:v>
                </c:pt>
                <c:pt idx="5744">
                  <c:v>43008.916738483793</c:v>
                </c:pt>
                <c:pt idx="5745">
                  <c:v>43008.95840520833</c:v>
                </c:pt>
                <c:pt idx="5746">
                  <c:v>43009.000071932867</c:v>
                </c:pt>
                <c:pt idx="5747">
                  <c:v>43009.041738657404</c:v>
                </c:pt>
                <c:pt idx="5748">
                  <c:v>43009.083405381942</c:v>
                </c:pt>
                <c:pt idx="5749">
                  <c:v>43009.125072106479</c:v>
                </c:pt>
                <c:pt idx="5750">
                  <c:v>43009.166738831016</c:v>
                </c:pt>
                <c:pt idx="5751">
                  <c:v>43009.208405555553</c:v>
                </c:pt>
                <c:pt idx="5752">
                  <c:v>43009.250072280091</c:v>
                </c:pt>
                <c:pt idx="5753">
                  <c:v>43009.291739004628</c:v>
                </c:pt>
                <c:pt idx="5754">
                  <c:v>43009.333405729165</c:v>
                </c:pt>
                <c:pt idx="5755">
                  <c:v>43009.375072453702</c:v>
                </c:pt>
                <c:pt idx="5756">
                  <c:v>43009.416739178239</c:v>
                </c:pt>
                <c:pt idx="5757">
                  <c:v>43009.458405902777</c:v>
                </c:pt>
                <c:pt idx="5758">
                  <c:v>43009.500072627314</c:v>
                </c:pt>
                <c:pt idx="5759">
                  <c:v>43009.541739351851</c:v>
                </c:pt>
                <c:pt idx="5760">
                  <c:v>43009.583406076388</c:v>
                </c:pt>
                <c:pt idx="5761">
                  <c:v>43009.625072800925</c:v>
                </c:pt>
                <c:pt idx="5762">
                  <c:v>43009.666739525463</c:v>
                </c:pt>
                <c:pt idx="5763">
                  <c:v>43009.70840625</c:v>
                </c:pt>
                <c:pt idx="5764">
                  <c:v>43009.750072974537</c:v>
                </c:pt>
                <c:pt idx="5765">
                  <c:v>43009.791739699074</c:v>
                </c:pt>
                <c:pt idx="5766">
                  <c:v>43009.833406423611</c:v>
                </c:pt>
                <c:pt idx="5767">
                  <c:v>43009.875073148149</c:v>
                </c:pt>
                <c:pt idx="5768">
                  <c:v>43009.916739872686</c:v>
                </c:pt>
                <c:pt idx="5769">
                  <c:v>43009.958406597223</c:v>
                </c:pt>
                <c:pt idx="5770">
                  <c:v>43010.00007332176</c:v>
                </c:pt>
                <c:pt idx="5771">
                  <c:v>43010.041740046297</c:v>
                </c:pt>
                <c:pt idx="5772">
                  <c:v>43010.083406770835</c:v>
                </c:pt>
                <c:pt idx="5773">
                  <c:v>43010.125073495372</c:v>
                </c:pt>
                <c:pt idx="5774">
                  <c:v>43010.166740219909</c:v>
                </c:pt>
                <c:pt idx="5775">
                  <c:v>43010.208406944446</c:v>
                </c:pt>
                <c:pt idx="5776">
                  <c:v>43010.250073668984</c:v>
                </c:pt>
                <c:pt idx="5777">
                  <c:v>43010.291740393521</c:v>
                </c:pt>
                <c:pt idx="5778">
                  <c:v>43010.333407118058</c:v>
                </c:pt>
                <c:pt idx="5779">
                  <c:v>43010.375073842595</c:v>
                </c:pt>
                <c:pt idx="5780">
                  <c:v>43010.416740567132</c:v>
                </c:pt>
                <c:pt idx="5781">
                  <c:v>43010.45840729167</c:v>
                </c:pt>
                <c:pt idx="5782">
                  <c:v>43010.500074016207</c:v>
                </c:pt>
                <c:pt idx="5783">
                  <c:v>43010.541740740744</c:v>
                </c:pt>
                <c:pt idx="5784">
                  <c:v>43010.583407465281</c:v>
                </c:pt>
                <c:pt idx="5785">
                  <c:v>43010.625074189818</c:v>
                </c:pt>
                <c:pt idx="5786">
                  <c:v>43010.666740914348</c:v>
                </c:pt>
                <c:pt idx="5787">
                  <c:v>43010.708407638886</c:v>
                </c:pt>
                <c:pt idx="5788">
                  <c:v>43010.750074363423</c:v>
                </c:pt>
                <c:pt idx="5789">
                  <c:v>43010.79174108796</c:v>
                </c:pt>
                <c:pt idx="5790">
                  <c:v>43010.833407812497</c:v>
                </c:pt>
                <c:pt idx="5791">
                  <c:v>43010.875074537034</c:v>
                </c:pt>
                <c:pt idx="5792">
                  <c:v>43010.916741261572</c:v>
                </c:pt>
                <c:pt idx="5793">
                  <c:v>43010.958407986109</c:v>
                </c:pt>
                <c:pt idx="5794">
                  <c:v>43011.000074710646</c:v>
                </c:pt>
                <c:pt idx="5795">
                  <c:v>43011.041741435183</c:v>
                </c:pt>
                <c:pt idx="5796">
                  <c:v>43011.08340815972</c:v>
                </c:pt>
                <c:pt idx="5797">
                  <c:v>43011.125074884258</c:v>
                </c:pt>
                <c:pt idx="5798">
                  <c:v>43011.166741608795</c:v>
                </c:pt>
                <c:pt idx="5799">
                  <c:v>43011.208408333332</c:v>
                </c:pt>
                <c:pt idx="5800">
                  <c:v>43011.250075057869</c:v>
                </c:pt>
                <c:pt idx="5801">
                  <c:v>43011.291741782406</c:v>
                </c:pt>
                <c:pt idx="5802">
                  <c:v>43011.333408506944</c:v>
                </c:pt>
                <c:pt idx="5803">
                  <c:v>43011.375075231481</c:v>
                </c:pt>
                <c:pt idx="5804">
                  <c:v>43011.416741956018</c:v>
                </c:pt>
                <c:pt idx="5805">
                  <c:v>43011.458408680555</c:v>
                </c:pt>
                <c:pt idx="5806">
                  <c:v>43011.500075405093</c:v>
                </c:pt>
                <c:pt idx="5807">
                  <c:v>43011.54174212963</c:v>
                </c:pt>
                <c:pt idx="5808">
                  <c:v>43011.583408854167</c:v>
                </c:pt>
                <c:pt idx="5809">
                  <c:v>43011.625075578704</c:v>
                </c:pt>
                <c:pt idx="5810">
                  <c:v>43011.666742303241</c:v>
                </c:pt>
                <c:pt idx="5811">
                  <c:v>43011.708409027779</c:v>
                </c:pt>
                <c:pt idx="5812">
                  <c:v>43011.750075752316</c:v>
                </c:pt>
                <c:pt idx="5813">
                  <c:v>43011.791742476853</c:v>
                </c:pt>
                <c:pt idx="5814">
                  <c:v>43011.83340920139</c:v>
                </c:pt>
                <c:pt idx="5815">
                  <c:v>43011.875075925927</c:v>
                </c:pt>
                <c:pt idx="5816">
                  <c:v>43011.916742650465</c:v>
                </c:pt>
                <c:pt idx="5817">
                  <c:v>43011.958409375002</c:v>
                </c:pt>
                <c:pt idx="5818">
                  <c:v>43012.000076099539</c:v>
                </c:pt>
                <c:pt idx="5819">
                  <c:v>43012.041742824076</c:v>
                </c:pt>
                <c:pt idx="5820">
                  <c:v>43012.083409548613</c:v>
                </c:pt>
                <c:pt idx="5821">
                  <c:v>43012.125076273151</c:v>
                </c:pt>
                <c:pt idx="5822">
                  <c:v>43012.166742997688</c:v>
                </c:pt>
                <c:pt idx="5823">
                  <c:v>43012.208409722225</c:v>
                </c:pt>
                <c:pt idx="5824">
                  <c:v>43012.250076446762</c:v>
                </c:pt>
                <c:pt idx="5825">
                  <c:v>43012.291743171299</c:v>
                </c:pt>
                <c:pt idx="5826">
                  <c:v>43012.333409895837</c:v>
                </c:pt>
                <c:pt idx="5827">
                  <c:v>43012.375076620374</c:v>
                </c:pt>
                <c:pt idx="5828">
                  <c:v>43012.416743344904</c:v>
                </c:pt>
                <c:pt idx="5829">
                  <c:v>43012.458410069441</c:v>
                </c:pt>
                <c:pt idx="5830">
                  <c:v>43012.500076793978</c:v>
                </c:pt>
                <c:pt idx="5831">
                  <c:v>43012.541743518515</c:v>
                </c:pt>
                <c:pt idx="5832">
                  <c:v>43012.583410243053</c:v>
                </c:pt>
                <c:pt idx="5833">
                  <c:v>43012.62507696759</c:v>
                </c:pt>
                <c:pt idx="5834">
                  <c:v>43012.666743692127</c:v>
                </c:pt>
                <c:pt idx="5835">
                  <c:v>43012.708410416664</c:v>
                </c:pt>
                <c:pt idx="5836">
                  <c:v>43012.750077141201</c:v>
                </c:pt>
                <c:pt idx="5837">
                  <c:v>43012.791743865739</c:v>
                </c:pt>
                <c:pt idx="5838">
                  <c:v>43012.833410590276</c:v>
                </c:pt>
                <c:pt idx="5839">
                  <c:v>43012.875077314813</c:v>
                </c:pt>
                <c:pt idx="5840">
                  <c:v>43012.91674403935</c:v>
                </c:pt>
                <c:pt idx="5841">
                  <c:v>43012.958410763888</c:v>
                </c:pt>
                <c:pt idx="5842">
                  <c:v>43013.000077488425</c:v>
                </c:pt>
                <c:pt idx="5843">
                  <c:v>43013.041744212962</c:v>
                </c:pt>
                <c:pt idx="5844">
                  <c:v>43013.083410937499</c:v>
                </c:pt>
                <c:pt idx="5845">
                  <c:v>43013.125077662036</c:v>
                </c:pt>
                <c:pt idx="5846">
                  <c:v>43013.166744386574</c:v>
                </c:pt>
                <c:pt idx="5847">
                  <c:v>43013.208411111111</c:v>
                </c:pt>
                <c:pt idx="5848">
                  <c:v>43013.250077835648</c:v>
                </c:pt>
                <c:pt idx="5849">
                  <c:v>43013.291744560185</c:v>
                </c:pt>
                <c:pt idx="5850">
                  <c:v>43013.333411284722</c:v>
                </c:pt>
                <c:pt idx="5851">
                  <c:v>43013.37507800926</c:v>
                </c:pt>
                <c:pt idx="5852">
                  <c:v>43013.416744733797</c:v>
                </c:pt>
                <c:pt idx="5853">
                  <c:v>43013.458411458334</c:v>
                </c:pt>
                <c:pt idx="5854">
                  <c:v>43013.500078182871</c:v>
                </c:pt>
                <c:pt idx="5855">
                  <c:v>43013.541744907408</c:v>
                </c:pt>
                <c:pt idx="5856">
                  <c:v>43013.583411631946</c:v>
                </c:pt>
                <c:pt idx="5857">
                  <c:v>43013.625078356483</c:v>
                </c:pt>
                <c:pt idx="5858">
                  <c:v>43013.66674508102</c:v>
                </c:pt>
                <c:pt idx="5859">
                  <c:v>43013.708411805557</c:v>
                </c:pt>
                <c:pt idx="5860">
                  <c:v>43013.750078530094</c:v>
                </c:pt>
                <c:pt idx="5861">
                  <c:v>43013.791745254632</c:v>
                </c:pt>
                <c:pt idx="5862">
                  <c:v>43013.833411979169</c:v>
                </c:pt>
                <c:pt idx="5863">
                  <c:v>43013.875078703706</c:v>
                </c:pt>
                <c:pt idx="5864">
                  <c:v>43013.916745428243</c:v>
                </c:pt>
                <c:pt idx="5865">
                  <c:v>43013.958412152781</c:v>
                </c:pt>
                <c:pt idx="5866">
                  <c:v>43014.000078877318</c:v>
                </c:pt>
                <c:pt idx="5867">
                  <c:v>43014.041745601855</c:v>
                </c:pt>
                <c:pt idx="5868">
                  <c:v>43014.083412326392</c:v>
                </c:pt>
                <c:pt idx="5869">
                  <c:v>43014.125079050929</c:v>
                </c:pt>
                <c:pt idx="5870">
                  <c:v>43014.166745775467</c:v>
                </c:pt>
                <c:pt idx="5871">
                  <c:v>43014.208412499996</c:v>
                </c:pt>
                <c:pt idx="5872">
                  <c:v>43014.250079224534</c:v>
                </c:pt>
                <c:pt idx="5873">
                  <c:v>43014.291745949071</c:v>
                </c:pt>
                <c:pt idx="5874">
                  <c:v>43014.333412673608</c:v>
                </c:pt>
                <c:pt idx="5875">
                  <c:v>43014.375079398145</c:v>
                </c:pt>
                <c:pt idx="5876">
                  <c:v>43014.416746122683</c:v>
                </c:pt>
                <c:pt idx="5877">
                  <c:v>43014.45841284722</c:v>
                </c:pt>
                <c:pt idx="5878">
                  <c:v>43014.500079571757</c:v>
                </c:pt>
                <c:pt idx="5879">
                  <c:v>43014.541746296294</c:v>
                </c:pt>
                <c:pt idx="5880">
                  <c:v>43014.583413020831</c:v>
                </c:pt>
                <c:pt idx="5881">
                  <c:v>43014.625079745369</c:v>
                </c:pt>
                <c:pt idx="5882">
                  <c:v>43014.666746469906</c:v>
                </c:pt>
                <c:pt idx="5883">
                  <c:v>43014.708413194443</c:v>
                </c:pt>
                <c:pt idx="5884">
                  <c:v>43014.75007991898</c:v>
                </c:pt>
                <c:pt idx="5885">
                  <c:v>43014.791746643517</c:v>
                </c:pt>
                <c:pt idx="5886">
                  <c:v>43014.833413368055</c:v>
                </c:pt>
                <c:pt idx="5887">
                  <c:v>43014.875080092592</c:v>
                </c:pt>
                <c:pt idx="5888">
                  <c:v>43014.916746817129</c:v>
                </c:pt>
                <c:pt idx="5889">
                  <c:v>43014.958413541666</c:v>
                </c:pt>
                <c:pt idx="5890">
                  <c:v>43015.000080266203</c:v>
                </c:pt>
                <c:pt idx="5891">
                  <c:v>43015.041746990741</c:v>
                </c:pt>
                <c:pt idx="5892">
                  <c:v>43015.083413715278</c:v>
                </c:pt>
                <c:pt idx="5893">
                  <c:v>43015.125080439815</c:v>
                </c:pt>
                <c:pt idx="5894">
                  <c:v>43015.166747164352</c:v>
                </c:pt>
                <c:pt idx="5895">
                  <c:v>43015.208413888889</c:v>
                </c:pt>
                <c:pt idx="5896">
                  <c:v>43015.250080613427</c:v>
                </c:pt>
                <c:pt idx="5897">
                  <c:v>43015.291747337964</c:v>
                </c:pt>
                <c:pt idx="5898">
                  <c:v>43015.333414062501</c:v>
                </c:pt>
                <c:pt idx="5899">
                  <c:v>43015.375080787038</c:v>
                </c:pt>
                <c:pt idx="5900">
                  <c:v>43015.416747511576</c:v>
                </c:pt>
                <c:pt idx="5901">
                  <c:v>43015.458414236113</c:v>
                </c:pt>
                <c:pt idx="5902">
                  <c:v>43015.50008096065</c:v>
                </c:pt>
                <c:pt idx="5903">
                  <c:v>43015.541747685187</c:v>
                </c:pt>
                <c:pt idx="5904">
                  <c:v>43015.583414409724</c:v>
                </c:pt>
                <c:pt idx="5905">
                  <c:v>43015.625081134262</c:v>
                </c:pt>
                <c:pt idx="5906">
                  <c:v>43015.666747858799</c:v>
                </c:pt>
                <c:pt idx="5907">
                  <c:v>43015.708414583336</c:v>
                </c:pt>
                <c:pt idx="5908">
                  <c:v>43015.750081307873</c:v>
                </c:pt>
                <c:pt idx="5909">
                  <c:v>43015.79174803241</c:v>
                </c:pt>
                <c:pt idx="5910">
                  <c:v>43015.833414756948</c:v>
                </c:pt>
                <c:pt idx="5911">
                  <c:v>43015.875081481485</c:v>
                </c:pt>
                <c:pt idx="5912">
                  <c:v>43015.916748206022</c:v>
                </c:pt>
                <c:pt idx="5913">
                  <c:v>43015.958414930552</c:v>
                </c:pt>
                <c:pt idx="5914">
                  <c:v>43016.000081655089</c:v>
                </c:pt>
                <c:pt idx="5915">
                  <c:v>43016.041748379626</c:v>
                </c:pt>
                <c:pt idx="5916">
                  <c:v>43016.083415104164</c:v>
                </c:pt>
                <c:pt idx="5917">
                  <c:v>43016.125081828701</c:v>
                </c:pt>
                <c:pt idx="5918">
                  <c:v>43016.166748553238</c:v>
                </c:pt>
                <c:pt idx="5919">
                  <c:v>43016.208415277775</c:v>
                </c:pt>
                <c:pt idx="5920">
                  <c:v>43016.250082002312</c:v>
                </c:pt>
                <c:pt idx="5921">
                  <c:v>43016.29174872685</c:v>
                </c:pt>
                <c:pt idx="5922">
                  <c:v>43016.333415451387</c:v>
                </c:pt>
                <c:pt idx="5923">
                  <c:v>43016.375082175924</c:v>
                </c:pt>
                <c:pt idx="5924">
                  <c:v>43016.416748900461</c:v>
                </c:pt>
                <c:pt idx="5925">
                  <c:v>43016.458415624998</c:v>
                </c:pt>
                <c:pt idx="5926">
                  <c:v>43016.500082349536</c:v>
                </c:pt>
                <c:pt idx="5927">
                  <c:v>43016.541749074073</c:v>
                </c:pt>
                <c:pt idx="5928">
                  <c:v>43016.58341579861</c:v>
                </c:pt>
                <c:pt idx="5929">
                  <c:v>43016.625082523147</c:v>
                </c:pt>
                <c:pt idx="5930">
                  <c:v>43016.666749247684</c:v>
                </c:pt>
                <c:pt idx="5931">
                  <c:v>43016.708415972222</c:v>
                </c:pt>
                <c:pt idx="5932">
                  <c:v>43016.750082696759</c:v>
                </c:pt>
                <c:pt idx="5933">
                  <c:v>43016.791749421296</c:v>
                </c:pt>
                <c:pt idx="5934">
                  <c:v>43016.833416145833</c:v>
                </c:pt>
                <c:pt idx="5935">
                  <c:v>43016.875082870371</c:v>
                </c:pt>
                <c:pt idx="5936">
                  <c:v>43016.916749594908</c:v>
                </c:pt>
                <c:pt idx="5937">
                  <c:v>43016.958416319445</c:v>
                </c:pt>
                <c:pt idx="5938">
                  <c:v>43017.000083043982</c:v>
                </c:pt>
                <c:pt idx="5939">
                  <c:v>43017.041749768519</c:v>
                </c:pt>
                <c:pt idx="5940">
                  <c:v>43017.083416493057</c:v>
                </c:pt>
                <c:pt idx="5941">
                  <c:v>43017.125083217594</c:v>
                </c:pt>
                <c:pt idx="5942">
                  <c:v>43017.166749942131</c:v>
                </c:pt>
                <c:pt idx="5943">
                  <c:v>43017.208416666668</c:v>
                </c:pt>
                <c:pt idx="5944">
                  <c:v>43017.250083391205</c:v>
                </c:pt>
                <c:pt idx="5945">
                  <c:v>43017.291750115743</c:v>
                </c:pt>
                <c:pt idx="5946">
                  <c:v>43017.33341684028</c:v>
                </c:pt>
                <c:pt idx="5947">
                  <c:v>43017.375083564817</c:v>
                </c:pt>
                <c:pt idx="5948">
                  <c:v>43017.416750289354</c:v>
                </c:pt>
                <c:pt idx="5949">
                  <c:v>43017.458417013891</c:v>
                </c:pt>
                <c:pt idx="5950">
                  <c:v>43017.500083738429</c:v>
                </c:pt>
                <c:pt idx="5951">
                  <c:v>43017.541750462966</c:v>
                </c:pt>
                <c:pt idx="5952">
                  <c:v>43017.583417187503</c:v>
                </c:pt>
                <c:pt idx="5953">
                  <c:v>43017.62508391204</c:v>
                </c:pt>
                <c:pt idx="5954">
                  <c:v>43017.666750636577</c:v>
                </c:pt>
                <c:pt idx="5955">
                  <c:v>43017.708417361115</c:v>
                </c:pt>
                <c:pt idx="5956">
                  <c:v>43017.750084085645</c:v>
                </c:pt>
                <c:pt idx="5957">
                  <c:v>43017.791750810182</c:v>
                </c:pt>
                <c:pt idx="5958">
                  <c:v>43017.833417534719</c:v>
                </c:pt>
                <c:pt idx="5959">
                  <c:v>43017.875084259256</c:v>
                </c:pt>
                <c:pt idx="5960">
                  <c:v>43017.916750983793</c:v>
                </c:pt>
                <c:pt idx="5961">
                  <c:v>43017.958417708331</c:v>
                </c:pt>
                <c:pt idx="5962">
                  <c:v>43018.000084432868</c:v>
                </c:pt>
                <c:pt idx="5963">
                  <c:v>43018.041751157405</c:v>
                </c:pt>
                <c:pt idx="5964">
                  <c:v>43018.083417881942</c:v>
                </c:pt>
                <c:pt idx="5965">
                  <c:v>43018.12508460648</c:v>
                </c:pt>
                <c:pt idx="5966">
                  <c:v>43018.166751331017</c:v>
                </c:pt>
                <c:pt idx="5967">
                  <c:v>43018.208418055554</c:v>
                </c:pt>
                <c:pt idx="5968">
                  <c:v>43018.250084780091</c:v>
                </c:pt>
                <c:pt idx="5969">
                  <c:v>43018.291751504628</c:v>
                </c:pt>
                <c:pt idx="5970">
                  <c:v>43018.333418229166</c:v>
                </c:pt>
                <c:pt idx="5971">
                  <c:v>43018.375084953703</c:v>
                </c:pt>
                <c:pt idx="5972">
                  <c:v>43018.41675167824</c:v>
                </c:pt>
                <c:pt idx="5973">
                  <c:v>43018.458418402777</c:v>
                </c:pt>
                <c:pt idx="5974">
                  <c:v>43018.500085127314</c:v>
                </c:pt>
                <c:pt idx="5975">
                  <c:v>43018.541751851852</c:v>
                </c:pt>
                <c:pt idx="5976">
                  <c:v>43018.583418576389</c:v>
                </c:pt>
                <c:pt idx="5977">
                  <c:v>43018.625085300926</c:v>
                </c:pt>
                <c:pt idx="5978">
                  <c:v>43018.666752025463</c:v>
                </c:pt>
                <c:pt idx="5979">
                  <c:v>43018.70841875</c:v>
                </c:pt>
                <c:pt idx="5980">
                  <c:v>43018.750085474538</c:v>
                </c:pt>
                <c:pt idx="5981">
                  <c:v>43018.791752199075</c:v>
                </c:pt>
                <c:pt idx="5982">
                  <c:v>43018.833418923612</c:v>
                </c:pt>
                <c:pt idx="5983">
                  <c:v>43018.875085648149</c:v>
                </c:pt>
                <c:pt idx="5984">
                  <c:v>43018.916752372686</c:v>
                </c:pt>
                <c:pt idx="5985">
                  <c:v>43018.958419097224</c:v>
                </c:pt>
                <c:pt idx="5986">
                  <c:v>43019.000085821761</c:v>
                </c:pt>
                <c:pt idx="5987">
                  <c:v>43019.041752546298</c:v>
                </c:pt>
                <c:pt idx="5988">
                  <c:v>43019.083419270835</c:v>
                </c:pt>
                <c:pt idx="5989">
                  <c:v>43019.125085995373</c:v>
                </c:pt>
                <c:pt idx="5990">
                  <c:v>43019.16675271991</c:v>
                </c:pt>
                <c:pt idx="5991">
                  <c:v>43019.208419444447</c:v>
                </c:pt>
                <c:pt idx="5992">
                  <c:v>43019.250086168984</c:v>
                </c:pt>
                <c:pt idx="5993">
                  <c:v>43019.291752893521</c:v>
                </c:pt>
                <c:pt idx="5994">
                  <c:v>43019.333419618059</c:v>
                </c:pt>
                <c:pt idx="5995">
                  <c:v>43019.375086342596</c:v>
                </c:pt>
                <c:pt idx="5996">
                  <c:v>43019.416753067133</c:v>
                </c:pt>
                <c:pt idx="5997">
                  <c:v>43019.45841979167</c:v>
                </c:pt>
                <c:pt idx="5998">
                  <c:v>43019.5000865162</c:v>
                </c:pt>
                <c:pt idx="5999">
                  <c:v>43019.541753240737</c:v>
                </c:pt>
                <c:pt idx="6000">
                  <c:v>43019.583419965275</c:v>
                </c:pt>
                <c:pt idx="6001">
                  <c:v>43019.625086689812</c:v>
                </c:pt>
                <c:pt idx="6002">
                  <c:v>43019.666753414349</c:v>
                </c:pt>
                <c:pt idx="6003">
                  <c:v>43019.708420138886</c:v>
                </c:pt>
                <c:pt idx="6004">
                  <c:v>43019.750086863423</c:v>
                </c:pt>
                <c:pt idx="6005">
                  <c:v>43019.791753587961</c:v>
                </c:pt>
                <c:pt idx="6006">
                  <c:v>43019.833420312498</c:v>
                </c:pt>
                <c:pt idx="6007">
                  <c:v>43019.875087037035</c:v>
                </c:pt>
                <c:pt idx="6008">
                  <c:v>43019.916753761572</c:v>
                </c:pt>
                <c:pt idx="6009">
                  <c:v>43019.958420486109</c:v>
                </c:pt>
                <c:pt idx="6010">
                  <c:v>43020.000087210647</c:v>
                </c:pt>
                <c:pt idx="6011">
                  <c:v>43020.041753935184</c:v>
                </c:pt>
                <c:pt idx="6012">
                  <c:v>43020.083420659721</c:v>
                </c:pt>
                <c:pt idx="6013">
                  <c:v>43020.125087384258</c:v>
                </c:pt>
                <c:pt idx="6014">
                  <c:v>43020.166754108795</c:v>
                </c:pt>
                <c:pt idx="6015">
                  <c:v>43020.208420833333</c:v>
                </c:pt>
                <c:pt idx="6016">
                  <c:v>43020.25008755787</c:v>
                </c:pt>
                <c:pt idx="6017">
                  <c:v>43020.291754282407</c:v>
                </c:pt>
                <c:pt idx="6018">
                  <c:v>43020.333421006944</c:v>
                </c:pt>
                <c:pt idx="6019">
                  <c:v>43020.375087731481</c:v>
                </c:pt>
                <c:pt idx="6020">
                  <c:v>43020.416754456019</c:v>
                </c:pt>
                <c:pt idx="6021">
                  <c:v>43020.458421180556</c:v>
                </c:pt>
                <c:pt idx="6022">
                  <c:v>43020.500087905093</c:v>
                </c:pt>
                <c:pt idx="6023">
                  <c:v>43020.54175462963</c:v>
                </c:pt>
                <c:pt idx="6024">
                  <c:v>43020.583421354168</c:v>
                </c:pt>
                <c:pt idx="6025">
                  <c:v>43020.625088078705</c:v>
                </c:pt>
                <c:pt idx="6026">
                  <c:v>43020.666754803242</c:v>
                </c:pt>
                <c:pt idx="6027">
                  <c:v>43020.708421527779</c:v>
                </c:pt>
                <c:pt idx="6028">
                  <c:v>43020.750088252316</c:v>
                </c:pt>
                <c:pt idx="6029">
                  <c:v>43020.791754976854</c:v>
                </c:pt>
                <c:pt idx="6030">
                  <c:v>43020.833421701391</c:v>
                </c:pt>
                <c:pt idx="6031">
                  <c:v>43020.875088425928</c:v>
                </c:pt>
                <c:pt idx="6032">
                  <c:v>43020.916755150465</c:v>
                </c:pt>
                <c:pt idx="6033">
                  <c:v>43020.958421875002</c:v>
                </c:pt>
                <c:pt idx="6034">
                  <c:v>43021.00008859954</c:v>
                </c:pt>
                <c:pt idx="6035">
                  <c:v>43021.041755324077</c:v>
                </c:pt>
                <c:pt idx="6036">
                  <c:v>43021.083422048614</c:v>
                </c:pt>
                <c:pt idx="6037">
                  <c:v>43021.125088773151</c:v>
                </c:pt>
                <c:pt idx="6038">
                  <c:v>43021.166755497688</c:v>
                </c:pt>
                <c:pt idx="6039">
                  <c:v>43021.208422222226</c:v>
                </c:pt>
                <c:pt idx="6040">
                  <c:v>43021.250088946763</c:v>
                </c:pt>
                <c:pt idx="6041">
                  <c:v>43021.291755671293</c:v>
                </c:pt>
                <c:pt idx="6042">
                  <c:v>43021.33342239583</c:v>
                </c:pt>
                <c:pt idx="6043">
                  <c:v>43021.375089120367</c:v>
                </c:pt>
                <c:pt idx="6044">
                  <c:v>43021.416755844904</c:v>
                </c:pt>
                <c:pt idx="6045">
                  <c:v>43021.458422569442</c:v>
                </c:pt>
                <c:pt idx="6046">
                  <c:v>43021.500089293979</c:v>
                </c:pt>
                <c:pt idx="6047">
                  <c:v>43021.541756018516</c:v>
                </c:pt>
                <c:pt idx="6048">
                  <c:v>43021.583422743053</c:v>
                </c:pt>
                <c:pt idx="6049">
                  <c:v>43021.62508946759</c:v>
                </c:pt>
                <c:pt idx="6050">
                  <c:v>43021.666756192128</c:v>
                </c:pt>
                <c:pt idx="6051">
                  <c:v>43021.708422916665</c:v>
                </c:pt>
                <c:pt idx="6052">
                  <c:v>43021.750089641202</c:v>
                </c:pt>
                <c:pt idx="6053">
                  <c:v>43021.791756365739</c:v>
                </c:pt>
                <c:pt idx="6054">
                  <c:v>43021.833423090276</c:v>
                </c:pt>
                <c:pt idx="6055">
                  <c:v>43021.875089814814</c:v>
                </c:pt>
                <c:pt idx="6056">
                  <c:v>43021.916756539351</c:v>
                </c:pt>
                <c:pt idx="6057">
                  <c:v>43021.958423263888</c:v>
                </c:pt>
                <c:pt idx="6058">
                  <c:v>43022.000089988425</c:v>
                </c:pt>
                <c:pt idx="6059">
                  <c:v>43022.041756712963</c:v>
                </c:pt>
                <c:pt idx="6060">
                  <c:v>43022.0834234375</c:v>
                </c:pt>
                <c:pt idx="6061">
                  <c:v>43022.125090162037</c:v>
                </c:pt>
                <c:pt idx="6062">
                  <c:v>43022.166756886574</c:v>
                </c:pt>
                <c:pt idx="6063">
                  <c:v>43022.208423611111</c:v>
                </c:pt>
                <c:pt idx="6064">
                  <c:v>43022.250090335649</c:v>
                </c:pt>
                <c:pt idx="6065">
                  <c:v>43022.291757060186</c:v>
                </c:pt>
                <c:pt idx="6066">
                  <c:v>43022.333423784723</c:v>
                </c:pt>
                <c:pt idx="6067">
                  <c:v>43022.37509050926</c:v>
                </c:pt>
                <c:pt idx="6068">
                  <c:v>43022.416757233797</c:v>
                </c:pt>
                <c:pt idx="6069">
                  <c:v>43022.458423958335</c:v>
                </c:pt>
                <c:pt idx="6070">
                  <c:v>43022.500090682872</c:v>
                </c:pt>
                <c:pt idx="6071">
                  <c:v>43022.541757407409</c:v>
                </c:pt>
                <c:pt idx="6072">
                  <c:v>43022.583424131946</c:v>
                </c:pt>
                <c:pt idx="6073">
                  <c:v>43022.625090856483</c:v>
                </c:pt>
                <c:pt idx="6074">
                  <c:v>43022.666757581021</c:v>
                </c:pt>
                <c:pt idx="6075">
                  <c:v>43022.708424305558</c:v>
                </c:pt>
                <c:pt idx="6076">
                  <c:v>43022.750091030095</c:v>
                </c:pt>
                <c:pt idx="6077">
                  <c:v>43022.791757754632</c:v>
                </c:pt>
                <c:pt idx="6078">
                  <c:v>43022.833424479169</c:v>
                </c:pt>
                <c:pt idx="6079">
                  <c:v>43022.875091203707</c:v>
                </c:pt>
                <c:pt idx="6080">
                  <c:v>43022.916757928244</c:v>
                </c:pt>
                <c:pt idx="6081">
                  <c:v>43022.958424652781</c:v>
                </c:pt>
                <c:pt idx="6082">
                  <c:v>43023.000091377318</c:v>
                </c:pt>
                <c:pt idx="6083">
                  <c:v>43023.041758101848</c:v>
                </c:pt>
                <c:pt idx="6084">
                  <c:v>43023.083424826385</c:v>
                </c:pt>
                <c:pt idx="6085">
                  <c:v>43023.125091550923</c:v>
                </c:pt>
                <c:pt idx="6086">
                  <c:v>43023.16675827546</c:v>
                </c:pt>
                <c:pt idx="6087">
                  <c:v>43023.208424999997</c:v>
                </c:pt>
                <c:pt idx="6088">
                  <c:v>43023.250091724534</c:v>
                </c:pt>
                <c:pt idx="6089">
                  <c:v>43023.291758449071</c:v>
                </c:pt>
                <c:pt idx="6090">
                  <c:v>43023.333425173609</c:v>
                </c:pt>
                <c:pt idx="6091">
                  <c:v>43023.375091898146</c:v>
                </c:pt>
                <c:pt idx="6092">
                  <c:v>43023.416758622683</c:v>
                </c:pt>
                <c:pt idx="6093">
                  <c:v>43023.45842534722</c:v>
                </c:pt>
                <c:pt idx="6094">
                  <c:v>43023.500092071758</c:v>
                </c:pt>
                <c:pt idx="6095">
                  <c:v>43023.541758796295</c:v>
                </c:pt>
                <c:pt idx="6096">
                  <c:v>43023.583425520832</c:v>
                </c:pt>
                <c:pt idx="6097">
                  <c:v>43023.625092245369</c:v>
                </c:pt>
                <c:pt idx="6098">
                  <c:v>43023.666758969906</c:v>
                </c:pt>
                <c:pt idx="6099">
                  <c:v>43023.708425694444</c:v>
                </c:pt>
                <c:pt idx="6100">
                  <c:v>43023.750092418981</c:v>
                </c:pt>
                <c:pt idx="6101">
                  <c:v>43023.791759143518</c:v>
                </c:pt>
                <c:pt idx="6102">
                  <c:v>43023.833425868055</c:v>
                </c:pt>
                <c:pt idx="6103">
                  <c:v>43023.875092592592</c:v>
                </c:pt>
                <c:pt idx="6104">
                  <c:v>43023.91675931713</c:v>
                </c:pt>
                <c:pt idx="6105">
                  <c:v>43023.958426041667</c:v>
                </c:pt>
                <c:pt idx="6106">
                  <c:v>43024.000092766204</c:v>
                </c:pt>
                <c:pt idx="6107">
                  <c:v>43024.041759490741</c:v>
                </c:pt>
                <c:pt idx="6108">
                  <c:v>43024.083426215278</c:v>
                </c:pt>
                <c:pt idx="6109">
                  <c:v>43024.125092939816</c:v>
                </c:pt>
                <c:pt idx="6110">
                  <c:v>43024.166759664353</c:v>
                </c:pt>
                <c:pt idx="6111">
                  <c:v>43024.20842638889</c:v>
                </c:pt>
                <c:pt idx="6112">
                  <c:v>43024.250093113427</c:v>
                </c:pt>
                <c:pt idx="6113">
                  <c:v>43024.291759837964</c:v>
                </c:pt>
                <c:pt idx="6114">
                  <c:v>43024.333426562502</c:v>
                </c:pt>
                <c:pt idx="6115">
                  <c:v>43024.375093287039</c:v>
                </c:pt>
                <c:pt idx="6116">
                  <c:v>43024.416760011576</c:v>
                </c:pt>
                <c:pt idx="6117">
                  <c:v>43024.458426736113</c:v>
                </c:pt>
                <c:pt idx="6118">
                  <c:v>43024.500093460651</c:v>
                </c:pt>
                <c:pt idx="6119">
                  <c:v>43024.541760185188</c:v>
                </c:pt>
                <c:pt idx="6120">
                  <c:v>43024.583426909725</c:v>
                </c:pt>
                <c:pt idx="6121">
                  <c:v>43024.625093634262</c:v>
                </c:pt>
                <c:pt idx="6122">
                  <c:v>43024.666760358799</c:v>
                </c:pt>
                <c:pt idx="6123">
                  <c:v>43024.708427083337</c:v>
                </c:pt>
                <c:pt idx="6124">
                  <c:v>43024.750093807874</c:v>
                </c:pt>
                <c:pt idx="6125">
                  <c:v>43024.791760532411</c:v>
                </c:pt>
                <c:pt idx="6126">
                  <c:v>43024.833427256941</c:v>
                </c:pt>
                <c:pt idx="6127">
                  <c:v>43024.875093981478</c:v>
                </c:pt>
                <c:pt idx="6128">
                  <c:v>43024.916760706015</c:v>
                </c:pt>
                <c:pt idx="6129">
                  <c:v>43024.958427430553</c:v>
                </c:pt>
                <c:pt idx="6130">
                  <c:v>43025.00009415509</c:v>
                </c:pt>
                <c:pt idx="6131">
                  <c:v>43025.041760879627</c:v>
                </c:pt>
                <c:pt idx="6132">
                  <c:v>43025.083427604164</c:v>
                </c:pt>
                <c:pt idx="6133">
                  <c:v>43025.125094328701</c:v>
                </c:pt>
                <c:pt idx="6134">
                  <c:v>43025.166761053239</c:v>
                </c:pt>
                <c:pt idx="6135">
                  <c:v>43025.208427777776</c:v>
                </c:pt>
                <c:pt idx="6136">
                  <c:v>43025.250094502313</c:v>
                </c:pt>
                <c:pt idx="6137">
                  <c:v>43025.29176122685</c:v>
                </c:pt>
                <c:pt idx="6138">
                  <c:v>43025.333427951387</c:v>
                </c:pt>
                <c:pt idx="6139">
                  <c:v>43025.375094675925</c:v>
                </c:pt>
                <c:pt idx="6140">
                  <c:v>43025.416761400462</c:v>
                </c:pt>
                <c:pt idx="6141">
                  <c:v>43025.458428124999</c:v>
                </c:pt>
                <c:pt idx="6142">
                  <c:v>43025.500094849536</c:v>
                </c:pt>
                <c:pt idx="6143">
                  <c:v>43025.541761574073</c:v>
                </c:pt>
                <c:pt idx="6144">
                  <c:v>43025.583428298611</c:v>
                </c:pt>
                <c:pt idx="6145">
                  <c:v>43025.625095023148</c:v>
                </c:pt>
                <c:pt idx="6146">
                  <c:v>43025.666761747685</c:v>
                </c:pt>
                <c:pt idx="6147">
                  <c:v>43025.708428472222</c:v>
                </c:pt>
                <c:pt idx="6148">
                  <c:v>43025.75009519676</c:v>
                </c:pt>
                <c:pt idx="6149">
                  <c:v>43025.791761921297</c:v>
                </c:pt>
                <c:pt idx="6150">
                  <c:v>43025.833428645834</c:v>
                </c:pt>
                <c:pt idx="6151">
                  <c:v>43025.875095370371</c:v>
                </c:pt>
                <c:pt idx="6152">
                  <c:v>43025.916762094908</c:v>
                </c:pt>
                <c:pt idx="6153">
                  <c:v>43025.958428819446</c:v>
                </c:pt>
                <c:pt idx="6154">
                  <c:v>43026.000095543983</c:v>
                </c:pt>
                <c:pt idx="6155">
                  <c:v>43026.04176226852</c:v>
                </c:pt>
                <c:pt idx="6156">
                  <c:v>43026.083428993057</c:v>
                </c:pt>
                <c:pt idx="6157">
                  <c:v>43026.125095717594</c:v>
                </c:pt>
                <c:pt idx="6158">
                  <c:v>43026.166762442132</c:v>
                </c:pt>
                <c:pt idx="6159">
                  <c:v>43026.208429166669</c:v>
                </c:pt>
                <c:pt idx="6160">
                  <c:v>43026.250095891206</c:v>
                </c:pt>
                <c:pt idx="6161">
                  <c:v>43026.291762615743</c:v>
                </c:pt>
                <c:pt idx="6162">
                  <c:v>43026.33342934028</c:v>
                </c:pt>
                <c:pt idx="6163">
                  <c:v>43026.375096064818</c:v>
                </c:pt>
                <c:pt idx="6164">
                  <c:v>43026.416762789355</c:v>
                </c:pt>
                <c:pt idx="6165">
                  <c:v>43026.458429513892</c:v>
                </c:pt>
                <c:pt idx="6166">
                  <c:v>43026.500096238429</c:v>
                </c:pt>
                <c:pt idx="6167">
                  <c:v>43026.541762962966</c:v>
                </c:pt>
                <c:pt idx="6168">
                  <c:v>43026.583429687496</c:v>
                </c:pt>
                <c:pt idx="6169">
                  <c:v>43026.625096412034</c:v>
                </c:pt>
                <c:pt idx="6170">
                  <c:v>43026.666763136571</c:v>
                </c:pt>
                <c:pt idx="6171">
                  <c:v>43026.708429861108</c:v>
                </c:pt>
                <c:pt idx="6172">
                  <c:v>43026.750096585645</c:v>
                </c:pt>
                <c:pt idx="6173">
                  <c:v>43026.791763310182</c:v>
                </c:pt>
                <c:pt idx="6174">
                  <c:v>43026.83343003472</c:v>
                </c:pt>
                <c:pt idx="6175">
                  <c:v>43026.875096759257</c:v>
                </c:pt>
                <c:pt idx="6176">
                  <c:v>43026.916763483794</c:v>
                </c:pt>
                <c:pt idx="6177">
                  <c:v>43026.958430208331</c:v>
                </c:pt>
                <c:pt idx="6178">
                  <c:v>43027.000096932868</c:v>
                </c:pt>
                <c:pt idx="6179">
                  <c:v>43027.041763657406</c:v>
                </c:pt>
                <c:pt idx="6180">
                  <c:v>43027.083430381943</c:v>
                </c:pt>
                <c:pt idx="6181">
                  <c:v>43027.12509710648</c:v>
                </c:pt>
                <c:pt idx="6182">
                  <c:v>43027.166763831017</c:v>
                </c:pt>
                <c:pt idx="6183">
                  <c:v>43027.208430555555</c:v>
                </c:pt>
                <c:pt idx="6184">
                  <c:v>43027.250097280092</c:v>
                </c:pt>
                <c:pt idx="6185">
                  <c:v>43027.291764004629</c:v>
                </c:pt>
                <c:pt idx="6186">
                  <c:v>43027.333430729166</c:v>
                </c:pt>
                <c:pt idx="6187">
                  <c:v>43027.375097453703</c:v>
                </c:pt>
                <c:pt idx="6188">
                  <c:v>43027.416764178241</c:v>
                </c:pt>
                <c:pt idx="6189">
                  <c:v>43027.458430902778</c:v>
                </c:pt>
                <c:pt idx="6190">
                  <c:v>43027.500097627315</c:v>
                </c:pt>
                <c:pt idx="6191">
                  <c:v>43027.541764351852</c:v>
                </c:pt>
                <c:pt idx="6192">
                  <c:v>43027.583431076389</c:v>
                </c:pt>
                <c:pt idx="6193">
                  <c:v>43027.625097800927</c:v>
                </c:pt>
                <c:pt idx="6194">
                  <c:v>43027.666764525464</c:v>
                </c:pt>
                <c:pt idx="6195">
                  <c:v>43027.708431250001</c:v>
                </c:pt>
                <c:pt idx="6196">
                  <c:v>43027.750097974538</c:v>
                </c:pt>
                <c:pt idx="6197">
                  <c:v>43027.791764699075</c:v>
                </c:pt>
                <c:pt idx="6198">
                  <c:v>43027.833431423613</c:v>
                </c:pt>
                <c:pt idx="6199">
                  <c:v>43027.87509814815</c:v>
                </c:pt>
                <c:pt idx="6200">
                  <c:v>43027.916764872687</c:v>
                </c:pt>
                <c:pt idx="6201">
                  <c:v>43027.958431597224</c:v>
                </c:pt>
                <c:pt idx="6202">
                  <c:v>43028.000098321761</c:v>
                </c:pt>
                <c:pt idx="6203">
                  <c:v>43028.041765046299</c:v>
                </c:pt>
                <c:pt idx="6204">
                  <c:v>43028.083431770836</c:v>
                </c:pt>
                <c:pt idx="6205">
                  <c:v>43028.125098495373</c:v>
                </c:pt>
                <c:pt idx="6206">
                  <c:v>43028.16676521991</c:v>
                </c:pt>
                <c:pt idx="6207">
                  <c:v>43028.208431944448</c:v>
                </c:pt>
                <c:pt idx="6208">
                  <c:v>43028.250098668985</c:v>
                </c:pt>
                <c:pt idx="6209">
                  <c:v>43028.291765393522</c:v>
                </c:pt>
                <c:pt idx="6210">
                  <c:v>43028.333432118059</c:v>
                </c:pt>
                <c:pt idx="6211">
                  <c:v>43028.375098842589</c:v>
                </c:pt>
                <c:pt idx="6212">
                  <c:v>43028.416765567126</c:v>
                </c:pt>
                <c:pt idx="6213">
                  <c:v>43028.458432291663</c:v>
                </c:pt>
                <c:pt idx="6214">
                  <c:v>43028.500099016201</c:v>
                </c:pt>
                <c:pt idx="6215">
                  <c:v>43028.541765740738</c:v>
                </c:pt>
                <c:pt idx="6216">
                  <c:v>43028.583432465275</c:v>
                </c:pt>
                <c:pt idx="6217">
                  <c:v>43028.625099189812</c:v>
                </c:pt>
                <c:pt idx="6218">
                  <c:v>43028.66676591435</c:v>
                </c:pt>
                <c:pt idx="6219">
                  <c:v>43028.708432638887</c:v>
                </c:pt>
                <c:pt idx="6220">
                  <c:v>43028.750099363424</c:v>
                </c:pt>
                <c:pt idx="6221">
                  <c:v>43028.791766087961</c:v>
                </c:pt>
                <c:pt idx="6222">
                  <c:v>43028.833432812498</c:v>
                </c:pt>
                <c:pt idx="6223">
                  <c:v>43028.875099537036</c:v>
                </c:pt>
                <c:pt idx="6224">
                  <c:v>43028.916766261573</c:v>
                </c:pt>
                <c:pt idx="6225">
                  <c:v>43028.95843298611</c:v>
                </c:pt>
                <c:pt idx="6226">
                  <c:v>43029.000099710647</c:v>
                </c:pt>
                <c:pt idx="6227">
                  <c:v>43029.041766435184</c:v>
                </c:pt>
                <c:pt idx="6228">
                  <c:v>43029.083433159722</c:v>
                </c:pt>
                <c:pt idx="6229">
                  <c:v>43029.125099884259</c:v>
                </c:pt>
                <c:pt idx="6230">
                  <c:v>43029.166766608796</c:v>
                </c:pt>
                <c:pt idx="6231">
                  <c:v>43029.208433333333</c:v>
                </c:pt>
                <c:pt idx="6232">
                  <c:v>43029.25010005787</c:v>
                </c:pt>
                <c:pt idx="6233">
                  <c:v>43029.291766782408</c:v>
                </c:pt>
                <c:pt idx="6234">
                  <c:v>43029.333433506945</c:v>
                </c:pt>
                <c:pt idx="6235">
                  <c:v>43029.375100231482</c:v>
                </c:pt>
                <c:pt idx="6236">
                  <c:v>43029.416766956019</c:v>
                </c:pt>
                <c:pt idx="6237">
                  <c:v>43029.458433680556</c:v>
                </c:pt>
                <c:pt idx="6238">
                  <c:v>43029.500100405094</c:v>
                </c:pt>
                <c:pt idx="6239">
                  <c:v>43029.541767129631</c:v>
                </c:pt>
                <c:pt idx="6240">
                  <c:v>43029.583433854168</c:v>
                </c:pt>
                <c:pt idx="6241">
                  <c:v>43029.625100578705</c:v>
                </c:pt>
                <c:pt idx="6242">
                  <c:v>43029.666767303243</c:v>
                </c:pt>
                <c:pt idx="6243">
                  <c:v>43029.70843402778</c:v>
                </c:pt>
                <c:pt idx="6244">
                  <c:v>43029.750100752317</c:v>
                </c:pt>
                <c:pt idx="6245">
                  <c:v>43029.791767476854</c:v>
                </c:pt>
                <c:pt idx="6246">
                  <c:v>43029.833434201391</c:v>
                </c:pt>
                <c:pt idx="6247">
                  <c:v>43029.875100925929</c:v>
                </c:pt>
                <c:pt idx="6248">
                  <c:v>43029.916767650466</c:v>
                </c:pt>
                <c:pt idx="6249">
                  <c:v>43029.958434375003</c:v>
                </c:pt>
                <c:pt idx="6250">
                  <c:v>43030.00010109954</c:v>
                </c:pt>
                <c:pt idx="6251">
                  <c:v>43030.041767824077</c:v>
                </c:pt>
                <c:pt idx="6252">
                  <c:v>43030.083434548615</c:v>
                </c:pt>
                <c:pt idx="6253">
                  <c:v>43030.125101273145</c:v>
                </c:pt>
                <c:pt idx="6254">
                  <c:v>43030.166767997682</c:v>
                </c:pt>
                <c:pt idx="6255">
                  <c:v>43030.208434722219</c:v>
                </c:pt>
                <c:pt idx="6256">
                  <c:v>43030.250101446756</c:v>
                </c:pt>
                <c:pt idx="6257">
                  <c:v>43030.291768171293</c:v>
                </c:pt>
                <c:pt idx="6258">
                  <c:v>43030.333434895831</c:v>
                </c:pt>
                <c:pt idx="6259">
                  <c:v>43030.375101620368</c:v>
                </c:pt>
                <c:pt idx="6260">
                  <c:v>43030.416768344905</c:v>
                </c:pt>
                <c:pt idx="6261">
                  <c:v>43030.458435069442</c:v>
                </c:pt>
                <c:pt idx="6262">
                  <c:v>43030.500101793979</c:v>
                </c:pt>
                <c:pt idx="6263">
                  <c:v>43030.541768518517</c:v>
                </c:pt>
                <c:pt idx="6264">
                  <c:v>43030.583435243054</c:v>
                </c:pt>
                <c:pt idx="6265">
                  <c:v>43030.625101967591</c:v>
                </c:pt>
                <c:pt idx="6266">
                  <c:v>43030.666768692128</c:v>
                </c:pt>
                <c:pt idx="6267">
                  <c:v>43030.708435416665</c:v>
                </c:pt>
                <c:pt idx="6268">
                  <c:v>43030.750102141203</c:v>
                </c:pt>
                <c:pt idx="6269">
                  <c:v>43030.79176886574</c:v>
                </c:pt>
                <c:pt idx="6270">
                  <c:v>43030.833435590277</c:v>
                </c:pt>
                <c:pt idx="6271">
                  <c:v>43030.875102314814</c:v>
                </c:pt>
                <c:pt idx="6272">
                  <c:v>43030.916769039351</c:v>
                </c:pt>
                <c:pt idx="6273">
                  <c:v>43030.958435763889</c:v>
                </c:pt>
                <c:pt idx="6274">
                  <c:v>43031.000102488426</c:v>
                </c:pt>
                <c:pt idx="6275">
                  <c:v>43031.041769212963</c:v>
                </c:pt>
                <c:pt idx="6276">
                  <c:v>43031.0834359375</c:v>
                </c:pt>
                <c:pt idx="6277">
                  <c:v>43031.125102662038</c:v>
                </c:pt>
                <c:pt idx="6278">
                  <c:v>43031.166769386575</c:v>
                </c:pt>
                <c:pt idx="6279">
                  <c:v>43031.208436111112</c:v>
                </c:pt>
                <c:pt idx="6280">
                  <c:v>43031.250102835649</c:v>
                </c:pt>
                <c:pt idx="6281">
                  <c:v>43031.291769560186</c:v>
                </c:pt>
                <c:pt idx="6282">
                  <c:v>43031.333436284724</c:v>
                </c:pt>
                <c:pt idx="6283">
                  <c:v>43031.375103009261</c:v>
                </c:pt>
                <c:pt idx="6284">
                  <c:v>43031.416769733798</c:v>
                </c:pt>
                <c:pt idx="6285">
                  <c:v>43031.458436458335</c:v>
                </c:pt>
                <c:pt idx="6286">
                  <c:v>43031.500103182872</c:v>
                </c:pt>
                <c:pt idx="6287">
                  <c:v>43031.54176990741</c:v>
                </c:pt>
                <c:pt idx="6288">
                  <c:v>43031.583436631947</c:v>
                </c:pt>
                <c:pt idx="6289">
                  <c:v>43031.625103356484</c:v>
                </c:pt>
                <c:pt idx="6290">
                  <c:v>43031.666770081021</c:v>
                </c:pt>
                <c:pt idx="6291">
                  <c:v>43031.708436805558</c:v>
                </c:pt>
                <c:pt idx="6292">
                  <c:v>43031.750103530096</c:v>
                </c:pt>
                <c:pt idx="6293">
                  <c:v>43031.791770254633</c:v>
                </c:pt>
                <c:pt idx="6294">
                  <c:v>43031.83343697917</c:v>
                </c:pt>
                <c:pt idx="6295">
                  <c:v>43031.875103703707</c:v>
                </c:pt>
                <c:pt idx="6296">
                  <c:v>43031.916770428237</c:v>
                </c:pt>
                <c:pt idx="6297">
                  <c:v>43031.958437152774</c:v>
                </c:pt>
                <c:pt idx="6298">
                  <c:v>43032.000103877312</c:v>
                </c:pt>
                <c:pt idx="6299">
                  <c:v>43032.041770601849</c:v>
                </c:pt>
                <c:pt idx="6300">
                  <c:v>43032.083437326386</c:v>
                </c:pt>
                <c:pt idx="6301">
                  <c:v>43032.125104050923</c:v>
                </c:pt>
                <c:pt idx="6302">
                  <c:v>43032.16677077546</c:v>
                </c:pt>
                <c:pt idx="6303">
                  <c:v>43032.208437499998</c:v>
                </c:pt>
                <c:pt idx="6304">
                  <c:v>43032.250104224535</c:v>
                </c:pt>
                <c:pt idx="6305">
                  <c:v>43032.291770949072</c:v>
                </c:pt>
                <c:pt idx="6306">
                  <c:v>43032.333437673609</c:v>
                </c:pt>
                <c:pt idx="6307">
                  <c:v>43032.375104398147</c:v>
                </c:pt>
                <c:pt idx="6308">
                  <c:v>43032.416771122684</c:v>
                </c:pt>
                <c:pt idx="6309">
                  <c:v>43032.458437847221</c:v>
                </c:pt>
                <c:pt idx="6310">
                  <c:v>43032.500104571758</c:v>
                </c:pt>
                <c:pt idx="6311">
                  <c:v>43032.541771296295</c:v>
                </c:pt>
                <c:pt idx="6312">
                  <c:v>43032.583438020833</c:v>
                </c:pt>
                <c:pt idx="6313">
                  <c:v>43032.62510474537</c:v>
                </c:pt>
                <c:pt idx="6314">
                  <c:v>43032.666771469907</c:v>
                </c:pt>
                <c:pt idx="6315">
                  <c:v>43032.708438194444</c:v>
                </c:pt>
                <c:pt idx="6316">
                  <c:v>43032.750104918981</c:v>
                </c:pt>
                <c:pt idx="6317">
                  <c:v>43032.791771643519</c:v>
                </c:pt>
                <c:pt idx="6318">
                  <c:v>43032.833438368056</c:v>
                </c:pt>
                <c:pt idx="6319">
                  <c:v>43032.875105092593</c:v>
                </c:pt>
                <c:pt idx="6320">
                  <c:v>43032.91677181713</c:v>
                </c:pt>
                <c:pt idx="6321">
                  <c:v>43032.958438541667</c:v>
                </c:pt>
                <c:pt idx="6322">
                  <c:v>43033.000105266205</c:v>
                </c:pt>
                <c:pt idx="6323">
                  <c:v>43033.041771990742</c:v>
                </c:pt>
                <c:pt idx="6324">
                  <c:v>43033.083438715279</c:v>
                </c:pt>
                <c:pt idx="6325">
                  <c:v>43033.125105439816</c:v>
                </c:pt>
                <c:pt idx="6326">
                  <c:v>43033.166772164353</c:v>
                </c:pt>
                <c:pt idx="6327">
                  <c:v>43033.208438888891</c:v>
                </c:pt>
                <c:pt idx="6328">
                  <c:v>43033.250105613428</c:v>
                </c:pt>
                <c:pt idx="6329">
                  <c:v>43033.291772337965</c:v>
                </c:pt>
                <c:pt idx="6330">
                  <c:v>43033.333439062502</c:v>
                </c:pt>
                <c:pt idx="6331">
                  <c:v>43033.37510578704</c:v>
                </c:pt>
                <c:pt idx="6332">
                  <c:v>43033.416772511577</c:v>
                </c:pt>
                <c:pt idx="6333">
                  <c:v>43033.458439236114</c:v>
                </c:pt>
                <c:pt idx="6334">
                  <c:v>43033.500105960651</c:v>
                </c:pt>
                <c:pt idx="6335">
                  <c:v>43033.541772685188</c:v>
                </c:pt>
                <c:pt idx="6336">
                  <c:v>43033.583439409726</c:v>
                </c:pt>
                <c:pt idx="6337">
                  <c:v>43033.625106134263</c:v>
                </c:pt>
                <c:pt idx="6338">
                  <c:v>43033.666772858793</c:v>
                </c:pt>
                <c:pt idx="6339">
                  <c:v>43033.70843958333</c:v>
                </c:pt>
                <c:pt idx="6340">
                  <c:v>43033.750106307867</c:v>
                </c:pt>
                <c:pt idx="6341">
                  <c:v>43033.791773032404</c:v>
                </c:pt>
                <c:pt idx="6342">
                  <c:v>43033.833439756942</c:v>
                </c:pt>
                <c:pt idx="6343">
                  <c:v>43033.875106481479</c:v>
                </c:pt>
                <c:pt idx="6344">
                  <c:v>43033.916773206016</c:v>
                </c:pt>
                <c:pt idx="6345">
                  <c:v>43033.958439930553</c:v>
                </c:pt>
                <c:pt idx="6346">
                  <c:v>43034.00010665509</c:v>
                </c:pt>
                <c:pt idx="6347">
                  <c:v>43034.041773379628</c:v>
                </c:pt>
                <c:pt idx="6348">
                  <c:v>43034.083440104165</c:v>
                </c:pt>
                <c:pt idx="6349">
                  <c:v>43034.125106828702</c:v>
                </c:pt>
                <c:pt idx="6350">
                  <c:v>43034.166773553239</c:v>
                </c:pt>
                <c:pt idx="6351">
                  <c:v>43034.208440277776</c:v>
                </c:pt>
                <c:pt idx="6352">
                  <c:v>43034.250107002314</c:v>
                </c:pt>
                <c:pt idx="6353">
                  <c:v>43034.291773726851</c:v>
                </c:pt>
                <c:pt idx="6354">
                  <c:v>43034.333440451388</c:v>
                </c:pt>
                <c:pt idx="6355">
                  <c:v>43034.375107175925</c:v>
                </c:pt>
                <c:pt idx="6356">
                  <c:v>43034.416773900462</c:v>
                </c:pt>
                <c:pt idx="6357">
                  <c:v>43034.458440625</c:v>
                </c:pt>
                <c:pt idx="6358">
                  <c:v>43034.500107349537</c:v>
                </c:pt>
                <c:pt idx="6359">
                  <c:v>43034.541774074074</c:v>
                </c:pt>
                <c:pt idx="6360">
                  <c:v>43034.583440798611</c:v>
                </c:pt>
                <c:pt idx="6361">
                  <c:v>43034.625107523148</c:v>
                </c:pt>
                <c:pt idx="6362">
                  <c:v>43034.666774247686</c:v>
                </c:pt>
                <c:pt idx="6363">
                  <c:v>43034.708440972223</c:v>
                </c:pt>
                <c:pt idx="6364">
                  <c:v>43034.75010769676</c:v>
                </c:pt>
                <c:pt idx="6365">
                  <c:v>43034.791774421297</c:v>
                </c:pt>
                <c:pt idx="6366">
                  <c:v>43034.833441145835</c:v>
                </c:pt>
                <c:pt idx="6367">
                  <c:v>43034.875107870372</c:v>
                </c:pt>
                <c:pt idx="6368">
                  <c:v>43034.916774594909</c:v>
                </c:pt>
                <c:pt idx="6369">
                  <c:v>43034.958441319446</c:v>
                </c:pt>
                <c:pt idx="6370">
                  <c:v>43035.000108043983</c:v>
                </c:pt>
                <c:pt idx="6371">
                  <c:v>43035.041774768521</c:v>
                </c:pt>
                <c:pt idx="6372">
                  <c:v>43035.083441493058</c:v>
                </c:pt>
                <c:pt idx="6373">
                  <c:v>43035.125108217595</c:v>
                </c:pt>
                <c:pt idx="6374">
                  <c:v>43035.166774942132</c:v>
                </c:pt>
                <c:pt idx="6375">
                  <c:v>43035.208441666669</c:v>
                </c:pt>
                <c:pt idx="6376">
                  <c:v>43035.250108391207</c:v>
                </c:pt>
                <c:pt idx="6377">
                  <c:v>43035.291775115744</c:v>
                </c:pt>
                <c:pt idx="6378">
                  <c:v>43035.333441840281</c:v>
                </c:pt>
                <c:pt idx="6379">
                  <c:v>43035.375108564818</c:v>
                </c:pt>
                <c:pt idx="6380">
                  <c:v>43035.416775289355</c:v>
                </c:pt>
                <c:pt idx="6381">
                  <c:v>43035.458442013885</c:v>
                </c:pt>
                <c:pt idx="6382">
                  <c:v>43035.500108738423</c:v>
                </c:pt>
                <c:pt idx="6383">
                  <c:v>43035.54177546296</c:v>
                </c:pt>
                <c:pt idx="6384">
                  <c:v>43035.583442187497</c:v>
                </c:pt>
                <c:pt idx="6385">
                  <c:v>43035.625108912034</c:v>
                </c:pt>
                <c:pt idx="6386">
                  <c:v>43035.666775636571</c:v>
                </c:pt>
                <c:pt idx="6387">
                  <c:v>43035.708442361109</c:v>
                </c:pt>
                <c:pt idx="6388">
                  <c:v>43035.750109085646</c:v>
                </c:pt>
                <c:pt idx="6389">
                  <c:v>43035.791775810183</c:v>
                </c:pt>
                <c:pt idx="6390">
                  <c:v>43035.83344253472</c:v>
                </c:pt>
                <c:pt idx="6391">
                  <c:v>43035.875109259257</c:v>
                </c:pt>
                <c:pt idx="6392">
                  <c:v>43035.916775983795</c:v>
                </c:pt>
                <c:pt idx="6393">
                  <c:v>43035.958442708332</c:v>
                </c:pt>
                <c:pt idx="6394">
                  <c:v>43036.000109432869</c:v>
                </c:pt>
                <c:pt idx="6395">
                  <c:v>43036.041776157406</c:v>
                </c:pt>
                <c:pt idx="6396">
                  <c:v>43036.083442881943</c:v>
                </c:pt>
                <c:pt idx="6397">
                  <c:v>43036.125109606481</c:v>
                </c:pt>
                <c:pt idx="6398">
                  <c:v>43036.166776331018</c:v>
                </c:pt>
                <c:pt idx="6399">
                  <c:v>43036.208443055555</c:v>
                </c:pt>
                <c:pt idx="6400">
                  <c:v>43036.250109780092</c:v>
                </c:pt>
                <c:pt idx="6401">
                  <c:v>43036.29177650463</c:v>
                </c:pt>
                <c:pt idx="6402">
                  <c:v>43036.333443229167</c:v>
                </c:pt>
                <c:pt idx="6403">
                  <c:v>43036.375109953704</c:v>
                </c:pt>
                <c:pt idx="6404">
                  <c:v>43036.416776678241</c:v>
                </c:pt>
                <c:pt idx="6405">
                  <c:v>43036.458443402778</c:v>
                </c:pt>
                <c:pt idx="6406">
                  <c:v>43036.500110127316</c:v>
                </c:pt>
                <c:pt idx="6407">
                  <c:v>43036.541776851853</c:v>
                </c:pt>
                <c:pt idx="6408">
                  <c:v>43036.58344357639</c:v>
                </c:pt>
                <c:pt idx="6409">
                  <c:v>43036.625110300927</c:v>
                </c:pt>
                <c:pt idx="6410">
                  <c:v>43036.666777025464</c:v>
                </c:pt>
                <c:pt idx="6411">
                  <c:v>43036.708443750002</c:v>
                </c:pt>
                <c:pt idx="6412">
                  <c:v>43036.750110474539</c:v>
                </c:pt>
                <c:pt idx="6413">
                  <c:v>43036.791777199076</c:v>
                </c:pt>
                <c:pt idx="6414">
                  <c:v>43036.833443923613</c:v>
                </c:pt>
                <c:pt idx="6415">
                  <c:v>43036.87511064815</c:v>
                </c:pt>
                <c:pt idx="6416">
                  <c:v>43036.916777372688</c:v>
                </c:pt>
                <c:pt idx="6417">
                  <c:v>43036.958444097225</c:v>
                </c:pt>
                <c:pt idx="6418">
                  <c:v>43037.000110821762</c:v>
                </c:pt>
                <c:pt idx="6419">
                  <c:v>43037.041777546299</c:v>
                </c:pt>
                <c:pt idx="6420">
                  <c:v>43037.083444270836</c:v>
                </c:pt>
                <c:pt idx="6421">
                  <c:v>43037.125110995374</c:v>
                </c:pt>
                <c:pt idx="6422">
                  <c:v>43037.166777719911</c:v>
                </c:pt>
                <c:pt idx="6423">
                  <c:v>43037.208444444441</c:v>
                </c:pt>
                <c:pt idx="6424">
                  <c:v>43037.250111168978</c:v>
                </c:pt>
                <c:pt idx="6425">
                  <c:v>43037.291777893515</c:v>
                </c:pt>
                <c:pt idx="6426">
                  <c:v>43037.333444618052</c:v>
                </c:pt>
                <c:pt idx="6427">
                  <c:v>43037.37511134259</c:v>
                </c:pt>
                <c:pt idx="6428">
                  <c:v>43037.416778067127</c:v>
                </c:pt>
                <c:pt idx="6429">
                  <c:v>43037.458444791664</c:v>
                </c:pt>
                <c:pt idx="6430">
                  <c:v>43037.500111516201</c:v>
                </c:pt>
                <c:pt idx="6431">
                  <c:v>43037.541778240738</c:v>
                </c:pt>
                <c:pt idx="6432">
                  <c:v>43037.583444965276</c:v>
                </c:pt>
                <c:pt idx="6433">
                  <c:v>43037.625111689813</c:v>
                </c:pt>
                <c:pt idx="6434">
                  <c:v>43037.66677841435</c:v>
                </c:pt>
                <c:pt idx="6435">
                  <c:v>43037.708445138887</c:v>
                </c:pt>
                <c:pt idx="6436">
                  <c:v>43037.750111863425</c:v>
                </c:pt>
                <c:pt idx="6437">
                  <c:v>43037.791778587962</c:v>
                </c:pt>
                <c:pt idx="6438">
                  <c:v>43037.833445312499</c:v>
                </c:pt>
                <c:pt idx="6439">
                  <c:v>43037.875112037036</c:v>
                </c:pt>
                <c:pt idx="6440">
                  <c:v>43037.916778761573</c:v>
                </c:pt>
                <c:pt idx="6441">
                  <c:v>43037.958445486111</c:v>
                </c:pt>
                <c:pt idx="6442">
                  <c:v>43038.000112210648</c:v>
                </c:pt>
                <c:pt idx="6443">
                  <c:v>43038.041778935185</c:v>
                </c:pt>
                <c:pt idx="6444">
                  <c:v>43038.083445659722</c:v>
                </c:pt>
                <c:pt idx="6445">
                  <c:v>43038.125112384259</c:v>
                </c:pt>
                <c:pt idx="6446">
                  <c:v>43038.166779108797</c:v>
                </c:pt>
                <c:pt idx="6447">
                  <c:v>43038.208445833334</c:v>
                </c:pt>
                <c:pt idx="6448">
                  <c:v>43038.250112557871</c:v>
                </c:pt>
                <c:pt idx="6449">
                  <c:v>43038.291779282408</c:v>
                </c:pt>
                <c:pt idx="6450">
                  <c:v>43038.333446006945</c:v>
                </c:pt>
                <c:pt idx="6451">
                  <c:v>43038.375112731483</c:v>
                </c:pt>
                <c:pt idx="6452">
                  <c:v>43038.41677945602</c:v>
                </c:pt>
                <c:pt idx="6453">
                  <c:v>43038.458446180557</c:v>
                </c:pt>
                <c:pt idx="6454">
                  <c:v>43038.500112905094</c:v>
                </c:pt>
                <c:pt idx="6455">
                  <c:v>43038.541779629631</c:v>
                </c:pt>
                <c:pt idx="6456">
                  <c:v>43038.583446354169</c:v>
                </c:pt>
                <c:pt idx="6457">
                  <c:v>43038.625113078706</c:v>
                </c:pt>
                <c:pt idx="6458">
                  <c:v>43038.666779803243</c:v>
                </c:pt>
                <c:pt idx="6459">
                  <c:v>43038.70844652778</c:v>
                </c:pt>
                <c:pt idx="6460">
                  <c:v>43038.750113252318</c:v>
                </c:pt>
                <c:pt idx="6461">
                  <c:v>43038.791779976855</c:v>
                </c:pt>
                <c:pt idx="6462">
                  <c:v>43038.833446701392</c:v>
                </c:pt>
                <c:pt idx="6463">
                  <c:v>43038.875113425929</c:v>
                </c:pt>
                <c:pt idx="6464">
                  <c:v>43038.916780150466</c:v>
                </c:pt>
                <c:pt idx="6465">
                  <c:v>43038.958446875004</c:v>
                </c:pt>
                <c:pt idx="6466">
                  <c:v>43039.000113599534</c:v>
                </c:pt>
                <c:pt idx="6467">
                  <c:v>43039.041780324071</c:v>
                </c:pt>
                <c:pt idx="6468">
                  <c:v>43039.083447048608</c:v>
                </c:pt>
                <c:pt idx="6469">
                  <c:v>43039.125113773145</c:v>
                </c:pt>
                <c:pt idx="6470">
                  <c:v>43039.166780497682</c:v>
                </c:pt>
                <c:pt idx="6471">
                  <c:v>43039.20844722222</c:v>
                </c:pt>
                <c:pt idx="6472">
                  <c:v>43039.250113946757</c:v>
                </c:pt>
                <c:pt idx="6473">
                  <c:v>43039.291780671294</c:v>
                </c:pt>
                <c:pt idx="6474">
                  <c:v>43039.333447395831</c:v>
                </c:pt>
                <c:pt idx="6475">
                  <c:v>43039.375114120368</c:v>
                </c:pt>
                <c:pt idx="6476">
                  <c:v>43039.416780844906</c:v>
                </c:pt>
                <c:pt idx="6477">
                  <c:v>43039.458447569443</c:v>
                </c:pt>
                <c:pt idx="6478">
                  <c:v>43039.50011429398</c:v>
                </c:pt>
                <c:pt idx="6479">
                  <c:v>43039.541781018517</c:v>
                </c:pt>
                <c:pt idx="6480">
                  <c:v>43039.583447743054</c:v>
                </c:pt>
                <c:pt idx="6481">
                  <c:v>43039.625114467592</c:v>
                </c:pt>
                <c:pt idx="6482">
                  <c:v>43039.666781192129</c:v>
                </c:pt>
                <c:pt idx="6483">
                  <c:v>43039.708447916666</c:v>
                </c:pt>
                <c:pt idx="6484">
                  <c:v>43039.750114641203</c:v>
                </c:pt>
                <c:pt idx="6485">
                  <c:v>43039.79178136574</c:v>
                </c:pt>
                <c:pt idx="6486">
                  <c:v>43039.833448090278</c:v>
                </c:pt>
                <c:pt idx="6487">
                  <c:v>43039.875114814815</c:v>
                </c:pt>
                <c:pt idx="6488">
                  <c:v>43039.916781539352</c:v>
                </c:pt>
                <c:pt idx="6489">
                  <c:v>43039.958448263889</c:v>
                </c:pt>
                <c:pt idx="6490">
                  <c:v>43040.000114988427</c:v>
                </c:pt>
                <c:pt idx="6491">
                  <c:v>43040.041781712964</c:v>
                </c:pt>
                <c:pt idx="6492">
                  <c:v>43040.083448437501</c:v>
                </c:pt>
                <c:pt idx="6493">
                  <c:v>43040.125115162038</c:v>
                </c:pt>
                <c:pt idx="6494">
                  <c:v>43040.166781886575</c:v>
                </c:pt>
                <c:pt idx="6495">
                  <c:v>43040.208448611113</c:v>
                </c:pt>
                <c:pt idx="6496">
                  <c:v>43040.25011533565</c:v>
                </c:pt>
                <c:pt idx="6497">
                  <c:v>43040.291782060187</c:v>
                </c:pt>
                <c:pt idx="6498">
                  <c:v>43040.333448784724</c:v>
                </c:pt>
                <c:pt idx="6499">
                  <c:v>43040.375115509261</c:v>
                </c:pt>
                <c:pt idx="6500">
                  <c:v>43040.416782233799</c:v>
                </c:pt>
                <c:pt idx="6501">
                  <c:v>43040.458448958336</c:v>
                </c:pt>
                <c:pt idx="6502">
                  <c:v>43040.500115682873</c:v>
                </c:pt>
                <c:pt idx="6503">
                  <c:v>43040.54178240741</c:v>
                </c:pt>
                <c:pt idx="6504">
                  <c:v>43040.583449131947</c:v>
                </c:pt>
                <c:pt idx="6505">
                  <c:v>43040.625115856485</c:v>
                </c:pt>
                <c:pt idx="6506">
                  <c:v>43040.666782581022</c:v>
                </c:pt>
                <c:pt idx="6507">
                  <c:v>43040.708449305559</c:v>
                </c:pt>
                <c:pt idx="6508">
                  <c:v>43040.750116030089</c:v>
                </c:pt>
                <c:pt idx="6509">
                  <c:v>43040.791782754626</c:v>
                </c:pt>
                <c:pt idx="6510">
                  <c:v>43040.833449479163</c:v>
                </c:pt>
                <c:pt idx="6511">
                  <c:v>43040.875116203701</c:v>
                </c:pt>
                <c:pt idx="6512">
                  <c:v>43040.916782928238</c:v>
                </c:pt>
                <c:pt idx="6513">
                  <c:v>43040.958449652775</c:v>
                </c:pt>
                <c:pt idx="6514">
                  <c:v>43041.000116377312</c:v>
                </c:pt>
                <c:pt idx="6515">
                  <c:v>43041.041783101849</c:v>
                </c:pt>
                <c:pt idx="6516">
                  <c:v>43041.083449826387</c:v>
                </c:pt>
                <c:pt idx="6517">
                  <c:v>43041.125116550924</c:v>
                </c:pt>
                <c:pt idx="6518">
                  <c:v>43041.166783275461</c:v>
                </c:pt>
                <c:pt idx="6519">
                  <c:v>43041.208449999998</c:v>
                </c:pt>
                <c:pt idx="6520">
                  <c:v>43041.250116724535</c:v>
                </c:pt>
                <c:pt idx="6521">
                  <c:v>43041.291783449073</c:v>
                </c:pt>
                <c:pt idx="6522">
                  <c:v>43041.33345017361</c:v>
                </c:pt>
                <c:pt idx="6523">
                  <c:v>43041.375116898147</c:v>
                </c:pt>
                <c:pt idx="6524">
                  <c:v>43041.416783622684</c:v>
                </c:pt>
                <c:pt idx="6525">
                  <c:v>43041.458450347222</c:v>
                </c:pt>
                <c:pt idx="6526">
                  <c:v>43041.500117071759</c:v>
                </c:pt>
                <c:pt idx="6527">
                  <c:v>43041.541783796296</c:v>
                </c:pt>
                <c:pt idx="6528">
                  <c:v>43041.583450520833</c:v>
                </c:pt>
                <c:pt idx="6529">
                  <c:v>43041.62511724537</c:v>
                </c:pt>
                <c:pt idx="6530">
                  <c:v>43041.666783969908</c:v>
                </c:pt>
                <c:pt idx="6531">
                  <c:v>43041.708450694445</c:v>
                </c:pt>
                <c:pt idx="6532">
                  <c:v>43041.750117418982</c:v>
                </c:pt>
                <c:pt idx="6533">
                  <c:v>43041.791784143519</c:v>
                </c:pt>
                <c:pt idx="6534">
                  <c:v>43041.833450868056</c:v>
                </c:pt>
                <c:pt idx="6535">
                  <c:v>43041.875117592594</c:v>
                </c:pt>
                <c:pt idx="6536">
                  <c:v>43041.916784317131</c:v>
                </c:pt>
                <c:pt idx="6537">
                  <c:v>43041.958451041668</c:v>
                </c:pt>
                <c:pt idx="6538">
                  <c:v>43042.000117766205</c:v>
                </c:pt>
                <c:pt idx="6539">
                  <c:v>43042.041784490742</c:v>
                </c:pt>
                <c:pt idx="6540">
                  <c:v>43042.08345121528</c:v>
                </c:pt>
                <c:pt idx="6541">
                  <c:v>43042.125117939817</c:v>
                </c:pt>
                <c:pt idx="6542">
                  <c:v>43042.166784664354</c:v>
                </c:pt>
                <c:pt idx="6543">
                  <c:v>43042.208451388891</c:v>
                </c:pt>
                <c:pt idx="6544">
                  <c:v>43042.250118113428</c:v>
                </c:pt>
                <c:pt idx="6545">
                  <c:v>43042.291784837966</c:v>
                </c:pt>
                <c:pt idx="6546">
                  <c:v>43042.333451562503</c:v>
                </c:pt>
                <c:pt idx="6547">
                  <c:v>43042.37511828704</c:v>
                </c:pt>
                <c:pt idx="6548">
                  <c:v>43042.416785011577</c:v>
                </c:pt>
                <c:pt idx="6549">
                  <c:v>43042.458451736115</c:v>
                </c:pt>
                <c:pt idx="6550">
                  <c:v>43042.500118460652</c:v>
                </c:pt>
                <c:pt idx="6551">
                  <c:v>43042.541785185182</c:v>
                </c:pt>
                <c:pt idx="6552">
                  <c:v>43042.583451909719</c:v>
                </c:pt>
                <c:pt idx="6553">
                  <c:v>43042.625118634256</c:v>
                </c:pt>
                <c:pt idx="6554">
                  <c:v>43042.666785358793</c:v>
                </c:pt>
                <c:pt idx="6555">
                  <c:v>43042.70845208333</c:v>
                </c:pt>
                <c:pt idx="6556">
                  <c:v>43042.750118807868</c:v>
                </c:pt>
                <c:pt idx="6557">
                  <c:v>43042.791785532405</c:v>
                </c:pt>
                <c:pt idx="6558">
                  <c:v>43042.833452256942</c:v>
                </c:pt>
                <c:pt idx="6559">
                  <c:v>43042.875118981479</c:v>
                </c:pt>
                <c:pt idx="6560">
                  <c:v>43042.916785706017</c:v>
                </c:pt>
                <c:pt idx="6561">
                  <c:v>43042.958452430554</c:v>
                </c:pt>
                <c:pt idx="6562">
                  <c:v>43043.000119155091</c:v>
                </c:pt>
                <c:pt idx="6563">
                  <c:v>43043.041785879628</c:v>
                </c:pt>
                <c:pt idx="6564">
                  <c:v>43043.083452604165</c:v>
                </c:pt>
                <c:pt idx="6565">
                  <c:v>43043.125119328703</c:v>
                </c:pt>
                <c:pt idx="6566">
                  <c:v>43043.16678605324</c:v>
                </c:pt>
                <c:pt idx="6567">
                  <c:v>43043.208452777777</c:v>
                </c:pt>
                <c:pt idx="6568">
                  <c:v>43043.250119502314</c:v>
                </c:pt>
                <c:pt idx="6569">
                  <c:v>43043.291786226851</c:v>
                </c:pt>
                <c:pt idx="6570">
                  <c:v>43043.333452951389</c:v>
                </c:pt>
                <c:pt idx="6571">
                  <c:v>43043.375119675926</c:v>
                </c:pt>
                <c:pt idx="6572">
                  <c:v>43043.416786400463</c:v>
                </c:pt>
                <c:pt idx="6573">
                  <c:v>43043.458453125</c:v>
                </c:pt>
                <c:pt idx="6574">
                  <c:v>43043.500119849537</c:v>
                </c:pt>
                <c:pt idx="6575">
                  <c:v>43043.541786574075</c:v>
                </c:pt>
                <c:pt idx="6576">
                  <c:v>43043.583453298612</c:v>
                </c:pt>
                <c:pt idx="6577">
                  <c:v>43043.625120023149</c:v>
                </c:pt>
                <c:pt idx="6578">
                  <c:v>43043.666786747686</c:v>
                </c:pt>
                <c:pt idx="6579">
                  <c:v>43043.708453472223</c:v>
                </c:pt>
                <c:pt idx="6580">
                  <c:v>43043.750120196761</c:v>
                </c:pt>
                <c:pt idx="6581">
                  <c:v>43043.791786921298</c:v>
                </c:pt>
                <c:pt idx="6582">
                  <c:v>43043.833453645835</c:v>
                </c:pt>
                <c:pt idx="6583">
                  <c:v>43043.875120370372</c:v>
                </c:pt>
                <c:pt idx="6584">
                  <c:v>43043.91678709491</c:v>
                </c:pt>
                <c:pt idx="6585">
                  <c:v>43043.958453819447</c:v>
                </c:pt>
                <c:pt idx="6586">
                  <c:v>43044.000120543984</c:v>
                </c:pt>
                <c:pt idx="6587">
                  <c:v>43044.041787268521</c:v>
                </c:pt>
                <c:pt idx="6588">
                  <c:v>43044.083453993058</c:v>
                </c:pt>
                <c:pt idx="6589">
                  <c:v>43044.125120717596</c:v>
                </c:pt>
                <c:pt idx="6590">
                  <c:v>43044.166787442133</c:v>
                </c:pt>
                <c:pt idx="6591">
                  <c:v>43044.20845416667</c:v>
                </c:pt>
                <c:pt idx="6592">
                  <c:v>43044.250120891207</c:v>
                </c:pt>
                <c:pt idx="6593">
                  <c:v>43044.291787615737</c:v>
                </c:pt>
                <c:pt idx="6594">
                  <c:v>43044.333454340274</c:v>
                </c:pt>
                <c:pt idx="6595">
                  <c:v>43044.375121064812</c:v>
                </c:pt>
                <c:pt idx="6596">
                  <c:v>43044.416787789349</c:v>
                </c:pt>
                <c:pt idx="6597">
                  <c:v>43044.458454513886</c:v>
                </c:pt>
                <c:pt idx="6598">
                  <c:v>43044.500121238423</c:v>
                </c:pt>
                <c:pt idx="6599">
                  <c:v>43044.54178796296</c:v>
                </c:pt>
                <c:pt idx="6600">
                  <c:v>43044.583454687498</c:v>
                </c:pt>
                <c:pt idx="6601">
                  <c:v>43044.625121412035</c:v>
                </c:pt>
                <c:pt idx="6602">
                  <c:v>43044.666788136572</c:v>
                </c:pt>
                <c:pt idx="6603">
                  <c:v>43044.708454861109</c:v>
                </c:pt>
                <c:pt idx="6604">
                  <c:v>43044.750121585646</c:v>
                </c:pt>
                <c:pt idx="6605">
                  <c:v>43044.791788310184</c:v>
                </c:pt>
                <c:pt idx="6606">
                  <c:v>43044.833455034721</c:v>
                </c:pt>
                <c:pt idx="6607">
                  <c:v>43044.875121759258</c:v>
                </c:pt>
                <c:pt idx="6608">
                  <c:v>43044.916788483795</c:v>
                </c:pt>
                <c:pt idx="6609">
                  <c:v>43044.958455208332</c:v>
                </c:pt>
                <c:pt idx="6610">
                  <c:v>43045.00012193287</c:v>
                </c:pt>
                <c:pt idx="6611">
                  <c:v>43045.041788657407</c:v>
                </c:pt>
                <c:pt idx="6612">
                  <c:v>43045.083455381944</c:v>
                </c:pt>
                <c:pt idx="6613">
                  <c:v>43045.125122106481</c:v>
                </c:pt>
                <c:pt idx="6614">
                  <c:v>43045.166788831018</c:v>
                </c:pt>
                <c:pt idx="6615">
                  <c:v>43045.208455555556</c:v>
                </c:pt>
                <c:pt idx="6616">
                  <c:v>43045.250122280093</c:v>
                </c:pt>
                <c:pt idx="6617">
                  <c:v>43045.29178900463</c:v>
                </c:pt>
                <c:pt idx="6618">
                  <c:v>43045.333455729167</c:v>
                </c:pt>
                <c:pt idx="6619">
                  <c:v>43045.375122453705</c:v>
                </c:pt>
                <c:pt idx="6620">
                  <c:v>43045.416789178242</c:v>
                </c:pt>
                <c:pt idx="6621">
                  <c:v>43045.458455902779</c:v>
                </c:pt>
                <c:pt idx="6622">
                  <c:v>43045.500122627316</c:v>
                </c:pt>
                <c:pt idx="6623">
                  <c:v>43045.541789351853</c:v>
                </c:pt>
                <c:pt idx="6624">
                  <c:v>43045.583456076391</c:v>
                </c:pt>
                <c:pt idx="6625">
                  <c:v>43045.625122800928</c:v>
                </c:pt>
                <c:pt idx="6626">
                  <c:v>43045.666789525465</c:v>
                </c:pt>
                <c:pt idx="6627">
                  <c:v>43045.708456250002</c:v>
                </c:pt>
                <c:pt idx="6628">
                  <c:v>43045.750122974539</c:v>
                </c:pt>
                <c:pt idx="6629">
                  <c:v>43045.791789699077</c:v>
                </c:pt>
                <c:pt idx="6630">
                  <c:v>43045.833456423614</c:v>
                </c:pt>
                <c:pt idx="6631">
                  <c:v>43045.875123148151</c:v>
                </c:pt>
                <c:pt idx="6632">
                  <c:v>43045.916789872688</c:v>
                </c:pt>
                <c:pt idx="6633">
                  <c:v>43045.958456597225</c:v>
                </c:pt>
                <c:pt idx="6634">
                  <c:v>43046.000123321763</c:v>
                </c:pt>
                <c:pt idx="6635">
                  <c:v>43046.0417900463</c:v>
                </c:pt>
                <c:pt idx="6636">
                  <c:v>43046.08345677083</c:v>
                </c:pt>
                <c:pt idx="6637">
                  <c:v>43046.125123495367</c:v>
                </c:pt>
                <c:pt idx="6638">
                  <c:v>43046.166790219904</c:v>
                </c:pt>
                <c:pt idx="6639">
                  <c:v>43046.208456944441</c:v>
                </c:pt>
                <c:pt idx="6640">
                  <c:v>43046.250123668979</c:v>
                </c:pt>
                <c:pt idx="6641">
                  <c:v>43046.291790393516</c:v>
                </c:pt>
                <c:pt idx="6642">
                  <c:v>43046.333457118053</c:v>
                </c:pt>
                <c:pt idx="6643">
                  <c:v>43046.37512384259</c:v>
                </c:pt>
                <c:pt idx="6644">
                  <c:v>43046.416790567127</c:v>
                </c:pt>
                <c:pt idx="6645">
                  <c:v>43046.458457291665</c:v>
                </c:pt>
                <c:pt idx="6646">
                  <c:v>43046.500124016202</c:v>
                </c:pt>
                <c:pt idx="6647">
                  <c:v>43046.541790740739</c:v>
                </c:pt>
                <c:pt idx="6648">
                  <c:v>43046.583457465276</c:v>
                </c:pt>
                <c:pt idx="6649">
                  <c:v>43046.625124189814</c:v>
                </c:pt>
                <c:pt idx="6650">
                  <c:v>43046.666790914351</c:v>
                </c:pt>
                <c:pt idx="6651">
                  <c:v>43046.708457638888</c:v>
                </c:pt>
                <c:pt idx="6652">
                  <c:v>43046.750124363425</c:v>
                </c:pt>
                <c:pt idx="6653">
                  <c:v>43046.791791087962</c:v>
                </c:pt>
                <c:pt idx="6654">
                  <c:v>43046.8334578125</c:v>
                </c:pt>
                <c:pt idx="6655">
                  <c:v>43046.875124537037</c:v>
                </c:pt>
                <c:pt idx="6656">
                  <c:v>43046.916791261574</c:v>
                </c:pt>
                <c:pt idx="6657">
                  <c:v>43046.958457986111</c:v>
                </c:pt>
                <c:pt idx="6658">
                  <c:v>43047.000124710648</c:v>
                </c:pt>
                <c:pt idx="6659">
                  <c:v>43047.041791435186</c:v>
                </c:pt>
                <c:pt idx="6660">
                  <c:v>43047.083458159723</c:v>
                </c:pt>
                <c:pt idx="6661">
                  <c:v>43047.12512488426</c:v>
                </c:pt>
                <c:pt idx="6662">
                  <c:v>43047.166791608797</c:v>
                </c:pt>
                <c:pt idx="6663">
                  <c:v>43047.208458333334</c:v>
                </c:pt>
                <c:pt idx="6664">
                  <c:v>43047.250125057872</c:v>
                </c:pt>
                <c:pt idx="6665">
                  <c:v>43047.291791782409</c:v>
                </c:pt>
                <c:pt idx="6666">
                  <c:v>43047.333458506946</c:v>
                </c:pt>
                <c:pt idx="6667">
                  <c:v>43047.375125231483</c:v>
                </c:pt>
                <c:pt idx="6668">
                  <c:v>43047.41679195602</c:v>
                </c:pt>
                <c:pt idx="6669">
                  <c:v>43047.458458680558</c:v>
                </c:pt>
                <c:pt idx="6670">
                  <c:v>43047.500125405095</c:v>
                </c:pt>
                <c:pt idx="6671">
                  <c:v>43047.541792129632</c:v>
                </c:pt>
                <c:pt idx="6672">
                  <c:v>43047.583458854169</c:v>
                </c:pt>
                <c:pt idx="6673">
                  <c:v>43047.625125578707</c:v>
                </c:pt>
                <c:pt idx="6674">
                  <c:v>43047.666792303244</c:v>
                </c:pt>
                <c:pt idx="6675">
                  <c:v>43047.708459027781</c:v>
                </c:pt>
                <c:pt idx="6676">
                  <c:v>43047.750125752318</c:v>
                </c:pt>
                <c:pt idx="6677">
                  <c:v>43047.791792476855</c:v>
                </c:pt>
                <c:pt idx="6678">
                  <c:v>43047.833459201385</c:v>
                </c:pt>
                <c:pt idx="6679">
                  <c:v>43047.875125925922</c:v>
                </c:pt>
                <c:pt idx="6680">
                  <c:v>43047.91679265046</c:v>
                </c:pt>
                <c:pt idx="6681">
                  <c:v>43047.958459374997</c:v>
                </c:pt>
                <c:pt idx="6682">
                  <c:v>43048.000126099534</c:v>
                </c:pt>
                <c:pt idx="6683">
                  <c:v>43048.041792824071</c:v>
                </c:pt>
                <c:pt idx="6684">
                  <c:v>43048.083459548609</c:v>
                </c:pt>
                <c:pt idx="6685">
                  <c:v>43048.125126273146</c:v>
                </c:pt>
                <c:pt idx="6686">
                  <c:v>43048.166792997683</c:v>
                </c:pt>
                <c:pt idx="6687">
                  <c:v>43048.20845972222</c:v>
                </c:pt>
                <c:pt idx="6688">
                  <c:v>43048.250126446757</c:v>
                </c:pt>
                <c:pt idx="6689">
                  <c:v>43048.291793171295</c:v>
                </c:pt>
                <c:pt idx="6690">
                  <c:v>43048.333459895832</c:v>
                </c:pt>
                <c:pt idx="6691">
                  <c:v>43048.375126620369</c:v>
                </c:pt>
                <c:pt idx="6692">
                  <c:v>43048.416793344906</c:v>
                </c:pt>
                <c:pt idx="6693">
                  <c:v>43048.458460069443</c:v>
                </c:pt>
                <c:pt idx="6694">
                  <c:v>43048.500126793981</c:v>
                </c:pt>
                <c:pt idx="6695">
                  <c:v>43048.541793518518</c:v>
                </c:pt>
                <c:pt idx="6696">
                  <c:v>43048.583460243055</c:v>
                </c:pt>
                <c:pt idx="6697">
                  <c:v>43048.625126967592</c:v>
                </c:pt>
                <c:pt idx="6698">
                  <c:v>43048.666793692129</c:v>
                </c:pt>
                <c:pt idx="6699">
                  <c:v>43048.708460416667</c:v>
                </c:pt>
                <c:pt idx="6700">
                  <c:v>43048.750127141204</c:v>
                </c:pt>
                <c:pt idx="6701">
                  <c:v>43048.791793865741</c:v>
                </c:pt>
                <c:pt idx="6702">
                  <c:v>43048.833460590278</c:v>
                </c:pt>
                <c:pt idx="6703">
                  <c:v>43048.875127314815</c:v>
                </c:pt>
                <c:pt idx="6704">
                  <c:v>43048.916794039353</c:v>
                </c:pt>
                <c:pt idx="6705">
                  <c:v>43048.95846076389</c:v>
                </c:pt>
                <c:pt idx="6706">
                  <c:v>43049.000127488427</c:v>
                </c:pt>
                <c:pt idx="6707">
                  <c:v>43049.041794212964</c:v>
                </c:pt>
                <c:pt idx="6708">
                  <c:v>43049.083460937502</c:v>
                </c:pt>
                <c:pt idx="6709">
                  <c:v>43049.125127662039</c:v>
                </c:pt>
                <c:pt idx="6710">
                  <c:v>43049.166794386576</c:v>
                </c:pt>
                <c:pt idx="6711">
                  <c:v>43049.208461111113</c:v>
                </c:pt>
                <c:pt idx="6712">
                  <c:v>43049.25012783565</c:v>
                </c:pt>
                <c:pt idx="6713">
                  <c:v>43049.291794560188</c:v>
                </c:pt>
                <c:pt idx="6714">
                  <c:v>43049.333461284725</c:v>
                </c:pt>
                <c:pt idx="6715">
                  <c:v>43049.375128009262</c:v>
                </c:pt>
                <c:pt idx="6716">
                  <c:v>43049.416794733799</c:v>
                </c:pt>
                <c:pt idx="6717">
                  <c:v>43049.458461458336</c:v>
                </c:pt>
                <c:pt idx="6718">
                  <c:v>43049.500128182874</c:v>
                </c:pt>
                <c:pt idx="6719">
                  <c:v>43049.541794907411</c:v>
                </c:pt>
                <c:pt idx="6720">
                  <c:v>43049.583461631948</c:v>
                </c:pt>
                <c:pt idx="6721">
                  <c:v>43049.625128356478</c:v>
                </c:pt>
                <c:pt idx="6722">
                  <c:v>43049.666795081015</c:v>
                </c:pt>
                <c:pt idx="6723">
                  <c:v>43049.708461805552</c:v>
                </c:pt>
                <c:pt idx="6724">
                  <c:v>43049.75012853009</c:v>
                </c:pt>
                <c:pt idx="6725">
                  <c:v>43049.791795254627</c:v>
                </c:pt>
                <c:pt idx="6726">
                  <c:v>43049.833461979164</c:v>
                </c:pt>
                <c:pt idx="6727">
                  <c:v>43049.875128703701</c:v>
                </c:pt>
                <c:pt idx="6728">
                  <c:v>43049.916795428238</c:v>
                </c:pt>
                <c:pt idx="6729">
                  <c:v>43049.958462152776</c:v>
                </c:pt>
                <c:pt idx="6730">
                  <c:v>43050.000128877313</c:v>
                </c:pt>
                <c:pt idx="6731">
                  <c:v>43050.04179560185</c:v>
                </c:pt>
                <c:pt idx="6732">
                  <c:v>43050.083462326387</c:v>
                </c:pt>
                <c:pt idx="6733">
                  <c:v>43050.125129050924</c:v>
                </c:pt>
                <c:pt idx="6734">
                  <c:v>43050.166795775462</c:v>
                </c:pt>
                <c:pt idx="6735">
                  <c:v>43050.208462499999</c:v>
                </c:pt>
                <c:pt idx="6736">
                  <c:v>43050.250129224536</c:v>
                </c:pt>
                <c:pt idx="6737">
                  <c:v>43050.291795949073</c:v>
                </c:pt>
                <c:pt idx="6738">
                  <c:v>43050.33346267361</c:v>
                </c:pt>
                <c:pt idx="6739">
                  <c:v>43050.375129398148</c:v>
                </c:pt>
                <c:pt idx="6740">
                  <c:v>43050.416796122685</c:v>
                </c:pt>
                <c:pt idx="6741">
                  <c:v>43050.458462847222</c:v>
                </c:pt>
                <c:pt idx="6742">
                  <c:v>43050.500129571759</c:v>
                </c:pt>
                <c:pt idx="6743">
                  <c:v>43050.541796296297</c:v>
                </c:pt>
                <c:pt idx="6744">
                  <c:v>43050.583463020834</c:v>
                </c:pt>
                <c:pt idx="6745">
                  <c:v>43050.625129745371</c:v>
                </c:pt>
                <c:pt idx="6746">
                  <c:v>43050.666796469908</c:v>
                </c:pt>
                <c:pt idx="6747">
                  <c:v>43050.708463194445</c:v>
                </c:pt>
                <c:pt idx="6748">
                  <c:v>43050.750129918983</c:v>
                </c:pt>
                <c:pt idx="6749">
                  <c:v>43050.79179664352</c:v>
                </c:pt>
                <c:pt idx="6750">
                  <c:v>43050.833463368057</c:v>
                </c:pt>
                <c:pt idx="6751">
                  <c:v>43050.875130092594</c:v>
                </c:pt>
                <c:pt idx="6752">
                  <c:v>43050.916796817131</c:v>
                </c:pt>
                <c:pt idx="6753">
                  <c:v>43050.958463541669</c:v>
                </c:pt>
                <c:pt idx="6754">
                  <c:v>43051.000130266206</c:v>
                </c:pt>
                <c:pt idx="6755">
                  <c:v>43051.041796990743</c:v>
                </c:pt>
                <c:pt idx="6756">
                  <c:v>43051.08346371528</c:v>
                </c:pt>
                <c:pt idx="6757">
                  <c:v>43051.125130439817</c:v>
                </c:pt>
                <c:pt idx="6758">
                  <c:v>43051.166797164355</c:v>
                </c:pt>
                <c:pt idx="6759">
                  <c:v>43051.208463888892</c:v>
                </c:pt>
                <c:pt idx="6760">
                  <c:v>43051.250130613429</c:v>
                </c:pt>
                <c:pt idx="6761">
                  <c:v>43051.291797337966</c:v>
                </c:pt>
                <c:pt idx="6762">
                  <c:v>43051.333464062503</c:v>
                </c:pt>
                <c:pt idx="6763">
                  <c:v>43051.375130787033</c:v>
                </c:pt>
                <c:pt idx="6764">
                  <c:v>43051.416797511571</c:v>
                </c:pt>
                <c:pt idx="6765">
                  <c:v>43051.458464236108</c:v>
                </c:pt>
                <c:pt idx="6766">
                  <c:v>43051.500130960645</c:v>
                </c:pt>
                <c:pt idx="6767">
                  <c:v>43051.541797685182</c:v>
                </c:pt>
                <c:pt idx="6768">
                  <c:v>43051.583464409719</c:v>
                </c:pt>
                <c:pt idx="6769">
                  <c:v>43051.625131134257</c:v>
                </c:pt>
                <c:pt idx="6770">
                  <c:v>43051.666797858794</c:v>
                </c:pt>
                <c:pt idx="6771">
                  <c:v>43051.708464583331</c:v>
                </c:pt>
                <c:pt idx="6772">
                  <c:v>43051.750131307868</c:v>
                </c:pt>
                <c:pt idx="6773">
                  <c:v>43051.791798032405</c:v>
                </c:pt>
                <c:pt idx="6774">
                  <c:v>43051.833464756943</c:v>
                </c:pt>
                <c:pt idx="6775">
                  <c:v>43051.87513148148</c:v>
                </c:pt>
                <c:pt idx="6776">
                  <c:v>43051.916798206017</c:v>
                </c:pt>
                <c:pt idx="6777">
                  <c:v>43051.958464930554</c:v>
                </c:pt>
                <c:pt idx="6778">
                  <c:v>43052.000131655092</c:v>
                </c:pt>
                <c:pt idx="6779">
                  <c:v>43052.041798379629</c:v>
                </c:pt>
                <c:pt idx="6780">
                  <c:v>43052.083465104166</c:v>
                </c:pt>
                <c:pt idx="6781">
                  <c:v>43052.125131828703</c:v>
                </c:pt>
                <c:pt idx="6782">
                  <c:v>43052.16679855324</c:v>
                </c:pt>
                <c:pt idx="6783">
                  <c:v>43052.208465277778</c:v>
                </c:pt>
                <c:pt idx="6784">
                  <c:v>43052.250132002315</c:v>
                </c:pt>
                <c:pt idx="6785">
                  <c:v>43052.291798726852</c:v>
                </c:pt>
                <c:pt idx="6786">
                  <c:v>43052.333465451389</c:v>
                </c:pt>
                <c:pt idx="6787">
                  <c:v>43052.375132175926</c:v>
                </c:pt>
                <c:pt idx="6788">
                  <c:v>43052.416798900464</c:v>
                </c:pt>
                <c:pt idx="6789">
                  <c:v>43052.458465625001</c:v>
                </c:pt>
                <c:pt idx="6790">
                  <c:v>43052.500132349538</c:v>
                </c:pt>
                <c:pt idx="6791">
                  <c:v>43052.541799074075</c:v>
                </c:pt>
                <c:pt idx="6792">
                  <c:v>43052.583465798612</c:v>
                </c:pt>
                <c:pt idx="6793">
                  <c:v>43052.62513252315</c:v>
                </c:pt>
                <c:pt idx="6794">
                  <c:v>43052.666799247687</c:v>
                </c:pt>
                <c:pt idx="6795">
                  <c:v>43052.708465972224</c:v>
                </c:pt>
                <c:pt idx="6796">
                  <c:v>43052.750132696761</c:v>
                </c:pt>
                <c:pt idx="6797">
                  <c:v>43052.791799421298</c:v>
                </c:pt>
                <c:pt idx="6798">
                  <c:v>43052.833466145836</c:v>
                </c:pt>
                <c:pt idx="6799">
                  <c:v>43052.875132870373</c:v>
                </c:pt>
                <c:pt idx="6800">
                  <c:v>43052.91679959491</c:v>
                </c:pt>
                <c:pt idx="6801">
                  <c:v>43052.958466319447</c:v>
                </c:pt>
                <c:pt idx="6802">
                  <c:v>43053.000133043985</c:v>
                </c:pt>
                <c:pt idx="6803">
                  <c:v>43053.041799768522</c:v>
                </c:pt>
                <c:pt idx="6804">
                  <c:v>43053.083466493059</c:v>
                </c:pt>
                <c:pt idx="6805">
                  <c:v>43053.125133217596</c:v>
                </c:pt>
                <c:pt idx="6806">
                  <c:v>43053.166799942126</c:v>
                </c:pt>
                <c:pt idx="6807">
                  <c:v>43053.208466666663</c:v>
                </c:pt>
                <c:pt idx="6808">
                  <c:v>43053.250133391201</c:v>
                </c:pt>
                <c:pt idx="6809">
                  <c:v>43053.291800115738</c:v>
                </c:pt>
                <c:pt idx="6810">
                  <c:v>43053.333466840275</c:v>
                </c:pt>
                <c:pt idx="6811">
                  <c:v>43053.375133564812</c:v>
                </c:pt>
                <c:pt idx="6812">
                  <c:v>43053.416800289349</c:v>
                </c:pt>
                <c:pt idx="6813">
                  <c:v>43053.458467013887</c:v>
                </c:pt>
                <c:pt idx="6814">
                  <c:v>43053.500133738424</c:v>
                </c:pt>
                <c:pt idx="6815">
                  <c:v>43053.541800462961</c:v>
                </c:pt>
                <c:pt idx="6816">
                  <c:v>43053.583467187498</c:v>
                </c:pt>
                <c:pt idx="6817">
                  <c:v>43053.625133912035</c:v>
                </c:pt>
                <c:pt idx="6818">
                  <c:v>43053.666800636573</c:v>
                </c:pt>
                <c:pt idx="6819">
                  <c:v>43053.70846736111</c:v>
                </c:pt>
                <c:pt idx="6820">
                  <c:v>43053.750134085647</c:v>
                </c:pt>
                <c:pt idx="6821">
                  <c:v>43053.791800810184</c:v>
                </c:pt>
                <c:pt idx="6822">
                  <c:v>43053.833467534721</c:v>
                </c:pt>
                <c:pt idx="6823">
                  <c:v>43053.875134259259</c:v>
                </c:pt>
                <c:pt idx="6824">
                  <c:v>43053.916800983796</c:v>
                </c:pt>
                <c:pt idx="6825">
                  <c:v>43053.958467708333</c:v>
                </c:pt>
                <c:pt idx="6826">
                  <c:v>43054.00013443287</c:v>
                </c:pt>
                <c:pt idx="6827">
                  <c:v>43054.041801157407</c:v>
                </c:pt>
                <c:pt idx="6828">
                  <c:v>43054.083467881945</c:v>
                </c:pt>
                <c:pt idx="6829">
                  <c:v>43054.125134606482</c:v>
                </c:pt>
                <c:pt idx="6830">
                  <c:v>43054.166801331019</c:v>
                </c:pt>
                <c:pt idx="6831">
                  <c:v>43054.208468055556</c:v>
                </c:pt>
                <c:pt idx="6832">
                  <c:v>43054.250134780094</c:v>
                </c:pt>
                <c:pt idx="6833">
                  <c:v>43054.291801504631</c:v>
                </c:pt>
                <c:pt idx="6834">
                  <c:v>43054.333468229168</c:v>
                </c:pt>
                <c:pt idx="6835">
                  <c:v>43054.375134953705</c:v>
                </c:pt>
                <c:pt idx="6836">
                  <c:v>43054.416801678242</c:v>
                </c:pt>
                <c:pt idx="6837">
                  <c:v>43054.45846840278</c:v>
                </c:pt>
                <c:pt idx="6838">
                  <c:v>43054.500135127317</c:v>
                </c:pt>
                <c:pt idx="6839">
                  <c:v>43054.541801851854</c:v>
                </c:pt>
                <c:pt idx="6840">
                  <c:v>43054.583468576391</c:v>
                </c:pt>
                <c:pt idx="6841">
                  <c:v>43054.625135300928</c:v>
                </c:pt>
                <c:pt idx="6842">
                  <c:v>43054.666802025466</c:v>
                </c:pt>
                <c:pt idx="6843">
                  <c:v>43054.708468750003</c:v>
                </c:pt>
                <c:pt idx="6844">
                  <c:v>43054.75013547454</c:v>
                </c:pt>
                <c:pt idx="6845">
                  <c:v>43054.791802199077</c:v>
                </c:pt>
                <c:pt idx="6846">
                  <c:v>43054.833468923614</c:v>
                </c:pt>
                <c:pt idx="6847">
                  <c:v>43054.875135648152</c:v>
                </c:pt>
                <c:pt idx="6848">
                  <c:v>43054.916802372682</c:v>
                </c:pt>
                <c:pt idx="6849">
                  <c:v>43054.958469097219</c:v>
                </c:pt>
                <c:pt idx="6850">
                  <c:v>43055.000135821756</c:v>
                </c:pt>
                <c:pt idx="6851">
                  <c:v>43055.041802546293</c:v>
                </c:pt>
                <c:pt idx="6852">
                  <c:v>43055.08346927083</c:v>
                </c:pt>
                <c:pt idx="6853">
                  <c:v>43055.125135995368</c:v>
                </c:pt>
                <c:pt idx="6854">
                  <c:v>43055.166802719905</c:v>
                </c:pt>
                <c:pt idx="6855">
                  <c:v>43055.208469444442</c:v>
                </c:pt>
                <c:pt idx="6856">
                  <c:v>43055.250136168979</c:v>
                </c:pt>
                <c:pt idx="6857">
                  <c:v>43055.291802893516</c:v>
                </c:pt>
                <c:pt idx="6858">
                  <c:v>43055.333469618054</c:v>
                </c:pt>
                <c:pt idx="6859">
                  <c:v>43055.375136342591</c:v>
                </c:pt>
                <c:pt idx="6860">
                  <c:v>43055.416803067128</c:v>
                </c:pt>
                <c:pt idx="6861">
                  <c:v>43055.458469791665</c:v>
                </c:pt>
                <c:pt idx="6862">
                  <c:v>43055.500136516202</c:v>
                </c:pt>
                <c:pt idx="6863">
                  <c:v>43055.54180324074</c:v>
                </c:pt>
                <c:pt idx="6864">
                  <c:v>43055.583469965277</c:v>
                </c:pt>
                <c:pt idx="6865">
                  <c:v>43055.625136689814</c:v>
                </c:pt>
                <c:pt idx="6866">
                  <c:v>43055.666803414351</c:v>
                </c:pt>
                <c:pt idx="6867">
                  <c:v>43055.708470138889</c:v>
                </c:pt>
                <c:pt idx="6868">
                  <c:v>43055.750136863426</c:v>
                </c:pt>
                <c:pt idx="6869">
                  <c:v>43055.791803587963</c:v>
                </c:pt>
                <c:pt idx="6870">
                  <c:v>43055.8334703125</c:v>
                </c:pt>
                <c:pt idx="6871">
                  <c:v>43055.875137037037</c:v>
                </c:pt>
                <c:pt idx="6872">
                  <c:v>43055.916803761575</c:v>
                </c:pt>
                <c:pt idx="6873">
                  <c:v>43055.958470486112</c:v>
                </c:pt>
                <c:pt idx="6874">
                  <c:v>43056.000137210649</c:v>
                </c:pt>
                <c:pt idx="6875">
                  <c:v>43056.041803935186</c:v>
                </c:pt>
                <c:pt idx="6876">
                  <c:v>43056.083470659723</c:v>
                </c:pt>
                <c:pt idx="6877">
                  <c:v>43056.125137384261</c:v>
                </c:pt>
                <c:pt idx="6878">
                  <c:v>43056.166804108798</c:v>
                </c:pt>
                <c:pt idx="6879">
                  <c:v>43056.208470833335</c:v>
                </c:pt>
                <c:pt idx="6880">
                  <c:v>43056.250137557872</c:v>
                </c:pt>
                <c:pt idx="6881">
                  <c:v>43056.291804282409</c:v>
                </c:pt>
                <c:pt idx="6882">
                  <c:v>43056.333471006947</c:v>
                </c:pt>
                <c:pt idx="6883">
                  <c:v>43056.375137731484</c:v>
                </c:pt>
                <c:pt idx="6884">
                  <c:v>43056.416804456021</c:v>
                </c:pt>
                <c:pt idx="6885">
                  <c:v>43056.458471180558</c:v>
                </c:pt>
                <c:pt idx="6886">
                  <c:v>43056.500137905095</c:v>
                </c:pt>
                <c:pt idx="6887">
                  <c:v>43056.541804629633</c:v>
                </c:pt>
                <c:pt idx="6888">
                  <c:v>43056.58347135417</c:v>
                </c:pt>
                <c:pt idx="6889">
                  <c:v>43056.625138078707</c:v>
                </c:pt>
                <c:pt idx="6890">
                  <c:v>43056.666804803244</c:v>
                </c:pt>
                <c:pt idx="6891">
                  <c:v>43056.708471527774</c:v>
                </c:pt>
                <c:pt idx="6892">
                  <c:v>43056.750138252311</c:v>
                </c:pt>
                <c:pt idx="6893">
                  <c:v>43056.791804976849</c:v>
                </c:pt>
                <c:pt idx="6894">
                  <c:v>43056.833471701386</c:v>
                </c:pt>
                <c:pt idx="6895">
                  <c:v>43056.875138425923</c:v>
                </c:pt>
                <c:pt idx="6896">
                  <c:v>43056.91680515046</c:v>
                </c:pt>
                <c:pt idx="6897">
                  <c:v>43056.958471874997</c:v>
                </c:pt>
                <c:pt idx="6898">
                  <c:v>43057.000138599535</c:v>
                </c:pt>
                <c:pt idx="6899">
                  <c:v>43057.041805324072</c:v>
                </c:pt>
                <c:pt idx="6900">
                  <c:v>43057.083472048609</c:v>
                </c:pt>
                <c:pt idx="6901">
                  <c:v>43057.125138773146</c:v>
                </c:pt>
                <c:pt idx="6902">
                  <c:v>43057.166805497684</c:v>
                </c:pt>
                <c:pt idx="6903">
                  <c:v>43057.208472222221</c:v>
                </c:pt>
                <c:pt idx="6904">
                  <c:v>43057.250138946758</c:v>
                </c:pt>
                <c:pt idx="6905">
                  <c:v>43057.291805671295</c:v>
                </c:pt>
                <c:pt idx="6906">
                  <c:v>43057.333472395832</c:v>
                </c:pt>
                <c:pt idx="6907">
                  <c:v>43057.37513912037</c:v>
                </c:pt>
                <c:pt idx="6908">
                  <c:v>43057.416805844907</c:v>
                </c:pt>
                <c:pt idx="6909">
                  <c:v>43057.458472569444</c:v>
                </c:pt>
                <c:pt idx="6910">
                  <c:v>43057.500139293981</c:v>
                </c:pt>
                <c:pt idx="6911">
                  <c:v>43057.541806018518</c:v>
                </c:pt>
                <c:pt idx="6912">
                  <c:v>43057.583472743056</c:v>
                </c:pt>
                <c:pt idx="6913">
                  <c:v>43057.625139467593</c:v>
                </c:pt>
                <c:pt idx="6914">
                  <c:v>43057.66680619213</c:v>
                </c:pt>
                <c:pt idx="6915">
                  <c:v>43057.708472916667</c:v>
                </c:pt>
                <c:pt idx="6916">
                  <c:v>43057.750139641204</c:v>
                </c:pt>
                <c:pt idx="6917">
                  <c:v>43057.791806365742</c:v>
                </c:pt>
                <c:pt idx="6918">
                  <c:v>43057.833473090279</c:v>
                </c:pt>
                <c:pt idx="6919">
                  <c:v>43057.875139814816</c:v>
                </c:pt>
                <c:pt idx="6920">
                  <c:v>43057.916806539353</c:v>
                </c:pt>
                <c:pt idx="6921">
                  <c:v>43057.95847326389</c:v>
                </c:pt>
                <c:pt idx="6922">
                  <c:v>43058.000139988428</c:v>
                </c:pt>
                <c:pt idx="6923">
                  <c:v>43058.041806712965</c:v>
                </c:pt>
                <c:pt idx="6924">
                  <c:v>43058.083473437502</c:v>
                </c:pt>
                <c:pt idx="6925">
                  <c:v>43058.125140162039</c:v>
                </c:pt>
                <c:pt idx="6926">
                  <c:v>43058.166806886577</c:v>
                </c:pt>
                <c:pt idx="6927">
                  <c:v>43058.208473611114</c:v>
                </c:pt>
                <c:pt idx="6928">
                  <c:v>43058.250140335651</c:v>
                </c:pt>
                <c:pt idx="6929">
                  <c:v>43058.291807060188</c:v>
                </c:pt>
                <c:pt idx="6930">
                  <c:v>43058.333473784725</c:v>
                </c:pt>
                <c:pt idx="6931">
                  <c:v>43058.375140509263</c:v>
                </c:pt>
                <c:pt idx="6932">
                  <c:v>43058.4168072338</c:v>
                </c:pt>
                <c:pt idx="6933">
                  <c:v>43058.45847395833</c:v>
                </c:pt>
                <c:pt idx="6934">
                  <c:v>43058.500140682867</c:v>
                </c:pt>
                <c:pt idx="6935">
                  <c:v>43058.541807407404</c:v>
                </c:pt>
                <c:pt idx="6936">
                  <c:v>43058.583474131941</c:v>
                </c:pt>
                <c:pt idx="6937">
                  <c:v>43058.625140856479</c:v>
                </c:pt>
                <c:pt idx="6938">
                  <c:v>43058.666807581016</c:v>
                </c:pt>
                <c:pt idx="6939">
                  <c:v>43058.708474305553</c:v>
                </c:pt>
                <c:pt idx="6940">
                  <c:v>43058.75014103009</c:v>
                </c:pt>
                <c:pt idx="6941">
                  <c:v>43058.791807754627</c:v>
                </c:pt>
                <c:pt idx="6942">
                  <c:v>43058.833474479165</c:v>
                </c:pt>
                <c:pt idx="6943">
                  <c:v>43058.875141203702</c:v>
                </c:pt>
                <c:pt idx="6944">
                  <c:v>43058.916807928239</c:v>
                </c:pt>
                <c:pt idx="6945">
                  <c:v>43058.958474652776</c:v>
                </c:pt>
                <c:pt idx="6946">
                  <c:v>43059.000141377313</c:v>
                </c:pt>
                <c:pt idx="6947">
                  <c:v>43059.041808101851</c:v>
                </c:pt>
                <c:pt idx="6948">
                  <c:v>43059.083474826388</c:v>
                </c:pt>
                <c:pt idx="6949">
                  <c:v>43059.125141550925</c:v>
                </c:pt>
                <c:pt idx="6950">
                  <c:v>43059.166808275462</c:v>
                </c:pt>
                <c:pt idx="6951">
                  <c:v>43059.208474999999</c:v>
                </c:pt>
                <c:pt idx="6952">
                  <c:v>43059.250141724537</c:v>
                </c:pt>
                <c:pt idx="6953">
                  <c:v>43059.291808449074</c:v>
                </c:pt>
                <c:pt idx="6954">
                  <c:v>43059.333475173611</c:v>
                </c:pt>
                <c:pt idx="6955">
                  <c:v>43059.375141898148</c:v>
                </c:pt>
                <c:pt idx="6956">
                  <c:v>43059.416808622685</c:v>
                </c:pt>
                <c:pt idx="6957">
                  <c:v>43059.458475347223</c:v>
                </c:pt>
                <c:pt idx="6958">
                  <c:v>43059.50014207176</c:v>
                </c:pt>
                <c:pt idx="6959">
                  <c:v>43059.541808796297</c:v>
                </c:pt>
                <c:pt idx="6960">
                  <c:v>43059.583475520834</c:v>
                </c:pt>
                <c:pt idx="6961">
                  <c:v>43059.625142245372</c:v>
                </c:pt>
                <c:pt idx="6962">
                  <c:v>43059.666808969909</c:v>
                </c:pt>
                <c:pt idx="6963">
                  <c:v>43059.708475694446</c:v>
                </c:pt>
                <c:pt idx="6964">
                  <c:v>43059.750142418983</c:v>
                </c:pt>
                <c:pt idx="6965">
                  <c:v>43059.79180914352</c:v>
                </c:pt>
                <c:pt idx="6966">
                  <c:v>43059.833475868058</c:v>
                </c:pt>
                <c:pt idx="6967">
                  <c:v>43059.875142592595</c:v>
                </c:pt>
                <c:pt idx="6968">
                  <c:v>43059.916809317132</c:v>
                </c:pt>
                <c:pt idx="6969">
                  <c:v>43059.958476041669</c:v>
                </c:pt>
                <c:pt idx="6970">
                  <c:v>43060.000142766206</c:v>
                </c:pt>
                <c:pt idx="6971">
                  <c:v>43060.041809490744</c:v>
                </c:pt>
                <c:pt idx="6972">
                  <c:v>43060.083476215281</c:v>
                </c:pt>
                <c:pt idx="6973">
                  <c:v>43060.125142939818</c:v>
                </c:pt>
                <c:pt idx="6974">
                  <c:v>43060.166809664355</c:v>
                </c:pt>
                <c:pt idx="6975">
                  <c:v>43060.208476388892</c:v>
                </c:pt>
                <c:pt idx="6976">
                  <c:v>43060.250143113422</c:v>
                </c:pt>
                <c:pt idx="6977">
                  <c:v>43060.29180983796</c:v>
                </c:pt>
                <c:pt idx="6978">
                  <c:v>43060.333476562497</c:v>
                </c:pt>
                <c:pt idx="6979">
                  <c:v>43060.375143287034</c:v>
                </c:pt>
                <c:pt idx="6980">
                  <c:v>43060.416810011571</c:v>
                </c:pt>
                <c:pt idx="6981">
                  <c:v>43060.458476736108</c:v>
                </c:pt>
                <c:pt idx="6982">
                  <c:v>43060.500143460646</c:v>
                </c:pt>
                <c:pt idx="6983">
                  <c:v>43060.541810185183</c:v>
                </c:pt>
                <c:pt idx="6984">
                  <c:v>43060.58347690972</c:v>
                </c:pt>
                <c:pt idx="6985">
                  <c:v>43060.625143634257</c:v>
                </c:pt>
                <c:pt idx="6986">
                  <c:v>43060.666810358794</c:v>
                </c:pt>
                <c:pt idx="6987">
                  <c:v>43060.708477083332</c:v>
                </c:pt>
                <c:pt idx="6988">
                  <c:v>43060.750143807869</c:v>
                </c:pt>
                <c:pt idx="6989">
                  <c:v>43060.791810532406</c:v>
                </c:pt>
                <c:pt idx="6990">
                  <c:v>43060.833477256943</c:v>
                </c:pt>
                <c:pt idx="6991">
                  <c:v>43060.875143981481</c:v>
                </c:pt>
                <c:pt idx="6992">
                  <c:v>43060.916810706018</c:v>
                </c:pt>
                <c:pt idx="6993">
                  <c:v>43060.958477430555</c:v>
                </c:pt>
                <c:pt idx="6994">
                  <c:v>43061.000144155092</c:v>
                </c:pt>
                <c:pt idx="6995">
                  <c:v>43061.041810879629</c:v>
                </c:pt>
                <c:pt idx="6996">
                  <c:v>43061.083477604167</c:v>
                </c:pt>
                <c:pt idx="6997">
                  <c:v>43061.125144328704</c:v>
                </c:pt>
                <c:pt idx="6998">
                  <c:v>43061.166811053241</c:v>
                </c:pt>
                <c:pt idx="6999">
                  <c:v>43061.208477777778</c:v>
                </c:pt>
                <c:pt idx="7000">
                  <c:v>43061.250144502315</c:v>
                </c:pt>
                <c:pt idx="7001">
                  <c:v>43061.291811226853</c:v>
                </c:pt>
                <c:pt idx="7002">
                  <c:v>43061.33347795139</c:v>
                </c:pt>
                <c:pt idx="7003">
                  <c:v>43061.375144675927</c:v>
                </c:pt>
                <c:pt idx="7004">
                  <c:v>43061.416811400464</c:v>
                </c:pt>
                <c:pt idx="7005">
                  <c:v>43061.458478125001</c:v>
                </c:pt>
                <c:pt idx="7006">
                  <c:v>43061.500144849539</c:v>
                </c:pt>
                <c:pt idx="7007">
                  <c:v>43061.541811574076</c:v>
                </c:pt>
                <c:pt idx="7008">
                  <c:v>43061.583478298613</c:v>
                </c:pt>
                <c:pt idx="7009">
                  <c:v>43061.62514502315</c:v>
                </c:pt>
                <c:pt idx="7010">
                  <c:v>43061.666811747687</c:v>
                </c:pt>
                <c:pt idx="7011">
                  <c:v>43061.708478472225</c:v>
                </c:pt>
                <c:pt idx="7012">
                  <c:v>43061.750145196762</c:v>
                </c:pt>
                <c:pt idx="7013">
                  <c:v>43061.791811921299</c:v>
                </c:pt>
                <c:pt idx="7014">
                  <c:v>43061.833478645836</c:v>
                </c:pt>
                <c:pt idx="7015">
                  <c:v>43061.875145370374</c:v>
                </c:pt>
                <c:pt idx="7016">
                  <c:v>43061.916812094911</c:v>
                </c:pt>
                <c:pt idx="7017">
                  <c:v>43061.958478819448</c:v>
                </c:pt>
                <c:pt idx="7018">
                  <c:v>43062.000145543978</c:v>
                </c:pt>
                <c:pt idx="7019">
                  <c:v>43062.041812268515</c:v>
                </c:pt>
                <c:pt idx="7020">
                  <c:v>43062.083478993052</c:v>
                </c:pt>
                <c:pt idx="7021">
                  <c:v>43062.125145717589</c:v>
                </c:pt>
                <c:pt idx="7022">
                  <c:v>43062.166812442127</c:v>
                </c:pt>
                <c:pt idx="7023">
                  <c:v>43062.208479166664</c:v>
                </c:pt>
                <c:pt idx="7024">
                  <c:v>43062.250145891201</c:v>
                </c:pt>
                <c:pt idx="7025">
                  <c:v>43062.291812615738</c:v>
                </c:pt>
                <c:pt idx="7026">
                  <c:v>43062.333479340276</c:v>
                </c:pt>
                <c:pt idx="7027">
                  <c:v>43062.375146064813</c:v>
                </c:pt>
                <c:pt idx="7028">
                  <c:v>43062.41681278935</c:v>
                </c:pt>
                <c:pt idx="7029">
                  <c:v>43062.458479513887</c:v>
                </c:pt>
                <c:pt idx="7030">
                  <c:v>43062.500146238424</c:v>
                </c:pt>
                <c:pt idx="7031">
                  <c:v>43062.541812962962</c:v>
                </c:pt>
                <c:pt idx="7032">
                  <c:v>43062.583479687499</c:v>
                </c:pt>
                <c:pt idx="7033">
                  <c:v>43062.625146412036</c:v>
                </c:pt>
                <c:pt idx="7034">
                  <c:v>43062.666813136573</c:v>
                </c:pt>
                <c:pt idx="7035">
                  <c:v>43062.70847986111</c:v>
                </c:pt>
                <c:pt idx="7036">
                  <c:v>43062.750146585648</c:v>
                </c:pt>
                <c:pt idx="7037">
                  <c:v>43062.791813310185</c:v>
                </c:pt>
                <c:pt idx="7038">
                  <c:v>43062.833480034722</c:v>
                </c:pt>
                <c:pt idx="7039">
                  <c:v>43062.875146759259</c:v>
                </c:pt>
                <c:pt idx="7040">
                  <c:v>43062.916813483796</c:v>
                </c:pt>
                <c:pt idx="7041">
                  <c:v>43062.958480208334</c:v>
                </c:pt>
                <c:pt idx="7042">
                  <c:v>43063.000146932871</c:v>
                </c:pt>
                <c:pt idx="7043">
                  <c:v>43063.041813657408</c:v>
                </c:pt>
                <c:pt idx="7044">
                  <c:v>43063.083480381945</c:v>
                </c:pt>
                <c:pt idx="7045">
                  <c:v>43063.125147106482</c:v>
                </c:pt>
                <c:pt idx="7046">
                  <c:v>43063.16681383102</c:v>
                </c:pt>
                <c:pt idx="7047">
                  <c:v>43063.208480555557</c:v>
                </c:pt>
                <c:pt idx="7048">
                  <c:v>43063.250147280094</c:v>
                </c:pt>
                <c:pt idx="7049">
                  <c:v>43063.291814004631</c:v>
                </c:pt>
                <c:pt idx="7050">
                  <c:v>43063.333480729169</c:v>
                </c:pt>
                <c:pt idx="7051">
                  <c:v>43063.375147453706</c:v>
                </c:pt>
                <c:pt idx="7052">
                  <c:v>43063.416814178243</c:v>
                </c:pt>
                <c:pt idx="7053">
                  <c:v>43063.45848090278</c:v>
                </c:pt>
                <c:pt idx="7054">
                  <c:v>43063.500147627317</c:v>
                </c:pt>
                <c:pt idx="7055">
                  <c:v>43063.541814351855</c:v>
                </c:pt>
                <c:pt idx="7056">
                  <c:v>43063.583481076392</c:v>
                </c:pt>
                <c:pt idx="7057">
                  <c:v>43063.625147800929</c:v>
                </c:pt>
                <c:pt idx="7058">
                  <c:v>43063.666814525466</c:v>
                </c:pt>
                <c:pt idx="7059">
                  <c:v>43063.708481250003</c:v>
                </c:pt>
                <c:pt idx="7060">
                  <c:v>43063.750147974541</c:v>
                </c:pt>
                <c:pt idx="7061">
                  <c:v>43063.791814699071</c:v>
                </c:pt>
                <c:pt idx="7062">
                  <c:v>43063.833481423608</c:v>
                </c:pt>
                <c:pt idx="7063">
                  <c:v>43063.875148148145</c:v>
                </c:pt>
                <c:pt idx="7064">
                  <c:v>43063.916814872682</c:v>
                </c:pt>
                <c:pt idx="7065">
                  <c:v>43063.958481597219</c:v>
                </c:pt>
                <c:pt idx="7066">
                  <c:v>43064.000148321757</c:v>
                </c:pt>
                <c:pt idx="7067">
                  <c:v>43064.041815046294</c:v>
                </c:pt>
                <c:pt idx="7068">
                  <c:v>43064.083481770831</c:v>
                </c:pt>
                <c:pt idx="7069">
                  <c:v>43064.125148495368</c:v>
                </c:pt>
                <c:pt idx="7070">
                  <c:v>43064.166815219905</c:v>
                </c:pt>
                <c:pt idx="7071">
                  <c:v>43064.208481944443</c:v>
                </c:pt>
                <c:pt idx="7072">
                  <c:v>43064.25014866898</c:v>
                </c:pt>
                <c:pt idx="7073">
                  <c:v>43064.291815393517</c:v>
                </c:pt>
                <c:pt idx="7074">
                  <c:v>43064.333482118054</c:v>
                </c:pt>
                <c:pt idx="7075">
                  <c:v>43064.375148842591</c:v>
                </c:pt>
                <c:pt idx="7076">
                  <c:v>43064.416815567129</c:v>
                </c:pt>
                <c:pt idx="7077">
                  <c:v>43064.458482291666</c:v>
                </c:pt>
                <c:pt idx="7078">
                  <c:v>43064.500149016203</c:v>
                </c:pt>
                <c:pt idx="7079">
                  <c:v>43064.54181574074</c:v>
                </c:pt>
                <c:pt idx="7080">
                  <c:v>43064.583482465277</c:v>
                </c:pt>
                <c:pt idx="7081">
                  <c:v>43064.625149189815</c:v>
                </c:pt>
                <c:pt idx="7082">
                  <c:v>43064.666815914352</c:v>
                </c:pt>
                <c:pt idx="7083">
                  <c:v>43064.708482638889</c:v>
                </c:pt>
                <c:pt idx="7084">
                  <c:v>43064.750149363426</c:v>
                </c:pt>
                <c:pt idx="7085">
                  <c:v>43064.791816087964</c:v>
                </c:pt>
                <c:pt idx="7086">
                  <c:v>43064.833482812501</c:v>
                </c:pt>
                <c:pt idx="7087">
                  <c:v>43064.875149537038</c:v>
                </c:pt>
                <c:pt idx="7088">
                  <c:v>43064.916816261575</c:v>
                </c:pt>
                <c:pt idx="7089">
                  <c:v>43064.958482986112</c:v>
                </c:pt>
                <c:pt idx="7090">
                  <c:v>43065.00014971065</c:v>
                </c:pt>
                <c:pt idx="7091">
                  <c:v>43065.041816435187</c:v>
                </c:pt>
                <c:pt idx="7092">
                  <c:v>43065.083483159724</c:v>
                </c:pt>
                <c:pt idx="7093">
                  <c:v>43065.125149884261</c:v>
                </c:pt>
                <c:pt idx="7094">
                  <c:v>43065.166816608798</c:v>
                </c:pt>
                <c:pt idx="7095">
                  <c:v>43065.208483333336</c:v>
                </c:pt>
                <c:pt idx="7096">
                  <c:v>43065.250150057873</c:v>
                </c:pt>
                <c:pt idx="7097">
                  <c:v>43065.29181678241</c:v>
                </c:pt>
                <c:pt idx="7098">
                  <c:v>43065.333483506947</c:v>
                </c:pt>
                <c:pt idx="7099">
                  <c:v>43065.375150231484</c:v>
                </c:pt>
                <c:pt idx="7100">
                  <c:v>43065.416816956022</c:v>
                </c:pt>
                <c:pt idx="7101">
                  <c:v>43065.458483680559</c:v>
                </c:pt>
                <c:pt idx="7102">
                  <c:v>43065.500150405096</c:v>
                </c:pt>
                <c:pt idx="7103">
                  <c:v>43065.541817129626</c:v>
                </c:pt>
                <c:pt idx="7104">
                  <c:v>43065.583483854163</c:v>
                </c:pt>
                <c:pt idx="7105">
                  <c:v>43065.6251505787</c:v>
                </c:pt>
                <c:pt idx="7106">
                  <c:v>43065.666817303238</c:v>
                </c:pt>
                <c:pt idx="7107">
                  <c:v>43065.708484027775</c:v>
                </c:pt>
                <c:pt idx="7108">
                  <c:v>43065.750150752312</c:v>
                </c:pt>
                <c:pt idx="7109">
                  <c:v>43065.791817476849</c:v>
                </c:pt>
                <c:pt idx="7110">
                  <c:v>43065.833484201386</c:v>
                </c:pt>
                <c:pt idx="7111">
                  <c:v>43065.875150925924</c:v>
                </c:pt>
                <c:pt idx="7112">
                  <c:v>43065.916817650461</c:v>
                </c:pt>
                <c:pt idx="7113">
                  <c:v>43065.958484374998</c:v>
                </c:pt>
                <c:pt idx="7114">
                  <c:v>43066.000151099535</c:v>
                </c:pt>
                <c:pt idx="7115">
                  <c:v>43066.041817824072</c:v>
                </c:pt>
                <c:pt idx="7116">
                  <c:v>43066.08348454861</c:v>
                </c:pt>
                <c:pt idx="7117">
                  <c:v>43066.125151273147</c:v>
                </c:pt>
                <c:pt idx="7118">
                  <c:v>43066.166817997684</c:v>
                </c:pt>
                <c:pt idx="7119">
                  <c:v>43066.208484722221</c:v>
                </c:pt>
                <c:pt idx="7120">
                  <c:v>43066.250151446759</c:v>
                </c:pt>
                <c:pt idx="7121">
                  <c:v>43066.291818171296</c:v>
                </c:pt>
                <c:pt idx="7122">
                  <c:v>43066.333484895833</c:v>
                </c:pt>
                <c:pt idx="7123">
                  <c:v>43066.37515162037</c:v>
                </c:pt>
                <c:pt idx="7124">
                  <c:v>43066.416818344907</c:v>
                </c:pt>
                <c:pt idx="7125">
                  <c:v>43066.458485069445</c:v>
                </c:pt>
                <c:pt idx="7126">
                  <c:v>43066.500151793982</c:v>
                </c:pt>
                <c:pt idx="7127">
                  <c:v>43066.541818518519</c:v>
                </c:pt>
                <c:pt idx="7128">
                  <c:v>43066.583485243056</c:v>
                </c:pt>
                <c:pt idx="7129">
                  <c:v>43066.625151967593</c:v>
                </c:pt>
                <c:pt idx="7130">
                  <c:v>43066.666818692131</c:v>
                </c:pt>
                <c:pt idx="7131">
                  <c:v>43066.708485416668</c:v>
                </c:pt>
                <c:pt idx="7132">
                  <c:v>43066.750152141205</c:v>
                </c:pt>
                <c:pt idx="7133">
                  <c:v>43066.791818865742</c:v>
                </c:pt>
                <c:pt idx="7134">
                  <c:v>43066.833485590279</c:v>
                </c:pt>
                <c:pt idx="7135">
                  <c:v>43066.875152314817</c:v>
                </c:pt>
                <c:pt idx="7136">
                  <c:v>43066.916819039354</c:v>
                </c:pt>
                <c:pt idx="7137">
                  <c:v>43066.958485763891</c:v>
                </c:pt>
                <c:pt idx="7138">
                  <c:v>43067.000152488428</c:v>
                </c:pt>
                <c:pt idx="7139">
                  <c:v>43067.041819212965</c:v>
                </c:pt>
                <c:pt idx="7140">
                  <c:v>43067.083485937503</c:v>
                </c:pt>
                <c:pt idx="7141">
                  <c:v>43067.12515266204</c:v>
                </c:pt>
                <c:pt idx="7142">
                  <c:v>43067.166819386577</c:v>
                </c:pt>
                <c:pt idx="7143">
                  <c:v>43067.208486111114</c:v>
                </c:pt>
                <c:pt idx="7144">
                  <c:v>43067.250152835652</c:v>
                </c:pt>
                <c:pt idx="7145">
                  <c:v>43067.291819560189</c:v>
                </c:pt>
                <c:pt idx="7146">
                  <c:v>43067.333486284719</c:v>
                </c:pt>
                <c:pt idx="7147">
                  <c:v>43067.375153009256</c:v>
                </c:pt>
                <c:pt idx="7148">
                  <c:v>43067.416819733793</c:v>
                </c:pt>
                <c:pt idx="7149">
                  <c:v>43067.45848645833</c:v>
                </c:pt>
                <c:pt idx="7150">
                  <c:v>43067.500153182868</c:v>
                </c:pt>
                <c:pt idx="7151">
                  <c:v>43067.541819907405</c:v>
                </c:pt>
                <c:pt idx="7152">
                  <c:v>43067.583486631942</c:v>
                </c:pt>
                <c:pt idx="7153">
                  <c:v>43067.625153356479</c:v>
                </c:pt>
                <c:pt idx="7154">
                  <c:v>43067.666820081016</c:v>
                </c:pt>
                <c:pt idx="7155">
                  <c:v>43067.708486805554</c:v>
                </c:pt>
                <c:pt idx="7156">
                  <c:v>43067.750153530091</c:v>
                </c:pt>
                <c:pt idx="7157">
                  <c:v>43067.791820254628</c:v>
                </c:pt>
                <c:pt idx="7158">
                  <c:v>43067.833486979165</c:v>
                </c:pt>
                <c:pt idx="7159">
                  <c:v>43067.875153703702</c:v>
                </c:pt>
                <c:pt idx="7160">
                  <c:v>43067.91682042824</c:v>
                </c:pt>
                <c:pt idx="7161">
                  <c:v>43067.958487152777</c:v>
                </c:pt>
                <c:pt idx="7162">
                  <c:v>43068.000153877314</c:v>
                </c:pt>
                <c:pt idx="7163">
                  <c:v>43068.041820601851</c:v>
                </c:pt>
                <c:pt idx="7164">
                  <c:v>43068.083487326388</c:v>
                </c:pt>
                <c:pt idx="7165">
                  <c:v>43068.125154050926</c:v>
                </c:pt>
                <c:pt idx="7166">
                  <c:v>43068.166820775463</c:v>
                </c:pt>
                <c:pt idx="7167">
                  <c:v>43068.2084875</c:v>
                </c:pt>
                <c:pt idx="7168">
                  <c:v>43068.250154224537</c:v>
                </c:pt>
                <c:pt idx="7169">
                  <c:v>43068.291820949074</c:v>
                </c:pt>
                <c:pt idx="7170">
                  <c:v>43068.333487673612</c:v>
                </c:pt>
                <c:pt idx="7171">
                  <c:v>43068.375154398149</c:v>
                </c:pt>
                <c:pt idx="7172">
                  <c:v>43068.416821122686</c:v>
                </c:pt>
                <c:pt idx="7173">
                  <c:v>43068.458487847223</c:v>
                </c:pt>
                <c:pt idx="7174">
                  <c:v>43068.500154571761</c:v>
                </c:pt>
                <c:pt idx="7175">
                  <c:v>43068.541821296298</c:v>
                </c:pt>
                <c:pt idx="7176">
                  <c:v>43068.583488020835</c:v>
                </c:pt>
                <c:pt idx="7177">
                  <c:v>43068.625154745372</c:v>
                </c:pt>
                <c:pt idx="7178">
                  <c:v>43068.666821469909</c:v>
                </c:pt>
                <c:pt idx="7179">
                  <c:v>43068.708488194447</c:v>
                </c:pt>
                <c:pt idx="7180">
                  <c:v>43068.750154918984</c:v>
                </c:pt>
                <c:pt idx="7181">
                  <c:v>43068.791821643521</c:v>
                </c:pt>
                <c:pt idx="7182">
                  <c:v>43068.833488368058</c:v>
                </c:pt>
                <c:pt idx="7183">
                  <c:v>43068.875155092595</c:v>
                </c:pt>
                <c:pt idx="7184">
                  <c:v>43068.916821817133</c:v>
                </c:pt>
                <c:pt idx="7185">
                  <c:v>43068.95848854167</c:v>
                </c:pt>
                <c:pt idx="7186">
                  <c:v>43069.000155266207</c:v>
                </c:pt>
                <c:pt idx="7187">
                  <c:v>43069.041821990744</c:v>
                </c:pt>
                <c:pt idx="7188">
                  <c:v>43069.083488715274</c:v>
                </c:pt>
                <c:pt idx="7189">
                  <c:v>43069.125155439811</c:v>
                </c:pt>
                <c:pt idx="7190">
                  <c:v>43069.166822164349</c:v>
                </c:pt>
                <c:pt idx="7191">
                  <c:v>43069.208488888886</c:v>
                </c:pt>
                <c:pt idx="7192">
                  <c:v>43069.250155613423</c:v>
                </c:pt>
                <c:pt idx="7193">
                  <c:v>43069.29182233796</c:v>
                </c:pt>
                <c:pt idx="7194">
                  <c:v>43069.333489062497</c:v>
                </c:pt>
                <c:pt idx="7195">
                  <c:v>43069.375155787035</c:v>
                </c:pt>
                <c:pt idx="7196">
                  <c:v>43069.416822511572</c:v>
                </c:pt>
                <c:pt idx="7197">
                  <c:v>43069.458489236109</c:v>
                </c:pt>
                <c:pt idx="7198">
                  <c:v>43069.500155960646</c:v>
                </c:pt>
                <c:pt idx="7199">
                  <c:v>43069.541822685183</c:v>
                </c:pt>
                <c:pt idx="7200">
                  <c:v>43069.583489409721</c:v>
                </c:pt>
                <c:pt idx="7201">
                  <c:v>43069.625156134258</c:v>
                </c:pt>
                <c:pt idx="7202">
                  <c:v>43069.666822858795</c:v>
                </c:pt>
                <c:pt idx="7203">
                  <c:v>43069.708489583332</c:v>
                </c:pt>
                <c:pt idx="7204">
                  <c:v>43069.750156307869</c:v>
                </c:pt>
                <c:pt idx="7205">
                  <c:v>43069.791823032407</c:v>
                </c:pt>
                <c:pt idx="7206">
                  <c:v>43069.833489756944</c:v>
                </c:pt>
                <c:pt idx="7207">
                  <c:v>43069.875156481481</c:v>
                </c:pt>
                <c:pt idx="7208">
                  <c:v>43069.916823206018</c:v>
                </c:pt>
                <c:pt idx="7209">
                  <c:v>43069.958489930556</c:v>
                </c:pt>
                <c:pt idx="7210">
                  <c:v>43070.000156655093</c:v>
                </c:pt>
                <c:pt idx="7211">
                  <c:v>43070.04182337963</c:v>
                </c:pt>
                <c:pt idx="7212">
                  <c:v>43070.083490104167</c:v>
                </c:pt>
                <c:pt idx="7213">
                  <c:v>43070.125156828704</c:v>
                </c:pt>
                <c:pt idx="7214">
                  <c:v>43070.166823553242</c:v>
                </c:pt>
                <c:pt idx="7215">
                  <c:v>43070.208490277779</c:v>
                </c:pt>
                <c:pt idx="7216">
                  <c:v>43070.250157002316</c:v>
                </c:pt>
                <c:pt idx="7217">
                  <c:v>43070.291823726853</c:v>
                </c:pt>
                <c:pt idx="7218">
                  <c:v>43070.33349045139</c:v>
                </c:pt>
                <c:pt idx="7219">
                  <c:v>43070.375157175928</c:v>
                </c:pt>
                <c:pt idx="7220">
                  <c:v>43070.416823900465</c:v>
                </c:pt>
                <c:pt idx="7221">
                  <c:v>43070.458490625002</c:v>
                </c:pt>
                <c:pt idx="7222">
                  <c:v>43070.500157349539</c:v>
                </c:pt>
                <c:pt idx="7223">
                  <c:v>43070.541824074076</c:v>
                </c:pt>
                <c:pt idx="7224">
                  <c:v>43070.583490798614</c:v>
                </c:pt>
                <c:pt idx="7225">
                  <c:v>43070.625157523151</c:v>
                </c:pt>
                <c:pt idx="7226">
                  <c:v>43070.666824247688</c:v>
                </c:pt>
                <c:pt idx="7227">
                  <c:v>43070.708490972225</c:v>
                </c:pt>
                <c:pt idx="7228">
                  <c:v>43070.750157696762</c:v>
                </c:pt>
                <c:pt idx="7229">
                  <c:v>43070.7918244213</c:v>
                </c:pt>
                <c:pt idx="7230">
                  <c:v>43070.833491145837</c:v>
                </c:pt>
                <c:pt idx="7231">
                  <c:v>43070.875157870367</c:v>
                </c:pt>
                <c:pt idx="7232">
                  <c:v>43070.916824594904</c:v>
                </c:pt>
                <c:pt idx="7233">
                  <c:v>43070.958491319441</c:v>
                </c:pt>
                <c:pt idx="7234">
                  <c:v>43071.000158043978</c:v>
                </c:pt>
                <c:pt idx="7235">
                  <c:v>43071.041824768516</c:v>
                </c:pt>
                <c:pt idx="7236">
                  <c:v>43071.083491493053</c:v>
                </c:pt>
                <c:pt idx="7237">
                  <c:v>43071.12515821759</c:v>
                </c:pt>
                <c:pt idx="7238">
                  <c:v>43071.166824942127</c:v>
                </c:pt>
                <c:pt idx="7239">
                  <c:v>43071.208491666664</c:v>
                </c:pt>
                <c:pt idx="7240">
                  <c:v>43071.250158391202</c:v>
                </c:pt>
                <c:pt idx="7241">
                  <c:v>43071.291825115739</c:v>
                </c:pt>
                <c:pt idx="7242">
                  <c:v>43071.333491840276</c:v>
                </c:pt>
                <c:pt idx="7243">
                  <c:v>43071.375158564813</c:v>
                </c:pt>
                <c:pt idx="7244">
                  <c:v>43071.416825289351</c:v>
                </c:pt>
                <c:pt idx="7245">
                  <c:v>43071.458492013888</c:v>
                </c:pt>
                <c:pt idx="7246">
                  <c:v>43071.500158738425</c:v>
                </c:pt>
                <c:pt idx="7247">
                  <c:v>43071.541825462962</c:v>
                </c:pt>
                <c:pt idx="7248">
                  <c:v>43071.583492187499</c:v>
                </c:pt>
                <c:pt idx="7249">
                  <c:v>43071.625158912037</c:v>
                </c:pt>
                <c:pt idx="7250">
                  <c:v>43071.666825636574</c:v>
                </c:pt>
                <c:pt idx="7251">
                  <c:v>43071.708492361111</c:v>
                </c:pt>
                <c:pt idx="7252">
                  <c:v>43071.750159085648</c:v>
                </c:pt>
                <c:pt idx="7253">
                  <c:v>43071.791825810185</c:v>
                </c:pt>
                <c:pt idx="7254">
                  <c:v>43071.833492534723</c:v>
                </c:pt>
                <c:pt idx="7255">
                  <c:v>43071.87515925926</c:v>
                </c:pt>
                <c:pt idx="7256">
                  <c:v>43071.916825983797</c:v>
                </c:pt>
                <c:pt idx="7257">
                  <c:v>43071.958492708334</c:v>
                </c:pt>
                <c:pt idx="7258">
                  <c:v>43072.000159432871</c:v>
                </c:pt>
                <c:pt idx="7259">
                  <c:v>43072.041826157409</c:v>
                </c:pt>
                <c:pt idx="7260">
                  <c:v>43072.083492881946</c:v>
                </c:pt>
                <c:pt idx="7261">
                  <c:v>43072.125159606483</c:v>
                </c:pt>
                <c:pt idx="7262">
                  <c:v>43072.16682633102</c:v>
                </c:pt>
                <c:pt idx="7263">
                  <c:v>43072.208493055557</c:v>
                </c:pt>
                <c:pt idx="7264">
                  <c:v>43072.250159780095</c:v>
                </c:pt>
                <c:pt idx="7265">
                  <c:v>43072.291826504632</c:v>
                </c:pt>
                <c:pt idx="7266">
                  <c:v>43072.333493229169</c:v>
                </c:pt>
                <c:pt idx="7267">
                  <c:v>43072.375159953706</c:v>
                </c:pt>
                <c:pt idx="7268">
                  <c:v>43072.416826678244</c:v>
                </c:pt>
                <c:pt idx="7269">
                  <c:v>43072.458493402781</c:v>
                </c:pt>
                <c:pt idx="7270">
                  <c:v>43072.500160127318</c:v>
                </c:pt>
                <c:pt idx="7271">
                  <c:v>43072.541826851855</c:v>
                </c:pt>
                <c:pt idx="7272">
                  <c:v>43072.583493576392</c:v>
                </c:pt>
                <c:pt idx="7273">
                  <c:v>43072.625160300922</c:v>
                </c:pt>
                <c:pt idx="7274">
                  <c:v>43072.666827025459</c:v>
                </c:pt>
                <c:pt idx="7275">
                  <c:v>43072.708493749997</c:v>
                </c:pt>
                <c:pt idx="7276">
                  <c:v>43072.750160474534</c:v>
                </c:pt>
                <c:pt idx="7277">
                  <c:v>43072.791827199071</c:v>
                </c:pt>
                <c:pt idx="7278">
                  <c:v>43072.833493923608</c:v>
                </c:pt>
                <c:pt idx="7279">
                  <c:v>43072.875160648146</c:v>
                </c:pt>
                <c:pt idx="7280">
                  <c:v>43072.916827372683</c:v>
                </c:pt>
                <c:pt idx="7281">
                  <c:v>43072.95849409722</c:v>
                </c:pt>
                <c:pt idx="7282">
                  <c:v>43073.000160821757</c:v>
                </c:pt>
                <c:pt idx="7283">
                  <c:v>43073.041827546294</c:v>
                </c:pt>
                <c:pt idx="7284">
                  <c:v>43073.083494270832</c:v>
                </c:pt>
                <c:pt idx="7285">
                  <c:v>43073.125160995369</c:v>
                </c:pt>
                <c:pt idx="7286">
                  <c:v>43073.166827719906</c:v>
                </c:pt>
                <c:pt idx="7287">
                  <c:v>43073.208494444443</c:v>
                </c:pt>
                <c:pt idx="7288">
                  <c:v>43073.25016116898</c:v>
                </c:pt>
                <c:pt idx="7289">
                  <c:v>43073.291827893518</c:v>
                </c:pt>
                <c:pt idx="7290">
                  <c:v>43073.333494618055</c:v>
                </c:pt>
                <c:pt idx="7291">
                  <c:v>43073.375161342592</c:v>
                </c:pt>
                <c:pt idx="7292">
                  <c:v>43073.416828067129</c:v>
                </c:pt>
                <c:pt idx="7293">
                  <c:v>43073.458494791666</c:v>
                </c:pt>
                <c:pt idx="7294">
                  <c:v>43073.500161516204</c:v>
                </c:pt>
                <c:pt idx="7295">
                  <c:v>43073.541828240741</c:v>
                </c:pt>
                <c:pt idx="7296">
                  <c:v>43073.583494965278</c:v>
                </c:pt>
                <c:pt idx="7297">
                  <c:v>43073.625161689815</c:v>
                </c:pt>
                <c:pt idx="7298">
                  <c:v>43073.666828414352</c:v>
                </c:pt>
                <c:pt idx="7299">
                  <c:v>43073.70849513889</c:v>
                </c:pt>
                <c:pt idx="7300">
                  <c:v>43073.750161863427</c:v>
                </c:pt>
                <c:pt idx="7301">
                  <c:v>43073.791828587964</c:v>
                </c:pt>
                <c:pt idx="7302">
                  <c:v>43073.833495312501</c:v>
                </c:pt>
                <c:pt idx="7303">
                  <c:v>43073.875162037039</c:v>
                </c:pt>
                <c:pt idx="7304">
                  <c:v>43073.916828761576</c:v>
                </c:pt>
                <c:pt idx="7305">
                  <c:v>43073.958495486113</c:v>
                </c:pt>
                <c:pt idx="7306">
                  <c:v>43074.00016221065</c:v>
                </c:pt>
                <c:pt idx="7307">
                  <c:v>43074.041828935187</c:v>
                </c:pt>
                <c:pt idx="7308">
                  <c:v>43074.083495659725</c:v>
                </c:pt>
                <c:pt idx="7309">
                  <c:v>43074.125162384262</c:v>
                </c:pt>
                <c:pt idx="7310">
                  <c:v>43074.166829108799</c:v>
                </c:pt>
                <c:pt idx="7311">
                  <c:v>43074.208495833336</c:v>
                </c:pt>
                <c:pt idx="7312">
                  <c:v>43074.250162557873</c:v>
                </c:pt>
                <c:pt idx="7313">
                  <c:v>43074.291829282411</c:v>
                </c:pt>
                <c:pt idx="7314">
                  <c:v>43074.333496006948</c:v>
                </c:pt>
                <c:pt idx="7315">
                  <c:v>43074.375162731485</c:v>
                </c:pt>
                <c:pt idx="7316">
                  <c:v>43074.416829456015</c:v>
                </c:pt>
                <c:pt idx="7317">
                  <c:v>43074.458496180552</c:v>
                </c:pt>
                <c:pt idx="7318">
                  <c:v>43074.500162905089</c:v>
                </c:pt>
                <c:pt idx="7319">
                  <c:v>43074.541829629627</c:v>
                </c:pt>
                <c:pt idx="7320">
                  <c:v>43074.583496354164</c:v>
                </c:pt>
                <c:pt idx="7321">
                  <c:v>43074.625163078701</c:v>
                </c:pt>
                <c:pt idx="7322">
                  <c:v>43074.666829803238</c:v>
                </c:pt>
                <c:pt idx="7323">
                  <c:v>43074.708496527775</c:v>
                </c:pt>
                <c:pt idx="7324">
                  <c:v>43074.750163252313</c:v>
                </c:pt>
                <c:pt idx="7325">
                  <c:v>43074.79182997685</c:v>
                </c:pt>
                <c:pt idx="7326">
                  <c:v>43074.833496701387</c:v>
                </c:pt>
                <c:pt idx="7327">
                  <c:v>43074.875163425924</c:v>
                </c:pt>
                <c:pt idx="7328">
                  <c:v>43074.916830150461</c:v>
                </c:pt>
                <c:pt idx="7329">
                  <c:v>43074.958496874999</c:v>
                </c:pt>
                <c:pt idx="7330">
                  <c:v>43075.000163599536</c:v>
                </c:pt>
                <c:pt idx="7331">
                  <c:v>43075.041830324073</c:v>
                </c:pt>
                <c:pt idx="7332">
                  <c:v>43075.08349704861</c:v>
                </c:pt>
                <c:pt idx="7333">
                  <c:v>43075.125163773148</c:v>
                </c:pt>
                <c:pt idx="7334">
                  <c:v>43075.166830497685</c:v>
                </c:pt>
                <c:pt idx="7335">
                  <c:v>43075.208497222222</c:v>
                </c:pt>
                <c:pt idx="7336">
                  <c:v>43075.250163946759</c:v>
                </c:pt>
                <c:pt idx="7337">
                  <c:v>43075.291830671296</c:v>
                </c:pt>
                <c:pt idx="7338">
                  <c:v>43075.333497395834</c:v>
                </c:pt>
                <c:pt idx="7339">
                  <c:v>43075.375164120371</c:v>
                </c:pt>
                <c:pt idx="7340">
                  <c:v>43075.416830844908</c:v>
                </c:pt>
                <c:pt idx="7341">
                  <c:v>43075.458497569445</c:v>
                </c:pt>
                <c:pt idx="7342">
                  <c:v>43075.500164293982</c:v>
                </c:pt>
                <c:pt idx="7343">
                  <c:v>43075.54183101852</c:v>
                </c:pt>
                <c:pt idx="7344">
                  <c:v>43075.583497743057</c:v>
                </c:pt>
                <c:pt idx="7345">
                  <c:v>43075.625164467594</c:v>
                </c:pt>
                <c:pt idx="7346">
                  <c:v>43075.666831192131</c:v>
                </c:pt>
                <c:pt idx="7347">
                  <c:v>43075.708497916668</c:v>
                </c:pt>
                <c:pt idx="7348">
                  <c:v>43075.750164641206</c:v>
                </c:pt>
                <c:pt idx="7349">
                  <c:v>43075.791831365743</c:v>
                </c:pt>
                <c:pt idx="7350">
                  <c:v>43075.83349809028</c:v>
                </c:pt>
                <c:pt idx="7351">
                  <c:v>43075.875164814817</c:v>
                </c:pt>
                <c:pt idx="7352">
                  <c:v>43075.916831539354</c:v>
                </c:pt>
                <c:pt idx="7353">
                  <c:v>43075.958498263892</c:v>
                </c:pt>
                <c:pt idx="7354">
                  <c:v>43076.000164988429</c:v>
                </c:pt>
                <c:pt idx="7355">
                  <c:v>43076.041831712966</c:v>
                </c:pt>
                <c:pt idx="7356">
                  <c:v>43076.083498437503</c:v>
                </c:pt>
                <c:pt idx="7357">
                  <c:v>43076.125165162041</c:v>
                </c:pt>
                <c:pt idx="7358">
                  <c:v>43076.16683188657</c:v>
                </c:pt>
                <c:pt idx="7359">
                  <c:v>43076.208498611108</c:v>
                </c:pt>
                <c:pt idx="7360">
                  <c:v>43076.250165335645</c:v>
                </c:pt>
                <c:pt idx="7361">
                  <c:v>43076.291832060182</c:v>
                </c:pt>
                <c:pt idx="7362">
                  <c:v>43076.333498784719</c:v>
                </c:pt>
                <c:pt idx="7363">
                  <c:v>43076.375165509256</c:v>
                </c:pt>
                <c:pt idx="7364">
                  <c:v>43076.416832233794</c:v>
                </c:pt>
                <c:pt idx="7365">
                  <c:v>43076.458498958331</c:v>
                </c:pt>
                <c:pt idx="7366">
                  <c:v>43076.500165682868</c:v>
                </c:pt>
                <c:pt idx="7367">
                  <c:v>43076.541832407405</c:v>
                </c:pt>
                <c:pt idx="7368">
                  <c:v>43076.583499131943</c:v>
                </c:pt>
                <c:pt idx="7369">
                  <c:v>43076.62516585648</c:v>
                </c:pt>
                <c:pt idx="7370">
                  <c:v>43076.666832581017</c:v>
                </c:pt>
                <c:pt idx="7371">
                  <c:v>43076.708499305554</c:v>
                </c:pt>
                <c:pt idx="7372">
                  <c:v>43076.750166030091</c:v>
                </c:pt>
                <c:pt idx="7373">
                  <c:v>43076.791832754629</c:v>
                </c:pt>
                <c:pt idx="7374">
                  <c:v>43076.833499479166</c:v>
                </c:pt>
                <c:pt idx="7375">
                  <c:v>43076.875166203703</c:v>
                </c:pt>
                <c:pt idx="7376">
                  <c:v>43076.91683292824</c:v>
                </c:pt>
                <c:pt idx="7377">
                  <c:v>43076.958499652777</c:v>
                </c:pt>
                <c:pt idx="7378">
                  <c:v>43077.000166377315</c:v>
                </c:pt>
                <c:pt idx="7379">
                  <c:v>43077.041833101852</c:v>
                </c:pt>
                <c:pt idx="7380">
                  <c:v>43077.083499826389</c:v>
                </c:pt>
                <c:pt idx="7381">
                  <c:v>43077.125166550926</c:v>
                </c:pt>
                <c:pt idx="7382">
                  <c:v>43077.166833275463</c:v>
                </c:pt>
                <c:pt idx="7383">
                  <c:v>43077.208500000001</c:v>
                </c:pt>
                <c:pt idx="7384">
                  <c:v>43077.250166724538</c:v>
                </c:pt>
                <c:pt idx="7385">
                  <c:v>43077.291833449075</c:v>
                </c:pt>
                <c:pt idx="7386">
                  <c:v>43077.333500173612</c:v>
                </c:pt>
                <c:pt idx="7387">
                  <c:v>43077.375166898149</c:v>
                </c:pt>
                <c:pt idx="7388">
                  <c:v>43077.416833622687</c:v>
                </c:pt>
                <c:pt idx="7389">
                  <c:v>43077.458500347224</c:v>
                </c:pt>
                <c:pt idx="7390">
                  <c:v>43077.500167071761</c:v>
                </c:pt>
                <c:pt idx="7391">
                  <c:v>43077.541833796298</c:v>
                </c:pt>
                <c:pt idx="7392">
                  <c:v>43077.583500520836</c:v>
                </c:pt>
                <c:pt idx="7393">
                  <c:v>43077.625167245373</c:v>
                </c:pt>
                <c:pt idx="7394">
                  <c:v>43077.66683396991</c:v>
                </c:pt>
                <c:pt idx="7395">
                  <c:v>43077.708500694447</c:v>
                </c:pt>
                <c:pt idx="7396">
                  <c:v>43077.750167418984</c:v>
                </c:pt>
                <c:pt idx="7397">
                  <c:v>43077.791834143522</c:v>
                </c:pt>
                <c:pt idx="7398">
                  <c:v>43077.833500868059</c:v>
                </c:pt>
                <c:pt idx="7399">
                  <c:v>43077.875167592596</c:v>
                </c:pt>
                <c:pt idx="7400">
                  <c:v>43077.916834317133</c:v>
                </c:pt>
                <c:pt idx="7401">
                  <c:v>43077.958501041663</c:v>
                </c:pt>
                <c:pt idx="7402">
                  <c:v>43078.0001677662</c:v>
                </c:pt>
                <c:pt idx="7403">
                  <c:v>43078.041834490738</c:v>
                </c:pt>
                <c:pt idx="7404">
                  <c:v>43078.083501215275</c:v>
                </c:pt>
                <c:pt idx="7405">
                  <c:v>43078.125167939812</c:v>
                </c:pt>
                <c:pt idx="7406">
                  <c:v>43078.166834664349</c:v>
                </c:pt>
                <c:pt idx="7407">
                  <c:v>43078.208501388886</c:v>
                </c:pt>
                <c:pt idx="7408">
                  <c:v>43078.250168113424</c:v>
                </c:pt>
                <c:pt idx="7409">
                  <c:v>43078.291834837961</c:v>
                </c:pt>
                <c:pt idx="7410">
                  <c:v>43078.333501562498</c:v>
                </c:pt>
                <c:pt idx="7411">
                  <c:v>43078.375168287035</c:v>
                </c:pt>
                <c:pt idx="7412">
                  <c:v>43078.416835011572</c:v>
                </c:pt>
                <c:pt idx="7413">
                  <c:v>43078.45850173611</c:v>
                </c:pt>
                <c:pt idx="7414">
                  <c:v>43078.500168460647</c:v>
                </c:pt>
                <c:pt idx="7415">
                  <c:v>43078.541835185184</c:v>
                </c:pt>
                <c:pt idx="7416">
                  <c:v>43078.583501909721</c:v>
                </c:pt>
                <c:pt idx="7417">
                  <c:v>43078.625168634258</c:v>
                </c:pt>
                <c:pt idx="7418">
                  <c:v>43078.666835358796</c:v>
                </c:pt>
                <c:pt idx="7419">
                  <c:v>43078.708502083333</c:v>
                </c:pt>
                <c:pt idx="7420">
                  <c:v>43078.75016880787</c:v>
                </c:pt>
                <c:pt idx="7421">
                  <c:v>43078.791835532407</c:v>
                </c:pt>
                <c:pt idx="7422">
                  <c:v>43078.833502256944</c:v>
                </c:pt>
                <c:pt idx="7423">
                  <c:v>43078.875168981482</c:v>
                </c:pt>
                <c:pt idx="7424">
                  <c:v>43078.916835706019</c:v>
                </c:pt>
                <c:pt idx="7425">
                  <c:v>43078.958502430556</c:v>
                </c:pt>
                <c:pt idx="7426">
                  <c:v>43079.000169155093</c:v>
                </c:pt>
                <c:pt idx="7427">
                  <c:v>43079.041835879631</c:v>
                </c:pt>
                <c:pt idx="7428">
                  <c:v>43079.083502604168</c:v>
                </c:pt>
                <c:pt idx="7429">
                  <c:v>43079.125169328705</c:v>
                </c:pt>
                <c:pt idx="7430">
                  <c:v>43079.166836053242</c:v>
                </c:pt>
                <c:pt idx="7431">
                  <c:v>43079.208502777779</c:v>
                </c:pt>
                <c:pt idx="7432">
                  <c:v>43079.250169502317</c:v>
                </c:pt>
                <c:pt idx="7433">
                  <c:v>43079.291836226854</c:v>
                </c:pt>
                <c:pt idx="7434">
                  <c:v>43079.333502951391</c:v>
                </c:pt>
                <c:pt idx="7435">
                  <c:v>43079.375169675928</c:v>
                </c:pt>
                <c:pt idx="7436">
                  <c:v>43079.416836400465</c:v>
                </c:pt>
                <c:pt idx="7437">
                  <c:v>43079.458503125003</c:v>
                </c:pt>
                <c:pt idx="7438">
                  <c:v>43079.50016984954</c:v>
                </c:pt>
                <c:pt idx="7439">
                  <c:v>43079.541836574077</c:v>
                </c:pt>
                <c:pt idx="7440">
                  <c:v>43079.583503298614</c:v>
                </c:pt>
                <c:pt idx="7441">
                  <c:v>43079.625170023151</c:v>
                </c:pt>
                <c:pt idx="7442">
                  <c:v>43079.666836747689</c:v>
                </c:pt>
                <c:pt idx="7443">
                  <c:v>43079.708503472219</c:v>
                </c:pt>
                <c:pt idx="7444">
                  <c:v>43079.750170196756</c:v>
                </c:pt>
                <c:pt idx="7445">
                  <c:v>43079.791836921293</c:v>
                </c:pt>
                <c:pt idx="7446">
                  <c:v>43079.83350364583</c:v>
                </c:pt>
                <c:pt idx="7447">
                  <c:v>43079.875170370367</c:v>
                </c:pt>
                <c:pt idx="7448">
                  <c:v>43079.916837094905</c:v>
                </c:pt>
                <c:pt idx="7449">
                  <c:v>43079.958503819442</c:v>
                </c:pt>
                <c:pt idx="7450">
                  <c:v>43080.000170543979</c:v>
                </c:pt>
                <c:pt idx="7451">
                  <c:v>43080.041837268516</c:v>
                </c:pt>
                <c:pt idx="7452">
                  <c:v>43080.083503993053</c:v>
                </c:pt>
                <c:pt idx="7453">
                  <c:v>43080.125170717591</c:v>
                </c:pt>
                <c:pt idx="7454">
                  <c:v>43080.166837442128</c:v>
                </c:pt>
                <c:pt idx="7455">
                  <c:v>43080.208504166665</c:v>
                </c:pt>
                <c:pt idx="7456">
                  <c:v>43080.250170891202</c:v>
                </c:pt>
                <c:pt idx="7457">
                  <c:v>43080.291837615739</c:v>
                </c:pt>
                <c:pt idx="7458">
                  <c:v>43080.333504340277</c:v>
                </c:pt>
                <c:pt idx="7459">
                  <c:v>43080.375171064814</c:v>
                </c:pt>
                <c:pt idx="7460">
                  <c:v>43080.416837789351</c:v>
                </c:pt>
                <c:pt idx="7461">
                  <c:v>43080.458504513888</c:v>
                </c:pt>
                <c:pt idx="7462">
                  <c:v>43080.500171238426</c:v>
                </c:pt>
                <c:pt idx="7463">
                  <c:v>43080.541837962963</c:v>
                </c:pt>
                <c:pt idx="7464">
                  <c:v>43080.5835046875</c:v>
                </c:pt>
                <c:pt idx="7465">
                  <c:v>43080.625171412037</c:v>
                </c:pt>
                <c:pt idx="7466">
                  <c:v>43080.666838136574</c:v>
                </c:pt>
                <c:pt idx="7467">
                  <c:v>43080.708504861112</c:v>
                </c:pt>
                <c:pt idx="7468">
                  <c:v>43080.750171585649</c:v>
                </c:pt>
                <c:pt idx="7469">
                  <c:v>43080.791838310186</c:v>
                </c:pt>
                <c:pt idx="7470">
                  <c:v>43080.833505034723</c:v>
                </c:pt>
                <c:pt idx="7471">
                  <c:v>43080.87517175926</c:v>
                </c:pt>
                <c:pt idx="7472">
                  <c:v>43080.916838483798</c:v>
                </c:pt>
                <c:pt idx="7473">
                  <c:v>43080.958505208335</c:v>
                </c:pt>
                <c:pt idx="7474">
                  <c:v>43081.000171932872</c:v>
                </c:pt>
                <c:pt idx="7475">
                  <c:v>43081.041838657409</c:v>
                </c:pt>
                <c:pt idx="7476">
                  <c:v>43081.083505381946</c:v>
                </c:pt>
                <c:pt idx="7477">
                  <c:v>43081.125172106484</c:v>
                </c:pt>
                <c:pt idx="7478">
                  <c:v>43081.166838831021</c:v>
                </c:pt>
                <c:pt idx="7479">
                  <c:v>43081.208505555558</c:v>
                </c:pt>
                <c:pt idx="7480">
                  <c:v>43081.250172280095</c:v>
                </c:pt>
                <c:pt idx="7481">
                  <c:v>43081.291839004632</c:v>
                </c:pt>
                <c:pt idx="7482">
                  <c:v>43081.33350572917</c:v>
                </c:pt>
                <c:pt idx="7483">
                  <c:v>43081.375172453707</c:v>
                </c:pt>
                <c:pt idx="7484">
                  <c:v>43081.416839178244</c:v>
                </c:pt>
                <c:pt idx="7485">
                  <c:v>43081.458505902781</c:v>
                </c:pt>
                <c:pt idx="7486">
                  <c:v>43081.500172627311</c:v>
                </c:pt>
                <c:pt idx="7487">
                  <c:v>43081.541839351848</c:v>
                </c:pt>
                <c:pt idx="7488">
                  <c:v>43081.583506076386</c:v>
                </c:pt>
                <c:pt idx="7489">
                  <c:v>43081.625172800923</c:v>
                </c:pt>
                <c:pt idx="7490">
                  <c:v>43081.66683952546</c:v>
                </c:pt>
                <c:pt idx="7491">
                  <c:v>43081.708506249997</c:v>
                </c:pt>
                <c:pt idx="7492">
                  <c:v>43081.750172974535</c:v>
                </c:pt>
                <c:pt idx="7493">
                  <c:v>43081.791839699072</c:v>
                </c:pt>
                <c:pt idx="7494">
                  <c:v>43081.833506423609</c:v>
                </c:pt>
                <c:pt idx="7495">
                  <c:v>43081.875173148146</c:v>
                </c:pt>
                <c:pt idx="7496">
                  <c:v>43081.916839872683</c:v>
                </c:pt>
                <c:pt idx="7497">
                  <c:v>43081.958506597221</c:v>
                </c:pt>
                <c:pt idx="7498">
                  <c:v>43082.000173321758</c:v>
                </c:pt>
                <c:pt idx="7499">
                  <c:v>43082.041840046295</c:v>
                </c:pt>
                <c:pt idx="7500">
                  <c:v>43082.083506770832</c:v>
                </c:pt>
                <c:pt idx="7501">
                  <c:v>43082.125173495369</c:v>
                </c:pt>
                <c:pt idx="7502">
                  <c:v>43082.166840219907</c:v>
                </c:pt>
                <c:pt idx="7503">
                  <c:v>43082.208506944444</c:v>
                </c:pt>
                <c:pt idx="7504">
                  <c:v>43082.250173668981</c:v>
                </c:pt>
                <c:pt idx="7505">
                  <c:v>43082.291840393518</c:v>
                </c:pt>
                <c:pt idx="7506">
                  <c:v>43082.333507118055</c:v>
                </c:pt>
                <c:pt idx="7507">
                  <c:v>43082.375173842593</c:v>
                </c:pt>
                <c:pt idx="7508">
                  <c:v>43082.41684056713</c:v>
                </c:pt>
                <c:pt idx="7509">
                  <c:v>43082.458507291667</c:v>
                </c:pt>
                <c:pt idx="7510">
                  <c:v>43082.500174016204</c:v>
                </c:pt>
                <c:pt idx="7511">
                  <c:v>43082.541840740741</c:v>
                </c:pt>
                <c:pt idx="7512">
                  <c:v>43082.583507465279</c:v>
                </c:pt>
                <c:pt idx="7513">
                  <c:v>43082.625174189816</c:v>
                </c:pt>
                <c:pt idx="7514">
                  <c:v>43082.666840914353</c:v>
                </c:pt>
                <c:pt idx="7515">
                  <c:v>43082.70850763889</c:v>
                </c:pt>
                <c:pt idx="7516">
                  <c:v>43082.750174363428</c:v>
                </c:pt>
                <c:pt idx="7517">
                  <c:v>43082.791841087965</c:v>
                </c:pt>
                <c:pt idx="7518">
                  <c:v>43082.833507812502</c:v>
                </c:pt>
                <c:pt idx="7519">
                  <c:v>43082.875174537039</c:v>
                </c:pt>
                <c:pt idx="7520">
                  <c:v>43082.916841261576</c:v>
                </c:pt>
                <c:pt idx="7521">
                  <c:v>43082.958507986114</c:v>
                </c:pt>
                <c:pt idx="7522">
                  <c:v>43083.000174710651</c:v>
                </c:pt>
                <c:pt idx="7523">
                  <c:v>43083.041841435188</c:v>
                </c:pt>
                <c:pt idx="7524">
                  <c:v>43083.083508159725</c:v>
                </c:pt>
                <c:pt idx="7525">
                  <c:v>43083.125174884262</c:v>
                </c:pt>
                <c:pt idx="7526">
                  <c:v>43083.1668416088</c:v>
                </c:pt>
                <c:pt idx="7527">
                  <c:v>43083.208508333337</c:v>
                </c:pt>
                <c:pt idx="7528">
                  <c:v>43083.250175057867</c:v>
                </c:pt>
                <c:pt idx="7529">
                  <c:v>43083.291841782404</c:v>
                </c:pt>
                <c:pt idx="7530">
                  <c:v>43083.333508506941</c:v>
                </c:pt>
                <c:pt idx="7531">
                  <c:v>43083.375175231478</c:v>
                </c:pt>
                <c:pt idx="7532">
                  <c:v>43083.416841956016</c:v>
                </c:pt>
                <c:pt idx="7533">
                  <c:v>43083.458508680553</c:v>
                </c:pt>
                <c:pt idx="7534">
                  <c:v>43083.50017540509</c:v>
                </c:pt>
                <c:pt idx="7535">
                  <c:v>43083.541842129627</c:v>
                </c:pt>
                <c:pt idx="7536">
                  <c:v>43083.583508854164</c:v>
                </c:pt>
                <c:pt idx="7537">
                  <c:v>43083.625175578702</c:v>
                </c:pt>
                <c:pt idx="7538">
                  <c:v>43083.666842303239</c:v>
                </c:pt>
                <c:pt idx="7539">
                  <c:v>43083.708509027776</c:v>
                </c:pt>
                <c:pt idx="7540">
                  <c:v>43083.750175752313</c:v>
                </c:pt>
                <c:pt idx="7541">
                  <c:v>43083.79184247685</c:v>
                </c:pt>
                <c:pt idx="7542">
                  <c:v>43083.833509201388</c:v>
                </c:pt>
                <c:pt idx="7543">
                  <c:v>43083.875175925925</c:v>
                </c:pt>
                <c:pt idx="7544">
                  <c:v>43083.916842650462</c:v>
                </c:pt>
                <c:pt idx="7545">
                  <c:v>43083.958509374999</c:v>
                </c:pt>
                <c:pt idx="7546">
                  <c:v>43084.000176099536</c:v>
                </c:pt>
                <c:pt idx="7547">
                  <c:v>43084.041842824074</c:v>
                </c:pt>
                <c:pt idx="7548">
                  <c:v>43084.083509548611</c:v>
                </c:pt>
                <c:pt idx="7549">
                  <c:v>43084.125176273148</c:v>
                </c:pt>
                <c:pt idx="7550">
                  <c:v>43084.166842997685</c:v>
                </c:pt>
                <c:pt idx="7551">
                  <c:v>43084.208509722223</c:v>
                </c:pt>
                <c:pt idx="7552">
                  <c:v>43084.25017644676</c:v>
                </c:pt>
                <c:pt idx="7553">
                  <c:v>43084.291843171297</c:v>
                </c:pt>
                <c:pt idx="7554">
                  <c:v>43084.333509895834</c:v>
                </c:pt>
                <c:pt idx="7555">
                  <c:v>43084.375176620371</c:v>
                </c:pt>
                <c:pt idx="7556">
                  <c:v>43084.416843344909</c:v>
                </c:pt>
                <c:pt idx="7557">
                  <c:v>43084.458510069446</c:v>
                </c:pt>
                <c:pt idx="7558">
                  <c:v>43084.500176793983</c:v>
                </c:pt>
                <c:pt idx="7559">
                  <c:v>43084.54184351852</c:v>
                </c:pt>
                <c:pt idx="7560">
                  <c:v>43084.583510243057</c:v>
                </c:pt>
                <c:pt idx="7561">
                  <c:v>43084.625176967595</c:v>
                </c:pt>
                <c:pt idx="7562">
                  <c:v>43084.666843692132</c:v>
                </c:pt>
                <c:pt idx="7563">
                  <c:v>43084.708510416669</c:v>
                </c:pt>
                <c:pt idx="7564">
                  <c:v>43084.750177141206</c:v>
                </c:pt>
                <c:pt idx="7565">
                  <c:v>43084.791843865743</c:v>
                </c:pt>
                <c:pt idx="7566">
                  <c:v>43084.833510590281</c:v>
                </c:pt>
                <c:pt idx="7567">
                  <c:v>43084.875177314818</c:v>
                </c:pt>
                <c:pt idx="7568">
                  <c:v>43084.916844039355</c:v>
                </c:pt>
                <c:pt idx="7569">
                  <c:v>43084.958510763892</c:v>
                </c:pt>
                <c:pt idx="7570">
                  <c:v>43085.000177488429</c:v>
                </c:pt>
                <c:pt idx="7571">
                  <c:v>43085.041844212959</c:v>
                </c:pt>
                <c:pt idx="7572">
                  <c:v>43085.083510937497</c:v>
                </c:pt>
                <c:pt idx="7573">
                  <c:v>43085.125177662034</c:v>
                </c:pt>
                <c:pt idx="7574">
                  <c:v>43085.166844386571</c:v>
                </c:pt>
                <c:pt idx="7575">
                  <c:v>43085.208511111108</c:v>
                </c:pt>
                <c:pt idx="7576">
                  <c:v>43085.250177835645</c:v>
                </c:pt>
                <c:pt idx="7577">
                  <c:v>43085.291844560183</c:v>
                </c:pt>
                <c:pt idx="7578">
                  <c:v>43085.33351128472</c:v>
                </c:pt>
                <c:pt idx="7579">
                  <c:v>43085.375178009257</c:v>
                </c:pt>
                <c:pt idx="7580">
                  <c:v>43085.416844733794</c:v>
                </c:pt>
                <c:pt idx="7581">
                  <c:v>43085.458511458331</c:v>
                </c:pt>
                <c:pt idx="7582">
                  <c:v>43085.500178182869</c:v>
                </c:pt>
                <c:pt idx="7583">
                  <c:v>43085.541844907406</c:v>
                </c:pt>
                <c:pt idx="7584">
                  <c:v>43085.583511631943</c:v>
                </c:pt>
                <c:pt idx="7585">
                  <c:v>43085.62517835648</c:v>
                </c:pt>
                <c:pt idx="7586">
                  <c:v>43085.666845081018</c:v>
                </c:pt>
                <c:pt idx="7587">
                  <c:v>43085.708511805555</c:v>
                </c:pt>
                <c:pt idx="7588">
                  <c:v>43085.750178530092</c:v>
                </c:pt>
                <c:pt idx="7589">
                  <c:v>43085.791845254629</c:v>
                </c:pt>
                <c:pt idx="7590">
                  <c:v>43085.833511979166</c:v>
                </c:pt>
                <c:pt idx="7591">
                  <c:v>43085.875178703704</c:v>
                </c:pt>
                <c:pt idx="7592">
                  <c:v>43085.916845428241</c:v>
                </c:pt>
                <c:pt idx="7593">
                  <c:v>43085.958512152778</c:v>
                </c:pt>
                <c:pt idx="7594">
                  <c:v>43086.000178877315</c:v>
                </c:pt>
                <c:pt idx="7595">
                  <c:v>43086.041845601852</c:v>
                </c:pt>
                <c:pt idx="7596">
                  <c:v>43086.08351232639</c:v>
                </c:pt>
                <c:pt idx="7597">
                  <c:v>43086.125179050927</c:v>
                </c:pt>
                <c:pt idx="7598">
                  <c:v>43086.166845775464</c:v>
                </c:pt>
                <c:pt idx="7599">
                  <c:v>43086.208512500001</c:v>
                </c:pt>
                <c:pt idx="7600">
                  <c:v>43086.250179224538</c:v>
                </c:pt>
                <c:pt idx="7601">
                  <c:v>43086.291845949076</c:v>
                </c:pt>
                <c:pt idx="7602">
                  <c:v>43086.333512673613</c:v>
                </c:pt>
                <c:pt idx="7603">
                  <c:v>43086.37517939815</c:v>
                </c:pt>
                <c:pt idx="7604">
                  <c:v>43086.416846122687</c:v>
                </c:pt>
                <c:pt idx="7605">
                  <c:v>43086.458512847224</c:v>
                </c:pt>
                <c:pt idx="7606">
                  <c:v>43086.500179571762</c:v>
                </c:pt>
                <c:pt idx="7607">
                  <c:v>43086.541846296299</c:v>
                </c:pt>
                <c:pt idx="7608">
                  <c:v>43086.583513020836</c:v>
                </c:pt>
                <c:pt idx="7609">
                  <c:v>43086.625179745373</c:v>
                </c:pt>
                <c:pt idx="7610">
                  <c:v>43086.666846469911</c:v>
                </c:pt>
                <c:pt idx="7611">
                  <c:v>43086.708513194448</c:v>
                </c:pt>
                <c:pt idx="7612">
                  <c:v>43086.750179918985</c:v>
                </c:pt>
                <c:pt idx="7613">
                  <c:v>43086.791846643522</c:v>
                </c:pt>
                <c:pt idx="7614">
                  <c:v>43086.833513368052</c:v>
                </c:pt>
                <c:pt idx="7615">
                  <c:v>43086.875180092589</c:v>
                </c:pt>
                <c:pt idx="7616">
                  <c:v>43086.916846817126</c:v>
                </c:pt>
                <c:pt idx="7617">
                  <c:v>43086.958513541664</c:v>
                </c:pt>
                <c:pt idx="7618">
                  <c:v>43087.000180266201</c:v>
                </c:pt>
                <c:pt idx="7619">
                  <c:v>43087.041846990738</c:v>
                </c:pt>
                <c:pt idx="7620">
                  <c:v>43087.083513715275</c:v>
                </c:pt>
                <c:pt idx="7621">
                  <c:v>43087.125180439813</c:v>
                </c:pt>
                <c:pt idx="7622">
                  <c:v>43087.16684716435</c:v>
                </c:pt>
                <c:pt idx="7623">
                  <c:v>43087.208513888887</c:v>
                </c:pt>
                <c:pt idx="7624">
                  <c:v>43087.250180613424</c:v>
                </c:pt>
                <c:pt idx="7625">
                  <c:v>43087.291847337961</c:v>
                </c:pt>
                <c:pt idx="7626">
                  <c:v>43087.333514062499</c:v>
                </c:pt>
                <c:pt idx="7627">
                  <c:v>43087.375180787036</c:v>
                </c:pt>
                <c:pt idx="7628">
                  <c:v>43087.416847511573</c:v>
                </c:pt>
                <c:pt idx="7629">
                  <c:v>43087.45851423611</c:v>
                </c:pt>
                <c:pt idx="7630">
                  <c:v>43087.500180960647</c:v>
                </c:pt>
                <c:pt idx="7631">
                  <c:v>43087.541847685185</c:v>
                </c:pt>
                <c:pt idx="7632">
                  <c:v>43087.583514409722</c:v>
                </c:pt>
                <c:pt idx="7633">
                  <c:v>43087.625181134259</c:v>
                </c:pt>
                <c:pt idx="7634">
                  <c:v>43087.666847858796</c:v>
                </c:pt>
                <c:pt idx="7635">
                  <c:v>43087.708514583333</c:v>
                </c:pt>
                <c:pt idx="7636">
                  <c:v>43087.750181307871</c:v>
                </c:pt>
                <c:pt idx="7637">
                  <c:v>43087.791848032408</c:v>
                </c:pt>
                <c:pt idx="7638">
                  <c:v>43087.833514756945</c:v>
                </c:pt>
                <c:pt idx="7639">
                  <c:v>43087.875181481482</c:v>
                </c:pt>
                <c:pt idx="7640">
                  <c:v>43087.916848206019</c:v>
                </c:pt>
                <c:pt idx="7641">
                  <c:v>43087.958514930557</c:v>
                </c:pt>
                <c:pt idx="7642">
                  <c:v>43088.000181655094</c:v>
                </c:pt>
                <c:pt idx="7643">
                  <c:v>43088.041848379631</c:v>
                </c:pt>
                <c:pt idx="7644">
                  <c:v>43088.083515104168</c:v>
                </c:pt>
                <c:pt idx="7645">
                  <c:v>43088.125181828706</c:v>
                </c:pt>
                <c:pt idx="7646">
                  <c:v>43088.166848553243</c:v>
                </c:pt>
                <c:pt idx="7647">
                  <c:v>43088.20851527778</c:v>
                </c:pt>
                <c:pt idx="7648">
                  <c:v>43088.250182002317</c:v>
                </c:pt>
                <c:pt idx="7649">
                  <c:v>43088.291848726854</c:v>
                </c:pt>
                <c:pt idx="7650">
                  <c:v>43088.333515451392</c:v>
                </c:pt>
                <c:pt idx="7651">
                  <c:v>43088.375182175929</c:v>
                </c:pt>
                <c:pt idx="7652">
                  <c:v>43088.416848900466</c:v>
                </c:pt>
                <c:pt idx="7653">
                  <c:v>43088.458515625003</c:v>
                </c:pt>
                <c:pt idx="7654">
                  <c:v>43088.50018234954</c:v>
                </c:pt>
                <c:pt idx="7655">
                  <c:v>43088.541849074078</c:v>
                </c:pt>
                <c:pt idx="7656">
                  <c:v>43088.583515798608</c:v>
                </c:pt>
                <c:pt idx="7657">
                  <c:v>43088.625182523145</c:v>
                </c:pt>
                <c:pt idx="7658">
                  <c:v>43088.666849247682</c:v>
                </c:pt>
                <c:pt idx="7659">
                  <c:v>43088.708515972219</c:v>
                </c:pt>
                <c:pt idx="7660">
                  <c:v>43088.750182696756</c:v>
                </c:pt>
                <c:pt idx="7661">
                  <c:v>43088.791849421294</c:v>
                </c:pt>
                <c:pt idx="7662">
                  <c:v>43088.833516145831</c:v>
                </c:pt>
                <c:pt idx="7663">
                  <c:v>43088.875182870368</c:v>
                </c:pt>
                <c:pt idx="7664">
                  <c:v>43088.916849594905</c:v>
                </c:pt>
                <c:pt idx="7665">
                  <c:v>43088.958516319442</c:v>
                </c:pt>
                <c:pt idx="7666">
                  <c:v>43089.00018304398</c:v>
                </c:pt>
                <c:pt idx="7667">
                  <c:v>43089.041849768517</c:v>
                </c:pt>
                <c:pt idx="7668">
                  <c:v>43089.083516493054</c:v>
                </c:pt>
                <c:pt idx="7669">
                  <c:v>43089.125183217591</c:v>
                </c:pt>
                <c:pt idx="7670">
                  <c:v>43089.166849942128</c:v>
                </c:pt>
                <c:pt idx="7671">
                  <c:v>43089.208516666666</c:v>
                </c:pt>
                <c:pt idx="7672">
                  <c:v>43089.250183391203</c:v>
                </c:pt>
                <c:pt idx="7673">
                  <c:v>43089.29185011574</c:v>
                </c:pt>
                <c:pt idx="7674">
                  <c:v>43089.333516840277</c:v>
                </c:pt>
                <c:pt idx="7675">
                  <c:v>43089.375183564815</c:v>
                </c:pt>
                <c:pt idx="7676">
                  <c:v>43089.416850289352</c:v>
                </c:pt>
                <c:pt idx="7677">
                  <c:v>43089.458517013889</c:v>
                </c:pt>
                <c:pt idx="7678">
                  <c:v>43089.500183738426</c:v>
                </c:pt>
                <c:pt idx="7679">
                  <c:v>43089.541850462963</c:v>
                </c:pt>
                <c:pt idx="7680">
                  <c:v>43089.583517187501</c:v>
                </c:pt>
                <c:pt idx="7681">
                  <c:v>43089.625183912038</c:v>
                </c:pt>
                <c:pt idx="7682">
                  <c:v>43089.666850636575</c:v>
                </c:pt>
                <c:pt idx="7683">
                  <c:v>43089.708517361112</c:v>
                </c:pt>
                <c:pt idx="7684">
                  <c:v>43089.750184085649</c:v>
                </c:pt>
                <c:pt idx="7685">
                  <c:v>43089.791850810187</c:v>
                </c:pt>
                <c:pt idx="7686">
                  <c:v>43089.833517534724</c:v>
                </c:pt>
                <c:pt idx="7687">
                  <c:v>43089.875184259261</c:v>
                </c:pt>
                <c:pt idx="7688">
                  <c:v>43089.916850983798</c:v>
                </c:pt>
                <c:pt idx="7689">
                  <c:v>43089.958517708335</c:v>
                </c:pt>
                <c:pt idx="7690">
                  <c:v>43090.000184432873</c:v>
                </c:pt>
                <c:pt idx="7691">
                  <c:v>43090.04185115741</c:v>
                </c:pt>
                <c:pt idx="7692">
                  <c:v>43090.083517881947</c:v>
                </c:pt>
                <c:pt idx="7693">
                  <c:v>43090.125184606484</c:v>
                </c:pt>
                <c:pt idx="7694">
                  <c:v>43090.166851331021</c:v>
                </c:pt>
                <c:pt idx="7695">
                  <c:v>43090.208518055559</c:v>
                </c:pt>
                <c:pt idx="7696">
                  <c:v>43090.250184780096</c:v>
                </c:pt>
                <c:pt idx="7697">
                  <c:v>43090.291851504633</c:v>
                </c:pt>
                <c:pt idx="7698">
                  <c:v>43090.333518229163</c:v>
                </c:pt>
                <c:pt idx="7699">
                  <c:v>43090.3751849537</c:v>
                </c:pt>
                <c:pt idx="7700">
                  <c:v>43090.416851678237</c:v>
                </c:pt>
                <c:pt idx="7701">
                  <c:v>43090.458518402775</c:v>
                </c:pt>
                <c:pt idx="7702">
                  <c:v>43090.500185127312</c:v>
                </c:pt>
                <c:pt idx="7703">
                  <c:v>43090.541851851849</c:v>
                </c:pt>
                <c:pt idx="7704">
                  <c:v>43090.583518576386</c:v>
                </c:pt>
                <c:pt idx="7705">
                  <c:v>43090.625185300923</c:v>
                </c:pt>
                <c:pt idx="7706">
                  <c:v>43090.666852025461</c:v>
                </c:pt>
                <c:pt idx="7707">
                  <c:v>43090.708518749998</c:v>
                </c:pt>
                <c:pt idx="7708">
                  <c:v>43090.750185474535</c:v>
                </c:pt>
                <c:pt idx="7709">
                  <c:v>43090.791852199072</c:v>
                </c:pt>
                <c:pt idx="7710">
                  <c:v>43090.83351892361</c:v>
                </c:pt>
                <c:pt idx="7711">
                  <c:v>43090.875185648147</c:v>
                </c:pt>
                <c:pt idx="7712">
                  <c:v>43090.916852372684</c:v>
                </c:pt>
                <c:pt idx="7713">
                  <c:v>43090.958519097221</c:v>
                </c:pt>
                <c:pt idx="7714">
                  <c:v>43091.000185821758</c:v>
                </c:pt>
                <c:pt idx="7715">
                  <c:v>43091.041852546296</c:v>
                </c:pt>
                <c:pt idx="7716">
                  <c:v>43091.083519270833</c:v>
                </c:pt>
                <c:pt idx="7717">
                  <c:v>43091.12518599537</c:v>
                </c:pt>
                <c:pt idx="7718">
                  <c:v>43091.166852719907</c:v>
                </c:pt>
                <c:pt idx="7719">
                  <c:v>43091.208519444444</c:v>
                </c:pt>
                <c:pt idx="7720">
                  <c:v>43091.250186168982</c:v>
                </c:pt>
                <c:pt idx="7721">
                  <c:v>43091.291852893519</c:v>
                </c:pt>
                <c:pt idx="7722">
                  <c:v>43091.333519618056</c:v>
                </c:pt>
                <c:pt idx="7723">
                  <c:v>43091.375186342593</c:v>
                </c:pt>
                <c:pt idx="7724">
                  <c:v>43091.41685306713</c:v>
                </c:pt>
                <c:pt idx="7725">
                  <c:v>43091.458519791668</c:v>
                </c:pt>
                <c:pt idx="7726">
                  <c:v>43091.500186516205</c:v>
                </c:pt>
                <c:pt idx="7727">
                  <c:v>43091.541853240742</c:v>
                </c:pt>
                <c:pt idx="7728">
                  <c:v>43091.583519965279</c:v>
                </c:pt>
                <c:pt idx="7729">
                  <c:v>43091.625186689816</c:v>
                </c:pt>
                <c:pt idx="7730">
                  <c:v>43091.666853414354</c:v>
                </c:pt>
                <c:pt idx="7731">
                  <c:v>43091.708520138891</c:v>
                </c:pt>
                <c:pt idx="7732">
                  <c:v>43091.750186863428</c:v>
                </c:pt>
                <c:pt idx="7733">
                  <c:v>43091.791853587965</c:v>
                </c:pt>
                <c:pt idx="7734">
                  <c:v>43091.833520312503</c:v>
                </c:pt>
                <c:pt idx="7735">
                  <c:v>43091.87518703704</c:v>
                </c:pt>
                <c:pt idx="7736">
                  <c:v>43091.916853761577</c:v>
                </c:pt>
                <c:pt idx="7737">
                  <c:v>43091.958520486114</c:v>
                </c:pt>
                <c:pt idx="7738">
                  <c:v>43092.000187210651</c:v>
                </c:pt>
                <c:pt idx="7739">
                  <c:v>43092.041853935189</c:v>
                </c:pt>
                <c:pt idx="7740">
                  <c:v>43092.083520659726</c:v>
                </c:pt>
                <c:pt idx="7741">
                  <c:v>43092.125187384256</c:v>
                </c:pt>
                <c:pt idx="7742">
                  <c:v>43092.166854108793</c:v>
                </c:pt>
                <c:pt idx="7743">
                  <c:v>43092.20852083333</c:v>
                </c:pt>
                <c:pt idx="7744">
                  <c:v>43092.250187557867</c:v>
                </c:pt>
                <c:pt idx="7745">
                  <c:v>43092.291854282405</c:v>
                </c:pt>
                <c:pt idx="7746">
                  <c:v>43092.333521006942</c:v>
                </c:pt>
                <c:pt idx="7747">
                  <c:v>43092.375187731479</c:v>
                </c:pt>
                <c:pt idx="7748">
                  <c:v>43092.416854456016</c:v>
                </c:pt>
                <c:pt idx="7749">
                  <c:v>43092.458521180553</c:v>
                </c:pt>
                <c:pt idx="7750">
                  <c:v>43092.500187905091</c:v>
                </c:pt>
                <c:pt idx="7751">
                  <c:v>43092.541854629628</c:v>
                </c:pt>
                <c:pt idx="7752">
                  <c:v>43092.583521354165</c:v>
                </c:pt>
                <c:pt idx="7753">
                  <c:v>43092.625188078702</c:v>
                </c:pt>
                <c:pt idx="7754">
                  <c:v>43092.666854803239</c:v>
                </c:pt>
                <c:pt idx="7755">
                  <c:v>43092.708521527777</c:v>
                </c:pt>
                <c:pt idx="7756">
                  <c:v>43092.750188252314</c:v>
                </c:pt>
                <c:pt idx="7757">
                  <c:v>43092.791854976851</c:v>
                </c:pt>
                <c:pt idx="7758">
                  <c:v>43092.833521701388</c:v>
                </c:pt>
                <c:pt idx="7759">
                  <c:v>43092.875188425925</c:v>
                </c:pt>
                <c:pt idx="7760">
                  <c:v>43092.916855150463</c:v>
                </c:pt>
                <c:pt idx="7761">
                  <c:v>43092.958521875</c:v>
                </c:pt>
                <c:pt idx="7762">
                  <c:v>43093.000188599537</c:v>
                </c:pt>
                <c:pt idx="7763">
                  <c:v>43093.041855324074</c:v>
                </c:pt>
                <c:pt idx="7764">
                  <c:v>43093.083522048611</c:v>
                </c:pt>
                <c:pt idx="7765">
                  <c:v>43093.125188773149</c:v>
                </c:pt>
                <c:pt idx="7766">
                  <c:v>43093.166855497686</c:v>
                </c:pt>
                <c:pt idx="7767">
                  <c:v>43093.208522222223</c:v>
                </c:pt>
                <c:pt idx="7768">
                  <c:v>43093.25018894676</c:v>
                </c:pt>
                <c:pt idx="7769">
                  <c:v>43093.291855671298</c:v>
                </c:pt>
                <c:pt idx="7770">
                  <c:v>43093.333522395835</c:v>
                </c:pt>
                <c:pt idx="7771">
                  <c:v>43093.375189120372</c:v>
                </c:pt>
                <c:pt idx="7772">
                  <c:v>43093.416855844909</c:v>
                </c:pt>
                <c:pt idx="7773">
                  <c:v>43093.458522569446</c:v>
                </c:pt>
                <c:pt idx="7774">
                  <c:v>43093.500189293984</c:v>
                </c:pt>
                <c:pt idx="7775">
                  <c:v>43093.541856018521</c:v>
                </c:pt>
                <c:pt idx="7776">
                  <c:v>43093.583522743058</c:v>
                </c:pt>
                <c:pt idx="7777">
                  <c:v>43093.625189467595</c:v>
                </c:pt>
                <c:pt idx="7778">
                  <c:v>43093.666856192132</c:v>
                </c:pt>
                <c:pt idx="7779">
                  <c:v>43093.70852291667</c:v>
                </c:pt>
                <c:pt idx="7780">
                  <c:v>43093.750189641207</c:v>
                </c:pt>
                <c:pt idx="7781">
                  <c:v>43093.791856365744</c:v>
                </c:pt>
                <c:pt idx="7782">
                  <c:v>43093.833523090281</c:v>
                </c:pt>
                <c:pt idx="7783">
                  <c:v>43093.875189814818</c:v>
                </c:pt>
                <c:pt idx="7784">
                  <c:v>43093.916856539348</c:v>
                </c:pt>
                <c:pt idx="7785">
                  <c:v>43093.958523263886</c:v>
                </c:pt>
                <c:pt idx="7786">
                  <c:v>43094.000189988423</c:v>
                </c:pt>
                <c:pt idx="7787">
                  <c:v>43094.04185671296</c:v>
                </c:pt>
                <c:pt idx="7788">
                  <c:v>43094.083523437497</c:v>
                </c:pt>
                <c:pt idx="7789">
                  <c:v>43094.125190162034</c:v>
                </c:pt>
                <c:pt idx="7790">
                  <c:v>43094.166856886572</c:v>
                </c:pt>
                <c:pt idx="7791">
                  <c:v>43094.208523611109</c:v>
                </c:pt>
                <c:pt idx="7792">
                  <c:v>43094.250190335646</c:v>
                </c:pt>
                <c:pt idx="7793">
                  <c:v>43094.291857060183</c:v>
                </c:pt>
                <c:pt idx="7794">
                  <c:v>43094.33352378472</c:v>
                </c:pt>
                <c:pt idx="7795">
                  <c:v>43094.375190509258</c:v>
                </c:pt>
                <c:pt idx="7796">
                  <c:v>43094.416857233795</c:v>
                </c:pt>
                <c:pt idx="7797">
                  <c:v>43094.458523958332</c:v>
                </c:pt>
                <c:pt idx="7798">
                  <c:v>43094.500190682869</c:v>
                </c:pt>
                <c:pt idx="7799">
                  <c:v>43094.541857407406</c:v>
                </c:pt>
                <c:pt idx="7800">
                  <c:v>43094.583524131944</c:v>
                </c:pt>
                <c:pt idx="7801">
                  <c:v>43094.625190856481</c:v>
                </c:pt>
                <c:pt idx="7802">
                  <c:v>43094.666857581018</c:v>
                </c:pt>
                <c:pt idx="7803">
                  <c:v>43094.708524305555</c:v>
                </c:pt>
                <c:pt idx="7804">
                  <c:v>43094.750191030093</c:v>
                </c:pt>
                <c:pt idx="7805">
                  <c:v>43094.79185775463</c:v>
                </c:pt>
                <c:pt idx="7806">
                  <c:v>43094.833524479167</c:v>
                </c:pt>
                <c:pt idx="7807">
                  <c:v>43094.875191203704</c:v>
                </c:pt>
                <c:pt idx="7808">
                  <c:v>43094.916857928241</c:v>
                </c:pt>
                <c:pt idx="7809">
                  <c:v>43094.958524652779</c:v>
                </c:pt>
                <c:pt idx="7810">
                  <c:v>43095.000191377316</c:v>
                </c:pt>
                <c:pt idx="7811">
                  <c:v>43095.041858101853</c:v>
                </c:pt>
                <c:pt idx="7812">
                  <c:v>43095.08352482639</c:v>
                </c:pt>
                <c:pt idx="7813">
                  <c:v>43095.125191550927</c:v>
                </c:pt>
                <c:pt idx="7814">
                  <c:v>43095.166858275465</c:v>
                </c:pt>
                <c:pt idx="7815">
                  <c:v>43095.208525000002</c:v>
                </c:pt>
                <c:pt idx="7816">
                  <c:v>43095.250191724539</c:v>
                </c:pt>
                <c:pt idx="7817">
                  <c:v>43095.291858449076</c:v>
                </c:pt>
                <c:pt idx="7818">
                  <c:v>43095.333525173613</c:v>
                </c:pt>
                <c:pt idx="7819">
                  <c:v>43095.375191898151</c:v>
                </c:pt>
                <c:pt idx="7820">
                  <c:v>43095.416858622688</c:v>
                </c:pt>
                <c:pt idx="7821">
                  <c:v>43095.458525347225</c:v>
                </c:pt>
                <c:pt idx="7822">
                  <c:v>43095.500192071762</c:v>
                </c:pt>
                <c:pt idx="7823">
                  <c:v>43095.541858796299</c:v>
                </c:pt>
                <c:pt idx="7824">
                  <c:v>43095.583525520837</c:v>
                </c:pt>
                <c:pt idx="7825">
                  <c:v>43095.625192245374</c:v>
                </c:pt>
                <c:pt idx="7826">
                  <c:v>43095.666858969904</c:v>
                </c:pt>
                <c:pt idx="7827">
                  <c:v>43095.708525694441</c:v>
                </c:pt>
                <c:pt idx="7828">
                  <c:v>43095.750192418978</c:v>
                </c:pt>
                <c:pt idx="7829">
                  <c:v>43095.791859143515</c:v>
                </c:pt>
                <c:pt idx="7830">
                  <c:v>43095.833525868053</c:v>
                </c:pt>
                <c:pt idx="7831">
                  <c:v>43095.87519259259</c:v>
                </c:pt>
                <c:pt idx="7832">
                  <c:v>43095.916859317127</c:v>
                </c:pt>
                <c:pt idx="7833">
                  <c:v>43095.958526041664</c:v>
                </c:pt>
                <c:pt idx="7834">
                  <c:v>43096.000192766202</c:v>
                </c:pt>
                <c:pt idx="7835">
                  <c:v>43096.041859490739</c:v>
                </c:pt>
                <c:pt idx="7836">
                  <c:v>43096.083526215276</c:v>
                </c:pt>
                <c:pt idx="7837">
                  <c:v>43096.125192939813</c:v>
                </c:pt>
                <c:pt idx="7838">
                  <c:v>43096.16685966435</c:v>
                </c:pt>
                <c:pt idx="7839">
                  <c:v>43096.208526388888</c:v>
                </c:pt>
                <c:pt idx="7840">
                  <c:v>43096.250193113425</c:v>
                </c:pt>
                <c:pt idx="7841">
                  <c:v>43096.291859837962</c:v>
                </c:pt>
                <c:pt idx="7842">
                  <c:v>43096.333526562499</c:v>
                </c:pt>
                <c:pt idx="7843">
                  <c:v>43096.375193287036</c:v>
                </c:pt>
                <c:pt idx="7844">
                  <c:v>43096.416860011574</c:v>
                </c:pt>
                <c:pt idx="7845">
                  <c:v>43096.458526736111</c:v>
                </c:pt>
                <c:pt idx="7846">
                  <c:v>43096.500193460648</c:v>
                </c:pt>
                <c:pt idx="7847">
                  <c:v>43096.541860185185</c:v>
                </c:pt>
                <c:pt idx="7848">
                  <c:v>43096.583526909722</c:v>
                </c:pt>
                <c:pt idx="7849">
                  <c:v>43096.62519363426</c:v>
                </c:pt>
                <c:pt idx="7850">
                  <c:v>43096.666860358797</c:v>
                </c:pt>
                <c:pt idx="7851">
                  <c:v>43096.708527083334</c:v>
                </c:pt>
                <c:pt idx="7852">
                  <c:v>43096.750193807871</c:v>
                </c:pt>
                <c:pt idx="7853">
                  <c:v>43096.791860532408</c:v>
                </c:pt>
                <c:pt idx="7854">
                  <c:v>43096.833527256946</c:v>
                </c:pt>
                <c:pt idx="7855">
                  <c:v>43096.875193981483</c:v>
                </c:pt>
                <c:pt idx="7856">
                  <c:v>43096.91686070602</c:v>
                </c:pt>
                <c:pt idx="7857">
                  <c:v>43096.958527430557</c:v>
                </c:pt>
                <c:pt idx="7858">
                  <c:v>43097.000194155095</c:v>
                </c:pt>
                <c:pt idx="7859">
                  <c:v>43097.041860879632</c:v>
                </c:pt>
                <c:pt idx="7860">
                  <c:v>43097.083527604169</c:v>
                </c:pt>
                <c:pt idx="7861">
                  <c:v>43097.125194328706</c:v>
                </c:pt>
                <c:pt idx="7862">
                  <c:v>43097.166861053243</c:v>
                </c:pt>
                <c:pt idx="7863">
                  <c:v>43097.208527777781</c:v>
                </c:pt>
                <c:pt idx="7864">
                  <c:v>43097.250194502318</c:v>
                </c:pt>
                <c:pt idx="7865">
                  <c:v>43097.291861226855</c:v>
                </c:pt>
                <c:pt idx="7866">
                  <c:v>43097.333527951392</c:v>
                </c:pt>
                <c:pt idx="7867">
                  <c:v>43097.375194675929</c:v>
                </c:pt>
                <c:pt idx="7868">
                  <c:v>43097.416861400467</c:v>
                </c:pt>
                <c:pt idx="7869">
                  <c:v>43097.458528124997</c:v>
                </c:pt>
                <c:pt idx="7870">
                  <c:v>43097.500194849534</c:v>
                </c:pt>
                <c:pt idx="7871">
                  <c:v>43097.541861574071</c:v>
                </c:pt>
                <c:pt idx="7872">
                  <c:v>43097.583528298608</c:v>
                </c:pt>
                <c:pt idx="7873">
                  <c:v>43097.625195023145</c:v>
                </c:pt>
                <c:pt idx="7874">
                  <c:v>43097.666861747683</c:v>
                </c:pt>
                <c:pt idx="7875">
                  <c:v>43097.70852847222</c:v>
                </c:pt>
                <c:pt idx="7876">
                  <c:v>43097.750195196757</c:v>
                </c:pt>
                <c:pt idx="7877">
                  <c:v>43097.791861921294</c:v>
                </c:pt>
                <c:pt idx="7878">
                  <c:v>43097.833528645831</c:v>
                </c:pt>
                <c:pt idx="7879">
                  <c:v>43097.875195370369</c:v>
                </c:pt>
                <c:pt idx="7880">
                  <c:v>43097.916862094906</c:v>
                </c:pt>
                <c:pt idx="7881">
                  <c:v>43097.958528819443</c:v>
                </c:pt>
                <c:pt idx="7882">
                  <c:v>43098.00019554398</c:v>
                </c:pt>
                <c:pt idx="7883">
                  <c:v>43098.041862268517</c:v>
                </c:pt>
                <c:pt idx="7884">
                  <c:v>43098.083528993055</c:v>
                </c:pt>
                <c:pt idx="7885">
                  <c:v>43098.125195717592</c:v>
                </c:pt>
                <c:pt idx="7886">
                  <c:v>43098.166862442129</c:v>
                </c:pt>
                <c:pt idx="7887">
                  <c:v>43098.208529166666</c:v>
                </c:pt>
                <c:pt idx="7888">
                  <c:v>43098.250195891203</c:v>
                </c:pt>
                <c:pt idx="7889">
                  <c:v>43098.291862615741</c:v>
                </c:pt>
                <c:pt idx="7890">
                  <c:v>43098.333529340278</c:v>
                </c:pt>
                <c:pt idx="7891">
                  <c:v>43098.375196064815</c:v>
                </c:pt>
                <c:pt idx="7892">
                  <c:v>43098.416862789352</c:v>
                </c:pt>
                <c:pt idx="7893">
                  <c:v>43098.45852951389</c:v>
                </c:pt>
                <c:pt idx="7894">
                  <c:v>43098.500196238427</c:v>
                </c:pt>
                <c:pt idx="7895">
                  <c:v>43098.541862962964</c:v>
                </c:pt>
                <c:pt idx="7896">
                  <c:v>43098.583529687501</c:v>
                </c:pt>
                <c:pt idx="7897">
                  <c:v>43098.625196412038</c:v>
                </c:pt>
                <c:pt idx="7898">
                  <c:v>43098.666863136576</c:v>
                </c:pt>
                <c:pt idx="7899">
                  <c:v>43098.708529861113</c:v>
                </c:pt>
                <c:pt idx="7900">
                  <c:v>43098.75019658565</c:v>
                </c:pt>
                <c:pt idx="7901">
                  <c:v>43098.791863310187</c:v>
                </c:pt>
                <c:pt idx="7902">
                  <c:v>43098.833530034724</c:v>
                </c:pt>
                <c:pt idx="7903">
                  <c:v>43098.875196759262</c:v>
                </c:pt>
                <c:pt idx="7904">
                  <c:v>43098.916863483799</c:v>
                </c:pt>
                <c:pt idx="7905">
                  <c:v>43098.958530208336</c:v>
                </c:pt>
                <c:pt idx="7906">
                  <c:v>43099.000196932873</c:v>
                </c:pt>
                <c:pt idx="7907">
                  <c:v>43099.04186365741</c:v>
                </c:pt>
                <c:pt idx="7908">
                  <c:v>43099.083530381948</c:v>
                </c:pt>
                <c:pt idx="7909">
                  <c:v>43099.125197106485</c:v>
                </c:pt>
                <c:pt idx="7910">
                  <c:v>43099.166863831022</c:v>
                </c:pt>
                <c:pt idx="7911">
                  <c:v>43099.208530555552</c:v>
                </c:pt>
                <c:pt idx="7912">
                  <c:v>43099.250197280089</c:v>
                </c:pt>
                <c:pt idx="7913">
                  <c:v>43099.291864004626</c:v>
                </c:pt>
                <c:pt idx="7914">
                  <c:v>43099.333530729164</c:v>
                </c:pt>
                <c:pt idx="7915">
                  <c:v>43099.375197453701</c:v>
                </c:pt>
                <c:pt idx="7916">
                  <c:v>43099.416864178238</c:v>
                </c:pt>
                <c:pt idx="7917">
                  <c:v>43099.458530902775</c:v>
                </c:pt>
                <c:pt idx="7918">
                  <c:v>43099.500197627312</c:v>
                </c:pt>
                <c:pt idx="7919">
                  <c:v>43099.54186435185</c:v>
                </c:pt>
                <c:pt idx="7920">
                  <c:v>43099.583531076387</c:v>
                </c:pt>
                <c:pt idx="7921">
                  <c:v>43099.625197800924</c:v>
                </c:pt>
                <c:pt idx="7922">
                  <c:v>43099.666864525461</c:v>
                </c:pt>
                <c:pt idx="7923">
                  <c:v>43099.708531249998</c:v>
                </c:pt>
                <c:pt idx="7924">
                  <c:v>43099.750197974536</c:v>
                </c:pt>
                <c:pt idx="7925">
                  <c:v>43099.791864699073</c:v>
                </c:pt>
                <c:pt idx="7926">
                  <c:v>43099.83353142361</c:v>
                </c:pt>
                <c:pt idx="7927">
                  <c:v>43099.875198148147</c:v>
                </c:pt>
                <c:pt idx="7928">
                  <c:v>43099.916864872685</c:v>
                </c:pt>
                <c:pt idx="7929">
                  <c:v>43099.958531597222</c:v>
                </c:pt>
                <c:pt idx="7930">
                  <c:v>43100.000198321759</c:v>
                </c:pt>
                <c:pt idx="7931">
                  <c:v>43100.041865046296</c:v>
                </c:pt>
                <c:pt idx="7932">
                  <c:v>43100.083531770833</c:v>
                </c:pt>
                <c:pt idx="7933">
                  <c:v>43100.125198495371</c:v>
                </c:pt>
                <c:pt idx="7934">
                  <c:v>43100.166865219908</c:v>
                </c:pt>
                <c:pt idx="7935">
                  <c:v>43100.208531944445</c:v>
                </c:pt>
                <c:pt idx="7936">
                  <c:v>43100.250198668982</c:v>
                </c:pt>
                <c:pt idx="7937">
                  <c:v>43100.291865393519</c:v>
                </c:pt>
                <c:pt idx="7938">
                  <c:v>43100.333532118057</c:v>
                </c:pt>
                <c:pt idx="7939">
                  <c:v>43100.375198842594</c:v>
                </c:pt>
                <c:pt idx="7940">
                  <c:v>43100.416865567131</c:v>
                </c:pt>
                <c:pt idx="7941">
                  <c:v>43100.458532291668</c:v>
                </c:pt>
                <c:pt idx="7942">
                  <c:v>43100.500199016205</c:v>
                </c:pt>
                <c:pt idx="7943">
                  <c:v>43100.541865740743</c:v>
                </c:pt>
                <c:pt idx="7944">
                  <c:v>43100.58353246528</c:v>
                </c:pt>
                <c:pt idx="7945">
                  <c:v>43100.625199189817</c:v>
                </c:pt>
                <c:pt idx="7946">
                  <c:v>43100.666865914354</c:v>
                </c:pt>
                <c:pt idx="7947">
                  <c:v>43100.708532638891</c:v>
                </c:pt>
                <c:pt idx="7948">
                  <c:v>43100.750199363429</c:v>
                </c:pt>
                <c:pt idx="7949">
                  <c:v>43100.791866087966</c:v>
                </c:pt>
                <c:pt idx="7950">
                  <c:v>43100.833532812503</c:v>
                </c:pt>
                <c:pt idx="7951">
                  <c:v>43100.875</c:v>
                </c:pt>
                <c:pt idx="7952">
                  <c:v>43100.916666666664</c:v>
                </c:pt>
                <c:pt idx="7953">
                  <c:v>43100.958333333336</c:v>
                </c:pt>
                <c:pt idx="7954">
                  <c:v>43100.999999826388</c:v>
                </c:pt>
                <c:pt idx="7955">
                  <c:v>43101.041666435187</c:v>
                </c:pt>
                <c:pt idx="7956">
                  <c:v>43101.083333043978</c:v>
                </c:pt>
                <c:pt idx="7957">
                  <c:v>43101.124999652777</c:v>
                </c:pt>
                <c:pt idx="7958">
                  <c:v>43101.166666261575</c:v>
                </c:pt>
                <c:pt idx="7959">
                  <c:v>43101.208332812501</c:v>
                </c:pt>
                <c:pt idx="7960">
                  <c:v>43101.249999421299</c:v>
                </c:pt>
                <c:pt idx="7961">
                  <c:v>43101.291666030091</c:v>
                </c:pt>
                <c:pt idx="7962">
                  <c:v>43101.333332638889</c:v>
                </c:pt>
                <c:pt idx="7963">
                  <c:v>43101.374999247688</c:v>
                </c:pt>
                <c:pt idx="7964">
                  <c:v>43101.416665856479</c:v>
                </c:pt>
                <c:pt idx="7965">
                  <c:v>43101.458332465278</c:v>
                </c:pt>
                <c:pt idx="7966">
                  <c:v>43101.499999074076</c:v>
                </c:pt>
                <c:pt idx="7967">
                  <c:v>43101.541665682867</c:v>
                </c:pt>
                <c:pt idx="7968">
                  <c:v>43101.583332291666</c:v>
                </c:pt>
                <c:pt idx="7969">
                  <c:v>43101.624998900465</c:v>
                </c:pt>
                <c:pt idx="7970">
                  <c:v>43101.666665509256</c:v>
                </c:pt>
                <c:pt idx="7971">
                  <c:v>43101.708332118054</c:v>
                </c:pt>
                <c:pt idx="7972">
                  <c:v>43101.749998726853</c:v>
                </c:pt>
                <c:pt idx="7973">
                  <c:v>43101.791665335651</c:v>
                </c:pt>
                <c:pt idx="7974">
                  <c:v>43101.833331944443</c:v>
                </c:pt>
                <c:pt idx="7975">
                  <c:v>43101.874998553241</c:v>
                </c:pt>
                <c:pt idx="7976">
                  <c:v>43101.91666516204</c:v>
                </c:pt>
                <c:pt idx="7977">
                  <c:v>43101.958331770831</c:v>
                </c:pt>
                <c:pt idx="7978">
                  <c:v>43101.99999837963</c:v>
                </c:pt>
                <c:pt idx="7979">
                  <c:v>43102.041664988428</c:v>
                </c:pt>
                <c:pt idx="7980">
                  <c:v>43102.08333159722</c:v>
                </c:pt>
                <c:pt idx="7981">
                  <c:v>43102.124998206018</c:v>
                </c:pt>
                <c:pt idx="7982">
                  <c:v>43102.166664814817</c:v>
                </c:pt>
                <c:pt idx="7983">
                  <c:v>43102.208331423608</c:v>
                </c:pt>
                <c:pt idx="7984">
                  <c:v>43102.249998032406</c:v>
                </c:pt>
                <c:pt idx="7985">
                  <c:v>43102.291664641205</c:v>
                </c:pt>
                <c:pt idx="7986">
                  <c:v>43102.333331250004</c:v>
                </c:pt>
                <c:pt idx="7987">
                  <c:v>43102.374997858795</c:v>
                </c:pt>
                <c:pt idx="7988">
                  <c:v>43102.416664467593</c:v>
                </c:pt>
                <c:pt idx="7989">
                  <c:v>43102.458331076392</c:v>
                </c:pt>
                <c:pt idx="7990">
                  <c:v>43102.499997685183</c:v>
                </c:pt>
                <c:pt idx="7991">
                  <c:v>43102.541664293982</c:v>
                </c:pt>
                <c:pt idx="7992">
                  <c:v>43102.58333090278</c:v>
                </c:pt>
                <c:pt idx="7993">
                  <c:v>43102.624997511572</c:v>
                </c:pt>
                <c:pt idx="7994">
                  <c:v>43102.66666412037</c:v>
                </c:pt>
                <c:pt idx="7995">
                  <c:v>43102.708330729169</c:v>
                </c:pt>
                <c:pt idx="7996">
                  <c:v>43102.74999733796</c:v>
                </c:pt>
                <c:pt idx="7997">
                  <c:v>43102.791663946758</c:v>
                </c:pt>
                <c:pt idx="7998">
                  <c:v>43102.833330555557</c:v>
                </c:pt>
                <c:pt idx="7999">
                  <c:v>43102.874997164348</c:v>
                </c:pt>
                <c:pt idx="8000">
                  <c:v>43102.916663773147</c:v>
                </c:pt>
                <c:pt idx="8001">
                  <c:v>43102.958330381945</c:v>
                </c:pt>
                <c:pt idx="8002">
                  <c:v>43102.999996990744</c:v>
                </c:pt>
                <c:pt idx="8003">
                  <c:v>43103.041663599535</c:v>
                </c:pt>
                <c:pt idx="8004">
                  <c:v>43103.083330208334</c:v>
                </c:pt>
                <c:pt idx="8005">
                  <c:v>43103.124996817132</c:v>
                </c:pt>
                <c:pt idx="8006">
                  <c:v>43103.166663425924</c:v>
                </c:pt>
                <c:pt idx="8007">
                  <c:v>43103.208330034722</c:v>
                </c:pt>
                <c:pt idx="8008">
                  <c:v>43103.249996643521</c:v>
                </c:pt>
                <c:pt idx="8009">
                  <c:v>43103.291663252312</c:v>
                </c:pt>
                <c:pt idx="8010">
                  <c:v>43103.333329861111</c:v>
                </c:pt>
                <c:pt idx="8011">
                  <c:v>43103.374996469909</c:v>
                </c:pt>
                <c:pt idx="8012">
                  <c:v>43103.4166630787</c:v>
                </c:pt>
                <c:pt idx="8013">
                  <c:v>43103.458329687499</c:v>
                </c:pt>
                <c:pt idx="8014">
                  <c:v>43103.499996296297</c:v>
                </c:pt>
                <c:pt idx="8015">
                  <c:v>43103.541662905096</c:v>
                </c:pt>
                <c:pt idx="8016">
                  <c:v>43103.583329513887</c:v>
                </c:pt>
                <c:pt idx="8017">
                  <c:v>43103.624996122686</c:v>
                </c:pt>
                <c:pt idx="8018">
                  <c:v>43103.666662731484</c:v>
                </c:pt>
                <c:pt idx="8019">
                  <c:v>43103.708329340276</c:v>
                </c:pt>
                <c:pt idx="8020">
                  <c:v>43103.749995949074</c:v>
                </c:pt>
                <c:pt idx="8021">
                  <c:v>43103.791662557873</c:v>
                </c:pt>
                <c:pt idx="8022">
                  <c:v>43103.833329166664</c:v>
                </c:pt>
                <c:pt idx="8023">
                  <c:v>43103.874995775463</c:v>
                </c:pt>
                <c:pt idx="8024">
                  <c:v>43103.916662384261</c:v>
                </c:pt>
                <c:pt idx="8025">
                  <c:v>43103.958328993052</c:v>
                </c:pt>
                <c:pt idx="8026">
                  <c:v>43103.999995601851</c:v>
                </c:pt>
                <c:pt idx="8027">
                  <c:v>43104.04166221065</c:v>
                </c:pt>
                <c:pt idx="8028">
                  <c:v>43104.083328819448</c:v>
                </c:pt>
                <c:pt idx="8029">
                  <c:v>43104.124995428239</c:v>
                </c:pt>
                <c:pt idx="8030">
                  <c:v>43104.166662037038</c:v>
                </c:pt>
                <c:pt idx="8031">
                  <c:v>43104.208328645836</c:v>
                </c:pt>
                <c:pt idx="8032">
                  <c:v>43104.249995254628</c:v>
                </c:pt>
                <c:pt idx="8033">
                  <c:v>43104.291661863426</c:v>
                </c:pt>
                <c:pt idx="8034">
                  <c:v>43104.333328472225</c:v>
                </c:pt>
                <c:pt idx="8035">
                  <c:v>43104.374995081016</c:v>
                </c:pt>
                <c:pt idx="8036">
                  <c:v>43104.416661689815</c:v>
                </c:pt>
                <c:pt idx="8037">
                  <c:v>43104.458328298613</c:v>
                </c:pt>
                <c:pt idx="8038">
                  <c:v>43104.499994907404</c:v>
                </c:pt>
                <c:pt idx="8039">
                  <c:v>43104.541661516203</c:v>
                </c:pt>
                <c:pt idx="8040">
                  <c:v>43104.583328125002</c:v>
                </c:pt>
                <c:pt idx="8041">
                  <c:v>43104.624994733793</c:v>
                </c:pt>
                <c:pt idx="8042">
                  <c:v>43104.666661342591</c:v>
                </c:pt>
                <c:pt idx="8043">
                  <c:v>43104.708327777778</c:v>
                </c:pt>
                <c:pt idx="8044">
                  <c:v>43104.749994328704</c:v>
                </c:pt>
                <c:pt idx="8045">
                  <c:v>43104.791666666664</c:v>
                </c:pt>
                <c:pt idx="8046">
                  <c:v>43104.833333333336</c:v>
                </c:pt>
                <c:pt idx="8047">
                  <c:v>43104.875</c:v>
                </c:pt>
                <c:pt idx="8048">
                  <c:v>43104.91666678241</c:v>
                </c:pt>
                <c:pt idx="8049">
                  <c:v>43104.958333506947</c:v>
                </c:pt>
                <c:pt idx="8050">
                  <c:v>43105.000000231485</c:v>
                </c:pt>
                <c:pt idx="8051">
                  <c:v>43105.041666956022</c:v>
                </c:pt>
                <c:pt idx="8052">
                  <c:v>43105.083333680559</c:v>
                </c:pt>
                <c:pt idx="8053">
                  <c:v>43105.125000405096</c:v>
                </c:pt>
                <c:pt idx="8054">
                  <c:v>43105.166667129626</c:v>
                </c:pt>
                <c:pt idx="8055">
                  <c:v>43105.208333854163</c:v>
                </c:pt>
                <c:pt idx="8056">
                  <c:v>43105.250000578701</c:v>
                </c:pt>
                <c:pt idx="8057">
                  <c:v>43105.291667303238</c:v>
                </c:pt>
                <c:pt idx="8058">
                  <c:v>43105.333334027775</c:v>
                </c:pt>
                <c:pt idx="8059">
                  <c:v>43105.375000752312</c:v>
                </c:pt>
                <c:pt idx="8060">
                  <c:v>43105.416667476849</c:v>
                </c:pt>
                <c:pt idx="8061">
                  <c:v>43105.458334201387</c:v>
                </c:pt>
                <c:pt idx="8062">
                  <c:v>43105.500000925924</c:v>
                </c:pt>
                <c:pt idx="8063">
                  <c:v>43105.541667650461</c:v>
                </c:pt>
                <c:pt idx="8064">
                  <c:v>43105.583334374998</c:v>
                </c:pt>
                <c:pt idx="8065">
                  <c:v>43105.625001099535</c:v>
                </c:pt>
                <c:pt idx="8066">
                  <c:v>43105.666667824073</c:v>
                </c:pt>
                <c:pt idx="8067">
                  <c:v>43105.70833454861</c:v>
                </c:pt>
                <c:pt idx="8068">
                  <c:v>43105.750001273147</c:v>
                </c:pt>
                <c:pt idx="8069">
                  <c:v>43105.791667997684</c:v>
                </c:pt>
                <c:pt idx="8070">
                  <c:v>43105.833334722221</c:v>
                </c:pt>
                <c:pt idx="8071">
                  <c:v>43105.875001446759</c:v>
                </c:pt>
                <c:pt idx="8072">
                  <c:v>43105.916668171296</c:v>
                </c:pt>
                <c:pt idx="8073">
                  <c:v>43105.958334895833</c:v>
                </c:pt>
                <c:pt idx="8074">
                  <c:v>43106.00000162037</c:v>
                </c:pt>
                <c:pt idx="8075">
                  <c:v>43106.041668344908</c:v>
                </c:pt>
                <c:pt idx="8076">
                  <c:v>43106.083335069445</c:v>
                </c:pt>
                <c:pt idx="8077">
                  <c:v>43106.125001793982</c:v>
                </c:pt>
                <c:pt idx="8078">
                  <c:v>43106.166668518519</c:v>
                </c:pt>
                <c:pt idx="8079">
                  <c:v>43106.208335243056</c:v>
                </c:pt>
                <c:pt idx="8080">
                  <c:v>43106.250001967594</c:v>
                </c:pt>
                <c:pt idx="8081">
                  <c:v>43106.291668692131</c:v>
                </c:pt>
                <c:pt idx="8082">
                  <c:v>43106.333335416668</c:v>
                </c:pt>
                <c:pt idx="8083">
                  <c:v>43106.375002141205</c:v>
                </c:pt>
                <c:pt idx="8084">
                  <c:v>43106.416668865742</c:v>
                </c:pt>
                <c:pt idx="8085">
                  <c:v>43106.45833559028</c:v>
                </c:pt>
                <c:pt idx="8086">
                  <c:v>43106.500002314817</c:v>
                </c:pt>
                <c:pt idx="8087">
                  <c:v>43106.541669039354</c:v>
                </c:pt>
                <c:pt idx="8088">
                  <c:v>43106.583335763891</c:v>
                </c:pt>
                <c:pt idx="8089">
                  <c:v>43106.625002488428</c:v>
                </c:pt>
                <c:pt idx="8090">
                  <c:v>43106.666669212966</c:v>
                </c:pt>
                <c:pt idx="8091">
                  <c:v>43106.708335937503</c:v>
                </c:pt>
                <c:pt idx="8092">
                  <c:v>43106.75000266204</c:v>
                </c:pt>
                <c:pt idx="8093">
                  <c:v>43106.791669386577</c:v>
                </c:pt>
                <c:pt idx="8094">
                  <c:v>43106.833336111114</c:v>
                </c:pt>
                <c:pt idx="8095">
                  <c:v>43106.875002835652</c:v>
                </c:pt>
                <c:pt idx="8096">
                  <c:v>43106.916669560182</c:v>
                </c:pt>
                <c:pt idx="8097">
                  <c:v>43106.958336284719</c:v>
                </c:pt>
                <c:pt idx="8098">
                  <c:v>43107.000003009256</c:v>
                </c:pt>
                <c:pt idx="8099">
                  <c:v>43107.041669733793</c:v>
                </c:pt>
                <c:pt idx="8100">
                  <c:v>43107.08333645833</c:v>
                </c:pt>
                <c:pt idx="8101">
                  <c:v>43107.125003182868</c:v>
                </c:pt>
                <c:pt idx="8102">
                  <c:v>43107.166669907405</c:v>
                </c:pt>
                <c:pt idx="8103">
                  <c:v>43107.208336631942</c:v>
                </c:pt>
                <c:pt idx="8104">
                  <c:v>43107.250003356479</c:v>
                </c:pt>
                <c:pt idx="8105">
                  <c:v>43107.291670081016</c:v>
                </c:pt>
                <c:pt idx="8106">
                  <c:v>43107.333336805554</c:v>
                </c:pt>
                <c:pt idx="8107">
                  <c:v>43107.375003530091</c:v>
                </c:pt>
                <c:pt idx="8108">
                  <c:v>43107.416670254628</c:v>
                </c:pt>
                <c:pt idx="8109">
                  <c:v>43107.458336979165</c:v>
                </c:pt>
                <c:pt idx="8110">
                  <c:v>43107.500003703703</c:v>
                </c:pt>
                <c:pt idx="8111">
                  <c:v>43107.54167042824</c:v>
                </c:pt>
                <c:pt idx="8112">
                  <c:v>43107.583337152777</c:v>
                </c:pt>
                <c:pt idx="8113">
                  <c:v>43107.625003877314</c:v>
                </c:pt>
                <c:pt idx="8114">
                  <c:v>43107.666670601851</c:v>
                </c:pt>
                <c:pt idx="8115">
                  <c:v>43107.708337326389</c:v>
                </c:pt>
                <c:pt idx="8116">
                  <c:v>43107.750004050926</c:v>
                </c:pt>
                <c:pt idx="8117">
                  <c:v>43107.791670775463</c:v>
                </c:pt>
                <c:pt idx="8118">
                  <c:v>43107.8333375</c:v>
                </c:pt>
                <c:pt idx="8119">
                  <c:v>43107.875004224537</c:v>
                </c:pt>
                <c:pt idx="8120">
                  <c:v>43107.916670949075</c:v>
                </c:pt>
                <c:pt idx="8121">
                  <c:v>43107.958337673612</c:v>
                </c:pt>
                <c:pt idx="8122">
                  <c:v>43108.000004398149</c:v>
                </c:pt>
                <c:pt idx="8123">
                  <c:v>43108.041671122686</c:v>
                </c:pt>
                <c:pt idx="8124">
                  <c:v>43108.083337847223</c:v>
                </c:pt>
                <c:pt idx="8125">
                  <c:v>43108.125004571761</c:v>
                </c:pt>
                <c:pt idx="8126">
                  <c:v>43108.166671296298</c:v>
                </c:pt>
                <c:pt idx="8127">
                  <c:v>43108.208338020835</c:v>
                </c:pt>
                <c:pt idx="8128">
                  <c:v>43108.250004745372</c:v>
                </c:pt>
                <c:pt idx="8129">
                  <c:v>43108.291671469909</c:v>
                </c:pt>
                <c:pt idx="8130">
                  <c:v>43108.333338194447</c:v>
                </c:pt>
                <c:pt idx="8131">
                  <c:v>43108.375004918984</c:v>
                </c:pt>
                <c:pt idx="8132">
                  <c:v>43108.416671643521</c:v>
                </c:pt>
                <c:pt idx="8133">
                  <c:v>43108.458338368058</c:v>
                </c:pt>
                <c:pt idx="8134">
                  <c:v>43108.500005092596</c:v>
                </c:pt>
                <c:pt idx="8135">
                  <c:v>43108.541671817133</c:v>
                </c:pt>
                <c:pt idx="8136">
                  <c:v>43108.58333854167</c:v>
                </c:pt>
                <c:pt idx="8137">
                  <c:v>43108.625005266207</c:v>
                </c:pt>
                <c:pt idx="8138">
                  <c:v>43108.666671990744</c:v>
                </c:pt>
                <c:pt idx="8139">
                  <c:v>43108.708338715274</c:v>
                </c:pt>
                <c:pt idx="8140">
                  <c:v>43108.750005439812</c:v>
                </c:pt>
                <c:pt idx="8141">
                  <c:v>43108.791672164349</c:v>
                </c:pt>
                <c:pt idx="8142">
                  <c:v>43108.833338888886</c:v>
                </c:pt>
                <c:pt idx="8143">
                  <c:v>43108.875005613423</c:v>
                </c:pt>
                <c:pt idx="8144">
                  <c:v>43108.91667233796</c:v>
                </c:pt>
                <c:pt idx="8145">
                  <c:v>43108.958339062498</c:v>
                </c:pt>
                <c:pt idx="8146">
                  <c:v>43109.000005787035</c:v>
                </c:pt>
                <c:pt idx="8147">
                  <c:v>43109.041672511572</c:v>
                </c:pt>
                <c:pt idx="8148">
                  <c:v>43109.083339236109</c:v>
                </c:pt>
                <c:pt idx="8149">
                  <c:v>43109.125005960646</c:v>
                </c:pt>
                <c:pt idx="8150">
                  <c:v>43109.166672685184</c:v>
                </c:pt>
                <c:pt idx="8151">
                  <c:v>43109.208339409721</c:v>
                </c:pt>
                <c:pt idx="8152">
                  <c:v>43109.250006134258</c:v>
                </c:pt>
                <c:pt idx="8153">
                  <c:v>43109.291672858795</c:v>
                </c:pt>
                <c:pt idx="8154">
                  <c:v>43109.333339583332</c:v>
                </c:pt>
                <c:pt idx="8155">
                  <c:v>43109.37500630787</c:v>
                </c:pt>
                <c:pt idx="8156">
                  <c:v>43109.416673032407</c:v>
                </c:pt>
                <c:pt idx="8157">
                  <c:v>43109.458339756944</c:v>
                </c:pt>
                <c:pt idx="8158">
                  <c:v>43109.500006481481</c:v>
                </c:pt>
                <c:pt idx="8159">
                  <c:v>43109.541673206018</c:v>
                </c:pt>
                <c:pt idx="8160">
                  <c:v>43109.583339930556</c:v>
                </c:pt>
                <c:pt idx="8161">
                  <c:v>43109.625006655093</c:v>
                </c:pt>
                <c:pt idx="8162">
                  <c:v>43109.66667337963</c:v>
                </c:pt>
                <c:pt idx="8163">
                  <c:v>43109.708340104167</c:v>
                </c:pt>
                <c:pt idx="8164">
                  <c:v>43109.750006828704</c:v>
                </c:pt>
                <c:pt idx="8165">
                  <c:v>43109.791673553242</c:v>
                </c:pt>
                <c:pt idx="8166">
                  <c:v>43109.833340277779</c:v>
                </c:pt>
                <c:pt idx="8167">
                  <c:v>43109.875007002316</c:v>
                </c:pt>
                <c:pt idx="8168">
                  <c:v>43109.916673726853</c:v>
                </c:pt>
                <c:pt idx="8169">
                  <c:v>43109.958340451391</c:v>
                </c:pt>
                <c:pt idx="8170">
                  <c:v>43110.000007175928</c:v>
                </c:pt>
                <c:pt idx="8171">
                  <c:v>43110.041673900465</c:v>
                </c:pt>
                <c:pt idx="8172">
                  <c:v>43110.083340625002</c:v>
                </c:pt>
                <c:pt idx="8173">
                  <c:v>43110.125007349539</c:v>
                </c:pt>
                <c:pt idx="8174">
                  <c:v>43110.166674074077</c:v>
                </c:pt>
                <c:pt idx="8175">
                  <c:v>43110.208340798614</c:v>
                </c:pt>
                <c:pt idx="8176">
                  <c:v>43110.250007523151</c:v>
                </c:pt>
                <c:pt idx="8177">
                  <c:v>43110.291674247688</c:v>
                </c:pt>
                <c:pt idx="8178">
                  <c:v>43110.333340972225</c:v>
                </c:pt>
                <c:pt idx="8179">
                  <c:v>43110.375007696763</c:v>
                </c:pt>
                <c:pt idx="8180">
                  <c:v>43110.4166744213</c:v>
                </c:pt>
                <c:pt idx="8181">
                  <c:v>43110.45834114583</c:v>
                </c:pt>
                <c:pt idx="8182">
                  <c:v>43110.500007870367</c:v>
                </c:pt>
                <c:pt idx="8183">
                  <c:v>43110.541674594904</c:v>
                </c:pt>
                <c:pt idx="8184">
                  <c:v>43110.583341319441</c:v>
                </c:pt>
                <c:pt idx="8185">
                  <c:v>43110.625008043979</c:v>
                </c:pt>
                <c:pt idx="8186">
                  <c:v>43110.666674768516</c:v>
                </c:pt>
                <c:pt idx="8187">
                  <c:v>43110.708341493053</c:v>
                </c:pt>
                <c:pt idx="8188">
                  <c:v>43110.75000821759</c:v>
                </c:pt>
                <c:pt idx="8189">
                  <c:v>43110.791674942127</c:v>
                </c:pt>
                <c:pt idx="8190">
                  <c:v>43110.833341666665</c:v>
                </c:pt>
                <c:pt idx="8191">
                  <c:v>43110.875008391202</c:v>
                </c:pt>
                <c:pt idx="8192">
                  <c:v>43110.916675115739</c:v>
                </c:pt>
                <c:pt idx="8193">
                  <c:v>43110.958341840276</c:v>
                </c:pt>
                <c:pt idx="8194">
                  <c:v>43111.000008564813</c:v>
                </c:pt>
                <c:pt idx="8195">
                  <c:v>43111.041675289351</c:v>
                </c:pt>
                <c:pt idx="8196">
                  <c:v>43111.083342013888</c:v>
                </c:pt>
                <c:pt idx="8197">
                  <c:v>43111.125008738425</c:v>
                </c:pt>
                <c:pt idx="8198">
                  <c:v>43111.166675462962</c:v>
                </c:pt>
                <c:pt idx="8199">
                  <c:v>43111.2083421875</c:v>
                </c:pt>
                <c:pt idx="8200">
                  <c:v>43111.250008912037</c:v>
                </c:pt>
                <c:pt idx="8201">
                  <c:v>43111.291675636574</c:v>
                </c:pt>
                <c:pt idx="8202">
                  <c:v>43111.333342361111</c:v>
                </c:pt>
                <c:pt idx="8203">
                  <c:v>43111.375009085648</c:v>
                </c:pt>
                <c:pt idx="8204">
                  <c:v>43111.416675810186</c:v>
                </c:pt>
                <c:pt idx="8205">
                  <c:v>43111.458342534723</c:v>
                </c:pt>
                <c:pt idx="8206">
                  <c:v>43111.50000925926</c:v>
                </c:pt>
                <c:pt idx="8207">
                  <c:v>43111.541675983797</c:v>
                </c:pt>
                <c:pt idx="8208">
                  <c:v>43111.583342708334</c:v>
                </c:pt>
                <c:pt idx="8209">
                  <c:v>43111.625009432872</c:v>
                </c:pt>
                <c:pt idx="8210">
                  <c:v>43111.666676157409</c:v>
                </c:pt>
                <c:pt idx="8211">
                  <c:v>43111.708342881946</c:v>
                </c:pt>
                <c:pt idx="8212">
                  <c:v>43111.750009606483</c:v>
                </c:pt>
                <c:pt idx="8213">
                  <c:v>43111.79167633102</c:v>
                </c:pt>
                <c:pt idx="8214">
                  <c:v>43111.833343055558</c:v>
                </c:pt>
                <c:pt idx="8215">
                  <c:v>43111.875009780095</c:v>
                </c:pt>
                <c:pt idx="8216">
                  <c:v>43111.916676504632</c:v>
                </c:pt>
                <c:pt idx="8217">
                  <c:v>43111.958343229169</c:v>
                </c:pt>
                <c:pt idx="8218">
                  <c:v>43112.000009953706</c:v>
                </c:pt>
                <c:pt idx="8219">
                  <c:v>43112.041676678244</c:v>
                </c:pt>
                <c:pt idx="8220">
                  <c:v>43112.083343402781</c:v>
                </c:pt>
                <c:pt idx="8221">
                  <c:v>43112.125010127318</c:v>
                </c:pt>
                <c:pt idx="8222">
                  <c:v>43112.166676851855</c:v>
                </c:pt>
                <c:pt idx="8223">
                  <c:v>43112.208343576393</c:v>
                </c:pt>
                <c:pt idx="8224">
                  <c:v>43112.250010300922</c:v>
                </c:pt>
                <c:pt idx="8225">
                  <c:v>43112.29167702546</c:v>
                </c:pt>
                <c:pt idx="8226">
                  <c:v>43112.333343749997</c:v>
                </c:pt>
                <c:pt idx="8227">
                  <c:v>43112.375010474534</c:v>
                </c:pt>
                <c:pt idx="8228">
                  <c:v>43112.416677199071</c:v>
                </c:pt>
                <c:pt idx="8229">
                  <c:v>43112.458343923608</c:v>
                </c:pt>
                <c:pt idx="8230">
                  <c:v>43112.500010648146</c:v>
                </c:pt>
                <c:pt idx="8231">
                  <c:v>43112.541677372683</c:v>
                </c:pt>
                <c:pt idx="8232">
                  <c:v>43112.58334409722</c:v>
                </c:pt>
                <c:pt idx="8233">
                  <c:v>43112.625010821757</c:v>
                </c:pt>
                <c:pt idx="8234">
                  <c:v>43112.666677546295</c:v>
                </c:pt>
                <c:pt idx="8235">
                  <c:v>43112.708344270832</c:v>
                </c:pt>
                <c:pt idx="8236">
                  <c:v>43112.750010995369</c:v>
                </c:pt>
                <c:pt idx="8237">
                  <c:v>43112.791677719906</c:v>
                </c:pt>
                <c:pt idx="8238">
                  <c:v>43112.833344444443</c:v>
                </c:pt>
                <c:pt idx="8239">
                  <c:v>43112.875011168981</c:v>
                </c:pt>
                <c:pt idx="8240">
                  <c:v>43112.916677893518</c:v>
                </c:pt>
                <c:pt idx="8241">
                  <c:v>43112.958344618055</c:v>
                </c:pt>
                <c:pt idx="8242">
                  <c:v>43113.000011342592</c:v>
                </c:pt>
                <c:pt idx="8243">
                  <c:v>43113.041678067129</c:v>
                </c:pt>
                <c:pt idx="8244">
                  <c:v>43113.083344791667</c:v>
                </c:pt>
                <c:pt idx="8245">
                  <c:v>43113.125011516204</c:v>
                </c:pt>
                <c:pt idx="8246">
                  <c:v>43113.166678240741</c:v>
                </c:pt>
                <c:pt idx="8247">
                  <c:v>43113.208344965278</c:v>
                </c:pt>
                <c:pt idx="8248">
                  <c:v>43113.250011689815</c:v>
                </c:pt>
                <c:pt idx="8249">
                  <c:v>43113.291678414353</c:v>
                </c:pt>
                <c:pt idx="8250">
                  <c:v>43113.33334513889</c:v>
                </c:pt>
                <c:pt idx="8251">
                  <c:v>43113.375011863427</c:v>
                </c:pt>
                <c:pt idx="8252">
                  <c:v>43113.416678587964</c:v>
                </c:pt>
                <c:pt idx="8253">
                  <c:v>43113.458345312501</c:v>
                </c:pt>
                <c:pt idx="8254">
                  <c:v>43113.500012037039</c:v>
                </c:pt>
                <c:pt idx="8255">
                  <c:v>43113.541678761576</c:v>
                </c:pt>
                <c:pt idx="8256">
                  <c:v>43113.583345486113</c:v>
                </c:pt>
                <c:pt idx="8257">
                  <c:v>43113.62501221065</c:v>
                </c:pt>
                <c:pt idx="8258">
                  <c:v>43113.666678935188</c:v>
                </c:pt>
                <c:pt idx="8259">
                  <c:v>43113.708345659725</c:v>
                </c:pt>
                <c:pt idx="8260">
                  <c:v>43113.750012384262</c:v>
                </c:pt>
                <c:pt idx="8261">
                  <c:v>43113.791679108799</c:v>
                </c:pt>
                <c:pt idx="8262">
                  <c:v>43113.833345833336</c:v>
                </c:pt>
                <c:pt idx="8263">
                  <c:v>43113.875012557874</c:v>
                </c:pt>
                <c:pt idx="8264">
                  <c:v>43113.916679282411</c:v>
                </c:pt>
                <c:pt idx="8265">
                  <c:v>43113.958346006948</c:v>
                </c:pt>
                <c:pt idx="8266">
                  <c:v>43114.000012731478</c:v>
                </c:pt>
                <c:pt idx="8267">
                  <c:v>43114.041679456015</c:v>
                </c:pt>
                <c:pt idx="8268">
                  <c:v>43114.083346180552</c:v>
                </c:pt>
                <c:pt idx="8269">
                  <c:v>43114.12501290509</c:v>
                </c:pt>
                <c:pt idx="8270">
                  <c:v>43114.166679629627</c:v>
                </c:pt>
                <c:pt idx="8271">
                  <c:v>43114.208346354164</c:v>
                </c:pt>
                <c:pt idx="8272">
                  <c:v>43114.250013078701</c:v>
                </c:pt>
                <c:pt idx="8273">
                  <c:v>43114.291679803238</c:v>
                </c:pt>
                <c:pt idx="8274">
                  <c:v>43114.333346527776</c:v>
                </c:pt>
                <c:pt idx="8275">
                  <c:v>43114.375013252313</c:v>
                </c:pt>
                <c:pt idx="8276">
                  <c:v>43114.41667997685</c:v>
                </c:pt>
                <c:pt idx="8277">
                  <c:v>43114.458346701387</c:v>
                </c:pt>
                <c:pt idx="8278">
                  <c:v>43114.500013425924</c:v>
                </c:pt>
                <c:pt idx="8279">
                  <c:v>43114.541680150462</c:v>
                </c:pt>
                <c:pt idx="8280">
                  <c:v>43114.583346874999</c:v>
                </c:pt>
                <c:pt idx="8281">
                  <c:v>43114.625013599536</c:v>
                </c:pt>
                <c:pt idx="8282">
                  <c:v>43114.666680324073</c:v>
                </c:pt>
                <c:pt idx="8283">
                  <c:v>43114.70834704861</c:v>
                </c:pt>
                <c:pt idx="8284">
                  <c:v>43114.750013773148</c:v>
                </c:pt>
                <c:pt idx="8285">
                  <c:v>43114.791680497685</c:v>
                </c:pt>
                <c:pt idx="8286">
                  <c:v>43114.833347222222</c:v>
                </c:pt>
                <c:pt idx="8287">
                  <c:v>43114.875013946759</c:v>
                </c:pt>
                <c:pt idx="8288">
                  <c:v>43114.916680671296</c:v>
                </c:pt>
                <c:pt idx="8289">
                  <c:v>43114.958347395834</c:v>
                </c:pt>
                <c:pt idx="8290">
                  <c:v>43115.000014120371</c:v>
                </c:pt>
                <c:pt idx="8291">
                  <c:v>43115.041680844908</c:v>
                </c:pt>
                <c:pt idx="8292">
                  <c:v>43115.083347569445</c:v>
                </c:pt>
                <c:pt idx="8293">
                  <c:v>43115.125014293983</c:v>
                </c:pt>
                <c:pt idx="8294">
                  <c:v>43115.16668101852</c:v>
                </c:pt>
                <c:pt idx="8295">
                  <c:v>43115.208347743057</c:v>
                </c:pt>
                <c:pt idx="8296">
                  <c:v>43115.250014467594</c:v>
                </c:pt>
                <c:pt idx="8297">
                  <c:v>43115.291681192131</c:v>
                </c:pt>
                <c:pt idx="8298">
                  <c:v>43115.333347916669</c:v>
                </c:pt>
                <c:pt idx="8299">
                  <c:v>43115.375014641206</c:v>
                </c:pt>
                <c:pt idx="8300">
                  <c:v>43115.416681365743</c:v>
                </c:pt>
                <c:pt idx="8301">
                  <c:v>43115.45834809028</c:v>
                </c:pt>
                <c:pt idx="8302">
                  <c:v>43115.500014814817</c:v>
                </c:pt>
                <c:pt idx="8303">
                  <c:v>43115.541681539355</c:v>
                </c:pt>
                <c:pt idx="8304">
                  <c:v>43115.583348263892</c:v>
                </c:pt>
                <c:pt idx="8305">
                  <c:v>43115.625014988429</c:v>
                </c:pt>
                <c:pt idx="8306">
                  <c:v>43115.666681712966</c:v>
                </c:pt>
                <c:pt idx="8307">
                  <c:v>43115.708348437503</c:v>
                </c:pt>
                <c:pt idx="8308">
                  <c:v>43115.750015162041</c:v>
                </c:pt>
                <c:pt idx="8309">
                  <c:v>43115.791681886571</c:v>
                </c:pt>
                <c:pt idx="8310">
                  <c:v>43115.833348611108</c:v>
                </c:pt>
                <c:pt idx="8311">
                  <c:v>43115.875015335645</c:v>
                </c:pt>
                <c:pt idx="8312">
                  <c:v>43115.916682060182</c:v>
                </c:pt>
                <c:pt idx="8313">
                  <c:v>43115.958348784719</c:v>
                </c:pt>
                <c:pt idx="8314">
                  <c:v>43116.000015509257</c:v>
                </c:pt>
                <c:pt idx="8315">
                  <c:v>43116.041682233794</c:v>
                </c:pt>
                <c:pt idx="8316">
                  <c:v>43116.083348958331</c:v>
                </c:pt>
                <c:pt idx="8317">
                  <c:v>43116.125015682868</c:v>
                </c:pt>
                <c:pt idx="8318">
                  <c:v>43116.166682407405</c:v>
                </c:pt>
                <c:pt idx="8319">
                  <c:v>43116.208349131943</c:v>
                </c:pt>
                <c:pt idx="8320">
                  <c:v>43116.25001585648</c:v>
                </c:pt>
                <c:pt idx="8321">
                  <c:v>43116.291682581017</c:v>
                </c:pt>
                <c:pt idx="8322">
                  <c:v>43116.333349305554</c:v>
                </c:pt>
                <c:pt idx="8323">
                  <c:v>43116.375016030092</c:v>
                </c:pt>
                <c:pt idx="8324">
                  <c:v>43116.416682754629</c:v>
                </c:pt>
                <c:pt idx="8325">
                  <c:v>43116.458349479166</c:v>
                </c:pt>
                <c:pt idx="8326">
                  <c:v>43116.500016203703</c:v>
                </c:pt>
                <c:pt idx="8327">
                  <c:v>43116.54168292824</c:v>
                </c:pt>
                <c:pt idx="8328">
                  <c:v>43116.583349652778</c:v>
                </c:pt>
                <c:pt idx="8329">
                  <c:v>43116.625016377315</c:v>
                </c:pt>
                <c:pt idx="8330">
                  <c:v>43116.666683101852</c:v>
                </c:pt>
                <c:pt idx="8331">
                  <c:v>43116.708349826389</c:v>
                </c:pt>
                <c:pt idx="8332">
                  <c:v>43116.750016550926</c:v>
                </c:pt>
                <c:pt idx="8333">
                  <c:v>43116.791683275464</c:v>
                </c:pt>
                <c:pt idx="8334">
                  <c:v>43116.833350000001</c:v>
                </c:pt>
                <c:pt idx="8335">
                  <c:v>43116.875016724538</c:v>
                </c:pt>
                <c:pt idx="8336">
                  <c:v>43116.916683449075</c:v>
                </c:pt>
                <c:pt idx="8337">
                  <c:v>43116.958350173612</c:v>
                </c:pt>
                <c:pt idx="8338">
                  <c:v>43117.00001689815</c:v>
                </c:pt>
                <c:pt idx="8339">
                  <c:v>43117.041683622687</c:v>
                </c:pt>
                <c:pt idx="8340">
                  <c:v>43117.083350347224</c:v>
                </c:pt>
                <c:pt idx="8341">
                  <c:v>43117.125017071761</c:v>
                </c:pt>
                <c:pt idx="8342">
                  <c:v>43117.166683796298</c:v>
                </c:pt>
                <c:pt idx="8343">
                  <c:v>43117.208350520836</c:v>
                </c:pt>
                <c:pt idx="8344">
                  <c:v>43117.250017245373</c:v>
                </c:pt>
                <c:pt idx="8345">
                  <c:v>43117.29168396991</c:v>
                </c:pt>
                <c:pt idx="8346">
                  <c:v>43117.333350694447</c:v>
                </c:pt>
                <c:pt idx="8347">
                  <c:v>43117.375017418984</c:v>
                </c:pt>
                <c:pt idx="8348">
                  <c:v>43117.416684143522</c:v>
                </c:pt>
                <c:pt idx="8349">
                  <c:v>43117.458350868059</c:v>
                </c:pt>
                <c:pt idx="8350">
                  <c:v>43117.500017592596</c:v>
                </c:pt>
                <c:pt idx="8351">
                  <c:v>43117.541684317126</c:v>
                </c:pt>
                <c:pt idx="8352">
                  <c:v>43117.583351041663</c:v>
                </c:pt>
                <c:pt idx="8353">
                  <c:v>43117.6250177662</c:v>
                </c:pt>
                <c:pt idx="8354">
                  <c:v>43117.666684490738</c:v>
                </c:pt>
                <c:pt idx="8355">
                  <c:v>43117.708351215275</c:v>
                </c:pt>
                <c:pt idx="8356">
                  <c:v>43117.750017939812</c:v>
                </c:pt>
                <c:pt idx="8357">
                  <c:v>43117.791684664349</c:v>
                </c:pt>
                <c:pt idx="8358">
                  <c:v>43117.833351388887</c:v>
                </c:pt>
                <c:pt idx="8359">
                  <c:v>43117.875018113424</c:v>
                </c:pt>
                <c:pt idx="8360">
                  <c:v>43117.916684837961</c:v>
                </c:pt>
                <c:pt idx="8361">
                  <c:v>43117.958351562498</c:v>
                </c:pt>
                <c:pt idx="8362">
                  <c:v>43118.000018287035</c:v>
                </c:pt>
                <c:pt idx="8363">
                  <c:v>43118.041685011573</c:v>
                </c:pt>
                <c:pt idx="8364">
                  <c:v>43118.08335173611</c:v>
                </c:pt>
                <c:pt idx="8365">
                  <c:v>43118.125018460647</c:v>
                </c:pt>
                <c:pt idx="8366">
                  <c:v>43118.166685185184</c:v>
                </c:pt>
                <c:pt idx="8367">
                  <c:v>43118.208351909721</c:v>
                </c:pt>
                <c:pt idx="8368">
                  <c:v>43118.250018634259</c:v>
                </c:pt>
                <c:pt idx="8369">
                  <c:v>43118.291685358796</c:v>
                </c:pt>
                <c:pt idx="8370">
                  <c:v>43118.333352083333</c:v>
                </c:pt>
                <c:pt idx="8371">
                  <c:v>43118.37501880787</c:v>
                </c:pt>
                <c:pt idx="8372">
                  <c:v>43118.416685532407</c:v>
                </c:pt>
                <c:pt idx="8373">
                  <c:v>43118.458352256945</c:v>
                </c:pt>
                <c:pt idx="8374">
                  <c:v>43118.500018981482</c:v>
                </c:pt>
                <c:pt idx="8375">
                  <c:v>43118.541685706019</c:v>
                </c:pt>
                <c:pt idx="8376">
                  <c:v>43118.583352430556</c:v>
                </c:pt>
                <c:pt idx="8377">
                  <c:v>43118.625019155093</c:v>
                </c:pt>
                <c:pt idx="8378">
                  <c:v>43118.666685879631</c:v>
                </c:pt>
                <c:pt idx="8379">
                  <c:v>43118.708352604168</c:v>
                </c:pt>
                <c:pt idx="8380">
                  <c:v>43118.750019328705</c:v>
                </c:pt>
                <c:pt idx="8381">
                  <c:v>43118.791686053242</c:v>
                </c:pt>
                <c:pt idx="8382">
                  <c:v>43118.83335277778</c:v>
                </c:pt>
                <c:pt idx="8383">
                  <c:v>43118.875019502317</c:v>
                </c:pt>
                <c:pt idx="8384">
                  <c:v>43118.916686226854</c:v>
                </c:pt>
                <c:pt idx="8385">
                  <c:v>43118.958352951391</c:v>
                </c:pt>
                <c:pt idx="8386">
                  <c:v>43119.000019675928</c:v>
                </c:pt>
                <c:pt idx="8387">
                  <c:v>43119.041686400466</c:v>
                </c:pt>
                <c:pt idx="8388">
                  <c:v>43119.083353125003</c:v>
                </c:pt>
                <c:pt idx="8389">
                  <c:v>43119.12501984954</c:v>
                </c:pt>
                <c:pt idx="8390">
                  <c:v>43119.166686574077</c:v>
                </c:pt>
                <c:pt idx="8391">
                  <c:v>43119.208353298614</c:v>
                </c:pt>
                <c:pt idx="8392">
                  <c:v>43119.250020023152</c:v>
                </c:pt>
                <c:pt idx="8393">
                  <c:v>43119.291686747689</c:v>
                </c:pt>
                <c:pt idx="8394">
                  <c:v>43119.333353472219</c:v>
                </c:pt>
                <c:pt idx="8395">
                  <c:v>43119.375020196756</c:v>
                </c:pt>
                <c:pt idx="8396">
                  <c:v>43119.416686921293</c:v>
                </c:pt>
                <c:pt idx="8397">
                  <c:v>43119.45835364583</c:v>
                </c:pt>
                <c:pt idx="8398">
                  <c:v>43119.500020370368</c:v>
                </c:pt>
                <c:pt idx="8399">
                  <c:v>43119.541687094905</c:v>
                </c:pt>
                <c:pt idx="8400">
                  <c:v>43119.583353819442</c:v>
                </c:pt>
                <c:pt idx="8401">
                  <c:v>43119.625020543979</c:v>
                </c:pt>
                <c:pt idx="8402">
                  <c:v>43119.666687268516</c:v>
                </c:pt>
                <c:pt idx="8403">
                  <c:v>43119.708353993054</c:v>
                </c:pt>
                <c:pt idx="8404">
                  <c:v>43119.750020717591</c:v>
                </c:pt>
                <c:pt idx="8405">
                  <c:v>43119.791687442128</c:v>
                </c:pt>
                <c:pt idx="8406">
                  <c:v>43119.833354166665</c:v>
                </c:pt>
                <c:pt idx="8407">
                  <c:v>43119.875020891202</c:v>
                </c:pt>
                <c:pt idx="8408">
                  <c:v>43119.91668761574</c:v>
                </c:pt>
                <c:pt idx="8409">
                  <c:v>43119.958354340277</c:v>
                </c:pt>
                <c:pt idx="8410">
                  <c:v>43120.000021064814</c:v>
                </c:pt>
                <c:pt idx="8411">
                  <c:v>43120.041687789351</c:v>
                </c:pt>
                <c:pt idx="8412">
                  <c:v>43120.083354513888</c:v>
                </c:pt>
                <c:pt idx="8413">
                  <c:v>43120.125021238426</c:v>
                </c:pt>
                <c:pt idx="8414">
                  <c:v>43120.166687962963</c:v>
                </c:pt>
                <c:pt idx="8415">
                  <c:v>43120.2083546875</c:v>
                </c:pt>
                <c:pt idx="8416">
                  <c:v>43120.250021412037</c:v>
                </c:pt>
                <c:pt idx="8417">
                  <c:v>43120.291688136575</c:v>
                </c:pt>
                <c:pt idx="8418">
                  <c:v>43120.333354861112</c:v>
                </c:pt>
                <c:pt idx="8419">
                  <c:v>43120.375021585649</c:v>
                </c:pt>
                <c:pt idx="8420">
                  <c:v>43120.416688310186</c:v>
                </c:pt>
                <c:pt idx="8421">
                  <c:v>43120.458355034723</c:v>
                </c:pt>
                <c:pt idx="8422">
                  <c:v>43120.500021759261</c:v>
                </c:pt>
                <c:pt idx="8423">
                  <c:v>43120.541688483798</c:v>
                </c:pt>
                <c:pt idx="8424">
                  <c:v>43120.583355208335</c:v>
                </c:pt>
                <c:pt idx="8425">
                  <c:v>43120.625021932872</c:v>
                </c:pt>
                <c:pt idx="8426">
                  <c:v>43120.666688657409</c:v>
                </c:pt>
                <c:pt idx="8427">
                  <c:v>43120.708355381947</c:v>
                </c:pt>
                <c:pt idx="8428">
                  <c:v>43120.750022106484</c:v>
                </c:pt>
                <c:pt idx="8429">
                  <c:v>43120.791688831021</c:v>
                </c:pt>
                <c:pt idx="8430">
                  <c:v>43120.833355555558</c:v>
                </c:pt>
                <c:pt idx="8431">
                  <c:v>43120.875022280095</c:v>
                </c:pt>
                <c:pt idx="8432">
                  <c:v>43120.916689004633</c:v>
                </c:pt>
                <c:pt idx="8433">
                  <c:v>43120.95835572917</c:v>
                </c:pt>
                <c:pt idx="8434">
                  <c:v>43121.000022453707</c:v>
                </c:pt>
                <c:pt idx="8435">
                  <c:v>43121.041689178244</c:v>
                </c:pt>
                <c:pt idx="8436">
                  <c:v>43121.083355902774</c:v>
                </c:pt>
                <c:pt idx="8437">
                  <c:v>43121.125022627311</c:v>
                </c:pt>
                <c:pt idx="8438">
                  <c:v>43121.166689351849</c:v>
                </c:pt>
                <c:pt idx="8439">
                  <c:v>43121.208356076386</c:v>
                </c:pt>
                <c:pt idx="8440">
                  <c:v>43121.250022800923</c:v>
                </c:pt>
                <c:pt idx="8441">
                  <c:v>43121.29168952546</c:v>
                </c:pt>
                <c:pt idx="8442">
                  <c:v>43121.333356249997</c:v>
                </c:pt>
                <c:pt idx="8443">
                  <c:v>43121.375022974535</c:v>
                </c:pt>
                <c:pt idx="8444">
                  <c:v>43121.416689699072</c:v>
                </c:pt>
                <c:pt idx="8445">
                  <c:v>43121.458356423609</c:v>
                </c:pt>
                <c:pt idx="8446">
                  <c:v>43121.500023148146</c:v>
                </c:pt>
                <c:pt idx="8447">
                  <c:v>43121.541689872683</c:v>
                </c:pt>
                <c:pt idx="8448">
                  <c:v>43121.583356597221</c:v>
                </c:pt>
                <c:pt idx="8449">
                  <c:v>43121.625023321758</c:v>
                </c:pt>
                <c:pt idx="8450">
                  <c:v>43121.666690046295</c:v>
                </c:pt>
                <c:pt idx="8451">
                  <c:v>43121.708356770832</c:v>
                </c:pt>
                <c:pt idx="8452">
                  <c:v>43121.75002349537</c:v>
                </c:pt>
                <c:pt idx="8453">
                  <c:v>43121.791690219907</c:v>
                </c:pt>
                <c:pt idx="8454">
                  <c:v>43121.833356944444</c:v>
                </c:pt>
                <c:pt idx="8455">
                  <c:v>43121.875023668981</c:v>
                </c:pt>
                <c:pt idx="8456">
                  <c:v>43121.916690393518</c:v>
                </c:pt>
                <c:pt idx="8457">
                  <c:v>43121.958357118056</c:v>
                </c:pt>
                <c:pt idx="8458">
                  <c:v>43122.000023842593</c:v>
                </c:pt>
                <c:pt idx="8459">
                  <c:v>43122.04169056713</c:v>
                </c:pt>
                <c:pt idx="8460">
                  <c:v>43122.083357291667</c:v>
                </c:pt>
                <c:pt idx="8461">
                  <c:v>43122.125024016204</c:v>
                </c:pt>
                <c:pt idx="8462">
                  <c:v>43122.166690740742</c:v>
                </c:pt>
                <c:pt idx="8463">
                  <c:v>43122.208357465279</c:v>
                </c:pt>
                <c:pt idx="8464">
                  <c:v>43122.250024189816</c:v>
                </c:pt>
                <c:pt idx="8465">
                  <c:v>43122.291690914353</c:v>
                </c:pt>
                <c:pt idx="8466">
                  <c:v>43122.33335763889</c:v>
                </c:pt>
                <c:pt idx="8467">
                  <c:v>43122.375024363428</c:v>
                </c:pt>
                <c:pt idx="8468">
                  <c:v>43122.416691087965</c:v>
                </c:pt>
                <c:pt idx="8469">
                  <c:v>43122.458357812502</c:v>
                </c:pt>
                <c:pt idx="8470">
                  <c:v>43122.500024537039</c:v>
                </c:pt>
                <c:pt idx="8471">
                  <c:v>43122.541691261576</c:v>
                </c:pt>
                <c:pt idx="8472">
                  <c:v>43122.583357986114</c:v>
                </c:pt>
                <c:pt idx="8473">
                  <c:v>43122.625024710651</c:v>
                </c:pt>
                <c:pt idx="8474">
                  <c:v>43122.666691435188</c:v>
                </c:pt>
                <c:pt idx="8475">
                  <c:v>43122.708358159725</c:v>
                </c:pt>
                <c:pt idx="8476">
                  <c:v>43122.750024884263</c:v>
                </c:pt>
                <c:pt idx="8477">
                  <c:v>43122.7916916088</c:v>
                </c:pt>
                <c:pt idx="8478">
                  <c:v>43122.833358333337</c:v>
                </c:pt>
                <c:pt idx="8479">
                  <c:v>43122.875025057867</c:v>
                </c:pt>
                <c:pt idx="8480">
                  <c:v>43122.916691782404</c:v>
                </c:pt>
                <c:pt idx="8481">
                  <c:v>43122.958358506941</c:v>
                </c:pt>
                <c:pt idx="8482">
                  <c:v>43123.000025231479</c:v>
                </c:pt>
                <c:pt idx="8483">
                  <c:v>43123.041691956016</c:v>
                </c:pt>
                <c:pt idx="8484">
                  <c:v>43123.083358680553</c:v>
                </c:pt>
                <c:pt idx="8485">
                  <c:v>43123.12502540509</c:v>
                </c:pt>
                <c:pt idx="8486">
                  <c:v>43123.166692129627</c:v>
                </c:pt>
                <c:pt idx="8487">
                  <c:v>43123.208358854165</c:v>
                </c:pt>
                <c:pt idx="8488">
                  <c:v>43123.250025578702</c:v>
                </c:pt>
                <c:pt idx="8489">
                  <c:v>43123.291692303239</c:v>
                </c:pt>
                <c:pt idx="8490">
                  <c:v>43123.333359027776</c:v>
                </c:pt>
                <c:pt idx="8491">
                  <c:v>43123.375025752313</c:v>
                </c:pt>
                <c:pt idx="8492">
                  <c:v>43123.416692476851</c:v>
                </c:pt>
                <c:pt idx="8493">
                  <c:v>43123.458359201388</c:v>
                </c:pt>
                <c:pt idx="8494">
                  <c:v>43123.500025925925</c:v>
                </c:pt>
                <c:pt idx="8495">
                  <c:v>43123.541692650462</c:v>
                </c:pt>
                <c:pt idx="8496">
                  <c:v>43123.583359374999</c:v>
                </c:pt>
                <c:pt idx="8497">
                  <c:v>43123.625026099537</c:v>
                </c:pt>
                <c:pt idx="8498">
                  <c:v>43123.666692824074</c:v>
                </c:pt>
                <c:pt idx="8499">
                  <c:v>43123.708359548611</c:v>
                </c:pt>
                <c:pt idx="8500">
                  <c:v>43123.750026273148</c:v>
                </c:pt>
                <c:pt idx="8501">
                  <c:v>43123.791692997685</c:v>
                </c:pt>
                <c:pt idx="8502">
                  <c:v>43123.833359722223</c:v>
                </c:pt>
                <c:pt idx="8503">
                  <c:v>43123.87502644676</c:v>
                </c:pt>
                <c:pt idx="8504">
                  <c:v>43123.916693171297</c:v>
                </c:pt>
                <c:pt idx="8505">
                  <c:v>43123.958359895834</c:v>
                </c:pt>
                <c:pt idx="8506">
                  <c:v>43124.000026620372</c:v>
                </c:pt>
                <c:pt idx="8507">
                  <c:v>43124.041693344909</c:v>
                </c:pt>
                <c:pt idx="8508">
                  <c:v>43124.083360069446</c:v>
                </c:pt>
                <c:pt idx="8509">
                  <c:v>43124.125026793983</c:v>
                </c:pt>
                <c:pt idx="8510">
                  <c:v>43124.16669351852</c:v>
                </c:pt>
                <c:pt idx="8511">
                  <c:v>43124.208360243058</c:v>
                </c:pt>
                <c:pt idx="8512">
                  <c:v>43124.250026967595</c:v>
                </c:pt>
                <c:pt idx="8513">
                  <c:v>43124.291693692132</c:v>
                </c:pt>
                <c:pt idx="8514">
                  <c:v>43124.333360416669</c:v>
                </c:pt>
                <c:pt idx="8515">
                  <c:v>43124.375027141206</c:v>
                </c:pt>
                <c:pt idx="8516">
                  <c:v>43124.416693865744</c:v>
                </c:pt>
                <c:pt idx="8517">
                  <c:v>43124.458360590281</c:v>
                </c:pt>
                <c:pt idx="8518">
                  <c:v>43124.500027314818</c:v>
                </c:pt>
                <c:pt idx="8519">
                  <c:v>43124.541694039355</c:v>
                </c:pt>
                <c:pt idx="8520">
                  <c:v>43124.583360763892</c:v>
                </c:pt>
                <c:pt idx="8521">
                  <c:v>43124.625027488422</c:v>
                </c:pt>
                <c:pt idx="8522">
                  <c:v>43124.66669421296</c:v>
                </c:pt>
                <c:pt idx="8523">
                  <c:v>43124.708360937497</c:v>
                </c:pt>
                <c:pt idx="8524">
                  <c:v>43124.750027662034</c:v>
                </c:pt>
                <c:pt idx="8525">
                  <c:v>43124.791694386571</c:v>
                </c:pt>
                <c:pt idx="8526">
                  <c:v>43124.833361111108</c:v>
                </c:pt>
                <c:pt idx="8527">
                  <c:v>43124.875027835646</c:v>
                </c:pt>
                <c:pt idx="8528">
                  <c:v>43124.916694560183</c:v>
                </c:pt>
                <c:pt idx="8529">
                  <c:v>43124.95836128472</c:v>
                </c:pt>
                <c:pt idx="8530">
                  <c:v>43125.000028009257</c:v>
                </c:pt>
                <c:pt idx="8531">
                  <c:v>43125.041694733794</c:v>
                </c:pt>
                <c:pt idx="8532">
                  <c:v>43125.083361458332</c:v>
                </c:pt>
                <c:pt idx="8533">
                  <c:v>43125.125028182869</c:v>
                </c:pt>
                <c:pt idx="8534">
                  <c:v>43125.166694907406</c:v>
                </c:pt>
                <c:pt idx="8535">
                  <c:v>43125.208361631943</c:v>
                </c:pt>
                <c:pt idx="8536">
                  <c:v>43125.25002835648</c:v>
                </c:pt>
                <c:pt idx="8537">
                  <c:v>43125.291695081018</c:v>
                </c:pt>
                <c:pt idx="8538">
                  <c:v>43125.333361805555</c:v>
                </c:pt>
                <c:pt idx="8539">
                  <c:v>43125.375028530092</c:v>
                </c:pt>
                <c:pt idx="8540">
                  <c:v>43125.416695254629</c:v>
                </c:pt>
                <c:pt idx="8541">
                  <c:v>43125.458361979167</c:v>
                </c:pt>
                <c:pt idx="8542">
                  <c:v>43125.500028703704</c:v>
                </c:pt>
                <c:pt idx="8543">
                  <c:v>43125.541695428241</c:v>
                </c:pt>
                <c:pt idx="8544">
                  <c:v>43125.583362152778</c:v>
                </c:pt>
                <c:pt idx="8545">
                  <c:v>43125.625028877315</c:v>
                </c:pt>
                <c:pt idx="8546">
                  <c:v>43125.666695601853</c:v>
                </c:pt>
                <c:pt idx="8547">
                  <c:v>43125.70836232639</c:v>
                </c:pt>
                <c:pt idx="8548">
                  <c:v>43125.750029050927</c:v>
                </c:pt>
                <c:pt idx="8549">
                  <c:v>43125.791695775464</c:v>
                </c:pt>
                <c:pt idx="8550">
                  <c:v>43125.833362500001</c:v>
                </c:pt>
                <c:pt idx="8551">
                  <c:v>43125.875029224539</c:v>
                </c:pt>
                <c:pt idx="8552">
                  <c:v>43125.916695949076</c:v>
                </c:pt>
                <c:pt idx="8553">
                  <c:v>43125.958362673613</c:v>
                </c:pt>
                <c:pt idx="8554">
                  <c:v>43126.00002939815</c:v>
                </c:pt>
                <c:pt idx="8555">
                  <c:v>43126.041696122687</c:v>
                </c:pt>
                <c:pt idx="8556">
                  <c:v>43126.083362847225</c:v>
                </c:pt>
                <c:pt idx="8557">
                  <c:v>43126.125029571762</c:v>
                </c:pt>
                <c:pt idx="8558">
                  <c:v>43126.166696296299</c:v>
                </c:pt>
                <c:pt idx="8559">
                  <c:v>43126.208363020836</c:v>
                </c:pt>
                <c:pt idx="8560">
                  <c:v>43126.250029745373</c:v>
                </c:pt>
                <c:pt idx="8561">
                  <c:v>43126.291696469911</c:v>
                </c:pt>
                <c:pt idx="8562">
                  <c:v>43126.333363194448</c:v>
                </c:pt>
                <c:pt idx="8563">
                  <c:v>43126.375029918985</c:v>
                </c:pt>
                <c:pt idx="8564">
                  <c:v>43126.416696643515</c:v>
                </c:pt>
                <c:pt idx="8565">
                  <c:v>43126.458363368052</c:v>
                </c:pt>
                <c:pt idx="8566">
                  <c:v>43126.500030092589</c:v>
                </c:pt>
                <c:pt idx="8567">
                  <c:v>43126.541696817127</c:v>
                </c:pt>
                <c:pt idx="8568">
                  <c:v>43126.583363541664</c:v>
                </c:pt>
                <c:pt idx="8569">
                  <c:v>43126.625030266201</c:v>
                </c:pt>
                <c:pt idx="8570">
                  <c:v>43126.666696990738</c:v>
                </c:pt>
                <c:pt idx="8571">
                  <c:v>43126.708363715275</c:v>
                </c:pt>
                <c:pt idx="8572">
                  <c:v>43126.750030439813</c:v>
                </c:pt>
                <c:pt idx="8573">
                  <c:v>43126.79169716435</c:v>
                </c:pt>
                <c:pt idx="8574">
                  <c:v>43126.833363888887</c:v>
                </c:pt>
                <c:pt idx="8575">
                  <c:v>43126.875030613424</c:v>
                </c:pt>
                <c:pt idx="8576">
                  <c:v>43126.916697337962</c:v>
                </c:pt>
                <c:pt idx="8577">
                  <c:v>43126.958364062499</c:v>
                </c:pt>
                <c:pt idx="8578">
                  <c:v>43127.000030787036</c:v>
                </c:pt>
                <c:pt idx="8579">
                  <c:v>43127.041697511573</c:v>
                </c:pt>
                <c:pt idx="8580">
                  <c:v>43127.08336423611</c:v>
                </c:pt>
                <c:pt idx="8581">
                  <c:v>43127.125030960648</c:v>
                </c:pt>
                <c:pt idx="8582">
                  <c:v>43127.166697685185</c:v>
                </c:pt>
                <c:pt idx="8583">
                  <c:v>43127.208364409722</c:v>
                </c:pt>
                <c:pt idx="8584">
                  <c:v>43127.250031134259</c:v>
                </c:pt>
                <c:pt idx="8585">
                  <c:v>43127.291697858796</c:v>
                </c:pt>
                <c:pt idx="8586">
                  <c:v>43127.333364583334</c:v>
                </c:pt>
                <c:pt idx="8587">
                  <c:v>43127.375031307871</c:v>
                </c:pt>
                <c:pt idx="8588">
                  <c:v>43127.416698032408</c:v>
                </c:pt>
                <c:pt idx="8589">
                  <c:v>43127.458364756945</c:v>
                </c:pt>
                <c:pt idx="8590">
                  <c:v>43127.500031481482</c:v>
                </c:pt>
                <c:pt idx="8591">
                  <c:v>43127.54169820602</c:v>
                </c:pt>
                <c:pt idx="8592">
                  <c:v>43127.583364930557</c:v>
                </c:pt>
                <c:pt idx="8593">
                  <c:v>43127.625031655094</c:v>
                </c:pt>
                <c:pt idx="8594">
                  <c:v>43127.666698379631</c:v>
                </c:pt>
                <c:pt idx="8595">
                  <c:v>43127.708365104168</c:v>
                </c:pt>
                <c:pt idx="8596">
                  <c:v>43127.750031828706</c:v>
                </c:pt>
                <c:pt idx="8597">
                  <c:v>43127.791698553243</c:v>
                </c:pt>
                <c:pt idx="8598">
                  <c:v>43127.83336527778</c:v>
                </c:pt>
                <c:pt idx="8599">
                  <c:v>43127.875032002317</c:v>
                </c:pt>
                <c:pt idx="8600">
                  <c:v>43127.916698726855</c:v>
                </c:pt>
                <c:pt idx="8601">
                  <c:v>43127.958365451392</c:v>
                </c:pt>
                <c:pt idx="8602">
                  <c:v>43128.000032175929</c:v>
                </c:pt>
                <c:pt idx="8603">
                  <c:v>43128.041698900466</c:v>
                </c:pt>
                <c:pt idx="8604">
                  <c:v>43128.083365625003</c:v>
                </c:pt>
                <c:pt idx="8605">
                  <c:v>43128.125032349541</c:v>
                </c:pt>
                <c:pt idx="8606">
                  <c:v>43128.16669907407</c:v>
                </c:pt>
                <c:pt idx="8607">
                  <c:v>43128.208365798608</c:v>
                </c:pt>
                <c:pt idx="8608">
                  <c:v>43128.250032523145</c:v>
                </c:pt>
                <c:pt idx="8609">
                  <c:v>43128.291699247682</c:v>
                </c:pt>
                <c:pt idx="8610">
                  <c:v>43128.333365972219</c:v>
                </c:pt>
                <c:pt idx="8611">
                  <c:v>43128.375032696757</c:v>
                </c:pt>
                <c:pt idx="8612">
                  <c:v>43128.416699421294</c:v>
                </c:pt>
                <c:pt idx="8613">
                  <c:v>43128.458366145831</c:v>
                </c:pt>
                <c:pt idx="8614">
                  <c:v>43128.500032870368</c:v>
                </c:pt>
                <c:pt idx="8615">
                  <c:v>43128.541699594905</c:v>
                </c:pt>
                <c:pt idx="8616">
                  <c:v>43128.583366319443</c:v>
                </c:pt>
                <c:pt idx="8617">
                  <c:v>43128.62503304398</c:v>
                </c:pt>
                <c:pt idx="8618">
                  <c:v>43128.666699768517</c:v>
                </c:pt>
                <c:pt idx="8619">
                  <c:v>43128.708366493054</c:v>
                </c:pt>
                <c:pt idx="8620">
                  <c:v>43128.750033217591</c:v>
                </c:pt>
                <c:pt idx="8621">
                  <c:v>43128.791699942129</c:v>
                </c:pt>
                <c:pt idx="8622">
                  <c:v>43128.833366666666</c:v>
                </c:pt>
                <c:pt idx="8623">
                  <c:v>43128.875033391203</c:v>
                </c:pt>
                <c:pt idx="8624">
                  <c:v>43128.91670011574</c:v>
                </c:pt>
                <c:pt idx="8625">
                  <c:v>43128.958366840277</c:v>
                </c:pt>
                <c:pt idx="8626">
                  <c:v>43129.000033564815</c:v>
                </c:pt>
                <c:pt idx="8627">
                  <c:v>43129.041700289352</c:v>
                </c:pt>
                <c:pt idx="8628">
                  <c:v>43129.083367013889</c:v>
                </c:pt>
                <c:pt idx="8629">
                  <c:v>43129.125033738426</c:v>
                </c:pt>
                <c:pt idx="8630">
                  <c:v>43129.166700462963</c:v>
                </c:pt>
                <c:pt idx="8631">
                  <c:v>43129.208367187501</c:v>
                </c:pt>
                <c:pt idx="8632">
                  <c:v>43129.250033912038</c:v>
                </c:pt>
                <c:pt idx="8633">
                  <c:v>43129.291700636575</c:v>
                </c:pt>
                <c:pt idx="8634">
                  <c:v>43129.333367361112</c:v>
                </c:pt>
                <c:pt idx="8635">
                  <c:v>43129.37503408565</c:v>
                </c:pt>
                <c:pt idx="8636">
                  <c:v>43129.416700810187</c:v>
                </c:pt>
                <c:pt idx="8637">
                  <c:v>43129.458367534724</c:v>
                </c:pt>
                <c:pt idx="8638">
                  <c:v>43129.500034259261</c:v>
                </c:pt>
                <c:pt idx="8639">
                  <c:v>43129.541700983798</c:v>
                </c:pt>
                <c:pt idx="8640">
                  <c:v>43129.583367708336</c:v>
                </c:pt>
                <c:pt idx="8641">
                  <c:v>43129.625034432873</c:v>
                </c:pt>
                <c:pt idx="8642">
                  <c:v>43129.66670115741</c:v>
                </c:pt>
                <c:pt idx="8643">
                  <c:v>43129.708367881947</c:v>
                </c:pt>
                <c:pt idx="8644">
                  <c:v>43129.750034606484</c:v>
                </c:pt>
                <c:pt idx="8645">
                  <c:v>43129.791701331022</c:v>
                </c:pt>
                <c:pt idx="8646">
                  <c:v>43129.833368055559</c:v>
                </c:pt>
                <c:pt idx="8647">
                  <c:v>43129.875034780096</c:v>
                </c:pt>
                <c:pt idx="8648">
                  <c:v>43129.916701504633</c:v>
                </c:pt>
                <c:pt idx="8649">
                  <c:v>43129.958368229163</c:v>
                </c:pt>
                <c:pt idx="8650">
                  <c:v>43130.0000349537</c:v>
                </c:pt>
                <c:pt idx="8651">
                  <c:v>43130.041701678238</c:v>
                </c:pt>
                <c:pt idx="8652">
                  <c:v>43130.083368402775</c:v>
                </c:pt>
                <c:pt idx="8653">
                  <c:v>43130.125035127312</c:v>
                </c:pt>
                <c:pt idx="8654">
                  <c:v>43130.166701851849</c:v>
                </c:pt>
                <c:pt idx="8655">
                  <c:v>43130.208368576386</c:v>
                </c:pt>
                <c:pt idx="8656">
                  <c:v>43130.250035300924</c:v>
                </c:pt>
                <c:pt idx="8657">
                  <c:v>43130.291702025461</c:v>
                </c:pt>
                <c:pt idx="8658">
                  <c:v>43130.333368749998</c:v>
                </c:pt>
                <c:pt idx="8659">
                  <c:v>43130.375035474535</c:v>
                </c:pt>
                <c:pt idx="8660">
                  <c:v>43130.416702199072</c:v>
                </c:pt>
                <c:pt idx="8661">
                  <c:v>43130.45836892361</c:v>
                </c:pt>
                <c:pt idx="8662">
                  <c:v>43130.500035648147</c:v>
                </c:pt>
                <c:pt idx="8663">
                  <c:v>43130.541702372684</c:v>
                </c:pt>
                <c:pt idx="8664">
                  <c:v>43130.583369097221</c:v>
                </c:pt>
                <c:pt idx="8665">
                  <c:v>43130.625035821759</c:v>
                </c:pt>
                <c:pt idx="8666">
                  <c:v>43130.666702546296</c:v>
                </c:pt>
                <c:pt idx="8667">
                  <c:v>43130.708369270833</c:v>
                </c:pt>
                <c:pt idx="8668">
                  <c:v>43130.75003599537</c:v>
                </c:pt>
                <c:pt idx="8669">
                  <c:v>43130.791702719907</c:v>
                </c:pt>
                <c:pt idx="8670">
                  <c:v>43130.833369444445</c:v>
                </c:pt>
                <c:pt idx="8671">
                  <c:v>43130.875036168982</c:v>
                </c:pt>
                <c:pt idx="8672">
                  <c:v>43130.916702893519</c:v>
                </c:pt>
                <c:pt idx="8673">
                  <c:v>43130.958369618056</c:v>
                </c:pt>
                <c:pt idx="8674">
                  <c:v>43131.000036342593</c:v>
                </c:pt>
                <c:pt idx="8675">
                  <c:v>43131.041703067131</c:v>
                </c:pt>
                <c:pt idx="8676">
                  <c:v>43131.083369791668</c:v>
                </c:pt>
                <c:pt idx="8677">
                  <c:v>43131.125036516205</c:v>
                </c:pt>
                <c:pt idx="8678">
                  <c:v>43131.166703240742</c:v>
                </c:pt>
                <c:pt idx="8679">
                  <c:v>43131.208369965279</c:v>
                </c:pt>
                <c:pt idx="8680">
                  <c:v>43131.250036689817</c:v>
                </c:pt>
                <c:pt idx="8681">
                  <c:v>43131.291703414354</c:v>
                </c:pt>
                <c:pt idx="8682">
                  <c:v>43131.333370138891</c:v>
                </c:pt>
                <c:pt idx="8683">
                  <c:v>43131.375036863428</c:v>
                </c:pt>
                <c:pt idx="8684">
                  <c:v>43131.416703587965</c:v>
                </c:pt>
                <c:pt idx="8685">
                  <c:v>43131.458370312503</c:v>
                </c:pt>
                <c:pt idx="8686">
                  <c:v>43131.50003703704</c:v>
                </c:pt>
                <c:pt idx="8687">
                  <c:v>43131.541703761577</c:v>
                </c:pt>
                <c:pt idx="8688">
                  <c:v>43131.583370486114</c:v>
                </c:pt>
                <c:pt idx="8689">
                  <c:v>43131.625037210651</c:v>
                </c:pt>
                <c:pt idx="8690">
                  <c:v>43131.666703935189</c:v>
                </c:pt>
                <c:pt idx="8691">
                  <c:v>43131.708370659719</c:v>
                </c:pt>
                <c:pt idx="8692">
                  <c:v>43131.750037384256</c:v>
                </c:pt>
                <c:pt idx="8693">
                  <c:v>43131.791704108793</c:v>
                </c:pt>
                <c:pt idx="8694">
                  <c:v>43131.83337083333</c:v>
                </c:pt>
                <c:pt idx="8695">
                  <c:v>43131.875037557867</c:v>
                </c:pt>
                <c:pt idx="8696">
                  <c:v>43131.916704282405</c:v>
                </c:pt>
                <c:pt idx="8697">
                  <c:v>43131.958371006942</c:v>
                </c:pt>
                <c:pt idx="8698">
                  <c:v>43132.000037731479</c:v>
                </c:pt>
                <c:pt idx="8699">
                  <c:v>43132.041704456016</c:v>
                </c:pt>
                <c:pt idx="8700">
                  <c:v>43132.083371180554</c:v>
                </c:pt>
                <c:pt idx="8701">
                  <c:v>43132.125037905091</c:v>
                </c:pt>
                <c:pt idx="8702">
                  <c:v>43132.166704629628</c:v>
                </c:pt>
                <c:pt idx="8703">
                  <c:v>43132.208371354165</c:v>
                </c:pt>
                <c:pt idx="8704">
                  <c:v>43132.250038078702</c:v>
                </c:pt>
                <c:pt idx="8705">
                  <c:v>43132.29170480324</c:v>
                </c:pt>
                <c:pt idx="8706">
                  <c:v>43132.333371527777</c:v>
                </c:pt>
                <c:pt idx="8707">
                  <c:v>43132.375038252314</c:v>
                </c:pt>
                <c:pt idx="8708">
                  <c:v>43132.416704976851</c:v>
                </c:pt>
                <c:pt idx="8709">
                  <c:v>43132.458371701388</c:v>
                </c:pt>
                <c:pt idx="8710">
                  <c:v>43132.500038425926</c:v>
                </c:pt>
                <c:pt idx="8711">
                  <c:v>43132.541705150463</c:v>
                </c:pt>
                <c:pt idx="8712">
                  <c:v>43132.583371875</c:v>
                </c:pt>
                <c:pt idx="8713">
                  <c:v>43132.625038599537</c:v>
                </c:pt>
                <c:pt idx="8714">
                  <c:v>43132.666705324074</c:v>
                </c:pt>
                <c:pt idx="8715">
                  <c:v>43132.708372048612</c:v>
                </c:pt>
                <c:pt idx="8716">
                  <c:v>43132.750038773149</c:v>
                </c:pt>
                <c:pt idx="8717">
                  <c:v>43132.791705497686</c:v>
                </c:pt>
                <c:pt idx="8718">
                  <c:v>43132.833372222223</c:v>
                </c:pt>
                <c:pt idx="8719">
                  <c:v>43132.87503894676</c:v>
                </c:pt>
                <c:pt idx="8720">
                  <c:v>43132.916705671298</c:v>
                </c:pt>
                <c:pt idx="8721">
                  <c:v>43132.958372395835</c:v>
                </c:pt>
                <c:pt idx="8722">
                  <c:v>43133.000039120372</c:v>
                </c:pt>
                <c:pt idx="8723">
                  <c:v>43133.041705844909</c:v>
                </c:pt>
                <c:pt idx="8724">
                  <c:v>43133.083372569447</c:v>
                </c:pt>
                <c:pt idx="8725">
                  <c:v>43133.125039293984</c:v>
                </c:pt>
                <c:pt idx="8726">
                  <c:v>43133.166706018521</c:v>
                </c:pt>
                <c:pt idx="8727">
                  <c:v>43133.208372743058</c:v>
                </c:pt>
                <c:pt idx="8728">
                  <c:v>43133.250039467595</c:v>
                </c:pt>
                <c:pt idx="8729">
                  <c:v>43133.291706192133</c:v>
                </c:pt>
                <c:pt idx="8730">
                  <c:v>43133.33337291667</c:v>
                </c:pt>
                <c:pt idx="8731">
                  <c:v>43133.375039641207</c:v>
                </c:pt>
                <c:pt idx="8732">
                  <c:v>43133.416706365744</c:v>
                </c:pt>
                <c:pt idx="8733">
                  <c:v>43133.458373090281</c:v>
                </c:pt>
                <c:pt idx="8734">
                  <c:v>43133.500039814811</c:v>
                </c:pt>
                <c:pt idx="8735">
                  <c:v>43133.541706539349</c:v>
                </c:pt>
                <c:pt idx="8736">
                  <c:v>43133.583373263886</c:v>
                </c:pt>
                <c:pt idx="8737">
                  <c:v>43133.625039988423</c:v>
                </c:pt>
                <c:pt idx="8738">
                  <c:v>43133.66670671296</c:v>
                </c:pt>
                <c:pt idx="8739">
                  <c:v>43133.708373437497</c:v>
                </c:pt>
                <c:pt idx="8740">
                  <c:v>43133.750040162035</c:v>
                </c:pt>
                <c:pt idx="8741">
                  <c:v>43133.791706886572</c:v>
                </c:pt>
                <c:pt idx="8742">
                  <c:v>43133.833373611109</c:v>
                </c:pt>
                <c:pt idx="8743">
                  <c:v>43133.875040335646</c:v>
                </c:pt>
                <c:pt idx="8744">
                  <c:v>43133.916707060183</c:v>
                </c:pt>
                <c:pt idx="8745">
                  <c:v>43133.958373784721</c:v>
                </c:pt>
                <c:pt idx="8746">
                  <c:v>43134.000040509258</c:v>
                </c:pt>
                <c:pt idx="8747">
                  <c:v>43134.041707233795</c:v>
                </c:pt>
                <c:pt idx="8748">
                  <c:v>43134.083373958332</c:v>
                </c:pt>
                <c:pt idx="8749">
                  <c:v>43134.125040682869</c:v>
                </c:pt>
                <c:pt idx="8750">
                  <c:v>43134.166707407407</c:v>
                </c:pt>
                <c:pt idx="8751">
                  <c:v>43134.208374131944</c:v>
                </c:pt>
                <c:pt idx="8752">
                  <c:v>43134.250040856481</c:v>
                </c:pt>
                <c:pt idx="8753">
                  <c:v>43134.291707581018</c:v>
                </c:pt>
                <c:pt idx="8754">
                  <c:v>43134.333374305555</c:v>
                </c:pt>
                <c:pt idx="8755">
                  <c:v>43134.375041030093</c:v>
                </c:pt>
                <c:pt idx="8756">
                  <c:v>43134.41670775463</c:v>
                </c:pt>
                <c:pt idx="8757">
                  <c:v>43134.458374479167</c:v>
                </c:pt>
                <c:pt idx="8758">
                  <c:v>43134.500041203704</c:v>
                </c:pt>
                <c:pt idx="8759">
                  <c:v>43134.541707928242</c:v>
                </c:pt>
                <c:pt idx="8760">
                  <c:v>43134.583374652779</c:v>
                </c:pt>
                <c:pt idx="8761">
                  <c:v>43134.625041377316</c:v>
                </c:pt>
                <c:pt idx="8762">
                  <c:v>43134.666708101853</c:v>
                </c:pt>
                <c:pt idx="8763">
                  <c:v>43134.70837482639</c:v>
                </c:pt>
                <c:pt idx="8764">
                  <c:v>43134.750041550928</c:v>
                </c:pt>
                <c:pt idx="8765">
                  <c:v>43134.791708275465</c:v>
                </c:pt>
                <c:pt idx="8766">
                  <c:v>43134.833375000002</c:v>
                </c:pt>
                <c:pt idx="8767">
                  <c:v>43134.875041724539</c:v>
                </c:pt>
                <c:pt idx="8768">
                  <c:v>43134.916708449076</c:v>
                </c:pt>
                <c:pt idx="8769">
                  <c:v>43134.958375173614</c:v>
                </c:pt>
                <c:pt idx="8770">
                  <c:v>43135.000041898151</c:v>
                </c:pt>
                <c:pt idx="8771">
                  <c:v>43135.041708622688</c:v>
                </c:pt>
                <c:pt idx="8772">
                  <c:v>43135.083375347225</c:v>
                </c:pt>
                <c:pt idx="8773">
                  <c:v>43135.125042071762</c:v>
                </c:pt>
                <c:pt idx="8774">
                  <c:v>43135.1667087963</c:v>
                </c:pt>
                <c:pt idx="8775">
                  <c:v>43135.208375520837</c:v>
                </c:pt>
                <c:pt idx="8776">
                  <c:v>43135.250042245367</c:v>
                </c:pt>
                <c:pt idx="8777">
                  <c:v>43135.291708969904</c:v>
                </c:pt>
                <c:pt idx="8778">
                  <c:v>43135.333375694441</c:v>
                </c:pt>
                <c:pt idx="8779">
                  <c:v>43135.375042418978</c:v>
                </c:pt>
                <c:pt idx="8780">
                  <c:v>43135.416709143516</c:v>
                </c:pt>
                <c:pt idx="8781">
                  <c:v>43135.458375868053</c:v>
                </c:pt>
                <c:pt idx="8782">
                  <c:v>43135.50004259259</c:v>
                </c:pt>
                <c:pt idx="8783">
                  <c:v>43135.541709317127</c:v>
                </c:pt>
                <c:pt idx="8784">
                  <c:v>43135.583376041664</c:v>
                </c:pt>
                <c:pt idx="8785">
                  <c:v>43135.625042766202</c:v>
                </c:pt>
                <c:pt idx="8786">
                  <c:v>43135.666709490739</c:v>
                </c:pt>
                <c:pt idx="8787">
                  <c:v>43135.708376215276</c:v>
                </c:pt>
                <c:pt idx="8788">
                  <c:v>43135.750042939813</c:v>
                </c:pt>
                <c:pt idx="8789">
                  <c:v>43135.79170966435</c:v>
                </c:pt>
                <c:pt idx="8790">
                  <c:v>43135.833376388888</c:v>
                </c:pt>
                <c:pt idx="8791">
                  <c:v>43135.875043113425</c:v>
                </c:pt>
                <c:pt idx="8792">
                  <c:v>43135.916709837962</c:v>
                </c:pt>
                <c:pt idx="8793">
                  <c:v>43135.958376562499</c:v>
                </c:pt>
                <c:pt idx="8794">
                  <c:v>43136.000043287037</c:v>
                </c:pt>
                <c:pt idx="8795">
                  <c:v>43136.041710011574</c:v>
                </c:pt>
                <c:pt idx="8796">
                  <c:v>43136.083376736111</c:v>
                </c:pt>
                <c:pt idx="8797">
                  <c:v>43136.125043460648</c:v>
                </c:pt>
                <c:pt idx="8798">
                  <c:v>43136.166710185185</c:v>
                </c:pt>
                <c:pt idx="8799">
                  <c:v>43136.208376909723</c:v>
                </c:pt>
                <c:pt idx="8800">
                  <c:v>43136.25004363426</c:v>
                </c:pt>
                <c:pt idx="8801">
                  <c:v>43136.291710358797</c:v>
                </c:pt>
                <c:pt idx="8802">
                  <c:v>43136.333377083334</c:v>
                </c:pt>
                <c:pt idx="8803">
                  <c:v>43136.375043807871</c:v>
                </c:pt>
                <c:pt idx="8804">
                  <c:v>43136.416710532409</c:v>
                </c:pt>
                <c:pt idx="8805">
                  <c:v>43136.458377256946</c:v>
                </c:pt>
                <c:pt idx="8806">
                  <c:v>43136.500043981483</c:v>
                </c:pt>
                <c:pt idx="8807">
                  <c:v>43136.54171070602</c:v>
                </c:pt>
                <c:pt idx="8808">
                  <c:v>43136.583377430557</c:v>
                </c:pt>
                <c:pt idx="8809">
                  <c:v>43136.625044155095</c:v>
                </c:pt>
                <c:pt idx="8810">
                  <c:v>43136.666710879632</c:v>
                </c:pt>
                <c:pt idx="8811">
                  <c:v>43136.708377604169</c:v>
                </c:pt>
                <c:pt idx="8812">
                  <c:v>43136.750044328706</c:v>
                </c:pt>
                <c:pt idx="8813">
                  <c:v>43136.791711053243</c:v>
                </c:pt>
                <c:pt idx="8814">
                  <c:v>43136.833377777781</c:v>
                </c:pt>
                <c:pt idx="8815">
                  <c:v>43136.875044502318</c:v>
                </c:pt>
                <c:pt idx="8816">
                  <c:v>43136.916711226855</c:v>
                </c:pt>
                <c:pt idx="8817">
                  <c:v>43136.958377951392</c:v>
                </c:pt>
                <c:pt idx="8818">
                  <c:v>43137.00004467593</c:v>
                </c:pt>
                <c:pt idx="8819">
                  <c:v>43137.041711400459</c:v>
                </c:pt>
                <c:pt idx="8820">
                  <c:v>43137.083378124997</c:v>
                </c:pt>
                <c:pt idx="8821">
                  <c:v>43137.125044849534</c:v>
                </c:pt>
                <c:pt idx="8822">
                  <c:v>43137.166711574071</c:v>
                </c:pt>
                <c:pt idx="8823">
                  <c:v>43137.208378298608</c:v>
                </c:pt>
                <c:pt idx="8824">
                  <c:v>43137.250045023146</c:v>
                </c:pt>
                <c:pt idx="8825">
                  <c:v>43137.291711747683</c:v>
                </c:pt>
                <c:pt idx="8826">
                  <c:v>43137.33337847222</c:v>
                </c:pt>
                <c:pt idx="8827">
                  <c:v>43137.375045196757</c:v>
                </c:pt>
                <c:pt idx="8828">
                  <c:v>43137.416711921294</c:v>
                </c:pt>
                <c:pt idx="8829">
                  <c:v>43137.458378645832</c:v>
                </c:pt>
                <c:pt idx="8830">
                  <c:v>43137.500045370369</c:v>
                </c:pt>
                <c:pt idx="8831">
                  <c:v>43137.541712094906</c:v>
                </c:pt>
                <c:pt idx="8832">
                  <c:v>43137.583378819443</c:v>
                </c:pt>
                <c:pt idx="8833">
                  <c:v>43137.62504554398</c:v>
                </c:pt>
                <c:pt idx="8834">
                  <c:v>43137.666712268518</c:v>
                </c:pt>
                <c:pt idx="8835">
                  <c:v>43137.708378993055</c:v>
                </c:pt>
                <c:pt idx="8836">
                  <c:v>43137.750045717592</c:v>
                </c:pt>
                <c:pt idx="8837">
                  <c:v>43137.791712442129</c:v>
                </c:pt>
                <c:pt idx="8838">
                  <c:v>43137.833379166666</c:v>
                </c:pt>
                <c:pt idx="8839">
                  <c:v>43137.875045891204</c:v>
                </c:pt>
                <c:pt idx="8840">
                  <c:v>43137.916712615741</c:v>
                </c:pt>
                <c:pt idx="8841">
                  <c:v>43137.958379340278</c:v>
                </c:pt>
                <c:pt idx="8842">
                  <c:v>43138.000046064815</c:v>
                </c:pt>
                <c:pt idx="8843">
                  <c:v>43138.041712789352</c:v>
                </c:pt>
                <c:pt idx="8844">
                  <c:v>43138.08337951389</c:v>
                </c:pt>
                <c:pt idx="8845">
                  <c:v>43138.125046238427</c:v>
                </c:pt>
                <c:pt idx="8846">
                  <c:v>43138.166712962964</c:v>
                </c:pt>
                <c:pt idx="8847">
                  <c:v>43138.208379687501</c:v>
                </c:pt>
                <c:pt idx="8848">
                  <c:v>43138.250046412039</c:v>
                </c:pt>
                <c:pt idx="8849">
                  <c:v>43138.291713136576</c:v>
                </c:pt>
                <c:pt idx="8850">
                  <c:v>43138.333379861113</c:v>
                </c:pt>
                <c:pt idx="8851">
                  <c:v>43138.37504658565</c:v>
                </c:pt>
                <c:pt idx="8852">
                  <c:v>43138.416713310187</c:v>
                </c:pt>
                <c:pt idx="8853">
                  <c:v>43138.458380034725</c:v>
                </c:pt>
                <c:pt idx="8854">
                  <c:v>43138.500046759262</c:v>
                </c:pt>
                <c:pt idx="8855">
                  <c:v>43138.541713483799</c:v>
                </c:pt>
                <c:pt idx="8856">
                  <c:v>43138.583380208336</c:v>
                </c:pt>
                <c:pt idx="8857">
                  <c:v>43138.625046932873</c:v>
                </c:pt>
                <c:pt idx="8858">
                  <c:v>43138.666713657411</c:v>
                </c:pt>
                <c:pt idx="8859">
                  <c:v>43138.708380381948</c:v>
                </c:pt>
                <c:pt idx="8860">
                  <c:v>43138.750047106485</c:v>
                </c:pt>
                <c:pt idx="8861">
                  <c:v>43138.791713831015</c:v>
                </c:pt>
                <c:pt idx="8862">
                  <c:v>43138.833380555552</c:v>
                </c:pt>
                <c:pt idx="8863">
                  <c:v>43138.875047280089</c:v>
                </c:pt>
                <c:pt idx="8864">
                  <c:v>43138.916714004627</c:v>
                </c:pt>
                <c:pt idx="8865">
                  <c:v>43138.958380729164</c:v>
                </c:pt>
                <c:pt idx="8866">
                  <c:v>43139.000047453701</c:v>
                </c:pt>
                <c:pt idx="8867">
                  <c:v>43139.041714178238</c:v>
                </c:pt>
                <c:pt idx="8868">
                  <c:v>43139.083380902775</c:v>
                </c:pt>
                <c:pt idx="8869">
                  <c:v>43139.125047627313</c:v>
                </c:pt>
                <c:pt idx="8870">
                  <c:v>43139.16671435185</c:v>
                </c:pt>
                <c:pt idx="8871">
                  <c:v>43139.208381076387</c:v>
                </c:pt>
                <c:pt idx="8872">
                  <c:v>43139.250047800924</c:v>
                </c:pt>
                <c:pt idx="8873">
                  <c:v>43139.291714525461</c:v>
                </c:pt>
                <c:pt idx="8874">
                  <c:v>43139.333381249999</c:v>
                </c:pt>
                <c:pt idx="8875">
                  <c:v>43139.375047974536</c:v>
                </c:pt>
                <c:pt idx="8876">
                  <c:v>43139.416714699073</c:v>
                </c:pt>
                <c:pt idx="8877">
                  <c:v>43139.45838142361</c:v>
                </c:pt>
                <c:pt idx="8878">
                  <c:v>43139.500048148147</c:v>
                </c:pt>
                <c:pt idx="8879">
                  <c:v>43139.541714872685</c:v>
                </c:pt>
                <c:pt idx="8880">
                  <c:v>43139.583381597222</c:v>
                </c:pt>
                <c:pt idx="8881">
                  <c:v>43139.625048321759</c:v>
                </c:pt>
                <c:pt idx="8882">
                  <c:v>43139.666715046296</c:v>
                </c:pt>
                <c:pt idx="8883">
                  <c:v>43139.708381770834</c:v>
                </c:pt>
                <c:pt idx="8884">
                  <c:v>43139.750048495371</c:v>
                </c:pt>
                <c:pt idx="8885">
                  <c:v>43139.791715219908</c:v>
                </c:pt>
                <c:pt idx="8886">
                  <c:v>43139.833381944445</c:v>
                </c:pt>
                <c:pt idx="8887">
                  <c:v>43139.875048668982</c:v>
                </c:pt>
                <c:pt idx="8888">
                  <c:v>43139.91671539352</c:v>
                </c:pt>
                <c:pt idx="8889">
                  <c:v>43139.958382118057</c:v>
                </c:pt>
                <c:pt idx="8890">
                  <c:v>43140.000048842594</c:v>
                </c:pt>
                <c:pt idx="8891">
                  <c:v>43140.041715567131</c:v>
                </c:pt>
                <c:pt idx="8892">
                  <c:v>43140.083382291668</c:v>
                </c:pt>
                <c:pt idx="8893">
                  <c:v>43140.125049016206</c:v>
                </c:pt>
                <c:pt idx="8894">
                  <c:v>43140.166715740743</c:v>
                </c:pt>
                <c:pt idx="8895">
                  <c:v>43140.20838246528</c:v>
                </c:pt>
                <c:pt idx="8896">
                  <c:v>43140.250049189817</c:v>
                </c:pt>
                <c:pt idx="8897">
                  <c:v>43140.291715914354</c:v>
                </c:pt>
                <c:pt idx="8898">
                  <c:v>43140.333382638892</c:v>
                </c:pt>
                <c:pt idx="8899">
                  <c:v>43140.375049363429</c:v>
                </c:pt>
                <c:pt idx="8900">
                  <c:v>43140.416716087966</c:v>
                </c:pt>
                <c:pt idx="8901">
                  <c:v>43140.458382812503</c:v>
                </c:pt>
                <c:pt idx="8902">
                  <c:v>43140.50004953704</c:v>
                </c:pt>
                <c:pt idx="8903">
                  <c:v>43140.541716261578</c:v>
                </c:pt>
                <c:pt idx="8904">
                  <c:v>43140.583382986108</c:v>
                </c:pt>
                <c:pt idx="8905">
                  <c:v>43140.625049710645</c:v>
                </c:pt>
                <c:pt idx="8906">
                  <c:v>43140.666716435182</c:v>
                </c:pt>
                <c:pt idx="8907">
                  <c:v>43140.708383159719</c:v>
                </c:pt>
                <c:pt idx="8908">
                  <c:v>43140.750049884256</c:v>
                </c:pt>
                <c:pt idx="8909">
                  <c:v>43140.791716608794</c:v>
                </c:pt>
                <c:pt idx="8910">
                  <c:v>43140.833383333331</c:v>
                </c:pt>
                <c:pt idx="8911">
                  <c:v>43140.875050057868</c:v>
                </c:pt>
                <c:pt idx="8912">
                  <c:v>43140.916716782405</c:v>
                </c:pt>
                <c:pt idx="8913">
                  <c:v>43140.958383506942</c:v>
                </c:pt>
                <c:pt idx="8914">
                  <c:v>43141.00005023148</c:v>
                </c:pt>
                <c:pt idx="8915">
                  <c:v>43141.041716956017</c:v>
                </c:pt>
                <c:pt idx="8916">
                  <c:v>43141.083383680554</c:v>
                </c:pt>
                <c:pt idx="8917">
                  <c:v>43141.125050405091</c:v>
                </c:pt>
                <c:pt idx="8918">
                  <c:v>43141.166717129629</c:v>
                </c:pt>
                <c:pt idx="8919">
                  <c:v>43141.208383854166</c:v>
                </c:pt>
                <c:pt idx="8920">
                  <c:v>43141.250050578703</c:v>
                </c:pt>
                <c:pt idx="8921">
                  <c:v>43141.29171730324</c:v>
                </c:pt>
                <c:pt idx="8922">
                  <c:v>43141.333384027777</c:v>
                </c:pt>
                <c:pt idx="8923">
                  <c:v>43141.375050752315</c:v>
                </c:pt>
                <c:pt idx="8924">
                  <c:v>43141.416717476852</c:v>
                </c:pt>
                <c:pt idx="8925">
                  <c:v>43141.458384201389</c:v>
                </c:pt>
                <c:pt idx="8926">
                  <c:v>43141.500050925926</c:v>
                </c:pt>
                <c:pt idx="8927">
                  <c:v>43141.541717650463</c:v>
                </c:pt>
                <c:pt idx="8928">
                  <c:v>43141.583384375001</c:v>
                </c:pt>
                <c:pt idx="8929">
                  <c:v>43141.625051099538</c:v>
                </c:pt>
                <c:pt idx="8930">
                  <c:v>43141.666717824075</c:v>
                </c:pt>
                <c:pt idx="8931">
                  <c:v>43141.708384548612</c:v>
                </c:pt>
                <c:pt idx="8932">
                  <c:v>43141.750051273149</c:v>
                </c:pt>
                <c:pt idx="8933">
                  <c:v>43141.791717997687</c:v>
                </c:pt>
                <c:pt idx="8934">
                  <c:v>43141.833384722224</c:v>
                </c:pt>
                <c:pt idx="8935">
                  <c:v>43141.875051446761</c:v>
                </c:pt>
                <c:pt idx="8936">
                  <c:v>43141.916718171298</c:v>
                </c:pt>
                <c:pt idx="8937">
                  <c:v>43141.958384895835</c:v>
                </c:pt>
                <c:pt idx="8938">
                  <c:v>43142.000051620373</c:v>
                </c:pt>
                <c:pt idx="8939">
                  <c:v>43142.04171834491</c:v>
                </c:pt>
                <c:pt idx="8940">
                  <c:v>43142.083385069447</c:v>
                </c:pt>
                <c:pt idx="8941">
                  <c:v>43142.125051793984</c:v>
                </c:pt>
                <c:pt idx="8942">
                  <c:v>43142.166718518522</c:v>
                </c:pt>
                <c:pt idx="8943">
                  <c:v>43142.208385243059</c:v>
                </c:pt>
                <c:pt idx="8944">
                  <c:v>43142.250051967596</c:v>
                </c:pt>
                <c:pt idx="8945">
                  <c:v>43142.291718692133</c:v>
                </c:pt>
                <c:pt idx="8946">
                  <c:v>43142.333385416663</c:v>
                </c:pt>
                <c:pt idx="8947">
                  <c:v>43142.3750521412</c:v>
                </c:pt>
                <c:pt idx="8948">
                  <c:v>43142.416718865737</c:v>
                </c:pt>
                <c:pt idx="8949">
                  <c:v>43142.458385590275</c:v>
                </c:pt>
                <c:pt idx="8950">
                  <c:v>43142.500052314812</c:v>
                </c:pt>
                <c:pt idx="8951">
                  <c:v>43142.541719039349</c:v>
                </c:pt>
                <c:pt idx="8952">
                  <c:v>43142.583385763886</c:v>
                </c:pt>
                <c:pt idx="8953">
                  <c:v>43142.625052488424</c:v>
                </c:pt>
                <c:pt idx="8954">
                  <c:v>43142.666719212961</c:v>
                </c:pt>
                <c:pt idx="8955">
                  <c:v>43142.708385937498</c:v>
                </c:pt>
                <c:pt idx="8956">
                  <c:v>43142.750052662035</c:v>
                </c:pt>
                <c:pt idx="8957">
                  <c:v>43142.791719386572</c:v>
                </c:pt>
                <c:pt idx="8958">
                  <c:v>43142.83338611111</c:v>
                </c:pt>
                <c:pt idx="8959">
                  <c:v>43142.875052835647</c:v>
                </c:pt>
                <c:pt idx="8960">
                  <c:v>43142.916719560184</c:v>
                </c:pt>
                <c:pt idx="8961">
                  <c:v>43142.958386284721</c:v>
                </c:pt>
                <c:pt idx="8962">
                  <c:v>43143.000053009258</c:v>
                </c:pt>
                <c:pt idx="8963">
                  <c:v>43143.041719733796</c:v>
                </c:pt>
                <c:pt idx="8964">
                  <c:v>43143.083386458333</c:v>
                </c:pt>
                <c:pt idx="8965">
                  <c:v>43143.12505318287</c:v>
                </c:pt>
                <c:pt idx="8966">
                  <c:v>43143.166719907407</c:v>
                </c:pt>
                <c:pt idx="8967">
                  <c:v>43143.208386631944</c:v>
                </c:pt>
                <c:pt idx="8968">
                  <c:v>43143.250053356482</c:v>
                </c:pt>
                <c:pt idx="8969">
                  <c:v>43143.291720081019</c:v>
                </c:pt>
                <c:pt idx="8970">
                  <c:v>43143.333386805556</c:v>
                </c:pt>
                <c:pt idx="8971">
                  <c:v>43143.375053530093</c:v>
                </c:pt>
                <c:pt idx="8972">
                  <c:v>43143.41672025463</c:v>
                </c:pt>
                <c:pt idx="8973">
                  <c:v>43143.458386979168</c:v>
                </c:pt>
                <c:pt idx="8974">
                  <c:v>43143.500053703705</c:v>
                </c:pt>
                <c:pt idx="8975">
                  <c:v>43143.541720428242</c:v>
                </c:pt>
                <c:pt idx="8976">
                  <c:v>43143.583387152779</c:v>
                </c:pt>
                <c:pt idx="8977">
                  <c:v>43143.625053877317</c:v>
                </c:pt>
                <c:pt idx="8978">
                  <c:v>43143.666720601854</c:v>
                </c:pt>
                <c:pt idx="8979">
                  <c:v>43143.708387326391</c:v>
                </c:pt>
                <c:pt idx="8980">
                  <c:v>43143.750054050928</c:v>
                </c:pt>
                <c:pt idx="8981">
                  <c:v>43143.791720775465</c:v>
                </c:pt>
                <c:pt idx="8982">
                  <c:v>43143.833387500003</c:v>
                </c:pt>
                <c:pt idx="8983">
                  <c:v>43143.87505422454</c:v>
                </c:pt>
                <c:pt idx="8984">
                  <c:v>43143.916720949077</c:v>
                </c:pt>
                <c:pt idx="8985">
                  <c:v>43143.958387673614</c:v>
                </c:pt>
                <c:pt idx="8986">
                  <c:v>43144.000054398151</c:v>
                </c:pt>
                <c:pt idx="8987">
                  <c:v>43144.041721122689</c:v>
                </c:pt>
                <c:pt idx="8988">
                  <c:v>43144.083387847226</c:v>
                </c:pt>
                <c:pt idx="8989">
                  <c:v>43144.125054571756</c:v>
                </c:pt>
                <c:pt idx="8990">
                  <c:v>43144.166721296293</c:v>
                </c:pt>
                <c:pt idx="8991">
                  <c:v>43144.20838802083</c:v>
                </c:pt>
                <c:pt idx="8992">
                  <c:v>43144.250054745367</c:v>
                </c:pt>
                <c:pt idx="8993">
                  <c:v>43144.291721469905</c:v>
                </c:pt>
                <c:pt idx="8994">
                  <c:v>43144.333388194442</c:v>
                </c:pt>
                <c:pt idx="8995">
                  <c:v>43144.375054918979</c:v>
                </c:pt>
                <c:pt idx="8996">
                  <c:v>43144.416721643516</c:v>
                </c:pt>
                <c:pt idx="8997">
                  <c:v>43144.458388368053</c:v>
                </c:pt>
                <c:pt idx="8998">
                  <c:v>43144.500055092591</c:v>
                </c:pt>
                <c:pt idx="8999">
                  <c:v>43144.541721817128</c:v>
                </c:pt>
                <c:pt idx="9000">
                  <c:v>43144.583388541665</c:v>
                </c:pt>
                <c:pt idx="9001">
                  <c:v>43144.625055266202</c:v>
                </c:pt>
                <c:pt idx="9002">
                  <c:v>43144.666721990739</c:v>
                </c:pt>
                <c:pt idx="9003">
                  <c:v>43144.708388715277</c:v>
                </c:pt>
                <c:pt idx="9004">
                  <c:v>43144.750055439814</c:v>
                </c:pt>
                <c:pt idx="9005">
                  <c:v>43144.791722164351</c:v>
                </c:pt>
                <c:pt idx="9006">
                  <c:v>43144.833388888888</c:v>
                </c:pt>
                <c:pt idx="9007">
                  <c:v>43144.875055613426</c:v>
                </c:pt>
                <c:pt idx="9008">
                  <c:v>43144.916722337963</c:v>
                </c:pt>
                <c:pt idx="9009">
                  <c:v>43144.9583890625</c:v>
                </c:pt>
                <c:pt idx="9010">
                  <c:v>43145.000055787037</c:v>
                </c:pt>
                <c:pt idx="9011">
                  <c:v>43145.041722511574</c:v>
                </c:pt>
                <c:pt idx="9012">
                  <c:v>43145.083389236112</c:v>
                </c:pt>
                <c:pt idx="9013">
                  <c:v>43145.125055960649</c:v>
                </c:pt>
                <c:pt idx="9014">
                  <c:v>43145.166722685186</c:v>
                </c:pt>
                <c:pt idx="9015">
                  <c:v>43145.208389409723</c:v>
                </c:pt>
                <c:pt idx="9016">
                  <c:v>43145.25005613426</c:v>
                </c:pt>
                <c:pt idx="9017">
                  <c:v>43145.291722858798</c:v>
                </c:pt>
                <c:pt idx="9018">
                  <c:v>43145.333389583335</c:v>
                </c:pt>
                <c:pt idx="9019">
                  <c:v>43145.375056307872</c:v>
                </c:pt>
                <c:pt idx="9020">
                  <c:v>43145.416723032409</c:v>
                </c:pt>
                <c:pt idx="9021">
                  <c:v>43145.458389756946</c:v>
                </c:pt>
                <c:pt idx="9022">
                  <c:v>43145.500056481484</c:v>
                </c:pt>
                <c:pt idx="9023">
                  <c:v>43145.541723206021</c:v>
                </c:pt>
                <c:pt idx="9024">
                  <c:v>43145.583389930558</c:v>
                </c:pt>
                <c:pt idx="9025">
                  <c:v>43145.625056655095</c:v>
                </c:pt>
                <c:pt idx="9026">
                  <c:v>43145.666723379632</c:v>
                </c:pt>
                <c:pt idx="9027">
                  <c:v>43145.70839010417</c:v>
                </c:pt>
                <c:pt idx="9028">
                  <c:v>43145.750056828707</c:v>
                </c:pt>
                <c:pt idx="9029">
                  <c:v>43145.791723553244</c:v>
                </c:pt>
                <c:pt idx="9030">
                  <c:v>43145.833390277781</c:v>
                </c:pt>
                <c:pt idx="9031">
                  <c:v>43145.875057002311</c:v>
                </c:pt>
                <c:pt idx="9032">
                  <c:v>43145.916723726848</c:v>
                </c:pt>
                <c:pt idx="9033">
                  <c:v>43145.958390451386</c:v>
                </c:pt>
                <c:pt idx="9034">
                  <c:v>43146.000057175923</c:v>
                </c:pt>
                <c:pt idx="9035">
                  <c:v>43146.04172390046</c:v>
                </c:pt>
                <c:pt idx="9036">
                  <c:v>43146.083390624997</c:v>
                </c:pt>
                <c:pt idx="9037">
                  <c:v>43146.125057349534</c:v>
                </c:pt>
                <c:pt idx="9038">
                  <c:v>43146.166724074072</c:v>
                </c:pt>
                <c:pt idx="9039">
                  <c:v>43146.208390798609</c:v>
                </c:pt>
                <c:pt idx="9040">
                  <c:v>43146.250057523146</c:v>
                </c:pt>
                <c:pt idx="9041">
                  <c:v>43146.291724247683</c:v>
                </c:pt>
                <c:pt idx="9042">
                  <c:v>43146.333390972221</c:v>
                </c:pt>
                <c:pt idx="9043">
                  <c:v>43146.375057696758</c:v>
                </c:pt>
                <c:pt idx="9044">
                  <c:v>43146.416724421295</c:v>
                </c:pt>
                <c:pt idx="9045">
                  <c:v>43146.458391145832</c:v>
                </c:pt>
                <c:pt idx="9046">
                  <c:v>43146.500057870369</c:v>
                </c:pt>
                <c:pt idx="9047">
                  <c:v>43146.541724594907</c:v>
                </c:pt>
                <c:pt idx="9048">
                  <c:v>43146.583391319444</c:v>
                </c:pt>
                <c:pt idx="9049">
                  <c:v>43146.625058043981</c:v>
                </c:pt>
                <c:pt idx="9050">
                  <c:v>43146.666724768518</c:v>
                </c:pt>
                <c:pt idx="9051">
                  <c:v>43146.708391493055</c:v>
                </c:pt>
                <c:pt idx="9052">
                  <c:v>43146.750058217593</c:v>
                </c:pt>
                <c:pt idx="9053">
                  <c:v>43146.79172494213</c:v>
                </c:pt>
                <c:pt idx="9054">
                  <c:v>43146.833391666667</c:v>
                </c:pt>
                <c:pt idx="9055">
                  <c:v>43146.875058391204</c:v>
                </c:pt>
                <c:pt idx="9056">
                  <c:v>43146.916725115741</c:v>
                </c:pt>
                <c:pt idx="9057">
                  <c:v>43146.958391840279</c:v>
                </c:pt>
                <c:pt idx="9058">
                  <c:v>43147.000058564816</c:v>
                </c:pt>
                <c:pt idx="9059">
                  <c:v>43147.041725289353</c:v>
                </c:pt>
                <c:pt idx="9060">
                  <c:v>43147.08339201389</c:v>
                </c:pt>
                <c:pt idx="9061">
                  <c:v>43147.125058738427</c:v>
                </c:pt>
                <c:pt idx="9062">
                  <c:v>43147.166725462965</c:v>
                </c:pt>
                <c:pt idx="9063">
                  <c:v>43147.208392187502</c:v>
                </c:pt>
                <c:pt idx="9064">
                  <c:v>43147.250058912039</c:v>
                </c:pt>
                <c:pt idx="9065">
                  <c:v>43147.291725636576</c:v>
                </c:pt>
                <c:pt idx="9066">
                  <c:v>43147.333392361114</c:v>
                </c:pt>
                <c:pt idx="9067">
                  <c:v>43147.375059085651</c:v>
                </c:pt>
                <c:pt idx="9068">
                  <c:v>43147.416725810188</c:v>
                </c:pt>
                <c:pt idx="9069">
                  <c:v>43147.458392534725</c:v>
                </c:pt>
                <c:pt idx="9070">
                  <c:v>43147.500059259262</c:v>
                </c:pt>
                <c:pt idx="9071">
                  <c:v>43147.5417259838</c:v>
                </c:pt>
                <c:pt idx="9072">
                  <c:v>43147.583392708337</c:v>
                </c:pt>
                <c:pt idx="9073">
                  <c:v>43147.625059432874</c:v>
                </c:pt>
                <c:pt idx="9074">
                  <c:v>43147.666726157404</c:v>
                </c:pt>
                <c:pt idx="9075">
                  <c:v>43147.708392881941</c:v>
                </c:pt>
                <c:pt idx="9076">
                  <c:v>43147.750059606478</c:v>
                </c:pt>
                <c:pt idx="9077">
                  <c:v>43147.791726331016</c:v>
                </c:pt>
                <c:pt idx="9078">
                  <c:v>43147.833393055553</c:v>
                </c:pt>
                <c:pt idx="9079">
                  <c:v>43147.87505978009</c:v>
                </c:pt>
                <c:pt idx="9080">
                  <c:v>43147.916726504627</c:v>
                </c:pt>
                <c:pt idx="9081">
                  <c:v>43147.958393229164</c:v>
                </c:pt>
                <c:pt idx="9082">
                  <c:v>43148.000059953702</c:v>
                </c:pt>
                <c:pt idx="9083">
                  <c:v>43148.041726678239</c:v>
                </c:pt>
                <c:pt idx="9084">
                  <c:v>43148.083393402776</c:v>
                </c:pt>
                <c:pt idx="9085">
                  <c:v>43148.125060127313</c:v>
                </c:pt>
                <c:pt idx="9086">
                  <c:v>43148.16672685185</c:v>
                </c:pt>
                <c:pt idx="9087">
                  <c:v>43148.208393576388</c:v>
                </c:pt>
                <c:pt idx="9088">
                  <c:v>43148.250060300925</c:v>
                </c:pt>
                <c:pt idx="9089">
                  <c:v>43148.291727025462</c:v>
                </c:pt>
                <c:pt idx="9090">
                  <c:v>43148.333393749999</c:v>
                </c:pt>
                <c:pt idx="9091">
                  <c:v>43148.375060474536</c:v>
                </c:pt>
                <c:pt idx="9092">
                  <c:v>43148.416727199074</c:v>
                </c:pt>
                <c:pt idx="9093">
                  <c:v>43148.458393923611</c:v>
                </c:pt>
                <c:pt idx="9094">
                  <c:v>43148.500060648148</c:v>
                </c:pt>
                <c:pt idx="9095">
                  <c:v>43148.541727372685</c:v>
                </c:pt>
                <c:pt idx="9096">
                  <c:v>43148.583394097222</c:v>
                </c:pt>
                <c:pt idx="9097">
                  <c:v>43148.62506082176</c:v>
                </c:pt>
                <c:pt idx="9098">
                  <c:v>43148.666727546297</c:v>
                </c:pt>
                <c:pt idx="9099">
                  <c:v>43148.708394270834</c:v>
                </c:pt>
                <c:pt idx="9100">
                  <c:v>43148.750060995371</c:v>
                </c:pt>
                <c:pt idx="9101">
                  <c:v>43148.791727719909</c:v>
                </c:pt>
                <c:pt idx="9102">
                  <c:v>43148.833394444446</c:v>
                </c:pt>
                <c:pt idx="9103">
                  <c:v>43148.875061168983</c:v>
                </c:pt>
                <c:pt idx="9104">
                  <c:v>43148.91672789352</c:v>
                </c:pt>
                <c:pt idx="9105">
                  <c:v>43148.958394618057</c:v>
                </c:pt>
                <c:pt idx="9106">
                  <c:v>43149.000061342595</c:v>
                </c:pt>
                <c:pt idx="9107">
                  <c:v>43149.041728067132</c:v>
                </c:pt>
                <c:pt idx="9108">
                  <c:v>43149.083394791669</c:v>
                </c:pt>
                <c:pt idx="9109">
                  <c:v>43149.125061516206</c:v>
                </c:pt>
                <c:pt idx="9110">
                  <c:v>43149.166728240743</c:v>
                </c:pt>
                <c:pt idx="9111">
                  <c:v>43149.208394965281</c:v>
                </c:pt>
                <c:pt idx="9112">
                  <c:v>43149.250061689818</c:v>
                </c:pt>
                <c:pt idx="9113">
                  <c:v>43149.291728414355</c:v>
                </c:pt>
                <c:pt idx="9114">
                  <c:v>43149.333395138892</c:v>
                </c:pt>
                <c:pt idx="9115">
                  <c:v>43149.375061863429</c:v>
                </c:pt>
                <c:pt idx="9116">
                  <c:v>43149.416728587959</c:v>
                </c:pt>
                <c:pt idx="9117">
                  <c:v>43149.458395312497</c:v>
                </c:pt>
                <c:pt idx="9118">
                  <c:v>43149.500062037034</c:v>
                </c:pt>
                <c:pt idx="9119">
                  <c:v>43149.541728761571</c:v>
                </c:pt>
                <c:pt idx="9120">
                  <c:v>43149.583395486108</c:v>
                </c:pt>
                <c:pt idx="9121">
                  <c:v>43149.625062210645</c:v>
                </c:pt>
                <c:pt idx="9122">
                  <c:v>43149.666728935183</c:v>
                </c:pt>
                <c:pt idx="9123">
                  <c:v>43149.70839565972</c:v>
                </c:pt>
                <c:pt idx="9124">
                  <c:v>43149.750062384257</c:v>
                </c:pt>
                <c:pt idx="9125">
                  <c:v>43149.791729108794</c:v>
                </c:pt>
                <c:pt idx="9126">
                  <c:v>43149.833395833331</c:v>
                </c:pt>
                <c:pt idx="9127">
                  <c:v>43149.875062557869</c:v>
                </c:pt>
                <c:pt idx="9128">
                  <c:v>43149.916729282406</c:v>
                </c:pt>
                <c:pt idx="9129">
                  <c:v>43149.958396006943</c:v>
                </c:pt>
                <c:pt idx="9130">
                  <c:v>43150.00006273148</c:v>
                </c:pt>
                <c:pt idx="9131">
                  <c:v>43150.041729456017</c:v>
                </c:pt>
                <c:pt idx="9132">
                  <c:v>43150.083396180555</c:v>
                </c:pt>
                <c:pt idx="9133">
                  <c:v>43150.125062905092</c:v>
                </c:pt>
                <c:pt idx="9134">
                  <c:v>43150.166729629629</c:v>
                </c:pt>
                <c:pt idx="9135">
                  <c:v>43150.208396354166</c:v>
                </c:pt>
                <c:pt idx="9136">
                  <c:v>43150.250063078704</c:v>
                </c:pt>
                <c:pt idx="9137">
                  <c:v>43150.291729803241</c:v>
                </c:pt>
                <c:pt idx="9138">
                  <c:v>43150.333396527778</c:v>
                </c:pt>
                <c:pt idx="9139">
                  <c:v>43150.375063252315</c:v>
                </c:pt>
                <c:pt idx="9140">
                  <c:v>43150.416729976852</c:v>
                </c:pt>
                <c:pt idx="9141">
                  <c:v>43150.45839670139</c:v>
                </c:pt>
                <c:pt idx="9142">
                  <c:v>43150.500063425927</c:v>
                </c:pt>
                <c:pt idx="9143">
                  <c:v>43150.541730150464</c:v>
                </c:pt>
                <c:pt idx="9144">
                  <c:v>43150.583396875001</c:v>
                </c:pt>
                <c:pt idx="9145">
                  <c:v>43150.625063599538</c:v>
                </c:pt>
                <c:pt idx="9146">
                  <c:v>43150.666730324076</c:v>
                </c:pt>
                <c:pt idx="9147">
                  <c:v>43150.708397048613</c:v>
                </c:pt>
                <c:pt idx="9148">
                  <c:v>43150.75006377315</c:v>
                </c:pt>
                <c:pt idx="9149">
                  <c:v>43150.791730497687</c:v>
                </c:pt>
                <c:pt idx="9150">
                  <c:v>43150.833397222224</c:v>
                </c:pt>
                <c:pt idx="9151">
                  <c:v>43150.875063946762</c:v>
                </c:pt>
                <c:pt idx="9152">
                  <c:v>43150.916730671299</c:v>
                </c:pt>
                <c:pt idx="9153">
                  <c:v>43150.958397395836</c:v>
                </c:pt>
                <c:pt idx="9154">
                  <c:v>43151.000064120373</c:v>
                </c:pt>
                <c:pt idx="9155">
                  <c:v>43151.04173084491</c:v>
                </c:pt>
                <c:pt idx="9156">
                  <c:v>43151.083397569448</c:v>
                </c:pt>
                <c:pt idx="9157">
                  <c:v>43151.125064293985</c:v>
                </c:pt>
                <c:pt idx="9158">
                  <c:v>43151.166731018522</c:v>
                </c:pt>
                <c:pt idx="9159">
                  <c:v>43151.208397743052</c:v>
                </c:pt>
                <c:pt idx="9160">
                  <c:v>43151.250064467589</c:v>
                </c:pt>
                <c:pt idx="9161">
                  <c:v>43151.291731192126</c:v>
                </c:pt>
                <c:pt idx="9162">
                  <c:v>43151.333397916664</c:v>
                </c:pt>
                <c:pt idx="9163">
                  <c:v>43151.375064641201</c:v>
                </c:pt>
                <c:pt idx="9164">
                  <c:v>43151.416731365738</c:v>
                </c:pt>
                <c:pt idx="9165">
                  <c:v>43151.458398090275</c:v>
                </c:pt>
                <c:pt idx="9166">
                  <c:v>43151.500064814813</c:v>
                </c:pt>
                <c:pt idx="9167">
                  <c:v>43151.54173153935</c:v>
                </c:pt>
                <c:pt idx="9168">
                  <c:v>43151.583398263887</c:v>
                </c:pt>
                <c:pt idx="9169">
                  <c:v>43151.625064988424</c:v>
                </c:pt>
                <c:pt idx="9170">
                  <c:v>43151.666731712961</c:v>
                </c:pt>
                <c:pt idx="9171">
                  <c:v>43151.708398437499</c:v>
                </c:pt>
                <c:pt idx="9172">
                  <c:v>43151.750065162036</c:v>
                </c:pt>
                <c:pt idx="9173">
                  <c:v>43151.791731886573</c:v>
                </c:pt>
                <c:pt idx="9174">
                  <c:v>43151.83339861111</c:v>
                </c:pt>
                <c:pt idx="9175">
                  <c:v>43151.875065335647</c:v>
                </c:pt>
                <c:pt idx="9176">
                  <c:v>43151.916732060185</c:v>
                </c:pt>
                <c:pt idx="9177">
                  <c:v>43151.958398784722</c:v>
                </c:pt>
                <c:pt idx="9178">
                  <c:v>43152.000065509259</c:v>
                </c:pt>
                <c:pt idx="9179">
                  <c:v>43152.041732233796</c:v>
                </c:pt>
                <c:pt idx="9180">
                  <c:v>43152.083398958333</c:v>
                </c:pt>
                <c:pt idx="9181">
                  <c:v>43152.125065682871</c:v>
                </c:pt>
                <c:pt idx="9182">
                  <c:v>43152.166732407408</c:v>
                </c:pt>
                <c:pt idx="9183">
                  <c:v>43152.208399131945</c:v>
                </c:pt>
                <c:pt idx="9184">
                  <c:v>43152.250065856482</c:v>
                </c:pt>
                <c:pt idx="9185">
                  <c:v>43152.291732581019</c:v>
                </c:pt>
                <c:pt idx="9186">
                  <c:v>43152.333399305557</c:v>
                </c:pt>
                <c:pt idx="9187">
                  <c:v>43152.375066030094</c:v>
                </c:pt>
                <c:pt idx="9188">
                  <c:v>43152.416732754631</c:v>
                </c:pt>
                <c:pt idx="9189">
                  <c:v>43152.458399479168</c:v>
                </c:pt>
                <c:pt idx="9190">
                  <c:v>43152.500066203706</c:v>
                </c:pt>
                <c:pt idx="9191">
                  <c:v>43152.541732928243</c:v>
                </c:pt>
                <c:pt idx="9192">
                  <c:v>43152.58339965278</c:v>
                </c:pt>
                <c:pt idx="9193">
                  <c:v>43152.625066377317</c:v>
                </c:pt>
                <c:pt idx="9194">
                  <c:v>43152.666733101854</c:v>
                </c:pt>
                <c:pt idx="9195">
                  <c:v>43152.708399826392</c:v>
                </c:pt>
                <c:pt idx="9196">
                  <c:v>43152.750066550929</c:v>
                </c:pt>
                <c:pt idx="9197">
                  <c:v>43152.791733275466</c:v>
                </c:pt>
                <c:pt idx="9198">
                  <c:v>43152.833400000003</c:v>
                </c:pt>
                <c:pt idx="9199">
                  <c:v>43152.87506672454</c:v>
                </c:pt>
                <c:pt idx="9200">
                  <c:v>43152.916733449078</c:v>
                </c:pt>
                <c:pt idx="9201">
                  <c:v>43152.958400173608</c:v>
                </c:pt>
                <c:pt idx="9202">
                  <c:v>43153.000066898145</c:v>
                </c:pt>
                <c:pt idx="9203">
                  <c:v>43153.041733622682</c:v>
                </c:pt>
                <c:pt idx="9204">
                  <c:v>43153.083400347219</c:v>
                </c:pt>
                <c:pt idx="9205">
                  <c:v>43153.125067071756</c:v>
                </c:pt>
                <c:pt idx="9206">
                  <c:v>43153.166733796294</c:v>
                </c:pt>
                <c:pt idx="9207">
                  <c:v>43153.208400520831</c:v>
                </c:pt>
                <c:pt idx="9208">
                  <c:v>43153.250067245368</c:v>
                </c:pt>
                <c:pt idx="9209">
                  <c:v>43153.291733969905</c:v>
                </c:pt>
                <c:pt idx="9210">
                  <c:v>43153.333400694442</c:v>
                </c:pt>
                <c:pt idx="9211">
                  <c:v>43153.37506741898</c:v>
                </c:pt>
                <c:pt idx="9212">
                  <c:v>43153.416734143517</c:v>
                </c:pt>
                <c:pt idx="9213">
                  <c:v>43153.458400868054</c:v>
                </c:pt>
                <c:pt idx="9214">
                  <c:v>43153.500067592591</c:v>
                </c:pt>
                <c:pt idx="9215">
                  <c:v>43153.541734317128</c:v>
                </c:pt>
                <c:pt idx="9216">
                  <c:v>43153.583401041666</c:v>
                </c:pt>
                <c:pt idx="9217">
                  <c:v>43153.625067766203</c:v>
                </c:pt>
                <c:pt idx="9218">
                  <c:v>43153.66673449074</c:v>
                </c:pt>
                <c:pt idx="9219">
                  <c:v>43153.708401215277</c:v>
                </c:pt>
                <c:pt idx="9220">
                  <c:v>43153.750067939814</c:v>
                </c:pt>
                <c:pt idx="9221">
                  <c:v>43153.791734664352</c:v>
                </c:pt>
                <c:pt idx="9222">
                  <c:v>43153.833401388889</c:v>
                </c:pt>
                <c:pt idx="9223">
                  <c:v>43153.875068113426</c:v>
                </c:pt>
                <c:pt idx="9224">
                  <c:v>43153.916734837963</c:v>
                </c:pt>
                <c:pt idx="9225">
                  <c:v>43153.958401562501</c:v>
                </c:pt>
                <c:pt idx="9226">
                  <c:v>43154.000068287038</c:v>
                </c:pt>
                <c:pt idx="9227">
                  <c:v>43154.041735011575</c:v>
                </c:pt>
                <c:pt idx="9228">
                  <c:v>43154.083401736112</c:v>
                </c:pt>
                <c:pt idx="9229">
                  <c:v>43154.125068460649</c:v>
                </c:pt>
                <c:pt idx="9230">
                  <c:v>43154.166735185187</c:v>
                </c:pt>
                <c:pt idx="9231">
                  <c:v>43154.208401909724</c:v>
                </c:pt>
                <c:pt idx="9232">
                  <c:v>43154.250068634261</c:v>
                </c:pt>
                <c:pt idx="9233">
                  <c:v>43154.291735358798</c:v>
                </c:pt>
                <c:pt idx="9234">
                  <c:v>43154.333402083335</c:v>
                </c:pt>
                <c:pt idx="9235">
                  <c:v>43154.375068807873</c:v>
                </c:pt>
                <c:pt idx="9236">
                  <c:v>43154.41673553241</c:v>
                </c:pt>
                <c:pt idx="9237">
                  <c:v>43154.458402256947</c:v>
                </c:pt>
                <c:pt idx="9238">
                  <c:v>43154.500068981484</c:v>
                </c:pt>
                <c:pt idx="9239">
                  <c:v>43154.541735706021</c:v>
                </c:pt>
                <c:pt idx="9240">
                  <c:v>43154.583402430559</c:v>
                </c:pt>
                <c:pt idx="9241">
                  <c:v>43154.625069155096</c:v>
                </c:pt>
                <c:pt idx="9242">
                  <c:v>43154.666735879633</c:v>
                </c:pt>
                <c:pt idx="9243">
                  <c:v>43154.70840260417</c:v>
                </c:pt>
                <c:pt idx="9244">
                  <c:v>43154.7500693287</c:v>
                </c:pt>
                <c:pt idx="9245">
                  <c:v>43154.791736053237</c:v>
                </c:pt>
                <c:pt idx="9246">
                  <c:v>43154.833402777775</c:v>
                </c:pt>
                <c:pt idx="9247">
                  <c:v>43154.875069502312</c:v>
                </c:pt>
                <c:pt idx="9248">
                  <c:v>43154.916736226849</c:v>
                </c:pt>
                <c:pt idx="9249">
                  <c:v>43154.958402951386</c:v>
                </c:pt>
                <c:pt idx="9250">
                  <c:v>43155.000069675923</c:v>
                </c:pt>
                <c:pt idx="9251">
                  <c:v>43155.041736400461</c:v>
                </c:pt>
                <c:pt idx="9252">
                  <c:v>43155.083403124998</c:v>
                </c:pt>
                <c:pt idx="9253">
                  <c:v>43155.125069849535</c:v>
                </c:pt>
                <c:pt idx="9254">
                  <c:v>43155.166736574072</c:v>
                </c:pt>
                <c:pt idx="9255">
                  <c:v>43155.208403298609</c:v>
                </c:pt>
                <c:pt idx="9256">
                  <c:v>43155.250070023147</c:v>
                </c:pt>
                <c:pt idx="9257">
                  <c:v>43155.291736747684</c:v>
                </c:pt>
                <c:pt idx="9258">
                  <c:v>43155.333403472221</c:v>
                </c:pt>
                <c:pt idx="9259">
                  <c:v>43155.375070196758</c:v>
                </c:pt>
                <c:pt idx="9260">
                  <c:v>43155.416736921296</c:v>
                </c:pt>
                <c:pt idx="9261">
                  <c:v>43155.458403645833</c:v>
                </c:pt>
                <c:pt idx="9262">
                  <c:v>43155.50007037037</c:v>
                </c:pt>
                <c:pt idx="9263">
                  <c:v>43155.541737094907</c:v>
                </c:pt>
                <c:pt idx="9264">
                  <c:v>43155.583403819444</c:v>
                </c:pt>
                <c:pt idx="9265">
                  <c:v>43155.625070543982</c:v>
                </c:pt>
                <c:pt idx="9266">
                  <c:v>43155.666737268519</c:v>
                </c:pt>
                <c:pt idx="9267">
                  <c:v>43155.708403993056</c:v>
                </c:pt>
                <c:pt idx="9268">
                  <c:v>43155.750070717593</c:v>
                </c:pt>
                <c:pt idx="9269">
                  <c:v>43155.79173744213</c:v>
                </c:pt>
                <c:pt idx="9270">
                  <c:v>43155.833404166668</c:v>
                </c:pt>
                <c:pt idx="9271">
                  <c:v>43155.875070891205</c:v>
                </c:pt>
                <c:pt idx="9272">
                  <c:v>43155.916737615742</c:v>
                </c:pt>
                <c:pt idx="9273">
                  <c:v>43155.958404340279</c:v>
                </c:pt>
                <c:pt idx="9274">
                  <c:v>43156.000071064816</c:v>
                </c:pt>
                <c:pt idx="9275">
                  <c:v>43156.041737789354</c:v>
                </c:pt>
                <c:pt idx="9276">
                  <c:v>43156.083404513891</c:v>
                </c:pt>
                <c:pt idx="9277">
                  <c:v>43156.125071238428</c:v>
                </c:pt>
                <c:pt idx="9278">
                  <c:v>43156.166737962965</c:v>
                </c:pt>
                <c:pt idx="9279">
                  <c:v>43156.208404687502</c:v>
                </c:pt>
                <c:pt idx="9280">
                  <c:v>43156.25007141204</c:v>
                </c:pt>
                <c:pt idx="9281">
                  <c:v>43156.291738136577</c:v>
                </c:pt>
                <c:pt idx="9282">
                  <c:v>43156.333404861114</c:v>
                </c:pt>
                <c:pt idx="9283">
                  <c:v>43156.375071585651</c:v>
                </c:pt>
                <c:pt idx="9284">
                  <c:v>43156.416738310189</c:v>
                </c:pt>
                <c:pt idx="9285">
                  <c:v>43156.458405034726</c:v>
                </c:pt>
                <c:pt idx="9286">
                  <c:v>43156.500071759256</c:v>
                </c:pt>
                <c:pt idx="9287">
                  <c:v>43156.541738483793</c:v>
                </c:pt>
                <c:pt idx="9288">
                  <c:v>43156.58340520833</c:v>
                </c:pt>
                <c:pt idx="9289">
                  <c:v>43156.625071932867</c:v>
                </c:pt>
                <c:pt idx="9290">
                  <c:v>43156.666738657404</c:v>
                </c:pt>
                <c:pt idx="9291">
                  <c:v>43156.708405381942</c:v>
                </c:pt>
                <c:pt idx="9292">
                  <c:v>43156.750072106479</c:v>
                </c:pt>
                <c:pt idx="9293">
                  <c:v>43156.791738831016</c:v>
                </c:pt>
                <c:pt idx="9294">
                  <c:v>43156.833405555553</c:v>
                </c:pt>
                <c:pt idx="9295">
                  <c:v>43156.875072280091</c:v>
                </c:pt>
                <c:pt idx="9296">
                  <c:v>43156.916739004628</c:v>
                </c:pt>
                <c:pt idx="9297">
                  <c:v>43156.958405729165</c:v>
                </c:pt>
                <c:pt idx="9298">
                  <c:v>43157.000072453702</c:v>
                </c:pt>
                <c:pt idx="9299">
                  <c:v>43157.041739178239</c:v>
                </c:pt>
                <c:pt idx="9300">
                  <c:v>43157.083405902777</c:v>
                </c:pt>
                <c:pt idx="9301">
                  <c:v>43157.125072627314</c:v>
                </c:pt>
                <c:pt idx="9302">
                  <c:v>43157.166739351851</c:v>
                </c:pt>
                <c:pt idx="9303">
                  <c:v>43157.208406076388</c:v>
                </c:pt>
                <c:pt idx="9304">
                  <c:v>43157.250072800925</c:v>
                </c:pt>
                <c:pt idx="9305">
                  <c:v>43157.291739525463</c:v>
                </c:pt>
                <c:pt idx="9306">
                  <c:v>43157.33340625</c:v>
                </c:pt>
                <c:pt idx="9307">
                  <c:v>43157.375072974537</c:v>
                </c:pt>
                <c:pt idx="9308">
                  <c:v>43157.416739699074</c:v>
                </c:pt>
                <c:pt idx="9309">
                  <c:v>43157.458406423611</c:v>
                </c:pt>
                <c:pt idx="9310">
                  <c:v>43157.500073148149</c:v>
                </c:pt>
                <c:pt idx="9311">
                  <c:v>43157.541739872686</c:v>
                </c:pt>
                <c:pt idx="9312">
                  <c:v>43157.583406597223</c:v>
                </c:pt>
                <c:pt idx="9313">
                  <c:v>43157.62507332176</c:v>
                </c:pt>
                <c:pt idx="9314">
                  <c:v>43157.666740046297</c:v>
                </c:pt>
                <c:pt idx="9315">
                  <c:v>43157.708406770835</c:v>
                </c:pt>
                <c:pt idx="9316">
                  <c:v>43157.750073495372</c:v>
                </c:pt>
                <c:pt idx="9317">
                  <c:v>43157.791740219909</c:v>
                </c:pt>
                <c:pt idx="9318">
                  <c:v>43157.833406944446</c:v>
                </c:pt>
                <c:pt idx="9319">
                  <c:v>43157.875073668984</c:v>
                </c:pt>
                <c:pt idx="9320">
                  <c:v>43157.916740393521</c:v>
                </c:pt>
                <c:pt idx="9321">
                  <c:v>43157.958407118058</c:v>
                </c:pt>
                <c:pt idx="9322">
                  <c:v>43158.000073842595</c:v>
                </c:pt>
                <c:pt idx="9323">
                  <c:v>43158.041740567132</c:v>
                </c:pt>
                <c:pt idx="9324">
                  <c:v>43158.08340729167</c:v>
                </c:pt>
                <c:pt idx="9325">
                  <c:v>43158.125074016207</c:v>
                </c:pt>
                <c:pt idx="9326">
                  <c:v>43158.166740740744</c:v>
                </c:pt>
                <c:pt idx="9327">
                  <c:v>43158.208407465281</c:v>
                </c:pt>
                <c:pt idx="9328">
                  <c:v>43158.250074189818</c:v>
                </c:pt>
                <c:pt idx="9329">
                  <c:v>43158.291740914348</c:v>
                </c:pt>
                <c:pt idx="9330">
                  <c:v>43158.333407638886</c:v>
                </c:pt>
                <c:pt idx="9331">
                  <c:v>43158.375074363423</c:v>
                </c:pt>
                <c:pt idx="9332">
                  <c:v>43158.41674108796</c:v>
                </c:pt>
                <c:pt idx="9333">
                  <c:v>43158.458407812497</c:v>
                </c:pt>
                <c:pt idx="9334">
                  <c:v>43158.500074537034</c:v>
                </c:pt>
                <c:pt idx="9335">
                  <c:v>43158.541741261572</c:v>
                </c:pt>
                <c:pt idx="9336">
                  <c:v>43158.583407986109</c:v>
                </c:pt>
                <c:pt idx="9337">
                  <c:v>43158.625074710646</c:v>
                </c:pt>
                <c:pt idx="9338">
                  <c:v>43158.666741435183</c:v>
                </c:pt>
                <c:pt idx="9339">
                  <c:v>43158.70840815972</c:v>
                </c:pt>
                <c:pt idx="9340">
                  <c:v>43158.750074884258</c:v>
                </c:pt>
                <c:pt idx="9341">
                  <c:v>43158.791741608795</c:v>
                </c:pt>
                <c:pt idx="9342">
                  <c:v>43158.833408333332</c:v>
                </c:pt>
                <c:pt idx="9343">
                  <c:v>43158.875075057869</c:v>
                </c:pt>
                <c:pt idx="9344">
                  <c:v>43158.916741782406</c:v>
                </c:pt>
                <c:pt idx="9345">
                  <c:v>43158.958408506944</c:v>
                </c:pt>
                <c:pt idx="9346">
                  <c:v>43159.000075231481</c:v>
                </c:pt>
                <c:pt idx="9347">
                  <c:v>43159.041741956018</c:v>
                </c:pt>
                <c:pt idx="9348">
                  <c:v>43159.083408680555</c:v>
                </c:pt>
                <c:pt idx="9349">
                  <c:v>43159.125075405093</c:v>
                </c:pt>
                <c:pt idx="9350">
                  <c:v>43159.16674212963</c:v>
                </c:pt>
                <c:pt idx="9351">
                  <c:v>43159.208408854167</c:v>
                </c:pt>
                <c:pt idx="9352">
                  <c:v>43159.250075578704</c:v>
                </c:pt>
                <c:pt idx="9353">
                  <c:v>43159.291742303241</c:v>
                </c:pt>
                <c:pt idx="9354">
                  <c:v>43159.333409027779</c:v>
                </c:pt>
                <c:pt idx="9355">
                  <c:v>43159.375075752316</c:v>
                </c:pt>
                <c:pt idx="9356">
                  <c:v>43159.416742476853</c:v>
                </c:pt>
                <c:pt idx="9357">
                  <c:v>43159.45840920139</c:v>
                </c:pt>
                <c:pt idx="9358">
                  <c:v>43159.500075925927</c:v>
                </c:pt>
                <c:pt idx="9359">
                  <c:v>43159.541742650465</c:v>
                </c:pt>
                <c:pt idx="9360">
                  <c:v>43159.583409375002</c:v>
                </c:pt>
                <c:pt idx="9361">
                  <c:v>43159.625076099539</c:v>
                </c:pt>
                <c:pt idx="9362">
                  <c:v>43159.666742824076</c:v>
                </c:pt>
                <c:pt idx="9363">
                  <c:v>43159.708409548613</c:v>
                </c:pt>
                <c:pt idx="9364">
                  <c:v>43159.750076273151</c:v>
                </c:pt>
                <c:pt idx="9365">
                  <c:v>43159.791742997688</c:v>
                </c:pt>
                <c:pt idx="9366">
                  <c:v>43159.833409722225</c:v>
                </c:pt>
                <c:pt idx="9367">
                  <c:v>43159.875076446762</c:v>
                </c:pt>
                <c:pt idx="9368">
                  <c:v>43159.916743171299</c:v>
                </c:pt>
                <c:pt idx="9369">
                  <c:v>43159.958409895837</c:v>
                </c:pt>
                <c:pt idx="9370">
                  <c:v>43160.000076620374</c:v>
                </c:pt>
                <c:pt idx="9371">
                  <c:v>43160.041743344904</c:v>
                </c:pt>
                <c:pt idx="9372">
                  <c:v>43160.083410069441</c:v>
                </c:pt>
                <c:pt idx="9373">
                  <c:v>43160.125076793978</c:v>
                </c:pt>
                <c:pt idx="9374">
                  <c:v>43160.166743518515</c:v>
                </c:pt>
                <c:pt idx="9375">
                  <c:v>43160.208410243053</c:v>
                </c:pt>
                <c:pt idx="9376">
                  <c:v>43160.25007696759</c:v>
                </c:pt>
                <c:pt idx="9377">
                  <c:v>43160.291743692127</c:v>
                </c:pt>
                <c:pt idx="9378">
                  <c:v>43160.333410416664</c:v>
                </c:pt>
                <c:pt idx="9379">
                  <c:v>43160.375077141201</c:v>
                </c:pt>
                <c:pt idx="9380">
                  <c:v>43160.416743865739</c:v>
                </c:pt>
                <c:pt idx="9381">
                  <c:v>43160.458410590276</c:v>
                </c:pt>
                <c:pt idx="9382">
                  <c:v>43160.500077314813</c:v>
                </c:pt>
                <c:pt idx="9383">
                  <c:v>43160.54174403935</c:v>
                </c:pt>
                <c:pt idx="9384">
                  <c:v>43160.583410763888</c:v>
                </c:pt>
                <c:pt idx="9385">
                  <c:v>43160.625077488425</c:v>
                </c:pt>
                <c:pt idx="9386">
                  <c:v>43160.666744212962</c:v>
                </c:pt>
                <c:pt idx="9387">
                  <c:v>43160.708410937499</c:v>
                </c:pt>
                <c:pt idx="9388">
                  <c:v>43160.750077662036</c:v>
                </c:pt>
                <c:pt idx="9389">
                  <c:v>43160.791744386574</c:v>
                </c:pt>
                <c:pt idx="9390">
                  <c:v>43160.833411111111</c:v>
                </c:pt>
                <c:pt idx="9391">
                  <c:v>43160.875077835648</c:v>
                </c:pt>
                <c:pt idx="9392">
                  <c:v>43160.916744560185</c:v>
                </c:pt>
                <c:pt idx="9393">
                  <c:v>43160.958411284722</c:v>
                </c:pt>
                <c:pt idx="9394">
                  <c:v>43161.00007800926</c:v>
                </c:pt>
                <c:pt idx="9395">
                  <c:v>43161.041744733797</c:v>
                </c:pt>
                <c:pt idx="9396">
                  <c:v>43161.083411458334</c:v>
                </c:pt>
                <c:pt idx="9397">
                  <c:v>43161.125078182871</c:v>
                </c:pt>
                <c:pt idx="9398">
                  <c:v>43161.166744907408</c:v>
                </c:pt>
                <c:pt idx="9399">
                  <c:v>43161.208411631946</c:v>
                </c:pt>
                <c:pt idx="9400">
                  <c:v>43161.250078356483</c:v>
                </c:pt>
                <c:pt idx="9401">
                  <c:v>43161.29174508102</c:v>
                </c:pt>
                <c:pt idx="9402">
                  <c:v>43161.333411805557</c:v>
                </c:pt>
                <c:pt idx="9403">
                  <c:v>43161.375078530094</c:v>
                </c:pt>
                <c:pt idx="9404">
                  <c:v>43161.416745254632</c:v>
                </c:pt>
                <c:pt idx="9405">
                  <c:v>43161.458411979169</c:v>
                </c:pt>
                <c:pt idx="9406">
                  <c:v>43161.500078703706</c:v>
                </c:pt>
                <c:pt idx="9407">
                  <c:v>43161.541745428243</c:v>
                </c:pt>
                <c:pt idx="9408">
                  <c:v>43161.583412152781</c:v>
                </c:pt>
                <c:pt idx="9409">
                  <c:v>43161.625078877318</c:v>
                </c:pt>
                <c:pt idx="9410">
                  <c:v>43161.666745601855</c:v>
                </c:pt>
                <c:pt idx="9411">
                  <c:v>43161.708412326392</c:v>
                </c:pt>
                <c:pt idx="9412">
                  <c:v>43161.750079050929</c:v>
                </c:pt>
                <c:pt idx="9413">
                  <c:v>43161.791745775467</c:v>
                </c:pt>
                <c:pt idx="9414">
                  <c:v>43161.833412499996</c:v>
                </c:pt>
                <c:pt idx="9415">
                  <c:v>43161.875079224534</c:v>
                </c:pt>
                <c:pt idx="9416">
                  <c:v>43161.916745949071</c:v>
                </c:pt>
                <c:pt idx="9417">
                  <c:v>43161.958412673608</c:v>
                </c:pt>
                <c:pt idx="9418">
                  <c:v>43162.000079398145</c:v>
                </c:pt>
                <c:pt idx="9419">
                  <c:v>43162.041746122683</c:v>
                </c:pt>
                <c:pt idx="9420">
                  <c:v>43162.08341284722</c:v>
                </c:pt>
                <c:pt idx="9421">
                  <c:v>43162.125079571757</c:v>
                </c:pt>
                <c:pt idx="9422">
                  <c:v>43162.166746296294</c:v>
                </c:pt>
                <c:pt idx="9423">
                  <c:v>43162.208413020831</c:v>
                </c:pt>
                <c:pt idx="9424">
                  <c:v>43162.250079745369</c:v>
                </c:pt>
                <c:pt idx="9425">
                  <c:v>43162.291746469906</c:v>
                </c:pt>
                <c:pt idx="9426">
                  <c:v>43162.333413194443</c:v>
                </c:pt>
                <c:pt idx="9427">
                  <c:v>43162.37507991898</c:v>
                </c:pt>
                <c:pt idx="9428">
                  <c:v>43162.416746643517</c:v>
                </c:pt>
                <c:pt idx="9429">
                  <c:v>43162.458413368055</c:v>
                </c:pt>
                <c:pt idx="9430">
                  <c:v>43162.500080092592</c:v>
                </c:pt>
                <c:pt idx="9431">
                  <c:v>43162.541746817129</c:v>
                </c:pt>
                <c:pt idx="9432">
                  <c:v>43162.583413541666</c:v>
                </c:pt>
                <c:pt idx="9433">
                  <c:v>43162.625080266203</c:v>
                </c:pt>
                <c:pt idx="9434">
                  <c:v>43162.666746990741</c:v>
                </c:pt>
                <c:pt idx="9435">
                  <c:v>43162.708413715278</c:v>
                </c:pt>
                <c:pt idx="9436">
                  <c:v>43162.750080439815</c:v>
                </c:pt>
                <c:pt idx="9437">
                  <c:v>43162.791747164352</c:v>
                </c:pt>
                <c:pt idx="9438">
                  <c:v>43162.833413888889</c:v>
                </c:pt>
                <c:pt idx="9439">
                  <c:v>43162.875080613427</c:v>
                </c:pt>
                <c:pt idx="9440">
                  <c:v>43162.916747337964</c:v>
                </c:pt>
                <c:pt idx="9441">
                  <c:v>43162.958414062501</c:v>
                </c:pt>
                <c:pt idx="9442">
                  <c:v>43163.000080787038</c:v>
                </c:pt>
                <c:pt idx="9443">
                  <c:v>43163.041747511576</c:v>
                </c:pt>
                <c:pt idx="9444">
                  <c:v>43163.083414236113</c:v>
                </c:pt>
                <c:pt idx="9445">
                  <c:v>43163.12508096065</c:v>
                </c:pt>
                <c:pt idx="9446">
                  <c:v>43163.166747685187</c:v>
                </c:pt>
                <c:pt idx="9447">
                  <c:v>43163.208414409724</c:v>
                </c:pt>
                <c:pt idx="9448">
                  <c:v>43163.250081134262</c:v>
                </c:pt>
                <c:pt idx="9449">
                  <c:v>43163.291747858799</c:v>
                </c:pt>
                <c:pt idx="9450">
                  <c:v>43163.333414583336</c:v>
                </c:pt>
                <c:pt idx="9451">
                  <c:v>43163.375081307873</c:v>
                </c:pt>
                <c:pt idx="9452">
                  <c:v>43163.41674803241</c:v>
                </c:pt>
                <c:pt idx="9453">
                  <c:v>43163.458414756948</c:v>
                </c:pt>
                <c:pt idx="9454">
                  <c:v>43163.500081481485</c:v>
                </c:pt>
                <c:pt idx="9455">
                  <c:v>43163.541748206022</c:v>
                </c:pt>
                <c:pt idx="9456">
                  <c:v>43163.583414930552</c:v>
                </c:pt>
                <c:pt idx="9457">
                  <c:v>43163.625081655089</c:v>
                </c:pt>
                <c:pt idx="9458">
                  <c:v>43163.666748379626</c:v>
                </c:pt>
                <c:pt idx="9459">
                  <c:v>43163.708415104164</c:v>
                </c:pt>
                <c:pt idx="9460">
                  <c:v>43163.750081828701</c:v>
                </c:pt>
                <c:pt idx="9461">
                  <c:v>43163.791748553238</c:v>
                </c:pt>
                <c:pt idx="9462">
                  <c:v>43163.833415277775</c:v>
                </c:pt>
                <c:pt idx="9463">
                  <c:v>43163.875082002312</c:v>
                </c:pt>
                <c:pt idx="9464">
                  <c:v>43163.91674872685</c:v>
                </c:pt>
                <c:pt idx="9465">
                  <c:v>43163.958415451387</c:v>
                </c:pt>
                <c:pt idx="9466">
                  <c:v>43164.000082175924</c:v>
                </c:pt>
                <c:pt idx="9467">
                  <c:v>43164.041748900461</c:v>
                </c:pt>
                <c:pt idx="9468">
                  <c:v>43164.083415624998</c:v>
                </c:pt>
                <c:pt idx="9469">
                  <c:v>43164.125082349536</c:v>
                </c:pt>
                <c:pt idx="9470">
                  <c:v>43164.166749074073</c:v>
                </c:pt>
                <c:pt idx="9471">
                  <c:v>43164.20841579861</c:v>
                </c:pt>
                <c:pt idx="9472">
                  <c:v>43164.250082523147</c:v>
                </c:pt>
                <c:pt idx="9473">
                  <c:v>43164.291749247684</c:v>
                </c:pt>
                <c:pt idx="9474">
                  <c:v>43164.333415972222</c:v>
                </c:pt>
                <c:pt idx="9475">
                  <c:v>43164.375082696759</c:v>
                </c:pt>
                <c:pt idx="9476">
                  <c:v>43164.416749421296</c:v>
                </c:pt>
                <c:pt idx="9477">
                  <c:v>43164.458416145833</c:v>
                </c:pt>
                <c:pt idx="9478">
                  <c:v>43164.500082870371</c:v>
                </c:pt>
                <c:pt idx="9479">
                  <c:v>43164.541749594908</c:v>
                </c:pt>
                <c:pt idx="9480">
                  <c:v>43164.583416319445</c:v>
                </c:pt>
                <c:pt idx="9481">
                  <c:v>43164.625083043982</c:v>
                </c:pt>
                <c:pt idx="9482">
                  <c:v>43164.666749768519</c:v>
                </c:pt>
                <c:pt idx="9483">
                  <c:v>43164.708416493057</c:v>
                </c:pt>
                <c:pt idx="9484">
                  <c:v>43164.750083217594</c:v>
                </c:pt>
                <c:pt idx="9485">
                  <c:v>43164.791749942131</c:v>
                </c:pt>
                <c:pt idx="9486">
                  <c:v>43164.833416666668</c:v>
                </c:pt>
                <c:pt idx="9487">
                  <c:v>43164.875083391205</c:v>
                </c:pt>
                <c:pt idx="9488">
                  <c:v>43164.916750115743</c:v>
                </c:pt>
                <c:pt idx="9489">
                  <c:v>43164.95841684028</c:v>
                </c:pt>
                <c:pt idx="9490">
                  <c:v>43165.000083564817</c:v>
                </c:pt>
                <c:pt idx="9491">
                  <c:v>43165.041750289354</c:v>
                </c:pt>
                <c:pt idx="9492">
                  <c:v>43165.083417013891</c:v>
                </c:pt>
                <c:pt idx="9493">
                  <c:v>43165.125083738429</c:v>
                </c:pt>
                <c:pt idx="9494">
                  <c:v>43165.166750462966</c:v>
                </c:pt>
                <c:pt idx="9495">
                  <c:v>43165.208417187503</c:v>
                </c:pt>
                <c:pt idx="9496">
                  <c:v>43165.25008391204</c:v>
                </c:pt>
                <c:pt idx="9497">
                  <c:v>43165.291750636577</c:v>
                </c:pt>
                <c:pt idx="9498">
                  <c:v>43165.333417361115</c:v>
                </c:pt>
                <c:pt idx="9499">
                  <c:v>43165.375084085645</c:v>
                </c:pt>
                <c:pt idx="9500">
                  <c:v>43165.416750810182</c:v>
                </c:pt>
                <c:pt idx="9501">
                  <c:v>43165.458417534719</c:v>
                </c:pt>
                <c:pt idx="9502">
                  <c:v>43165.500084259256</c:v>
                </c:pt>
                <c:pt idx="9503">
                  <c:v>43165.541750983793</c:v>
                </c:pt>
                <c:pt idx="9504">
                  <c:v>43165.583417708331</c:v>
                </c:pt>
                <c:pt idx="9505">
                  <c:v>43165.625084432868</c:v>
                </c:pt>
                <c:pt idx="9506">
                  <c:v>43165.666751157405</c:v>
                </c:pt>
                <c:pt idx="9507">
                  <c:v>43165.708417881942</c:v>
                </c:pt>
                <c:pt idx="9508">
                  <c:v>43165.75008460648</c:v>
                </c:pt>
                <c:pt idx="9509">
                  <c:v>43165.791751331017</c:v>
                </c:pt>
                <c:pt idx="9510">
                  <c:v>43165.833418055554</c:v>
                </c:pt>
                <c:pt idx="9511">
                  <c:v>43165.875084780091</c:v>
                </c:pt>
                <c:pt idx="9512">
                  <c:v>43165.916751504628</c:v>
                </c:pt>
                <c:pt idx="9513">
                  <c:v>43165.958418229166</c:v>
                </c:pt>
                <c:pt idx="9514">
                  <c:v>43166.000084953703</c:v>
                </c:pt>
                <c:pt idx="9515">
                  <c:v>43166.04175167824</c:v>
                </c:pt>
                <c:pt idx="9516">
                  <c:v>43166.083418402777</c:v>
                </c:pt>
                <c:pt idx="9517">
                  <c:v>43166.125085127314</c:v>
                </c:pt>
                <c:pt idx="9518">
                  <c:v>43166.166751851852</c:v>
                </c:pt>
                <c:pt idx="9519">
                  <c:v>43166.208418576389</c:v>
                </c:pt>
                <c:pt idx="9520">
                  <c:v>43166.250085300926</c:v>
                </c:pt>
                <c:pt idx="9521">
                  <c:v>43166.291752025463</c:v>
                </c:pt>
                <c:pt idx="9522">
                  <c:v>43166.33341875</c:v>
                </c:pt>
                <c:pt idx="9523">
                  <c:v>43166.375085474538</c:v>
                </c:pt>
                <c:pt idx="9524">
                  <c:v>43166.416752199075</c:v>
                </c:pt>
                <c:pt idx="9525">
                  <c:v>43166.458418923612</c:v>
                </c:pt>
                <c:pt idx="9526">
                  <c:v>43166.500085648149</c:v>
                </c:pt>
                <c:pt idx="9527">
                  <c:v>43166.541752372686</c:v>
                </c:pt>
                <c:pt idx="9528">
                  <c:v>43166.583419097224</c:v>
                </c:pt>
                <c:pt idx="9529">
                  <c:v>43166.625085821761</c:v>
                </c:pt>
                <c:pt idx="9530">
                  <c:v>43166.666752546298</c:v>
                </c:pt>
                <c:pt idx="9531">
                  <c:v>43166.708419270835</c:v>
                </c:pt>
                <c:pt idx="9532">
                  <c:v>43166.750085995373</c:v>
                </c:pt>
                <c:pt idx="9533">
                  <c:v>43166.79175271991</c:v>
                </c:pt>
                <c:pt idx="9534">
                  <c:v>43166.833419444447</c:v>
                </c:pt>
                <c:pt idx="9535">
                  <c:v>43166.875086168984</c:v>
                </c:pt>
                <c:pt idx="9536">
                  <c:v>43166.916752893521</c:v>
                </c:pt>
                <c:pt idx="9537">
                  <c:v>43166.958419618059</c:v>
                </c:pt>
                <c:pt idx="9538">
                  <c:v>43167.000086342596</c:v>
                </c:pt>
                <c:pt idx="9539">
                  <c:v>43167.041753067133</c:v>
                </c:pt>
                <c:pt idx="9540">
                  <c:v>43167.08341979167</c:v>
                </c:pt>
                <c:pt idx="9541">
                  <c:v>43167.1250865162</c:v>
                </c:pt>
                <c:pt idx="9542">
                  <c:v>43167.166753240737</c:v>
                </c:pt>
                <c:pt idx="9543">
                  <c:v>43167.208419965275</c:v>
                </c:pt>
                <c:pt idx="9544">
                  <c:v>43167.250086689812</c:v>
                </c:pt>
                <c:pt idx="9545">
                  <c:v>43167.291753414349</c:v>
                </c:pt>
                <c:pt idx="9546">
                  <c:v>43167.333420138886</c:v>
                </c:pt>
                <c:pt idx="9547">
                  <c:v>43167.375086863423</c:v>
                </c:pt>
                <c:pt idx="9548">
                  <c:v>43167.416753587961</c:v>
                </c:pt>
                <c:pt idx="9549">
                  <c:v>43167.458420312498</c:v>
                </c:pt>
                <c:pt idx="9550">
                  <c:v>43167.500087037035</c:v>
                </c:pt>
                <c:pt idx="9551">
                  <c:v>43167.541753761572</c:v>
                </c:pt>
                <c:pt idx="9552">
                  <c:v>43167.583420486109</c:v>
                </c:pt>
                <c:pt idx="9553">
                  <c:v>43167.625087210647</c:v>
                </c:pt>
                <c:pt idx="9554">
                  <c:v>43167.666753935184</c:v>
                </c:pt>
                <c:pt idx="9555">
                  <c:v>43167.708420659721</c:v>
                </c:pt>
                <c:pt idx="9556">
                  <c:v>43167.750087384258</c:v>
                </c:pt>
                <c:pt idx="9557">
                  <c:v>43167.791754108795</c:v>
                </c:pt>
                <c:pt idx="9558">
                  <c:v>43167.833420833333</c:v>
                </c:pt>
                <c:pt idx="9559">
                  <c:v>43167.87508755787</c:v>
                </c:pt>
                <c:pt idx="9560">
                  <c:v>43167.916754282407</c:v>
                </c:pt>
                <c:pt idx="9561">
                  <c:v>43167.958421006944</c:v>
                </c:pt>
                <c:pt idx="9562">
                  <c:v>43168.000087731481</c:v>
                </c:pt>
                <c:pt idx="9563">
                  <c:v>43168.041754456019</c:v>
                </c:pt>
                <c:pt idx="9564">
                  <c:v>43168.083421180556</c:v>
                </c:pt>
                <c:pt idx="9565">
                  <c:v>43168.125087905093</c:v>
                </c:pt>
                <c:pt idx="9566">
                  <c:v>43168.16675462963</c:v>
                </c:pt>
                <c:pt idx="9567">
                  <c:v>43168.208421354168</c:v>
                </c:pt>
                <c:pt idx="9568">
                  <c:v>43168.250088078705</c:v>
                </c:pt>
                <c:pt idx="9569">
                  <c:v>43168.291754803242</c:v>
                </c:pt>
                <c:pt idx="9570">
                  <c:v>43168.333421527779</c:v>
                </c:pt>
                <c:pt idx="9571">
                  <c:v>43168.375088252316</c:v>
                </c:pt>
                <c:pt idx="9572">
                  <c:v>43168.416754976854</c:v>
                </c:pt>
                <c:pt idx="9573">
                  <c:v>43168.458421701391</c:v>
                </c:pt>
                <c:pt idx="9574">
                  <c:v>43168.500088425928</c:v>
                </c:pt>
                <c:pt idx="9575">
                  <c:v>43168.541755150465</c:v>
                </c:pt>
                <c:pt idx="9576">
                  <c:v>43168.583421875002</c:v>
                </c:pt>
                <c:pt idx="9577">
                  <c:v>43168.62508859954</c:v>
                </c:pt>
                <c:pt idx="9578">
                  <c:v>43168.666755324077</c:v>
                </c:pt>
                <c:pt idx="9579">
                  <c:v>43168.708422048614</c:v>
                </c:pt>
                <c:pt idx="9580">
                  <c:v>43168.750088773151</c:v>
                </c:pt>
                <c:pt idx="9581">
                  <c:v>43168.791755497688</c:v>
                </c:pt>
                <c:pt idx="9582">
                  <c:v>43168.833422222226</c:v>
                </c:pt>
                <c:pt idx="9583">
                  <c:v>43168.875088946763</c:v>
                </c:pt>
                <c:pt idx="9584">
                  <c:v>43168.916755671293</c:v>
                </c:pt>
                <c:pt idx="9585">
                  <c:v>43168.95842239583</c:v>
                </c:pt>
                <c:pt idx="9586">
                  <c:v>43169.000089120367</c:v>
                </c:pt>
                <c:pt idx="9587">
                  <c:v>43169.041755844904</c:v>
                </c:pt>
                <c:pt idx="9588">
                  <c:v>43169.083422569442</c:v>
                </c:pt>
                <c:pt idx="9589">
                  <c:v>43169.125089293979</c:v>
                </c:pt>
                <c:pt idx="9590">
                  <c:v>43169.166756018516</c:v>
                </c:pt>
                <c:pt idx="9591">
                  <c:v>43169.208422743053</c:v>
                </c:pt>
                <c:pt idx="9592">
                  <c:v>43169.25008946759</c:v>
                </c:pt>
                <c:pt idx="9593">
                  <c:v>43169.291756192128</c:v>
                </c:pt>
                <c:pt idx="9594">
                  <c:v>43169.333422916665</c:v>
                </c:pt>
                <c:pt idx="9595">
                  <c:v>43169.375089641202</c:v>
                </c:pt>
                <c:pt idx="9596">
                  <c:v>43169.416756365739</c:v>
                </c:pt>
                <c:pt idx="9597">
                  <c:v>43169.458423090276</c:v>
                </c:pt>
                <c:pt idx="9598">
                  <c:v>43169.500089814814</c:v>
                </c:pt>
                <c:pt idx="9599">
                  <c:v>43169.541756539351</c:v>
                </c:pt>
                <c:pt idx="9600">
                  <c:v>43169.583423263888</c:v>
                </c:pt>
                <c:pt idx="9601">
                  <c:v>43169.625089988425</c:v>
                </c:pt>
                <c:pt idx="9602">
                  <c:v>43169.666756712963</c:v>
                </c:pt>
                <c:pt idx="9603">
                  <c:v>43169.7084234375</c:v>
                </c:pt>
                <c:pt idx="9604">
                  <c:v>43169.750090162037</c:v>
                </c:pt>
                <c:pt idx="9605">
                  <c:v>43169.791756886574</c:v>
                </c:pt>
                <c:pt idx="9606">
                  <c:v>43169.833423611111</c:v>
                </c:pt>
                <c:pt idx="9607">
                  <c:v>43169.875090335649</c:v>
                </c:pt>
                <c:pt idx="9608">
                  <c:v>43169.916757060186</c:v>
                </c:pt>
                <c:pt idx="9609">
                  <c:v>43169.958423784723</c:v>
                </c:pt>
                <c:pt idx="9610">
                  <c:v>43170.00009050926</c:v>
                </c:pt>
                <c:pt idx="9611">
                  <c:v>43170.041757233797</c:v>
                </c:pt>
                <c:pt idx="9612">
                  <c:v>43170.083423958335</c:v>
                </c:pt>
                <c:pt idx="9613">
                  <c:v>43170.125090682872</c:v>
                </c:pt>
                <c:pt idx="9614">
                  <c:v>43170.166757407409</c:v>
                </c:pt>
                <c:pt idx="9615">
                  <c:v>43170.208424131946</c:v>
                </c:pt>
                <c:pt idx="9616">
                  <c:v>43170.250090856483</c:v>
                </c:pt>
                <c:pt idx="9617">
                  <c:v>43170.291757581021</c:v>
                </c:pt>
                <c:pt idx="9618">
                  <c:v>43170.333424305558</c:v>
                </c:pt>
                <c:pt idx="9619">
                  <c:v>43170.375091030095</c:v>
                </c:pt>
                <c:pt idx="9620">
                  <c:v>43170.416757754632</c:v>
                </c:pt>
                <c:pt idx="9621">
                  <c:v>43170.458424479169</c:v>
                </c:pt>
                <c:pt idx="9622">
                  <c:v>43170.500091203707</c:v>
                </c:pt>
                <c:pt idx="9623">
                  <c:v>43170.541757928244</c:v>
                </c:pt>
                <c:pt idx="9624">
                  <c:v>43170.583424652781</c:v>
                </c:pt>
                <c:pt idx="9625">
                  <c:v>43170.625091377318</c:v>
                </c:pt>
                <c:pt idx="9626">
                  <c:v>43170.666758101848</c:v>
                </c:pt>
                <c:pt idx="9627">
                  <c:v>43170.708424826385</c:v>
                </c:pt>
                <c:pt idx="9628">
                  <c:v>43170.750091550923</c:v>
                </c:pt>
                <c:pt idx="9629">
                  <c:v>43170.79175827546</c:v>
                </c:pt>
                <c:pt idx="9630">
                  <c:v>43170.833424999997</c:v>
                </c:pt>
                <c:pt idx="9631">
                  <c:v>43170.875091724534</c:v>
                </c:pt>
                <c:pt idx="9632">
                  <c:v>43170.916758449071</c:v>
                </c:pt>
                <c:pt idx="9633">
                  <c:v>43170.958425173609</c:v>
                </c:pt>
                <c:pt idx="9634">
                  <c:v>43171.000091898146</c:v>
                </c:pt>
                <c:pt idx="9635">
                  <c:v>43171.041758622683</c:v>
                </c:pt>
                <c:pt idx="9636">
                  <c:v>43171.08342534722</c:v>
                </c:pt>
                <c:pt idx="9637">
                  <c:v>43171.125092071758</c:v>
                </c:pt>
                <c:pt idx="9638">
                  <c:v>43171.166758796295</c:v>
                </c:pt>
                <c:pt idx="9639">
                  <c:v>43171.208425520832</c:v>
                </c:pt>
                <c:pt idx="9640">
                  <c:v>43171.250092245369</c:v>
                </c:pt>
                <c:pt idx="9641">
                  <c:v>43171.291758969906</c:v>
                </c:pt>
                <c:pt idx="9642">
                  <c:v>43171.333425694444</c:v>
                </c:pt>
                <c:pt idx="9643">
                  <c:v>43171.375092418981</c:v>
                </c:pt>
                <c:pt idx="9644">
                  <c:v>43171.416759143518</c:v>
                </c:pt>
                <c:pt idx="9645">
                  <c:v>43171.458425868055</c:v>
                </c:pt>
                <c:pt idx="9646">
                  <c:v>43171.500092592592</c:v>
                </c:pt>
                <c:pt idx="9647">
                  <c:v>43171.54175931713</c:v>
                </c:pt>
                <c:pt idx="9648">
                  <c:v>43171.583426041667</c:v>
                </c:pt>
                <c:pt idx="9649">
                  <c:v>43171.625092766204</c:v>
                </c:pt>
                <c:pt idx="9650">
                  <c:v>43171.666759490741</c:v>
                </c:pt>
                <c:pt idx="9651">
                  <c:v>43171.708426215278</c:v>
                </c:pt>
                <c:pt idx="9652">
                  <c:v>43171.750092939816</c:v>
                </c:pt>
                <c:pt idx="9653">
                  <c:v>43171.791759664353</c:v>
                </c:pt>
                <c:pt idx="9654">
                  <c:v>43171.83342638889</c:v>
                </c:pt>
                <c:pt idx="9655">
                  <c:v>43171.875093113427</c:v>
                </c:pt>
                <c:pt idx="9656">
                  <c:v>43171.916759837964</c:v>
                </c:pt>
                <c:pt idx="9657">
                  <c:v>43171.958426562502</c:v>
                </c:pt>
                <c:pt idx="9658">
                  <c:v>43172.000093287039</c:v>
                </c:pt>
                <c:pt idx="9659">
                  <c:v>43172.041760011576</c:v>
                </c:pt>
                <c:pt idx="9660">
                  <c:v>43172.083426736113</c:v>
                </c:pt>
                <c:pt idx="9661">
                  <c:v>43172.125093460651</c:v>
                </c:pt>
                <c:pt idx="9662">
                  <c:v>43172.166760185188</c:v>
                </c:pt>
                <c:pt idx="9663">
                  <c:v>43172.208426909725</c:v>
                </c:pt>
                <c:pt idx="9664">
                  <c:v>43172.250093634262</c:v>
                </c:pt>
                <c:pt idx="9665">
                  <c:v>43172.291760358799</c:v>
                </c:pt>
                <c:pt idx="9666">
                  <c:v>43172.333427083337</c:v>
                </c:pt>
                <c:pt idx="9667">
                  <c:v>43172.375093807874</c:v>
                </c:pt>
                <c:pt idx="9668">
                  <c:v>43172.416760532411</c:v>
                </c:pt>
                <c:pt idx="9669">
                  <c:v>43172.458427256941</c:v>
                </c:pt>
                <c:pt idx="9670">
                  <c:v>43172.500093981478</c:v>
                </c:pt>
                <c:pt idx="9671">
                  <c:v>43172.541760706015</c:v>
                </c:pt>
                <c:pt idx="9672">
                  <c:v>43172.583427430553</c:v>
                </c:pt>
                <c:pt idx="9673">
                  <c:v>43172.62509415509</c:v>
                </c:pt>
                <c:pt idx="9674">
                  <c:v>43172.666760879627</c:v>
                </c:pt>
                <c:pt idx="9675">
                  <c:v>43172.708427604164</c:v>
                </c:pt>
                <c:pt idx="9676">
                  <c:v>43172.750094328701</c:v>
                </c:pt>
                <c:pt idx="9677">
                  <c:v>43172.791761053239</c:v>
                </c:pt>
                <c:pt idx="9678">
                  <c:v>43172.833427777776</c:v>
                </c:pt>
                <c:pt idx="9679">
                  <c:v>43172.875094502313</c:v>
                </c:pt>
                <c:pt idx="9680">
                  <c:v>43172.91676122685</c:v>
                </c:pt>
                <c:pt idx="9681">
                  <c:v>43172.958427951387</c:v>
                </c:pt>
                <c:pt idx="9682">
                  <c:v>43173.000094675925</c:v>
                </c:pt>
                <c:pt idx="9683">
                  <c:v>43173.041761400462</c:v>
                </c:pt>
                <c:pt idx="9684">
                  <c:v>43173.083428124999</c:v>
                </c:pt>
                <c:pt idx="9685">
                  <c:v>43173.125094849536</c:v>
                </c:pt>
                <c:pt idx="9686">
                  <c:v>43173.166761574073</c:v>
                </c:pt>
                <c:pt idx="9687">
                  <c:v>43173.208428298611</c:v>
                </c:pt>
                <c:pt idx="9688">
                  <c:v>43173.250095023148</c:v>
                </c:pt>
                <c:pt idx="9689">
                  <c:v>43173.291761747685</c:v>
                </c:pt>
                <c:pt idx="9690">
                  <c:v>43173.333428472222</c:v>
                </c:pt>
                <c:pt idx="9691">
                  <c:v>43173.37509519676</c:v>
                </c:pt>
                <c:pt idx="9692">
                  <c:v>43173.416761921297</c:v>
                </c:pt>
                <c:pt idx="9693">
                  <c:v>43173.458428645834</c:v>
                </c:pt>
                <c:pt idx="9694">
                  <c:v>43173.500095370371</c:v>
                </c:pt>
                <c:pt idx="9695">
                  <c:v>43173.541762094908</c:v>
                </c:pt>
                <c:pt idx="9696">
                  <c:v>43173.583428819446</c:v>
                </c:pt>
                <c:pt idx="9697">
                  <c:v>43173.625095543983</c:v>
                </c:pt>
                <c:pt idx="9698">
                  <c:v>43173.66676226852</c:v>
                </c:pt>
                <c:pt idx="9699">
                  <c:v>43173.708428993057</c:v>
                </c:pt>
                <c:pt idx="9700">
                  <c:v>43173.750095717594</c:v>
                </c:pt>
                <c:pt idx="9701">
                  <c:v>43173.791762442132</c:v>
                </c:pt>
                <c:pt idx="9702">
                  <c:v>43173.833429166669</c:v>
                </c:pt>
                <c:pt idx="9703">
                  <c:v>43173.875095891206</c:v>
                </c:pt>
                <c:pt idx="9704">
                  <c:v>43173.916762615743</c:v>
                </c:pt>
                <c:pt idx="9705">
                  <c:v>43173.95842934028</c:v>
                </c:pt>
                <c:pt idx="9706">
                  <c:v>43174.000096064818</c:v>
                </c:pt>
                <c:pt idx="9707">
                  <c:v>43174.041762789355</c:v>
                </c:pt>
                <c:pt idx="9708">
                  <c:v>43174.083429513892</c:v>
                </c:pt>
                <c:pt idx="9709">
                  <c:v>43174.125096238429</c:v>
                </c:pt>
                <c:pt idx="9710">
                  <c:v>43174.166762962966</c:v>
                </c:pt>
                <c:pt idx="9711">
                  <c:v>43174.208429687496</c:v>
                </c:pt>
                <c:pt idx="9712">
                  <c:v>43174.250096412034</c:v>
                </c:pt>
                <c:pt idx="9713">
                  <c:v>43174.291763136571</c:v>
                </c:pt>
                <c:pt idx="9714">
                  <c:v>43174.333429861108</c:v>
                </c:pt>
                <c:pt idx="9715">
                  <c:v>43174.375096585645</c:v>
                </c:pt>
                <c:pt idx="9716">
                  <c:v>43174.416763310182</c:v>
                </c:pt>
                <c:pt idx="9717">
                  <c:v>43174.45843003472</c:v>
                </c:pt>
                <c:pt idx="9718">
                  <c:v>43174.500096759257</c:v>
                </c:pt>
                <c:pt idx="9719">
                  <c:v>43174.541763483794</c:v>
                </c:pt>
                <c:pt idx="9720">
                  <c:v>43174.583430208331</c:v>
                </c:pt>
                <c:pt idx="9721">
                  <c:v>43174.625096932868</c:v>
                </c:pt>
                <c:pt idx="9722">
                  <c:v>43174.666763657406</c:v>
                </c:pt>
                <c:pt idx="9723">
                  <c:v>43174.708430381943</c:v>
                </c:pt>
                <c:pt idx="9724">
                  <c:v>43174.75009710648</c:v>
                </c:pt>
                <c:pt idx="9725">
                  <c:v>43174.791763831017</c:v>
                </c:pt>
                <c:pt idx="9726">
                  <c:v>43174.833430555555</c:v>
                </c:pt>
                <c:pt idx="9727">
                  <c:v>43174.875097280092</c:v>
                </c:pt>
                <c:pt idx="9728">
                  <c:v>43174.916764004629</c:v>
                </c:pt>
                <c:pt idx="9729">
                  <c:v>43174.958430729166</c:v>
                </c:pt>
                <c:pt idx="9730">
                  <c:v>43175.000097453703</c:v>
                </c:pt>
                <c:pt idx="9731">
                  <c:v>43175.041764178241</c:v>
                </c:pt>
                <c:pt idx="9732">
                  <c:v>43175.083430902778</c:v>
                </c:pt>
                <c:pt idx="9733">
                  <c:v>43175.125097627315</c:v>
                </c:pt>
                <c:pt idx="9734">
                  <c:v>43175.166764351852</c:v>
                </c:pt>
                <c:pt idx="9735">
                  <c:v>43175.208431076389</c:v>
                </c:pt>
                <c:pt idx="9736">
                  <c:v>43175.250097800927</c:v>
                </c:pt>
                <c:pt idx="9737">
                  <c:v>43175.291764525464</c:v>
                </c:pt>
                <c:pt idx="9738">
                  <c:v>43175.333431250001</c:v>
                </c:pt>
                <c:pt idx="9739">
                  <c:v>43175.375097974538</c:v>
                </c:pt>
                <c:pt idx="9740">
                  <c:v>43175.416764699075</c:v>
                </c:pt>
                <c:pt idx="9741">
                  <c:v>43175.458431423613</c:v>
                </c:pt>
                <c:pt idx="9742">
                  <c:v>43175.50009814815</c:v>
                </c:pt>
                <c:pt idx="9743">
                  <c:v>43175.541764872687</c:v>
                </c:pt>
                <c:pt idx="9744">
                  <c:v>43175.583431597224</c:v>
                </c:pt>
                <c:pt idx="9745">
                  <c:v>43175.625098321761</c:v>
                </c:pt>
                <c:pt idx="9746">
                  <c:v>43175.666765046299</c:v>
                </c:pt>
                <c:pt idx="9747">
                  <c:v>43175.708431770836</c:v>
                </c:pt>
                <c:pt idx="9748">
                  <c:v>43175.750098495373</c:v>
                </c:pt>
                <c:pt idx="9749">
                  <c:v>43175.79176521991</c:v>
                </c:pt>
                <c:pt idx="9750">
                  <c:v>43175.833431944448</c:v>
                </c:pt>
                <c:pt idx="9751">
                  <c:v>43175.875098668985</c:v>
                </c:pt>
                <c:pt idx="9752">
                  <c:v>43175.916765393522</c:v>
                </c:pt>
                <c:pt idx="9753">
                  <c:v>43175.958432118059</c:v>
                </c:pt>
                <c:pt idx="9754">
                  <c:v>43176.000098842589</c:v>
                </c:pt>
                <c:pt idx="9755">
                  <c:v>43176.041765567126</c:v>
                </c:pt>
                <c:pt idx="9756">
                  <c:v>43176.083432291663</c:v>
                </c:pt>
                <c:pt idx="9757">
                  <c:v>43176.125099016201</c:v>
                </c:pt>
                <c:pt idx="9758">
                  <c:v>43176.166765740738</c:v>
                </c:pt>
                <c:pt idx="9759">
                  <c:v>43176.208432465275</c:v>
                </c:pt>
                <c:pt idx="9760">
                  <c:v>43176.250099189812</c:v>
                </c:pt>
                <c:pt idx="9761">
                  <c:v>43176.29176591435</c:v>
                </c:pt>
                <c:pt idx="9762">
                  <c:v>43176.333432638887</c:v>
                </c:pt>
                <c:pt idx="9763">
                  <c:v>43176.375099363424</c:v>
                </c:pt>
                <c:pt idx="9764">
                  <c:v>43176.416766087961</c:v>
                </c:pt>
                <c:pt idx="9765">
                  <c:v>43176.458432812498</c:v>
                </c:pt>
                <c:pt idx="9766">
                  <c:v>43176.500099537036</c:v>
                </c:pt>
                <c:pt idx="9767">
                  <c:v>43176.541766261573</c:v>
                </c:pt>
                <c:pt idx="9768">
                  <c:v>43176.58343298611</c:v>
                </c:pt>
                <c:pt idx="9769">
                  <c:v>43176.625099710647</c:v>
                </c:pt>
                <c:pt idx="9770">
                  <c:v>43176.666766435184</c:v>
                </c:pt>
                <c:pt idx="9771">
                  <c:v>43176.708433159722</c:v>
                </c:pt>
                <c:pt idx="9772">
                  <c:v>43176.750099884259</c:v>
                </c:pt>
                <c:pt idx="9773">
                  <c:v>43176.791766608796</c:v>
                </c:pt>
                <c:pt idx="9774">
                  <c:v>43176.833433333333</c:v>
                </c:pt>
                <c:pt idx="9775">
                  <c:v>43176.87510005787</c:v>
                </c:pt>
                <c:pt idx="9776">
                  <c:v>43176.916766782408</c:v>
                </c:pt>
                <c:pt idx="9777">
                  <c:v>43176.958433506945</c:v>
                </c:pt>
                <c:pt idx="9778">
                  <c:v>43177.000100231482</c:v>
                </c:pt>
                <c:pt idx="9779">
                  <c:v>43177.041766956019</c:v>
                </c:pt>
                <c:pt idx="9780">
                  <c:v>43177.083433680556</c:v>
                </c:pt>
                <c:pt idx="9781">
                  <c:v>43177.125100405094</c:v>
                </c:pt>
                <c:pt idx="9782">
                  <c:v>43177.166767129631</c:v>
                </c:pt>
                <c:pt idx="9783">
                  <c:v>43177.208433854168</c:v>
                </c:pt>
                <c:pt idx="9784">
                  <c:v>43177.250100578705</c:v>
                </c:pt>
                <c:pt idx="9785">
                  <c:v>43177.291767303243</c:v>
                </c:pt>
                <c:pt idx="9786">
                  <c:v>43177.33343402778</c:v>
                </c:pt>
                <c:pt idx="9787">
                  <c:v>43177.375100752317</c:v>
                </c:pt>
                <c:pt idx="9788">
                  <c:v>43177.416767476854</c:v>
                </c:pt>
                <c:pt idx="9789">
                  <c:v>43177.458434201391</c:v>
                </c:pt>
                <c:pt idx="9790">
                  <c:v>43177.500100925929</c:v>
                </c:pt>
                <c:pt idx="9791">
                  <c:v>43177.541767650466</c:v>
                </c:pt>
                <c:pt idx="9792">
                  <c:v>43177.583434375003</c:v>
                </c:pt>
                <c:pt idx="9793">
                  <c:v>43177.62510109954</c:v>
                </c:pt>
                <c:pt idx="9794">
                  <c:v>43177.666767824077</c:v>
                </c:pt>
                <c:pt idx="9795">
                  <c:v>43177.708434548615</c:v>
                </c:pt>
                <c:pt idx="9796">
                  <c:v>43177.750101273145</c:v>
                </c:pt>
                <c:pt idx="9797">
                  <c:v>43177.791767997682</c:v>
                </c:pt>
                <c:pt idx="9798">
                  <c:v>43177.833434722219</c:v>
                </c:pt>
                <c:pt idx="9799">
                  <c:v>43177.875101446756</c:v>
                </c:pt>
                <c:pt idx="9800">
                  <c:v>43177.916768171293</c:v>
                </c:pt>
                <c:pt idx="9801">
                  <c:v>43177.958434895831</c:v>
                </c:pt>
                <c:pt idx="9802">
                  <c:v>43178.000101620368</c:v>
                </c:pt>
                <c:pt idx="9803">
                  <c:v>43178.041768344905</c:v>
                </c:pt>
                <c:pt idx="9804">
                  <c:v>43178.083435069442</c:v>
                </c:pt>
                <c:pt idx="9805">
                  <c:v>43178.125101793979</c:v>
                </c:pt>
                <c:pt idx="9806">
                  <c:v>43178.166768518517</c:v>
                </c:pt>
                <c:pt idx="9807">
                  <c:v>43178.208435243054</c:v>
                </c:pt>
                <c:pt idx="9808">
                  <c:v>43178.250101967591</c:v>
                </c:pt>
                <c:pt idx="9809">
                  <c:v>43178.291768692128</c:v>
                </c:pt>
                <c:pt idx="9810">
                  <c:v>43178.333435416665</c:v>
                </c:pt>
                <c:pt idx="9811">
                  <c:v>43178.375102141203</c:v>
                </c:pt>
                <c:pt idx="9812">
                  <c:v>43178.41676886574</c:v>
                </c:pt>
                <c:pt idx="9813">
                  <c:v>43178.458435590277</c:v>
                </c:pt>
                <c:pt idx="9814">
                  <c:v>43178.500102314814</c:v>
                </c:pt>
                <c:pt idx="9815">
                  <c:v>43178.541769039351</c:v>
                </c:pt>
                <c:pt idx="9816">
                  <c:v>43178.583435763889</c:v>
                </c:pt>
                <c:pt idx="9817">
                  <c:v>43178.625102488426</c:v>
                </c:pt>
                <c:pt idx="9818">
                  <c:v>43178.666769212963</c:v>
                </c:pt>
                <c:pt idx="9819">
                  <c:v>43178.7084359375</c:v>
                </c:pt>
                <c:pt idx="9820">
                  <c:v>43178.750102662038</c:v>
                </c:pt>
                <c:pt idx="9821">
                  <c:v>43178.791769386575</c:v>
                </c:pt>
                <c:pt idx="9822">
                  <c:v>43178.833436111112</c:v>
                </c:pt>
                <c:pt idx="9823">
                  <c:v>43178.875102835649</c:v>
                </c:pt>
                <c:pt idx="9824">
                  <c:v>43178.916769560186</c:v>
                </c:pt>
                <c:pt idx="9825">
                  <c:v>43178.958436284724</c:v>
                </c:pt>
                <c:pt idx="9826">
                  <c:v>43179.000103009261</c:v>
                </c:pt>
                <c:pt idx="9827">
                  <c:v>43179.041769733798</c:v>
                </c:pt>
                <c:pt idx="9828">
                  <c:v>43179.083436458335</c:v>
                </c:pt>
                <c:pt idx="9829">
                  <c:v>43179.125103182872</c:v>
                </c:pt>
                <c:pt idx="9830">
                  <c:v>43179.16676990741</c:v>
                </c:pt>
                <c:pt idx="9831">
                  <c:v>43179.208436631947</c:v>
                </c:pt>
                <c:pt idx="9832">
                  <c:v>43179.250103356484</c:v>
                </c:pt>
                <c:pt idx="9833">
                  <c:v>43179.291770081021</c:v>
                </c:pt>
                <c:pt idx="9834">
                  <c:v>43179.333436805558</c:v>
                </c:pt>
                <c:pt idx="9835">
                  <c:v>43179.375103530096</c:v>
                </c:pt>
                <c:pt idx="9836">
                  <c:v>43179.416770254633</c:v>
                </c:pt>
                <c:pt idx="9837">
                  <c:v>43179.45843697917</c:v>
                </c:pt>
                <c:pt idx="9838">
                  <c:v>43179.500103703707</c:v>
                </c:pt>
                <c:pt idx="9839">
                  <c:v>43179.541770428237</c:v>
                </c:pt>
                <c:pt idx="9840">
                  <c:v>43179.583437152774</c:v>
                </c:pt>
                <c:pt idx="9841">
                  <c:v>43179.625103877312</c:v>
                </c:pt>
                <c:pt idx="9842">
                  <c:v>43179.666770601849</c:v>
                </c:pt>
                <c:pt idx="9843">
                  <c:v>43179.708437326386</c:v>
                </c:pt>
                <c:pt idx="9844">
                  <c:v>43179.750104050923</c:v>
                </c:pt>
                <c:pt idx="9845">
                  <c:v>43179.79177077546</c:v>
                </c:pt>
                <c:pt idx="9846">
                  <c:v>43179.833437499998</c:v>
                </c:pt>
                <c:pt idx="9847">
                  <c:v>43179.875104224535</c:v>
                </c:pt>
                <c:pt idx="9848">
                  <c:v>43179.916770949072</c:v>
                </c:pt>
                <c:pt idx="9849">
                  <c:v>43179.958437673609</c:v>
                </c:pt>
                <c:pt idx="9850">
                  <c:v>43180.000104398147</c:v>
                </c:pt>
                <c:pt idx="9851">
                  <c:v>43180.041771122684</c:v>
                </c:pt>
                <c:pt idx="9852">
                  <c:v>43180.083437847221</c:v>
                </c:pt>
                <c:pt idx="9853">
                  <c:v>43180.125104571758</c:v>
                </c:pt>
                <c:pt idx="9854">
                  <c:v>43180.166771296295</c:v>
                </c:pt>
                <c:pt idx="9855">
                  <c:v>43180.208438020833</c:v>
                </c:pt>
                <c:pt idx="9856">
                  <c:v>43180.25010474537</c:v>
                </c:pt>
                <c:pt idx="9857">
                  <c:v>43180.291771469907</c:v>
                </c:pt>
                <c:pt idx="9858">
                  <c:v>43180.333438194444</c:v>
                </c:pt>
                <c:pt idx="9859">
                  <c:v>43180.375104918981</c:v>
                </c:pt>
                <c:pt idx="9860">
                  <c:v>43180.416771643519</c:v>
                </c:pt>
                <c:pt idx="9861">
                  <c:v>43180.458438368056</c:v>
                </c:pt>
                <c:pt idx="9862">
                  <c:v>43180.500105092593</c:v>
                </c:pt>
                <c:pt idx="9863">
                  <c:v>43180.54177181713</c:v>
                </c:pt>
                <c:pt idx="9864">
                  <c:v>43180.583438541667</c:v>
                </c:pt>
                <c:pt idx="9865">
                  <c:v>43180.625105266205</c:v>
                </c:pt>
                <c:pt idx="9866">
                  <c:v>43180.666771990742</c:v>
                </c:pt>
                <c:pt idx="9867">
                  <c:v>43180.708438715279</c:v>
                </c:pt>
                <c:pt idx="9868">
                  <c:v>43180.750105439816</c:v>
                </c:pt>
                <c:pt idx="9869">
                  <c:v>43180.791772164353</c:v>
                </c:pt>
                <c:pt idx="9870">
                  <c:v>43180.833438888891</c:v>
                </c:pt>
                <c:pt idx="9871">
                  <c:v>43180.875105613428</c:v>
                </c:pt>
                <c:pt idx="9872">
                  <c:v>43180.916772337965</c:v>
                </c:pt>
                <c:pt idx="9873">
                  <c:v>43180.958439062502</c:v>
                </c:pt>
                <c:pt idx="9874">
                  <c:v>43181.00010578704</c:v>
                </c:pt>
                <c:pt idx="9875">
                  <c:v>43181.041772511577</c:v>
                </c:pt>
                <c:pt idx="9876">
                  <c:v>43181.083439236114</c:v>
                </c:pt>
                <c:pt idx="9877">
                  <c:v>43181.125105960651</c:v>
                </c:pt>
                <c:pt idx="9878">
                  <c:v>43181.166772685188</c:v>
                </c:pt>
                <c:pt idx="9879">
                  <c:v>43181.208439409726</c:v>
                </c:pt>
                <c:pt idx="9880">
                  <c:v>43181.250106134263</c:v>
                </c:pt>
                <c:pt idx="9881">
                  <c:v>43181.291772858793</c:v>
                </c:pt>
                <c:pt idx="9882">
                  <c:v>43181.33343958333</c:v>
                </c:pt>
                <c:pt idx="9883">
                  <c:v>43181.375106307867</c:v>
                </c:pt>
                <c:pt idx="9884">
                  <c:v>43181.416773032404</c:v>
                </c:pt>
                <c:pt idx="9885">
                  <c:v>43181.458439756942</c:v>
                </c:pt>
                <c:pt idx="9886">
                  <c:v>43181.500106481479</c:v>
                </c:pt>
                <c:pt idx="9887">
                  <c:v>43181.541773206016</c:v>
                </c:pt>
                <c:pt idx="9888">
                  <c:v>43181.583439930553</c:v>
                </c:pt>
                <c:pt idx="9889">
                  <c:v>43181.62510665509</c:v>
                </c:pt>
                <c:pt idx="9890">
                  <c:v>43181.666773379628</c:v>
                </c:pt>
                <c:pt idx="9891">
                  <c:v>43181.708440104165</c:v>
                </c:pt>
                <c:pt idx="9892">
                  <c:v>43181.750106828702</c:v>
                </c:pt>
                <c:pt idx="9893">
                  <c:v>43181.791773553239</c:v>
                </c:pt>
                <c:pt idx="9894">
                  <c:v>43181.833440277776</c:v>
                </c:pt>
                <c:pt idx="9895">
                  <c:v>43181.875107002314</c:v>
                </c:pt>
                <c:pt idx="9896">
                  <c:v>43181.916773726851</c:v>
                </c:pt>
                <c:pt idx="9897">
                  <c:v>43181.958440451388</c:v>
                </c:pt>
                <c:pt idx="9898">
                  <c:v>43182.000107175925</c:v>
                </c:pt>
                <c:pt idx="9899">
                  <c:v>43182.041773900462</c:v>
                </c:pt>
                <c:pt idx="9900">
                  <c:v>43182.083440625</c:v>
                </c:pt>
                <c:pt idx="9901">
                  <c:v>43182.125107349537</c:v>
                </c:pt>
                <c:pt idx="9902">
                  <c:v>43182.166774074074</c:v>
                </c:pt>
                <c:pt idx="9903">
                  <c:v>43182.208440798611</c:v>
                </c:pt>
                <c:pt idx="9904">
                  <c:v>43182.250107523148</c:v>
                </c:pt>
                <c:pt idx="9905">
                  <c:v>43182.291774247686</c:v>
                </c:pt>
                <c:pt idx="9906">
                  <c:v>43182.333440972223</c:v>
                </c:pt>
                <c:pt idx="9907">
                  <c:v>43182.37510769676</c:v>
                </c:pt>
                <c:pt idx="9908">
                  <c:v>43182.416774421297</c:v>
                </c:pt>
                <c:pt idx="9909">
                  <c:v>43182.458441145835</c:v>
                </c:pt>
                <c:pt idx="9910">
                  <c:v>43182.500107870372</c:v>
                </c:pt>
                <c:pt idx="9911">
                  <c:v>43182.541774594909</c:v>
                </c:pt>
                <c:pt idx="9912">
                  <c:v>43182.583441319446</c:v>
                </c:pt>
                <c:pt idx="9913">
                  <c:v>43182.625108043983</c:v>
                </c:pt>
                <c:pt idx="9914">
                  <c:v>43182.666774768521</c:v>
                </c:pt>
                <c:pt idx="9915">
                  <c:v>43182.708441493058</c:v>
                </c:pt>
                <c:pt idx="9916">
                  <c:v>43182.750108217595</c:v>
                </c:pt>
                <c:pt idx="9917">
                  <c:v>43182.791774942132</c:v>
                </c:pt>
                <c:pt idx="9918">
                  <c:v>43182.833441666669</c:v>
                </c:pt>
                <c:pt idx="9919">
                  <c:v>43182.875108391207</c:v>
                </c:pt>
                <c:pt idx="9920">
                  <c:v>43182.916775115744</c:v>
                </c:pt>
                <c:pt idx="9921">
                  <c:v>43182.958441840281</c:v>
                </c:pt>
                <c:pt idx="9922">
                  <c:v>43183.000108564818</c:v>
                </c:pt>
                <c:pt idx="9923">
                  <c:v>43183.041775289355</c:v>
                </c:pt>
                <c:pt idx="9924">
                  <c:v>43183.083442013885</c:v>
                </c:pt>
                <c:pt idx="9925">
                  <c:v>43183.125108738423</c:v>
                </c:pt>
                <c:pt idx="9926">
                  <c:v>43183.16677546296</c:v>
                </c:pt>
                <c:pt idx="9927">
                  <c:v>43183.208442187497</c:v>
                </c:pt>
                <c:pt idx="9928">
                  <c:v>43183.250108912034</c:v>
                </c:pt>
                <c:pt idx="9929">
                  <c:v>43183.291775636571</c:v>
                </c:pt>
                <c:pt idx="9930">
                  <c:v>43183.333442361109</c:v>
                </c:pt>
                <c:pt idx="9931">
                  <c:v>43183.375109085646</c:v>
                </c:pt>
                <c:pt idx="9932">
                  <c:v>43183.416775810183</c:v>
                </c:pt>
                <c:pt idx="9933">
                  <c:v>43183.45844253472</c:v>
                </c:pt>
                <c:pt idx="9934">
                  <c:v>43183.500109259257</c:v>
                </c:pt>
                <c:pt idx="9935">
                  <c:v>43183.541775983795</c:v>
                </c:pt>
                <c:pt idx="9936">
                  <c:v>43183.583442708332</c:v>
                </c:pt>
                <c:pt idx="9937">
                  <c:v>43183.625109432869</c:v>
                </c:pt>
                <c:pt idx="9938">
                  <c:v>43183.666776157406</c:v>
                </c:pt>
                <c:pt idx="9939">
                  <c:v>43183.708442881943</c:v>
                </c:pt>
                <c:pt idx="9940">
                  <c:v>43183.750109606481</c:v>
                </c:pt>
                <c:pt idx="9941">
                  <c:v>43183.791776331018</c:v>
                </c:pt>
                <c:pt idx="9942">
                  <c:v>43183.833443055555</c:v>
                </c:pt>
                <c:pt idx="9943">
                  <c:v>43183.875109780092</c:v>
                </c:pt>
                <c:pt idx="9944">
                  <c:v>43183.91677650463</c:v>
                </c:pt>
                <c:pt idx="9945">
                  <c:v>43183.958443229167</c:v>
                </c:pt>
                <c:pt idx="9946">
                  <c:v>43184.000109953704</c:v>
                </c:pt>
                <c:pt idx="9947">
                  <c:v>43184.041776678241</c:v>
                </c:pt>
                <c:pt idx="9948">
                  <c:v>43184.083443402778</c:v>
                </c:pt>
                <c:pt idx="9949">
                  <c:v>43184.125110127316</c:v>
                </c:pt>
                <c:pt idx="9950">
                  <c:v>43184.166776851853</c:v>
                </c:pt>
                <c:pt idx="9951">
                  <c:v>43184.20844357639</c:v>
                </c:pt>
                <c:pt idx="9952">
                  <c:v>43184.250110300927</c:v>
                </c:pt>
                <c:pt idx="9953">
                  <c:v>43184.291777025464</c:v>
                </c:pt>
                <c:pt idx="9954">
                  <c:v>43184.333443750002</c:v>
                </c:pt>
                <c:pt idx="9955">
                  <c:v>43184.375110474539</c:v>
                </c:pt>
                <c:pt idx="9956">
                  <c:v>43184.416777199076</c:v>
                </c:pt>
                <c:pt idx="9957">
                  <c:v>43184.458443923613</c:v>
                </c:pt>
                <c:pt idx="9958">
                  <c:v>43184.50011064815</c:v>
                </c:pt>
                <c:pt idx="9959">
                  <c:v>43184.541777372688</c:v>
                </c:pt>
                <c:pt idx="9960">
                  <c:v>43184.583444097225</c:v>
                </c:pt>
                <c:pt idx="9961">
                  <c:v>43184.625110821762</c:v>
                </c:pt>
                <c:pt idx="9962">
                  <c:v>43184.666777546299</c:v>
                </c:pt>
                <c:pt idx="9963">
                  <c:v>43184.708444270836</c:v>
                </c:pt>
                <c:pt idx="9964">
                  <c:v>43184.750110995374</c:v>
                </c:pt>
                <c:pt idx="9965">
                  <c:v>43184.791777719911</c:v>
                </c:pt>
                <c:pt idx="9966">
                  <c:v>43184.833444444441</c:v>
                </c:pt>
                <c:pt idx="9967">
                  <c:v>43184.875111168978</c:v>
                </c:pt>
                <c:pt idx="9968">
                  <c:v>43184.916777893515</c:v>
                </c:pt>
                <c:pt idx="9969">
                  <c:v>43184.958444618052</c:v>
                </c:pt>
                <c:pt idx="9970">
                  <c:v>43185.00011134259</c:v>
                </c:pt>
                <c:pt idx="9971">
                  <c:v>43185.041778067127</c:v>
                </c:pt>
                <c:pt idx="9972">
                  <c:v>43185.083444791664</c:v>
                </c:pt>
                <c:pt idx="9973">
                  <c:v>43185.125111516201</c:v>
                </c:pt>
                <c:pt idx="9974">
                  <c:v>43185.166778240738</c:v>
                </c:pt>
                <c:pt idx="9975">
                  <c:v>43185.208444965276</c:v>
                </c:pt>
                <c:pt idx="9976">
                  <c:v>43185.250111689813</c:v>
                </c:pt>
                <c:pt idx="9977">
                  <c:v>43185.29177841435</c:v>
                </c:pt>
                <c:pt idx="9978">
                  <c:v>43185.333445138887</c:v>
                </c:pt>
                <c:pt idx="9979">
                  <c:v>43185.375111863425</c:v>
                </c:pt>
                <c:pt idx="9980">
                  <c:v>43185.416778587962</c:v>
                </c:pt>
                <c:pt idx="9981">
                  <c:v>43185.458445312499</c:v>
                </c:pt>
                <c:pt idx="9982">
                  <c:v>43185.500112037036</c:v>
                </c:pt>
                <c:pt idx="9983">
                  <c:v>43185.541778761573</c:v>
                </c:pt>
                <c:pt idx="9984">
                  <c:v>43185.583445486111</c:v>
                </c:pt>
                <c:pt idx="9985">
                  <c:v>43185.625112210648</c:v>
                </c:pt>
                <c:pt idx="9986">
                  <c:v>43185.666778935185</c:v>
                </c:pt>
                <c:pt idx="9987">
                  <c:v>43185.708445659722</c:v>
                </c:pt>
                <c:pt idx="9988">
                  <c:v>43185.750112384259</c:v>
                </c:pt>
                <c:pt idx="9989">
                  <c:v>43185.791779108797</c:v>
                </c:pt>
                <c:pt idx="9990">
                  <c:v>43185.833445833334</c:v>
                </c:pt>
                <c:pt idx="9991">
                  <c:v>43185.875112557871</c:v>
                </c:pt>
                <c:pt idx="9992">
                  <c:v>43185.916779282408</c:v>
                </c:pt>
                <c:pt idx="9993">
                  <c:v>43185.958446006945</c:v>
                </c:pt>
                <c:pt idx="9994">
                  <c:v>43186.000112731483</c:v>
                </c:pt>
                <c:pt idx="9995">
                  <c:v>43186.04177945602</c:v>
                </c:pt>
                <c:pt idx="9996">
                  <c:v>43186.083446180557</c:v>
                </c:pt>
                <c:pt idx="9997">
                  <c:v>43186.125112905094</c:v>
                </c:pt>
                <c:pt idx="9998">
                  <c:v>43186.166779629631</c:v>
                </c:pt>
                <c:pt idx="9999">
                  <c:v>43186.208446354169</c:v>
                </c:pt>
                <c:pt idx="10000">
                  <c:v>43186.250113078706</c:v>
                </c:pt>
                <c:pt idx="10001">
                  <c:v>43186.291779803243</c:v>
                </c:pt>
                <c:pt idx="10002">
                  <c:v>43186.33344652778</c:v>
                </c:pt>
                <c:pt idx="10003">
                  <c:v>43186.375113252318</c:v>
                </c:pt>
                <c:pt idx="10004">
                  <c:v>43186.416779976855</c:v>
                </c:pt>
                <c:pt idx="10005">
                  <c:v>43186.458446701392</c:v>
                </c:pt>
                <c:pt idx="10006">
                  <c:v>43186.500113425929</c:v>
                </c:pt>
                <c:pt idx="10007">
                  <c:v>43186.541780150466</c:v>
                </c:pt>
                <c:pt idx="10008">
                  <c:v>43186.583446875004</c:v>
                </c:pt>
                <c:pt idx="10009">
                  <c:v>43186.625113599534</c:v>
                </c:pt>
                <c:pt idx="10010">
                  <c:v>43186.666780324071</c:v>
                </c:pt>
                <c:pt idx="10011">
                  <c:v>43186.708447048608</c:v>
                </c:pt>
                <c:pt idx="10012">
                  <c:v>43186.750113773145</c:v>
                </c:pt>
                <c:pt idx="10013">
                  <c:v>43186.791780497682</c:v>
                </c:pt>
                <c:pt idx="10014">
                  <c:v>43186.83344722222</c:v>
                </c:pt>
                <c:pt idx="10015">
                  <c:v>43186.875113946757</c:v>
                </c:pt>
                <c:pt idx="10016">
                  <c:v>43186.916780671294</c:v>
                </c:pt>
                <c:pt idx="10017">
                  <c:v>43186.958447395831</c:v>
                </c:pt>
                <c:pt idx="10018">
                  <c:v>43187.000114120368</c:v>
                </c:pt>
                <c:pt idx="10019">
                  <c:v>43187.041780844906</c:v>
                </c:pt>
                <c:pt idx="10020">
                  <c:v>43187.083447569443</c:v>
                </c:pt>
                <c:pt idx="10021">
                  <c:v>43187.12511429398</c:v>
                </c:pt>
                <c:pt idx="10022">
                  <c:v>43187.166781018517</c:v>
                </c:pt>
                <c:pt idx="10023">
                  <c:v>43187.208447743054</c:v>
                </c:pt>
                <c:pt idx="10024">
                  <c:v>43187.250114467592</c:v>
                </c:pt>
                <c:pt idx="10025">
                  <c:v>43187.291781192129</c:v>
                </c:pt>
                <c:pt idx="10026">
                  <c:v>43187.333447916666</c:v>
                </c:pt>
                <c:pt idx="10027">
                  <c:v>43187.375114641203</c:v>
                </c:pt>
                <c:pt idx="10028">
                  <c:v>43187.41678136574</c:v>
                </c:pt>
                <c:pt idx="10029">
                  <c:v>43187.458448090278</c:v>
                </c:pt>
                <c:pt idx="10030">
                  <c:v>43187.500114814815</c:v>
                </c:pt>
                <c:pt idx="10031">
                  <c:v>43187.541781539352</c:v>
                </c:pt>
                <c:pt idx="10032">
                  <c:v>43187.583448263889</c:v>
                </c:pt>
                <c:pt idx="10033">
                  <c:v>43187.625114988427</c:v>
                </c:pt>
                <c:pt idx="10034">
                  <c:v>43187.666781712964</c:v>
                </c:pt>
                <c:pt idx="10035">
                  <c:v>43187.708448437501</c:v>
                </c:pt>
                <c:pt idx="10036">
                  <c:v>43187.750115162038</c:v>
                </c:pt>
                <c:pt idx="10037">
                  <c:v>43187.791781886575</c:v>
                </c:pt>
                <c:pt idx="10038">
                  <c:v>43187.833448611113</c:v>
                </c:pt>
                <c:pt idx="10039">
                  <c:v>43187.87511533565</c:v>
                </c:pt>
                <c:pt idx="10040">
                  <c:v>43187.916782060187</c:v>
                </c:pt>
                <c:pt idx="10041">
                  <c:v>43187.958448784724</c:v>
                </c:pt>
                <c:pt idx="10042">
                  <c:v>43188.000115509261</c:v>
                </c:pt>
                <c:pt idx="10043">
                  <c:v>43188.041782233799</c:v>
                </c:pt>
                <c:pt idx="10044">
                  <c:v>43188.083448958336</c:v>
                </c:pt>
                <c:pt idx="10045">
                  <c:v>43188.125115682873</c:v>
                </c:pt>
                <c:pt idx="10046">
                  <c:v>43188.16678240741</c:v>
                </c:pt>
                <c:pt idx="10047">
                  <c:v>43188.208449131947</c:v>
                </c:pt>
                <c:pt idx="10048">
                  <c:v>43188.250115856485</c:v>
                </c:pt>
                <c:pt idx="10049">
                  <c:v>43188.291782581022</c:v>
                </c:pt>
                <c:pt idx="10050">
                  <c:v>43188.333449305559</c:v>
                </c:pt>
                <c:pt idx="10051">
                  <c:v>43188.375116030089</c:v>
                </c:pt>
                <c:pt idx="10052">
                  <c:v>43188.416782754626</c:v>
                </c:pt>
                <c:pt idx="10053">
                  <c:v>43188.458449479163</c:v>
                </c:pt>
                <c:pt idx="10054">
                  <c:v>43188.500116203701</c:v>
                </c:pt>
                <c:pt idx="10055">
                  <c:v>43188.541782928238</c:v>
                </c:pt>
                <c:pt idx="10056">
                  <c:v>43188.583449652775</c:v>
                </c:pt>
                <c:pt idx="10057">
                  <c:v>43188.625116377312</c:v>
                </c:pt>
                <c:pt idx="10058">
                  <c:v>43188.666783101849</c:v>
                </c:pt>
                <c:pt idx="10059">
                  <c:v>43188.708449826387</c:v>
                </c:pt>
                <c:pt idx="10060">
                  <c:v>43188.750116550924</c:v>
                </c:pt>
                <c:pt idx="10061">
                  <c:v>43188.791783275461</c:v>
                </c:pt>
                <c:pt idx="10062">
                  <c:v>43188.833449999998</c:v>
                </c:pt>
                <c:pt idx="10063">
                  <c:v>43188.875116724535</c:v>
                </c:pt>
                <c:pt idx="10064">
                  <c:v>43188.916783449073</c:v>
                </c:pt>
                <c:pt idx="10065">
                  <c:v>43188.95845017361</c:v>
                </c:pt>
                <c:pt idx="10066">
                  <c:v>43189.000116898147</c:v>
                </c:pt>
                <c:pt idx="10067">
                  <c:v>43189.041783622684</c:v>
                </c:pt>
                <c:pt idx="10068">
                  <c:v>43189.083450347222</c:v>
                </c:pt>
                <c:pt idx="10069">
                  <c:v>43189.125117071759</c:v>
                </c:pt>
                <c:pt idx="10070">
                  <c:v>43189.166783796296</c:v>
                </c:pt>
                <c:pt idx="10071">
                  <c:v>43189.208450520833</c:v>
                </c:pt>
                <c:pt idx="10072">
                  <c:v>43189.25011724537</c:v>
                </c:pt>
                <c:pt idx="10073">
                  <c:v>43189.291783969908</c:v>
                </c:pt>
                <c:pt idx="10074">
                  <c:v>43189.333450694445</c:v>
                </c:pt>
                <c:pt idx="10075">
                  <c:v>43189.375117418982</c:v>
                </c:pt>
                <c:pt idx="10076">
                  <c:v>43189.416784143519</c:v>
                </c:pt>
                <c:pt idx="10077">
                  <c:v>43189.458450868056</c:v>
                </c:pt>
                <c:pt idx="10078">
                  <c:v>43189.500117592594</c:v>
                </c:pt>
                <c:pt idx="10079">
                  <c:v>43189.541784317131</c:v>
                </c:pt>
                <c:pt idx="10080">
                  <c:v>43189.583451041668</c:v>
                </c:pt>
                <c:pt idx="10081">
                  <c:v>43189.625117766205</c:v>
                </c:pt>
                <c:pt idx="10082">
                  <c:v>43189.666784490742</c:v>
                </c:pt>
                <c:pt idx="10083">
                  <c:v>43189.70845121528</c:v>
                </c:pt>
                <c:pt idx="10084">
                  <c:v>43189.750117939817</c:v>
                </c:pt>
                <c:pt idx="10085">
                  <c:v>43189.791784664354</c:v>
                </c:pt>
                <c:pt idx="10086">
                  <c:v>43189.833451388891</c:v>
                </c:pt>
                <c:pt idx="10087">
                  <c:v>43189.875118113428</c:v>
                </c:pt>
                <c:pt idx="10088">
                  <c:v>43189.916784837966</c:v>
                </c:pt>
                <c:pt idx="10089">
                  <c:v>43189.958451562503</c:v>
                </c:pt>
                <c:pt idx="10090">
                  <c:v>43190.00011828704</c:v>
                </c:pt>
                <c:pt idx="10091">
                  <c:v>43190.041785011577</c:v>
                </c:pt>
                <c:pt idx="10092">
                  <c:v>43190.083451736115</c:v>
                </c:pt>
                <c:pt idx="10093">
                  <c:v>43190.125118460652</c:v>
                </c:pt>
                <c:pt idx="10094">
                  <c:v>43190.166785185182</c:v>
                </c:pt>
                <c:pt idx="10095">
                  <c:v>43190.208451909719</c:v>
                </c:pt>
                <c:pt idx="10096">
                  <c:v>43190.250118634256</c:v>
                </c:pt>
                <c:pt idx="10097">
                  <c:v>43190.291785358793</c:v>
                </c:pt>
                <c:pt idx="10098">
                  <c:v>43190.33345208333</c:v>
                </c:pt>
                <c:pt idx="10099">
                  <c:v>43190.375118807868</c:v>
                </c:pt>
                <c:pt idx="10100">
                  <c:v>43190.416785532405</c:v>
                </c:pt>
                <c:pt idx="10101">
                  <c:v>43190.458452256942</c:v>
                </c:pt>
                <c:pt idx="10102">
                  <c:v>43190.500118981479</c:v>
                </c:pt>
                <c:pt idx="10103">
                  <c:v>43190.541785706017</c:v>
                </c:pt>
                <c:pt idx="10104">
                  <c:v>43190.583452430554</c:v>
                </c:pt>
                <c:pt idx="10105">
                  <c:v>43190.625119155091</c:v>
                </c:pt>
                <c:pt idx="10106">
                  <c:v>43190.666785879628</c:v>
                </c:pt>
                <c:pt idx="10107">
                  <c:v>43190.708452604165</c:v>
                </c:pt>
                <c:pt idx="10108">
                  <c:v>43190.750119328703</c:v>
                </c:pt>
                <c:pt idx="10109">
                  <c:v>43190.79178605324</c:v>
                </c:pt>
                <c:pt idx="10110">
                  <c:v>43190.833452777777</c:v>
                </c:pt>
                <c:pt idx="10111">
                  <c:v>43190.875119502314</c:v>
                </c:pt>
                <c:pt idx="10112">
                  <c:v>43190.916786226851</c:v>
                </c:pt>
                <c:pt idx="10113">
                  <c:v>43190.958452951389</c:v>
                </c:pt>
                <c:pt idx="10114">
                  <c:v>43191.000119675926</c:v>
                </c:pt>
                <c:pt idx="10115">
                  <c:v>43191.041786400463</c:v>
                </c:pt>
                <c:pt idx="10116">
                  <c:v>43191.083453125</c:v>
                </c:pt>
                <c:pt idx="10117">
                  <c:v>43191.125119849537</c:v>
                </c:pt>
                <c:pt idx="10118">
                  <c:v>43191.166786574075</c:v>
                </c:pt>
                <c:pt idx="10119">
                  <c:v>43191.208453298612</c:v>
                </c:pt>
                <c:pt idx="10120">
                  <c:v>43191.250120023149</c:v>
                </c:pt>
                <c:pt idx="10121">
                  <c:v>43191.291786747686</c:v>
                </c:pt>
                <c:pt idx="10122">
                  <c:v>43191.333453472223</c:v>
                </c:pt>
                <c:pt idx="10123">
                  <c:v>43191.375120196761</c:v>
                </c:pt>
                <c:pt idx="10124">
                  <c:v>43191.416786921298</c:v>
                </c:pt>
                <c:pt idx="10125">
                  <c:v>43191.458453645835</c:v>
                </c:pt>
                <c:pt idx="10126">
                  <c:v>43191.500120370372</c:v>
                </c:pt>
                <c:pt idx="10127">
                  <c:v>43191.54178709491</c:v>
                </c:pt>
                <c:pt idx="10128">
                  <c:v>43191.583453819447</c:v>
                </c:pt>
                <c:pt idx="10129">
                  <c:v>43191.625120543984</c:v>
                </c:pt>
                <c:pt idx="10130">
                  <c:v>43191.666787268521</c:v>
                </c:pt>
                <c:pt idx="10131">
                  <c:v>43191.708453993058</c:v>
                </c:pt>
                <c:pt idx="10132">
                  <c:v>43191.750120717596</c:v>
                </c:pt>
                <c:pt idx="10133">
                  <c:v>43191.791787442133</c:v>
                </c:pt>
                <c:pt idx="10134">
                  <c:v>43191.83345416667</c:v>
                </c:pt>
                <c:pt idx="10135">
                  <c:v>43191.875120891207</c:v>
                </c:pt>
                <c:pt idx="10136">
                  <c:v>43191.916787615737</c:v>
                </c:pt>
                <c:pt idx="10137">
                  <c:v>43191.958454340274</c:v>
                </c:pt>
                <c:pt idx="10138">
                  <c:v>43192.000121064812</c:v>
                </c:pt>
                <c:pt idx="10139">
                  <c:v>43192.041787789349</c:v>
                </c:pt>
                <c:pt idx="10140">
                  <c:v>43192.083454513886</c:v>
                </c:pt>
                <c:pt idx="10141">
                  <c:v>43192.125121238423</c:v>
                </c:pt>
                <c:pt idx="10142">
                  <c:v>43192.16678796296</c:v>
                </c:pt>
                <c:pt idx="10143">
                  <c:v>43192.208454687498</c:v>
                </c:pt>
                <c:pt idx="10144">
                  <c:v>43192.250121412035</c:v>
                </c:pt>
                <c:pt idx="10145">
                  <c:v>43192.291788136572</c:v>
                </c:pt>
                <c:pt idx="10146">
                  <c:v>43192.333454861109</c:v>
                </c:pt>
                <c:pt idx="10147">
                  <c:v>43192.375121585646</c:v>
                </c:pt>
                <c:pt idx="10148">
                  <c:v>43192.416788310184</c:v>
                </c:pt>
                <c:pt idx="10149">
                  <c:v>43192.458455034721</c:v>
                </c:pt>
                <c:pt idx="10150">
                  <c:v>43192.500121759258</c:v>
                </c:pt>
                <c:pt idx="10151">
                  <c:v>43192.541788483795</c:v>
                </c:pt>
                <c:pt idx="10152">
                  <c:v>43192.583455208332</c:v>
                </c:pt>
                <c:pt idx="10153">
                  <c:v>43192.62512193287</c:v>
                </c:pt>
                <c:pt idx="10154">
                  <c:v>43192.666788657407</c:v>
                </c:pt>
                <c:pt idx="10155">
                  <c:v>43192.708455381944</c:v>
                </c:pt>
                <c:pt idx="10156">
                  <c:v>43192.750122106481</c:v>
                </c:pt>
                <c:pt idx="10157">
                  <c:v>43192.791788831018</c:v>
                </c:pt>
                <c:pt idx="10158">
                  <c:v>43192.833455555556</c:v>
                </c:pt>
                <c:pt idx="10159">
                  <c:v>43192.875122280093</c:v>
                </c:pt>
                <c:pt idx="10160">
                  <c:v>43192.91678900463</c:v>
                </c:pt>
                <c:pt idx="10161">
                  <c:v>43192.958455729167</c:v>
                </c:pt>
                <c:pt idx="10162">
                  <c:v>43193.000122453705</c:v>
                </c:pt>
                <c:pt idx="10163">
                  <c:v>43193.041789178242</c:v>
                </c:pt>
                <c:pt idx="10164">
                  <c:v>43193.083455902779</c:v>
                </c:pt>
                <c:pt idx="10165">
                  <c:v>43193.125122627316</c:v>
                </c:pt>
                <c:pt idx="10166">
                  <c:v>43193.166789351853</c:v>
                </c:pt>
                <c:pt idx="10167">
                  <c:v>43193.208456076391</c:v>
                </c:pt>
                <c:pt idx="10168">
                  <c:v>43193.250122800928</c:v>
                </c:pt>
                <c:pt idx="10169">
                  <c:v>43193.291789525465</c:v>
                </c:pt>
                <c:pt idx="10170">
                  <c:v>43193.333456250002</c:v>
                </c:pt>
                <c:pt idx="10171">
                  <c:v>43193.375122974539</c:v>
                </c:pt>
                <c:pt idx="10172">
                  <c:v>43193.416789699077</c:v>
                </c:pt>
                <c:pt idx="10173">
                  <c:v>43193.458456423614</c:v>
                </c:pt>
                <c:pt idx="10174">
                  <c:v>43193.500123148151</c:v>
                </c:pt>
                <c:pt idx="10175">
                  <c:v>43193.541789872688</c:v>
                </c:pt>
                <c:pt idx="10176">
                  <c:v>43193.583456597225</c:v>
                </c:pt>
                <c:pt idx="10177">
                  <c:v>43193.625123321763</c:v>
                </c:pt>
                <c:pt idx="10178">
                  <c:v>43193.6667900463</c:v>
                </c:pt>
                <c:pt idx="10179">
                  <c:v>43193.70845677083</c:v>
                </c:pt>
                <c:pt idx="10180">
                  <c:v>43193.750123495367</c:v>
                </c:pt>
                <c:pt idx="10181">
                  <c:v>43193.791790219904</c:v>
                </c:pt>
                <c:pt idx="10182">
                  <c:v>43193.833456944441</c:v>
                </c:pt>
                <c:pt idx="10183">
                  <c:v>43193.875123668979</c:v>
                </c:pt>
                <c:pt idx="10184">
                  <c:v>43193.916790393516</c:v>
                </c:pt>
                <c:pt idx="10185">
                  <c:v>43193.958457118053</c:v>
                </c:pt>
                <c:pt idx="10186">
                  <c:v>43194.00012384259</c:v>
                </c:pt>
                <c:pt idx="10187">
                  <c:v>43194.041790567127</c:v>
                </c:pt>
                <c:pt idx="10188">
                  <c:v>43194.083457291665</c:v>
                </c:pt>
                <c:pt idx="10189">
                  <c:v>43194.125124016202</c:v>
                </c:pt>
                <c:pt idx="10190">
                  <c:v>43194.166790740739</c:v>
                </c:pt>
                <c:pt idx="10191">
                  <c:v>43194.208457465276</c:v>
                </c:pt>
                <c:pt idx="10192">
                  <c:v>43194.250124189814</c:v>
                </c:pt>
                <c:pt idx="10193">
                  <c:v>43194.291790914351</c:v>
                </c:pt>
                <c:pt idx="10194">
                  <c:v>43194.333457638888</c:v>
                </c:pt>
                <c:pt idx="10195">
                  <c:v>43194.375124363425</c:v>
                </c:pt>
                <c:pt idx="10196">
                  <c:v>43194.416791087962</c:v>
                </c:pt>
                <c:pt idx="10197">
                  <c:v>43194.4584578125</c:v>
                </c:pt>
                <c:pt idx="10198">
                  <c:v>43194.500124537037</c:v>
                </c:pt>
                <c:pt idx="10199">
                  <c:v>43194.541791261574</c:v>
                </c:pt>
                <c:pt idx="10200">
                  <c:v>43194.583457986111</c:v>
                </c:pt>
                <c:pt idx="10201">
                  <c:v>43194.625124710648</c:v>
                </c:pt>
                <c:pt idx="10202">
                  <c:v>43194.666791435186</c:v>
                </c:pt>
                <c:pt idx="10203">
                  <c:v>43194.708458159723</c:v>
                </c:pt>
                <c:pt idx="10204">
                  <c:v>43194.75012488426</c:v>
                </c:pt>
                <c:pt idx="10205">
                  <c:v>43194.791791608797</c:v>
                </c:pt>
                <c:pt idx="10206">
                  <c:v>43194.833458333334</c:v>
                </c:pt>
                <c:pt idx="10207">
                  <c:v>43194.875125057872</c:v>
                </c:pt>
                <c:pt idx="10208">
                  <c:v>43194.916791782409</c:v>
                </c:pt>
                <c:pt idx="10209">
                  <c:v>43194.958458506946</c:v>
                </c:pt>
                <c:pt idx="10210">
                  <c:v>43195.000125231483</c:v>
                </c:pt>
                <c:pt idx="10211">
                  <c:v>43195.04179195602</c:v>
                </c:pt>
                <c:pt idx="10212">
                  <c:v>43195.083458680558</c:v>
                </c:pt>
                <c:pt idx="10213">
                  <c:v>43195.125125405095</c:v>
                </c:pt>
                <c:pt idx="10214">
                  <c:v>43195.166792129632</c:v>
                </c:pt>
                <c:pt idx="10215">
                  <c:v>43195.208458854169</c:v>
                </c:pt>
                <c:pt idx="10216">
                  <c:v>43195.250125578707</c:v>
                </c:pt>
                <c:pt idx="10217">
                  <c:v>43195.291792303244</c:v>
                </c:pt>
                <c:pt idx="10218">
                  <c:v>43195.333459027781</c:v>
                </c:pt>
                <c:pt idx="10219">
                  <c:v>43195.375125752318</c:v>
                </c:pt>
                <c:pt idx="10220">
                  <c:v>43195.416792476855</c:v>
                </c:pt>
                <c:pt idx="10221">
                  <c:v>43195.458459201385</c:v>
                </c:pt>
                <c:pt idx="10222">
                  <c:v>43195.500125925922</c:v>
                </c:pt>
                <c:pt idx="10223">
                  <c:v>43195.54179265046</c:v>
                </c:pt>
                <c:pt idx="10224">
                  <c:v>43195.583459374997</c:v>
                </c:pt>
                <c:pt idx="10225">
                  <c:v>43195.625126099534</c:v>
                </c:pt>
                <c:pt idx="10226">
                  <c:v>43195.666792824071</c:v>
                </c:pt>
                <c:pt idx="10227">
                  <c:v>43195.708459548609</c:v>
                </c:pt>
                <c:pt idx="10228">
                  <c:v>43195.750126273146</c:v>
                </c:pt>
                <c:pt idx="10229">
                  <c:v>43195.791792997683</c:v>
                </c:pt>
                <c:pt idx="10230">
                  <c:v>43195.83345972222</c:v>
                </c:pt>
                <c:pt idx="10231">
                  <c:v>43195.875126446757</c:v>
                </c:pt>
                <c:pt idx="10232">
                  <c:v>43195.916793171295</c:v>
                </c:pt>
                <c:pt idx="10233">
                  <c:v>43195.958459895832</c:v>
                </c:pt>
                <c:pt idx="10234">
                  <c:v>43196.000126620369</c:v>
                </c:pt>
                <c:pt idx="10235">
                  <c:v>43196.041793344906</c:v>
                </c:pt>
                <c:pt idx="10236">
                  <c:v>43196.083460069443</c:v>
                </c:pt>
                <c:pt idx="10237">
                  <c:v>43196.125126793981</c:v>
                </c:pt>
                <c:pt idx="10238">
                  <c:v>43196.166793518518</c:v>
                </c:pt>
                <c:pt idx="10239">
                  <c:v>43196.208460243055</c:v>
                </c:pt>
                <c:pt idx="10240">
                  <c:v>43196.250126967592</c:v>
                </c:pt>
                <c:pt idx="10241">
                  <c:v>43196.291793692129</c:v>
                </c:pt>
                <c:pt idx="10242">
                  <c:v>43196.333460416667</c:v>
                </c:pt>
                <c:pt idx="10243">
                  <c:v>43196.375127141204</c:v>
                </c:pt>
                <c:pt idx="10244">
                  <c:v>43196.416793865741</c:v>
                </c:pt>
                <c:pt idx="10245">
                  <c:v>43196.458460590278</c:v>
                </c:pt>
                <c:pt idx="10246">
                  <c:v>43196.500127314815</c:v>
                </c:pt>
                <c:pt idx="10247">
                  <c:v>43196.541794039353</c:v>
                </c:pt>
                <c:pt idx="10248">
                  <c:v>43196.58346076389</c:v>
                </c:pt>
                <c:pt idx="10249">
                  <c:v>43196.625127488427</c:v>
                </c:pt>
                <c:pt idx="10250">
                  <c:v>43196.666794212964</c:v>
                </c:pt>
                <c:pt idx="10251">
                  <c:v>43196.708460937502</c:v>
                </c:pt>
                <c:pt idx="10252">
                  <c:v>43196.750127662039</c:v>
                </c:pt>
                <c:pt idx="10253">
                  <c:v>43196.791794386576</c:v>
                </c:pt>
                <c:pt idx="10254">
                  <c:v>43196.833461111113</c:v>
                </c:pt>
                <c:pt idx="10255">
                  <c:v>43196.87512783565</c:v>
                </c:pt>
                <c:pt idx="10256">
                  <c:v>43196.916794560188</c:v>
                </c:pt>
                <c:pt idx="10257">
                  <c:v>43196.958461284725</c:v>
                </c:pt>
                <c:pt idx="10258">
                  <c:v>43197.000128009262</c:v>
                </c:pt>
                <c:pt idx="10259">
                  <c:v>43197.041794733799</c:v>
                </c:pt>
                <c:pt idx="10260">
                  <c:v>43197.083461458336</c:v>
                </c:pt>
                <c:pt idx="10261">
                  <c:v>43197.125128182874</c:v>
                </c:pt>
                <c:pt idx="10262">
                  <c:v>43197.166794907411</c:v>
                </c:pt>
                <c:pt idx="10263">
                  <c:v>43197.208461631948</c:v>
                </c:pt>
                <c:pt idx="10264">
                  <c:v>43197.250128356478</c:v>
                </c:pt>
                <c:pt idx="10265">
                  <c:v>43197.291795081015</c:v>
                </c:pt>
                <c:pt idx="10266">
                  <c:v>43197.333461805552</c:v>
                </c:pt>
                <c:pt idx="10267">
                  <c:v>43197.37512853009</c:v>
                </c:pt>
                <c:pt idx="10268">
                  <c:v>43197.416795254627</c:v>
                </c:pt>
                <c:pt idx="10269">
                  <c:v>43197.458461979164</c:v>
                </c:pt>
                <c:pt idx="10270">
                  <c:v>43197.500128703701</c:v>
                </c:pt>
                <c:pt idx="10271">
                  <c:v>43197.541795428238</c:v>
                </c:pt>
                <c:pt idx="10272">
                  <c:v>43197.583462152776</c:v>
                </c:pt>
                <c:pt idx="10273">
                  <c:v>43197.625128877313</c:v>
                </c:pt>
                <c:pt idx="10274">
                  <c:v>43197.66679560185</c:v>
                </c:pt>
                <c:pt idx="10275">
                  <c:v>43197.708462326387</c:v>
                </c:pt>
                <c:pt idx="10276">
                  <c:v>43197.750129050924</c:v>
                </c:pt>
                <c:pt idx="10277">
                  <c:v>43197.791795775462</c:v>
                </c:pt>
                <c:pt idx="10278">
                  <c:v>43197.833462499999</c:v>
                </c:pt>
                <c:pt idx="10279">
                  <c:v>43197.875129224536</c:v>
                </c:pt>
                <c:pt idx="10280">
                  <c:v>43197.916795949073</c:v>
                </c:pt>
                <c:pt idx="10281">
                  <c:v>43197.95846267361</c:v>
                </c:pt>
                <c:pt idx="10282">
                  <c:v>43198.000129398148</c:v>
                </c:pt>
                <c:pt idx="10283">
                  <c:v>43198.041796122685</c:v>
                </c:pt>
                <c:pt idx="10284">
                  <c:v>43198.083462847222</c:v>
                </c:pt>
                <c:pt idx="10285">
                  <c:v>43198.125129571759</c:v>
                </c:pt>
                <c:pt idx="10286">
                  <c:v>43198.166796296297</c:v>
                </c:pt>
                <c:pt idx="10287">
                  <c:v>43198.208463020834</c:v>
                </c:pt>
                <c:pt idx="10288">
                  <c:v>43198.250129745371</c:v>
                </c:pt>
                <c:pt idx="10289">
                  <c:v>43198.291796469908</c:v>
                </c:pt>
                <c:pt idx="10290">
                  <c:v>43198.333463194445</c:v>
                </c:pt>
                <c:pt idx="10291">
                  <c:v>43198.375129918983</c:v>
                </c:pt>
                <c:pt idx="10292">
                  <c:v>43198.41679664352</c:v>
                </c:pt>
                <c:pt idx="10293">
                  <c:v>43198.458463368057</c:v>
                </c:pt>
                <c:pt idx="10294">
                  <c:v>43198.500130092594</c:v>
                </c:pt>
                <c:pt idx="10295">
                  <c:v>43198.541796817131</c:v>
                </c:pt>
                <c:pt idx="10296">
                  <c:v>43198.583463541669</c:v>
                </c:pt>
                <c:pt idx="10297">
                  <c:v>43198.625130266206</c:v>
                </c:pt>
                <c:pt idx="10298">
                  <c:v>43198.666796990743</c:v>
                </c:pt>
                <c:pt idx="10299">
                  <c:v>43198.70846371528</c:v>
                </c:pt>
                <c:pt idx="10300">
                  <c:v>43198.750130439817</c:v>
                </c:pt>
                <c:pt idx="10301">
                  <c:v>43198.791797164355</c:v>
                </c:pt>
                <c:pt idx="10302">
                  <c:v>43198.833463888892</c:v>
                </c:pt>
                <c:pt idx="10303">
                  <c:v>43198.875130613429</c:v>
                </c:pt>
                <c:pt idx="10304">
                  <c:v>43198.916797337966</c:v>
                </c:pt>
                <c:pt idx="10305">
                  <c:v>43198.958464062503</c:v>
                </c:pt>
                <c:pt idx="10306">
                  <c:v>43199.000130787033</c:v>
                </c:pt>
                <c:pt idx="10307">
                  <c:v>43199.041797511571</c:v>
                </c:pt>
                <c:pt idx="10308">
                  <c:v>43199.083464236108</c:v>
                </c:pt>
                <c:pt idx="10309">
                  <c:v>43199.125130960645</c:v>
                </c:pt>
                <c:pt idx="10310">
                  <c:v>43199.166797685182</c:v>
                </c:pt>
                <c:pt idx="10311">
                  <c:v>43199.208464409719</c:v>
                </c:pt>
                <c:pt idx="10312">
                  <c:v>43199.250131134257</c:v>
                </c:pt>
                <c:pt idx="10313">
                  <c:v>43199.291797858794</c:v>
                </c:pt>
                <c:pt idx="10314">
                  <c:v>43199.333464583331</c:v>
                </c:pt>
                <c:pt idx="10315">
                  <c:v>43199.375131307868</c:v>
                </c:pt>
                <c:pt idx="10316">
                  <c:v>43199.416798032405</c:v>
                </c:pt>
                <c:pt idx="10317">
                  <c:v>43199.458464756943</c:v>
                </c:pt>
                <c:pt idx="10318">
                  <c:v>43199.50013148148</c:v>
                </c:pt>
                <c:pt idx="10319">
                  <c:v>43199.541798206017</c:v>
                </c:pt>
                <c:pt idx="10320">
                  <c:v>43199.583464930554</c:v>
                </c:pt>
                <c:pt idx="10321">
                  <c:v>43199.625131655092</c:v>
                </c:pt>
                <c:pt idx="10322">
                  <c:v>43199.666798379629</c:v>
                </c:pt>
                <c:pt idx="10323">
                  <c:v>43199.708465104166</c:v>
                </c:pt>
                <c:pt idx="10324">
                  <c:v>43199.750131828703</c:v>
                </c:pt>
                <c:pt idx="10325">
                  <c:v>43199.79179855324</c:v>
                </c:pt>
                <c:pt idx="10326">
                  <c:v>43199.833465277778</c:v>
                </c:pt>
                <c:pt idx="10327">
                  <c:v>43199.875132002315</c:v>
                </c:pt>
                <c:pt idx="10328">
                  <c:v>43199.916798726852</c:v>
                </c:pt>
                <c:pt idx="10329">
                  <c:v>43199.958465451389</c:v>
                </c:pt>
                <c:pt idx="10330">
                  <c:v>43200.000132175926</c:v>
                </c:pt>
                <c:pt idx="10331">
                  <c:v>43200.041798900464</c:v>
                </c:pt>
                <c:pt idx="10332">
                  <c:v>43200.083465625001</c:v>
                </c:pt>
                <c:pt idx="10333">
                  <c:v>43200.125132349538</c:v>
                </c:pt>
                <c:pt idx="10334">
                  <c:v>43200.166799074075</c:v>
                </c:pt>
                <c:pt idx="10335">
                  <c:v>43200.208465798612</c:v>
                </c:pt>
                <c:pt idx="10336">
                  <c:v>43200.25013252315</c:v>
                </c:pt>
                <c:pt idx="10337">
                  <c:v>43200.291799247687</c:v>
                </c:pt>
                <c:pt idx="10338">
                  <c:v>43200.333465972224</c:v>
                </c:pt>
                <c:pt idx="10339">
                  <c:v>43200.375132696761</c:v>
                </c:pt>
                <c:pt idx="10340">
                  <c:v>43200.416799421298</c:v>
                </c:pt>
                <c:pt idx="10341">
                  <c:v>43200.458466145836</c:v>
                </c:pt>
                <c:pt idx="10342">
                  <c:v>43200.500132870373</c:v>
                </c:pt>
                <c:pt idx="10343">
                  <c:v>43200.54179959491</c:v>
                </c:pt>
                <c:pt idx="10344">
                  <c:v>43200.583466319447</c:v>
                </c:pt>
                <c:pt idx="10345">
                  <c:v>43200.625133043985</c:v>
                </c:pt>
                <c:pt idx="10346">
                  <c:v>43200.666799768522</c:v>
                </c:pt>
                <c:pt idx="10347">
                  <c:v>43200.708466493059</c:v>
                </c:pt>
                <c:pt idx="10348">
                  <c:v>43200.750133217596</c:v>
                </c:pt>
                <c:pt idx="10349">
                  <c:v>43200.791799942126</c:v>
                </c:pt>
                <c:pt idx="10350">
                  <c:v>43200.833466666663</c:v>
                </c:pt>
                <c:pt idx="10351">
                  <c:v>43200.875133391201</c:v>
                </c:pt>
                <c:pt idx="10352">
                  <c:v>43200.916800115738</c:v>
                </c:pt>
                <c:pt idx="10353">
                  <c:v>43200.958466840275</c:v>
                </c:pt>
                <c:pt idx="10354">
                  <c:v>43201.000133564812</c:v>
                </c:pt>
                <c:pt idx="10355">
                  <c:v>43201.041800289349</c:v>
                </c:pt>
                <c:pt idx="10356">
                  <c:v>43201.083467013887</c:v>
                </c:pt>
                <c:pt idx="10357">
                  <c:v>43201.125133738424</c:v>
                </c:pt>
                <c:pt idx="10358">
                  <c:v>43201.166800462961</c:v>
                </c:pt>
                <c:pt idx="10359">
                  <c:v>43201.208467187498</c:v>
                </c:pt>
                <c:pt idx="10360">
                  <c:v>43201.250133912035</c:v>
                </c:pt>
                <c:pt idx="10361">
                  <c:v>43201.291800636573</c:v>
                </c:pt>
                <c:pt idx="10362">
                  <c:v>43201.33346736111</c:v>
                </c:pt>
                <c:pt idx="10363">
                  <c:v>43201.375134085647</c:v>
                </c:pt>
                <c:pt idx="10364">
                  <c:v>43201.416800810184</c:v>
                </c:pt>
                <c:pt idx="10365">
                  <c:v>43201.458467534721</c:v>
                </c:pt>
                <c:pt idx="10366">
                  <c:v>43201.500134259259</c:v>
                </c:pt>
                <c:pt idx="10367">
                  <c:v>43201.541800983796</c:v>
                </c:pt>
                <c:pt idx="10368">
                  <c:v>43201.583467708333</c:v>
                </c:pt>
                <c:pt idx="10369">
                  <c:v>43201.62513443287</c:v>
                </c:pt>
                <c:pt idx="10370">
                  <c:v>43201.666801157407</c:v>
                </c:pt>
                <c:pt idx="10371">
                  <c:v>43201.708467881945</c:v>
                </c:pt>
                <c:pt idx="10372">
                  <c:v>43201.750134606482</c:v>
                </c:pt>
                <c:pt idx="10373">
                  <c:v>43201.791801331019</c:v>
                </c:pt>
                <c:pt idx="10374">
                  <c:v>43201.833468055556</c:v>
                </c:pt>
                <c:pt idx="10375">
                  <c:v>43201.875134780094</c:v>
                </c:pt>
                <c:pt idx="10376">
                  <c:v>43201.916801504631</c:v>
                </c:pt>
                <c:pt idx="10377">
                  <c:v>43201.958468229168</c:v>
                </c:pt>
                <c:pt idx="10378">
                  <c:v>43202.000134953705</c:v>
                </c:pt>
                <c:pt idx="10379">
                  <c:v>43202.041801678242</c:v>
                </c:pt>
                <c:pt idx="10380">
                  <c:v>43202.08346840278</c:v>
                </c:pt>
                <c:pt idx="10381">
                  <c:v>43202.125135127317</c:v>
                </c:pt>
                <c:pt idx="10382">
                  <c:v>43202.166801851854</c:v>
                </c:pt>
                <c:pt idx="10383">
                  <c:v>43202.208468576391</c:v>
                </c:pt>
                <c:pt idx="10384">
                  <c:v>43202.250135300928</c:v>
                </c:pt>
                <c:pt idx="10385">
                  <c:v>43202.291802025466</c:v>
                </c:pt>
                <c:pt idx="10386">
                  <c:v>43202.333468750003</c:v>
                </c:pt>
                <c:pt idx="10387">
                  <c:v>43202.37513547454</c:v>
                </c:pt>
                <c:pt idx="10388">
                  <c:v>43202.416802199077</c:v>
                </c:pt>
                <c:pt idx="10389">
                  <c:v>43202.458468923614</c:v>
                </c:pt>
                <c:pt idx="10390">
                  <c:v>43202.500135648152</c:v>
                </c:pt>
                <c:pt idx="10391">
                  <c:v>43202.541802372682</c:v>
                </c:pt>
                <c:pt idx="10392">
                  <c:v>43202.583469097219</c:v>
                </c:pt>
                <c:pt idx="10393">
                  <c:v>43202.625135821756</c:v>
                </c:pt>
                <c:pt idx="10394">
                  <c:v>43202.666802546293</c:v>
                </c:pt>
                <c:pt idx="10395">
                  <c:v>43202.70846927083</c:v>
                </c:pt>
                <c:pt idx="10396">
                  <c:v>43202.750135995368</c:v>
                </c:pt>
                <c:pt idx="10397">
                  <c:v>43202.791802719905</c:v>
                </c:pt>
                <c:pt idx="10398">
                  <c:v>43202.833469444442</c:v>
                </c:pt>
                <c:pt idx="10399">
                  <c:v>43202.875136168979</c:v>
                </c:pt>
                <c:pt idx="10400">
                  <c:v>43202.916802893516</c:v>
                </c:pt>
                <c:pt idx="10401">
                  <c:v>43202.958469618054</c:v>
                </c:pt>
                <c:pt idx="10402">
                  <c:v>43203.000136342591</c:v>
                </c:pt>
                <c:pt idx="10403">
                  <c:v>43203.041803067128</c:v>
                </c:pt>
                <c:pt idx="10404">
                  <c:v>43203.083469791665</c:v>
                </c:pt>
                <c:pt idx="10405">
                  <c:v>43203.125136516202</c:v>
                </c:pt>
                <c:pt idx="10406">
                  <c:v>43203.16680324074</c:v>
                </c:pt>
                <c:pt idx="10407">
                  <c:v>43203.208469965277</c:v>
                </c:pt>
                <c:pt idx="10408">
                  <c:v>43203.250136689814</c:v>
                </c:pt>
                <c:pt idx="10409">
                  <c:v>43203.291803414351</c:v>
                </c:pt>
                <c:pt idx="10410">
                  <c:v>43203.333470138889</c:v>
                </c:pt>
                <c:pt idx="10411">
                  <c:v>43203.375136863426</c:v>
                </c:pt>
                <c:pt idx="10412">
                  <c:v>43203.416803587963</c:v>
                </c:pt>
                <c:pt idx="10413">
                  <c:v>43203.4584703125</c:v>
                </c:pt>
                <c:pt idx="10414">
                  <c:v>43203.500137037037</c:v>
                </c:pt>
                <c:pt idx="10415">
                  <c:v>43203.541803761575</c:v>
                </c:pt>
                <c:pt idx="10416">
                  <c:v>43203.583470486112</c:v>
                </c:pt>
                <c:pt idx="10417">
                  <c:v>43203.625137210649</c:v>
                </c:pt>
                <c:pt idx="10418">
                  <c:v>43203.666803935186</c:v>
                </c:pt>
                <c:pt idx="10419">
                  <c:v>43203.708470659723</c:v>
                </c:pt>
                <c:pt idx="10420">
                  <c:v>43203.750137384261</c:v>
                </c:pt>
                <c:pt idx="10421">
                  <c:v>43203.791804108798</c:v>
                </c:pt>
                <c:pt idx="10422">
                  <c:v>43203.833470833335</c:v>
                </c:pt>
                <c:pt idx="10423">
                  <c:v>43203.875137557872</c:v>
                </c:pt>
                <c:pt idx="10424">
                  <c:v>43203.916804282409</c:v>
                </c:pt>
                <c:pt idx="10425">
                  <c:v>43203.958471006947</c:v>
                </c:pt>
                <c:pt idx="10426">
                  <c:v>43204.000137731484</c:v>
                </c:pt>
                <c:pt idx="10427">
                  <c:v>43204.041804456021</c:v>
                </c:pt>
                <c:pt idx="10428">
                  <c:v>43204.083471180558</c:v>
                </c:pt>
                <c:pt idx="10429">
                  <c:v>43204.125137905095</c:v>
                </c:pt>
                <c:pt idx="10430">
                  <c:v>43204.166804629633</c:v>
                </c:pt>
                <c:pt idx="10431">
                  <c:v>43204.20847135417</c:v>
                </c:pt>
                <c:pt idx="10432">
                  <c:v>43204.250138078707</c:v>
                </c:pt>
                <c:pt idx="10433">
                  <c:v>43204.291804803244</c:v>
                </c:pt>
                <c:pt idx="10434">
                  <c:v>43204.333471527774</c:v>
                </c:pt>
                <c:pt idx="10435">
                  <c:v>43204.375138252311</c:v>
                </c:pt>
                <c:pt idx="10436">
                  <c:v>43204.416804976849</c:v>
                </c:pt>
                <c:pt idx="10437">
                  <c:v>43204.458471701386</c:v>
                </c:pt>
                <c:pt idx="10438">
                  <c:v>43204.500138425923</c:v>
                </c:pt>
                <c:pt idx="10439">
                  <c:v>43204.54180515046</c:v>
                </c:pt>
                <c:pt idx="10440">
                  <c:v>43204.583471874997</c:v>
                </c:pt>
                <c:pt idx="10441">
                  <c:v>43204.625138599535</c:v>
                </c:pt>
                <c:pt idx="10442">
                  <c:v>43204.666805324072</c:v>
                </c:pt>
                <c:pt idx="10443">
                  <c:v>43204.708472048609</c:v>
                </c:pt>
                <c:pt idx="10444">
                  <c:v>43204.750138773146</c:v>
                </c:pt>
                <c:pt idx="10445">
                  <c:v>43204.791805497684</c:v>
                </c:pt>
                <c:pt idx="10446">
                  <c:v>43204.833472222221</c:v>
                </c:pt>
                <c:pt idx="10447">
                  <c:v>43204.875138946758</c:v>
                </c:pt>
                <c:pt idx="10448">
                  <c:v>43204.916805671295</c:v>
                </c:pt>
                <c:pt idx="10449">
                  <c:v>43204.958472395832</c:v>
                </c:pt>
                <c:pt idx="10450">
                  <c:v>43205.00013912037</c:v>
                </c:pt>
                <c:pt idx="10451">
                  <c:v>43205.041805844907</c:v>
                </c:pt>
                <c:pt idx="10452">
                  <c:v>43205.083472569444</c:v>
                </c:pt>
                <c:pt idx="10453">
                  <c:v>43205.125139293981</c:v>
                </c:pt>
                <c:pt idx="10454">
                  <c:v>43205.166806018518</c:v>
                </c:pt>
                <c:pt idx="10455">
                  <c:v>43205.208472743056</c:v>
                </c:pt>
                <c:pt idx="10456">
                  <c:v>43205.250139467593</c:v>
                </c:pt>
                <c:pt idx="10457">
                  <c:v>43205.29180619213</c:v>
                </c:pt>
                <c:pt idx="10458">
                  <c:v>43205.333472916667</c:v>
                </c:pt>
                <c:pt idx="10459">
                  <c:v>43205.375139641204</c:v>
                </c:pt>
                <c:pt idx="10460">
                  <c:v>43205.416806365742</c:v>
                </c:pt>
                <c:pt idx="10461">
                  <c:v>43205.458473090279</c:v>
                </c:pt>
                <c:pt idx="10462">
                  <c:v>43205.500139814816</c:v>
                </c:pt>
                <c:pt idx="10463">
                  <c:v>43205.541806539353</c:v>
                </c:pt>
                <c:pt idx="10464">
                  <c:v>43205.58347326389</c:v>
                </c:pt>
                <c:pt idx="10465">
                  <c:v>43205.625139988428</c:v>
                </c:pt>
                <c:pt idx="10466">
                  <c:v>43205.666806712965</c:v>
                </c:pt>
                <c:pt idx="10467">
                  <c:v>43205.708473437502</c:v>
                </c:pt>
                <c:pt idx="10468">
                  <c:v>43205.750140162039</c:v>
                </c:pt>
                <c:pt idx="10469">
                  <c:v>43205.791806886577</c:v>
                </c:pt>
                <c:pt idx="10470">
                  <c:v>43205.833473611114</c:v>
                </c:pt>
                <c:pt idx="10471">
                  <c:v>43205.875140335651</c:v>
                </c:pt>
                <c:pt idx="10472">
                  <c:v>43205.916807060188</c:v>
                </c:pt>
                <c:pt idx="10473">
                  <c:v>43205.958473784725</c:v>
                </c:pt>
                <c:pt idx="10474">
                  <c:v>43206.000140509263</c:v>
                </c:pt>
                <c:pt idx="10475">
                  <c:v>43206.0418072338</c:v>
                </c:pt>
                <c:pt idx="10476">
                  <c:v>43206.08347395833</c:v>
                </c:pt>
                <c:pt idx="10477">
                  <c:v>43206.125140682867</c:v>
                </c:pt>
                <c:pt idx="10478">
                  <c:v>43206.166807407404</c:v>
                </c:pt>
                <c:pt idx="10479">
                  <c:v>43206.208474131941</c:v>
                </c:pt>
                <c:pt idx="10480">
                  <c:v>43206.250140856479</c:v>
                </c:pt>
                <c:pt idx="10481">
                  <c:v>43206.291807581016</c:v>
                </c:pt>
                <c:pt idx="10482">
                  <c:v>43206.333474305553</c:v>
                </c:pt>
                <c:pt idx="10483">
                  <c:v>43206.37514103009</c:v>
                </c:pt>
                <c:pt idx="10484">
                  <c:v>43206.416807754627</c:v>
                </c:pt>
                <c:pt idx="10485">
                  <c:v>43206.458474479165</c:v>
                </c:pt>
                <c:pt idx="10486">
                  <c:v>43206.500141203702</c:v>
                </c:pt>
                <c:pt idx="10487">
                  <c:v>43206.541807928239</c:v>
                </c:pt>
                <c:pt idx="10488">
                  <c:v>43206.583474652776</c:v>
                </c:pt>
                <c:pt idx="10489">
                  <c:v>43206.625141377313</c:v>
                </c:pt>
                <c:pt idx="10490">
                  <c:v>43206.666808101851</c:v>
                </c:pt>
                <c:pt idx="10491">
                  <c:v>43206.708474826388</c:v>
                </c:pt>
                <c:pt idx="10492">
                  <c:v>43206.750141550925</c:v>
                </c:pt>
                <c:pt idx="10493">
                  <c:v>43206.791808275462</c:v>
                </c:pt>
                <c:pt idx="10494">
                  <c:v>43206.833474999999</c:v>
                </c:pt>
                <c:pt idx="10495">
                  <c:v>43206.875141724537</c:v>
                </c:pt>
                <c:pt idx="10496">
                  <c:v>43206.916808449074</c:v>
                </c:pt>
                <c:pt idx="10497">
                  <c:v>43206.958475173611</c:v>
                </c:pt>
                <c:pt idx="10498">
                  <c:v>43207.000141898148</c:v>
                </c:pt>
                <c:pt idx="10499">
                  <c:v>43207.041808622685</c:v>
                </c:pt>
                <c:pt idx="10500">
                  <c:v>43207.083475347223</c:v>
                </c:pt>
                <c:pt idx="10501">
                  <c:v>43207.12514207176</c:v>
                </c:pt>
                <c:pt idx="10502">
                  <c:v>43207.166808796297</c:v>
                </c:pt>
                <c:pt idx="10503">
                  <c:v>43207.208475520834</c:v>
                </c:pt>
                <c:pt idx="10504">
                  <c:v>43207.250142245372</c:v>
                </c:pt>
                <c:pt idx="10505">
                  <c:v>43207.291808969909</c:v>
                </c:pt>
                <c:pt idx="10506">
                  <c:v>43207.333475694446</c:v>
                </c:pt>
                <c:pt idx="10507">
                  <c:v>43207.375142418983</c:v>
                </c:pt>
                <c:pt idx="10508">
                  <c:v>43207.41680914352</c:v>
                </c:pt>
                <c:pt idx="10509">
                  <c:v>43207.458475868058</c:v>
                </c:pt>
                <c:pt idx="10510">
                  <c:v>43207.500142592595</c:v>
                </c:pt>
                <c:pt idx="10511">
                  <c:v>43207.541809317132</c:v>
                </c:pt>
                <c:pt idx="10512">
                  <c:v>43207.583476041669</c:v>
                </c:pt>
                <c:pt idx="10513">
                  <c:v>43207.625142766206</c:v>
                </c:pt>
                <c:pt idx="10514">
                  <c:v>43207.666809490744</c:v>
                </c:pt>
                <c:pt idx="10515">
                  <c:v>43207.708476215281</c:v>
                </c:pt>
                <c:pt idx="10516">
                  <c:v>43207.750142939818</c:v>
                </c:pt>
                <c:pt idx="10517">
                  <c:v>43207.791809664355</c:v>
                </c:pt>
                <c:pt idx="10518">
                  <c:v>43207.833476388892</c:v>
                </c:pt>
                <c:pt idx="10519">
                  <c:v>43207.875143113422</c:v>
                </c:pt>
                <c:pt idx="10520">
                  <c:v>43207.91680983796</c:v>
                </c:pt>
                <c:pt idx="10521">
                  <c:v>43207.958476562497</c:v>
                </c:pt>
                <c:pt idx="10522">
                  <c:v>43208.000143287034</c:v>
                </c:pt>
                <c:pt idx="10523">
                  <c:v>43208.041810011571</c:v>
                </c:pt>
                <c:pt idx="10524">
                  <c:v>43208.083476736108</c:v>
                </c:pt>
                <c:pt idx="10525">
                  <c:v>43208.125143460646</c:v>
                </c:pt>
                <c:pt idx="10526">
                  <c:v>43208.166810185183</c:v>
                </c:pt>
                <c:pt idx="10527">
                  <c:v>43208.20847690972</c:v>
                </c:pt>
                <c:pt idx="10528">
                  <c:v>43208.250143634257</c:v>
                </c:pt>
                <c:pt idx="10529">
                  <c:v>43208.291810358794</c:v>
                </c:pt>
                <c:pt idx="10530">
                  <c:v>43208.333477083332</c:v>
                </c:pt>
                <c:pt idx="10531">
                  <c:v>43208.375143807869</c:v>
                </c:pt>
                <c:pt idx="10532">
                  <c:v>43208.416810532406</c:v>
                </c:pt>
                <c:pt idx="10533">
                  <c:v>43208.458477256943</c:v>
                </c:pt>
                <c:pt idx="10534">
                  <c:v>43208.500143981481</c:v>
                </c:pt>
                <c:pt idx="10535">
                  <c:v>43208.541810706018</c:v>
                </c:pt>
                <c:pt idx="10536">
                  <c:v>43208.583477430555</c:v>
                </c:pt>
                <c:pt idx="10537">
                  <c:v>43208.625144155092</c:v>
                </c:pt>
                <c:pt idx="10538">
                  <c:v>43208.666810879629</c:v>
                </c:pt>
                <c:pt idx="10539">
                  <c:v>43208.708477604167</c:v>
                </c:pt>
                <c:pt idx="10540">
                  <c:v>43208.750144328704</c:v>
                </c:pt>
                <c:pt idx="10541">
                  <c:v>43208.791811053241</c:v>
                </c:pt>
                <c:pt idx="10542">
                  <c:v>43208.833477777778</c:v>
                </c:pt>
                <c:pt idx="10543">
                  <c:v>43208.875144502315</c:v>
                </c:pt>
                <c:pt idx="10544">
                  <c:v>43208.916811226853</c:v>
                </c:pt>
                <c:pt idx="10545">
                  <c:v>43208.95847795139</c:v>
                </c:pt>
                <c:pt idx="10546">
                  <c:v>43209.000144675927</c:v>
                </c:pt>
                <c:pt idx="10547">
                  <c:v>43209.041811400464</c:v>
                </c:pt>
                <c:pt idx="10548">
                  <c:v>43209.083478125001</c:v>
                </c:pt>
                <c:pt idx="10549">
                  <c:v>43209.125144849539</c:v>
                </c:pt>
                <c:pt idx="10550">
                  <c:v>43209.166811574076</c:v>
                </c:pt>
                <c:pt idx="10551">
                  <c:v>43209.208478298613</c:v>
                </c:pt>
                <c:pt idx="10552">
                  <c:v>43209.25014502315</c:v>
                </c:pt>
                <c:pt idx="10553">
                  <c:v>43209.291811747687</c:v>
                </c:pt>
                <c:pt idx="10554">
                  <c:v>43209.333478472225</c:v>
                </c:pt>
                <c:pt idx="10555">
                  <c:v>43209.375145196762</c:v>
                </c:pt>
                <c:pt idx="10556">
                  <c:v>43209.416811921299</c:v>
                </c:pt>
                <c:pt idx="10557">
                  <c:v>43209.458478645836</c:v>
                </c:pt>
                <c:pt idx="10558">
                  <c:v>43209.500145370374</c:v>
                </c:pt>
                <c:pt idx="10559">
                  <c:v>43209.541812094911</c:v>
                </c:pt>
                <c:pt idx="10560">
                  <c:v>43209.583478819448</c:v>
                </c:pt>
                <c:pt idx="10561">
                  <c:v>43209.625145543978</c:v>
                </c:pt>
                <c:pt idx="10562">
                  <c:v>43209.666812268515</c:v>
                </c:pt>
                <c:pt idx="10563">
                  <c:v>43209.708478993052</c:v>
                </c:pt>
                <c:pt idx="10564">
                  <c:v>43209.750145717589</c:v>
                </c:pt>
                <c:pt idx="10565">
                  <c:v>43209.791812442127</c:v>
                </c:pt>
                <c:pt idx="10566">
                  <c:v>43209.833479166664</c:v>
                </c:pt>
                <c:pt idx="10567">
                  <c:v>43209.875145891201</c:v>
                </c:pt>
                <c:pt idx="10568">
                  <c:v>43209.916812615738</c:v>
                </c:pt>
                <c:pt idx="10569">
                  <c:v>43209.958479340276</c:v>
                </c:pt>
                <c:pt idx="10570">
                  <c:v>43210.000146064813</c:v>
                </c:pt>
                <c:pt idx="10571">
                  <c:v>43210.04181278935</c:v>
                </c:pt>
                <c:pt idx="10572">
                  <c:v>43210.083479513887</c:v>
                </c:pt>
                <c:pt idx="10573">
                  <c:v>43210.125146238424</c:v>
                </c:pt>
                <c:pt idx="10574">
                  <c:v>43210.166812962962</c:v>
                </c:pt>
                <c:pt idx="10575">
                  <c:v>43210.208479687499</c:v>
                </c:pt>
                <c:pt idx="10576">
                  <c:v>43210.250146412036</c:v>
                </c:pt>
                <c:pt idx="10577">
                  <c:v>43210.291813136573</c:v>
                </c:pt>
                <c:pt idx="10578">
                  <c:v>43210.33347986111</c:v>
                </c:pt>
                <c:pt idx="10579">
                  <c:v>43210.375146585648</c:v>
                </c:pt>
                <c:pt idx="10580">
                  <c:v>43210.416813310185</c:v>
                </c:pt>
                <c:pt idx="10581">
                  <c:v>43210.458480034722</c:v>
                </c:pt>
                <c:pt idx="10582">
                  <c:v>43210.500146759259</c:v>
                </c:pt>
                <c:pt idx="10583">
                  <c:v>43210.541813483796</c:v>
                </c:pt>
                <c:pt idx="10584">
                  <c:v>43210.583480208334</c:v>
                </c:pt>
                <c:pt idx="10585">
                  <c:v>43210.625146932871</c:v>
                </c:pt>
                <c:pt idx="10586">
                  <c:v>43210.666813657408</c:v>
                </c:pt>
                <c:pt idx="10587">
                  <c:v>43210.708480381945</c:v>
                </c:pt>
                <c:pt idx="10588">
                  <c:v>43210.750147106482</c:v>
                </c:pt>
                <c:pt idx="10589">
                  <c:v>43210.79181383102</c:v>
                </c:pt>
                <c:pt idx="10590">
                  <c:v>43210.833480555557</c:v>
                </c:pt>
                <c:pt idx="10591">
                  <c:v>43210.875147280094</c:v>
                </c:pt>
                <c:pt idx="10592">
                  <c:v>43210.916814004631</c:v>
                </c:pt>
                <c:pt idx="10593">
                  <c:v>43210.958480729169</c:v>
                </c:pt>
                <c:pt idx="10594">
                  <c:v>43211.000147453706</c:v>
                </c:pt>
                <c:pt idx="10595">
                  <c:v>43211.041814178243</c:v>
                </c:pt>
                <c:pt idx="10596">
                  <c:v>43211.08348090278</c:v>
                </c:pt>
                <c:pt idx="10597">
                  <c:v>43211.125147627317</c:v>
                </c:pt>
                <c:pt idx="10598">
                  <c:v>43211.166814351855</c:v>
                </c:pt>
                <c:pt idx="10599">
                  <c:v>43211.208481076392</c:v>
                </c:pt>
                <c:pt idx="10600">
                  <c:v>43211.250147800929</c:v>
                </c:pt>
                <c:pt idx="10601">
                  <c:v>43211.291814525466</c:v>
                </c:pt>
                <c:pt idx="10602">
                  <c:v>43211.333481250003</c:v>
                </c:pt>
                <c:pt idx="10603">
                  <c:v>43211.375147974541</c:v>
                </c:pt>
                <c:pt idx="10604">
                  <c:v>43211.416814699071</c:v>
                </c:pt>
                <c:pt idx="10605">
                  <c:v>43211.458481423608</c:v>
                </c:pt>
                <c:pt idx="10606">
                  <c:v>43211.500148148145</c:v>
                </c:pt>
                <c:pt idx="10607">
                  <c:v>43211.541814872682</c:v>
                </c:pt>
                <c:pt idx="10608">
                  <c:v>43211.583481597219</c:v>
                </c:pt>
                <c:pt idx="10609">
                  <c:v>43211.625148321757</c:v>
                </c:pt>
                <c:pt idx="10610">
                  <c:v>43211.666815046294</c:v>
                </c:pt>
                <c:pt idx="10611">
                  <c:v>43211.708481770831</c:v>
                </c:pt>
                <c:pt idx="10612">
                  <c:v>43211.750148495368</c:v>
                </c:pt>
                <c:pt idx="10613">
                  <c:v>43211.791815219905</c:v>
                </c:pt>
                <c:pt idx="10614">
                  <c:v>43211.833481944443</c:v>
                </c:pt>
                <c:pt idx="10615">
                  <c:v>43211.87514866898</c:v>
                </c:pt>
                <c:pt idx="10616">
                  <c:v>43211.916815393517</c:v>
                </c:pt>
                <c:pt idx="10617">
                  <c:v>43211.958482118054</c:v>
                </c:pt>
                <c:pt idx="10618">
                  <c:v>43212.000148842591</c:v>
                </c:pt>
                <c:pt idx="10619">
                  <c:v>43212.041815567129</c:v>
                </c:pt>
                <c:pt idx="10620">
                  <c:v>43212.083482291666</c:v>
                </c:pt>
                <c:pt idx="10621">
                  <c:v>43212.125149016203</c:v>
                </c:pt>
                <c:pt idx="10622">
                  <c:v>43212.16681574074</c:v>
                </c:pt>
                <c:pt idx="10623">
                  <c:v>43212.208482465277</c:v>
                </c:pt>
                <c:pt idx="10624">
                  <c:v>43212.250149189815</c:v>
                </c:pt>
                <c:pt idx="10625">
                  <c:v>43212.291815914352</c:v>
                </c:pt>
                <c:pt idx="10626">
                  <c:v>43212.333482638889</c:v>
                </c:pt>
                <c:pt idx="10627">
                  <c:v>43212.375149363426</c:v>
                </c:pt>
                <c:pt idx="10628">
                  <c:v>43212.416816087964</c:v>
                </c:pt>
                <c:pt idx="10629">
                  <c:v>43212.458482812501</c:v>
                </c:pt>
                <c:pt idx="10630">
                  <c:v>43212.500149537038</c:v>
                </c:pt>
                <c:pt idx="10631">
                  <c:v>43212.541816261575</c:v>
                </c:pt>
                <c:pt idx="10632">
                  <c:v>43212.583482986112</c:v>
                </c:pt>
                <c:pt idx="10633">
                  <c:v>43212.62514971065</c:v>
                </c:pt>
                <c:pt idx="10634">
                  <c:v>43212.666816435187</c:v>
                </c:pt>
                <c:pt idx="10635">
                  <c:v>43212.708483159724</c:v>
                </c:pt>
                <c:pt idx="10636">
                  <c:v>43212.750149884261</c:v>
                </c:pt>
                <c:pt idx="10637">
                  <c:v>43212.791816608798</c:v>
                </c:pt>
                <c:pt idx="10638">
                  <c:v>43212.833483333336</c:v>
                </c:pt>
                <c:pt idx="10639">
                  <c:v>43212.875150057873</c:v>
                </c:pt>
                <c:pt idx="10640">
                  <c:v>43212.91681678241</c:v>
                </c:pt>
                <c:pt idx="10641">
                  <c:v>43212.958483506947</c:v>
                </c:pt>
                <c:pt idx="10642">
                  <c:v>43213.000150231484</c:v>
                </c:pt>
                <c:pt idx="10643">
                  <c:v>43213.041816956022</c:v>
                </c:pt>
                <c:pt idx="10644">
                  <c:v>43213.083483680559</c:v>
                </c:pt>
                <c:pt idx="10645">
                  <c:v>43213.125150405096</c:v>
                </c:pt>
                <c:pt idx="10646">
                  <c:v>43213.166817129626</c:v>
                </c:pt>
                <c:pt idx="10647">
                  <c:v>43213.208483854163</c:v>
                </c:pt>
                <c:pt idx="10648">
                  <c:v>43213.2501505787</c:v>
                </c:pt>
                <c:pt idx="10649">
                  <c:v>43213.291817303238</c:v>
                </c:pt>
                <c:pt idx="10650">
                  <c:v>43213.333484027775</c:v>
                </c:pt>
                <c:pt idx="10651">
                  <c:v>43213.375150752312</c:v>
                </c:pt>
                <c:pt idx="10652">
                  <c:v>43213.416817476849</c:v>
                </c:pt>
                <c:pt idx="10653">
                  <c:v>43213.458484201386</c:v>
                </c:pt>
                <c:pt idx="10654">
                  <c:v>43213.500150925924</c:v>
                </c:pt>
                <c:pt idx="10655">
                  <c:v>43213.541817650461</c:v>
                </c:pt>
                <c:pt idx="10656">
                  <c:v>43213.583484374998</c:v>
                </c:pt>
                <c:pt idx="10657">
                  <c:v>43213.625151099535</c:v>
                </c:pt>
                <c:pt idx="10658">
                  <c:v>43213.666817824072</c:v>
                </c:pt>
                <c:pt idx="10659">
                  <c:v>43213.70848454861</c:v>
                </c:pt>
                <c:pt idx="10660">
                  <c:v>43213.750151273147</c:v>
                </c:pt>
                <c:pt idx="10661">
                  <c:v>43213.791817997684</c:v>
                </c:pt>
                <c:pt idx="10662">
                  <c:v>43213.833484722221</c:v>
                </c:pt>
                <c:pt idx="10663">
                  <c:v>43213.875151446759</c:v>
                </c:pt>
                <c:pt idx="10664">
                  <c:v>43213.916818171296</c:v>
                </c:pt>
                <c:pt idx="10665">
                  <c:v>43213.958484895833</c:v>
                </c:pt>
                <c:pt idx="10666">
                  <c:v>43214.00015162037</c:v>
                </c:pt>
                <c:pt idx="10667">
                  <c:v>43214.041818344907</c:v>
                </c:pt>
                <c:pt idx="10668">
                  <c:v>43214.083485069445</c:v>
                </c:pt>
                <c:pt idx="10669">
                  <c:v>43214.125151793982</c:v>
                </c:pt>
                <c:pt idx="10670">
                  <c:v>43214.166818518519</c:v>
                </c:pt>
                <c:pt idx="10671">
                  <c:v>43214.208485243056</c:v>
                </c:pt>
                <c:pt idx="10672">
                  <c:v>43214.250151967593</c:v>
                </c:pt>
                <c:pt idx="10673">
                  <c:v>43214.291818692131</c:v>
                </c:pt>
                <c:pt idx="10674">
                  <c:v>43214.333485416668</c:v>
                </c:pt>
                <c:pt idx="10675">
                  <c:v>43214.375152141205</c:v>
                </c:pt>
                <c:pt idx="10676">
                  <c:v>43214.416818865742</c:v>
                </c:pt>
                <c:pt idx="10677">
                  <c:v>43214.458485590279</c:v>
                </c:pt>
                <c:pt idx="10678">
                  <c:v>43214.500152314817</c:v>
                </c:pt>
                <c:pt idx="10679">
                  <c:v>43214.541819039354</c:v>
                </c:pt>
                <c:pt idx="10680">
                  <c:v>43214.583485763891</c:v>
                </c:pt>
                <c:pt idx="10681">
                  <c:v>43214.625152488428</c:v>
                </c:pt>
                <c:pt idx="10682">
                  <c:v>43214.666819212965</c:v>
                </c:pt>
                <c:pt idx="10683">
                  <c:v>43214.708485937503</c:v>
                </c:pt>
                <c:pt idx="10684">
                  <c:v>43214.75015266204</c:v>
                </c:pt>
                <c:pt idx="10685">
                  <c:v>43214.791819386577</c:v>
                </c:pt>
                <c:pt idx="10686">
                  <c:v>43214.833486111114</c:v>
                </c:pt>
                <c:pt idx="10687">
                  <c:v>43214.875152835652</c:v>
                </c:pt>
                <c:pt idx="10688">
                  <c:v>43214.916819560189</c:v>
                </c:pt>
                <c:pt idx="10689">
                  <c:v>43214.958486284719</c:v>
                </c:pt>
                <c:pt idx="10690">
                  <c:v>43215.000153009256</c:v>
                </c:pt>
                <c:pt idx="10691">
                  <c:v>43215.041819733793</c:v>
                </c:pt>
                <c:pt idx="10692">
                  <c:v>43215.08348645833</c:v>
                </c:pt>
                <c:pt idx="10693">
                  <c:v>43215.125153182868</c:v>
                </c:pt>
                <c:pt idx="10694">
                  <c:v>43215.166819907405</c:v>
                </c:pt>
                <c:pt idx="10695">
                  <c:v>43215.208486631942</c:v>
                </c:pt>
                <c:pt idx="10696">
                  <c:v>43215.250153356479</c:v>
                </c:pt>
                <c:pt idx="10697">
                  <c:v>43215.291820081016</c:v>
                </c:pt>
                <c:pt idx="10698">
                  <c:v>43215.333486805554</c:v>
                </c:pt>
                <c:pt idx="10699">
                  <c:v>43215.375153530091</c:v>
                </c:pt>
                <c:pt idx="10700">
                  <c:v>43215.416820254628</c:v>
                </c:pt>
                <c:pt idx="10701">
                  <c:v>43215.458486979165</c:v>
                </c:pt>
                <c:pt idx="10702">
                  <c:v>43215.500153703702</c:v>
                </c:pt>
                <c:pt idx="10703">
                  <c:v>43215.54182042824</c:v>
                </c:pt>
                <c:pt idx="10704">
                  <c:v>43215.583487152777</c:v>
                </c:pt>
                <c:pt idx="10705">
                  <c:v>43215.625153877314</c:v>
                </c:pt>
                <c:pt idx="10706">
                  <c:v>43215.666820601851</c:v>
                </c:pt>
                <c:pt idx="10707">
                  <c:v>43215.708487326388</c:v>
                </c:pt>
                <c:pt idx="10708">
                  <c:v>43215.750154050926</c:v>
                </c:pt>
                <c:pt idx="10709">
                  <c:v>43215.791820775463</c:v>
                </c:pt>
                <c:pt idx="10710">
                  <c:v>43215.8334875</c:v>
                </c:pt>
                <c:pt idx="10711">
                  <c:v>43215.875154224537</c:v>
                </c:pt>
                <c:pt idx="10712">
                  <c:v>43215.916820949074</c:v>
                </c:pt>
                <c:pt idx="10713">
                  <c:v>43215.958487673612</c:v>
                </c:pt>
                <c:pt idx="10714">
                  <c:v>43216.000154398149</c:v>
                </c:pt>
                <c:pt idx="10715">
                  <c:v>43216.041821122686</c:v>
                </c:pt>
                <c:pt idx="10716">
                  <c:v>43216.083487847223</c:v>
                </c:pt>
                <c:pt idx="10717">
                  <c:v>43216.125154571761</c:v>
                </c:pt>
                <c:pt idx="10718">
                  <c:v>43216.166821296298</c:v>
                </c:pt>
                <c:pt idx="10719">
                  <c:v>43216.208488020835</c:v>
                </c:pt>
                <c:pt idx="10720">
                  <c:v>43216.250154745372</c:v>
                </c:pt>
                <c:pt idx="10721">
                  <c:v>43216.291821469909</c:v>
                </c:pt>
                <c:pt idx="10722">
                  <c:v>43216.333488194447</c:v>
                </c:pt>
                <c:pt idx="10723">
                  <c:v>43216.375154918984</c:v>
                </c:pt>
                <c:pt idx="10724">
                  <c:v>43216.416821643521</c:v>
                </c:pt>
                <c:pt idx="10725">
                  <c:v>43216.458488368058</c:v>
                </c:pt>
                <c:pt idx="10726">
                  <c:v>43216.500155092595</c:v>
                </c:pt>
                <c:pt idx="10727">
                  <c:v>43216.541821817133</c:v>
                </c:pt>
                <c:pt idx="10728">
                  <c:v>43216.58348854167</c:v>
                </c:pt>
                <c:pt idx="10729">
                  <c:v>43216.625155266207</c:v>
                </c:pt>
                <c:pt idx="10730">
                  <c:v>43216.666821990744</c:v>
                </c:pt>
                <c:pt idx="10731">
                  <c:v>43216.708488715274</c:v>
                </c:pt>
                <c:pt idx="10732">
                  <c:v>43216.750155439811</c:v>
                </c:pt>
                <c:pt idx="10733">
                  <c:v>43216.791822164349</c:v>
                </c:pt>
                <c:pt idx="10734">
                  <c:v>43216.833488888886</c:v>
                </c:pt>
                <c:pt idx="10735">
                  <c:v>43216.875155613423</c:v>
                </c:pt>
                <c:pt idx="10736">
                  <c:v>43216.91682233796</c:v>
                </c:pt>
                <c:pt idx="10737">
                  <c:v>43216.958489062497</c:v>
                </c:pt>
                <c:pt idx="10738">
                  <c:v>43217.000155787035</c:v>
                </c:pt>
                <c:pt idx="10739">
                  <c:v>43217.041822511572</c:v>
                </c:pt>
                <c:pt idx="10740">
                  <c:v>43217.083489236109</c:v>
                </c:pt>
                <c:pt idx="10741">
                  <c:v>43217.125155960646</c:v>
                </c:pt>
                <c:pt idx="10742">
                  <c:v>43217.166822685183</c:v>
                </c:pt>
                <c:pt idx="10743">
                  <c:v>43217.208489409721</c:v>
                </c:pt>
                <c:pt idx="10744">
                  <c:v>43217.250156134258</c:v>
                </c:pt>
                <c:pt idx="10745">
                  <c:v>43217.291822858795</c:v>
                </c:pt>
                <c:pt idx="10746">
                  <c:v>43217.333489583332</c:v>
                </c:pt>
                <c:pt idx="10747">
                  <c:v>43217.375156307869</c:v>
                </c:pt>
                <c:pt idx="10748">
                  <c:v>43217.416823032407</c:v>
                </c:pt>
                <c:pt idx="10749">
                  <c:v>43217.458489756944</c:v>
                </c:pt>
                <c:pt idx="10750">
                  <c:v>43217.500156481481</c:v>
                </c:pt>
                <c:pt idx="10751">
                  <c:v>43217.541823206018</c:v>
                </c:pt>
                <c:pt idx="10752">
                  <c:v>43217.583489930556</c:v>
                </c:pt>
                <c:pt idx="10753">
                  <c:v>43217.625156655093</c:v>
                </c:pt>
                <c:pt idx="10754">
                  <c:v>43217.66682337963</c:v>
                </c:pt>
                <c:pt idx="10755">
                  <c:v>43217.708490104167</c:v>
                </c:pt>
                <c:pt idx="10756">
                  <c:v>43217.750156828704</c:v>
                </c:pt>
                <c:pt idx="10757">
                  <c:v>43217.791823553242</c:v>
                </c:pt>
                <c:pt idx="10758">
                  <c:v>43217.833490277779</c:v>
                </c:pt>
                <c:pt idx="10759">
                  <c:v>43217.875157002316</c:v>
                </c:pt>
                <c:pt idx="10760">
                  <c:v>43217.916823726853</c:v>
                </c:pt>
                <c:pt idx="10761">
                  <c:v>43217.95849045139</c:v>
                </c:pt>
                <c:pt idx="10762">
                  <c:v>43218.000157175928</c:v>
                </c:pt>
                <c:pt idx="10763">
                  <c:v>43218.041823900465</c:v>
                </c:pt>
                <c:pt idx="10764">
                  <c:v>43218.083490625002</c:v>
                </c:pt>
                <c:pt idx="10765">
                  <c:v>43218.125157349539</c:v>
                </c:pt>
                <c:pt idx="10766">
                  <c:v>43218.166824074076</c:v>
                </c:pt>
                <c:pt idx="10767">
                  <c:v>43218.208490798614</c:v>
                </c:pt>
                <c:pt idx="10768">
                  <c:v>43218.250157523151</c:v>
                </c:pt>
                <c:pt idx="10769">
                  <c:v>43218.291824247688</c:v>
                </c:pt>
                <c:pt idx="10770">
                  <c:v>43218.333490972225</c:v>
                </c:pt>
                <c:pt idx="10771">
                  <c:v>43218.375157696762</c:v>
                </c:pt>
                <c:pt idx="10772">
                  <c:v>43218.4168244213</c:v>
                </c:pt>
                <c:pt idx="10773">
                  <c:v>43218.458491145837</c:v>
                </c:pt>
                <c:pt idx="10774">
                  <c:v>43218.500157870367</c:v>
                </c:pt>
                <c:pt idx="10775">
                  <c:v>43218.541824594904</c:v>
                </c:pt>
                <c:pt idx="10776">
                  <c:v>43218.583491319441</c:v>
                </c:pt>
                <c:pt idx="10777">
                  <c:v>43218.625158043978</c:v>
                </c:pt>
                <c:pt idx="10778">
                  <c:v>43218.666824768516</c:v>
                </c:pt>
                <c:pt idx="10779">
                  <c:v>43218.708491493053</c:v>
                </c:pt>
                <c:pt idx="10780">
                  <c:v>43218.75015821759</c:v>
                </c:pt>
                <c:pt idx="10781">
                  <c:v>43218.791824942127</c:v>
                </c:pt>
                <c:pt idx="10782">
                  <c:v>43218.833491666664</c:v>
                </c:pt>
                <c:pt idx="10783">
                  <c:v>43218.875158391202</c:v>
                </c:pt>
                <c:pt idx="10784">
                  <c:v>43218.916825115739</c:v>
                </c:pt>
                <c:pt idx="10785">
                  <c:v>43218.958491840276</c:v>
                </c:pt>
                <c:pt idx="10786">
                  <c:v>43219.000158564813</c:v>
                </c:pt>
                <c:pt idx="10787">
                  <c:v>43219.041825289351</c:v>
                </c:pt>
                <c:pt idx="10788">
                  <c:v>43219.083492013888</c:v>
                </c:pt>
                <c:pt idx="10789">
                  <c:v>43219.125158738425</c:v>
                </c:pt>
                <c:pt idx="10790">
                  <c:v>43219.166825462962</c:v>
                </c:pt>
                <c:pt idx="10791">
                  <c:v>43219.208492187499</c:v>
                </c:pt>
                <c:pt idx="10792">
                  <c:v>43219.250158912037</c:v>
                </c:pt>
                <c:pt idx="10793">
                  <c:v>43219.291825636574</c:v>
                </c:pt>
                <c:pt idx="10794">
                  <c:v>43219.333492361111</c:v>
                </c:pt>
                <c:pt idx="10795">
                  <c:v>43219.375159085648</c:v>
                </c:pt>
                <c:pt idx="10796">
                  <c:v>43219.416825810185</c:v>
                </c:pt>
                <c:pt idx="10797">
                  <c:v>43219.458492534723</c:v>
                </c:pt>
                <c:pt idx="10798">
                  <c:v>43219.50015925926</c:v>
                </c:pt>
                <c:pt idx="10799">
                  <c:v>43219.541825983797</c:v>
                </c:pt>
                <c:pt idx="10800">
                  <c:v>43219.583492708334</c:v>
                </c:pt>
                <c:pt idx="10801">
                  <c:v>43219.625159432871</c:v>
                </c:pt>
                <c:pt idx="10802">
                  <c:v>43219.666826157409</c:v>
                </c:pt>
                <c:pt idx="10803">
                  <c:v>43219.708492881946</c:v>
                </c:pt>
                <c:pt idx="10804">
                  <c:v>43219.750159606483</c:v>
                </c:pt>
                <c:pt idx="10805">
                  <c:v>43219.79182633102</c:v>
                </c:pt>
                <c:pt idx="10806">
                  <c:v>43219.833493055557</c:v>
                </c:pt>
                <c:pt idx="10807">
                  <c:v>43219.875159780095</c:v>
                </c:pt>
                <c:pt idx="10808">
                  <c:v>43219.916826504632</c:v>
                </c:pt>
                <c:pt idx="10809">
                  <c:v>43219.958493229169</c:v>
                </c:pt>
                <c:pt idx="10810">
                  <c:v>43220.000159953706</c:v>
                </c:pt>
                <c:pt idx="10811">
                  <c:v>43220.041826678244</c:v>
                </c:pt>
                <c:pt idx="10812">
                  <c:v>43220.083493402781</c:v>
                </c:pt>
                <c:pt idx="10813">
                  <c:v>43220.125160127318</c:v>
                </c:pt>
                <c:pt idx="10814">
                  <c:v>43220.166826851855</c:v>
                </c:pt>
                <c:pt idx="10815">
                  <c:v>43220.208493576392</c:v>
                </c:pt>
                <c:pt idx="10816">
                  <c:v>43220.250160300922</c:v>
                </c:pt>
                <c:pt idx="10817">
                  <c:v>43220.291827025459</c:v>
                </c:pt>
                <c:pt idx="10818">
                  <c:v>43220.333493749997</c:v>
                </c:pt>
                <c:pt idx="10819">
                  <c:v>43220.375160474534</c:v>
                </c:pt>
                <c:pt idx="10820">
                  <c:v>43220.416827199071</c:v>
                </c:pt>
                <c:pt idx="10821">
                  <c:v>43220.458493923608</c:v>
                </c:pt>
                <c:pt idx="10822">
                  <c:v>43220.500160648146</c:v>
                </c:pt>
                <c:pt idx="10823">
                  <c:v>43220.541827372683</c:v>
                </c:pt>
                <c:pt idx="10824">
                  <c:v>43220.58349409722</c:v>
                </c:pt>
                <c:pt idx="10825">
                  <c:v>43220.625160821757</c:v>
                </c:pt>
                <c:pt idx="10826">
                  <c:v>43220.666827546294</c:v>
                </c:pt>
                <c:pt idx="10827">
                  <c:v>43220.708494270832</c:v>
                </c:pt>
                <c:pt idx="10828">
                  <c:v>43220.750160995369</c:v>
                </c:pt>
                <c:pt idx="10829">
                  <c:v>43220.791827719906</c:v>
                </c:pt>
                <c:pt idx="10830">
                  <c:v>43220.833494444443</c:v>
                </c:pt>
                <c:pt idx="10831">
                  <c:v>43220.87516116898</c:v>
                </c:pt>
                <c:pt idx="10832">
                  <c:v>43220.916827893518</c:v>
                </c:pt>
                <c:pt idx="10833">
                  <c:v>43220.958494618055</c:v>
                </c:pt>
                <c:pt idx="10834">
                  <c:v>43221.000161342592</c:v>
                </c:pt>
                <c:pt idx="10835">
                  <c:v>43221.041828067129</c:v>
                </c:pt>
                <c:pt idx="10836">
                  <c:v>43221.083494791666</c:v>
                </c:pt>
                <c:pt idx="10837">
                  <c:v>43221.125161516204</c:v>
                </c:pt>
                <c:pt idx="10838">
                  <c:v>43221.166828240741</c:v>
                </c:pt>
                <c:pt idx="10839">
                  <c:v>43221.208494965278</c:v>
                </c:pt>
                <c:pt idx="10840">
                  <c:v>43221.250161689815</c:v>
                </c:pt>
                <c:pt idx="10841">
                  <c:v>43221.291828414352</c:v>
                </c:pt>
                <c:pt idx="10842">
                  <c:v>43221.33349513889</c:v>
                </c:pt>
                <c:pt idx="10843">
                  <c:v>43221.375161863427</c:v>
                </c:pt>
                <c:pt idx="10844">
                  <c:v>43221.416828587964</c:v>
                </c:pt>
                <c:pt idx="10845">
                  <c:v>43221.458495312501</c:v>
                </c:pt>
                <c:pt idx="10846">
                  <c:v>43221.500162037039</c:v>
                </c:pt>
                <c:pt idx="10847">
                  <c:v>43221.541828761576</c:v>
                </c:pt>
                <c:pt idx="10848">
                  <c:v>43221.583495486113</c:v>
                </c:pt>
                <c:pt idx="10849">
                  <c:v>43221.62516221065</c:v>
                </c:pt>
                <c:pt idx="10850">
                  <c:v>43221.666828935187</c:v>
                </c:pt>
                <c:pt idx="10851">
                  <c:v>43221.708495659725</c:v>
                </c:pt>
                <c:pt idx="10852">
                  <c:v>43221.750162384262</c:v>
                </c:pt>
                <c:pt idx="10853">
                  <c:v>43221.791829108799</c:v>
                </c:pt>
                <c:pt idx="10854">
                  <c:v>43221.833495833336</c:v>
                </c:pt>
                <c:pt idx="10855">
                  <c:v>43221.875162557873</c:v>
                </c:pt>
                <c:pt idx="10856">
                  <c:v>43221.916829282411</c:v>
                </c:pt>
                <c:pt idx="10857">
                  <c:v>43221.958496006948</c:v>
                </c:pt>
                <c:pt idx="10858">
                  <c:v>43222.000162731485</c:v>
                </c:pt>
                <c:pt idx="10859">
                  <c:v>43222.041829456015</c:v>
                </c:pt>
                <c:pt idx="10860">
                  <c:v>43222.083496180552</c:v>
                </c:pt>
                <c:pt idx="10861">
                  <c:v>43222.125162905089</c:v>
                </c:pt>
                <c:pt idx="10862">
                  <c:v>43222.166829629627</c:v>
                </c:pt>
                <c:pt idx="10863">
                  <c:v>43222.208496354164</c:v>
                </c:pt>
                <c:pt idx="10864">
                  <c:v>43222.250163078701</c:v>
                </c:pt>
                <c:pt idx="10865">
                  <c:v>43222.291829803238</c:v>
                </c:pt>
                <c:pt idx="10866">
                  <c:v>43222.333496527775</c:v>
                </c:pt>
                <c:pt idx="10867">
                  <c:v>43222.375163252313</c:v>
                </c:pt>
                <c:pt idx="10868">
                  <c:v>43222.41682997685</c:v>
                </c:pt>
                <c:pt idx="10869">
                  <c:v>43222.458496701387</c:v>
                </c:pt>
                <c:pt idx="10870">
                  <c:v>43222.500163425924</c:v>
                </c:pt>
                <c:pt idx="10871">
                  <c:v>43222.541830150461</c:v>
                </c:pt>
                <c:pt idx="10872">
                  <c:v>43222.583496874999</c:v>
                </c:pt>
                <c:pt idx="10873">
                  <c:v>43222.625163599536</c:v>
                </c:pt>
                <c:pt idx="10874">
                  <c:v>43222.666830324073</c:v>
                </c:pt>
                <c:pt idx="10875">
                  <c:v>43222.70849704861</c:v>
                </c:pt>
                <c:pt idx="10876">
                  <c:v>43222.750163773148</c:v>
                </c:pt>
                <c:pt idx="10877">
                  <c:v>43222.791830497685</c:v>
                </c:pt>
                <c:pt idx="10878">
                  <c:v>43222.833497222222</c:v>
                </c:pt>
                <c:pt idx="10879">
                  <c:v>43222.875163946759</c:v>
                </c:pt>
                <c:pt idx="10880">
                  <c:v>43222.916830671296</c:v>
                </c:pt>
                <c:pt idx="10881">
                  <c:v>43222.958497395834</c:v>
                </c:pt>
                <c:pt idx="10882">
                  <c:v>43223.000164120371</c:v>
                </c:pt>
                <c:pt idx="10883">
                  <c:v>43223.041830844908</c:v>
                </c:pt>
                <c:pt idx="10884">
                  <c:v>43223.083497569445</c:v>
                </c:pt>
                <c:pt idx="10885">
                  <c:v>43223.125164293982</c:v>
                </c:pt>
                <c:pt idx="10886">
                  <c:v>43223.16683101852</c:v>
                </c:pt>
                <c:pt idx="10887">
                  <c:v>43223.208497743057</c:v>
                </c:pt>
                <c:pt idx="10888">
                  <c:v>43223.250164467594</c:v>
                </c:pt>
                <c:pt idx="10889">
                  <c:v>43223.291831192131</c:v>
                </c:pt>
                <c:pt idx="10890">
                  <c:v>43223.333497916668</c:v>
                </c:pt>
                <c:pt idx="10891">
                  <c:v>43223.375164641206</c:v>
                </c:pt>
                <c:pt idx="10892">
                  <c:v>43223.416831365743</c:v>
                </c:pt>
                <c:pt idx="10893">
                  <c:v>43223.45849809028</c:v>
                </c:pt>
                <c:pt idx="10894">
                  <c:v>43223.500164814817</c:v>
                </c:pt>
                <c:pt idx="10895">
                  <c:v>43223.541831539354</c:v>
                </c:pt>
                <c:pt idx="10896">
                  <c:v>43223.583498263892</c:v>
                </c:pt>
                <c:pt idx="10897">
                  <c:v>43223.625164988429</c:v>
                </c:pt>
                <c:pt idx="10898">
                  <c:v>43223.666831712966</c:v>
                </c:pt>
                <c:pt idx="10899">
                  <c:v>43223.708498437503</c:v>
                </c:pt>
                <c:pt idx="10900">
                  <c:v>43223.750165162041</c:v>
                </c:pt>
                <c:pt idx="10901">
                  <c:v>43223.79183188657</c:v>
                </c:pt>
                <c:pt idx="10902">
                  <c:v>43223.833498611108</c:v>
                </c:pt>
                <c:pt idx="10903">
                  <c:v>43223.875165335645</c:v>
                </c:pt>
                <c:pt idx="10904">
                  <c:v>43223.916832060182</c:v>
                </c:pt>
                <c:pt idx="10905">
                  <c:v>43223.958498784719</c:v>
                </c:pt>
                <c:pt idx="10906">
                  <c:v>43224.000165509256</c:v>
                </c:pt>
                <c:pt idx="10907">
                  <c:v>43224.041832233794</c:v>
                </c:pt>
                <c:pt idx="10908">
                  <c:v>43224.083498958331</c:v>
                </c:pt>
                <c:pt idx="10909">
                  <c:v>43224.125165682868</c:v>
                </c:pt>
                <c:pt idx="10910">
                  <c:v>43224.166832407405</c:v>
                </c:pt>
                <c:pt idx="10911">
                  <c:v>43224.208499131943</c:v>
                </c:pt>
                <c:pt idx="10912">
                  <c:v>43224.25016585648</c:v>
                </c:pt>
                <c:pt idx="10913">
                  <c:v>43224.291832581017</c:v>
                </c:pt>
                <c:pt idx="10914">
                  <c:v>43224.333499305554</c:v>
                </c:pt>
                <c:pt idx="10915">
                  <c:v>43224.375166030091</c:v>
                </c:pt>
                <c:pt idx="10916">
                  <c:v>43224.416832754629</c:v>
                </c:pt>
                <c:pt idx="10917">
                  <c:v>43224.458499479166</c:v>
                </c:pt>
                <c:pt idx="10918">
                  <c:v>43224.500166203703</c:v>
                </c:pt>
                <c:pt idx="10919">
                  <c:v>43224.54183292824</c:v>
                </c:pt>
                <c:pt idx="10920">
                  <c:v>43224.583499652777</c:v>
                </c:pt>
                <c:pt idx="10921">
                  <c:v>43224.625166377315</c:v>
                </c:pt>
                <c:pt idx="10922">
                  <c:v>43224.666833101852</c:v>
                </c:pt>
                <c:pt idx="10923">
                  <c:v>43224.708499826389</c:v>
                </c:pt>
                <c:pt idx="10924">
                  <c:v>43224.750166550926</c:v>
                </c:pt>
                <c:pt idx="10925">
                  <c:v>43224.791833275463</c:v>
                </c:pt>
                <c:pt idx="10926">
                  <c:v>43224.833500000001</c:v>
                </c:pt>
                <c:pt idx="10927">
                  <c:v>43224.875166724538</c:v>
                </c:pt>
                <c:pt idx="10928">
                  <c:v>43224.916833449075</c:v>
                </c:pt>
                <c:pt idx="10929">
                  <c:v>43224.958500173612</c:v>
                </c:pt>
                <c:pt idx="10930">
                  <c:v>43225.000166898149</c:v>
                </c:pt>
                <c:pt idx="10931">
                  <c:v>43225.041833622687</c:v>
                </c:pt>
                <c:pt idx="10932">
                  <c:v>43225.083500347224</c:v>
                </c:pt>
                <c:pt idx="10933">
                  <c:v>43225.125167071761</c:v>
                </c:pt>
                <c:pt idx="10934">
                  <c:v>43225.166833796298</c:v>
                </c:pt>
                <c:pt idx="10935">
                  <c:v>43225.208500520836</c:v>
                </c:pt>
                <c:pt idx="10936">
                  <c:v>43225.250167245373</c:v>
                </c:pt>
                <c:pt idx="10937">
                  <c:v>43225.29183396991</c:v>
                </c:pt>
                <c:pt idx="10938">
                  <c:v>43225.333500694447</c:v>
                </c:pt>
                <c:pt idx="10939">
                  <c:v>43225.375167418984</c:v>
                </c:pt>
                <c:pt idx="10940">
                  <c:v>43225.416834143522</c:v>
                </c:pt>
                <c:pt idx="10941">
                  <c:v>43225.458500868059</c:v>
                </c:pt>
                <c:pt idx="10942">
                  <c:v>43225.500167592596</c:v>
                </c:pt>
                <c:pt idx="10943">
                  <c:v>43225.541834317133</c:v>
                </c:pt>
                <c:pt idx="10944">
                  <c:v>43225.583501041663</c:v>
                </c:pt>
                <c:pt idx="10945">
                  <c:v>43225.6251677662</c:v>
                </c:pt>
                <c:pt idx="10946">
                  <c:v>43225.666834490738</c:v>
                </c:pt>
                <c:pt idx="10947">
                  <c:v>43225.708501215275</c:v>
                </c:pt>
                <c:pt idx="10948">
                  <c:v>43225.750167939812</c:v>
                </c:pt>
                <c:pt idx="10949">
                  <c:v>43225.791834664349</c:v>
                </c:pt>
                <c:pt idx="10950">
                  <c:v>43225.833501388886</c:v>
                </c:pt>
                <c:pt idx="10951">
                  <c:v>43225.875168113424</c:v>
                </c:pt>
                <c:pt idx="10952">
                  <c:v>43225.916834837961</c:v>
                </c:pt>
                <c:pt idx="10953">
                  <c:v>43225.958501562498</c:v>
                </c:pt>
                <c:pt idx="10954">
                  <c:v>43226.000168287035</c:v>
                </c:pt>
                <c:pt idx="10955">
                  <c:v>43226.041835011572</c:v>
                </c:pt>
                <c:pt idx="10956">
                  <c:v>43226.08350173611</c:v>
                </c:pt>
                <c:pt idx="10957">
                  <c:v>43226.125168460647</c:v>
                </c:pt>
                <c:pt idx="10958">
                  <c:v>43226.166835185184</c:v>
                </c:pt>
                <c:pt idx="10959">
                  <c:v>43226.208501909721</c:v>
                </c:pt>
                <c:pt idx="10960">
                  <c:v>43226.250168634258</c:v>
                </c:pt>
                <c:pt idx="10961">
                  <c:v>43226.291835358796</c:v>
                </c:pt>
                <c:pt idx="10962">
                  <c:v>43226.333502083333</c:v>
                </c:pt>
                <c:pt idx="10963">
                  <c:v>43226.37516880787</c:v>
                </c:pt>
                <c:pt idx="10964">
                  <c:v>43226.416835532407</c:v>
                </c:pt>
                <c:pt idx="10965">
                  <c:v>43226.458502256944</c:v>
                </c:pt>
                <c:pt idx="10966">
                  <c:v>43226.500168981482</c:v>
                </c:pt>
                <c:pt idx="10967">
                  <c:v>43226.541835706019</c:v>
                </c:pt>
                <c:pt idx="10968">
                  <c:v>43226.583502430556</c:v>
                </c:pt>
                <c:pt idx="10969">
                  <c:v>43226.625169155093</c:v>
                </c:pt>
                <c:pt idx="10970">
                  <c:v>43226.666835879631</c:v>
                </c:pt>
                <c:pt idx="10971">
                  <c:v>43226.708502604168</c:v>
                </c:pt>
                <c:pt idx="10972">
                  <c:v>43226.750169328705</c:v>
                </c:pt>
                <c:pt idx="10973">
                  <c:v>43226.791836053242</c:v>
                </c:pt>
                <c:pt idx="10974">
                  <c:v>43226.833502777779</c:v>
                </c:pt>
                <c:pt idx="10975">
                  <c:v>43226.875169502317</c:v>
                </c:pt>
                <c:pt idx="10976">
                  <c:v>43226.916836226854</c:v>
                </c:pt>
                <c:pt idx="10977">
                  <c:v>43226.958502951391</c:v>
                </c:pt>
                <c:pt idx="10978">
                  <c:v>43227.000169675928</c:v>
                </c:pt>
                <c:pt idx="10979">
                  <c:v>43227.041836400465</c:v>
                </c:pt>
                <c:pt idx="10980">
                  <c:v>43227.083503125003</c:v>
                </c:pt>
                <c:pt idx="10981">
                  <c:v>43227.12516984954</c:v>
                </c:pt>
                <c:pt idx="10982">
                  <c:v>43227.166836574077</c:v>
                </c:pt>
                <c:pt idx="10983">
                  <c:v>43227.208503298614</c:v>
                </c:pt>
                <c:pt idx="10984">
                  <c:v>43227.250170023151</c:v>
                </c:pt>
                <c:pt idx="10985">
                  <c:v>43227.291836747689</c:v>
                </c:pt>
                <c:pt idx="10986">
                  <c:v>43227.333503472219</c:v>
                </c:pt>
                <c:pt idx="10987">
                  <c:v>43227.375170196756</c:v>
                </c:pt>
                <c:pt idx="10988">
                  <c:v>43227.416836921293</c:v>
                </c:pt>
                <c:pt idx="10989">
                  <c:v>43227.45850364583</c:v>
                </c:pt>
                <c:pt idx="10990">
                  <c:v>43227.500170370367</c:v>
                </c:pt>
                <c:pt idx="10991">
                  <c:v>43227.541837094905</c:v>
                </c:pt>
                <c:pt idx="10992">
                  <c:v>43227.583503819442</c:v>
                </c:pt>
                <c:pt idx="10993">
                  <c:v>43227.625170543979</c:v>
                </c:pt>
                <c:pt idx="10994">
                  <c:v>43227.666837268516</c:v>
                </c:pt>
                <c:pt idx="10995">
                  <c:v>43227.708503993053</c:v>
                </c:pt>
                <c:pt idx="10996">
                  <c:v>43227.750170717591</c:v>
                </c:pt>
                <c:pt idx="10997">
                  <c:v>43227.791837442128</c:v>
                </c:pt>
                <c:pt idx="10998">
                  <c:v>43227.833504166665</c:v>
                </c:pt>
                <c:pt idx="10999">
                  <c:v>43227.875170891202</c:v>
                </c:pt>
                <c:pt idx="11000">
                  <c:v>43227.916837615739</c:v>
                </c:pt>
                <c:pt idx="11001">
                  <c:v>43227.958504340277</c:v>
                </c:pt>
                <c:pt idx="11002">
                  <c:v>43228.000171064814</c:v>
                </c:pt>
                <c:pt idx="11003">
                  <c:v>43228.041837789351</c:v>
                </c:pt>
                <c:pt idx="11004">
                  <c:v>43228.083504513888</c:v>
                </c:pt>
                <c:pt idx="11005">
                  <c:v>43228.125171238426</c:v>
                </c:pt>
                <c:pt idx="11006">
                  <c:v>43228.166837962963</c:v>
                </c:pt>
                <c:pt idx="11007">
                  <c:v>43228.2085046875</c:v>
                </c:pt>
                <c:pt idx="11008">
                  <c:v>43228.250171412037</c:v>
                </c:pt>
                <c:pt idx="11009">
                  <c:v>43228.291838136574</c:v>
                </c:pt>
                <c:pt idx="11010">
                  <c:v>43228.333504861112</c:v>
                </c:pt>
                <c:pt idx="11011">
                  <c:v>43228.375171585649</c:v>
                </c:pt>
                <c:pt idx="11012">
                  <c:v>43228.416838310186</c:v>
                </c:pt>
                <c:pt idx="11013">
                  <c:v>43228.458505034723</c:v>
                </c:pt>
                <c:pt idx="11014">
                  <c:v>43228.50017175926</c:v>
                </c:pt>
                <c:pt idx="11015">
                  <c:v>43228.541838483798</c:v>
                </c:pt>
                <c:pt idx="11016">
                  <c:v>43228.583505208335</c:v>
                </c:pt>
                <c:pt idx="11017">
                  <c:v>43228.625171932872</c:v>
                </c:pt>
                <c:pt idx="11018">
                  <c:v>43228.666838657409</c:v>
                </c:pt>
                <c:pt idx="11019">
                  <c:v>43228.708505381946</c:v>
                </c:pt>
                <c:pt idx="11020">
                  <c:v>43228.750172106484</c:v>
                </c:pt>
                <c:pt idx="11021">
                  <c:v>43228.791838831021</c:v>
                </c:pt>
                <c:pt idx="11022">
                  <c:v>43228.833505555558</c:v>
                </c:pt>
                <c:pt idx="11023">
                  <c:v>43228.875172280095</c:v>
                </c:pt>
                <c:pt idx="11024">
                  <c:v>43228.916839004632</c:v>
                </c:pt>
                <c:pt idx="11025">
                  <c:v>43228.95850572917</c:v>
                </c:pt>
                <c:pt idx="11026">
                  <c:v>43229.000172453707</c:v>
                </c:pt>
                <c:pt idx="11027">
                  <c:v>43229.041839178244</c:v>
                </c:pt>
                <c:pt idx="11028">
                  <c:v>43229.083505902781</c:v>
                </c:pt>
                <c:pt idx="11029">
                  <c:v>43229.125172627311</c:v>
                </c:pt>
                <c:pt idx="11030">
                  <c:v>43229.166839351848</c:v>
                </c:pt>
                <c:pt idx="11031">
                  <c:v>43229.208506076386</c:v>
                </c:pt>
                <c:pt idx="11032">
                  <c:v>43229.250172800923</c:v>
                </c:pt>
                <c:pt idx="11033">
                  <c:v>43229.29183952546</c:v>
                </c:pt>
                <c:pt idx="11034">
                  <c:v>43229.333506249997</c:v>
                </c:pt>
                <c:pt idx="11035">
                  <c:v>43229.375172974535</c:v>
                </c:pt>
                <c:pt idx="11036">
                  <c:v>43229.416839699072</c:v>
                </c:pt>
                <c:pt idx="11037">
                  <c:v>43229.458506423609</c:v>
                </c:pt>
                <c:pt idx="11038">
                  <c:v>43229.500173148146</c:v>
                </c:pt>
                <c:pt idx="11039">
                  <c:v>43229.541839872683</c:v>
                </c:pt>
                <c:pt idx="11040">
                  <c:v>43229.583506597221</c:v>
                </c:pt>
                <c:pt idx="11041">
                  <c:v>43229.625173321758</c:v>
                </c:pt>
                <c:pt idx="11042">
                  <c:v>43229.666840046295</c:v>
                </c:pt>
                <c:pt idx="11043">
                  <c:v>43229.708506770832</c:v>
                </c:pt>
                <c:pt idx="11044">
                  <c:v>43229.750173495369</c:v>
                </c:pt>
                <c:pt idx="11045">
                  <c:v>43229.791840219907</c:v>
                </c:pt>
                <c:pt idx="11046">
                  <c:v>43229.833506944444</c:v>
                </c:pt>
                <c:pt idx="11047">
                  <c:v>43229.875173668981</c:v>
                </c:pt>
                <c:pt idx="11048">
                  <c:v>43229.916840393518</c:v>
                </c:pt>
                <c:pt idx="11049">
                  <c:v>43229.958507118055</c:v>
                </c:pt>
                <c:pt idx="11050">
                  <c:v>43230.000173842593</c:v>
                </c:pt>
                <c:pt idx="11051">
                  <c:v>43230.04184056713</c:v>
                </c:pt>
                <c:pt idx="11052">
                  <c:v>43230.083507291667</c:v>
                </c:pt>
                <c:pt idx="11053">
                  <c:v>43230.125174016204</c:v>
                </c:pt>
                <c:pt idx="11054">
                  <c:v>43230.166840740741</c:v>
                </c:pt>
                <c:pt idx="11055">
                  <c:v>43230.208507465279</c:v>
                </c:pt>
                <c:pt idx="11056">
                  <c:v>43230.250174189816</c:v>
                </c:pt>
                <c:pt idx="11057">
                  <c:v>43230.291840914353</c:v>
                </c:pt>
                <c:pt idx="11058">
                  <c:v>43230.33350763889</c:v>
                </c:pt>
                <c:pt idx="11059">
                  <c:v>43230.375174363428</c:v>
                </c:pt>
                <c:pt idx="11060">
                  <c:v>43230.416841087965</c:v>
                </c:pt>
                <c:pt idx="11061">
                  <c:v>43230.458507812502</c:v>
                </c:pt>
                <c:pt idx="11062">
                  <c:v>43230.500174537039</c:v>
                </c:pt>
                <c:pt idx="11063">
                  <c:v>43230.541841261576</c:v>
                </c:pt>
                <c:pt idx="11064">
                  <c:v>43230.583507986114</c:v>
                </c:pt>
                <c:pt idx="11065">
                  <c:v>43230.625174710651</c:v>
                </c:pt>
                <c:pt idx="11066">
                  <c:v>43230.666841435188</c:v>
                </c:pt>
                <c:pt idx="11067">
                  <c:v>43230.708508159725</c:v>
                </c:pt>
                <c:pt idx="11068">
                  <c:v>43230.750174884262</c:v>
                </c:pt>
                <c:pt idx="11069">
                  <c:v>43230.7918416088</c:v>
                </c:pt>
                <c:pt idx="11070">
                  <c:v>43230.833508333337</c:v>
                </c:pt>
                <c:pt idx="11071">
                  <c:v>43230.875175057867</c:v>
                </c:pt>
                <c:pt idx="11072">
                  <c:v>43230.916841782404</c:v>
                </c:pt>
                <c:pt idx="11073">
                  <c:v>43230.958508506941</c:v>
                </c:pt>
                <c:pt idx="11074">
                  <c:v>43231.000175231478</c:v>
                </c:pt>
                <c:pt idx="11075">
                  <c:v>43231.041841956016</c:v>
                </c:pt>
                <c:pt idx="11076">
                  <c:v>43231.083508680553</c:v>
                </c:pt>
                <c:pt idx="11077">
                  <c:v>43231.12517540509</c:v>
                </c:pt>
                <c:pt idx="11078">
                  <c:v>43231.166842129627</c:v>
                </c:pt>
                <c:pt idx="11079">
                  <c:v>43231.208508854164</c:v>
                </c:pt>
                <c:pt idx="11080">
                  <c:v>43231.250175578702</c:v>
                </c:pt>
                <c:pt idx="11081">
                  <c:v>43231.291842303239</c:v>
                </c:pt>
                <c:pt idx="11082">
                  <c:v>43231.333509027776</c:v>
                </c:pt>
                <c:pt idx="11083">
                  <c:v>43231.375175752313</c:v>
                </c:pt>
                <c:pt idx="11084">
                  <c:v>43231.41684247685</c:v>
                </c:pt>
                <c:pt idx="11085">
                  <c:v>43231.458509201388</c:v>
                </c:pt>
                <c:pt idx="11086">
                  <c:v>43231.500175925925</c:v>
                </c:pt>
                <c:pt idx="11087">
                  <c:v>43231.541842650462</c:v>
                </c:pt>
                <c:pt idx="11088">
                  <c:v>43231.583509374999</c:v>
                </c:pt>
                <c:pt idx="11089">
                  <c:v>43231.625176099536</c:v>
                </c:pt>
                <c:pt idx="11090">
                  <c:v>43231.666842824074</c:v>
                </c:pt>
                <c:pt idx="11091">
                  <c:v>43231.708509548611</c:v>
                </c:pt>
                <c:pt idx="11092">
                  <c:v>43231.750176273148</c:v>
                </c:pt>
                <c:pt idx="11093">
                  <c:v>43231.791842997685</c:v>
                </c:pt>
                <c:pt idx="11094">
                  <c:v>43231.833509722223</c:v>
                </c:pt>
                <c:pt idx="11095">
                  <c:v>43231.87517644676</c:v>
                </c:pt>
                <c:pt idx="11096">
                  <c:v>43231.916843171297</c:v>
                </c:pt>
                <c:pt idx="11097">
                  <c:v>43231.958509895834</c:v>
                </c:pt>
                <c:pt idx="11098">
                  <c:v>43232.000176620371</c:v>
                </c:pt>
                <c:pt idx="11099">
                  <c:v>43232.041843344909</c:v>
                </c:pt>
                <c:pt idx="11100">
                  <c:v>43232.083510069446</c:v>
                </c:pt>
                <c:pt idx="11101">
                  <c:v>43232.125176793983</c:v>
                </c:pt>
                <c:pt idx="11102">
                  <c:v>43232.16684351852</c:v>
                </c:pt>
                <c:pt idx="11103">
                  <c:v>43232.208510243057</c:v>
                </c:pt>
                <c:pt idx="11104">
                  <c:v>43232.250176967595</c:v>
                </c:pt>
                <c:pt idx="11105">
                  <c:v>43232.291843692132</c:v>
                </c:pt>
                <c:pt idx="11106">
                  <c:v>43232.333510416669</c:v>
                </c:pt>
                <c:pt idx="11107">
                  <c:v>43232.375177141206</c:v>
                </c:pt>
                <c:pt idx="11108">
                  <c:v>43232.416843865743</c:v>
                </c:pt>
                <c:pt idx="11109">
                  <c:v>43232.458510590281</c:v>
                </c:pt>
                <c:pt idx="11110">
                  <c:v>43232.500177314818</c:v>
                </c:pt>
                <c:pt idx="11111">
                  <c:v>43232.541844039355</c:v>
                </c:pt>
                <c:pt idx="11112">
                  <c:v>43232.583510763892</c:v>
                </c:pt>
                <c:pt idx="11113">
                  <c:v>43232.625177488429</c:v>
                </c:pt>
                <c:pt idx="11114">
                  <c:v>43232.666844212959</c:v>
                </c:pt>
                <c:pt idx="11115">
                  <c:v>43232.708510937497</c:v>
                </c:pt>
                <c:pt idx="11116">
                  <c:v>43232.750177662034</c:v>
                </c:pt>
                <c:pt idx="11117">
                  <c:v>43232.791844386571</c:v>
                </c:pt>
                <c:pt idx="11118">
                  <c:v>43232.833511111108</c:v>
                </c:pt>
                <c:pt idx="11119">
                  <c:v>43232.875177835645</c:v>
                </c:pt>
                <c:pt idx="11120">
                  <c:v>43232.916844560183</c:v>
                </c:pt>
                <c:pt idx="11121">
                  <c:v>43232.95851128472</c:v>
                </c:pt>
                <c:pt idx="11122">
                  <c:v>43233.000178009257</c:v>
                </c:pt>
                <c:pt idx="11123">
                  <c:v>43233.041844733794</c:v>
                </c:pt>
                <c:pt idx="11124">
                  <c:v>43233.083511458331</c:v>
                </c:pt>
                <c:pt idx="11125">
                  <c:v>43233.125178182869</c:v>
                </c:pt>
                <c:pt idx="11126">
                  <c:v>43233.166844907406</c:v>
                </c:pt>
                <c:pt idx="11127">
                  <c:v>43233.208511631943</c:v>
                </c:pt>
                <c:pt idx="11128">
                  <c:v>43233.25017835648</c:v>
                </c:pt>
                <c:pt idx="11129">
                  <c:v>43233.291845081018</c:v>
                </c:pt>
                <c:pt idx="11130">
                  <c:v>43233.333511805555</c:v>
                </c:pt>
                <c:pt idx="11131">
                  <c:v>43233.375178530092</c:v>
                </c:pt>
                <c:pt idx="11132">
                  <c:v>43233.416845254629</c:v>
                </c:pt>
                <c:pt idx="11133">
                  <c:v>43233.458511979166</c:v>
                </c:pt>
                <c:pt idx="11134">
                  <c:v>43233.500178703704</c:v>
                </c:pt>
                <c:pt idx="11135">
                  <c:v>43233.541845428241</c:v>
                </c:pt>
                <c:pt idx="11136">
                  <c:v>43233.583512152778</c:v>
                </c:pt>
                <c:pt idx="11137">
                  <c:v>43233.625178877315</c:v>
                </c:pt>
                <c:pt idx="11138">
                  <c:v>43233.666845601852</c:v>
                </c:pt>
                <c:pt idx="11139">
                  <c:v>43233.70851232639</c:v>
                </c:pt>
                <c:pt idx="11140">
                  <c:v>43233.750179050927</c:v>
                </c:pt>
                <c:pt idx="11141">
                  <c:v>43233.791845775464</c:v>
                </c:pt>
                <c:pt idx="11142">
                  <c:v>43233.833512500001</c:v>
                </c:pt>
                <c:pt idx="11143">
                  <c:v>43233.875179224538</c:v>
                </c:pt>
                <c:pt idx="11144">
                  <c:v>43233.916845949076</c:v>
                </c:pt>
                <c:pt idx="11145">
                  <c:v>43233.958512673613</c:v>
                </c:pt>
                <c:pt idx="11146">
                  <c:v>43234.00017939815</c:v>
                </c:pt>
                <c:pt idx="11147">
                  <c:v>43234.041846122687</c:v>
                </c:pt>
                <c:pt idx="11148">
                  <c:v>43234.083512847224</c:v>
                </c:pt>
                <c:pt idx="11149">
                  <c:v>43234.125179571762</c:v>
                </c:pt>
                <c:pt idx="11150">
                  <c:v>43234.166846296299</c:v>
                </c:pt>
                <c:pt idx="11151">
                  <c:v>43234.208513020836</c:v>
                </c:pt>
                <c:pt idx="11152">
                  <c:v>43234.250179745373</c:v>
                </c:pt>
                <c:pt idx="11153">
                  <c:v>43234.291846469911</c:v>
                </c:pt>
                <c:pt idx="11154">
                  <c:v>43234.333513194448</c:v>
                </c:pt>
                <c:pt idx="11155">
                  <c:v>43234.375179918985</c:v>
                </c:pt>
                <c:pt idx="11156">
                  <c:v>43234.416846643522</c:v>
                </c:pt>
                <c:pt idx="11157">
                  <c:v>43234.458513368052</c:v>
                </c:pt>
                <c:pt idx="11158">
                  <c:v>43234.500180092589</c:v>
                </c:pt>
                <c:pt idx="11159">
                  <c:v>43234.541846817126</c:v>
                </c:pt>
                <c:pt idx="11160">
                  <c:v>43234.583513541664</c:v>
                </c:pt>
                <c:pt idx="11161">
                  <c:v>43234.625180266201</c:v>
                </c:pt>
                <c:pt idx="11162">
                  <c:v>43234.666846990738</c:v>
                </c:pt>
                <c:pt idx="11163">
                  <c:v>43234.708513715275</c:v>
                </c:pt>
                <c:pt idx="11164">
                  <c:v>43234.750180439813</c:v>
                </c:pt>
                <c:pt idx="11165">
                  <c:v>43234.79184716435</c:v>
                </c:pt>
                <c:pt idx="11166">
                  <c:v>43234.833513888887</c:v>
                </c:pt>
                <c:pt idx="11167">
                  <c:v>43234.875180613424</c:v>
                </c:pt>
                <c:pt idx="11168">
                  <c:v>43234.916847337961</c:v>
                </c:pt>
                <c:pt idx="11169">
                  <c:v>43234.958514062499</c:v>
                </c:pt>
                <c:pt idx="11170">
                  <c:v>43235.000180787036</c:v>
                </c:pt>
                <c:pt idx="11171">
                  <c:v>43235.041847511573</c:v>
                </c:pt>
                <c:pt idx="11172">
                  <c:v>43235.08351423611</c:v>
                </c:pt>
                <c:pt idx="11173">
                  <c:v>43235.125180960647</c:v>
                </c:pt>
                <c:pt idx="11174">
                  <c:v>43235.166847685185</c:v>
                </c:pt>
                <c:pt idx="11175">
                  <c:v>43235.208514409722</c:v>
                </c:pt>
                <c:pt idx="11176">
                  <c:v>43235.250181134259</c:v>
                </c:pt>
                <c:pt idx="11177">
                  <c:v>43235.291847858796</c:v>
                </c:pt>
                <c:pt idx="11178">
                  <c:v>43235.333514583333</c:v>
                </c:pt>
                <c:pt idx="11179">
                  <c:v>43235.375181307871</c:v>
                </c:pt>
                <c:pt idx="11180">
                  <c:v>43235.416848032408</c:v>
                </c:pt>
                <c:pt idx="11181">
                  <c:v>43235.458514756945</c:v>
                </c:pt>
                <c:pt idx="11182">
                  <c:v>43235.500181481482</c:v>
                </c:pt>
                <c:pt idx="11183">
                  <c:v>43235.541848206019</c:v>
                </c:pt>
                <c:pt idx="11184">
                  <c:v>43235.583514930557</c:v>
                </c:pt>
                <c:pt idx="11185">
                  <c:v>43235.625181655094</c:v>
                </c:pt>
                <c:pt idx="11186">
                  <c:v>43235.666848379631</c:v>
                </c:pt>
                <c:pt idx="11187">
                  <c:v>43235.708515104168</c:v>
                </c:pt>
                <c:pt idx="11188">
                  <c:v>43235.750181828706</c:v>
                </c:pt>
                <c:pt idx="11189">
                  <c:v>43235.791848553243</c:v>
                </c:pt>
                <c:pt idx="11190">
                  <c:v>43235.83351527778</c:v>
                </c:pt>
                <c:pt idx="11191">
                  <c:v>43235.875182002317</c:v>
                </c:pt>
                <c:pt idx="11192">
                  <c:v>43235.916848726854</c:v>
                </c:pt>
                <c:pt idx="11193">
                  <c:v>43235.958515451392</c:v>
                </c:pt>
                <c:pt idx="11194">
                  <c:v>43236.000182175929</c:v>
                </c:pt>
                <c:pt idx="11195">
                  <c:v>43236.041848900466</c:v>
                </c:pt>
                <c:pt idx="11196">
                  <c:v>43236.083515625003</c:v>
                </c:pt>
                <c:pt idx="11197">
                  <c:v>43236.12518234954</c:v>
                </c:pt>
                <c:pt idx="11198">
                  <c:v>43236.166849074078</c:v>
                </c:pt>
                <c:pt idx="11199">
                  <c:v>43236.208515798608</c:v>
                </c:pt>
                <c:pt idx="11200">
                  <c:v>43236.250182523145</c:v>
                </c:pt>
                <c:pt idx="11201">
                  <c:v>43236.291849247682</c:v>
                </c:pt>
                <c:pt idx="11202">
                  <c:v>43236.333515972219</c:v>
                </c:pt>
                <c:pt idx="11203">
                  <c:v>43236.375182696756</c:v>
                </c:pt>
                <c:pt idx="11204">
                  <c:v>43236.416849421294</c:v>
                </c:pt>
                <c:pt idx="11205">
                  <c:v>43236.458516145831</c:v>
                </c:pt>
                <c:pt idx="11206">
                  <c:v>43236.500182870368</c:v>
                </c:pt>
                <c:pt idx="11207">
                  <c:v>43236.541849594905</c:v>
                </c:pt>
                <c:pt idx="11208">
                  <c:v>43236.583516319442</c:v>
                </c:pt>
                <c:pt idx="11209">
                  <c:v>43236.62518304398</c:v>
                </c:pt>
                <c:pt idx="11210">
                  <c:v>43236.666849768517</c:v>
                </c:pt>
                <c:pt idx="11211">
                  <c:v>43236.708516493054</c:v>
                </c:pt>
                <c:pt idx="11212">
                  <c:v>43236.750183217591</c:v>
                </c:pt>
                <c:pt idx="11213">
                  <c:v>43236.791849942128</c:v>
                </c:pt>
                <c:pt idx="11214">
                  <c:v>43236.833516666666</c:v>
                </c:pt>
                <c:pt idx="11215">
                  <c:v>43236.875183391203</c:v>
                </c:pt>
                <c:pt idx="11216">
                  <c:v>43236.91685011574</c:v>
                </c:pt>
                <c:pt idx="11217">
                  <c:v>43236.958516840277</c:v>
                </c:pt>
                <c:pt idx="11218">
                  <c:v>43237.000183564815</c:v>
                </c:pt>
                <c:pt idx="11219">
                  <c:v>43237.041850289352</c:v>
                </c:pt>
                <c:pt idx="11220">
                  <c:v>43237.083517013889</c:v>
                </c:pt>
                <c:pt idx="11221">
                  <c:v>43237.125183738426</c:v>
                </c:pt>
                <c:pt idx="11222">
                  <c:v>43237.166850462963</c:v>
                </c:pt>
                <c:pt idx="11223">
                  <c:v>43237.208517187501</c:v>
                </c:pt>
                <c:pt idx="11224">
                  <c:v>43237.250183912038</c:v>
                </c:pt>
                <c:pt idx="11225">
                  <c:v>43237.291850636575</c:v>
                </c:pt>
                <c:pt idx="11226">
                  <c:v>43237.333517361112</c:v>
                </c:pt>
                <c:pt idx="11227">
                  <c:v>43237.375184085649</c:v>
                </c:pt>
                <c:pt idx="11228">
                  <c:v>43237.416850810187</c:v>
                </c:pt>
                <c:pt idx="11229">
                  <c:v>43237.458517534724</c:v>
                </c:pt>
                <c:pt idx="11230">
                  <c:v>43237.500184259261</c:v>
                </c:pt>
                <c:pt idx="11231">
                  <c:v>43237.541850983798</c:v>
                </c:pt>
                <c:pt idx="11232">
                  <c:v>43237.583517708335</c:v>
                </c:pt>
                <c:pt idx="11233">
                  <c:v>43237.625184432873</c:v>
                </c:pt>
                <c:pt idx="11234">
                  <c:v>43237.66685115741</c:v>
                </c:pt>
                <c:pt idx="11235">
                  <c:v>43237.708517881947</c:v>
                </c:pt>
                <c:pt idx="11236">
                  <c:v>43237.750184606484</c:v>
                </c:pt>
                <c:pt idx="11237">
                  <c:v>43237.791851331021</c:v>
                </c:pt>
                <c:pt idx="11238">
                  <c:v>43237.833518055559</c:v>
                </c:pt>
                <c:pt idx="11239">
                  <c:v>43237.875184780096</c:v>
                </c:pt>
                <c:pt idx="11240">
                  <c:v>43237.916851504633</c:v>
                </c:pt>
                <c:pt idx="11241">
                  <c:v>43237.958518229163</c:v>
                </c:pt>
                <c:pt idx="11242">
                  <c:v>43238.0001849537</c:v>
                </c:pt>
                <c:pt idx="11243">
                  <c:v>43238.041851678237</c:v>
                </c:pt>
                <c:pt idx="11244">
                  <c:v>43238.083518402775</c:v>
                </c:pt>
                <c:pt idx="11245">
                  <c:v>43238.125185127312</c:v>
                </c:pt>
                <c:pt idx="11246">
                  <c:v>43238.166851851849</c:v>
                </c:pt>
                <c:pt idx="11247">
                  <c:v>43238.208518576386</c:v>
                </c:pt>
                <c:pt idx="11248">
                  <c:v>43238.250185300923</c:v>
                </c:pt>
                <c:pt idx="11249">
                  <c:v>43238.291852025461</c:v>
                </c:pt>
                <c:pt idx="11250">
                  <c:v>43238.333518749998</c:v>
                </c:pt>
                <c:pt idx="11251">
                  <c:v>43238.375185474535</c:v>
                </c:pt>
                <c:pt idx="11252">
                  <c:v>43238.416852199072</c:v>
                </c:pt>
                <c:pt idx="11253">
                  <c:v>43238.45851892361</c:v>
                </c:pt>
                <c:pt idx="11254">
                  <c:v>43238.500185648147</c:v>
                </c:pt>
                <c:pt idx="11255">
                  <c:v>43238.541852372684</c:v>
                </c:pt>
                <c:pt idx="11256">
                  <c:v>43238.583519097221</c:v>
                </c:pt>
                <c:pt idx="11257">
                  <c:v>43238.625185821758</c:v>
                </c:pt>
                <c:pt idx="11258">
                  <c:v>43238.666852546296</c:v>
                </c:pt>
                <c:pt idx="11259">
                  <c:v>43238.708519270833</c:v>
                </c:pt>
                <c:pt idx="11260">
                  <c:v>43238.75018599537</c:v>
                </c:pt>
                <c:pt idx="11261">
                  <c:v>43238.791852719907</c:v>
                </c:pt>
                <c:pt idx="11262">
                  <c:v>43238.833519444444</c:v>
                </c:pt>
                <c:pt idx="11263">
                  <c:v>43238.875186168982</c:v>
                </c:pt>
                <c:pt idx="11264">
                  <c:v>43238.916852893519</c:v>
                </c:pt>
                <c:pt idx="11265">
                  <c:v>43238.958519618056</c:v>
                </c:pt>
                <c:pt idx="11266">
                  <c:v>43239.000186342593</c:v>
                </c:pt>
                <c:pt idx="11267">
                  <c:v>43239.04185306713</c:v>
                </c:pt>
                <c:pt idx="11268">
                  <c:v>43239.083519791668</c:v>
                </c:pt>
                <c:pt idx="11269">
                  <c:v>43239.125186516205</c:v>
                </c:pt>
                <c:pt idx="11270">
                  <c:v>43239.166853240742</c:v>
                </c:pt>
                <c:pt idx="11271">
                  <c:v>43239.208519965279</c:v>
                </c:pt>
                <c:pt idx="11272">
                  <c:v>43239.250186689816</c:v>
                </c:pt>
                <c:pt idx="11273">
                  <c:v>43239.291853414354</c:v>
                </c:pt>
                <c:pt idx="11274">
                  <c:v>43239.333520138891</c:v>
                </c:pt>
                <c:pt idx="11275">
                  <c:v>43239.375186863428</c:v>
                </c:pt>
                <c:pt idx="11276">
                  <c:v>43239.416853587965</c:v>
                </c:pt>
                <c:pt idx="11277">
                  <c:v>43239.458520312503</c:v>
                </c:pt>
                <c:pt idx="11278">
                  <c:v>43239.50018703704</c:v>
                </c:pt>
                <c:pt idx="11279">
                  <c:v>43239.541853761577</c:v>
                </c:pt>
                <c:pt idx="11280">
                  <c:v>43239.583520486114</c:v>
                </c:pt>
                <c:pt idx="11281">
                  <c:v>43239.625187210651</c:v>
                </c:pt>
                <c:pt idx="11282">
                  <c:v>43239.666853935189</c:v>
                </c:pt>
                <c:pt idx="11283">
                  <c:v>43239.708520659726</c:v>
                </c:pt>
                <c:pt idx="11284">
                  <c:v>43239.750187384256</c:v>
                </c:pt>
                <c:pt idx="11285">
                  <c:v>43239.791854108793</c:v>
                </c:pt>
                <c:pt idx="11286">
                  <c:v>43239.83352083333</c:v>
                </c:pt>
                <c:pt idx="11287">
                  <c:v>43239.875187557867</c:v>
                </c:pt>
                <c:pt idx="11288">
                  <c:v>43239.916854282405</c:v>
                </c:pt>
                <c:pt idx="11289">
                  <c:v>43239.958521006942</c:v>
                </c:pt>
                <c:pt idx="11290">
                  <c:v>43240.000187731479</c:v>
                </c:pt>
                <c:pt idx="11291">
                  <c:v>43240.041854456016</c:v>
                </c:pt>
                <c:pt idx="11292">
                  <c:v>43240.083521180553</c:v>
                </c:pt>
                <c:pt idx="11293">
                  <c:v>43240.125187905091</c:v>
                </c:pt>
                <c:pt idx="11294">
                  <c:v>43240.166854629628</c:v>
                </c:pt>
                <c:pt idx="11295">
                  <c:v>43240.208521354165</c:v>
                </c:pt>
                <c:pt idx="11296">
                  <c:v>43240.250188078702</c:v>
                </c:pt>
                <c:pt idx="11297">
                  <c:v>43240.291854803239</c:v>
                </c:pt>
                <c:pt idx="11298">
                  <c:v>43240.333521527777</c:v>
                </c:pt>
                <c:pt idx="11299">
                  <c:v>43240.375188252314</c:v>
                </c:pt>
                <c:pt idx="11300">
                  <c:v>43240.416854976851</c:v>
                </c:pt>
                <c:pt idx="11301">
                  <c:v>43240.458521701388</c:v>
                </c:pt>
                <c:pt idx="11302">
                  <c:v>43240.500188425925</c:v>
                </c:pt>
                <c:pt idx="11303">
                  <c:v>43240.541855150463</c:v>
                </c:pt>
                <c:pt idx="11304">
                  <c:v>43240.583521875</c:v>
                </c:pt>
                <c:pt idx="11305">
                  <c:v>43240.625188599537</c:v>
                </c:pt>
                <c:pt idx="11306">
                  <c:v>43240.666855324074</c:v>
                </c:pt>
                <c:pt idx="11307">
                  <c:v>43240.708522048611</c:v>
                </c:pt>
                <c:pt idx="11308">
                  <c:v>43240.750188773149</c:v>
                </c:pt>
                <c:pt idx="11309">
                  <c:v>43240.791855497686</c:v>
                </c:pt>
                <c:pt idx="11310">
                  <c:v>43240.833522222223</c:v>
                </c:pt>
                <c:pt idx="11311">
                  <c:v>43240.87518894676</c:v>
                </c:pt>
                <c:pt idx="11312">
                  <c:v>43240.916855671298</c:v>
                </c:pt>
                <c:pt idx="11313">
                  <c:v>43240.958522395835</c:v>
                </c:pt>
                <c:pt idx="11314">
                  <c:v>43241.000189120372</c:v>
                </c:pt>
                <c:pt idx="11315">
                  <c:v>43241.041855844909</c:v>
                </c:pt>
                <c:pt idx="11316">
                  <c:v>43241.083522569446</c:v>
                </c:pt>
                <c:pt idx="11317">
                  <c:v>43241.125189293984</c:v>
                </c:pt>
                <c:pt idx="11318">
                  <c:v>43241.166856018521</c:v>
                </c:pt>
                <c:pt idx="11319">
                  <c:v>43241.208522743058</c:v>
                </c:pt>
                <c:pt idx="11320">
                  <c:v>43241.250189467595</c:v>
                </c:pt>
                <c:pt idx="11321">
                  <c:v>43241.291856192132</c:v>
                </c:pt>
                <c:pt idx="11322">
                  <c:v>43241.33352291667</c:v>
                </c:pt>
                <c:pt idx="11323">
                  <c:v>43241.375189641207</c:v>
                </c:pt>
                <c:pt idx="11324">
                  <c:v>43241.416856365744</c:v>
                </c:pt>
                <c:pt idx="11325">
                  <c:v>43241.458523090281</c:v>
                </c:pt>
                <c:pt idx="11326">
                  <c:v>43241.500189814818</c:v>
                </c:pt>
                <c:pt idx="11327">
                  <c:v>43241.541856539348</c:v>
                </c:pt>
                <c:pt idx="11328">
                  <c:v>43241.583523263886</c:v>
                </c:pt>
                <c:pt idx="11329">
                  <c:v>43241.625189988423</c:v>
                </c:pt>
                <c:pt idx="11330">
                  <c:v>43241.66685671296</c:v>
                </c:pt>
                <c:pt idx="11331">
                  <c:v>43241.708523437497</c:v>
                </c:pt>
                <c:pt idx="11332">
                  <c:v>43241.750190162034</c:v>
                </c:pt>
                <c:pt idx="11333">
                  <c:v>43241.791856886572</c:v>
                </c:pt>
                <c:pt idx="11334">
                  <c:v>43241.833523611109</c:v>
                </c:pt>
                <c:pt idx="11335">
                  <c:v>43241.875190335646</c:v>
                </c:pt>
                <c:pt idx="11336">
                  <c:v>43241.916857060183</c:v>
                </c:pt>
                <c:pt idx="11337">
                  <c:v>43241.95852378472</c:v>
                </c:pt>
                <c:pt idx="11338">
                  <c:v>43242.000190509258</c:v>
                </c:pt>
                <c:pt idx="11339">
                  <c:v>43242.041857233795</c:v>
                </c:pt>
                <c:pt idx="11340">
                  <c:v>43242.083523958332</c:v>
                </c:pt>
                <c:pt idx="11341">
                  <c:v>43242.125190682869</c:v>
                </c:pt>
                <c:pt idx="11342">
                  <c:v>43242.166857407406</c:v>
                </c:pt>
                <c:pt idx="11343">
                  <c:v>43242.208524131944</c:v>
                </c:pt>
                <c:pt idx="11344">
                  <c:v>43242.250190856481</c:v>
                </c:pt>
                <c:pt idx="11345">
                  <c:v>43242.291857581018</c:v>
                </c:pt>
                <c:pt idx="11346">
                  <c:v>43242.333524305555</c:v>
                </c:pt>
                <c:pt idx="11347">
                  <c:v>43242.375191030093</c:v>
                </c:pt>
                <c:pt idx="11348">
                  <c:v>43242.41685775463</c:v>
                </c:pt>
                <c:pt idx="11349">
                  <c:v>43242.458524479167</c:v>
                </c:pt>
                <c:pt idx="11350">
                  <c:v>43242.500191203704</c:v>
                </c:pt>
                <c:pt idx="11351">
                  <c:v>43242.541857928241</c:v>
                </c:pt>
                <c:pt idx="11352">
                  <c:v>43242.583524652779</c:v>
                </c:pt>
                <c:pt idx="11353">
                  <c:v>43242.625191377316</c:v>
                </c:pt>
                <c:pt idx="11354">
                  <c:v>43242.666858101853</c:v>
                </c:pt>
                <c:pt idx="11355">
                  <c:v>43242.70852482639</c:v>
                </c:pt>
                <c:pt idx="11356">
                  <c:v>43242.750191550927</c:v>
                </c:pt>
                <c:pt idx="11357">
                  <c:v>43242.791858275465</c:v>
                </c:pt>
                <c:pt idx="11358">
                  <c:v>43242.833525000002</c:v>
                </c:pt>
                <c:pt idx="11359">
                  <c:v>43242.875191724539</c:v>
                </c:pt>
                <c:pt idx="11360">
                  <c:v>43242.916858449076</c:v>
                </c:pt>
                <c:pt idx="11361">
                  <c:v>43242.958525173613</c:v>
                </c:pt>
                <c:pt idx="11362">
                  <c:v>43243.000191898151</c:v>
                </c:pt>
                <c:pt idx="11363">
                  <c:v>43243.041858622688</c:v>
                </c:pt>
                <c:pt idx="11364">
                  <c:v>43243.083525347225</c:v>
                </c:pt>
                <c:pt idx="11365">
                  <c:v>43243.125192071762</c:v>
                </c:pt>
                <c:pt idx="11366">
                  <c:v>43243.166858796299</c:v>
                </c:pt>
                <c:pt idx="11367">
                  <c:v>43243.208525520837</c:v>
                </c:pt>
                <c:pt idx="11368">
                  <c:v>43243.250192245374</c:v>
                </c:pt>
                <c:pt idx="11369">
                  <c:v>43243.291858969904</c:v>
                </c:pt>
                <c:pt idx="11370">
                  <c:v>43243.333525694441</c:v>
                </c:pt>
                <c:pt idx="11371">
                  <c:v>43243.375192418978</c:v>
                </c:pt>
                <c:pt idx="11372">
                  <c:v>43243.416859143515</c:v>
                </c:pt>
                <c:pt idx="11373">
                  <c:v>43243.458525868053</c:v>
                </c:pt>
                <c:pt idx="11374">
                  <c:v>43243.50019259259</c:v>
                </c:pt>
                <c:pt idx="11375">
                  <c:v>43243.541859317127</c:v>
                </c:pt>
                <c:pt idx="11376">
                  <c:v>43243.583526041664</c:v>
                </c:pt>
                <c:pt idx="11377">
                  <c:v>43243.625192766202</c:v>
                </c:pt>
                <c:pt idx="11378">
                  <c:v>43243.666859490739</c:v>
                </c:pt>
                <c:pt idx="11379">
                  <c:v>43243.708526215276</c:v>
                </c:pt>
                <c:pt idx="11380">
                  <c:v>43243.750192939813</c:v>
                </c:pt>
                <c:pt idx="11381">
                  <c:v>43243.79185966435</c:v>
                </c:pt>
                <c:pt idx="11382">
                  <c:v>43243.833526388888</c:v>
                </c:pt>
                <c:pt idx="11383">
                  <c:v>43243.875193113425</c:v>
                </c:pt>
                <c:pt idx="11384">
                  <c:v>43243.916859837962</c:v>
                </c:pt>
                <c:pt idx="11385">
                  <c:v>43243.958526562499</c:v>
                </c:pt>
                <c:pt idx="11386">
                  <c:v>43244.000193287036</c:v>
                </c:pt>
                <c:pt idx="11387">
                  <c:v>43244.041860011574</c:v>
                </c:pt>
                <c:pt idx="11388">
                  <c:v>43244.083526736111</c:v>
                </c:pt>
                <c:pt idx="11389">
                  <c:v>43244.125193460648</c:v>
                </c:pt>
                <c:pt idx="11390">
                  <c:v>43244.166860185185</c:v>
                </c:pt>
                <c:pt idx="11391">
                  <c:v>43244.208526909722</c:v>
                </c:pt>
                <c:pt idx="11392">
                  <c:v>43244.25019363426</c:v>
                </c:pt>
                <c:pt idx="11393">
                  <c:v>43244.291860358797</c:v>
                </c:pt>
                <c:pt idx="11394">
                  <c:v>43244.333527083334</c:v>
                </c:pt>
                <c:pt idx="11395">
                  <c:v>43244.375193807871</c:v>
                </c:pt>
                <c:pt idx="11396">
                  <c:v>43244.416860532408</c:v>
                </c:pt>
                <c:pt idx="11397">
                  <c:v>43244.458527256946</c:v>
                </c:pt>
                <c:pt idx="11398">
                  <c:v>43244.500193981483</c:v>
                </c:pt>
                <c:pt idx="11399">
                  <c:v>43244.54186070602</c:v>
                </c:pt>
                <c:pt idx="11400">
                  <c:v>43244.583527430557</c:v>
                </c:pt>
                <c:pt idx="11401">
                  <c:v>43244.625194155095</c:v>
                </c:pt>
                <c:pt idx="11402">
                  <c:v>43244.666860879632</c:v>
                </c:pt>
                <c:pt idx="11403">
                  <c:v>43244.708527604169</c:v>
                </c:pt>
                <c:pt idx="11404">
                  <c:v>43244.750194328706</c:v>
                </c:pt>
                <c:pt idx="11405">
                  <c:v>43244.791861053243</c:v>
                </c:pt>
                <c:pt idx="11406">
                  <c:v>43244.833527777781</c:v>
                </c:pt>
                <c:pt idx="11407">
                  <c:v>43244.875194502318</c:v>
                </c:pt>
                <c:pt idx="11408">
                  <c:v>43244.916861226855</c:v>
                </c:pt>
                <c:pt idx="11409">
                  <c:v>43244.958527951392</c:v>
                </c:pt>
                <c:pt idx="11410">
                  <c:v>43245.000194675929</c:v>
                </c:pt>
                <c:pt idx="11411">
                  <c:v>43245.041861400467</c:v>
                </c:pt>
                <c:pt idx="11412">
                  <c:v>43245.083528124997</c:v>
                </c:pt>
                <c:pt idx="11413">
                  <c:v>43245.125194849534</c:v>
                </c:pt>
                <c:pt idx="11414">
                  <c:v>43245.166861574071</c:v>
                </c:pt>
                <c:pt idx="11415">
                  <c:v>43245.208528298608</c:v>
                </c:pt>
                <c:pt idx="11416">
                  <c:v>43245.250195023145</c:v>
                </c:pt>
                <c:pt idx="11417">
                  <c:v>43245.291861747683</c:v>
                </c:pt>
                <c:pt idx="11418">
                  <c:v>43245.33352847222</c:v>
                </c:pt>
                <c:pt idx="11419">
                  <c:v>43245.375195196757</c:v>
                </c:pt>
                <c:pt idx="11420">
                  <c:v>43245.416861921294</c:v>
                </c:pt>
                <c:pt idx="11421">
                  <c:v>43245.458528645831</c:v>
                </c:pt>
                <c:pt idx="11422">
                  <c:v>43245.500195370369</c:v>
                </c:pt>
                <c:pt idx="11423">
                  <c:v>43245.541862094906</c:v>
                </c:pt>
                <c:pt idx="11424">
                  <c:v>43245.583528819443</c:v>
                </c:pt>
                <c:pt idx="11425">
                  <c:v>43245.62519554398</c:v>
                </c:pt>
                <c:pt idx="11426">
                  <c:v>43245.666862268517</c:v>
                </c:pt>
                <c:pt idx="11427">
                  <c:v>43245.708528993055</c:v>
                </c:pt>
                <c:pt idx="11428">
                  <c:v>43245.750195717592</c:v>
                </c:pt>
                <c:pt idx="11429">
                  <c:v>43245.791862442129</c:v>
                </c:pt>
                <c:pt idx="11430">
                  <c:v>43245.833529166666</c:v>
                </c:pt>
                <c:pt idx="11431">
                  <c:v>43245.875195891203</c:v>
                </c:pt>
                <c:pt idx="11432">
                  <c:v>43245.916862615741</c:v>
                </c:pt>
                <c:pt idx="11433">
                  <c:v>43245.958529340278</c:v>
                </c:pt>
                <c:pt idx="11434">
                  <c:v>43246.000196064815</c:v>
                </c:pt>
                <c:pt idx="11435">
                  <c:v>43246.041862789352</c:v>
                </c:pt>
                <c:pt idx="11436">
                  <c:v>43246.08352951389</c:v>
                </c:pt>
                <c:pt idx="11437">
                  <c:v>43246.125196238427</c:v>
                </c:pt>
                <c:pt idx="11438">
                  <c:v>43246.166862962964</c:v>
                </c:pt>
                <c:pt idx="11439">
                  <c:v>43246.208529687501</c:v>
                </c:pt>
                <c:pt idx="11440">
                  <c:v>43246.250196412038</c:v>
                </c:pt>
                <c:pt idx="11441">
                  <c:v>43246.291863136576</c:v>
                </c:pt>
                <c:pt idx="11442">
                  <c:v>43246.333529861113</c:v>
                </c:pt>
                <c:pt idx="11443">
                  <c:v>43246.37519658565</c:v>
                </c:pt>
                <c:pt idx="11444">
                  <c:v>43246.416863310187</c:v>
                </c:pt>
                <c:pt idx="11445">
                  <c:v>43246.458530034724</c:v>
                </c:pt>
                <c:pt idx="11446">
                  <c:v>43246.500196759262</c:v>
                </c:pt>
                <c:pt idx="11447">
                  <c:v>43246.541863483799</c:v>
                </c:pt>
                <c:pt idx="11448">
                  <c:v>43246.583530208336</c:v>
                </c:pt>
                <c:pt idx="11449">
                  <c:v>43246.625196932873</c:v>
                </c:pt>
                <c:pt idx="11450">
                  <c:v>43246.66686365741</c:v>
                </c:pt>
                <c:pt idx="11451">
                  <c:v>43246.708530381948</c:v>
                </c:pt>
                <c:pt idx="11452">
                  <c:v>43246.750197106485</c:v>
                </c:pt>
                <c:pt idx="11453">
                  <c:v>43246.791863831022</c:v>
                </c:pt>
                <c:pt idx="11454">
                  <c:v>43246.833530555552</c:v>
                </c:pt>
                <c:pt idx="11455">
                  <c:v>43246.875197280089</c:v>
                </c:pt>
                <c:pt idx="11456">
                  <c:v>43246.916864004626</c:v>
                </c:pt>
                <c:pt idx="11457">
                  <c:v>43246.958530729164</c:v>
                </c:pt>
                <c:pt idx="11458">
                  <c:v>43247.000197453701</c:v>
                </c:pt>
                <c:pt idx="11459">
                  <c:v>43247.041864178238</c:v>
                </c:pt>
                <c:pt idx="11460">
                  <c:v>43247.083530902775</c:v>
                </c:pt>
                <c:pt idx="11461">
                  <c:v>43247.125197627312</c:v>
                </c:pt>
                <c:pt idx="11462">
                  <c:v>43247.16686435185</c:v>
                </c:pt>
                <c:pt idx="11463">
                  <c:v>43247.208531076387</c:v>
                </c:pt>
                <c:pt idx="11464">
                  <c:v>43247.250197800924</c:v>
                </c:pt>
                <c:pt idx="11465">
                  <c:v>43247.291864525461</c:v>
                </c:pt>
                <c:pt idx="11466">
                  <c:v>43247.333531249998</c:v>
                </c:pt>
                <c:pt idx="11467">
                  <c:v>43247.375197974536</c:v>
                </c:pt>
                <c:pt idx="11468">
                  <c:v>43247.416864699073</c:v>
                </c:pt>
                <c:pt idx="11469">
                  <c:v>43247.45853142361</c:v>
                </c:pt>
                <c:pt idx="11470">
                  <c:v>43247.500198148147</c:v>
                </c:pt>
                <c:pt idx="11471">
                  <c:v>43247.541864872685</c:v>
                </c:pt>
                <c:pt idx="11472">
                  <c:v>43247.583531597222</c:v>
                </c:pt>
                <c:pt idx="11473">
                  <c:v>43247.625198321759</c:v>
                </c:pt>
                <c:pt idx="11474">
                  <c:v>43247.666865046296</c:v>
                </c:pt>
                <c:pt idx="11475">
                  <c:v>43247.708531770833</c:v>
                </c:pt>
                <c:pt idx="11476">
                  <c:v>43247.750198495371</c:v>
                </c:pt>
                <c:pt idx="11477">
                  <c:v>43247.791865219908</c:v>
                </c:pt>
                <c:pt idx="11478">
                  <c:v>43247.833531944445</c:v>
                </c:pt>
                <c:pt idx="11479">
                  <c:v>43247.875198668982</c:v>
                </c:pt>
                <c:pt idx="11480">
                  <c:v>43247.916865393519</c:v>
                </c:pt>
                <c:pt idx="11481">
                  <c:v>43247.958532118057</c:v>
                </c:pt>
                <c:pt idx="11482">
                  <c:v>43248.000198842594</c:v>
                </c:pt>
                <c:pt idx="11483">
                  <c:v>43248.041865567131</c:v>
                </c:pt>
                <c:pt idx="11484">
                  <c:v>43248.083532291668</c:v>
                </c:pt>
                <c:pt idx="11485">
                  <c:v>43248.125199016205</c:v>
                </c:pt>
                <c:pt idx="11486">
                  <c:v>43248.166865740743</c:v>
                </c:pt>
                <c:pt idx="11487">
                  <c:v>43248.20853246528</c:v>
                </c:pt>
                <c:pt idx="11488">
                  <c:v>43248.250199189817</c:v>
                </c:pt>
                <c:pt idx="11489">
                  <c:v>43248.291865914354</c:v>
                </c:pt>
                <c:pt idx="11490">
                  <c:v>43248.333532638891</c:v>
                </c:pt>
                <c:pt idx="11491">
                  <c:v>43248.375199363429</c:v>
                </c:pt>
                <c:pt idx="11492">
                  <c:v>43248.416866087966</c:v>
                </c:pt>
                <c:pt idx="11493">
                  <c:v>43248.458532812503</c:v>
                </c:pt>
                <c:pt idx="11494">
                  <c:v>43248.50019953704</c:v>
                </c:pt>
                <c:pt idx="11495">
                  <c:v>43248.541866261578</c:v>
                </c:pt>
                <c:pt idx="11496">
                  <c:v>43248.583532986115</c:v>
                </c:pt>
                <c:pt idx="11497">
                  <c:v>43248.625199710645</c:v>
                </c:pt>
                <c:pt idx="11498">
                  <c:v>43248.666866435182</c:v>
                </c:pt>
                <c:pt idx="11499">
                  <c:v>43248.708533159719</c:v>
                </c:pt>
                <c:pt idx="11500">
                  <c:v>43248.750199884256</c:v>
                </c:pt>
                <c:pt idx="11501">
                  <c:v>43248.791866608793</c:v>
                </c:pt>
                <c:pt idx="11502">
                  <c:v>43248.833533333331</c:v>
                </c:pt>
                <c:pt idx="11503">
                  <c:v>43248.875200057868</c:v>
                </c:pt>
                <c:pt idx="11504">
                  <c:v>43248.916866782405</c:v>
                </c:pt>
                <c:pt idx="11505">
                  <c:v>43248.958533506942</c:v>
                </c:pt>
                <c:pt idx="11506">
                  <c:v>43249.00020023148</c:v>
                </c:pt>
                <c:pt idx="11507">
                  <c:v>43249.041866956017</c:v>
                </c:pt>
                <c:pt idx="11508">
                  <c:v>43249.083533680554</c:v>
                </c:pt>
                <c:pt idx="11509">
                  <c:v>43249.125200405091</c:v>
                </c:pt>
                <c:pt idx="11510">
                  <c:v>43249.166867129628</c:v>
                </c:pt>
                <c:pt idx="11511">
                  <c:v>43249.208533854166</c:v>
                </c:pt>
                <c:pt idx="11512">
                  <c:v>43249.250200578703</c:v>
                </c:pt>
                <c:pt idx="11513">
                  <c:v>43249.29186730324</c:v>
                </c:pt>
                <c:pt idx="11514">
                  <c:v>43249.333534027777</c:v>
                </c:pt>
                <c:pt idx="11515">
                  <c:v>43249.375200752314</c:v>
                </c:pt>
                <c:pt idx="11516">
                  <c:v>43249.416867476852</c:v>
                </c:pt>
                <c:pt idx="11517">
                  <c:v>43249.458534201389</c:v>
                </c:pt>
                <c:pt idx="11518">
                  <c:v>43249.500200925926</c:v>
                </c:pt>
                <c:pt idx="11519">
                  <c:v>43249.541867650463</c:v>
                </c:pt>
                <c:pt idx="11520">
                  <c:v>43249.583534375</c:v>
                </c:pt>
                <c:pt idx="11521">
                  <c:v>43249.625201099538</c:v>
                </c:pt>
                <c:pt idx="11522">
                  <c:v>43249.666867824075</c:v>
                </c:pt>
                <c:pt idx="11523">
                  <c:v>43249.708534548612</c:v>
                </c:pt>
                <c:pt idx="11524">
                  <c:v>43249.750201273149</c:v>
                </c:pt>
                <c:pt idx="11525">
                  <c:v>43249.791867997686</c:v>
                </c:pt>
                <c:pt idx="11526">
                  <c:v>43249.833534722224</c:v>
                </c:pt>
                <c:pt idx="11527">
                  <c:v>43249.875201446761</c:v>
                </c:pt>
                <c:pt idx="11528">
                  <c:v>43249.916868171298</c:v>
                </c:pt>
                <c:pt idx="11529">
                  <c:v>43249.958534895835</c:v>
                </c:pt>
                <c:pt idx="11530">
                  <c:v>43250.000201620373</c:v>
                </c:pt>
                <c:pt idx="11531">
                  <c:v>43250.04186834491</c:v>
                </c:pt>
                <c:pt idx="11532">
                  <c:v>43250.083535069447</c:v>
                </c:pt>
                <c:pt idx="11533">
                  <c:v>43250.125201793984</c:v>
                </c:pt>
                <c:pt idx="11534">
                  <c:v>43250.166868518521</c:v>
                </c:pt>
                <c:pt idx="11535">
                  <c:v>43250.208535243059</c:v>
                </c:pt>
                <c:pt idx="11536">
                  <c:v>43250.250201967596</c:v>
                </c:pt>
                <c:pt idx="11537">
                  <c:v>43250.291868692133</c:v>
                </c:pt>
                <c:pt idx="11538">
                  <c:v>43250.33353541667</c:v>
                </c:pt>
                <c:pt idx="11539">
                  <c:v>43250.3752021412</c:v>
                </c:pt>
                <c:pt idx="11540">
                  <c:v>43250.416868865737</c:v>
                </c:pt>
                <c:pt idx="11541">
                  <c:v>43250.458535590275</c:v>
                </c:pt>
                <c:pt idx="11542">
                  <c:v>43250.500202314812</c:v>
                </c:pt>
                <c:pt idx="11543">
                  <c:v>43250.541869039349</c:v>
                </c:pt>
                <c:pt idx="11544">
                  <c:v>43250.583535763886</c:v>
                </c:pt>
                <c:pt idx="11545">
                  <c:v>43250.625202488423</c:v>
                </c:pt>
                <c:pt idx="11546">
                  <c:v>43250.666869212961</c:v>
                </c:pt>
                <c:pt idx="11547">
                  <c:v>43250.708535937498</c:v>
                </c:pt>
                <c:pt idx="11548">
                  <c:v>43250.750202662035</c:v>
                </c:pt>
                <c:pt idx="11549">
                  <c:v>43250.791869386572</c:v>
                </c:pt>
                <c:pt idx="11550">
                  <c:v>43250.833536111109</c:v>
                </c:pt>
                <c:pt idx="11551">
                  <c:v>43250.875202835647</c:v>
                </c:pt>
                <c:pt idx="11552">
                  <c:v>43250.916869560184</c:v>
                </c:pt>
                <c:pt idx="11553">
                  <c:v>43250.958536284721</c:v>
                </c:pt>
                <c:pt idx="11554">
                  <c:v>43251.000203009258</c:v>
                </c:pt>
                <c:pt idx="11555">
                  <c:v>43251.041869733795</c:v>
                </c:pt>
                <c:pt idx="11556">
                  <c:v>43251.083536458333</c:v>
                </c:pt>
                <c:pt idx="11557">
                  <c:v>43251.12520318287</c:v>
                </c:pt>
                <c:pt idx="11558">
                  <c:v>43251.166869907407</c:v>
                </c:pt>
                <c:pt idx="11559">
                  <c:v>43251.208536631944</c:v>
                </c:pt>
                <c:pt idx="11560">
                  <c:v>43251.250203356482</c:v>
                </c:pt>
                <c:pt idx="11561">
                  <c:v>43251.291870081019</c:v>
                </c:pt>
                <c:pt idx="11562">
                  <c:v>43251.333536805556</c:v>
                </c:pt>
                <c:pt idx="11563">
                  <c:v>43251.375203530093</c:v>
                </c:pt>
                <c:pt idx="11564">
                  <c:v>43251.41687025463</c:v>
                </c:pt>
                <c:pt idx="11565">
                  <c:v>43251.458536979168</c:v>
                </c:pt>
                <c:pt idx="11566">
                  <c:v>43251.500203703705</c:v>
                </c:pt>
                <c:pt idx="11567">
                  <c:v>43251.541870428242</c:v>
                </c:pt>
                <c:pt idx="11568">
                  <c:v>43251.583537152779</c:v>
                </c:pt>
                <c:pt idx="11569">
                  <c:v>43251.625203877316</c:v>
                </c:pt>
                <c:pt idx="11570">
                  <c:v>43251.666870601854</c:v>
                </c:pt>
                <c:pt idx="11571">
                  <c:v>43251.708537326391</c:v>
                </c:pt>
                <c:pt idx="11572">
                  <c:v>43251.750204050928</c:v>
                </c:pt>
                <c:pt idx="11573">
                  <c:v>43251.791870775465</c:v>
                </c:pt>
                <c:pt idx="11574">
                  <c:v>43251.833537500002</c:v>
                </c:pt>
                <c:pt idx="11575">
                  <c:v>43251.87520422454</c:v>
                </c:pt>
                <c:pt idx="11576">
                  <c:v>43251.916870949077</c:v>
                </c:pt>
                <c:pt idx="11577">
                  <c:v>43251.958537673614</c:v>
                </c:pt>
                <c:pt idx="11578">
                  <c:v>43252.000204398151</c:v>
                </c:pt>
                <c:pt idx="11579">
                  <c:v>43252.041871122688</c:v>
                </c:pt>
                <c:pt idx="11580">
                  <c:v>43252.083537847226</c:v>
                </c:pt>
                <c:pt idx="11581">
                  <c:v>43252.125204571763</c:v>
                </c:pt>
                <c:pt idx="11582">
                  <c:v>43252.166871296293</c:v>
                </c:pt>
                <c:pt idx="11583">
                  <c:v>43252.20853802083</c:v>
                </c:pt>
                <c:pt idx="11584">
                  <c:v>43252.250204745367</c:v>
                </c:pt>
                <c:pt idx="11585">
                  <c:v>43252.291871469904</c:v>
                </c:pt>
                <c:pt idx="11586">
                  <c:v>43252.333538194442</c:v>
                </c:pt>
                <c:pt idx="11587">
                  <c:v>43252.375204918979</c:v>
                </c:pt>
                <c:pt idx="11588">
                  <c:v>43252.416871643516</c:v>
                </c:pt>
                <c:pt idx="11589">
                  <c:v>43252.458538368053</c:v>
                </c:pt>
                <c:pt idx="11590">
                  <c:v>43252.50020509259</c:v>
                </c:pt>
                <c:pt idx="11591">
                  <c:v>43252.541871817128</c:v>
                </c:pt>
                <c:pt idx="11592">
                  <c:v>43252.583538541665</c:v>
                </c:pt>
                <c:pt idx="11593">
                  <c:v>43252.625205266202</c:v>
                </c:pt>
                <c:pt idx="11594">
                  <c:v>43252.666871990739</c:v>
                </c:pt>
                <c:pt idx="11595">
                  <c:v>43252.708538715277</c:v>
                </c:pt>
                <c:pt idx="11596">
                  <c:v>43252.750205439814</c:v>
                </c:pt>
                <c:pt idx="11597">
                  <c:v>43252.791872164351</c:v>
                </c:pt>
                <c:pt idx="11598">
                  <c:v>43252.833538888888</c:v>
                </c:pt>
                <c:pt idx="11599">
                  <c:v>43252.875205613425</c:v>
                </c:pt>
                <c:pt idx="11600">
                  <c:v>43252.916872337963</c:v>
                </c:pt>
                <c:pt idx="11601">
                  <c:v>43252.9585390625</c:v>
                </c:pt>
                <c:pt idx="11602">
                  <c:v>43253.000205787037</c:v>
                </c:pt>
                <c:pt idx="11603">
                  <c:v>43253.041872511574</c:v>
                </c:pt>
                <c:pt idx="11604">
                  <c:v>43253.083539236111</c:v>
                </c:pt>
                <c:pt idx="11605">
                  <c:v>43253.125205960649</c:v>
                </c:pt>
                <c:pt idx="11606">
                  <c:v>43253.166872685186</c:v>
                </c:pt>
                <c:pt idx="11607">
                  <c:v>43253.208539409723</c:v>
                </c:pt>
                <c:pt idx="11608">
                  <c:v>43253.25020613426</c:v>
                </c:pt>
                <c:pt idx="11609">
                  <c:v>43253.291872858797</c:v>
                </c:pt>
                <c:pt idx="11610">
                  <c:v>43253.333539583335</c:v>
                </c:pt>
                <c:pt idx="11611">
                  <c:v>43253.375206307872</c:v>
                </c:pt>
                <c:pt idx="11612">
                  <c:v>43253.416873032409</c:v>
                </c:pt>
                <c:pt idx="11613">
                  <c:v>43253.458539756946</c:v>
                </c:pt>
                <c:pt idx="11614">
                  <c:v>43253.500206481483</c:v>
                </c:pt>
                <c:pt idx="11615">
                  <c:v>43253.541873206021</c:v>
                </c:pt>
                <c:pt idx="11616">
                  <c:v>43253.583539930558</c:v>
                </c:pt>
                <c:pt idx="11617">
                  <c:v>43253.625206655095</c:v>
                </c:pt>
                <c:pt idx="11618">
                  <c:v>43253.666873379632</c:v>
                </c:pt>
                <c:pt idx="11619">
                  <c:v>43253.70854010417</c:v>
                </c:pt>
                <c:pt idx="11620">
                  <c:v>43253.750206828707</c:v>
                </c:pt>
                <c:pt idx="11621">
                  <c:v>43253.791873553244</c:v>
                </c:pt>
                <c:pt idx="11622">
                  <c:v>43253.833540277781</c:v>
                </c:pt>
                <c:pt idx="11623">
                  <c:v>43253.875207002318</c:v>
                </c:pt>
                <c:pt idx="11624">
                  <c:v>43253.916873726848</c:v>
                </c:pt>
                <c:pt idx="11625">
                  <c:v>43253.958540451385</c:v>
                </c:pt>
                <c:pt idx="11626">
                  <c:v>43254.000207175923</c:v>
                </c:pt>
                <c:pt idx="11627">
                  <c:v>43254.04187390046</c:v>
                </c:pt>
                <c:pt idx="11628">
                  <c:v>43254.083540624997</c:v>
                </c:pt>
                <c:pt idx="11629">
                  <c:v>43254.125207349534</c:v>
                </c:pt>
                <c:pt idx="11630">
                  <c:v>43254.166874074072</c:v>
                </c:pt>
                <c:pt idx="11631">
                  <c:v>43254.208540798609</c:v>
                </c:pt>
                <c:pt idx="11632">
                  <c:v>43254.250207523146</c:v>
                </c:pt>
                <c:pt idx="11633">
                  <c:v>43254.291874247683</c:v>
                </c:pt>
                <c:pt idx="11634">
                  <c:v>43254.33354097222</c:v>
                </c:pt>
                <c:pt idx="11635">
                  <c:v>43254.375207696758</c:v>
                </c:pt>
                <c:pt idx="11636">
                  <c:v>43254.416874421295</c:v>
                </c:pt>
                <c:pt idx="11637">
                  <c:v>43254.458541145832</c:v>
                </c:pt>
                <c:pt idx="11638">
                  <c:v>43254.500207870369</c:v>
                </c:pt>
                <c:pt idx="11639">
                  <c:v>43254.541874594906</c:v>
                </c:pt>
                <c:pt idx="11640">
                  <c:v>43254.583541319444</c:v>
                </c:pt>
                <c:pt idx="11641">
                  <c:v>43254.625208043981</c:v>
                </c:pt>
                <c:pt idx="11642">
                  <c:v>43254.666874768518</c:v>
                </c:pt>
                <c:pt idx="11643">
                  <c:v>43254.708541493055</c:v>
                </c:pt>
                <c:pt idx="11644">
                  <c:v>43254.750208217592</c:v>
                </c:pt>
                <c:pt idx="11645">
                  <c:v>43254.79187494213</c:v>
                </c:pt>
                <c:pt idx="11646">
                  <c:v>43254.833541666667</c:v>
                </c:pt>
                <c:pt idx="11647">
                  <c:v>43254.875208391204</c:v>
                </c:pt>
                <c:pt idx="11648">
                  <c:v>43254.916875115741</c:v>
                </c:pt>
                <c:pt idx="11649">
                  <c:v>43254.958541840278</c:v>
                </c:pt>
                <c:pt idx="11650">
                  <c:v>43255.000208564816</c:v>
                </c:pt>
                <c:pt idx="11651">
                  <c:v>43255.041875289353</c:v>
                </c:pt>
                <c:pt idx="11652">
                  <c:v>43255.08354201389</c:v>
                </c:pt>
                <c:pt idx="11653">
                  <c:v>43255.125208738427</c:v>
                </c:pt>
                <c:pt idx="11654">
                  <c:v>43255.166875462965</c:v>
                </c:pt>
                <c:pt idx="11655">
                  <c:v>43255.208542187502</c:v>
                </c:pt>
                <c:pt idx="11656">
                  <c:v>43255.250208912039</c:v>
                </c:pt>
                <c:pt idx="11657">
                  <c:v>43255.291875636576</c:v>
                </c:pt>
                <c:pt idx="11658">
                  <c:v>43255.333542361113</c:v>
                </c:pt>
                <c:pt idx="11659">
                  <c:v>43255.375209085651</c:v>
                </c:pt>
                <c:pt idx="11660">
                  <c:v>43255.416875810188</c:v>
                </c:pt>
                <c:pt idx="11661">
                  <c:v>43255.458542534725</c:v>
                </c:pt>
                <c:pt idx="11662">
                  <c:v>43255.500209259262</c:v>
                </c:pt>
                <c:pt idx="11663">
                  <c:v>43255.541875983799</c:v>
                </c:pt>
                <c:pt idx="11664">
                  <c:v>43255.583542708337</c:v>
                </c:pt>
                <c:pt idx="11665">
                  <c:v>43255.625209432874</c:v>
                </c:pt>
                <c:pt idx="11666">
                  <c:v>43255.666876157411</c:v>
                </c:pt>
                <c:pt idx="11667">
                  <c:v>43255.708542881941</c:v>
                </c:pt>
                <c:pt idx="11668">
                  <c:v>43255.750209606478</c:v>
                </c:pt>
                <c:pt idx="11669">
                  <c:v>43255.791876331015</c:v>
                </c:pt>
                <c:pt idx="11670">
                  <c:v>43255.833543055553</c:v>
                </c:pt>
                <c:pt idx="11671">
                  <c:v>43255.87520978009</c:v>
                </c:pt>
                <c:pt idx="11672">
                  <c:v>43255.916876504627</c:v>
                </c:pt>
                <c:pt idx="11673">
                  <c:v>43255.958543229164</c:v>
                </c:pt>
                <c:pt idx="11674">
                  <c:v>43256.000209953701</c:v>
                </c:pt>
                <c:pt idx="11675">
                  <c:v>43256.041876678239</c:v>
                </c:pt>
                <c:pt idx="11676">
                  <c:v>43256.083543402776</c:v>
                </c:pt>
                <c:pt idx="11677">
                  <c:v>43256.125210127313</c:v>
                </c:pt>
                <c:pt idx="11678">
                  <c:v>43256.16687685185</c:v>
                </c:pt>
                <c:pt idx="11679">
                  <c:v>43256.208543576387</c:v>
                </c:pt>
                <c:pt idx="11680">
                  <c:v>43256.250210300925</c:v>
                </c:pt>
                <c:pt idx="11681">
                  <c:v>43256.291877025462</c:v>
                </c:pt>
                <c:pt idx="11682">
                  <c:v>43256.333543749999</c:v>
                </c:pt>
                <c:pt idx="11683">
                  <c:v>43256.375210474536</c:v>
                </c:pt>
                <c:pt idx="11684">
                  <c:v>43256.416877199073</c:v>
                </c:pt>
                <c:pt idx="11685">
                  <c:v>43256.458543923611</c:v>
                </c:pt>
                <c:pt idx="11686">
                  <c:v>43256.500210648148</c:v>
                </c:pt>
                <c:pt idx="11687">
                  <c:v>43256.541877372685</c:v>
                </c:pt>
                <c:pt idx="11688">
                  <c:v>43256.583544097222</c:v>
                </c:pt>
                <c:pt idx="11689">
                  <c:v>43256.62521082176</c:v>
                </c:pt>
                <c:pt idx="11690">
                  <c:v>43256.666877546297</c:v>
                </c:pt>
                <c:pt idx="11691">
                  <c:v>43256.708544270834</c:v>
                </c:pt>
                <c:pt idx="11692">
                  <c:v>43256.750210995371</c:v>
                </c:pt>
                <c:pt idx="11693">
                  <c:v>43256.791877719908</c:v>
                </c:pt>
                <c:pt idx="11694">
                  <c:v>43256.833544444446</c:v>
                </c:pt>
                <c:pt idx="11695">
                  <c:v>43256.875211168983</c:v>
                </c:pt>
                <c:pt idx="11696">
                  <c:v>43256.91687789352</c:v>
                </c:pt>
                <c:pt idx="11697">
                  <c:v>43256.958544618057</c:v>
                </c:pt>
                <c:pt idx="11698">
                  <c:v>43257.000211342594</c:v>
                </c:pt>
                <c:pt idx="11699">
                  <c:v>43257.041878067132</c:v>
                </c:pt>
                <c:pt idx="11700">
                  <c:v>43257.083544791669</c:v>
                </c:pt>
                <c:pt idx="11701">
                  <c:v>43257.125211516206</c:v>
                </c:pt>
                <c:pt idx="11702">
                  <c:v>43257.166878240743</c:v>
                </c:pt>
                <c:pt idx="11703">
                  <c:v>43257.20854496528</c:v>
                </c:pt>
                <c:pt idx="11704">
                  <c:v>43257.250211689818</c:v>
                </c:pt>
                <c:pt idx="11705">
                  <c:v>43257.291878414355</c:v>
                </c:pt>
                <c:pt idx="11706">
                  <c:v>43257.333545138892</c:v>
                </c:pt>
                <c:pt idx="11707">
                  <c:v>43257.375211863429</c:v>
                </c:pt>
                <c:pt idx="11708">
                  <c:v>43257.416878587966</c:v>
                </c:pt>
                <c:pt idx="11709">
                  <c:v>43257.458545312496</c:v>
                </c:pt>
                <c:pt idx="11710">
                  <c:v>43257.500212037034</c:v>
                </c:pt>
                <c:pt idx="11711">
                  <c:v>43257.541878761571</c:v>
                </c:pt>
                <c:pt idx="11712">
                  <c:v>43257.583545486108</c:v>
                </c:pt>
                <c:pt idx="11713">
                  <c:v>43257.625212210645</c:v>
                </c:pt>
                <c:pt idx="11714">
                  <c:v>43257.666878935182</c:v>
                </c:pt>
                <c:pt idx="11715">
                  <c:v>43257.70854565972</c:v>
                </c:pt>
                <c:pt idx="11716">
                  <c:v>43257.750212384257</c:v>
                </c:pt>
                <c:pt idx="11717">
                  <c:v>43257.791879108794</c:v>
                </c:pt>
                <c:pt idx="11718">
                  <c:v>43257.833545833331</c:v>
                </c:pt>
                <c:pt idx="11719">
                  <c:v>43257.875212557869</c:v>
                </c:pt>
                <c:pt idx="11720">
                  <c:v>43257.916879282406</c:v>
                </c:pt>
                <c:pt idx="11721">
                  <c:v>43257.958546006943</c:v>
                </c:pt>
                <c:pt idx="11722">
                  <c:v>43258.00021273148</c:v>
                </c:pt>
                <c:pt idx="11723">
                  <c:v>43258.041879456017</c:v>
                </c:pt>
                <c:pt idx="11724">
                  <c:v>43258.083546180555</c:v>
                </c:pt>
                <c:pt idx="11725">
                  <c:v>43258.125212905092</c:v>
                </c:pt>
                <c:pt idx="11726">
                  <c:v>43258.166879629629</c:v>
                </c:pt>
                <c:pt idx="11727">
                  <c:v>43258.208546354166</c:v>
                </c:pt>
                <c:pt idx="11728">
                  <c:v>43258.250213078703</c:v>
                </c:pt>
                <c:pt idx="11729">
                  <c:v>43258.291879803241</c:v>
                </c:pt>
                <c:pt idx="11730">
                  <c:v>43258.333546527778</c:v>
                </c:pt>
                <c:pt idx="11731">
                  <c:v>43258.375213252315</c:v>
                </c:pt>
                <c:pt idx="11732">
                  <c:v>43258.416879976852</c:v>
                </c:pt>
                <c:pt idx="11733">
                  <c:v>43258.458546701389</c:v>
                </c:pt>
                <c:pt idx="11734">
                  <c:v>43258.500213425927</c:v>
                </c:pt>
                <c:pt idx="11735">
                  <c:v>43258.541880150464</c:v>
                </c:pt>
                <c:pt idx="11736">
                  <c:v>43258.583546875001</c:v>
                </c:pt>
                <c:pt idx="11737">
                  <c:v>43258.625213599538</c:v>
                </c:pt>
                <c:pt idx="11738">
                  <c:v>43258.666880324075</c:v>
                </c:pt>
                <c:pt idx="11739">
                  <c:v>43258.708547048613</c:v>
                </c:pt>
                <c:pt idx="11740">
                  <c:v>43258.75021377315</c:v>
                </c:pt>
                <c:pt idx="11741">
                  <c:v>43258.791880497687</c:v>
                </c:pt>
                <c:pt idx="11742">
                  <c:v>43258.833547222224</c:v>
                </c:pt>
                <c:pt idx="11743">
                  <c:v>43258.875213946762</c:v>
                </c:pt>
                <c:pt idx="11744">
                  <c:v>43258.916880671299</c:v>
                </c:pt>
                <c:pt idx="11745">
                  <c:v>43258.958547395836</c:v>
                </c:pt>
                <c:pt idx="11746">
                  <c:v>43259.000214120373</c:v>
                </c:pt>
                <c:pt idx="11747">
                  <c:v>43259.04188084491</c:v>
                </c:pt>
                <c:pt idx="11748">
                  <c:v>43259.083547569448</c:v>
                </c:pt>
                <c:pt idx="11749">
                  <c:v>43259.125214293985</c:v>
                </c:pt>
                <c:pt idx="11750">
                  <c:v>43259.166881018522</c:v>
                </c:pt>
                <c:pt idx="11751">
                  <c:v>43259.208547743059</c:v>
                </c:pt>
                <c:pt idx="11752">
                  <c:v>43259.250214467589</c:v>
                </c:pt>
                <c:pt idx="11753">
                  <c:v>43259.291881192126</c:v>
                </c:pt>
                <c:pt idx="11754">
                  <c:v>43259.333547916664</c:v>
                </c:pt>
                <c:pt idx="11755">
                  <c:v>43259.375214641201</c:v>
                </c:pt>
                <c:pt idx="11756">
                  <c:v>43259.416881365738</c:v>
                </c:pt>
                <c:pt idx="11757">
                  <c:v>43259.458548090275</c:v>
                </c:pt>
                <c:pt idx="11758">
                  <c:v>43259.500214814812</c:v>
                </c:pt>
                <c:pt idx="11759">
                  <c:v>43259.54188153935</c:v>
                </c:pt>
                <c:pt idx="11760">
                  <c:v>43259.583548263887</c:v>
                </c:pt>
                <c:pt idx="11761">
                  <c:v>43259.625214988424</c:v>
                </c:pt>
                <c:pt idx="11762">
                  <c:v>43259.666881712961</c:v>
                </c:pt>
                <c:pt idx="11763">
                  <c:v>43259.708548437498</c:v>
                </c:pt>
                <c:pt idx="11764">
                  <c:v>43259.750215162036</c:v>
                </c:pt>
                <c:pt idx="11765">
                  <c:v>43259.791881886573</c:v>
                </c:pt>
                <c:pt idx="11766">
                  <c:v>43259.83354861111</c:v>
                </c:pt>
                <c:pt idx="11767">
                  <c:v>43259.875215335647</c:v>
                </c:pt>
                <c:pt idx="11768">
                  <c:v>43259.916882060184</c:v>
                </c:pt>
                <c:pt idx="11769">
                  <c:v>43259.958548784722</c:v>
                </c:pt>
                <c:pt idx="11770">
                  <c:v>43260.000215509259</c:v>
                </c:pt>
                <c:pt idx="11771">
                  <c:v>43260.041882233796</c:v>
                </c:pt>
                <c:pt idx="11772">
                  <c:v>43260.083548958333</c:v>
                </c:pt>
                <c:pt idx="11773">
                  <c:v>43260.12521568287</c:v>
                </c:pt>
                <c:pt idx="11774">
                  <c:v>43260.166882407408</c:v>
                </c:pt>
                <c:pt idx="11775">
                  <c:v>43260.208549131945</c:v>
                </c:pt>
                <c:pt idx="11776">
                  <c:v>43260.250215856482</c:v>
                </c:pt>
                <c:pt idx="11777">
                  <c:v>43260.291882581019</c:v>
                </c:pt>
                <c:pt idx="11778">
                  <c:v>43260.333549305557</c:v>
                </c:pt>
                <c:pt idx="11779">
                  <c:v>43260.375216030094</c:v>
                </c:pt>
                <c:pt idx="11780">
                  <c:v>43260.416882754631</c:v>
                </c:pt>
                <c:pt idx="11781">
                  <c:v>43260.458549479168</c:v>
                </c:pt>
                <c:pt idx="11782">
                  <c:v>43260.500216203705</c:v>
                </c:pt>
                <c:pt idx="11783">
                  <c:v>43260.541882928243</c:v>
                </c:pt>
                <c:pt idx="11784">
                  <c:v>43260.58354965278</c:v>
                </c:pt>
                <c:pt idx="11785">
                  <c:v>43260.625216377317</c:v>
                </c:pt>
                <c:pt idx="11786">
                  <c:v>43260.666883101854</c:v>
                </c:pt>
                <c:pt idx="11787">
                  <c:v>43260.708549826391</c:v>
                </c:pt>
                <c:pt idx="11788">
                  <c:v>43260.750216550929</c:v>
                </c:pt>
                <c:pt idx="11789">
                  <c:v>43260.791883275466</c:v>
                </c:pt>
                <c:pt idx="11790">
                  <c:v>43260.833550000003</c:v>
                </c:pt>
                <c:pt idx="11791">
                  <c:v>43260.87521672454</c:v>
                </c:pt>
                <c:pt idx="11792">
                  <c:v>43260.916883449077</c:v>
                </c:pt>
                <c:pt idx="11793">
                  <c:v>43260.958550173615</c:v>
                </c:pt>
                <c:pt idx="11794">
                  <c:v>43261.000216898145</c:v>
                </c:pt>
                <c:pt idx="11795">
                  <c:v>43261.041883622682</c:v>
                </c:pt>
                <c:pt idx="11796">
                  <c:v>43261.083550347219</c:v>
                </c:pt>
                <c:pt idx="11797">
                  <c:v>43261.125217071756</c:v>
                </c:pt>
                <c:pt idx="11798">
                  <c:v>43261.166883796293</c:v>
                </c:pt>
                <c:pt idx="11799">
                  <c:v>43261.208550520831</c:v>
                </c:pt>
                <c:pt idx="11800">
                  <c:v>43261.250217245368</c:v>
                </c:pt>
                <c:pt idx="11801">
                  <c:v>43261.291883969905</c:v>
                </c:pt>
                <c:pt idx="11802">
                  <c:v>43261.333550694442</c:v>
                </c:pt>
                <c:pt idx="11803">
                  <c:v>43261.375217418979</c:v>
                </c:pt>
                <c:pt idx="11804">
                  <c:v>43261.416884143517</c:v>
                </c:pt>
                <c:pt idx="11805">
                  <c:v>43261.458550868054</c:v>
                </c:pt>
                <c:pt idx="11806">
                  <c:v>43261.500217592591</c:v>
                </c:pt>
                <c:pt idx="11807">
                  <c:v>43261.541884317128</c:v>
                </c:pt>
                <c:pt idx="11808">
                  <c:v>43261.583551041665</c:v>
                </c:pt>
                <c:pt idx="11809">
                  <c:v>43261.625217766203</c:v>
                </c:pt>
                <c:pt idx="11810">
                  <c:v>43261.66688449074</c:v>
                </c:pt>
                <c:pt idx="11811">
                  <c:v>43261.708551215277</c:v>
                </c:pt>
                <c:pt idx="11812">
                  <c:v>43261.750217939814</c:v>
                </c:pt>
                <c:pt idx="11813">
                  <c:v>43261.791884664352</c:v>
                </c:pt>
                <c:pt idx="11814">
                  <c:v>43261.833551388889</c:v>
                </c:pt>
                <c:pt idx="11815">
                  <c:v>43261.875218113426</c:v>
                </c:pt>
                <c:pt idx="11816">
                  <c:v>43261.916884837963</c:v>
                </c:pt>
                <c:pt idx="11817">
                  <c:v>43261.9585515625</c:v>
                </c:pt>
                <c:pt idx="11818">
                  <c:v>43262.000218287038</c:v>
                </c:pt>
                <c:pt idx="11819">
                  <c:v>43262.041885011575</c:v>
                </c:pt>
                <c:pt idx="11820">
                  <c:v>43262.083551736112</c:v>
                </c:pt>
                <c:pt idx="11821">
                  <c:v>43262.125218460649</c:v>
                </c:pt>
                <c:pt idx="11822">
                  <c:v>43262.166885185186</c:v>
                </c:pt>
                <c:pt idx="11823">
                  <c:v>43262.208551909724</c:v>
                </c:pt>
                <c:pt idx="11824">
                  <c:v>43262.250218634261</c:v>
                </c:pt>
                <c:pt idx="11825">
                  <c:v>43262.291885358798</c:v>
                </c:pt>
                <c:pt idx="11826">
                  <c:v>43262.333552083335</c:v>
                </c:pt>
                <c:pt idx="11827">
                  <c:v>43262.375218807872</c:v>
                </c:pt>
                <c:pt idx="11828">
                  <c:v>43262.41688553241</c:v>
                </c:pt>
                <c:pt idx="11829">
                  <c:v>43262.458552256947</c:v>
                </c:pt>
                <c:pt idx="11830">
                  <c:v>43262.500218981484</c:v>
                </c:pt>
                <c:pt idx="11831">
                  <c:v>43262.541885706021</c:v>
                </c:pt>
                <c:pt idx="11832">
                  <c:v>43262.583552430558</c:v>
                </c:pt>
                <c:pt idx="11833">
                  <c:v>43262.625219155096</c:v>
                </c:pt>
                <c:pt idx="11834">
                  <c:v>43262.666885879633</c:v>
                </c:pt>
                <c:pt idx="11835">
                  <c:v>43262.70855260417</c:v>
                </c:pt>
                <c:pt idx="11836">
                  <c:v>43262.750219328707</c:v>
                </c:pt>
                <c:pt idx="11837">
                  <c:v>43262.791886053237</c:v>
                </c:pt>
                <c:pt idx="11838">
                  <c:v>43262.833552777774</c:v>
                </c:pt>
                <c:pt idx="11839">
                  <c:v>43262.875219502312</c:v>
                </c:pt>
                <c:pt idx="11840">
                  <c:v>43262.916886226849</c:v>
                </c:pt>
                <c:pt idx="11841">
                  <c:v>43262.958552951386</c:v>
                </c:pt>
                <c:pt idx="11842">
                  <c:v>43263.000219675923</c:v>
                </c:pt>
                <c:pt idx="11843">
                  <c:v>43263.04188640046</c:v>
                </c:pt>
                <c:pt idx="11844">
                  <c:v>43263.083553124998</c:v>
                </c:pt>
                <c:pt idx="11845">
                  <c:v>43263.125219849535</c:v>
                </c:pt>
                <c:pt idx="11846">
                  <c:v>43263.166886574072</c:v>
                </c:pt>
                <c:pt idx="11847">
                  <c:v>43263.208553298609</c:v>
                </c:pt>
                <c:pt idx="11848">
                  <c:v>43263.250220023147</c:v>
                </c:pt>
                <c:pt idx="11849">
                  <c:v>43263.291886747684</c:v>
                </c:pt>
                <c:pt idx="11850">
                  <c:v>43263.333553472221</c:v>
                </c:pt>
                <c:pt idx="11851">
                  <c:v>43263.375220196758</c:v>
                </c:pt>
                <c:pt idx="11852">
                  <c:v>43263.416886921295</c:v>
                </c:pt>
                <c:pt idx="11853">
                  <c:v>43263.458553645833</c:v>
                </c:pt>
                <c:pt idx="11854">
                  <c:v>43263.50022037037</c:v>
                </c:pt>
                <c:pt idx="11855">
                  <c:v>43263.541887094907</c:v>
                </c:pt>
                <c:pt idx="11856">
                  <c:v>43263.583553819444</c:v>
                </c:pt>
                <c:pt idx="11857">
                  <c:v>43263.625220543981</c:v>
                </c:pt>
                <c:pt idx="11858">
                  <c:v>43263.666887268519</c:v>
                </c:pt>
                <c:pt idx="11859">
                  <c:v>43263.708553993056</c:v>
                </c:pt>
                <c:pt idx="11860">
                  <c:v>43263.750220717593</c:v>
                </c:pt>
                <c:pt idx="11861">
                  <c:v>43263.79188744213</c:v>
                </c:pt>
                <c:pt idx="11862">
                  <c:v>43263.833554166667</c:v>
                </c:pt>
                <c:pt idx="11863">
                  <c:v>43263.875220891205</c:v>
                </c:pt>
                <c:pt idx="11864">
                  <c:v>43263.916887615742</c:v>
                </c:pt>
                <c:pt idx="11865">
                  <c:v>43263.958554340279</c:v>
                </c:pt>
                <c:pt idx="11866">
                  <c:v>43264.000221064816</c:v>
                </c:pt>
                <c:pt idx="11867">
                  <c:v>43264.041887789353</c:v>
                </c:pt>
                <c:pt idx="11868">
                  <c:v>43264.083554513891</c:v>
                </c:pt>
                <c:pt idx="11869">
                  <c:v>43264.125221238428</c:v>
                </c:pt>
                <c:pt idx="11870">
                  <c:v>43264.166887962965</c:v>
                </c:pt>
                <c:pt idx="11871">
                  <c:v>43264.208554687502</c:v>
                </c:pt>
                <c:pt idx="11872">
                  <c:v>43264.25022141204</c:v>
                </c:pt>
                <c:pt idx="11873">
                  <c:v>43264.291888136577</c:v>
                </c:pt>
                <c:pt idx="11874">
                  <c:v>43264.333554861114</c:v>
                </c:pt>
                <c:pt idx="11875">
                  <c:v>43264.375221585651</c:v>
                </c:pt>
                <c:pt idx="11876">
                  <c:v>43264.416888310188</c:v>
                </c:pt>
                <c:pt idx="11877">
                  <c:v>43264.458555034726</c:v>
                </c:pt>
                <c:pt idx="11878">
                  <c:v>43264.500221759263</c:v>
                </c:pt>
                <c:pt idx="11879">
                  <c:v>43264.541888483793</c:v>
                </c:pt>
                <c:pt idx="11880">
                  <c:v>43264.58355520833</c:v>
                </c:pt>
                <c:pt idx="11881">
                  <c:v>43264.625221932867</c:v>
                </c:pt>
                <c:pt idx="11882">
                  <c:v>43264.666888657404</c:v>
                </c:pt>
                <c:pt idx="11883">
                  <c:v>43264.708555381942</c:v>
                </c:pt>
                <c:pt idx="11884">
                  <c:v>43264.750222106479</c:v>
                </c:pt>
                <c:pt idx="11885">
                  <c:v>43264.791888831016</c:v>
                </c:pt>
                <c:pt idx="11886">
                  <c:v>43264.833555555553</c:v>
                </c:pt>
                <c:pt idx="11887">
                  <c:v>43264.87522228009</c:v>
                </c:pt>
                <c:pt idx="11888">
                  <c:v>43264.916889004628</c:v>
                </c:pt>
                <c:pt idx="11889">
                  <c:v>43264.958555729165</c:v>
                </c:pt>
                <c:pt idx="11890">
                  <c:v>43265.000222453702</c:v>
                </c:pt>
                <c:pt idx="11891">
                  <c:v>43265.041889178239</c:v>
                </c:pt>
                <c:pt idx="11892">
                  <c:v>43265.083555902776</c:v>
                </c:pt>
                <c:pt idx="11893">
                  <c:v>43265.125222627314</c:v>
                </c:pt>
                <c:pt idx="11894">
                  <c:v>43265.166889351851</c:v>
                </c:pt>
                <c:pt idx="11895">
                  <c:v>43265.208556076388</c:v>
                </c:pt>
                <c:pt idx="11896">
                  <c:v>43265.250222800925</c:v>
                </c:pt>
                <c:pt idx="11897">
                  <c:v>43265.291889525462</c:v>
                </c:pt>
                <c:pt idx="11898">
                  <c:v>43265.33355625</c:v>
                </c:pt>
                <c:pt idx="11899">
                  <c:v>43265.375222974537</c:v>
                </c:pt>
                <c:pt idx="11900">
                  <c:v>43265.416889699074</c:v>
                </c:pt>
                <c:pt idx="11901">
                  <c:v>43265.458556423611</c:v>
                </c:pt>
                <c:pt idx="11902">
                  <c:v>43265.500223148149</c:v>
                </c:pt>
                <c:pt idx="11903">
                  <c:v>43265.541889872686</c:v>
                </c:pt>
                <c:pt idx="11904">
                  <c:v>43265.583556597223</c:v>
                </c:pt>
                <c:pt idx="11905">
                  <c:v>43265.62522332176</c:v>
                </c:pt>
                <c:pt idx="11906">
                  <c:v>43265.666890046297</c:v>
                </c:pt>
                <c:pt idx="11907">
                  <c:v>43265.708556770835</c:v>
                </c:pt>
                <c:pt idx="11908">
                  <c:v>43265.750223495372</c:v>
                </c:pt>
                <c:pt idx="11909">
                  <c:v>43265.791890219909</c:v>
                </c:pt>
                <c:pt idx="11910">
                  <c:v>43265.833556944446</c:v>
                </c:pt>
                <c:pt idx="11911">
                  <c:v>43265.875223668983</c:v>
                </c:pt>
                <c:pt idx="11912">
                  <c:v>43265.916890393521</c:v>
                </c:pt>
                <c:pt idx="11913">
                  <c:v>43265.958557118058</c:v>
                </c:pt>
                <c:pt idx="11914">
                  <c:v>43266.000223842595</c:v>
                </c:pt>
                <c:pt idx="11915">
                  <c:v>43266.041890567132</c:v>
                </c:pt>
                <c:pt idx="11916">
                  <c:v>43266.083557291669</c:v>
                </c:pt>
                <c:pt idx="11917">
                  <c:v>43266.125224016207</c:v>
                </c:pt>
                <c:pt idx="11918">
                  <c:v>43266.166890740744</c:v>
                </c:pt>
                <c:pt idx="11919">
                  <c:v>43266.208557465281</c:v>
                </c:pt>
                <c:pt idx="11920">
                  <c:v>43266.250224189818</c:v>
                </c:pt>
                <c:pt idx="11921">
                  <c:v>43266.291890914355</c:v>
                </c:pt>
                <c:pt idx="11922">
                  <c:v>43266.333557638885</c:v>
                </c:pt>
                <c:pt idx="11923">
                  <c:v>43266.375224363423</c:v>
                </c:pt>
                <c:pt idx="11924">
                  <c:v>43266.41689108796</c:v>
                </c:pt>
                <c:pt idx="11925">
                  <c:v>43266.458557812497</c:v>
                </c:pt>
                <c:pt idx="11926">
                  <c:v>43266.500224537034</c:v>
                </c:pt>
                <c:pt idx="11927">
                  <c:v>43266.541891261571</c:v>
                </c:pt>
                <c:pt idx="11928">
                  <c:v>43266.583557986109</c:v>
                </c:pt>
                <c:pt idx="11929">
                  <c:v>43266.625224710646</c:v>
                </c:pt>
                <c:pt idx="11930">
                  <c:v>43266.666891435183</c:v>
                </c:pt>
                <c:pt idx="11931">
                  <c:v>43266.70855815972</c:v>
                </c:pt>
                <c:pt idx="11932">
                  <c:v>43266.750224884257</c:v>
                </c:pt>
                <c:pt idx="11933">
                  <c:v>43266.791891608795</c:v>
                </c:pt>
                <c:pt idx="11934">
                  <c:v>43266.833558333332</c:v>
                </c:pt>
                <c:pt idx="11935">
                  <c:v>43266.875225057869</c:v>
                </c:pt>
                <c:pt idx="11936">
                  <c:v>43266.916891782406</c:v>
                </c:pt>
                <c:pt idx="11937">
                  <c:v>43266.958558506944</c:v>
                </c:pt>
                <c:pt idx="11938">
                  <c:v>43267.000225231481</c:v>
                </c:pt>
                <c:pt idx="11939">
                  <c:v>43267.041891956018</c:v>
                </c:pt>
                <c:pt idx="11940">
                  <c:v>43267.083558680555</c:v>
                </c:pt>
                <c:pt idx="11941">
                  <c:v>43267.125225405092</c:v>
                </c:pt>
                <c:pt idx="11942">
                  <c:v>43267.16689212963</c:v>
                </c:pt>
                <c:pt idx="11943">
                  <c:v>43267.208558854167</c:v>
                </c:pt>
                <c:pt idx="11944">
                  <c:v>43267.250225578704</c:v>
                </c:pt>
                <c:pt idx="11945">
                  <c:v>43267.291892303241</c:v>
                </c:pt>
                <c:pt idx="11946">
                  <c:v>43267.333559027778</c:v>
                </c:pt>
                <c:pt idx="11947">
                  <c:v>43267.375225752316</c:v>
                </c:pt>
                <c:pt idx="11948">
                  <c:v>43267.416892476853</c:v>
                </c:pt>
                <c:pt idx="11949">
                  <c:v>43267.45855920139</c:v>
                </c:pt>
                <c:pt idx="11950">
                  <c:v>43267.500225925927</c:v>
                </c:pt>
                <c:pt idx="11951">
                  <c:v>43267.541892650464</c:v>
                </c:pt>
                <c:pt idx="11952">
                  <c:v>43267.583559375002</c:v>
                </c:pt>
                <c:pt idx="11953">
                  <c:v>43267.625226099539</c:v>
                </c:pt>
                <c:pt idx="11954">
                  <c:v>43267.666892824076</c:v>
                </c:pt>
                <c:pt idx="11955">
                  <c:v>43267.708559548613</c:v>
                </c:pt>
                <c:pt idx="11956">
                  <c:v>43267.75022627315</c:v>
                </c:pt>
                <c:pt idx="11957">
                  <c:v>43267.791892997688</c:v>
                </c:pt>
                <c:pt idx="11958">
                  <c:v>43267.833559722225</c:v>
                </c:pt>
                <c:pt idx="11959">
                  <c:v>43267.875226446762</c:v>
                </c:pt>
                <c:pt idx="11960">
                  <c:v>43267.916893171299</c:v>
                </c:pt>
                <c:pt idx="11961">
                  <c:v>43267.958559895837</c:v>
                </c:pt>
                <c:pt idx="11962">
                  <c:v>43268.000226620374</c:v>
                </c:pt>
                <c:pt idx="11963">
                  <c:v>43268.041893344911</c:v>
                </c:pt>
                <c:pt idx="11964">
                  <c:v>43268.083560069441</c:v>
                </c:pt>
                <c:pt idx="11965">
                  <c:v>43268.125226793978</c:v>
                </c:pt>
                <c:pt idx="11966">
                  <c:v>43268.166893518515</c:v>
                </c:pt>
                <c:pt idx="11967">
                  <c:v>43268.208560243052</c:v>
                </c:pt>
                <c:pt idx="11968">
                  <c:v>43268.25022696759</c:v>
                </c:pt>
                <c:pt idx="11969">
                  <c:v>43268.291893692127</c:v>
                </c:pt>
                <c:pt idx="11970">
                  <c:v>43268.333560416664</c:v>
                </c:pt>
                <c:pt idx="11971">
                  <c:v>43268.375227141201</c:v>
                </c:pt>
                <c:pt idx="11972">
                  <c:v>43268.416893865739</c:v>
                </c:pt>
                <c:pt idx="11973">
                  <c:v>43268.458560590276</c:v>
                </c:pt>
                <c:pt idx="11974">
                  <c:v>43268.500227314813</c:v>
                </c:pt>
                <c:pt idx="11975">
                  <c:v>43268.54189403935</c:v>
                </c:pt>
                <c:pt idx="11976">
                  <c:v>43268.583560763887</c:v>
                </c:pt>
                <c:pt idx="11977">
                  <c:v>43268.625227488425</c:v>
                </c:pt>
                <c:pt idx="11978">
                  <c:v>43268.666894212962</c:v>
                </c:pt>
                <c:pt idx="11979">
                  <c:v>43268.708560937499</c:v>
                </c:pt>
                <c:pt idx="11980">
                  <c:v>43268.750227662036</c:v>
                </c:pt>
                <c:pt idx="11981">
                  <c:v>43268.791894386573</c:v>
                </c:pt>
                <c:pt idx="11982">
                  <c:v>43268.833561111111</c:v>
                </c:pt>
                <c:pt idx="11983">
                  <c:v>43268.875227835648</c:v>
                </c:pt>
                <c:pt idx="11984">
                  <c:v>43268.916894560185</c:v>
                </c:pt>
                <c:pt idx="11985">
                  <c:v>43268.958561284722</c:v>
                </c:pt>
                <c:pt idx="11986">
                  <c:v>43269.000228009259</c:v>
                </c:pt>
                <c:pt idx="11987">
                  <c:v>43269.041894733797</c:v>
                </c:pt>
                <c:pt idx="11988">
                  <c:v>43269.083561458334</c:v>
                </c:pt>
                <c:pt idx="11989">
                  <c:v>43269.125228182871</c:v>
                </c:pt>
                <c:pt idx="11990">
                  <c:v>43269.166894907408</c:v>
                </c:pt>
                <c:pt idx="11991">
                  <c:v>43269.208561631945</c:v>
                </c:pt>
                <c:pt idx="11992">
                  <c:v>43269.250228356483</c:v>
                </c:pt>
                <c:pt idx="11993">
                  <c:v>43269.29189508102</c:v>
                </c:pt>
                <c:pt idx="11994">
                  <c:v>43269.333561805557</c:v>
                </c:pt>
                <c:pt idx="11995">
                  <c:v>43269.375228530094</c:v>
                </c:pt>
                <c:pt idx="11996">
                  <c:v>43269.416895254632</c:v>
                </c:pt>
                <c:pt idx="11997">
                  <c:v>43269.458561979169</c:v>
                </c:pt>
                <c:pt idx="11998">
                  <c:v>43269.500228703706</c:v>
                </c:pt>
                <c:pt idx="11999">
                  <c:v>43269.541895428243</c:v>
                </c:pt>
                <c:pt idx="12000">
                  <c:v>43269.58356215278</c:v>
                </c:pt>
                <c:pt idx="12001">
                  <c:v>43269.625228877318</c:v>
                </c:pt>
                <c:pt idx="12002">
                  <c:v>43269.666895601855</c:v>
                </c:pt>
                <c:pt idx="12003">
                  <c:v>43269.708562326392</c:v>
                </c:pt>
                <c:pt idx="12004">
                  <c:v>43269.750229050929</c:v>
                </c:pt>
                <c:pt idx="12005">
                  <c:v>43269.791895775466</c:v>
                </c:pt>
                <c:pt idx="12006">
                  <c:v>43269.833562500004</c:v>
                </c:pt>
                <c:pt idx="12007">
                  <c:v>43269.875229224534</c:v>
                </c:pt>
                <c:pt idx="12008">
                  <c:v>43269.916895949071</c:v>
                </c:pt>
                <c:pt idx="12009">
                  <c:v>43269.958562673608</c:v>
                </c:pt>
                <c:pt idx="12010">
                  <c:v>43270.000229398145</c:v>
                </c:pt>
                <c:pt idx="12011">
                  <c:v>43270.041896122682</c:v>
                </c:pt>
                <c:pt idx="12012">
                  <c:v>43270.08356284722</c:v>
                </c:pt>
                <c:pt idx="12013">
                  <c:v>43270.125229571757</c:v>
                </c:pt>
                <c:pt idx="12014">
                  <c:v>43270.166896296294</c:v>
                </c:pt>
                <c:pt idx="12015">
                  <c:v>43270.208563020831</c:v>
                </c:pt>
                <c:pt idx="12016">
                  <c:v>43270.250229745368</c:v>
                </c:pt>
                <c:pt idx="12017">
                  <c:v>43270.291896469906</c:v>
                </c:pt>
                <c:pt idx="12018">
                  <c:v>43270.333563194443</c:v>
                </c:pt>
                <c:pt idx="12019">
                  <c:v>43270.37522991898</c:v>
                </c:pt>
                <c:pt idx="12020">
                  <c:v>43270.416896643517</c:v>
                </c:pt>
                <c:pt idx="12021">
                  <c:v>43270.458563368054</c:v>
                </c:pt>
                <c:pt idx="12022">
                  <c:v>43270.500230092592</c:v>
                </c:pt>
                <c:pt idx="12023">
                  <c:v>43270.541896817129</c:v>
                </c:pt>
                <c:pt idx="12024">
                  <c:v>43270.583563541666</c:v>
                </c:pt>
                <c:pt idx="12025">
                  <c:v>43270.625230266203</c:v>
                </c:pt>
                <c:pt idx="12026">
                  <c:v>43270.66689699074</c:v>
                </c:pt>
                <c:pt idx="12027">
                  <c:v>43270.708563715278</c:v>
                </c:pt>
                <c:pt idx="12028">
                  <c:v>43270.750230439815</c:v>
                </c:pt>
                <c:pt idx="12029">
                  <c:v>43270.791897164352</c:v>
                </c:pt>
                <c:pt idx="12030">
                  <c:v>43270.833563888889</c:v>
                </c:pt>
                <c:pt idx="12031">
                  <c:v>43270.875230613427</c:v>
                </c:pt>
                <c:pt idx="12032">
                  <c:v>43270.916897337964</c:v>
                </c:pt>
                <c:pt idx="12033">
                  <c:v>43270.958564062501</c:v>
                </c:pt>
                <c:pt idx="12034">
                  <c:v>43271.000230787038</c:v>
                </c:pt>
                <c:pt idx="12035">
                  <c:v>43271.041897511575</c:v>
                </c:pt>
                <c:pt idx="12036">
                  <c:v>43271.083564236113</c:v>
                </c:pt>
                <c:pt idx="12037">
                  <c:v>43271.12523096065</c:v>
                </c:pt>
                <c:pt idx="12038">
                  <c:v>43271.166897685187</c:v>
                </c:pt>
                <c:pt idx="12039">
                  <c:v>43271.208564409724</c:v>
                </c:pt>
                <c:pt idx="12040">
                  <c:v>43271.250231134261</c:v>
                </c:pt>
                <c:pt idx="12041">
                  <c:v>43271.291897858799</c:v>
                </c:pt>
                <c:pt idx="12042">
                  <c:v>43271.333564583336</c:v>
                </c:pt>
                <c:pt idx="12043">
                  <c:v>43271.375231307873</c:v>
                </c:pt>
                <c:pt idx="12044">
                  <c:v>43271.41689803241</c:v>
                </c:pt>
                <c:pt idx="12045">
                  <c:v>43271.458564756947</c:v>
                </c:pt>
                <c:pt idx="12046">
                  <c:v>43271.500231481485</c:v>
                </c:pt>
                <c:pt idx="12047">
                  <c:v>43271.541898206022</c:v>
                </c:pt>
                <c:pt idx="12048">
                  <c:v>43271.583564930559</c:v>
                </c:pt>
                <c:pt idx="12049">
                  <c:v>43271.625231655089</c:v>
                </c:pt>
                <c:pt idx="12050">
                  <c:v>43271.666898379626</c:v>
                </c:pt>
                <c:pt idx="12051">
                  <c:v>43271.708565104163</c:v>
                </c:pt>
                <c:pt idx="12052">
                  <c:v>43271.750231828701</c:v>
                </c:pt>
                <c:pt idx="12053">
                  <c:v>43271.791898553238</c:v>
                </c:pt>
                <c:pt idx="12054">
                  <c:v>43271.833565277775</c:v>
                </c:pt>
                <c:pt idx="12055">
                  <c:v>43271.875232002312</c:v>
                </c:pt>
                <c:pt idx="12056">
                  <c:v>43271.916898726849</c:v>
                </c:pt>
                <c:pt idx="12057">
                  <c:v>43271.958565451387</c:v>
                </c:pt>
                <c:pt idx="12058">
                  <c:v>43272.000232175924</c:v>
                </c:pt>
                <c:pt idx="12059">
                  <c:v>43272.041898900461</c:v>
                </c:pt>
                <c:pt idx="12060">
                  <c:v>43272.083565624998</c:v>
                </c:pt>
                <c:pt idx="12061">
                  <c:v>43272.125232349536</c:v>
                </c:pt>
                <c:pt idx="12062">
                  <c:v>43272.166899074073</c:v>
                </c:pt>
                <c:pt idx="12063">
                  <c:v>43272.20856579861</c:v>
                </c:pt>
                <c:pt idx="12064">
                  <c:v>43272.250232523147</c:v>
                </c:pt>
                <c:pt idx="12065">
                  <c:v>43272.291899247684</c:v>
                </c:pt>
                <c:pt idx="12066">
                  <c:v>43272.333565972222</c:v>
                </c:pt>
                <c:pt idx="12067">
                  <c:v>43272.375232696759</c:v>
                </c:pt>
                <c:pt idx="12068">
                  <c:v>43272.416899421296</c:v>
                </c:pt>
                <c:pt idx="12069">
                  <c:v>43272.458566145833</c:v>
                </c:pt>
                <c:pt idx="12070">
                  <c:v>43272.50023287037</c:v>
                </c:pt>
                <c:pt idx="12071">
                  <c:v>43272.541899594908</c:v>
                </c:pt>
                <c:pt idx="12072">
                  <c:v>43272.583566319445</c:v>
                </c:pt>
                <c:pt idx="12073">
                  <c:v>43272.625233043982</c:v>
                </c:pt>
                <c:pt idx="12074">
                  <c:v>43272.666899768519</c:v>
                </c:pt>
                <c:pt idx="12075">
                  <c:v>43272.708566493056</c:v>
                </c:pt>
                <c:pt idx="12076">
                  <c:v>43272.750233217594</c:v>
                </c:pt>
                <c:pt idx="12077">
                  <c:v>43272.791899942131</c:v>
                </c:pt>
                <c:pt idx="12078">
                  <c:v>43272.833566666668</c:v>
                </c:pt>
                <c:pt idx="12079">
                  <c:v>43272.875233391205</c:v>
                </c:pt>
                <c:pt idx="12080">
                  <c:v>43272.916900115742</c:v>
                </c:pt>
                <c:pt idx="12081">
                  <c:v>43272.95856684028</c:v>
                </c:pt>
                <c:pt idx="12082">
                  <c:v>43273.000233564817</c:v>
                </c:pt>
                <c:pt idx="12083">
                  <c:v>43273.041900289354</c:v>
                </c:pt>
                <c:pt idx="12084">
                  <c:v>43273.083567013891</c:v>
                </c:pt>
                <c:pt idx="12085">
                  <c:v>43273.125233738429</c:v>
                </c:pt>
                <c:pt idx="12086">
                  <c:v>43273.166900462966</c:v>
                </c:pt>
                <c:pt idx="12087">
                  <c:v>43273.208567187503</c:v>
                </c:pt>
                <c:pt idx="12088">
                  <c:v>43273.25023391204</c:v>
                </c:pt>
                <c:pt idx="12089">
                  <c:v>43273.291900636577</c:v>
                </c:pt>
                <c:pt idx="12090">
                  <c:v>43273.333567361115</c:v>
                </c:pt>
                <c:pt idx="12091">
                  <c:v>43273.375234085652</c:v>
                </c:pt>
                <c:pt idx="12092">
                  <c:v>43273.416900810182</c:v>
                </c:pt>
                <c:pt idx="12093">
                  <c:v>43273.458567534719</c:v>
                </c:pt>
                <c:pt idx="12094">
                  <c:v>43273.500234259256</c:v>
                </c:pt>
                <c:pt idx="12095">
                  <c:v>43273.541900983793</c:v>
                </c:pt>
                <c:pt idx="12096">
                  <c:v>43273.583567708331</c:v>
                </c:pt>
                <c:pt idx="12097">
                  <c:v>43273.625234432868</c:v>
                </c:pt>
                <c:pt idx="12098">
                  <c:v>43273.666901157405</c:v>
                </c:pt>
                <c:pt idx="12099">
                  <c:v>43273.708567881942</c:v>
                </c:pt>
                <c:pt idx="12100">
                  <c:v>43273.750234606479</c:v>
                </c:pt>
                <c:pt idx="12101">
                  <c:v>43273.791901331017</c:v>
                </c:pt>
                <c:pt idx="12102">
                  <c:v>43273.833568055554</c:v>
                </c:pt>
                <c:pt idx="12103">
                  <c:v>43273.875234780091</c:v>
                </c:pt>
                <c:pt idx="12104">
                  <c:v>43273.916901504628</c:v>
                </c:pt>
                <c:pt idx="12105">
                  <c:v>43273.958568229165</c:v>
                </c:pt>
                <c:pt idx="12106">
                  <c:v>43274.000234953703</c:v>
                </c:pt>
                <c:pt idx="12107">
                  <c:v>43274.04190167824</c:v>
                </c:pt>
                <c:pt idx="12108">
                  <c:v>43274.083568402777</c:v>
                </c:pt>
                <c:pt idx="12109">
                  <c:v>43274.125235127314</c:v>
                </c:pt>
                <c:pt idx="12110">
                  <c:v>43274.166901851851</c:v>
                </c:pt>
                <c:pt idx="12111">
                  <c:v>43274.208568576389</c:v>
                </c:pt>
                <c:pt idx="12112">
                  <c:v>43274.250235300926</c:v>
                </c:pt>
                <c:pt idx="12113">
                  <c:v>43274.291902025463</c:v>
                </c:pt>
                <c:pt idx="12114">
                  <c:v>43274.33356875</c:v>
                </c:pt>
                <c:pt idx="12115">
                  <c:v>43274.375235474537</c:v>
                </c:pt>
                <c:pt idx="12116">
                  <c:v>43274.416902199075</c:v>
                </c:pt>
                <c:pt idx="12117">
                  <c:v>43274.458568923612</c:v>
                </c:pt>
                <c:pt idx="12118">
                  <c:v>43274.500235648149</c:v>
                </c:pt>
                <c:pt idx="12119">
                  <c:v>43274.541902372686</c:v>
                </c:pt>
                <c:pt idx="12120">
                  <c:v>43274.583569097224</c:v>
                </c:pt>
                <c:pt idx="12121">
                  <c:v>43274.625235821761</c:v>
                </c:pt>
                <c:pt idx="12122">
                  <c:v>43274.666902546298</c:v>
                </c:pt>
                <c:pt idx="12123">
                  <c:v>43274.708569270835</c:v>
                </c:pt>
                <c:pt idx="12124">
                  <c:v>43274.750235995372</c:v>
                </c:pt>
                <c:pt idx="12125">
                  <c:v>43274.79190271991</c:v>
                </c:pt>
                <c:pt idx="12126">
                  <c:v>43274.833569444447</c:v>
                </c:pt>
                <c:pt idx="12127">
                  <c:v>43274.875236168984</c:v>
                </c:pt>
                <c:pt idx="12128">
                  <c:v>43274.916902893521</c:v>
                </c:pt>
                <c:pt idx="12129">
                  <c:v>43274.958569618058</c:v>
                </c:pt>
                <c:pt idx="12130">
                  <c:v>43275.000236342596</c:v>
                </c:pt>
                <c:pt idx="12131">
                  <c:v>43275.041903067133</c:v>
                </c:pt>
                <c:pt idx="12132">
                  <c:v>43275.08356979167</c:v>
                </c:pt>
                <c:pt idx="12133">
                  <c:v>43275.125236516207</c:v>
                </c:pt>
                <c:pt idx="12134">
                  <c:v>43275.166903240737</c:v>
                </c:pt>
                <c:pt idx="12135">
                  <c:v>43275.208569965274</c:v>
                </c:pt>
                <c:pt idx="12136">
                  <c:v>43275.250236689812</c:v>
                </c:pt>
                <c:pt idx="12137">
                  <c:v>43275.291903414349</c:v>
                </c:pt>
                <c:pt idx="12138">
                  <c:v>43275.333570138886</c:v>
                </c:pt>
                <c:pt idx="12139">
                  <c:v>43275.375236863423</c:v>
                </c:pt>
                <c:pt idx="12140">
                  <c:v>43275.41690358796</c:v>
                </c:pt>
                <c:pt idx="12141">
                  <c:v>43275.458570312498</c:v>
                </c:pt>
                <c:pt idx="12142">
                  <c:v>43275.500237037035</c:v>
                </c:pt>
                <c:pt idx="12143">
                  <c:v>43275.541903761572</c:v>
                </c:pt>
                <c:pt idx="12144">
                  <c:v>43275.583570486109</c:v>
                </c:pt>
                <c:pt idx="12145">
                  <c:v>43275.625237210646</c:v>
                </c:pt>
                <c:pt idx="12146">
                  <c:v>43275.666903935184</c:v>
                </c:pt>
                <c:pt idx="12147">
                  <c:v>43275.708570659721</c:v>
                </c:pt>
                <c:pt idx="12148">
                  <c:v>43275.750237384258</c:v>
                </c:pt>
                <c:pt idx="12149">
                  <c:v>43275.791904108795</c:v>
                </c:pt>
                <c:pt idx="12150">
                  <c:v>43275.833570833332</c:v>
                </c:pt>
                <c:pt idx="12151">
                  <c:v>43275.87523755787</c:v>
                </c:pt>
                <c:pt idx="12152">
                  <c:v>43275.916904282407</c:v>
                </c:pt>
                <c:pt idx="12153">
                  <c:v>43275.958571006944</c:v>
                </c:pt>
                <c:pt idx="12154">
                  <c:v>43276.000237731481</c:v>
                </c:pt>
                <c:pt idx="12155">
                  <c:v>43276.041904456019</c:v>
                </c:pt>
                <c:pt idx="12156">
                  <c:v>43276.083571180556</c:v>
                </c:pt>
                <c:pt idx="12157">
                  <c:v>43276.125237905093</c:v>
                </c:pt>
                <c:pt idx="12158">
                  <c:v>43276.16690462963</c:v>
                </c:pt>
                <c:pt idx="12159">
                  <c:v>43276.208571354167</c:v>
                </c:pt>
                <c:pt idx="12160">
                  <c:v>43276.250238078705</c:v>
                </c:pt>
                <c:pt idx="12161">
                  <c:v>43276.291904803242</c:v>
                </c:pt>
                <c:pt idx="12162">
                  <c:v>43276.333571527779</c:v>
                </c:pt>
                <c:pt idx="12163">
                  <c:v>43276.375238252316</c:v>
                </c:pt>
                <c:pt idx="12164">
                  <c:v>43276.416904976853</c:v>
                </c:pt>
                <c:pt idx="12165">
                  <c:v>43276.458571701391</c:v>
                </c:pt>
                <c:pt idx="12166">
                  <c:v>43276.500238425928</c:v>
                </c:pt>
                <c:pt idx="12167">
                  <c:v>43276.541905150465</c:v>
                </c:pt>
                <c:pt idx="12168">
                  <c:v>43276.583571875002</c:v>
                </c:pt>
                <c:pt idx="12169">
                  <c:v>43276.625238599539</c:v>
                </c:pt>
                <c:pt idx="12170">
                  <c:v>43276.666905324077</c:v>
                </c:pt>
                <c:pt idx="12171">
                  <c:v>43276.708572048614</c:v>
                </c:pt>
                <c:pt idx="12172">
                  <c:v>43276.750238773151</c:v>
                </c:pt>
                <c:pt idx="12173">
                  <c:v>43276.791905497688</c:v>
                </c:pt>
                <c:pt idx="12174">
                  <c:v>43276.833572222225</c:v>
                </c:pt>
                <c:pt idx="12175">
                  <c:v>43276.875238946763</c:v>
                </c:pt>
                <c:pt idx="12176">
                  <c:v>43276.9169056713</c:v>
                </c:pt>
                <c:pt idx="12177">
                  <c:v>43276.95857239583</c:v>
                </c:pt>
                <c:pt idx="12178">
                  <c:v>43277.000239120367</c:v>
                </c:pt>
                <c:pt idx="12179">
                  <c:v>43277.041905844904</c:v>
                </c:pt>
                <c:pt idx="12180">
                  <c:v>43277.083572569441</c:v>
                </c:pt>
                <c:pt idx="12181">
                  <c:v>43277.125239293979</c:v>
                </c:pt>
                <c:pt idx="12182">
                  <c:v>43277.166906018516</c:v>
                </c:pt>
                <c:pt idx="12183">
                  <c:v>43277.208572743053</c:v>
                </c:pt>
                <c:pt idx="12184">
                  <c:v>43277.25023946759</c:v>
                </c:pt>
                <c:pt idx="12185">
                  <c:v>43277.291906192127</c:v>
                </c:pt>
                <c:pt idx="12186">
                  <c:v>43277.333572916665</c:v>
                </c:pt>
                <c:pt idx="12187">
                  <c:v>43277.375239641202</c:v>
                </c:pt>
                <c:pt idx="12188">
                  <c:v>43277.416906365739</c:v>
                </c:pt>
                <c:pt idx="12189">
                  <c:v>43277.458573090276</c:v>
                </c:pt>
                <c:pt idx="12190">
                  <c:v>43277.500239814814</c:v>
                </c:pt>
                <c:pt idx="12191">
                  <c:v>43277.541906539351</c:v>
                </c:pt>
                <c:pt idx="12192">
                  <c:v>43277.583573263888</c:v>
                </c:pt>
                <c:pt idx="12193">
                  <c:v>43277.625239988425</c:v>
                </c:pt>
                <c:pt idx="12194">
                  <c:v>43277.666906712962</c:v>
                </c:pt>
                <c:pt idx="12195">
                  <c:v>43277.7085734375</c:v>
                </c:pt>
                <c:pt idx="12196">
                  <c:v>43277.750240162037</c:v>
                </c:pt>
                <c:pt idx="12197">
                  <c:v>43277.791906886574</c:v>
                </c:pt>
                <c:pt idx="12198">
                  <c:v>43277.833573611111</c:v>
                </c:pt>
                <c:pt idx="12199">
                  <c:v>43277.875240335648</c:v>
                </c:pt>
                <c:pt idx="12200">
                  <c:v>43277.916907060186</c:v>
                </c:pt>
                <c:pt idx="12201">
                  <c:v>43277.958573784723</c:v>
                </c:pt>
                <c:pt idx="12202">
                  <c:v>43278.00024050926</c:v>
                </c:pt>
                <c:pt idx="12203">
                  <c:v>43278.041907233797</c:v>
                </c:pt>
                <c:pt idx="12204">
                  <c:v>43278.083573958334</c:v>
                </c:pt>
                <c:pt idx="12205">
                  <c:v>43278.125240682872</c:v>
                </c:pt>
                <c:pt idx="12206">
                  <c:v>43278.166907407409</c:v>
                </c:pt>
                <c:pt idx="12207">
                  <c:v>43278.208574131946</c:v>
                </c:pt>
                <c:pt idx="12208">
                  <c:v>43278.250240856483</c:v>
                </c:pt>
                <c:pt idx="12209">
                  <c:v>43278.29190758102</c:v>
                </c:pt>
                <c:pt idx="12210">
                  <c:v>43278.333574305558</c:v>
                </c:pt>
                <c:pt idx="12211">
                  <c:v>43278.375241030095</c:v>
                </c:pt>
                <c:pt idx="12212">
                  <c:v>43278.416907754632</c:v>
                </c:pt>
                <c:pt idx="12213">
                  <c:v>43278.458574479169</c:v>
                </c:pt>
                <c:pt idx="12214">
                  <c:v>43278.500241203707</c:v>
                </c:pt>
                <c:pt idx="12215">
                  <c:v>43278.541907928244</c:v>
                </c:pt>
                <c:pt idx="12216">
                  <c:v>43278.583574652781</c:v>
                </c:pt>
                <c:pt idx="12217">
                  <c:v>43278.625241377318</c:v>
                </c:pt>
                <c:pt idx="12218">
                  <c:v>43278.666908101855</c:v>
                </c:pt>
                <c:pt idx="12219">
                  <c:v>43278.708574826385</c:v>
                </c:pt>
                <c:pt idx="12220">
                  <c:v>43278.750241550923</c:v>
                </c:pt>
                <c:pt idx="12221">
                  <c:v>43278.79190827546</c:v>
                </c:pt>
                <c:pt idx="12222">
                  <c:v>43278.833574999997</c:v>
                </c:pt>
                <c:pt idx="12223">
                  <c:v>43278.875241724534</c:v>
                </c:pt>
                <c:pt idx="12224">
                  <c:v>43278.916908449071</c:v>
                </c:pt>
                <c:pt idx="12225">
                  <c:v>43278.958575173609</c:v>
                </c:pt>
                <c:pt idx="12226">
                  <c:v>43279.000241898146</c:v>
                </c:pt>
                <c:pt idx="12227">
                  <c:v>43279.041908622683</c:v>
                </c:pt>
                <c:pt idx="12228">
                  <c:v>43279.08357534722</c:v>
                </c:pt>
                <c:pt idx="12229">
                  <c:v>43279.125242071757</c:v>
                </c:pt>
                <c:pt idx="12230">
                  <c:v>43279.166908796295</c:v>
                </c:pt>
                <c:pt idx="12231">
                  <c:v>43279.208575520832</c:v>
                </c:pt>
                <c:pt idx="12232">
                  <c:v>43279.250242245369</c:v>
                </c:pt>
                <c:pt idx="12233">
                  <c:v>43279.291908969906</c:v>
                </c:pt>
                <c:pt idx="12234">
                  <c:v>43279.333575694443</c:v>
                </c:pt>
                <c:pt idx="12235">
                  <c:v>43279.375242418981</c:v>
                </c:pt>
                <c:pt idx="12236">
                  <c:v>43279.416909143518</c:v>
                </c:pt>
                <c:pt idx="12237">
                  <c:v>43279.458575868055</c:v>
                </c:pt>
                <c:pt idx="12238">
                  <c:v>43279.500242592592</c:v>
                </c:pt>
                <c:pt idx="12239">
                  <c:v>43279.541909317129</c:v>
                </c:pt>
                <c:pt idx="12240">
                  <c:v>43279.583576041667</c:v>
                </c:pt>
                <c:pt idx="12241">
                  <c:v>43279.625242766204</c:v>
                </c:pt>
                <c:pt idx="12242">
                  <c:v>43279.666909490741</c:v>
                </c:pt>
                <c:pt idx="12243">
                  <c:v>43279.708576215278</c:v>
                </c:pt>
                <c:pt idx="12244">
                  <c:v>43279.750242939816</c:v>
                </c:pt>
                <c:pt idx="12245">
                  <c:v>43279.791909664353</c:v>
                </c:pt>
                <c:pt idx="12246">
                  <c:v>43279.83357638889</c:v>
                </c:pt>
                <c:pt idx="12247">
                  <c:v>43279.875243113427</c:v>
                </c:pt>
                <c:pt idx="12248">
                  <c:v>43279.916909837964</c:v>
                </c:pt>
                <c:pt idx="12249">
                  <c:v>43279.958576562502</c:v>
                </c:pt>
                <c:pt idx="12250">
                  <c:v>43280.000243287039</c:v>
                </c:pt>
                <c:pt idx="12251">
                  <c:v>43280.041910011576</c:v>
                </c:pt>
                <c:pt idx="12252">
                  <c:v>43280.083576736113</c:v>
                </c:pt>
                <c:pt idx="12253">
                  <c:v>43280.12524346065</c:v>
                </c:pt>
                <c:pt idx="12254">
                  <c:v>43280.166910185188</c:v>
                </c:pt>
                <c:pt idx="12255">
                  <c:v>43280.208576909725</c:v>
                </c:pt>
                <c:pt idx="12256">
                  <c:v>43280.250243634262</c:v>
                </c:pt>
                <c:pt idx="12257">
                  <c:v>43280.291910358799</c:v>
                </c:pt>
                <c:pt idx="12258">
                  <c:v>43280.333577083336</c:v>
                </c:pt>
                <c:pt idx="12259">
                  <c:v>43280.375243807874</c:v>
                </c:pt>
                <c:pt idx="12260">
                  <c:v>43280.416910532411</c:v>
                </c:pt>
                <c:pt idx="12261">
                  <c:v>43280.458577256948</c:v>
                </c:pt>
                <c:pt idx="12262">
                  <c:v>43280.500243981478</c:v>
                </c:pt>
                <c:pt idx="12263">
                  <c:v>43280.541910706015</c:v>
                </c:pt>
                <c:pt idx="12264">
                  <c:v>43280.583577430552</c:v>
                </c:pt>
                <c:pt idx="12265">
                  <c:v>43280.62524415509</c:v>
                </c:pt>
                <c:pt idx="12266">
                  <c:v>43280.666910879627</c:v>
                </c:pt>
                <c:pt idx="12267">
                  <c:v>43280.708577604164</c:v>
                </c:pt>
                <c:pt idx="12268">
                  <c:v>43280.750244328701</c:v>
                </c:pt>
                <c:pt idx="12269">
                  <c:v>43280.791911053238</c:v>
                </c:pt>
                <c:pt idx="12270">
                  <c:v>43280.833577777776</c:v>
                </c:pt>
                <c:pt idx="12271">
                  <c:v>43280.875244502313</c:v>
                </c:pt>
                <c:pt idx="12272">
                  <c:v>43280.91691122685</c:v>
                </c:pt>
                <c:pt idx="12273">
                  <c:v>43280.958577951387</c:v>
                </c:pt>
                <c:pt idx="12274">
                  <c:v>43281.000244675924</c:v>
                </c:pt>
                <c:pt idx="12275">
                  <c:v>43281.041911400462</c:v>
                </c:pt>
                <c:pt idx="12276">
                  <c:v>43281.083578124999</c:v>
                </c:pt>
                <c:pt idx="12277">
                  <c:v>43281.125244849536</c:v>
                </c:pt>
                <c:pt idx="12278">
                  <c:v>43281.166911574073</c:v>
                </c:pt>
                <c:pt idx="12279">
                  <c:v>43281.208578298611</c:v>
                </c:pt>
                <c:pt idx="12280">
                  <c:v>43281.250245023148</c:v>
                </c:pt>
                <c:pt idx="12281">
                  <c:v>43281.291911747685</c:v>
                </c:pt>
                <c:pt idx="12282">
                  <c:v>43281.333578472222</c:v>
                </c:pt>
                <c:pt idx="12283">
                  <c:v>43281.375245196759</c:v>
                </c:pt>
                <c:pt idx="12284">
                  <c:v>43281.416911921297</c:v>
                </c:pt>
                <c:pt idx="12285">
                  <c:v>43281.458578645834</c:v>
                </c:pt>
                <c:pt idx="12286">
                  <c:v>43281.500245370371</c:v>
                </c:pt>
                <c:pt idx="12287">
                  <c:v>43281.541912094908</c:v>
                </c:pt>
                <c:pt idx="12288">
                  <c:v>43281.583578819445</c:v>
                </c:pt>
                <c:pt idx="12289">
                  <c:v>43281.625245543983</c:v>
                </c:pt>
                <c:pt idx="12290">
                  <c:v>43281.66691226852</c:v>
                </c:pt>
                <c:pt idx="12291">
                  <c:v>43281.708578993057</c:v>
                </c:pt>
                <c:pt idx="12292">
                  <c:v>43281.750245717594</c:v>
                </c:pt>
                <c:pt idx="12293">
                  <c:v>43281.791912442131</c:v>
                </c:pt>
                <c:pt idx="12294">
                  <c:v>43281.833579166669</c:v>
                </c:pt>
                <c:pt idx="12295">
                  <c:v>43281.875245891206</c:v>
                </c:pt>
                <c:pt idx="12296">
                  <c:v>43281.916912615743</c:v>
                </c:pt>
                <c:pt idx="12297">
                  <c:v>43281.95857934028</c:v>
                </c:pt>
                <c:pt idx="12298">
                  <c:v>43282.000246064817</c:v>
                </c:pt>
                <c:pt idx="12299">
                  <c:v>43282.041912789355</c:v>
                </c:pt>
                <c:pt idx="12300">
                  <c:v>43282.083579513892</c:v>
                </c:pt>
                <c:pt idx="12301">
                  <c:v>43282.125246238429</c:v>
                </c:pt>
                <c:pt idx="12302">
                  <c:v>43282.166912962966</c:v>
                </c:pt>
                <c:pt idx="12303">
                  <c:v>43282.208579687504</c:v>
                </c:pt>
                <c:pt idx="12304">
                  <c:v>43282.250246412033</c:v>
                </c:pt>
                <c:pt idx="12305">
                  <c:v>43282.291913136571</c:v>
                </c:pt>
                <c:pt idx="12306">
                  <c:v>43282.333579861108</c:v>
                </c:pt>
                <c:pt idx="12307">
                  <c:v>43282.375246585645</c:v>
                </c:pt>
                <c:pt idx="12308">
                  <c:v>43282.416913310182</c:v>
                </c:pt>
                <c:pt idx="12309">
                  <c:v>43282.458580034719</c:v>
                </c:pt>
                <c:pt idx="12310">
                  <c:v>43282.500246759257</c:v>
                </c:pt>
                <c:pt idx="12311">
                  <c:v>43282.541913483794</c:v>
                </c:pt>
                <c:pt idx="12312">
                  <c:v>43282.583580208331</c:v>
                </c:pt>
                <c:pt idx="12313">
                  <c:v>43282.625246932868</c:v>
                </c:pt>
                <c:pt idx="12314">
                  <c:v>43282.666913657406</c:v>
                </c:pt>
                <c:pt idx="12315">
                  <c:v>43282.708580381943</c:v>
                </c:pt>
                <c:pt idx="12316">
                  <c:v>43282.75024710648</c:v>
                </c:pt>
                <c:pt idx="12317">
                  <c:v>43282.791913831017</c:v>
                </c:pt>
                <c:pt idx="12318">
                  <c:v>43282.833580555554</c:v>
                </c:pt>
                <c:pt idx="12319">
                  <c:v>43282.875247280092</c:v>
                </c:pt>
                <c:pt idx="12320">
                  <c:v>43282.916914004629</c:v>
                </c:pt>
                <c:pt idx="12321">
                  <c:v>43282.958580729166</c:v>
                </c:pt>
                <c:pt idx="12322">
                  <c:v>43283.000247453703</c:v>
                </c:pt>
                <c:pt idx="12323">
                  <c:v>43283.04191417824</c:v>
                </c:pt>
                <c:pt idx="12324">
                  <c:v>43283.083580902778</c:v>
                </c:pt>
                <c:pt idx="12325">
                  <c:v>43283.125247627315</c:v>
                </c:pt>
                <c:pt idx="12326">
                  <c:v>43283.166914351852</c:v>
                </c:pt>
                <c:pt idx="12327">
                  <c:v>43283.208581076389</c:v>
                </c:pt>
                <c:pt idx="12328">
                  <c:v>43283.250247800926</c:v>
                </c:pt>
                <c:pt idx="12329">
                  <c:v>43283.291914525464</c:v>
                </c:pt>
                <c:pt idx="12330">
                  <c:v>43283.333581250001</c:v>
                </c:pt>
                <c:pt idx="12331">
                  <c:v>43283.375247974538</c:v>
                </c:pt>
                <c:pt idx="12332">
                  <c:v>43283.416914699075</c:v>
                </c:pt>
                <c:pt idx="12333">
                  <c:v>43283.458581423612</c:v>
                </c:pt>
                <c:pt idx="12334">
                  <c:v>43283.50024814815</c:v>
                </c:pt>
                <c:pt idx="12335">
                  <c:v>43283.541914872687</c:v>
                </c:pt>
                <c:pt idx="12336">
                  <c:v>43283.583581597224</c:v>
                </c:pt>
                <c:pt idx="12337">
                  <c:v>43283.625248321761</c:v>
                </c:pt>
                <c:pt idx="12338">
                  <c:v>43283.666915046299</c:v>
                </c:pt>
                <c:pt idx="12339">
                  <c:v>43283.708581770836</c:v>
                </c:pt>
                <c:pt idx="12340">
                  <c:v>43283.750248495373</c:v>
                </c:pt>
                <c:pt idx="12341">
                  <c:v>43283.79191521991</c:v>
                </c:pt>
                <c:pt idx="12342">
                  <c:v>43283.833581944447</c:v>
                </c:pt>
                <c:pt idx="12343">
                  <c:v>43283.875248668985</c:v>
                </c:pt>
                <c:pt idx="12344">
                  <c:v>43283.916915393522</c:v>
                </c:pt>
                <c:pt idx="12345">
                  <c:v>43283.958582118059</c:v>
                </c:pt>
                <c:pt idx="12346">
                  <c:v>43284.000248842596</c:v>
                </c:pt>
                <c:pt idx="12347">
                  <c:v>43284.041915567126</c:v>
                </c:pt>
                <c:pt idx="12348">
                  <c:v>43284.083582291663</c:v>
                </c:pt>
                <c:pt idx="12349">
                  <c:v>43284.125249016201</c:v>
                </c:pt>
                <c:pt idx="12350">
                  <c:v>43284.166915740738</c:v>
                </c:pt>
                <c:pt idx="12351">
                  <c:v>43284.208582465275</c:v>
                </c:pt>
                <c:pt idx="12352">
                  <c:v>43284.250249189812</c:v>
                </c:pt>
                <c:pt idx="12353">
                  <c:v>43284.291915914349</c:v>
                </c:pt>
                <c:pt idx="12354">
                  <c:v>43284.333582638887</c:v>
                </c:pt>
                <c:pt idx="12355">
                  <c:v>43284.375249363424</c:v>
                </c:pt>
                <c:pt idx="12356">
                  <c:v>43284.416916087961</c:v>
                </c:pt>
                <c:pt idx="12357">
                  <c:v>43284.458582812498</c:v>
                </c:pt>
                <c:pt idx="12358">
                  <c:v>43284.500249537035</c:v>
                </c:pt>
                <c:pt idx="12359">
                  <c:v>43284.541916261573</c:v>
                </c:pt>
                <c:pt idx="12360">
                  <c:v>43284.58358298611</c:v>
                </c:pt>
                <c:pt idx="12361">
                  <c:v>43284.625249710647</c:v>
                </c:pt>
                <c:pt idx="12362">
                  <c:v>43284.666916435184</c:v>
                </c:pt>
                <c:pt idx="12363">
                  <c:v>43284.708583159721</c:v>
                </c:pt>
                <c:pt idx="12364">
                  <c:v>43284.750249884259</c:v>
                </c:pt>
                <c:pt idx="12365">
                  <c:v>43284.791916608796</c:v>
                </c:pt>
                <c:pt idx="12366">
                  <c:v>43284.833583333333</c:v>
                </c:pt>
                <c:pt idx="12367">
                  <c:v>43284.87525005787</c:v>
                </c:pt>
                <c:pt idx="12368">
                  <c:v>43284.916916782407</c:v>
                </c:pt>
                <c:pt idx="12369">
                  <c:v>43284.958583506945</c:v>
                </c:pt>
                <c:pt idx="12370">
                  <c:v>43285.000250231482</c:v>
                </c:pt>
                <c:pt idx="12371">
                  <c:v>43285.041916956019</c:v>
                </c:pt>
                <c:pt idx="12372">
                  <c:v>43285.083583680556</c:v>
                </c:pt>
                <c:pt idx="12373">
                  <c:v>43285.125250405094</c:v>
                </c:pt>
                <c:pt idx="12374">
                  <c:v>43285.166917129631</c:v>
                </c:pt>
                <c:pt idx="12375">
                  <c:v>43285.208583854168</c:v>
                </c:pt>
                <c:pt idx="12376">
                  <c:v>43285.250250578705</c:v>
                </c:pt>
                <c:pt idx="12377">
                  <c:v>43285.291917303242</c:v>
                </c:pt>
                <c:pt idx="12378">
                  <c:v>43285.33358402778</c:v>
                </c:pt>
                <c:pt idx="12379">
                  <c:v>43285.375250752317</c:v>
                </c:pt>
                <c:pt idx="12380">
                  <c:v>43285.416917476854</c:v>
                </c:pt>
                <c:pt idx="12381">
                  <c:v>43285.458584201391</c:v>
                </c:pt>
                <c:pt idx="12382">
                  <c:v>43285.500250925928</c:v>
                </c:pt>
                <c:pt idx="12383">
                  <c:v>43285.541917650466</c:v>
                </c:pt>
                <c:pt idx="12384">
                  <c:v>43285.583584375003</c:v>
                </c:pt>
                <c:pt idx="12385">
                  <c:v>43285.62525109954</c:v>
                </c:pt>
                <c:pt idx="12386">
                  <c:v>43285.666917824077</c:v>
                </c:pt>
                <c:pt idx="12387">
                  <c:v>43285.708584548614</c:v>
                </c:pt>
                <c:pt idx="12388">
                  <c:v>43285.750251273152</c:v>
                </c:pt>
                <c:pt idx="12389">
                  <c:v>43285.791917997682</c:v>
                </c:pt>
                <c:pt idx="12390">
                  <c:v>43285.833584722219</c:v>
                </c:pt>
                <c:pt idx="12391">
                  <c:v>43285.875251446756</c:v>
                </c:pt>
                <c:pt idx="12392">
                  <c:v>43285.916918171293</c:v>
                </c:pt>
                <c:pt idx="12393">
                  <c:v>43285.95858489583</c:v>
                </c:pt>
                <c:pt idx="12394">
                  <c:v>43286.000251620368</c:v>
                </c:pt>
                <c:pt idx="12395">
                  <c:v>43286.041918344905</c:v>
                </c:pt>
                <c:pt idx="12396">
                  <c:v>43286.083585069442</c:v>
                </c:pt>
                <c:pt idx="12397">
                  <c:v>43286.125251793979</c:v>
                </c:pt>
                <c:pt idx="12398">
                  <c:v>43286.166918518516</c:v>
                </c:pt>
                <c:pt idx="12399">
                  <c:v>43286.208585243054</c:v>
                </c:pt>
                <c:pt idx="12400">
                  <c:v>43286.250251967591</c:v>
                </c:pt>
                <c:pt idx="12401">
                  <c:v>43286.291918692128</c:v>
                </c:pt>
                <c:pt idx="12402">
                  <c:v>43286.333585416665</c:v>
                </c:pt>
                <c:pt idx="12403">
                  <c:v>43286.375252141203</c:v>
                </c:pt>
                <c:pt idx="12404">
                  <c:v>43286.41691886574</c:v>
                </c:pt>
                <c:pt idx="12405">
                  <c:v>43286.458585590277</c:v>
                </c:pt>
                <c:pt idx="12406">
                  <c:v>43286.500252314814</c:v>
                </c:pt>
                <c:pt idx="12407">
                  <c:v>43286.541919039351</c:v>
                </c:pt>
                <c:pt idx="12408">
                  <c:v>43286.583585763889</c:v>
                </c:pt>
                <c:pt idx="12409">
                  <c:v>43286.625252488426</c:v>
                </c:pt>
                <c:pt idx="12410">
                  <c:v>43286.666919212963</c:v>
                </c:pt>
                <c:pt idx="12411">
                  <c:v>43286.7085859375</c:v>
                </c:pt>
                <c:pt idx="12412">
                  <c:v>43286.750252662037</c:v>
                </c:pt>
                <c:pt idx="12413">
                  <c:v>43286.791919386575</c:v>
                </c:pt>
                <c:pt idx="12414">
                  <c:v>43286.833586111112</c:v>
                </c:pt>
                <c:pt idx="12415">
                  <c:v>43286.875252835649</c:v>
                </c:pt>
                <c:pt idx="12416">
                  <c:v>43286.916919560186</c:v>
                </c:pt>
                <c:pt idx="12417">
                  <c:v>43286.958586284723</c:v>
                </c:pt>
                <c:pt idx="12418">
                  <c:v>43287.000253009261</c:v>
                </c:pt>
                <c:pt idx="12419">
                  <c:v>43287.041919733798</c:v>
                </c:pt>
                <c:pt idx="12420">
                  <c:v>43287.083586458335</c:v>
                </c:pt>
                <c:pt idx="12421">
                  <c:v>43287.125253182872</c:v>
                </c:pt>
                <c:pt idx="12422">
                  <c:v>43287.166919907409</c:v>
                </c:pt>
                <c:pt idx="12423">
                  <c:v>43287.208586631947</c:v>
                </c:pt>
                <c:pt idx="12424">
                  <c:v>43287.250253356484</c:v>
                </c:pt>
                <c:pt idx="12425">
                  <c:v>43287.291920081021</c:v>
                </c:pt>
                <c:pt idx="12426">
                  <c:v>43287.333586805558</c:v>
                </c:pt>
                <c:pt idx="12427">
                  <c:v>43287.375253530096</c:v>
                </c:pt>
                <c:pt idx="12428">
                  <c:v>43287.416920254633</c:v>
                </c:pt>
                <c:pt idx="12429">
                  <c:v>43287.45858697917</c:v>
                </c:pt>
                <c:pt idx="12430">
                  <c:v>43287.500253703707</c:v>
                </c:pt>
                <c:pt idx="12431">
                  <c:v>43287.541920428244</c:v>
                </c:pt>
                <c:pt idx="12432">
                  <c:v>43287.583587152774</c:v>
                </c:pt>
                <c:pt idx="12433">
                  <c:v>43287.625253877311</c:v>
                </c:pt>
                <c:pt idx="12434">
                  <c:v>43287.666920601849</c:v>
                </c:pt>
                <c:pt idx="12435">
                  <c:v>43287.708587326386</c:v>
                </c:pt>
                <c:pt idx="12436">
                  <c:v>43287.750254050923</c:v>
                </c:pt>
                <c:pt idx="12437">
                  <c:v>43287.79192077546</c:v>
                </c:pt>
                <c:pt idx="12438">
                  <c:v>43287.833587499998</c:v>
                </c:pt>
                <c:pt idx="12439">
                  <c:v>43287.875254224535</c:v>
                </c:pt>
                <c:pt idx="12440">
                  <c:v>43287.916920949072</c:v>
                </c:pt>
                <c:pt idx="12441">
                  <c:v>43287.958587673609</c:v>
                </c:pt>
                <c:pt idx="12442">
                  <c:v>43288.000254398146</c:v>
                </c:pt>
                <c:pt idx="12443">
                  <c:v>43288.041921122684</c:v>
                </c:pt>
                <c:pt idx="12444">
                  <c:v>43288.083587847221</c:v>
                </c:pt>
                <c:pt idx="12445">
                  <c:v>43288.125254571758</c:v>
                </c:pt>
                <c:pt idx="12446">
                  <c:v>43288.166921296295</c:v>
                </c:pt>
                <c:pt idx="12447">
                  <c:v>43288.208588020832</c:v>
                </c:pt>
                <c:pt idx="12448">
                  <c:v>43288.25025474537</c:v>
                </c:pt>
                <c:pt idx="12449">
                  <c:v>43288.291921469907</c:v>
                </c:pt>
                <c:pt idx="12450">
                  <c:v>43288.333588194444</c:v>
                </c:pt>
                <c:pt idx="12451">
                  <c:v>43288.375254918981</c:v>
                </c:pt>
                <c:pt idx="12452">
                  <c:v>43288.416921643518</c:v>
                </c:pt>
                <c:pt idx="12453">
                  <c:v>43288.458588368056</c:v>
                </c:pt>
                <c:pt idx="12454">
                  <c:v>43288.500255092593</c:v>
                </c:pt>
                <c:pt idx="12455">
                  <c:v>43288.54192181713</c:v>
                </c:pt>
                <c:pt idx="12456">
                  <c:v>43288.583588541667</c:v>
                </c:pt>
                <c:pt idx="12457">
                  <c:v>43288.625255266204</c:v>
                </c:pt>
                <c:pt idx="12458">
                  <c:v>43288.666921990742</c:v>
                </c:pt>
                <c:pt idx="12459">
                  <c:v>43288.708588715279</c:v>
                </c:pt>
                <c:pt idx="12460">
                  <c:v>43288.750255439816</c:v>
                </c:pt>
                <c:pt idx="12461">
                  <c:v>43288.791922164353</c:v>
                </c:pt>
                <c:pt idx="12462">
                  <c:v>43288.833588888891</c:v>
                </c:pt>
                <c:pt idx="12463">
                  <c:v>43288.875255613428</c:v>
                </c:pt>
                <c:pt idx="12464">
                  <c:v>43288.916922337965</c:v>
                </c:pt>
                <c:pt idx="12465">
                  <c:v>43288.958589062502</c:v>
                </c:pt>
                <c:pt idx="12466">
                  <c:v>43289.000255787039</c:v>
                </c:pt>
                <c:pt idx="12467">
                  <c:v>43289.041922511577</c:v>
                </c:pt>
                <c:pt idx="12468">
                  <c:v>43289.083589236114</c:v>
                </c:pt>
                <c:pt idx="12469">
                  <c:v>43289.125255960651</c:v>
                </c:pt>
                <c:pt idx="12470">
                  <c:v>43289.166922685188</c:v>
                </c:pt>
                <c:pt idx="12471">
                  <c:v>43289.208589409725</c:v>
                </c:pt>
                <c:pt idx="12472">
                  <c:v>43289.250256134263</c:v>
                </c:pt>
                <c:pt idx="12473">
                  <c:v>43289.2919228588</c:v>
                </c:pt>
                <c:pt idx="12474">
                  <c:v>43289.33358958333</c:v>
                </c:pt>
                <c:pt idx="12475">
                  <c:v>43289.375256307867</c:v>
                </c:pt>
                <c:pt idx="12476">
                  <c:v>43289.416923032404</c:v>
                </c:pt>
                <c:pt idx="12477">
                  <c:v>43289.458589756941</c:v>
                </c:pt>
                <c:pt idx="12478">
                  <c:v>43289.500256481479</c:v>
                </c:pt>
                <c:pt idx="12479">
                  <c:v>43289.541923206016</c:v>
                </c:pt>
                <c:pt idx="12480">
                  <c:v>43289.583589930553</c:v>
                </c:pt>
                <c:pt idx="12481">
                  <c:v>43289.62525665509</c:v>
                </c:pt>
                <c:pt idx="12482">
                  <c:v>43289.666923379627</c:v>
                </c:pt>
                <c:pt idx="12483">
                  <c:v>43289.708590104165</c:v>
                </c:pt>
                <c:pt idx="12484">
                  <c:v>43289.750256828702</c:v>
                </c:pt>
                <c:pt idx="12485">
                  <c:v>43289.791923553239</c:v>
                </c:pt>
                <c:pt idx="12486">
                  <c:v>43289.833590277776</c:v>
                </c:pt>
                <c:pt idx="12487">
                  <c:v>43289.875257002313</c:v>
                </c:pt>
                <c:pt idx="12488">
                  <c:v>43289.916923726851</c:v>
                </c:pt>
                <c:pt idx="12489">
                  <c:v>43289.958590451388</c:v>
                </c:pt>
                <c:pt idx="12490">
                  <c:v>43290.000257175925</c:v>
                </c:pt>
                <c:pt idx="12491">
                  <c:v>43290.041923900462</c:v>
                </c:pt>
                <c:pt idx="12492">
                  <c:v>43290.083590624999</c:v>
                </c:pt>
                <c:pt idx="12493">
                  <c:v>43290.125257349537</c:v>
                </c:pt>
                <c:pt idx="12494">
                  <c:v>43290.166924074074</c:v>
                </c:pt>
                <c:pt idx="12495">
                  <c:v>43290.208590798611</c:v>
                </c:pt>
                <c:pt idx="12496">
                  <c:v>43290.250257523148</c:v>
                </c:pt>
                <c:pt idx="12497">
                  <c:v>43290.291924247686</c:v>
                </c:pt>
                <c:pt idx="12498">
                  <c:v>43290.333590972223</c:v>
                </c:pt>
                <c:pt idx="12499">
                  <c:v>43290.37525769676</c:v>
                </c:pt>
                <c:pt idx="12500">
                  <c:v>43290.416924421297</c:v>
                </c:pt>
                <c:pt idx="12501">
                  <c:v>43290.458591145834</c:v>
                </c:pt>
                <c:pt idx="12502">
                  <c:v>43290.500257870372</c:v>
                </c:pt>
                <c:pt idx="12503">
                  <c:v>43290.541924594909</c:v>
                </c:pt>
                <c:pt idx="12504">
                  <c:v>43290.583591319446</c:v>
                </c:pt>
                <c:pt idx="12505">
                  <c:v>43290.625258043983</c:v>
                </c:pt>
                <c:pt idx="12506">
                  <c:v>43290.66692476852</c:v>
                </c:pt>
                <c:pt idx="12507">
                  <c:v>43290.708591493058</c:v>
                </c:pt>
                <c:pt idx="12508">
                  <c:v>43290.750258217595</c:v>
                </c:pt>
                <c:pt idx="12509">
                  <c:v>43290.791924942132</c:v>
                </c:pt>
                <c:pt idx="12510">
                  <c:v>43290.833591666669</c:v>
                </c:pt>
                <c:pt idx="12511">
                  <c:v>43290.875258391206</c:v>
                </c:pt>
                <c:pt idx="12512">
                  <c:v>43290.916925115744</c:v>
                </c:pt>
                <c:pt idx="12513">
                  <c:v>43290.958591840281</c:v>
                </c:pt>
                <c:pt idx="12514">
                  <c:v>43291.000258564818</c:v>
                </c:pt>
                <c:pt idx="12515">
                  <c:v>43291.041925289355</c:v>
                </c:pt>
                <c:pt idx="12516">
                  <c:v>43291.083592013892</c:v>
                </c:pt>
                <c:pt idx="12517">
                  <c:v>43291.125258738422</c:v>
                </c:pt>
                <c:pt idx="12518">
                  <c:v>43291.16692546296</c:v>
                </c:pt>
                <c:pt idx="12519">
                  <c:v>43291.208592187497</c:v>
                </c:pt>
                <c:pt idx="12520">
                  <c:v>43291.250258912034</c:v>
                </c:pt>
                <c:pt idx="12521">
                  <c:v>43291.291925636571</c:v>
                </c:pt>
                <c:pt idx="12522">
                  <c:v>43291.333592361108</c:v>
                </c:pt>
                <c:pt idx="12523">
                  <c:v>43291.375259085646</c:v>
                </c:pt>
                <c:pt idx="12524">
                  <c:v>43291.416925810183</c:v>
                </c:pt>
                <c:pt idx="12525">
                  <c:v>43291.45859253472</c:v>
                </c:pt>
                <c:pt idx="12526">
                  <c:v>43291.500259259257</c:v>
                </c:pt>
                <c:pt idx="12527">
                  <c:v>43291.541925983794</c:v>
                </c:pt>
                <c:pt idx="12528">
                  <c:v>43291.583592708332</c:v>
                </c:pt>
                <c:pt idx="12529">
                  <c:v>43291.625259432869</c:v>
                </c:pt>
                <c:pt idx="12530">
                  <c:v>43291.666926157406</c:v>
                </c:pt>
                <c:pt idx="12531">
                  <c:v>43291.708592881943</c:v>
                </c:pt>
                <c:pt idx="12532">
                  <c:v>43291.750259606481</c:v>
                </c:pt>
                <c:pt idx="12533">
                  <c:v>43291.791926331018</c:v>
                </c:pt>
                <c:pt idx="12534">
                  <c:v>43291.833593055555</c:v>
                </c:pt>
                <c:pt idx="12535">
                  <c:v>43291.875259780092</c:v>
                </c:pt>
                <c:pt idx="12536">
                  <c:v>43291.916926504629</c:v>
                </c:pt>
                <c:pt idx="12537">
                  <c:v>43291.958593229167</c:v>
                </c:pt>
                <c:pt idx="12538">
                  <c:v>43292.000259953704</c:v>
                </c:pt>
                <c:pt idx="12539">
                  <c:v>43292.041926678241</c:v>
                </c:pt>
                <c:pt idx="12540">
                  <c:v>43292.083593402778</c:v>
                </c:pt>
                <c:pt idx="12541">
                  <c:v>43292.125260127315</c:v>
                </c:pt>
                <c:pt idx="12542">
                  <c:v>43292.166926851853</c:v>
                </c:pt>
                <c:pt idx="12543">
                  <c:v>43292.20859357639</c:v>
                </c:pt>
                <c:pt idx="12544">
                  <c:v>43292.250260300927</c:v>
                </c:pt>
                <c:pt idx="12545">
                  <c:v>43292.291927025464</c:v>
                </c:pt>
                <c:pt idx="12546">
                  <c:v>43292.333593750001</c:v>
                </c:pt>
                <c:pt idx="12547">
                  <c:v>43292.375260474539</c:v>
                </c:pt>
                <c:pt idx="12548">
                  <c:v>43292.416927199076</c:v>
                </c:pt>
                <c:pt idx="12549">
                  <c:v>43292.458593923613</c:v>
                </c:pt>
                <c:pt idx="12550">
                  <c:v>43292.50026064815</c:v>
                </c:pt>
                <c:pt idx="12551">
                  <c:v>43292.541927372687</c:v>
                </c:pt>
                <c:pt idx="12552">
                  <c:v>43292.583594097225</c:v>
                </c:pt>
                <c:pt idx="12553">
                  <c:v>43292.625260821762</c:v>
                </c:pt>
                <c:pt idx="12554">
                  <c:v>43292.666927546299</c:v>
                </c:pt>
                <c:pt idx="12555">
                  <c:v>43292.708594270836</c:v>
                </c:pt>
                <c:pt idx="12556">
                  <c:v>43292.750260995374</c:v>
                </c:pt>
                <c:pt idx="12557">
                  <c:v>43292.791927719911</c:v>
                </c:pt>
                <c:pt idx="12558">
                  <c:v>43292.833594444448</c:v>
                </c:pt>
                <c:pt idx="12559">
                  <c:v>43292.875261168978</c:v>
                </c:pt>
                <c:pt idx="12560">
                  <c:v>43292.916927893515</c:v>
                </c:pt>
                <c:pt idx="12561">
                  <c:v>43292.958594618052</c:v>
                </c:pt>
                <c:pt idx="12562">
                  <c:v>43293.00026134259</c:v>
                </c:pt>
                <c:pt idx="12563">
                  <c:v>43293.041928067127</c:v>
                </c:pt>
                <c:pt idx="12564">
                  <c:v>43293.083594791664</c:v>
                </c:pt>
                <c:pt idx="12565">
                  <c:v>43293.125261516201</c:v>
                </c:pt>
                <c:pt idx="12566">
                  <c:v>43293.166928240738</c:v>
                </c:pt>
                <c:pt idx="12567">
                  <c:v>43293.208594965276</c:v>
                </c:pt>
                <c:pt idx="12568">
                  <c:v>43293.250261689813</c:v>
                </c:pt>
                <c:pt idx="12569">
                  <c:v>43293.29192841435</c:v>
                </c:pt>
                <c:pt idx="12570">
                  <c:v>43293.333595138887</c:v>
                </c:pt>
                <c:pt idx="12571">
                  <c:v>43293.375261863424</c:v>
                </c:pt>
                <c:pt idx="12572">
                  <c:v>43293.416928587962</c:v>
                </c:pt>
                <c:pt idx="12573">
                  <c:v>43293.458595312499</c:v>
                </c:pt>
                <c:pt idx="12574">
                  <c:v>43293.500262037036</c:v>
                </c:pt>
                <c:pt idx="12575">
                  <c:v>43293.541928761573</c:v>
                </c:pt>
                <c:pt idx="12576">
                  <c:v>43293.58359548611</c:v>
                </c:pt>
                <c:pt idx="12577">
                  <c:v>43293.625262210648</c:v>
                </c:pt>
                <c:pt idx="12578">
                  <c:v>43293.666928935185</c:v>
                </c:pt>
                <c:pt idx="12579">
                  <c:v>43293.708595659722</c:v>
                </c:pt>
                <c:pt idx="12580">
                  <c:v>43293.750262384259</c:v>
                </c:pt>
                <c:pt idx="12581">
                  <c:v>43293.791929108796</c:v>
                </c:pt>
                <c:pt idx="12582">
                  <c:v>43293.833595833334</c:v>
                </c:pt>
                <c:pt idx="12583">
                  <c:v>43293.875262557871</c:v>
                </c:pt>
                <c:pt idx="12584">
                  <c:v>43293.916929282408</c:v>
                </c:pt>
                <c:pt idx="12585">
                  <c:v>43293.958596006945</c:v>
                </c:pt>
                <c:pt idx="12586">
                  <c:v>43294.000262731483</c:v>
                </c:pt>
                <c:pt idx="12587">
                  <c:v>43294.04192945602</c:v>
                </c:pt>
                <c:pt idx="12588">
                  <c:v>43294.083596180557</c:v>
                </c:pt>
                <c:pt idx="12589">
                  <c:v>43294.125262905094</c:v>
                </c:pt>
                <c:pt idx="12590">
                  <c:v>43294.166929629631</c:v>
                </c:pt>
                <c:pt idx="12591">
                  <c:v>43294.208596354169</c:v>
                </c:pt>
                <c:pt idx="12592">
                  <c:v>43294.250263078706</c:v>
                </c:pt>
                <c:pt idx="12593">
                  <c:v>43294.291929803243</c:v>
                </c:pt>
                <c:pt idx="12594">
                  <c:v>43294.33359652778</c:v>
                </c:pt>
                <c:pt idx="12595">
                  <c:v>43294.375263252317</c:v>
                </c:pt>
                <c:pt idx="12596">
                  <c:v>43294.416929976855</c:v>
                </c:pt>
                <c:pt idx="12597">
                  <c:v>43294.458596701392</c:v>
                </c:pt>
                <c:pt idx="12598">
                  <c:v>43294.500263425929</c:v>
                </c:pt>
                <c:pt idx="12599">
                  <c:v>43294.541930150466</c:v>
                </c:pt>
                <c:pt idx="12600">
                  <c:v>43294.583596875003</c:v>
                </c:pt>
                <c:pt idx="12601">
                  <c:v>43294.625263599541</c:v>
                </c:pt>
                <c:pt idx="12602">
                  <c:v>43294.666930324071</c:v>
                </c:pt>
                <c:pt idx="12603">
                  <c:v>43294.708597048608</c:v>
                </c:pt>
                <c:pt idx="12604">
                  <c:v>43294.750263773145</c:v>
                </c:pt>
                <c:pt idx="12605">
                  <c:v>43294.791930497682</c:v>
                </c:pt>
                <c:pt idx="12606">
                  <c:v>43294.833597222219</c:v>
                </c:pt>
                <c:pt idx="12607">
                  <c:v>43294.875263946757</c:v>
                </c:pt>
                <c:pt idx="12608">
                  <c:v>43294.916930671294</c:v>
                </c:pt>
                <c:pt idx="12609">
                  <c:v>43294.958597395831</c:v>
                </c:pt>
                <c:pt idx="12610">
                  <c:v>43295.000264120368</c:v>
                </c:pt>
                <c:pt idx="12611">
                  <c:v>43295.041930844905</c:v>
                </c:pt>
                <c:pt idx="12612">
                  <c:v>43295.083597569443</c:v>
                </c:pt>
                <c:pt idx="12613">
                  <c:v>43295.12526429398</c:v>
                </c:pt>
                <c:pt idx="12614">
                  <c:v>43295.166931018517</c:v>
                </c:pt>
                <c:pt idx="12615">
                  <c:v>43295.208597743054</c:v>
                </c:pt>
                <c:pt idx="12616">
                  <c:v>43295.250264467591</c:v>
                </c:pt>
                <c:pt idx="12617">
                  <c:v>43295.291931192129</c:v>
                </c:pt>
                <c:pt idx="12618">
                  <c:v>43295.333597916666</c:v>
                </c:pt>
                <c:pt idx="12619">
                  <c:v>43295.375264641203</c:v>
                </c:pt>
                <c:pt idx="12620">
                  <c:v>43295.41693136574</c:v>
                </c:pt>
                <c:pt idx="12621">
                  <c:v>43295.458598090278</c:v>
                </c:pt>
                <c:pt idx="12622">
                  <c:v>43295.500264814815</c:v>
                </c:pt>
                <c:pt idx="12623">
                  <c:v>43295.541931539352</c:v>
                </c:pt>
                <c:pt idx="12624">
                  <c:v>43295.583598263889</c:v>
                </c:pt>
                <c:pt idx="12625">
                  <c:v>43295.625264988426</c:v>
                </c:pt>
                <c:pt idx="12626">
                  <c:v>43295.666931712964</c:v>
                </c:pt>
                <c:pt idx="12627">
                  <c:v>43295.708598437501</c:v>
                </c:pt>
                <c:pt idx="12628">
                  <c:v>43295.750265162038</c:v>
                </c:pt>
                <c:pt idx="12629">
                  <c:v>43295.791931886575</c:v>
                </c:pt>
                <c:pt idx="12630">
                  <c:v>43295.833598611112</c:v>
                </c:pt>
                <c:pt idx="12631">
                  <c:v>43295.87526533565</c:v>
                </c:pt>
                <c:pt idx="12632">
                  <c:v>43295.916932060187</c:v>
                </c:pt>
                <c:pt idx="12633">
                  <c:v>43295.958598784724</c:v>
                </c:pt>
                <c:pt idx="12634">
                  <c:v>43296.000265509261</c:v>
                </c:pt>
                <c:pt idx="12635">
                  <c:v>43296.041932233798</c:v>
                </c:pt>
                <c:pt idx="12636">
                  <c:v>43296.083598958336</c:v>
                </c:pt>
                <c:pt idx="12637">
                  <c:v>43296.125265682873</c:v>
                </c:pt>
                <c:pt idx="12638">
                  <c:v>43296.16693240741</c:v>
                </c:pt>
                <c:pt idx="12639">
                  <c:v>43296.208599131947</c:v>
                </c:pt>
                <c:pt idx="12640">
                  <c:v>43296.250265856484</c:v>
                </c:pt>
                <c:pt idx="12641">
                  <c:v>43296.291932581022</c:v>
                </c:pt>
                <c:pt idx="12642">
                  <c:v>43296.333599305559</c:v>
                </c:pt>
                <c:pt idx="12643">
                  <c:v>43296.375266030096</c:v>
                </c:pt>
                <c:pt idx="12644">
                  <c:v>43296.416932754626</c:v>
                </c:pt>
                <c:pt idx="12645">
                  <c:v>43296.458599479163</c:v>
                </c:pt>
                <c:pt idx="12646">
                  <c:v>43296.5002662037</c:v>
                </c:pt>
                <c:pt idx="12647">
                  <c:v>43296.541932928238</c:v>
                </c:pt>
                <c:pt idx="12648">
                  <c:v>43296.583599652775</c:v>
                </c:pt>
                <c:pt idx="12649">
                  <c:v>43296.625266377312</c:v>
                </c:pt>
                <c:pt idx="12650">
                  <c:v>43296.666933101849</c:v>
                </c:pt>
                <c:pt idx="12651">
                  <c:v>43296.708599826386</c:v>
                </c:pt>
                <c:pt idx="12652">
                  <c:v>43296.750266550924</c:v>
                </c:pt>
                <c:pt idx="12653">
                  <c:v>43296.791933275461</c:v>
                </c:pt>
                <c:pt idx="12654">
                  <c:v>43296.833599999998</c:v>
                </c:pt>
                <c:pt idx="12655">
                  <c:v>43296.875266724535</c:v>
                </c:pt>
                <c:pt idx="12656">
                  <c:v>43296.916933449073</c:v>
                </c:pt>
                <c:pt idx="12657">
                  <c:v>43296.95860017361</c:v>
                </c:pt>
                <c:pt idx="12658">
                  <c:v>43297.000266898147</c:v>
                </c:pt>
                <c:pt idx="12659">
                  <c:v>43297.041933622684</c:v>
                </c:pt>
                <c:pt idx="12660">
                  <c:v>43297.083600347221</c:v>
                </c:pt>
                <c:pt idx="12661">
                  <c:v>43297.125267071759</c:v>
                </c:pt>
                <c:pt idx="12662">
                  <c:v>43297.166933796296</c:v>
                </c:pt>
                <c:pt idx="12663">
                  <c:v>43297.208600520833</c:v>
                </c:pt>
                <c:pt idx="12664">
                  <c:v>43297.25026724537</c:v>
                </c:pt>
                <c:pt idx="12665">
                  <c:v>43297.291933969907</c:v>
                </c:pt>
                <c:pt idx="12666">
                  <c:v>43297.333600694445</c:v>
                </c:pt>
                <c:pt idx="12667">
                  <c:v>43297.375267418982</c:v>
                </c:pt>
                <c:pt idx="12668">
                  <c:v>43297.416934143519</c:v>
                </c:pt>
                <c:pt idx="12669">
                  <c:v>43297.458600868056</c:v>
                </c:pt>
                <c:pt idx="12670">
                  <c:v>43297.500267592593</c:v>
                </c:pt>
                <c:pt idx="12671">
                  <c:v>43297.541934317131</c:v>
                </c:pt>
                <c:pt idx="12672">
                  <c:v>43297.583601041668</c:v>
                </c:pt>
                <c:pt idx="12673">
                  <c:v>43297.625267766205</c:v>
                </c:pt>
                <c:pt idx="12674">
                  <c:v>43297.666934490742</c:v>
                </c:pt>
                <c:pt idx="12675">
                  <c:v>43297.708601215279</c:v>
                </c:pt>
                <c:pt idx="12676">
                  <c:v>43297.750267939817</c:v>
                </c:pt>
                <c:pt idx="12677">
                  <c:v>43297.791934664354</c:v>
                </c:pt>
                <c:pt idx="12678">
                  <c:v>43297.833601388891</c:v>
                </c:pt>
                <c:pt idx="12679">
                  <c:v>43297.875268113428</c:v>
                </c:pt>
                <c:pt idx="12680">
                  <c:v>43297.916934837966</c:v>
                </c:pt>
                <c:pt idx="12681">
                  <c:v>43297.958601562503</c:v>
                </c:pt>
                <c:pt idx="12682">
                  <c:v>43298.00026828704</c:v>
                </c:pt>
                <c:pt idx="12683">
                  <c:v>43298.041935011577</c:v>
                </c:pt>
                <c:pt idx="12684">
                  <c:v>43298.083601736114</c:v>
                </c:pt>
                <c:pt idx="12685">
                  <c:v>43298.125268460652</c:v>
                </c:pt>
                <c:pt idx="12686">
                  <c:v>43298.166935185189</c:v>
                </c:pt>
                <c:pt idx="12687">
                  <c:v>43298.208601909719</c:v>
                </c:pt>
                <c:pt idx="12688">
                  <c:v>43298.250268634256</c:v>
                </c:pt>
                <c:pt idx="12689">
                  <c:v>43298.291935358793</c:v>
                </c:pt>
                <c:pt idx="12690">
                  <c:v>43298.33360208333</c:v>
                </c:pt>
                <c:pt idx="12691">
                  <c:v>43298.375268807868</c:v>
                </c:pt>
                <c:pt idx="12692">
                  <c:v>43298.416935532405</c:v>
                </c:pt>
                <c:pt idx="12693">
                  <c:v>43298.458602256942</c:v>
                </c:pt>
                <c:pt idx="12694">
                  <c:v>43298.500268981479</c:v>
                </c:pt>
                <c:pt idx="12695">
                  <c:v>43298.541935706016</c:v>
                </c:pt>
                <c:pt idx="12696">
                  <c:v>43298.583602430554</c:v>
                </c:pt>
                <c:pt idx="12697">
                  <c:v>43298.625269155091</c:v>
                </c:pt>
                <c:pt idx="12698">
                  <c:v>43298.666935879628</c:v>
                </c:pt>
                <c:pt idx="12699">
                  <c:v>43298.708602604165</c:v>
                </c:pt>
                <c:pt idx="12700">
                  <c:v>43298.750269328702</c:v>
                </c:pt>
                <c:pt idx="12701">
                  <c:v>43298.79193605324</c:v>
                </c:pt>
                <c:pt idx="12702">
                  <c:v>43298.833602777777</c:v>
                </c:pt>
                <c:pt idx="12703">
                  <c:v>43298.875269502314</c:v>
                </c:pt>
                <c:pt idx="12704">
                  <c:v>43298.916936226851</c:v>
                </c:pt>
                <c:pt idx="12705">
                  <c:v>43298.958602951388</c:v>
                </c:pt>
                <c:pt idx="12706">
                  <c:v>43299.000269675926</c:v>
                </c:pt>
                <c:pt idx="12707">
                  <c:v>43299.041936400463</c:v>
                </c:pt>
                <c:pt idx="12708">
                  <c:v>43299.083603125</c:v>
                </c:pt>
                <c:pt idx="12709">
                  <c:v>43299.125269849537</c:v>
                </c:pt>
                <c:pt idx="12710">
                  <c:v>43299.166936574074</c:v>
                </c:pt>
                <c:pt idx="12711">
                  <c:v>43299.208603298612</c:v>
                </c:pt>
                <c:pt idx="12712">
                  <c:v>43299.250270023149</c:v>
                </c:pt>
                <c:pt idx="12713">
                  <c:v>43299.291936747686</c:v>
                </c:pt>
                <c:pt idx="12714">
                  <c:v>43299.333603472223</c:v>
                </c:pt>
                <c:pt idx="12715">
                  <c:v>43299.375270196761</c:v>
                </c:pt>
                <c:pt idx="12716">
                  <c:v>43299.416936921298</c:v>
                </c:pt>
                <c:pt idx="12717">
                  <c:v>43299.458603645835</c:v>
                </c:pt>
                <c:pt idx="12718">
                  <c:v>43299.500270370372</c:v>
                </c:pt>
                <c:pt idx="12719">
                  <c:v>43299.541937094909</c:v>
                </c:pt>
                <c:pt idx="12720">
                  <c:v>43299.583603819447</c:v>
                </c:pt>
                <c:pt idx="12721">
                  <c:v>43299.625270543984</c:v>
                </c:pt>
                <c:pt idx="12722">
                  <c:v>43299.666937268521</c:v>
                </c:pt>
                <c:pt idx="12723">
                  <c:v>43299.708603993058</c:v>
                </c:pt>
                <c:pt idx="12724">
                  <c:v>43299.750270717595</c:v>
                </c:pt>
                <c:pt idx="12725">
                  <c:v>43299.791937442133</c:v>
                </c:pt>
                <c:pt idx="12726">
                  <c:v>43299.83360416667</c:v>
                </c:pt>
                <c:pt idx="12727">
                  <c:v>43299.875270891207</c:v>
                </c:pt>
                <c:pt idx="12728">
                  <c:v>43299.916937615744</c:v>
                </c:pt>
                <c:pt idx="12729">
                  <c:v>43299.958604340274</c:v>
                </c:pt>
                <c:pt idx="12730">
                  <c:v>43300.000271064811</c:v>
                </c:pt>
                <c:pt idx="12731">
                  <c:v>43300.041937789349</c:v>
                </c:pt>
                <c:pt idx="12732">
                  <c:v>43300.083604513886</c:v>
                </c:pt>
                <c:pt idx="12733">
                  <c:v>43300.125271238423</c:v>
                </c:pt>
                <c:pt idx="12734">
                  <c:v>43300.16693796296</c:v>
                </c:pt>
                <c:pt idx="12735">
                  <c:v>43300.208604687497</c:v>
                </c:pt>
                <c:pt idx="12736">
                  <c:v>43300.250271412035</c:v>
                </c:pt>
                <c:pt idx="12737">
                  <c:v>43300.291938136572</c:v>
                </c:pt>
                <c:pt idx="12738">
                  <c:v>43300.333604861109</c:v>
                </c:pt>
                <c:pt idx="12739">
                  <c:v>43300.375271585646</c:v>
                </c:pt>
                <c:pt idx="12740">
                  <c:v>43300.416938310183</c:v>
                </c:pt>
                <c:pt idx="12741">
                  <c:v>43300.458605034721</c:v>
                </c:pt>
                <c:pt idx="12742">
                  <c:v>43300.500271759258</c:v>
                </c:pt>
                <c:pt idx="12743">
                  <c:v>43300.541938483795</c:v>
                </c:pt>
                <c:pt idx="12744">
                  <c:v>43300.583605208332</c:v>
                </c:pt>
                <c:pt idx="12745">
                  <c:v>43300.62527193287</c:v>
                </c:pt>
                <c:pt idx="12746">
                  <c:v>43300.666938657407</c:v>
                </c:pt>
                <c:pt idx="12747">
                  <c:v>43300.708605381944</c:v>
                </c:pt>
                <c:pt idx="12748">
                  <c:v>43300.750272106481</c:v>
                </c:pt>
                <c:pt idx="12749">
                  <c:v>43300.791938831018</c:v>
                </c:pt>
                <c:pt idx="12750">
                  <c:v>43300.833605555556</c:v>
                </c:pt>
                <c:pt idx="12751">
                  <c:v>43300.875272280093</c:v>
                </c:pt>
                <c:pt idx="12752">
                  <c:v>43300.91693900463</c:v>
                </c:pt>
                <c:pt idx="12753">
                  <c:v>43300.958605729167</c:v>
                </c:pt>
                <c:pt idx="12754">
                  <c:v>43301.000272453704</c:v>
                </c:pt>
                <c:pt idx="12755">
                  <c:v>43301.041939178242</c:v>
                </c:pt>
                <c:pt idx="12756">
                  <c:v>43301.083605902779</c:v>
                </c:pt>
                <c:pt idx="12757">
                  <c:v>43301.125272627316</c:v>
                </c:pt>
                <c:pt idx="12758">
                  <c:v>43301.166939351853</c:v>
                </c:pt>
                <c:pt idx="12759">
                  <c:v>43301.20860607639</c:v>
                </c:pt>
                <c:pt idx="12760">
                  <c:v>43301.250272800928</c:v>
                </c:pt>
                <c:pt idx="12761">
                  <c:v>43301.291939525465</c:v>
                </c:pt>
                <c:pt idx="12762">
                  <c:v>43301.333606250002</c:v>
                </c:pt>
                <c:pt idx="12763">
                  <c:v>43301.375272974539</c:v>
                </c:pt>
                <c:pt idx="12764">
                  <c:v>43301.416939699076</c:v>
                </c:pt>
                <c:pt idx="12765">
                  <c:v>43301.458606423614</c:v>
                </c:pt>
                <c:pt idx="12766">
                  <c:v>43301.500273148151</c:v>
                </c:pt>
                <c:pt idx="12767">
                  <c:v>43301.541939872688</c:v>
                </c:pt>
                <c:pt idx="12768">
                  <c:v>43301.583606597225</c:v>
                </c:pt>
                <c:pt idx="12769">
                  <c:v>43301.625273321763</c:v>
                </c:pt>
                <c:pt idx="12770">
                  <c:v>43301.6669400463</c:v>
                </c:pt>
                <c:pt idx="12771">
                  <c:v>43301.708606770837</c:v>
                </c:pt>
                <c:pt idx="12772">
                  <c:v>43301.750273495367</c:v>
                </c:pt>
                <c:pt idx="12773">
                  <c:v>43301.791940219904</c:v>
                </c:pt>
                <c:pt idx="12774">
                  <c:v>43301.833606944441</c:v>
                </c:pt>
                <c:pt idx="12775">
                  <c:v>43301.875273668978</c:v>
                </c:pt>
                <c:pt idx="12776">
                  <c:v>43301.916940393516</c:v>
                </c:pt>
                <c:pt idx="12777">
                  <c:v>43301.958607118053</c:v>
                </c:pt>
                <c:pt idx="12778">
                  <c:v>43302.00027384259</c:v>
                </c:pt>
                <c:pt idx="12779">
                  <c:v>43302.041940567127</c:v>
                </c:pt>
                <c:pt idx="12780">
                  <c:v>43302.083607291665</c:v>
                </c:pt>
                <c:pt idx="12781">
                  <c:v>43302.125274016202</c:v>
                </c:pt>
                <c:pt idx="12782">
                  <c:v>43302.166940740739</c:v>
                </c:pt>
                <c:pt idx="12783">
                  <c:v>43302.208607465276</c:v>
                </c:pt>
                <c:pt idx="12784">
                  <c:v>43302.250274189813</c:v>
                </c:pt>
                <c:pt idx="12785">
                  <c:v>43302.291940914351</c:v>
                </c:pt>
                <c:pt idx="12786">
                  <c:v>43302.333607638888</c:v>
                </c:pt>
                <c:pt idx="12787">
                  <c:v>43302.375274363425</c:v>
                </c:pt>
                <c:pt idx="12788">
                  <c:v>43302.416941087962</c:v>
                </c:pt>
                <c:pt idx="12789">
                  <c:v>43302.458607812499</c:v>
                </c:pt>
                <c:pt idx="12790">
                  <c:v>43302.500274537037</c:v>
                </c:pt>
                <c:pt idx="12791">
                  <c:v>43302.541941261574</c:v>
                </c:pt>
                <c:pt idx="12792">
                  <c:v>43302.583607986111</c:v>
                </c:pt>
                <c:pt idx="12793">
                  <c:v>43302.625274710648</c:v>
                </c:pt>
                <c:pt idx="12794">
                  <c:v>43302.666941435185</c:v>
                </c:pt>
                <c:pt idx="12795">
                  <c:v>43302.708608159723</c:v>
                </c:pt>
                <c:pt idx="12796">
                  <c:v>43302.75027488426</c:v>
                </c:pt>
                <c:pt idx="12797">
                  <c:v>43302.791941608797</c:v>
                </c:pt>
                <c:pt idx="12798">
                  <c:v>43302.833608333334</c:v>
                </c:pt>
                <c:pt idx="12799">
                  <c:v>43302.875275057871</c:v>
                </c:pt>
                <c:pt idx="12800">
                  <c:v>43302.916941782409</c:v>
                </c:pt>
                <c:pt idx="12801">
                  <c:v>43302.958608506946</c:v>
                </c:pt>
                <c:pt idx="12802">
                  <c:v>43303.000275231483</c:v>
                </c:pt>
                <c:pt idx="12803">
                  <c:v>43303.04194195602</c:v>
                </c:pt>
                <c:pt idx="12804">
                  <c:v>43303.083608680558</c:v>
                </c:pt>
                <c:pt idx="12805">
                  <c:v>43303.125275405095</c:v>
                </c:pt>
                <c:pt idx="12806">
                  <c:v>43303.166942129632</c:v>
                </c:pt>
                <c:pt idx="12807">
                  <c:v>43303.208608854169</c:v>
                </c:pt>
                <c:pt idx="12808">
                  <c:v>43303.250275578706</c:v>
                </c:pt>
                <c:pt idx="12809">
                  <c:v>43303.291942303244</c:v>
                </c:pt>
                <c:pt idx="12810">
                  <c:v>43303.333609027781</c:v>
                </c:pt>
                <c:pt idx="12811">
                  <c:v>43303.375275752318</c:v>
                </c:pt>
                <c:pt idx="12812">
                  <c:v>43303.416942476855</c:v>
                </c:pt>
                <c:pt idx="12813">
                  <c:v>43303.458609201392</c:v>
                </c:pt>
                <c:pt idx="12814">
                  <c:v>43303.500275925922</c:v>
                </c:pt>
                <c:pt idx="12815">
                  <c:v>43303.54194265046</c:v>
                </c:pt>
                <c:pt idx="12816">
                  <c:v>43303.583609374997</c:v>
                </c:pt>
                <c:pt idx="12817">
                  <c:v>43303.625276099534</c:v>
                </c:pt>
                <c:pt idx="12818">
                  <c:v>43303.666942824071</c:v>
                </c:pt>
                <c:pt idx="12819">
                  <c:v>43303.708609548608</c:v>
                </c:pt>
                <c:pt idx="12820">
                  <c:v>43303.750276273146</c:v>
                </c:pt>
                <c:pt idx="12821">
                  <c:v>43303.791942997683</c:v>
                </c:pt>
                <c:pt idx="12822">
                  <c:v>43303.83360972222</c:v>
                </c:pt>
                <c:pt idx="12823">
                  <c:v>43303.875276446757</c:v>
                </c:pt>
                <c:pt idx="12824">
                  <c:v>43303.916943171294</c:v>
                </c:pt>
                <c:pt idx="12825">
                  <c:v>43303.958609895832</c:v>
                </c:pt>
                <c:pt idx="12826">
                  <c:v>43304.000276620369</c:v>
                </c:pt>
                <c:pt idx="12827">
                  <c:v>43304.041943344906</c:v>
                </c:pt>
                <c:pt idx="12828">
                  <c:v>43304.083610069443</c:v>
                </c:pt>
                <c:pt idx="12829">
                  <c:v>43304.12527679398</c:v>
                </c:pt>
                <c:pt idx="12830">
                  <c:v>43304.166943518518</c:v>
                </c:pt>
                <c:pt idx="12831">
                  <c:v>43304.208610243055</c:v>
                </c:pt>
                <c:pt idx="12832">
                  <c:v>43304.250276967592</c:v>
                </c:pt>
                <c:pt idx="12833">
                  <c:v>43304.291943692129</c:v>
                </c:pt>
                <c:pt idx="12834">
                  <c:v>43304.333610416666</c:v>
                </c:pt>
                <c:pt idx="12835">
                  <c:v>43304.375277141204</c:v>
                </c:pt>
                <c:pt idx="12836">
                  <c:v>43304.416943865741</c:v>
                </c:pt>
                <c:pt idx="12837">
                  <c:v>43304.458610590278</c:v>
                </c:pt>
                <c:pt idx="12838">
                  <c:v>43304.500277314815</c:v>
                </c:pt>
                <c:pt idx="12839">
                  <c:v>43304.541944039353</c:v>
                </c:pt>
                <c:pt idx="12840">
                  <c:v>43304.58361076389</c:v>
                </c:pt>
                <c:pt idx="12841">
                  <c:v>43304.625277488427</c:v>
                </c:pt>
                <c:pt idx="12842">
                  <c:v>43304.666944212964</c:v>
                </c:pt>
                <c:pt idx="12843">
                  <c:v>43304.708610937501</c:v>
                </c:pt>
                <c:pt idx="12844">
                  <c:v>43304.750277662039</c:v>
                </c:pt>
                <c:pt idx="12845">
                  <c:v>43304.791944386576</c:v>
                </c:pt>
                <c:pt idx="12846">
                  <c:v>43304.833611111113</c:v>
                </c:pt>
                <c:pt idx="12847">
                  <c:v>43304.87527783565</c:v>
                </c:pt>
                <c:pt idx="12848">
                  <c:v>43304.916944560187</c:v>
                </c:pt>
                <c:pt idx="12849">
                  <c:v>43304.958611284725</c:v>
                </c:pt>
                <c:pt idx="12850">
                  <c:v>43305.000278009262</c:v>
                </c:pt>
                <c:pt idx="12851">
                  <c:v>43305.041944733799</c:v>
                </c:pt>
                <c:pt idx="12852">
                  <c:v>43305.083611458336</c:v>
                </c:pt>
                <c:pt idx="12853">
                  <c:v>43305.125278182873</c:v>
                </c:pt>
                <c:pt idx="12854">
                  <c:v>43305.166944907411</c:v>
                </c:pt>
                <c:pt idx="12855">
                  <c:v>43305.208611631948</c:v>
                </c:pt>
                <c:pt idx="12856">
                  <c:v>43305.250278356485</c:v>
                </c:pt>
                <c:pt idx="12857">
                  <c:v>43305.291945081015</c:v>
                </c:pt>
                <c:pt idx="12858">
                  <c:v>43305.333611805552</c:v>
                </c:pt>
                <c:pt idx="12859">
                  <c:v>43305.375278530089</c:v>
                </c:pt>
                <c:pt idx="12860">
                  <c:v>43305.416945254627</c:v>
                </c:pt>
                <c:pt idx="12861">
                  <c:v>43305.458611979164</c:v>
                </c:pt>
                <c:pt idx="12862">
                  <c:v>43305.500278703701</c:v>
                </c:pt>
                <c:pt idx="12863">
                  <c:v>43305.541945428238</c:v>
                </c:pt>
                <c:pt idx="12864">
                  <c:v>43305.583612152775</c:v>
                </c:pt>
                <c:pt idx="12865">
                  <c:v>43305.625278877313</c:v>
                </c:pt>
                <c:pt idx="12866">
                  <c:v>43305.66694560185</c:v>
                </c:pt>
                <c:pt idx="12867">
                  <c:v>43305.708612326387</c:v>
                </c:pt>
                <c:pt idx="12868">
                  <c:v>43305.750279050924</c:v>
                </c:pt>
                <c:pt idx="12869">
                  <c:v>43305.791945775461</c:v>
                </c:pt>
                <c:pt idx="12870">
                  <c:v>43305.833612499999</c:v>
                </c:pt>
                <c:pt idx="12871">
                  <c:v>43305.875279224536</c:v>
                </c:pt>
                <c:pt idx="12872">
                  <c:v>43305.916945949073</c:v>
                </c:pt>
                <c:pt idx="12873">
                  <c:v>43305.95861267361</c:v>
                </c:pt>
                <c:pt idx="12874">
                  <c:v>43306.000279398148</c:v>
                </c:pt>
                <c:pt idx="12875">
                  <c:v>43306.041946122685</c:v>
                </c:pt>
                <c:pt idx="12876">
                  <c:v>43306.083612847222</c:v>
                </c:pt>
                <c:pt idx="12877">
                  <c:v>43306.125279571759</c:v>
                </c:pt>
                <c:pt idx="12878">
                  <c:v>43306.166946296296</c:v>
                </c:pt>
                <c:pt idx="12879">
                  <c:v>43306.208613020834</c:v>
                </c:pt>
                <c:pt idx="12880">
                  <c:v>43306.250279745371</c:v>
                </c:pt>
                <c:pt idx="12881">
                  <c:v>43306.291946469908</c:v>
                </c:pt>
                <c:pt idx="12882">
                  <c:v>43306.333613194445</c:v>
                </c:pt>
                <c:pt idx="12883">
                  <c:v>43306.375279918982</c:v>
                </c:pt>
                <c:pt idx="12884">
                  <c:v>43306.41694664352</c:v>
                </c:pt>
                <c:pt idx="12885">
                  <c:v>43306.458613368057</c:v>
                </c:pt>
                <c:pt idx="12886">
                  <c:v>43306.500280092594</c:v>
                </c:pt>
                <c:pt idx="12887">
                  <c:v>43306.541946817131</c:v>
                </c:pt>
                <c:pt idx="12888">
                  <c:v>43306.583613541668</c:v>
                </c:pt>
                <c:pt idx="12889">
                  <c:v>43306.625280266206</c:v>
                </c:pt>
                <c:pt idx="12890">
                  <c:v>43306.666946990743</c:v>
                </c:pt>
                <c:pt idx="12891">
                  <c:v>43306.70861371528</c:v>
                </c:pt>
                <c:pt idx="12892">
                  <c:v>43306.750280439817</c:v>
                </c:pt>
                <c:pt idx="12893">
                  <c:v>43306.791947164354</c:v>
                </c:pt>
                <c:pt idx="12894">
                  <c:v>43306.833613888892</c:v>
                </c:pt>
                <c:pt idx="12895">
                  <c:v>43306.875280613429</c:v>
                </c:pt>
                <c:pt idx="12896">
                  <c:v>43306.916947337966</c:v>
                </c:pt>
                <c:pt idx="12897">
                  <c:v>43306.958614062503</c:v>
                </c:pt>
                <c:pt idx="12898">
                  <c:v>43307.000280787041</c:v>
                </c:pt>
                <c:pt idx="12899">
                  <c:v>43307.04194751157</c:v>
                </c:pt>
                <c:pt idx="12900">
                  <c:v>43307.083614236108</c:v>
                </c:pt>
                <c:pt idx="12901">
                  <c:v>43307.125280960645</c:v>
                </c:pt>
                <c:pt idx="12902">
                  <c:v>43307.166947685182</c:v>
                </c:pt>
                <c:pt idx="12903">
                  <c:v>43307.208614409719</c:v>
                </c:pt>
                <c:pt idx="12904">
                  <c:v>43307.250281134257</c:v>
                </c:pt>
                <c:pt idx="12905">
                  <c:v>43307.291947858794</c:v>
                </c:pt>
                <c:pt idx="12906">
                  <c:v>43307.333614583331</c:v>
                </c:pt>
                <c:pt idx="12907">
                  <c:v>43307.375281307868</c:v>
                </c:pt>
                <c:pt idx="12908">
                  <c:v>43307.416948032405</c:v>
                </c:pt>
                <c:pt idx="12909">
                  <c:v>43307.458614756943</c:v>
                </c:pt>
                <c:pt idx="12910">
                  <c:v>43307.50028148148</c:v>
                </c:pt>
                <c:pt idx="12911">
                  <c:v>43307.541948206017</c:v>
                </c:pt>
                <c:pt idx="12912">
                  <c:v>43307.583614930554</c:v>
                </c:pt>
                <c:pt idx="12913">
                  <c:v>43307.625281655091</c:v>
                </c:pt>
                <c:pt idx="12914">
                  <c:v>43307.666948379629</c:v>
                </c:pt>
                <c:pt idx="12915">
                  <c:v>43307.708615104166</c:v>
                </c:pt>
                <c:pt idx="12916">
                  <c:v>43307.750281828703</c:v>
                </c:pt>
                <c:pt idx="12917">
                  <c:v>43307.79194855324</c:v>
                </c:pt>
                <c:pt idx="12918">
                  <c:v>43307.833615277777</c:v>
                </c:pt>
                <c:pt idx="12919">
                  <c:v>43307.875282002315</c:v>
                </c:pt>
                <c:pt idx="12920">
                  <c:v>43307.916948726852</c:v>
                </c:pt>
                <c:pt idx="12921">
                  <c:v>43307.958615451389</c:v>
                </c:pt>
                <c:pt idx="12922">
                  <c:v>43308.000282175926</c:v>
                </c:pt>
                <c:pt idx="12923">
                  <c:v>43308.041948900463</c:v>
                </c:pt>
                <c:pt idx="12924">
                  <c:v>43308.083615625001</c:v>
                </c:pt>
                <c:pt idx="12925">
                  <c:v>43308.125282349538</c:v>
                </c:pt>
                <c:pt idx="12926">
                  <c:v>43308.166949074075</c:v>
                </c:pt>
                <c:pt idx="12927">
                  <c:v>43308.208615798612</c:v>
                </c:pt>
                <c:pt idx="12928">
                  <c:v>43308.25028252315</c:v>
                </c:pt>
                <c:pt idx="12929">
                  <c:v>43308.291949247687</c:v>
                </c:pt>
                <c:pt idx="12930">
                  <c:v>43308.333615972224</c:v>
                </c:pt>
                <c:pt idx="12931">
                  <c:v>43308.375282696761</c:v>
                </c:pt>
                <c:pt idx="12932">
                  <c:v>43308.416949421298</c:v>
                </c:pt>
                <c:pt idx="12933">
                  <c:v>43308.458616145836</c:v>
                </c:pt>
                <c:pt idx="12934">
                  <c:v>43308.500282870373</c:v>
                </c:pt>
                <c:pt idx="12935">
                  <c:v>43308.54194959491</c:v>
                </c:pt>
                <c:pt idx="12936">
                  <c:v>43308.583616319447</c:v>
                </c:pt>
                <c:pt idx="12937">
                  <c:v>43308.625283043984</c:v>
                </c:pt>
                <c:pt idx="12938">
                  <c:v>43308.666949768522</c:v>
                </c:pt>
                <c:pt idx="12939">
                  <c:v>43308.708616493059</c:v>
                </c:pt>
                <c:pt idx="12940">
                  <c:v>43308.750283217596</c:v>
                </c:pt>
                <c:pt idx="12941">
                  <c:v>43308.791949942133</c:v>
                </c:pt>
                <c:pt idx="12942">
                  <c:v>43308.833616666663</c:v>
                </c:pt>
                <c:pt idx="12943">
                  <c:v>43308.8752833912</c:v>
                </c:pt>
                <c:pt idx="12944">
                  <c:v>43308.916950115738</c:v>
                </c:pt>
                <c:pt idx="12945">
                  <c:v>43308.958616840275</c:v>
                </c:pt>
                <c:pt idx="12946">
                  <c:v>43309.000283564812</c:v>
                </c:pt>
                <c:pt idx="12947">
                  <c:v>43309.041950289349</c:v>
                </c:pt>
                <c:pt idx="12948">
                  <c:v>43309.083617013886</c:v>
                </c:pt>
                <c:pt idx="12949">
                  <c:v>43309.125283738424</c:v>
                </c:pt>
                <c:pt idx="12950">
                  <c:v>43309.166950462961</c:v>
                </c:pt>
                <c:pt idx="12951">
                  <c:v>43309.208617187498</c:v>
                </c:pt>
                <c:pt idx="12952">
                  <c:v>43309.250283912035</c:v>
                </c:pt>
                <c:pt idx="12953">
                  <c:v>43309.291950636572</c:v>
                </c:pt>
                <c:pt idx="12954">
                  <c:v>43309.33361736111</c:v>
                </c:pt>
                <c:pt idx="12955">
                  <c:v>43309.375284085647</c:v>
                </c:pt>
                <c:pt idx="12956">
                  <c:v>43309.416950810184</c:v>
                </c:pt>
                <c:pt idx="12957">
                  <c:v>43309.458617534721</c:v>
                </c:pt>
                <c:pt idx="12958">
                  <c:v>43309.500284259258</c:v>
                </c:pt>
                <c:pt idx="12959">
                  <c:v>43309.541950983796</c:v>
                </c:pt>
                <c:pt idx="12960">
                  <c:v>43309.583617708333</c:v>
                </c:pt>
                <c:pt idx="12961">
                  <c:v>43309.62528443287</c:v>
                </c:pt>
                <c:pt idx="12962">
                  <c:v>43309.666951157407</c:v>
                </c:pt>
                <c:pt idx="12963">
                  <c:v>43309.708617881945</c:v>
                </c:pt>
                <c:pt idx="12964">
                  <c:v>43309.750284606482</c:v>
                </c:pt>
                <c:pt idx="12965">
                  <c:v>43309.791951331019</c:v>
                </c:pt>
                <c:pt idx="12966">
                  <c:v>43309.833618055556</c:v>
                </c:pt>
                <c:pt idx="12967">
                  <c:v>43309.875284780093</c:v>
                </c:pt>
                <c:pt idx="12968">
                  <c:v>43309.916951504631</c:v>
                </c:pt>
                <c:pt idx="12969">
                  <c:v>43309.958618229168</c:v>
                </c:pt>
                <c:pt idx="12970">
                  <c:v>43310.000284953705</c:v>
                </c:pt>
                <c:pt idx="12971">
                  <c:v>43310.041951678242</c:v>
                </c:pt>
                <c:pt idx="12972">
                  <c:v>43310.083618402779</c:v>
                </c:pt>
                <c:pt idx="12973">
                  <c:v>43310.125285127317</c:v>
                </c:pt>
                <c:pt idx="12974">
                  <c:v>43310.166951851854</c:v>
                </c:pt>
                <c:pt idx="12975">
                  <c:v>43310.208618576391</c:v>
                </c:pt>
                <c:pt idx="12976">
                  <c:v>43310.250285300928</c:v>
                </c:pt>
                <c:pt idx="12977">
                  <c:v>43310.291952025465</c:v>
                </c:pt>
                <c:pt idx="12978">
                  <c:v>43310.333618750003</c:v>
                </c:pt>
                <c:pt idx="12979">
                  <c:v>43310.37528547454</c:v>
                </c:pt>
                <c:pt idx="12980">
                  <c:v>43310.416952199077</c:v>
                </c:pt>
                <c:pt idx="12981">
                  <c:v>43310.458618923614</c:v>
                </c:pt>
                <c:pt idx="12982">
                  <c:v>43310.500285648151</c:v>
                </c:pt>
                <c:pt idx="12983">
                  <c:v>43310.541952372689</c:v>
                </c:pt>
                <c:pt idx="12984">
                  <c:v>43310.583619097219</c:v>
                </c:pt>
                <c:pt idx="12985">
                  <c:v>43310.625285821756</c:v>
                </c:pt>
                <c:pt idx="12986">
                  <c:v>43310.666952546293</c:v>
                </c:pt>
                <c:pt idx="12987">
                  <c:v>43310.70861927083</c:v>
                </c:pt>
                <c:pt idx="12988">
                  <c:v>43310.750285995367</c:v>
                </c:pt>
                <c:pt idx="12989">
                  <c:v>43310.791952719905</c:v>
                </c:pt>
                <c:pt idx="12990">
                  <c:v>43310.833619444442</c:v>
                </c:pt>
                <c:pt idx="12991">
                  <c:v>43310.875286168979</c:v>
                </c:pt>
                <c:pt idx="12992">
                  <c:v>43310.916952893516</c:v>
                </c:pt>
                <c:pt idx="12993">
                  <c:v>43310.958619618053</c:v>
                </c:pt>
                <c:pt idx="12994">
                  <c:v>43311.000286342591</c:v>
                </c:pt>
                <c:pt idx="12995">
                  <c:v>43311.041953067128</c:v>
                </c:pt>
                <c:pt idx="12996">
                  <c:v>43311.083619791665</c:v>
                </c:pt>
                <c:pt idx="12997">
                  <c:v>43311.125286516202</c:v>
                </c:pt>
                <c:pt idx="12998">
                  <c:v>43311.16695324074</c:v>
                </c:pt>
                <c:pt idx="12999">
                  <c:v>43311.208619965277</c:v>
                </c:pt>
                <c:pt idx="13000">
                  <c:v>43311.250286689814</c:v>
                </c:pt>
                <c:pt idx="13001">
                  <c:v>43311.291953414351</c:v>
                </c:pt>
                <c:pt idx="13002">
                  <c:v>43311.333620138888</c:v>
                </c:pt>
                <c:pt idx="13003">
                  <c:v>43311.375286863426</c:v>
                </c:pt>
                <c:pt idx="13004">
                  <c:v>43311.416953587963</c:v>
                </c:pt>
                <c:pt idx="13005">
                  <c:v>43311.4586203125</c:v>
                </c:pt>
                <c:pt idx="13006">
                  <c:v>43311.500287037037</c:v>
                </c:pt>
                <c:pt idx="13007">
                  <c:v>43311.541953761574</c:v>
                </c:pt>
                <c:pt idx="13008">
                  <c:v>43311.583620486112</c:v>
                </c:pt>
                <c:pt idx="13009">
                  <c:v>43311.625287210649</c:v>
                </c:pt>
                <c:pt idx="13010">
                  <c:v>43311.666953935186</c:v>
                </c:pt>
                <c:pt idx="13011">
                  <c:v>43311.708620659723</c:v>
                </c:pt>
                <c:pt idx="13012">
                  <c:v>43311.75028738426</c:v>
                </c:pt>
                <c:pt idx="13013">
                  <c:v>43311.791954108798</c:v>
                </c:pt>
                <c:pt idx="13014">
                  <c:v>43311.833620833335</c:v>
                </c:pt>
                <c:pt idx="13015">
                  <c:v>43311.875287557872</c:v>
                </c:pt>
                <c:pt idx="13016">
                  <c:v>43311.916954282409</c:v>
                </c:pt>
                <c:pt idx="13017">
                  <c:v>43311.958621006946</c:v>
                </c:pt>
                <c:pt idx="13018">
                  <c:v>43312.000287731484</c:v>
                </c:pt>
                <c:pt idx="13019">
                  <c:v>43312.041954456021</c:v>
                </c:pt>
                <c:pt idx="13020">
                  <c:v>43312.083621180558</c:v>
                </c:pt>
                <c:pt idx="13021">
                  <c:v>43312.125287905095</c:v>
                </c:pt>
                <c:pt idx="13022">
                  <c:v>43312.166954629633</c:v>
                </c:pt>
                <c:pt idx="13023">
                  <c:v>43312.20862135417</c:v>
                </c:pt>
                <c:pt idx="13024">
                  <c:v>43312.250288078707</c:v>
                </c:pt>
                <c:pt idx="13025">
                  <c:v>43312.291954803244</c:v>
                </c:pt>
                <c:pt idx="13026">
                  <c:v>43312.333621527781</c:v>
                </c:pt>
                <c:pt idx="13027">
                  <c:v>43312.375288252311</c:v>
                </c:pt>
                <c:pt idx="13028">
                  <c:v>43312.416954976849</c:v>
                </c:pt>
                <c:pt idx="13029">
                  <c:v>43312.458621701386</c:v>
                </c:pt>
                <c:pt idx="13030">
                  <c:v>43312.500288425923</c:v>
                </c:pt>
                <c:pt idx="13031">
                  <c:v>43312.54195515046</c:v>
                </c:pt>
                <c:pt idx="13032">
                  <c:v>43312.583621874997</c:v>
                </c:pt>
                <c:pt idx="13033">
                  <c:v>43312.625288599535</c:v>
                </c:pt>
                <c:pt idx="13034">
                  <c:v>43312.666955324072</c:v>
                </c:pt>
                <c:pt idx="13035">
                  <c:v>43312.708622048609</c:v>
                </c:pt>
                <c:pt idx="13036">
                  <c:v>43312.750288773146</c:v>
                </c:pt>
                <c:pt idx="13037">
                  <c:v>43312.791955497683</c:v>
                </c:pt>
                <c:pt idx="13038">
                  <c:v>43312.833622222221</c:v>
                </c:pt>
                <c:pt idx="13039">
                  <c:v>43312.875288946758</c:v>
                </c:pt>
                <c:pt idx="13040">
                  <c:v>43312.916955671295</c:v>
                </c:pt>
                <c:pt idx="13041">
                  <c:v>43312.958622395832</c:v>
                </c:pt>
                <c:pt idx="13042">
                  <c:v>43313.000289120369</c:v>
                </c:pt>
                <c:pt idx="13043">
                  <c:v>43313.041955844907</c:v>
                </c:pt>
                <c:pt idx="13044">
                  <c:v>43313.083622569444</c:v>
                </c:pt>
                <c:pt idx="13045">
                  <c:v>43313.125289293981</c:v>
                </c:pt>
                <c:pt idx="13046">
                  <c:v>43313.166956018518</c:v>
                </c:pt>
                <c:pt idx="13047">
                  <c:v>43313.208622743055</c:v>
                </c:pt>
                <c:pt idx="13048">
                  <c:v>43313.250289467593</c:v>
                </c:pt>
                <c:pt idx="13049">
                  <c:v>43313.29195619213</c:v>
                </c:pt>
                <c:pt idx="13050">
                  <c:v>43313.333622916667</c:v>
                </c:pt>
                <c:pt idx="13051">
                  <c:v>43313.375289641204</c:v>
                </c:pt>
                <c:pt idx="13052">
                  <c:v>43313.416956365741</c:v>
                </c:pt>
                <c:pt idx="13053">
                  <c:v>43313.458623090279</c:v>
                </c:pt>
                <c:pt idx="13054">
                  <c:v>43313.500289814816</c:v>
                </c:pt>
                <c:pt idx="13055">
                  <c:v>43313.541956539353</c:v>
                </c:pt>
                <c:pt idx="13056">
                  <c:v>43313.58362326389</c:v>
                </c:pt>
                <c:pt idx="13057">
                  <c:v>43313.625289988428</c:v>
                </c:pt>
                <c:pt idx="13058">
                  <c:v>43313.666956712965</c:v>
                </c:pt>
                <c:pt idx="13059">
                  <c:v>43313.708623437502</c:v>
                </c:pt>
                <c:pt idx="13060">
                  <c:v>43313.750290162039</c:v>
                </c:pt>
                <c:pt idx="13061">
                  <c:v>43313.791956886576</c:v>
                </c:pt>
                <c:pt idx="13062">
                  <c:v>43313.833623611114</c:v>
                </c:pt>
                <c:pt idx="13063">
                  <c:v>43313.875290335651</c:v>
                </c:pt>
                <c:pt idx="13064">
                  <c:v>43313.916957060188</c:v>
                </c:pt>
                <c:pt idx="13065">
                  <c:v>43313.958623784725</c:v>
                </c:pt>
                <c:pt idx="13066">
                  <c:v>43314.000290509262</c:v>
                </c:pt>
                <c:pt idx="13067">
                  <c:v>43314.0419572338</c:v>
                </c:pt>
                <c:pt idx="13068">
                  <c:v>43314.083623958337</c:v>
                </c:pt>
                <c:pt idx="13069">
                  <c:v>43314.125290682867</c:v>
                </c:pt>
                <c:pt idx="13070">
                  <c:v>43314.166957407404</c:v>
                </c:pt>
                <c:pt idx="13071">
                  <c:v>43314.208624131941</c:v>
                </c:pt>
                <c:pt idx="13072">
                  <c:v>43314.250290856478</c:v>
                </c:pt>
                <c:pt idx="13073">
                  <c:v>43314.291957581016</c:v>
                </c:pt>
                <c:pt idx="13074">
                  <c:v>43314.333624305553</c:v>
                </c:pt>
                <c:pt idx="13075">
                  <c:v>43314.37529103009</c:v>
                </c:pt>
                <c:pt idx="13076">
                  <c:v>43314.416957754627</c:v>
                </c:pt>
                <c:pt idx="13077">
                  <c:v>43314.458624479164</c:v>
                </c:pt>
                <c:pt idx="13078">
                  <c:v>43314.500291203702</c:v>
                </c:pt>
                <c:pt idx="13079">
                  <c:v>43314.541957928239</c:v>
                </c:pt>
                <c:pt idx="13080">
                  <c:v>43314.583624652776</c:v>
                </c:pt>
                <c:pt idx="13081">
                  <c:v>43314.625291377313</c:v>
                </c:pt>
                <c:pt idx="13082">
                  <c:v>43314.66695810185</c:v>
                </c:pt>
                <c:pt idx="13083">
                  <c:v>43314.708624826388</c:v>
                </c:pt>
                <c:pt idx="13084">
                  <c:v>43314.750291550925</c:v>
                </c:pt>
                <c:pt idx="13085">
                  <c:v>43314.791958275462</c:v>
                </c:pt>
                <c:pt idx="13086">
                  <c:v>43314.833624999999</c:v>
                </c:pt>
                <c:pt idx="13087">
                  <c:v>43314.875291724537</c:v>
                </c:pt>
                <c:pt idx="13088">
                  <c:v>43314.916958449074</c:v>
                </c:pt>
                <c:pt idx="13089">
                  <c:v>43314.958625173611</c:v>
                </c:pt>
                <c:pt idx="13090">
                  <c:v>43315.000291898148</c:v>
                </c:pt>
                <c:pt idx="13091">
                  <c:v>43315.041958622685</c:v>
                </c:pt>
                <c:pt idx="13092">
                  <c:v>43315.083625347223</c:v>
                </c:pt>
                <c:pt idx="13093">
                  <c:v>43315.12529207176</c:v>
                </c:pt>
                <c:pt idx="13094">
                  <c:v>43315.166958796297</c:v>
                </c:pt>
                <c:pt idx="13095">
                  <c:v>43315.208625520834</c:v>
                </c:pt>
                <c:pt idx="13096">
                  <c:v>43315.250292245371</c:v>
                </c:pt>
                <c:pt idx="13097">
                  <c:v>43315.291958969909</c:v>
                </c:pt>
                <c:pt idx="13098">
                  <c:v>43315.333625694446</c:v>
                </c:pt>
                <c:pt idx="13099">
                  <c:v>43315.375292418983</c:v>
                </c:pt>
                <c:pt idx="13100">
                  <c:v>43315.41695914352</c:v>
                </c:pt>
                <c:pt idx="13101">
                  <c:v>43315.458625868057</c:v>
                </c:pt>
                <c:pt idx="13102">
                  <c:v>43315.500292592595</c:v>
                </c:pt>
                <c:pt idx="13103">
                  <c:v>43315.541959317132</c:v>
                </c:pt>
                <c:pt idx="13104">
                  <c:v>43315.583626041669</c:v>
                </c:pt>
                <c:pt idx="13105">
                  <c:v>43315.625292766206</c:v>
                </c:pt>
                <c:pt idx="13106">
                  <c:v>43315.666959490743</c:v>
                </c:pt>
                <c:pt idx="13107">
                  <c:v>43315.708626215281</c:v>
                </c:pt>
                <c:pt idx="13108">
                  <c:v>43315.750292939818</c:v>
                </c:pt>
                <c:pt idx="13109">
                  <c:v>43315.791959664355</c:v>
                </c:pt>
                <c:pt idx="13110">
                  <c:v>43315.833626388892</c:v>
                </c:pt>
                <c:pt idx="13111">
                  <c:v>43315.87529311343</c:v>
                </c:pt>
                <c:pt idx="13112">
                  <c:v>43315.916959837959</c:v>
                </c:pt>
                <c:pt idx="13113">
                  <c:v>43315.958626562497</c:v>
                </c:pt>
                <c:pt idx="13114">
                  <c:v>43316.000293287034</c:v>
                </c:pt>
                <c:pt idx="13115">
                  <c:v>43316.041960011571</c:v>
                </c:pt>
                <c:pt idx="13116">
                  <c:v>43316.083626736108</c:v>
                </c:pt>
                <c:pt idx="13117">
                  <c:v>43316.125293460645</c:v>
                </c:pt>
                <c:pt idx="13118">
                  <c:v>43316.166960185183</c:v>
                </c:pt>
                <c:pt idx="13119">
                  <c:v>43316.20862690972</c:v>
                </c:pt>
                <c:pt idx="13120">
                  <c:v>43316.250293634257</c:v>
                </c:pt>
                <c:pt idx="13121">
                  <c:v>43316.291960358794</c:v>
                </c:pt>
                <c:pt idx="13122">
                  <c:v>43316.333627083332</c:v>
                </c:pt>
                <c:pt idx="13123">
                  <c:v>43316.375293807869</c:v>
                </c:pt>
                <c:pt idx="13124">
                  <c:v>43316.416960532406</c:v>
                </c:pt>
                <c:pt idx="13125">
                  <c:v>43316.458627256943</c:v>
                </c:pt>
                <c:pt idx="13126">
                  <c:v>43316.50029398148</c:v>
                </c:pt>
                <c:pt idx="13127">
                  <c:v>43316.541960706018</c:v>
                </c:pt>
                <c:pt idx="13128">
                  <c:v>43316.583627430555</c:v>
                </c:pt>
                <c:pt idx="13129">
                  <c:v>43316.625294155092</c:v>
                </c:pt>
                <c:pt idx="13130">
                  <c:v>43316.666960879629</c:v>
                </c:pt>
                <c:pt idx="13131">
                  <c:v>43316.708627604166</c:v>
                </c:pt>
                <c:pt idx="13132">
                  <c:v>43316.750294328704</c:v>
                </c:pt>
                <c:pt idx="13133">
                  <c:v>43316.791961053241</c:v>
                </c:pt>
                <c:pt idx="13134">
                  <c:v>43316.833627777778</c:v>
                </c:pt>
                <c:pt idx="13135">
                  <c:v>43316.875294502315</c:v>
                </c:pt>
                <c:pt idx="13136">
                  <c:v>43316.916961226852</c:v>
                </c:pt>
                <c:pt idx="13137">
                  <c:v>43316.95862795139</c:v>
                </c:pt>
                <c:pt idx="13138">
                  <c:v>43317.000294675927</c:v>
                </c:pt>
                <c:pt idx="13139">
                  <c:v>43317.041961400464</c:v>
                </c:pt>
                <c:pt idx="13140">
                  <c:v>43317.083628125001</c:v>
                </c:pt>
                <c:pt idx="13141">
                  <c:v>43317.125294849538</c:v>
                </c:pt>
                <c:pt idx="13142">
                  <c:v>43317.166961574076</c:v>
                </c:pt>
                <c:pt idx="13143">
                  <c:v>43317.208628298613</c:v>
                </c:pt>
                <c:pt idx="13144">
                  <c:v>43317.25029502315</c:v>
                </c:pt>
                <c:pt idx="13145">
                  <c:v>43317.291961747687</c:v>
                </c:pt>
                <c:pt idx="13146">
                  <c:v>43317.333628472225</c:v>
                </c:pt>
                <c:pt idx="13147">
                  <c:v>43317.375295196762</c:v>
                </c:pt>
                <c:pt idx="13148">
                  <c:v>43317.416961921299</c:v>
                </c:pt>
                <c:pt idx="13149">
                  <c:v>43317.458628645836</c:v>
                </c:pt>
                <c:pt idx="13150">
                  <c:v>43317.500295370373</c:v>
                </c:pt>
                <c:pt idx="13151">
                  <c:v>43317.541962094911</c:v>
                </c:pt>
                <c:pt idx="13152">
                  <c:v>43317.583628819448</c:v>
                </c:pt>
                <c:pt idx="13153">
                  <c:v>43317.625295543985</c:v>
                </c:pt>
                <c:pt idx="13154">
                  <c:v>43317.666962268515</c:v>
                </c:pt>
                <c:pt idx="13155">
                  <c:v>43317.708628993052</c:v>
                </c:pt>
                <c:pt idx="13156">
                  <c:v>43317.750295717589</c:v>
                </c:pt>
                <c:pt idx="13157">
                  <c:v>43317.791962442127</c:v>
                </c:pt>
                <c:pt idx="13158">
                  <c:v>43317.833629166664</c:v>
                </c:pt>
                <c:pt idx="13159">
                  <c:v>43317.875295891201</c:v>
                </c:pt>
                <c:pt idx="13160">
                  <c:v>43317.916962615738</c:v>
                </c:pt>
                <c:pt idx="13161">
                  <c:v>43317.958629340275</c:v>
                </c:pt>
                <c:pt idx="13162">
                  <c:v>43318.000296064813</c:v>
                </c:pt>
                <c:pt idx="13163">
                  <c:v>43318.04196278935</c:v>
                </c:pt>
                <c:pt idx="13164">
                  <c:v>43318.083629513887</c:v>
                </c:pt>
                <c:pt idx="13165">
                  <c:v>43318.125296238424</c:v>
                </c:pt>
                <c:pt idx="13166">
                  <c:v>43318.166962962961</c:v>
                </c:pt>
                <c:pt idx="13167">
                  <c:v>43318.208629687499</c:v>
                </c:pt>
                <c:pt idx="13168">
                  <c:v>43318.250296412036</c:v>
                </c:pt>
                <c:pt idx="13169">
                  <c:v>43318.291963136573</c:v>
                </c:pt>
                <c:pt idx="13170">
                  <c:v>43318.33362986111</c:v>
                </c:pt>
                <c:pt idx="13171">
                  <c:v>43318.375296585647</c:v>
                </c:pt>
                <c:pt idx="13172">
                  <c:v>43318.416963310185</c:v>
                </c:pt>
                <c:pt idx="13173">
                  <c:v>43318.458630034722</c:v>
                </c:pt>
                <c:pt idx="13174">
                  <c:v>43318.500296759259</c:v>
                </c:pt>
                <c:pt idx="13175">
                  <c:v>43318.541963483796</c:v>
                </c:pt>
                <c:pt idx="13176">
                  <c:v>43318.583630208333</c:v>
                </c:pt>
                <c:pt idx="13177">
                  <c:v>43318.625296932871</c:v>
                </c:pt>
                <c:pt idx="13178">
                  <c:v>43318.666963657408</c:v>
                </c:pt>
                <c:pt idx="13179">
                  <c:v>43318.708630381945</c:v>
                </c:pt>
                <c:pt idx="13180">
                  <c:v>43318.750297106482</c:v>
                </c:pt>
                <c:pt idx="13181">
                  <c:v>43318.79196383102</c:v>
                </c:pt>
                <c:pt idx="13182">
                  <c:v>43318.833630555557</c:v>
                </c:pt>
                <c:pt idx="13183">
                  <c:v>43318.875297280094</c:v>
                </c:pt>
                <c:pt idx="13184">
                  <c:v>43318.916964004631</c:v>
                </c:pt>
                <c:pt idx="13185">
                  <c:v>43318.958630729168</c:v>
                </c:pt>
                <c:pt idx="13186">
                  <c:v>43319.000297453706</c:v>
                </c:pt>
                <c:pt idx="13187">
                  <c:v>43319.041964178243</c:v>
                </c:pt>
                <c:pt idx="13188">
                  <c:v>43319.08363090278</c:v>
                </c:pt>
                <c:pt idx="13189">
                  <c:v>43319.125297627317</c:v>
                </c:pt>
                <c:pt idx="13190">
                  <c:v>43319.166964351854</c:v>
                </c:pt>
                <c:pt idx="13191">
                  <c:v>43319.208631076392</c:v>
                </c:pt>
                <c:pt idx="13192">
                  <c:v>43319.250297800929</c:v>
                </c:pt>
                <c:pt idx="13193">
                  <c:v>43319.291964525466</c:v>
                </c:pt>
                <c:pt idx="13194">
                  <c:v>43319.333631250003</c:v>
                </c:pt>
                <c:pt idx="13195">
                  <c:v>43319.37529797454</c:v>
                </c:pt>
                <c:pt idx="13196">
                  <c:v>43319.416964699078</c:v>
                </c:pt>
                <c:pt idx="13197">
                  <c:v>43319.458631423608</c:v>
                </c:pt>
                <c:pt idx="13198">
                  <c:v>43319.500298148145</c:v>
                </c:pt>
                <c:pt idx="13199">
                  <c:v>43319.541964872682</c:v>
                </c:pt>
                <c:pt idx="13200">
                  <c:v>43319.583631597219</c:v>
                </c:pt>
                <c:pt idx="13201">
                  <c:v>43319.625298321756</c:v>
                </c:pt>
                <c:pt idx="13202">
                  <c:v>43319.666965046294</c:v>
                </c:pt>
                <c:pt idx="13203">
                  <c:v>43319.708631770831</c:v>
                </c:pt>
                <c:pt idx="13204">
                  <c:v>43319.750298495368</c:v>
                </c:pt>
                <c:pt idx="13205">
                  <c:v>43319.791965219905</c:v>
                </c:pt>
                <c:pt idx="13206">
                  <c:v>43319.833631944442</c:v>
                </c:pt>
                <c:pt idx="13207">
                  <c:v>43319.87529866898</c:v>
                </c:pt>
                <c:pt idx="13208">
                  <c:v>43319.916965393517</c:v>
                </c:pt>
                <c:pt idx="13209">
                  <c:v>43319.958632118054</c:v>
                </c:pt>
                <c:pt idx="13210">
                  <c:v>43320.000298842591</c:v>
                </c:pt>
                <c:pt idx="13211">
                  <c:v>43320.041965567128</c:v>
                </c:pt>
                <c:pt idx="13212">
                  <c:v>43320.083632291666</c:v>
                </c:pt>
                <c:pt idx="13213">
                  <c:v>43320.125299016203</c:v>
                </c:pt>
                <c:pt idx="13214">
                  <c:v>43320.16696574074</c:v>
                </c:pt>
                <c:pt idx="13215">
                  <c:v>43320.208632465277</c:v>
                </c:pt>
                <c:pt idx="13216">
                  <c:v>43320.250299189815</c:v>
                </c:pt>
                <c:pt idx="13217">
                  <c:v>43320.291965914352</c:v>
                </c:pt>
                <c:pt idx="13218">
                  <c:v>43320.333632638889</c:v>
                </c:pt>
                <c:pt idx="13219">
                  <c:v>43320.375299363426</c:v>
                </c:pt>
                <c:pt idx="13220">
                  <c:v>43320.416966087963</c:v>
                </c:pt>
                <c:pt idx="13221">
                  <c:v>43320.458632812501</c:v>
                </c:pt>
                <c:pt idx="13222">
                  <c:v>43320.500299537038</c:v>
                </c:pt>
                <c:pt idx="13223">
                  <c:v>43320.541966261575</c:v>
                </c:pt>
                <c:pt idx="13224">
                  <c:v>43320.583632986112</c:v>
                </c:pt>
                <c:pt idx="13225">
                  <c:v>43320.625299710649</c:v>
                </c:pt>
                <c:pt idx="13226">
                  <c:v>43320.666966435187</c:v>
                </c:pt>
                <c:pt idx="13227">
                  <c:v>43320.708633159724</c:v>
                </c:pt>
                <c:pt idx="13228">
                  <c:v>43320.750299884261</c:v>
                </c:pt>
                <c:pt idx="13229">
                  <c:v>43320.791966608798</c:v>
                </c:pt>
                <c:pt idx="13230">
                  <c:v>43320.833633333335</c:v>
                </c:pt>
                <c:pt idx="13231">
                  <c:v>43320.875300057873</c:v>
                </c:pt>
                <c:pt idx="13232">
                  <c:v>43320.91696678241</c:v>
                </c:pt>
                <c:pt idx="13233">
                  <c:v>43320.958633506947</c:v>
                </c:pt>
                <c:pt idx="13234">
                  <c:v>43321.000300231484</c:v>
                </c:pt>
                <c:pt idx="13235">
                  <c:v>43321.041966956021</c:v>
                </c:pt>
                <c:pt idx="13236">
                  <c:v>43321.083633680559</c:v>
                </c:pt>
                <c:pt idx="13237">
                  <c:v>43321.125300405096</c:v>
                </c:pt>
                <c:pt idx="13238">
                  <c:v>43321.166967129633</c:v>
                </c:pt>
                <c:pt idx="13239">
                  <c:v>43321.208633854163</c:v>
                </c:pt>
                <c:pt idx="13240">
                  <c:v>43321.2503005787</c:v>
                </c:pt>
                <c:pt idx="13241">
                  <c:v>43321.291967303237</c:v>
                </c:pt>
                <c:pt idx="13242">
                  <c:v>43321.333634027775</c:v>
                </c:pt>
                <c:pt idx="13243">
                  <c:v>43321.375300752312</c:v>
                </c:pt>
                <c:pt idx="13244">
                  <c:v>43321.416967476849</c:v>
                </c:pt>
                <c:pt idx="13245">
                  <c:v>43321.458634201386</c:v>
                </c:pt>
                <c:pt idx="13246">
                  <c:v>43321.500300925924</c:v>
                </c:pt>
                <c:pt idx="13247">
                  <c:v>43321.541967650461</c:v>
                </c:pt>
                <c:pt idx="13248">
                  <c:v>43321.583634374998</c:v>
                </c:pt>
                <c:pt idx="13249">
                  <c:v>43321.625301099535</c:v>
                </c:pt>
                <c:pt idx="13250">
                  <c:v>43321.666967824072</c:v>
                </c:pt>
                <c:pt idx="13251">
                  <c:v>43321.70863454861</c:v>
                </c:pt>
                <c:pt idx="13252">
                  <c:v>43321.750301273147</c:v>
                </c:pt>
                <c:pt idx="13253">
                  <c:v>43321.791967997684</c:v>
                </c:pt>
                <c:pt idx="13254">
                  <c:v>43321.833634722221</c:v>
                </c:pt>
                <c:pt idx="13255">
                  <c:v>43321.875301446758</c:v>
                </c:pt>
                <c:pt idx="13256">
                  <c:v>43321.916968171296</c:v>
                </c:pt>
                <c:pt idx="13257">
                  <c:v>43321.958634895833</c:v>
                </c:pt>
                <c:pt idx="13258">
                  <c:v>43322.00030162037</c:v>
                </c:pt>
                <c:pt idx="13259">
                  <c:v>43322.041968344907</c:v>
                </c:pt>
                <c:pt idx="13260">
                  <c:v>43322.083635069444</c:v>
                </c:pt>
                <c:pt idx="13261">
                  <c:v>43322.125301793982</c:v>
                </c:pt>
                <c:pt idx="13262">
                  <c:v>43322.166968518519</c:v>
                </c:pt>
                <c:pt idx="13263">
                  <c:v>43322.208635243056</c:v>
                </c:pt>
                <c:pt idx="13264">
                  <c:v>43322.250301967593</c:v>
                </c:pt>
                <c:pt idx="13265">
                  <c:v>43322.29196869213</c:v>
                </c:pt>
                <c:pt idx="13266">
                  <c:v>43322.333635416668</c:v>
                </c:pt>
                <c:pt idx="13267">
                  <c:v>43322.375302141205</c:v>
                </c:pt>
                <c:pt idx="13268">
                  <c:v>43322.416968865742</c:v>
                </c:pt>
                <c:pt idx="13269">
                  <c:v>43322.458635590279</c:v>
                </c:pt>
                <c:pt idx="13270">
                  <c:v>43322.500302314817</c:v>
                </c:pt>
                <c:pt idx="13271">
                  <c:v>43322.541969039354</c:v>
                </c:pt>
                <c:pt idx="13272">
                  <c:v>43322.583635763891</c:v>
                </c:pt>
                <c:pt idx="13273">
                  <c:v>43322.625302488428</c:v>
                </c:pt>
                <c:pt idx="13274">
                  <c:v>43322.666969212965</c:v>
                </c:pt>
                <c:pt idx="13275">
                  <c:v>43322.708635937503</c:v>
                </c:pt>
                <c:pt idx="13276">
                  <c:v>43322.75030266204</c:v>
                </c:pt>
                <c:pt idx="13277">
                  <c:v>43322.791969386577</c:v>
                </c:pt>
                <c:pt idx="13278">
                  <c:v>43322.833636111114</c:v>
                </c:pt>
                <c:pt idx="13279">
                  <c:v>43322.875302835651</c:v>
                </c:pt>
                <c:pt idx="13280">
                  <c:v>43322.916969560189</c:v>
                </c:pt>
                <c:pt idx="13281">
                  <c:v>43322.958636284726</c:v>
                </c:pt>
                <c:pt idx="13282">
                  <c:v>43323.000303009256</c:v>
                </c:pt>
                <c:pt idx="13283">
                  <c:v>43323.041969733793</c:v>
                </c:pt>
                <c:pt idx="13284">
                  <c:v>43323.08363645833</c:v>
                </c:pt>
                <c:pt idx="13285">
                  <c:v>43323.125303182867</c:v>
                </c:pt>
                <c:pt idx="13286">
                  <c:v>43323.166969907405</c:v>
                </c:pt>
                <c:pt idx="13287">
                  <c:v>43323.208636631942</c:v>
                </c:pt>
                <c:pt idx="13288">
                  <c:v>43323.250303356479</c:v>
                </c:pt>
                <c:pt idx="13289">
                  <c:v>43323.291970081016</c:v>
                </c:pt>
                <c:pt idx="13290">
                  <c:v>43323.333636805553</c:v>
                </c:pt>
                <c:pt idx="13291">
                  <c:v>43323.375303530091</c:v>
                </c:pt>
                <c:pt idx="13292">
                  <c:v>43323.416970254628</c:v>
                </c:pt>
                <c:pt idx="13293">
                  <c:v>43323.458636979165</c:v>
                </c:pt>
                <c:pt idx="13294">
                  <c:v>43323.500303703702</c:v>
                </c:pt>
                <c:pt idx="13295">
                  <c:v>43323.541970428239</c:v>
                </c:pt>
                <c:pt idx="13296">
                  <c:v>43323.583637152777</c:v>
                </c:pt>
                <c:pt idx="13297">
                  <c:v>43323.625303877314</c:v>
                </c:pt>
                <c:pt idx="13298">
                  <c:v>43323.666970601851</c:v>
                </c:pt>
                <c:pt idx="13299">
                  <c:v>43323.708637326388</c:v>
                </c:pt>
                <c:pt idx="13300">
                  <c:v>43323.750304050925</c:v>
                </c:pt>
                <c:pt idx="13301">
                  <c:v>43323.791970775463</c:v>
                </c:pt>
                <c:pt idx="13302">
                  <c:v>43323.8336375</c:v>
                </c:pt>
                <c:pt idx="13303">
                  <c:v>43323.875304224537</c:v>
                </c:pt>
                <c:pt idx="13304">
                  <c:v>43323.916970949074</c:v>
                </c:pt>
                <c:pt idx="13305">
                  <c:v>43323.958637673612</c:v>
                </c:pt>
                <c:pt idx="13306">
                  <c:v>43324.000304398149</c:v>
                </c:pt>
                <c:pt idx="13307">
                  <c:v>43324.041971122686</c:v>
                </c:pt>
                <c:pt idx="13308">
                  <c:v>43324.083637847223</c:v>
                </c:pt>
                <c:pt idx="13309">
                  <c:v>43324.12530457176</c:v>
                </c:pt>
                <c:pt idx="13310">
                  <c:v>43324.166971296298</c:v>
                </c:pt>
                <c:pt idx="13311">
                  <c:v>43324.208638020835</c:v>
                </c:pt>
                <c:pt idx="13312">
                  <c:v>43324.250304745372</c:v>
                </c:pt>
                <c:pt idx="13313">
                  <c:v>43324.291971469909</c:v>
                </c:pt>
                <c:pt idx="13314">
                  <c:v>43324.333638194446</c:v>
                </c:pt>
                <c:pt idx="13315">
                  <c:v>43324.375304918984</c:v>
                </c:pt>
                <c:pt idx="13316">
                  <c:v>43324.416971643521</c:v>
                </c:pt>
                <c:pt idx="13317">
                  <c:v>43324.458638368058</c:v>
                </c:pt>
                <c:pt idx="13318">
                  <c:v>43324.500305092595</c:v>
                </c:pt>
                <c:pt idx="13319">
                  <c:v>43324.541971817132</c:v>
                </c:pt>
                <c:pt idx="13320">
                  <c:v>43324.58363854167</c:v>
                </c:pt>
                <c:pt idx="13321">
                  <c:v>43324.625305266207</c:v>
                </c:pt>
                <c:pt idx="13322">
                  <c:v>43324.666971990744</c:v>
                </c:pt>
                <c:pt idx="13323">
                  <c:v>43324.708638715281</c:v>
                </c:pt>
                <c:pt idx="13324">
                  <c:v>43324.750305439811</c:v>
                </c:pt>
                <c:pt idx="13325">
                  <c:v>43324.791972164348</c:v>
                </c:pt>
                <c:pt idx="13326">
                  <c:v>43324.833638888886</c:v>
                </c:pt>
                <c:pt idx="13327">
                  <c:v>43324.875305613423</c:v>
                </c:pt>
                <c:pt idx="13328">
                  <c:v>43324.91697233796</c:v>
                </c:pt>
                <c:pt idx="13329">
                  <c:v>43324.958639062497</c:v>
                </c:pt>
                <c:pt idx="13330">
                  <c:v>43325.000305787034</c:v>
                </c:pt>
                <c:pt idx="13331">
                  <c:v>43325.041972511572</c:v>
                </c:pt>
                <c:pt idx="13332">
                  <c:v>43325.083639236109</c:v>
                </c:pt>
                <c:pt idx="13333">
                  <c:v>43325.125305960646</c:v>
                </c:pt>
                <c:pt idx="13334">
                  <c:v>43325.166972685183</c:v>
                </c:pt>
                <c:pt idx="13335">
                  <c:v>43325.20863940972</c:v>
                </c:pt>
                <c:pt idx="13336">
                  <c:v>43325.250306134258</c:v>
                </c:pt>
                <c:pt idx="13337">
                  <c:v>43325.291972858795</c:v>
                </c:pt>
                <c:pt idx="13338">
                  <c:v>43325.333639583332</c:v>
                </c:pt>
                <c:pt idx="13339">
                  <c:v>43325.375306307869</c:v>
                </c:pt>
                <c:pt idx="13340">
                  <c:v>43325.416973032407</c:v>
                </c:pt>
                <c:pt idx="13341">
                  <c:v>43325.458639756944</c:v>
                </c:pt>
                <c:pt idx="13342">
                  <c:v>43325.500306481481</c:v>
                </c:pt>
                <c:pt idx="13343">
                  <c:v>43325.541973206018</c:v>
                </c:pt>
                <c:pt idx="13344">
                  <c:v>43325.583639930555</c:v>
                </c:pt>
                <c:pt idx="13345">
                  <c:v>43325.625306655093</c:v>
                </c:pt>
                <c:pt idx="13346">
                  <c:v>43325.66697337963</c:v>
                </c:pt>
                <c:pt idx="13347">
                  <c:v>43325.708640104167</c:v>
                </c:pt>
                <c:pt idx="13348">
                  <c:v>43325.750306828704</c:v>
                </c:pt>
                <c:pt idx="13349">
                  <c:v>43325.791973553241</c:v>
                </c:pt>
                <c:pt idx="13350">
                  <c:v>43325.833640277779</c:v>
                </c:pt>
                <c:pt idx="13351">
                  <c:v>43325.875307002316</c:v>
                </c:pt>
                <c:pt idx="13352">
                  <c:v>43325.916973726853</c:v>
                </c:pt>
                <c:pt idx="13353">
                  <c:v>43325.95864045139</c:v>
                </c:pt>
                <c:pt idx="13354">
                  <c:v>43326.000307175927</c:v>
                </c:pt>
                <c:pt idx="13355">
                  <c:v>43326.041973900465</c:v>
                </c:pt>
                <c:pt idx="13356">
                  <c:v>43326.083640625002</c:v>
                </c:pt>
                <c:pt idx="13357">
                  <c:v>43326.125307349539</c:v>
                </c:pt>
                <c:pt idx="13358">
                  <c:v>43326.166974074076</c:v>
                </c:pt>
                <c:pt idx="13359">
                  <c:v>43326.208640798613</c:v>
                </c:pt>
                <c:pt idx="13360">
                  <c:v>43326.250307523151</c:v>
                </c:pt>
                <c:pt idx="13361">
                  <c:v>43326.291974247688</c:v>
                </c:pt>
                <c:pt idx="13362">
                  <c:v>43326.333640972225</c:v>
                </c:pt>
                <c:pt idx="13363">
                  <c:v>43326.375307696762</c:v>
                </c:pt>
                <c:pt idx="13364">
                  <c:v>43326.4169744213</c:v>
                </c:pt>
                <c:pt idx="13365">
                  <c:v>43326.458641145837</c:v>
                </c:pt>
                <c:pt idx="13366">
                  <c:v>43326.500307870374</c:v>
                </c:pt>
                <c:pt idx="13367">
                  <c:v>43326.541974594904</c:v>
                </c:pt>
                <c:pt idx="13368">
                  <c:v>43326.583641319441</c:v>
                </c:pt>
                <c:pt idx="13369">
                  <c:v>43326.625308043978</c:v>
                </c:pt>
                <c:pt idx="13370">
                  <c:v>43326.666974768516</c:v>
                </c:pt>
                <c:pt idx="13371">
                  <c:v>43326.708641493053</c:v>
                </c:pt>
                <c:pt idx="13372">
                  <c:v>43326.75030821759</c:v>
                </c:pt>
                <c:pt idx="13373">
                  <c:v>43326.791974942127</c:v>
                </c:pt>
                <c:pt idx="13374">
                  <c:v>43326.833641666664</c:v>
                </c:pt>
                <c:pt idx="13375">
                  <c:v>43326.875308391202</c:v>
                </c:pt>
                <c:pt idx="13376">
                  <c:v>43326.916975115739</c:v>
                </c:pt>
                <c:pt idx="13377">
                  <c:v>43326.958641840276</c:v>
                </c:pt>
                <c:pt idx="13378">
                  <c:v>43327.000308564813</c:v>
                </c:pt>
                <c:pt idx="13379">
                  <c:v>43327.04197528935</c:v>
                </c:pt>
                <c:pt idx="13380">
                  <c:v>43327.083642013888</c:v>
                </c:pt>
                <c:pt idx="13381">
                  <c:v>43327.125308738425</c:v>
                </c:pt>
                <c:pt idx="13382">
                  <c:v>43327.166975462962</c:v>
                </c:pt>
                <c:pt idx="13383">
                  <c:v>43327.208642187499</c:v>
                </c:pt>
                <c:pt idx="13384">
                  <c:v>43327.250308912036</c:v>
                </c:pt>
                <c:pt idx="13385">
                  <c:v>43327.291975636574</c:v>
                </c:pt>
                <c:pt idx="13386">
                  <c:v>43327.333642361111</c:v>
                </c:pt>
                <c:pt idx="13387">
                  <c:v>43327.375309085648</c:v>
                </c:pt>
                <c:pt idx="13388">
                  <c:v>43327.416975810185</c:v>
                </c:pt>
                <c:pt idx="13389">
                  <c:v>43327.458642534722</c:v>
                </c:pt>
                <c:pt idx="13390">
                  <c:v>43327.50030925926</c:v>
                </c:pt>
                <c:pt idx="13391">
                  <c:v>43327.541975983797</c:v>
                </c:pt>
                <c:pt idx="13392">
                  <c:v>43327.583642708334</c:v>
                </c:pt>
                <c:pt idx="13393">
                  <c:v>43327.625309432871</c:v>
                </c:pt>
                <c:pt idx="13394">
                  <c:v>43327.666976157408</c:v>
                </c:pt>
                <c:pt idx="13395">
                  <c:v>43327.708642881946</c:v>
                </c:pt>
                <c:pt idx="13396">
                  <c:v>43327.750309606483</c:v>
                </c:pt>
                <c:pt idx="13397">
                  <c:v>43327.79197633102</c:v>
                </c:pt>
                <c:pt idx="13398">
                  <c:v>43327.833643055557</c:v>
                </c:pt>
                <c:pt idx="13399">
                  <c:v>43327.875309780095</c:v>
                </c:pt>
                <c:pt idx="13400">
                  <c:v>43327.916976504632</c:v>
                </c:pt>
                <c:pt idx="13401">
                  <c:v>43327.958643229169</c:v>
                </c:pt>
                <c:pt idx="13402">
                  <c:v>43328.000309953706</c:v>
                </c:pt>
                <c:pt idx="13403">
                  <c:v>43328.041976678243</c:v>
                </c:pt>
                <c:pt idx="13404">
                  <c:v>43328.083643402781</c:v>
                </c:pt>
                <c:pt idx="13405">
                  <c:v>43328.125310127318</c:v>
                </c:pt>
                <c:pt idx="13406">
                  <c:v>43328.166976851855</c:v>
                </c:pt>
                <c:pt idx="13407">
                  <c:v>43328.208643576392</c:v>
                </c:pt>
                <c:pt idx="13408">
                  <c:v>43328.250310300929</c:v>
                </c:pt>
                <c:pt idx="13409">
                  <c:v>43328.291977025459</c:v>
                </c:pt>
                <c:pt idx="13410">
                  <c:v>43328.333643749997</c:v>
                </c:pt>
                <c:pt idx="13411">
                  <c:v>43328.375310474534</c:v>
                </c:pt>
                <c:pt idx="13412">
                  <c:v>43328.416977199071</c:v>
                </c:pt>
                <c:pt idx="13413">
                  <c:v>43328.458643923608</c:v>
                </c:pt>
                <c:pt idx="13414">
                  <c:v>43328.500310648145</c:v>
                </c:pt>
                <c:pt idx="13415">
                  <c:v>43328.541977372683</c:v>
                </c:pt>
                <c:pt idx="13416">
                  <c:v>43328.58364409722</c:v>
                </c:pt>
                <c:pt idx="13417">
                  <c:v>43328.625310821757</c:v>
                </c:pt>
                <c:pt idx="13418">
                  <c:v>43328.666977546294</c:v>
                </c:pt>
                <c:pt idx="13419">
                  <c:v>43328.708644270831</c:v>
                </c:pt>
                <c:pt idx="13420">
                  <c:v>43328.750310995369</c:v>
                </c:pt>
                <c:pt idx="13421">
                  <c:v>43328.791977719906</c:v>
                </c:pt>
                <c:pt idx="13422">
                  <c:v>43328.833644444443</c:v>
                </c:pt>
                <c:pt idx="13423">
                  <c:v>43328.87531116898</c:v>
                </c:pt>
                <c:pt idx="13424">
                  <c:v>43328.916977893517</c:v>
                </c:pt>
                <c:pt idx="13425">
                  <c:v>43328.958644618055</c:v>
                </c:pt>
                <c:pt idx="13426">
                  <c:v>43329.000311342592</c:v>
                </c:pt>
                <c:pt idx="13427">
                  <c:v>43329.041978067129</c:v>
                </c:pt>
                <c:pt idx="13428">
                  <c:v>43329.083644791666</c:v>
                </c:pt>
                <c:pt idx="13429">
                  <c:v>43329.125311516204</c:v>
                </c:pt>
                <c:pt idx="13430">
                  <c:v>43329.166978240741</c:v>
                </c:pt>
                <c:pt idx="13431">
                  <c:v>43329.208644965278</c:v>
                </c:pt>
                <c:pt idx="13432">
                  <c:v>43329.250311689815</c:v>
                </c:pt>
                <c:pt idx="13433">
                  <c:v>43329.291978414352</c:v>
                </c:pt>
                <c:pt idx="13434">
                  <c:v>43329.33364513889</c:v>
                </c:pt>
                <c:pt idx="13435">
                  <c:v>43329.375311863427</c:v>
                </c:pt>
                <c:pt idx="13436">
                  <c:v>43329.416978587964</c:v>
                </c:pt>
                <c:pt idx="13437">
                  <c:v>43329.458645312501</c:v>
                </c:pt>
                <c:pt idx="13438">
                  <c:v>43329.500312037038</c:v>
                </c:pt>
                <c:pt idx="13439">
                  <c:v>43329.541978761576</c:v>
                </c:pt>
                <c:pt idx="13440">
                  <c:v>43329.583645486113</c:v>
                </c:pt>
                <c:pt idx="13441">
                  <c:v>43329.62531221065</c:v>
                </c:pt>
                <c:pt idx="13442">
                  <c:v>43329.666978935187</c:v>
                </c:pt>
                <c:pt idx="13443">
                  <c:v>43329.708645659724</c:v>
                </c:pt>
                <c:pt idx="13444">
                  <c:v>43329.750312384262</c:v>
                </c:pt>
                <c:pt idx="13445">
                  <c:v>43329.791979108799</c:v>
                </c:pt>
                <c:pt idx="13446">
                  <c:v>43329.833645833336</c:v>
                </c:pt>
                <c:pt idx="13447">
                  <c:v>43329.875312557873</c:v>
                </c:pt>
                <c:pt idx="13448">
                  <c:v>43329.91697928241</c:v>
                </c:pt>
                <c:pt idx="13449">
                  <c:v>43329.958646006948</c:v>
                </c:pt>
                <c:pt idx="13450">
                  <c:v>43330.000312731485</c:v>
                </c:pt>
                <c:pt idx="13451">
                  <c:v>43330.041979456022</c:v>
                </c:pt>
                <c:pt idx="13452">
                  <c:v>43330.083646180552</c:v>
                </c:pt>
                <c:pt idx="13453">
                  <c:v>43330.125312905089</c:v>
                </c:pt>
                <c:pt idx="13454">
                  <c:v>43330.166979629626</c:v>
                </c:pt>
                <c:pt idx="13455">
                  <c:v>43330.208646354164</c:v>
                </c:pt>
                <c:pt idx="13456">
                  <c:v>43330.250313078701</c:v>
                </c:pt>
                <c:pt idx="13457">
                  <c:v>43330.291979803238</c:v>
                </c:pt>
                <c:pt idx="13458">
                  <c:v>43330.333646527775</c:v>
                </c:pt>
                <c:pt idx="13459">
                  <c:v>43330.375313252312</c:v>
                </c:pt>
                <c:pt idx="13460">
                  <c:v>43330.41697997685</c:v>
                </c:pt>
                <c:pt idx="13461">
                  <c:v>43330.458646701387</c:v>
                </c:pt>
                <c:pt idx="13462">
                  <c:v>43330.500313425924</c:v>
                </c:pt>
                <c:pt idx="13463">
                  <c:v>43330.541980150461</c:v>
                </c:pt>
                <c:pt idx="13464">
                  <c:v>43330.583646874999</c:v>
                </c:pt>
                <c:pt idx="13465">
                  <c:v>43330.625313599536</c:v>
                </c:pt>
                <c:pt idx="13466">
                  <c:v>43330.666980324073</c:v>
                </c:pt>
                <c:pt idx="13467">
                  <c:v>43330.70864704861</c:v>
                </c:pt>
                <c:pt idx="13468">
                  <c:v>43330.750313773147</c:v>
                </c:pt>
                <c:pt idx="13469">
                  <c:v>43330.791980497685</c:v>
                </c:pt>
                <c:pt idx="13470">
                  <c:v>43330.833647222222</c:v>
                </c:pt>
                <c:pt idx="13471">
                  <c:v>43330.875313946759</c:v>
                </c:pt>
                <c:pt idx="13472">
                  <c:v>43330.916980671296</c:v>
                </c:pt>
                <c:pt idx="13473">
                  <c:v>43330.958647395833</c:v>
                </c:pt>
                <c:pt idx="13474">
                  <c:v>43331.000314120371</c:v>
                </c:pt>
                <c:pt idx="13475">
                  <c:v>43331.041980844908</c:v>
                </c:pt>
                <c:pt idx="13476">
                  <c:v>43331.083647569445</c:v>
                </c:pt>
                <c:pt idx="13477">
                  <c:v>43331.125314293982</c:v>
                </c:pt>
                <c:pt idx="13478">
                  <c:v>43331.166981018519</c:v>
                </c:pt>
                <c:pt idx="13479">
                  <c:v>43331.208647743057</c:v>
                </c:pt>
                <c:pt idx="13480">
                  <c:v>43331.250314467594</c:v>
                </c:pt>
                <c:pt idx="13481">
                  <c:v>43331.291981192131</c:v>
                </c:pt>
                <c:pt idx="13482">
                  <c:v>43331.333647916668</c:v>
                </c:pt>
                <c:pt idx="13483">
                  <c:v>43331.375314641205</c:v>
                </c:pt>
                <c:pt idx="13484">
                  <c:v>43331.416981365743</c:v>
                </c:pt>
                <c:pt idx="13485">
                  <c:v>43331.45864809028</c:v>
                </c:pt>
                <c:pt idx="13486">
                  <c:v>43331.500314814817</c:v>
                </c:pt>
                <c:pt idx="13487">
                  <c:v>43331.541981539354</c:v>
                </c:pt>
                <c:pt idx="13488">
                  <c:v>43331.583648263892</c:v>
                </c:pt>
                <c:pt idx="13489">
                  <c:v>43331.625314988429</c:v>
                </c:pt>
                <c:pt idx="13490">
                  <c:v>43331.666981712966</c:v>
                </c:pt>
                <c:pt idx="13491">
                  <c:v>43331.708648437503</c:v>
                </c:pt>
                <c:pt idx="13492">
                  <c:v>43331.75031516204</c:v>
                </c:pt>
                <c:pt idx="13493">
                  <c:v>43331.791981886578</c:v>
                </c:pt>
                <c:pt idx="13494">
                  <c:v>43331.833648611107</c:v>
                </c:pt>
                <c:pt idx="13495">
                  <c:v>43331.875315335645</c:v>
                </c:pt>
                <c:pt idx="13496">
                  <c:v>43331.916982060182</c:v>
                </c:pt>
                <c:pt idx="13497">
                  <c:v>43331.958648784719</c:v>
                </c:pt>
                <c:pt idx="13498">
                  <c:v>43332.000315509256</c:v>
                </c:pt>
                <c:pt idx="13499">
                  <c:v>43332.041982233794</c:v>
                </c:pt>
                <c:pt idx="13500">
                  <c:v>43332.083648958331</c:v>
                </c:pt>
                <c:pt idx="13501">
                  <c:v>43332.125315682868</c:v>
                </c:pt>
                <c:pt idx="13502">
                  <c:v>43332.166982407405</c:v>
                </c:pt>
                <c:pt idx="13503">
                  <c:v>43332.208649131942</c:v>
                </c:pt>
                <c:pt idx="13504">
                  <c:v>43332.25031585648</c:v>
                </c:pt>
                <c:pt idx="13505">
                  <c:v>43332.291982581017</c:v>
                </c:pt>
                <c:pt idx="13506">
                  <c:v>43332.333649305554</c:v>
                </c:pt>
                <c:pt idx="13507">
                  <c:v>43332.375316030091</c:v>
                </c:pt>
                <c:pt idx="13508">
                  <c:v>43332.416982754628</c:v>
                </c:pt>
                <c:pt idx="13509">
                  <c:v>43332.458649479166</c:v>
                </c:pt>
                <c:pt idx="13510">
                  <c:v>43332.500316203703</c:v>
                </c:pt>
                <c:pt idx="13511">
                  <c:v>43332.54198292824</c:v>
                </c:pt>
                <c:pt idx="13512">
                  <c:v>43332.583649652777</c:v>
                </c:pt>
                <c:pt idx="13513">
                  <c:v>43332.625316377314</c:v>
                </c:pt>
                <c:pt idx="13514">
                  <c:v>43332.666983101852</c:v>
                </c:pt>
                <c:pt idx="13515">
                  <c:v>43332.708649826389</c:v>
                </c:pt>
                <c:pt idx="13516">
                  <c:v>43332.750316550926</c:v>
                </c:pt>
                <c:pt idx="13517">
                  <c:v>43332.791983275463</c:v>
                </c:pt>
                <c:pt idx="13518">
                  <c:v>43332.83365</c:v>
                </c:pt>
                <c:pt idx="13519">
                  <c:v>43332.875316724538</c:v>
                </c:pt>
                <c:pt idx="13520">
                  <c:v>43332.916983449075</c:v>
                </c:pt>
                <c:pt idx="13521">
                  <c:v>43332.958650173612</c:v>
                </c:pt>
                <c:pt idx="13522">
                  <c:v>43333.000316898149</c:v>
                </c:pt>
                <c:pt idx="13523">
                  <c:v>43333.041983622687</c:v>
                </c:pt>
                <c:pt idx="13524">
                  <c:v>43333.083650347224</c:v>
                </c:pt>
                <c:pt idx="13525">
                  <c:v>43333.125317071761</c:v>
                </c:pt>
                <c:pt idx="13526">
                  <c:v>43333.166983796298</c:v>
                </c:pt>
                <c:pt idx="13527">
                  <c:v>43333.208650520835</c:v>
                </c:pt>
                <c:pt idx="13528">
                  <c:v>43333.250317245373</c:v>
                </c:pt>
                <c:pt idx="13529">
                  <c:v>43333.29198396991</c:v>
                </c:pt>
                <c:pt idx="13530">
                  <c:v>43333.333650694447</c:v>
                </c:pt>
                <c:pt idx="13531">
                  <c:v>43333.375317418984</c:v>
                </c:pt>
                <c:pt idx="13532">
                  <c:v>43333.416984143521</c:v>
                </c:pt>
                <c:pt idx="13533">
                  <c:v>43333.458650868059</c:v>
                </c:pt>
                <c:pt idx="13534">
                  <c:v>43333.500317592596</c:v>
                </c:pt>
                <c:pt idx="13535">
                  <c:v>43333.541984317133</c:v>
                </c:pt>
                <c:pt idx="13536">
                  <c:v>43333.58365104167</c:v>
                </c:pt>
                <c:pt idx="13537">
                  <c:v>43333.6253177662</c:v>
                </c:pt>
                <c:pt idx="13538">
                  <c:v>43333.666984490737</c:v>
                </c:pt>
                <c:pt idx="13539">
                  <c:v>43333.708651215275</c:v>
                </c:pt>
                <c:pt idx="13540">
                  <c:v>43333.750317939812</c:v>
                </c:pt>
                <c:pt idx="13541">
                  <c:v>43333.791984664349</c:v>
                </c:pt>
                <c:pt idx="13542">
                  <c:v>43333.833651388886</c:v>
                </c:pt>
                <c:pt idx="13543">
                  <c:v>43333.875318113423</c:v>
                </c:pt>
                <c:pt idx="13544">
                  <c:v>43333.916984837961</c:v>
                </c:pt>
                <c:pt idx="13545">
                  <c:v>43333.958651562498</c:v>
                </c:pt>
                <c:pt idx="13546">
                  <c:v>43334.000318287035</c:v>
                </c:pt>
                <c:pt idx="13547">
                  <c:v>43334.041985011572</c:v>
                </c:pt>
                <c:pt idx="13548">
                  <c:v>43334.083651736109</c:v>
                </c:pt>
                <c:pt idx="13549">
                  <c:v>43334.125318460647</c:v>
                </c:pt>
                <c:pt idx="13550">
                  <c:v>43334.166985185184</c:v>
                </c:pt>
                <c:pt idx="13551">
                  <c:v>43334.208651909721</c:v>
                </c:pt>
                <c:pt idx="13552">
                  <c:v>43334.250318634258</c:v>
                </c:pt>
                <c:pt idx="13553">
                  <c:v>43334.291985358796</c:v>
                </c:pt>
                <c:pt idx="13554">
                  <c:v>43334.333652083333</c:v>
                </c:pt>
                <c:pt idx="13555">
                  <c:v>43334.37531880787</c:v>
                </c:pt>
                <c:pt idx="13556">
                  <c:v>43334.416985532407</c:v>
                </c:pt>
                <c:pt idx="13557">
                  <c:v>43334.458652256944</c:v>
                </c:pt>
                <c:pt idx="13558">
                  <c:v>43334.500318981482</c:v>
                </c:pt>
                <c:pt idx="13559">
                  <c:v>43334.541985706019</c:v>
                </c:pt>
                <c:pt idx="13560">
                  <c:v>43334.583652430556</c:v>
                </c:pt>
                <c:pt idx="13561">
                  <c:v>43334.625319155093</c:v>
                </c:pt>
                <c:pt idx="13562">
                  <c:v>43334.66698587963</c:v>
                </c:pt>
                <c:pt idx="13563">
                  <c:v>43334.708652604168</c:v>
                </c:pt>
                <c:pt idx="13564">
                  <c:v>43334.750319328705</c:v>
                </c:pt>
                <c:pt idx="13565">
                  <c:v>43334.791986053242</c:v>
                </c:pt>
                <c:pt idx="13566">
                  <c:v>43334.833652777779</c:v>
                </c:pt>
                <c:pt idx="13567">
                  <c:v>43334.875319502316</c:v>
                </c:pt>
                <c:pt idx="13568">
                  <c:v>43334.916986226854</c:v>
                </c:pt>
                <c:pt idx="13569">
                  <c:v>43334.958652951391</c:v>
                </c:pt>
                <c:pt idx="13570">
                  <c:v>43335.000319675928</c:v>
                </c:pt>
                <c:pt idx="13571">
                  <c:v>43335.041986400465</c:v>
                </c:pt>
                <c:pt idx="13572">
                  <c:v>43335.083653125002</c:v>
                </c:pt>
                <c:pt idx="13573">
                  <c:v>43335.12531984954</c:v>
                </c:pt>
                <c:pt idx="13574">
                  <c:v>43335.166986574077</c:v>
                </c:pt>
                <c:pt idx="13575">
                  <c:v>43335.208653298614</c:v>
                </c:pt>
                <c:pt idx="13576">
                  <c:v>43335.250320023151</c:v>
                </c:pt>
                <c:pt idx="13577">
                  <c:v>43335.291986747688</c:v>
                </c:pt>
                <c:pt idx="13578">
                  <c:v>43335.333653472226</c:v>
                </c:pt>
                <c:pt idx="13579">
                  <c:v>43335.375320196756</c:v>
                </c:pt>
                <c:pt idx="13580">
                  <c:v>43335.416986921293</c:v>
                </c:pt>
                <c:pt idx="13581">
                  <c:v>43335.45865364583</c:v>
                </c:pt>
                <c:pt idx="13582">
                  <c:v>43335.500320370367</c:v>
                </c:pt>
                <c:pt idx="13583">
                  <c:v>43335.541987094904</c:v>
                </c:pt>
                <c:pt idx="13584">
                  <c:v>43335.583653819442</c:v>
                </c:pt>
                <c:pt idx="13585">
                  <c:v>43335.625320543979</c:v>
                </c:pt>
                <c:pt idx="13586">
                  <c:v>43335.666987268516</c:v>
                </c:pt>
                <c:pt idx="13587">
                  <c:v>43335.708653993053</c:v>
                </c:pt>
                <c:pt idx="13588">
                  <c:v>43335.750320717591</c:v>
                </c:pt>
                <c:pt idx="13589">
                  <c:v>43335.791987442128</c:v>
                </c:pt>
                <c:pt idx="13590">
                  <c:v>43335.833654166665</c:v>
                </c:pt>
                <c:pt idx="13591">
                  <c:v>43335.875320891202</c:v>
                </c:pt>
                <c:pt idx="13592">
                  <c:v>43335.916987615739</c:v>
                </c:pt>
                <c:pt idx="13593">
                  <c:v>43335.958654340277</c:v>
                </c:pt>
                <c:pt idx="13594">
                  <c:v>43336.000321064814</c:v>
                </c:pt>
                <c:pt idx="13595">
                  <c:v>43336.041987789351</c:v>
                </c:pt>
                <c:pt idx="13596">
                  <c:v>43336.083654513888</c:v>
                </c:pt>
                <c:pt idx="13597">
                  <c:v>43336.125321238425</c:v>
                </c:pt>
                <c:pt idx="13598">
                  <c:v>43336.166987962963</c:v>
                </c:pt>
                <c:pt idx="13599">
                  <c:v>43336.2086546875</c:v>
                </c:pt>
                <c:pt idx="13600">
                  <c:v>43336.250321412037</c:v>
                </c:pt>
                <c:pt idx="13601">
                  <c:v>43336.291988136574</c:v>
                </c:pt>
                <c:pt idx="13602">
                  <c:v>43336.333654861111</c:v>
                </c:pt>
                <c:pt idx="13603">
                  <c:v>43336.375321585649</c:v>
                </c:pt>
                <c:pt idx="13604">
                  <c:v>43336.416988310186</c:v>
                </c:pt>
                <c:pt idx="13605">
                  <c:v>43336.458655034723</c:v>
                </c:pt>
                <c:pt idx="13606">
                  <c:v>43336.50032175926</c:v>
                </c:pt>
                <c:pt idx="13607">
                  <c:v>43336.541988483797</c:v>
                </c:pt>
                <c:pt idx="13608">
                  <c:v>43336.583655208335</c:v>
                </c:pt>
                <c:pt idx="13609">
                  <c:v>43336.625321932872</c:v>
                </c:pt>
                <c:pt idx="13610">
                  <c:v>43336.666988657409</c:v>
                </c:pt>
                <c:pt idx="13611">
                  <c:v>43336.708655381946</c:v>
                </c:pt>
                <c:pt idx="13612">
                  <c:v>43336.750322106484</c:v>
                </c:pt>
                <c:pt idx="13613">
                  <c:v>43336.791988831021</c:v>
                </c:pt>
                <c:pt idx="13614">
                  <c:v>43336.833655555558</c:v>
                </c:pt>
                <c:pt idx="13615">
                  <c:v>43336.875322280095</c:v>
                </c:pt>
                <c:pt idx="13616">
                  <c:v>43336.916989004632</c:v>
                </c:pt>
                <c:pt idx="13617">
                  <c:v>43336.95865572917</c:v>
                </c:pt>
                <c:pt idx="13618">
                  <c:v>43337.000322453707</c:v>
                </c:pt>
                <c:pt idx="13619">
                  <c:v>43337.041989178244</c:v>
                </c:pt>
                <c:pt idx="13620">
                  <c:v>43337.083655902781</c:v>
                </c:pt>
                <c:pt idx="13621">
                  <c:v>43337.125322627318</c:v>
                </c:pt>
                <c:pt idx="13622">
                  <c:v>43337.166989351848</c:v>
                </c:pt>
                <c:pt idx="13623">
                  <c:v>43337.208656076386</c:v>
                </c:pt>
                <c:pt idx="13624">
                  <c:v>43337.250322800923</c:v>
                </c:pt>
                <c:pt idx="13625">
                  <c:v>43337.29198952546</c:v>
                </c:pt>
                <c:pt idx="13626">
                  <c:v>43337.333656249997</c:v>
                </c:pt>
                <c:pt idx="13627">
                  <c:v>43337.375322974534</c:v>
                </c:pt>
                <c:pt idx="13628">
                  <c:v>43337.416989699072</c:v>
                </c:pt>
                <c:pt idx="13629">
                  <c:v>43337.458656423609</c:v>
                </c:pt>
                <c:pt idx="13630">
                  <c:v>43337.500323148146</c:v>
                </c:pt>
                <c:pt idx="13631">
                  <c:v>43337.541989872683</c:v>
                </c:pt>
                <c:pt idx="13632">
                  <c:v>43337.58365659722</c:v>
                </c:pt>
                <c:pt idx="13633">
                  <c:v>43337.625323321758</c:v>
                </c:pt>
                <c:pt idx="13634">
                  <c:v>43337.666990046295</c:v>
                </c:pt>
                <c:pt idx="13635">
                  <c:v>43337.708656770832</c:v>
                </c:pt>
                <c:pt idx="13636">
                  <c:v>43337.750323495369</c:v>
                </c:pt>
                <c:pt idx="13637">
                  <c:v>43337.791990219906</c:v>
                </c:pt>
                <c:pt idx="13638">
                  <c:v>43337.833656944444</c:v>
                </c:pt>
                <c:pt idx="13639">
                  <c:v>43337.875323668981</c:v>
                </c:pt>
                <c:pt idx="13640">
                  <c:v>43337.916990393518</c:v>
                </c:pt>
                <c:pt idx="13641">
                  <c:v>43337.958657118055</c:v>
                </c:pt>
                <c:pt idx="13642">
                  <c:v>43338.000323842592</c:v>
                </c:pt>
                <c:pt idx="13643">
                  <c:v>43338.04199056713</c:v>
                </c:pt>
                <c:pt idx="13644">
                  <c:v>43338.083657291667</c:v>
                </c:pt>
                <c:pt idx="13645">
                  <c:v>43338.125324016204</c:v>
                </c:pt>
                <c:pt idx="13646">
                  <c:v>43338.166990740741</c:v>
                </c:pt>
                <c:pt idx="13647">
                  <c:v>43338.208657465279</c:v>
                </c:pt>
                <c:pt idx="13648">
                  <c:v>43338.250324189816</c:v>
                </c:pt>
                <c:pt idx="13649">
                  <c:v>43338.291990914353</c:v>
                </c:pt>
                <c:pt idx="13650">
                  <c:v>43338.33365763889</c:v>
                </c:pt>
                <c:pt idx="13651">
                  <c:v>43338.375324363427</c:v>
                </c:pt>
                <c:pt idx="13652">
                  <c:v>43338.416991087965</c:v>
                </c:pt>
                <c:pt idx="13653">
                  <c:v>43338.458657812502</c:v>
                </c:pt>
                <c:pt idx="13654">
                  <c:v>43338.500324537039</c:v>
                </c:pt>
                <c:pt idx="13655">
                  <c:v>43338.541991261576</c:v>
                </c:pt>
                <c:pt idx="13656">
                  <c:v>43338.583657986113</c:v>
                </c:pt>
                <c:pt idx="13657">
                  <c:v>43338.625324710651</c:v>
                </c:pt>
                <c:pt idx="13658">
                  <c:v>43338.666991435188</c:v>
                </c:pt>
                <c:pt idx="13659">
                  <c:v>43338.708658159725</c:v>
                </c:pt>
                <c:pt idx="13660">
                  <c:v>43338.750324884262</c:v>
                </c:pt>
                <c:pt idx="13661">
                  <c:v>43338.791991608799</c:v>
                </c:pt>
                <c:pt idx="13662">
                  <c:v>43338.833658333337</c:v>
                </c:pt>
                <c:pt idx="13663">
                  <c:v>43338.875325057874</c:v>
                </c:pt>
                <c:pt idx="13664">
                  <c:v>43338.916991782404</c:v>
                </c:pt>
                <c:pt idx="13665">
                  <c:v>43338.958658506941</c:v>
                </c:pt>
                <c:pt idx="13666">
                  <c:v>43339.000325231478</c:v>
                </c:pt>
                <c:pt idx="13667">
                  <c:v>43339.041991956015</c:v>
                </c:pt>
                <c:pt idx="13668">
                  <c:v>43339.083658680553</c:v>
                </c:pt>
                <c:pt idx="13669">
                  <c:v>43339.12532540509</c:v>
                </c:pt>
                <c:pt idx="13670">
                  <c:v>43339.166992129627</c:v>
                </c:pt>
                <c:pt idx="13671">
                  <c:v>43339.208658854164</c:v>
                </c:pt>
                <c:pt idx="13672">
                  <c:v>43339.250325578701</c:v>
                </c:pt>
                <c:pt idx="13673">
                  <c:v>43339.291992303239</c:v>
                </c:pt>
                <c:pt idx="13674">
                  <c:v>43339.333659027776</c:v>
                </c:pt>
                <c:pt idx="13675">
                  <c:v>43339.375325752313</c:v>
                </c:pt>
                <c:pt idx="13676">
                  <c:v>43339.41699247685</c:v>
                </c:pt>
                <c:pt idx="13677">
                  <c:v>43339.458659201387</c:v>
                </c:pt>
                <c:pt idx="13678">
                  <c:v>43339.500325925925</c:v>
                </c:pt>
                <c:pt idx="13679">
                  <c:v>43339.541992650462</c:v>
                </c:pt>
                <c:pt idx="13680">
                  <c:v>43339.583659374999</c:v>
                </c:pt>
                <c:pt idx="13681">
                  <c:v>43339.625326099536</c:v>
                </c:pt>
                <c:pt idx="13682">
                  <c:v>43339.666992824074</c:v>
                </c:pt>
                <c:pt idx="13683">
                  <c:v>43339.708659548611</c:v>
                </c:pt>
                <c:pt idx="13684">
                  <c:v>43339.750326273148</c:v>
                </c:pt>
                <c:pt idx="13685">
                  <c:v>43339.791992997685</c:v>
                </c:pt>
                <c:pt idx="13686">
                  <c:v>43339.833659722222</c:v>
                </c:pt>
                <c:pt idx="13687">
                  <c:v>43339.87532644676</c:v>
                </c:pt>
                <c:pt idx="13688">
                  <c:v>43339.916993171297</c:v>
                </c:pt>
                <c:pt idx="13689">
                  <c:v>43339.958659895834</c:v>
                </c:pt>
                <c:pt idx="13690">
                  <c:v>43340.000326620371</c:v>
                </c:pt>
                <c:pt idx="13691">
                  <c:v>43340.041993344908</c:v>
                </c:pt>
                <c:pt idx="13692">
                  <c:v>43340.083660069446</c:v>
                </c:pt>
                <c:pt idx="13693">
                  <c:v>43340.125326793983</c:v>
                </c:pt>
                <c:pt idx="13694">
                  <c:v>43340.16699351852</c:v>
                </c:pt>
                <c:pt idx="13695">
                  <c:v>43340.208660243057</c:v>
                </c:pt>
                <c:pt idx="13696">
                  <c:v>43340.250326967594</c:v>
                </c:pt>
                <c:pt idx="13697">
                  <c:v>43340.291993692132</c:v>
                </c:pt>
                <c:pt idx="13698">
                  <c:v>43340.333660416669</c:v>
                </c:pt>
                <c:pt idx="13699">
                  <c:v>43340.375327141206</c:v>
                </c:pt>
                <c:pt idx="13700">
                  <c:v>43340.416993865743</c:v>
                </c:pt>
                <c:pt idx="13701">
                  <c:v>43340.45866059028</c:v>
                </c:pt>
                <c:pt idx="13702">
                  <c:v>43340.500327314818</c:v>
                </c:pt>
                <c:pt idx="13703">
                  <c:v>43340.541994039355</c:v>
                </c:pt>
                <c:pt idx="13704">
                  <c:v>43340.583660763892</c:v>
                </c:pt>
                <c:pt idx="13705">
                  <c:v>43340.625327488429</c:v>
                </c:pt>
                <c:pt idx="13706">
                  <c:v>43340.666994212967</c:v>
                </c:pt>
                <c:pt idx="13707">
                  <c:v>43340.708660937496</c:v>
                </c:pt>
                <c:pt idx="13708">
                  <c:v>43340.750327662034</c:v>
                </c:pt>
                <c:pt idx="13709">
                  <c:v>43340.791994386571</c:v>
                </c:pt>
                <c:pt idx="13710">
                  <c:v>43340.833661111108</c:v>
                </c:pt>
                <c:pt idx="13711">
                  <c:v>43340.875327835645</c:v>
                </c:pt>
                <c:pt idx="13712">
                  <c:v>43340.916994560183</c:v>
                </c:pt>
                <c:pt idx="13713">
                  <c:v>43340.95866128472</c:v>
                </c:pt>
                <c:pt idx="13714">
                  <c:v>43341.000328009257</c:v>
                </c:pt>
                <c:pt idx="13715">
                  <c:v>43341.041994733794</c:v>
                </c:pt>
                <c:pt idx="13716">
                  <c:v>43341.083661458331</c:v>
                </c:pt>
                <c:pt idx="13717">
                  <c:v>43341.125328182869</c:v>
                </c:pt>
                <c:pt idx="13718">
                  <c:v>43341.166994907406</c:v>
                </c:pt>
                <c:pt idx="13719">
                  <c:v>43341.208661631943</c:v>
                </c:pt>
                <c:pt idx="13720">
                  <c:v>43341.25032835648</c:v>
                </c:pt>
                <c:pt idx="13721">
                  <c:v>43341.291995081017</c:v>
                </c:pt>
                <c:pt idx="13722">
                  <c:v>43341.333661805555</c:v>
                </c:pt>
                <c:pt idx="13723">
                  <c:v>43341.375328530092</c:v>
                </c:pt>
                <c:pt idx="13724">
                  <c:v>43341.416995254629</c:v>
                </c:pt>
                <c:pt idx="13725">
                  <c:v>43341.458661979166</c:v>
                </c:pt>
                <c:pt idx="13726">
                  <c:v>43341.500328703703</c:v>
                </c:pt>
                <c:pt idx="13727">
                  <c:v>43341.541995428241</c:v>
                </c:pt>
                <c:pt idx="13728">
                  <c:v>43341.583662152778</c:v>
                </c:pt>
                <c:pt idx="13729">
                  <c:v>43341.625328877315</c:v>
                </c:pt>
                <c:pt idx="13730">
                  <c:v>43341.666995601852</c:v>
                </c:pt>
                <c:pt idx="13731">
                  <c:v>43341.708662326389</c:v>
                </c:pt>
                <c:pt idx="13732">
                  <c:v>43341.750329050927</c:v>
                </c:pt>
                <c:pt idx="13733">
                  <c:v>43341.791995775464</c:v>
                </c:pt>
                <c:pt idx="13734">
                  <c:v>43341.833662500001</c:v>
                </c:pt>
                <c:pt idx="13735">
                  <c:v>43341.875329224538</c:v>
                </c:pt>
                <c:pt idx="13736">
                  <c:v>43341.916995949075</c:v>
                </c:pt>
                <c:pt idx="13737">
                  <c:v>43341.958662673613</c:v>
                </c:pt>
                <c:pt idx="13738">
                  <c:v>43342.00032939815</c:v>
                </c:pt>
                <c:pt idx="13739">
                  <c:v>43342.041996122687</c:v>
                </c:pt>
                <c:pt idx="13740">
                  <c:v>43342.083662847224</c:v>
                </c:pt>
                <c:pt idx="13741">
                  <c:v>43342.125329571762</c:v>
                </c:pt>
                <c:pt idx="13742">
                  <c:v>43342.166996296299</c:v>
                </c:pt>
                <c:pt idx="13743">
                  <c:v>43342.208663020836</c:v>
                </c:pt>
                <c:pt idx="13744">
                  <c:v>43342.250329745373</c:v>
                </c:pt>
                <c:pt idx="13745">
                  <c:v>43342.29199646991</c:v>
                </c:pt>
                <c:pt idx="13746">
                  <c:v>43342.333663194448</c:v>
                </c:pt>
                <c:pt idx="13747">
                  <c:v>43342.375329918985</c:v>
                </c:pt>
                <c:pt idx="13748">
                  <c:v>43342.416996643522</c:v>
                </c:pt>
                <c:pt idx="13749">
                  <c:v>43342.458663368052</c:v>
                </c:pt>
                <c:pt idx="13750">
                  <c:v>43342.500330092589</c:v>
                </c:pt>
                <c:pt idx="13751">
                  <c:v>43342.541996817126</c:v>
                </c:pt>
                <c:pt idx="13752">
                  <c:v>43342.583663541664</c:v>
                </c:pt>
                <c:pt idx="13753">
                  <c:v>43342.625330266201</c:v>
                </c:pt>
                <c:pt idx="13754">
                  <c:v>43342.666996990738</c:v>
                </c:pt>
                <c:pt idx="13755">
                  <c:v>43342.708663715275</c:v>
                </c:pt>
                <c:pt idx="13756">
                  <c:v>43342.750330439812</c:v>
                </c:pt>
                <c:pt idx="13757">
                  <c:v>43342.79199716435</c:v>
                </c:pt>
                <c:pt idx="13758">
                  <c:v>43342.833663888887</c:v>
                </c:pt>
                <c:pt idx="13759">
                  <c:v>43342.875330613424</c:v>
                </c:pt>
                <c:pt idx="13760">
                  <c:v>43342.916997337961</c:v>
                </c:pt>
                <c:pt idx="13761">
                  <c:v>43342.958664062498</c:v>
                </c:pt>
                <c:pt idx="13762">
                  <c:v>43343.000330787036</c:v>
                </c:pt>
                <c:pt idx="13763">
                  <c:v>43343.041997511573</c:v>
                </c:pt>
                <c:pt idx="13764">
                  <c:v>43343.08366423611</c:v>
                </c:pt>
                <c:pt idx="13765">
                  <c:v>43343.125330960647</c:v>
                </c:pt>
                <c:pt idx="13766">
                  <c:v>43343.166997685184</c:v>
                </c:pt>
                <c:pt idx="13767">
                  <c:v>43343.208664409722</c:v>
                </c:pt>
                <c:pt idx="13768">
                  <c:v>43343.250331134259</c:v>
                </c:pt>
                <c:pt idx="13769">
                  <c:v>43343.291997858796</c:v>
                </c:pt>
                <c:pt idx="13770">
                  <c:v>43343.333664583333</c:v>
                </c:pt>
                <c:pt idx="13771">
                  <c:v>43343.375331307871</c:v>
                </c:pt>
                <c:pt idx="13772">
                  <c:v>43343.416998032408</c:v>
                </c:pt>
                <c:pt idx="13773">
                  <c:v>43343.458664756945</c:v>
                </c:pt>
                <c:pt idx="13774">
                  <c:v>43343.500331481482</c:v>
                </c:pt>
                <c:pt idx="13775">
                  <c:v>43343.541998206019</c:v>
                </c:pt>
                <c:pt idx="13776">
                  <c:v>43343.583664930557</c:v>
                </c:pt>
                <c:pt idx="13777">
                  <c:v>43343.625331655094</c:v>
                </c:pt>
                <c:pt idx="13778">
                  <c:v>43343.666998379631</c:v>
                </c:pt>
                <c:pt idx="13779">
                  <c:v>43343.708665104168</c:v>
                </c:pt>
                <c:pt idx="13780">
                  <c:v>43343.750331828705</c:v>
                </c:pt>
                <c:pt idx="13781">
                  <c:v>43343.791998553243</c:v>
                </c:pt>
                <c:pt idx="13782">
                  <c:v>43343.83366527778</c:v>
                </c:pt>
                <c:pt idx="13783">
                  <c:v>43343.875332002317</c:v>
                </c:pt>
                <c:pt idx="13784">
                  <c:v>43343.916998726854</c:v>
                </c:pt>
                <c:pt idx="13785">
                  <c:v>43343.958665451391</c:v>
                </c:pt>
                <c:pt idx="13786">
                  <c:v>43344.000332175929</c:v>
                </c:pt>
                <c:pt idx="13787">
                  <c:v>43344.041998900466</c:v>
                </c:pt>
                <c:pt idx="13788">
                  <c:v>43344.083665625003</c:v>
                </c:pt>
                <c:pt idx="13789">
                  <c:v>43344.12533234954</c:v>
                </c:pt>
                <c:pt idx="13790">
                  <c:v>43344.166999074077</c:v>
                </c:pt>
                <c:pt idx="13791">
                  <c:v>43344.208665798615</c:v>
                </c:pt>
                <c:pt idx="13792">
                  <c:v>43344.250332523145</c:v>
                </c:pt>
                <c:pt idx="13793">
                  <c:v>43344.291999247682</c:v>
                </c:pt>
                <c:pt idx="13794">
                  <c:v>43344.333665972219</c:v>
                </c:pt>
                <c:pt idx="13795">
                  <c:v>43344.375332696756</c:v>
                </c:pt>
                <c:pt idx="13796">
                  <c:v>43344.416999421293</c:v>
                </c:pt>
                <c:pt idx="13797">
                  <c:v>43344.458666145831</c:v>
                </c:pt>
                <c:pt idx="13798">
                  <c:v>43344.500332870368</c:v>
                </c:pt>
                <c:pt idx="13799">
                  <c:v>43344.541999594905</c:v>
                </c:pt>
                <c:pt idx="13800">
                  <c:v>43344.583666319442</c:v>
                </c:pt>
                <c:pt idx="13801">
                  <c:v>43344.625333043979</c:v>
                </c:pt>
                <c:pt idx="13802">
                  <c:v>43344.666999768517</c:v>
                </c:pt>
                <c:pt idx="13803">
                  <c:v>43344.708666493054</c:v>
                </c:pt>
                <c:pt idx="13804">
                  <c:v>43344.750333217591</c:v>
                </c:pt>
                <c:pt idx="13805">
                  <c:v>43344.791999942128</c:v>
                </c:pt>
                <c:pt idx="13806">
                  <c:v>43344.833666666666</c:v>
                </c:pt>
                <c:pt idx="13807">
                  <c:v>43344.875333391203</c:v>
                </c:pt>
                <c:pt idx="13808">
                  <c:v>43344.91700011574</c:v>
                </c:pt>
                <c:pt idx="13809">
                  <c:v>43344.958666840277</c:v>
                </c:pt>
                <c:pt idx="13810">
                  <c:v>43345.000333564814</c:v>
                </c:pt>
                <c:pt idx="13811">
                  <c:v>43345.042000289352</c:v>
                </c:pt>
                <c:pt idx="13812">
                  <c:v>43345.083667013889</c:v>
                </c:pt>
                <c:pt idx="13813">
                  <c:v>43345.125333738426</c:v>
                </c:pt>
                <c:pt idx="13814">
                  <c:v>43345.167000462963</c:v>
                </c:pt>
                <c:pt idx="13815">
                  <c:v>43345.2086671875</c:v>
                </c:pt>
                <c:pt idx="13816">
                  <c:v>43345.250333912038</c:v>
                </c:pt>
                <c:pt idx="13817">
                  <c:v>43345.292000636575</c:v>
                </c:pt>
                <c:pt idx="13818">
                  <c:v>43345.333667361112</c:v>
                </c:pt>
                <c:pt idx="13819">
                  <c:v>43345.375334085649</c:v>
                </c:pt>
                <c:pt idx="13820">
                  <c:v>43345.417000810186</c:v>
                </c:pt>
                <c:pt idx="13821">
                  <c:v>43345.458667534724</c:v>
                </c:pt>
                <c:pt idx="13822">
                  <c:v>43345.500334259261</c:v>
                </c:pt>
                <c:pt idx="13823">
                  <c:v>43345.542000983798</c:v>
                </c:pt>
                <c:pt idx="13824">
                  <c:v>43345.583667708335</c:v>
                </c:pt>
                <c:pt idx="13825">
                  <c:v>43345.625334432872</c:v>
                </c:pt>
                <c:pt idx="13826">
                  <c:v>43345.66700115741</c:v>
                </c:pt>
                <c:pt idx="13827">
                  <c:v>43345.708667881947</c:v>
                </c:pt>
                <c:pt idx="13828">
                  <c:v>43345.750334606484</c:v>
                </c:pt>
                <c:pt idx="13829">
                  <c:v>43345.792001331021</c:v>
                </c:pt>
                <c:pt idx="13830">
                  <c:v>43345.833668055559</c:v>
                </c:pt>
                <c:pt idx="13831">
                  <c:v>43345.875334780096</c:v>
                </c:pt>
                <c:pt idx="13832">
                  <c:v>43345.917001504633</c:v>
                </c:pt>
                <c:pt idx="13833">
                  <c:v>43345.95866822917</c:v>
                </c:pt>
                <c:pt idx="13834">
                  <c:v>43346.0003349537</c:v>
                </c:pt>
                <c:pt idx="13835">
                  <c:v>43346.042001678237</c:v>
                </c:pt>
                <c:pt idx="13836">
                  <c:v>43346.083668402774</c:v>
                </c:pt>
                <c:pt idx="13837">
                  <c:v>43346.125335127312</c:v>
                </c:pt>
                <c:pt idx="13838">
                  <c:v>43346.167001851849</c:v>
                </c:pt>
                <c:pt idx="13839">
                  <c:v>43346.208668576386</c:v>
                </c:pt>
                <c:pt idx="13840">
                  <c:v>43346.250335300923</c:v>
                </c:pt>
                <c:pt idx="13841">
                  <c:v>43346.292002025461</c:v>
                </c:pt>
                <c:pt idx="13842">
                  <c:v>43346.333668749998</c:v>
                </c:pt>
                <c:pt idx="13843">
                  <c:v>43346.375335474535</c:v>
                </c:pt>
                <c:pt idx="13844">
                  <c:v>43346.417002199072</c:v>
                </c:pt>
                <c:pt idx="13845">
                  <c:v>43346.458668923609</c:v>
                </c:pt>
                <c:pt idx="13846">
                  <c:v>43346.500335648147</c:v>
                </c:pt>
                <c:pt idx="13847">
                  <c:v>43346.542002372684</c:v>
                </c:pt>
                <c:pt idx="13848">
                  <c:v>43346.583669097221</c:v>
                </c:pt>
                <c:pt idx="13849">
                  <c:v>43346.625335821758</c:v>
                </c:pt>
                <c:pt idx="13850">
                  <c:v>43346.667002546295</c:v>
                </c:pt>
                <c:pt idx="13851">
                  <c:v>43346.708669270833</c:v>
                </c:pt>
                <c:pt idx="13852">
                  <c:v>43346.75033599537</c:v>
                </c:pt>
                <c:pt idx="13853">
                  <c:v>43346.792002719907</c:v>
                </c:pt>
                <c:pt idx="13854">
                  <c:v>43346.833669444444</c:v>
                </c:pt>
                <c:pt idx="13855">
                  <c:v>43346.875336168981</c:v>
                </c:pt>
                <c:pt idx="13856">
                  <c:v>43346.917002893519</c:v>
                </c:pt>
                <c:pt idx="13857">
                  <c:v>43346.958669618056</c:v>
                </c:pt>
                <c:pt idx="13858">
                  <c:v>43347.000336342593</c:v>
                </c:pt>
                <c:pt idx="13859">
                  <c:v>43347.04200306713</c:v>
                </c:pt>
                <c:pt idx="13860">
                  <c:v>43347.083669791667</c:v>
                </c:pt>
                <c:pt idx="13861">
                  <c:v>43347.125336516205</c:v>
                </c:pt>
                <c:pt idx="13862">
                  <c:v>43347.167003240742</c:v>
                </c:pt>
                <c:pt idx="13863">
                  <c:v>43347.208669965279</c:v>
                </c:pt>
                <c:pt idx="13864">
                  <c:v>43347.250336689816</c:v>
                </c:pt>
                <c:pt idx="13865">
                  <c:v>43347.292003414354</c:v>
                </c:pt>
                <c:pt idx="13866">
                  <c:v>43347.333670138891</c:v>
                </c:pt>
                <c:pt idx="13867">
                  <c:v>43347.375336863428</c:v>
                </c:pt>
                <c:pt idx="13868">
                  <c:v>43347.417003587965</c:v>
                </c:pt>
                <c:pt idx="13869">
                  <c:v>43347.458670312502</c:v>
                </c:pt>
                <c:pt idx="13870">
                  <c:v>43347.50033703704</c:v>
                </c:pt>
                <c:pt idx="13871">
                  <c:v>43347.542003761577</c:v>
                </c:pt>
                <c:pt idx="13872">
                  <c:v>43347.583670486114</c:v>
                </c:pt>
                <c:pt idx="13873">
                  <c:v>43347.625337210651</c:v>
                </c:pt>
                <c:pt idx="13874">
                  <c:v>43347.667003935188</c:v>
                </c:pt>
                <c:pt idx="13875">
                  <c:v>43347.708670659726</c:v>
                </c:pt>
                <c:pt idx="13876">
                  <c:v>43347.750337384263</c:v>
                </c:pt>
                <c:pt idx="13877">
                  <c:v>43347.792004108793</c:v>
                </c:pt>
                <c:pt idx="13878">
                  <c:v>43347.83367083333</c:v>
                </c:pt>
                <c:pt idx="13879">
                  <c:v>43347.875337557867</c:v>
                </c:pt>
                <c:pt idx="13880">
                  <c:v>43347.917004282404</c:v>
                </c:pt>
                <c:pt idx="13881">
                  <c:v>43347.958671006942</c:v>
                </c:pt>
                <c:pt idx="13882">
                  <c:v>43348.000337731479</c:v>
                </c:pt>
                <c:pt idx="13883">
                  <c:v>43348.042004456016</c:v>
                </c:pt>
                <c:pt idx="13884">
                  <c:v>43348.083671180553</c:v>
                </c:pt>
                <c:pt idx="13885">
                  <c:v>43348.12533790509</c:v>
                </c:pt>
                <c:pt idx="13886">
                  <c:v>43348.167004629628</c:v>
                </c:pt>
                <c:pt idx="13887">
                  <c:v>43348.208671354165</c:v>
                </c:pt>
                <c:pt idx="13888">
                  <c:v>43348.250338078702</c:v>
                </c:pt>
                <c:pt idx="13889">
                  <c:v>43348.292004803239</c:v>
                </c:pt>
                <c:pt idx="13890">
                  <c:v>43348.333671527776</c:v>
                </c:pt>
                <c:pt idx="13891">
                  <c:v>43348.375338252314</c:v>
                </c:pt>
                <c:pt idx="13892">
                  <c:v>43348.417004976851</c:v>
                </c:pt>
                <c:pt idx="13893">
                  <c:v>43348.458671701388</c:v>
                </c:pt>
                <c:pt idx="13894">
                  <c:v>43348.500338425925</c:v>
                </c:pt>
                <c:pt idx="13895">
                  <c:v>43348.542005150463</c:v>
                </c:pt>
                <c:pt idx="13896">
                  <c:v>43348.583671875</c:v>
                </c:pt>
                <c:pt idx="13897">
                  <c:v>43348.625338599537</c:v>
                </c:pt>
                <c:pt idx="13898">
                  <c:v>43348.667005324074</c:v>
                </c:pt>
                <c:pt idx="13899">
                  <c:v>43348.708672048611</c:v>
                </c:pt>
                <c:pt idx="13900">
                  <c:v>43348.750338773149</c:v>
                </c:pt>
                <c:pt idx="13901">
                  <c:v>43348.792005497686</c:v>
                </c:pt>
                <c:pt idx="13902">
                  <c:v>43348.833672222223</c:v>
                </c:pt>
                <c:pt idx="13903">
                  <c:v>43348.87533894676</c:v>
                </c:pt>
                <c:pt idx="13904">
                  <c:v>43348.917005671297</c:v>
                </c:pt>
                <c:pt idx="13905">
                  <c:v>43348.958672395835</c:v>
                </c:pt>
                <c:pt idx="13906">
                  <c:v>43349.000339120372</c:v>
                </c:pt>
                <c:pt idx="13907">
                  <c:v>43349.042005844909</c:v>
                </c:pt>
                <c:pt idx="13908">
                  <c:v>43349.083672569446</c:v>
                </c:pt>
                <c:pt idx="13909">
                  <c:v>43349.125339293983</c:v>
                </c:pt>
                <c:pt idx="13910">
                  <c:v>43349.167006018521</c:v>
                </c:pt>
                <c:pt idx="13911">
                  <c:v>43349.208672743058</c:v>
                </c:pt>
                <c:pt idx="13912">
                  <c:v>43349.250339467595</c:v>
                </c:pt>
                <c:pt idx="13913">
                  <c:v>43349.292006192132</c:v>
                </c:pt>
                <c:pt idx="13914">
                  <c:v>43349.333672916669</c:v>
                </c:pt>
                <c:pt idx="13915">
                  <c:v>43349.375339641207</c:v>
                </c:pt>
                <c:pt idx="13916">
                  <c:v>43349.417006365744</c:v>
                </c:pt>
                <c:pt idx="13917">
                  <c:v>43349.458673090281</c:v>
                </c:pt>
                <c:pt idx="13918">
                  <c:v>43349.500339814818</c:v>
                </c:pt>
                <c:pt idx="13919">
                  <c:v>43349.542006539355</c:v>
                </c:pt>
                <c:pt idx="13920">
                  <c:v>43349.583673263885</c:v>
                </c:pt>
                <c:pt idx="13921">
                  <c:v>43349.625339988423</c:v>
                </c:pt>
                <c:pt idx="13922">
                  <c:v>43349.66700671296</c:v>
                </c:pt>
                <c:pt idx="13923">
                  <c:v>43349.708673437497</c:v>
                </c:pt>
                <c:pt idx="13924">
                  <c:v>43349.750340162034</c:v>
                </c:pt>
                <c:pt idx="13925">
                  <c:v>43349.792006886571</c:v>
                </c:pt>
                <c:pt idx="13926">
                  <c:v>43349.833673611109</c:v>
                </c:pt>
                <c:pt idx="13927">
                  <c:v>43349.875340335646</c:v>
                </c:pt>
                <c:pt idx="13928">
                  <c:v>43349.917007060183</c:v>
                </c:pt>
                <c:pt idx="13929">
                  <c:v>43349.95867378472</c:v>
                </c:pt>
                <c:pt idx="13930">
                  <c:v>43350.000340509258</c:v>
                </c:pt>
                <c:pt idx="13931">
                  <c:v>43350.042007233795</c:v>
                </c:pt>
                <c:pt idx="13932">
                  <c:v>43350.083673958332</c:v>
                </c:pt>
                <c:pt idx="13933">
                  <c:v>43350.125340682869</c:v>
                </c:pt>
                <c:pt idx="13934">
                  <c:v>43350.167007407406</c:v>
                </c:pt>
                <c:pt idx="13935">
                  <c:v>43350.208674131944</c:v>
                </c:pt>
                <c:pt idx="13936">
                  <c:v>43350.250340856481</c:v>
                </c:pt>
                <c:pt idx="13937">
                  <c:v>43350.292007581018</c:v>
                </c:pt>
                <c:pt idx="13938">
                  <c:v>43350.333674305555</c:v>
                </c:pt>
                <c:pt idx="13939">
                  <c:v>43350.375341030092</c:v>
                </c:pt>
                <c:pt idx="13940">
                  <c:v>43350.41700775463</c:v>
                </c:pt>
                <c:pt idx="13941">
                  <c:v>43350.458674479167</c:v>
                </c:pt>
                <c:pt idx="13942">
                  <c:v>43350.500341203704</c:v>
                </c:pt>
                <c:pt idx="13943">
                  <c:v>43350.542007928241</c:v>
                </c:pt>
                <c:pt idx="13944">
                  <c:v>43350.583674652778</c:v>
                </c:pt>
                <c:pt idx="13945">
                  <c:v>43350.625341377316</c:v>
                </c:pt>
                <c:pt idx="13946">
                  <c:v>43350.667008101853</c:v>
                </c:pt>
                <c:pt idx="13947">
                  <c:v>43350.70867482639</c:v>
                </c:pt>
                <c:pt idx="13948">
                  <c:v>43350.750341550927</c:v>
                </c:pt>
                <c:pt idx="13949">
                  <c:v>43350.792008275464</c:v>
                </c:pt>
                <c:pt idx="13950">
                  <c:v>43350.833675000002</c:v>
                </c:pt>
                <c:pt idx="13951">
                  <c:v>43350.875341724539</c:v>
                </c:pt>
                <c:pt idx="13952">
                  <c:v>43350.917008449076</c:v>
                </c:pt>
                <c:pt idx="13953">
                  <c:v>43350.958675173613</c:v>
                </c:pt>
                <c:pt idx="13954">
                  <c:v>43351.000341898151</c:v>
                </c:pt>
                <c:pt idx="13955">
                  <c:v>43351.042008622688</c:v>
                </c:pt>
                <c:pt idx="13956">
                  <c:v>43351.083675347225</c:v>
                </c:pt>
                <c:pt idx="13957">
                  <c:v>43351.125342071762</c:v>
                </c:pt>
                <c:pt idx="13958">
                  <c:v>43351.167008796299</c:v>
                </c:pt>
                <c:pt idx="13959">
                  <c:v>43351.208675520837</c:v>
                </c:pt>
                <c:pt idx="13960">
                  <c:v>43351.250342245374</c:v>
                </c:pt>
                <c:pt idx="13961">
                  <c:v>43351.292008969911</c:v>
                </c:pt>
                <c:pt idx="13962">
                  <c:v>43351.333675694441</c:v>
                </c:pt>
                <c:pt idx="13963">
                  <c:v>43351.375342418978</c:v>
                </c:pt>
                <c:pt idx="13964">
                  <c:v>43351.417009143515</c:v>
                </c:pt>
                <c:pt idx="13965">
                  <c:v>43351.458675868053</c:v>
                </c:pt>
                <c:pt idx="13966">
                  <c:v>43351.50034259259</c:v>
                </c:pt>
                <c:pt idx="13967">
                  <c:v>43351.542009317127</c:v>
                </c:pt>
                <c:pt idx="13968">
                  <c:v>43351.583676041664</c:v>
                </c:pt>
                <c:pt idx="13969">
                  <c:v>43351.625342766201</c:v>
                </c:pt>
                <c:pt idx="13970">
                  <c:v>43351.667009490739</c:v>
                </c:pt>
                <c:pt idx="13971">
                  <c:v>43351.708676215276</c:v>
                </c:pt>
                <c:pt idx="13972">
                  <c:v>43351.750342939813</c:v>
                </c:pt>
                <c:pt idx="13973">
                  <c:v>43351.79200966435</c:v>
                </c:pt>
                <c:pt idx="13974">
                  <c:v>43351.833676388887</c:v>
                </c:pt>
                <c:pt idx="13975">
                  <c:v>43351.875343113425</c:v>
                </c:pt>
                <c:pt idx="13976">
                  <c:v>43351.917009837962</c:v>
                </c:pt>
                <c:pt idx="13977">
                  <c:v>43351.958676562499</c:v>
                </c:pt>
                <c:pt idx="13978">
                  <c:v>43352.000343287036</c:v>
                </c:pt>
                <c:pt idx="13979">
                  <c:v>43352.042010011573</c:v>
                </c:pt>
                <c:pt idx="13980">
                  <c:v>43352.083676736111</c:v>
                </c:pt>
                <c:pt idx="13981">
                  <c:v>43352.125343460648</c:v>
                </c:pt>
                <c:pt idx="13982">
                  <c:v>43352.167010185185</c:v>
                </c:pt>
                <c:pt idx="13983">
                  <c:v>43352.208676909722</c:v>
                </c:pt>
                <c:pt idx="13984">
                  <c:v>43352.250343634259</c:v>
                </c:pt>
                <c:pt idx="13985">
                  <c:v>43352.292010358797</c:v>
                </c:pt>
                <c:pt idx="13986">
                  <c:v>43352.333677083334</c:v>
                </c:pt>
                <c:pt idx="13987">
                  <c:v>43352.375343807871</c:v>
                </c:pt>
                <c:pt idx="13988">
                  <c:v>43352.417010532408</c:v>
                </c:pt>
                <c:pt idx="13989">
                  <c:v>43352.458677256946</c:v>
                </c:pt>
                <c:pt idx="13990">
                  <c:v>43352.500343981483</c:v>
                </c:pt>
                <c:pt idx="13991">
                  <c:v>43352.54201070602</c:v>
                </c:pt>
                <c:pt idx="13992">
                  <c:v>43352.583677430557</c:v>
                </c:pt>
                <c:pt idx="13993">
                  <c:v>43352.625344155094</c:v>
                </c:pt>
                <c:pt idx="13994">
                  <c:v>43352.667010879632</c:v>
                </c:pt>
                <c:pt idx="13995">
                  <c:v>43352.708677604169</c:v>
                </c:pt>
                <c:pt idx="13996">
                  <c:v>43352.750344328706</c:v>
                </c:pt>
                <c:pt idx="13997">
                  <c:v>43352.792011053243</c:v>
                </c:pt>
                <c:pt idx="13998">
                  <c:v>43352.83367777778</c:v>
                </c:pt>
                <c:pt idx="13999">
                  <c:v>43352.875344502318</c:v>
                </c:pt>
                <c:pt idx="14000">
                  <c:v>43352.917011226855</c:v>
                </c:pt>
                <c:pt idx="14001">
                  <c:v>43352.958677951392</c:v>
                </c:pt>
                <c:pt idx="14002">
                  <c:v>43353.000344675929</c:v>
                </c:pt>
                <c:pt idx="14003">
                  <c:v>43353.042011400466</c:v>
                </c:pt>
                <c:pt idx="14004">
                  <c:v>43353.083678124996</c:v>
                </c:pt>
                <c:pt idx="14005">
                  <c:v>43353.125344849534</c:v>
                </c:pt>
                <c:pt idx="14006">
                  <c:v>43353.167011574071</c:v>
                </c:pt>
                <c:pt idx="14007">
                  <c:v>43353.208678298608</c:v>
                </c:pt>
                <c:pt idx="14008">
                  <c:v>43353.250345023145</c:v>
                </c:pt>
                <c:pt idx="14009">
                  <c:v>43353.292011747682</c:v>
                </c:pt>
                <c:pt idx="14010">
                  <c:v>43353.33367847222</c:v>
                </c:pt>
                <c:pt idx="14011">
                  <c:v>43353.375345196757</c:v>
                </c:pt>
                <c:pt idx="14012">
                  <c:v>43353.417011921294</c:v>
                </c:pt>
                <c:pt idx="14013">
                  <c:v>43353.458678645831</c:v>
                </c:pt>
                <c:pt idx="14014">
                  <c:v>43353.500345370368</c:v>
                </c:pt>
                <c:pt idx="14015">
                  <c:v>43353.542012094906</c:v>
                </c:pt>
                <c:pt idx="14016">
                  <c:v>43353.583678819443</c:v>
                </c:pt>
                <c:pt idx="14017">
                  <c:v>43353.62534554398</c:v>
                </c:pt>
                <c:pt idx="14018">
                  <c:v>43353.667012268517</c:v>
                </c:pt>
                <c:pt idx="14019">
                  <c:v>43353.708678993054</c:v>
                </c:pt>
                <c:pt idx="14020">
                  <c:v>43353.750345717592</c:v>
                </c:pt>
                <c:pt idx="14021">
                  <c:v>43353.792012442129</c:v>
                </c:pt>
                <c:pt idx="14022">
                  <c:v>43353.833679166666</c:v>
                </c:pt>
                <c:pt idx="14023">
                  <c:v>43353.875345891203</c:v>
                </c:pt>
                <c:pt idx="14024">
                  <c:v>43353.917012615741</c:v>
                </c:pt>
                <c:pt idx="14025">
                  <c:v>43353.958679340278</c:v>
                </c:pt>
                <c:pt idx="14026">
                  <c:v>43354.000346064815</c:v>
                </c:pt>
                <c:pt idx="14027">
                  <c:v>43354.042012789352</c:v>
                </c:pt>
                <c:pt idx="14028">
                  <c:v>43354.083679513889</c:v>
                </c:pt>
                <c:pt idx="14029">
                  <c:v>43354.125346238427</c:v>
                </c:pt>
                <c:pt idx="14030">
                  <c:v>43354.167012962964</c:v>
                </c:pt>
                <c:pt idx="14031">
                  <c:v>43354.208679687501</c:v>
                </c:pt>
                <c:pt idx="14032">
                  <c:v>43354.250346412038</c:v>
                </c:pt>
                <c:pt idx="14033">
                  <c:v>43354.292013136575</c:v>
                </c:pt>
                <c:pt idx="14034">
                  <c:v>43354.333679861113</c:v>
                </c:pt>
                <c:pt idx="14035">
                  <c:v>43354.37534658565</c:v>
                </c:pt>
                <c:pt idx="14036">
                  <c:v>43354.417013310187</c:v>
                </c:pt>
                <c:pt idx="14037">
                  <c:v>43354.458680034724</c:v>
                </c:pt>
                <c:pt idx="14038">
                  <c:v>43354.500346759261</c:v>
                </c:pt>
                <c:pt idx="14039">
                  <c:v>43354.542013483799</c:v>
                </c:pt>
                <c:pt idx="14040">
                  <c:v>43354.583680208336</c:v>
                </c:pt>
                <c:pt idx="14041">
                  <c:v>43354.625346932873</c:v>
                </c:pt>
                <c:pt idx="14042">
                  <c:v>43354.66701365741</c:v>
                </c:pt>
                <c:pt idx="14043">
                  <c:v>43354.708680381947</c:v>
                </c:pt>
                <c:pt idx="14044">
                  <c:v>43354.750347106485</c:v>
                </c:pt>
                <c:pt idx="14045">
                  <c:v>43354.792013831022</c:v>
                </c:pt>
                <c:pt idx="14046">
                  <c:v>43354.833680555559</c:v>
                </c:pt>
                <c:pt idx="14047">
                  <c:v>43354.875347280089</c:v>
                </c:pt>
                <c:pt idx="14048">
                  <c:v>43354.917014004626</c:v>
                </c:pt>
                <c:pt idx="14049">
                  <c:v>43354.958680729163</c:v>
                </c:pt>
                <c:pt idx="14050">
                  <c:v>43355.000347453701</c:v>
                </c:pt>
                <c:pt idx="14051">
                  <c:v>43355.042014178238</c:v>
                </c:pt>
                <c:pt idx="14052">
                  <c:v>43355.083680902775</c:v>
                </c:pt>
                <c:pt idx="14053">
                  <c:v>43355.125347627312</c:v>
                </c:pt>
                <c:pt idx="14054">
                  <c:v>43355.16701435185</c:v>
                </c:pt>
                <c:pt idx="14055">
                  <c:v>43355.208681076387</c:v>
                </c:pt>
                <c:pt idx="14056">
                  <c:v>43355.250347800924</c:v>
                </c:pt>
                <c:pt idx="14057">
                  <c:v>43355.292014525461</c:v>
                </c:pt>
                <c:pt idx="14058">
                  <c:v>43355.333681249998</c:v>
                </c:pt>
                <c:pt idx="14059">
                  <c:v>43355.375347974536</c:v>
                </c:pt>
                <c:pt idx="14060">
                  <c:v>43355.417014699073</c:v>
                </c:pt>
                <c:pt idx="14061">
                  <c:v>43355.45868142361</c:v>
                </c:pt>
                <c:pt idx="14062">
                  <c:v>43355.500348148147</c:v>
                </c:pt>
                <c:pt idx="14063">
                  <c:v>43355.542014872684</c:v>
                </c:pt>
                <c:pt idx="14064">
                  <c:v>43355.583681597222</c:v>
                </c:pt>
                <c:pt idx="14065">
                  <c:v>43355.625348321759</c:v>
                </c:pt>
                <c:pt idx="14066">
                  <c:v>43355.667015046296</c:v>
                </c:pt>
                <c:pt idx="14067">
                  <c:v>43355.708681770833</c:v>
                </c:pt>
                <c:pt idx="14068">
                  <c:v>43355.75034849537</c:v>
                </c:pt>
                <c:pt idx="14069">
                  <c:v>43355.792015219908</c:v>
                </c:pt>
                <c:pt idx="14070">
                  <c:v>43355.833681944445</c:v>
                </c:pt>
                <c:pt idx="14071">
                  <c:v>43355.875348668982</c:v>
                </c:pt>
                <c:pt idx="14072">
                  <c:v>43355.917015393519</c:v>
                </c:pt>
                <c:pt idx="14073">
                  <c:v>43355.958682118056</c:v>
                </c:pt>
                <c:pt idx="14074">
                  <c:v>43356.000348842594</c:v>
                </c:pt>
                <c:pt idx="14075">
                  <c:v>43356.042015567131</c:v>
                </c:pt>
                <c:pt idx="14076">
                  <c:v>43356.083682291668</c:v>
                </c:pt>
                <c:pt idx="14077">
                  <c:v>43356.125349016205</c:v>
                </c:pt>
                <c:pt idx="14078">
                  <c:v>43356.167015740742</c:v>
                </c:pt>
                <c:pt idx="14079">
                  <c:v>43356.20868246528</c:v>
                </c:pt>
                <c:pt idx="14080">
                  <c:v>43356.250349189817</c:v>
                </c:pt>
                <c:pt idx="14081">
                  <c:v>43356.292015914354</c:v>
                </c:pt>
                <c:pt idx="14082">
                  <c:v>43356.333682638891</c:v>
                </c:pt>
                <c:pt idx="14083">
                  <c:v>43356.375349363429</c:v>
                </c:pt>
                <c:pt idx="14084">
                  <c:v>43356.417016087966</c:v>
                </c:pt>
                <c:pt idx="14085">
                  <c:v>43356.458682812503</c:v>
                </c:pt>
                <c:pt idx="14086">
                  <c:v>43356.50034953704</c:v>
                </c:pt>
                <c:pt idx="14087">
                  <c:v>43356.542016261577</c:v>
                </c:pt>
                <c:pt idx="14088">
                  <c:v>43356.583682986115</c:v>
                </c:pt>
                <c:pt idx="14089">
                  <c:v>43356.625349710652</c:v>
                </c:pt>
                <c:pt idx="14090">
                  <c:v>43356.667016435182</c:v>
                </c:pt>
                <c:pt idx="14091">
                  <c:v>43356.708683159719</c:v>
                </c:pt>
                <c:pt idx="14092">
                  <c:v>43356.750349884256</c:v>
                </c:pt>
                <c:pt idx="14093">
                  <c:v>43356.792016608793</c:v>
                </c:pt>
                <c:pt idx="14094">
                  <c:v>43356.833683333331</c:v>
                </c:pt>
                <c:pt idx="14095">
                  <c:v>43356.875350057868</c:v>
                </c:pt>
                <c:pt idx="14096">
                  <c:v>43356.917016782405</c:v>
                </c:pt>
                <c:pt idx="14097">
                  <c:v>43356.958683506942</c:v>
                </c:pt>
                <c:pt idx="14098">
                  <c:v>43357.000350231479</c:v>
                </c:pt>
                <c:pt idx="14099">
                  <c:v>43357.042016956017</c:v>
                </c:pt>
                <c:pt idx="14100">
                  <c:v>43357.083683680554</c:v>
                </c:pt>
                <c:pt idx="14101">
                  <c:v>43357.125350405091</c:v>
                </c:pt>
                <c:pt idx="14102">
                  <c:v>43357.167017129628</c:v>
                </c:pt>
                <c:pt idx="14103">
                  <c:v>43357.208683854165</c:v>
                </c:pt>
                <c:pt idx="14104">
                  <c:v>43357.250350578703</c:v>
                </c:pt>
                <c:pt idx="14105">
                  <c:v>43357.29201730324</c:v>
                </c:pt>
                <c:pt idx="14106">
                  <c:v>43357.333684027777</c:v>
                </c:pt>
                <c:pt idx="14107">
                  <c:v>43357.375350752314</c:v>
                </c:pt>
                <c:pt idx="14108">
                  <c:v>43357.417017476851</c:v>
                </c:pt>
                <c:pt idx="14109">
                  <c:v>43357.458684201389</c:v>
                </c:pt>
                <c:pt idx="14110">
                  <c:v>43357.500350925926</c:v>
                </c:pt>
                <c:pt idx="14111">
                  <c:v>43357.542017650463</c:v>
                </c:pt>
                <c:pt idx="14112">
                  <c:v>43357.583684375</c:v>
                </c:pt>
                <c:pt idx="14113">
                  <c:v>43357.625351099538</c:v>
                </c:pt>
                <c:pt idx="14114">
                  <c:v>43357.667017824075</c:v>
                </c:pt>
                <c:pt idx="14115">
                  <c:v>43357.708684548612</c:v>
                </c:pt>
                <c:pt idx="14116">
                  <c:v>43357.750351273149</c:v>
                </c:pt>
                <c:pt idx="14117">
                  <c:v>43357.792017997686</c:v>
                </c:pt>
                <c:pt idx="14118">
                  <c:v>43357.833684722224</c:v>
                </c:pt>
                <c:pt idx="14119">
                  <c:v>43357.875351446761</c:v>
                </c:pt>
                <c:pt idx="14120">
                  <c:v>43357.917018171298</c:v>
                </c:pt>
                <c:pt idx="14121">
                  <c:v>43357.958684895835</c:v>
                </c:pt>
                <c:pt idx="14122">
                  <c:v>43358.000351620372</c:v>
                </c:pt>
                <c:pt idx="14123">
                  <c:v>43358.04201834491</c:v>
                </c:pt>
                <c:pt idx="14124">
                  <c:v>43358.083685069447</c:v>
                </c:pt>
                <c:pt idx="14125">
                  <c:v>43358.125351793984</c:v>
                </c:pt>
                <c:pt idx="14126">
                  <c:v>43358.167018518521</c:v>
                </c:pt>
                <c:pt idx="14127">
                  <c:v>43358.208685243058</c:v>
                </c:pt>
                <c:pt idx="14128">
                  <c:v>43358.250351967596</c:v>
                </c:pt>
                <c:pt idx="14129">
                  <c:v>43358.292018692133</c:v>
                </c:pt>
                <c:pt idx="14130">
                  <c:v>43358.33368541667</c:v>
                </c:pt>
                <c:pt idx="14131">
                  <c:v>43358.375352141207</c:v>
                </c:pt>
                <c:pt idx="14132">
                  <c:v>43358.417018865737</c:v>
                </c:pt>
                <c:pt idx="14133">
                  <c:v>43358.458685590274</c:v>
                </c:pt>
                <c:pt idx="14134">
                  <c:v>43358.500352314812</c:v>
                </c:pt>
                <c:pt idx="14135">
                  <c:v>43358.542019039349</c:v>
                </c:pt>
                <c:pt idx="14136">
                  <c:v>43358.583685763886</c:v>
                </c:pt>
                <c:pt idx="14137">
                  <c:v>43358.625352488423</c:v>
                </c:pt>
                <c:pt idx="14138">
                  <c:v>43358.66701921296</c:v>
                </c:pt>
                <c:pt idx="14139">
                  <c:v>43358.708685937498</c:v>
                </c:pt>
                <c:pt idx="14140">
                  <c:v>43358.750352662035</c:v>
                </c:pt>
                <c:pt idx="14141">
                  <c:v>43358.792019386572</c:v>
                </c:pt>
                <c:pt idx="14142">
                  <c:v>43358.833686111109</c:v>
                </c:pt>
                <c:pt idx="14143">
                  <c:v>43358.875352835646</c:v>
                </c:pt>
                <c:pt idx="14144">
                  <c:v>43358.917019560184</c:v>
                </c:pt>
                <c:pt idx="14145">
                  <c:v>43358.958686284721</c:v>
                </c:pt>
                <c:pt idx="14146">
                  <c:v>43359.000353009258</c:v>
                </c:pt>
                <c:pt idx="14147">
                  <c:v>43359.042019733795</c:v>
                </c:pt>
                <c:pt idx="14148">
                  <c:v>43359.083686458333</c:v>
                </c:pt>
                <c:pt idx="14149">
                  <c:v>43359.12535318287</c:v>
                </c:pt>
                <c:pt idx="14150">
                  <c:v>43359.167019907407</c:v>
                </c:pt>
                <c:pt idx="14151">
                  <c:v>43359.208686631944</c:v>
                </c:pt>
                <c:pt idx="14152">
                  <c:v>43359.250353356481</c:v>
                </c:pt>
                <c:pt idx="14153">
                  <c:v>43359.292020081019</c:v>
                </c:pt>
                <c:pt idx="14154">
                  <c:v>43359.333686805556</c:v>
                </c:pt>
                <c:pt idx="14155">
                  <c:v>43359.375353530093</c:v>
                </c:pt>
                <c:pt idx="14156">
                  <c:v>43359.41702025463</c:v>
                </c:pt>
                <c:pt idx="14157">
                  <c:v>43359.458686979167</c:v>
                </c:pt>
                <c:pt idx="14158">
                  <c:v>43359.500353703705</c:v>
                </c:pt>
                <c:pt idx="14159">
                  <c:v>43359.542020428242</c:v>
                </c:pt>
                <c:pt idx="14160">
                  <c:v>43359.583687152779</c:v>
                </c:pt>
                <c:pt idx="14161">
                  <c:v>43359.625353877316</c:v>
                </c:pt>
                <c:pt idx="14162">
                  <c:v>43359.667020601853</c:v>
                </c:pt>
                <c:pt idx="14163">
                  <c:v>43359.708687326391</c:v>
                </c:pt>
                <c:pt idx="14164">
                  <c:v>43359.750354050928</c:v>
                </c:pt>
                <c:pt idx="14165">
                  <c:v>43359.792020775465</c:v>
                </c:pt>
                <c:pt idx="14166">
                  <c:v>43359.833687500002</c:v>
                </c:pt>
                <c:pt idx="14167">
                  <c:v>43359.875354224539</c:v>
                </c:pt>
                <c:pt idx="14168">
                  <c:v>43359.917020949077</c:v>
                </c:pt>
                <c:pt idx="14169">
                  <c:v>43359.958687673614</c:v>
                </c:pt>
                <c:pt idx="14170">
                  <c:v>43360.000354398151</c:v>
                </c:pt>
                <c:pt idx="14171">
                  <c:v>43360.042021122688</c:v>
                </c:pt>
                <c:pt idx="14172">
                  <c:v>43360.083687847226</c:v>
                </c:pt>
                <c:pt idx="14173">
                  <c:v>43360.125354571763</c:v>
                </c:pt>
                <c:pt idx="14174">
                  <c:v>43360.167021296293</c:v>
                </c:pt>
                <c:pt idx="14175">
                  <c:v>43360.20868802083</c:v>
                </c:pt>
                <c:pt idx="14176">
                  <c:v>43360.250354745367</c:v>
                </c:pt>
                <c:pt idx="14177">
                  <c:v>43360.292021469904</c:v>
                </c:pt>
                <c:pt idx="14178">
                  <c:v>43360.333688194441</c:v>
                </c:pt>
                <c:pt idx="14179">
                  <c:v>43360.375354918979</c:v>
                </c:pt>
                <c:pt idx="14180">
                  <c:v>43360.417021643516</c:v>
                </c:pt>
                <c:pt idx="14181">
                  <c:v>43360.458688368053</c:v>
                </c:pt>
                <c:pt idx="14182">
                  <c:v>43360.50035509259</c:v>
                </c:pt>
                <c:pt idx="14183">
                  <c:v>43360.542021817128</c:v>
                </c:pt>
                <c:pt idx="14184">
                  <c:v>43360.583688541665</c:v>
                </c:pt>
                <c:pt idx="14185">
                  <c:v>43360.625355266202</c:v>
                </c:pt>
                <c:pt idx="14186">
                  <c:v>43360.667021990739</c:v>
                </c:pt>
                <c:pt idx="14187">
                  <c:v>43360.708688715276</c:v>
                </c:pt>
                <c:pt idx="14188">
                  <c:v>43360.750355439814</c:v>
                </c:pt>
                <c:pt idx="14189">
                  <c:v>43360.792022164351</c:v>
                </c:pt>
                <c:pt idx="14190">
                  <c:v>43360.833688888888</c:v>
                </c:pt>
                <c:pt idx="14191">
                  <c:v>43360.875355613425</c:v>
                </c:pt>
                <c:pt idx="14192">
                  <c:v>43360.917022337962</c:v>
                </c:pt>
                <c:pt idx="14193">
                  <c:v>43360.9586890625</c:v>
                </c:pt>
                <c:pt idx="14194">
                  <c:v>43361.000355787037</c:v>
                </c:pt>
                <c:pt idx="14195">
                  <c:v>43361.042022511574</c:v>
                </c:pt>
                <c:pt idx="14196">
                  <c:v>43361.083689236111</c:v>
                </c:pt>
                <c:pt idx="14197">
                  <c:v>43361.125355960648</c:v>
                </c:pt>
                <c:pt idx="14198">
                  <c:v>43361.167022685186</c:v>
                </c:pt>
                <c:pt idx="14199">
                  <c:v>43361.208689409723</c:v>
                </c:pt>
                <c:pt idx="14200">
                  <c:v>43361.25035613426</c:v>
                </c:pt>
                <c:pt idx="14201">
                  <c:v>43361.292022858797</c:v>
                </c:pt>
                <c:pt idx="14202">
                  <c:v>43361.333689583334</c:v>
                </c:pt>
                <c:pt idx="14203">
                  <c:v>43361.375356307872</c:v>
                </c:pt>
                <c:pt idx="14204">
                  <c:v>43361.417023032409</c:v>
                </c:pt>
                <c:pt idx="14205">
                  <c:v>43361.458689756946</c:v>
                </c:pt>
                <c:pt idx="14206">
                  <c:v>43361.500356481483</c:v>
                </c:pt>
                <c:pt idx="14207">
                  <c:v>43361.542023206021</c:v>
                </c:pt>
                <c:pt idx="14208">
                  <c:v>43361.583689930558</c:v>
                </c:pt>
                <c:pt idx="14209">
                  <c:v>43361.625356655095</c:v>
                </c:pt>
                <c:pt idx="14210">
                  <c:v>43361.667023379632</c:v>
                </c:pt>
                <c:pt idx="14211">
                  <c:v>43361.708690104169</c:v>
                </c:pt>
                <c:pt idx="14212">
                  <c:v>43361.750356828707</c:v>
                </c:pt>
                <c:pt idx="14213">
                  <c:v>43361.792023553244</c:v>
                </c:pt>
                <c:pt idx="14214">
                  <c:v>43361.833690277781</c:v>
                </c:pt>
                <c:pt idx="14215">
                  <c:v>43361.875357002318</c:v>
                </c:pt>
                <c:pt idx="14216">
                  <c:v>43361.917023726855</c:v>
                </c:pt>
                <c:pt idx="14217">
                  <c:v>43361.958690451385</c:v>
                </c:pt>
                <c:pt idx="14218">
                  <c:v>43362.000357175923</c:v>
                </c:pt>
                <c:pt idx="14219">
                  <c:v>43362.04202390046</c:v>
                </c:pt>
                <c:pt idx="14220">
                  <c:v>43362.083690624997</c:v>
                </c:pt>
                <c:pt idx="14221">
                  <c:v>43362.125357349534</c:v>
                </c:pt>
                <c:pt idx="14222">
                  <c:v>43362.167024074071</c:v>
                </c:pt>
                <c:pt idx="14223">
                  <c:v>43362.208690798609</c:v>
                </c:pt>
                <c:pt idx="14224">
                  <c:v>43362.250357523146</c:v>
                </c:pt>
                <c:pt idx="14225">
                  <c:v>43362.292024247683</c:v>
                </c:pt>
                <c:pt idx="14226">
                  <c:v>43362.33369097222</c:v>
                </c:pt>
                <c:pt idx="14227">
                  <c:v>43362.375357696757</c:v>
                </c:pt>
                <c:pt idx="14228">
                  <c:v>43362.417024421295</c:v>
                </c:pt>
                <c:pt idx="14229">
                  <c:v>43362.458691145832</c:v>
                </c:pt>
                <c:pt idx="14230">
                  <c:v>43362.500357870369</c:v>
                </c:pt>
                <c:pt idx="14231">
                  <c:v>43362.542024594906</c:v>
                </c:pt>
                <c:pt idx="14232">
                  <c:v>43362.583691319443</c:v>
                </c:pt>
                <c:pt idx="14233">
                  <c:v>43362.625358043981</c:v>
                </c:pt>
                <c:pt idx="14234">
                  <c:v>43362.667024768518</c:v>
                </c:pt>
                <c:pt idx="14235">
                  <c:v>43362.708691493055</c:v>
                </c:pt>
                <c:pt idx="14236">
                  <c:v>43362.750358217592</c:v>
                </c:pt>
                <c:pt idx="14237">
                  <c:v>43362.79202494213</c:v>
                </c:pt>
                <c:pt idx="14238">
                  <c:v>43362.833691666667</c:v>
                </c:pt>
                <c:pt idx="14239">
                  <c:v>43362.875358391204</c:v>
                </c:pt>
                <c:pt idx="14240">
                  <c:v>43362.917025115741</c:v>
                </c:pt>
                <c:pt idx="14241">
                  <c:v>43362.958691840278</c:v>
                </c:pt>
                <c:pt idx="14242">
                  <c:v>43363.000358564816</c:v>
                </c:pt>
                <c:pt idx="14243">
                  <c:v>43363.042025289353</c:v>
                </c:pt>
                <c:pt idx="14244">
                  <c:v>43363.08369201389</c:v>
                </c:pt>
                <c:pt idx="14245">
                  <c:v>43363.125358738427</c:v>
                </c:pt>
                <c:pt idx="14246">
                  <c:v>43363.167025462964</c:v>
                </c:pt>
                <c:pt idx="14247">
                  <c:v>43363.208692187502</c:v>
                </c:pt>
                <c:pt idx="14248">
                  <c:v>43363.250358912039</c:v>
                </c:pt>
                <c:pt idx="14249">
                  <c:v>43363.292025636576</c:v>
                </c:pt>
                <c:pt idx="14250">
                  <c:v>43363.333692361113</c:v>
                </c:pt>
                <c:pt idx="14251">
                  <c:v>43363.37535908565</c:v>
                </c:pt>
                <c:pt idx="14252">
                  <c:v>43363.417025810188</c:v>
                </c:pt>
                <c:pt idx="14253">
                  <c:v>43363.458692534725</c:v>
                </c:pt>
                <c:pt idx="14254">
                  <c:v>43363.500359259262</c:v>
                </c:pt>
                <c:pt idx="14255">
                  <c:v>43363.542025983799</c:v>
                </c:pt>
                <c:pt idx="14256">
                  <c:v>43363.583692708336</c:v>
                </c:pt>
                <c:pt idx="14257">
                  <c:v>43363.625359432874</c:v>
                </c:pt>
                <c:pt idx="14258">
                  <c:v>43363.667026157411</c:v>
                </c:pt>
                <c:pt idx="14259">
                  <c:v>43363.708692881941</c:v>
                </c:pt>
                <c:pt idx="14260">
                  <c:v>43363.750359606478</c:v>
                </c:pt>
                <c:pt idx="14261">
                  <c:v>43363.792026331015</c:v>
                </c:pt>
                <c:pt idx="14262">
                  <c:v>43363.833693055552</c:v>
                </c:pt>
                <c:pt idx="14263">
                  <c:v>43363.87535978009</c:v>
                </c:pt>
                <c:pt idx="14264">
                  <c:v>43363.917026504627</c:v>
                </c:pt>
                <c:pt idx="14265">
                  <c:v>43363.958693229164</c:v>
                </c:pt>
                <c:pt idx="14266">
                  <c:v>43364.000359953701</c:v>
                </c:pt>
                <c:pt idx="14267">
                  <c:v>43364.042026678238</c:v>
                </c:pt>
                <c:pt idx="14268">
                  <c:v>43364.083693402776</c:v>
                </c:pt>
                <c:pt idx="14269">
                  <c:v>43364.125360127313</c:v>
                </c:pt>
                <c:pt idx="14270">
                  <c:v>43364.16702685185</c:v>
                </c:pt>
                <c:pt idx="14271">
                  <c:v>43364.208693576387</c:v>
                </c:pt>
                <c:pt idx="14272">
                  <c:v>43364.250360300925</c:v>
                </c:pt>
                <c:pt idx="14273">
                  <c:v>43364.292027025462</c:v>
                </c:pt>
                <c:pt idx="14274">
                  <c:v>43364.333693749999</c:v>
                </c:pt>
                <c:pt idx="14275">
                  <c:v>43364.375360474536</c:v>
                </c:pt>
                <c:pt idx="14276">
                  <c:v>43364.417027199073</c:v>
                </c:pt>
                <c:pt idx="14277">
                  <c:v>43364.458693923611</c:v>
                </c:pt>
                <c:pt idx="14278">
                  <c:v>43364.500360648148</c:v>
                </c:pt>
                <c:pt idx="14279">
                  <c:v>43364.542027372685</c:v>
                </c:pt>
                <c:pt idx="14280">
                  <c:v>43364.583694097222</c:v>
                </c:pt>
                <c:pt idx="14281">
                  <c:v>43364.625360821759</c:v>
                </c:pt>
                <c:pt idx="14282">
                  <c:v>43364.667027546297</c:v>
                </c:pt>
                <c:pt idx="14283">
                  <c:v>43364.708694270834</c:v>
                </c:pt>
                <c:pt idx="14284">
                  <c:v>43364.750360995371</c:v>
                </c:pt>
                <c:pt idx="14285">
                  <c:v>43364.792027719908</c:v>
                </c:pt>
                <c:pt idx="14286">
                  <c:v>43364.833694444445</c:v>
                </c:pt>
                <c:pt idx="14287">
                  <c:v>43364.875361168983</c:v>
                </c:pt>
                <c:pt idx="14288">
                  <c:v>43364.91702789352</c:v>
                </c:pt>
                <c:pt idx="14289">
                  <c:v>43364.958694618057</c:v>
                </c:pt>
                <c:pt idx="14290">
                  <c:v>43365.000361342594</c:v>
                </c:pt>
                <c:pt idx="14291">
                  <c:v>43365.042028067131</c:v>
                </c:pt>
                <c:pt idx="14292">
                  <c:v>43365.083694791669</c:v>
                </c:pt>
                <c:pt idx="14293">
                  <c:v>43365.125361516206</c:v>
                </c:pt>
                <c:pt idx="14294">
                  <c:v>43365.167028240743</c:v>
                </c:pt>
                <c:pt idx="14295">
                  <c:v>43365.20869496528</c:v>
                </c:pt>
                <c:pt idx="14296">
                  <c:v>43365.250361689818</c:v>
                </c:pt>
                <c:pt idx="14297">
                  <c:v>43365.292028414355</c:v>
                </c:pt>
                <c:pt idx="14298">
                  <c:v>43365.333695138892</c:v>
                </c:pt>
                <c:pt idx="14299">
                  <c:v>43365.375361863429</c:v>
                </c:pt>
                <c:pt idx="14300">
                  <c:v>43365.417028587966</c:v>
                </c:pt>
                <c:pt idx="14301">
                  <c:v>43365.458695312504</c:v>
                </c:pt>
                <c:pt idx="14302">
                  <c:v>43365.500362037033</c:v>
                </c:pt>
                <c:pt idx="14303">
                  <c:v>43365.542028761571</c:v>
                </c:pt>
                <c:pt idx="14304">
                  <c:v>43365.583695486108</c:v>
                </c:pt>
                <c:pt idx="14305">
                  <c:v>43365.625362210645</c:v>
                </c:pt>
                <c:pt idx="14306">
                  <c:v>43365.667028935182</c:v>
                </c:pt>
                <c:pt idx="14307">
                  <c:v>43365.70869565972</c:v>
                </c:pt>
                <c:pt idx="14308">
                  <c:v>43365.750362384257</c:v>
                </c:pt>
                <c:pt idx="14309">
                  <c:v>43365.792029108794</c:v>
                </c:pt>
                <c:pt idx="14310">
                  <c:v>43365.833695833331</c:v>
                </c:pt>
                <c:pt idx="14311">
                  <c:v>43365.875362557868</c:v>
                </c:pt>
                <c:pt idx="14312">
                  <c:v>43365.917029282406</c:v>
                </c:pt>
                <c:pt idx="14313">
                  <c:v>43365.958696006943</c:v>
                </c:pt>
                <c:pt idx="14314">
                  <c:v>43366.00036273148</c:v>
                </c:pt>
                <c:pt idx="14315">
                  <c:v>43366.042029456017</c:v>
                </c:pt>
                <c:pt idx="14316">
                  <c:v>43366.083696180554</c:v>
                </c:pt>
                <c:pt idx="14317">
                  <c:v>43366.125362905092</c:v>
                </c:pt>
                <c:pt idx="14318">
                  <c:v>43366.167029629629</c:v>
                </c:pt>
                <c:pt idx="14319">
                  <c:v>43366.208696354166</c:v>
                </c:pt>
                <c:pt idx="14320">
                  <c:v>43366.250363078703</c:v>
                </c:pt>
                <c:pt idx="14321">
                  <c:v>43366.29202980324</c:v>
                </c:pt>
                <c:pt idx="14322">
                  <c:v>43366.333696527778</c:v>
                </c:pt>
                <c:pt idx="14323">
                  <c:v>43366.375363252315</c:v>
                </c:pt>
                <c:pt idx="14324">
                  <c:v>43366.417029976852</c:v>
                </c:pt>
                <c:pt idx="14325">
                  <c:v>43366.458696701389</c:v>
                </c:pt>
                <c:pt idx="14326">
                  <c:v>43366.500363425926</c:v>
                </c:pt>
                <c:pt idx="14327">
                  <c:v>43366.542030150464</c:v>
                </c:pt>
                <c:pt idx="14328">
                  <c:v>43366.583696875001</c:v>
                </c:pt>
                <c:pt idx="14329">
                  <c:v>43366.625363599538</c:v>
                </c:pt>
                <c:pt idx="14330">
                  <c:v>43366.667030324075</c:v>
                </c:pt>
                <c:pt idx="14331">
                  <c:v>43366.708697048613</c:v>
                </c:pt>
                <c:pt idx="14332">
                  <c:v>43366.75036377315</c:v>
                </c:pt>
                <c:pt idx="14333">
                  <c:v>43366.792030497687</c:v>
                </c:pt>
                <c:pt idx="14334">
                  <c:v>43366.833697222224</c:v>
                </c:pt>
                <c:pt idx="14335">
                  <c:v>43366.875363946761</c:v>
                </c:pt>
                <c:pt idx="14336">
                  <c:v>43366.917030671299</c:v>
                </c:pt>
                <c:pt idx="14337">
                  <c:v>43366.958697395836</c:v>
                </c:pt>
                <c:pt idx="14338">
                  <c:v>43367.000364120373</c:v>
                </c:pt>
                <c:pt idx="14339">
                  <c:v>43367.04203084491</c:v>
                </c:pt>
                <c:pt idx="14340">
                  <c:v>43367.083697569447</c:v>
                </c:pt>
                <c:pt idx="14341">
                  <c:v>43367.125364293985</c:v>
                </c:pt>
                <c:pt idx="14342">
                  <c:v>43367.167031018522</c:v>
                </c:pt>
                <c:pt idx="14343">
                  <c:v>43367.208697743059</c:v>
                </c:pt>
                <c:pt idx="14344">
                  <c:v>43367.250364467589</c:v>
                </c:pt>
                <c:pt idx="14345">
                  <c:v>43367.292031192126</c:v>
                </c:pt>
                <c:pt idx="14346">
                  <c:v>43367.333697916663</c:v>
                </c:pt>
                <c:pt idx="14347">
                  <c:v>43367.375364641201</c:v>
                </c:pt>
                <c:pt idx="14348">
                  <c:v>43367.417031365738</c:v>
                </c:pt>
                <c:pt idx="14349">
                  <c:v>43367.458698090275</c:v>
                </c:pt>
                <c:pt idx="14350">
                  <c:v>43367.500364814812</c:v>
                </c:pt>
                <c:pt idx="14351">
                  <c:v>43367.542031539349</c:v>
                </c:pt>
                <c:pt idx="14352">
                  <c:v>43367.583698263887</c:v>
                </c:pt>
                <c:pt idx="14353">
                  <c:v>43367.625364988424</c:v>
                </c:pt>
                <c:pt idx="14354">
                  <c:v>43367.667031712961</c:v>
                </c:pt>
                <c:pt idx="14355">
                  <c:v>43367.708698437498</c:v>
                </c:pt>
                <c:pt idx="14356">
                  <c:v>43367.750365162035</c:v>
                </c:pt>
                <c:pt idx="14357">
                  <c:v>43367.792031886573</c:v>
                </c:pt>
                <c:pt idx="14358">
                  <c:v>43367.83369861111</c:v>
                </c:pt>
                <c:pt idx="14359">
                  <c:v>43367.875365335647</c:v>
                </c:pt>
                <c:pt idx="14360">
                  <c:v>43367.917032060184</c:v>
                </c:pt>
                <c:pt idx="14361">
                  <c:v>43367.958698784721</c:v>
                </c:pt>
                <c:pt idx="14362">
                  <c:v>43368.000365509259</c:v>
                </c:pt>
                <c:pt idx="14363">
                  <c:v>43368.042032233796</c:v>
                </c:pt>
                <c:pt idx="14364">
                  <c:v>43368.083698958333</c:v>
                </c:pt>
                <c:pt idx="14365">
                  <c:v>43368.12536568287</c:v>
                </c:pt>
                <c:pt idx="14366">
                  <c:v>43368.167032407408</c:v>
                </c:pt>
                <c:pt idx="14367">
                  <c:v>43368.208699131945</c:v>
                </c:pt>
                <c:pt idx="14368">
                  <c:v>43368.250365856482</c:v>
                </c:pt>
                <c:pt idx="14369">
                  <c:v>43368.292032581019</c:v>
                </c:pt>
                <c:pt idx="14370">
                  <c:v>43368.333699305556</c:v>
                </c:pt>
                <c:pt idx="14371">
                  <c:v>43368.375366030094</c:v>
                </c:pt>
                <c:pt idx="14372">
                  <c:v>43368.417032754631</c:v>
                </c:pt>
                <c:pt idx="14373">
                  <c:v>43368.458699479168</c:v>
                </c:pt>
                <c:pt idx="14374">
                  <c:v>43368.500366203705</c:v>
                </c:pt>
                <c:pt idx="14375">
                  <c:v>43368.542032928242</c:v>
                </c:pt>
                <c:pt idx="14376">
                  <c:v>43368.58369965278</c:v>
                </c:pt>
                <c:pt idx="14377">
                  <c:v>43368.625366377317</c:v>
                </c:pt>
                <c:pt idx="14378">
                  <c:v>43368.667033101854</c:v>
                </c:pt>
                <c:pt idx="14379">
                  <c:v>43368.708699826391</c:v>
                </c:pt>
                <c:pt idx="14380">
                  <c:v>43368.750366550928</c:v>
                </c:pt>
                <c:pt idx="14381">
                  <c:v>43368.792033275466</c:v>
                </c:pt>
                <c:pt idx="14382">
                  <c:v>43368.833700000003</c:v>
                </c:pt>
                <c:pt idx="14383">
                  <c:v>43368.87536672454</c:v>
                </c:pt>
                <c:pt idx="14384">
                  <c:v>43368.917033449077</c:v>
                </c:pt>
                <c:pt idx="14385">
                  <c:v>43368.958700173614</c:v>
                </c:pt>
                <c:pt idx="14386">
                  <c:v>43369.000366898152</c:v>
                </c:pt>
                <c:pt idx="14387">
                  <c:v>43369.042033622682</c:v>
                </c:pt>
                <c:pt idx="14388">
                  <c:v>43369.083700347219</c:v>
                </c:pt>
                <c:pt idx="14389">
                  <c:v>43369.125367071756</c:v>
                </c:pt>
                <c:pt idx="14390">
                  <c:v>43369.167033796293</c:v>
                </c:pt>
                <c:pt idx="14391">
                  <c:v>43369.20870052083</c:v>
                </c:pt>
                <c:pt idx="14392">
                  <c:v>43369.250367245368</c:v>
                </c:pt>
                <c:pt idx="14393">
                  <c:v>43369.292033969905</c:v>
                </c:pt>
                <c:pt idx="14394">
                  <c:v>43369.333700694442</c:v>
                </c:pt>
                <c:pt idx="14395">
                  <c:v>43369.375367418979</c:v>
                </c:pt>
                <c:pt idx="14396">
                  <c:v>43369.417034143517</c:v>
                </c:pt>
                <c:pt idx="14397">
                  <c:v>43369.458700868054</c:v>
                </c:pt>
                <c:pt idx="14398">
                  <c:v>43369.500367592591</c:v>
                </c:pt>
                <c:pt idx="14399">
                  <c:v>43369.542034317128</c:v>
                </c:pt>
                <c:pt idx="14400">
                  <c:v>43369.583701041665</c:v>
                </c:pt>
                <c:pt idx="14401">
                  <c:v>43369.625367766203</c:v>
                </c:pt>
                <c:pt idx="14402">
                  <c:v>43369.66703449074</c:v>
                </c:pt>
                <c:pt idx="14403">
                  <c:v>43369.708701215277</c:v>
                </c:pt>
                <c:pt idx="14404">
                  <c:v>43369.750367939814</c:v>
                </c:pt>
                <c:pt idx="14405">
                  <c:v>43369.792034664351</c:v>
                </c:pt>
                <c:pt idx="14406">
                  <c:v>43369.833701388889</c:v>
                </c:pt>
                <c:pt idx="14407">
                  <c:v>43369.875368113426</c:v>
                </c:pt>
                <c:pt idx="14408">
                  <c:v>43369.917034837963</c:v>
                </c:pt>
                <c:pt idx="14409">
                  <c:v>43369.9587015625</c:v>
                </c:pt>
                <c:pt idx="14410">
                  <c:v>43370.000368287037</c:v>
                </c:pt>
                <c:pt idx="14411">
                  <c:v>43370.042035011575</c:v>
                </c:pt>
                <c:pt idx="14412">
                  <c:v>43370.083701736112</c:v>
                </c:pt>
                <c:pt idx="14413">
                  <c:v>43370.125368460649</c:v>
                </c:pt>
                <c:pt idx="14414">
                  <c:v>43370.167035185186</c:v>
                </c:pt>
                <c:pt idx="14415">
                  <c:v>43370.208701909723</c:v>
                </c:pt>
                <c:pt idx="14416">
                  <c:v>43370.250368634261</c:v>
                </c:pt>
                <c:pt idx="14417">
                  <c:v>43370.292035358798</c:v>
                </c:pt>
                <c:pt idx="14418">
                  <c:v>43370.333702083335</c:v>
                </c:pt>
                <c:pt idx="14419">
                  <c:v>43370.375368807872</c:v>
                </c:pt>
                <c:pt idx="14420">
                  <c:v>43370.417035532409</c:v>
                </c:pt>
                <c:pt idx="14421">
                  <c:v>43370.458702256947</c:v>
                </c:pt>
                <c:pt idx="14422">
                  <c:v>43370.500368981484</c:v>
                </c:pt>
                <c:pt idx="14423">
                  <c:v>43370.542035706021</c:v>
                </c:pt>
                <c:pt idx="14424">
                  <c:v>43370.583702430558</c:v>
                </c:pt>
                <c:pt idx="14425">
                  <c:v>43370.625369155096</c:v>
                </c:pt>
                <c:pt idx="14426">
                  <c:v>43370.667035879633</c:v>
                </c:pt>
                <c:pt idx="14427">
                  <c:v>43370.70870260417</c:v>
                </c:pt>
                <c:pt idx="14428">
                  <c:v>43370.750369328707</c:v>
                </c:pt>
                <c:pt idx="14429">
                  <c:v>43370.792036053244</c:v>
                </c:pt>
                <c:pt idx="14430">
                  <c:v>43370.833702777774</c:v>
                </c:pt>
                <c:pt idx="14431">
                  <c:v>43370.875369502312</c:v>
                </c:pt>
                <c:pt idx="14432">
                  <c:v>43370.917036226849</c:v>
                </c:pt>
                <c:pt idx="14433">
                  <c:v>43370.958702951386</c:v>
                </c:pt>
                <c:pt idx="14434">
                  <c:v>43371.000369675923</c:v>
                </c:pt>
                <c:pt idx="14435">
                  <c:v>43371.04203640046</c:v>
                </c:pt>
                <c:pt idx="14436">
                  <c:v>43371.083703124998</c:v>
                </c:pt>
                <c:pt idx="14437">
                  <c:v>43371.125369849535</c:v>
                </c:pt>
                <c:pt idx="14438">
                  <c:v>43371.167036574072</c:v>
                </c:pt>
                <c:pt idx="14439">
                  <c:v>43371.208703298609</c:v>
                </c:pt>
                <c:pt idx="14440">
                  <c:v>43371.250370023146</c:v>
                </c:pt>
                <c:pt idx="14441">
                  <c:v>43371.292036747684</c:v>
                </c:pt>
                <c:pt idx="14442">
                  <c:v>43371.333703472221</c:v>
                </c:pt>
                <c:pt idx="14443">
                  <c:v>43371.375370196758</c:v>
                </c:pt>
                <c:pt idx="14444">
                  <c:v>43371.417036921295</c:v>
                </c:pt>
                <c:pt idx="14445">
                  <c:v>43371.458703645832</c:v>
                </c:pt>
                <c:pt idx="14446">
                  <c:v>43371.50037037037</c:v>
                </c:pt>
                <c:pt idx="14447">
                  <c:v>43371.542037094907</c:v>
                </c:pt>
                <c:pt idx="14448">
                  <c:v>43371.583703819444</c:v>
                </c:pt>
                <c:pt idx="14449">
                  <c:v>43371.625370543981</c:v>
                </c:pt>
                <c:pt idx="14450">
                  <c:v>43371.667037268518</c:v>
                </c:pt>
                <c:pt idx="14451">
                  <c:v>43371.708703993056</c:v>
                </c:pt>
                <c:pt idx="14452">
                  <c:v>43371.750370717593</c:v>
                </c:pt>
                <c:pt idx="14453">
                  <c:v>43371.79203744213</c:v>
                </c:pt>
                <c:pt idx="14454">
                  <c:v>43371.833704166667</c:v>
                </c:pt>
                <c:pt idx="14455">
                  <c:v>43371.875370891205</c:v>
                </c:pt>
                <c:pt idx="14456">
                  <c:v>43371.917037615742</c:v>
                </c:pt>
                <c:pt idx="14457">
                  <c:v>43371.958704340279</c:v>
                </c:pt>
                <c:pt idx="14458">
                  <c:v>43372.000371064816</c:v>
                </c:pt>
                <c:pt idx="14459">
                  <c:v>43372.042037789353</c:v>
                </c:pt>
                <c:pt idx="14460">
                  <c:v>43372.083704513891</c:v>
                </c:pt>
                <c:pt idx="14461">
                  <c:v>43372.125371238428</c:v>
                </c:pt>
                <c:pt idx="14462">
                  <c:v>43372.167037962965</c:v>
                </c:pt>
                <c:pt idx="14463">
                  <c:v>43372.208704687502</c:v>
                </c:pt>
                <c:pt idx="14464">
                  <c:v>43372.250371412039</c:v>
                </c:pt>
                <c:pt idx="14465">
                  <c:v>43372.292038136577</c:v>
                </c:pt>
                <c:pt idx="14466">
                  <c:v>43372.333704861114</c:v>
                </c:pt>
                <c:pt idx="14467">
                  <c:v>43372.375371585651</c:v>
                </c:pt>
                <c:pt idx="14468">
                  <c:v>43372.417038310188</c:v>
                </c:pt>
                <c:pt idx="14469">
                  <c:v>43372.458705034725</c:v>
                </c:pt>
                <c:pt idx="14470">
                  <c:v>43372.500371759263</c:v>
                </c:pt>
                <c:pt idx="14471">
                  <c:v>43372.5420384838</c:v>
                </c:pt>
                <c:pt idx="14472">
                  <c:v>43372.58370520833</c:v>
                </c:pt>
                <c:pt idx="14473">
                  <c:v>43372.625371932867</c:v>
                </c:pt>
                <c:pt idx="14474">
                  <c:v>43372.667038657404</c:v>
                </c:pt>
                <c:pt idx="14475">
                  <c:v>43372.708705381941</c:v>
                </c:pt>
                <c:pt idx="14476">
                  <c:v>43372.750372106479</c:v>
                </c:pt>
                <c:pt idx="14477">
                  <c:v>43372.792038831016</c:v>
                </c:pt>
                <c:pt idx="14478">
                  <c:v>43372.833705555553</c:v>
                </c:pt>
                <c:pt idx="14479">
                  <c:v>43372.87537228009</c:v>
                </c:pt>
                <c:pt idx="14480">
                  <c:v>43372.917039004627</c:v>
                </c:pt>
                <c:pt idx="14481">
                  <c:v>43372.958705729165</c:v>
                </c:pt>
                <c:pt idx="14482">
                  <c:v>43373.000372453702</c:v>
                </c:pt>
                <c:pt idx="14483">
                  <c:v>43373.042039178239</c:v>
                </c:pt>
                <c:pt idx="14484">
                  <c:v>43373.083705902776</c:v>
                </c:pt>
                <c:pt idx="14485">
                  <c:v>43373.125372627313</c:v>
                </c:pt>
                <c:pt idx="14486">
                  <c:v>43373.167039351851</c:v>
                </c:pt>
                <c:pt idx="14487">
                  <c:v>43373.208706076388</c:v>
                </c:pt>
                <c:pt idx="14488">
                  <c:v>43373.250372800925</c:v>
                </c:pt>
                <c:pt idx="14489">
                  <c:v>43373.292039525462</c:v>
                </c:pt>
                <c:pt idx="14490">
                  <c:v>43373.33370625</c:v>
                </c:pt>
                <c:pt idx="14491">
                  <c:v>43373.375372974537</c:v>
                </c:pt>
                <c:pt idx="14492">
                  <c:v>43373.417039699074</c:v>
                </c:pt>
                <c:pt idx="14493">
                  <c:v>43373.458706423611</c:v>
                </c:pt>
                <c:pt idx="14494">
                  <c:v>43373.500373148148</c:v>
                </c:pt>
                <c:pt idx="14495">
                  <c:v>43373.542039872686</c:v>
                </c:pt>
                <c:pt idx="14496">
                  <c:v>43373.583706597223</c:v>
                </c:pt>
                <c:pt idx="14497">
                  <c:v>43373.62537332176</c:v>
                </c:pt>
                <c:pt idx="14498">
                  <c:v>43373.667040046297</c:v>
                </c:pt>
                <c:pt idx="14499">
                  <c:v>43373.708706770834</c:v>
                </c:pt>
                <c:pt idx="14500">
                  <c:v>43373.750373495372</c:v>
                </c:pt>
                <c:pt idx="14501">
                  <c:v>43373.792040219909</c:v>
                </c:pt>
                <c:pt idx="14502">
                  <c:v>43373.833706944446</c:v>
                </c:pt>
                <c:pt idx="14503">
                  <c:v>43373.875373668983</c:v>
                </c:pt>
                <c:pt idx="14504">
                  <c:v>43373.91704039352</c:v>
                </c:pt>
                <c:pt idx="14505">
                  <c:v>43373.958707118058</c:v>
                </c:pt>
                <c:pt idx="14506">
                  <c:v>43374.000373842595</c:v>
                </c:pt>
                <c:pt idx="14507">
                  <c:v>43374.042040567132</c:v>
                </c:pt>
                <c:pt idx="14508">
                  <c:v>43374.083707291669</c:v>
                </c:pt>
                <c:pt idx="14509">
                  <c:v>43374.125374016206</c:v>
                </c:pt>
                <c:pt idx="14510">
                  <c:v>43374.167040740744</c:v>
                </c:pt>
                <c:pt idx="14511">
                  <c:v>43374.208707465281</c:v>
                </c:pt>
                <c:pt idx="14512">
                  <c:v>43374.250374189818</c:v>
                </c:pt>
                <c:pt idx="14513">
                  <c:v>43374.292040914355</c:v>
                </c:pt>
                <c:pt idx="14514">
                  <c:v>43374.333707638885</c:v>
                </c:pt>
                <c:pt idx="14515">
                  <c:v>43374.375374363422</c:v>
                </c:pt>
                <c:pt idx="14516">
                  <c:v>43374.41704108796</c:v>
                </c:pt>
                <c:pt idx="14517">
                  <c:v>43374.458707812497</c:v>
                </c:pt>
                <c:pt idx="14518">
                  <c:v>43374.500374537034</c:v>
                </c:pt>
                <c:pt idx="14519">
                  <c:v>43374.542041261571</c:v>
                </c:pt>
                <c:pt idx="14520">
                  <c:v>43374.583707986108</c:v>
                </c:pt>
                <c:pt idx="14521">
                  <c:v>43374.625374710646</c:v>
                </c:pt>
                <c:pt idx="14522">
                  <c:v>43374.667041435183</c:v>
                </c:pt>
                <c:pt idx="14523">
                  <c:v>43374.70870815972</c:v>
                </c:pt>
                <c:pt idx="14524">
                  <c:v>43374.750374884257</c:v>
                </c:pt>
                <c:pt idx="14525">
                  <c:v>43374.792041608795</c:v>
                </c:pt>
                <c:pt idx="14526">
                  <c:v>43374.833708333332</c:v>
                </c:pt>
                <c:pt idx="14527">
                  <c:v>43374.875375057869</c:v>
                </c:pt>
                <c:pt idx="14528">
                  <c:v>43374.917041782406</c:v>
                </c:pt>
                <c:pt idx="14529">
                  <c:v>43374.958708506943</c:v>
                </c:pt>
                <c:pt idx="14530">
                  <c:v>43375.000375231481</c:v>
                </c:pt>
                <c:pt idx="14531">
                  <c:v>43375.042041956018</c:v>
                </c:pt>
                <c:pt idx="14532">
                  <c:v>43375.083708680555</c:v>
                </c:pt>
                <c:pt idx="14533">
                  <c:v>43375.125375405092</c:v>
                </c:pt>
                <c:pt idx="14534">
                  <c:v>43375.167042129629</c:v>
                </c:pt>
                <c:pt idx="14535">
                  <c:v>43375.208708854167</c:v>
                </c:pt>
                <c:pt idx="14536">
                  <c:v>43375.250375578704</c:v>
                </c:pt>
                <c:pt idx="14537">
                  <c:v>43375.292042303241</c:v>
                </c:pt>
                <c:pt idx="14538">
                  <c:v>43375.333709027778</c:v>
                </c:pt>
                <c:pt idx="14539">
                  <c:v>43375.375375752315</c:v>
                </c:pt>
                <c:pt idx="14540">
                  <c:v>43375.417042476853</c:v>
                </c:pt>
                <c:pt idx="14541">
                  <c:v>43375.45870920139</c:v>
                </c:pt>
                <c:pt idx="14542">
                  <c:v>43375.500375925927</c:v>
                </c:pt>
                <c:pt idx="14543">
                  <c:v>43375.542042650464</c:v>
                </c:pt>
                <c:pt idx="14544">
                  <c:v>43375.583709375001</c:v>
                </c:pt>
                <c:pt idx="14545">
                  <c:v>43375.625376099539</c:v>
                </c:pt>
                <c:pt idx="14546">
                  <c:v>43375.667042824076</c:v>
                </c:pt>
                <c:pt idx="14547">
                  <c:v>43375.708709548613</c:v>
                </c:pt>
                <c:pt idx="14548">
                  <c:v>43375.75037627315</c:v>
                </c:pt>
                <c:pt idx="14549">
                  <c:v>43375.792042997688</c:v>
                </c:pt>
                <c:pt idx="14550">
                  <c:v>43375.833709722225</c:v>
                </c:pt>
                <c:pt idx="14551">
                  <c:v>43375.875376446762</c:v>
                </c:pt>
                <c:pt idx="14552">
                  <c:v>43375.917043171299</c:v>
                </c:pt>
                <c:pt idx="14553">
                  <c:v>43375.958709895836</c:v>
                </c:pt>
                <c:pt idx="14554">
                  <c:v>43376.000376620374</c:v>
                </c:pt>
                <c:pt idx="14555">
                  <c:v>43376.042043344911</c:v>
                </c:pt>
                <c:pt idx="14556">
                  <c:v>43376.083710069448</c:v>
                </c:pt>
                <c:pt idx="14557">
                  <c:v>43376.125376793978</c:v>
                </c:pt>
                <c:pt idx="14558">
                  <c:v>43376.167043518515</c:v>
                </c:pt>
                <c:pt idx="14559">
                  <c:v>43376.208710243052</c:v>
                </c:pt>
                <c:pt idx="14560">
                  <c:v>43376.25037696759</c:v>
                </c:pt>
                <c:pt idx="14561">
                  <c:v>43376.292043692127</c:v>
                </c:pt>
                <c:pt idx="14562">
                  <c:v>43376.333710416664</c:v>
                </c:pt>
                <c:pt idx="14563">
                  <c:v>43376.375377141201</c:v>
                </c:pt>
                <c:pt idx="14564">
                  <c:v>43376.417043865738</c:v>
                </c:pt>
                <c:pt idx="14565">
                  <c:v>43376.458710590276</c:v>
                </c:pt>
                <c:pt idx="14566">
                  <c:v>43376.500377314813</c:v>
                </c:pt>
                <c:pt idx="14567">
                  <c:v>43376.54204403935</c:v>
                </c:pt>
                <c:pt idx="14568">
                  <c:v>43376.583710763887</c:v>
                </c:pt>
                <c:pt idx="14569">
                  <c:v>43376.625377488424</c:v>
                </c:pt>
                <c:pt idx="14570">
                  <c:v>43376.667044212962</c:v>
                </c:pt>
                <c:pt idx="14571">
                  <c:v>43376.708710937499</c:v>
                </c:pt>
                <c:pt idx="14572">
                  <c:v>43376.750377662036</c:v>
                </c:pt>
                <c:pt idx="14573">
                  <c:v>43376.792044386573</c:v>
                </c:pt>
                <c:pt idx="14574">
                  <c:v>43376.83371111111</c:v>
                </c:pt>
                <c:pt idx="14575">
                  <c:v>43376.875377835648</c:v>
                </c:pt>
                <c:pt idx="14576">
                  <c:v>43376.917044560185</c:v>
                </c:pt>
                <c:pt idx="14577">
                  <c:v>43376.958711284722</c:v>
                </c:pt>
                <c:pt idx="14578">
                  <c:v>43377.000378009259</c:v>
                </c:pt>
                <c:pt idx="14579">
                  <c:v>43377.042044733797</c:v>
                </c:pt>
                <c:pt idx="14580">
                  <c:v>43377.083711458334</c:v>
                </c:pt>
                <c:pt idx="14581">
                  <c:v>43377.125378182871</c:v>
                </c:pt>
                <c:pt idx="14582">
                  <c:v>43377.167044907408</c:v>
                </c:pt>
                <c:pt idx="14583">
                  <c:v>43377.208711631945</c:v>
                </c:pt>
                <c:pt idx="14584">
                  <c:v>43377.250378356483</c:v>
                </c:pt>
                <c:pt idx="14585">
                  <c:v>43377.29204508102</c:v>
                </c:pt>
                <c:pt idx="14586">
                  <c:v>43377.333711805557</c:v>
                </c:pt>
                <c:pt idx="14587">
                  <c:v>43377.375378530094</c:v>
                </c:pt>
                <c:pt idx="14588">
                  <c:v>43377.417045254631</c:v>
                </c:pt>
                <c:pt idx="14589">
                  <c:v>43377.458711979169</c:v>
                </c:pt>
                <c:pt idx="14590">
                  <c:v>43377.500378703706</c:v>
                </c:pt>
                <c:pt idx="14591">
                  <c:v>43377.542045428243</c:v>
                </c:pt>
                <c:pt idx="14592">
                  <c:v>43377.58371215278</c:v>
                </c:pt>
                <c:pt idx="14593">
                  <c:v>43377.625378877317</c:v>
                </c:pt>
                <c:pt idx="14594">
                  <c:v>43377.667045601855</c:v>
                </c:pt>
                <c:pt idx="14595">
                  <c:v>43377.708712326392</c:v>
                </c:pt>
                <c:pt idx="14596">
                  <c:v>43377.750379050929</c:v>
                </c:pt>
                <c:pt idx="14597">
                  <c:v>43377.792045775466</c:v>
                </c:pt>
                <c:pt idx="14598">
                  <c:v>43377.833712500003</c:v>
                </c:pt>
                <c:pt idx="14599">
                  <c:v>43377.875379224541</c:v>
                </c:pt>
                <c:pt idx="14600">
                  <c:v>43377.917045949071</c:v>
                </c:pt>
                <c:pt idx="14601">
                  <c:v>43377.958712673608</c:v>
                </c:pt>
                <c:pt idx="14602">
                  <c:v>43378.000379398145</c:v>
                </c:pt>
                <c:pt idx="14603">
                  <c:v>43378.042046122682</c:v>
                </c:pt>
                <c:pt idx="14604">
                  <c:v>43378.083712847219</c:v>
                </c:pt>
                <c:pt idx="14605">
                  <c:v>43378.125379571757</c:v>
                </c:pt>
                <c:pt idx="14606">
                  <c:v>43378.167046296294</c:v>
                </c:pt>
                <c:pt idx="14607">
                  <c:v>43378.208713020831</c:v>
                </c:pt>
                <c:pt idx="14608">
                  <c:v>43378.250379745368</c:v>
                </c:pt>
                <c:pt idx="14609">
                  <c:v>43378.292046469905</c:v>
                </c:pt>
                <c:pt idx="14610">
                  <c:v>43378.333713194443</c:v>
                </c:pt>
                <c:pt idx="14611">
                  <c:v>43378.37537991898</c:v>
                </c:pt>
                <c:pt idx="14612">
                  <c:v>43378.417046643517</c:v>
                </c:pt>
                <c:pt idx="14613">
                  <c:v>43378.458713368054</c:v>
                </c:pt>
                <c:pt idx="14614">
                  <c:v>43378.500380092592</c:v>
                </c:pt>
                <c:pt idx="14615">
                  <c:v>43378.542046817129</c:v>
                </c:pt>
                <c:pt idx="14616">
                  <c:v>43378.583713541666</c:v>
                </c:pt>
                <c:pt idx="14617">
                  <c:v>43378.625380266203</c:v>
                </c:pt>
                <c:pt idx="14618">
                  <c:v>43378.66704699074</c:v>
                </c:pt>
                <c:pt idx="14619">
                  <c:v>43378.708713715278</c:v>
                </c:pt>
                <c:pt idx="14620">
                  <c:v>43378.750380439815</c:v>
                </c:pt>
                <c:pt idx="14621">
                  <c:v>43378.792047164352</c:v>
                </c:pt>
                <c:pt idx="14622">
                  <c:v>43378.833713888889</c:v>
                </c:pt>
                <c:pt idx="14623">
                  <c:v>43378.875380613426</c:v>
                </c:pt>
                <c:pt idx="14624">
                  <c:v>43378.917047337964</c:v>
                </c:pt>
                <c:pt idx="14625">
                  <c:v>43378.958714062501</c:v>
                </c:pt>
                <c:pt idx="14626">
                  <c:v>43379.000380787038</c:v>
                </c:pt>
                <c:pt idx="14627">
                  <c:v>43379.042047511575</c:v>
                </c:pt>
                <c:pt idx="14628">
                  <c:v>43379.083714236112</c:v>
                </c:pt>
                <c:pt idx="14629">
                  <c:v>43379.12538096065</c:v>
                </c:pt>
                <c:pt idx="14630">
                  <c:v>43379.167047685187</c:v>
                </c:pt>
                <c:pt idx="14631">
                  <c:v>43379.208714409724</c:v>
                </c:pt>
                <c:pt idx="14632">
                  <c:v>43379.250381134261</c:v>
                </c:pt>
                <c:pt idx="14633">
                  <c:v>43379.292047858798</c:v>
                </c:pt>
                <c:pt idx="14634">
                  <c:v>43379.333714583336</c:v>
                </c:pt>
                <c:pt idx="14635">
                  <c:v>43379.375381307873</c:v>
                </c:pt>
                <c:pt idx="14636">
                  <c:v>43379.41704803241</c:v>
                </c:pt>
                <c:pt idx="14637">
                  <c:v>43379.458714756947</c:v>
                </c:pt>
                <c:pt idx="14638">
                  <c:v>43379.500381481485</c:v>
                </c:pt>
                <c:pt idx="14639">
                  <c:v>43379.542048206022</c:v>
                </c:pt>
                <c:pt idx="14640">
                  <c:v>43379.583714930559</c:v>
                </c:pt>
                <c:pt idx="14641">
                  <c:v>43379.625381655096</c:v>
                </c:pt>
                <c:pt idx="14642">
                  <c:v>43379.667048379626</c:v>
                </c:pt>
                <c:pt idx="14643">
                  <c:v>43379.708715104163</c:v>
                </c:pt>
                <c:pt idx="14644">
                  <c:v>43379.7503818287</c:v>
                </c:pt>
                <c:pt idx="14645">
                  <c:v>43379.792048553238</c:v>
                </c:pt>
                <c:pt idx="14646">
                  <c:v>43379.833715277775</c:v>
                </c:pt>
                <c:pt idx="14647">
                  <c:v>43379.875382002312</c:v>
                </c:pt>
                <c:pt idx="14648">
                  <c:v>43379.917048726849</c:v>
                </c:pt>
                <c:pt idx="14649">
                  <c:v>43379.958715451387</c:v>
                </c:pt>
                <c:pt idx="14650">
                  <c:v>43380.000382175924</c:v>
                </c:pt>
                <c:pt idx="14651">
                  <c:v>43380.042048900461</c:v>
                </c:pt>
                <c:pt idx="14652">
                  <c:v>43380.083715624998</c:v>
                </c:pt>
                <c:pt idx="14653">
                  <c:v>43380.125382349535</c:v>
                </c:pt>
                <c:pt idx="14654">
                  <c:v>43380.167049074073</c:v>
                </c:pt>
                <c:pt idx="14655">
                  <c:v>43380.20871579861</c:v>
                </c:pt>
                <c:pt idx="14656">
                  <c:v>43380.250382523147</c:v>
                </c:pt>
                <c:pt idx="14657">
                  <c:v>43380.292049247684</c:v>
                </c:pt>
                <c:pt idx="14658">
                  <c:v>43380.333715972221</c:v>
                </c:pt>
                <c:pt idx="14659">
                  <c:v>43380.375382696759</c:v>
                </c:pt>
                <c:pt idx="14660">
                  <c:v>43380.417049421296</c:v>
                </c:pt>
                <c:pt idx="14661">
                  <c:v>43380.458716145833</c:v>
                </c:pt>
                <c:pt idx="14662">
                  <c:v>43380.50038287037</c:v>
                </c:pt>
                <c:pt idx="14663">
                  <c:v>43380.542049594907</c:v>
                </c:pt>
                <c:pt idx="14664">
                  <c:v>43380.583716319445</c:v>
                </c:pt>
                <c:pt idx="14665">
                  <c:v>43380.625383043982</c:v>
                </c:pt>
                <c:pt idx="14666">
                  <c:v>43380.667049768519</c:v>
                </c:pt>
                <c:pt idx="14667">
                  <c:v>43380.708716493056</c:v>
                </c:pt>
                <c:pt idx="14668">
                  <c:v>43380.750383217593</c:v>
                </c:pt>
                <c:pt idx="14669">
                  <c:v>43380.792049942131</c:v>
                </c:pt>
                <c:pt idx="14670">
                  <c:v>43380.833716666668</c:v>
                </c:pt>
                <c:pt idx="14671">
                  <c:v>43380.875383391205</c:v>
                </c:pt>
                <c:pt idx="14672">
                  <c:v>43380.917050115742</c:v>
                </c:pt>
                <c:pt idx="14673">
                  <c:v>43380.95871684028</c:v>
                </c:pt>
                <c:pt idx="14674">
                  <c:v>43381.000383564817</c:v>
                </c:pt>
                <c:pt idx="14675">
                  <c:v>43381.042050289354</c:v>
                </c:pt>
                <c:pt idx="14676">
                  <c:v>43381.083717013891</c:v>
                </c:pt>
                <c:pt idx="14677">
                  <c:v>43381.125383738428</c:v>
                </c:pt>
                <c:pt idx="14678">
                  <c:v>43381.167050462966</c:v>
                </c:pt>
                <c:pt idx="14679">
                  <c:v>43381.208717187503</c:v>
                </c:pt>
                <c:pt idx="14680">
                  <c:v>43381.25038391204</c:v>
                </c:pt>
                <c:pt idx="14681">
                  <c:v>43381.292050636577</c:v>
                </c:pt>
                <c:pt idx="14682">
                  <c:v>43381.333717361114</c:v>
                </c:pt>
                <c:pt idx="14683">
                  <c:v>43381.375384085652</c:v>
                </c:pt>
                <c:pt idx="14684">
                  <c:v>43381.417050810182</c:v>
                </c:pt>
                <c:pt idx="14685">
                  <c:v>43381.458717534719</c:v>
                </c:pt>
                <c:pt idx="14686">
                  <c:v>43381.500384259256</c:v>
                </c:pt>
                <c:pt idx="14687">
                  <c:v>43381.542050983793</c:v>
                </c:pt>
                <c:pt idx="14688">
                  <c:v>43381.58371770833</c:v>
                </c:pt>
                <c:pt idx="14689">
                  <c:v>43381.625384432868</c:v>
                </c:pt>
                <c:pt idx="14690">
                  <c:v>43381.667051157405</c:v>
                </c:pt>
                <c:pt idx="14691">
                  <c:v>43381.708717881942</c:v>
                </c:pt>
                <c:pt idx="14692">
                  <c:v>43381.750384606479</c:v>
                </c:pt>
                <c:pt idx="14693">
                  <c:v>43381.792051331016</c:v>
                </c:pt>
                <c:pt idx="14694">
                  <c:v>43381.833718055554</c:v>
                </c:pt>
                <c:pt idx="14695">
                  <c:v>43381.875384780091</c:v>
                </c:pt>
                <c:pt idx="14696">
                  <c:v>43381.917051504628</c:v>
                </c:pt>
                <c:pt idx="14697">
                  <c:v>43381.958718229165</c:v>
                </c:pt>
                <c:pt idx="14698">
                  <c:v>43382.000384953702</c:v>
                </c:pt>
                <c:pt idx="14699">
                  <c:v>43382.04205167824</c:v>
                </c:pt>
                <c:pt idx="14700">
                  <c:v>43382.083718402777</c:v>
                </c:pt>
                <c:pt idx="14701">
                  <c:v>43382.125385127314</c:v>
                </c:pt>
                <c:pt idx="14702">
                  <c:v>43382.167051851851</c:v>
                </c:pt>
                <c:pt idx="14703">
                  <c:v>43382.208718576388</c:v>
                </c:pt>
                <c:pt idx="14704">
                  <c:v>43382.250385300926</c:v>
                </c:pt>
                <c:pt idx="14705">
                  <c:v>43382.292052025463</c:v>
                </c:pt>
                <c:pt idx="14706">
                  <c:v>43382.33371875</c:v>
                </c:pt>
                <c:pt idx="14707">
                  <c:v>43382.375385474537</c:v>
                </c:pt>
                <c:pt idx="14708">
                  <c:v>43382.417052199075</c:v>
                </c:pt>
                <c:pt idx="14709">
                  <c:v>43382.458718923612</c:v>
                </c:pt>
                <c:pt idx="14710">
                  <c:v>43382.500385648149</c:v>
                </c:pt>
                <c:pt idx="14711">
                  <c:v>43382.542052372686</c:v>
                </c:pt>
                <c:pt idx="14712">
                  <c:v>43382.583719097223</c:v>
                </c:pt>
                <c:pt idx="14713">
                  <c:v>43382.625385821761</c:v>
                </c:pt>
                <c:pt idx="14714">
                  <c:v>43382.667052546298</c:v>
                </c:pt>
                <c:pt idx="14715">
                  <c:v>43382.708719270835</c:v>
                </c:pt>
                <c:pt idx="14716">
                  <c:v>43382.750385995372</c:v>
                </c:pt>
                <c:pt idx="14717">
                  <c:v>43382.792052719909</c:v>
                </c:pt>
                <c:pt idx="14718">
                  <c:v>43382.833719444447</c:v>
                </c:pt>
                <c:pt idx="14719">
                  <c:v>43382.875386168984</c:v>
                </c:pt>
                <c:pt idx="14720">
                  <c:v>43382.917052893521</c:v>
                </c:pt>
                <c:pt idx="14721">
                  <c:v>43382.958719618058</c:v>
                </c:pt>
                <c:pt idx="14722">
                  <c:v>43383.000386342595</c:v>
                </c:pt>
                <c:pt idx="14723">
                  <c:v>43383.042053067133</c:v>
                </c:pt>
                <c:pt idx="14724">
                  <c:v>43383.08371979167</c:v>
                </c:pt>
                <c:pt idx="14725">
                  <c:v>43383.125386516207</c:v>
                </c:pt>
                <c:pt idx="14726">
                  <c:v>43383.167053240744</c:v>
                </c:pt>
                <c:pt idx="14727">
                  <c:v>43383.208719965274</c:v>
                </c:pt>
                <c:pt idx="14728">
                  <c:v>43383.250386689811</c:v>
                </c:pt>
                <c:pt idx="14729">
                  <c:v>43383.292053414349</c:v>
                </c:pt>
                <c:pt idx="14730">
                  <c:v>43383.333720138886</c:v>
                </c:pt>
                <c:pt idx="14731">
                  <c:v>43383.375386863423</c:v>
                </c:pt>
                <c:pt idx="14732">
                  <c:v>43383.41705358796</c:v>
                </c:pt>
                <c:pt idx="14733">
                  <c:v>43383.458720312497</c:v>
                </c:pt>
                <c:pt idx="14734">
                  <c:v>43383.500387037035</c:v>
                </c:pt>
                <c:pt idx="14735">
                  <c:v>43383.542053761572</c:v>
                </c:pt>
                <c:pt idx="14736">
                  <c:v>43383.583720486109</c:v>
                </c:pt>
                <c:pt idx="14737">
                  <c:v>43383.625387210646</c:v>
                </c:pt>
                <c:pt idx="14738">
                  <c:v>43383.667053935184</c:v>
                </c:pt>
                <c:pt idx="14739">
                  <c:v>43383.708720659721</c:v>
                </c:pt>
                <c:pt idx="14740">
                  <c:v>43383.750387384258</c:v>
                </c:pt>
                <c:pt idx="14741">
                  <c:v>43383.792054108795</c:v>
                </c:pt>
                <c:pt idx="14742">
                  <c:v>43383.833720833332</c:v>
                </c:pt>
                <c:pt idx="14743">
                  <c:v>43383.87538755787</c:v>
                </c:pt>
                <c:pt idx="14744">
                  <c:v>43383.917054282407</c:v>
                </c:pt>
                <c:pt idx="14745">
                  <c:v>43383.958721006944</c:v>
                </c:pt>
                <c:pt idx="14746">
                  <c:v>43384.000387731481</c:v>
                </c:pt>
                <c:pt idx="14747">
                  <c:v>43384.042054456018</c:v>
                </c:pt>
                <c:pt idx="14748">
                  <c:v>43384.083721180556</c:v>
                </c:pt>
                <c:pt idx="14749">
                  <c:v>43384.125387905093</c:v>
                </c:pt>
                <c:pt idx="14750">
                  <c:v>43384.16705462963</c:v>
                </c:pt>
                <c:pt idx="14751">
                  <c:v>43384.208721354167</c:v>
                </c:pt>
                <c:pt idx="14752">
                  <c:v>43384.250388078704</c:v>
                </c:pt>
                <c:pt idx="14753">
                  <c:v>43384.292054803242</c:v>
                </c:pt>
                <c:pt idx="14754">
                  <c:v>43384.333721527779</c:v>
                </c:pt>
                <c:pt idx="14755">
                  <c:v>43384.375388252316</c:v>
                </c:pt>
                <c:pt idx="14756">
                  <c:v>43384.417054976853</c:v>
                </c:pt>
                <c:pt idx="14757">
                  <c:v>43384.45872170139</c:v>
                </c:pt>
                <c:pt idx="14758">
                  <c:v>43384.500388425928</c:v>
                </c:pt>
                <c:pt idx="14759">
                  <c:v>43384.542055150465</c:v>
                </c:pt>
                <c:pt idx="14760">
                  <c:v>43384.583721875002</c:v>
                </c:pt>
                <c:pt idx="14761">
                  <c:v>43384.625388599539</c:v>
                </c:pt>
                <c:pt idx="14762">
                  <c:v>43384.667055324077</c:v>
                </c:pt>
                <c:pt idx="14763">
                  <c:v>43384.708722048614</c:v>
                </c:pt>
                <c:pt idx="14764">
                  <c:v>43384.750388773151</c:v>
                </c:pt>
                <c:pt idx="14765">
                  <c:v>43384.792055497688</c:v>
                </c:pt>
                <c:pt idx="14766">
                  <c:v>43384.833722222225</c:v>
                </c:pt>
                <c:pt idx="14767">
                  <c:v>43384.875388946763</c:v>
                </c:pt>
                <c:pt idx="14768">
                  <c:v>43384.9170556713</c:v>
                </c:pt>
                <c:pt idx="14769">
                  <c:v>43384.958722395837</c:v>
                </c:pt>
                <c:pt idx="14770">
                  <c:v>43385.000389120367</c:v>
                </c:pt>
                <c:pt idx="14771">
                  <c:v>43385.042055844904</c:v>
                </c:pt>
                <c:pt idx="14772">
                  <c:v>43385.083722569441</c:v>
                </c:pt>
                <c:pt idx="14773">
                  <c:v>43385.125389293979</c:v>
                </c:pt>
                <c:pt idx="14774">
                  <c:v>43385.167056018516</c:v>
                </c:pt>
                <c:pt idx="14775">
                  <c:v>43385.208722743053</c:v>
                </c:pt>
                <c:pt idx="14776">
                  <c:v>43385.25038946759</c:v>
                </c:pt>
                <c:pt idx="14777">
                  <c:v>43385.292056192127</c:v>
                </c:pt>
                <c:pt idx="14778">
                  <c:v>43385.333722916665</c:v>
                </c:pt>
                <c:pt idx="14779">
                  <c:v>43385.375389641202</c:v>
                </c:pt>
                <c:pt idx="14780">
                  <c:v>43385.417056365739</c:v>
                </c:pt>
                <c:pt idx="14781">
                  <c:v>43385.458723090276</c:v>
                </c:pt>
                <c:pt idx="14782">
                  <c:v>43385.500389814813</c:v>
                </c:pt>
                <c:pt idx="14783">
                  <c:v>43385.542056539351</c:v>
                </c:pt>
                <c:pt idx="14784">
                  <c:v>43385.583723263888</c:v>
                </c:pt>
                <c:pt idx="14785">
                  <c:v>43385.625389988425</c:v>
                </c:pt>
                <c:pt idx="14786">
                  <c:v>43385.667056712962</c:v>
                </c:pt>
                <c:pt idx="14787">
                  <c:v>43385.708723437499</c:v>
                </c:pt>
                <c:pt idx="14788">
                  <c:v>43385.750390162037</c:v>
                </c:pt>
                <c:pt idx="14789">
                  <c:v>43385.792056886574</c:v>
                </c:pt>
                <c:pt idx="14790">
                  <c:v>43385.833723611111</c:v>
                </c:pt>
                <c:pt idx="14791">
                  <c:v>43385.875390335648</c:v>
                </c:pt>
                <c:pt idx="14792">
                  <c:v>43385.917057060185</c:v>
                </c:pt>
                <c:pt idx="14793">
                  <c:v>43385.958723784723</c:v>
                </c:pt>
                <c:pt idx="14794">
                  <c:v>43386.00039050926</c:v>
                </c:pt>
                <c:pt idx="14795">
                  <c:v>43386.042057233797</c:v>
                </c:pt>
                <c:pt idx="14796">
                  <c:v>43386.083723958334</c:v>
                </c:pt>
                <c:pt idx="14797">
                  <c:v>43386.125390682872</c:v>
                </c:pt>
                <c:pt idx="14798">
                  <c:v>43386.167057407409</c:v>
                </c:pt>
                <c:pt idx="14799">
                  <c:v>43386.208724131946</c:v>
                </c:pt>
                <c:pt idx="14800">
                  <c:v>43386.250390856483</c:v>
                </c:pt>
                <c:pt idx="14801">
                  <c:v>43386.29205758102</c:v>
                </c:pt>
                <c:pt idx="14802">
                  <c:v>43386.333724305558</c:v>
                </c:pt>
                <c:pt idx="14803">
                  <c:v>43386.375391030095</c:v>
                </c:pt>
                <c:pt idx="14804">
                  <c:v>43386.417057754632</c:v>
                </c:pt>
                <c:pt idx="14805">
                  <c:v>43386.458724479169</c:v>
                </c:pt>
                <c:pt idx="14806">
                  <c:v>43386.500391203706</c:v>
                </c:pt>
                <c:pt idx="14807">
                  <c:v>43386.542057928244</c:v>
                </c:pt>
                <c:pt idx="14808">
                  <c:v>43386.583724652781</c:v>
                </c:pt>
                <c:pt idx="14809">
                  <c:v>43386.625391377318</c:v>
                </c:pt>
                <c:pt idx="14810">
                  <c:v>43386.667058101855</c:v>
                </c:pt>
                <c:pt idx="14811">
                  <c:v>43386.708724826392</c:v>
                </c:pt>
                <c:pt idx="14812">
                  <c:v>43386.750391550922</c:v>
                </c:pt>
                <c:pt idx="14813">
                  <c:v>43386.79205827546</c:v>
                </c:pt>
                <c:pt idx="14814">
                  <c:v>43386.833724999997</c:v>
                </c:pt>
                <c:pt idx="14815">
                  <c:v>43386.875391724534</c:v>
                </c:pt>
                <c:pt idx="14816">
                  <c:v>43386.917058449071</c:v>
                </c:pt>
                <c:pt idx="14817">
                  <c:v>43386.958725173608</c:v>
                </c:pt>
                <c:pt idx="14818">
                  <c:v>43387.000391898146</c:v>
                </c:pt>
                <c:pt idx="14819">
                  <c:v>43387.042058622683</c:v>
                </c:pt>
                <c:pt idx="14820">
                  <c:v>43387.08372534722</c:v>
                </c:pt>
                <c:pt idx="14821">
                  <c:v>43387.125392071757</c:v>
                </c:pt>
                <c:pt idx="14822">
                  <c:v>43387.167058796294</c:v>
                </c:pt>
                <c:pt idx="14823">
                  <c:v>43387.208725520832</c:v>
                </c:pt>
                <c:pt idx="14824">
                  <c:v>43387.250392245369</c:v>
                </c:pt>
                <c:pt idx="14825">
                  <c:v>43387.292058969906</c:v>
                </c:pt>
                <c:pt idx="14826">
                  <c:v>43387.333725694443</c:v>
                </c:pt>
                <c:pt idx="14827">
                  <c:v>43387.37539241898</c:v>
                </c:pt>
                <c:pt idx="14828">
                  <c:v>43387.417059143518</c:v>
                </c:pt>
                <c:pt idx="14829">
                  <c:v>43387.458725868055</c:v>
                </c:pt>
                <c:pt idx="14830">
                  <c:v>43387.500392592592</c:v>
                </c:pt>
                <c:pt idx="14831">
                  <c:v>43387.542059317129</c:v>
                </c:pt>
                <c:pt idx="14832">
                  <c:v>43387.583726041667</c:v>
                </c:pt>
                <c:pt idx="14833">
                  <c:v>43387.625392766204</c:v>
                </c:pt>
                <c:pt idx="14834">
                  <c:v>43387.667059490741</c:v>
                </c:pt>
                <c:pt idx="14835">
                  <c:v>43387.708726215278</c:v>
                </c:pt>
                <c:pt idx="14836">
                  <c:v>43387.750392939815</c:v>
                </c:pt>
                <c:pt idx="14837">
                  <c:v>43387.792059664353</c:v>
                </c:pt>
                <c:pt idx="14838">
                  <c:v>43387.83372638889</c:v>
                </c:pt>
                <c:pt idx="14839">
                  <c:v>43387.875393113427</c:v>
                </c:pt>
                <c:pt idx="14840">
                  <c:v>43387.917059837964</c:v>
                </c:pt>
                <c:pt idx="14841">
                  <c:v>43387.958726562501</c:v>
                </c:pt>
                <c:pt idx="14842">
                  <c:v>43388.000393287039</c:v>
                </c:pt>
                <c:pt idx="14843">
                  <c:v>43388.042060011576</c:v>
                </c:pt>
                <c:pt idx="14844">
                  <c:v>43388.083726736113</c:v>
                </c:pt>
                <c:pt idx="14845">
                  <c:v>43388.12539346065</c:v>
                </c:pt>
                <c:pt idx="14846">
                  <c:v>43388.167060185187</c:v>
                </c:pt>
                <c:pt idx="14847">
                  <c:v>43388.208726909725</c:v>
                </c:pt>
                <c:pt idx="14848">
                  <c:v>43388.250393634262</c:v>
                </c:pt>
                <c:pt idx="14849">
                  <c:v>43388.292060358799</c:v>
                </c:pt>
                <c:pt idx="14850">
                  <c:v>43388.333727083336</c:v>
                </c:pt>
                <c:pt idx="14851">
                  <c:v>43388.375393807873</c:v>
                </c:pt>
                <c:pt idx="14852">
                  <c:v>43388.417060532411</c:v>
                </c:pt>
                <c:pt idx="14853">
                  <c:v>43388.458727256948</c:v>
                </c:pt>
                <c:pt idx="14854">
                  <c:v>43388.500393981478</c:v>
                </c:pt>
                <c:pt idx="14855">
                  <c:v>43388.542060706015</c:v>
                </c:pt>
                <c:pt idx="14856">
                  <c:v>43388.583727430552</c:v>
                </c:pt>
                <c:pt idx="14857">
                  <c:v>43388.625394155089</c:v>
                </c:pt>
                <c:pt idx="14858">
                  <c:v>43388.667060879627</c:v>
                </c:pt>
                <c:pt idx="14859">
                  <c:v>43388.708727604164</c:v>
                </c:pt>
                <c:pt idx="14860">
                  <c:v>43388.750394328701</c:v>
                </c:pt>
                <c:pt idx="14861">
                  <c:v>43388.792061053238</c:v>
                </c:pt>
                <c:pt idx="14862">
                  <c:v>43388.833727777775</c:v>
                </c:pt>
                <c:pt idx="14863">
                  <c:v>43388.875394502313</c:v>
                </c:pt>
                <c:pt idx="14864">
                  <c:v>43388.91706122685</c:v>
                </c:pt>
                <c:pt idx="14865">
                  <c:v>43388.958727951387</c:v>
                </c:pt>
                <c:pt idx="14866">
                  <c:v>43389.000394675924</c:v>
                </c:pt>
                <c:pt idx="14867">
                  <c:v>43389.042061400462</c:v>
                </c:pt>
                <c:pt idx="14868">
                  <c:v>43389.083728124999</c:v>
                </c:pt>
                <c:pt idx="14869">
                  <c:v>43389.125394849536</c:v>
                </c:pt>
                <c:pt idx="14870">
                  <c:v>43389.167061574073</c:v>
                </c:pt>
                <c:pt idx="14871">
                  <c:v>43389.20872829861</c:v>
                </c:pt>
                <c:pt idx="14872">
                  <c:v>43389.250395023148</c:v>
                </c:pt>
                <c:pt idx="14873">
                  <c:v>43389.292061747685</c:v>
                </c:pt>
                <c:pt idx="14874">
                  <c:v>43389.333728472222</c:v>
                </c:pt>
                <c:pt idx="14875">
                  <c:v>43389.375395196759</c:v>
                </c:pt>
                <c:pt idx="14876">
                  <c:v>43389.417061921296</c:v>
                </c:pt>
                <c:pt idx="14877">
                  <c:v>43389.458728645834</c:v>
                </c:pt>
                <c:pt idx="14878">
                  <c:v>43389.500395370371</c:v>
                </c:pt>
                <c:pt idx="14879">
                  <c:v>43389.542062094908</c:v>
                </c:pt>
                <c:pt idx="14880">
                  <c:v>43389.583728819445</c:v>
                </c:pt>
                <c:pt idx="14881">
                  <c:v>43389.625395543982</c:v>
                </c:pt>
                <c:pt idx="14882">
                  <c:v>43389.66706226852</c:v>
                </c:pt>
                <c:pt idx="14883">
                  <c:v>43389.708728993057</c:v>
                </c:pt>
                <c:pt idx="14884">
                  <c:v>43389.750395717594</c:v>
                </c:pt>
                <c:pt idx="14885">
                  <c:v>43389.792062442131</c:v>
                </c:pt>
                <c:pt idx="14886">
                  <c:v>43389.833729166668</c:v>
                </c:pt>
                <c:pt idx="14887">
                  <c:v>43389.875395891206</c:v>
                </c:pt>
                <c:pt idx="14888">
                  <c:v>43389.917062615743</c:v>
                </c:pt>
                <c:pt idx="14889">
                  <c:v>43389.95872934028</c:v>
                </c:pt>
                <c:pt idx="14890">
                  <c:v>43390.000396064817</c:v>
                </c:pt>
                <c:pt idx="14891">
                  <c:v>43390.042062789355</c:v>
                </c:pt>
                <c:pt idx="14892">
                  <c:v>43390.083729513892</c:v>
                </c:pt>
                <c:pt idx="14893">
                  <c:v>43390.125396238429</c:v>
                </c:pt>
                <c:pt idx="14894">
                  <c:v>43390.167062962966</c:v>
                </c:pt>
                <c:pt idx="14895">
                  <c:v>43390.208729687503</c:v>
                </c:pt>
                <c:pt idx="14896">
                  <c:v>43390.250396412041</c:v>
                </c:pt>
                <c:pt idx="14897">
                  <c:v>43390.292063136571</c:v>
                </c:pt>
                <c:pt idx="14898">
                  <c:v>43390.333729861108</c:v>
                </c:pt>
                <c:pt idx="14899">
                  <c:v>43390.375396585645</c:v>
                </c:pt>
                <c:pt idx="14900">
                  <c:v>43390.417063310182</c:v>
                </c:pt>
                <c:pt idx="14901">
                  <c:v>43390.458730034719</c:v>
                </c:pt>
                <c:pt idx="14902">
                  <c:v>43390.500396759257</c:v>
                </c:pt>
                <c:pt idx="14903">
                  <c:v>43390.542063483794</c:v>
                </c:pt>
                <c:pt idx="14904">
                  <c:v>43390.583730208331</c:v>
                </c:pt>
                <c:pt idx="14905">
                  <c:v>43390.625396932868</c:v>
                </c:pt>
                <c:pt idx="14906">
                  <c:v>43390.667063657405</c:v>
                </c:pt>
                <c:pt idx="14907">
                  <c:v>43390.708730381943</c:v>
                </c:pt>
                <c:pt idx="14908">
                  <c:v>43390.75039710648</c:v>
                </c:pt>
                <c:pt idx="14909">
                  <c:v>43390.792063831017</c:v>
                </c:pt>
                <c:pt idx="14910">
                  <c:v>43390.833730555554</c:v>
                </c:pt>
                <c:pt idx="14911">
                  <c:v>43390.875397280091</c:v>
                </c:pt>
                <c:pt idx="14912">
                  <c:v>43390.917064004629</c:v>
                </c:pt>
                <c:pt idx="14913">
                  <c:v>43390.958730729166</c:v>
                </c:pt>
                <c:pt idx="14914">
                  <c:v>43391.000397453703</c:v>
                </c:pt>
                <c:pt idx="14915">
                  <c:v>43391.04206417824</c:v>
                </c:pt>
                <c:pt idx="14916">
                  <c:v>43391.083730902777</c:v>
                </c:pt>
                <c:pt idx="14917">
                  <c:v>43391.125397627315</c:v>
                </c:pt>
                <c:pt idx="14918">
                  <c:v>43391.167064351852</c:v>
                </c:pt>
                <c:pt idx="14919">
                  <c:v>43391.208731076389</c:v>
                </c:pt>
                <c:pt idx="14920">
                  <c:v>43391.250397800926</c:v>
                </c:pt>
                <c:pt idx="14921">
                  <c:v>43391.292064525464</c:v>
                </c:pt>
                <c:pt idx="14922">
                  <c:v>43391.333731250001</c:v>
                </c:pt>
                <c:pt idx="14923">
                  <c:v>43391.375397974538</c:v>
                </c:pt>
                <c:pt idx="14924">
                  <c:v>43391.417064699075</c:v>
                </c:pt>
                <c:pt idx="14925">
                  <c:v>43391.458731423612</c:v>
                </c:pt>
                <c:pt idx="14926">
                  <c:v>43391.50039814815</c:v>
                </c:pt>
                <c:pt idx="14927">
                  <c:v>43391.542064872687</c:v>
                </c:pt>
                <c:pt idx="14928">
                  <c:v>43391.583731597224</c:v>
                </c:pt>
                <c:pt idx="14929">
                  <c:v>43391.625398321761</c:v>
                </c:pt>
                <c:pt idx="14930">
                  <c:v>43391.667065046298</c:v>
                </c:pt>
                <c:pt idx="14931">
                  <c:v>43391.708731770836</c:v>
                </c:pt>
                <c:pt idx="14932">
                  <c:v>43391.750398495373</c:v>
                </c:pt>
                <c:pt idx="14933">
                  <c:v>43391.79206521991</c:v>
                </c:pt>
                <c:pt idx="14934">
                  <c:v>43391.833731944447</c:v>
                </c:pt>
                <c:pt idx="14935">
                  <c:v>43391.875398668984</c:v>
                </c:pt>
                <c:pt idx="14936">
                  <c:v>43391.917065393522</c:v>
                </c:pt>
                <c:pt idx="14937">
                  <c:v>43391.958732118059</c:v>
                </c:pt>
                <c:pt idx="14938">
                  <c:v>43392.000398842596</c:v>
                </c:pt>
                <c:pt idx="14939">
                  <c:v>43392.042065567133</c:v>
                </c:pt>
                <c:pt idx="14940">
                  <c:v>43392.083732291663</c:v>
                </c:pt>
                <c:pt idx="14941">
                  <c:v>43392.1253990162</c:v>
                </c:pt>
                <c:pt idx="14942">
                  <c:v>43392.167065740738</c:v>
                </c:pt>
                <c:pt idx="14943">
                  <c:v>43392.208732465275</c:v>
                </c:pt>
                <c:pt idx="14944">
                  <c:v>43392.250399189812</c:v>
                </c:pt>
                <c:pt idx="14945">
                  <c:v>43392.292065914349</c:v>
                </c:pt>
                <c:pt idx="14946">
                  <c:v>43392.333732638886</c:v>
                </c:pt>
                <c:pt idx="14947">
                  <c:v>43392.375399363424</c:v>
                </c:pt>
                <c:pt idx="14948">
                  <c:v>43392.417066087961</c:v>
                </c:pt>
                <c:pt idx="14949">
                  <c:v>43392.458732812498</c:v>
                </c:pt>
                <c:pt idx="14950">
                  <c:v>43392.500399537035</c:v>
                </c:pt>
                <c:pt idx="14951">
                  <c:v>43392.542066261572</c:v>
                </c:pt>
                <c:pt idx="14952">
                  <c:v>43392.58373298611</c:v>
                </c:pt>
                <c:pt idx="14953">
                  <c:v>43392.625399710647</c:v>
                </c:pt>
                <c:pt idx="14954">
                  <c:v>43392.667066435184</c:v>
                </c:pt>
                <c:pt idx="14955">
                  <c:v>43392.708733159721</c:v>
                </c:pt>
                <c:pt idx="14956">
                  <c:v>43392.750399884259</c:v>
                </c:pt>
                <c:pt idx="14957">
                  <c:v>43392.792066608796</c:v>
                </c:pt>
                <c:pt idx="14958">
                  <c:v>43392.833733333333</c:v>
                </c:pt>
                <c:pt idx="14959">
                  <c:v>43392.87540005787</c:v>
                </c:pt>
                <c:pt idx="14960">
                  <c:v>43392.917066782407</c:v>
                </c:pt>
                <c:pt idx="14961">
                  <c:v>43392.958733506945</c:v>
                </c:pt>
                <c:pt idx="14962">
                  <c:v>43393.000400231482</c:v>
                </c:pt>
                <c:pt idx="14963">
                  <c:v>43393.042066956019</c:v>
                </c:pt>
                <c:pt idx="14964">
                  <c:v>43393.083733680556</c:v>
                </c:pt>
                <c:pt idx="14965">
                  <c:v>43393.125400405093</c:v>
                </c:pt>
                <c:pt idx="14966">
                  <c:v>43393.167067129631</c:v>
                </c:pt>
                <c:pt idx="14967">
                  <c:v>43393.208733854168</c:v>
                </c:pt>
                <c:pt idx="14968">
                  <c:v>43393.250400578705</c:v>
                </c:pt>
                <c:pt idx="14969">
                  <c:v>43393.292067303242</c:v>
                </c:pt>
                <c:pt idx="14970">
                  <c:v>43393.333734027779</c:v>
                </c:pt>
                <c:pt idx="14971">
                  <c:v>43393.375400752317</c:v>
                </c:pt>
                <c:pt idx="14972">
                  <c:v>43393.417067476854</c:v>
                </c:pt>
                <c:pt idx="14973">
                  <c:v>43393.458734201391</c:v>
                </c:pt>
                <c:pt idx="14974">
                  <c:v>43393.500400925928</c:v>
                </c:pt>
                <c:pt idx="14975">
                  <c:v>43393.542067650465</c:v>
                </c:pt>
                <c:pt idx="14976">
                  <c:v>43393.583734375003</c:v>
                </c:pt>
                <c:pt idx="14977">
                  <c:v>43393.62540109954</c:v>
                </c:pt>
                <c:pt idx="14978">
                  <c:v>43393.667067824077</c:v>
                </c:pt>
                <c:pt idx="14979">
                  <c:v>43393.708734548614</c:v>
                </c:pt>
                <c:pt idx="14980">
                  <c:v>43393.750401273152</c:v>
                </c:pt>
                <c:pt idx="14981">
                  <c:v>43393.792067997689</c:v>
                </c:pt>
                <c:pt idx="14982">
                  <c:v>43393.833734722219</c:v>
                </c:pt>
                <c:pt idx="14983">
                  <c:v>43393.875401446756</c:v>
                </c:pt>
                <c:pt idx="14984">
                  <c:v>43393.917068171293</c:v>
                </c:pt>
                <c:pt idx="14985">
                  <c:v>43393.95873489583</c:v>
                </c:pt>
                <c:pt idx="14986">
                  <c:v>43394.000401620367</c:v>
                </c:pt>
                <c:pt idx="14987">
                  <c:v>43394.042068344905</c:v>
                </c:pt>
                <c:pt idx="14988">
                  <c:v>43394.083735069442</c:v>
                </c:pt>
                <c:pt idx="14989">
                  <c:v>43394.125401793979</c:v>
                </c:pt>
                <c:pt idx="14990">
                  <c:v>43394.167068518516</c:v>
                </c:pt>
                <c:pt idx="14991">
                  <c:v>43394.208735243054</c:v>
                </c:pt>
                <c:pt idx="14992">
                  <c:v>43394.250401967591</c:v>
                </c:pt>
                <c:pt idx="14993">
                  <c:v>43394.292068692128</c:v>
                </c:pt>
                <c:pt idx="14994">
                  <c:v>43394.333735416665</c:v>
                </c:pt>
                <c:pt idx="14995">
                  <c:v>43394.375402141202</c:v>
                </c:pt>
                <c:pt idx="14996">
                  <c:v>43394.41706886574</c:v>
                </c:pt>
                <c:pt idx="14997">
                  <c:v>43394.458735590277</c:v>
                </c:pt>
                <c:pt idx="14998">
                  <c:v>43394.500402314814</c:v>
                </c:pt>
                <c:pt idx="14999">
                  <c:v>43394.542069039351</c:v>
                </c:pt>
                <c:pt idx="15000">
                  <c:v>43394.583735763888</c:v>
                </c:pt>
                <c:pt idx="15001">
                  <c:v>43394.625402488426</c:v>
                </c:pt>
                <c:pt idx="15002">
                  <c:v>43394.667069212963</c:v>
                </c:pt>
                <c:pt idx="15003">
                  <c:v>43394.7087359375</c:v>
                </c:pt>
                <c:pt idx="15004">
                  <c:v>43394.750402662037</c:v>
                </c:pt>
                <c:pt idx="15005">
                  <c:v>43394.792069386574</c:v>
                </c:pt>
                <c:pt idx="15006">
                  <c:v>43394.833736111112</c:v>
                </c:pt>
                <c:pt idx="15007">
                  <c:v>43394.875402835649</c:v>
                </c:pt>
                <c:pt idx="15008">
                  <c:v>43394.917069560186</c:v>
                </c:pt>
                <c:pt idx="15009">
                  <c:v>43394.958736284723</c:v>
                </c:pt>
                <c:pt idx="15010">
                  <c:v>43395.00040300926</c:v>
                </c:pt>
                <c:pt idx="15011">
                  <c:v>43395.042069733798</c:v>
                </c:pt>
                <c:pt idx="15012">
                  <c:v>43395.083736458335</c:v>
                </c:pt>
                <c:pt idx="15013">
                  <c:v>43395.125403182872</c:v>
                </c:pt>
                <c:pt idx="15014">
                  <c:v>43395.167069907409</c:v>
                </c:pt>
                <c:pt idx="15015">
                  <c:v>43395.208736631947</c:v>
                </c:pt>
                <c:pt idx="15016">
                  <c:v>43395.250403356484</c:v>
                </c:pt>
                <c:pt idx="15017">
                  <c:v>43395.292070081021</c:v>
                </c:pt>
                <c:pt idx="15018">
                  <c:v>43395.333736805558</c:v>
                </c:pt>
                <c:pt idx="15019">
                  <c:v>43395.375403530095</c:v>
                </c:pt>
                <c:pt idx="15020">
                  <c:v>43395.417070254633</c:v>
                </c:pt>
                <c:pt idx="15021">
                  <c:v>43395.45873697917</c:v>
                </c:pt>
                <c:pt idx="15022">
                  <c:v>43395.500403703707</c:v>
                </c:pt>
                <c:pt idx="15023">
                  <c:v>43395.542070428244</c:v>
                </c:pt>
                <c:pt idx="15024">
                  <c:v>43395.583737152774</c:v>
                </c:pt>
                <c:pt idx="15025">
                  <c:v>43395.625403877311</c:v>
                </c:pt>
                <c:pt idx="15026">
                  <c:v>43395.667070601849</c:v>
                </c:pt>
                <c:pt idx="15027">
                  <c:v>43395.708737326386</c:v>
                </c:pt>
                <c:pt idx="15028">
                  <c:v>43395.750404050923</c:v>
                </c:pt>
                <c:pt idx="15029">
                  <c:v>43395.79207077546</c:v>
                </c:pt>
                <c:pt idx="15030">
                  <c:v>43395.833737499997</c:v>
                </c:pt>
                <c:pt idx="15031">
                  <c:v>43395.875404224535</c:v>
                </c:pt>
                <c:pt idx="15032">
                  <c:v>43395.917070949072</c:v>
                </c:pt>
                <c:pt idx="15033">
                  <c:v>43395.958737673609</c:v>
                </c:pt>
                <c:pt idx="15034">
                  <c:v>43396.000404398146</c:v>
                </c:pt>
                <c:pt idx="15035">
                  <c:v>43396.042071122683</c:v>
                </c:pt>
                <c:pt idx="15036">
                  <c:v>43396.083737847221</c:v>
                </c:pt>
                <c:pt idx="15037">
                  <c:v>43396.125404571758</c:v>
                </c:pt>
                <c:pt idx="15038">
                  <c:v>43396.167071296295</c:v>
                </c:pt>
                <c:pt idx="15039">
                  <c:v>43396.208738020832</c:v>
                </c:pt>
                <c:pt idx="15040">
                  <c:v>43396.250404745369</c:v>
                </c:pt>
                <c:pt idx="15041">
                  <c:v>43396.292071469907</c:v>
                </c:pt>
                <c:pt idx="15042">
                  <c:v>43396.333738194444</c:v>
                </c:pt>
                <c:pt idx="15043">
                  <c:v>43396.375404918981</c:v>
                </c:pt>
                <c:pt idx="15044">
                  <c:v>43396.417071643518</c:v>
                </c:pt>
                <c:pt idx="15045">
                  <c:v>43396.458738368055</c:v>
                </c:pt>
                <c:pt idx="15046">
                  <c:v>43396.500405092593</c:v>
                </c:pt>
                <c:pt idx="15047">
                  <c:v>43396.54207181713</c:v>
                </c:pt>
                <c:pt idx="15048">
                  <c:v>43396.583738541667</c:v>
                </c:pt>
                <c:pt idx="15049">
                  <c:v>43396.625405266204</c:v>
                </c:pt>
                <c:pt idx="15050">
                  <c:v>43396.667071990742</c:v>
                </c:pt>
                <c:pt idx="15051">
                  <c:v>43396.708738715279</c:v>
                </c:pt>
                <c:pt idx="15052">
                  <c:v>43396.750405439816</c:v>
                </c:pt>
                <c:pt idx="15053">
                  <c:v>43396.792072164353</c:v>
                </c:pt>
                <c:pt idx="15054">
                  <c:v>43396.83373888889</c:v>
                </c:pt>
                <c:pt idx="15055">
                  <c:v>43396.875405613428</c:v>
                </c:pt>
                <c:pt idx="15056">
                  <c:v>43396.917072337965</c:v>
                </c:pt>
                <c:pt idx="15057">
                  <c:v>43396.958739062502</c:v>
                </c:pt>
                <c:pt idx="15058">
                  <c:v>43397.000405787039</c:v>
                </c:pt>
                <c:pt idx="15059">
                  <c:v>43397.042072511576</c:v>
                </c:pt>
                <c:pt idx="15060">
                  <c:v>43397.083739236114</c:v>
                </c:pt>
                <c:pt idx="15061">
                  <c:v>43397.125405960651</c:v>
                </c:pt>
                <c:pt idx="15062">
                  <c:v>43397.167072685188</c:v>
                </c:pt>
                <c:pt idx="15063">
                  <c:v>43397.208739409725</c:v>
                </c:pt>
                <c:pt idx="15064">
                  <c:v>43397.250406134262</c:v>
                </c:pt>
                <c:pt idx="15065">
                  <c:v>43397.2920728588</c:v>
                </c:pt>
                <c:pt idx="15066">
                  <c:v>43397.333739583337</c:v>
                </c:pt>
                <c:pt idx="15067">
                  <c:v>43397.375406307867</c:v>
                </c:pt>
                <c:pt idx="15068">
                  <c:v>43397.417073032404</c:v>
                </c:pt>
                <c:pt idx="15069">
                  <c:v>43397.458739756941</c:v>
                </c:pt>
                <c:pt idx="15070">
                  <c:v>43397.500406481478</c:v>
                </c:pt>
                <c:pt idx="15071">
                  <c:v>43397.542073206016</c:v>
                </c:pt>
                <c:pt idx="15072">
                  <c:v>43397.583739930553</c:v>
                </c:pt>
                <c:pt idx="15073">
                  <c:v>43397.62540665509</c:v>
                </c:pt>
                <c:pt idx="15074">
                  <c:v>43397.667073379627</c:v>
                </c:pt>
                <c:pt idx="15075">
                  <c:v>43397.708740104164</c:v>
                </c:pt>
                <c:pt idx="15076">
                  <c:v>43397.750406828702</c:v>
                </c:pt>
                <c:pt idx="15077">
                  <c:v>43397.792073553239</c:v>
                </c:pt>
                <c:pt idx="15078">
                  <c:v>43397.833740277776</c:v>
                </c:pt>
                <c:pt idx="15079">
                  <c:v>43397.875407002313</c:v>
                </c:pt>
                <c:pt idx="15080">
                  <c:v>43397.917073726851</c:v>
                </c:pt>
                <c:pt idx="15081">
                  <c:v>43397.958740451388</c:v>
                </c:pt>
                <c:pt idx="15082">
                  <c:v>43398.000407175925</c:v>
                </c:pt>
                <c:pt idx="15083">
                  <c:v>43398.042073900462</c:v>
                </c:pt>
                <c:pt idx="15084">
                  <c:v>43398.083740624999</c:v>
                </c:pt>
                <c:pt idx="15085">
                  <c:v>43398.125407349537</c:v>
                </c:pt>
                <c:pt idx="15086">
                  <c:v>43398.167074074074</c:v>
                </c:pt>
                <c:pt idx="15087">
                  <c:v>43398.208740798611</c:v>
                </c:pt>
                <c:pt idx="15088">
                  <c:v>43398.250407523148</c:v>
                </c:pt>
                <c:pt idx="15089">
                  <c:v>43398.292074247685</c:v>
                </c:pt>
                <c:pt idx="15090">
                  <c:v>43398.333740972223</c:v>
                </c:pt>
                <c:pt idx="15091">
                  <c:v>43398.37540769676</c:v>
                </c:pt>
                <c:pt idx="15092">
                  <c:v>43398.417074421297</c:v>
                </c:pt>
                <c:pt idx="15093">
                  <c:v>43398.458741145834</c:v>
                </c:pt>
                <c:pt idx="15094">
                  <c:v>43398.500407870371</c:v>
                </c:pt>
                <c:pt idx="15095">
                  <c:v>43398.542074594909</c:v>
                </c:pt>
                <c:pt idx="15096">
                  <c:v>43398.583741319446</c:v>
                </c:pt>
                <c:pt idx="15097">
                  <c:v>43398.625408043983</c:v>
                </c:pt>
                <c:pt idx="15098">
                  <c:v>43398.66707476852</c:v>
                </c:pt>
                <c:pt idx="15099">
                  <c:v>43398.708741493057</c:v>
                </c:pt>
                <c:pt idx="15100">
                  <c:v>43398.750408217595</c:v>
                </c:pt>
                <c:pt idx="15101">
                  <c:v>43398.792074942132</c:v>
                </c:pt>
                <c:pt idx="15102">
                  <c:v>43398.833741666669</c:v>
                </c:pt>
                <c:pt idx="15103">
                  <c:v>43398.875408391206</c:v>
                </c:pt>
                <c:pt idx="15104">
                  <c:v>43398.917075115744</c:v>
                </c:pt>
                <c:pt idx="15105">
                  <c:v>43398.958741840281</c:v>
                </c:pt>
                <c:pt idx="15106">
                  <c:v>43399.000408564818</c:v>
                </c:pt>
                <c:pt idx="15107">
                  <c:v>43399.042075289355</c:v>
                </c:pt>
                <c:pt idx="15108">
                  <c:v>43399.083742013892</c:v>
                </c:pt>
                <c:pt idx="15109">
                  <c:v>43399.12540873843</c:v>
                </c:pt>
                <c:pt idx="15110">
                  <c:v>43399.167075462959</c:v>
                </c:pt>
                <c:pt idx="15111">
                  <c:v>43399.208742187497</c:v>
                </c:pt>
                <c:pt idx="15112">
                  <c:v>43399.250408912034</c:v>
                </c:pt>
                <c:pt idx="15113">
                  <c:v>43399.292075636571</c:v>
                </c:pt>
                <c:pt idx="15114">
                  <c:v>43399.333742361108</c:v>
                </c:pt>
                <c:pt idx="15115">
                  <c:v>43399.375409085646</c:v>
                </c:pt>
                <c:pt idx="15116">
                  <c:v>43399.417075810183</c:v>
                </c:pt>
                <c:pt idx="15117">
                  <c:v>43399.45874253472</c:v>
                </c:pt>
                <c:pt idx="15118">
                  <c:v>43399.500409259257</c:v>
                </c:pt>
                <c:pt idx="15119">
                  <c:v>43399.542075983794</c:v>
                </c:pt>
                <c:pt idx="15120">
                  <c:v>43399.583742708332</c:v>
                </c:pt>
                <c:pt idx="15121">
                  <c:v>43399.625409432869</c:v>
                </c:pt>
                <c:pt idx="15122">
                  <c:v>43399.667076157406</c:v>
                </c:pt>
                <c:pt idx="15123">
                  <c:v>43399.708742881943</c:v>
                </c:pt>
                <c:pt idx="15124">
                  <c:v>43399.75040960648</c:v>
                </c:pt>
                <c:pt idx="15125">
                  <c:v>43399.792076331018</c:v>
                </c:pt>
                <c:pt idx="15126">
                  <c:v>43399.833743055555</c:v>
                </c:pt>
                <c:pt idx="15127">
                  <c:v>43399.875409780092</c:v>
                </c:pt>
                <c:pt idx="15128">
                  <c:v>43399.917076504629</c:v>
                </c:pt>
                <c:pt idx="15129">
                  <c:v>43399.958743229166</c:v>
                </c:pt>
                <c:pt idx="15130">
                  <c:v>43400.000409953704</c:v>
                </c:pt>
                <c:pt idx="15131">
                  <c:v>43400.042076678241</c:v>
                </c:pt>
                <c:pt idx="15132">
                  <c:v>43400.083743402778</c:v>
                </c:pt>
                <c:pt idx="15133">
                  <c:v>43400.125410127315</c:v>
                </c:pt>
                <c:pt idx="15134">
                  <c:v>43400.167076851852</c:v>
                </c:pt>
                <c:pt idx="15135">
                  <c:v>43400.20874357639</c:v>
                </c:pt>
                <c:pt idx="15136">
                  <c:v>43400.250410300927</c:v>
                </c:pt>
                <c:pt idx="15137">
                  <c:v>43400.292077025464</c:v>
                </c:pt>
                <c:pt idx="15138">
                  <c:v>43400.333743750001</c:v>
                </c:pt>
                <c:pt idx="15139">
                  <c:v>43400.375410474539</c:v>
                </c:pt>
                <c:pt idx="15140">
                  <c:v>43400.417077199076</c:v>
                </c:pt>
                <c:pt idx="15141">
                  <c:v>43400.458743923613</c:v>
                </c:pt>
                <c:pt idx="15142">
                  <c:v>43400.50041064815</c:v>
                </c:pt>
                <c:pt idx="15143">
                  <c:v>43400.542077372687</c:v>
                </c:pt>
                <c:pt idx="15144">
                  <c:v>43400.583744097225</c:v>
                </c:pt>
                <c:pt idx="15145">
                  <c:v>43400.625410821762</c:v>
                </c:pt>
                <c:pt idx="15146">
                  <c:v>43400.667077546299</c:v>
                </c:pt>
                <c:pt idx="15147">
                  <c:v>43400.708744270836</c:v>
                </c:pt>
                <c:pt idx="15148">
                  <c:v>43400.750410995373</c:v>
                </c:pt>
                <c:pt idx="15149">
                  <c:v>43400.792077719911</c:v>
                </c:pt>
                <c:pt idx="15150">
                  <c:v>43400.833744444448</c:v>
                </c:pt>
                <c:pt idx="15151">
                  <c:v>43400.875411168985</c:v>
                </c:pt>
                <c:pt idx="15152">
                  <c:v>43400.917077893515</c:v>
                </c:pt>
                <c:pt idx="15153">
                  <c:v>43400.958744618052</c:v>
                </c:pt>
                <c:pt idx="15154">
                  <c:v>43401.000411342589</c:v>
                </c:pt>
                <c:pt idx="15155">
                  <c:v>43401.042078067127</c:v>
                </c:pt>
                <c:pt idx="15156">
                  <c:v>43401.083744791664</c:v>
                </c:pt>
                <c:pt idx="15157">
                  <c:v>43401.125411516201</c:v>
                </c:pt>
                <c:pt idx="15158">
                  <c:v>43401.167078240738</c:v>
                </c:pt>
                <c:pt idx="15159">
                  <c:v>43401.208744965275</c:v>
                </c:pt>
                <c:pt idx="15160">
                  <c:v>43401.250411689813</c:v>
                </c:pt>
                <c:pt idx="15161">
                  <c:v>43401.29207841435</c:v>
                </c:pt>
                <c:pt idx="15162">
                  <c:v>43401.333745138887</c:v>
                </c:pt>
                <c:pt idx="15163">
                  <c:v>43401.375411863424</c:v>
                </c:pt>
                <c:pt idx="15164">
                  <c:v>43401.417078587961</c:v>
                </c:pt>
                <c:pt idx="15165">
                  <c:v>43401.458745312499</c:v>
                </c:pt>
                <c:pt idx="15166">
                  <c:v>43401.500412037036</c:v>
                </c:pt>
                <c:pt idx="15167">
                  <c:v>43401.542078761573</c:v>
                </c:pt>
                <c:pt idx="15168">
                  <c:v>43401.58374548611</c:v>
                </c:pt>
                <c:pt idx="15169">
                  <c:v>43401.625412210647</c:v>
                </c:pt>
                <c:pt idx="15170">
                  <c:v>43401.667078935185</c:v>
                </c:pt>
                <c:pt idx="15171">
                  <c:v>43401.708745659722</c:v>
                </c:pt>
                <c:pt idx="15172">
                  <c:v>43401.750412384259</c:v>
                </c:pt>
                <c:pt idx="15173">
                  <c:v>43401.792079108796</c:v>
                </c:pt>
                <c:pt idx="15174">
                  <c:v>43401.833745833334</c:v>
                </c:pt>
                <c:pt idx="15175">
                  <c:v>43401.875412557871</c:v>
                </c:pt>
                <c:pt idx="15176">
                  <c:v>43401.917079282408</c:v>
                </c:pt>
                <c:pt idx="15177">
                  <c:v>43401.958746006945</c:v>
                </c:pt>
                <c:pt idx="15178">
                  <c:v>43402.000412731482</c:v>
                </c:pt>
                <c:pt idx="15179">
                  <c:v>43402.04207945602</c:v>
                </c:pt>
                <c:pt idx="15180">
                  <c:v>43402.083746180557</c:v>
                </c:pt>
                <c:pt idx="15181">
                  <c:v>43402.125412905094</c:v>
                </c:pt>
                <c:pt idx="15182">
                  <c:v>43402.167079629631</c:v>
                </c:pt>
                <c:pt idx="15183">
                  <c:v>43402.208746354168</c:v>
                </c:pt>
                <c:pt idx="15184">
                  <c:v>43402.250413078706</c:v>
                </c:pt>
                <c:pt idx="15185">
                  <c:v>43402.292079803243</c:v>
                </c:pt>
                <c:pt idx="15186">
                  <c:v>43402.33374652778</c:v>
                </c:pt>
                <c:pt idx="15187">
                  <c:v>43402.375413252317</c:v>
                </c:pt>
                <c:pt idx="15188">
                  <c:v>43402.417079976854</c:v>
                </c:pt>
                <c:pt idx="15189">
                  <c:v>43402.458746701392</c:v>
                </c:pt>
                <c:pt idx="15190">
                  <c:v>43402.500413425929</c:v>
                </c:pt>
                <c:pt idx="15191">
                  <c:v>43402.542080150466</c:v>
                </c:pt>
                <c:pt idx="15192">
                  <c:v>43402.583746875003</c:v>
                </c:pt>
                <c:pt idx="15193">
                  <c:v>43402.62541359954</c:v>
                </c:pt>
                <c:pt idx="15194">
                  <c:v>43402.66708032407</c:v>
                </c:pt>
                <c:pt idx="15195">
                  <c:v>43402.708747048608</c:v>
                </c:pt>
                <c:pt idx="15196">
                  <c:v>43402.750413773145</c:v>
                </c:pt>
                <c:pt idx="15197">
                  <c:v>43402.792080497682</c:v>
                </c:pt>
                <c:pt idx="15198">
                  <c:v>43402.833747222219</c:v>
                </c:pt>
                <c:pt idx="15199">
                  <c:v>43402.875413946756</c:v>
                </c:pt>
                <c:pt idx="15200">
                  <c:v>43402.917080671294</c:v>
                </c:pt>
                <c:pt idx="15201">
                  <c:v>43402.958747395831</c:v>
                </c:pt>
                <c:pt idx="15202">
                  <c:v>43403.000414120368</c:v>
                </c:pt>
                <c:pt idx="15203">
                  <c:v>43403.042080844905</c:v>
                </c:pt>
                <c:pt idx="15204">
                  <c:v>43403.083747569442</c:v>
                </c:pt>
                <c:pt idx="15205">
                  <c:v>43403.12541429398</c:v>
                </c:pt>
                <c:pt idx="15206">
                  <c:v>43403.167081018517</c:v>
                </c:pt>
                <c:pt idx="15207">
                  <c:v>43403.208747743054</c:v>
                </c:pt>
                <c:pt idx="15208">
                  <c:v>43403.250414467591</c:v>
                </c:pt>
                <c:pt idx="15209">
                  <c:v>43403.292081192129</c:v>
                </c:pt>
                <c:pt idx="15210">
                  <c:v>43403.333747916666</c:v>
                </c:pt>
                <c:pt idx="15211">
                  <c:v>43403.375414641203</c:v>
                </c:pt>
                <c:pt idx="15212">
                  <c:v>43403.41708136574</c:v>
                </c:pt>
                <c:pt idx="15213">
                  <c:v>43403.458748090277</c:v>
                </c:pt>
                <c:pt idx="15214">
                  <c:v>43403.500414814815</c:v>
                </c:pt>
                <c:pt idx="15215">
                  <c:v>43403.542081539352</c:v>
                </c:pt>
                <c:pt idx="15216">
                  <c:v>43403.583748263889</c:v>
                </c:pt>
                <c:pt idx="15217">
                  <c:v>43403.625414988426</c:v>
                </c:pt>
                <c:pt idx="15218">
                  <c:v>43403.667081712963</c:v>
                </c:pt>
                <c:pt idx="15219">
                  <c:v>43403.708748437501</c:v>
                </c:pt>
                <c:pt idx="15220">
                  <c:v>43403.750415162038</c:v>
                </c:pt>
                <c:pt idx="15221">
                  <c:v>43403.792081886575</c:v>
                </c:pt>
                <c:pt idx="15222">
                  <c:v>43403.833748611112</c:v>
                </c:pt>
                <c:pt idx="15223">
                  <c:v>43403.875415335649</c:v>
                </c:pt>
                <c:pt idx="15224">
                  <c:v>43403.917082060187</c:v>
                </c:pt>
                <c:pt idx="15225">
                  <c:v>43403.958748784724</c:v>
                </c:pt>
                <c:pt idx="15226">
                  <c:v>43404.000415509261</c:v>
                </c:pt>
                <c:pt idx="15227">
                  <c:v>43404.042082233798</c:v>
                </c:pt>
                <c:pt idx="15228">
                  <c:v>43404.083748958335</c:v>
                </c:pt>
                <c:pt idx="15229">
                  <c:v>43404.125415682873</c:v>
                </c:pt>
                <c:pt idx="15230">
                  <c:v>43404.16708240741</c:v>
                </c:pt>
                <c:pt idx="15231">
                  <c:v>43404.208749131947</c:v>
                </c:pt>
                <c:pt idx="15232">
                  <c:v>43404.250415856484</c:v>
                </c:pt>
                <c:pt idx="15233">
                  <c:v>43404.292082581022</c:v>
                </c:pt>
                <c:pt idx="15234">
                  <c:v>43404.333749305559</c:v>
                </c:pt>
                <c:pt idx="15235">
                  <c:v>43404.375416030096</c:v>
                </c:pt>
                <c:pt idx="15236">
                  <c:v>43404.417082754633</c:v>
                </c:pt>
                <c:pt idx="15237">
                  <c:v>43404.458749479163</c:v>
                </c:pt>
                <c:pt idx="15238">
                  <c:v>43404.5004162037</c:v>
                </c:pt>
                <c:pt idx="15239">
                  <c:v>43404.542082928238</c:v>
                </c:pt>
                <c:pt idx="15240">
                  <c:v>43404.583749652775</c:v>
                </c:pt>
                <c:pt idx="15241">
                  <c:v>43404.625416377312</c:v>
                </c:pt>
                <c:pt idx="15242">
                  <c:v>43404.667083101849</c:v>
                </c:pt>
                <c:pt idx="15243">
                  <c:v>43404.708749826386</c:v>
                </c:pt>
                <c:pt idx="15244">
                  <c:v>43404.750416550924</c:v>
                </c:pt>
                <c:pt idx="15245">
                  <c:v>43404.792083275461</c:v>
                </c:pt>
                <c:pt idx="15246">
                  <c:v>43404.833749999998</c:v>
                </c:pt>
                <c:pt idx="15247">
                  <c:v>43404.875416724535</c:v>
                </c:pt>
                <c:pt idx="15248">
                  <c:v>43404.917083449072</c:v>
                </c:pt>
                <c:pt idx="15249">
                  <c:v>43404.95875017361</c:v>
                </c:pt>
                <c:pt idx="15250">
                  <c:v>43405.000416898147</c:v>
                </c:pt>
                <c:pt idx="15251">
                  <c:v>43405.042083622684</c:v>
                </c:pt>
                <c:pt idx="15252">
                  <c:v>43405.083750347221</c:v>
                </c:pt>
                <c:pt idx="15253">
                  <c:v>43405.125417071758</c:v>
                </c:pt>
                <c:pt idx="15254">
                  <c:v>43405.167083796296</c:v>
                </c:pt>
                <c:pt idx="15255">
                  <c:v>43405.208750520833</c:v>
                </c:pt>
                <c:pt idx="15256">
                  <c:v>43405.25041724537</c:v>
                </c:pt>
                <c:pt idx="15257">
                  <c:v>43405.292083969907</c:v>
                </c:pt>
                <c:pt idx="15258">
                  <c:v>43405.333750694444</c:v>
                </c:pt>
                <c:pt idx="15259">
                  <c:v>43405.375417418982</c:v>
                </c:pt>
                <c:pt idx="15260">
                  <c:v>43405.417084143519</c:v>
                </c:pt>
                <c:pt idx="15261">
                  <c:v>43405.458750868056</c:v>
                </c:pt>
                <c:pt idx="15262">
                  <c:v>43405.500417592593</c:v>
                </c:pt>
                <c:pt idx="15263">
                  <c:v>43405.542084317131</c:v>
                </c:pt>
                <c:pt idx="15264">
                  <c:v>43405.583751041668</c:v>
                </c:pt>
                <c:pt idx="15265">
                  <c:v>43405.625417766205</c:v>
                </c:pt>
                <c:pt idx="15266">
                  <c:v>43405.667084490742</c:v>
                </c:pt>
                <c:pt idx="15267">
                  <c:v>43405.708751215279</c:v>
                </c:pt>
                <c:pt idx="15268">
                  <c:v>43405.750417939817</c:v>
                </c:pt>
                <c:pt idx="15269">
                  <c:v>43405.792084664354</c:v>
                </c:pt>
                <c:pt idx="15270">
                  <c:v>43405.833751388891</c:v>
                </c:pt>
                <c:pt idx="15271">
                  <c:v>43405.875418113428</c:v>
                </c:pt>
                <c:pt idx="15272">
                  <c:v>43405.917084837965</c:v>
                </c:pt>
                <c:pt idx="15273">
                  <c:v>43405.958751562503</c:v>
                </c:pt>
                <c:pt idx="15274">
                  <c:v>43406.00041828704</c:v>
                </c:pt>
                <c:pt idx="15275">
                  <c:v>43406.042085011577</c:v>
                </c:pt>
                <c:pt idx="15276">
                  <c:v>43406.083751736114</c:v>
                </c:pt>
                <c:pt idx="15277">
                  <c:v>43406.125418460651</c:v>
                </c:pt>
                <c:pt idx="15278">
                  <c:v>43406.167085185189</c:v>
                </c:pt>
                <c:pt idx="15279">
                  <c:v>43406.208751909726</c:v>
                </c:pt>
                <c:pt idx="15280">
                  <c:v>43406.250418634256</c:v>
                </c:pt>
                <c:pt idx="15281">
                  <c:v>43406.292085358793</c:v>
                </c:pt>
                <c:pt idx="15282">
                  <c:v>43406.33375208333</c:v>
                </c:pt>
                <c:pt idx="15283">
                  <c:v>43406.375418807867</c:v>
                </c:pt>
                <c:pt idx="15284">
                  <c:v>43406.417085532405</c:v>
                </c:pt>
                <c:pt idx="15285">
                  <c:v>43406.458752256942</c:v>
                </c:pt>
                <c:pt idx="15286">
                  <c:v>43406.500418981479</c:v>
                </c:pt>
                <c:pt idx="15287">
                  <c:v>43406.542085706016</c:v>
                </c:pt>
                <c:pt idx="15288">
                  <c:v>43406.583752430553</c:v>
                </c:pt>
                <c:pt idx="15289">
                  <c:v>43406.625419155091</c:v>
                </c:pt>
                <c:pt idx="15290">
                  <c:v>43406.667085879628</c:v>
                </c:pt>
                <c:pt idx="15291">
                  <c:v>43406.708752604165</c:v>
                </c:pt>
                <c:pt idx="15292">
                  <c:v>43406.750419328702</c:v>
                </c:pt>
                <c:pt idx="15293">
                  <c:v>43406.792086053239</c:v>
                </c:pt>
                <c:pt idx="15294">
                  <c:v>43406.833752777777</c:v>
                </c:pt>
                <c:pt idx="15295">
                  <c:v>43406.875419502314</c:v>
                </c:pt>
                <c:pt idx="15296">
                  <c:v>43406.917086226851</c:v>
                </c:pt>
                <c:pt idx="15297">
                  <c:v>43406.958752951388</c:v>
                </c:pt>
                <c:pt idx="15298">
                  <c:v>43407.000419675926</c:v>
                </c:pt>
                <c:pt idx="15299">
                  <c:v>43407.042086400463</c:v>
                </c:pt>
                <c:pt idx="15300">
                  <c:v>43407.083753125</c:v>
                </c:pt>
                <c:pt idx="15301">
                  <c:v>43407.125419849537</c:v>
                </c:pt>
                <c:pt idx="15302">
                  <c:v>43407.167086574074</c:v>
                </c:pt>
                <c:pt idx="15303">
                  <c:v>43407.208753298612</c:v>
                </c:pt>
                <c:pt idx="15304">
                  <c:v>43407.250420023149</c:v>
                </c:pt>
                <c:pt idx="15305">
                  <c:v>43407.292086747686</c:v>
                </c:pt>
                <c:pt idx="15306">
                  <c:v>43407.333753472223</c:v>
                </c:pt>
                <c:pt idx="15307">
                  <c:v>43407.37542019676</c:v>
                </c:pt>
                <c:pt idx="15308">
                  <c:v>43407.417086921298</c:v>
                </c:pt>
                <c:pt idx="15309">
                  <c:v>43407.458753645835</c:v>
                </c:pt>
                <c:pt idx="15310">
                  <c:v>43407.500420370372</c:v>
                </c:pt>
                <c:pt idx="15311">
                  <c:v>43407.542087094909</c:v>
                </c:pt>
                <c:pt idx="15312">
                  <c:v>43407.583753819446</c:v>
                </c:pt>
                <c:pt idx="15313">
                  <c:v>43407.625420543984</c:v>
                </c:pt>
                <c:pt idx="15314">
                  <c:v>43407.667087268521</c:v>
                </c:pt>
                <c:pt idx="15315">
                  <c:v>43407.708753993058</c:v>
                </c:pt>
                <c:pt idx="15316">
                  <c:v>43407.750420717595</c:v>
                </c:pt>
                <c:pt idx="15317">
                  <c:v>43407.792087442132</c:v>
                </c:pt>
                <c:pt idx="15318">
                  <c:v>43407.83375416667</c:v>
                </c:pt>
                <c:pt idx="15319">
                  <c:v>43407.875420891207</c:v>
                </c:pt>
                <c:pt idx="15320">
                  <c:v>43407.917087615744</c:v>
                </c:pt>
                <c:pt idx="15321">
                  <c:v>43407.958754340281</c:v>
                </c:pt>
                <c:pt idx="15322">
                  <c:v>43408.000421064811</c:v>
                </c:pt>
                <c:pt idx="15323">
                  <c:v>43408.042087789348</c:v>
                </c:pt>
                <c:pt idx="15324">
                  <c:v>43408.083754513886</c:v>
                </c:pt>
                <c:pt idx="15325">
                  <c:v>43408.125421238423</c:v>
                </c:pt>
                <c:pt idx="15326">
                  <c:v>43408.16708796296</c:v>
                </c:pt>
                <c:pt idx="15327">
                  <c:v>43408.208754687497</c:v>
                </c:pt>
                <c:pt idx="15328">
                  <c:v>43408.250421412034</c:v>
                </c:pt>
                <c:pt idx="15329">
                  <c:v>43408.292088136572</c:v>
                </c:pt>
                <c:pt idx="15330">
                  <c:v>43408.333754861109</c:v>
                </c:pt>
                <c:pt idx="15331">
                  <c:v>43408.375421585646</c:v>
                </c:pt>
                <c:pt idx="15332">
                  <c:v>43408.417088310183</c:v>
                </c:pt>
                <c:pt idx="15333">
                  <c:v>43408.458755034721</c:v>
                </c:pt>
                <c:pt idx="15334">
                  <c:v>43408.500421759258</c:v>
                </c:pt>
                <c:pt idx="15335">
                  <c:v>43408.542088483795</c:v>
                </c:pt>
                <c:pt idx="15336">
                  <c:v>43408.583755208332</c:v>
                </c:pt>
                <c:pt idx="15337">
                  <c:v>43408.625421932869</c:v>
                </c:pt>
                <c:pt idx="15338">
                  <c:v>43408.667088657407</c:v>
                </c:pt>
                <c:pt idx="15339">
                  <c:v>43408.708755381944</c:v>
                </c:pt>
                <c:pt idx="15340">
                  <c:v>43408.750422106481</c:v>
                </c:pt>
                <c:pt idx="15341">
                  <c:v>43408.792088831018</c:v>
                </c:pt>
                <c:pt idx="15342">
                  <c:v>43408.833755555555</c:v>
                </c:pt>
                <c:pt idx="15343">
                  <c:v>43408.875422280093</c:v>
                </c:pt>
                <c:pt idx="15344">
                  <c:v>43408.91708900463</c:v>
                </c:pt>
                <c:pt idx="15345">
                  <c:v>43408.958755729167</c:v>
                </c:pt>
                <c:pt idx="15346">
                  <c:v>43409.000422453704</c:v>
                </c:pt>
                <c:pt idx="15347">
                  <c:v>43409.042089178241</c:v>
                </c:pt>
                <c:pt idx="15348">
                  <c:v>43409.083755902779</c:v>
                </c:pt>
                <c:pt idx="15349">
                  <c:v>43409.125422627316</c:v>
                </c:pt>
                <c:pt idx="15350">
                  <c:v>43409.167089351853</c:v>
                </c:pt>
                <c:pt idx="15351">
                  <c:v>43409.20875607639</c:v>
                </c:pt>
                <c:pt idx="15352">
                  <c:v>43409.250422800927</c:v>
                </c:pt>
                <c:pt idx="15353">
                  <c:v>43409.292089525465</c:v>
                </c:pt>
                <c:pt idx="15354">
                  <c:v>43409.333756250002</c:v>
                </c:pt>
                <c:pt idx="15355">
                  <c:v>43409.375422974539</c:v>
                </c:pt>
                <c:pt idx="15356">
                  <c:v>43409.417089699076</c:v>
                </c:pt>
                <c:pt idx="15357">
                  <c:v>43409.458756423614</c:v>
                </c:pt>
                <c:pt idx="15358">
                  <c:v>43409.500423148151</c:v>
                </c:pt>
                <c:pt idx="15359">
                  <c:v>43409.542089872688</c:v>
                </c:pt>
                <c:pt idx="15360">
                  <c:v>43409.583756597225</c:v>
                </c:pt>
                <c:pt idx="15361">
                  <c:v>43409.625423321762</c:v>
                </c:pt>
                <c:pt idx="15362">
                  <c:v>43409.6670900463</c:v>
                </c:pt>
                <c:pt idx="15363">
                  <c:v>43409.708756770837</c:v>
                </c:pt>
                <c:pt idx="15364">
                  <c:v>43409.750423495367</c:v>
                </c:pt>
                <c:pt idx="15365">
                  <c:v>43409.792090219904</c:v>
                </c:pt>
                <c:pt idx="15366">
                  <c:v>43409.833756944441</c:v>
                </c:pt>
                <c:pt idx="15367">
                  <c:v>43409.875423668978</c:v>
                </c:pt>
                <c:pt idx="15368">
                  <c:v>43409.917090393516</c:v>
                </c:pt>
                <c:pt idx="15369">
                  <c:v>43409.958757118053</c:v>
                </c:pt>
                <c:pt idx="15370">
                  <c:v>43410.00042384259</c:v>
                </c:pt>
                <c:pt idx="15371">
                  <c:v>43410.042090567127</c:v>
                </c:pt>
                <c:pt idx="15372">
                  <c:v>43410.083757291664</c:v>
                </c:pt>
                <c:pt idx="15373">
                  <c:v>43410.125424016202</c:v>
                </c:pt>
                <c:pt idx="15374">
                  <c:v>43410.167090740739</c:v>
                </c:pt>
                <c:pt idx="15375">
                  <c:v>43410.208757465276</c:v>
                </c:pt>
                <c:pt idx="15376">
                  <c:v>43410.250424189813</c:v>
                </c:pt>
                <c:pt idx="15377">
                  <c:v>43410.29209091435</c:v>
                </c:pt>
                <c:pt idx="15378">
                  <c:v>43410.333757638888</c:v>
                </c:pt>
                <c:pt idx="15379">
                  <c:v>43410.375424363425</c:v>
                </c:pt>
                <c:pt idx="15380">
                  <c:v>43410.417091087962</c:v>
                </c:pt>
                <c:pt idx="15381">
                  <c:v>43410.458757812499</c:v>
                </c:pt>
                <c:pt idx="15382">
                  <c:v>43410.500424537036</c:v>
                </c:pt>
                <c:pt idx="15383">
                  <c:v>43410.542091261574</c:v>
                </c:pt>
                <c:pt idx="15384">
                  <c:v>43410.583757986111</c:v>
                </c:pt>
                <c:pt idx="15385">
                  <c:v>43410.625424710648</c:v>
                </c:pt>
                <c:pt idx="15386">
                  <c:v>43410.667091435185</c:v>
                </c:pt>
                <c:pt idx="15387">
                  <c:v>43410.708758159722</c:v>
                </c:pt>
                <c:pt idx="15388">
                  <c:v>43410.75042488426</c:v>
                </c:pt>
                <c:pt idx="15389">
                  <c:v>43410.792091608797</c:v>
                </c:pt>
                <c:pt idx="15390">
                  <c:v>43410.833758333334</c:v>
                </c:pt>
                <c:pt idx="15391">
                  <c:v>43410.875425057871</c:v>
                </c:pt>
                <c:pt idx="15392">
                  <c:v>43410.917091782409</c:v>
                </c:pt>
                <c:pt idx="15393">
                  <c:v>43410.958758506946</c:v>
                </c:pt>
                <c:pt idx="15394">
                  <c:v>43411.000425231483</c:v>
                </c:pt>
                <c:pt idx="15395">
                  <c:v>43411.04209195602</c:v>
                </c:pt>
                <c:pt idx="15396">
                  <c:v>43411.083758680557</c:v>
                </c:pt>
                <c:pt idx="15397">
                  <c:v>43411.125425405095</c:v>
                </c:pt>
                <c:pt idx="15398">
                  <c:v>43411.167092129632</c:v>
                </c:pt>
                <c:pt idx="15399">
                  <c:v>43411.208758854169</c:v>
                </c:pt>
                <c:pt idx="15400">
                  <c:v>43411.250425578706</c:v>
                </c:pt>
                <c:pt idx="15401">
                  <c:v>43411.292092303243</c:v>
                </c:pt>
                <c:pt idx="15402">
                  <c:v>43411.333759027781</c:v>
                </c:pt>
                <c:pt idx="15403">
                  <c:v>43411.375425752318</c:v>
                </c:pt>
                <c:pt idx="15404">
                  <c:v>43411.417092476855</c:v>
                </c:pt>
                <c:pt idx="15405">
                  <c:v>43411.458759201392</c:v>
                </c:pt>
                <c:pt idx="15406">
                  <c:v>43411.500425925929</c:v>
                </c:pt>
                <c:pt idx="15407">
                  <c:v>43411.542092650459</c:v>
                </c:pt>
                <c:pt idx="15408">
                  <c:v>43411.583759374997</c:v>
                </c:pt>
                <c:pt idx="15409">
                  <c:v>43411.625426099534</c:v>
                </c:pt>
                <c:pt idx="15410">
                  <c:v>43411.667092824071</c:v>
                </c:pt>
                <c:pt idx="15411">
                  <c:v>43411.708759548608</c:v>
                </c:pt>
                <c:pt idx="15412">
                  <c:v>43411.750426273145</c:v>
                </c:pt>
                <c:pt idx="15413">
                  <c:v>43411.792092997683</c:v>
                </c:pt>
                <c:pt idx="15414">
                  <c:v>43411.83375972222</c:v>
                </c:pt>
                <c:pt idx="15415">
                  <c:v>43411.875426446757</c:v>
                </c:pt>
                <c:pt idx="15416">
                  <c:v>43411.917093171294</c:v>
                </c:pt>
                <c:pt idx="15417">
                  <c:v>43411.958759895831</c:v>
                </c:pt>
                <c:pt idx="15418">
                  <c:v>43412.000426620369</c:v>
                </c:pt>
                <c:pt idx="15419">
                  <c:v>43412.042093344906</c:v>
                </c:pt>
                <c:pt idx="15420">
                  <c:v>43412.083760069443</c:v>
                </c:pt>
                <c:pt idx="15421">
                  <c:v>43412.12542679398</c:v>
                </c:pt>
                <c:pt idx="15422">
                  <c:v>43412.167093518518</c:v>
                </c:pt>
                <c:pt idx="15423">
                  <c:v>43412.208760243055</c:v>
                </c:pt>
                <c:pt idx="15424">
                  <c:v>43412.250426967592</c:v>
                </c:pt>
                <c:pt idx="15425">
                  <c:v>43412.292093692129</c:v>
                </c:pt>
                <c:pt idx="15426">
                  <c:v>43412.333760416666</c:v>
                </c:pt>
                <c:pt idx="15427">
                  <c:v>43412.375427141204</c:v>
                </c:pt>
                <c:pt idx="15428">
                  <c:v>43412.417093865741</c:v>
                </c:pt>
                <c:pt idx="15429">
                  <c:v>43412.458760590278</c:v>
                </c:pt>
                <c:pt idx="15430">
                  <c:v>43412.500427314815</c:v>
                </c:pt>
                <c:pt idx="15431">
                  <c:v>43412.542094039352</c:v>
                </c:pt>
                <c:pt idx="15432">
                  <c:v>43412.58376076389</c:v>
                </c:pt>
                <c:pt idx="15433">
                  <c:v>43412.625427488427</c:v>
                </c:pt>
                <c:pt idx="15434">
                  <c:v>43412.667094212964</c:v>
                </c:pt>
                <c:pt idx="15435">
                  <c:v>43412.708760937501</c:v>
                </c:pt>
                <c:pt idx="15436">
                  <c:v>43412.750427662038</c:v>
                </c:pt>
                <c:pt idx="15437">
                  <c:v>43412.792094386576</c:v>
                </c:pt>
                <c:pt idx="15438">
                  <c:v>43412.833761111113</c:v>
                </c:pt>
                <c:pt idx="15439">
                  <c:v>43412.87542783565</c:v>
                </c:pt>
                <c:pt idx="15440">
                  <c:v>43412.917094560187</c:v>
                </c:pt>
                <c:pt idx="15441">
                  <c:v>43412.958761284724</c:v>
                </c:pt>
                <c:pt idx="15442">
                  <c:v>43413.000428009262</c:v>
                </c:pt>
                <c:pt idx="15443">
                  <c:v>43413.042094733799</c:v>
                </c:pt>
                <c:pt idx="15444">
                  <c:v>43413.083761458336</c:v>
                </c:pt>
                <c:pt idx="15445">
                  <c:v>43413.125428182873</c:v>
                </c:pt>
                <c:pt idx="15446">
                  <c:v>43413.167094907411</c:v>
                </c:pt>
                <c:pt idx="15447">
                  <c:v>43413.208761631948</c:v>
                </c:pt>
                <c:pt idx="15448">
                  <c:v>43413.250428356485</c:v>
                </c:pt>
                <c:pt idx="15449">
                  <c:v>43413.292095081022</c:v>
                </c:pt>
                <c:pt idx="15450">
                  <c:v>43413.333761805552</c:v>
                </c:pt>
                <c:pt idx="15451">
                  <c:v>43413.375428530089</c:v>
                </c:pt>
                <c:pt idx="15452">
                  <c:v>43413.417095254626</c:v>
                </c:pt>
                <c:pt idx="15453">
                  <c:v>43413.458761979164</c:v>
                </c:pt>
                <c:pt idx="15454">
                  <c:v>43413.500428703701</c:v>
                </c:pt>
                <c:pt idx="15455">
                  <c:v>43413.542095428238</c:v>
                </c:pt>
                <c:pt idx="15456">
                  <c:v>43413.583762152775</c:v>
                </c:pt>
                <c:pt idx="15457">
                  <c:v>43413.625428877313</c:v>
                </c:pt>
                <c:pt idx="15458">
                  <c:v>43413.66709560185</c:v>
                </c:pt>
                <c:pt idx="15459">
                  <c:v>43413.708762326387</c:v>
                </c:pt>
                <c:pt idx="15460">
                  <c:v>43413.750429050924</c:v>
                </c:pt>
                <c:pt idx="15461">
                  <c:v>43413.792095775461</c:v>
                </c:pt>
                <c:pt idx="15462">
                  <c:v>43413.833762499999</c:v>
                </c:pt>
                <c:pt idx="15463">
                  <c:v>43413.875429224536</c:v>
                </c:pt>
                <c:pt idx="15464">
                  <c:v>43413.917095949073</c:v>
                </c:pt>
                <c:pt idx="15465">
                  <c:v>43413.95876267361</c:v>
                </c:pt>
                <c:pt idx="15466">
                  <c:v>43414.000429398147</c:v>
                </c:pt>
                <c:pt idx="15467">
                  <c:v>43414.042096122685</c:v>
                </c:pt>
                <c:pt idx="15468">
                  <c:v>43414.083762847222</c:v>
                </c:pt>
                <c:pt idx="15469">
                  <c:v>43414.125429571759</c:v>
                </c:pt>
                <c:pt idx="15470">
                  <c:v>43414.167096296296</c:v>
                </c:pt>
                <c:pt idx="15471">
                  <c:v>43414.208763020833</c:v>
                </c:pt>
                <c:pt idx="15472">
                  <c:v>43414.250429745371</c:v>
                </c:pt>
                <c:pt idx="15473">
                  <c:v>43414.292096469908</c:v>
                </c:pt>
                <c:pt idx="15474">
                  <c:v>43414.333763194445</c:v>
                </c:pt>
                <c:pt idx="15475">
                  <c:v>43414.375429918982</c:v>
                </c:pt>
                <c:pt idx="15476">
                  <c:v>43414.417096643519</c:v>
                </c:pt>
                <c:pt idx="15477">
                  <c:v>43414.458763368057</c:v>
                </c:pt>
                <c:pt idx="15478">
                  <c:v>43414.500430092594</c:v>
                </c:pt>
                <c:pt idx="15479">
                  <c:v>43414.542096817131</c:v>
                </c:pt>
                <c:pt idx="15480">
                  <c:v>43414.583763541668</c:v>
                </c:pt>
                <c:pt idx="15481">
                  <c:v>43414.625430266206</c:v>
                </c:pt>
                <c:pt idx="15482">
                  <c:v>43414.667096990743</c:v>
                </c:pt>
                <c:pt idx="15483">
                  <c:v>43414.70876371528</c:v>
                </c:pt>
                <c:pt idx="15484">
                  <c:v>43414.750430439817</c:v>
                </c:pt>
                <c:pt idx="15485">
                  <c:v>43414.792097164354</c:v>
                </c:pt>
                <c:pt idx="15486">
                  <c:v>43414.833763888892</c:v>
                </c:pt>
                <c:pt idx="15487">
                  <c:v>43414.875430613429</c:v>
                </c:pt>
                <c:pt idx="15488">
                  <c:v>43414.917097337966</c:v>
                </c:pt>
                <c:pt idx="15489">
                  <c:v>43414.958764062503</c:v>
                </c:pt>
                <c:pt idx="15490">
                  <c:v>43415.00043078704</c:v>
                </c:pt>
                <c:pt idx="15491">
                  <c:v>43415.042097511578</c:v>
                </c:pt>
                <c:pt idx="15492">
                  <c:v>43415.083764236108</c:v>
                </c:pt>
                <c:pt idx="15493">
                  <c:v>43415.125430960645</c:v>
                </c:pt>
                <c:pt idx="15494">
                  <c:v>43415.167097685182</c:v>
                </c:pt>
                <c:pt idx="15495">
                  <c:v>43415.208764409719</c:v>
                </c:pt>
                <c:pt idx="15496">
                  <c:v>43415.250431134256</c:v>
                </c:pt>
                <c:pt idx="15497">
                  <c:v>43415.292097858794</c:v>
                </c:pt>
                <c:pt idx="15498">
                  <c:v>43415.333764583331</c:v>
                </c:pt>
                <c:pt idx="15499">
                  <c:v>43415.375431307868</c:v>
                </c:pt>
                <c:pt idx="15500">
                  <c:v>43415.417098032405</c:v>
                </c:pt>
                <c:pt idx="15501">
                  <c:v>43415.458764756942</c:v>
                </c:pt>
                <c:pt idx="15502">
                  <c:v>43415.50043148148</c:v>
                </c:pt>
                <c:pt idx="15503">
                  <c:v>43415.542098206017</c:v>
                </c:pt>
                <c:pt idx="15504">
                  <c:v>43415.583764930554</c:v>
                </c:pt>
                <c:pt idx="15505">
                  <c:v>43415.625431655091</c:v>
                </c:pt>
                <c:pt idx="15506">
                  <c:v>43415.667098379628</c:v>
                </c:pt>
                <c:pt idx="15507">
                  <c:v>43415.708765104166</c:v>
                </c:pt>
                <c:pt idx="15508">
                  <c:v>43415.750431828703</c:v>
                </c:pt>
                <c:pt idx="15509">
                  <c:v>43415.79209855324</c:v>
                </c:pt>
                <c:pt idx="15510">
                  <c:v>43415.833765277777</c:v>
                </c:pt>
                <c:pt idx="15511">
                  <c:v>43415.875432002314</c:v>
                </c:pt>
                <c:pt idx="15512">
                  <c:v>43415.917098726852</c:v>
                </c:pt>
                <c:pt idx="15513">
                  <c:v>43415.958765451389</c:v>
                </c:pt>
                <c:pt idx="15514">
                  <c:v>43416.000432175926</c:v>
                </c:pt>
                <c:pt idx="15515">
                  <c:v>43416.042098900463</c:v>
                </c:pt>
                <c:pt idx="15516">
                  <c:v>43416.083765625001</c:v>
                </c:pt>
                <c:pt idx="15517">
                  <c:v>43416.125432349538</c:v>
                </c:pt>
                <c:pt idx="15518">
                  <c:v>43416.167099074075</c:v>
                </c:pt>
                <c:pt idx="15519">
                  <c:v>43416.208765798612</c:v>
                </c:pt>
                <c:pt idx="15520">
                  <c:v>43416.250432523149</c:v>
                </c:pt>
                <c:pt idx="15521">
                  <c:v>43416.292099247687</c:v>
                </c:pt>
                <c:pt idx="15522">
                  <c:v>43416.333765972224</c:v>
                </c:pt>
                <c:pt idx="15523">
                  <c:v>43416.375432696761</c:v>
                </c:pt>
                <c:pt idx="15524">
                  <c:v>43416.417099421298</c:v>
                </c:pt>
                <c:pt idx="15525">
                  <c:v>43416.458766145835</c:v>
                </c:pt>
                <c:pt idx="15526">
                  <c:v>43416.500432870373</c:v>
                </c:pt>
                <c:pt idx="15527">
                  <c:v>43416.54209959491</c:v>
                </c:pt>
                <c:pt idx="15528">
                  <c:v>43416.583766319447</c:v>
                </c:pt>
                <c:pt idx="15529">
                  <c:v>43416.625433043984</c:v>
                </c:pt>
                <c:pt idx="15530">
                  <c:v>43416.667099768521</c:v>
                </c:pt>
                <c:pt idx="15531">
                  <c:v>43416.708766493059</c:v>
                </c:pt>
                <c:pt idx="15532">
                  <c:v>43416.750433217596</c:v>
                </c:pt>
                <c:pt idx="15533">
                  <c:v>43416.792099942133</c:v>
                </c:pt>
                <c:pt idx="15534">
                  <c:v>43416.833766666663</c:v>
                </c:pt>
                <c:pt idx="15535">
                  <c:v>43416.8754333912</c:v>
                </c:pt>
                <c:pt idx="15536">
                  <c:v>43416.917100115737</c:v>
                </c:pt>
                <c:pt idx="15537">
                  <c:v>43416.958766840275</c:v>
                </c:pt>
                <c:pt idx="15538">
                  <c:v>43417.000433564812</c:v>
                </c:pt>
                <c:pt idx="15539">
                  <c:v>43417.042100289349</c:v>
                </c:pt>
                <c:pt idx="15540">
                  <c:v>43417.083767013886</c:v>
                </c:pt>
                <c:pt idx="15541">
                  <c:v>43417.125433738423</c:v>
                </c:pt>
                <c:pt idx="15542">
                  <c:v>43417.167100462961</c:v>
                </c:pt>
                <c:pt idx="15543">
                  <c:v>43417.208767187498</c:v>
                </c:pt>
                <c:pt idx="15544">
                  <c:v>43417.250433912035</c:v>
                </c:pt>
                <c:pt idx="15545">
                  <c:v>43417.292100636572</c:v>
                </c:pt>
                <c:pt idx="15546">
                  <c:v>43417.333767361109</c:v>
                </c:pt>
                <c:pt idx="15547">
                  <c:v>43417.375434085647</c:v>
                </c:pt>
                <c:pt idx="15548">
                  <c:v>43417.417100810184</c:v>
                </c:pt>
                <c:pt idx="15549">
                  <c:v>43417.458767534721</c:v>
                </c:pt>
                <c:pt idx="15550">
                  <c:v>43417.500434259258</c:v>
                </c:pt>
                <c:pt idx="15551">
                  <c:v>43417.542100983796</c:v>
                </c:pt>
                <c:pt idx="15552">
                  <c:v>43417.583767708333</c:v>
                </c:pt>
                <c:pt idx="15553">
                  <c:v>43417.62543443287</c:v>
                </c:pt>
                <c:pt idx="15554">
                  <c:v>43417.667101157407</c:v>
                </c:pt>
                <c:pt idx="15555">
                  <c:v>43417.708767881944</c:v>
                </c:pt>
                <c:pt idx="15556">
                  <c:v>43417.750434606482</c:v>
                </c:pt>
                <c:pt idx="15557">
                  <c:v>43417.792101331019</c:v>
                </c:pt>
                <c:pt idx="15558">
                  <c:v>43417.833768055556</c:v>
                </c:pt>
                <c:pt idx="15559">
                  <c:v>43417.875434780093</c:v>
                </c:pt>
                <c:pt idx="15560">
                  <c:v>43417.91710150463</c:v>
                </c:pt>
                <c:pt idx="15561">
                  <c:v>43417.958768229168</c:v>
                </c:pt>
                <c:pt idx="15562">
                  <c:v>43418.000434953705</c:v>
                </c:pt>
                <c:pt idx="15563">
                  <c:v>43418.042101678242</c:v>
                </c:pt>
                <c:pt idx="15564">
                  <c:v>43418.083768402779</c:v>
                </c:pt>
                <c:pt idx="15565">
                  <c:v>43418.125435127316</c:v>
                </c:pt>
                <c:pt idx="15566">
                  <c:v>43418.167101851854</c:v>
                </c:pt>
                <c:pt idx="15567">
                  <c:v>43418.208768576391</c:v>
                </c:pt>
                <c:pt idx="15568">
                  <c:v>43418.250435300928</c:v>
                </c:pt>
                <c:pt idx="15569">
                  <c:v>43418.292102025465</c:v>
                </c:pt>
                <c:pt idx="15570">
                  <c:v>43418.333768750002</c:v>
                </c:pt>
                <c:pt idx="15571">
                  <c:v>43418.37543547454</c:v>
                </c:pt>
                <c:pt idx="15572">
                  <c:v>43418.417102199077</c:v>
                </c:pt>
                <c:pt idx="15573">
                  <c:v>43418.458768923614</c:v>
                </c:pt>
                <c:pt idx="15574">
                  <c:v>43418.500435648151</c:v>
                </c:pt>
                <c:pt idx="15575">
                  <c:v>43418.542102372689</c:v>
                </c:pt>
                <c:pt idx="15576">
                  <c:v>43418.583769097226</c:v>
                </c:pt>
                <c:pt idx="15577">
                  <c:v>43418.625435821756</c:v>
                </c:pt>
                <c:pt idx="15578">
                  <c:v>43418.667102546293</c:v>
                </c:pt>
                <c:pt idx="15579">
                  <c:v>43418.70876927083</c:v>
                </c:pt>
                <c:pt idx="15580">
                  <c:v>43418.750435995367</c:v>
                </c:pt>
                <c:pt idx="15581">
                  <c:v>43418.792102719905</c:v>
                </c:pt>
                <c:pt idx="15582">
                  <c:v>43418.833769444442</c:v>
                </c:pt>
                <c:pt idx="15583">
                  <c:v>43418.875436168979</c:v>
                </c:pt>
                <c:pt idx="15584">
                  <c:v>43418.917102893516</c:v>
                </c:pt>
                <c:pt idx="15585">
                  <c:v>43418.958769618053</c:v>
                </c:pt>
                <c:pt idx="15586">
                  <c:v>43419.000436342591</c:v>
                </c:pt>
                <c:pt idx="15587">
                  <c:v>43419.042103067128</c:v>
                </c:pt>
                <c:pt idx="15588">
                  <c:v>43419.083769791665</c:v>
                </c:pt>
                <c:pt idx="15589">
                  <c:v>43419.125436516202</c:v>
                </c:pt>
                <c:pt idx="15590">
                  <c:v>43419.167103240739</c:v>
                </c:pt>
                <c:pt idx="15591">
                  <c:v>43419.208769965277</c:v>
                </c:pt>
                <c:pt idx="15592">
                  <c:v>43419.250436689814</c:v>
                </c:pt>
                <c:pt idx="15593">
                  <c:v>43419.292103414351</c:v>
                </c:pt>
                <c:pt idx="15594">
                  <c:v>43419.333770138888</c:v>
                </c:pt>
                <c:pt idx="15595">
                  <c:v>43419.375436863425</c:v>
                </c:pt>
                <c:pt idx="15596">
                  <c:v>43419.417103587963</c:v>
                </c:pt>
                <c:pt idx="15597">
                  <c:v>43419.4587703125</c:v>
                </c:pt>
                <c:pt idx="15598">
                  <c:v>43419.500437037037</c:v>
                </c:pt>
                <c:pt idx="15599">
                  <c:v>43419.542103761574</c:v>
                </c:pt>
                <c:pt idx="15600">
                  <c:v>43419.583770486111</c:v>
                </c:pt>
                <c:pt idx="15601">
                  <c:v>43419.625437210649</c:v>
                </c:pt>
                <c:pt idx="15602">
                  <c:v>43419.667103935186</c:v>
                </c:pt>
                <c:pt idx="15603">
                  <c:v>43419.708770659723</c:v>
                </c:pt>
                <c:pt idx="15604">
                  <c:v>43419.75043738426</c:v>
                </c:pt>
                <c:pt idx="15605">
                  <c:v>43419.792104108798</c:v>
                </c:pt>
                <c:pt idx="15606">
                  <c:v>43419.833770833335</c:v>
                </c:pt>
                <c:pt idx="15607">
                  <c:v>43419.875437557872</c:v>
                </c:pt>
                <c:pt idx="15608">
                  <c:v>43419.917104282409</c:v>
                </c:pt>
                <c:pt idx="15609">
                  <c:v>43419.958771006946</c:v>
                </c:pt>
                <c:pt idx="15610">
                  <c:v>43420.000437731484</c:v>
                </c:pt>
                <c:pt idx="15611">
                  <c:v>43420.042104456021</c:v>
                </c:pt>
                <c:pt idx="15612">
                  <c:v>43420.083771180558</c:v>
                </c:pt>
                <c:pt idx="15613">
                  <c:v>43420.125437905095</c:v>
                </c:pt>
                <c:pt idx="15614">
                  <c:v>43420.167104629632</c:v>
                </c:pt>
                <c:pt idx="15615">
                  <c:v>43420.20877135417</c:v>
                </c:pt>
                <c:pt idx="15616">
                  <c:v>43420.250438078707</c:v>
                </c:pt>
                <c:pt idx="15617">
                  <c:v>43420.292104803244</c:v>
                </c:pt>
                <c:pt idx="15618">
                  <c:v>43420.333771527781</c:v>
                </c:pt>
                <c:pt idx="15619">
                  <c:v>43420.375438252318</c:v>
                </c:pt>
                <c:pt idx="15620">
                  <c:v>43420.417104976848</c:v>
                </c:pt>
                <c:pt idx="15621">
                  <c:v>43420.458771701386</c:v>
                </c:pt>
                <c:pt idx="15622">
                  <c:v>43420.500438425923</c:v>
                </c:pt>
                <c:pt idx="15623">
                  <c:v>43420.54210515046</c:v>
                </c:pt>
                <c:pt idx="15624">
                  <c:v>43420.583771874997</c:v>
                </c:pt>
                <c:pt idx="15625">
                  <c:v>43420.625438599534</c:v>
                </c:pt>
                <c:pt idx="15626">
                  <c:v>43420.667105324072</c:v>
                </c:pt>
                <c:pt idx="15627">
                  <c:v>43420.708772048609</c:v>
                </c:pt>
                <c:pt idx="15628">
                  <c:v>43420.750438773146</c:v>
                </c:pt>
                <c:pt idx="15629">
                  <c:v>43420.792105497683</c:v>
                </c:pt>
                <c:pt idx="15630">
                  <c:v>43420.83377222222</c:v>
                </c:pt>
                <c:pt idx="15631">
                  <c:v>43420.875438946758</c:v>
                </c:pt>
                <c:pt idx="15632">
                  <c:v>43420.917105671295</c:v>
                </c:pt>
                <c:pt idx="15633">
                  <c:v>43420.958772395832</c:v>
                </c:pt>
                <c:pt idx="15634">
                  <c:v>43421.000439120369</c:v>
                </c:pt>
                <c:pt idx="15635">
                  <c:v>43421.042105844906</c:v>
                </c:pt>
                <c:pt idx="15636">
                  <c:v>43421.083772569444</c:v>
                </c:pt>
                <c:pt idx="15637">
                  <c:v>43421.125439293981</c:v>
                </c:pt>
                <c:pt idx="15638">
                  <c:v>43421.167106018518</c:v>
                </c:pt>
                <c:pt idx="15639">
                  <c:v>43421.208772743055</c:v>
                </c:pt>
                <c:pt idx="15640">
                  <c:v>43421.250439467593</c:v>
                </c:pt>
                <c:pt idx="15641">
                  <c:v>43421.29210619213</c:v>
                </c:pt>
                <c:pt idx="15642">
                  <c:v>43421.333772916667</c:v>
                </c:pt>
                <c:pt idx="15643">
                  <c:v>43421.375439641204</c:v>
                </c:pt>
                <c:pt idx="15644">
                  <c:v>43421.417106365741</c:v>
                </c:pt>
                <c:pt idx="15645">
                  <c:v>43421.458773090279</c:v>
                </c:pt>
                <c:pt idx="15646">
                  <c:v>43421.500439814816</c:v>
                </c:pt>
                <c:pt idx="15647">
                  <c:v>43421.542106539353</c:v>
                </c:pt>
                <c:pt idx="15648">
                  <c:v>43421.58377326389</c:v>
                </c:pt>
                <c:pt idx="15649">
                  <c:v>43421.625439988427</c:v>
                </c:pt>
                <c:pt idx="15650">
                  <c:v>43421.667106712965</c:v>
                </c:pt>
                <c:pt idx="15651">
                  <c:v>43421.708773437502</c:v>
                </c:pt>
                <c:pt idx="15652">
                  <c:v>43421.750440162039</c:v>
                </c:pt>
                <c:pt idx="15653">
                  <c:v>43421.792106886576</c:v>
                </c:pt>
                <c:pt idx="15654">
                  <c:v>43421.833773611113</c:v>
                </c:pt>
                <c:pt idx="15655">
                  <c:v>43421.875440335651</c:v>
                </c:pt>
                <c:pt idx="15656">
                  <c:v>43421.917107060188</c:v>
                </c:pt>
                <c:pt idx="15657">
                  <c:v>43421.958773784725</c:v>
                </c:pt>
                <c:pt idx="15658">
                  <c:v>43422.000440509262</c:v>
                </c:pt>
                <c:pt idx="15659">
                  <c:v>43422.042107233799</c:v>
                </c:pt>
                <c:pt idx="15660">
                  <c:v>43422.083773958337</c:v>
                </c:pt>
                <c:pt idx="15661">
                  <c:v>43422.125440682874</c:v>
                </c:pt>
                <c:pt idx="15662">
                  <c:v>43422.167107407404</c:v>
                </c:pt>
                <c:pt idx="15663">
                  <c:v>43422.208774131941</c:v>
                </c:pt>
                <c:pt idx="15664">
                  <c:v>43422.250440856478</c:v>
                </c:pt>
                <c:pt idx="15665">
                  <c:v>43422.292107581015</c:v>
                </c:pt>
                <c:pt idx="15666">
                  <c:v>43422.333774305553</c:v>
                </c:pt>
                <c:pt idx="15667">
                  <c:v>43422.37544103009</c:v>
                </c:pt>
                <c:pt idx="15668">
                  <c:v>43422.417107754627</c:v>
                </c:pt>
                <c:pt idx="15669">
                  <c:v>43422.458774479164</c:v>
                </c:pt>
                <c:pt idx="15670">
                  <c:v>43422.500441203701</c:v>
                </c:pt>
                <c:pt idx="15671">
                  <c:v>43422.542107928239</c:v>
                </c:pt>
                <c:pt idx="15672">
                  <c:v>43422.583774652776</c:v>
                </c:pt>
                <c:pt idx="15673">
                  <c:v>43422.625441377313</c:v>
                </c:pt>
                <c:pt idx="15674">
                  <c:v>43422.66710810185</c:v>
                </c:pt>
                <c:pt idx="15675">
                  <c:v>43422.708774826388</c:v>
                </c:pt>
                <c:pt idx="15676">
                  <c:v>43422.750441550925</c:v>
                </c:pt>
                <c:pt idx="15677">
                  <c:v>43422.792108275462</c:v>
                </c:pt>
                <c:pt idx="15678">
                  <c:v>43422.833774999999</c:v>
                </c:pt>
                <c:pt idx="15679">
                  <c:v>43422.875441724536</c:v>
                </c:pt>
                <c:pt idx="15680">
                  <c:v>43422.917108449074</c:v>
                </c:pt>
                <c:pt idx="15681">
                  <c:v>43422.958775173611</c:v>
                </c:pt>
                <c:pt idx="15682">
                  <c:v>43423.000441898148</c:v>
                </c:pt>
                <c:pt idx="15683">
                  <c:v>43423.042108622685</c:v>
                </c:pt>
                <c:pt idx="15684">
                  <c:v>43423.083775347222</c:v>
                </c:pt>
                <c:pt idx="15685">
                  <c:v>43423.12544207176</c:v>
                </c:pt>
                <c:pt idx="15686">
                  <c:v>43423.167108796297</c:v>
                </c:pt>
                <c:pt idx="15687">
                  <c:v>43423.208775520834</c:v>
                </c:pt>
                <c:pt idx="15688">
                  <c:v>43423.250442245371</c:v>
                </c:pt>
                <c:pt idx="15689">
                  <c:v>43423.292108969908</c:v>
                </c:pt>
                <c:pt idx="15690">
                  <c:v>43423.333775694446</c:v>
                </c:pt>
                <c:pt idx="15691">
                  <c:v>43423.375442418983</c:v>
                </c:pt>
                <c:pt idx="15692">
                  <c:v>43423.41710914352</c:v>
                </c:pt>
                <c:pt idx="15693">
                  <c:v>43423.458775868057</c:v>
                </c:pt>
                <c:pt idx="15694">
                  <c:v>43423.500442592594</c:v>
                </c:pt>
                <c:pt idx="15695">
                  <c:v>43423.542109317132</c:v>
                </c:pt>
                <c:pt idx="15696">
                  <c:v>43423.583776041669</c:v>
                </c:pt>
                <c:pt idx="15697">
                  <c:v>43423.625442766206</c:v>
                </c:pt>
                <c:pt idx="15698">
                  <c:v>43423.667109490743</c:v>
                </c:pt>
                <c:pt idx="15699">
                  <c:v>43423.708776215281</c:v>
                </c:pt>
                <c:pt idx="15700">
                  <c:v>43423.750442939818</c:v>
                </c:pt>
                <c:pt idx="15701">
                  <c:v>43423.792109664355</c:v>
                </c:pt>
                <c:pt idx="15702">
                  <c:v>43423.833776388892</c:v>
                </c:pt>
                <c:pt idx="15703">
                  <c:v>43423.875443113429</c:v>
                </c:pt>
                <c:pt idx="15704">
                  <c:v>43423.917109837959</c:v>
                </c:pt>
                <c:pt idx="15705">
                  <c:v>43423.958776562496</c:v>
                </c:pt>
                <c:pt idx="15706">
                  <c:v>43424.000443287034</c:v>
                </c:pt>
                <c:pt idx="15707">
                  <c:v>43424.042110011571</c:v>
                </c:pt>
                <c:pt idx="15708">
                  <c:v>43424.083776736108</c:v>
                </c:pt>
                <c:pt idx="15709">
                  <c:v>43424.125443460645</c:v>
                </c:pt>
                <c:pt idx="15710">
                  <c:v>43424.167110185183</c:v>
                </c:pt>
                <c:pt idx="15711">
                  <c:v>43424.20877690972</c:v>
                </c:pt>
                <c:pt idx="15712">
                  <c:v>43424.250443634257</c:v>
                </c:pt>
                <c:pt idx="15713">
                  <c:v>43424.292110358794</c:v>
                </c:pt>
                <c:pt idx="15714">
                  <c:v>43424.333777083331</c:v>
                </c:pt>
                <c:pt idx="15715">
                  <c:v>43424.375443807869</c:v>
                </c:pt>
                <c:pt idx="15716">
                  <c:v>43424.417110532406</c:v>
                </c:pt>
                <c:pt idx="15717">
                  <c:v>43424.458777256943</c:v>
                </c:pt>
                <c:pt idx="15718">
                  <c:v>43424.50044398148</c:v>
                </c:pt>
                <c:pt idx="15719">
                  <c:v>43424.542110706017</c:v>
                </c:pt>
                <c:pt idx="15720">
                  <c:v>43424.583777430555</c:v>
                </c:pt>
                <c:pt idx="15721">
                  <c:v>43424.625444155092</c:v>
                </c:pt>
                <c:pt idx="15722">
                  <c:v>43424.667110879629</c:v>
                </c:pt>
                <c:pt idx="15723">
                  <c:v>43424.708777604166</c:v>
                </c:pt>
                <c:pt idx="15724">
                  <c:v>43424.750444328703</c:v>
                </c:pt>
                <c:pt idx="15725">
                  <c:v>43424.792111053241</c:v>
                </c:pt>
                <c:pt idx="15726">
                  <c:v>43424.833777777778</c:v>
                </c:pt>
                <c:pt idx="15727">
                  <c:v>43424.875444502315</c:v>
                </c:pt>
                <c:pt idx="15728">
                  <c:v>43424.917111226852</c:v>
                </c:pt>
                <c:pt idx="15729">
                  <c:v>43424.958777951389</c:v>
                </c:pt>
                <c:pt idx="15730">
                  <c:v>43425.000444675927</c:v>
                </c:pt>
                <c:pt idx="15731">
                  <c:v>43425.042111400464</c:v>
                </c:pt>
                <c:pt idx="15732">
                  <c:v>43425.083778125001</c:v>
                </c:pt>
                <c:pt idx="15733">
                  <c:v>43425.125444849538</c:v>
                </c:pt>
                <c:pt idx="15734">
                  <c:v>43425.167111574076</c:v>
                </c:pt>
                <c:pt idx="15735">
                  <c:v>43425.208778298613</c:v>
                </c:pt>
                <c:pt idx="15736">
                  <c:v>43425.25044502315</c:v>
                </c:pt>
                <c:pt idx="15737">
                  <c:v>43425.292111747687</c:v>
                </c:pt>
                <c:pt idx="15738">
                  <c:v>43425.333778472224</c:v>
                </c:pt>
                <c:pt idx="15739">
                  <c:v>43425.375445196762</c:v>
                </c:pt>
                <c:pt idx="15740">
                  <c:v>43425.417111921299</c:v>
                </c:pt>
                <c:pt idx="15741">
                  <c:v>43425.458778645836</c:v>
                </c:pt>
                <c:pt idx="15742">
                  <c:v>43425.500445370373</c:v>
                </c:pt>
                <c:pt idx="15743">
                  <c:v>43425.54211209491</c:v>
                </c:pt>
                <c:pt idx="15744">
                  <c:v>43425.583778819448</c:v>
                </c:pt>
                <c:pt idx="15745">
                  <c:v>43425.625445543985</c:v>
                </c:pt>
                <c:pt idx="15746">
                  <c:v>43425.667112268522</c:v>
                </c:pt>
                <c:pt idx="15747">
                  <c:v>43425.708778993052</c:v>
                </c:pt>
                <c:pt idx="15748">
                  <c:v>43425.750445717589</c:v>
                </c:pt>
                <c:pt idx="15749">
                  <c:v>43425.792112442126</c:v>
                </c:pt>
                <c:pt idx="15750">
                  <c:v>43425.833779166664</c:v>
                </c:pt>
                <c:pt idx="15751">
                  <c:v>43425.875445891201</c:v>
                </c:pt>
                <c:pt idx="15752">
                  <c:v>43425.917112615738</c:v>
                </c:pt>
                <c:pt idx="15753">
                  <c:v>43425.958779340275</c:v>
                </c:pt>
                <c:pt idx="15754">
                  <c:v>43426.000446064812</c:v>
                </c:pt>
                <c:pt idx="15755">
                  <c:v>43426.04211278935</c:v>
                </c:pt>
                <c:pt idx="15756">
                  <c:v>43426.083779513887</c:v>
                </c:pt>
                <c:pt idx="15757">
                  <c:v>43426.125446238424</c:v>
                </c:pt>
                <c:pt idx="15758">
                  <c:v>43426.167112962961</c:v>
                </c:pt>
                <c:pt idx="15759">
                  <c:v>43426.208779687498</c:v>
                </c:pt>
                <c:pt idx="15760">
                  <c:v>43426.250446412036</c:v>
                </c:pt>
                <c:pt idx="15761">
                  <c:v>43426.292113136573</c:v>
                </c:pt>
                <c:pt idx="15762">
                  <c:v>43426.33377986111</c:v>
                </c:pt>
                <c:pt idx="15763">
                  <c:v>43426.375446585647</c:v>
                </c:pt>
                <c:pt idx="15764">
                  <c:v>43426.417113310185</c:v>
                </c:pt>
                <c:pt idx="15765">
                  <c:v>43426.458780034722</c:v>
                </c:pt>
                <c:pt idx="15766">
                  <c:v>43426.500446759259</c:v>
                </c:pt>
                <c:pt idx="15767">
                  <c:v>43426.542113483796</c:v>
                </c:pt>
                <c:pt idx="15768">
                  <c:v>43426.583780208333</c:v>
                </c:pt>
                <c:pt idx="15769">
                  <c:v>43426.625446932871</c:v>
                </c:pt>
                <c:pt idx="15770">
                  <c:v>43426.667113657408</c:v>
                </c:pt>
                <c:pt idx="15771">
                  <c:v>43426.708780381945</c:v>
                </c:pt>
                <c:pt idx="15772">
                  <c:v>43426.750447106482</c:v>
                </c:pt>
                <c:pt idx="15773">
                  <c:v>43426.792113831019</c:v>
                </c:pt>
                <c:pt idx="15774">
                  <c:v>43426.833780555557</c:v>
                </c:pt>
                <c:pt idx="15775">
                  <c:v>43426.875447280094</c:v>
                </c:pt>
                <c:pt idx="15776">
                  <c:v>43426.917114004631</c:v>
                </c:pt>
                <c:pt idx="15777">
                  <c:v>43426.958780729168</c:v>
                </c:pt>
                <c:pt idx="15778">
                  <c:v>43427.000447453705</c:v>
                </c:pt>
                <c:pt idx="15779">
                  <c:v>43427.042114178243</c:v>
                </c:pt>
                <c:pt idx="15780">
                  <c:v>43427.08378090278</c:v>
                </c:pt>
                <c:pt idx="15781">
                  <c:v>43427.125447627317</c:v>
                </c:pt>
                <c:pt idx="15782">
                  <c:v>43427.167114351854</c:v>
                </c:pt>
                <c:pt idx="15783">
                  <c:v>43427.208781076391</c:v>
                </c:pt>
                <c:pt idx="15784">
                  <c:v>43427.250447800929</c:v>
                </c:pt>
                <c:pt idx="15785">
                  <c:v>43427.292114525466</c:v>
                </c:pt>
                <c:pt idx="15786">
                  <c:v>43427.333781250003</c:v>
                </c:pt>
                <c:pt idx="15787">
                  <c:v>43427.37544797454</c:v>
                </c:pt>
                <c:pt idx="15788">
                  <c:v>43427.417114699078</c:v>
                </c:pt>
                <c:pt idx="15789">
                  <c:v>43427.458781423615</c:v>
                </c:pt>
                <c:pt idx="15790">
                  <c:v>43427.500448148145</c:v>
                </c:pt>
                <c:pt idx="15791">
                  <c:v>43427.542114872682</c:v>
                </c:pt>
                <c:pt idx="15792">
                  <c:v>43427.583781597219</c:v>
                </c:pt>
                <c:pt idx="15793">
                  <c:v>43427.625448321756</c:v>
                </c:pt>
                <c:pt idx="15794">
                  <c:v>43427.667115046293</c:v>
                </c:pt>
                <c:pt idx="15795">
                  <c:v>43427.708781770831</c:v>
                </c:pt>
                <c:pt idx="15796">
                  <c:v>43427.750448495368</c:v>
                </c:pt>
                <c:pt idx="15797">
                  <c:v>43427.792115219905</c:v>
                </c:pt>
                <c:pt idx="15798">
                  <c:v>43427.833781944442</c:v>
                </c:pt>
                <c:pt idx="15799">
                  <c:v>43427.87544866898</c:v>
                </c:pt>
                <c:pt idx="15800">
                  <c:v>43427.917115393517</c:v>
                </c:pt>
                <c:pt idx="15801">
                  <c:v>43427.958782118054</c:v>
                </c:pt>
                <c:pt idx="15802">
                  <c:v>43428.000448842591</c:v>
                </c:pt>
                <c:pt idx="15803">
                  <c:v>43428.042115567128</c:v>
                </c:pt>
                <c:pt idx="15804">
                  <c:v>43428.083782291666</c:v>
                </c:pt>
                <c:pt idx="15805">
                  <c:v>43428.125449016203</c:v>
                </c:pt>
                <c:pt idx="15806">
                  <c:v>43428.16711574074</c:v>
                </c:pt>
                <c:pt idx="15807">
                  <c:v>43428.208782465277</c:v>
                </c:pt>
                <c:pt idx="15808">
                  <c:v>43428.250449189814</c:v>
                </c:pt>
                <c:pt idx="15809">
                  <c:v>43428.292115914352</c:v>
                </c:pt>
                <c:pt idx="15810">
                  <c:v>43428.333782638889</c:v>
                </c:pt>
                <c:pt idx="15811">
                  <c:v>43428.375449363426</c:v>
                </c:pt>
                <c:pt idx="15812">
                  <c:v>43428.417116087963</c:v>
                </c:pt>
                <c:pt idx="15813">
                  <c:v>43428.4587828125</c:v>
                </c:pt>
                <c:pt idx="15814">
                  <c:v>43428.500449537038</c:v>
                </c:pt>
                <c:pt idx="15815">
                  <c:v>43428.542116261575</c:v>
                </c:pt>
                <c:pt idx="15816">
                  <c:v>43428.583782986112</c:v>
                </c:pt>
                <c:pt idx="15817">
                  <c:v>43428.625449710649</c:v>
                </c:pt>
                <c:pt idx="15818">
                  <c:v>43428.667116435186</c:v>
                </c:pt>
                <c:pt idx="15819">
                  <c:v>43428.708783159724</c:v>
                </c:pt>
                <c:pt idx="15820">
                  <c:v>43428.750449884261</c:v>
                </c:pt>
                <c:pt idx="15821">
                  <c:v>43428.792116608798</c:v>
                </c:pt>
                <c:pt idx="15822">
                  <c:v>43428.833783333335</c:v>
                </c:pt>
                <c:pt idx="15823">
                  <c:v>43428.875450057873</c:v>
                </c:pt>
                <c:pt idx="15824">
                  <c:v>43428.91711678241</c:v>
                </c:pt>
                <c:pt idx="15825">
                  <c:v>43428.958783506947</c:v>
                </c:pt>
                <c:pt idx="15826">
                  <c:v>43429.000450231484</c:v>
                </c:pt>
                <c:pt idx="15827">
                  <c:v>43429.042116956021</c:v>
                </c:pt>
                <c:pt idx="15828">
                  <c:v>43429.083783680559</c:v>
                </c:pt>
                <c:pt idx="15829">
                  <c:v>43429.125450405096</c:v>
                </c:pt>
                <c:pt idx="15830">
                  <c:v>43429.167117129633</c:v>
                </c:pt>
                <c:pt idx="15831">
                  <c:v>43429.20878385417</c:v>
                </c:pt>
                <c:pt idx="15832">
                  <c:v>43429.2504505787</c:v>
                </c:pt>
                <c:pt idx="15833">
                  <c:v>43429.292117303237</c:v>
                </c:pt>
                <c:pt idx="15834">
                  <c:v>43429.333784027775</c:v>
                </c:pt>
                <c:pt idx="15835">
                  <c:v>43429.375450752312</c:v>
                </c:pt>
                <c:pt idx="15836">
                  <c:v>43429.417117476849</c:v>
                </c:pt>
                <c:pt idx="15837">
                  <c:v>43429.458784201386</c:v>
                </c:pt>
                <c:pt idx="15838">
                  <c:v>43429.500450925923</c:v>
                </c:pt>
                <c:pt idx="15839">
                  <c:v>43429.542117650461</c:v>
                </c:pt>
                <c:pt idx="15840">
                  <c:v>43429.583784374998</c:v>
                </c:pt>
                <c:pt idx="15841">
                  <c:v>43429.625451099535</c:v>
                </c:pt>
                <c:pt idx="15842">
                  <c:v>43429.667117824072</c:v>
                </c:pt>
                <c:pt idx="15843">
                  <c:v>43429.708784548609</c:v>
                </c:pt>
                <c:pt idx="15844">
                  <c:v>43429.750451273147</c:v>
                </c:pt>
                <c:pt idx="15845">
                  <c:v>43429.792117997684</c:v>
                </c:pt>
                <c:pt idx="15846">
                  <c:v>43429.833784722221</c:v>
                </c:pt>
                <c:pt idx="15847">
                  <c:v>43429.875451446758</c:v>
                </c:pt>
                <c:pt idx="15848">
                  <c:v>43429.917118171295</c:v>
                </c:pt>
                <c:pt idx="15849">
                  <c:v>43429.958784895833</c:v>
                </c:pt>
                <c:pt idx="15850">
                  <c:v>43430.00045162037</c:v>
                </c:pt>
                <c:pt idx="15851">
                  <c:v>43430.042118344907</c:v>
                </c:pt>
                <c:pt idx="15852">
                  <c:v>43430.083785069444</c:v>
                </c:pt>
                <c:pt idx="15853">
                  <c:v>43430.125451793981</c:v>
                </c:pt>
                <c:pt idx="15854">
                  <c:v>43430.167118518519</c:v>
                </c:pt>
                <c:pt idx="15855">
                  <c:v>43430.208785243056</c:v>
                </c:pt>
                <c:pt idx="15856">
                  <c:v>43430.250451967593</c:v>
                </c:pt>
                <c:pt idx="15857">
                  <c:v>43430.29211869213</c:v>
                </c:pt>
                <c:pt idx="15858">
                  <c:v>43430.333785416668</c:v>
                </c:pt>
                <c:pt idx="15859">
                  <c:v>43430.375452141205</c:v>
                </c:pt>
                <c:pt idx="15860">
                  <c:v>43430.417118865742</c:v>
                </c:pt>
                <c:pt idx="15861">
                  <c:v>43430.458785590279</c:v>
                </c:pt>
                <c:pt idx="15862">
                  <c:v>43430.500452314816</c:v>
                </c:pt>
                <c:pt idx="15863">
                  <c:v>43430.542119039354</c:v>
                </c:pt>
                <c:pt idx="15864">
                  <c:v>43430.583785763891</c:v>
                </c:pt>
                <c:pt idx="15865">
                  <c:v>43430.625452488428</c:v>
                </c:pt>
                <c:pt idx="15866">
                  <c:v>43430.667119212965</c:v>
                </c:pt>
                <c:pt idx="15867">
                  <c:v>43430.708785937502</c:v>
                </c:pt>
                <c:pt idx="15868">
                  <c:v>43430.75045266204</c:v>
                </c:pt>
                <c:pt idx="15869">
                  <c:v>43430.792119386577</c:v>
                </c:pt>
                <c:pt idx="15870">
                  <c:v>43430.833786111114</c:v>
                </c:pt>
                <c:pt idx="15871">
                  <c:v>43430.875452835651</c:v>
                </c:pt>
                <c:pt idx="15872">
                  <c:v>43430.917119560188</c:v>
                </c:pt>
                <c:pt idx="15873">
                  <c:v>43430.958786284726</c:v>
                </c:pt>
                <c:pt idx="15874">
                  <c:v>43431.000453009256</c:v>
                </c:pt>
                <c:pt idx="15875">
                  <c:v>43431.042119733793</c:v>
                </c:pt>
                <c:pt idx="15876">
                  <c:v>43431.08378645833</c:v>
                </c:pt>
                <c:pt idx="15877">
                  <c:v>43431.125453182867</c:v>
                </c:pt>
                <c:pt idx="15878">
                  <c:v>43431.167119907404</c:v>
                </c:pt>
                <c:pt idx="15879">
                  <c:v>43431.208786631942</c:v>
                </c:pt>
                <c:pt idx="15880">
                  <c:v>43431.250453356479</c:v>
                </c:pt>
                <c:pt idx="15881">
                  <c:v>43431.292120081016</c:v>
                </c:pt>
                <c:pt idx="15882">
                  <c:v>43431.333786805553</c:v>
                </c:pt>
                <c:pt idx="15883">
                  <c:v>43431.37545353009</c:v>
                </c:pt>
                <c:pt idx="15884">
                  <c:v>43431.417120254628</c:v>
                </c:pt>
                <c:pt idx="15885">
                  <c:v>43431.458786979165</c:v>
                </c:pt>
                <c:pt idx="15886">
                  <c:v>43431.500453703702</c:v>
                </c:pt>
                <c:pt idx="15887">
                  <c:v>43431.542120428239</c:v>
                </c:pt>
                <c:pt idx="15888">
                  <c:v>43431.583787152776</c:v>
                </c:pt>
                <c:pt idx="15889">
                  <c:v>43431.625453877314</c:v>
                </c:pt>
                <c:pt idx="15890">
                  <c:v>43431.667120601851</c:v>
                </c:pt>
                <c:pt idx="15891">
                  <c:v>43431.708787326388</c:v>
                </c:pt>
                <c:pt idx="15892">
                  <c:v>43431.750454050925</c:v>
                </c:pt>
                <c:pt idx="15893">
                  <c:v>43431.792120775463</c:v>
                </c:pt>
                <c:pt idx="15894">
                  <c:v>43431.8337875</c:v>
                </c:pt>
                <c:pt idx="15895">
                  <c:v>43431.875454224537</c:v>
                </c:pt>
                <c:pt idx="15896">
                  <c:v>43431.917120949074</c:v>
                </c:pt>
                <c:pt idx="15897">
                  <c:v>43431.958787673611</c:v>
                </c:pt>
                <c:pt idx="15898">
                  <c:v>43432.000454398149</c:v>
                </c:pt>
                <c:pt idx="15899">
                  <c:v>43432.042121122686</c:v>
                </c:pt>
                <c:pt idx="15900">
                  <c:v>43432.083787847223</c:v>
                </c:pt>
                <c:pt idx="15901">
                  <c:v>43432.12545457176</c:v>
                </c:pt>
                <c:pt idx="15902">
                  <c:v>43432.167121296297</c:v>
                </c:pt>
                <c:pt idx="15903">
                  <c:v>43432.208788020835</c:v>
                </c:pt>
                <c:pt idx="15904">
                  <c:v>43432.250454745372</c:v>
                </c:pt>
                <c:pt idx="15905">
                  <c:v>43432.292121469909</c:v>
                </c:pt>
                <c:pt idx="15906">
                  <c:v>43432.333788194446</c:v>
                </c:pt>
                <c:pt idx="15907">
                  <c:v>43432.375454918983</c:v>
                </c:pt>
                <c:pt idx="15908">
                  <c:v>43432.417121643521</c:v>
                </c:pt>
                <c:pt idx="15909">
                  <c:v>43432.458788368058</c:v>
                </c:pt>
                <c:pt idx="15910">
                  <c:v>43432.500455092595</c:v>
                </c:pt>
                <c:pt idx="15911">
                  <c:v>43432.542121817132</c:v>
                </c:pt>
                <c:pt idx="15912">
                  <c:v>43432.583788541669</c:v>
                </c:pt>
                <c:pt idx="15913">
                  <c:v>43432.625455266207</c:v>
                </c:pt>
                <c:pt idx="15914">
                  <c:v>43432.667121990744</c:v>
                </c:pt>
                <c:pt idx="15915">
                  <c:v>43432.708788715281</c:v>
                </c:pt>
                <c:pt idx="15916">
                  <c:v>43432.750455439818</c:v>
                </c:pt>
                <c:pt idx="15917">
                  <c:v>43432.792122164348</c:v>
                </c:pt>
                <c:pt idx="15918">
                  <c:v>43432.833788888885</c:v>
                </c:pt>
                <c:pt idx="15919">
                  <c:v>43432.875455613423</c:v>
                </c:pt>
                <c:pt idx="15920">
                  <c:v>43432.91712233796</c:v>
                </c:pt>
                <c:pt idx="15921">
                  <c:v>43432.958789062497</c:v>
                </c:pt>
                <c:pt idx="15922">
                  <c:v>43433.000455787034</c:v>
                </c:pt>
                <c:pt idx="15923">
                  <c:v>43433.042122511572</c:v>
                </c:pt>
                <c:pt idx="15924">
                  <c:v>43433.083789236109</c:v>
                </c:pt>
                <c:pt idx="15925">
                  <c:v>43433.125455960646</c:v>
                </c:pt>
                <c:pt idx="15926">
                  <c:v>43433.167122685183</c:v>
                </c:pt>
                <c:pt idx="15927">
                  <c:v>43433.20878940972</c:v>
                </c:pt>
                <c:pt idx="15928">
                  <c:v>43433.250456134258</c:v>
                </c:pt>
                <c:pt idx="15929">
                  <c:v>43433.292122858795</c:v>
                </c:pt>
                <c:pt idx="15930">
                  <c:v>43433.333789583332</c:v>
                </c:pt>
                <c:pt idx="15931">
                  <c:v>43433.375456307869</c:v>
                </c:pt>
                <c:pt idx="15932">
                  <c:v>43433.417123032406</c:v>
                </c:pt>
                <c:pt idx="15933">
                  <c:v>43433.458789756944</c:v>
                </c:pt>
                <c:pt idx="15934">
                  <c:v>43433.500456481481</c:v>
                </c:pt>
                <c:pt idx="15935">
                  <c:v>43433.542123206018</c:v>
                </c:pt>
                <c:pt idx="15936">
                  <c:v>43433.583789930555</c:v>
                </c:pt>
                <c:pt idx="15937">
                  <c:v>43433.625456655092</c:v>
                </c:pt>
                <c:pt idx="15938">
                  <c:v>43433.66712337963</c:v>
                </c:pt>
                <c:pt idx="15939">
                  <c:v>43433.708790104167</c:v>
                </c:pt>
                <c:pt idx="15940">
                  <c:v>43433.750456828704</c:v>
                </c:pt>
                <c:pt idx="15941">
                  <c:v>43433.792123553241</c:v>
                </c:pt>
                <c:pt idx="15942">
                  <c:v>43433.833790277778</c:v>
                </c:pt>
                <c:pt idx="15943">
                  <c:v>43433.875457002316</c:v>
                </c:pt>
                <c:pt idx="15944">
                  <c:v>43433.917123726853</c:v>
                </c:pt>
                <c:pt idx="15945">
                  <c:v>43433.95879045139</c:v>
                </c:pt>
                <c:pt idx="15946">
                  <c:v>43434.000457175927</c:v>
                </c:pt>
                <c:pt idx="15947">
                  <c:v>43434.042123900465</c:v>
                </c:pt>
                <c:pt idx="15948">
                  <c:v>43434.083790625002</c:v>
                </c:pt>
                <c:pt idx="15949">
                  <c:v>43434.125457349539</c:v>
                </c:pt>
                <c:pt idx="15950">
                  <c:v>43434.167124074076</c:v>
                </c:pt>
                <c:pt idx="15951">
                  <c:v>43434.208790798613</c:v>
                </c:pt>
                <c:pt idx="15952">
                  <c:v>43434.250457523151</c:v>
                </c:pt>
                <c:pt idx="15953">
                  <c:v>43434.292124247688</c:v>
                </c:pt>
                <c:pt idx="15954">
                  <c:v>43434.333790972225</c:v>
                </c:pt>
                <c:pt idx="15955">
                  <c:v>43434.375457696762</c:v>
                </c:pt>
                <c:pt idx="15956">
                  <c:v>43434.417124421299</c:v>
                </c:pt>
                <c:pt idx="15957">
                  <c:v>43434.458791145837</c:v>
                </c:pt>
                <c:pt idx="15958">
                  <c:v>43434.500457870374</c:v>
                </c:pt>
                <c:pt idx="15959">
                  <c:v>43434.542124594911</c:v>
                </c:pt>
                <c:pt idx="15960">
                  <c:v>43434.583791319441</c:v>
                </c:pt>
                <c:pt idx="15961">
                  <c:v>43434.625458043978</c:v>
                </c:pt>
                <c:pt idx="15962">
                  <c:v>43434.667124768515</c:v>
                </c:pt>
                <c:pt idx="15963">
                  <c:v>43434.708791493053</c:v>
                </c:pt>
                <c:pt idx="15964">
                  <c:v>43434.75045821759</c:v>
                </c:pt>
                <c:pt idx="15965">
                  <c:v>43434.792124942127</c:v>
                </c:pt>
                <c:pt idx="15966">
                  <c:v>43434.833791666664</c:v>
                </c:pt>
                <c:pt idx="15967">
                  <c:v>43434.875458391201</c:v>
                </c:pt>
                <c:pt idx="15968">
                  <c:v>43434.917125115739</c:v>
                </c:pt>
                <c:pt idx="15969">
                  <c:v>43434.958791840276</c:v>
                </c:pt>
                <c:pt idx="15970">
                  <c:v>43435.000458564813</c:v>
                </c:pt>
                <c:pt idx="15971">
                  <c:v>43435.04212528935</c:v>
                </c:pt>
                <c:pt idx="15972">
                  <c:v>43435.083792013887</c:v>
                </c:pt>
                <c:pt idx="15973">
                  <c:v>43435.125458738425</c:v>
                </c:pt>
                <c:pt idx="15974">
                  <c:v>43435.167125462962</c:v>
                </c:pt>
                <c:pt idx="15975">
                  <c:v>43435.208792187499</c:v>
                </c:pt>
                <c:pt idx="15976">
                  <c:v>43435.250458912036</c:v>
                </c:pt>
                <c:pt idx="15977">
                  <c:v>43435.292125636573</c:v>
                </c:pt>
                <c:pt idx="15978">
                  <c:v>43435.333792361111</c:v>
                </c:pt>
                <c:pt idx="15979">
                  <c:v>43435.375459085648</c:v>
                </c:pt>
                <c:pt idx="15980">
                  <c:v>43435.417125810185</c:v>
                </c:pt>
                <c:pt idx="15981">
                  <c:v>43435.458792534722</c:v>
                </c:pt>
                <c:pt idx="15982">
                  <c:v>43435.50045925926</c:v>
                </c:pt>
                <c:pt idx="15983">
                  <c:v>43435.542125983797</c:v>
                </c:pt>
                <c:pt idx="15984">
                  <c:v>43435.583792708334</c:v>
                </c:pt>
                <c:pt idx="15985">
                  <c:v>43435.625459432871</c:v>
                </c:pt>
                <c:pt idx="15986">
                  <c:v>43435.667126157408</c:v>
                </c:pt>
                <c:pt idx="15987">
                  <c:v>43435.708792881946</c:v>
                </c:pt>
                <c:pt idx="15988">
                  <c:v>43435.750459606483</c:v>
                </c:pt>
                <c:pt idx="15989">
                  <c:v>43435.79212633102</c:v>
                </c:pt>
                <c:pt idx="15990">
                  <c:v>43435.833793055557</c:v>
                </c:pt>
                <c:pt idx="15991">
                  <c:v>43435.875459780094</c:v>
                </c:pt>
                <c:pt idx="15992">
                  <c:v>43435.917126504632</c:v>
                </c:pt>
                <c:pt idx="15993">
                  <c:v>43435.958793229169</c:v>
                </c:pt>
                <c:pt idx="15994">
                  <c:v>43436.000459953706</c:v>
                </c:pt>
                <c:pt idx="15995">
                  <c:v>43436.042126678243</c:v>
                </c:pt>
                <c:pt idx="15996">
                  <c:v>43436.08379340278</c:v>
                </c:pt>
                <c:pt idx="15997">
                  <c:v>43436.125460127318</c:v>
                </c:pt>
                <c:pt idx="15998">
                  <c:v>43436.167126851855</c:v>
                </c:pt>
                <c:pt idx="15999">
                  <c:v>43436.208793576392</c:v>
                </c:pt>
                <c:pt idx="16000">
                  <c:v>43436.250460300929</c:v>
                </c:pt>
                <c:pt idx="16001">
                  <c:v>43436.292127025466</c:v>
                </c:pt>
                <c:pt idx="16002">
                  <c:v>43436.333793749996</c:v>
                </c:pt>
                <c:pt idx="16003">
                  <c:v>43436.375460474534</c:v>
                </c:pt>
                <c:pt idx="16004">
                  <c:v>43436.417127199071</c:v>
                </c:pt>
                <c:pt idx="16005">
                  <c:v>43436.458793923608</c:v>
                </c:pt>
                <c:pt idx="16006">
                  <c:v>43436.500460648145</c:v>
                </c:pt>
                <c:pt idx="16007">
                  <c:v>43436.542127372682</c:v>
                </c:pt>
                <c:pt idx="16008">
                  <c:v>43436.58379409722</c:v>
                </c:pt>
                <c:pt idx="16009">
                  <c:v>43436.625460821757</c:v>
                </c:pt>
                <c:pt idx="16010">
                  <c:v>43436.667127546294</c:v>
                </c:pt>
                <c:pt idx="16011">
                  <c:v>43436.708794270831</c:v>
                </c:pt>
                <c:pt idx="16012">
                  <c:v>43436.750460995368</c:v>
                </c:pt>
                <c:pt idx="16013">
                  <c:v>43436.792127719906</c:v>
                </c:pt>
                <c:pt idx="16014">
                  <c:v>43436.833794444443</c:v>
                </c:pt>
                <c:pt idx="16015">
                  <c:v>43436.87546116898</c:v>
                </c:pt>
                <c:pt idx="16016">
                  <c:v>43436.917127893517</c:v>
                </c:pt>
                <c:pt idx="16017">
                  <c:v>43436.958794618055</c:v>
                </c:pt>
                <c:pt idx="16018">
                  <c:v>43437.000461342592</c:v>
                </c:pt>
                <c:pt idx="16019">
                  <c:v>43437.042128067129</c:v>
                </c:pt>
                <c:pt idx="16020">
                  <c:v>43437.083794791666</c:v>
                </c:pt>
                <c:pt idx="16021">
                  <c:v>43437.125461516203</c:v>
                </c:pt>
                <c:pt idx="16022">
                  <c:v>43437.167128240741</c:v>
                </c:pt>
                <c:pt idx="16023">
                  <c:v>43437.208794965278</c:v>
                </c:pt>
                <c:pt idx="16024">
                  <c:v>43437.250461689815</c:v>
                </c:pt>
                <c:pt idx="16025">
                  <c:v>43437.292128414352</c:v>
                </c:pt>
                <c:pt idx="16026">
                  <c:v>43437.333795138889</c:v>
                </c:pt>
                <c:pt idx="16027">
                  <c:v>43437.375461863427</c:v>
                </c:pt>
                <c:pt idx="16028">
                  <c:v>43437.417128587964</c:v>
                </c:pt>
                <c:pt idx="16029">
                  <c:v>43437.458795312501</c:v>
                </c:pt>
                <c:pt idx="16030">
                  <c:v>43437.500462037038</c:v>
                </c:pt>
                <c:pt idx="16031">
                  <c:v>43437.542128761575</c:v>
                </c:pt>
                <c:pt idx="16032">
                  <c:v>43437.583795486113</c:v>
                </c:pt>
                <c:pt idx="16033">
                  <c:v>43437.62546221065</c:v>
                </c:pt>
                <c:pt idx="16034">
                  <c:v>43437.667128935187</c:v>
                </c:pt>
                <c:pt idx="16035">
                  <c:v>43437.708795659724</c:v>
                </c:pt>
                <c:pt idx="16036">
                  <c:v>43437.750462384261</c:v>
                </c:pt>
                <c:pt idx="16037">
                  <c:v>43437.792129108799</c:v>
                </c:pt>
                <c:pt idx="16038">
                  <c:v>43437.833795833336</c:v>
                </c:pt>
                <c:pt idx="16039">
                  <c:v>43437.875462557873</c:v>
                </c:pt>
                <c:pt idx="16040">
                  <c:v>43437.91712928241</c:v>
                </c:pt>
                <c:pt idx="16041">
                  <c:v>43437.958796006948</c:v>
                </c:pt>
                <c:pt idx="16042">
                  <c:v>43438.000462731485</c:v>
                </c:pt>
                <c:pt idx="16043">
                  <c:v>43438.042129456022</c:v>
                </c:pt>
                <c:pt idx="16044">
                  <c:v>43438.083796180552</c:v>
                </c:pt>
                <c:pt idx="16045">
                  <c:v>43438.125462905089</c:v>
                </c:pt>
                <c:pt idx="16046">
                  <c:v>43438.167129629626</c:v>
                </c:pt>
                <c:pt idx="16047">
                  <c:v>43438.208796354163</c:v>
                </c:pt>
                <c:pt idx="16048">
                  <c:v>43438.250463078701</c:v>
                </c:pt>
                <c:pt idx="16049">
                  <c:v>43438.292129803238</c:v>
                </c:pt>
                <c:pt idx="16050">
                  <c:v>43438.333796527775</c:v>
                </c:pt>
                <c:pt idx="16051">
                  <c:v>43438.375463252312</c:v>
                </c:pt>
                <c:pt idx="16052">
                  <c:v>43438.41712997685</c:v>
                </c:pt>
                <c:pt idx="16053">
                  <c:v>43438.458796701387</c:v>
                </c:pt>
                <c:pt idx="16054">
                  <c:v>43438.500463425924</c:v>
                </c:pt>
                <c:pt idx="16055">
                  <c:v>43438.542130150461</c:v>
                </c:pt>
                <c:pt idx="16056">
                  <c:v>43438.583796874998</c:v>
                </c:pt>
                <c:pt idx="16057">
                  <c:v>43438.625463599536</c:v>
                </c:pt>
                <c:pt idx="16058">
                  <c:v>43438.667130324073</c:v>
                </c:pt>
                <c:pt idx="16059">
                  <c:v>43438.70879704861</c:v>
                </c:pt>
                <c:pt idx="16060">
                  <c:v>43438.750463773147</c:v>
                </c:pt>
                <c:pt idx="16061">
                  <c:v>43438.792130497684</c:v>
                </c:pt>
                <c:pt idx="16062">
                  <c:v>43438.833797222222</c:v>
                </c:pt>
                <c:pt idx="16063">
                  <c:v>43438.875463946759</c:v>
                </c:pt>
                <c:pt idx="16064">
                  <c:v>43438.917130671296</c:v>
                </c:pt>
                <c:pt idx="16065">
                  <c:v>43438.958797395833</c:v>
                </c:pt>
                <c:pt idx="16066">
                  <c:v>43439.00046412037</c:v>
                </c:pt>
                <c:pt idx="16067">
                  <c:v>43439.042130844908</c:v>
                </c:pt>
                <c:pt idx="16068">
                  <c:v>43439.083797569445</c:v>
                </c:pt>
                <c:pt idx="16069">
                  <c:v>43439.125464293982</c:v>
                </c:pt>
                <c:pt idx="16070">
                  <c:v>43439.167131018519</c:v>
                </c:pt>
                <c:pt idx="16071">
                  <c:v>43439.208797743056</c:v>
                </c:pt>
                <c:pt idx="16072">
                  <c:v>43439.250464467594</c:v>
                </c:pt>
                <c:pt idx="16073">
                  <c:v>43439.292131192131</c:v>
                </c:pt>
                <c:pt idx="16074">
                  <c:v>43439.333797916668</c:v>
                </c:pt>
                <c:pt idx="16075">
                  <c:v>43439.375464641205</c:v>
                </c:pt>
                <c:pt idx="16076">
                  <c:v>43439.417131365743</c:v>
                </c:pt>
                <c:pt idx="16077">
                  <c:v>43439.45879809028</c:v>
                </c:pt>
                <c:pt idx="16078">
                  <c:v>43439.500464814817</c:v>
                </c:pt>
                <c:pt idx="16079">
                  <c:v>43439.542131539354</c:v>
                </c:pt>
                <c:pt idx="16080">
                  <c:v>43439.583798263891</c:v>
                </c:pt>
                <c:pt idx="16081">
                  <c:v>43439.625464988429</c:v>
                </c:pt>
                <c:pt idx="16082">
                  <c:v>43439.667131712966</c:v>
                </c:pt>
                <c:pt idx="16083">
                  <c:v>43439.708798437503</c:v>
                </c:pt>
                <c:pt idx="16084">
                  <c:v>43439.75046516204</c:v>
                </c:pt>
                <c:pt idx="16085">
                  <c:v>43439.792131886577</c:v>
                </c:pt>
                <c:pt idx="16086">
                  <c:v>43439.833798611115</c:v>
                </c:pt>
                <c:pt idx="16087">
                  <c:v>43439.875465335645</c:v>
                </c:pt>
                <c:pt idx="16088">
                  <c:v>43439.917132060182</c:v>
                </c:pt>
                <c:pt idx="16089">
                  <c:v>43439.958798784719</c:v>
                </c:pt>
                <c:pt idx="16090">
                  <c:v>43440.000465509256</c:v>
                </c:pt>
                <c:pt idx="16091">
                  <c:v>43440.042132233793</c:v>
                </c:pt>
                <c:pt idx="16092">
                  <c:v>43440.083798958331</c:v>
                </c:pt>
                <c:pt idx="16093">
                  <c:v>43440.125465682868</c:v>
                </c:pt>
                <c:pt idx="16094">
                  <c:v>43440.167132407405</c:v>
                </c:pt>
                <c:pt idx="16095">
                  <c:v>43440.208799131942</c:v>
                </c:pt>
                <c:pt idx="16096">
                  <c:v>43440.250465856479</c:v>
                </c:pt>
                <c:pt idx="16097">
                  <c:v>43440.292132581017</c:v>
                </c:pt>
                <c:pt idx="16098">
                  <c:v>43440.333799305554</c:v>
                </c:pt>
                <c:pt idx="16099">
                  <c:v>43440.375466030091</c:v>
                </c:pt>
                <c:pt idx="16100">
                  <c:v>43440.417132754628</c:v>
                </c:pt>
                <c:pt idx="16101">
                  <c:v>43440.458799479165</c:v>
                </c:pt>
                <c:pt idx="16102">
                  <c:v>43440.500466203703</c:v>
                </c:pt>
                <c:pt idx="16103">
                  <c:v>43440.54213292824</c:v>
                </c:pt>
                <c:pt idx="16104">
                  <c:v>43440.583799652777</c:v>
                </c:pt>
                <c:pt idx="16105">
                  <c:v>43440.625466377314</c:v>
                </c:pt>
                <c:pt idx="16106">
                  <c:v>43440.667133101852</c:v>
                </c:pt>
                <c:pt idx="16107">
                  <c:v>43440.708799826389</c:v>
                </c:pt>
                <c:pt idx="16108">
                  <c:v>43440.750466550926</c:v>
                </c:pt>
                <c:pt idx="16109">
                  <c:v>43440.792133275463</c:v>
                </c:pt>
                <c:pt idx="16110">
                  <c:v>43440.8338</c:v>
                </c:pt>
                <c:pt idx="16111">
                  <c:v>43440.875466724538</c:v>
                </c:pt>
                <c:pt idx="16112">
                  <c:v>43440.917133449075</c:v>
                </c:pt>
                <c:pt idx="16113">
                  <c:v>43440.958800173612</c:v>
                </c:pt>
                <c:pt idx="16114">
                  <c:v>43441.000466898149</c:v>
                </c:pt>
                <c:pt idx="16115">
                  <c:v>43441.042133622686</c:v>
                </c:pt>
                <c:pt idx="16116">
                  <c:v>43441.083800347224</c:v>
                </c:pt>
                <c:pt idx="16117">
                  <c:v>43441.125467071761</c:v>
                </c:pt>
                <c:pt idx="16118">
                  <c:v>43441.167133796298</c:v>
                </c:pt>
                <c:pt idx="16119">
                  <c:v>43441.208800520835</c:v>
                </c:pt>
                <c:pt idx="16120">
                  <c:v>43441.250467245372</c:v>
                </c:pt>
                <c:pt idx="16121">
                  <c:v>43441.29213396991</c:v>
                </c:pt>
                <c:pt idx="16122">
                  <c:v>43441.333800694447</c:v>
                </c:pt>
                <c:pt idx="16123">
                  <c:v>43441.375467418984</c:v>
                </c:pt>
                <c:pt idx="16124">
                  <c:v>43441.417134143521</c:v>
                </c:pt>
                <c:pt idx="16125">
                  <c:v>43441.458800868058</c:v>
                </c:pt>
                <c:pt idx="16126">
                  <c:v>43441.500467592596</c:v>
                </c:pt>
                <c:pt idx="16127">
                  <c:v>43441.542134317133</c:v>
                </c:pt>
                <c:pt idx="16128">
                  <c:v>43441.58380104167</c:v>
                </c:pt>
                <c:pt idx="16129">
                  <c:v>43441.625467766207</c:v>
                </c:pt>
                <c:pt idx="16130">
                  <c:v>43441.667134490737</c:v>
                </c:pt>
                <c:pt idx="16131">
                  <c:v>43441.708801215274</c:v>
                </c:pt>
                <c:pt idx="16132">
                  <c:v>43441.750467939812</c:v>
                </c:pt>
                <c:pt idx="16133">
                  <c:v>43441.792134664349</c:v>
                </c:pt>
                <c:pt idx="16134">
                  <c:v>43441.833801388886</c:v>
                </c:pt>
                <c:pt idx="16135">
                  <c:v>43441.875468113423</c:v>
                </c:pt>
                <c:pt idx="16136">
                  <c:v>43441.91713483796</c:v>
                </c:pt>
                <c:pt idx="16137">
                  <c:v>43441.958801562498</c:v>
                </c:pt>
                <c:pt idx="16138">
                  <c:v>43442.000468287035</c:v>
                </c:pt>
                <c:pt idx="16139">
                  <c:v>43442.042135011572</c:v>
                </c:pt>
                <c:pt idx="16140">
                  <c:v>43442.083801736109</c:v>
                </c:pt>
                <c:pt idx="16141">
                  <c:v>43442.125468460647</c:v>
                </c:pt>
                <c:pt idx="16142">
                  <c:v>43442.167135185184</c:v>
                </c:pt>
                <c:pt idx="16143">
                  <c:v>43442.208801909721</c:v>
                </c:pt>
                <c:pt idx="16144">
                  <c:v>43442.250468634258</c:v>
                </c:pt>
                <c:pt idx="16145">
                  <c:v>43442.292135358795</c:v>
                </c:pt>
                <c:pt idx="16146">
                  <c:v>43442.333802083333</c:v>
                </c:pt>
                <c:pt idx="16147">
                  <c:v>43442.37546880787</c:v>
                </c:pt>
                <c:pt idx="16148">
                  <c:v>43442.417135532407</c:v>
                </c:pt>
                <c:pt idx="16149">
                  <c:v>43442.458802256944</c:v>
                </c:pt>
                <c:pt idx="16150">
                  <c:v>43442.500468981481</c:v>
                </c:pt>
                <c:pt idx="16151">
                  <c:v>43442.542135706019</c:v>
                </c:pt>
                <c:pt idx="16152">
                  <c:v>43442.583802430556</c:v>
                </c:pt>
                <c:pt idx="16153">
                  <c:v>43442.625469155093</c:v>
                </c:pt>
                <c:pt idx="16154">
                  <c:v>43442.66713587963</c:v>
                </c:pt>
                <c:pt idx="16155">
                  <c:v>43442.708802604167</c:v>
                </c:pt>
                <c:pt idx="16156">
                  <c:v>43442.750469328705</c:v>
                </c:pt>
                <c:pt idx="16157">
                  <c:v>43442.792136053242</c:v>
                </c:pt>
                <c:pt idx="16158">
                  <c:v>43442.833802777779</c:v>
                </c:pt>
                <c:pt idx="16159">
                  <c:v>43442.875469502316</c:v>
                </c:pt>
                <c:pt idx="16160">
                  <c:v>43442.917136226853</c:v>
                </c:pt>
                <c:pt idx="16161">
                  <c:v>43442.958802951391</c:v>
                </c:pt>
                <c:pt idx="16162">
                  <c:v>43443.000469675928</c:v>
                </c:pt>
                <c:pt idx="16163">
                  <c:v>43443.042136400465</c:v>
                </c:pt>
                <c:pt idx="16164">
                  <c:v>43443.083803125002</c:v>
                </c:pt>
                <c:pt idx="16165">
                  <c:v>43443.12546984954</c:v>
                </c:pt>
                <c:pt idx="16166">
                  <c:v>43443.167136574077</c:v>
                </c:pt>
                <c:pt idx="16167">
                  <c:v>43443.208803298614</c:v>
                </c:pt>
                <c:pt idx="16168">
                  <c:v>43443.250470023151</c:v>
                </c:pt>
                <c:pt idx="16169">
                  <c:v>43443.292136747688</c:v>
                </c:pt>
                <c:pt idx="16170">
                  <c:v>43443.333803472226</c:v>
                </c:pt>
                <c:pt idx="16171">
                  <c:v>43443.375470196763</c:v>
                </c:pt>
                <c:pt idx="16172">
                  <c:v>43443.417136921293</c:v>
                </c:pt>
                <c:pt idx="16173">
                  <c:v>43443.45880364583</c:v>
                </c:pt>
                <c:pt idx="16174">
                  <c:v>43443.500470370367</c:v>
                </c:pt>
                <c:pt idx="16175">
                  <c:v>43443.542137094904</c:v>
                </c:pt>
                <c:pt idx="16176">
                  <c:v>43443.583803819442</c:v>
                </c:pt>
                <c:pt idx="16177">
                  <c:v>43443.625470543979</c:v>
                </c:pt>
                <c:pt idx="16178">
                  <c:v>43443.667137268516</c:v>
                </c:pt>
                <c:pt idx="16179">
                  <c:v>43443.708803993053</c:v>
                </c:pt>
                <c:pt idx="16180">
                  <c:v>43443.75047071759</c:v>
                </c:pt>
                <c:pt idx="16181">
                  <c:v>43443.792137442128</c:v>
                </c:pt>
                <c:pt idx="16182">
                  <c:v>43443.833804166665</c:v>
                </c:pt>
                <c:pt idx="16183">
                  <c:v>43443.875470891202</c:v>
                </c:pt>
                <c:pt idx="16184">
                  <c:v>43443.917137615739</c:v>
                </c:pt>
                <c:pt idx="16185">
                  <c:v>43443.958804340276</c:v>
                </c:pt>
                <c:pt idx="16186">
                  <c:v>43444.000471064814</c:v>
                </c:pt>
                <c:pt idx="16187">
                  <c:v>43444.042137789351</c:v>
                </c:pt>
                <c:pt idx="16188">
                  <c:v>43444.083804513888</c:v>
                </c:pt>
                <c:pt idx="16189">
                  <c:v>43444.125471238425</c:v>
                </c:pt>
                <c:pt idx="16190">
                  <c:v>43444.167137962962</c:v>
                </c:pt>
                <c:pt idx="16191">
                  <c:v>43444.2088046875</c:v>
                </c:pt>
                <c:pt idx="16192">
                  <c:v>43444.250471412037</c:v>
                </c:pt>
                <c:pt idx="16193">
                  <c:v>43444.292138136574</c:v>
                </c:pt>
                <c:pt idx="16194">
                  <c:v>43444.333804861111</c:v>
                </c:pt>
                <c:pt idx="16195">
                  <c:v>43444.375471585648</c:v>
                </c:pt>
                <c:pt idx="16196">
                  <c:v>43444.417138310186</c:v>
                </c:pt>
                <c:pt idx="16197">
                  <c:v>43444.458805034723</c:v>
                </c:pt>
                <c:pt idx="16198">
                  <c:v>43444.50047175926</c:v>
                </c:pt>
                <c:pt idx="16199">
                  <c:v>43444.542138483797</c:v>
                </c:pt>
                <c:pt idx="16200">
                  <c:v>43444.583805208335</c:v>
                </c:pt>
                <c:pt idx="16201">
                  <c:v>43444.625471932872</c:v>
                </c:pt>
                <c:pt idx="16202">
                  <c:v>43444.667138657409</c:v>
                </c:pt>
                <c:pt idx="16203">
                  <c:v>43444.708805381946</c:v>
                </c:pt>
                <c:pt idx="16204">
                  <c:v>43444.750472106483</c:v>
                </c:pt>
                <c:pt idx="16205">
                  <c:v>43444.792138831021</c:v>
                </c:pt>
                <c:pt idx="16206">
                  <c:v>43444.833805555558</c:v>
                </c:pt>
                <c:pt idx="16207">
                  <c:v>43444.875472280095</c:v>
                </c:pt>
                <c:pt idx="16208">
                  <c:v>43444.917139004632</c:v>
                </c:pt>
                <c:pt idx="16209">
                  <c:v>43444.958805729169</c:v>
                </c:pt>
                <c:pt idx="16210">
                  <c:v>43445.000472453707</c:v>
                </c:pt>
                <c:pt idx="16211">
                  <c:v>43445.042139178244</c:v>
                </c:pt>
                <c:pt idx="16212">
                  <c:v>43445.083805902781</c:v>
                </c:pt>
                <c:pt idx="16213">
                  <c:v>43445.125472627318</c:v>
                </c:pt>
                <c:pt idx="16214">
                  <c:v>43445.167139351848</c:v>
                </c:pt>
                <c:pt idx="16215">
                  <c:v>43445.208806076385</c:v>
                </c:pt>
                <c:pt idx="16216">
                  <c:v>43445.250472800923</c:v>
                </c:pt>
                <c:pt idx="16217">
                  <c:v>43445.29213952546</c:v>
                </c:pt>
                <c:pt idx="16218">
                  <c:v>43445.333806249997</c:v>
                </c:pt>
                <c:pt idx="16219">
                  <c:v>43445.375472974534</c:v>
                </c:pt>
                <c:pt idx="16220">
                  <c:v>43445.417139699071</c:v>
                </c:pt>
                <c:pt idx="16221">
                  <c:v>43445.458806423609</c:v>
                </c:pt>
                <c:pt idx="16222">
                  <c:v>43445.500473148146</c:v>
                </c:pt>
                <c:pt idx="16223">
                  <c:v>43445.542139872683</c:v>
                </c:pt>
                <c:pt idx="16224">
                  <c:v>43445.58380659722</c:v>
                </c:pt>
                <c:pt idx="16225">
                  <c:v>43445.625473321757</c:v>
                </c:pt>
                <c:pt idx="16226">
                  <c:v>43445.667140046295</c:v>
                </c:pt>
                <c:pt idx="16227">
                  <c:v>43445.708806770832</c:v>
                </c:pt>
                <c:pt idx="16228">
                  <c:v>43445.750473495369</c:v>
                </c:pt>
                <c:pt idx="16229">
                  <c:v>43445.792140219906</c:v>
                </c:pt>
                <c:pt idx="16230">
                  <c:v>43445.833806944443</c:v>
                </c:pt>
                <c:pt idx="16231">
                  <c:v>43445.875473668981</c:v>
                </c:pt>
                <c:pt idx="16232">
                  <c:v>43445.917140393518</c:v>
                </c:pt>
                <c:pt idx="16233">
                  <c:v>43445.958807118055</c:v>
                </c:pt>
                <c:pt idx="16234">
                  <c:v>43446.000473842592</c:v>
                </c:pt>
                <c:pt idx="16235">
                  <c:v>43446.04214056713</c:v>
                </c:pt>
                <c:pt idx="16236">
                  <c:v>43446.083807291667</c:v>
                </c:pt>
                <c:pt idx="16237">
                  <c:v>43446.125474016204</c:v>
                </c:pt>
                <c:pt idx="16238">
                  <c:v>43446.167140740741</c:v>
                </c:pt>
                <c:pt idx="16239">
                  <c:v>43446.208807465278</c:v>
                </c:pt>
                <c:pt idx="16240">
                  <c:v>43446.250474189816</c:v>
                </c:pt>
                <c:pt idx="16241">
                  <c:v>43446.292140914353</c:v>
                </c:pt>
                <c:pt idx="16242">
                  <c:v>43446.33380763889</c:v>
                </c:pt>
                <c:pt idx="16243">
                  <c:v>43446.375474363427</c:v>
                </c:pt>
                <c:pt idx="16244">
                  <c:v>43446.417141087964</c:v>
                </c:pt>
                <c:pt idx="16245">
                  <c:v>43446.458807812502</c:v>
                </c:pt>
                <c:pt idx="16246">
                  <c:v>43446.500474537039</c:v>
                </c:pt>
                <c:pt idx="16247">
                  <c:v>43446.542141261576</c:v>
                </c:pt>
                <c:pt idx="16248">
                  <c:v>43446.583807986113</c:v>
                </c:pt>
                <c:pt idx="16249">
                  <c:v>43446.62547471065</c:v>
                </c:pt>
                <c:pt idx="16250">
                  <c:v>43446.667141435188</c:v>
                </c:pt>
                <c:pt idx="16251">
                  <c:v>43446.708808159725</c:v>
                </c:pt>
                <c:pt idx="16252">
                  <c:v>43446.750474884262</c:v>
                </c:pt>
                <c:pt idx="16253">
                  <c:v>43446.792141608799</c:v>
                </c:pt>
                <c:pt idx="16254">
                  <c:v>43446.833808333336</c:v>
                </c:pt>
                <c:pt idx="16255">
                  <c:v>43446.875475057874</c:v>
                </c:pt>
                <c:pt idx="16256">
                  <c:v>43446.917141782411</c:v>
                </c:pt>
                <c:pt idx="16257">
                  <c:v>43446.958808506941</c:v>
                </c:pt>
                <c:pt idx="16258">
                  <c:v>43447.000475231478</c:v>
                </c:pt>
                <c:pt idx="16259">
                  <c:v>43447.042141956015</c:v>
                </c:pt>
                <c:pt idx="16260">
                  <c:v>43447.083808680552</c:v>
                </c:pt>
                <c:pt idx="16261">
                  <c:v>43447.12547540509</c:v>
                </c:pt>
                <c:pt idx="16262">
                  <c:v>43447.167142129627</c:v>
                </c:pt>
                <c:pt idx="16263">
                  <c:v>43447.208808854164</c:v>
                </c:pt>
                <c:pt idx="16264">
                  <c:v>43447.250475578701</c:v>
                </c:pt>
                <c:pt idx="16265">
                  <c:v>43447.292142303239</c:v>
                </c:pt>
                <c:pt idx="16266">
                  <c:v>43447.333809027776</c:v>
                </c:pt>
                <c:pt idx="16267">
                  <c:v>43447.375475752313</c:v>
                </c:pt>
                <c:pt idx="16268">
                  <c:v>43447.41714247685</c:v>
                </c:pt>
                <c:pt idx="16269">
                  <c:v>43447.458809201387</c:v>
                </c:pt>
                <c:pt idx="16270">
                  <c:v>43447.500475925925</c:v>
                </c:pt>
                <c:pt idx="16271">
                  <c:v>43447.542142650462</c:v>
                </c:pt>
                <c:pt idx="16272">
                  <c:v>43447.583809374999</c:v>
                </c:pt>
                <c:pt idx="16273">
                  <c:v>43447.625476099536</c:v>
                </c:pt>
                <c:pt idx="16274">
                  <c:v>43447.667142824073</c:v>
                </c:pt>
                <c:pt idx="16275">
                  <c:v>43447.708809548611</c:v>
                </c:pt>
                <c:pt idx="16276">
                  <c:v>43447.750476273148</c:v>
                </c:pt>
                <c:pt idx="16277">
                  <c:v>43447.792142997685</c:v>
                </c:pt>
                <c:pt idx="16278">
                  <c:v>43447.833809722222</c:v>
                </c:pt>
                <c:pt idx="16279">
                  <c:v>43447.875476446759</c:v>
                </c:pt>
                <c:pt idx="16280">
                  <c:v>43447.917143171297</c:v>
                </c:pt>
                <c:pt idx="16281">
                  <c:v>43447.958809895834</c:v>
                </c:pt>
                <c:pt idx="16282">
                  <c:v>43448.000476620371</c:v>
                </c:pt>
                <c:pt idx="16283">
                  <c:v>43448.042143344908</c:v>
                </c:pt>
                <c:pt idx="16284">
                  <c:v>43448.083810069445</c:v>
                </c:pt>
                <c:pt idx="16285">
                  <c:v>43448.125476793983</c:v>
                </c:pt>
                <c:pt idx="16286">
                  <c:v>43448.16714351852</c:v>
                </c:pt>
                <c:pt idx="16287">
                  <c:v>43448.208810243057</c:v>
                </c:pt>
                <c:pt idx="16288">
                  <c:v>43448.250476967594</c:v>
                </c:pt>
                <c:pt idx="16289">
                  <c:v>43448.292143692132</c:v>
                </c:pt>
                <c:pt idx="16290">
                  <c:v>43448.333810416669</c:v>
                </c:pt>
                <c:pt idx="16291">
                  <c:v>43448.375477141206</c:v>
                </c:pt>
                <c:pt idx="16292">
                  <c:v>43448.417143865743</c:v>
                </c:pt>
                <c:pt idx="16293">
                  <c:v>43448.45881059028</c:v>
                </c:pt>
                <c:pt idx="16294">
                  <c:v>43448.500477314818</c:v>
                </c:pt>
                <c:pt idx="16295">
                  <c:v>43448.542144039355</c:v>
                </c:pt>
                <c:pt idx="16296">
                  <c:v>43448.583810763892</c:v>
                </c:pt>
                <c:pt idx="16297">
                  <c:v>43448.625477488429</c:v>
                </c:pt>
                <c:pt idx="16298">
                  <c:v>43448.667144212966</c:v>
                </c:pt>
                <c:pt idx="16299">
                  <c:v>43448.708810937504</c:v>
                </c:pt>
                <c:pt idx="16300">
                  <c:v>43448.750477662034</c:v>
                </c:pt>
                <c:pt idx="16301">
                  <c:v>43448.792144386571</c:v>
                </c:pt>
                <c:pt idx="16302">
                  <c:v>43448.833811111108</c:v>
                </c:pt>
                <c:pt idx="16303">
                  <c:v>43448.875477835645</c:v>
                </c:pt>
                <c:pt idx="16304">
                  <c:v>43448.917144560182</c:v>
                </c:pt>
                <c:pt idx="16305">
                  <c:v>43448.95881128472</c:v>
                </c:pt>
                <c:pt idx="16306">
                  <c:v>43449.000478009257</c:v>
                </c:pt>
                <c:pt idx="16307">
                  <c:v>43449.042144733794</c:v>
                </c:pt>
                <c:pt idx="16308">
                  <c:v>43449.083811458331</c:v>
                </c:pt>
                <c:pt idx="16309">
                  <c:v>43449.125478182868</c:v>
                </c:pt>
                <c:pt idx="16310">
                  <c:v>43449.167144907406</c:v>
                </c:pt>
                <c:pt idx="16311">
                  <c:v>43449.208811631943</c:v>
                </c:pt>
                <c:pt idx="16312">
                  <c:v>43449.25047835648</c:v>
                </c:pt>
                <c:pt idx="16313">
                  <c:v>43449.292145081017</c:v>
                </c:pt>
                <c:pt idx="16314">
                  <c:v>43449.333811805554</c:v>
                </c:pt>
                <c:pt idx="16315">
                  <c:v>43449.375478530092</c:v>
                </c:pt>
                <c:pt idx="16316">
                  <c:v>43449.417145254629</c:v>
                </c:pt>
                <c:pt idx="16317">
                  <c:v>43449.458811979166</c:v>
                </c:pt>
                <c:pt idx="16318">
                  <c:v>43449.500478703703</c:v>
                </c:pt>
                <c:pt idx="16319">
                  <c:v>43449.54214542824</c:v>
                </c:pt>
                <c:pt idx="16320">
                  <c:v>43449.583812152778</c:v>
                </c:pt>
                <c:pt idx="16321">
                  <c:v>43449.625478877315</c:v>
                </c:pt>
                <c:pt idx="16322">
                  <c:v>43449.667145601852</c:v>
                </c:pt>
                <c:pt idx="16323">
                  <c:v>43449.708812326389</c:v>
                </c:pt>
                <c:pt idx="16324">
                  <c:v>43449.750479050927</c:v>
                </c:pt>
                <c:pt idx="16325">
                  <c:v>43449.792145775464</c:v>
                </c:pt>
                <c:pt idx="16326">
                  <c:v>43449.833812500001</c:v>
                </c:pt>
                <c:pt idx="16327">
                  <c:v>43449.875479224538</c:v>
                </c:pt>
                <c:pt idx="16328">
                  <c:v>43449.917145949075</c:v>
                </c:pt>
                <c:pt idx="16329">
                  <c:v>43449.958812673613</c:v>
                </c:pt>
                <c:pt idx="16330">
                  <c:v>43450.00047939815</c:v>
                </c:pt>
                <c:pt idx="16331">
                  <c:v>43450.042146122687</c:v>
                </c:pt>
                <c:pt idx="16332">
                  <c:v>43450.083812847224</c:v>
                </c:pt>
                <c:pt idx="16333">
                  <c:v>43450.125479571761</c:v>
                </c:pt>
                <c:pt idx="16334">
                  <c:v>43450.167146296299</c:v>
                </c:pt>
                <c:pt idx="16335">
                  <c:v>43450.208813020836</c:v>
                </c:pt>
                <c:pt idx="16336">
                  <c:v>43450.250479745373</c:v>
                </c:pt>
                <c:pt idx="16337">
                  <c:v>43450.29214646991</c:v>
                </c:pt>
                <c:pt idx="16338">
                  <c:v>43450.333813194447</c:v>
                </c:pt>
                <c:pt idx="16339">
                  <c:v>43450.375479918985</c:v>
                </c:pt>
                <c:pt idx="16340">
                  <c:v>43450.417146643522</c:v>
                </c:pt>
                <c:pt idx="16341">
                  <c:v>43450.458813368059</c:v>
                </c:pt>
                <c:pt idx="16342">
                  <c:v>43450.500480092589</c:v>
                </c:pt>
                <c:pt idx="16343">
                  <c:v>43450.542146817126</c:v>
                </c:pt>
                <c:pt idx="16344">
                  <c:v>43450.583813541663</c:v>
                </c:pt>
                <c:pt idx="16345">
                  <c:v>43450.625480266201</c:v>
                </c:pt>
                <c:pt idx="16346">
                  <c:v>43450.667146990738</c:v>
                </c:pt>
                <c:pt idx="16347">
                  <c:v>43450.708813715275</c:v>
                </c:pt>
                <c:pt idx="16348">
                  <c:v>43450.750480439812</c:v>
                </c:pt>
                <c:pt idx="16349">
                  <c:v>43450.792147164349</c:v>
                </c:pt>
                <c:pt idx="16350">
                  <c:v>43450.833813888887</c:v>
                </c:pt>
                <c:pt idx="16351">
                  <c:v>43450.875480613424</c:v>
                </c:pt>
                <c:pt idx="16352">
                  <c:v>43450.917147337961</c:v>
                </c:pt>
                <c:pt idx="16353">
                  <c:v>43450.958814062498</c:v>
                </c:pt>
                <c:pt idx="16354">
                  <c:v>43451.000480787035</c:v>
                </c:pt>
                <c:pt idx="16355">
                  <c:v>43451.042147511573</c:v>
                </c:pt>
                <c:pt idx="16356">
                  <c:v>43451.08381423611</c:v>
                </c:pt>
                <c:pt idx="16357">
                  <c:v>43451.125480960647</c:v>
                </c:pt>
                <c:pt idx="16358">
                  <c:v>43451.167147685184</c:v>
                </c:pt>
                <c:pt idx="16359">
                  <c:v>43451.208814409722</c:v>
                </c:pt>
                <c:pt idx="16360">
                  <c:v>43451.250481134259</c:v>
                </c:pt>
                <c:pt idx="16361">
                  <c:v>43451.292147858796</c:v>
                </c:pt>
                <c:pt idx="16362">
                  <c:v>43451.333814583333</c:v>
                </c:pt>
                <c:pt idx="16363">
                  <c:v>43451.37548130787</c:v>
                </c:pt>
                <c:pt idx="16364">
                  <c:v>43451.417148032408</c:v>
                </c:pt>
                <c:pt idx="16365">
                  <c:v>43451.458814756945</c:v>
                </c:pt>
                <c:pt idx="16366">
                  <c:v>43451.500481481482</c:v>
                </c:pt>
                <c:pt idx="16367">
                  <c:v>43451.542148206019</c:v>
                </c:pt>
                <c:pt idx="16368">
                  <c:v>43451.583814930556</c:v>
                </c:pt>
                <c:pt idx="16369">
                  <c:v>43451.625481655094</c:v>
                </c:pt>
                <c:pt idx="16370">
                  <c:v>43451.667148379631</c:v>
                </c:pt>
                <c:pt idx="16371">
                  <c:v>43451.708815104168</c:v>
                </c:pt>
                <c:pt idx="16372">
                  <c:v>43451.750481828705</c:v>
                </c:pt>
                <c:pt idx="16373">
                  <c:v>43451.792148553242</c:v>
                </c:pt>
                <c:pt idx="16374">
                  <c:v>43451.83381527778</c:v>
                </c:pt>
                <c:pt idx="16375">
                  <c:v>43451.875482002317</c:v>
                </c:pt>
                <c:pt idx="16376">
                  <c:v>43451.917148726854</c:v>
                </c:pt>
                <c:pt idx="16377">
                  <c:v>43451.958815451391</c:v>
                </c:pt>
                <c:pt idx="16378">
                  <c:v>43452.000482175928</c:v>
                </c:pt>
                <c:pt idx="16379">
                  <c:v>43452.042148900466</c:v>
                </c:pt>
                <c:pt idx="16380">
                  <c:v>43452.083815625003</c:v>
                </c:pt>
                <c:pt idx="16381">
                  <c:v>43452.12548234954</c:v>
                </c:pt>
                <c:pt idx="16382">
                  <c:v>43452.167149074077</c:v>
                </c:pt>
                <c:pt idx="16383">
                  <c:v>43452.208815798615</c:v>
                </c:pt>
                <c:pt idx="16384">
                  <c:v>43452.250482523144</c:v>
                </c:pt>
                <c:pt idx="16385">
                  <c:v>43452.292149247682</c:v>
                </c:pt>
                <c:pt idx="16386">
                  <c:v>43452.333815972219</c:v>
                </c:pt>
                <c:pt idx="16387">
                  <c:v>43452.375482696756</c:v>
                </c:pt>
                <c:pt idx="16388">
                  <c:v>43452.417149421293</c:v>
                </c:pt>
                <c:pt idx="16389">
                  <c:v>43452.45881614583</c:v>
                </c:pt>
                <c:pt idx="16390">
                  <c:v>43452.500482870368</c:v>
                </c:pt>
                <c:pt idx="16391">
                  <c:v>43452.542149594905</c:v>
                </c:pt>
                <c:pt idx="16392">
                  <c:v>43452.583816319442</c:v>
                </c:pt>
                <c:pt idx="16393">
                  <c:v>43452.625483043979</c:v>
                </c:pt>
                <c:pt idx="16394">
                  <c:v>43452.667149768517</c:v>
                </c:pt>
                <c:pt idx="16395">
                  <c:v>43452.708816493054</c:v>
                </c:pt>
                <c:pt idx="16396">
                  <c:v>43452.750483217591</c:v>
                </c:pt>
                <c:pt idx="16397">
                  <c:v>43452.792149942128</c:v>
                </c:pt>
                <c:pt idx="16398">
                  <c:v>43452.833816666665</c:v>
                </c:pt>
                <c:pt idx="16399">
                  <c:v>43452.875483391203</c:v>
                </c:pt>
                <c:pt idx="16400">
                  <c:v>43452.91715011574</c:v>
                </c:pt>
                <c:pt idx="16401">
                  <c:v>43452.958816840277</c:v>
                </c:pt>
                <c:pt idx="16402">
                  <c:v>43453.000483564814</c:v>
                </c:pt>
                <c:pt idx="16403">
                  <c:v>43453.042150289351</c:v>
                </c:pt>
                <c:pt idx="16404">
                  <c:v>43453.083817013889</c:v>
                </c:pt>
                <c:pt idx="16405">
                  <c:v>43453.125483738426</c:v>
                </c:pt>
                <c:pt idx="16406">
                  <c:v>43453.167150462963</c:v>
                </c:pt>
                <c:pt idx="16407">
                  <c:v>43453.2088171875</c:v>
                </c:pt>
                <c:pt idx="16408">
                  <c:v>43453.250483912037</c:v>
                </c:pt>
                <c:pt idx="16409">
                  <c:v>43453.292150636575</c:v>
                </c:pt>
                <c:pt idx="16410">
                  <c:v>43453.333817361112</c:v>
                </c:pt>
                <c:pt idx="16411">
                  <c:v>43453.375484085649</c:v>
                </c:pt>
                <c:pt idx="16412">
                  <c:v>43453.417150810186</c:v>
                </c:pt>
                <c:pt idx="16413">
                  <c:v>43453.458817534723</c:v>
                </c:pt>
                <c:pt idx="16414">
                  <c:v>43453.500484259261</c:v>
                </c:pt>
                <c:pt idx="16415">
                  <c:v>43453.542150983798</c:v>
                </c:pt>
                <c:pt idx="16416">
                  <c:v>43453.583817708335</c:v>
                </c:pt>
                <c:pt idx="16417">
                  <c:v>43453.625484432872</c:v>
                </c:pt>
                <c:pt idx="16418">
                  <c:v>43453.66715115741</c:v>
                </c:pt>
                <c:pt idx="16419">
                  <c:v>43453.708817881947</c:v>
                </c:pt>
                <c:pt idx="16420">
                  <c:v>43453.750484606484</c:v>
                </c:pt>
                <c:pt idx="16421">
                  <c:v>43453.792151331021</c:v>
                </c:pt>
                <c:pt idx="16422">
                  <c:v>43453.833818055558</c:v>
                </c:pt>
                <c:pt idx="16423">
                  <c:v>43453.875484780096</c:v>
                </c:pt>
                <c:pt idx="16424">
                  <c:v>43453.917151504633</c:v>
                </c:pt>
                <c:pt idx="16425">
                  <c:v>43453.95881822917</c:v>
                </c:pt>
                <c:pt idx="16426">
                  <c:v>43454.000484953707</c:v>
                </c:pt>
                <c:pt idx="16427">
                  <c:v>43454.042151678237</c:v>
                </c:pt>
                <c:pt idx="16428">
                  <c:v>43454.083818402774</c:v>
                </c:pt>
                <c:pt idx="16429">
                  <c:v>43454.125485127312</c:v>
                </c:pt>
                <c:pt idx="16430">
                  <c:v>43454.167151851849</c:v>
                </c:pt>
                <c:pt idx="16431">
                  <c:v>43454.208818576386</c:v>
                </c:pt>
                <c:pt idx="16432">
                  <c:v>43454.250485300923</c:v>
                </c:pt>
                <c:pt idx="16433">
                  <c:v>43454.29215202546</c:v>
                </c:pt>
                <c:pt idx="16434">
                  <c:v>43454.333818749998</c:v>
                </c:pt>
                <c:pt idx="16435">
                  <c:v>43454.375485474535</c:v>
                </c:pt>
                <c:pt idx="16436">
                  <c:v>43454.417152199072</c:v>
                </c:pt>
                <c:pt idx="16437">
                  <c:v>43454.458818923609</c:v>
                </c:pt>
                <c:pt idx="16438">
                  <c:v>43454.500485648146</c:v>
                </c:pt>
                <c:pt idx="16439">
                  <c:v>43454.542152372684</c:v>
                </c:pt>
                <c:pt idx="16440">
                  <c:v>43454.583819097221</c:v>
                </c:pt>
                <c:pt idx="16441">
                  <c:v>43454.625485821758</c:v>
                </c:pt>
                <c:pt idx="16442">
                  <c:v>43454.667152546295</c:v>
                </c:pt>
                <c:pt idx="16443">
                  <c:v>43454.708819270832</c:v>
                </c:pt>
                <c:pt idx="16444">
                  <c:v>43454.75048599537</c:v>
                </c:pt>
                <c:pt idx="16445">
                  <c:v>43454.792152719907</c:v>
                </c:pt>
                <c:pt idx="16446">
                  <c:v>43454.833819444444</c:v>
                </c:pt>
                <c:pt idx="16447">
                  <c:v>43454.875486168981</c:v>
                </c:pt>
                <c:pt idx="16448">
                  <c:v>43454.917152893519</c:v>
                </c:pt>
                <c:pt idx="16449">
                  <c:v>43454.958819618056</c:v>
                </c:pt>
                <c:pt idx="16450">
                  <c:v>43455.000486342593</c:v>
                </c:pt>
                <c:pt idx="16451">
                  <c:v>43455.04215306713</c:v>
                </c:pt>
                <c:pt idx="16452">
                  <c:v>43455.083819791667</c:v>
                </c:pt>
                <c:pt idx="16453">
                  <c:v>43455.125486516205</c:v>
                </c:pt>
                <c:pt idx="16454">
                  <c:v>43455.167153240742</c:v>
                </c:pt>
                <c:pt idx="16455">
                  <c:v>43455.208819965279</c:v>
                </c:pt>
                <c:pt idx="16456">
                  <c:v>43455.250486689816</c:v>
                </c:pt>
                <c:pt idx="16457">
                  <c:v>43455.292153414353</c:v>
                </c:pt>
                <c:pt idx="16458">
                  <c:v>43455.333820138891</c:v>
                </c:pt>
                <c:pt idx="16459">
                  <c:v>43455.375486863428</c:v>
                </c:pt>
                <c:pt idx="16460">
                  <c:v>43455.417153587965</c:v>
                </c:pt>
                <c:pt idx="16461">
                  <c:v>43455.458820312502</c:v>
                </c:pt>
                <c:pt idx="16462">
                  <c:v>43455.500487037039</c:v>
                </c:pt>
                <c:pt idx="16463">
                  <c:v>43455.542153761577</c:v>
                </c:pt>
                <c:pt idx="16464">
                  <c:v>43455.583820486114</c:v>
                </c:pt>
                <c:pt idx="16465">
                  <c:v>43455.625487210651</c:v>
                </c:pt>
                <c:pt idx="16466">
                  <c:v>43455.667153935188</c:v>
                </c:pt>
                <c:pt idx="16467">
                  <c:v>43455.708820659725</c:v>
                </c:pt>
                <c:pt idx="16468">
                  <c:v>43455.750487384263</c:v>
                </c:pt>
                <c:pt idx="16469">
                  <c:v>43455.7921541088</c:v>
                </c:pt>
                <c:pt idx="16470">
                  <c:v>43455.83382083333</c:v>
                </c:pt>
                <c:pt idx="16471">
                  <c:v>43455.875487557867</c:v>
                </c:pt>
                <c:pt idx="16472">
                  <c:v>43455.917154282404</c:v>
                </c:pt>
                <c:pt idx="16473">
                  <c:v>43455.958821006941</c:v>
                </c:pt>
                <c:pt idx="16474">
                  <c:v>43456.000487731479</c:v>
                </c:pt>
                <c:pt idx="16475">
                  <c:v>43456.042154456016</c:v>
                </c:pt>
                <c:pt idx="16476">
                  <c:v>43456.083821180553</c:v>
                </c:pt>
                <c:pt idx="16477">
                  <c:v>43456.12548790509</c:v>
                </c:pt>
                <c:pt idx="16478">
                  <c:v>43456.167154629627</c:v>
                </c:pt>
                <c:pt idx="16479">
                  <c:v>43456.208821354165</c:v>
                </c:pt>
                <c:pt idx="16480">
                  <c:v>43456.250488078702</c:v>
                </c:pt>
                <c:pt idx="16481">
                  <c:v>43456.292154803239</c:v>
                </c:pt>
                <c:pt idx="16482">
                  <c:v>43456.333821527776</c:v>
                </c:pt>
                <c:pt idx="16483">
                  <c:v>43456.375488252314</c:v>
                </c:pt>
                <c:pt idx="16484">
                  <c:v>43456.417154976851</c:v>
                </c:pt>
                <c:pt idx="16485">
                  <c:v>43456.458821701388</c:v>
                </c:pt>
                <c:pt idx="16486">
                  <c:v>43456.500488425925</c:v>
                </c:pt>
                <c:pt idx="16487">
                  <c:v>43456.542155150462</c:v>
                </c:pt>
                <c:pt idx="16488">
                  <c:v>43456.583821875</c:v>
                </c:pt>
                <c:pt idx="16489">
                  <c:v>43456.625488599537</c:v>
                </c:pt>
                <c:pt idx="16490">
                  <c:v>43456.667155324074</c:v>
                </c:pt>
                <c:pt idx="16491">
                  <c:v>43456.708822048611</c:v>
                </c:pt>
                <c:pt idx="16492">
                  <c:v>43456.750488773148</c:v>
                </c:pt>
                <c:pt idx="16493">
                  <c:v>43456.792155497686</c:v>
                </c:pt>
                <c:pt idx="16494">
                  <c:v>43456.833822222223</c:v>
                </c:pt>
                <c:pt idx="16495">
                  <c:v>43456.87548894676</c:v>
                </c:pt>
                <c:pt idx="16496">
                  <c:v>43456.917155671297</c:v>
                </c:pt>
                <c:pt idx="16497">
                  <c:v>43456.958822395834</c:v>
                </c:pt>
                <c:pt idx="16498">
                  <c:v>43457.000489120372</c:v>
                </c:pt>
                <c:pt idx="16499">
                  <c:v>43457.042155844909</c:v>
                </c:pt>
                <c:pt idx="16500">
                  <c:v>43457.083822569446</c:v>
                </c:pt>
                <c:pt idx="16501">
                  <c:v>43457.125489293983</c:v>
                </c:pt>
                <c:pt idx="16502">
                  <c:v>43457.16715601852</c:v>
                </c:pt>
                <c:pt idx="16503">
                  <c:v>43457.208822743058</c:v>
                </c:pt>
                <c:pt idx="16504">
                  <c:v>43457.250489467595</c:v>
                </c:pt>
                <c:pt idx="16505">
                  <c:v>43457.292156192132</c:v>
                </c:pt>
                <c:pt idx="16506">
                  <c:v>43457.333822916669</c:v>
                </c:pt>
                <c:pt idx="16507">
                  <c:v>43457.375489641207</c:v>
                </c:pt>
                <c:pt idx="16508">
                  <c:v>43457.417156365744</c:v>
                </c:pt>
                <c:pt idx="16509">
                  <c:v>43457.458823090281</c:v>
                </c:pt>
                <c:pt idx="16510">
                  <c:v>43457.500489814818</c:v>
                </c:pt>
                <c:pt idx="16511">
                  <c:v>43457.542156539355</c:v>
                </c:pt>
                <c:pt idx="16512">
                  <c:v>43457.583823263885</c:v>
                </c:pt>
                <c:pt idx="16513">
                  <c:v>43457.625489988422</c:v>
                </c:pt>
                <c:pt idx="16514">
                  <c:v>43457.66715671296</c:v>
                </c:pt>
                <c:pt idx="16515">
                  <c:v>43457.708823437497</c:v>
                </c:pt>
                <c:pt idx="16516">
                  <c:v>43457.750490162034</c:v>
                </c:pt>
                <c:pt idx="16517">
                  <c:v>43457.792156886571</c:v>
                </c:pt>
                <c:pt idx="16518">
                  <c:v>43457.833823611109</c:v>
                </c:pt>
                <c:pt idx="16519">
                  <c:v>43457.875490335646</c:v>
                </c:pt>
                <c:pt idx="16520">
                  <c:v>43457.917157060183</c:v>
                </c:pt>
                <c:pt idx="16521">
                  <c:v>43457.95882378472</c:v>
                </c:pt>
                <c:pt idx="16522">
                  <c:v>43458.000490509257</c:v>
                </c:pt>
                <c:pt idx="16523">
                  <c:v>43458.042157233795</c:v>
                </c:pt>
                <c:pt idx="16524">
                  <c:v>43458.083823958332</c:v>
                </c:pt>
                <c:pt idx="16525">
                  <c:v>43458.125490682869</c:v>
                </c:pt>
                <c:pt idx="16526">
                  <c:v>43458.167157407406</c:v>
                </c:pt>
                <c:pt idx="16527">
                  <c:v>43458.208824131943</c:v>
                </c:pt>
                <c:pt idx="16528">
                  <c:v>43458.250490856481</c:v>
                </c:pt>
                <c:pt idx="16529">
                  <c:v>43458.292157581018</c:v>
                </c:pt>
                <c:pt idx="16530">
                  <c:v>43458.333824305555</c:v>
                </c:pt>
                <c:pt idx="16531">
                  <c:v>43458.375491030092</c:v>
                </c:pt>
                <c:pt idx="16532">
                  <c:v>43458.417157754629</c:v>
                </c:pt>
                <c:pt idx="16533">
                  <c:v>43458.458824479167</c:v>
                </c:pt>
                <c:pt idx="16534">
                  <c:v>43458.500491203704</c:v>
                </c:pt>
                <c:pt idx="16535">
                  <c:v>43458.542157928241</c:v>
                </c:pt>
                <c:pt idx="16536">
                  <c:v>43458.583824652778</c:v>
                </c:pt>
                <c:pt idx="16537">
                  <c:v>43458.625491377315</c:v>
                </c:pt>
                <c:pt idx="16538">
                  <c:v>43458.667158101853</c:v>
                </c:pt>
                <c:pt idx="16539">
                  <c:v>43458.70882482639</c:v>
                </c:pt>
                <c:pt idx="16540">
                  <c:v>43458.750491550927</c:v>
                </c:pt>
                <c:pt idx="16541">
                  <c:v>43458.792158275464</c:v>
                </c:pt>
                <c:pt idx="16542">
                  <c:v>43458.833825000002</c:v>
                </c:pt>
                <c:pt idx="16543">
                  <c:v>43458.875491724539</c:v>
                </c:pt>
                <c:pt idx="16544">
                  <c:v>43458.917158449076</c:v>
                </c:pt>
                <c:pt idx="16545">
                  <c:v>43458.958825173613</c:v>
                </c:pt>
                <c:pt idx="16546">
                  <c:v>43459.00049189815</c:v>
                </c:pt>
                <c:pt idx="16547">
                  <c:v>43459.042158622688</c:v>
                </c:pt>
                <c:pt idx="16548">
                  <c:v>43459.083825347225</c:v>
                </c:pt>
                <c:pt idx="16549">
                  <c:v>43459.125492071762</c:v>
                </c:pt>
                <c:pt idx="16550">
                  <c:v>43459.167158796299</c:v>
                </c:pt>
                <c:pt idx="16551">
                  <c:v>43459.208825520836</c:v>
                </c:pt>
                <c:pt idx="16552">
                  <c:v>43459.250492245374</c:v>
                </c:pt>
                <c:pt idx="16553">
                  <c:v>43459.292158969911</c:v>
                </c:pt>
                <c:pt idx="16554">
                  <c:v>43459.333825694441</c:v>
                </c:pt>
                <c:pt idx="16555">
                  <c:v>43459.375492418978</c:v>
                </c:pt>
                <c:pt idx="16556">
                  <c:v>43459.417159143515</c:v>
                </c:pt>
                <c:pt idx="16557">
                  <c:v>43459.458825868052</c:v>
                </c:pt>
                <c:pt idx="16558">
                  <c:v>43459.50049259259</c:v>
                </c:pt>
                <c:pt idx="16559">
                  <c:v>43459.542159317127</c:v>
                </c:pt>
                <c:pt idx="16560">
                  <c:v>43459.583826041664</c:v>
                </c:pt>
                <c:pt idx="16561">
                  <c:v>43459.625492766201</c:v>
                </c:pt>
                <c:pt idx="16562">
                  <c:v>43459.667159490738</c:v>
                </c:pt>
                <c:pt idx="16563">
                  <c:v>43459.708826215276</c:v>
                </c:pt>
                <c:pt idx="16564">
                  <c:v>43459.750492939813</c:v>
                </c:pt>
                <c:pt idx="16565">
                  <c:v>43459.79215966435</c:v>
                </c:pt>
                <c:pt idx="16566">
                  <c:v>43459.833826388887</c:v>
                </c:pt>
                <c:pt idx="16567">
                  <c:v>43459.875493113424</c:v>
                </c:pt>
                <c:pt idx="16568">
                  <c:v>43459.917159837962</c:v>
                </c:pt>
                <c:pt idx="16569">
                  <c:v>43459.958826562499</c:v>
                </c:pt>
                <c:pt idx="16570">
                  <c:v>43460.000493287036</c:v>
                </c:pt>
                <c:pt idx="16571">
                  <c:v>43460.042160011573</c:v>
                </c:pt>
                <c:pt idx="16572">
                  <c:v>43460.08382673611</c:v>
                </c:pt>
                <c:pt idx="16573">
                  <c:v>43460.125493460648</c:v>
                </c:pt>
                <c:pt idx="16574">
                  <c:v>43460.167160185185</c:v>
                </c:pt>
                <c:pt idx="16575">
                  <c:v>43460.208826909722</c:v>
                </c:pt>
                <c:pt idx="16576">
                  <c:v>43460.250493634259</c:v>
                </c:pt>
                <c:pt idx="16577">
                  <c:v>43460.292160358797</c:v>
                </c:pt>
                <c:pt idx="16578">
                  <c:v>43460.333827083334</c:v>
                </c:pt>
                <c:pt idx="16579">
                  <c:v>43460.375493807871</c:v>
                </c:pt>
                <c:pt idx="16580">
                  <c:v>43460.417160532408</c:v>
                </c:pt>
                <c:pt idx="16581">
                  <c:v>43460.458827256945</c:v>
                </c:pt>
                <c:pt idx="16582">
                  <c:v>43460.500493981483</c:v>
                </c:pt>
                <c:pt idx="16583">
                  <c:v>43460.54216070602</c:v>
                </c:pt>
                <c:pt idx="16584">
                  <c:v>43460.583827430557</c:v>
                </c:pt>
                <c:pt idx="16585">
                  <c:v>43460.625494155094</c:v>
                </c:pt>
                <c:pt idx="16586">
                  <c:v>43460.667160879631</c:v>
                </c:pt>
                <c:pt idx="16587">
                  <c:v>43460.708827604169</c:v>
                </c:pt>
                <c:pt idx="16588">
                  <c:v>43460.750494328706</c:v>
                </c:pt>
                <c:pt idx="16589">
                  <c:v>43460.792161053243</c:v>
                </c:pt>
                <c:pt idx="16590">
                  <c:v>43460.83382777778</c:v>
                </c:pt>
                <c:pt idx="16591">
                  <c:v>43460.875494502317</c:v>
                </c:pt>
                <c:pt idx="16592">
                  <c:v>43460.917161226855</c:v>
                </c:pt>
                <c:pt idx="16593">
                  <c:v>43460.958827951392</c:v>
                </c:pt>
                <c:pt idx="16594">
                  <c:v>43461.000494675929</c:v>
                </c:pt>
                <c:pt idx="16595">
                  <c:v>43461.042161400466</c:v>
                </c:pt>
                <c:pt idx="16596">
                  <c:v>43461.083828125003</c:v>
                </c:pt>
                <c:pt idx="16597">
                  <c:v>43461.125494849533</c:v>
                </c:pt>
                <c:pt idx="16598">
                  <c:v>43461.167161574071</c:v>
                </c:pt>
                <c:pt idx="16599">
                  <c:v>43461.208828298608</c:v>
                </c:pt>
                <c:pt idx="16600">
                  <c:v>43461.250495023145</c:v>
                </c:pt>
                <c:pt idx="16601">
                  <c:v>43461.292161747682</c:v>
                </c:pt>
                <c:pt idx="16602">
                  <c:v>43461.333828472219</c:v>
                </c:pt>
                <c:pt idx="16603">
                  <c:v>43461.375495196757</c:v>
                </c:pt>
                <c:pt idx="16604">
                  <c:v>43461.417161921294</c:v>
                </c:pt>
                <c:pt idx="16605">
                  <c:v>43461.458828645831</c:v>
                </c:pt>
                <c:pt idx="16606">
                  <c:v>43461.500495370368</c:v>
                </c:pt>
                <c:pt idx="16607">
                  <c:v>43461.542162094906</c:v>
                </c:pt>
                <c:pt idx="16608">
                  <c:v>43461.583828819443</c:v>
                </c:pt>
                <c:pt idx="16609">
                  <c:v>43461.62549554398</c:v>
                </c:pt>
                <c:pt idx="16610">
                  <c:v>43461.667162268517</c:v>
                </c:pt>
                <c:pt idx="16611">
                  <c:v>43461.708828993054</c:v>
                </c:pt>
                <c:pt idx="16612">
                  <c:v>43461.750495717592</c:v>
                </c:pt>
                <c:pt idx="16613">
                  <c:v>43461.792162442129</c:v>
                </c:pt>
                <c:pt idx="16614">
                  <c:v>43461.833829166666</c:v>
                </c:pt>
                <c:pt idx="16615">
                  <c:v>43461.875495891203</c:v>
                </c:pt>
                <c:pt idx="16616">
                  <c:v>43461.91716261574</c:v>
                </c:pt>
                <c:pt idx="16617">
                  <c:v>43461.958829340278</c:v>
                </c:pt>
                <c:pt idx="16618">
                  <c:v>43462.000496064815</c:v>
                </c:pt>
                <c:pt idx="16619">
                  <c:v>43462.042162789352</c:v>
                </c:pt>
                <c:pt idx="16620">
                  <c:v>43462.083829513889</c:v>
                </c:pt>
                <c:pt idx="16621">
                  <c:v>43462.125496238426</c:v>
                </c:pt>
                <c:pt idx="16622">
                  <c:v>43462.167162962964</c:v>
                </c:pt>
                <c:pt idx="16623">
                  <c:v>43462.208829687501</c:v>
                </c:pt>
                <c:pt idx="16624">
                  <c:v>43462.250496412038</c:v>
                </c:pt>
                <c:pt idx="16625">
                  <c:v>43462.292163136575</c:v>
                </c:pt>
                <c:pt idx="16626">
                  <c:v>43462.333829861112</c:v>
                </c:pt>
                <c:pt idx="16627">
                  <c:v>43462.37549658565</c:v>
                </c:pt>
                <c:pt idx="16628">
                  <c:v>43462.417163310187</c:v>
                </c:pt>
                <c:pt idx="16629">
                  <c:v>43462.458830034724</c:v>
                </c:pt>
                <c:pt idx="16630">
                  <c:v>43462.500496759261</c:v>
                </c:pt>
                <c:pt idx="16631">
                  <c:v>43462.542163483799</c:v>
                </c:pt>
                <c:pt idx="16632">
                  <c:v>43462.583830208336</c:v>
                </c:pt>
                <c:pt idx="16633">
                  <c:v>43462.625496932873</c:v>
                </c:pt>
                <c:pt idx="16634">
                  <c:v>43462.66716365741</c:v>
                </c:pt>
                <c:pt idx="16635">
                  <c:v>43462.708830381947</c:v>
                </c:pt>
                <c:pt idx="16636">
                  <c:v>43462.750497106485</c:v>
                </c:pt>
                <c:pt idx="16637">
                  <c:v>43462.792163831022</c:v>
                </c:pt>
                <c:pt idx="16638">
                  <c:v>43462.833830555559</c:v>
                </c:pt>
                <c:pt idx="16639">
                  <c:v>43462.875497280096</c:v>
                </c:pt>
                <c:pt idx="16640">
                  <c:v>43462.917164004626</c:v>
                </c:pt>
                <c:pt idx="16641">
                  <c:v>43462.958830729163</c:v>
                </c:pt>
                <c:pt idx="16642">
                  <c:v>43463.000497453701</c:v>
                </c:pt>
                <c:pt idx="16643">
                  <c:v>43463.042164178238</c:v>
                </c:pt>
                <c:pt idx="16644">
                  <c:v>43463.083830902775</c:v>
                </c:pt>
                <c:pt idx="16645">
                  <c:v>43463.125497627312</c:v>
                </c:pt>
                <c:pt idx="16646">
                  <c:v>43463.167164351849</c:v>
                </c:pt>
                <c:pt idx="16647">
                  <c:v>43463.208831076387</c:v>
                </c:pt>
                <c:pt idx="16648">
                  <c:v>43463.250497800924</c:v>
                </c:pt>
                <c:pt idx="16649">
                  <c:v>43463.292164525461</c:v>
                </c:pt>
                <c:pt idx="16650">
                  <c:v>43463.333831249998</c:v>
                </c:pt>
                <c:pt idx="16651">
                  <c:v>43463.375497974535</c:v>
                </c:pt>
                <c:pt idx="16652">
                  <c:v>43463.417164699073</c:v>
                </c:pt>
                <c:pt idx="16653">
                  <c:v>43463.45883142361</c:v>
                </c:pt>
                <c:pt idx="16654">
                  <c:v>43463.500498148147</c:v>
                </c:pt>
                <c:pt idx="16655">
                  <c:v>43463.542164872684</c:v>
                </c:pt>
                <c:pt idx="16656">
                  <c:v>43463.583831597221</c:v>
                </c:pt>
                <c:pt idx="16657">
                  <c:v>43463.625498321759</c:v>
                </c:pt>
                <c:pt idx="16658">
                  <c:v>43463.667165046296</c:v>
                </c:pt>
                <c:pt idx="16659">
                  <c:v>43463.708831770833</c:v>
                </c:pt>
                <c:pt idx="16660">
                  <c:v>43463.75049849537</c:v>
                </c:pt>
                <c:pt idx="16661">
                  <c:v>43463.792165219907</c:v>
                </c:pt>
                <c:pt idx="16662">
                  <c:v>43463.833831944445</c:v>
                </c:pt>
                <c:pt idx="16663">
                  <c:v>43463.875498668982</c:v>
                </c:pt>
                <c:pt idx="16664">
                  <c:v>43463.917165393519</c:v>
                </c:pt>
                <c:pt idx="16665">
                  <c:v>43463.958832118056</c:v>
                </c:pt>
                <c:pt idx="16666">
                  <c:v>43464.000498842594</c:v>
                </c:pt>
                <c:pt idx="16667">
                  <c:v>43464.042165567131</c:v>
                </c:pt>
                <c:pt idx="16668">
                  <c:v>43464.083832291668</c:v>
                </c:pt>
                <c:pt idx="16669">
                  <c:v>43464.125499016205</c:v>
                </c:pt>
                <c:pt idx="16670">
                  <c:v>43464.167165740742</c:v>
                </c:pt>
                <c:pt idx="16671">
                  <c:v>43464.20883246528</c:v>
                </c:pt>
                <c:pt idx="16672">
                  <c:v>43464.250499189817</c:v>
                </c:pt>
                <c:pt idx="16673">
                  <c:v>43464.292165914354</c:v>
                </c:pt>
                <c:pt idx="16674">
                  <c:v>43464.333832638891</c:v>
                </c:pt>
                <c:pt idx="16675">
                  <c:v>43464.375499363428</c:v>
                </c:pt>
                <c:pt idx="16676">
                  <c:v>43464.417166087966</c:v>
                </c:pt>
                <c:pt idx="16677">
                  <c:v>43464.458832812503</c:v>
                </c:pt>
                <c:pt idx="16678">
                  <c:v>43464.50049953704</c:v>
                </c:pt>
                <c:pt idx="16679">
                  <c:v>43464.542166261577</c:v>
                </c:pt>
                <c:pt idx="16680">
                  <c:v>43464.583832986114</c:v>
                </c:pt>
                <c:pt idx="16681">
                  <c:v>43464.625499710652</c:v>
                </c:pt>
                <c:pt idx="16682">
                  <c:v>43464.667166435182</c:v>
                </c:pt>
                <c:pt idx="16683">
                  <c:v>43464.708833159719</c:v>
                </c:pt>
                <c:pt idx="16684">
                  <c:v>43464.750499884256</c:v>
                </c:pt>
                <c:pt idx="16685">
                  <c:v>43464.792166608793</c:v>
                </c:pt>
                <c:pt idx="16686">
                  <c:v>43464.83383333333</c:v>
                </c:pt>
                <c:pt idx="16687">
                  <c:v>43464.875500057868</c:v>
                </c:pt>
                <c:pt idx="16688">
                  <c:v>43464.917166782405</c:v>
                </c:pt>
                <c:pt idx="16689">
                  <c:v>43464.958833506942</c:v>
                </c:pt>
                <c:pt idx="16690">
                  <c:v>43465.000500231479</c:v>
                </c:pt>
                <c:pt idx="16691">
                  <c:v>43465.042166956016</c:v>
                </c:pt>
                <c:pt idx="16692">
                  <c:v>43465.083833680554</c:v>
                </c:pt>
                <c:pt idx="16693">
                  <c:v>43465.125500405091</c:v>
                </c:pt>
                <c:pt idx="16694">
                  <c:v>43465.167167129628</c:v>
                </c:pt>
                <c:pt idx="16695">
                  <c:v>43465.208833854165</c:v>
                </c:pt>
                <c:pt idx="16696">
                  <c:v>43465.250500578702</c:v>
                </c:pt>
                <c:pt idx="16697">
                  <c:v>43465.29216730324</c:v>
                </c:pt>
                <c:pt idx="16698">
                  <c:v>43465.333834027777</c:v>
                </c:pt>
                <c:pt idx="16699">
                  <c:v>43465.375500752314</c:v>
                </c:pt>
                <c:pt idx="16700">
                  <c:v>43465.417167476851</c:v>
                </c:pt>
                <c:pt idx="16701">
                  <c:v>43465.458834201389</c:v>
                </c:pt>
                <c:pt idx="16702">
                  <c:v>43465.500500925926</c:v>
                </c:pt>
                <c:pt idx="16703">
                  <c:v>43465.542167650463</c:v>
                </c:pt>
                <c:pt idx="16704">
                  <c:v>43465.583834375</c:v>
                </c:pt>
                <c:pt idx="16705">
                  <c:v>43465.625501099537</c:v>
                </c:pt>
                <c:pt idx="16706">
                  <c:v>43465.667167824075</c:v>
                </c:pt>
                <c:pt idx="16707">
                  <c:v>43465.708834548612</c:v>
                </c:pt>
                <c:pt idx="16708">
                  <c:v>43465.750501273149</c:v>
                </c:pt>
                <c:pt idx="16709">
                  <c:v>43465.792167997686</c:v>
                </c:pt>
                <c:pt idx="16710">
                  <c:v>43465.833834722223</c:v>
                </c:pt>
                <c:pt idx="16711">
                  <c:v>43465.875501446761</c:v>
                </c:pt>
                <c:pt idx="16712">
                  <c:v>43465.917168171298</c:v>
                </c:pt>
              </c:numCache>
            </c:numRef>
          </c:xVal>
          <c:yVal>
            <c:numRef>
              <c:f>'prescott stock well'!$H$8:$H$16720</c:f>
              <c:numCache>
                <c:formatCode>General</c:formatCode>
                <c:ptCount val="16713"/>
                <c:pt idx="1963">
                  <c:v>118</c:v>
                </c:pt>
                <c:pt idx="3646">
                  <c:v>350</c:v>
                </c:pt>
                <c:pt idx="6310">
                  <c:v>23.3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1FA4-47D2-A240-FF5F05175F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07973144"/>
        <c:axId val="507975496"/>
      </c:scatterChart>
      <c:valAx>
        <c:axId val="507973536"/>
        <c:scaling>
          <c:orientation val="minMax"/>
          <c:max val="4360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m/d/yyyy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1980000" spcFirstLastPara="1" vertOverflow="ellipsis" wrap="square" anchor="ctr" anchorCtr="1"/>
          <a:lstStyle/>
          <a:p>
            <a:pPr>
              <a:defRPr sz="9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7973928"/>
        <c:crosses val="autoZero"/>
        <c:crossBetween val="midCat"/>
        <c:majorUnit val="100"/>
        <c:minorUnit val="21"/>
      </c:valAx>
      <c:valAx>
        <c:axId val="507973928"/>
        <c:scaling>
          <c:orientation val="minMax"/>
          <c:max val="0.3500000000000000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900">
                    <a:solidFill>
                      <a:schemeClr val="tx1"/>
                    </a:solidFill>
                  </a:rPr>
                  <a:t>Water Concentration -</a:t>
                </a:r>
                <a:r>
                  <a:rPr lang="en-US" sz="900" baseline="0">
                    <a:solidFill>
                      <a:schemeClr val="tx1"/>
                    </a:solidFill>
                  </a:rPr>
                  <a:t> </a:t>
                </a:r>
                <a:r>
                  <a:rPr lang="en-US" sz="900">
                    <a:solidFill>
                      <a:schemeClr val="tx1"/>
                    </a:solidFill>
                  </a:rPr>
                  <a:t>FL (ppb)</a:t>
                </a:r>
              </a:p>
            </c:rich>
          </c:tx>
          <c:layout>
            <c:manualLayout>
              <c:xMode val="edge"/>
              <c:yMode val="edge"/>
              <c:x val="8.5198780462796535E-3"/>
              <c:y val="0.15068753703268695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9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7973536"/>
        <c:crosses val="autoZero"/>
        <c:crossBetween val="midCat"/>
      </c:valAx>
      <c:valAx>
        <c:axId val="507975496"/>
        <c:scaling>
          <c:orientation val="minMax"/>
        </c:scaling>
        <c:delete val="0"/>
        <c:axPos val="r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900">
                    <a:solidFill>
                      <a:schemeClr val="tx1"/>
                    </a:solidFill>
                  </a:rPr>
                  <a:t>Charcoal Packet Concentration - FL (ppb)</a:t>
                </a:r>
              </a:p>
            </c:rich>
          </c:tx>
          <c:layout>
            <c:manualLayout>
              <c:xMode val="edge"/>
              <c:yMode val="edge"/>
              <c:x val="0.92438244595135299"/>
              <c:y val="5.661092626419513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9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07973144"/>
        <c:crosses val="max"/>
        <c:crossBetween val="midCat"/>
      </c:valAx>
      <c:valAx>
        <c:axId val="507973144"/>
        <c:scaling>
          <c:orientation val="minMax"/>
        </c:scaling>
        <c:delete val="1"/>
        <c:axPos val="b"/>
        <c:numFmt formatCode="m/d/yyyy\ h:mm" sourceLinked="1"/>
        <c:majorTickMark val="out"/>
        <c:minorTickMark val="none"/>
        <c:tickLblPos val="nextTo"/>
        <c:crossAx val="50797549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45825760505822749"/>
          <c:y val="0.30698519744338598"/>
          <c:w val="0.17005085220241109"/>
          <c:h val="0.1949229720111773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solidFill>
      <a:schemeClr val="bg1">
        <a:lumMod val="95000"/>
      </a:schemeClr>
    </a:solidFill>
    <a:ln w="9525" cap="flat" cmpd="sng" algn="ctr">
      <a:solidFill>
        <a:schemeClr val="tx1">
          <a:lumMod val="15000"/>
          <a:lumOff val="85000"/>
        </a:schemeClr>
      </a:solidFill>
      <a:round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0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1600" dirty="0">
                <a:solidFill>
                  <a:schemeClr val="tx1"/>
                </a:solidFill>
              </a:rPr>
              <a:t>8.5</a:t>
            </a:r>
            <a:r>
              <a:rPr lang="en-US" sz="1600" baseline="0" dirty="0">
                <a:solidFill>
                  <a:schemeClr val="tx1"/>
                </a:solidFill>
              </a:rPr>
              <a:t> Miles Distance – ‘</a:t>
            </a:r>
            <a:r>
              <a:rPr lang="en-US" sz="1600" dirty="0">
                <a:solidFill>
                  <a:schemeClr val="tx1"/>
                </a:solidFill>
              </a:rPr>
              <a:t>Prescott Transect’</a:t>
            </a:r>
            <a:r>
              <a:rPr lang="en-US" sz="1600" baseline="0" dirty="0">
                <a:solidFill>
                  <a:schemeClr val="tx1"/>
                </a:solidFill>
              </a:rPr>
              <a:t> Water Sample Results</a:t>
            </a:r>
            <a:endParaRPr lang="en-US" sz="1600" dirty="0">
              <a:solidFill>
                <a:schemeClr val="tx1"/>
              </a:solidFill>
            </a:endParaRP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8.9032893065786128E-2"/>
          <c:y val="7.1309775904885381E-2"/>
          <c:w val="0.82346975277283874"/>
          <c:h val="0.77149561064496386"/>
        </c:manualLayout>
      </c:layout>
      <c:scatterChart>
        <c:scatterStyle val="lineMarker"/>
        <c:varyColors val="0"/>
        <c:ser>
          <c:idx val="0"/>
          <c:order val="0"/>
          <c:tx>
            <c:v>Walters</c:v>
          </c:tx>
          <c:spPr>
            <a:ln w="2540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'Walters Home'!$A$3:$A$8</c:f>
              <c:numCache>
                <c:formatCode>m/d/yyyy</c:formatCode>
                <c:ptCount val="6"/>
                <c:pt idx="0">
                  <c:v>42851</c:v>
                </c:pt>
                <c:pt idx="1">
                  <c:v>42866</c:v>
                </c:pt>
                <c:pt idx="2">
                  <c:v>42879</c:v>
                </c:pt>
                <c:pt idx="3">
                  <c:v>42893</c:v>
                </c:pt>
                <c:pt idx="4">
                  <c:v>42921</c:v>
                </c:pt>
                <c:pt idx="5">
                  <c:v>42957</c:v>
                </c:pt>
              </c:numCache>
            </c:numRef>
          </c:xVal>
          <c:yVal>
            <c:numRef>
              <c:f>'Walters Home'!$B$3:$B$8</c:f>
              <c:numCache>
                <c:formatCode>General</c:formatCode>
                <c:ptCount val="6"/>
                <c:pt idx="0">
                  <c:v>0.16800000000000001</c:v>
                </c:pt>
                <c:pt idx="1">
                  <c:v>0.16300000000000001</c:v>
                </c:pt>
                <c:pt idx="2">
                  <c:v>0.17899999999999999</c:v>
                </c:pt>
                <c:pt idx="3">
                  <c:v>0.14499999999999999</c:v>
                </c:pt>
                <c:pt idx="4">
                  <c:v>0.125</c:v>
                </c:pt>
                <c:pt idx="5">
                  <c:v>5.8000000000000003E-2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142-48CE-A5BC-8E0AD9959E61}"/>
            </c:ext>
          </c:extLst>
        </c:ser>
        <c:ser>
          <c:idx val="5"/>
          <c:order val="1"/>
          <c:tx>
            <c:v>Andy Prescott</c:v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FF0000"/>
              </a:solidFill>
              <a:ln w="3175">
                <a:solidFill>
                  <a:schemeClr val="tx1"/>
                </a:solidFill>
              </a:ln>
              <a:effectLst/>
            </c:spPr>
          </c:marker>
          <c:xVal>
            <c:numRef>
              <c:f>'Andy Prescott'!$C$4:$C$21</c:f>
              <c:numCache>
                <c:formatCode>mm/dd/yy;@</c:formatCode>
                <c:ptCount val="18"/>
                <c:pt idx="0">
                  <c:v>42755</c:v>
                </c:pt>
                <c:pt idx="1">
                  <c:v>42769</c:v>
                </c:pt>
                <c:pt idx="2">
                  <c:v>42787</c:v>
                </c:pt>
                <c:pt idx="3">
                  <c:v>42797</c:v>
                </c:pt>
                <c:pt idx="4">
                  <c:v>42815</c:v>
                </c:pt>
                <c:pt idx="5">
                  <c:v>42830</c:v>
                </c:pt>
                <c:pt idx="6">
                  <c:v>42851</c:v>
                </c:pt>
                <c:pt idx="7">
                  <c:v>42866</c:v>
                </c:pt>
                <c:pt idx="8">
                  <c:v>42879</c:v>
                </c:pt>
                <c:pt idx="9">
                  <c:v>42893</c:v>
                </c:pt>
                <c:pt idx="10">
                  <c:v>42921</c:v>
                </c:pt>
                <c:pt idx="11">
                  <c:v>42957</c:v>
                </c:pt>
                <c:pt idx="12">
                  <c:v>43126</c:v>
                </c:pt>
                <c:pt idx="13">
                  <c:v>43223</c:v>
                </c:pt>
                <c:pt idx="14">
                  <c:v>43363</c:v>
                </c:pt>
                <c:pt idx="15">
                  <c:v>43475</c:v>
                </c:pt>
                <c:pt idx="16">
                  <c:v>43572</c:v>
                </c:pt>
                <c:pt idx="17">
                  <c:v>43684</c:v>
                </c:pt>
              </c:numCache>
            </c:numRef>
          </c:xVal>
          <c:yVal>
            <c:numRef>
              <c:f>'Andy Prescott'!$D$4:$D$21</c:f>
              <c:numCache>
                <c:formatCode>General</c:formatCode>
                <c:ptCount val="1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6.7000000000000004E-2</c:v>
                </c:pt>
                <c:pt idx="5">
                  <c:v>0.108</c:v>
                </c:pt>
                <c:pt idx="6">
                  <c:v>0.13</c:v>
                </c:pt>
                <c:pt idx="7">
                  <c:v>0.154</c:v>
                </c:pt>
                <c:pt idx="8">
                  <c:v>0.13800000000000001</c:v>
                </c:pt>
                <c:pt idx="9">
                  <c:v>0.11799999999999999</c:v>
                </c:pt>
                <c:pt idx="10">
                  <c:v>7.8E-2</c:v>
                </c:pt>
                <c:pt idx="11">
                  <c:v>5.1999999999999998E-2</c:v>
                </c:pt>
                <c:pt idx="12">
                  <c:v>1.2999999999999999E-2</c:v>
                </c:pt>
                <c:pt idx="13">
                  <c:v>8.0000000000000002E-3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3142-48CE-A5BC-8E0AD9959E61}"/>
            </c:ext>
          </c:extLst>
        </c:ser>
        <c:ser>
          <c:idx val="2"/>
          <c:order val="2"/>
          <c:tx>
            <c:v>Prescott Stock Well</c:v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FF0000"/>
              </a:solidFill>
              <a:ln w="3175">
                <a:solidFill>
                  <a:schemeClr val="tx1"/>
                </a:solidFill>
              </a:ln>
              <a:effectLst/>
            </c:spPr>
          </c:marker>
          <c:xVal>
            <c:numRef>
              <c:f>'prescott stock well'!$A$2:$A$22</c:f>
              <c:numCache>
                <c:formatCode>m/d/yyyy\ h:mm</c:formatCode>
                <c:ptCount val="21"/>
                <c:pt idx="0">
                  <c:v>42769.541666666664</c:v>
                </c:pt>
                <c:pt idx="1">
                  <c:v>42787.5</c:v>
                </c:pt>
                <c:pt idx="2">
                  <c:v>42797.5</c:v>
                </c:pt>
                <c:pt idx="3">
                  <c:v>42797.541666666664</c:v>
                </c:pt>
                <c:pt idx="4">
                  <c:v>42800.5</c:v>
                </c:pt>
                <c:pt idx="5">
                  <c:v>42811.5</c:v>
                </c:pt>
                <c:pt idx="6">
                  <c:v>42815.5</c:v>
                </c:pt>
                <c:pt idx="7">
                  <c:v>42844.583333333336</c:v>
                </c:pt>
                <c:pt idx="8">
                  <c:v>42851.375</c:v>
                </c:pt>
                <c:pt idx="9">
                  <c:v>42866.416666666664</c:v>
                </c:pt>
                <c:pt idx="10">
                  <c:v>42879.5</c:v>
                </c:pt>
                <c:pt idx="11">
                  <c:v>42893.5</c:v>
                </c:pt>
                <c:pt idx="12">
                  <c:v>42909.541666666664</c:v>
                </c:pt>
                <c:pt idx="13">
                  <c:v>42921.5</c:v>
                </c:pt>
                <c:pt idx="14">
                  <c:v>42957.375000231485</c:v>
                </c:pt>
                <c:pt idx="15">
                  <c:v>42999.541725462965</c:v>
                </c:pt>
                <c:pt idx="16">
                  <c:v>43032.500104571758</c:v>
                </c:pt>
                <c:pt idx="17">
                  <c:v>43126.500030092589</c:v>
                </c:pt>
                <c:pt idx="18">
                  <c:v>43223.500164814817</c:v>
                </c:pt>
                <c:pt idx="19">
                  <c:v>43363.500359259262</c:v>
                </c:pt>
                <c:pt idx="20">
                  <c:v>43475.5</c:v>
                </c:pt>
              </c:numCache>
            </c:numRef>
          </c:xVal>
          <c:yVal>
            <c:numRef>
              <c:f>'prescott stock well'!$B$2:$B$22</c:f>
              <c:numCache>
                <c:formatCode>General</c:formatCode>
                <c:ptCount val="21"/>
                <c:pt idx="0">
                  <c:v>0</c:v>
                </c:pt>
                <c:pt idx="1">
                  <c:v>0</c:v>
                </c:pt>
                <c:pt idx="2">
                  <c:v>1.7000000000000001E-2</c:v>
                </c:pt>
                <c:pt idx="3">
                  <c:v>1.6E-2</c:v>
                </c:pt>
                <c:pt idx="4">
                  <c:v>3.7999999999999999E-2</c:v>
                </c:pt>
                <c:pt idx="5">
                  <c:v>0.122</c:v>
                </c:pt>
                <c:pt idx="6">
                  <c:v>0.17399999999999999</c:v>
                </c:pt>
                <c:pt idx="7">
                  <c:v>0.32100000000000001</c:v>
                </c:pt>
                <c:pt idx="8">
                  <c:v>0.317</c:v>
                </c:pt>
                <c:pt idx="9">
                  <c:v>0.27600000000000002</c:v>
                </c:pt>
                <c:pt idx="10">
                  <c:v>0.24099999999999999</c:v>
                </c:pt>
                <c:pt idx="11">
                  <c:v>0.191</c:v>
                </c:pt>
                <c:pt idx="12">
                  <c:v>0.11899999999999999</c:v>
                </c:pt>
                <c:pt idx="13">
                  <c:v>0.113</c:v>
                </c:pt>
                <c:pt idx="14">
                  <c:v>5.8999999999999997E-2</c:v>
                </c:pt>
                <c:pt idx="15">
                  <c:v>3.6999999999999998E-2</c:v>
                </c:pt>
                <c:pt idx="16">
                  <c:v>2.7E-2</c:v>
                </c:pt>
                <c:pt idx="17">
                  <c:v>1.2999999999999999E-2</c:v>
                </c:pt>
                <c:pt idx="18">
                  <c:v>8.9999999999999993E-3</c:v>
                </c:pt>
                <c:pt idx="19">
                  <c:v>0</c:v>
                </c:pt>
                <c:pt idx="20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3142-48CE-A5BC-8E0AD9959E61}"/>
            </c:ext>
          </c:extLst>
        </c:ser>
        <c:ser>
          <c:idx val="3"/>
          <c:order val="3"/>
          <c:tx>
            <c:v>Roy Prescott</c:v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4"/>
              </a:solidFill>
              <a:ln w="9525">
                <a:solidFill>
                  <a:schemeClr val="accent4"/>
                </a:solidFill>
              </a:ln>
              <a:effectLst/>
            </c:spPr>
          </c:marker>
          <c:xVal>
            <c:numRef>
              <c:f>'Roy Prescott'!$A$4:$A$19</c:f>
              <c:numCache>
                <c:formatCode>d\-mmm\-yy</c:formatCode>
                <c:ptCount val="16"/>
                <c:pt idx="0">
                  <c:v>42755</c:v>
                </c:pt>
                <c:pt idx="1">
                  <c:v>42769</c:v>
                </c:pt>
                <c:pt idx="2">
                  <c:v>42787</c:v>
                </c:pt>
                <c:pt idx="3">
                  <c:v>42797</c:v>
                </c:pt>
                <c:pt idx="4">
                  <c:v>42815</c:v>
                </c:pt>
                <c:pt idx="5">
                  <c:v>42830</c:v>
                </c:pt>
                <c:pt idx="6">
                  <c:v>42851</c:v>
                </c:pt>
                <c:pt idx="7">
                  <c:v>42866</c:v>
                </c:pt>
                <c:pt idx="8">
                  <c:v>42879</c:v>
                </c:pt>
                <c:pt idx="9">
                  <c:v>42893</c:v>
                </c:pt>
                <c:pt idx="10">
                  <c:v>42921</c:v>
                </c:pt>
                <c:pt idx="11">
                  <c:v>42957</c:v>
                </c:pt>
                <c:pt idx="12">
                  <c:v>43223</c:v>
                </c:pt>
                <c:pt idx="13">
                  <c:v>43363</c:v>
                </c:pt>
                <c:pt idx="14">
                  <c:v>43475</c:v>
                </c:pt>
                <c:pt idx="15">
                  <c:v>43572</c:v>
                </c:pt>
              </c:numCache>
            </c:numRef>
          </c:xVal>
          <c:yVal>
            <c:numRef>
              <c:f>'Roy Prescott'!$B$4:$B$19</c:f>
              <c:numCache>
                <c:formatCode>General</c:formatCode>
                <c:ptCount val="1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6.6000000000000003E-2</c:v>
                </c:pt>
                <c:pt idx="5">
                  <c:v>0.221</c:v>
                </c:pt>
                <c:pt idx="6">
                  <c:v>0.27600000000000002</c:v>
                </c:pt>
                <c:pt idx="7">
                  <c:v>0.25900000000000001</c:v>
                </c:pt>
                <c:pt idx="8">
                  <c:v>0.216</c:v>
                </c:pt>
                <c:pt idx="9">
                  <c:v>0.183</c:v>
                </c:pt>
                <c:pt idx="10">
                  <c:v>0.1</c:v>
                </c:pt>
                <c:pt idx="11">
                  <c:v>5.6000000000000001E-2</c:v>
                </c:pt>
                <c:pt idx="12">
                  <c:v>0.01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3142-48CE-A5BC-8E0AD9959E61}"/>
            </c:ext>
          </c:extLst>
        </c:ser>
        <c:ser>
          <c:idx val="4"/>
          <c:order val="4"/>
          <c:tx>
            <c:v>Prescott Office</c:v>
          </c:tx>
          <c:spPr>
            <a:ln w="19050" cap="rnd">
              <a:solidFill>
                <a:schemeClr val="tx1">
                  <a:lumMod val="95000"/>
                  <a:lumOff val="5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9525">
                <a:solidFill>
                  <a:schemeClr val="accent5"/>
                </a:solidFill>
              </a:ln>
              <a:effectLst/>
            </c:spPr>
          </c:marker>
          <c:xVal>
            <c:numRef>
              <c:f>'prescott office'!$A$3:$A$22</c:f>
              <c:numCache>
                <c:formatCode>m/d/yy\ h:mm;@</c:formatCode>
                <c:ptCount val="20"/>
                <c:pt idx="0">
                  <c:v>42755.5</c:v>
                </c:pt>
                <c:pt idx="1">
                  <c:v>42756.5</c:v>
                </c:pt>
                <c:pt idx="2">
                  <c:v>42769.5</c:v>
                </c:pt>
                <c:pt idx="3">
                  <c:v>42787.5</c:v>
                </c:pt>
                <c:pt idx="4">
                  <c:v>42797.5</c:v>
                </c:pt>
                <c:pt idx="5">
                  <c:v>42815.5</c:v>
                </c:pt>
                <c:pt idx="6">
                  <c:v>42830.5</c:v>
                </c:pt>
                <c:pt idx="7">
                  <c:v>42837.458333333336</c:v>
                </c:pt>
                <c:pt idx="8">
                  <c:v>42844.583333333336</c:v>
                </c:pt>
                <c:pt idx="9">
                  <c:v>42851.416666666664</c:v>
                </c:pt>
                <c:pt idx="10">
                  <c:v>42866.416666666664</c:v>
                </c:pt>
                <c:pt idx="11">
                  <c:v>42893.5</c:v>
                </c:pt>
                <c:pt idx="12">
                  <c:v>42921.5</c:v>
                </c:pt>
                <c:pt idx="13">
                  <c:v>42957.375</c:v>
                </c:pt>
                <c:pt idx="14">
                  <c:v>43126.5</c:v>
                </c:pt>
                <c:pt idx="15">
                  <c:v>43223.5</c:v>
                </c:pt>
                <c:pt idx="16">
                  <c:v>43363.5</c:v>
                </c:pt>
                <c:pt idx="17">
                  <c:v>43475</c:v>
                </c:pt>
                <c:pt idx="18">
                  <c:v>43572.5</c:v>
                </c:pt>
                <c:pt idx="19">
                  <c:v>43684.5</c:v>
                </c:pt>
              </c:numCache>
            </c:numRef>
          </c:xVal>
          <c:yVal>
            <c:numRef>
              <c:f>'prescott office'!$B$3:$B$22</c:f>
              <c:numCache>
                <c:formatCode>General</c:formatCode>
                <c:ptCount val="2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0.13300000000000001</c:v>
                </c:pt>
                <c:pt idx="6">
                  <c:v>0.221</c:v>
                </c:pt>
                <c:pt idx="7">
                  <c:v>0.29599999999999999</c:v>
                </c:pt>
                <c:pt idx="8">
                  <c:v>0.309</c:v>
                </c:pt>
                <c:pt idx="9">
                  <c:v>0.26600000000000001</c:v>
                </c:pt>
                <c:pt idx="10" formatCode="0.000">
                  <c:v>0.23</c:v>
                </c:pt>
                <c:pt idx="11">
                  <c:v>0.16600000000000001</c:v>
                </c:pt>
                <c:pt idx="12">
                  <c:v>8.8999999999999996E-2</c:v>
                </c:pt>
                <c:pt idx="13">
                  <c:v>4.2999999999999997E-2</c:v>
                </c:pt>
                <c:pt idx="14">
                  <c:v>1.2999999999999999E-2</c:v>
                </c:pt>
                <c:pt idx="15">
                  <c:v>1.2E-2</c:v>
                </c:pt>
                <c:pt idx="16">
                  <c:v>0.01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3142-48CE-A5BC-8E0AD9959E61}"/>
            </c:ext>
          </c:extLst>
        </c:ser>
        <c:ser>
          <c:idx val="8"/>
          <c:order val="5"/>
          <c:tx>
            <c:v>McClelland</c:v>
          </c:tx>
          <c:spPr>
            <a:ln w="19050" cap="rnd">
              <a:solidFill>
                <a:schemeClr val="accent3">
                  <a:lumMod val="6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FF0000"/>
              </a:solidFill>
              <a:ln w="3175">
                <a:solidFill>
                  <a:schemeClr val="tx1"/>
                </a:solidFill>
              </a:ln>
              <a:effectLst/>
            </c:spPr>
          </c:marker>
          <c:xVal>
            <c:numRef>
              <c:f>McClelland!$A$9:$A$27</c:f>
              <c:numCache>
                <c:formatCode>m/d/yyyy\ h:mm</c:formatCode>
                <c:ptCount val="19"/>
                <c:pt idx="0">
                  <c:v>42755.5</c:v>
                </c:pt>
                <c:pt idx="1">
                  <c:v>42769.5</c:v>
                </c:pt>
                <c:pt idx="2">
                  <c:v>42787.5</c:v>
                </c:pt>
                <c:pt idx="3">
                  <c:v>42797.5</c:v>
                </c:pt>
                <c:pt idx="4">
                  <c:v>42815.5</c:v>
                </c:pt>
                <c:pt idx="5">
                  <c:v>42830.5</c:v>
                </c:pt>
                <c:pt idx="6">
                  <c:v>42851.5</c:v>
                </c:pt>
                <c:pt idx="7">
                  <c:v>42866.5</c:v>
                </c:pt>
                <c:pt idx="8">
                  <c:v>42879.5</c:v>
                </c:pt>
                <c:pt idx="9">
                  <c:v>42893.5</c:v>
                </c:pt>
                <c:pt idx="10">
                  <c:v>42922.5</c:v>
                </c:pt>
                <c:pt idx="11">
                  <c:v>42957.5</c:v>
                </c:pt>
                <c:pt idx="12">
                  <c:v>43126.500134374997</c:v>
                </c:pt>
                <c:pt idx="13">
                  <c:v>43223.500269097225</c:v>
                </c:pt>
                <c:pt idx="14">
                  <c:v>43363.50046354167</c:v>
                </c:pt>
                <c:pt idx="15">
                  <c:v>43475.5</c:v>
                </c:pt>
                <c:pt idx="16">
                  <c:v>43572.5</c:v>
                </c:pt>
                <c:pt idx="17">
                  <c:v>43684.5</c:v>
                </c:pt>
              </c:numCache>
            </c:numRef>
          </c:xVal>
          <c:yVal>
            <c:numRef>
              <c:f>McClelland!$B$9:$B$26</c:f>
              <c:numCache>
                <c:formatCode>General</c:formatCode>
                <c:ptCount val="1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1.2E-2</c:v>
                </c:pt>
                <c:pt idx="4">
                  <c:v>0.124</c:v>
                </c:pt>
                <c:pt idx="5">
                  <c:v>0.20499999999999999</c:v>
                </c:pt>
                <c:pt idx="6">
                  <c:v>0.17699999999999999</c:v>
                </c:pt>
                <c:pt idx="7">
                  <c:v>0.14599999999999999</c:v>
                </c:pt>
                <c:pt idx="8">
                  <c:v>0.113</c:v>
                </c:pt>
                <c:pt idx="9">
                  <c:v>9.5000000000000001E-2</c:v>
                </c:pt>
                <c:pt idx="10">
                  <c:v>5.0999999999999997E-2</c:v>
                </c:pt>
                <c:pt idx="11">
                  <c:v>2.5999999999999999E-2</c:v>
                </c:pt>
                <c:pt idx="12">
                  <c:v>1.2E-2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3142-48CE-A5BC-8E0AD9959E61}"/>
            </c:ext>
          </c:extLst>
        </c:ser>
        <c:ser>
          <c:idx val="6"/>
          <c:order val="6"/>
          <c:tx>
            <c:v>NSCC</c:v>
          </c:tx>
          <c:spPr>
            <a:ln w="19050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>
                  <a:lumMod val="60000"/>
                </a:schemeClr>
              </a:solidFill>
              <a:ln w="9525">
                <a:solidFill>
                  <a:schemeClr val="accent1">
                    <a:lumMod val="60000"/>
                  </a:schemeClr>
                </a:solidFill>
              </a:ln>
              <a:effectLst/>
            </c:spPr>
          </c:marker>
          <c:xVal>
            <c:numRef>
              <c:f>NSCC!$A$3:$A$6</c:f>
              <c:numCache>
                <c:formatCode>m/d/yyyy</c:formatCode>
                <c:ptCount val="4"/>
                <c:pt idx="0">
                  <c:v>42851</c:v>
                </c:pt>
                <c:pt idx="1">
                  <c:v>42879</c:v>
                </c:pt>
                <c:pt idx="2">
                  <c:v>42921</c:v>
                </c:pt>
                <c:pt idx="3">
                  <c:v>42957</c:v>
                </c:pt>
              </c:numCache>
            </c:numRef>
          </c:xVal>
          <c:yVal>
            <c:numRef>
              <c:f>NSCC!$B$3:$B$6</c:f>
              <c:numCache>
                <c:formatCode>General</c:formatCode>
                <c:ptCount val="4"/>
                <c:pt idx="0">
                  <c:v>0.39600000000000002</c:v>
                </c:pt>
                <c:pt idx="1">
                  <c:v>0.251</c:v>
                </c:pt>
                <c:pt idx="2">
                  <c:v>0.1</c:v>
                </c:pt>
                <c:pt idx="3">
                  <c:v>5.3999999999999999E-2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3142-48CE-A5BC-8E0AD9959E61}"/>
            </c:ext>
          </c:extLst>
        </c:ser>
        <c:ser>
          <c:idx val="1"/>
          <c:order val="7"/>
          <c:tx>
            <c:v>Schmahl</c:v>
          </c:tx>
          <c:spPr>
            <a:ln w="25400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Schmahl!$D$3:$D$16</c:f>
              <c:numCache>
                <c:formatCode>m/d/yyyy</c:formatCode>
                <c:ptCount val="14"/>
                <c:pt idx="0">
                  <c:v>42755</c:v>
                </c:pt>
                <c:pt idx="1">
                  <c:v>42769</c:v>
                </c:pt>
                <c:pt idx="2">
                  <c:v>42787</c:v>
                </c:pt>
                <c:pt idx="3">
                  <c:v>42797</c:v>
                </c:pt>
                <c:pt idx="4">
                  <c:v>42815</c:v>
                </c:pt>
                <c:pt idx="5">
                  <c:v>42830</c:v>
                </c:pt>
                <c:pt idx="6">
                  <c:v>42851</c:v>
                </c:pt>
                <c:pt idx="7">
                  <c:v>42866</c:v>
                </c:pt>
                <c:pt idx="8">
                  <c:v>42879</c:v>
                </c:pt>
                <c:pt idx="9">
                  <c:v>42893</c:v>
                </c:pt>
                <c:pt idx="10">
                  <c:v>42921</c:v>
                </c:pt>
                <c:pt idx="11">
                  <c:v>42957</c:v>
                </c:pt>
                <c:pt idx="12">
                  <c:v>43131</c:v>
                </c:pt>
                <c:pt idx="13">
                  <c:v>43378</c:v>
                </c:pt>
              </c:numCache>
            </c:numRef>
          </c:xVal>
          <c:yVal>
            <c:numRef>
              <c:f>Schmahl!$E$3:$E$16</c:f>
              <c:numCache>
                <c:formatCode>General</c:formatCode>
                <c:ptCount val="14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1.0999999999999999E-2</c:v>
                </c:pt>
                <c:pt idx="4">
                  <c:v>7.0000000000000007E-2</c:v>
                </c:pt>
                <c:pt idx="5">
                  <c:v>0.10199999999999999</c:v>
                </c:pt>
                <c:pt idx="6">
                  <c:v>9.2999999999999999E-2</c:v>
                </c:pt>
                <c:pt idx="7">
                  <c:v>7.5999999999999998E-2</c:v>
                </c:pt>
                <c:pt idx="8">
                  <c:v>0.06</c:v>
                </c:pt>
                <c:pt idx="9">
                  <c:v>4.7E-2</c:v>
                </c:pt>
                <c:pt idx="10">
                  <c:v>2.3E-2</c:v>
                </c:pt>
                <c:pt idx="11">
                  <c:v>1.4E-2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3142-48CE-A5BC-8E0AD9959E61}"/>
            </c:ext>
          </c:extLst>
        </c:ser>
        <c:ser>
          <c:idx val="7"/>
          <c:order val="8"/>
          <c:tx>
            <c:v>Meeks Home</c:v>
          </c:tx>
          <c:spPr>
            <a:ln w="19050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>
                  <a:lumMod val="60000"/>
                </a:schemeClr>
              </a:solidFill>
              <a:ln w="9525">
                <a:solidFill>
                  <a:schemeClr val="accent2">
                    <a:lumMod val="60000"/>
                  </a:schemeClr>
                </a:solidFill>
              </a:ln>
              <a:effectLst/>
            </c:spPr>
          </c:marker>
          <c:xVal>
            <c:numRef>
              <c:f>'Meeks Home'!$A$3:$A$9</c:f>
              <c:numCache>
                <c:formatCode>m/d/yyyy</c:formatCode>
                <c:ptCount val="7"/>
                <c:pt idx="0">
                  <c:v>42851</c:v>
                </c:pt>
                <c:pt idx="1">
                  <c:v>42900</c:v>
                </c:pt>
                <c:pt idx="2">
                  <c:v>42921</c:v>
                </c:pt>
                <c:pt idx="3">
                  <c:v>43223</c:v>
                </c:pt>
                <c:pt idx="4">
                  <c:v>43363</c:v>
                </c:pt>
                <c:pt idx="5">
                  <c:v>43378</c:v>
                </c:pt>
                <c:pt idx="6">
                  <c:v>43684</c:v>
                </c:pt>
              </c:numCache>
            </c:numRef>
          </c:xVal>
          <c:yVal>
            <c:numRef>
              <c:f>'Meeks Home'!$B$3:$B$9</c:f>
              <c:numCache>
                <c:formatCode>General</c:formatCode>
                <c:ptCount val="7"/>
                <c:pt idx="0">
                  <c:v>0.06</c:v>
                </c:pt>
                <c:pt idx="1">
                  <c:v>2.9000000000000001E-2</c:v>
                </c:pt>
                <c:pt idx="2">
                  <c:v>2.3E-2</c:v>
                </c:pt>
                <c:pt idx="3">
                  <c:v>0</c:v>
                </c:pt>
                <c:pt idx="4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3142-48CE-A5BC-8E0AD9959E6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3948056"/>
        <c:axId val="440107112"/>
      </c:scatterChart>
      <c:valAx>
        <c:axId val="593948056"/>
        <c:scaling>
          <c:orientation val="minMax"/>
          <c:min val="4270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>
                    <a:solidFill>
                      <a:schemeClr val="tx1"/>
                    </a:solidFill>
                  </a:rPr>
                  <a:t>Date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m/d/yyyy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1740000" spcFirstLastPara="1" vertOverflow="ellipsis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0107112"/>
        <c:crosses val="autoZero"/>
        <c:crossBetween val="midCat"/>
        <c:majorUnit val="120"/>
      </c:valAx>
      <c:valAx>
        <c:axId val="440107112"/>
        <c:scaling>
          <c:orientation val="minMax"/>
          <c:max val="0.4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>
                    <a:solidFill>
                      <a:schemeClr val="tx1"/>
                    </a:solidFill>
                  </a:rPr>
                  <a:t>Water Sample FL</a:t>
                </a:r>
                <a:r>
                  <a:rPr lang="en-US" sz="1400" baseline="0">
                    <a:solidFill>
                      <a:schemeClr val="tx1"/>
                    </a:solidFill>
                  </a:rPr>
                  <a:t> (ppb)</a:t>
                </a:r>
                <a:endParaRPr lang="en-US" sz="1400">
                  <a:solidFill>
                    <a:schemeClr val="tx1"/>
                  </a:solidFill>
                </a:endParaRPr>
              </a:p>
            </c:rich>
          </c:tx>
          <c:layout>
            <c:manualLayout>
              <c:xMode val="edge"/>
              <c:yMode val="edge"/>
              <c:x val="1.9706206079078871E-4"/>
              <c:y val="0.35388984161150949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9394805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2678823765980865"/>
          <c:y val="0.21816710330262284"/>
          <c:w val="0.20176032935399202"/>
          <c:h val="0.334296659131632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2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200" dirty="0"/>
              <a:t>Time To Peak Dye Arrival at ~8.5</a:t>
            </a:r>
            <a:r>
              <a:rPr lang="en-US" sz="1200" baseline="0" dirty="0"/>
              <a:t> Mile Distance Down Flow Path</a:t>
            </a:r>
            <a:endParaRPr lang="en-US" sz="1200" dirty="0"/>
          </a:p>
        </c:rich>
      </c:tx>
      <c:layout>
        <c:manualLayout>
          <c:xMode val="edge"/>
          <c:yMode val="edge"/>
          <c:x val="0.15966962039524774"/>
          <c:y val="6.072478430774901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0957900694646494"/>
          <c:y val="0.15856925418569257"/>
          <c:w val="0.8705743562700029"/>
          <c:h val="0.6084329869725188"/>
        </c:manualLayout>
      </c:layout>
      <c:lineChart>
        <c:grouping val="standard"/>
        <c:varyColors val="0"/>
        <c:ser>
          <c:idx val="0"/>
          <c:order val="0"/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circle"/>
            <c:size val="9"/>
            <c:spPr>
              <a:solidFill>
                <a:srgbClr val="33FD55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Composite!$T$4:$T$12</c:f>
              <c:strCache>
                <c:ptCount val="9"/>
                <c:pt idx="0">
                  <c:v>Meeks Home</c:v>
                </c:pt>
                <c:pt idx="1">
                  <c:v>Schmahl</c:v>
                </c:pt>
                <c:pt idx="2">
                  <c:v>McClelland</c:v>
                </c:pt>
                <c:pt idx="3">
                  <c:v>NSCC</c:v>
                </c:pt>
                <c:pt idx="4">
                  <c:v>Prescott Office</c:v>
                </c:pt>
                <c:pt idx="5">
                  <c:v>Roy Prescott</c:v>
                </c:pt>
                <c:pt idx="6">
                  <c:v>Prescott Stock Well</c:v>
                </c:pt>
                <c:pt idx="7">
                  <c:v>Andy Prescott</c:v>
                </c:pt>
                <c:pt idx="8">
                  <c:v>Walters</c:v>
                </c:pt>
              </c:strCache>
            </c:strRef>
          </c:cat>
          <c:val>
            <c:numRef>
              <c:f>Composite!$U$4:$U$12</c:f>
              <c:numCache>
                <c:formatCode>General</c:formatCode>
                <c:ptCount val="9"/>
                <c:pt idx="0">
                  <c:v>125.4</c:v>
                </c:pt>
                <c:pt idx="1">
                  <c:v>104.4</c:v>
                </c:pt>
                <c:pt idx="2">
                  <c:v>104.9</c:v>
                </c:pt>
                <c:pt idx="3">
                  <c:v>125.4</c:v>
                </c:pt>
                <c:pt idx="4">
                  <c:v>119</c:v>
                </c:pt>
                <c:pt idx="5">
                  <c:v>125.4</c:v>
                </c:pt>
                <c:pt idx="6">
                  <c:v>125.8</c:v>
                </c:pt>
                <c:pt idx="7">
                  <c:v>140.4</c:v>
                </c:pt>
                <c:pt idx="8">
                  <c:v>153.4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F24-4435-8457-A7F630C21F9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16787792"/>
        <c:axId val="416789872"/>
      </c:lineChart>
      <c:catAx>
        <c:axId val="41678779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000" dirty="0"/>
                  <a:t>(South)  ------&gt;                                2.35 Miles                                             &lt;-------- (North)</a:t>
                </a:r>
              </a:p>
            </c:rich>
          </c:tx>
          <c:overlay val="0"/>
          <c:spPr>
            <a:noFill/>
            <a:ln>
              <a:solidFill>
                <a:schemeClr val="tx1"/>
              </a:solidFill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2340000" spcFirstLastPara="1" vertOverflow="ellipsis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16789872"/>
        <c:crosses val="autoZero"/>
        <c:auto val="1"/>
        <c:lblAlgn val="ctr"/>
        <c:lblOffset val="100"/>
        <c:tickMarkSkip val="1"/>
        <c:noMultiLvlLbl val="0"/>
      </c:catAx>
      <c:valAx>
        <c:axId val="416789872"/>
        <c:scaling>
          <c:orientation val="minMax"/>
          <c:max val="16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000"/>
                  <a:t>Days Since Dye Released</a:t>
                </a:r>
              </a:p>
            </c:rich>
          </c:tx>
          <c:layout>
            <c:manualLayout>
              <c:xMode val="edge"/>
              <c:yMode val="edge"/>
              <c:x val="1.2870170527424851E-2"/>
              <c:y val="0.2929785687143316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167877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rgbClr val="FFFFFF"/>
    </a:solidFill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  <c:userShapes r:id="rId4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600"/>
            </a:pPr>
            <a:r>
              <a:rPr lang="en-US" sz="1600" dirty="0"/>
              <a:t>Breakthrough Curves from Progressively Longer Flow Paths Illustrating</a:t>
            </a:r>
            <a:r>
              <a:rPr lang="en-US" sz="1600" baseline="0" dirty="0"/>
              <a:t> Longitudinal</a:t>
            </a:r>
          </a:p>
          <a:p>
            <a:pPr>
              <a:defRPr sz="1600"/>
            </a:pPr>
            <a:r>
              <a:rPr lang="en-US" sz="1600" baseline="0" dirty="0"/>
              <a:t>Dispersion</a:t>
            </a:r>
            <a:endParaRPr lang="en-US" sz="1600" dirty="0"/>
          </a:p>
        </c:rich>
      </c:tx>
      <c:overlay val="1"/>
    </c:title>
    <c:autoTitleDeleted val="0"/>
    <c:plotArea>
      <c:layout>
        <c:manualLayout>
          <c:layoutTarget val="inner"/>
          <c:xMode val="edge"/>
          <c:yMode val="edge"/>
          <c:x val="7.6037729658792658E-2"/>
          <c:y val="8.6784682309989578E-2"/>
          <c:w val="0.87604571303587064"/>
          <c:h val="0.79538987425939933"/>
        </c:manualLayout>
      </c:layout>
      <c:scatterChart>
        <c:scatterStyle val="lineMarker"/>
        <c:varyColors val="0"/>
        <c:ser>
          <c:idx val="7"/>
          <c:order val="0"/>
          <c:tx>
            <c:strRef>
              <c:f>Sheet1!$R$1</c:f>
              <c:strCache>
                <c:ptCount val="1"/>
                <c:pt idx="0">
                  <c:v>0.4 mile Ashmead trace #3 at CL-404 (0.5 lbs.) yr. 2013</c:v>
                </c:pt>
              </c:strCache>
            </c:strRef>
          </c:tx>
          <c:spPr>
            <a:ln w="28575">
              <a:solidFill>
                <a:schemeClr val="tx1"/>
              </a:solidFill>
            </a:ln>
          </c:spPr>
          <c:xVal>
            <c:numRef>
              <c:f>Sheet1!$R$3:$R$148</c:f>
              <c:numCache>
                <c:formatCode>General</c:formatCode>
                <c:ptCount val="146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  <c:pt idx="96">
                  <c:v>96</c:v>
                </c:pt>
                <c:pt idx="97">
                  <c:v>97</c:v>
                </c:pt>
                <c:pt idx="98">
                  <c:v>98</c:v>
                </c:pt>
                <c:pt idx="99">
                  <c:v>99</c:v>
                </c:pt>
                <c:pt idx="100">
                  <c:v>100</c:v>
                </c:pt>
                <c:pt idx="101">
                  <c:v>101</c:v>
                </c:pt>
                <c:pt idx="102">
                  <c:v>102</c:v>
                </c:pt>
                <c:pt idx="103">
                  <c:v>103</c:v>
                </c:pt>
                <c:pt idx="104">
                  <c:v>104</c:v>
                </c:pt>
                <c:pt idx="105">
                  <c:v>105</c:v>
                </c:pt>
                <c:pt idx="106">
                  <c:v>106</c:v>
                </c:pt>
                <c:pt idx="107">
                  <c:v>107</c:v>
                </c:pt>
                <c:pt idx="108">
                  <c:v>108</c:v>
                </c:pt>
                <c:pt idx="109">
                  <c:v>109</c:v>
                </c:pt>
                <c:pt idx="110">
                  <c:v>110</c:v>
                </c:pt>
                <c:pt idx="111">
                  <c:v>111</c:v>
                </c:pt>
                <c:pt idx="112">
                  <c:v>112</c:v>
                </c:pt>
                <c:pt idx="113">
                  <c:v>113</c:v>
                </c:pt>
                <c:pt idx="114">
                  <c:v>114</c:v>
                </c:pt>
                <c:pt idx="115">
                  <c:v>115</c:v>
                </c:pt>
                <c:pt idx="116">
                  <c:v>116</c:v>
                </c:pt>
                <c:pt idx="117">
                  <c:v>117</c:v>
                </c:pt>
                <c:pt idx="118">
                  <c:v>118</c:v>
                </c:pt>
                <c:pt idx="119">
                  <c:v>119</c:v>
                </c:pt>
                <c:pt idx="120">
                  <c:v>120</c:v>
                </c:pt>
                <c:pt idx="121">
                  <c:v>121</c:v>
                </c:pt>
                <c:pt idx="122">
                  <c:v>122</c:v>
                </c:pt>
                <c:pt idx="123">
                  <c:v>123</c:v>
                </c:pt>
                <c:pt idx="124">
                  <c:v>124</c:v>
                </c:pt>
                <c:pt idx="125">
                  <c:v>125</c:v>
                </c:pt>
                <c:pt idx="126">
                  <c:v>126</c:v>
                </c:pt>
                <c:pt idx="127">
                  <c:v>127</c:v>
                </c:pt>
                <c:pt idx="128">
                  <c:v>128</c:v>
                </c:pt>
                <c:pt idx="129">
                  <c:v>129</c:v>
                </c:pt>
                <c:pt idx="130">
                  <c:v>130</c:v>
                </c:pt>
                <c:pt idx="131">
                  <c:v>131</c:v>
                </c:pt>
                <c:pt idx="132">
                  <c:v>132</c:v>
                </c:pt>
                <c:pt idx="133">
                  <c:v>133</c:v>
                </c:pt>
                <c:pt idx="134">
                  <c:v>134</c:v>
                </c:pt>
                <c:pt idx="135">
                  <c:v>135</c:v>
                </c:pt>
                <c:pt idx="136">
                  <c:v>136</c:v>
                </c:pt>
                <c:pt idx="137">
                  <c:v>137</c:v>
                </c:pt>
                <c:pt idx="138">
                  <c:v>138</c:v>
                </c:pt>
                <c:pt idx="139">
                  <c:v>139</c:v>
                </c:pt>
                <c:pt idx="140">
                  <c:v>140</c:v>
                </c:pt>
                <c:pt idx="141">
                  <c:v>141</c:v>
                </c:pt>
                <c:pt idx="142">
                  <c:v>142</c:v>
                </c:pt>
                <c:pt idx="143">
                  <c:v>143</c:v>
                </c:pt>
                <c:pt idx="144">
                  <c:v>144</c:v>
                </c:pt>
                <c:pt idx="145">
                  <c:v>145</c:v>
                </c:pt>
              </c:numCache>
            </c:numRef>
          </c:xVal>
          <c:yVal>
            <c:numRef>
              <c:f>Sheet1!$S$3:$S$148</c:f>
              <c:numCache>
                <c:formatCode>General</c:formatCode>
                <c:ptCount val="146"/>
                <c:pt idx="0">
                  <c:v>0</c:v>
                </c:pt>
                <c:pt idx="1">
                  <c:v>0.01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0.01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0.03</c:v>
                </c:pt>
                <c:pt idx="18">
                  <c:v>0.06</c:v>
                </c:pt>
                <c:pt idx="19">
                  <c:v>0.1</c:v>
                </c:pt>
                <c:pt idx="20">
                  <c:v>0.18</c:v>
                </c:pt>
                <c:pt idx="21">
                  <c:v>0.27</c:v>
                </c:pt>
                <c:pt idx="22">
                  <c:v>0.4</c:v>
                </c:pt>
                <c:pt idx="23">
                  <c:v>0.54</c:v>
                </c:pt>
                <c:pt idx="24">
                  <c:v>0.69</c:v>
                </c:pt>
                <c:pt idx="25">
                  <c:v>0.85</c:v>
                </c:pt>
                <c:pt idx="26">
                  <c:v>0.98</c:v>
                </c:pt>
                <c:pt idx="27">
                  <c:v>1.1000000000000001</c:v>
                </c:pt>
                <c:pt idx="28">
                  <c:v>1.2</c:v>
                </c:pt>
                <c:pt idx="29">
                  <c:v>1.27</c:v>
                </c:pt>
                <c:pt idx="30">
                  <c:v>1.34</c:v>
                </c:pt>
                <c:pt idx="31">
                  <c:v>1.33</c:v>
                </c:pt>
                <c:pt idx="32">
                  <c:v>1.35</c:v>
                </c:pt>
                <c:pt idx="33">
                  <c:v>1.33</c:v>
                </c:pt>
                <c:pt idx="34">
                  <c:v>1.3</c:v>
                </c:pt>
                <c:pt idx="35">
                  <c:v>1.27</c:v>
                </c:pt>
                <c:pt idx="36">
                  <c:v>1.22</c:v>
                </c:pt>
                <c:pt idx="37">
                  <c:v>1.19</c:v>
                </c:pt>
                <c:pt idx="38">
                  <c:v>1.1499999999999999</c:v>
                </c:pt>
                <c:pt idx="39">
                  <c:v>1.1000000000000001</c:v>
                </c:pt>
                <c:pt idx="40">
                  <c:v>1.07</c:v>
                </c:pt>
                <c:pt idx="41">
                  <c:v>1.04</c:v>
                </c:pt>
                <c:pt idx="42">
                  <c:v>1</c:v>
                </c:pt>
                <c:pt idx="43">
                  <c:v>0.97</c:v>
                </c:pt>
                <c:pt idx="44">
                  <c:v>0.94</c:v>
                </c:pt>
                <c:pt idx="45">
                  <c:v>0.91</c:v>
                </c:pt>
                <c:pt idx="46">
                  <c:v>0.88</c:v>
                </c:pt>
                <c:pt idx="47">
                  <c:v>0.83</c:v>
                </c:pt>
                <c:pt idx="48">
                  <c:v>0.8</c:v>
                </c:pt>
                <c:pt idx="49">
                  <c:v>0.76</c:v>
                </c:pt>
                <c:pt idx="50">
                  <c:v>0.72</c:v>
                </c:pt>
                <c:pt idx="51">
                  <c:v>0.68</c:v>
                </c:pt>
                <c:pt idx="52">
                  <c:v>0.63</c:v>
                </c:pt>
                <c:pt idx="53">
                  <c:v>0.57999999999999996</c:v>
                </c:pt>
                <c:pt idx="54">
                  <c:v>0.55000000000000004</c:v>
                </c:pt>
                <c:pt idx="55">
                  <c:v>0.51</c:v>
                </c:pt>
                <c:pt idx="56">
                  <c:v>0.47</c:v>
                </c:pt>
                <c:pt idx="57">
                  <c:v>0.42</c:v>
                </c:pt>
                <c:pt idx="58">
                  <c:v>0.39</c:v>
                </c:pt>
                <c:pt idx="59">
                  <c:v>0.36</c:v>
                </c:pt>
                <c:pt idx="60">
                  <c:v>0.32</c:v>
                </c:pt>
                <c:pt idx="61">
                  <c:v>0.28999999999999998</c:v>
                </c:pt>
                <c:pt idx="62">
                  <c:v>0.26</c:v>
                </c:pt>
                <c:pt idx="63">
                  <c:v>0.24</c:v>
                </c:pt>
                <c:pt idx="64">
                  <c:v>0.21</c:v>
                </c:pt>
                <c:pt idx="65">
                  <c:v>0.19</c:v>
                </c:pt>
                <c:pt idx="66">
                  <c:v>0.18</c:v>
                </c:pt>
                <c:pt idx="67">
                  <c:v>0.16</c:v>
                </c:pt>
                <c:pt idx="68">
                  <c:v>0.15</c:v>
                </c:pt>
                <c:pt idx="69">
                  <c:v>0.13</c:v>
                </c:pt>
                <c:pt idx="70">
                  <c:v>0.12</c:v>
                </c:pt>
                <c:pt idx="71">
                  <c:v>0.11</c:v>
                </c:pt>
                <c:pt idx="72">
                  <c:v>0.1</c:v>
                </c:pt>
                <c:pt idx="73">
                  <c:v>0.09</c:v>
                </c:pt>
                <c:pt idx="74">
                  <c:v>0.09</c:v>
                </c:pt>
                <c:pt idx="75">
                  <c:v>0.08</c:v>
                </c:pt>
                <c:pt idx="76">
                  <c:v>7.0000000000000007E-2</c:v>
                </c:pt>
                <c:pt idx="77">
                  <c:v>7.0000000000000007E-2</c:v>
                </c:pt>
                <c:pt idx="78">
                  <c:v>7.0000000000000007E-2</c:v>
                </c:pt>
                <c:pt idx="79">
                  <c:v>7.0000000000000007E-2</c:v>
                </c:pt>
                <c:pt idx="80">
                  <c:v>0.06</c:v>
                </c:pt>
                <c:pt idx="81">
                  <c:v>0.05</c:v>
                </c:pt>
                <c:pt idx="82">
                  <c:v>0.05</c:v>
                </c:pt>
                <c:pt idx="83">
                  <c:v>0.05</c:v>
                </c:pt>
                <c:pt idx="84">
                  <c:v>0.04</c:v>
                </c:pt>
                <c:pt idx="85">
                  <c:v>0.04</c:v>
                </c:pt>
                <c:pt idx="86">
                  <c:v>0.05</c:v>
                </c:pt>
                <c:pt idx="87">
                  <c:v>0.04</c:v>
                </c:pt>
                <c:pt idx="88">
                  <c:v>0.04</c:v>
                </c:pt>
                <c:pt idx="89">
                  <c:v>0.04</c:v>
                </c:pt>
                <c:pt idx="90">
                  <c:v>0.04</c:v>
                </c:pt>
                <c:pt idx="91">
                  <c:v>0.03</c:v>
                </c:pt>
                <c:pt idx="92">
                  <c:v>0.03</c:v>
                </c:pt>
                <c:pt idx="93">
                  <c:v>0.03</c:v>
                </c:pt>
                <c:pt idx="94">
                  <c:v>0.04</c:v>
                </c:pt>
                <c:pt idx="95">
                  <c:v>0.03</c:v>
                </c:pt>
                <c:pt idx="96">
                  <c:v>0.03</c:v>
                </c:pt>
                <c:pt idx="97">
                  <c:v>0.03</c:v>
                </c:pt>
                <c:pt idx="98">
                  <c:v>0.03</c:v>
                </c:pt>
                <c:pt idx="99">
                  <c:v>0.02</c:v>
                </c:pt>
                <c:pt idx="100">
                  <c:v>0.03</c:v>
                </c:pt>
                <c:pt idx="101">
                  <c:v>0.02</c:v>
                </c:pt>
                <c:pt idx="102">
                  <c:v>0.02</c:v>
                </c:pt>
                <c:pt idx="103">
                  <c:v>0.02</c:v>
                </c:pt>
                <c:pt idx="104">
                  <c:v>0.02</c:v>
                </c:pt>
                <c:pt idx="105">
                  <c:v>0.02</c:v>
                </c:pt>
                <c:pt idx="106">
                  <c:v>0.02</c:v>
                </c:pt>
                <c:pt idx="107">
                  <c:v>0.02</c:v>
                </c:pt>
                <c:pt idx="108">
                  <c:v>0.02</c:v>
                </c:pt>
                <c:pt idx="109">
                  <c:v>0.02</c:v>
                </c:pt>
                <c:pt idx="110">
                  <c:v>0.02</c:v>
                </c:pt>
                <c:pt idx="111">
                  <c:v>0.03</c:v>
                </c:pt>
                <c:pt idx="112">
                  <c:v>0.02</c:v>
                </c:pt>
                <c:pt idx="113">
                  <c:v>0.02</c:v>
                </c:pt>
                <c:pt idx="114">
                  <c:v>0.02</c:v>
                </c:pt>
                <c:pt idx="115">
                  <c:v>0.01</c:v>
                </c:pt>
                <c:pt idx="116">
                  <c:v>0.02</c:v>
                </c:pt>
                <c:pt idx="117">
                  <c:v>0.02</c:v>
                </c:pt>
                <c:pt idx="118">
                  <c:v>0.02</c:v>
                </c:pt>
                <c:pt idx="119">
                  <c:v>0.02</c:v>
                </c:pt>
                <c:pt idx="120">
                  <c:v>0.02</c:v>
                </c:pt>
                <c:pt idx="121">
                  <c:v>0.02</c:v>
                </c:pt>
                <c:pt idx="122">
                  <c:v>0.02</c:v>
                </c:pt>
                <c:pt idx="123">
                  <c:v>0.02</c:v>
                </c:pt>
                <c:pt idx="124">
                  <c:v>0.02</c:v>
                </c:pt>
                <c:pt idx="125">
                  <c:v>0.02</c:v>
                </c:pt>
                <c:pt idx="126">
                  <c:v>0.02</c:v>
                </c:pt>
                <c:pt idx="127">
                  <c:v>0.02</c:v>
                </c:pt>
                <c:pt idx="128">
                  <c:v>0.02</c:v>
                </c:pt>
                <c:pt idx="129">
                  <c:v>0.02</c:v>
                </c:pt>
                <c:pt idx="130">
                  <c:v>0.02</c:v>
                </c:pt>
                <c:pt idx="131">
                  <c:v>0.02</c:v>
                </c:pt>
                <c:pt idx="132">
                  <c:v>0.02</c:v>
                </c:pt>
                <c:pt idx="133">
                  <c:v>0.02</c:v>
                </c:pt>
                <c:pt idx="134">
                  <c:v>0.02</c:v>
                </c:pt>
                <c:pt idx="135">
                  <c:v>0.02</c:v>
                </c:pt>
                <c:pt idx="136">
                  <c:v>0.02</c:v>
                </c:pt>
                <c:pt idx="137">
                  <c:v>0.02</c:v>
                </c:pt>
                <c:pt idx="138">
                  <c:v>0.02</c:v>
                </c:pt>
                <c:pt idx="139">
                  <c:v>0.02</c:v>
                </c:pt>
                <c:pt idx="140">
                  <c:v>0.02</c:v>
                </c:pt>
                <c:pt idx="141">
                  <c:v>0.02</c:v>
                </c:pt>
                <c:pt idx="142">
                  <c:v>0.01</c:v>
                </c:pt>
                <c:pt idx="143">
                  <c:v>0.02</c:v>
                </c:pt>
                <c:pt idx="144">
                  <c:v>0.02</c:v>
                </c:pt>
                <c:pt idx="145">
                  <c:v>0.02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FE77-4D58-A182-A93828A6CC00}"/>
            </c:ext>
          </c:extLst>
        </c:ser>
        <c:ser>
          <c:idx val="3"/>
          <c:order val="1"/>
          <c:tx>
            <c:strRef>
              <c:f>Sheet1!$H$2</c:f>
              <c:strCache>
                <c:ptCount val="1"/>
                <c:pt idx="0">
                  <c:v>1/2 mile Riddle Trace #2 at MG-3  (2 lbs. RWT) yr. 2010 </c:v>
                </c:pt>
              </c:strCache>
            </c:strRef>
          </c:tx>
          <c:spPr>
            <a:ln w="28575">
              <a:noFill/>
            </a:ln>
          </c:spPr>
          <c:marker>
            <c:symbol val="circle"/>
            <c:size val="4"/>
            <c:spPr>
              <a:solidFill>
                <a:srgbClr val="FF0000"/>
              </a:solidFill>
            </c:spPr>
          </c:marker>
          <c:xVal>
            <c:numRef>
              <c:f>Sheet1!$C$3:$C$2781</c:f>
              <c:numCache>
                <c:formatCode>General</c:formatCode>
                <c:ptCount val="2779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  <c:pt idx="96">
                  <c:v>96</c:v>
                </c:pt>
                <c:pt idx="97">
                  <c:v>97</c:v>
                </c:pt>
                <c:pt idx="98">
                  <c:v>98</c:v>
                </c:pt>
                <c:pt idx="99">
                  <c:v>99</c:v>
                </c:pt>
                <c:pt idx="100">
                  <c:v>100</c:v>
                </c:pt>
                <c:pt idx="101">
                  <c:v>101</c:v>
                </c:pt>
                <c:pt idx="102">
                  <c:v>102</c:v>
                </c:pt>
                <c:pt idx="103">
                  <c:v>103</c:v>
                </c:pt>
                <c:pt idx="104">
                  <c:v>104</c:v>
                </c:pt>
                <c:pt idx="105">
                  <c:v>105</c:v>
                </c:pt>
                <c:pt idx="106">
                  <c:v>106</c:v>
                </c:pt>
                <c:pt idx="107">
                  <c:v>107</c:v>
                </c:pt>
                <c:pt idx="108">
                  <c:v>108</c:v>
                </c:pt>
                <c:pt idx="109">
                  <c:v>109</c:v>
                </c:pt>
                <c:pt idx="110">
                  <c:v>110</c:v>
                </c:pt>
                <c:pt idx="111">
                  <c:v>111</c:v>
                </c:pt>
                <c:pt idx="112">
                  <c:v>112</c:v>
                </c:pt>
                <c:pt idx="113">
                  <c:v>113</c:v>
                </c:pt>
                <c:pt idx="114">
                  <c:v>114</c:v>
                </c:pt>
                <c:pt idx="115">
                  <c:v>115</c:v>
                </c:pt>
                <c:pt idx="116">
                  <c:v>116</c:v>
                </c:pt>
                <c:pt idx="117">
                  <c:v>117</c:v>
                </c:pt>
                <c:pt idx="118">
                  <c:v>118</c:v>
                </c:pt>
                <c:pt idx="119">
                  <c:v>119</c:v>
                </c:pt>
                <c:pt idx="120">
                  <c:v>120</c:v>
                </c:pt>
                <c:pt idx="121">
                  <c:v>121</c:v>
                </c:pt>
                <c:pt idx="122">
                  <c:v>122</c:v>
                </c:pt>
                <c:pt idx="123">
                  <c:v>123</c:v>
                </c:pt>
                <c:pt idx="124">
                  <c:v>124</c:v>
                </c:pt>
                <c:pt idx="125">
                  <c:v>125</c:v>
                </c:pt>
                <c:pt idx="126">
                  <c:v>126</c:v>
                </c:pt>
                <c:pt idx="127">
                  <c:v>127</c:v>
                </c:pt>
                <c:pt idx="128">
                  <c:v>128</c:v>
                </c:pt>
                <c:pt idx="129">
                  <c:v>129</c:v>
                </c:pt>
                <c:pt idx="130">
                  <c:v>130</c:v>
                </c:pt>
                <c:pt idx="131">
                  <c:v>131</c:v>
                </c:pt>
                <c:pt idx="132">
                  <c:v>132</c:v>
                </c:pt>
                <c:pt idx="133">
                  <c:v>133</c:v>
                </c:pt>
                <c:pt idx="134">
                  <c:v>134</c:v>
                </c:pt>
                <c:pt idx="135">
                  <c:v>135</c:v>
                </c:pt>
                <c:pt idx="136">
                  <c:v>136</c:v>
                </c:pt>
                <c:pt idx="137">
                  <c:v>137</c:v>
                </c:pt>
                <c:pt idx="138">
                  <c:v>138</c:v>
                </c:pt>
                <c:pt idx="139">
                  <c:v>139</c:v>
                </c:pt>
                <c:pt idx="140">
                  <c:v>140</c:v>
                </c:pt>
                <c:pt idx="141">
                  <c:v>141</c:v>
                </c:pt>
                <c:pt idx="142">
                  <c:v>142</c:v>
                </c:pt>
                <c:pt idx="143">
                  <c:v>143</c:v>
                </c:pt>
                <c:pt idx="144">
                  <c:v>144</c:v>
                </c:pt>
                <c:pt idx="145">
                  <c:v>145</c:v>
                </c:pt>
                <c:pt idx="146">
                  <c:v>146</c:v>
                </c:pt>
                <c:pt idx="147">
                  <c:v>147</c:v>
                </c:pt>
                <c:pt idx="148">
                  <c:v>148</c:v>
                </c:pt>
                <c:pt idx="149">
                  <c:v>149</c:v>
                </c:pt>
                <c:pt idx="150">
                  <c:v>150</c:v>
                </c:pt>
                <c:pt idx="151">
                  <c:v>151</c:v>
                </c:pt>
                <c:pt idx="152">
                  <c:v>152</c:v>
                </c:pt>
                <c:pt idx="153">
                  <c:v>153</c:v>
                </c:pt>
                <c:pt idx="154">
                  <c:v>154</c:v>
                </c:pt>
                <c:pt idx="155">
                  <c:v>155</c:v>
                </c:pt>
                <c:pt idx="156">
                  <c:v>156</c:v>
                </c:pt>
                <c:pt idx="157">
                  <c:v>157</c:v>
                </c:pt>
                <c:pt idx="158">
                  <c:v>158</c:v>
                </c:pt>
                <c:pt idx="159">
                  <c:v>159</c:v>
                </c:pt>
                <c:pt idx="160">
                  <c:v>160</c:v>
                </c:pt>
                <c:pt idx="161">
                  <c:v>161</c:v>
                </c:pt>
                <c:pt idx="162">
                  <c:v>162</c:v>
                </c:pt>
                <c:pt idx="163">
                  <c:v>163</c:v>
                </c:pt>
                <c:pt idx="164">
                  <c:v>164</c:v>
                </c:pt>
                <c:pt idx="165">
                  <c:v>165</c:v>
                </c:pt>
                <c:pt idx="166">
                  <c:v>166</c:v>
                </c:pt>
                <c:pt idx="167">
                  <c:v>167</c:v>
                </c:pt>
                <c:pt idx="168">
                  <c:v>168</c:v>
                </c:pt>
                <c:pt idx="169">
                  <c:v>169</c:v>
                </c:pt>
                <c:pt idx="170">
                  <c:v>170</c:v>
                </c:pt>
                <c:pt idx="171">
                  <c:v>171</c:v>
                </c:pt>
                <c:pt idx="172">
                  <c:v>172</c:v>
                </c:pt>
                <c:pt idx="173">
                  <c:v>173</c:v>
                </c:pt>
                <c:pt idx="174">
                  <c:v>174</c:v>
                </c:pt>
                <c:pt idx="175">
                  <c:v>175</c:v>
                </c:pt>
                <c:pt idx="176">
                  <c:v>176</c:v>
                </c:pt>
                <c:pt idx="177">
                  <c:v>177</c:v>
                </c:pt>
                <c:pt idx="178">
                  <c:v>178</c:v>
                </c:pt>
                <c:pt idx="179">
                  <c:v>179</c:v>
                </c:pt>
                <c:pt idx="180">
                  <c:v>180</c:v>
                </c:pt>
                <c:pt idx="181">
                  <c:v>181</c:v>
                </c:pt>
                <c:pt idx="182">
                  <c:v>182</c:v>
                </c:pt>
                <c:pt idx="183">
                  <c:v>183</c:v>
                </c:pt>
                <c:pt idx="184">
                  <c:v>184</c:v>
                </c:pt>
                <c:pt idx="185">
                  <c:v>185</c:v>
                </c:pt>
                <c:pt idx="186">
                  <c:v>186</c:v>
                </c:pt>
                <c:pt idx="187">
                  <c:v>187</c:v>
                </c:pt>
                <c:pt idx="188">
                  <c:v>188</c:v>
                </c:pt>
                <c:pt idx="189">
                  <c:v>189</c:v>
                </c:pt>
                <c:pt idx="190">
                  <c:v>190</c:v>
                </c:pt>
                <c:pt idx="191">
                  <c:v>191</c:v>
                </c:pt>
                <c:pt idx="192">
                  <c:v>192</c:v>
                </c:pt>
                <c:pt idx="193">
                  <c:v>193</c:v>
                </c:pt>
                <c:pt idx="194">
                  <c:v>194</c:v>
                </c:pt>
                <c:pt idx="195">
                  <c:v>195</c:v>
                </c:pt>
                <c:pt idx="196">
                  <c:v>196</c:v>
                </c:pt>
                <c:pt idx="197">
                  <c:v>197</c:v>
                </c:pt>
                <c:pt idx="198">
                  <c:v>198</c:v>
                </c:pt>
                <c:pt idx="199">
                  <c:v>199</c:v>
                </c:pt>
                <c:pt idx="200">
                  <c:v>200</c:v>
                </c:pt>
                <c:pt idx="201">
                  <c:v>201</c:v>
                </c:pt>
                <c:pt idx="202">
                  <c:v>202</c:v>
                </c:pt>
                <c:pt idx="203">
                  <c:v>203</c:v>
                </c:pt>
                <c:pt idx="204">
                  <c:v>204</c:v>
                </c:pt>
                <c:pt idx="205">
                  <c:v>205</c:v>
                </c:pt>
                <c:pt idx="206">
                  <c:v>206</c:v>
                </c:pt>
                <c:pt idx="207">
                  <c:v>207</c:v>
                </c:pt>
                <c:pt idx="208">
                  <c:v>208</c:v>
                </c:pt>
                <c:pt idx="209">
                  <c:v>209</c:v>
                </c:pt>
                <c:pt idx="210">
                  <c:v>210</c:v>
                </c:pt>
                <c:pt idx="211">
                  <c:v>211</c:v>
                </c:pt>
                <c:pt idx="212">
                  <c:v>212</c:v>
                </c:pt>
                <c:pt idx="213">
                  <c:v>213</c:v>
                </c:pt>
                <c:pt idx="214">
                  <c:v>214</c:v>
                </c:pt>
                <c:pt idx="215">
                  <c:v>215</c:v>
                </c:pt>
                <c:pt idx="216">
                  <c:v>216</c:v>
                </c:pt>
                <c:pt idx="217">
                  <c:v>217</c:v>
                </c:pt>
                <c:pt idx="218">
                  <c:v>218</c:v>
                </c:pt>
                <c:pt idx="219">
                  <c:v>219</c:v>
                </c:pt>
                <c:pt idx="220">
                  <c:v>220</c:v>
                </c:pt>
                <c:pt idx="221">
                  <c:v>221</c:v>
                </c:pt>
                <c:pt idx="222">
                  <c:v>222</c:v>
                </c:pt>
                <c:pt idx="223">
                  <c:v>223</c:v>
                </c:pt>
                <c:pt idx="224">
                  <c:v>224</c:v>
                </c:pt>
                <c:pt idx="225">
                  <c:v>225</c:v>
                </c:pt>
                <c:pt idx="226">
                  <c:v>226</c:v>
                </c:pt>
                <c:pt idx="227">
                  <c:v>227</c:v>
                </c:pt>
                <c:pt idx="228">
                  <c:v>228</c:v>
                </c:pt>
                <c:pt idx="229">
                  <c:v>229</c:v>
                </c:pt>
                <c:pt idx="230">
                  <c:v>230</c:v>
                </c:pt>
                <c:pt idx="231">
                  <c:v>231</c:v>
                </c:pt>
                <c:pt idx="232">
                  <c:v>232</c:v>
                </c:pt>
                <c:pt idx="233">
                  <c:v>233</c:v>
                </c:pt>
                <c:pt idx="234">
                  <c:v>234</c:v>
                </c:pt>
                <c:pt idx="235">
                  <c:v>235</c:v>
                </c:pt>
                <c:pt idx="236">
                  <c:v>236</c:v>
                </c:pt>
                <c:pt idx="237">
                  <c:v>237</c:v>
                </c:pt>
                <c:pt idx="238">
                  <c:v>238</c:v>
                </c:pt>
                <c:pt idx="239">
                  <c:v>239</c:v>
                </c:pt>
                <c:pt idx="240">
                  <c:v>240</c:v>
                </c:pt>
                <c:pt idx="241">
                  <c:v>241</c:v>
                </c:pt>
                <c:pt idx="242">
                  <c:v>242</c:v>
                </c:pt>
                <c:pt idx="243">
                  <c:v>243</c:v>
                </c:pt>
                <c:pt idx="244">
                  <c:v>244</c:v>
                </c:pt>
                <c:pt idx="245">
                  <c:v>245</c:v>
                </c:pt>
                <c:pt idx="246">
                  <c:v>246</c:v>
                </c:pt>
                <c:pt idx="247">
                  <c:v>247</c:v>
                </c:pt>
                <c:pt idx="248">
                  <c:v>248</c:v>
                </c:pt>
                <c:pt idx="249">
                  <c:v>249</c:v>
                </c:pt>
                <c:pt idx="250">
                  <c:v>250</c:v>
                </c:pt>
                <c:pt idx="251">
                  <c:v>251</c:v>
                </c:pt>
                <c:pt idx="252">
                  <c:v>252</c:v>
                </c:pt>
                <c:pt idx="253">
                  <c:v>253</c:v>
                </c:pt>
                <c:pt idx="254">
                  <c:v>254</c:v>
                </c:pt>
                <c:pt idx="255">
                  <c:v>255</c:v>
                </c:pt>
                <c:pt idx="256">
                  <c:v>256</c:v>
                </c:pt>
                <c:pt idx="257">
                  <c:v>257</c:v>
                </c:pt>
                <c:pt idx="258">
                  <c:v>258</c:v>
                </c:pt>
                <c:pt idx="259">
                  <c:v>259</c:v>
                </c:pt>
                <c:pt idx="260">
                  <c:v>260</c:v>
                </c:pt>
                <c:pt idx="261">
                  <c:v>261</c:v>
                </c:pt>
                <c:pt idx="262">
                  <c:v>262</c:v>
                </c:pt>
                <c:pt idx="263">
                  <c:v>263</c:v>
                </c:pt>
                <c:pt idx="264">
                  <c:v>264</c:v>
                </c:pt>
                <c:pt idx="265">
                  <c:v>265</c:v>
                </c:pt>
                <c:pt idx="266">
                  <c:v>266</c:v>
                </c:pt>
                <c:pt idx="267">
                  <c:v>267</c:v>
                </c:pt>
                <c:pt idx="268">
                  <c:v>268</c:v>
                </c:pt>
                <c:pt idx="269">
                  <c:v>269</c:v>
                </c:pt>
                <c:pt idx="270">
                  <c:v>270</c:v>
                </c:pt>
                <c:pt idx="271">
                  <c:v>271</c:v>
                </c:pt>
                <c:pt idx="272">
                  <c:v>272</c:v>
                </c:pt>
                <c:pt idx="273">
                  <c:v>273</c:v>
                </c:pt>
                <c:pt idx="274">
                  <c:v>274</c:v>
                </c:pt>
                <c:pt idx="275">
                  <c:v>275</c:v>
                </c:pt>
                <c:pt idx="276">
                  <c:v>276</c:v>
                </c:pt>
                <c:pt idx="277">
                  <c:v>277</c:v>
                </c:pt>
                <c:pt idx="278">
                  <c:v>278</c:v>
                </c:pt>
                <c:pt idx="279">
                  <c:v>279</c:v>
                </c:pt>
                <c:pt idx="280">
                  <c:v>280</c:v>
                </c:pt>
                <c:pt idx="281">
                  <c:v>281</c:v>
                </c:pt>
                <c:pt idx="282">
                  <c:v>282</c:v>
                </c:pt>
                <c:pt idx="283">
                  <c:v>283</c:v>
                </c:pt>
                <c:pt idx="284">
                  <c:v>284</c:v>
                </c:pt>
                <c:pt idx="285">
                  <c:v>285</c:v>
                </c:pt>
                <c:pt idx="286">
                  <c:v>286</c:v>
                </c:pt>
                <c:pt idx="287">
                  <c:v>287</c:v>
                </c:pt>
                <c:pt idx="288">
                  <c:v>288</c:v>
                </c:pt>
                <c:pt idx="289">
                  <c:v>289</c:v>
                </c:pt>
                <c:pt idx="290">
                  <c:v>290</c:v>
                </c:pt>
                <c:pt idx="291">
                  <c:v>291</c:v>
                </c:pt>
                <c:pt idx="292">
                  <c:v>292</c:v>
                </c:pt>
                <c:pt idx="293">
                  <c:v>293</c:v>
                </c:pt>
                <c:pt idx="294">
                  <c:v>294</c:v>
                </c:pt>
                <c:pt idx="295">
                  <c:v>295</c:v>
                </c:pt>
                <c:pt idx="296">
                  <c:v>296</c:v>
                </c:pt>
                <c:pt idx="297">
                  <c:v>297</c:v>
                </c:pt>
                <c:pt idx="298">
                  <c:v>298</c:v>
                </c:pt>
                <c:pt idx="299">
                  <c:v>299</c:v>
                </c:pt>
                <c:pt idx="300">
                  <c:v>300</c:v>
                </c:pt>
                <c:pt idx="301">
                  <c:v>301</c:v>
                </c:pt>
                <c:pt idx="302">
                  <c:v>302</c:v>
                </c:pt>
                <c:pt idx="303">
                  <c:v>303</c:v>
                </c:pt>
                <c:pt idx="304">
                  <c:v>304</c:v>
                </c:pt>
                <c:pt idx="305">
                  <c:v>305</c:v>
                </c:pt>
                <c:pt idx="306">
                  <c:v>306</c:v>
                </c:pt>
                <c:pt idx="307">
                  <c:v>307</c:v>
                </c:pt>
                <c:pt idx="308">
                  <c:v>308</c:v>
                </c:pt>
                <c:pt idx="309">
                  <c:v>309</c:v>
                </c:pt>
                <c:pt idx="310">
                  <c:v>310</c:v>
                </c:pt>
                <c:pt idx="311">
                  <c:v>311</c:v>
                </c:pt>
                <c:pt idx="312">
                  <c:v>312</c:v>
                </c:pt>
                <c:pt idx="313">
                  <c:v>313</c:v>
                </c:pt>
                <c:pt idx="314">
                  <c:v>314</c:v>
                </c:pt>
                <c:pt idx="315">
                  <c:v>315</c:v>
                </c:pt>
                <c:pt idx="316">
                  <c:v>316</c:v>
                </c:pt>
                <c:pt idx="317">
                  <c:v>317</c:v>
                </c:pt>
                <c:pt idx="318">
                  <c:v>318</c:v>
                </c:pt>
                <c:pt idx="319">
                  <c:v>319</c:v>
                </c:pt>
                <c:pt idx="320">
                  <c:v>320</c:v>
                </c:pt>
                <c:pt idx="321">
                  <c:v>321</c:v>
                </c:pt>
                <c:pt idx="322">
                  <c:v>322</c:v>
                </c:pt>
                <c:pt idx="323">
                  <c:v>323</c:v>
                </c:pt>
                <c:pt idx="324">
                  <c:v>324</c:v>
                </c:pt>
                <c:pt idx="325">
                  <c:v>325</c:v>
                </c:pt>
                <c:pt idx="326">
                  <c:v>326</c:v>
                </c:pt>
                <c:pt idx="327">
                  <c:v>327</c:v>
                </c:pt>
                <c:pt idx="328">
                  <c:v>328</c:v>
                </c:pt>
                <c:pt idx="329">
                  <c:v>329</c:v>
                </c:pt>
                <c:pt idx="330">
                  <c:v>330</c:v>
                </c:pt>
                <c:pt idx="331">
                  <c:v>331</c:v>
                </c:pt>
                <c:pt idx="332">
                  <c:v>332</c:v>
                </c:pt>
                <c:pt idx="333">
                  <c:v>333</c:v>
                </c:pt>
                <c:pt idx="334">
                  <c:v>334</c:v>
                </c:pt>
                <c:pt idx="335">
                  <c:v>335</c:v>
                </c:pt>
                <c:pt idx="336">
                  <c:v>336</c:v>
                </c:pt>
                <c:pt idx="337">
                  <c:v>337</c:v>
                </c:pt>
                <c:pt idx="338">
                  <c:v>338</c:v>
                </c:pt>
                <c:pt idx="339">
                  <c:v>339</c:v>
                </c:pt>
                <c:pt idx="340">
                  <c:v>340</c:v>
                </c:pt>
                <c:pt idx="341">
                  <c:v>341</c:v>
                </c:pt>
                <c:pt idx="342">
                  <c:v>342</c:v>
                </c:pt>
                <c:pt idx="343">
                  <c:v>343</c:v>
                </c:pt>
                <c:pt idx="344">
                  <c:v>344</c:v>
                </c:pt>
                <c:pt idx="345">
                  <c:v>345</c:v>
                </c:pt>
                <c:pt idx="346">
                  <c:v>346</c:v>
                </c:pt>
                <c:pt idx="347">
                  <c:v>347</c:v>
                </c:pt>
                <c:pt idx="348">
                  <c:v>348</c:v>
                </c:pt>
                <c:pt idx="349">
                  <c:v>349</c:v>
                </c:pt>
                <c:pt idx="350">
                  <c:v>350</c:v>
                </c:pt>
                <c:pt idx="351">
                  <c:v>351</c:v>
                </c:pt>
                <c:pt idx="352">
                  <c:v>352</c:v>
                </c:pt>
                <c:pt idx="353">
                  <c:v>353</c:v>
                </c:pt>
                <c:pt idx="354">
                  <c:v>354</c:v>
                </c:pt>
                <c:pt idx="355">
                  <c:v>355</c:v>
                </c:pt>
                <c:pt idx="356">
                  <c:v>356</c:v>
                </c:pt>
                <c:pt idx="357">
                  <c:v>357</c:v>
                </c:pt>
                <c:pt idx="358">
                  <c:v>358</c:v>
                </c:pt>
                <c:pt idx="359">
                  <c:v>359</c:v>
                </c:pt>
                <c:pt idx="360">
                  <c:v>360</c:v>
                </c:pt>
                <c:pt idx="361">
                  <c:v>361</c:v>
                </c:pt>
                <c:pt idx="362">
                  <c:v>362</c:v>
                </c:pt>
                <c:pt idx="363">
                  <c:v>363</c:v>
                </c:pt>
                <c:pt idx="364">
                  <c:v>364</c:v>
                </c:pt>
                <c:pt idx="365">
                  <c:v>365</c:v>
                </c:pt>
                <c:pt idx="366">
                  <c:v>366</c:v>
                </c:pt>
                <c:pt idx="367">
                  <c:v>367</c:v>
                </c:pt>
                <c:pt idx="368">
                  <c:v>368</c:v>
                </c:pt>
                <c:pt idx="369">
                  <c:v>369</c:v>
                </c:pt>
                <c:pt idx="370">
                  <c:v>370</c:v>
                </c:pt>
                <c:pt idx="371">
                  <c:v>371</c:v>
                </c:pt>
                <c:pt idx="372">
                  <c:v>372</c:v>
                </c:pt>
                <c:pt idx="373">
                  <c:v>373</c:v>
                </c:pt>
                <c:pt idx="374">
                  <c:v>374</c:v>
                </c:pt>
                <c:pt idx="375">
                  <c:v>375</c:v>
                </c:pt>
                <c:pt idx="376">
                  <c:v>376</c:v>
                </c:pt>
                <c:pt idx="377">
                  <c:v>377</c:v>
                </c:pt>
                <c:pt idx="378">
                  <c:v>378</c:v>
                </c:pt>
                <c:pt idx="379">
                  <c:v>379</c:v>
                </c:pt>
                <c:pt idx="380">
                  <c:v>380</c:v>
                </c:pt>
                <c:pt idx="381">
                  <c:v>381</c:v>
                </c:pt>
                <c:pt idx="382">
                  <c:v>382</c:v>
                </c:pt>
                <c:pt idx="383">
                  <c:v>383</c:v>
                </c:pt>
                <c:pt idx="384">
                  <c:v>384</c:v>
                </c:pt>
                <c:pt idx="385">
                  <c:v>385</c:v>
                </c:pt>
                <c:pt idx="386">
                  <c:v>386</c:v>
                </c:pt>
                <c:pt idx="387">
                  <c:v>387</c:v>
                </c:pt>
                <c:pt idx="388">
                  <c:v>388</c:v>
                </c:pt>
                <c:pt idx="389">
                  <c:v>389</c:v>
                </c:pt>
                <c:pt idx="390">
                  <c:v>390</c:v>
                </c:pt>
                <c:pt idx="391">
                  <c:v>391</c:v>
                </c:pt>
                <c:pt idx="392">
                  <c:v>392</c:v>
                </c:pt>
                <c:pt idx="393">
                  <c:v>393</c:v>
                </c:pt>
                <c:pt idx="394">
                  <c:v>394</c:v>
                </c:pt>
                <c:pt idx="395">
                  <c:v>395</c:v>
                </c:pt>
                <c:pt idx="396">
                  <c:v>396</c:v>
                </c:pt>
                <c:pt idx="397">
                  <c:v>397</c:v>
                </c:pt>
                <c:pt idx="398">
                  <c:v>398</c:v>
                </c:pt>
                <c:pt idx="399">
                  <c:v>399</c:v>
                </c:pt>
                <c:pt idx="400">
                  <c:v>400</c:v>
                </c:pt>
                <c:pt idx="401">
                  <c:v>401</c:v>
                </c:pt>
                <c:pt idx="402">
                  <c:v>402</c:v>
                </c:pt>
                <c:pt idx="403">
                  <c:v>403</c:v>
                </c:pt>
                <c:pt idx="404">
                  <c:v>404</c:v>
                </c:pt>
                <c:pt idx="405">
                  <c:v>405</c:v>
                </c:pt>
                <c:pt idx="406">
                  <c:v>406</c:v>
                </c:pt>
                <c:pt idx="407">
                  <c:v>407</c:v>
                </c:pt>
                <c:pt idx="408">
                  <c:v>408</c:v>
                </c:pt>
                <c:pt idx="409">
                  <c:v>409</c:v>
                </c:pt>
                <c:pt idx="410">
                  <c:v>410</c:v>
                </c:pt>
                <c:pt idx="411">
                  <c:v>411</c:v>
                </c:pt>
                <c:pt idx="412">
                  <c:v>412</c:v>
                </c:pt>
                <c:pt idx="413">
                  <c:v>413</c:v>
                </c:pt>
                <c:pt idx="414">
                  <c:v>414</c:v>
                </c:pt>
                <c:pt idx="415">
                  <c:v>415</c:v>
                </c:pt>
                <c:pt idx="416">
                  <c:v>416</c:v>
                </c:pt>
                <c:pt idx="417">
                  <c:v>417</c:v>
                </c:pt>
                <c:pt idx="418">
                  <c:v>418</c:v>
                </c:pt>
                <c:pt idx="419">
                  <c:v>419</c:v>
                </c:pt>
                <c:pt idx="420">
                  <c:v>420</c:v>
                </c:pt>
                <c:pt idx="421">
                  <c:v>421</c:v>
                </c:pt>
                <c:pt idx="422">
                  <c:v>422</c:v>
                </c:pt>
                <c:pt idx="423">
                  <c:v>423</c:v>
                </c:pt>
                <c:pt idx="424">
                  <c:v>424</c:v>
                </c:pt>
                <c:pt idx="425">
                  <c:v>425</c:v>
                </c:pt>
                <c:pt idx="426">
                  <c:v>426</c:v>
                </c:pt>
                <c:pt idx="427">
                  <c:v>427</c:v>
                </c:pt>
                <c:pt idx="428">
                  <c:v>428</c:v>
                </c:pt>
                <c:pt idx="429">
                  <c:v>429</c:v>
                </c:pt>
                <c:pt idx="430">
                  <c:v>430</c:v>
                </c:pt>
                <c:pt idx="431">
                  <c:v>431</c:v>
                </c:pt>
                <c:pt idx="432">
                  <c:v>432</c:v>
                </c:pt>
                <c:pt idx="433">
                  <c:v>433</c:v>
                </c:pt>
                <c:pt idx="434">
                  <c:v>434</c:v>
                </c:pt>
                <c:pt idx="435">
                  <c:v>435</c:v>
                </c:pt>
                <c:pt idx="436">
                  <c:v>436</c:v>
                </c:pt>
                <c:pt idx="437">
                  <c:v>437</c:v>
                </c:pt>
                <c:pt idx="438">
                  <c:v>438</c:v>
                </c:pt>
                <c:pt idx="439">
                  <c:v>439</c:v>
                </c:pt>
                <c:pt idx="440">
                  <c:v>440</c:v>
                </c:pt>
                <c:pt idx="441">
                  <c:v>441</c:v>
                </c:pt>
                <c:pt idx="442">
                  <c:v>442</c:v>
                </c:pt>
                <c:pt idx="443">
                  <c:v>443</c:v>
                </c:pt>
                <c:pt idx="444">
                  <c:v>444</c:v>
                </c:pt>
                <c:pt idx="445">
                  <c:v>445</c:v>
                </c:pt>
                <c:pt idx="446">
                  <c:v>446</c:v>
                </c:pt>
                <c:pt idx="447">
                  <c:v>447</c:v>
                </c:pt>
                <c:pt idx="448">
                  <c:v>448</c:v>
                </c:pt>
                <c:pt idx="449">
                  <c:v>449</c:v>
                </c:pt>
                <c:pt idx="450">
                  <c:v>450</c:v>
                </c:pt>
                <c:pt idx="451">
                  <c:v>451</c:v>
                </c:pt>
                <c:pt idx="452">
                  <c:v>452</c:v>
                </c:pt>
                <c:pt idx="453">
                  <c:v>453</c:v>
                </c:pt>
                <c:pt idx="454">
                  <c:v>454</c:v>
                </c:pt>
                <c:pt idx="455">
                  <c:v>455</c:v>
                </c:pt>
                <c:pt idx="456">
                  <c:v>456</c:v>
                </c:pt>
                <c:pt idx="457">
                  <c:v>457</c:v>
                </c:pt>
                <c:pt idx="458">
                  <c:v>458</c:v>
                </c:pt>
                <c:pt idx="459">
                  <c:v>459</c:v>
                </c:pt>
                <c:pt idx="460">
                  <c:v>460</c:v>
                </c:pt>
                <c:pt idx="461">
                  <c:v>461</c:v>
                </c:pt>
                <c:pt idx="462">
                  <c:v>462</c:v>
                </c:pt>
                <c:pt idx="463">
                  <c:v>463</c:v>
                </c:pt>
                <c:pt idx="464">
                  <c:v>464</c:v>
                </c:pt>
                <c:pt idx="465">
                  <c:v>465</c:v>
                </c:pt>
                <c:pt idx="466">
                  <c:v>466</c:v>
                </c:pt>
                <c:pt idx="467">
                  <c:v>467</c:v>
                </c:pt>
                <c:pt idx="468">
                  <c:v>468</c:v>
                </c:pt>
                <c:pt idx="469">
                  <c:v>469</c:v>
                </c:pt>
                <c:pt idx="470">
                  <c:v>470</c:v>
                </c:pt>
                <c:pt idx="471">
                  <c:v>471</c:v>
                </c:pt>
                <c:pt idx="472">
                  <c:v>472</c:v>
                </c:pt>
                <c:pt idx="473">
                  <c:v>473</c:v>
                </c:pt>
                <c:pt idx="474">
                  <c:v>474</c:v>
                </c:pt>
                <c:pt idx="475">
                  <c:v>475</c:v>
                </c:pt>
                <c:pt idx="476">
                  <c:v>476</c:v>
                </c:pt>
                <c:pt idx="477">
                  <c:v>477</c:v>
                </c:pt>
                <c:pt idx="478">
                  <c:v>478</c:v>
                </c:pt>
                <c:pt idx="479">
                  <c:v>479</c:v>
                </c:pt>
                <c:pt idx="480">
                  <c:v>480</c:v>
                </c:pt>
                <c:pt idx="481">
                  <c:v>481</c:v>
                </c:pt>
                <c:pt idx="482">
                  <c:v>482</c:v>
                </c:pt>
                <c:pt idx="483">
                  <c:v>483</c:v>
                </c:pt>
                <c:pt idx="484">
                  <c:v>484</c:v>
                </c:pt>
                <c:pt idx="485">
                  <c:v>485</c:v>
                </c:pt>
                <c:pt idx="486">
                  <c:v>486</c:v>
                </c:pt>
                <c:pt idx="487">
                  <c:v>487</c:v>
                </c:pt>
                <c:pt idx="488">
                  <c:v>488</c:v>
                </c:pt>
                <c:pt idx="489">
                  <c:v>489</c:v>
                </c:pt>
                <c:pt idx="490">
                  <c:v>490</c:v>
                </c:pt>
                <c:pt idx="491">
                  <c:v>491</c:v>
                </c:pt>
                <c:pt idx="492">
                  <c:v>492</c:v>
                </c:pt>
                <c:pt idx="493">
                  <c:v>493</c:v>
                </c:pt>
                <c:pt idx="494">
                  <c:v>494</c:v>
                </c:pt>
                <c:pt idx="495">
                  <c:v>495</c:v>
                </c:pt>
                <c:pt idx="496">
                  <c:v>496</c:v>
                </c:pt>
                <c:pt idx="497">
                  <c:v>497</c:v>
                </c:pt>
                <c:pt idx="498">
                  <c:v>498</c:v>
                </c:pt>
                <c:pt idx="499">
                  <c:v>499</c:v>
                </c:pt>
                <c:pt idx="500">
                  <c:v>500</c:v>
                </c:pt>
                <c:pt idx="501">
                  <c:v>501</c:v>
                </c:pt>
                <c:pt idx="502">
                  <c:v>502</c:v>
                </c:pt>
                <c:pt idx="503">
                  <c:v>503</c:v>
                </c:pt>
                <c:pt idx="504">
                  <c:v>504</c:v>
                </c:pt>
                <c:pt idx="505">
                  <c:v>505</c:v>
                </c:pt>
                <c:pt idx="506">
                  <c:v>506</c:v>
                </c:pt>
                <c:pt idx="507">
                  <c:v>507</c:v>
                </c:pt>
                <c:pt idx="508">
                  <c:v>508</c:v>
                </c:pt>
                <c:pt idx="509">
                  <c:v>509</c:v>
                </c:pt>
                <c:pt idx="510">
                  <c:v>510</c:v>
                </c:pt>
                <c:pt idx="511">
                  <c:v>511</c:v>
                </c:pt>
                <c:pt idx="512">
                  <c:v>512</c:v>
                </c:pt>
                <c:pt idx="513">
                  <c:v>513</c:v>
                </c:pt>
                <c:pt idx="514">
                  <c:v>514</c:v>
                </c:pt>
                <c:pt idx="515">
                  <c:v>515</c:v>
                </c:pt>
                <c:pt idx="516">
                  <c:v>516</c:v>
                </c:pt>
                <c:pt idx="517">
                  <c:v>517</c:v>
                </c:pt>
                <c:pt idx="518">
                  <c:v>518</c:v>
                </c:pt>
                <c:pt idx="519">
                  <c:v>519</c:v>
                </c:pt>
                <c:pt idx="520">
                  <c:v>520</c:v>
                </c:pt>
                <c:pt idx="521">
                  <c:v>521</c:v>
                </c:pt>
                <c:pt idx="522">
                  <c:v>522</c:v>
                </c:pt>
                <c:pt idx="523">
                  <c:v>523</c:v>
                </c:pt>
                <c:pt idx="524">
                  <c:v>524</c:v>
                </c:pt>
                <c:pt idx="525">
                  <c:v>525</c:v>
                </c:pt>
                <c:pt idx="526">
                  <c:v>526</c:v>
                </c:pt>
                <c:pt idx="527">
                  <c:v>527</c:v>
                </c:pt>
                <c:pt idx="528">
                  <c:v>528</c:v>
                </c:pt>
                <c:pt idx="529">
                  <c:v>529</c:v>
                </c:pt>
                <c:pt idx="530">
                  <c:v>530</c:v>
                </c:pt>
                <c:pt idx="531">
                  <c:v>531</c:v>
                </c:pt>
                <c:pt idx="532">
                  <c:v>532</c:v>
                </c:pt>
                <c:pt idx="533">
                  <c:v>533</c:v>
                </c:pt>
                <c:pt idx="534">
                  <c:v>534</c:v>
                </c:pt>
                <c:pt idx="535">
                  <c:v>535</c:v>
                </c:pt>
                <c:pt idx="536">
                  <c:v>536</c:v>
                </c:pt>
                <c:pt idx="537">
                  <c:v>537</c:v>
                </c:pt>
                <c:pt idx="538">
                  <c:v>538</c:v>
                </c:pt>
                <c:pt idx="539">
                  <c:v>539</c:v>
                </c:pt>
                <c:pt idx="540">
                  <c:v>540</c:v>
                </c:pt>
                <c:pt idx="541">
                  <c:v>541</c:v>
                </c:pt>
                <c:pt idx="542">
                  <c:v>542</c:v>
                </c:pt>
                <c:pt idx="543">
                  <c:v>543</c:v>
                </c:pt>
                <c:pt idx="544">
                  <c:v>544</c:v>
                </c:pt>
                <c:pt idx="545">
                  <c:v>545</c:v>
                </c:pt>
                <c:pt idx="546">
                  <c:v>546</c:v>
                </c:pt>
                <c:pt idx="547">
                  <c:v>547</c:v>
                </c:pt>
                <c:pt idx="548">
                  <c:v>548</c:v>
                </c:pt>
                <c:pt idx="549">
                  <c:v>549</c:v>
                </c:pt>
                <c:pt idx="550">
                  <c:v>550</c:v>
                </c:pt>
                <c:pt idx="551">
                  <c:v>551</c:v>
                </c:pt>
                <c:pt idx="552">
                  <c:v>552</c:v>
                </c:pt>
                <c:pt idx="553">
                  <c:v>553</c:v>
                </c:pt>
                <c:pt idx="554">
                  <c:v>554</c:v>
                </c:pt>
                <c:pt idx="555">
                  <c:v>555</c:v>
                </c:pt>
                <c:pt idx="556">
                  <c:v>556</c:v>
                </c:pt>
                <c:pt idx="557">
                  <c:v>557</c:v>
                </c:pt>
                <c:pt idx="558">
                  <c:v>558</c:v>
                </c:pt>
                <c:pt idx="559">
                  <c:v>559</c:v>
                </c:pt>
                <c:pt idx="560">
                  <c:v>560</c:v>
                </c:pt>
                <c:pt idx="561">
                  <c:v>561</c:v>
                </c:pt>
                <c:pt idx="562">
                  <c:v>562</c:v>
                </c:pt>
                <c:pt idx="563">
                  <c:v>563</c:v>
                </c:pt>
                <c:pt idx="564">
                  <c:v>564</c:v>
                </c:pt>
                <c:pt idx="565">
                  <c:v>565</c:v>
                </c:pt>
                <c:pt idx="566">
                  <c:v>566</c:v>
                </c:pt>
                <c:pt idx="567">
                  <c:v>567</c:v>
                </c:pt>
                <c:pt idx="568">
                  <c:v>568</c:v>
                </c:pt>
                <c:pt idx="569">
                  <c:v>569</c:v>
                </c:pt>
                <c:pt idx="570">
                  <c:v>570</c:v>
                </c:pt>
                <c:pt idx="571">
                  <c:v>571</c:v>
                </c:pt>
                <c:pt idx="572">
                  <c:v>572</c:v>
                </c:pt>
                <c:pt idx="573">
                  <c:v>573</c:v>
                </c:pt>
                <c:pt idx="574">
                  <c:v>574</c:v>
                </c:pt>
                <c:pt idx="575">
                  <c:v>575</c:v>
                </c:pt>
                <c:pt idx="576">
                  <c:v>576</c:v>
                </c:pt>
                <c:pt idx="577">
                  <c:v>577</c:v>
                </c:pt>
                <c:pt idx="578">
                  <c:v>578</c:v>
                </c:pt>
                <c:pt idx="579">
                  <c:v>579</c:v>
                </c:pt>
                <c:pt idx="580">
                  <c:v>580</c:v>
                </c:pt>
                <c:pt idx="581">
                  <c:v>581</c:v>
                </c:pt>
                <c:pt idx="582">
                  <c:v>582</c:v>
                </c:pt>
                <c:pt idx="583">
                  <c:v>583</c:v>
                </c:pt>
                <c:pt idx="584">
                  <c:v>584</c:v>
                </c:pt>
                <c:pt idx="585">
                  <c:v>585</c:v>
                </c:pt>
                <c:pt idx="586">
                  <c:v>586</c:v>
                </c:pt>
                <c:pt idx="587">
                  <c:v>587</c:v>
                </c:pt>
                <c:pt idx="588">
                  <c:v>588</c:v>
                </c:pt>
                <c:pt idx="589">
                  <c:v>589</c:v>
                </c:pt>
                <c:pt idx="590">
                  <c:v>590</c:v>
                </c:pt>
                <c:pt idx="591">
                  <c:v>591</c:v>
                </c:pt>
                <c:pt idx="592">
                  <c:v>592</c:v>
                </c:pt>
                <c:pt idx="593">
                  <c:v>593</c:v>
                </c:pt>
                <c:pt idx="594">
                  <c:v>594</c:v>
                </c:pt>
                <c:pt idx="595">
                  <c:v>595</c:v>
                </c:pt>
                <c:pt idx="596">
                  <c:v>596</c:v>
                </c:pt>
                <c:pt idx="597">
                  <c:v>597</c:v>
                </c:pt>
                <c:pt idx="598">
                  <c:v>598</c:v>
                </c:pt>
                <c:pt idx="599">
                  <c:v>599</c:v>
                </c:pt>
                <c:pt idx="600">
                  <c:v>600</c:v>
                </c:pt>
                <c:pt idx="601">
                  <c:v>601</c:v>
                </c:pt>
                <c:pt idx="602">
                  <c:v>602</c:v>
                </c:pt>
                <c:pt idx="603">
                  <c:v>603</c:v>
                </c:pt>
                <c:pt idx="604">
                  <c:v>604</c:v>
                </c:pt>
                <c:pt idx="605">
                  <c:v>605</c:v>
                </c:pt>
                <c:pt idx="606">
                  <c:v>606</c:v>
                </c:pt>
                <c:pt idx="607">
                  <c:v>607</c:v>
                </c:pt>
                <c:pt idx="608">
                  <c:v>608</c:v>
                </c:pt>
                <c:pt idx="609">
                  <c:v>609</c:v>
                </c:pt>
                <c:pt idx="610">
                  <c:v>610</c:v>
                </c:pt>
                <c:pt idx="611">
                  <c:v>611</c:v>
                </c:pt>
                <c:pt idx="612">
                  <c:v>612</c:v>
                </c:pt>
                <c:pt idx="613">
                  <c:v>613</c:v>
                </c:pt>
                <c:pt idx="614">
                  <c:v>614</c:v>
                </c:pt>
                <c:pt idx="615">
                  <c:v>615</c:v>
                </c:pt>
                <c:pt idx="616">
                  <c:v>616</c:v>
                </c:pt>
                <c:pt idx="617">
                  <c:v>617</c:v>
                </c:pt>
                <c:pt idx="618">
                  <c:v>618</c:v>
                </c:pt>
                <c:pt idx="619">
                  <c:v>619</c:v>
                </c:pt>
                <c:pt idx="620">
                  <c:v>620</c:v>
                </c:pt>
                <c:pt idx="621">
                  <c:v>621</c:v>
                </c:pt>
                <c:pt idx="622">
                  <c:v>622</c:v>
                </c:pt>
                <c:pt idx="623">
                  <c:v>623</c:v>
                </c:pt>
                <c:pt idx="624">
                  <c:v>624</c:v>
                </c:pt>
                <c:pt idx="625">
                  <c:v>625</c:v>
                </c:pt>
                <c:pt idx="626">
                  <c:v>626</c:v>
                </c:pt>
                <c:pt idx="627">
                  <c:v>627</c:v>
                </c:pt>
                <c:pt idx="628">
                  <c:v>628</c:v>
                </c:pt>
                <c:pt idx="629">
                  <c:v>629</c:v>
                </c:pt>
                <c:pt idx="630">
                  <c:v>630</c:v>
                </c:pt>
                <c:pt idx="631">
                  <c:v>631</c:v>
                </c:pt>
                <c:pt idx="632">
                  <c:v>632</c:v>
                </c:pt>
                <c:pt idx="633">
                  <c:v>633</c:v>
                </c:pt>
                <c:pt idx="634">
                  <c:v>634</c:v>
                </c:pt>
                <c:pt idx="635">
                  <c:v>635</c:v>
                </c:pt>
                <c:pt idx="636">
                  <c:v>636</c:v>
                </c:pt>
                <c:pt idx="637">
                  <c:v>637</c:v>
                </c:pt>
                <c:pt idx="638">
                  <c:v>638</c:v>
                </c:pt>
                <c:pt idx="639">
                  <c:v>639</c:v>
                </c:pt>
                <c:pt idx="640">
                  <c:v>640</c:v>
                </c:pt>
                <c:pt idx="641">
                  <c:v>641</c:v>
                </c:pt>
                <c:pt idx="642">
                  <c:v>642</c:v>
                </c:pt>
                <c:pt idx="643">
                  <c:v>643</c:v>
                </c:pt>
                <c:pt idx="644">
                  <c:v>644</c:v>
                </c:pt>
                <c:pt idx="645">
                  <c:v>645</c:v>
                </c:pt>
                <c:pt idx="646">
                  <c:v>646</c:v>
                </c:pt>
                <c:pt idx="647">
                  <c:v>647</c:v>
                </c:pt>
                <c:pt idx="648">
                  <c:v>648</c:v>
                </c:pt>
                <c:pt idx="649">
                  <c:v>649</c:v>
                </c:pt>
                <c:pt idx="650">
                  <c:v>650</c:v>
                </c:pt>
                <c:pt idx="651">
                  <c:v>651</c:v>
                </c:pt>
                <c:pt idx="652">
                  <c:v>652</c:v>
                </c:pt>
                <c:pt idx="653">
                  <c:v>653</c:v>
                </c:pt>
                <c:pt idx="654">
                  <c:v>654</c:v>
                </c:pt>
                <c:pt idx="655">
                  <c:v>655</c:v>
                </c:pt>
                <c:pt idx="656">
                  <c:v>656</c:v>
                </c:pt>
                <c:pt idx="657">
                  <c:v>657</c:v>
                </c:pt>
                <c:pt idx="658">
                  <c:v>658</c:v>
                </c:pt>
                <c:pt idx="659">
                  <c:v>659</c:v>
                </c:pt>
                <c:pt idx="660">
                  <c:v>660</c:v>
                </c:pt>
                <c:pt idx="661">
                  <c:v>661</c:v>
                </c:pt>
                <c:pt idx="662">
                  <c:v>662</c:v>
                </c:pt>
                <c:pt idx="663">
                  <c:v>663</c:v>
                </c:pt>
                <c:pt idx="664">
                  <c:v>664</c:v>
                </c:pt>
                <c:pt idx="665">
                  <c:v>665</c:v>
                </c:pt>
                <c:pt idx="666">
                  <c:v>666</c:v>
                </c:pt>
                <c:pt idx="667">
                  <c:v>667</c:v>
                </c:pt>
                <c:pt idx="668">
                  <c:v>668</c:v>
                </c:pt>
                <c:pt idx="669">
                  <c:v>669</c:v>
                </c:pt>
                <c:pt idx="670">
                  <c:v>670</c:v>
                </c:pt>
                <c:pt idx="671">
                  <c:v>671</c:v>
                </c:pt>
                <c:pt idx="672">
                  <c:v>672</c:v>
                </c:pt>
                <c:pt idx="673">
                  <c:v>673</c:v>
                </c:pt>
                <c:pt idx="674">
                  <c:v>674</c:v>
                </c:pt>
                <c:pt idx="675">
                  <c:v>675</c:v>
                </c:pt>
                <c:pt idx="676">
                  <c:v>676</c:v>
                </c:pt>
                <c:pt idx="677">
                  <c:v>677</c:v>
                </c:pt>
                <c:pt idx="678">
                  <c:v>678</c:v>
                </c:pt>
                <c:pt idx="679">
                  <c:v>679</c:v>
                </c:pt>
                <c:pt idx="680">
                  <c:v>680</c:v>
                </c:pt>
                <c:pt idx="681">
                  <c:v>681</c:v>
                </c:pt>
                <c:pt idx="682">
                  <c:v>682</c:v>
                </c:pt>
                <c:pt idx="683">
                  <c:v>683</c:v>
                </c:pt>
                <c:pt idx="684">
                  <c:v>684</c:v>
                </c:pt>
                <c:pt idx="685">
                  <c:v>685</c:v>
                </c:pt>
                <c:pt idx="686">
                  <c:v>686</c:v>
                </c:pt>
                <c:pt idx="687">
                  <c:v>687</c:v>
                </c:pt>
                <c:pt idx="688">
                  <c:v>688</c:v>
                </c:pt>
                <c:pt idx="689">
                  <c:v>689</c:v>
                </c:pt>
                <c:pt idx="690">
                  <c:v>690</c:v>
                </c:pt>
                <c:pt idx="691">
                  <c:v>691</c:v>
                </c:pt>
                <c:pt idx="692">
                  <c:v>692</c:v>
                </c:pt>
                <c:pt idx="693">
                  <c:v>693</c:v>
                </c:pt>
                <c:pt idx="694">
                  <c:v>694</c:v>
                </c:pt>
                <c:pt idx="695">
                  <c:v>695</c:v>
                </c:pt>
                <c:pt idx="696">
                  <c:v>696</c:v>
                </c:pt>
                <c:pt idx="697">
                  <c:v>697</c:v>
                </c:pt>
                <c:pt idx="698">
                  <c:v>698</c:v>
                </c:pt>
                <c:pt idx="699">
                  <c:v>699</c:v>
                </c:pt>
                <c:pt idx="700">
                  <c:v>700</c:v>
                </c:pt>
                <c:pt idx="701">
                  <c:v>701</c:v>
                </c:pt>
                <c:pt idx="702">
                  <c:v>702</c:v>
                </c:pt>
                <c:pt idx="703">
                  <c:v>703</c:v>
                </c:pt>
                <c:pt idx="704">
                  <c:v>704</c:v>
                </c:pt>
                <c:pt idx="705">
                  <c:v>705</c:v>
                </c:pt>
                <c:pt idx="706">
                  <c:v>706</c:v>
                </c:pt>
                <c:pt idx="707">
                  <c:v>707</c:v>
                </c:pt>
                <c:pt idx="708">
                  <c:v>708</c:v>
                </c:pt>
                <c:pt idx="709">
                  <c:v>709</c:v>
                </c:pt>
                <c:pt idx="710">
                  <c:v>710</c:v>
                </c:pt>
                <c:pt idx="711">
                  <c:v>711</c:v>
                </c:pt>
                <c:pt idx="712">
                  <c:v>712</c:v>
                </c:pt>
                <c:pt idx="713">
                  <c:v>713</c:v>
                </c:pt>
                <c:pt idx="714">
                  <c:v>714</c:v>
                </c:pt>
                <c:pt idx="715">
                  <c:v>715</c:v>
                </c:pt>
                <c:pt idx="716">
                  <c:v>716</c:v>
                </c:pt>
                <c:pt idx="717">
                  <c:v>717</c:v>
                </c:pt>
                <c:pt idx="718">
                  <c:v>718</c:v>
                </c:pt>
                <c:pt idx="719">
                  <c:v>719</c:v>
                </c:pt>
                <c:pt idx="720">
                  <c:v>720</c:v>
                </c:pt>
                <c:pt idx="721">
                  <c:v>721</c:v>
                </c:pt>
                <c:pt idx="722">
                  <c:v>722</c:v>
                </c:pt>
                <c:pt idx="723">
                  <c:v>723</c:v>
                </c:pt>
                <c:pt idx="724">
                  <c:v>724</c:v>
                </c:pt>
                <c:pt idx="725">
                  <c:v>725</c:v>
                </c:pt>
                <c:pt idx="726">
                  <c:v>726</c:v>
                </c:pt>
                <c:pt idx="727">
                  <c:v>727</c:v>
                </c:pt>
                <c:pt idx="728">
                  <c:v>728</c:v>
                </c:pt>
                <c:pt idx="729">
                  <c:v>729</c:v>
                </c:pt>
                <c:pt idx="730">
                  <c:v>730</c:v>
                </c:pt>
                <c:pt idx="731">
                  <c:v>731</c:v>
                </c:pt>
                <c:pt idx="732">
                  <c:v>732</c:v>
                </c:pt>
                <c:pt idx="733">
                  <c:v>733</c:v>
                </c:pt>
                <c:pt idx="734">
                  <c:v>734</c:v>
                </c:pt>
                <c:pt idx="735">
                  <c:v>735</c:v>
                </c:pt>
                <c:pt idx="736">
                  <c:v>736</c:v>
                </c:pt>
                <c:pt idx="737">
                  <c:v>737</c:v>
                </c:pt>
                <c:pt idx="738">
                  <c:v>738</c:v>
                </c:pt>
                <c:pt idx="739">
                  <c:v>739</c:v>
                </c:pt>
                <c:pt idx="740">
                  <c:v>740</c:v>
                </c:pt>
                <c:pt idx="741">
                  <c:v>741</c:v>
                </c:pt>
                <c:pt idx="742">
                  <c:v>742</c:v>
                </c:pt>
                <c:pt idx="743">
                  <c:v>743</c:v>
                </c:pt>
                <c:pt idx="744">
                  <c:v>744</c:v>
                </c:pt>
                <c:pt idx="745">
                  <c:v>745</c:v>
                </c:pt>
                <c:pt idx="746">
                  <c:v>746</c:v>
                </c:pt>
                <c:pt idx="747">
                  <c:v>747</c:v>
                </c:pt>
                <c:pt idx="748">
                  <c:v>748</c:v>
                </c:pt>
                <c:pt idx="749">
                  <c:v>749</c:v>
                </c:pt>
                <c:pt idx="750">
                  <c:v>750</c:v>
                </c:pt>
                <c:pt idx="751">
                  <c:v>751</c:v>
                </c:pt>
                <c:pt idx="752">
                  <c:v>752</c:v>
                </c:pt>
                <c:pt idx="753">
                  <c:v>753</c:v>
                </c:pt>
                <c:pt idx="754">
                  <c:v>754</c:v>
                </c:pt>
                <c:pt idx="755">
                  <c:v>755</c:v>
                </c:pt>
                <c:pt idx="756">
                  <c:v>756</c:v>
                </c:pt>
                <c:pt idx="757">
                  <c:v>757</c:v>
                </c:pt>
                <c:pt idx="758">
                  <c:v>758</c:v>
                </c:pt>
                <c:pt idx="759">
                  <c:v>759</c:v>
                </c:pt>
                <c:pt idx="760">
                  <c:v>760</c:v>
                </c:pt>
                <c:pt idx="761">
                  <c:v>761</c:v>
                </c:pt>
                <c:pt idx="762">
                  <c:v>762</c:v>
                </c:pt>
                <c:pt idx="763">
                  <c:v>763</c:v>
                </c:pt>
                <c:pt idx="764">
                  <c:v>764</c:v>
                </c:pt>
                <c:pt idx="765">
                  <c:v>765</c:v>
                </c:pt>
                <c:pt idx="766">
                  <c:v>766</c:v>
                </c:pt>
                <c:pt idx="767">
                  <c:v>767</c:v>
                </c:pt>
                <c:pt idx="768">
                  <c:v>768</c:v>
                </c:pt>
                <c:pt idx="769">
                  <c:v>769</c:v>
                </c:pt>
                <c:pt idx="770">
                  <c:v>770</c:v>
                </c:pt>
                <c:pt idx="771">
                  <c:v>771</c:v>
                </c:pt>
                <c:pt idx="772">
                  <c:v>772</c:v>
                </c:pt>
                <c:pt idx="773">
                  <c:v>773</c:v>
                </c:pt>
                <c:pt idx="774">
                  <c:v>774</c:v>
                </c:pt>
                <c:pt idx="775">
                  <c:v>775</c:v>
                </c:pt>
                <c:pt idx="776">
                  <c:v>776</c:v>
                </c:pt>
                <c:pt idx="777">
                  <c:v>777</c:v>
                </c:pt>
                <c:pt idx="778">
                  <c:v>778</c:v>
                </c:pt>
                <c:pt idx="779">
                  <c:v>779</c:v>
                </c:pt>
                <c:pt idx="780">
                  <c:v>780</c:v>
                </c:pt>
                <c:pt idx="781">
                  <c:v>781</c:v>
                </c:pt>
                <c:pt idx="782">
                  <c:v>782</c:v>
                </c:pt>
                <c:pt idx="783">
                  <c:v>783</c:v>
                </c:pt>
                <c:pt idx="784">
                  <c:v>784</c:v>
                </c:pt>
                <c:pt idx="785">
                  <c:v>785</c:v>
                </c:pt>
                <c:pt idx="786">
                  <c:v>786</c:v>
                </c:pt>
                <c:pt idx="787">
                  <c:v>787</c:v>
                </c:pt>
                <c:pt idx="788">
                  <c:v>788</c:v>
                </c:pt>
                <c:pt idx="789">
                  <c:v>789</c:v>
                </c:pt>
                <c:pt idx="790">
                  <c:v>790</c:v>
                </c:pt>
                <c:pt idx="791">
                  <c:v>791</c:v>
                </c:pt>
                <c:pt idx="792">
                  <c:v>792</c:v>
                </c:pt>
                <c:pt idx="793">
                  <c:v>793</c:v>
                </c:pt>
                <c:pt idx="794">
                  <c:v>794</c:v>
                </c:pt>
                <c:pt idx="795">
                  <c:v>795</c:v>
                </c:pt>
                <c:pt idx="796">
                  <c:v>796</c:v>
                </c:pt>
                <c:pt idx="797">
                  <c:v>797</c:v>
                </c:pt>
                <c:pt idx="798">
                  <c:v>798</c:v>
                </c:pt>
                <c:pt idx="799">
                  <c:v>799</c:v>
                </c:pt>
                <c:pt idx="800">
                  <c:v>800</c:v>
                </c:pt>
                <c:pt idx="801">
                  <c:v>801</c:v>
                </c:pt>
                <c:pt idx="802">
                  <c:v>802</c:v>
                </c:pt>
                <c:pt idx="803">
                  <c:v>803</c:v>
                </c:pt>
                <c:pt idx="804">
                  <c:v>804</c:v>
                </c:pt>
                <c:pt idx="805">
                  <c:v>805</c:v>
                </c:pt>
                <c:pt idx="806">
                  <c:v>806</c:v>
                </c:pt>
                <c:pt idx="807">
                  <c:v>807</c:v>
                </c:pt>
                <c:pt idx="808">
                  <c:v>808</c:v>
                </c:pt>
                <c:pt idx="809">
                  <c:v>809</c:v>
                </c:pt>
                <c:pt idx="810">
                  <c:v>810</c:v>
                </c:pt>
                <c:pt idx="811">
                  <c:v>811</c:v>
                </c:pt>
                <c:pt idx="812">
                  <c:v>812</c:v>
                </c:pt>
                <c:pt idx="813">
                  <c:v>813</c:v>
                </c:pt>
                <c:pt idx="814">
                  <c:v>814</c:v>
                </c:pt>
                <c:pt idx="815">
                  <c:v>815</c:v>
                </c:pt>
                <c:pt idx="816">
                  <c:v>816</c:v>
                </c:pt>
                <c:pt idx="817">
                  <c:v>817</c:v>
                </c:pt>
                <c:pt idx="818">
                  <c:v>818</c:v>
                </c:pt>
                <c:pt idx="819">
                  <c:v>819</c:v>
                </c:pt>
                <c:pt idx="820">
                  <c:v>820</c:v>
                </c:pt>
                <c:pt idx="821">
                  <c:v>821</c:v>
                </c:pt>
                <c:pt idx="822">
                  <c:v>822</c:v>
                </c:pt>
                <c:pt idx="823">
                  <c:v>823</c:v>
                </c:pt>
                <c:pt idx="824">
                  <c:v>824</c:v>
                </c:pt>
                <c:pt idx="825">
                  <c:v>825</c:v>
                </c:pt>
                <c:pt idx="826">
                  <c:v>826</c:v>
                </c:pt>
                <c:pt idx="827">
                  <c:v>827</c:v>
                </c:pt>
                <c:pt idx="828">
                  <c:v>828</c:v>
                </c:pt>
                <c:pt idx="829">
                  <c:v>829</c:v>
                </c:pt>
                <c:pt idx="830">
                  <c:v>830</c:v>
                </c:pt>
                <c:pt idx="831">
                  <c:v>831</c:v>
                </c:pt>
                <c:pt idx="832">
                  <c:v>832</c:v>
                </c:pt>
                <c:pt idx="833">
                  <c:v>833</c:v>
                </c:pt>
                <c:pt idx="834">
                  <c:v>834</c:v>
                </c:pt>
                <c:pt idx="835">
                  <c:v>835</c:v>
                </c:pt>
                <c:pt idx="836">
                  <c:v>836</c:v>
                </c:pt>
                <c:pt idx="837">
                  <c:v>837</c:v>
                </c:pt>
                <c:pt idx="838">
                  <c:v>838</c:v>
                </c:pt>
                <c:pt idx="839">
                  <c:v>839</c:v>
                </c:pt>
                <c:pt idx="840">
                  <c:v>840</c:v>
                </c:pt>
                <c:pt idx="841">
                  <c:v>841</c:v>
                </c:pt>
                <c:pt idx="842">
                  <c:v>842</c:v>
                </c:pt>
                <c:pt idx="843">
                  <c:v>843</c:v>
                </c:pt>
                <c:pt idx="844">
                  <c:v>844</c:v>
                </c:pt>
                <c:pt idx="845">
                  <c:v>845</c:v>
                </c:pt>
                <c:pt idx="846">
                  <c:v>846</c:v>
                </c:pt>
                <c:pt idx="847">
                  <c:v>847</c:v>
                </c:pt>
                <c:pt idx="848">
                  <c:v>848</c:v>
                </c:pt>
                <c:pt idx="849">
                  <c:v>849</c:v>
                </c:pt>
                <c:pt idx="850">
                  <c:v>850</c:v>
                </c:pt>
                <c:pt idx="851">
                  <c:v>851</c:v>
                </c:pt>
                <c:pt idx="852">
                  <c:v>852</c:v>
                </c:pt>
                <c:pt idx="853">
                  <c:v>853</c:v>
                </c:pt>
                <c:pt idx="854">
                  <c:v>854</c:v>
                </c:pt>
                <c:pt idx="855">
                  <c:v>855</c:v>
                </c:pt>
                <c:pt idx="856">
                  <c:v>856</c:v>
                </c:pt>
                <c:pt idx="857">
                  <c:v>857</c:v>
                </c:pt>
                <c:pt idx="858">
                  <c:v>858</c:v>
                </c:pt>
                <c:pt idx="859">
                  <c:v>859</c:v>
                </c:pt>
                <c:pt idx="860">
                  <c:v>860</c:v>
                </c:pt>
                <c:pt idx="861">
                  <c:v>861</c:v>
                </c:pt>
                <c:pt idx="862">
                  <c:v>862</c:v>
                </c:pt>
                <c:pt idx="863">
                  <c:v>863</c:v>
                </c:pt>
                <c:pt idx="864">
                  <c:v>864</c:v>
                </c:pt>
                <c:pt idx="865">
                  <c:v>865</c:v>
                </c:pt>
                <c:pt idx="866">
                  <c:v>866</c:v>
                </c:pt>
                <c:pt idx="867">
                  <c:v>867</c:v>
                </c:pt>
                <c:pt idx="868">
                  <c:v>868</c:v>
                </c:pt>
                <c:pt idx="869">
                  <c:v>869</c:v>
                </c:pt>
                <c:pt idx="870">
                  <c:v>870</c:v>
                </c:pt>
                <c:pt idx="871">
                  <c:v>871</c:v>
                </c:pt>
                <c:pt idx="872">
                  <c:v>872</c:v>
                </c:pt>
                <c:pt idx="873">
                  <c:v>873</c:v>
                </c:pt>
                <c:pt idx="874">
                  <c:v>874</c:v>
                </c:pt>
                <c:pt idx="875">
                  <c:v>875</c:v>
                </c:pt>
                <c:pt idx="876">
                  <c:v>876</c:v>
                </c:pt>
                <c:pt idx="877">
                  <c:v>877</c:v>
                </c:pt>
                <c:pt idx="878">
                  <c:v>878</c:v>
                </c:pt>
                <c:pt idx="879">
                  <c:v>879</c:v>
                </c:pt>
                <c:pt idx="880">
                  <c:v>880</c:v>
                </c:pt>
                <c:pt idx="881">
                  <c:v>881</c:v>
                </c:pt>
                <c:pt idx="882">
                  <c:v>882</c:v>
                </c:pt>
                <c:pt idx="883">
                  <c:v>883</c:v>
                </c:pt>
                <c:pt idx="884">
                  <c:v>884</c:v>
                </c:pt>
                <c:pt idx="885">
                  <c:v>885</c:v>
                </c:pt>
                <c:pt idx="886">
                  <c:v>886</c:v>
                </c:pt>
                <c:pt idx="887">
                  <c:v>887</c:v>
                </c:pt>
                <c:pt idx="888">
                  <c:v>888</c:v>
                </c:pt>
                <c:pt idx="889">
                  <c:v>889</c:v>
                </c:pt>
                <c:pt idx="890">
                  <c:v>890</c:v>
                </c:pt>
                <c:pt idx="891">
                  <c:v>891</c:v>
                </c:pt>
                <c:pt idx="892">
                  <c:v>892</c:v>
                </c:pt>
                <c:pt idx="893">
                  <c:v>893</c:v>
                </c:pt>
                <c:pt idx="894">
                  <c:v>894</c:v>
                </c:pt>
                <c:pt idx="895">
                  <c:v>895</c:v>
                </c:pt>
                <c:pt idx="896">
                  <c:v>896</c:v>
                </c:pt>
                <c:pt idx="897">
                  <c:v>897</c:v>
                </c:pt>
                <c:pt idx="898">
                  <c:v>898</c:v>
                </c:pt>
                <c:pt idx="899">
                  <c:v>899</c:v>
                </c:pt>
                <c:pt idx="900">
                  <c:v>900</c:v>
                </c:pt>
                <c:pt idx="901">
                  <c:v>901</c:v>
                </c:pt>
                <c:pt idx="902">
                  <c:v>902</c:v>
                </c:pt>
                <c:pt idx="903">
                  <c:v>903</c:v>
                </c:pt>
                <c:pt idx="904">
                  <c:v>904</c:v>
                </c:pt>
                <c:pt idx="905">
                  <c:v>905</c:v>
                </c:pt>
                <c:pt idx="906">
                  <c:v>906</c:v>
                </c:pt>
                <c:pt idx="907">
                  <c:v>907</c:v>
                </c:pt>
                <c:pt idx="908">
                  <c:v>908</c:v>
                </c:pt>
                <c:pt idx="909">
                  <c:v>909</c:v>
                </c:pt>
                <c:pt idx="910">
                  <c:v>910</c:v>
                </c:pt>
                <c:pt idx="911">
                  <c:v>911</c:v>
                </c:pt>
                <c:pt idx="912">
                  <c:v>912</c:v>
                </c:pt>
                <c:pt idx="913">
                  <c:v>913</c:v>
                </c:pt>
                <c:pt idx="914">
                  <c:v>914</c:v>
                </c:pt>
                <c:pt idx="915">
                  <c:v>915</c:v>
                </c:pt>
                <c:pt idx="916">
                  <c:v>916</c:v>
                </c:pt>
                <c:pt idx="917">
                  <c:v>917</c:v>
                </c:pt>
                <c:pt idx="918">
                  <c:v>918</c:v>
                </c:pt>
                <c:pt idx="919">
                  <c:v>919</c:v>
                </c:pt>
                <c:pt idx="920">
                  <c:v>920</c:v>
                </c:pt>
                <c:pt idx="921">
                  <c:v>921</c:v>
                </c:pt>
                <c:pt idx="922">
                  <c:v>922</c:v>
                </c:pt>
                <c:pt idx="923">
                  <c:v>923</c:v>
                </c:pt>
                <c:pt idx="924">
                  <c:v>924</c:v>
                </c:pt>
                <c:pt idx="925">
                  <c:v>925</c:v>
                </c:pt>
                <c:pt idx="926">
                  <c:v>926</c:v>
                </c:pt>
                <c:pt idx="927">
                  <c:v>927</c:v>
                </c:pt>
                <c:pt idx="928">
                  <c:v>928</c:v>
                </c:pt>
                <c:pt idx="929">
                  <c:v>929</c:v>
                </c:pt>
                <c:pt idx="930">
                  <c:v>930</c:v>
                </c:pt>
                <c:pt idx="931">
                  <c:v>931</c:v>
                </c:pt>
                <c:pt idx="932">
                  <c:v>932</c:v>
                </c:pt>
                <c:pt idx="933">
                  <c:v>933</c:v>
                </c:pt>
                <c:pt idx="934">
                  <c:v>934</c:v>
                </c:pt>
                <c:pt idx="935">
                  <c:v>935</c:v>
                </c:pt>
                <c:pt idx="936">
                  <c:v>936</c:v>
                </c:pt>
                <c:pt idx="937">
                  <c:v>937</c:v>
                </c:pt>
                <c:pt idx="938">
                  <c:v>938</c:v>
                </c:pt>
                <c:pt idx="939">
                  <c:v>939</c:v>
                </c:pt>
                <c:pt idx="940">
                  <c:v>940</c:v>
                </c:pt>
                <c:pt idx="941">
                  <c:v>941</c:v>
                </c:pt>
                <c:pt idx="942">
                  <c:v>942</c:v>
                </c:pt>
                <c:pt idx="943">
                  <c:v>943</c:v>
                </c:pt>
                <c:pt idx="944">
                  <c:v>944</c:v>
                </c:pt>
                <c:pt idx="945">
                  <c:v>945</c:v>
                </c:pt>
                <c:pt idx="946">
                  <c:v>946</c:v>
                </c:pt>
                <c:pt idx="947">
                  <c:v>947</c:v>
                </c:pt>
                <c:pt idx="948">
                  <c:v>948</c:v>
                </c:pt>
                <c:pt idx="949">
                  <c:v>949</c:v>
                </c:pt>
                <c:pt idx="950">
                  <c:v>950</c:v>
                </c:pt>
                <c:pt idx="951">
                  <c:v>951</c:v>
                </c:pt>
                <c:pt idx="952">
                  <c:v>952</c:v>
                </c:pt>
                <c:pt idx="953">
                  <c:v>953</c:v>
                </c:pt>
                <c:pt idx="954">
                  <c:v>954</c:v>
                </c:pt>
                <c:pt idx="955">
                  <c:v>955</c:v>
                </c:pt>
                <c:pt idx="956">
                  <c:v>956</c:v>
                </c:pt>
                <c:pt idx="957">
                  <c:v>957</c:v>
                </c:pt>
                <c:pt idx="958">
                  <c:v>958</c:v>
                </c:pt>
                <c:pt idx="959">
                  <c:v>959</c:v>
                </c:pt>
                <c:pt idx="960">
                  <c:v>960</c:v>
                </c:pt>
                <c:pt idx="961">
                  <c:v>961</c:v>
                </c:pt>
                <c:pt idx="962">
                  <c:v>962</c:v>
                </c:pt>
                <c:pt idx="963">
                  <c:v>963</c:v>
                </c:pt>
                <c:pt idx="964">
                  <c:v>964</c:v>
                </c:pt>
                <c:pt idx="965">
                  <c:v>965</c:v>
                </c:pt>
                <c:pt idx="966">
                  <c:v>966</c:v>
                </c:pt>
                <c:pt idx="967">
                  <c:v>967</c:v>
                </c:pt>
                <c:pt idx="968">
                  <c:v>968</c:v>
                </c:pt>
                <c:pt idx="969">
                  <c:v>969</c:v>
                </c:pt>
                <c:pt idx="970">
                  <c:v>970</c:v>
                </c:pt>
                <c:pt idx="971">
                  <c:v>971</c:v>
                </c:pt>
                <c:pt idx="972">
                  <c:v>972</c:v>
                </c:pt>
                <c:pt idx="973">
                  <c:v>973</c:v>
                </c:pt>
                <c:pt idx="974">
                  <c:v>974</c:v>
                </c:pt>
                <c:pt idx="975">
                  <c:v>975</c:v>
                </c:pt>
                <c:pt idx="976">
                  <c:v>976</c:v>
                </c:pt>
                <c:pt idx="977">
                  <c:v>977</c:v>
                </c:pt>
                <c:pt idx="978">
                  <c:v>978</c:v>
                </c:pt>
                <c:pt idx="979">
                  <c:v>979</c:v>
                </c:pt>
                <c:pt idx="980">
                  <c:v>980</c:v>
                </c:pt>
                <c:pt idx="981">
                  <c:v>981</c:v>
                </c:pt>
                <c:pt idx="982">
                  <c:v>982</c:v>
                </c:pt>
                <c:pt idx="983">
                  <c:v>983</c:v>
                </c:pt>
                <c:pt idx="984">
                  <c:v>984</c:v>
                </c:pt>
                <c:pt idx="985">
                  <c:v>985</c:v>
                </c:pt>
                <c:pt idx="986">
                  <c:v>986</c:v>
                </c:pt>
                <c:pt idx="987">
                  <c:v>987</c:v>
                </c:pt>
                <c:pt idx="988">
                  <c:v>988</c:v>
                </c:pt>
                <c:pt idx="989">
                  <c:v>989</c:v>
                </c:pt>
                <c:pt idx="990">
                  <c:v>990</c:v>
                </c:pt>
                <c:pt idx="991">
                  <c:v>991</c:v>
                </c:pt>
                <c:pt idx="992">
                  <c:v>992</c:v>
                </c:pt>
                <c:pt idx="993">
                  <c:v>993</c:v>
                </c:pt>
                <c:pt idx="994">
                  <c:v>994</c:v>
                </c:pt>
                <c:pt idx="995">
                  <c:v>995</c:v>
                </c:pt>
                <c:pt idx="996">
                  <c:v>996</c:v>
                </c:pt>
                <c:pt idx="997">
                  <c:v>997</c:v>
                </c:pt>
                <c:pt idx="998">
                  <c:v>998</c:v>
                </c:pt>
                <c:pt idx="999">
                  <c:v>999</c:v>
                </c:pt>
                <c:pt idx="1000">
                  <c:v>1000</c:v>
                </c:pt>
                <c:pt idx="1001">
                  <c:v>1001</c:v>
                </c:pt>
                <c:pt idx="1002">
                  <c:v>1002</c:v>
                </c:pt>
                <c:pt idx="1003">
                  <c:v>1003</c:v>
                </c:pt>
                <c:pt idx="1004">
                  <c:v>1004</c:v>
                </c:pt>
                <c:pt idx="1005">
                  <c:v>1005</c:v>
                </c:pt>
                <c:pt idx="1006">
                  <c:v>1006</c:v>
                </c:pt>
                <c:pt idx="1007">
                  <c:v>1007</c:v>
                </c:pt>
                <c:pt idx="1008">
                  <c:v>1008</c:v>
                </c:pt>
                <c:pt idx="1009">
                  <c:v>1009</c:v>
                </c:pt>
                <c:pt idx="1010">
                  <c:v>1010</c:v>
                </c:pt>
                <c:pt idx="1011">
                  <c:v>1011</c:v>
                </c:pt>
                <c:pt idx="1012">
                  <c:v>1012</c:v>
                </c:pt>
                <c:pt idx="1013">
                  <c:v>1013</c:v>
                </c:pt>
                <c:pt idx="1014">
                  <c:v>1014</c:v>
                </c:pt>
                <c:pt idx="1015">
                  <c:v>1015</c:v>
                </c:pt>
                <c:pt idx="1016">
                  <c:v>1016</c:v>
                </c:pt>
                <c:pt idx="1017">
                  <c:v>1017</c:v>
                </c:pt>
                <c:pt idx="1018">
                  <c:v>1018</c:v>
                </c:pt>
                <c:pt idx="1019">
                  <c:v>1019</c:v>
                </c:pt>
                <c:pt idx="1020">
                  <c:v>1020</c:v>
                </c:pt>
                <c:pt idx="1021">
                  <c:v>1021</c:v>
                </c:pt>
                <c:pt idx="1022">
                  <c:v>1022</c:v>
                </c:pt>
                <c:pt idx="1023">
                  <c:v>1023</c:v>
                </c:pt>
                <c:pt idx="1024">
                  <c:v>1024</c:v>
                </c:pt>
                <c:pt idx="1025">
                  <c:v>1025</c:v>
                </c:pt>
                <c:pt idx="1026">
                  <c:v>1026</c:v>
                </c:pt>
                <c:pt idx="1027">
                  <c:v>1027</c:v>
                </c:pt>
                <c:pt idx="1028">
                  <c:v>1028</c:v>
                </c:pt>
                <c:pt idx="1029">
                  <c:v>1029</c:v>
                </c:pt>
                <c:pt idx="1030">
                  <c:v>1030</c:v>
                </c:pt>
                <c:pt idx="1031">
                  <c:v>1031</c:v>
                </c:pt>
                <c:pt idx="1032">
                  <c:v>1032</c:v>
                </c:pt>
                <c:pt idx="1033">
                  <c:v>1033</c:v>
                </c:pt>
                <c:pt idx="1034">
                  <c:v>1034</c:v>
                </c:pt>
                <c:pt idx="1035">
                  <c:v>1035</c:v>
                </c:pt>
                <c:pt idx="1036">
                  <c:v>1036</c:v>
                </c:pt>
                <c:pt idx="1037">
                  <c:v>1037</c:v>
                </c:pt>
                <c:pt idx="1038">
                  <c:v>1038</c:v>
                </c:pt>
                <c:pt idx="1039">
                  <c:v>1039</c:v>
                </c:pt>
                <c:pt idx="1040">
                  <c:v>1040</c:v>
                </c:pt>
                <c:pt idx="1041">
                  <c:v>1041</c:v>
                </c:pt>
                <c:pt idx="1042">
                  <c:v>1042</c:v>
                </c:pt>
                <c:pt idx="1043">
                  <c:v>1043</c:v>
                </c:pt>
                <c:pt idx="1044">
                  <c:v>1044</c:v>
                </c:pt>
                <c:pt idx="1045">
                  <c:v>1045</c:v>
                </c:pt>
                <c:pt idx="1046">
                  <c:v>1046</c:v>
                </c:pt>
                <c:pt idx="1047">
                  <c:v>1047</c:v>
                </c:pt>
                <c:pt idx="1048">
                  <c:v>1048</c:v>
                </c:pt>
                <c:pt idx="1049">
                  <c:v>1049</c:v>
                </c:pt>
                <c:pt idx="1050">
                  <c:v>1050</c:v>
                </c:pt>
                <c:pt idx="1051">
                  <c:v>1051</c:v>
                </c:pt>
                <c:pt idx="1052">
                  <c:v>1052</c:v>
                </c:pt>
                <c:pt idx="1053">
                  <c:v>1053</c:v>
                </c:pt>
                <c:pt idx="1054">
                  <c:v>1054</c:v>
                </c:pt>
                <c:pt idx="1055">
                  <c:v>1055</c:v>
                </c:pt>
                <c:pt idx="1056">
                  <c:v>1056</c:v>
                </c:pt>
                <c:pt idx="1057">
                  <c:v>1057</c:v>
                </c:pt>
                <c:pt idx="1058">
                  <c:v>1058</c:v>
                </c:pt>
                <c:pt idx="1059">
                  <c:v>1059</c:v>
                </c:pt>
                <c:pt idx="1060">
                  <c:v>1060</c:v>
                </c:pt>
                <c:pt idx="1061">
                  <c:v>1061</c:v>
                </c:pt>
                <c:pt idx="1062">
                  <c:v>1062</c:v>
                </c:pt>
                <c:pt idx="1063">
                  <c:v>1063</c:v>
                </c:pt>
                <c:pt idx="1064">
                  <c:v>1064</c:v>
                </c:pt>
                <c:pt idx="1065">
                  <c:v>1065</c:v>
                </c:pt>
                <c:pt idx="1066">
                  <c:v>1066</c:v>
                </c:pt>
                <c:pt idx="1067">
                  <c:v>1067</c:v>
                </c:pt>
                <c:pt idx="1068">
                  <c:v>1068</c:v>
                </c:pt>
                <c:pt idx="1069">
                  <c:v>1069</c:v>
                </c:pt>
                <c:pt idx="1070">
                  <c:v>1070</c:v>
                </c:pt>
                <c:pt idx="1071">
                  <c:v>1071</c:v>
                </c:pt>
                <c:pt idx="1072">
                  <c:v>1072</c:v>
                </c:pt>
                <c:pt idx="1073">
                  <c:v>1073</c:v>
                </c:pt>
                <c:pt idx="1074">
                  <c:v>1074</c:v>
                </c:pt>
                <c:pt idx="1075">
                  <c:v>1075</c:v>
                </c:pt>
                <c:pt idx="1076">
                  <c:v>1076</c:v>
                </c:pt>
                <c:pt idx="1077">
                  <c:v>1077</c:v>
                </c:pt>
                <c:pt idx="1078">
                  <c:v>1078</c:v>
                </c:pt>
                <c:pt idx="1079">
                  <c:v>1079</c:v>
                </c:pt>
                <c:pt idx="1080">
                  <c:v>1080</c:v>
                </c:pt>
                <c:pt idx="1081">
                  <c:v>1081</c:v>
                </c:pt>
                <c:pt idx="1082">
                  <c:v>1082</c:v>
                </c:pt>
                <c:pt idx="1083">
                  <c:v>1083</c:v>
                </c:pt>
                <c:pt idx="1084">
                  <c:v>1084</c:v>
                </c:pt>
                <c:pt idx="1085">
                  <c:v>1085</c:v>
                </c:pt>
                <c:pt idx="1086">
                  <c:v>1086</c:v>
                </c:pt>
                <c:pt idx="1087">
                  <c:v>1087</c:v>
                </c:pt>
                <c:pt idx="1088">
                  <c:v>1088</c:v>
                </c:pt>
                <c:pt idx="1089">
                  <c:v>1089</c:v>
                </c:pt>
                <c:pt idx="1090">
                  <c:v>1090</c:v>
                </c:pt>
                <c:pt idx="1091">
                  <c:v>1091</c:v>
                </c:pt>
                <c:pt idx="1092">
                  <c:v>1092</c:v>
                </c:pt>
                <c:pt idx="1093">
                  <c:v>1093</c:v>
                </c:pt>
                <c:pt idx="1094">
                  <c:v>1094</c:v>
                </c:pt>
                <c:pt idx="1095">
                  <c:v>1095</c:v>
                </c:pt>
                <c:pt idx="1096">
                  <c:v>1096</c:v>
                </c:pt>
                <c:pt idx="1097">
                  <c:v>1097</c:v>
                </c:pt>
                <c:pt idx="1098">
                  <c:v>1098</c:v>
                </c:pt>
                <c:pt idx="1099">
                  <c:v>1099</c:v>
                </c:pt>
                <c:pt idx="1100">
                  <c:v>1100</c:v>
                </c:pt>
                <c:pt idx="1101">
                  <c:v>1101</c:v>
                </c:pt>
                <c:pt idx="1102">
                  <c:v>1102</c:v>
                </c:pt>
                <c:pt idx="1103">
                  <c:v>1103</c:v>
                </c:pt>
                <c:pt idx="1104">
                  <c:v>1104</c:v>
                </c:pt>
                <c:pt idx="1105">
                  <c:v>1105</c:v>
                </c:pt>
                <c:pt idx="1106">
                  <c:v>1106</c:v>
                </c:pt>
                <c:pt idx="1107">
                  <c:v>1107</c:v>
                </c:pt>
                <c:pt idx="1108">
                  <c:v>1108</c:v>
                </c:pt>
                <c:pt idx="1109">
                  <c:v>1109</c:v>
                </c:pt>
                <c:pt idx="1110">
                  <c:v>1110</c:v>
                </c:pt>
                <c:pt idx="1111">
                  <c:v>1111</c:v>
                </c:pt>
                <c:pt idx="1112">
                  <c:v>1112</c:v>
                </c:pt>
                <c:pt idx="1113">
                  <c:v>1113</c:v>
                </c:pt>
                <c:pt idx="1114">
                  <c:v>1114</c:v>
                </c:pt>
                <c:pt idx="1115">
                  <c:v>1115</c:v>
                </c:pt>
                <c:pt idx="1116">
                  <c:v>1116</c:v>
                </c:pt>
                <c:pt idx="1117">
                  <c:v>1117</c:v>
                </c:pt>
                <c:pt idx="1118">
                  <c:v>1118</c:v>
                </c:pt>
                <c:pt idx="1119">
                  <c:v>1119</c:v>
                </c:pt>
                <c:pt idx="1120">
                  <c:v>1120</c:v>
                </c:pt>
                <c:pt idx="1121">
                  <c:v>1121</c:v>
                </c:pt>
                <c:pt idx="1122">
                  <c:v>1122</c:v>
                </c:pt>
                <c:pt idx="1123">
                  <c:v>1123</c:v>
                </c:pt>
                <c:pt idx="1124">
                  <c:v>1124</c:v>
                </c:pt>
                <c:pt idx="1125">
                  <c:v>1125</c:v>
                </c:pt>
                <c:pt idx="1126">
                  <c:v>1126</c:v>
                </c:pt>
                <c:pt idx="1127">
                  <c:v>1127</c:v>
                </c:pt>
                <c:pt idx="1128">
                  <c:v>1128</c:v>
                </c:pt>
                <c:pt idx="1129">
                  <c:v>1129</c:v>
                </c:pt>
                <c:pt idx="1130">
                  <c:v>1130</c:v>
                </c:pt>
                <c:pt idx="1131">
                  <c:v>1131</c:v>
                </c:pt>
                <c:pt idx="1132">
                  <c:v>1132</c:v>
                </c:pt>
                <c:pt idx="1133">
                  <c:v>1133</c:v>
                </c:pt>
                <c:pt idx="1134">
                  <c:v>1134</c:v>
                </c:pt>
                <c:pt idx="1135">
                  <c:v>1135</c:v>
                </c:pt>
                <c:pt idx="1136">
                  <c:v>1136</c:v>
                </c:pt>
                <c:pt idx="1137">
                  <c:v>1137</c:v>
                </c:pt>
                <c:pt idx="1138">
                  <c:v>1138</c:v>
                </c:pt>
                <c:pt idx="1139">
                  <c:v>1139</c:v>
                </c:pt>
                <c:pt idx="1140">
                  <c:v>1140</c:v>
                </c:pt>
                <c:pt idx="1141">
                  <c:v>1141</c:v>
                </c:pt>
                <c:pt idx="1142">
                  <c:v>1142</c:v>
                </c:pt>
                <c:pt idx="1143">
                  <c:v>1143</c:v>
                </c:pt>
                <c:pt idx="1144">
                  <c:v>1144</c:v>
                </c:pt>
                <c:pt idx="1145">
                  <c:v>1145</c:v>
                </c:pt>
                <c:pt idx="1146">
                  <c:v>1146</c:v>
                </c:pt>
                <c:pt idx="1147">
                  <c:v>1147</c:v>
                </c:pt>
                <c:pt idx="1148">
                  <c:v>1148</c:v>
                </c:pt>
                <c:pt idx="1149">
                  <c:v>1149</c:v>
                </c:pt>
                <c:pt idx="1150">
                  <c:v>1150</c:v>
                </c:pt>
                <c:pt idx="1151">
                  <c:v>1151</c:v>
                </c:pt>
                <c:pt idx="1152">
                  <c:v>1152</c:v>
                </c:pt>
                <c:pt idx="1153">
                  <c:v>1153</c:v>
                </c:pt>
                <c:pt idx="1154">
                  <c:v>1154</c:v>
                </c:pt>
                <c:pt idx="1155">
                  <c:v>1155</c:v>
                </c:pt>
                <c:pt idx="1156">
                  <c:v>1156</c:v>
                </c:pt>
                <c:pt idx="1157">
                  <c:v>1157</c:v>
                </c:pt>
                <c:pt idx="1158">
                  <c:v>1158</c:v>
                </c:pt>
                <c:pt idx="1159">
                  <c:v>1159</c:v>
                </c:pt>
                <c:pt idx="1160">
                  <c:v>1160</c:v>
                </c:pt>
                <c:pt idx="1161">
                  <c:v>1161</c:v>
                </c:pt>
                <c:pt idx="1162">
                  <c:v>1162</c:v>
                </c:pt>
                <c:pt idx="1163">
                  <c:v>1163</c:v>
                </c:pt>
                <c:pt idx="1164">
                  <c:v>1164</c:v>
                </c:pt>
                <c:pt idx="1165">
                  <c:v>1165</c:v>
                </c:pt>
                <c:pt idx="1166">
                  <c:v>1166</c:v>
                </c:pt>
                <c:pt idx="1167">
                  <c:v>1167</c:v>
                </c:pt>
                <c:pt idx="1168">
                  <c:v>1168</c:v>
                </c:pt>
                <c:pt idx="1169">
                  <c:v>1169</c:v>
                </c:pt>
                <c:pt idx="1170">
                  <c:v>1170</c:v>
                </c:pt>
                <c:pt idx="1171">
                  <c:v>1171</c:v>
                </c:pt>
                <c:pt idx="1172">
                  <c:v>1172</c:v>
                </c:pt>
                <c:pt idx="1173">
                  <c:v>1173</c:v>
                </c:pt>
                <c:pt idx="1174">
                  <c:v>1174</c:v>
                </c:pt>
                <c:pt idx="1175">
                  <c:v>1175</c:v>
                </c:pt>
                <c:pt idx="1176">
                  <c:v>1176</c:v>
                </c:pt>
                <c:pt idx="1177">
                  <c:v>1177</c:v>
                </c:pt>
                <c:pt idx="1178">
                  <c:v>1178</c:v>
                </c:pt>
                <c:pt idx="1179">
                  <c:v>1179</c:v>
                </c:pt>
                <c:pt idx="1180">
                  <c:v>1180</c:v>
                </c:pt>
                <c:pt idx="1181">
                  <c:v>1181</c:v>
                </c:pt>
                <c:pt idx="1182">
                  <c:v>1182</c:v>
                </c:pt>
                <c:pt idx="1183">
                  <c:v>1183</c:v>
                </c:pt>
                <c:pt idx="1184">
                  <c:v>1184</c:v>
                </c:pt>
                <c:pt idx="1185">
                  <c:v>1185</c:v>
                </c:pt>
                <c:pt idx="1186">
                  <c:v>1186</c:v>
                </c:pt>
                <c:pt idx="1187">
                  <c:v>1187</c:v>
                </c:pt>
                <c:pt idx="1188">
                  <c:v>1188</c:v>
                </c:pt>
                <c:pt idx="1189">
                  <c:v>1189</c:v>
                </c:pt>
                <c:pt idx="1190">
                  <c:v>1190</c:v>
                </c:pt>
                <c:pt idx="1191">
                  <c:v>1191</c:v>
                </c:pt>
                <c:pt idx="1192">
                  <c:v>1192</c:v>
                </c:pt>
                <c:pt idx="1193">
                  <c:v>1193</c:v>
                </c:pt>
                <c:pt idx="1194">
                  <c:v>1194</c:v>
                </c:pt>
                <c:pt idx="1195">
                  <c:v>1195</c:v>
                </c:pt>
                <c:pt idx="1196">
                  <c:v>1196</c:v>
                </c:pt>
                <c:pt idx="1197">
                  <c:v>1197</c:v>
                </c:pt>
                <c:pt idx="1198">
                  <c:v>1198</c:v>
                </c:pt>
                <c:pt idx="1199">
                  <c:v>1199</c:v>
                </c:pt>
                <c:pt idx="1200">
                  <c:v>1200</c:v>
                </c:pt>
                <c:pt idx="1201">
                  <c:v>1201</c:v>
                </c:pt>
                <c:pt idx="1202">
                  <c:v>1202</c:v>
                </c:pt>
                <c:pt idx="1203">
                  <c:v>1203</c:v>
                </c:pt>
                <c:pt idx="1204">
                  <c:v>1204</c:v>
                </c:pt>
                <c:pt idx="1205">
                  <c:v>1205</c:v>
                </c:pt>
                <c:pt idx="1206">
                  <c:v>1206</c:v>
                </c:pt>
                <c:pt idx="1207">
                  <c:v>1207</c:v>
                </c:pt>
                <c:pt idx="1208">
                  <c:v>1208</c:v>
                </c:pt>
                <c:pt idx="1209">
                  <c:v>1209</c:v>
                </c:pt>
                <c:pt idx="1210">
                  <c:v>1210</c:v>
                </c:pt>
                <c:pt idx="1211">
                  <c:v>1211</c:v>
                </c:pt>
                <c:pt idx="1212">
                  <c:v>1212</c:v>
                </c:pt>
                <c:pt idx="1213">
                  <c:v>1213</c:v>
                </c:pt>
                <c:pt idx="1214">
                  <c:v>1214</c:v>
                </c:pt>
                <c:pt idx="1215">
                  <c:v>1215</c:v>
                </c:pt>
                <c:pt idx="1216">
                  <c:v>1216</c:v>
                </c:pt>
                <c:pt idx="1217">
                  <c:v>1217</c:v>
                </c:pt>
                <c:pt idx="1218">
                  <c:v>1218</c:v>
                </c:pt>
                <c:pt idx="1219">
                  <c:v>1219</c:v>
                </c:pt>
                <c:pt idx="1220">
                  <c:v>1220</c:v>
                </c:pt>
                <c:pt idx="1221">
                  <c:v>1221</c:v>
                </c:pt>
                <c:pt idx="1222">
                  <c:v>1222</c:v>
                </c:pt>
                <c:pt idx="1223">
                  <c:v>1223</c:v>
                </c:pt>
                <c:pt idx="1224">
                  <c:v>1224</c:v>
                </c:pt>
                <c:pt idx="1225">
                  <c:v>1225</c:v>
                </c:pt>
                <c:pt idx="1226">
                  <c:v>1226</c:v>
                </c:pt>
                <c:pt idx="1227">
                  <c:v>1227</c:v>
                </c:pt>
                <c:pt idx="1228">
                  <c:v>1228</c:v>
                </c:pt>
                <c:pt idx="1229">
                  <c:v>1229</c:v>
                </c:pt>
                <c:pt idx="1230">
                  <c:v>1230</c:v>
                </c:pt>
                <c:pt idx="1231">
                  <c:v>1231</c:v>
                </c:pt>
                <c:pt idx="1232">
                  <c:v>1232</c:v>
                </c:pt>
                <c:pt idx="1233">
                  <c:v>1233</c:v>
                </c:pt>
                <c:pt idx="1234">
                  <c:v>1234</c:v>
                </c:pt>
                <c:pt idx="1235">
                  <c:v>1235</c:v>
                </c:pt>
                <c:pt idx="1236">
                  <c:v>1236</c:v>
                </c:pt>
                <c:pt idx="1237">
                  <c:v>1237</c:v>
                </c:pt>
                <c:pt idx="1238">
                  <c:v>1238</c:v>
                </c:pt>
                <c:pt idx="1239">
                  <c:v>1239</c:v>
                </c:pt>
                <c:pt idx="1240">
                  <c:v>1240</c:v>
                </c:pt>
                <c:pt idx="1241">
                  <c:v>1241</c:v>
                </c:pt>
                <c:pt idx="1242">
                  <c:v>1242</c:v>
                </c:pt>
                <c:pt idx="1243">
                  <c:v>1243</c:v>
                </c:pt>
                <c:pt idx="1244">
                  <c:v>1244</c:v>
                </c:pt>
                <c:pt idx="1245">
                  <c:v>1245</c:v>
                </c:pt>
                <c:pt idx="1246">
                  <c:v>1246</c:v>
                </c:pt>
                <c:pt idx="1247">
                  <c:v>1247</c:v>
                </c:pt>
                <c:pt idx="1248">
                  <c:v>1248</c:v>
                </c:pt>
                <c:pt idx="1249">
                  <c:v>1249</c:v>
                </c:pt>
                <c:pt idx="1250">
                  <c:v>1250</c:v>
                </c:pt>
                <c:pt idx="1251">
                  <c:v>1251</c:v>
                </c:pt>
                <c:pt idx="1252">
                  <c:v>1252</c:v>
                </c:pt>
                <c:pt idx="1253">
                  <c:v>1253</c:v>
                </c:pt>
                <c:pt idx="1254">
                  <c:v>1254</c:v>
                </c:pt>
                <c:pt idx="1255">
                  <c:v>1255</c:v>
                </c:pt>
                <c:pt idx="1256">
                  <c:v>1256</c:v>
                </c:pt>
                <c:pt idx="1257">
                  <c:v>1257</c:v>
                </c:pt>
                <c:pt idx="1258">
                  <c:v>1258</c:v>
                </c:pt>
                <c:pt idx="1259">
                  <c:v>1259</c:v>
                </c:pt>
                <c:pt idx="1260">
                  <c:v>1260</c:v>
                </c:pt>
                <c:pt idx="1261">
                  <c:v>1261</c:v>
                </c:pt>
                <c:pt idx="1262">
                  <c:v>1262</c:v>
                </c:pt>
                <c:pt idx="1263">
                  <c:v>1263</c:v>
                </c:pt>
                <c:pt idx="1264">
                  <c:v>1264</c:v>
                </c:pt>
                <c:pt idx="1265">
                  <c:v>1265</c:v>
                </c:pt>
                <c:pt idx="1266">
                  <c:v>1266</c:v>
                </c:pt>
                <c:pt idx="1267">
                  <c:v>1267</c:v>
                </c:pt>
                <c:pt idx="1268">
                  <c:v>1268</c:v>
                </c:pt>
                <c:pt idx="1269">
                  <c:v>1269</c:v>
                </c:pt>
                <c:pt idx="1270">
                  <c:v>1270</c:v>
                </c:pt>
                <c:pt idx="1271">
                  <c:v>1271</c:v>
                </c:pt>
                <c:pt idx="1272">
                  <c:v>1272</c:v>
                </c:pt>
                <c:pt idx="1273">
                  <c:v>1273</c:v>
                </c:pt>
                <c:pt idx="1274">
                  <c:v>1274</c:v>
                </c:pt>
                <c:pt idx="1275">
                  <c:v>1275</c:v>
                </c:pt>
                <c:pt idx="1276">
                  <c:v>1276</c:v>
                </c:pt>
                <c:pt idx="1277">
                  <c:v>1277</c:v>
                </c:pt>
                <c:pt idx="1278">
                  <c:v>1278</c:v>
                </c:pt>
                <c:pt idx="1279">
                  <c:v>1279</c:v>
                </c:pt>
                <c:pt idx="1280">
                  <c:v>1280</c:v>
                </c:pt>
                <c:pt idx="1281">
                  <c:v>1281</c:v>
                </c:pt>
                <c:pt idx="1282">
                  <c:v>1282</c:v>
                </c:pt>
                <c:pt idx="1283">
                  <c:v>1283</c:v>
                </c:pt>
                <c:pt idx="1284">
                  <c:v>1284</c:v>
                </c:pt>
                <c:pt idx="1285">
                  <c:v>1285</c:v>
                </c:pt>
                <c:pt idx="1286">
                  <c:v>1286</c:v>
                </c:pt>
                <c:pt idx="1287">
                  <c:v>1287</c:v>
                </c:pt>
                <c:pt idx="1288">
                  <c:v>1288</c:v>
                </c:pt>
                <c:pt idx="1289">
                  <c:v>1289</c:v>
                </c:pt>
                <c:pt idx="1290">
                  <c:v>1290</c:v>
                </c:pt>
                <c:pt idx="1291">
                  <c:v>1291</c:v>
                </c:pt>
                <c:pt idx="1292">
                  <c:v>1292</c:v>
                </c:pt>
                <c:pt idx="1293">
                  <c:v>1293</c:v>
                </c:pt>
                <c:pt idx="1294">
                  <c:v>1294</c:v>
                </c:pt>
                <c:pt idx="1295">
                  <c:v>1295</c:v>
                </c:pt>
                <c:pt idx="1296">
                  <c:v>1296</c:v>
                </c:pt>
                <c:pt idx="1297">
                  <c:v>1297</c:v>
                </c:pt>
                <c:pt idx="1298">
                  <c:v>1298</c:v>
                </c:pt>
                <c:pt idx="1299">
                  <c:v>1299</c:v>
                </c:pt>
                <c:pt idx="1300">
                  <c:v>1300</c:v>
                </c:pt>
                <c:pt idx="1301">
                  <c:v>1301</c:v>
                </c:pt>
                <c:pt idx="1302">
                  <c:v>1302</c:v>
                </c:pt>
                <c:pt idx="1303">
                  <c:v>1303</c:v>
                </c:pt>
                <c:pt idx="1304">
                  <c:v>1304</c:v>
                </c:pt>
                <c:pt idx="1305">
                  <c:v>1305</c:v>
                </c:pt>
                <c:pt idx="1306">
                  <c:v>1306</c:v>
                </c:pt>
                <c:pt idx="1307">
                  <c:v>1307</c:v>
                </c:pt>
                <c:pt idx="1308">
                  <c:v>1308</c:v>
                </c:pt>
                <c:pt idx="1309">
                  <c:v>1309</c:v>
                </c:pt>
                <c:pt idx="1310">
                  <c:v>1310</c:v>
                </c:pt>
                <c:pt idx="1311">
                  <c:v>1311</c:v>
                </c:pt>
                <c:pt idx="1312">
                  <c:v>1312</c:v>
                </c:pt>
                <c:pt idx="1313">
                  <c:v>1313</c:v>
                </c:pt>
                <c:pt idx="1314">
                  <c:v>1314</c:v>
                </c:pt>
                <c:pt idx="1315">
                  <c:v>1315</c:v>
                </c:pt>
                <c:pt idx="1316">
                  <c:v>1316</c:v>
                </c:pt>
                <c:pt idx="1317">
                  <c:v>1317</c:v>
                </c:pt>
                <c:pt idx="1318">
                  <c:v>1318</c:v>
                </c:pt>
                <c:pt idx="1319">
                  <c:v>1319</c:v>
                </c:pt>
                <c:pt idx="1320">
                  <c:v>1320</c:v>
                </c:pt>
                <c:pt idx="1321">
                  <c:v>1321</c:v>
                </c:pt>
                <c:pt idx="1322">
                  <c:v>1322</c:v>
                </c:pt>
                <c:pt idx="1323">
                  <c:v>1323</c:v>
                </c:pt>
                <c:pt idx="1324">
                  <c:v>1324</c:v>
                </c:pt>
                <c:pt idx="1325">
                  <c:v>1325</c:v>
                </c:pt>
                <c:pt idx="1326">
                  <c:v>1326</c:v>
                </c:pt>
                <c:pt idx="1327">
                  <c:v>1327</c:v>
                </c:pt>
                <c:pt idx="1328">
                  <c:v>1328</c:v>
                </c:pt>
                <c:pt idx="1329">
                  <c:v>1329</c:v>
                </c:pt>
                <c:pt idx="1330">
                  <c:v>1330</c:v>
                </c:pt>
                <c:pt idx="1331">
                  <c:v>1331</c:v>
                </c:pt>
                <c:pt idx="1332">
                  <c:v>1332</c:v>
                </c:pt>
                <c:pt idx="1333">
                  <c:v>1333</c:v>
                </c:pt>
                <c:pt idx="1334">
                  <c:v>1334</c:v>
                </c:pt>
                <c:pt idx="1335">
                  <c:v>1335</c:v>
                </c:pt>
                <c:pt idx="1336">
                  <c:v>1336</c:v>
                </c:pt>
                <c:pt idx="1337">
                  <c:v>1337</c:v>
                </c:pt>
                <c:pt idx="1338">
                  <c:v>1338</c:v>
                </c:pt>
                <c:pt idx="1339">
                  <c:v>1339</c:v>
                </c:pt>
                <c:pt idx="1340">
                  <c:v>1340</c:v>
                </c:pt>
                <c:pt idx="1341">
                  <c:v>1341</c:v>
                </c:pt>
                <c:pt idx="1342">
                  <c:v>1342</c:v>
                </c:pt>
                <c:pt idx="1343">
                  <c:v>1343</c:v>
                </c:pt>
                <c:pt idx="1344">
                  <c:v>1344</c:v>
                </c:pt>
                <c:pt idx="1345">
                  <c:v>1345</c:v>
                </c:pt>
                <c:pt idx="1346">
                  <c:v>1346</c:v>
                </c:pt>
                <c:pt idx="1347">
                  <c:v>1347</c:v>
                </c:pt>
                <c:pt idx="1348">
                  <c:v>1348</c:v>
                </c:pt>
                <c:pt idx="1349">
                  <c:v>1349</c:v>
                </c:pt>
                <c:pt idx="1350">
                  <c:v>1350</c:v>
                </c:pt>
                <c:pt idx="1351">
                  <c:v>1351</c:v>
                </c:pt>
                <c:pt idx="1352">
                  <c:v>1352</c:v>
                </c:pt>
                <c:pt idx="1353">
                  <c:v>1353</c:v>
                </c:pt>
                <c:pt idx="1354">
                  <c:v>1354</c:v>
                </c:pt>
                <c:pt idx="1355">
                  <c:v>1355</c:v>
                </c:pt>
                <c:pt idx="1356">
                  <c:v>1356</c:v>
                </c:pt>
                <c:pt idx="1357">
                  <c:v>1357</c:v>
                </c:pt>
                <c:pt idx="1358">
                  <c:v>1358</c:v>
                </c:pt>
                <c:pt idx="1359">
                  <c:v>1359</c:v>
                </c:pt>
                <c:pt idx="1360">
                  <c:v>1360</c:v>
                </c:pt>
                <c:pt idx="1361">
                  <c:v>1361</c:v>
                </c:pt>
                <c:pt idx="1362">
                  <c:v>1362</c:v>
                </c:pt>
                <c:pt idx="1363">
                  <c:v>1363</c:v>
                </c:pt>
                <c:pt idx="1364">
                  <c:v>1364</c:v>
                </c:pt>
                <c:pt idx="1365">
                  <c:v>1365</c:v>
                </c:pt>
                <c:pt idx="1366">
                  <c:v>1366</c:v>
                </c:pt>
                <c:pt idx="1367">
                  <c:v>1367</c:v>
                </c:pt>
                <c:pt idx="1368">
                  <c:v>1368</c:v>
                </c:pt>
                <c:pt idx="1369">
                  <c:v>1369</c:v>
                </c:pt>
                <c:pt idx="1370">
                  <c:v>1370</c:v>
                </c:pt>
                <c:pt idx="1371">
                  <c:v>1371</c:v>
                </c:pt>
                <c:pt idx="1372">
                  <c:v>1372</c:v>
                </c:pt>
                <c:pt idx="1373">
                  <c:v>1373</c:v>
                </c:pt>
                <c:pt idx="1374">
                  <c:v>1374</c:v>
                </c:pt>
                <c:pt idx="1375">
                  <c:v>1375</c:v>
                </c:pt>
                <c:pt idx="1376">
                  <c:v>1376</c:v>
                </c:pt>
                <c:pt idx="1377">
                  <c:v>1377</c:v>
                </c:pt>
                <c:pt idx="1378">
                  <c:v>1378</c:v>
                </c:pt>
                <c:pt idx="1379">
                  <c:v>1379</c:v>
                </c:pt>
                <c:pt idx="1380">
                  <c:v>1380</c:v>
                </c:pt>
                <c:pt idx="1381">
                  <c:v>1381</c:v>
                </c:pt>
                <c:pt idx="1382">
                  <c:v>1382</c:v>
                </c:pt>
                <c:pt idx="1383">
                  <c:v>1383</c:v>
                </c:pt>
                <c:pt idx="1384">
                  <c:v>1384</c:v>
                </c:pt>
                <c:pt idx="1385">
                  <c:v>1385</c:v>
                </c:pt>
                <c:pt idx="1386">
                  <c:v>1386</c:v>
                </c:pt>
                <c:pt idx="1387">
                  <c:v>1387</c:v>
                </c:pt>
                <c:pt idx="1388">
                  <c:v>1388</c:v>
                </c:pt>
                <c:pt idx="1389">
                  <c:v>1389</c:v>
                </c:pt>
                <c:pt idx="1390">
                  <c:v>1390</c:v>
                </c:pt>
                <c:pt idx="1391">
                  <c:v>1391</c:v>
                </c:pt>
                <c:pt idx="1392">
                  <c:v>1392</c:v>
                </c:pt>
                <c:pt idx="1393">
                  <c:v>1393</c:v>
                </c:pt>
                <c:pt idx="1394">
                  <c:v>1394</c:v>
                </c:pt>
                <c:pt idx="1395">
                  <c:v>1395</c:v>
                </c:pt>
                <c:pt idx="1396">
                  <c:v>1396</c:v>
                </c:pt>
                <c:pt idx="1397">
                  <c:v>1397</c:v>
                </c:pt>
                <c:pt idx="1398">
                  <c:v>1398</c:v>
                </c:pt>
                <c:pt idx="1399">
                  <c:v>1399</c:v>
                </c:pt>
                <c:pt idx="1400">
                  <c:v>1400</c:v>
                </c:pt>
                <c:pt idx="1401">
                  <c:v>1401</c:v>
                </c:pt>
                <c:pt idx="1402">
                  <c:v>1402</c:v>
                </c:pt>
                <c:pt idx="1403">
                  <c:v>1403</c:v>
                </c:pt>
                <c:pt idx="1404">
                  <c:v>1404</c:v>
                </c:pt>
                <c:pt idx="1405">
                  <c:v>1405</c:v>
                </c:pt>
                <c:pt idx="1406">
                  <c:v>1406</c:v>
                </c:pt>
                <c:pt idx="1407">
                  <c:v>1407</c:v>
                </c:pt>
                <c:pt idx="1408">
                  <c:v>1408</c:v>
                </c:pt>
                <c:pt idx="1409">
                  <c:v>1409</c:v>
                </c:pt>
                <c:pt idx="1410">
                  <c:v>1410</c:v>
                </c:pt>
                <c:pt idx="1411">
                  <c:v>1411</c:v>
                </c:pt>
                <c:pt idx="1412">
                  <c:v>1412</c:v>
                </c:pt>
                <c:pt idx="1413">
                  <c:v>1413</c:v>
                </c:pt>
                <c:pt idx="1414">
                  <c:v>1414</c:v>
                </c:pt>
                <c:pt idx="1415">
                  <c:v>1415</c:v>
                </c:pt>
                <c:pt idx="1416">
                  <c:v>1416</c:v>
                </c:pt>
                <c:pt idx="1417">
                  <c:v>1417</c:v>
                </c:pt>
                <c:pt idx="1418">
                  <c:v>1418</c:v>
                </c:pt>
                <c:pt idx="1419">
                  <c:v>1419</c:v>
                </c:pt>
                <c:pt idx="1420">
                  <c:v>1420</c:v>
                </c:pt>
                <c:pt idx="1421">
                  <c:v>1421</c:v>
                </c:pt>
                <c:pt idx="1422">
                  <c:v>1422</c:v>
                </c:pt>
                <c:pt idx="1423">
                  <c:v>1423</c:v>
                </c:pt>
                <c:pt idx="1424">
                  <c:v>1424</c:v>
                </c:pt>
                <c:pt idx="1425">
                  <c:v>1425</c:v>
                </c:pt>
                <c:pt idx="1426">
                  <c:v>1426</c:v>
                </c:pt>
                <c:pt idx="1427">
                  <c:v>1427</c:v>
                </c:pt>
                <c:pt idx="1428">
                  <c:v>1428</c:v>
                </c:pt>
                <c:pt idx="1429">
                  <c:v>1429</c:v>
                </c:pt>
                <c:pt idx="1430">
                  <c:v>1430</c:v>
                </c:pt>
                <c:pt idx="1431">
                  <c:v>1431</c:v>
                </c:pt>
                <c:pt idx="1432">
                  <c:v>1432</c:v>
                </c:pt>
                <c:pt idx="1433">
                  <c:v>1433</c:v>
                </c:pt>
                <c:pt idx="1434">
                  <c:v>1434</c:v>
                </c:pt>
                <c:pt idx="1435">
                  <c:v>1435</c:v>
                </c:pt>
                <c:pt idx="1436">
                  <c:v>1436</c:v>
                </c:pt>
                <c:pt idx="1437">
                  <c:v>1437</c:v>
                </c:pt>
                <c:pt idx="1438">
                  <c:v>1438</c:v>
                </c:pt>
                <c:pt idx="1439">
                  <c:v>1439</c:v>
                </c:pt>
                <c:pt idx="1440">
                  <c:v>1440</c:v>
                </c:pt>
                <c:pt idx="1441">
                  <c:v>1441</c:v>
                </c:pt>
                <c:pt idx="1442">
                  <c:v>1442</c:v>
                </c:pt>
                <c:pt idx="1443">
                  <c:v>1443</c:v>
                </c:pt>
                <c:pt idx="1444">
                  <c:v>1444</c:v>
                </c:pt>
                <c:pt idx="1445">
                  <c:v>1445</c:v>
                </c:pt>
                <c:pt idx="1446">
                  <c:v>1446</c:v>
                </c:pt>
                <c:pt idx="1447">
                  <c:v>1447</c:v>
                </c:pt>
                <c:pt idx="1448">
                  <c:v>1448</c:v>
                </c:pt>
                <c:pt idx="1449">
                  <c:v>1449</c:v>
                </c:pt>
                <c:pt idx="1450">
                  <c:v>1450</c:v>
                </c:pt>
                <c:pt idx="1451">
                  <c:v>1451</c:v>
                </c:pt>
                <c:pt idx="1452">
                  <c:v>1452</c:v>
                </c:pt>
                <c:pt idx="1453">
                  <c:v>1453</c:v>
                </c:pt>
                <c:pt idx="1454">
                  <c:v>1454</c:v>
                </c:pt>
                <c:pt idx="1455">
                  <c:v>1455</c:v>
                </c:pt>
                <c:pt idx="1456">
                  <c:v>1456</c:v>
                </c:pt>
                <c:pt idx="1457">
                  <c:v>1457</c:v>
                </c:pt>
                <c:pt idx="1458">
                  <c:v>1458</c:v>
                </c:pt>
                <c:pt idx="1459">
                  <c:v>1459</c:v>
                </c:pt>
                <c:pt idx="1460">
                  <c:v>1460</c:v>
                </c:pt>
                <c:pt idx="1461">
                  <c:v>1461</c:v>
                </c:pt>
                <c:pt idx="1462">
                  <c:v>1462</c:v>
                </c:pt>
                <c:pt idx="1463">
                  <c:v>1463</c:v>
                </c:pt>
                <c:pt idx="1464">
                  <c:v>1464</c:v>
                </c:pt>
                <c:pt idx="1465">
                  <c:v>1465</c:v>
                </c:pt>
                <c:pt idx="1466">
                  <c:v>1466</c:v>
                </c:pt>
                <c:pt idx="1467">
                  <c:v>1467</c:v>
                </c:pt>
                <c:pt idx="1468">
                  <c:v>1468</c:v>
                </c:pt>
                <c:pt idx="1469">
                  <c:v>1469</c:v>
                </c:pt>
                <c:pt idx="1470">
                  <c:v>1470</c:v>
                </c:pt>
                <c:pt idx="1471">
                  <c:v>1471</c:v>
                </c:pt>
                <c:pt idx="1472">
                  <c:v>1472</c:v>
                </c:pt>
                <c:pt idx="1473">
                  <c:v>1473</c:v>
                </c:pt>
                <c:pt idx="1474">
                  <c:v>1474</c:v>
                </c:pt>
                <c:pt idx="1475">
                  <c:v>1475</c:v>
                </c:pt>
                <c:pt idx="1476">
                  <c:v>1476</c:v>
                </c:pt>
                <c:pt idx="1477">
                  <c:v>1477</c:v>
                </c:pt>
                <c:pt idx="1478">
                  <c:v>1478</c:v>
                </c:pt>
                <c:pt idx="1479">
                  <c:v>1479</c:v>
                </c:pt>
                <c:pt idx="1480">
                  <c:v>1480</c:v>
                </c:pt>
                <c:pt idx="1481">
                  <c:v>1481</c:v>
                </c:pt>
                <c:pt idx="1482">
                  <c:v>1482</c:v>
                </c:pt>
                <c:pt idx="1483">
                  <c:v>1483</c:v>
                </c:pt>
                <c:pt idx="1484">
                  <c:v>1484</c:v>
                </c:pt>
                <c:pt idx="1485">
                  <c:v>1485</c:v>
                </c:pt>
                <c:pt idx="1486">
                  <c:v>1486</c:v>
                </c:pt>
                <c:pt idx="1487">
                  <c:v>1487</c:v>
                </c:pt>
                <c:pt idx="1488">
                  <c:v>1488</c:v>
                </c:pt>
                <c:pt idx="1489">
                  <c:v>1489</c:v>
                </c:pt>
                <c:pt idx="1490">
                  <c:v>1490</c:v>
                </c:pt>
                <c:pt idx="1491">
                  <c:v>1491</c:v>
                </c:pt>
                <c:pt idx="1492">
                  <c:v>1492</c:v>
                </c:pt>
                <c:pt idx="1493">
                  <c:v>1493</c:v>
                </c:pt>
                <c:pt idx="1494">
                  <c:v>1494</c:v>
                </c:pt>
                <c:pt idx="1495">
                  <c:v>1495</c:v>
                </c:pt>
                <c:pt idx="1496">
                  <c:v>1496</c:v>
                </c:pt>
                <c:pt idx="1497">
                  <c:v>1497</c:v>
                </c:pt>
                <c:pt idx="1498">
                  <c:v>1498</c:v>
                </c:pt>
                <c:pt idx="1499">
                  <c:v>1499</c:v>
                </c:pt>
                <c:pt idx="1500">
                  <c:v>1500</c:v>
                </c:pt>
                <c:pt idx="1501">
                  <c:v>1501</c:v>
                </c:pt>
                <c:pt idx="1502">
                  <c:v>1502</c:v>
                </c:pt>
                <c:pt idx="1503">
                  <c:v>1503</c:v>
                </c:pt>
                <c:pt idx="1504">
                  <c:v>1504</c:v>
                </c:pt>
                <c:pt idx="1505">
                  <c:v>1505</c:v>
                </c:pt>
                <c:pt idx="1506">
                  <c:v>1506</c:v>
                </c:pt>
                <c:pt idx="1507">
                  <c:v>1507</c:v>
                </c:pt>
                <c:pt idx="1508">
                  <c:v>1508</c:v>
                </c:pt>
                <c:pt idx="1509">
                  <c:v>1509</c:v>
                </c:pt>
                <c:pt idx="1510">
                  <c:v>1510</c:v>
                </c:pt>
                <c:pt idx="1511">
                  <c:v>1511</c:v>
                </c:pt>
                <c:pt idx="1512">
                  <c:v>1512</c:v>
                </c:pt>
                <c:pt idx="1513">
                  <c:v>1513</c:v>
                </c:pt>
                <c:pt idx="1514">
                  <c:v>1514</c:v>
                </c:pt>
                <c:pt idx="1515">
                  <c:v>1515</c:v>
                </c:pt>
                <c:pt idx="1516">
                  <c:v>1516</c:v>
                </c:pt>
                <c:pt idx="1517">
                  <c:v>1517</c:v>
                </c:pt>
                <c:pt idx="1518">
                  <c:v>1518</c:v>
                </c:pt>
                <c:pt idx="1519">
                  <c:v>1519</c:v>
                </c:pt>
                <c:pt idx="1520">
                  <c:v>1520</c:v>
                </c:pt>
                <c:pt idx="1521">
                  <c:v>1521</c:v>
                </c:pt>
                <c:pt idx="1522">
                  <c:v>1522</c:v>
                </c:pt>
                <c:pt idx="1523">
                  <c:v>1523</c:v>
                </c:pt>
                <c:pt idx="1524">
                  <c:v>1524</c:v>
                </c:pt>
                <c:pt idx="1525">
                  <c:v>1525</c:v>
                </c:pt>
                <c:pt idx="1526">
                  <c:v>1526</c:v>
                </c:pt>
                <c:pt idx="1527">
                  <c:v>1527</c:v>
                </c:pt>
                <c:pt idx="1528">
                  <c:v>1528</c:v>
                </c:pt>
                <c:pt idx="1529">
                  <c:v>1529</c:v>
                </c:pt>
                <c:pt idx="1530">
                  <c:v>1530</c:v>
                </c:pt>
                <c:pt idx="1531">
                  <c:v>1531</c:v>
                </c:pt>
                <c:pt idx="1532">
                  <c:v>1532</c:v>
                </c:pt>
                <c:pt idx="1533">
                  <c:v>1533</c:v>
                </c:pt>
                <c:pt idx="1534">
                  <c:v>1534</c:v>
                </c:pt>
                <c:pt idx="1535">
                  <c:v>1535</c:v>
                </c:pt>
                <c:pt idx="1536">
                  <c:v>1536</c:v>
                </c:pt>
                <c:pt idx="1537">
                  <c:v>1537</c:v>
                </c:pt>
                <c:pt idx="1538">
                  <c:v>1538</c:v>
                </c:pt>
                <c:pt idx="1539">
                  <c:v>1539</c:v>
                </c:pt>
                <c:pt idx="1540">
                  <c:v>1540</c:v>
                </c:pt>
                <c:pt idx="1541">
                  <c:v>1541</c:v>
                </c:pt>
                <c:pt idx="1542">
                  <c:v>1542</c:v>
                </c:pt>
                <c:pt idx="1543">
                  <c:v>1543</c:v>
                </c:pt>
                <c:pt idx="1544">
                  <c:v>1544</c:v>
                </c:pt>
                <c:pt idx="1545">
                  <c:v>1545</c:v>
                </c:pt>
                <c:pt idx="1546">
                  <c:v>1546</c:v>
                </c:pt>
                <c:pt idx="1547">
                  <c:v>1547</c:v>
                </c:pt>
                <c:pt idx="1548">
                  <c:v>1548</c:v>
                </c:pt>
                <c:pt idx="1549">
                  <c:v>1549</c:v>
                </c:pt>
                <c:pt idx="1550">
                  <c:v>1550</c:v>
                </c:pt>
                <c:pt idx="1551">
                  <c:v>1551</c:v>
                </c:pt>
                <c:pt idx="1552">
                  <c:v>1552</c:v>
                </c:pt>
                <c:pt idx="1553">
                  <c:v>1553</c:v>
                </c:pt>
                <c:pt idx="1554">
                  <c:v>1554</c:v>
                </c:pt>
                <c:pt idx="1555">
                  <c:v>1555</c:v>
                </c:pt>
                <c:pt idx="1556">
                  <c:v>1556</c:v>
                </c:pt>
                <c:pt idx="1557">
                  <c:v>1557</c:v>
                </c:pt>
                <c:pt idx="1558">
                  <c:v>1558</c:v>
                </c:pt>
                <c:pt idx="1559">
                  <c:v>1559</c:v>
                </c:pt>
                <c:pt idx="1560">
                  <c:v>1560</c:v>
                </c:pt>
                <c:pt idx="1561">
                  <c:v>1561</c:v>
                </c:pt>
                <c:pt idx="1562">
                  <c:v>1562</c:v>
                </c:pt>
                <c:pt idx="1563">
                  <c:v>1563</c:v>
                </c:pt>
                <c:pt idx="1564">
                  <c:v>1564</c:v>
                </c:pt>
                <c:pt idx="1565">
                  <c:v>1565</c:v>
                </c:pt>
                <c:pt idx="1566">
                  <c:v>1566</c:v>
                </c:pt>
                <c:pt idx="1567">
                  <c:v>1567</c:v>
                </c:pt>
                <c:pt idx="1568">
                  <c:v>1568</c:v>
                </c:pt>
                <c:pt idx="1569">
                  <c:v>1569</c:v>
                </c:pt>
                <c:pt idx="1570">
                  <c:v>1570</c:v>
                </c:pt>
                <c:pt idx="1571">
                  <c:v>1571</c:v>
                </c:pt>
                <c:pt idx="1572">
                  <c:v>1572</c:v>
                </c:pt>
                <c:pt idx="1573">
                  <c:v>1573</c:v>
                </c:pt>
                <c:pt idx="1574">
                  <c:v>1574</c:v>
                </c:pt>
                <c:pt idx="1575">
                  <c:v>1575</c:v>
                </c:pt>
                <c:pt idx="1576">
                  <c:v>1576</c:v>
                </c:pt>
                <c:pt idx="1577">
                  <c:v>1577</c:v>
                </c:pt>
                <c:pt idx="1578">
                  <c:v>1578</c:v>
                </c:pt>
                <c:pt idx="1579">
                  <c:v>1579</c:v>
                </c:pt>
                <c:pt idx="1580">
                  <c:v>1580</c:v>
                </c:pt>
                <c:pt idx="1581">
                  <c:v>1581</c:v>
                </c:pt>
                <c:pt idx="1582">
                  <c:v>1582</c:v>
                </c:pt>
                <c:pt idx="1583">
                  <c:v>1583</c:v>
                </c:pt>
                <c:pt idx="1584">
                  <c:v>1584</c:v>
                </c:pt>
                <c:pt idx="1585">
                  <c:v>1585</c:v>
                </c:pt>
                <c:pt idx="1586">
                  <c:v>1586</c:v>
                </c:pt>
                <c:pt idx="1587">
                  <c:v>1587</c:v>
                </c:pt>
                <c:pt idx="1588">
                  <c:v>1588</c:v>
                </c:pt>
                <c:pt idx="1589">
                  <c:v>1589</c:v>
                </c:pt>
                <c:pt idx="1590">
                  <c:v>1590</c:v>
                </c:pt>
                <c:pt idx="1591">
                  <c:v>1591</c:v>
                </c:pt>
                <c:pt idx="1592">
                  <c:v>1592</c:v>
                </c:pt>
                <c:pt idx="1593">
                  <c:v>1593</c:v>
                </c:pt>
                <c:pt idx="1594">
                  <c:v>1594</c:v>
                </c:pt>
                <c:pt idx="1595">
                  <c:v>1595</c:v>
                </c:pt>
                <c:pt idx="1596">
                  <c:v>1596</c:v>
                </c:pt>
                <c:pt idx="1597">
                  <c:v>1597</c:v>
                </c:pt>
                <c:pt idx="1598">
                  <c:v>1598</c:v>
                </c:pt>
                <c:pt idx="1599">
                  <c:v>1599</c:v>
                </c:pt>
                <c:pt idx="1600">
                  <c:v>1600</c:v>
                </c:pt>
                <c:pt idx="1601">
                  <c:v>1601</c:v>
                </c:pt>
                <c:pt idx="1602">
                  <c:v>1602</c:v>
                </c:pt>
                <c:pt idx="1603">
                  <c:v>1603</c:v>
                </c:pt>
                <c:pt idx="1604">
                  <c:v>1604</c:v>
                </c:pt>
                <c:pt idx="1605">
                  <c:v>1605</c:v>
                </c:pt>
                <c:pt idx="1606">
                  <c:v>1606</c:v>
                </c:pt>
                <c:pt idx="1607">
                  <c:v>1607</c:v>
                </c:pt>
                <c:pt idx="1608">
                  <c:v>1608</c:v>
                </c:pt>
                <c:pt idx="1609">
                  <c:v>1609</c:v>
                </c:pt>
                <c:pt idx="1610">
                  <c:v>1610</c:v>
                </c:pt>
                <c:pt idx="1611">
                  <c:v>1611</c:v>
                </c:pt>
                <c:pt idx="1612">
                  <c:v>1612</c:v>
                </c:pt>
                <c:pt idx="1613">
                  <c:v>1613</c:v>
                </c:pt>
                <c:pt idx="1614">
                  <c:v>1614</c:v>
                </c:pt>
                <c:pt idx="1615">
                  <c:v>1615</c:v>
                </c:pt>
                <c:pt idx="1616">
                  <c:v>1616</c:v>
                </c:pt>
                <c:pt idx="1617">
                  <c:v>1617</c:v>
                </c:pt>
                <c:pt idx="1618">
                  <c:v>1618</c:v>
                </c:pt>
                <c:pt idx="1619">
                  <c:v>1619</c:v>
                </c:pt>
                <c:pt idx="1620">
                  <c:v>1620</c:v>
                </c:pt>
                <c:pt idx="1621">
                  <c:v>1621</c:v>
                </c:pt>
                <c:pt idx="1622">
                  <c:v>1622</c:v>
                </c:pt>
                <c:pt idx="1623">
                  <c:v>1623</c:v>
                </c:pt>
                <c:pt idx="1624">
                  <c:v>1624</c:v>
                </c:pt>
                <c:pt idx="1625">
                  <c:v>1625</c:v>
                </c:pt>
                <c:pt idx="1626">
                  <c:v>1626</c:v>
                </c:pt>
                <c:pt idx="1627">
                  <c:v>1627</c:v>
                </c:pt>
                <c:pt idx="1628">
                  <c:v>1628</c:v>
                </c:pt>
                <c:pt idx="1629">
                  <c:v>1629</c:v>
                </c:pt>
                <c:pt idx="1630">
                  <c:v>1630</c:v>
                </c:pt>
                <c:pt idx="1631">
                  <c:v>1631</c:v>
                </c:pt>
                <c:pt idx="1632">
                  <c:v>1632</c:v>
                </c:pt>
                <c:pt idx="1633">
                  <c:v>1633</c:v>
                </c:pt>
                <c:pt idx="1634">
                  <c:v>1634</c:v>
                </c:pt>
                <c:pt idx="1635">
                  <c:v>1635</c:v>
                </c:pt>
                <c:pt idx="1636">
                  <c:v>1636</c:v>
                </c:pt>
                <c:pt idx="1637">
                  <c:v>1637</c:v>
                </c:pt>
                <c:pt idx="1638">
                  <c:v>1638</c:v>
                </c:pt>
                <c:pt idx="1639">
                  <c:v>1639</c:v>
                </c:pt>
                <c:pt idx="1640">
                  <c:v>1640</c:v>
                </c:pt>
                <c:pt idx="1641">
                  <c:v>1641</c:v>
                </c:pt>
                <c:pt idx="1642">
                  <c:v>1642</c:v>
                </c:pt>
                <c:pt idx="1643">
                  <c:v>1643</c:v>
                </c:pt>
                <c:pt idx="1644">
                  <c:v>1644</c:v>
                </c:pt>
                <c:pt idx="1645">
                  <c:v>1645</c:v>
                </c:pt>
                <c:pt idx="1646">
                  <c:v>1646</c:v>
                </c:pt>
                <c:pt idx="1647">
                  <c:v>1647</c:v>
                </c:pt>
                <c:pt idx="1648">
                  <c:v>1648</c:v>
                </c:pt>
                <c:pt idx="1649">
                  <c:v>1649</c:v>
                </c:pt>
                <c:pt idx="1650">
                  <c:v>1650</c:v>
                </c:pt>
                <c:pt idx="1651">
                  <c:v>1651</c:v>
                </c:pt>
                <c:pt idx="1652">
                  <c:v>1652</c:v>
                </c:pt>
                <c:pt idx="1653">
                  <c:v>1653</c:v>
                </c:pt>
                <c:pt idx="1654">
                  <c:v>1654</c:v>
                </c:pt>
                <c:pt idx="1655">
                  <c:v>1655</c:v>
                </c:pt>
                <c:pt idx="1656">
                  <c:v>1656</c:v>
                </c:pt>
                <c:pt idx="1657">
                  <c:v>1657</c:v>
                </c:pt>
                <c:pt idx="1658">
                  <c:v>1658</c:v>
                </c:pt>
                <c:pt idx="1659">
                  <c:v>1659</c:v>
                </c:pt>
                <c:pt idx="1660">
                  <c:v>1660</c:v>
                </c:pt>
                <c:pt idx="1661">
                  <c:v>1661</c:v>
                </c:pt>
                <c:pt idx="1662">
                  <c:v>1662</c:v>
                </c:pt>
                <c:pt idx="1663">
                  <c:v>1663</c:v>
                </c:pt>
                <c:pt idx="1664">
                  <c:v>1664</c:v>
                </c:pt>
                <c:pt idx="1665">
                  <c:v>1665</c:v>
                </c:pt>
                <c:pt idx="1666">
                  <c:v>1666</c:v>
                </c:pt>
                <c:pt idx="1667">
                  <c:v>1667</c:v>
                </c:pt>
                <c:pt idx="1668">
                  <c:v>1668</c:v>
                </c:pt>
                <c:pt idx="1669">
                  <c:v>1669</c:v>
                </c:pt>
                <c:pt idx="1670">
                  <c:v>1670</c:v>
                </c:pt>
                <c:pt idx="1671">
                  <c:v>1671</c:v>
                </c:pt>
                <c:pt idx="1672">
                  <c:v>1672</c:v>
                </c:pt>
                <c:pt idx="1673">
                  <c:v>1673</c:v>
                </c:pt>
                <c:pt idx="1674">
                  <c:v>1674</c:v>
                </c:pt>
                <c:pt idx="1675">
                  <c:v>1675</c:v>
                </c:pt>
                <c:pt idx="1676">
                  <c:v>1676</c:v>
                </c:pt>
                <c:pt idx="1677">
                  <c:v>1677</c:v>
                </c:pt>
                <c:pt idx="1678">
                  <c:v>1678</c:v>
                </c:pt>
                <c:pt idx="1679">
                  <c:v>1679</c:v>
                </c:pt>
                <c:pt idx="1680">
                  <c:v>1680</c:v>
                </c:pt>
                <c:pt idx="1681">
                  <c:v>1681</c:v>
                </c:pt>
                <c:pt idx="1682">
                  <c:v>1682</c:v>
                </c:pt>
                <c:pt idx="1683">
                  <c:v>1683</c:v>
                </c:pt>
                <c:pt idx="1684">
                  <c:v>1684</c:v>
                </c:pt>
                <c:pt idx="1685">
                  <c:v>1685</c:v>
                </c:pt>
                <c:pt idx="1686">
                  <c:v>1686</c:v>
                </c:pt>
                <c:pt idx="1687">
                  <c:v>1687</c:v>
                </c:pt>
                <c:pt idx="1688">
                  <c:v>1688</c:v>
                </c:pt>
                <c:pt idx="1689">
                  <c:v>1689</c:v>
                </c:pt>
                <c:pt idx="1690">
                  <c:v>1690</c:v>
                </c:pt>
                <c:pt idx="1691">
                  <c:v>1691</c:v>
                </c:pt>
                <c:pt idx="1692">
                  <c:v>1692</c:v>
                </c:pt>
                <c:pt idx="1693">
                  <c:v>1693</c:v>
                </c:pt>
                <c:pt idx="1694">
                  <c:v>1694</c:v>
                </c:pt>
                <c:pt idx="1695">
                  <c:v>1695</c:v>
                </c:pt>
                <c:pt idx="1696">
                  <c:v>1696</c:v>
                </c:pt>
                <c:pt idx="1697">
                  <c:v>1697</c:v>
                </c:pt>
                <c:pt idx="1698">
                  <c:v>1698</c:v>
                </c:pt>
                <c:pt idx="1699">
                  <c:v>1699</c:v>
                </c:pt>
                <c:pt idx="1700">
                  <c:v>1700</c:v>
                </c:pt>
                <c:pt idx="1701">
                  <c:v>1701</c:v>
                </c:pt>
                <c:pt idx="1702">
                  <c:v>1702</c:v>
                </c:pt>
                <c:pt idx="1703">
                  <c:v>1703</c:v>
                </c:pt>
                <c:pt idx="1704">
                  <c:v>1704</c:v>
                </c:pt>
                <c:pt idx="1705">
                  <c:v>1705</c:v>
                </c:pt>
                <c:pt idx="1706">
                  <c:v>1706</c:v>
                </c:pt>
                <c:pt idx="1707">
                  <c:v>1707</c:v>
                </c:pt>
                <c:pt idx="1708">
                  <c:v>1708</c:v>
                </c:pt>
                <c:pt idx="1709">
                  <c:v>1709</c:v>
                </c:pt>
                <c:pt idx="1710">
                  <c:v>1710</c:v>
                </c:pt>
                <c:pt idx="1711">
                  <c:v>1711</c:v>
                </c:pt>
                <c:pt idx="1712">
                  <c:v>1712</c:v>
                </c:pt>
                <c:pt idx="1713">
                  <c:v>1713</c:v>
                </c:pt>
                <c:pt idx="1714">
                  <c:v>1714</c:v>
                </c:pt>
                <c:pt idx="1715">
                  <c:v>1715</c:v>
                </c:pt>
                <c:pt idx="1716">
                  <c:v>1716</c:v>
                </c:pt>
                <c:pt idx="1717">
                  <c:v>1717</c:v>
                </c:pt>
                <c:pt idx="1718">
                  <c:v>1718</c:v>
                </c:pt>
                <c:pt idx="1719">
                  <c:v>1719</c:v>
                </c:pt>
                <c:pt idx="1720">
                  <c:v>1720</c:v>
                </c:pt>
                <c:pt idx="1721">
                  <c:v>1721</c:v>
                </c:pt>
                <c:pt idx="1722">
                  <c:v>1722</c:v>
                </c:pt>
                <c:pt idx="1723">
                  <c:v>1723</c:v>
                </c:pt>
                <c:pt idx="1724">
                  <c:v>1724</c:v>
                </c:pt>
                <c:pt idx="1725">
                  <c:v>1725</c:v>
                </c:pt>
                <c:pt idx="1726">
                  <c:v>1726</c:v>
                </c:pt>
                <c:pt idx="1727">
                  <c:v>1727</c:v>
                </c:pt>
                <c:pt idx="1728">
                  <c:v>1728</c:v>
                </c:pt>
                <c:pt idx="1729">
                  <c:v>1729</c:v>
                </c:pt>
                <c:pt idx="1730">
                  <c:v>1730</c:v>
                </c:pt>
                <c:pt idx="1731">
                  <c:v>1731</c:v>
                </c:pt>
                <c:pt idx="1732">
                  <c:v>1732</c:v>
                </c:pt>
                <c:pt idx="1733">
                  <c:v>1733</c:v>
                </c:pt>
                <c:pt idx="1734">
                  <c:v>1734</c:v>
                </c:pt>
                <c:pt idx="1735">
                  <c:v>1735</c:v>
                </c:pt>
                <c:pt idx="1736">
                  <c:v>1736</c:v>
                </c:pt>
                <c:pt idx="1737">
                  <c:v>1737</c:v>
                </c:pt>
                <c:pt idx="1738">
                  <c:v>1738</c:v>
                </c:pt>
                <c:pt idx="1739">
                  <c:v>1739</c:v>
                </c:pt>
                <c:pt idx="1740">
                  <c:v>1740</c:v>
                </c:pt>
                <c:pt idx="1741">
                  <c:v>1741</c:v>
                </c:pt>
                <c:pt idx="1742">
                  <c:v>1742</c:v>
                </c:pt>
                <c:pt idx="1743">
                  <c:v>1743</c:v>
                </c:pt>
                <c:pt idx="1744">
                  <c:v>1744</c:v>
                </c:pt>
                <c:pt idx="1745">
                  <c:v>1745</c:v>
                </c:pt>
                <c:pt idx="1746">
                  <c:v>1746</c:v>
                </c:pt>
                <c:pt idx="1747">
                  <c:v>1747</c:v>
                </c:pt>
                <c:pt idx="1748">
                  <c:v>1748</c:v>
                </c:pt>
                <c:pt idx="1749">
                  <c:v>1749</c:v>
                </c:pt>
                <c:pt idx="1750">
                  <c:v>1750</c:v>
                </c:pt>
                <c:pt idx="1751">
                  <c:v>1751</c:v>
                </c:pt>
                <c:pt idx="1752">
                  <c:v>1752</c:v>
                </c:pt>
                <c:pt idx="1753">
                  <c:v>1753</c:v>
                </c:pt>
                <c:pt idx="1754">
                  <c:v>1754</c:v>
                </c:pt>
                <c:pt idx="1755">
                  <c:v>1755</c:v>
                </c:pt>
                <c:pt idx="1756">
                  <c:v>1756</c:v>
                </c:pt>
                <c:pt idx="1757">
                  <c:v>1757</c:v>
                </c:pt>
                <c:pt idx="1758">
                  <c:v>1758</c:v>
                </c:pt>
                <c:pt idx="1759">
                  <c:v>1759</c:v>
                </c:pt>
                <c:pt idx="1760">
                  <c:v>1760</c:v>
                </c:pt>
                <c:pt idx="1761">
                  <c:v>1761</c:v>
                </c:pt>
                <c:pt idx="1762">
                  <c:v>1762</c:v>
                </c:pt>
                <c:pt idx="1763">
                  <c:v>1763</c:v>
                </c:pt>
                <c:pt idx="1764">
                  <c:v>1764</c:v>
                </c:pt>
                <c:pt idx="1765">
                  <c:v>1765</c:v>
                </c:pt>
                <c:pt idx="1766">
                  <c:v>1766</c:v>
                </c:pt>
                <c:pt idx="1767">
                  <c:v>1767</c:v>
                </c:pt>
                <c:pt idx="1768">
                  <c:v>1768</c:v>
                </c:pt>
                <c:pt idx="1769">
                  <c:v>1769</c:v>
                </c:pt>
                <c:pt idx="1770">
                  <c:v>1770</c:v>
                </c:pt>
                <c:pt idx="1771">
                  <c:v>1771</c:v>
                </c:pt>
                <c:pt idx="1772">
                  <c:v>1772</c:v>
                </c:pt>
                <c:pt idx="1773">
                  <c:v>1773</c:v>
                </c:pt>
                <c:pt idx="1774">
                  <c:v>1774</c:v>
                </c:pt>
                <c:pt idx="1775">
                  <c:v>1775</c:v>
                </c:pt>
                <c:pt idx="1776">
                  <c:v>1776</c:v>
                </c:pt>
                <c:pt idx="1777">
                  <c:v>1777</c:v>
                </c:pt>
                <c:pt idx="1778">
                  <c:v>1778</c:v>
                </c:pt>
                <c:pt idx="1779">
                  <c:v>1779</c:v>
                </c:pt>
                <c:pt idx="1780">
                  <c:v>1780</c:v>
                </c:pt>
                <c:pt idx="1781">
                  <c:v>1781</c:v>
                </c:pt>
                <c:pt idx="1782">
                  <c:v>1782</c:v>
                </c:pt>
                <c:pt idx="1783">
                  <c:v>1783</c:v>
                </c:pt>
                <c:pt idx="1784">
                  <c:v>1784</c:v>
                </c:pt>
                <c:pt idx="1785">
                  <c:v>1785</c:v>
                </c:pt>
                <c:pt idx="1786">
                  <c:v>1786</c:v>
                </c:pt>
                <c:pt idx="1787">
                  <c:v>1787</c:v>
                </c:pt>
                <c:pt idx="1788">
                  <c:v>1788</c:v>
                </c:pt>
                <c:pt idx="1789">
                  <c:v>1789</c:v>
                </c:pt>
                <c:pt idx="1790">
                  <c:v>1790</c:v>
                </c:pt>
                <c:pt idx="1791">
                  <c:v>1791</c:v>
                </c:pt>
                <c:pt idx="1792">
                  <c:v>1792</c:v>
                </c:pt>
                <c:pt idx="1793">
                  <c:v>1793</c:v>
                </c:pt>
                <c:pt idx="1794">
                  <c:v>1794</c:v>
                </c:pt>
                <c:pt idx="1795">
                  <c:v>1795</c:v>
                </c:pt>
                <c:pt idx="1796">
                  <c:v>1796</c:v>
                </c:pt>
                <c:pt idx="1797">
                  <c:v>1797</c:v>
                </c:pt>
                <c:pt idx="1798">
                  <c:v>1798</c:v>
                </c:pt>
                <c:pt idx="1799">
                  <c:v>1799</c:v>
                </c:pt>
                <c:pt idx="1800">
                  <c:v>1800</c:v>
                </c:pt>
                <c:pt idx="1801">
                  <c:v>1801</c:v>
                </c:pt>
                <c:pt idx="1802">
                  <c:v>1802</c:v>
                </c:pt>
                <c:pt idx="1803">
                  <c:v>1803</c:v>
                </c:pt>
                <c:pt idx="1804">
                  <c:v>1804</c:v>
                </c:pt>
                <c:pt idx="1805">
                  <c:v>1805</c:v>
                </c:pt>
                <c:pt idx="1806">
                  <c:v>1806</c:v>
                </c:pt>
                <c:pt idx="1807">
                  <c:v>1807</c:v>
                </c:pt>
                <c:pt idx="1808">
                  <c:v>1808</c:v>
                </c:pt>
                <c:pt idx="1809">
                  <c:v>1809</c:v>
                </c:pt>
                <c:pt idx="1810">
                  <c:v>1810</c:v>
                </c:pt>
                <c:pt idx="1811">
                  <c:v>1811</c:v>
                </c:pt>
                <c:pt idx="1812">
                  <c:v>1812</c:v>
                </c:pt>
                <c:pt idx="1813">
                  <c:v>1813</c:v>
                </c:pt>
                <c:pt idx="1814">
                  <c:v>1814</c:v>
                </c:pt>
                <c:pt idx="1815">
                  <c:v>1815</c:v>
                </c:pt>
                <c:pt idx="1816">
                  <c:v>1816</c:v>
                </c:pt>
                <c:pt idx="1817">
                  <c:v>1817</c:v>
                </c:pt>
                <c:pt idx="1818">
                  <c:v>1818</c:v>
                </c:pt>
                <c:pt idx="1819">
                  <c:v>1819</c:v>
                </c:pt>
                <c:pt idx="1820">
                  <c:v>1820</c:v>
                </c:pt>
                <c:pt idx="1821">
                  <c:v>1821</c:v>
                </c:pt>
                <c:pt idx="1822">
                  <c:v>1822</c:v>
                </c:pt>
                <c:pt idx="1823">
                  <c:v>1823</c:v>
                </c:pt>
                <c:pt idx="1824">
                  <c:v>1824</c:v>
                </c:pt>
                <c:pt idx="1825">
                  <c:v>1825</c:v>
                </c:pt>
                <c:pt idx="1826">
                  <c:v>1826</c:v>
                </c:pt>
                <c:pt idx="1827">
                  <c:v>1827</c:v>
                </c:pt>
                <c:pt idx="1828">
                  <c:v>1828</c:v>
                </c:pt>
                <c:pt idx="1829">
                  <c:v>1829</c:v>
                </c:pt>
                <c:pt idx="1830">
                  <c:v>1830</c:v>
                </c:pt>
                <c:pt idx="1831">
                  <c:v>1831</c:v>
                </c:pt>
                <c:pt idx="1832">
                  <c:v>1832</c:v>
                </c:pt>
                <c:pt idx="1833">
                  <c:v>1833</c:v>
                </c:pt>
                <c:pt idx="1834">
                  <c:v>1834</c:v>
                </c:pt>
                <c:pt idx="1835">
                  <c:v>1835</c:v>
                </c:pt>
                <c:pt idx="1836">
                  <c:v>1836</c:v>
                </c:pt>
                <c:pt idx="1837">
                  <c:v>1837</c:v>
                </c:pt>
                <c:pt idx="1838">
                  <c:v>1838</c:v>
                </c:pt>
                <c:pt idx="1839">
                  <c:v>1839</c:v>
                </c:pt>
                <c:pt idx="1840">
                  <c:v>1840</c:v>
                </c:pt>
                <c:pt idx="1841">
                  <c:v>1841</c:v>
                </c:pt>
                <c:pt idx="1842">
                  <c:v>1842</c:v>
                </c:pt>
                <c:pt idx="1843">
                  <c:v>1843</c:v>
                </c:pt>
                <c:pt idx="1844">
                  <c:v>1844</c:v>
                </c:pt>
                <c:pt idx="1845">
                  <c:v>1845</c:v>
                </c:pt>
                <c:pt idx="1846">
                  <c:v>1846</c:v>
                </c:pt>
                <c:pt idx="1847">
                  <c:v>1847</c:v>
                </c:pt>
                <c:pt idx="1848">
                  <c:v>1848</c:v>
                </c:pt>
                <c:pt idx="1849">
                  <c:v>1849</c:v>
                </c:pt>
                <c:pt idx="1850">
                  <c:v>1850</c:v>
                </c:pt>
                <c:pt idx="1851">
                  <c:v>1851</c:v>
                </c:pt>
                <c:pt idx="1852">
                  <c:v>1852</c:v>
                </c:pt>
                <c:pt idx="1853">
                  <c:v>1853</c:v>
                </c:pt>
                <c:pt idx="1854">
                  <c:v>1854</c:v>
                </c:pt>
                <c:pt idx="1855">
                  <c:v>1855</c:v>
                </c:pt>
                <c:pt idx="1856">
                  <c:v>1856</c:v>
                </c:pt>
                <c:pt idx="1857">
                  <c:v>1857</c:v>
                </c:pt>
                <c:pt idx="1858">
                  <c:v>1858</c:v>
                </c:pt>
                <c:pt idx="1859">
                  <c:v>1859</c:v>
                </c:pt>
                <c:pt idx="1860">
                  <c:v>1860</c:v>
                </c:pt>
                <c:pt idx="1861">
                  <c:v>1861</c:v>
                </c:pt>
                <c:pt idx="1862">
                  <c:v>1862</c:v>
                </c:pt>
                <c:pt idx="1863">
                  <c:v>1863</c:v>
                </c:pt>
                <c:pt idx="1864">
                  <c:v>1864</c:v>
                </c:pt>
                <c:pt idx="1865">
                  <c:v>1865</c:v>
                </c:pt>
                <c:pt idx="1866">
                  <c:v>1866</c:v>
                </c:pt>
                <c:pt idx="1867">
                  <c:v>1867</c:v>
                </c:pt>
                <c:pt idx="1868">
                  <c:v>1868</c:v>
                </c:pt>
                <c:pt idx="1869">
                  <c:v>1869</c:v>
                </c:pt>
                <c:pt idx="1870">
                  <c:v>1870</c:v>
                </c:pt>
                <c:pt idx="1871">
                  <c:v>1871</c:v>
                </c:pt>
                <c:pt idx="1872">
                  <c:v>1872</c:v>
                </c:pt>
                <c:pt idx="1873">
                  <c:v>1873</c:v>
                </c:pt>
                <c:pt idx="1874">
                  <c:v>1874</c:v>
                </c:pt>
                <c:pt idx="1875">
                  <c:v>1875</c:v>
                </c:pt>
                <c:pt idx="1876">
                  <c:v>1876</c:v>
                </c:pt>
                <c:pt idx="1877">
                  <c:v>1877</c:v>
                </c:pt>
                <c:pt idx="1878">
                  <c:v>1878</c:v>
                </c:pt>
                <c:pt idx="1879">
                  <c:v>1879</c:v>
                </c:pt>
                <c:pt idx="1880">
                  <c:v>1880</c:v>
                </c:pt>
                <c:pt idx="1881">
                  <c:v>1881</c:v>
                </c:pt>
                <c:pt idx="1882">
                  <c:v>1882</c:v>
                </c:pt>
                <c:pt idx="1883">
                  <c:v>1883</c:v>
                </c:pt>
                <c:pt idx="1884">
                  <c:v>1884</c:v>
                </c:pt>
                <c:pt idx="1885">
                  <c:v>1885</c:v>
                </c:pt>
                <c:pt idx="1886">
                  <c:v>1886</c:v>
                </c:pt>
                <c:pt idx="1887">
                  <c:v>1887</c:v>
                </c:pt>
                <c:pt idx="1888">
                  <c:v>1888</c:v>
                </c:pt>
                <c:pt idx="1889">
                  <c:v>1889</c:v>
                </c:pt>
                <c:pt idx="1890">
                  <c:v>1890</c:v>
                </c:pt>
                <c:pt idx="1891">
                  <c:v>1891</c:v>
                </c:pt>
                <c:pt idx="1892">
                  <c:v>1892</c:v>
                </c:pt>
                <c:pt idx="1893">
                  <c:v>1893</c:v>
                </c:pt>
                <c:pt idx="1894">
                  <c:v>1894</c:v>
                </c:pt>
                <c:pt idx="1895">
                  <c:v>1895</c:v>
                </c:pt>
                <c:pt idx="1896">
                  <c:v>1896</c:v>
                </c:pt>
                <c:pt idx="1897">
                  <c:v>1897</c:v>
                </c:pt>
                <c:pt idx="1898">
                  <c:v>1898</c:v>
                </c:pt>
                <c:pt idx="1899">
                  <c:v>1899</c:v>
                </c:pt>
                <c:pt idx="1900">
                  <c:v>1900</c:v>
                </c:pt>
                <c:pt idx="1901">
                  <c:v>1901</c:v>
                </c:pt>
                <c:pt idx="1902">
                  <c:v>1902</c:v>
                </c:pt>
                <c:pt idx="1903">
                  <c:v>1903</c:v>
                </c:pt>
                <c:pt idx="1904">
                  <c:v>1904</c:v>
                </c:pt>
                <c:pt idx="1905">
                  <c:v>1905</c:v>
                </c:pt>
                <c:pt idx="1906">
                  <c:v>1906</c:v>
                </c:pt>
                <c:pt idx="1907">
                  <c:v>1907</c:v>
                </c:pt>
                <c:pt idx="1908">
                  <c:v>1908</c:v>
                </c:pt>
                <c:pt idx="1909">
                  <c:v>1909</c:v>
                </c:pt>
                <c:pt idx="1910">
                  <c:v>1910</c:v>
                </c:pt>
                <c:pt idx="1911">
                  <c:v>1911</c:v>
                </c:pt>
                <c:pt idx="1912">
                  <c:v>1912</c:v>
                </c:pt>
                <c:pt idx="1913">
                  <c:v>1913</c:v>
                </c:pt>
                <c:pt idx="1914">
                  <c:v>1914</c:v>
                </c:pt>
                <c:pt idx="1915">
                  <c:v>1915</c:v>
                </c:pt>
                <c:pt idx="1916">
                  <c:v>1916</c:v>
                </c:pt>
                <c:pt idx="1917">
                  <c:v>1917</c:v>
                </c:pt>
                <c:pt idx="1918">
                  <c:v>1918</c:v>
                </c:pt>
                <c:pt idx="1919">
                  <c:v>1919</c:v>
                </c:pt>
                <c:pt idx="1920">
                  <c:v>1920</c:v>
                </c:pt>
                <c:pt idx="1921">
                  <c:v>1921</c:v>
                </c:pt>
                <c:pt idx="1922">
                  <c:v>1922</c:v>
                </c:pt>
                <c:pt idx="1923">
                  <c:v>1923</c:v>
                </c:pt>
                <c:pt idx="1924">
                  <c:v>1924</c:v>
                </c:pt>
                <c:pt idx="1925">
                  <c:v>1925</c:v>
                </c:pt>
                <c:pt idx="1926">
                  <c:v>1926</c:v>
                </c:pt>
                <c:pt idx="1927">
                  <c:v>1927</c:v>
                </c:pt>
                <c:pt idx="1928">
                  <c:v>1928</c:v>
                </c:pt>
                <c:pt idx="1929">
                  <c:v>1929</c:v>
                </c:pt>
                <c:pt idx="1930">
                  <c:v>1930</c:v>
                </c:pt>
                <c:pt idx="1931">
                  <c:v>1931</c:v>
                </c:pt>
                <c:pt idx="1932">
                  <c:v>1932</c:v>
                </c:pt>
                <c:pt idx="1933">
                  <c:v>1933</c:v>
                </c:pt>
                <c:pt idx="1934">
                  <c:v>1934</c:v>
                </c:pt>
                <c:pt idx="1935">
                  <c:v>1935</c:v>
                </c:pt>
                <c:pt idx="1936">
                  <c:v>1936</c:v>
                </c:pt>
                <c:pt idx="1937">
                  <c:v>1937</c:v>
                </c:pt>
                <c:pt idx="1938">
                  <c:v>1938</c:v>
                </c:pt>
                <c:pt idx="1939">
                  <c:v>1939</c:v>
                </c:pt>
                <c:pt idx="1940">
                  <c:v>1940</c:v>
                </c:pt>
                <c:pt idx="1941">
                  <c:v>1941</c:v>
                </c:pt>
                <c:pt idx="1942">
                  <c:v>1942</c:v>
                </c:pt>
                <c:pt idx="1943">
                  <c:v>1943</c:v>
                </c:pt>
                <c:pt idx="1944">
                  <c:v>1944</c:v>
                </c:pt>
                <c:pt idx="1945">
                  <c:v>1945</c:v>
                </c:pt>
                <c:pt idx="1946">
                  <c:v>1946</c:v>
                </c:pt>
                <c:pt idx="1947">
                  <c:v>1947</c:v>
                </c:pt>
                <c:pt idx="1948">
                  <c:v>1948</c:v>
                </c:pt>
                <c:pt idx="1949">
                  <c:v>1949</c:v>
                </c:pt>
                <c:pt idx="1950">
                  <c:v>1950</c:v>
                </c:pt>
                <c:pt idx="1951">
                  <c:v>1951</c:v>
                </c:pt>
                <c:pt idx="1952">
                  <c:v>1952</c:v>
                </c:pt>
                <c:pt idx="1953">
                  <c:v>1953</c:v>
                </c:pt>
                <c:pt idx="1954">
                  <c:v>1954</c:v>
                </c:pt>
                <c:pt idx="1955">
                  <c:v>1955</c:v>
                </c:pt>
                <c:pt idx="1956">
                  <c:v>1956</c:v>
                </c:pt>
                <c:pt idx="1957">
                  <c:v>1957</c:v>
                </c:pt>
                <c:pt idx="1958">
                  <c:v>1958</c:v>
                </c:pt>
                <c:pt idx="1959">
                  <c:v>1959</c:v>
                </c:pt>
                <c:pt idx="1960">
                  <c:v>1960</c:v>
                </c:pt>
                <c:pt idx="1961">
                  <c:v>1961</c:v>
                </c:pt>
                <c:pt idx="1962">
                  <c:v>1962</c:v>
                </c:pt>
                <c:pt idx="1963">
                  <c:v>1963</c:v>
                </c:pt>
                <c:pt idx="1964">
                  <c:v>1964</c:v>
                </c:pt>
                <c:pt idx="1965">
                  <c:v>1965</c:v>
                </c:pt>
                <c:pt idx="1966">
                  <c:v>1966</c:v>
                </c:pt>
                <c:pt idx="1967">
                  <c:v>1967</c:v>
                </c:pt>
                <c:pt idx="1968">
                  <c:v>1968</c:v>
                </c:pt>
                <c:pt idx="1969">
                  <c:v>1969</c:v>
                </c:pt>
                <c:pt idx="1970">
                  <c:v>1970</c:v>
                </c:pt>
                <c:pt idx="1971">
                  <c:v>1971</c:v>
                </c:pt>
                <c:pt idx="1972">
                  <c:v>1972</c:v>
                </c:pt>
                <c:pt idx="1973">
                  <c:v>1973</c:v>
                </c:pt>
                <c:pt idx="1974">
                  <c:v>1974</c:v>
                </c:pt>
                <c:pt idx="1975">
                  <c:v>1975</c:v>
                </c:pt>
                <c:pt idx="1976">
                  <c:v>1976</c:v>
                </c:pt>
                <c:pt idx="1977">
                  <c:v>1977</c:v>
                </c:pt>
                <c:pt idx="1978">
                  <c:v>1978</c:v>
                </c:pt>
                <c:pt idx="1979">
                  <c:v>1979</c:v>
                </c:pt>
                <c:pt idx="1980">
                  <c:v>1980</c:v>
                </c:pt>
                <c:pt idx="1981">
                  <c:v>1981</c:v>
                </c:pt>
                <c:pt idx="1982">
                  <c:v>1982</c:v>
                </c:pt>
                <c:pt idx="1983">
                  <c:v>1983</c:v>
                </c:pt>
                <c:pt idx="1984">
                  <c:v>1984</c:v>
                </c:pt>
                <c:pt idx="1985">
                  <c:v>1985</c:v>
                </c:pt>
                <c:pt idx="1986">
                  <c:v>1986</c:v>
                </c:pt>
                <c:pt idx="1987">
                  <c:v>1987</c:v>
                </c:pt>
                <c:pt idx="1988">
                  <c:v>1988</c:v>
                </c:pt>
                <c:pt idx="1989">
                  <c:v>1989</c:v>
                </c:pt>
                <c:pt idx="1990">
                  <c:v>1990</c:v>
                </c:pt>
                <c:pt idx="1991">
                  <c:v>1991</c:v>
                </c:pt>
                <c:pt idx="1992">
                  <c:v>1992</c:v>
                </c:pt>
                <c:pt idx="1993">
                  <c:v>1993</c:v>
                </c:pt>
                <c:pt idx="1994">
                  <c:v>1994</c:v>
                </c:pt>
                <c:pt idx="1995">
                  <c:v>1995</c:v>
                </c:pt>
                <c:pt idx="1996">
                  <c:v>1996</c:v>
                </c:pt>
                <c:pt idx="1997">
                  <c:v>1997</c:v>
                </c:pt>
                <c:pt idx="1998">
                  <c:v>1998</c:v>
                </c:pt>
                <c:pt idx="1999">
                  <c:v>1999</c:v>
                </c:pt>
                <c:pt idx="2000">
                  <c:v>2000</c:v>
                </c:pt>
                <c:pt idx="2001">
                  <c:v>2001</c:v>
                </c:pt>
                <c:pt idx="2002">
                  <c:v>2002</c:v>
                </c:pt>
                <c:pt idx="2003">
                  <c:v>2003</c:v>
                </c:pt>
                <c:pt idx="2004">
                  <c:v>2004</c:v>
                </c:pt>
                <c:pt idx="2005">
                  <c:v>2005</c:v>
                </c:pt>
                <c:pt idx="2006">
                  <c:v>2006</c:v>
                </c:pt>
                <c:pt idx="2007">
                  <c:v>2007</c:v>
                </c:pt>
                <c:pt idx="2008">
                  <c:v>2008</c:v>
                </c:pt>
                <c:pt idx="2009">
                  <c:v>2009</c:v>
                </c:pt>
                <c:pt idx="2010">
                  <c:v>2010</c:v>
                </c:pt>
                <c:pt idx="2011">
                  <c:v>2011</c:v>
                </c:pt>
                <c:pt idx="2012">
                  <c:v>2012</c:v>
                </c:pt>
                <c:pt idx="2013">
                  <c:v>2013</c:v>
                </c:pt>
                <c:pt idx="2014">
                  <c:v>2014</c:v>
                </c:pt>
                <c:pt idx="2015">
                  <c:v>2015</c:v>
                </c:pt>
                <c:pt idx="2016">
                  <c:v>2016</c:v>
                </c:pt>
                <c:pt idx="2017">
                  <c:v>2017</c:v>
                </c:pt>
                <c:pt idx="2018">
                  <c:v>2018</c:v>
                </c:pt>
                <c:pt idx="2019">
                  <c:v>2019</c:v>
                </c:pt>
                <c:pt idx="2020">
                  <c:v>2020</c:v>
                </c:pt>
                <c:pt idx="2021">
                  <c:v>2021</c:v>
                </c:pt>
                <c:pt idx="2022">
                  <c:v>2022</c:v>
                </c:pt>
                <c:pt idx="2023">
                  <c:v>2023</c:v>
                </c:pt>
                <c:pt idx="2024">
                  <c:v>2024</c:v>
                </c:pt>
                <c:pt idx="2025">
                  <c:v>2025</c:v>
                </c:pt>
                <c:pt idx="2026">
                  <c:v>2026</c:v>
                </c:pt>
                <c:pt idx="2027">
                  <c:v>2027</c:v>
                </c:pt>
                <c:pt idx="2028">
                  <c:v>2028</c:v>
                </c:pt>
                <c:pt idx="2029">
                  <c:v>2029</c:v>
                </c:pt>
                <c:pt idx="2030">
                  <c:v>2030</c:v>
                </c:pt>
                <c:pt idx="2031">
                  <c:v>2031</c:v>
                </c:pt>
                <c:pt idx="2032">
                  <c:v>2032</c:v>
                </c:pt>
                <c:pt idx="2033">
                  <c:v>2033</c:v>
                </c:pt>
                <c:pt idx="2034">
                  <c:v>2034</c:v>
                </c:pt>
                <c:pt idx="2035">
                  <c:v>2035</c:v>
                </c:pt>
                <c:pt idx="2036">
                  <c:v>2036</c:v>
                </c:pt>
                <c:pt idx="2037">
                  <c:v>2037</c:v>
                </c:pt>
                <c:pt idx="2038">
                  <c:v>2038</c:v>
                </c:pt>
                <c:pt idx="2039">
                  <c:v>2039</c:v>
                </c:pt>
                <c:pt idx="2040">
                  <c:v>2040</c:v>
                </c:pt>
                <c:pt idx="2041">
                  <c:v>2041</c:v>
                </c:pt>
                <c:pt idx="2042">
                  <c:v>2042</c:v>
                </c:pt>
                <c:pt idx="2043">
                  <c:v>2043</c:v>
                </c:pt>
                <c:pt idx="2044">
                  <c:v>2044</c:v>
                </c:pt>
                <c:pt idx="2045">
                  <c:v>2045</c:v>
                </c:pt>
                <c:pt idx="2046">
                  <c:v>2046</c:v>
                </c:pt>
                <c:pt idx="2047">
                  <c:v>2047</c:v>
                </c:pt>
                <c:pt idx="2048">
                  <c:v>2048</c:v>
                </c:pt>
                <c:pt idx="2049">
                  <c:v>2049</c:v>
                </c:pt>
                <c:pt idx="2050">
                  <c:v>2050</c:v>
                </c:pt>
                <c:pt idx="2051">
                  <c:v>2051</c:v>
                </c:pt>
                <c:pt idx="2052">
                  <c:v>2052</c:v>
                </c:pt>
                <c:pt idx="2053">
                  <c:v>2053</c:v>
                </c:pt>
                <c:pt idx="2054">
                  <c:v>2054</c:v>
                </c:pt>
                <c:pt idx="2055">
                  <c:v>2055</c:v>
                </c:pt>
                <c:pt idx="2056">
                  <c:v>2056</c:v>
                </c:pt>
                <c:pt idx="2057">
                  <c:v>2057</c:v>
                </c:pt>
                <c:pt idx="2058">
                  <c:v>2058</c:v>
                </c:pt>
                <c:pt idx="2059">
                  <c:v>2059</c:v>
                </c:pt>
                <c:pt idx="2060">
                  <c:v>2060</c:v>
                </c:pt>
                <c:pt idx="2061">
                  <c:v>2061</c:v>
                </c:pt>
                <c:pt idx="2062">
                  <c:v>2062</c:v>
                </c:pt>
                <c:pt idx="2063">
                  <c:v>2063</c:v>
                </c:pt>
                <c:pt idx="2064">
                  <c:v>2064</c:v>
                </c:pt>
                <c:pt idx="2065">
                  <c:v>2065</c:v>
                </c:pt>
                <c:pt idx="2066">
                  <c:v>2066</c:v>
                </c:pt>
                <c:pt idx="2067">
                  <c:v>2067</c:v>
                </c:pt>
                <c:pt idx="2068">
                  <c:v>2068</c:v>
                </c:pt>
                <c:pt idx="2069">
                  <c:v>2069</c:v>
                </c:pt>
                <c:pt idx="2070">
                  <c:v>2070</c:v>
                </c:pt>
                <c:pt idx="2071">
                  <c:v>2071</c:v>
                </c:pt>
                <c:pt idx="2072">
                  <c:v>2072</c:v>
                </c:pt>
                <c:pt idx="2073">
                  <c:v>2073</c:v>
                </c:pt>
                <c:pt idx="2074">
                  <c:v>2074</c:v>
                </c:pt>
                <c:pt idx="2075">
                  <c:v>2075</c:v>
                </c:pt>
                <c:pt idx="2076">
                  <c:v>2076</c:v>
                </c:pt>
                <c:pt idx="2077">
                  <c:v>2077</c:v>
                </c:pt>
                <c:pt idx="2078">
                  <c:v>2078</c:v>
                </c:pt>
                <c:pt idx="2079">
                  <c:v>2079</c:v>
                </c:pt>
                <c:pt idx="2080">
                  <c:v>2080</c:v>
                </c:pt>
                <c:pt idx="2081">
                  <c:v>2081</c:v>
                </c:pt>
                <c:pt idx="2082">
                  <c:v>2082</c:v>
                </c:pt>
                <c:pt idx="2083">
                  <c:v>2083</c:v>
                </c:pt>
                <c:pt idx="2084">
                  <c:v>2084</c:v>
                </c:pt>
                <c:pt idx="2085">
                  <c:v>2085</c:v>
                </c:pt>
                <c:pt idx="2086">
                  <c:v>2086</c:v>
                </c:pt>
                <c:pt idx="2087">
                  <c:v>2087</c:v>
                </c:pt>
                <c:pt idx="2088">
                  <c:v>2088</c:v>
                </c:pt>
                <c:pt idx="2089">
                  <c:v>2089</c:v>
                </c:pt>
                <c:pt idx="2090">
                  <c:v>2090</c:v>
                </c:pt>
                <c:pt idx="2091">
                  <c:v>2091</c:v>
                </c:pt>
                <c:pt idx="2092">
                  <c:v>2092</c:v>
                </c:pt>
                <c:pt idx="2093">
                  <c:v>2093</c:v>
                </c:pt>
                <c:pt idx="2094">
                  <c:v>2094</c:v>
                </c:pt>
                <c:pt idx="2095">
                  <c:v>2095</c:v>
                </c:pt>
                <c:pt idx="2096">
                  <c:v>2096</c:v>
                </c:pt>
                <c:pt idx="2097">
                  <c:v>2097</c:v>
                </c:pt>
                <c:pt idx="2098">
                  <c:v>2098</c:v>
                </c:pt>
                <c:pt idx="2099">
                  <c:v>2099</c:v>
                </c:pt>
                <c:pt idx="2100">
                  <c:v>2100</c:v>
                </c:pt>
                <c:pt idx="2101">
                  <c:v>2101</c:v>
                </c:pt>
                <c:pt idx="2102">
                  <c:v>2102</c:v>
                </c:pt>
                <c:pt idx="2103">
                  <c:v>2103</c:v>
                </c:pt>
                <c:pt idx="2104">
                  <c:v>2104</c:v>
                </c:pt>
                <c:pt idx="2105">
                  <c:v>2105</c:v>
                </c:pt>
                <c:pt idx="2106">
                  <c:v>2106</c:v>
                </c:pt>
                <c:pt idx="2107">
                  <c:v>2107</c:v>
                </c:pt>
                <c:pt idx="2108">
                  <c:v>2108</c:v>
                </c:pt>
                <c:pt idx="2109">
                  <c:v>2109</c:v>
                </c:pt>
                <c:pt idx="2110">
                  <c:v>2110</c:v>
                </c:pt>
                <c:pt idx="2111">
                  <c:v>2111</c:v>
                </c:pt>
                <c:pt idx="2112">
                  <c:v>2112</c:v>
                </c:pt>
                <c:pt idx="2113">
                  <c:v>2113</c:v>
                </c:pt>
                <c:pt idx="2114">
                  <c:v>2114</c:v>
                </c:pt>
                <c:pt idx="2115">
                  <c:v>2115</c:v>
                </c:pt>
                <c:pt idx="2116">
                  <c:v>2116</c:v>
                </c:pt>
                <c:pt idx="2117">
                  <c:v>2117</c:v>
                </c:pt>
                <c:pt idx="2118">
                  <c:v>2118</c:v>
                </c:pt>
                <c:pt idx="2119">
                  <c:v>2119</c:v>
                </c:pt>
                <c:pt idx="2120">
                  <c:v>2120</c:v>
                </c:pt>
                <c:pt idx="2121">
                  <c:v>2121</c:v>
                </c:pt>
                <c:pt idx="2122">
                  <c:v>2122</c:v>
                </c:pt>
                <c:pt idx="2123">
                  <c:v>2123</c:v>
                </c:pt>
                <c:pt idx="2124">
                  <c:v>2124</c:v>
                </c:pt>
                <c:pt idx="2125">
                  <c:v>2125</c:v>
                </c:pt>
                <c:pt idx="2126">
                  <c:v>2126</c:v>
                </c:pt>
                <c:pt idx="2127">
                  <c:v>2127</c:v>
                </c:pt>
                <c:pt idx="2128">
                  <c:v>2128</c:v>
                </c:pt>
                <c:pt idx="2129">
                  <c:v>2129</c:v>
                </c:pt>
                <c:pt idx="2130">
                  <c:v>2130</c:v>
                </c:pt>
                <c:pt idx="2131">
                  <c:v>2131</c:v>
                </c:pt>
                <c:pt idx="2132">
                  <c:v>2132</c:v>
                </c:pt>
                <c:pt idx="2133">
                  <c:v>2133</c:v>
                </c:pt>
                <c:pt idx="2134">
                  <c:v>2134</c:v>
                </c:pt>
                <c:pt idx="2135">
                  <c:v>2135</c:v>
                </c:pt>
                <c:pt idx="2136">
                  <c:v>2136</c:v>
                </c:pt>
                <c:pt idx="2137">
                  <c:v>2137</c:v>
                </c:pt>
                <c:pt idx="2138">
                  <c:v>2138</c:v>
                </c:pt>
                <c:pt idx="2139">
                  <c:v>2139</c:v>
                </c:pt>
                <c:pt idx="2140">
                  <c:v>2140</c:v>
                </c:pt>
                <c:pt idx="2141">
                  <c:v>2141</c:v>
                </c:pt>
                <c:pt idx="2142">
                  <c:v>2142</c:v>
                </c:pt>
                <c:pt idx="2143">
                  <c:v>2143</c:v>
                </c:pt>
                <c:pt idx="2144">
                  <c:v>2144</c:v>
                </c:pt>
                <c:pt idx="2145">
                  <c:v>2145</c:v>
                </c:pt>
                <c:pt idx="2146">
                  <c:v>2146</c:v>
                </c:pt>
                <c:pt idx="2147">
                  <c:v>2147</c:v>
                </c:pt>
                <c:pt idx="2148">
                  <c:v>2148</c:v>
                </c:pt>
                <c:pt idx="2149">
                  <c:v>2149</c:v>
                </c:pt>
                <c:pt idx="2150">
                  <c:v>2150</c:v>
                </c:pt>
                <c:pt idx="2151">
                  <c:v>2151</c:v>
                </c:pt>
                <c:pt idx="2152">
                  <c:v>2152</c:v>
                </c:pt>
                <c:pt idx="2153">
                  <c:v>2153</c:v>
                </c:pt>
                <c:pt idx="2154">
                  <c:v>2154</c:v>
                </c:pt>
                <c:pt idx="2155">
                  <c:v>2155</c:v>
                </c:pt>
                <c:pt idx="2156">
                  <c:v>2156</c:v>
                </c:pt>
                <c:pt idx="2157">
                  <c:v>2157</c:v>
                </c:pt>
                <c:pt idx="2158">
                  <c:v>2158</c:v>
                </c:pt>
                <c:pt idx="2159">
                  <c:v>2159</c:v>
                </c:pt>
                <c:pt idx="2160">
                  <c:v>2160</c:v>
                </c:pt>
                <c:pt idx="2161">
                  <c:v>2161</c:v>
                </c:pt>
                <c:pt idx="2162">
                  <c:v>2162</c:v>
                </c:pt>
                <c:pt idx="2163">
                  <c:v>2163</c:v>
                </c:pt>
                <c:pt idx="2164">
                  <c:v>2164</c:v>
                </c:pt>
                <c:pt idx="2165">
                  <c:v>2165</c:v>
                </c:pt>
                <c:pt idx="2166">
                  <c:v>2166</c:v>
                </c:pt>
                <c:pt idx="2167">
                  <c:v>2167</c:v>
                </c:pt>
                <c:pt idx="2168">
                  <c:v>2168</c:v>
                </c:pt>
                <c:pt idx="2169">
                  <c:v>2169</c:v>
                </c:pt>
                <c:pt idx="2170">
                  <c:v>2170</c:v>
                </c:pt>
                <c:pt idx="2171">
                  <c:v>2171</c:v>
                </c:pt>
                <c:pt idx="2172">
                  <c:v>2172</c:v>
                </c:pt>
                <c:pt idx="2173">
                  <c:v>2173</c:v>
                </c:pt>
                <c:pt idx="2174">
                  <c:v>2174</c:v>
                </c:pt>
                <c:pt idx="2175">
                  <c:v>2175</c:v>
                </c:pt>
                <c:pt idx="2176">
                  <c:v>2176</c:v>
                </c:pt>
                <c:pt idx="2177">
                  <c:v>2177</c:v>
                </c:pt>
                <c:pt idx="2178">
                  <c:v>2178</c:v>
                </c:pt>
                <c:pt idx="2179">
                  <c:v>2179</c:v>
                </c:pt>
                <c:pt idx="2180">
                  <c:v>2180</c:v>
                </c:pt>
                <c:pt idx="2181">
                  <c:v>2181</c:v>
                </c:pt>
                <c:pt idx="2182">
                  <c:v>2182</c:v>
                </c:pt>
                <c:pt idx="2183">
                  <c:v>2183</c:v>
                </c:pt>
                <c:pt idx="2184">
                  <c:v>2184</c:v>
                </c:pt>
                <c:pt idx="2185">
                  <c:v>2185</c:v>
                </c:pt>
                <c:pt idx="2186">
                  <c:v>2186</c:v>
                </c:pt>
                <c:pt idx="2187">
                  <c:v>2187</c:v>
                </c:pt>
                <c:pt idx="2188">
                  <c:v>2188</c:v>
                </c:pt>
                <c:pt idx="2189">
                  <c:v>2189</c:v>
                </c:pt>
                <c:pt idx="2190">
                  <c:v>2190</c:v>
                </c:pt>
                <c:pt idx="2191">
                  <c:v>2191</c:v>
                </c:pt>
                <c:pt idx="2192">
                  <c:v>2192</c:v>
                </c:pt>
                <c:pt idx="2193">
                  <c:v>2193</c:v>
                </c:pt>
                <c:pt idx="2194">
                  <c:v>2194</c:v>
                </c:pt>
                <c:pt idx="2195">
                  <c:v>2195</c:v>
                </c:pt>
                <c:pt idx="2196">
                  <c:v>2196</c:v>
                </c:pt>
                <c:pt idx="2197">
                  <c:v>2197</c:v>
                </c:pt>
                <c:pt idx="2198">
                  <c:v>2198</c:v>
                </c:pt>
                <c:pt idx="2199">
                  <c:v>2199</c:v>
                </c:pt>
                <c:pt idx="2200">
                  <c:v>2200</c:v>
                </c:pt>
                <c:pt idx="2201">
                  <c:v>2201</c:v>
                </c:pt>
                <c:pt idx="2202">
                  <c:v>2202</c:v>
                </c:pt>
                <c:pt idx="2203">
                  <c:v>2203</c:v>
                </c:pt>
                <c:pt idx="2204">
                  <c:v>2204</c:v>
                </c:pt>
                <c:pt idx="2205">
                  <c:v>2205</c:v>
                </c:pt>
                <c:pt idx="2206">
                  <c:v>2206</c:v>
                </c:pt>
                <c:pt idx="2207">
                  <c:v>2207</c:v>
                </c:pt>
                <c:pt idx="2208">
                  <c:v>2208</c:v>
                </c:pt>
                <c:pt idx="2209">
                  <c:v>2209</c:v>
                </c:pt>
                <c:pt idx="2210">
                  <c:v>2210</c:v>
                </c:pt>
                <c:pt idx="2211">
                  <c:v>2211</c:v>
                </c:pt>
                <c:pt idx="2212">
                  <c:v>2212</c:v>
                </c:pt>
                <c:pt idx="2213">
                  <c:v>2213</c:v>
                </c:pt>
                <c:pt idx="2214">
                  <c:v>2214</c:v>
                </c:pt>
                <c:pt idx="2215">
                  <c:v>2215</c:v>
                </c:pt>
                <c:pt idx="2216">
                  <c:v>2216</c:v>
                </c:pt>
                <c:pt idx="2217">
                  <c:v>2217</c:v>
                </c:pt>
                <c:pt idx="2218">
                  <c:v>2218</c:v>
                </c:pt>
                <c:pt idx="2219">
                  <c:v>2219</c:v>
                </c:pt>
                <c:pt idx="2220">
                  <c:v>2220</c:v>
                </c:pt>
                <c:pt idx="2221">
                  <c:v>2221</c:v>
                </c:pt>
                <c:pt idx="2222">
                  <c:v>2222</c:v>
                </c:pt>
                <c:pt idx="2223">
                  <c:v>2223</c:v>
                </c:pt>
                <c:pt idx="2224">
                  <c:v>2224</c:v>
                </c:pt>
                <c:pt idx="2225">
                  <c:v>2225</c:v>
                </c:pt>
                <c:pt idx="2226">
                  <c:v>2226</c:v>
                </c:pt>
                <c:pt idx="2227">
                  <c:v>2227</c:v>
                </c:pt>
                <c:pt idx="2228">
                  <c:v>2228</c:v>
                </c:pt>
                <c:pt idx="2229">
                  <c:v>2229</c:v>
                </c:pt>
                <c:pt idx="2230">
                  <c:v>2230</c:v>
                </c:pt>
                <c:pt idx="2231">
                  <c:v>2231</c:v>
                </c:pt>
                <c:pt idx="2232">
                  <c:v>2232</c:v>
                </c:pt>
                <c:pt idx="2233">
                  <c:v>2233</c:v>
                </c:pt>
                <c:pt idx="2234">
                  <c:v>2234</c:v>
                </c:pt>
                <c:pt idx="2235">
                  <c:v>2235</c:v>
                </c:pt>
                <c:pt idx="2236">
                  <c:v>2236</c:v>
                </c:pt>
                <c:pt idx="2237">
                  <c:v>2237</c:v>
                </c:pt>
                <c:pt idx="2238">
                  <c:v>2238</c:v>
                </c:pt>
                <c:pt idx="2239">
                  <c:v>2239</c:v>
                </c:pt>
                <c:pt idx="2240">
                  <c:v>2240</c:v>
                </c:pt>
                <c:pt idx="2241">
                  <c:v>2241</c:v>
                </c:pt>
                <c:pt idx="2242">
                  <c:v>2242</c:v>
                </c:pt>
                <c:pt idx="2243">
                  <c:v>2243</c:v>
                </c:pt>
                <c:pt idx="2244">
                  <c:v>2244</c:v>
                </c:pt>
                <c:pt idx="2245">
                  <c:v>2245</c:v>
                </c:pt>
                <c:pt idx="2246">
                  <c:v>2246</c:v>
                </c:pt>
                <c:pt idx="2247">
                  <c:v>2247</c:v>
                </c:pt>
                <c:pt idx="2248">
                  <c:v>2248</c:v>
                </c:pt>
                <c:pt idx="2249">
                  <c:v>2249</c:v>
                </c:pt>
                <c:pt idx="2250">
                  <c:v>2250</c:v>
                </c:pt>
                <c:pt idx="2251">
                  <c:v>2251</c:v>
                </c:pt>
                <c:pt idx="2252">
                  <c:v>2252</c:v>
                </c:pt>
                <c:pt idx="2253">
                  <c:v>2253</c:v>
                </c:pt>
                <c:pt idx="2254">
                  <c:v>2254</c:v>
                </c:pt>
                <c:pt idx="2255">
                  <c:v>2255</c:v>
                </c:pt>
                <c:pt idx="2256">
                  <c:v>2256</c:v>
                </c:pt>
                <c:pt idx="2257">
                  <c:v>2257</c:v>
                </c:pt>
                <c:pt idx="2258">
                  <c:v>2258</c:v>
                </c:pt>
                <c:pt idx="2259">
                  <c:v>2259</c:v>
                </c:pt>
                <c:pt idx="2260">
                  <c:v>2260</c:v>
                </c:pt>
                <c:pt idx="2261">
                  <c:v>2261</c:v>
                </c:pt>
                <c:pt idx="2262">
                  <c:v>2262</c:v>
                </c:pt>
                <c:pt idx="2263">
                  <c:v>2263</c:v>
                </c:pt>
                <c:pt idx="2264">
                  <c:v>2264</c:v>
                </c:pt>
                <c:pt idx="2265">
                  <c:v>2265</c:v>
                </c:pt>
                <c:pt idx="2266">
                  <c:v>2266</c:v>
                </c:pt>
                <c:pt idx="2267">
                  <c:v>2267</c:v>
                </c:pt>
                <c:pt idx="2268">
                  <c:v>2268</c:v>
                </c:pt>
                <c:pt idx="2269">
                  <c:v>2269</c:v>
                </c:pt>
                <c:pt idx="2270">
                  <c:v>2270</c:v>
                </c:pt>
                <c:pt idx="2271">
                  <c:v>2271</c:v>
                </c:pt>
                <c:pt idx="2272">
                  <c:v>2272</c:v>
                </c:pt>
                <c:pt idx="2273">
                  <c:v>2273</c:v>
                </c:pt>
                <c:pt idx="2274">
                  <c:v>2274</c:v>
                </c:pt>
                <c:pt idx="2275">
                  <c:v>2275</c:v>
                </c:pt>
                <c:pt idx="2276">
                  <c:v>2276</c:v>
                </c:pt>
                <c:pt idx="2277">
                  <c:v>2277</c:v>
                </c:pt>
                <c:pt idx="2278">
                  <c:v>2278</c:v>
                </c:pt>
                <c:pt idx="2279">
                  <c:v>2279</c:v>
                </c:pt>
                <c:pt idx="2280">
                  <c:v>2280</c:v>
                </c:pt>
                <c:pt idx="2281">
                  <c:v>2281</c:v>
                </c:pt>
                <c:pt idx="2282">
                  <c:v>2282</c:v>
                </c:pt>
                <c:pt idx="2283">
                  <c:v>2283</c:v>
                </c:pt>
                <c:pt idx="2284">
                  <c:v>2284</c:v>
                </c:pt>
                <c:pt idx="2285">
                  <c:v>2285</c:v>
                </c:pt>
                <c:pt idx="2286">
                  <c:v>2286</c:v>
                </c:pt>
                <c:pt idx="2287">
                  <c:v>2287</c:v>
                </c:pt>
                <c:pt idx="2288">
                  <c:v>2288</c:v>
                </c:pt>
                <c:pt idx="2289">
                  <c:v>2289</c:v>
                </c:pt>
                <c:pt idx="2290">
                  <c:v>2290</c:v>
                </c:pt>
                <c:pt idx="2291">
                  <c:v>2291</c:v>
                </c:pt>
                <c:pt idx="2292">
                  <c:v>2292</c:v>
                </c:pt>
                <c:pt idx="2293">
                  <c:v>2293</c:v>
                </c:pt>
                <c:pt idx="2294">
                  <c:v>2294</c:v>
                </c:pt>
                <c:pt idx="2295">
                  <c:v>2295</c:v>
                </c:pt>
                <c:pt idx="2296">
                  <c:v>2296</c:v>
                </c:pt>
                <c:pt idx="2297">
                  <c:v>2297</c:v>
                </c:pt>
                <c:pt idx="2298">
                  <c:v>2298</c:v>
                </c:pt>
                <c:pt idx="2299">
                  <c:v>2299</c:v>
                </c:pt>
                <c:pt idx="2300">
                  <c:v>2300</c:v>
                </c:pt>
                <c:pt idx="2301">
                  <c:v>2301</c:v>
                </c:pt>
                <c:pt idx="2302">
                  <c:v>2302</c:v>
                </c:pt>
                <c:pt idx="2303">
                  <c:v>2303</c:v>
                </c:pt>
                <c:pt idx="2304">
                  <c:v>2304</c:v>
                </c:pt>
                <c:pt idx="2305">
                  <c:v>2305</c:v>
                </c:pt>
                <c:pt idx="2306">
                  <c:v>2306</c:v>
                </c:pt>
                <c:pt idx="2307">
                  <c:v>2307</c:v>
                </c:pt>
                <c:pt idx="2308">
                  <c:v>2308</c:v>
                </c:pt>
                <c:pt idx="2309">
                  <c:v>2309</c:v>
                </c:pt>
                <c:pt idx="2310">
                  <c:v>2310</c:v>
                </c:pt>
                <c:pt idx="2311">
                  <c:v>2311</c:v>
                </c:pt>
                <c:pt idx="2312">
                  <c:v>2312</c:v>
                </c:pt>
                <c:pt idx="2313">
                  <c:v>2313</c:v>
                </c:pt>
                <c:pt idx="2314">
                  <c:v>2314</c:v>
                </c:pt>
                <c:pt idx="2315">
                  <c:v>2315</c:v>
                </c:pt>
                <c:pt idx="2316">
                  <c:v>2316</c:v>
                </c:pt>
                <c:pt idx="2317">
                  <c:v>2317</c:v>
                </c:pt>
                <c:pt idx="2318">
                  <c:v>2318</c:v>
                </c:pt>
                <c:pt idx="2319">
                  <c:v>2319</c:v>
                </c:pt>
                <c:pt idx="2320">
                  <c:v>2320</c:v>
                </c:pt>
                <c:pt idx="2321">
                  <c:v>2321</c:v>
                </c:pt>
                <c:pt idx="2322">
                  <c:v>2322</c:v>
                </c:pt>
                <c:pt idx="2323">
                  <c:v>2323</c:v>
                </c:pt>
                <c:pt idx="2324">
                  <c:v>2324</c:v>
                </c:pt>
                <c:pt idx="2325">
                  <c:v>2325</c:v>
                </c:pt>
                <c:pt idx="2326">
                  <c:v>2326</c:v>
                </c:pt>
                <c:pt idx="2327">
                  <c:v>2327</c:v>
                </c:pt>
                <c:pt idx="2328">
                  <c:v>2328</c:v>
                </c:pt>
                <c:pt idx="2329">
                  <c:v>2329</c:v>
                </c:pt>
                <c:pt idx="2330">
                  <c:v>2330</c:v>
                </c:pt>
                <c:pt idx="2331">
                  <c:v>2331</c:v>
                </c:pt>
                <c:pt idx="2332">
                  <c:v>2332</c:v>
                </c:pt>
                <c:pt idx="2333">
                  <c:v>2333</c:v>
                </c:pt>
                <c:pt idx="2334">
                  <c:v>2334</c:v>
                </c:pt>
                <c:pt idx="2335">
                  <c:v>2335</c:v>
                </c:pt>
                <c:pt idx="2336">
                  <c:v>2336</c:v>
                </c:pt>
                <c:pt idx="2337">
                  <c:v>2337</c:v>
                </c:pt>
                <c:pt idx="2338">
                  <c:v>2338</c:v>
                </c:pt>
                <c:pt idx="2339">
                  <c:v>2339</c:v>
                </c:pt>
                <c:pt idx="2340">
                  <c:v>2340</c:v>
                </c:pt>
                <c:pt idx="2341">
                  <c:v>2341</c:v>
                </c:pt>
                <c:pt idx="2342">
                  <c:v>2342</c:v>
                </c:pt>
                <c:pt idx="2343">
                  <c:v>2343</c:v>
                </c:pt>
                <c:pt idx="2344">
                  <c:v>2344</c:v>
                </c:pt>
                <c:pt idx="2345">
                  <c:v>2345</c:v>
                </c:pt>
                <c:pt idx="2346">
                  <c:v>2346</c:v>
                </c:pt>
                <c:pt idx="2347">
                  <c:v>2347</c:v>
                </c:pt>
                <c:pt idx="2348">
                  <c:v>2348</c:v>
                </c:pt>
                <c:pt idx="2349">
                  <c:v>2349</c:v>
                </c:pt>
                <c:pt idx="2350">
                  <c:v>2350</c:v>
                </c:pt>
                <c:pt idx="2351">
                  <c:v>2351</c:v>
                </c:pt>
                <c:pt idx="2352">
                  <c:v>2352</c:v>
                </c:pt>
                <c:pt idx="2353">
                  <c:v>2353</c:v>
                </c:pt>
                <c:pt idx="2354">
                  <c:v>2354</c:v>
                </c:pt>
                <c:pt idx="2355">
                  <c:v>2355</c:v>
                </c:pt>
                <c:pt idx="2356">
                  <c:v>2356</c:v>
                </c:pt>
                <c:pt idx="2357">
                  <c:v>2357</c:v>
                </c:pt>
                <c:pt idx="2358">
                  <c:v>2358</c:v>
                </c:pt>
                <c:pt idx="2359">
                  <c:v>2359</c:v>
                </c:pt>
                <c:pt idx="2360">
                  <c:v>2360</c:v>
                </c:pt>
                <c:pt idx="2361">
                  <c:v>2361</c:v>
                </c:pt>
                <c:pt idx="2362">
                  <c:v>2362</c:v>
                </c:pt>
                <c:pt idx="2363">
                  <c:v>2363</c:v>
                </c:pt>
                <c:pt idx="2364">
                  <c:v>2364</c:v>
                </c:pt>
                <c:pt idx="2365">
                  <c:v>2365</c:v>
                </c:pt>
                <c:pt idx="2366">
                  <c:v>2366</c:v>
                </c:pt>
                <c:pt idx="2367">
                  <c:v>2367</c:v>
                </c:pt>
                <c:pt idx="2368">
                  <c:v>2368</c:v>
                </c:pt>
                <c:pt idx="2369">
                  <c:v>2369</c:v>
                </c:pt>
                <c:pt idx="2370">
                  <c:v>2370</c:v>
                </c:pt>
                <c:pt idx="2371">
                  <c:v>2371</c:v>
                </c:pt>
                <c:pt idx="2372">
                  <c:v>2372</c:v>
                </c:pt>
                <c:pt idx="2373">
                  <c:v>2373</c:v>
                </c:pt>
                <c:pt idx="2374">
                  <c:v>2374</c:v>
                </c:pt>
                <c:pt idx="2375">
                  <c:v>2375</c:v>
                </c:pt>
                <c:pt idx="2376">
                  <c:v>2376</c:v>
                </c:pt>
                <c:pt idx="2377">
                  <c:v>2377</c:v>
                </c:pt>
                <c:pt idx="2378">
                  <c:v>2378</c:v>
                </c:pt>
                <c:pt idx="2379">
                  <c:v>2379</c:v>
                </c:pt>
                <c:pt idx="2380">
                  <c:v>2380</c:v>
                </c:pt>
                <c:pt idx="2381">
                  <c:v>2381</c:v>
                </c:pt>
                <c:pt idx="2382">
                  <c:v>2382</c:v>
                </c:pt>
                <c:pt idx="2383">
                  <c:v>2383</c:v>
                </c:pt>
                <c:pt idx="2384">
                  <c:v>2384</c:v>
                </c:pt>
                <c:pt idx="2385">
                  <c:v>2385</c:v>
                </c:pt>
                <c:pt idx="2386">
                  <c:v>2386</c:v>
                </c:pt>
                <c:pt idx="2387">
                  <c:v>2387</c:v>
                </c:pt>
                <c:pt idx="2388">
                  <c:v>2388</c:v>
                </c:pt>
                <c:pt idx="2389">
                  <c:v>2389</c:v>
                </c:pt>
                <c:pt idx="2390">
                  <c:v>2390</c:v>
                </c:pt>
                <c:pt idx="2391">
                  <c:v>2391</c:v>
                </c:pt>
                <c:pt idx="2392">
                  <c:v>2392</c:v>
                </c:pt>
                <c:pt idx="2393">
                  <c:v>2393</c:v>
                </c:pt>
                <c:pt idx="2394">
                  <c:v>2394</c:v>
                </c:pt>
                <c:pt idx="2395">
                  <c:v>2395</c:v>
                </c:pt>
                <c:pt idx="2396">
                  <c:v>2396</c:v>
                </c:pt>
                <c:pt idx="2397">
                  <c:v>2397</c:v>
                </c:pt>
                <c:pt idx="2398">
                  <c:v>2398</c:v>
                </c:pt>
                <c:pt idx="2399">
                  <c:v>2399</c:v>
                </c:pt>
                <c:pt idx="2400">
                  <c:v>2400</c:v>
                </c:pt>
                <c:pt idx="2401">
                  <c:v>2401</c:v>
                </c:pt>
                <c:pt idx="2402">
                  <c:v>2402</c:v>
                </c:pt>
                <c:pt idx="2403">
                  <c:v>2403</c:v>
                </c:pt>
                <c:pt idx="2404">
                  <c:v>2404</c:v>
                </c:pt>
                <c:pt idx="2405">
                  <c:v>2405</c:v>
                </c:pt>
                <c:pt idx="2406">
                  <c:v>2406</c:v>
                </c:pt>
                <c:pt idx="2407">
                  <c:v>2407</c:v>
                </c:pt>
                <c:pt idx="2408">
                  <c:v>2408</c:v>
                </c:pt>
                <c:pt idx="2409">
                  <c:v>2409</c:v>
                </c:pt>
                <c:pt idx="2410">
                  <c:v>2410</c:v>
                </c:pt>
                <c:pt idx="2411">
                  <c:v>2411</c:v>
                </c:pt>
                <c:pt idx="2412">
                  <c:v>2412</c:v>
                </c:pt>
                <c:pt idx="2413">
                  <c:v>2413</c:v>
                </c:pt>
                <c:pt idx="2414">
                  <c:v>2414</c:v>
                </c:pt>
                <c:pt idx="2415">
                  <c:v>2415</c:v>
                </c:pt>
                <c:pt idx="2416">
                  <c:v>2416</c:v>
                </c:pt>
                <c:pt idx="2417">
                  <c:v>2417</c:v>
                </c:pt>
                <c:pt idx="2418">
                  <c:v>2418</c:v>
                </c:pt>
                <c:pt idx="2419">
                  <c:v>2419</c:v>
                </c:pt>
                <c:pt idx="2420">
                  <c:v>2420</c:v>
                </c:pt>
                <c:pt idx="2421">
                  <c:v>2421</c:v>
                </c:pt>
                <c:pt idx="2422">
                  <c:v>2422</c:v>
                </c:pt>
                <c:pt idx="2423">
                  <c:v>2423</c:v>
                </c:pt>
                <c:pt idx="2424">
                  <c:v>2424</c:v>
                </c:pt>
                <c:pt idx="2425">
                  <c:v>2425</c:v>
                </c:pt>
                <c:pt idx="2426">
                  <c:v>2426</c:v>
                </c:pt>
                <c:pt idx="2427">
                  <c:v>2427</c:v>
                </c:pt>
                <c:pt idx="2428">
                  <c:v>2428</c:v>
                </c:pt>
                <c:pt idx="2429">
                  <c:v>2429</c:v>
                </c:pt>
                <c:pt idx="2430">
                  <c:v>2430</c:v>
                </c:pt>
                <c:pt idx="2431">
                  <c:v>2431</c:v>
                </c:pt>
                <c:pt idx="2432">
                  <c:v>2432</c:v>
                </c:pt>
                <c:pt idx="2433">
                  <c:v>2433</c:v>
                </c:pt>
                <c:pt idx="2434">
                  <c:v>2434</c:v>
                </c:pt>
                <c:pt idx="2435">
                  <c:v>2435</c:v>
                </c:pt>
                <c:pt idx="2436">
                  <c:v>2436</c:v>
                </c:pt>
                <c:pt idx="2437">
                  <c:v>2437</c:v>
                </c:pt>
                <c:pt idx="2438">
                  <c:v>2438</c:v>
                </c:pt>
                <c:pt idx="2439">
                  <c:v>2439</c:v>
                </c:pt>
                <c:pt idx="2440">
                  <c:v>2440</c:v>
                </c:pt>
                <c:pt idx="2441">
                  <c:v>2441</c:v>
                </c:pt>
                <c:pt idx="2442">
                  <c:v>2442</c:v>
                </c:pt>
                <c:pt idx="2443">
                  <c:v>2443</c:v>
                </c:pt>
                <c:pt idx="2444">
                  <c:v>2444</c:v>
                </c:pt>
                <c:pt idx="2445">
                  <c:v>2445</c:v>
                </c:pt>
                <c:pt idx="2446">
                  <c:v>2446</c:v>
                </c:pt>
                <c:pt idx="2447">
                  <c:v>2447</c:v>
                </c:pt>
                <c:pt idx="2448">
                  <c:v>2448</c:v>
                </c:pt>
                <c:pt idx="2449">
                  <c:v>2449</c:v>
                </c:pt>
                <c:pt idx="2450">
                  <c:v>2450</c:v>
                </c:pt>
                <c:pt idx="2451">
                  <c:v>2451</c:v>
                </c:pt>
                <c:pt idx="2452">
                  <c:v>2452</c:v>
                </c:pt>
                <c:pt idx="2453">
                  <c:v>2453</c:v>
                </c:pt>
                <c:pt idx="2454">
                  <c:v>2454</c:v>
                </c:pt>
                <c:pt idx="2455">
                  <c:v>2455</c:v>
                </c:pt>
                <c:pt idx="2456">
                  <c:v>2456</c:v>
                </c:pt>
                <c:pt idx="2457">
                  <c:v>2457</c:v>
                </c:pt>
                <c:pt idx="2458">
                  <c:v>2458</c:v>
                </c:pt>
                <c:pt idx="2459">
                  <c:v>2459</c:v>
                </c:pt>
                <c:pt idx="2460">
                  <c:v>2460</c:v>
                </c:pt>
                <c:pt idx="2461">
                  <c:v>2461</c:v>
                </c:pt>
                <c:pt idx="2462">
                  <c:v>2462</c:v>
                </c:pt>
                <c:pt idx="2463">
                  <c:v>2463</c:v>
                </c:pt>
                <c:pt idx="2464">
                  <c:v>2464</c:v>
                </c:pt>
                <c:pt idx="2465">
                  <c:v>2465</c:v>
                </c:pt>
                <c:pt idx="2466">
                  <c:v>2466</c:v>
                </c:pt>
                <c:pt idx="2467">
                  <c:v>2467</c:v>
                </c:pt>
                <c:pt idx="2468">
                  <c:v>2468</c:v>
                </c:pt>
                <c:pt idx="2469">
                  <c:v>2469</c:v>
                </c:pt>
                <c:pt idx="2470">
                  <c:v>2470</c:v>
                </c:pt>
                <c:pt idx="2471">
                  <c:v>2471</c:v>
                </c:pt>
                <c:pt idx="2472">
                  <c:v>2472</c:v>
                </c:pt>
                <c:pt idx="2473">
                  <c:v>2473</c:v>
                </c:pt>
                <c:pt idx="2474">
                  <c:v>2474</c:v>
                </c:pt>
                <c:pt idx="2475">
                  <c:v>2475</c:v>
                </c:pt>
                <c:pt idx="2476">
                  <c:v>2476</c:v>
                </c:pt>
                <c:pt idx="2477">
                  <c:v>2477</c:v>
                </c:pt>
                <c:pt idx="2478">
                  <c:v>2478</c:v>
                </c:pt>
                <c:pt idx="2479">
                  <c:v>2479</c:v>
                </c:pt>
                <c:pt idx="2480">
                  <c:v>2480</c:v>
                </c:pt>
                <c:pt idx="2481">
                  <c:v>2481</c:v>
                </c:pt>
                <c:pt idx="2482">
                  <c:v>2482</c:v>
                </c:pt>
                <c:pt idx="2483">
                  <c:v>2483</c:v>
                </c:pt>
                <c:pt idx="2484">
                  <c:v>2484</c:v>
                </c:pt>
                <c:pt idx="2485">
                  <c:v>2485</c:v>
                </c:pt>
                <c:pt idx="2486">
                  <c:v>2486</c:v>
                </c:pt>
                <c:pt idx="2487">
                  <c:v>2487</c:v>
                </c:pt>
                <c:pt idx="2488">
                  <c:v>2488</c:v>
                </c:pt>
                <c:pt idx="2489">
                  <c:v>2489</c:v>
                </c:pt>
                <c:pt idx="2490">
                  <c:v>2490</c:v>
                </c:pt>
                <c:pt idx="2491">
                  <c:v>2491</c:v>
                </c:pt>
                <c:pt idx="2492">
                  <c:v>2492</c:v>
                </c:pt>
                <c:pt idx="2493">
                  <c:v>2493</c:v>
                </c:pt>
                <c:pt idx="2494">
                  <c:v>2494</c:v>
                </c:pt>
                <c:pt idx="2495">
                  <c:v>2495</c:v>
                </c:pt>
                <c:pt idx="2496">
                  <c:v>2496</c:v>
                </c:pt>
                <c:pt idx="2497">
                  <c:v>2497</c:v>
                </c:pt>
                <c:pt idx="2498">
                  <c:v>2498</c:v>
                </c:pt>
                <c:pt idx="2499">
                  <c:v>2499</c:v>
                </c:pt>
                <c:pt idx="2500">
                  <c:v>2500</c:v>
                </c:pt>
                <c:pt idx="2501">
                  <c:v>2501</c:v>
                </c:pt>
                <c:pt idx="2502">
                  <c:v>2502</c:v>
                </c:pt>
                <c:pt idx="2503">
                  <c:v>2503</c:v>
                </c:pt>
                <c:pt idx="2504">
                  <c:v>2504</c:v>
                </c:pt>
                <c:pt idx="2505">
                  <c:v>2505</c:v>
                </c:pt>
                <c:pt idx="2506">
                  <c:v>2506</c:v>
                </c:pt>
                <c:pt idx="2507">
                  <c:v>2507</c:v>
                </c:pt>
                <c:pt idx="2508">
                  <c:v>2508</c:v>
                </c:pt>
                <c:pt idx="2509">
                  <c:v>2509</c:v>
                </c:pt>
                <c:pt idx="2510">
                  <c:v>2510</c:v>
                </c:pt>
                <c:pt idx="2511">
                  <c:v>2511</c:v>
                </c:pt>
                <c:pt idx="2512">
                  <c:v>2512</c:v>
                </c:pt>
                <c:pt idx="2513">
                  <c:v>2513</c:v>
                </c:pt>
                <c:pt idx="2514">
                  <c:v>2514</c:v>
                </c:pt>
                <c:pt idx="2515">
                  <c:v>2515</c:v>
                </c:pt>
                <c:pt idx="2516">
                  <c:v>2516</c:v>
                </c:pt>
                <c:pt idx="2517">
                  <c:v>2517</c:v>
                </c:pt>
                <c:pt idx="2518">
                  <c:v>2518</c:v>
                </c:pt>
                <c:pt idx="2519">
                  <c:v>2519</c:v>
                </c:pt>
                <c:pt idx="2520">
                  <c:v>2520</c:v>
                </c:pt>
                <c:pt idx="2521">
                  <c:v>2521</c:v>
                </c:pt>
                <c:pt idx="2522">
                  <c:v>2522</c:v>
                </c:pt>
                <c:pt idx="2523">
                  <c:v>2523</c:v>
                </c:pt>
                <c:pt idx="2524">
                  <c:v>2524</c:v>
                </c:pt>
                <c:pt idx="2525">
                  <c:v>2525</c:v>
                </c:pt>
                <c:pt idx="2526">
                  <c:v>2526</c:v>
                </c:pt>
                <c:pt idx="2527">
                  <c:v>2527</c:v>
                </c:pt>
                <c:pt idx="2528">
                  <c:v>2528</c:v>
                </c:pt>
                <c:pt idx="2529">
                  <c:v>2529</c:v>
                </c:pt>
                <c:pt idx="2530">
                  <c:v>2530</c:v>
                </c:pt>
                <c:pt idx="2531">
                  <c:v>2531</c:v>
                </c:pt>
                <c:pt idx="2532">
                  <c:v>2532</c:v>
                </c:pt>
                <c:pt idx="2533">
                  <c:v>2533</c:v>
                </c:pt>
                <c:pt idx="2534">
                  <c:v>2534</c:v>
                </c:pt>
                <c:pt idx="2535">
                  <c:v>2535</c:v>
                </c:pt>
                <c:pt idx="2536">
                  <c:v>2536</c:v>
                </c:pt>
                <c:pt idx="2537">
                  <c:v>2537</c:v>
                </c:pt>
                <c:pt idx="2538">
                  <c:v>2538</c:v>
                </c:pt>
                <c:pt idx="2539">
                  <c:v>2539</c:v>
                </c:pt>
                <c:pt idx="2540">
                  <c:v>2540</c:v>
                </c:pt>
                <c:pt idx="2541">
                  <c:v>2541</c:v>
                </c:pt>
                <c:pt idx="2542">
                  <c:v>2542</c:v>
                </c:pt>
                <c:pt idx="2543">
                  <c:v>2543</c:v>
                </c:pt>
                <c:pt idx="2544">
                  <c:v>2544</c:v>
                </c:pt>
                <c:pt idx="2545">
                  <c:v>2545</c:v>
                </c:pt>
                <c:pt idx="2546">
                  <c:v>2546</c:v>
                </c:pt>
                <c:pt idx="2547">
                  <c:v>2547</c:v>
                </c:pt>
                <c:pt idx="2548">
                  <c:v>2548</c:v>
                </c:pt>
                <c:pt idx="2549">
                  <c:v>2549</c:v>
                </c:pt>
                <c:pt idx="2550">
                  <c:v>2550</c:v>
                </c:pt>
                <c:pt idx="2551">
                  <c:v>2551</c:v>
                </c:pt>
                <c:pt idx="2552">
                  <c:v>2552</c:v>
                </c:pt>
                <c:pt idx="2553">
                  <c:v>2553</c:v>
                </c:pt>
                <c:pt idx="2554">
                  <c:v>2554</c:v>
                </c:pt>
                <c:pt idx="2555">
                  <c:v>2555</c:v>
                </c:pt>
                <c:pt idx="2556">
                  <c:v>2556</c:v>
                </c:pt>
                <c:pt idx="2557">
                  <c:v>2557</c:v>
                </c:pt>
                <c:pt idx="2558">
                  <c:v>2558</c:v>
                </c:pt>
                <c:pt idx="2559">
                  <c:v>2559</c:v>
                </c:pt>
                <c:pt idx="2560">
                  <c:v>2560</c:v>
                </c:pt>
                <c:pt idx="2561">
                  <c:v>2561</c:v>
                </c:pt>
                <c:pt idx="2562">
                  <c:v>2562</c:v>
                </c:pt>
                <c:pt idx="2563">
                  <c:v>2563</c:v>
                </c:pt>
                <c:pt idx="2564">
                  <c:v>2564</c:v>
                </c:pt>
                <c:pt idx="2565">
                  <c:v>2565</c:v>
                </c:pt>
                <c:pt idx="2566">
                  <c:v>2566</c:v>
                </c:pt>
                <c:pt idx="2567">
                  <c:v>2567</c:v>
                </c:pt>
                <c:pt idx="2568">
                  <c:v>2568</c:v>
                </c:pt>
                <c:pt idx="2569">
                  <c:v>2569</c:v>
                </c:pt>
                <c:pt idx="2570">
                  <c:v>2570</c:v>
                </c:pt>
                <c:pt idx="2571">
                  <c:v>2571</c:v>
                </c:pt>
                <c:pt idx="2572">
                  <c:v>2572</c:v>
                </c:pt>
                <c:pt idx="2573">
                  <c:v>2573</c:v>
                </c:pt>
                <c:pt idx="2574">
                  <c:v>2574</c:v>
                </c:pt>
                <c:pt idx="2575">
                  <c:v>2575</c:v>
                </c:pt>
                <c:pt idx="2576">
                  <c:v>2576</c:v>
                </c:pt>
                <c:pt idx="2577">
                  <c:v>2577</c:v>
                </c:pt>
                <c:pt idx="2578">
                  <c:v>2578</c:v>
                </c:pt>
                <c:pt idx="2579">
                  <c:v>2579</c:v>
                </c:pt>
                <c:pt idx="2580">
                  <c:v>2580</c:v>
                </c:pt>
                <c:pt idx="2581">
                  <c:v>2581</c:v>
                </c:pt>
                <c:pt idx="2582">
                  <c:v>2582</c:v>
                </c:pt>
                <c:pt idx="2583">
                  <c:v>2583</c:v>
                </c:pt>
                <c:pt idx="2584">
                  <c:v>2584</c:v>
                </c:pt>
                <c:pt idx="2585">
                  <c:v>2585</c:v>
                </c:pt>
                <c:pt idx="2586">
                  <c:v>2586</c:v>
                </c:pt>
                <c:pt idx="2587">
                  <c:v>2587</c:v>
                </c:pt>
                <c:pt idx="2588">
                  <c:v>2588</c:v>
                </c:pt>
                <c:pt idx="2589">
                  <c:v>2589</c:v>
                </c:pt>
                <c:pt idx="2590">
                  <c:v>2590</c:v>
                </c:pt>
                <c:pt idx="2591">
                  <c:v>2591</c:v>
                </c:pt>
                <c:pt idx="2592">
                  <c:v>2592</c:v>
                </c:pt>
                <c:pt idx="2593">
                  <c:v>2593</c:v>
                </c:pt>
                <c:pt idx="2594">
                  <c:v>2594</c:v>
                </c:pt>
                <c:pt idx="2595">
                  <c:v>2595</c:v>
                </c:pt>
                <c:pt idx="2596">
                  <c:v>2596</c:v>
                </c:pt>
                <c:pt idx="2597">
                  <c:v>2597</c:v>
                </c:pt>
                <c:pt idx="2598">
                  <c:v>2598</c:v>
                </c:pt>
                <c:pt idx="2599">
                  <c:v>2599</c:v>
                </c:pt>
                <c:pt idx="2600">
                  <c:v>2600</c:v>
                </c:pt>
                <c:pt idx="2601">
                  <c:v>2601</c:v>
                </c:pt>
                <c:pt idx="2602">
                  <c:v>2602</c:v>
                </c:pt>
                <c:pt idx="2603">
                  <c:v>2603</c:v>
                </c:pt>
                <c:pt idx="2604">
                  <c:v>2604</c:v>
                </c:pt>
                <c:pt idx="2605">
                  <c:v>2605</c:v>
                </c:pt>
                <c:pt idx="2606">
                  <c:v>2606</c:v>
                </c:pt>
                <c:pt idx="2607">
                  <c:v>2607</c:v>
                </c:pt>
                <c:pt idx="2608">
                  <c:v>2608</c:v>
                </c:pt>
                <c:pt idx="2609">
                  <c:v>2609</c:v>
                </c:pt>
                <c:pt idx="2610">
                  <c:v>2610</c:v>
                </c:pt>
                <c:pt idx="2611">
                  <c:v>2611</c:v>
                </c:pt>
                <c:pt idx="2612">
                  <c:v>2612</c:v>
                </c:pt>
                <c:pt idx="2613">
                  <c:v>2613</c:v>
                </c:pt>
                <c:pt idx="2614">
                  <c:v>2614</c:v>
                </c:pt>
                <c:pt idx="2615">
                  <c:v>2615</c:v>
                </c:pt>
                <c:pt idx="2616">
                  <c:v>2616</c:v>
                </c:pt>
                <c:pt idx="2617">
                  <c:v>2617</c:v>
                </c:pt>
                <c:pt idx="2618">
                  <c:v>2618</c:v>
                </c:pt>
                <c:pt idx="2619">
                  <c:v>2619</c:v>
                </c:pt>
                <c:pt idx="2620">
                  <c:v>2620</c:v>
                </c:pt>
                <c:pt idx="2621">
                  <c:v>2621</c:v>
                </c:pt>
                <c:pt idx="2622">
                  <c:v>2622</c:v>
                </c:pt>
                <c:pt idx="2623">
                  <c:v>2623</c:v>
                </c:pt>
                <c:pt idx="2624">
                  <c:v>2624</c:v>
                </c:pt>
                <c:pt idx="2625">
                  <c:v>2625</c:v>
                </c:pt>
                <c:pt idx="2626">
                  <c:v>2626</c:v>
                </c:pt>
                <c:pt idx="2627">
                  <c:v>2627</c:v>
                </c:pt>
                <c:pt idx="2628">
                  <c:v>2628</c:v>
                </c:pt>
                <c:pt idx="2629">
                  <c:v>2629</c:v>
                </c:pt>
                <c:pt idx="2630">
                  <c:v>2630</c:v>
                </c:pt>
                <c:pt idx="2631">
                  <c:v>2631</c:v>
                </c:pt>
                <c:pt idx="2632">
                  <c:v>2632</c:v>
                </c:pt>
                <c:pt idx="2633">
                  <c:v>2633</c:v>
                </c:pt>
                <c:pt idx="2634">
                  <c:v>2634</c:v>
                </c:pt>
                <c:pt idx="2635">
                  <c:v>2635</c:v>
                </c:pt>
                <c:pt idx="2636">
                  <c:v>2636</c:v>
                </c:pt>
                <c:pt idx="2637">
                  <c:v>2637</c:v>
                </c:pt>
                <c:pt idx="2638">
                  <c:v>2638</c:v>
                </c:pt>
                <c:pt idx="2639">
                  <c:v>2639</c:v>
                </c:pt>
                <c:pt idx="2640">
                  <c:v>2640</c:v>
                </c:pt>
                <c:pt idx="2641">
                  <c:v>2641</c:v>
                </c:pt>
                <c:pt idx="2642">
                  <c:v>2642</c:v>
                </c:pt>
                <c:pt idx="2643">
                  <c:v>2643</c:v>
                </c:pt>
                <c:pt idx="2644">
                  <c:v>2644</c:v>
                </c:pt>
                <c:pt idx="2645">
                  <c:v>2645</c:v>
                </c:pt>
                <c:pt idx="2646">
                  <c:v>2646</c:v>
                </c:pt>
                <c:pt idx="2647">
                  <c:v>2647</c:v>
                </c:pt>
                <c:pt idx="2648">
                  <c:v>2648</c:v>
                </c:pt>
                <c:pt idx="2649">
                  <c:v>2649</c:v>
                </c:pt>
                <c:pt idx="2650">
                  <c:v>2650</c:v>
                </c:pt>
                <c:pt idx="2651">
                  <c:v>2651</c:v>
                </c:pt>
                <c:pt idx="2652">
                  <c:v>2652</c:v>
                </c:pt>
                <c:pt idx="2653">
                  <c:v>2653</c:v>
                </c:pt>
                <c:pt idx="2654">
                  <c:v>2654</c:v>
                </c:pt>
                <c:pt idx="2655">
                  <c:v>2655</c:v>
                </c:pt>
                <c:pt idx="2656">
                  <c:v>2656</c:v>
                </c:pt>
                <c:pt idx="2657">
                  <c:v>2657</c:v>
                </c:pt>
                <c:pt idx="2658">
                  <c:v>2658</c:v>
                </c:pt>
                <c:pt idx="2659">
                  <c:v>2659</c:v>
                </c:pt>
                <c:pt idx="2660">
                  <c:v>2660</c:v>
                </c:pt>
                <c:pt idx="2661">
                  <c:v>2661</c:v>
                </c:pt>
                <c:pt idx="2662">
                  <c:v>2662</c:v>
                </c:pt>
                <c:pt idx="2663">
                  <c:v>2663</c:v>
                </c:pt>
                <c:pt idx="2664">
                  <c:v>2664</c:v>
                </c:pt>
                <c:pt idx="2665">
                  <c:v>2665</c:v>
                </c:pt>
                <c:pt idx="2666">
                  <c:v>2666</c:v>
                </c:pt>
                <c:pt idx="2667">
                  <c:v>2667</c:v>
                </c:pt>
                <c:pt idx="2668">
                  <c:v>2668</c:v>
                </c:pt>
                <c:pt idx="2669">
                  <c:v>2669</c:v>
                </c:pt>
                <c:pt idx="2670">
                  <c:v>2670</c:v>
                </c:pt>
                <c:pt idx="2671">
                  <c:v>2671</c:v>
                </c:pt>
                <c:pt idx="2672">
                  <c:v>2672</c:v>
                </c:pt>
                <c:pt idx="2673">
                  <c:v>2673</c:v>
                </c:pt>
                <c:pt idx="2674">
                  <c:v>2674</c:v>
                </c:pt>
                <c:pt idx="2675">
                  <c:v>2675</c:v>
                </c:pt>
                <c:pt idx="2676">
                  <c:v>2676</c:v>
                </c:pt>
                <c:pt idx="2677">
                  <c:v>2677</c:v>
                </c:pt>
                <c:pt idx="2678">
                  <c:v>2678</c:v>
                </c:pt>
                <c:pt idx="2679">
                  <c:v>2679</c:v>
                </c:pt>
                <c:pt idx="2680">
                  <c:v>2680</c:v>
                </c:pt>
                <c:pt idx="2681">
                  <c:v>2681</c:v>
                </c:pt>
                <c:pt idx="2682">
                  <c:v>2682</c:v>
                </c:pt>
                <c:pt idx="2683">
                  <c:v>2683</c:v>
                </c:pt>
                <c:pt idx="2684">
                  <c:v>2684</c:v>
                </c:pt>
                <c:pt idx="2685">
                  <c:v>2685</c:v>
                </c:pt>
                <c:pt idx="2686">
                  <c:v>2686</c:v>
                </c:pt>
                <c:pt idx="2687">
                  <c:v>2687</c:v>
                </c:pt>
                <c:pt idx="2688">
                  <c:v>2688</c:v>
                </c:pt>
                <c:pt idx="2689">
                  <c:v>2689</c:v>
                </c:pt>
                <c:pt idx="2690">
                  <c:v>2690</c:v>
                </c:pt>
                <c:pt idx="2691">
                  <c:v>2691</c:v>
                </c:pt>
                <c:pt idx="2692">
                  <c:v>2692</c:v>
                </c:pt>
                <c:pt idx="2693">
                  <c:v>2693</c:v>
                </c:pt>
                <c:pt idx="2694">
                  <c:v>2694</c:v>
                </c:pt>
                <c:pt idx="2695">
                  <c:v>2695</c:v>
                </c:pt>
                <c:pt idx="2696">
                  <c:v>2696</c:v>
                </c:pt>
                <c:pt idx="2697">
                  <c:v>2697</c:v>
                </c:pt>
                <c:pt idx="2698">
                  <c:v>2698</c:v>
                </c:pt>
                <c:pt idx="2699">
                  <c:v>2699</c:v>
                </c:pt>
                <c:pt idx="2700">
                  <c:v>2700</c:v>
                </c:pt>
                <c:pt idx="2701">
                  <c:v>2701</c:v>
                </c:pt>
                <c:pt idx="2702">
                  <c:v>2702</c:v>
                </c:pt>
                <c:pt idx="2703">
                  <c:v>2703</c:v>
                </c:pt>
                <c:pt idx="2704">
                  <c:v>2704</c:v>
                </c:pt>
                <c:pt idx="2705">
                  <c:v>2705</c:v>
                </c:pt>
                <c:pt idx="2706">
                  <c:v>2706</c:v>
                </c:pt>
                <c:pt idx="2707">
                  <c:v>2707</c:v>
                </c:pt>
                <c:pt idx="2708">
                  <c:v>2708</c:v>
                </c:pt>
                <c:pt idx="2709">
                  <c:v>2709</c:v>
                </c:pt>
                <c:pt idx="2710">
                  <c:v>2710</c:v>
                </c:pt>
                <c:pt idx="2711">
                  <c:v>2711</c:v>
                </c:pt>
                <c:pt idx="2712">
                  <c:v>2712</c:v>
                </c:pt>
                <c:pt idx="2713">
                  <c:v>2713</c:v>
                </c:pt>
                <c:pt idx="2714">
                  <c:v>2714</c:v>
                </c:pt>
                <c:pt idx="2715">
                  <c:v>2715</c:v>
                </c:pt>
                <c:pt idx="2716">
                  <c:v>2716</c:v>
                </c:pt>
                <c:pt idx="2717">
                  <c:v>2717</c:v>
                </c:pt>
                <c:pt idx="2718">
                  <c:v>2718</c:v>
                </c:pt>
                <c:pt idx="2719">
                  <c:v>2719</c:v>
                </c:pt>
                <c:pt idx="2720">
                  <c:v>2720</c:v>
                </c:pt>
                <c:pt idx="2721">
                  <c:v>2721</c:v>
                </c:pt>
                <c:pt idx="2722">
                  <c:v>2722</c:v>
                </c:pt>
                <c:pt idx="2723">
                  <c:v>2723</c:v>
                </c:pt>
                <c:pt idx="2724">
                  <c:v>2724</c:v>
                </c:pt>
                <c:pt idx="2725">
                  <c:v>2725</c:v>
                </c:pt>
                <c:pt idx="2726">
                  <c:v>2726</c:v>
                </c:pt>
                <c:pt idx="2727">
                  <c:v>2727</c:v>
                </c:pt>
                <c:pt idx="2728">
                  <c:v>2728</c:v>
                </c:pt>
                <c:pt idx="2729">
                  <c:v>2729</c:v>
                </c:pt>
                <c:pt idx="2730">
                  <c:v>2730</c:v>
                </c:pt>
                <c:pt idx="2731">
                  <c:v>2731</c:v>
                </c:pt>
                <c:pt idx="2732">
                  <c:v>2732</c:v>
                </c:pt>
                <c:pt idx="2733">
                  <c:v>2733</c:v>
                </c:pt>
                <c:pt idx="2734">
                  <c:v>2734</c:v>
                </c:pt>
                <c:pt idx="2735">
                  <c:v>2735</c:v>
                </c:pt>
                <c:pt idx="2736">
                  <c:v>2736</c:v>
                </c:pt>
                <c:pt idx="2737">
                  <c:v>2737</c:v>
                </c:pt>
                <c:pt idx="2738">
                  <c:v>2738</c:v>
                </c:pt>
                <c:pt idx="2739">
                  <c:v>2739</c:v>
                </c:pt>
                <c:pt idx="2740">
                  <c:v>2740</c:v>
                </c:pt>
                <c:pt idx="2741">
                  <c:v>2741</c:v>
                </c:pt>
                <c:pt idx="2742">
                  <c:v>2742</c:v>
                </c:pt>
                <c:pt idx="2743">
                  <c:v>2743</c:v>
                </c:pt>
                <c:pt idx="2744">
                  <c:v>2744</c:v>
                </c:pt>
                <c:pt idx="2745">
                  <c:v>2745</c:v>
                </c:pt>
                <c:pt idx="2746">
                  <c:v>2746</c:v>
                </c:pt>
                <c:pt idx="2747">
                  <c:v>2747</c:v>
                </c:pt>
                <c:pt idx="2748">
                  <c:v>2748</c:v>
                </c:pt>
                <c:pt idx="2749">
                  <c:v>2749</c:v>
                </c:pt>
                <c:pt idx="2750">
                  <c:v>2750</c:v>
                </c:pt>
                <c:pt idx="2751">
                  <c:v>2751</c:v>
                </c:pt>
                <c:pt idx="2752">
                  <c:v>2752</c:v>
                </c:pt>
                <c:pt idx="2753">
                  <c:v>2753</c:v>
                </c:pt>
                <c:pt idx="2754">
                  <c:v>2754</c:v>
                </c:pt>
                <c:pt idx="2755">
                  <c:v>2755</c:v>
                </c:pt>
                <c:pt idx="2756">
                  <c:v>2756</c:v>
                </c:pt>
                <c:pt idx="2757">
                  <c:v>2757</c:v>
                </c:pt>
                <c:pt idx="2758">
                  <c:v>2758</c:v>
                </c:pt>
                <c:pt idx="2759">
                  <c:v>2759</c:v>
                </c:pt>
                <c:pt idx="2760">
                  <c:v>2760</c:v>
                </c:pt>
                <c:pt idx="2761">
                  <c:v>2761</c:v>
                </c:pt>
                <c:pt idx="2762">
                  <c:v>2762</c:v>
                </c:pt>
                <c:pt idx="2763">
                  <c:v>2763</c:v>
                </c:pt>
                <c:pt idx="2764">
                  <c:v>2764</c:v>
                </c:pt>
                <c:pt idx="2765">
                  <c:v>2765</c:v>
                </c:pt>
                <c:pt idx="2766">
                  <c:v>2766</c:v>
                </c:pt>
                <c:pt idx="2767">
                  <c:v>2767</c:v>
                </c:pt>
                <c:pt idx="2768">
                  <c:v>2768</c:v>
                </c:pt>
                <c:pt idx="2769">
                  <c:v>2769</c:v>
                </c:pt>
                <c:pt idx="2770">
                  <c:v>2770</c:v>
                </c:pt>
                <c:pt idx="2771">
                  <c:v>2771</c:v>
                </c:pt>
                <c:pt idx="2772">
                  <c:v>2772</c:v>
                </c:pt>
                <c:pt idx="2773">
                  <c:v>2773</c:v>
                </c:pt>
                <c:pt idx="2774">
                  <c:v>2774</c:v>
                </c:pt>
                <c:pt idx="2775">
                  <c:v>2775</c:v>
                </c:pt>
                <c:pt idx="2776">
                  <c:v>2776</c:v>
                </c:pt>
                <c:pt idx="2777">
                  <c:v>2777</c:v>
                </c:pt>
                <c:pt idx="2778">
                  <c:v>2778</c:v>
                </c:pt>
              </c:numCache>
            </c:numRef>
          </c:xVal>
          <c:yVal>
            <c:numRef>
              <c:f>Sheet1!$H$3:$H$264</c:f>
              <c:numCache>
                <c:formatCode>General</c:formatCode>
                <c:ptCount val="262"/>
                <c:pt idx="0">
                  <c:v>0.104</c:v>
                </c:pt>
                <c:pt idx="1">
                  <c:v>4.8999999999999988E-2</c:v>
                </c:pt>
                <c:pt idx="2">
                  <c:v>6.0999999999999999E-2</c:v>
                </c:pt>
                <c:pt idx="3">
                  <c:v>1.1999999999999983E-2</c:v>
                </c:pt>
                <c:pt idx="4">
                  <c:v>5.0000000000000044E-3</c:v>
                </c:pt>
                <c:pt idx="5">
                  <c:v>1.4999999999999986E-2</c:v>
                </c:pt>
                <c:pt idx="6">
                  <c:v>-1.3000000000000012E-2</c:v>
                </c:pt>
                <c:pt idx="7">
                  <c:v>-1.2000000000000011E-2</c:v>
                </c:pt>
                <c:pt idx="8">
                  <c:v>-1.100000000000001E-2</c:v>
                </c:pt>
                <c:pt idx="9">
                  <c:v>0</c:v>
                </c:pt>
                <c:pt idx="10">
                  <c:v>-2.0000000000000018E-3</c:v>
                </c:pt>
                <c:pt idx="11">
                  <c:v>-3.0000000000000027E-3</c:v>
                </c:pt>
                <c:pt idx="12">
                  <c:v>-1.3000000000000012E-2</c:v>
                </c:pt>
                <c:pt idx="13">
                  <c:v>-1.2000000000000011E-2</c:v>
                </c:pt>
                <c:pt idx="14">
                  <c:v>5.0000000000000044E-3</c:v>
                </c:pt>
                <c:pt idx="15">
                  <c:v>-2.0000000000000018E-3</c:v>
                </c:pt>
                <c:pt idx="16">
                  <c:v>-5.0000000000000044E-3</c:v>
                </c:pt>
                <c:pt idx="17">
                  <c:v>-1.4000000000000012E-2</c:v>
                </c:pt>
                <c:pt idx="18">
                  <c:v>-3.0000000000000027E-3</c:v>
                </c:pt>
                <c:pt idx="19">
                  <c:v>2.0000000000000018E-3</c:v>
                </c:pt>
                <c:pt idx="20">
                  <c:v>-1.8000000000000016E-2</c:v>
                </c:pt>
                <c:pt idx="21">
                  <c:v>0.03</c:v>
                </c:pt>
                <c:pt idx="22">
                  <c:v>-1.5000000000000013E-2</c:v>
                </c:pt>
                <c:pt idx="23">
                  <c:v>-5.0000000000000044E-3</c:v>
                </c:pt>
                <c:pt idx="24">
                  <c:v>-8.0000000000000071E-3</c:v>
                </c:pt>
                <c:pt idx="25">
                  <c:v>6.8000000000000005E-2</c:v>
                </c:pt>
                <c:pt idx="26">
                  <c:v>0.318</c:v>
                </c:pt>
                <c:pt idx="27">
                  <c:v>2.5999999999999995E-2</c:v>
                </c:pt>
                <c:pt idx="28">
                  <c:v>0.03</c:v>
                </c:pt>
                <c:pt idx="29">
                  <c:v>4.0999999999999981E-2</c:v>
                </c:pt>
                <c:pt idx="30">
                  <c:v>5.4999999999999993E-2</c:v>
                </c:pt>
                <c:pt idx="31">
                  <c:v>7.9999999999999988E-2</c:v>
                </c:pt>
                <c:pt idx="32">
                  <c:v>0.10299999999999999</c:v>
                </c:pt>
                <c:pt idx="33">
                  <c:v>0.17099999999999999</c:v>
                </c:pt>
                <c:pt idx="34">
                  <c:v>0.193</c:v>
                </c:pt>
                <c:pt idx="35">
                  <c:v>0.222</c:v>
                </c:pt>
                <c:pt idx="36">
                  <c:v>0.28999999999999998</c:v>
                </c:pt>
                <c:pt idx="37">
                  <c:v>0.32700000000000001</c:v>
                </c:pt>
                <c:pt idx="38">
                  <c:v>0.27700000000000002</c:v>
                </c:pt>
                <c:pt idx="39">
                  <c:v>0.315</c:v>
                </c:pt>
                <c:pt idx="40">
                  <c:v>0.376</c:v>
                </c:pt>
                <c:pt idx="41">
                  <c:v>0.441</c:v>
                </c:pt>
                <c:pt idx="42">
                  <c:v>0.47</c:v>
                </c:pt>
                <c:pt idx="43">
                  <c:v>0.50900000000000001</c:v>
                </c:pt>
                <c:pt idx="44">
                  <c:v>0.53900000000000003</c:v>
                </c:pt>
                <c:pt idx="45">
                  <c:v>0.58499999999999996</c:v>
                </c:pt>
                <c:pt idx="46">
                  <c:v>0.63100000000000001</c:v>
                </c:pt>
                <c:pt idx="47">
                  <c:v>0.68399999999999994</c:v>
                </c:pt>
                <c:pt idx="48">
                  <c:v>0.72099999999999997</c:v>
                </c:pt>
                <c:pt idx="49">
                  <c:v>0.76600000000000001</c:v>
                </c:pt>
                <c:pt idx="50">
                  <c:v>0.67900000000000005</c:v>
                </c:pt>
                <c:pt idx="51">
                  <c:v>0.873</c:v>
                </c:pt>
                <c:pt idx="52">
                  <c:v>0.89400000000000002</c:v>
                </c:pt>
                <c:pt idx="53">
                  <c:v>0.94799999999999995</c:v>
                </c:pt>
                <c:pt idx="54">
                  <c:v>0.98899999999999999</c:v>
                </c:pt>
                <c:pt idx="55">
                  <c:v>1.0329999999999999</c:v>
                </c:pt>
                <c:pt idx="56">
                  <c:v>1.0940000000000001</c:v>
                </c:pt>
                <c:pt idx="57">
                  <c:v>1.113</c:v>
                </c:pt>
                <c:pt idx="58">
                  <c:v>1.1819999999999999</c:v>
                </c:pt>
                <c:pt idx="59">
                  <c:v>1.2</c:v>
                </c:pt>
                <c:pt idx="60">
                  <c:v>1.25</c:v>
                </c:pt>
                <c:pt idx="61">
                  <c:v>1.3559999999999999</c:v>
                </c:pt>
                <c:pt idx="62">
                  <c:v>1.38</c:v>
                </c:pt>
                <c:pt idx="63">
                  <c:v>1.363</c:v>
                </c:pt>
                <c:pt idx="64">
                  <c:v>1.429</c:v>
                </c:pt>
                <c:pt idx="65">
                  <c:v>1.448</c:v>
                </c:pt>
                <c:pt idx="66">
                  <c:v>1.4809999999999999</c:v>
                </c:pt>
                <c:pt idx="67">
                  <c:v>1.556</c:v>
                </c:pt>
                <c:pt idx="68">
                  <c:v>1.5919999999999999</c:v>
                </c:pt>
                <c:pt idx="69">
                  <c:v>1.6359999999999999</c:v>
                </c:pt>
                <c:pt idx="70">
                  <c:v>1.67</c:v>
                </c:pt>
                <c:pt idx="71">
                  <c:v>1.718</c:v>
                </c:pt>
                <c:pt idx="72">
                  <c:v>1.649</c:v>
                </c:pt>
                <c:pt idx="73">
                  <c:v>1.667</c:v>
                </c:pt>
                <c:pt idx="74">
                  <c:v>1.7909999999999999</c:v>
                </c:pt>
                <c:pt idx="75">
                  <c:v>1.712</c:v>
                </c:pt>
                <c:pt idx="76">
                  <c:v>1.738</c:v>
                </c:pt>
                <c:pt idx="77">
                  <c:v>1.7409999999999999</c:v>
                </c:pt>
                <c:pt idx="78">
                  <c:v>1.7549999999999999</c:v>
                </c:pt>
                <c:pt idx="79">
                  <c:v>1.7809999999999999</c:v>
                </c:pt>
                <c:pt idx="80">
                  <c:v>1.792</c:v>
                </c:pt>
                <c:pt idx="81">
                  <c:v>1.9119999999999999</c:v>
                </c:pt>
                <c:pt idx="82">
                  <c:v>1.7769999999999999</c:v>
                </c:pt>
                <c:pt idx="83">
                  <c:v>1.9709999999999999</c:v>
                </c:pt>
                <c:pt idx="84">
                  <c:v>1.7829999999999999</c:v>
                </c:pt>
                <c:pt idx="85">
                  <c:v>1.764</c:v>
                </c:pt>
                <c:pt idx="86">
                  <c:v>1.778</c:v>
                </c:pt>
                <c:pt idx="87">
                  <c:v>1.7469999999999999</c:v>
                </c:pt>
                <c:pt idx="88">
                  <c:v>1.784</c:v>
                </c:pt>
                <c:pt idx="89">
                  <c:v>1.7269999999999999</c:v>
                </c:pt>
                <c:pt idx="90">
                  <c:v>1.714</c:v>
                </c:pt>
                <c:pt idx="91">
                  <c:v>1.7030000000000001</c:v>
                </c:pt>
                <c:pt idx="92">
                  <c:v>1.698</c:v>
                </c:pt>
                <c:pt idx="93">
                  <c:v>1.6970000000000001</c:v>
                </c:pt>
                <c:pt idx="94">
                  <c:v>1.655</c:v>
                </c:pt>
                <c:pt idx="95">
                  <c:v>1.7070000000000001</c:v>
                </c:pt>
                <c:pt idx="96">
                  <c:v>1.6119999999999999</c:v>
                </c:pt>
                <c:pt idx="97">
                  <c:v>1.6479999999999999</c:v>
                </c:pt>
                <c:pt idx="98">
                  <c:v>1.595</c:v>
                </c:pt>
                <c:pt idx="99">
                  <c:v>1.5529999999999999</c:v>
                </c:pt>
                <c:pt idx="100">
                  <c:v>1.5549999999999999</c:v>
                </c:pt>
                <c:pt idx="101">
                  <c:v>1.4929999999999999</c:v>
                </c:pt>
                <c:pt idx="102">
                  <c:v>1.4749999999999999</c:v>
                </c:pt>
                <c:pt idx="103">
                  <c:v>1.4279999999999999</c:v>
                </c:pt>
                <c:pt idx="104">
                  <c:v>1.4039999999999999</c:v>
                </c:pt>
                <c:pt idx="105">
                  <c:v>1.3879999999999999</c:v>
                </c:pt>
                <c:pt idx="106">
                  <c:v>1.339</c:v>
                </c:pt>
                <c:pt idx="107">
                  <c:v>1.335</c:v>
                </c:pt>
                <c:pt idx="108">
                  <c:v>1.288</c:v>
                </c:pt>
                <c:pt idx="109">
                  <c:v>1.2449999999999999</c:v>
                </c:pt>
                <c:pt idx="110">
                  <c:v>1.2189999999999999</c:v>
                </c:pt>
                <c:pt idx="111">
                  <c:v>1.204</c:v>
                </c:pt>
                <c:pt idx="112">
                  <c:v>1.145</c:v>
                </c:pt>
                <c:pt idx="113">
                  <c:v>1.1120000000000001</c:v>
                </c:pt>
                <c:pt idx="114">
                  <c:v>1.0920000000000001</c:v>
                </c:pt>
                <c:pt idx="115">
                  <c:v>1.0580000000000001</c:v>
                </c:pt>
                <c:pt idx="116">
                  <c:v>1.044</c:v>
                </c:pt>
                <c:pt idx="117">
                  <c:v>0.98399999999999999</c:v>
                </c:pt>
                <c:pt idx="118">
                  <c:v>0.95799999999999996</c:v>
                </c:pt>
                <c:pt idx="119">
                  <c:v>0.91599999999999993</c:v>
                </c:pt>
                <c:pt idx="120">
                  <c:v>0.91999999999999993</c:v>
                </c:pt>
                <c:pt idx="121">
                  <c:v>0.84199999999999997</c:v>
                </c:pt>
                <c:pt idx="122">
                  <c:v>0.82799999999999996</c:v>
                </c:pt>
                <c:pt idx="123">
                  <c:v>0.79199999999999993</c:v>
                </c:pt>
                <c:pt idx="124">
                  <c:v>0.77599999999999991</c:v>
                </c:pt>
                <c:pt idx="125">
                  <c:v>0.753</c:v>
                </c:pt>
                <c:pt idx="126">
                  <c:v>0.73799999999999999</c:v>
                </c:pt>
                <c:pt idx="127">
                  <c:v>0.85299999999999998</c:v>
                </c:pt>
                <c:pt idx="128">
                  <c:v>0.65300000000000002</c:v>
                </c:pt>
                <c:pt idx="129">
                  <c:v>0.65800000000000003</c:v>
                </c:pt>
                <c:pt idx="130">
                  <c:v>0.66200000000000003</c:v>
                </c:pt>
                <c:pt idx="131">
                  <c:v>0.57499999999999996</c:v>
                </c:pt>
                <c:pt idx="132">
                  <c:v>0.59399999999999997</c:v>
                </c:pt>
                <c:pt idx="133">
                  <c:v>0.55300000000000005</c:v>
                </c:pt>
                <c:pt idx="134">
                  <c:v>0.51500000000000001</c:v>
                </c:pt>
                <c:pt idx="135">
                  <c:v>0.498</c:v>
                </c:pt>
                <c:pt idx="136">
                  <c:v>0.48699999999999999</c:v>
                </c:pt>
                <c:pt idx="137">
                  <c:v>0.45999999999999996</c:v>
                </c:pt>
                <c:pt idx="138">
                  <c:v>0.438</c:v>
                </c:pt>
                <c:pt idx="139">
                  <c:v>0.47899999999999998</c:v>
                </c:pt>
                <c:pt idx="140">
                  <c:v>0.439</c:v>
                </c:pt>
                <c:pt idx="141">
                  <c:v>0.41100000000000003</c:v>
                </c:pt>
                <c:pt idx="142">
                  <c:v>0.40400000000000003</c:v>
                </c:pt>
                <c:pt idx="143">
                  <c:v>0.34699999999999998</c:v>
                </c:pt>
                <c:pt idx="144">
                  <c:v>0.372</c:v>
                </c:pt>
                <c:pt idx="145">
                  <c:v>0.76200000000000001</c:v>
                </c:pt>
                <c:pt idx="146">
                  <c:v>0</c:v>
                </c:pt>
                <c:pt idx="147">
                  <c:v>0.3</c:v>
                </c:pt>
                <c:pt idx="148">
                  <c:v>0.29299999999999998</c:v>
                </c:pt>
                <c:pt idx="149">
                  <c:v>0.27900000000000003</c:v>
                </c:pt>
                <c:pt idx="150">
                  <c:v>0.29699999999999999</c:v>
                </c:pt>
                <c:pt idx="151">
                  <c:v>0.35299999999999998</c:v>
                </c:pt>
                <c:pt idx="152">
                  <c:v>0.25700000000000001</c:v>
                </c:pt>
                <c:pt idx="153">
                  <c:v>0.27300000000000002</c:v>
                </c:pt>
                <c:pt idx="154">
                  <c:v>0.25600000000000001</c:v>
                </c:pt>
                <c:pt idx="155">
                  <c:v>0.26100000000000001</c:v>
                </c:pt>
                <c:pt idx="156">
                  <c:v>0.249</c:v>
                </c:pt>
                <c:pt idx="157">
                  <c:v>0.214</c:v>
                </c:pt>
                <c:pt idx="158">
                  <c:v>0.216</c:v>
                </c:pt>
                <c:pt idx="159">
                  <c:v>0.20699999999999999</c:v>
                </c:pt>
                <c:pt idx="160">
                  <c:v>0.19400000000000001</c:v>
                </c:pt>
                <c:pt idx="161">
                  <c:v>0.20299999999999999</c:v>
                </c:pt>
                <c:pt idx="162">
                  <c:v>0.22</c:v>
                </c:pt>
                <c:pt idx="163">
                  <c:v>0.191</c:v>
                </c:pt>
                <c:pt idx="164">
                  <c:v>0.21</c:v>
                </c:pt>
                <c:pt idx="165">
                  <c:v>0.17099999999999999</c:v>
                </c:pt>
                <c:pt idx="166">
                  <c:v>0.23199999999999998</c:v>
                </c:pt>
                <c:pt idx="167">
                  <c:v>0.18099999999999999</c:v>
                </c:pt>
                <c:pt idx="168">
                  <c:v>0.20699999999999999</c:v>
                </c:pt>
                <c:pt idx="169">
                  <c:v>0.24199999999999999</c:v>
                </c:pt>
                <c:pt idx="170">
                  <c:v>0.161</c:v>
                </c:pt>
                <c:pt idx="171">
                  <c:v>0.188</c:v>
                </c:pt>
                <c:pt idx="172">
                  <c:v>0.158</c:v>
                </c:pt>
                <c:pt idx="173">
                  <c:v>0.20399999999999999</c:v>
                </c:pt>
                <c:pt idx="174">
                  <c:v>0.13300000000000001</c:v>
                </c:pt>
                <c:pt idx="175">
                  <c:v>0.129</c:v>
                </c:pt>
                <c:pt idx="176">
                  <c:v>0.122</c:v>
                </c:pt>
                <c:pt idx="177">
                  <c:v>0.16199999999999998</c:v>
                </c:pt>
                <c:pt idx="178">
                  <c:v>0.187</c:v>
                </c:pt>
                <c:pt idx="179">
                  <c:v>0.16799999999999998</c:v>
                </c:pt>
                <c:pt idx="180">
                  <c:v>0.313</c:v>
                </c:pt>
                <c:pt idx="181">
                  <c:v>0.13800000000000001</c:v>
                </c:pt>
                <c:pt idx="182">
                  <c:v>0.11899999999999999</c:v>
                </c:pt>
                <c:pt idx="183">
                  <c:v>0.13600000000000001</c:v>
                </c:pt>
                <c:pt idx="184">
                  <c:v>0.129</c:v>
                </c:pt>
                <c:pt idx="185">
                  <c:v>0.11499999999999999</c:v>
                </c:pt>
                <c:pt idx="186">
                  <c:v>0.16499999999999998</c:v>
                </c:pt>
                <c:pt idx="187">
                  <c:v>9.6999999999999989E-2</c:v>
                </c:pt>
                <c:pt idx="188">
                  <c:v>8.7999999999999995E-2</c:v>
                </c:pt>
                <c:pt idx="189">
                  <c:v>9.4999999999999987E-2</c:v>
                </c:pt>
                <c:pt idx="190">
                  <c:v>9.4999999999999987E-2</c:v>
                </c:pt>
                <c:pt idx="191">
                  <c:v>0.09</c:v>
                </c:pt>
                <c:pt idx="192">
                  <c:v>6.0999999999999999E-2</c:v>
                </c:pt>
                <c:pt idx="193">
                  <c:v>0</c:v>
                </c:pt>
                <c:pt idx="194">
                  <c:v>0.11099999999999999</c:v>
                </c:pt>
                <c:pt idx="195">
                  <c:v>2.6999999999999996E-2</c:v>
                </c:pt>
                <c:pt idx="196">
                  <c:v>7.1000000000000008E-2</c:v>
                </c:pt>
                <c:pt idx="197">
                  <c:v>0.108</c:v>
                </c:pt>
                <c:pt idx="198">
                  <c:v>0.14199999999999999</c:v>
                </c:pt>
                <c:pt idx="199">
                  <c:v>8.6999999999999994E-2</c:v>
                </c:pt>
                <c:pt idx="200">
                  <c:v>7.2999999999999982E-2</c:v>
                </c:pt>
                <c:pt idx="201">
                  <c:v>8.6999999999999994E-2</c:v>
                </c:pt>
                <c:pt idx="202">
                  <c:v>9.5999999999999988E-2</c:v>
                </c:pt>
                <c:pt idx="203">
                  <c:v>0.124</c:v>
                </c:pt>
                <c:pt idx="204">
                  <c:v>0.11</c:v>
                </c:pt>
                <c:pt idx="205">
                  <c:v>0.16899999999999998</c:v>
                </c:pt>
                <c:pt idx="206">
                  <c:v>0.13200000000000001</c:v>
                </c:pt>
                <c:pt idx="207">
                  <c:v>0.11</c:v>
                </c:pt>
                <c:pt idx="208">
                  <c:v>0.13600000000000001</c:v>
                </c:pt>
                <c:pt idx="209">
                  <c:v>0.154</c:v>
                </c:pt>
                <c:pt idx="210">
                  <c:v>0.156</c:v>
                </c:pt>
                <c:pt idx="211">
                  <c:v>0.14299999999999999</c:v>
                </c:pt>
                <c:pt idx="212">
                  <c:v>0.161</c:v>
                </c:pt>
                <c:pt idx="213">
                  <c:v>5.2999999999999992E-2</c:v>
                </c:pt>
                <c:pt idx="214">
                  <c:v>5.8999999999999997E-2</c:v>
                </c:pt>
                <c:pt idx="215">
                  <c:v>7.7999999999999986E-2</c:v>
                </c:pt>
                <c:pt idx="216">
                  <c:v>0.157</c:v>
                </c:pt>
                <c:pt idx="217">
                  <c:v>0.13600000000000001</c:v>
                </c:pt>
                <c:pt idx="218">
                  <c:v>0.06</c:v>
                </c:pt>
                <c:pt idx="219">
                  <c:v>4.4999999999999984E-2</c:v>
                </c:pt>
                <c:pt idx="220">
                  <c:v>7.4999999999999983E-2</c:v>
                </c:pt>
                <c:pt idx="221">
                  <c:v>6.6000000000000003E-2</c:v>
                </c:pt>
                <c:pt idx="222">
                  <c:v>8.3999999999999991E-2</c:v>
                </c:pt>
                <c:pt idx="223">
                  <c:v>8.299999999999999E-2</c:v>
                </c:pt>
                <c:pt idx="224">
                  <c:v>7.6999999999999985E-2</c:v>
                </c:pt>
                <c:pt idx="225">
                  <c:v>9.8999999999999991E-2</c:v>
                </c:pt>
                <c:pt idx="226">
                  <c:v>9.6999999999999989E-2</c:v>
                </c:pt>
                <c:pt idx="227">
                  <c:v>7.5999999999999984E-2</c:v>
                </c:pt>
                <c:pt idx="228">
                  <c:v>7.5999999999999984E-2</c:v>
                </c:pt>
                <c:pt idx="229">
                  <c:v>7.8999999999999987E-2</c:v>
                </c:pt>
                <c:pt idx="230">
                  <c:v>8.6999999999999994E-2</c:v>
                </c:pt>
                <c:pt idx="231">
                  <c:v>7.1999999999999981E-2</c:v>
                </c:pt>
                <c:pt idx="232">
                  <c:v>7.7999999999999986E-2</c:v>
                </c:pt>
                <c:pt idx="233">
                  <c:v>7.2999999999999982E-2</c:v>
                </c:pt>
                <c:pt idx="234">
                  <c:v>0.06</c:v>
                </c:pt>
                <c:pt idx="235">
                  <c:v>5.4999999999999993E-2</c:v>
                </c:pt>
                <c:pt idx="236">
                  <c:v>7.1000000000000008E-2</c:v>
                </c:pt>
                <c:pt idx="237">
                  <c:v>5.3999999999999992E-2</c:v>
                </c:pt>
                <c:pt idx="238">
                  <c:v>4.8999999999999988E-2</c:v>
                </c:pt>
                <c:pt idx="239">
                  <c:v>7.3999999999999982E-2</c:v>
                </c:pt>
                <c:pt idx="240">
                  <c:v>4.7999999999999987E-2</c:v>
                </c:pt>
                <c:pt idx="241">
                  <c:v>9.5999999999999988E-2</c:v>
                </c:pt>
                <c:pt idx="242">
                  <c:v>1.999999999999999E-2</c:v>
                </c:pt>
                <c:pt idx="243">
                  <c:v>0.13200000000000001</c:v>
                </c:pt>
                <c:pt idx="244">
                  <c:v>7.1000000000000008E-2</c:v>
                </c:pt>
                <c:pt idx="245">
                  <c:v>9.8999999999999991E-2</c:v>
                </c:pt>
                <c:pt idx="246">
                  <c:v>0.109</c:v>
                </c:pt>
                <c:pt idx="247">
                  <c:v>0.109</c:v>
                </c:pt>
                <c:pt idx="248">
                  <c:v>0.126</c:v>
                </c:pt>
                <c:pt idx="249">
                  <c:v>0.107</c:v>
                </c:pt>
                <c:pt idx="250">
                  <c:v>9.6999999999999989E-2</c:v>
                </c:pt>
                <c:pt idx="251">
                  <c:v>0.106</c:v>
                </c:pt>
                <c:pt idx="252">
                  <c:v>0.11099999999999999</c:v>
                </c:pt>
                <c:pt idx="253">
                  <c:v>0.11899999999999999</c:v>
                </c:pt>
                <c:pt idx="254">
                  <c:v>0.13400000000000001</c:v>
                </c:pt>
                <c:pt idx="255">
                  <c:v>0.14399999999999999</c:v>
                </c:pt>
                <c:pt idx="256">
                  <c:v>6.4000000000000001E-2</c:v>
                </c:pt>
                <c:pt idx="257">
                  <c:v>6.8000000000000005E-2</c:v>
                </c:pt>
                <c:pt idx="258">
                  <c:v>7.2999999999999982E-2</c:v>
                </c:pt>
                <c:pt idx="259">
                  <c:v>7.1999999999999981E-2</c:v>
                </c:pt>
                <c:pt idx="260">
                  <c:v>0.123</c:v>
                </c:pt>
                <c:pt idx="261">
                  <c:v>0.67200000000000004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FE77-4D58-A182-A93828A6CC00}"/>
            </c:ext>
          </c:extLst>
        </c:ser>
        <c:ser>
          <c:idx val="6"/>
          <c:order val="2"/>
          <c:tx>
            <c:strRef>
              <c:f>Sheet1!$P$1</c:f>
              <c:strCache>
                <c:ptCount val="1"/>
                <c:pt idx="0">
                  <c:v>0.7 mile Conklin trace #2 at MG-11 (6 lbs. FL) yr. 2011</c:v>
                </c:pt>
              </c:strCache>
            </c:strRef>
          </c:tx>
          <c:spPr>
            <a:ln w="28575">
              <a:solidFill>
                <a:schemeClr val="accent1"/>
              </a:solidFill>
            </a:ln>
          </c:spPr>
          <c:marker>
            <c:symbol val="none"/>
          </c:marker>
          <c:xVal>
            <c:numRef>
              <c:f>Sheet1!$P$3:$P$966</c:f>
              <c:numCache>
                <c:formatCode>General</c:formatCode>
                <c:ptCount val="964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  <c:pt idx="96">
                  <c:v>96</c:v>
                </c:pt>
                <c:pt idx="97">
                  <c:v>97</c:v>
                </c:pt>
                <c:pt idx="98">
                  <c:v>98</c:v>
                </c:pt>
                <c:pt idx="99">
                  <c:v>99</c:v>
                </c:pt>
                <c:pt idx="100">
                  <c:v>100</c:v>
                </c:pt>
                <c:pt idx="101">
                  <c:v>101</c:v>
                </c:pt>
                <c:pt idx="102">
                  <c:v>102</c:v>
                </c:pt>
                <c:pt idx="103">
                  <c:v>103</c:v>
                </c:pt>
                <c:pt idx="104">
                  <c:v>104</c:v>
                </c:pt>
                <c:pt idx="105">
                  <c:v>105</c:v>
                </c:pt>
                <c:pt idx="106">
                  <c:v>106</c:v>
                </c:pt>
                <c:pt idx="107">
                  <c:v>107</c:v>
                </c:pt>
                <c:pt idx="108">
                  <c:v>108</c:v>
                </c:pt>
                <c:pt idx="109">
                  <c:v>109</c:v>
                </c:pt>
                <c:pt idx="110">
                  <c:v>110</c:v>
                </c:pt>
                <c:pt idx="111">
                  <c:v>111</c:v>
                </c:pt>
                <c:pt idx="112">
                  <c:v>112</c:v>
                </c:pt>
                <c:pt idx="113">
                  <c:v>113</c:v>
                </c:pt>
                <c:pt idx="114">
                  <c:v>114</c:v>
                </c:pt>
                <c:pt idx="115">
                  <c:v>115</c:v>
                </c:pt>
                <c:pt idx="116">
                  <c:v>116</c:v>
                </c:pt>
                <c:pt idx="117">
                  <c:v>117</c:v>
                </c:pt>
                <c:pt idx="118">
                  <c:v>118</c:v>
                </c:pt>
                <c:pt idx="119">
                  <c:v>119</c:v>
                </c:pt>
                <c:pt idx="120">
                  <c:v>120</c:v>
                </c:pt>
                <c:pt idx="121">
                  <c:v>121</c:v>
                </c:pt>
                <c:pt idx="122">
                  <c:v>122</c:v>
                </c:pt>
                <c:pt idx="123">
                  <c:v>123</c:v>
                </c:pt>
                <c:pt idx="124">
                  <c:v>124</c:v>
                </c:pt>
                <c:pt idx="125">
                  <c:v>125</c:v>
                </c:pt>
                <c:pt idx="126">
                  <c:v>126</c:v>
                </c:pt>
                <c:pt idx="127">
                  <c:v>127</c:v>
                </c:pt>
                <c:pt idx="128">
                  <c:v>128</c:v>
                </c:pt>
                <c:pt idx="129">
                  <c:v>129</c:v>
                </c:pt>
                <c:pt idx="130">
                  <c:v>130</c:v>
                </c:pt>
                <c:pt idx="131">
                  <c:v>131</c:v>
                </c:pt>
                <c:pt idx="132">
                  <c:v>132</c:v>
                </c:pt>
                <c:pt idx="133">
                  <c:v>133</c:v>
                </c:pt>
                <c:pt idx="134">
                  <c:v>134</c:v>
                </c:pt>
                <c:pt idx="135">
                  <c:v>135</c:v>
                </c:pt>
                <c:pt idx="136">
                  <c:v>136</c:v>
                </c:pt>
                <c:pt idx="137">
                  <c:v>137</c:v>
                </c:pt>
                <c:pt idx="138">
                  <c:v>138</c:v>
                </c:pt>
                <c:pt idx="139">
                  <c:v>139</c:v>
                </c:pt>
                <c:pt idx="140">
                  <c:v>140</c:v>
                </c:pt>
                <c:pt idx="141">
                  <c:v>141</c:v>
                </c:pt>
                <c:pt idx="142">
                  <c:v>142</c:v>
                </c:pt>
                <c:pt idx="143">
                  <c:v>143</c:v>
                </c:pt>
                <c:pt idx="144">
                  <c:v>144</c:v>
                </c:pt>
                <c:pt idx="145">
                  <c:v>145</c:v>
                </c:pt>
                <c:pt idx="146">
                  <c:v>146</c:v>
                </c:pt>
                <c:pt idx="147">
                  <c:v>147</c:v>
                </c:pt>
                <c:pt idx="148">
                  <c:v>148</c:v>
                </c:pt>
                <c:pt idx="149">
                  <c:v>149</c:v>
                </c:pt>
                <c:pt idx="150">
                  <c:v>150</c:v>
                </c:pt>
                <c:pt idx="151">
                  <c:v>151</c:v>
                </c:pt>
                <c:pt idx="152">
                  <c:v>152</c:v>
                </c:pt>
                <c:pt idx="153">
                  <c:v>153</c:v>
                </c:pt>
                <c:pt idx="154">
                  <c:v>154</c:v>
                </c:pt>
                <c:pt idx="155">
                  <c:v>155</c:v>
                </c:pt>
                <c:pt idx="156">
                  <c:v>156</c:v>
                </c:pt>
                <c:pt idx="157">
                  <c:v>157</c:v>
                </c:pt>
                <c:pt idx="158">
                  <c:v>158</c:v>
                </c:pt>
                <c:pt idx="159">
                  <c:v>159</c:v>
                </c:pt>
                <c:pt idx="160">
                  <c:v>160</c:v>
                </c:pt>
                <c:pt idx="161">
                  <c:v>161</c:v>
                </c:pt>
                <c:pt idx="162">
                  <c:v>162</c:v>
                </c:pt>
                <c:pt idx="163">
                  <c:v>163</c:v>
                </c:pt>
                <c:pt idx="164">
                  <c:v>164</c:v>
                </c:pt>
                <c:pt idx="165">
                  <c:v>165</c:v>
                </c:pt>
                <c:pt idx="166">
                  <c:v>166</c:v>
                </c:pt>
                <c:pt idx="167">
                  <c:v>167</c:v>
                </c:pt>
                <c:pt idx="168">
                  <c:v>168</c:v>
                </c:pt>
                <c:pt idx="169">
                  <c:v>169</c:v>
                </c:pt>
                <c:pt idx="170">
                  <c:v>170</c:v>
                </c:pt>
                <c:pt idx="171">
                  <c:v>171</c:v>
                </c:pt>
                <c:pt idx="172">
                  <c:v>172</c:v>
                </c:pt>
                <c:pt idx="173">
                  <c:v>173</c:v>
                </c:pt>
                <c:pt idx="174">
                  <c:v>174</c:v>
                </c:pt>
                <c:pt idx="175">
                  <c:v>175</c:v>
                </c:pt>
                <c:pt idx="176">
                  <c:v>176</c:v>
                </c:pt>
                <c:pt idx="177">
                  <c:v>177</c:v>
                </c:pt>
                <c:pt idx="178">
                  <c:v>178</c:v>
                </c:pt>
                <c:pt idx="179">
                  <c:v>179</c:v>
                </c:pt>
                <c:pt idx="180">
                  <c:v>180</c:v>
                </c:pt>
                <c:pt idx="181">
                  <c:v>181</c:v>
                </c:pt>
                <c:pt idx="182">
                  <c:v>182</c:v>
                </c:pt>
                <c:pt idx="183">
                  <c:v>183</c:v>
                </c:pt>
                <c:pt idx="184">
                  <c:v>184</c:v>
                </c:pt>
                <c:pt idx="185">
                  <c:v>185</c:v>
                </c:pt>
                <c:pt idx="186">
                  <c:v>186</c:v>
                </c:pt>
                <c:pt idx="187">
                  <c:v>187</c:v>
                </c:pt>
                <c:pt idx="188">
                  <c:v>188</c:v>
                </c:pt>
                <c:pt idx="189">
                  <c:v>189</c:v>
                </c:pt>
                <c:pt idx="190">
                  <c:v>190</c:v>
                </c:pt>
                <c:pt idx="191">
                  <c:v>191</c:v>
                </c:pt>
                <c:pt idx="192">
                  <c:v>192</c:v>
                </c:pt>
                <c:pt idx="193">
                  <c:v>193</c:v>
                </c:pt>
                <c:pt idx="194">
                  <c:v>194</c:v>
                </c:pt>
                <c:pt idx="195">
                  <c:v>195</c:v>
                </c:pt>
                <c:pt idx="196">
                  <c:v>196</c:v>
                </c:pt>
                <c:pt idx="197">
                  <c:v>197</c:v>
                </c:pt>
                <c:pt idx="198">
                  <c:v>198</c:v>
                </c:pt>
                <c:pt idx="199">
                  <c:v>199</c:v>
                </c:pt>
                <c:pt idx="200">
                  <c:v>200</c:v>
                </c:pt>
                <c:pt idx="201">
                  <c:v>201</c:v>
                </c:pt>
                <c:pt idx="202">
                  <c:v>202</c:v>
                </c:pt>
                <c:pt idx="203">
                  <c:v>203</c:v>
                </c:pt>
                <c:pt idx="204">
                  <c:v>204</c:v>
                </c:pt>
                <c:pt idx="205">
                  <c:v>205</c:v>
                </c:pt>
                <c:pt idx="206">
                  <c:v>206</c:v>
                </c:pt>
                <c:pt idx="207">
                  <c:v>207</c:v>
                </c:pt>
                <c:pt idx="208">
                  <c:v>208</c:v>
                </c:pt>
                <c:pt idx="209">
                  <c:v>209</c:v>
                </c:pt>
                <c:pt idx="210">
                  <c:v>210</c:v>
                </c:pt>
                <c:pt idx="211">
                  <c:v>211</c:v>
                </c:pt>
                <c:pt idx="212">
                  <c:v>212</c:v>
                </c:pt>
                <c:pt idx="213">
                  <c:v>213</c:v>
                </c:pt>
                <c:pt idx="214">
                  <c:v>214</c:v>
                </c:pt>
                <c:pt idx="215">
                  <c:v>215</c:v>
                </c:pt>
                <c:pt idx="216">
                  <c:v>216</c:v>
                </c:pt>
                <c:pt idx="217">
                  <c:v>217</c:v>
                </c:pt>
                <c:pt idx="218">
                  <c:v>218</c:v>
                </c:pt>
                <c:pt idx="219">
                  <c:v>219</c:v>
                </c:pt>
                <c:pt idx="220">
                  <c:v>220</c:v>
                </c:pt>
                <c:pt idx="221">
                  <c:v>221</c:v>
                </c:pt>
                <c:pt idx="222">
                  <c:v>222</c:v>
                </c:pt>
                <c:pt idx="223">
                  <c:v>223</c:v>
                </c:pt>
                <c:pt idx="224">
                  <c:v>224</c:v>
                </c:pt>
                <c:pt idx="225">
                  <c:v>225</c:v>
                </c:pt>
                <c:pt idx="226">
                  <c:v>226</c:v>
                </c:pt>
                <c:pt idx="227">
                  <c:v>227</c:v>
                </c:pt>
                <c:pt idx="228">
                  <c:v>228</c:v>
                </c:pt>
                <c:pt idx="229">
                  <c:v>229</c:v>
                </c:pt>
                <c:pt idx="230">
                  <c:v>230</c:v>
                </c:pt>
                <c:pt idx="231">
                  <c:v>231</c:v>
                </c:pt>
                <c:pt idx="232">
                  <c:v>232</c:v>
                </c:pt>
                <c:pt idx="233">
                  <c:v>233</c:v>
                </c:pt>
                <c:pt idx="234">
                  <c:v>234</c:v>
                </c:pt>
                <c:pt idx="235">
                  <c:v>235</c:v>
                </c:pt>
                <c:pt idx="236">
                  <c:v>236</c:v>
                </c:pt>
                <c:pt idx="237">
                  <c:v>237</c:v>
                </c:pt>
                <c:pt idx="238">
                  <c:v>238</c:v>
                </c:pt>
                <c:pt idx="239">
                  <c:v>239</c:v>
                </c:pt>
                <c:pt idx="240">
                  <c:v>240</c:v>
                </c:pt>
                <c:pt idx="241">
                  <c:v>241</c:v>
                </c:pt>
                <c:pt idx="242">
                  <c:v>242</c:v>
                </c:pt>
                <c:pt idx="243">
                  <c:v>243</c:v>
                </c:pt>
                <c:pt idx="244">
                  <c:v>244</c:v>
                </c:pt>
                <c:pt idx="245">
                  <c:v>245</c:v>
                </c:pt>
                <c:pt idx="246">
                  <c:v>246</c:v>
                </c:pt>
                <c:pt idx="247">
                  <c:v>247</c:v>
                </c:pt>
                <c:pt idx="248">
                  <c:v>248</c:v>
                </c:pt>
                <c:pt idx="249">
                  <c:v>249</c:v>
                </c:pt>
                <c:pt idx="250">
                  <c:v>250</c:v>
                </c:pt>
                <c:pt idx="251">
                  <c:v>251</c:v>
                </c:pt>
                <c:pt idx="252">
                  <c:v>252</c:v>
                </c:pt>
                <c:pt idx="253">
                  <c:v>253</c:v>
                </c:pt>
                <c:pt idx="254">
                  <c:v>254</c:v>
                </c:pt>
                <c:pt idx="255">
                  <c:v>255</c:v>
                </c:pt>
                <c:pt idx="256">
                  <c:v>256</c:v>
                </c:pt>
                <c:pt idx="257">
                  <c:v>257</c:v>
                </c:pt>
                <c:pt idx="258">
                  <c:v>258</c:v>
                </c:pt>
                <c:pt idx="259">
                  <c:v>259</c:v>
                </c:pt>
                <c:pt idx="260">
                  <c:v>260</c:v>
                </c:pt>
                <c:pt idx="261">
                  <c:v>261</c:v>
                </c:pt>
                <c:pt idx="262">
                  <c:v>262</c:v>
                </c:pt>
                <c:pt idx="263">
                  <c:v>263</c:v>
                </c:pt>
                <c:pt idx="264">
                  <c:v>264</c:v>
                </c:pt>
                <c:pt idx="265">
                  <c:v>265</c:v>
                </c:pt>
                <c:pt idx="266">
                  <c:v>266</c:v>
                </c:pt>
                <c:pt idx="267">
                  <c:v>267</c:v>
                </c:pt>
                <c:pt idx="268">
                  <c:v>268</c:v>
                </c:pt>
                <c:pt idx="269">
                  <c:v>269</c:v>
                </c:pt>
                <c:pt idx="270">
                  <c:v>270</c:v>
                </c:pt>
                <c:pt idx="271">
                  <c:v>271</c:v>
                </c:pt>
                <c:pt idx="272">
                  <c:v>272</c:v>
                </c:pt>
                <c:pt idx="273">
                  <c:v>273</c:v>
                </c:pt>
                <c:pt idx="274">
                  <c:v>274</c:v>
                </c:pt>
                <c:pt idx="275">
                  <c:v>275</c:v>
                </c:pt>
                <c:pt idx="276">
                  <c:v>276</c:v>
                </c:pt>
                <c:pt idx="277">
                  <c:v>277</c:v>
                </c:pt>
                <c:pt idx="278">
                  <c:v>278</c:v>
                </c:pt>
                <c:pt idx="279">
                  <c:v>279</c:v>
                </c:pt>
                <c:pt idx="280">
                  <c:v>280</c:v>
                </c:pt>
                <c:pt idx="281">
                  <c:v>281</c:v>
                </c:pt>
                <c:pt idx="282">
                  <c:v>282</c:v>
                </c:pt>
                <c:pt idx="283">
                  <c:v>283</c:v>
                </c:pt>
                <c:pt idx="284">
                  <c:v>284</c:v>
                </c:pt>
                <c:pt idx="285">
                  <c:v>285</c:v>
                </c:pt>
                <c:pt idx="286">
                  <c:v>286</c:v>
                </c:pt>
                <c:pt idx="287">
                  <c:v>287</c:v>
                </c:pt>
                <c:pt idx="288">
                  <c:v>288</c:v>
                </c:pt>
                <c:pt idx="289">
                  <c:v>289</c:v>
                </c:pt>
                <c:pt idx="290">
                  <c:v>290</c:v>
                </c:pt>
                <c:pt idx="291">
                  <c:v>291</c:v>
                </c:pt>
                <c:pt idx="292">
                  <c:v>292</c:v>
                </c:pt>
                <c:pt idx="293">
                  <c:v>293</c:v>
                </c:pt>
                <c:pt idx="294">
                  <c:v>294</c:v>
                </c:pt>
                <c:pt idx="295">
                  <c:v>295</c:v>
                </c:pt>
                <c:pt idx="296">
                  <c:v>296</c:v>
                </c:pt>
                <c:pt idx="297">
                  <c:v>297</c:v>
                </c:pt>
                <c:pt idx="298">
                  <c:v>298</c:v>
                </c:pt>
                <c:pt idx="299">
                  <c:v>299</c:v>
                </c:pt>
                <c:pt idx="300">
                  <c:v>300</c:v>
                </c:pt>
                <c:pt idx="301">
                  <c:v>301</c:v>
                </c:pt>
                <c:pt idx="302">
                  <c:v>302</c:v>
                </c:pt>
                <c:pt idx="303">
                  <c:v>303</c:v>
                </c:pt>
                <c:pt idx="304">
                  <c:v>304</c:v>
                </c:pt>
                <c:pt idx="305">
                  <c:v>305</c:v>
                </c:pt>
                <c:pt idx="306">
                  <c:v>306</c:v>
                </c:pt>
                <c:pt idx="307">
                  <c:v>307</c:v>
                </c:pt>
                <c:pt idx="308">
                  <c:v>308</c:v>
                </c:pt>
                <c:pt idx="309">
                  <c:v>309</c:v>
                </c:pt>
                <c:pt idx="310">
                  <c:v>310</c:v>
                </c:pt>
                <c:pt idx="311">
                  <c:v>311</c:v>
                </c:pt>
                <c:pt idx="312">
                  <c:v>312</c:v>
                </c:pt>
                <c:pt idx="313">
                  <c:v>313</c:v>
                </c:pt>
                <c:pt idx="314">
                  <c:v>314</c:v>
                </c:pt>
                <c:pt idx="315">
                  <c:v>315</c:v>
                </c:pt>
                <c:pt idx="316">
                  <c:v>316</c:v>
                </c:pt>
                <c:pt idx="317">
                  <c:v>317</c:v>
                </c:pt>
                <c:pt idx="318">
                  <c:v>318</c:v>
                </c:pt>
                <c:pt idx="319">
                  <c:v>319</c:v>
                </c:pt>
                <c:pt idx="320">
                  <c:v>320</c:v>
                </c:pt>
                <c:pt idx="321">
                  <c:v>321</c:v>
                </c:pt>
                <c:pt idx="322">
                  <c:v>322</c:v>
                </c:pt>
                <c:pt idx="323">
                  <c:v>323</c:v>
                </c:pt>
                <c:pt idx="324">
                  <c:v>324</c:v>
                </c:pt>
                <c:pt idx="325">
                  <c:v>325</c:v>
                </c:pt>
                <c:pt idx="326">
                  <c:v>326</c:v>
                </c:pt>
                <c:pt idx="327">
                  <c:v>327</c:v>
                </c:pt>
                <c:pt idx="328">
                  <c:v>328</c:v>
                </c:pt>
                <c:pt idx="329">
                  <c:v>329</c:v>
                </c:pt>
                <c:pt idx="330">
                  <c:v>330</c:v>
                </c:pt>
                <c:pt idx="331">
                  <c:v>331</c:v>
                </c:pt>
                <c:pt idx="332">
                  <c:v>332</c:v>
                </c:pt>
                <c:pt idx="333">
                  <c:v>333</c:v>
                </c:pt>
                <c:pt idx="334">
                  <c:v>334</c:v>
                </c:pt>
                <c:pt idx="335">
                  <c:v>335</c:v>
                </c:pt>
                <c:pt idx="336">
                  <c:v>336</c:v>
                </c:pt>
                <c:pt idx="337">
                  <c:v>337</c:v>
                </c:pt>
                <c:pt idx="338">
                  <c:v>338</c:v>
                </c:pt>
                <c:pt idx="339">
                  <c:v>339</c:v>
                </c:pt>
                <c:pt idx="340">
                  <c:v>340</c:v>
                </c:pt>
                <c:pt idx="341">
                  <c:v>341</c:v>
                </c:pt>
                <c:pt idx="342">
                  <c:v>342</c:v>
                </c:pt>
                <c:pt idx="343">
                  <c:v>343</c:v>
                </c:pt>
                <c:pt idx="344">
                  <c:v>344</c:v>
                </c:pt>
                <c:pt idx="345">
                  <c:v>345</c:v>
                </c:pt>
                <c:pt idx="346">
                  <c:v>346</c:v>
                </c:pt>
                <c:pt idx="347">
                  <c:v>347</c:v>
                </c:pt>
                <c:pt idx="348">
                  <c:v>348</c:v>
                </c:pt>
                <c:pt idx="349">
                  <c:v>349</c:v>
                </c:pt>
                <c:pt idx="350">
                  <c:v>350</c:v>
                </c:pt>
                <c:pt idx="351">
                  <c:v>351</c:v>
                </c:pt>
                <c:pt idx="352">
                  <c:v>352</c:v>
                </c:pt>
                <c:pt idx="353">
                  <c:v>353</c:v>
                </c:pt>
                <c:pt idx="354">
                  <c:v>354</c:v>
                </c:pt>
                <c:pt idx="355">
                  <c:v>355</c:v>
                </c:pt>
                <c:pt idx="356">
                  <c:v>356</c:v>
                </c:pt>
                <c:pt idx="357">
                  <c:v>357</c:v>
                </c:pt>
                <c:pt idx="358">
                  <c:v>358</c:v>
                </c:pt>
                <c:pt idx="359">
                  <c:v>359</c:v>
                </c:pt>
                <c:pt idx="360">
                  <c:v>360</c:v>
                </c:pt>
                <c:pt idx="361">
                  <c:v>361</c:v>
                </c:pt>
                <c:pt idx="362">
                  <c:v>362</c:v>
                </c:pt>
                <c:pt idx="363">
                  <c:v>363</c:v>
                </c:pt>
                <c:pt idx="364">
                  <c:v>364</c:v>
                </c:pt>
                <c:pt idx="365">
                  <c:v>365</c:v>
                </c:pt>
                <c:pt idx="366">
                  <c:v>366</c:v>
                </c:pt>
                <c:pt idx="367">
                  <c:v>367</c:v>
                </c:pt>
                <c:pt idx="368">
                  <c:v>368</c:v>
                </c:pt>
                <c:pt idx="369">
                  <c:v>369</c:v>
                </c:pt>
                <c:pt idx="370">
                  <c:v>370</c:v>
                </c:pt>
                <c:pt idx="371">
                  <c:v>371</c:v>
                </c:pt>
                <c:pt idx="372">
                  <c:v>372</c:v>
                </c:pt>
                <c:pt idx="373">
                  <c:v>373</c:v>
                </c:pt>
                <c:pt idx="374">
                  <c:v>374</c:v>
                </c:pt>
                <c:pt idx="375">
                  <c:v>375</c:v>
                </c:pt>
                <c:pt idx="376">
                  <c:v>376</c:v>
                </c:pt>
                <c:pt idx="377">
                  <c:v>377</c:v>
                </c:pt>
                <c:pt idx="378">
                  <c:v>378</c:v>
                </c:pt>
                <c:pt idx="379">
                  <c:v>379</c:v>
                </c:pt>
                <c:pt idx="380">
                  <c:v>380</c:v>
                </c:pt>
                <c:pt idx="381">
                  <c:v>381</c:v>
                </c:pt>
                <c:pt idx="382">
                  <c:v>382</c:v>
                </c:pt>
                <c:pt idx="383">
                  <c:v>383</c:v>
                </c:pt>
                <c:pt idx="384">
                  <c:v>384</c:v>
                </c:pt>
                <c:pt idx="385">
                  <c:v>385</c:v>
                </c:pt>
                <c:pt idx="386">
                  <c:v>386</c:v>
                </c:pt>
                <c:pt idx="387">
                  <c:v>387</c:v>
                </c:pt>
                <c:pt idx="388">
                  <c:v>388</c:v>
                </c:pt>
                <c:pt idx="389">
                  <c:v>389</c:v>
                </c:pt>
                <c:pt idx="390">
                  <c:v>390</c:v>
                </c:pt>
                <c:pt idx="391">
                  <c:v>391</c:v>
                </c:pt>
                <c:pt idx="392">
                  <c:v>392</c:v>
                </c:pt>
                <c:pt idx="393">
                  <c:v>393</c:v>
                </c:pt>
                <c:pt idx="394">
                  <c:v>394</c:v>
                </c:pt>
                <c:pt idx="395">
                  <c:v>395</c:v>
                </c:pt>
                <c:pt idx="396">
                  <c:v>396</c:v>
                </c:pt>
                <c:pt idx="397">
                  <c:v>397</c:v>
                </c:pt>
                <c:pt idx="398">
                  <c:v>398</c:v>
                </c:pt>
                <c:pt idx="399">
                  <c:v>399</c:v>
                </c:pt>
                <c:pt idx="400">
                  <c:v>400</c:v>
                </c:pt>
                <c:pt idx="401">
                  <c:v>401</c:v>
                </c:pt>
                <c:pt idx="402">
                  <c:v>402</c:v>
                </c:pt>
                <c:pt idx="403">
                  <c:v>403</c:v>
                </c:pt>
                <c:pt idx="404">
                  <c:v>404</c:v>
                </c:pt>
                <c:pt idx="405">
                  <c:v>405</c:v>
                </c:pt>
                <c:pt idx="406">
                  <c:v>406</c:v>
                </c:pt>
                <c:pt idx="407">
                  <c:v>407</c:v>
                </c:pt>
                <c:pt idx="408">
                  <c:v>408</c:v>
                </c:pt>
                <c:pt idx="409">
                  <c:v>409</c:v>
                </c:pt>
                <c:pt idx="410">
                  <c:v>410</c:v>
                </c:pt>
                <c:pt idx="411">
                  <c:v>411</c:v>
                </c:pt>
                <c:pt idx="412">
                  <c:v>412</c:v>
                </c:pt>
                <c:pt idx="413">
                  <c:v>413</c:v>
                </c:pt>
                <c:pt idx="414">
                  <c:v>414</c:v>
                </c:pt>
                <c:pt idx="415">
                  <c:v>415</c:v>
                </c:pt>
                <c:pt idx="416">
                  <c:v>416</c:v>
                </c:pt>
                <c:pt idx="417">
                  <c:v>417</c:v>
                </c:pt>
                <c:pt idx="418">
                  <c:v>418</c:v>
                </c:pt>
                <c:pt idx="419">
                  <c:v>419</c:v>
                </c:pt>
                <c:pt idx="420">
                  <c:v>420</c:v>
                </c:pt>
                <c:pt idx="421">
                  <c:v>421</c:v>
                </c:pt>
                <c:pt idx="422">
                  <c:v>422</c:v>
                </c:pt>
                <c:pt idx="423">
                  <c:v>423</c:v>
                </c:pt>
                <c:pt idx="424">
                  <c:v>424</c:v>
                </c:pt>
                <c:pt idx="425">
                  <c:v>425</c:v>
                </c:pt>
                <c:pt idx="426">
                  <c:v>426</c:v>
                </c:pt>
                <c:pt idx="427">
                  <c:v>427</c:v>
                </c:pt>
                <c:pt idx="428">
                  <c:v>428</c:v>
                </c:pt>
                <c:pt idx="429">
                  <c:v>429</c:v>
                </c:pt>
                <c:pt idx="430">
                  <c:v>430</c:v>
                </c:pt>
                <c:pt idx="431">
                  <c:v>431</c:v>
                </c:pt>
                <c:pt idx="432">
                  <c:v>432</c:v>
                </c:pt>
                <c:pt idx="433">
                  <c:v>433</c:v>
                </c:pt>
                <c:pt idx="434">
                  <c:v>434</c:v>
                </c:pt>
                <c:pt idx="435">
                  <c:v>435</c:v>
                </c:pt>
                <c:pt idx="436">
                  <c:v>436</c:v>
                </c:pt>
                <c:pt idx="437">
                  <c:v>437</c:v>
                </c:pt>
                <c:pt idx="438">
                  <c:v>438</c:v>
                </c:pt>
                <c:pt idx="439">
                  <c:v>439</c:v>
                </c:pt>
                <c:pt idx="440">
                  <c:v>440</c:v>
                </c:pt>
                <c:pt idx="441">
                  <c:v>441</c:v>
                </c:pt>
                <c:pt idx="442">
                  <c:v>442</c:v>
                </c:pt>
                <c:pt idx="443">
                  <c:v>443</c:v>
                </c:pt>
                <c:pt idx="444">
                  <c:v>444</c:v>
                </c:pt>
                <c:pt idx="445">
                  <c:v>445</c:v>
                </c:pt>
                <c:pt idx="446">
                  <c:v>446</c:v>
                </c:pt>
                <c:pt idx="447">
                  <c:v>447</c:v>
                </c:pt>
                <c:pt idx="448">
                  <c:v>448</c:v>
                </c:pt>
                <c:pt idx="449">
                  <c:v>449</c:v>
                </c:pt>
                <c:pt idx="450">
                  <c:v>450</c:v>
                </c:pt>
                <c:pt idx="451">
                  <c:v>451</c:v>
                </c:pt>
                <c:pt idx="452">
                  <c:v>452</c:v>
                </c:pt>
                <c:pt idx="453">
                  <c:v>453</c:v>
                </c:pt>
                <c:pt idx="454">
                  <c:v>454</c:v>
                </c:pt>
                <c:pt idx="455">
                  <c:v>455</c:v>
                </c:pt>
                <c:pt idx="456">
                  <c:v>456</c:v>
                </c:pt>
                <c:pt idx="457">
                  <c:v>457</c:v>
                </c:pt>
                <c:pt idx="458">
                  <c:v>458</c:v>
                </c:pt>
                <c:pt idx="459">
                  <c:v>459</c:v>
                </c:pt>
                <c:pt idx="460">
                  <c:v>460</c:v>
                </c:pt>
                <c:pt idx="461">
                  <c:v>461</c:v>
                </c:pt>
                <c:pt idx="462">
                  <c:v>462</c:v>
                </c:pt>
                <c:pt idx="463">
                  <c:v>463</c:v>
                </c:pt>
                <c:pt idx="464">
                  <c:v>464</c:v>
                </c:pt>
                <c:pt idx="465">
                  <c:v>465</c:v>
                </c:pt>
                <c:pt idx="466">
                  <c:v>466</c:v>
                </c:pt>
                <c:pt idx="467">
                  <c:v>467</c:v>
                </c:pt>
                <c:pt idx="468">
                  <c:v>468</c:v>
                </c:pt>
                <c:pt idx="469">
                  <c:v>469</c:v>
                </c:pt>
                <c:pt idx="470">
                  <c:v>470</c:v>
                </c:pt>
                <c:pt idx="471">
                  <c:v>471</c:v>
                </c:pt>
                <c:pt idx="472">
                  <c:v>472</c:v>
                </c:pt>
                <c:pt idx="473">
                  <c:v>473</c:v>
                </c:pt>
                <c:pt idx="474">
                  <c:v>474</c:v>
                </c:pt>
                <c:pt idx="475">
                  <c:v>475</c:v>
                </c:pt>
                <c:pt idx="476">
                  <c:v>476</c:v>
                </c:pt>
                <c:pt idx="477">
                  <c:v>477</c:v>
                </c:pt>
                <c:pt idx="478">
                  <c:v>478</c:v>
                </c:pt>
                <c:pt idx="479">
                  <c:v>479</c:v>
                </c:pt>
                <c:pt idx="480">
                  <c:v>480</c:v>
                </c:pt>
                <c:pt idx="481">
                  <c:v>481</c:v>
                </c:pt>
                <c:pt idx="482">
                  <c:v>482</c:v>
                </c:pt>
                <c:pt idx="483">
                  <c:v>483</c:v>
                </c:pt>
                <c:pt idx="484">
                  <c:v>484</c:v>
                </c:pt>
                <c:pt idx="485">
                  <c:v>485</c:v>
                </c:pt>
                <c:pt idx="486">
                  <c:v>486</c:v>
                </c:pt>
                <c:pt idx="487">
                  <c:v>487</c:v>
                </c:pt>
                <c:pt idx="488">
                  <c:v>488</c:v>
                </c:pt>
                <c:pt idx="489">
                  <c:v>489</c:v>
                </c:pt>
                <c:pt idx="490">
                  <c:v>490</c:v>
                </c:pt>
                <c:pt idx="491">
                  <c:v>491</c:v>
                </c:pt>
                <c:pt idx="492">
                  <c:v>492</c:v>
                </c:pt>
                <c:pt idx="493">
                  <c:v>493</c:v>
                </c:pt>
                <c:pt idx="494">
                  <c:v>494</c:v>
                </c:pt>
                <c:pt idx="495">
                  <c:v>495</c:v>
                </c:pt>
                <c:pt idx="496">
                  <c:v>496</c:v>
                </c:pt>
                <c:pt idx="497">
                  <c:v>497</c:v>
                </c:pt>
                <c:pt idx="498">
                  <c:v>498</c:v>
                </c:pt>
                <c:pt idx="499">
                  <c:v>499</c:v>
                </c:pt>
                <c:pt idx="500">
                  <c:v>500</c:v>
                </c:pt>
                <c:pt idx="501">
                  <c:v>501</c:v>
                </c:pt>
                <c:pt idx="502">
                  <c:v>502</c:v>
                </c:pt>
                <c:pt idx="503">
                  <c:v>503</c:v>
                </c:pt>
                <c:pt idx="504">
                  <c:v>504</c:v>
                </c:pt>
                <c:pt idx="505">
                  <c:v>505</c:v>
                </c:pt>
                <c:pt idx="506">
                  <c:v>506</c:v>
                </c:pt>
                <c:pt idx="507">
                  <c:v>507</c:v>
                </c:pt>
                <c:pt idx="508">
                  <c:v>508</c:v>
                </c:pt>
                <c:pt idx="509">
                  <c:v>509</c:v>
                </c:pt>
                <c:pt idx="510">
                  <c:v>510</c:v>
                </c:pt>
                <c:pt idx="511">
                  <c:v>511</c:v>
                </c:pt>
                <c:pt idx="512">
                  <c:v>512</c:v>
                </c:pt>
                <c:pt idx="513">
                  <c:v>513</c:v>
                </c:pt>
                <c:pt idx="514">
                  <c:v>514</c:v>
                </c:pt>
                <c:pt idx="515">
                  <c:v>515</c:v>
                </c:pt>
                <c:pt idx="516">
                  <c:v>516</c:v>
                </c:pt>
                <c:pt idx="517">
                  <c:v>517</c:v>
                </c:pt>
                <c:pt idx="518">
                  <c:v>518</c:v>
                </c:pt>
                <c:pt idx="519">
                  <c:v>519</c:v>
                </c:pt>
                <c:pt idx="520">
                  <c:v>520</c:v>
                </c:pt>
                <c:pt idx="521">
                  <c:v>521</c:v>
                </c:pt>
                <c:pt idx="522">
                  <c:v>522</c:v>
                </c:pt>
                <c:pt idx="523">
                  <c:v>523</c:v>
                </c:pt>
                <c:pt idx="524">
                  <c:v>524</c:v>
                </c:pt>
                <c:pt idx="525">
                  <c:v>525</c:v>
                </c:pt>
                <c:pt idx="526">
                  <c:v>526</c:v>
                </c:pt>
                <c:pt idx="527">
                  <c:v>527</c:v>
                </c:pt>
                <c:pt idx="528">
                  <c:v>528</c:v>
                </c:pt>
                <c:pt idx="529">
                  <c:v>529</c:v>
                </c:pt>
                <c:pt idx="530">
                  <c:v>530</c:v>
                </c:pt>
                <c:pt idx="531">
                  <c:v>531</c:v>
                </c:pt>
                <c:pt idx="532">
                  <c:v>532</c:v>
                </c:pt>
                <c:pt idx="533">
                  <c:v>533</c:v>
                </c:pt>
                <c:pt idx="534">
                  <c:v>534</c:v>
                </c:pt>
                <c:pt idx="535">
                  <c:v>535</c:v>
                </c:pt>
                <c:pt idx="536">
                  <c:v>536</c:v>
                </c:pt>
                <c:pt idx="537">
                  <c:v>537</c:v>
                </c:pt>
                <c:pt idx="538">
                  <c:v>538</c:v>
                </c:pt>
                <c:pt idx="539">
                  <c:v>539</c:v>
                </c:pt>
                <c:pt idx="540">
                  <c:v>540</c:v>
                </c:pt>
                <c:pt idx="541">
                  <c:v>541</c:v>
                </c:pt>
                <c:pt idx="542">
                  <c:v>542</c:v>
                </c:pt>
                <c:pt idx="543">
                  <c:v>543</c:v>
                </c:pt>
                <c:pt idx="544">
                  <c:v>544</c:v>
                </c:pt>
                <c:pt idx="545">
                  <c:v>545</c:v>
                </c:pt>
                <c:pt idx="546">
                  <c:v>546</c:v>
                </c:pt>
                <c:pt idx="547">
                  <c:v>547</c:v>
                </c:pt>
                <c:pt idx="548">
                  <c:v>548</c:v>
                </c:pt>
                <c:pt idx="549">
                  <c:v>549</c:v>
                </c:pt>
                <c:pt idx="550">
                  <c:v>550</c:v>
                </c:pt>
                <c:pt idx="551">
                  <c:v>551</c:v>
                </c:pt>
                <c:pt idx="552">
                  <c:v>552</c:v>
                </c:pt>
                <c:pt idx="553">
                  <c:v>553</c:v>
                </c:pt>
                <c:pt idx="554">
                  <c:v>554</c:v>
                </c:pt>
                <c:pt idx="555">
                  <c:v>555</c:v>
                </c:pt>
                <c:pt idx="556">
                  <c:v>556</c:v>
                </c:pt>
                <c:pt idx="557">
                  <c:v>557</c:v>
                </c:pt>
                <c:pt idx="558">
                  <c:v>558</c:v>
                </c:pt>
                <c:pt idx="559">
                  <c:v>559</c:v>
                </c:pt>
                <c:pt idx="560">
                  <c:v>560</c:v>
                </c:pt>
                <c:pt idx="561">
                  <c:v>561</c:v>
                </c:pt>
                <c:pt idx="562">
                  <c:v>562</c:v>
                </c:pt>
                <c:pt idx="563">
                  <c:v>563</c:v>
                </c:pt>
                <c:pt idx="564">
                  <c:v>564</c:v>
                </c:pt>
                <c:pt idx="565">
                  <c:v>565</c:v>
                </c:pt>
                <c:pt idx="566">
                  <c:v>566</c:v>
                </c:pt>
                <c:pt idx="567">
                  <c:v>567</c:v>
                </c:pt>
                <c:pt idx="568">
                  <c:v>568</c:v>
                </c:pt>
                <c:pt idx="569">
                  <c:v>569</c:v>
                </c:pt>
                <c:pt idx="570">
                  <c:v>570</c:v>
                </c:pt>
                <c:pt idx="571">
                  <c:v>571</c:v>
                </c:pt>
                <c:pt idx="572">
                  <c:v>572</c:v>
                </c:pt>
                <c:pt idx="573">
                  <c:v>573</c:v>
                </c:pt>
                <c:pt idx="574">
                  <c:v>574</c:v>
                </c:pt>
                <c:pt idx="575">
                  <c:v>575</c:v>
                </c:pt>
                <c:pt idx="576">
                  <c:v>576</c:v>
                </c:pt>
                <c:pt idx="577">
                  <c:v>577</c:v>
                </c:pt>
                <c:pt idx="578">
                  <c:v>578</c:v>
                </c:pt>
                <c:pt idx="579">
                  <c:v>579</c:v>
                </c:pt>
                <c:pt idx="580">
                  <c:v>580</c:v>
                </c:pt>
                <c:pt idx="581">
                  <c:v>581</c:v>
                </c:pt>
                <c:pt idx="582">
                  <c:v>582</c:v>
                </c:pt>
                <c:pt idx="583">
                  <c:v>583</c:v>
                </c:pt>
                <c:pt idx="584">
                  <c:v>584</c:v>
                </c:pt>
                <c:pt idx="585">
                  <c:v>585</c:v>
                </c:pt>
                <c:pt idx="586">
                  <c:v>586</c:v>
                </c:pt>
                <c:pt idx="587">
                  <c:v>587</c:v>
                </c:pt>
                <c:pt idx="588">
                  <c:v>588</c:v>
                </c:pt>
                <c:pt idx="589">
                  <c:v>589</c:v>
                </c:pt>
                <c:pt idx="590">
                  <c:v>590</c:v>
                </c:pt>
                <c:pt idx="591">
                  <c:v>591</c:v>
                </c:pt>
                <c:pt idx="592">
                  <c:v>592</c:v>
                </c:pt>
                <c:pt idx="593">
                  <c:v>593</c:v>
                </c:pt>
                <c:pt idx="594">
                  <c:v>594</c:v>
                </c:pt>
                <c:pt idx="595">
                  <c:v>595</c:v>
                </c:pt>
                <c:pt idx="596">
                  <c:v>596</c:v>
                </c:pt>
                <c:pt idx="597">
                  <c:v>597</c:v>
                </c:pt>
                <c:pt idx="598">
                  <c:v>598</c:v>
                </c:pt>
                <c:pt idx="599">
                  <c:v>599</c:v>
                </c:pt>
                <c:pt idx="600">
                  <c:v>600</c:v>
                </c:pt>
                <c:pt idx="601">
                  <c:v>601</c:v>
                </c:pt>
                <c:pt idx="602">
                  <c:v>602</c:v>
                </c:pt>
                <c:pt idx="603">
                  <c:v>603</c:v>
                </c:pt>
                <c:pt idx="604">
                  <c:v>604</c:v>
                </c:pt>
                <c:pt idx="605">
                  <c:v>605</c:v>
                </c:pt>
                <c:pt idx="606">
                  <c:v>606</c:v>
                </c:pt>
                <c:pt idx="607">
                  <c:v>607</c:v>
                </c:pt>
                <c:pt idx="608">
                  <c:v>608</c:v>
                </c:pt>
                <c:pt idx="609">
                  <c:v>609</c:v>
                </c:pt>
                <c:pt idx="610">
                  <c:v>610</c:v>
                </c:pt>
                <c:pt idx="611">
                  <c:v>611</c:v>
                </c:pt>
                <c:pt idx="612">
                  <c:v>612</c:v>
                </c:pt>
                <c:pt idx="613">
                  <c:v>613</c:v>
                </c:pt>
                <c:pt idx="614">
                  <c:v>614</c:v>
                </c:pt>
                <c:pt idx="615">
                  <c:v>615</c:v>
                </c:pt>
                <c:pt idx="616">
                  <c:v>616</c:v>
                </c:pt>
                <c:pt idx="617">
                  <c:v>617</c:v>
                </c:pt>
                <c:pt idx="618">
                  <c:v>618</c:v>
                </c:pt>
                <c:pt idx="619">
                  <c:v>619</c:v>
                </c:pt>
                <c:pt idx="620">
                  <c:v>620</c:v>
                </c:pt>
                <c:pt idx="621">
                  <c:v>621</c:v>
                </c:pt>
                <c:pt idx="622">
                  <c:v>622</c:v>
                </c:pt>
                <c:pt idx="623">
                  <c:v>623</c:v>
                </c:pt>
                <c:pt idx="624">
                  <c:v>624</c:v>
                </c:pt>
                <c:pt idx="625">
                  <c:v>625</c:v>
                </c:pt>
                <c:pt idx="626">
                  <c:v>626</c:v>
                </c:pt>
                <c:pt idx="627">
                  <c:v>627</c:v>
                </c:pt>
                <c:pt idx="628">
                  <c:v>628</c:v>
                </c:pt>
                <c:pt idx="629">
                  <c:v>629</c:v>
                </c:pt>
                <c:pt idx="630">
                  <c:v>630</c:v>
                </c:pt>
                <c:pt idx="631">
                  <c:v>631</c:v>
                </c:pt>
                <c:pt idx="632">
                  <c:v>632</c:v>
                </c:pt>
                <c:pt idx="633">
                  <c:v>633</c:v>
                </c:pt>
                <c:pt idx="634">
                  <c:v>634</c:v>
                </c:pt>
                <c:pt idx="635">
                  <c:v>635</c:v>
                </c:pt>
                <c:pt idx="636">
                  <c:v>636</c:v>
                </c:pt>
                <c:pt idx="637">
                  <c:v>637</c:v>
                </c:pt>
                <c:pt idx="638">
                  <c:v>638</c:v>
                </c:pt>
                <c:pt idx="639">
                  <c:v>639</c:v>
                </c:pt>
                <c:pt idx="640">
                  <c:v>640</c:v>
                </c:pt>
                <c:pt idx="641">
                  <c:v>641</c:v>
                </c:pt>
                <c:pt idx="642">
                  <c:v>642</c:v>
                </c:pt>
                <c:pt idx="643">
                  <c:v>643</c:v>
                </c:pt>
                <c:pt idx="644">
                  <c:v>644</c:v>
                </c:pt>
                <c:pt idx="645">
                  <c:v>645</c:v>
                </c:pt>
                <c:pt idx="646">
                  <c:v>646</c:v>
                </c:pt>
                <c:pt idx="647">
                  <c:v>647</c:v>
                </c:pt>
                <c:pt idx="648">
                  <c:v>648</c:v>
                </c:pt>
                <c:pt idx="649">
                  <c:v>649</c:v>
                </c:pt>
                <c:pt idx="650">
                  <c:v>650</c:v>
                </c:pt>
                <c:pt idx="651">
                  <c:v>651</c:v>
                </c:pt>
                <c:pt idx="652">
                  <c:v>652</c:v>
                </c:pt>
                <c:pt idx="653">
                  <c:v>653</c:v>
                </c:pt>
                <c:pt idx="654">
                  <c:v>654</c:v>
                </c:pt>
                <c:pt idx="655">
                  <c:v>655</c:v>
                </c:pt>
                <c:pt idx="656">
                  <c:v>656</c:v>
                </c:pt>
                <c:pt idx="657">
                  <c:v>657</c:v>
                </c:pt>
                <c:pt idx="658">
                  <c:v>658</c:v>
                </c:pt>
                <c:pt idx="659">
                  <c:v>659</c:v>
                </c:pt>
                <c:pt idx="660">
                  <c:v>660</c:v>
                </c:pt>
                <c:pt idx="661">
                  <c:v>661</c:v>
                </c:pt>
                <c:pt idx="662">
                  <c:v>662</c:v>
                </c:pt>
                <c:pt idx="663">
                  <c:v>663</c:v>
                </c:pt>
                <c:pt idx="664">
                  <c:v>664</c:v>
                </c:pt>
                <c:pt idx="665">
                  <c:v>665</c:v>
                </c:pt>
                <c:pt idx="666">
                  <c:v>666</c:v>
                </c:pt>
                <c:pt idx="667">
                  <c:v>667</c:v>
                </c:pt>
                <c:pt idx="668">
                  <c:v>668</c:v>
                </c:pt>
                <c:pt idx="669">
                  <c:v>669</c:v>
                </c:pt>
                <c:pt idx="670">
                  <c:v>670</c:v>
                </c:pt>
                <c:pt idx="671">
                  <c:v>671</c:v>
                </c:pt>
                <c:pt idx="672">
                  <c:v>672</c:v>
                </c:pt>
                <c:pt idx="673">
                  <c:v>673</c:v>
                </c:pt>
                <c:pt idx="674">
                  <c:v>674</c:v>
                </c:pt>
                <c:pt idx="675">
                  <c:v>675</c:v>
                </c:pt>
                <c:pt idx="676">
                  <c:v>676</c:v>
                </c:pt>
                <c:pt idx="677">
                  <c:v>677</c:v>
                </c:pt>
                <c:pt idx="678">
                  <c:v>678</c:v>
                </c:pt>
                <c:pt idx="679">
                  <c:v>679</c:v>
                </c:pt>
                <c:pt idx="680">
                  <c:v>680</c:v>
                </c:pt>
                <c:pt idx="681">
                  <c:v>681</c:v>
                </c:pt>
                <c:pt idx="682">
                  <c:v>682</c:v>
                </c:pt>
                <c:pt idx="683">
                  <c:v>683</c:v>
                </c:pt>
                <c:pt idx="684">
                  <c:v>684</c:v>
                </c:pt>
                <c:pt idx="685">
                  <c:v>685</c:v>
                </c:pt>
                <c:pt idx="686">
                  <c:v>686</c:v>
                </c:pt>
                <c:pt idx="687">
                  <c:v>687</c:v>
                </c:pt>
                <c:pt idx="688">
                  <c:v>688</c:v>
                </c:pt>
                <c:pt idx="689">
                  <c:v>689</c:v>
                </c:pt>
                <c:pt idx="690">
                  <c:v>690</c:v>
                </c:pt>
                <c:pt idx="691">
                  <c:v>691</c:v>
                </c:pt>
                <c:pt idx="692">
                  <c:v>692</c:v>
                </c:pt>
                <c:pt idx="693">
                  <c:v>693</c:v>
                </c:pt>
                <c:pt idx="694">
                  <c:v>694</c:v>
                </c:pt>
                <c:pt idx="695">
                  <c:v>695</c:v>
                </c:pt>
                <c:pt idx="696">
                  <c:v>696</c:v>
                </c:pt>
                <c:pt idx="697">
                  <c:v>697</c:v>
                </c:pt>
                <c:pt idx="698">
                  <c:v>698</c:v>
                </c:pt>
                <c:pt idx="699">
                  <c:v>699</c:v>
                </c:pt>
                <c:pt idx="700">
                  <c:v>700</c:v>
                </c:pt>
                <c:pt idx="701">
                  <c:v>701</c:v>
                </c:pt>
                <c:pt idx="702">
                  <c:v>702</c:v>
                </c:pt>
                <c:pt idx="703">
                  <c:v>703</c:v>
                </c:pt>
                <c:pt idx="704">
                  <c:v>704</c:v>
                </c:pt>
                <c:pt idx="705">
                  <c:v>705</c:v>
                </c:pt>
                <c:pt idx="706">
                  <c:v>706</c:v>
                </c:pt>
                <c:pt idx="707">
                  <c:v>707</c:v>
                </c:pt>
                <c:pt idx="708">
                  <c:v>708</c:v>
                </c:pt>
                <c:pt idx="709">
                  <c:v>709</c:v>
                </c:pt>
                <c:pt idx="710">
                  <c:v>710</c:v>
                </c:pt>
                <c:pt idx="711">
                  <c:v>711</c:v>
                </c:pt>
                <c:pt idx="712">
                  <c:v>712</c:v>
                </c:pt>
                <c:pt idx="713">
                  <c:v>713</c:v>
                </c:pt>
                <c:pt idx="714">
                  <c:v>714</c:v>
                </c:pt>
                <c:pt idx="715">
                  <c:v>715</c:v>
                </c:pt>
                <c:pt idx="716">
                  <c:v>716</c:v>
                </c:pt>
                <c:pt idx="717">
                  <c:v>717</c:v>
                </c:pt>
                <c:pt idx="718">
                  <c:v>718</c:v>
                </c:pt>
                <c:pt idx="719">
                  <c:v>719</c:v>
                </c:pt>
                <c:pt idx="720">
                  <c:v>720</c:v>
                </c:pt>
                <c:pt idx="721">
                  <c:v>721</c:v>
                </c:pt>
                <c:pt idx="722">
                  <c:v>722</c:v>
                </c:pt>
                <c:pt idx="723">
                  <c:v>723</c:v>
                </c:pt>
                <c:pt idx="724">
                  <c:v>724</c:v>
                </c:pt>
                <c:pt idx="725">
                  <c:v>725</c:v>
                </c:pt>
                <c:pt idx="726">
                  <c:v>726</c:v>
                </c:pt>
                <c:pt idx="727">
                  <c:v>727</c:v>
                </c:pt>
                <c:pt idx="728">
                  <c:v>728</c:v>
                </c:pt>
                <c:pt idx="729">
                  <c:v>729</c:v>
                </c:pt>
                <c:pt idx="730">
                  <c:v>730</c:v>
                </c:pt>
                <c:pt idx="731">
                  <c:v>731</c:v>
                </c:pt>
                <c:pt idx="732">
                  <c:v>732</c:v>
                </c:pt>
                <c:pt idx="733">
                  <c:v>733</c:v>
                </c:pt>
                <c:pt idx="734">
                  <c:v>734</c:v>
                </c:pt>
                <c:pt idx="735">
                  <c:v>735</c:v>
                </c:pt>
                <c:pt idx="736">
                  <c:v>736</c:v>
                </c:pt>
                <c:pt idx="737">
                  <c:v>737</c:v>
                </c:pt>
                <c:pt idx="738">
                  <c:v>738</c:v>
                </c:pt>
                <c:pt idx="739">
                  <c:v>739</c:v>
                </c:pt>
                <c:pt idx="740">
                  <c:v>740</c:v>
                </c:pt>
                <c:pt idx="741">
                  <c:v>741</c:v>
                </c:pt>
                <c:pt idx="742">
                  <c:v>742</c:v>
                </c:pt>
                <c:pt idx="743">
                  <c:v>743</c:v>
                </c:pt>
                <c:pt idx="744">
                  <c:v>744</c:v>
                </c:pt>
                <c:pt idx="745">
                  <c:v>745</c:v>
                </c:pt>
                <c:pt idx="746">
                  <c:v>746</c:v>
                </c:pt>
                <c:pt idx="747">
                  <c:v>747</c:v>
                </c:pt>
                <c:pt idx="748">
                  <c:v>748</c:v>
                </c:pt>
                <c:pt idx="749">
                  <c:v>749</c:v>
                </c:pt>
                <c:pt idx="750">
                  <c:v>750</c:v>
                </c:pt>
                <c:pt idx="751">
                  <c:v>751</c:v>
                </c:pt>
                <c:pt idx="752">
                  <c:v>752</c:v>
                </c:pt>
                <c:pt idx="753">
                  <c:v>753</c:v>
                </c:pt>
                <c:pt idx="754">
                  <c:v>754</c:v>
                </c:pt>
                <c:pt idx="755">
                  <c:v>755</c:v>
                </c:pt>
                <c:pt idx="756">
                  <c:v>756</c:v>
                </c:pt>
                <c:pt idx="757">
                  <c:v>757</c:v>
                </c:pt>
                <c:pt idx="758">
                  <c:v>758</c:v>
                </c:pt>
                <c:pt idx="759">
                  <c:v>759</c:v>
                </c:pt>
                <c:pt idx="760">
                  <c:v>760</c:v>
                </c:pt>
                <c:pt idx="761">
                  <c:v>761</c:v>
                </c:pt>
                <c:pt idx="762">
                  <c:v>762</c:v>
                </c:pt>
                <c:pt idx="763">
                  <c:v>763</c:v>
                </c:pt>
                <c:pt idx="764">
                  <c:v>764</c:v>
                </c:pt>
                <c:pt idx="765">
                  <c:v>765</c:v>
                </c:pt>
                <c:pt idx="766">
                  <c:v>766</c:v>
                </c:pt>
                <c:pt idx="767">
                  <c:v>767</c:v>
                </c:pt>
                <c:pt idx="768">
                  <c:v>768</c:v>
                </c:pt>
                <c:pt idx="769">
                  <c:v>769</c:v>
                </c:pt>
                <c:pt idx="770">
                  <c:v>770</c:v>
                </c:pt>
                <c:pt idx="771">
                  <c:v>771</c:v>
                </c:pt>
                <c:pt idx="772">
                  <c:v>772</c:v>
                </c:pt>
                <c:pt idx="773">
                  <c:v>773</c:v>
                </c:pt>
                <c:pt idx="774">
                  <c:v>774</c:v>
                </c:pt>
                <c:pt idx="775">
                  <c:v>775</c:v>
                </c:pt>
                <c:pt idx="776">
                  <c:v>776</c:v>
                </c:pt>
                <c:pt idx="777">
                  <c:v>777</c:v>
                </c:pt>
                <c:pt idx="778">
                  <c:v>778</c:v>
                </c:pt>
                <c:pt idx="779">
                  <c:v>779</c:v>
                </c:pt>
                <c:pt idx="780">
                  <c:v>780</c:v>
                </c:pt>
                <c:pt idx="781">
                  <c:v>781</c:v>
                </c:pt>
                <c:pt idx="782">
                  <c:v>782</c:v>
                </c:pt>
                <c:pt idx="783">
                  <c:v>783</c:v>
                </c:pt>
                <c:pt idx="784">
                  <c:v>784</c:v>
                </c:pt>
                <c:pt idx="785">
                  <c:v>785</c:v>
                </c:pt>
                <c:pt idx="786">
                  <c:v>786</c:v>
                </c:pt>
                <c:pt idx="787">
                  <c:v>787</c:v>
                </c:pt>
                <c:pt idx="788">
                  <c:v>788</c:v>
                </c:pt>
                <c:pt idx="789">
                  <c:v>789</c:v>
                </c:pt>
                <c:pt idx="790">
                  <c:v>790</c:v>
                </c:pt>
                <c:pt idx="791">
                  <c:v>791</c:v>
                </c:pt>
                <c:pt idx="792">
                  <c:v>792</c:v>
                </c:pt>
                <c:pt idx="793">
                  <c:v>793</c:v>
                </c:pt>
                <c:pt idx="794">
                  <c:v>794</c:v>
                </c:pt>
                <c:pt idx="795">
                  <c:v>795</c:v>
                </c:pt>
                <c:pt idx="796">
                  <c:v>796</c:v>
                </c:pt>
                <c:pt idx="797">
                  <c:v>797</c:v>
                </c:pt>
                <c:pt idx="798">
                  <c:v>798</c:v>
                </c:pt>
                <c:pt idx="799">
                  <c:v>799</c:v>
                </c:pt>
                <c:pt idx="800">
                  <c:v>800</c:v>
                </c:pt>
                <c:pt idx="801">
                  <c:v>801</c:v>
                </c:pt>
                <c:pt idx="802">
                  <c:v>802</c:v>
                </c:pt>
                <c:pt idx="803">
                  <c:v>803</c:v>
                </c:pt>
                <c:pt idx="804">
                  <c:v>804</c:v>
                </c:pt>
                <c:pt idx="805">
                  <c:v>805</c:v>
                </c:pt>
                <c:pt idx="806">
                  <c:v>806</c:v>
                </c:pt>
                <c:pt idx="807">
                  <c:v>807</c:v>
                </c:pt>
                <c:pt idx="808">
                  <c:v>808</c:v>
                </c:pt>
                <c:pt idx="809">
                  <c:v>809</c:v>
                </c:pt>
                <c:pt idx="810">
                  <c:v>810</c:v>
                </c:pt>
                <c:pt idx="811">
                  <c:v>811</c:v>
                </c:pt>
                <c:pt idx="812">
                  <c:v>812</c:v>
                </c:pt>
                <c:pt idx="813">
                  <c:v>813</c:v>
                </c:pt>
                <c:pt idx="814">
                  <c:v>814</c:v>
                </c:pt>
                <c:pt idx="815">
                  <c:v>815</c:v>
                </c:pt>
                <c:pt idx="816">
                  <c:v>816</c:v>
                </c:pt>
                <c:pt idx="817">
                  <c:v>817</c:v>
                </c:pt>
                <c:pt idx="818">
                  <c:v>818</c:v>
                </c:pt>
                <c:pt idx="819">
                  <c:v>819</c:v>
                </c:pt>
                <c:pt idx="820">
                  <c:v>820</c:v>
                </c:pt>
                <c:pt idx="821">
                  <c:v>821</c:v>
                </c:pt>
                <c:pt idx="822">
                  <c:v>822</c:v>
                </c:pt>
                <c:pt idx="823">
                  <c:v>823</c:v>
                </c:pt>
                <c:pt idx="824">
                  <c:v>824</c:v>
                </c:pt>
                <c:pt idx="825">
                  <c:v>825</c:v>
                </c:pt>
                <c:pt idx="826">
                  <c:v>826</c:v>
                </c:pt>
                <c:pt idx="827">
                  <c:v>827</c:v>
                </c:pt>
                <c:pt idx="828">
                  <c:v>828</c:v>
                </c:pt>
                <c:pt idx="829">
                  <c:v>829</c:v>
                </c:pt>
                <c:pt idx="830">
                  <c:v>830</c:v>
                </c:pt>
                <c:pt idx="831">
                  <c:v>831</c:v>
                </c:pt>
                <c:pt idx="832">
                  <c:v>832</c:v>
                </c:pt>
                <c:pt idx="833">
                  <c:v>833</c:v>
                </c:pt>
                <c:pt idx="834">
                  <c:v>834</c:v>
                </c:pt>
                <c:pt idx="835">
                  <c:v>835</c:v>
                </c:pt>
                <c:pt idx="836">
                  <c:v>836</c:v>
                </c:pt>
                <c:pt idx="837">
                  <c:v>837</c:v>
                </c:pt>
                <c:pt idx="838">
                  <c:v>838</c:v>
                </c:pt>
                <c:pt idx="839">
                  <c:v>839</c:v>
                </c:pt>
                <c:pt idx="840">
                  <c:v>840</c:v>
                </c:pt>
                <c:pt idx="841">
                  <c:v>841</c:v>
                </c:pt>
                <c:pt idx="842">
                  <c:v>842</c:v>
                </c:pt>
                <c:pt idx="843">
                  <c:v>843</c:v>
                </c:pt>
                <c:pt idx="844">
                  <c:v>844</c:v>
                </c:pt>
                <c:pt idx="845">
                  <c:v>845</c:v>
                </c:pt>
                <c:pt idx="846">
                  <c:v>846</c:v>
                </c:pt>
                <c:pt idx="847">
                  <c:v>847</c:v>
                </c:pt>
                <c:pt idx="848">
                  <c:v>848</c:v>
                </c:pt>
                <c:pt idx="849">
                  <c:v>849</c:v>
                </c:pt>
                <c:pt idx="850">
                  <c:v>850</c:v>
                </c:pt>
                <c:pt idx="851">
                  <c:v>851</c:v>
                </c:pt>
                <c:pt idx="852">
                  <c:v>852</c:v>
                </c:pt>
                <c:pt idx="853">
                  <c:v>853</c:v>
                </c:pt>
                <c:pt idx="854">
                  <c:v>854</c:v>
                </c:pt>
                <c:pt idx="855">
                  <c:v>855</c:v>
                </c:pt>
                <c:pt idx="856">
                  <c:v>856</c:v>
                </c:pt>
                <c:pt idx="857">
                  <c:v>857</c:v>
                </c:pt>
                <c:pt idx="858">
                  <c:v>858</c:v>
                </c:pt>
                <c:pt idx="859">
                  <c:v>859</c:v>
                </c:pt>
                <c:pt idx="860">
                  <c:v>860</c:v>
                </c:pt>
                <c:pt idx="861">
                  <c:v>861</c:v>
                </c:pt>
                <c:pt idx="862">
                  <c:v>862</c:v>
                </c:pt>
                <c:pt idx="863">
                  <c:v>863</c:v>
                </c:pt>
                <c:pt idx="864">
                  <c:v>864</c:v>
                </c:pt>
                <c:pt idx="865">
                  <c:v>865</c:v>
                </c:pt>
                <c:pt idx="866">
                  <c:v>866</c:v>
                </c:pt>
                <c:pt idx="867">
                  <c:v>867</c:v>
                </c:pt>
                <c:pt idx="868">
                  <c:v>868</c:v>
                </c:pt>
                <c:pt idx="869">
                  <c:v>869</c:v>
                </c:pt>
                <c:pt idx="870">
                  <c:v>870</c:v>
                </c:pt>
                <c:pt idx="871">
                  <c:v>871</c:v>
                </c:pt>
                <c:pt idx="872">
                  <c:v>872</c:v>
                </c:pt>
                <c:pt idx="873">
                  <c:v>873</c:v>
                </c:pt>
                <c:pt idx="874">
                  <c:v>874</c:v>
                </c:pt>
                <c:pt idx="875">
                  <c:v>875</c:v>
                </c:pt>
                <c:pt idx="876">
                  <c:v>876</c:v>
                </c:pt>
                <c:pt idx="877">
                  <c:v>877</c:v>
                </c:pt>
                <c:pt idx="878">
                  <c:v>878</c:v>
                </c:pt>
                <c:pt idx="879">
                  <c:v>879</c:v>
                </c:pt>
                <c:pt idx="880">
                  <c:v>880</c:v>
                </c:pt>
                <c:pt idx="881">
                  <c:v>881</c:v>
                </c:pt>
                <c:pt idx="882">
                  <c:v>882</c:v>
                </c:pt>
                <c:pt idx="883">
                  <c:v>883</c:v>
                </c:pt>
                <c:pt idx="884">
                  <c:v>884</c:v>
                </c:pt>
                <c:pt idx="885">
                  <c:v>885</c:v>
                </c:pt>
                <c:pt idx="886">
                  <c:v>886</c:v>
                </c:pt>
                <c:pt idx="887">
                  <c:v>887</c:v>
                </c:pt>
                <c:pt idx="888">
                  <c:v>888</c:v>
                </c:pt>
                <c:pt idx="889">
                  <c:v>889</c:v>
                </c:pt>
                <c:pt idx="890">
                  <c:v>890</c:v>
                </c:pt>
                <c:pt idx="891">
                  <c:v>891</c:v>
                </c:pt>
                <c:pt idx="892">
                  <c:v>892</c:v>
                </c:pt>
                <c:pt idx="893">
                  <c:v>893</c:v>
                </c:pt>
                <c:pt idx="894">
                  <c:v>894</c:v>
                </c:pt>
                <c:pt idx="895">
                  <c:v>895</c:v>
                </c:pt>
                <c:pt idx="896">
                  <c:v>896</c:v>
                </c:pt>
                <c:pt idx="897">
                  <c:v>897</c:v>
                </c:pt>
                <c:pt idx="898">
                  <c:v>898</c:v>
                </c:pt>
                <c:pt idx="899">
                  <c:v>899</c:v>
                </c:pt>
                <c:pt idx="900">
                  <c:v>900</c:v>
                </c:pt>
                <c:pt idx="901">
                  <c:v>901</c:v>
                </c:pt>
                <c:pt idx="902">
                  <c:v>902</c:v>
                </c:pt>
                <c:pt idx="903">
                  <c:v>903</c:v>
                </c:pt>
                <c:pt idx="904">
                  <c:v>904</c:v>
                </c:pt>
                <c:pt idx="905">
                  <c:v>905</c:v>
                </c:pt>
                <c:pt idx="906">
                  <c:v>906</c:v>
                </c:pt>
                <c:pt idx="907">
                  <c:v>907</c:v>
                </c:pt>
                <c:pt idx="908">
                  <c:v>908</c:v>
                </c:pt>
                <c:pt idx="909">
                  <c:v>909</c:v>
                </c:pt>
                <c:pt idx="910">
                  <c:v>910</c:v>
                </c:pt>
                <c:pt idx="911">
                  <c:v>911</c:v>
                </c:pt>
                <c:pt idx="912">
                  <c:v>912</c:v>
                </c:pt>
                <c:pt idx="913">
                  <c:v>913</c:v>
                </c:pt>
                <c:pt idx="914">
                  <c:v>914</c:v>
                </c:pt>
                <c:pt idx="915">
                  <c:v>915</c:v>
                </c:pt>
                <c:pt idx="916">
                  <c:v>916</c:v>
                </c:pt>
                <c:pt idx="917">
                  <c:v>917</c:v>
                </c:pt>
                <c:pt idx="918">
                  <c:v>918</c:v>
                </c:pt>
                <c:pt idx="919">
                  <c:v>919</c:v>
                </c:pt>
                <c:pt idx="920">
                  <c:v>920</c:v>
                </c:pt>
                <c:pt idx="921">
                  <c:v>921</c:v>
                </c:pt>
                <c:pt idx="922">
                  <c:v>922</c:v>
                </c:pt>
                <c:pt idx="923">
                  <c:v>923</c:v>
                </c:pt>
                <c:pt idx="924">
                  <c:v>924</c:v>
                </c:pt>
                <c:pt idx="925">
                  <c:v>925</c:v>
                </c:pt>
                <c:pt idx="926">
                  <c:v>926</c:v>
                </c:pt>
                <c:pt idx="927">
                  <c:v>927</c:v>
                </c:pt>
                <c:pt idx="928">
                  <c:v>928</c:v>
                </c:pt>
                <c:pt idx="929">
                  <c:v>929</c:v>
                </c:pt>
                <c:pt idx="930">
                  <c:v>930</c:v>
                </c:pt>
                <c:pt idx="931">
                  <c:v>931</c:v>
                </c:pt>
                <c:pt idx="932">
                  <c:v>932</c:v>
                </c:pt>
                <c:pt idx="933">
                  <c:v>933</c:v>
                </c:pt>
                <c:pt idx="934">
                  <c:v>934</c:v>
                </c:pt>
                <c:pt idx="935">
                  <c:v>935</c:v>
                </c:pt>
                <c:pt idx="936">
                  <c:v>936</c:v>
                </c:pt>
                <c:pt idx="937">
                  <c:v>937</c:v>
                </c:pt>
                <c:pt idx="938">
                  <c:v>938</c:v>
                </c:pt>
                <c:pt idx="939">
                  <c:v>939</c:v>
                </c:pt>
                <c:pt idx="940">
                  <c:v>940</c:v>
                </c:pt>
                <c:pt idx="941">
                  <c:v>941</c:v>
                </c:pt>
                <c:pt idx="942">
                  <c:v>942</c:v>
                </c:pt>
                <c:pt idx="943">
                  <c:v>943</c:v>
                </c:pt>
                <c:pt idx="944">
                  <c:v>944</c:v>
                </c:pt>
                <c:pt idx="945">
                  <c:v>945</c:v>
                </c:pt>
                <c:pt idx="946">
                  <c:v>946</c:v>
                </c:pt>
                <c:pt idx="947">
                  <c:v>947</c:v>
                </c:pt>
                <c:pt idx="948">
                  <c:v>948</c:v>
                </c:pt>
                <c:pt idx="949">
                  <c:v>949</c:v>
                </c:pt>
                <c:pt idx="950">
                  <c:v>950</c:v>
                </c:pt>
                <c:pt idx="951">
                  <c:v>951</c:v>
                </c:pt>
                <c:pt idx="952">
                  <c:v>952</c:v>
                </c:pt>
                <c:pt idx="953">
                  <c:v>953</c:v>
                </c:pt>
                <c:pt idx="954">
                  <c:v>954</c:v>
                </c:pt>
                <c:pt idx="955">
                  <c:v>955</c:v>
                </c:pt>
                <c:pt idx="956">
                  <c:v>956</c:v>
                </c:pt>
                <c:pt idx="957">
                  <c:v>957</c:v>
                </c:pt>
                <c:pt idx="958">
                  <c:v>958</c:v>
                </c:pt>
                <c:pt idx="959">
                  <c:v>959</c:v>
                </c:pt>
                <c:pt idx="960">
                  <c:v>960</c:v>
                </c:pt>
                <c:pt idx="961">
                  <c:v>961</c:v>
                </c:pt>
                <c:pt idx="962">
                  <c:v>962</c:v>
                </c:pt>
                <c:pt idx="963">
                  <c:v>963</c:v>
                </c:pt>
              </c:numCache>
            </c:numRef>
          </c:xVal>
          <c:yVal>
            <c:numRef>
              <c:f>Sheet1!$Q$3:$Q$966</c:f>
              <c:numCache>
                <c:formatCode>General</c:formatCode>
                <c:ptCount val="964"/>
                <c:pt idx="0">
                  <c:v>0.01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</c:v>
                </c:pt>
                <c:pt idx="13">
                  <c:v>0</c:v>
                </c:pt>
                <c:pt idx="14">
                  <c:v>0.01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0.01</c:v>
                </c:pt>
                <c:pt idx="19">
                  <c:v>0</c:v>
                </c:pt>
                <c:pt idx="20">
                  <c:v>0.01</c:v>
                </c:pt>
                <c:pt idx="21">
                  <c:v>0.01</c:v>
                </c:pt>
                <c:pt idx="22">
                  <c:v>0</c:v>
                </c:pt>
                <c:pt idx="23">
                  <c:v>0.01</c:v>
                </c:pt>
                <c:pt idx="24">
                  <c:v>0</c:v>
                </c:pt>
                <c:pt idx="25">
                  <c:v>0.01</c:v>
                </c:pt>
                <c:pt idx="26">
                  <c:v>0.01</c:v>
                </c:pt>
                <c:pt idx="27">
                  <c:v>0</c:v>
                </c:pt>
                <c:pt idx="28">
                  <c:v>0</c:v>
                </c:pt>
                <c:pt idx="29">
                  <c:v>0.01</c:v>
                </c:pt>
                <c:pt idx="30">
                  <c:v>0.01</c:v>
                </c:pt>
                <c:pt idx="31">
                  <c:v>0.02</c:v>
                </c:pt>
                <c:pt idx="32">
                  <c:v>0.03</c:v>
                </c:pt>
                <c:pt idx="33">
                  <c:v>0.05</c:v>
                </c:pt>
                <c:pt idx="34">
                  <c:v>0.08</c:v>
                </c:pt>
                <c:pt idx="35">
                  <c:v>0.11</c:v>
                </c:pt>
                <c:pt idx="36">
                  <c:v>0.15</c:v>
                </c:pt>
                <c:pt idx="37">
                  <c:v>0.2</c:v>
                </c:pt>
                <c:pt idx="38">
                  <c:v>0.26</c:v>
                </c:pt>
                <c:pt idx="39">
                  <c:v>0.32</c:v>
                </c:pt>
                <c:pt idx="40">
                  <c:v>0.39</c:v>
                </c:pt>
                <c:pt idx="41">
                  <c:v>0.46</c:v>
                </c:pt>
                <c:pt idx="42">
                  <c:v>0.54</c:v>
                </c:pt>
                <c:pt idx="43">
                  <c:v>0.63</c:v>
                </c:pt>
                <c:pt idx="44">
                  <c:v>0.73</c:v>
                </c:pt>
                <c:pt idx="45">
                  <c:v>0.82</c:v>
                </c:pt>
                <c:pt idx="46">
                  <c:v>0.92</c:v>
                </c:pt>
                <c:pt idx="47">
                  <c:v>1.02</c:v>
                </c:pt>
                <c:pt idx="48">
                  <c:v>1.1299999999999999</c:v>
                </c:pt>
                <c:pt idx="49">
                  <c:v>1.24</c:v>
                </c:pt>
                <c:pt idx="50">
                  <c:v>1.35</c:v>
                </c:pt>
                <c:pt idx="51">
                  <c:v>1.46</c:v>
                </c:pt>
                <c:pt idx="52">
                  <c:v>1.59</c:v>
                </c:pt>
                <c:pt idx="53">
                  <c:v>1.68</c:v>
                </c:pt>
                <c:pt idx="54">
                  <c:v>1.8</c:v>
                </c:pt>
                <c:pt idx="55">
                  <c:v>1.91</c:v>
                </c:pt>
                <c:pt idx="56">
                  <c:v>2.02</c:v>
                </c:pt>
                <c:pt idx="57">
                  <c:v>2.13</c:v>
                </c:pt>
                <c:pt idx="58">
                  <c:v>2.23</c:v>
                </c:pt>
                <c:pt idx="59">
                  <c:v>2.35</c:v>
                </c:pt>
                <c:pt idx="60">
                  <c:v>2.4500000000000002</c:v>
                </c:pt>
                <c:pt idx="61">
                  <c:v>2.54</c:v>
                </c:pt>
                <c:pt idx="62">
                  <c:v>2.63</c:v>
                </c:pt>
                <c:pt idx="63">
                  <c:v>2.72</c:v>
                </c:pt>
                <c:pt idx="64">
                  <c:v>2.81</c:v>
                </c:pt>
                <c:pt idx="65">
                  <c:v>2.89</c:v>
                </c:pt>
                <c:pt idx="66">
                  <c:v>2.96</c:v>
                </c:pt>
                <c:pt idx="67">
                  <c:v>3.03</c:v>
                </c:pt>
                <c:pt idx="68">
                  <c:v>3.09</c:v>
                </c:pt>
                <c:pt idx="69">
                  <c:v>3.16</c:v>
                </c:pt>
                <c:pt idx="70">
                  <c:v>3.21</c:v>
                </c:pt>
                <c:pt idx="71">
                  <c:v>3.26</c:v>
                </c:pt>
                <c:pt idx="72">
                  <c:v>3.31</c:v>
                </c:pt>
                <c:pt idx="73">
                  <c:v>3.34</c:v>
                </c:pt>
                <c:pt idx="74">
                  <c:v>3.38</c:v>
                </c:pt>
                <c:pt idx="75">
                  <c:v>3.42</c:v>
                </c:pt>
                <c:pt idx="76">
                  <c:v>3.44</c:v>
                </c:pt>
                <c:pt idx="77">
                  <c:v>3.47</c:v>
                </c:pt>
                <c:pt idx="78">
                  <c:v>3.48</c:v>
                </c:pt>
                <c:pt idx="79">
                  <c:v>3.5</c:v>
                </c:pt>
                <c:pt idx="80">
                  <c:v>3.52</c:v>
                </c:pt>
                <c:pt idx="81">
                  <c:v>3.52</c:v>
                </c:pt>
                <c:pt idx="82">
                  <c:v>3.52</c:v>
                </c:pt>
                <c:pt idx="83">
                  <c:v>3.53</c:v>
                </c:pt>
                <c:pt idx="84">
                  <c:v>3.53</c:v>
                </c:pt>
                <c:pt idx="85">
                  <c:v>3.52</c:v>
                </c:pt>
                <c:pt idx="86">
                  <c:v>3.52</c:v>
                </c:pt>
                <c:pt idx="87">
                  <c:v>3.51</c:v>
                </c:pt>
                <c:pt idx="88">
                  <c:v>3.49</c:v>
                </c:pt>
                <c:pt idx="89">
                  <c:v>3.48</c:v>
                </c:pt>
                <c:pt idx="90">
                  <c:v>3.46</c:v>
                </c:pt>
                <c:pt idx="91">
                  <c:v>3.45</c:v>
                </c:pt>
                <c:pt idx="92">
                  <c:v>3.42</c:v>
                </c:pt>
                <c:pt idx="93">
                  <c:v>3.41</c:v>
                </c:pt>
                <c:pt idx="94">
                  <c:v>3.38</c:v>
                </c:pt>
                <c:pt idx="95">
                  <c:v>3.35</c:v>
                </c:pt>
                <c:pt idx="96">
                  <c:v>3.33</c:v>
                </c:pt>
                <c:pt idx="97">
                  <c:v>3.3</c:v>
                </c:pt>
                <c:pt idx="98">
                  <c:v>3.28</c:v>
                </c:pt>
                <c:pt idx="99">
                  <c:v>3.25</c:v>
                </c:pt>
                <c:pt idx="100">
                  <c:v>3.22</c:v>
                </c:pt>
                <c:pt idx="101">
                  <c:v>3.18</c:v>
                </c:pt>
                <c:pt idx="102">
                  <c:v>3.16</c:v>
                </c:pt>
                <c:pt idx="103">
                  <c:v>3.13</c:v>
                </c:pt>
                <c:pt idx="104">
                  <c:v>3.1</c:v>
                </c:pt>
                <c:pt idx="105">
                  <c:v>3.07</c:v>
                </c:pt>
                <c:pt idx="106">
                  <c:v>3.03</c:v>
                </c:pt>
                <c:pt idx="107">
                  <c:v>3</c:v>
                </c:pt>
                <c:pt idx="108">
                  <c:v>2.96</c:v>
                </c:pt>
                <c:pt idx="109">
                  <c:v>2.93</c:v>
                </c:pt>
                <c:pt idx="110">
                  <c:v>2.89</c:v>
                </c:pt>
                <c:pt idx="111">
                  <c:v>2.87</c:v>
                </c:pt>
                <c:pt idx="112">
                  <c:v>2.83</c:v>
                </c:pt>
                <c:pt idx="113">
                  <c:v>2.8</c:v>
                </c:pt>
                <c:pt idx="114">
                  <c:v>2.77</c:v>
                </c:pt>
                <c:pt idx="115">
                  <c:v>2.74</c:v>
                </c:pt>
                <c:pt idx="116">
                  <c:v>2.7</c:v>
                </c:pt>
                <c:pt idx="117">
                  <c:v>2.67</c:v>
                </c:pt>
                <c:pt idx="118">
                  <c:v>2.64</c:v>
                </c:pt>
                <c:pt idx="119">
                  <c:v>2.61</c:v>
                </c:pt>
                <c:pt idx="120">
                  <c:v>2.57</c:v>
                </c:pt>
                <c:pt idx="121">
                  <c:v>2.5499999999999998</c:v>
                </c:pt>
                <c:pt idx="122">
                  <c:v>2.5099999999999998</c:v>
                </c:pt>
                <c:pt idx="123">
                  <c:v>2.48</c:v>
                </c:pt>
                <c:pt idx="124">
                  <c:v>2.4500000000000002</c:v>
                </c:pt>
                <c:pt idx="125">
                  <c:v>2.42</c:v>
                </c:pt>
                <c:pt idx="126">
                  <c:v>2.38</c:v>
                </c:pt>
                <c:pt idx="127">
                  <c:v>2.36</c:v>
                </c:pt>
                <c:pt idx="128">
                  <c:v>2.33</c:v>
                </c:pt>
                <c:pt idx="129">
                  <c:v>2.29</c:v>
                </c:pt>
                <c:pt idx="130">
                  <c:v>2.2599999999999998</c:v>
                </c:pt>
                <c:pt idx="131">
                  <c:v>2.2400000000000002</c:v>
                </c:pt>
                <c:pt idx="132">
                  <c:v>2.21</c:v>
                </c:pt>
                <c:pt idx="133">
                  <c:v>2.1800000000000002</c:v>
                </c:pt>
                <c:pt idx="134">
                  <c:v>2.16</c:v>
                </c:pt>
                <c:pt idx="135">
                  <c:v>2.12</c:v>
                </c:pt>
                <c:pt idx="136">
                  <c:v>2.1</c:v>
                </c:pt>
                <c:pt idx="137">
                  <c:v>2.0699999999999998</c:v>
                </c:pt>
                <c:pt idx="138">
                  <c:v>2.04</c:v>
                </c:pt>
                <c:pt idx="139">
                  <c:v>2.0099999999999998</c:v>
                </c:pt>
                <c:pt idx="140">
                  <c:v>1.99</c:v>
                </c:pt>
                <c:pt idx="141">
                  <c:v>1.97</c:v>
                </c:pt>
                <c:pt idx="142">
                  <c:v>1.94</c:v>
                </c:pt>
                <c:pt idx="143">
                  <c:v>1.92</c:v>
                </c:pt>
                <c:pt idx="144">
                  <c:v>1.89</c:v>
                </c:pt>
                <c:pt idx="145">
                  <c:v>1.86</c:v>
                </c:pt>
                <c:pt idx="146">
                  <c:v>1.84</c:v>
                </c:pt>
                <c:pt idx="147">
                  <c:v>1.82</c:v>
                </c:pt>
                <c:pt idx="148">
                  <c:v>1.79</c:v>
                </c:pt>
                <c:pt idx="149">
                  <c:v>1.77</c:v>
                </c:pt>
                <c:pt idx="150">
                  <c:v>1.75</c:v>
                </c:pt>
                <c:pt idx="151">
                  <c:v>1.73</c:v>
                </c:pt>
                <c:pt idx="152">
                  <c:v>1.7</c:v>
                </c:pt>
                <c:pt idx="153">
                  <c:v>1.68</c:v>
                </c:pt>
                <c:pt idx="154">
                  <c:v>1.66</c:v>
                </c:pt>
                <c:pt idx="155">
                  <c:v>1.64</c:v>
                </c:pt>
                <c:pt idx="156">
                  <c:v>1.61</c:v>
                </c:pt>
                <c:pt idx="157">
                  <c:v>1.6</c:v>
                </c:pt>
                <c:pt idx="158">
                  <c:v>1.57</c:v>
                </c:pt>
                <c:pt idx="159">
                  <c:v>1.56</c:v>
                </c:pt>
                <c:pt idx="160">
                  <c:v>1.54</c:v>
                </c:pt>
                <c:pt idx="161">
                  <c:v>1.52</c:v>
                </c:pt>
                <c:pt idx="162">
                  <c:v>1.5</c:v>
                </c:pt>
                <c:pt idx="163">
                  <c:v>1.48</c:v>
                </c:pt>
                <c:pt idx="164">
                  <c:v>1.46</c:v>
                </c:pt>
                <c:pt idx="165">
                  <c:v>1.44</c:v>
                </c:pt>
                <c:pt idx="166">
                  <c:v>1.43</c:v>
                </c:pt>
                <c:pt idx="167">
                  <c:v>1.41</c:v>
                </c:pt>
                <c:pt idx="168">
                  <c:v>1.39</c:v>
                </c:pt>
                <c:pt idx="169">
                  <c:v>1.37</c:v>
                </c:pt>
                <c:pt idx="170">
                  <c:v>1.35</c:v>
                </c:pt>
                <c:pt idx="171">
                  <c:v>1.33</c:v>
                </c:pt>
                <c:pt idx="172">
                  <c:v>1.32</c:v>
                </c:pt>
                <c:pt idx="173">
                  <c:v>1.3</c:v>
                </c:pt>
                <c:pt idx="174">
                  <c:v>1.29</c:v>
                </c:pt>
                <c:pt idx="175">
                  <c:v>1.27</c:v>
                </c:pt>
                <c:pt idx="176">
                  <c:v>1.25</c:v>
                </c:pt>
                <c:pt idx="177">
                  <c:v>1.24</c:v>
                </c:pt>
                <c:pt idx="178">
                  <c:v>1.22</c:v>
                </c:pt>
                <c:pt idx="179">
                  <c:v>1.2</c:v>
                </c:pt>
                <c:pt idx="180">
                  <c:v>1.2</c:v>
                </c:pt>
                <c:pt idx="181">
                  <c:v>1.18</c:v>
                </c:pt>
                <c:pt idx="182">
                  <c:v>1.1599999999999999</c:v>
                </c:pt>
                <c:pt idx="183">
                  <c:v>1.1499999999999999</c:v>
                </c:pt>
                <c:pt idx="184">
                  <c:v>1.1299999999999999</c:v>
                </c:pt>
                <c:pt idx="185">
                  <c:v>1.1200000000000001</c:v>
                </c:pt>
                <c:pt idx="186">
                  <c:v>1.1100000000000001</c:v>
                </c:pt>
                <c:pt idx="187">
                  <c:v>1.0900000000000001</c:v>
                </c:pt>
                <c:pt idx="188">
                  <c:v>1.08</c:v>
                </c:pt>
                <c:pt idx="189">
                  <c:v>1.07</c:v>
                </c:pt>
                <c:pt idx="190">
                  <c:v>1.06</c:v>
                </c:pt>
                <c:pt idx="191">
                  <c:v>1.04</c:v>
                </c:pt>
                <c:pt idx="192">
                  <c:v>1.03</c:v>
                </c:pt>
                <c:pt idx="193">
                  <c:v>1.02</c:v>
                </c:pt>
                <c:pt idx="194">
                  <c:v>1</c:v>
                </c:pt>
                <c:pt idx="195">
                  <c:v>0.99</c:v>
                </c:pt>
                <c:pt idx="196">
                  <c:v>0.98</c:v>
                </c:pt>
                <c:pt idx="197">
                  <c:v>0.97</c:v>
                </c:pt>
                <c:pt idx="198">
                  <c:v>0.95</c:v>
                </c:pt>
                <c:pt idx="199">
                  <c:v>0.94</c:v>
                </c:pt>
                <c:pt idx="200">
                  <c:v>0.93</c:v>
                </c:pt>
                <c:pt idx="201">
                  <c:v>0.92</c:v>
                </c:pt>
                <c:pt idx="202">
                  <c:v>0.91</c:v>
                </c:pt>
                <c:pt idx="203">
                  <c:v>0.9</c:v>
                </c:pt>
                <c:pt idx="204">
                  <c:v>0.89</c:v>
                </c:pt>
                <c:pt idx="205">
                  <c:v>0.88</c:v>
                </c:pt>
                <c:pt idx="206">
                  <c:v>0.87</c:v>
                </c:pt>
                <c:pt idx="207">
                  <c:v>0.86</c:v>
                </c:pt>
                <c:pt idx="208">
                  <c:v>0.85</c:v>
                </c:pt>
                <c:pt idx="209">
                  <c:v>0.84</c:v>
                </c:pt>
                <c:pt idx="210">
                  <c:v>0.84</c:v>
                </c:pt>
                <c:pt idx="211">
                  <c:v>0.83</c:v>
                </c:pt>
                <c:pt idx="212">
                  <c:v>0.82</c:v>
                </c:pt>
                <c:pt idx="213">
                  <c:v>0.81</c:v>
                </c:pt>
                <c:pt idx="214">
                  <c:v>0.8</c:v>
                </c:pt>
                <c:pt idx="215">
                  <c:v>0.79</c:v>
                </c:pt>
                <c:pt idx="216">
                  <c:v>0.78</c:v>
                </c:pt>
                <c:pt idx="217">
                  <c:v>0.77</c:v>
                </c:pt>
                <c:pt idx="218">
                  <c:v>0.77</c:v>
                </c:pt>
                <c:pt idx="219">
                  <c:v>0.76</c:v>
                </c:pt>
                <c:pt idx="220">
                  <c:v>0.75</c:v>
                </c:pt>
                <c:pt idx="221">
                  <c:v>0.74</c:v>
                </c:pt>
                <c:pt idx="222">
                  <c:v>0.73</c:v>
                </c:pt>
                <c:pt idx="223">
                  <c:v>0.73</c:v>
                </c:pt>
                <c:pt idx="224">
                  <c:v>0.71</c:v>
                </c:pt>
                <c:pt idx="225">
                  <c:v>0.71</c:v>
                </c:pt>
                <c:pt idx="226">
                  <c:v>0.7</c:v>
                </c:pt>
                <c:pt idx="227">
                  <c:v>0.69</c:v>
                </c:pt>
                <c:pt idx="228">
                  <c:v>0.69</c:v>
                </c:pt>
                <c:pt idx="229">
                  <c:v>0.68</c:v>
                </c:pt>
                <c:pt idx="230">
                  <c:v>0.67</c:v>
                </c:pt>
                <c:pt idx="231">
                  <c:v>0.66</c:v>
                </c:pt>
                <c:pt idx="232">
                  <c:v>0.66</c:v>
                </c:pt>
                <c:pt idx="233">
                  <c:v>0.65</c:v>
                </c:pt>
                <c:pt idx="234">
                  <c:v>0.64</c:v>
                </c:pt>
                <c:pt idx="235">
                  <c:v>0.63</c:v>
                </c:pt>
                <c:pt idx="236">
                  <c:v>0.62</c:v>
                </c:pt>
                <c:pt idx="237">
                  <c:v>0.62</c:v>
                </c:pt>
                <c:pt idx="238">
                  <c:v>0.61</c:v>
                </c:pt>
                <c:pt idx="239">
                  <c:v>0.61</c:v>
                </c:pt>
                <c:pt idx="240">
                  <c:v>0.6</c:v>
                </c:pt>
                <c:pt idx="241">
                  <c:v>0.59</c:v>
                </c:pt>
                <c:pt idx="242">
                  <c:v>0.57999999999999996</c:v>
                </c:pt>
                <c:pt idx="243">
                  <c:v>0.57999999999999996</c:v>
                </c:pt>
                <c:pt idx="244">
                  <c:v>0.56999999999999995</c:v>
                </c:pt>
                <c:pt idx="245">
                  <c:v>0.56999999999999995</c:v>
                </c:pt>
                <c:pt idx="246">
                  <c:v>0.56000000000000005</c:v>
                </c:pt>
                <c:pt idx="247">
                  <c:v>0.55000000000000004</c:v>
                </c:pt>
                <c:pt idx="248">
                  <c:v>0.55000000000000004</c:v>
                </c:pt>
                <c:pt idx="249">
                  <c:v>0.54</c:v>
                </c:pt>
                <c:pt idx="250">
                  <c:v>0.53</c:v>
                </c:pt>
                <c:pt idx="251">
                  <c:v>0.53</c:v>
                </c:pt>
                <c:pt idx="252">
                  <c:v>0.53</c:v>
                </c:pt>
                <c:pt idx="253">
                  <c:v>0.52</c:v>
                </c:pt>
                <c:pt idx="254">
                  <c:v>0.51</c:v>
                </c:pt>
                <c:pt idx="255">
                  <c:v>0.51</c:v>
                </c:pt>
                <c:pt idx="256">
                  <c:v>0.51</c:v>
                </c:pt>
                <c:pt idx="257">
                  <c:v>0.5</c:v>
                </c:pt>
                <c:pt idx="258">
                  <c:v>0.5</c:v>
                </c:pt>
                <c:pt idx="259">
                  <c:v>0.49</c:v>
                </c:pt>
                <c:pt idx="260">
                  <c:v>0.48</c:v>
                </c:pt>
                <c:pt idx="261">
                  <c:v>0.48</c:v>
                </c:pt>
                <c:pt idx="262">
                  <c:v>0.48</c:v>
                </c:pt>
                <c:pt idx="263">
                  <c:v>0.47</c:v>
                </c:pt>
                <c:pt idx="264">
                  <c:v>0.46</c:v>
                </c:pt>
                <c:pt idx="265">
                  <c:v>0.47</c:v>
                </c:pt>
                <c:pt idx="266">
                  <c:v>0.46</c:v>
                </c:pt>
                <c:pt idx="267">
                  <c:v>0.45</c:v>
                </c:pt>
                <c:pt idx="268">
                  <c:v>0.45</c:v>
                </c:pt>
                <c:pt idx="269">
                  <c:v>0.44</c:v>
                </c:pt>
                <c:pt idx="270">
                  <c:v>0.44</c:v>
                </c:pt>
                <c:pt idx="271">
                  <c:v>0.43</c:v>
                </c:pt>
                <c:pt idx="272">
                  <c:v>0.43</c:v>
                </c:pt>
                <c:pt idx="273">
                  <c:v>0.42</c:v>
                </c:pt>
                <c:pt idx="274">
                  <c:v>0.42</c:v>
                </c:pt>
                <c:pt idx="275">
                  <c:v>0.42</c:v>
                </c:pt>
                <c:pt idx="276">
                  <c:v>0.42</c:v>
                </c:pt>
                <c:pt idx="277">
                  <c:v>0.41</c:v>
                </c:pt>
                <c:pt idx="278">
                  <c:v>0.41</c:v>
                </c:pt>
                <c:pt idx="279">
                  <c:v>0.41</c:v>
                </c:pt>
                <c:pt idx="280">
                  <c:v>0.4</c:v>
                </c:pt>
                <c:pt idx="281">
                  <c:v>0.4</c:v>
                </c:pt>
                <c:pt idx="282">
                  <c:v>0.39</c:v>
                </c:pt>
                <c:pt idx="283">
                  <c:v>0.38</c:v>
                </c:pt>
                <c:pt idx="284">
                  <c:v>0.38</c:v>
                </c:pt>
                <c:pt idx="285">
                  <c:v>0.38</c:v>
                </c:pt>
                <c:pt idx="286">
                  <c:v>0.38</c:v>
                </c:pt>
                <c:pt idx="287">
                  <c:v>0.37</c:v>
                </c:pt>
                <c:pt idx="288">
                  <c:v>0.37</c:v>
                </c:pt>
                <c:pt idx="289">
                  <c:v>0.37</c:v>
                </c:pt>
                <c:pt idx="290">
                  <c:v>0.37</c:v>
                </c:pt>
                <c:pt idx="291">
                  <c:v>0.36</c:v>
                </c:pt>
                <c:pt idx="292">
                  <c:v>0.35</c:v>
                </c:pt>
                <c:pt idx="293">
                  <c:v>0.35</c:v>
                </c:pt>
                <c:pt idx="294">
                  <c:v>0.35</c:v>
                </c:pt>
                <c:pt idx="295">
                  <c:v>0.35</c:v>
                </c:pt>
                <c:pt idx="296">
                  <c:v>0.34</c:v>
                </c:pt>
                <c:pt idx="297">
                  <c:v>0.34</c:v>
                </c:pt>
                <c:pt idx="298">
                  <c:v>0.34</c:v>
                </c:pt>
                <c:pt idx="299">
                  <c:v>0.34</c:v>
                </c:pt>
                <c:pt idx="300">
                  <c:v>0.33</c:v>
                </c:pt>
                <c:pt idx="301">
                  <c:v>0.32</c:v>
                </c:pt>
                <c:pt idx="302">
                  <c:v>0.33</c:v>
                </c:pt>
                <c:pt idx="303">
                  <c:v>0.32</c:v>
                </c:pt>
                <c:pt idx="304">
                  <c:v>0.32</c:v>
                </c:pt>
                <c:pt idx="305">
                  <c:v>0.31</c:v>
                </c:pt>
                <c:pt idx="306">
                  <c:v>0.32</c:v>
                </c:pt>
                <c:pt idx="307">
                  <c:v>0.31</c:v>
                </c:pt>
                <c:pt idx="308">
                  <c:v>0.31</c:v>
                </c:pt>
                <c:pt idx="309">
                  <c:v>0.3</c:v>
                </c:pt>
                <c:pt idx="310">
                  <c:v>0.3</c:v>
                </c:pt>
                <c:pt idx="311">
                  <c:v>0.3</c:v>
                </c:pt>
                <c:pt idx="312">
                  <c:v>0.3</c:v>
                </c:pt>
                <c:pt idx="313">
                  <c:v>0.28999999999999998</c:v>
                </c:pt>
                <c:pt idx="314">
                  <c:v>0.28999999999999998</c:v>
                </c:pt>
                <c:pt idx="315">
                  <c:v>0.28999999999999998</c:v>
                </c:pt>
                <c:pt idx="316">
                  <c:v>0.28999999999999998</c:v>
                </c:pt>
                <c:pt idx="317">
                  <c:v>0.28999999999999998</c:v>
                </c:pt>
                <c:pt idx="318">
                  <c:v>0.28000000000000003</c:v>
                </c:pt>
                <c:pt idx="319">
                  <c:v>0.28000000000000003</c:v>
                </c:pt>
                <c:pt idx="320">
                  <c:v>0.28000000000000003</c:v>
                </c:pt>
                <c:pt idx="321">
                  <c:v>0.27</c:v>
                </c:pt>
                <c:pt idx="322">
                  <c:v>0.27</c:v>
                </c:pt>
                <c:pt idx="323">
                  <c:v>0.27</c:v>
                </c:pt>
                <c:pt idx="324">
                  <c:v>0.27</c:v>
                </c:pt>
                <c:pt idx="325">
                  <c:v>0.27</c:v>
                </c:pt>
                <c:pt idx="326">
                  <c:v>0.27</c:v>
                </c:pt>
                <c:pt idx="327">
                  <c:v>0.26</c:v>
                </c:pt>
                <c:pt idx="328">
                  <c:v>0.26</c:v>
                </c:pt>
                <c:pt idx="329">
                  <c:v>0.26</c:v>
                </c:pt>
                <c:pt idx="330">
                  <c:v>0.25</c:v>
                </c:pt>
                <c:pt idx="331">
                  <c:v>0.25</c:v>
                </c:pt>
                <c:pt idx="332">
                  <c:v>0.25</c:v>
                </c:pt>
                <c:pt idx="333">
                  <c:v>0.25</c:v>
                </c:pt>
                <c:pt idx="334">
                  <c:v>0.25</c:v>
                </c:pt>
                <c:pt idx="335">
                  <c:v>0.24</c:v>
                </c:pt>
                <c:pt idx="336">
                  <c:v>0.24</c:v>
                </c:pt>
                <c:pt idx="337">
                  <c:v>0.24</c:v>
                </c:pt>
                <c:pt idx="338">
                  <c:v>0.24</c:v>
                </c:pt>
                <c:pt idx="339">
                  <c:v>0.23</c:v>
                </c:pt>
                <c:pt idx="340">
                  <c:v>0.24</c:v>
                </c:pt>
                <c:pt idx="341">
                  <c:v>0.23</c:v>
                </c:pt>
                <c:pt idx="342">
                  <c:v>0.23</c:v>
                </c:pt>
                <c:pt idx="343">
                  <c:v>0.23</c:v>
                </c:pt>
                <c:pt idx="344">
                  <c:v>0.22</c:v>
                </c:pt>
                <c:pt idx="345">
                  <c:v>0.23</c:v>
                </c:pt>
                <c:pt idx="346">
                  <c:v>0.22</c:v>
                </c:pt>
                <c:pt idx="347">
                  <c:v>0.22</c:v>
                </c:pt>
                <c:pt idx="348">
                  <c:v>0.22</c:v>
                </c:pt>
                <c:pt idx="349">
                  <c:v>0.22</c:v>
                </c:pt>
                <c:pt idx="350">
                  <c:v>0.22</c:v>
                </c:pt>
                <c:pt idx="351">
                  <c:v>0.21</c:v>
                </c:pt>
                <c:pt idx="352">
                  <c:v>0.21</c:v>
                </c:pt>
                <c:pt idx="353">
                  <c:v>0.21</c:v>
                </c:pt>
                <c:pt idx="354">
                  <c:v>0.2</c:v>
                </c:pt>
                <c:pt idx="355">
                  <c:v>0.21</c:v>
                </c:pt>
                <c:pt idx="356">
                  <c:v>0.21</c:v>
                </c:pt>
                <c:pt idx="357">
                  <c:v>0.21</c:v>
                </c:pt>
                <c:pt idx="358">
                  <c:v>0.2</c:v>
                </c:pt>
                <c:pt idx="359">
                  <c:v>0.2</c:v>
                </c:pt>
                <c:pt idx="360">
                  <c:v>0.2</c:v>
                </c:pt>
                <c:pt idx="361">
                  <c:v>0.2</c:v>
                </c:pt>
                <c:pt idx="362">
                  <c:v>0.2</c:v>
                </c:pt>
                <c:pt idx="363">
                  <c:v>0.19</c:v>
                </c:pt>
                <c:pt idx="364">
                  <c:v>0.19</c:v>
                </c:pt>
                <c:pt idx="365">
                  <c:v>0.19</c:v>
                </c:pt>
                <c:pt idx="366">
                  <c:v>0.19</c:v>
                </c:pt>
                <c:pt idx="367">
                  <c:v>0.19</c:v>
                </c:pt>
                <c:pt idx="368">
                  <c:v>0.19</c:v>
                </c:pt>
                <c:pt idx="369">
                  <c:v>0.19</c:v>
                </c:pt>
                <c:pt idx="370">
                  <c:v>0.18</c:v>
                </c:pt>
                <c:pt idx="371">
                  <c:v>0.18</c:v>
                </c:pt>
                <c:pt idx="372">
                  <c:v>0.18</c:v>
                </c:pt>
                <c:pt idx="373">
                  <c:v>0.18</c:v>
                </c:pt>
                <c:pt idx="374">
                  <c:v>0.17</c:v>
                </c:pt>
                <c:pt idx="375">
                  <c:v>0.18</c:v>
                </c:pt>
                <c:pt idx="376">
                  <c:v>0.18</c:v>
                </c:pt>
                <c:pt idx="377">
                  <c:v>0.18</c:v>
                </c:pt>
                <c:pt idx="378">
                  <c:v>0.18</c:v>
                </c:pt>
                <c:pt idx="379">
                  <c:v>0.17</c:v>
                </c:pt>
                <c:pt idx="380">
                  <c:v>0.17</c:v>
                </c:pt>
                <c:pt idx="381">
                  <c:v>0.17</c:v>
                </c:pt>
                <c:pt idx="382">
                  <c:v>0.17</c:v>
                </c:pt>
                <c:pt idx="383">
                  <c:v>0.17</c:v>
                </c:pt>
                <c:pt idx="384">
                  <c:v>0.17</c:v>
                </c:pt>
                <c:pt idx="385">
                  <c:v>0.16</c:v>
                </c:pt>
                <c:pt idx="386">
                  <c:v>0.17</c:v>
                </c:pt>
                <c:pt idx="387">
                  <c:v>0.17</c:v>
                </c:pt>
                <c:pt idx="388">
                  <c:v>0.16</c:v>
                </c:pt>
                <c:pt idx="389">
                  <c:v>0.16</c:v>
                </c:pt>
                <c:pt idx="390">
                  <c:v>0.16</c:v>
                </c:pt>
                <c:pt idx="391">
                  <c:v>0.16</c:v>
                </c:pt>
                <c:pt idx="392">
                  <c:v>0.16</c:v>
                </c:pt>
                <c:pt idx="393">
                  <c:v>0.15</c:v>
                </c:pt>
                <c:pt idx="394">
                  <c:v>0.16</c:v>
                </c:pt>
                <c:pt idx="395">
                  <c:v>0.15</c:v>
                </c:pt>
                <c:pt idx="396">
                  <c:v>0.16</c:v>
                </c:pt>
                <c:pt idx="397">
                  <c:v>0.15</c:v>
                </c:pt>
                <c:pt idx="398">
                  <c:v>0.15</c:v>
                </c:pt>
                <c:pt idx="399">
                  <c:v>0.15</c:v>
                </c:pt>
                <c:pt idx="400">
                  <c:v>0.15</c:v>
                </c:pt>
                <c:pt idx="401">
                  <c:v>0.15</c:v>
                </c:pt>
                <c:pt idx="402">
                  <c:v>0.15</c:v>
                </c:pt>
                <c:pt idx="403">
                  <c:v>0.15</c:v>
                </c:pt>
                <c:pt idx="404">
                  <c:v>0.14000000000000001</c:v>
                </c:pt>
                <c:pt idx="405">
                  <c:v>0.14000000000000001</c:v>
                </c:pt>
                <c:pt idx="406">
                  <c:v>0.14000000000000001</c:v>
                </c:pt>
                <c:pt idx="407">
                  <c:v>0.14000000000000001</c:v>
                </c:pt>
                <c:pt idx="408">
                  <c:v>0.14000000000000001</c:v>
                </c:pt>
                <c:pt idx="409">
                  <c:v>0.14000000000000001</c:v>
                </c:pt>
                <c:pt idx="410">
                  <c:v>0.14000000000000001</c:v>
                </c:pt>
                <c:pt idx="411">
                  <c:v>0.14000000000000001</c:v>
                </c:pt>
                <c:pt idx="412">
                  <c:v>0.14000000000000001</c:v>
                </c:pt>
                <c:pt idx="413">
                  <c:v>0.14000000000000001</c:v>
                </c:pt>
                <c:pt idx="414">
                  <c:v>0.13</c:v>
                </c:pt>
                <c:pt idx="415">
                  <c:v>0.13</c:v>
                </c:pt>
                <c:pt idx="416">
                  <c:v>0.13</c:v>
                </c:pt>
                <c:pt idx="417">
                  <c:v>0.13</c:v>
                </c:pt>
                <c:pt idx="418">
                  <c:v>0.13</c:v>
                </c:pt>
                <c:pt idx="419">
                  <c:v>0.13</c:v>
                </c:pt>
                <c:pt idx="420">
                  <c:v>0.13</c:v>
                </c:pt>
                <c:pt idx="421">
                  <c:v>0.13</c:v>
                </c:pt>
                <c:pt idx="422">
                  <c:v>0.12</c:v>
                </c:pt>
                <c:pt idx="423">
                  <c:v>0.13</c:v>
                </c:pt>
                <c:pt idx="424">
                  <c:v>0.12</c:v>
                </c:pt>
                <c:pt idx="425">
                  <c:v>0.13</c:v>
                </c:pt>
                <c:pt idx="426">
                  <c:v>0.12</c:v>
                </c:pt>
                <c:pt idx="427">
                  <c:v>0.13</c:v>
                </c:pt>
                <c:pt idx="428">
                  <c:v>0.12</c:v>
                </c:pt>
                <c:pt idx="429">
                  <c:v>0.12</c:v>
                </c:pt>
                <c:pt idx="430">
                  <c:v>0.12</c:v>
                </c:pt>
                <c:pt idx="431">
                  <c:v>0.12</c:v>
                </c:pt>
                <c:pt idx="432">
                  <c:v>0.13</c:v>
                </c:pt>
                <c:pt idx="433">
                  <c:v>0.12</c:v>
                </c:pt>
                <c:pt idx="434">
                  <c:v>0.12</c:v>
                </c:pt>
                <c:pt idx="435">
                  <c:v>0.12</c:v>
                </c:pt>
                <c:pt idx="436">
                  <c:v>0.12</c:v>
                </c:pt>
                <c:pt idx="437">
                  <c:v>0.11</c:v>
                </c:pt>
                <c:pt idx="438">
                  <c:v>0.12</c:v>
                </c:pt>
                <c:pt idx="439">
                  <c:v>0.11</c:v>
                </c:pt>
                <c:pt idx="440">
                  <c:v>0.11</c:v>
                </c:pt>
                <c:pt idx="441">
                  <c:v>0.11</c:v>
                </c:pt>
                <c:pt idx="442">
                  <c:v>0.11</c:v>
                </c:pt>
                <c:pt idx="443">
                  <c:v>0.11</c:v>
                </c:pt>
                <c:pt idx="444">
                  <c:v>0.11</c:v>
                </c:pt>
                <c:pt idx="445">
                  <c:v>0.11</c:v>
                </c:pt>
                <c:pt idx="446">
                  <c:v>0.11</c:v>
                </c:pt>
                <c:pt idx="447">
                  <c:v>0.11</c:v>
                </c:pt>
                <c:pt idx="448">
                  <c:v>0.1</c:v>
                </c:pt>
                <c:pt idx="449">
                  <c:v>0.11</c:v>
                </c:pt>
                <c:pt idx="450">
                  <c:v>0.11</c:v>
                </c:pt>
                <c:pt idx="451">
                  <c:v>0.1</c:v>
                </c:pt>
                <c:pt idx="452">
                  <c:v>0.11</c:v>
                </c:pt>
                <c:pt idx="453">
                  <c:v>0.1</c:v>
                </c:pt>
                <c:pt idx="454">
                  <c:v>0.1</c:v>
                </c:pt>
                <c:pt idx="455">
                  <c:v>0.1</c:v>
                </c:pt>
                <c:pt idx="456">
                  <c:v>0.1</c:v>
                </c:pt>
                <c:pt idx="457">
                  <c:v>0.1</c:v>
                </c:pt>
                <c:pt idx="458">
                  <c:v>0.1</c:v>
                </c:pt>
                <c:pt idx="459">
                  <c:v>0.1</c:v>
                </c:pt>
                <c:pt idx="460">
                  <c:v>0.1</c:v>
                </c:pt>
                <c:pt idx="461">
                  <c:v>0.1</c:v>
                </c:pt>
                <c:pt idx="462">
                  <c:v>0.1</c:v>
                </c:pt>
                <c:pt idx="463">
                  <c:v>0.1</c:v>
                </c:pt>
                <c:pt idx="464">
                  <c:v>0.1</c:v>
                </c:pt>
                <c:pt idx="465">
                  <c:v>0.1</c:v>
                </c:pt>
                <c:pt idx="466">
                  <c:v>0.1</c:v>
                </c:pt>
                <c:pt idx="467">
                  <c:v>0.09</c:v>
                </c:pt>
                <c:pt idx="468">
                  <c:v>0.1</c:v>
                </c:pt>
                <c:pt idx="469">
                  <c:v>0.09</c:v>
                </c:pt>
                <c:pt idx="470">
                  <c:v>0.1</c:v>
                </c:pt>
                <c:pt idx="471">
                  <c:v>0.09</c:v>
                </c:pt>
                <c:pt idx="472">
                  <c:v>0.1</c:v>
                </c:pt>
                <c:pt idx="473">
                  <c:v>0.1</c:v>
                </c:pt>
                <c:pt idx="474">
                  <c:v>0.09</c:v>
                </c:pt>
                <c:pt idx="475">
                  <c:v>0.09</c:v>
                </c:pt>
                <c:pt idx="476">
                  <c:v>0.09</c:v>
                </c:pt>
                <c:pt idx="477">
                  <c:v>0.08</c:v>
                </c:pt>
                <c:pt idx="478">
                  <c:v>0.09</c:v>
                </c:pt>
                <c:pt idx="479">
                  <c:v>0.09</c:v>
                </c:pt>
                <c:pt idx="480">
                  <c:v>0.09</c:v>
                </c:pt>
                <c:pt idx="481">
                  <c:v>0.09</c:v>
                </c:pt>
                <c:pt idx="482">
                  <c:v>0.08</c:v>
                </c:pt>
                <c:pt idx="483">
                  <c:v>0.09</c:v>
                </c:pt>
                <c:pt idx="484">
                  <c:v>0.09</c:v>
                </c:pt>
                <c:pt idx="485">
                  <c:v>0.09</c:v>
                </c:pt>
                <c:pt idx="486">
                  <c:v>0.09</c:v>
                </c:pt>
                <c:pt idx="487">
                  <c:v>0.09</c:v>
                </c:pt>
                <c:pt idx="488">
                  <c:v>0.08</c:v>
                </c:pt>
                <c:pt idx="489">
                  <c:v>0.08</c:v>
                </c:pt>
                <c:pt idx="490">
                  <c:v>0.09</c:v>
                </c:pt>
                <c:pt idx="491">
                  <c:v>0.08</c:v>
                </c:pt>
                <c:pt idx="492">
                  <c:v>0.08</c:v>
                </c:pt>
                <c:pt idx="493">
                  <c:v>0.08</c:v>
                </c:pt>
                <c:pt idx="494">
                  <c:v>0.08</c:v>
                </c:pt>
                <c:pt idx="495">
                  <c:v>0.08</c:v>
                </c:pt>
                <c:pt idx="496">
                  <c:v>0.08</c:v>
                </c:pt>
                <c:pt idx="497">
                  <c:v>0.08</c:v>
                </c:pt>
                <c:pt idx="498">
                  <c:v>0.08</c:v>
                </c:pt>
                <c:pt idx="499">
                  <c:v>0.08</c:v>
                </c:pt>
                <c:pt idx="500">
                  <c:v>0.08</c:v>
                </c:pt>
                <c:pt idx="501">
                  <c:v>0.08</c:v>
                </c:pt>
                <c:pt idx="502">
                  <c:v>0.08</c:v>
                </c:pt>
                <c:pt idx="503">
                  <c:v>7.0000000000000007E-2</c:v>
                </c:pt>
                <c:pt idx="504">
                  <c:v>7.0000000000000007E-2</c:v>
                </c:pt>
                <c:pt idx="505">
                  <c:v>0.08</c:v>
                </c:pt>
                <c:pt idx="506">
                  <c:v>0.08</c:v>
                </c:pt>
                <c:pt idx="507">
                  <c:v>0.08</c:v>
                </c:pt>
                <c:pt idx="508">
                  <c:v>7.0000000000000007E-2</c:v>
                </c:pt>
                <c:pt idx="509">
                  <c:v>7.0000000000000007E-2</c:v>
                </c:pt>
                <c:pt idx="510">
                  <c:v>7.0000000000000007E-2</c:v>
                </c:pt>
                <c:pt idx="511">
                  <c:v>7.0000000000000007E-2</c:v>
                </c:pt>
                <c:pt idx="512">
                  <c:v>7.0000000000000007E-2</c:v>
                </c:pt>
                <c:pt idx="513">
                  <c:v>7.0000000000000007E-2</c:v>
                </c:pt>
                <c:pt idx="514">
                  <c:v>7.0000000000000007E-2</c:v>
                </c:pt>
                <c:pt idx="515">
                  <c:v>0.08</c:v>
                </c:pt>
                <c:pt idx="516">
                  <c:v>7.0000000000000007E-2</c:v>
                </c:pt>
                <c:pt idx="517">
                  <c:v>7.0000000000000007E-2</c:v>
                </c:pt>
                <c:pt idx="518">
                  <c:v>7.0000000000000007E-2</c:v>
                </c:pt>
                <c:pt idx="519">
                  <c:v>0.06</c:v>
                </c:pt>
                <c:pt idx="520">
                  <c:v>7.0000000000000007E-2</c:v>
                </c:pt>
                <c:pt idx="521">
                  <c:v>7.0000000000000007E-2</c:v>
                </c:pt>
                <c:pt idx="522">
                  <c:v>7.0000000000000007E-2</c:v>
                </c:pt>
                <c:pt idx="523">
                  <c:v>7.0000000000000007E-2</c:v>
                </c:pt>
                <c:pt idx="524">
                  <c:v>7.0000000000000007E-2</c:v>
                </c:pt>
                <c:pt idx="525">
                  <c:v>7.0000000000000007E-2</c:v>
                </c:pt>
                <c:pt idx="526">
                  <c:v>7.0000000000000007E-2</c:v>
                </c:pt>
                <c:pt idx="527">
                  <c:v>0.06</c:v>
                </c:pt>
                <c:pt idx="528">
                  <c:v>7.0000000000000007E-2</c:v>
                </c:pt>
                <c:pt idx="529">
                  <c:v>7.0000000000000007E-2</c:v>
                </c:pt>
                <c:pt idx="530">
                  <c:v>7.0000000000000007E-2</c:v>
                </c:pt>
                <c:pt idx="531">
                  <c:v>7.0000000000000007E-2</c:v>
                </c:pt>
                <c:pt idx="532">
                  <c:v>7.0000000000000007E-2</c:v>
                </c:pt>
                <c:pt idx="533">
                  <c:v>7.0000000000000007E-2</c:v>
                </c:pt>
                <c:pt idx="534">
                  <c:v>0.06</c:v>
                </c:pt>
                <c:pt idx="535">
                  <c:v>0.06</c:v>
                </c:pt>
                <c:pt idx="536">
                  <c:v>7.0000000000000007E-2</c:v>
                </c:pt>
                <c:pt idx="537">
                  <c:v>0.06</c:v>
                </c:pt>
                <c:pt idx="538">
                  <c:v>0.06</c:v>
                </c:pt>
                <c:pt idx="539">
                  <c:v>7.0000000000000007E-2</c:v>
                </c:pt>
                <c:pt idx="540">
                  <c:v>7.0000000000000007E-2</c:v>
                </c:pt>
                <c:pt idx="541">
                  <c:v>7.0000000000000007E-2</c:v>
                </c:pt>
                <c:pt idx="542">
                  <c:v>0.06</c:v>
                </c:pt>
                <c:pt idx="543">
                  <c:v>0.06</c:v>
                </c:pt>
                <c:pt idx="544">
                  <c:v>0.06</c:v>
                </c:pt>
                <c:pt idx="545">
                  <c:v>0.06</c:v>
                </c:pt>
                <c:pt idx="546">
                  <c:v>0.06</c:v>
                </c:pt>
                <c:pt idx="547">
                  <c:v>0.06</c:v>
                </c:pt>
                <c:pt idx="548">
                  <c:v>0.06</c:v>
                </c:pt>
                <c:pt idx="549">
                  <c:v>0.06</c:v>
                </c:pt>
                <c:pt idx="550">
                  <c:v>0.06</c:v>
                </c:pt>
                <c:pt idx="551">
                  <c:v>7.0000000000000007E-2</c:v>
                </c:pt>
                <c:pt idx="552">
                  <c:v>0.06</c:v>
                </c:pt>
                <c:pt idx="553">
                  <c:v>0.06</c:v>
                </c:pt>
                <c:pt idx="554">
                  <c:v>0.06</c:v>
                </c:pt>
                <c:pt idx="555">
                  <c:v>0.06</c:v>
                </c:pt>
                <c:pt idx="556">
                  <c:v>0.06</c:v>
                </c:pt>
                <c:pt idx="557">
                  <c:v>0.06</c:v>
                </c:pt>
                <c:pt idx="558">
                  <c:v>0.06</c:v>
                </c:pt>
                <c:pt idx="559">
                  <c:v>0.06</c:v>
                </c:pt>
                <c:pt idx="560">
                  <c:v>0.06</c:v>
                </c:pt>
                <c:pt idx="561">
                  <c:v>0.06</c:v>
                </c:pt>
                <c:pt idx="562">
                  <c:v>0.05</c:v>
                </c:pt>
                <c:pt idx="563">
                  <c:v>0.06</c:v>
                </c:pt>
                <c:pt idx="564">
                  <c:v>0.06</c:v>
                </c:pt>
                <c:pt idx="565">
                  <c:v>0.06</c:v>
                </c:pt>
                <c:pt idx="566">
                  <c:v>0.06</c:v>
                </c:pt>
                <c:pt idx="567">
                  <c:v>0.06</c:v>
                </c:pt>
                <c:pt idx="568">
                  <c:v>0.06</c:v>
                </c:pt>
                <c:pt idx="569">
                  <c:v>0.05</c:v>
                </c:pt>
                <c:pt idx="570">
                  <c:v>0.06</c:v>
                </c:pt>
                <c:pt idx="571">
                  <c:v>0.06</c:v>
                </c:pt>
                <c:pt idx="572">
                  <c:v>0.05</c:v>
                </c:pt>
                <c:pt idx="573">
                  <c:v>0.06</c:v>
                </c:pt>
                <c:pt idx="574">
                  <c:v>0.05</c:v>
                </c:pt>
                <c:pt idx="575">
                  <c:v>0.05</c:v>
                </c:pt>
                <c:pt idx="576">
                  <c:v>0.06</c:v>
                </c:pt>
                <c:pt idx="577">
                  <c:v>0.05</c:v>
                </c:pt>
                <c:pt idx="578">
                  <c:v>0.05</c:v>
                </c:pt>
                <c:pt idx="579">
                  <c:v>0.05</c:v>
                </c:pt>
                <c:pt idx="580">
                  <c:v>0.05</c:v>
                </c:pt>
                <c:pt idx="581">
                  <c:v>0.05</c:v>
                </c:pt>
                <c:pt idx="582">
                  <c:v>0.05</c:v>
                </c:pt>
                <c:pt idx="583">
                  <c:v>0.06</c:v>
                </c:pt>
                <c:pt idx="584">
                  <c:v>0.06</c:v>
                </c:pt>
                <c:pt idx="585">
                  <c:v>0.05</c:v>
                </c:pt>
                <c:pt idx="586">
                  <c:v>0.05</c:v>
                </c:pt>
                <c:pt idx="587">
                  <c:v>0.05</c:v>
                </c:pt>
                <c:pt idx="588">
                  <c:v>0.05</c:v>
                </c:pt>
                <c:pt idx="589">
                  <c:v>0.05</c:v>
                </c:pt>
                <c:pt idx="590">
                  <c:v>0.05</c:v>
                </c:pt>
                <c:pt idx="591">
                  <c:v>0.05</c:v>
                </c:pt>
                <c:pt idx="592">
                  <c:v>0.05</c:v>
                </c:pt>
                <c:pt idx="593">
                  <c:v>0.04</c:v>
                </c:pt>
                <c:pt idx="594">
                  <c:v>0.05</c:v>
                </c:pt>
                <c:pt idx="595">
                  <c:v>0.05</c:v>
                </c:pt>
                <c:pt idx="596">
                  <c:v>0.05</c:v>
                </c:pt>
                <c:pt idx="597">
                  <c:v>0.05</c:v>
                </c:pt>
                <c:pt idx="598">
                  <c:v>0.05</c:v>
                </c:pt>
                <c:pt idx="599">
                  <c:v>0.05</c:v>
                </c:pt>
                <c:pt idx="600">
                  <c:v>0.05</c:v>
                </c:pt>
                <c:pt idx="601">
                  <c:v>0.04</c:v>
                </c:pt>
                <c:pt idx="602">
                  <c:v>0.05</c:v>
                </c:pt>
                <c:pt idx="603">
                  <c:v>0.05</c:v>
                </c:pt>
                <c:pt idx="604">
                  <c:v>0.05</c:v>
                </c:pt>
                <c:pt idx="605">
                  <c:v>0.05</c:v>
                </c:pt>
                <c:pt idx="606">
                  <c:v>0.04</c:v>
                </c:pt>
                <c:pt idx="607">
                  <c:v>0.05</c:v>
                </c:pt>
                <c:pt idx="608">
                  <c:v>0.05</c:v>
                </c:pt>
                <c:pt idx="609">
                  <c:v>0.05</c:v>
                </c:pt>
                <c:pt idx="610">
                  <c:v>0.05</c:v>
                </c:pt>
                <c:pt idx="611">
                  <c:v>0.05</c:v>
                </c:pt>
                <c:pt idx="612">
                  <c:v>0.04</c:v>
                </c:pt>
                <c:pt idx="613">
                  <c:v>0.05</c:v>
                </c:pt>
                <c:pt idx="614">
                  <c:v>0.05</c:v>
                </c:pt>
                <c:pt idx="615">
                  <c:v>0.04</c:v>
                </c:pt>
                <c:pt idx="616">
                  <c:v>0.04</c:v>
                </c:pt>
                <c:pt idx="617">
                  <c:v>0.05</c:v>
                </c:pt>
                <c:pt idx="618">
                  <c:v>0.04</c:v>
                </c:pt>
                <c:pt idx="619">
                  <c:v>0.04</c:v>
                </c:pt>
                <c:pt idx="620">
                  <c:v>0.04</c:v>
                </c:pt>
                <c:pt idx="621">
                  <c:v>0.04</c:v>
                </c:pt>
                <c:pt idx="622">
                  <c:v>0.05</c:v>
                </c:pt>
                <c:pt idx="623">
                  <c:v>0.05</c:v>
                </c:pt>
                <c:pt idx="624">
                  <c:v>0.04</c:v>
                </c:pt>
                <c:pt idx="625">
                  <c:v>0.05</c:v>
                </c:pt>
                <c:pt idx="626">
                  <c:v>0.04</c:v>
                </c:pt>
                <c:pt idx="627">
                  <c:v>0.04</c:v>
                </c:pt>
                <c:pt idx="628">
                  <c:v>0.04</c:v>
                </c:pt>
                <c:pt idx="629">
                  <c:v>0.04</c:v>
                </c:pt>
                <c:pt idx="630">
                  <c:v>0.04</c:v>
                </c:pt>
                <c:pt idx="631">
                  <c:v>0.04</c:v>
                </c:pt>
                <c:pt idx="632">
                  <c:v>0.04</c:v>
                </c:pt>
                <c:pt idx="633">
                  <c:v>0.04</c:v>
                </c:pt>
                <c:pt idx="634">
                  <c:v>0.04</c:v>
                </c:pt>
                <c:pt idx="635">
                  <c:v>0.05</c:v>
                </c:pt>
                <c:pt idx="636">
                  <c:v>0.04</c:v>
                </c:pt>
                <c:pt idx="637">
                  <c:v>0.05</c:v>
                </c:pt>
                <c:pt idx="638">
                  <c:v>0.04</c:v>
                </c:pt>
                <c:pt idx="639">
                  <c:v>0.04</c:v>
                </c:pt>
                <c:pt idx="640">
                  <c:v>0.04</c:v>
                </c:pt>
                <c:pt idx="641">
                  <c:v>0.04</c:v>
                </c:pt>
                <c:pt idx="642">
                  <c:v>0.04</c:v>
                </c:pt>
                <c:pt idx="643">
                  <c:v>0.04</c:v>
                </c:pt>
                <c:pt idx="644">
                  <c:v>0.04</c:v>
                </c:pt>
                <c:pt idx="645">
                  <c:v>0.04</c:v>
                </c:pt>
                <c:pt idx="646">
                  <c:v>0.04</c:v>
                </c:pt>
                <c:pt idx="647">
                  <c:v>0.04</c:v>
                </c:pt>
                <c:pt idx="648">
                  <c:v>0.04</c:v>
                </c:pt>
                <c:pt idx="649">
                  <c:v>0.04</c:v>
                </c:pt>
                <c:pt idx="650">
                  <c:v>0.04</c:v>
                </c:pt>
                <c:pt idx="651">
                  <c:v>0.04</c:v>
                </c:pt>
                <c:pt idx="652">
                  <c:v>0.04</c:v>
                </c:pt>
                <c:pt idx="653">
                  <c:v>0.04</c:v>
                </c:pt>
                <c:pt idx="654">
                  <c:v>0.04</c:v>
                </c:pt>
                <c:pt idx="655">
                  <c:v>0.04</c:v>
                </c:pt>
                <c:pt idx="656">
                  <c:v>0.04</c:v>
                </c:pt>
                <c:pt idx="657">
                  <c:v>0.04</c:v>
                </c:pt>
                <c:pt idx="658">
                  <c:v>0.03</c:v>
                </c:pt>
                <c:pt idx="659">
                  <c:v>0.04</c:v>
                </c:pt>
                <c:pt idx="660">
                  <c:v>0.03</c:v>
                </c:pt>
                <c:pt idx="661">
                  <c:v>0.03</c:v>
                </c:pt>
                <c:pt idx="662">
                  <c:v>0.04</c:v>
                </c:pt>
                <c:pt idx="663">
                  <c:v>0.04</c:v>
                </c:pt>
                <c:pt idx="664">
                  <c:v>0.04</c:v>
                </c:pt>
                <c:pt idx="665">
                  <c:v>0.04</c:v>
                </c:pt>
                <c:pt idx="666">
                  <c:v>0.03</c:v>
                </c:pt>
                <c:pt idx="667">
                  <c:v>0.03</c:v>
                </c:pt>
                <c:pt idx="668">
                  <c:v>0.04</c:v>
                </c:pt>
                <c:pt idx="669">
                  <c:v>0.04</c:v>
                </c:pt>
                <c:pt idx="670">
                  <c:v>0.03</c:v>
                </c:pt>
                <c:pt idx="671">
                  <c:v>0.03</c:v>
                </c:pt>
                <c:pt idx="672">
                  <c:v>0.04</c:v>
                </c:pt>
                <c:pt idx="673">
                  <c:v>0.04</c:v>
                </c:pt>
                <c:pt idx="674">
                  <c:v>0.04</c:v>
                </c:pt>
                <c:pt idx="675">
                  <c:v>0.04</c:v>
                </c:pt>
                <c:pt idx="676">
                  <c:v>0.04</c:v>
                </c:pt>
                <c:pt idx="677">
                  <c:v>0.03</c:v>
                </c:pt>
                <c:pt idx="678">
                  <c:v>0.04</c:v>
                </c:pt>
                <c:pt idx="679">
                  <c:v>0.03</c:v>
                </c:pt>
                <c:pt idx="680">
                  <c:v>0.04</c:v>
                </c:pt>
                <c:pt idx="681">
                  <c:v>0.04</c:v>
                </c:pt>
                <c:pt idx="682">
                  <c:v>0.03</c:v>
                </c:pt>
                <c:pt idx="683">
                  <c:v>0.03</c:v>
                </c:pt>
                <c:pt idx="684">
                  <c:v>0.03</c:v>
                </c:pt>
                <c:pt idx="685">
                  <c:v>0.03</c:v>
                </c:pt>
                <c:pt idx="686">
                  <c:v>0.04</c:v>
                </c:pt>
                <c:pt idx="687">
                  <c:v>0.03</c:v>
                </c:pt>
                <c:pt idx="688">
                  <c:v>0.03</c:v>
                </c:pt>
                <c:pt idx="689">
                  <c:v>0.03</c:v>
                </c:pt>
                <c:pt idx="690">
                  <c:v>0.03</c:v>
                </c:pt>
                <c:pt idx="691">
                  <c:v>0.03</c:v>
                </c:pt>
                <c:pt idx="692">
                  <c:v>0.04</c:v>
                </c:pt>
                <c:pt idx="693">
                  <c:v>0.04</c:v>
                </c:pt>
                <c:pt idx="694">
                  <c:v>0.03</c:v>
                </c:pt>
                <c:pt idx="695">
                  <c:v>0.03</c:v>
                </c:pt>
                <c:pt idx="696">
                  <c:v>0.03</c:v>
                </c:pt>
                <c:pt idx="697">
                  <c:v>0.03</c:v>
                </c:pt>
                <c:pt idx="698">
                  <c:v>0.03</c:v>
                </c:pt>
                <c:pt idx="699">
                  <c:v>0.04</c:v>
                </c:pt>
                <c:pt idx="700">
                  <c:v>0.03</c:v>
                </c:pt>
                <c:pt idx="701">
                  <c:v>0.03</c:v>
                </c:pt>
                <c:pt idx="702">
                  <c:v>0.03</c:v>
                </c:pt>
                <c:pt idx="703">
                  <c:v>0.04</c:v>
                </c:pt>
                <c:pt idx="704">
                  <c:v>0.03</c:v>
                </c:pt>
                <c:pt idx="705">
                  <c:v>0.03</c:v>
                </c:pt>
                <c:pt idx="706">
                  <c:v>0.03</c:v>
                </c:pt>
                <c:pt idx="707">
                  <c:v>0.03</c:v>
                </c:pt>
                <c:pt idx="708">
                  <c:v>0.03</c:v>
                </c:pt>
                <c:pt idx="709">
                  <c:v>0.03</c:v>
                </c:pt>
                <c:pt idx="710">
                  <c:v>0.04</c:v>
                </c:pt>
                <c:pt idx="711">
                  <c:v>0.03</c:v>
                </c:pt>
                <c:pt idx="712">
                  <c:v>0.03</c:v>
                </c:pt>
                <c:pt idx="713">
                  <c:v>0.03</c:v>
                </c:pt>
                <c:pt idx="714">
                  <c:v>0.03</c:v>
                </c:pt>
                <c:pt idx="715">
                  <c:v>0.03</c:v>
                </c:pt>
                <c:pt idx="716">
                  <c:v>0.03</c:v>
                </c:pt>
                <c:pt idx="717">
                  <c:v>0.03</c:v>
                </c:pt>
                <c:pt idx="718">
                  <c:v>0.03</c:v>
                </c:pt>
                <c:pt idx="719">
                  <c:v>0.03</c:v>
                </c:pt>
                <c:pt idx="720">
                  <c:v>0.03</c:v>
                </c:pt>
                <c:pt idx="721">
                  <c:v>0.03</c:v>
                </c:pt>
                <c:pt idx="722">
                  <c:v>0.03</c:v>
                </c:pt>
                <c:pt idx="723">
                  <c:v>0.03</c:v>
                </c:pt>
                <c:pt idx="724">
                  <c:v>0.03</c:v>
                </c:pt>
                <c:pt idx="725">
                  <c:v>0.03</c:v>
                </c:pt>
                <c:pt idx="726">
                  <c:v>0.03</c:v>
                </c:pt>
                <c:pt idx="727">
                  <c:v>0.03</c:v>
                </c:pt>
                <c:pt idx="728">
                  <c:v>0.03</c:v>
                </c:pt>
                <c:pt idx="729">
                  <c:v>0.03</c:v>
                </c:pt>
                <c:pt idx="730">
                  <c:v>0.03</c:v>
                </c:pt>
                <c:pt idx="731">
                  <c:v>0.03</c:v>
                </c:pt>
                <c:pt idx="732">
                  <c:v>0.03</c:v>
                </c:pt>
                <c:pt idx="733">
                  <c:v>0.03</c:v>
                </c:pt>
                <c:pt idx="734">
                  <c:v>0.03</c:v>
                </c:pt>
                <c:pt idx="735">
                  <c:v>0.02</c:v>
                </c:pt>
                <c:pt idx="736">
                  <c:v>0.03</c:v>
                </c:pt>
                <c:pt idx="737">
                  <c:v>0.03</c:v>
                </c:pt>
                <c:pt idx="738">
                  <c:v>0.03</c:v>
                </c:pt>
                <c:pt idx="739">
                  <c:v>0.03</c:v>
                </c:pt>
                <c:pt idx="740">
                  <c:v>0.03</c:v>
                </c:pt>
                <c:pt idx="741">
                  <c:v>0.03</c:v>
                </c:pt>
                <c:pt idx="742">
                  <c:v>0.02</c:v>
                </c:pt>
                <c:pt idx="743">
                  <c:v>0.03</c:v>
                </c:pt>
                <c:pt idx="744">
                  <c:v>0.03</c:v>
                </c:pt>
                <c:pt idx="745">
                  <c:v>0.03</c:v>
                </c:pt>
                <c:pt idx="746">
                  <c:v>0.03</c:v>
                </c:pt>
                <c:pt idx="747">
                  <c:v>0.03</c:v>
                </c:pt>
                <c:pt idx="748">
                  <c:v>0.02</c:v>
                </c:pt>
                <c:pt idx="749">
                  <c:v>0.03</c:v>
                </c:pt>
                <c:pt idx="750">
                  <c:v>0.03</c:v>
                </c:pt>
                <c:pt idx="751">
                  <c:v>0.03</c:v>
                </c:pt>
                <c:pt idx="752">
                  <c:v>0.02</c:v>
                </c:pt>
                <c:pt idx="753">
                  <c:v>0.03</c:v>
                </c:pt>
                <c:pt idx="754">
                  <c:v>0.02</c:v>
                </c:pt>
                <c:pt idx="755">
                  <c:v>0.03</c:v>
                </c:pt>
                <c:pt idx="756">
                  <c:v>0.03</c:v>
                </c:pt>
                <c:pt idx="757">
                  <c:v>0.02</c:v>
                </c:pt>
                <c:pt idx="758">
                  <c:v>0.03</c:v>
                </c:pt>
                <c:pt idx="759">
                  <c:v>0.03</c:v>
                </c:pt>
                <c:pt idx="760">
                  <c:v>0.03</c:v>
                </c:pt>
                <c:pt idx="761">
                  <c:v>0.02</c:v>
                </c:pt>
                <c:pt idx="762">
                  <c:v>0.03</c:v>
                </c:pt>
                <c:pt idx="763">
                  <c:v>0.03</c:v>
                </c:pt>
                <c:pt idx="764">
                  <c:v>0.03</c:v>
                </c:pt>
                <c:pt idx="765">
                  <c:v>0.03</c:v>
                </c:pt>
                <c:pt idx="766">
                  <c:v>0.03</c:v>
                </c:pt>
                <c:pt idx="767">
                  <c:v>0.03</c:v>
                </c:pt>
                <c:pt idx="768">
                  <c:v>0.02</c:v>
                </c:pt>
                <c:pt idx="769">
                  <c:v>0.03</c:v>
                </c:pt>
                <c:pt idx="770">
                  <c:v>0.03</c:v>
                </c:pt>
                <c:pt idx="771">
                  <c:v>0.03</c:v>
                </c:pt>
                <c:pt idx="772">
                  <c:v>0.03</c:v>
                </c:pt>
                <c:pt idx="773">
                  <c:v>0.02</c:v>
                </c:pt>
                <c:pt idx="774">
                  <c:v>0.02</c:v>
                </c:pt>
                <c:pt idx="775">
                  <c:v>0.02</c:v>
                </c:pt>
                <c:pt idx="776">
                  <c:v>0.03</c:v>
                </c:pt>
                <c:pt idx="777">
                  <c:v>0.03</c:v>
                </c:pt>
                <c:pt idx="778">
                  <c:v>0.02</c:v>
                </c:pt>
                <c:pt idx="779">
                  <c:v>0.02</c:v>
                </c:pt>
                <c:pt idx="780">
                  <c:v>0.03</c:v>
                </c:pt>
                <c:pt idx="781">
                  <c:v>0.02</c:v>
                </c:pt>
                <c:pt idx="782">
                  <c:v>0.03</c:v>
                </c:pt>
                <c:pt idx="783">
                  <c:v>0.03</c:v>
                </c:pt>
                <c:pt idx="784">
                  <c:v>0.02</c:v>
                </c:pt>
                <c:pt idx="785">
                  <c:v>0.02</c:v>
                </c:pt>
                <c:pt idx="786">
                  <c:v>0.02</c:v>
                </c:pt>
                <c:pt idx="787">
                  <c:v>0.03</c:v>
                </c:pt>
                <c:pt idx="788">
                  <c:v>0.03</c:v>
                </c:pt>
                <c:pt idx="789">
                  <c:v>0.02</c:v>
                </c:pt>
                <c:pt idx="790">
                  <c:v>0.03</c:v>
                </c:pt>
                <c:pt idx="791">
                  <c:v>0.02</c:v>
                </c:pt>
                <c:pt idx="792">
                  <c:v>0.03</c:v>
                </c:pt>
                <c:pt idx="793">
                  <c:v>0.02</c:v>
                </c:pt>
                <c:pt idx="794">
                  <c:v>0.03</c:v>
                </c:pt>
                <c:pt idx="795">
                  <c:v>0.02</c:v>
                </c:pt>
                <c:pt idx="796">
                  <c:v>0.03</c:v>
                </c:pt>
                <c:pt idx="797">
                  <c:v>0.03</c:v>
                </c:pt>
                <c:pt idx="798">
                  <c:v>0.02</c:v>
                </c:pt>
                <c:pt idx="799">
                  <c:v>0.03</c:v>
                </c:pt>
                <c:pt idx="800">
                  <c:v>0.02</c:v>
                </c:pt>
                <c:pt idx="801">
                  <c:v>0.02</c:v>
                </c:pt>
                <c:pt idx="802">
                  <c:v>0.02</c:v>
                </c:pt>
                <c:pt idx="803">
                  <c:v>0.02</c:v>
                </c:pt>
                <c:pt idx="804">
                  <c:v>0.02</c:v>
                </c:pt>
                <c:pt idx="805">
                  <c:v>0.02</c:v>
                </c:pt>
                <c:pt idx="806">
                  <c:v>0.02</c:v>
                </c:pt>
                <c:pt idx="807">
                  <c:v>0.02</c:v>
                </c:pt>
                <c:pt idx="808">
                  <c:v>0.02</c:v>
                </c:pt>
                <c:pt idx="809">
                  <c:v>0.02</c:v>
                </c:pt>
                <c:pt idx="810">
                  <c:v>0.02</c:v>
                </c:pt>
                <c:pt idx="811">
                  <c:v>0.03</c:v>
                </c:pt>
                <c:pt idx="812">
                  <c:v>0.02</c:v>
                </c:pt>
                <c:pt idx="813">
                  <c:v>0.03</c:v>
                </c:pt>
                <c:pt idx="814">
                  <c:v>0.02</c:v>
                </c:pt>
                <c:pt idx="815">
                  <c:v>0.02</c:v>
                </c:pt>
                <c:pt idx="816">
                  <c:v>0.02</c:v>
                </c:pt>
                <c:pt idx="817">
                  <c:v>0.02</c:v>
                </c:pt>
                <c:pt idx="818">
                  <c:v>0.02</c:v>
                </c:pt>
                <c:pt idx="819">
                  <c:v>0.02</c:v>
                </c:pt>
                <c:pt idx="820">
                  <c:v>0.02</c:v>
                </c:pt>
                <c:pt idx="821">
                  <c:v>0.02</c:v>
                </c:pt>
                <c:pt idx="822">
                  <c:v>0.02</c:v>
                </c:pt>
                <c:pt idx="823">
                  <c:v>0.02</c:v>
                </c:pt>
                <c:pt idx="824">
                  <c:v>0.02</c:v>
                </c:pt>
                <c:pt idx="825">
                  <c:v>0.02</c:v>
                </c:pt>
                <c:pt idx="826">
                  <c:v>0.03</c:v>
                </c:pt>
                <c:pt idx="827">
                  <c:v>0.02</c:v>
                </c:pt>
                <c:pt idx="828">
                  <c:v>0.02</c:v>
                </c:pt>
                <c:pt idx="829">
                  <c:v>0.02</c:v>
                </c:pt>
                <c:pt idx="830">
                  <c:v>0.02</c:v>
                </c:pt>
                <c:pt idx="831">
                  <c:v>0.03</c:v>
                </c:pt>
                <c:pt idx="832">
                  <c:v>0.02</c:v>
                </c:pt>
                <c:pt idx="833">
                  <c:v>0.02</c:v>
                </c:pt>
                <c:pt idx="834">
                  <c:v>0.03</c:v>
                </c:pt>
                <c:pt idx="835">
                  <c:v>0.02</c:v>
                </c:pt>
                <c:pt idx="836">
                  <c:v>0.02</c:v>
                </c:pt>
                <c:pt idx="837">
                  <c:v>0.02</c:v>
                </c:pt>
                <c:pt idx="838">
                  <c:v>0.02</c:v>
                </c:pt>
                <c:pt idx="839">
                  <c:v>0.02</c:v>
                </c:pt>
                <c:pt idx="840">
                  <c:v>0.02</c:v>
                </c:pt>
                <c:pt idx="841">
                  <c:v>0.02</c:v>
                </c:pt>
                <c:pt idx="842">
                  <c:v>0.02</c:v>
                </c:pt>
                <c:pt idx="843">
                  <c:v>0.02</c:v>
                </c:pt>
                <c:pt idx="844">
                  <c:v>0.02</c:v>
                </c:pt>
                <c:pt idx="845">
                  <c:v>0.03</c:v>
                </c:pt>
                <c:pt idx="846">
                  <c:v>0.02</c:v>
                </c:pt>
                <c:pt idx="847">
                  <c:v>0.03</c:v>
                </c:pt>
                <c:pt idx="848">
                  <c:v>0.02</c:v>
                </c:pt>
                <c:pt idx="849">
                  <c:v>0.02</c:v>
                </c:pt>
                <c:pt idx="850">
                  <c:v>0.03</c:v>
                </c:pt>
                <c:pt idx="851">
                  <c:v>0.02</c:v>
                </c:pt>
                <c:pt idx="852">
                  <c:v>0.02</c:v>
                </c:pt>
                <c:pt idx="853">
                  <c:v>0.02</c:v>
                </c:pt>
                <c:pt idx="854">
                  <c:v>0.03</c:v>
                </c:pt>
                <c:pt idx="855">
                  <c:v>0.01</c:v>
                </c:pt>
                <c:pt idx="856">
                  <c:v>0.02</c:v>
                </c:pt>
                <c:pt idx="857">
                  <c:v>0.02</c:v>
                </c:pt>
                <c:pt idx="858">
                  <c:v>0.02</c:v>
                </c:pt>
                <c:pt idx="859">
                  <c:v>0.02</c:v>
                </c:pt>
                <c:pt idx="860">
                  <c:v>0.03</c:v>
                </c:pt>
                <c:pt idx="861">
                  <c:v>0.02</c:v>
                </c:pt>
                <c:pt idx="862">
                  <c:v>0.02</c:v>
                </c:pt>
                <c:pt idx="863">
                  <c:v>0.02</c:v>
                </c:pt>
                <c:pt idx="864">
                  <c:v>0.02</c:v>
                </c:pt>
                <c:pt idx="865">
                  <c:v>0.02</c:v>
                </c:pt>
                <c:pt idx="866">
                  <c:v>0.02</c:v>
                </c:pt>
                <c:pt idx="867">
                  <c:v>0.02</c:v>
                </c:pt>
                <c:pt idx="868">
                  <c:v>0.02</c:v>
                </c:pt>
                <c:pt idx="869">
                  <c:v>0.02</c:v>
                </c:pt>
                <c:pt idx="870">
                  <c:v>0.02</c:v>
                </c:pt>
                <c:pt idx="871">
                  <c:v>0.02</c:v>
                </c:pt>
                <c:pt idx="872">
                  <c:v>0.02</c:v>
                </c:pt>
                <c:pt idx="873">
                  <c:v>0.02</c:v>
                </c:pt>
                <c:pt idx="874">
                  <c:v>0.02</c:v>
                </c:pt>
                <c:pt idx="875">
                  <c:v>0.02</c:v>
                </c:pt>
                <c:pt idx="876">
                  <c:v>0.02</c:v>
                </c:pt>
                <c:pt idx="877">
                  <c:v>0.02</c:v>
                </c:pt>
                <c:pt idx="878">
                  <c:v>0.02</c:v>
                </c:pt>
                <c:pt idx="879">
                  <c:v>0.02</c:v>
                </c:pt>
                <c:pt idx="880">
                  <c:v>0.02</c:v>
                </c:pt>
                <c:pt idx="881">
                  <c:v>0.02</c:v>
                </c:pt>
                <c:pt idx="882">
                  <c:v>0.02</c:v>
                </c:pt>
                <c:pt idx="883">
                  <c:v>0.02</c:v>
                </c:pt>
                <c:pt idx="884">
                  <c:v>0.02</c:v>
                </c:pt>
                <c:pt idx="885">
                  <c:v>0.02</c:v>
                </c:pt>
                <c:pt idx="886">
                  <c:v>0.02</c:v>
                </c:pt>
                <c:pt idx="887">
                  <c:v>0.02</c:v>
                </c:pt>
                <c:pt idx="888">
                  <c:v>0.02</c:v>
                </c:pt>
                <c:pt idx="889">
                  <c:v>0.02</c:v>
                </c:pt>
                <c:pt idx="890">
                  <c:v>0.02</c:v>
                </c:pt>
                <c:pt idx="891">
                  <c:v>0.02</c:v>
                </c:pt>
                <c:pt idx="892">
                  <c:v>0.02</c:v>
                </c:pt>
                <c:pt idx="893">
                  <c:v>0.02</c:v>
                </c:pt>
                <c:pt idx="894">
                  <c:v>0.02</c:v>
                </c:pt>
                <c:pt idx="895">
                  <c:v>0.02</c:v>
                </c:pt>
                <c:pt idx="896">
                  <c:v>0.02</c:v>
                </c:pt>
                <c:pt idx="897">
                  <c:v>0.02</c:v>
                </c:pt>
                <c:pt idx="898">
                  <c:v>0.02</c:v>
                </c:pt>
                <c:pt idx="899">
                  <c:v>0.02</c:v>
                </c:pt>
                <c:pt idx="900">
                  <c:v>0.02</c:v>
                </c:pt>
                <c:pt idx="901">
                  <c:v>0.02</c:v>
                </c:pt>
                <c:pt idx="902">
                  <c:v>0.02</c:v>
                </c:pt>
                <c:pt idx="903">
                  <c:v>0.02</c:v>
                </c:pt>
                <c:pt idx="904">
                  <c:v>0.02</c:v>
                </c:pt>
                <c:pt idx="905">
                  <c:v>0.02</c:v>
                </c:pt>
                <c:pt idx="906">
                  <c:v>0.02</c:v>
                </c:pt>
                <c:pt idx="907">
                  <c:v>0.02</c:v>
                </c:pt>
                <c:pt idx="908">
                  <c:v>0.02</c:v>
                </c:pt>
                <c:pt idx="909">
                  <c:v>0.02</c:v>
                </c:pt>
                <c:pt idx="910">
                  <c:v>0.01</c:v>
                </c:pt>
                <c:pt idx="911">
                  <c:v>0.02</c:v>
                </c:pt>
                <c:pt idx="912">
                  <c:v>0.02</c:v>
                </c:pt>
                <c:pt idx="913">
                  <c:v>0.02</c:v>
                </c:pt>
                <c:pt idx="914">
                  <c:v>0.02</c:v>
                </c:pt>
                <c:pt idx="915">
                  <c:v>0.02</c:v>
                </c:pt>
                <c:pt idx="916">
                  <c:v>0.01</c:v>
                </c:pt>
                <c:pt idx="917">
                  <c:v>0.02</c:v>
                </c:pt>
                <c:pt idx="918">
                  <c:v>0.02</c:v>
                </c:pt>
                <c:pt idx="919">
                  <c:v>0.02</c:v>
                </c:pt>
                <c:pt idx="920">
                  <c:v>0.01</c:v>
                </c:pt>
                <c:pt idx="921">
                  <c:v>0.02</c:v>
                </c:pt>
                <c:pt idx="922">
                  <c:v>0.02</c:v>
                </c:pt>
                <c:pt idx="923">
                  <c:v>0.02</c:v>
                </c:pt>
                <c:pt idx="924">
                  <c:v>0.02</c:v>
                </c:pt>
                <c:pt idx="925">
                  <c:v>0.02</c:v>
                </c:pt>
                <c:pt idx="926">
                  <c:v>0.02</c:v>
                </c:pt>
                <c:pt idx="927">
                  <c:v>0.01</c:v>
                </c:pt>
                <c:pt idx="928">
                  <c:v>0.02</c:v>
                </c:pt>
                <c:pt idx="929">
                  <c:v>0.02</c:v>
                </c:pt>
                <c:pt idx="930">
                  <c:v>0.02</c:v>
                </c:pt>
                <c:pt idx="931">
                  <c:v>0.01</c:v>
                </c:pt>
                <c:pt idx="932">
                  <c:v>0.02</c:v>
                </c:pt>
                <c:pt idx="933">
                  <c:v>0.01</c:v>
                </c:pt>
                <c:pt idx="934">
                  <c:v>0.01</c:v>
                </c:pt>
                <c:pt idx="935">
                  <c:v>0.01</c:v>
                </c:pt>
                <c:pt idx="936">
                  <c:v>0.02</c:v>
                </c:pt>
                <c:pt idx="937">
                  <c:v>0.02</c:v>
                </c:pt>
                <c:pt idx="938">
                  <c:v>0.02</c:v>
                </c:pt>
                <c:pt idx="939">
                  <c:v>0.02</c:v>
                </c:pt>
                <c:pt idx="940">
                  <c:v>0.01</c:v>
                </c:pt>
                <c:pt idx="941">
                  <c:v>0.01</c:v>
                </c:pt>
                <c:pt idx="942">
                  <c:v>0.02</c:v>
                </c:pt>
                <c:pt idx="943">
                  <c:v>0.02</c:v>
                </c:pt>
                <c:pt idx="944">
                  <c:v>0.02</c:v>
                </c:pt>
                <c:pt idx="945">
                  <c:v>0.01</c:v>
                </c:pt>
                <c:pt idx="946">
                  <c:v>0.02</c:v>
                </c:pt>
                <c:pt idx="947">
                  <c:v>0.02</c:v>
                </c:pt>
                <c:pt idx="948">
                  <c:v>0.02</c:v>
                </c:pt>
                <c:pt idx="949">
                  <c:v>0.02</c:v>
                </c:pt>
                <c:pt idx="950">
                  <c:v>0.01</c:v>
                </c:pt>
                <c:pt idx="951">
                  <c:v>0.02</c:v>
                </c:pt>
                <c:pt idx="952">
                  <c:v>0.02</c:v>
                </c:pt>
                <c:pt idx="953">
                  <c:v>0.02</c:v>
                </c:pt>
                <c:pt idx="954">
                  <c:v>0.02</c:v>
                </c:pt>
                <c:pt idx="955">
                  <c:v>0.02</c:v>
                </c:pt>
                <c:pt idx="956">
                  <c:v>0.01</c:v>
                </c:pt>
                <c:pt idx="957">
                  <c:v>0.01</c:v>
                </c:pt>
                <c:pt idx="958">
                  <c:v>0.01</c:v>
                </c:pt>
                <c:pt idx="959">
                  <c:v>0.01</c:v>
                </c:pt>
                <c:pt idx="960">
                  <c:v>0.02</c:v>
                </c:pt>
                <c:pt idx="961">
                  <c:v>0.02</c:v>
                </c:pt>
                <c:pt idx="962">
                  <c:v>0</c:v>
                </c:pt>
                <c:pt idx="963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FE77-4D58-A182-A93828A6CC00}"/>
            </c:ext>
          </c:extLst>
        </c:ser>
        <c:ser>
          <c:idx val="2"/>
          <c:order val="3"/>
          <c:tx>
            <c:strRef>
              <c:f>Sheet1!$G$1</c:f>
              <c:strCache>
                <c:ptCount val="1"/>
                <c:pt idx="0">
                  <c:v>1 mile Hopper Trace #2 at MG-3 (5 lbs. FL) yr. 2010</c:v>
                </c:pt>
              </c:strCache>
            </c:strRef>
          </c:tx>
          <c:spPr>
            <a:ln w="28575">
              <a:noFill/>
            </a:ln>
          </c:spPr>
          <c:marker>
            <c:symbol val="triangle"/>
            <c:size val="5"/>
            <c:spPr>
              <a:solidFill>
                <a:schemeClr val="tx1"/>
              </a:solidFill>
              <a:ln>
                <a:solidFill>
                  <a:srgbClr val="00B0F0"/>
                </a:solidFill>
              </a:ln>
            </c:spPr>
          </c:marker>
          <c:xVal>
            <c:numRef>
              <c:f>Sheet1!$C$3:$C$627</c:f>
              <c:numCache>
                <c:formatCode>General</c:formatCode>
                <c:ptCount val="625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  <c:pt idx="96">
                  <c:v>96</c:v>
                </c:pt>
                <c:pt idx="97">
                  <c:v>97</c:v>
                </c:pt>
                <c:pt idx="98">
                  <c:v>98</c:v>
                </c:pt>
                <c:pt idx="99">
                  <c:v>99</c:v>
                </c:pt>
                <c:pt idx="100">
                  <c:v>100</c:v>
                </c:pt>
                <c:pt idx="101">
                  <c:v>101</c:v>
                </c:pt>
                <c:pt idx="102">
                  <c:v>102</c:v>
                </c:pt>
                <c:pt idx="103">
                  <c:v>103</c:v>
                </c:pt>
                <c:pt idx="104">
                  <c:v>104</c:v>
                </c:pt>
                <c:pt idx="105">
                  <c:v>105</c:v>
                </c:pt>
                <c:pt idx="106">
                  <c:v>106</c:v>
                </c:pt>
                <c:pt idx="107">
                  <c:v>107</c:v>
                </c:pt>
                <c:pt idx="108">
                  <c:v>108</c:v>
                </c:pt>
                <c:pt idx="109">
                  <c:v>109</c:v>
                </c:pt>
                <c:pt idx="110">
                  <c:v>110</c:v>
                </c:pt>
                <c:pt idx="111">
                  <c:v>111</c:v>
                </c:pt>
                <c:pt idx="112">
                  <c:v>112</c:v>
                </c:pt>
                <c:pt idx="113">
                  <c:v>113</c:v>
                </c:pt>
                <c:pt idx="114">
                  <c:v>114</c:v>
                </c:pt>
                <c:pt idx="115">
                  <c:v>115</c:v>
                </c:pt>
                <c:pt idx="116">
                  <c:v>116</c:v>
                </c:pt>
                <c:pt idx="117">
                  <c:v>117</c:v>
                </c:pt>
                <c:pt idx="118">
                  <c:v>118</c:v>
                </c:pt>
                <c:pt idx="119">
                  <c:v>119</c:v>
                </c:pt>
                <c:pt idx="120">
                  <c:v>120</c:v>
                </c:pt>
                <c:pt idx="121">
                  <c:v>121</c:v>
                </c:pt>
                <c:pt idx="122">
                  <c:v>122</c:v>
                </c:pt>
                <c:pt idx="123">
                  <c:v>123</c:v>
                </c:pt>
                <c:pt idx="124">
                  <c:v>124</c:v>
                </c:pt>
                <c:pt idx="125">
                  <c:v>125</c:v>
                </c:pt>
                <c:pt idx="126">
                  <c:v>126</c:v>
                </c:pt>
                <c:pt idx="127">
                  <c:v>127</c:v>
                </c:pt>
                <c:pt idx="128">
                  <c:v>128</c:v>
                </c:pt>
                <c:pt idx="129">
                  <c:v>129</c:v>
                </c:pt>
                <c:pt idx="130">
                  <c:v>130</c:v>
                </c:pt>
                <c:pt idx="131">
                  <c:v>131</c:v>
                </c:pt>
                <c:pt idx="132">
                  <c:v>132</c:v>
                </c:pt>
                <c:pt idx="133">
                  <c:v>133</c:v>
                </c:pt>
                <c:pt idx="134">
                  <c:v>134</c:v>
                </c:pt>
                <c:pt idx="135">
                  <c:v>135</c:v>
                </c:pt>
                <c:pt idx="136">
                  <c:v>136</c:v>
                </c:pt>
                <c:pt idx="137">
                  <c:v>137</c:v>
                </c:pt>
                <c:pt idx="138">
                  <c:v>138</c:v>
                </c:pt>
                <c:pt idx="139">
                  <c:v>139</c:v>
                </c:pt>
                <c:pt idx="140">
                  <c:v>140</c:v>
                </c:pt>
                <c:pt idx="141">
                  <c:v>141</c:v>
                </c:pt>
                <c:pt idx="142">
                  <c:v>142</c:v>
                </c:pt>
                <c:pt idx="143">
                  <c:v>143</c:v>
                </c:pt>
                <c:pt idx="144">
                  <c:v>144</c:v>
                </c:pt>
                <c:pt idx="145">
                  <c:v>145</c:v>
                </c:pt>
                <c:pt idx="146">
                  <c:v>146</c:v>
                </c:pt>
                <c:pt idx="147">
                  <c:v>147</c:v>
                </c:pt>
                <c:pt idx="148">
                  <c:v>148</c:v>
                </c:pt>
                <c:pt idx="149">
                  <c:v>149</c:v>
                </c:pt>
                <c:pt idx="150">
                  <c:v>150</c:v>
                </c:pt>
                <c:pt idx="151">
                  <c:v>151</c:v>
                </c:pt>
                <c:pt idx="152">
                  <c:v>152</c:v>
                </c:pt>
                <c:pt idx="153">
                  <c:v>153</c:v>
                </c:pt>
                <c:pt idx="154">
                  <c:v>154</c:v>
                </c:pt>
                <c:pt idx="155">
                  <c:v>155</c:v>
                </c:pt>
                <c:pt idx="156">
                  <c:v>156</c:v>
                </c:pt>
                <c:pt idx="157">
                  <c:v>157</c:v>
                </c:pt>
                <c:pt idx="158">
                  <c:v>158</c:v>
                </c:pt>
                <c:pt idx="159">
                  <c:v>159</c:v>
                </c:pt>
                <c:pt idx="160">
                  <c:v>160</c:v>
                </c:pt>
                <c:pt idx="161">
                  <c:v>161</c:v>
                </c:pt>
                <c:pt idx="162">
                  <c:v>162</c:v>
                </c:pt>
                <c:pt idx="163">
                  <c:v>163</c:v>
                </c:pt>
                <c:pt idx="164">
                  <c:v>164</c:v>
                </c:pt>
                <c:pt idx="165">
                  <c:v>165</c:v>
                </c:pt>
                <c:pt idx="166">
                  <c:v>166</c:v>
                </c:pt>
                <c:pt idx="167">
                  <c:v>167</c:v>
                </c:pt>
                <c:pt idx="168">
                  <c:v>168</c:v>
                </c:pt>
                <c:pt idx="169">
                  <c:v>169</c:v>
                </c:pt>
                <c:pt idx="170">
                  <c:v>170</c:v>
                </c:pt>
                <c:pt idx="171">
                  <c:v>171</c:v>
                </c:pt>
                <c:pt idx="172">
                  <c:v>172</c:v>
                </c:pt>
                <c:pt idx="173">
                  <c:v>173</c:v>
                </c:pt>
                <c:pt idx="174">
                  <c:v>174</c:v>
                </c:pt>
                <c:pt idx="175">
                  <c:v>175</c:v>
                </c:pt>
                <c:pt idx="176">
                  <c:v>176</c:v>
                </c:pt>
                <c:pt idx="177">
                  <c:v>177</c:v>
                </c:pt>
                <c:pt idx="178">
                  <c:v>178</c:v>
                </c:pt>
                <c:pt idx="179">
                  <c:v>179</c:v>
                </c:pt>
                <c:pt idx="180">
                  <c:v>180</c:v>
                </c:pt>
                <c:pt idx="181">
                  <c:v>181</c:v>
                </c:pt>
                <c:pt idx="182">
                  <c:v>182</c:v>
                </c:pt>
                <c:pt idx="183">
                  <c:v>183</c:v>
                </c:pt>
                <c:pt idx="184">
                  <c:v>184</c:v>
                </c:pt>
                <c:pt idx="185">
                  <c:v>185</c:v>
                </c:pt>
                <c:pt idx="186">
                  <c:v>186</c:v>
                </c:pt>
                <c:pt idx="187">
                  <c:v>187</c:v>
                </c:pt>
                <c:pt idx="188">
                  <c:v>188</c:v>
                </c:pt>
                <c:pt idx="189">
                  <c:v>189</c:v>
                </c:pt>
                <c:pt idx="190">
                  <c:v>190</c:v>
                </c:pt>
                <c:pt idx="191">
                  <c:v>191</c:v>
                </c:pt>
                <c:pt idx="192">
                  <c:v>192</c:v>
                </c:pt>
                <c:pt idx="193">
                  <c:v>193</c:v>
                </c:pt>
                <c:pt idx="194">
                  <c:v>194</c:v>
                </c:pt>
                <c:pt idx="195">
                  <c:v>195</c:v>
                </c:pt>
                <c:pt idx="196">
                  <c:v>196</c:v>
                </c:pt>
                <c:pt idx="197">
                  <c:v>197</c:v>
                </c:pt>
                <c:pt idx="198">
                  <c:v>198</c:v>
                </c:pt>
                <c:pt idx="199">
                  <c:v>199</c:v>
                </c:pt>
                <c:pt idx="200">
                  <c:v>200</c:v>
                </c:pt>
                <c:pt idx="201">
                  <c:v>201</c:v>
                </c:pt>
                <c:pt idx="202">
                  <c:v>202</c:v>
                </c:pt>
                <c:pt idx="203">
                  <c:v>203</c:v>
                </c:pt>
                <c:pt idx="204">
                  <c:v>204</c:v>
                </c:pt>
                <c:pt idx="205">
                  <c:v>205</c:v>
                </c:pt>
                <c:pt idx="206">
                  <c:v>206</c:v>
                </c:pt>
                <c:pt idx="207">
                  <c:v>207</c:v>
                </c:pt>
                <c:pt idx="208">
                  <c:v>208</c:v>
                </c:pt>
                <c:pt idx="209">
                  <c:v>209</c:v>
                </c:pt>
                <c:pt idx="210">
                  <c:v>210</c:v>
                </c:pt>
                <c:pt idx="211">
                  <c:v>211</c:v>
                </c:pt>
                <c:pt idx="212">
                  <c:v>212</c:v>
                </c:pt>
                <c:pt idx="213">
                  <c:v>213</c:v>
                </c:pt>
                <c:pt idx="214">
                  <c:v>214</c:v>
                </c:pt>
                <c:pt idx="215">
                  <c:v>215</c:v>
                </c:pt>
                <c:pt idx="216">
                  <c:v>216</c:v>
                </c:pt>
                <c:pt idx="217">
                  <c:v>217</c:v>
                </c:pt>
                <c:pt idx="218">
                  <c:v>218</c:v>
                </c:pt>
                <c:pt idx="219">
                  <c:v>219</c:v>
                </c:pt>
                <c:pt idx="220">
                  <c:v>220</c:v>
                </c:pt>
                <c:pt idx="221">
                  <c:v>221</c:v>
                </c:pt>
                <c:pt idx="222">
                  <c:v>222</c:v>
                </c:pt>
                <c:pt idx="223">
                  <c:v>223</c:v>
                </c:pt>
                <c:pt idx="224">
                  <c:v>224</c:v>
                </c:pt>
                <c:pt idx="225">
                  <c:v>225</c:v>
                </c:pt>
                <c:pt idx="226">
                  <c:v>226</c:v>
                </c:pt>
                <c:pt idx="227">
                  <c:v>227</c:v>
                </c:pt>
                <c:pt idx="228">
                  <c:v>228</c:v>
                </c:pt>
                <c:pt idx="229">
                  <c:v>229</c:v>
                </c:pt>
                <c:pt idx="230">
                  <c:v>230</c:v>
                </c:pt>
                <c:pt idx="231">
                  <c:v>231</c:v>
                </c:pt>
                <c:pt idx="232">
                  <c:v>232</c:v>
                </c:pt>
                <c:pt idx="233">
                  <c:v>233</c:v>
                </c:pt>
                <c:pt idx="234">
                  <c:v>234</c:v>
                </c:pt>
                <c:pt idx="235">
                  <c:v>235</c:v>
                </c:pt>
                <c:pt idx="236">
                  <c:v>236</c:v>
                </c:pt>
                <c:pt idx="237">
                  <c:v>237</c:v>
                </c:pt>
                <c:pt idx="238">
                  <c:v>238</c:v>
                </c:pt>
                <c:pt idx="239">
                  <c:v>239</c:v>
                </c:pt>
                <c:pt idx="240">
                  <c:v>240</c:v>
                </c:pt>
                <c:pt idx="241">
                  <c:v>241</c:v>
                </c:pt>
                <c:pt idx="242">
                  <c:v>242</c:v>
                </c:pt>
                <c:pt idx="243">
                  <c:v>243</c:v>
                </c:pt>
                <c:pt idx="244">
                  <c:v>244</c:v>
                </c:pt>
                <c:pt idx="245">
                  <c:v>245</c:v>
                </c:pt>
                <c:pt idx="246">
                  <c:v>246</c:v>
                </c:pt>
                <c:pt idx="247">
                  <c:v>247</c:v>
                </c:pt>
                <c:pt idx="248">
                  <c:v>248</c:v>
                </c:pt>
                <c:pt idx="249">
                  <c:v>249</c:v>
                </c:pt>
                <c:pt idx="250">
                  <c:v>250</c:v>
                </c:pt>
                <c:pt idx="251">
                  <c:v>251</c:v>
                </c:pt>
                <c:pt idx="252">
                  <c:v>252</c:v>
                </c:pt>
                <c:pt idx="253">
                  <c:v>253</c:v>
                </c:pt>
                <c:pt idx="254">
                  <c:v>254</c:v>
                </c:pt>
                <c:pt idx="255">
                  <c:v>255</c:v>
                </c:pt>
                <c:pt idx="256">
                  <c:v>256</c:v>
                </c:pt>
                <c:pt idx="257">
                  <c:v>257</c:v>
                </c:pt>
                <c:pt idx="258">
                  <c:v>258</c:v>
                </c:pt>
                <c:pt idx="259">
                  <c:v>259</c:v>
                </c:pt>
                <c:pt idx="260">
                  <c:v>260</c:v>
                </c:pt>
                <c:pt idx="261">
                  <c:v>261</c:v>
                </c:pt>
                <c:pt idx="262">
                  <c:v>262</c:v>
                </c:pt>
                <c:pt idx="263">
                  <c:v>263</c:v>
                </c:pt>
                <c:pt idx="264">
                  <c:v>264</c:v>
                </c:pt>
                <c:pt idx="265">
                  <c:v>265</c:v>
                </c:pt>
                <c:pt idx="266">
                  <c:v>266</c:v>
                </c:pt>
                <c:pt idx="267">
                  <c:v>267</c:v>
                </c:pt>
                <c:pt idx="268">
                  <c:v>268</c:v>
                </c:pt>
                <c:pt idx="269">
                  <c:v>269</c:v>
                </c:pt>
                <c:pt idx="270">
                  <c:v>270</c:v>
                </c:pt>
                <c:pt idx="271">
                  <c:v>271</c:v>
                </c:pt>
                <c:pt idx="272">
                  <c:v>272</c:v>
                </c:pt>
                <c:pt idx="273">
                  <c:v>273</c:v>
                </c:pt>
                <c:pt idx="274">
                  <c:v>274</c:v>
                </c:pt>
                <c:pt idx="275">
                  <c:v>275</c:v>
                </c:pt>
                <c:pt idx="276">
                  <c:v>276</c:v>
                </c:pt>
                <c:pt idx="277">
                  <c:v>277</c:v>
                </c:pt>
                <c:pt idx="278">
                  <c:v>278</c:v>
                </c:pt>
                <c:pt idx="279">
                  <c:v>279</c:v>
                </c:pt>
                <c:pt idx="280">
                  <c:v>280</c:v>
                </c:pt>
                <c:pt idx="281">
                  <c:v>281</c:v>
                </c:pt>
                <c:pt idx="282">
                  <c:v>282</c:v>
                </c:pt>
                <c:pt idx="283">
                  <c:v>283</c:v>
                </c:pt>
                <c:pt idx="284">
                  <c:v>284</c:v>
                </c:pt>
                <c:pt idx="285">
                  <c:v>285</c:v>
                </c:pt>
                <c:pt idx="286">
                  <c:v>286</c:v>
                </c:pt>
                <c:pt idx="287">
                  <c:v>287</c:v>
                </c:pt>
                <c:pt idx="288">
                  <c:v>288</c:v>
                </c:pt>
                <c:pt idx="289">
                  <c:v>289</c:v>
                </c:pt>
                <c:pt idx="290">
                  <c:v>290</c:v>
                </c:pt>
                <c:pt idx="291">
                  <c:v>291</c:v>
                </c:pt>
                <c:pt idx="292">
                  <c:v>292</c:v>
                </c:pt>
                <c:pt idx="293">
                  <c:v>293</c:v>
                </c:pt>
                <c:pt idx="294">
                  <c:v>294</c:v>
                </c:pt>
                <c:pt idx="295">
                  <c:v>295</c:v>
                </c:pt>
                <c:pt idx="296">
                  <c:v>296</c:v>
                </c:pt>
                <c:pt idx="297">
                  <c:v>297</c:v>
                </c:pt>
                <c:pt idx="298">
                  <c:v>298</c:v>
                </c:pt>
                <c:pt idx="299">
                  <c:v>299</c:v>
                </c:pt>
                <c:pt idx="300">
                  <c:v>300</c:v>
                </c:pt>
                <c:pt idx="301">
                  <c:v>301</c:v>
                </c:pt>
                <c:pt idx="302">
                  <c:v>302</c:v>
                </c:pt>
                <c:pt idx="303">
                  <c:v>303</c:v>
                </c:pt>
                <c:pt idx="304">
                  <c:v>304</c:v>
                </c:pt>
                <c:pt idx="305">
                  <c:v>305</c:v>
                </c:pt>
                <c:pt idx="306">
                  <c:v>306</c:v>
                </c:pt>
                <c:pt idx="307">
                  <c:v>307</c:v>
                </c:pt>
                <c:pt idx="308">
                  <c:v>308</c:v>
                </c:pt>
                <c:pt idx="309">
                  <c:v>309</c:v>
                </c:pt>
                <c:pt idx="310">
                  <c:v>310</c:v>
                </c:pt>
                <c:pt idx="311">
                  <c:v>311</c:v>
                </c:pt>
                <c:pt idx="312">
                  <c:v>312</c:v>
                </c:pt>
                <c:pt idx="313">
                  <c:v>313</c:v>
                </c:pt>
                <c:pt idx="314">
                  <c:v>314</c:v>
                </c:pt>
                <c:pt idx="315">
                  <c:v>315</c:v>
                </c:pt>
                <c:pt idx="316">
                  <c:v>316</c:v>
                </c:pt>
                <c:pt idx="317">
                  <c:v>317</c:v>
                </c:pt>
                <c:pt idx="318">
                  <c:v>318</c:v>
                </c:pt>
                <c:pt idx="319">
                  <c:v>319</c:v>
                </c:pt>
                <c:pt idx="320">
                  <c:v>320</c:v>
                </c:pt>
                <c:pt idx="321">
                  <c:v>321</c:v>
                </c:pt>
                <c:pt idx="322">
                  <c:v>322</c:v>
                </c:pt>
                <c:pt idx="323">
                  <c:v>323</c:v>
                </c:pt>
                <c:pt idx="324">
                  <c:v>324</c:v>
                </c:pt>
                <c:pt idx="325">
                  <c:v>325</c:v>
                </c:pt>
                <c:pt idx="326">
                  <c:v>326</c:v>
                </c:pt>
                <c:pt idx="327">
                  <c:v>327</c:v>
                </c:pt>
                <c:pt idx="328">
                  <c:v>328</c:v>
                </c:pt>
                <c:pt idx="329">
                  <c:v>329</c:v>
                </c:pt>
                <c:pt idx="330">
                  <c:v>330</c:v>
                </c:pt>
                <c:pt idx="331">
                  <c:v>331</c:v>
                </c:pt>
                <c:pt idx="332">
                  <c:v>332</c:v>
                </c:pt>
                <c:pt idx="333">
                  <c:v>333</c:v>
                </c:pt>
                <c:pt idx="334">
                  <c:v>334</c:v>
                </c:pt>
                <c:pt idx="335">
                  <c:v>335</c:v>
                </c:pt>
                <c:pt idx="336">
                  <c:v>336</c:v>
                </c:pt>
                <c:pt idx="337">
                  <c:v>337</c:v>
                </c:pt>
                <c:pt idx="338">
                  <c:v>338</c:v>
                </c:pt>
                <c:pt idx="339">
                  <c:v>339</c:v>
                </c:pt>
                <c:pt idx="340">
                  <c:v>340</c:v>
                </c:pt>
                <c:pt idx="341">
                  <c:v>341</c:v>
                </c:pt>
                <c:pt idx="342">
                  <c:v>342</c:v>
                </c:pt>
                <c:pt idx="343">
                  <c:v>343</c:v>
                </c:pt>
                <c:pt idx="344">
                  <c:v>344</c:v>
                </c:pt>
                <c:pt idx="345">
                  <c:v>345</c:v>
                </c:pt>
                <c:pt idx="346">
                  <c:v>346</c:v>
                </c:pt>
                <c:pt idx="347">
                  <c:v>347</c:v>
                </c:pt>
                <c:pt idx="348">
                  <c:v>348</c:v>
                </c:pt>
                <c:pt idx="349">
                  <c:v>349</c:v>
                </c:pt>
                <c:pt idx="350">
                  <c:v>350</c:v>
                </c:pt>
                <c:pt idx="351">
                  <c:v>351</c:v>
                </c:pt>
                <c:pt idx="352">
                  <c:v>352</c:v>
                </c:pt>
                <c:pt idx="353">
                  <c:v>353</c:v>
                </c:pt>
                <c:pt idx="354">
                  <c:v>354</c:v>
                </c:pt>
                <c:pt idx="355">
                  <c:v>355</c:v>
                </c:pt>
                <c:pt idx="356">
                  <c:v>356</c:v>
                </c:pt>
                <c:pt idx="357">
                  <c:v>357</c:v>
                </c:pt>
                <c:pt idx="358">
                  <c:v>358</c:v>
                </c:pt>
                <c:pt idx="359">
                  <c:v>359</c:v>
                </c:pt>
                <c:pt idx="360">
                  <c:v>360</c:v>
                </c:pt>
                <c:pt idx="361">
                  <c:v>361</c:v>
                </c:pt>
                <c:pt idx="362">
                  <c:v>362</c:v>
                </c:pt>
                <c:pt idx="363">
                  <c:v>363</c:v>
                </c:pt>
                <c:pt idx="364">
                  <c:v>364</c:v>
                </c:pt>
                <c:pt idx="365">
                  <c:v>365</c:v>
                </c:pt>
                <c:pt idx="366">
                  <c:v>366</c:v>
                </c:pt>
                <c:pt idx="367">
                  <c:v>367</c:v>
                </c:pt>
                <c:pt idx="368">
                  <c:v>368</c:v>
                </c:pt>
                <c:pt idx="369">
                  <c:v>369</c:v>
                </c:pt>
                <c:pt idx="370">
                  <c:v>370</c:v>
                </c:pt>
                <c:pt idx="371">
                  <c:v>371</c:v>
                </c:pt>
                <c:pt idx="372">
                  <c:v>372</c:v>
                </c:pt>
                <c:pt idx="373">
                  <c:v>373</c:v>
                </c:pt>
                <c:pt idx="374">
                  <c:v>374</c:v>
                </c:pt>
                <c:pt idx="375">
                  <c:v>375</c:v>
                </c:pt>
                <c:pt idx="376">
                  <c:v>376</c:v>
                </c:pt>
                <c:pt idx="377">
                  <c:v>377</c:v>
                </c:pt>
                <c:pt idx="378">
                  <c:v>378</c:v>
                </c:pt>
                <c:pt idx="379">
                  <c:v>379</c:v>
                </c:pt>
                <c:pt idx="380">
                  <c:v>380</c:v>
                </c:pt>
                <c:pt idx="381">
                  <c:v>381</c:v>
                </c:pt>
                <c:pt idx="382">
                  <c:v>382</c:v>
                </c:pt>
                <c:pt idx="383">
                  <c:v>383</c:v>
                </c:pt>
                <c:pt idx="384">
                  <c:v>384</c:v>
                </c:pt>
                <c:pt idx="385">
                  <c:v>385</c:v>
                </c:pt>
                <c:pt idx="386">
                  <c:v>386</c:v>
                </c:pt>
                <c:pt idx="387">
                  <c:v>387</c:v>
                </c:pt>
                <c:pt idx="388">
                  <c:v>388</c:v>
                </c:pt>
                <c:pt idx="389">
                  <c:v>389</c:v>
                </c:pt>
                <c:pt idx="390">
                  <c:v>390</c:v>
                </c:pt>
                <c:pt idx="391">
                  <c:v>391</c:v>
                </c:pt>
                <c:pt idx="392">
                  <c:v>392</c:v>
                </c:pt>
                <c:pt idx="393">
                  <c:v>393</c:v>
                </c:pt>
                <c:pt idx="394">
                  <c:v>394</c:v>
                </c:pt>
                <c:pt idx="395">
                  <c:v>395</c:v>
                </c:pt>
                <c:pt idx="396">
                  <c:v>396</c:v>
                </c:pt>
                <c:pt idx="397">
                  <c:v>397</c:v>
                </c:pt>
                <c:pt idx="398">
                  <c:v>398</c:v>
                </c:pt>
                <c:pt idx="399">
                  <c:v>399</c:v>
                </c:pt>
                <c:pt idx="400">
                  <c:v>400</c:v>
                </c:pt>
                <c:pt idx="401">
                  <c:v>401</c:v>
                </c:pt>
                <c:pt idx="402">
                  <c:v>402</c:v>
                </c:pt>
                <c:pt idx="403">
                  <c:v>403</c:v>
                </c:pt>
                <c:pt idx="404">
                  <c:v>404</c:v>
                </c:pt>
                <c:pt idx="405">
                  <c:v>405</c:v>
                </c:pt>
                <c:pt idx="406">
                  <c:v>406</c:v>
                </c:pt>
                <c:pt idx="407">
                  <c:v>407</c:v>
                </c:pt>
                <c:pt idx="408">
                  <c:v>408</c:v>
                </c:pt>
                <c:pt idx="409">
                  <c:v>409</c:v>
                </c:pt>
                <c:pt idx="410">
                  <c:v>410</c:v>
                </c:pt>
                <c:pt idx="411">
                  <c:v>411</c:v>
                </c:pt>
                <c:pt idx="412">
                  <c:v>412</c:v>
                </c:pt>
                <c:pt idx="413">
                  <c:v>413</c:v>
                </c:pt>
                <c:pt idx="414">
                  <c:v>414</c:v>
                </c:pt>
                <c:pt idx="415">
                  <c:v>415</c:v>
                </c:pt>
                <c:pt idx="416">
                  <c:v>416</c:v>
                </c:pt>
                <c:pt idx="417">
                  <c:v>417</c:v>
                </c:pt>
                <c:pt idx="418">
                  <c:v>418</c:v>
                </c:pt>
                <c:pt idx="419">
                  <c:v>419</c:v>
                </c:pt>
                <c:pt idx="420">
                  <c:v>420</c:v>
                </c:pt>
                <c:pt idx="421">
                  <c:v>421</c:v>
                </c:pt>
                <c:pt idx="422">
                  <c:v>422</c:v>
                </c:pt>
                <c:pt idx="423">
                  <c:v>423</c:v>
                </c:pt>
                <c:pt idx="424">
                  <c:v>424</c:v>
                </c:pt>
                <c:pt idx="425">
                  <c:v>425</c:v>
                </c:pt>
                <c:pt idx="426">
                  <c:v>426</c:v>
                </c:pt>
                <c:pt idx="427">
                  <c:v>427</c:v>
                </c:pt>
                <c:pt idx="428">
                  <c:v>428</c:v>
                </c:pt>
                <c:pt idx="429">
                  <c:v>429</c:v>
                </c:pt>
                <c:pt idx="430">
                  <c:v>430</c:v>
                </c:pt>
                <c:pt idx="431">
                  <c:v>431</c:v>
                </c:pt>
                <c:pt idx="432">
                  <c:v>432</c:v>
                </c:pt>
                <c:pt idx="433">
                  <c:v>433</c:v>
                </c:pt>
                <c:pt idx="434">
                  <c:v>434</c:v>
                </c:pt>
                <c:pt idx="435">
                  <c:v>435</c:v>
                </c:pt>
                <c:pt idx="436">
                  <c:v>436</c:v>
                </c:pt>
                <c:pt idx="437">
                  <c:v>437</c:v>
                </c:pt>
                <c:pt idx="438">
                  <c:v>438</c:v>
                </c:pt>
                <c:pt idx="439">
                  <c:v>439</c:v>
                </c:pt>
                <c:pt idx="440">
                  <c:v>440</c:v>
                </c:pt>
                <c:pt idx="441">
                  <c:v>441</c:v>
                </c:pt>
                <c:pt idx="442">
                  <c:v>442</c:v>
                </c:pt>
                <c:pt idx="443">
                  <c:v>443</c:v>
                </c:pt>
                <c:pt idx="444">
                  <c:v>444</c:v>
                </c:pt>
                <c:pt idx="445">
                  <c:v>445</c:v>
                </c:pt>
                <c:pt idx="446">
                  <c:v>446</c:v>
                </c:pt>
                <c:pt idx="447">
                  <c:v>447</c:v>
                </c:pt>
                <c:pt idx="448">
                  <c:v>448</c:v>
                </c:pt>
                <c:pt idx="449">
                  <c:v>449</c:v>
                </c:pt>
                <c:pt idx="450">
                  <c:v>450</c:v>
                </c:pt>
                <c:pt idx="451">
                  <c:v>451</c:v>
                </c:pt>
                <c:pt idx="452">
                  <c:v>452</c:v>
                </c:pt>
                <c:pt idx="453">
                  <c:v>453</c:v>
                </c:pt>
                <c:pt idx="454">
                  <c:v>454</c:v>
                </c:pt>
                <c:pt idx="455">
                  <c:v>455</c:v>
                </c:pt>
                <c:pt idx="456">
                  <c:v>456</c:v>
                </c:pt>
                <c:pt idx="457">
                  <c:v>457</c:v>
                </c:pt>
                <c:pt idx="458">
                  <c:v>458</c:v>
                </c:pt>
                <c:pt idx="459">
                  <c:v>459</c:v>
                </c:pt>
                <c:pt idx="460">
                  <c:v>460</c:v>
                </c:pt>
                <c:pt idx="461">
                  <c:v>461</c:v>
                </c:pt>
                <c:pt idx="462">
                  <c:v>462</c:v>
                </c:pt>
                <c:pt idx="463">
                  <c:v>463</c:v>
                </c:pt>
                <c:pt idx="464">
                  <c:v>464</c:v>
                </c:pt>
                <c:pt idx="465">
                  <c:v>465</c:v>
                </c:pt>
                <c:pt idx="466">
                  <c:v>466</c:v>
                </c:pt>
                <c:pt idx="467">
                  <c:v>467</c:v>
                </c:pt>
                <c:pt idx="468">
                  <c:v>468</c:v>
                </c:pt>
                <c:pt idx="469">
                  <c:v>469</c:v>
                </c:pt>
                <c:pt idx="470">
                  <c:v>470</c:v>
                </c:pt>
                <c:pt idx="471">
                  <c:v>471</c:v>
                </c:pt>
                <c:pt idx="472">
                  <c:v>472</c:v>
                </c:pt>
                <c:pt idx="473">
                  <c:v>473</c:v>
                </c:pt>
                <c:pt idx="474">
                  <c:v>474</c:v>
                </c:pt>
                <c:pt idx="475">
                  <c:v>475</c:v>
                </c:pt>
                <c:pt idx="476">
                  <c:v>476</c:v>
                </c:pt>
                <c:pt idx="477">
                  <c:v>477</c:v>
                </c:pt>
                <c:pt idx="478">
                  <c:v>478</c:v>
                </c:pt>
                <c:pt idx="479">
                  <c:v>479</c:v>
                </c:pt>
                <c:pt idx="480">
                  <c:v>480</c:v>
                </c:pt>
                <c:pt idx="481">
                  <c:v>481</c:v>
                </c:pt>
                <c:pt idx="482">
                  <c:v>482</c:v>
                </c:pt>
                <c:pt idx="483">
                  <c:v>483</c:v>
                </c:pt>
                <c:pt idx="484">
                  <c:v>484</c:v>
                </c:pt>
                <c:pt idx="485">
                  <c:v>485</c:v>
                </c:pt>
                <c:pt idx="486">
                  <c:v>486</c:v>
                </c:pt>
                <c:pt idx="487">
                  <c:v>487</c:v>
                </c:pt>
                <c:pt idx="488">
                  <c:v>488</c:v>
                </c:pt>
                <c:pt idx="489">
                  <c:v>489</c:v>
                </c:pt>
                <c:pt idx="490">
                  <c:v>490</c:v>
                </c:pt>
                <c:pt idx="491">
                  <c:v>491</c:v>
                </c:pt>
                <c:pt idx="492">
                  <c:v>492</c:v>
                </c:pt>
                <c:pt idx="493">
                  <c:v>493</c:v>
                </c:pt>
                <c:pt idx="494">
                  <c:v>494</c:v>
                </c:pt>
                <c:pt idx="495">
                  <c:v>495</c:v>
                </c:pt>
                <c:pt idx="496">
                  <c:v>496</c:v>
                </c:pt>
                <c:pt idx="497">
                  <c:v>497</c:v>
                </c:pt>
                <c:pt idx="498">
                  <c:v>498</c:v>
                </c:pt>
                <c:pt idx="499">
                  <c:v>499</c:v>
                </c:pt>
                <c:pt idx="500">
                  <c:v>500</c:v>
                </c:pt>
                <c:pt idx="501">
                  <c:v>501</c:v>
                </c:pt>
                <c:pt idx="502">
                  <c:v>502</c:v>
                </c:pt>
                <c:pt idx="503">
                  <c:v>503</c:v>
                </c:pt>
                <c:pt idx="504">
                  <c:v>504</c:v>
                </c:pt>
                <c:pt idx="505">
                  <c:v>505</c:v>
                </c:pt>
                <c:pt idx="506">
                  <c:v>506</c:v>
                </c:pt>
                <c:pt idx="507">
                  <c:v>507</c:v>
                </c:pt>
                <c:pt idx="508">
                  <c:v>508</c:v>
                </c:pt>
                <c:pt idx="509">
                  <c:v>509</c:v>
                </c:pt>
                <c:pt idx="510">
                  <c:v>510</c:v>
                </c:pt>
                <c:pt idx="511">
                  <c:v>511</c:v>
                </c:pt>
                <c:pt idx="512">
                  <c:v>512</c:v>
                </c:pt>
                <c:pt idx="513">
                  <c:v>513</c:v>
                </c:pt>
                <c:pt idx="514">
                  <c:v>514</c:v>
                </c:pt>
                <c:pt idx="515">
                  <c:v>515</c:v>
                </c:pt>
                <c:pt idx="516">
                  <c:v>516</c:v>
                </c:pt>
                <c:pt idx="517">
                  <c:v>517</c:v>
                </c:pt>
                <c:pt idx="518">
                  <c:v>518</c:v>
                </c:pt>
                <c:pt idx="519">
                  <c:v>519</c:v>
                </c:pt>
                <c:pt idx="520">
                  <c:v>520</c:v>
                </c:pt>
                <c:pt idx="521">
                  <c:v>521</c:v>
                </c:pt>
                <c:pt idx="522">
                  <c:v>522</c:v>
                </c:pt>
                <c:pt idx="523">
                  <c:v>523</c:v>
                </c:pt>
                <c:pt idx="524">
                  <c:v>524</c:v>
                </c:pt>
                <c:pt idx="525">
                  <c:v>525</c:v>
                </c:pt>
                <c:pt idx="526">
                  <c:v>526</c:v>
                </c:pt>
                <c:pt idx="527">
                  <c:v>527</c:v>
                </c:pt>
                <c:pt idx="528">
                  <c:v>528</c:v>
                </c:pt>
                <c:pt idx="529">
                  <c:v>529</c:v>
                </c:pt>
                <c:pt idx="530">
                  <c:v>530</c:v>
                </c:pt>
                <c:pt idx="531">
                  <c:v>531</c:v>
                </c:pt>
                <c:pt idx="532">
                  <c:v>532</c:v>
                </c:pt>
                <c:pt idx="533">
                  <c:v>533</c:v>
                </c:pt>
                <c:pt idx="534">
                  <c:v>534</c:v>
                </c:pt>
                <c:pt idx="535">
                  <c:v>535</c:v>
                </c:pt>
                <c:pt idx="536">
                  <c:v>536</c:v>
                </c:pt>
                <c:pt idx="537">
                  <c:v>537</c:v>
                </c:pt>
                <c:pt idx="538">
                  <c:v>538</c:v>
                </c:pt>
                <c:pt idx="539">
                  <c:v>539</c:v>
                </c:pt>
                <c:pt idx="540">
                  <c:v>540</c:v>
                </c:pt>
                <c:pt idx="541">
                  <c:v>541</c:v>
                </c:pt>
                <c:pt idx="542">
                  <c:v>542</c:v>
                </c:pt>
                <c:pt idx="543">
                  <c:v>543</c:v>
                </c:pt>
                <c:pt idx="544">
                  <c:v>544</c:v>
                </c:pt>
                <c:pt idx="545">
                  <c:v>545</c:v>
                </c:pt>
                <c:pt idx="546">
                  <c:v>546</c:v>
                </c:pt>
                <c:pt idx="547">
                  <c:v>547</c:v>
                </c:pt>
                <c:pt idx="548">
                  <c:v>548</c:v>
                </c:pt>
                <c:pt idx="549">
                  <c:v>549</c:v>
                </c:pt>
                <c:pt idx="550">
                  <c:v>550</c:v>
                </c:pt>
                <c:pt idx="551">
                  <c:v>551</c:v>
                </c:pt>
                <c:pt idx="552">
                  <c:v>552</c:v>
                </c:pt>
                <c:pt idx="553">
                  <c:v>553</c:v>
                </c:pt>
                <c:pt idx="554">
                  <c:v>554</c:v>
                </c:pt>
                <c:pt idx="555">
                  <c:v>555</c:v>
                </c:pt>
                <c:pt idx="556">
                  <c:v>556</c:v>
                </c:pt>
                <c:pt idx="557">
                  <c:v>557</c:v>
                </c:pt>
                <c:pt idx="558">
                  <c:v>558</c:v>
                </c:pt>
                <c:pt idx="559">
                  <c:v>559</c:v>
                </c:pt>
                <c:pt idx="560">
                  <c:v>560</c:v>
                </c:pt>
                <c:pt idx="561">
                  <c:v>561</c:v>
                </c:pt>
                <c:pt idx="562">
                  <c:v>562</c:v>
                </c:pt>
                <c:pt idx="563">
                  <c:v>563</c:v>
                </c:pt>
                <c:pt idx="564">
                  <c:v>564</c:v>
                </c:pt>
                <c:pt idx="565">
                  <c:v>565</c:v>
                </c:pt>
                <c:pt idx="566">
                  <c:v>566</c:v>
                </c:pt>
                <c:pt idx="567">
                  <c:v>567</c:v>
                </c:pt>
                <c:pt idx="568">
                  <c:v>568</c:v>
                </c:pt>
                <c:pt idx="569">
                  <c:v>569</c:v>
                </c:pt>
                <c:pt idx="570">
                  <c:v>570</c:v>
                </c:pt>
                <c:pt idx="571">
                  <c:v>571</c:v>
                </c:pt>
                <c:pt idx="572">
                  <c:v>572</c:v>
                </c:pt>
                <c:pt idx="573">
                  <c:v>573</c:v>
                </c:pt>
                <c:pt idx="574">
                  <c:v>574</c:v>
                </c:pt>
                <c:pt idx="575">
                  <c:v>575</c:v>
                </c:pt>
                <c:pt idx="576">
                  <c:v>576</c:v>
                </c:pt>
                <c:pt idx="577">
                  <c:v>577</c:v>
                </c:pt>
                <c:pt idx="578">
                  <c:v>578</c:v>
                </c:pt>
                <c:pt idx="579">
                  <c:v>579</c:v>
                </c:pt>
                <c:pt idx="580">
                  <c:v>580</c:v>
                </c:pt>
                <c:pt idx="581">
                  <c:v>581</c:v>
                </c:pt>
                <c:pt idx="582">
                  <c:v>582</c:v>
                </c:pt>
                <c:pt idx="583">
                  <c:v>583</c:v>
                </c:pt>
                <c:pt idx="584">
                  <c:v>584</c:v>
                </c:pt>
                <c:pt idx="585">
                  <c:v>585</c:v>
                </c:pt>
                <c:pt idx="586">
                  <c:v>586</c:v>
                </c:pt>
                <c:pt idx="587">
                  <c:v>587</c:v>
                </c:pt>
                <c:pt idx="588">
                  <c:v>588</c:v>
                </c:pt>
                <c:pt idx="589">
                  <c:v>589</c:v>
                </c:pt>
                <c:pt idx="590">
                  <c:v>590</c:v>
                </c:pt>
                <c:pt idx="591">
                  <c:v>591</c:v>
                </c:pt>
                <c:pt idx="592">
                  <c:v>592</c:v>
                </c:pt>
                <c:pt idx="593">
                  <c:v>593</c:v>
                </c:pt>
                <c:pt idx="594">
                  <c:v>594</c:v>
                </c:pt>
                <c:pt idx="595">
                  <c:v>595</c:v>
                </c:pt>
                <c:pt idx="596">
                  <c:v>596</c:v>
                </c:pt>
                <c:pt idx="597">
                  <c:v>597</c:v>
                </c:pt>
                <c:pt idx="598">
                  <c:v>598</c:v>
                </c:pt>
                <c:pt idx="599">
                  <c:v>599</c:v>
                </c:pt>
                <c:pt idx="600">
                  <c:v>600</c:v>
                </c:pt>
                <c:pt idx="601">
                  <c:v>601</c:v>
                </c:pt>
                <c:pt idx="602">
                  <c:v>602</c:v>
                </c:pt>
                <c:pt idx="603">
                  <c:v>603</c:v>
                </c:pt>
                <c:pt idx="604">
                  <c:v>604</c:v>
                </c:pt>
                <c:pt idx="605">
                  <c:v>605</c:v>
                </c:pt>
                <c:pt idx="606">
                  <c:v>606</c:v>
                </c:pt>
                <c:pt idx="607">
                  <c:v>607</c:v>
                </c:pt>
                <c:pt idx="608">
                  <c:v>608</c:v>
                </c:pt>
                <c:pt idx="609">
                  <c:v>609</c:v>
                </c:pt>
                <c:pt idx="610">
                  <c:v>610</c:v>
                </c:pt>
                <c:pt idx="611">
                  <c:v>611</c:v>
                </c:pt>
                <c:pt idx="612">
                  <c:v>612</c:v>
                </c:pt>
                <c:pt idx="613">
                  <c:v>613</c:v>
                </c:pt>
                <c:pt idx="614">
                  <c:v>614</c:v>
                </c:pt>
                <c:pt idx="615">
                  <c:v>615</c:v>
                </c:pt>
                <c:pt idx="616">
                  <c:v>616</c:v>
                </c:pt>
                <c:pt idx="617">
                  <c:v>617</c:v>
                </c:pt>
                <c:pt idx="618">
                  <c:v>618</c:v>
                </c:pt>
                <c:pt idx="619">
                  <c:v>619</c:v>
                </c:pt>
                <c:pt idx="620">
                  <c:v>620</c:v>
                </c:pt>
                <c:pt idx="621">
                  <c:v>621</c:v>
                </c:pt>
                <c:pt idx="622">
                  <c:v>622</c:v>
                </c:pt>
                <c:pt idx="623">
                  <c:v>623</c:v>
                </c:pt>
                <c:pt idx="624">
                  <c:v>624</c:v>
                </c:pt>
              </c:numCache>
            </c:numRef>
          </c:xVal>
          <c:yVal>
            <c:numRef>
              <c:f>Sheet1!$G$3:$G$627</c:f>
              <c:numCache>
                <c:formatCode>General</c:formatCode>
                <c:ptCount val="625"/>
                <c:pt idx="0">
                  <c:v>0</c:v>
                </c:pt>
                <c:pt idx="1">
                  <c:v>0.03</c:v>
                </c:pt>
                <c:pt idx="2">
                  <c:v>0</c:v>
                </c:pt>
                <c:pt idx="3">
                  <c:v>0</c:v>
                </c:pt>
                <c:pt idx="4">
                  <c:v>0.02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0.03</c:v>
                </c:pt>
                <c:pt idx="9">
                  <c:v>0</c:v>
                </c:pt>
                <c:pt idx="10">
                  <c:v>0</c:v>
                </c:pt>
                <c:pt idx="11">
                  <c:v>0.01</c:v>
                </c:pt>
                <c:pt idx="12">
                  <c:v>0.02</c:v>
                </c:pt>
                <c:pt idx="13">
                  <c:v>0</c:v>
                </c:pt>
                <c:pt idx="14">
                  <c:v>0.02</c:v>
                </c:pt>
                <c:pt idx="15">
                  <c:v>0.03</c:v>
                </c:pt>
                <c:pt idx="16">
                  <c:v>0.03</c:v>
                </c:pt>
                <c:pt idx="17">
                  <c:v>0.01</c:v>
                </c:pt>
                <c:pt idx="18">
                  <c:v>0</c:v>
                </c:pt>
                <c:pt idx="19">
                  <c:v>0</c:v>
                </c:pt>
                <c:pt idx="20">
                  <c:v>0.01</c:v>
                </c:pt>
                <c:pt idx="21">
                  <c:v>0.01</c:v>
                </c:pt>
                <c:pt idx="22">
                  <c:v>0.04</c:v>
                </c:pt>
                <c:pt idx="23">
                  <c:v>0</c:v>
                </c:pt>
                <c:pt idx="24">
                  <c:v>0.02</c:v>
                </c:pt>
                <c:pt idx="25">
                  <c:v>0</c:v>
                </c:pt>
                <c:pt idx="26">
                  <c:v>0.01</c:v>
                </c:pt>
                <c:pt idx="27">
                  <c:v>0.02</c:v>
                </c:pt>
                <c:pt idx="28">
                  <c:v>0.13</c:v>
                </c:pt>
                <c:pt idx="29">
                  <c:v>0.01</c:v>
                </c:pt>
                <c:pt idx="30">
                  <c:v>0.01</c:v>
                </c:pt>
                <c:pt idx="31">
                  <c:v>0.02</c:v>
                </c:pt>
                <c:pt idx="32">
                  <c:v>0.01</c:v>
                </c:pt>
                <c:pt idx="33">
                  <c:v>0.02</c:v>
                </c:pt>
                <c:pt idx="34">
                  <c:v>0.02</c:v>
                </c:pt>
                <c:pt idx="35">
                  <c:v>0</c:v>
                </c:pt>
                <c:pt idx="36">
                  <c:v>0.03</c:v>
                </c:pt>
                <c:pt idx="37">
                  <c:v>0.03</c:v>
                </c:pt>
                <c:pt idx="38">
                  <c:v>0.01</c:v>
                </c:pt>
                <c:pt idx="39">
                  <c:v>0</c:v>
                </c:pt>
                <c:pt idx="40">
                  <c:v>0.02</c:v>
                </c:pt>
                <c:pt idx="41">
                  <c:v>0.08</c:v>
                </c:pt>
                <c:pt idx="42">
                  <c:v>0.03</c:v>
                </c:pt>
                <c:pt idx="43">
                  <c:v>0.01</c:v>
                </c:pt>
                <c:pt idx="44">
                  <c:v>0.03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0.02</c:v>
                </c:pt>
                <c:pt idx="49">
                  <c:v>0</c:v>
                </c:pt>
                <c:pt idx="50">
                  <c:v>0.02</c:v>
                </c:pt>
                <c:pt idx="51">
                  <c:v>0.02</c:v>
                </c:pt>
                <c:pt idx="52">
                  <c:v>0.02</c:v>
                </c:pt>
                <c:pt idx="53">
                  <c:v>0.02</c:v>
                </c:pt>
                <c:pt idx="54">
                  <c:v>0</c:v>
                </c:pt>
                <c:pt idx="55">
                  <c:v>0</c:v>
                </c:pt>
                <c:pt idx="56">
                  <c:v>0.03</c:v>
                </c:pt>
                <c:pt idx="57">
                  <c:v>0.01</c:v>
                </c:pt>
                <c:pt idx="58">
                  <c:v>0.01</c:v>
                </c:pt>
                <c:pt idx="59">
                  <c:v>0.01</c:v>
                </c:pt>
                <c:pt idx="60">
                  <c:v>0</c:v>
                </c:pt>
                <c:pt idx="61">
                  <c:v>0.01</c:v>
                </c:pt>
                <c:pt idx="62">
                  <c:v>0.01</c:v>
                </c:pt>
                <c:pt idx="63">
                  <c:v>0</c:v>
                </c:pt>
                <c:pt idx="64">
                  <c:v>0.01</c:v>
                </c:pt>
                <c:pt idx="65">
                  <c:v>0.02</c:v>
                </c:pt>
                <c:pt idx="66">
                  <c:v>0</c:v>
                </c:pt>
                <c:pt idx="67">
                  <c:v>0.03</c:v>
                </c:pt>
                <c:pt idx="68">
                  <c:v>0.01</c:v>
                </c:pt>
                <c:pt idx="69">
                  <c:v>0</c:v>
                </c:pt>
                <c:pt idx="70">
                  <c:v>0.03</c:v>
                </c:pt>
                <c:pt idx="71">
                  <c:v>0.01</c:v>
                </c:pt>
                <c:pt idx="72">
                  <c:v>0.04</c:v>
                </c:pt>
                <c:pt idx="73">
                  <c:v>0.04</c:v>
                </c:pt>
                <c:pt idx="74">
                  <c:v>0.05</c:v>
                </c:pt>
                <c:pt idx="75">
                  <c:v>0.06</c:v>
                </c:pt>
                <c:pt idx="76">
                  <c:v>0.06</c:v>
                </c:pt>
                <c:pt idx="77">
                  <c:v>0.03</c:v>
                </c:pt>
                <c:pt idx="78">
                  <c:v>0.06</c:v>
                </c:pt>
                <c:pt idx="79">
                  <c:v>0.06</c:v>
                </c:pt>
                <c:pt idx="80">
                  <c:v>0.18</c:v>
                </c:pt>
                <c:pt idx="81">
                  <c:v>0.09</c:v>
                </c:pt>
                <c:pt idx="82">
                  <c:v>0.09</c:v>
                </c:pt>
                <c:pt idx="83">
                  <c:v>0.11</c:v>
                </c:pt>
                <c:pt idx="84">
                  <c:v>0.17</c:v>
                </c:pt>
                <c:pt idx="85">
                  <c:v>0.14000000000000001</c:v>
                </c:pt>
                <c:pt idx="86">
                  <c:v>0.19</c:v>
                </c:pt>
                <c:pt idx="87">
                  <c:v>0.18</c:v>
                </c:pt>
                <c:pt idx="88">
                  <c:v>0.22</c:v>
                </c:pt>
                <c:pt idx="89">
                  <c:v>0.24</c:v>
                </c:pt>
                <c:pt idx="90">
                  <c:v>0.24</c:v>
                </c:pt>
                <c:pt idx="91">
                  <c:v>0.24</c:v>
                </c:pt>
                <c:pt idx="92">
                  <c:v>0.28000000000000003</c:v>
                </c:pt>
                <c:pt idx="93">
                  <c:v>0.33</c:v>
                </c:pt>
                <c:pt idx="94">
                  <c:v>0.31</c:v>
                </c:pt>
                <c:pt idx="95">
                  <c:v>0.36</c:v>
                </c:pt>
                <c:pt idx="96">
                  <c:v>0.38</c:v>
                </c:pt>
                <c:pt idx="97">
                  <c:v>0.4</c:v>
                </c:pt>
                <c:pt idx="98">
                  <c:v>0.45</c:v>
                </c:pt>
                <c:pt idx="99">
                  <c:v>0.47</c:v>
                </c:pt>
                <c:pt idx="100">
                  <c:v>0.48</c:v>
                </c:pt>
                <c:pt idx="101">
                  <c:v>0.54</c:v>
                </c:pt>
                <c:pt idx="102">
                  <c:v>0.55000000000000004</c:v>
                </c:pt>
                <c:pt idx="103">
                  <c:v>0.56000000000000005</c:v>
                </c:pt>
                <c:pt idx="104">
                  <c:v>0.63</c:v>
                </c:pt>
                <c:pt idx="105">
                  <c:v>0.61</c:v>
                </c:pt>
                <c:pt idx="106">
                  <c:v>0.64</c:v>
                </c:pt>
                <c:pt idx="107">
                  <c:v>0.68</c:v>
                </c:pt>
                <c:pt idx="108">
                  <c:v>0.69</c:v>
                </c:pt>
                <c:pt idx="109">
                  <c:v>0.71</c:v>
                </c:pt>
                <c:pt idx="110">
                  <c:v>0.83</c:v>
                </c:pt>
                <c:pt idx="111">
                  <c:v>0.78</c:v>
                </c:pt>
                <c:pt idx="112">
                  <c:v>0.78</c:v>
                </c:pt>
                <c:pt idx="113">
                  <c:v>0.84</c:v>
                </c:pt>
                <c:pt idx="114">
                  <c:v>0.85</c:v>
                </c:pt>
                <c:pt idx="115">
                  <c:v>0.9</c:v>
                </c:pt>
                <c:pt idx="116">
                  <c:v>0.93</c:v>
                </c:pt>
                <c:pt idx="117">
                  <c:v>0.94</c:v>
                </c:pt>
                <c:pt idx="118">
                  <c:v>0.97</c:v>
                </c:pt>
                <c:pt idx="119">
                  <c:v>0.94</c:v>
                </c:pt>
                <c:pt idx="120">
                  <c:v>0.94</c:v>
                </c:pt>
                <c:pt idx="121">
                  <c:v>0.97</c:v>
                </c:pt>
                <c:pt idx="122">
                  <c:v>0.97</c:v>
                </c:pt>
                <c:pt idx="123">
                  <c:v>0.98</c:v>
                </c:pt>
                <c:pt idx="124">
                  <c:v>1.01</c:v>
                </c:pt>
                <c:pt idx="125">
                  <c:v>1.02</c:v>
                </c:pt>
                <c:pt idx="126">
                  <c:v>1.06</c:v>
                </c:pt>
                <c:pt idx="127">
                  <c:v>1.05</c:v>
                </c:pt>
                <c:pt idx="128">
                  <c:v>1.05</c:v>
                </c:pt>
                <c:pt idx="129">
                  <c:v>1.05</c:v>
                </c:pt>
                <c:pt idx="130">
                  <c:v>1.08</c:v>
                </c:pt>
                <c:pt idx="131">
                  <c:v>1.06</c:v>
                </c:pt>
                <c:pt idx="132">
                  <c:v>1.1399999999999999</c:v>
                </c:pt>
                <c:pt idx="133">
                  <c:v>1.05</c:v>
                </c:pt>
                <c:pt idx="134">
                  <c:v>1.06</c:v>
                </c:pt>
                <c:pt idx="135">
                  <c:v>1.1100000000000001</c:v>
                </c:pt>
                <c:pt idx="136">
                  <c:v>1.08</c:v>
                </c:pt>
                <c:pt idx="137">
                  <c:v>1.1000000000000001</c:v>
                </c:pt>
                <c:pt idx="138">
                  <c:v>1.08</c:v>
                </c:pt>
                <c:pt idx="139">
                  <c:v>1.1100000000000001</c:v>
                </c:pt>
                <c:pt idx="140">
                  <c:v>1.1200000000000001</c:v>
                </c:pt>
                <c:pt idx="141">
                  <c:v>1.0900000000000001</c:v>
                </c:pt>
                <c:pt idx="142">
                  <c:v>1.0900000000000001</c:v>
                </c:pt>
                <c:pt idx="143">
                  <c:v>1.08</c:v>
                </c:pt>
                <c:pt idx="144">
                  <c:v>1.0900000000000001</c:v>
                </c:pt>
                <c:pt idx="145">
                  <c:v>1.08</c:v>
                </c:pt>
                <c:pt idx="146">
                  <c:v>1.07</c:v>
                </c:pt>
                <c:pt idx="147">
                  <c:v>1.07</c:v>
                </c:pt>
                <c:pt idx="148">
                  <c:v>1.0900000000000001</c:v>
                </c:pt>
                <c:pt idx="149">
                  <c:v>1.08</c:v>
                </c:pt>
                <c:pt idx="150">
                  <c:v>1.0900000000000001</c:v>
                </c:pt>
                <c:pt idx="151">
                  <c:v>1.1000000000000001</c:v>
                </c:pt>
                <c:pt idx="152">
                  <c:v>1.0900000000000001</c:v>
                </c:pt>
                <c:pt idx="153">
                  <c:v>1.07</c:v>
                </c:pt>
                <c:pt idx="154">
                  <c:v>1.06</c:v>
                </c:pt>
                <c:pt idx="155">
                  <c:v>1.06</c:v>
                </c:pt>
                <c:pt idx="156">
                  <c:v>1.05</c:v>
                </c:pt>
                <c:pt idx="157">
                  <c:v>1.05</c:v>
                </c:pt>
                <c:pt idx="158">
                  <c:v>1.07</c:v>
                </c:pt>
                <c:pt idx="159">
                  <c:v>1.05</c:v>
                </c:pt>
                <c:pt idx="160">
                  <c:v>1.03</c:v>
                </c:pt>
                <c:pt idx="161">
                  <c:v>1.08</c:v>
                </c:pt>
                <c:pt idx="162">
                  <c:v>1.08</c:v>
                </c:pt>
                <c:pt idx="163">
                  <c:v>1.02</c:v>
                </c:pt>
                <c:pt idx="164">
                  <c:v>1.03</c:v>
                </c:pt>
                <c:pt idx="165">
                  <c:v>1.02</c:v>
                </c:pt>
                <c:pt idx="166">
                  <c:v>0.97</c:v>
                </c:pt>
                <c:pt idx="167">
                  <c:v>1</c:v>
                </c:pt>
                <c:pt idx="168">
                  <c:v>0.95</c:v>
                </c:pt>
                <c:pt idx="169">
                  <c:v>0.94</c:v>
                </c:pt>
                <c:pt idx="170">
                  <c:v>0.95</c:v>
                </c:pt>
                <c:pt idx="171">
                  <c:v>0.95</c:v>
                </c:pt>
                <c:pt idx="172">
                  <c:v>0.94</c:v>
                </c:pt>
                <c:pt idx="173">
                  <c:v>0.94</c:v>
                </c:pt>
                <c:pt idx="174">
                  <c:v>0.93</c:v>
                </c:pt>
                <c:pt idx="175">
                  <c:v>0.93</c:v>
                </c:pt>
                <c:pt idx="176">
                  <c:v>0.92</c:v>
                </c:pt>
                <c:pt idx="177">
                  <c:v>0.92</c:v>
                </c:pt>
                <c:pt idx="178">
                  <c:v>0.91</c:v>
                </c:pt>
                <c:pt idx="179">
                  <c:v>0.9</c:v>
                </c:pt>
                <c:pt idx="180">
                  <c:v>0.9</c:v>
                </c:pt>
                <c:pt idx="181">
                  <c:v>0.89</c:v>
                </c:pt>
                <c:pt idx="182">
                  <c:v>0.89</c:v>
                </c:pt>
                <c:pt idx="183">
                  <c:v>0.9</c:v>
                </c:pt>
                <c:pt idx="184">
                  <c:v>0.88</c:v>
                </c:pt>
                <c:pt idx="185">
                  <c:v>0.88</c:v>
                </c:pt>
                <c:pt idx="186">
                  <c:v>0.87</c:v>
                </c:pt>
                <c:pt idx="187">
                  <c:v>0.87</c:v>
                </c:pt>
                <c:pt idx="188">
                  <c:v>0.87</c:v>
                </c:pt>
                <c:pt idx="189">
                  <c:v>0.87</c:v>
                </c:pt>
                <c:pt idx="190">
                  <c:v>0.86</c:v>
                </c:pt>
                <c:pt idx="191">
                  <c:v>0.86</c:v>
                </c:pt>
                <c:pt idx="192">
                  <c:v>0.84</c:v>
                </c:pt>
                <c:pt idx="193">
                  <c:v>0.85</c:v>
                </c:pt>
                <c:pt idx="194">
                  <c:v>0.84</c:v>
                </c:pt>
                <c:pt idx="195">
                  <c:v>0.84</c:v>
                </c:pt>
                <c:pt idx="196">
                  <c:v>0.83</c:v>
                </c:pt>
                <c:pt idx="197">
                  <c:v>0.82</c:v>
                </c:pt>
                <c:pt idx="198">
                  <c:v>0.83</c:v>
                </c:pt>
                <c:pt idx="199">
                  <c:v>0.82</c:v>
                </c:pt>
                <c:pt idx="200">
                  <c:v>0.82</c:v>
                </c:pt>
                <c:pt idx="201">
                  <c:v>0.82</c:v>
                </c:pt>
                <c:pt idx="202">
                  <c:v>0.81</c:v>
                </c:pt>
                <c:pt idx="203">
                  <c:v>0.81</c:v>
                </c:pt>
                <c:pt idx="204">
                  <c:v>0.81</c:v>
                </c:pt>
                <c:pt idx="205">
                  <c:v>0.81</c:v>
                </c:pt>
                <c:pt idx="206">
                  <c:v>0.79</c:v>
                </c:pt>
                <c:pt idx="207">
                  <c:v>0.8</c:v>
                </c:pt>
                <c:pt idx="208">
                  <c:v>0.78</c:v>
                </c:pt>
                <c:pt idx="209">
                  <c:v>0.79</c:v>
                </c:pt>
                <c:pt idx="210">
                  <c:v>0.78</c:v>
                </c:pt>
                <c:pt idx="211">
                  <c:v>0.78</c:v>
                </c:pt>
                <c:pt idx="212">
                  <c:v>0.77</c:v>
                </c:pt>
                <c:pt idx="213">
                  <c:v>0.77</c:v>
                </c:pt>
                <c:pt idx="214">
                  <c:v>0.76</c:v>
                </c:pt>
                <c:pt idx="215">
                  <c:v>0.76</c:v>
                </c:pt>
                <c:pt idx="216">
                  <c:v>0.76</c:v>
                </c:pt>
                <c:pt idx="217">
                  <c:v>0.75</c:v>
                </c:pt>
                <c:pt idx="218">
                  <c:v>0.75</c:v>
                </c:pt>
                <c:pt idx="219">
                  <c:v>0.75</c:v>
                </c:pt>
                <c:pt idx="220">
                  <c:v>0.75</c:v>
                </c:pt>
                <c:pt idx="221">
                  <c:v>0.75</c:v>
                </c:pt>
                <c:pt idx="222">
                  <c:v>0.74</c:v>
                </c:pt>
                <c:pt idx="223">
                  <c:v>0.74</c:v>
                </c:pt>
                <c:pt idx="224">
                  <c:v>0.74</c:v>
                </c:pt>
                <c:pt idx="225">
                  <c:v>0.74</c:v>
                </c:pt>
                <c:pt idx="226">
                  <c:v>0.74</c:v>
                </c:pt>
                <c:pt idx="227">
                  <c:v>0.73</c:v>
                </c:pt>
                <c:pt idx="228">
                  <c:v>0.72</c:v>
                </c:pt>
                <c:pt idx="229">
                  <c:v>0.73</c:v>
                </c:pt>
                <c:pt idx="230">
                  <c:v>0.72</c:v>
                </c:pt>
                <c:pt idx="231">
                  <c:v>0.72</c:v>
                </c:pt>
                <c:pt idx="232">
                  <c:v>0.72</c:v>
                </c:pt>
                <c:pt idx="233">
                  <c:v>0.72</c:v>
                </c:pt>
                <c:pt idx="234">
                  <c:v>0.71</c:v>
                </c:pt>
                <c:pt idx="235">
                  <c:v>0.71</c:v>
                </c:pt>
                <c:pt idx="236">
                  <c:v>0.72</c:v>
                </c:pt>
                <c:pt idx="237">
                  <c:v>0.71</c:v>
                </c:pt>
                <c:pt idx="238">
                  <c:v>0.71</c:v>
                </c:pt>
                <c:pt idx="239">
                  <c:v>0.71</c:v>
                </c:pt>
                <c:pt idx="240">
                  <c:v>0.71</c:v>
                </c:pt>
                <c:pt idx="241">
                  <c:v>0.7</c:v>
                </c:pt>
                <c:pt idx="242">
                  <c:v>0.7</c:v>
                </c:pt>
                <c:pt idx="243">
                  <c:v>0.69</c:v>
                </c:pt>
                <c:pt idx="244">
                  <c:v>0.69</c:v>
                </c:pt>
                <c:pt idx="245">
                  <c:v>0.69</c:v>
                </c:pt>
                <c:pt idx="246">
                  <c:v>0.69</c:v>
                </c:pt>
                <c:pt idx="247">
                  <c:v>0.69</c:v>
                </c:pt>
                <c:pt idx="248">
                  <c:v>0.69</c:v>
                </c:pt>
                <c:pt idx="249">
                  <c:v>0.69</c:v>
                </c:pt>
                <c:pt idx="250">
                  <c:v>0.68</c:v>
                </c:pt>
                <c:pt idx="251">
                  <c:v>0.69</c:v>
                </c:pt>
                <c:pt idx="252">
                  <c:v>0.68</c:v>
                </c:pt>
                <c:pt idx="253">
                  <c:v>0.68</c:v>
                </c:pt>
                <c:pt idx="254">
                  <c:v>0.68</c:v>
                </c:pt>
                <c:pt idx="255">
                  <c:v>0.68</c:v>
                </c:pt>
                <c:pt idx="256">
                  <c:v>0.67</c:v>
                </c:pt>
                <c:pt idx="257">
                  <c:v>0.68</c:v>
                </c:pt>
                <c:pt idx="258">
                  <c:v>0.68</c:v>
                </c:pt>
                <c:pt idx="259">
                  <c:v>0.67</c:v>
                </c:pt>
                <c:pt idx="260">
                  <c:v>0.67</c:v>
                </c:pt>
                <c:pt idx="261">
                  <c:v>0.67</c:v>
                </c:pt>
                <c:pt idx="262">
                  <c:v>0.67</c:v>
                </c:pt>
                <c:pt idx="263">
                  <c:v>0.67</c:v>
                </c:pt>
                <c:pt idx="264">
                  <c:v>0.66</c:v>
                </c:pt>
                <c:pt idx="265">
                  <c:v>0.67</c:v>
                </c:pt>
                <c:pt idx="266">
                  <c:v>0.66</c:v>
                </c:pt>
                <c:pt idx="267">
                  <c:v>0.66</c:v>
                </c:pt>
                <c:pt idx="268">
                  <c:v>0.66</c:v>
                </c:pt>
                <c:pt idx="269">
                  <c:v>0.66</c:v>
                </c:pt>
                <c:pt idx="270">
                  <c:v>0.67</c:v>
                </c:pt>
                <c:pt idx="271">
                  <c:v>0.66</c:v>
                </c:pt>
                <c:pt idx="272">
                  <c:v>0.65</c:v>
                </c:pt>
                <c:pt idx="273">
                  <c:v>0.65</c:v>
                </c:pt>
                <c:pt idx="274">
                  <c:v>0.65</c:v>
                </c:pt>
                <c:pt idx="275">
                  <c:v>0.64</c:v>
                </c:pt>
                <c:pt idx="276">
                  <c:v>0.64</c:v>
                </c:pt>
                <c:pt idx="277">
                  <c:v>0.64</c:v>
                </c:pt>
                <c:pt idx="278">
                  <c:v>0.64</c:v>
                </c:pt>
                <c:pt idx="279">
                  <c:v>0.64</c:v>
                </c:pt>
                <c:pt idx="280">
                  <c:v>0.64</c:v>
                </c:pt>
                <c:pt idx="281">
                  <c:v>0.63</c:v>
                </c:pt>
                <c:pt idx="282">
                  <c:v>0.63</c:v>
                </c:pt>
                <c:pt idx="283">
                  <c:v>0.62</c:v>
                </c:pt>
                <c:pt idx="284">
                  <c:v>0.62</c:v>
                </c:pt>
                <c:pt idx="285">
                  <c:v>0.62</c:v>
                </c:pt>
                <c:pt idx="286">
                  <c:v>0.61</c:v>
                </c:pt>
                <c:pt idx="287">
                  <c:v>0.62</c:v>
                </c:pt>
                <c:pt idx="288">
                  <c:v>0.6</c:v>
                </c:pt>
                <c:pt idx="289">
                  <c:v>0.61</c:v>
                </c:pt>
                <c:pt idx="290">
                  <c:v>0.6</c:v>
                </c:pt>
                <c:pt idx="291">
                  <c:v>0.6</c:v>
                </c:pt>
                <c:pt idx="292">
                  <c:v>0.59</c:v>
                </c:pt>
                <c:pt idx="293">
                  <c:v>0.59</c:v>
                </c:pt>
                <c:pt idx="294">
                  <c:v>0.59</c:v>
                </c:pt>
                <c:pt idx="295">
                  <c:v>0.57999999999999996</c:v>
                </c:pt>
                <c:pt idx="296">
                  <c:v>0.57999999999999996</c:v>
                </c:pt>
                <c:pt idx="297">
                  <c:v>0.56999999999999995</c:v>
                </c:pt>
                <c:pt idx="298">
                  <c:v>0.56999999999999995</c:v>
                </c:pt>
                <c:pt idx="299">
                  <c:v>0.56999999999999995</c:v>
                </c:pt>
                <c:pt idx="300">
                  <c:v>0.56000000000000005</c:v>
                </c:pt>
                <c:pt idx="301">
                  <c:v>0.56000000000000005</c:v>
                </c:pt>
                <c:pt idx="302">
                  <c:v>0.55000000000000004</c:v>
                </c:pt>
                <c:pt idx="303">
                  <c:v>0.54</c:v>
                </c:pt>
                <c:pt idx="304">
                  <c:v>0.54</c:v>
                </c:pt>
                <c:pt idx="305">
                  <c:v>0.53</c:v>
                </c:pt>
                <c:pt idx="306">
                  <c:v>0.53</c:v>
                </c:pt>
                <c:pt idx="307">
                  <c:v>0.53</c:v>
                </c:pt>
                <c:pt idx="308">
                  <c:v>0.52</c:v>
                </c:pt>
                <c:pt idx="309">
                  <c:v>0.51</c:v>
                </c:pt>
                <c:pt idx="310">
                  <c:v>0.5</c:v>
                </c:pt>
                <c:pt idx="311">
                  <c:v>0.5</c:v>
                </c:pt>
                <c:pt idx="312">
                  <c:v>0.49</c:v>
                </c:pt>
                <c:pt idx="313">
                  <c:v>0.49</c:v>
                </c:pt>
                <c:pt idx="314">
                  <c:v>0.48</c:v>
                </c:pt>
                <c:pt idx="315">
                  <c:v>0.47</c:v>
                </c:pt>
                <c:pt idx="316">
                  <c:v>0.47</c:v>
                </c:pt>
                <c:pt idx="317">
                  <c:v>0.46</c:v>
                </c:pt>
                <c:pt idx="318">
                  <c:v>0.46</c:v>
                </c:pt>
                <c:pt idx="319">
                  <c:v>0.45</c:v>
                </c:pt>
                <c:pt idx="320">
                  <c:v>0.44</c:v>
                </c:pt>
                <c:pt idx="321">
                  <c:v>0.43</c:v>
                </c:pt>
                <c:pt idx="322">
                  <c:v>0.43</c:v>
                </c:pt>
                <c:pt idx="323">
                  <c:v>0.43</c:v>
                </c:pt>
                <c:pt idx="324">
                  <c:v>0.41</c:v>
                </c:pt>
                <c:pt idx="325">
                  <c:v>0.41</c:v>
                </c:pt>
                <c:pt idx="326">
                  <c:v>0.41</c:v>
                </c:pt>
                <c:pt idx="327">
                  <c:v>0.4</c:v>
                </c:pt>
                <c:pt idx="328">
                  <c:v>0.39</c:v>
                </c:pt>
                <c:pt idx="329">
                  <c:v>0.38</c:v>
                </c:pt>
                <c:pt idx="330">
                  <c:v>0.37</c:v>
                </c:pt>
                <c:pt idx="331">
                  <c:v>0.37</c:v>
                </c:pt>
                <c:pt idx="332">
                  <c:v>0.36</c:v>
                </c:pt>
                <c:pt idx="333">
                  <c:v>0.36</c:v>
                </c:pt>
                <c:pt idx="334">
                  <c:v>0.35</c:v>
                </c:pt>
                <c:pt idx="335">
                  <c:v>0.34</c:v>
                </c:pt>
                <c:pt idx="336">
                  <c:v>0.34</c:v>
                </c:pt>
                <c:pt idx="337">
                  <c:v>0.33</c:v>
                </c:pt>
                <c:pt idx="338">
                  <c:v>0.32</c:v>
                </c:pt>
                <c:pt idx="339">
                  <c:v>0.32</c:v>
                </c:pt>
                <c:pt idx="340">
                  <c:v>0.31</c:v>
                </c:pt>
                <c:pt idx="341">
                  <c:v>0.32</c:v>
                </c:pt>
                <c:pt idx="342">
                  <c:v>0.3</c:v>
                </c:pt>
                <c:pt idx="343">
                  <c:v>0.28999999999999998</c:v>
                </c:pt>
                <c:pt idx="344">
                  <c:v>0.28999999999999998</c:v>
                </c:pt>
                <c:pt idx="345">
                  <c:v>0.28000000000000003</c:v>
                </c:pt>
                <c:pt idx="346">
                  <c:v>0.27</c:v>
                </c:pt>
                <c:pt idx="347">
                  <c:v>0.27</c:v>
                </c:pt>
                <c:pt idx="348">
                  <c:v>0.26</c:v>
                </c:pt>
                <c:pt idx="349">
                  <c:v>0.26</c:v>
                </c:pt>
                <c:pt idx="350">
                  <c:v>0.25</c:v>
                </c:pt>
                <c:pt idx="351">
                  <c:v>0.24</c:v>
                </c:pt>
                <c:pt idx="352">
                  <c:v>0.24</c:v>
                </c:pt>
                <c:pt idx="353">
                  <c:v>0.23</c:v>
                </c:pt>
                <c:pt idx="354">
                  <c:v>0.23</c:v>
                </c:pt>
                <c:pt idx="355">
                  <c:v>0.23</c:v>
                </c:pt>
                <c:pt idx="356">
                  <c:v>0.22</c:v>
                </c:pt>
                <c:pt idx="357">
                  <c:v>0.21</c:v>
                </c:pt>
                <c:pt idx="358">
                  <c:v>0.21</c:v>
                </c:pt>
                <c:pt idx="359">
                  <c:v>0.21</c:v>
                </c:pt>
                <c:pt idx="360">
                  <c:v>0.2</c:v>
                </c:pt>
                <c:pt idx="361">
                  <c:v>0.19</c:v>
                </c:pt>
                <c:pt idx="362">
                  <c:v>0.19</c:v>
                </c:pt>
                <c:pt idx="363">
                  <c:v>0.19</c:v>
                </c:pt>
                <c:pt idx="364">
                  <c:v>0.18</c:v>
                </c:pt>
                <c:pt idx="365">
                  <c:v>0.17</c:v>
                </c:pt>
                <c:pt idx="366">
                  <c:v>0.17</c:v>
                </c:pt>
                <c:pt idx="367">
                  <c:v>0.17</c:v>
                </c:pt>
                <c:pt idx="368">
                  <c:v>0.16</c:v>
                </c:pt>
                <c:pt idx="369">
                  <c:v>0.15</c:v>
                </c:pt>
                <c:pt idx="370">
                  <c:v>0.14000000000000001</c:v>
                </c:pt>
                <c:pt idx="371">
                  <c:v>0.15</c:v>
                </c:pt>
                <c:pt idx="372">
                  <c:v>0.14000000000000001</c:v>
                </c:pt>
                <c:pt idx="373">
                  <c:v>0.14000000000000001</c:v>
                </c:pt>
                <c:pt idx="374">
                  <c:v>0.14000000000000001</c:v>
                </c:pt>
                <c:pt idx="375">
                  <c:v>0.13</c:v>
                </c:pt>
                <c:pt idx="376">
                  <c:v>0.13</c:v>
                </c:pt>
                <c:pt idx="377">
                  <c:v>0.12</c:v>
                </c:pt>
                <c:pt idx="378">
                  <c:v>0.12</c:v>
                </c:pt>
                <c:pt idx="379">
                  <c:v>0.14000000000000001</c:v>
                </c:pt>
                <c:pt idx="380">
                  <c:v>0.11</c:v>
                </c:pt>
                <c:pt idx="381">
                  <c:v>0.11</c:v>
                </c:pt>
                <c:pt idx="382">
                  <c:v>0.11</c:v>
                </c:pt>
                <c:pt idx="383">
                  <c:v>0.11</c:v>
                </c:pt>
                <c:pt idx="384">
                  <c:v>0.1</c:v>
                </c:pt>
                <c:pt idx="385">
                  <c:v>0.1</c:v>
                </c:pt>
                <c:pt idx="386">
                  <c:v>0.09</c:v>
                </c:pt>
                <c:pt idx="387">
                  <c:v>0.09</c:v>
                </c:pt>
                <c:pt idx="388">
                  <c:v>0.09</c:v>
                </c:pt>
                <c:pt idx="389">
                  <c:v>0.08</c:v>
                </c:pt>
                <c:pt idx="390">
                  <c:v>0.08</c:v>
                </c:pt>
                <c:pt idx="391">
                  <c:v>0.08</c:v>
                </c:pt>
                <c:pt idx="392">
                  <c:v>0.08</c:v>
                </c:pt>
                <c:pt idx="393">
                  <c:v>7.0000000000000007E-2</c:v>
                </c:pt>
                <c:pt idx="394">
                  <c:v>7.0000000000000007E-2</c:v>
                </c:pt>
                <c:pt idx="395">
                  <c:v>7.0000000000000007E-2</c:v>
                </c:pt>
                <c:pt idx="396">
                  <c:v>7.0000000000000007E-2</c:v>
                </c:pt>
                <c:pt idx="397">
                  <c:v>7.0000000000000007E-2</c:v>
                </c:pt>
                <c:pt idx="398">
                  <c:v>0.06</c:v>
                </c:pt>
                <c:pt idx="399">
                  <c:v>7.0000000000000007E-2</c:v>
                </c:pt>
                <c:pt idx="400">
                  <c:v>0.06</c:v>
                </c:pt>
                <c:pt idx="401">
                  <c:v>0.06</c:v>
                </c:pt>
                <c:pt idx="402">
                  <c:v>0.06</c:v>
                </c:pt>
                <c:pt idx="403">
                  <c:v>0.05</c:v>
                </c:pt>
                <c:pt idx="404">
                  <c:v>0.05</c:v>
                </c:pt>
                <c:pt idx="405">
                  <c:v>0.05</c:v>
                </c:pt>
                <c:pt idx="406">
                  <c:v>0.04</c:v>
                </c:pt>
                <c:pt idx="407">
                  <c:v>0.05</c:v>
                </c:pt>
                <c:pt idx="408">
                  <c:v>0.04</c:v>
                </c:pt>
                <c:pt idx="409">
                  <c:v>0.05</c:v>
                </c:pt>
                <c:pt idx="410">
                  <c:v>0.04</c:v>
                </c:pt>
                <c:pt idx="411">
                  <c:v>0.04</c:v>
                </c:pt>
                <c:pt idx="412">
                  <c:v>0.04</c:v>
                </c:pt>
                <c:pt idx="413">
                  <c:v>0.03</c:v>
                </c:pt>
                <c:pt idx="414">
                  <c:v>0.04</c:v>
                </c:pt>
                <c:pt idx="415">
                  <c:v>0.04</c:v>
                </c:pt>
                <c:pt idx="416">
                  <c:v>0.03</c:v>
                </c:pt>
                <c:pt idx="417">
                  <c:v>0.04</c:v>
                </c:pt>
                <c:pt idx="418">
                  <c:v>0.03</c:v>
                </c:pt>
                <c:pt idx="419">
                  <c:v>0.03</c:v>
                </c:pt>
                <c:pt idx="420">
                  <c:v>0.02</c:v>
                </c:pt>
                <c:pt idx="421">
                  <c:v>0.03</c:v>
                </c:pt>
                <c:pt idx="422">
                  <c:v>0.02</c:v>
                </c:pt>
                <c:pt idx="423">
                  <c:v>0.03</c:v>
                </c:pt>
                <c:pt idx="424">
                  <c:v>0.02</c:v>
                </c:pt>
                <c:pt idx="425">
                  <c:v>0.02</c:v>
                </c:pt>
                <c:pt idx="426">
                  <c:v>0.03</c:v>
                </c:pt>
                <c:pt idx="427">
                  <c:v>0.02</c:v>
                </c:pt>
                <c:pt idx="428">
                  <c:v>0.02</c:v>
                </c:pt>
                <c:pt idx="429">
                  <c:v>0.01</c:v>
                </c:pt>
                <c:pt idx="430">
                  <c:v>0.02</c:v>
                </c:pt>
                <c:pt idx="431">
                  <c:v>0.01</c:v>
                </c:pt>
                <c:pt idx="432">
                  <c:v>0.01</c:v>
                </c:pt>
                <c:pt idx="433">
                  <c:v>0.02</c:v>
                </c:pt>
                <c:pt idx="434">
                  <c:v>0.02</c:v>
                </c:pt>
                <c:pt idx="435">
                  <c:v>0.02</c:v>
                </c:pt>
                <c:pt idx="436">
                  <c:v>0.02</c:v>
                </c:pt>
                <c:pt idx="437">
                  <c:v>0.01</c:v>
                </c:pt>
                <c:pt idx="438">
                  <c:v>0.01</c:v>
                </c:pt>
                <c:pt idx="439">
                  <c:v>0.01</c:v>
                </c:pt>
                <c:pt idx="440">
                  <c:v>0.01</c:v>
                </c:pt>
                <c:pt idx="441">
                  <c:v>0.01</c:v>
                </c:pt>
                <c:pt idx="442">
                  <c:v>0.01</c:v>
                </c:pt>
                <c:pt idx="443">
                  <c:v>0.01</c:v>
                </c:pt>
                <c:pt idx="444">
                  <c:v>0.01</c:v>
                </c:pt>
                <c:pt idx="445">
                  <c:v>0.01</c:v>
                </c:pt>
                <c:pt idx="446">
                  <c:v>0.01</c:v>
                </c:pt>
                <c:pt idx="447">
                  <c:v>0.01</c:v>
                </c:pt>
                <c:pt idx="448">
                  <c:v>0.01</c:v>
                </c:pt>
                <c:pt idx="449">
                  <c:v>0.01</c:v>
                </c:pt>
                <c:pt idx="450">
                  <c:v>0</c:v>
                </c:pt>
                <c:pt idx="451">
                  <c:v>0</c:v>
                </c:pt>
                <c:pt idx="452">
                  <c:v>0.01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FE77-4D58-A182-A93828A6CC00}"/>
            </c:ext>
          </c:extLst>
        </c:ser>
        <c:ser>
          <c:idx val="0"/>
          <c:order val="4"/>
          <c:tx>
            <c:strRef>
              <c:f>Sheet1!$E$2</c:f>
              <c:strCache>
                <c:ptCount val="1"/>
                <c:pt idx="0">
                  <c:v>2.25 mile Meyer Trace #2 at Bench spr. (14 lbs. FL) yr. 2011</c:v>
                </c:pt>
              </c:strCache>
            </c:strRef>
          </c:tx>
          <c:spPr>
            <a:ln w="28575">
              <a:noFill/>
            </a:ln>
          </c:spPr>
          <c:marker>
            <c:symbol val="diamond"/>
            <c:size val="5"/>
            <c:spPr>
              <a:solidFill>
                <a:srgbClr val="FFC000"/>
              </a:solidFill>
              <a:ln>
                <a:noFill/>
              </a:ln>
            </c:spPr>
          </c:marker>
          <c:xVal>
            <c:numRef>
              <c:f>Sheet1!$C$3:$C$2781</c:f>
              <c:numCache>
                <c:formatCode>General</c:formatCode>
                <c:ptCount val="2779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  <c:pt idx="96">
                  <c:v>96</c:v>
                </c:pt>
                <c:pt idx="97">
                  <c:v>97</c:v>
                </c:pt>
                <c:pt idx="98">
                  <c:v>98</c:v>
                </c:pt>
                <c:pt idx="99">
                  <c:v>99</c:v>
                </c:pt>
                <c:pt idx="100">
                  <c:v>100</c:v>
                </c:pt>
                <c:pt idx="101">
                  <c:v>101</c:v>
                </c:pt>
                <c:pt idx="102">
                  <c:v>102</c:v>
                </c:pt>
                <c:pt idx="103">
                  <c:v>103</c:v>
                </c:pt>
                <c:pt idx="104">
                  <c:v>104</c:v>
                </c:pt>
                <c:pt idx="105">
                  <c:v>105</c:v>
                </c:pt>
                <c:pt idx="106">
                  <c:v>106</c:v>
                </c:pt>
                <c:pt idx="107">
                  <c:v>107</c:v>
                </c:pt>
                <c:pt idx="108">
                  <c:v>108</c:v>
                </c:pt>
                <c:pt idx="109">
                  <c:v>109</c:v>
                </c:pt>
                <c:pt idx="110">
                  <c:v>110</c:v>
                </c:pt>
                <c:pt idx="111">
                  <c:v>111</c:v>
                </c:pt>
                <c:pt idx="112">
                  <c:v>112</c:v>
                </c:pt>
                <c:pt idx="113">
                  <c:v>113</c:v>
                </c:pt>
                <c:pt idx="114">
                  <c:v>114</c:v>
                </c:pt>
                <c:pt idx="115">
                  <c:v>115</c:v>
                </c:pt>
                <c:pt idx="116">
                  <c:v>116</c:v>
                </c:pt>
                <c:pt idx="117">
                  <c:v>117</c:v>
                </c:pt>
                <c:pt idx="118">
                  <c:v>118</c:v>
                </c:pt>
                <c:pt idx="119">
                  <c:v>119</c:v>
                </c:pt>
                <c:pt idx="120">
                  <c:v>120</c:v>
                </c:pt>
                <c:pt idx="121">
                  <c:v>121</c:v>
                </c:pt>
                <c:pt idx="122">
                  <c:v>122</c:v>
                </c:pt>
                <c:pt idx="123">
                  <c:v>123</c:v>
                </c:pt>
                <c:pt idx="124">
                  <c:v>124</c:v>
                </c:pt>
                <c:pt idx="125">
                  <c:v>125</c:v>
                </c:pt>
                <c:pt idx="126">
                  <c:v>126</c:v>
                </c:pt>
                <c:pt idx="127">
                  <c:v>127</c:v>
                </c:pt>
                <c:pt idx="128">
                  <c:v>128</c:v>
                </c:pt>
                <c:pt idx="129">
                  <c:v>129</c:v>
                </c:pt>
                <c:pt idx="130">
                  <c:v>130</c:v>
                </c:pt>
                <c:pt idx="131">
                  <c:v>131</c:v>
                </c:pt>
                <c:pt idx="132">
                  <c:v>132</c:v>
                </c:pt>
                <c:pt idx="133">
                  <c:v>133</c:v>
                </c:pt>
                <c:pt idx="134">
                  <c:v>134</c:v>
                </c:pt>
                <c:pt idx="135">
                  <c:v>135</c:v>
                </c:pt>
                <c:pt idx="136">
                  <c:v>136</c:v>
                </c:pt>
                <c:pt idx="137">
                  <c:v>137</c:v>
                </c:pt>
                <c:pt idx="138">
                  <c:v>138</c:v>
                </c:pt>
                <c:pt idx="139">
                  <c:v>139</c:v>
                </c:pt>
                <c:pt idx="140">
                  <c:v>140</c:v>
                </c:pt>
                <c:pt idx="141">
                  <c:v>141</c:v>
                </c:pt>
                <c:pt idx="142">
                  <c:v>142</c:v>
                </c:pt>
                <c:pt idx="143">
                  <c:v>143</c:v>
                </c:pt>
                <c:pt idx="144">
                  <c:v>144</c:v>
                </c:pt>
                <c:pt idx="145">
                  <c:v>145</c:v>
                </c:pt>
                <c:pt idx="146">
                  <c:v>146</c:v>
                </c:pt>
                <c:pt idx="147">
                  <c:v>147</c:v>
                </c:pt>
                <c:pt idx="148">
                  <c:v>148</c:v>
                </c:pt>
                <c:pt idx="149">
                  <c:v>149</c:v>
                </c:pt>
                <c:pt idx="150">
                  <c:v>150</c:v>
                </c:pt>
                <c:pt idx="151">
                  <c:v>151</c:v>
                </c:pt>
                <c:pt idx="152">
                  <c:v>152</c:v>
                </c:pt>
                <c:pt idx="153">
                  <c:v>153</c:v>
                </c:pt>
                <c:pt idx="154">
                  <c:v>154</c:v>
                </c:pt>
                <c:pt idx="155">
                  <c:v>155</c:v>
                </c:pt>
                <c:pt idx="156">
                  <c:v>156</c:v>
                </c:pt>
                <c:pt idx="157">
                  <c:v>157</c:v>
                </c:pt>
                <c:pt idx="158">
                  <c:v>158</c:v>
                </c:pt>
                <c:pt idx="159">
                  <c:v>159</c:v>
                </c:pt>
                <c:pt idx="160">
                  <c:v>160</c:v>
                </c:pt>
                <c:pt idx="161">
                  <c:v>161</c:v>
                </c:pt>
                <c:pt idx="162">
                  <c:v>162</c:v>
                </c:pt>
                <c:pt idx="163">
                  <c:v>163</c:v>
                </c:pt>
                <c:pt idx="164">
                  <c:v>164</c:v>
                </c:pt>
                <c:pt idx="165">
                  <c:v>165</c:v>
                </c:pt>
                <c:pt idx="166">
                  <c:v>166</c:v>
                </c:pt>
                <c:pt idx="167">
                  <c:v>167</c:v>
                </c:pt>
                <c:pt idx="168">
                  <c:v>168</c:v>
                </c:pt>
                <c:pt idx="169">
                  <c:v>169</c:v>
                </c:pt>
                <c:pt idx="170">
                  <c:v>170</c:v>
                </c:pt>
                <c:pt idx="171">
                  <c:v>171</c:v>
                </c:pt>
                <c:pt idx="172">
                  <c:v>172</c:v>
                </c:pt>
                <c:pt idx="173">
                  <c:v>173</c:v>
                </c:pt>
                <c:pt idx="174">
                  <c:v>174</c:v>
                </c:pt>
                <c:pt idx="175">
                  <c:v>175</c:v>
                </c:pt>
                <c:pt idx="176">
                  <c:v>176</c:v>
                </c:pt>
                <c:pt idx="177">
                  <c:v>177</c:v>
                </c:pt>
                <c:pt idx="178">
                  <c:v>178</c:v>
                </c:pt>
                <c:pt idx="179">
                  <c:v>179</c:v>
                </c:pt>
                <c:pt idx="180">
                  <c:v>180</c:v>
                </c:pt>
                <c:pt idx="181">
                  <c:v>181</c:v>
                </c:pt>
                <c:pt idx="182">
                  <c:v>182</c:v>
                </c:pt>
                <c:pt idx="183">
                  <c:v>183</c:v>
                </c:pt>
                <c:pt idx="184">
                  <c:v>184</c:v>
                </c:pt>
                <c:pt idx="185">
                  <c:v>185</c:v>
                </c:pt>
                <c:pt idx="186">
                  <c:v>186</c:v>
                </c:pt>
                <c:pt idx="187">
                  <c:v>187</c:v>
                </c:pt>
                <c:pt idx="188">
                  <c:v>188</c:v>
                </c:pt>
                <c:pt idx="189">
                  <c:v>189</c:v>
                </c:pt>
                <c:pt idx="190">
                  <c:v>190</c:v>
                </c:pt>
                <c:pt idx="191">
                  <c:v>191</c:v>
                </c:pt>
                <c:pt idx="192">
                  <c:v>192</c:v>
                </c:pt>
                <c:pt idx="193">
                  <c:v>193</c:v>
                </c:pt>
                <c:pt idx="194">
                  <c:v>194</c:v>
                </c:pt>
                <c:pt idx="195">
                  <c:v>195</c:v>
                </c:pt>
                <c:pt idx="196">
                  <c:v>196</c:v>
                </c:pt>
                <c:pt idx="197">
                  <c:v>197</c:v>
                </c:pt>
                <c:pt idx="198">
                  <c:v>198</c:v>
                </c:pt>
                <c:pt idx="199">
                  <c:v>199</c:v>
                </c:pt>
                <c:pt idx="200">
                  <c:v>200</c:v>
                </c:pt>
                <c:pt idx="201">
                  <c:v>201</c:v>
                </c:pt>
                <c:pt idx="202">
                  <c:v>202</c:v>
                </c:pt>
                <c:pt idx="203">
                  <c:v>203</c:v>
                </c:pt>
                <c:pt idx="204">
                  <c:v>204</c:v>
                </c:pt>
                <c:pt idx="205">
                  <c:v>205</c:v>
                </c:pt>
                <c:pt idx="206">
                  <c:v>206</c:v>
                </c:pt>
                <c:pt idx="207">
                  <c:v>207</c:v>
                </c:pt>
                <c:pt idx="208">
                  <c:v>208</c:v>
                </c:pt>
                <c:pt idx="209">
                  <c:v>209</c:v>
                </c:pt>
                <c:pt idx="210">
                  <c:v>210</c:v>
                </c:pt>
                <c:pt idx="211">
                  <c:v>211</c:v>
                </c:pt>
                <c:pt idx="212">
                  <c:v>212</c:v>
                </c:pt>
                <c:pt idx="213">
                  <c:v>213</c:v>
                </c:pt>
                <c:pt idx="214">
                  <c:v>214</c:v>
                </c:pt>
                <c:pt idx="215">
                  <c:v>215</c:v>
                </c:pt>
                <c:pt idx="216">
                  <c:v>216</c:v>
                </c:pt>
                <c:pt idx="217">
                  <c:v>217</c:v>
                </c:pt>
                <c:pt idx="218">
                  <c:v>218</c:v>
                </c:pt>
                <c:pt idx="219">
                  <c:v>219</c:v>
                </c:pt>
                <c:pt idx="220">
                  <c:v>220</c:v>
                </c:pt>
                <c:pt idx="221">
                  <c:v>221</c:v>
                </c:pt>
                <c:pt idx="222">
                  <c:v>222</c:v>
                </c:pt>
                <c:pt idx="223">
                  <c:v>223</c:v>
                </c:pt>
                <c:pt idx="224">
                  <c:v>224</c:v>
                </c:pt>
                <c:pt idx="225">
                  <c:v>225</c:v>
                </c:pt>
                <c:pt idx="226">
                  <c:v>226</c:v>
                </c:pt>
                <c:pt idx="227">
                  <c:v>227</c:v>
                </c:pt>
                <c:pt idx="228">
                  <c:v>228</c:v>
                </c:pt>
                <c:pt idx="229">
                  <c:v>229</c:v>
                </c:pt>
                <c:pt idx="230">
                  <c:v>230</c:v>
                </c:pt>
                <c:pt idx="231">
                  <c:v>231</c:v>
                </c:pt>
                <c:pt idx="232">
                  <c:v>232</c:v>
                </c:pt>
                <c:pt idx="233">
                  <c:v>233</c:v>
                </c:pt>
                <c:pt idx="234">
                  <c:v>234</c:v>
                </c:pt>
                <c:pt idx="235">
                  <c:v>235</c:v>
                </c:pt>
                <c:pt idx="236">
                  <c:v>236</c:v>
                </c:pt>
                <c:pt idx="237">
                  <c:v>237</c:v>
                </c:pt>
                <c:pt idx="238">
                  <c:v>238</c:v>
                </c:pt>
                <c:pt idx="239">
                  <c:v>239</c:v>
                </c:pt>
                <c:pt idx="240">
                  <c:v>240</c:v>
                </c:pt>
                <c:pt idx="241">
                  <c:v>241</c:v>
                </c:pt>
                <c:pt idx="242">
                  <c:v>242</c:v>
                </c:pt>
                <c:pt idx="243">
                  <c:v>243</c:v>
                </c:pt>
                <c:pt idx="244">
                  <c:v>244</c:v>
                </c:pt>
                <c:pt idx="245">
                  <c:v>245</c:v>
                </c:pt>
                <c:pt idx="246">
                  <c:v>246</c:v>
                </c:pt>
                <c:pt idx="247">
                  <c:v>247</c:v>
                </c:pt>
                <c:pt idx="248">
                  <c:v>248</c:v>
                </c:pt>
                <c:pt idx="249">
                  <c:v>249</c:v>
                </c:pt>
                <c:pt idx="250">
                  <c:v>250</c:v>
                </c:pt>
                <c:pt idx="251">
                  <c:v>251</c:v>
                </c:pt>
                <c:pt idx="252">
                  <c:v>252</c:v>
                </c:pt>
                <c:pt idx="253">
                  <c:v>253</c:v>
                </c:pt>
                <c:pt idx="254">
                  <c:v>254</c:v>
                </c:pt>
                <c:pt idx="255">
                  <c:v>255</c:v>
                </c:pt>
                <c:pt idx="256">
                  <c:v>256</c:v>
                </c:pt>
                <c:pt idx="257">
                  <c:v>257</c:v>
                </c:pt>
                <c:pt idx="258">
                  <c:v>258</c:v>
                </c:pt>
                <c:pt idx="259">
                  <c:v>259</c:v>
                </c:pt>
                <c:pt idx="260">
                  <c:v>260</c:v>
                </c:pt>
                <c:pt idx="261">
                  <c:v>261</c:v>
                </c:pt>
                <c:pt idx="262">
                  <c:v>262</c:v>
                </c:pt>
                <c:pt idx="263">
                  <c:v>263</c:v>
                </c:pt>
                <c:pt idx="264">
                  <c:v>264</c:v>
                </c:pt>
                <c:pt idx="265">
                  <c:v>265</c:v>
                </c:pt>
                <c:pt idx="266">
                  <c:v>266</c:v>
                </c:pt>
                <c:pt idx="267">
                  <c:v>267</c:v>
                </c:pt>
                <c:pt idx="268">
                  <c:v>268</c:v>
                </c:pt>
                <c:pt idx="269">
                  <c:v>269</c:v>
                </c:pt>
                <c:pt idx="270">
                  <c:v>270</c:v>
                </c:pt>
                <c:pt idx="271">
                  <c:v>271</c:v>
                </c:pt>
                <c:pt idx="272">
                  <c:v>272</c:v>
                </c:pt>
                <c:pt idx="273">
                  <c:v>273</c:v>
                </c:pt>
                <c:pt idx="274">
                  <c:v>274</c:v>
                </c:pt>
                <c:pt idx="275">
                  <c:v>275</c:v>
                </c:pt>
                <c:pt idx="276">
                  <c:v>276</c:v>
                </c:pt>
                <c:pt idx="277">
                  <c:v>277</c:v>
                </c:pt>
                <c:pt idx="278">
                  <c:v>278</c:v>
                </c:pt>
                <c:pt idx="279">
                  <c:v>279</c:v>
                </c:pt>
                <c:pt idx="280">
                  <c:v>280</c:v>
                </c:pt>
                <c:pt idx="281">
                  <c:v>281</c:v>
                </c:pt>
                <c:pt idx="282">
                  <c:v>282</c:v>
                </c:pt>
                <c:pt idx="283">
                  <c:v>283</c:v>
                </c:pt>
                <c:pt idx="284">
                  <c:v>284</c:v>
                </c:pt>
                <c:pt idx="285">
                  <c:v>285</c:v>
                </c:pt>
                <c:pt idx="286">
                  <c:v>286</c:v>
                </c:pt>
                <c:pt idx="287">
                  <c:v>287</c:v>
                </c:pt>
                <c:pt idx="288">
                  <c:v>288</c:v>
                </c:pt>
                <c:pt idx="289">
                  <c:v>289</c:v>
                </c:pt>
                <c:pt idx="290">
                  <c:v>290</c:v>
                </c:pt>
                <c:pt idx="291">
                  <c:v>291</c:v>
                </c:pt>
                <c:pt idx="292">
                  <c:v>292</c:v>
                </c:pt>
                <c:pt idx="293">
                  <c:v>293</c:v>
                </c:pt>
                <c:pt idx="294">
                  <c:v>294</c:v>
                </c:pt>
                <c:pt idx="295">
                  <c:v>295</c:v>
                </c:pt>
                <c:pt idx="296">
                  <c:v>296</c:v>
                </c:pt>
                <c:pt idx="297">
                  <c:v>297</c:v>
                </c:pt>
                <c:pt idx="298">
                  <c:v>298</c:v>
                </c:pt>
                <c:pt idx="299">
                  <c:v>299</c:v>
                </c:pt>
                <c:pt idx="300">
                  <c:v>300</c:v>
                </c:pt>
                <c:pt idx="301">
                  <c:v>301</c:v>
                </c:pt>
                <c:pt idx="302">
                  <c:v>302</c:v>
                </c:pt>
                <c:pt idx="303">
                  <c:v>303</c:v>
                </c:pt>
                <c:pt idx="304">
                  <c:v>304</c:v>
                </c:pt>
                <c:pt idx="305">
                  <c:v>305</c:v>
                </c:pt>
                <c:pt idx="306">
                  <c:v>306</c:v>
                </c:pt>
                <c:pt idx="307">
                  <c:v>307</c:v>
                </c:pt>
                <c:pt idx="308">
                  <c:v>308</c:v>
                </c:pt>
                <c:pt idx="309">
                  <c:v>309</c:v>
                </c:pt>
                <c:pt idx="310">
                  <c:v>310</c:v>
                </c:pt>
                <c:pt idx="311">
                  <c:v>311</c:v>
                </c:pt>
                <c:pt idx="312">
                  <c:v>312</c:v>
                </c:pt>
                <c:pt idx="313">
                  <c:v>313</c:v>
                </c:pt>
                <c:pt idx="314">
                  <c:v>314</c:v>
                </c:pt>
                <c:pt idx="315">
                  <c:v>315</c:v>
                </c:pt>
                <c:pt idx="316">
                  <c:v>316</c:v>
                </c:pt>
                <c:pt idx="317">
                  <c:v>317</c:v>
                </c:pt>
                <c:pt idx="318">
                  <c:v>318</c:v>
                </c:pt>
                <c:pt idx="319">
                  <c:v>319</c:v>
                </c:pt>
                <c:pt idx="320">
                  <c:v>320</c:v>
                </c:pt>
                <c:pt idx="321">
                  <c:v>321</c:v>
                </c:pt>
                <c:pt idx="322">
                  <c:v>322</c:v>
                </c:pt>
                <c:pt idx="323">
                  <c:v>323</c:v>
                </c:pt>
                <c:pt idx="324">
                  <c:v>324</c:v>
                </c:pt>
                <c:pt idx="325">
                  <c:v>325</c:v>
                </c:pt>
                <c:pt idx="326">
                  <c:v>326</c:v>
                </c:pt>
                <c:pt idx="327">
                  <c:v>327</c:v>
                </c:pt>
                <c:pt idx="328">
                  <c:v>328</c:v>
                </c:pt>
                <c:pt idx="329">
                  <c:v>329</c:v>
                </c:pt>
                <c:pt idx="330">
                  <c:v>330</c:v>
                </c:pt>
                <c:pt idx="331">
                  <c:v>331</c:v>
                </c:pt>
                <c:pt idx="332">
                  <c:v>332</c:v>
                </c:pt>
                <c:pt idx="333">
                  <c:v>333</c:v>
                </c:pt>
                <c:pt idx="334">
                  <c:v>334</c:v>
                </c:pt>
                <c:pt idx="335">
                  <c:v>335</c:v>
                </c:pt>
                <c:pt idx="336">
                  <c:v>336</c:v>
                </c:pt>
                <c:pt idx="337">
                  <c:v>337</c:v>
                </c:pt>
                <c:pt idx="338">
                  <c:v>338</c:v>
                </c:pt>
                <c:pt idx="339">
                  <c:v>339</c:v>
                </c:pt>
                <c:pt idx="340">
                  <c:v>340</c:v>
                </c:pt>
                <c:pt idx="341">
                  <c:v>341</c:v>
                </c:pt>
                <c:pt idx="342">
                  <c:v>342</c:v>
                </c:pt>
                <c:pt idx="343">
                  <c:v>343</c:v>
                </c:pt>
                <c:pt idx="344">
                  <c:v>344</c:v>
                </c:pt>
                <c:pt idx="345">
                  <c:v>345</c:v>
                </c:pt>
                <c:pt idx="346">
                  <c:v>346</c:v>
                </c:pt>
                <c:pt idx="347">
                  <c:v>347</c:v>
                </c:pt>
                <c:pt idx="348">
                  <c:v>348</c:v>
                </c:pt>
                <c:pt idx="349">
                  <c:v>349</c:v>
                </c:pt>
                <c:pt idx="350">
                  <c:v>350</c:v>
                </c:pt>
                <c:pt idx="351">
                  <c:v>351</c:v>
                </c:pt>
                <c:pt idx="352">
                  <c:v>352</c:v>
                </c:pt>
                <c:pt idx="353">
                  <c:v>353</c:v>
                </c:pt>
                <c:pt idx="354">
                  <c:v>354</c:v>
                </c:pt>
                <c:pt idx="355">
                  <c:v>355</c:v>
                </c:pt>
                <c:pt idx="356">
                  <c:v>356</c:v>
                </c:pt>
                <c:pt idx="357">
                  <c:v>357</c:v>
                </c:pt>
                <c:pt idx="358">
                  <c:v>358</c:v>
                </c:pt>
                <c:pt idx="359">
                  <c:v>359</c:v>
                </c:pt>
                <c:pt idx="360">
                  <c:v>360</c:v>
                </c:pt>
                <c:pt idx="361">
                  <c:v>361</c:v>
                </c:pt>
                <c:pt idx="362">
                  <c:v>362</c:v>
                </c:pt>
                <c:pt idx="363">
                  <c:v>363</c:v>
                </c:pt>
                <c:pt idx="364">
                  <c:v>364</c:v>
                </c:pt>
                <c:pt idx="365">
                  <c:v>365</c:v>
                </c:pt>
                <c:pt idx="366">
                  <c:v>366</c:v>
                </c:pt>
                <c:pt idx="367">
                  <c:v>367</c:v>
                </c:pt>
                <c:pt idx="368">
                  <c:v>368</c:v>
                </c:pt>
                <c:pt idx="369">
                  <c:v>369</c:v>
                </c:pt>
                <c:pt idx="370">
                  <c:v>370</c:v>
                </c:pt>
                <c:pt idx="371">
                  <c:v>371</c:v>
                </c:pt>
                <c:pt idx="372">
                  <c:v>372</c:v>
                </c:pt>
                <c:pt idx="373">
                  <c:v>373</c:v>
                </c:pt>
                <c:pt idx="374">
                  <c:v>374</c:v>
                </c:pt>
                <c:pt idx="375">
                  <c:v>375</c:v>
                </c:pt>
                <c:pt idx="376">
                  <c:v>376</c:v>
                </c:pt>
                <c:pt idx="377">
                  <c:v>377</c:v>
                </c:pt>
                <c:pt idx="378">
                  <c:v>378</c:v>
                </c:pt>
                <c:pt idx="379">
                  <c:v>379</c:v>
                </c:pt>
                <c:pt idx="380">
                  <c:v>380</c:v>
                </c:pt>
                <c:pt idx="381">
                  <c:v>381</c:v>
                </c:pt>
                <c:pt idx="382">
                  <c:v>382</c:v>
                </c:pt>
                <c:pt idx="383">
                  <c:v>383</c:v>
                </c:pt>
                <c:pt idx="384">
                  <c:v>384</c:v>
                </c:pt>
                <c:pt idx="385">
                  <c:v>385</c:v>
                </c:pt>
                <c:pt idx="386">
                  <c:v>386</c:v>
                </c:pt>
                <c:pt idx="387">
                  <c:v>387</c:v>
                </c:pt>
                <c:pt idx="388">
                  <c:v>388</c:v>
                </c:pt>
                <c:pt idx="389">
                  <c:v>389</c:v>
                </c:pt>
                <c:pt idx="390">
                  <c:v>390</c:v>
                </c:pt>
                <c:pt idx="391">
                  <c:v>391</c:v>
                </c:pt>
                <c:pt idx="392">
                  <c:v>392</c:v>
                </c:pt>
                <c:pt idx="393">
                  <c:v>393</c:v>
                </c:pt>
                <c:pt idx="394">
                  <c:v>394</c:v>
                </c:pt>
                <c:pt idx="395">
                  <c:v>395</c:v>
                </c:pt>
                <c:pt idx="396">
                  <c:v>396</c:v>
                </c:pt>
                <c:pt idx="397">
                  <c:v>397</c:v>
                </c:pt>
                <c:pt idx="398">
                  <c:v>398</c:v>
                </c:pt>
                <c:pt idx="399">
                  <c:v>399</c:v>
                </c:pt>
                <c:pt idx="400">
                  <c:v>400</c:v>
                </c:pt>
                <c:pt idx="401">
                  <c:v>401</c:v>
                </c:pt>
                <c:pt idx="402">
                  <c:v>402</c:v>
                </c:pt>
                <c:pt idx="403">
                  <c:v>403</c:v>
                </c:pt>
                <c:pt idx="404">
                  <c:v>404</c:v>
                </c:pt>
                <c:pt idx="405">
                  <c:v>405</c:v>
                </c:pt>
                <c:pt idx="406">
                  <c:v>406</c:v>
                </c:pt>
                <c:pt idx="407">
                  <c:v>407</c:v>
                </c:pt>
                <c:pt idx="408">
                  <c:v>408</c:v>
                </c:pt>
                <c:pt idx="409">
                  <c:v>409</c:v>
                </c:pt>
                <c:pt idx="410">
                  <c:v>410</c:v>
                </c:pt>
                <c:pt idx="411">
                  <c:v>411</c:v>
                </c:pt>
                <c:pt idx="412">
                  <c:v>412</c:v>
                </c:pt>
                <c:pt idx="413">
                  <c:v>413</c:v>
                </c:pt>
                <c:pt idx="414">
                  <c:v>414</c:v>
                </c:pt>
                <c:pt idx="415">
                  <c:v>415</c:v>
                </c:pt>
                <c:pt idx="416">
                  <c:v>416</c:v>
                </c:pt>
                <c:pt idx="417">
                  <c:v>417</c:v>
                </c:pt>
                <c:pt idx="418">
                  <c:v>418</c:v>
                </c:pt>
                <c:pt idx="419">
                  <c:v>419</c:v>
                </c:pt>
                <c:pt idx="420">
                  <c:v>420</c:v>
                </c:pt>
                <c:pt idx="421">
                  <c:v>421</c:v>
                </c:pt>
                <c:pt idx="422">
                  <c:v>422</c:v>
                </c:pt>
                <c:pt idx="423">
                  <c:v>423</c:v>
                </c:pt>
                <c:pt idx="424">
                  <c:v>424</c:v>
                </c:pt>
                <c:pt idx="425">
                  <c:v>425</c:v>
                </c:pt>
                <c:pt idx="426">
                  <c:v>426</c:v>
                </c:pt>
                <c:pt idx="427">
                  <c:v>427</c:v>
                </c:pt>
                <c:pt idx="428">
                  <c:v>428</c:v>
                </c:pt>
                <c:pt idx="429">
                  <c:v>429</c:v>
                </c:pt>
                <c:pt idx="430">
                  <c:v>430</c:v>
                </c:pt>
                <c:pt idx="431">
                  <c:v>431</c:v>
                </c:pt>
                <c:pt idx="432">
                  <c:v>432</c:v>
                </c:pt>
                <c:pt idx="433">
                  <c:v>433</c:v>
                </c:pt>
                <c:pt idx="434">
                  <c:v>434</c:v>
                </c:pt>
                <c:pt idx="435">
                  <c:v>435</c:v>
                </c:pt>
                <c:pt idx="436">
                  <c:v>436</c:v>
                </c:pt>
                <c:pt idx="437">
                  <c:v>437</c:v>
                </c:pt>
                <c:pt idx="438">
                  <c:v>438</c:v>
                </c:pt>
                <c:pt idx="439">
                  <c:v>439</c:v>
                </c:pt>
                <c:pt idx="440">
                  <c:v>440</c:v>
                </c:pt>
                <c:pt idx="441">
                  <c:v>441</c:v>
                </c:pt>
                <c:pt idx="442">
                  <c:v>442</c:v>
                </c:pt>
                <c:pt idx="443">
                  <c:v>443</c:v>
                </c:pt>
                <c:pt idx="444">
                  <c:v>444</c:v>
                </c:pt>
                <c:pt idx="445">
                  <c:v>445</c:v>
                </c:pt>
                <c:pt idx="446">
                  <c:v>446</c:v>
                </c:pt>
                <c:pt idx="447">
                  <c:v>447</c:v>
                </c:pt>
                <c:pt idx="448">
                  <c:v>448</c:v>
                </c:pt>
                <c:pt idx="449">
                  <c:v>449</c:v>
                </c:pt>
                <c:pt idx="450">
                  <c:v>450</c:v>
                </c:pt>
                <c:pt idx="451">
                  <c:v>451</c:v>
                </c:pt>
                <c:pt idx="452">
                  <c:v>452</c:v>
                </c:pt>
                <c:pt idx="453">
                  <c:v>453</c:v>
                </c:pt>
                <c:pt idx="454">
                  <c:v>454</c:v>
                </c:pt>
                <c:pt idx="455">
                  <c:v>455</c:v>
                </c:pt>
                <c:pt idx="456">
                  <c:v>456</c:v>
                </c:pt>
                <c:pt idx="457">
                  <c:v>457</c:v>
                </c:pt>
                <c:pt idx="458">
                  <c:v>458</c:v>
                </c:pt>
                <c:pt idx="459">
                  <c:v>459</c:v>
                </c:pt>
                <c:pt idx="460">
                  <c:v>460</c:v>
                </c:pt>
                <c:pt idx="461">
                  <c:v>461</c:v>
                </c:pt>
                <c:pt idx="462">
                  <c:v>462</c:v>
                </c:pt>
                <c:pt idx="463">
                  <c:v>463</c:v>
                </c:pt>
                <c:pt idx="464">
                  <c:v>464</c:v>
                </c:pt>
                <c:pt idx="465">
                  <c:v>465</c:v>
                </c:pt>
                <c:pt idx="466">
                  <c:v>466</c:v>
                </c:pt>
                <c:pt idx="467">
                  <c:v>467</c:v>
                </c:pt>
                <c:pt idx="468">
                  <c:v>468</c:v>
                </c:pt>
                <c:pt idx="469">
                  <c:v>469</c:v>
                </c:pt>
                <c:pt idx="470">
                  <c:v>470</c:v>
                </c:pt>
                <c:pt idx="471">
                  <c:v>471</c:v>
                </c:pt>
                <c:pt idx="472">
                  <c:v>472</c:v>
                </c:pt>
                <c:pt idx="473">
                  <c:v>473</c:v>
                </c:pt>
                <c:pt idx="474">
                  <c:v>474</c:v>
                </c:pt>
                <c:pt idx="475">
                  <c:v>475</c:v>
                </c:pt>
                <c:pt idx="476">
                  <c:v>476</c:v>
                </c:pt>
                <c:pt idx="477">
                  <c:v>477</c:v>
                </c:pt>
                <c:pt idx="478">
                  <c:v>478</c:v>
                </c:pt>
                <c:pt idx="479">
                  <c:v>479</c:v>
                </c:pt>
                <c:pt idx="480">
                  <c:v>480</c:v>
                </c:pt>
                <c:pt idx="481">
                  <c:v>481</c:v>
                </c:pt>
                <c:pt idx="482">
                  <c:v>482</c:v>
                </c:pt>
                <c:pt idx="483">
                  <c:v>483</c:v>
                </c:pt>
                <c:pt idx="484">
                  <c:v>484</c:v>
                </c:pt>
                <c:pt idx="485">
                  <c:v>485</c:v>
                </c:pt>
                <c:pt idx="486">
                  <c:v>486</c:v>
                </c:pt>
                <c:pt idx="487">
                  <c:v>487</c:v>
                </c:pt>
                <c:pt idx="488">
                  <c:v>488</c:v>
                </c:pt>
                <c:pt idx="489">
                  <c:v>489</c:v>
                </c:pt>
                <c:pt idx="490">
                  <c:v>490</c:v>
                </c:pt>
                <c:pt idx="491">
                  <c:v>491</c:v>
                </c:pt>
                <c:pt idx="492">
                  <c:v>492</c:v>
                </c:pt>
                <c:pt idx="493">
                  <c:v>493</c:v>
                </c:pt>
                <c:pt idx="494">
                  <c:v>494</c:v>
                </c:pt>
                <c:pt idx="495">
                  <c:v>495</c:v>
                </c:pt>
                <c:pt idx="496">
                  <c:v>496</c:v>
                </c:pt>
                <c:pt idx="497">
                  <c:v>497</c:v>
                </c:pt>
                <c:pt idx="498">
                  <c:v>498</c:v>
                </c:pt>
                <c:pt idx="499">
                  <c:v>499</c:v>
                </c:pt>
                <c:pt idx="500">
                  <c:v>500</c:v>
                </c:pt>
                <c:pt idx="501">
                  <c:v>501</c:v>
                </c:pt>
                <c:pt idx="502">
                  <c:v>502</c:v>
                </c:pt>
                <c:pt idx="503">
                  <c:v>503</c:v>
                </c:pt>
                <c:pt idx="504">
                  <c:v>504</c:v>
                </c:pt>
                <c:pt idx="505">
                  <c:v>505</c:v>
                </c:pt>
                <c:pt idx="506">
                  <c:v>506</c:v>
                </c:pt>
                <c:pt idx="507">
                  <c:v>507</c:v>
                </c:pt>
                <c:pt idx="508">
                  <c:v>508</c:v>
                </c:pt>
                <c:pt idx="509">
                  <c:v>509</c:v>
                </c:pt>
                <c:pt idx="510">
                  <c:v>510</c:v>
                </c:pt>
                <c:pt idx="511">
                  <c:v>511</c:v>
                </c:pt>
                <c:pt idx="512">
                  <c:v>512</c:v>
                </c:pt>
                <c:pt idx="513">
                  <c:v>513</c:v>
                </c:pt>
                <c:pt idx="514">
                  <c:v>514</c:v>
                </c:pt>
                <c:pt idx="515">
                  <c:v>515</c:v>
                </c:pt>
                <c:pt idx="516">
                  <c:v>516</c:v>
                </c:pt>
                <c:pt idx="517">
                  <c:v>517</c:v>
                </c:pt>
                <c:pt idx="518">
                  <c:v>518</c:v>
                </c:pt>
                <c:pt idx="519">
                  <c:v>519</c:v>
                </c:pt>
                <c:pt idx="520">
                  <c:v>520</c:v>
                </c:pt>
                <c:pt idx="521">
                  <c:v>521</c:v>
                </c:pt>
                <c:pt idx="522">
                  <c:v>522</c:v>
                </c:pt>
                <c:pt idx="523">
                  <c:v>523</c:v>
                </c:pt>
                <c:pt idx="524">
                  <c:v>524</c:v>
                </c:pt>
                <c:pt idx="525">
                  <c:v>525</c:v>
                </c:pt>
                <c:pt idx="526">
                  <c:v>526</c:v>
                </c:pt>
                <c:pt idx="527">
                  <c:v>527</c:v>
                </c:pt>
                <c:pt idx="528">
                  <c:v>528</c:v>
                </c:pt>
                <c:pt idx="529">
                  <c:v>529</c:v>
                </c:pt>
                <c:pt idx="530">
                  <c:v>530</c:v>
                </c:pt>
                <c:pt idx="531">
                  <c:v>531</c:v>
                </c:pt>
                <c:pt idx="532">
                  <c:v>532</c:v>
                </c:pt>
                <c:pt idx="533">
                  <c:v>533</c:v>
                </c:pt>
                <c:pt idx="534">
                  <c:v>534</c:v>
                </c:pt>
                <c:pt idx="535">
                  <c:v>535</c:v>
                </c:pt>
                <c:pt idx="536">
                  <c:v>536</c:v>
                </c:pt>
                <c:pt idx="537">
                  <c:v>537</c:v>
                </c:pt>
                <c:pt idx="538">
                  <c:v>538</c:v>
                </c:pt>
                <c:pt idx="539">
                  <c:v>539</c:v>
                </c:pt>
                <c:pt idx="540">
                  <c:v>540</c:v>
                </c:pt>
                <c:pt idx="541">
                  <c:v>541</c:v>
                </c:pt>
                <c:pt idx="542">
                  <c:v>542</c:v>
                </c:pt>
                <c:pt idx="543">
                  <c:v>543</c:v>
                </c:pt>
                <c:pt idx="544">
                  <c:v>544</c:v>
                </c:pt>
                <c:pt idx="545">
                  <c:v>545</c:v>
                </c:pt>
                <c:pt idx="546">
                  <c:v>546</c:v>
                </c:pt>
                <c:pt idx="547">
                  <c:v>547</c:v>
                </c:pt>
                <c:pt idx="548">
                  <c:v>548</c:v>
                </c:pt>
                <c:pt idx="549">
                  <c:v>549</c:v>
                </c:pt>
                <c:pt idx="550">
                  <c:v>550</c:v>
                </c:pt>
                <c:pt idx="551">
                  <c:v>551</c:v>
                </c:pt>
                <c:pt idx="552">
                  <c:v>552</c:v>
                </c:pt>
                <c:pt idx="553">
                  <c:v>553</c:v>
                </c:pt>
                <c:pt idx="554">
                  <c:v>554</c:v>
                </c:pt>
                <c:pt idx="555">
                  <c:v>555</c:v>
                </c:pt>
                <c:pt idx="556">
                  <c:v>556</c:v>
                </c:pt>
                <c:pt idx="557">
                  <c:v>557</c:v>
                </c:pt>
                <c:pt idx="558">
                  <c:v>558</c:v>
                </c:pt>
                <c:pt idx="559">
                  <c:v>559</c:v>
                </c:pt>
                <c:pt idx="560">
                  <c:v>560</c:v>
                </c:pt>
                <c:pt idx="561">
                  <c:v>561</c:v>
                </c:pt>
                <c:pt idx="562">
                  <c:v>562</c:v>
                </c:pt>
                <c:pt idx="563">
                  <c:v>563</c:v>
                </c:pt>
                <c:pt idx="564">
                  <c:v>564</c:v>
                </c:pt>
                <c:pt idx="565">
                  <c:v>565</c:v>
                </c:pt>
                <c:pt idx="566">
                  <c:v>566</c:v>
                </c:pt>
                <c:pt idx="567">
                  <c:v>567</c:v>
                </c:pt>
                <c:pt idx="568">
                  <c:v>568</c:v>
                </c:pt>
                <c:pt idx="569">
                  <c:v>569</c:v>
                </c:pt>
                <c:pt idx="570">
                  <c:v>570</c:v>
                </c:pt>
                <c:pt idx="571">
                  <c:v>571</c:v>
                </c:pt>
                <c:pt idx="572">
                  <c:v>572</c:v>
                </c:pt>
                <c:pt idx="573">
                  <c:v>573</c:v>
                </c:pt>
                <c:pt idx="574">
                  <c:v>574</c:v>
                </c:pt>
                <c:pt idx="575">
                  <c:v>575</c:v>
                </c:pt>
                <c:pt idx="576">
                  <c:v>576</c:v>
                </c:pt>
                <c:pt idx="577">
                  <c:v>577</c:v>
                </c:pt>
                <c:pt idx="578">
                  <c:v>578</c:v>
                </c:pt>
                <c:pt idx="579">
                  <c:v>579</c:v>
                </c:pt>
                <c:pt idx="580">
                  <c:v>580</c:v>
                </c:pt>
                <c:pt idx="581">
                  <c:v>581</c:v>
                </c:pt>
                <c:pt idx="582">
                  <c:v>582</c:v>
                </c:pt>
                <c:pt idx="583">
                  <c:v>583</c:v>
                </c:pt>
                <c:pt idx="584">
                  <c:v>584</c:v>
                </c:pt>
                <c:pt idx="585">
                  <c:v>585</c:v>
                </c:pt>
                <c:pt idx="586">
                  <c:v>586</c:v>
                </c:pt>
                <c:pt idx="587">
                  <c:v>587</c:v>
                </c:pt>
                <c:pt idx="588">
                  <c:v>588</c:v>
                </c:pt>
                <c:pt idx="589">
                  <c:v>589</c:v>
                </c:pt>
                <c:pt idx="590">
                  <c:v>590</c:v>
                </c:pt>
                <c:pt idx="591">
                  <c:v>591</c:v>
                </c:pt>
                <c:pt idx="592">
                  <c:v>592</c:v>
                </c:pt>
                <c:pt idx="593">
                  <c:v>593</c:v>
                </c:pt>
                <c:pt idx="594">
                  <c:v>594</c:v>
                </c:pt>
                <c:pt idx="595">
                  <c:v>595</c:v>
                </c:pt>
                <c:pt idx="596">
                  <c:v>596</c:v>
                </c:pt>
                <c:pt idx="597">
                  <c:v>597</c:v>
                </c:pt>
                <c:pt idx="598">
                  <c:v>598</c:v>
                </c:pt>
                <c:pt idx="599">
                  <c:v>599</c:v>
                </c:pt>
                <c:pt idx="600">
                  <c:v>600</c:v>
                </c:pt>
                <c:pt idx="601">
                  <c:v>601</c:v>
                </c:pt>
                <c:pt idx="602">
                  <c:v>602</c:v>
                </c:pt>
                <c:pt idx="603">
                  <c:v>603</c:v>
                </c:pt>
                <c:pt idx="604">
                  <c:v>604</c:v>
                </c:pt>
                <c:pt idx="605">
                  <c:v>605</c:v>
                </c:pt>
                <c:pt idx="606">
                  <c:v>606</c:v>
                </c:pt>
                <c:pt idx="607">
                  <c:v>607</c:v>
                </c:pt>
                <c:pt idx="608">
                  <c:v>608</c:v>
                </c:pt>
                <c:pt idx="609">
                  <c:v>609</c:v>
                </c:pt>
                <c:pt idx="610">
                  <c:v>610</c:v>
                </c:pt>
                <c:pt idx="611">
                  <c:v>611</c:v>
                </c:pt>
                <c:pt idx="612">
                  <c:v>612</c:v>
                </c:pt>
                <c:pt idx="613">
                  <c:v>613</c:v>
                </c:pt>
                <c:pt idx="614">
                  <c:v>614</c:v>
                </c:pt>
                <c:pt idx="615">
                  <c:v>615</c:v>
                </c:pt>
                <c:pt idx="616">
                  <c:v>616</c:v>
                </c:pt>
                <c:pt idx="617">
                  <c:v>617</c:v>
                </c:pt>
                <c:pt idx="618">
                  <c:v>618</c:v>
                </c:pt>
                <c:pt idx="619">
                  <c:v>619</c:v>
                </c:pt>
                <c:pt idx="620">
                  <c:v>620</c:v>
                </c:pt>
                <c:pt idx="621">
                  <c:v>621</c:v>
                </c:pt>
                <c:pt idx="622">
                  <c:v>622</c:v>
                </c:pt>
                <c:pt idx="623">
                  <c:v>623</c:v>
                </c:pt>
                <c:pt idx="624">
                  <c:v>624</c:v>
                </c:pt>
                <c:pt idx="625">
                  <c:v>625</c:v>
                </c:pt>
                <c:pt idx="626">
                  <c:v>626</c:v>
                </c:pt>
                <c:pt idx="627">
                  <c:v>627</c:v>
                </c:pt>
                <c:pt idx="628">
                  <c:v>628</c:v>
                </c:pt>
                <c:pt idx="629">
                  <c:v>629</c:v>
                </c:pt>
                <c:pt idx="630">
                  <c:v>630</c:v>
                </c:pt>
                <c:pt idx="631">
                  <c:v>631</c:v>
                </c:pt>
                <c:pt idx="632">
                  <c:v>632</c:v>
                </c:pt>
                <c:pt idx="633">
                  <c:v>633</c:v>
                </c:pt>
                <c:pt idx="634">
                  <c:v>634</c:v>
                </c:pt>
                <c:pt idx="635">
                  <c:v>635</c:v>
                </c:pt>
                <c:pt idx="636">
                  <c:v>636</c:v>
                </c:pt>
                <c:pt idx="637">
                  <c:v>637</c:v>
                </c:pt>
                <c:pt idx="638">
                  <c:v>638</c:v>
                </c:pt>
                <c:pt idx="639">
                  <c:v>639</c:v>
                </c:pt>
                <c:pt idx="640">
                  <c:v>640</c:v>
                </c:pt>
                <c:pt idx="641">
                  <c:v>641</c:v>
                </c:pt>
                <c:pt idx="642">
                  <c:v>642</c:v>
                </c:pt>
                <c:pt idx="643">
                  <c:v>643</c:v>
                </c:pt>
                <c:pt idx="644">
                  <c:v>644</c:v>
                </c:pt>
                <c:pt idx="645">
                  <c:v>645</c:v>
                </c:pt>
                <c:pt idx="646">
                  <c:v>646</c:v>
                </c:pt>
                <c:pt idx="647">
                  <c:v>647</c:v>
                </c:pt>
                <c:pt idx="648">
                  <c:v>648</c:v>
                </c:pt>
                <c:pt idx="649">
                  <c:v>649</c:v>
                </c:pt>
                <c:pt idx="650">
                  <c:v>650</c:v>
                </c:pt>
                <c:pt idx="651">
                  <c:v>651</c:v>
                </c:pt>
                <c:pt idx="652">
                  <c:v>652</c:v>
                </c:pt>
                <c:pt idx="653">
                  <c:v>653</c:v>
                </c:pt>
                <c:pt idx="654">
                  <c:v>654</c:v>
                </c:pt>
                <c:pt idx="655">
                  <c:v>655</c:v>
                </c:pt>
                <c:pt idx="656">
                  <c:v>656</c:v>
                </c:pt>
                <c:pt idx="657">
                  <c:v>657</c:v>
                </c:pt>
                <c:pt idx="658">
                  <c:v>658</c:v>
                </c:pt>
                <c:pt idx="659">
                  <c:v>659</c:v>
                </c:pt>
                <c:pt idx="660">
                  <c:v>660</c:v>
                </c:pt>
                <c:pt idx="661">
                  <c:v>661</c:v>
                </c:pt>
                <c:pt idx="662">
                  <c:v>662</c:v>
                </c:pt>
                <c:pt idx="663">
                  <c:v>663</c:v>
                </c:pt>
                <c:pt idx="664">
                  <c:v>664</c:v>
                </c:pt>
                <c:pt idx="665">
                  <c:v>665</c:v>
                </c:pt>
                <c:pt idx="666">
                  <c:v>666</c:v>
                </c:pt>
                <c:pt idx="667">
                  <c:v>667</c:v>
                </c:pt>
                <c:pt idx="668">
                  <c:v>668</c:v>
                </c:pt>
                <c:pt idx="669">
                  <c:v>669</c:v>
                </c:pt>
                <c:pt idx="670">
                  <c:v>670</c:v>
                </c:pt>
                <c:pt idx="671">
                  <c:v>671</c:v>
                </c:pt>
                <c:pt idx="672">
                  <c:v>672</c:v>
                </c:pt>
                <c:pt idx="673">
                  <c:v>673</c:v>
                </c:pt>
                <c:pt idx="674">
                  <c:v>674</c:v>
                </c:pt>
                <c:pt idx="675">
                  <c:v>675</c:v>
                </c:pt>
                <c:pt idx="676">
                  <c:v>676</c:v>
                </c:pt>
                <c:pt idx="677">
                  <c:v>677</c:v>
                </c:pt>
                <c:pt idx="678">
                  <c:v>678</c:v>
                </c:pt>
                <c:pt idx="679">
                  <c:v>679</c:v>
                </c:pt>
                <c:pt idx="680">
                  <c:v>680</c:v>
                </c:pt>
                <c:pt idx="681">
                  <c:v>681</c:v>
                </c:pt>
                <c:pt idx="682">
                  <c:v>682</c:v>
                </c:pt>
                <c:pt idx="683">
                  <c:v>683</c:v>
                </c:pt>
                <c:pt idx="684">
                  <c:v>684</c:v>
                </c:pt>
                <c:pt idx="685">
                  <c:v>685</c:v>
                </c:pt>
                <c:pt idx="686">
                  <c:v>686</c:v>
                </c:pt>
                <c:pt idx="687">
                  <c:v>687</c:v>
                </c:pt>
                <c:pt idx="688">
                  <c:v>688</c:v>
                </c:pt>
                <c:pt idx="689">
                  <c:v>689</c:v>
                </c:pt>
                <c:pt idx="690">
                  <c:v>690</c:v>
                </c:pt>
                <c:pt idx="691">
                  <c:v>691</c:v>
                </c:pt>
                <c:pt idx="692">
                  <c:v>692</c:v>
                </c:pt>
                <c:pt idx="693">
                  <c:v>693</c:v>
                </c:pt>
                <c:pt idx="694">
                  <c:v>694</c:v>
                </c:pt>
                <c:pt idx="695">
                  <c:v>695</c:v>
                </c:pt>
                <c:pt idx="696">
                  <c:v>696</c:v>
                </c:pt>
                <c:pt idx="697">
                  <c:v>697</c:v>
                </c:pt>
                <c:pt idx="698">
                  <c:v>698</c:v>
                </c:pt>
                <c:pt idx="699">
                  <c:v>699</c:v>
                </c:pt>
                <c:pt idx="700">
                  <c:v>700</c:v>
                </c:pt>
                <c:pt idx="701">
                  <c:v>701</c:v>
                </c:pt>
                <c:pt idx="702">
                  <c:v>702</c:v>
                </c:pt>
                <c:pt idx="703">
                  <c:v>703</c:v>
                </c:pt>
                <c:pt idx="704">
                  <c:v>704</c:v>
                </c:pt>
                <c:pt idx="705">
                  <c:v>705</c:v>
                </c:pt>
                <c:pt idx="706">
                  <c:v>706</c:v>
                </c:pt>
                <c:pt idx="707">
                  <c:v>707</c:v>
                </c:pt>
                <c:pt idx="708">
                  <c:v>708</c:v>
                </c:pt>
                <c:pt idx="709">
                  <c:v>709</c:v>
                </c:pt>
                <c:pt idx="710">
                  <c:v>710</c:v>
                </c:pt>
                <c:pt idx="711">
                  <c:v>711</c:v>
                </c:pt>
                <c:pt idx="712">
                  <c:v>712</c:v>
                </c:pt>
                <c:pt idx="713">
                  <c:v>713</c:v>
                </c:pt>
                <c:pt idx="714">
                  <c:v>714</c:v>
                </c:pt>
                <c:pt idx="715">
                  <c:v>715</c:v>
                </c:pt>
                <c:pt idx="716">
                  <c:v>716</c:v>
                </c:pt>
                <c:pt idx="717">
                  <c:v>717</c:v>
                </c:pt>
                <c:pt idx="718">
                  <c:v>718</c:v>
                </c:pt>
                <c:pt idx="719">
                  <c:v>719</c:v>
                </c:pt>
                <c:pt idx="720">
                  <c:v>720</c:v>
                </c:pt>
                <c:pt idx="721">
                  <c:v>721</c:v>
                </c:pt>
                <c:pt idx="722">
                  <c:v>722</c:v>
                </c:pt>
                <c:pt idx="723">
                  <c:v>723</c:v>
                </c:pt>
                <c:pt idx="724">
                  <c:v>724</c:v>
                </c:pt>
                <c:pt idx="725">
                  <c:v>725</c:v>
                </c:pt>
                <c:pt idx="726">
                  <c:v>726</c:v>
                </c:pt>
                <c:pt idx="727">
                  <c:v>727</c:v>
                </c:pt>
                <c:pt idx="728">
                  <c:v>728</c:v>
                </c:pt>
                <c:pt idx="729">
                  <c:v>729</c:v>
                </c:pt>
                <c:pt idx="730">
                  <c:v>730</c:v>
                </c:pt>
                <c:pt idx="731">
                  <c:v>731</c:v>
                </c:pt>
                <c:pt idx="732">
                  <c:v>732</c:v>
                </c:pt>
                <c:pt idx="733">
                  <c:v>733</c:v>
                </c:pt>
                <c:pt idx="734">
                  <c:v>734</c:v>
                </c:pt>
                <c:pt idx="735">
                  <c:v>735</c:v>
                </c:pt>
                <c:pt idx="736">
                  <c:v>736</c:v>
                </c:pt>
                <c:pt idx="737">
                  <c:v>737</c:v>
                </c:pt>
                <c:pt idx="738">
                  <c:v>738</c:v>
                </c:pt>
                <c:pt idx="739">
                  <c:v>739</c:v>
                </c:pt>
                <c:pt idx="740">
                  <c:v>740</c:v>
                </c:pt>
                <c:pt idx="741">
                  <c:v>741</c:v>
                </c:pt>
                <c:pt idx="742">
                  <c:v>742</c:v>
                </c:pt>
                <c:pt idx="743">
                  <c:v>743</c:v>
                </c:pt>
                <c:pt idx="744">
                  <c:v>744</c:v>
                </c:pt>
                <c:pt idx="745">
                  <c:v>745</c:v>
                </c:pt>
                <c:pt idx="746">
                  <c:v>746</c:v>
                </c:pt>
                <c:pt idx="747">
                  <c:v>747</c:v>
                </c:pt>
                <c:pt idx="748">
                  <c:v>748</c:v>
                </c:pt>
                <c:pt idx="749">
                  <c:v>749</c:v>
                </c:pt>
                <c:pt idx="750">
                  <c:v>750</c:v>
                </c:pt>
                <c:pt idx="751">
                  <c:v>751</c:v>
                </c:pt>
                <c:pt idx="752">
                  <c:v>752</c:v>
                </c:pt>
                <c:pt idx="753">
                  <c:v>753</c:v>
                </c:pt>
                <c:pt idx="754">
                  <c:v>754</c:v>
                </c:pt>
                <c:pt idx="755">
                  <c:v>755</c:v>
                </c:pt>
                <c:pt idx="756">
                  <c:v>756</c:v>
                </c:pt>
                <c:pt idx="757">
                  <c:v>757</c:v>
                </c:pt>
                <c:pt idx="758">
                  <c:v>758</c:v>
                </c:pt>
                <c:pt idx="759">
                  <c:v>759</c:v>
                </c:pt>
                <c:pt idx="760">
                  <c:v>760</c:v>
                </c:pt>
                <c:pt idx="761">
                  <c:v>761</c:v>
                </c:pt>
                <c:pt idx="762">
                  <c:v>762</c:v>
                </c:pt>
                <c:pt idx="763">
                  <c:v>763</c:v>
                </c:pt>
                <c:pt idx="764">
                  <c:v>764</c:v>
                </c:pt>
                <c:pt idx="765">
                  <c:v>765</c:v>
                </c:pt>
                <c:pt idx="766">
                  <c:v>766</c:v>
                </c:pt>
                <c:pt idx="767">
                  <c:v>767</c:v>
                </c:pt>
                <c:pt idx="768">
                  <c:v>768</c:v>
                </c:pt>
                <c:pt idx="769">
                  <c:v>769</c:v>
                </c:pt>
                <c:pt idx="770">
                  <c:v>770</c:v>
                </c:pt>
                <c:pt idx="771">
                  <c:v>771</c:v>
                </c:pt>
                <c:pt idx="772">
                  <c:v>772</c:v>
                </c:pt>
                <c:pt idx="773">
                  <c:v>773</c:v>
                </c:pt>
                <c:pt idx="774">
                  <c:v>774</c:v>
                </c:pt>
                <c:pt idx="775">
                  <c:v>775</c:v>
                </c:pt>
                <c:pt idx="776">
                  <c:v>776</c:v>
                </c:pt>
                <c:pt idx="777">
                  <c:v>777</c:v>
                </c:pt>
                <c:pt idx="778">
                  <c:v>778</c:v>
                </c:pt>
                <c:pt idx="779">
                  <c:v>779</c:v>
                </c:pt>
                <c:pt idx="780">
                  <c:v>780</c:v>
                </c:pt>
                <c:pt idx="781">
                  <c:v>781</c:v>
                </c:pt>
                <c:pt idx="782">
                  <c:v>782</c:v>
                </c:pt>
                <c:pt idx="783">
                  <c:v>783</c:v>
                </c:pt>
                <c:pt idx="784">
                  <c:v>784</c:v>
                </c:pt>
                <c:pt idx="785">
                  <c:v>785</c:v>
                </c:pt>
                <c:pt idx="786">
                  <c:v>786</c:v>
                </c:pt>
                <c:pt idx="787">
                  <c:v>787</c:v>
                </c:pt>
                <c:pt idx="788">
                  <c:v>788</c:v>
                </c:pt>
                <c:pt idx="789">
                  <c:v>789</c:v>
                </c:pt>
                <c:pt idx="790">
                  <c:v>790</c:v>
                </c:pt>
                <c:pt idx="791">
                  <c:v>791</c:v>
                </c:pt>
                <c:pt idx="792">
                  <c:v>792</c:v>
                </c:pt>
                <c:pt idx="793">
                  <c:v>793</c:v>
                </c:pt>
                <c:pt idx="794">
                  <c:v>794</c:v>
                </c:pt>
                <c:pt idx="795">
                  <c:v>795</c:v>
                </c:pt>
                <c:pt idx="796">
                  <c:v>796</c:v>
                </c:pt>
                <c:pt idx="797">
                  <c:v>797</c:v>
                </c:pt>
                <c:pt idx="798">
                  <c:v>798</c:v>
                </c:pt>
                <c:pt idx="799">
                  <c:v>799</c:v>
                </c:pt>
                <c:pt idx="800">
                  <c:v>800</c:v>
                </c:pt>
                <c:pt idx="801">
                  <c:v>801</c:v>
                </c:pt>
                <c:pt idx="802">
                  <c:v>802</c:v>
                </c:pt>
                <c:pt idx="803">
                  <c:v>803</c:v>
                </c:pt>
                <c:pt idx="804">
                  <c:v>804</c:v>
                </c:pt>
                <c:pt idx="805">
                  <c:v>805</c:v>
                </c:pt>
                <c:pt idx="806">
                  <c:v>806</c:v>
                </c:pt>
                <c:pt idx="807">
                  <c:v>807</c:v>
                </c:pt>
                <c:pt idx="808">
                  <c:v>808</c:v>
                </c:pt>
                <c:pt idx="809">
                  <c:v>809</c:v>
                </c:pt>
                <c:pt idx="810">
                  <c:v>810</c:v>
                </c:pt>
                <c:pt idx="811">
                  <c:v>811</c:v>
                </c:pt>
                <c:pt idx="812">
                  <c:v>812</c:v>
                </c:pt>
                <c:pt idx="813">
                  <c:v>813</c:v>
                </c:pt>
                <c:pt idx="814">
                  <c:v>814</c:v>
                </c:pt>
                <c:pt idx="815">
                  <c:v>815</c:v>
                </c:pt>
                <c:pt idx="816">
                  <c:v>816</c:v>
                </c:pt>
                <c:pt idx="817">
                  <c:v>817</c:v>
                </c:pt>
                <c:pt idx="818">
                  <c:v>818</c:v>
                </c:pt>
                <c:pt idx="819">
                  <c:v>819</c:v>
                </c:pt>
                <c:pt idx="820">
                  <c:v>820</c:v>
                </c:pt>
                <c:pt idx="821">
                  <c:v>821</c:v>
                </c:pt>
                <c:pt idx="822">
                  <c:v>822</c:v>
                </c:pt>
                <c:pt idx="823">
                  <c:v>823</c:v>
                </c:pt>
                <c:pt idx="824">
                  <c:v>824</c:v>
                </c:pt>
                <c:pt idx="825">
                  <c:v>825</c:v>
                </c:pt>
                <c:pt idx="826">
                  <c:v>826</c:v>
                </c:pt>
                <c:pt idx="827">
                  <c:v>827</c:v>
                </c:pt>
                <c:pt idx="828">
                  <c:v>828</c:v>
                </c:pt>
                <c:pt idx="829">
                  <c:v>829</c:v>
                </c:pt>
                <c:pt idx="830">
                  <c:v>830</c:v>
                </c:pt>
                <c:pt idx="831">
                  <c:v>831</c:v>
                </c:pt>
                <c:pt idx="832">
                  <c:v>832</c:v>
                </c:pt>
                <c:pt idx="833">
                  <c:v>833</c:v>
                </c:pt>
                <c:pt idx="834">
                  <c:v>834</c:v>
                </c:pt>
                <c:pt idx="835">
                  <c:v>835</c:v>
                </c:pt>
                <c:pt idx="836">
                  <c:v>836</c:v>
                </c:pt>
                <c:pt idx="837">
                  <c:v>837</c:v>
                </c:pt>
                <c:pt idx="838">
                  <c:v>838</c:v>
                </c:pt>
                <c:pt idx="839">
                  <c:v>839</c:v>
                </c:pt>
                <c:pt idx="840">
                  <c:v>840</c:v>
                </c:pt>
                <c:pt idx="841">
                  <c:v>841</c:v>
                </c:pt>
                <c:pt idx="842">
                  <c:v>842</c:v>
                </c:pt>
                <c:pt idx="843">
                  <c:v>843</c:v>
                </c:pt>
                <c:pt idx="844">
                  <c:v>844</c:v>
                </c:pt>
                <c:pt idx="845">
                  <c:v>845</c:v>
                </c:pt>
                <c:pt idx="846">
                  <c:v>846</c:v>
                </c:pt>
                <c:pt idx="847">
                  <c:v>847</c:v>
                </c:pt>
                <c:pt idx="848">
                  <c:v>848</c:v>
                </c:pt>
                <c:pt idx="849">
                  <c:v>849</c:v>
                </c:pt>
                <c:pt idx="850">
                  <c:v>850</c:v>
                </c:pt>
                <c:pt idx="851">
                  <c:v>851</c:v>
                </c:pt>
                <c:pt idx="852">
                  <c:v>852</c:v>
                </c:pt>
                <c:pt idx="853">
                  <c:v>853</c:v>
                </c:pt>
                <c:pt idx="854">
                  <c:v>854</c:v>
                </c:pt>
                <c:pt idx="855">
                  <c:v>855</c:v>
                </c:pt>
                <c:pt idx="856">
                  <c:v>856</c:v>
                </c:pt>
                <c:pt idx="857">
                  <c:v>857</c:v>
                </c:pt>
                <c:pt idx="858">
                  <c:v>858</c:v>
                </c:pt>
                <c:pt idx="859">
                  <c:v>859</c:v>
                </c:pt>
                <c:pt idx="860">
                  <c:v>860</c:v>
                </c:pt>
                <c:pt idx="861">
                  <c:v>861</c:v>
                </c:pt>
                <c:pt idx="862">
                  <c:v>862</c:v>
                </c:pt>
                <c:pt idx="863">
                  <c:v>863</c:v>
                </c:pt>
                <c:pt idx="864">
                  <c:v>864</c:v>
                </c:pt>
                <c:pt idx="865">
                  <c:v>865</c:v>
                </c:pt>
                <c:pt idx="866">
                  <c:v>866</c:v>
                </c:pt>
                <c:pt idx="867">
                  <c:v>867</c:v>
                </c:pt>
                <c:pt idx="868">
                  <c:v>868</c:v>
                </c:pt>
                <c:pt idx="869">
                  <c:v>869</c:v>
                </c:pt>
                <c:pt idx="870">
                  <c:v>870</c:v>
                </c:pt>
                <c:pt idx="871">
                  <c:v>871</c:v>
                </c:pt>
                <c:pt idx="872">
                  <c:v>872</c:v>
                </c:pt>
                <c:pt idx="873">
                  <c:v>873</c:v>
                </c:pt>
                <c:pt idx="874">
                  <c:v>874</c:v>
                </c:pt>
                <c:pt idx="875">
                  <c:v>875</c:v>
                </c:pt>
                <c:pt idx="876">
                  <c:v>876</c:v>
                </c:pt>
                <c:pt idx="877">
                  <c:v>877</c:v>
                </c:pt>
                <c:pt idx="878">
                  <c:v>878</c:v>
                </c:pt>
                <c:pt idx="879">
                  <c:v>879</c:v>
                </c:pt>
                <c:pt idx="880">
                  <c:v>880</c:v>
                </c:pt>
                <c:pt idx="881">
                  <c:v>881</c:v>
                </c:pt>
                <c:pt idx="882">
                  <c:v>882</c:v>
                </c:pt>
                <c:pt idx="883">
                  <c:v>883</c:v>
                </c:pt>
                <c:pt idx="884">
                  <c:v>884</c:v>
                </c:pt>
                <c:pt idx="885">
                  <c:v>885</c:v>
                </c:pt>
                <c:pt idx="886">
                  <c:v>886</c:v>
                </c:pt>
                <c:pt idx="887">
                  <c:v>887</c:v>
                </c:pt>
                <c:pt idx="888">
                  <c:v>888</c:v>
                </c:pt>
                <c:pt idx="889">
                  <c:v>889</c:v>
                </c:pt>
                <c:pt idx="890">
                  <c:v>890</c:v>
                </c:pt>
                <c:pt idx="891">
                  <c:v>891</c:v>
                </c:pt>
                <c:pt idx="892">
                  <c:v>892</c:v>
                </c:pt>
                <c:pt idx="893">
                  <c:v>893</c:v>
                </c:pt>
                <c:pt idx="894">
                  <c:v>894</c:v>
                </c:pt>
                <c:pt idx="895">
                  <c:v>895</c:v>
                </c:pt>
                <c:pt idx="896">
                  <c:v>896</c:v>
                </c:pt>
                <c:pt idx="897">
                  <c:v>897</c:v>
                </c:pt>
                <c:pt idx="898">
                  <c:v>898</c:v>
                </c:pt>
                <c:pt idx="899">
                  <c:v>899</c:v>
                </c:pt>
                <c:pt idx="900">
                  <c:v>900</c:v>
                </c:pt>
                <c:pt idx="901">
                  <c:v>901</c:v>
                </c:pt>
                <c:pt idx="902">
                  <c:v>902</c:v>
                </c:pt>
                <c:pt idx="903">
                  <c:v>903</c:v>
                </c:pt>
                <c:pt idx="904">
                  <c:v>904</c:v>
                </c:pt>
                <c:pt idx="905">
                  <c:v>905</c:v>
                </c:pt>
                <c:pt idx="906">
                  <c:v>906</c:v>
                </c:pt>
                <c:pt idx="907">
                  <c:v>907</c:v>
                </c:pt>
                <c:pt idx="908">
                  <c:v>908</c:v>
                </c:pt>
                <c:pt idx="909">
                  <c:v>909</c:v>
                </c:pt>
                <c:pt idx="910">
                  <c:v>910</c:v>
                </c:pt>
                <c:pt idx="911">
                  <c:v>911</c:v>
                </c:pt>
                <c:pt idx="912">
                  <c:v>912</c:v>
                </c:pt>
                <c:pt idx="913">
                  <c:v>913</c:v>
                </c:pt>
                <c:pt idx="914">
                  <c:v>914</c:v>
                </c:pt>
                <c:pt idx="915">
                  <c:v>915</c:v>
                </c:pt>
                <c:pt idx="916">
                  <c:v>916</c:v>
                </c:pt>
                <c:pt idx="917">
                  <c:v>917</c:v>
                </c:pt>
                <c:pt idx="918">
                  <c:v>918</c:v>
                </c:pt>
                <c:pt idx="919">
                  <c:v>919</c:v>
                </c:pt>
                <c:pt idx="920">
                  <c:v>920</c:v>
                </c:pt>
                <c:pt idx="921">
                  <c:v>921</c:v>
                </c:pt>
                <c:pt idx="922">
                  <c:v>922</c:v>
                </c:pt>
                <c:pt idx="923">
                  <c:v>923</c:v>
                </c:pt>
                <c:pt idx="924">
                  <c:v>924</c:v>
                </c:pt>
                <c:pt idx="925">
                  <c:v>925</c:v>
                </c:pt>
                <c:pt idx="926">
                  <c:v>926</c:v>
                </c:pt>
                <c:pt idx="927">
                  <c:v>927</c:v>
                </c:pt>
                <c:pt idx="928">
                  <c:v>928</c:v>
                </c:pt>
                <c:pt idx="929">
                  <c:v>929</c:v>
                </c:pt>
                <c:pt idx="930">
                  <c:v>930</c:v>
                </c:pt>
                <c:pt idx="931">
                  <c:v>931</c:v>
                </c:pt>
                <c:pt idx="932">
                  <c:v>932</c:v>
                </c:pt>
                <c:pt idx="933">
                  <c:v>933</c:v>
                </c:pt>
                <c:pt idx="934">
                  <c:v>934</c:v>
                </c:pt>
                <c:pt idx="935">
                  <c:v>935</c:v>
                </c:pt>
                <c:pt idx="936">
                  <c:v>936</c:v>
                </c:pt>
                <c:pt idx="937">
                  <c:v>937</c:v>
                </c:pt>
                <c:pt idx="938">
                  <c:v>938</c:v>
                </c:pt>
                <c:pt idx="939">
                  <c:v>939</c:v>
                </c:pt>
                <c:pt idx="940">
                  <c:v>940</c:v>
                </c:pt>
                <c:pt idx="941">
                  <c:v>941</c:v>
                </c:pt>
                <c:pt idx="942">
                  <c:v>942</c:v>
                </c:pt>
                <c:pt idx="943">
                  <c:v>943</c:v>
                </c:pt>
                <c:pt idx="944">
                  <c:v>944</c:v>
                </c:pt>
                <c:pt idx="945">
                  <c:v>945</c:v>
                </c:pt>
                <c:pt idx="946">
                  <c:v>946</c:v>
                </c:pt>
                <c:pt idx="947">
                  <c:v>947</c:v>
                </c:pt>
                <c:pt idx="948">
                  <c:v>948</c:v>
                </c:pt>
                <c:pt idx="949">
                  <c:v>949</c:v>
                </c:pt>
                <c:pt idx="950">
                  <c:v>950</c:v>
                </c:pt>
                <c:pt idx="951">
                  <c:v>951</c:v>
                </c:pt>
                <c:pt idx="952">
                  <c:v>952</c:v>
                </c:pt>
                <c:pt idx="953">
                  <c:v>953</c:v>
                </c:pt>
                <c:pt idx="954">
                  <c:v>954</c:v>
                </c:pt>
                <c:pt idx="955">
                  <c:v>955</c:v>
                </c:pt>
                <c:pt idx="956">
                  <c:v>956</c:v>
                </c:pt>
                <c:pt idx="957">
                  <c:v>957</c:v>
                </c:pt>
                <c:pt idx="958">
                  <c:v>958</c:v>
                </c:pt>
                <c:pt idx="959">
                  <c:v>959</c:v>
                </c:pt>
                <c:pt idx="960">
                  <c:v>960</c:v>
                </c:pt>
                <c:pt idx="961">
                  <c:v>961</c:v>
                </c:pt>
                <c:pt idx="962">
                  <c:v>962</c:v>
                </c:pt>
                <c:pt idx="963">
                  <c:v>963</c:v>
                </c:pt>
                <c:pt idx="964">
                  <c:v>964</c:v>
                </c:pt>
                <c:pt idx="965">
                  <c:v>965</c:v>
                </c:pt>
                <c:pt idx="966">
                  <c:v>966</c:v>
                </c:pt>
                <c:pt idx="967">
                  <c:v>967</c:v>
                </c:pt>
                <c:pt idx="968">
                  <c:v>968</c:v>
                </c:pt>
                <c:pt idx="969">
                  <c:v>969</c:v>
                </c:pt>
                <c:pt idx="970">
                  <c:v>970</c:v>
                </c:pt>
                <c:pt idx="971">
                  <c:v>971</c:v>
                </c:pt>
                <c:pt idx="972">
                  <c:v>972</c:v>
                </c:pt>
                <c:pt idx="973">
                  <c:v>973</c:v>
                </c:pt>
                <c:pt idx="974">
                  <c:v>974</c:v>
                </c:pt>
                <c:pt idx="975">
                  <c:v>975</c:v>
                </c:pt>
                <c:pt idx="976">
                  <c:v>976</c:v>
                </c:pt>
                <c:pt idx="977">
                  <c:v>977</c:v>
                </c:pt>
                <c:pt idx="978">
                  <c:v>978</c:v>
                </c:pt>
                <c:pt idx="979">
                  <c:v>979</c:v>
                </c:pt>
                <c:pt idx="980">
                  <c:v>980</c:v>
                </c:pt>
                <c:pt idx="981">
                  <c:v>981</c:v>
                </c:pt>
                <c:pt idx="982">
                  <c:v>982</c:v>
                </c:pt>
                <c:pt idx="983">
                  <c:v>983</c:v>
                </c:pt>
                <c:pt idx="984">
                  <c:v>984</c:v>
                </c:pt>
                <c:pt idx="985">
                  <c:v>985</c:v>
                </c:pt>
                <c:pt idx="986">
                  <c:v>986</c:v>
                </c:pt>
                <c:pt idx="987">
                  <c:v>987</c:v>
                </c:pt>
                <c:pt idx="988">
                  <c:v>988</c:v>
                </c:pt>
                <c:pt idx="989">
                  <c:v>989</c:v>
                </c:pt>
                <c:pt idx="990">
                  <c:v>990</c:v>
                </c:pt>
                <c:pt idx="991">
                  <c:v>991</c:v>
                </c:pt>
                <c:pt idx="992">
                  <c:v>992</c:v>
                </c:pt>
                <c:pt idx="993">
                  <c:v>993</c:v>
                </c:pt>
                <c:pt idx="994">
                  <c:v>994</c:v>
                </c:pt>
                <c:pt idx="995">
                  <c:v>995</c:v>
                </c:pt>
                <c:pt idx="996">
                  <c:v>996</c:v>
                </c:pt>
                <c:pt idx="997">
                  <c:v>997</c:v>
                </c:pt>
                <c:pt idx="998">
                  <c:v>998</c:v>
                </c:pt>
                <c:pt idx="999">
                  <c:v>999</c:v>
                </c:pt>
                <c:pt idx="1000">
                  <c:v>1000</c:v>
                </c:pt>
                <c:pt idx="1001">
                  <c:v>1001</c:v>
                </c:pt>
                <c:pt idx="1002">
                  <c:v>1002</c:v>
                </c:pt>
                <c:pt idx="1003">
                  <c:v>1003</c:v>
                </c:pt>
                <c:pt idx="1004">
                  <c:v>1004</c:v>
                </c:pt>
                <c:pt idx="1005">
                  <c:v>1005</c:v>
                </c:pt>
                <c:pt idx="1006">
                  <c:v>1006</c:v>
                </c:pt>
                <c:pt idx="1007">
                  <c:v>1007</c:v>
                </c:pt>
                <c:pt idx="1008">
                  <c:v>1008</c:v>
                </c:pt>
                <c:pt idx="1009">
                  <c:v>1009</c:v>
                </c:pt>
                <c:pt idx="1010">
                  <c:v>1010</c:v>
                </c:pt>
                <c:pt idx="1011">
                  <c:v>1011</c:v>
                </c:pt>
                <c:pt idx="1012">
                  <c:v>1012</c:v>
                </c:pt>
                <c:pt idx="1013">
                  <c:v>1013</c:v>
                </c:pt>
                <c:pt idx="1014">
                  <c:v>1014</c:v>
                </c:pt>
                <c:pt idx="1015">
                  <c:v>1015</c:v>
                </c:pt>
                <c:pt idx="1016">
                  <c:v>1016</c:v>
                </c:pt>
                <c:pt idx="1017">
                  <c:v>1017</c:v>
                </c:pt>
                <c:pt idx="1018">
                  <c:v>1018</c:v>
                </c:pt>
                <c:pt idx="1019">
                  <c:v>1019</c:v>
                </c:pt>
                <c:pt idx="1020">
                  <c:v>1020</c:v>
                </c:pt>
                <c:pt idx="1021">
                  <c:v>1021</c:v>
                </c:pt>
                <c:pt idx="1022">
                  <c:v>1022</c:v>
                </c:pt>
                <c:pt idx="1023">
                  <c:v>1023</c:v>
                </c:pt>
                <c:pt idx="1024">
                  <c:v>1024</c:v>
                </c:pt>
                <c:pt idx="1025">
                  <c:v>1025</c:v>
                </c:pt>
                <c:pt idx="1026">
                  <c:v>1026</c:v>
                </c:pt>
                <c:pt idx="1027">
                  <c:v>1027</c:v>
                </c:pt>
                <c:pt idx="1028">
                  <c:v>1028</c:v>
                </c:pt>
                <c:pt idx="1029">
                  <c:v>1029</c:v>
                </c:pt>
                <c:pt idx="1030">
                  <c:v>1030</c:v>
                </c:pt>
                <c:pt idx="1031">
                  <c:v>1031</c:v>
                </c:pt>
                <c:pt idx="1032">
                  <c:v>1032</c:v>
                </c:pt>
                <c:pt idx="1033">
                  <c:v>1033</c:v>
                </c:pt>
                <c:pt idx="1034">
                  <c:v>1034</c:v>
                </c:pt>
                <c:pt idx="1035">
                  <c:v>1035</c:v>
                </c:pt>
                <c:pt idx="1036">
                  <c:v>1036</c:v>
                </c:pt>
                <c:pt idx="1037">
                  <c:v>1037</c:v>
                </c:pt>
                <c:pt idx="1038">
                  <c:v>1038</c:v>
                </c:pt>
                <c:pt idx="1039">
                  <c:v>1039</c:v>
                </c:pt>
                <c:pt idx="1040">
                  <c:v>1040</c:v>
                </c:pt>
                <c:pt idx="1041">
                  <c:v>1041</c:v>
                </c:pt>
                <c:pt idx="1042">
                  <c:v>1042</c:v>
                </c:pt>
                <c:pt idx="1043">
                  <c:v>1043</c:v>
                </c:pt>
                <c:pt idx="1044">
                  <c:v>1044</c:v>
                </c:pt>
                <c:pt idx="1045">
                  <c:v>1045</c:v>
                </c:pt>
                <c:pt idx="1046">
                  <c:v>1046</c:v>
                </c:pt>
                <c:pt idx="1047">
                  <c:v>1047</c:v>
                </c:pt>
                <c:pt idx="1048">
                  <c:v>1048</c:v>
                </c:pt>
                <c:pt idx="1049">
                  <c:v>1049</c:v>
                </c:pt>
                <c:pt idx="1050">
                  <c:v>1050</c:v>
                </c:pt>
                <c:pt idx="1051">
                  <c:v>1051</c:v>
                </c:pt>
                <c:pt idx="1052">
                  <c:v>1052</c:v>
                </c:pt>
                <c:pt idx="1053">
                  <c:v>1053</c:v>
                </c:pt>
                <c:pt idx="1054">
                  <c:v>1054</c:v>
                </c:pt>
                <c:pt idx="1055">
                  <c:v>1055</c:v>
                </c:pt>
                <c:pt idx="1056">
                  <c:v>1056</c:v>
                </c:pt>
                <c:pt idx="1057">
                  <c:v>1057</c:v>
                </c:pt>
                <c:pt idx="1058">
                  <c:v>1058</c:v>
                </c:pt>
                <c:pt idx="1059">
                  <c:v>1059</c:v>
                </c:pt>
                <c:pt idx="1060">
                  <c:v>1060</c:v>
                </c:pt>
                <c:pt idx="1061">
                  <c:v>1061</c:v>
                </c:pt>
                <c:pt idx="1062">
                  <c:v>1062</c:v>
                </c:pt>
                <c:pt idx="1063">
                  <c:v>1063</c:v>
                </c:pt>
                <c:pt idx="1064">
                  <c:v>1064</c:v>
                </c:pt>
                <c:pt idx="1065">
                  <c:v>1065</c:v>
                </c:pt>
                <c:pt idx="1066">
                  <c:v>1066</c:v>
                </c:pt>
                <c:pt idx="1067">
                  <c:v>1067</c:v>
                </c:pt>
                <c:pt idx="1068">
                  <c:v>1068</c:v>
                </c:pt>
                <c:pt idx="1069">
                  <c:v>1069</c:v>
                </c:pt>
                <c:pt idx="1070">
                  <c:v>1070</c:v>
                </c:pt>
                <c:pt idx="1071">
                  <c:v>1071</c:v>
                </c:pt>
                <c:pt idx="1072">
                  <c:v>1072</c:v>
                </c:pt>
                <c:pt idx="1073">
                  <c:v>1073</c:v>
                </c:pt>
                <c:pt idx="1074">
                  <c:v>1074</c:v>
                </c:pt>
                <c:pt idx="1075">
                  <c:v>1075</c:v>
                </c:pt>
                <c:pt idx="1076">
                  <c:v>1076</c:v>
                </c:pt>
                <c:pt idx="1077">
                  <c:v>1077</c:v>
                </c:pt>
                <c:pt idx="1078">
                  <c:v>1078</c:v>
                </c:pt>
                <c:pt idx="1079">
                  <c:v>1079</c:v>
                </c:pt>
                <c:pt idx="1080">
                  <c:v>1080</c:v>
                </c:pt>
                <c:pt idx="1081">
                  <c:v>1081</c:v>
                </c:pt>
                <c:pt idx="1082">
                  <c:v>1082</c:v>
                </c:pt>
                <c:pt idx="1083">
                  <c:v>1083</c:v>
                </c:pt>
                <c:pt idx="1084">
                  <c:v>1084</c:v>
                </c:pt>
                <c:pt idx="1085">
                  <c:v>1085</c:v>
                </c:pt>
                <c:pt idx="1086">
                  <c:v>1086</c:v>
                </c:pt>
                <c:pt idx="1087">
                  <c:v>1087</c:v>
                </c:pt>
                <c:pt idx="1088">
                  <c:v>1088</c:v>
                </c:pt>
                <c:pt idx="1089">
                  <c:v>1089</c:v>
                </c:pt>
                <c:pt idx="1090">
                  <c:v>1090</c:v>
                </c:pt>
                <c:pt idx="1091">
                  <c:v>1091</c:v>
                </c:pt>
                <c:pt idx="1092">
                  <c:v>1092</c:v>
                </c:pt>
                <c:pt idx="1093">
                  <c:v>1093</c:v>
                </c:pt>
                <c:pt idx="1094">
                  <c:v>1094</c:v>
                </c:pt>
                <c:pt idx="1095">
                  <c:v>1095</c:v>
                </c:pt>
                <c:pt idx="1096">
                  <c:v>1096</c:v>
                </c:pt>
                <c:pt idx="1097">
                  <c:v>1097</c:v>
                </c:pt>
                <c:pt idx="1098">
                  <c:v>1098</c:v>
                </c:pt>
                <c:pt idx="1099">
                  <c:v>1099</c:v>
                </c:pt>
                <c:pt idx="1100">
                  <c:v>1100</c:v>
                </c:pt>
                <c:pt idx="1101">
                  <c:v>1101</c:v>
                </c:pt>
                <c:pt idx="1102">
                  <c:v>1102</c:v>
                </c:pt>
                <c:pt idx="1103">
                  <c:v>1103</c:v>
                </c:pt>
                <c:pt idx="1104">
                  <c:v>1104</c:v>
                </c:pt>
                <c:pt idx="1105">
                  <c:v>1105</c:v>
                </c:pt>
                <c:pt idx="1106">
                  <c:v>1106</c:v>
                </c:pt>
                <c:pt idx="1107">
                  <c:v>1107</c:v>
                </c:pt>
                <c:pt idx="1108">
                  <c:v>1108</c:v>
                </c:pt>
                <c:pt idx="1109">
                  <c:v>1109</c:v>
                </c:pt>
                <c:pt idx="1110">
                  <c:v>1110</c:v>
                </c:pt>
                <c:pt idx="1111">
                  <c:v>1111</c:v>
                </c:pt>
                <c:pt idx="1112">
                  <c:v>1112</c:v>
                </c:pt>
                <c:pt idx="1113">
                  <c:v>1113</c:v>
                </c:pt>
                <c:pt idx="1114">
                  <c:v>1114</c:v>
                </c:pt>
                <c:pt idx="1115">
                  <c:v>1115</c:v>
                </c:pt>
                <c:pt idx="1116">
                  <c:v>1116</c:v>
                </c:pt>
                <c:pt idx="1117">
                  <c:v>1117</c:v>
                </c:pt>
                <c:pt idx="1118">
                  <c:v>1118</c:v>
                </c:pt>
                <c:pt idx="1119">
                  <c:v>1119</c:v>
                </c:pt>
                <c:pt idx="1120">
                  <c:v>1120</c:v>
                </c:pt>
                <c:pt idx="1121">
                  <c:v>1121</c:v>
                </c:pt>
                <c:pt idx="1122">
                  <c:v>1122</c:v>
                </c:pt>
                <c:pt idx="1123">
                  <c:v>1123</c:v>
                </c:pt>
                <c:pt idx="1124">
                  <c:v>1124</c:v>
                </c:pt>
                <c:pt idx="1125">
                  <c:v>1125</c:v>
                </c:pt>
                <c:pt idx="1126">
                  <c:v>1126</c:v>
                </c:pt>
                <c:pt idx="1127">
                  <c:v>1127</c:v>
                </c:pt>
                <c:pt idx="1128">
                  <c:v>1128</c:v>
                </c:pt>
                <c:pt idx="1129">
                  <c:v>1129</c:v>
                </c:pt>
                <c:pt idx="1130">
                  <c:v>1130</c:v>
                </c:pt>
                <c:pt idx="1131">
                  <c:v>1131</c:v>
                </c:pt>
                <c:pt idx="1132">
                  <c:v>1132</c:v>
                </c:pt>
                <c:pt idx="1133">
                  <c:v>1133</c:v>
                </c:pt>
                <c:pt idx="1134">
                  <c:v>1134</c:v>
                </c:pt>
                <c:pt idx="1135">
                  <c:v>1135</c:v>
                </c:pt>
                <c:pt idx="1136">
                  <c:v>1136</c:v>
                </c:pt>
                <c:pt idx="1137">
                  <c:v>1137</c:v>
                </c:pt>
                <c:pt idx="1138">
                  <c:v>1138</c:v>
                </c:pt>
                <c:pt idx="1139">
                  <c:v>1139</c:v>
                </c:pt>
                <c:pt idx="1140">
                  <c:v>1140</c:v>
                </c:pt>
                <c:pt idx="1141">
                  <c:v>1141</c:v>
                </c:pt>
                <c:pt idx="1142">
                  <c:v>1142</c:v>
                </c:pt>
                <c:pt idx="1143">
                  <c:v>1143</c:v>
                </c:pt>
                <c:pt idx="1144">
                  <c:v>1144</c:v>
                </c:pt>
                <c:pt idx="1145">
                  <c:v>1145</c:v>
                </c:pt>
                <c:pt idx="1146">
                  <c:v>1146</c:v>
                </c:pt>
                <c:pt idx="1147">
                  <c:v>1147</c:v>
                </c:pt>
                <c:pt idx="1148">
                  <c:v>1148</c:v>
                </c:pt>
                <c:pt idx="1149">
                  <c:v>1149</c:v>
                </c:pt>
                <c:pt idx="1150">
                  <c:v>1150</c:v>
                </c:pt>
                <c:pt idx="1151">
                  <c:v>1151</c:v>
                </c:pt>
                <c:pt idx="1152">
                  <c:v>1152</c:v>
                </c:pt>
                <c:pt idx="1153">
                  <c:v>1153</c:v>
                </c:pt>
                <c:pt idx="1154">
                  <c:v>1154</c:v>
                </c:pt>
                <c:pt idx="1155">
                  <c:v>1155</c:v>
                </c:pt>
                <c:pt idx="1156">
                  <c:v>1156</c:v>
                </c:pt>
                <c:pt idx="1157">
                  <c:v>1157</c:v>
                </c:pt>
                <c:pt idx="1158">
                  <c:v>1158</c:v>
                </c:pt>
                <c:pt idx="1159">
                  <c:v>1159</c:v>
                </c:pt>
                <c:pt idx="1160">
                  <c:v>1160</c:v>
                </c:pt>
                <c:pt idx="1161">
                  <c:v>1161</c:v>
                </c:pt>
                <c:pt idx="1162">
                  <c:v>1162</c:v>
                </c:pt>
                <c:pt idx="1163">
                  <c:v>1163</c:v>
                </c:pt>
                <c:pt idx="1164">
                  <c:v>1164</c:v>
                </c:pt>
                <c:pt idx="1165">
                  <c:v>1165</c:v>
                </c:pt>
                <c:pt idx="1166">
                  <c:v>1166</c:v>
                </c:pt>
                <c:pt idx="1167">
                  <c:v>1167</c:v>
                </c:pt>
                <c:pt idx="1168">
                  <c:v>1168</c:v>
                </c:pt>
                <c:pt idx="1169">
                  <c:v>1169</c:v>
                </c:pt>
                <c:pt idx="1170">
                  <c:v>1170</c:v>
                </c:pt>
                <c:pt idx="1171">
                  <c:v>1171</c:v>
                </c:pt>
                <c:pt idx="1172">
                  <c:v>1172</c:v>
                </c:pt>
                <c:pt idx="1173">
                  <c:v>1173</c:v>
                </c:pt>
                <c:pt idx="1174">
                  <c:v>1174</c:v>
                </c:pt>
                <c:pt idx="1175">
                  <c:v>1175</c:v>
                </c:pt>
                <c:pt idx="1176">
                  <c:v>1176</c:v>
                </c:pt>
                <c:pt idx="1177">
                  <c:v>1177</c:v>
                </c:pt>
                <c:pt idx="1178">
                  <c:v>1178</c:v>
                </c:pt>
                <c:pt idx="1179">
                  <c:v>1179</c:v>
                </c:pt>
                <c:pt idx="1180">
                  <c:v>1180</c:v>
                </c:pt>
                <c:pt idx="1181">
                  <c:v>1181</c:v>
                </c:pt>
                <c:pt idx="1182">
                  <c:v>1182</c:v>
                </c:pt>
                <c:pt idx="1183">
                  <c:v>1183</c:v>
                </c:pt>
                <c:pt idx="1184">
                  <c:v>1184</c:v>
                </c:pt>
                <c:pt idx="1185">
                  <c:v>1185</c:v>
                </c:pt>
                <c:pt idx="1186">
                  <c:v>1186</c:v>
                </c:pt>
                <c:pt idx="1187">
                  <c:v>1187</c:v>
                </c:pt>
                <c:pt idx="1188">
                  <c:v>1188</c:v>
                </c:pt>
                <c:pt idx="1189">
                  <c:v>1189</c:v>
                </c:pt>
                <c:pt idx="1190">
                  <c:v>1190</c:v>
                </c:pt>
                <c:pt idx="1191">
                  <c:v>1191</c:v>
                </c:pt>
                <c:pt idx="1192">
                  <c:v>1192</c:v>
                </c:pt>
                <c:pt idx="1193">
                  <c:v>1193</c:v>
                </c:pt>
                <c:pt idx="1194">
                  <c:v>1194</c:v>
                </c:pt>
                <c:pt idx="1195">
                  <c:v>1195</c:v>
                </c:pt>
                <c:pt idx="1196">
                  <c:v>1196</c:v>
                </c:pt>
                <c:pt idx="1197">
                  <c:v>1197</c:v>
                </c:pt>
                <c:pt idx="1198">
                  <c:v>1198</c:v>
                </c:pt>
                <c:pt idx="1199">
                  <c:v>1199</c:v>
                </c:pt>
                <c:pt idx="1200">
                  <c:v>1200</c:v>
                </c:pt>
                <c:pt idx="1201">
                  <c:v>1201</c:v>
                </c:pt>
                <c:pt idx="1202">
                  <c:v>1202</c:v>
                </c:pt>
                <c:pt idx="1203">
                  <c:v>1203</c:v>
                </c:pt>
                <c:pt idx="1204">
                  <c:v>1204</c:v>
                </c:pt>
                <c:pt idx="1205">
                  <c:v>1205</c:v>
                </c:pt>
                <c:pt idx="1206">
                  <c:v>1206</c:v>
                </c:pt>
                <c:pt idx="1207">
                  <c:v>1207</c:v>
                </c:pt>
                <c:pt idx="1208">
                  <c:v>1208</c:v>
                </c:pt>
                <c:pt idx="1209">
                  <c:v>1209</c:v>
                </c:pt>
                <c:pt idx="1210">
                  <c:v>1210</c:v>
                </c:pt>
                <c:pt idx="1211">
                  <c:v>1211</c:v>
                </c:pt>
                <c:pt idx="1212">
                  <c:v>1212</c:v>
                </c:pt>
                <c:pt idx="1213">
                  <c:v>1213</c:v>
                </c:pt>
                <c:pt idx="1214">
                  <c:v>1214</c:v>
                </c:pt>
                <c:pt idx="1215">
                  <c:v>1215</c:v>
                </c:pt>
                <c:pt idx="1216">
                  <c:v>1216</c:v>
                </c:pt>
                <c:pt idx="1217">
                  <c:v>1217</c:v>
                </c:pt>
                <c:pt idx="1218">
                  <c:v>1218</c:v>
                </c:pt>
                <c:pt idx="1219">
                  <c:v>1219</c:v>
                </c:pt>
                <c:pt idx="1220">
                  <c:v>1220</c:v>
                </c:pt>
                <c:pt idx="1221">
                  <c:v>1221</c:v>
                </c:pt>
                <c:pt idx="1222">
                  <c:v>1222</c:v>
                </c:pt>
                <c:pt idx="1223">
                  <c:v>1223</c:v>
                </c:pt>
                <c:pt idx="1224">
                  <c:v>1224</c:v>
                </c:pt>
                <c:pt idx="1225">
                  <c:v>1225</c:v>
                </c:pt>
                <c:pt idx="1226">
                  <c:v>1226</c:v>
                </c:pt>
                <c:pt idx="1227">
                  <c:v>1227</c:v>
                </c:pt>
                <c:pt idx="1228">
                  <c:v>1228</c:v>
                </c:pt>
                <c:pt idx="1229">
                  <c:v>1229</c:v>
                </c:pt>
                <c:pt idx="1230">
                  <c:v>1230</c:v>
                </c:pt>
                <c:pt idx="1231">
                  <c:v>1231</c:v>
                </c:pt>
                <c:pt idx="1232">
                  <c:v>1232</c:v>
                </c:pt>
                <c:pt idx="1233">
                  <c:v>1233</c:v>
                </c:pt>
                <c:pt idx="1234">
                  <c:v>1234</c:v>
                </c:pt>
                <c:pt idx="1235">
                  <c:v>1235</c:v>
                </c:pt>
                <c:pt idx="1236">
                  <c:v>1236</c:v>
                </c:pt>
                <c:pt idx="1237">
                  <c:v>1237</c:v>
                </c:pt>
                <c:pt idx="1238">
                  <c:v>1238</c:v>
                </c:pt>
                <c:pt idx="1239">
                  <c:v>1239</c:v>
                </c:pt>
                <c:pt idx="1240">
                  <c:v>1240</c:v>
                </c:pt>
                <c:pt idx="1241">
                  <c:v>1241</c:v>
                </c:pt>
                <c:pt idx="1242">
                  <c:v>1242</c:v>
                </c:pt>
                <c:pt idx="1243">
                  <c:v>1243</c:v>
                </c:pt>
                <c:pt idx="1244">
                  <c:v>1244</c:v>
                </c:pt>
                <c:pt idx="1245">
                  <c:v>1245</c:v>
                </c:pt>
                <c:pt idx="1246">
                  <c:v>1246</c:v>
                </c:pt>
                <c:pt idx="1247">
                  <c:v>1247</c:v>
                </c:pt>
                <c:pt idx="1248">
                  <c:v>1248</c:v>
                </c:pt>
                <c:pt idx="1249">
                  <c:v>1249</c:v>
                </c:pt>
                <c:pt idx="1250">
                  <c:v>1250</c:v>
                </c:pt>
                <c:pt idx="1251">
                  <c:v>1251</c:v>
                </c:pt>
                <c:pt idx="1252">
                  <c:v>1252</c:v>
                </c:pt>
                <c:pt idx="1253">
                  <c:v>1253</c:v>
                </c:pt>
                <c:pt idx="1254">
                  <c:v>1254</c:v>
                </c:pt>
                <c:pt idx="1255">
                  <c:v>1255</c:v>
                </c:pt>
                <c:pt idx="1256">
                  <c:v>1256</c:v>
                </c:pt>
                <c:pt idx="1257">
                  <c:v>1257</c:v>
                </c:pt>
                <c:pt idx="1258">
                  <c:v>1258</c:v>
                </c:pt>
                <c:pt idx="1259">
                  <c:v>1259</c:v>
                </c:pt>
                <c:pt idx="1260">
                  <c:v>1260</c:v>
                </c:pt>
                <c:pt idx="1261">
                  <c:v>1261</c:v>
                </c:pt>
                <c:pt idx="1262">
                  <c:v>1262</c:v>
                </c:pt>
                <c:pt idx="1263">
                  <c:v>1263</c:v>
                </c:pt>
                <c:pt idx="1264">
                  <c:v>1264</c:v>
                </c:pt>
                <c:pt idx="1265">
                  <c:v>1265</c:v>
                </c:pt>
                <c:pt idx="1266">
                  <c:v>1266</c:v>
                </c:pt>
                <c:pt idx="1267">
                  <c:v>1267</c:v>
                </c:pt>
                <c:pt idx="1268">
                  <c:v>1268</c:v>
                </c:pt>
                <c:pt idx="1269">
                  <c:v>1269</c:v>
                </c:pt>
                <c:pt idx="1270">
                  <c:v>1270</c:v>
                </c:pt>
                <c:pt idx="1271">
                  <c:v>1271</c:v>
                </c:pt>
                <c:pt idx="1272">
                  <c:v>1272</c:v>
                </c:pt>
                <c:pt idx="1273">
                  <c:v>1273</c:v>
                </c:pt>
                <c:pt idx="1274">
                  <c:v>1274</c:v>
                </c:pt>
                <c:pt idx="1275">
                  <c:v>1275</c:v>
                </c:pt>
                <c:pt idx="1276">
                  <c:v>1276</c:v>
                </c:pt>
                <c:pt idx="1277">
                  <c:v>1277</c:v>
                </c:pt>
                <c:pt idx="1278">
                  <c:v>1278</c:v>
                </c:pt>
                <c:pt idx="1279">
                  <c:v>1279</c:v>
                </c:pt>
                <c:pt idx="1280">
                  <c:v>1280</c:v>
                </c:pt>
                <c:pt idx="1281">
                  <c:v>1281</c:v>
                </c:pt>
                <c:pt idx="1282">
                  <c:v>1282</c:v>
                </c:pt>
                <c:pt idx="1283">
                  <c:v>1283</c:v>
                </c:pt>
                <c:pt idx="1284">
                  <c:v>1284</c:v>
                </c:pt>
                <c:pt idx="1285">
                  <c:v>1285</c:v>
                </c:pt>
                <c:pt idx="1286">
                  <c:v>1286</c:v>
                </c:pt>
                <c:pt idx="1287">
                  <c:v>1287</c:v>
                </c:pt>
                <c:pt idx="1288">
                  <c:v>1288</c:v>
                </c:pt>
                <c:pt idx="1289">
                  <c:v>1289</c:v>
                </c:pt>
                <c:pt idx="1290">
                  <c:v>1290</c:v>
                </c:pt>
                <c:pt idx="1291">
                  <c:v>1291</c:v>
                </c:pt>
                <c:pt idx="1292">
                  <c:v>1292</c:v>
                </c:pt>
                <c:pt idx="1293">
                  <c:v>1293</c:v>
                </c:pt>
                <c:pt idx="1294">
                  <c:v>1294</c:v>
                </c:pt>
                <c:pt idx="1295">
                  <c:v>1295</c:v>
                </c:pt>
                <c:pt idx="1296">
                  <c:v>1296</c:v>
                </c:pt>
                <c:pt idx="1297">
                  <c:v>1297</c:v>
                </c:pt>
                <c:pt idx="1298">
                  <c:v>1298</c:v>
                </c:pt>
                <c:pt idx="1299">
                  <c:v>1299</c:v>
                </c:pt>
                <c:pt idx="1300">
                  <c:v>1300</c:v>
                </c:pt>
                <c:pt idx="1301">
                  <c:v>1301</c:v>
                </c:pt>
                <c:pt idx="1302">
                  <c:v>1302</c:v>
                </c:pt>
                <c:pt idx="1303">
                  <c:v>1303</c:v>
                </c:pt>
                <c:pt idx="1304">
                  <c:v>1304</c:v>
                </c:pt>
                <c:pt idx="1305">
                  <c:v>1305</c:v>
                </c:pt>
                <c:pt idx="1306">
                  <c:v>1306</c:v>
                </c:pt>
                <c:pt idx="1307">
                  <c:v>1307</c:v>
                </c:pt>
                <c:pt idx="1308">
                  <c:v>1308</c:v>
                </c:pt>
                <c:pt idx="1309">
                  <c:v>1309</c:v>
                </c:pt>
                <c:pt idx="1310">
                  <c:v>1310</c:v>
                </c:pt>
                <c:pt idx="1311">
                  <c:v>1311</c:v>
                </c:pt>
                <c:pt idx="1312">
                  <c:v>1312</c:v>
                </c:pt>
                <c:pt idx="1313">
                  <c:v>1313</c:v>
                </c:pt>
                <c:pt idx="1314">
                  <c:v>1314</c:v>
                </c:pt>
                <c:pt idx="1315">
                  <c:v>1315</c:v>
                </c:pt>
                <c:pt idx="1316">
                  <c:v>1316</c:v>
                </c:pt>
                <c:pt idx="1317">
                  <c:v>1317</c:v>
                </c:pt>
                <c:pt idx="1318">
                  <c:v>1318</c:v>
                </c:pt>
                <c:pt idx="1319">
                  <c:v>1319</c:v>
                </c:pt>
                <c:pt idx="1320">
                  <c:v>1320</c:v>
                </c:pt>
                <c:pt idx="1321">
                  <c:v>1321</c:v>
                </c:pt>
                <c:pt idx="1322">
                  <c:v>1322</c:v>
                </c:pt>
                <c:pt idx="1323">
                  <c:v>1323</c:v>
                </c:pt>
                <c:pt idx="1324">
                  <c:v>1324</c:v>
                </c:pt>
                <c:pt idx="1325">
                  <c:v>1325</c:v>
                </c:pt>
                <c:pt idx="1326">
                  <c:v>1326</c:v>
                </c:pt>
                <c:pt idx="1327">
                  <c:v>1327</c:v>
                </c:pt>
                <c:pt idx="1328">
                  <c:v>1328</c:v>
                </c:pt>
                <c:pt idx="1329">
                  <c:v>1329</c:v>
                </c:pt>
                <c:pt idx="1330">
                  <c:v>1330</c:v>
                </c:pt>
                <c:pt idx="1331">
                  <c:v>1331</c:v>
                </c:pt>
                <c:pt idx="1332">
                  <c:v>1332</c:v>
                </c:pt>
                <c:pt idx="1333">
                  <c:v>1333</c:v>
                </c:pt>
                <c:pt idx="1334">
                  <c:v>1334</c:v>
                </c:pt>
                <c:pt idx="1335">
                  <c:v>1335</c:v>
                </c:pt>
                <c:pt idx="1336">
                  <c:v>1336</c:v>
                </c:pt>
                <c:pt idx="1337">
                  <c:v>1337</c:v>
                </c:pt>
                <c:pt idx="1338">
                  <c:v>1338</c:v>
                </c:pt>
                <c:pt idx="1339">
                  <c:v>1339</c:v>
                </c:pt>
                <c:pt idx="1340">
                  <c:v>1340</c:v>
                </c:pt>
                <c:pt idx="1341">
                  <c:v>1341</c:v>
                </c:pt>
                <c:pt idx="1342">
                  <c:v>1342</c:v>
                </c:pt>
                <c:pt idx="1343">
                  <c:v>1343</c:v>
                </c:pt>
                <c:pt idx="1344">
                  <c:v>1344</c:v>
                </c:pt>
                <c:pt idx="1345">
                  <c:v>1345</c:v>
                </c:pt>
                <c:pt idx="1346">
                  <c:v>1346</c:v>
                </c:pt>
                <c:pt idx="1347">
                  <c:v>1347</c:v>
                </c:pt>
                <c:pt idx="1348">
                  <c:v>1348</c:v>
                </c:pt>
                <c:pt idx="1349">
                  <c:v>1349</c:v>
                </c:pt>
                <c:pt idx="1350">
                  <c:v>1350</c:v>
                </c:pt>
                <c:pt idx="1351">
                  <c:v>1351</c:v>
                </c:pt>
                <c:pt idx="1352">
                  <c:v>1352</c:v>
                </c:pt>
                <c:pt idx="1353">
                  <c:v>1353</c:v>
                </c:pt>
                <c:pt idx="1354">
                  <c:v>1354</c:v>
                </c:pt>
                <c:pt idx="1355">
                  <c:v>1355</c:v>
                </c:pt>
                <c:pt idx="1356">
                  <c:v>1356</c:v>
                </c:pt>
                <c:pt idx="1357">
                  <c:v>1357</c:v>
                </c:pt>
                <c:pt idx="1358">
                  <c:v>1358</c:v>
                </c:pt>
                <c:pt idx="1359">
                  <c:v>1359</c:v>
                </c:pt>
                <c:pt idx="1360">
                  <c:v>1360</c:v>
                </c:pt>
                <c:pt idx="1361">
                  <c:v>1361</c:v>
                </c:pt>
                <c:pt idx="1362">
                  <c:v>1362</c:v>
                </c:pt>
                <c:pt idx="1363">
                  <c:v>1363</c:v>
                </c:pt>
                <c:pt idx="1364">
                  <c:v>1364</c:v>
                </c:pt>
                <c:pt idx="1365">
                  <c:v>1365</c:v>
                </c:pt>
                <c:pt idx="1366">
                  <c:v>1366</c:v>
                </c:pt>
                <c:pt idx="1367">
                  <c:v>1367</c:v>
                </c:pt>
                <c:pt idx="1368">
                  <c:v>1368</c:v>
                </c:pt>
                <c:pt idx="1369">
                  <c:v>1369</c:v>
                </c:pt>
                <c:pt idx="1370">
                  <c:v>1370</c:v>
                </c:pt>
                <c:pt idx="1371">
                  <c:v>1371</c:v>
                </c:pt>
                <c:pt idx="1372">
                  <c:v>1372</c:v>
                </c:pt>
                <c:pt idx="1373">
                  <c:v>1373</c:v>
                </c:pt>
                <c:pt idx="1374">
                  <c:v>1374</c:v>
                </c:pt>
                <c:pt idx="1375">
                  <c:v>1375</c:v>
                </c:pt>
                <c:pt idx="1376">
                  <c:v>1376</c:v>
                </c:pt>
                <c:pt idx="1377">
                  <c:v>1377</c:v>
                </c:pt>
                <c:pt idx="1378">
                  <c:v>1378</c:v>
                </c:pt>
                <c:pt idx="1379">
                  <c:v>1379</c:v>
                </c:pt>
                <c:pt idx="1380">
                  <c:v>1380</c:v>
                </c:pt>
                <c:pt idx="1381">
                  <c:v>1381</c:v>
                </c:pt>
                <c:pt idx="1382">
                  <c:v>1382</c:v>
                </c:pt>
                <c:pt idx="1383">
                  <c:v>1383</c:v>
                </c:pt>
                <c:pt idx="1384">
                  <c:v>1384</c:v>
                </c:pt>
                <c:pt idx="1385">
                  <c:v>1385</c:v>
                </c:pt>
                <c:pt idx="1386">
                  <c:v>1386</c:v>
                </c:pt>
                <c:pt idx="1387">
                  <c:v>1387</c:v>
                </c:pt>
                <c:pt idx="1388">
                  <c:v>1388</c:v>
                </c:pt>
                <c:pt idx="1389">
                  <c:v>1389</c:v>
                </c:pt>
                <c:pt idx="1390">
                  <c:v>1390</c:v>
                </c:pt>
                <c:pt idx="1391">
                  <c:v>1391</c:v>
                </c:pt>
                <c:pt idx="1392">
                  <c:v>1392</c:v>
                </c:pt>
                <c:pt idx="1393">
                  <c:v>1393</c:v>
                </c:pt>
                <c:pt idx="1394">
                  <c:v>1394</c:v>
                </c:pt>
                <c:pt idx="1395">
                  <c:v>1395</c:v>
                </c:pt>
                <c:pt idx="1396">
                  <c:v>1396</c:v>
                </c:pt>
                <c:pt idx="1397">
                  <c:v>1397</c:v>
                </c:pt>
                <c:pt idx="1398">
                  <c:v>1398</c:v>
                </c:pt>
                <c:pt idx="1399">
                  <c:v>1399</c:v>
                </c:pt>
                <c:pt idx="1400">
                  <c:v>1400</c:v>
                </c:pt>
                <c:pt idx="1401">
                  <c:v>1401</c:v>
                </c:pt>
                <c:pt idx="1402">
                  <c:v>1402</c:v>
                </c:pt>
                <c:pt idx="1403">
                  <c:v>1403</c:v>
                </c:pt>
                <c:pt idx="1404">
                  <c:v>1404</c:v>
                </c:pt>
                <c:pt idx="1405">
                  <c:v>1405</c:v>
                </c:pt>
                <c:pt idx="1406">
                  <c:v>1406</c:v>
                </c:pt>
                <c:pt idx="1407">
                  <c:v>1407</c:v>
                </c:pt>
                <c:pt idx="1408">
                  <c:v>1408</c:v>
                </c:pt>
                <c:pt idx="1409">
                  <c:v>1409</c:v>
                </c:pt>
                <c:pt idx="1410">
                  <c:v>1410</c:v>
                </c:pt>
                <c:pt idx="1411">
                  <c:v>1411</c:v>
                </c:pt>
                <c:pt idx="1412">
                  <c:v>1412</c:v>
                </c:pt>
                <c:pt idx="1413">
                  <c:v>1413</c:v>
                </c:pt>
                <c:pt idx="1414">
                  <c:v>1414</c:v>
                </c:pt>
                <c:pt idx="1415">
                  <c:v>1415</c:v>
                </c:pt>
                <c:pt idx="1416">
                  <c:v>1416</c:v>
                </c:pt>
                <c:pt idx="1417">
                  <c:v>1417</c:v>
                </c:pt>
                <c:pt idx="1418">
                  <c:v>1418</c:v>
                </c:pt>
                <c:pt idx="1419">
                  <c:v>1419</c:v>
                </c:pt>
                <c:pt idx="1420">
                  <c:v>1420</c:v>
                </c:pt>
                <c:pt idx="1421">
                  <c:v>1421</c:v>
                </c:pt>
                <c:pt idx="1422">
                  <c:v>1422</c:v>
                </c:pt>
                <c:pt idx="1423">
                  <c:v>1423</c:v>
                </c:pt>
                <c:pt idx="1424">
                  <c:v>1424</c:v>
                </c:pt>
                <c:pt idx="1425">
                  <c:v>1425</c:v>
                </c:pt>
                <c:pt idx="1426">
                  <c:v>1426</c:v>
                </c:pt>
                <c:pt idx="1427">
                  <c:v>1427</c:v>
                </c:pt>
                <c:pt idx="1428">
                  <c:v>1428</c:v>
                </c:pt>
                <c:pt idx="1429">
                  <c:v>1429</c:v>
                </c:pt>
                <c:pt idx="1430">
                  <c:v>1430</c:v>
                </c:pt>
                <c:pt idx="1431">
                  <c:v>1431</c:v>
                </c:pt>
                <c:pt idx="1432">
                  <c:v>1432</c:v>
                </c:pt>
                <c:pt idx="1433">
                  <c:v>1433</c:v>
                </c:pt>
                <c:pt idx="1434">
                  <c:v>1434</c:v>
                </c:pt>
                <c:pt idx="1435">
                  <c:v>1435</c:v>
                </c:pt>
                <c:pt idx="1436">
                  <c:v>1436</c:v>
                </c:pt>
                <c:pt idx="1437">
                  <c:v>1437</c:v>
                </c:pt>
                <c:pt idx="1438">
                  <c:v>1438</c:v>
                </c:pt>
                <c:pt idx="1439">
                  <c:v>1439</c:v>
                </c:pt>
                <c:pt idx="1440">
                  <c:v>1440</c:v>
                </c:pt>
                <c:pt idx="1441">
                  <c:v>1441</c:v>
                </c:pt>
                <c:pt idx="1442">
                  <c:v>1442</c:v>
                </c:pt>
                <c:pt idx="1443">
                  <c:v>1443</c:v>
                </c:pt>
                <c:pt idx="1444">
                  <c:v>1444</c:v>
                </c:pt>
                <c:pt idx="1445">
                  <c:v>1445</c:v>
                </c:pt>
                <c:pt idx="1446">
                  <c:v>1446</c:v>
                </c:pt>
                <c:pt idx="1447">
                  <c:v>1447</c:v>
                </c:pt>
                <c:pt idx="1448">
                  <c:v>1448</c:v>
                </c:pt>
                <c:pt idx="1449">
                  <c:v>1449</c:v>
                </c:pt>
                <c:pt idx="1450">
                  <c:v>1450</c:v>
                </c:pt>
                <c:pt idx="1451">
                  <c:v>1451</c:v>
                </c:pt>
                <c:pt idx="1452">
                  <c:v>1452</c:v>
                </c:pt>
                <c:pt idx="1453">
                  <c:v>1453</c:v>
                </c:pt>
                <c:pt idx="1454">
                  <c:v>1454</c:v>
                </c:pt>
                <c:pt idx="1455">
                  <c:v>1455</c:v>
                </c:pt>
                <c:pt idx="1456">
                  <c:v>1456</c:v>
                </c:pt>
                <c:pt idx="1457">
                  <c:v>1457</c:v>
                </c:pt>
                <c:pt idx="1458">
                  <c:v>1458</c:v>
                </c:pt>
                <c:pt idx="1459">
                  <c:v>1459</c:v>
                </c:pt>
                <c:pt idx="1460">
                  <c:v>1460</c:v>
                </c:pt>
                <c:pt idx="1461">
                  <c:v>1461</c:v>
                </c:pt>
                <c:pt idx="1462">
                  <c:v>1462</c:v>
                </c:pt>
                <c:pt idx="1463">
                  <c:v>1463</c:v>
                </c:pt>
                <c:pt idx="1464">
                  <c:v>1464</c:v>
                </c:pt>
                <c:pt idx="1465">
                  <c:v>1465</c:v>
                </c:pt>
                <c:pt idx="1466">
                  <c:v>1466</c:v>
                </c:pt>
                <c:pt idx="1467">
                  <c:v>1467</c:v>
                </c:pt>
                <c:pt idx="1468">
                  <c:v>1468</c:v>
                </c:pt>
                <c:pt idx="1469">
                  <c:v>1469</c:v>
                </c:pt>
                <c:pt idx="1470">
                  <c:v>1470</c:v>
                </c:pt>
                <c:pt idx="1471">
                  <c:v>1471</c:v>
                </c:pt>
                <c:pt idx="1472">
                  <c:v>1472</c:v>
                </c:pt>
                <c:pt idx="1473">
                  <c:v>1473</c:v>
                </c:pt>
                <c:pt idx="1474">
                  <c:v>1474</c:v>
                </c:pt>
                <c:pt idx="1475">
                  <c:v>1475</c:v>
                </c:pt>
                <c:pt idx="1476">
                  <c:v>1476</c:v>
                </c:pt>
                <c:pt idx="1477">
                  <c:v>1477</c:v>
                </c:pt>
                <c:pt idx="1478">
                  <c:v>1478</c:v>
                </c:pt>
                <c:pt idx="1479">
                  <c:v>1479</c:v>
                </c:pt>
                <c:pt idx="1480">
                  <c:v>1480</c:v>
                </c:pt>
                <c:pt idx="1481">
                  <c:v>1481</c:v>
                </c:pt>
                <c:pt idx="1482">
                  <c:v>1482</c:v>
                </c:pt>
                <c:pt idx="1483">
                  <c:v>1483</c:v>
                </c:pt>
                <c:pt idx="1484">
                  <c:v>1484</c:v>
                </c:pt>
                <c:pt idx="1485">
                  <c:v>1485</c:v>
                </c:pt>
                <c:pt idx="1486">
                  <c:v>1486</c:v>
                </c:pt>
                <c:pt idx="1487">
                  <c:v>1487</c:v>
                </c:pt>
                <c:pt idx="1488">
                  <c:v>1488</c:v>
                </c:pt>
                <c:pt idx="1489">
                  <c:v>1489</c:v>
                </c:pt>
                <c:pt idx="1490">
                  <c:v>1490</c:v>
                </c:pt>
                <c:pt idx="1491">
                  <c:v>1491</c:v>
                </c:pt>
                <c:pt idx="1492">
                  <c:v>1492</c:v>
                </c:pt>
                <c:pt idx="1493">
                  <c:v>1493</c:v>
                </c:pt>
                <c:pt idx="1494">
                  <c:v>1494</c:v>
                </c:pt>
                <c:pt idx="1495">
                  <c:v>1495</c:v>
                </c:pt>
                <c:pt idx="1496">
                  <c:v>1496</c:v>
                </c:pt>
                <c:pt idx="1497">
                  <c:v>1497</c:v>
                </c:pt>
                <c:pt idx="1498">
                  <c:v>1498</c:v>
                </c:pt>
                <c:pt idx="1499">
                  <c:v>1499</c:v>
                </c:pt>
                <c:pt idx="1500">
                  <c:v>1500</c:v>
                </c:pt>
                <c:pt idx="1501">
                  <c:v>1501</c:v>
                </c:pt>
                <c:pt idx="1502">
                  <c:v>1502</c:v>
                </c:pt>
                <c:pt idx="1503">
                  <c:v>1503</c:v>
                </c:pt>
                <c:pt idx="1504">
                  <c:v>1504</c:v>
                </c:pt>
                <c:pt idx="1505">
                  <c:v>1505</c:v>
                </c:pt>
                <c:pt idx="1506">
                  <c:v>1506</c:v>
                </c:pt>
                <c:pt idx="1507">
                  <c:v>1507</c:v>
                </c:pt>
                <c:pt idx="1508">
                  <c:v>1508</c:v>
                </c:pt>
                <c:pt idx="1509">
                  <c:v>1509</c:v>
                </c:pt>
                <c:pt idx="1510">
                  <c:v>1510</c:v>
                </c:pt>
                <c:pt idx="1511">
                  <c:v>1511</c:v>
                </c:pt>
                <c:pt idx="1512">
                  <c:v>1512</c:v>
                </c:pt>
                <c:pt idx="1513">
                  <c:v>1513</c:v>
                </c:pt>
                <c:pt idx="1514">
                  <c:v>1514</c:v>
                </c:pt>
                <c:pt idx="1515">
                  <c:v>1515</c:v>
                </c:pt>
                <c:pt idx="1516">
                  <c:v>1516</c:v>
                </c:pt>
                <c:pt idx="1517">
                  <c:v>1517</c:v>
                </c:pt>
                <c:pt idx="1518">
                  <c:v>1518</c:v>
                </c:pt>
                <c:pt idx="1519">
                  <c:v>1519</c:v>
                </c:pt>
                <c:pt idx="1520">
                  <c:v>1520</c:v>
                </c:pt>
                <c:pt idx="1521">
                  <c:v>1521</c:v>
                </c:pt>
                <c:pt idx="1522">
                  <c:v>1522</c:v>
                </c:pt>
                <c:pt idx="1523">
                  <c:v>1523</c:v>
                </c:pt>
                <c:pt idx="1524">
                  <c:v>1524</c:v>
                </c:pt>
                <c:pt idx="1525">
                  <c:v>1525</c:v>
                </c:pt>
                <c:pt idx="1526">
                  <c:v>1526</c:v>
                </c:pt>
                <c:pt idx="1527">
                  <c:v>1527</c:v>
                </c:pt>
                <c:pt idx="1528">
                  <c:v>1528</c:v>
                </c:pt>
                <c:pt idx="1529">
                  <c:v>1529</c:v>
                </c:pt>
                <c:pt idx="1530">
                  <c:v>1530</c:v>
                </c:pt>
                <c:pt idx="1531">
                  <c:v>1531</c:v>
                </c:pt>
                <c:pt idx="1532">
                  <c:v>1532</c:v>
                </c:pt>
                <c:pt idx="1533">
                  <c:v>1533</c:v>
                </c:pt>
                <c:pt idx="1534">
                  <c:v>1534</c:v>
                </c:pt>
                <c:pt idx="1535">
                  <c:v>1535</c:v>
                </c:pt>
                <c:pt idx="1536">
                  <c:v>1536</c:v>
                </c:pt>
                <c:pt idx="1537">
                  <c:v>1537</c:v>
                </c:pt>
                <c:pt idx="1538">
                  <c:v>1538</c:v>
                </c:pt>
                <c:pt idx="1539">
                  <c:v>1539</c:v>
                </c:pt>
                <c:pt idx="1540">
                  <c:v>1540</c:v>
                </c:pt>
                <c:pt idx="1541">
                  <c:v>1541</c:v>
                </c:pt>
                <c:pt idx="1542">
                  <c:v>1542</c:v>
                </c:pt>
                <c:pt idx="1543">
                  <c:v>1543</c:v>
                </c:pt>
                <c:pt idx="1544">
                  <c:v>1544</c:v>
                </c:pt>
                <c:pt idx="1545">
                  <c:v>1545</c:v>
                </c:pt>
                <c:pt idx="1546">
                  <c:v>1546</c:v>
                </c:pt>
                <c:pt idx="1547">
                  <c:v>1547</c:v>
                </c:pt>
                <c:pt idx="1548">
                  <c:v>1548</c:v>
                </c:pt>
                <c:pt idx="1549">
                  <c:v>1549</c:v>
                </c:pt>
                <c:pt idx="1550">
                  <c:v>1550</c:v>
                </c:pt>
                <c:pt idx="1551">
                  <c:v>1551</c:v>
                </c:pt>
                <c:pt idx="1552">
                  <c:v>1552</c:v>
                </c:pt>
                <c:pt idx="1553">
                  <c:v>1553</c:v>
                </c:pt>
                <c:pt idx="1554">
                  <c:v>1554</c:v>
                </c:pt>
                <c:pt idx="1555">
                  <c:v>1555</c:v>
                </c:pt>
                <c:pt idx="1556">
                  <c:v>1556</c:v>
                </c:pt>
                <c:pt idx="1557">
                  <c:v>1557</c:v>
                </c:pt>
                <c:pt idx="1558">
                  <c:v>1558</c:v>
                </c:pt>
                <c:pt idx="1559">
                  <c:v>1559</c:v>
                </c:pt>
                <c:pt idx="1560">
                  <c:v>1560</c:v>
                </c:pt>
                <c:pt idx="1561">
                  <c:v>1561</c:v>
                </c:pt>
                <c:pt idx="1562">
                  <c:v>1562</c:v>
                </c:pt>
                <c:pt idx="1563">
                  <c:v>1563</c:v>
                </c:pt>
                <c:pt idx="1564">
                  <c:v>1564</c:v>
                </c:pt>
                <c:pt idx="1565">
                  <c:v>1565</c:v>
                </c:pt>
                <c:pt idx="1566">
                  <c:v>1566</c:v>
                </c:pt>
                <c:pt idx="1567">
                  <c:v>1567</c:v>
                </c:pt>
                <c:pt idx="1568">
                  <c:v>1568</c:v>
                </c:pt>
                <c:pt idx="1569">
                  <c:v>1569</c:v>
                </c:pt>
                <c:pt idx="1570">
                  <c:v>1570</c:v>
                </c:pt>
                <c:pt idx="1571">
                  <c:v>1571</c:v>
                </c:pt>
                <c:pt idx="1572">
                  <c:v>1572</c:v>
                </c:pt>
                <c:pt idx="1573">
                  <c:v>1573</c:v>
                </c:pt>
                <c:pt idx="1574">
                  <c:v>1574</c:v>
                </c:pt>
                <c:pt idx="1575">
                  <c:v>1575</c:v>
                </c:pt>
                <c:pt idx="1576">
                  <c:v>1576</c:v>
                </c:pt>
                <c:pt idx="1577">
                  <c:v>1577</c:v>
                </c:pt>
                <c:pt idx="1578">
                  <c:v>1578</c:v>
                </c:pt>
                <c:pt idx="1579">
                  <c:v>1579</c:v>
                </c:pt>
                <c:pt idx="1580">
                  <c:v>1580</c:v>
                </c:pt>
                <c:pt idx="1581">
                  <c:v>1581</c:v>
                </c:pt>
                <c:pt idx="1582">
                  <c:v>1582</c:v>
                </c:pt>
                <c:pt idx="1583">
                  <c:v>1583</c:v>
                </c:pt>
                <c:pt idx="1584">
                  <c:v>1584</c:v>
                </c:pt>
                <c:pt idx="1585">
                  <c:v>1585</c:v>
                </c:pt>
                <c:pt idx="1586">
                  <c:v>1586</c:v>
                </c:pt>
                <c:pt idx="1587">
                  <c:v>1587</c:v>
                </c:pt>
                <c:pt idx="1588">
                  <c:v>1588</c:v>
                </c:pt>
                <c:pt idx="1589">
                  <c:v>1589</c:v>
                </c:pt>
                <c:pt idx="1590">
                  <c:v>1590</c:v>
                </c:pt>
                <c:pt idx="1591">
                  <c:v>1591</c:v>
                </c:pt>
                <c:pt idx="1592">
                  <c:v>1592</c:v>
                </c:pt>
                <c:pt idx="1593">
                  <c:v>1593</c:v>
                </c:pt>
                <c:pt idx="1594">
                  <c:v>1594</c:v>
                </c:pt>
                <c:pt idx="1595">
                  <c:v>1595</c:v>
                </c:pt>
                <c:pt idx="1596">
                  <c:v>1596</c:v>
                </c:pt>
                <c:pt idx="1597">
                  <c:v>1597</c:v>
                </c:pt>
                <c:pt idx="1598">
                  <c:v>1598</c:v>
                </c:pt>
                <c:pt idx="1599">
                  <c:v>1599</c:v>
                </c:pt>
                <c:pt idx="1600">
                  <c:v>1600</c:v>
                </c:pt>
                <c:pt idx="1601">
                  <c:v>1601</c:v>
                </c:pt>
                <c:pt idx="1602">
                  <c:v>1602</c:v>
                </c:pt>
                <c:pt idx="1603">
                  <c:v>1603</c:v>
                </c:pt>
                <c:pt idx="1604">
                  <c:v>1604</c:v>
                </c:pt>
                <c:pt idx="1605">
                  <c:v>1605</c:v>
                </c:pt>
                <c:pt idx="1606">
                  <c:v>1606</c:v>
                </c:pt>
                <c:pt idx="1607">
                  <c:v>1607</c:v>
                </c:pt>
                <c:pt idx="1608">
                  <c:v>1608</c:v>
                </c:pt>
                <c:pt idx="1609">
                  <c:v>1609</c:v>
                </c:pt>
                <c:pt idx="1610">
                  <c:v>1610</c:v>
                </c:pt>
                <c:pt idx="1611">
                  <c:v>1611</c:v>
                </c:pt>
                <c:pt idx="1612">
                  <c:v>1612</c:v>
                </c:pt>
                <c:pt idx="1613">
                  <c:v>1613</c:v>
                </c:pt>
                <c:pt idx="1614">
                  <c:v>1614</c:v>
                </c:pt>
                <c:pt idx="1615">
                  <c:v>1615</c:v>
                </c:pt>
                <c:pt idx="1616">
                  <c:v>1616</c:v>
                </c:pt>
                <c:pt idx="1617">
                  <c:v>1617</c:v>
                </c:pt>
                <c:pt idx="1618">
                  <c:v>1618</c:v>
                </c:pt>
                <c:pt idx="1619">
                  <c:v>1619</c:v>
                </c:pt>
                <c:pt idx="1620">
                  <c:v>1620</c:v>
                </c:pt>
                <c:pt idx="1621">
                  <c:v>1621</c:v>
                </c:pt>
                <c:pt idx="1622">
                  <c:v>1622</c:v>
                </c:pt>
                <c:pt idx="1623">
                  <c:v>1623</c:v>
                </c:pt>
                <c:pt idx="1624">
                  <c:v>1624</c:v>
                </c:pt>
                <c:pt idx="1625">
                  <c:v>1625</c:v>
                </c:pt>
                <c:pt idx="1626">
                  <c:v>1626</c:v>
                </c:pt>
                <c:pt idx="1627">
                  <c:v>1627</c:v>
                </c:pt>
                <c:pt idx="1628">
                  <c:v>1628</c:v>
                </c:pt>
                <c:pt idx="1629">
                  <c:v>1629</c:v>
                </c:pt>
                <c:pt idx="1630">
                  <c:v>1630</c:v>
                </c:pt>
                <c:pt idx="1631">
                  <c:v>1631</c:v>
                </c:pt>
                <c:pt idx="1632">
                  <c:v>1632</c:v>
                </c:pt>
                <c:pt idx="1633">
                  <c:v>1633</c:v>
                </c:pt>
                <c:pt idx="1634">
                  <c:v>1634</c:v>
                </c:pt>
                <c:pt idx="1635">
                  <c:v>1635</c:v>
                </c:pt>
                <c:pt idx="1636">
                  <c:v>1636</c:v>
                </c:pt>
                <c:pt idx="1637">
                  <c:v>1637</c:v>
                </c:pt>
                <c:pt idx="1638">
                  <c:v>1638</c:v>
                </c:pt>
                <c:pt idx="1639">
                  <c:v>1639</c:v>
                </c:pt>
                <c:pt idx="1640">
                  <c:v>1640</c:v>
                </c:pt>
                <c:pt idx="1641">
                  <c:v>1641</c:v>
                </c:pt>
                <c:pt idx="1642">
                  <c:v>1642</c:v>
                </c:pt>
                <c:pt idx="1643">
                  <c:v>1643</c:v>
                </c:pt>
                <c:pt idx="1644">
                  <c:v>1644</c:v>
                </c:pt>
                <c:pt idx="1645">
                  <c:v>1645</c:v>
                </c:pt>
                <c:pt idx="1646">
                  <c:v>1646</c:v>
                </c:pt>
                <c:pt idx="1647">
                  <c:v>1647</c:v>
                </c:pt>
                <c:pt idx="1648">
                  <c:v>1648</c:v>
                </c:pt>
                <c:pt idx="1649">
                  <c:v>1649</c:v>
                </c:pt>
                <c:pt idx="1650">
                  <c:v>1650</c:v>
                </c:pt>
                <c:pt idx="1651">
                  <c:v>1651</c:v>
                </c:pt>
                <c:pt idx="1652">
                  <c:v>1652</c:v>
                </c:pt>
                <c:pt idx="1653">
                  <c:v>1653</c:v>
                </c:pt>
                <c:pt idx="1654">
                  <c:v>1654</c:v>
                </c:pt>
                <c:pt idx="1655">
                  <c:v>1655</c:v>
                </c:pt>
                <c:pt idx="1656">
                  <c:v>1656</c:v>
                </c:pt>
                <c:pt idx="1657">
                  <c:v>1657</c:v>
                </c:pt>
                <c:pt idx="1658">
                  <c:v>1658</c:v>
                </c:pt>
                <c:pt idx="1659">
                  <c:v>1659</c:v>
                </c:pt>
                <c:pt idx="1660">
                  <c:v>1660</c:v>
                </c:pt>
                <c:pt idx="1661">
                  <c:v>1661</c:v>
                </c:pt>
                <c:pt idx="1662">
                  <c:v>1662</c:v>
                </c:pt>
                <c:pt idx="1663">
                  <c:v>1663</c:v>
                </c:pt>
                <c:pt idx="1664">
                  <c:v>1664</c:v>
                </c:pt>
                <c:pt idx="1665">
                  <c:v>1665</c:v>
                </c:pt>
                <c:pt idx="1666">
                  <c:v>1666</c:v>
                </c:pt>
                <c:pt idx="1667">
                  <c:v>1667</c:v>
                </c:pt>
                <c:pt idx="1668">
                  <c:v>1668</c:v>
                </c:pt>
                <c:pt idx="1669">
                  <c:v>1669</c:v>
                </c:pt>
                <c:pt idx="1670">
                  <c:v>1670</c:v>
                </c:pt>
                <c:pt idx="1671">
                  <c:v>1671</c:v>
                </c:pt>
                <c:pt idx="1672">
                  <c:v>1672</c:v>
                </c:pt>
                <c:pt idx="1673">
                  <c:v>1673</c:v>
                </c:pt>
                <c:pt idx="1674">
                  <c:v>1674</c:v>
                </c:pt>
                <c:pt idx="1675">
                  <c:v>1675</c:v>
                </c:pt>
                <c:pt idx="1676">
                  <c:v>1676</c:v>
                </c:pt>
                <c:pt idx="1677">
                  <c:v>1677</c:v>
                </c:pt>
                <c:pt idx="1678">
                  <c:v>1678</c:v>
                </c:pt>
                <c:pt idx="1679">
                  <c:v>1679</c:v>
                </c:pt>
                <c:pt idx="1680">
                  <c:v>1680</c:v>
                </c:pt>
                <c:pt idx="1681">
                  <c:v>1681</c:v>
                </c:pt>
                <c:pt idx="1682">
                  <c:v>1682</c:v>
                </c:pt>
                <c:pt idx="1683">
                  <c:v>1683</c:v>
                </c:pt>
                <c:pt idx="1684">
                  <c:v>1684</c:v>
                </c:pt>
                <c:pt idx="1685">
                  <c:v>1685</c:v>
                </c:pt>
                <c:pt idx="1686">
                  <c:v>1686</c:v>
                </c:pt>
                <c:pt idx="1687">
                  <c:v>1687</c:v>
                </c:pt>
                <c:pt idx="1688">
                  <c:v>1688</c:v>
                </c:pt>
                <c:pt idx="1689">
                  <c:v>1689</c:v>
                </c:pt>
                <c:pt idx="1690">
                  <c:v>1690</c:v>
                </c:pt>
                <c:pt idx="1691">
                  <c:v>1691</c:v>
                </c:pt>
                <c:pt idx="1692">
                  <c:v>1692</c:v>
                </c:pt>
                <c:pt idx="1693">
                  <c:v>1693</c:v>
                </c:pt>
                <c:pt idx="1694">
                  <c:v>1694</c:v>
                </c:pt>
                <c:pt idx="1695">
                  <c:v>1695</c:v>
                </c:pt>
                <c:pt idx="1696">
                  <c:v>1696</c:v>
                </c:pt>
                <c:pt idx="1697">
                  <c:v>1697</c:v>
                </c:pt>
                <c:pt idx="1698">
                  <c:v>1698</c:v>
                </c:pt>
                <c:pt idx="1699">
                  <c:v>1699</c:v>
                </c:pt>
                <c:pt idx="1700">
                  <c:v>1700</c:v>
                </c:pt>
                <c:pt idx="1701">
                  <c:v>1701</c:v>
                </c:pt>
                <c:pt idx="1702">
                  <c:v>1702</c:v>
                </c:pt>
                <c:pt idx="1703">
                  <c:v>1703</c:v>
                </c:pt>
                <c:pt idx="1704">
                  <c:v>1704</c:v>
                </c:pt>
                <c:pt idx="1705">
                  <c:v>1705</c:v>
                </c:pt>
                <c:pt idx="1706">
                  <c:v>1706</c:v>
                </c:pt>
                <c:pt idx="1707">
                  <c:v>1707</c:v>
                </c:pt>
                <c:pt idx="1708">
                  <c:v>1708</c:v>
                </c:pt>
                <c:pt idx="1709">
                  <c:v>1709</c:v>
                </c:pt>
                <c:pt idx="1710">
                  <c:v>1710</c:v>
                </c:pt>
                <c:pt idx="1711">
                  <c:v>1711</c:v>
                </c:pt>
                <c:pt idx="1712">
                  <c:v>1712</c:v>
                </c:pt>
                <c:pt idx="1713">
                  <c:v>1713</c:v>
                </c:pt>
                <c:pt idx="1714">
                  <c:v>1714</c:v>
                </c:pt>
                <c:pt idx="1715">
                  <c:v>1715</c:v>
                </c:pt>
                <c:pt idx="1716">
                  <c:v>1716</c:v>
                </c:pt>
                <c:pt idx="1717">
                  <c:v>1717</c:v>
                </c:pt>
                <c:pt idx="1718">
                  <c:v>1718</c:v>
                </c:pt>
                <c:pt idx="1719">
                  <c:v>1719</c:v>
                </c:pt>
                <c:pt idx="1720">
                  <c:v>1720</c:v>
                </c:pt>
                <c:pt idx="1721">
                  <c:v>1721</c:v>
                </c:pt>
                <c:pt idx="1722">
                  <c:v>1722</c:v>
                </c:pt>
                <c:pt idx="1723">
                  <c:v>1723</c:v>
                </c:pt>
                <c:pt idx="1724">
                  <c:v>1724</c:v>
                </c:pt>
                <c:pt idx="1725">
                  <c:v>1725</c:v>
                </c:pt>
                <c:pt idx="1726">
                  <c:v>1726</c:v>
                </c:pt>
                <c:pt idx="1727">
                  <c:v>1727</c:v>
                </c:pt>
                <c:pt idx="1728">
                  <c:v>1728</c:v>
                </c:pt>
                <c:pt idx="1729">
                  <c:v>1729</c:v>
                </c:pt>
                <c:pt idx="1730">
                  <c:v>1730</c:v>
                </c:pt>
                <c:pt idx="1731">
                  <c:v>1731</c:v>
                </c:pt>
                <c:pt idx="1732">
                  <c:v>1732</c:v>
                </c:pt>
                <c:pt idx="1733">
                  <c:v>1733</c:v>
                </c:pt>
                <c:pt idx="1734">
                  <c:v>1734</c:v>
                </c:pt>
                <c:pt idx="1735">
                  <c:v>1735</c:v>
                </c:pt>
                <c:pt idx="1736">
                  <c:v>1736</c:v>
                </c:pt>
                <c:pt idx="1737">
                  <c:v>1737</c:v>
                </c:pt>
                <c:pt idx="1738">
                  <c:v>1738</c:v>
                </c:pt>
                <c:pt idx="1739">
                  <c:v>1739</c:v>
                </c:pt>
                <c:pt idx="1740">
                  <c:v>1740</c:v>
                </c:pt>
                <c:pt idx="1741">
                  <c:v>1741</c:v>
                </c:pt>
                <c:pt idx="1742">
                  <c:v>1742</c:v>
                </c:pt>
                <c:pt idx="1743">
                  <c:v>1743</c:v>
                </c:pt>
                <c:pt idx="1744">
                  <c:v>1744</c:v>
                </c:pt>
                <c:pt idx="1745">
                  <c:v>1745</c:v>
                </c:pt>
                <c:pt idx="1746">
                  <c:v>1746</c:v>
                </c:pt>
                <c:pt idx="1747">
                  <c:v>1747</c:v>
                </c:pt>
                <c:pt idx="1748">
                  <c:v>1748</c:v>
                </c:pt>
                <c:pt idx="1749">
                  <c:v>1749</c:v>
                </c:pt>
                <c:pt idx="1750">
                  <c:v>1750</c:v>
                </c:pt>
                <c:pt idx="1751">
                  <c:v>1751</c:v>
                </c:pt>
                <c:pt idx="1752">
                  <c:v>1752</c:v>
                </c:pt>
                <c:pt idx="1753">
                  <c:v>1753</c:v>
                </c:pt>
                <c:pt idx="1754">
                  <c:v>1754</c:v>
                </c:pt>
                <c:pt idx="1755">
                  <c:v>1755</c:v>
                </c:pt>
                <c:pt idx="1756">
                  <c:v>1756</c:v>
                </c:pt>
                <c:pt idx="1757">
                  <c:v>1757</c:v>
                </c:pt>
                <c:pt idx="1758">
                  <c:v>1758</c:v>
                </c:pt>
                <c:pt idx="1759">
                  <c:v>1759</c:v>
                </c:pt>
                <c:pt idx="1760">
                  <c:v>1760</c:v>
                </c:pt>
                <c:pt idx="1761">
                  <c:v>1761</c:v>
                </c:pt>
                <c:pt idx="1762">
                  <c:v>1762</c:v>
                </c:pt>
                <c:pt idx="1763">
                  <c:v>1763</c:v>
                </c:pt>
                <c:pt idx="1764">
                  <c:v>1764</c:v>
                </c:pt>
                <c:pt idx="1765">
                  <c:v>1765</c:v>
                </c:pt>
                <c:pt idx="1766">
                  <c:v>1766</c:v>
                </c:pt>
                <c:pt idx="1767">
                  <c:v>1767</c:v>
                </c:pt>
                <c:pt idx="1768">
                  <c:v>1768</c:v>
                </c:pt>
                <c:pt idx="1769">
                  <c:v>1769</c:v>
                </c:pt>
                <c:pt idx="1770">
                  <c:v>1770</c:v>
                </c:pt>
                <c:pt idx="1771">
                  <c:v>1771</c:v>
                </c:pt>
                <c:pt idx="1772">
                  <c:v>1772</c:v>
                </c:pt>
                <c:pt idx="1773">
                  <c:v>1773</c:v>
                </c:pt>
                <c:pt idx="1774">
                  <c:v>1774</c:v>
                </c:pt>
                <c:pt idx="1775">
                  <c:v>1775</c:v>
                </c:pt>
                <c:pt idx="1776">
                  <c:v>1776</c:v>
                </c:pt>
                <c:pt idx="1777">
                  <c:v>1777</c:v>
                </c:pt>
                <c:pt idx="1778">
                  <c:v>1778</c:v>
                </c:pt>
                <c:pt idx="1779">
                  <c:v>1779</c:v>
                </c:pt>
                <c:pt idx="1780">
                  <c:v>1780</c:v>
                </c:pt>
                <c:pt idx="1781">
                  <c:v>1781</c:v>
                </c:pt>
                <c:pt idx="1782">
                  <c:v>1782</c:v>
                </c:pt>
                <c:pt idx="1783">
                  <c:v>1783</c:v>
                </c:pt>
                <c:pt idx="1784">
                  <c:v>1784</c:v>
                </c:pt>
                <c:pt idx="1785">
                  <c:v>1785</c:v>
                </c:pt>
                <c:pt idx="1786">
                  <c:v>1786</c:v>
                </c:pt>
                <c:pt idx="1787">
                  <c:v>1787</c:v>
                </c:pt>
                <c:pt idx="1788">
                  <c:v>1788</c:v>
                </c:pt>
                <c:pt idx="1789">
                  <c:v>1789</c:v>
                </c:pt>
                <c:pt idx="1790">
                  <c:v>1790</c:v>
                </c:pt>
                <c:pt idx="1791">
                  <c:v>1791</c:v>
                </c:pt>
                <c:pt idx="1792">
                  <c:v>1792</c:v>
                </c:pt>
                <c:pt idx="1793">
                  <c:v>1793</c:v>
                </c:pt>
                <c:pt idx="1794">
                  <c:v>1794</c:v>
                </c:pt>
                <c:pt idx="1795">
                  <c:v>1795</c:v>
                </c:pt>
                <c:pt idx="1796">
                  <c:v>1796</c:v>
                </c:pt>
                <c:pt idx="1797">
                  <c:v>1797</c:v>
                </c:pt>
                <c:pt idx="1798">
                  <c:v>1798</c:v>
                </c:pt>
                <c:pt idx="1799">
                  <c:v>1799</c:v>
                </c:pt>
                <c:pt idx="1800">
                  <c:v>1800</c:v>
                </c:pt>
                <c:pt idx="1801">
                  <c:v>1801</c:v>
                </c:pt>
                <c:pt idx="1802">
                  <c:v>1802</c:v>
                </c:pt>
                <c:pt idx="1803">
                  <c:v>1803</c:v>
                </c:pt>
                <c:pt idx="1804">
                  <c:v>1804</c:v>
                </c:pt>
                <c:pt idx="1805">
                  <c:v>1805</c:v>
                </c:pt>
                <c:pt idx="1806">
                  <c:v>1806</c:v>
                </c:pt>
                <c:pt idx="1807">
                  <c:v>1807</c:v>
                </c:pt>
                <c:pt idx="1808">
                  <c:v>1808</c:v>
                </c:pt>
                <c:pt idx="1809">
                  <c:v>1809</c:v>
                </c:pt>
                <c:pt idx="1810">
                  <c:v>1810</c:v>
                </c:pt>
                <c:pt idx="1811">
                  <c:v>1811</c:v>
                </c:pt>
                <c:pt idx="1812">
                  <c:v>1812</c:v>
                </c:pt>
                <c:pt idx="1813">
                  <c:v>1813</c:v>
                </c:pt>
                <c:pt idx="1814">
                  <c:v>1814</c:v>
                </c:pt>
                <c:pt idx="1815">
                  <c:v>1815</c:v>
                </c:pt>
                <c:pt idx="1816">
                  <c:v>1816</c:v>
                </c:pt>
                <c:pt idx="1817">
                  <c:v>1817</c:v>
                </c:pt>
                <c:pt idx="1818">
                  <c:v>1818</c:v>
                </c:pt>
                <c:pt idx="1819">
                  <c:v>1819</c:v>
                </c:pt>
                <c:pt idx="1820">
                  <c:v>1820</c:v>
                </c:pt>
                <c:pt idx="1821">
                  <c:v>1821</c:v>
                </c:pt>
                <c:pt idx="1822">
                  <c:v>1822</c:v>
                </c:pt>
                <c:pt idx="1823">
                  <c:v>1823</c:v>
                </c:pt>
                <c:pt idx="1824">
                  <c:v>1824</c:v>
                </c:pt>
                <c:pt idx="1825">
                  <c:v>1825</c:v>
                </c:pt>
                <c:pt idx="1826">
                  <c:v>1826</c:v>
                </c:pt>
                <c:pt idx="1827">
                  <c:v>1827</c:v>
                </c:pt>
                <c:pt idx="1828">
                  <c:v>1828</c:v>
                </c:pt>
                <c:pt idx="1829">
                  <c:v>1829</c:v>
                </c:pt>
                <c:pt idx="1830">
                  <c:v>1830</c:v>
                </c:pt>
                <c:pt idx="1831">
                  <c:v>1831</c:v>
                </c:pt>
                <c:pt idx="1832">
                  <c:v>1832</c:v>
                </c:pt>
                <c:pt idx="1833">
                  <c:v>1833</c:v>
                </c:pt>
                <c:pt idx="1834">
                  <c:v>1834</c:v>
                </c:pt>
                <c:pt idx="1835">
                  <c:v>1835</c:v>
                </c:pt>
                <c:pt idx="1836">
                  <c:v>1836</c:v>
                </c:pt>
                <c:pt idx="1837">
                  <c:v>1837</c:v>
                </c:pt>
                <c:pt idx="1838">
                  <c:v>1838</c:v>
                </c:pt>
                <c:pt idx="1839">
                  <c:v>1839</c:v>
                </c:pt>
                <c:pt idx="1840">
                  <c:v>1840</c:v>
                </c:pt>
                <c:pt idx="1841">
                  <c:v>1841</c:v>
                </c:pt>
                <c:pt idx="1842">
                  <c:v>1842</c:v>
                </c:pt>
                <c:pt idx="1843">
                  <c:v>1843</c:v>
                </c:pt>
                <c:pt idx="1844">
                  <c:v>1844</c:v>
                </c:pt>
                <c:pt idx="1845">
                  <c:v>1845</c:v>
                </c:pt>
                <c:pt idx="1846">
                  <c:v>1846</c:v>
                </c:pt>
                <c:pt idx="1847">
                  <c:v>1847</c:v>
                </c:pt>
                <c:pt idx="1848">
                  <c:v>1848</c:v>
                </c:pt>
                <c:pt idx="1849">
                  <c:v>1849</c:v>
                </c:pt>
                <c:pt idx="1850">
                  <c:v>1850</c:v>
                </c:pt>
                <c:pt idx="1851">
                  <c:v>1851</c:v>
                </c:pt>
                <c:pt idx="1852">
                  <c:v>1852</c:v>
                </c:pt>
                <c:pt idx="1853">
                  <c:v>1853</c:v>
                </c:pt>
                <c:pt idx="1854">
                  <c:v>1854</c:v>
                </c:pt>
                <c:pt idx="1855">
                  <c:v>1855</c:v>
                </c:pt>
                <c:pt idx="1856">
                  <c:v>1856</c:v>
                </c:pt>
                <c:pt idx="1857">
                  <c:v>1857</c:v>
                </c:pt>
                <c:pt idx="1858">
                  <c:v>1858</c:v>
                </c:pt>
                <c:pt idx="1859">
                  <c:v>1859</c:v>
                </c:pt>
                <c:pt idx="1860">
                  <c:v>1860</c:v>
                </c:pt>
                <c:pt idx="1861">
                  <c:v>1861</c:v>
                </c:pt>
                <c:pt idx="1862">
                  <c:v>1862</c:v>
                </c:pt>
                <c:pt idx="1863">
                  <c:v>1863</c:v>
                </c:pt>
                <c:pt idx="1864">
                  <c:v>1864</c:v>
                </c:pt>
                <c:pt idx="1865">
                  <c:v>1865</c:v>
                </c:pt>
                <c:pt idx="1866">
                  <c:v>1866</c:v>
                </c:pt>
                <c:pt idx="1867">
                  <c:v>1867</c:v>
                </c:pt>
                <c:pt idx="1868">
                  <c:v>1868</c:v>
                </c:pt>
                <c:pt idx="1869">
                  <c:v>1869</c:v>
                </c:pt>
                <c:pt idx="1870">
                  <c:v>1870</c:v>
                </c:pt>
                <c:pt idx="1871">
                  <c:v>1871</c:v>
                </c:pt>
                <c:pt idx="1872">
                  <c:v>1872</c:v>
                </c:pt>
                <c:pt idx="1873">
                  <c:v>1873</c:v>
                </c:pt>
                <c:pt idx="1874">
                  <c:v>1874</c:v>
                </c:pt>
                <c:pt idx="1875">
                  <c:v>1875</c:v>
                </c:pt>
                <c:pt idx="1876">
                  <c:v>1876</c:v>
                </c:pt>
                <c:pt idx="1877">
                  <c:v>1877</c:v>
                </c:pt>
                <c:pt idx="1878">
                  <c:v>1878</c:v>
                </c:pt>
                <c:pt idx="1879">
                  <c:v>1879</c:v>
                </c:pt>
                <c:pt idx="1880">
                  <c:v>1880</c:v>
                </c:pt>
                <c:pt idx="1881">
                  <c:v>1881</c:v>
                </c:pt>
                <c:pt idx="1882">
                  <c:v>1882</c:v>
                </c:pt>
                <c:pt idx="1883">
                  <c:v>1883</c:v>
                </c:pt>
                <c:pt idx="1884">
                  <c:v>1884</c:v>
                </c:pt>
                <c:pt idx="1885">
                  <c:v>1885</c:v>
                </c:pt>
                <c:pt idx="1886">
                  <c:v>1886</c:v>
                </c:pt>
                <c:pt idx="1887">
                  <c:v>1887</c:v>
                </c:pt>
                <c:pt idx="1888">
                  <c:v>1888</c:v>
                </c:pt>
                <c:pt idx="1889">
                  <c:v>1889</c:v>
                </c:pt>
                <c:pt idx="1890">
                  <c:v>1890</c:v>
                </c:pt>
                <c:pt idx="1891">
                  <c:v>1891</c:v>
                </c:pt>
                <c:pt idx="1892">
                  <c:v>1892</c:v>
                </c:pt>
                <c:pt idx="1893">
                  <c:v>1893</c:v>
                </c:pt>
                <c:pt idx="1894">
                  <c:v>1894</c:v>
                </c:pt>
                <c:pt idx="1895">
                  <c:v>1895</c:v>
                </c:pt>
                <c:pt idx="1896">
                  <c:v>1896</c:v>
                </c:pt>
                <c:pt idx="1897">
                  <c:v>1897</c:v>
                </c:pt>
                <c:pt idx="1898">
                  <c:v>1898</c:v>
                </c:pt>
                <c:pt idx="1899">
                  <c:v>1899</c:v>
                </c:pt>
                <c:pt idx="1900">
                  <c:v>1900</c:v>
                </c:pt>
                <c:pt idx="1901">
                  <c:v>1901</c:v>
                </c:pt>
                <c:pt idx="1902">
                  <c:v>1902</c:v>
                </c:pt>
                <c:pt idx="1903">
                  <c:v>1903</c:v>
                </c:pt>
                <c:pt idx="1904">
                  <c:v>1904</c:v>
                </c:pt>
                <c:pt idx="1905">
                  <c:v>1905</c:v>
                </c:pt>
                <c:pt idx="1906">
                  <c:v>1906</c:v>
                </c:pt>
                <c:pt idx="1907">
                  <c:v>1907</c:v>
                </c:pt>
                <c:pt idx="1908">
                  <c:v>1908</c:v>
                </c:pt>
                <c:pt idx="1909">
                  <c:v>1909</c:v>
                </c:pt>
                <c:pt idx="1910">
                  <c:v>1910</c:v>
                </c:pt>
                <c:pt idx="1911">
                  <c:v>1911</c:v>
                </c:pt>
                <c:pt idx="1912">
                  <c:v>1912</c:v>
                </c:pt>
                <c:pt idx="1913">
                  <c:v>1913</c:v>
                </c:pt>
                <c:pt idx="1914">
                  <c:v>1914</c:v>
                </c:pt>
                <c:pt idx="1915">
                  <c:v>1915</c:v>
                </c:pt>
                <c:pt idx="1916">
                  <c:v>1916</c:v>
                </c:pt>
                <c:pt idx="1917">
                  <c:v>1917</c:v>
                </c:pt>
                <c:pt idx="1918">
                  <c:v>1918</c:v>
                </c:pt>
                <c:pt idx="1919">
                  <c:v>1919</c:v>
                </c:pt>
                <c:pt idx="1920">
                  <c:v>1920</c:v>
                </c:pt>
                <c:pt idx="1921">
                  <c:v>1921</c:v>
                </c:pt>
                <c:pt idx="1922">
                  <c:v>1922</c:v>
                </c:pt>
                <c:pt idx="1923">
                  <c:v>1923</c:v>
                </c:pt>
                <c:pt idx="1924">
                  <c:v>1924</c:v>
                </c:pt>
                <c:pt idx="1925">
                  <c:v>1925</c:v>
                </c:pt>
                <c:pt idx="1926">
                  <c:v>1926</c:v>
                </c:pt>
                <c:pt idx="1927">
                  <c:v>1927</c:v>
                </c:pt>
                <c:pt idx="1928">
                  <c:v>1928</c:v>
                </c:pt>
                <c:pt idx="1929">
                  <c:v>1929</c:v>
                </c:pt>
                <c:pt idx="1930">
                  <c:v>1930</c:v>
                </c:pt>
                <c:pt idx="1931">
                  <c:v>1931</c:v>
                </c:pt>
                <c:pt idx="1932">
                  <c:v>1932</c:v>
                </c:pt>
                <c:pt idx="1933">
                  <c:v>1933</c:v>
                </c:pt>
                <c:pt idx="1934">
                  <c:v>1934</c:v>
                </c:pt>
                <c:pt idx="1935">
                  <c:v>1935</c:v>
                </c:pt>
                <c:pt idx="1936">
                  <c:v>1936</c:v>
                </c:pt>
                <c:pt idx="1937">
                  <c:v>1937</c:v>
                </c:pt>
                <c:pt idx="1938">
                  <c:v>1938</c:v>
                </c:pt>
                <c:pt idx="1939">
                  <c:v>1939</c:v>
                </c:pt>
                <c:pt idx="1940">
                  <c:v>1940</c:v>
                </c:pt>
                <c:pt idx="1941">
                  <c:v>1941</c:v>
                </c:pt>
                <c:pt idx="1942">
                  <c:v>1942</c:v>
                </c:pt>
                <c:pt idx="1943">
                  <c:v>1943</c:v>
                </c:pt>
                <c:pt idx="1944">
                  <c:v>1944</c:v>
                </c:pt>
                <c:pt idx="1945">
                  <c:v>1945</c:v>
                </c:pt>
                <c:pt idx="1946">
                  <c:v>1946</c:v>
                </c:pt>
                <c:pt idx="1947">
                  <c:v>1947</c:v>
                </c:pt>
                <c:pt idx="1948">
                  <c:v>1948</c:v>
                </c:pt>
                <c:pt idx="1949">
                  <c:v>1949</c:v>
                </c:pt>
                <c:pt idx="1950">
                  <c:v>1950</c:v>
                </c:pt>
                <c:pt idx="1951">
                  <c:v>1951</c:v>
                </c:pt>
                <c:pt idx="1952">
                  <c:v>1952</c:v>
                </c:pt>
                <c:pt idx="1953">
                  <c:v>1953</c:v>
                </c:pt>
                <c:pt idx="1954">
                  <c:v>1954</c:v>
                </c:pt>
                <c:pt idx="1955">
                  <c:v>1955</c:v>
                </c:pt>
                <c:pt idx="1956">
                  <c:v>1956</c:v>
                </c:pt>
                <c:pt idx="1957">
                  <c:v>1957</c:v>
                </c:pt>
                <c:pt idx="1958">
                  <c:v>1958</c:v>
                </c:pt>
                <c:pt idx="1959">
                  <c:v>1959</c:v>
                </c:pt>
                <c:pt idx="1960">
                  <c:v>1960</c:v>
                </c:pt>
                <c:pt idx="1961">
                  <c:v>1961</c:v>
                </c:pt>
                <c:pt idx="1962">
                  <c:v>1962</c:v>
                </c:pt>
                <c:pt idx="1963">
                  <c:v>1963</c:v>
                </c:pt>
                <c:pt idx="1964">
                  <c:v>1964</c:v>
                </c:pt>
                <c:pt idx="1965">
                  <c:v>1965</c:v>
                </c:pt>
                <c:pt idx="1966">
                  <c:v>1966</c:v>
                </c:pt>
                <c:pt idx="1967">
                  <c:v>1967</c:v>
                </c:pt>
                <c:pt idx="1968">
                  <c:v>1968</c:v>
                </c:pt>
                <c:pt idx="1969">
                  <c:v>1969</c:v>
                </c:pt>
                <c:pt idx="1970">
                  <c:v>1970</c:v>
                </c:pt>
                <c:pt idx="1971">
                  <c:v>1971</c:v>
                </c:pt>
                <c:pt idx="1972">
                  <c:v>1972</c:v>
                </c:pt>
                <c:pt idx="1973">
                  <c:v>1973</c:v>
                </c:pt>
                <c:pt idx="1974">
                  <c:v>1974</c:v>
                </c:pt>
                <c:pt idx="1975">
                  <c:v>1975</c:v>
                </c:pt>
                <c:pt idx="1976">
                  <c:v>1976</c:v>
                </c:pt>
                <c:pt idx="1977">
                  <c:v>1977</c:v>
                </c:pt>
                <c:pt idx="1978">
                  <c:v>1978</c:v>
                </c:pt>
                <c:pt idx="1979">
                  <c:v>1979</c:v>
                </c:pt>
                <c:pt idx="1980">
                  <c:v>1980</c:v>
                </c:pt>
                <c:pt idx="1981">
                  <c:v>1981</c:v>
                </c:pt>
                <c:pt idx="1982">
                  <c:v>1982</c:v>
                </c:pt>
                <c:pt idx="1983">
                  <c:v>1983</c:v>
                </c:pt>
                <c:pt idx="1984">
                  <c:v>1984</c:v>
                </c:pt>
                <c:pt idx="1985">
                  <c:v>1985</c:v>
                </c:pt>
                <c:pt idx="1986">
                  <c:v>1986</c:v>
                </c:pt>
                <c:pt idx="1987">
                  <c:v>1987</c:v>
                </c:pt>
                <c:pt idx="1988">
                  <c:v>1988</c:v>
                </c:pt>
                <c:pt idx="1989">
                  <c:v>1989</c:v>
                </c:pt>
                <c:pt idx="1990">
                  <c:v>1990</c:v>
                </c:pt>
                <c:pt idx="1991">
                  <c:v>1991</c:v>
                </c:pt>
                <c:pt idx="1992">
                  <c:v>1992</c:v>
                </c:pt>
                <c:pt idx="1993">
                  <c:v>1993</c:v>
                </c:pt>
                <c:pt idx="1994">
                  <c:v>1994</c:v>
                </c:pt>
                <c:pt idx="1995">
                  <c:v>1995</c:v>
                </c:pt>
                <c:pt idx="1996">
                  <c:v>1996</c:v>
                </c:pt>
                <c:pt idx="1997">
                  <c:v>1997</c:v>
                </c:pt>
                <c:pt idx="1998">
                  <c:v>1998</c:v>
                </c:pt>
                <c:pt idx="1999">
                  <c:v>1999</c:v>
                </c:pt>
                <c:pt idx="2000">
                  <c:v>2000</c:v>
                </c:pt>
                <c:pt idx="2001">
                  <c:v>2001</c:v>
                </c:pt>
                <c:pt idx="2002">
                  <c:v>2002</c:v>
                </c:pt>
                <c:pt idx="2003">
                  <c:v>2003</c:v>
                </c:pt>
                <c:pt idx="2004">
                  <c:v>2004</c:v>
                </c:pt>
                <c:pt idx="2005">
                  <c:v>2005</c:v>
                </c:pt>
                <c:pt idx="2006">
                  <c:v>2006</c:v>
                </c:pt>
                <c:pt idx="2007">
                  <c:v>2007</c:v>
                </c:pt>
                <c:pt idx="2008">
                  <c:v>2008</c:v>
                </c:pt>
                <c:pt idx="2009">
                  <c:v>2009</c:v>
                </c:pt>
                <c:pt idx="2010">
                  <c:v>2010</c:v>
                </c:pt>
                <c:pt idx="2011">
                  <c:v>2011</c:v>
                </c:pt>
                <c:pt idx="2012">
                  <c:v>2012</c:v>
                </c:pt>
                <c:pt idx="2013">
                  <c:v>2013</c:v>
                </c:pt>
                <c:pt idx="2014">
                  <c:v>2014</c:v>
                </c:pt>
                <c:pt idx="2015">
                  <c:v>2015</c:v>
                </c:pt>
                <c:pt idx="2016">
                  <c:v>2016</c:v>
                </c:pt>
                <c:pt idx="2017">
                  <c:v>2017</c:v>
                </c:pt>
                <c:pt idx="2018">
                  <c:v>2018</c:v>
                </c:pt>
                <c:pt idx="2019">
                  <c:v>2019</c:v>
                </c:pt>
                <c:pt idx="2020">
                  <c:v>2020</c:v>
                </c:pt>
                <c:pt idx="2021">
                  <c:v>2021</c:v>
                </c:pt>
                <c:pt idx="2022">
                  <c:v>2022</c:v>
                </c:pt>
                <c:pt idx="2023">
                  <c:v>2023</c:v>
                </c:pt>
                <c:pt idx="2024">
                  <c:v>2024</c:v>
                </c:pt>
                <c:pt idx="2025">
                  <c:v>2025</c:v>
                </c:pt>
                <c:pt idx="2026">
                  <c:v>2026</c:v>
                </c:pt>
                <c:pt idx="2027">
                  <c:v>2027</c:v>
                </c:pt>
                <c:pt idx="2028">
                  <c:v>2028</c:v>
                </c:pt>
                <c:pt idx="2029">
                  <c:v>2029</c:v>
                </c:pt>
                <c:pt idx="2030">
                  <c:v>2030</c:v>
                </c:pt>
                <c:pt idx="2031">
                  <c:v>2031</c:v>
                </c:pt>
                <c:pt idx="2032">
                  <c:v>2032</c:v>
                </c:pt>
                <c:pt idx="2033">
                  <c:v>2033</c:v>
                </c:pt>
                <c:pt idx="2034">
                  <c:v>2034</c:v>
                </c:pt>
                <c:pt idx="2035">
                  <c:v>2035</c:v>
                </c:pt>
                <c:pt idx="2036">
                  <c:v>2036</c:v>
                </c:pt>
                <c:pt idx="2037">
                  <c:v>2037</c:v>
                </c:pt>
                <c:pt idx="2038">
                  <c:v>2038</c:v>
                </c:pt>
                <c:pt idx="2039">
                  <c:v>2039</c:v>
                </c:pt>
                <c:pt idx="2040">
                  <c:v>2040</c:v>
                </c:pt>
                <c:pt idx="2041">
                  <c:v>2041</c:v>
                </c:pt>
                <c:pt idx="2042">
                  <c:v>2042</c:v>
                </c:pt>
                <c:pt idx="2043">
                  <c:v>2043</c:v>
                </c:pt>
                <c:pt idx="2044">
                  <c:v>2044</c:v>
                </c:pt>
                <c:pt idx="2045">
                  <c:v>2045</c:v>
                </c:pt>
                <c:pt idx="2046">
                  <c:v>2046</c:v>
                </c:pt>
                <c:pt idx="2047">
                  <c:v>2047</c:v>
                </c:pt>
                <c:pt idx="2048">
                  <c:v>2048</c:v>
                </c:pt>
                <c:pt idx="2049">
                  <c:v>2049</c:v>
                </c:pt>
                <c:pt idx="2050">
                  <c:v>2050</c:v>
                </c:pt>
                <c:pt idx="2051">
                  <c:v>2051</c:v>
                </c:pt>
                <c:pt idx="2052">
                  <c:v>2052</c:v>
                </c:pt>
                <c:pt idx="2053">
                  <c:v>2053</c:v>
                </c:pt>
                <c:pt idx="2054">
                  <c:v>2054</c:v>
                </c:pt>
                <c:pt idx="2055">
                  <c:v>2055</c:v>
                </c:pt>
                <c:pt idx="2056">
                  <c:v>2056</c:v>
                </c:pt>
                <c:pt idx="2057">
                  <c:v>2057</c:v>
                </c:pt>
                <c:pt idx="2058">
                  <c:v>2058</c:v>
                </c:pt>
                <c:pt idx="2059">
                  <c:v>2059</c:v>
                </c:pt>
                <c:pt idx="2060">
                  <c:v>2060</c:v>
                </c:pt>
                <c:pt idx="2061">
                  <c:v>2061</c:v>
                </c:pt>
                <c:pt idx="2062">
                  <c:v>2062</c:v>
                </c:pt>
                <c:pt idx="2063">
                  <c:v>2063</c:v>
                </c:pt>
                <c:pt idx="2064">
                  <c:v>2064</c:v>
                </c:pt>
                <c:pt idx="2065">
                  <c:v>2065</c:v>
                </c:pt>
                <c:pt idx="2066">
                  <c:v>2066</c:v>
                </c:pt>
                <c:pt idx="2067">
                  <c:v>2067</c:v>
                </c:pt>
                <c:pt idx="2068">
                  <c:v>2068</c:v>
                </c:pt>
                <c:pt idx="2069">
                  <c:v>2069</c:v>
                </c:pt>
                <c:pt idx="2070">
                  <c:v>2070</c:v>
                </c:pt>
                <c:pt idx="2071">
                  <c:v>2071</c:v>
                </c:pt>
                <c:pt idx="2072">
                  <c:v>2072</c:v>
                </c:pt>
                <c:pt idx="2073">
                  <c:v>2073</c:v>
                </c:pt>
                <c:pt idx="2074">
                  <c:v>2074</c:v>
                </c:pt>
                <c:pt idx="2075">
                  <c:v>2075</c:v>
                </c:pt>
                <c:pt idx="2076">
                  <c:v>2076</c:v>
                </c:pt>
                <c:pt idx="2077">
                  <c:v>2077</c:v>
                </c:pt>
                <c:pt idx="2078">
                  <c:v>2078</c:v>
                </c:pt>
                <c:pt idx="2079">
                  <c:v>2079</c:v>
                </c:pt>
                <c:pt idx="2080">
                  <c:v>2080</c:v>
                </c:pt>
                <c:pt idx="2081">
                  <c:v>2081</c:v>
                </c:pt>
                <c:pt idx="2082">
                  <c:v>2082</c:v>
                </c:pt>
                <c:pt idx="2083">
                  <c:v>2083</c:v>
                </c:pt>
                <c:pt idx="2084">
                  <c:v>2084</c:v>
                </c:pt>
                <c:pt idx="2085">
                  <c:v>2085</c:v>
                </c:pt>
                <c:pt idx="2086">
                  <c:v>2086</c:v>
                </c:pt>
                <c:pt idx="2087">
                  <c:v>2087</c:v>
                </c:pt>
                <c:pt idx="2088">
                  <c:v>2088</c:v>
                </c:pt>
                <c:pt idx="2089">
                  <c:v>2089</c:v>
                </c:pt>
                <c:pt idx="2090">
                  <c:v>2090</c:v>
                </c:pt>
                <c:pt idx="2091">
                  <c:v>2091</c:v>
                </c:pt>
                <c:pt idx="2092">
                  <c:v>2092</c:v>
                </c:pt>
                <c:pt idx="2093">
                  <c:v>2093</c:v>
                </c:pt>
                <c:pt idx="2094">
                  <c:v>2094</c:v>
                </c:pt>
                <c:pt idx="2095">
                  <c:v>2095</c:v>
                </c:pt>
                <c:pt idx="2096">
                  <c:v>2096</c:v>
                </c:pt>
                <c:pt idx="2097">
                  <c:v>2097</c:v>
                </c:pt>
                <c:pt idx="2098">
                  <c:v>2098</c:v>
                </c:pt>
                <c:pt idx="2099">
                  <c:v>2099</c:v>
                </c:pt>
                <c:pt idx="2100">
                  <c:v>2100</c:v>
                </c:pt>
                <c:pt idx="2101">
                  <c:v>2101</c:v>
                </c:pt>
                <c:pt idx="2102">
                  <c:v>2102</c:v>
                </c:pt>
                <c:pt idx="2103">
                  <c:v>2103</c:v>
                </c:pt>
                <c:pt idx="2104">
                  <c:v>2104</c:v>
                </c:pt>
                <c:pt idx="2105">
                  <c:v>2105</c:v>
                </c:pt>
                <c:pt idx="2106">
                  <c:v>2106</c:v>
                </c:pt>
                <c:pt idx="2107">
                  <c:v>2107</c:v>
                </c:pt>
                <c:pt idx="2108">
                  <c:v>2108</c:v>
                </c:pt>
                <c:pt idx="2109">
                  <c:v>2109</c:v>
                </c:pt>
                <c:pt idx="2110">
                  <c:v>2110</c:v>
                </c:pt>
                <c:pt idx="2111">
                  <c:v>2111</c:v>
                </c:pt>
                <c:pt idx="2112">
                  <c:v>2112</c:v>
                </c:pt>
                <c:pt idx="2113">
                  <c:v>2113</c:v>
                </c:pt>
                <c:pt idx="2114">
                  <c:v>2114</c:v>
                </c:pt>
                <c:pt idx="2115">
                  <c:v>2115</c:v>
                </c:pt>
                <c:pt idx="2116">
                  <c:v>2116</c:v>
                </c:pt>
                <c:pt idx="2117">
                  <c:v>2117</c:v>
                </c:pt>
                <c:pt idx="2118">
                  <c:v>2118</c:v>
                </c:pt>
                <c:pt idx="2119">
                  <c:v>2119</c:v>
                </c:pt>
                <c:pt idx="2120">
                  <c:v>2120</c:v>
                </c:pt>
                <c:pt idx="2121">
                  <c:v>2121</c:v>
                </c:pt>
                <c:pt idx="2122">
                  <c:v>2122</c:v>
                </c:pt>
                <c:pt idx="2123">
                  <c:v>2123</c:v>
                </c:pt>
                <c:pt idx="2124">
                  <c:v>2124</c:v>
                </c:pt>
                <c:pt idx="2125">
                  <c:v>2125</c:v>
                </c:pt>
                <c:pt idx="2126">
                  <c:v>2126</c:v>
                </c:pt>
                <c:pt idx="2127">
                  <c:v>2127</c:v>
                </c:pt>
                <c:pt idx="2128">
                  <c:v>2128</c:v>
                </c:pt>
                <c:pt idx="2129">
                  <c:v>2129</c:v>
                </c:pt>
                <c:pt idx="2130">
                  <c:v>2130</c:v>
                </c:pt>
                <c:pt idx="2131">
                  <c:v>2131</c:v>
                </c:pt>
                <c:pt idx="2132">
                  <c:v>2132</c:v>
                </c:pt>
                <c:pt idx="2133">
                  <c:v>2133</c:v>
                </c:pt>
                <c:pt idx="2134">
                  <c:v>2134</c:v>
                </c:pt>
                <c:pt idx="2135">
                  <c:v>2135</c:v>
                </c:pt>
                <c:pt idx="2136">
                  <c:v>2136</c:v>
                </c:pt>
                <c:pt idx="2137">
                  <c:v>2137</c:v>
                </c:pt>
                <c:pt idx="2138">
                  <c:v>2138</c:v>
                </c:pt>
                <c:pt idx="2139">
                  <c:v>2139</c:v>
                </c:pt>
                <c:pt idx="2140">
                  <c:v>2140</c:v>
                </c:pt>
                <c:pt idx="2141">
                  <c:v>2141</c:v>
                </c:pt>
                <c:pt idx="2142">
                  <c:v>2142</c:v>
                </c:pt>
                <c:pt idx="2143">
                  <c:v>2143</c:v>
                </c:pt>
                <c:pt idx="2144">
                  <c:v>2144</c:v>
                </c:pt>
                <c:pt idx="2145">
                  <c:v>2145</c:v>
                </c:pt>
                <c:pt idx="2146">
                  <c:v>2146</c:v>
                </c:pt>
                <c:pt idx="2147">
                  <c:v>2147</c:v>
                </c:pt>
                <c:pt idx="2148">
                  <c:v>2148</c:v>
                </c:pt>
                <c:pt idx="2149">
                  <c:v>2149</c:v>
                </c:pt>
                <c:pt idx="2150">
                  <c:v>2150</c:v>
                </c:pt>
                <c:pt idx="2151">
                  <c:v>2151</c:v>
                </c:pt>
                <c:pt idx="2152">
                  <c:v>2152</c:v>
                </c:pt>
                <c:pt idx="2153">
                  <c:v>2153</c:v>
                </c:pt>
                <c:pt idx="2154">
                  <c:v>2154</c:v>
                </c:pt>
                <c:pt idx="2155">
                  <c:v>2155</c:v>
                </c:pt>
                <c:pt idx="2156">
                  <c:v>2156</c:v>
                </c:pt>
                <c:pt idx="2157">
                  <c:v>2157</c:v>
                </c:pt>
                <c:pt idx="2158">
                  <c:v>2158</c:v>
                </c:pt>
                <c:pt idx="2159">
                  <c:v>2159</c:v>
                </c:pt>
                <c:pt idx="2160">
                  <c:v>2160</c:v>
                </c:pt>
                <c:pt idx="2161">
                  <c:v>2161</c:v>
                </c:pt>
                <c:pt idx="2162">
                  <c:v>2162</c:v>
                </c:pt>
                <c:pt idx="2163">
                  <c:v>2163</c:v>
                </c:pt>
                <c:pt idx="2164">
                  <c:v>2164</c:v>
                </c:pt>
                <c:pt idx="2165">
                  <c:v>2165</c:v>
                </c:pt>
                <c:pt idx="2166">
                  <c:v>2166</c:v>
                </c:pt>
                <c:pt idx="2167">
                  <c:v>2167</c:v>
                </c:pt>
                <c:pt idx="2168">
                  <c:v>2168</c:v>
                </c:pt>
                <c:pt idx="2169">
                  <c:v>2169</c:v>
                </c:pt>
                <c:pt idx="2170">
                  <c:v>2170</c:v>
                </c:pt>
                <c:pt idx="2171">
                  <c:v>2171</c:v>
                </c:pt>
                <c:pt idx="2172">
                  <c:v>2172</c:v>
                </c:pt>
                <c:pt idx="2173">
                  <c:v>2173</c:v>
                </c:pt>
                <c:pt idx="2174">
                  <c:v>2174</c:v>
                </c:pt>
                <c:pt idx="2175">
                  <c:v>2175</c:v>
                </c:pt>
                <c:pt idx="2176">
                  <c:v>2176</c:v>
                </c:pt>
                <c:pt idx="2177">
                  <c:v>2177</c:v>
                </c:pt>
                <c:pt idx="2178">
                  <c:v>2178</c:v>
                </c:pt>
                <c:pt idx="2179">
                  <c:v>2179</c:v>
                </c:pt>
                <c:pt idx="2180">
                  <c:v>2180</c:v>
                </c:pt>
                <c:pt idx="2181">
                  <c:v>2181</c:v>
                </c:pt>
                <c:pt idx="2182">
                  <c:v>2182</c:v>
                </c:pt>
                <c:pt idx="2183">
                  <c:v>2183</c:v>
                </c:pt>
                <c:pt idx="2184">
                  <c:v>2184</c:v>
                </c:pt>
                <c:pt idx="2185">
                  <c:v>2185</c:v>
                </c:pt>
                <c:pt idx="2186">
                  <c:v>2186</c:v>
                </c:pt>
                <c:pt idx="2187">
                  <c:v>2187</c:v>
                </c:pt>
                <c:pt idx="2188">
                  <c:v>2188</c:v>
                </c:pt>
                <c:pt idx="2189">
                  <c:v>2189</c:v>
                </c:pt>
                <c:pt idx="2190">
                  <c:v>2190</c:v>
                </c:pt>
                <c:pt idx="2191">
                  <c:v>2191</c:v>
                </c:pt>
                <c:pt idx="2192">
                  <c:v>2192</c:v>
                </c:pt>
                <c:pt idx="2193">
                  <c:v>2193</c:v>
                </c:pt>
                <c:pt idx="2194">
                  <c:v>2194</c:v>
                </c:pt>
                <c:pt idx="2195">
                  <c:v>2195</c:v>
                </c:pt>
                <c:pt idx="2196">
                  <c:v>2196</c:v>
                </c:pt>
                <c:pt idx="2197">
                  <c:v>2197</c:v>
                </c:pt>
                <c:pt idx="2198">
                  <c:v>2198</c:v>
                </c:pt>
                <c:pt idx="2199">
                  <c:v>2199</c:v>
                </c:pt>
                <c:pt idx="2200">
                  <c:v>2200</c:v>
                </c:pt>
                <c:pt idx="2201">
                  <c:v>2201</c:v>
                </c:pt>
                <c:pt idx="2202">
                  <c:v>2202</c:v>
                </c:pt>
                <c:pt idx="2203">
                  <c:v>2203</c:v>
                </c:pt>
                <c:pt idx="2204">
                  <c:v>2204</c:v>
                </c:pt>
                <c:pt idx="2205">
                  <c:v>2205</c:v>
                </c:pt>
                <c:pt idx="2206">
                  <c:v>2206</c:v>
                </c:pt>
                <c:pt idx="2207">
                  <c:v>2207</c:v>
                </c:pt>
                <c:pt idx="2208">
                  <c:v>2208</c:v>
                </c:pt>
                <c:pt idx="2209">
                  <c:v>2209</c:v>
                </c:pt>
                <c:pt idx="2210">
                  <c:v>2210</c:v>
                </c:pt>
                <c:pt idx="2211">
                  <c:v>2211</c:v>
                </c:pt>
                <c:pt idx="2212">
                  <c:v>2212</c:v>
                </c:pt>
                <c:pt idx="2213">
                  <c:v>2213</c:v>
                </c:pt>
                <c:pt idx="2214">
                  <c:v>2214</c:v>
                </c:pt>
                <c:pt idx="2215">
                  <c:v>2215</c:v>
                </c:pt>
                <c:pt idx="2216">
                  <c:v>2216</c:v>
                </c:pt>
                <c:pt idx="2217">
                  <c:v>2217</c:v>
                </c:pt>
                <c:pt idx="2218">
                  <c:v>2218</c:v>
                </c:pt>
                <c:pt idx="2219">
                  <c:v>2219</c:v>
                </c:pt>
                <c:pt idx="2220">
                  <c:v>2220</c:v>
                </c:pt>
                <c:pt idx="2221">
                  <c:v>2221</c:v>
                </c:pt>
                <c:pt idx="2222">
                  <c:v>2222</c:v>
                </c:pt>
                <c:pt idx="2223">
                  <c:v>2223</c:v>
                </c:pt>
                <c:pt idx="2224">
                  <c:v>2224</c:v>
                </c:pt>
                <c:pt idx="2225">
                  <c:v>2225</c:v>
                </c:pt>
                <c:pt idx="2226">
                  <c:v>2226</c:v>
                </c:pt>
                <c:pt idx="2227">
                  <c:v>2227</c:v>
                </c:pt>
                <c:pt idx="2228">
                  <c:v>2228</c:v>
                </c:pt>
                <c:pt idx="2229">
                  <c:v>2229</c:v>
                </c:pt>
                <c:pt idx="2230">
                  <c:v>2230</c:v>
                </c:pt>
                <c:pt idx="2231">
                  <c:v>2231</c:v>
                </c:pt>
                <c:pt idx="2232">
                  <c:v>2232</c:v>
                </c:pt>
                <c:pt idx="2233">
                  <c:v>2233</c:v>
                </c:pt>
                <c:pt idx="2234">
                  <c:v>2234</c:v>
                </c:pt>
                <c:pt idx="2235">
                  <c:v>2235</c:v>
                </c:pt>
                <c:pt idx="2236">
                  <c:v>2236</c:v>
                </c:pt>
                <c:pt idx="2237">
                  <c:v>2237</c:v>
                </c:pt>
                <c:pt idx="2238">
                  <c:v>2238</c:v>
                </c:pt>
                <c:pt idx="2239">
                  <c:v>2239</c:v>
                </c:pt>
                <c:pt idx="2240">
                  <c:v>2240</c:v>
                </c:pt>
                <c:pt idx="2241">
                  <c:v>2241</c:v>
                </c:pt>
                <c:pt idx="2242">
                  <c:v>2242</c:v>
                </c:pt>
                <c:pt idx="2243">
                  <c:v>2243</c:v>
                </c:pt>
                <c:pt idx="2244">
                  <c:v>2244</c:v>
                </c:pt>
                <c:pt idx="2245">
                  <c:v>2245</c:v>
                </c:pt>
                <c:pt idx="2246">
                  <c:v>2246</c:v>
                </c:pt>
                <c:pt idx="2247">
                  <c:v>2247</c:v>
                </c:pt>
                <c:pt idx="2248">
                  <c:v>2248</c:v>
                </c:pt>
                <c:pt idx="2249">
                  <c:v>2249</c:v>
                </c:pt>
                <c:pt idx="2250">
                  <c:v>2250</c:v>
                </c:pt>
                <c:pt idx="2251">
                  <c:v>2251</c:v>
                </c:pt>
                <c:pt idx="2252">
                  <c:v>2252</c:v>
                </c:pt>
                <c:pt idx="2253">
                  <c:v>2253</c:v>
                </c:pt>
                <c:pt idx="2254">
                  <c:v>2254</c:v>
                </c:pt>
                <c:pt idx="2255">
                  <c:v>2255</c:v>
                </c:pt>
                <c:pt idx="2256">
                  <c:v>2256</c:v>
                </c:pt>
                <c:pt idx="2257">
                  <c:v>2257</c:v>
                </c:pt>
                <c:pt idx="2258">
                  <c:v>2258</c:v>
                </c:pt>
                <c:pt idx="2259">
                  <c:v>2259</c:v>
                </c:pt>
                <c:pt idx="2260">
                  <c:v>2260</c:v>
                </c:pt>
                <c:pt idx="2261">
                  <c:v>2261</c:v>
                </c:pt>
                <c:pt idx="2262">
                  <c:v>2262</c:v>
                </c:pt>
                <c:pt idx="2263">
                  <c:v>2263</c:v>
                </c:pt>
                <c:pt idx="2264">
                  <c:v>2264</c:v>
                </c:pt>
                <c:pt idx="2265">
                  <c:v>2265</c:v>
                </c:pt>
                <c:pt idx="2266">
                  <c:v>2266</c:v>
                </c:pt>
                <c:pt idx="2267">
                  <c:v>2267</c:v>
                </c:pt>
                <c:pt idx="2268">
                  <c:v>2268</c:v>
                </c:pt>
                <c:pt idx="2269">
                  <c:v>2269</c:v>
                </c:pt>
                <c:pt idx="2270">
                  <c:v>2270</c:v>
                </c:pt>
                <c:pt idx="2271">
                  <c:v>2271</c:v>
                </c:pt>
                <c:pt idx="2272">
                  <c:v>2272</c:v>
                </c:pt>
                <c:pt idx="2273">
                  <c:v>2273</c:v>
                </c:pt>
                <c:pt idx="2274">
                  <c:v>2274</c:v>
                </c:pt>
                <c:pt idx="2275">
                  <c:v>2275</c:v>
                </c:pt>
                <c:pt idx="2276">
                  <c:v>2276</c:v>
                </c:pt>
                <c:pt idx="2277">
                  <c:v>2277</c:v>
                </c:pt>
                <c:pt idx="2278">
                  <c:v>2278</c:v>
                </c:pt>
                <c:pt idx="2279">
                  <c:v>2279</c:v>
                </c:pt>
                <c:pt idx="2280">
                  <c:v>2280</c:v>
                </c:pt>
                <c:pt idx="2281">
                  <c:v>2281</c:v>
                </c:pt>
                <c:pt idx="2282">
                  <c:v>2282</c:v>
                </c:pt>
                <c:pt idx="2283">
                  <c:v>2283</c:v>
                </c:pt>
                <c:pt idx="2284">
                  <c:v>2284</c:v>
                </c:pt>
                <c:pt idx="2285">
                  <c:v>2285</c:v>
                </c:pt>
                <c:pt idx="2286">
                  <c:v>2286</c:v>
                </c:pt>
                <c:pt idx="2287">
                  <c:v>2287</c:v>
                </c:pt>
                <c:pt idx="2288">
                  <c:v>2288</c:v>
                </c:pt>
                <c:pt idx="2289">
                  <c:v>2289</c:v>
                </c:pt>
                <c:pt idx="2290">
                  <c:v>2290</c:v>
                </c:pt>
                <c:pt idx="2291">
                  <c:v>2291</c:v>
                </c:pt>
                <c:pt idx="2292">
                  <c:v>2292</c:v>
                </c:pt>
                <c:pt idx="2293">
                  <c:v>2293</c:v>
                </c:pt>
                <c:pt idx="2294">
                  <c:v>2294</c:v>
                </c:pt>
                <c:pt idx="2295">
                  <c:v>2295</c:v>
                </c:pt>
                <c:pt idx="2296">
                  <c:v>2296</c:v>
                </c:pt>
                <c:pt idx="2297">
                  <c:v>2297</c:v>
                </c:pt>
                <c:pt idx="2298">
                  <c:v>2298</c:v>
                </c:pt>
                <c:pt idx="2299">
                  <c:v>2299</c:v>
                </c:pt>
                <c:pt idx="2300">
                  <c:v>2300</c:v>
                </c:pt>
                <c:pt idx="2301">
                  <c:v>2301</c:v>
                </c:pt>
                <c:pt idx="2302">
                  <c:v>2302</c:v>
                </c:pt>
                <c:pt idx="2303">
                  <c:v>2303</c:v>
                </c:pt>
                <c:pt idx="2304">
                  <c:v>2304</c:v>
                </c:pt>
                <c:pt idx="2305">
                  <c:v>2305</c:v>
                </c:pt>
                <c:pt idx="2306">
                  <c:v>2306</c:v>
                </c:pt>
                <c:pt idx="2307">
                  <c:v>2307</c:v>
                </c:pt>
                <c:pt idx="2308">
                  <c:v>2308</c:v>
                </c:pt>
                <c:pt idx="2309">
                  <c:v>2309</c:v>
                </c:pt>
                <c:pt idx="2310">
                  <c:v>2310</c:v>
                </c:pt>
                <c:pt idx="2311">
                  <c:v>2311</c:v>
                </c:pt>
                <c:pt idx="2312">
                  <c:v>2312</c:v>
                </c:pt>
                <c:pt idx="2313">
                  <c:v>2313</c:v>
                </c:pt>
                <c:pt idx="2314">
                  <c:v>2314</c:v>
                </c:pt>
                <c:pt idx="2315">
                  <c:v>2315</c:v>
                </c:pt>
                <c:pt idx="2316">
                  <c:v>2316</c:v>
                </c:pt>
                <c:pt idx="2317">
                  <c:v>2317</c:v>
                </c:pt>
                <c:pt idx="2318">
                  <c:v>2318</c:v>
                </c:pt>
                <c:pt idx="2319">
                  <c:v>2319</c:v>
                </c:pt>
                <c:pt idx="2320">
                  <c:v>2320</c:v>
                </c:pt>
                <c:pt idx="2321">
                  <c:v>2321</c:v>
                </c:pt>
                <c:pt idx="2322">
                  <c:v>2322</c:v>
                </c:pt>
                <c:pt idx="2323">
                  <c:v>2323</c:v>
                </c:pt>
                <c:pt idx="2324">
                  <c:v>2324</c:v>
                </c:pt>
                <c:pt idx="2325">
                  <c:v>2325</c:v>
                </c:pt>
                <c:pt idx="2326">
                  <c:v>2326</c:v>
                </c:pt>
                <c:pt idx="2327">
                  <c:v>2327</c:v>
                </c:pt>
                <c:pt idx="2328">
                  <c:v>2328</c:v>
                </c:pt>
                <c:pt idx="2329">
                  <c:v>2329</c:v>
                </c:pt>
                <c:pt idx="2330">
                  <c:v>2330</c:v>
                </c:pt>
                <c:pt idx="2331">
                  <c:v>2331</c:v>
                </c:pt>
                <c:pt idx="2332">
                  <c:v>2332</c:v>
                </c:pt>
                <c:pt idx="2333">
                  <c:v>2333</c:v>
                </c:pt>
                <c:pt idx="2334">
                  <c:v>2334</c:v>
                </c:pt>
                <c:pt idx="2335">
                  <c:v>2335</c:v>
                </c:pt>
                <c:pt idx="2336">
                  <c:v>2336</c:v>
                </c:pt>
                <c:pt idx="2337">
                  <c:v>2337</c:v>
                </c:pt>
                <c:pt idx="2338">
                  <c:v>2338</c:v>
                </c:pt>
                <c:pt idx="2339">
                  <c:v>2339</c:v>
                </c:pt>
                <c:pt idx="2340">
                  <c:v>2340</c:v>
                </c:pt>
                <c:pt idx="2341">
                  <c:v>2341</c:v>
                </c:pt>
                <c:pt idx="2342">
                  <c:v>2342</c:v>
                </c:pt>
                <c:pt idx="2343">
                  <c:v>2343</c:v>
                </c:pt>
                <c:pt idx="2344">
                  <c:v>2344</c:v>
                </c:pt>
                <c:pt idx="2345">
                  <c:v>2345</c:v>
                </c:pt>
                <c:pt idx="2346">
                  <c:v>2346</c:v>
                </c:pt>
                <c:pt idx="2347">
                  <c:v>2347</c:v>
                </c:pt>
                <c:pt idx="2348">
                  <c:v>2348</c:v>
                </c:pt>
                <c:pt idx="2349">
                  <c:v>2349</c:v>
                </c:pt>
                <c:pt idx="2350">
                  <c:v>2350</c:v>
                </c:pt>
                <c:pt idx="2351">
                  <c:v>2351</c:v>
                </c:pt>
                <c:pt idx="2352">
                  <c:v>2352</c:v>
                </c:pt>
                <c:pt idx="2353">
                  <c:v>2353</c:v>
                </c:pt>
                <c:pt idx="2354">
                  <c:v>2354</c:v>
                </c:pt>
                <c:pt idx="2355">
                  <c:v>2355</c:v>
                </c:pt>
                <c:pt idx="2356">
                  <c:v>2356</c:v>
                </c:pt>
                <c:pt idx="2357">
                  <c:v>2357</c:v>
                </c:pt>
                <c:pt idx="2358">
                  <c:v>2358</c:v>
                </c:pt>
                <c:pt idx="2359">
                  <c:v>2359</c:v>
                </c:pt>
                <c:pt idx="2360">
                  <c:v>2360</c:v>
                </c:pt>
                <c:pt idx="2361">
                  <c:v>2361</c:v>
                </c:pt>
                <c:pt idx="2362">
                  <c:v>2362</c:v>
                </c:pt>
                <c:pt idx="2363">
                  <c:v>2363</c:v>
                </c:pt>
                <c:pt idx="2364">
                  <c:v>2364</c:v>
                </c:pt>
                <c:pt idx="2365">
                  <c:v>2365</c:v>
                </c:pt>
                <c:pt idx="2366">
                  <c:v>2366</c:v>
                </c:pt>
                <c:pt idx="2367">
                  <c:v>2367</c:v>
                </c:pt>
                <c:pt idx="2368">
                  <c:v>2368</c:v>
                </c:pt>
                <c:pt idx="2369">
                  <c:v>2369</c:v>
                </c:pt>
                <c:pt idx="2370">
                  <c:v>2370</c:v>
                </c:pt>
                <c:pt idx="2371">
                  <c:v>2371</c:v>
                </c:pt>
                <c:pt idx="2372">
                  <c:v>2372</c:v>
                </c:pt>
                <c:pt idx="2373">
                  <c:v>2373</c:v>
                </c:pt>
                <c:pt idx="2374">
                  <c:v>2374</c:v>
                </c:pt>
                <c:pt idx="2375">
                  <c:v>2375</c:v>
                </c:pt>
                <c:pt idx="2376">
                  <c:v>2376</c:v>
                </c:pt>
                <c:pt idx="2377">
                  <c:v>2377</c:v>
                </c:pt>
                <c:pt idx="2378">
                  <c:v>2378</c:v>
                </c:pt>
                <c:pt idx="2379">
                  <c:v>2379</c:v>
                </c:pt>
                <c:pt idx="2380">
                  <c:v>2380</c:v>
                </c:pt>
                <c:pt idx="2381">
                  <c:v>2381</c:v>
                </c:pt>
                <c:pt idx="2382">
                  <c:v>2382</c:v>
                </c:pt>
                <c:pt idx="2383">
                  <c:v>2383</c:v>
                </c:pt>
                <c:pt idx="2384">
                  <c:v>2384</c:v>
                </c:pt>
                <c:pt idx="2385">
                  <c:v>2385</c:v>
                </c:pt>
                <c:pt idx="2386">
                  <c:v>2386</c:v>
                </c:pt>
                <c:pt idx="2387">
                  <c:v>2387</c:v>
                </c:pt>
                <c:pt idx="2388">
                  <c:v>2388</c:v>
                </c:pt>
                <c:pt idx="2389">
                  <c:v>2389</c:v>
                </c:pt>
                <c:pt idx="2390">
                  <c:v>2390</c:v>
                </c:pt>
                <c:pt idx="2391">
                  <c:v>2391</c:v>
                </c:pt>
                <c:pt idx="2392">
                  <c:v>2392</c:v>
                </c:pt>
                <c:pt idx="2393">
                  <c:v>2393</c:v>
                </c:pt>
                <c:pt idx="2394">
                  <c:v>2394</c:v>
                </c:pt>
                <c:pt idx="2395">
                  <c:v>2395</c:v>
                </c:pt>
                <c:pt idx="2396">
                  <c:v>2396</c:v>
                </c:pt>
                <c:pt idx="2397">
                  <c:v>2397</c:v>
                </c:pt>
                <c:pt idx="2398">
                  <c:v>2398</c:v>
                </c:pt>
                <c:pt idx="2399">
                  <c:v>2399</c:v>
                </c:pt>
                <c:pt idx="2400">
                  <c:v>2400</c:v>
                </c:pt>
                <c:pt idx="2401">
                  <c:v>2401</c:v>
                </c:pt>
                <c:pt idx="2402">
                  <c:v>2402</c:v>
                </c:pt>
                <c:pt idx="2403">
                  <c:v>2403</c:v>
                </c:pt>
                <c:pt idx="2404">
                  <c:v>2404</c:v>
                </c:pt>
                <c:pt idx="2405">
                  <c:v>2405</c:v>
                </c:pt>
                <c:pt idx="2406">
                  <c:v>2406</c:v>
                </c:pt>
                <c:pt idx="2407">
                  <c:v>2407</c:v>
                </c:pt>
                <c:pt idx="2408">
                  <c:v>2408</c:v>
                </c:pt>
                <c:pt idx="2409">
                  <c:v>2409</c:v>
                </c:pt>
                <c:pt idx="2410">
                  <c:v>2410</c:v>
                </c:pt>
                <c:pt idx="2411">
                  <c:v>2411</c:v>
                </c:pt>
                <c:pt idx="2412">
                  <c:v>2412</c:v>
                </c:pt>
                <c:pt idx="2413">
                  <c:v>2413</c:v>
                </c:pt>
                <c:pt idx="2414">
                  <c:v>2414</c:v>
                </c:pt>
                <c:pt idx="2415">
                  <c:v>2415</c:v>
                </c:pt>
                <c:pt idx="2416">
                  <c:v>2416</c:v>
                </c:pt>
                <c:pt idx="2417">
                  <c:v>2417</c:v>
                </c:pt>
                <c:pt idx="2418">
                  <c:v>2418</c:v>
                </c:pt>
                <c:pt idx="2419">
                  <c:v>2419</c:v>
                </c:pt>
                <c:pt idx="2420">
                  <c:v>2420</c:v>
                </c:pt>
                <c:pt idx="2421">
                  <c:v>2421</c:v>
                </c:pt>
                <c:pt idx="2422">
                  <c:v>2422</c:v>
                </c:pt>
                <c:pt idx="2423">
                  <c:v>2423</c:v>
                </c:pt>
                <c:pt idx="2424">
                  <c:v>2424</c:v>
                </c:pt>
                <c:pt idx="2425">
                  <c:v>2425</c:v>
                </c:pt>
                <c:pt idx="2426">
                  <c:v>2426</c:v>
                </c:pt>
                <c:pt idx="2427">
                  <c:v>2427</c:v>
                </c:pt>
                <c:pt idx="2428">
                  <c:v>2428</c:v>
                </c:pt>
                <c:pt idx="2429">
                  <c:v>2429</c:v>
                </c:pt>
                <c:pt idx="2430">
                  <c:v>2430</c:v>
                </c:pt>
                <c:pt idx="2431">
                  <c:v>2431</c:v>
                </c:pt>
                <c:pt idx="2432">
                  <c:v>2432</c:v>
                </c:pt>
                <c:pt idx="2433">
                  <c:v>2433</c:v>
                </c:pt>
                <c:pt idx="2434">
                  <c:v>2434</c:v>
                </c:pt>
                <c:pt idx="2435">
                  <c:v>2435</c:v>
                </c:pt>
                <c:pt idx="2436">
                  <c:v>2436</c:v>
                </c:pt>
                <c:pt idx="2437">
                  <c:v>2437</c:v>
                </c:pt>
                <c:pt idx="2438">
                  <c:v>2438</c:v>
                </c:pt>
                <c:pt idx="2439">
                  <c:v>2439</c:v>
                </c:pt>
                <c:pt idx="2440">
                  <c:v>2440</c:v>
                </c:pt>
                <c:pt idx="2441">
                  <c:v>2441</c:v>
                </c:pt>
                <c:pt idx="2442">
                  <c:v>2442</c:v>
                </c:pt>
                <c:pt idx="2443">
                  <c:v>2443</c:v>
                </c:pt>
                <c:pt idx="2444">
                  <c:v>2444</c:v>
                </c:pt>
                <c:pt idx="2445">
                  <c:v>2445</c:v>
                </c:pt>
                <c:pt idx="2446">
                  <c:v>2446</c:v>
                </c:pt>
                <c:pt idx="2447">
                  <c:v>2447</c:v>
                </c:pt>
                <c:pt idx="2448">
                  <c:v>2448</c:v>
                </c:pt>
                <c:pt idx="2449">
                  <c:v>2449</c:v>
                </c:pt>
                <c:pt idx="2450">
                  <c:v>2450</c:v>
                </c:pt>
                <c:pt idx="2451">
                  <c:v>2451</c:v>
                </c:pt>
                <c:pt idx="2452">
                  <c:v>2452</c:v>
                </c:pt>
                <c:pt idx="2453">
                  <c:v>2453</c:v>
                </c:pt>
                <c:pt idx="2454">
                  <c:v>2454</c:v>
                </c:pt>
                <c:pt idx="2455">
                  <c:v>2455</c:v>
                </c:pt>
                <c:pt idx="2456">
                  <c:v>2456</c:v>
                </c:pt>
                <c:pt idx="2457">
                  <c:v>2457</c:v>
                </c:pt>
                <c:pt idx="2458">
                  <c:v>2458</c:v>
                </c:pt>
                <c:pt idx="2459">
                  <c:v>2459</c:v>
                </c:pt>
                <c:pt idx="2460">
                  <c:v>2460</c:v>
                </c:pt>
                <c:pt idx="2461">
                  <c:v>2461</c:v>
                </c:pt>
                <c:pt idx="2462">
                  <c:v>2462</c:v>
                </c:pt>
                <c:pt idx="2463">
                  <c:v>2463</c:v>
                </c:pt>
                <c:pt idx="2464">
                  <c:v>2464</c:v>
                </c:pt>
                <c:pt idx="2465">
                  <c:v>2465</c:v>
                </c:pt>
                <c:pt idx="2466">
                  <c:v>2466</c:v>
                </c:pt>
                <c:pt idx="2467">
                  <c:v>2467</c:v>
                </c:pt>
                <c:pt idx="2468">
                  <c:v>2468</c:v>
                </c:pt>
                <c:pt idx="2469">
                  <c:v>2469</c:v>
                </c:pt>
                <c:pt idx="2470">
                  <c:v>2470</c:v>
                </c:pt>
                <c:pt idx="2471">
                  <c:v>2471</c:v>
                </c:pt>
                <c:pt idx="2472">
                  <c:v>2472</c:v>
                </c:pt>
                <c:pt idx="2473">
                  <c:v>2473</c:v>
                </c:pt>
                <c:pt idx="2474">
                  <c:v>2474</c:v>
                </c:pt>
                <c:pt idx="2475">
                  <c:v>2475</c:v>
                </c:pt>
                <c:pt idx="2476">
                  <c:v>2476</c:v>
                </c:pt>
                <c:pt idx="2477">
                  <c:v>2477</c:v>
                </c:pt>
                <c:pt idx="2478">
                  <c:v>2478</c:v>
                </c:pt>
                <c:pt idx="2479">
                  <c:v>2479</c:v>
                </c:pt>
                <c:pt idx="2480">
                  <c:v>2480</c:v>
                </c:pt>
                <c:pt idx="2481">
                  <c:v>2481</c:v>
                </c:pt>
                <c:pt idx="2482">
                  <c:v>2482</c:v>
                </c:pt>
                <c:pt idx="2483">
                  <c:v>2483</c:v>
                </c:pt>
                <c:pt idx="2484">
                  <c:v>2484</c:v>
                </c:pt>
                <c:pt idx="2485">
                  <c:v>2485</c:v>
                </c:pt>
                <c:pt idx="2486">
                  <c:v>2486</c:v>
                </c:pt>
                <c:pt idx="2487">
                  <c:v>2487</c:v>
                </c:pt>
                <c:pt idx="2488">
                  <c:v>2488</c:v>
                </c:pt>
                <c:pt idx="2489">
                  <c:v>2489</c:v>
                </c:pt>
                <c:pt idx="2490">
                  <c:v>2490</c:v>
                </c:pt>
                <c:pt idx="2491">
                  <c:v>2491</c:v>
                </c:pt>
                <c:pt idx="2492">
                  <c:v>2492</c:v>
                </c:pt>
                <c:pt idx="2493">
                  <c:v>2493</c:v>
                </c:pt>
                <c:pt idx="2494">
                  <c:v>2494</c:v>
                </c:pt>
                <c:pt idx="2495">
                  <c:v>2495</c:v>
                </c:pt>
                <c:pt idx="2496">
                  <c:v>2496</c:v>
                </c:pt>
                <c:pt idx="2497">
                  <c:v>2497</c:v>
                </c:pt>
                <c:pt idx="2498">
                  <c:v>2498</c:v>
                </c:pt>
                <c:pt idx="2499">
                  <c:v>2499</c:v>
                </c:pt>
                <c:pt idx="2500">
                  <c:v>2500</c:v>
                </c:pt>
                <c:pt idx="2501">
                  <c:v>2501</c:v>
                </c:pt>
                <c:pt idx="2502">
                  <c:v>2502</c:v>
                </c:pt>
                <c:pt idx="2503">
                  <c:v>2503</c:v>
                </c:pt>
                <c:pt idx="2504">
                  <c:v>2504</c:v>
                </c:pt>
                <c:pt idx="2505">
                  <c:v>2505</c:v>
                </c:pt>
                <c:pt idx="2506">
                  <c:v>2506</c:v>
                </c:pt>
                <c:pt idx="2507">
                  <c:v>2507</c:v>
                </c:pt>
                <c:pt idx="2508">
                  <c:v>2508</c:v>
                </c:pt>
                <c:pt idx="2509">
                  <c:v>2509</c:v>
                </c:pt>
                <c:pt idx="2510">
                  <c:v>2510</c:v>
                </c:pt>
                <c:pt idx="2511">
                  <c:v>2511</c:v>
                </c:pt>
                <c:pt idx="2512">
                  <c:v>2512</c:v>
                </c:pt>
                <c:pt idx="2513">
                  <c:v>2513</c:v>
                </c:pt>
                <c:pt idx="2514">
                  <c:v>2514</c:v>
                </c:pt>
                <c:pt idx="2515">
                  <c:v>2515</c:v>
                </c:pt>
                <c:pt idx="2516">
                  <c:v>2516</c:v>
                </c:pt>
                <c:pt idx="2517">
                  <c:v>2517</c:v>
                </c:pt>
                <c:pt idx="2518">
                  <c:v>2518</c:v>
                </c:pt>
                <c:pt idx="2519">
                  <c:v>2519</c:v>
                </c:pt>
                <c:pt idx="2520">
                  <c:v>2520</c:v>
                </c:pt>
                <c:pt idx="2521">
                  <c:v>2521</c:v>
                </c:pt>
                <c:pt idx="2522">
                  <c:v>2522</c:v>
                </c:pt>
                <c:pt idx="2523">
                  <c:v>2523</c:v>
                </c:pt>
                <c:pt idx="2524">
                  <c:v>2524</c:v>
                </c:pt>
                <c:pt idx="2525">
                  <c:v>2525</c:v>
                </c:pt>
                <c:pt idx="2526">
                  <c:v>2526</c:v>
                </c:pt>
                <c:pt idx="2527">
                  <c:v>2527</c:v>
                </c:pt>
                <c:pt idx="2528">
                  <c:v>2528</c:v>
                </c:pt>
                <c:pt idx="2529">
                  <c:v>2529</c:v>
                </c:pt>
                <c:pt idx="2530">
                  <c:v>2530</c:v>
                </c:pt>
                <c:pt idx="2531">
                  <c:v>2531</c:v>
                </c:pt>
                <c:pt idx="2532">
                  <c:v>2532</c:v>
                </c:pt>
                <c:pt idx="2533">
                  <c:v>2533</c:v>
                </c:pt>
                <c:pt idx="2534">
                  <c:v>2534</c:v>
                </c:pt>
                <c:pt idx="2535">
                  <c:v>2535</c:v>
                </c:pt>
                <c:pt idx="2536">
                  <c:v>2536</c:v>
                </c:pt>
                <c:pt idx="2537">
                  <c:v>2537</c:v>
                </c:pt>
                <c:pt idx="2538">
                  <c:v>2538</c:v>
                </c:pt>
                <c:pt idx="2539">
                  <c:v>2539</c:v>
                </c:pt>
                <c:pt idx="2540">
                  <c:v>2540</c:v>
                </c:pt>
                <c:pt idx="2541">
                  <c:v>2541</c:v>
                </c:pt>
                <c:pt idx="2542">
                  <c:v>2542</c:v>
                </c:pt>
                <c:pt idx="2543">
                  <c:v>2543</c:v>
                </c:pt>
                <c:pt idx="2544">
                  <c:v>2544</c:v>
                </c:pt>
                <c:pt idx="2545">
                  <c:v>2545</c:v>
                </c:pt>
                <c:pt idx="2546">
                  <c:v>2546</c:v>
                </c:pt>
                <c:pt idx="2547">
                  <c:v>2547</c:v>
                </c:pt>
                <c:pt idx="2548">
                  <c:v>2548</c:v>
                </c:pt>
                <c:pt idx="2549">
                  <c:v>2549</c:v>
                </c:pt>
                <c:pt idx="2550">
                  <c:v>2550</c:v>
                </c:pt>
                <c:pt idx="2551">
                  <c:v>2551</c:v>
                </c:pt>
                <c:pt idx="2552">
                  <c:v>2552</c:v>
                </c:pt>
                <c:pt idx="2553">
                  <c:v>2553</c:v>
                </c:pt>
                <c:pt idx="2554">
                  <c:v>2554</c:v>
                </c:pt>
                <c:pt idx="2555">
                  <c:v>2555</c:v>
                </c:pt>
                <c:pt idx="2556">
                  <c:v>2556</c:v>
                </c:pt>
                <c:pt idx="2557">
                  <c:v>2557</c:v>
                </c:pt>
                <c:pt idx="2558">
                  <c:v>2558</c:v>
                </c:pt>
                <c:pt idx="2559">
                  <c:v>2559</c:v>
                </c:pt>
                <c:pt idx="2560">
                  <c:v>2560</c:v>
                </c:pt>
                <c:pt idx="2561">
                  <c:v>2561</c:v>
                </c:pt>
                <c:pt idx="2562">
                  <c:v>2562</c:v>
                </c:pt>
                <c:pt idx="2563">
                  <c:v>2563</c:v>
                </c:pt>
                <c:pt idx="2564">
                  <c:v>2564</c:v>
                </c:pt>
                <c:pt idx="2565">
                  <c:v>2565</c:v>
                </c:pt>
                <c:pt idx="2566">
                  <c:v>2566</c:v>
                </c:pt>
                <c:pt idx="2567">
                  <c:v>2567</c:v>
                </c:pt>
                <c:pt idx="2568">
                  <c:v>2568</c:v>
                </c:pt>
                <c:pt idx="2569">
                  <c:v>2569</c:v>
                </c:pt>
                <c:pt idx="2570">
                  <c:v>2570</c:v>
                </c:pt>
                <c:pt idx="2571">
                  <c:v>2571</c:v>
                </c:pt>
                <c:pt idx="2572">
                  <c:v>2572</c:v>
                </c:pt>
                <c:pt idx="2573">
                  <c:v>2573</c:v>
                </c:pt>
                <c:pt idx="2574">
                  <c:v>2574</c:v>
                </c:pt>
                <c:pt idx="2575">
                  <c:v>2575</c:v>
                </c:pt>
                <c:pt idx="2576">
                  <c:v>2576</c:v>
                </c:pt>
                <c:pt idx="2577">
                  <c:v>2577</c:v>
                </c:pt>
                <c:pt idx="2578">
                  <c:v>2578</c:v>
                </c:pt>
                <c:pt idx="2579">
                  <c:v>2579</c:v>
                </c:pt>
                <c:pt idx="2580">
                  <c:v>2580</c:v>
                </c:pt>
                <c:pt idx="2581">
                  <c:v>2581</c:v>
                </c:pt>
                <c:pt idx="2582">
                  <c:v>2582</c:v>
                </c:pt>
                <c:pt idx="2583">
                  <c:v>2583</c:v>
                </c:pt>
                <c:pt idx="2584">
                  <c:v>2584</c:v>
                </c:pt>
                <c:pt idx="2585">
                  <c:v>2585</c:v>
                </c:pt>
                <c:pt idx="2586">
                  <c:v>2586</c:v>
                </c:pt>
                <c:pt idx="2587">
                  <c:v>2587</c:v>
                </c:pt>
                <c:pt idx="2588">
                  <c:v>2588</c:v>
                </c:pt>
                <c:pt idx="2589">
                  <c:v>2589</c:v>
                </c:pt>
                <c:pt idx="2590">
                  <c:v>2590</c:v>
                </c:pt>
                <c:pt idx="2591">
                  <c:v>2591</c:v>
                </c:pt>
                <c:pt idx="2592">
                  <c:v>2592</c:v>
                </c:pt>
                <c:pt idx="2593">
                  <c:v>2593</c:v>
                </c:pt>
                <c:pt idx="2594">
                  <c:v>2594</c:v>
                </c:pt>
                <c:pt idx="2595">
                  <c:v>2595</c:v>
                </c:pt>
                <c:pt idx="2596">
                  <c:v>2596</c:v>
                </c:pt>
                <c:pt idx="2597">
                  <c:v>2597</c:v>
                </c:pt>
                <c:pt idx="2598">
                  <c:v>2598</c:v>
                </c:pt>
                <c:pt idx="2599">
                  <c:v>2599</c:v>
                </c:pt>
                <c:pt idx="2600">
                  <c:v>2600</c:v>
                </c:pt>
                <c:pt idx="2601">
                  <c:v>2601</c:v>
                </c:pt>
                <c:pt idx="2602">
                  <c:v>2602</c:v>
                </c:pt>
                <c:pt idx="2603">
                  <c:v>2603</c:v>
                </c:pt>
                <c:pt idx="2604">
                  <c:v>2604</c:v>
                </c:pt>
                <c:pt idx="2605">
                  <c:v>2605</c:v>
                </c:pt>
                <c:pt idx="2606">
                  <c:v>2606</c:v>
                </c:pt>
                <c:pt idx="2607">
                  <c:v>2607</c:v>
                </c:pt>
                <c:pt idx="2608">
                  <c:v>2608</c:v>
                </c:pt>
                <c:pt idx="2609">
                  <c:v>2609</c:v>
                </c:pt>
                <c:pt idx="2610">
                  <c:v>2610</c:v>
                </c:pt>
                <c:pt idx="2611">
                  <c:v>2611</c:v>
                </c:pt>
                <c:pt idx="2612">
                  <c:v>2612</c:v>
                </c:pt>
                <c:pt idx="2613">
                  <c:v>2613</c:v>
                </c:pt>
                <c:pt idx="2614">
                  <c:v>2614</c:v>
                </c:pt>
                <c:pt idx="2615">
                  <c:v>2615</c:v>
                </c:pt>
                <c:pt idx="2616">
                  <c:v>2616</c:v>
                </c:pt>
                <c:pt idx="2617">
                  <c:v>2617</c:v>
                </c:pt>
                <c:pt idx="2618">
                  <c:v>2618</c:v>
                </c:pt>
                <c:pt idx="2619">
                  <c:v>2619</c:v>
                </c:pt>
                <c:pt idx="2620">
                  <c:v>2620</c:v>
                </c:pt>
                <c:pt idx="2621">
                  <c:v>2621</c:v>
                </c:pt>
                <c:pt idx="2622">
                  <c:v>2622</c:v>
                </c:pt>
                <c:pt idx="2623">
                  <c:v>2623</c:v>
                </c:pt>
                <c:pt idx="2624">
                  <c:v>2624</c:v>
                </c:pt>
                <c:pt idx="2625">
                  <c:v>2625</c:v>
                </c:pt>
                <c:pt idx="2626">
                  <c:v>2626</c:v>
                </c:pt>
                <c:pt idx="2627">
                  <c:v>2627</c:v>
                </c:pt>
                <c:pt idx="2628">
                  <c:v>2628</c:v>
                </c:pt>
                <c:pt idx="2629">
                  <c:v>2629</c:v>
                </c:pt>
                <c:pt idx="2630">
                  <c:v>2630</c:v>
                </c:pt>
                <c:pt idx="2631">
                  <c:v>2631</c:v>
                </c:pt>
                <c:pt idx="2632">
                  <c:v>2632</c:v>
                </c:pt>
                <c:pt idx="2633">
                  <c:v>2633</c:v>
                </c:pt>
                <c:pt idx="2634">
                  <c:v>2634</c:v>
                </c:pt>
                <c:pt idx="2635">
                  <c:v>2635</c:v>
                </c:pt>
                <c:pt idx="2636">
                  <c:v>2636</c:v>
                </c:pt>
                <c:pt idx="2637">
                  <c:v>2637</c:v>
                </c:pt>
                <c:pt idx="2638">
                  <c:v>2638</c:v>
                </c:pt>
                <c:pt idx="2639">
                  <c:v>2639</c:v>
                </c:pt>
                <c:pt idx="2640">
                  <c:v>2640</c:v>
                </c:pt>
                <c:pt idx="2641">
                  <c:v>2641</c:v>
                </c:pt>
                <c:pt idx="2642">
                  <c:v>2642</c:v>
                </c:pt>
                <c:pt idx="2643">
                  <c:v>2643</c:v>
                </c:pt>
                <c:pt idx="2644">
                  <c:v>2644</c:v>
                </c:pt>
                <c:pt idx="2645">
                  <c:v>2645</c:v>
                </c:pt>
                <c:pt idx="2646">
                  <c:v>2646</c:v>
                </c:pt>
                <c:pt idx="2647">
                  <c:v>2647</c:v>
                </c:pt>
                <c:pt idx="2648">
                  <c:v>2648</c:v>
                </c:pt>
                <c:pt idx="2649">
                  <c:v>2649</c:v>
                </c:pt>
                <c:pt idx="2650">
                  <c:v>2650</c:v>
                </c:pt>
                <c:pt idx="2651">
                  <c:v>2651</c:v>
                </c:pt>
                <c:pt idx="2652">
                  <c:v>2652</c:v>
                </c:pt>
                <c:pt idx="2653">
                  <c:v>2653</c:v>
                </c:pt>
                <c:pt idx="2654">
                  <c:v>2654</c:v>
                </c:pt>
                <c:pt idx="2655">
                  <c:v>2655</c:v>
                </c:pt>
                <c:pt idx="2656">
                  <c:v>2656</c:v>
                </c:pt>
                <c:pt idx="2657">
                  <c:v>2657</c:v>
                </c:pt>
                <c:pt idx="2658">
                  <c:v>2658</c:v>
                </c:pt>
                <c:pt idx="2659">
                  <c:v>2659</c:v>
                </c:pt>
                <c:pt idx="2660">
                  <c:v>2660</c:v>
                </c:pt>
                <c:pt idx="2661">
                  <c:v>2661</c:v>
                </c:pt>
                <c:pt idx="2662">
                  <c:v>2662</c:v>
                </c:pt>
                <c:pt idx="2663">
                  <c:v>2663</c:v>
                </c:pt>
                <c:pt idx="2664">
                  <c:v>2664</c:v>
                </c:pt>
                <c:pt idx="2665">
                  <c:v>2665</c:v>
                </c:pt>
                <c:pt idx="2666">
                  <c:v>2666</c:v>
                </c:pt>
                <c:pt idx="2667">
                  <c:v>2667</c:v>
                </c:pt>
                <c:pt idx="2668">
                  <c:v>2668</c:v>
                </c:pt>
                <c:pt idx="2669">
                  <c:v>2669</c:v>
                </c:pt>
                <c:pt idx="2670">
                  <c:v>2670</c:v>
                </c:pt>
                <c:pt idx="2671">
                  <c:v>2671</c:v>
                </c:pt>
                <c:pt idx="2672">
                  <c:v>2672</c:v>
                </c:pt>
                <c:pt idx="2673">
                  <c:v>2673</c:v>
                </c:pt>
                <c:pt idx="2674">
                  <c:v>2674</c:v>
                </c:pt>
                <c:pt idx="2675">
                  <c:v>2675</c:v>
                </c:pt>
                <c:pt idx="2676">
                  <c:v>2676</c:v>
                </c:pt>
                <c:pt idx="2677">
                  <c:v>2677</c:v>
                </c:pt>
                <c:pt idx="2678">
                  <c:v>2678</c:v>
                </c:pt>
                <c:pt idx="2679">
                  <c:v>2679</c:v>
                </c:pt>
                <c:pt idx="2680">
                  <c:v>2680</c:v>
                </c:pt>
                <c:pt idx="2681">
                  <c:v>2681</c:v>
                </c:pt>
                <c:pt idx="2682">
                  <c:v>2682</c:v>
                </c:pt>
                <c:pt idx="2683">
                  <c:v>2683</c:v>
                </c:pt>
                <c:pt idx="2684">
                  <c:v>2684</c:v>
                </c:pt>
                <c:pt idx="2685">
                  <c:v>2685</c:v>
                </c:pt>
                <c:pt idx="2686">
                  <c:v>2686</c:v>
                </c:pt>
                <c:pt idx="2687">
                  <c:v>2687</c:v>
                </c:pt>
                <c:pt idx="2688">
                  <c:v>2688</c:v>
                </c:pt>
                <c:pt idx="2689">
                  <c:v>2689</c:v>
                </c:pt>
                <c:pt idx="2690">
                  <c:v>2690</c:v>
                </c:pt>
                <c:pt idx="2691">
                  <c:v>2691</c:v>
                </c:pt>
                <c:pt idx="2692">
                  <c:v>2692</c:v>
                </c:pt>
                <c:pt idx="2693">
                  <c:v>2693</c:v>
                </c:pt>
                <c:pt idx="2694">
                  <c:v>2694</c:v>
                </c:pt>
                <c:pt idx="2695">
                  <c:v>2695</c:v>
                </c:pt>
                <c:pt idx="2696">
                  <c:v>2696</c:v>
                </c:pt>
                <c:pt idx="2697">
                  <c:v>2697</c:v>
                </c:pt>
                <c:pt idx="2698">
                  <c:v>2698</c:v>
                </c:pt>
                <c:pt idx="2699">
                  <c:v>2699</c:v>
                </c:pt>
                <c:pt idx="2700">
                  <c:v>2700</c:v>
                </c:pt>
                <c:pt idx="2701">
                  <c:v>2701</c:v>
                </c:pt>
                <c:pt idx="2702">
                  <c:v>2702</c:v>
                </c:pt>
                <c:pt idx="2703">
                  <c:v>2703</c:v>
                </c:pt>
                <c:pt idx="2704">
                  <c:v>2704</c:v>
                </c:pt>
                <c:pt idx="2705">
                  <c:v>2705</c:v>
                </c:pt>
                <c:pt idx="2706">
                  <c:v>2706</c:v>
                </c:pt>
                <c:pt idx="2707">
                  <c:v>2707</c:v>
                </c:pt>
                <c:pt idx="2708">
                  <c:v>2708</c:v>
                </c:pt>
                <c:pt idx="2709">
                  <c:v>2709</c:v>
                </c:pt>
                <c:pt idx="2710">
                  <c:v>2710</c:v>
                </c:pt>
                <c:pt idx="2711">
                  <c:v>2711</c:v>
                </c:pt>
                <c:pt idx="2712">
                  <c:v>2712</c:v>
                </c:pt>
                <c:pt idx="2713">
                  <c:v>2713</c:v>
                </c:pt>
                <c:pt idx="2714">
                  <c:v>2714</c:v>
                </c:pt>
                <c:pt idx="2715">
                  <c:v>2715</c:v>
                </c:pt>
                <c:pt idx="2716">
                  <c:v>2716</c:v>
                </c:pt>
                <c:pt idx="2717">
                  <c:v>2717</c:v>
                </c:pt>
                <c:pt idx="2718">
                  <c:v>2718</c:v>
                </c:pt>
                <c:pt idx="2719">
                  <c:v>2719</c:v>
                </c:pt>
                <c:pt idx="2720">
                  <c:v>2720</c:v>
                </c:pt>
                <c:pt idx="2721">
                  <c:v>2721</c:v>
                </c:pt>
                <c:pt idx="2722">
                  <c:v>2722</c:v>
                </c:pt>
                <c:pt idx="2723">
                  <c:v>2723</c:v>
                </c:pt>
                <c:pt idx="2724">
                  <c:v>2724</c:v>
                </c:pt>
                <c:pt idx="2725">
                  <c:v>2725</c:v>
                </c:pt>
                <c:pt idx="2726">
                  <c:v>2726</c:v>
                </c:pt>
                <c:pt idx="2727">
                  <c:v>2727</c:v>
                </c:pt>
                <c:pt idx="2728">
                  <c:v>2728</c:v>
                </c:pt>
                <c:pt idx="2729">
                  <c:v>2729</c:v>
                </c:pt>
                <c:pt idx="2730">
                  <c:v>2730</c:v>
                </c:pt>
                <c:pt idx="2731">
                  <c:v>2731</c:v>
                </c:pt>
                <c:pt idx="2732">
                  <c:v>2732</c:v>
                </c:pt>
                <c:pt idx="2733">
                  <c:v>2733</c:v>
                </c:pt>
                <c:pt idx="2734">
                  <c:v>2734</c:v>
                </c:pt>
                <c:pt idx="2735">
                  <c:v>2735</c:v>
                </c:pt>
                <c:pt idx="2736">
                  <c:v>2736</c:v>
                </c:pt>
                <c:pt idx="2737">
                  <c:v>2737</c:v>
                </c:pt>
                <c:pt idx="2738">
                  <c:v>2738</c:v>
                </c:pt>
                <c:pt idx="2739">
                  <c:v>2739</c:v>
                </c:pt>
                <c:pt idx="2740">
                  <c:v>2740</c:v>
                </c:pt>
                <c:pt idx="2741">
                  <c:v>2741</c:v>
                </c:pt>
                <c:pt idx="2742">
                  <c:v>2742</c:v>
                </c:pt>
                <c:pt idx="2743">
                  <c:v>2743</c:v>
                </c:pt>
                <c:pt idx="2744">
                  <c:v>2744</c:v>
                </c:pt>
                <c:pt idx="2745">
                  <c:v>2745</c:v>
                </c:pt>
                <c:pt idx="2746">
                  <c:v>2746</c:v>
                </c:pt>
                <c:pt idx="2747">
                  <c:v>2747</c:v>
                </c:pt>
                <c:pt idx="2748">
                  <c:v>2748</c:v>
                </c:pt>
                <c:pt idx="2749">
                  <c:v>2749</c:v>
                </c:pt>
                <c:pt idx="2750">
                  <c:v>2750</c:v>
                </c:pt>
                <c:pt idx="2751">
                  <c:v>2751</c:v>
                </c:pt>
                <c:pt idx="2752">
                  <c:v>2752</c:v>
                </c:pt>
                <c:pt idx="2753">
                  <c:v>2753</c:v>
                </c:pt>
                <c:pt idx="2754">
                  <c:v>2754</c:v>
                </c:pt>
                <c:pt idx="2755">
                  <c:v>2755</c:v>
                </c:pt>
                <c:pt idx="2756">
                  <c:v>2756</c:v>
                </c:pt>
                <c:pt idx="2757">
                  <c:v>2757</c:v>
                </c:pt>
                <c:pt idx="2758">
                  <c:v>2758</c:v>
                </c:pt>
                <c:pt idx="2759">
                  <c:v>2759</c:v>
                </c:pt>
                <c:pt idx="2760">
                  <c:v>2760</c:v>
                </c:pt>
                <c:pt idx="2761">
                  <c:v>2761</c:v>
                </c:pt>
                <c:pt idx="2762">
                  <c:v>2762</c:v>
                </c:pt>
                <c:pt idx="2763">
                  <c:v>2763</c:v>
                </c:pt>
                <c:pt idx="2764">
                  <c:v>2764</c:v>
                </c:pt>
                <c:pt idx="2765">
                  <c:v>2765</c:v>
                </c:pt>
                <c:pt idx="2766">
                  <c:v>2766</c:v>
                </c:pt>
                <c:pt idx="2767">
                  <c:v>2767</c:v>
                </c:pt>
                <c:pt idx="2768">
                  <c:v>2768</c:v>
                </c:pt>
                <c:pt idx="2769">
                  <c:v>2769</c:v>
                </c:pt>
                <c:pt idx="2770">
                  <c:v>2770</c:v>
                </c:pt>
                <c:pt idx="2771">
                  <c:v>2771</c:v>
                </c:pt>
                <c:pt idx="2772">
                  <c:v>2772</c:v>
                </c:pt>
                <c:pt idx="2773">
                  <c:v>2773</c:v>
                </c:pt>
                <c:pt idx="2774">
                  <c:v>2774</c:v>
                </c:pt>
                <c:pt idx="2775">
                  <c:v>2775</c:v>
                </c:pt>
                <c:pt idx="2776">
                  <c:v>2776</c:v>
                </c:pt>
                <c:pt idx="2777">
                  <c:v>2777</c:v>
                </c:pt>
                <c:pt idx="2778">
                  <c:v>2778</c:v>
                </c:pt>
              </c:numCache>
            </c:numRef>
          </c:xVal>
          <c:yVal>
            <c:numRef>
              <c:f>Sheet1!$E$3:$E$2781</c:f>
              <c:numCache>
                <c:formatCode>General</c:formatCode>
                <c:ptCount val="2779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0.01</c:v>
                </c:pt>
                <c:pt idx="121">
                  <c:v>0.01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0.01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0.01</c:v>
                </c:pt>
                <c:pt idx="166">
                  <c:v>0.01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0.01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0.01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0.01</c:v>
                </c:pt>
                <c:pt idx="215">
                  <c:v>0</c:v>
                </c:pt>
                <c:pt idx="216">
                  <c:v>0.02</c:v>
                </c:pt>
                <c:pt idx="217">
                  <c:v>0</c:v>
                </c:pt>
                <c:pt idx="218">
                  <c:v>0.01</c:v>
                </c:pt>
                <c:pt idx="219">
                  <c:v>0.01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0.01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0.01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0.01</c:v>
                </c:pt>
                <c:pt idx="247">
                  <c:v>0.01</c:v>
                </c:pt>
                <c:pt idx="248">
                  <c:v>0.01</c:v>
                </c:pt>
                <c:pt idx="249">
                  <c:v>0</c:v>
                </c:pt>
                <c:pt idx="250">
                  <c:v>0.01</c:v>
                </c:pt>
                <c:pt idx="251">
                  <c:v>0.01</c:v>
                </c:pt>
                <c:pt idx="252">
                  <c:v>0.01</c:v>
                </c:pt>
                <c:pt idx="253">
                  <c:v>0.01</c:v>
                </c:pt>
                <c:pt idx="254">
                  <c:v>0.01</c:v>
                </c:pt>
                <c:pt idx="255">
                  <c:v>0.01</c:v>
                </c:pt>
                <c:pt idx="256">
                  <c:v>0.01</c:v>
                </c:pt>
                <c:pt idx="257">
                  <c:v>0.01</c:v>
                </c:pt>
                <c:pt idx="258">
                  <c:v>0.01</c:v>
                </c:pt>
                <c:pt idx="259">
                  <c:v>0.02</c:v>
                </c:pt>
                <c:pt idx="260">
                  <c:v>0.01</c:v>
                </c:pt>
                <c:pt idx="261">
                  <c:v>0.02</c:v>
                </c:pt>
                <c:pt idx="262">
                  <c:v>0.02</c:v>
                </c:pt>
                <c:pt idx="263">
                  <c:v>0.02</c:v>
                </c:pt>
                <c:pt idx="264">
                  <c:v>0.02</c:v>
                </c:pt>
                <c:pt idx="265">
                  <c:v>0.02</c:v>
                </c:pt>
                <c:pt idx="266">
                  <c:v>0.02</c:v>
                </c:pt>
                <c:pt idx="267">
                  <c:v>0.02</c:v>
                </c:pt>
                <c:pt idx="268">
                  <c:v>0.02</c:v>
                </c:pt>
                <c:pt idx="269">
                  <c:v>0.02</c:v>
                </c:pt>
                <c:pt idx="270">
                  <c:v>0.02</c:v>
                </c:pt>
                <c:pt idx="271">
                  <c:v>0.03</c:v>
                </c:pt>
                <c:pt idx="272">
                  <c:v>0.02</c:v>
                </c:pt>
                <c:pt idx="273">
                  <c:v>0.03</c:v>
                </c:pt>
                <c:pt idx="274">
                  <c:v>0.03</c:v>
                </c:pt>
                <c:pt idx="275">
                  <c:v>0.03</c:v>
                </c:pt>
                <c:pt idx="276">
                  <c:v>0.03</c:v>
                </c:pt>
                <c:pt idx="277">
                  <c:v>0.03</c:v>
                </c:pt>
                <c:pt idx="278">
                  <c:v>0.04</c:v>
                </c:pt>
                <c:pt idx="279">
                  <c:v>0.04</c:v>
                </c:pt>
                <c:pt idx="280">
                  <c:v>0.04</c:v>
                </c:pt>
                <c:pt idx="281">
                  <c:v>0.05</c:v>
                </c:pt>
                <c:pt idx="282">
                  <c:v>0.03</c:v>
                </c:pt>
                <c:pt idx="283">
                  <c:v>0.05</c:v>
                </c:pt>
                <c:pt idx="284">
                  <c:v>0.05</c:v>
                </c:pt>
                <c:pt idx="285">
                  <c:v>0.05</c:v>
                </c:pt>
                <c:pt idx="286">
                  <c:v>0.05</c:v>
                </c:pt>
                <c:pt idx="287">
                  <c:v>0.05</c:v>
                </c:pt>
                <c:pt idx="288">
                  <c:v>0.06</c:v>
                </c:pt>
                <c:pt idx="289">
                  <c:v>0.06</c:v>
                </c:pt>
                <c:pt idx="290">
                  <c:v>0.05</c:v>
                </c:pt>
                <c:pt idx="291">
                  <c:v>0.06</c:v>
                </c:pt>
                <c:pt idx="292">
                  <c:v>0.06</c:v>
                </c:pt>
                <c:pt idx="293">
                  <c:v>0.06</c:v>
                </c:pt>
                <c:pt idx="294">
                  <c:v>0.06</c:v>
                </c:pt>
                <c:pt idx="295">
                  <c:v>0.06</c:v>
                </c:pt>
                <c:pt idx="296">
                  <c:v>7.0000000000000007E-2</c:v>
                </c:pt>
                <c:pt idx="297">
                  <c:v>7.0000000000000007E-2</c:v>
                </c:pt>
                <c:pt idx="298">
                  <c:v>7.0000000000000007E-2</c:v>
                </c:pt>
                <c:pt idx="299">
                  <c:v>7.0000000000000007E-2</c:v>
                </c:pt>
                <c:pt idx="300">
                  <c:v>0.08</c:v>
                </c:pt>
                <c:pt idx="301">
                  <c:v>0.08</c:v>
                </c:pt>
                <c:pt idx="302">
                  <c:v>0.08</c:v>
                </c:pt>
                <c:pt idx="303">
                  <c:v>0.08</c:v>
                </c:pt>
                <c:pt idx="304">
                  <c:v>0.09</c:v>
                </c:pt>
                <c:pt idx="305">
                  <c:v>0.09</c:v>
                </c:pt>
                <c:pt idx="306">
                  <c:v>0.09</c:v>
                </c:pt>
                <c:pt idx="307">
                  <c:v>0.09</c:v>
                </c:pt>
                <c:pt idx="308">
                  <c:v>0.1</c:v>
                </c:pt>
                <c:pt idx="309">
                  <c:v>0.1</c:v>
                </c:pt>
                <c:pt idx="310">
                  <c:v>0.1</c:v>
                </c:pt>
                <c:pt idx="311">
                  <c:v>0.1</c:v>
                </c:pt>
                <c:pt idx="312">
                  <c:v>0.1</c:v>
                </c:pt>
                <c:pt idx="313">
                  <c:v>0.11</c:v>
                </c:pt>
                <c:pt idx="314">
                  <c:v>0.11</c:v>
                </c:pt>
                <c:pt idx="315">
                  <c:v>0.12</c:v>
                </c:pt>
                <c:pt idx="316">
                  <c:v>0.12</c:v>
                </c:pt>
                <c:pt idx="317">
                  <c:v>0.12</c:v>
                </c:pt>
                <c:pt idx="318">
                  <c:v>0.12</c:v>
                </c:pt>
                <c:pt idx="319">
                  <c:v>0.13</c:v>
                </c:pt>
                <c:pt idx="320">
                  <c:v>0.12</c:v>
                </c:pt>
                <c:pt idx="321">
                  <c:v>0.13</c:v>
                </c:pt>
                <c:pt idx="322">
                  <c:v>0.13</c:v>
                </c:pt>
                <c:pt idx="323">
                  <c:v>0.14000000000000001</c:v>
                </c:pt>
                <c:pt idx="324">
                  <c:v>0.14000000000000001</c:v>
                </c:pt>
                <c:pt idx="325">
                  <c:v>0.14000000000000001</c:v>
                </c:pt>
                <c:pt idx="326">
                  <c:v>0.14000000000000001</c:v>
                </c:pt>
                <c:pt idx="327">
                  <c:v>0.14000000000000001</c:v>
                </c:pt>
                <c:pt idx="328">
                  <c:v>0.15</c:v>
                </c:pt>
                <c:pt idx="329">
                  <c:v>0.15</c:v>
                </c:pt>
                <c:pt idx="330">
                  <c:v>0.15</c:v>
                </c:pt>
                <c:pt idx="331">
                  <c:v>0.16</c:v>
                </c:pt>
                <c:pt idx="332">
                  <c:v>0.16</c:v>
                </c:pt>
                <c:pt idx="333">
                  <c:v>0.16</c:v>
                </c:pt>
                <c:pt idx="334">
                  <c:v>0.17</c:v>
                </c:pt>
                <c:pt idx="335">
                  <c:v>0.17</c:v>
                </c:pt>
                <c:pt idx="336">
                  <c:v>0.18</c:v>
                </c:pt>
                <c:pt idx="337">
                  <c:v>0.18</c:v>
                </c:pt>
                <c:pt idx="338">
                  <c:v>0.18</c:v>
                </c:pt>
                <c:pt idx="339">
                  <c:v>0.18</c:v>
                </c:pt>
                <c:pt idx="340">
                  <c:v>0.18</c:v>
                </c:pt>
                <c:pt idx="341">
                  <c:v>0.18</c:v>
                </c:pt>
                <c:pt idx="342">
                  <c:v>0.19</c:v>
                </c:pt>
                <c:pt idx="343">
                  <c:v>0.19</c:v>
                </c:pt>
                <c:pt idx="344">
                  <c:v>0.19</c:v>
                </c:pt>
                <c:pt idx="345">
                  <c:v>0.2</c:v>
                </c:pt>
                <c:pt idx="346">
                  <c:v>0.2</c:v>
                </c:pt>
                <c:pt idx="347">
                  <c:v>0.21</c:v>
                </c:pt>
                <c:pt idx="348">
                  <c:v>0.21</c:v>
                </c:pt>
                <c:pt idx="349">
                  <c:v>0.21</c:v>
                </c:pt>
                <c:pt idx="350">
                  <c:v>0.21</c:v>
                </c:pt>
                <c:pt idx="351">
                  <c:v>0.21</c:v>
                </c:pt>
                <c:pt idx="352">
                  <c:v>0.23</c:v>
                </c:pt>
                <c:pt idx="353">
                  <c:v>0.22</c:v>
                </c:pt>
                <c:pt idx="354">
                  <c:v>0.22</c:v>
                </c:pt>
                <c:pt idx="355">
                  <c:v>0.22</c:v>
                </c:pt>
                <c:pt idx="356">
                  <c:v>0.23</c:v>
                </c:pt>
                <c:pt idx="357">
                  <c:v>0.23</c:v>
                </c:pt>
                <c:pt idx="358">
                  <c:v>0.23</c:v>
                </c:pt>
                <c:pt idx="359">
                  <c:v>0.24</c:v>
                </c:pt>
                <c:pt idx="360">
                  <c:v>0.24</c:v>
                </c:pt>
                <c:pt idx="361">
                  <c:v>0.23</c:v>
                </c:pt>
                <c:pt idx="362">
                  <c:v>0.25</c:v>
                </c:pt>
                <c:pt idx="363">
                  <c:v>0.25</c:v>
                </c:pt>
                <c:pt idx="364">
                  <c:v>0.25</c:v>
                </c:pt>
                <c:pt idx="365">
                  <c:v>0.25</c:v>
                </c:pt>
                <c:pt idx="366">
                  <c:v>0.26</c:v>
                </c:pt>
                <c:pt idx="367">
                  <c:v>0.26</c:v>
                </c:pt>
                <c:pt idx="368">
                  <c:v>0.26</c:v>
                </c:pt>
                <c:pt idx="369">
                  <c:v>0.27</c:v>
                </c:pt>
                <c:pt idx="370">
                  <c:v>0.27</c:v>
                </c:pt>
                <c:pt idx="371">
                  <c:v>0.27</c:v>
                </c:pt>
                <c:pt idx="372">
                  <c:v>0.27</c:v>
                </c:pt>
                <c:pt idx="373">
                  <c:v>0.28000000000000003</c:v>
                </c:pt>
                <c:pt idx="374">
                  <c:v>0.27</c:v>
                </c:pt>
                <c:pt idx="375">
                  <c:v>0.28000000000000003</c:v>
                </c:pt>
                <c:pt idx="376">
                  <c:v>0.28999999999999998</c:v>
                </c:pt>
                <c:pt idx="377">
                  <c:v>0.28999999999999998</c:v>
                </c:pt>
                <c:pt idx="378">
                  <c:v>0.28000000000000003</c:v>
                </c:pt>
                <c:pt idx="379">
                  <c:v>0.28999999999999998</c:v>
                </c:pt>
                <c:pt idx="380">
                  <c:v>0.28999999999999998</c:v>
                </c:pt>
                <c:pt idx="381">
                  <c:v>0.28000000000000003</c:v>
                </c:pt>
                <c:pt idx="382">
                  <c:v>0.3</c:v>
                </c:pt>
                <c:pt idx="383">
                  <c:v>0.28999999999999998</c:v>
                </c:pt>
                <c:pt idx="384">
                  <c:v>0.3</c:v>
                </c:pt>
                <c:pt idx="385">
                  <c:v>0.3</c:v>
                </c:pt>
                <c:pt idx="386">
                  <c:v>0.31</c:v>
                </c:pt>
                <c:pt idx="387">
                  <c:v>0.31</c:v>
                </c:pt>
                <c:pt idx="388">
                  <c:v>0.32</c:v>
                </c:pt>
                <c:pt idx="389">
                  <c:v>0.32</c:v>
                </c:pt>
                <c:pt idx="390">
                  <c:v>0.32</c:v>
                </c:pt>
                <c:pt idx="391">
                  <c:v>0.32</c:v>
                </c:pt>
                <c:pt idx="392">
                  <c:v>0.32</c:v>
                </c:pt>
                <c:pt idx="393">
                  <c:v>0.33</c:v>
                </c:pt>
                <c:pt idx="394">
                  <c:v>0.33</c:v>
                </c:pt>
                <c:pt idx="395">
                  <c:v>0.34</c:v>
                </c:pt>
                <c:pt idx="396">
                  <c:v>0.34</c:v>
                </c:pt>
                <c:pt idx="397">
                  <c:v>0.34</c:v>
                </c:pt>
                <c:pt idx="398">
                  <c:v>0.34</c:v>
                </c:pt>
                <c:pt idx="399">
                  <c:v>0.35</c:v>
                </c:pt>
                <c:pt idx="400">
                  <c:v>0.35</c:v>
                </c:pt>
                <c:pt idx="401">
                  <c:v>0.35</c:v>
                </c:pt>
                <c:pt idx="402">
                  <c:v>0.35</c:v>
                </c:pt>
                <c:pt idx="403">
                  <c:v>0.36</c:v>
                </c:pt>
                <c:pt idx="404">
                  <c:v>0.36</c:v>
                </c:pt>
                <c:pt idx="405">
                  <c:v>0.36</c:v>
                </c:pt>
                <c:pt idx="406">
                  <c:v>0.36</c:v>
                </c:pt>
                <c:pt idx="407">
                  <c:v>0.36</c:v>
                </c:pt>
                <c:pt idx="408">
                  <c:v>0.37</c:v>
                </c:pt>
                <c:pt idx="409">
                  <c:v>0.37</c:v>
                </c:pt>
                <c:pt idx="410">
                  <c:v>0.37</c:v>
                </c:pt>
                <c:pt idx="411">
                  <c:v>0.37</c:v>
                </c:pt>
                <c:pt idx="412">
                  <c:v>0.38</c:v>
                </c:pt>
                <c:pt idx="413">
                  <c:v>0.38</c:v>
                </c:pt>
                <c:pt idx="414">
                  <c:v>0.38</c:v>
                </c:pt>
                <c:pt idx="415">
                  <c:v>0.38</c:v>
                </c:pt>
                <c:pt idx="416">
                  <c:v>0.38</c:v>
                </c:pt>
                <c:pt idx="417">
                  <c:v>0.39</c:v>
                </c:pt>
                <c:pt idx="418">
                  <c:v>0.39</c:v>
                </c:pt>
                <c:pt idx="419">
                  <c:v>0.39</c:v>
                </c:pt>
                <c:pt idx="420">
                  <c:v>0.39</c:v>
                </c:pt>
                <c:pt idx="421">
                  <c:v>0.4</c:v>
                </c:pt>
                <c:pt idx="422">
                  <c:v>0.4</c:v>
                </c:pt>
                <c:pt idx="423">
                  <c:v>0.4</c:v>
                </c:pt>
                <c:pt idx="424">
                  <c:v>0.4</c:v>
                </c:pt>
                <c:pt idx="425">
                  <c:v>0.4</c:v>
                </c:pt>
                <c:pt idx="426">
                  <c:v>0.41</c:v>
                </c:pt>
                <c:pt idx="427">
                  <c:v>0.41</c:v>
                </c:pt>
                <c:pt idx="428">
                  <c:v>0.41</c:v>
                </c:pt>
                <c:pt idx="429">
                  <c:v>0.41</c:v>
                </c:pt>
                <c:pt idx="430">
                  <c:v>0.4</c:v>
                </c:pt>
                <c:pt idx="431">
                  <c:v>0.4</c:v>
                </c:pt>
                <c:pt idx="432">
                  <c:v>0.42</c:v>
                </c:pt>
                <c:pt idx="433">
                  <c:v>0.42</c:v>
                </c:pt>
                <c:pt idx="434">
                  <c:v>0.42</c:v>
                </c:pt>
                <c:pt idx="435">
                  <c:v>0.43</c:v>
                </c:pt>
                <c:pt idx="436">
                  <c:v>0.43</c:v>
                </c:pt>
                <c:pt idx="437">
                  <c:v>0.43</c:v>
                </c:pt>
                <c:pt idx="438">
                  <c:v>0.43</c:v>
                </c:pt>
                <c:pt idx="439">
                  <c:v>0.44</c:v>
                </c:pt>
                <c:pt idx="440">
                  <c:v>0.44</c:v>
                </c:pt>
                <c:pt idx="441">
                  <c:v>0.44</c:v>
                </c:pt>
                <c:pt idx="442">
                  <c:v>0.44</c:v>
                </c:pt>
                <c:pt idx="443">
                  <c:v>0.45</c:v>
                </c:pt>
                <c:pt idx="444">
                  <c:v>0.45</c:v>
                </c:pt>
                <c:pt idx="445">
                  <c:v>0.45</c:v>
                </c:pt>
                <c:pt idx="446">
                  <c:v>0.45</c:v>
                </c:pt>
                <c:pt idx="447">
                  <c:v>0.46</c:v>
                </c:pt>
                <c:pt idx="448">
                  <c:v>0.46</c:v>
                </c:pt>
                <c:pt idx="449">
                  <c:v>0.46</c:v>
                </c:pt>
                <c:pt idx="450">
                  <c:v>0.46</c:v>
                </c:pt>
                <c:pt idx="451">
                  <c:v>0.46</c:v>
                </c:pt>
                <c:pt idx="452">
                  <c:v>0.46</c:v>
                </c:pt>
                <c:pt idx="453">
                  <c:v>0.47</c:v>
                </c:pt>
                <c:pt idx="454">
                  <c:v>0.47</c:v>
                </c:pt>
                <c:pt idx="455">
                  <c:v>0.47</c:v>
                </c:pt>
                <c:pt idx="456">
                  <c:v>0.47</c:v>
                </c:pt>
                <c:pt idx="457">
                  <c:v>0.47</c:v>
                </c:pt>
                <c:pt idx="458">
                  <c:v>0.47</c:v>
                </c:pt>
                <c:pt idx="459">
                  <c:v>0.48</c:v>
                </c:pt>
                <c:pt idx="460">
                  <c:v>0.48</c:v>
                </c:pt>
                <c:pt idx="461">
                  <c:v>0.48</c:v>
                </c:pt>
                <c:pt idx="462">
                  <c:v>0.48</c:v>
                </c:pt>
                <c:pt idx="463">
                  <c:v>0.48</c:v>
                </c:pt>
                <c:pt idx="464">
                  <c:v>0.49</c:v>
                </c:pt>
                <c:pt idx="465">
                  <c:v>0.49</c:v>
                </c:pt>
                <c:pt idx="466">
                  <c:v>0.49</c:v>
                </c:pt>
                <c:pt idx="467">
                  <c:v>0.49</c:v>
                </c:pt>
                <c:pt idx="468">
                  <c:v>0.49</c:v>
                </c:pt>
                <c:pt idx="469">
                  <c:v>0.49</c:v>
                </c:pt>
                <c:pt idx="470">
                  <c:v>0.5</c:v>
                </c:pt>
                <c:pt idx="471">
                  <c:v>0.5</c:v>
                </c:pt>
                <c:pt idx="472">
                  <c:v>0.51</c:v>
                </c:pt>
                <c:pt idx="473">
                  <c:v>0.5</c:v>
                </c:pt>
                <c:pt idx="474">
                  <c:v>0.51</c:v>
                </c:pt>
                <c:pt idx="475">
                  <c:v>0.5</c:v>
                </c:pt>
                <c:pt idx="476">
                  <c:v>0.52</c:v>
                </c:pt>
                <c:pt idx="477">
                  <c:v>0.5</c:v>
                </c:pt>
                <c:pt idx="478">
                  <c:v>0.5</c:v>
                </c:pt>
                <c:pt idx="479">
                  <c:v>0.51</c:v>
                </c:pt>
                <c:pt idx="480">
                  <c:v>0.51</c:v>
                </c:pt>
                <c:pt idx="481">
                  <c:v>0.52</c:v>
                </c:pt>
                <c:pt idx="482">
                  <c:v>0.52</c:v>
                </c:pt>
                <c:pt idx="483">
                  <c:v>0.52</c:v>
                </c:pt>
                <c:pt idx="484">
                  <c:v>0.52</c:v>
                </c:pt>
                <c:pt idx="485">
                  <c:v>0.52</c:v>
                </c:pt>
                <c:pt idx="486">
                  <c:v>0.53</c:v>
                </c:pt>
                <c:pt idx="487">
                  <c:v>0.53</c:v>
                </c:pt>
                <c:pt idx="488">
                  <c:v>0.53</c:v>
                </c:pt>
                <c:pt idx="489">
                  <c:v>0.53</c:v>
                </c:pt>
                <c:pt idx="490">
                  <c:v>0.54</c:v>
                </c:pt>
                <c:pt idx="491">
                  <c:v>0.53</c:v>
                </c:pt>
                <c:pt idx="492">
                  <c:v>0.54</c:v>
                </c:pt>
                <c:pt idx="493">
                  <c:v>0.54</c:v>
                </c:pt>
                <c:pt idx="494">
                  <c:v>0.54</c:v>
                </c:pt>
                <c:pt idx="495">
                  <c:v>0.54</c:v>
                </c:pt>
                <c:pt idx="496">
                  <c:v>0.54</c:v>
                </c:pt>
                <c:pt idx="497">
                  <c:v>0.54</c:v>
                </c:pt>
                <c:pt idx="498">
                  <c:v>0.54</c:v>
                </c:pt>
                <c:pt idx="499">
                  <c:v>0.55000000000000004</c:v>
                </c:pt>
                <c:pt idx="500">
                  <c:v>0.54</c:v>
                </c:pt>
                <c:pt idx="501">
                  <c:v>0.54</c:v>
                </c:pt>
                <c:pt idx="502">
                  <c:v>0.55000000000000004</c:v>
                </c:pt>
                <c:pt idx="503">
                  <c:v>0.55000000000000004</c:v>
                </c:pt>
                <c:pt idx="504">
                  <c:v>0.55000000000000004</c:v>
                </c:pt>
                <c:pt idx="505">
                  <c:v>0.55000000000000004</c:v>
                </c:pt>
                <c:pt idx="506">
                  <c:v>0.55000000000000004</c:v>
                </c:pt>
                <c:pt idx="507">
                  <c:v>0.55000000000000004</c:v>
                </c:pt>
                <c:pt idx="508">
                  <c:v>0.56000000000000005</c:v>
                </c:pt>
                <c:pt idx="509">
                  <c:v>0.56000000000000005</c:v>
                </c:pt>
                <c:pt idx="510">
                  <c:v>0.56000000000000005</c:v>
                </c:pt>
                <c:pt idx="511">
                  <c:v>0.56000000000000005</c:v>
                </c:pt>
                <c:pt idx="512">
                  <c:v>0.56000000000000005</c:v>
                </c:pt>
                <c:pt idx="513">
                  <c:v>0.56000000000000005</c:v>
                </c:pt>
                <c:pt idx="514">
                  <c:v>0.56000000000000005</c:v>
                </c:pt>
                <c:pt idx="515">
                  <c:v>0.56999999999999995</c:v>
                </c:pt>
                <c:pt idx="516">
                  <c:v>0.56000000000000005</c:v>
                </c:pt>
                <c:pt idx="517">
                  <c:v>0.56999999999999995</c:v>
                </c:pt>
                <c:pt idx="518">
                  <c:v>0.56999999999999995</c:v>
                </c:pt>
                <c:pt idx="519">
                  <c:v>0.56999999999999995</c:v>
                </c:pt>
                <c:pt idx="520">
                  <c:v>0.56999999999999995</c:v>
                </c:pt>
                <c:pt idx="521">
                  <c:v>0.56999999999999995</c:v>
                </c:pt>
                <c:pt idx="522">
                  <c:v>0.56999999999999995</c:v>
                </c:pt>
                <c:pt idx="523">
                  <c:v>0.56999999999999995</c:v>
                </c:pt>
                <c:pt idx="524">
                  <c:v>0.56999999999999995</c:v>
                </c:pt>
                <c:pt idx="525">
                  <c:v>0.56999999999999995</c:v>
                </c:pt>
                <c:pt idx="526">
                  <c:v>0.56000000000000005</c:v>
                </c:pt>
                <c:pt idx="527">
                  <c:v>0.56999999999999995</c:v>
                </c:pt>
                <c:pt idx="528">
                  <c:v>0.56999999999999995</c:v>
                </c:pt>
                <c:pt idx="529">
                  <c:v>0.57999999999999996</c:v>
                </c:pt>
                <c:pt idx="530">
                  <c:v>0.56999999999999995</c:v>
                </c:pt>
                <c:pt idx="531">
                  <c:v>0.57999999999999996</c:v>
                </c:pt>
                <c:pt idx="532">
                  <c:v>0.57999999999999996</c:v>
                </c:pt>
                <c:pt idx="533">
                  <c:v>0.57999999999999996</c:v>
                </c:pt>
                <c:pt idx="534">
                  <c:v>0.57999999999999996</c:v>
                </c:pt>
                <c:pt idx="535">
                  <c:v>0.56999999999999995</c:v>
                </c:pt>
                <c:pt idx="536">
                  <c:v>0.57999999999999996</c:v>
                </c:pt>
                <c:pt idx="537">
                  <c:v>0.57999999999999996</c:v>
                </c:pt>
                <c:pt idx="538">
                  <c:v>0.57999999999999996</c:v>
                </c:pt>
                <c:pt idx="539">
                  <c:v>0.59</c:v>
                </c:pt>
                <c:pt idx="540">
                  <c:v>0.57999999999999996</c:v>
                </c:pt>
                <c:pt idx="541">
                  <c:v>0.59</c:v>
                </c:pt>
                <c:pt idx="542">
                  <c:v>0.59</c:v>
                </c:pt>
                <c:pt idx="543">
                  <c:v>0.59</c:v>
                </c:pt>
                <c:pt idx="544">
                  <c:v>0.59</c:v>
                </c:pt>
                <c:pt idx="545">
                  <c:v>0.59</c:v>
                </c:pt>
                <c:pt idx="546">
                  <c:v>0.57999999999999996</c:v>
                </c:pt>
                <c:pt idx="547">
                  <c:v>0.59</c:v>
                </c:pt>
                <c:pt idx="548">
                  <c:v>0.57999999999999996</c:v>
                </c:pt>
                <c:pt idx="549">
                  <c:v>0.57999999999999996</c:v>
                </c:pt>
                <c:pt idx="550">
                  <c:v>0.57999999999999996</c:v>
                </c:pt>
                <c:pt idx="551">
                  <c:v>0.57999999999999996</c:v>
                </c:pt>
                <c:pt idx="552">
                  <c:v>0.59</c:v>
                </c:pt>
                <c:pt idx="553">
                  <c:v>0.59</c:v>
                </c:pt>
                <c:pt idx="554">
                  <c:v>0.59</c:v>
                </c:pt>
                <c:pt idx="555">
                  <c:v>0.59</c:v>
                </c:pt>
                <c:pt idx="556">
                  <c:v>0.59</c:v>
                </c:pt>
                <c:pt idx="557">
                  <c:v>0.59</c:v>
                </c:pt>
                <c:pt idx="558">
                  <c:v>0.59</c:v>
                </c:pt>
                <c:pt idx="559">
                  <c:v>0.59</c:v>
                </c:pt>
                <c:pt idx="560">
                  <c:v>0.59</c:v>
                </c:pt>
                <c:pt idx="561">
                  <c:v>0.59</c:v>
                </c:pt>
                <c:pt idx="562">
                  <c:v>0.59</c:v>
                </c:pt>
                <c:pt idx="563">
                  <c:v>0.59</c:v>
                </c:pt>
                <c:pt idx="564">
                  <c:v>0.59</c:v>
                </c:pt>
                <c:pt idx="565">
                  <c:v>0.59</c:v>
                </c:pt>
                <c:pt idx="566">
                  <c:v>0.59</c:v>
                </c:pt>
                <c:pt idx="567">
                  <c:v>0.59</c:v>
                </c:pt>
                <c:pt idx="568">
                  <c:v>0.59</c:v>
                </c:pt>
                <c:pt idx="569">
                  <c:v>0.59</c:v>
                </c:pt>
                <c:pt idx="570">
                  <c:v>0.59</c:v>
                </c:pt>
                <c:pt idx="571">
                  <c:v>0.59</c:v>
                </c:pt>
                <c:pt idx="572">
                  <c:v>0.56999999999999995</c:v>
                </c:pt>
                <c:pt idx="573">
                  <c:v>0.57999999999999996</c:v>
                </c:pt>
                <c:pt idx="574">
                  <c:v>0.59</c:v>
                </c:pt>
                <c:pt idx="575">
                  <c:v>0.57999999999999996</c:v>
                </c:pt>
                <c:pt idx="576">
                  <c:v>0.59</c:v>
                </c:pt>
                <c:pt idx="577">
                  <c:v>0.59</c:v>
                </c:pt>
                <c:pt idx="578">
                  <c:v>0.59</c:v>
                </c:pt>
                <c:pt idx="579">
                  <c:v>0.6</c:v>
                </c:pt>
                <c:pt idx="580">
                  <c:v>0.59</c:v>
                </c:pt>
                <c:pt idx="581">
                  <c:v>0.59</c:v>
                </c:pt>
                <c:pt idx="582">
                  <c:v>0.59</c:v>
                </c:pt>
                <c:pt idx="583">
                  <c:v>0.59</c:v>
                </c:pt>
                <c:pt idx="584">
                  <c:v>0.57999999999999996</c:v>
                </c:pt>
                <c:pt idx="585">
                  <c:v>0.57999999999999996</c:v>
                </c:pt>
                <c:pt idx="586">
                  <c:v>0.57999999999999996</c:v>
                </c:pt>
                <c:pt idx="587">
                  <c:v>0.57999999999999996</c:v>
                </c:pt>
                <c:pt idx="588">
                  <c:v>0.57999999999999996</c:v>
                </c:pt>
                <c:pt idx="589">
                  <c:v>0.59</c:v>
                </c:pt>
                <c:pt idx="590">
                  <c:v>0.57999999999999996</c:v>
                </c:pt>
                <c:pt idx="591">
                  <c:v>0.57999999999999996</c:v>
                </c:pt>
                <c:pt idx="592">
                  <c:v>0.57999999999999996</c:v>
                </c:pt>
                <c:pt idx="593">
                  <c:v>0.57999999999999996</c:v>
                </c:pt>
                <c:pt idx="594">
                  <c:v>0.57999999999999996</c:v>
                </c:pt>
                <c:pt idx="595">
                  <c:v>0.56999999999999995</c:v>
                </c:pt>
                <c:pt idx="596">
                  <c:v>0.56999999999999995</c:v>
                </c:pt>
                <c:pt idx="597">
                  <c:v>0.56999999999999995</c:v>
                </c:pt>
                <c:pt idx="598">
                  <c:v>0.56000000000000005</c:v>
                </c:pt>
                <c:pt idx="599">
                  <c:v>0.56999999999999995</c:v>
                </c:pt>
                <c:pt idx="600">
                  <c:v>0.56000000000000005</c:v>
                </c:pt>
                <c:pt idx="601">
                  <c:v>0.57999999999999996</c:v>
                </c:pt>
                <c:pt idx="602">
                  <c:v>0.56999999999999995</c:v>
                </c:pt>
                <c:pt idx="603">
                  <c:v>0.56999999999999995</c:v>
                </c:pt>
                <c:pt idx="604">
                  <c:v>0.56999999999999995</c:v>
                </c:pt>
                <c:pt idx="605">
                  <c:v>0.57999999999999996</c:v>
                </c:pt>
                <c:pt idx="606">
                  <c:v>0.56999999999999995</c:v>
                </c:pt>
                <c:pt idx="607">
                  <c:v>0.56999999999999995</c:v>
                </c:pt>
                <c:pt idx="608">
                  <c:v>0.56999999999999995</c:v>
                </c:pt>
                <c:pt idx="609">
                  <c:v>0.56999999999999995</c:v>
                </c:pt>
                <c:pt idx="610">
                  <c:v>0.56999999999999995</c:v>
                </c:pt>
                <c:pt idx="611">
                  <c:v>0.56999999999999995</c:v>
                </c:pt>
                <c:pt idx="612">
                  <c:v>0.56999999999999995</c:v>
                </c:pt>
                <c:pt idx="613">
                  <c:v>0.56999999999999995</c:v>
                </c:pt>
                <c:pt idx="614">
                  <c:v>0.56999999999999995</c:v>
                </c:pt>
                <c:pt idx="615">
                  <c:v>0.56999999999999995</c:v>
                </c:pt>
                <c:pt idx="616">
                  <c:v>0.56999999999999995</c:v>
                </c:pt>
                <c:pt idx="617">
                  <c:v>0.56999999999999995</c:v>
                </c:pt>
                <c:pt idx="618">
                  <c:v>0.56999999999999995</c:v>
                </c:pt>
                <c:pt idx="619">
                  <c:v>0.55000000000000004</c:v>
                </c:pt>
                <c:pt idx="620">
                  <c:v>0.56000000000000005</c:v>
                </c:pt>
                <c:pt idx="621">
                  <c:v>0.56000000000000005</c:v>
                </c:pt>
                <c:pt idx="622">
                  <c:v>0.56000000000000005</c:v>
                </c:pt>
                <c:pt idx="623">
                  <c:v>0.56000000000000005</c:v>
                </c:pt>
                <c:pt idx="624">
                  <c:v>0.56999999999999995</c:v>
                </c:pt>
                <c:pt idx="625">
                  <c:v>0.56000000000000005</c:v>
                </c:pt>
                <c:pt idx="626">
                  <c:v>0.56000000000000005</c:v>
                </c:pt>
                <c:pt idx="627">
                  <c:v>0.56000000000000005</c:v>
                </c:pt>
                <c:pt idx="628">
                  <c:v>0.56000000000000005</c:v>
                </c:pt>
                <c:pt idx="629">
                  <c:v>0.56000000000000005</c:v>
                </c:pt>
                <c:pt idx="630">
                  <c:v>0.55000000000000004</c:v>
                </c:pt>
                <c:pt idx="631">
                  <c:v>0.55000000000000004</c:v>
                </c:pt>
                <c:pt idx="632">
                  <c:v>0.55000000000000004</c:v>
                </c:pt>
                <c:pt idx="633">
                  <c:v>0.55000000000000004</c:v>
                </c:pt>
                <c:pt idx="634">
                  <c:v>0.56000000000000005</c:v>
                </c:pt>
                <c:pt idx="635">
                  <c:v>0.55000000000000004</c:v>
                </c:pt>
                <c:pt idx="636">
                  <c:v>0.55000000000000004</c:v>
                </c:pt>
                <c:pt idx="637">
                  <c:v>0.55000000000000004</c:v>
                </c:pt>
                <c:pt idx="638">
                  <c:v>0.56000000000000005</c:v>
                </c:pt>
                <c:pt idx="639">
                  <c:v>0.55000000000000004</c:v>
                </c:pt>
                <c:pt idx="640">
                  <c:v>0.55000000000000004</c:v>
                </c:pt>
                <c:pt idx="641">
                  <c:v>0.55000000000000004</c:v>
                </c:pt>
                <c:pt idx="642">
                  <c:v>0.55000000000000004</c:v>
                </c:pt>
                <c:pt idx="643">
                  <c:v>0.54</c:v>
                </c:pt>
                <c:pt idx="644">
                  <c:v>0.53</c:v>
                </c:pt>
                <c:pt idx="645">
                  <c:v>0.55000000000000004</c:v>
                </c:pt>
                <c:pt idx="646">
                  <c:v>0.53</c:v>
                </c:pt>
                <c:pt idx="647">
                  <c:v>0.54</c:v>
                </c:pt>
                <c:pt idx="648">
                  <c:v>0.55000000000000004</c:v>
                </c:pt>
                <c:pt idx="649">
                  <c:v>0.54</c:v>
                </c:pt>
                <c:pt idx="650">
                  <c:v>0.53</c:v>
                </c:pt>
                <c:pt idx="651">
                  <c:v>0.54</c:v>
                </c:pt>
                <c:pt idx="652">
                  <c:v>0.54</c:v>
                </c:pt>
                <c:pt idx="653">
                  <c:v>0.54</c:v>
                </c:pt>
                <c:pt idx="654">
                  <c:v>0.54</c:v>
                </c:pt>
                <c:pt idx="655">
                  <c:v>0.53</c:v>
                </c:pt>
                <c:pt idx="656">
                  <c:v>0.53</c:v>
                </c:pt>
                <c:pt idx="657">
                  <c:v>0.53</c:v>
                </c:pt>
                <c:pt idx="658">
                  <c:v>0.54</c:v>
                </c:pt>
                <c:pt idx="659">
                  <c:v>0.54</c:v>
                </c:pt>
                <c:pt idx="660">
                  <c:v>0.53</c:v>
                </c:pt>
                <c:pt idx="661">
                  <c:v>0.53</c:v>
                </c:pt>
                <c:pt idx="662">
                  <c:v>0.53</c:v>
                </c:pt>
                <c:pt idx="663">
                  <c:v>0.53</c:v>
                </c:pt>
                <c:pt idx="664">
                  <c:v>0.53</c:v>
                </c:pt>
                <c:pt idx="665">
                  <c:v>0.53</c:v>
                </c:pt>
                <c:pt idx="666">
                  <c:v>0.53</c:v>
                </c:pt>
                <c:pt idx="667">
                  <c:v>0.52</c:v>
                </c:pt>
                <c:pt idx="668">
                  <c:v>0.53</c:v>
                </c:pt>
                <c:pt idx="669">
                  <c:v>0.5</c:v>
                </c:pt>
                <c:pt idx="670">
                  <c:v>0.52</c:v>
                </c:pt>
                <c:pt idx="671">
                  <c:v>0.52</c:v>
                </c:pt>
                <c:pt idx="672">
                  <c:v>0.52</c:v>
                </c:pt>
                <c:pt idx="673">
                  <c:v>0.52</c:v>
                </c:pt>
                <c:pt idx="674">
                  <c:v>0.52</c:v>
                </c:pt>
                <c:pt idx="675">
                  <c:v>0.52</c:v>
                </c:pt>
                <c:pt idx="676">
                  <c:v>0.52</c:v>
                </c:pt>
                <c:pt idx="677">
                  <c:v>0.52</c:v>
                </c:pt>
                <c:pt idx="678">
                  <c:v>0.52</c:v>
                </c:pt>
                <c:pt idx="679">
                  <c:v>0.51</c:v>
                </c:pt>
                <c:pt idx="680">
                  <c:v>0.52</c:v>
                </c:pt>
                <c:pt idx="681">
                  <c:v>0.52</c:v>
                </c:pt>
                <c:pt idx="682">
                  <c:v>0.51</c:v>
                </c:pt>
                <c:pt idx="683">
                  <c:v>0.52</c:v>
                </c:pt>
                <c:pt idx="684">
                  <c:v>0.51</c:v>
                </c:pt>
                <c:pt idx="685">
                  <c:v>0.52</c:v>
                </c:pt>
                <c:pt idx="686">
                  <c:v>0.51</c:v>
                </c:pt>
                <c:pt idx="687">
                  <c:v>0.51</c:v>
                </c:pt>
                <c:pt idx="688">
                  <c:v>0.51</c:v>
                </c:pt>
                <c:pt idx="689">
                  <c:v>0.51</c:v>
                </c:pt>
                <c:pt idx="690">
                  <c:v>0.51</c:v>
                </c:pt>
                <c:pt idx="691">
                  <c:v>0.5</c:v>
                </c:pt>
                <c:pt idx="692">
                  <c:v>0.52</c:v>
                </c:pt>
                <c:pt idx="693">
                  <c:v>0.51</c:v>
                </c:pt>
                <c:pt idx="694">
                  <c:v>0.5</c:v>
                </c:pt>
                <c:pt idx="695">
                  <c:v>0.5</c:v>
                </c:pt>
                <c:pt idx="696">
                  <c:v>0.41</c:v>
                </c:pt>
                <c:pt idx="697">
                  <c:v>0.5</c:v>
                </c:pt>
                <c:pt idx="698">
                  <c:v>0.49</c:v>
                </c:pt>
                <c:pt idx="699">
                  <c:v>0.5</c:v>
                </c:pt>
                <c:pt idx="700">
                  <c:v>0.51</c:v>
                </c:pt>
                <c:pt idx="701">
                  <c:v>0.5</c:v>
                </c:pt>
                <c:pt idx="702">
                  <c:v>0.5</c:v>
                </c:pt>
                <c:pt idx="703">
                  <c:v>0.5</c:v>
                </c:pt>
                <c:pt idx="704">
                  <c:v>0.5</c:v>
                </c:pt>
                <c:pt idx="705">
                  <c:v>0.5</c:v>
                </c:pt>
                <c:pt idx="706">
                  <c:v>0.5</c:v>
                </c:pt>
                <c:pt idx="707">
                  <c:v>0.49</c:v>
                </c:pt>
                <c:pt idx="708">
                  <c:v>0.49</c:v>
                </c:pt>
                <c:pt idx="709">
                  <c:v>0.5</c:v>
                </c:pt>
                <c:pt idx="710">
                  <c:v>0.5</c:v>
                </c:pt>
                <c:pt idx="711">
                  <c:v>0.5</c:v>
                </c:pt>
                <c:pt idx="712">
                  <c:v>0.5</c:v>
                </c:pt>
                <c:pt idx="713">
                  <c:v>0.49</c:v>
                </c:pt>
                <c:pt idx="714">
                  <c:v>0.49</c:v>
                </c:pt>
                <c:pt idx="715">
                  <c:v>0.5</c:v>
                </c:pt>
                <c:pt idx="716">
                  <c:v>0.49</c:v>
                </c:pt>
                <c:pt idx="717">
                  <c:v>0.49</c:v>
                </c:pt>
                <c:pt idx="718">
                  <c:v>0.49</c:v>
                </c:pt>
                <c:pt idx="719">
                  <c:v>0.49</c:v>
                </c:pt>
                <c:pt idx="720">
                  <c:v>0.47</c:v>
                </c:pt>
                <c:pt idx="721">
                  <c:v>0.49</c:v>
                </c:pt>
                <c:pt idx="722">
                  <c:v>0.49</c:v>
                </c:pt>
                <c:pt idx="723">
                  <c:v>0.48</c:v>
                </c:pt>
                <c:pt idx="724">
                  <c:v>0.49</c:v>
                </c:pt>
                <c:pt idx="725">
                  <c:v>0.49</c:v>
                </c:pt>
                <c:pt idx="726">
                  <c:v>0.49</c:v>
                </c:pt>
                <c:pt idx="727">
                  <c:v>0.49</c:v>
                </c:pt>
                <c:pt idx="728">
                  <c:v>0.48</c:v>
                </c:pt>
                <c:pt idx="729">
                  <c:v>0.48</c:v>
                </c:pt>
                <c:pt idx="730">
                  <c:v>0.49</c:v>
                </c:pt>
                <c:pt idx="731">
                  <c:v>0.48</c:v>
                </c:pt>
                <c:pt idx="732">
                  <c:v>0.48</c:v>
                </c:pt>
                <c:pt idx="733">
                  <c:v>0.48</c:v>
                </c:pt>
                <c:pt idx="734">
                  <c:v>0.48</c:v>
                </c:pt>
                <c:pt idx="735">
                  <c:v>0.49</c:v>
                </c:pt>
                <c:pt idx="736">
                  <c:v>0.48</c:v>
                </c:pt>
                <c:pt idx="737">
                  <c:v>0.48</c:v>
                </c:pt>
                <c:pt idx="738">
                  <c:v>0.48</c:v>
                </c:pt>
                <c:pt idx="739">
                  <c:v>0.48</c:v>
                </c:pt>
                <c:pt idx="740">
                  <c:v>0.48</c:v>
                </c:pt>
                <c:pt idx="741">
                  <c:v>0.45</c:v>
                </c:pt>
                <c:pt idx="742">
                  <c:v>0.47</c:v>
                </c:pt>
                <c:pt idx="743">
                  <c:v>0.47</c:v>
                </c:pt>
                <c:pt idx="744">
                  <c:v>0.48</c:v>
                </c:pt>
                <c:pt idx="745">
                  <c:v>0.47</c:v>
                </c:pt>
                <c:pt idx="746">
                  <c:v>0.47</c:v>
                </c:pt>
                <c:pt idx="747">
                  <c:v>0.48</c:v>
                </c:pt>
                <c:pt idx="748">
                  <c:v>0.47</c:v>
                </c:pt>
                <c:pt idx="749">
                  <c:v>0.47</c:v>
                </c:pt>
                <c:pt idx="750">
                  <c:v>0.47</c:v>
                </c:pt>
                <c:pt idx="751">
                  <c:v>0.47</c:v>
                </c:pt>
                <c:pt idx="752">
                  <c:v>0.48</c:v>
                </c:pt>
                <c:pt idx="753">
                  <c:v>0.47</c:v>
                </c:pt>
                <c:pt idx="754">
                  <c:v>0.47</c:v>
                </c:pt>
                <c:pt idx="755">
                  <c:v>0.47</c:v>
                </c:pt>
                <c:pt idx="756">
                  <c:v>0.47</c:v>
                </c:pt>
                <c:pt idx="757">
                  <c:v>0.47</c:v>
                </c:pt>
                <c:pt idx="758">
                  <c:v>0.46</c:v>
                </c:pt>
                <c:pt idx="759">
                  <c:v>0.47</c:v>
                </c:pt>
                <c:pt idx="760">
                  <c:v>0.47</c:v>
                </c:pt>
                <c:pt idx="761">
                  <c:v>0.46</c:v>
                </c:pt>
                <c:pt idx="762">
                  <c:v>0.46</c:v>
                </c:pt>
                <c:pt idx="763">
                  <c:v>0.46</c:v>
                </c:pt>
                <c:pt idx="764">
                  <c:v>0.47</c:v>
                </c:pt>
                <c:pt idx="765">
                  <c:v>0.46</c:v>
                </c:pt>
                <c:pt idx="766">
                  <c:v>0.43</c:v>
                </c:pt>
                <c:pt idx="767">
                  <c:v>0.46</c:v>
                </c:pt>
                <c:pt idx="768">
                  <c:v>0.44</c:v>
                </c:pt>
                <c:pt idx="769">
                  <c:v>0.44</c:v>
                </c:pt>
                <c:pt idx="770">
                  <c:v>0.48</c:v>
                </c:pt>
                <c:pt idx="771">
                  <c:v>0.46</c:v>
                </c:pt>
                <c:pt idx="772">
                  <c:v>0.46</c:v>
                </c:pt>
                <c:pt idx="773">
                  <c:v>0.46</c:v>
                </c:pt>
                <c:pt idx="774">
                  <c:v>0.45</c:v>
                </c:pt>
                <c:pt idx="775">
                  <c:v>0.46</c:v>
                </c:pt>
                <c:pt idx="776">
                  <c:v>0.45</c:v>
                </c:pt>
                <c:pt idx="777">
                  <c:v>0.46</c:v>
                </c:pt>
                <c:pt idx="778">
                  <c:v>0.46</c:v>
                </c:pt>
                <c:pt idx="779">
                  <c:v>0.45</c:v>
                </c:pt>
                <c:pt idx="780">
                  <c:v>0.46</c:v>
                </c:pt>
                <c:pt idx="781">
                  <c:v>0.46</c:v>
                </c:pt>
                <c:pt idx="782">
                  <c:v>0.45</c:v>
                </c:pt>
                <c:pt idx="783">
                  <c:v>0.46</c:v>
                </c:pt>
                <c:pt idx="784">
                  <c:v>0.45</c:v>
                </c:pt>
                <c:pt idx="785">
                  <c:v>0.45</c:v>
                </c:pt>
                <c:pt idx="786">
                  <c:v>0.44</c:v>
                </c:pt>
                <c:pt idx="787">
                  <c:v>0.44</c:v>
                </c:pt>
                <c:pt idx="788">
                  <c:v>0.39</c:v>
                </c:pt>
                <c:pt idx="789">
                  <c:v>0.52</c:v>
                </c:pt>
                <c:pt idx="790">
                  <c:v>0.44</c:v>
                </c:pt>
                <c:pt idx="791">
                  <c:v>0.44</c:v>
                </c:pt>
                <c:pt idx="792">
                  <c:v>0.45</c:v>
                </c:pt>
                <c:pt idx="793">
                  <c:v>0.44</c:v>
                </c:pt>
                <c:pt idx="794">
                  <c:v>0.45</c:v>
                </c:pt>
                <c:pt idx="795">
                  <c:v>0.43</c:v>
                </c:pt>
                <c:pt idx="796">
                  <c:v>0.44</c:v>
                </c:pt>
                <c:pt idx="797">
                  <c:v>0.44</c:v>
                </c:pt>
                <c:pt idx="798">
                  <c:v>0.44</c:v>
                </c:pt>
                <c:pt idx="799">
                  <c:v>0.44</c:v>
                </c:pt>
                <c:pt idx="800">
                  <c:v>0.44</c:v>
                </c:pt>
                <c:pt idx="801">
                  <c:v>0.44</c:v>
                </c:pt>
                <c:pt idx="802">
                  <c:v>0.44</c:v>
                </c:pt>
                <c:pt idx="803">
                  <c:v>0.44</c:v>
                </c:pt>
                <c:pt idx="804">
                  <c:v>0.44</c:v>
                </c:pt>
                <c:pt idx="805">
                  <c:v>0.44</c:v>
                </c:pt>
                <c:pt idx="806">
                  <c:v>0.44</c:v>
                </c:pt>
                <c:pt idx="807">
                  <c:v>0.43</c:v>
                </c:pt>
                <c:pt idx="808">
                  <c:v>0.43</c:v>
                </c:pt>
                <c:pt idx="809">
                  <c:v>0.43</c:v>
                </c:pt>
                <c:pt idx="810">
                  <c:v>0.43</c:v>
                </c:pt>
                <c:pt idx="811">
                  <c:v>0.42</c:v>
                </c:pt>
                <c:pt idx="812">
                  <c:v>0.42</c:v>
                </c:pt>
                <c:pt idx="813">
                  <c:v>0.43</c:v>
                </c:pt>
                <c:pt idx="815">
                  <c:v>0.43</c:v>
                </c:pt>
                <c:pt idx="816">
                  <c:v>0.43</c:v>
                </c:pt>
                <c:pt idx="817">
                  <c:v>0.43</c:v>
                </c:pt>
                <c:pt idx="818">
                  <c:v>0.43</c:v>
                </c:pt>
                <c:pt idx="819">
                  <c:v>0.42</c:v>
                </c:pt>
                <c:pt idx="820">
                  <c:v>0.42</c:v>
                </c:pt>
                <c:pt idx="821">
                  <c:v>0.43</c:v>
                </c:pt>
                <c:pt idx="822">
                  <c:v>0.42</c:v>
                </c:pt>
                <c:pt idx="823">
                  <c:v>0.43</c:v>
                </c:pt>
                <c:pt idx="824">
                  <c:v>0.42</c:v>
                </c:pt>
                <c:pt idx="825">
                  <c:v>0.42</c:v>
                </c:pt>
                <c:pt idx="826">
                  <c:v>0.42</c:v>
                </c:pt>
                <c:pt idx="827">
                  <c:v>0.42</c:v>
                </c:pt>
                <c:pt idx="828">
                  <c:v>0.42</c:v>
                </c:pt>
                <c:pt idx="829">
                  <c:v>0.42</c:v>
                </c:pt>
                <c:pt idx="830">
                  <c:v>0.42</c:v>
                </c:pt>
                <c:pt idx="831">
                  <c:v>0.42</c:v>
                </c:pt>
                <c:pt idx="832">
                  <c:v>0.42</c:v>
                </c:pt>
                <c:pt idx="833">
                  <c:v>0.42</c:v>
                </c:pt>
                <c:pt idx="834">
                  <c:v>0.41</c:v>
                </c:pt>
                <c:pt idx="835">
                  <c:v>0.41</c:v>
                </c:pt>
                <c:pt idx="836">
                  <c:v>0.41</c:v>
                </c:pt>
                <c:pt idx="837">
                  <c:v>0.4</c:v>
                </c:pt>
                <c:pt idx="838">
                  <c:v>0.41</c:v>
                </c:pt>
                <c:pt idx="839">
                  <c:v>0.4</c:v>
                </c:pt>
                <c:pt idx="840">
                  <c:v>0.4</c:v>
                </c:pt>
                <c:pt idx="841">
                  <c:v>0.41</c:v>
                </c:pt>
                <c:pt idx="842">
                  <c:v>0.41</c:v>
                </c:pt>
                <c:pt idx="843">
                  <c:v>0.41</c:v>
                </c:pt>
                <c:pt idx="844">
                  <c:v>0.41</c:v>
                </c:pt>
                <c:pt idx="845">
                  <c:v>0.41</c:v>
                </c:pt>
                <c:pt idx="846">
                  <c:v>0.41</c:v>
                </c:pt>
                <c:pt idx="847">
                  <c:v>0.41</c:v>
                </c:pt>
                <c:pt idx="848">
                  <c:v>0.41</c:v>
                </c:pt>
                <c:pt idx="849">
                  <c:v>0.41</c:v>
                </c:pt>
                <c:pt idx="850">
                  <c:v>0.4</c:v>
                </c:pt>
                <c:pt idx="851">
                  <c:v>0.41</c:v>
                </c:pt>
                <c:pt idx="852">
                  <c:v>0.4</c:v>
                </c:pt>
                <c:pt idx="853">
                  <c:v>0.4</c:v>
                </c:pt>
                <c:pt idx="854">
                  <c:v>0.4</c:v>
                </c:pt>
                <c:pt idx="855">
                  <c:v>0.4</c:v>
                </c:pt>
                <c:pt idx="856">
                  <c:v>0.4</c:v>
                </c:pt>
                <c:pt idx="857">
                  <c:v>0.4</c:v>
                </c:pt>
                <c:pt idx="858">
                  <c:v>0.4</c:v>
                </c:pt>
                <c:pt idx="859">
                  <c:v>0.39</c:v>
                </c:pt>
                <c:pt idx="860">
                  <c:v>0.39</c:v>
                </c:pt>
                <c:pt idx="861">
                  <c:v>0.39</c:v>
                </c:pt>
                <c:pt idx="862">
                  <c:v>0.39</c:v>
                </c:pt>
                <c:pt idx="863">
                  <c:v>0.39</c:v>
                </c:pt>
                <c:pt idx="864">
                  <c:v>0.39</c:v>
                </c:pt>
                <c:pt idx="865">
                  <c:v>0.39</c:v>
                </c:pt>
                <c:pt idx="866">
                  <c:v>0.39</c:v>
                </c:pt>
                <c:pt idx="867">
                  <c:v>0.39</c:v>
                </c:pt>
                <c:pt idx="868">
                  <c:v>0.39</c:v>
                </c:pt>
                <c:pt idx="869">
                  <c:v>0.39</c:v>
                </c:pt>
                <c:pt idx="870">
                  <c:v>0.38</c:v>
                </c:pt>
                <c:pt idx="871">
                  <c:v>0.38</c:v>
                </c:pt>
                <c:pt idx="872">
                  <c:v>0.38</c:v>
                </c:pt>
                <c:pt idx="873">
                  <c:v>0.38</c:v>
                </c:pt>
                <c:pt idx="874">
                  <c:v>0.38</c:v>
                </c:pt>
                <c:pt idx="875">
                  <c:v>0.38</c:v>
                </c:pt>
                <c:pt idx="876">
                  <c:v>0.38</c:v>
                </c:pt>
                <c:pt idx="877">
                  <c:v>0.38</c:v>
                </c:pt>
                <c:pt idx="878">
                  <c:v>0.38</c:v>
                </c:pt>
                <c:pt idx="879">
                  <c:v>0.37</c:v>
                </c:pt>
                <c:pt idx="880">
                  <c:v>0.37</c:v>
                </c:pt>
                <c:pt idx="881">
                  <c:v>0.37</c:v>
                </c:pt>
                <c:pt idx="882">
                  <c:v>0.37</c:v>
                </c:pt>
                <c:pt idx="883">
                  <c:v>0.37</c:v>
                </c:pt>
                <c:pt idx="884">
                  <c:v>0.37</c:v>
                </c:pt>
                <c:pt idx="885">
                  <c:v>0.36</c:v>
                </c:pt>
                <c:pt idx="886">
                  <c:v>0.36</c:v>
                </c:pt>
                <c:pt idx="887">
                  <c:v>0.37</c:v>
                </c:pt>
                <c:pt idx="888">
                  <c:v>0.36</c:v>
                </c:pt>
                <c:pt idx="889">
                  <c:v>0.36</c:v>
                </c:pt>
                <c:pt idx="890">
                  <c:v>0.37</c:v>
                </c:pt>
                <c:pt idx="891">
                  <c:v>0.36</c:v>
                </c:pt>
                <c:pt idx="892">
                  <c:v>0.37</c:v>
                </c:pt>
                <c:pt idx="893">
                  <c:v>0.36</c:v>
                </c:pt>
                <c:pt idx="894">
                  <c:v>0.36</c:v>
                </c:pt>
                <c:pt idx="895">
                  <c:v>0.35</c:v>
                </c:pt>
                <c:pt idx="896">
                  <c:v>0.36</c:v>
                </c:pt>
                <c:pt idx="897">
                  <c:v>0.36</c:v>
                </c:pt>
                <c:pt idx="898">
                  <c:v>0.35</c:v>
                </c:pt>
                <c:pt idx="899">
                  <c:v>0.35</c:v>
                </c:pt>
                <c:pt idx="900">
                  <c:v>0.36</c:v>
                </c:pt>
                <c:pt idx="901">
                  <c:v>0.35</c:v>
                </c:pt>
                <c:pt idx="902">
                  <c:v>0.35</c:v>
                </c:pt>
                <c:pt idx="903">
                  <c:v>0.35</c:v>
                </c:pt>
                <c:pt idx="904">
                  <c:v>0.36</c:v>
                </c:pt>
                <c:pt idx="905">
                  <c:v>0.36</c:v>
                </c:pt>
                <c:pt idx="906">
                  <c:v>0.35</c:v>
                </c:pt>
                <c:pt idx="907">
                  <c:v>0.35</c:v>
                </c:pt>
                <c:pt idx="908">
                  <c:v>0.34</c:v>
                </c:pt>
                <c:pt idx="909">
                  <c:v>0.34</c:v>
                </c:pt>
                <c:pt idx="910">
                  <c:v>0.34</c:v>
                </c:pt>
                <c:pt idx="911">
                  <c:v>0.34</c:v>
                </c:pt>
                <c:pt idx="912">
                  <c:v>0.34</c:v>
                </c:pt>
                <c:pt idx="913">
                  <c:v>0.34</c:v>
                </c:pt>
                <c:pt idx="914">
                  <c:v>0.34</c:v>
                </c:pt>
                <c:pt idx="915">
                  <c:v>0.34</c:v>
                </c:pt>
                <c:pt idx="916">
                  <c:v>0.34</c:v>
                </c:pt>
                <c:pt idx="917">
                  <c:v>0.34</c:v>
                </c:pt>
                <c:pt idx="918">
                  <c:v>0.33</c:v>
                </c:pt>
                <c:pt idx="919">
                  <c:v>0.33</c:v>
                </c:pt>
                <c:pt idx="920">
                  <c:v>0.33</c:v>
                </c:pt>
                <c:pt idx="921">
                  <c:v>0.33</c:v>
                </c:pt>
                <c:pt idx="922">
                  <c:v>0.34</c:v>
                </c:pt>
                <c:pt idx="923">
                  <c:v>0.33</c:v>
                </c:pt>
                <c:pt idx="924">
                  <c:v>0.33</c:v>
                </c:pt>
                <c:pt idx="925">
                  <c:v>0.33</c:v>
                </c:pt>
                <c:pt idx="926">
                  <c:v>0.33</c:v>
                </c:pt>
                <c:pt idx="927">
                  <c:v>0.33</c:v>
                </c:pt>
                <c:pt idx="928">
                  <c:v>0.33</c:v>
                </c:pt>
                <c:pt idx="929">
                  <c:v>0.32</c:v>
                </c:pt>
                <c:pt idx="930">
                  <c:v>0.32</c:v>
                </c:pt>
                <c:pt idx="931">
                  <c:v>0.31</c:v>
                </c:pt>
                <c:pt idx="932">
                  <c:v>0.32</c:v>
                </c:pt>
                <c:pt idx="933">
                  <c:v>0.32</c:v>
                </c:pt>
                <c:pt idx="934">
                  <c:v>0.31</c:v>
                </c:pt>
                <c:pt idx="935">
                  <c:v>0.31</c:v>
                </c:pt>
                <c:pt idx="936">
                  <c:v>0.31</c:v>
                </c:pt>
                <c:pt idx="937">
                  <c:v>0.31</c:v>
                </c:pt>
                <c:pt idx="938">
                  <c:v>0.31</c:v>
                </c:pt>
                <c:pt idx="939">
                  <c:v>0.31</c:v>
                </c:pt>
                <c:pt idx="940">
                  <c:v>0.31</c:v>
                </c:pt>
                <c:pt idx="941">
                  <c:v>0.3</c:v>
                </c:pt>
                <c:pt idx="942">
                  <c:v>0.3</c:v>
                </c:pt>
                <c:pt idx="943">
                  <c:v>0.31</c:v>
                </c:pt>
                <c:pt idx="944">
                  <c:v>0.31</c:v>
                </c:pt>
                <c:pt idx="945">
                  <c:v>0.31</c:v>
                </c:pt>
                <c:pt idx="946">
                  <c:v>0.31</c:v>
                </c:pt>
                <c:pt idx="947">
                  <c:v>0.3</c:v>
                </c:pt>
                <c:pt idx="948">
                  <c:v>0.3</c:v>
                </c:pt>
                <c:pt idx="949">
                  <c:v>0.3</c:v>
                </c:pt>
                <c:pt idx="950">
                  <c:v>0.3</c:v>
                </c:pt>
                <c:pt idx="951">
                  <c:v>0.3</c:v>
                </c:pt>
                <c:pt idx="952">
                  <c:v>0.3</c:v>
                </c:pt>
                <c:pt idx="953">
                  <c:v>0.3</c:v>
                </c:pt>
                <c:pt idx="954">
                  <c:v>0.28999999999999998</c:v>
                </c:pt>
                <c:pt idx="955">
                  <c:v>0.28000000000000003</c:v>
                </c:pt>
                <c:pt idx="956">
                  <c:v>0.28000000000000003</c:v>
                </c:pt>
                <c:pt idx="957">
                  <c:v>0.28000000000000003</c:v>
                </c:pt>
                <c:pt idx="958">
                  <c:v>0.28000000000000003</c:v>
                </c:pt>
                <c:pt idx="959">
                  <c:v>0.28000000000000003</c:v>
                </c:pt>
                <c:pt idx="960">
                  <c:v>0.28000000000000003</c:v>
                </c:pt>
                <c:pt idx="961">
                  <c:v>0.28000000000000003</c:v>
                </c:pt>
                <c:pt idx="962">
                  <c:v>0.28000000000000003</c:v>
                </c:pt>
                <c:pt idx="963">
                  <c:v>0.28000000000000003</c:v>
                </c:pt>
                <c:pt idx="964">
                  <c:v>0.28000000000000003</c:v>
                </c:pt>
                <c:pt idx="965">
                  <c:v>0.28000000000000003</c:v>
                </c:pt>
                <c:pt idx="966">
                  <c:v>0.28000000000000003</c:v>
                </c:pt>
                <c:pt idx="967">
                  <c:v>0.28000000000000003</c:v>
                </c:pt>
                <c:pt idx="968">
                  <c:v>0.28000000000000003</c:v>
                </c:pt>
                <c:pt idx="969">
                  <c:v>0.27</c:v>
                </c:pt>
                <c:pt idx="970">
                  <c:v>0.27</c:v>
                </c:pt>
                <c:pt idx="971">
                  <c:v>0.27</c:v>
                </c:pt>
                <c:pt idx="972">
                  <c:v>0.27</c:v>
                </c:pt>
                <c:pt idx="973">
                  <c:v>0.27</c:v>
                </c:pt>
                <c:pt idx="974">
                  <c:v>0.27</c:v>
                </c:pt>
                <c:pt idx="975">
                  <c:v>0.27</c:v>
                </c:pt>
                <c:pt idx="976">
                  <c:v>0.27</c:v>
                </c:pt>
                <c:pt idx="977">
                  <c:v>0.26</c:v>
                </c:pt>
                <c:pt idx="978">
                  <c:v>0.26</c:v>
                </c:pt>
                <c:pt idx="979">
                  <c:v>0.26</c:v>
                </c:pt>
                <c:pt idx="980">
                  <c:v>0.25</c:v>
                </c:pt>
                <c:pt idx="981">
                  <c:v>0.26</c:v>
                </c:pt>
                <c:pt idx="982">
                  <c:v>0.25</c:v>
                </c:pt>
                <c:pt idx="983">
                  <c:v>0.25</c:v>
                </c:pt>
                <c:pt idx="984">
                  <c:v>0.26</c:v>
                </c:pt>
                <c:pt idx="985">
                  <c:v>0.25</c:v>
                </c:pt>
                <c:pt idx="986">
                  <c:v>0.26</c:v>
                </c:pt>
                <c:pt idx="987">
                  <c:v>0.25</c:v>
                </c:pt>
                <c:pt idx="988">
                  <c:v>0.25</c:v>
                </c:pt>
                <c:pt idx="989">
                  <c:v>0.25</c:v>
                </c:pt>
                <c:pt idx="990">
                  <c:v>0.25</c:v>
                </c:pt>
                <c:pt idx="991">
                  <c:v>0.25</c:v>
                </c:pt>
                <c:pt idx="992">
                  <c:v>0.25</c:v>
                </c:pt>
                <c:pt idx="993">
                  <c:v>0.24</c:v>
                </c:pt>
                <c:pt idx="994">
                  <c:v>0.24</c:v>
                </c:pt>
                <c:pt idx="995">
                  <c:v>0.24</c:v>
                </c:pt>
                <c:pt idx="996">
                  <c:v>0.24</c:v>
                </c:pt>
                <c:pt idx="997">
                  <c:v>0.24</c:v>
                </c:pt>
                <c:pt idx="998">
                  <c:v>0.24</c:v>
                </c:pt>
                <c:pt idx="999">
                  <c:v>0.24</c:v>
                </c:pt>
                <c:pt idx="1000">
                  <c:v>0.24</c:v>
                </c:pt>
                <c:pt idx="1001">
                  <c:v>0.24</c:v>
                </c:pt>
                <c:pt idx="1002">
                  <c:v>0.23</c:v>
                </c:pt>
                <c:pt idx="1003">
                  <c:v>0.22</c:v>
                </c:pt>
                <c:pt idx="1004">
                  <c:v>0.24</c:v>
                </c:pt>
                <c:pt idx="1005">
                  <c:v>0.23</c:v>
                </c:pt>
                <c:pt idx="1006">
                  <c:v>0.23</c:v>
                </c:pt>
                <c:pt idx="1007">
                  <c:v>0.22</c:v>
                </c:pt>
                <c:pt idx="1008">
                  <c:v>0.23</c:v>
                </c:pt>
                <c:pt idx="1009">
                  <c:v>0.22</c:v>
                </c:pt>
                <c:pt idx="1010">
                  <c:v>0.23</c:v>
                </c:pt>
                <c:pt idx="1011">
                  <c:v>0.22</c:v>
                </c:pt>
                <c:pt idx="1012">
                  <c:v>0.22</c:v>
                </c:pt>
                <c:pt idx="1013">
                  <c:v>0.22</c:v>
                </c:pt>
                <c:pt idx="1014">
                  <c:v>0.22</c:v>
                </c:pt>
                <c:pt idx="1015">
                  <c:v>0.22</c:v>
                </c:pt>
                <c:pt idx="1016">
                  <c:v>0.22</c:v>
                </c:pt>
                <c:pt idx="1017">
                  <c:v>0.21</c:v>
                </c:pt>
                <c:pt idx="1018">
                  <c:v>0.21</c:v>
                </c:pt>
                <c:pt idx="1019">
                  <c:v>0.22</c:v>
                </c:pt>
                <c:pt idx="1020">
                  <c:v>0.21</c:v>
                </c:pt>
                <c:pt idx="1021">
                  <c:v>0.21</c:v>
                </c:pt>
                <c:pt idx="1022">
                  <c:v>0.21</c:v>
                </c:pt>
                <c:pt idx="1023">
                  <c:v>0.21</c:v>
                </c:pt>
                <c:pt idx="1024">
                  <c:v>0.2</c:v>
                </c:pt>
                <c:pt idx="1025">
                  <c:v>0.2</c:v>
                </c:pt>
                <c:pt idx="1026">
                  <c:v>0.2</c:v>
                </c:pt>
                <c:pt idx="1027">
                  <c:v>0.2</c:v>
                </c:pt>
                <c:pt idx="1028">
                  <c:v>0.2</c:v>
                </c:pt>
                <c:pt idx="1029">
                  <c:v>0.2</c:v>
                </c:pt>
                <c:pt idx="1030">
                  <c:v>0.2</c:v>
                </c:pt>
                <c:pt idx="1031">
                  <c:v>0.2</c:v>
                </c:pt>
                <c:pt idx="1032">
                  <c:v>0.2</c:v>
                </c:pt>
                <c:pt idx="1033">
                  <c:v>0.19</c:v>
                </c:pt>
                <c:pt idx="1034">
                  <c:v>0.19</c:v>
                </c:pt>
                <c:pt idx="1035">
                  <c:v>0.19</c:v>
                </c:pt>
                <c:pt idx="1036">
                  <c:v>0.19</c:v>
                </c:pt>
                <c:pt idx="1037">
                  <c:v>0.2</c:v>
                </c:pt>
                <c:pt idx="1038">
                  <c:v>0.19</c:v>
                </c:pt>
                <c:pt idx="1039">
                  <c:v>0.19</c:v>
                </c:pt>
                <c:pt idx="1040">
                  <c:v>0.19</c:v>
                </c:pt>
                <c:pt idx="1041">
                  <c:v>0.19</c:v>
                </c:pt>
                <c:pt idx="1042">
                  <c:v>0.19</c:v>
                </c:pt>
                <c:pt idx="1043">
                  <c:v>0.18</c:v>
                </c:pt>
                <c:pt idx="1044">
                  <c:v>0.18</c:v>
                </c:pt>
                <c:pt idx="1045">
                  <c:v>0.18</c:v>
                </c:pt>
                <c:pt idx="1046">
                  <c:v>0.19</c:v>
                </c:pt>
                <c:pt idx="1047">
                  <c:v>0.18</c:v>
                </c:pt>
                <c:pt idx="1048">
                  <c:v>0.18</c:v>
                </c:pt>
                <c:pt idx="1049">
                  <c:v>0.18</c:v>
                </c:pt>
                <c:pt idx="1050">
                  <c:v>0.18</c:v>
                </c:pt>
                <c:pt idx="1051">
                  <c:v>0.18</c:v>
                </c:pt>
                <c:pt idx="1052">
                  <c:v>0.17</c:v>
                </c:pt>
                <c:pt idx="1053">
                  <c:v>0.17</c:v>
                </c:pt>
                <c:pt idx="1054">
                  <c:v>0.17</c:v>
                </c:pt>
                <c:pt idx="1055">
                  <c:v>0.17</c:v>
                </c:pt>
                <c:pt idx="1056">
                  <c:v>0.17</c:v>
                </c:pt>
                <c:pt idx="1057">
                  <c:v>0.17</c:v>
                </c:pt>
                <c:pt idx="1058">
                  <c:v>0.17</c:v>
                </c:pt>
                <c:pt idx="1059">
                  <c:v>0.17</c:v>
                </c:pt>
                <c:pt idx="1060">
                  <c:v>0.17</c:v>
                </c:pt>
                <c:pt idx="1061">
                  <c:v>0.17</c:v>
                </c:pt>
                <c:pt idx="1062">
                  <c:v>0.16</c:v>
                </c:pt>
                <c:pt idx="1063">
                  <c:v>0.16</c:v>
                </c:pt>
                <c:pt idx="1064">
                  <c:v>0.17</c:v>
                </c:pt>
                <c:pt idx="1065">
                  <c:v>0.16</c:v>
                </c:pt>
                <c:pt idx="1066">
                  <c:v>0.16</c:v>
                </c:pt>
                <c:pt idx="1067">
                  <c:v>0.16</c:v>
                </c:pt>
                <c:pt idx="1068">
                  <c:v>0.16</c:v>
                </c:pt>
                <c:pt idx="1069">
                  <c:v>0.16</c:v>
                </c:pt>
                <c:pt idx="1070">
                  <c:v>0.16</c:v>
                </c:pt>
                <c:pt idx="1071">
                  <c:v>0.16</c:v>
                </c:pt>
                <c:pt idx="1072">
                  <c:v>0.15</c:v>
                </c:pt>
                <c:pt idx="1073">
                  <c:v>0.16</c:v>
                </c:pt>
                <c:pt idx="1074">
                  <c:v>0.15</c:v>
                </c:pt>
                <c:pt idx="1075">
                  <c:v>0.15</c:v>
                </c:pt>
                <c:pt idx="1076">
                  <c:v>0.15</c:v>
                </c:pt>
                <c:pt idx="1077">
                  <c:v>0.15</c:v>
                </c:pt>
                <c:pt idx="1078">
                  <c:v>0.15</c:v>
                </c:pt>
                <c:pt idx="1079">
                  <c:v>0.15</c:v>
                </c:pt>
                <c:pt idx="1080">
                  <c:v>0.15</c:v>
                </c:pt>
                <c:pt idx="1081">
                  <c:v>0.15</c:v>
                </c:pt>
                <c:pt idx="1082">
                  <c:v>0.15</c:v>
                </c:pt>
                <c:pt idx="1083">
                  <c:v>0.14000000000000001</c:v>
                </c:pt>
                <c:pt idx="1084">
                  <c:v>0.14000000000000001</c:v>
                </c:pt>
                <c:pt idx="1085">
                  <c:v>0.14000000000000001</c:v>
                </c:pt>
                <c:pt idx="1086">
                  <c:v>0.14000000000000001</c:v>
                </c:pt>
                <c:pt idx="1087">
                  <c:v>0.14000000000000001</c:v>
                </c:pt>
                <c:pt idx="1088">
                  <c:v>0.14000000000000001</c:v>
                </c:pt>
                <c:pt idx="1089">
                  <c:v>0.14000000000000001</c:v>
                </c:pt>
                <c:pt idx="1090">
                  <c:v>0.13</c:v>
                </c:pt>
                <c:pt idx="1091">
                  <c:v>0.14000000000000001</c:v>
                </c:pt>
                <c:pt idx="1092">
                  <c:v>0.13</c:v>
                </c:pt>
                <c:pt idx="1093">
                  <c:v>0.14000000000000001</c:v>
                </c:pt>
                <c:pt idx="1094">
                  <c:v>0.13</c:v>
                </c:pt>
                <c:pt idx="1095">
                  <c:v>0.13</c:v>
                </c:pt>
                <c:pt idx="1096">
                  <c:v>0.13</c:v>
                </c:pt>
                <c:pt idx="1097">
                  <c:v>0.13</c:v>
                </c:pt>
                <c:pt idx="1098">
                  <c:v>0.13</c:v>
                </c:pt>
                <c:pt idx="1099">
                  <c:v>0.13</c:v>
                </c:pt>
                <c:pt idx="1100">
                  <c:v>0.13</c:v>
                </c:pt>
                <c:pt idx="1101">
                  <c:v>0.13</c:v>
                </c:pt>
                <c:pt idx="1102">
                  <c:v>0.13</c:v>
                </c:pt>
                <c:pt idx="1103">
                  <c:v>0.13</c:v>
                </c:pt>
                <c:pt idx="1104">
                  <c:v>0.12</c:v>
                </c:pt>
                <c:pt idx="1105">
                  <c:v>0.13</c:v>
                </c:pt>
                <c:pt idx="1106">
                  <c:v>0.12</c:v>
                </c:pt>
                <c:pt idx="1107">
                  <c:v>0.12</c:v>
                </c:pt>
                <c:pt idx="1108">
                  <c:v>0.12</c:v>
                </c:pt>
                <c:pt idx="1109">
                  <c:v>0.12</c:v>
                </c:pt>
                <c:pt idx="1110">
                  <c:v>0.12</c:v>
                </c:pt>
                <c:pt idx="1111">
                  <c:v>0.12</c:v>
                </c:pt>
                <c:pt idx="1112">
                  <c:v>0.12</c:v>
                </c:pt>
                <c:pt idx="1113">
                  <c:v>0.12</c:v>
                </c:pt>
                <c:pt idx="1114">
                  <c:v>0.12</c:v>
                </c:pt>
                <c:pt idx="1115">
                  <c:v>0.12</c:v>
                </c:pt>
                <c:pt idx="1116">
                  <c:v>0.11</c:v>
                </c:pt>
                <c:pt idx="1117">
                  <c:v>0.12</c:v>
                </c:pt>
                <c:pt idx="1118">
                  <c:v>0.11</c:v>
                </c:pt>
                <c:pt idx="1119">
                  <c:v>0.11</c:v>
                </c:pt>
                <c:pt idx="1120">
                  <c:v>0.11</c:v>
                </c:pt>
                <c:pt idx="1121">
                  <c:v>0.11</c:v>
                </c:pt>
                <c:pt idx="1122">
                  <c:v>0.11</c:v>
                </c:pt>
                <c:pt idx="1123">
                  <c:v>0.11</c:v>
                </c:pt>
                <c:pt idx="1124">
                  <c:v>0.1</c:v>
                </c:pt>
                <c:pt idx="1125">
                  <c:v>0.1</c:v>
                </c:pt>
                <c:pt idx="1126">
                  <c:v>0.1</c:v>
                </c:pt>
                <c:pt idx="1127">
                  <c:v>0.1</c:v>
                </c:pt>
                <c:pt idx="1128">
                  <c:v>0.11</c:v>
                </c:pt>
                <c:pt idx="1129">
                  <c:v>0.11</c:v>
                </c:pt>
                <c:pt idx="1130">
                  <c:v>0.1</c:v>
                </c:pt>
                <c:pt idx="1131">
                  <c:v>0.1</c:v>
                </c:pt>
                <c:pt idx="1132">
                  <c:v>0.1</c:v>
                </c:pt>
                <c:pt idx="1133">
                  <c:v>0.1</c:v>
                </c:pt>
                <c:pt idx="1134">
                  <c:v>0.1</c:v>
                </c:pt>
                <c:pt idx="1135">
                  <c:v>0.09</c:v>
                </c:pt>
                <c:pt idx="1136">
                  <c:v>0.1</c:v>
                </c:pt>
                <c:pt idx="1137">
                  <c:v>0.09</c:v>
                </c:pt>
                <c:pt idx="1138">
                  <c:v>0.1</c:v>
                </c:pt>
                <c:pt idx="1139">
                  <c:v>0.09</c:v>
                </c:pt>
                <c:pt idx="1140">
                  <c:v>0.1</c:v>
                </c:pt>
                <c:pt idx="1141">
                  <c:v>0.09</c:v>
                </c:pt>
                <c:pt idx="1142">
                  <c:v>0.09</c:v>
                </c:pt>
                <c:pt idx="1143">
                  <c:v>0.1</c:v>
                </c:pt>
                <c:pt idx="1144">
                  <c:v>0.09</c:v>
                </c:pt>
                <c:pt idx="1145">
                  <c:v>0.09</c:v>
                </c:pt>
                <c:pt idx="1146">
                  <c:v>0.09</c:v>
                </c:pt>
                <c:pt idx="1147">
                  <c:v>0.09</c:v>
                </c:pt>
                <c:pt idx="1148">
                  <c:v>0.09</c:v>
                </c:pt>
                <c:pt idx="1149">
                  <c:v>0.09</c:v>
                </c:pt>
                <c:pt idx="1150">
                  <c:v>0.08</c:v>
                </c:pt>
                <c:pt idx="1151">
                  <c:v>0.09</c:v>
                </c:pt>
                <c:pt idx="1152">
                  <c:v>0.09</c:v>
                </c:pt>
                <c:pt idx="1153">
                  <c:v>0.08</c:v>
                </c:pt>
                <c:pt idx="1154">
                  <c:v>0.09</c:v>
                </c:pt>
                <c:pt idx="1155">
                  <c:v>0.08</c:v>
                </c:pt>
                <c:pt idx="1156">
                  <c:v>0.08</c:v>
                </c:pt>
                <c:pt idx="1157">
                  <c:v>0.08</c:v>
                </c:pt>
                <c:pt idx="1158">
                  <c:v>0.09</c:v>
                </c:pt>
                <c:pt idx="1159">
                  <c:v>0.08</c:v>
                </c:pt>
                <c:pt idx="1160">
                  <c:v>0.08</c:v>
                </c:pt>
                <c:pt idx="1161">
                  <c:v>0.08</c:v>
                </c:pt>
                <c:pt idx="1162">
                  <c:v>0.08</c:v>
                </c:pt>
                <c:pt idx="1163">
                  <c:v>0.08</c:v>
                </c:pt>
                <c:pt idx="1164">
                  <c:v>0.08</c:v>
                </c:pt>
                <c:pt idx="1165">
                  <c:v>0.08</c:v>
                </c:pt>
                <c:pt idx="1166">
                  <c:v>0.08</c:v>
                </c:pt>
                <c:pt idx="1167">
                  <c:v>0.08</c:v>
                </c:pt>
                <c:pt idx="1168">
                  <c:v>0.08</c:v>
                </c:pt>
                <c:pt idx="1169">
                  <c:v>0.08</c:v>
                </c:pt>
                <c:pt idx="1170">
                  <c:v>7.0000000000000007E-2</c:v>
                </c:pt>
                <c:pt idx="1171">
                  <c:v>0.08</c:v>
                </c:pt>
                <c:pt idx="1172">
                  <c:v>7.0000000000000007E-2</c:v>
                </c:pt>
                <c:pt idx="1173">
                  <c:v>7.0000000000000007E-2</c:v>
                </c:pt>
                <c:pt idx="1174">
                  <c:v>7.0000000000000007E-2</c:v>
                </c:pt>
                <c:pt idx="1175">
                  <c:v>7.0000000000000007E-2</c:v>
                </c:pt>
                <c:pt idx="1176">
                  <c:v>7.0000000000000007E-2</c:v>
                </c:pt>
                <c:pt idx="1177">
                  <c:v>7.0000000000000007E-2</c:v>
                </c:pt>
                <c:pt idx="1178">
                  <c:v>7.0000000000000007E-2</c:v>
                </c:pt>
                <c:pt idx="1179">
                  <c:v>7.0000000000000007E-2</c:v>
                </c:pt>
                <c:pt idx="1180">
                  <c:v>7.0000000000000007E-2</c:v>
                </c:pt>
                <c:pt idx="1181">
                  <c:v>7.0000000000000007E-2</c:v>
                </c:pt>
                <c:pt idx="1182">
                  <c:v>7.0000000000000007E-2</c:v>
                </c:pt>
                <c:pt idx="1183">
                  <c:v>0.06</c:v>
                </c:pt>
                <c:pt idx="1184">
                  <c:v>7.0000000000000007E-2</c:v>
                </c:pt>
                <c:pt idx="1185">
                  <c:v>7.0000000000000007E-2</c:v>
                </c:pt>
                <c:pt idx="1186">
                  <c:v>0.06</c:v>
                </c:pt>
                <c:pt idx="1187">
                  <c:v>7.0000000000000007E-2</c:v>
                </c:pt>
                <c:pt idx="1188">
                  <c:v>0.06</c:v>
                </c:pt>
                <c:pt idx="1189">
                  <c:v>0.06</c:v>
                </c:pt>
                <c:pt idx="1190">
                  <c:v>0.06</c:v>
                </c:pt>
                <c:pt idx="1191">
                  <c:v>0.06</c:v>
                </c:pt>
                <c:pt idx="1192">
                  <c:v>0.06</c:v>
                </c:pt>
                <c:pt idx="1193">
                  <c:v>0.06</c:v>
                </c:pt>
                <c:pt idx="1194">
                  <c:v>7.0000000000000007E-2</c:v>
                </c:pt>
                <c:pt idx="1195">
                  <c:v>0.06</c:v>
                </c:pt>
                <c:pt idx="1196">
                  <c:v>0.06</c:v>
                </c:pt>
                <c:pt idx="1197">
                  <c:v>0.06</c:v>
                </c:pt>
                <c:pt idx="1198">
                  <c:v>0.05</c:v>
                </c:pt>
                <c:pt idx="1199">
                  <c:v>0.06</c:v>
                </c:pt>
                <c:pt idx="1200">
                  <c:v>0.06</c:v>
                </c:pt>
                <c:pt idx="1201">
                  <c:v>0.06</c:v>
                </c:pt>
                <c:pt idx="1202">
                  <c:v>0.06</c:v>
                </c:pt>
                <c:pt idx="1203">
                  <c:v>0.06</c:v>
                </c:pt>
                <c:pt idx="1204">
                  <c:v>0.06</c:v>
                </c:pt>
                <c:pt idx="1205">
                  <c:v>0.06</c:v>
                </c:pt>
                <c:pt idx="1206">
                  <c:v>0.06</c:v>
                </c:pt>
                <c:pt idx="1207">
                  <c:v>0.06</c:v>
                </c:pt>
                <c:pt idx="1208">
                  <c:v>0.05</c:v>
                </c:pt>
                <c:pt idx="1209">
                  <c:v>0.05</c:v>
                </c:pt>
                <c:pt idx="1210">
                  <c:v>0.06</c:v>
                </c:pt>
                <c:pt idx="1211">
                  <c:v>0.05</c:v>
                </c:pt>
                <c:pt idx="1212">
                  <c:v>0.05</c:v>
                </c:pt>
                <c:pt idx="1213">
                  <c:v>0.05</c:v>
                </c:pt>
                <c:pt idx="1214">
                  <c:v>0.05</c:v>
                </c:pt>
                <c:pt idx="1215">
                  <c:v>0.05</c:v>
                </c:pt>
                <c:pt idx="1216">
                  <c:v>0.05</c:v>
                </c:pt>
                <c:pt idx="1217">
                  <c:v>0.05</c:v>
                </c:pt>
                <c:pt idx="1218">
                  <c:v>0.05</c:v>
                </c:pt>
                <c:pt idx="1219">
                  <c:v>0.05</c:v>
                </c:pt>
                <c:pt idx="1220">
                  <c:v>0.05</c:v>
                </c:pt>
                <c:pt idx="1221">
                  <c:v>0.05</c:v>
                </c:pt>
                <c:pt idx="1222">
                  <c:v>0.05</c:v>
                </c:pt>
                <c:pt idx="1223">
                  <c:v>0.05</c:v>
                </c:pt>
                <c:pt idx="1224">
                  <c:v>0.05</c:v>
                </c:pt>
                <c:pt idx="1225">
                  <c:v>0.05</c:v>
                </c:pt>
                <c:pt idx="1226">
                  <c:v>0.05</c:v>
                </c:pt>
                <c:pt idx="1227">
                  <c:v>0.05</c:v>
                </c:pt>
                <c:pt idx="1228">
                  <c:v>0.05</c:v>
                </c:pt>
                <c:pt idx="1229">
                  <c:v>0.05</c:v>
                </c:pt>
                <c:pt idx="1230">
                  <c:v>0.04</c:v>
                </c:pt>
                <c:pt idx="1231">
                  <c:v>0.05</c:v>
                </c:pt>
                <c:pt idx="1232">
                  <c:v>0.05</c:v>
                </c:pt>
                <c:pt idx="1233">
                  <c:v>0.04</c:v>
                </c:pt>
                <c:pt idx="1234">
                  <c:v>0.05</c:v>
                </c:pt>
                <c:pt idx="1235">
                  <c:v>0.04</c:v>
                </c:pt>
                <c:pt idx="1236">
                  <c:v>0.04</c:v>
                </c:pt>
                <c:pt idx="1237">
                  <c:v>0.05</c:v>
                </c:pt>
                <c:pt idx="1238">
                  <c:v>0.05</c:v>
                </c:pt>
                <c:pt idx="1239">
                  <c:v>0.05</c:v>
                </c:pt>
                <c:pt idx="1240">
                  <c:v>0.04</c:v>
                </c:pt>
                <c:pt idx="1241">
                  <c:v>0.04</c:v>
                </c:pt>
                <c:pt idx="1242">
                  <c:v>0.05</c:v>
                </c:pt>
                <c:pt idx="1243">
                  <c:v>0.04</c:v>
                </c:pt>
                <c:pt idx="1244">
                  <c:v>0.04</c:v>
                </c:pt>
                <c:pt idx="1245">
                  <c:v>0.05</c:v>
                </c:pt>
                <c:pt idx="1246">
                  <c:v>0.04</c:v>
                </c:pt>
                <c:pt idx="1247">
                  <c:v>0.04</c:v>
                </c:pt>
                <c:pt idx="1248">
                  <c:v>0.04</c:v>
                </c:pt>
                <c:pt idx="1249">
                  <c:v>0.04</c:v>
                </c:pt>
                <c:pt idx="1250">
                  <c:v>0.04</c:v>
                </c:pt>
                <c:pt idx="1251">
                  <c:v>0.04</c:v>
                </c:pt>
                <c:pt idx="1252">
                  <c:v>0.04</c:v>
                </c:pt>
                <c:pt idx="1253">
                  <c:v>0.04</c:v>
                </c:pt>
                <c:pt idx="1254">
                  <c:v>0.04</c:v>
                </c:pt>
                <c:pt idx="1255">
                  <c:v>0.04</c:v>
                </c:pt>
                <c:pt idx="1256">
                  <c:v>0.04</c:v>
                </c:pt>
                <c:pt idx="1257">
                  <c:v>0.04</c:v>
                </c:pt>
                <c:pt idx="1258">
                  <c:v>0.04</c:v>
                </c:pt>
                <c:pt idx="1259">
                  <c:v>0.04</c:v>
                </c:pt>
                <c:pt idx="1260">
                  <c:v>0.04</c:v>
                </c:pt>
                <c:pt idx="1261">
                  <c:v>0.04</c:v>
                </c:pt>
                <c:pt idx="1262">
                  <c:v>0.04</c:v>
                </c:pt>
                <c:pt idx="1263">
                  <c:v>0.03</c:v>
                </c:pt>
                <c:pt idx="1264">
                  <c:v>0.04</c:v>
                </c:pt>
                <c:pt idx="1265">
                  <c:v>0.03</c:v>
                </c:pt>
                <c:pt idx="1266">
                  <c:v>0.03</c:v>
                </c:pt>
                <c:pt idx="1267">
                  <c:v>0.04</c:v>
                </c:pt>
                <c:pt idx="1268">
                  <c:v>0.04</c:v>
                </c:pt>
                <c:pt idx="1269">
                  <c:v>0.04</c:v>
                </c:pt>
                <c:pt idx="1270">
                  <c:v>0.03</c:v>
                </c:pt>
                <c:pt idx="1271">
                  <c:v>0.03</c:v>
                </c:pt>
                <c:pt idx="1272">
                  <c:v>0.04</c:v>
                </c:pt>
                <c:pt idx="1273">
                  <c:v>0.04</c:v>
                </c:pt>
                <c:pt idx="1274">
                  <c:v>0.03</c:v>
                </c:pt>
                <c:pt idx="1275">
                  <c:v>0.03</c:v>
                </c:pt>
                <c:pt idx="1276">
                  <c:v>0.03</c:v>
                </c:pt>
                <c:pt idx="1277">
                  <c:v>0.03</c:v>
                </c:pt>
                <c:pt idx="1278">
                  <c:v>0.03</c:v>
                </c:pt>
                <c:pt idx="1279">
                  <c:v>0.03</c:v>
                </c:pt>
                <c:pt idx="1280">
                  <c:v>0.03</c:v>
                </c:pt>
                <c:pt idx="1281">
                  <c:v>0.03</c:v>
                </c:pt>
                <c:pt idx="1282">
                  <c:v>0.03</c:v>
                </c:pt>
                <c:pt idx="1283">
                  <c:v>0.03</c:v>
                </c:pt>
                <c:pt idx="1284">
                  <c:v>0.03</c:v>
                </c:pt>
                <c:pt idx="1285">
                  <c:v>0.03</c:v>
                </c:pt>
                <c:pt idx="1286">
                  <c:v>0.03</c:v>
                </c:pt>
                <c:pt idx="1287">
                  <c:v>0.03</c:v>
                </c:pt>
                <c:pt idx="1288">
                  <c:v>0.03</c:v>
                </c:pt>
                <c:pt idx="1289">
                  <c:v>0.03</c:v>
                </c:pt>
                <c:pt idx="1290">
                  <c:v>0.03</c:v>
                </c:pt>
                <c:pt idx="1291">
                  <c:v>0.03</c:v>
                </c:pt>
                <c:pt idx="1292">
                  <c:v>0.03</c:v>
                </c:pt>
                <c:pt idx="1293">
                  <c:v>0.03</c:v>
                </c:pt>
                <c:pt idx="1294">
                  <c:v>0.03</c:v>
                </c:pt>
                <c:pt idx="1295">
                  <c:v>0.03</c:v>
                </c:pt>
                <c:pt idx="1296">
                  <c:v>0.03</c:v>
                </c:pt>
                <c:pt idx="1297">
                  <c:v>0.03</c:v>
                </c:pt>
                <c:pt idx="1298">
                  <c:v>0.03</c:v>
                </c:pt>
                <c:pt idx="1299">
                  <c:v>0.03</c:v>
                </c:pt>
                <c:pt idx="1300">
                  <c:v>0.03</c:v>
                </c:pt>
                <c:pt idx="1301">
                  <c:v>0.03</c:v>
                </c:pt>
                <c:pt idx="1302">
                  <c:v>0.03</c:v>
                </c:pt>
                <c:pt idx="1303">
                  <c:v>0.02</c:v>
                </c:pt>
                <c:pt idx="1304">
                  <c:v>0.03</c:v>
                </c:pt>
                <c:pt idx="1305">
                  <c:v>0.02</c:v>
                </c:pt>
                <c:pt idx="1306">
                  <c:v>0.02</c:v>
                </c:pt>
                <c:pt idx="1307">
                  <c:v>0.03</c:v>
                </c:pt>
                <c:pt idx="1308">
                  <c:v>0.02</c:v>
                </c:pt>
                <c:pt idx="1309">
                  <c:v>0.03</c:v>
                </c:pt>
                <c:pt idx="1310">
                  <c:v>0.03</c:v>
                </c:pt>
                <c:pt idx="1311">
                  <c:v>0.02</c:v>
                </c:pt>
                <c:pt idx="1312">
                  <c:v>0.02</c:v>
                </c:pt>
                <c:pt idx="1313">
                  <c:v>0.02</c:v>
                </c:pt>
                <c:pt idx="1314">
                  <c:v>0.03</c:v>
                </c:pt>
                <c:pt idx="1315">
                  <c:v>0.02</c:v>
                </c:pt>
                <c:pt idx="1316">
                  <c:v>0.02</c:v>
                </c:pt>
                <c:pt idx="1317">
                  <c:v>0.02</c:v>
                </c:pt>
                <c:pt idx="1318">
                  <c:v>0.03</c:v>
                </c:pt>
                <c:pt idx="1319">
                  <c:v>0.02</c:v>
                </c:pt>
                <c:pt idx="1320">
                  <c:v>0.02</c:v>
                </c:pt>
                <c:pt idx="1321">
                  <c:v>0.02</c:v>
                </c:pt>
                <c:pt idx="1322">
                  <c:v>0.02</c:v>
                </c:pt>
                <c:pt idx="1323">
                  <c:v>0.02</c:v>
                </c:pt>
                <c:pt idx="1324">
                  <c:v>0.03</c:v>
                </c:pt>
                <c:pt idx="1325">
                  <c:v>0.02</c:v>
                </c:pt>
                <c:pt idx="1326">
                  <c:v>0.03</c:v>
                </c:pt>
                <c:pt idx="1327">
                  <c:v>0.02</c:v>
                </c:pt>
                <c:pt idx="1328">
                  <c:v>0.02</c:v>
                </c:pt>
                <c:pt idx="1329">
                  <c:v>0.02</c:v>
                </c:pt>
                <c:pt idx="1330">
                  <c:v>0.02</c:v>
                </c:pt>
                <c:pt idx="1331">
                  <c:v>0.02</c:v>
                </c:pt>
                <c:pt idx="1332">
                  <c:v>0.02</c:v>
                </c:pt>
                <c:pt idx="1333">
                  <c:v>0.03</c:v>
                </c:pt>
                <c:pt idx="1334">
                  <c:v>0.02</c:v>
                </c:pt>
                <c:pt idx="1335">
                  <c:v>0.02</c:v>
                </c:pt>
                <c:pt idx="1336">
                  <c:v>0.02</c:v>
                </c:pt>
                <c:pt idx="1337">
                  <c:v>0.02</c:v>
                </c:pt>
                <c:pt idx="1338">
                  <c:v>0.02</c:v>
                </c:pt>
                <c:pt idx="1339">
                  <c:v>0.02</c:v>
                </c:pt>
                <c:pt idx="1340">
                  <c:v>0.02</c:v>
                </c:pt>
                <c:pt idx="1341">
                  <c:v>0.02</c:v>
                </c:pt>
                <c:pt idx="1342">
                  <c:v>0.02</c:v>
                </c:pt>
                <c:pt idx="1343">
                  <c:v>0.02</c:v>
                </c:pt>
                <c:pt idx="1344">
                  <c:v>0.02</c:v>
                </c:pt>
                <c:pt idx="1345">
                  <c:v>0.02</c:v>
                </c:pt>
                <c:pt idx="1346">
                  <c:v>0.02</c:v>
                </c:pt>
                <c:pt idx="1347">
                  <c:v>0.02</c:v>
                </c:pt>
                <c:pt idx="1348">
                  <c:v>0.01</c:v>
                </c:pt>
                <c:pt idx="1349">
                  <c:v>0.02</c:v>
                </c:pt>
                <c:pt idx="1350">
                  <c:v>0.02</c:v>
                </c:pt>
                <c:pt idx="1351">
                  <c:v>0.02</c:v>
                </c:pt>
                <c:pt idx="1352">
                  <c:v>0.02</c:v>
                </c:pt>
                <c:pt idx="1353">
                  <c:v>0.02</c:v>
                </c:pt>
                <c:pt idx="1354">
                  <c:v>0.02</c:v>
                </c:pt>
                <c:pt idx="1355">
                  <c:v>0.02</c:v>
                </c:pt>
                <c:pt idx="1356">
                  <c:v>0.02</c:v>
                </c:pt>
                <c:pt idx="1357">
                  <c:v>0.02</c:v>
                </c:pt>
                <c:pt idx="1358">
                  <c:v>0.02</c:v>
                </c:pt>
                <c:pt idx="1359">
                  <c:v>0.02</c:v>
                </c:pt>
                <c:pt idx="1360">
                  <c:v>0.02</c:v>
                </c:pt>
                <c:pt idx="1361">
                  <c:v>0.02</c:v>
                </c:pt>
                <c:pt idx="1362">
                  <c:v>0.01</c:v>
                </c:pt>
                <c:pt idx="1363">
                  <c:v>0.02</c:v>
                </c:pt>
                <c:pt idx="1364">
                  <c:v>0.02</c:v>
                </c:pt>
                <c:pt idx="1365">
                  <c:v>0.02</c:v>
                </c:pt>
                <c:pt idx="1366">
                  <c:v>0.02</c:v>
                </c:pt>
                <c:pt idx="1367">
                  <c:v>0.02</c:v>
                </c:pt>
                <c:pt idx="1368">
                  <c:v>0.02</c:v>
                </c:pt>
                <c:pt idx="1369">
                  <c:v>0.02</c:v>
                </c:pt>
                <c:pt idx="1370">
                  <c:v>0.02</c:v>
                </c:pt>
                <c:pt idx="1371">
                  <c:v>0.02</c:v>
                </c:pt>
                <c:pt idx="1372">
                  <c:v>0.02</c:v>
                </c:pt>
                <c:pt idx="1373">
                  <c:v>0.02</c:v>
                </c:pt>
                <c:pt idx="1374">
                  <c:v>0.02</c:v>
                </c:pt>
                <c:pt idx="1375">
                  <c:v>0.02</c:v>
                </c:pt>
                <c:pt idx="1376">
                  <c:v>0.02</c:v>
                </c:pt>
                <c:pt idx="1377">
                  <c:v>0.02</c:v>
                </c:pt>
                <c:pt idx="1378">
                  <c:v>0.01</c:v>
                </c:pt>
                <c:pt idx="1379">
                  <c:v>0.02</c:v>
                </c:pt>
                <c:pt idx="1380">
                  <c:v>0.02</c:v>
                </c:pt>
                <c:pt idx="1381">
                  <c:v>0.01</c:v>
                </c:pt>
                <c:pt idx="1382">
                  <c:v>0.02</c:v>
                </c:pt>
                <c:pt idx="1383">
                  <c:v>0.01</c:v>
                </c:pt>
                <c:pt idx="1384">
                  <c:v>0.02</c:v>
                </c:pt>
                <c:pt idx="1385">
                  <c:v>0.01</c:v>
                </c:pt>
                <c:pt idx="1386">
                  <c:v>0.01</c:v>
                </c:pt>
                <c:pt idx="1387">
                  <c:v>0.02</c:v>
                </c:pt>
                <c:pt idx="1388">
                  <c:v>0.01</c:v>
                </c:pt>
                <c:pt idx="1389">
                  <c:v>0.01</c:v>
                </c:pt>
                <c:pt idx="1390">
                  <c:v>0.02</c:v>
                </c:pt>
                <c:pt idx="1391">
                  <c:v>0.01</c:v>
                </c:pt>
                <c:pt idx="1392">
                  <c:v>0.02</c:v>
                </c:pt>
                <c:pt idx="1393">
                  <c:v>0.01</c:v>
                </c:pt>
                <c:pt idx="1394">
                  <c:v>0.02</c:v>
                </c:pt>
                <c:pt idx="1395">
                  <c:v>0.01</c:v>
                </c:pt>
                <c:pt idx="1396">
                  <c:v>0.01</c:v>
                </c:pt>
                <c:pt idx="1397">
                  <c:v>0.02</c:v>
                </c:pt>
                <c:pt idx="1398">
                  <c:v>0.01</c:v>
                </c:pt>
                <c:pt idx="1399">
                  <c:v>0.01</c:v>
                </c:pt>
                <c:pt idx="1400">
                  <c:v>0.02</c:v>
                </c:pt>
                <c:pt idx="1401">
                  <c:v>0.01</c:v>
                </c:pt>
                <c:pt idx="1402">
                  <c:v>0.01</c:v>
                </c:pt>
                <c:pt idx="1403">
                  <c:v>0.02</c:v>
                </c:pt>
                <c:pt idx="1404">
                  <c:v>0.01</c:v>
                </c:pt>
                <c:pt idx="1405">
                  <c:v>0.01</c:v>
                </c:pt>
                <c:pt idx="1406">
                  <c:v>0.01</c:v>
                </c:pt>
                <c:pt idx="1407">
                  <c:v>0.01</c:v>
                </c:pt>
                <c:pt idx="1408">
                  <c:v>0.02</c:v>
                </c:pt>
                <c:pt idx="1409">
                  <c:v>0.01</c:v>
                </c:pt>
                <c:pt idx="1410">
                  <c:v>0.02</c:v>
                </c:pt>
                <c:pt idx="1411">
                  <c:v>0.01</c:v>
                </c:pt>
                <c:pt idx="1412">
                  <c:v>0.01</c:v>
                </c:pt>
                <c:pt idx="1413">
                  <c:v>0.01</c:v>
                </c:pt>
                <c:pt idx="1414">
                  <c:v>0.01</c:v>
                </c:pt>
                <c:pt idx="1415">
                  <c:v>0.02</c:v>
                </c:pt>
                <c:pt idx="1416">
                  <c:v>0.01</c:v>
                </c:pt>
                <c:pt idx="1417">
                  <c:v>0.01</c:v>
                </c:pt>
                <c:pt idx="1418">
                  <c:v>0.01</c:v>
                </c:pt>
                <c:pt idx="1419">
                  <c:v>0.01</c:v>
                </c:pt>
                <c:pt idx="1420">
                  <c:v>0.01</c:v>
                </c:pt>
                <c:pt idx="1421">
                  <c:v>0.01</c:v>
                </c:pt>
                <c:pt idx="1422">
                  <c:v>0.02</c:v>
                </c:pt>
                <c:pt idx="1423">
                  <c:v>0.01</c:v>
                </c:pt>
                <c:pt idx="1424">
                  <c:v>0.01</c:v>
                </c:pt>
                <c:pt idx="1425">
                  <c:v>0.01</c:v>
                </c:pt>
                <c:pt idx="1426">
                  <c:v>0.01</c:v>
                </c:pt>
                <c:pt idx="1427">
                  <c:v>0.01</c:v>
                </c:pt>
                <c:pt idx="1428">
                  <c:v>0.01</c:v>
                </c:pt>
                <c:pt idx="1429">
                  <c:v>0.01</c:v>
                </c:pt>
                <c:pt idx="1430">
                  <c:v>0.01</c:v>
                </c:pt>
                <c:pt idx="1431">
                  <c:v>0.01</c:v>
                </c:pt>
                <c:pt idx="1432">
                  <c:v>0.01</c:v>
                </c:pt>
                <c:pt idx="1433">
                  <c:v>0.01</c:v>
                </c:pt>
                <c:pt idx="1434">
                  <c:v>0.01</c:v>
                </c:pt>
                <c:pt idx="1435">
                  <c:v>0.02</c:v>
                </c:pt>
                <c:pt idx="1436">
                  <c:v>0.01</c:v>
                </c:pt>
                <c:pt idx="1437">
                  <c:v>0.01</c:v>
                </c:pt>
                <c:pt idx="1438">
                  <c:v>0.01</c:v>
                </c:pt>
                <c:pt idx="1439">
                  <c:v>0.01</c:v>
                </c:pt>
                <c:pt idx="1440">
                  <c:v>0.01</c:v>
                </c:pt>
                <c:pt idx="1441">
                  <c:v>0.01</c:v>
                </c:pt>
                <c:pt idx="1442">
                  <c:v>0.01</c:v>
                </c:pt>
                <c:pt idx="1443">
                  <c:v>0.01</c:v>
                </c:pt>
                <c:pt idx="1444">
                  <c:v>0.02</c:v>
                </c:pt>
                <c:pt idx="1445">
                  <c:v>0.01</c:v>
                </c:pt>
                <c:pt idx="1446">
                  <c:v>0.01</c:v>
                </c:pt>
                <c:pt idx="1447">
                  <c:v>0.01</c:v>
                </c:pt>
                <c:pt idx="1448">
                  <c:v>0.01</c:v>
                </c:pt>
                <c:pt idx="1449">
                  <c:v>0.01</c:v>
                </c:pt>
                <c:pt idx="1450">
                  <c:v>0.01</c:v>
                </c:pt>
                <c:pt idx="1451">
                  <c:v>0.01</c:v>
                </c:pt>
                <c:pt idx="1452">
                  <c:v>0.01</c:v>
                </c:pt>
                <c:pt idx="1453">
                  <c:v>0.01</c:v>
                </c:pt>
                <c:pt idx="1454">
                  <c:v>0.01</c:v>
                </c:pt>
                <c:pt idx="1455">
                  <c:v>0.01</c:v>
                </c:pt>
                <c:pt idx="1456">
                  <c:v>0.01</c:v>
                </c:pt>
                <c:pt idx="1457">
                  <c:v>0.01</c:v>
                </c:pt>
                <c:pt idx="1458">
                  <c:v>0.01</c:v>
                </c:pt>
                <c:pt idx="1459">
                  <c:v>0.01</c:v>
                </c:pt>
                <c:pt idx="1460">
                  <c:v>0.01</c:v>
                </c:pt>
                <c:pt idx="1461">
                  <c:v>0.01</c:v>
                </c:pt>
                <c:pt idx="1462">
                  <c:v>0.01</c:v>
                </c:pt>
                <c:pt idx="1463">
                  <c:v>0.01</c:v>
                </c:pt>
                <c:pt idx="1464">
                  <c:v>0</c:v>
                </c:pt>
                <c:pt idx="1465">
                  <c:v>0.01</c:v>
                </c:pt>
                <c:pt idx="1466">
                  <c:v>0.01</c:v>
                </c:pt>
                <c:pt idx="1467">
                  <c:v>0.01</c:v>
                </c:pt>
                <c:pt idx="1468">
                  <c:v>0.01</c:v>
                </c:pt>
                <c:pt idx="1469">
                  <c:v>0.01</c:v>
                </c:pt>
                <c:pt idx="1470">
                  <c:v>0.01</c:v>
                </c:pt>
                <c:pt idx="1471">
                  <c:v>0.01</c:v>
                </c:pt>
                <c:pt idx="1472">
                  <c:v>0.01</c:v>
                </c:pt>
                <c:pt idx="1473">
                  <c:v>0.01</c:v>
                </c:pt>
                <c:pt idx="1474">
                  <c:v>0.01</c:v>
                </c:pt>
                <c:pt idx="1475">
                  <c:v>0.01</c:v>
                </c:pt>
                <c:pt idx="1476">
                  <c:v>0.01</c:v>
                </c:pt>
                <c:pt idx="1477">
                  <c:v>0.01</c:v>
                </c:pt>
                <c:pt idx="1478">
                  <c:v>0.01</c:v>
                </c:pt>
                <c:pt idx="1479">
                  <c:v>0.01</c:v>
                </c:pt>
                <c:pt idx="1480">
                  <c:v>0</c:v>
                </c:pt>
                <c:pt idx="1481">
                  <c:v>0.01</c:v>
                </c:pt>
                <c:pt idx="1482">
                  <c:v>0.01</c:v>
                </c:pt>
                <c:pt idx="1483">
                  <c:v>0.01</c:v>
                </c:pt>
                <c:pt idx="1484">
                  <c:v>0.01</c:v>
                </c:pt>
                <c:pt idx="1485">
                  <c:v>0.01</c:v>
                </c:pt>
                <c:pt idx="1486">
                  <c:v>0.01</c:v>
                </c:pt>
                <c:pt idx="1487">
                  <c:v>0.01</c:v>
                </c:pt>
                <c:pt idx="1488">
                  <c:v>0.01</c:v>
                </c:pt>
                <c:pt idx="1489">
                  <c:v>0.01</c:v>
                </c:pt>
                <c:pt idx="1490">
                  <c:v>0.01</c:v>
                </c:pt>
                <c:pt idx="1491">
                  <c:v>0.01</c:v>
                </c:pt>
                <c:pt idx="1492">
                  <c:v>0.01</c:v>
                </c:pt>
                <c:pt idx="1493">
                  <c:v>0.01</c:v>
                </c:pt>
                <c:pt idx="1494">
                  <c:v>0.01</c:v>
                </c:pt>
                <c:pt idx="1495">
                  <c:v>0.01</c:v>
                </c:pt>
                <c:pt idx="1496">
                  <c:v>0.01</c:v>
                </c:pt>
                <c:pt idx="1497">
                  <c:v>0.01</c:v>
                </c:pt>
                <c:pt idx="1498">
                  <c:v>0.01</c:v>
                </c:pt>
                <c:pt idx="1499">
                  <c:v>0.01</c:v>
                </c:pt>
                <c:pt idx="1500">
                  <c:v>0.01</c:v>
                </c:pt>
                <c:pt idx="1501">
                  <c:v>0</c:v>
                </c:pt>
                <c:pt idx="1502">
                  <c:v>0.01</c:v>
                </c:pt>
                <c:pt idx="1503">
                  <c:v>0.01</c:v>
                </c:pt>
                <c:pt idx="1504">
                  <c:v>0.01</c:v>
                </c:pt>
                <c:pt idx="1505">
                  <c:v>0</c:v>
                </c:pt>
                <c:pt idx="1506">
                  <c:v>0.01</c:v>
                </c:pt>
                <c:pt idx="1507">
                  <c:v>0</c:v>
                </c:pt>
                <c:pt idx="1508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FE77-4D58-A182-A93828A6CC00}"/>
            </c:ext>
          </c:extLst>
        </c:ser>
        <c:ser>
          <c:idx val="4"/>
          <c:order val="5"/>
          <c:tx>
            <c:strRef>
              <c:f>Sheet1!$L$1</c:f>
              <c:strCache>
                <c:ptCount val="1"/>
                <c:pt idx="0">
                  <c:v>3 mile Victor Trace #2 2013 at MG-12 (21 lbs. FL)</c:v>
                </c:pt>
              </c:strCache>
            </c:strRef>
          </c:tx>
          <c:spPr>
            <a:ln w="28575">
              <a:noFill/>
            </a:ln>
          </c:spPr>
          <c:marker>
            <c:symbol val="square"/>
            <c:size val="3"/>
            <c:spPr>
              <a:solidFill>
                <a:schemeClr val="accent6">
                  <a:lumMod val="75000"/>
                </a:schemeClr>
              </a:solidFill>
              <a:ln w="6350">
                <a:noFill/>
              </a:ln>
            </c:spPr>
          </c:marker>
          <c:xVal>
            <c:numRef>
              <c:f>Sheet1!$C$3:$C$3561</c:f>
              <c:numCache>
                <c:formatCode>General</c:formatCode>
                <c:ptCount val="3559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  <c:pt idx="96">
                  <c:v>96</c:v>
                </c:pt>
                <c:pt idx="97">
                  <c:v>97</c:v>
                </c:pt>
                <c:pt idx="98">
                  <c:v>98</c:v>
                </c:pt>
                <c:pt idx="99">
                  <c:v>99</c:v>
                </c:pt>
                <c:pt idx="100">
                  <c:v>100</c:v>
                </c:pt>
                <c:pt idx="101">
                  <c:v>101</c:v>
                </c:pt>
                <c:pt idx="102">
                  <c:v>102</c:v>
                </c:pt>
                <c:pt idx="103">
                  <c:v>103</c:v>
                </c:pt>
                <c:pt idx="104">
                  <c:v>104</c:v>
                </c:pt>
                <c:pt idx="105">
                  <c:v>105</c:v>
                </c:pt>
                <c:pt idx="106">
                  <c:v>106</c:v>
                </c:pt>
                <c:pt idx="107">
                  <c:v>107</c:v>
                </c:pt>
                <c:pt idx="108">
                  <c:v>108</c:v>
                </c:pt>
                <c:pt idx="109">
                  <c:v>109</c:v>
                </c:pt>
                <c:pt idx="110">
                  <c:v>110</c:v>
                </c:pt>
                <c:pt idx="111">
                  <c:v>111</c:v>
                </c:pt>
                <c:pt idx="112">
                  <c:v>112</c:v>
                </c:pt>
                <c:pt idx="113">
                  <c:v>113</c:v>
                </c:pt>
                <c:pt idx="114">
                  <c:v>114</c:v>
                </c:pt>
                <c:pt idx="115">
                  <c:v>115</c:v>
                </c:pt>
                <c:pt idx="116">
                  <c:v>116</c:v>
                </c:pt>
                <c:pt idx="117">
                  <c:v>117</c:v>
                </c:pt>
                <c:pt idx="118">
                  <c:v>118</c:v>
                </c:pt>
                <c:pt idx="119">
                  <c:v>119</c:v>
                </c:pt>
                <c:pt idx="120">
                  <c:v>120</c:v>
                </c:pt>
                <c:pt idx="121">
                  <c:v>121</c:v>
                </c:pt>
                <c:pt idx="122">
                  <c:v>122</c:v>
                </c:pt>
                <c:pt idx="123">
                  <c:v>123</c:v>
                </c:pt>
                <c:pt idx="124">
                  <c:v>124</c:v>
                </c:pt>
                <c:pt idx="125">
                  <c:v>125</c:v>
                </c:pt>
                <c:pt idx="126">
                  <c:v>126</c:v>
                </c:pt>
                <c:pt idx="127">
                  <c:v>127</c:v>
                </c:pt>
                <c:pt idx="128">
                  <c:v>128</c:v>
                </c:pt>
                <c:pt idx="129">
                  <c:v>129</c:v>
                </c:pt>
                <c:pt idx="130">
                  <c:v>130</c:v>
                </c:pt>
                <c:pt idx="131">
                  <c:v>131</c:v>
                </c:pt>
                <c:pt idx="132">
                  <c:v>132</c:v>
                </c:pt>
                <c:pt idx="133">
                  <c:v>133</c:v>
                </c:pt>
                <c:pt idx="134">
                  <c:v>134</c:v>
                </c:pt>
                <c:pt idx="135">
                  <c:v>135</c:v>
                </c:pt>
                <c:pt idx="136">
                  <c:v>136</c:v>
                </c:pt>
                <c:pt idx="137">
                  <c:v>137</c:v>
                </c:pt>
                <c:pt idx="138">
                  <c:v>138</c:v>
                </c:pt>
                <c:pt idx="139">
                  <c:v>139</c:v>
                </c:pt>
                <c:pt idx="140">
                  <c:v>140</c:v>
                </c:pt>
                <c:pt idx="141">
                  <c:v>141</c:v>
                </c:pt>
                <c:pt idx="142">
                  <c:v>142</c:v>
                </c:pt>
                <c:pt idx="143">
                  <c:v>143</c:v>
                </c:pt>
                <c:pt idx="144">
                  <c:v>144</c:v>
                </c:pt>
                <c:pt idx="145">
                  <c:v>145</c:v>
                </c:pt>
                <c:pt idx="146">
                  <c:v>146</c:v>
                </c:pt>
                <c:pt idx="147">
                  <c:v>147</c:v>
                </c:pt>
                <c:pt idx="148">
                  <c:v>148</c:v>
                </c:pt>
                <c:pt idx="149">
                  <c:v>149</c:v>
                </c:pt>
                <c:pt idx="150">
                  <c:v>150</c:v>
                </c:pt>
                <c:pt idx="151">
                  <c:v>151</c:v>
                </c:pt>
                <c:pt idx="152">
                  <c:v>152</c:v>
                </c:pt>
                <c:pt idx="153">
                  <c:v>153</c:v>
                </c:pt>
                <c:pt idx="154">
                  <c:v>154</c:v>
                </c:pt>
                <c:pt idx="155">
                  <c:v>155</c:v>
                </c:pt>
                <c:pt idx="156">
                  <c:v>156</c:v>
                </c:pt>
                <c:pt idx="157">
                  <c:v>157</c:v>
                </c:pt>
                <c:pt idx="158">
                  <c:v>158</c:v>
                </c:pt>
                <c:pt idx="159">
                  <c:v>159</c:v>
                </c:pt>
                <c:pt idx="160">
                  <c:v>160</c:v>
                </c:pt>
                <c:pt idx="161">
                  <c:v>161</c:v>
                </c:pt>
                <c:pt idx="162">
                  <c:v>162</c:v>
                </c:pt>
                <c:pt idx="163">
                  <c:v>163</c:v>
                </c:pt>
                <c:pt idx="164">
                  <c:v>164</c:v>
                </c:pt>
                <c:pt idx="165">
                  <c:v>165</c:v>
                </c:pt>
                <c:pt idx="166">
                  <c:v>166</c:v>
                </c:pt>
                <c:pt idx="167">
                  <c:v>167</c:v>
                </c:pt>
                <c:pt idx="168">
                  <c:v>168</c:v>
                </c:pt>
                <c:pt idx="169">
                  <c:v>169</c:v>
                </c:pt>
                <c:pt idx="170">
                  <c:v>170</c:v>
                </c:pt>
                <c:pt idx="171">
                  <c:v>171</c:v>
                </c:pt>
                <c:pt idx="172">
                  <c:v>172</c:v>
                </c:pt>
                <c:pt idx="173">
                  <c:v>173</c:v>
                </c:pt>
                <c:pt idx="174">
                  <c:v>174</c:v>
                </c:pt>
                <c:pt idx="175">
                  <c:v>175</c:v>
                </c:pt>
                <c:pt idx="176">
                  <c:v>176</c:v>
                </c:pt>
                <c:pt idx="177">
                  <c:v>177</c:v>
                </c:pt>
                <c:pt idx="178">
                  <c:v>178</c:v>
                </c:pt>
                <c:pt idx="179">
                  <c:v>179</c:v>
                </c:pt>
                <c:pt idx="180">
                  <c:v>180</c:v>
                </c:pt>
                <c:pt idx="181">
                  <c:v>181</c:v>
                </c:pt>
                <c:pt idx="182">
                  <c:v>182</c:v>
                </c:pt>
                <c:pt idx="183">
                  <c:v>183</c:v>
                </c:pt>
                <c:pt idx="184">
                  <c:v>184</c:v>
                </c:pt>
                <c:pt idx="185">
                  <c:v>185</c:v>
                </c:pt>
                <c:pt idx="186">
                  <c:v>186</c:v>
                </c:pt>
                <c:pt idx="187">
                  <c:v>187</c:v>
                </c:pt>
                <c:pt idx="188">
                  <c:v>188</c:v>
                </c:pt>
                <c:pt idx="189">
                  <c:v>189</c:v>
                </c:pt>
                <c:pt idx="190">
                  <c:v>190</c:v>
                </c:pt>
                <c:pt idx="191">
                  <c:v>191</c:v>
                </c:pt>
                <c:pt idx="192">
                  <c:v>192</c:v>
                </c:pt>
                <c:pt idx="193">
                  <c:v>193</c:v>
                </c:pt>
                <c:pt idx="194">
                  <c:v>194</c:v>
                </c:pt>
                <c:pt idx="195">
                  <c:v>195</c:v>
                </c:pt>
                <c:pt idx="196">
                  <c:v>196</c:v>
                </c:pt>
                <c:pt idx="197">
                  <c:v>197</c:v>
                </c:pt>
                <c:pt idx="198">
                  <c:v>198</c:v>
                </c:pt>
                <c:pt idx="199">
                  <c:v>199</c:v>
                </c:pt>
                <c:pt idx="200">
                  <c:v>200</c:v>
                </c:pt>
                <c:pt idx="201">
                  <c:v>201</c:v>
                </c:pt>
                <c:pt idx="202">
                  <c:v>202</c:v>
                </c:pt>
                <c:pt idx="203">
                  <c:v>203</c:v>
                </c:pt>
                <c:pt idx="204">
                  <c:v>204</c:v>
                </c:pt>
                <c:pt idx="205">
                  <c:v>205</c:v>
                </c:pt>
                <c:pt idx="206">
                  <c:v>206</c:v>
                </c:pt>
                <c:pt idx="207">
                  <c:v>207</c:v>
                </c:pt>
                <c:pt idx="208">
                  <c:v>208</c:v>
                </c:pt>
                <c:pt idx="209">
                  <c:v>209</c:v>
                </c:pt>
                <c:pt idx="210">
                  <c:v>210</c:v>
                </c:pt>
                <c:pt idx="211">
                  <c:v>211</c:v>
                </c:pt>
                <c:pt idx="212">
                  <c:v>212</c:v>
                </c:pt>
                <c:pt idx="213">
                  <c:v>213</c:v>
                </c:pt>
                <c:pt idx="214">
                  <c:v>214</c:v>
                </c:pt>
                <c:pt idx="215">
                  <c:v>215</c:v>
                </c:pt>
                <c:pt idx="216">
                  <c:v>216</c:v>
                </c:pt>
                <c:pt idx="217">
                  <c:v>217</c:v>
                </c:pt>
                <c:pt idx="218">
                  <c:v>218</c:v>
                </c:pt>
                <c:pt idx="219">
                  <c:v>219</c:v>
                </c:pt>
                <c:pt idx="220">
                  <c:v>220</c:v>
                </c:pt>
                <c:pt idx="221">
                  <c:v>221</c:v>
                </c:pt>
                <c:pt idx="222">
                  <c:v>222</c:v>
                </c:pt>
                <c:pt idx="223">
                  <c:v>223</c:v>
                </c:pt>
                <c:pt idx="224">
                  <c:v>224</c:v>
                </c:pt>
                <c:pt idx="225">
                  <c:v>225</c:v>
                </c:pt>
                <c:pt idx="226">
                  <c:v>226</c:v>
                </c:pt>
                <c:pt idx="227">
                  <c:v>227</c:v>
                </c:pt>
                <c:pt idx="228">
                  <c:v>228</c:v>
                </c:pt>
                <c:pt idx="229">
                  <c:v>229</c:v>
                </c:pt>
                <c:pt idx="230">
                  <c:v>230</c:v>
                </c:pt>
                <c:pt idx="231">
                  <c:v>231</c:v>
                </c:pt>
                <c:pt idx="232">
                  <c:v>232</c:v>
                </c:pt>
                <c:pt idx="233">
                  <c:v>233</c:v>
                </c:pt>
                <c:pt idx="234">
                  <c:v>234</c:v>
                </c:pt>
                <c:pt idx="235">
                  <c:v>235</c:v>
                </c:pt>
                <c:pt idx="236">
                  <c:v>236</c:v>
                </c:pt>
                <c:pt idx="237">
                  <c:v>237</c:v>
                </c:pt>
                <c:pt idx="238">
                  <c:v>238</c:v>
                </c:pt>
                <c:pt idx="239">
                  <c:v>239</c:v>
                </c:pt>
                <c:pt idx="240">
                  <c:v>240</c:v>
                </c:pt>
                <c:pt idx="241">
                  <c:v>241</c:v>
                </c:pt>
                <c:pt idx="242">
                  <c:v>242</c:v>
                </c:pt>
                <c:pt idx="243">
                  <c:v>243</c:v>
                </c:pt>
                <c:pt idx="244">
                  <c:v>244</c:v>
                </c:pt>
                <c:pt idx="245">
                  <c:v>245</c:v>
                </c:pt>
                <c:pt idx="246">
                  <c:v>246</c:v>
                </c:pt>
                <c:pt idx="247">
                  <c:v>247</c:v>
                </c:pt>
                <c:pt idx="248">
                  <c:v>248</c:v>
                </c:pt>
                <c:pt idx="249">
                  <c:v>249</c:v>
                </c:pt>
                <c:pt idx="250">
                  <c:v>250</c:v>
                </c:pt>
                <c:pt idx="251">
                  <c:v>251</c:v>
                </c:pt>
                <c:pt idx="252">
                  <c:v>252</c:v>
                </c:pt>
                <c:pt idx="253">
                  <c:v>253</c:v>
                </c:pt>
                <c:pt idx="254">
                  <c:v>254</c:v>
                </c:pt>
                <c:pt idx="255">
                  <c:v>255</c:v>
                </c:pt>
                <c:pt idx="256">
                  <c:v>256</c:v>
                </c:pt>
                <c:pt idx="257">
                  <c:v>257</c:v>
                </c:pt>
                <c:pt idx="258">
                  <c:v>258</c:v>
                </c:pt>
                <c:pt idx="259">
                  <c:v>259</c:v>
                </c:pt>
                <c:pt idx="260">
                  <c:v>260</c:v>
                </c:pt>
                <c:pt idx="261">
                  <c:v>261</c:v>
                </c:pt>
                <c:pt idx="262">
                  <c:v>262</c:v>
                </c:pt>
                <c:pt idx="263">
                  <c:v>263</c:v>
                </c:pt>
                <c:pt idx="264">
                  <c:v>264</c:v>
                </c:pt>
                <c:pt idx="265">
                  <c:v>265</c:v>
                </c:pt>
                <c:pt idx="266">
                  <c:v>266</c:v>
                </c:pt>
                <c:pt idx="267">
                  <c:v>267</c:v>
                </c:pt>
                <c:pt idx="268">
                  <c:v>268</c:v>
                </c:pt>
                <c:pt idx="269">
                  <c:v>269</c:v>
                </c:pt>
                <c:pt idx="270">
                  <c:v>270</c:v>
                </c:pt>
                <c:pt idx="271">
                  <c:v>271</c:v>
                </c:pt>
                <c:pt idx="272">
                  <c:v>272</c:v>
                </c:pt>
                <c:pt idx="273">
                  <c:v>273</c:v>
                </c:pt>
                <c:pt idx="274">
                  <c:v>274</c:v>
                </c:pt>
                <c:pt idx="275">
                  <c:v>275</c:v>
                </c:pt>
                <c:pt idx="276">
                  <c:v>276</c:v>
                </c:pt>
                <c:pt idx="277">
                  <c:v>277</c:v>
                </c:pt>
                <c:pt idx="278">
                  <c:v>278</c:v>
                </c:pt>
                <c:pt idx="279">
                  <c:v>279</c:v>
                </c:pt>
                <c:pt idx="280">
                  <c:v>280</c:v>
                </c:pt>
                <c:pt idx="281">
                  <c:v>281</c:v>
                </c:pt>
                <c:pt idx="282">
                  <c:v>282</c:v>
                </c:pt>
                <c:pt idx="283">
                  <c:v>283</c:v>
                </c:pt>
                <c:pt idx="284">
                  <c:v>284</c:v>
                </c:pt>
                <c:pt idx="285">
                  <c:v>285</c:v>
                </c:pt>
                <c:pt idx="286">
                  <c:v>286</c:v>
                </c:pt>
                <c:pt idx="287">
                  <c:v>287</c:v>
                </c:pt>
                <c:pt idx="288">
                  <c:v>288</c:v>
                </c:pt>
                <c:pt idx="289">
                  <c:v>289</c:v>
                </c:pt>
                <c:pt idx="290">
                  <c:v>290</c:v>
                </c:pt>
                <c:pt idx="291">
                  <c:v>291</c:v>
                </c:pt>
                <c:pt idx="292">
                  <c:v>292</c:v>
                </c:pt>
                <c:pt idx="293">
                  <c:v>293</c:v>
                </c:pt>
                <c:pt idx="294">
                  <c:v>294</c:v>
                </c:pt>
                <c:pt idx="295">
                  <c:v>295</c:v>
                </c:pt>
                <c:pt idx="296">
                  <c:v>296</c:v>
                </c:pt>
                <c:pt idx="297">
                  <c:v>297</c:v>
                </c:pt>
                <c:pt idx="298">
                  <c:v>298</c:v>
                </c:pt>
                <c:pt idx="299">
                  <c:v>299</c:v>
                </c:pt>
                <c:pt idx="300">
                  <c:v>300</c:v>
                </c:pt>
                <c:pt idx="301">
                  <c:v>301</c:v>
                </c:pt>
                <c:pt idx="302">
                  <c:v>302</c:v>
                </c:pt>
                <c:pt idx="303">
                  <c:v>303</c:v>
                </c:pt>
                <c:pt idx="304">
                  <c:v>304</c:v>
                </c:pt>
                <c:pt idx="305">
                  <c:v>305</c:v>
                </c:pt>
                <c:pt idx="306">
                  <c:v>306</c:v>
                </c:pt>
                <c:pt idx="307">
                  <c:v>307</c:v>
                </c:pt>
                <c:pt idx="308">
                  <c:v>308</c:v>
                </c:pt>
                <c:pt idx="309">
                  <c:v>309</c:v>
                </c:pt>
                <c:pt idx="310">
                  <c:v>310</c:v>
                </c:pt>
                <c:pt idx="311">
                  <c:v>311</c:v>
                </c:pt>
                <c:pt idx="312">
                  <c:v>312</c:v>
                </c:pt>
                <c:pt idx="313">
                  <c:v>313</c:v>
                </c:pt>
                <c:pt idx="314">
                  <c:v>314</c:v>
                </c:pt>
                <c:pt idx="315">
                  <c:v>315</c:v>
                </c:pt>
                <c:pt idx="316">
                  <c:v>316</c:v>
                </c:pt>
                <c:pt idx="317">
                  <c:v>317</c:v>
                </c:pt>
                <c:pt idx="318">
                  <c:v>318</c:v>
                </c:pt>
                <c:pt idx="319">
                  <c:v>319</c:v>
                </c:pt>
                <c:pt idx="320">
                  <c:v>320</c:v>
                </c:pt>
                <c:pt idx="321">
                  <c:v>321</c:v>
                </c:pt>
                <c:pt idx="322">
                  <c:v>322</c:v>
                </c:pt>
                <c:pt idx="323">
                  <c:v>323</c:v>
                </c:pt>
                <c:pt idx="324">
                  <c:v>324</c:v>
                </c:pt>
                <c:pt idx="325">
                  <c:v>325</c:v>
                </c:pt>
                <c:pt idx="326">
                  <c:v>326</c:v>
                </c:pt>
                <c:pt idx="327">
                  <c:v>327</c:v>
                </c:pt>
                <c:pt idx="328">
                  <c:v>328</c:v>
                </c:pt>
                <c:pt idx="329">
                  <c:v>329</c:v>
                </c:pt>
                <c:pt idx="330">
                  <c:v>330</c:v>
                </c:pt>
                <c:pt idx="331">
                  <c:v>331</c:v>
                </c:pt>
                <c:pt idx="332">
                  <c:v>332</c:v>
                </c:pt>
                <c:pt idx="333">
                  <c:v>333</c:v>
                </c:pt>
                <c:pt idx="334">
                  <c:v>334</c:v>
                </c:pt>
                <c:pt idx="335">
                  <c:v>335</c:v>
                </c:pt>
                <c:pt idx="336">
                  <c:v>336</c:v>
                </c:pt>
                <c:pt idx="337">
                  <c:v>337</c:v>
                </c:pt>
                <c:pt idx="338">
                  <c:v>338</c:v>
                </c:pt>
                <c:pt idx="339">
                  <c:v>339</c:v>
                </c:pt>
                <c:pt idx="340">
                  <c:v>340</c:v>
                </c:pt>
                <c:pt idx="341">
                  <c:v>341</c:v>
                </c:pt>
                <c:pt idx="342">
                  <c:v>342</c:v>
                </c:pt>
                <c:pt idx="343">
                  <c:v>343</c:v>
                </c:pt>
                <c:pt idx="344">
                  <c:v>344</c:v>
                </c:pt>
                <c:pt idx="345">
                  <c:v>345</c:v>
                </c:pt>
                <c:pt idx="346">
                  <c:v>346</c:v>
                </c:pt>
                <c:pt idx="347">
                  <c:v>347</c:v>
                </c:pt>
                <c:pt idx="348">
                  <c:v>348</c:v>
                </c:pt>
                <c:pt idx="349">
                  <c:v>349</c:v>
                </c:pt>
                <c:pt idx="350">
                  <c:v>350</c:v>
                </c:pt>
                <c:pt idx="351">
                  <c:v>351</c:v>
                </c:pt>
                <c:pt idx="352">
                  <c:v>352</c:v>
                </c:pt>
                <c:pt idx="353">
                  <c:v>353</c:v>
                </c:pt>
                <c:pt idx="354">
                  <c:v>354</c:v>
                </c:pt>
                <c:pt idx="355">
                  <c:v>355</c:v>
                </c:pt>
                <c:pt idx="356">
                  <c:v>356</c:v>
                </c:pt>
                <c:pt idx="357">
                  <c:v>357</c:v>
                </c:pt>
                <c:pt idx="358">
                  <c:v>358</c:v>
                </c:pt>
                <c:pt idx="359">
                  <c:v>359</c:v>
                </c:pt>
                <c:pt idx="360">
                  <c:v>360</c:v>
                </c:pt>
                <c:pt idx="361">
                  <c:v>361</c:v>
                </c:pt>
                <c:pt idx="362">
                  <c:v>362</c:v>
                </c:pt>
                <c:pt idx="363">
                  <c:v>363</c:v>
                </c:pt>
                <c:pt idx="364">
                  <c:v>364</c:v>
                </c:pt>
                <c:pt idx="365">
                  <c:v>365</c:v>
                </c:pt>
                <c:pt idx="366">
                  <c:v>366</c:v>
                </c:pt>
                <c:pt idx="367">
                  <c:v>367</c:v>
                </c:pt>
                <c:pt idx="368">
                  <c:v>368</c:v>
                </c:pt>
                <c:pt idx="369">
                  <c:v>369</c:v>
                </c:pt>
                <c:pt idx="370">
                  <c:v>370</c:v>
                </c:pt>
                <c:pt idx="371">
                  <c:v>371</c:v>
                </c:pt>
                <c:pt idx="372">
                  <c:v>372</c:v>
                </c:pt>
                <c:pt idx="373">
                  <c:v>373</c:v>
                </c:pt>
                <c:pt idx="374">
                  <c:v>374</c:v>
                </c:pt>
                <c:pt idx="375">
                  <c:v>375</c:v>
                </c:pt>
                <c:pt idx="376">
                  <c:v>376</c:v>
                </c:pt>
                <c:pt idx="377">
                  <c:v>377</c:v>
                </c:pt>
                <c:pt idx="378">
                  <c:v>378</c:v>
                </c:pt>
                <c:pt idx="379">
                  <c:v>379</c:v>
                </c:pt>
                <c:pt idx="380">
                  <c:v>380</c:v>
                </c:pt>
                <c:pt idx="381">
                  <c:v>381</c:v>
                </c:pt>
                <c:pt idx="382">
                  <c:v>382</c:v>
                </c:pt>
                <c:pt idx="383">
                  <c:v>383</c:v>
                </c:pt>
                <c:pt idx="384">
                  <c:v>384</c:v>
                </c:pt>
                <c:pt idx="385">
                  <c:v>385</c:v>
                </c:pt>
                <c:pt idx="386">
                  <c:v>386</c:v>
                </c:pt>
                <c:pt idx="387">
                  <c:v>387</c:v>
                </c:pt>
                <c:pt idx="388">
                  <c:v>388</c:v>
                </c:pt>
                <c:pt idx="389">
                  <c:v>389</c:v>
                </c:pt>
                <c:pt idx="390">
                  <c:v>390</c:v>
                </c:pt>
                <c:pt idx="391">
                  <c:v>391</c:v>
                </c:pt>
                <c:pt idx="392">
                  <c:v>392</c:v>
                </c:pt>
                <c:pt idx="393">
                  <c:v>393</c:v>
                </c:pt>
                <c:pt idx="394">
                  <c:v>394</c:v>
                </c:pt>
                <c:pt idx="395">
                  <c:v>395</c:v>
                </c:pt>
                <c:pt idx="396">
                  <c:v>396</c:v>
                </c:pt>
                <c:pt idx="397">
                  <c:v>397</c:v>
                </c:pt>
                <c:pt idx="398">
                  <c:v>398</c:v>
                </c:pt>
                <c:pt idx="399">
                  <c:v>399</c:v>
                </c:pt>
                <c:pt idx="400">
                  <c:v>400</c:v>
                </c:pt>
                <c:pt idx="401">
                  <c:v>401</c:v>
                </c:pt>
                <c:pt idx="402">
                  <c:v>402</c:v>
                </c:pt>
                <c:pt idx="403">
                  <c:v>403</c:v>
                </c:pt>
                <c:pt idx="404">
                  <c:v>404</c:v>
                </c:pt>
                <c:pt idx="405">
                  <c:v>405</c:v>
                </c:pt>
                <c:pt idx="406">
                  <c:v>406</c:v>
                </c:pt>
                <c:pt idx="407">
                  <c:v>407</c:v>
                </c:pt>
                <c:pt idx="408">
                  <c:v>408</c:v>
                </c:pt>
                <c:pt idx="409">
                  <c:v>409</c:v>
                </c:pt>
                <c:pt idx="410">
                  <c:v>410</c:v>
                </c:pt>
                <c:pt idx="411">
                  <c:v>411</c:v>
                </c:pt>
                <c:pt idx="412">
                  <c:v>412</c:v>
                </c:pt>
                <c:pt idx="413">
                  <c:v>413</c:v>
                </c:pt>
                <c:pt idx="414">
                  <c:v>414</c:v>
                </c:pt>
                <c:pt idx="415">
                  <c:v>415</c:v>
                </c:pt>
                <c:pt idx="416">
                  <c:v>416</c:v>
                </c:pt>
                <c:pt idx="417">
                  <c:v>417</c:v>
                </c:pt>
                <c:pt idx="418">
                  <c:v>418</c:v>
                </c:pt>
                <c:pt idx="419">
                  <c:v>419</c:v>
                </c:pt>
                <c:pt idx="420">
                  <c:v>420</c:v>
                </c:pt>
                <c:pt idx="421">
                  <c:v>421</c:v>
                </c:pt>
                <c:pt idx="422">
                  <c:v>422</c:v>
                </c:pt>
                <c:pt idx="423">
                  <c:v>423</c:v>
                </c:pt>
                <c:pt idx="424">
                  <c:v>424</c:v>
                </c:pt>
                <c:pt idx="425">
                  <c:v>425</c:v>
                </c:pt>
                <c:pt idx="426">
                  <c:v>426</c:v>
                </c:pt>
                <c:pt idx="427">
                  <c:v>427</c:v>
                </c:pt>
                <c:pt idx="428">
                  <c:v>428</c:v>
                </c:pt>
                <c:pt idx="429">
                  <c:v>429</c:v>
                </c:pt>
                <c:pt idx="430">
                  <c:v>430</c:v>
                </c:pt>
                <c:pt idx="431">
                  <c:v>431</c:v>
                </c:pt>
                <c:pt idx="432">
                  <c:v>432</c:v>
                </c:pt>
                <c:pt idx="433">
                  <c:v>433</c:v>
                </c:pt>
                <c:pt idx="434">
                  <c:v>434</c:v>
                </c:pt>
                <c:pt idx="435">
                  <c:v>435</c:v>
                </c:pt>
                <c:pt idx="436">
                  <c:v>436</c:v>
                </c:pt>
                <c:pt idx="437">
                  <c:v>437</c:v>
                </c:pt>
                <c:pt idx="438">
                  <c:v>438</c:v>
                </c:pt>
                <c:pt idx="439">
                  <c:v>439</c:v>
                </c:pt>
                <c:pt idx="440">
                  <c:v>440</c:v>
                </c:pt>
                <c:pt idx="441">
                  <c:v>441</c:v>
                </c:pt>
                <c:pt idx="442">
                  <c:v>442</c:v>
                </c:pt>
                <c:pt idx="443">
                  <c:v>443</c:v>
                </c:pt>
                <c:pt idx="444">
                  <c:v>444</c:v>
                </c:pt>
                <c:pt idx="445">
                  <c:v>445</c:v>
                </c:pt>
                <c:pt idx="446">
                  <c:v>446</c:v>
                </c:pt>
                <c:pt idx="447">
                  <c:v>447</c:v>
                </c:pt>
                <c:pt idx="448">
                  <c:v>448</c:v>
                </c:pt>
                <c:pt idx="449">
                  <c:v>449</c:v>
                </c:pt>
                <c:pt idx="450">
                  <c:v>450</c:v>
                </c:pt>
                <c:pt idx="451">
                  <c:v>451</c:v>
                </c:pt>
                <c:pt idx="452">
                  <c:v>452</c:v>
                </c:pt>
                <c:pt idx="453">
                  <c:v>453</c:v>
                </c:pt>
                <c:pt idx="454">
                  <c:v>454</c:v>
                </c:pt>
                <c:pt idx="455">
                  <c:v>455</c:v>
                </c:pt>
                <c:pt idx="456">
                  <c:v>456</c:v>
                </c:pt>
                <c:pt idx="457">
                  <c:v>457</c:v>
                </c:pt>
                <c:pt idx="458">
                  <c:v>458</c:v>
                </c:pt>
                <c:pt idx="459">
                  <c:v>459</c:v>
                </c:pt>
                <c:pt idx="460">
                  <c:v>460</c:v>
                </c:pt>
                <c:pt idx="461">
                  <c:v>461</c:v>
                </c:pt>
                <c:pt idx="462">
                  <c:v>462</c:v>
                </c:pt>
                <c:pt idx="463">
                  <c:v>463</c:v>
                </c:pt>
                <c:pt idx="464">
                  <c:v>464</c:v>
                </c:pt>
                <c:pt idx="465">
                  <c:v>465</c:v>
                </c:pt>
                <c:pt idx="466">
                  <c:v>466</c:v>
                </c:pt>
                <c:pt idx="467">
                  <c:v>467</c:v>
                </c:pt>
                <c:pt idx="468">
                  <c:v>468</c:v>
                </c:pt>
                <c:pt idx="469">
                  <c:v>469</c:v>
                </c:pt>
                <c:pt idx="470">
                  <c:v>470</c:v>
                </c:pt>
                <c:pt idx="471">
                  <c:v>471</c:v>
                </c:pt>
                <c:pt idx="472">
                  <c:v>472</c:v>
                </c:pt>
                <c:pt idx="473">
                  <c:v>473</c:v>
                </c:pt>
                <c:pt idx="474">
                  <c:v>474</c:v>
                </c:pt>
                <c:pt idx="475">
                  <c:v>475</c:v>
                </c:pt>
                <c:pt idx="476">
                  <c:v>476</c:v>
                </c:pt>
                <c:pt idx="477">
                  <c:v>477</c:v>
                </c:pt>
                <c:pt idx="478">
                  <c:v>478</c:v>
                </c:pt>
                <c:pt idx="479">
                  <c:v>479</c:v>
                </c:pt>
                <c:pt idx="480">
                  <c:v>480</c:v>
                </c:pt>
                <c:pt idx="481">
                  <c:v>481</c:v>
                </c:pt>
                <c:pt idx="482">
                  <c:v>482</c:v>
                </c:pt>
                <c:pt idx="483">
                  <c:v>483</c:v>
                </c:pt>
                <c:pt idx="484">
                  <c:v>484</c:v>
                </c:pt>
                <c:pt idx="485">
                  <c:v>485</c:v>
                </c:pt>
                <c:pt idx="486">
                  <c:v>486</c:v>
                </c:pt>
                <c:pt idx="487">
                  <c:v>487</c:v>
                </c:pt>
                <c:pt idx="488">
                  <c:v>488</c:v>
                </c:pt>
                <c:pt idx="489">
                  <c:v>489</c:v>
                </c:pt>
                <c:pt idx="490">
                  <c:v>490</c:v>
                </c:pt>
                <c:pt idx="491">
                  <c:v>491</c:v>
                </c:pt>
                <c:pt idx="492">
                  <c:v>492</c:v>
                </c:pt>
                <c:pt idx="493">
                  <c:v>493</c:v>
                </c:pt>
                <c:pt idx="494">
                  <c:v>494</c:v>
                </c:pt>
                <c:pt idx="495">
                  <c:v>495</c:v>
                </c:pt>
                <c:pt idx="496">
                  <c:v>496</c:v>
                </c:pt>
                <c:pt idx="497">
                  <c:v>497</c:v>
                </c:pt>
                <c:pt idx="498">
                  <c:v>498</c:v>
                </c:pt>
                <c:pt idx="499">
                  <c:v>499</c:v>
                </c:pt>
                <c:pt idx="500">
                  <c:v>500</c:v>
                </c:pt>
                <c:pt idx="501">
                  <c:v>501</c:v>
                </c:pt>
                <c:pt idx="502">
                  <c:v>502</c:v>
                </c:pt>
                <c:pt idx="503">
                  <c:v>503</c:v>
                </c:pt>
                <c:pt idx="504">
                  <c:v>504</c:v>
                </c:pt>
                <c:pt idx="505">
                  <c:v>505</c:v>
                </c:pt>
                <c:pt idx="506">
                  <c:v>506</c:v>
                </c:pt>
                <c:pt idx="507">
                  <c:v>507</c:v>
                </c:pt>
                <c:pt idx="508">
                  <c:v>508</c:v>
                </c:pt>
                <c:pt idx="509">
                  <c:v>509</c:v>
                </c:pt>
                <c:pt idx="510">
                  <c:v>510</c:v>
                </c:pt>
                <c:pt idx="511">
                  <c:v>511</c:v>
                </c:pt>
                <c:pt idx="512">
                  <c:v>512</c:v>
                </c:pt>
                <c:pt idx="513">
                  <c:v>513</c:v>
                </c:pt>
                <c:pt idx="514">
                  <c:v>514</c:v>
                </c:pt>
                <c:pt idx="515">
                  <c:v>515</c:v>
                </c:pt>
                <c:pt idx="516">
                  <c:v>516</c:v>
                </c:pt>
                <c:pt idx="517">
                  <c:v>517</c:v>
                </c:pt>
                <c:pt idx="518">
                  <c:v>518</c:v>
                </c:pt>
                <c:pt idx="519">
                  <c:v>519</c:v>
                </c:pt>
                <c:pt idx="520">
                  <c:v>520</c:v>
                </c:pt>
                <c:pt idx="521">
                  <c:v>521</c:v>
                </c:pt>
                <c:pt idx="522">
                  <c:v>522</c:v>
                </c:pt>
                <c:pt idx="523">
                  <c:v>523</c:v>
                </c:pt>
                <c:pt idx="524">
                  <c:v>524</c:v>
                </c:pt>
                <c:pt idx="525">
                  <c:v>525</c:v>
                </c:pt>
                <c:pt idx="526">
                  <c:v>526</c:v>
                </c:pt>
                <c:pt idx="527">
                  <c:v>527</c:v>
                </c:pt>
                <c:pt idx="528">
                  <c:v>528</c:v>
                </c:pt>
                <c:pt idx="529">
                  <c:v>529</c:v>
                </c:pt>
                <c:pt idx="530">
                  <c:v>530</c:v>
                </c:pt>
                <c:pt idx="531">
                  <c:v>531</c:v>
                </c:pt>
                <c:pt idx="532">
                  <c:v>532</c:v>
                </c:pt>
                <c:pt idx="533">
                  <c:v>533</c:v>
                </c:pt>
                <c:pt idx="534">
                  <c:v>534</c:v>
                </c:pt>
                <c:pt idx="535">
                  <c:v>535</c:v>
                </c:pt>
                <c:pt idx="536">
                  <c:v>536</c:v>
                </c:pt>
                <c:pt idx="537">
                  <c:v>537</c:v>
                </c:pt>
                <c:pt idx="538">
                  <c:v>538</c:v>
                </c:pt>
                <c:pt idx="539">
                  <c:v>539</c:v>
                </c:pt>
                <c:pt idx="540">
                  <c:v>540</c:v>
                </c:pt>
                <c:pt idx="541">
                  <c:v>541</c:v>
                </c:pt>
                <c:pt idx="542">
                  <c:v>542</c:v>
                </c:pt>
                <c:pt idx="543">
                  <c:v>543</c:v>
                </c:pt>
                <c:pt idx="544">
                  <c:v>544</c:v>
                </c:pt>
                <c:pt idx="545">
                  <c:v>545</c:v>
                </c:pt>
                <c:pt idx="546">
                  <c:v>546</c:v>
                </c:pt>
                <c:pt idx="547">
                  <c:v>547</c:v>
                </c:pt>
                <c:pt idx="548">
                  <c:v>548</c:v>
                </c:pt>
                <c:pt idx="549">
                  <c:v>549</c:v>
                </c:pt>
                <c:pt idx="550">
                  <c:v>550</c:v>
                </c:pt>
                <c:pt idx="551">
                  <c:v>551</c:v>
                </c:pt>
                <c:pt idx="552">
                  <c:v>552</c:v>
                </c:pt>
                <c:pt idx="553">
                  <c:v>553</c:v>
                </c:pt>
                <c:pt idx="554">
                  <c:v>554</c:v>
                </c:pt>
                <c:pt idx="555">
                  <c:v>555</c:v>
                </c:pt>
                <c:pt idx="556">
                  <c:v>556</c:v>
                </c:pt>
                <c:pt idx="557">
                  <c:v>557</c:v>
                </c:pt>
                <c:pt idx="558">
                  <c:v>558</c:v>
                </c:pt>
                <c:pt idx="559">
                  <c:v>559</c:v>
                </c:pt>
                <c:pt idx="560">
                  <c:v>560</c:v>
                </c:pt>
                <c:pt idx="561">
                  <c:v>561</c:v>
                </c:pt>
                <c:pt idx="562">
                  <c:v>562</c:v>
                </c:pt>
                <c:pt idx="563">
                  <c:v>563</c:v>
                </c:pt>
                <c:pt idx="564">
                  <c:v>564</c:v>
                </c:pt>
                <c:pt idx="565">
                  <c:v>565</c:v>
                </c:pt>
                <c:pt idx="566">
                  <c:v>566</c:v>
                </c:pt>
                <c:pt idx="567">
                  <c:v>567</c:v>
                </c:pt>
                <c:pt idx="568">
                  <c:v>568</c:v>
                </c:pt>
                <c:pt idx="569">
                  <c:v>569</c:v>
                </c:pt>
                <c:pt idx="570">
                  <c:v>570</c:v>
                </c:pt>
                <c:pt idx="571">
                  <c:v>571</c:v>
                </c:pt>
                <c:pt idx="572">
                  <c:v>572</c:v>
                </c:pt>
                <c:pt idx="573">
                  <c:v>573</c:v>
                </c:pt>
                <c:pt idx="574">
                  <c:v>574</c:v>
                </c:pt>
                <c:pt idx="575">
                  <c:v>575</c:v>
                </c:pt>
                <c:pt idx="576">
                  <c:v>576</c:v>
                </c:pt>
                <c:pt idx="577">
                  <c:v>577</c:v>
                </c:pt>
                <c:pt idx="578">
                  <c:v>578</c:v>
                </c:pt>
                <c:pt idx="579">
                  <c:v>579</c:v>
                </c:pt>
                <c:pt idx="580">
                  <c:v>580</c:v>
                </c:pt>
                <c:pt idx="581">
                  <c:v>581</c:v>
                </c:pt>
                <c:pt idx="582">
                  <c:v>582</c:v>
                </c:pt>
                <c:pt idx="583">
                  <c:v>583</c:v>
                </c:pt>
                <c:pt idx="584">
                  <c:v>584</c:v>
                </c:pt>
                <c:pt idx="585">
                  <c:v>585</c:v>
                </c:pt>
                <c:pt idx="586">
                  <c:v>586</c:v>
                </c:pt>
                <c:pt idx="587">
                  <c:v>587</c:v>
                </c:pt>
                <c:pt idx="588">
                  <c:v>588</c:v>
                </c:pt>
                <c:pt idx="589">
                  <c:v>589</c:v>
                </c:pt>
                <c:pt idx="590">
                  <c:v>590</c:v>
                </c:pt>
                <c:pt idx="591">
                  <c:v>591</c:v>
                </c:pt>
                <c:pt idx="592">
                  <c:v>592</c:v>
                </c:pt>
                <c:pt idx="593">
                  <c:v>593</c:v>
                </c:pt>
                <c:pt idx="594">
                  <c:v>594</c:v>
                </c:pt>
                <c:pt idx="595">
                  <c:v>595</c:v>
                </c:pt>
                <c:pt idx="596">
                  <c:v>596</c:v>
                </c:pt>
                <c:pt idx="597">
                  <c:v>597</c:v>
                </c:pt>
                <c:pt idx="598">
                  <c:v>598</c:v>
                </c:pt>
                <c:pt idx="599">
                  <c:v>599</c:v>
                </c:pt>
                <c:pt idx="600">
                  <c:v>600</c:v>
                </c:pt>
                <c:pt idx="601">
                  <c:v>601</c:v>
                </c:pt>
                <c:pt idx="602">
                  <c:v>602</c:v>
                </c:pt>
                <c:pt idx="603">
                  <c:v>603</c:v>
                </c:pt>
                <c:pt idx="604">
                  <c:v>604</c:v>
                </c:pt>
                <c:pt idx="605">
                  <c:v>605</c:v>
                </c:pt>
                <c:pt idx="606">
                  <c:v>606</c:v>
                </c:pt>
                <c:pt idx="607">
                  <c:v>607</c:v>
                </c:pt>
                <c:pt idx="608">
                  <c:v>608</c:v>
                </c:pt>
                <c:pt idx="609">
                  <c:v>609</c:v>
                </c:pt>
                <c:pt idx="610">
                  <c:v>610</c:v>
                </c:pt>
                <c:pt idx="611">
                  <c:v>611</c:v>
                </c:pt>
                <c:pt idx="612">
                  <c:v>612</c:v>
                </c:pt>
                <c:pt idx="613">
                  <c:v>613</c:v>
                </c:pt>
                <c:pt idx="614">
                  <c:v>614</c:v>
                </c:pt>
                <c:pt idx="615">
                  <c:v>615</c:v>
                </c:pt>
                <c:pt idx="616">
                  <c:v>616</c:v>
                </c:pt>
                <c:pt idx="617">
                  <c:v>617</c:v>
                </c:pt>
                <c:pt idx="618">
                  <c:v>618</c:v>
                </c:pt>
                <c:pt idx="619">
                  <c:v>619</c:v>
                </c:pt>
                <c:pt idx="620">
                  <c:v>620</c:v>
                </c:pt>
                <c:pt idx="621">
                  <c:v>621</c:v>
                </c:pt>
                <c:pt idx="622">
                  <c:v>622</c:v>
                </c:pt>
                <c:pt idx="623">
                  <c:v>623</c:v>
                </c:pt>
                <c:pt idx="624">
                  <c:v>624</c:v>
                </c:pt>
                <c:pt idx="625">
                  <c:v>625</c:v>
                </c:pt>
                <c:pt idx="626">
                  <c:v>626</c:v>
                </c:pt>
                <c:pt idx="627">
                  <c:v>627</c:v>
                </c:pt>
                <c:pt idx="628">
                  <c:v>628</c:v>
                </c:pt>
                <c:pt idx="629">
                  <c:v>629</c:v>
                </c:pt>
                <c:pt idx="630">
                  <c:v>630</c:v>
                </c:pt>
                <c:pt idx="631">
                  <c:v>631</c:v>
                </c:pt>
                <c:pt idx="632">
                  <c:v>632</c:v>
                </c:pt>
                <c:pt idx="633">
                  <c:v>633</c:v>
                </c:pt>
                <c:pt idx="634">
                  <c:v>634</c:v>
                </c:pt>
                <c:pt idx="635">
                  <c:v>635</c:v>
                </c:pt>
                <c:pt idx="636">
                  <c:v>636</c:v>
                </c:pt>
                <c:pt idx="637">
                  <c:v>637</c:v>
                </c:pt>
                <c:pt idx="638">
                  <c:v>638</c:v>
                </c:pt>
                <c:pt idx="639">
                  <c:v>639</c:v>
                </c:pt>
                <c:pt idx="640">
                  <c:v>640</c:v>
                </c:pt>
                <c:pt idx="641">
                  <c:v>641</c:v>
                </c:pt>
                <c:pt idx="642">
                  <c:v>642</c:v>
                </c:pt>
                <c:pt idx="643">
                  <c:v>643</c:v>
                </c:pt>
                <c:pt idx="644">
                  <c:v>644</c:v>
                </c:pt>
                <c:pt idx="645">
                  <c:v>645</c:v>
                </c:pt>
                <c:pt idx="646">
                  <c:v>646</c:v>
                </c:pt>
                <c:pt idx="647">
                  <c:v>647</c:v>
                </c:pt>
                <c:pt idx="648">
                  <c:v>648</c:v>
                </c:pt>
                <c:pt idx="649">
                  <c:v>649</c:v>
                </c:pt>
                <c:pt idx="650">
                  <c:v>650</c:v>
                </c:pt>
                <c:pt idx="651">
                  <c:v>651</c:v>
                </c:pt>
                <c:pt idx="652">
                  <c:v>652</c:v>
                </c:pt>
                <c:pt idx="653">
                  <c:v>653</c:v>
                </c:pt>
                <c:pt idx="654">
                  <c:v>654</c:v>
                </c:pt>
                <c:pt idx="655">
                  <c:v>655</c:v>
                </c:pt>
                <c:pt idx="656">
                  <c:v>656</c:v>
                </c:pt>
                <c:pt idx="657">
                  <c:v>657</c:v>
                </c:pt>
                <c:pt idx="658">
                  <c:v>658</c:v>
                </c:pt>
                <c:pt idx="659">
                  <c:v>659</c:v>
                </c:pt>
                <c:pt idx="660">
                  <c:v>660</c:v>
                </c:pt>
                <c:pt idx="661">
                  <c:v>661</c:v>
                </c:pt>
                <c:pt idx="662">
                  <c:v>662</c:v>
                </c:pt>
                <c:pt idx="663">
                  <c:v>663</c:v>
                </c:pt>
                <c:pt idx="664">
                  <c:v>664</c:v>
                </c:pt>
                <c:pt idx="665">
                  <c:v>665</c:v>
                </c:pt>
                <c:pt idx="666">
                  <c:v>666</c:v>
                </c:pt>
                <c:pt idx="667">
                  <c:v>667</c:v>
                </c:pt>
                <c:pt idx="668">
                  <c:v>668</c:v>
                </c:pt>
                <c:pt idx="669">
                  <c:v>669</c:v>
                </c:pt>
                <c:pt idx="670">
                  <c:v>670</c:v>
                </c:pt>
                <c:pt idx="671">
                  <c:v>671</c:v>
                </c:pt>
                <c:pt idx="672">
                  <c:v>672</c:v>
                </c:pt>
                <c:pt idx="673">
                  <c:v>673</c:v>
                </c:pt>
                <c:pt idx="674">
                  <c:v>674</c:v>
                </c:pt>
                <c:pt idx="675">
                  <c:v>675</c:v>
                </c:pt>
                <c:pt idx="676">
                  <c:v>676</c:v>
                </c:pt>
                <c:pt idx="677">
                  <c:v>677</c:v>
                </c:pt>
                <c:pt idx="678">
                  <c:v>678</c:v>
                </c:pt>
                <c:pt idx="679">
                  <c:v>679</c:v>
                </c:pt>
                <c:pt idx="680">
                  <c:v>680</c:v>
                </c:pt>
                <c:pt idx="681">
                  <c:v>681</c:v>
                </c:pt>
                <c:pt idx="682">
                  <c:v>682</c:v>
                </c:pt>
                <c:pt idx="683">
                  <c:v>683</c:v>
                </c:pt>
                <c:pt idx="684">
                  <c:v>684</c:v>
                </c:pt>
                <c:pt idx="685">
                  <c:v>685</c:v>
                </c:pt>
                <c:pt idx="686">
                  <c:v>686</c:v>
                </c:pt>
                <c:pt idx="687">
                  <c:v>687</c:v>
                </c:pt>
                <c:pt idx="688">
                  <c:v>688</c:v>
                </c:pt>
                <c:pt idx="689">
                  <c:v>689</c:v>
                </c:pt>
                <c:pt idx="690">
                  <c:v>690</c:v>
                </c:pt>
                <c:pt idx="691">
                  <c:v>691</c:v>
                </c:pt>
                <c:pt idx="692">
                  <c:v>692</c:v>
                </c:pt>
                <c:pt idx="693">
                  <c:v>693</c:v>
                </c:pt>
                <c:pt idx="694">
                  <c:v>694</c:v>
                </c:pt>
                <c:pt idx="695">
                  <c:v>695</c:v>
                </c:pt>
                <c:pt idx="696">
                  <c:v>696</c:v>
                </c:pt>
                <c:pt idx="697">
                  <c:v>697</c:v>
                </c:pt>
                <c:pt idx="698">
                  <c:v>698</c:v>
                </c:pt>
                <c:pt idx="699">
                  <c:v>699</c:v>
                </c:pt>
                <c:pt idx="700">
                  <c:v>700</c:v>
                </c:pt>
                <c:pt idx="701">
                  <c:v>701</c:v>
                </c:pt>
                <c:pt idx="702">
                  <c:v>702</c:v>
                </c:pt>
                <c:pt idx="703">
                  <c:v>703</c:v>
                </c:pt>
                <c:pt idx="704">
                  <c:v>704</c:v>
                </c:pt>
                <c:pt idx="705">
                  <c:v>705</c:v>
                </c:pt>
                <c:pt idx="706">
                  <c:v>706</c:v>
                </c:pt>
                <c:pt idx="707">
                  <c:v>707</c:v>
                </c:pt>
                <c:pt idx="708">
                  <c:v>708</c:v>
                </c:pt>
                <c:pt idx="709">
                  <c:v>709</c:v>
                </c:pt>
                <c:pt idx="710">
                  <c:v>710</c:v>
                </c:pt>
                <c:pt idx="711">
                  <c:v>711</c:v>
                </c:pt>
                <c:pt idx="712">
                  <c:v>712</c:v>
                </c:pt>
                <c:pt idx="713">
                  <c:v>713</c:v>
                </c:pt>
                <c:pt idx="714">
                  <c:v>714</c:v>
                </c:pt>
                <c:pt idx="715">
                  <c:v>715</c:v>
                </c:pt>
                <c:pt idx="716">
                  <c:v>716</c:v>
                </c:pt>
                <c:pt idx="717">
                  <c:v>717</c:v>
                </c:pt>
                <c:pt idx="718">
                  <c:v>718</c:v>
                </c:pt>
                <c:pt idx="719">
                  <c:v>719</c:v>
                </c:pt>
                <c:pt idx="720">
                  <c:v>720</c:v>
                </c:pt>
                <c:pt idx="721">
                  <c:v>721</c:v>
                </c:pt>
                <c:pt idx="722">
                  <c:v>722</c:v>
                </c:pt>
                <c:pt idx="723">
                  <c:v>723</c:v>
                </c:pt>
                <c:pt idx="724">
                  <c:v>724</c:v>
                </c:pt>
                <c:pt idx="725">
                  <c:v>725</c:v>
                </c:pt>
                <c:pt idx="726">
                  <c:v>726</c:v>
                </c:pt>
                <c:pt idx="727">
                  <c:v>727</c:v>
                </c:pt>
                <c:pt idx="728">
                  <c:v>728</c:v>
                </c:pt>
                <c:pt idx="729">
                  <c:v>729</c:v>
                </c:pt>
                <c:pt idx="730">
                  <c:v>730</c:v>
                </c:pt>
                <c:pt idx="731">
                  <c:v>731</c:v>
                </c:pt>
                <c:pt idx="732">
                  <c:v>732</c:v>
                </c:pt>
                <c:pt idx="733">
                  <c:v>733</c:v>
                </c:pt>
                <c:pt idx="734">
                  <c:v>734</c:v>
                </c:pt>
                <c:pt idx="735">
                  <c:v>735</c:v>
                </c:pt>
                <c:pt idx="736">
                  <c:v>736</c:v>
                </c:pt>
                <c:pt idx="737">
                  <c:v>737</c:v>
                </c:pt>
                <c:pt idx="738">
                  <c:v>738</c:v>
                </c:pt>
                <c:pt idx="739">
                  <c:v>739</c:v>
                </c:pt>
                <c:pt idx="740">
                  <c:v>740</c:v>
                </c:pt>
                <c:pt idx="741">
                  <c:v>741</c:v>
                </c:pt>
                <c:pt idx="742">
                  <c:v>742</c:v>
                </c:pt>
                <c:pt idx="743">
                  <c:v>743</c:v>
                </c:pt>
                <c:pt idx="744">
                  <c:v>744</c:v>
                </c:pt>
                <c:pt idx="745">
                  <c:v>745</c:v>
                </c:pt>
                <c:pt idx="746">
                  <c:v>746</c:v>
                </c:pt>
                <c:pt idx="747">
                  <c:v>747</c:v>
                </c:pt>
                <c:pt idx="748">
                  <c:v>748</c:v>
                </c:pt>
                <c:pt idx="749">
                  <c:v>749</c:v>
                </c:pt>
                <c:pt idx="750">
                  <c:v>750</c:v>
                </c:pt>
                <c:pt idx="751">
                  <c:v>751</c:v>
                </c:pt>
                <c:pt idx="752">
                  <c:v>752</c:v>
                </c:pt>
                <c:pt idx="753">
                  <c:v>753</c:v>
                </c:pt>
                <c:pt idx="754">
                  <c:v>754</c:v>
                </c:pt>
                <c:pt idx="755">
                  <c:v>755</c:v>
                </c:pt>
                <c:pt idx="756">
                  <c:v>756</c:v>
                </c:pt>
                <c:pt idx="757">
                  <c:v>757</c:v>
                </c:pt>
                <c:pt idx="758">
                  <c:v>758</c:v>
                </c:pt>
                <c:pt idx="759">
                  <c:v>759</c:v>
                </c:pt>
                <c:pt idx="760">
                  <c:v>760</c:v>
                </c:pt>
                <c:pt idx="761">
                  <c:v>761</c:v>
                </c:pt>
                <c:pt idx="762">
                  <c:v>762</c:v>
                </c:pt>
                <c:pt idx="763">
                  <c:v>763</c:v>
                </c:pt>
                <c:pt idx="764">
                  <c:v>764</c:v>
                </c:pt>
                <c:pt idx="765">
                  <c:v>765</c:v>
                </c:pt>
                <c:pt idx="766">
                  <c:v>766</c:v>
                </c:pt>
                <c:pt idx="767">
                  <c:v>767</c:v>
                </c:pt>
                <c:pt idx="768">
                  <c:v>768</c:v>
                </c:pt>
                <c:pt idx="769">
                  <c:v>769</c:v>
                </c:pt>
                <c:pt idx="770">
                  <c:v>770</c:v>
                </c:pt>
                <c:pt idx="771">
                  <c:v>771</c:v>
                </c:pt>
                <c:pt idx="772">
                  <c:v>772</c:v>
                </c:pt>
                <c:pt idx="773">
                  <c:v>773</c:v>
                </c:pt>
                <c:pt idx="774">
                  <c:v>774</c:v>
                </c:pt>
                <c:pt idx="775">
                  <c:v>775</c:v>
                </c:pt>
                <c:pt idx="776">
                  <c:v>776</c:v>
                </c:pt>
                <c:pt idx="777">
                  <c:v>777</c:v>
                </c:pt>
                <c:pt idx="778">
                  <c:v>778</c:v>
                </c:pt>
                <c:pt idx="779">
                  <c:v>779</c:v>
                </c:pt>
                <c:pt idx="780">
                  <c:v>780</c:v>
                </c:pt>
                <c:pt idx="781">
                  <c:v>781</c:v>
                </c:pt>
                <c:pt idx="782">
                  <c:v>782</c:v>
                </c:pt>
                <c:pt idx="783">
                  <c:v>783</c:v>
                </c:pt>
                <c:pt idx="784">
                  <c:v>784</c:v>
                </c:pt>
                <c:pt idx="785">
                  <c:v>785</c:v>
                </c:pt>
                <c:pt idx="786">
                  <c:v>786</c:v>
                </c:pt>
                <c:pt idx="787">
                  <c:v>787</c:v>
                </c:pt>
                <c:pt idx="788">
                  <c:v>788</c:v>
                </c:pt>
                <c:pt idx="789">
                  <c:v>789</c:v>
                </c:pt>
                <c:pt idx="790">
                  <c:v>790</c:v>
                </c:pt>
                <c:pt idx="791">
                  <c:v>791</c:v>
                </c:pt>
                <c:pt idx="792">
                  <c:v>792</c:v>
                </c:pt>
                <c:pt idx="793">
                  <c:v>793</c:v>
                </c:pt>
                <c:pt idx="794">
                  <c:v>794</c:v>
                </c:pt>
                <c:pt idx="795">
                  <c:v>795</c:v>
                </c:pt>
                <c:pt idx="796">
                  <c:v>796</c:v>
                </c:pt>
                <c:pt idx="797">
                  <c:v>797</c:v>
                </c:pt>
                <c:pt idx="798">
                  <c:v>798</c:v>
                </c:pt>
                <c:pt idx="799">
                  <c:v>799</c:v>
                </c:pt>
                <c:pt idx="800">
                  <c:v>800</c:v>
                </c:pt>
                <c:pt idx="801">
                  <c:v>801</c:v>
                </c:pt>
                <c:pt idx="802">
                  <c:v>802</c:v>
                </c:pt>
                <c:pt idx="803">
                  <c:v>803</c:v>
                </c:pt>
                <c:pt idx="804">
                  <c:v>804</c:v>
                </c:pt>
                <c:pt idx="805">
                  <c:v>805</c:v>
                </c:pt>
                <c:pt idx="806">
                  <c:v>806</c:v>
                </c:pt>
                <c:pt idx="807">
                  <c:v>807</c:v>
                </c:pt>
                <c:pt idx="808">
                  <c:v>808</c:v>
                </c:pt>
                <c:pt idx="809">
                  <c:v>809</c:v>
                </c:pt>
                <c:pt idx="810">
                  <c:v>810</c:v>
                </c:pt>
                <c:pt idx="811">
                  <c:v>811</c:v>
                </c:pt>
                <c:pt idx="812">
                  <c:v>812</c:v>
                </c:pt>
                <c:pt idx="813">
                  <c:v>813</c:v>
                </c:pt>
                <c:pt idx="814">
                  <c:v>814</c:v>
                </c:pt>
                <c:pt idx="815">
                  <c:v>815</c:v>
                </c:pt>
                <c:pt idx="816">
                  <c:v>816</c:v>
                </c:pt>
                <c:pt idx="817">
                  <c:v>817</c:v>
                </c:pt>
                <c:pt idx="818">
                  <c:v>818</c:v>
                </c:pt>
                <c:pt idx="819">
                  <c:v>819</c:v>
                </c:pt>
                <c:pt idx="820">
                  <c:v>820</c:v>
                </c:pt>
                <c:pt idx="821">
                  <c:v>821</c:v>
                </c:pt>
                <c:pt idx="822">
                  <c:v>822</c:v>
                </c:pt>
                <c:pt idx="823">
                  <c:v>823</c:v>
                </c:pt>
                <c:pt idx="824">
                  <c:v>824</c:v>
                </c:pt>
                <c:pt idx="825">
                  <c:v>825</c:v>
                </c:pt>
                <c:pt idx="826">
                  <c:v>826</c:v>
                </c:pt>
                <c:pt idx="827">
                  <c:v>827</c:v>
                </c:pt>
                <c:pt idx="828">
                  <c:v>828</c:v>
                </c:pt>
                <c:pt idx="829">
                  <c:v>829</c:v>
                </c:pt>
                <c:pt idx="830">
                  <c:v>830</c:v>
                </c:pt>
                <c:pt idx="831">
                  <c:v>831</c:v>
                </c:pt>
                <c:pt idx="832">
                  <c:v>832</c:v>
                </c:pt>
                <c:pt idx="833">
                  <c:v>833</c:v>
                </c:pt>
                <c:pt idx="834">
                  <c:v>834</c:v>
                </c:pt>
                <c:pt idx="835">
                  <c:v>835</c:v>
                </c:pt>
                <c:pt idx="836">
                  <c:v>836</c:v>
                </c:pt>
                <c:pt idx="837">
                  <c:v>837</c:v>
                </c:pt>
                <c:pt idx="838">
                  <c:v>838</c:v>
                </c:pt>
                <c:pt idx="839">
                  <c:v>839</c:v>
                </c:pt>
                <c:pt idx="840">
                  <c:v>840</c:v>
                </c:pt>
                <c:pt idx="841">
                  <c:v>841</c:v>
                </c:pt>
                <c:pt idx="842">
                  <c:v>842</c:v>
                </c:pt>
                <c:pt idx="843">
                  <c:v>843</c:v>
                </c:pt>
                <c:pt idx="844">
                  <c:v>844</c:v>
                </c:pt>
                <c:pt idx="845">
                  <c:v>845</c:v>
                </c:pt>
                <c:pt idx="846">
                  <c:v>846</c:v>
                </c:pt>
                <c:pt idx="847">
                  <c:v>847</c:v>
                </c:pt>
                <c:pt idx="848">
                  <c:v>848</c:v>
                </c:pt>
                <c:pt idx="849">
                  <c:v>849</c:v>
                </c:pt>
                <c:pt idx="850">
                  <c:v>850</c:v>
                </c:pt>
                <c:pt idx="851">
                  <c:v>851</c:v>
                </c:pt>
                <c:pt idx="852">
                  <c:v>852</c:v>
                </c:pt>
                <c:pt idx="853">
                  <c:v>853</c:v>
                </c:pt>
                <c:pt idx="854">
                  <c:v>854</c:v>
                </c:pt>
                <c:pt idx="855">
                  <c:v>855</c:v>
                </c:pt>
                <c:pt idx="856">
                  <c:v>856</c:v>
                </c:pt>
                <c:pt idx="857">
                  <c:v>857</c:v>
                </c:pt>
                <c:pt idx="858">
                  <c:v>858</c:v>
                </c:pt>
                <c:pt idx="859">
                  <c:v>859</c:v>
                </c:pt>
                <c:pt idx="860">
                  <c:v>860</c:v>
                </c:pt>
                <c:pt idx="861">
                  <c:v>861</c:v>
                </c:pt>
                <c:pt idx="862">
                  <c:v>862</c:v>
                </c:pt>
                <c:pt idx="863">
                  <c:v>863</c:v>
                </c:pt>
                <c:pt idx="864">
                  <c:v>864</c:v>
                </c:pt>
                <c:pt idx="865">
                  <c:v>865</c:v>
                </c:pt>
                <c:pt idx="866">
                  <c:v>866</c:v>
                </c:pt>
                <c:pt idx="867">
                  <c:v>867</c:v>
                </c:pt>
                <c:pt idx="868">
                  <c:v>868</c:v>
                </c:pt>
                <c:pt idx="869">
                  <c:v>869</c:v>
                </c:pt>
                <c:pt idx="870">
                  <c:v>870</c:v>
                </c:pt>
                <c:pt idx="871">
                  <c:v>871</c:v>
                </c:pt>
                <c:pt idx="872">
                  <c:v>872</c:v>
                </c:pt>
                <c:pt idx="873">
                  <c:v>873</c:v>
                </c:pt>
                <c:pt idx="874">
                  <c:v>874</c:v>
                </c:pt>
                <c:pt idx="875">
                  <c:v>875</c:v>
                </c:pt>
                <c:pt idx="876">
                  <c:v>876</c:v>
                </c:pt>
                <c:pt idx="877">
                  <c:v>877</c:v>
                </c:pt>
                <c:pt idx="878">
                  <c:v>878</c:v>
                </c:pt>
                <c:pt idx="879">
                  <c:v>879</c:v>
                </c:pt>
                <c:pt idx="880">
                  <c:v>880</c:v>
                </c:pt>
                <c:pt idx="881">
                  <c:v>881</c:v>
                </c:pt>
                <c:pt idx="882">
                  <c:v>882</c:v>
                </c:pt>
                <c:pt idx="883">
                  <c:v>883</c:v>
                </c:pt>
                <c:pt idx="884">
                  <c:v>884</c:v>
                </c:pt>
                <c:pt idx="885">
                  <c:v>885</c:v>
                </c:pt>
                <c:pt idx="886">
                  <c:v>886</c:v>
                </c:pt>
                <c:pt idx="887">
                  <c:v>887</c:v>
                </c:pt>
                <c:pt idx="888">
                  <c:v>888</c:v>
                </c:pt>
                <c:pt idx="889">
                  <c:v>889</c:v>
                </c:pt>
                <c:pt idx="890">
                  <c:v>890</c:v>
                </c:pt>
                <c:pt idx="891">
                  <c:v>891</c:v>
                </c:pt>
                <c:pt idx="892">
                  <c:v>892</c:v>
                </c:pt>
                <c:pt idx="893">
                  <c:v>893</c:v>
                </c:pt>
                <c:pt idx="894">
                  <c:v>894</c:v>
                </c:pt>
                <c:pt idx="895">
                  <c:v>895</c:v>
                </c:pt>
                <c:pt idx="896">
                  <c:v>896</c:v>
                </c:pt>
                <c:pt idx="897">
                  <c:v>897</c:v>
                </c:pt>
                <c:pt idx="898">
                  <c:v>898</c:v>
                </c:pt>
                <c:pt idx="899">
                  <c:v>899</c:v>
                </c:pt>
                <c:pt idx="900">
                  <c:v>900</c:v>
                </c:pt>
                <c:pt idx="901">
                  <c:v>901</c:v>
                </c:pt>
                <c:pt idx="902">
                  <c:v>902</c:v>
                </c:pt>
                <c:pt idx="903">
                  <c:v>903</c:v>
                </c:pt>
                <c:pt idx="904">
                  <c:v>904</c:v>
                </c:pt>
                <c:pt idx="905">
                  <c:v>905</c:v>
                </c:pt>
                <c:pt idx="906">
                  <c:v>906</c:v>
                </c:pt>
                <c:pt idx="907">
                  <c:v>907</c:v>
                </c:pt>
                <c:pt idx="908">
                  <c:v>908</c:v>
                </c:pt>
                <c:pt idx="909">
                  <c:v>909</c:v>
                </c:pt>
                <c:pt idx="910">
                  <c:v>910</c:v>
                </c:pt>
                <c:pt idx="911">
                  <c:v>911</c:v>
                </c:pt>
                <c:pt idx="912">
                  <c:v>912</c:v>
                </c:pt>
                <c:pt idx="913">
                  <c:v>913</c:v>
                </c:pt>
                <c:pt idx="914">
                  <c:v>914</c:v>
                </c:pt>
                <c:pt idx="915">
                  <c:v>915</c:v>
                </c:pt>
                <c:pt idx="916">
                  <c:v>916</c:v>
                </c:pt>
                <c:pt idx="917">
                  <c:v>917</c:v>
                </c:pt>
                <c:pt idx="918">
                  <c:v>918</c:v>
                </c:pt>
                <c:pt idx="919">
                  <c:v>919</c:v>
                </c:pt>
                <c:pt idx="920">
                  <c:v>920</c:v>
                </c:pt>
                <c:pt idx="921">
                  <c:v>921</c:v>
                </c:pt>
                <c:pt idx="922">
                  <c:v>922</c:v>
                </c:pt>
                <c:pt idx="923">
                  <c:v>923</c:v>
                </c:pt>
                <c:pt idx="924">
                  <c:v>924</c:v>
                </c:pt>
                <c:pt idx="925">
                  <c:v>925</c:v>
                </c:pt>
                <c:pt idx="926">
                  <c:v>926</c:v>
                </c:pt>
                <c:pt idx="927">
                  <c:v>927</c:v>
                </c:pt>
                <c:pt idx="928">
                  <c:v>928</c:v>
                </c:pt>
                <c:pt idx="929">
                  <c:v>929</c:v>
                </c:pt>
                <c:pt idx="930">
                  <c:v>930</c:v>
                </c:pt>
                <c:pt idx="931">
                  <c:v>931</c:v>
                </c:pt>
                <c:pt idx="932">
                  <c:v>932</c:v>
                </c:pt>
                <c:pt idx="933">
                  <c:v>933</c:v>
                </c:pt>
                <c:pt idx="934">
                  <c:v>934</c:v>
                </c:pt>
                <c:pt idx="935">
                  <c:v>935</c:v>
                </c:pt>
                <c:pt idx="936">
                  <c:v>936</c:v>
                </c:pt>
                <c:pt idx="937">
                  <c:v>937</c:v>
                </c:pt>
                <c:pt idx="938">
                  <c:v>938</c:v>
                </c:pt>
                <c:pt idx="939">
                  <c:v>939</c:v>
                </c:pt>
                <c:pt idx="940">
                  <c:v>940</c:v>
                </c:pt>
                <c:pt idx="941">
                  <c:v>941</c:v>
                </c:pt>
                <c:pt idx="942">
                  <c:v>942</c:v>
                </c:pt>
                <c:pt idx="943">
                  <c:v>943</c:v>
                </c:pt>
                <c:pt idx="944">
                  <c:v>944</c:v>
                </c:pt>
                <c:pt idx="945">
                  <c:v>945</c:v>
                </c:pt>
                <c:pt idx="946">
                  <c:v>946</c:v>
                </c:pt>
                <c:pt idx="947">
                  <c:v>947</c:v>
                </c:pt>
                <c:pt idx="948">
                  <c:v>948</c:v>
                </c:pt>
                <c:pt idx="949">
                  <c:v>949</c:v>
                </c:pt>
                <c:pt idx="950">
                  <c:v>950</c:v>
                </c:pt>
                <c:pt idx="951">
                  <c:v>951</c:v>
                </c:pt>
                <c:pt idx="952">
                  <c:v>952</c:v>
                </c:pt>
                <c:pt idx="953">
                  <c:v>953</c:v>
                </c:pt>
                <c:pt idx="954">
                  <c:v>954</c:v>
                </c:pt>
                <c:pt idx="955">
                  <c:v>955</c:v>
                </c:pt>
                <c:pt idx="956">
                  <c:v>956</c:v>
                </c:pt>
                <c:pt idx="957">
                  <c:v>957</c:v>
                </c:pt>
                <c:pt idx="958">
                  <c:v>958</c:v>
                </c:pt>
                <c:pt idx="959">
                  <c:v>959</c:v>
                </c:pt>
                <c:pt idx="960">
                  <c:v>960</c:v>
                </c:pt>
                <c:pt idx="961">
                  <c:v>961</c:v>
                </c:pt>
                <c:pt idx="962">
                  <c:v>962</c:v>
                </c:pt>
                <c:pt idx="963">
                  <c:v>963</c:v>
                </c:pt>
                <c:pt idx="964">
                  <c:v>964</c:v>
                </c:pt>
                <c:pt idx="965">
                  <c:v>965</c:v>
                </c:pt>
                <c:pt idx="966">
                  <c:v>966</c:v>
                </c:pt>
                <c:pt idx="967">
                  <c:v>967</c:v>
                </c:pt>
                <c:pt idx="968">
                  <c:v>968</c:v>
                </c:pt>
                <c:pt idx="969">
                  <c:v>969</c:v>
                </c:pt>
                <c:pt idx="970">
                  <c:v>970</c:v>
                </c:pt>
                <c:pt idx="971">
                  <c:v>971</c:v>
                </c:pt>
                <c:pt idx="972">
                  <c:v>972</c:v>
                </c:pt>
                <c:pt idx="973">
                  <c:v>973</c:v>
                </c:pt>
                <c:pt idx="974">
                  <c:v>974</c:v>
                </c:pt>
                <c:pt idx="975">
                  <c:v>975</c:v>
                </c:pt>
                <c:pt idx="976">
                  <c:v>976</c:v>
                </c:pt>
                <c:pt idx="977">
                  <c:v>977</c:v>
                </c:pt>
                <c:pt idx="978">
                  <c:v>978</c:v>
                </c:pt>
                <c:pt idx="979">
                  <c:v>979</c:v>
                </c:pt>
                <c:pt idx="980">
                  <c:v>980</c:v>
                </c:pt>
                <c:pt idx="981">
                  <c:v>981</c:v>
                </c:pt>
                <c:pt idx="982">
                  <c:v>982</c:v>
                </c:pt>
                <c:pt idx="983">
                  <c:v>983</c:v>
                </c:pt>
                <c:pt idx="984">
                  <c:v>984</c:v>
                </c:pt>
                <c:pt idx="985">
                  <c:v>985</c:v>
                </c:pt>
                <c:pt idx="986">
                  <c:v>986</c:v>
                </c:pt>
                <c:pt idx="987">
                  <c:v>987</c:v>
                </c:pt>
                <c:pt idx="988">
                  <c:v>988</c:v>
                </c:pt>
                <c:pt idx="989">
                  <c:v>989</c:v>
                </c:pt>
                <c:pt idx="990">
                  <c:v>990</c:v>
                </c:pt>
                <c:pt idx="991">
                  <c:v>991</c:v>
                </c:pt>
                <c:pt idx="992">
                  <c:v>992</c:v>
                </c:pt>
                <c:pt idx="993">
                  <c:v>993</c:v>
                </c:pt>
                <c:pt idx="994">
                  <c:v>994</c:v>
                </c:pt>
                <c:pt idx="995">
                  <c:v>995</c:v>
                </c:pt>
                <c:pt idx="996">
                  <c:v>996</c:v>
                </c:pt>
                <c:pt idx="997">
                  <c:v>997</c:v>
                </c:pt>
                <c:pt idx="998">
                  <c:v>998</c:v>
                </c:pt>
                <c:pt idx="999">
                  <c:v>999</c:v>
                </c:pt>
                <c:pt idx="1000">
                  <c:v>1000</c:v>
                </c:pt>
                <c:pt idx="1001">
                  <c:v>1001</c:v>
                </c:pt>
                <c:pt idx="1002">
                  <c:v>1002</c:v>
                </c:pt>
                <c:pt idx="1003">
                  <c:v>1003</c:v>
                </c:pt>
                <c:pt idx="1004">
                  <c:v>1004</c:v>
                </c:pt>
                <c:pt idx="1005">
                  <c:v>1005</c:v>
                </c:pt>
                <c:pt idx="1006">
                  <c:v>1006</c:v>
                </c:pt>
                <c:pt idx="1007">
                  <c:v>1007</c:v>
                </c:pt>
                <c:pt idx="1008">
                  <c:v>1008</c:v>
                </c:pt>
                <c:pt idx="1009">
                  <c:v>1009</c:v>
                </c:pt>
                <c:pt idx="1010">
                  <c:v>1010</c:v>
                </c:pt>
                <c:pt idx="1011">
                  <c:v>1011</c:v>
                </c:pt>
                <c:pt idx="1012">
                  <c:v>1012</c:v>
                </c:pt>
                <c:pt idx="1013">
                  <c:v>1013</c:v>
                </c:pt>
                <c:pt idx="1014">
                  <c:v>1014</c:v>
                </c:pt>
                <c:pt idx="1015">
                  <c:v>1015</c:v>
                </c:pt>
                <c:pt idx="1016">
                  <c:v>1016</c:v>
                </c:pt>
                <c:pt idx="1017">
                  <c:v>1017</c:v>
                </c:pt>
                <c:pt idx="1018">
                  <c:v>1018</c:v>
                </c:pt>
                <c:pt idx="1019">
                  <c:v>1019</c:v>
                </c:pt>
                <c:pt idx="1020">
                  <c:v>1020</c:v>
                </c:pt>
                <c:pt idx="1021">
                  <c:v>1021</c:v>
                </c:pt>
                <c:pt idx="1022">
                  <c:v>1022</c:v>
                </c:pt>
                <c:pt idx="1023">
                  <c:v>1023</c:v>
                </c:pt>
                <c:pt idx="1024">
                  <c:v>1024</c:v>
                </c:pt>
                <c:pt idx="1025">
                  <c:v>1025</c:v>
                </c:pt>
                <c:pt idx="1026">
                  <c:v>1026</c:v>
                </c:pt>
                <c:pt idx="1027">
                  <c:v>1027</c:v>
                </c:pt>
                <c:pt idx="1028">
                  <c:v>1028</c:v>
                </c:pt>
                <c:pt idx="1029">
                  <c:v>1029</c:v>
                </c:pt>
                <c:pt idx="1030">
                  <c:v>1030</c:v>
                </c:pt>
                <c:pt idx="1031">
                  <c:v>1031</c:v>
                </c:pt>
                <c:pt idx="1032">
                  <c:v>1032</c:v>
                </c:pt>
                <c:pt idx="1033">
                  <c:v>1033</c:v>
                </c:pt>
                <c:pt idx="1034">
                  <c:v>1034</c:v>
                </c:pt>
                <c:pt idx="1035">
                  <c:v>1035</c:v>
                </c:pt>
                <c:pt idx="1036">
                  <c:v>1036</c:v>
                </c:pt>
                <c:pt idx="1037">
                  <c:v>1037</c:v>
                </c:pt>
                <c:pt idx="1038">
                  <c:v>1038</c:v>
                </c:pt>
                <c:pt idx="1039">
                  <c:v>1039</c:v>
                </c:pt>
                <c:pt idx="1040">
                  <c:v>1040</c:v>
                </c:pt>
                <c:pt idx="1041">
                  <c:v>1041</c:v>
                </c:pt>
                <c:pt idx="1042">
                  <c:v>1042</c:v>
                </c:pt>
                <c:pt idx="1043">
                  <c:v>1043</c:v>
                </c:pt>
                <c:pt idx="1044">
                  <c:v>1044</c:v>
                </c:pt>
                <c:pt idx="1045">
                  <c:v>1045</c:v>
                </c:pt>
                <c:pt idx="1046">
                  <c:v>1046</c:v>
                </c:pt>
                <c:pt idx="1047">
                  <c:v>1047</c:v>
                </c:pt>
                <c:pt idx="1048">
                  <c:v>1048</c:v>
                </c:pt>
                <c:pt idx="1049">
                  <c:v>1049</c:v>
                </c:pt>
                <c:pt idx="1050">
                  <c:v>1050</c:v>
                </c:pt>
                <c:pt idx="1051">
                  <c:v>1051</c:v>
                </c:pt>
                <c:pt idx="1052">
                  <c:v>1052</c:v>
                </c:pt>
                <c:pt idx="1053">
                  <c:v>1053</c:v>
                </c:pt>
                <c:pt idx="1054">
                  <c:v>1054</c:v>
                </c:pt>
                <c:pt idx="1055">
                  <c:v>1055</c:v>
                </c:pt>
                <c:pt idx="1056">
                  <c:v>1056</c:v>
                </c:pt>
                <c:pt idx="1057">
                  <c:v>1057</c:v>
                </c:pt>
                <c:pt idx="1058">
                  <c:v>1058</c:v>
                </c:pt>
                <c:pt idx="1059">
                  <c:v>1059</c:v>
                </c:pt>
                <c:pt idx="1060">
                  <c:v>1060</c:v>
                </c:pt>
                <c:pt idx="1061">
                  <c:v>1061</c:v>
                </c:pt>
                <c:pt idx="1062">
                  <c:v>1062</c:v>
                </c:pt>
                <c:pt idx="1063">
                  <c:v>1063</c:v>
                </c:pt>
                <c:pt idx="1064">
                  <c:v>1064</c:v>
                </c:pt>
                <c:pt idx="1065">
                  <c:v>1065</c:v>
                </c:pt>
                <c:pt idx="1066">
                  <c:v>1066</c:v>
                </c:pt>
                <c:pt idx="1067">
                  <c:v>1067</c:v>
                </c:pt>
                <c:pt idx="1068">
                  <c:v>1068</c:v>
                </c:pt>
                <c:pt idx="1069">
                  <c:v>1069</c:v>
                </c:pt>
                <c:pt idx="1070">
                  <c:v>1070</c:v>
                </c:pt>
                <c:pt idx="1071">
                  <c:v>1071</c:v>
                </c:pt>
                <c:pt idx="1072">
                  <c:v>1072</c:v>
                </c:pt>
                <c:pt idx="1073">
                  <c:v>1073</c:v>
                </c:pt>
                <c:pt idx="1074">
                  <c:v>1074</c:v>
                </c:pt>
                <c:pt idx="1075">
                  <c:v>1075</c:v>
                </c:pt>
                <c:pt idx="1076">
                  <c:v>1076</c:v>
                </c:pt>
                <c:pt idx="1077">
                  <c:v>1077</c:v>
                </c:pt>
                <c:pt idx="1078">
                  <c:v>1078</c:v>
                </c:pt>
                <c:pt idx="1079">
                  <c:v>1079</c:v>
                </c:pt>
                <c:pt idx="1080">
                  <c:v>1080</c:v>
                </c:pt>
                <c:pt idx="1081">
                  <c:v>1081</c:v>
                </c:pt>
                <c:pt idx="1082">
                  <c:v>1082</c:v>
                </c:pt>
                <c:pt idx="1083">
                  <c:v>1083</c:v>
                </c:pt>
                <c:pt idx="1084">
                  <c:v>1084</c:v>
                </c:pt>
                <c:pt idx="1085">
                  <c:v>1085</c:v>
                </c:pt>
                <c:pt idx="1086">
                  <c:v>1086</c:v>
                </c:pt>
                <c:pt idx="1087">
                  <c:v>1087</c:v>
                </c:pt>
                <c:pt idx="1088">
                  <c:v>1088</c:v>
                </c:pt>
                <c:pt idx="1089">
                  <c:v>1089</c:v>
                </c:pt>
                <c:pt idx="1090">
                  <c:v>1090</c:v>
                </c:pt>
                <c:pt idx="1091">
                  <c:v>1091</c:v>
                </c:pt>
                <c:pt idx="1092">
                  <c:v>1092</c:v>
                </c:pt>
                <c:pt idx="1093">
                  <c:v>1093</c:v>
                </c:pt>
                <c:pt idx="1094">
                  <c:v>1094</c:v>
                </c:pt>
                <c:pt idx="1095">
                  <c:v>1095</c:v>
                </c:pt>
                <c:pt idx="1096">
                  <c:v>1096</c:v>
                </c:pt>
                <c:pt idx="1097">
                  <c:v>1097</c:v>
                </c:pt>
                <c:pt idx="1098">
                  <c:v>1098</c:v>
                </c:pt>
                <c:pt idx="1099">
                  <c:v>1099</c:v>
                </c:pt>
                <c:pt idx="1100">
                  <c:v>1100</c:v>
                </c:pt>
                <c:pt idx="1101">
                  <c:v>1101</c:v>
                </c:pt>
                <c:pt idx="1102">
                  <c:v>1102</c:v>
                </c:pt>
                <c:pt idx="1103">
                  <c:v>1103</c:v>
                </c:pt>
                <c:pt idx="1104">
                  <c:v>1104</c:v>
                </c:pt>
                <c:pt idx="1105">
                  <c:v>1105</c:v>
                </c:pt>
                <c:pt idx="1106">
                  <c:v>1106</c:v>
                </c:pt>
                <c:pt idx="1107">
                  <c:v>1107</c:v>
                </c:pt>
                <c:pt idx="1108">
                  <c:v>1108</c:v>
                </c:pt>
                <c:pt idx="1109">
                  <c:v>1109</c:v>
                </c:pt>
                <c:pt idx="1110">
                  <c:v>1110</c:v>
                </c:pt>
                <c:pt idx="1111">
                  <c:v>1111</c:v>
                </c:pt>
                <c:pt idx="1112">
                  <c:v>1112</c:v>
                </c:pt>
                <c:pt idx="1113">
                  <c:v>1113</c:v>
                </c:pt>
                <c:pt idx="1114">
                  <c:v>1114</c:v>
                </c:pt>
                <c:pt idx="1115">
                  <c:v>1115</c:v>
                </c:pt>
                <c:pt idx="1116">
                  <c:v>1116</c:v>
                </c:pt>
                <c:pt idx="1117">
                  <c:v>1117</c:v>
                </c:pt>
                <c:pt idx="1118">
                  <c:v>1118</c:v>
                </c:pt>
                <c:pt idx="1119">
                  <c:v>1119</c:v>
                </c:pt>
                <c:pt idx="1120">
                  <c:v>1120</c:v>
                </c:pt>
                <c:pt idx="1121">
                  <c:v>1121</c:v>
                </c:pt>
                <c:pt idx="1122">
                  <c:v>1122</c:v>
                </c:pt>
                <c:pt idx="1123">
                  <c:v>1123</c:v>
                </c:pt>
                <c:pt idx="1124">
                  <c:v>1124</c:v>
                </c:pt>
                <c:pt idx="1125">
                  <c:v>1125</c:v>
                </c:pt>
                <c:pt idx="1126">
                  <c:v>1126</c:v>
                </c:pt>
                <c:pt idx="1127">
                  <c:v>1127</c:v>
                </c:pt>
                <c:pt idx="1128">
                  <c:v>1128</c:v>
                </c:pt>
                <c:pt idx="1129">
                  <c:v>1129</c:v>
                </c:pt>
                <c:pt idx="1130">
                  <c:v>1130</c:v>
                </c:pt>
                <c:pt idx="1131">
                  <c:v>1131</c:v>
                </c:pt>
                <c:pt idx="1132">
                  <c:v>1132</c:v>
                </c:pt>
                <c:pt idx="1133">
                  <c:v>1133</c:v>
                </c:pt>
                <c:pt idx="1134">
                  <c:v>1134</c:v>
                </c:pt>
                <c:pt idx="1135">
                  <c:v>1135</c:v>
                </c:pt>
                <c:pt idx="1136">
                  <c:v>1136</c:v>
                </c:pt>
                <c:pt idx="1137">
                  <c:v>1137</c:v>
                </c:pt>
                <c:pt idx="1138">
                  <c:v>1138</c:v>
                </c:pt>
                <c:pt idx="1139">
                  <c:v>1139</c:v>
                </c:pt>
                <c:pt idx="1140">
                  <c:v>1140</c:v>
                </c:pt>
                <c:pt idx="1141">
                  <c:v>1141</c:v>
                </c:pt>
                <c:pt idx="1142">
                  <c:v>1142</c:v>
                </c:pt>
                <c:pt idx="1143">
                  <c:v>1143</c:v>
                </c:pt>
                <c:pt idx="1144">
                  <c:v>1144</c:v>
                </c:pt>
                <c:pt idx="1145">
                  <c:v>1145</c:v>
                </c:pt>
                <c:pt idx="1146">
                  <c:v>1146</c:v>
                </c:pt>
                <c:pt idx="1147">
                  <c:v>1147</c:v>
                </c:pt>
                <c:pt idx="1148">
                  <c:v>1148</c:v>
                </c:pt>
                <c:pt idx="1149">
                  <c:v>1149</c:v>
                </c:pt>
                <c:pt idx="1150">
                  <c:v>1150</c:v>
                </c:pt>
                <c:pt idx="1151">
                  <c:v>1151</c:v>
                </c:pt>
                <c:pt idx="1152">
                  <c:v>1152</c:v>
                </c:pt>
                <c:pt idx="1153">
                  <c:v>1153</c:v>
                </c:pt>
                <c:pt idx="1154">
                  <c:v>1154</c:v>
                </c:pt>
                <c:pt idx="1155">
                  <c:v>1155</c:v>
                </c:pt>
                <c:pt idx="1156">
                  <c:v>1156</c:v>
                </c:pt>
                <c:pt idx="1157">
                  <c:v>1157</c:v>
                </c:pt>
                <c:pt idx="1158">
                  <c:v>1158</c:v>
                </c:pt>
                <c:pt idx="1159">
                  <c:v>1159</c:v>
                </c:pt>
                <c:pt idx="1160">
                  <c:v>1160</c:v>
                </c:pt>
                <c:pt idx="1161">
                  <c:v>1161</c:v>
                </c:pt>
                <c:pt idx="1162">
                  <c:v>1162</c:v>
                </c:pt>
                <c:pt idx="1163">
                  <c:v>1163</c:v>
                </c:pt>
                <c:pt idx="1164">
                  <c:v>1164</c:v>
                </c:pt>
                <c:pt idx="1165">
                  <c:v>1165</c:v>
                </c:pt>
                <c:pt idx="1166">
                  <c:v>1166</c:v>
                </c:pt>
                <c:pt idx="1167">
                  <c:v>1167</c:v>
                </c:pt>
                <c:pt idx="1168">
                  <c:v>1168</c:v>
                </c:pt>
                <c:pt idx="1169">
                  <c:v>1169</c:v>
                </c:pt>
                <c:pt idx="1170">
                  <c:v>1170</c:v>
                </c:pt>
                <c:pt idx="1171">
                  <c:v>1171</c:v>
                </c:pt>
                <c:pt idx="1172">
                  <c:v>1172</c:v>
                </c:pt>
                <c:pt idx="1173">
                  <c:v>1173</c:v>
                </c:pt>
                <c:pt idx="1174">
                  <c:v>1174</c:v>
                </c:pt>
                <c:pt idx="1175">
                  <c:v>1175</c:v>
                </c:pt>
                <c:pt idx="1176">
                  <c:v>1176</c:v>
                </c:pt>
                <c:pt idx="1177">
                  <c:v>1177</c:v>
                </c:pt>
                <c:pt idx="1178">
                  <c:v>1178</c:v>
                </c:pt>
                <c:pt idx="1179">
                  <c:v>1179</c:v>
                </c:pt>
                <c:pt idx="1180">
                  <c:v>1180</c:v>
                </c:pt>
                <c:pt idx="1181">
                  <c:v>1181</c:v>
                </c:pt>
                <c:pt idx="1182">
                  <c:v>1182</c:v>
                </c:pt>
                <c:pt idx="1183">
                  <c:v>1183</c:v>
                </c:pt>
                <c:pt idx="1184">
                  <c:v>1184</c:v>
                </c:pt>
                <c:pt idx="1185">
                  <c:v>1185</c:v>
                </c:pt>
                <c:pt idx="1186">
                  <c:v>1186</c:v>
                </c:pt>
                <c:pt idx="1187">
                  <c:v>1187</c:v>
                </c:pt>
                <c:pt idx="1188">
                  <c:v>1188</c:v>
                </c:pt>
                <c:pt idx="1189">
                  <c:v>1189</c:v>
                </c:pt>
                <c:pt idx="1190">
                  <c:v>1190</c:v>
                </c:pt>
                <c:pt idx="1191">
                  <c:v>1191</c:v>
                </c:pt>
                <c:pt idx="1192">
                  <c:v>1192</c:v>
                </c:pt>
                <c:pt idx="1193">
                  <c:v>1193</c:v>
                </c:pt>
                <c:pt idx="1194">
                  <c:v>1194</c:v>
                </c:pt>
                <c:pt idx="1195">
                  <c:v>1195</c:v>
                </c:pt>
                <c:pt idx="1196">
                  <c:v>1196</c:v>
                </c:pt>
                <c:pt idx="1197">
                  <c:v>1197</c:v>
                </c:pt>
                <c:pt idx="1198">
                  <c:v>1198</c:v>
                </c:pt>
                <c:pt idx="1199">
                  <c:v>1199</c:v>
                </c:pt>
                <c:pt idx="1200">
                  <c:v>1200</c:v>
                </c:pt>
                <c:pt idx="1201">
                  <c:v>1201</c:v>
                </c:pt>
                <c:pt idx="1202">
                  <c:v>1202</c:v>
                </c:pt>
                <c:pt idx="1203">
                  <c:v>1203</c:v>
                </c:pt>
                <c:pt idx="1204">
                  <c:v>1204</c:v>
                </c:pt>
                <c:pt idx="1205">
                  <c:v>1205</c:v>
                </c:pt>
                <c:pt idx="1206">
                  <c:v>1206</c:v>
                </c:pt>
                <c:pt idx="1207">
                  <c:v>1207</c:v>
                </c:pt>
                <c:pt idx="1208">
                  <c:v>1208</c:v>
                </c:pt>
                <c:pt idx="1209">
                  <c:v>1209</c:v>
                </c:pt>
                <c:pt idx="1210">
                  <c:v>1210</c:v>
                </c:pt>
                <c:pt idx="1211">
                  <c:v>1211</c:v>
                </c:pt>
                <c:pt idx="1212">
                  <c:v>1212</c:v>
                </c:pt>
                <c:pt idx="1213">
                  <c:v>1213</c:v>
                </c:pt>
                <c:pt idx="1214">
                  <c:v>1214</c:v>
                </c:pt>
                <c:pt idx="1215">
                  <c:v>1215</c:v>
                </c:pt>
                <c:pt idx="1216">
                  <c:v>1216</c:v>
                </c:pt>
                <c:pt idx="1217">
                  <c:v>1217</c:v>
                </c:pt>
                <c:pt idx="1218">
                  <c:v>1218</c:v>
                </c:pt>
                <c:pt idx="1219">
                  <c:v>1219</c:v>
                </c:pt>
                <c:pt idx="1220">
                  <c:v>1220</c:v>
                </c:pt>
                <c:pt idx="1221">
                  <c:v>1221</c:v>
                </c:pt>
                <c:pt idx="1222">
                  <c:v>1222</c:v>
                </c:pt>
                <c:pt idx="1223">
                  <c:v>1223</c:v>
                </c:pt>
                <c:pt idx="1224">
                  <c:v>1224</c:v>
                </c:pt>
                <c:pt idx="1225">
                  <c:v>1225</c:v>
                </c:pt>
                <c:pt idx="1226">
                  <c:v>1226</c:v>
                </c:pt>
                <c:pt idx="1227">
                  <c:v>1227</c:v>
                </c:pt>
                <c:pt idx="1228">
                  <c:v>1228</c:v>
                </c:pt>
                <c:pt idx="1229">
                  <c:v>1229</c:v>
                </c:pt>
                <c:pt idx="1230">
                  <c:v>1230</c:v>
                </c:pt>
                <c:pt idx="1231">
                  <c:v>1231</c:v>
                </c:pt>
                <c:pt idx="1232">
                  <c:v>1232</c:v>
                </c:pt>
                <c:pt idx="1233">
                  <c:v>1233</c:v>
                </c:pt>
                <c:pt idx="1234">
                  <c:v>1234</c:v>
                </c:pt>
                <c:pt idx="1235">
                  <c:v>1235</c:v>
                </c:pt>
                <c:pt idx="1236">
                  <c:v>1236</c:v>
                </c:pt>
                <c:pt idx="1237">
                  <c:v>1237</c:v>
                </c:pt>
                <c:pt idx="1238">
                  <c:v>1238</c:v>
                </c:pt>
                <c:pt idx="1239">
                  <c:v>1239</c:v>
                </c:pt>
                <c:pt idx="1240">
                  <c:v>1240</c:v>
                </c:pt>
                <c:pt idx="1241">
                  <c:v>1241</c:v>
                </c:pt>
                <c:pt idx="1242">
                  <c:v>1242</c:v>
                </c:pt>
                <c:pt idx="1243">
                  <c:v>1243</c:v>
                </c:pt>
                <c:pt idx="1244">
                  <c:v>1244</c:v>
                </c:pt>
                <c:pt idx="1245">
                  <c:v>1245</c:v>
                </c:pt>
                <c:pt idx="1246">
                  <c:v>1246</c:v>
                </c:pt>
                <c:pt idx="1247">
                  <c:v>1247</c:v>
                </c:pt>
                <c:pt idx="1248">
                  <c:v>1248</c:v>
                </c:pt>
                <c:pt idx="1249">
                  <c:v>1249</c:v>
                </c:pt>
                <c:pt idx="1250">
                  <c:v>1250</c:v>
                </c:pt>
                <c:pt idx="1251">
                  <c:v>1251</c:v>
                </c:pt>
                <c:pt idx="1252">
                  <c:v>1252</c:v>
                </c:pt>
                <c:pt idx="1253">
                  <c:v>1253</c:v>
                </c:pt>
                <c:pt idx="1254">
                  <c:v>1254</c:v>
                </c:pt>
                <c:pt idx="1255">
                  <c:v>1255</c:v>
                </c:pt>
                <c:pt idx="1256">
                  <c:v>1256</c:v>
                </c:pt>
                <c:pt idx="1257">
                  <c:v>1257</c:v>
                </c:pt>
                <c:pt idx="1258">
                  <c:v>1258</c:v>
                </c:pt>
                <c:pt idx="1259">
                  <c:v>1259</c:v>
                </c:pt>
                <c:pt idx="1260">
                  <c:v>1260</c:v>
                </c:pt>
                <c:pt idx="1261">
                  <c:v>1261</c:v>
                </c:pt>
                <c:pt idx="1262">
                  <c:v>1262</c:v>
                </c:pt>
                <c:pt idx="1263">
                  <c:v>1263</c:v>
                </c:pt>
                <c:pt idx="1264">
                  <c:v>1264</c:v>
                </c:pt>
                <c:pt idx="1265">
                  <c:v>1265</c:v>
                </c:pt>
                <c:pt idx="1266">
                  <c:v>1266</c:v>
                </c:pt>
                <c:pt idx="1267">
                  <c:v>1267</c:v>
                </c:pt>
                <c:pt idx="1268">
                  <c:v>1268</c:v>
                </c:pt>
                <c:pt idx="1269">
                  <c:v>1269</c:v>
                </c:pt>
                <c:pt idx="1270">
                  <c:v>1270</c:v>
                </c:pt>
                <c:pt idx="1271">
                  <c:v>1271</c:v>
                </c:pt>
                <c:pt idx="1272">
                  <c:v>1272</c:v>
                </c:pt>
                <c:pt idx="1273">
                  <c:v>1273</c:v>
                </c:pt>
                <c:pt idx="1274">
                  <c:v>1274</c:v>
                </c:pt>
                <c:pt idx="1275">
                  <c:v>1275</c:v>
                </c:pt>
                <c:pt idx="1276">
                  <c:v>1276</c:v>
                </c:pt>
                <c:pt idx="1277">
                  <c:v>1277</c:v>
                </c:pt>
                <c:pt idx="1278">
                  <c:v>1278</c:v>
                </c:pt>
                <c:pt idx="1279">
                  <c:v>1279</c:v>
                </c:pt>
                <c:pt idx="1280">
                  <c:v>1280</c:v>
                </c:pt>
                <c:pt idx="1281">
                  <c:v>1281</c:v>
                </c:pt>
                <c:pt idx="1282">
                  <c:v>1282</c:v>
                </c:pt>
                <c:pt idx="1283">
                  <c:v>1283</c:v>
                </c:pt>
                <c:pt idx="1284">
                  <c:v>1284</c:v>
                </c:pt>
                <c:pt idx="1285">
                  <c:v>1285</c:v>
                </c:pt>
                <c:pt idx="1286">
                  <c:v>1286</c:v>
                </c:pt>
                <c:pt idx="1287">
                  <c:v>1287</c:v>
                </c:pt>
                <c:pt idx="1288">
                  <c:v>1288</c:v>
                </c:pt>
                <c:pt idx="1289">
                  <c:v>1289</c:v>
                </c:pt>
                <c:pt idx="1290">
                  <c:v>1290</c:v>
                </c:pt>
                <c:pt idx="1291">
                  <c:v>1291</c:v>
                </c:pt>
                <c:pt idx="1292">
                  <c:v>1292</c:v>
                </c:pt>
                <c:pt idx="1293">
                  <c:v>1293</c:v>
                </c:pt>
                <c:pt idx="1294">
                  <c:v>1294</c:v>
                </c:pt>
                <c:pt idx="1295">
                  <c:v>1295</c:v>
                </c:pt>
                <c:pt idx="1296">
                  <c:v>1296</c:v>
                </c:pt>
                <c:pt idx="1297">
                  <c:v>1297</c:v>
                </c:pt>
                <c:pt idx="1298">
                  <c:v>1298</c:v>
                </c:pt>
                <c:pt idx="1299">
                  <c:v>1299</c:v>
                </c:pt>
                <c:pt idx="1300">
                  <c:v>1300</c:v>
                </c:pt>
                <c:pt idx="1301">
                  <c:v>1301</c:v>
                </c:pt>
                <c:pt idx="1302">
                  <c:v>1302</c:v>
                </c:pt>
                <c:pt idx="1303">
                  <c:v>1303</c:v>
                </c:pt>
                <c:pt idx="1304">
                  <c:v>1304</c:v>
                </c:pt>
                <c:pt idx="1305">
                  <c:v>1305</c:v>
                </c:pt>
                <c:pt idx="1306">
                  <c:v>1306</c:v>
                </c:pt>
                <c:pt idx="1307">
                  <c:v>1307</c:v>
                </c:pt>
                <c:pt idx="1308">
                  <c:v>1308</c:v>
                </c:pt>
                <c:pt idx="1309">
                  <c:v>1309</c:v>
                </c:pt>
                <c:pt idx="1310">
                  <c:v>1310</c:v>
                </c:pt>
                <c:pt idx="1311">
                  <c:v>1311</c:v>
                </c:pt>
                <c:pt idx="1312">
                  <c:v>1312</c:v>
                </c:pt>
                <c:pt idx="1313">
                  <c:v>1313</c:v>
                </c:pt>
                <c:pt idx="1314">
                  <c:v>1314</c:v>
                </c:pt>
                <c:pt idx="1315">
                  <c:v>1315</c:v>
                </c:pt>
                <c:pt idx="1316">
                  <c:v>1316</c:v>
                </c:pt>
                <c:pt idx="1317">
                  <c:v>1317</c:v>
                </c:pt>
                <c:pt idx="1318">
                  <c:v>1318</c:v>
                </c:pt>
                <c:pt idx="1319">
                  <c:v>1319</c:v>
                </c:pt>
                <c:pt idx="1320">
                  <c:v>1320</c:v>
                </c:pt>
                <c:pt idx="1321">
                  <c:v>1321</c:v>
                </c:pt>
                <c:pt idx="1322">
                  <c:v>1322</c:v>
                </c:pt>
                <c:pt idx="1323">
                  <c:v>1323</c:v>
                </c:pt>
                <c:pt idx="1324">
                  <c:v>1324</c:v>
                </c:pt>
                <c:pt idx="1325">
                  <c:v>1325</c:v>
                </c:pt>
                <c:pt idx="1326">
                  <c:v>1326</c:v>
                </c:pt>
                <c:pt idx="1327">
                  <c:v>1327</c:v>
                </c:pt>
                <c:pt idx="1328">
                  <c:v>1328</c:v>
                </c:pt>
                <c:pt idx="1329">
                  <c:v>1329</c:v>
                </c:pt>
                <c:pt idx="1330">
                  <c:v>1330</c:v>
                </c:pt>
                <c:pt idx="1331">
                  <c:v>1331</c:v>
                </c:pt>
                <c:pt idx="1332">
                  <c:v>1332</c:v>
                </c:pt>
                <c:pt idx="1333">
                  <c:v>1333</c:v>
                </c:pt>
                <c:pt idx="1334">
                  <c:v>1334</c:v>
                </c:pt>
                <c:pt idx="1335">
                  <c:v>1335</c:v>
                </c:pt>
                <c:pt idx="1336">
                  <c:v>1336</c:v>
                </c:pt>
                <c:pt idx="1337">
                  <c:v>1337</c:v>
                </c:pt>
                <c:pt idx="1338">
                  <c:v>1338</c:v>
                </c:pt>
                <c:pt idx="1339">
                  <c:v>1339</c:v>
                </c:pt>
                <c:pt idx="1340">
                  <c:v>1340</c:v>
                </c:pt>
                <c:pt idx="1341">
                  <c:v>1341</c:v>
                </c:pt>
                <c:pt idx="1342">
                  <c:v>1342</c:v>
                </c:pt>
                <c:pt idx="1343">
                  <c:v>1343</c:v>
                </c:pt>
                <c:pt idx="1344">
                  <c:v>1344</c:v>
                </c:pt>
                <c:pt idx="1345">
                  <c:v>1345</c:v>
                </c:pt>
                <c:pt idx="1346">
                  <c:v>1346</c:v>
                </c:pt>
                <c:pt idx="1347">
                  <c:v>1347</c:v>
                </c:pt>
                <c:pt idx="1348">
                  <c:v>1348</c:v>
                </c:pt>
                <c:pt idx="1349">
                  <c:v>1349</c:v>
                </c:pt>
                <c:pt idx="1350">
                  <c:v>1350</c:v>
                </c:pt>
                <c:pt idx="1351">
                  <c:v>1351</c:v>
                </c:pt>
                <c:pt idx="1352">
                  <c:v>1352</c:v>
                </c:pt>
                <c:pt idx="1353">
                  <c:v>1353</c:v>
                </c:pt>
                <c:pt idx="1354">
                  <c:v>1354</c:v>
                </c:pt>
                <c:pt idx="1355">
                  <c:v>1355</c:v>
                </c:pt>
                <c:pt idx="1356">
                  <c:v>1356</c:v>
                </c:pt>
                <c:pt idx="1357">
                  <c:v>1357</c:v>
                </c:pt>
                <c:pt idx="1358">
                  <c:v>1358</c:v>
                </c:pt>
                <c:pt idx="1359">
                  <c:v>1359</c:v>
                </c:pt>
                <c:pt idx="1360">
                  <c:v>1360</c:v>
                </c:pt>
                <c:pt idx="1361">
                  <c:v>1361</c:v>
                </c:pt>
                <c:pt idx="1362">
                  <c:v>1362</c:v>
                </c:pt>
                <c:pt idx="1363">
                  <c:v>1363</c:v>
                </c:pt>
                <c:pt idx="1364">
                  <c:v>1364</c:v>
                </c:pt>
                <c:pt idx="1365">
                  <c:v>1365</c:v>
                </c:pt>
                <c:pt idx="1366">
                  <c:v>1366</c:v>
                </c:pt>
                <c:pt idx="1367">
                  <c:v>1367</c:v>
                </c:pt>
                <c:pt idx="1368">
                  <c:v>1368</c:v>
                </c:pt>
                <c:pt idx="1369">
                  <c:v>1369</c:v>
                </c:pt>
                <c:pt idx="1370">
                  <c:v>1370</c:v>
                </c:pt>
                <c:pt idx="1371">
                  <c:v>1371</c:v>
                </c:pt>
                <c:pt idx="1372">
                  <c:v>1372</c:v>
                </c:pt>
                <c:pt idx="1373">
                  <c:v>1373</c:v>
                </c:pt>
                <c:pt idx="1374">
                  <c:v>1374</c:v>
                </c:pt>
                <c:pt idx="1375">
                  <c:v>1375</c:v>
                </c:pt>
                <c:pt idx="1376">
                  <c:v>1376</c:v>
                </c:pt>
                <c:pt idx="1377">
                  <c:v>1377</c:v>
                </c:pt>
                <c:pt idx="1378">
                  <c:v>1378</c:v>
                </c:pt>
                <c:pt idx="1379">
                  <c:v>1379</c:v>
                </c:pt>
                <c:pt idx="1380">
                  <c:v>1380</c:v>
                </c:pt>
                <c:pt idx="1381">
                  <c:v>1381</c:v>
                </c:pt>
                <c:pt idx="1382">
                  <c:v>1382</c:v>
                </c:pt>
                <c:pt idx="1383">
                  <c:v>1383</c:v>
                </c:pt>
                <c:pt idx="1384">
                  <c:v>1384</c:v>
                </c:pt>
                <c:pt idx="1385">
                  <c:v>1385</c:v>
                </c:pt>
                <c:pt idx="1386">
                  <c:v>1386</c:v>
                </c:pt>
                <c:pt idx="1387">
                  <c:v>1387</c:v>
                </c:pt>
                <c:pt idx="1388">
                  <c:v>1388</c:v>
                </c:pt>
                <c:pt idx="1389">
                  <c:v>1389</c:v>
                </c:pt>
                <c:pt idx="1390">
                  <c:v>1390</c:v>
                </c:pt>
                <c:pt idx="1391">
                  <c:v>1391</c:v>
                </c:pt>
                <c:pt idx="1392">
                  <c:v>1392</c:v>
                </c:pt>
                <c:pt idx="1393">
                  <c:v>1393</c:v>
                </c:pt>
                <c:pt idx="1394">
                  <c:v>1394</c:v>
                </c:pt>
                <c:pt idx="1395">
                  <c:v>1395</c:v>
                </c:pt>
                <c:pt idx="1396">
                  <c:v>1396</c:v>
                </c:pt>
                <c:pt idx="1397">
                  <c:v>1397</c:v>
                </c:pt>
                <c:pt idx="1398">
                  <c:v>1398</c:v>
                </c:pt>
                <c:pt idx="1399">
                  <c:v>1399</c:v>
                </c:pt>
                <c:pt idx="1400">
                  <c:v>1400</c:v>
                </c:pt>
                <c:pt idx="1401">
                  <c:v>1401</c:v>
                </c:pt>
                <c:pt idx="1402">
                  <c:v>1402</c:v>
                </c:pt>
                <c:pt idx="1403">
                  <c:v>1403</c:v>
                </c:pt>
                <c:pt idx="1404">
                  <c:v>1404</c:v>
                </c:pt>
                <c:pt idx="1405">
                  <c:v>1405</c:v>
                </c:pt>
                <c:pt idx="1406">
                  <c:v>1406</c:v>
                </c:pt>
                <c:pt idx="1407">
                  <c:v>1407</c:v>
                </c:pt>
                <c:pt idx="1408">
                  <c:v>1408</c:v>
                </c:pt>
                <c:pt idx="1409">
                  <c:v>1409</c:v>
                </c:pt>
                <c:pt idx="1410">
                  <c:v>1410</c:v>
                </c:pt>
                <c:pt idx="1411">
                  <c:v>1411</c:v>
                </c:pt>
                <c:pt idx="1412">
                  <c:v>1412</c:v>
                </c:pt>
                <c:pt idx="1413">
                  <c:v>1413</c:v>
                </c:pt>
                <c:pt idx="1414">
                  <c:v>1414</c:v>
                </c:pt>
                <c:pt idx="1415">
                  <c:v>1415</c:v>
                </c:pt>
                <c:pt idx="1416">
                  <c:v>1416</c:v>
                </c:pt>
                <c:pt idx="1417">
                  <c:v>1417</c:v>
                </c:pt>
                <c:pt idx="1418">
                  <c:v>1418</c:v>
                </c:pt>
                <c:pt idx="1419">
                  <c:v>1419</c:v>
                </c:pt>
                <c:pt idx="1420">
                  <c:v>1420</c:v>
                </c:pt>
                <c:pt idx="1421">
                  <c:v>1421</c:v>
                </c:pt>
                <c:pt idx="1422">
                  <c:v>1422</c:v>
                </c:pt>
                <c:pt idx="1423">
                  <c:v>1423</c:v>
                </c:pt>
                <c:pt idx="1424">
                  <c:v>1424</c:v>
                </c:pt>
                <c:pt idx="1425">
                  <c:v>1425</c:v>
                </c:pt>
                <c:pt idx="1426">
                  <c:v>1426</c:v>
                </c:pt>
                <c:pt idx="1427">
                  <c:v>1427</c:v>
                </c:pt>
                <c:pt idx="1428">
                  <c:v>1428</c:v>
                </c:pt>
                <c:pt idx="1429">
                  <c:v>1429</c:v>
                </c:pt>
                <c:pt idx="1430">
                  <c:v>1430</c:v>
                </c:pt>
                <c:pt idx="1431">
                  <c:v>1431</c:v>
                </c:pt>
                <c:pt idx="1432">
                  <c:v>1432</c:v>
                </c:pt>
                <c:pt idx="1433">
                  <c:v>1433</c:v>
                </c:pt>
                <c:pt idx="1434">
                  <c:v>1434</c:v>
                </c:pt>
                <c:pt idx="1435">
                  <c:v>1435</c:v>
                </c:pt>
                <c:pt idx="1436">
                  <c:v>1436</c:v>
                </c:pt>
                <c:pt idx="1437">
                  <c:v>1437</c:v>
                </c:pt>
                <c:pt idx="1438">
                  <c:v>1438</c:v>
                </c:pt>
                <c:pt idx="1439">
                  <c:v>1439</c:v>
                </c:pt>
                <c:pt idx="1440">
                  <c:v>1440</c:v>
                </c:pt>
                <c:pt idx="1441">
                  <c:v>1441</c:v>
                </c:pt>
                <c:pt idx="1442">
                  <c:v>1442</c:v>
                </c:pt>
                <c:pt idx="1443">
                  <c:v>1443</c:v>
                </c:pt>
                <c:pt idx="1444">
                  <c:v>1444</c:v>
                </c:pt>
                <c:pt idx="1445">
                  <c:v>1445</c:v>
                </c:pt>
                <c:pt idx="1446">
                  <c:v>1446</c:v>
                </c:pt>
                <c:pt idx="1447">
                  <c:v>1447</c:v>
                </c:pt>
                <c:pt idx="1448">
                  <c:v>1448</c:v>
                </c:pt>
                <c:pt idx="1449">
                  <c:v>1449</c:v>
                </c:pt>
                <c:pt idx="1450">
                  <c:v>1450</c:v>
                </c:pt>
                <c:pt idx="1451">
                  <c:v>1451</c:v>
                </c:pt>
                <c:pt idx="1452">
                  <c:v>1452</c:v>
                </c:pt>
                <c:pt idx="1453">
                  <c:v>1453</c:v>
                </c:pt>
                <c:pt idx="1454">
                  <c:v>1454</c:v>
                </c:pt>
                <c:pt idx="1455">
                  <c:v>1455</c:v>
                </c:pt>
                <c:pt idx="1456">
                  <c:v>1456</c:v>
                </c:pt>
                <c:pt idx="1457">
                  <c:v>1457</c:v>
                </c:pt>
                <c:pt idx="1458">
                  <c:v>1458</c:v>
                </c:pt>
                <c:pt idx="1459">
                  <c:v>1459</c:v>
                </c:pt>
                <c:pt idx="1460">
                  <c:v>1460</c:v>
                </c:pt>
                <c:pt idx="1461">
                  <c:v>1461</c:v>
                </c:pt>
                <c:pt idx="1462">
                  <c:v>1462</c:v>
                </c:pt>
                <c:pt idx="1463">
                  <c:v>1463</c:v>
                </c:pt>
                <c:pt idx="1464">
                  <c:v>1464</c:v>
                </c:pt>
                <c:pt idx="1465">
                  <c:v>1465</c:v>
                </c:pt>
                <c:pt idx="1466">
                  <c:v>1466</c:v>
                </c:pt>
                <c:pt idx="1467">
                  <c:v>1467</c:v>
                </c:pt>
                <c:pt idx="1468">
                  <c:v>1468</c:v>
                </c:pt>
                <c:pt idx="1469">
                  <c:v>1469</c:v>
                </c:pt>
                <c:pt idx="1470">
                  <c:v>1470</c:v>
                </c:pt>
                <c:pt idx="1471">
                  <c:v>1471</c:v>
                </c:pt>
                <c:pt idx="1472">
                  <c:v>1472</c:v>
                </c:pt>
                <c:pt idx="1473">
                  <c:v>1473</c:v>
                </c:pt>
                <c:pt idx="1474">
                  <c:v>1474</c:v>
                </c:pt>
                <c:pt idx="1475">
                  <c:v>1475</c:v>
                </c:pt>
                <c:pt idx="1476">
                  <c:v>1476</c:v>
                </c:pt>
                <c:pt idx="1477">
                  <c:v>1477</c:v>
                </c:pt>
                <c:pt idx="1478">
                  <c:v>1478</c:v>
                </c:pt>
                <c:pt idx="1479">
                  <c:v>1479</c:v>
                </c:pt>
                <c:pt idx="1480">
                  <c:v>1480</c:v>
                </c:pt>
                <c:pt idx="1481">
                  <c:v>1481</c:v>
                </c:pt>
                <c:pt idx="1482">
                  <c:v>1482</c:v>
                </c:pt>
                <c:pt idx="1483">
                  <c:v>1483</c:v>
                </c:pt>
                <c:pt idx="1484">
                  <c:v>1484</c:v>
                </c:pt>
                <c:pt idx="1485">
                  <c:v>1485</c:v>
                </c:pt>
                <c:pt idx="1486">
                  <c:v>1486</c:v>
                </c:pt>
                <c:pt idx="1487">
                  <c:v>1487</c:v>
                </c:pt>
                <c:pt idx="1488">
                  <c:v>1488</c:v>
                </c:pt>
                <c:pt idx="1489">
                  <c:v>1489</c:v>
                </c:pt>
                <c:pt idx="1490">
                  <c:v>1490</c:v>
                </c:pt>
                <c:pt idx="1491">
                  <c:v>1491</c:v>
                </c:pt>
                <c:pt idx="1492">
                  <c:v>1492</c:v>
                </c:pt>
                <c:pt idx="1493">
                  <c:v>1493</c:v>
                </c:pt>
                <c:pt idx="1494">
                  <c:v>1494</c:v>
                </c:pt>
                <c:pt idx="1495">
                  <c:v>1495</c:v>
                </c:pt>
                <c:pt idx="1496">
                  <c:v>1496</c:v>
                </c:pt>
                <c:pt idx="1497">
                  <c:v>1497</c:v>
                </c:pt>
                <c:pt idx="1498">
                  <c:v>1498</c:v>
                </c:pt>
                <c:pt idx="1499">
                  <c:v>1499</c:v>
                </c:pt>
                <c:pt idx="1500">
                  <c:v>1500</c:v>
                </c:pt>
                <c:pt idx="1501">
                  <c:v>1501</c:v>
                </c:pt>
                <c:pt idx="1502">
                  <c:v>1502</c:v>
                </c:pt>
                <c:pt idx="1503">
                  <c:v>1503</c:v>
                </c:pt>
                <c:pt idx="1504">
                  <c:v>1504</c:v>
                </c:pt>
                <c:pt idx="1505">
                  <c:v>1505</c:v>
                </c:pt>
                <c:pt idx="1506">
                  <c:v>1506</c:v>
                </c:pt>
                <c:pt idx="1507">
                  <c:v>1507</c:v>
                </c:pt>
                <c:pt idx="1508">
                  <c:v>1508</c:v>
                </c:pt>
                <c:pt idx="1509">
                  <c:v>1509</c:v>
                </c:pt>
                <c:pt idx="1510">
                  <c:v>1510</c:v>
                </c:pt>
                <c:pt idx="1511">
                  <c:v>1511</c:v>
                </c:pt>
                <c:pt idx="1512">
                  <c:v>1512</c:v>
                </c:pt>
                <c:pt idx="1513">
                  <c:v>1513</c:v>
                </c:pt>
                <c:pt idx="1514">
                  <c:v>1514</c:v>
                </c:pt>
                <c:pt idx="1515">
                  <c:v>1515</c:v>
                </c:pt>
                <c:pt idx="1516">
                  <c:v>1516</c:v>
                </c:pt>
                <c:pt idx="1517">
                  <c:v>1517</c:v>
                </c:pt>
                <c:pt idx="1518">
                  <c:v>1518</c:v>
                </c:pt>
                <c:pt idx="1519">
                  <c:v>1519</c:v>
                </c:pt>
                <c:pt idx="1520">
                  <c:v>1520</c:v>
                </c:pt>
                <c:pt idx="1521">
                  <c:v>1521</c:v>
                </c:pt>
                <c:pt idx="1522">
                  <c:v>1522</c:v>
                </c:pt>
                <c:pt idx="1523">
                  <c:v>1523</c:v>
                </c:pt>
                <c:pt idx="1524">
                  <c:v>1524</c:v>
                </c:pt>
                <c:pt idx="1525">
                  <c:v>1525</c:v>
                </c:pt>
                <c:pt idx="1526">
                  <c:v>1526</c:v>
                </c:pt>
                <c:pt idx="1527">
                  <c:v>1527</c:v>
                </c:pt>
                <c:pt idx="1528">
                  <c:v>1528</c:v>
                </c:pt>
                <c:pt idx="1529">
                  <c:v>1529</c:v>
                </c:pt>
                <c:pt idx="1530">
                  <c:v>1530</c:v>
                </c:pt>
                <c:pt idx="1531">
                  <c:v>1531</c:v>
                </c:pt>
                <c:pt idx="1532">
                  <c:v>1532</c:v>
                </c:pt>
                <c:pt idx="1533">
                  <c:v>1533</c:v>
                </c:pt>
                <c:pt idx="1534">
                  <c:v>1534</c:v>
                </c:pt>
                <c:pt idx="1535">
                  <c:v>1535</c:v>
                </c:pt>
                <c:pt idx="1536">
                  <c:v>1536</c:v>
                </c:pt>
                <c:pt idx="1537">
                  <c:v>1537</c:v>
                </c:pt>
                <c:pt idx="1538">
                  <c:v>1538</c:v>
                </c:pt>
                <c:pt idx="1539">
                  <c:v>1539</c:v>
                </c:pt>
                <c:pt idx="1540">
                  <c:v>1540</c:v>
                </c:pt>
                <c:pt idx="1541">
                  <c:v>1541</c:v>
                </c:pt>
                <c:pt idx="1542">
                  <c:v>1542</c:v>
                </c:pt>
                <c:pt idx="1543">
                  <c:v>1543</c:v>
                </c:pt>
                <c:pt idx="1544">
                  <c:v>1544</c:v>
                </c:pt>
                <c:pt idx="1545">
                  <c:v>1545</c:v>
                </c:pt>
                <c:pt idx="1546">
                  <c:v>1546</c:v>
                </c:pt>
                <c:pt idx="1547">
                  <c:v>1547</c:v>
                </c:pt>
                <c:pt idx="1548">
                  <c:v>1548</c:v>
                </c:pt>
                <c:pt idx="1549">
                  <c:v>1549</c:v>
                </c:pt>
                <c:pt idx="1550">
                  <c:v>1550</c:v>
                </c:pt>
                <c:pt idx="1551">
                  <c:v>1551</c:v>
                </c:pt>
                <c:pt idx="1552">
                  <c:v>1552</c:v>
                </c:pt>
                <c:pt idx="1553">
                  <c:v>1553</c:v>
                </c:pt>
                <c:pt idx="1554">
                  <c:v>1554</c:v>
                </c:pt>
                <c:pt idx="1555">
                  <c:v>1555</c:v>
                </c:pt>
                <c:pt idx="1556">
                  <c:v>1556</c:v>
                </c:pt>
                <c:pt idx="1557">
                  <c:v>1557</c:v>
                </c:pt>
                <c:pt idx="1558">
                  <c:v>1558</c:v>
                </c:pt>
                <c:pt idx="1559">
                  <c:v>1559</c:v>
                </c:pt>
                <c:pt idx="1560">
                  <c:v>1560</c:v>
                </c:pt>
                <c:pt idx="1561">
                  <c:v>1561</c:v>
                </c:pt>
                <c:pt idx="1562">
                  <c:v>1562</c:v>
                </c:pt>
                <c:pt idx="1563">
                  <c:v>1563</c:v>
                </c:pt>
                <c:pt idx="1564">
                  <c:v>1564</c:v>
                </c:pt>
                <c:pt idx="1565">
                  <c:v>1565</c:v>
                </c:pt>
                <c:pt idx="1566">
                  <c:v>1566</c:v>
                </c:pt>
                <c:pt idx="1567">
                  <c:v>1567</c:v>
                </c:pt>
                <c:pt idx="1568">
                  <c:v>1568</c:v>
                </c:pt>
                <c:pt idx="1569">
                  <c:v>1569</c:v>
                </c:pt>
                <c:pt idx="1570">
                  <c:v>1570</c:v>
                </c:pt>
                <c:pt idx="1571">
                  <c:v>1571</c:v>
                </c:pt>
                <c:pt idx="1572">
                  <c:v>1572</c:v>
                </c:pt>
                <c:pt idx="1573">
                  <c:v>1573</c:v>
                </c:pt>
                <c:pt idx="1574">
                  <c:v>1574</c:v>
                </c:pt>
                <c:pt idx="1575">
                  <c:v>1575</c:v>
                </c:pt>
                <c:pt idx="1576">
                  <c:v>1576</c:v>
                </c:pt>
                <c:pt idx="1577">
                  <c:v>1577</c:v>
                </c:pt>
                <c:pt idx="1578">
                  <c:v>1578</c:v>
                </c:pt>
                <c:pt idx="1579">
                  <c:v>1579</c:v>
                </c:pt>
                <c:pt idx="1580">
                  <c:v>1580</c:v>
                </c:pt>
                <c:pt idx="1581">
                  <c:v>1581</c:v>
                </c:pt>
                <c:pt idx="1582">
                  <c:v>1582</c:v>
                </c:pt>
                <c:pt idx="1583">
                  <c:v>1583</c:v>
                </c:pt>
                <c:pt idx="1584">
                  <c:v>1584</c:v>
                </c:pt>
                <c:pt idx="1585">
                  <c:v>1585</c:v>
                </c:pt>
                <c:pt idx="1586">
                  <c:v>1586</c:v>
                </c:pt>
                <c:pt idx="1587">
                  <c:v>1587</c:v>
                </c:pt>
                <c:pt idx="1588">
                  <c:v>1588</c:v>
                </c:pt>
                <c:pt idx="1589">
                  <c:v>1589</c:v>
                </c:pt>
                <c:pt idx="1590">
                  <c:v>1590</c:v>
                </c:pt>
                <c:pt idx="1591">
                  <c:v>1591</c:v>
                </c:pt>
                <c:pt idx="1592">
                  <c:v>1592</c:v>
                </c:pt>
                <c:pt idx="1593">
                  <c:v>1593</c:v>
                </c:pt>
                <c:pt idx="1594">
                  <c:v>1594</c:v>
                </c:pt>
                <c:pt idx="1595">
                  <c:v>1595</c:v>
                </c:pt>
                <c:pt idx="1596">
                  <c:v>1596</c:v>
                </c:pt>
                <c:pt idx="1597">
                  <c:v>1597</c:v>
                </c:pt>
                <c:pt idx="1598">
                  <c:v>1598</c:v>
                </c:pt>
                <c:pt idx="1599">
                  <c:v>1599</c:v>
                </c:pt>
                <c:pt idx="1600">
                  <c:v>1600</c:v>
                </c:pt>
                <c:pt idx="1601">
                  <c:v>1601</c:v>
                </c:pt>
                <c:pt idx="1602">
                  <c:v>1602</c:v>
                </c:pt>
                <c:pt idx="1603">
                  <c:v>1603</c:v>
                </c:pt>
                <c:pt idx="1604">
                  <c:v>1604</c:v>
                </c:pt>
                <c:pt idx="1605">
                  <c:v>1605</c:v>
                </c:pt>
                <c:pt idx="1606">
                  <c:v>1606</c:v>
                </c:pt>
                <c:pt idx="1607">
                  <c:v>1607</c:v>
                </c:pt>
                <c:pt idx="1608">
                  <c:v>1608</c:v>
                </c:pt>
                <c:pt idx="1609">
                  <c:v>1609</c:v>
                </c:pt>
                <c:pt idx="1610">
                  <c:v>1610</c:v>
                </c:pt>
                <c:pt idx="1611">
                  <c:v>1611</c:v>
                </c:pt>
                <c:pt idx="1612">
                  <c:v>1612</c:v>
                </c:pt>
                <c:pt idx="1613">
                  <c:v>1613</c:v>
                </c:pt>
                <c:pt idx="1614">
                  <c:v>1614</c:v>
                </c:pt>
                <c:pt idx="1615">
                  <c:v>1615</c:v>
                </c:pt>
                <c:pt idx="1616">
                  <c:v>1616</c:v>
                </c:pt>
                <c:pt idx="1617">
                  <c:v>1617</c:v>
                </c:pt>
                <c:pt idx="1618">
                  <c:v>1618</c:v>
                </c:pt>
                <c:pt idx="1619">
                  <c:v>1619</c:v>
                </c:pt>
                <c:pt idx="1620">
                  <c:v>1620</c:v>
                </c:pt>
                <c:pt idx="1621">
                  <c:v>1621</c:v>
                </c:pt>
                <c:pt idx="1622">
                  <c:v>1622</c:v>
                </c:pt>
                <c:pt idx="1623">
                  <c:v>1623</c:v>
                </c:pt>
                <c:pt idx="1624">
                  <c:v>1624</c:v>
                </c:pt>
                <c:pt idx="1625">
                  <c:v>1625</c:v>
                </c:pt>
                <c:pt idx="1626">
                  <c:v>1626</c:v>
                </c:pt>
                <c:pt idx="1627">
                  <c:v>1627</c:v>
                </c:pt>
                <c:pt idx="1628">
                  <c:v>1628</c:v>
                </c:pt>
                <c:pt idx="1629">
                  <c:v>1629</c:v>
                </c:pt>
                <c:pt idx="1630">
                  <c:v>1630</c:v>
                </c:pt>
                <c:pt idx="1631">
                  <c:v>1631</c:v>
                </c:pt>
                <c:pt idx="1632">
                  <c:v>1632</c:v>
                </c:pt>
                <c:pt idx="1633">
                  <c:v>1633</c:v>
                </c:pt>
                <c:pt idx="1634">
                  <c:v>1634</c:v>
                </c:pt>
                <c:pt idx="1635">
                  <c:v>1635</c:v>
                </c:pt>
                <c:pt idx="1636">
                  <c:v>1636</c:v>
                </c:pt>
                <c:pt idx="1637">
                  <c:v>1637</c:v>
                </c:pt>
                <c:pt idx="1638">
                  <c:v>1638</c:v>
                </c:pt>
                <c:pt idx="1639">
                  <c:v>1639</c:v>
                </c:pt>
                <c:pt idx="1640">
                  <c:v>1640</c:v>
                </c:pt>
                <c:pt idx="1641">
                  <c:v>1641</c:v>
                </c:pt>
                <c:pt idx="1642">
                  <c:v>1642</c:v>
                </c:pt>
                <c:pt idx="1643">
                  <c:v>1643</c:v>
                </c:pt>
                <c:pt idx="1644">
                  <c:v>1644</c:v>
                </c:pt>
                <c:pt idx="1645">
                  <c:v>1645</c:v>
                </c:pt>
                <c:pt idx="1646">
                  <c:v>1646</c:v>
                </c:pt>
                <c:pt idx="1647">
                  <c:v>1647</c:v>
                </c:pt>
                <c:pt idx="1648">
                  <c:v>1648</c:v>
                </c:pt>
                <c:pt idx="1649">
                  <c:v>1649</c:v>
                </c:pt>
                <c:pt idx="1650">
                  <c:v>1650</c:v>
                </c:pt>
                <c:pt idx="1651">
                  <c:v>1651</c:v>
                </c:pt>
                <c:pt idx="1652">
                  <c:v>1652</c:v>
                </c:pt>
                <c:pt idx="1653">
                  <c:v>1653</c:v>
                </c:pt>
                <c:pt idx="1654">
                  <c:v>1654</c:v>
                </c:pt>
                <c:pt idx="1655">
                  <c:v>1655</c:v>
                </c:pt>
                <c:pt idx="1656">
                  <c:v>1656</c:v>
                </c:pt>
                <c:pt idx="1657">
                  <c:v>1657</c:v>
                </c:pt>
                <c:pt idx="1658">
                  <c:v>1658</c:v>
                </c:pt>
                <c:pt idx="1659">
                  <c:v>1659</c:v>
                </c:pt>
                <c:pt idx="1660">
                  <c:v>1660</c:v>
                </c:pt>
                <c:pt idx="1661">
                  <c:v>1661</c:v>
                </c:pt>
                <c:pt idx="1662">
                  <c:v>1662</c:v>
                </c:pt>
                <c:pt idx="1663">
                  <c:v>1663</c:v>
                </c:pt>
                <c:pt idx="1664">
                  <c:v>1664</c:v>
                </c:pt>
                <c:pt idx="1665">
                  <c:v>1665</c:v>
                </c:pt>
                <c:pt idx="1666">
                  <c:v>1666</c:v>
                </c:pt>
                <c:pt idx="1667">
                  <c:v>1667</c:v>
                </c:pt>
                <c:pt idx="1668">
                  <c:v>1668</c:v>
                </c:pt>
                <c:pt idx="1669">
                  <c:v>1669</c:v>
                </c:pt>
                <c:pt idx="1670">
                  <c:v>1670</c:v>
                </c:pt>
                <c:pt idx="1671">
                  <c:v>1671</c:v>
                </c:pt>
                <c:pt idx="1672">
                  <c:v>1672</c:v>
                </c:pt>
                <c:pt idx="1673">
                  <c:v>1673</c:v>
                </c:pt>
                <c:pt idx="1674">
                  <c:v>1674</c:v>
                </c:pt>
                <c:pt idx="1675">
                  <c:v>1675</c:v>
                </c:pt>
                <c:pt idx="1676">
                  <c:v>1676</c:v>
                </c:pt>
                <c:pt idx="1677">
                  <c:v>1677</c:v>
                </c:pt>
                <c:pt idx="1678">
                  <c:v>1678</c:v>
                </c:pt>
                <c:pt idx="1679">
                  <c:v>1679</c:v>
                </c:pt>
                <c:pt idx="1680">
                  <c:v>1680</c:v>
                </c:pt>
                <c:pt idx="1681">
                  <c:v>1681</c:v>
                </c:pt>
                <c:pt idx="1682">
                  <c:v>1682</c:v>
                </c:pt>
                <c:pt idx="1683">
                  <c:v>1683</c:v>
                </c:pt>
                <c:pt idx="1684">
                  <c:v>1684</c:v>
                </c:pt>
                <c:pt idx="1685">
                  <c:v>1685</c:v>
                </c:pt>
                <c:pt idx="1686">
                  <c:v>1686</c:v>
                </c:pt>
                <c:pt idx="1687">
                  <c:v>1687</c:v>
                </c:pt>
                <c:pt idx="1688">
                  <c:v>1688</c:v>
                </c:pt>
                <c:pt idx="1689">
                  <c:v>1689</c:v>
                </c:pt>
                <c:pt idx="1690">
                  <c:v>1690</c:v>
                </c:pt>
                <c:pt idx="1691">
                  <c:v>1691</c:v>
                </c:pt>
                <c:pt idx="1692">
                  <c:v>1692</c:v>
                </c:pt>
                <c:pt idx="1693">
                  <c:v>1693</c:v>
                </c:pt>
                <c:pt idx="1694">
                  <c:v>1694</c:v>
                </c:pt>
                <c:pt idx="1695">
                  <c:v>1695</c:v>
                </c:pt>
                <c:pt idx="1696">
                  <c:v>1696</c:v>
                </c:pt>
                <c:pt idx="1697">
                  <c:v>1697</c:v>
                </c:pt>
                <c:pt idx="1698">
                  <c:v>1698</c:v>
                </c:pt>
                <c:pt idx="1699">
                  <c:v>1699</c:v>
                </c:pt>
                <c:pt idx="1700">
                  <c:v>1700</c:v>
                </c:pt>
                <c:pt idx="1701">
                  <c:v>1701</c:v>
                </c:pt>
                <c:pt idx="1702">
                  <c:v>1702</c:v>
                </c:pt>
                <c:pt idx="1703">
                  <c:v>1703</c:v>
                </c:pt>
                <c:pt idx="1704">
                  <c:v>1704</c:v>
                </c:pt>
                <c:pt idx="1705">
                  <c:v>1705</c:v>
                </c:pt>
                <c:pt idx="1706">
                  <c:v>1706</c:v>
                </c:pt>
                <c:pt idx="1707">
                  <c:v>1707</c:v>
                </c:pt>
                <c:pt idx="1708">
                  <c:v>1708</c:v>
                </c:pt>
                <c:pt idx="1709">
                  <c:v>1709</c:v>
                </c:pt>
                <c:pt idx="1710">
                  <c:v>1710</c:v>
                </c:pt>
                <c:pt idx="1711">
                  <c:v>1711</c:v>
                </c:pt>
                <c:pt idx="1712">
                  <c:v>1712</c:v>
                </c:pt>
                <c:pt idx="1713">
                  <c:v>1713</c:v>
                </c:pt>
                <c:pt idx="1714">
                  <c:v>1714</c:v>
                </c:pt>
                <c:pt idx="1715">
                  <c:v>1715</c:v>
                </c:pt>
                <c:pt idx="1716">
                  <c:v>1716</c:v>
                </c:pt>
                <c:pt idx="1717">
                  <c:v>1717</c:v>
                </c:pt>
                <c:pt idx="1718">
                  <c:v>1718</c:v>
                </c:pt>
                <c:pt idx="1719">
                  <c:v>1719</c:v>
                </c:pt>
                <c:pt idx="1720">
                  <c:v>1720</c:v>
                </c:pt>
                <c:pt idx="1721">
                  <c:v>1721</c:v>
                </c:pt>
                <c:pt idx="1722">
                  <c:v>1722</c:v>
                </c:pt>
                <c:pt idx="1723">
                  <c:v>1723</c:v>
                </c:pt>
                <c:pt idx="1724">
                  <c:v>1724</c:v>
                </c:pt>
                <c:pt idx="1725">
                  <c:v>1725</c:v>
                </c:pt>
                <c:pt idx="1726">
                  <c:v>1726</c:v>
                </c:pt>
                <c:pt idx="1727">
                  <c:v>1727</c:v>
                </c:pt>
                <c:pt idx="1728">
                  <c:v>1728</c:v>
                </c:pt>
                <c:pt idx="1729">
                  <c:v>1729</c:v>
                </c:pt>
                <c:pt idx="1730">
                  <c:v>1730</c:v>
                </c:pt>
                <c:pt idx="1731">
                  <c:v>1731</c:v>
                </c:pt>
                <c:pt idx="1732">
                  <c:v>1732</c:v>
                </c:pt>
                <c:pt idx="1733">
                  <c:v>1733</c:v>
                </c:pt>
                <c:pt idx="1734">
                  <c:v>1734</c:v>
                </c:pt>
                <c:pt idx="1735">
                  <c:v>1735</c:v>
                </c:pt>
                <c:pt idx="1736">
                  <c:v>1736</c:v>
                </c:pt>
                <c:pt idx="1737">
                  <c:v>1737</c:v>
                </c:pt>
                <c:pt idx="1738">
                  <c:v>1738</c:v>
                </c:pt>
                <c:pt idx="1739">
                  <c:v>1739</c:v>
                </c:pt>
                <c:pt idx="1740">
                  <c:v>1740</c:v>
                </c:pt>
                <c:pt idx="1741">
                  <c:v>1741</c:v>
                </c:pt>
                <c:pt idx="1742">
                  <c:v>1742</c:v>
                </c:pt>
                <c:pt idx="1743">
                  <c:v>1743</c:v>
                </c:pt>
                <c:pt idx="1744">
                  <c:v>1744</c:v>
                </c:pt>
                <c:pt idx="1745">
                  <c:v>1745</c:v>
                </c:pt>
                <c:pt idx="1746">
                  <c:v>1746</c:v>
                </c:pt>
                <c:pt idx="1747">
                  <c:v>1747</c:v>
                </c:pt>
                <c:pt idx="1748">
                  <c:v>1748</c:v>
                </c:pt>
                <c:pt idx="1749">
                  <c:v>1749</c:v>
                </c:pt>
                <c:pt idx="1750">
                  <c:v>1750</c:v>
                </c:pt>
                <c:pt idx="1751">
                  <c:v>1751</c:v>
                </c:pt>
                <c:pt idx="1752">
                  <c:v>1752</c:v>
                </c:pt>
                <c:pt idx="1753">
                  <c:v>1753</c:v>
                </c:pt>
                <c:pt idx="1754">
                  <c:v>1754</c:v>
                </c:pt>
                <c:pt idx="1755">
                  <c:v>1755</c:v>
                </c:pt>
                <c:pt idx="1756">
                  <c:v>1756</c:v>
                </c:pt>
                <c:pt idx="1757">
                  <c:v>1757</c:v>
                </c:pt>
                <c:pt idx="1758">
                  <c:v>1758</c:v>
                </c:pt>
                <c:pt idx="1759">
                  <c:v>1759</c:v>
                </c:pt>
                <c:pt idx="1760">
                  <c:v>1760</c:v>
                </c:pt>
                <c:pt idx="1761">
                  <c:v>1761</c:v>
                </c:pt>
                <c:pt idx="1762">
                  <c:v>1762</c:v>
                </c:pt>
                <c:pt idx="1763">
                  <c:v>1763</c:v>
                </c:pt>
                <c:pt idx="1764">
                  <c:v>1764</c:v>
                </c:pt>
                <c:pt idx="1765">
                  <c:v>1765</c:v>
                </c:pt>
                <c:pt idx="1766">
                  <c:v>1766</c:v>
                </c:pt>
                <c:pt idx="1767">
                  <c:v>1767</c:v>
                </c:pt>
                <c:pt idx="1768">
                  <c:v>1768</c:v>
                </c:pt>
                <c:pt idx="1769">
                  <c:v>1769</c:v>
                </c:pt>
                <c:pt idx="1770">
                  <c:v>1770</c:v>
                </c:pt>
                <c:pt idx="1771">
                  <c:v>1771</c:v>
                </c:pt>
                <c:pt idx="1772">
                  <c:v>1772</c:v>
                </c:pt>
                <c:pt idx="1773">
                  <c:v>1773</c:v>
                </c:pt>
                <c:pt idx="1774">
                  <c:v>1774</c:v>
                </c:pt>
                <c:pt idx="1775">
                  <c:v>1775</c:v>
                </c:pt>
                <c:pt idx="1776">
                  <c:v>1776</c:v>
                </c:pt>
                <c:pt idx="1777">
                  <c:v>1777</c:v>
                </c:pt>
                <c:pt idx="1778">
                  <c:v>1778</c:v>
                </c:pt>
                <c:pt idx="1779">
                  <c:v>1779</c:v>
                </c:pt>
                <c:pt idx="1780">
                  <c:v>1780</c:v>
                </c:pt>
                <c:pt idx="1781">
                  <c:v>1781</c:v>
                </c:pt>
                <c:pt idx="1782">
                  <c:v>1782</c:v>
                </c:pt>
                <c:pt idx="1783">
                  <c:v>1783</c:v>
                </c:pt>
                <c:pt idx="1784">
                  <c:v>1784</c:v>
                </c:pt>
                <c:pt idx="1785">
                  <c:v>1785</c:v>
                </c:pt>
                <c:pt idx="1786">
                  <c:v>1786</c:v>
                </c:pt>
                <c:pt idx="1787">
                  <c:v>1787</c:v>
                </c:pt>
                <c:pt idx="1788">
                  <c:v>1788</c:v>
                </c:pt>
                <c:pt idx="1789">
                  <c:v>1789</c:v>
                </c:pt>
                <c:pt idx="1790">
                  <c:v>1790</c:v>
                </c:pt>
                <c:pt idx="1791">
                  <c:v>1791</c:v>
                </c:pt>
                <c:pt idx="1792">
                  <c:v>1792</c:v>
                </c:pt>
                <c:pt idx="1793">
                  <c:v>1793</c:v>
                </c:pt>
                <c:pt idx="1794">
                  <c:v>1794</c:v>
                </c:pt>
                <c:pt idx="1795">
                  <c:v>1795</c:v>
                </c:pt>
                <c:pt idx="1796">
                  <c:v>1796</c:v>
                </c:pt>
                <c:pt idx="1797">
                  <c:v>1797</c:v>
                </c:pt>
                <c:pt idx="1798">
                  <c:v>1798</c:v>
                </c:pt>
                <c:pt idx="1799">
                  <c:v>1799</c:v>
                </c:pt>
                <c:pt idx="1800">
                  <c:v>1800</c:v>
                </c:pt>
                <c:pt idx="1801">
                  <c:v>1801</c:v>
                </c:pt>
                <c:pt idx="1802">
                  <c:v>1802</c:v>
                </c:pt>
                <c:pt idx="1803">
                  <c:v>1803</c:v>
                </c:pt>
                <c:pt idx="1804">
                  <c:v>1804</c:v>
                </c:pt>
                <c:pt idx="1805">
                  <c:v>1805</c:v>
                </c:pt>
                <c:pt idx="1806">
                  <c:v>1806</c:v>
                </c:pt>
                <c:pt idx="1807">
                  <c:v>1807</c:v>
                </c:pt>
                <c:pt idx="1808">
                  <c:v>1808</c:v>
                </c:pt>
                <c:pt idx="1809">
                  <c:v>1809</c:v>
                </c:pt>
                <c:pt idx="1810">
                  <c:v>1810</c:v>
                </c:pt>
                <c:pt idx="1811">
                  <c:v>1811</c:v>
                </c:pt>
                <c:pt idx="1812">
                  <c:v>1812</c:v>
                </c:pt>
                <c:pt idx="1813">
                  <c:v>1813</c:v>
                </c:pt>
                <c:pt idx="1814">
                  <c:v>1814</c:v>
                </c:pt>
                <c:pt idx="1815">
                  <c:v>1815</c:v>
                </c:pt>
                <c:pt idx="1816">
                  <c:v>1816</c:v>
                </c:pt>
                <c:pt idx="1817">
                  <c:v>1817</c:v>
                </c:pt>
                <c:pt idx="1818">
                  <c:v>1818</c:v>
                </c:pt>
                <c:pt idx="1819">
                  <c:v>1819</c:v>
                </c:pt>
                <c:pt idx="1820">
                  <c:v>1820</c:v>
                </c:pt>
                <c:pt idx="1821">
                  <c:v>1821</c:v>
                </c:pt>
                <c:pt idx="1822">
                  <c:v>1822</c:v>
                </c:pt>
                <c:pt idx="1823">
                  <c:v>1823</c:v>
                </c:pt>
                <c:pt idx="1824">
                  <c:v>1824</c:v>
                </c:pt>
                <c:pt idx="1825">
                  <c:v>1825</c:v>
                </c:pt>
                <c:pt idx="1826">
                  <c:v>1826</c:v>
                </c:pt>
                <c:pt idx="1827">
                  <c:v>1827</c:v>
                </c:pt>
                <c:pt idx="1828">
                  <c:v>1828</c:v>
                </c:pt>
                <c:pt idx="1829">
                  <c:v>1829</c:v>
                </c:pt>
                <c:pt idx="1830">
                  <c:v>1830</c:v>
                </c:pt>
                <c:pt idx="1831">
                  <c:v>1831</c:v>
                </c:pt>
                <c:pt idx="1832">
                  <c:v>1832</c:v>
                </c:pt>
                <c:pt idx="1833">
                  <c:v>1833</c:v>
                </c:pt>
                <c:pt idx="1834">
                  <c:v>1834</c:v>
                </c:pt>
                <c:pt idx="1835">
                  <c:v>1835</c:v>
                </c:pt>
                <c:pt idx="1836">
                  <c:v>1836</c:v>
                </c:pt>
                <c:pt idx="1837">
                  <c:v>1837</c:v>
                </c:pt>
                <c:pt idx="1838">
                  <c:v>1838</c:v>
                </c:pt>
                <c:pt idx="1839">
                  <c:v>1839</c:v>
                </c:pt>
                <c:pt idx="1840">
                  <c:v>1840</c:v>
                </c:pt>
                <c:pt idx="1841">
                  <c:v>1841</c:v>
                </c:pt>
                <c:pt idx="1842">
                  <c:v>1842</c:v>
                </c:pt>
                <c:pt idx="1843">
                  <c:v>1843</c:v>
                </c:pt>
                <c:pt idx="1844">
                  <c:v>1844</c:v>
                </c:pt>
                <c:pt idx="1845">
                  <c:v>1845</c:v>
                </c:pt>
                <c:pt idx="1846">
                  <c:v>1846</c:v>
                </c:pt>
                <c:pt idx="1847">
                  <c:v>1847</c:v>
                </c:pt>
                <c:pt idx="1848">
                  <c:v>1848</c:v>
                </c:pt>
                <c:pt idx="1849">
                  <c:v>1849</c:v>
                </c:pt>
                <c:pt idx="1850">
                  <c:v>1850</c:v>
                </c:pt>
                <c:pt idx="1851">
                  <c:v>1851</c:v>
                </c:pt>
                <c:pt idx="1852">
                  <c:v>1852</c:v>
                </c:pt>
                <c:pt idx="1853">
                  <c:v>1853</c:v>
                </c:pt>
                <c:pt idx="1854">
                  <c:v>1854</c:v>
                </c:pt>
                <c:pt idx="1855">
                  <c:v>1855</c:v>
                </c:pt>
                <c:pt idx="1856">
                  <c:v>1856</c:v>
                </c:pt>
                <c:pt idx="1857">
                  <c:v>1857</c:v>
                </c:pt>
                <c:pt idx="1858">
                  <c:v>1858</c:v>
                </c:pt>
                <c:pt idx="1859">
                  <c:v>1859</c:v>
                </c:pt>
                <c:pt idx="1860">
                  <c:v>1860</c:v>
                </c:pt>
                <c:pt idx="1861">
                  <c:v>1861</c:v>
                </c:pt>
                <c:pt idx="1862">
                  <c:v>1862</c:v>
                </c:pt>
                <c:pt idx="1863">
                  <c:v>1863</c:v>
                </c:pt>
                <c:pt idx="1864">
                  <c:v>1864</c:v>
                </c:pt>
                <c:pt idx="1865">
                  <c:v>1865</c:v>
                </c:pt>
                <c:pt idx="1866">
                  <c:v>1866</c:v>
                </c:pt>
                <c:pt idx="1867">
                  <c:v>1867</c:v>
                </c:pt>
                <c:pt idx="1868">
                  <c:v>1868</c:v>
                </c:pt>
                <c:pt idx="1869">
                  <c:v>1869</c:v>
                </c:pt>
                <c:pt idx="1870">
                  <c:v>1870</c:v>
                </c:pt>
                <c:pt idx="1871">
                  <c:v>1871</c:v>
                </c:pt>
                <c:pt idx="1872">
                  <c:v>1872</c:v>
                </c:pt>
                <c:pt idx="1873">
                  <c:v>1873</c:v>
                </c:pt>
                <c:pt idx="1874">
                  <c:v>1874</c:v>
                </c:pt>
                <c:pt idx="1875">
                  <c:v>1875</c:v>
                </c:pt>
                <c:pt idx="1876">
                  <c:v>1876</c:v>
                </c:pt>
                <c:pt idx="1877">
                  <c:v>1877</c:v>
                </c:pt>
                <c:pt idx="1878">
                  <c:v>1878</c:v>
                </c:pt>
                <c:pt idx="1879">
                  <c:v>1879</c:v>
                </c:pt>
                <c:pt idx="1880">
                  <c:v>1880</c:v>
                </c:pt>
                <c:pt idx="1881">
                  <c:v>1881</c:v>
                </c:pt>
                <c:pt idx="1882">
                  <c:v>1882</c:v>
                </c:pt>
                <c:pt idx="1883">
                  <c:v>1883</c:v>
                </c:pt>
                <c:pt idx="1884">
                  <c:v>1884</c:v>
                </c:pt>
                <c:pt idx="1885">
                  <c:v>1885</c:v>
                </c:pt>
                <c:pt idx="1886">
                  <c:v>1886</c:v>
                </c:pt>
                <c:pt idx="1887">
                  <c:v>1887</c:v>
                </c:pt>
                <c:pt idx="1888">
                  <c:v>1888</c:v>
                </c:pt>
                <c:pt idx="1889">
                  <c:v>1889</c:v>
                </c:pt>
                <c:pt idx="1890">
                  <c:v>1890</c:v>
                </c:pt>
                <c:pt idx="1891">
                  <c:v>1891</c:v>
                </c:pt>
                <c:pt idx="1892">
                  <c:v>1892</c:v>
                </c:pt>
                <c:pt idx="1893">
                  <c:v>1893</c:v>
                </c:pt>
                <c:pt idx="1894">
                  <c:v>1894</c:v>
                </c:pt>
                <c:pt idx="1895">
                  <c:v>1895</c:v>
                </c:pt>
                <c:pt idx="1896">
                  <c:v>1896</c:v>
                </c:pt>
                <c:pt idx="1897">
                  <c:v>1897</c:v>
                </c:pt>
                <c:pt idx="1898">
                  <c:v>1898</c:v>
                </c:pt>
                <c:pt idx="1899">
                  <c:v>1899</c:v>
                </c:pt>
                <c:pt idx="1900">
                  <c:v>1900</c:v>
                </c:pt>
                <c:pt idx="1901">
                  <c:v>1901</c:v>
                </c:pt>
                <c:pt idx="1902">
                  <c:v>1902</c:v>
                </c:pt>
                <c:pt idx="1903">
                  <c:v>1903</c:v>
                </c:pt>
                <c:pt idx="1904">
                  <c:v>1904</c:v>
                </c:pt>
                <c:pt idx="1905">
                  <c:v>1905</c:v>
                </c:pt>
                <c:pt idx="1906">
                  <c:v>1906</c:v>
                </c:pt>
                <c:pt idx="1907">
                  <c:v>1907</c:v>
                </c:pt>
                <c:pt idx="1908">
                  <c:v>1908</c:v>
                </c:pt>
                <c:pt idx="1909">
                  <c:v>1909</c:v>
                </c:pt>
                <c:pt idx="1910">
                  <c:v>1910</c:v>
                </c:pt>
                <c:pt idx="1911">
                  <c:v>1911</c:v>
                </c:pt>
                <c:pt idx="1912">
                  <c:v>1912</c:v>
                </c:pt>
                <c:pt idx="1913">
                  <c:v>1913</c:v>
                </c:pt>
                <c:pt idx="1914">
                  <c:v>1914</c:v>
                </c:pt>
                <c:pt idx="1915">
                  <c:v>1915</c:v>
                </c:pt>
                <c:pt idx="1916">
                  <c:v>1916</c:v>
                </c:pt>
                <c:pt idx="1917">
                  <c:v>1917</c:v>
                </c:pt>
                <c:pt idx="1918">
                  <c:v>1918</c:v>
                </c:pt>
                <c:pt idx="1919">
                  <c:v>1919</c:v>
                </c:pt>
                <c:pt idx="1920">
                  <c:v>1920</c:v>
                </c:pt>
                <c:pt idx="1921">
                  <c:v>1921</c:v>
                </c:pt>
                <c:pt idx="1922">
                  <c:v>1922</c:v>
                </c:pt>
                <c:pt idx="1923">
                  <c:v>1923</c:v>
                </c:pt>
                <c:pt idx="1924">
                  <c:v>1924</c:v>
                </c:pt>
                <c:pt idx="1925">
                  <c:v>1925</c:v>
                </c:pt>
                <c:pt idx="1926">
                  <c:v>1926</c:v>
                </c:pt>
                <c:pt idx="1927">
                  <c:v>1927</c:v>
                </c:pt>
                <c:pt idx="1928">
                  <c:v>1928</c:v>
                </c:pt>
                <c:pt idx="1929">
                  <c:v>1929</c:v>
                </c:pt>
                <c:pt idx="1930">
                  <c:v>1930</c:v>
                </c:pt>
                <c:pt idx="1931">
                  <c:v>1931</c:v>
                </c:pt>
                <c:pt idx="1932">
                  <c:v>1932</c:v>
                </c:pt>
                <c:pt idx="1933">
                  <c:v>1933</c:v>
                </c:pt>
                <c:pt idx="1934">
                  <c:v>1934</c:v>
                </c:pt>
                <c:pt idx="1935">
                  <c:v>1935</c:v>
                </c:pt>
                <c:pt idx="1936">
                  <c:v>1936</c:v>
                </c:pt>
                <c:pt idx="1937">
                  <c:v>1937</c:v>
                </c:pt>
                <c:pt idx="1938">
                  <c:v>1938</c:v>
                </c:pt>
                <c:pt idx="1939">
                  <c:v>1939</c:v>
                </c:pt>
                <c:pt idx="1940">
                  <c:v>1940</c:v>
                </c:pt>
                <c:pt idx="1941">
                  <c:v>1941</c:v>
                </c:pt>
                <c:pt idx="1942">
                  <c:v>1942</c:v>
                </c:pt>
                <c:pt idx="1943">
                  <c:v>1943</c:v>
                </c:pt>
                <c:pt idx="1944">
                  <c:v>1944</c:v>
                </c:pt>
                <c:pt idx="1945">
                  <c:v>1945</c:v>
                </c:pt>
                <c:pt idx="1946">
                  <c:v>1946</c:v>
                </c:pt>
                <c:pt idx="1947">
                  <c:v>1947</c:v>
                </c:pt>
                <c:pt idx="1948">
                  <c:v>1948</c:v>
                </c:pt>
                <c:pt idx="1949">
                  <c:v>1949</c:v>
                </c:pt>
                <c:pt idx="1950">
                  <c:v>1950</c:v>
                </c:pt>
                <c:pt idx="1951">
                  <c:v>1951</c:v>
                </c:pt>
                <c:pt idx="1952">
                  <c:v>1952</c:v>
                </c:pt>
                <c:pt idx="1953">
                  <c:v>1953</c:v>
                </c:pt>
                <c:pt idx="1954">
                  <c:v>1954</c:v>
                </c:pt>
                <c:pt idx="1955">
                  <c:v>1955</c:v>
                </c:pt>
                <c:pt idx="1956">
                  <c:v>1956</c:v>
                </c:pt>
                <c:pt idx="1957">
                  <c:v>1957</c:v>
                </c:pt>
                <c:pt idx="1958">
                  <c:v>1958</c:v>
                </c:pt>
                <c:pt idx="1959">
                  <c:v>1959</c:v>
                </c:pt>
                <c:pt idx="1960">
                  <c:v>1960</c:v>
                </c:pt>
                <c:pt idx="1961">
                  <c:v>1961</c:v>
                </c:pt>
                <c:pt idx="1962">
                  <c:v>1962</c:v>
                </c:pt>
                <c:pt idx="1963">
                  <c:v>1963</c:v>
                </c:pt>
                <c:pt idx="1964">
                  <c:v>1964</c:v>
                </c:pt>
                <c:pt idx="1965">
                  <c:v>1965</c:v>
                </c:pt>
                <c:pt idx="1966">
                  <c:v>1966</c:v>
                </c:pt>
                <c:pt idx="1967">
                  <c:v>1967</c:v>
                </c:pt>
                <c:pt idx="1968">
                  <c:v>1968</c:v>
                </c:pt>
                <c:pt idx="1969">
                  <c:v>1969</c:v>
                </c:pt>
                <c:pt idx="1970">
                  <c:v>1970</c:v>
                </c:pt>
                <c:pt idx="1971">
                  <c:v>1971</c:v>
                </c:pt>
                <c:pt idx="1972">
                  <c:v>1972</c:v>
                </c:pt>
                <c:pt idx="1973">
                  <c:v>1973</c:v>
                </c:pt>
                <c:pt idx="1974">
                  <c:v>1974</c:v>
                </c:pt>
                <c:pt idx="1975">
                  <c:v>1975</c:v>
                </c:pt>
                <c:pt idx="1976">
                  <c:v>1976</c:v>
                </c:pt>
                <c:pt idx="1977">
                  <c:v>1977</c:v>
                </c:pt>
                <c:pt idx="1978">
                  <c:v>1978</c:v>
                </c:pt>
                <c:pt idx="1979">
                  <c:v>1979</c:v>
                </c:pt>
                <c:pt idx="1980">
                  <c:v>1980</c:v>
                </c:pt>
                <c:pt idx="1981">
                  <c:v>1981</c:v>
                </c:pt>
                <c:pt idx="1982">
                  <c:v>1982</c:v>
                </c:pt>
                <c:pt idx="1983">
                  <c:v>1983</c:v>
                </c:pt>
                <c:pt idx="1984">
                  <c:v>1984</c:v>
                </c:pt>
                <c:pt idx="1985">
                  <c:v>1985</c:v>
                </c:pt>
                <c:pt idx="1986">
                  <c:v>1986</c:v>
                </c:pt>
                <c:pt idx="1987">
                  <c:v>1987</c:v>
                </c:pt>
                <c:pt idx="1988">
                  <c:v>1988</c:v>
                </c:pt>
                <c:pt idx="1989">
                  <c:v>1989</c:v>
                </c:pt>
                <c:pt idx="1990">
                  <c:v>1990</c:v>
                </c:pt>
                <c:pt idx="1991">
                  <c:v>1991</c:v>
                </c:pt>
                <c:pt idx="1992">
                  <c:v>1992</c:v>
                </c:pt>
                <c:pt idx="1993">
                  <c:v>1993</c:v>
                </c:pt>
                <c:pt idx="1994">
                  <c:v>1994</c:v>
                </c:pt>
                <c:pt idx="1995">
                  <c:v>1995</c:v>
                </c:pt>
                <c:pt idx="1996">
                  <c:v>1996</c:v>
                </c:pt>
                <c:pt idx="1997">
                  <c:v>1997</c:v>
                </c:pt>
                <c:pt idx="1998">
                  <c:v>1998</c:v>
                </c:pt>
                <c:pt idx="1999">
                  <c:v>1999</c:v>
                </c:pt>
                <c:pt idx="2000">
                  <c:v>2000</c:v>
                </c:pt>
                <c:pt idx="2001">
                  <c:v>2001</c:v>
                </c:pt>
                <c:pt idx="2002">
                  <c:v>2002</c:v>
                </c:pt>
                <c:pt idx="2003">
                  <c:v>2003</c:v>
                </c:pt>
                <c:pt idx="2004">
                  <c:v>2004</c:v>
                </c:pt>
                <c:pt idx="2005">
                  <c:v>2005</c:v>
                </c:pt>
                <c:pt idx="2006">
                  <c:v>2006</c:v>
                </c:pt>
                <c:pt idx="2007">
                  <c:v>2007</c:v>
                </c:pt>
                <c:pt idx="2008">
                  <c:v>2008</c:v>
                </c:pt>
                <c:pt idx="2009">
                  <c:v>2009</c:v>
                </c:pt>
                <c:pt idx="2010">
                  <c:v>2010</c:v>
                </c:pt>
                <c:pt idx="2011">
                  <c:v>2011</c:v>
                </c:pt>
                <c:pt idx="2012">
                  <c:v>2012</c:v>
                </c:pt>
                <c:pt idx="2013">
                  <c:v>2013</c:v>
                </c:pt>
                <c:pt idx="2014">
                  <c:v>2014</c:v>
                </c:pt>
                <c:pt idx="2015">
                  <c:v>2015</c:v>
                </c:pt>
                <c:pt idx="2016">
                  <c:v>2016</c:v>
                </c:pt>
                <c:pt idx="2017">
                  <c:v>2017</c:v>
                </c:pt>
                <c:pt idx="2018">
                  <c:v>2018</c:v>
                </c:pt>
                <c:pt idx="2019">
                  <c:v>2019</c:v>
                </c:pt>
                <c:pt idx="2020">
                  <c:v>2020</c:v>
                </c:pt>
                <c:pt idx="2021">
                  <c:v>2021</c:v>
                </c:pt>
                <c:pt idx="2022">
                  <c:v>2022</c:v>
                </c:pt>
                <c:pt idx="2023">
                  <c:v>2023</c:v>
                </c:pt>
                <c:pt idx="2024">
                  <c:v>2024</c:v>
                </c:pt>
                <c:pt idx="2025">
                  <c:v>2025</c:v>
                </c:pt>
                <c:pt idx="2026">
                  <c:v>2026</c:v>
                </c:pt>
                <c:pt idx="2027">
                  <c:v>2027</c:v>
                </c:pt>
                <c:pt idx="2028">
                  <c:v>2028</c:v>
                </c:pt>
                <c:pt idx="2029">
                  <c:v>2029</c:v>
                </c:pt>
                <c:pt idx="2030">
                  <c:v>2030</c:v>
                </c:pt>
                <c:pt idx="2031">
                  <c:v>2031</c:v>
                </c:pt>
                <c:pt idx="2032">
                  <c:v>2032</c:v>
                </c:pt>
                <c:pt idx="2033">
                  <c:v>2033</c:v>
                </c:pt>
                <c:pt idx="2034">
                  <c:v>2034</c:v>
                </c:pt>
                <c:pt idx="2035">
                  <c:v>2035</c:v>
                </c:pt>
                <c:pt idx="2036">
                  <c:v>2036</c:v>
                </c:pt>
                <c:pt idx="2037">
                  <c:v>2037</c:v>
                </c:pt>
                <c:pt idx="2038">
                  <c:v>2038</c:v>
                </c:pt>
                <c:pt idx="2039">
                  <c:v>2039</c:v>
                </c:pt>
                <c:pt idx="2040">
                  <c:v>2040</c:v>
                </c:pt>
                <c:pt idx="2041">
                  <c:v>2041</c:v>
                </c:pt>
                <c:pt idx="2042">
                  <c:v>2042</c:v>
                </c:pt>
                <c:pt idx="2043">
                  <c:v>2043</c:v>
                </c:pt>
                <c:pt idx="2044">
                  <c:v>2044</c:v>
                </c:pt>
                <c:pt idx="2045">
                  <c:v>2045</c:v>
                </c:pt>
                <c:pt idx="2046">
                  <c:v>2046</c:v>
                </c:pt>
                <c:pt idx="2047">
                  <c:v>2047</c:v>
                </c:pt>
                <c:pt idx="2048">
                  <c:v>2048</c:v>
                </c:pt>
                <c:pt idx="2049">
                  <c:v>2049</c:v>
                </c:pt>
                <c:pt idx="2050">
                  <c:v>2050</c:v>
                </c:pt>
                <c:pt idx="2051">
                  <c:v>2051</c:v>
                </c:pt>
                <c:pt idx="2052">
                  <c:v>2052</c:v>
                </c:pt>
                <c:pt idx="2053">
                  <c:v>2053</c:v>
                </c:pt>
                <c:pt idx="2054">
                  <c:v>2054</c:v>
                </c:pt>
                <c:pt idx="2055">
                  <c:v>2055</c:v>
                </c:pt>
                <c:pt idx="2056">
                  <c:v>2056</c:v>
                </c:pt>
                <c:pt idx="2057">
                  <c:v>2057</c:v>
                </c:pt>
                <c:pt idx="2058">
                  <c:v>2058</c:v>
                </c:pt>
                <c:pt idx="2059">
                  <c:v>2059</c:v>
                </c:pt>
                <c:pt idx="2060">
                  <c:v>2060</c:v>
                </c:pt>
                <c:pt idx="2061">
                  <c:v>2061</c:v>
                </c:pt>
                <c:pt idx="2062">
                  <c:v>2062</c:v>
                </c:pt>
                <c:pt idx="2063">
                  <c:v>2063</c:v>
                </c:pt>
                <c:pt idx="2064">
                  <c:v>2064</c:v>
                </c:pt>
                <c:pt idx="2065">
                  <c:v>2065</c:v>
                </c:pt>
                <c:pt idx="2066">
                  <c:v>2066</c:v>
                </c:pt>
                <c:pt idx="2067">
                  <c:v>2067</c:v>
                </c:pt>
                <c:pt idx="2068">
                  <c:v>2068</c:v>
                </c:pt>
                <c:pt idx="2069">
                  <c:v>2069</c:v>
                </c:pt>
                <c:pt idx="2070">
                  <c:v>2070</c:v>
                </c:pt>
                <c:pt idx="2071">
                  <c:v>2071</c:v>
                </c:pt>
                <c:pt idx="2072">
                  <c:v>2072</c:v>
                </c:pt>
                <c:pt idx="2073">
                  <c:v>2073</c:v>
                </c:pt>
                <c:pt idx="2074">
                  <c:v>2074</c:v>
                </c:pt>
                <c:pt idx="2075">
                  <c:v>2075</c:v>
                </c:pt>
                <c:pt idx="2076">
                  <c:v>2076</c:v>
                </c:pt>
                <c:pt idx="2077">
                  <c:v>2077</c:v>
                </c:pt>
                <c:pt idx="2078">
                  <c:v>2078</c:v>
                </c:pt>
                <c:pt idx="2079">
                  <c:v>2079</c:v>
                </c:pt>
                <c:pt idx="2080">
                  <c:v>2080</c:v>
                </c:pt>
                <c:pt idx="2081">
                  <c:v>2081</c:v>
                </c:pt>
                <c:pt idx="2082">
                  <c:v>2082</c:v>
                </c:pt>
                <c:pt idx="2083">
                  <c:v>2083</c:v>
                </c:pt>
                <c:pt idx="2084">
                  <c:v>2084</c:v>
                </c:pt>
                <c:pt idx="2085">
                  <c:v>2085</c:v>
                </c:pt>
                <c:pt idx="2086">
                  <c:v>2086</c:v>
                </c:pt>
                <c:pt idx="2087">
                  <c:v>2087</c:v>
                </c:pt>
                <c:pt idx="2088">
                  <c:v>2088</c:v>
                </c:pt>
                <c:pt idx="2089">
                  <c:v>2089</c:v>
                </c:pt>
                <c:pt idx="2090">
                  <c:v>2090</c:v>
                </c:pt>
                <c:pt idx="2091">
                  <c:v>2091</c:v>
                </c:pt>
                <c:pt idx="2092">
                  <c:v>2092</c:v>
                </c:pt>
                <c:pt idx="2093">
                  <c:v>2093</c:v>
                </c:pt>
                <c:pt idx="2094">
                  <c:v>2094</c:v>
                </c:pt>
                <c:pt idx="2095">
                  <c:v>2095</c:v>
                </c:pt>
                <c:pt idx="2096">
                  <c:v>2096</c:v>
                </c:pt>
                <c:pt idx="2097">
                  <c:v>2097</c:v>
                </c:pt>
                <c:pt idx="2098">
                  <c:v>2098</c:v>
                </c:pt>
                <c:pt idx="2099">
                  <c:v>2099</c:v>
                </c:pt>
                <c:pt idx="2100">
                  <c:v>2100</c:v>
                </c:pt>
                <c:pt idx="2101">
                  <c:v>2101</c:v>
                </c:pt>
                <c:pt idx="2102">
                  <c:v>2102</c:v>
                </c:pt>
                <c:pt idx="2103">
                  <c:v>2103</c:v>
                </c:pt>
                <c:pt idx="2104">
                  <c:v>2104</c:v>
                </c:pt>
                <c:pt idx="2105">
                  <c:v>2105</c:v>
                </c:pt>
                <c:pt idx="2106">
                  <c:v>2106</c:v>
                </c:pt>
                <c:pt idx="2107">
                  <c:v>2107</c:v>
                </c:pt>
                <c:pt idx="2108">
                  <c:v>2108</c:v>
                </c:pt>
                <c:pt idx="2109">
                  <c:v>2109</c:v>
                </c:pt>
                <c:pt idx="2110">
                  <c:v>2110</c:v>
                </c:pt>
                <c:pt idx="2111">
                  <c:v>2111</c:v>
                </c:pt>
                <c:pt idx="2112">
                  <c:v>2112</c:v>
                </c:pt>
                <c:pt idx="2113">
                  <c:v>2113</c:v>
                </c:pt>
                <c:pt idx="2114">
                  <c:v>2114</c:v>
                </c:pt>
                <c:pt idx="2115">
                  <c:v>2115</c:v>
                </c:pt>
                <c:pt idx="2116">
                  <c:v>2116</c:v>
                </c:pt>
                <c:pt idx="2117">
                  <c:v>2117</c:v>
                </c:pt>
                <c:pt idx="2118">
                  <c:v>2118</c:v>
                </c:pt>
                <c:pt idx="2119">
                  <c:v>2119</c:v>
                </c:pt>
                <c:pt idx="2120">
                  <c:v>2120</c:v>
                </c:pt>
                <c:pt idx="2121">
                  <c:v>2121</c:v>
                </c:pt>
                <c:pt idx="2122">
                  <c:v>2122</c:v>
                </c:pt>
                <c:pt idx="2123">
                  <c:v>2123</c:v>
                </c:pt>
                <c:pt idx="2124">
                  <c:v>2124</c:v>
                </c:pt>
                <c:pt idx="2125">
                  <c:v>2125</c:v>
                </c:pt>
                <c:pt idx="2126">
                  <c:v>2126</c:v>
                </c:pt>
                <c:pt idx="2127">
                  <c:v>2127</c:v>
                </c:pt>
                <c:pt idx="2128">
                  <c:v>2128</c:v>
                </c:pt>
                <c:pt idx="2129">
                  <c:v>2129</c:v>
                </c:pt>
                <c:pt idx="2130">
                  <c:v>2130</c:v>
                </c:pt>
                <c:pt idx="2131">
                  <c:v>2131</c:v>
                </c:pt>
                <c:pt idx="2132">
                  <c:v>2132</c:v>
                </c:pt>
                <c:pt idx="2133">
                  <c:v>2133</c:v>
                </c:pt>
                <c:pt idx="2134">
                  <c:v>2134</c:v>
                </c:pt>
                <c:pt idx="2135">
                  <c:v>2135</c:v>
                </c:pt>
                <c:pt idx="2136">
                  <c:v>2136</c:v>
                </c:pt>
                <c:pt idx="2137">
                  <c:v>2137</c:v>
                </c:pt>
                <c:pt idx="2138">
                  <c:v>2138</c:v>
                </c:pt>
                <c:pt idx="2139">
                  <c:v>2139</c:v>
                </c:pt>
                <c:pt idx="2140">
                  <c:v>2140</c:v>
                </c:pt>
                <c:pt idx="2141">
                  <c:v>2141</c:v>
                </c:pt>
                <c:pt idx="2142">
                  <c:v>2142</c:v>
                </c:pt>
                <c:pt idx="2143">
                  <c:v>2143</c:v>
                </c:pt>
                <c:pt idx="2144">
                  <c:v>2144</c:v>
                </c:pt>
                <c:pt idx="2145">
                  <c:v>2145</c:v>
                </c:pt>
                <c:pt idx="2146">
                  <c:v>2146</c:v>
                </c:pt>
                <c:pt idx="2147">
                  <c:v>2147</c:v>
                </c:pt>
                <c:pt idx="2148">
                  <c:v>2148</c:v>
                </c:pt>
                <c:pt idx="2149">
                  <c:v>2149</c:v>
                </c:pt>
                <c:pt idx="2150">
                  <c:v>2150</c:v>
                </c:pt>
                <c:pt idx="2151">
                  <c:v>2151</c:v>
                </c:pt>
                <c:pt idx="2152">
                  <c:v>2152</c:v>
                </c:pt>
                <c:pt idx="2153">
                  <c:v>2153</c:v>
                </c:pt>
                <c:pt idx="2154">
                  <c:v>2154</c:v>
                </c:pt>
                <c:pt idx="2155">
                  <c:v>2155</c:v>
                </c:pt>
                <c:pt idx="2156">
                  <c:v>2156</c:v>
                </c:pt>
                <c:pt idx="2157">
                  <c:v>2157</c:v>
                </c:pt>
                <c:pt idx="2158">
                  <c:v>2158</c:v>
                </c:pt>
                <c:pt idx="2159">
                  <c:v>2159</c:v>
                </c:pt>
                <c:pt idx="2160">
                  <c:v>2160</c:v>
                </c:pt>
                <c:pt idx="2161">
                  <c:v>2161</c:v>
                </c:pt>
                <c:pt idx="2162">
                  <c:v>2162</c:v>
                </c:pt>
                <c:pt idx="2163">
                  <c:v>2163</c:v>
                </c:pt>
                <c:pt idx="2164">
                  <c:v>2164</c:v>
                </c:pt>
                <c:pt idx="2165">
                  <c:v>2165</c:v>
                </c:pt>
                <c:pt idx="2166">
                  <c:v>2166</c:v>
                </c:pt>
                <c:pt idx="2167">
                  <c:v>2167</c:v>
                </c:pt>
                <c:pt idx="2168">
                  <c:v>2168</c:v>
                </c:pt>
                <c:pt idx="2169">
                  <c:v>2169</c:v>
                </c:pt>
                <c:pt idx="2170">
                  <c:v>2170</c:v>
                </c:pt>
                <c:pt idx="2171">
                  <c:v>2171</c:v>
                </c:pt>
                <c:pt idx="2172">
                  <c:v>2172</c:v>
                </c:pt>
                <c:pt idx="2173">
                  <c:v>2173</c:v>
                </c:pt>
                <c:pt idx="2174">
                  <c:v>2174</c:v>
                </c:pt>
                <c:pt idx="2175">
                  <c:v>2175</c:v>
                </c:pt>
                <c:pt idx="2176">
                  <c:v>2176</c:v>
                </c:pt>
                <c:pt idx="2177">
                  <c:v>2177</c:v>
                </c:pt>
                <c:pt idx="2178">
                  <c:v>2178</c:v>
                </c:pt>
                <c:pt idx="2179">
                  <c:v>2179</c:v>
                </c:pt>
                <c:pt idx="2180">
                  <c:v>2180</c:v>
                </c:pt>
                <c:pt idx="2181">
                  <c:v>2181</c:v>
                </c:pt>
                <c:pt idx="2182">
                  <c:v>2182</c:v>
                </c:pt>
                <c:pt idx="2183">
                  <c:v>2183</c:v>
                </c:pt>
                <c:pt idx="2184">
                  <c:v>2184</c:v>
                </c:pt>
                <c:pt idx="2185">
                  <c:v>2185</c:v>
                </c:pt>
                <c:pt idx="2186">
                  <c:v>2186</c:v>
                </c:pt>
                <c:pt idx="2187">
                  <c:v>2187</c:v>
                </c:pt>
                <c:pt idx="2188">
                  <c:v>2188</c:v>
                </c:pt>
                <c:pt idx="2189">
                  <c:v>2189</c:v>
                </c:pt>
                <c:pt idx="2190">
                  <c:v>2190</c:v>
                </c:pt>
                <c:pt idx="2191">
                  <c:v>2191</c:v>
                </c:pt>
                <c:pt idx="2192">
                  <c:v>2192</c:v>
                </c:pt>
                <c:pt idx="2193">
                  <c:v>2193</c:v>
                </c:pt>
                <c:pt idx="2194">
                  <c:v>2194</c:v>
                </c:pt>
                <c:pt idx="2195">
                  <c:v>2195</c:v>
                </c:pt>
                <c:pt idx="2196">
                  <c:v>2196</c:v>
                </c:pt>
                <c:pt idx="2197">
                  <c:v>2197</c:v>
                </c:pt>
                <c:pt idx="2198">
                  <c:v>2198</c:v>
                </c:pt>
                <c:pt idx="2199">
                  <c:v>2199</c:v>
                </c:pt>
                <c:pt idx="2200">
                  <c:v>2200</c:v>
                </c:pt>
                <c:pt idx="2201">
                  <c:v>2201</c:v>
                </c:pt>
                <c:pt idx="2202">
                  <c:v>2202</c:v>
                </c:pt>
                <c:pt idx="2203">
                  <c:v>2203</c:v>
                </c:pt>
                <c:pt idx="2204">
                  <c:v>2204</c:v>
                </c:pt>
                <c:pt idx="2205">
                  <c:v>2205</c:v>
                </c:pt>
                <c:pt idx="2206">
                  <c:v>2206</c:v>
                </c:pt>
                <c:pt idx="2207">
                  <c:v>2207</c:v>
                </c:pt>
                <c:pt idx="2208">
                  <c:v>2208</c:v>
                </c:pt>
                <c:pt idx="2209">
                  <c:v>2209</c:v>
                </c:pt>
                <c:pt idx="2210">
                  <c:v>2210</c:v>
                </c:pt>
                <c:pt idx="2211">
                  <c:v>2211</c:v>
                </c:pt>
                <c:pt idx="2212">
                  <c:v>2212</c:v>
                </c:pt>
                <c:pt idx="2213">
                  <c:v>2213</c:v>
                </c:pt>
                <c:pt idx="2214">
                  <c:v>2214</c:v>
                </c:pt>
                <c:pt idx="2215">
                  <c:v>2215</c:v>
                </c:pt>
                <c:pt idx="2216">
                  <c:v>2216</c:v>
                </c:pt>
                <c:pt idx="2217">
                  <c:v>2217</c:v>
                </c:pt>
                <c:pt idx="2218">
                  <c:v>2218</c:v>
                </c:pt>
                <c:pt idx="2219">
                  <c:v>2219</c:v>
                </c:pt>
                <c:pt idx="2220">
                  <c:v>2220</c:v>
                </c:pt>
                <c:pt idx="2221">
                  <c:v>2221</c:v>
                </c:pt>
                <c:pt idx="2222">
                  <c:v>2222</c:v>
                </c:pt>
                <c:pt idx="2223">
                  <c:v>2223</c:v>
                </c:pt>
                <c:pt idx="2224">
                  <c:v>2224</c:v>
                </c:pt>
                <c:pt idx="2225">
                  <c:v>2225</c:v>
                </c:pt>
                <c:pt idx="2226">
                  <c:v>2226</c:v>
                </c:pt>
                <c:pt idx="2227">
                  <c:v>2227</c:v>
                </c:pt>
                <c:pt idx="2228">
                  <c:v>2228</c:v>
                </c:pt>
                <c:pt idx="2229">
                  <c:v>2229</c:v>
                </c:pt>
                <c:pt idx="2230">
                  <c:v>2230</c:v>
                </c:pt>
                <c:pt idx="2231">
                  <c:v>2231</c:v>
                </c:pt>
                <c:pt idx="2232">
                  <c:v>2232</c:v>
                </c:pt>
                <c:pt idx="2233">
                  <c:v>2233</c:v>
                </c:pt>
                <c:pt idx="2234">
                  <c:v>2234</c:v>
                </c:pt>
                <c:pt idx="2235">
                  <c:v>2235</c:v>
                </c:pt>
                <c:pt idx="2236">
                  <c:v>2236</c:v>
                </c:pt>
                <c:pt idx="2237">
                  <c:v>2237</c:v>
                </c:pt>
                <c:pt idx="2238">
                  <c:v>2238</c:v>
                </c:pt>
                <c:pt idx="2239">
                  <c:v>2239</c:v>
                </c:pt>
                <c:pt idx="2240">
                  <c:v>2240</c:v>
                </c:pt>
                <c:pt idx="2241">
                  <c:v>2241</c:v>
                </c:pt>
                <c:pt idx="2242">
                  <c:v>2242</c:v>
                </c:pt>
                <c:pt idx="2243">
                  <c:v>2243</c:v>
                </c:pt>
                <c:pt idx="2244">
                  <c:v>2244</c:v>
                </c:pt>
                <c:pt idx="2245">
                  <c:v>2245</c:v>
                </c:pt>
                <c:pt idx="2246">
                  <c:v>2246</c:v>
                </c:pt>
                <c:pt idx="2247">
                  <c:v>2247</c:v>
                </c:pt>
                <c:pt idx="2248">
                  <c:v>2248</c:v>
                </c:pt>
                <c:pt idx="2249">
                  <c:v>2249</c:v>
                </c:pt>
                <c:pt idx="2250">
                  <c:v>2250</c:v>
                </c:pt>
                <c:pt idx="2251">
                  <c:v>2251</c:v>
                </c:pt>
                <c:pt idx="2252">
                  <c:v>2252</c:v>
                </c:pt>
                <c:pt idx="2253">
                  <c:v>2253</c:v>
                </c:pt>
                <c:pt idx="2254">
                  <c:v>2254</c:v>
                </c:pt>
                <c:pt idx="2255">
                  <c:v>2255</c:v>
                </c:pt>
                <c:pt idx="2256">
                  <c:v>2256</c:v>
                </c:pt>
                <c:pt idx="2257">
                  <c:v>2257</c:v>
                </c:pt>
                <c:pt idx="2258">
                  <c:v>2258</c:v>
                </c:pt>
                <c:pt idx="2259">
                  <c:v>2259</c:v>
                </c:pt>
                <c:pt idx="2260">
                  <c:v>2260</c:v>
                </c:pt>
                <c:pt idx="2261">
                  <c:v>2261</c:v>
                </c:pt>
                <c:pt idx="2262">
                  <c:v>2262</c:v>
                </c:pt>
                <c:pt idx="2263">
                  <c:v>2263</c:v>
                </c:pt>
                <c:pt idx="2264">
                  <c:v>2264</c:v>
                </c:pt>
                <c:pt idx="2265">
                  <c:v>2265</c:v>
                </c:pt>
                <c:pt idx="2266">
                  <c:v>2266</c:v>
                </c:pt>
                <c:pt idx="2267">
                  <c:v>2267</c:v>
                </c:pt>
                <c:pt idx="2268">
                  <c:v>2268</c:v>
                </c:pt>
                <c:pt idx="2269">
                  <c:v>2269</c:v>
                </c:pt>
                <c:pt idx="2270">
                  <c:v>2270</c:v>
                </c:pt>
                <c:pt idx="2271">
                  <c:v>2271</c:v>
                </c:pt>
                <c:pt idx="2272">
                  <c:v>2272</c:v>
                </c:pt>
                <c:pt idx="2273">
                  <c:v>2273</c:v>
                </c:pt>
                <c:pt idx="2274">
                  <c:v>2274</c:v>
                </c:pt>
                <c:pt idx="2275">
                  <c:v>2275</c:v>
                </c:pt>
                <c:pt idx="2276">
                  <c:v>2276</c:v>
                </c:pt>
                <c:pt idx="2277">
                  <c:v>2277</c:v>
                </c:pt>
                <c:pt idx="2278">
                  <c:v>2278</c:v>
                </c:pt>
                <c:pt idx="2279">
                  <c:v>2279</c:v>
                </c:pt>
                <c:pt idx="2280">
                  <c:v>2280</c:v>
                </c:pt>
                <c:pt idx="2281">
                  <c:v>2281</c:v>
                </c:pt>
                <c:pt idx="2282">
                  <c:v>2282</c:v>
                </c:pt>
                <c:pt idx="2283">
                  <c:v>2283</c:v>
                </c:pt>
                <c:pt idx="2284">
                  <c:v>2284</c:v>
                </c:pt>
                <c:pt idx="2285">
                  <c:v>2285</c:v>
                </c:pt>
                <c:pt idx="2286">
                  <c:v>2286</c:v>
                </c:pt>
                <c:pt idx="2287">
                  <c:v>2287</c:v>
                </c:pt>
                <c:pt idx="2288">
                  <c:v>2288</c:v>
                </c:pt>
                <c:pt idx="2289">
                  <c:v>2289</c:v>
                </c:pt>
                <c:pt idx="2290">
                  <c:v>2290</c:v>
                </c:pt>
                <c:pt idx="2291">
                  <c:v>2291</c:v>
                </c:pt>
                <c:pt idx="2292">
                  <c:v>2292</c:v>
                </c:pt>
                <c:pt idx="2293">
                  <c:v>2293</c:v>
                </c:pt>
                <c:pt idx="2294">
                  <c:v>2294</c:v>
                </c:pt>
                <c:pt idx="2295">
                  <c:v>2295</c:v>
                </c:pt>
                <c:pt idx="2296">
                  <c:v>2296</c:v>
                </c:pt>
                <c:pt idx="2297">
                  <c:v>2297</c:v>
                </c:pt>
                <c:pt idx="2298">
                  <c:v>2298</c:v>
                </c:pt>
                <c:pt idx="2299">
                  <c:v>2299</c:v>
                </c:pt>
                <c:pt idx="2300">
                  <c:v>2300</c:v>
                </c:pt>
                <c:pt idx="2301">
                  <c:v>2301</c:v>
                </c:pt>
                <c:pt idx="2302">
                  <c:v>2302</c:v>
                </c:pt>
                <c:pt idx="2303">
                  <c:v>2303</c:v>
                </c:pt>
                <c:pt idx="2304">
                  <c:v>2304</c:v>
                </c:pt>
                <c:pt idx="2305">
                  <c:v>2305</c:v>
                </c:pt>
                <c:pt idx="2306">
                  <c:v>2306</c:v>
                </c:pt>
                <c:pt idx="2307">
                  <c:v>2307</c:v>
                </c:pt>
                <c:pt idx="2308">
                  <c:v>2308</c:v>
                </c:pt>
                <c:pt idx="2309">
                  <c:v>2309</c:v>
                </c:pt>
                <c:pt idx="2310">
                  <c:v>2310</c:v>
                </c:pt>
                <c:pt idx="2311">
                  <c:v>2311</c:v>
                </c:pt>
                <c:pt idx="2312">
                  <c:v>2312</c:v>
                </c:pt>
                <c:pt idx="2313">
                  <c:v>2313</c:v>
                </c:pt>
                <c:pt idx="2314">
                  <c:v>2314</c:v>
                </c:pt>
                <c:pt idx="2315">
                  <c:v>2315</c:v>
                </c:pt>
                <c:pt idx="2316">
                  <c:v>2316</c:v>
                </c:pt>
                <c:pt idx="2317">
                  <c:v>2317</c:v>
                </c:pt>
                <c:pt idx="2318">
                  <c:v>2318</c:v>
                </c:pt>
                <c:pt idx="2319">
                  <c:v>2319</c:v>
                </c:pt>
                <c:pt idx="2320">
                  <c:v>2320</c:v>
                </c:pt>
                <c:pt idx="2321">
                  <c:v>2321</c:v>
                </c:pt>
                <c:pt idx="2322">
                  <c:v>2322</c:v>
                </c:pt>
                <c:pt idx="2323">
                  <c:v>2323</c:v>
                </c:pt>
                <c:pt idx="2324">
                  <c:v>2324</c:v>
                </c:pt>
                <c:pt idx="2325">
                  <c:v>2325</c:v>
                </c:pt>
                <c:pt idx="2326">
                  <c:v>2326</c:v>
                </c:pt>
                <c:pt idx="2327">
                  <c:v>2327</c:v>
                </c:pt>
                <c:pt idx="2328">
                  <c:v>2328</c:v>
                </c:pt>
                <c:pt idx="2329">
                  <c:v>2329</c:v>
                </c:pt>
                <c:pt idx="2330">
                  <c:v>2330</c:v>
                </c:pt>
                <c:pt idx="2331">
                  <c:v>2331</c:v>
                </c:pt>
                <c:pt idx="2332">
                  <c:v>2332</c:v>
                </c:pt>
                <c:pt idx="2333">
                  <c:v>2333</c:v>
                </c:pt>
                <c:pt idx="2334">
                  <c:v>2334</c:v>
                </c:pt>
                <c:pt idx="2335">
                  <c:v>2335</c:v>
                </c:pt>
                <c:pt idx="2336">
                  <c:v>2336</c:v>
                </c:pt>
                <c:pt idx="2337">
                  <c:v>2337</c:v>
                </c:pt>
                <c:pt idx="2338">
                  <c:v>2338</c:v>
                </c:pt>
                <c:pt idx="2339">
                  <c:v>2339</c:v>
                </c:pt>
                <c:pt idx="2340">
                  <c:v>2340</c:v>
                </c:pt>
                <c:pt idx="2341">
                  <c:v>2341</c:v>
                </c:pt>
                <c:pt idx="2342">
                  <c:v>2342</c:v>
                </c:pt>
                <c:pt idx="2343">
                  <c:v>2343</c:v>
                </c:pt>
                <c:pt idx="2344">
                  <c:v>2344</c:v>
                </c:pt>
                <c:pt idx="2345">
                  <c:v>2345</c:v>
                </c:pt>
                <c:pt idx="2346">
                  <c:v>2346</c:v>
                </c:pt>
                <c:pt idx="2347">
                  <c:v>2347</c:v>
                </c:pt>
                <c:pt idx="2348">
                  <c:v>2348</c:v>
                </c:pt>
                <c:pt idx="2349">
                  <c:v>2349</c:v>
                </c:pt>
                <c:pt idx="2350">
                  <c:v>2350</c:v>
                </c:pt>
                <c:pt idx="2351">
                  <c:v>2351</c:v>
                </c:pt>
                <c:pt idx="2352">
                  <c:v>2352</c:v>
                </c:pt>
                <c:pt idx="2353">
                  <c:v>2353</c:v>
                </c:pt>
                <c:pt idx="2354">
                  <c:v>2354</c:v>
                </c:pt>
                <c:pt idx="2355">
                  <c:v>2355</c:v>
                </c:pt>
                <c:pt idx="2356">
                  <c:v>2356</c:v>
                </c:pt>
                <c:pt idx="2357">
                  <c:v>2357</c:v>
                </c:pt>
                <c:pt idx="2358">
                  <c:v>2358</c:v>
                </c:pt>
                <c:pt idx="2359">
                  <c:v>2359</c:v>
                </c:pt>
                <c:pt idx="2360">
                  <c:v>2360</c:v>
                </c:pt>
                <c:pt idx="2361">
                  <c:v>2361</c:v>
                </c:pt>
                <c:pt idx="2362">
                  <c:v>2362</c:v>
                </c:pt>
                <c:pt idx="2363">
                  <c:v>2363</c:v>
                </c:pt>
                <c:pt idx="2364">
                  <c:v>2364</c:v>
                </c:pt>
                <c:pt idx="2365">
                  <c:v>2365</c:v>
                </c:pt>
                <c:pt idx="2366">
                  <c:v>2366</c:v>
                </c:pt>
                <c:pt idx="2367">
                  <c:v>2367</c:v>
                </c:pt>
                <c:pt idx="2368">
                  <c:v>2368</c:v>
                </c:pt>
                <c:pt idx="2369">
                  <c:v>2369</c:v>
                </c:pt>
                <c:pt idx="2370">
                  <c:v>2370</c:v>
                </c:pt>
                <c:pt idx="2371">
                  <c:v>2371</c:v>
                </c:pt>
                <c:pt idx="2372">
                  <c:v>2372</c:v>
                </c:pt>
                <c:pt idx="2373">
                  <c:v>2373</c:v>
                </c:pt>
                <c:pt idx="2374">
                  <c:v>2374</c:v>
                </c:pt>
                <c:pt idx="2375">
                  <c:v>2375</c:v>
                </c:pt>
                <c:pt idx="2376">
                  <c:v>2376</c:v>
                </c:pt>
                <c:pt idx="2377">
                  <c:v>2377</c:v>
                </c:pt>
                <c:pt idx="2378">
                  <c:v>2378</c:v>
                </c:pt>
                <c:pt idx="2379">
                  <c:v>2379</c:v>
                </c:pt>
                <c:pt idx="2380">
                  <c:v>2380</c:v>
                </c:pt>
                <c:pt idx="2381">
                  <c:v>2381</c:v>
                </c:pt>
                <c:pt idx="2382">
                  <c:v>2382</c:v>
                </c:pt>
                <c:pt idx="2383">
                  <c:v>2383</c:v>
                </c:pt>
                <c:pt idx="2384">
                  <c:v>2384</c:v>
                </c:pt>
                <c:pt idx="2385">
                  <c:v>2385</c:v>
                </c:pt>
                <c:pt idx="2386">
                  <c:v>2386</c:v>
                </c:pt>
                <c:pt idx="2387">
                  <c:v>2387</c:v>
                </c:pt>
                <c:pt idx="2388">
                  <c:v>2388</c:v>
                </c:pt>
                <c:pt idx="2389">
                  <c:v>2389</c:v>
                </c:pt>
                <c:pt idx="2390">
                  <c:v>2390</c:v>
                </c:pt>
                <c:pt idx="2391">
                  <c:v>2391</c:v>
                </c:pt>
                <c:pt idx="2392">
                  <c:v>2392</c:v>
                </c:pt>
                <c:pt idx="2393">
                  <c:v>2393</c:v>
                </c:pt>
                <c:pt idx="2394">
                  <c:v>2394</c:v>
                </c:pt>
                <c:pt idx="2395">
                  <c:v>2395</c:v>
                </c:pt>
                <c:pt idx="2396">
                  <c:v>2396</c:v>
                </c:pt>
                <c:pt idx="2397">
                  <c:v>2397</c:v>
                </c:pt>
                <c:pt idx="2398">
                  <c:v>2398</c:v>
                </c:pt>
                <c:pt idx="2399">
                  <c:v>2399</c:v>
                </c:pt>
                <c:pt idx="2400">
                  <c:v>2400</c:v>
                </c:pt>
                <c:pt idx="2401">
                  <c:v>2401</c:v>
                </c:pt>
                <c:pt idx="2402">
                  <c:v>2402</c:v>
                </c:pt>
                <c:pt idx="2403">
                  <c:v>2403</c:v>
                </c:pt>
                <c:pt idx="2404">
                  <c:v>2404</c:v>
                </c:pt>
                <c:pt idx="2405">
                  <c:v>2405</c:v>
                </c:pt>
                <c:pt idx="2406">
                  <c:v>2406</c:v>
                </c:pt>
                <c:pt idx="2407">
                  <c:v>2407</c:v>
                </c:pt>
                <c:pt idx="2408">
                  <c:v>2408</c:v>
                </c:pt>
                <c:pt idx="2409">
                  <c:v>2409</c:v>
                </c:pt>
                <c:pt idx="2410">
                  <c:v>2410</c:v>
                </c:pt>
                <c:pt idx="2411">
                  <c:v>2411</c:v>
                </c:pt>
                <c:pt idx="2412">
                  <c:v>2412</c:v>
                </c:pt>
                <c:pt idx="2413">
                  <c:v>2413</c:v>
                </c:pt>
                <c:pt idx="2414">
                  <c:v>2414</c:v>
                </c:pt>
                <c:pt idx="2415">
                  <c:v>2415</c:v>
                </c:pt>
                <c:pt idx="2416">
                  <c:v>2416</c:v>
                </c:pt>
                <c:pt idx="2417">
                  <c:v>2417</c:v>
                </c:pt>
                <c:pt idx="2418">
                  <c:v>2418</c:v>
                </c:pt>
                <c:pt idx="2419">
                  <c:v>2419</c:v>
                </c:pt>
                <c:pt idx="2420">
                  <c:v>2420</c:v>
                </c:pt>
                <c:pt idx="2421">
                  <c:v>2421</c:v>
                </c:pt>
                <c:pt idx="2422">
                  <c:v>2422</c:v>
                </c:pt>
                <c:pt idx="2423">
                  <c:v>2423</c:v>
                </c:pt>
                <c:pt idx="2424">
                  <c:v>2424</c:v>
                </c:pt>
                <c:pt idx="2425">
                  <c:v>2425</c:v>
                </c:pt>
                <c:pt idx="2426">
                  <c:v>2426</c:v>
                </c:pt>
                <c:pt idx="2427">
                  <c:v>2427</c:v>
                </c:pt>
                <c:pt idx="2428">
                  <c:v>2428</c:v>
                </c:pt>
                <c:pt idx="2429">
                  <c:v>2429</c:v>
                </c:pt>
                <c:pt idx="2430">
                  <c:v>2430</c:v>
                </c:pt>
                <c:pt idx="2431">
                  <c:v>2431</c:v>
                </c:pt>
                <c:pt idx="2432">
                  <c:v>2432</c:v>
                </c:pt>
                <c:pt idx="2433">
                  <c:v>2433</c:v>
                </c:pt>
                <c:pt idx="2434">
                  <c:v>2434</c:v>
                </c:pt>
                <c:pt idx="2435">
                  <c:v>2435</c:v>
                </c:pt>
                <c:pt idx="2436">
                  <c:v>2436</c:v>
                </c:pt>
                <c:pt idx="2437">
                  <c:v>2437</c:v>
                </c:pt>
                <c:pt idx="2438">
                  <c:v>2438</c:v>
                </c:pt>
                <c:pt idx="2439">
                  <c:v>2439</c:v>
                </c:pt>
                <c:pt idx="2440">
                  <c:v>2440</c:v>
                </c:pt>
                <c:pt idx="2441">
                  <c:v>2441</c:v>
                </c:pt>
                <c:pt idx="2442">
                  <c:v>2442</c:v>
                </c:pt>
                <c:pt idx="2443">
                  <c:v>2443</c:v>
                </c:pt>
                <c:pt idx="2444">
                  <c:v>2444</c:v>
                </c:pt>
                <c:pt idx="2445">
                  <c:v>2445</c:v>
                </c:pt>
                <c:pt idx="2446">
                  <c:v>2446</c:v>
                </c:pt>
                <c:pt idx="2447">
                  <c:v>2447</c:v>
                </c:pt>
                <c:pt idx="2448">
                  <c:v>2448</c:v>
                </c:pt>
                <c:pt idx="2449">
                  <c:v>2449</c:v>
                </c:pt>
                <c:pt idx="2450">
                  <c:v>2450</c:v>
                </c:pt>
                <c:pt idx="2451">
                  <c:v>2451</c:v>
                </c:pt>
                <c:pt idx="2452">
                  <c:v>2452</c:v>
                </c:pt>
                <c:pt idx="2453">
                  <c:v>2453</c:v>
                </c:pt>
                <c:pt idx="2454">
                  <c:v>2454</c:v>
                </c:pt>
                <c:pt idx="2455">
                  <c:v>2455</c:v>
                </c:pt>
                <c:pt idx="2456">
                  <c:v>2456</c:v>
                </c:pt>
                <c:pt idx="2457">
                  <c:v>2457</c:v>
                </c:pt>
                <c:pt idx="2458">
                  <c:v>2458</c:v>
                </c:pt>
                <c:pt idx="2459">
                  <c:v>2459</c:v>
                </c:pt>
                <c:pt idx="2460">
                  <c:v>2460</c:v>
                </c:pt>
                <c:pt idx="2461">
                  <c:v>2461</c:v>
                </c:pt>
                <c:pt idx="2462">
                  <c:v>2462</c:v>
                </c:pt>
                <c:pt idx="2463">
                  <c:v>2463</c:v>
                </c:pt>
                <c:pt idx="2464">
                  <c:v>2464</c:v>
                </c:pt>
                <c:pt idx="2465">
                  <c:v>2465</c:v>
                </c:pt>
                <c:pt idx="2466">
                  <c:v>2466</c:v>
                </c:pt>
                <c:pt idx="2467">
                  <c:v>2467</c:v>
                </c:pt>
                <c:pt idx="2468">
                  <c:v>2468</c:v>
                </c:pt>
                <c:pt idx="2469">
                  <c:v>2469</c:v>
                </c:pt>
                <c:pt idx="2470">
                  <c:v>2470</c:v>
                </c:pt>
                <c:pt idx="2471">
                  <c:v>2471</c:v>
                </c:pt>
                <c:pt idx="2472">
                  <c:v>2472</c:v>
                </c:pt>
                <c:pt idx="2473">
                  <c:v>2473</c:v>
                </c:pt>
                <c:pt idx="2474">
                  <c:v>2474</c:v>
                </c:pt>
                <c:pt idx="2475">
                  <c:v>2475</c:v>
                </c:pt>
                <c:pt idx="2476">
                  <c:v>2476</c:v>
                </c:pt>
                <c:pt idx="2477">
                  <c:v>2477</c:v>
                </c:pt>
                <c:pt idx="2478">
                  <c:v>2478</c:v>
                </c:pt>
                <c:pt idx="2479">
                  <c:v>2479</c:v>
                </c:pt>
                <c:pt idx="2480">
                  <c:v>2480</c:v>
                </c:pt>
                <c:pt idx="2481">
                  <c:v>2481</c:v>
                </c:pt>
                <c:pt idx="2482">
                  <c:v>2482</c:v>
                </c:pt>
                <c:pt idx="2483">
                  <c:v>2483</c:v>
                </c:pt>
                <c:pt idx="2484">
                  <c:v>2484</c:v>
                </c:pt>
                <c:pt idx="2485">
                  <c:v>2485</c:v>
                </c:pt>
                <c:pt idx="2486">
                  <c:v>2486</c:v>
                </c:pt>
                <c:pt idx="2487">
                  <c:v>2487</c:v>
                </c:pt>
                <c:pt idx="2488">
                  <c:v>2488</c:v>
                </c:pt>
                <c:pt idx="2489">
                  <c:v>2489</c:v>
                </c:pt>
                <c:pt idx="2490">
                  <c:v>2490</c:v>
                </c:pt>
                <c:pt idx="2491">
                  <c:v>2491</c:v>
                </c:pt>
                <c:pt idx="2492">
                  <c:v>2492</c:v>
                </c:pt>
                <c:pt idx="2493">
                  <c:v>2493</c:v>
                </c:pt>
                <c:pt idx="2494">
                  <c:v>2494</c:v>
                </c:pt>
                <c:pt idx="2495">
                  <c:v>2495</c:v>
                </c:pt>
                <c:pt idx="2496">
                  <c:v>2496</c:v>
                </c:pt>
                <c:pt idx="2497">
                  <c:v>2497</c:v>
                </c:pt>
                <c:pt idx="2498">
                  <c:v>2498</c:v>
                </c:pt>
                <c:pt idx="2499">
                  <c:v>2499</c:v>
                </c:pt>
                <c:pt idx="2500">
                  <c:v>2500</c:v>
                </c:pt>
                <c:pt idx="2501">
                  <c:v>2501</c:v>
                </c:pt>
                <c:pt idx="2502">
                  <c:v>2502</c:v>
                </c:pt>
                <c:pt idx="2503">
                  <c:v>2503</c:v>
                </c:pt>
                <c:pt idx="2504">
                  <c:v>2504</c:v>
                </c:pt>
                <c:pt idx="2505">
                  <c:v>2505</c:v>
                </c:pt>
                <c:pt idx="2506">
                  <c:v>2506</c:v>
                </c:pt>
                <c:pt idx="2507">
                  <c:v>2507</c:v>
                </c:pt>
                <c:pt idx="2508">
                  <c:v>2508</c:v>
                </c:pt>
                <c:pt idx="2509">
                  <c:v>2509</c:v>
                </c:pt>
                <c:pt idx="2510">
                  <c:v>2510</c:v>
                </c:pt>
                <c:pt idx="2511">
                  <c:v>2511</c:v>
                </c:pt>
                <c:pt idx="2512">
                  <c:v>2512</c:v>
                </c:pt>
                <c:pt idx="2513">
                  <c:v>2513</c:v>
                </c:pt>
                <c:pt idx="2514">
                  <c:v>2514</c:v>
                </c:pt>
                <c:pt idx="2515">
                  <c:v>2515</c:v>
                </c:pt>
                <c:pt idx="2516">
                  <c:v>2516</c:v>
                </c:pt>
                <c:pt idx="2517">
                  <c:v>2517</c:v>
                </c:pt>
                <c:pt idx="2518">
                  <c:v>2518</c:v>
                </c:pt>
                <c:pt idx="2519">
                  <c:v>2519</c:v>
                </c:pt>
                <c:pt idx="2520">
                  <c:v>2520</c:v>
                </c:pt>
                <c:pt idx="2521">
                  <c:v>2521</c:v>
                </c:pt>
                <c:pt idx="2522">
                  <c:v>2522</c:v>
                </c:pt>
                <c:pt idx="2523">
                  <c:v>2523</c:v>
                </c:pt>
                <c:pt idx="2524">
                  <c:v>2524</c:v>
                </c:pt>
                <c:pt idx="2525">
                  <c:v>2525</c:v>
                </c:pt>
                <c:pt idx="2526">
                  <c:v>2526</c:v>
                </c:pt>
                <c:pt idx="2527">
                  <c:v>2527</c:v>
                </c:pt>
                <c:pt idx="2528">
                  <c:v>2528</c:v>
                </c:pt>
                <c:pt idx="2529">
                  <c:v>2529</c:v>
                </c:pt>
                <c:pt idx="2530">
                  <c:v>2530</c:v>
                </c:pt>
                <c:pt idx="2531">
                  <c:v>2531</c:v>
                </c:pt>
                <c:pt idx="2532">
                  <c:v>2532</c:v>
                </c:pt>
                <c:pt idx="2533">
                  <c:v>2533</c:v>
                </c:pt>
                <c:pt idx="2534">
                  <c:v>2534</c:v>
                </c:pt>
                <c:pt idx="2535">
                  <c:v>2535</c:v>
                </c:pt>
                <c:pt idx="2536">
                  <c:v>2536</c:v>
                </c:pt>
                <c:pt idx="2537">
                  <c:v>2537</c:v>
                </c:pt>
                <c:pt idx="2538">
                  <c:v>2538</c:v>
                </c:pt>
                <c:pt idx="2539">
                  <c:v>2539</c:v>
                </c:pt>
                <c:pt idx="2540">
                  <c:v>2540</c:v>
                </c:pt>
                <c:pt idx="2541">
                  <c:v>2541</c:v>
                </c:pt>
                <c:pt idx="2542">
                  <c:v>2542</c:v>
                </c:pt>
                <c:pt idx="2543">
                  <c:v>2543</c:v>
                </c:pt>
                <c:pt idx="2544">
                  <c:v>2544</c:v>
                </c:pt>
                <c:pt idx="2545">
                  <c:v>2545</c:v>
                </c:pt>
                <c:pt idx="2546">
                  <c:v>2546</c:v>
                </c:pt>
                <c:pt idx="2547">
                  <c:v>2547</c:v>
                </c:pt>
                <c:pt idx="2548">
                  <c:v>2548</c:v>
                </c:pt>
                <c:pt idx="2549">
                  <c:v>2549</c:v>
                </c:pt>
                <c:pt idx="2550">
                  <c:v>2550</c:v>
                </c:pt>
                <c:pt idx="2551">
                  <c:v>2551</c:v>
                </c:pt>
                <c:pt idx="2552">
                  <c:v>2552</c:v>
                </c:pt>
                <c:pt idx="2553">
                  <c:v>2553</c:v>
                </c:pt>
                <c:pt idx="2554">
                  <c:v>2554</c:v>
                </c:pt>
                <c:pt idx="2555">
                  <c:v>2555</c:v>
                </c:pt>
                <c:pt idx="2556">
                  <c:v>2556</c:v>
                </c:pt>
                <c:pt idx="2557">
                  <c:v>2557</c:v>
                </c:pt>
                <c:pt idx="2558">
                  <c:v>2558</c:v>
                </c:pt>
                <c:pt idx="2559">
                  <c:v>2559</c:v>
                </c:pt>
                <c:pt idx="2560">
                  <c:v>2560</c:v>
                </c:pt>
                <c:pt idx="2561">
                  <c:v>2561</c:v>
                </c:pt>
                <c:pt idx="2562">
                  <c:v>2562</c:v>
                </c:pt>
                <c:pt idx="2563">
                  <c:v>2563</c:v>
                </c:pt>
                <c:pt idx="2564">
                  <c:v>2564</c:v>
                </c:pt>
                <c:pt idx="2565">
                  <c:v>2565</c:v>
                </c:pt>
                <c:pt idx="2566">
                  <c:v>2566</c:v>
                </c:pt>
                <c:pt idx="2567">
                  <c:v>2567</c:v>
                </c:pt>
                <c:pt idx="2568">
                  <c:v>2568</c:v>
                </c:pt>
                <c:pt idx="2569">
                  <c:v>2569</c:v>
                </c:pt>
                <c:pt idx="2570">
                  <c:v>2570</c:v>
                </c:pt>
                <c:pt idx="2571">
                  <c:v>2571</c:v>
                </c:pt>
                <c:pt idx="2572">
                  <c:v>2572</c:v>
                </c:pt>
                <c:pt idx="2573">
                  <c:v>2573</c:v>
                </c:pt>
                <c:pt idx="2574">
                  <c:v>2574</c:v>
                </c:pt>
                <c:pt idx="2575">
                  <c:v>2575</c:v>
                </c:pt>
                <c:pt idx="2576">
                  <c:v>2576</c:v>
                </c:pt>
                <c:pt idx="2577">
                  <c:v>2577</c:v>
                </c:pt>
                <c:pt idx="2578">
                  <c:v>2578</c:v>
                </c:pt>
                <c:pt idx="2579">
                  <c:v>2579</c:v>
                </c:pt>
                <c:pt idx="2580">
                  <c:v>2580</c:v>
                </c:pt>
                <c:pt idx="2581">
                  <c:v>2581</c:v>
                </c:pt>
                <c:pt idx="2582">
                  <c:v>2582</c:v>
                </c:pt>
                <c:pt idx="2583">
                  <c:v>2583</c:v>
                </c:pt>
                <c:pt idx="2584">
                  <c:v>2584</c:v>
                </c:pt>
                <c:pt idx="2585">
                  <c:v>2585</c:v>
                </c:pt>
                <c:pt idx="2586">
                  <c:v>2586</c:v>
                </c:pt>
                <c:pt idx="2587">
                  <c:v>2587</c:v>
                </c:pt>
                <c:pt idx="2588">
                  <c:v>2588</c:v>
                </c:pt>
                <c:pt idx="2589">
                  <c:v>2589</c:v>
                </c:pt>
                <c:pt idx="2590">
                  <c:v>2590</c:v>
                </c:pt>
                <c:pt idx="2591">
                  <c:v>2591</c:v>
                </c:pt>
                <c:pt idx="2592">
                  <c:v>2592</c:v>
                </c:pt>
                <c:pt idx="2593">
                  <c:v>2593</c:v>
                </c:pt>
                <c:pt idx="2594">
                  <c:v>2594</c:v>
                </c:pt>
                <c:pt idx="2595">
                  <c:v>2595</c:v>
                </c:pt>
                <c:pt idx="2596">
                  <c:v>2596</c:v>
                </c:pt>
                <c:pt idx="2597">
                  <c:v>2597</c:v>
                </c:pt>
                <c:pt idx="2598">
                  <c:v>2598</c:v>
                </c:pt>
                <c:pt idx="2599">
                  <c:v>2599</c:v>
                </c:pt>
                <c:pt idx="2600">
                  <c:v>2600</c:v>
                </c:pt>
                <c:pt idx="2601">
                  <c:v>2601</c:v>
                </c:pt>
                <c:pt idx="2602">
                  <c:v>2602</c:v>
                </c:pt>
                <c:pt idx="2603">
                  <c:v>2603</c:v>
                </c:pt>
                <c:pt idx="2604">
                  <c:v>2604</c:v>
                </c:pt>
                <c:pt idx="2605">
                  <c:v>2605</c:v>
                </c:pt>
                <c:pt idx="2606">
                  <c:v>2606</c:v>
                </c:pt>
                <c:pt idx="2607">
                  <c:v>2607</c:v>
                </c:pt>
                <c:pt idx="2608">
                  <c:v>2608</c:v>
                </c:pt>
                <c:pt idx="2609">
                  <c:v>2609</c:v>
                </c:pt>
                <c:pt idx="2610">
                  <c:v>2610</c:v>
                </c:pt>
                <c:pt idx="2611">
                  <c:v>2611</c:v>
                </c:pt>
                <c:pt idx="2612">
                  <c:v>2612</c:v>
                </c:pt>
                <c:pt idx="2613">
                  <c:v>2613</c:v>
                </c:pt>
                <c:pt idx="2614">
                  <c:v>2614</c:v>
                </c:pt>
                <c:pt idx="2615">
                  <c:v>2615</c:v>
                </c:pt>
                <c:pt idx="2616">
                  <c:v>2616</c:v>
                </c:pt>
                <c:pt idx="2617">
                  <c:v>2617</c:v>
                </c:pt>
                <c:pt idx="2618">
                  <c:v>2618</c:v>
                </c:pt>
                <c:pt idx="2619">
                  <c:v>2619</c:v>
                </c:pt>
                <c:pt idx="2620">
                  <c:v>2620</c:v>
                </c:pt>
                <c:pt idx="2621">
                  <c:v>2621</c:v>
                </c:pt>
                <c:pt idx="2622">
                  <c:v>2622</c:v>
                </c:pt>
                <c:pt idx="2623">
                  <c:v>2623</c:v>
                </c:pt>
                <c:pt idx="2624">
                  <c:v>2624</c:v>
                </c:pt>
                <c:pt idx="2625">
                  <c:v>2625</c:v>
                </c:pt>
                <c:pt idx="2626">
                  <c:v>2626</c:v>
                </c:pt>
                <c:pt idx="2627">
                  <c:v>2627</c:v>
                </c:pt>
                <c:pt idx="2628">
                  <c:v>2628</c:v>
                </c:pt>
                <c:pt idx="2629">
                  <c:v>2629</c:v>
                </c:pt>
                <c:pt idx="2630">
                  <c:v>2630</c:v>
                </c:pt>
                <c:pt idx="2631">
                  <c:v>2631</c:v>
                </c:pt>
                <c:pt idx="2632">
                  <c:v>2632</c:v>
                </c:pt>
                <c:pt idx="2633">
                  <c:v>2633</c:v>
                </c:pt>
                <c:pt idx="2634">
                  <c:v>2634</c:v>
                </c:pt>
                <c:pt idx="2635">
                  <c:v>2635</c:v>
                </c:pt>
                <c:pt idx="2636">
                  <c:v>2636</c:v>
                </c:pt>
                <c:pt idx="2637">
                  <c:v>2637</c:v>
                </c:pt>
                <c:pt idx="2638">
                  <c:v>2638</c:v>
                </c:pt>
                <c:pt idx="2639">
                  <c:v>2639</c:v>
                </c:pt>
                <c:pt idx="2640">
                  <c:v>2640</c:v>
                </c:pt>
                <c:pt idx="2641">
                  <c:v>2641</c:v>
                </c:pt>
                <c:pt idx="2642">
                  <c:v>2642</c:v>
                </c:pt>
                <c:pt idx="2643">
                  <c:v>2643</c:v>
                </c:pt>
                <c:pt idx="2644">
                  <c:v>2644</c:v>
                </c:pt>
                <c:pt idx="2645">
                  <c:v>2645</c:v>
                </c:pt>
                <c:pt idx="2646">
                  <c:v>2646</c:v>
                </c:pt>
                <c:pt idx="2647">
                  <c:v>2647</c:v>
                </c:pt>
                <c:pt idx="2648">
                  <c:v>2648</c:v>
                </c:pt>
                <c:pt idx="2649">
                  <c:v>2649</c:v>
                </c:pt>
                <c:pt idx="2650">
                  <c:v>2650</c:v>
                </c:pt>
                <c:pt idx="2651">
                  <c:v>2651</c:v>
                </c:pt>
                <c:pt idx="2652">
                  <c:v>2652</c:v>
                </c:pt>
                <c:pt idx="2653">
                  <c:v>2653</c:v>
                </c:pt>
                <c:pt idx="2654">
                  <c:v>2654</c:v>
                </c:pt>
                <c:pt idx="2655">
                  <c:v>2655</c:v>
                </c:pt>
                <c:pt idx="2656">
                  <c:v>2656</c:v>
                </c:pt>
                <c:pt idx="2657">
                  <c:v>2657</c:v>
                </c:pt>
                <c:pt idx="2658">
                  <c:v>2658</c:v>
                </c:pt>
                <c:pt idx="2659">
                  <c:v>2659</c:v>
                </c:pt>
                <c:pt idx="2660">
                  <c:v>2660</c:v>
                </c:pt>
                <c:pt idx="2661">
                  <c:v>2661</c:v>
                </c:pt>
                <c:pt idx="2662">
                  <c:v>2662</c:v>
                </c:pt>
                <c:pt idx="2663">
                  <c:v>2663</c:v>
                </c:pt>
                <c:pt idx="2664">
                  <c:v>2664</c:v>
                </c:pt>
                <c:pt idx="2665">
                  <c:v>2665</c:v>
                </c:pt>
                <c:pt idx="2666">
                  <c:v>2666</c:v>
                </c:pt>
                <c:pt idx="2667">
                  <c:v>2667</c:v>
                </c:pt>
                <c:pt idx="2668">
                  <c:v>2668</c:v>
                </c:pt>
                <c:pt idx="2669">
                  <c:v>2669</c:v>
                </c:pt>
                <c:pt idx="2670">
                  <c:v>2670</c:v>
                </c:pt>
                <c:pt idx="2671">
                  <c:v>2671</c:v>
                </c:pt>
                <c:pt idx="2672">
                  <c:v>2672</c:v>
                </c:pt>
                <c:pt idx="2673">
                  <c:v>2673</c:v>
                </c:pt>
                <c:pt idx="2674">
                  <c:v>2674</c:v>
                </c:pt>
                <c:pt idx="2675">
                  <c:v>2675</c:v>
                </c:pt>
                <c:pt idx="2676">
                  <c:v>2676</c:v>
                </c:pt>
                <c:pt idx="2677">
                  <c:v>2677</c:v>
                </c:pt>
                <c:pt idx="2678">
                  <c:v>2678</c:v>
                </c:pt>
                <c:pt idx="2679">
                  <c:v>2679</c:v>
                </c:pt>
                <c:pt idx="2680">
                  <c:v>2680</c:v>
                </c:pt>
                <c:pt idx="2681">
                  <c:v>2681</c:v>
                </c:pt>
                <c:pt idx="2682">
                  <c:v>2682</c:v>
                </c:pt>
                <c:pt idx="2683">
                  <c:v>2683</c:v>
                </c:pt>
                <c:pt idx="2684">
                  <c:v>2684</c:v>
                </c:pt>
                <c:pt idx="2685">
                  <c:v>2685</c:v>
                </c:pt>
                <c:pt idx="2686">
                  <c:v>2686</c:v>
                </c:pt>
                <c:pt idx="2687">
                  <c:v>2687</c:v>
                </c:pt>
                <c:pt idx="2688">
                  <c:v>2688</c:v>
                </c:pt>
                <c:pt idx="2689">
                  <c:v>2689</c:v>
                </c:pt>
                <c:pt idx="2690">
                  <c:v>2690</c:v>
                </c:pt>
                <c:pt idx="2691">
                  <c:v>2691</c:v>
                </c:pt>
                <c:pt idx="2692">
                  <c:v>2692</c:v>
                </c:pt>
                <c:pt idx="2693">
                  <c:v>2693</c:v>
                </c:pt>
                <c:pt idx="2694">
                  <c:v>2694</c:v>
                </c:pt>
                <c:pt idx="2695">
                  <c:v>2695</c:v>
                </c:pt>
                <c:pt idx="2696">
                  <c:v>2696</c:v>
                </c:pt>
                <c:pt idx="2697">
                  <c:v>2697</c:v>
                </c:pt>
                <c:pt idx="2698">
                  <c:v>2698</c:v>
                </c:pt>
                <c:pt idx="2699">
                  <c:v>2699</c:v>
                </c:pt>
                <c:pt idx="2700">
                  <c:v>2700</c:v>
                </c:pt>
                <c:pt idx="2701">
                  <c:v>2701</c:v>
                </c:pt>
                <c:pt idx="2702">
                  <c:v>2702</c:v>
                </c:pt>
                <c:pt idx="2703">
                  <c:v>2703</c:v>
                </c:pt>
                <c:pt idx="2704">
                  <c:v>2704</c:v>
                </c:pt>
                <c:pt idx="2705">
                  <c:v>2705</c:v>
                </c:pt>
                <c:pt idx="2706">
                  <c:v>2706</c:v>
                </c:pt>
                <c:pt idx="2707">
                  <c:v>2707</c:v>
                </c:pt>
                <c:pt idx="2708">
                  <c:v>2708</c:v>
                </c:pt>
                <c:pt idx="2709">
                  <c:v>2709</c:v>
                </c:pt>
                <c:pt idx="2710">
                  <c:v>2710</c:v>
                </c:pt>
                <c:pt idx="2711">
                  <c:v>2711</c:v>
                </c:pt>
                <c:pt idx="2712">
                  <c:v>2712</c:v>
                </c:pt>
                <c:pt idx="2713">
                  <c:v>2713</c:v>
                </c:pt>
                <c:pt idx="2714">
                  <c:v>2714</c:v>
                </c:pt>
                <c:pt idx="2715">
                  <c:v>2715</c:v>
                </c:pt>
                <c:pt idx="2716">
                  <c:v>2716</c:v>
                </c:pt>
                <c:pt idx="2717">
                  <c:v>2717</c:v>
                </c:pt>
                <c:pt idx="2718">
                  <c:v>2718</c:v>
                </c:pt>
                <c:pt idx="2719">
                  <c:v>2719</c:v>
                </c:pt>
                <c:pt idx="2720">
                  <c:v>2720</c:v>
                </c:pt>
                <c:pt idx="2721">
                  <c:v>2721</c:v>
                </c:pt>
                <c:pt idx="2722">
                  <c:v>2722</c:v>
                </c:pt>
                <c:pt idx="2723">
                  <c:v>2723</c:v>
                </c:pt>
                <c:pt idx="2724">
                  <c:v>2724</c:v>
                </c:pt>
                <c:pt idx="2725">
                  <c:v>2725</c:v>
                </c:pt>
                <c:pt idx="2726">
                  <c:v>2726</c:v>
                </c:pt>
                <c:pt idx="2727">
                  <c:v>2727</c:v>
                </c:pt>
                <c:pt idx="2728">
                  <c:v>2728</c:v>
                </c:pt>
                <c:pt idx="2729">
                  <c:v>2729</c:v>
                </c:pt>
                <c:pt idx="2730">
                  <c:v>2730</c:v>
                </c:pt>
                <c:pt idx="2731">
                  <c:v>2731</c:v>
                </c:pt>
                <c:pt idx="2732">
                  <c:v>2732</c:v>
                </c:pt>
                <c:pt idx="2733">
                  <c:v>2733</c:v>
                </c:pt>
                <c:pt idx="2734">
                  <c:v>2734</c:v>
                </c:pt>
                <c:pt idx="2735">
                  <c:v>2735</c:v>
                </c:pt>
                <c:pt idx="2736">
                  <c:v>2736</c:v>
                </c:pt>
                <c:pt idx="2737">
                  <c:v>2737</c:v>
                </c:pt>
                <c:pt idx="2738">
                  <c:v>2738</c:v>
                </c:pt>
                <c:pt idx="2739">
                  <c:v>2739</c:v>
                </c:pt>
                <c:pt idx="2740">
                  <c:v>2740</c:v>
                </c:pt>
                <c:pt idx="2741">
                  <c:v>2741</c:v>
                </c:pt>
                <c:pt idx="2742">
                  <c:v>2742</c:v>
                </c:pt>
                <c:pt idx="2743">
                  <c:v>2743</c:v>
                </c:pt>
                <c:pt idx="2744">
                  <c:v>2744</c:v>
                </c:pt>
                <c:pt idx="2745">
                  <c:v>2745</c:v>
                </c:pt>
                <c:pt idx="2746">
                  <c:v>2746</c:v>
                </c:pt>
                <c:pt idx="2747">
                  <c:v>2747</c:v>
                </c:pt>
                <c:pt idx="2748">
                  <c:v>2748</c:v>
                </c:pt>
                <c:pt idx="2749">
                  <c:v>2749</c:v>
                </c:pt>
                <c:pt idx="2750">
                  <c:v>2750</c:v>
                </c:pt>
                <c:pt idx="2751">
                  <c:v>2751</c:v>
                </c:pt>
                <c:pt idx="2752">
                  <c:v>2752</c:v>
                </c:pt>
                <c:pt idx="2753">
                  <c:v>2753</c:v>
                </c:pt>
                <c:pt idx="2754">
                  <c:v>2754</c:v>
                </c:pt>
                <c:pt idx="2755">
                  <c:v>2755</c:v>
                </c:pt>
                <c:pt idx="2756">
                  <c:v>2756</c:v>
                </c:pt>
                <c:pt idx="2757">
                  <c:v>2757</c:v>
                </c:pt>
                <c:pt idx="2758">
                  <c:v>2758</c:v>
                </c:pt>
                <c:pt idx="2759">
                  <c:v>2759</c:v>
                </c:pt>
                <c:pt idx="2760">
                  <c:v>2760</c:v>
                </c:pt>
                <c:pt idx="2761">
                  <c:v>2761</c:v>
                </c:pt>
                <c:pt idx="2762">
                  <c:v>2762</c:v>
                </c:pt>
                <c:pt idx="2763">
                  <c:v>2763</c:v>
                </c:pt>
                <c:pt idx="2764">
                  <c:v>2764</c:v>
                </c:pt>
                <c:pt idx="2765">
                  <c:v>2765</c:v>
                </c:pt>
                <c:pt idx="2766">
                  <c:v>2766</c:v>
                </c:pt>
                <c:pt idx="2767">
                  <c:v>2767</c:v>
                </c:pt>
                <c:pt idx="2768">
                  <c:v>2768</c:v>
                </c:pt>
                <c:pt idx="2769">
                  <c:v>2769</c:v>
                </c:pt>
                <c:pt idx="2770">
                  <c:v>2770</c:v>
                </c:pt>
                <c:pt idx="2771">
                  <c:v>2771</c:v>
                </c:pt>
                <c:pt idx="2772">
                  <c:v>2772</c:v>
                </c:pt>
                <c:pt idx="2773">
                  <c:v>2773</c:v>
                </c:pt>
                <c:pt idx="2774">
                  <c:v>2774</c:v>
                </c:pt>
                <c:pt idx="2775">
                  <c:v>2775</c:v>
                </c:pt>
                <c:pt idx="2776">
                  <c:v>2776</c:v>
                </c:pt>
                <c:pt idx="2777">
                  <c:v>2777</c:v>
                </c:pt>
                <c:pt idx="2778">
                  <c:v>2778</c:v>
                </c:pt>
                <c:pt idx="2779">
                  <c:v>2779</c:v>
                </c:pt>
                <c:pt idx="2780">
                  <c:v>2780</c:v>
                </c:pt>
                <c:pt idx="2781">
                  <c:v>2781</c:v>
                </c:pt>
                <c:pt idx="2782">
                  <c:v>2782</c:v>
                </c:pt>
                <c:pt idx="2783">
                  <c:v>2783</c:v>
                </c:pt>
                <c:pt idx="2784">
                  <c:v>2784</c:v>
                </c:pt>
                <c:pt idx="2785">
                  <c:v>2785</c:v>
                </c:pt>
                <c:pt idx="2786">
                  <c:v>2786</c:v>
                </c:pt>
                <c:pt idx="2787">
                  <c:v>2787</c:v>
                </c:pt>
                <c:pt idx="2788">
                  <c:v>2788</c:v>
                </c:pt>
                <c:pt idx="2789">
                  <c:v>2789</c:v>
                </c:pt>
                <c:pt idx="2790">
                  <c:v>2790</c:v>
                </c:pt>
                <c:pt idx="2791">
                  <c:v>2791</c:v>
                </c:pt>
                <c:pt idx="2792">
                  <c:v>2792</c:v>
                </c:pt>
                <c:pt idx="2793">
                  <c:v>2793</c:v>
                </c:pt>
                <c:pt idx="2794">
                  <c:v>2794</c:v>
                </c:pt>
                <c:pt idx="2795">
                  <c:v>2795</c:v>
                </c:pt>
                <c:pt idx="2796">
                  <c:v>2796</c:v>
                </c:pt>
                <c:pt idx="2797">
                  <c:v>2797</c:v>
                </c:pt>
                <c:pt idx="2798">
                  <c:v>2798</c:v>
                </c:pt>
                <c:pt idx="2799">
                  <c:v>2799</c:v>
                </c:pt>
                <c:pt idx="2800">
                  <c:v>2800</c:v>
                </c:pt>
                <c:pt idx="2801">
                  <c:v>2801</c:v>
                </c:pt>
                <c:pt idx="2802">
                  <c:v>2802</c:v>
                </c:pt>
                <c:pt idx="2803">
                  <c:v>2803</c:v>
                </c:pt>
                <c:pt idx="2804">
                  <c:v>2804</c:v>
                </c:pt>
                <c:pt idx="2805">
                  <c:v>2805</c:v>
                </c:pt>
                <c:pt idx="2806">
                  <c:v>2806</c:v>
                </c:pt>
                <c:pt idx="2807">
                  <c:v>2807</c:v>
                </c:pt>
                <c:pt idx="2808">
                  <c:v>2808</c:v>
                </c:pt>
                <c:pt idx="2809">
                  <c:v>2809</c:v>
                </c:pt>
                <c:pt idx="2810">
                  <c:v>2810</c:v>
                </c:pt>
                <c:pt idx="2811">
                  <c:v>2811</c:v>
                </c:pt>
                <c:pt idx="2812">
                  <c:v>2812</c:v>
                </c:pt>
                <c:pt idx="2813">
                  <c:v>2813</c:v>
                </c:pt>
                <c:pt idx="2814">
                  <c:v>2814</c:v>
                </c:pt>
                <c:pt idx="2815">
                  <c:v>2815</c:v>
                </c:pt>
                <c:pt idx="2816">
                  <c:v>2816</c:v>
                </c:pt>
                <c:pt idx="2817">
                  <c:v>2817</c:v>
                </c:pt>
                <c:pt idx="2818">
                  <c:v>2818</c:v>
                </c:pt>
                <c:pt idx="2819">
                  <c:v>2819</c:v>
                </c:pt>
                <c:pt idx="2820">
                  <c:v>2820</c:v>
                </c:pt>
                <c:pt idx="2821">
                  <c:v>2821</c:v>
                </c:pt>
                <c:pt idx="2822">
                  <c:v>2822</c:v>
                </c:pt>
                <c:pt idx="2823">
                  <c:v>2823</c:v>
                </c:pt>
                <c:pt idx="2824">
                  <c:v>2824</c:v>
                </c:pt>
                <c:pt idx="2825">
                  <c:v>2825</c:v>
                </c:pt>
                <c:pt idx="2826">
                  <c:v>2826</c:v>
                </c:pt>
                <c:pt idx="2827">
                  <c:v>2827</c:v>
                </c:pt>
                <c:pt idx="2828">
                  <c:v>2828</c:v>
                </c:pt>
                <c:pt idx="2829">
                  <c:v>2829</c:v>
                </c:pt>
                <c:pt idx="2830">
                  <c:v>2830</c:v>
                </c:pt>
                <c:pt idx="2831">
                  <c:v>2831</c:v>
                </c:pt>
                <c:pt idx="2832">
                  <c:v>2832</c:v>
                </c:pt>
                <c:pt idx="2833">
                  <c:v>2833</c:v>
                </c:pt>
                <c:pt idx="2834">
                  <c:v>2834</c:v>
                </c:pt>
                <c:pt idx="2835">
                  <c:v>2835</c:v>
                </c:pt>
                <c:pt idx="2836">
                  <c:v>2836</c:v>
                </c:pt>
                <c:pt idx="2837">
                  <c:v>2837</c:v>
                </c:pt>
                <c:pt idx="2838">
                  <c:v>2838</c:v>
                </c:pt>
                <c:pt idx="2839">
                  <c:v>2839</c:v>
                </c:pt>
                <c:pt idx="2840">
                  <c:v>2840</c:v>
                </c:pt>
                <c:pt idx="2841">
                  <c:v>2841</c:v>
                </c:pt>
                <c:pt idx="2842">
                  <c:v>2842</c:v>
                </c:pt>
                <c:pt idx="2843">
                  <c:v>2843</c:v>
                </c:pt>
                <c:pt idx="2844">
                  <c:v>2844</c:v>
                </c:pt>
                <c:pt idx="2845">
                  <c:v>2845</c:v>
                </c:pt>
                <c:pt idx="2846">
                  <c:v>2846</c:v>
                </c:pt>
                <c:pt idx="2847">
                  <c:v>2847</c:v>
                </c:pt>
                <c:pt idx="2848">
                  <c:v>2848</c:v>
                </c:pt>
                <c:pt idx="2849">
                  <c:v>2849</c:v>
                </c:pt>
                <c:pt idx="2850">
                  <c:v>2850</c:v>
                </c:pt>
                <c:pt idx="2851">
                  <c:v>2851</c:v>
                </c:pt>
                <c:pt idx="2852">
                  <c:v>2852</c:v>
                </c:pt>
                <c:pt idx="2853">
                  <c:v>2853</c:v>
                </c:pt>
                <c:pt idx="2854">
                  <c:v>2854</c:v>
                </c:pt>
                <c:pt idx="2855">
                  <c:v>2855</c:v>
                </c:pt>
                <c:pt idx="2856">
                  <c:v>2856</c:v>
                </c:pt>
                <c:pt idx="2857">
                  <c:v>2857</c:v>
                </c:pt>
                <c:pt idx="2858">
                  <c:v>2858</c:v>
                </c:pt>
                <c:pt idx="2859">
                  <c:v>2859</c:v>
                </c:pt>
                <c:pt idx="2860">
                  <c:v>2860</c:v>
                </c:pt>
                <c:pt idx="2861">
                  <c:v>2861</c:v>
                </c:pt>
                <c:pt idx="2862">
                  <c:v>2862</c:v>
                </c:pt>
                <c:pt idx="2863">
                  <c:v>2863</c:v>
                </c:pt>
                <c:pt idx="2864">
                  <c:v>2864</c:v>
                </c:pt>
                <c:pt idx="2865">
                  <c:v>2865</c:v>
                </c:pt>
                <c:pt idx="2866">
                  <c:v>2866</c:v>
                </c:pt>
                <c:pt idx="2867">
                  <c:v>2867</c:v>
                </c:pt>
                <c:pt idx="2868">
                  <c:v>2868</c:v>
                </c:pt>
                <c:pt idx="2869">
                  <c:v>2869</c:v>
                </c:pt>
                <c:pt idx="2870">
                  <c:v>2870</c:v>
                </c:pt>
                <c:pt idx="2871">
                  <c:v>2871</c:v>
                </c:pt>
                <c:pt idx="2872">
                  <c:v>2872</c:v>
                </c:pt>
                <c:pt idx="2873">
                  <c:v>2873</c:v>
                </c:pt>
                <c:pt idx="2874">
                  <c:v>2874</c:v>
                </c:pt>
                <c:pt idx="2875">
                  <c:v>2875</c:v>
                </c:pt>
                <c:pt idx="2876">
                  <c:v>2876</c:v>
                </c:pt>
                <c:pt idx="2877">
                  <c:v>2877</c:v>
                </c:pt>
                <c:pt idx="2878">
                  <c:v>2878</c:v>
                </c:pt>
                <c:pt idx="2879">
                  <c:v>2879</c:v>
                </c:pt>
                <c:pt idx="2880">
                  <c:v>2880</c:v>
                </c:pt>
                <c:pt idx="2881">
                  <c:v>2881</c:v>
                </c:pt>
                <c:pt idx="2882">
                  <c:v>2882</c:v>
                </c:pt>
                <c:pt idx="2883">
                  <c:v>2883</c:v>
                </c:pt>
                <c:pt idx="2884">
                  <c:v>2884</c:v>
                </c:pt>
                <c:pt idx="2885">
                  <c:v>2885</c:v>
                </c:pt>
                <c:pt idx="2886">
                  <c:v>2886</c:v>
                </c:pt>
                <c:pt idx="2887">
                  <c:v>2887</c:v>
                </c:pt>
                <c:pt idx="2888">
                  <c:v>2888</c:v>
                </c:pt>
                <c:pt idx="2889">
                  <c:v>2889</c:v>
                </c:pt>
                <c:pt idx="2890">
                  <c:v>2890</c:v>
                </c:pt>
                <c:pt idx="2891">
                  <c:v>2891</c:v>
                </c:pt>
                <c:pt idx="2892">
                  <c:v>2892</c:v>
                </c:pt>
                <c:pt idx="2893">
                  <c:v>2893</c:v>
                </c:pt>
                <c:pt idx="2894">
                  <c:v>2894</c:v>
                </c:pt>
                <c:pt idx="2895">
                  <c:v>2895</c:v>
                </c:pt>
                <c:pt idx="2896">
                  <c:v>2896</c:v>
                </c:pt>
                <c:pt idx="2897">
                  <c:v>2897</c:v>
                </c:pt>
                <c:pt idx="2898">
                  <c:v>2898</c:v>
                </c:pt>
                <c:pt idx="2899">
                  <c:v>2899</c:v>
                </c:pt>
                <c:pt idx="2900">
                  <c:v>2900</c:v>
                </c:pt>
                <c:pt idx="2901">
                  <c:v>2901</c:v>
                </c:pt>
                <c:pt idx="2902">
                  <c:v>2902</c:v>
                </c:pt>
                <c:pt idx="2903">
                  <c:v>2903</c:v>
                </c:pt>
                <c:pt idx="2904">
                  <c:v>2904</c:v>
                </c:pt>
                <c:pt idx="2905">
                  <c:v>2905</c:v>
                </c:pt>
                <c:pt idx="2906">
                  <c:v>2906</c:v>
                </c:pt>
                <c:pt idx="2907">
                  <c:v>2907</c:v>
                </c:pt>
                <c:pt idx="2908">
                  <c:v>2908</c:v>
                </c:pt>
                <c:pt idx="2909">
                  <c:v>2909</c:v>
                </c:pt>
                <c:pt idx="2910">
                  <c:v>2910</c:v>
                </c:pt>
                <c:pt idx="2911">
                  <c:v>2911</c:v>
                </c:pt>
                <c:pt idx="2912">
                  <c:v>2912</c:v>
                </c:pt>
                <c:pt idx="2913">
                  <c:v>2913</c:v>
                </c:pt>
                <c:pt idx="2914">
                  <c:v>2914</c:v>
                </c:pt>
                <c:pt idx="2915">
                  <c:v>2915</c:v>
                </c:pt>
                <c:pt idx="2916">
                  <c:v>2916</c:v>
                </c:pt>
                <c:pt idx="2917">
                  <c:v>2917</c:v>
                </c:pt>
                <c:pt idx="2918">
                  <c:v>2918</c:v>
                </c:pt>
                <c:pt idx="2919">
                  <c:v>2919</c:v>
                </c:pt>
                <c:pt idx="2920">
                  <c:v>2920</c:v>
                </c:pt>
                <c:pt idx="2921">
                  <c:v>2921</c:v>
                </c:pt>
                <c:pt idx="2922">
                  <c:v>2922</c:v>
                </c:pt>
                <c:pt idx="2923">
                  <c:v>2923</c:v>
                </c:pt>
                <c:pt idx="2924">
                  <c:v>2924</c:v>
                </c:pt>
                <c:pt idx="2925">
                  <c:v>2925</c:v>
                </c:pt>
                <c:pt idx="2926">
                  <c:v>2926</c:v>
                </c:pt>
                <c:pt idx="2927">
                  <c:v>2927</c:v>
                </c:pt>
                <c:pt idx="2928">
                  <c:v>2928</c:v>
                </c:pt>
                <c:pt idx="2929">
                  <c:v>2929</c:v>
                </c:pt>
                <c:pt idx="2930">
                  <c:v>2930</c:v>
                </c:pt>
                <c:pt idx="2931">
                  <c:v>2931</c:v>
                </c:pt>
                <c:pt idx="2932">
                  <c:v>2932</c:v>
                </c:pt>
                <c:pt idx="2933">
                  <c:v>2933</c:v>
                </c:pt>
                <c:pt idx="2934">
                  <c:v>2934</c:v>
                </c:pt>
                <c:pt idx="2935">
                  <c:v>2935</c:v>
                </c:pt>
                <c:pt idx="2936">
                  <c:v>2936</c:v>
                </c:pt>
                <c:pt idx="2937">
                  <c:v>2937</c:v>
                </c:pt>
                <c:pt idx="2938">
                  <c:v>2938</c:v>
                </c:pt>
                <c:pt idx="2939">
                  <c:v>2939</c:v>
                </c:pt>
                <c:pt idx="2940">
                  <c:v>2940</c:v>
                </c:pt>
                <c:pt idx="2941">
                  <c:v>2941</c:v>
                </c:pt>
                <c:pt idx="2942">
                  <c:v>2942</c:v>
                </c:pt>
                <c:pt idx="2943">
                  <c:v>2943</c:v>
                </c:pt>
                <c:pt idx="2944">
                  <c:v>2944</c:v>
                </c:pt>
                <c:pt idx="2945">
                  <c:v>2945</c:v>
                </c:pt>
                <c:pt idx="2946">
                  <c:v>2946</c:v>
                </c:pt>
                <c:pt idx="2947">
                  <c:v>2947</c:v>
                </c:pt>
                <c:pt idx="2948">
                  <c:v>2948</c:v>
                </c:pt>
                <c:pt idx="2949">
                  <c:v>2949</c:v>
                </c:pt>
                <c:pt idx="2950">
                  <c:v>2950</c:v>
                </c:pt>
                <c:pt idx="2951">
                  <c:v>2951</c:v>
                </c:pt>
                <c:pt idx="2952">
                  <c:v>2952</c:v>
                </c:pt>
                <c:pt idx="2953">
                  <c:v>2953</c:v>
                </c:pt>
                <c:pt idx="2954">
                  <c:v>2954</c:v>
                </c:pt>
                <c:pt idx="2955">
                  <c:v>2955</c:v>
                </c:pt>
                <c:pt idx="2956">
                  <c:v>2956</c:v>
                </c:pt>
                <c:pt idx="2957">
                  <c:v>2957</c:v>
                </c:pt>
                <c:pt idx="2958">
                  <c:v>2958</c:v>
                </c:pt>
                <c:pt idx="2959">
                  <c:v>2959</c:v>
                </c:pt>
                <c:pt idx="2960">
                  <c:v>2960</c:v>
                </c:pt>
                <c:pt idx="2961">
                  <c:v>2961</c:v>
                </c:pt>
                <c:pt idx="2962">
                  <c:v>2962</c:v>
                </c:pt>
                <c:pt idx="2963">
                  <c:v>2963</c:v>
                </c:pt>
                <c:pt idx="2964">
                  <c:v>2964</c:v>
                </c:pt>
                <c:pt idx="2965">
                  <c:v>2965</c:v>
                </c:pt>
                <c:pt idx="2966">
                  <c:v>2966</c:v>
                </c:pt>
                <c:pt idx="2967">
                  <c:v>2967</c:v>
                </c:pt>
                <c:pt idx="2968">
                  <c:v>2968</c:v>
                </c:pt>
                <c:pt idx="2969">
                  <c:v>2969</c:v>
                </c:pt>
                <c:pt idx="2970">
                  <c:v>2970</c:v>
                </c:pt>
                <c:pt idx="2971">
                  <c:v>2971</c:v>
                </c:pt>
                <c:pt idx="2972">
                  <c:v>2972</c:v>
                </c:pt>
                <c:pt idx="2973">
                  <c:v>2973</c:v>
                </c:pt>
                <c:pt idx="2974">
                  <c:v>2974</c:v>
                </c:pt>
                <c:pt idx="2975">
                  <c:v>2975</c:v>
                </c:pt>
                <c:pt idx="2976">
                  <c:v>2976</c:v>
                </c:pt>
                <c:pt idx="2977">
                  <c:v>2977</c:v>
                </c:pt>
                <c:pt idx="2978">
                  <c:v>2978</c:v>
                </c:pt>
                <c:pt idx="2979">
                  <c:v>2979</c:v>
                </c:pt>
                <c:pt idx="2980">
                  <c:v>2980</c:v>
                </c:pt>
                <c:pt idx="2981">
                  <c:v>2981</c:v>
                </c:pt>
                <c:pt idx="2982">
                  <c:v>2982</c:v>
                </c:pt>
                <c:pt idx="2983">
                  <c:v>2983</c:v>
                </c:pt>
                <c:pt idx="2984">
                  <c:v>2984</c:v>
                </c:pt>
                <c:pt idx="2985">
                  <c:v>2985</c:v>
                </c:pt>
                <c:pt idx="2986">
                  <c:v>2986</c:v>
                </c:pt>
                <c:pt idx="2987">
                  <c:v>2987</c:v>
                </c:pt>
                <c:pt idx="2988">
                  <c:v>2988</c:v>
                </c:pt>
                <c:pt idx="2989">
                  <c:v>2989</c:v>
                </c:pt>
                <c:pt idx="2990">
                  <c:v>2990</c:v>
                </c:pt>
                <c:pt idx="2991">
                  <c:v>2991</c:v>
                </c:pt>
                <c:pt idx="2992">
                  <c:v>2992</c:v>
                </c:pt>
                <c:pt idx="2993">
                  <c:v>2993</c:v>
                </c:pt>
                <c:pt idx="2994">
                  <c:v>2994</c:v>
                </c:pt>
                <c:pt idx="2995">
                  <c:v>2995</c:v>
                </c:pt>
                <c:pt idx="2996">
                  <c:v>2996</c:v>
                </c:pt>
                <c:pt idx="2997">
                  <c:v>2997</c:v>
                </c:pt>
                <c:pt idx="2998">
                  <c:v>2998</c:v>
                </c:pt>
                <c:pt idx="2999">
                  <c:v>2999</c:v>
                </c:pt>
                <c:pt idx="3000">
                  <c:v>3000</c:v>
                </c:pt>
                <c:pt idx="3001">
                  <c:v>3001</c:v>
                </c:pt>
                <c:pt idx="3002">
                  <c:v>3002</c:v>
                </c:pt>
                <c:pt idx="3003">
                  <c:v>3003</c:v>
                </c:pt>
                <c:pt idx="3004">
                  <c:v>3004</c:v>
                </c:pt>
                <c:pt idx="3005">
                  <c:v>3005</c:v>
                </c:pt>
                <c:pt idx="3006">
                  <c:v>3006</c:v>
                </c:pt>
                <c:pt idx="3007">
                  <c:v>3007</c:v>
                </c:pt>
                <c:pt idx="3008">
                  <c:v>3008</c:v>
                </c:pt>
                <c:pt idx="3009">
                  <c:v>3009</c:v>
                </c:pt>
                <c:pt idx="3010">
                  <c:v>3010</c:v>
                </c:pt>
                <c:pt idx="3011">
                  <c:v>3011</c:v>
                </c:pt>
                <c:pt idx="3012">
                  <c:v>3012</c:v>
                </c:pt>
                <c:pt idx="3013">
                  <c:v>3013</c:v>
                </c:pt>
                <c:pt idx="3014">
                  <c:v>3014</c:v>
                </c:pt>
                <c:pt idx="3015">
                  <c:v>3015</c:v>
                </c:pt>
                <c:pt idx="3016">
                  <c:v>3016</c:v>
                </c:pt>
                <c:pt idx="3017">
                  <c:v>3017</c:v>
                </c:pt>
                <c:pt idx="3018">
                  <c:v>3018</c:v>
                </c:pt>
                <c:pt idx="3019">
                  <c:v>3019</c:v>
                </c:pt>
                <c:pt idx="3020">
                  <c:v>3020</c:v>
                </c:pt>
                <c:pt idx="3021">
                  <c:v>3021</c:v>
                </c:pt>
                <c:pt idx="3022">
                  <c:v>3022</c:v>
                </c:pt>
                <c:pt idx="3023">
                  <c:v>3023</c:v>
                </c:pt>
                <c:pt idx="3024">
                  <c:v>3024</c:v>
                </c:pt>
                <c:pt idx="3025">
                  <c:v>3025</c:v>
                </c:pt>
                <c:pt idx="3026">
                  <c:v>3026</c:v>
                </c:pt>
                <c:pt idx="3027">
                  <c:v>3027</c:v>
                </c:pt>
                <c:pt idx="3028">
                  <c:v>3028</c:v>
                </c:pt>
                <c:pt idx="3029">
                  <c:v>3029</c:v>
                </c:pt>
                <c:pt idx="3030">
                  <c:v>3030</c:v>
                </c:pt>
                <c:pt idx="3031">
                  <c:v>3031</c:v>
                </c:pt>
                <c:pt idx="3032">
                  <c:v>3032</c:v>
                </c:pt>
                <c:pt idx="3033">
                  <c:v>3033</c:v>
                </c:pt>
                <c:pt idx="3034">
                  <c:v>3034</c:v>
                </c:pt>
                <c:pt idx="3035">
                  <c:v>3035</c:v>
                </c:pt>
                <c:pt idx="3036">
                  <c:v>3036</c:v>
                </c:pt>
                <c:pt idx="3037">
                  <c:v>3037</c:v>
                </c:pt>
                <c:pt idx="3038">
                  <c:v>3038</c:v>
                </c:pt>
                <c:pt idx="3039">
                  <c:v>3039</c:v>
                </c:pt>
                <c:pt idx="3040">
                  <c:v>3040</c:v>
                </c:pt>
                <c:pt idx="3041">
                  <c:v>3041</c:v>
                </c:pt>
                <c:pt idx="3042">
                  <c:v>3042</c:v>
                </c:pt>
                <c:pt idx="3043">
                  <c:v>3043</c:v>
                </c:pt>
                <c:pt idx="3044">
                  <c:v>3044</c:v>
                </c:pt>
                <c:pt idx="3045">
                  <c:v>3045</c:v>
                </c:pt>
                <c:pt idx="3046">
                  <c:v>3046</c:v>
                </c:pt>
                <c:pt idx="3047">
                  <c:v>3047</c:v>
                </c:pt>
                <c:pt idx="3048">
                  <c:v>3048</c:v>
                </c:pt>
                <c:pt idx="3049">
                  <c:v>3049</c:v>
                </c:pt>
                <c:pt idx="3050">
                  <c:v>3050</c:v>
                </c:pt>
                <c:pt idx="3051">
                  <c:v>3051</c:v>
                </c:pt>
                <c:pt idx="3052">
                  <c:v>3052</c:v>
                </c:pt>
                <c:pt idx="3053">
                  <c:v>3053</c:v>
                </c:pt>
                <c:pt idx="3054">
                  <c:v>3054</c:v>
                </c:pt>
                <c:pt idx="3055">
                  <c:v>3055</c:v>
                </c:pt>
                <c:pt idx="3056">
                  <c:v>3056</c:v>
                </c:pt>
                <c:pt idx="3057">
                  <c:v>3057</c:v>
                </c:pt>
                <c:pt idx="3058">
                  <c:v>3058</c:v>
                </c:pt>
                <c:pt idx="3059">
                  <c:v>3059</c:v>
                </c:pt>
                <c:pt idx="3060">
                  <c:v>3060</c:v>
                </c:pt>
                <c:pt idx="3061">
                  <c:v>3061</c:v>
                </c:pt>
                <c:pt idx="3062">
                  <c:v>3062</c:v>
                </c:pt>
                <c:pt idx="3063">
                  <c:v>3063</c:v>
                </c:pt>
                <c:pt idx="3064">
                  <c:v>3064</c:v>
                </c:pt>
                <c:pt idx="3065">
                  <c:v>3065</c:v>
                </c:pt>
                <c:pt idx="3066">
                  <c:v>3066</c:v>
                </c:pt>
                <c:pt idx="3067">
                  <c:v>3067</c:v>
                </c:pt>
                <c:pt idx="3068">
                  <c:v>3068</c:v>
                </c:pt>
                <c:pt idx="3069">
                  <c:v>3069</c:v>
                </c:pt>
                <c:pt idx="3070">
                  <c:v>3070</c:v>
                </c:pt>
                <c:pt idx="3071">
                  <c:v>3071</c:v>
                </c:pt>
                <c:pt idx="3072">
                  <c:v>3072</c:v>
                </c:pt>
                <c:pt idx="3073">
                  <c:v>3073</c:v>
                </c:pt>
                <c:pt idx="3074">
                  <c:v>3074</c:v>
                </c:pt>
                <c:pt idx="3075">
                  <c:v>3075</c:v>
                </c:pt>
                <c:pt idx="3076">
                  <c:v>3076</c:v>
                </c:pt>
                <c:pt idx="3077">
                  <c:v>3077</c:v>
                </c:pt>
                <c:pt idx="3078">
                  <c:v>3078</c:v>
                </c:pt>
                <c:pt idx="3079">
                  <c:v>3079</c:v>
                </c:pt>
                <c:pt idx="3080">
                  <c:v>3080</c:v>
                </c:pt>
                <c:pt idx="3081">
                  <c:v>3081</c:v>
                </c:pt>
                <c:pt idx="3082">
                  <c:v>3082</c:v>
                </c:pt>
                <c:pt idx="3083">
                  <c:v>3083</c:v>
                </c:pt>
                <c:pt idx="3084">
                  <c:v>3084</c:v>
                </c:pt>
                <c:pt idx="3085">
                  <c:v>3085</c:v>
                </c:pt>
                <c:pt idx="3086">
                  <c:v>3086</c:v>
                </c:pt>
                <c:pt idx="3087">
                  <c:v>3087</c:v>
                </c:pt>
                <c:pt idx="3088">
                  <c:v>3088</c:v>
                </c:pt>
                <c:pt idx="3089">
                  <c:v>3089</c:v>
                </c:pt>
                <c:pt idx="3090">
                  <c:v>3090</c:v>
                </c:pt>
                <c:pt idx="3091">
                  <c:v>3091</c:v>
                </c:pt>
                <c:pt idx="3092">
                  <c:v>3092</c:v>
                </c:pt>
                <c:pt idx="3093">
                  <c:v>3093</c:v>
                </c:pt>
                <c:pt idx="3094">
                  <c:v>3094</c:v>
                </c:pt>
                <c:pt idx="3095">
                  <c:v>3095</c:v>
                </c:pt>
                <c:pt idx="3096">
                  <c:v>3096</c:v>
                </c:pt>
                <c:pt idx="3097">
                  <c:v>3097</c:v>
                </c:pt>
                <c:pt idx="3098">
                  <c:v>3098</c:v>
                </c:pt>
                <c:pt idx="3099">
                  <c:v>3099</c:v>
                </c:pt>
                <c:pt idx="3100">
                  <c:v>3100</c:v>
                </c:pt>
                <c:pt idx="3101">
                  <c:v>3101</c:v>
                </c:pt>
                <c:pt idx="3102">
                  <c:v>3102</c:v>
                </c:pt>
                <c:pt idx="3103">
                  <c:v>3103</c:v>
                </c:pt>
                <c:pt idx="3104">
                  <c:v>3104</c:v>
                </c:pt>
                <c:pt idx="3105">
                  <c:v>3105</c:v>
                </c:pt>
                <c:pt idx="3106">
                  <c:v>3106</c:v>
                </c:pt>
                <c:pt idx="3107">
                  <c:v>3107</c:v>
                </c:pt>
                <c:pt idx="3108">
                  <c:v>3108</c:v>
                </c:pt>
                <c:pt idx="3109">
                  <c:v>3109</c:v>
                </c:pt>
                <c:pt idx="3110">
                  <c:v>3110</c:v>
                </c:pt>
                <c:pt idx="3111">
                  <c:v>3111</c:v>
                </c:pt>
                <c:pt idx="3112">
                  <c:v>3112</c:v>
                </c:pt>
                <c:pt idx="3113">
                  <c:v>3113</c:v>
                </c:pt>
                <c:pt idx="3114">
                  <c:v>3114</c:v>
                </c:pt>
                <c:pt idx="3115">
                  <c:v>3115</c:v>
                </c:pt>
                <c:pt idx="3116">
                  <c:v>3116</c:v>
                </c:pt>
                <c:pt idx="3117">
                  <c:v>3117</c:v>
                </c:pt>
                <c:pt idx="3118">
                  <c:v>3118</c:v>
                </c:pt>
                <c:pt idx="3119">
                  <c:v>3119</c:v>
                </c:pt>
                <c:pt idx="3120">
                  <c:v>3120</c:v>
                </c:pt>
                <c:pt idx="3121">
                  <c:v>3121</c:v>
                </c:pt>
                <c:pt idx="3122">
                  <c:v>3122</c:v>
                </c:pt>
                <c:pt idx="3123">
                  <c:v>3123</c:v>
                </c:pt>
                <c:pt idx="3124">
                  <c:v>3124</c:v>
                </c:pt>
                <c:pt idx="3125">
                  <c:v>3125</c:v>
                </c:pt>
                <c:pt idx="3126">
                  <c:v>3126</c:v>
                </c:pt>
                <c:pt idx="3127">
                  <c:v>3127</c:v>
                </c:pt>
                <c:pt idx="3128">
                  <c:v>3128</c:v>
                </c:pt>
                <c:pt idx="3129">
                  <c:v>3129</c:v>
                </c:pt>
                <c:pt idx="3130">
                  <c:v>3130</c:v>
                </c:pt>
                <c:pt idx="3131">
                  <c:v>3131</c:v>
                </c:pt>
                <c:pt idx="3132">
                  <c:v>3132</c:v>
                </c:pt>
                <c:pt idx="3133">
                  <c:v>3133</c:v>
                </c:pt>
                <c:pt idx="3134">
                  <c:v>3134</c:v>
                </c:pt>
                <c:pt idx="3135">
                  <c:v>3135</c:v>
                </c:pt>
                <c:pt idx="3136">
                  <c:v>3136</c:v>
                </c:pt>
                <c:pt idx="3137">
                  <c:v>3137</c:v>
                </c:pt>
                <c:pt idx="3138">
                  <c:v>3138</c:v>
                </c:pt>
                <c:pt idx="3139">
                  <c:v>3139</c:v>
                </c:pt>
                <c:pt idx="3140">
                  <c:v>3140</c:v>
                </c:pt>
                <c:pt idx="3141">
                  <c:v>3141</c:v>
                </c:pt>
                <c:pt idx="3142">
                  <c:v>3142</c:v>
                </c:pt>
                <c:pt idx="3143">
                  <c:v>3143</c:v>
                </c:pt>
                <c:pt idx="3144">
                  <c:v>3144</c:v>
                </c:pt>
                <c:pt idx="3145">
                  <c:v>3145</c:v>
                </c:pt>
                <c:pt idx="3146">
                  <c:v>3146</c:v>
                </c:pt>
                <c:pt idx="3147">
                  <c:v>3147</c:v>
                </c:pt>
                <c:pt idx="3148">
                  <c:v>3148</c:v>
                </c:pt>
                <c:pt idx="3149">
                  <c:v>3149</c:v>
                </c:pt>
                <c:pt idx="3150">
                  <c:v>3150</c:v>
                </c:pt>
                <c:pt idx="3151">
                  <c:v>3151</c:v>
                </c:pt>
                <c:pt idx="3152">
                  <c:v>3152</c:v>
                </c:pt>
                <c:pt idx="3153">
                  <c:v>3153</c:v>
                </c:pt>
                <c:pt idx="3154">
                  <c:v>3154</c:v>
                </c:pt>
                <c:pt idx="3155">
                  <c:v>3155</c:v>
                </c:pt>
                <c:pt idx="3156">
                  <c:v>3156</c:v>
                </c:pt>
                <c:pt idx="3157">
                  <c:v>3157</c:v>
                </c:pt>
                <c:pt idx="3158">
                  <c:v>3158</c:v>
                </c:pt>
                <c:pt idx="3159">
                  <c:v>3159</c:v>
                </c:pt>
                <c:pt idx="3160">
                  <c:v>3160</c:v>
                </c:pt>
                <c:pt idx="3161">
                  <c:v>3161</c:v>
                </c:pt>
                <c:pt idx="3162">
                  <c:v>3162</c:v>
                </c:pt>
                <c:pt idx="3163">
                  <c:v>3163</c:v>
                </c:pt>
                <c:pt idx="3164">
                  <c:v>3164</c:v>
                </c:pt>
                <c:pt idx="3165">
                  <c:v>3165</c:v>
                </c:pt>
                <c:pt idx="3166">
                  <c:v>3166</c:v>
                </c:pt>
                <c:pt idx="3167">
                  <c:v>3167</c:v>
                </c:pt>
                <c:pt idx="3168">
                  <c:v>3168</c:v>
                </c:pt>
                <c:pt idx="3169">
                  <c:v>3169</c:v>
                </c:pt>
                <c:pt idx="3170">
                  <c:v>3170</c:v>
                </c:pt>
                <c:pt idx="3171">
                  <c:v>3171</c:v>
                </c:pt>
                <c:pt idx="3172">
                  <c:v>3172</c:v>
                </c:pt>
                <c:pt idx="3173">
                  <c:v>3173</c:v>
                </c:pt>
                <c:pt idx="3174">
                  <c:v>3174</c:v>
                </c:pt>
                <c:pt idx="3175">
                  <c:v>3175</c:v>
                </c:pt>
                <c:pt idx="3176">
                  <c:v>3176</c:v>
                </c:pt>
                <c:pt idx="3177">
                  <c:v>3177</c:v>
                </c:pt>
                <c:pt idx="3178">
                  <c:v>3178</c:v>
                </c:pt>
                <c:pt idx="3179">
                  <c:v>3179</c:v>
                </c:pt>
                <c:pt idx="3180">
                  <c:v>3180</c:v>
                </c:pt>
                <c:pt idx="3181">
                  <c:v>3181</c:v>
                </c:pt>
                <c:pt idx="3182">
                  <c:v>3182</c:v>
                </c:pt>
                <c:pt idx="3183">
                  <c:v>3183</c:v>
                </c:pt>
                <c:pt idx="3184">
                  <c:v>3184</c:v>
                </c:pt>
                <c:pt idx="3185">
                  <c:v>3185</c:v>
                </c:pt>
                <c:pt idx="3186">
                  <c:v>3186</c:v>
                </c:pt>
                <c:pt idx="3187">
                  <c:v>3187</c:v>
                </c:pt>
                <c:pt idx="3188">
                  <c:v>3188</c:v>
                </c:pt>
                <c:pt idx="3189">
                  <c:v>3189</c:v>
                </c:pt>
                <c:pt idx="3190">
                  <c:v>3190</c:v>
                </c:pt>
                <c:pt idx="3191">
                  <c:v>3191</c:v>
                </c:pt>
                <c:pt idx="3192">
                  <c:v>3192</c:v>
                </c:pt>
                <c:pt idx="3193">
                  <c:v>3193</c:v>
                </c:pt>
                <c:pt idx="3194">
                  <c:v>3194</c:v>
                </c:pt>
                <c:pt idx="3195">
                  <c:v>3195</c:v>
                </c:pt>
                <c:pt idx="3196">
                  <c:v>3196</c:v>
                </c:pt>
                <c:pt idx="3197">
                  <c:v>3197</c:v>
                </c:pt>
                <c:pt idx="3198">
                  <c:v>3198</c:v>
                </c:pt>
                <c:pt idx="3199">
                  <c:v>3199</c:v>
                </c:pt>
                <c:pt idx="3200">
                  <c:v>3200</c:v>
                </c:pt>
                <c:pt idx="3201">
                  <c:v>3201</c:v>
                </c:pt>
                <c:pt idx="3202">
                  <c:v>3202</c:v>
                </c:pt>
                <c:pt idx="3203">
                  <c:v>3203</c:v>
                </c:pt>
                <c:pt idx="3204">
                  <c:v>3204</c:v>
                </c:pt>
                <c:pt idx="3205">
                  <c:v>3205</c:v>
                </c:pt>
                <c:pt idx="3206">
                  <c:v>3206</c:v>
                </c:pt>
                <c:pt idx="3207">
                  <c:v>3207</c:v>
                </c:pt>
                <c:pt idx="3208">
                  <c:v>3208</c:v>
                </c:pt>
                <c:pt idx="3209">
                  <c:v>3209</c:v>
                </c:pt>
                <c:pt idx="3210">
                  <c:v>3210</c:v>
                </c:pt>
                <c:pt idx="3211">
                  <c:v>3211</c:v>
                </c:pt>
                <c:pt idx="3212">
                  <c:v>3212</c:v>
                </c:pt>
                <c:pt idx="3213">
                  <c:v>3213</c:v>
                </c:pt>
                <c:pt idx="3214">
                  <c:v>3214</c:v>
                </c:pt>
                <c:pt idx="3215">
                  <c:v>3215</c:v>
                </c:pt>
                <c:pt idx="3216">
                  <c:v>3216</c:v>
                </c:pt>
                <c:pt idx="3217">
                  <c:v>3217</c:v>
                </c:pt>
                <c:pt idx="3218">
                  <c:v>3218</c:v>
                </c:pt>
                <c:pt idx="3219">
                  <c:v>3219</c:v>
                </c:pt>
                <c:pt idx="3220">
                  <c:v>3220</c:v>
                </c:pt>
                <c:pt idx="3221">
                  <c:v>3221</c:v>
                </c:pt>
                <c:pt idx="3222">
                  <c:v>3222</c:v>
                </c:pt>
                <c:pt idx="3223">
                  <c:v>3223</c:v>
                </c:pt>
                <c:pt idx="3224">
                  <c:v>3224</c:v>
                </c:pt>
                <c:pt idx="3225">
                  <c:v>3225</c:v>
                </c:pt>
                <c:pt idx="3226">
                  <c:v>3226</c:v>
                </c:pt>
                <c:pt idx="3227">
                  <c:v>3227</c:v>
                </c:pt>
                <c:pt idx="3228">
                  <c:v>3228</c:v>
                </c:pt>
                <c:pt idx="3229">
                  <c:v>3229</c:v>
                </c:pt>
                <c:pt idx="3230">
                  <c:v>3230</c:v>
                </c:pt>
                <c:pt idx="3231">
                  <c:v>3231</c:v>
                </c:pt>
                <c:pt idx="3232">
                  <c:v>3232</c:v>
                </c:pt>
                <c:pt idx="3233">
                  <c:v>3233</c:v>
                </c:pt>
                <c:pt idx="3234">
                  <c:v>3234</c:v>
                </c:pt>
                <c:pt idx="3235">
                  <c:v>3235</c:v>
                </c:pt>
                <c:pt idx="3236">
                  <c:v>3236</c:v>
                </c:pt>
                <c:pt idx="3237">
                  <c:v>3237</c:v>
                </c:pt>
                <c:pt idx="3238">
                  <c:v>3238</c:v>
                </c:pt>
                <c:pt idx="3239">
                  <c:v>3239</c:v>
                </c:pt>
                <c:pt idx="3240">
                  <c:v>3240</c:v>
                </c:pt>
                <c:pt idx="3241">
                  <c:v>3241</c:v>
                </c:pt>
                <c:pt idx="3242">
                  <c:v>3242</c:v>
                </c:pt>
                <c:pt idx="3243">
                  <c:v>3243</c:v>
                </c:pt>
                <c:pt idx="3244">
                  <c:v>3244</c:v>
                </c:pt>
                <c:pt idx="3245">
                  <c:v>3245</c:v>
                </c:pt>
                <c:pt idx="3246">
                  <c:v>3246</c:v>
                </c:pt>
                <c:pt idx="3247">
                  <c:v>3247</c:v>
                </c:pt>
                <c:pt idx="3248">
                  <c:v>3248</c:v>
                </c:pt>
                <c:pt idx="3249">
                  <c:v>3249</c:v>
                </c:pt>
                <c:pt idx="3250">
                  <c:v>3250</c:v>
                </c:pt>
                <c:pt idx="3251">
                  <c:v>3251</c:v>
                </c:pt>
                <c:pt idx="3252">
                  <c:v>3252</c:v>
                </c:pt>
                <c:pt idx="3253">
                  <c:v>3253</c:v>
                </c:pt>
                <c:pt idx="3254">
                  <c:v>3254</c:v>
                </c:pt>
                <c:pt idx="3255">
                  <c:v>3255</c:v>
                </c:pt>
                <c:pt idx="3256">
                  <c:v>3256</c:v>
                </c:pt>
                <c:pt idx="3257">
                  <c:v>3257</c:v>
                </c:pt>
                <c:pt idx="3258">
                  <c:v>3258</c:v>
                </c:pt>
                <c:pt idx="3259">
                  <c:v>3259</c:v>
                </c:pt>
                <c:pt idx="3260">
                  <c:v>3260</c:v>
                </c:pt>
                <c:pt idx="3261">
                  <c:v>3261</c:v>
                </c:pt>
                <c:pt idx="3262">
                  <c:v>3262</c:v>
                </c:pt>
                <c:pt idx="3263">
                  <c:v>3263</c:v>
                </c:pt>
                <c:pt idx="3264">
                  <c:v>3264</c:v>
                </c:pt>
                <c:pt idx="3265">
                  <c:v>3265</c:v>
                </c:pt>
                <c:pt idx="3266">
                  <c:v>3266</c:v>
                </c:pt>
                <c:pt idx="3267">
                  <c:v>3267</c:v>
                </c:pt>
                <c:pt idx="3268">
                  <c:v>3268</c:v>
                </c:pt>
                <c:pt idx="3269">
                  <c:v>3269</c:v>
                </c:pt>
                <c:pt idx="3270">
                  <c:v>3270</c:v>
                </c:pt>
                <c:pt idx="3271">
                  <c:v>3271</c:v>
                </c:pt>
                <c:pt idx="3272">
                  <c:v>3272</c:v>
                </c:pt>
                <c:pt idx="3273">
                  <c:v>3273</c:v>
                </c:pt>
                <c:pt idx="3274">
                  <c:v>3274</c:v>
                </c:pt>
                <c:pt idx="3275">
                  <c:v>3275</c:v>
                </c:pt>
                <c:pt idx="3276">
                  <c:v>3276</c:v>
                </c:pt>
                <c:pt idx="3277">
                  <c:v>3277</c:v>
                </c:pt>
                <c:pt idx="3278">
                  <c:v>3278</c:v>
                </c:pt>
                <c:pt idx="3279">
                  <c:v>3279</c:v>
                </c:pt>
                <c:pt idx="3280">
                  <c:v>3280</c:v>
                </c:pt>
                <c:pt idx="3281">
                  <c:v>3281</c:v>
                </c:pt>
                <c:pt idx="3282">
                  <c:v>3282</c:v>
                </c:pt>
                <c:pt idx="3283">
                  <c:v>3283</c:v>
                </c:pt>
                <c:pt idx="3284">
                  <c:v>3284</c:v>
                </c:pt>
                <c:pt idx="3285">
                  <c:v>3285</c:v>
                </c:pt>
                <c:pt idx="3286">
                  <c:v>3286</c:v>
                </c:pt>
                <c:pt idx="3287">
                  <c:v>3287</c:v>
                </c:pt>
                <c:pt idx="3288">
                  <c:v>3288</c:v>
                </c:pt>
                <c:pt idx="3289">
                  <c:v>3289</c:v>
                </c:pt>
                <c:pt idx="3290">
                  <c:v>3290</c:v>
                </c:pt>
                <c:pt idx="3291">
                  <c:v>3291</c:v>
                </c:pt>
                <c:pt idx="3292">
                  <c:v>3292</c:v>
                </c:pt>
                <c:pt idx="3293">
                  <c:v>3293</c:v>
                </c:pt>
                <c:pt idx="3294">
                  <c:v>3294</c:v>
                </c:pt>
                <c:pt idx="3295">
                  <c:v>3295</c:v>
                </c:pt>
                <c:pt idx="3296">
                  <c:v>3296</c:v>
                </c:pt>
                <c:pt idx="3297">
                  <c:v>3297</c:v>
                </c:pt>
                <c:pt idx="3298">
                  <c:v>3298</c:v>
                </c:pt>
                <c:pt idx="3299">
                  <c:v>3299</c:v>
                </c:pt>
                <c:pt idx="3300">
                  <c:v>3300</c:v>
                </c:pt>
                <c:pt idx="3301">
                  <c:v>3301</c:v>
                </c:pt>
                <c:pt idx="3302">
                  <c:v>3302</c:v>
                </c:pt>
                <c:pt idx="3303">
                  <c:v>3303</c:v>
                </c:pt>
                <c:pt idx="3304">
                  <c:v>3304</c:v>
                </c:pt>
                <c:pt idx="3305">
                  <c:v>3305</c:v>
                </c:pt>
                <c:pt idx="3306">
                  <c:v>3306</c:v>
                </c:pt>
                <c:pt idx="3307">
                  <c:v>3307</c:v>
                </c:pt>
                <c:pt idx="3308">
                  <c:v>3308</c:v>
                </c:pt>
                <c:pt idx="3309">
                  <c:v>3309</c:v>
                </c:pt>
                <c:pt idx="3310">
                  <c:v>3310</c:v>
                </c:pt>
                <c:pt idx="3311">
                  <c:v>3311</c:v>
                </c:pt>
                <c:pt idx="3312">
                  <c:v>3312</c:v>
                </c:pt>
                <c:pt idx="3313">
                  <c:v>3313</c:v>
                </c:pt>
                <c:pt idx="3314">
                  <c:v>3314</c:v>
                </c:pt>
                <c:pt idx="3315">
                  <c:v>3315</c:v>
                </c:pt>
                <c:pt idx="3316">
                  <c:v>3316</c:v>
                </c:pt>
                <c:pt idx="3317">
                  <c:v>3317</c:v>
                </c:pt>
                <c:pt idx="3318">
                  <c:v>3318</c:v>
                </c:pt>
                <c:pt idx="3319">
                  <c:v>3319</c:v>
                </c:pt>
                <c:pt idx="3320">
                  <c:v>3320</c:v>
                </c:pt>
                <c:pt idx="3321">
                  <c:v>3321</c:v>
                </c:pt>
                <c:pt idx="3322">
                  <c:v>3322</c:v>
                </c:pt>
                <c:pt idx="3323">
                  <c:v>3323</c:v>
                </c:pt>
                <c:pt idx="3324">
                  <c:v>3324</c:v>
                </c:pt>
                <c:pt idx="3325">
                  <c:v>3325</c:v>
                </c:pt>
                <c:pt idx="3326">
                  <c:v>3326</c:v>
                </c:pt>
                <c:pt idx="3327">
                  <c:v>3327</c:v>
                </c:pt>
                <c:pt idx="3328">
                  <c:v>3328</c:v>
                </c:pt>
                <c:pt idx="3329">
                  <c:v>3329</c:v>
                </c:pt>
                <c:pt idx="3330">
                  <c:v>3330</c:v>
                </c:pt>
                <c:pt idx="3331">
                  <c:v>3331</c:v>
                </c:pt>
                <c:pt idx="3332">
                  <c:v>3332</c:v>
                </c:pt>
                <c:pt idx="3333">
                  <c:v>3333</c:v>
                </c:pt>
                <c:pt idx="3334">
                  <c:v>3334</c:v>
                </c:pt>
                <c:pt idx="3335">
                  <c:v>3335</c:v>
                </c:pt>
                <c:pt idx="3336">
                  <c:v>3336</c:v>
                </c:pt>
                <c:pt idx="3337">
                  <c:v>3337</c:v>
                </c:pt>
                <c:pt idx="3338">
                  <c:v>3338</c:v>
                </c:pt>
                <c:pt idx="3339">
                  <c:v>3339</c:v>
                </c:pt>
                <c:pt idx="3340">
                  <c:v>3340</c:v>
                </c:pt>
                <c:pt idx="3341">
                  <c:v>3341</c:v>
                </c:pt>
                <c:pt idx="3342">
                  <c:v>3342</c:v>
                </c:pt>
                <c:pt idx="3343">
                  <c:v>3343</c:v>
                </c:pt>
                <c:pt idx="3344">
                  <c:v>3344</c:v>
                </c:pt>
                <c:pt idx="3345">
                  <c:v>3345</c:v>
                </c:pt>
                <c:pt idx="3346">
                  <c:v>3346</c:v>
                </c:pt>
                <c:pt idx="3347">
                  <c:v>3347</c:v>
                </c:pt>
                <c:pt idx="3348">
                  <c:v>3348</c:v>
                </c:pt>
                <c:pt idx="3349">
                  <c:v>3349</c:v>
                </c:pt>
                <c:pt idx="3350">
                  <c:v>3350</c:v>
                </c:pt>
                <c:pt idx="3351">
                  <c:v>3351</c:v>
                </c:pt>
                <c:pt idx="3352">
                  <c:v>3352</c:v>
                </c:pt>
                <c:pt idx="3353">
                  <c:v>3353</c:v>
                </c:pt>
                <c:pt idx="3354">
                  <c:v>3354</c:v>
                </c:pt>
                <c:pt idx="3355">
                  <c:v>3355</c:v>
                </c:pt>
                <c:pt idx="3356">
                  <c:v>3356</c:v>
                </c:pt>
                <c:pt idx="3357">
                  <c:v>3357</c:v>
                </c:pt>
                <c:pt idx="3358">
                  <c:v>3358</c:v>
                </c:pt>
                <c:pt idx="3359">
                  <c:v>3359</c:v>
                </c:pt>
                <c:pt idx="3360">
                  <c:v>3360</c:v>
                </c:pt>
                <c:pt idx="3361">
                  <c:v>3361</c:v>
                </c:pt>
                <c:pt idx="3362">
                  <c:v>3362</c:v>
                </c:pt>
                <c:pt idx="3363">
                  <c:v>3363</c:v>
                </c:pt>
                <c:pt idx="3364">
                  <c:v>3364</c:v>
                </c:pt>
                <c:pt idx="3365">
                  <c:v>3365</c:v>
                </c:pt>
                <c:pt idx="3366">
                  <c:v>3366</c:v>
                </c:pt>
                <c:pt idx="3367">
                  <c:v>3367</c:v>
                </c:pt>
                <c:pt idx="3368">
                  <c:v>3368</c:v>
                </c:pt>
                <c:pt idx="3369">
                  <c:v>3369</c:v>
                </c:pt>
                <c:pt idx="3370">
                  <c:v>3370</c:v>
                </c:pt>
                <c:pt idx="3371">
                  <c:v>3371</c:v>
                </c:pt>
                <c:pt idx="3372">
                  <c:v>3372</c:v>
                </c:pt>
                <c:pt idx="3373">
                  <c:v>3373</c:v>
                </c:pt>
                <c:pt idx="3374">
                  <c:v>3374</c:v>
                </c:pt>
                <c:pt idx="3375">
                  <c:v>3375</c:v>
                </c:pt>
                <c:pt idx="3376">
                  <c:v>3376</c:v>
                </c:pt>
                <c:pt idx="3377">
                  <c:v>3377</c:v>
                </c:pt>
                <c:pt idx="3378">
                  <c:v>3378</c:v>
                </c:pt>
                <c:pt idx="3379">
                  <c:v>3379</c:v>
                </c:pt>
                <c:pt idx="3380">
                  <c:v>3380</c:v>
                </c:pt>
                <c:pt idx="3381">
                  <c:v>3381</c:v>
                </c:pt>
                <c:pt idx="3382">
                  <c:v>3382</c:v>
                </c:pt>
                <c:pt idx="3383">
                  <c:v>3383</c:v>
                </c:pt>
                <c:pt idx="3384">
                  <c:v>3384</c:v>
                </c:pt>
                <c:pt idx="3385">
                  <c:v>3385</c:v>
                </c:pt>
                <c:pt idx="3386">
                  <c:v>3386</c:v>
                </c:pt>
                <c:pt idx="3387">
                  <c:v>3387</c:v>
                </c:pt>
                <c:pt idx="3388">
                  <c:v>3388</c:v>
                </c:pt>
                <c:pt idx="3389">
                  <c:v>3389</c:v>
                </c:pt>
                <c:pt idx="3390">
                  <c:v>3390</c:v>
                </c:pt>
                <c:pt idx="3391">
                  <c:v>3391</c:v>
                </c:pt>
                <c:pt idx="3392">
                  <c:v>3392</c:v>
                </c:pt>
                <c:pt idx="3393">
                  <c:v>3393</c:v>
                </c:pt>
                <c:pt idx="3394">
                  <c:v>3394</c:v>
                </c:pt>
                <c:pt idx="3395">
                  <c:v>3395</c:v>
                </c:pt>
                <c:pt idx="3396">
                  <c:v>3396</c:v>
                </c:pt>
                <c:pt idx="3397">
                  <c:v>3397</c:v>
                </c:pt>
                <c:pt idx="3398">
                  <c:v>3398</c:v>
                </c:pt>
                <c:pt idx="3399">
                  <c:v>3399</c:v>
                </c:pt>
                <c:pt idx="3400">
                  <c:v>3400</c:v>
                </c:pt>
                <c:pt idx="3401">
                  <c:v>3401</c:v>
                </c:pt>
                <c:pt idx="3402">
                  <c:v>3402</c:v>
                </c:pt>
                <c:pt idx="3403">
                  <c:v>3403</c:v>
                </c:pt>
                <c:pt idx="3404">
                  <c:v>3404</c:v>
                </c:pt>
                <c:pt idx="3405">
                  <c:v>3405</c:v>
                </c:pt>
                <c:pt idx="3406">
                  <c:v>3406</c:v>
                </c:pt>
                <c:pt idx="3407">
                  <c:v>3407</c:v>
                </c:pt>
                <c:pt idx="3408">
                  <c:v>3408</c:v>
                </c:pt>
                <c:pt idx="3409">
                  <c:v>3409</c:v>
                </c:pt>
                <c:pt idx="3410">
                  <c:v>3410</c:v>
                </c:pt>
                <c:pt idx="3411">
                  <c:v>3411</c:v>
                </c:pt>
                <c:pt idx="3412">
                  <c:v>3412</c:v>
                </c:pt>
                <c:pt idx="3413">
                  <c:v>3413</c:v>
                </c:pt>
                <c:pt idx="3414">
                  <c:v>3414</c:v>
                </c:pt>
                <c:pt idx="3415">
                  <c:v>3415</c:v>
                </c:pt>
                <c:pt idx="3416">
                  <c:v>3416</c:v>
                </c:pt>
                <c:pt idx="3417">
                  <c:v>3417</c:v>
                </c:pt>
                <c:pt idx="3418">
                  <c:v>3418</c:v>
                </c:pt>
                <c:pt idx="3419">
                  <c:v>3419</c:v>
                </c:pt>
                <c:pt idx="3420">
                  <c:v>3420</c:v>
                </c:pt>
                <c:pt idx="3421">
                  <c:v>3421</c:v>
                </c:pt>
                <c:pt idx="3422">
                  <c:v>3422</c:v>
                </c:pt>
                <c:pt idx="3423">
                  <c:v>3423</c:v>
                </c:pt>
                <c:pt idx="3424">
                  <c:v>3424</c:v>
                </c:pt>
                <c:pt idx="3425">
                  <c:v>3425</c:v>
                </c:pt>
                <c:pt idx="3426">
                  <c:v>3426</c:v>
                </c:pt>
                <c:pt idx="3427">
                  <c:v>3427</c:v>
                </c:pt>
                <c:pt idx="3428">
                  <c:v>3428</c:v>
                </c:pt>
                <c:pt idx="3429">
                  <c:v>3429</c:v>
                </c:pt>
                <c:pt idx="3430">
                  <c:v>3430</c:v>
                </c:pt>
                <c:pt idx="3431">
                  <c:v>3431</c:v>
                </c:pt>
                <c:pt idx="3432">
                  <c:v>3432</c:v>
                </c:pt>
                <c:pt idx="3433">
                  <c:v>3433</c:v>
                </c:pt>
                <c:pt idx="3434">
                  <c:v>3434</c:v>
                </c:pt>
                <c:pt idx="3435">
                  <c:v>3435</c:v>
                </c:pt>
                <c:pt idx="3436">
                  <c:v>3436</c:v>
                </c:pt>
                <c:pt idx="3437">
                  <c:v>3437</c:v>
                </c:pt>
                <c:pt idx="3438">
                  <c:v>3438</c:v>
                </c:pt>
                <c:pt idx="3439">
                  <c:v>3439</c:v>
                </c:pt>
                <c:pt idx="3440">
                  <c:v>3440</c:v>
                </c:pt>
                <c:pt idx="3441">
                  <c:v>3441</c:v>
                </c:pt>
                <c:pt idx="3442">
                  <c:v>3442</c:v>
                </c:pt>
                <c:pt idx="3443">
                  <c:v>3443</c:v>
                </c:pt>
                <c:pt idx="3444">
                  <c:v>3444</c:v>
                </c:pt>
                <c:pt idx="3445">
                  <c:v>3445</c:v>
                </c:pt>
                <c:pt idx="3446">
                  <c:v>3446</c:v>
                </c:pt>
                <c:pt idx="3447">
                  <c:v>3447</c:v>
                </c:pt>
                <c:pt idx="3448">
                  <c:v>3448</c:v>
                </c:pt>
                <c:pt idx="3449">
                  <c:v>3449</c:v>
                </c:pt>
                <c:pt idx="3450">
                  <c:v>3450</c:v>
                </c:pt>
                <c:pt idx="3451">
                  <c:v>3451</c:v>
                </c:pt>
                <c:pt idx="3452">
                  <c:v>3452</c:v>
                </c:pt>
                <c:pt idx="3453">
                  <c:v>3453</c:v>
                </c:pt>
                <c:pt idx="3454">
                  <c:v>3454</c:v>
                </c:pt>
                <c:pt idx="3455">
                  <c:v>3455</c:v>
                </c:pt>
                <c:pt idx="3456">
                  <c:v>3456</c:v>
                </c:pt>
                <c:pt idx="3457">
                  <c:v>3457</c:v>
                </c:pt>
                <c:pt idx="3458">
                  <c:v>3458</c:v>
                </c:pt>
                <c:pt idx="3459">
                  <c:v>3459</c:v>
                </c:pt>
                <c:pt idx="3460">
                  <c:v>3460</c:v>
                </c:pt>
                <c:pt idx="3461">
                  <c:v>3461</c:v>
                </c:pt>
                <c:pt idx="3462">
                  <c:v>3462</c:v>
                </c:pt>
                <c:pt idx="3463">
                  <c:v>3463</c:v>
                </c:pt>
                <c:pt idx="3464">
                  <c:v>3464</c:v>
                </c:pt>
                <c:pt idx="3465">
                  <c:v>3465</c:v>
                </c:pt>
                <c:pt idx="3466">
                  <c:v>3466</c:v>
                </c:pt>
                <c:pt idx="3467">
                  <c:v>3467</c:v>
                </c:pt>
                <c:pt idx="3468">
                  <c:v>3468</c:v>
                </c:pt>
                <c:pt idx="3469">
                  <c:v>3469</c:v>
                </c:pt>
                <c:pt idx="3470">
                  <c:v>3470</c:v>
                </c:pt>
                <c:pt idx="3471">
                  <c:v>3471</c:v>
                </c:pt>
                <c:pt idx="3472">
                  <c:v>3472</c:v>
                </c:pt>
                <c:pt idx="3473">
                  <c:v>3473</c:v>
                </c:pt>
                <c:pt idx="3474">
                  <c:v>3474</c:v>
                </c:pt>
                <c:pt idx="3475">
                  <c:v>3475</c:v>
                </c:pt>
                <c:pt idx="3476">
                  <c:v>3476</c:v>
                </c:pt>
                <c:pt idx="3477">
                  <c:v>3477</c:v>
                </c:pt>
                <c:pt idx="3478">
                  <c:v>3478</c:v>
                </c:pt>
                <c:pt idx="3479">
                  <c:v>3479</c:v>
                </c:pt>
                <c:pt idx="3480">
                  <c:v>3480</c:v>
                </c:pt>
                <c:pt idx="3481">
                  <c:v>3481</c:v>
                </c:pt>
                <c:pt idx="3482">
                  <c:v>3482</c:v>
                </c:pt>
                <c:pt idx="3483">
                  <c:v>3483</c:v>
                </c:pt>
                <c:pt idx="3484">
                  <c:v>3484</c:v>
                </c:pt>
                <c:pt idx="3485">
                  <c:v>3485</c:v>
                </c:pt>
                <c:pt idx="3486">
                  <c:v>3486</c:v>
                </c:pt>
                <c:pt idx="3487">
                  <c:v>3487</c:v>
                </c:pt>
                <c:pt idx="3488">
                  <c:v>3488</c:v>
                </c:pt>
                <c:pt idx="3489">
                  <c:v>3489</c:v>
                </c:pt>
                <c:pt idx="3490">
                  <c:v>3490</c:v>
                </c:pt>
                <c:pt idx="3491">
                  <c:v>3491</c:v>
                </c:pt>
                <c:pt idx="3492">
                  <c:v>3492</c:v>
                </c:pt>
                <c:pt idx="3493">
                  <c:v>3493</c:v>
                </c:pt>
                <c:pt idx="3494">
                  <c:v>3494</c:v>
                </c:pt>
                <c:pt idx="3495">
                  <c:v>3495</c:v>
                </c:pt>
                <c:pt idx="3496">
                  <c:v>3496</c:v>
                </c:pt>
                <c:pt idx="3497">
                  <c:v>3497</c:v>
                </c:pt>
                <c:pt idx="3498">
                  <c:v>3498</c:v>
                </c:pt>
                <c:pt idx="3499">
                  <c:v>3499</c:v>
                </c:pt>
                <c:pt idx="3500">
                  <c:v>3500</c:v>
                </c:pt>
                <c:pt idx="3501">
                  <c:v>3501</c:v>
                </c:pt>
                <c:pt idx="3502">
                  <c:v>3502</c:v>
                </c:pt>
                <c:pt idx="3503">
                  <c:v>3503</c:v>
                </c:pt>
                <c:pt idx="3504">
                  <c:v>3504</c:v>
                </c:pt>
                <c:pt idx="3505">
                  <c:v>3505</c:v>
                </c:pt>
                <c:pt idx="3506">
                  <c:v>3506</c:v>
                </c:pt>
                <c:pt idx="3507">
                  <c:v>3507</c:v>
                </c:pt>
                <c:pt idx="3508">
                  <c:v>3508</c:v>
                </c:pt>
                <c:pt idx="3509">
                  <c:v>3509</c:v>
                </c:pt>
                <c:pt idx="3510">
                  <c:v>3510</c:v>
                </c:pt>
                <c:pt idx="3511">
                  <c:v>3511</c:v>
                </c:pt>
                <c:pt idx="3512">
                  <c:v>3512</c:v>
                </c:pt>
                <c:pt idx="3513">
                  <c:v>3513</c:v>
                </c:pt>
                <c:pt idx="3514">
                  <c:v>3514</c:v>
                </c:pt>
                <c:pt idx="3515">
                  <c:v>3515</c:v>
                </c:pt>
                <c:pt idx="3516">
                  <c:v>3516</c:v>
                </c:pt>
                <c:pt idx="3517">
                  <c:v>3517</c:v>
                </c:pt>
                <c:pt idx="3518">
                  <c:v>3518</c:v>
                </c:pt>
                <c:pt idx="3519">
                  <c:v>3519</c:v>
                </c:pt>
                <c:pt idx="3520">
                  <c:v>3520</c:v>
                </c:pt>
                <c:pt idx="3521">
                  <c:v>3521</c:v>
                </c:pt>
                <c:pt idx="3522">
                  <c:v>3522</c:v>
                </c:pt>
                <c:pt idx="3523">
                  <c:v>3523</c:v>
                </c:pt>
                <c:pt idx="3524">
                  <c:v>3524</c:v>
                </c:pt>
                <c:pt idx="3525">
                  <c:v>3525</c:v>
                </c:pt>
                <c:pt idx="3526">
                  <c:v>3526</c:v>
                </c:pt>
                <c:pt idx="3527">
                  <c:v>3527</c:v>
                </c:pt>
                <c:pt idx="3528">
                  <c:v>3528</c:v>
                </c:pt>
                <c:pt idx="3529">
                  <c:v>3529</c:v>
                </c:pt>
                <c:pt idx="3530">
                  <c:v>3530</c:v>
                </c:pt>
                <c:pt idx="3531">
                  <c:v>3531</c:v>
                </c:pt>
                <c:pt idx="3532">
                  <c:v>3532</c:v>
                </c:pt>
                <c:pt idx="3533">
                  <c:v>3533</c:v>
                </c:pt>
                <c:pt idx="3534">
                  <c:v>3534</c:v>
                </c:pt>
                <c:pt idx="3535">
                  <c:v>3535</c:v>
                </c:pt>
                <c:pt idx="3536">
                  <c:v>3536</c:v>
                </c:pt>
                <c:pt idx="3537">
                  <c:v>3537</c:v>
                </c:pt>
                <c:pt idx="3538">
                  <c:v>3538</c:v>
                </c:pt>
                <c:pt idx="3539">
                  <c:v>3539</c:v>
                </c:pt>
                <c:pt idx="3540">
                  <c:v>3540</c:v>
                </c:pt>
                <c:pt idx="3541">
                  <c:v>3541</c:v>
                </c:pt>
                <c:pt idx="3542">
                  <c:v>3542</c:v>
                </c:pt>
                <c:pt idx="3543">
                  <c:v>3543</c:v>
                </c:pt>
                <c:pt idx="3544">
                  <c:v>3544</c:v>
                </c:pt>
                <c:pt idx="3545">
                  <c:v>3545</c:v>
                </c:pt>
                <c:pt idx="3546">
                  <c:v>3546</c:v>
                </c:pt>
                <c:pt idx="3547">
                  <c:v>3547</c:v>
                </c:pt>
                <c:pt idx="3548">
                  <c:v>3548</c:v>
                </c:pt>
                <c:pt idx="3549">
                  <c:v>3549</c:v>
                </c:pt>
                <c:pt idx="3550">
                  <c:v>3550</c:v>
                </c:pt>
                <c:pt idx="3551">
                  <c:v>3551</c:v>
                </c:pt>
                <c:pt idx="3552">
                  <c:v>3552</c:v>
                </c:pt>
                <c:pt idx="3553">
                  <c:v>3553</c:v>
                </c:pt>
                <c:pt idx="3554">
                  <c:v>3554</c:v>
                </c:pt>
                <c:pt idx="3555">
                  <c:v>3555</c:v>
                </c:pt>
                <c:pt idx="3556">
                  <c:v>3556</c:v>
                </c:pt>
                <c:pt idx="3557">
                  <c:v>3557</c:v>
                </c:pt>
                <c:pt idx="3558">
                  <c:v>3558</c:v>
                </c:pt>
              </c:numCache>
            </c:numRef>
          </c:xVal>
          <c:yVal>
            <c:numRef>
              <c:f>Sheet1!$L$3:$L$3561</c:f>
              <c:numCache>
                <c:formatCode>General</c:formatCode>
                <c:ptCount val="3559"/>
                <c:pt idx="0">
                  <c:v>0</c:v>
                </c:pt>
                <c:pt idx="21">
                  <c:v>0</c:v>
                </c:pt>
                <c:pt idx="45">
                  <c:v>0</c:v>
                </c:pt>
                <c:pt idx="69">
                  <c:v>0</c:v>
                </c:pt>
                <c:pt idx="72">
                  <c:v>0</c:v>
                </c:pt>
                <c:pt idx="75">
                  <c:v>0</c:v>
                </c:pt>
                <c:pt idx="78">
                  <c:v>0</c:v>
                </c:pt>
                <c:pt idx="81">
                  <c:v>0</c:v>
                </c:pt>
                <c:pt idx="84">
                  <c:v>0</c:v>
                </c:pt>
                <c:pt idx="87">
                  <c:v>0</c:v>
                </c:pt>
                <c:pt idx="90">
                  <c:v>0</c:v>
                </c:pt>
                <c:pt idx="93">
                  <c:v>0</c:v>
                </c:pt>
                <c:pt idx="96">
                  <c:v>0</c:v>
                </c:pt>
                <c:pt idx="99">
                  <c:v>0</c:v>
                </c:pt>
                <c:pt idx="102">
                  <c:v>0</c:v>
                </c:pt>
                <c:pt idx="105">
                  <c:v>0</c:v>
                </c:pt>
                <c:pt idx="108">
                  <c:v>0</c:v>
                </c:pt>
                <c:pt idx="111">
                  <c:v>0</c:v>
                </c:pt>
                <c:pt idx="114">
                  <c:v>0</c:v>
                </c:pt>
                <c:pt idx="117">
                  <c:v>0</c:v>
                </c:pt>
                <c:pt idx="120">
                  <c:v>0</c:v>
                </c:pt>
                <c:pt idx="123">
                  <c:v>0</c:v>
                </c:pt>
                <c:pt idx="126">
                  <c:v>0</c:v>
                </c:pt>
                <c:pt idx="129">
                  <c:v>0</c:v>
                </c:pt>
                <c:pt idx="132">
                  <c:v>0</c:v>
                </c:pt>
                <c:pt idx="135">
                  <c:v>0</c:v>
                </c:pt>
                <c:pt idx="138">
                  <c:v>0</c:v>
                </c:pt>
                <c:pt idx="141">
                  <c:v>0</c:v>
                </c:pt>
                <c:pt idx="144">
                  <c:v>0</c:v>
                </c:pt>
                <c:pt idx="147">
                  <c:v>0</c:v>
                </c:pt>
                <c:pt idx="150">
                  <c:v>0</c:v>
                </c:pt>
                <c:pt idx="153">
                  <c:v>0</c:v>
                </c:pt>
                <c:pt idx="156">
                  <c:v>0</c:v>
                </c:pt>
                <c:pt idx="159">
                  <c:v>0</c:v>
                </c:pt>
                <c:pt idx="162">
                  <c:v>0</c:v>
                </c:pt>
                <c:pt idx="165">
                  <c:v>0</c:v>
                </c:pt>
                <c:pt idx="168">
                  <c:v>0</c:v>
                </c:pt>
                <c:pt idx="171">
                  <c:v>0</c:v>
                </c:pt>
                <c:pt idx="174">
                  <c:v>0</c:v>
                </c:pt>
                <c:pt idx="177">
                  <c:v>0</c:v>
                </c:pt>
                <c:pt idx="180">
                  <c:v>0</c:v>
                </c:pt>
                <c:pt idx="183">
                  <c:v>0</c:v>
                </c:pt>
                <c:pt idx="186">
                  <c:v>0</c:v>
                </c:pt>
                <c:pt idx="189">
                  <c:v>0</c:v>
                </c:pt>
                <c:pt idx="192">
                  <c:v>0</c:v>
                </c:pt>
                <c:pt idx="195">
                  <c:v>0</c:v>
                </c:pt>
                <c:pt idx="198">
                  <c:v>0</c:v>
                </c:pt>
                <c:pt idx="201">
                  <c:v>0</c:v>
                </c:pt>
                <c:pt idx="204">
                  <c:v>0</c:v>
                </c:pt>
                <c:pt idx="207">
                  <c:v>0</c:v>
                </c:pt>
                <c:pt idx="210">
                  <c:v>0</c:v>
                </c:pt>
                <c:pt idx="213">
                  <c:v>0</c:v>
                </c:pt>
                <c:pt idx="216">
                  <c:v>0</c:v>
                </c:pt>
                <c:pt idx="219">
                  <c:v>0</c:v>
                </c:pt>
                <c:pt idx="222">
                  <c:v>0</c:v>
                </c:pt>
                <c:pt idx="225">
                  <c:v>0</c:v>
                </c:pt>
                <c:pt idx="228">
                  <c:v>0</c:v>
                </c:pt>
                <c:pt idx="231">
                  <c:v>0</c:v>
                </c:pt>
                <c:pt idx="234">
                  <c:v>0</c:v>
                </c:pt>
                <c:pt idx="237">
                  <c:v>0</c:v>
                </c:pt>
                <c:pt idx="240">
                  <c:v>0</c:v>
                </c:pt>
                <c:pt idx="243">
                  <c:v>0</c:v>
                </c:pt>
                <c:pt idx="246">
                  <c:v>0</c:v>
                </c:pt>
                <c:pt idx="249">
                  <c:v>0</c:v>
                </c:pt>
                <c:pt idx="252">
                  <c:v>0</c:v>
                </c:pt>
                <c:pt idx="255">
                  <c:v>0</c:v>
                </c:pt>
                <c:pt idx="258">
                  <c:v>0</c:v>
                </c:pt>
                <c:pt idx="261">
                  <c:v>0</c:v>
                </c:pt>
                <c:pt idx="264">
                  <c:v>0</c:v>
                </c:pt>
                <c:pt idx="267">
                  <c:v>0</c:v>
                </c:pt>
                <c:pt idx="270">
                  <c:v>0</c:v>
                </c:pt>
                <c:pt idx="273">
                  <c:v>0</c:v>
                </c:pt>
                <c:pt idx="276">
                  <c:v>0</c:v>
                </c:pt>
                <c:pt idx="279">
                  <c:v>0</c:v>
                </c:pt>
                <c:pt idx="282">
                  <c:v>0</c:v>
                </c:pt>
                <c:pt idx="285">
                  <c:v>0</c:v>
                </c:pt>
                <c:pt idx="288">
                  <c:v>0</c:v>
                </c:pt>
                <c:pt idx="291">
                  <c:v>0</c:v>
                </c:pt>
                <c:pt idx="294">
                  <c:v>0</c:v>
                </c:pt>
                <c:pt idx="297">
                  <c:v>0</c:v>
                </c:pt>
                <c:pt idx="300">
                  <c:v>0</c:v>
                </c:pt>
                <c:pt idx="303">
                  <c:v>0</c:v>
                </c:pt>
                <c:pt idx="306">
                  <c:v>0</c:v>
                </c:pt>
                <c:pt idx="309">
                  <c:v>0</c:v>
                </c:pt>
                <c:pt idx="312">
                  <c:v>0</c:v>
                </c:pt>
                <c:pt idx="315">
                  <c:v>0</c:v>
                </c:pt>
                <c:pt idx="318">
                  <c:v>0</c:v>
                </c:pt>
                <c:pt idx="321">
                  <c:v>0</c:v>
                </c:pt>
                <c:pt idx="324">
                  <c:v>0</c:v>
                </c:pt>
                <c:pt idx="327">
                  <c:v>0</c:v>
                </c:pt>
                <c:pt idx="330">
                  <c:v>0</c:v>
                </c:pt>
                <c:pt idx="333">
                  <c:v>0</c:v>
                </c:pt>
                <c:pt idx="336">
                  <c:v>0</c:v>
                </c:pt>
                <c:pt idx="339">
                  <c:v>0</c:v>
                </c:pt>
                <c:pt idx="342">
                  <c:v>0</c:v>
                </c:pt>
                <c:pt idx="345">
                  <c:v>0</c:v>
                </c:pt>
                <c:pt idx="348">
                  <c:v>0</c:v>
                </c:pt>
                <c:pt idx="351">
                  <c:v>0</c:v>
                </c:pt>
                <c:pt idx="354">
                  <c:v>0</c:v>
                </c:pt>
                <c:pt idx="357">
                  <c:v>0</c:v>
                </c:pt>
                <c:pt idx="360">
                  <c:v>0</c:v>
                </c:pt>
                <c:pt idx="363">
                  <c:v>0</c:v>
                </c:pt>
                <c:pt idx="366">
                  <c:v>0</c:v>
                </c:pt>
                <c:pt idx="369">
                  <c:v>0</c:v>
                </c:pt>
                <c:pt idx="372">
                  <c:v>0</c:v>
                </c:pt>
                <c:pt idx="375">
                  <c:v>0</c:v>
                </c:pt>
                <c:pt idx="378">
                  <c:v>0</c:v>
                </c:pt>
                <c:pt idx="381">
                  <c:v>0</c:v>
                </c:pt>
                <c:pt idx="384">
                  <c:v>0</c:v>
                </c:pt>
                <c:pt idx="387">
                  <c:v>0</c:v>
                </c:pt>
                <c:pt idx="390">
                  <c:v>0</c:v>
                </c:pt>
                <c:pt idx="393">
                  <c:v>0</c:v>
                </c:pt>
                <c:pt idx="396">
                  <c:v>0</c:v>
                </c:pt>
                <c:pt idx="399">
                  <c:v>0</c:v>
                </c:pt>
                <c:pt idx="402">
                  <c:v>0</c:v>
                </c:pt>
                <c:pt idx="405">
                  <c:v>0</c:v>
                </c:pt>
                <c:pt idx="408">
                  <c:v>0</c:v>
                </c:pt>
                <c:pt idx="411">
                  <c:v>0</c:v>
                </c:pt>
                <c:pt idx="414">
                  <c:v>0</c:v>
                </c:pt>
                <c:pt idx="417">
                  <c:v>0</c:v>
                </c:pt>
                <c:pt idx="420">
                  <c:v>0</c:v>
                </c:pt>
                <c:pt idx="423">
                  <c:v>0</c:v>
                </c:pt>
                <c:pt idx="426">
                  <c:v>0</c:v>
                </c:pt>
                <c:pt idx="429">
                  <c:v>0</c:v>
                </c:pt>
                <c:pt idx="432">
                  <c:v>0</c:v>
                </c:pt>
                <c:pt idx="435">
                  <c:v>0</c:v>
                </c:pt>
                <c:pt idx="438">
                  <c:v>0</c:v>
                </c:pt>
                <c:pt idx="441">
                  <c:v>0</c:v>
                </c:pt>
                <c:pt idx="444">
                  <c:v>0</c:v>
                </c:pt>
                <c:pt idx="447">
                  <c:v>0</c:v>
                </c:pt>
                <c:pt idx="450">
                  <c:v>0</c:v>
                </c:pt>
                <c:pt idx="453">
                  <c:v>0</c:v>
                </c:pt>
                <c:pt idx="456">
                  <c:v>0</c:v>
                </c:pt>
                <c:pt idx="459">
                  <c:v>0</c:v>
                </c:pt>
                <c:pt idx="462">
                  <c:v>0</c:v>
                </c:pt>
                <c:pt idx="465">
                  <c:v>0</c:v>
                </c:pt>
                <c:pt idx="468">
                  <c:v>0</c:v>
                </c:pt>
                <c:pt idx="471">
                  <c:v>0</c:v>
                </c:pt>
                <c:pt idx="474">
                  <c:v>0</c:v>
                </c:pt>
                <c:pt idx="477">
                  <c:v>0</c:v>
                </c:pt>
                <c:pt idx="480">
                  <c:v>0</c:v>
                </c:pt>
                <c:pt idx="483">
                  <c:v>0</c:v>
                </c:pt>
                <c:pt idx="486">
                  <c:v>0</c:v>
                </c:pt>
                <c:pt idx="489">
                  <c:v>0</c:v>
                </c:pt>
                <c:pt idx="492">
                  <c:v>0</c:v>
                </c:pt>
                <c:pt idx="495">
                  <c:v>0</c:v>
                </c:pt>
                <c:pt idx="498">
                  <c:v>0</c:v>
                </c:pt>
                <c:pt idx="501">
                  <c:v>0</c:v>
                </c:pt>
                <c:pt idx="504">
                  <c:v>0</c:v>
                </c:pt>
                <c:pt idx="507">
                  <c:v>0</c:v>
                </c:pt>
                <c:pt idx="510">
                  <c:v>0</c:v>
                </c:pt>
                <c:pt idx="513">
                  <c:v>0</c:v>
                </c:pt>
                <c:pt idx="516">
                  <c:v>0</c:v>
                </c:pt>
                <c:pt idx="519">
                  <c:v>0</c:v>
                </c:pt>
                <c:pt idx="522">
                  <c:v>0</c:v>
                </c:pt>
                <c:pt idx="525">
                  <c:v>0</c:v>
                </c:pt>
                <c:pt idx="528">
                  <c:v>0</c:v>
                </c:pt>
                <c:pt idx="531">
                  <c:v>0</c:v>
                </c:pt>
                <c:pt idx="534">
                  <c:v>0</c:v>
                </c:pt>
                <c:pt idx="537">
                  <c:v>0</c:v>
                </c:pt>
                <c:pt idx="540">
                  <c:v>0</c:v>
                </c:pt>
                <c:pt idx="543">
                  <c:v>0</c:v>
                </c:pt>
                <c:pt idx="546">
                  <c:v>0</c:v>
                </c:pt>
                <c:pt idx="549">
                  <c:v>0</c:v>
                </c:pt>
                <c:pt idx="552">
                  <c:v>0</c:v>
                </c:pt>
                <c:pt idx="555">
                  <c:v>0</c:v>
                </c:pt>
                <c:pt idx="558">
                  <c:v>0</c:v>
                </c:pt>
                <c:pt idx="561">
                  <c:v>0</c:v>
                </c:pt>
                <c:pt idx="564">
                  <c:v>0</c:v>
                </c:pt>
                <c:pt idx="567">
                  <c:v>0</c:v>
                </c:pt>
                <c:pt idx="570">
                  <c:v>0</c:v>
                </c:pt>
                <c:pt idx="573">
                  <c:v>0</c:v>
                </c:pt>
                <c:pt idx="576">
                  <c:v>0</c:v>
                </c:pt>
                <c:pt idx="579">
                  <c:v>0</c:v>
                </c:pt>
                <c:pt idx="582">
                  <c:v>0</c:v>
                </c:pt>
                <c:pt idx="585">
                  <c:v>0</c:v>
                </c:pt>
                <c:pt idx="588">
                  <c:v>0</c:v>
                </c:pt>
                <c:pt idx="591">
                  <c:v>0</c:v>
                </c:pt>
                <c:pt idx="594">
                  <c:v>0</c:v>
                </c:pt>
                <c:pt idx="597">
                  <c:v>0</c:v>
                </c:pt>
                <c:pt idx="600">
                  <c:v>0</c:v>
                </c:pt>
                <c:pt idx="603">
                  <c:v>0</c:v>
                </c:pt>
                <c:pt idx="606">
                  <c:v>0</c:v>
                </c:pt>
                <c:pt idx="609">
                  <c:v>0</c:v>
                </c:pt>
                <c:pt idx="612">
                  <c:v>0</c:v>
                </c:pt>
                <c:pt idx="615">
                  <c:v>0</c:v>
                </c:pt>
                <c:pt idx="618">
                  <c:v>0</c:v>
                </c:pt>
                <c:pt idx="621">
                  <c:v>0</c:v>
                </c:pt>
                <c:pt idx="624">
                  <c:v>0</c:v>
                </c:pt>
                <c:pt idx="627">
                  <c:v>0</c:v>
                </c:pt>
                <c:pt idx="630">
                  <c:v>0</c:v>
                </c:pt>
                <c:pt idx="633">
                  <c:v>0</c:v>
                </c:pt>
                <c:pt idx="636">
                  <c:v>0</c:v>
                </c:pt>
                <c:pt idx="639">
                  <c:v>0</c:v>
                </c:pt>
                <c:pt idx="642">
                  <c:v>0</c:v>
                </c:pt>
                <c:pt idx="645">
                  <c:v>0</c:v>
                </c:pt>
                <c:pt idx="648">
                  <c:v>0</c:v>
                </c:pt>
                <c:pt idx="651">
                  <c:v>0</c:v>
                </c:pt>
                <c:pt idx="654">
                  <c:v>0</c:v>
                </c:pt>
                <c:pt idx="657">
                  <c:v>0</c:v>
                </c:pt>
                <c:pt idx="660">
                  <c:v>0</c:v>
                </c:pt>
                <c:pt idx="663">
                  <c:v>0</c:v>
                </c:pt>
                <c:pt idx="666">
                  <c:v>0</c:v>
                </c:pt>
                <c:pt idx="669">
                  <c:v>0</c:v>
                </c:pt>
                <c:pt idx="672">
                  <c:v>0</c:v>
                </c:pt>
                <c:pt idx="675">
                  <c:v>0</c:v>
                </c:pt>
                <c:pt idx="678">
                  <c:v>0</c:v>
                </c:pt>
                <c:pt idx="681">
                  <c:v>0</c:v>
                </c:pt>
                <c:pt idx="684">
                  <c:v>0</c:v>
                </c:pt>
                <c:pt idx="687">
                  <c:v>0</c:v>
                </c:pt>
                <c:pt idx="690">
                  <c:v>0</c:v>
                </c:pt>
                <c:pt idx="693">
                  <c:v>0</c:v>
                </c:pt>
                <c:pt idx="696">
                  <c:v>0.01</c:v>
                </c:pt>
                <c:pt idx="699">
                  <c:v>0.01</c:v>
                </c:pt>
                <c:pt idx="702">
                  <c:v>0</c:v>
                </c:pt>
                <c:pt idx="705">
                  <c:v>0</c:v>
                </c:pt>
                <c:pt idx="708">
                  <c:v>0.01</c:v>
                </c:pt>
                <c:pt idx="711">
                  <c:v>0.01</c:v>
                </c:pt>
                <c:pt idx="714">
                  <c:v>0</c:v>
                </c:pt>
                <c:pt idx="717">
                  <c:v>0.01</c:v>
                </c:pt>
                <c:pt idx="720">
                  <c:v>0</c:v>
                </c:pt>
                <c:pt idx="723">
                  <c:v>0.01</c:v>
                </c:pt>
                <c:pt idx="726">
                  <c:v>0.01</c:v>
                </c:pt>
                <c:pt idx="729">
                  <c:v>0.01</c:v>
                </c:pt>
                <c:pt idx="732">
                  <c:v>0.01</c:v>
                </c:pt>
                <c:pt idx="735">
                  <c:v>0.01</c:v>
                </c:pt>
                <c:pt idx="738">
                  <c:v>0.01</c:v>
                </c:pt>
                <c:pt idx="741">
                  <c:v>0.01</c:v>
                </c:pt>
                <c:pt idx="744">
                  <c:v>0.01</c:v>
                </c:pt>
                <c:pt idx="747">
                  <c:v>0.01</c:v>
                </c:pt>
                <c:pt idx="750">
                  <c:v>0.01</c:v>
                </c:pt>
                <c:pt idx="753">
                  <c:v>0.01</c:v>
                </c:pt>
                <c:pt idx="756">
                  <c:v>0.01</c:v>
                </c:pt>
                <c:pt idx="759">
                  <c:v>0.01</c:v>
                </c:pt>
                <c:pt idx="762">
                  <c:v>0.01</c:v>
                </c:pt>
                <c:pt idx="765">
                  <c:v>0.01</c:v>
                </c:pt>
                <c:pt idx="768">
                  <c:v>0.01</c:v>
                </c:pt>
                <c:pt idx="771">
                  <c:v>0.01</c:v>
                </c:pt>
                <c:pt idx="774">
                  <c:v>0.01</c:v>
                </c:pt>
                <c:pt idx="777">
                  <c:v>0.01</c:v>
                </c:pt>
                <c:pt idx="780">
                  <c:v>0.02</c:v>
                </c:pt>
                <c:pt idx="783">
                  <c:v>0.02</c:v>
                </c:pt>
                <c:pt idx="786">
                  <c:v>0.02</c:v>
                </c:pt>
                <c:pt idx="789">
                  <c:v>0.02</c:v>
                </c:pt>
                <c:pt idx="792">
                  <c:v>0.02</c:v>
                </c:pt>
                <c:pt idx="795">
                  <c:v>0.02</c:v>
                </c:pt>
                <c:pt idx="798">
                  <c:v>0.02</c:v>
                </c:pt>
                <c:pt idx="801">
                  <c:v>0.02</c:v>
                </c:pt>
                <c:pt idx="804">
                  <c:v>0.02</c:v>
                </c:pt>
                <c:pt idx="807">
                  <c:v>0.02</c:v>
                </c:pt>
                <c:pt idx="810">
                  <c:v>0.02</c:v>
                </c:pt>
                <c:pt idx="813">
                  <c:v>0.03</c:v>
                </c:pt>
                <c:pt idx="816">
                  <c:v>0.02</c:v>
                </c:pt>
                <c:pt idx="819">
                  <c:v>0.02</c:v>
                </c:pt>
                <c:pt idx="822">
                  <c:v>0.02</c:v>
                </c:pt>
                <c:pt idx="825">
                  <c:v>0.03</c:v>
                </c:pt>
                <c:pt idx="828">
                  <c:v>0.02</c:v>
                </c:pt>
                <c:pt idx="831">
                  <c:v>0.03</c:v>
                </c:pt>
                <c:pt idx="834">
                  <c:v>0.03</c:v>
                </c:pt>
                <c:pt idx="837">
                  <c:v>0.03</c:v>
                </c:pt>
                <c:pt idx="840">
                  <c:v>0.03</c:v>
                </c:pt>
                <c:pt idx="843">
                  <c:v>0.03</c:v>
                </c:pt>
                <c:pt idx="846">
                  <c:v>0.03</c:v>
                </c:pt>
                <c:pt idx="849">
                  <c:v>0.03</c:v>
                </c:pt>
                <c:pt idx="852">
                  <c:v>0.03</c:v>
                </c:pt>
                <c:pt idx="855">
                  <c:v>0.04</c:v>
                </c:pt>
                <c:pt idx="858">
                  <c:v>0.04</c:v>
                </c:pt>
                <c:pt idx="861">
                  <c:v>0.04</c:v>
                </c:pt>
                <c:pt idx="864">
                  <c:v>0.04</c:v>
                </c:pt>
                <c:pt idx="867">
                  <c:v>0.04</c:v>
                </c:pt>
                <c:pt idx="870">
                  <c:v>0.04</c:v>
                </c:pt>
                <c:pt idx="873">
                  <c:v>0.04</c:v>
                </c:pt>
                <c:pt idx="876">
                  <c:v>0.04</c:v>
                </c:pt>
                <c:pt idx="879">
                  <c:v>0.04</c:v>
                </c:pt>
                <c:pt idx="882">
                  <c:v>0.04</c:v>
                </c:pt>
                <c:pt idx="885">
                  <c:v>0.04</c:v>
                </c:pt>
                <c:pt idx="888">
                  <c:v>0.04</c:v>
                </c:pt>
                <c:pt idx="891">
                  <c:v>0.05</c:v>
                </c:pt>
                <c:pt idx="894">
                  <c:v>0.05</c:v>
                </c:pt>
                <c:pt idx="897">
                  <c:v>0.05</c:v>
                </c:pt>
                <c:pt idx="900">
                  <c:v>0.05</c:v>
                </c:pt>
                <c:pt idx="903">
                  <c:v>0.05</c:v>
                </c:pt>
                <c:pt idx="906">
                  <c:v>0.05</c:v>
                </c:pt>
                <c:pt idx="909">
                  <c:v>0.05</c:v>
                </c:pt>
                <c:pt idx="912">
                  <c:v>0.05</c:v>
                </c:pt>
                <c:pt idx="915">
                  <c:v>0.05</c:v>
                </c:pt>
                <c:pt idx="918">
                  <c:v>0.05</c:v>
                </c:pt>
                <c:pt idx="921">
                  <c:v>0.06</c:v>
                </c:pt>
                <c:pt idx="924">
                  <c:v>0.06</c:v>
                </c:pt>
                <c:pt idx="927">
                  <c:v>0.06</c:v>
                </c:pt>
                <c:pt idx="930">
                  <c:v>0.06</c:v>
                </c:pt>
                <c:pt idx="933">
                  <c:v>0.06</c:v>
                </c:pt>
                <c:pt idx="936">
                  <c:v>0.06</c:v>
                </c:pt>
                <c:pt idx="939">
                  <c:v>0.06</c:v>
                </c:pt>
                <c:pt idx="942">
                  <c:v>0.06</c:v>
                </c:pt>
                <c:pt idx="945">
                  <c:v>0.06</c:v>
                </c:pt>
                <c:pt idx="948">
                  <c:v>7.0000000000000007E-2</c:v>
                </c:pt>
                <c:pt idx="951">
                  <c:v>7.0000000000000007E-2</c:v>
                </c:pt>
                <c:pt idx="954">
                  <c:v>7.0000000000000007E-2</c:v>
                </c:pt>
                <c:pt idx="957">
                  <c:v>7.0000000000000007E-2</c:v>
                </c:pt>
                <c:pt idx="960">
                  <c:v>7.0000000000000007E-2</c:v>
                </c:pt>
                <c:pt idx="963">
                  <c:v>7.0000000000000007E-2</c:v>
                </c:pt>
                <c:pt idx="966">
                  <c:v>7.0000000000000007E-2</c:v>
                </c:pt>
                <c:pt idx="969">
                  <c:v>0.08</c:v>
                </c:pt>
                <c:pt idx="972">
                  <c:v>0.08</c:v>
                </c:pt>
                <c:pt idx="975">
                  <c:v>0.08</c:v>
                </c:pt>
                <c:pt idx="978">
                  <c:v>0.08</c:v>
                </c:pt>
                <c:pt idx="981">
                  <c:v>0.08</c:v>
                </c:pt>
                <c:pt idx="984">
                  <c:v>0.08</c:v>
                </c:pt>
                <c:pt idx="987">
                  <c:v>0.08</c:v>
                </c:pt>
                <c:pt idx="990">
                  <c:v>0.08</c:v>
                </c:pt>
                <c:pt idx="993">
                  <c:v>0.08</c:v>
                </c:pt>
                <c:pt idx="996">
                  <c:v>0.08</c:v>
                </c:pt>
                <c:pt idx="999">
                  <c:v>0.09</c:v>
                </c:pt>
                <c:pt idx="1002">
                  <c:v>0.09</c:v>
                </c:pt>
                <c:pt idx="1005">
                  <c:v>0.09</c:v>
                </c:pt>
                <c:pt idx="1008">
                  <c:v>0.09</c:v>
                </c:pt>
                <c:pt idx="1011">
                  <c:v>0.09</c:v>
                </c:pt>
                <c:pt idx="1014">
                  <c:v>0.09</c:v>
                </c:pt>
                <c:pt idx="1017">
                  <c:v>0.09</c:v>
                </c:pt>
                <c:pt idx="1020">
                  <c:v>0.09</c:v>
                </c:pt>
                <c:pt idx="1023">
                  <c:v>0.1</c:v>
                </c:pt>
                <c:pt idx="1026">
                  <c:v>0.1</c:v>
                </c:pt>
                <c:pt idx="1029">
                  <c:v>0.1</c:v>
                </c:pt>
                <c:pt idx="1032">
                  <c:v>0.1</c:v>
                </c:pt>
                <c:pt idx="1035">
                  <c:v>0.1</c:v>
                </c:pt>
                <c:pt idx="1038">
                  <c:v>0.1</c:v>
                </c:pt>
                <c:pt idx="1041">
                  <c:v>0.1</c:v>
                </c:pt>
                <c:pt idx="1044">
                  <c:v>0.11</c:v>
                </c:pt>
                <c:pt idx="1047">
                  <c:v>0.11</c:v>
                </c:pt>
                <c:pt idx="1050">
                  <c:v>0.11</c:v>
                </c:pt>
                <c:pt idx="1053">
                  <c:v>0.11</c:v>
                </c:pt>
                <c:pt idx="1056">
                  <c:v>0.11</c:v>
                </c:pt>
                <c:pt idx="1059">
                  <c:v>0.11</c:v>
                </c:pt>
                <c:pt idx="1062">
                  <c:v>0.11</c:v>
                </c:pt>
                <c:pt idx="1065">
                  <c:v>0.11</c:v>
                </c:pt>
                <c:pt idx="1068">
                  <c:v>0.11</c:v>
                </c:pt>
                <c:pt idx="1071">
                  <c:v>0.12</c:v>
                </c:pt>
                <c:pt idx="1074">
                  <c:v>0.12</c:v>
                </c:pt>
                <c:pt idx="1077">
                  <c:v>0.12</c:v>
                </c:pt>
                <c:pt idx="1080">
                  <c:v>0.12</c:v>
                </c:pt>
                <c:pt idx="1083">
                  <c:v>0.12</c:v>
                </c:pt>
                <c:pt idx="1086">
                  <c:v>0.12</c:v>
                </c:pt>
                <c:pt idx="1089">
                  <c:v>0.13</c:v>
                </c:pt>
                <c:pt idx="1092">
                  <c:v>0.13</c:v>
                </c:pt>
                <c:pt idx="1095">
                  <c:v>0.13</c:v>
                </c:pt>
                <c:pt idx="1098">
                  <c:v>0.13</c:v>
                </c:pt>
                <c:pt idx="1101">
                  <c:v>0.13</c:v>
                </c:pt>
                <c:pt idx="1104">
                  <c:v>0.13</c:v>
                </c:pt>
                <c:pt idx="1107">
                  <c:v>0.13</c:v>
                </c:pt>
                <c:pt idx="1110">
                  <c:v>0.13</c:v>
                </c:pt>
                <c:pt idx="1113">
                  <c:v>0.13</c:v>
                </c:pt>
                <c:pt idx="1116">
                  <c:v>0.13</c:v>
                </c:pt>
                <c:pt idx="1119">
                  <c:v>0.14000000000000001</c:v>
                </c:pt>
                <c:pt idx="1122">
                  <c:v>0.14000000000000001</c:v>
                </c:pt>
                <c:pt idx="1125">
                  <c:v>0.14000000000000001</c:v>
                </c:pt>
                <c:pt idx="1128">
                  <c:v>0.14000000000000001</c:v>
                </c:pt>
                <c:pt idx="1131">
                  <c:v>0.14000000000000001</c:v>
                </c:pt>
                <c:pt idx="1134">
                  <c:v>0.14000000000000001</c:v>
                </c:pt>
                <c:pt idx="1137">
                  <c:v>0.14000000000000001</c:v>
                </c:pt>
                <c:pt idx="1140">
                  <c:v>0.15</c:v>
                </c:pt>
                <c:pt idx="1143">
                  <c:v>0.15</c:v>
                </c:pt>
                <c:pt idx="1146">
                  <c:v>0.15</c:v>
                </c:pt>
                <c:pt idx="1149">
                  <c:v>0.15</c:v>
                </c:pt>
                <c:pt idx="1152">
                  <c:v>0.15</c:v>
                </c:pt>
                <c:pt idx="1155">
                  <c:v>0.15</c:v>
                </c:pt>
                <c:pt idx="1158">
                  <c:v>0.15</c:v>
                </c:pt>
                <c:pt idx="1161">
                  <c:v>0.15</c:v>
                </c:pt>
                <c:pt idx="1164">
                  <c:v>0.16</c:v>
                </c:pt>
                <c:pt idx="1167">
                  <c:v>0.16</c:v>
                </c:pt>
                <c:pt idx="1170">
                  <c:v>0.16</c:v>
                </c:pt>
                <c:pt idx="1173">
                  <c:v>0.16</c:v>
                </c:pt>
                <c:pt idx="1176">
                  <c:v>0.16</c:v>
                </c:pt>
                <c:pt idx="1179">
                  <c:v>0.16</c:v>
                </c:pt>
                <c:pt idx="1182">
                  <c:v>0.17</c:v>
                </c:pt>
                <c:pt idx="1185">
                  <c:v>0.17</c:v>
                </c:pt>
                <c:pt idx="1188">
                  <c:v>0.17</c:v>
                </c:pt>
                <c:pt idx="1191">
                  <c:v>0.17</c:v>
                </c:pt>
                <c:pt idx="1194">
                  <c:v>0.17</c:v>
                </c:pt>
                <c:pt idx="1197">
                  <c:v>0.17</c:v>
                </c:pt>
                <c:pt idx="1200">
                  <c:v>0.17</c:v>
                </c:pt>
                <c:pt idx="1203">
                  <c:v>0.17</c:v>
                </c:pt>
                <c:pt idx="1206">
                  <c:v>0.18</c:v>
                </c:pt>
                <c:pt idx="1209">
                  <c:v>0.18</c:v>
                </c:pt>
                <c:pt idx="1212">
                  <c:v>0.18</c:v>
                </c:pt>
                <c:pt idx="1215">
                  <c:v>0.18</c:v>
                </c:pt>
                <c:pt idx="1218">
                  <c:v>0.18</c:v>
                </c:pt>
                <c:pt idx="1221">
                  <c:v>0.18</c:v>
                </c:pt>
                <c:pt idx="1224">
                  <c:v>0.18</c:v>
                </c:pt>
                <c:pt idx="1227">
                  <c:v>0.19</c:v>
                </c:pt>
                <c:pt idx="1230">
                  <c:v>0.18</c:v>
                </c:pt>
                <c:pt idx="1233">
                  <c:v>0.19</c:v>
                </c:pt>
                <c:pt idx="1236">
                  <c:v>0.19</c:v>
                </c:pt>
                <c:pt idx="1239">
                  <c:v>0.19</c:v>
                </c:pt>
                <c:pt idx="1242">
                  <c:v>0.19</c:v>
                </c:pt>
                <c:pt idx="1245">
                  <c:v>0.19</c:v>
                </c:pt>
                <c:pt idx="1248">
                  <c:v>0.2</c:v>
                </c:pt>
                <c:pt idx="1251">
                  <c:v>0.2</c:v>
                </c:pt>
                <c:pt idx="1254">
                  <c:v>0.2</c:v>
                </c:pt>
                <c:pt idx="1257">
                  <c:v>0.2</c:v>
                </c:pt>
                <c:pt idx="1260">
                  <c:v>0.2</c:v>
                </c:pt>
                <c:pt idx="1263">
                  <c:v>0.2</c:v>
                </c:pt>
                <c:pt idx="1266">
                  <c:v>0.2</c:v>
                </c:pt>
                <c:pt idx="1269">
                  <c:v>0.2</c:v>
                </c:pt>
                <c:pt idx="1272">
                  <c:v>0.21</c:v>
                </c:pt>
                <c:pt idx="1275">
                  <c:v>0.2</c:v>
                </c:pt>
                <c:pt idx="1278">
                  <c:v>0.21</c:v>
                </c:pt>
                <c:pt idx="1281">
                  <c:v>0.21</c:v>
                </c:pt>
                <c:pt idx="1284">
                  <c:v>0.21</c:v>
                </c:pt>
                <c:pt idx="1287">
                  <c:v>0.21</c:v>
                </c:pt>
                <c:pt idx="1290">
                  <c:v>0.21</c:v>
                </c:pt>
                <c:pt idx="1293">
                  <c:v>0.22</c:v>
                </c:pt>
                <c:pt idx="1296">
                  <c:v>0.22</c:v>
                </c:pt>
                <c:pt idx="1299">
                  <c:v>0.22</c:v>
                </c:pt>
                <c:pt idx="1302">
                  <c:v>0.22</c:v>
                </c:pt>
                <c:pt idx="1305">
                  <c:v>0.22</c:v>
                </c:pt>
                <c:pt idx="1308">
                  <c:v>0.23</c:v>
                </c:pt>
                <c:pt idx="1311">
                  <c:v>0.23</c:v>
                </c:pt>
                <c:pt idx="1314">
                  <c:v>0.23</c:v>
                </c:pt>
                <c:pt idx="1317">
                  <c:v>0.23</c:v>
                </c:pt>
                <c:pt idx="1320">
                  <c:v>0.23</c:v>
                </c:pt>
                <c:pt idx="1323">
                  <c:v>0.23</c:v>
                </c:pt>
                <c:pt idx="1326">
                  <c:v>0.23</c:v>
                </c:pt>
                <c:pt idx="1329">
                  <c:v>0.23</c:v>
                </c:pt>
                <c:pt idx="1332">
                  <c:v>0.24</c:v>
                </c:pt>
                <c:pt idx="1335">
                  <c:v>0.24</c:v>
                </c:pt>
                <c:pt idx="1338">
                  <c:v>0.24</c:v>
                </c:pt>
                <c:pt idx="1341">
                  <c:v>0.24</c:v>
                </c:pt>
                <c:pt idx="1344">
                  <c:v>0.24</c:v>
                </c:pt>
                <c:pt idx="1347">
                  <c:v>0.25</c:v>
                </c:pt>
                <c:pt idx="1350">
                  <c:v>0.25</c:v>
                </c:pt>
                <c:pt idx="1353">
                  <c:v>0.25</c:v>
                </c:pt>
                <c:pt idx="1356">
                  <c:v>0.25</c:v>
                </c:pt>
                <c:pt idx="1359">
                  <c:v>0.25</c:v>
                </c:pt>
                <c:pt idx="1362">
                  <c:v>0.25</c:v>
                </c:pt>
                <c:pt idx="1365">
                  <c:v>0.26</c:v>
                </c:pt>
                <c:pt idx="1368">
                  <c:v>0.25</c:v>
                </c:pt>
                <c:pt idx="1371">
                  <c:v>0.26</c:v>
                </c:pt>
                <c:pt idx="1374">
                  <c:v>0.26</c:v>
                </c:pt>
                <c:pt idx="1377">
                  <c:v>0.26</c:v>
                </c:pt>
                <c:pt idx="1380">
                  <c:v>0.26</c:v>
                </c:pt>
                <c:pt idx="1383">
                  <c:v>0.27</c:v>
                </c:pt>
                <c:pt idx="1386">
                  <c:v>0.27</c:v>
                </c:pt>
                <c:pt idx="1389">
                  <c:v>0.27</c:v>
                </c:pt>
                <c:pt idx="1392">
                  <c:v>0.27</c:v>
                </c:pt>
                <c:pt idx="1395">
                  <c:v>0.27</c:v>
                </c:pt>
                <c:pt idx="1398">
                  <c:v>0.28000000000000003</c:v>
                </c:pt>
                <c:pt idx="1401">
                  <c:v>0.28000000000000003</c:v>
                </c:pt>
                <c:pt idx="1404">
                  <c:v>0.28000000000000003</c:v>
                </c:pt>
                <c:pt idx="1407">
                  <c:v>0.28000000000000003</c:v>
                </c:pt>
                <c:pt idx="1410">
                  <c:v>0.28000000000000003</c:v>
                </c:pt>
                <c:pt idx="1413">
                  <c:v>0.28000000000000003</c:v>
                </c:pt>
                <c:pt idx="1416">
                  <c:v>0.28999999999999998</c:v>
                </c:pt>
                <c:pt idx="1419">
                  <c:v>0.28999999999999998</c:v>
                </c:pt>
                <c:pt idx="1422">
                  <c:v>0.28999999999999998</c:v>
                </c:pt>
                <c:pt idx="1425">
                  <c:v>0.28999999999999998</c:v>
                </c:pt>
                <c:pt idx="1428">
                  <c:v>0.3</c:v>
                </c:pt>
                <c:pt idx="1431">
                  <c:v>0.28999999999999998</c:v>
                </c:pt>
                <c:pt idx="1434">
                  <c:v>0.3</c:v>
                </c:pt>
                <c:pt idx="1437">
                  <c:v>0.3</c:v>
                </c:pt>
                <c:pt idx="1440">
                  <c:v>0.3</c:v>
                </c:pt>
                <c:pt idx="1443">
                  <c:v>0.3</c:v>
                </c:pt>
                <c:pt idx="1446">
                  <c:v>0.31</c:v>
                </c:pt>
                <c:pt idx="1449">
                  <c:v>0.31</c:v>
                </c:pt>
                <c:pt idx="1452">
                  <c:v>0.31</c:v>
                </c:pt>
                <c:pt idx="1455">
                  <c:v>0.32</c:v>
                </c:pt>
                <c:pt idx="1458">
                  <c:v>0.32</c:v>
                </c:pt>
                <c:pt idx="1461">
                  <c:v>0.32</c:v>
                </c:pt>
                <c:pt idx="1464">
                  <c:v>0.32</c:v>
                </c:pt>
                <c:pt idx="1467">
                  <c:v>0.32</c:v>
                </c:pt>
                <c:pt idx="1470">
                  <c:v>0.32</c:v>
                </c:pt>
                <c:pt idx="1473">
                  <c:v>0.33</c:v>
                </c:pt>
                <c:pt idx="1476">
                  <c:v>0.33</c:v>
                </c:pt>
                <c:pt idx="1479">
                  <c:v>0.33</c:v>
                </c:pt>
                <c:pt idx="1482">
                  <c:v>0.33</c:v>
                </c:pt>
                <c:pt idx="1485">
                  <c:v>0.33</c:v>
                </c:pt>
                <c:pt idx="1488">
                  <c:v>0.34</c:v>
                </c:pt>
                <c:pt idx="1491">
                  <c:v>0.34</c:v>
                </c:pt>
                <c:pt idx="1494">
                  <c:v>0.34</c:v>
                </c:pt>
                <c:pt idx="1497">
                  <c:v>0.35</c:v>
                </c:pt>
                <c:pt idx="1500">
                  <c:v>0.35</c:v>
                </c:pt>
                <c:pt idx="1503">
                  <c:v>0.35</c:v>
                </c:pt>
                <c:pt idx="1506">
                  <c:v>0.35</c:v>
                </c:pt>
                <c:pt idx="1509">
                  <c:v>0.35</c:v>
                </c:pt>
                <c:pt idx="1512">
                  <c:v>0.36</c:v>
                </c:pt>
                <c:pt idx="1515">
                  <c:v>0.36</c:v>
                </c:pt>
                <c:pt idx="1518">
                  <c:v>0.36</c:v>
                </c:pt>
                <c:pt idx="1521">
                  <c:v>0.36</c:v>
                </c:pt>
                <c:pt idx="1524">
                  <c:v>0.36</c:v>
                </c:pt>
                <c:pt idx="1527">
                  <c:v>0.37</c:v>
                </c:pt>
                <c:pt idx="1530">
                  <c:v>0.37</c:v>
                </c:pt>
                <c:pt idx="1533">
                  <c:v>0.37</c:v>
                </c:pt>
                <c:pt idx="1536">
                  <c:v>0.38</c:v>
                </c:pt>
                <c:pt idx="1539">
                  <c:v>0.38</c:v>
                </c:pt>
                <c:pt idx="1542">
                  <c:v>0.38</c:v>
                </c:pt>
                <c:pt idx="1545">
                  <c:v>0.38</c:v>
                </c:pt>
                <c:pt idx="1548">
                  <c:v>0.38</c:v>
                </c:pt>
                <c:pt idx="1551">
                  <c:v>0.39</c:v>
                </c:pt>
                <c:pt idx="1554">
                  <c:v>0.39</c:v>
                </c:pt>
                <c:pt idx="1557">
                  <c:v>0.39</c:v>
                </c:pt>
                <c:pt idx="1560">
                  <c:v>0.4</c:v>
                </c:pt>
                <c:pt idx="1563">
                  <c:v>0.4</c:v>
                </c:pt>
                <c:pt idx="1566">
                  <c:v>0.4</c:v>
                </c:pt>
                <c:pt idx="1569">
                  <c:v>0.4</c:v>
                </c:pt>
                <c:pt idx="1572">
                  <c:v>0.4</c:v>
                </c:pt>
                <c:pt idx="1575">
                  <c:v>0.41</c:v>
                </c:pt>
                <c:pt idx="1578">
                  <c:v>0.41</c:v>
                </c:pt>
                <c:pt idx="1581">
                  <c:v>0.41</c:v>
                </c:pt>
                <c:pt idx="1584">
                  <c:v>0.41</c:v>
                </c:pt>
                <c:pt idx="1587">
                  <c:v>0.42</c:v>
                </c:pt>
                <c:pt idx="1590">
                  <c:v>0.42</c:v>
                </c:pt>
                <c:pt idx="1593">
                  <c:v>0.42</c:v>
                </c:pt>
                <c:pt idx="1596">
                  <c:v>0.42</c:v>
                </c:pt>
                <c:pt idx="1599">
                  <c:v>0.43</c:v>
                </c:pt>
                <c:pt idx="1602">
                  <c:v>0.43</c:v>
                </c:pt>
                <c:pt idx="1605">
                  <c:v>0.43</c:v>
                </c:pt>
                <c:pt idx="1608">
                  <c:v>0.44</c:v>
                </c:pt>
                <c:pt idx="1611">
                  <c:v>0.43</c:v>
                </c:pt>
                <c:pt idx="1614">
                  <c:v>0.44</c:v>
                </c:pt>
                <c:pt idx="1617">
                  <c:v>0.44</c:v>
                </c:pt>
                <c:pt idx="1620">
                  <c:v>0.44</c:v>
                </c:pt>
                <c:pt idx="1623">
                  <c:v>0.45</c:v>
                </c:pt>
                <c:pt idx="1626">
                  <c:v>0.45</c:v>
                </c:pt>
                <c:pt idx="1629">
                  <c:v>0.45</c:v>
                </c:pt>
                <c:pt idx="1632">
                  <c:v>0.45</c:v>
                </c:pt>
                <c:pt idx="1635">
                  <c:v>0.45</c:v>
                </c:pt>
                <c:pt idx="1638">
                  <c:v>0.46</c:v>
                </c:pt>
                <c:pt idx="1641">
                  <c:v>0.46</c:v>
                </c:pt>
                <c:pt idx="1644">
                  <c:v>0.46</c:v>
                </c:pt>
                <c:pt idx="1647">
                  <c:v>0.47</c:v>
                </c:pt>
                <c:pt idx="1650">
                  <c:v>0.47</c:v>
                </c:pt>
                <c:pt idx="1653">
                  <c:v>0.47</c:v>
                </c:pt>
                <c:pt idx="1656">
                  <c:v>0.47</c:v>
                </c:pt>
                <c:pt idx="1659">
                  <c:v>0.47</c:v>
                </c:pt>
                <c:pt idx="1662">
                  <c:v>0.48</c:v>
                </c:pt>
                <c:pt idx="1665">
                  <c:v>0.48</c:v>
                </c:pt>
                <c:pt idx="1668">
                  <c:v>0.48</c:v>
                </c:pt>
                <c:pt idx="1671">
                  <c:v>0.48</c:v>
                </c:pt>
                <c:pt idx="1674">
                  <c:v>0.48</c:v>
                </c:pt>
                <c:pt idx="1677">
                  <c:v>0.48</c:v>
                </c:pt>
                <c:pt idx="1680">
                  <c:v>0.49</c:v>
                </c:pt>
                <c:pt idx="1683">
                  <c:v>0.49</c:v>
                </c:pt>
                <c:pt idx="1686">
                  <c:v>0.49</c:v>
                </c:pt>
                <c:pt idx="1689">
                  <c:v>0.5</c:v>
                </c:pt>
                <c:pt idx="1692">
                  <c:v>0.5</c:v>
                </c:pt>
                <c:pt idx="1695">
                  <c:v>0.5</c:v>
                </c:pt>
                <c:pt idx="1698">
                  <c:v>0.5</c:v>
                </c:pt>
                <c:pt idx="1701">
                  <c:v>0.5</c:v>
                </c:pt>
                <c:pt idx="1704">
                  <c:v>0.51</c:v>
                </c:pt>
                <c:pt idx="1707">
                  <c:v>0.5</c:v>
                </c:pt>
                <c:pt idx="1710">
                  <c:v>0.51</c:v>
                </c:pt>
                <c:pt idx="1713">
                  <c:v>0.51</c:v>
                </c:pt>
                <c:pt idx="1716">
                  <c:v>0.51</c:v>
                </c:pt>
                <c:pt idx="1719">
                  <c:v>0.51</c:v>
                </c:pt>
                <c:pt idx="1722">
                  <c:v>0.52</c:v>
                </c:pt>
                <c:pt idx="1725">
                  <c:v>0.52</c:v>
                </c:pt>
                <c:pt idx="1728">
                  <c:v>0.52</c:v>
                </c:pt>
                <c:pt idx="1731">
                  <c:v>0.52</c:v>
                </c:pt>
                <c:pt idx="1734">
                  <c:v>0.52</c:v>
                </c:pt>
                <c:pt idx="1737">
                  <c:v>0.52</c:v>
                </c:pt>
                <c:pt idx="1740">
                  <c:v>0.52</c:v>
                </c:pt>
                <c:pt idx="1743">
                  <c:v>0.53</c:v>
                </c:pt>
                <c:pt idx="1746">
                  <c:v>0.53</c:v>
                </c:pt>
                <c:pt idx="1749">
                  <c:v>0.53</c:v>
                </c:pt>
                <c:pt idx="1752">
                  <c:v>0.53</c:v>
                </c:pt>
                <c:pt idx="1755">
                  <c:v>0.53</c:v>
                </c:pt>
                <c:pt idx="1758">
                  <c:v>0.53</c:v>
                </c:pt>
                <c:pt idx="1761">
                  <c:v>0.54</c:v>
                </c:pt>
                <c:pt idx="1764">
                  <c:v>0.53</c:v>
                </c:pt>
                <c:pt idx="1767">
                  <c:v>0.54</c:v>
                </c:pt>
                <c:pt idx="1770">
                  <c:v>0.54</c:v>
                </c:pt>
                <c:pt idx="1773">
                  <c:v>0.54</c:v>
                </c:pt>
                <c:pt idx="1776">
                  <c:v>0.54</c:v>
                </c:pt>
                <c:pt idx="1779">
                  <c:v>0.54</c:v>
                </c:pt>
                <c:pt idx="1782">
                  <c:v>0.54</c:v>
                </c:pt>
                <c:pt idx="1785">
                  <c:v>0.54</c:v>
                </c:pt>
                <c:pt idx="1788">
                  <c:v>0.54</c:v>
                </c:pt>
                <c:pt idx="1791">
                  <c:v>0.54</c:v>
                </c:pt>
                <c:pt idx="1794">
                  <c:v>0.54</c:v>
                </c:pt>
                <c:pt idx="1797">
                  <c:v>0.54</c:v>
                </c:pt>
                <c:pt idx="1800">
                  <c:v>0.54</c:v>
                </c:pt>
                <c:pt idx="1803">
                  <c:v>0.55000000000000004</c:v>
                </c:pt>
                <c:pt idx="1806">
                  <c:v>0.55000000000000004</c:v>
                </c:pt>
                <c:pt idx="1809">
                  <c:v>0.55000000000000004</c:v>
                </c:pt>
                <c:pt idx="1812">
                  <c:v>0.55000000000000004</c:v>
                </c:pt>
                <c:pt idx="1815">
                  <c:v>0.55000000000000004</c:v>
                </c:pt>
                <c:pt idx="1818">
                  <c:v>0.55000000000000004</c:v>
                </c:pt>
                <c:pt idx="1821">
                  <c:v>0.55000000000000004</c:v>
                </c:pt>
                <c:pt idx="1824">
                  <c:v>0.55000000000000004</c:v>
                </c:pt>
                <c:pt idx="1827">
                  <c:v>0.55000000000000004</c:v>
                </c:pt>
                <c:pt idx="1830">
                  <c:v>0.55000000000000004</c:v>
                </c:pt>
                <c:pt idx="1833">
                  <c:v>0.55000000000000004</c:v>
                </c:pt>
                <c:pt idx="1836">
                  <c:v>0.55000000000000004</c:v>
                </c:pt>
                <c:pt idx="1839">
                  <c:v>0.55000000000000004</c:v>
                </c:pt>
                <c:pt idx="1842">
                  <c:v>0.55000000000000004</c:v>
                </c:pt>
                <c:pt idx="1845">
                  <c:v>0.55000000000000004</c:v>
                </c:pt>
                <c:pt idx="1848">
                  <c:v>0.55000000000000004</c:v>
                </c:pt>
                <c:pt idx="1851">
                  <c:v>0.55000000000000004</c:v>
                </c:pt>
                <c:pt idx="1854">
                  <c:v>0.55000000000000004</c:v>
                </c:pt>
                <c:pt idx="1857">
                  <c:v>0.55000000000000004</c:v>
                </c:pt>
                <c:pt idx="1860">
                  <c:v>0.55000000000000004</c:v>
                </c:pt>
                <c:pt idx="1863">
                  <c:v>0.55000000000000004</c:v>
                </c:pt>
                <c:pt idx="1866">
                  <c:v>0.55000000000000004</c:v>
                </c:pt>
                <c:pt idx="1869">
                  <c:v>0.55000000000000004</c:v>
                </c:pt>
                <c:pt idx="1872">
                  <c:v>0.55000000000000004</c:v>
                </c:pt>
                <c:pt idx="1875">
                  <c:v>0.55000000000000004</c:v>
                </c:pt>
                <c:pt idx="1878">
                  <c:v>0.55000000000000004</c:v>
                </c:pt>
                <c:pt idx="1881">
                  <c:v>0.55000000000000004</c:v>
                </c:pt>
                <c:pt idx="1884">
                  <c:v>0.55000000000000004</c:v>
                </c:pt>
                <c:pt idx="1887">
                  <c:v>0.55000000000000004</c:v>
                </c:pt>
                <c:pt idx="1890">
                  <c:v>0.54</c:v>
                </c:pt>
                <c:pt idx="1893">
                  <c:v>0.55000000000000004</c:v>
                </c:pt>
                <c:pt idx="1896">
                  <c:v>0.54</c:v>
                </c:pt>
                <c:pt idx="1899">
                  <c:v>0.54</c:v>
                </c:pt>
                <c:pt idx="1902">
                  <c:v>0.54</c:v>
                </c:pt>
                <c:pt idx="1905">
                  <c:v>0.54</c:v>
                </c:pt>
                <c:pt idx="1908">
                  <c:v>0.54</c:v>
                </c:pt>
                <c:pt idx="1911">
                  <c:v>0.54</c:v>
                </c:pt>
                <c:pt idx="1914">
                  <c:v>0.54</c:v>
                </c:pt>
                <c:pt idx="1917">
                  <c:v>0.54</c:v>
                </c:pt>
                <c:pt idx="1920">
                  <c:v>0.54</c:v>
                </c:pt>
                <c:pt idx="1923">
                  <c:v>0.54</c:v>
                </c:pt>
                <c:pt idx="1926">
                  <c:v>0.53</c:v>
                </c:pt>
                <c:pt idx="1929">
                  <c:v>0.53</c:v>
                </c:pt>
                <c:pt idx="1932">
                  <c:v>0.53</c:v>
                </c:pt>
                <c:pt idx="1935">
                  <c:v>0.53</c:v>
                </c:pt>
                <c:pt idx="1938">
                  <c:v>0.53</c:v>
                </c:pt>
                <c:pt idx="1941">
                  <c:v>0.53</c:v>
                </c:pt>
                <c:pt idx="1944">
                  <c:v>0.53</c:v>
                </c:pt>
                <c:pt idx="1947">
                  <c:v>0.52</c:v>
                </c:pt>
                <c:pt idx="1950">
                  <c:v>0.52</c:v>
                </c:pt>
                <c:pt idx="1953">
                  <c:v>0.52</c:v>
                </c:pt>
                <c:pt idx="1956">
                  <c:v>0.52</c:v>
                </c:pt>
                <c:pt idx="1959">
                  <c:v>0.52</c:v>
                </c:pt>
                <c:pt idx="1962">
                  <c:v>0.52</c:v>
                </c:pt>
                <c:pt idx="1965">
                  <c:v>0.52</c:v>
                </c:pt>
                <c:pt idx="1968">
                  <c:v>0.51</c:v>
                </c:pt>
                <c:pt idx="1971">
                  <c:v>0.51</c:v>
                </c:pt>
                <c:pt idx="1974">
                  <c:v>0.51</c:v>
                </c:pt>
                <c:pt idx="1977">
                  <c:v>0.51</c:v>
                </c:pt>
                <c:pt idx="1980">
                  <c:v>0.51</c:v>
                </c:pt>
                <c:pt idx="1983">
                  <c:v>0.5</c:v>
                </c:pt>
                <c:pt idx="1986">
                  <c:v>0.5</c:v>
                </c:pt>
                <c:pt idx="1989">
                  <c:v>0.5</c:v>
                </c:pt>
                <c:pt idx="1992">
                  <c:v>0.5</c:v>
                </c:pt>
                <c:pt idx="1995">
                  <c:v>0.5</c:v>
                </c:pt>
                <c:pt idx="1998">
                  <c:v>0.49</c:v>
                </c:pt>
                <c:pt idx="2001">
                  <c:v>0.49</c:v>
                </c:pt>
                <c:pt idx="2004">
                  <c:v>0.49</c:v>
                </c:pt>
                <c:pt idx="2007">
                  <c:v>0.49</c:v>
                </c:pt>
                <c:pt idx="2010">
                  <c:v>0.49</c:v>
                </c:pt>
                <c:pt idx="2013">
                  <c:v>0.48</c:v>
                </c:pt>
                <c:pt idx="2016">
                  <c:v>0.48</c:v>
                </c:pt>
                <c:pt idx="2019">
                  <c:v>0.48</c:v>
                </c:pt>
                <c:pt idx="2022">
                  <c:v>0.47</c:v>
                </c:pt>
                <c:pt idx="2025">
                  <c:v>0.47</c:v>
                </c:pt>
                <c:pt idx="2028">
                  <c:v>0.47</c:v>
                </c:pt>
                <c:pt idx="2031">
                  <c:v>0.47</c:v>
                </c:pt>
                <c:pt idx="2034">
                  <c:v>0.46</c:v>
                </c:pt>
                <c:pt idx="2037">
                  <c:v>0.46</c:v>
                </c:pt>
                <c:pt idx="2040">
                  <c:v>0.45</c:v>
                </c:pt>
                <c:pt idx="2043">
                  <c:v>0.46</c:v>
                </c:pt>
                <c:pt idx="2046">
                  <c:v>0.46</c:v>
                </c:pt>
                <c:pt idx="2049">
                  <c:v>0.45</c:v>
                </c:pt>
                <c:pt idx="2052">
                  <c:v>0.45</c:v>
                </c:pt>
                <c:pt idx="2055">
                  <c:v>0.45</c:v>
                </c:pt>
                <c:pt idx="2058">
                  <c:v>0.44</c:v>
                </c:pt>
                <c:pt idx="2061">
                  <c:v>0.44</c:v>
                </c:pt>
                <c:pt idx="2064">
                  <c:v>0.44</c:v>
                </c:pt>
                <c:pt idx="2067">
                  <c:v>0.43</c:v>
                </c:pt>
                <c:pt idx="2070">
                  <c:v>0.43</c:v>
                </c:pt>
                <c:pt idx="2073">
                  <c:v>0.43</c:v>
                </c:pt>
                <c:pt idx="2076">
                  <c:v>0.43</c:v>
                </c:pt>
                <c:pt idx="2079">
                  <c:v>0.42</c:v>
                </c:pt>
                <c:pt idx="2082">
                  <c:v>0.42</c:v>
                </c:pt>
                <c:pt idx="2085">
                  <c:v>0.42</c:v>
                </c:pt>
                <c:pt idx="2088">
                  <c:v>0.42</c:v>
                </c:pt>
                <c:pt idx="2091">
                  <c:v>0.41</c:v>
                </c:pt>
                <c:pt idx="2094">
                  <c:v>0.41</c:v>
                </c:pt>
                <c:pt idx="2097">
                  <c:v>0.41</c:v>
                </c:pt>
                <c:pt idx="2100">
                  <c:v>0.4</c:v>
                </c:pt>
                <c:pt idx="2103">
                  <c:v>0.4</c:v>
                </c:pt>
                <c:pt idx="2106">
                  <c:v>0.4</c:v>
                </c:pt>
                <c:pt idx="2109">
                  <c:v>0.39</c:v>
                </c:pt>
                <c:pt idx="2112">
                  <c:v>0.39</c:v>
                </c:pt>
                <c:pt idx="2115">
                  <c:v>0.38</c:v>
                </c:pt>
                <c:pt idx="2118">
                  <c:v>0.38</c:v>
                </c:pt>
                <c:pt idx="2121">
                  <c:v>0.38</c:v>
                </c:pt>
                <c:pt idx="2124">
                  <c:v>0.38</c:v>
                </c:pt>
                <c:pt idx="2127">
                  <c:v>0.38</c:v>
                </c:pt>
                <c:pt idx="2130">
                  <c:v>0.37</c:v>
                </c:pt>
                <c:pt idx="2133">
                  <c:v>0.37</c:v>
                </c:pt>
                <c:pt idx="2136">
                  <c:v>0.37</c:v>
                </c:pt>
                <c:pt idx="2139">
                  <c:v>0.36</c:v>
                </c:pt>
                <c:pt idx="2142">
                  <c:v>0.36</c:v>
                </c:pt>
                <c:pt idx="2145">
                  <c:v>0.36</c:v>
                </c:pt>
                <c:pt idx="2148">
                  <c:v>0.35</c:v>
                </c:pt>
                <c:pt idx="2151">
                  <c:v>0.35</c:v>
                </c:pt>
                <c:pt idx="2154">
                  <c:v>0.35</c:v>
                </c:pt>
                <c:pt idx="2157">
                  <c:v>0.34</c:v>
                </c:pt>
                <c:pt idx="2160">
                  <c:v>0.34</c:v>
                </c:pt>
                <c:pt idx="2163">
                  <c:v>0.34</c:v>
                </c:pt>
                <c:pt idx="2166">
                  <c:v>0.34</c:v>
                </c:pt>
                <c:pt idx="2169">
                  <c:v>0.33</c:v>
                </c:pt>
                <c:pt idx="2172">
                  <c:v>0.33</c:v>
                </c:pt>
                <c:pt idx="2175">
                  <c:v>0.33</c:v>
                </c:pt>
                <c:pt idx="2178">
                  <c:v>0.32</c:v>
                </c:pt>
                <c:pt idx="2181">
                  <c:v>0.32</c:v>
                </c:pt>
                <c:pt idx="2184">
                  <c:v>0.32</c:v>
                </c:pt>
                <c:pt idx="2187">
                  <c:v>0.31</c:v>
                </c:pt>
                <c:pt idx="2190">
                  <c:v>0.31</c:v>
                </c:pt>
                <c:pt idx="2193">
                  <c:v>0.31</c:v>
                </c:pt>
                <c:pt idx="2196">
                  <c:v>0.3</c:v>
                </c:pt>
                <c:pt idx="2199">
                  <c:v>0.3</c:v>
                </c:pt>
                <c:pt idx="2202">
                  <c:v>0.3</c:v>
                </c:pt>
                <c:pt idx="2205">
                  <c:v>0.3</c:v>
                </c:pt>
                <c:pt idx="2208">
                  <c:v>0.28999999999999998</c:v>
                </c:pt>
                <c:pt idx="2211">
                  <c:v>0.28999999999999998</c:v>
                </c:pt>
                <c:pt idx="2214">
                  <c:v>0.28999999999999998</c:v>
                </c:pt>
                <c:pt idx="2217">
                  <c:v>0.28000000000000003</c:v>
                </c:pt>
                <c:pt idx="2220">
                  <c:v>0.28000000000000003</c:v>
                </c:pt>
                <c:pt idx="2223">
                  <c:v>0.28000000000000003</c:v>
                </c:pt>
                <c:pt idx="2226">
                  <c:v>0.28000000000000003</c:v>
                </c:pt>
                <c:pt idx="2229">
                  <c:v>0.27</c:v>
                </c:pt>
                <c:pt idx="2232">
                  <c:v>0.27</c:v>
                </c:pt>
                <c:pt idx="2235">
                  <c:v>0.26</c:v>
                </c:pt>
                <c:pt idx="2238">
                  <c:v>0.27</c:v>
                </c:pt>
                <c:pt idx="2241">
                  <c:v>0.26</c:v>
                </c:pt>
                <c:pt idx="2244">
                  <c:v>0.26</c:v>
                </c:pt>
                <c:pt idx="2247">
                  <c:v>0.26</c:v>
                </c:pt>
                <c:pt idx="2250">
                  <c:v>0.25</c:v>
                </c:pt>
                <c:pt idx="2253">
                  <c:v>0.25</c:v>
                </c:pt>
                <c:pt idx="2256">
                  <c:v>0.24</c:v>
                </c:pt>
                <c:pt idx="2259">
                  <c:v>0.24</c:v>
                </c:pt>
                <c:pt idx="2262">
                  <c:v>0.24</c:v>
                </c:pt>
                <c:pt idx="2265">
                  <c:v>0.24</c:v>
                </c:pt>
                <c:pt idx="2268">
                  <c:v>0.23</c:v>
                </c:pt>
                <c:pt idx="2271">
                  <c:v>0.23</c:v>
                </c:pt>
                <c:pt idx="2274">
                  <c:v>0.23</c:v>
                </c:pt>
                <c:pt idx="2277">
                  <c:v>0.22</c:v>
                </c:pt>
                <c:pt idx="2280">
                  <c:v>0.22</c:v>
                </c:pt>
                <c:pt idx="2283">
                  <c:v>0.22</c:v>
                </c:pt>
                <c:pt idx="2286">
                  <c:v>0.22</c:v>
                </c:pt>
                <c:pt idx="2289">
                  <c:v>0.22</c:v>
                </c:pt>
                <c:pt idx="2292">
                  <c:v>0.21</c:v>
                </c:pt>
                <c:pt idx="2295">
                  <c:v>0.21</c:v>
                </c:pt>
                <c:pt idx="2298">
                  <c:v>0.2</c:v>
                </c:pt>
                <c:pt idx="2301">
                  <c:v>0.2</c:v>
                </c:pt>
                <c:pt idx="2304">
                  <c:v>0.2</c:v>
                </c:pt>
                <c:pt idx="2307">
                  <c:v>0.2</c:v>
                </c:pt>
                <c:pt idx="2310">
                  <c:v>0.19</c:v>
                </c:pt>
                <c:pt idx="2313">
                  <c:v>0.19</c:v>
                </c:pt>
                <c:pt idx="2316">
                  <c:v>0.19</c:v>
                </c:pt>
                <c:pt idx="2319">
                  <c:v>0.19</c:v>
                </c:pt>
                <c:pt idx="2322">
                  <c:v>0.19</c:v>
                </c:pt>
                <c:pt idx="2325">
                  <c:v>0.18</c:v>
                </c:pt>
                <c:pt idx="2328">
                  <c:v>0.18</c:v>
                </c:pt>
                <c:pt idx="2331">
                  <c:v>0.18</c:v>
                </c:pt>
                <c:pt idx="2334">
                  <c:v>0.18</c:v>
                </c:pt>
                <c:pt idx="2337">
                  <c:v>0.17</c:v>
                </c:pt>
                <c:pt idx="2340">
                  <c:v>0.17</c:v>
                </c:pt>
                <c:pt idx="2343">
                  <c:v>0.17</c:v>
                </c:pt>
                <c:pt idx="2346">
                  <c:v>0.17</c:v>
                </c:pt>
                <c:pt idx="2349">
                  <c:v>0.16</c:v>
                </c:pt>
                <c:pt idx="2352">
                  <c:v>0.16</c:v>
                </c:pt>
                <c:pt idx="2355">
                  <c:v>0.16</c:v>
                </c:pt>
                <c:pt idx="2358">
                  <c:v>0.16</c:v>
                </c:pt>
                <c:pt idx="2361">
                  <c:v>0.16</c:v>
                </c:pt>
                <c:pt idx="2364">
                  <c:v>0.15</c:v>
                </c:pt>
                <c:pt idx="2367">
                  <c:v>0.15</c:v>
                </c:pt>
                <c:pt idx="2370">
                  <c:v>0.15</c:v>
                </c:pt>
                <c:pt idx="2373">
                  <c:v>0.15</c:v>
                </c:pt>
                <c:pt idx="2376">
                  <c:v>0.14000000000000001</c:v>
                </c:pt>
                <c:pt idx="2379">
                  <c:v>0.14000000000000001</c:v>
                </c:pt>
                <c:pt idx="2382">
                  <c:v>0.14000000000000001</c:v>
                </c:pt>
                <c:pt idx="2385">
                  <c:v>0.14000000000000001</c:v>
                </c:pt>
                <c:pt idx="2388">
                  <c:v>0.14000000000000001</c:v>
                </c:pt>
                <c:pt idx="2391">
                  <c:v>0.13</c:v>
                </c:pt>
                <c:pt idx="2394">
                  <c:v>0.13</c:v>
                </c:pt>
                <c:pt idx="2397">
                  <c:v>0.13</c:v>
                </c:pt>
                <c:pt idx="2400">
                  <c:v>0.13</c:v>
                </c:pt>
                <c:pt idx="2403">
                  <c:v>0.13</c:v>
                </c:pt>
                <c:pt idx="2406">
                  <c:v>0.12</c:v>
                </c:pt>
                <c:pt idx="2409">
                  <c:v>0.12</c:v>
                </c:pt>
                <c:pt idx="2412">
                  <c:v>0.12</c:v>
                </c:pt>
                <c:pt idx="2415">
                  <c:v>0.12</c:v>
                </c:pt>
                <c:pt idx="2418">
                  <c:v>0.12</c:v>
                </c:pt>
                <c:pt idx="2421">
                  <c:v>0.11</c:v>
                </c:pt>
                <c:pt idx="2424">
                  <c:v>0.11</c:v>
                </c:pt>
                <c:pt idx="2427">
                  <c:v>0.11</c:v>
                </c:pt>
                <c:pt idx="2430">
                  <c:v>0.11</c:v>
                </c:pt>
                <c:pt idx="2433">
                  <c:v>0.11</c:v>
                </c:pt>
                <c:pt idx="2436">
                  <c:v>0.11</c:v>
                </c:pt>
                <c:pt idx="2439">
                  <c:v>0.11</c:v>
                </c:pt>
                <c:pt idx="2442">
                  <c:v>0.11</c:v>
                </c:pt>
                <c:pt idx="2445">
                  <c:v>0.1</c:v>
                </c:pt>
                <c:pt idx="2448">
                  <c:v>0.1</c:v>
                </c:pt>
                <c:pt idx="2451">
                  <c:v>0.1</c:v>
                </c:pt>
                <c:pt idx="2454">
                  <c:v>0.1</c:v>
                </c:pt>
                <c:pt idx="2457">
                  <c:v>0.1</c:v>
                </c:pt>
                <c:pt idx="2460">
                  <c:v>0.09</c:v>
                </c:pt>
                <c:pt idx="2463">
                  <c:v>0.09</c:v>
                </c:pt>
                <c:pt idx="2466">
                  <c:v>0.09</c:v>
                </c:pt>
                <c:pt idx="2469">
                  <c:v>0.09</c:v>
                </c:pt>
                <c:pt idx="2472">
                  <c:v>0.09</c:v>
                </c:pt>
                <c:pt idx="2475">
                  <c:v>0.09</c:v>
                </c:pt>
                <c:pt idx="2478">
                  <c:v>0.09</c:v>
                </c:pt>
                <c:pt idx="2481">
                  <c:v>0.08</c:v>
                </c:pt>
                <c:pt idx="2484">
                  <c:v>0.08</c:v>
                </c:pt>
                <c:pt idx="2487">
                  <c:v>0.08</c:v>
                </c:pt>
                <c:pt idx="2490">
                  <c:v>0.08</c:v>
                </c:pt>
                <c:pt idx="2493">
                  <c:v>0.08</c:v>
                </c:pt>
                <c:pt idx="2496">
                  <c:v>0.08</c:v>
                </c:pt>
                <c:pt idx="2499">
                  <c:v>0.08</c:v>
                </c:pt>
                <c:pt idx="2502">
                  <c:v>7.0000000000000007E-2</c:v>
                </c:pt>
                <c:pt idx="2505">
                  <c:v>7.0000000000000007E-2</c:v>
                </c:pt>
                <c:pt idx="2508">
                  <c:v>0.08</c:v>
                </c:pt>
                <c:pt idx="2511">
                  <c:v>7.0000000000000007E-2</c:v>
                </c:pt>
                <c:pt idx="2514">
                  <c:v>7.0000000000000007E-2</c:v>
                </c:pt>
                <c:pt idx="2517">
                  <c:v>7.0000000000000007E-2</c:v>
                </c:pt>
                <c:pt idx="2520">
                  <c:v>7.0000000000000007E-2</c:v>
                </c:pt>
                <c:pt idx="2523">
                  <c:v>7.0000000000000007E-2</c:v>
                </c:pt>
                <c:pt idx="2526">
                  <c:v>7.0000000000000007E-2</c:v>
                </c:pt>
                <c:pt idx="2529">
                  <c:v>7.0000000000000007E-2</c:v>
                </c:pt>
                <c:pt idx="2532">
                  <c:v>0.06</c:v>
                </c:pt>
                <c:pt idx="2535">
                  <c:v>0.06</c:v>
                </c:pt>
                <c:pt idx="2538">
                  <c:v>0.06</c:v>
                </c:pt>
                <c:pt idx="2541">
                  <c:v>0.06</c:v>
                </c:pt>
                <c:pt idx="2544">
                  <c:v>0.06</c:v>
                </c:pt>
                <c:pt idx="2547">
                  <c:v>0.06</c:v>
                </c:pt>
                <c:pt idx="2550">
                  <c:v>0.06</c:v>
                </c:pt>
                <c:pt idx="2553">
                  <c:v>0.06</c:v>
                </c:pt>
                <c:pt idx="2556">
                  <c:v>0.06</c:v>
                </c:pt>
                <c:pt idx="2559">
                  <c:v>0.06</c:v>
                </c:pt>
                <c:pt idx="2562">
                  <c:v>0.06</c:v>
                </c:pt>
                <c:pt idx="2565">
                  <c:v>0.05</c:v>
                </c:pt>
                <c:pt idx="2568">
                  <c:v>0.05</c:v>
                </c:pt>
                <c:pt idx="2571">
                  <c:v>0.05</c:v>
                </c:pt>
                <c:pt idx="2574">
                  <c:v>0.05</c:v>
                </c:pt>
                <c:pt idx="2577">
                  <c:v>0.05</c:v>
                </c:pt>
                <c:pt idx="2580">
                  <c:v>0.05</c:v>
                </c:pt>
                <c:pt idx="2583">
                  <c:v>0.05</c:v>
                </c:pt>
                <c:pt idx="2586">
                  <c:v>0.05</c:v>
                </c:pt>
                <c:pt idx="2589">
                  <c:v>0.05</c:v>
                </c:pt>
                <c:pt idx="2592">
                  <c:v>0.05</c:v>
                </c:pt>
                <c:pt idx="2595">
                  <c:v>0.05</c:v>
                </c:pt>
                <c:pt idx="2598">
                  <c:v>0.04</c:v>
                </c:pt>
                <c:pt idx="2601">
                  <c:v>0.04</c:v>
                </c:pt>
                <c:pt idx="2604">
                  <c:v>0.04</c:v>
                </c:pt>
                <c:pt idx="2607">
                  <c:v>0.04</c:v>
                </c:pt>
                <c:pt idx="2610">
                  <c:v>0.04</c:v>
                </c:pt>
                <c:pt idx="2613">
                  <c:v>0.04</c:v>
                </c:pt>
                <c:pt idx="2616">
                  <c:v>0.04</c:v>
                </c:pt>
                <c:pt idx="2619">
                  <c:v>0.04</c:v>
                </c:pt>
                <c:pt idx="2622">
                  <c:v>0.04</c:v>
                </c:pt>
                <c:pt idx="2625">
                  <c:v>0.04</c:v>
                </c:pt>
                <c:pt idx="2628">
                  <c:v>0.04</c:v>
                </c:pt>
                <c:pt idx="2631">
                  <c:v>0.04</c:v>
                </c:pt>
                <c:pt idx="2634">
                  <c:v>0.04</c:v>
                </c:pt>
                <c:pt idx="2637">
                  <c:v>0.04</c:v>
                </c:pt>
                <c:pt idx="2640">
                  <c:v>0.03</c:v>
                </c:pt>
                <c:pt idx="2643">
                  <c:v>0.03</c:v>
                </c:pt>
                <c:pt idx="2646">
                  <c:v>0.04</c:v>
                </c:pt>
                <c:pt idx="2649">
                  <c:v>0.03</c:v>
                </c:pt>
                <c:pt idx="2652">
                  <c:v>0.03</c:v>
                </c:pt>
                <c:pt idx="2655">
                  <c:v>0.03</c:v>
                </c:pt>
                <c:pt idx="2658">
                  <c:v>0.03</c:v>
                </c:pt>
                <c:pt idx="2661">
                  <c:v>0.03</c:v>
                </c:pt>
                <c:pt idx="2664">
                  <c:v>0.03</c:v>
                </c:pt>
                <c:pt idx="2667">
                  <c:v>0.03</c:v>
                </c:pt>
                <c:pt idx="2670">
                  <c:v>0.03</c:v>
                </c:pt>
                <c:pt idx="2673">
                  <c:v>0.03</c:v>
                </c:pt>
                <c:pt idx="2676">
                  <c:v>0.03</c:v>
                </c:pt>
                <c:pt idx="2679">
                  <c:v>0.03</c:v>
                </c:pt>
                <c:pt idx="2682">
                  <c:v>0.03</c:v>
                </c:pt>
                <c:pt idx="2685">
                  <c:v>0.03</c:v>
                </c:pt>
                <c:pt idx="2688">
                  <c:v>0.03</c:v>
                </c:pt>
                <c:pt idx="2691">
                  <c:v>0.03</c:v>
                </c:pt>
                <c:pt idx="2694">
                  <c:v>0.02</c:v>
                </c:pt>
                <c:pt idx="2697">
                  <c:v>0.03</c:v>
                </c:pt>
                <c:pt idx="2700">
                  <c:v>0.03</c:v>
                </c:pt>
                <c:pt idx="2703">
                  <c:v>0.03</c:v>
                </c:pt>
                <c:pt idx="2706">
                  <c:v>0.02</c:v>
                </c:pt>
                <c:pt idx="2709">
                  <c:v>0.02</c:v>
                </c:pt>
                <c:pt idx="2712">
                  <c:v>0.02</c:v>
                </c:pt>
                <c:pt idx="2715">
                  <c:v>0.02</c:v>
                </c:pt>
                <c:pt idx="2718">
                  <c:v>0.03</c:v>
                </c:pt>
                <c:pt idx="2721">
                  <c:v>0.02</c:v>
                </c:pt>
                <c:pt idx="2724">
                  <c:v>0.02</c:v>
                </c:pt>
                <c:pt idx="2727">
                  <c:v>0.02</c:v>
                </c:pt>
                <c:pt idx="2730">
                  <c:v>0.02</c:v>
                </c:pt>
                <c:pt idx="2733">
                  <c:v>0.02</c:v>
                </c:pt>
                <c:pt idx="2736">
                  <c:v>0.02</c:v>
                </c:pt>
                <c:pt idx="2739">
                  <c:v>0.02</c:v>
                </c:pt>
                <c:pt idx="2742">
                  <c:v>0.02</c:v>
                </c:pt>
                <c:pt idx="2745">
                  <c:v>0.02</c:v>
                </c:pt>
                <c:pt idx="2748">
                  <c:v>0.02</c:v>
                </c:pt>
                <c:pt idx="2751">
                  <c:v>0.02</c:v>
                </c:pt>
                <c:pt idx="2754">
                  <c:v>0.02</c:v>
                </c:pt>
                <c:pt idx="2757">
                  <c:v>0.02</c:v>
                </c:pt>
                <c:pt idx="2760">
                  <c:v>0.02</c:v>
                </c:pt>
                <c:pt idx="2763">
                  <c:v>0.02</c:v>
                </c:pt>
                <c:pt idx="2766">
                  <c:v>0.02</c:v>
                </c:pt>
                <c:pt idx="2769">
                  <c:v>0.02</c:v>
                </c:pt>
                <c:pt idx="2772">
                  <c:v>0.02</c:v>
                </c:pt>
                <c:pt idx="2775">
                  <c:v>0.02</c:v>
                </c:pt>
                <c:pt idx="2778">
                  <c:v>0.02</c:v>
                </c:pt>
                <c:pt idx="2781">
                  <c:v>0.02</c:v>
                </c:pt>
                <c:pt idx="2784">
                  <c:v>0.02</c:v>
                </c:pt>
                <c:pt idx="2787">
                  <c:v>0.02</c:v>
                </c:pt>
                <c:pt idx="2790">
                  <c:v>0.02</c:v>
                </c:pt>
                <c:pt idx="2793">
                  <c:v>0.02</c:v>
                </c:pt>
                <c:pt idx="2796">
                  <c:v>0.02</c:v>
                </c:pt>
                <c:pt idx="2799">
                  <c:v>0.02</c:v>
                </c:pt>
                <c:pt idx="2802">
                  <c:v>0.02</c:v>
                </c:pt>
                <c:pt idx="2805">
                  <c:v>0.01</c:v>
                </c:pt>
                <c:pt idx="2808">
                  <c:v>0.02</c:v>
                </c:pt>
                <c:pt idx="2811">
                  <c:v>0.02</c:v>
                </c:pt>
                <c:pt idx="2814">
                  <c:v>0.01</c:v>
                </c:pt>
                <c:pt idx="2817">
                  <c:v>0.01</c:v>
                </c:pt>
                <c:pt idx="2820">
                  <c:v>0.02</c:v>
                </c:pt>
                <c:pt idx="2823">
                  <c:v>0.01</c:v>
                </c:pt>
                <c:pt idx="2826">
                  <c:v>0.01</c:v>
                </c:pt>
                <c:pt idx="2829">
                  <c:v>0.01</c:v>
                </c:pt>
                <c:pt idx="2832">
                  <c:v>0.01</c:v>
                </c:pt>
                <c:pt idx="2835">
                  <c:v>0.01</c:v>
                </c:pt>
                <c:pt idx="2838">
                  <c:v>0.01</c:v>
                </c:pt>
                <c:pt idx="2841">
                  <c:v>0.01</c:v>
                </c:pt>
                <c:pt idx="2844">
                  <c:v>0.01</c:v>
                </c:pt>
                <c:pt idx="2847">
                  <c:v>0.01</c:v>
                </c:pt>
                <c:pt idx="2850">
                  <c:v>0.01</c:v>
                </c:pt>
                <c:pt idx="2853">
                  <c:v>0.01</c:v>
                </c:pt>
                <c:pt idx="2856">
                  <c:v>0.01</c:v>
                </c:pt>
                <c:pt idx="2859">
                  <c:v>0.01</c:v>
                </c:pt>
                <c:pt idx="2862">
                  <c:v>0.01</c:v>
                </c:pt>
                <c:pt idx="2865">
                  <c:v>0.01</c:v>
                </c:pt>
                <c:pt idx="2868">
                  <c:v>0.01</c:v>
                </c:pt>
                <c:pt idx="2871">
                  <c:v>0.01</c:v>
                </c:pt>
                <c:pt idx="2874">
                  <c:v>0.01</c:v>
                </c:pt>
                <c:pt idx="2877">
                  <c:v>0.01</c:v>
                </c:pt>
                <c:pt idx="2880">
                  <c:v>0.01</c:v>
                </c:pt>
                <c:pt idx="2883">
                  <c:v>0.01</c:v>
                </c:pt>
                <c:pt idx="2886">
                  <c:v>0.01</c:v>
                </c:pt>
                <c:pt idx="2889">
                  <c:v>0.01</c:v>
                </c:pt>
                <c:pt idx="2892">
                  <c:v>0.01</c:v>
                </c:pt>
                <c:pt idx="2895">
                  <c:v>0.01</c:v>
                </c:pt>
                <c:pt idx="2898">
                  <c:v>0.01</c:v>
                </c:pt>
                <c:pt idx="2901">
                  <c:v>0.01</c:v>
                </c:pt>
                <c:pt idx="2904">
                  <c:v>0.01</c:v>
                </c:pt>
                <c:pt idx="2907">
                  <c:v>0.01</c:v>
                </c:pt>
                <c:pt idx="2910">
                  <c:v>0.01</c:v>
                </c:pt>
                <c:pt idx="2913">
                  <c:v>0.01</c:v>
                </c:pt>
                <c:pt idx="2916">
                  <c:v>0.01</c:v>
                </c:pt>
                <c:pt idx="2919">
                  <c:v>0.01</c:v>
                </c:pt>
                <c:pt idx="2922">
                  <c:v>0.01</c:v>
                </c:pt>
                <c:pt idx="2925">
                  <c:v>0.01</c:v>
                </c:pt>
                <c:pt idx="2928">
                  <c:v>0.01</c:v>
                </c:pt>
                <c:pt idx="2931">
                  <c:v>0.01</c:v>
                </c:pt>
                <c:pt idx="2934">
                  <c:v>0.01</c:v>
                </c:pt>
                <c:pt idx="2937">
                  <c:v>0.01</c:v>
                </c:pt>
                <c:pt idx="2940">
                  <c:v>0.01</c:v>
                </c:pt>
                <c:pt idx="2943">
                  <c:v>0.01</c:v>
                </c:pt>
                <c:pt idx="2946">
                  <c:v>0.01</c:v>
                </c:pt>
                <c:pt idx="2949">
                  <c:v>0.01</c:v>
                </c:pt>
                <c:pt idx="2952">
                  <c:v>0.01</c:v>
                </c:pt>
                <c:pt idx="2955">
                  <c:v>0.01</c:v>
                </c:pt>
                <c:pt idx="2958">
                  <c:v>0.01</c:v>
                </c:pt>
                <c:pt idx="2961">
                  <c:v>0.01</c:v>
                </c:pt>
                <c:pt idx="2964">
                  <c:v>0.01</c:v>
                </c:pt>
                <c:pt idx="2967">
                  <c:v>0.01</c:v>
                </c:pt>
                <c:pt idx="2970">
                  <c:v>0.01</c:v>
                </c:pt>
                <c:pt idx="2973">
                  <c:v>0.01</c:v>
                </c:pt>
                <c:pt idx="2976">
                  <c:v>0.01</c:v>
                </c:pt>
                <c:pt idx="2979">
                  <c:v>0</c:v>
                </c:pt>
                <c:pt idx="2982">
                  <c:v>0.01</c:v>
                </c:pt>
                <c:pt idx="2985">
                  <c:v>0.01</c:v>
                </c:pt>
                <c:pt idx="2988">
                  <c:v>0.01</c:v>
                </c:pt>
                <c:pt idx="2991">
                  <c:v>0.01</c:v>
                </c:pt>
                <c:pt idx="2994">
                  <c:v>0.01</c:v>
                </c:pt>
                <c:pt idx="2997">
                  <c:v>0.01</c:v>
                </c:pt>
                <c:pt idx="3000">
                  <c:v>0.01</c:v>
                </c:pt>
                <c:pt idx="3003">
                  <c:v>0.01</c:v>
                </c:pt>
                <c:pt idx="3006">
                  <c:v>0.01</c:v>
                </c:pt>
                <c:pt idx="3009">
                  <c:v>0.01</c:v>
                </c:pt>
                <c:pt idx="3012">
                  <c:v>0</c:v>
                </c:pt>
                <c:pt idx="3015">
                  <c:v>0</c:v>
                </c:pt>
                <c:pt idx="3018">
                  <c:v>0</c:v>
                </c:pt>
                <c:pt idx="3021">
                  <c:v>0.01</c:v>
                </c:pt>
                <c:pt idx="3024">
                  <c:v>0.01</c:v>
                </c:pt>
                <c:pt idx="3027">
                  <c:v>0</c:v>
                </c:pt>
                <c:pt idx="3030">
                  <c:v>0.01</c:v>
                </c:pt>
                <c:pt idx="3033">
                  <c:v>0.01</c:v>
                </c:pt>
                <c:pt idx="3036">
                  <c:v>0.01</c:v>
                </c:pt>
                <c:pt idx="3039">
                  <c:v>0.01</c:v>
                </c:pt>
                <c:pt idx="3042">
                  <c:v>0.01</c:v>
                </c:pt>
                <c:pt idx="3045">
                  <c:v>0.01</c:v>
                </c:pt>
                <c:pt idx="3048">
                  <c:v>0.01</c:v>
                </c:pt>
                <c:pt idx="3051">
                  <c:v>0.01</c:v>
                </c:pt>
                <c:pt idx="3054">
                  <c:v>0</c:v>
                </c:pt>
                <c:pt idx="3057">
                  <c:v>0</c:v>
                </c:pt>
                <c:pt idx="3060">
                  <c:v>0</c:v>
                </c:pt>
                <c:pt idx="3063">
                  <c:v>0</c:v>
                </c:pt>
                <c:pt idx="3066">
                  <c:v>0</c:v>
                </c:pt>
                <c:pt idx="3069">
                  <c:v>0</c:v>
                </c:pt>
                <c:pt idx="3072">
                  <c:v>0</c:v>
                </c:pt>
                <c:pt idx="3075">
                  <c:v>0</c:v>
                </c:pt>
                <c:pt idx="3078">
                  <c:v>0</c:v>
                </c:pt>
                <c:pt idx="3081">
                  <c:v>0</c:v>
                </c:pt>
                <c:pt idx="3084">
                  <c:v>0</c:v>
                </c:pt>
                <c:pt idx="3087">
                  <c:v>0</c:v>
                </c:pt>
                <c:pt idx="3090">
                  <c:v>0</c:v>
                </c:pt>
                <c:pt idx="3093">
                  <c:v>0</c:v>
                </c:pt>
                <c:pt idx="3096">
                  <c:v>0</c:v>
                </c:pt>
                <c:pt idx="3099">
                  <c:v>0</c:v>
                </c:pt>
                <c:pt idx="3102">
                  <c:v>0</c:v>
                </c:pt>
                <c:pt idx="3105">
                  <c:v>0</c:v>
                </c:pt>
                <c:pt idx="3108">
                  <c:v>0.01</c:v>
                </c:pt>
                <c:pt idx="3111">
                  <c:v>0.01</c:v>
                </c:pt>
                <c:pt idx="3114">
                  <c:v>0</c:v>
                </c:pt>
                <c:pt idx="3117">
                  <c:v>0</c:v>
                </c:pt>
                <c:pt idx="3120">
                  <c:v>0</c:v>
                </c:pt>
                <c:pt idx="3123">
                  <c:v>0</c:v>
                </c:pt>
                <c:pt idx="3126">
                  <c:v>0</c:v>
                </c:pt>
                <c:pt idx="3129">
                  <c:v>0</c:v>
                </c:pt>
                <c:pt idx="3132">
                  <c:v>0</c:v>
                </c:pt>
                <c:pt idx="3135">
                  <c:v>0.01</c:v>
                </c:pt>
                <c:pt idx="3138">
                  <c:v>0</c:v>
                </c:pt>
                <c:pt idx="3141">
                  <c:v>0</c:v>
                </c:pt>
                <c:pt idx="3144">
                  <c:v>0</c:v>
                </c:pt>
                <c:pt idx="3147">
                  <c:v>0</c:v>
                </c:pt>
                <c:pt idx="3150">
                  <c:v>0</c:v>
                </c:pt>
                <c:pt idx="3153">
                  <c:v>0</c:v>
                </c:pt>
                <c:pt idx="3156">
                  <c:v>0</c:v>
                </c:pt>
                <c:pt idx="3159">
                  <c:v>0</c:v>
                </c:pt>
                <c:pt idx="3162">
                  <c:v>0</c:v>
                </c:pt>
                <c:pt idx="3165">
                  <c:v>0</c:v>
                </c:pt>
                <c:pt idx="3168">
                  <c:v>0</c:v>
                </c:pt>
                <c:pt idx="3171">
                  <c:v>0</c:v>
                </c:pt>
                <c:pt idx="3174">
                  <c:v>0</c:v>
                </c:pt>
                <c:pt idx="3177">
                  <c:v>0</c:v>
                </c:pt>
                <c:pt idx="3180">
                  <c:v>0</c:v>
                </c:pt>
                <c:pt idx="3183">
                  <c:v>0</c:v>
                </c:pt>
                <c:pt idx="3186">
                  <c:v>0</c:v>
                </c:pt>
                <c:pt idx="3189">
                  <c:v>0</c:v>
                </c:pt>
                <c:pt idx="3192">
                  <c:v>0</c:v>
                </c:pt>
                <c:pt idx="3195">
                  <c:v>0</c:v>
                </c:pt>
                <c:pt idx="3198">
                  <c:v>0</c:v>
                </c:pt>
                <c:pt idx="3201">
                  <c:v>0</c:v>
                </c:pt>
                <c:pt idx="3204">
                  <c:v>0</c:v>
                </c:pt>
                <c:pt idx="3207">
                  <c:v>0</c:v>
                </c:pt>
                <c:pt idx="3210">
                  <c:v>0</c:v>
                </c:pt>
                <c:pt idx="3213">
                  <c:v>0</c:v>
                </c:pt>
                <c:pt idx="3216">
                  <c:v>0</c:v>
                </c:pt>
                <c:pt idx="3219">
                  <c:v>0</c:v>
                </c:pt>
                <c:pt idx="3222">
                  <c:v>0</c:v>
                </c:pt>
                <c:pt idx="3225">
                  <c:v>0</c:v>
                </c:pt>
                <c:pt idx="3228">
                  <c:v>0</c:v>
                </c:pt>
                <c:pt idx="3231">
                  <c:v>0</c:v>
                </c:pt>
                <c:pt idx="3234">
                  <c:v>0</c:v>
                </c:pt>
                <c:pt idx="3237">
                  <c:v>0</c:v>
                </c:pt>
                <c:pt idx="3240">
                  <c:v>0</c:v>
                </c:pt>
                <c:pt idx="3243">
                  <c:v>0</c:v>
                </c:pt>
                <c:pt idx="3246">
                  <c:v>0</c:v>
                </c:pt>
                <c:pt idx="3249">
                  <c:v>0</c:v>
                </c:pt>
                <c:pt idx="3252">
                  <c:v>0</c:v>
                </c:pt>
                <c:pt idx="3255">
                  <c:v>0</c:v>
                </c:pt>
                <c:pt idx="3258">
                  <c:v>0</c:v>
                </c:pt>
                <c:pt idx="3261">
                  <c:v>0</c:v>
                </c:pt>
                <c:pt idx="3264">
                  <c:v>0</c:v>
                </c:pt>
                <c:pt idx="3267">
                  <c:v>0</c:v>
                </c:pt>
                <c:pt idx="3270">
                  <c:v>0</c:v>
                </c:pt>
                <c:pt idx="3273">
                  <c:v>0</c:v>
                </c:pt>
                <c:pt idx="3276">
                  <c:v>0</c:v>
                </c:pt>
                <c:pt idx="3279">
                  <c:v>0</c:v>
                </c:pt>
                <c:pt idx="3282">
                  <c:v>0</c:v>
                </c:pt>
                <c:pt idx="3285">
                  <c:v>0</c:v>
                </c:pt>
                <c:pt idx="3288">
                  <c:v>0</c:v>
                </c:pt>
                <c:pt idx="3291">
                  <c:v>0</c:v>
                </c:pt>
                <c:pt idx="3294">
                  <c:v>0</c:v>
                </c:pt>
                <c:pt idx="3297">
                  <c:v>0</c:v>
                </c:pt>
                <c:pt idx="3300">
                  <c:v>0</c:v>
                </c:pt>
                <c:pt idx="3303">
                  <c:v>0</c:v>
                </c:pt>
                <c:pt idx="3306">
                  <c:v>0</c:v>
                </c:pt>
                <c:pt idx="3309">
                  <c:v>0</c:v>
                </c:pt>
                <c:pt idx="3312">
                  <c:v>0</c:v>
                </c:pt>
                <c:pt idx="3315">
                  <c:v>0</c:v>
                </c:pt>
                <c:pt idx="3318">
                  <c:v>0</c:v>
                </c:pt>
                <c:pt idx="3321">
                  <c:v>0</c:v>
                </c:pt>
                <c:pt idx="3324">
                  <c:v>0</c:v>
                </c:pt>
                <c:pt idx="3327">
                  <c:v>0</c:v>
                </c:pt>
                <c:pt idx="3330">
                  <c:v>0</c:v>
                </c:pt>
                <c:pt idx="3333">
                  <c:v>0</c:v>
                </c:pt>
                <c:pt idx="3336">
                  <c:v>0</c:v>
                </c:pt>
                <c:pt idx="3339">
                  <c:v>0</c:v>
                </c:pt>
                <c:pt idx="3342">
                  <c:v>0</c:v>
                </c:pt>
                <c:pt idx="3345">
                  <c:v>0</c:v>
                </c:pt>
                <c:pt idx="3348">
                  <c:v>0</c:v>
                </c:pt>
                <c:pt idx="3351">
                  <c:v>0</c:v>
                </c:pt>
                <c:pt idx="3354">
                  <c:v>0</c:v>
                </c:pt>
                <c:pt idx="3357">
                  <c:v>0</c:v>
                </c:pt>
                <c:pt idx="3360">
                  <c:v>0</c:v>
                </c:pt>
                <c:pt idx="3363">
                  <c:v>0</c:v>
                </c:pt>
                <c:pt idx="3366">
                  <c:v>0</c:v>
                </c:pt>
                <c:pt idx="3369">
                  <c:v>0</c:v>
                </c:pt>
                <c:pt idx="3372">
                  <c:v>0</c:v>
                </c:pt>
                <c:pt idx="3375">
                  <c:v>0</c:v>
                </c:pt>
                <c:pt idx="3378">
                  <c:v>0</c:v>
                </c:pt>
                <c:pt idx="3381">
                  <c:v>0</c:v>
                </c:pt>
                <c:pt idx="3384">
                  <c:v>0</c:v>
                </c:pt>
                <c:pt idx="3387">
                  <c:v>0</c:v>
                </c:pt>
                <c:pt idx="3390">
                  <c:v>0</c:v>
                </c:pt>
                <c:pt idx="3393">
                  <c:v>0</c:v>
                </c:pt>
                <c:pt idx="3396">
                  <c:v>0</c:v>
                </c:pt>
                <c:pt idx="3399">
                  <c:v>0</c:v>
                </c:pt>
                <c:pt idx="3402">
                  <c:v>0</c:v>
                </c:pt>
                <c:pt idx="3405">
                  <c:v>0</c:v>
                </c:pt>
                <c:pt idx="3408">
                  <c:v>0</c:v>
                </c:pt>
                <c:pt idx="3411">
                  <c:v>0</c:v>
                </c:pt>
                <c:pt idx="3414">
                  <c:v>0</c:v>
                </c:pt>
                <c:pt idx="3417">
                  <c:v>0</c:v>
                </c:pt>
                <c:pt idx="3420">
                  <c:v>0</c:v>
                </c:pt>
                <c:pt idx="3423">
                  <c:v>0</c:v>
                </c:pt>
                <c:pt idx="3426">
                  <c:v>0</c:v>
                </c:pt>
                <c:pt idx="3429">
                  <c:v>0</c:v>
                </c:pt>
                <c:pt idx="3432">
                  <c:v>0</c:v>
                </c:pt>
                <c:pt idx="3435">
                  <c:v>0</c:v>
                </c:pt>
                <c:pt idx="3438">
                  <c:v>0</c:v>
                </c:pt>
                <c:pt idx="3441">
                  <c:v>0</c:v>
                </c:pt>
                <c:pt idx="3444">
                  <c:v>0</c:v>
                </c:pt>
                <c:pt idx="3447">
                  <c:v>0</c:v>
                </c:pt>
                <c:pt idx="3450">
                  <c:v>0</c:v>
                </c:pt>
                <c:pt idx="3453">
                  <c:v>0</c:v>
                </c:pt>
                <c:pt idx="3456">
                  <c:v>0</c:v>
                </c:pt>
                <c:pt idx="3459">
                  <c:v>0</c:v>
                </c:pt>
                <c:pt idx="3462">
                  <c:v>0</c:v>
                </c:pt>
                <c:pt idx="3465">
                  <c:v>0</c:v>
                </c:pt>
                <c:pt idx="3468">
                  <c:v>0</c:v>
                </c:pt>
                <c:pt idx="3471">
                  <c:v>0</c:v>
                </c:pt>
                <c:pt idx="3474">
                  <c:v>0</c:v>
                </c:pt>
                <c:pt idx="3477">
                  <c:v>0</c:v>
                </c:pt>
                <c:pt idx="3480">
                  <c:v>0</c:v>
                </c:pt>
                <c:pt idx="3483">
                  <c:v>0</c:v>
                </c:pt>
                <c:pt idx="3486">
                  <c:v>0</c:v>
                </c:pt>
                <c:pt idx="3489">
                  <c:v>0</c:v>
                </c:pt>
                <c:pt idx="3492">
                  <c:v>0</c:v>
                </c:pt>
                <c:pt idx="3495">
                  <c:v>0</c:v>
                </c:pt>
                <c:pt idx="3498">
                  <c:v>0</c:v>
                </c:pt>
                <c:pt idx="3501">
                  <c:v>0</c:v>
                </c:pt>
                <c:pt idx="3504">
                  <c:v>0</c:v>
                </c:pt>
                <c:pt idx="3507">
                  <c:v>0</c:v>
                </c:pt>
                <c:pt idx="3510">
                  <c:v>0</c:v>
                </c:pt>
                <c:pt idx="3513">
                  <c:v>0</c:v>
                </c:pt>
                <c:pt idx="3516">
                  <c:v>0</c:v>
                </c:pt>
                <c:pt idx="3519">
                  <c:v>0</c:v>
                </c:pt>
                <c:pt idx="3522">
                  <c:v>0</c:v>
                </c:pt>
                <c:pt idx="3525">
                  <c:v>0</c:v>
                </c:pt>
                <c:pt idx="3528">
                  <c:v>0</c:v>
                </c:pt>
                <c:pt idx="3531">
                  <c:v>0</c:v>
                </c:pt>
                <c:pt idx="3534">
                  <c:v>0</c:v>
                </c:pt>
                <c:pt idx="3537">
                  <c:v>0</c:v>
                </c:pt>
                <c:pt idx="3540">
                  <c:v>0</c:v>
                </c:pt>
                <c:pt idx="3543">
                  <c:v>0</c:v>
                </c:pt>
                <c:pt idx="3546">
                  <c:v>0</c:v>
                </c:pt>
                <c:pt idx="3549">
                  <c:v>0</c:v>
                </c:pt>
                <c:pt idx="3552">
                  <c:v>0</c:v>
                </c:pt>
                <c:pt idx="3555">
                  <c:v>0</c:v>
                </c:pt>
                <c:pt idx="3558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FE77-4D58-A182-A93828A6CC00}"/>
            </c:ext>
          </c:extLst>
        </c:ser>
        <c:ser>
          <c:idx val="1"/>
          <c:order val="6"/>
          <c:tx>
            <c:v>3.25 Mile Shoshone Trace #2</c:v>
          </c:tx>
          <c:spPr>
            <a:ln w="22225">
              <a:noFill/>
            </a:ln>
          </c:spPr>
          <c:marker>
            <c:symbol val="square"/>
            <c:size val="2"/>
            <c:spPr>
              <a:solidFill>
                <a:srgbClr val="00B050"/>
              </a:solidFill>
              <a:ln>
                <a:noFill/>
              </a:ln>
            </c:spPr>
          </c:marker>
          <c:xVal>
            <c:numRef>
              <c:f>Sheet1!$T$2:$T$4144</c:f>
              <c:numCache>
                <c:formatCode>General</c:formatCode>
                <c:ptCount val="4143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  <c:pt idx="96">
                  <c:v>96</c:v>
                </c:pt>
                <c:pt idx="97">
                  <c:v>97</c:v>
                </c:pt>
                <c:pt idx="98">
                  <c:v>98</c:v>
                </c:pt>
                <c:pt idx="99">
                  <c:v>99</c:v>
                </c:pt>
                <c:pt idx="100">
                  <c:v>100</c:v>
                </c:pt>
                <c:pt idx="101">
                  <c:v>101</c:v>
                </c:pt>
                <c:pt idx="102">
                  <c:v>102</c:v>
                </c:pt>
                <c:pt idx="103">
                  <c:v>103</c:v>
                </c:pt>
                <c:pt idx="104">
                  <c:v>104</c:v>
                </c:pt>
                <c:pt idx="105">
                  <c:v>105</c:v>
                </c:pt>
                <c:pt idx="106">
                  <c:v>106</c:v>
                </c:pt>
                <c:pt idx="107">
                  <c:v>107</c:v>
                </c:pt>
                <c:pt idx="108">
                  <c:v>108</c:v>
                </c:pt>
                <c:pt idx="109">
                  <c:v>109</c:v>
                </c:pt>
                <c:pt idx="110">
                  <c:v>110</c:v>
                </c:pt>
                <c:pt idx="111">
                  <c:v>111</c:v>
                </c:pt>
                <c:pt idx="112">
                  <c:v>112</c:v>
                </c:pt>
                <c:pt idx="113">
                  <c:v>113</c:v>
                </c:pt>
                <c:pt idx="114">
                  <c:v>114</c:v>
                </c:pt>
                <c:pt idx="115">
                  <c:v>115</c:v>
                </c:pt>
                <c:pt idx="116">
                  <c:v>116</c:v>
                </c:pt>
                <c:pt idx="117">
                  <c:v>117</c:v>
                </c:pt>
                <c:pt idx="118">
                  <c:v>118</c:v>
                </c:pt>
                <c:pt idx="119">
                  <c:v>119</c:v>
                </c:pt>
                <c:pt idx="120">
                  <c:v>120</c:v>
                </c:pt>
                <c:pt idx="121">
                  <c:v>121</c:v>
                </c:pt>
                <c:pt idx="122">
                  <c:v>122</c:v>
                </c:pt>
                <c:pt idx="123">
                  <c:v>123</c:v>
                </c:pt>
                <c:pt idx="124">
                  <c:v>124</c:v>
                </c:pt>
                <c:pt idx="125">
                  <c:v>125</c:v>
                </c:pt>
                <c:pt idx="126">
                  <c:v>126</c:v>
                </c:pt>
                <c:pt idx="127">
                  <c:v>127</c:v>
                </c:pt>
                <c:pt idx="128">
                  <c:v>128</c:v>
                </c:pt>
                <c:pt idx="129">
                  <c:v>129</c:v>
                </c:pt>
                <c:pt idx="130">
                  <c:v>130</c:v>
                </c:pt>
                <c:pt idx="131">
                  <c:v>131</c:v>
                </c:pt>
                <c:pt idx="132">
                  <c:v>132</c:v>
                </c:pt>
                <c:pt idx="133">
                  <c:v>133</c:v>
                </c:pt>
                <c:pt idx="134">
                  <c:v>134</c:v>
                </c:pt>
                <c:pt idx="135">
                  <c:v>135</c:v>
                </c:pt>
                <c:pt idx="136">
                  <c:v>136</c:v>
                </c:pt>
                <c:pt idx="137">
                  <c:v>137</c:v>
                </c:pt>
                <c:pt idx="138">
                  <c:v>138</c:v>
                </c:pt>
                <c:pt idx="139">
                  <c:v>139</c:v>
                </c:pt>
                <c:pt idx="140">
                  <c:v>140</c:v>
                </c:pt>
                <c:pt idx="141">
                  <c:v>141</c:v>
                </c:pt>
                <c:pt idx="142">
                  <c:v>142</c:v>
                </c:pt>
                <c:pt idx="143">
                  <c:v>143</c:v>
                </c:pt>
                <c:pt idx="144">
                  <c:v>144</c:v>
                </c:pt>
                <c:pt idx="145">
                  <c:v>145</c:v>
                </c:pt>
                <c:pt idx="146">
                  <c:v>146</c:v>
                </c:pt>
                <c:pt idx="147">
                  <c:v>147</c:v>
                </c:pt>
                <c:pt idx="148">
                  <c:v>148</c:v>
                </c:pt>
                <c:pt idx="149">
                  <c:v>149</c:v>
                </c:pt>
                <c:pt idx="150">
                  <c:v>150</c:v>
                </c:pt>
                <c:pt idx="151">
                  <c:v>151</c:v>
                </c:pt>
                <c:pt idx="152">
                  <c:v>152</c:v>
                </c:pt>
                <c:pt idx="153">
                  <c:v>153</c:v>
                </c:pt>
                <c:pt idx="154">
                  <c:v>154</c:v>
                </c:pt>
                <c:pt idx="155">
                  <c:v>155</c:v>
                </c:pt>
                <c:pt idx="156">
                  <c:v>156</c:v>
                </c:pt>
                <c:pt idx="157">
                  <c:v>157</c:v>
                </c:pt>
                <c:pt idx="158">
                  <c:v>158</c:v>
                </c:pt>
                <c:pt idx="159">
                  <c:v>159</c:v>
                </c:pt>
                <c:pt idx="160">
                  <c:v>160</c:v>
                </c:pt>
                <c:pt idx="161">
                  <c:v>161</c:v>
                </c:pt>
                <c:pt idx="162">
                  <c:v>162</c:v>
                </c:pt>
                <c:pt idx="163">
                  <c:v>163</c:v>
                </c:pt>
                <c:pt idx="164">
                  <c:v>164</c:v>
                </c:pt>
                <c:pt idx="165">
                  <c:v>165</c:v>
                </c:pt>
                <c:pt idx="166">
                  <c:v>166</c:v>
                </c:pt>
                <c:pt idx="167">
                  <c:v>167</c:v>
                </c:pt>
                <c:pt idx="168">
                  <c:v>168</c:v>
                </c:pt>
                <c:pt idx="169">
                  <c:v>169</c:v>
                </c:pt>
                <c:pt idx="170">
                  <c:v>170</c:v>
                </c:pt>
                <c:pt idx="171">
                  <c:v>171</c:v>
                </c:pt>
                <c:pt idx="172">
                  <c:v>172</c:v>
                </c:pt>
                <c:pt idx="173">
                  <c:v>173</c:v>
                </c:pt>
                <c:pt idx="174">
                  <c:v>174</c:v>
                </c:pt>
                <c:pt idx="175">
                  <c:v>175</c:v>
                </c:pt>
                <c:pt idx="176">
                  <c:v>176</c:v>
                </c:pt>
                <c:pt idx="177">
                  <c:v>177</c:v>
                </c:pt>
                <c:pt idx="178">
                  <c:v>178</c:v>
                </c:pt>
                <c:pt idx="179">
                  <c:v>179</c:v>
                </c:pt>
                <c:pt idx="180">
                  <c:v>180</c:v>
                </c:pt>
                <c:pt idx="181">
                  <c:v>181</c:v>
                </c:pt>
                <c:pt idx="182">
                  <c:v>182</c:v>
                </c:pt>
                <c:pt idx="183">
                  <c:v>183</c:v>
                </c:pt>
                <c:pt idx="184">
                  <c:v>184</c:v>
                </c:pt>
                <c:pt idx="185">
                  <c:v>185</c:v>
                </c:pt>
                <c:pt idx="186">
                  <c:v>186</c:v>
                </c:pt>
                <c:pt idx="187">
                  <c:v>187</c:v>
                </c:pt>
                <c:pt idx="188">
                  <c:v>188</c:v>
                </c:pt>
                <c:pt idx="189">
                  <c:v>189</c:v>
                </c:pt>
                <c:pt idx="190">
                  <c:v>190</c:v>
                </c:pt>
                <c:pt idx="191">
                  <c:v>191</c:v>
                </c:pt>
                <c:pt idx="192">
                  <c:v>192</c:v>
                </c:pt>
                <c:pt idx="193">
                  <c:v>193</c:v>
                </c:pt>
                <c:pt idx="194">
                  <c:v>194</c:v>
                </c:pt>
                <c:pt idx="195">
                  <c:v>195</c:v>
                </c:pt>
                <c:pt idx="196">
                  <c:v>196</c:v>
                </c:pt>
                <c:pt idx="197">
                  <c:v>197</c:v>
                </c:pt>
                <c:pt idx="198">
                  <c:v>198</c:v>
                </c:pt>
                <c:pt idx="199">
                  <c:v>199</c:v>
                </c:pt>
                <c:pt idx="200">
                  <c:v>200</c:v>
                </c:pt>
                <c:pt idx="201">
                  <c:v>201</c:v>
                </c:pt>
                <c:pt idx="202">
                  <c:v>202</c:v>
                </c:pt>
                <c:pt idx="203">
                  <c:v>203</c:v>
                </c:pt>
                <c:pt idx="204">
                  <c:v>204</c:v>
                </c:pt>
                <c:pt idx="205">
                  <c:v>205</c:v>
                </c:pt>
                <c:pt idx="206">
                  <c:v>206</c:v>
                </c:pt>
                <c:pt idx="207">
                  <c:v>207</c:v>
                </c:pt>
                <c:pt idx="208">
                  <c:v>208</c:v>
                </c:pt>
                <c:pt idx="209">
                  <c:v>209</c:v>
                </c:pt>
                <c:pt idx="210">
                  <c:v>210</c:v>
                </c:pt>
                <c:pt idx="211">
                  <c:v>211</c:v>
                </c:pt>
                <c:pt idx="212">
                  <c:v>212</c:v>
                </c:pt>
                <c:pt idx="213">
                  <c:v>213</c:v>
                </c:pt>
                <c:pt idx="214">
                  <c:v>214</c:v>
                </c:pt>
                <c:pt idx="215">
                  <c:v>215</c:v>
                </c:pt>
                <c:pt idx="216">
                  <c:v>216</c:v>
                </c:pt>
                <c:pt idx="217">
                  <c:v>217</c:v>
                </c:pt>
                <c:pt idx="218">
                  <c:v>218</c:v>
                </c:pt>
                <c:pt idx="219">
                  <c:v>219</c:v>
                </c:pt>
                <c:pt idx="220">
                  <c:v>220</c:v>
                </c:pt>
                <c:pt idx="221">
                  <c:v>221</c:v>
                </c:pt>
                <c:pt idx="222">
                  <c:v>222</c:v>
                </c:pt>
                <c:pt idx="223">
                  <c:v>223</c:v>
                </c:pt>
                <c:pt idx="224">
                  <c:v>224</c:v>
                </c:pt>
                <c:pt idx="225">
                  <c:v>225</c:v>
                </c:pt>
                <c:pt idx="226">
                  <c:v>226</c:v>
                </c:pt>
                <c:pt idx="227">
                  <c:v>227</c:v>
                </c:pt>
                <c:pt idx="228">
                  <c:v>228</c:v>
                </c:pt>
                <c:pt idx="229">
                  <c:v>229</c:v>
                </c:pt>
                <c:pt idx="230">
                  <c:v>230</c:v>
                </c:pt>
                <c:pt idx="231">
                  <c:v>231</c:v>
                </c:pt>
                <c:pt idx="232">
                  <c:v>232</c:v>
                </c:pt>
                <c:pt idx="233">
                  <c:v>233</c:v>
                </c:pt>
                <c:pt idx="234">
                  <c:v>234</c:v>
                </c:pt>
                <c:pt idx="235">
                  <c:v>235</c:v>
                </c:pt>
                <c:pt idx="236">
                  <c:v>236</c:v>
                </c:pt>
                <c:pt idx="237">
                  <c:v>237</c:v>
                </c:pt>
                <c:pt idx="238">
                  <c:v>238</c:v>
                </c:pt>
                <c:pt idx="239">
                  <c:v>239</c:v>
                </c:pt>
                <c:pt idx="240">
                  <c:v>240</c:v>
                </c:pt>
                <c:pt idx="241">
                  <c:v>241</c:v>
                </c:pt>
                <c:pt idx="242">
                  <c:v>242</c:v>
                </c:pt>
                <c:pt idx="243">
                  <c:v>243</c:v>
                </c:pt>
                <c:pt idx="244">
                  <c:v>244</c:v>
                </c:pt>
                <c:pt idx="245">
                  <c:v>245</c:v>
                </c:pt>
                <c:pt idx="246">
                  <c:v>246</c:v>
                </c:pt>
                <c:pt idx="247">
                  <c:v>247</c:v>
                </c:pt>
                <c:pt idx="248">
                  <c:v>248</c:v>
                </c:pt>
                <c:pt idx="249">
                  <c:v>249</c:v>
                </c:pt>
                <c:pt idx="250">
                  <c:v>250</c:v>
                </c:pt>
                <c:pt idx="251">
                  <c:v>251</c:v>
                </c:pt>
                <c:pt idx="252">
                  <c:v>252</c:v>
                </c:pt>
                <c:pt idx="253">
                  <c:v>253</c:v>
                </c:pt>
                <c:pt idx="254">
                  <c:v>254</c:v>
                </c:pt>
                <c:pt idx="255">
                  <c:v>255</c:v>
                </c:pt>
                <c:pt idx="256">
                  <c:v>256</c:v>
                </c:pt>
                <c:pt idx="257">
                  <c:v>257</c:v>
                </c:pt>
                <c:pt idx="258">
                  <c:v>258</c:v>
                </c:pt>
                <c:pt idx="259">
                  <c:v>259</c:v>
                </c:pt>
                <c:pt idx="260">
                  <c:v>260</c:v>
                </c:pt>
                <c:pt idx="261">
                  <c:v>261</c:v>
                </c:pt>
                <c:pt idx="262">
                  <c:v>262</c:v>
                </c:pt>
                <c:pt idx="263">
                  <c:v>263</c:v>
                </c:pt>
                <c:pt idx="264">
                  <c:v>264</c:v>
                </c:pt>
                <c:pt idx="265">
                  <c:v>265</c:v>
                </c:pt>
                <c:pt idx="266">
                  <c:v>266</c:v>
                </c:pt>
                <c:pt idx="267">
                  <c:v>267</c:v>
                </c:pt>
                <c:pt idx="268">
                  <c:v>268</c:v>
                </c:pt>
                <c:pt idx="269">
                  <c:v>269</c:v>
                </c:pt>
                <c:pt idx="270">
                  <c:v>270</c:v>
                </c:pt>
                <c:pt idx="271">
                  <c:v>271</c:v>
                </c:pt>
                <c:pt idx="272">
                  <c:v>272</c:v>
                </c:pt>
                <c:pt idx="273">
                  <c:v>273</c:v>
                </c:pt>
                <c:pt idx="274">
                  <c:v>274</c:v>
                </c:pt>
                <c:pt idx="275">
                  <c:v>275</c:v>
                </c:pt>
                <c:pt idx="276">
                  <c:v>276</c:v>
                </c:pt>
                <c:pt idx="277">
                  <c:v>277</c:v>
                </c:pt>
                <c:pt idx="278">
                  <c:v>278</c:v>
                </c:pt>
                <c:pt idx="279">
                  <c:v>279</c:v>
                </c:pt>
                <c:pt idx="280">
                  <c:v>280</c:v>
                </c:pt>
                <c:pt idx="281">
                  <c:v>281</c:v>
                </c:pt>
                <c:pt idx="282">
                  <c:v>282</c:v>
                </c:pt>
                <c:pt idx="283">
                  <c:v>283</c:v>
                </c:pt>
                <c:pt idx="284">
                  <c:v>284</c:v>
                </c:pt>
                <c:pt idx="285">
                  <c:v>285</c:v>
                </c:pt>
                <c:pt idx="286">
                  <c:v>286</c:v>
                </c:pt>
                <c:pt idx="287">
                  <c:v>287</c:v>
                </c:pt>
                <c:pt idx="288">
                  <c:v>288</c:v>
                </c:pt>
                <c:pt idx="289">
                  <c:v>289</c:v>
                </c:pt>
                <c:pt idx="290">
                  <c:v>290</c:v>
                </c:pt>
                <c:pt idx="291">
                  <c:v>291</c:v>
                </c:pt>
                <c:pt idx="292">
                  <c:v>292</c:v>
                </c:pt>
                <c:pt idx="293">
                  <c:v>293</c:v>
                </c:pt>
                <c:pt idx="294">
                  <c:v>294</c:v>
                </c:pt>
                <c:pt idx="295">
                  <c:v>295</c:v>
                </c:pt>
                <c:pt idx="296">
                  <c:v>296</c:v>
                </c:pt>
                <c:pt idx="297">
                  <c:v>297</c:v>
                </c:pt>
                <c:pt idx="298">
                  <c:v>298</c:v>
                </c:pt>
                <c:pt idx="299">
                  <c:v>299</c:v>
                </c:pt>
                <c:pt idx="300">
                  <c:v>300</c:v>
                </c:pt>
                <c:pt idx="301">
                  <c:v>301</c:v>
                </c:pt>
                <c:pt idx="302">
                  <c:v>302</c:v>
                </c:pt>
                <c:pt idx="303">
                  <c:v>303</c:v>
                </c:pt>
                <c:pt idx="304">
                  <c:v>304</c:v>
                </c:pt>
                <c:pt idx="305">
                  <c:v>305</c:v>
                </c:pt>
                <c:pt idx="306">
                  <c:v>306</c:v>
                </c:pt>
                <c:pt idx="307">
                  <c:v>307</c:v>
                </c:pt>
                <c:pt idx="308">
                  <c:v>308</c:v>
                </c:pt>
                <c:pt idx="309">
                  <c:v>309</c:v>
                </c:pt>
                <c:pt idx="310">
                  <c:v>310</c:v>
                </c:pt>
                <c:pt idx="311">
                  <c:v>311</c:v>
                </c:pt>
                <c:pt idx="312">
                  <c:v>312</c:v>
                </c:pt>
                <c:pt idx="313">
                  <c:v>313</c:v>
                </c:pt>
                <c:pt idx="314">
                  <c:v>314</c:v>
                </c:pt>
                <c:pt idx="315">
                  <c:v>315</c:v>
                </c:pt>
                <c:pt idx="316">
                  <c:v>316</c:v>
                </c:pt>
                <c:pt idx="317">
                  <c:v>317</c:v>
                </c:pt>
                <c:pt idx="318">
                  <c:v>318</c:v>
                </c:pt>
                <c:pt idx="319">
                  <c:v>319</c:v>
                </c:pt>
                <c:pt idx="320">
                  <c:v>320</c:v>
                </c:pt>
                <c:pt idx="321">
                  <c:v>321</c:v>
                </c:pt>
                <c:pt idx="322">
                  <c:v>322</c:v>
                </c:pt>
                <c:pt idx="323">
                  <c:v>323</c:v>
                </c:pt>
                <c:pt idx="324">
                  <c:v>324</c:v>
                </c:pt>
                <c:pt idx="325">
                  <c:v>325</c:v>
                </c:pt>
                <c:pt idx="326">
                  <c:v>326</c:v>
                </c:pt>
                <c:pt idx="327">
                  <c:v>327</c:v>
                </c:pt>
                <c:pt idx="328">
                  <c:v>328</c:v>
                </c:pt>
                <c:pt idx="329">
                  <c:v>329</c:v>
                </c:pt>
                <c:pt idx="330">
                  <c:v>330</c:v>
                </c:pt>
                <c:pt idx="331">
                  <c:v>331</c:v>
                </c:pt>
                <c:pt idx="332">
                  <c:v>332</c:v>
                </c:pt>
                <c:pt idx="333">
                  <c:v>333</c:v>
                </c:pt>
                <c:pt idx="334">
                  <c:v>334</c:v>
                </c:pt>
                <c:pt idx="335">
                  <c:v>335</c:v>
                </c:pt>
                <c:pt idx="336">
                  <c:v>336</c:v>
                </c:pt>
                <c:pt idx="337">
                  <c:v>337</c:v>
                </c:pt>
                <c:pt idx="338">
                  <c:v>338</c:v>
                </c:pt>
                <c:pt idx="339">
                  <c:v>339</c:v>
                </c:pt>
                <c:pt idx="340">
                  <c:v>340</c:v>
                </c:pt>
                <c:pt idx="341">
                  <c:v>341</c:v>
                </c:pt>
                <c:pt idx="342">
                  <c:v>342</c:v>
                </c:pt>
                <c:pt idx="343">
                  <c:v>343</c:v>
                </c:pt>
                <c:pt idx="344">
                  <c:v>344</c:v>
                </c:pt>
                <c:pt idx="345">
                  <c:v>345</c:v>
                </c:pt>
                <c:pt idx="346">
                  <c:v>346</c:v>
                </c:pt>
                <c:pt idx="347">
                  <c:v>347</c:v>
                </c:pt>
                <c:pt idx="348">
                  <c:v>348</c:v>
                </c:pt>
                <c:pt idx="349">
                  <c:v>349</c:v>
                </c:pt>
                <c:pt idx="350">
                  <c:v>350</c:v>
                </c:pt>
                <c:pt idx="351">
                  <c:v>351</c:v>
                </c:pt>
                <c:pt idx="352">
                  <c:v>352</c:v>
                </c:pt>
                <c:pt idx="353">
                  <c:v>353</c:v>
                </c:pt>
                <c:pt idx="354">
                  <c:v>354</c:v>
                </c:pt>
                <c:pt idx="355">
                  <c:v>355</c:v>
                </c:pt>
                <c:pt idx="356">
                  <c:v>356</c:v>
                </c:pt>
                <c:pt idx="357">
                  <c:v>357</c:v>
                </c:pt>
                <c:pt idx="358">
                  <c:v>358</c:v>
                </c:pt>
                <c:pt idx="359">
                  <c:v>359</c:v>
                </c:pt>
                <c:pt idx="360">
                  <c:v>360</c:v>
                </c:pt>
                <c:pt idx="361">
                  <c:v>361</c:v>
                </c:pt>
                <c:pt idx="362">
                  <c:v>362</c:v>
                </c:pt>
                <c:pt idx="363">
                  <c:v>363</c:v>
                </c:pt>
                <c:pt idx="364">
                  <c:v>364</c:v>
                </c:pt>
                <c:pt idx="365">
                  <c:v>365</c:v>
                </c:pt>
                <c:pt idx="366">
                  <c:v>366</c:v>
                </c:pt>
                <c:pt idx="367">
                  <c:v>367</c:v>
                </c:pt>
                <c:pt idx="368">
                  <c:v>368</c:v>
                </c:pt>
                <c:pt idx="369">
                  <c:v>369</c:v>
                </c:pt>
                <c:pt idx="370">
                  <c:v>370</c:v>
                </c:pt>
                <c:pt idx="371">
                  <c:v>371</c:v>
                </c:pt>
                <c:pt idx="372">
                  <c:v>372</c:v>
                </c:pt>
                <c:pt idx="373">
                  <c:v>373</c:v>
                </c:pt>
                <c:pt idx="374">
                  <c:v>374</c:v>
                </c:pt>
                <c:pt idx="375">
                  <c:v>375</c:v>
                </c:pt>
                <c:pt idx="376">
                  <c:v>376</c:v>
                </c:pt>
                <c:pt idx="377">
                  <c:v>377</c:v>
                </c:pt>
                <c:pt idx="378">
                  <c:v>378</c:v>
                </c:pt>
                <c:pt idx="379">
                  <c:v>379</c:v>
                </c:pt>
                <c:pt idx="380">
                  <c:v>380</c:v>
                </c:pt>
                <c:pt idx="381">
                  <c:v>381</c:v>
                </c:pt>
                <c:pt idx="382">
                  <c:v>382</c:v>
                </c:pt>
                <c:pt idx="383">
                  <c:v>383</c:v>
                </c:pt>
                <c:pt idx="384">
                  <c:v>384</c:v>
                </c:pt>
                <c:pt idx="385">
                  <c:v>385</c:v>
                </c:pt>
                <c:pt idx="386">
                  <c:v>386</c:v>
                </c:pt>
                <c:pt idx="387">
                  <c:v>387</c:v>
                </c:pt>
                <c:pt idx="388">
                  <c:v>388</c:v>
                </c:pt>
                <c:pt idx="389">
                  <c:v>389</c:v>
                </c:pt>
                <c:pt idx="390">
                  <c:v>390</c:v>
                </c:pt>
                <c:pt idx="391">
                  <c:v>391</c:v>
                </c:pt>
                <c:pt idx="392">
                  <c:v>392</c:v>
                </c:pt>
                <c:pt idx="393">
                  <c:v>393</c:v>
                </c:pt>
                <c:pt idx="394">
                  <c:v>394</c:v>
                </c:pt>
                <c:pt idx="395">
                  <c:v>395</c:v>
                </c:pt>
                <c:pt idx="396">
                  <c:v>396</c:v>
                </c:pt>
                <c:pt idx="397">
                  <c:v>397</c:v>
                </c:pt>
                <c:pt idx="398">
                  <c:v>398</c:v>
                </c:pt>
                <c:pt idx="399">
                  <c:v>399</c:v>
                </c:pt>
                <c:pt idx="400">
                  <c:v>400</c:v>
                </c:pt>
                <c:pt idx="401">
                  <c:v>401</c:v>
                </c:pt>
                <c:pt idx="402">
                  <c:v>402</c:v>
                </c:pt>
                <c:pt idx="403">
                  <c:v>403</c:v>
                </c:pt>
                <c:pt idx="404">
                  <c:v>404</c:v>
                </c:pt>
                <c:pt idx="405">
                  <c:v>405</c:v>
                </c:pt>
                <c:pt idx="406">
                  <c:v>406</c:v>
                </c:pt>
                <c:pt idx="407">
                  <c:v>407</c:v>
                </c:pt>
                <c:pt idx="408">
                  <c:v>408</c:v>
                </c:pt>
                <c:pt idx="409">
                  <c:v>409</c:v>
                </c:pt>
                <c:pt idx="410">
                  <c:v>410</c:v>
                </c:pt>
                <c:pt idx="411">
                  <c:v>411</c:v>
                </c:pt>
                <c:pt idx="412">
                  <c:v>412</c:v>
                </c:pt>
                <c:pt idx="413">
                  <c:v>413</c:v>
                </c:pt>
                <c:pt idx="414">
                  <c:v>414</c:v>
                </c:pt>
                <c:pt idx="415">
                  <c:v>415</c:v>
                </c:pt>
                <c:pt idx="416">
                  <c:v>416</c:v>
                </c:pt>
                <c:pt idx="417">
                  <c:v>417</c:v>
                </c:pt>
                <c:pt idx="418">
                  <c:v>418</c:v>
                </c:pt>
                <c:pt idx="419">
                  <c:v>419</c:v>
                </c:pt>
                <c:pt idx="420">
                  <c:v>420</c:v>
                </c:pt>
                <c:pt idx="421">
                  <c:v>421</c:v>
                </c:pt>
                <c:pt idx="422">
                  <c:v>422</c:v>
                </c:pt>
                <c:pt idx="423">
                  <c:v>423</c:v>
                </c:pt>
                <c:pt idx="424">
                  <c:v>424</c:v>
                </c:pt>
                <c:pt idx="425">
                  <c:v>425</c:v>
                </c:pt>
                <c:pt idx="426">
                  <c:v>426</c:v>
                </c:pt>
                <c:pt idx="427">
                  <c:v>427</c:v>
                </c:pt>
                <c:pt idx="428">
                  <c:v>428</c:v>
                </c:pt>
                <c:pt idx="429">
                  <c:v>429</c:v>
                </c:pt>
                <c:pt idx="430">
                  <c:v>430</c:v>
                </c:pt>
                <c:pt idx="431">
                  <c:v>431</c:v>
                </c:pt>
                <c:pt idx="432">
                  <c:v>432</c:v>
                </c:pt>
                <c:pt idx="433">
                  <c:v>433</c:v>
                </c:pt>
                <c:pt idx="434">
                  <c:v>434</c:v>
                </c:pt>
                <c:pt idx="435">
                  <c:v>435</c:v>
                </c:pt>
                <c:pt idx="436">
                  <c:v>436</c:v>
                </c:pt>
                <c:pt idx="437">
                  <c:v>437</c:v>
                </c:pt>
                <c:pt idx="438">
                  <c:v>438</c:v>
                </c:pt>
                <c:pt idx="439">
                  <c:v>439</c:v>
                </c:pt>
                <c:pt idx="440">
                  <c:v>440</c:v>
                </c:pt>
                <c:pt idx="441">
                  <c:v>441</c:v>
                </c:pt>
                <c:pt idx="442">
                  <c:v>442</c:v>
                </c:pt>
                <c:pt idx="443">
                  <c:v>443</c:v>
                </c:pt>
                <c:pt idx="444">
                  <c:v>444</c:v>
                </c:pt>
                <c:pt idx="445">
                  <c:v>445</c:v>
                </c:pt>
                <c:pt idx="446">
                  <c:v>446</c:v>
                </c:pt>
                <c:pt idx="447">
                  <c:v>447</c:v>
                </c:pt>
                <c:pt idx="448">
                  <c:v>448</c:v>
                </c:pt>
                <c:pt idx="449">
                  <c:v>449</c:v>
                </c:pt>
                <c:pt idx="450">
                  <c:v>450</c:v>
                </c:pt>
                <c:pt idx="451">
                  <c:v>451</c:v>
                </c:pt>
                <c:pt idx="452">
                  <c:v>452</c:v>
                </c:pt>
                <c:pt idx="453">
                  <c:v>453</c:v>
                </c:pt>
                <c:pt idx="454">
                  <c:v>454</c:v>
                </c:pt>
                <c:pt idx="455">
                  <c:v>455</c:v>
                </c:pt>
                <c:pt idx="456">
                  <c:v>456</c:v>
                </c:pt>
                <c:pt idx="457">
                  <c:v>457</c:v>
                </c:pt>
                <c:pt idx="458">
                  <c:v>458</c:v>
                </c:pt>
                <c:pt idx="459">
                  <c:v>459</c:v>
                </c:pt>
                <c:pt idx="460">
                  <c:v>460</c:v>
                </c:pt>
                <c:pt idx="461">
                  <c:v>461</c:v>
                </c:pt>
                <c:pt idx="462">
                  <c:v>462</c:v>
                </c:pt>
                <c:pt idx="463">
                  <c:v>463</c:v>
                </c:pt>
                <c:pt idx="464">
                  <c:v>464</c:v>
                </c:pt>
                <c:pt idx="465">
                  <c:v>465</c:v>
                </c:pt>
                <c:pt idx="466">
                  <c:v>466</c:v>
                </c:pt>
                <c:pt idx="467">
                  <c:v>467</c:v>
                </c:pt>
                <c:pt idx="468">
                  <c:v>468</c:v>
                </c:pt>
                <c:pt idx="469">
                  <c:v>469</c:v>
                </c:pt>
                <c:pt idx="470">
                  <c:v>470</c:v>
                </c:pt>
                <c:pt idx="471">
                  <c:v>471</c:v>
                </c:pt>
                <c:pt idx="472">
                  <c:v>472</c:v>
                </c:pt>
                <c:pt idx="473">
                  <c:v>473</c:v>
                </c:pt>
                <c:pt idx="474">
                  <c:v>474</c:v>
                </c:pt>
                <c:pt idx="475">
                  <c:v>475</c:v>
                </c:pt>
                <c:pt idx="476">
                  <c:v>476</c:v>
                </c:pt>
                <c:pt idx="477">
                  <c:v>477</c:v>
                </c:pt>
                <c:pt idx="478">
                  <c:v>478</c:v>
                </c:pt>
                <c:pt idx="479">
                  <c:v>479</c:v>
                </c:pt>
                <c:pt idx="480">
                  <c:v>480</c:v>
                </c:pt>
                <c:pt idx="481">
                  <c:v>481</c:v>
                </c:pt>
                <c:pt idx="482">
                  <c:v>482</c:v>
                </c:pt>
                <c:pt idx="483">
                  <c:v>483</c:v>
                </c:pt>
                <c:pt idx="484">
                  <c:v>484</c:v>
                </c:pt>
                <c:pt idx="485">
                  <c:v>485</c:v>
                </c:pt>
                <c:pt idx="486">
                  <c:v>486</c:v>
                </c:pt>
                <c:pt idx="487">
                  <c:v>487</c:v>
                </c:pt>
                <c:pt idx="488">
                  <c:v>488</c:v>
                </c:pt>
                <c:pt idx="489">
                  <c:v>489</c:v>
                </c:pt>
                <c:pt idx="490">
                  <c:v>490</c:v>
                </c:pt>
                <c:pt idx="491">
                  <c:v>491</c:v>
                </c:pt>
                <c:pt idx="492">
                  <c:v>492</c:v>
                </c:pt>
                <c:pt idx="493">
                  <c:v>493</c:v>
                </c:pt>
                <c:pt idx="494">
                  <c:v>494</c:v>
                </c:pt>
                <c:pt idx="495">
                  <c:v>495</c:v>
                </c:pt>
                <c:pt idx="496">
                  <c:v>496</c:v>
                </c:pt>
                <c:pt idx="497">
                  <c:v>497</c:v>
                </c:pt>
                <c:pt idx="498">
                  <c:v>498</c:v>
                </c:pt>
                <c:pt idx="499">
                  <c:v>499</c:v>
                </c:pt>
                <c:pt idx="500">
                  <c:v>500</c:v>
                </c:pt>
                <c:pt idx="501">
                  <c:v>501</c:v>
                </c:pt>
                <c:pt idx="502">
                  <c:v>502</c:v>
                </c:pt>
                <c:pt idx="503">
                  <c:v>503</c:v>
                </c:pt>
                <c:pt idx="504">
                  <c:v>504</c:v>
                </c:pt>
                <c:pt idx="505">
                  <c:v>505</c:v>
                </c:pt>
                <c:pt idx="506">
                  <c:v>506</c:v>
                </c:pt>
                <c:pt idx="507">
                  <c:v>507</c:v>
                </c:pt>
                <c:pt idx="508">
                  <c:v>508</c:v>
                </c:pt>
                <c:pt idx="509">
                  <c:v>509</c:v>
                </c:pt>
                <c:pt idx="510">
                  <c:v>510</c:v>
                </c:pt>
                <c:pt idx="511">
                  <c:v>511</c:v>
                </c:pt>
                <c:pt idx="512">
                  <c:v>512</c:v>
                </c:pt>
                <c:pt idx="513">
                  <c:v>513</c:v>
                </c:pt>
                <c:pt idx="514">
                  <c:v>514</c:v>
                </c:pt>
                <c:pt idx="515">
                  <c:v>515</c:v>
                </c:pt>
                <c:pt idx="516">
                  <c:v>516</c:v>
                </c:pt>
                <c:pt idx="517">
                  <c:v>517</c:v>
                </c:pt>
                <c:pt idx="518">
                  <c:v>518</c:v>
                </c:pt>
                <c:pt idx="519">
                  <c:v>519</c:v>
                </c:pt>
                <c:pt idx="520">
                  <c:v>520</c:v>
                </c:pt>
                <c:pt idx="521">
                  <c:v>521</c:v>
                </c:pt>
                <c:pt idx="522">
                  <c:v>522</c:v>
                </c:pt>
                <c:pt idx="523">
                  <c:v>523</c:v>
                </c:pt>
                <c:pt idx="524">
                  <c:v>524</c:v>
                </c:pt>
                <c:pt idx="525">
                  <c:v>525</c:v>
                </c:pt>
                <c:pt idx="526">
                  <c:v>526</c:v>
                </c:pt>
                <c:pt idx="527">
                  <c:v>527</c:v>
                </c:pt>
                <c:pt idx="528">
                  <c:v>528</c:v>
                </c:pt>
                <c:pt idx="529">
                  <c:v>529</c:v>
                </c:pt>
                <c:pt idx="530">
                  <c:v>530</c:v>
                </c:pt>
                <c:pt idx="531">
                  <c:v>531</c:v>
                </c:pt>
                <c:pt idx="532">
                  <c:v>532</c:v>
                </c:pt>
                <c:pt idx="533">
                  <c:v>533</c:v>
                </c:pt>
                <c:pt idx="534">
                  <c:v>534</c:v>
                </c:pt>
                <c:pt idx="535">
                  <c:v>535</c:v>
                </c:pt>
                <c:pt idx="536">
                  <c:v>536</c:v>
                </c:pt>
                <c:pt idx="537">
                  <c:v>537</c:v>
                </c:pt>
                <c:pt idx="538">
                  <c:v>538</c:v>
                </c:pt>
                <c:pt idx="539">
                  <c:v>539</c:v>
                </c:pt>
                <c:pt idx="540">
                  <c:v>540</c:v>
                </c:pt>
                <c:pt idx="541">
                  <c:v>541</c:v>
                </c:pt>
                <c:pt idx="542">
                  <c:v>542</c:v>
                </c:pt>
                <c:pt idx="543">
                  <c:v>543</c:v>
                </c:pt>
                <c:pt idx="544">
                  <c:v>544</c:v>
                </c:pt>
                <c:pt idx="545">
                  <c:v>545</c:v>
                </c:pt>
                <c:pt idx="546">
                  <c:v>546</c:v>
                </c:pt>
                <c:pt idx="547">
                  <c:v>547</c:v>
                </c:pt>
                <c:pt idx="548">
                  <c:v>548</c:v>
                </c:pt>
                <c:pt idx="549">
                  <c:v>549</c:v>
                </c:pt>
                <c:pt idx="550">
                  <c:v>550</c:v>
                </c:pt>
                <c:pt idx="551">
                  <c:v>551</c:v>
                </c:pt>
                <c:pt idx="552">
                  <c:v>552</c:v>
                </c:pt>
                <c:pt idx="553">
                  <c:v>553</c:v>
                </c:pt>
                <c:pt idx="554">
                  <c:v>554</c:v>
                </c:pt>
                <c:pt idx="555">
                  <c:v>555</c:v>
                </c:pt>
                <c:pt idx="556">
                  <c:v>556</c:v>
                </c:pt>
                <c:pt idx="557">
                  <c:v>557</c:v>
                </c:pt>
                <c:pt idx="558">
                  <c:v>558</c:v>
                </c:pt>
                <c:pt idx="559">
                  <c:v>559</c:v>
                </c:pt>
                <c:pt idx="560">
                  <c:v>560</c:v>
                </c:pt>
                <c:pt idx="561">
                  <c:v>561</c:v>
                </c:pt>
                <c:pt idx="562">
                  <c:v>562</c:v>
                </c:pt>
                <c:pt idx="563">
                  <c:v>563</c:v>
                </c:pt>
                <c:pt idx="564">
                  <c:v>564</c:v>
                </c:pt>
                <c:pt idx="565">
                  <c:v>565</c:v>
                </c:pt>
                <c:pt idx="566">
                  <c:v>566</c:v>
                </c:pt>
                <c:pt idx="567">
                  <c:v>567</c:v>
                </c:pt>
                <c:pt idx="568">
                  <c:v>568</c:v>
                </c:pt>
                <c:pt idx="569">
                  <c:v>569</c:v>
                </c:pt>
                <c:pt idx="570">
                  <c:v>570</c:v>
                </c:pt>
                <c:pt idx="571">
                  <c:v>571</c:v>
                </c:pt>
                <c:pt idx="572">
                  <c:v>572</c:v>
                </c:pt>
                <c:pt idx="573">
                  <c:v>573</c:v>
                </c:pt>
                <c:pt idx="574">
                  <c:v>574</c:v>
                </c:pt>
                <c:pt idx="575">
                  <c:v>575</c:v>
                </c:pt>
                <c:pt idx="576">
                  <c:v>576</c:v>
                </c:pt>
                <c:pt idx="577">
                  <c:v>577</c:v>
                </c:pt>
                <c:pt idx="578">
                  <c:v>578</c:v>
                </c:pt>
                <c:pt idx="579">
                  <c:v>579</c:v>
                </c:pt>
                <c:pt idx="580">
                  <c:v>580</c:v>
                </c:pt>
                <c:pt idx="581">
                  <c:v>581</c:v>
                </c:pt>
                <c:pt idx="582">
                  <c:v>582</c:v>
                </c:pt>
                <c:pt idx="583">
                  <c:v>583</c:v>
                </c:pt>
                <c:pt idx="584">
                  <c:v>584</c:v>
                </c:pt>
                <c:pt idx="585">
                  <c:v>585</c:v>
                </c:pt>
                <c:pt idx="586">
                  <c:v>586</c:v>
                </c:pt>
                <c:pt idx="587">
                  <c:v>587</c:v>
                </c:pt>
                <c:pt idx="588">
                  <c:v>588</c:v>
                </c:pt>
                <c:pt idx="589">
                  <c:v>589</c:v>
                </c:pt>
                <c:pt idx="590">
                  <c:v>590</c:v>
                </c:pt>
                <c:pt idx="591">
                  <c:v>591</c:v>
                </c:pt>
                <c:pt idx="592">
                  <c:v>592</c:v>
                </c:pt>
                <c:pt idx="593">
                  <c:v>593</c:v>
                </c:pt>
                <c:pt idx="594">
                  <c:v>594</c:v>
                </c:pt>
                <c:pt idx="595">
                  <c:v>595</c:v>
                </c:pt>
                <c:pt idx="596">
                  <c:v>596</c:v>
                </c:pt>
                <c:pt idx="597">
                  <c:v>597</c:v>
                </c:pt>
                <c:pt idx="598">
                  <c:v>598</c:v>
                </c:pt>
                <c:pt idx="599">
                  <c:v>599</c:v>
                </c:pt>
                <c:pt idx="600">
                  <c:v>600</c:v>
                </c:pt>
                <c:pt idx="601">
                  <c:v>601</c:v>
                </c:pt>
                <c:pt idx="602">
                  <c:v>602</c:v>
                </c:pt>
                <c:pt idx="603">
                  <c:v>603</c:v>
                </c:pt>
                <c:pt idx="604">
                  <c:v>604</c:v>
                </c:pt>
                <c:pt idx="605">
                  <c:v>605</c:v>
                </c:pt>
                <c:pt idx="606">
                  <c:v>606</c:v>
                </c:pt>
                <c:pt idx="607">
                  <c:v>607</c:v>
                </c:pt>
                <c:pt idx="608">
                  <c:v>608</c:v>
                </c:pt>
                <c:pt idx="609">
                  <c:v>609</c:v>
                </c:pt>
                <c:pt idx="610">
                  <c:v>610</c:v>
                </c:pt>
                <c:pt idx="611">
                  <c:v>611</c:v>
                </c:pt>
                <c:pt idx="612">
                  <c:v>612</c:v>
                </c:pt>
                <c:pt idx="613">
                  <c:v>613</c:v>
                </c:pt>
                <c:pt idx="614">
                  <c:v>614</c:v>
                </c:pt>
                <c:pt idx="615">
                  <c:v>615</c:v>
                </c:pt>
                <c:pt idx="616">
                  <c:v>616</c:v>
                </c:pt>
                <c:pt idx="617">
                  <c:v>617</c:v>
                </c:pt>
                <c:pt idx="618">
                  <c:v>618</c:v>
                </c:pt>
                <c:pt idx="619">
                  <c:v>619</c:v>
                </c:pt>
                <c:pt idx="620">
                  <c:v>620</c:v>
                </c:pt>
                <c:pt idx="621">
                  <c:v>621</c:v>
                </c:pt>
                <c:pt idx="622">
                  <c:v>622</c:v>
                </c:pt>
                <c:pt idx="623">
                  <c:v>623</c:v>
                </c:pt>
                <c:pt idx="624">
                  <c:v>624</c:v>
                </c:pt>
                <c:pt idx="625">
                  <c:v>625</c:v>
                </c:pt>
                <c:pt idx="626">
                  <c:v>626</c:v>
                </c:pt>
                <c:pt idx="627">
                  <c:v>627</c:v>
                </c:pt>
                <c:pt idx="628">
                  <c:v>628</c:v>
                </c:pt>
                <c:pt idx="629">
                  <c:v>629</c:v>
                </c:pt>
                <c:pt idx="630">
                  <c:v>630</c:v>
                </c:pt>
                <c:pt idx="631">
                  <c:v>631</c:v>
                </c:pt>
                <c:pt idx="632">
                  <c:v>632</c:v>
                </c:pt>
                <c:pt idx="633">
                  <c:v>633</c:v>
                </c:pt>
                <c:pt idx="634">
                  <c:v>634</c:v>
                </c:pt>
                <c:pt idx="635">
                  <c:v>635</c:v>
                </c:pt>
                <c:pt idx="636">
                  <c:v>636</c:v>
                </c:pt>
                <c:pt idx="637">
                  <c:v>637</c:v>
                </c:pt>
                <c:pt idx="638">
                  <c:v>638</c:v>
                </c:pt>
                <c:pt idx="639">
                  <c:v>639</c:v>
                </c:pt>
                <c:pt idx="640">
                  <c:v>640</c:v>
                </c:pt>
                <c:pt idx="641">
                  <c:v>641</c:v>
                </c:pt>
                <c:pt idx="642">
                  <c:v>642</c:v>
                </c:pt>
                <c:pt idx="643">
                  <c:v>643</c:v>
                </c:pt>
                <c:pt idx="644">
                  <c:v>644</c:v>
                </c:pt>
                <c:pt idx="645">
                  <c:v>645</c:v>
                </c:pt>
                <c:pt idx="646">
                  <c:v>646</c:v>
                </c:pt>
                <c:pt idx="647">
                  <c:v>647</c:v>
                </c:pt>
                <c:pt idx="648">
                  <c:v>648</c:v>
                </c:pt>
                <c:pt idx="649">
                  <c:v>649</c:v>
                </c:pt>
                <c:pt idx="650">
                  <c:v>650</c:v>
                </c:pt>
                <c:pt idx="651">
                  <c:v>651</c:v>
                </c:pt>
                <c:pt idx="652">
                  <c:v>652</c:v>
                </c:pt>
                <c:pt idx="653">
                  <c:v>653</c:v>
                </c:pt>
                <c:pt idx="654">
                  <c:v>654</c:v>
                </c:pt>
                <c:pt idx="655">
                  <c:v>655</c:v>
                </c:pt>
                <c:pt idx="656">
                  <c:v>656</c:v>
                </c:pt>
                <c:pt idx="657">
                  <c:v>657</c:v>
                </c:pt>
                <c:pt idx="658">
                  <c:v>658</c:v>
                </c:pt>
                <c:pt idx="659">
                  <c:v>659</c:v>
                </c:pt>
                <c:pt idx="660">
                  <c:v>660</c:v>
                </c:pt>
                <c:pt idx="661">
                  <c:v>661</c:v>
                </c:pt>
                <c:pt idx="662">
                  <c:v>662</c:v>
                </c:pt>
                <c:pt idx="663">
                  <c:v>663</c:v>
                </c:pt>
                <c:pt idx="664">
                  <c:v>664</c:v>
                </c:pt>
                <c:pt idx="665">
                  <c:v>665</c:v>
                </c:pt>
                <c:pt idx="666">
                  <c:v>666</c:v>
                </c:pt>
                <c:pt idx="667">
                  <c:v>667</c:v>
                </c:pt>
                <c:pt idx="668">
                  <c:v>668</c:v>
                </c:pt>
                <c:pt idx="669">
                  <c:v>669</c:v>
                </c:pt>
                <c:pt idx="670">
                  <c:v>670</c:v>
                </c:pt>
                <c:pt idx="671">
                  <c:v>671</c:v>
                </c:pt>
                <c:pt idx="672">
                  <c:v>672</c:v>
                </c:pt>
                <c:pt idx="673">
                  <c:v>673</c:v>
                </c:pt>
                <c:pt idx="674">
                  <c:v>674</c:v>
                </c:pt>
                <c:pt idx="675">
                  <c:v>675</c:v>
                </c:pt>
                <c:pt idx="676">
                  <c:v>676</c:v>
                </c:pt>
                <c:pt idx="677">
                  <c:v>677</c:v>
                </c:pt>
                <c:pt idx="678">
                  <c:v>678</c:v>
                </c:pt>
                <c:pt idx="679">
                  <c:v>679</c:v>
                </c:pt>
                <c:pt idx="680">
                  <c:v>680</c:v>
                </c:pt>
                <c:pt idx="681">
                  <c:v>681</c:v>
                </c:pt>
                <c:pt idx="682">
                  <c:v>682</c:v>
                </c:pt>
                <c:pt idx="683">
                  <c:v>683</c:v>
                </c:pt>
                <c:pt idx="684">
                  <c:v>684</c:v>
                </c:pt>
                <c:pt idx="685">
                  <c:v>685</c:v>
                </c:pt>
                <c:pt idx="686">
                  <c:v>686</c:v>
                </c:pt>
                <c:pt idx="687">
                  <c:v>687</c:v>
                </c:pt>
                <c:pt idx="688">
                  <c:v>688</c:v>
                </c:pt>
                <c:pt idx="689">
                  <c:v>689</c:v>
                </c:pt>
                <c:pt idx="690">
                  <c:v>690</c:v>
                </c:pt>
                <c:pt idx="691">
                  <c:v>691</c:v>
                </c:pt>
                <c:pt idx="692">
                  <c:v>692</c:v>
                </c:pt>
                <c:pt idx="693">
                  <c:v>693</c:v>
                </c:pt>
                <c:pt idx="694">
                  <c:v>694</c:v>
                </c:pt>
                <c:pt idx="695">
                  <c:v>695</c:v>
                </c:pt>
                <c:pt idx="696">
                  <c:v>696</c:v>
                </c:pt>
                <c:pt idx="697">
                  <c:v>697</c:v>
                </c:pt>
                <c:pt idx="698">
                  <c:v>698</c:v>
                </c:pt>
                <c:pt idx="699">
                  <c:v>699</c:v>
                </c:pt>
                <c:pt idx="700">
                  <c:v>700</c:v>
                </c:pt>
                <c:pt idx="701">
                  <c:v>701</c:v>
                </c:pt>
                <c:pt idx="702">
                  <c:v>702</c:v>
                </c:pt>
                <c:pt idx="703">
                  <c:v>703</c:v>
                </c:pt>
                <c:pt idx="704">
                  <c:v>704</c:v>
                </c:pt>
                <c:pt idx="705">
                  <c:v>705</c:v>
                </c:pt>
                <c:pt idx="706">
                  <c:v>706</c:v>
                </c:pt>
                <c:pt idx="707">
                  <c:v>707</c:v>
                </c:pt>
                <c:pt idx="708">
                  <c:v>708</c:v>
                </c:pt>
                <c:pt idx="709">
                  <c:v>709</c:v>
                </c:pt>
                <c:pt idx="710">
                  <c:v>710</c:v>
                </c:pt>
                <c:pt idx="711">
                  <c:v>711</c:v>
                </c:pt>
                <c:pt idx="712">
                  <c:v>712</c:v>
                </c:pt>
                <c:pt idx="713">
                  <c:v>713</c:v>
                </c:pt>
                <c:pt idx="714">
                  <c:v>714</c:v>
                </c:pt>
                <c:pt idx="715">
                  <c:v>715</c:v>
                </c:pt>
                <c:pt idx="716">
                  <c:v>716</c:v>
                </c:pt>
                <c:pt idx="717">
                  <c:v>717</c:v>
                </c:pt>
                <c:pt idx="718">
                  <c:v>718</c:v>
                </c:pt>
                <c:pt idx="719">
                  <c:v>719</c:v>
                </c:pt>
                <c:pt idx="720">
                  <c:v>720</c:v>
                </c:pt>
                <c:pt idx="721">
                  <c:v>721</c:v>
                </c:pt>
                <c:pt idx="722">
                  <c:v>722</c:v>
                </c:pt>
                <c:pt idx="723">
                  <c:v>723</c:v>
                </c:pt>
                <c:pt idx="724">
                  <c:v>724</c:v>
                </c:pt>
                <c:pt idx="725">
                  <c:v>725</c:v>
                </c:pt>
                <c:pt idx="726">
                  <c:v>726</c:v>
                </c:pt>
                <c:pt idx="727">
                  <c:v>727</c:v>
                </c:pt>
                <c:pt idx="728">
                  <c:v>728</c:v>
                </c:pt>
                <c:pt idx="729">
                  <c:v>729</c:v>
                </c:pt>
                <c:pt idx="730">
                  <c:v>730</c:v>
                </c:pt>
                <c:pt idx="731">
                  <c:v>731</c:v>
                </c:pt>
                <c:pt idx="732">
                  <c:v>732</c:v>
                </c:pt>
                <c:pt idx="733">
                  <c:v>733</c:v>
                </c:pt>
                <c:pt idx="734">
                  <c:v>734</c:v>
                </c:pt>
                <c:pt idx="735">
                  <c:v>735</c:v>
                </c:pt>
                <c:pt idx="736">
                  <c:v>736</c:v>
                </c:pt>
                <c:pt idx="737">
                  <c:v>737</c:v>
                </c:pt>
                <c:pt idx="738">
                  <c:v>738</c:v>
                </c:pt>
                <c:pt idx="739">
                  <c:v>739</c:v>
                </c:pt>
                <c:pt idx="740">
                  <c:v>740</c:v>
                </c:pt>
                <c:pt idx="741">
                  <c:v>741</c:v>
                </c:pt>
                <c:pt idx="742">
                  <c:v>742</c:v>
                </c:pt>
                <c:pt idx="743">
                  <c:v>743</c:v>
                </c:pt>
                <c:pt idx="744">
                  <c:v>744</c:v>
                </c:pt>
                <c:pt idx="745">
                  <c:v>745</c:v>
                </c:pt>
                <c:pt idx="746">
                  <c:v>746</c:v>
                </c:pt>
                <c:pt idx="747">
                  <c:v>747</c:v>
                </c:pt>
                <c:pt idx="748">
                  <c:v>748</c:v>
                </c:pt>
                <c:pt idx="749">
                  <c:v>749</c:v>
                </c:pt>
                <c:pt idx="750">
                  <c:v>750</c:v>
                </c:pt>
                <c:pt idx="751">
                  <c:v>751</c:v>
                </c:pt>
                <c:pt idx="752">
                  <c:v>752</c:v>
                </c:pt>
                <c:pt idx="753">
                  <c:v>753</c:v>
                </c:pt>
                <c:pt idx="754">
                  <c:v>754</c:v>
                </c:pt>
                <c:pt idx="755">
                  <c:v>755</c:v>
                </c:pt>
                <c:pt idx="756">
                  <c:v>756</c:v>
                </c:pt>
                <c:pt idx="757">
                  <c:v>757</c:v>
                </c:pt>
                <c:pt idx="758">
                  <c:v>758</c:v>
                </c:pt>
                <c:pt idx="759">
                  <c:v>759</c:v>
                </c:pt>
                <c:pt idx="760">
                  <c:v>760</c:v>
                </c:pt>
                <c:pt idx="761">
                  <c:v>761</c:v>
                </c:pt>
                <c:pt idx="762">
                  <c:v>762</c:v>
                </c:pt>
                <c:pt idx="763">
                  <c:v>763</c:v>
                </c:pt>
                <c:pt idx="764">
                  <c:v>764</c:v>
                </c:pt>
                <c:pt idx="765">
                  <c:v>765</c:v>
                </c:pt>
                <c:pt idx="766">
                  <c:v>766</c:v>
                </c:pt>
                <c:pt idx="767">
                  <c:v>767</c:v>
                </c:pt>
                <c:pt idx="768">
                  <c:v>768</c:v>
                </c:pt>
                <c:pt idx="769">
                  <c:v>769</c:v>
                </c:pt>
                <c:pt idx="770">
                  <c:v>770</c:v>
                </c:pt>
                <c:pt idx="771">
                  <c:v>771</c:v>
                </c:pt>
                <c:pt idx="772">
                  <c:v>772</c:v>
                </c:pt>
                <c:pt idx="773">
                  <c:v>773</c:v>
                </c:pt>
                <c:pt idx="774">
                  <c:v>774</c:v>
                </c:pt>
                <c:pt idx="775">
                  <c:v>775</c:v>
                </c:pt>
                <c:pt idx="776">
                  <c:v>776</c:v>
                </c:pt>
                <c:pt idx="777">
                  <c:v>777</c:v>
                </c:pt>
                <c:pt idx="778">
                  <c:v>778</c:v>
                </c:pt>
                <c:pt idx="779">
                  <c:v>779</c:v>
                </c:pt>
                <c:pt idx="780">
                  <c:v>780</c:v>
                </c:pt>
                <c:pt idx="781">
                  <c:v>781</c:v>
                </c:pt>
                <c:pt idx="782">
                  <c:v>782</c:v>
                </c:pt>
                <c:pt idx="783">
                  <c:v>783</c:v>
                </c:pt>
                <c:pt idx="784">
                  <c:v>784</c:v>
                </c:pt>
                <c:pt idx="785">
                  <c:v>785</c:v>
                </c:pt>
                <c:pt idx="786">
                  <c:v>786</c:v>
                </c:pt>
                <c:pt idx="787">
                  <c:v>787</c:v>
                </c:pt>
                <c:pt idx="788">
                  <c:v>788</c:v>
                </c:pt>
                <c:pt idx="789">
                  <c:v>789</c:v>
                </c:pt>
                <c:pt idx="790">
                  <c:v>790</c:v>
                </c:pt>
                <c:pt idx="791">
                  <c:v>791</c:v>
                </c:pt>
                <c:pt idx="792">
                  <c:v>792</c:v>
                </c:pt>
                <c:pt idx="793">
                  <c:v>793</c:v>
                </c:pt>
                <c:pt idx="794">
                  <c:v>794</c:v>
                </c:pt>
                <c:pt idx="795">
                  <c:v>795</c:v>
                </c:pt>
                <c:pt idx="796">
                  <c:v>796</c:v>
                </c:pt>
                <c:pt idx="797">
                  <c:v>797</c:v>
                </c:pt>
                <c:pt idx="798">
                  <c:v>798</c:v>
                </c:pt>
                <c:pt idx="799">
                  <c:v>799</c:v>
                </c:pt>
                <c:pt idx="800">
                  <c:v>800</c:v>
                </c:pt>
                <c:pt idx="801">
                  <c:v>801</c:v>
                </c:pt>
                <c:pt idx="802">
                  <c:v>802</c:v>
                </c:pt>
                <c:pt idx="803">
                  <c:v>803</c:v>
                </c:pt>
                <c:pt idx="804">
                  <c:v>804</c:v>
                </c:pt>
                <c:pt idx="805">
                  <c:v>805</c:v>
                </c:pt>
                <c:pt idx="806">
                  <c:v>806</c:v>
                </c:pt>
                <c:pt idx="807">
                  <c:v>807</c:v>
                </c:pt>
                <c:pt idx="808">
                  <c:v>808</c:v>
                </c:pt>
                <c:pt idx="809">
                  <c:v>809</c:v>
                </c:pt>
                <c:pt idx="810">
                  <c:v>810</c:v>
                </c:pt>
                <c:pt idx="811">
                  <c:v>811</c:v>
                </c:pt>
                <c:pt idx="812">
                  <c:v>812</c:v>
                </c:pt>
                <c:pt idx="813">
                  <c:v>813</c:v>
                </c:pt>
                <c:pt idx="814">
                  <c:v>814</c:v>
                </c:pt>
                <c:pt idx="815">
                  <c:v>815</c:v>
                </c:pt>
                <c:pt idx="816">
                  <c:v>816</c:v>
                </c:pt>
                <c:pt idx="817">
                  <c:v>817</c:v>
                </c:pt>
                <c:pt idx="818">
                  <c:v>818</c:v>
                </c:pt>
                <c:pt idx="819">
                  <c:v>819</c:v>
                </c:pt>
                <c:pt idx="820">
                  <c:v>820</c:v>
                </c:pt>
                <c:pt idx="821">
                  <c:v>821</c:v>
                </c:pt>
                <c:pt idx="822">
                  <c:v>822</c:v>
                </c:pt>
                <c:pt idx="823">
                  <c:v>823</c:v>
                </c:pt>
                <c:pt idx="824">
                  <c:v>824</c:v>
                </c:pt>
                <c:pt idx="825">
                  <c:v>825</c:v>
                </c:pt>
                <c:pt idx="826">
                  <c:v>826</c:v>
                </c:pt>
                <c:pt idx="827">
                  <c:v>827</c:v>
                </c:pt>
                <c:pt idx="828">
                  <c:v>828</c:v>
                </c:pt>
                <c:pt idx="829">
                  <c:v>829</c:v>
                </c:pt>
                <c:pt idx="830">
                  <c:v>830</c:v>
                </c:pt>
                <c:pt idx="831">
                  <c:v>831</c:v>
                </c:pt>
                <c:pt idx="832">
                  <c:v>832</c:v>
                </c:pt>
                <c:pt idx="833">
                  <c:v>833</c:v>
                </c:pt>
                <c:pt idx="834">
                  <c:v>834</c:v>
                </c:pt>
                <c:pt idx="835">
                  <c:v>835</c:v>
                </c:pt>
                <c:pt idx="836">
                  <c:v>836</c:v>
                </c:pt>
                <c:pt idx="837">
                  <c:v>837</c:v>
                </c:pt>
                <c:pt idx="838">
                  <c:v>838</c:v>
                </c:pt>
                <c:pt idx="839">
                  <c:v>839</c:v>
                </c:pt>
                <c:pt idx="840">
                  <c:v>840</c:v>
                </c:pt>
                <c:pt idx="841">
                  <c:v>841</c:v>
                </c:pt>
                <c:pt idx="842">
                  <c:v>842</c:v>
                </c:pt>
                <c:pt idx="843">
                  <c:v>843</c:v>
                </c:pt>
                <c:pt idx="844">
                  <c:v>844</c:v>
                </c:pt>
                <c:pt idx="845">
                  <c:v>845</c:v>
                </c:pt>
                <c:pt idx="846">
                  <c:v>846</c:v>
                </c:pt>
                <c:pt idx="847">
                  <c:v>847</c:v>
                </c:pt>
                <c:pt idx="848">
                  <c:v>848</c:v>
                </c:pt>
                <c:pt idx="849">
                  <c:v>849</c:v>
                </c:pt>
                <c:pt idx="850">
                  <c:v>850</c:v>
                </c:pt>
                <c:pt idx="851">
                  <c:v>851</c:v>
                </c:pt>
                <c:pt idx="852">
                  <c:v>852</c:v>
                </c:pt>
                <c:pt idx="853">
                  <c:v>853</c:v>
                </c:pt>
                <c:pt idx="854">
                  <c:v>854</c:v>
                </c:pt>
                <c:pt idx="855">
                  <c:v>855</c:v>
                </c:pt>
                <c:pt idx="856">
                  <c:v>856</c:v>
                </c:pt>
                <c:pt idx="857">
                  <c:v>857</c:v>
                </c:pt>
                <c:pt idx="858">
                  <c:v>858</c:v>
                </c:pt>
                <c:pt idx="859">
                  <c:v>859</c:v>
                </c:pt>
                <c:pt idx="860">
                  <c:v>860</c:v>
                </c:pt>
                <c:pt idx="861">
                  <c:v>861</c:v>
                </c:pt>
                <c:pt idx="862">
                  <c:v>862</c:v>
                </c:pt>
                <c:pt idx="863">
                  <c:v>863</c:v>
                </c:pt>
                <c:pt idx="864">
                  <c:v>864</c:v>
                </c:pt>
                <c:pt idx="865">
                  <c:v>865</c:v>
                </c:pt>
                <c:pt idx="866">
                  <c:v>866</c:v>
                </c:pt>
                <c:pt idx="867">
                  <c:v>867</c:v>
                </c:pt>
                <c:pt idx="868">
                  <c:v>868</c:v>
                </c:pt>
                <c:pt idx="869">
                  <c:v>869</c:v>
                </c:pt>
                <c:pt idx="870">
                  <c:v>870</c:v>
                </c:pt>
                <c:pt idx="871">
                  <c:v>871</c:v>
                </c:pt>
                <c:pt idx="872">
                  <c:v>872</c:v>
                </c:pt>
                <c:pt idx="873">
                  <c:v>873</c:v>
                </c:pt>
                <c:pt idx="874">
                  <c:v>874</c:v>
                </c:pt>
                <c:pt idx="875">
                  <c:v>875</c:v>
                </c:pt>
                <c:pt idx="876">
                  <c:v>876</c:v>
                </c:pt>
                <c:pt idx="877">
                  <c:v>877</c:v>
                </c:pt>
                <c:pt idx="878">
                  <c:v>878</c:v>
                </c:pt>
                <c:pt idx="879">
                  <c:v>879</c:v>
                </c:pt>
                <c:pt idx="880">
                  <c:v>880</c:v>
                </c:pt>
                <c:pt idx="881">
                  <c:v>881</c:v>
                </c:pt>
                <c:pt idx="882">
                  <c:v>882</c:v>
                </c:pt>
                <c:pt idx="883">
                  <c:v>883</c:v>
                </c:pt>
                <c:pt idx="884">
                  <c:v>884</c:v>
                </c:pt>
                <c:pt idx="885">
                  <c:v>885</c:v>
                </c:pt>
                <c:pt idx="886">
                  <c:v>886</c:v>
                </c:pt>
                <c:pt idx="887">
                  <c:v>887</c:v>
                </c:pt>
                <c:pt idx="888">
                  <c:v>888</c:v>
                </c:pt>
                <c:pt idx="889">
                  <c:v>889</c:v>
                </c:pt>
                <c:pt idx="890">
                  <c:v>890</c:v>
                </c:pt>
                <c:pt idx="891">
                  <c:v>891</c:v>
                </c:pt>
                <c:pt idx="892">
                  <c:v>892</c:v>
                </c:pt>
                <c:pt idx="893">
                  <c:v>893</c:v>
                </c:pt>
                <c:pt idx="894">
                  <c:v>894</c:v>
                </c:pt>
                <c:pt idx="895">
                  <c:v>895</c:v>
                </c:pt>
                <c:pt idx="896">
                  <c:v>896</c:v>
                </c:pt>
                <c:pt idx="897">
                  <c:v>897</c:v>
                </c:pt>
                <c:pt idx="898">
                  <c:v>898</c:v>
                </c:pt>
                <c:pt idx="899">
                  <c:v>899</c:v>
                </c:pt>
                <c:pt idx="900">
                  <c:v>900</c:v>
                </c:pt>
                <c:pt idx="901">
                  <c:v>901</c:v>
                </c:pt>
                <c:pt idx="902">
                  <c:v>902</c:v>
                </c:pt>
                <c:pt idx="903">
                  <c:v>903</c:v>
                </c:pt>
                <c:pt idx="904">
                  <c:v>904</c:v>
                </c:pt>
                <c:pt idx="905">
                  <c:v>905</c:v>
                </c:pt>
                <c:pt idx="906">
                  <c:v>906</c:v>
                </c:pt>
                <c:pt idx="907">
                  <c:v>907</c:v>
                </c:pt>
                <c:pt idx="908">
                  <c:v>908</c:v>
                </c:pt>
                <c:pt idx="909">
                  <c:v>909</c:v>
                </c:pt>
                <c:pt idx="910">
                  <c:v>910</c:v>
                </c:pt>
                <c:pt idx="911">
                  <c:v>911</c:v>
                </c:pt>
                <c:pt idx="912">
                  <c:v>912</c:v>
                </c:pt>
                <c:pt idx="913">
                  <c:v>913</c:v>
                </c:pt>
                <c:pt idx="914">
                  <c:v>914</c:v>
                </c:pt>
                <c:pt idx="915">
                  <c:v>915</c:v>
                </c:pt>
                <c:pt idx="916">
                  <c:v>916</c:v>
                </c:pt>
                <c:pt idx="917">
                  <c:v>917</c:v>
                </c:pt>
                <c:pt idx="918">
                  <c:v>918</c:v>
                </c:pt>
                <c:pt idx="919">
                  <c:v>919</c:v>
                </c:pt>
                <c:pt idx="920">
                  <c:v>920</c:v>
                </c:pt>
                <c:pt idx="921">
                  <c:v>921</c:v>
                </c:pt>
                <c:pt idx="922">
                  <c:v>922</c:v>
                </c:pt>
                <c:pt idx="923">
                  <c:v>923</c:v>
                </c:pt>
                <c:pt idx="924">
                  <c:v>924</c:v>
                </c:pt>
                <c:pt idx="925">
                  <c:v>925</c:v>
                </c:pt>
                <c:pt idx="926">
                  <c:v>926</c:v>
                </c:pt>
                <c:pt idx="927">
                  <c:v>927</c:v>
                </c:pt>
                <c:pt idx="928">
                  <c:v>928</c:v>
                </c:pt>
                <c:pt idx="929">
                  <c:v>929</c:v>
                </c:pt>
                <c:pt idx="930">
                  <c:v>930</c:v>
                </c:pt>
                <c:pt idx="931">
                  <c:v>931</c:v>
                </c:pt>
                <c:pt idx="932">
                  <c:v>932</c:v>
                </c:pt>
                <c:pt idx="933">
                  <c:v>933</c:v>
                </c:pt>
                <c:pt idx="934">
                  <c:v>934</c:v>
                </c:pt>
                <c:pt idx="935">
                  <c:v>935</c:v>
                </c:pt>
                <c:pt idx="936">
                  <c:v>936</c:v>
                </c:pt>
                <c:pt idx="937">
                  <c:v>937</c:v>
                </c:pt>
                <c:pt idx="938">
                  <c:v>938</c:v>
                </c:pt>
                <c:pt idx="939">
                  <c:v>939</c:v>
                </c:pt>
                <c:pt idx="940">
                  <c:v>940</c:v>
                </c:pt>
                <c:pt idx="941">
                  <c:v>941</c:v>
                </c:pt>
                <c:pt idx="942">
                  <c:v>942</c:v>
                </c:pt>
                <c:pt idx="943">
                  <c:v>943</c:v>
                </c:pt>
                <c:pt idx="944">
                  <c:v>944</c:v>
                </c:pt>
                <c:pt idx="945">
                  <c:v>945</c:v>
                </c:pt>
                <c:pt idx="946">
                  <c:v>946</c:v>
                </c:pt>
                <c:pt idx="947">
                  <c:v>947</c:v>
                </c:pt>
                <c:pt idx="948">
                  <c:v>948</c:v>
                </c:pt>
                <c:pt idx="949">
                  <c:v>949</c:v>
                </c:pt>
                <c:pt idx="950">
                  <c:v>950</c:v>
                </c:pt>
                <c:pt idx="951">
                  <c:v>951</c:v>
                </c:pt>
                <c:pt idx="952">
                  <c:v>952</c:v>
                </c:pt>
                <c:pt idx="953">
                  <c:v>953</c:v>
                </c:pt>
                <c:pt idx="954">
                  <c:v>954</c:v>
                </c:pt>
                <c:pt idx="955">
                  <c:v>955</c:v>
                </c:pt>
                <c:pt idx="956">
                  <c:v>956</c:v>
                </c:pt>
                <c:pt idx="957">
                  <c:v>957</c:v>
                </c:pt>
                <c:pt idx="958">
                  <c:v>958</c:v>
                </c:pt>
                <c:pt idx="959">
                  <c:v>959</c:v>
                </c:pt>
                <c:pt idx="960">
                  <c:v>960</c:v>
                </c:pt>
                <c:pt idx="961">
                  <c:v>961</c:v>
                </c:pt>
                <c:pt idx="962">
                  <c:v>962</c:v>
                </c:pt>
                <c:pt idx="963">
                  <c:v>963</c:v>
                </c:pt>
                <c:pt idx="964">
                  <c:v>964</c:v>
                </c:pt>
                <c:pt idx="965">
                  <c:v>965</c:v>
                </c:pt>
                <c:pt idx="966">
                  <c:v>966</c:v>
                </c:pt>
                <c:pt idx="967">
                  <c:v>967</c:v>
                </c:pt>
                <c:pt idx="968">
                  <c:v>968</c:v>
                </c:pt>
                <c:pt idx="969">
                  <c:v>969</c:v>
                </c:pt>
                <c:pt idx="970">
                  <c:v>970</c:v>
                </c:pt>
                <c:pt idx="971">
                  <c:v>971</c:v>
                </c:pt>
                <c:pt idx="972">
                  <c:v>972</c:v>
                </c:pt>
                <c:pt idx="973">
                  <c:v>973</c:v>
                </c:pt>
                <c:pt idx="974">
                  <c:v>974</c:v>
                </c:pt>
                <c:pt idx="975">
                  <c:v>975</c:v>
                </c:pt>
                <c:pt idx="976">
                  <c:v>976</c:v>
                </c:pt>
                <c:pt idx="977">
                  <c:v>977</c:v>
                </c:pt>
                <c:pt idx="978">
                  <c:v>978</c:v>
                </c:pt>
                <c:pt idx="979">
                  <c:v>979</c:v>
                </c:pt>
                <c:pt idx="980">
                  <c:v>980</c:v>
                </c:pt>
                <c:pt idx="981">
                  <c:v>981</c:v>
                </c:pt>
                <c:pt idx="982">
                  <c:v>982</c:v>
                </c:pt>
                <c:pt idx="983">
                  <c:v>983</c:v>
                </c:pt>
                <c:pt idx="984">
                  <c:v>984</c:v>
                </c:pt>
                <c:pt idx="985">
                  <c:v>985</c:v>
                </c:pt>
                <c:pt idx="986">
                  <c:v>986</c:v>
                </c:pt>
                <c:pt idx="987">
                  <c:v>987</c:v>
                </c:pt>
                <c:pt idx="988">
                  <c:v>988</c:v>
                </c:pt>
                <c:pt idx="989">
                  <c:v>989</c:v>
                </c:pt>
                <c:pt idx="990">
                  <c:v>990</c:v>
                </c:pt>
                <c:pt idx="991">
                  <c:v>991</c:v>
                </c:pt>
                <c:pt idx="992">
                  <c:v>992</c:v>
                </c:pt>
                <c:pt idx="993">
                  <c:v>993</c:v>
                </c:pt>
                <c:pt idx="994">
                  <c:v>994</c:v>
                </c:pt>
                <c:pt idx="995">
                  <c:v>995</c:v>
                </c:pt>
                <c:pt idx="996">
                  <c:v>996</c:v>
                </c:pt>
                <c:pt idx="997">
                  <c:v>997</c:v>
                </c:pt>
                <c:pt idx="998">
                  <c:v>998</c:v>
                </c:pt>
                <c:pt idx="999">
                  <c:v>999</c:v>
                </c:pt>
                <c:pt idx="1000">
                  <c:v>1000</c:v>
                </c:pt>
                <c:pt idx="1001">
                  <c:v>1001</c:v>
                </c:pt>
                <c:pt idx="1002">
                  <c:v>1002</c:v>
                </c:pt>
                <c:pt idx="1003">
                  <c:v>1003</c:v>
                </c:pt>
                <c:pt idx="1004">
                  <c:v>1004</c:v>
                </c:pt>
                <c:pt idx="1005">
                  <c:v>1005</c:v>
                </c:pt>
                <c:pt idx="1006">
                  <c:v>1006</c:v>
                </c:pt>
                <c:pt idx="1007">
                  <c:v>1007</c:v>
                </c:pt>
                <c:pt idx="1008">
                  <c:v>1008</c:v>
                </c:pt>
                <c:pt idx="1009">
                  <c:v>1009</c:v>
                </c:pt>
                <c:pt idx="1010">
                  <c:v>1010</c:v>
                </c:pt>
                <c:pt idx="1011">
                  <c:v>1011</c:v>
                </c:pt>
                <c:pt idx="1012">
                  <c:v>1012</c:v>
                </c:pt>
                <c:pt idx="1013">
                  <c:v>1013</c:v>
                </c:pt>
                <c:pt idx="1014">
                  <c:v>1014</c:v>
                </c:pt>
                <c:pt idx="1015">
                  <c:v>1015</c:v>
                </c:pt>
                <c:pt idx="1016">
                  <c:v>1016</c:v>
                </c:pt>
                <c:pt idx="1017">
                  <c:v>1017</c:v>
                </c:pt>
                <c:pt idx="1018">
                  <c:v>1018</c:v>
                </c:pt>
                <c:pt idx="1019">
                  <c:v>1019</c:v>
                </c:pt>
                <c:pt idx="1020">
                  <c:v>1020</c:v>
                </c:pt>
                <c:pt idx="1021">
                  <c:v>1021</c:v>
                </c:pt>
                <c:pt idx="1022">
                  <c:v>1022</c:v>
                </c:pt>
                <c:pt idx="1023">
                  <c:v>1023</c:v>
                </c:pt>
                <c:pt idx="1024">
                  <c:v>1024</c:v>
                </c:pt>
                <c:pt idx="1025">
                  <c:v>1025</c:v>
                </c:pt>
                <c:pt idx="1026">
                  <c:v>1026</c:v>
                </c:pt>
                <c:pt idx="1027">
                  <c:v>1027</c:v>
                </c:pt>
                <c:pt idx="1028">
                  <c:v>1028</c:v>
                </c:pt>
                <c:pt idx="1029">
                  <c:v>1029</c:v>
                </c:pt>
                <c:pt idx="1030">
                  <c:v>1030</c:v>
                </c:pt>
                <c:pt idx="1031">
                  <c:v>1031</c:v>
                </c:pt>
                <c:pt idx="1032">
                  <c:v>1032</c:v>
                </c:pt>
                <c:pt idx="1033">
                  <c:v>1033</c:v>
                </c:pt>
                <c:pt idx="1034">
                  <c:v>1034</c:v>
                </c:pt>
                <c:pt idx="1035">
                  <c:v>1035</c:v>
                </c:pt>
                <c:pt idx="1036">
                  <c:v>1036</c:v>
                </c:pt>
                <c:pt idx="1037">
                  <c:v>1037</c:v>
                </c:pt>
                <c:pt idx="1038">
                  <c:v>1038</c:v>
                </c:pt>
                <c:pt idx="1039">
                  <c:v>1039</c:v>
                </c:pt>
                <c:pt idx="1040">
                  <c:v>1040</c:v>
                </c:pt>
                <c:pt idx="1041">
                  <c:v>1041</c:v>
                </c:pt>
                <c:pt idx="1042">
                  <c:v>1042</c:v>
                </c:pt>
                <c:pt idx="1043">
                  <c:v>1043</c:v>
                </c:pt>
                <c:pt idx="1044">
                  <c:v>1044</c:v>
                </c:pt>
                <c:pt idx="1045">
                  <c:v>1045</c:v>
                </c:pt>
                <c:pt idx="1046">
                  <c:v>1046</c:v>
                </c:pt>
                <c:pt idx="1047">
                  <c:v>1047</c:v>
                </c:pt>
                <c:pt idx="1048">
                  <c:v>1048</c:v>
                </c:pt>
                <c:pt idx="1049">
                  <c:v>1049</c:v>
                </c:pt>
                <c:pt idx="1050">
                  <c:v>1050</c:v>
                </c:pt>
                <c:pt idx="1051">
                  <c:v>1051</c:v>
                </c:pt>
                <c:pt idx="1052">
                  <c:v>1052</c:v>
                </c:pt>
                <c:pt idx="1053">
                  <c:v>1053</c:v>
                </c:pt>
                <c:pt idx="1054">
                  <c:v>1054</c:v>
                </c:pt>
                <c:pt idx="1055">
                  <c:v>1055</c:v>
                </c:pt>
                <c:pt idx="1056">
                  <c:v>1056</c:v>
                </c:pt>
                <c:pt idx="1057">
                  <c:v>1057</c:v>
                </c:pt>
                <c:pt idx="1058">
                  <c:v>1058</c:v>
                </c:pt>
                <c:pt idx="1059">
                  <c:v>1059</c:v>
                </c:pt>
                <c:pt idx="1060">
                  <c:v>1060</c:v>
                </c:pt>
                <c:pt idx="1061">
                  <c:v>1061</c:v>
                </c:pt>
                <c:pt idx="1062">
                  <c:v>1062</c:v>
                </c:pt>
                <c:pt idx="1063">
                  <c:v>1063</c:v>
                </c:pt>
                <c:pt idx="1064">
                  <c:v>1064</c:v>
                </c:pt>
                <c:pt idx="1065">
                  <c:v>1065</c:v>
                </c:pt>
                <c:pt idx="1066">
                  <c:v>1066</c:v>
                </c:pt>
                <c:pt idx="1067">
                  <c:v>1067</c:v>
                </c:pt>
                <c:pt idx="1068">
                  <c:v>1068</c:v>
                </c:pt>
                <c:pt idx="1069">
                  <c:v>1069</c:v>
                </c:pt>
                <c:pt idx="1070">
                  <c:v>1070</c:v>
                </c:pt>
                <c:pt idx="1071">
                  <c:v>1071</c:v>
                </c:pt>
                <c:pt idx="1072">
                  <c:v>1072</c:v>
                </c:pt>
                <c:pt idx="1073">
                  <c:v>1073</c:v>
                </c:pt>
                <c:pt idx="1074">
                  <c:v>1074</c:v>
                </c:pt>
                <c:pt idx="1075">
                  <c:v>1075</c:v>
                </c:pt>
                <c:pt idx="1076">
                  <c:v>1076</c:v>
                </c:pt>
                <c:pt idx="1077">
                  <c:v>1077</c:v>
                </c:pt>
                <c:pt idx="1078">
                  <c:v>1078</c:v>
                </c:pt>
                <c:pt idx="1079">
                  <c:v>1079</c:v>
                </c:pt>
                <c:pt idx="1080">
                  <c:v>1080</c:v>
                </c:pt>
                <c:pt idx="1081">
                  <c:v>1081</c:v>
                </c:pt>
                <c:pt idx="1082">
                  <c:v>1082</c:v>
                </c:pt>
                <c:pt idx="1083">
                  <c:v>1083</c:v>
                </c:pt>
                <c:pt idx="1084">
                  <c:v>1084</c:v>
                </c:pt>
                <c:pt idx="1085">
                  <c:v>1085</c:v>
                </c:pt>
                <c:pt idx="1086">
                  <c:v>1086</c:v>
                </c:pt>
                <c:pt idx="1087">
                  <c:v>1087</c:v>
                </c:pt>
                <c:pt idx="1088">
                  <c:v>1088</c:v>
                </c:pt>
                <c:pt idx="1089">
                  <c:v>1089</c:v>
                </c:pt>
                <c:pt idx="1090">
                  <c:v>1090</c:v>
                </c:pt>
                <c:pt idx="1091">
                  <c:v>1091</c:v>
                </c:pt>
                <c:pt idx="1092">
                  <c:v>1092</c:v>
                </c:pt>
                <c:pt idx="1093">
                  <c:v>1093</c:v>
                </c:pt>
                <c:pt idx="1094">
                  <c:v>1094</c:v>
                </c:pt>
                <c:pt idx="1095">
                  <c:v>1095</c:v>
                </c:pt>
                <c:pt idx="1096">
                  <c:v>1096</c:v>
                </c:pt>
                <c:pt idx="1097">
                  <c:v>1097</c:v>
                </c:pt>
                <c:pt idx="1098">
                  <c:v>1098</c:v>
                </c:pt>
                <c:pt idx="1099">
                  <c:v>1099</c:v>
                </c:pt>
                <c:pt idx="1100">
                  <c:v>1100</c:v>
                </c:pt>
                <c:pt idx="1101">
                  <c:v>1101</c:v>
                </c:pt>
                <c:pt idx="1102">
                  <c:v>1102</c:v>
                </c:pt>
                <c:pt idx="1103">
                  <c:v>1103</c:v>
                </c:pt>
                <c:pt idx="1104">
                  <c:v>1104</c:v>
                </c:pt>
                <c:pt idx="1105">
                  <c:v>1105</c:v>
                </c:pt>
                <c:pt idx="1106">
                  <c:v>1106</c:v>
                </c:pt>
                <c:pt idx="1107">
                  <c:v>1107</c:v>
                </c:pt>
                <c:pt idx="1108">
                  <c:v>1108</c:v>
                </c:pt>
                <c:pt idx="1109">
                  <c:v>1109</c:v>
                </c:pt>
                <c:pt idx="1110">
                  <c:v>1110</c:v>
                </c:pt>
                <c:pt idx="1111">
                  <c:v>1111</c:v>
                </c:pt>
                <c:pt idx="1112">
                  <c:v>1112</c:v>
                </c:pt>
                <c:pt idx="1113">
                  <c:v>1113</c:v>
                </c:pt>
                <c:pt idx="1114">
                  <c:v>1114</c:v>
                </c:pt>
                <c:pt idx="1115">
                  <c:v>1115</c:v>
                </c:pt>
                <c:pt idx="1116">
                  <c:v>1116</c:v>
                </c:pt>
                <c:pt idx="1117">
                  <c:v>1117</c:v>
                </c:pt>
                <c:pt idx="1118">
                  <c:v>1118</c:v>
                </c:pt>
                <c:pt idx="1119">
                  <c:v>1119</c:v>
                </c:pt>
                <c:pt idx="1120">
                  <c:v>1120</c:v>
                </c:pt>
                <c:pt idx="1121">
                  <c:v>1121</c:v>
                </c:pt>
                <c:pt idx="1122">
                  <c:v>1122</c:v>
                </c:pt>
                <c:pt idx="1123">
                  <c:v>1123</c:v>
                </c:pt>
                <c:pt idx="1124">
                  <c:v>1124</c:v>
                </c:pt>
                <c:pt idx="1125">
                  <c:v>1125</c:v>
                </c:pt>
                <c:pt idx="1126">
                  <c:v>1126</c:v>
                </c:pt>
                <c:pt idx="1127">
                  <c:v>1127</c:v>
                </c:pt>
                <c:pt idx="1128">
                  <c:v>1128</c:v>
                </c:pt>
                <c:pt idx="1129">
                  <c:v>1129</c:v>
                </c:pt>
                <c:pt idx="1130">
                  <c:v>1130</c:v>
                </c:pt>
                <c:pt idx="1131">
                  <c:v>1131</c:v>
                </c:pt>
                <c:pt idx="1132">
                  <c:v>1132</c:v>
                </c:pt>
                <c:pt idx="1133">
                  <c:v>1133</c:v>
                </c:pt>
                <c:pt idx="1134">
                  <c:v>1134</c:v>
                </c:pt>
                <c:pt idx="1135">
                  <c:v>1135</c:v>
                </c:pt>
                <c:pt idx="1136">
                  <c:v>1136</c:v>
                </c:pt>
                <c:pt idx="1137">
                  <c:v>1137</c:v>
                </c:pt>
                <c:pt idx="1138">
                  <c:v>1138</c:v>
                </c:pt>
                <c:pt idx="1139">
                  <c:v>1139</c:v>
                </c:pt>
                <c:pt idx="1140">
                  <c:v>1140</c:v>
                </c:pt>
                <c:pt idx="1141">
                  <c:v>1141</c:v>
                </c:pt>
                <c:pt idx="1142">
                  <c:v>1142</c:v>
                </c:pt>
                <c:pt idx="1143">
                  <c:v>1143</c:v>
                </c:pt>
                <c:pt idx="1144">
                  <c:v>1144</c:v>
                </c:pt>
                <c:pt idx="1145">
                  <c:v>1145</c:v>
                </c:pt>
                <c:pt idx="1146">
                  <c:v>1146</c:v>
                </c:pt>
                <c:pt idx="1147">
                  <c:v>1147</c:v>
                </c:pt>
                <c:pt idx="1148">
                  <c:v>1148</c:v>
                </c:pt>
                <c:pt idx="1149">
                  <c:v>1149</c:v>
                </c:pt>
                <c:pt idx="1150">
                  <c:v>1150</c:v>
                </c:pt>
                <c:pt idx="1151">
                  <c:v>1151</c:v>
                </c:pt>
                <c:pt idx="1152">
                  <c:v>1152</c:v>
                </c:pt>
                <c:pt idx="1153">
                  <c:v>1153</c:v>
                </c:pt>
                <c:pt idx="1154">
                  <c:v>1154</c:v>
                </c:pt>
                <c:pt idx="1155">
                  <c:v>1155</c:v>
                </c:pt>
                <c:pt idx="1156">
                  <c:v>1156</c:v>
                </c:pt>
                <c:pt idx="1157">
                  <c:v>1157</c:v>
                </c:pt>
                <c:pt idx="1158">
                  <c:v>1158</c:v>
                </c:pt>
                <c:pt idx="1159">
                  <c:v>1159</c:v>
                </c:pt>
                <c:pt idx="1160">
                  <c:v>1160</c:v>
                </c:pt>
                <c:pt idx="1161">
                  <c:v>1161</c:v>
                </c:pt>
                <c:pt idx="1162">
                  <c:v>1162</c:v>
                </c:pt>
                <c:pt idx="1163">
                  <c:v>1163</c:v>
                </c:pt>
                <c:pt idx="1164">
                  <c:v>1164</c:v>
                </c:pt>
                <c:pt idx="1165">
                  <c:v>1165</c:v>
                </c:pt>
                <c:pt idx="1166">
                  <c:v>1166</c:v>
                </c:pt>
                <c:pt idx="1167">
                  <c:v>1167</c:v>
                </c:pt>
                <c:pt idx="1168">
                  <c:v>1168</c:v>
                </c:pt>
                <c:pt idx="1169">
                  <c:v>1169</c:v>
                </c:pt>
                <c:pt idx="1170">
                  <c:v>1170</c:v>
                </c:pt>
                <c:pt idx="1171">
                  <c:v>1171</c:v>
                </c:pt>
                <c:pt idx="1172">
                  <c:v>1172</c:v>
                </c:pt>
                <c:pt idx="1173">
                  <c:v>1173</c:v>
                </c:pt>
                <c:pt idx="1174">
                  <c:v>1174</c:v>
                </c:pt>
                <c:pt idx="1175">
                  <c:v>1175</c:v>
                </c:pt>
                <c:pt idx="1176">
                  <c:v>1176</c:v>
                </c:pt>
                <c:pt idx="1177">
                  <c:v>1177</c:v>
                </c:pt>
                <c:pt idx="1178">
                  <c:v>1178</c:v>
                </c:pt>
                <c:pt idx="1179">
                  <c:v>1179</c:v>
                </c:pt>
                <c:pt idx="1180">
                  <c:v>1180</c:v>
                </c:pt>
                <c:pt idx="1181">
                  <c:v>1181</c:v>
                </c:pt>
                <c:pt idx="1182">
                  <c:v>1182</c:v>
                </c:pt>
                <c:pt idx="1183">
                  <c:v>1183</c:v>
                </c:pt>
                <c:pt idx="1184">
                  <c:v>1184</c:v>
                </c:pt>
                <c:pt idx="1185">
                  <c:v>1185</c:v>
                </c:pt>
                <c:pt idx="1186">
                  <c:v>1186</c:v>
                </c:pt>
                <c:pt idx="1187">
                  <c:v>1187</c:v>
                </c:pt>
                <c:pt idx="1188">
                  <c:v>1188</c:v>
                </c:pt>
                <c:pt idx="1189">
                  <c:v>1189</c:v>
                </c:pt>
                <c:pt idx="1190">
                  <c:v>1190</c:v>
                </c:pt>
                <c:pt idx="1191">
                  <c:v>1191</c:v>
                </c:pt>
                <c:pt idx="1192">
                  <c:v>1192</c:v>
                </c:pt>
                <c:pt idx="1193">
                  <c:v>1193</c:v>
                </c:pt>
                <c:pt idx="1194">
                  <c:v>1194</c:v>
                </c:pt>
                <c:pt idx="1195">
                  <c:v>1195</c:v>
                </c:pt>
                <c:pt idx="1196">
                  <c:v>1196</c:v>
                </c:pt>
                <c:pt idx="1197">
                  <c:v>1197</c:v>
                </c:pt>
                <c:pt idx="1198">
                  <c:v>1198</c:v>
                </c:pt>
                <c:pt idx="1199">
                  <c:v>1199</c:v>
                </c:pt>
                <c:pt idx="1200">
                  <c:v>1200</c:v>
                </c:pt>
                <c:pt idx="1201">
                  <c:v>1201</c:v>
                </c:pt>
                <c:pt idx="1202">
                  <c:v>1202</c:v>
                </c:pt>
                <c:pt idx="1203">
                  <c:v>1203</c:v>
                </c:pt>
                <c:pt idx="1204">
                  <c:v>1204</c:v>
                </c:pt>
                <c:pt idx="1205">
                  <c:v>1205</c:v>
                </c:pt>
                <c:pt idx="1206">
                  <c:v>1206</c:v>
                </c:pt>
                <c:pt idx="1207">
                  <c:v>1207</c:v>
                </c:pt>
                <c:pt idx="1208">
                  <c:v>1208</c:v>
                </c:pt>
                <c:pt idx="1209">
                  <c:v>1209</c:v>
                </c:pt>
                <c:pt idx="1210">
                  <c:v>1210</c:v>
                </c:pt>
                <c:pt idx="1211">
                  <c:v>1211</c:v>
                </c:pt>
                <c:pt idx="1212">
                  <c:v>1212</c:v>
                </c:pt>
                <c:pt idx="1213">
                  <c:v>1213</c:v>
                </c:pt>
                <c:pt idx="1214">
                  <c:v>1214</c:v>
                </c:pt>
                <c:pt idx="1215">
                  <c:v>1215</c:v>
                </c:pt>
                <c:pt idx="1216">
                  <c:v>1216</c:v>
                </c:pt>
                <c:pt idx="1217">
                  <c:v>1217</c:v>
                </c:pt>
                <c:pt idx="1218">
                  <c:v>1218</c:v>
                </c:pt>
                <c:pt idx="1219">
                  <c:v>1219</c:v>
                </c:pt>
                <c:pt idx="1220">
                  <c:v>1220</c:v>
                </c:pt>
                <c:pt idx="1221">
                  <c:v>1221</c:v>
                </c:pt>
                <c:pt idx="1222">
                  <c:v>1222</c:v>
                </c:pt>
                <c:pt idx="1223">
                  <c:v>1223</c:v>
                </c:pt>
                <c:pt idx="1224">
                  <c:v>1224</c:v>
                </c:pt>
                <c:pt idx="1225">
                  <c:v>1225</c:v>
                </c:pt>
                <c:pt idx="1226">
                  <c:v>1226</c:v>
                </c:pt>
                <c:pt idx="1227">
                  <c:v>1227</c:v>
                </c:pt>
                <c:pt idx="1228">
                  <c:v>1228</c:v>
                </c:pt>
                <c:pt idx="1229">
                  <c:v>1229</c:v>
                </c:pt>
                <c:pt idx="1230">
                  <c:v>1230</c:v>
                </c:pt>
                <c:pt idx="1231">
                  <c:v>1231</c:v>
                </c:pt>
                <c:pt idx="1232">
                  <c:v>1232</c:v>
                </c:pt>
                <c:pt idx="1233">
                  <c:v>1233</c:v>
                </c:pt>
                <c:pt idx="1234">
                  <c:v>1234</c:v>
                </c:pt>
                <c:pt idx="1235">
                  <c:v>1235</c:v>
                </c:pt>
                <c:pt idx="1236">
                  <c:v>1236</c:v>
                </c:pt>
                <c:pt idx="1237">
                  <c:v>1237</c:v>
                </c:pt>
                <c:pt idx="1238">
                  <c:v>1238</c:v>
                </c:pt>
                <c:pt idx="1239">
                  <c:v>1239</c:v>
                </c:pt>
                <c:pt idx="1240">
                  <c:v>1240</c:v>
                </c:pt>
                <c:pt idx="1241">
                  <c:v>1241</c:v>
                </c:pt>
                <c:pt idx="1242">
                  <c:v>1242</c:v>
                </c:pt>
                <c:pt idx="1243">
                  <c:v>1243</c:v>
                </c:pt>
                <c:pt idx="1244">
                  <c:v>1244</c:v>
                </c:pt>
                <c:pt idx="1245">
                  <c:v>1245</c:v>
                </c:pt>
                <c:pt idx="1246">
                  <c:v>1246</c:v>
                </c:pt>
                <c:pt idx="1247">
                  <c:v>1247</c:v>
                </c:pt>
                <c:pt idx="1248">
                  <c:v>1248</c:v>
                </c:pt>
                <c:pt idx="1249">
                  <c:v>1249</c:v>
                </c:pt>
                <c:pt idx="1250">
                  <c:v>1250</c:v>
                </c:pt>
                <c:pt idx="1251">
                  <c:v>1251</c:v>
                </c:pt>
                <c:pt idx="1252">
                  <c:v>1252</c:v>
                </c:pt>
                <c:pt idx="1253">
                  <c:v>1253</c:v>
                </c:pt>
                <c:pt idx="1254">
                  <c:v>1254</c:v>
                </c:pt>
                <c:pt idx="1255">
                  <c:v>1255</c:v>
                </c:pt>
                <c:pt idx="1256">
                  <c:v>1256</c:v>
                </c:pt>
                <c:pt idx="1257">
                  <c:v>1257</c:v>
                </c:pt>
                <c:pt idx="1258">
                  <c:v>1258</c:v>
                </c:pt>
                <c:pt idx="1259">
                  <c:v>1259</c:v>
                </c:pt>
                <c:pt idx="1260">
                  <c:v>1260</c:v>
                </c:pt>
                <c:pt idx="1261">
                  <c:v>1261</c:v>
                </c:pt>
                <c:pt idx="1262">
                  <c:v>1262</c:v>
                </c:pt>
                <c:pt idx="1263">
                  <c:v>1263</c:v>
                </c:pt>
                <c:pt idx="1264">
                  <c:v>1264</c:v>
                </c:pt>
                <c:pt idx="1265">
                  <c:v>1265</c:v>
                </c:pt>
                <c:pt idx="1266">
                  <c:v>1266</c:v>
                </c:pt>
                <c:pt idx="1267">
                  <c:v>1267</c:v>
                </c:pt>
                <c:pt idx="1268">
                  <c:v>1268</c:v>
                </c:pt>
                <c:pt idx="1269">
                  <c:v>1269</c:v>
                </c:pt>
                <c:pt idx="1270">
                  <c:v>1270</c:v>
                </c:pt>
                <c:pt idx="1271">
                  <c:v>1271</c:v>
                </c:pt>
                <c:pt idx="1272">
                  <c:v>1272</c:v>
                </c:pt>
                <c:pt idx="1273">
                  <c:v>1273</c:v>
                </c:pt>
                <c:pt idx="1274">
                  <c:v>1274</c:v>
                </c:pt>
                <c:pt idx="1275">
                  <c:v>1275</c:v>
                </c:pt>
                <c:pt idx="1276">
                  <c:v>1276</c:v>
                </c:pt>
                <c:pt idx="1277">
                  <c:v>1277</c:v>
                </c:pt>
                <c:pt idx="1278">
                  <c:v>1278</c:v>
                </c:pt>
                <c:pt idx="1279">
                  <c:v>1279</c:v>
                </c:pt>
                <c:pt idx="1280">
                  <c:v>1280</c:v>
                </c:pt>
                <c:pt idx="1281">
                  <c:v>1281</c:v>
                </c:pt>
                <c:pt idx="1282">
                  <c:v>1282</c:v>
                </c:pt>
                <c:pt idx="1283">
                  <c:v>1283</c:v>
                </c:pt>
                <c:pt idx="1284">
                  <c:v>1284</c:v>
                </c:pt>
                <c:pt idx="1285">
                  <c:v>1285</c:v>
                </c:pt>
                <c:pt idx="1286">
                  <c:v>1286</c:v>
                </c:pt>
                <c:pt idx="1287">
                  <c:v>1287</c:v>
                </c:pt>
                <c:pt idx="1288">
                  <c:v>1288</c:v>
                </c:pt>
                <c:pt idx="1289">
                  <c:v>1289</c:v>
                </c:pt>
                <c:pt idx="1290">
                  <c:v>1290</c:v>
                </c:pt>
                <c:pt idx="1291">
                  <c:v>1291</c:v>
                </c:pt>
                <c:pt idx="1292">
                  <c:v>1292</c:v>
                </c:pt>
                <c:pt idx="1293">
                  <c:v>1293</c:v>
                </c:pt>
                <c:pt idx="1294">
                  <c:v>1294</c:v>
                </c:pt>
                <c:pt idx="1295">
                  <c:v>1295</c:v>
                </c:pt>
                <c:pt idx="1296">
                  <c:v>1296</c:v>
                </c:pt>
                <c:pt idx="1297">
                  <c:v>1297</c:v>
                </c:pt>
                <c:pt idx="1298">
                  <c:v>1298</c:v>
                </c:pt>
                <c:pt idx="1299">
                  <c:v>1299</c:v>
                </c:pt>
                <c:pt idx="1300">
                  <c:v>1300</c:v>
                </c:pt>
                <c:pt idx="1301">
                  <c:v>1301</c:v>
                </c:pt>
                <c:pt idx="1302">
                  <c:v>1302</c:v>
                </c:pt>
                <c:pt idx="1303">
                  <c:v>1303</c:v>
                </c:pt>
                <c:pt idx="1304">
                  <c:v>1304</c:v>
                </c:pt>
                <c:pt idx="1305">
                  <c:v>1305</c:v>
                </c:pt>
                <c:pt idx="1306">
                  <c:v>1306</c:v>
                </c:pt>
                <c:pt idx="1307">
                  <c:v>1307</c:v>
                </c:pt>
                <c:pt idx="1308">
                  <c:v>1308</c:v>
                </c:pt>
                <c:pt idx="1309">
                  <c:v>1309</c:v>
                </c:pt>
                <c:pt idx="1310">
                  <c:v>1310</c:v>
                </c:pt>
                <c:pt idx="1311">
                  <c:v>1311</c:v>
                </c:pt>
                <c:pt idx="1312">
                  <c:v>1312</c:v>
                </c:pt>
                <c:pt idx="1313">
                  <c:v>1313</c:v>
                </c:pt>
                <c:pt idx="1314">
                  <c:v>1314</c:v>
                </c:pt>
                <c:pt idx="1315">
                  <c:v>1315</c:v>
                </c:pt>
                <c:pt idx="1316">
                  <c:v>1316</c:v>
                </c:pt>
                <c:pt idx="1317">
                  <c:v>1317</c:v>
                </c:pt>
                <c:pt idx="1318">
                  <c:v>1318</c:v>
                </c:pt>
                <c:pt idx="1319">
                  <c:v>1319</c:v>
                </c:pt>
                <c:pt idx="1320">
                  <c:v>1320</c:v>
                </c:pt>
                <c:pt idx="1321">
                  <c:v>1321</c:v>
                </c:pt>
                <c:pt idx="1322">
                  <c:v>1322</c:v>
                </c:pt>
                <c:pt idx="1323">
                  <c:v>1323</c:v>
                </c:pt>
                <c:pt idx="1324">
                  <c:v>1324</c:v>
                </c:pt>
                <c:pt idx="1325">
                  <c:v>1325</c:v>
                </c:pt>
                <c:pt idx="1326">
                  <c:v>1326</c:v>
                </c:pt>
                <c:pt idx="1327">
                  <c:v>1327</c:v>
                </c:pt>
                <c:pt idx="1328">
                  <c:v>1328</c:v>
                </c:pt>
                <c:pt idx="1329">
                  <c:v>1329</c:v>
                </c:pt>
                <c:pt idx="1330">
                  <c:v>1330</c:v>
                </c:pt>
                <c:pt idx="1331">
                  <c:v>1331</c:v>
                </c:pt>
                <c:pt idx="1332">
                  <c:v>1332</c:v>
                </c:pt>
                <c:pt idx="1333">
                  <c:v>1333</c:v>
                </c:pt>
                <c:pt idx="1334">
                  <c:v>1334</c:v>
                </c:pt>
                <c:pt idx="1335">
                  <c:v>1335</c:v>
                </c:pt>
                <c:pt idx="1336">
                  <c:v>1336</c:v>
                </c:pt>
                <c:pt idx="1337">
                  <c:v>1337</c:v>
                </c:pt>
                <c:pt idx="1338">
                  <c:v>1338</c:v>
                </c:pt>
                <c:pt idx="1339">
                  <c:v>1339</c:v>
                </c:pt>
                <c:pt idx="1340">
                  <c:v>1340</c:v>
                </c:pt>
                <c:pt idx="1341">
                  <c:v>1341</c:v>
                </c:pt>
                <c:pt idx="1342">
                  <c:v>1342</c:v>
                </c:pt>
                <c:pt idx="1343">
                  <c:v>1343</c:v>
                </c:pt>
                <c:pt idx="1344">
                  <c:v>1344</c:v>
                </c:pt>
                <c:pt idx="1345">
                  <c:v>1345</c:v>
                </c:pt>
                <c:pt idx="1346">
                  <c:v>1346</c:v>
                </c:pt>
                <c:pt idx="1347">
                  <c:v>1347</c:v>
                </c:pt>
                <c:pt idx="1348">
                  <c:v>1348</c:v>
                </c:pt>
                <c:pt idx="1349">
                  <c:v>1349</c:v>
                </c:pt>
                <c:pt idx="1350">
                  <c:v>1350</c:v>
                </c:pt>
                <c:pt idx="1351">
                  <c:v>1351</c:v>
                </c:pt>
                <c:pt idx="1352">
                  <c:v>1352</c:v>
                </c:pt>
                <c:pt idx="1353">
                  <c:v>1353</c:v>
                </c:pt>
                <c:pt idx="1354">
                  <c:v>1354</c:v>
                </c:pt>
                <c:pt idx="1355">
                  <c:v>1355</c:v>
                </c:pt>
                <c:pt idx="1356">
                  <c:v>1356</c:v>
                </c:pt>
                <c:pt idx="1357">
                  <c:v>1357</c:v>
                </c:pt>
                <c:pt idx="1358">
                  <c:v>1358</c:v>
                </c:pt>
                <c:pt idx="1359">
                  <c:v>1359</c:v>
                </c:pt>
                <c:pt idx="1360">
                  <c:v>1360</c:v>
                </c:pt>
                <c:pt idx="1361">
                  <c:v>1361</c:v>
                </c:pt>
                <c:pt idx="1362">
                  <c:v>1362</c:v>
                </c:pt>
                <c:pt idx="1363">
                  <c:v>1363</c:v>
                </c:pt>
                <c:pt idx="1364">
                  <c:v>1364</c:v>
                </c:pt>
                <c:pt idx="1365">
                  <c:v>1365</c:v>
                </c:pt>
                <c:pt idx="1366">
                  <c:v>1366</c:v>
                </c:pt>
                <c:pt idx="1367">
                  <c:v>1367</c:v>
                </c:pt>
                <c:pt idx="1368">
                  <c:v>1368</c:v>
                </c:pt>
                <c:pt idx="1369">
                  <c:v>1369</c:v>
                </c:pt>
                <c:pt idx="1370">
                  <c:v>1370</c:v>
                </c:pt>
                <c:pt idx="1371">
                  <c:v>1371</c:v>
                </c:pt>
                <c:pt idx="1372">
                  <c:v>1372</c:v>
                </c:pt>
                <c:pt idx="1373">
                  <c:v>1373</c:v>
                </c:pt>
                <c:pt idx="1374">
                  <c:v>1374</c:v>
                </c:pt>
                <c:pt idx="1375">
                  <c:v>1375</c:v>
                </c:pt>
                <c:pt idx="1376">
                  <c:v>1376</c:v>
                </c:pt>
                <c:pt idx="1377">
                  <c:v>1377</c:v>
                </c:pt>
                <c:pt idx="1378">
                  <c:v>1378</c:v>
                </c:pt>
                <c:pt idx="1379">
                  <c:v>1379</c:v>
                </c:pt>
                <c:pt idx="1380">
                  <c:v>1380</c:v>
                </c:pt>
                <c:pt idx="1381">
                  <c:v>1381</c:v>
                </c:pt>
                <c:pt idx="1382">
                  <c:v>1382</c:v>
                </c:pt>
                <c:pt idx="1383">
                  <c:v>1383</c:v>
                </c:pt>
                <c:pt idx="1384">
                  <c:v>1384</c:v>
                </c:pt>
                <c:pt idx="1385">
                  <c:v>1385</c:v>
                </c:pt>
                <c:pt idx="1386">
                  <c:v>1386</c:v>
                </c:pt>
                <c:pt idx="1387">
                  <c:v>1387</c:v>
                </c:pt>
                <c:pt idx="1388">
                  <c:v>1388</c:v>
                </c:pt>
                <c:pt idx="1389">
                  <c:v>1389</c:v>
                </c:pt>
                <c:pt idx="1390">
                  <c:v>1390</c:v>
                </c:pt>
                <c:pt idx="1391">
                  <c:v>1391</c:v>
                </c:pt>
                <c:pt idx="1392">
                  <c:v>1392</c:v>
                </c:pt>
                <c:pt idx="1393">
                  <c:v>1393</c:v>
                </c:pt>
                <c:pt idx="1394">
                  <c:v>1394</c:v>
                </c:pt>
                <c:pt idx="1395">
                  <c:v>1395</c:v>
                </c:pt>
                <c:pt idx="1396">
                  <c:v>1396</c:v>
                </c:pt>
                <c:pt idx="1397">
                  <c:v>1397</c:v>
                </c:pt>
                <c:pt idx="1398">
                  <c:v>1398</c:v>
                </c:pt>
                <c:pt idx="1399">
                  <c:v>1399</c:v>
                </c:pt>
                <c:pt idx="1400">
                  <c:v>1400</c:v>
                </c:pt>
                <c:pt idx="1401">
                  <c:v>1401</c:v>
                </c:pt>
                <c:pt idx="1402">
                  <c:v>1402</c:v>
                </c:pt>
                <c:pt idx="1403">
                  <c:v>1403</c:v>
                </c:pt>
                <c:pt idx="1404">
                  <c:v>1404</c:v>
                </c:pt>
                <c:pt idx="1405">
                  <c:v>1405</c:v>
                </c:pt>
                <c:pt idx="1406">
                  <c:v>1406</c:v>
                </c:pt>
                <c:pt idx="1407">
                  <c:v>1407</c:v>
                </c:pt>
                <c:pt idx="1408">
                  <c:v>1408</c:v>
                </c:pt>
                <c:pt idx="1409">
                  <c:v>1409</c:v>
                </c:pt>
                <c:pt idx="1410">
                  <c:v>1410</c:v>
                </c:pt>
                <c:pt idx="1411">
                  <c:v>1411</c:v>
                </c:pt>
                <c:pt idx="1412">
                  <c:v>1412</c:v>
                </c:pt>
                <c:pt idx="1413">
                  <c:v>1413</c:v>
                </c:pt>
                <c:pt idx="1414">
                  <c:v>1414</c:v>
                </c:pt>
                <c:pt idx="1415">
                  <c:v>1415</c:v>
                </c:pt>
                <c:pt idx="1416">
                  <c:v>1416</c:v>
                </c:pt>
                <c:pt idx="1417">
                  <c:v>1417</c:v>
                </c:pt>
                <c:pt idx="1418">
                  <c:v>1418</c:v>
                </c:pt>
                <c:pt idx="1419">
                  <c:v>1419</c:v>
                </c:pt>
                <c:pt idx="1420">
                  <c:v>1420</c:v>
                </c:pt>
                <c:pt idx="1421">
                  <c:v>1421</c:v>
                </c:pt>
                <c:pt idx="1422">
                  <c:v>1422</c:v>
                </c:pt>
                <c:pt idx="1423">
                  <c:v>1423</c:v>
                </c:pt>
                <c:pt idx="1424">
                  <c:v>1424</c:v>
                </c:pt>
                <c:pt idx="1425">
                  <c:v>1425</c:v>
                </c:pt>
                <c:pt idx="1426">
                  <c:v>1426</c:v>
                </c:pt>
                <c:pt idx="1427">
                  <c:v>1427</c:v>
                </c:pt>
                <c:pt idx="1428">
                  <c:v>1428</c:v>
                </c:pt>
                <c:pt idx="1429">
                  <c:v>1429</c:v>
                </c:pt>
                <c:pt idx="1430">
                  <c:v>1430</c:v>
                </c:pt>
                <c:pt idx="1431">
                  <c:v>1431</c:v>
                </c:pt>
                <c:pt idx="1432">
                  <c:v>1432</c:v>
                </c:pt>
                <c:pt idx="1433">
                  <c:v>1433</c:v>
                </c:pt>
                <c:pt idx="1434">
                  <c:v>1434</c:v>
                </c:pt>
                <c:pt idx="1435">
                  <c:v>1435</c:v>
                </c:pt>
                <c:pt idx="1436">
                  <c:v>1436</c:v>
                </c:pt>
                <c:pt idx="1437">
                  <c:v>1437</c:v>
                </c:pt>
                <c:pt idx="1438">
                  <c:v>1438</c:v>
                </c:pt>
                <c:pt idx="1439">
                  <c:v>1439</c:v>
                </c:pt>
                <c:pt idx="1440">
                  <c:v>1440</c:v>
                </c:pt>
                <c:pt idx="1441">
                  <c:v>1441</c:v>
                </c:pt>
                <c:pt idx="1442">
                  <c:v>1442</c:v>
                </c:pt>
                <c:pt idx="1443">
                  <c:v>1443</c:v>
                </c:pt>
                <c:pt idx="1444">
                  <c:v>1444</c:v>
                </c:pt>
                <c:pt idx="1445">
                  <c:v>1445</c:v>
                </c:pt>
                <c:pt idx="1446">
                  <c:v>1446</c:v>
                </c:pt>
                <c:pt idx="1447">
                  <c:v>1447</c:v>
                </c:pt>
                <c:pt idx="1448">
                  <c:v>1448</c:v>
                </c:pt>
                <c:pt idx="1449">
                  <c:v>1449</c:v>
                </c:pt>
                <c:pt idx="1450">
                  <c:v>1450</c:v>
                </c:pt>
                <c:pt idx="1451">
                  <c:v>1451</c:v>
                </c:pt>
                <c:pt idx="1452">
                  <c:v>1452</c:v>
                </c:pt>
                <c:pt idx="1453">
                  <c:v>1453</c:v>
                </c:pt>
                <c:pt idx="1454">
                  <c:v>1454</c:v>
                </c:pt>
                <c:pt idx="1455">
                  <c:v>1455</c:v>
                </c:pt>
                <c:pt idx="1456">
                  <c:v>1456</c:v>
                </c:pt>
                <c:pt idx="1457">
                  <c:v>1457</c:v>
                </c:pt>
                <c:pt idx="1458">
                  <c:v>1458</c:v>
                </c:pt>
                <c:pt idx="1459">
                  <c:v>1459</c:v>
                </c:pt>
                <c:pt idx="1460">
                  <c:v>1460</c:v>
                </c:pt>
                <c:pt idx="1461">
                  <c:v>1461</c:v>
                </c:pt>
                <c:pt idx="1462">
                  <c:v>1462</c:v>
                </c:pt>
                <c:pt idx="1463">
                  <c:v>1463</c:v>
                </c:pt>
                <c:pt idx="1464">
                  <c:v>1464</c:v>
                </c:pt>
                <c:pt idx="1465">
                  <c:v>1465</c:v>
                </c:pt>
                <c:pt idx="1466">
                  <c:v>1466</c:v>
                </c:pt>
                <c:pt idx="1467">
                  <c:v>1467</c:v>
                </c:pt>
                <c:pt idx="1468">
                  <c:v>1468</c:v>
                </c:pt>
                <c:pt idx="1469">
                  <c:v>1469</c:v>
                </c:pt>
                <c:pt idx="1470">
                  <c:v>1470</c:v>
                </c:pt>
                <c:pt idx="1471">
                  <c:v>1471</c:v>
                </c:pt>
                <c:pt idx="1472">
                  <c:v>1472</c:v>
                </c:pt>
                <c:pt idx="1473">
                  <c:v>1473</c:v>
                </c:pt>
                <c:pt idx="1474">
                  <c:v>1474</c:v>
                </c:pt>
                <c:pt idx="1475">
                  <c:v>1475</c:v>
                </c:pt>
                <c:pt idx="1476">
                  <c:v>1476</c:v>
                </c:pt>
                <c:pt idx="1477">
                  <c:v>1477</c:v>
                </c:pt>
                <c:pt idx="1478">
                  <c:v>1478</c:v>
                </c:pt>
                <c:pt idx="1479">
                  <c:v>1479</c:v>
                </c:pt>
                <c:pt idx="1480">
                  <c:v>1480</c:v>
                </c:pt>
                <c:pt idx="1481">
                  <c:v>1481</c:v>
                </c:pt>
                <c:pt idx="1482">
                  <c:v>1482</c:v>
                </c:pt>
                <c:pt idx="1483">
                  <c:v>1483</c:v>
                </c:pt>
                <c:pt idx="1484">
                  <c:v>1484</c:v>
                </c:pt>
                <c:pt idx="1485">
                  <c:v>1485</c:v>
                </c:pt>
                <c:pt idx="1486">
                  <c:v>1486</c:v>
                </c:pt>
                <c:pt idx="1487">
                  <c:v>1487</c:v>
                </c:pt>
                <c:pt idx="1488">
                  <c:v>1488</c:v>
                </c:pt>
                <c:pt idx="1489">
                  <c:v>1489</c:v>
                </c:pt>
                <c:pt idx="1490">
                  <c:v>1490</c:v>
                </c:pt>
                <c:pt idx="1491">
                  <c:v>1491</c:v>
                </c:pt>
                <c:pt idx="1492">
                  <c:v>1492</c:v>
                </c:pt>
                <c:pt idx="1493">
                  <c:v>1493</c:v>
                </c:pt>
                <c:pt idx="1494">
                  <c:v>1494</c:v>
                </c:pt>
                <c:pt idx="1495">
                  <c:v>1495</c:v>
                </c:pt>
                <c:pt idx="1496">
                  <c:v>1496</c:v>
                </c:pt>
                <c:pt idx="1497">
                  <c:v>1497</c:v>
                </c:pt>
                <c:pt idx="1498">
                  <c:v>1498</c:v>
                </c:pt>
                <c:pt idx="1499">
                  <c:v>1499</c:v>
                </c:pt>
                <c:pt idx="1500">
                  <c:v>1500</c:v>
                </c:pt>
                <c:pt idx="1501">
                  <c:v>1501</c:v>
                </c:pt>
                <c:pt idx="1502">
                  <c:v>1502</c:v>
                </c:pt>
                <c:pt idx="1503">
                  <c:v>1503</c:v>
                </c:pt>
                <c:pt idx="1504">
                  <c:v>1504</c:v>
                </c:pt>
                <c:pt idx="1505">
                  <c:v>1505</c:v>
                </c:pt>
                <c:pt idx="1506">
                  <c:v>1506</c:v>
                </c:pt>
                <c:pt idx="1507">
                  <c:v>1507</c:v>
                </c:pt>
                <c:pt idx="1508">
                  <c:v>1508</c:v>
                </c:pt>
                <c:pt idx="1509">
                  <c:v>1509</c:v>
                </c:pt>
                <c:pt idx="1510">
                  <c:v>1510</c:v>
                </c:pt>
                <c:pt idx="1511">
                  <c:v>1511</c:v>
                </c:pt>
                <c:pt idx="1512">
                  <c:v>1512</c:v>
                </c:pt>
                <c:pt idx="1513">
                  <c:v>1513</c:v>
                </c:pt>
                <c:pt idx="1514">
                  <c:v>1514</c:v>
                </c:pt>
                <c:pt idx="1515">
                  <c:v>1515</c:v>
                </c:pt>
                <c:pt idx="1516">
                  <c:v>1516</c:v>
                </c:pt>
                <c:pt idx="1517">
                  <c:v>1517</c:v>
                </c:pt>
                <c:pt idx="1518">
                  <c:v>1518</c:v>
                </c:pt>
                <c:pt idx="1519">
                  <c:v>1519</c:v>
                </c:pt>
                <c:pt idx="1520">
                  <c:v>1520</c:v>
                </c:pt>
                <c:pt idx="1521">
                  <c:v>1521</c:v>
                </c:pt>
                <c:pt idx="1522">
                  <c:v>1522</c:v>
                </c:pt>
                <c:pt idx="1523">
                  <c:v>1523</c:v>
                </c:pt>
                <c:pt idx="1524">
                  <c:v>1524</c:v>
                </c:pt>
                <c:pt idx="1525">
                  <c:v>1525</c:v>
                </c:pt>
                <c:pt idx="1526">
                  <c:v>1526</c:v>
                </c:pt>
                <c:pt idx="1527">
                  <c:v>1527</c:v>
                </c:pt>
                <c:pt idx="1528">
                  <c:v>1528</c:v>
                </c:pt>
                <c:pt idx="1529">
                  <c:v>1529</c:v>
                </c:pt>
                <c:pt idx="1530">
                  <c:v>1530</c:v>
                </c:pt>
                <c:pt idx="1531">
                  <c:v>1531</c:v>
                </c:pt>
                <c:pt idx="1532">
                  <c:v>1532</c:v>
                </c:pt>
                <c:pt idx="1533">
                  <c:v>1533</c:v>
                </c:pt>
                <c:pt idx="1534">
                  <c:v>1534</c:v>
                </c:pt>
                <c:pt idx="1535">
                  <c:v>1535</c:v>
                </c:pt>
                <c:pt idx="1536">
                  <c:v>1536</c:v>
                </c:pt>
                <c:pt idx="1537">
                  <c:v>1537</c:v>
                </c:pt>
                <c:pt idx="1538">
                  <c:v>1538</c:v>
                </c:pt>
                <c:pt idx="1539">
                  <c:v>1539</c:v>
                </c:pt>
                <c:pt idx="1540">
                  <c:v>1540</c:v>
                </c:pt>
                <c:pt idx="1541">
                  <c:v>1541</c:v>
                </c:pt>
                <c:pt idx="1542">
                  <c:v>1542</c:v>
                </c:pt>
                <c:pt idx="1543">
                  <c:v>1543</c:v>
                </c:pt>
                <c:pt idx="1544">
                  <c:v>1544</c:v>
                </c:pt>
                <c:pt idx="1545">
                  <c:v>1545</c:v>
                </c:pt>
                <c:pt idx="1546">
                  <c:v>1546</c:v>
                </c:pt>
                <c:pt idx="1547">
                  <c:v>1547</c:v>
                </c:pt>
                <c:pt idx="1548">
                  <c:v>1548</c:v>
                </c:pt>
                <c:pt idx="1549">
                  <c:v>1549</c:v>
                </c:pt>
                <c:pt idx="1550">
                  <c:v>1550</c:v>
                </c:pt>
                <c:pt idx="1551">
                  <c:v>1551</c:v>
                </c:pt>
                <c:pt idx="1552">
                  <c:v>1552</c:v>
                </c:pt>
                <c:pt idx="1553">
                  <c:v>1553</c:v>
                </c:pt>
                <c:pt idx="1554">
                  <c:v>1554</c:v>
                </c:pt>
                <c:pt idx="1555">
                  <c:v>1555</c:v>
                </c:pt>
                <c:pt idx="1556">
                  <c:v>1556</c:v>
                </c:pt>
                <c:pt idx="1557">
                  <c:v>1557</c:v>
                </c:pt>
                <c:pt idx="1558">
                  <c:v>1558</c:v>
                </c:pt>
                <c:pt idx="1559">
                  <c:v>1559</c:v>
                </c:pt>
                <c:pt idx="1560">
                  <c:v>1560</c:v>
                </c:pt>
                <c:pt idx="1561">
                  <c:v>1561</c:v>
                </c:pt>
                <c:pt idx="1562">
                  <c:v>1562</c:v>
                </c:pt>
                <c:pt idx="1563">
                  <c:v>1563</c:v>
                </c:pt>
                <c:pt idx="1564">
                  <c:v>1564</c:v>
                </c:pt>
                <c:pt idx="1565">
                  <c:v>1565</c:v>
                </c:pt>
                <c:pt idx="1566">
                  <c:v>1566</c:v>
                </c:pt>
                <c:pt idx="1567">
                  <c:v>1567</c:v>
                </c:pt>
                <c:pt idx="1568">
                  <c:v>1568</c:v>
                </c:pt>
                <c:pt idx="1569">
                  <c:v>1569</c:v>
                </c:pt>
                <c:pt idx="1570">
                  <c:v>1570</c:v>
                </c:pt>
                <c:pt idx="1571">
                  <c:v>1571</c:v>
                </c:pt>
                <c:pt idx="1572">
                  <c:v>1572</c:v>
                </c:pt>
                <c:pt idx="1573">
                  <c:v>1573</c:v>
                </c:pt>
                <c:pt idx="1574">
                  <c:v>1574</c:v>
                </c:pt>
                <c:pt idx="1575">
                  <c:v>1575</c:v>
                </c:pt>
                <c:pt idx="1576">
                  <c:v>1576</c:v>
                </c:pt>
                <c:pt idx="1577">
                  <c:v>1577</c:v>
                </c:pt>
                <c:pt idx="1578">
                  <c:v>1578</c:v>
                </c:pt>
                <c:pt idx="1579">
                  <c:v>1579</c:v>
                </c:pt>
                <c:pt idx="1580">
                  <c:v>1580</c:v>
                </c:pt>
                <c:pt idx="1581">
                  <c:v>1581</c:v>
                </c:pt>
                <c:pt idx="1582">
                  <c:v>1582</c:v>
                </c:pt>
                <c:pt idx="1583">
                  <c:v>1583</c:v>
                </c:pt>
                <c:pt idx="1584">
                  <c:v>1584</c:v>
                </c:pt>
                <c:pt idx="1585">
                  <c:v>1585</c:v>
                </c:pt>
                <c:pt idx="1586">
                  <c:v>1586</c:v>
                </c:pt>
                <c:pt idx="1587">
                  <c:v>1587</c:v>
                </c:pt>
                <c:pt idx="1588">
                  <c:v>1588</c:v>
                </c:pt>
                <c:pt idx="1589">
                  <c:v>1589</c:v>
                </c:pt>
                <c:pt idx="1590">
                  <c:v>1590</c:v>
                </c:pt>
                <c:pt idx="1591">
                  <c:v>1591</c:v>
                </c:pt>
                <c:pt idx="1592">
                  <c:v>1592</c:v>
                </c:pt>
                <c:pt idx="1593">
                  <c:v>1593</c:v>
                </c:pt>
                <c:pt idx="1594">
                  <c:v>1594</c:v>
                </c:pt>
                <c:pt idx="1595">
                  <c:v>1595</c:v>
                </c:pt>
                <c:pt idx="1596">
                  <c:v>1596</c:v>
                </c:pt>
                <c:pt idx="1597">
                  <c:v>1597</c:v>
                </c:pt>
                <c:pt idx="1598">
                  <c:v>1598</c:v>
                </c:pt>
                <c:pt idx="1599">
                  <c:v>1599</c:v>
                </c:pt>
                <c:pt idx="1600">
                  <c:v>1600</c:v>
                </c:pt>
                <c:pt idx="1601">
                  <c:v>1601</c:v>
                </c:pt>
                <c:pt idx="1602">
                  <c:v>1602</c:v>
                </c:pt>
                <c:pt idx="1603">
                  <c:v>1603</c:v>
                </c:pt>
                <c:pt idx="1604">
                  <c:v>1604</c:v>
                </c:pt>
                <c:pt idx="1605">
                  <c:v>1605</c:v>
                </c:pt>
                <c:pt idx="1606">
                  <c:v>1606</c:v>
                </c:pt>
                <c:pt idx="1607">
                  <c:v>1607</c:v>
                </c:pt>
                <c:pt idx="1608">
                  <c:v>1608</c:v>
                </c:pt>
                <c:pt idx="1609">
                  <c:v>1609</c:v>
                </c:pt>
                <c:pt idx="1610">
                  <c:v>1610</c:v>
                </c:pt>
                <c:pt idx="1611">
                  <c:v>1611</c:v>
                </c:pt>
                <c:pt idx="1612">
                  <c:v>1612</c:v>
                </c:pt>
                <c:pt idx="1613">
                  <c:v>1613</c:v>
                </c:pt>
                <c:pt idx="1614">
                  <c:v>1614</c:v>
                </c:pt>
                <c:pt idx="1615">
                  <c:v>1615</c:v>
                </c:pt>
                <c:pt idx="1616">
                  <c:v>1616</c:v>
                </c:pt>
                <c:pt idx="1617">
                  <c:v>1617</c:v>
                </c:pt>
                <c:pt idx="1618">
                  <c:v>1618</c:v>
                </c:pt>
                <c:pt idx="1619">
                  <c:v>1619</c:v>
                </c:pt>
                <c:pt idx="1620">
                  <c:v>1620</c:v>
                </c:pt>
                <c:pt idx="1621">
                  <c:v>1621</c:v>
                </c:pt>
                <c:pt idx="1622">
                  <c:v>1622</c:v>
                </c:pt>
                <c:pt idx="1623">
                  <c:v>1623</c:v>
                </c:pt>
                <c:pt idx="1624">
                  <c:v>1624</c:v>
                </c:pt>
                <c:pt idx="1625">
                  <c:v>1625</c:v>
                </c:pt>
                <c:pt idx="1626">
                  <c:v>1626</c:v>
                </c:pt>
                <c:pt idx="1627">
                  <c:v>1627</c:v>
                </c:pt>
                <c:pt idx="1628">
                  <c:v>1628</c:v>
                </c:pt>
                <c:pt idx="1629">
                  <c:v>1629</c:v>
                </c:pt>
                <c:pt idx="1630">
                  <c:v>1630</c:v>
                </c:pt>
                <c:pt idx="1631">
                  <c:v>1631</c:v>
                </c:pt>
                <c:pt idx="1632">
                  <c:v>1632</c:v>
                </c:pt>
                <c:pt idx="1633">
                  <c:v>1633</c:v>
                </c:pt>
                <c:pt idx="1634">
                  <c:v>1634</c:v>
                </c:pt>
                <c:pt idx="1635">
                  <c:v>1635</c:v>
                </c:pt>
                <c:pt idx="1636">
                  <c:v>1636</c:v>
                </c:pt>
                <c:pt idx="1637">
                  <c:v>1637</c:v>
                </c:pt>
                <c:pt idx="1638">
                  <c:v>1638</c:v>
                </c:pt>
                <c:pt idx="1639">
                  <c:v>1639</c:v>
                </c:pt>
                <c:pt idx="1640">
                  <c:v>1640</c:v>
                </c:pt>
                <c:pt idx="1641">
                  <c:v>1641</c:v>
                </c:pt>
                <c:pt idx="1642">
                  <c:v>1642</c:v>
                </c:pt>
                <c:pt idx="1643">
                  <c:v>1643</c:v>
                </c:pt>
                <c:pt idx="1644">
                  <c:v>1644</c:v>
                </c:pt>
                <c:pt idx="1645">
                  <c:v>1645</c:v>
                </c:pt>
                <c:pt idx="1646">
                  <c:v>1646</c:v>
                </c:pt>
                <c:pt idx="1647">
                  <c:v>1647</c:v>
                </c:pt>
                <c:pt idx="1648">
                  <c:v>1648</c:v>
                </c:pt>
                <c:pt idx="1649">
                  <c:v>1649</c:v>
                </c:pt>
                <c:pt idx="1650">
                  <c:v>1650</c:v>
                </c:pt>
                <c:pt idx="1651">
                  <c:v>1651</c:v>
                </c:pt>
                <c:pt idx="1652">
                  <c:v>1652</c:v>
                </c:pt>
                <c:pt idx="1653">
                  <c:v>1653</c:v>
                </c:pt>
                <c:pt idx="1654">
                  <c:v>1654</c:v>
                </c:pt>
                <c:pt idx="1655">
                  <c:v>1655</c:v>
                </c:pt>
                <c:pt idx="1656">
                  <c:v>1656</c:v>
                </c:pt>
                <c:pt idx="1657">
                  <c:v>1657</c:v>
                </c:pt>
                <c:pt idx="1658">
                  <c:v>1658</c:v>
                </c:pt>
                <c:pt idx="1659">
                  <c:v>1659</c:v>
                </c:pt>
                <c:pt idx="1660">
                  <c:v>1660</c:v>
                </c:pt>
                <c:pt idx="1661">
                  <c:v>1661</c:v>
                </c:pt>
                <c:pt idx="1662">
                  <c:v>1662</c:v>
                </c:pt>
                <c:pt idx="1663">
                  <c:v>1663</c:v>
                </c:pt>
                <c:pt idx="1664">
                  <c:v>1664</c:v>
                </c:pt>
                <c:pt idx="1665">
                  <c:v>1665</c:v>
                </c:pt>
                <c:pt idx="1666">
                  <c:v>1666</c:v>
                </c:pt>
                <c:pt idx="1667">
                  <c:v>1667</c:v>
                </c:pt>
                <c:pt idx="1668">
                  <c:v>1668</c:v>
                </c:pt>
                <c:pt idx="1669">
                  <c:v>1669</c:v>
                </c:pt>
                <c:pt idx="1670">
                  <c:v>1670</c:v>
                </c:pt>
                <c:pt idx="1671">
                  <c:v>1671</c:v>
                </c:pt>
                <c:pt idx="1672">
                  <c:v>1672</c:v>
                </c:pt>
                <c:pt idx="1673">
                  <c:v>1673</c:v>
                </c:pt>
                <c:pt idx="1674">
                  <c:v>1674</c:v>
                </c:pt>
                <c:pt idx="1675">
                  <c:v>1675</c:v>
                </c:pt>
                <c:pt idx="1676">
                  <c:v>1676</c:v>
                </c:pt>
                <c:pt idx="1677">
                  <c:v>1677</c:v>
                </c:pt>
                <c:pt idx="1678">
                  <c:v>1678</c:v>
                </c:pt>
                <c:pt idx="1679">
                  <c:v>1679</c:v>
                </c:pt>
                <c:pt idx="1680">
                  <c:v>1680</c:v>
                </c:pt>
                <c:pt idx="1681">
                  <c:v>1681</c:v>
                </c:pt>
                <c:pt idx="1682">
                  <c:v>1682</c:v>
                </c:pt>
                <c:pt idx="1683">
                  <c:v>1683</c:v>
                </c:pt>
                <c:pt idx="1684">
                  <c:v>1684</c:v>
                </c:pt>
                <c:pt idx="1685">
                  <c:v>1685</c:v>
                </c:pt>
                <c:pt idx="1686">
                  <c:v>1686</c:v>
                </c:pt>
                <c:pt idx="1687">
                  <c:v>1687</c:v>
                </c:pt>
                <c:pt idx="1688">
                  <c:v>1688</c:v>
                </c:pt>
                <c:pt idx="1689">
                  <c:v>1689</c:v>
                </c:pt>
                <c:pt idx="1690">
                  <c:v>1690</c:v>
                </c:pt>
                <c:pt idx="1691">
                  <c:v>1691</c:v>
                </c:pt>
                <c:pt idx="1692">
                  <c:v>1692</c:v>
                </c:pt>
                <c:pt idx="1693">
                  <c:v>1693</c:v>
                </c:pt>
                <c:pt idx="1694">
                  <c:v>1694</c:v>
                </c:pt>
                <c:pt idx="1695">
                  <c:v>1695</c:v>
                </c:pt>
                <c:pt idx="1696">
                  <c:v>1696</c:v>
                </c:pt>
                <c:pt idx="1697">
                  <c:v>1697</c:v>
                </c:pt>
                <c:pt idx="1698">
                  <c:v>1698</c:v>
                </c:pt>
                <c:pt idx="1699">
                  <c:v>1699</c:v>
                </c:pt>
                <c:pt idx="1700">
                  <c:v>1700</c:v>
                </c:pt>
                <c:pt idx="1701">
                  <c:v>1701</c:v>
                </c:pt>
                <c:pt idx="1702">
                  <c:v>1702</c:v>
                </c:pt>
                <c:pt idx="1703">
                  <c:v>1703</c:v>
                </c:pt>
                <c:pt idx="1704">
                  <c:v>1704</c:v>
                </c:pt>
                <c:pt idx="1705">
                  <c:v>1705</c:v>
                </c:pt>
                <c:pt idx="1706">
                  <c:v>1706</c:v>
                </c:pt>
                <c:pt idx="1707">
                  <c:v>1707</c:v>
                </c:pt>
                <c:pt idx="1708">
                  <c:v>1708</c:v>
                </c:pt>
                <c:pt idx="1709">
                  <c:v>1709</c:v>
                </c:pt>
                <c:pt idx="1710">
                  <c:v>1710</c:v>
                </c:pt>
                <c:pt idx="1711">
                  <c:v>1711</c:v>
                </c:pt>
                <c:pt idx="1712">
                  <c:v>1712</c:v>
                </c:pt>
                <c:pt idx="1713">
                  <c:v>1713</c:v>
                </c:pt>
                <c:pt idx="1714">
                  <c:v>1714</c:v>
                </c:pt>
                <c:pt idx="1715">
                  <c:v>1715</c:v>
                </c:pt>
                <c:pt idx="1716">
                  <c:v>1716</c:v>
                </c:pt>
                <c:pt idx="1717">
                  <c:v>1717</c:v>
                </c:pt>
                <c:pt idx="1718">
                  <c:v>1718</c:v>
                </c:pt>
                <c:pt idx="1719">
                  <c:v>1719</c:v>
                </c:pt>
                <c:pt idx="1720">
                  <c:v>1720</c:v>
                </c:pt>
                <c:pt idx="1721">
                  <c:v>1721</c:v>
                </c:pt>
                <c:pt idx="1722">
                  <c:v>1722</c:v>
                </c:pt>
                <c:pt idx="1723">
                  <c:v>1723</c:v>
                </c:pt>
                <c:pt idx="1724">
                  <c:v>1724</c:v>
                </c:pt>
                <c:pt idx="1725">
                  <c:v>1725</c:v>
                </c:pt>
                <c:pt idx="1726">
                  <c:v>1726</c:v>
                </c:pt>
                <c:pt idx="1727">
                  <c:v>1727</c:v>
                </c:pt>
                <c:pt idx="1728">
                  <c:v>1728</c:v>
                </c:pt>
                <c:pt idx="1729">
                  <c:v>1729</c:v>
                </c:pt>
                <c:pt idx="1730">
                  <c:v>1730</c:v>
                </c:pt>
                <c:pt idx="1731">
                  <c:v>1731</c:v>
                </c:pt>
                <c:pt idx="1732">
                  <c:v>1732</c:v>
                </c:pt>
                <c:pt idx="1733">
                  <c:v>1733</c:v>
                </c:pt>
                <c:pt idx="1734">
                  <c:v>1734</c:v>
                </c:pt>
                <c:pt idx="1735">
                  <c:v>1735</c:v>
                </c:pt>
                <c:pt idx="1736">
                  <c:v>1736</c:v>
                </c:pt>
                <c:pt idx="1737">
                  <c:v>1737</c:v>
                </c:pt>
                <c:pt idx="1738">
                  <c:v>1738</c:v>
                </c:pt>
                <c:pt idx="1739">
                  <c:v>1739</c:v>
                </c:pt>
                <c:pt idx="1740">
                  <c:v>1740</c:v>
                </c:pt>
                <c:pt idx="1741">
                  <c:v>1741</c:v>
                </c:pt>
                <c:pt idx="1742">
                  <c:v>1742</c:v>
                </c:pt>
                <c:pt idx="1743">
                  <c:v>1743</c:v>
                </c:pt>
                <c:pt idx="1744">
                  <c:v>1744</c:v>
                </c:pt>
                <c:pt idx="1745">
                  <c:v>1745</c:v>
                </c:pt>
                <c:pt idx="1746">
                  <c:v>1746</c:v>
                </c:pt>
                <c:pt idx="1747">
                  <c:v>1747</c:v>
                </c:pt>
                <c:pt idx="1748">
                  <c:v>1748</c:v>
                </c:pt>
                <c:pt idx="1749">
                  <c:v>1749</c:v>
                </c:pt>
                <c:pt idx="1750">
                  <c:v>1750</c:v>
                </c:pt>
                <c:pt idx="1751">
                  <c:v>1751</c:v>
                </c:pt>
                <c:pt idx="1752">
                  <c:v>1752</c:v>
                </c:pt>
                <c:pt idx="1753">
                  <c:v>1753</c:v>
                </c:pt>
                <c:pt idx="1754">
                  <c:v>1754</c:v>
                </c:pt>
                <c:pt idx="1755">
                  <c:v>1755</c:v>
                </c:pt>
                <c:pt idx="1756">
                  <c:v>1756</c:v>
                </c:pt>
                <c:pt idx="1757">
                  <c:v>1757</c:v>
                </c:pt>
                <c:pt idx="1758">
                  <c:v>1758</c:v>
                </c:pt>
                <c:pt idx="1759">
                  <c:v>1759</c:v>
                </c:pt>
                <c:pt idx="1760">
                  <c:v>1760</c:v>
                </c:pt>
                <c:pt idx="1761">
                  <c:v>1761</c:v>
                </c:pt>
                <c:pt idx="1762">
                  <c:v>1762</c:v>
                </c:pt>
                <c:pt idx="1763">
                  <c:v>1763</c:v>
                </c:pt>
                <c:pt idx="1764">
                  <c:v>1764</c:v>
                </c:pt>
                <c:pt idx="1765">
                  <c:v>1765</c:v>
                </c:pt>
                <c:pt idx="1766">
                  <c:v>1766</c:v>
                </c:pt>
                <c:pt idx="1767">
                  <c:v>1767</c:v>
                </c:pt>
                <c:pt idx="1768">
                  <c:v>1768</c:v>
                </c:pt>
                <c:pt idx="1769">
                  <c:v>1769</c:v>
                </c:pt>
                <c:pt idx="1770">
                  <c:v>1770</c:v>
                </c:pt>
                <c:pt idx="1771">
                  <c:v>1771</c:v>
                </c:pt>
                <c:pt idx="1772">
                  <c:v>1772</c:v>
                </c:pt>
                <c:pt idx="1773">
                  <c:v>1773</c:v>
                </c:pt>
                <c:pt idx="1774">
                  <c:v>1774</c:v>
                </c:pt>
                <c:pt idx="1775">
                  <c:v>1775</c:v>
                </c:pt>
                <c:pt idx="1776">
                  <c:v>1776</c:v>
                </c:pt>
                <c:pt idx="1777">
                  <c:v>1777</c:v>
                </c:pt>
                <c:pt idx="1778">
                  <c:v>1778</c:v>
                </c:pt>
                <c:pt idx="1779">
                  <c:v>1779</c:v>
                </c:pt>
                <c:pt idx="1780">
                  <c:v>1780</c:v>
                </c:pt>
                <c:pt idx="1781">
                  <c:v>1781</c:v>
                </c:pt>
                <c:pt idx="1782">
                  <c:v>1782</c:v>
                </c:pt>
                <c:pt idx="1783">
                  <c:v>1783</c:v>
                </c:pt>
                <c:pt idx="1784">
                  <c:v>1784</c:v>
                </c:pt>
                <c:pt idx="1785">
                  <c:v>1785</c:v>
                </c:pt>
                <c:pt idx="1786">
                  <c:v>1786</c:v>
                </c:pt>
                <c:pt idx="1787">
                  <c:v>1787</c:v>
                </c:pt>
                <c:pt idx="1788">
                  <c:v>1788</c:v>
                </c:pt>
                <c:pt idx="1789">
                  <c:v>1789</c:v>
                </c:pt>
                <c:pt idx="1790">
                  <c:v>1790</c:v>
                </c:pt>
                <c:pt idx="1791">
                  <c:v>1791</c:v>
                </c:pt>
                <c:pt idx="1792">
                  <c:v>1792</c:v>
                </c:pt>
                <c:pt idx="1793">
                  <c:v>1793</c:v>
                </c:pt>
                <c:pt idx="1794">
                  <c:v>1794</c:v>
                </c:pt>
                <c:pt idx="1795">
                  <c:v>1795</c:v>
                </c:pt>
                <c:pt idx="1796">
                  <c:v>1796</c:v>
                </c:pt>
                <c:pt idx="1797">
                  <c:v>1797</c:v>
                </c:pt>
                <c:pt idx="1798">
                  <c:v>1798</c:v>
                </c:pt>
                <c:pt idx="1799">
                  <c:v>1799</c:v>
                </c:pt>
                <c:pt idx="1800">
                  <c:v>1800</c:v>
                </c:pt>
                <c:pt idx="1801">
                  <c:v>1801</c:v>
                </c:pt>
                <c:pt idx="1802">
                  <c:v>1802</c:v>
                </c:pt>
                <c:pt idx="1803">
                  <c:v>1803</c:v>
                </c:pt>
                <c:pt idx="1804">
                  <c:v>1804</c:v>
                </c:pt>
                <c:pt idx="1805">
                  <c:v>1805</c:v>
                </c:pt>
                <c:pt idx="1806">
                  <c:v>1806</c:v>
                </c:pt>
                <c:pt idx="1807">
                  <c:v>1807</c:v>
                </c:pt>
                <c:pt idx="1808">
                  <c:v>1808</c:v>
                </c:pt>
                <c:pt idx="1809">
                  <c:v>1809</c:v>
                </c:pt>
                <c:pt idx="1810">
                  <c:v>1810</c:v>
                </c:pt>
                <c:pt idx="1811">
                  <c:v>1811</c:v>
                </c:pt>
                <c:pt idx="1812">
                  <c:v>1812</c:v>
                </c:pt>
                <c:pt idx="1813">
                  <c:v>1813</c:v>
                </c:pt>
                <c:pt idx="1814">
                  <c:v>1814</c:v>
                </c:pt>
                <c:pt idx="1815">
                  <c:v>1815</c:v>
                </c:pt>
                <c:pt idx="1816">
                  <c:v>1816</c:v>
                </c:pt>
                <c:pt idx="1817">
                  <c:v>1817</c:v>
                </c:pt>
                <c:pt idx="1818">
                  <c:v>1818</c:v>
                </c:pt>
                <c:pt idx="1819">
                  <c:v>1819</c:v>
                </c:pt>
                <c:pt idx="1820">
                  <c:v>1820</c:v>
                </c:pt>
                <c:pt idx="1821">
                  <c:v>1821</c:v>
                </c:pt>
                <c:pt idx="1822">
                  <c:v>1822</c:v>
                </c:pt>
                <c:pt idx="1823">
                  <c:v>1823</c:v>
                </c:pt>
                <c:pt idx="1824">
                  <c:v>1824</c:v>
                </c:pt>
                <c:pt idx="1825">
                  <c:v>1825</c:v>
                </c:pt>
                <c:pt idx="1826">
                  <c:v>1826</c:v>
                </c:pt>
                <c:pt idx="1827">
                  <c:v>1827</c:v>
                </c:pt>
                <c:pt idx="1828">
                  <c:v>1828</c:v>
                </c:pt>
                <c:pt idx="1829">
                  <c:v>1829</c:v>
                </c:pt>
                <c:pt idx="1830">
                  <c:v>1830</c:v>
                </c:pt>
                <c:pt idx="1831">
                  <c:v>1831</c:v>
                </c:pt>
                <c:pt idx="1832">
                  <c:v>1832</c:v>
                </c:pt>
                <c:pt idx="1833">
                  <c:v>1833</c:v>
                </c:pt>
                <c:pt idx="1834">
                  <c:v>1834</c:v>
                </c:pt>
                <c:pt idx="1835">
                  <c:v>1835</c:v>
                </c:pt>
                <c:pt idx="1836">
                  <c:v>1836</c:v>
                </c:pt>
                <c:pt idx="1837">
                  <c:v>1837</c:v>
                </c:pt>
                <c:pt idx="1838">
                  <c:v>1838</c:v>
                </c:pt>
                <c:pt idx="1839">
                  <c:v>1839</c:v>
                </c:pt>
                <c:pt idx="1840">
                  <c:v>1840</c:v>
                </c:pt>
                <c:pt idx="1841">
                  <c:v>1841</c:v>
                </c:pt>
                <c:pt idx="1842">
                  <c:v>1842</c:v>
                </c:pt>
                <c:pt idx="1843">
                  <c:v>1843</c:v>
                </c:pt>
                <c:pt idx="1844">
                  <c:v>1844</c:v>
                </c:pt>
                <c:pt idx="1845">
                  <c:v>1845</c:v>
                </c:pt>
                <c:pt idx="1846">
                  <c:v>1846</c:v>
                </c:pt>
                <c:pt idx="1847">
                  <c:v>1847</c:v>
                </c:pt>
                <c:pt idx="1848">
                  <c:v>1848</c:v>
                </c:pt>
                <c:pt idx="1849">
                  <c:v>1849</c:v>
                </c:pt>
                <c:pt idx="1850">
                  <c:v>1850</c:v>
                </c:pt>
                <c:pt idx="1851">
                  <c:v>1851</c:v>
                </c:pt>
                <c:pt idx="1852">
                  <c:v>1852</c:v>
                </c:pt>
                <c:pt idx="1853">
                  <c:v>1853</c:v>
                </c:pt>
                <c:pt idx="1854">
                  <c:v>1854</c:v>
                </c:pt>
                <c:pt idx="1855">
                  <c:v>1855</c:v>
                </c:pt>
                <c:pt idx="1856">
                  <c:v>1856</c:v>
                </c:pt>
                <c:pt idx="1857">
                  <c:v>1857</c:v>
                </c:pt>
                <c:pt idx="1858">
                  <c:v>1858</c:v>
                </c:pt>
                <c:pt idx="1859">
                  <c:v>1859</c:v>
                </c:pt>
                <c:pt idx="1860">
                  <c:v>1860</c:v>
                </c:pt>
                <c:pt idx="1861">
                  <c:v>1861</c:v>
                </c:pt>
                <c:pt idx="1862">
                  <c:v>1862</c:v>
                </c:pt>
                <c:pt idx="1863">
                  <c:v>1863</c:v>
                </c:pt>
                <c:pt idx="1864">
                  <c:v>1864</c:v>
                </c:pt>
                <c:pt idx="1865">
                  <c:v>1865</c:v>
                </c:pt>
                <c:pt idx="1866">
                  <c:v>1866</c:v>
                </c:pt>
                <c:pt idx="1867">
                  <c:v>1867</c:v>
                </c:pt>
                <c:pt idx="1868">
                  <c:v>1868</c:v>
                </c:pt>
                <c:pt idx="1869">
                  <c:v>1869</c:v>
                </c:pt>
                <c:pt idx="1870">
                  <c:v>1870</c:v>
                </c:pt>
                <c:pt idx="1871">
                  <c:v>1871</c:v>
                </c:pt>
                <c:pt idx="1872">
                  <c:v>1872</c:v>
                </c:pt>
                <c:pt idx="1873">
                  <c:v>1873</c:v>
                </c:pt>
                <c:pt idx="1874">
                  <c:v>1874</c:v>
                </c:pt>
                <c:pt idx="1875">
                  <c:v>1875</c:v>
                </c:pt>
                <c:pt idx="1876">
                  <c:v>1876</c:v>
                </c:pt>
                <c:pt idx="1877">
                  <c:v>1877</c:v>
                </c:pt>
                <c:pt idx="1878">
                  <c:v>1878</c:v>
                </c:pt>
                <c:pt idx="1879">
                  <c:v>1879</c:v>
                </c:pt>
                <c:pt idx="1880">
                  <c:v>1880</c:v>
                </c:pt>
                <c:pt idx="1881">
                  <c:v>1881</c:v>
                </c:pt>
                <c:pt idx="1882">
                  <c:v>1882</c:v>
                </c:pt>
                <c:pt idx="1883">
                  <c:v>1883</c:v>
                </c:pt>
                <c:pt idx="1884">
                  <c:v>1884</c:v>
                </c:pt>
                <c:pt idx="1885">
                  <c:v>1885</c:v>
                </c:pt>
                <c:pt idx="1886">
                  <c:v>1886</c:v>
                </c:pt>
                <c:pt idx="1887">
                  <c:v>1887</c:v>
                </c:pt>
                <c:pt idx="1888">
                  <c:v>1888</c:v>
                </c:pt>
                <c:pt idx="1889">
                  <c:v>1889</c:v>
                </c:pt>
                <c:pt idx="1890">
                  <c:v>1890</c:v>
                </c:pt>
                <c:pt idx="1891">
                  <c:v>1891</c:v>
                </c:pt>
                <c:pt idx="1892">
                  <c:v>1892</c:v>
                </c:pt>
                <c:pt idx="1893">
                  <c:v>1893</c:v>
                </c:pt>
                <c:pt idx="1894">
                  <c:v>1894</c:v>
                </c:pt>
                <c:pt idx="1895">
                  <c:v>1895</c:v>
                </c:pt>
                <c:pt idx="1896">
                  <c:v>1896</c:v>
                </c:pt>
                <c:pt idx="1897">
                  <c:v>1897</c:v>
                </c:pt>
                <c:pt idx="1898">
                  <c:v>1898</c:v>
                </c:pt>
                <c:pt idx="1899">
                  <c:v>1899</c:v>
                </c:pt>
                <c:pt idx="1900">
                  <c:v>1900</c:v>
                </c:pt>
                <c:pt idx="1901">
                  <c:v>1901</c:v>
                </c:pt>
                <c:pt idx="1902">
                  <c:v>1902</c:v>
                </c:pt>
                <c:pt idx="1903">
                  <c:v>1903</c:v>
                </c:pt>
                <c:pt idx="1904">
                  <c:v>1904</c:v>
                </c:pt>
                <c:pt idx="1905">
                  <c:v>1905</c:v>
                </c:pt>
                <c:pt idx="1906">
                  <c:v>1906</c:v>
                </c:pt>
                <c:pt idx="1907">
                  <c:v>1907</c:v>
                </c:pt>
                <c:pt idx="1908">
                  <c:v>1908</c:v>
                </c:pt>
                <c:pt idx="1909">
                  <c:v>1909</c:v>
                </c:pt>
                <c:pt idx="1910">
                  <c:v>1910</c:v>
                </c:pt>
                <c:pt idx="1911">
                  <c:v>1911</c:v>
                </c:pt>
                <c:pt idx="1912">
                  <c:v>1912</c:v>
                </c:pt>
                <c:pt idx="1913">
                  <c:v>1913</c:v>
                </c:pt>
                <c:pt idx="1914">
                  <c:v>1914</c:v>
                </c:pt>
                <c:pt idx="1915">
                  <c:v>1915</c:v>
                </c:pt>
                <c:pt idx="1916">
                  <c:v>1916</c:v>
                </c:pt>
                <c:pt idx="1917">
                  <c:v>1917</c:v>
                </c:pt>
                <c:pt idx="1918">
                  <c:v>1918</c:v>
                </c:pt>
                <c:pt idx="1919">
                  <c:v>1919</c:v>
                </c:pt>
                <c:pt idx="1920">
                  <c:v>1920</c:v>
                </c:pt>
                <c:pt idx="1921">
                  <c:v>1921</c:v>
                </c:pt>
                <c:pt idx="1922">
                  <c:v>1922</c:v>
                </c:pt>
                <c:pt idx="1923">
                  <c:v>1923</c:v>
                </c:pt>
                <c:pt idx="1924">
                  <c:v>1924</c:v>
                </c:pt>
                <c:pt idx="1925">
                  <c:v>1925</c:v>
                </c:pt>
                <c:pt idx="1926">
                  <c:v>1926</c:v>
                </c:pt>
                <c:pt idx="1927">
                  <c:v>1927</c:v>
                </c:pt>
                <c:pt idx="1928">
                  <c:v>1928</c:v>
                </c:pt>
                <c:pt idx="1929">
                  <c:v>1929</c:v>
                </c:pt>
                <c:pt idx="1930">
                  <c:v>1930</c:v>
                </c:pt>
                <c:pt idx="1931">
                  <c:v>1931</c:v>
                </c:pt>
                <c:pt idx="1932">
                  <c:v>1932</c:v>
                </c:pt>
                <c:pt idx="1933">
                  <c:v>1933</c:v>
                </c:pt>
                <c:pt idx="1934">
                  <c:v>1934</c:v>
                </c:pt>
                <c:pt idx="1935">
                  <c:v>1935</c:v>
                </c:pt>
                <c:pt idx="1936">
                  <c:v>1936</c:v>
                </c:pt>
                <c:pt idx="1937">
                  <c:v>1937</c:v>
                </c:pt>
                <c:pt idx="1938">
                  <c:v>1938</c:v>
                </c:pt>
                <c:pt idx="1939">
                  <c:v>1939</c:v>
                </c:pt>
                <c:pt idx="1940">
                  <c:v>1940</c:v>
                </c:pt>
                <c:pt idx="1941">
                  <c:v>1941</c:v>
                </c:pt>
                <c:pt idx="1942">
                  <c:v>1942</c:v>
                </c:pt>
                <c:pt idx="1943">
                  <c:v>1943</c:v>
                </c:pt>
                <c:pt idx="1944">
                  <c:v>1944</c:v>
                </c:pt>
                <c:pt idx="1945">
                  <c:v>1945</c:v>
                </c:pt>
                <c:pt idx="1946">
                  <c:v>1946</c:v>
                </c:pt>
                <c:pt idx="1947">
                  <c:v>1947</c:v>
                </c:pt>
                <c:pt idx="1948">
                  <c:v>1948</c:v>
                </c:pt>
                <c:pt idx="1949">
                  <c:v>1949</c:v>
                </c:pt>
                <c:pt idx="1950">
                  <c:v>1950</c:v>
                </c:pt>
                <c:pt idx="1951">
                  <c:v>1951</c:v>
                </c:pt>
                <c:pt idx="1952">
                  <c:v>1952</c:v>
                </c:pt>
                <c:pt idx="1953">
                  <c:v>1953</c:v>
                </c:pt>
                <c:pt idx="1954">
                  <c:v>1954</c:v>
                </c:pt>
                <c:pt idx="1955">
                  <c:v>1955</c:v>
                </c:pt>
                <c:pt idx="1956">
                  <c:v>1956</c:v>
                </c:pt>
                <c:pt idx="1957">
                  <c:v>1957</c:v>
                </c:pt>
                <c:pt idx="1958">
                  <c:v>1958</c:v>
                </c:pt>
                <c:pt idx="1959">
                  <c:v>1959</c:v>
                </c:pt>
                <c:pt idx="1960">
                  <c:v>1960</c:v>
                </c:pt>
                <c:pt idx="1961">
                  <c:v>1961</c:v>
                </c:pt>
                <c:pt idx="1962">
                  <c:v>1962</c:v>
                </c:pt>
                <c:pt idx="1963">
                  <c:v>1963</c:v>
                </c:pt>
                <c:pt idx="1964">
                  <c:v>1964</c:v>
                </c:pt>
                <c:pt idx="1965">
                  <c:v>1965</c:v>
                </c:pt>
                <c:pt idx="1966">
                  <c:v>1966</c:v>
                </c:pt>
                <c:pt idx="1967">
                  <c:v>1967</c:v>
                </c:pt>
                <c:pt idx="1968">
                  <c:v>1968</c:v>
                </c:pt>
                <c:pt idx="1969">
                  <c:v>1969</c:v>
                </c:pt>
                <c:pt idx="1970">
                  <c:v>1970</c:v>
                </c:pt>
                <c:pt idx="1971">
                  <c:v>1971</c:v>
                </c:pt>
                <c:pt idx="1972">
                  <c:v>1972</c:v>
                </c:pt>
                <c:pt idx="1973">
                  <c:v>1973</c:v>
                </c:pt>
                <c:pt idx="1974">
                  <c:v>1974</c:v>
                </c:pt>
                <c:pt idx="1975">
                  <c:v>1975</c:v>
                </c:pt>
                <c:pt idx="1976">
                  <c:v>1976</c:v>
                </c:pt>
                <c:pt idx="1977">
                  <c:v>1977</c:v>
                </c:pt>
                <c:pt idx="1978">
                  <c:v>1978</c:v>
                </c:pt>
                <c:pt idx="1979">
                  <c:v>1979</c:v>
                </c:pt>
                <c:pt idx="1980">
                  <c:v>1980</c:v>
                </c:pt>
                <c:pt idx="1981">
                  <c:v>1981</c:v>
                </c:pt>
                <c:pt idx="1982">
                  <c:v>1982</c:v>
                </c:pt>
                <c:pt idx="1983">
                  <c:v>1983</c:v>
                </c:pt>
                <c:pt idx="1984">
                  <c:v>1984</c:v>
                </c:pt>
                <c:pt idx="1985">
                  <c:v>1985</c:v>
                </c:pt>
                <c:pt idx="1986">
                  <c:v>1986</c:v>
                </c:pt>
                <c:pt idx="1987">
                  <c:v>1987</c:v>
                </c:pt>
                <c:pt idx="1988">
                  <c:v>1988</c:v>
                </c:pt>
                <c:pt idx="1989">
                  <c:v>1989</c:v>
                </c:pt>
                <c:pt idx="1990">
                  <c:v>1990</c:v>
                </c:pt>
                <c:pt idx="1991">
                  <c:v>1991</c:v>
                </c:pt>
                <c:pt idx="1992">
                  <c:v>1992</c:v>
                </c:pt>
                <c:pt idx="1993">
                  <c:v>1993</c:v>
                </c:pt>
                <c:pt idx="1994">
                  <c:v>1994</c:v>
                </c:pt>
                <c:pt idx="1995">
                  <c:v>1995</c:v>
                </c:pt>
                <c:pt idx="1996">
                  <c:v>1996</c:v>
                </c:pt>
                <c:pt idx="1997">
                  <c:v>1997</c:v>
                </c:pt>
                <c:pt idx="1998">
                  <c:v>1998</c:v>
                </c:pt>
                <c:pt idx="1999">
                  <c:v>1999</c:v>
                </c:pt>
                <c:pt idx="2000">
                  <c:v>2000</c:v>
                </c:pt>
                <c:pt idx="2001">
                  <c:v>2001</c:v>
                </c:pt>
                <c:pt idx="2002">
                  <c:v>2002</c:v>
                </c:pt>
                <c:pt idx="2003">
                  <c:v>2003</c:v>
                </c:pt>
                <c:pt idx="2004">
                  <c:v>2004</c:v>
                </c:pt>
                <c:pt idx="2005">
                  <c:v>2005</c:v>
                </c:pt>
                <c:pt idx="2006">
                  <c:v>2006</c:v>
                </c:pt>
                <c:pt idx="2007">
                  <c:v>2007</c:v>
                </c:pt>
                <c:pt idx="2008">
                  <c:v>2008</c:v>
                </c:pt>
                <c:pt idx="2009">
                  <c:v>2009</c:v>
                </c:pt>
                <c:pt idx="2010">
                  <c:v>2010</c:v>
                </c:pt>
                <c:pt idx="2011">
                  <c:v>2011</c:v>
                </c:pt>
                <c:pt idx="2012">
                  <c:v>2012</c:v>
                </c:pt>
                <c:pt idx="2013">
                  <c:v>2013</c:v>
                </c:pt>
                <c:pt idx="2014">
                  <c:v>2014</c:v>
                </c:pt>
                <c:pt idx="2015">
                  <c:v>2015</c:v>
                </c:pt>
                <c:pt idx="2016">
                  <c:v>2016</c:v>
                </c:pt>
                <c:pt idx="2017">
                  <c:v>2017</c:v>
                </c:pt>
                <c:pt idx="2018">
                  <c:v>2018</c:v>
                </c:pt>
                <c:pt idx="2019">
                  <c:v>2019</c:v>
                </c:pt>
                <c:pt idx="2020">
                  <c:v>2020</c:v>
                </c:pt>
                <c:pt idx="2021">
                  <c:v>2021</c:v>
                </c:pt>
                <c:pt idx="2022">
                  <c:v>2022</c:v>
                </c:pt>
                <c:pt idx="2023">
                  <c:v>2023</c:v>
                </c:pt>
                <c:pt idx="2024">
                  <c:v>2024</c:v>
                </c:pt>
                <c:pt idx="2025">
                  <c:v>2025</c:v>
                </c:pt>
                <c:pt idx="2026">
                  <c:v>2026</c:v>
                </c:pt>
                <c:pt idx="2027">
                  <c:v>2027</c:v>
                </c:pt>
                <c:pt idx="2028">
                  <c:v>2028</c:v>
                </c:pt>
                <c:pt idx="2029">
                  <c:v>2029</c:v>
                </c:pt>
                <c:pt idx="2030">
                  <c:v>2030</c:v>
                </c:pt>
                <c:pt idx="2031">
                  <c:v>2031</c:v>
                </c:pt>
                <c:pt idx="2032">
                  <c:v>2032</c:v>
                </c:pt>
                <c:pt idx="2033">
                  <c:v>2033</c:v>
                </c:pt>
                <c:pt idx="2034">
                  <c:v>2034</c:v>
                </c:pt>
                <c:pt idx="2035">
                  <c:v>2035</c:v>
                </c:pt>
                <c:pt idx="2036">
                  <c:v>2036</c:v>
                </c:pt>
                <c:pt idx="2037">
                  <c:v>2037</c:v>
                </c:pt>
                <c:pt idx="2038">
                  <c:v>2038</c:v>
                </c:pt>
                <c:pt idx="2039">
                  <c:v>2039</c:v>
                </c:pt>
                <c:pt idx="2040">
                  <c:v>2040</c:v>
                </c:pt>
                <c:pt idx="2041">
                  <c:v>2041</c:v>
                </c:pt>
                <c:pt idx="2042">
                  <c:v>2042</c:v>
                </c:pt>
                <c:pt idx="2043">
                  <c:v>2043</c:v>
                </c:pt>
                <c:pt idx="2044">
                  <c:v>2044</c:v>
                </c:pt>
                <c:pt idx="2045">
                  <c:v>2045</c:v>
                </c:pt>
                <c:pt idx="2046">
                  <c:v>2046</c:v>
                </c:pt>
                <c:pt idx="2047">
                  <c:v>2047</c:v>
                </c:pt>
                <c:pt idx="2048">
                  <c:v>2048</c:v>
                </c:pt>
                <c:pt idx="2049">
                  <c:v>2049</c:v>
                </c:pt>
                <c:pt idx="2050">
                  <c:v>2050</c:v>
                </c:pt>
                <c:pt idx="2051">
                  <c:v>2051</c:v>
                </c:pt>
                <c:pt idx="2052">
                  <c:v>2052</c:v>
                </c:pt>
                <c:pt idx="2053">
                  <c:v>2053</c:v>
                </c:pt>
                <c:pt idx="2054">
                  <c:v>2054</c:v>
                </c:pt>
                <c:pt idx="2055">
                  <c:v>2055</c:v>
                </c:pt>
                <c:pt idx="2056">
                  <c:v>2056</c:v>
                </c:pt>
                <c:pt idx="2057">
                  <c:v>2057</c:v>
                </c:pt>
                <c:pt idx="2058">
                  <c:v>2058</c:v>
                </c:pt>
                <c:pt idx="2059">
                  <c:v>2059</c:v>
                </c:pt>
                <c:pt idx="2060">
                  <c:v>2060</c:v>
                </c:pt>
                <c:pt idx="2061">
                  <c:v>2061</c:v>
                </c:pt>
                <c:pt idx="2062">
                  <c:v>2062</c:v>
                </c:pt>
                <c:pt idx="2063">
                  <c:v>2063</c:v>
                </c:pt>
                <c:pt idx="2064">
                  <c:v>2064</c:v>
                </c:pt>
                <c:pt idx="2065">
                  <c:v>2065</c:v>
                </c:pt>
                <c:pt idx="2066">
                  <c:v>2066</c:v>
                </c:pt>
                <c:pt idx="2067">
                  <c:v>2067</c:v>
                </c:pt>
                <c:pt idx="2068">
                  <c:v>2068</c:v>
                </c:pt>
                <c:pt idx="2069">
                  <c:v>2069</c:v>
                </c:pt>
                <c:pt idx="2070">
                  <c:v>2070</c:v>
                </c:pt>
                <c:pt idx="2071">
                  <c:v>2071</c:v>
                </c:pt>
                <c:pt idx="2072">
                  <c:v>2072</c:v>
                </c:pt>
                <c:pt idx="2073">
                  <c:v>2073</c:v>
                </c:pt>
                <c:pt idx="2074">
                  <c:v>2074</c:v>
                </c:pt>
                <c:pt idx="2075">
                  <c:v>2075</c:v>
                </c:pt>
                <c:pt idx="2076">
                  <c:v>2076</c:v>
                </c:pt>
                <c:pt idx="2077">
                  <c:v>2077</c:v>
                </c:pt>
                <c:pt idx="2078">
                  <c:v>2078</c:v>
                </c:pt>
                <c:pt idx="2079">
                  <c:v>2079</c:v>
                </c:pt>
                <c:pt idx="2080">
                  <c:v>2080</c:v>
                </c:pt>
                <c:pt idx="2081">
                  <c:v>2081</c:v>
                </c:pt>
                <c:pt idx="2082">
                  <c:v>2082</c:v>
                </c:pt>
                <c:pt idx="2083">
                  <c:v>2083</c:v>
                </c:pt>
                <c:pt idx="2084">
                  <c:v>2084</c:v>
                </c:pt>
                <c:pt idx="2085">
                  <c:v>2085</c:v>
                </c:pt>
                <c:pt idx="2086">
                  <c:v>2086</c:v>
                </c:pt>
                <c:pt idx="2087">
                  <c:v>2087</c:v>
                </c:pt>
                <c:pt idx="2088">
                  <c:v>2088</c:v>
                </c:pt>
                <c:pt idx="2089">
                  <c:v>2089</c:v>
                </c:pt>
                <c:pt idx="2090">
                  <c:v>2090</c:v>
                </c:pt>
                <c:pt idx="2091">
                  <c:v>2091</c:v>
                </c:pt>
                <c:pt idx="2092">
                  <c:v>2092</c:v>
                </c:pt>
                <c:pt idx="2093">
                  <c:v>2093</c:v>
                </c:pt>
                <c:pt idx="2094">
                  <c:v>2094</c:v>
                </c:pt>
                <c:pt idx="2095">
                  <c:v>2095</c:v>
                </c:pt>
                <c:pt idx="2096">
                  <c:v>2096</c:v>
                </c:pt>
                <c:pt idx="2097">
                  <c:v>2097</c:v>
                </c:pt>
                <c:pt idx="2098">
                  <c:v>2098</c:v>
                </c:pt>
                <c:pt idx="2099">
                  <c:v>2099</c:v>
                </c:pt>
                <c:pt idx="2100">
                  <c:v>2100</c:v>
                </c:pt>
                <c:pt idx="2101">
                  <c:v>2101</c:v>
                </c:pt>
                <c:pt idx="2102">
                  <c:v>2102</c:v>
                </c:pt>
                <c:pt idx="2103">
                  <c:v>2103</c:v>
                </c:pt>
                <c:pt idx="2104">
                  <c:v>2104</c:v>
                </c:pt>
                <c:pt idx="2105">
                  <c:v>2105</c:v>
                </c:pt>
                <c:pt idx="2106">
                  <c:v>2106</c:v>
                </c:pt>
                <c:pt idx="2107">
                  <c:v>2107</c:v>
                </c:pt>
                <c:pt idx="2108">
                  <c:v>2108</c:v>
                </c:pt>
                <c:pt idx="2109">
                  <c:v>2109</c:v>
                </c:pt>
                <c:pt idx="2110">
                  <c:v>2110</c:v>
                </c:pt>
                <c:pt idx="2111">
                  <c:v>2111</c:v>
                </c:pt>
                <c:pt idx="2112">
                  <c:v>2112</c:v>
                </c:pt>
                <c:pt idx="2113">
                  <c:v>2113</c:v>
                </c:pt>
                <c:pt idx="2114">
                  <c:v>2114</c:v>
                </c:pt>
                <c:pt idx="2115">
                  <c:v>2115</c:v>
                </c:pt>
                <c:pt idx="2116">
                  <c:v>2116</c:v>
                </c:pt>
                <c:pt idx="2117">
                  <c:v>2117</c:v>
                </c:pt>
                <c:pt idx="2118">
                  <c:v>2118</c:v>
                </c:pt>
                <c:pt idx="2119">
                  <c:v>2119</c:v>
                </c:pt>
                <c:pt idx="2120">
                  <c:v>2120</c:v>
                </c:pt>
                <c:pt idx="2121">
                  <c:v>2121</c:v>
                </c:pt>
                <c:pt idx="2122">
                  <c:v>2122</c:v>
                </c:pt>
                <c:pt idx="2123">
                  <c:v>2123</c:v>
                </c:pt>
                <c:pt idx="2124">
                  <c:v>2124</c:v>
                </c:pt>
                <c:pt idx="2125">
                  <c:v>2125</c:v>
                </c:pt>
                <c:pt idx="2126">
                  <c:v>2126</c:v>
                </c:pt>
                <c:pt idx="2127">
                  <c:v>2127</c:v>
                </c:pt>
                <c:pt idx="2128">
                  <c:v>2128</c:v>
                </c:pt>
                <c:pt idx="2129">
                  <c:v>2129</c:v>
                </c:pt>
                <c:pt idx="2130">
                  <c:v>2130</c:v>
                </c:pt>
                <c:pt idx="2131">
                  <c:v>2131</c:v>
                </c:pt>
                <c:pt idx="2132">
                  <c:v>2132</c:v>
                </c:pt>
                <c:pt idx="2133">
                  <c:v>2133</c:v>
                </c:pt>
                <c:pt idx="2134">
                  <c:v>2134</c:v>
                </c:pt>
                <c:pt idx="2135">
                  <c:v>2135</c:v>
                </c:pt>
                <c:pt idx="2136">
                  <c:v>2136</c:v>
                </c:pt>
                <c:pt idx="2137">
                  <c:v>2137</c:v>
                </c:pt>
                <c:pt idx="2138">
                  <c:v>2138</c:v>
                </c:pt>
                <c:pt idx="2139">
                  <c:v>2139</c:v>
                </c:pt>
                <c:pt idx="2140">
                  <c:v>2140</c:v>
                </c:pt>
                <c:pt idx="2141">
                  <c:v>2141</c:v>
                </c:pt>
                <c:pt idx="2142">
                  <c:v>2142</c:v>
                </c:pt>
                <c:pt idx="2143">
                  <c:v>2143</c:v>
                </c:pt>
                <c:pt idx="2144">
                  <c:v>2144</c:v>
                </c:pt>
                <c:pt idx="2145">
                  <c:v>2145</c:v>
                </c:pt>
                <c:pt idx="2146">
                  <c:v>2146</c:v>
                </c:pt>
                <c:pt idx="2147">
                  <c:v>2147</c:v>
                </c:pt>
                <c:pt idx="2148">
                  <c:v>2148</c:v>
                </c:pt>
                <c:pt idx="2149">
                  <c:v>2149</c:v>
                </c:pt>
                <c:pt idx="2150">
                  <c:v>2150</c:v>
                </c:pt>
                <c:pt idx="2151">
                  <c:v>2151</c:v>
                </c:pt>
                <c:pt idx="2152">
                  <c:v>2152</c:v>
                </c:pt>
                <c:pt idx="2153">
                  <c:v>2153</c:v>
                </c:pt>
                <c:pt idx="2154">
                  <c:v>2154</c:v>
                </c:pt>
                <c:pt idx="2155">
                  <c:v>2155</c:v>
                </c:pt>
                <c:pt idx="2156">
                  <c:v>2156</c:v>
                </c:pt>
                <c:pt idx="2157">
                  <c:v>2157</c:v>
                </c:pt>
                <c:pt idx="2158">
                  <c:v>2158</c:v>
                </c:pt>
                <c:pt idx="2159">
                  <c:v>2159</c:v>
                </c:pt>
                <c:pt idx="2160">
                  <c:v>2160</c:v>
                </c:pt>
                <c:pt idx="2161">
                  <c:v>2161</c:v>
                </c:pt>
                <c:pt idx="2162">
                  <c:v>2162</c:v>
                </c:pt>
                <c:pt idx="2163">
                  <c:v>2163</c:v>
                </c:pt>
                <c:pt idx="2164">
                  <c:v>2164</c:v>
                </c:pt>
                <c:pt idx="2165">
                  <c:v>2165</c:v>
                </c:pt>
                <c:pt idx="2166">
                  <c:v>2166</c:v>
                </c:pt>
                <c:pt idx="2167">
                  <c:v>2167</c:v>
                </c:pt>
                <c:pt idx="2168">
                  <c:v>2168</c:v>
                </c:pt>
                <c:pt idx="2169">
                  <c:v>2169</c:v>
                </c:pt>
                <c:pt idx="2170">
                  <c:v>2170</c:v>
                </c:pt>
                <c:pt idx="2171">
                  <c:v>2171</c:v>
                </c:pt>
                <c:pt idx="2172">
                  <c:v>2172</c:v>
                </c:pt>
                <c:pt idx="2173">
                  <c:v>2173</c:v>
                </c:pt>
                <c:pt idx="2174">
                  <c:v>2174</c:v>
                </c:pt>
                <c:pt idx="2175">
                  <c:v>2175</c:v>
                </c:pt>
                <c:pt idx="2176">
                  <c:v>2176</c:v>
                </c:pt>
                <c:pt idx="2177">
                  <c:v>2177</c:v>
                </c:pt>
                <c:pt idx="2178">
                  <c:v>2178</c:v>
                </c:pt>
                <c:pt idx="2179">
                  <c:v>2179</c:v>
                </c:pt>
                <c:pt idx="2180">
                  <c:v>2180</c:v>
                </c:pt>
                <c:pt idx="2181">
                  <c:v>2181</c:v>
                </c:pt>
                <c:pt idx="2182">
                  <c:v>2182</c:v>
                </c:pt>
                <c:pt idx="2183">
                  <c:v>2183</c:v>
                </c:pt>
                <c:pt idx="2184">
                  <c:v>2184</c:v>
                </c:pt>
                <c:pt idx="2185">
                  <c:v>2185</c:v>
                </c:pt>
                <c:pt idx="2186">
                  <c:v>2186</c:v>
                </c:pt>
                <c:pt idx="2187">
                  <c:v>2187</c:v>
                </c:pt>
                <c:pt idx="2188">
                  <c:v>2188</c:v>
                </c:pt>
                <c:pt idx="2189">
                  <c:v>2189</c:v>
                </c:pt>
                <c:pt idx="2190">
                  <c:v>2190</c:v>
                </c:pt>
                <c:pt idx="2191">
                  <c:v>2191</c:v>
                </c:pt>
                <c:pt idx="2192">
                  <c:v>2192</c:v>
                </c:pt>
                <c:pt idx="2193">
                  <c:v>2193</c:v>
                </c:pt>
                <c:pt idx="2194">
                  <c:v>2194</c:v>
                </c:pt>
                <c:pt idx="2195">
                  <c:v>2195</c:v>
                </c:pt>
                <c:pt idx="2196">
                  <c:v>2196</c:v>
                </c:pt>
                <c:pt idx="2197">
                  <c:v>2197</c:v>
                </c:pt>
                <c:pt idx="2198">
                  <c:v>2198</c:v>
                </c:pt>
                <c:pt idx="2199">
                  <c:v>2199</c:v>
                </c:pt>
                <c:pt idx="2200">
                  <c:v>2200</c:v>
                </c:pt>
                <c:pt idx="2201">
                  <c:v>2201</c:v>
                </c:pt>
                <c:pt idx="2202">
                  <c:v>2202</c:v>
                </c:pt>
                <c:pt idx="2203">
                  <c:v>2203</c:v>
                </c:pt>
                <c:pt idx="2204">
                  <c:v>2204</c:v>
                </c:pt>
                <c:pt idx="2205">
                  <c:v>2205</c:v>
                </c:pt>
                <c:pt idx="2206">
                  <c:v>2206</c:v>
                </c:pt>
                <c:pt idx="2207">
                  <c:v>2207</c:v>
                </c:pt>
                <c:pt idx="2208">
                  <c:v>2208</c:v>
                </c:pt>
                <c:pt idx="2209">
                  <c:v>2209</c:v>
                </c:pt>
                <c:pt idx="2210">
                  <c:v>2210</c:v>
                </c:pt>
                <c:pt idx="2211">
                  <c:v>2211</c:v>
                </c:pt>
                <c:pt idx="2212">
                  <c:v>2212</c:v>
                </c:pt>
                <c:pt idx="2213">
                  <c:v>2213</c:v>
                </c:pt>
                <c:pt idx="2214">
                  <c:v>2214</c:v>
                </c:pt>
                <c:pt idx="2215">
                  <c:v>2215</c:v>
                </c:pt>
                <c:pt idx="2216">
                  <c:v>2216</c:v>
                </c:pt>
                <c:pt idx="2217">
                  <c:v>2217</c:v>
                </c:pt>
                <c:pt idx="2218">
                  <c:v>2218</c:v>
                </c:pt>
                <c:pt idx="2219">
                  <c:v>2219</c:v>
                </c:pt>
                <c:pt idx="2220">
                  <c:v>2220</c:v>
                </c:pt>
                <c:pt idx="2221">
                  <c:v>2221</c:v>
                </c:pt>
                <c:pt idx="2222">
                  <c:v>2222</c:v>
                </c:pt>
                <c:pt idx="2223">
                  <c:v>2223</c:v>
                </c:pt>
                <c:pt idx="2224">
                  <c:v>2224</c:v>
                </c:pt>
                <c:pt idx="2225">
                  <c:v>2225</c:v>
                </c:pt>
                <c:pt idx="2226">
                  <c:v>2226</c:v>
                </c:pt>
                <c:pt idx="2227">
                  <c:v>2227</c:v>
                </c:pt>
                <c:pt idx="2228">
                  <c:v>2228</c:v>
                </c:pt>
                <c:pt idx="2229">
                  <c:v>2229</c:v>
                </c:pt>
                <c:pt idx="2230">
                  <c:v>2230</c:v>
                </c:pt>
                <c:pt idx="2231">
                  <c:v>2231</c:v>
                </c:pt>
                <c:pt idx="2232">
                  <c:v>2232</c:v>
                </c:pt>
                <c:pt idx="2233">
                  <c:v>2233</c:v>
                </c:pt>
                <c:pt idx="2234">
                  <c:v>2234</c:v>
                </c:pt>
                <c:pt idx="2235">
                  <c:v>2235</c:v>
                </c:pt>
                <c:pt idx="2236">
                  <c:v>2236</c:v>
                </c:pt>
                <c:pt idx="2237">
                  <c:v>2237</c:v>
                </c:pt>
                <c:pt idx="2238">
                  <c:v>2238</c:v>
                </c:pt>
                <c:pt idx="2239">
                  <c:v>2239</c:v>
                </c:pt>
                <c:pt idx="2240">
                  <c:v>2240</c:v>
                </c:pt>
                <c:pt idx="2241">
                  <c:v>2241</c:v>
                </c:pt>
                <c:pt idx="2242">
                  <c:v>2242</c:v>
                </c:pt>
                <c:pt idx="2243">
                  <c:v>2243</c:v>
                </c:pt>
                <c:pt idx="2244">
                  <c:v>2244</c:v>
                </c:pt>
                <c:pt idx="2245">
                  <c:v>2245</c:v>
                </c:pt>
                <c:pt idx="2246">
                  <c:v>2246</c:v>
                </c:pt>
                <c:pt idx="2247">
                  <c:v>2247</c:v>
                </c:pt>
                <c:pt idx="2248">
                  <c:v>2248</c:v>
                </c:pt>
                <c:pt idx="2249">
                  <c:v>2249</c:v>
                </c:pt>
                <c:pt idx="2250">
                  <c:v>2250</c:v>
                </c:pt>
                <c:pt idx="2251">
                  <c:v>2251</c:v>
                </c:pt>
                <c:pt idx="2252">
                  <c:v>2252</c:v>
                </c:pt>
                <c:pt idx="2253">
                  <c:v>2253</c:v>
                </c:pt>
                <c:pt idx="2254">
                  <c:v>2254</c:v>
                </c:pt>
                <c:pt idx="2255">
                  <c:v>2255</c:v>
                </c:pt>
                <c:pt idx="2256">
                  <c:v>2256</c:v>
                </c:pt>
                <c:pt idx="2257">
                  <c:v>2257</c:v>
                </c:pt>
                <c:pt idx="2258">
                  <c:v>2258</c:v>
                </c:pt>
                <c:pt idx="2259">
                  <c:v>2259</c:v>
                </c:pt>
                <c:pt idx="2260">
                  <c:v>2260</c:v>
                </c:pt>
                <c:pt idx="2261">
                  <c:v>2261</c:v>
                </c:pt>
                <c:pt idx="2262">
                  <c:v>2262</c:v>
                </c:pt>
                <c:pt idx="2263">
                  <c:v>2263</c:v>
                </c:pt>
                <c:pt idx="2264">
                  <c:v>2264</c:v>
                </c:pt>
                <c:pt idx="2265">
                  <c:v>2265</c:v>
                </c:pt>
                <c:pt idx="2266">
                  <c:v>2266</c:v>
                </c:pt>
                <c:pt idx="2267">
                  <c:v>2267</c:v>
                </c:pt>
                <c:pt idx="2268">
                  <c:v>2268</c:v>
                </c:pt>
                <c:pt idx="2269">
                  <c:v>2269</c:v>
                </c:pt>
                <c:pt idx="2270">
                  <c:v>2270</c:v>
                </c:pt>
                <c:pt idx="2271">
                  <c:v>2271</c:v>
                </c:pt>
                <c:pt idx="2272">
                  <c:v>2272</c:v>
                </c:pt>
                <c:pt idx="2273">
                  <c:v>2273</c:v>
                </c:pt>
                <c:pt idx="2274">
                  <c:v>2274</c:v>
                </c:pt>
                <c:pt idx="2275">
                  <c:v>2275</c:v>
                </c:pt>
                <c:pt idx="2276">
                  <c:v>2276</c:v>
                </c:pt>
                <c:pt idx="2277">
                  <c:v>2277</c:v>
                </c:pt>
                <c:pt idx="2278">
                  <c:v>2278</c:v>
                </c:pt>
                <c:pt idx="2279">
                  <c:v>2279</c:v>
                </c:pt>
                <c:pt idx="2280">
                  <c:v>2280</c:v>
                </c:pt>
                <c:pt idx="2281">
                  <c:v>2281</c:v>
                </c:pt>
                <c:pt idx="2282">
                  <c:v>2282</c:v>
                </c:pt>
                <c:pt idx="2283">
                  <c:v>2283</c:v>
                </c:pt>
                <c:pt idx="2284">
                  <c:v>2284</c:v>
                </c:pt>
                <c:pt idx="2285">
                  <c:v>2285</c:v>
                </c:pt>
                <c:pt idx="2286">
                  <c:v>2286</c:v>
                </c:pt>
                <c:pt idx="2287">
                  <c:v>2287</c:v>
                </c:pt>
                <c:pt idx="2288">
                  <c:v>2288</c:v>
                </c:pt>
                <c:pt idx="2289">
                  <c:v>2289</c:v>
                </c:pt>
                <c:pt idx="2290">
                  <c:v>2290</c:v>
                </c:pt>
                <c:pt idx="2291">
                  <c:v>2291</c:v>
                </c:pt>
                <c:pt idx="2292">
                  <c:v>2292</c:v>
                </c:pt>
                <c:pt idx="2293">
                  <c:v>2293</c:v>
                </c:pt>
                <c:pt idx="2294">
                  <c:v>2294</c:v>
                </c:pt>
                <c:pt idx="2295">
                  <c:v>2295</c:v>
                </c:pt>
                <c:pt idx="2296">
                  <c:v>2296</c:v>
                </c:pt>
                <c:pt idx="2297">
                  <c:v>2297</c:v>
                </c:pt>
                <c:pt idx="2298">
                  <c:v>2298</c:v>
                </c:pt>
                <c:pt idx="2299">
                  <c:v>2299</c:v>
                </c:pt>
                <c:pt idx="2300">
                  <c:v>2300</c:v>
                </c:pt>
                <c:pt idx="2301">
                  <c:v>2301</c:v>
                </c:pt>
                <c:pt idx="2302">
                  <c:v>2302</c:v>
                </c:pt>
                <c:pt idx="2303">
                  <c:v>2303</c:v>
                </c:pt>
                <c:pt idx="2304">
                  <c:v>2304</c:v>
                </c:pt>
                <c:pt idx="2305">
                  <c:v>2305</c:v>
                </c:pt>
                <c:pt idx="2306">
                  <c:v>2306</c:v>
                </c:pt>
                <c:pt idx="2307">
                  <c:v>2307</c:v>
                </c:pt>
                <c:pt idx="2308">
                  <c:v>2308</c:v>
                </c:pt>
                <c:pt idx="2309">
                  <c:v>2309</c:v>
                </c:pt>
                <c:pt idx="2310">
                  <c:v>2310</c:v>
                </c:pt>
                <c:pt idx="2311">
                  <c:v>2311</c:v>
                </c:pt>
                <c:pt idx="2312">
                  <c:v>2312</c:v>
                </c:pt>
                <c:pt idx="2313">
                  <c:v>2313</c:v>
                </c:pt>
                <c:pt idx="2314">
                  <c:v>2314</c:v>
                </c:pt>
                <c:pt idx="2315">
                  <c:v>2315</c:v>
                </c:pt>
                <c:pt idx="2316">
                  <c:v>2316</c:v>
                </c:pt>
                <c:pt idx="2317">
                  <c:v>2317</c:v>
                </c:pt>
                <c:pt idx="2318">
                  <c:v>2318</c:v>
                </c:pt>
                <c:pt idx="2319">
                  <c:v>2319</c:v>
                </c:pt>
                <c:pt idx="2320">
                  <c:v>2320</c:v>
                </c:pt>
                <c:pt idx="2321">
                  <c:v>2321</c:v>
                </c:pt>
                <c:pt idx="2322">
                  <c:v>2322</c:v>
                </c:pt>
                <c:pt idx="2323">
                  <c:v>2323</c:v>
                </c:pt>
                <c:pt idx="2324">
                  <c:v>2324</c:v>
                </c:pt>
                <c:pt idx="2325">
                  <c:v>2325</c:v>
                </c:pt>
                <c:pt idx="2326">
                  <c:v>2326</c:v>
                </c:pt>
                <c:pt idx="2327">
                  <c:v>2327</c:v>
                </c:pt>
                <c:pt idx="2328">
                  <c:v>2328</c:v>
                </c:pt>
                <c:pt idx="2329">
                  <c:v>2329</c:v>
                </c:pt>
                <c:pt idx="2330">
                  <c:v>2330</c:v>
                </c:pt>
                <c:pt idx="2331">
                  <c:v>2331</c:v>
                </c:pt>
                <c:pt idx="2332">
                  <c:v>2332</c:v>
                </c:pt>
                <c:pt idx="2333">
                  <c:v>2333</c:v>
                </c:pt>
                <c:pt idx="2334">
                  <c:v>2334</c:v>
                </c:pt>
                <c:pt idx="2335">
                  <c:v>2335</c:v>
                </c:pt>
                <c:pt idx="2336">
                  <c:v>2336</c:v>
                </c:pt>
                <c:pt idx="2337">
                  <c:v>2337</c:v>
                </c:pt>
                <c:pt idx="2338">
                  <c:v>2338</c:v>
                </c:pt>
                <c:pt idx="2339">
                  <c:v>2339</c:v>
                </c:pt>
                <c:pt idx="2340">
                  <c:v>2340</c:v>
                </c:pt>
                <c:pt idx="2341">
                  <c:v>2341</c:v>
                </c:pt>
                <c:pt idx="2342">
                  <c:v>2342</c:v>
                </c:pt>
                <c:pt idx="2343">
                  <c:v>2343</c:v>
                </c:pt>
                <c:pt idx="2344">
                  <c:v>2344</c:v>
                </c:pt>
                <c:pt idx="2345">
                  <c:v>2345</c:v>
                </c:pt>
                <c:pt idx="2346">
                  <c:v>2346</c:v>
                </c:pt>
                <c:pt idx="2347">
                  <c:v>2347</c:v>
                </c:pt>
                <c:pt idx="2348">
                  <c:v>2348</c:v>
                </c:pt>
                <c:pt idx="2349">
                  <c:v>2349</c:v>
                </c:pt>
                <c:pt idx="2350">
                  <c:v>2350</c:v>
                </c:pt>
                <c:pt idx="2351">
                  <c:v>2351</c:v>
                </c:pt>
                <c:pt idx="2352">
                  <c:v>2352</c:v>
                </c:pt>
                <c:pt idx="2353">
                  <c:v>2353</c:v>
                </c:pt>
                <c:pt idx="2354">
                  <c:v>2354</c:v>
                </c:pt>
                <c:pt idx="2355">
                  <c:v>2355</c:v>
                </c:pt>
                <c:pt idx="2356">
                  <c:v>2356</c:v>
                </c:pt>
                <c:pt idx="2357">
                  <c:v>2357</c:v>
                </c:pt>
                <c:pt idx="2358">
                  <c:v>2358</c:v>
                </c:pt>
                <c:pt idx="2359">
                  <c:v>2359</c:v>
                </c:pt>
                <c:pt idx="2360">
                  <c:v>2360</c:v>
                </c:pt>
                <c:pt idx="2361">
                  <c:v>2361</c:v>
                </c:pt>
                <c:pt idx="2362">
                  <c:v>2362</c:v>
                </c:pt>
                <c:pt idx="2363">
                  <c:v>2363</c:v>
                </c:pt>
                <c:pt idx="2364">
                  <c:v>2364</c:v>
                </c:pt>
                <c:pt idx="2365">
                  <c:v>2365</c:v>
                </c:pt>
                <c:pt idx="2366">
                  <c:v>2366</c:v>
                </c:pt>
                <c:pt idx="2367">
                  <c:v>2367</c:v>
                </c:pt>
                <c:pt idx="2368">
                  <c:v>2368</c:v>
                </c:pt>
                <c:pt idx="2369">
                  <c:v>2369</c:v>
                </c:pt>
                <c:pt idx="2370">
                  <c:v>2370</c:v>
                </c:pt>
                <c:pt idx="2371">
                  <c:v>2371</c:v>
                </c:pt>
                <c:pt idx="2372">
                  <c:v>2372</c:v>
                </c:pt>
                <c:pt idx="2373">
                  <c:v>2373</c:v>
                </c:pt>
                <c:pt idx="2374">
                  <c:v>2374</c:v>
                </c:pt>
                <c:pt idx="2375">
                  <c:v>2375</c:v>
                </c:pt>
                <c:pt idx="2376">
                  <c:v>2376</c:v>
                </c:pt>
                <c:pt idx="2377">
                  <c:v>2377</c:v>
                </c:pt>
                <c:pt idx="2378">
                  <c:v>2378</c:v>
                </c:pt>
                <c:pt idx="2379">
                  <c:v>2379</c:v>
                </c:pt>
                <c:pt idx="2380">
                  <c:v>2380</c:v>
                </c:pt>
                <c:pt idx="2381">
                  <c:v>2381</c:v>
                </c:pt>
                <c:pt idx="2382">
                  <c:v>2382</c:v>
                </c:pt>
                <c:pt idx="2383">
                  <c:v>2383</c:v>
                </c:pt>
                <c:pt idx="2384">
                  <c:v>2384</c:v>
                </c:pt>
                <c:pt idx="2385">
                  <c:v>2385</c:v>
                </c:pt>
                <c:pt idx="2386">
                  <c:v>2386</c:v>
                </c:pt>
                <c:pt idx="2387">
                  <c:v>2387</c:v>
                </c:pt>
                <c:pt idx="2388">
                  <c:v>2388</c:v>
                </c:pt>
                <c:pt idx="2389">
                  <c:v>2389</c:v>
                </c:pt>
                <c:pt idx="2390">
                  <c:v>2390</c:v>
                </c:pt>
                <c:pt idx="2391">
                  <c:v>2391</c:v>
                </c:pt>
                <c:pt idx="2392">
                  <c:v>2392</c:v>
                </c:pt>
                <c:pt idx="2393">
                  <c:v>2393</c:v>
                </c:pt>
                <c:pt idx="2394">
                  <c:v>2394</c:v>
                </c:pt>
                <c:pt idx="2395">
                  <c:v>2395</c:v>
                </c:pt>
                <c:pt idx="2396">
                  <c:v>2396</c:v>
                </c:pt>
                <c:pt idx="2397">
                  <c:v>2397</c:v>
                </c:pt>
                <c:pt idx="2398">
                  <c:v>2398</c:v>
                </c:pt>
                <c:pt idx="2399">
                  <c:v>2399</c:v>
                </c:pt>
                <c:pt idx="2400">
                  <c:v>2400</c:v>
                </c:pt>
                <c:pt idx="2401">
                  <c:v>2401</c:v>
                </c:pt>
                <c:pt idx="2402">
                  <c:v>2402</c:v>
                </c:pt>
                <c:pt idx="2403">
                  <c:v>2403</c:v>
                </c:pt>
                <c:pt idx="2404">
                  <c:v>2404</c:v>
                </c:pt>
                <c:pt idx="2405">
                  <c:v>2405</c:v>
                </c:pt>
                <c:pt idx="2406">
                  <c:v>2406</c:v>
                </c:pt>
                <c:pt idx="2407">
                  <c:v>2407</c:v>
                </c:pt>
                <c:pt idx="2408">
                  <c:v>2408</c:v>
                </c:pt>
                <c:pt idx="2409">
                  <c:v>2409</c:v>
                </c:pt>
                <c:pt idx="2410">
                  <c:v>2410</c:v>
                </c:pt>
                <c:pt idx="2411">
                  <c:v>2411</c:v>
                </c:pt>
                <c:pt idx="2412">
                  <c:v>2412</c:v>
                </c:pt>
                <c:pt idx="2413">
                  <c:v>2413</c:v>
                </c:pt>
                <c:pt idx="2414">
                  <c:v>2414</c:v>
                </c:pt>
                <c:pt idx="2415">
                  <c:v>2415</c:v>
                </c:pt>
                <c:pt idx="2416">
                  <c:v>2416</c:v>
                </c:pt>
                <c:pt idx="2417">
                  <c:v>2417</c:v>
                </c:pt>
                <c:pt idx="2418">
                  <c:v>2418</c:v>
                </c:pt>
                <c:pt idx="2419">
                  <c:v>2419</c:v>
                </c:pt>
                <c:pt idx="2420">
                  <c:v>2420</c:v>
                </c:pt>
                <c:pt idx="2421">
                  <c:v>2421</c:v>
                </c:pt>
                <c:pt idx="2422">
                  <c:v>2422</c:v>
                </c:pt>
                <c:pt idx="2423">
                  <c:v>2423</c:v>
                </c:pt>
                <c:pt idx="2424">
                  <c:v>2424</c:v>
                </c:pt>
                <c:pt idx="2425">
                  <c:v>2425</c:v>
                </c:pt>
                <c:pt idx="2426">
                  <c:v>2426</c:v>
                </c:pt>
                <c:pt idx="2427">
                  <c:v>2427</c:v>
                </c:pt>
                <c:pt idx="2428">
                  <c:v>2428</c:v>
                </c:pt>
                <c:pt idx="2429">
                  <c:v>2429</c:v>
                </c:pt>
                <c:pt idx="2430">
                  <c:v>2430</c:v>
                </c:pt>
                <c:pt idx="2431">
                  <c:v>2431</c:v>
                </c:pt>
                <c:pt idx="2432">
                  <c:v>2432</c:v>
                </c:pt>
                <c:pt idx="2433">
                  <c:v>2433</c:v>
                </c:pt>
                <c:pt idx="2434">
                  <c:v>2434</c:v>
                </c:pt>
                <c:pt idx="2435">
                  <c:v>2435</c:v>
                </c:pt>
                <c:pt idx="2436">
                  <c:v>2436</c:v>
                </c:pt>
                <c:pt idx="2437">
                  <c:v>2437</c:v>
                </c:pt>
                <c:pt idx="2438">
                  <c:v>2438</c:v>
                </c:pt>
                <c:pt idx="2439">
                  <c:v>2439</c:v>
                </c:pt>
                <c:pt idx="2440">
                  <c:v>2440</c:v>
                </c:pt>
                <c:pt idx="2441">
                  <c:v>2441</c:v>
                </c:pt>
                <c:pt idx="2442">
                  <c:v>2442</c:v>
                </c:pt>
                <c:pt idx="2443">
                  <c:v>2443</c:v>
                </c:pt>
                <c:pt idx="2444">
                  <c:v>2444</c:v>
                </c:pt>
                <c:pt idx="2445">
                  <c:v>2445</c:v>
                </c:pt>
                <c:pt idx="2446">
                  <c:v>2446</c:v>
                </c:pt>
                <c:pt idx="2447">
                  <c:v>2447</c:v>
                </c:pt>
                <c:pt idx="2448">
                  <c:v>2448</c:v>
                </c:pt>
                <c:pt idx="2449">
                  <c:v>2449</c:v>
                </c:pt>
                <c:pt idx="2450">
                  <c:v>2450</c:v>
                </c:pt>
                <c:pt idx="2451">
                  <c:v>2451</c:v>
                </c:pt>
                <c:pt idx="2452">
                  <c:v>2452</c:v>
                </c:pt>
                <c:pt idx="2453">
                  <c:v>2453</c:v>
                </c:pt>
                <c:pt idx="2454">
                  <c:v>2454</c:v>
                </c:pt>
                <c:pt idx="2455">
                  <c:v>2455</c:v>
                </c:pt>
                <c:pt idx="2456">
                  <c:v>2456</c:v>
                </c:pt>
                <c:pt idx="2457">
                  <c:v>2457</c:v>
                </c:pt>
                <c:pt idx="2458">
                  <c:v>2458</c:v>
                </c:pt>
                <c:pt idx="2459">
                  <c:v>2459</c:v>
                </c:pt>
                <c:pt idx="2460">
                  <c:v>2460</c:v>
                </c:pt>
                <c:pt idx="2461">
                  <c:v>2461</c:v>
                </c:pt>
                <c:pt idx="2462">
                  <c:v>2462</c:v>
                </c:pt>
                <c:pt idx="2463">
                  <c:v>2463</c:v>
                </c:pt>
                <c:pt idx="2464">
                  <c:v>2464</c:v>
                </c:pt>
                <c:pt idx="2465">
                  <c:v>2465</c:v>
                </c:pt>
                <c:pt idx="2466">
                  <c:v>2466</c:v>
                </c:pt>
                <c:pt idx="2467">
                  <c:v>2467</c:v>
                </c:pt>
                <c:pt idx="2468">
                  <c:v>2468</c:v>
                </c:pt>
                <c:pt idx="2469">
                  <c:v>2469</c:v>
                </c:pt>
                <c:pt idx="2470">
                  <c:v>2470</c:v>
                </c:pt>
                <c:pt idx="2471">
                  <c:v>2471</c:v>
                </c:pt>
                <c:pt idx="2472">
                  <c:v>2472</c:v>
                </c:pt>
                <c:pt idx="2473">
                  <c:v>2473</c:v>
                </c:pt>
                <c:pt idx="2474">
                  <c:v>2474</c:v>
                </c:pt>
                <c:pt idx="2475">
                  <c:v>2475</c:v>
                </c:pt>
                <c:pt idx="2476">
                  <c:v>2476</c:v>
                </c:pt>
                <c:pt idx="2477">
                  <c:v>2477</c:v>
                </c:pt>
                <c:pt idx="2478">
                  <c:v>2478</c:v>
                </c:pt>
                <c:pt idx="2479">
                  <c:v>2479</c:v>
                </c:pt>
                <c:pt idx="2480">
                  <c:v>2480</c:v>
                </c:pt>
                <c:pt idx="2481">
                  <c:v>2481</c:v>
                </c:pt>
                <c:pt idx="2482">
                  <c:v>2482</c:v>
                </c:pt>
                <c:pt idx="2483">
                  <c:v>2483</c:v>
                </c:pt>
                <c:pt idx="2484">
                  <c:v>2484</c:v>
                </c:pt>
                <c:pt idx="2485">
                  <c:v>2485</c:v>
                </c:pt>
                <c:pt idx="2486">
                  <c:v>2486</c:v>
                </c:pt>
                <c:pt idx="2487">
                  <c:v>2487</c:v>
                </c:pt>
                <c:pt idx="2488">
                  <c:v>2488</c:v>
                </c:pt>
                <c:pt idx="2489">
                  <c:v>2489</c:v>
                </c:pt>
                <c:pt idx="2490">
                  <c:v>2490</c:v>
                </c:pt>
                <c:pt idx="2491">
                  <c:v>2491</c:v>
                </c:pt>
                <c:pt idx="2492">
                  <c:v>2492</c:v>
                </c:pt>
                <c:pt idx="2493">
                  <c:v>2493</c:v>
                </c:pt>
                <c:pt idx="2494">
                  <c:v>2494</c:v>
                </c:pt>
                <c:pt idx="2495">
                  <c:v>2495</c:v>
                </c:pt>
                <c:pt idx="2496">
                  <c:v>2496</c:v>
                </c:pt>
                <c:pt idx="2497">
                  <c:v>2497</c:v>
                </c:pt>
                <c:pt idx="2498">
                  <c:v>2498</c:v>
                </c:pt>
                <c:pt idx="2499">
                  <c:v>2499</c:v>
                </c:pt>
                <c:pt idx="2500">
                  <c:v>2500</c:v>
                </c:pt>
                <c:pt idx="2501">
                  <c:v>2501</c:v>
                </c:pt>
                <c:pt idx="2502">
                  <c:v>2502</c:v>
                </c:pt>
                <c:pt idx="2503">
                  <c:v>2503</c:v>
                </c:pt>
                <c:pt idx="2504">
                  <c:v>2504</c:v>
                </c:pt>
                <c:pt idx="2505">
                  <c:v>2505</c:v>
                </c:pt>
                <c:pt idx="2506">
                  <c:v>2506</c:v>
                </c:pt>
                <c:pt idx="2507">
                  <c:v>2507</c:v>
                </c:pt>
                <c:pt idx="2508">
                  <c:v>2508</c:v>
                </c:pt>
                <c:pt idx="2509">
                  <c:v>2509</c:v>
                </c:pt>
                <c:pt idx="2510">
                  <c:v>2510</c:v>
                </c:pt>
                <c:pt idx="2511">
                  <c:v>2511</c:v>
                </c:pt>
                <c:pt idx="2512">
                  <c:v>2512</c:v>
                </c:pt>
                <c:pt idx="2513">
                  <c:v>2513</c:v>
                </c:pt>
                <c:pt idx="2514">
                  <c:v>2514</c:v>
                </c:pt>
                <c:pt idx="2515">
                  <c:v>2515</c:v>
                </c:pt>
                <c:pt idx="2516">
                  <c:v>2516</c:v>
                </c:pt>
                <c:pt idx="2517">
                  <c:v>2517</c:v>
                </c:pt>
                <c:pt idx="2518">
                  <c:v>2518</c:v>
                </c:pt>
                <c:pt idx="2519">
                  <c:v>2519</c:v>
                </c:pt>
                <c:pt idx="2520">
                  <c:v>2520</c:v>
                </c:pt>
                <c:pt idx="2521">
                  <c:v>2521</c:v>
                </c:pt>
                <c:pt idx="2522">
                  <c:v>2522</c:v>
                </c:pt>
                <c:pt idx="2523">
                  <c:v>2523</c:v>
                </c:pt>
                <c:pt idx="2524">
                  <c:v>2524</c:v>
                </c:pt>
                <c:pt idx="2525">
                  <c:v>2525</c:v>
                </c:pt>
                <c:pt idx="2526">
                  <c:v>2526</c:v>
                </c:pt>
                <c:pt idx="2527">
                  <c:v>2527</c:v>
                </c:pt>
                <c:pt idx="2528">
                  <c:v>2528</c:v>
                </c:pt>
                <c:pt idx="2529">
                  <c:v>2529</c:v>
                </c:pt>
                <c:pt idx="2530">
                  <c:v>2530</c:v>
                </c:pt>
                <c:pt idx="2531">
                  <c:v>2531</c:v>
                </c:pt>
                <c:pt idx="2532">
                  <c:v>2532</c:v>
                </c:pt>
                <c:pt idx="2533">
                  <c:v>2533</c:v>
                </c:pt>
                <c:pt idx="2534">
                  <c:v>2534</c:v>
                </c:pt>
                <c:pt idx="2535">
                  <c:v>2535</c:v>
                </c:pt>
                <c:pt idx="2536">
                  <c:v>2536</c:v>
                </c:pt>
                <c:pt idx="2537">
                  <c:v>2537</c:v>
                </c:pt>
                <c:pt idx="2538">
                  <c:v>2538</c:v>
                </c:pt>
                <c:pt idx="2539">
                  <c:v>2539</c:v>
                </c:pt>
                <c:pt idx="2540">
                  <c:v>2540</c:v>
                </c:pt>
                <c:pt idx="2541">
                  <c:v>2541</c:v>
                </c:pt>
                <c:pt idx="2542">
                  <c:v>2542</c:v>
                </c:pt>
                <c:pt idx="2543">
                  <c:v>2543</c:v>
                </c:pt>
                <c:pt idx="2544">
                  <c:v>2544</c:v>
                </c:pt>
                <c:pt idx="2545">
                  <c:v>2545</c:v>
                </c:pt>
                <c:pt idx="2546">
                  <c:v>2546</c:v>
                </c:pt>
                <c:pt idx="2547">
                  <c:v>2547</c:v>
                </c:pt>
                <c:pt idx="2548">
                  <c:v>2548</c:v>
                </c:pt>
                <c:pt idx="2549">
                  <c:v>2549</c:v>
                </c:pt>
                <c:pt idx="2550">
                  <c:v>2550</c:v>
                </c:pt>
                <c:pt idx="2551">
                  <c:v>2551</c:v>
                </c:pt>
                <c:pt idx="2552">
                  <c:v>2552</c:v>
                </c:pt>
                <c:pt idx="2553">
                  <c:v>2553</c:v>
                </c:pt>
                <c:pt idx="2554">
                  <c:v>2554</c:v>
                </c:pt>
                <c:pt idx="2555">
                  <c:v>2555</c:v>
                </c:pt>
                <c:pt idx="2556">
                  <c:v>2556</c:v>
                </c:pt>
                <c:pt idx="2557">
                  <c:v>2557</c:v>
                </c:pt>
                <c:pt idx="2558">
                  <c:v>2558</c:v>
                </c:pt>
                <c:pt idx="2559">
                  <c:v>2559</c:v>
                </c:pt>
                <c:pt idx="2560">
                  <c:v>2560</c:v>
                </c:pt>
                <c:pt idx="2561">
                  <c:v>2561</c:v>
                </c:pt>
                <c:pt idx="2562">
                  <c:v>2562</c:v>
                </c:pt>
                <c:pt idx="2563">
                  <c:v>2563</c:v>
                </c:pt>
                <c:pt idx="2564">
                  <c:v>2564</c:v>
                </c:pt>
                <c:pt idx="2565">
                  <c:v>2565</c:v>
                </c:pt>
                <c:pt idx="2566">
                  <c:v>2566</c:v>
                </c:pt>
                <c:pt idx="2567">
                  <c:v>2567</c:v>
                </c:pt>
                <c:pt idx="2568">
                  <c:v>2568</c:v>
                </c:pt>
                <c:pt idx="2569">
                  <c:v>2569</c:v>
                </c:pt>
                <c:pt idx="2570">
                  <c:v>2570</c:v>
                </c:pt>
                <c:pt idx="2571">
                  <c:v>2571</c:v>
                </c:pt>
                <c:pt idx="2572">
                  <c:v>2572</c:v>
                </c:pt>
                <c:pt idx="2573">
                  <c:v>2573</c:v>
                </c:pt>
                <c:pt idx="2574">
                  <c:v>2574</c:v>
                </c:pt>
                <c:pt idx="2575">
                  <c:v>2575</c:v>
                </c:pt>
                <c:pt idx="2576">
                  <c:v>2576</c:v>
                </c:pt>
                <c:pt idx="2577">
                  <c:v>2577</c:v>
                </c:pt>
                <c:pt idx="2578">
                  <c:v>2578</c:v>
                </c:pt>
                <c:pt idx="2579">
                  <c:v>2579</c:v>
                </c:pt>
                <c:pt idx="2580">
                  <c:v>2580</c:v>
                </c:pt>
                <c:pt idx="2581">
                  <c:v>2581</c:v>
                </c:pt>
                <c:pt idx="2582">
                  <c:v>2582</c:v>
                </c:pt>
                <c:pt idx="2583">
                  <c:v>2583</c:v>
                </c:pt>
                <c:pt idx="2584">
                  <c:v>2584</c:v>
                </c:pt>
                <c:pt idx="2585">
                  <c:v>2585</c:v>
                </c:pt>
                <c:pt idx="2586">
                  <c:v>2586</c:v>
                </c:pt>
                <c:pt idx="2587">
                  <c:v>2587</c:v>
                </c:pt>
                <c:pt idx="2588">
                  <c:v>2588</c:v>
                </c:pt>
                <c:pt idx="2589">
                  <c:v>2589</c:v>
                </c:pt>
                <c:pt idx="2590">
                  <c:v>2590</c:v>
                </c:pt>
                <c:pt idx="2591">
                  <c:v>2591</c:v>
                </c:pt>
                <c:pt idx="2592">
                  <c:v>2592</c:v>
                </c:pt>
                <c:pt idx="2593">
                  <c:v>2593</c:v>
                </c:pt>
                <c:pt idx="2594">
                  <c:v>2594</c:v>
                </c:pt>
                <c:pt idx="2595">
                  <c:v>2595</c:v>
                </c:pt>
                <c:pt idx="2596">
                  <c:v>2596</c:v>
                </c:pt>
                <c:pt idx="2597">
                  <c:v>2597</c:v>
                </c:pt>
                <c:pt idx="2598">
                  <c:v>2598</c:v>
                </c:pt>
                <c:pt idx="2599">
                  <c:v>2599</c:v>
                </c:pt>
                <c:pt idx="2600">
                  <c:v>2600</c:v>
                </c:pt>
                <c:pt idx="2601">
                  <c:v>2601</c:v>
                </c:pt>
                <c:pt idx="2602">
                  <c:v>2602</c:v>
                </c:pt>
                <c:pt idx="2603">
                  <c:v>2603</c:v>
                </c:pt>
                <c:pt idx="2604">
                  <c:v>2604</c:v>
                </c:pt>
                <c:pt idx="2605">
                  <c:v>2605</c:v>
                </c:pt>
                <c:pt idx="2606">
                  <c:v>2606</c:v>
                </c:pt>
                <c:pt idx="2607">
                  <c:v>2607</c:v>
                </c:pt>
                <c:pt idx="2608">
                  <c:v>2608</c:v>
                </c:pt>
                <c:pt idx="2609">
                  <c:v>2609</c:v>
                </c:pt>
                <c:pt idx="2610">
                  <c:v>2610</c:v>
                </c:pt>
                <c:pt idx="2611">
                  <c:v>2611</c:v>
                </c:pt>
                <c:pt idx="2612">
                  <c:v>2612</c:v>
                </c:pt>
                <c:pt idx="2613">
                  <c:v>2613</c:v>
                </c:pt>
                <c:pt idx="2614">
                  <c:v>2614</c:v>
                </c:pt>
                <c:pt idx="2615">
                  <c:v>2615</c:v>
                </c:pt>
                <c:pt idx="2616">
                  <c:v>2616</c:v>
                </c:pt>
                <c:pt idx="2617">
                  <c:v>2617</c:v>
                </c:pt>
                <c:pt idx="2618">
                  <c:v>2618</c:v>
                </c:pt>
                <c:pt idx="2619">
                  <c:v>2619</c:v>
                </c:pt>
                <c:pt idx="2620">
                  <c:v>2620</c:v>
                </c:pt>
                <c:pt idx="2621">
                  <c:v>2621</c:v>
                </c:pt>
                <c:pt idx="2622">
                  <c:v>2622</c:v>
                </c:pt>
                <c:pt idx="2623">
                  <c:v>2623</c:v>
                </c:pt>
                <c:pt idx="2624">
                  <c:v>2624</c:v>
                </c:pt>
                <c:pt idx="2625">
                  <c:v>2625</c:v>
                </c:pt>
                <c:pt idx="2626">
                  <c:v>2626</c:v>
                </c:pt>
                <c:pt idx="2627">
                  <c:v>2627</c:v>
                </c:pt>
                <c:pt idx="2628">
                  <c:v>2628</c:v>
                </c:pt>
                <c:pt idx="2629">
                  <c:v>2629</c:v>
                </c:pt>
                <c:pt idx="2630">
                  <c:v>2630</c:v>
                </c:pt>
                <c:pt idx="2631">
                  <c:v>2631</c:v>
                </c:pt>
                <c:pt idx="2632">
                  <c:v>2632</c:v>
                </c:pt>
                <c:pt idx="2633">
                  <c:v>2633</c:v>
                </c:pt>
                <c:pt idx="2634">
                  <c:v>2634</c:v>
                </c:pt>
                <c:pt idx="2635">
                  <c:v>2635</c:v>
                </c:pt>
                <c:pt idx="2636">
                  <c:v>2636</c:v>
                </c:pt>
                <c:pt idx="2637">
                  <c:v>2637</c:v>
                </c:pt>
                <c:pt idx="2638">
                  <c:v>2638</c:v>
                </c:pt>
                <c:pt idx="2639">
                  <c:v>2639</c:v>
                </c:pt>
                <c:pt idx="2640">
                  <c:v>2640</c:v>
                </c:pt>
                <c:pt idx="2641">
                  <c:v>2641</c:v>
                </c:pt>
                <c:pt idx="2642">
                  <c:v>2642</c:v>
                </c:pt>
                <c:pt idx="2643">
                  <c:v>2643</c:v>
                </c:pt>
                <c:pt idx="2644">
                  <c:v>2644</c:v>
                </c:pt>
                <c:pt idx="2645">
                  <c:v>2645</c:v>
                </c:pt>
                <c:pt idx="2646">
                  <c:v>2646</c:v>
                </c:pt>
                <c:pt idx="2647">
                  <c:v>2647</c:v>
                </c:pt>
                <c:pt idx="2648">
                  <c:v>2648</c:v>
                </c:pt>
                <c:pt idx="2649">
                  <c:v>2649</c:v>
                </c:pt>
                <c:pt idx="2650">
                  <c:v>2650</c:v>
                </c:pt>
                <c:pt idx="2651">
                  <c:v>2651</c:v>
                </c:pt>
                <c:pt idx="2652">
                  <c:v>2652</c:v>
                </c:pt>
                <c:pt idx="2653">
                  <c:v>2653</c:v>
                </c:pt>
                <c:pt idx="2654">
                  <c:v>2654</c:v>
                </c:pt>
                <c:pt idx="2655">
                  <c:v>2655</c:v>
                </c:pt>
                <c:pt idx="2656">
                  <c:v>2656</c:v>
                </c:pt>
                <c:pt idx="2657">
                  <c:v>2657</c:v>
                </c:pt>
                <c:pt idx="2658">
                  <c:v>2658</c:v>
                </c:pt>
                <c:pt idx="2659">
                  <c:v>2659</c:v>
                </c:pt>
                <c:pt idx="2660">
                  <c:v>2660</c:v>
                </c:pt>
                <c:pt idx="2661">
                  <c:v>2661</c:v>
                </c:pt>
                <c:pt idx="2662">
                  <c:v>2662</c:v>
                </c:pt>
                <c:pt idx="2663">
                  <c:v>2663</c:v>
                </c:pt>
                <c:pt idx="2664">
                  <c:v>2664</c:v>
                </c:pt>
                <c:pt idx="2665">
                  <c:v>2665</c:v>
                </c:pt>
                <c:pt idx="2666">
                  <c:v>2666</c:v>
                </c:pt>
                <c:pt idx="2667">
                  <c:v>2667</c:v>
                </c:pt>
                <c:pt idx="2668">
                  <c:v>2668</c:v>
                </c:pt>
                <c:pt idx="2669">
                  <c:v>2669</c:v>
                </c:pt>
                <c:pt idx="2670">
                  <c:v>2670</c:v>
                </c:pt>
                <c:pt idx="2671">
                  <c:v>2671</c:v>
                </c:pt>
                <c:pt idx="2672">
                  <c:v>2672</c:v>
                </c:pt>
                <c:pt idx="2673">
                  <c:v>2673</c:v>
                </c:pt>
                <c:pt idx="2674">
                  <c:v>2674</c:v>
                </c:pt>
                <c:pt idx="2675">
                  <c:v>2675</c:v>
                </c:pt>
                <c:pt idx="2676">
                  <c:v>2676</c:v>
                </c:pt>
                <c:pt idx="2677">
                  <c:v>2677</c:v>
                </c:pt>
                <c:pt idx="2678">
                  <c:v>2678</c:v>
                </c:pt>
                <c:pt idx="2679">
                  <c:v>2679</c:v>
                </c:pt>
                <c:pt idx="2680">
                  <c:v>2680</c:v>
                </c:pt>
                <c:pt idx="2681">
                  <c:v>2681</c:v>
                </c:pt>
                <c:pt idx="2682">
                  <c:v>2682</c:v>
                </c:pt>
                <c:pt idx="2683">
                  <c:v>2683</c:v>
                </c:pt>
                <c:pt idx="2684">
                  <c:v>2684</c:v>
                </c:pt>
                <c:pt idx="2685">
                  <c:v>2685</c:v>
                </c:pt>
                <c:pt idx="2686">
                  <c:v>2686</c:v>
                </c:pt>
                <c:pt idx="2687">
                  <c:v>2687</c:v>
                </c:pt>
                <c:pt idx="2688">
                  <c:v>2688</c:v>
                </c:pt>
                <c:pt idx="2689">
                  <c:v>2689</c:v>
                </c:pt>
                <c:pt idx="2690">
                  <c:v>2690</c:v>
                </c:pt>
                <c:pt idx="2691">
                  <c:v>2691</c:v>
                </c:pt>
                <c:pt idx="2692">
                  <c:v>2692</c:v>
                </c:pt>
                <c:pt idx="2693">
                  <c:v>2693</c:v>
                </c:pt>
                <c:pt idx="2694">
                  <c:v>2694</c:v>
                </c:pt>
                <c:pt idx="2695">
                  <c:v>2695</c:v>
                </c:pt>
                <c:pt idx="2696">
                  <c:v>2696</c:v>
                </c:pt>
                <c:pt idx="2697">
                  <c:v>2697</c:v>
                </c:pt>
                <c:pt idx="2698">
                  <c:v>2698</c:v>
                </c:pt>
                <c:pt idx="2699">
                  <c:v>2699</c:v>
                </c:pt>
                <c:pt idx="2700">
                  <c:v>2700</c:v>
                </c:pt>
                <c:pt idx="2701">
                  <c:v>2701</c:v>
                </c:pt>
                <c:pt idx="2702">
                  <c:v>2702</c:v>
                </c:pt>
                <c:pt idx="2703">
                  <c:v>2703</c:v>
                </c:pt>
                <c:pt idx="2704">
                  <c:v>2704</c:v>
                </c:pt>
                <c:pt idx="2705">
                  <c:v>2705</c:v>
                </c:pt>
                <c:pt idx="2706">
                  <c:v>2706</c:v>
                </c:pt>
                <c:pt idx="2707">
                  <c:v>2707</c:v>
                </c:pt>
                <c:pt idx="2708">
                  <c:v>2708</c:v>
                </c:pt>
                <c:pt idx="2709">
                  <c:v>2709</c:v>
                </c:pt>
                <c:pt idx="2710">
                  <c:v>2710</c:v>
                </c:pt>
                <c:pt idx="2711">
                  <c:v>2711</c:v>
                </c:pt>
                <c:pt idx="2712">
                  <c:v>2712</c:v>
                </c:pt>
                <c:pt idx="2713">
                  <c:v>2713</c:v>
                </c:pt>
                <c:pt idx="2714">
                  <c:v>2714</c:v>
                </c:pt>
                <c:pt idx="2715">
                  <c:v>2715</c:v>
                </c:pt>
                <c:pt idx="2716">
                  <c:v>2716</c:v>
                </c:pt>
                <c:pt idx="2717">
                  <c:v>2717</c:v>
                </c:pt>
                <c:pt idx="2718">
                  <c:v>2718</c:v>
                </c:pt>
                <c:pt idx="2719">
                  <c:v>2719</c:v>
                </c:pt>
                <c:pt idx="2720">
                  <c:v>2720</c:v>
                </c:pt>
                <c:pt idx="2721">
                  <c:v>2721</c:v>
                </c:pt>
                <c:pt idx="2722">
                  <c:v>2722</c:v>
                </c:pt>
                <c:pt idx="2723">
                  <c:v>2723</c:v>
                </c:pt>
                <c:pt idx="2724">
                  <c:v>2724</c:v>
                </c:pt>
                <c:pt idx="2725">
                  <c:v>2725</c:v>
                </c:pt>
                <c:pt idx="2726">
                  <c:v>2726</c:v>
                </c:pt>
                <c:pt idx="2727">
                  <c:v>2727</c:v>
                </c:pt>
                <c:pt idx="2728">
                  <c:v>2728</c:v>
                </c:pt>
                <c:pt idx="2729">
                  <c:v>2729</c:v>
                </c:pt>
                <c:pt idx="2730">
                  <c:v>2730</c:v>
                </c:pt>
                <c:pt idx="2731">
                  <c:v>2731</c:v>
                </c:pt>
                <c:pt idx="2732">
                  <c:v>2732</c:v>
                </c:pt>
                <c:pt idx="2733">
                  <c:v>2733</c:v>
                </c:pt>
                <c:pt idx="2734">
                  <c:v>2734</c:v>
                </c:pt>
                <c:pt idx="2735">
                  <c:v>2735</c:v>
                </c:pt>
                <c:pt idx="2736">
                  <c:v>2736</c:v>
                </c:pt>
                <c:pt idx="2737">
                  <c:v>2737</c:v>
                </c:pt>
                <c:pt idx="2738">
                  <c:v>2738</c:v>
                </c:pt>
                <c:pt idx="2739">
                  <c:v>2739</c:v>
                </c:pt>
                <c:pt idx="2740">
                  <c:v>2740</c:v>
                </c:pt>
                <c:pt idx="2741">
                  <c:v>2741</c:v>
                </c:pt>
                <c:pt idx="2742">
                  <c:v>2742</c:v>
                </c:pt>
                <c:pt idx="2743">
                  <c:v>2743</c:v>
                </c:pt>
                <c:pt idx="2744">
                  <c:v>2744</c:v>
                </c:pt>
                <c:pt idx="2745">
                  <c:v>2745</c:v>
                </c:pt>
                <c:pt idx="2746">
                  <c:v>2746</c:v>
                </c:pt>
                <c:pt idx="2747">
                  <c:v>2747</c:v>
                </c:pt>
                <c:pt idx="2748">
                  <c:v>2748</c:v>
                </c:pt>
                <c:pt idx="2749">
                  <c:v>2749</c:v>
                </c:pt>
                <c:pt idx="2750">
                  <c:v>2750</c:v>
                </c:pt>
                <c:pt idx="2751">
                  <c:v>2751</c:v>
                </c:pt>
                <c:pt idx="2752">
                  <c:v>2752</c:v>
                </c:pt>
                <c:pt idx="2753">
                  <c:v>2753</c:v>
                </c:pt>
                <c:pt idx="2754">
                  <c:v>2754</c:v>
                </c:pt>
                <c:pt idx="2755">
                  <c:v>2755</c:v>
                </c:pt>
                <c:pt idx="2756">
                  <c:v>2756</c:v>
                </c:pt>
                <c:pt idx="2757">
                  <c:v>2757</c:v>
                </c:pt>
                <c:pt idx="2758">
                  <c:v>2758</c:v>
                </c:pt>
                <c:pt idx="2759">
                  <c:v>2759</c:v>
                </c:pt>
                <c:pt idx="2760">
                  <c:v>2760</c:v>
                </c:pt>
                <c:pt idx="2761">
                  <c:v>2761</c:v>
                </c:pt>
                <c:pt idx="2762">
                  <c:v>2762</c:v>
                </c:pt>
                <c:pt idx="2763">
                  <c:v>2763</c:v>
                </c:pt>
                <c:pt idx="2764">
                  <c:v>2764</c:v>
                </c:pt>
                <c:pt idx="2765">
                  <c:v>2765</c:v>
                </c:pt>
                <c:pt idx="2766">
                  <c:v>2766</c:v>
                </c:pt>
                <c:pt idx="2767">
                  <c:v>2767</c:v>
                </c:pt>
                <c:pt idx="2768">
                  <c:v>2768</c:v>
                </c:pt>
                <c:pt idx="2769">
                  <c:v>2769</c:v>
                </c:pt>
                <c:pt idx="2770">
                  <c:v>2770</c:v>
                </c:pt>
                <c:pt idx="2771">
                  <c:v>2771</c:v>
                </c:pt>
                <c:pt idx="2772">
                  <c:v>2772</c:v>
                </c:pt>
                <c:pt idx="2773">
                  <c:v>2773</c:v>
                </c:pt>
                <c:pt idx="2774">
                  <c:v>2774</c:v>
                </c:pt>
                <c:pt idx="2775">
                  <c:v>2775</c:v>
                </c:pt>
                <c:pt idx="2776">
                  <c:v>2776</c:v>
                </c:pt>
                <c:pt idx="2777">
                  <c:v>2777</c:v>
                </c:pt>
                <c:pt idx="2778">
                  <c:v>2778</c:v>
                </c:pt>
                <c:pt idx="2779">
                  <c:v>2779</c:v>
                </c:pt>
                <c:pt idx="2780">
                  <c:v>2780</c:v>
                </c:pt>
                <c:pt idx="2781">
                  <c:v>2781</c:v>
                </c:pt>
                <c:pt idx="2782">
                  <c:v>2782</c:v>
                </c:pt>
                <c:pt idx="2783">
                  <c:v>2783</c:v>
                </c:pt>
                <c:pt idx="2784">
                  <c:v>2784</c:v>
                </c:pt>
                <c:pt idx="2785">
                  <c:v>2785</c:v>
                </c:pt>
                <c:pt idx="2786">
                  <c:v>2786</c:v>
                </c:pt>
                <c:pt idx="2787">
                  <c:v>2787</c:v>
                </c:pt>
                <c:pt idx="2788">
                  <c:v>2788</c:v>
                </c:pt>
                <c:pt idx="2789">
                  <c:v>2789</c:v>
                </c:pt>
                <c:pt idx="2790">
                  <c:v>2790</c:v>
                </c:pt>
                <c:pt idx="2791">
                  <c:v>2791</c:v>
                </c:pt>
                <c:pt idx="2792">
                  <c:v>2792</c:v>
                </c:pt>
                <c:pt idx="2793">
                  <c:v>2793</c:v>
                </c:pt>
                <c:pt idx="2794">
                  <c:v>2794</c:v>
                </c:pt>
                <c:pt idx="2795">
                  <c:v>2795</c:v>
                </c:pt>
                <c:pt idx="2796">
                  <c:v>2796</c:v>
                </c:pt>
                <c:pt idx="2797">
                  <c:v>2797</c:v>
                </c:pt>
                <c:pt idx="2798">
                  <c:v>2798</c:v>
                </c:pt>
                <c:pt idx="2799">
                  <c:v>2799</c:v>
                </c:pt>
                <c:pt idx="2800">
                  <c:v>2800</c:v>
                </c:pt>
                <c:pt idx="2801">
                  <c:v>2801</c:v>
                </c:pt>
                <c:pt idx="2802">
                  <c:v>2802</c:v>
                </c:pt>
                <c:pt idx="2803">
                  <c:v>2803</c:v>
                </c:pt>
                <c:pt idx="2804">
                  <c:v>2804</c:v>
                </c:pt>
                <c:pt idx="2805">
                  <c:v>2805</c:v>
                </c:pt>
                <c:pt idx="2806">
                  <c:v>2806</c:v>
                </c:pt>
                <c:pt idx="2807">
                  <c:v>2807</c:v>
                </c:pt>
                <c:pt idx="2808">
                  <c:v>2808</c:v>
                </c:pt>
                <c:pt idx="2809">
                  <c:v>2809</c:v>
                </c:pt>
                <c:pt idx="2810">
                  <c:v>2810</c:v>
                </c:pt>
                <c:pt idx="2811">
                  <c:v>2811</c:v>
                </c:pt>
                <c:pt idx="2812">
                  <c:v>2812</c:v>
                </c:pt>
                <c:pt idx="2813">
                  <c:v>2813</c:v>
                </c:pt>
                <c:pt idx="2814">
                  <c:v>2814</c:v>
                </c:pt>
                <c:pt idx="2815">
                  <c:v>2815</c:v>
                </c:pt>
                <c:pt idx="2816">
                  <c:v>2816</c:v>
                </c:pt>
                <c:pt idx="2817">
                  <c:v>2817</c:v>
                </c:pt>
                <c:pt idx="2818">
                  <c:v>2818</c:v>
                </c:pt>
                <c:pt idx="2819">
                  <c:v>2819</c:v>
                </c:pt>
                <c:pt idx="2820">
                  <c:v>2820</c:v>
                </c:pt>
                <c:pt idx="2821">
                  <c:v>2821</c:v>
                </c:pt>
                <c:pt idx="2822">
                  <c:v>2822</c:v>
                </c:pt>
                <c:pt idx="2823">
                  <c:v>2823</c:v>
                </c:pt>
                <c:pt idx="2824">
                  <c:v>2824</c:v>
                </c:pt>
                <c:pt idx="2825">
                  <c:v>2825</c:v>
                </c:pt>
                <c:pt idx="2826">
                  <c:v>2826</c:v>
                </c:pt>
                <c:pt idx="2827">
                  <c:v>2827</c:v>
                </c:pt>
                <c:pt idx="2828">
                  <c:v>2828</c:v>
                </c:pt>
                <c:pt idx="2829">
                  <c:v>2829</c:v>
                </c:pt>
                <c:pt idx="2830">
                  <c:v>2830</c:v>
                </c:pt>
                <c:pt idx="2831">
                  <c:v>2831</c:v>
                </c:pt>
                <c:pt idx="2832">
                  <c:v>2832</c:v>
                </c:pt>
                <c:pt idx="2833">
                  <c:v>2833</c:v>
                </c:pt>
                <c:pt idx="2834">
                  <c:v>2834</c:v>
                </c:pt>
                <c:pt idx="2835">
                  <c:v>2835</c:v>
                </c:pt>
                <c:pt idx="2836">
                  <c:v>2836</c:v>
                </c:pt>
                <c:pt idx="2837">
                  <c:v>2837</c:v>
                </c:pt>
                <c:pt idx="2838">
                  <c:v>2838</c:v>
                </c:pt>
                <c:pt idx="2839">
                  <c:v>2839</c:v>
                </c:pt>
                <c:pt idx="2840">
                  <c:v>2840</c:v>
                </c:pt>
                <c:pt idx="2841">
                  <c:v>2841</c:v>
                </c:pt>
                <c:pt idx="2842">
                  <c:v>2842</c:v>
                </c:pt>
                <c:pt idx="2843">
                  <c:v>2843</c:v>
                </c:pt>
                <c:pt idx="2844">
                  <c:v>2844</c:v>
                </c:pt>
                <c:pt idx="2845">
                  <c:v>2845</c:v>
                </c:pt>
                <c:pt idx="2846">
                  <c:v>2846</c:v>
                </c:pt>
                <c:pt idx="2847">
                  <c:v>2847</c:v>
                </c:pt>
                <c:pt idx="2848">
                  <c:v>2848</c:v>
                </c:pt>
                <c:pt idx="2849">
                  <c:v>2849</c:v>
                </c:pt>
                <c:pt idx="2850">
                  <c:v>2850</c:v>
                </c:pt>
                <c:pt idx="2851">
                  <c:v>2851</c:v>
                </c:pt>
                <c:pt idx="2852">
                  <c:v>2852</c:v>
                </c:pt>
                <c:pt idx="2853">
                  <c:v>2853</c:v>
                </c:pt>
                <c:pt idx="2854">
                  <c:v>2854</c:v>
                </c:pt>
                <c:pt idx="2855">
                  <c:v>2855</c:v>
                </c:pt>
                <c:pt idx="2856">
                  <c:v>2856</c:v>
                </c:pt>
                <c:pt idx="2857">
                  <c:v>2857</c:v>
                </c:pt>
                <c:pt idx="2858">
                  <c:v>2858</c:v>
                </c:pt>
                <c:pt idx="2859">
                  <c:v>2859</c:v>
                </c:pt>
                <c:pt idx="2860">
                  <c:v>2860</c:v>
                </c:pt>
                <c:pt idx="2861">
                  <c:v>2861</c:v>
                </c:pt>
                <c:pt idx="2862">
                  <c:v>2862</c:v>
                </c:pt>
                <c:pt idx="2863">
                  <c:v>2863</c:v>
                </c:pt>
                <c:pt idx="2864">
                  <c:v>2864</c:v>
                </c:pt>
                <c:pt idx="2865">
                  <c:v>2865</c:v>
                </c:pt>
                <c:pt idx="2866">
                  <c:v>2866</c:v>
                </c:pt>
                <c:pt idx="2867">
                  <c:v>2867</c:v>
                </c:pt>
                <c:pt idx="2868">
                  <c:v>2868</c:v>
                </c:pt>
                <c:pt idx="2869">
                  <c:v>2869</c:v>
                </c:pt>
                <c:pt idx="2870">
                  <c:v>2870</c:v>
                </c:pt>
                <c:pt idx="2871">
                  <c:v>2871</c:v>
                </c:pt>
                <c:pt idx="2872">
                  <c:v>2872</c:v>
                </c:pt>
                <c:pt idx="2873">
                  <c:v>2873</c:v>
                </c:pt>
                <c:pt idx="2874">
                  <c:v>2874</c:v>
                </c:pt>
                <c:pt idx="2875">
                  <c:v>2875</c:v>
                </c:pt>
                <c:pt idx="2876">
                  <c:v>2876</c:v>
                </c:pt>
                <c:pt idx="2877">
                  <c:v>2877</c:v>
                </c:pt>
                <c:pt idx="2878">
                  <c:v>2878</c:v>
                </c:pt>
                <c:pt idx="2879">
                  <c:v>2879</c:v>
                </c:pt>
                <c:pt idx="2880">
                  <c:v>2880</c:v>
                </c:pt>
                <c:pt idx="2881">
                  <c:v>2881</c:v>
                </c:pt>
                <c:pt idx="2882">
                  <c:v>2882</c:v>
                </c:pt>
                <c:pt idx="2883">
                  <c:v>2883</c:v>
                </c:pt>
                <c:pt idx="2884">
                  <c:v>2884</c:v>
                </c:pt>
                <c:pt idx="2885">
                  <c:v>2885</c:v>
                </c:pt>
                <c:pt idx="2886">
                  <c:v>2886</c:v>
                </c:pt>
                <c:pt idx="2887">
                  <c:v>2887</c:v>
                </c:pt>
                <c:pt idx="2888">
                  <c:v>2888</c:v>
                </c:pt>
                <c:pt idx="2889">
                  <c:v>2889</c:v>
                </c:pt>
                <c:pt idx="2890">
                  <c:v>2890</c:v>
                </c:pt>
                <c:pt idx="2891">
                  <c:v>2891</c:v>
                </c:pt>
                <c:pt idx="2892">
                  <c:v>2892</c:v>
                </c:pt>
                <c:pt idx="2893">
                  <c:v>2893</c:v>
                </c:pt>
                <c:pt idx="2894">
                  <c:v>2894</c:v>
                </c:pt>
                <c:pt idx="2895">
                  <c:v>2895</c:v>
                </c:pt>
                <c:pt idx="2896">
                  <c:v>2896</c:v>
                </c:pt>
                <c:pt idx="2897">
                  <c:v>2897</c:v>
                </c:pt>
                <c:pt idx="2898">
                  <c:v>2898</c:v>
                </c:pt>
                <c:pt idx="2899">
                  <c:v>2899</c:v>
                </c:pt>
                <c:pt idx="2900">
                  <c:v>2900</c:v>
                </c:pt>
                <c:pt idx="2901">
                  <c:v>2901</c:v>
                </c:pt>
                <c:pt idx="2902">
                  <c:v>2902</c:v>
                </c:pt>
                <c:pt idx="2903">
                  <c:v>2903</c:v>
                </c:pt>
                <c:pt idx="2904">
                  <c:v>2904</c:v>
                </c:pt>
                <c:pt idx="2905">
                  <c:v>2905</c:v>
                </c:pt>
                <c:pt idx="2906">
                  <c:v>2906</c:v>
                </c:pt>
                <c:pt idx="2907">
                  <c:v>2907</c:v>
                </c:pt>
                <c:pt idx="2908">
                  <c:v>2908</c:v>
                </c:pt>
                <c:pt idx="2909">
                  <c:v>2909</c:v>
                </c:pt>
                <c:pt idx="2910">
                  <c:v>2910</c:v>
                </c:pt>
                <c:pt idx="2911">
                  <c:v>2911</c:v>
                </c:pt>
                <c:pt idx="2912">
                  <c:v>2912</c:v>
                </c:pt>
                <c:pt idx="2913">
                  <c:v>2913</c:v>
                </c:pt>
                <c:pt idx="2914">
                  <c:v>2914</c:v>
                </c:pt>
                <c:pt idx="2915">
                  <c:v>2915</c:v>
                </c:pt>
                <c:pt idx="2916">
                  <c:v>2916</c:v>
                </c:pt>
                <c:pt idx="2917">
                  <c:v>2917</c:v>
                </c:pt>
                <c:pt idx="2918">
                  <c:v>2918</c:v>
                </c:pt>
                <c:pt idx="2919">
                  <c:v>2919</c:v>
                </c:pt>
                <c:pt idx="2920">
                  <c:v>2920</c:v>
                </c:pt>
                <c:pt idx="2921">
                  <c:v>2921</c:v>
                </c:pt>
                <c:pt idx="2922">
                  <c:v>2922</c:v>
                </c:pt>
                <c:pt idx="2923">
                  <c:v>2923</c:v>
                </c:pt>
                <c:pt idx="2924">
                  <c:v>2924</c:v>
                </c:pt>
                <c:pt idx="2925">
                  <c:v>2925</c:v>
                </c:pt>
                <c:pt idx="2926">
                  <c:v>2926</c:v>
                </c:pt>
                <c:pt idx="2927">
                  <c:v>2927</c:v>
                </c:pt>
                <c:pt idx="2928">
                  <c:v>2928</c:v>
                </c:pt>
                <c:pt idx="2929">
                  <c:v>2929</c:v>
                </c:pt>
                <c:pt idx="2930">
                  <c:v>2930</c:v>
                </c:pt>
                <c:pt idx="2931">
                  <c:v>2931</c:v>
                </c:pt>
                <c:pt idx="2932">
                  <c:v>2932</c:v>
                </c:pt>
                <c:pt idx="2933">
                  <c:v>2933</c:v>
                </c:pt>
                <c:pt idx="2934">
                  <c:v>2934</c:v>
                </c:pt>
                <c:pt idx="2935">
                  <c:v>2935</c:v>
                </c:pt>
                <c:pt idx="2936">
                  <c:v>2936</c:v>
                </c:pt>
                <c:pt idx="2937">
                  <c:v>2937</c:v>
                </c:pt>
                <c:pt idx="2938">
                  <c:v>2938</c:v>
                </c:pt>
                <c:pt idx="2939">
                  <c:v>2939</c:v>
                </c:pt>
                <c:pt idx="2940">
                  <c:v>2940</c:v>
                </c:pt>
                <c:pt idx="2941">
                  <c:v>2941</c:v>
                </c:pt>
                <c:pt idx="2942">
                  <c:v>2942</c:v>
                </c:pt>
                <c:pt idx="2943">
                  <c:v>2943</c:v>
                </c:pt>
                <c:pt idx="2944">
                  <c:v>2944</c:v>
                </c:pt>
                <c:pt idx="2945">
                  <c:v>2945</c:v>
                </c:pt>
                <c:pt idx="2946">
                  <c:v>2946</c:v>
                </c:pt>
                <c:pt idx="2947">
                  <c:v>2947</c:v>
                </c:pt>
                <c:pt idx="2948">
                  <c:v>2948</c:v>
                </c:pt>
                <c:pt idx="2949">
                  <c:v>2949</c:v>
                </c:pt>
                <c:pt idx="2950">
                  <c:v>2950</c:v>
                </c:pt>
                <c:pt idx="2951">
                  <c:v>2951</c:v>
                </c:pt>
                <c:pt idx="2952">
                  <c:v>2952</c:v>
                </c:pt>
                <c:pt idx="2953">
                  <c:v>2953</c:v>
                </c:pt>
                <c:pt idx="2954">
                  <c:v>2954</c:v>
                </c:pt>
                <c:pt idx="2955">
                  <c:v>2955</c:v>
                </c:pt>
                <c:pt idx="2956">
                  <c:v>2956</c:v>
                </c:pt>
                <c:pt idx="2957">
                  <c:v>2957</c:v>
                </c:pt>
                <c:pt idx="2958">
                  <c:v>2958</c:v>
                </c:pt>
                <c:pt idx="2959">
                  <c:v>2959</c:v>
                </c:pt>
                <c:pt idx="2960">
                  <c:v>2960</c:v>
                </c:pt>
                <c:pt idx="2961">
                  <c:v>2961</c:v>
                </c:pt>
                <c:pt idx="2962">
                  <c:v>2962</c:v>
                </c:pt>
                <c:pt idx="2963">
                  <c:v>2963</c:v>
                </c:pt>
                <c:pt idx="2964">
                  <c:v>2964</c:v>
                </c:pt>
                <c:pt idx="2965">
                  <c:v>2965</c:v>
                </c:pt>
                <c:pt idx="2966">
                  <c:v>2966</c:v>
                </c:pt>
                <c:pt idx="2967">
                  <c:v>2967</c:v>
                </c:pt>
                <c:pt idx="2968">
                  <c:v>2968</c:v>
                </c:pt>
                <c:pt idx="2969">
                  <c:v>2969</c:v>
                </c:pt>
                <c:pt idx="2970">
                  <c:v>2970</c:v>
                </c:pt>
                <c:pt idx="2971">
                  <c:v>2971</c:v>
                </c:pt>
                <c:pt idx="2972">
                  <c:v>2972</c:v>
                </c:pt>
                <c:pt idx="2973">
                  <c:v>2973</c:v>
                </c:pt>
                <c:pt idx="2974">
                  <c:v>2974</c:v>
                </c:pt>
                <c:pt idx="2975">
                  <c:v>2975</c:v>
                </c:pt>
                <c:pt idx="2976">
                  <c:v>2976</c:v>
                </c:pt>
                <c:pt idx="2977">
                  <c:v>2977</c:v>
                </c:pt>
                <c:pt idx="2978">
                  <c:v>2978</c:v>
                </c:pt>
                <c:pt idx="2979">
                  <c:v>2979</c:v>
                </c:pt>
                <c:pt idx="2980">
                  <c:v>2980</c:v>
                </c:pt>
                <c:pt idx="2981">
                  <c:v>2981</c:v>
                </c:pt>
                <c:pt idx="2982">
                  <c:v>2982</c:v>
                </c:pt>
                <c:pt idx="2983">
                  <c:v>2983</c:v>
                </c:pt>
                <c:pt idx="2984">
                  <c:v>2984</c:v>
                </c:pt>
                <c:pt idx="2985">
                  <c:v>2985</c:v>
                </c:pt>
                <c:pt idx="2986">
                  <c:v>2986</c:v>
                </c:pt>
                <c:pt idx="2987">
                  <c:v>2987</c:v>
                </c:pt>
                <c:pt idx="2988">
                  <c:v>2988</c:v>
                </c:pt>
                <c:pt idx="2989">
                  <c:v>2989</c:v>
                </c:pt>
                <c:pt idx="2990">
                  <c:v>2990</c:v>
                </c:pt>
                <c:pt idx="2991">
                  <c:v>2991</c:v>
                </c:pt>
                <c:pt idx="2992">
                  <c:v>2992</c:v>
                </c:pt>
                <c:pt idx="2993">
                  <c:v>2993</c:v>
                </c:pt>
                <c:pt idx="2994">
                  <c:v>2994</c:v>
                </c:pt>
                <c:pt idx="2995">
                  <c:v>2995</c:v>
                </c:pt>
                <c:pt idx="2996">
                  <c:v>2996</c:v>
                </c:pt>
                <c:pt idx="2997">
                  <c:v>2997</c:v>
                </c:pt>
                <c:pt idx="2998">
                  <c:v>2998</c:v>
                </c:pt>
                <c:pt idx="2999">
                  <c:v>2999</c:v>
                </c:pt>
                <c:pt idx="3000">
                  <c:v>3000</c:v>
                </c:pt>
                <c:pt idx="3001">
                  <c:v>3001</c:v>
                </c:pt>
                <c:pt idx="3002">
                  <c:v>3002</c:v>
                </c:pt>
                <c:pt idx="3003">
                  <c:v>3003</c:v>
                </c:pt>
                <c:pt idx="3004">
                  <c:v>3004</c:v>
                </c:pt>
                <c:pt idx="3005">
                  <c:v>3005</c:v>
                </c:pt>
                <c:pt idx="3006">
                  <c:v>3006</c:v>
                </c:pt>
                <c:pt idx="3007">
                  <c:v>3007</c:v>
                </c:pt>
                <c:pt idx="3008">
                  <c:v>3008</c:v>
                </c:pt>
                <c:pt idx="3009">
                  <c:v>3009</c:v>
                </c:pt>
                <c:pt idx="3010">
                  <c:v>3010</c:v>
                </c:pt>
                <c:pt idx="3011">
                  <c:v>3011</c:v>
                </c:pt>
                <c:pt idx="3012">
                  <c:v>3012</c:v>
                </c:pt>
                <c:pt idx="3013">
                  <c:v>3013</c:v>
                </c:pt>
                <c:pt idx="3014">
                  <c:v>3014</c:v>
                </c:pt>
                <c:pt idx="3015">
                  <c:v>3015</c:v>
                </c:pt>
                <c:pt idx="3016">
                  <c:v>3016</c:v>
                </c:pt>
                <c:pt idx="3017">
                  <c:v>3017</c:v>
                </c:pt>
                <c:pt idx="3018">
                  <c:v>3018</c:v>
                </c:pt>
                <c:pt idx="3019">
                  <c:v>3019</c:v>
                </c:pt>
                <c:pt idx="3020">
                  <c:v>3020</c:v>
                </c:pt>
                <c:pt idx="3021">
                  <c:v>3021</c:v>
                </c:pt>
                <c:pt idx="3022">
                  <c:v>3022</c:v>
                </c:pt>
                <c:pt idx="3023">
                  <c:v>3023</c:v>
                </c:pt>
                <c:pt idx="3024">
                  <c:v>3024</c:v>
                </c:pt>
                <c:pt idx="3025">
                  <c:v>3025</c:v>
                </c:pt>
                <c:pt idx="3026">
                  <c:v>3026</c:v>
                </c:pt>
                <c:pt idx="3027">
                  <c:v>3027</c:v>
                </c:pt>
                <c:pt idx="3028">
                  <c:v>3028</c:v>
                </c:pt>
                <c:pt idx="3029">
                  <c:v>3029</c:v>
                </c:pt>
                <c:pt idx="3030">
                  <c:v>3030</c:v>
                </c:pt>
                <c:pt idx="3031">
                  <c:v>3031</c:v>
                </c:pt>
                <c:pt idx="3032">
                  <c:v>3032</c:v>
                </c:pt>
                <c:pt idx="3033">
                  <c:v>3033</c:v>
                </c:pt>
                <c:pt idx="3034">
                  <c:v>3034</c:v>
                </c:pt>
                <c:pt idx="3035">
                  <c:v>3035</c:v>
                </c:pt>
                <c:pt idx="3036">
                  <c:v>3036</c:v>
                </c:pt>
                <c:pt idx="3037">
                  <c:v>3037</c:v>
                </c:pt>
                <c:pt idx="3038">
                  <c:v>3038</c:v>
                </c:pt>
                <c:pt idx="3039">
                  <c:v>3039</c:v>
                </c:pt>
                <c:pt idx="3040">
                  <c:v>3040</c:v>
                </c:pt>
                <c:pt idx="3041">
                  <c:v>3041</c:v>
                </c:pt>
                <c:pt idx="3042">
                  <c:v>3042</c:v>
                </c:pt>
                <c:pt idx="3043">
                  <c:v>3043</c:v>
                </c:pt>
                <c:pt idx="3044">
                  <c:v>3044</c:v>
                </c:pt>
                <c:pt idx="3045">
                  <c:v>3045</c:v>
                </c:pt>
                <c:pt idx="3046">
                  <c:v>3046</c:v>
                </c:pt>
                <c:pt idx="3047">
                  <c:v>3047</c:v>
                </c:pt>
                <c:pt idx="3048">
                  <c:v>3048</c:v>
                </c:pt>
                <c:pt idx="3049">
                  <c:v>3049</c:v>
                </c:pt>
                <c:pt idx="3050">
                  <c:v>3050</c:v>
                </c:pt>
                <c:pt idx="3051">
                  <c:v>3051</c:v>
                </c:pt>
                <c:pt idx="3052">
                  <c:v>3052</c:v>
                </c:pt>
                <c:pt idx="3053">
                  <c:v>3053</c:v>
                </c:pt>
                <c:pt idx="3054">
                  <c:v>3054</c:v>
                </c:pt>
                <c:pt idx="3055">
                  <c:v>3055</c:v>
                </c:pt>
                <c:pt idx="3056">
                  <c:v>3056</c:v>
                </c:pt>
                <c:pt idx="3057">
                  <c:v>3057</c:v>
                </c:pt>
                <c:pt idx="3058">
                  <c:v>3058</c:v>
                </c:pt>
                <c:pt idx="3059">
                  <c:v>3059</c:v>
                </c:pt>
                <c:pt idx="3060">
                  <c:v>3060</c:v>
                </c:pt>
                <c:pt idx="3061">
                  <c:v>3061</c:v>
                </c:pt>
                <c:pt idx="3062">
                  <c:v>3062</c:v>
                </c:pt>
                <c:pt idx="3063">
                  <c:v>3063</c:v>
                </c:pt>
                <c:pt idx="3064">
                  <c:v>3064</c:v>
                </c:pt>
                <c:pt idx="3065">
                  <c:v>3065</c:v>
                </c:pt>
                <c:pt idx="3066">
                  <c:v>3066</c:v>
                </c:pt>
                <c:pt idx="3067">
                  <c:v>3067</c:v>
                </c:pt>
                <c:pt idx="3068">
                  <c:v>3068</c:v>
                </c:pt>
                <c:pt idx="3069">
                  <c:v>3069</c:v>
                </c:pt>
                <c:pt idx="3070">
                  <c:v>3070</c:v>
                </c:pt>
                <c:pt idx="3071">
                  <c:v>3071</c:v>
                </c:pt>
                <c:pt idx="3072">
                  <c:v>3072</c:v>
                </c:pt>
                <c:pt idx="3073">
                  <c:v>3073</c:v>
                </c:pt>
                <c:pt idx="3074">
                  <c:v>3074</c:v>
                </c:pt>
                <c:pt idx="3075">
                  <c:v>3075</c:v>
                </c:pt>
                <c:pt idx="3076">
                  <c:v>3076</c:v>
                </c:pt>
                <c:pt idx="3077">
                  <c:v>3077</c:v>
                </c:pt>
                <c:pt idx="3078">
                  <c:v>3078</c:v>
                </c:pt>
                <c:pt idx="3079">
                  <c:v>3079</c:v>
                </c:pt>
                <c:pt idx="3080">
                  <c:v>3080</c:v>
                </c:pt>
                <c:pt idx="3081">
                  <c:v>3081</c:v>
                </c:pt>
                <c:pt idx="3082">
                  <c:v>3082</c:v>
                </c:pt>
                <c:pt idx="3083">
                  <c:v>3083</c:v>
                </c:pt>
                <c:pt idx="3084">
                  <c:v>3084</c:v>
                </c:pt>
                <c:pt idx="3085">
                  <c:v>3085</c:v>
                </c:pt>
                <c:pt idx="3086">
                  <c:v>3086</c:v>
                </c:pt>
                <c:pt idx="3087">
                  <c:v>3087</c:v>
                </c:pt>
                <c:pt idx="3088">
                  <c:v>3088</c:v>
                </c:pt>
                <c:pt idx="3089">
                  <c:v>3089</c:v>
                </c:pt>
                <c:pt idx="3090">
                  <c:v>3090</c:v>
                </c:pt>
                <c:pt idx="3091">
                  <c:v>3091</c:v>
                </c:pt>
                <c:pt idx="3092">
                  <c:v>3092</c:v>
                </c:pt>
                <c:pt idx="3093">
                  <c:v>3093</c:v>
                </c:pt>
                <c:pt idx="3094">
                  <c:v>3094</c:v>
                </c:pt>
                <c:pt idx="3095">
                  <c:v>3095</c:v>
                </c:pt>
                <c:pt idx="3096">
                  <c:v>3096</c:v>
                </c:pt>
                <c:pt idx="3097">
                  <c:v>3097</c:v>
                </c:pt>
                <c:pt idx="3098">
                  <c:v>3098</c:v>
                </c:pt>
                <c:pt idx="3099">
                  <c:v>3099</c:v>
                </c:pt>
                <c:pt idx="3100">
                  <c:v>3100</c:v>
                </c:pt>
                <c:pt idx="3101">
                  <c:v>3101</c:v>
                </c:pt>
                <c:pt idx="3102">
                  <c:v>3102</c:v>
                </c:pt>
                <c:pt idx="3103">
                  <c:v>3103</c:v>
                </c:pt>
                <c:pt idx="3104">
                  <c:v>3104</c:v>
                </c:pt>
                <c:pt idx="3105">
                  <c:v>3105</c:v>
                </c:pt>
                <c:pt idx="3106">
                  <c:v>3106</c:v>
                </c:pt>
                <c:pt idx="3107">
                  <c:v>3107</c:v>
                </c:pt>
                <c:pt idx="3108">
                  <c:v>3108</c:v>
                </c:pt>
                <c:pt idx="3109">
                  <c:v>3109</c:v>
                </c:pt>
                <c:pt idx="3110">
                  <c:v>3110</c:v>
                </c:pt>
                <c:pt idx="3111">
                  <c:v>3111</c:v>
                </c:pt>
                <c:pt idx="3112">
                  <c:v>3112</c:v>
                </c:pt>
                <c:pt idx="3113">
                  <c:v>3113</c:v>
                </c:pt>
                <c:pt idx="3114">
                  <c:v>3114</c:v>
                </c:pt>
                <c:pt idx="3115">
                  <c:v>3115</c:v>
                </c:pt>
                <c:pt idx="3116">
                  <c:v>3116</c:v>
                </c:pt>
                <c:pt idx="3117">
                  <c:v>3117</c:v>
                </c:pt>
                <c:pt idx="3118">
                  <c:v>3118</c:v>
                </c:pt>
                <c:pt idx="3119">
                  <c:v>3119</c:v>
                </c:pt>
                <c:pt idx="3120">
                  <c:v>3120</c:v>
                </c:pt>
                <c:pt idx="3121">
                  <c:v>3121</c:v>
                </c:pt>
                <c:pt idx="3122">
                  <c:v>3122</c:v>
                </c:pt>
                <c:pt idx="3123">
                  <c:v>3123</c:v>
                </c:pt>
                <c:pt idx="3124">
                  <c:v>3124</c:v>
                </c:pt>
                <c:pt idx="3125">
                  <c:v>3125</c:v>
                </c:pt>
                <c:pt idx="3126">
                  <c:v>3126</c:v>
                </c:pt>
                <c:pt idx="3127">
                  <c:v>3127</c:v>
                </c:pt>
                <c:pt idx="3128">
                  <c:v>3128</c:v>
                </c:pt>
                <c:pt idx="3129">
                  <c:v>3129</c:v>
                </c:pt>
                <c:pt idx="3130">
                  <c:v>3130</c:v>
                </c:pt>
                <c:pt idx="3131">
                  <c:v>3131</c:v>
                </c:pt>
                <c:pt idx="3132">
                  <c:v>3132</c:v>
                </c:pt>
                <c:pt idx="3133">
                  <c:v>3133</c:v>
                </c:pt>
                <c:pt idx="3134">
                  <c:v>3134</c:v>
                </c:pt>
                <c:pt idx="3135">
                  <c:v>3135</c:v>
                </c:pt>
                <c:pt idx="3136">
                  <c:v>3136</c:v>
                </c:pt>
                <c:pt idx="3137">
                  <c:v>3137</c:v>
                </c:pt>
                <c:pt idx="3138">
                  <c:v>3138</c:v>
                </c:pt>
                <c:pt idx="3139">
                  <c:v>3139</c:v>
                </c:pt>
                <c:pt idx="3140">
                  <c:v>3140</c:v>
                </c:pt>
                <c:pt idx="3141">
                  <c:v>3141</c:v>
                </c:pt>
                <c:pt idx="3142">
                  <c:v>3142</c:v>
                </c:pt>
                <c:pt idx="3143">
                  <c:v>3143</c:v>
                </c:pt>
                <c:pt idx="3144">
                  <c:v>3144</c:v>
                </c:pt>
                <c:pt idx="3145">
                  <c:v>3145</c:v>
                </c:pt>
                <c:pt idx="3146">
                  <c:v>3146</c:v>
                </c:pt>
                <c:pt idx="3147">
                  <c:v>3147</c:v>
                </c:pt>
                <c:pt idx="3148">
                  <c:v>3148</c:v>
                </c:pt>
                <c:pt idx="3149">
                  <c:v>3149</c:v>
                </c:pt>
                <c:pt idx="3150">
                  <c:v>3150</c:v>
                </c:pt>
                <c:pt idx="3151">
                  <c:v>3151</c:v>
                </c:pt>
                <c:pt idx="3152">
                  <c:v>3152</c:v>
                </c:pt>
                <c:pt idx="3153">
                  <c:v>3153</c:v>
                </c:pt>
                <c:pt idx="3154">
                  <c:v>3154</c:v>
                </c:pt>
                <c:pt idx="3155">
                  <c:v>3155</c:v>
                </c:pt>
                <c:pt idx="3156">
                  <c:v>3156</c:v>
                </c:pt>
                <c:pt idx="3157">
                  <c:v>3157</c:v>
                </c:pt>
                <c:pt idx="3158">
                  <c:v>3158</c:v>
                </c:pt>
                <c:pt idx="3159">
                  <c:v>3159</c:v>
                </c:pt>
                <c:pt idx="3160">
                  <c:v>3160</c:v>
                </c:pt>
                <c:pt idx="3161">
                  <c:v>3161</c:v>
                </c:pt>
                <c:pt idx="3162">
                  <c:v>3162</c:v>
                </c:pt>
                <c:pt idx="3163">
                  <c:v>3163</c:v>
                </c:pt>
                <c:pt idx="3164">
                  <c:v>3164</c:v>
                </c:pt>
                <c:pt idx="3165">
                  <c:v>3165</c:v>
                </c:pt>
                <c:pt idx="3166">
                  <c:v>3166</c:v>
                </c:pt>
                <c:pt idx="3167">
                  <c:v>3167</c:v>
                </c:pt>
                <c:pt idx="3168">
                  <c:v>3168</c:v>
                </c:pt>
                <c:pt idx="3169">
                  <c:v>3169</c:v>
                </c:pt>
                <c:pt idx="3170">
                  <c:v>3170</c:v>
                </c:pt>
                <c:pt idx="3171">
                  <c:v>3171</c:v>
                </c:pt>
                <c:pt idx="3172">
                  <c:v>3172</c:v>
                </c:pt>
                <c:pt idx="3173">
                  <c:v>3173</c:v>
                </c:pt>
                <c:pt idx="3174">
                  <c:v>3174</c:v>
                </c:pt>
                <c:pt idx="3175">
                  <c:v>3175</c:v>
                </c:pt>
                <c:pt idx="3176">
                  <c:v>3176</c:v>
                </c:pt>
                <c:pt idx="3177">
                  <c:v>3177</c:v>
                </c:pt>
                <c:pt idx="3178">
                  <c:v>3178</c:v>
                </c:pt>
                <c:pt idx="3179">
                  <c:v>3179</c:v>
                </c:pt>
                <c:pt idx="3180">
                  <c:v>3180</c:v>
                </c:pt>
                <c:pt idx="3181">
                  <c:v>3181</c:v>
                </c:pt>
                <c:pt idx="3182">
                  <c:v>3182</c:v>
                </c:pt>
                <c:pt idx="3183">
                  <c:v>3183</c:v>
                </c:pt>
                <c:pt idx="3184">
                  <c:v>3184</c:v>
                </c:pt>
                <c:pt idx="3185">
                  <c:v>3185</c:v>
                </c:pt>
                <c:pt idx="3186">
                  <c:v>3186</c:v>
                </c:pt>
                <c:pt idx="3187">
                  <c:v>3187</c:v>
                </c:pt>
                <c:pt idx="3188">
                  <c:v>3188</c:v>
                </c:pt>
                <c:pt idx="3189">
                  <c:v>3189</c:v>
                </c:pt>
                <c:pt idx="3190">
                  <c:v>3190</c:v>
                </c:pt>
                <c:pt idx="3191">
                  <c:v>3191</c:v>
                </c:pt>
                <c:pt idx="3192">
                  <c:v>3192</c:v>
                </c:pt>
                <c:pt idx="3193">
                  <c:v>3193</c:v>
                </c:pt>
                <c:pt idx="3194">
                  <c:v>3194</c:v>
                </c:pt>
                <c:pt idx="3195">
                  <c:v>3195</c:v>
                </c:pt>
                <c:pt idx="3196">
                  <c:v>3196</c:v>
                </c:pt>
                <c:pt idx="3197">
                  <c:v>3197</c:v>
                </c:pt>
                <c:pt idx="3198">
                  <c:v>3198</c:v>
                </c:pt>
                <c:pt idx="3199">
                  <c:v>3199</c:v>
                </c:pt>
                <c:pt idx="3200">
                  <c:v>3200</c:v>
                </c:pt>
                <c:pt idx="3201">
                  <c:v>3201</c:v>
                </c:pt>
                <c:pt idx="3202">
                  <c:v>3202</c:v>
                </c:pt>
                <c:pt idx="3203">
                  <c:v>3203</c:v>
                </c:pt>
                <c:pt idx="3204">
                  <c:v>3204</c:v>
                </c:pt>
                <c:pt idx="3205">
                  <c:v>3205</c:v>
                </c:pt>
                <c:pt idx="3206">
                  <c:v>3206</c:v>
                </c:pt>
                <c:pt idx="3207">
                  <c:v>3207</c:v>
                </c:pt>
                <c:pt idx="3208">
                  <c:v>3208</c:v>
                </c:pt>
                <c:pt idx="3209">
                  <c:v>3209</c:v>
                </c:pt>
                <c:pt idx="3210">
                  <c:v>3210</c:v>
                </c:pt>
                <c:pt idx="3211">
                  <c:v>3211</c:v>
                </c:pt>
                <c:pt idx="3212">
                  <c:v>3212</c:v>
                </c:pt>
                <c:pt idx="3213">
                  <c:v>3213</c:v>
                </c:pt>
                <c:pt idx="3214">
                  <c:v>3214</c:v>
                </c:pt>
                <c:pt idx="3215">
                  <c:v>3215</c:v>
                </c:pt>
                <c:pt idx="3216">
                  <c:v>3216</c:v>
                </c:pt>
                <c:pt idx="3217">
                  <c:v>3217</c:v>
                </c:pt>
                <c:pt idx="3218">
                  <c:v>3218</c:v>
                </c:pt>
                <c:pt idx="3219">
                  <c:v>3219</c:v>
                </c:pt>
                <c:pt idx="3220">
                  <c:v>3220</c:v>
                </c:pt>
                <c:pt idx="3221">
                  <c:v>3221</c:v>
                </c:pt>
                <c:pt idx="3222">
                  <c:v>3222</c:v>
                </c:pt>
                <c:pt idx="3223">
                  <c:v>3223</c:v>
                </c:pt>
                <c:pt idx="3224">
                  <c:v>3224</c:v>
                </c:pt>
                <c:pt idx="3225">
                  <c:v>3225</c:v>
                </c:pt>
                <c:pt idx="3226">
                  <c:v>3226</c:v>
                </c:pt>
                <c:pt idx="3227">
                  <c:v>3227</c:v>
                </c:pt>
                <c:pt idx="3228">
                  <c:v>3228</c:v>
                </c:pt>
                <c:pt idx="3229">
                  <c:v>3229</c:v>
                </c:pt>
                <c:pt idx="3230">
                  <c:v>3230</c:v>
                </c:pt>
                <c:pt idx="3231">
                  <c:v>3231</c:v>
                </c:pt>
                <c:pt idx="3232">
                  <c:v>3232</c:v>
                </c:pt>
                <c:pt idx="3233">
                  <c:v>3233</c:v>
                </c:pt>
                <c:pt idx="3234">
                  <c:v>3234</c:v>
                </c:pt>
                <c:pt idx="3235">
                  <c:v>3235</c:v>
                </c:pt>
                <c:pt idx="3236">
                  <c:v>3236</c:v>
                </c:pt>
                <c:pt idx="3237">
                  <c:v>3237</c:v>
                </c:pt>
                <c:pt idx="3238">
                  <c:v>3238</c:v>
                </c:pt>
                <c:pt idx="3239">
                  <c:v>3239</c:v>
                </c:pt>
                <c:pt idx="3240">
                  <c:v>3240</c:v>
                </c:pt>
                <c:pt idx="3241">
                  <c:v>3241</c:v>
                </c:pt>
                <c:pt idx="3242">
                  <c:v>3242</c:v>
                </c:pt>
                <c:pt idx="3243">
                  <c:v>3243</c:v>
                </c:pt>
                <c:pt idx="3244">
                  <c:v>3244</c:v>
                </c:pt>
                <c:pt idx="3245">
                  <c:v>3245</c:v>
                </c:pt>
                <c:pt idx="3246">
                  <c:v>3246</c:v>
                </c:pt>
                <c:pt idx="3247">
                  <c:v>3247</c:v>
                </c:pt>
                <c:pt idx="3248">
                  <c:v>3248</c:v>
                </c:pt>
                <c:pt idx="3249">
                  <c:v>3249</c:v>
                </c:pt>
                <c:pt idx="3250">
                  <c:v>3250</c:v>
                </c:pt>
                <c:pt idx="3251">
                  <c:v>3251</c:v>
                </c:pt>
                <c:pt idx="3252">
                  <c:v>3252</c:v>
                </c:pt>
                <c:pt idx="3253">
                  <c:v>3253</c:v>
                </c:pt>
                <c:pt idx="3254">
                  <c:v>3254</c:v>
                </c:pt>
                <c:pt idx="3255">
                  <c:v>3255</c:v>
                </c:pt>
                <c:pt idx="3256">
                  <c:v>3256</c:v>
                </c:pt>
                <c:pt idx="3257">
                  <c:v>3257</c:v>
                </c:pt>
                <c:pt idx="3258">
                  <c:v>3258</c:v>
                </c:pt>
                <c:pt idx="3259">
                  <c:v>3259</c:v>
                </c:pt>
                <c:pt idx="3260">
                  <c:v>3260</c:v>
                </c:pt>
                <c:pt idx="3261">
                  <c:v>3261</c:v>
                </c:pt>
                <c:pt idx="3262">
                  <c:v>3262</c:v>
                </c:pt>
                <c:pt idx="3263">
                  <c:v>3263</c:v>
                </c:pt>
                <c:pt idx="3264">
                  <c:v>3264</c:v>
                </c:pt>
                <c:pt idx="3265">
                  <c:v>3265</c:v>
                </c:pt>
                <c:pt idx="3266">
                  <c:v>3266</c:v>
                </c:pt>
                <c:pt idx="3267">
                  <c:v>3267</c:v>
                </c:pt>
                <c:pt idx="3268">
                  <c:v>3268</c:v>
                </c:pt>
                <c:pt idx="3269">
                  <c:v>3269</c:v>
                </c:pt>
                <c:pt idx="3270">
                  <c:v>3270</c:v>
                </c:pt>
                <c:pt idx="3271">
                  <c:v>3271</c:v>
                </c:pt>
                <c:pt idx="3272">
                  <c:v>3272</c:v>
                </c:pt>
                <c:pt idx="3273">
                  <c:v>3273</c:v>
                </c:pt>
                <c:pt idx="3274">
                  <c:v>3274</c:v>
                </c:pt>
                <c:pt idx="3275">
                  <c:v>3275</c:v>
                </c:pt>
                <c:pt idx="3276">
                  <c:v>3276</c:v>
                </c:pt>
                <c:pt idx="3277">
                  <c:v>3277</c:v>
                </c:pt>
                <c:pt idx="3278">
                  <c:v>3278</c:v>
                </c:pt>
                <c:pt idx="3279">
                  <c:v>3279</c:v>
                </c:pt>
                <c:pt idx="3280">
                  <c:v>3280</c:v>
                </c:pt>
                <c:pt idx="3281">
                  <c:v>3281</c:v>
                </c:pt>
                <c:pt idx="3282">
                  <c:v>3282</c:v>
                </c:pt>
                <c:pt idx="3283">
                  <c:v>3283</c:v>
                </c:pt>
                <c:pt idx="3284">
                  <c:v>3284</c:v>
                </c:pt>
                <c:pt idx="3285">
                  <c:v>3285</c:v>
                </c:pt>
                <c:pt idx="3286">
                  <c:v>3286</c:v>
                </c:pt>
                <c:pt idx="3287">
                  <c:v>3287</c:v>
                </c:pt>
                <c:pt idx="3288">
                  <c:v>3288</c:v>
                </c:pt>
                <c:pt idx="3289">
                  <c:v>3289</c:v>
                </c:pt>
                <c:pt idx="3290">
                  <c:v>3290</c:v>
                </c:pt>
                <c:pt idx="3291">
                  <c:v>3291</c:v>
                </c:pt>
                <c:pt idx="3292">
                  <c:v>3292</c:v>
                </c:pt>
                <c:pt idx="3293">
                  <c:v>3293</c:v>
                </c:pt>
                <c:pt idx="3294">
                  <c:v>3294</c:v>
                </c:pt>
                <c:pt idx="3295">
                  <c:v>3295</c:v>
                </c:pt>
                <c:pt idx="3296">
                  <c:v>3296</c:v>
                </c:pt>
                <c:pt idx="3297">
                  <c:v>3297</c:v>
                </c:pt>
                <c:pt idx="3298">
                  <c:v>3298</c:v>
                </c:pt>
                <c:pt idx="3299">
                  <c:v>3299</c:v>
                </c:pt>
                <c:pt idx="3300">
                  <c:v>3300</c:v>
                </c:pt>
                <c:pt idx="3301">
                  <c:v>3301</c:v>
                </c:pt>
                <c:pt idx="3302">
                  <c:v>3302</c:v>
                </c:pt>
                <c:pt idx="3303">
                  <c:v>3303</c:v>
                </c:pt>
                <c:pt idx="3304">
                  <c:v>3304</c:v>
                </c:pt>
                <c:pt idx="3305">
                  <c:v>3305</c:v>
                </c:pt>
                <c:pt idx="3306">
                  <c:v>3306</c:v>
                </c:pt>
                <c:pt idx="3307">
                  <c:v>3307</c:v>
                </c:pt>
                <c:pt idx="3308">
                  <c:v>3308</c:v>
                </c:pt>
                <c:pt idx="3309">
                  <c:v>3309</c:v>
                </c:pt>
                <c:pt idx="3310">
                  <c:v>3310</c:v>
                </c:pt>
                <c:pt idx="3311">
                  <c:v>3311</c:v>
                </c:pt>
                <c:pt idx="3312">
                  <c:v>3312</c:v>
                </c:pt>
                <c:pt idx="3313">
                  <c:v>3313</c:v>
                </c:pt>
                <c:pt idx="3314">
                  <c:v>3314</c:v>
                </c:pt>
                <c:pt idx="3315">
                  <c:v>3315</c:v>
                </c:pt>
                <c:pt idx="3316">
                  <c:v>3316</c:v>
                </c:pt>
                <c:pt idx="3317">
                  <c:v>3317</c:v>
                </c:pt>
                <c:pt idx="3318">
                  <c:v>3318</c:v>
                </c:pt>
                <c:pt idx="3319">
                  <c:v>3319</c:v>
                </c:pt>
                <c:pt idx="3320">
                  <c:v>3320</c:v>
                </c:pt>
                <c:pt idx="3321">
                  <c:v>3321</c:v>
                </c:pt>
                <c:pt idx="3322">
                  <c:v>3322</c:v>
                </c:pt>
                <c:pt idx="3323">
                  <c:v>3323</c:v>
                </c:pt>
                <c:pt idx="3324">
                  <c:v>3324</c:v>
                </c:pt>
                <c:pt idx="3325">
                  <c:v>3325</c:v>
                </c:pt>
                <c:pt idx="3326">
                  <c:v>3326</c:v>
                </c:pt>
                <c:pt idx="3327">
                  <c:v>3327</c:v>
                </c:pt>
                <c:pt idx="3328">
                  <c:v>3328</c:v>
                </c:pt>
                <c:pt idx="3329">
                  <c:v>3329</c:v>
                </c:pt>
                <c:pt idx="3330">
                  <c:v>3330</c:v>
                </c:pt>
                <c:pt idx="3331">
                  <c:v>3331</c:v>
                </c:pt>
                <c:pt idx="3332">
                  <c:v>3332</c:v>
                </c:pt>
                <c:pt idx="3333">
                  <c:v>3333</c:v>
                </c:pt>
                <c:pt idx="3334">
                  <c:v>3334</c:v>
                </c:pt>
                <c:pt idx="3335">
                  <c:v>3335</c:v>
                </c:pt>
                <c:pt idx="3336">
                  <c:v>3336</c:v>
                </c:pt>
                <c:pt idx="3337">
                  <c:v>3337</c:v>
                </c:pt>
                <c:pt idx="3338">
                  <c:v>3338</c:v>
                </c:pt>
                <c:pt idx="3339">
                  <c:v>3339</c:v>
                </c:pt>
                <c:pt idx="3340">
                  <c:v>3340</c:v>
                </c:pt>
                <c:pt idx="3341">
                  <c:v>3341</c:v>
                </c:pt>
                <c:pt idx="3342">
                  <c:v>3342</c:v>
                </c:pt>
                <c:pt idx="3343">
                  <c:v>3343</c:v>
                </c:pt>
                <c:pt idx="3344">
                  <c:v>3344</c:v>
                </c:pt>
                <c:pt idx="3345">
                  <c:v>3345</c:v>
                </c:pt>
                <c:pt idx="3346">
                  <c:v>3346</c:v>
                </c:pt>
                <c:pt idx="3347">
                  <c:v>3347</c:v>
                </c:pt>
                <c:pt idx="3348">
                  <c:v>3348</c:v>
                </c:pt>
                <c:pt idx="3349">
                  <c:v>3349</c:v>
                </c:pt>
                <c:pt idx="3350">
                  <c:v>3350</c:v>
                </c:pt>
                <c:pt idx="3351">
                  <c:v>3351</c:v>
                </c:pt>
                <c:pt idx="3352">
                  <c:v>3352</c:v>
                </c:pt>
                <c:pt idx="3353">
                  <c:v>3353</c:v>
                </c:pt>
                <c:pt idx="3354">
                  <c:v>3354</c:v>
                </c:pt>
                <c:pt idx="3355">
                  <c:v>3355</c:v>
                </c:pt>
                <c:pt idx="3356">
                  <c:v>3356</c:v>
                </c:pt>
                <c:pt idx="3357">
                  <c:v>3357</c:v>
                </c:pt>
                <c:pt idx="3358">
                  <c:v>3358</c:v>
                </c:pt>
                <c:pt idx="3359">
                  <c:v>3359</c:v>
                </c:pt>
                <c:pt idx="3360">
                  <c:v>3360</c:v>
                </c:pt>
                <c:pt idx="3361">
                  <c:v>3361</c:v>
                </c:pt>
                <c:pt idx="3362">
                  <c:v>3362</c:v>
                </c:pt>
                <c:pt idx="3363">
                  <c:v>3363</c:v>
                </c:pt>
                <c:pt idx="3364">
                  <c:v>3364</c:v>
                </c:pt>
                <c:pt idx="3365">
                  <c:v>3365</c:v>
                </c:pt>
                <c:pt idx="3366">
                  <c:v>3366</c:v>
                </c:pt>
                <c:pt idx="3367">
                  <c:v>3367</c:v>
                </c:pt>
                <c:pt idx="3368">
                  <c:v>3368</c:v>
                </c:pt>
                <c:pt idx="3369">
                  <c:v>3369</c:v>
                </c:pt>
                <c:pt idx="3370">
                  <c:v>3370</c:v>
                </c:pt>
                <c:pt idx="3371">
                  <c:v>3371</c:v>
                </c:pt>
                <c:pt idx="3372">
                  <c:v>3372</c:v>
                </c:pt>
                <c:pt idx="3373">
                  <c:v>3373</c:v>
                </c:pt>
                <c:pt idx="3374">
                  <c:v>3374</c:v>
                </c:pt>
                <c:pt idx="3375">
                  <c:v>3375</c:v>
                </c:pt>
                <c:pt idx="3376">
                  <c:v>3376</c:v>
                </c:pt>
                <c:pt idx="3377">
                  <c:v>3377</c:v>
                </c:pt>
                <c:pt idx="3378">
                  <c:v>3378</c:v>
                </c:pt>
                <c:pt idx="3379">
                  <c:v>3379</c:v>
                </c:pt>
                <c:pt idx="3380">
                  <c:v>3380</c:v>
                </c:pt>
                <c:pt idx="3381">
                  <c:v>3381</c:v>
                </c:pt>
                <c:pt idx="3382">
                  <c:v>3382</c:v>
                </c:pt>
                <c:pt idx="3383">
                  <c:v>3383</c:v>
                </c:pt>
                <c:pt idx="3384">
                  <c:v>3384</c:v>
                </c:pt>
                <c:pt idx="3385">
                  <c:v>3385</c:v>
                </c:pt>
                <c:pt idx="3386">
                  <c:v>3386</c:v>
                </c:pt>
                <c:pt idx="3387">
                  <c:v>3387</c:v>
                </c:pt>
                <c:pt idx="3388">
                  <c:v>3388</c:v>
                </c:pt>
                <c:pt idx="3389">
                  <c:v>3389</c:v>
                </c:pt>
                <c:pt idx="3390">
                  <c:v>3390</c:v>
                </c:pt>
                <c:pt idx="3391">
                  <c:v>3391</c:v>
                </c:pt>
                <c:pt idx="3392">
                  <c:v>3392</c:v>
                </c:pt>
                <c:pt idx="3393">
                  <c:v>3393</c:v>
                </c:pt>
                <c:pt idx="3394">
                  <c:v>3394</c:v>
                </c:pt>
                <c:pt idx="3395">
                  <c:v>3395</c:v>
                </c:pt>
                <c:pt idx="3396">
                  <c:v>3396</c:v>
                </c:pt>
                <c:pt idx="3397">
                  <c:v>3397</c:v>
                </c:pt>
                <c:pt idx="3398">
                  <c:v>3398</c:v>
                </c:pt>
                <c:pt idx="3399">
                  <c:v>3399</c:v>
                </c:pt>
                <c:pt idx="3400">
                  <c:v>3400</c:v>
                </c:pt>
                <c:pt idx="3401">
                  <c:v>3401</c:v>
                </c:pt>
                <c:pt idx="3402">
                  <c:v>3402</c:v>
                </c:pt>
                <c:pt idx="3403">
                  <c:v>3403</c:v>
                </c:pt>
                <c:pt idx="3404">
                  <c:v>3404</c:v>
                </c:pt>
                <c:pt idx="3405">
                  <c:v>3405</c:v>
                </c:pt>
                <c:pt idx="3406">
                  <c:v>3406</c:v>
                </c:pt>
                <c:pt idx="3407">
                  <c:v>3407</c:v>
                </c:pt>
                <c:pt idx="3408">
                  <c:v>3408</c:v>
                </c:pt>
                <c:pt idx="3409">
                  <c:v>3409</c:v>
                </c:pt>
                <c:pt idx="3410">
                  <c:v>3410</c:v>
                </c:pt>
                <c:pt idx="3411">
                  <c:v>3411</c:v>
                </c:pt>
                <c:pt idx="3412">
                  <c:v>3412</c:v>
                </c:pt>
                <c:pt idx="3413">
                  <c:v>3413</c:v>
                </c:pt>
                <c:pt idx="3414">
                  <c:v>3414</c:v>
                </c:pt>
                <c:pt idx="3415">
                  <c:v>3415</c:v>
                </c:pt>
                <c:pt idx="3416">
                  <c:v>3416</c:v>
                </c:pt>
                <c:pt idx="3417">
                  <c:v>3417</c:v>
                </c:pt>
                <c:pt idx="3418">
                  <c:v>3418</c:v>
                </c:pt>
                <c:pt idx="3419">
                  <c:v>3419</c:v>
                </c:pt>
                <c:pt idx="3420">
                  <c:v>3420</c:v>
                </c:pt>
                <c:pt idx="3421">
                  <c:v>3421</c:v>
                </c:pt>
                <c:pt idx="3422">
                  <c:v>3422</c:v>
                </c:pt>
                <c:pt idx="3423">
                  <c:v>3423</c:v>
                </c:pt>
                <c:pt idx="3424">
                  <c:v>3424</c:v>
                </c:pt>
                <c:pt idx="3425">
                  <c:v>3425</c:v>
                </c:pt>
                <c:pt idx="3426">
                  <c:v>3426</c:v>
                </c:pt>
                <c:pt idx="3427">
                  <c:v>3427</c:v>
                </c:pt>
                <c:pt idx="3428">
                  <c:v>3428</c:v>
                </c:pt>
                <c:pt idx="3429">
                  <c:v>3429</c:v>
                </c:pt>
                <c:pt idx="3430">
                  <c:v>3430</c:v>
                </c:pt>
                <c:pt idx="3431">
                  <c:v>3431</c:v>
                </c:pt>
                <c:pt idx="3432">
                  <c:v>3432</c:v>
                </c:pt>
                <c:pt idx="3433">
                  <c:v>3433</c:v>
                </c:pt>
                <c:pt idx="3434">
                  <c:v>3434</c:v>
                </c:pt>
                <c:pt idx="3435">
                  <c:v>3435</c:v>
                </c:pt>
                <c:pt idx="3436">
                  <c:v>3436</c:v>
                </c:pt>
                <c:pt idx="3437">
                  <c:v>3437</c:v>
                </c:pt>
                <c:pt idx="3438">
                  <c:v>3438</c:v>
                </c:pt>
                <c:pt idx="3439">
                  <c:v>3439</c:v>
                </c:pt>
                <c:pt idx="3440">
                  <c:v>3440</c:v>
                </c:pt>
                <c:pt idx="3441">
                  <c:v>3441</c:v>
                </c:pt>
                <c:pt idx="3442">
                  <c:v>3442</c:v>
                </c:pt>
                <c:pt idx="3443">
                  <c:v>3443</c:v>
                </c:pt>
                <c:pt idx="3444">
                  <c:v>3444</c:v>
                </c:pt>
                <c:pt idx="3445">
                  <c:v>3445</c:v>
                </c:pt>
                <c:pt idx="3446">
                  <c:v>3446</c:v>
                </c:pt>
                <c:pt idx="3447">
                  <c:v>3447</c:v>
                </c:pt>
                <c:pt idx="3448">
                  <c:v>3448</c:v>
                </c:pt>
                <c:pt idx="3449">
                  <c:v>3449</c:v>
                </c:pt>
                <c:pt idx="3450">
                  <c:v>3450</c:v>
                </c:pt>
                <c:pt idx="3451">
                  <c:v>3451</c:v>
                </c:pt>
                <c:pt idx="3452">
                  <c:v>3452</c:v>
                </c:pt>
                <c:pt idx="3453">
                  <c:v>3453</c:v>
                </c:pt>
                <c:pt idx="3454">
                  <c:v>3454</c:v>
                </c:pt>
                <c:pt idx="3455">
                  <c:v>3455</c:v>
                </c:pt>
                <c:pt idx="3456">
                  <c:v>3456</c:v>
                </c:pt>
                <c:pt idx="3457">
                  <c:v>3457</c:v>
                </c:pt>
                <c:pt idx="3458">
                  <c:v>3458</c:v>
                </c:pt>
                <c:pt idx="3459">
                  <c:v>3459</c:v>
                </c:pt>
                <c:pt idx="3460">
                  <c:v>3460</c:v>
                </c:pt>
                <c:pt idx="3461">
                  <c:v>3461</c:v>
                </c:pt>
                <c:pt idx="3462">
                  <c:v>3462</c:v>
                </c:pt>
                <c:pt idx="3463">
                  <c:v>3463</c:v>
                </c:pt>
                <c:pt idx="3464">
                  <c:v>3464</c:v>
                </c:pt>
                <c:pt idx="3465">
                  <c:v>3465</c:v>
                </c:pt>
                <c:pt idx="3466">
                  <c:v>3466</c:v>
                </c:pt>
                <c:pt idx="3467">
                  <c:v>3467</c:v>
                </c:pt>
                <c:pt idx="3468">
                  <c:v>3468</c:v>
                </c:pt>
                <c:pt idx="3469">
                  <c:v>3469</c:v>
                </c:pt>
                <c:pt idx="3470">
                  <c:v>3470</c:v>
                </c:pt>
                <c:pt idx="3471">
                  <c:v>3471</c:v>
                </c:pt>
                <c:pt idx="3472">
                  <c:v>3472</c:v>
                </c:pt>
                <c:pt idx="3473">
                  <c:v>3473</c:v>
                </c:pt>
                <c:pt idx="3474">
                  <c:v>3474</c:v>
                </c:pt>
                <c:pt idx="3475">
                  <c:v>3475</c:v>
                </c:pt>
                <c:pt idx="3476">
                  <c:v>3476</c:v>
                </c:pt>
                <c:pt idx="3477">
                  <c:v>3477</c:v>
                </c:pt>
                <c:pt idx="3478">
                  <c:v>3478</c:v>
                </c:pt>
                <c:pt idx="3479">
                  <c:v>3479</c:v>
                </c:pt>
                <c:pt idx="3480">
                  <c:v>3480</c:v>
                </c:pt>
                <c:pt idx="3481">
                  <c:v>3481</c:v>
                </c:pt>
                <c:pt idx="3482">
                  <c:v>3482</c:v>
                </c:pt>
                <c:pt idx="3483">
                  <c:v>3483</c:v>
                </c:pt>
                <c:pt idx="3484">
                  <c:v>3484</c:v>
                </c:pt>
                <c:pt idx="3485">
                  <c:v>3485</c:v>
                </c:pt>
                <c:pt idx="3486">
                  <c:v>3486</c:v>
                </c:pt>
                <c:pt idx="3487">
                  <c:v>3487</c:v>
                </c:pt>
                <c:pt idx="3488">
                  <c:v>3488</c:v>
                </c:pt>
                <c:pt idx="3489">
                  <c:v>3489</c:v>
                </c:pt>
                <c:pt idx="3490">
                  <c:v>3490</c:v>
                </c:pt>
                <c:pt idx="3491">
                  <c:v>3491</c:v>
                </c:pt>
                <c:pt idx="3492">
                  <c:v>3492</c:v>
                </c:pt>
                <c:pt idx="3493">
                  <c:v>3493</c:v>
                </c:pt>
                <c:pt idx="3494">
                  <c:v>3494</c:v>
                </c:pt>
                <c:pt idx="3495">
                  <c:v>3495</c:v>
                </c:pt>
                <c:pt idx="3496">
                  <c:v>3496</c:v>
                </c:pt>
                <c:pt idx="3497">
                  <c:v>3497</c:v>
                </c:pt>
                <c:pt idx="3498">
                  <c:v>3498</c:v>
                </c:pt>
                <c:pt idx="3499">
                  <c:v>3499</c:v>
                </c:pt>
                <c:pt idx="3500">
                  <c:v>3500</c:v>
                </c:pt>
                <c:pt idx="3501">
                  <c:v>3501</c:v>
                </c:pt>
                <c:pt idx="3502">
                  <c:v>3502</c:v>
                </c:pt>
                <c:pt idx="3503">
                  <c:v>3503</c:v>
                </c:pt>
                <c:pt idx="3504">
                  <c:v>3504</c:v>
                </c:pt>
                <c:pt idx="3505">
                  <c:v>3505</c:v>
                </c:pt>
                <c:pt idx="3506">
                  <c:v>3506</c:v>
                </c:pt>
                <c:pt idx="3507">
                  <c:v>3507</c:v>
                </c:pt>
                <c:pt idx="3508">
                  <c:v>3508</c:v>
                </c:pt>
                <c:pt idx="3509">
                  <c:v>3509</c:v>
                </c:pt>
                <c:pt idx="3510">
                  <c:v>3510</c:v>
                </c:pt>
                <c:pt idx="3511">
                  <c:v>3511</c:v>
                </c:pt>
                <c:pt idx="3512">
                  <c:v>3512</c:v>
                </c:pt>
                <c:pt idx="3513">
                  <c:v>3513</c:v>
                </c:pt>
                <c:pt idx="3514">
                  <c:v>3514</c:v>
                </c:pt>
                <c:pt idx="3515">
                  <c:v>3515</c:v>
                </c:pt>
                <c:pt idx="3516">
                  <c:v>3516</c:v>
                </c:pt>
                <c:pt idx="3517">
                  <c:v>3517</c:v>
                </c:pt>
                <c:pt idx="3518">
                  <c:v>3518</c:v>
                </c:pt>
                <c:pt idx="3519">
                  <c:v>3519</c:v>
                </c:pt>
                <c:pt idx="3520">
                  <c:v>3520</c:v>
                </c:pt>
                <c:pt idx="3521">
                  <c:v>3521</c:v>
                </c:pt>
                <c:pt idx="3522">
                  <c:v>3522</c:v>
                </c:pt>
                <c:pt idx="3523">
                  <c:v>3523</c:v>
                </c:pt>
                <c:pt idx="3524">
                  <c:v>3524</c:v>
                </c:pt>
                <c:pt idx="3525">
                  <c:v>3525</c:v>
                </c:pt>
                <c:pt idx="3526">
                  <c:v>3526</c:v>
                </c:pt>
                <c:pt idx="3527">
                  <c:v>3527</c:v>
                </c:pt>
                <c:pt idx="3528">
                  <c:v>3528</c:v>
                </c:pt>
                <c:pt idx="3529">
                  <c:v>3529</c:v>
                </c:pt>
                <c:pt idx="3530">
                  <c:v>3530</c:v>
                </c:pt>
                <c:pt idx="3531">
                  <c:v>3531</c:v>
                </c:pt>
                <c:pt idx="3532">
                  <c:v>3532</c:v>
                </c:pt>
                <c:pt idx="3533">
                  <c:v>3533</c:v>
                </c:pt>
                <c:pt idx="3534">
                  <c:v>3534</c:v>
                </c:pt>
                <c:pt idx="3535">
                  <c:v>3535</c:v>
                </c:pt>
                <c:pt idx="3536">
                  <c:v>3536</c:v>
                </c:pt>
                <c:pt idx="3537">
                  <c:v>3537</c:v>
                </c:pt>
                <c:pt idx="3538">
                  <c:v>3538</c:v>
                </c:pt>
                <c:pt idx="3539">
                  <c:v>3539</c:v>
                </c:pt>
                <c:pt idx="3540">
                  <c:v>3540</c:v>
                </c:pt>
                <c:pt idx="3541">
                  <c:v>3541</c:v>
                </c:pt>
                <c:pt idx="3542">
                  <c:v>3542</c:v>
                </c:pt>
                <c:pt idx="3543">
                  <c:v>3543</c:v>
                </c:pt>
                <c:pt idx="3544">
                  <c:v>3544</c:v>
                </c:pt>
                <c:pt idx="3545">
                  <c:v>3545</c:v>
                </c:pt>
                <c:pt idx="3546">
                  <c:v>3546</c:v>
                </c:pt>
                <c:pt idx="3547">
                  <c:v>3547</c:v>
                </c:pt>
                <c:pt idx="3548">
                  <c:v>3548</c:v>
                </c:pt>
                <c:pt idx="3549">
                  <c:v>3549</c:v>
                </c:pt>
                <c:pt idx="3550">
                  <c:v>3550</c:v>
                </c:pt>
                <c:pt idx="3551">
                  <c:v>3551</c:v>
                </c:pt>
                <c:pt idx="3552">
                  <c:v>3552</c:v>
                </c:pt>
                <c:pt idx="3553">
                  <c:v>3553</c:v>
                </c:pt>
                <c:pt idx="3554">
                  <c:v>3554</c:v>
                </c:pt>
                <c:pt idx="3555">
                  <c:v>3555</c:v>
                </c:pt>
                <c:pt idx="3556">
                  <c:v>3556</c:v>
                </c:pt>
                <c:pt idx="3557">
                  <c:v>3557</c:v>
                </c:pt>
                <c:pt idx="3558">
                  <c:v>3558</c:v>
                </c:pt>
                <c:pt idx="3559">
                  <c:v>3559</c:v>
                </c:pt>
                <c:pt idx="3560">
                  <c:v>3560</c:v>
                </c:pt>
                <c:pt idx="3561">
                  <c:v>3561</c:v>
                </c:pt>
                <c:pt idx="3562">
                  <c:v>3562</c:v>
                </c:pt>
                <c:pt idx="3563">
                  <c:v>3563</c:v>
                </c:pt>
                <c:pt idx="3564">
                  <c:v>3564</c:v>
                </c:pt>
                <c:pt idx="3565">
                  <c:v>3565</c:v>
                </c:pt>
                <c:pt idx="3566">
                  <c:v>3566</c:v>
                </c:pt>
                <c:pt idx="3567">
                  <c:v>3567</c:v>
                </c:pt>
                <c:pt idx="3568">
                  <c:v>3568</c:v>
                </c:pt>
                <c:pt idx="3569">
                  <c:v>3569</c:v>
                </c:pt>
                <c:pt idx="3570">
                  <c:v>3570</c:v>
                </c:pt>
                <c:pt idx="3571">
                  <c:v>3571</c:v>
                </c:pt>
                <c:pt idx="3572">
                  <c:v>3572</c:v>
                </c:pt>
                <c:pt idx="3573">
                  <c:v>3573</c:v>
                </c:pt>
                <c:pt idx="3574">
                  <c:v>3574</c:v>
                </c:pt>
                <c:pt idx="3575">
                  <c:v>3575</c:v>
                </c:pt>
                <c:pt idx="3576">
                  <c:v>3576</c:v>
                </c:pt>
                <c:pt idx="3577">
                  <c:v>3577</c:v>
                </c:pt>
                <c:pt idx="3578">
                  <c:v>3578</c:v>
                </c:pt>
                <c:pt idx="3579">
                  <c:v>3579</c:v>
                </c:pt>
                <c:pt idx="3580">
                  <c:v>3580</c:v>
                </c:pt>
                <c:pt idx="3581">
                  <c:v>3581</c:v>
                </c:pt>
                <c:pt idx="3582">
                  <c:v>3582</c:v>
                </c:pt>
                <c:pt idx="3583">
                  <c:v>3583</c:v>
                </c:pt>
                <c:pt idx="3584">
                  <c:v>3584</c:v>
                </c:pt>
                <c:pt idx="3585">
                  <c:v>3585</c:v>
                </c:pt>
                <c:pt idx="3586">
                  <c:v>3586</c:v>
                </c:pt>
                <c:pt idx="3587">
                  <c:v>3587</c:v>
                </c:pt>
                <c:pt idx="3588">
                  <c:v>3588</c:v>
                </c:pt>
                <c:pt idx="3589">
                  <c:v>3589</c:v>
                </c:pt>
                <c:pt idx="3590">
                  <c:v>3590</c:v>
                </c:pt>
                <c:pt idx="3591">
                  <c:v>3591</c:v>
                </c:pt>
                <c:pt idx="3592">
                  <c:v>3592</c:v>
                </c:pt>
                <c:pt idx="3593">
                  <c:v>3593</c:v>
                </c:pt>
                <c:pt idx="3594">
                  <c:v>3594</c:v>
                </c:pt>
                <c:pt idx="3595">
                  <c:v>3595</c:v>
                </c:pt>
                <c:pt idx="3596">
                  <c:v>3596</c:v>
                </c:pt>
                <c:pt idx="3597">
                  <c:v>3597</c:v>
                </c:pt>
                <c:pt idx="3598">
                  <c:v>3598</c:v>
                </c:pt>
                <c:pt idx="3599">
                  <c:v>3599</c:v>
                </c:pt>
                <c:pt idx="3600">
                  <c:v>3600</c:v>
                </c:pt>
                <c:pt idx="3601">
                  <c:v>3601</c:v>
                </c:pt>
                <c:pt idx="3602">
                  <c:v>3602</c:v>
                </c:pt>
                <c:pt idx="3603">
                  <c:v>3603</c:v>
                </c:pt>
                <c:pt idx="3604">
                  <c:v>3604</c:v>
                </c:pt>
                <c:pt idx="3605">
                  <c:v>3605</c:v>
                </c:pt>
                <c:pt idx="3606">
                  <c:v>3606</c:v>
                </c:pt>
                <c:pt idx="3607">
                  <c:v>3607</c:v>
                </c:pt>
                <c:pt idx="3608">
                  <c:v>3608</c:v>
                </c:pt>
                <c:pt idx="3609">
                  <c:v>3609</c:v>
                </c:pt>
                <c:pt idx="3610">
                  <c:v>3610</c:v>
                </c:pt>
                <c:pt idx="3611">
                  <c:v>3611</c:v>
                </c:pt>
                <c:pt idx="3612">
                  <c:v>3612</c:v>
                </c:pt>
                <c:pt idx="3613">
                  <c:v>3613</c:v>
                </c:pt>
                <c:pt idx="3614">
                  <c:v>3614</c:v>
                </c:pt>
                <c:pt idx="3615">
                  <c:v>3615</c:v>
                </c:pt>
                <c:pt idx="3616">
                  <c:v>3616</c:v>
                </c:pt>
                <c:pt idx="3617">
                  <c:v>3617</c:v>
                </c:pt>
                <c:pt idx="3618">
                  <c:v>3618</c:v>
                </c:pt>
                <c:pt idx="3619">
                  <c:v>3619</c:v>
                </c:pt>
                <c:pt idx="3620">
                  <c:v>3620</c:v>
                </c:pt>
                <c:pt idx="3621">
                  <c:v>3621</c:v>
                </c:pt>
                <c:pt idx="3622">
                  <c:v>3622</c:v>
                </c:pt>
                <c:pt idx="3623">
                  <c:v>3623</c:v>
                </c:pt>
                <c:pt idx="3624">
                  <c:v>3624</c:v>
                </c:pt>
                <c:pt idx="3625">
                  <c:v>3625</c:v>
                </c:pt>
                <c:pt idx="3626">
                  <c:v>3626</c:v>
                </c:pt>
                <c:pt idx="3627">
                  <c:v>3627</c:v>
                </c:pt>
                <c:pt idx="3628">
                  <c:v>3628</c:v>
                </c:pt>
                <c:pt idx="3629">
                  <c:v>3629</c:v>
                </c:pt>
                <c:pt idx="3630">
                  <c:v>3630</c:v>
                </c:pt>
                <c:pt idx="3631">
                  <c:v>3631</c:v>
                </c:pt>
                <c:pt idx="3632">
                  <c:v>3632</c:v>
                </c:pt>
                <c:pt idx="3633">
                  <c:v>3633</c:v>
                </c:pt>
                <c:pt idx="3634">
                  <c:v>3634</c:v>
                </c:pt>
                <c:pt idx="3635">
                  <c:v>3635</c:v>
                </c:pt>
                <c:pt idx="3636">
                  <c:v>3636</c:v>
                </c:pt>
                <c:pt idx="3637">
                  <c:v>3637</c:v>
                </c:pt>
                <c:pt idx="3638">
                  <c:v>3638</c:v>
                </c:pt>
                <c:pt idx="3639">
                  <c:v>3639</c:v>
                </c:pt>
                <c:pt idx="3640">
                  <c:v>3640</c:v>
                </c:pt>
                <c:pt idx="3641">
                  <c:v>3641</c:v>
                </c:pt>
                <c:pt idx="3642">
                  <c:v>3642</c:v>
                </c:pt>
                <c:pt idx="3643">
                  <c:v>3643</c:v>
                </c:pt>
                <c:pt idx="3644">
                  <c:v>3644</c:v>
                </c:pt>
                <c:pt idx="3645">
                  <c:v>3645</c:v>
                </c:pt>
                <c:pt idx="3646">
                  <c:v>3646</c:v>
                </c:pt>
                <c:pt idx="3647">
                  <c:v>3647</c:v>
                </c:pt>
                <c:pt idx="3648">
                  <c:v>3648</c:v>
                </c:pt>
                <c:pt idx="3649">
                  <c:v>3649</c:v>
                </c:pt>
                <c:pt idx="3650">
                  <c:v>3650</c:v>
                </c:pt>
                <c:pt idx="3651">
                  <c:v>3651</c:v>
                </c:pt>
                <c:pt idx="3652">
                  <c:v>3652</c:v>
                </c:pt>
                <c:pt idx="3653">
                  <c:v>3653</c:v>
                </c:pt>
                <c:pt idx="3654">
                  <c:v>3654</c:v>
                </c:pt>
                <c:pt idx="3655">
                  <c:v>3655</c:v>
                </c:pt>
                <c:pt idx="3656">
                  <c:v>3656</c:v>
                </c:pt>
                <c:pt idx="3657">
                  <c:v>3657</c:v>
                </c:pt>
                <c:pt idx="3658">
                  <c:v>3658</c:v>
                </c:pt>
                <c:pt idx="3659">
                  <c:v>3659</c:v>
                </c:pt>
                <c:pt idx="3660">
                  <c:v>3660</c:v>
                </c:pt>
                <c:pt idx="3661">
                  <c:v>3661</c:v>
                </c:pt>
                <c:pt idx="3662">
                  <c:v>3662</c:v>
                </c:pt>
                <c:pt idx="3663">
                  <c:v>3663</c:v>
                </c:pt>
                <c:pt idx="3664">
                  <c:v>3664</c:v>
                </c:pt>
                <c:pt idx="3665">
                  <c:v>3665</c:v>
                </c:pt>
                <c:pt idx="3666">
                  <c:v>3666</c:v>
                </c:pt>
                <c:pt idx="3667">
                  <c:v>3667</c:v>
                </c:pt>
                <c:pt idx="3668">
                  <c:v>3668</c:v>
                </c:pt>
                <c:pt idx="3669">
                  <c:v>3669</c:v>
                </c:pt>
                <c:pt idx="3670">
                  <c:v>3670</c:v>
                </c:pt>
                <c:pt idx="3671">
                  <c:v>3671</c:v>
                </c:pt>
                <c:pt idx="3672">
                  <c:v>3672</c:v>
                </c:pt>
                <c:pt idx="3673">
                  <c:v>3673</c:v>
                </c:pt>
                <c:pt idx="3674">
                  <c:v>3674</c:v>
                </c:pt>
                <c:pt idx="3675">
                  <c:v>3675</c:v>
                </c:pt>
                <c:pt idx="3676">
                  <c:v>3676</c:v>
                </c:pt>
                <c:pt idx="3677">
                  <c:v>3677</c:v>
                </c:pt>
                <c:pt idx="3678">
                  <c:v>3678</c:v>
                </c:pt>
                <c:pt idx="3679">
                  <c:v>3679</c:v>
                </c:pt>
                <c:pt idx="3680">
                  <c:v>3680</c:v>
                </c:pt>
                <c:pt idx="3681">
                  <c:v>3681</c:v>
                </c:pt>
                <c:pt idx="3682">
                  <c:v>3682</c:v>
                </c:pt>
                <c:pt idx="3683">
                  <c:v>3683</c:v>
                </c:pt>
                <c:pt idx="3684">
                  <c:v>3684</c:v>
                </c:pt>
                <c:pt idx="3685">
                  <c:v>3685</c:v>
                </c:pt>
                <c:pt idx="3686">
                  <c:v>3686</c:v>
                </c:pt>
                <c:pt idx="3687">
                  <c:v>3687</c:v>
                </c:pt>
                <c:pt idx="3688">
                  <c:v>3688</c:v>
                </c:pt>
                <c:pt idx="3689">
                  <c:v>3689</c:v>
                </c:pt>
                <c:pt idx="3690">
                  <c:v>3690</c:v>
                </c:pt>
                <c:pt idx="3691">
                  <c:v>3691</c:v>
                </c:pt>
                <c:pt idx="3692">
                  <c:v>3692</c:v>
                </c:pt>
                <c:pt idx="3693">
                  <c:v>3693</c:v>
                </c:pt>
                <c:pt idx="3694">
                  <c:v>3694</c:v>
                </c:pt>
                <c:pt idx="3695">
                  <c:v>3695</c:v>
                </c:pt>
                <c:pt idx="3696">
                  <c:v>3696</c:v>
                </c:pt>
                <c:pt idx="3697">
                  <c:v>3697</c:v>
                </c:pt>
                <c:pt idx="3698">
                  <c:v>3698</c:v>
                </c:pt>
                <c:pt idx="3699">
                  <c:v>3699</c:v>
                </c:pt>
                <c:pt idx="3700">
                  <c:v>3700</c:v>
                </c:pt>
                <c:pt idx="3701">
                  <c:v>3701</c:v>
                </c:pt>
                <c:pt idx="3702">
                  <c:v>3702</c:v>
                </c:pt>
                <c:pt idx="3703">
                  <c:v>3703</c:v>
                </c:pt>
                <c:pt idx="3704">
                  <c:v>3704</c:v>
                </c:pt>
                <c:pt idx="3705">
                  <c:v>3705</c:v>
                </c:pt>
                <c:pt idx="3706">
                  <c:v>3706</c:v>
                </c:pt>
                <c:pt idx="3707">
                  <c:v>3707</c:v>
                </c:pt>
                <c:pt idx="3708">
                  <c:v>3708</c:v>
                </c:pt>
                <c:pt idx="3709">
                  <c:v>3709</c:v>
                </c:pt>
                <c:pt idx="3710">
                  <c:v>3710</c:v>
                </c:pt>
                <c:pt idx="3711">
                  <c:v>3711</c:v>
                </c:pt>
                <c:pt idx="3712">
                  <c:v>3712</c:v>
                </c:pt>
                <c:pt idx="3713">
                  <c:v>3713</c:v>
                </c:pt>
                <c:pt idx="3714">
                  <c:v>3714</c:v>
                </c:pt>
                <c:pt idx="3715">
                  <c:v>3715</c:v>
                </c:pt>
                <c:pt idx="3716">
                  <c:v>3716</c:v>
                </c:pt>
                <c:pt idx="3717">
                  <c:v>3717</c:v>
                </c:pt>
                <c:pt idx="3718">
                  <c:v>3718</c:v>
                </c:pt>
                <c:pt idx="3719">
                  <c:v>3719</c:v>
                </c:pt>
                <c:pt idx="3720">
                  <c:v>3720</c:v>
                </c:pt>
                <c:pt idx="3721">
                  <c:v>3721</c:v>
                </c:pt>
                <c:pt idx="3722">
                  <c:v>3722</c:v>
                </c:pt>
                <c:pt idx="3723">
                  <c:v>3723</c:v>
                </c:pt>
                <c:pt idx="3724">
                  <c:v>3724</c:v>
                </c:pt>
                <c:pt idx="3725">
                  <c:v>3725</c:v>
                </c:pt>
                <c:pt idx="3726">
                  <c:v>3726</c:v>
                </c:pt>
                <c:pt idx="3727">
                  <c:v>3727</c:v>
                </c:pt>
                <c:pt idx="3728">
                  <c:v>3728</c:v>
                </c:pt>
                <c:pt idx="3729">
                  <c:v>3729</c:v>
                </c:pt>
                <c:pt idx="3730">
                  <c:v>3730</c:v>
                </c:pt>
                <c:pt idx="3731">
                  <c:v>3731</c:v>
                </c:pt>
                <c:pt idx="3732">
                  <c:v>3732</c:v>
                </c:pt>
                <c:pt idx="3733">
                  <c:v>3733</c:v>
                </c:pt>
                <c:pt idx="3734">
                  <c:v>3734</c:v>
                </c:pt>
                <c:pt idx="3735">
                  <c:v>3735</c:v>
                </c:pt>
                <c:pt idx="3736">
                  <c:v>3736</c:v>
                </c:pt>
                <c:pt idx="3737">
                  <c:v>3737</c:v>
                </c:pt>
                <c:pt idx="3738">
                  <c:v>3738</c:v>
                </c:pt>
                <c:pt idx="3739">
                  <c:v>3739</c:v>
                </c:pt>
                <c:pt idx="3740">
                  <c:v>3740</c:v>
                </c:pt>
                <c:pt idx="3741">
                  <c:v>3741</c:v>
                </c:pt>
                <c:pt idx="3742">
                  <c:v>3742</c:v>
                </c:pt>
                <c:pt idx="3743">
                  <c:v>3743</c:v>
                </c:pt>
                <c:pt idx="3744">
                  <c:v>3744</c:v>
                </c:pt>
                <c:pt idx="3745">
                  <c:v>3745</c:v>
                </c:pt>
                <c:pt idx="3746">
                  <c:v>3746</c:v>
                </c:pt>
                <c:pt idx="3747">
                  <c:v>3747</c:v>
                </c:pt>
                <c:pt idx="3748">
                  <c:v>3748</c:v>
                </c:pt>
                <c:pt idx="3749">
                  <c:v>3749</c:v>
                </c:pt>
                <c:pt idx="3750">
                  <c:v>3750</c:v>
                </c:pt>
                <c:pt idx="3751">
                  <c:v>3751</c:v>
                </c:pt>
                <c:pt idx="3752">
                  <c:v>3752</c:v>
                </c:pt>
                <c:pt idx="3753">
                  <c:v>3753</c:v>
                </c:pt>
                <c:pt idx="3754">
                  <c:v>3754</c:v>
                </c:pt>
                <c:pt idx="3755">
                  <c:v>3755</c:v>
                </c:pt>
                <c:pt idx="3756">
                  <c:v>3756</c:v>
                </c:pt>
                <c:pt idx="3757">
                  <c:v>3757</c:v>
                </c:pt>
                <c:pt idx="3758">
                  <c:v>3758</c:v>
                </c:pt>
                <c:pt idx="3759">
                  <c:v>3759</c:v>
                </c:pt>
                <c:pt idx="3760">
                  <c:v>3760</c:v>
                </c:pt>
                <c:pt idx="3761">
                  <c:v>3761</c:v>
                </c:pt>
                <c:pt idx="3762">
                  <c:v>3762</c:v>
                </c:pt>
                <c:pt idx="3763">
                  <c:v>3763</c:v>
                </c:pt>
                <c:pt idx="3764">
                  <c:v>3764</c:v>
                </c:pt>
                <c:pt idx="3765">
                  <c:v>3765</c:v>
                </c:pt>
                <c:pt idx="3766">
                  <c:v>3766</c:v>
                </c:pt>
                <c:pt idx="3767">
                  <c:v>3767</c:v>
                </c:pt>
                <c:pt idx="3768">
                  <c:v>3768</c:v>
                </c:pt>
                <c:pt idx="3769">
                  <c:v>3769</c:v>
                </c:pt>
                <c:pt idx="3770">
                  <c:v>3770</c:v>
                </c:pt>
                <c:pt idx="3771">
                  <c:v>3771</c:v>
                </c:pt>
                <c:pt idx="3772">
                  <c:v>3772</c:v>
                </c:pt>
                <c:pt idx="3773">
                  <c:v>3773</c:v>
                </c:pt>
                <c:pt idx="3774">
                  <c:v>3774</c:v>
                </c:pt>
                <c:pt idx="3775">
                  <c:v>3775</c:v>
                </c:pt>
                <c:pt idx="3776">
                  <c:v>3776</c:v>
                </c:pt>
                <c:pt idx="3777">
                  <c:v>3777</c:v>
                </c:pt>
                <c:pt idx="3778">
                  <c:v>3778</c:v>
                </c:pt>
                <c:pt idx="3779">
                  <c:v>3779</c:v>
                </c:pt>
                <c:pt idx="3780">
                  <c:v>3780</c:v>
                </c:pt>
                <c:pt idx="3781">
                  <c:v>3781</c:v>
                </c:pt>
                <c:pt idx="3782">
                  <c:v>3782</c:v>
                </c:pt>
                <c:pt idx="3783">
                  <c:v>3783</c:v>
                </c:pt>
                <c:pt idx="3784">
                  <c:v>3784</c:v>
                </c:pt>
                <c:pt idx="3785">
                  <c:v>3785</c:v>
                </c:pt>
                <c:pt idx="3786">
                  <c:v>3786</c:v>
                </c:pt>
                <c:pt idx="3787">
                  <c:v>3787</c:v>
                </c:pt>
                <c:pt idx="3788">
                  <c:v>3788</c:v>
                </c:pt>
                <c:pt idx="3789">
                  <c:v>3789</c:v>
                </c:pt>
                <c:pt idx="3790">
                  <c:v>3790</c:v>
                </c:pt>
                <c:pt idx="3791">
                  <c:v>3791</c:v>
                </c:pt>
                <c:pt idx="3792">
                  <c:v>3792</c:v>
                </c:pt>
                <c:pt idx="3793">
                  <c:v>3793</c:v>
                </c:pt>
                <c:pt idx="3794">
                  <c:v>3794</c:v>
                </c:pt>
                <c:pt idx="3795">
                  <c:v>3795</c:v>
                </c:pt>
                <c:pt idx="3796">
                  <c:v>3796</c:v>
                </c:pt>
                <c:pt idx="3797">
                  <c:v>3797</c:v>
                </c:pt>
                <c:pt idx="3798">
                  <c:v>3798</c:v>
                </c:pt>
                <c:pt idx="3799">
                  <c:v>3799</c:v>
                </c:pt>
                <c:pt idx="3800">
                  <c:v>3800</c:v>
                </c:pt>
                <c:pt idx="3801">
                  <c:v>3801</c:v>
                </c:pt>
                <c:pt idx="3802">
                  <c:v>3802</c:v>
                </c:pt>
                <c:pt idx="3803">
                  <c:v>3803</c:v>
                </c:pt>
                <c:pt idx="3804">
                  <c:v>3804</c:v>
                </c:pt>
                <c:pt idx="3805">
                  <c:v>3805</c:v>
                </c:pt>
                <c:pt idx="3806">
                  <c:v>3806</c:v>
                </c:pt>
                <c:pt idx="3807">
                  <c:v>3807</c:v>
                </c:pt>
                <c:pt idx="3808">
                  <c:v>3808</c:v>
                </c:pt>
                <c:pt idx="3809">
                  <c:v>3809</c:v>
                </c:pt>
                <c:pt idx="3810">
                  <c:v>3810</c:v>
                </c:pt>
                <c:pt idx="3811">
                  <c:v>3811</c:v>
                </c:pt>
                <c:pt idx="3812">
                  <c:v>3812</c:v>
                </c:pt>
                <c:pt idx="3813">
                  <c:v>3813</c:v>
                </c:pt>
                <c:pt idx="3814">
                  <c:v>3814</c:v>
                </c:pt>
                <c:pt idx="3815">
                  <c:v>3815</c:v>
                </c:pt>
                <c:pt idx="3816">
                  <c:v>3816</c:v>
                </c:pt>
                <c:pt idx="3817">
                  <c:v>3817</c:v>
                </c:pt>
                <c:pt idx="3818">
                  <c:v>3818</c:v>
                </c:pt>
                <c:pt idx="3819">
                  <c:v>3819</c:v>
                </c:pt>
                <c:pt idx="3820">
                  <c:v>3820</c:v>
                </c:pt>
                <c:pt idx="3821">
                  <c:v>3821</c:v>
                </c:pt>
                <c:pt idx="3822">
                  <c:v>3822</c:v>
                </c:pt>
                <c:pt idx="3823">
                  <c:v>3823</c:v>
                </c:pt>
                <c:pt idx="3824">
                  <c:v>3824</c:v>
                </c:pt>
                <c:pt idx="3825">
                  <c:v>3825</c:v>
                </c:pt>
                <c:pt idx="3826">
                  <c:v>3826</c:v>
                </c:pt>
                <c:pt idx="3827">
                  <c:v>3827</c:v>
                </c:pt>
                <c:pt idx="3828">
                  <c:v>3828</c:v>
                </c:pt>
                <c:pt idx="3829">
                  <c:v>3829</c:v>
                </c:pt>
                <c:pt idx="3830">
                  <c:v>3830</c:v>
                </c:pt>
                <c:pt idx="3831">
                  <c:v>3831</c:v>
                </c:pt>
                <c:pt idx="3832">
                  <c:v>3832</c:v>
                </c:pt>
                <c:pt idx="3833">
                  <c:v>3833</c:v>
                </c:pt>
                <c:pt idx="3834">
                  <c:v>3834</c:v>
                </c:pt>
                <c:pt idx="3835">
                  <c:v>3835</c:v>
                </c:pt>
                <c:pt idx="3836">
                  <c:v>3836</c:v>
                </c:pt>
                <c:pt idx="3837">
                  <c:v>3837</c:v>
                </c:pt>
                <c:pt idx="3838">
                  <c:v>3838</c:v>
                </c:pt>
                <c:pt idx="3839">
                  <c:v>3839</c:v>
                </c:pt>
                <c:pt idx="3840">
                  <c:v>3840</c:v>
                </c:pt>
                <c:pt idx="3841">
                  <c:v>3841</c:v>
                </c:pt>
                <c:pt idx="3842">
                  <c:v>3842</c:v>
                </c:pt>
                <c:pt idx="3843">
                  <c:v>3843</c:v>
                </c:pt>
                <c:pt idx="3844">
                  <c:v>3844</c:v>
                </c:pt>
                <c:pt idx="3845">
                  <c:v>3845</c:v>
                </c:pt>
                <c:pt idx="3846">
                  <c:v>3846</c:v>
                </c:pt>
                <c:pt idx="3847">
                  <c:v>3847</c:v>
                </c:pt>
                <c:pt idx="3848">
                  <c:v>3848</c:v>
                </c:pt>
                <c:pt idx="3849">
                  <c:v>3849</c:v>
                </c:pt>
                <c:pt idx="3850">
                  <c:v>3850</c:v>
                </c:pt>
                <c:pt idx="3851">
                  <c:v>3851</c:v>
                </c:pt>
                <c:pt idx="3852">
                  <c:v>3852</c:v>
                </c:pt>
                <c:pt idx="3853">
                  <c:v>3853</c:v>
                </c:pt>
                <c:pt idx="3854">
                  <c:v>3854</c:v>
                </c:pt>
                <c:pt idx="3855">
                  <c:v>3855</c:v>
                </c:pt>
                <c:pt idx="3856">
                  <c:v>3856</c:v>
                </c:pt>
                <c:pt idx="3857">
                  <c:v>3857</c:v>
                </c:pt>
                <c:pt idx="3858">
                  <c:v>3858</c:v>
                </c:pt>
                <c:pt idx="3859">
                  <c:v>3859</c:v>
                </c:pt>
                <c:pt idx="3860">
                  <c:v>3860</c:v>
                </c:pt>
                <c:pt idx="3861">
                  <c:v>3861</c:v>
                </c:pt>
                <c:pt idx="3862">
                  <c:v>3862</c:v>
                </c:pt>
                <c:pt idx="3863">
                  <c:v>3863</c:v>
                </c:pt>
                <c:pt idx="3864">
                  <c:v>3864</c:v>
                </c:pt>
                <c:pt idx="3865">
                  <c:v>3865</c:v>
                </c:pt>
                <c:pt idx="3866">
                  <c:v>3866</c:v>
                </c:pt>
                <c:pt idx="3867">
                  <c:v>3867</c:v>
                </c:pt>
                <c:pt idx="3868">
                  <c:v>3868</c:v>
                </c:pt>
                <c:pt idx="3869">
                  <c:v>3869</c:v>
                </c:pt>
                <c:pt idx="3870">
                  <c:v>3870</c:v>
                </c:pt>
                <c:pt idx="3871">
                  <c:v>3871</c:v>
                </c:pt>
                <c:pt idx="3872">
                  <c:v>3872</c:v>
                </c:pt>
                <c:pt idx="3873">
                  <c:v>3873</c:v>
                </c:pt>
                <c:pt idx="3874">
                  <c:v>3874</c:v>
                </c:pt>
                <c:pt idx="3875">
                  <c:v>3875</c:v>
                </c:pt>
                <c:pt idx="3876">
                  <c:v>3876</c:v>
                </c:pt>
                <c:pt idx="3877">
                  <c:v>3877</c:v>
                </c:pt>
                <c:pt idx="3878">
                  <c:v>3878</c:v>
                </c:pt>
                <c:pt idx="3879">
                  <c:v>3879</c:v>
                </c:pt>
                <c:pt idx="3880">
                  <c:v>3880</c:v>
                </c:pt>
                <c:pt idx="3881">
                  <c:v>3881</c:v>
                </c:pt>
                <c:pt idx="3882">
                  <c:v>3882</c:v>
                </c:pt>
                <c:pt idx="3883">
                  <c:v>3883</c:v>
                </c:pt>
                <c:pt idx="3884">
                  <c:v>3884</c:v>
                </c:pt>
                <c:pt idx="3885">
                  <c:v>3885</c:v>
                </c:pt>
                <c:pt idx="3886">
                  <c:v>3886</c:v>
                </c:pt>
                <c:pt idx="3887">
                  <c:v>3887</c:v>
                </c:pt>
                <c:pt idx="3888">
                  <c:v>3888</c:v>
                </c:pt>
                <c:pt idx="3889">
                  <c:v>3889</c:v>
                </c:pt>
                <c:pt idx="3890">
                  <c:v>3890</c:v>
                </c:pt>
                <c:pt idx="3891">
                  <c:v>3891</c:v>
                </c:pt>
                <c:pt idx="3892">
                  <c:v>3892</c:v>
                </c:pt>
                <c:pt idx="3893">
                  <c:v>3893</c:v>
                </c:pt>
                <c:pt idx="3894">
                  <c:v>3894</c:v>
                </c:pt>
                <c:pt idx="3895">
                  <c:v>3895</c:v>
                </c:pt>
                <c:pt idx="3896">
                  <c:v>3896</c:v>
                </c:pt>
                <c:pt idx="3897">
                  <c:v>3897</c:v>
                </c:pt>
                <c:pt idx="3898">
                  <c:v>3898</c:v>
                </c:pt>
                <c:pt idx="3899">
                  <c:v>3899</c:v>
                </c:pt>
                <c:pt idx="3900">
                  <c:v>3900</c:v>
                </c:pt>
                <c:pt idx="3901">
                  <c:v>3901</c:v>
                </c:pt>
                <c:pt idx="3902">
                  <c:v>3902</c:v>
                </c:pt>
                <c:pt idx="3903">
                  <c:v>3903</c:v>
                </c:pt>
                <c:pt idx="3904">
                  <c:v>3904</c:v>
                </c:pt>
                <c:pt idx="3905">
                  <c:v>3905</c:v>
                </c:pt>
                <c:pt idx="3906">
                  <c:v>3906</c:v>
                </c:pt>
                <c:pt idx="3907">
                  <c:v>3907</c:v>
                </c:pt>
                <c:pt idx="3908">
                  <c:v>3908</c:v>
                </c:pt>
                <c:pt idx="3909">
                  <c:v>3909</c:v>
                </c:pt>
                <c:pt idx="3910">
                  <c:v>3910</c:v>
                </c:pt>
                <c:pt idx="3911">
                  <c:v>3911</c:v>
                </c:pt>
                <c:pt idx="3912">
                  <c:v>3912</c:v>
                </c:pt>
                <c:pt idx="3913">
                  <c:v>3913</c:v>
                </c:pt>
                <c:pt idx="3914">
                  <c:v>3914</c:v>
                </c:pt>
                <c:pt idx="3915">
                  <c:v>3915</c:v>
                </c:pt>
                <c:pt idx="3916">
                  <c:v>3916</c:v>
                </c:pt>
                <c:pt idx="3917">
                  <c:v>3917</c:v>
                </c:pt>
                <c:pt idx="3918">
                  <c:v>3918</c:v>
                </c:pt>
                <c:pt idx="3919">
                  <c:v>3919</c:v>
                </c:pt>
                <c:pt idx="3920">
                  <c:v>3920</c:v>
                </c:pt>
                <c:pt idx="3921">
                  <c:v>3921</c:v>
                </c:pt>
                <c:pt idx="3922">
                  <c:v>3922</c:v>
                </c:pt>
                <c:pt idx="3923">
                  <c:v>3923</c:v>
                </c:pt>
                <c:pt idx="3924">
                  <c:v>3924</c:v>
                </c:pt>
                <c:pt idx="3925">
                  <c:v>3925</c:v>
                </c:pt>
                <c:pt idx="3926">
                  <c:v>3926</c:v>
                </c:pt>
                <c:pt idx="3927">
                  <c:v>3927</c:v>
                </c:pt>
                <c:pt idx="3928">
                  <c:v>3928</c:v>
                </c:pt>
                <c:pt idx="3929">
                  <c:v>3929</c:v>
                </c:pt>
                <c:pt idx="3930">
                  <c:v>3930</c:v>
                </c:pt>
                <c:pt idx="3931">
                  <c:v>3931</c:v>
                </c:pt>
                <c:pt idx="3932">
                  <c:v>3932</c:v>
                </c:pt>
                <c:pt idx="3933">
                  <c:v>3933</c:v>
                </c:pt>
                <c:pt idx="3934">
                  <c:v>3934</c:v>
                </c:pt>
                <c:pt idx="3935">
                  <c:v>3935</c:v>
                </c:pt>
                <c:pt idx="3936">
                  <c:v>3936</c:v>
                </c:pt>
                <c:pt idx="3937">
                  <c:v>3937</c:v>
                </c:pt>
                <c:pt idx="3938">
                  <c:v>3938</c:v>
                </c:pt>
                <c:pt idx="3939">
                  <c:v>3939</c:v>
                </c:pt>
                <c:pt idx="3940">
                  <c:v>3940</c:v>
                </c:pt>
                <c:pt idx="3941">
                  <c:v>3941</c:v>
                </c:pt>
                <c:pt idx="3942">
                  <c:v>3942</c:v>
                </c:pt>
                <c:pt idx="3943">
                  <c:v>3943</c:v>
                </c:pt>
                <c:pt idx="3944">
                  <c:v>3944</c:v>
                </c:pt>
                <c:pt idx="3945">
                  <c:v>3945</c:v>
                </c:pt>
                <c:pt idx="3946">
                  <c:v>3946</c:v>
                </c:pt>
                <c:pt idx="3947">
                  <c:v>3947</c:v>
                </c:pt>
                <c:pt idx="3948">
                  <c:v>3948</c:v>
                </c:pt>
                <c:pt idx="3949">
                  <c:v>3949</c:v>
                </c:pt>
                <c:pt idx="3950">
                  <c:v>3950</c:v>
                </c:pt>
                <c:pt idx="3951">
                  <c:v>3951</c:v>
                </c:pt>
                <c:pt idx="3952">
                  <c:v>3952</c:v>
                </c:pt>
                <c:pt idx="3953">
                  <c:v>3953</c:v>
                </c:pt>
                <c:pt idx="3954">
                  <c:v>3954</c:v>
                </c:pt>
                <c:pt idx="3955">
                  <c:v>3955</c:v>
                </c:pt>
                <c:pt idx="3956">
                  <c:v>3956</c:v>
                </c:pt>
                <c:pt idx="3957">
                  <c:v>3957</c:v>
                </c:pt>
                <c:pt idx="3958">
                  <c:v>3958</c:v>
                </c:pt>
                <c:pt idx="3959">
                  <c:v>3959</c:v>
                </c:pt>
                <c:pt idx="3960">
                  <c:v>3960</c:v>
                </c:pt>
                <c:pt idx="3961">
                  <c:v>3961</c:v>
                </c:pt>
                <c:pt idx="3962">
                  <c:v>3962</c:v>
                </c:pt>
                <c:pt idx="3963">
                  <c:v>3963</c:v>
                </c:pt>
                <c:pt idx="3964">
                  <c:v>3964</c:v>
                </c:pt>
                <c:pt idx="3965">
                  <c:v>3965</c:v>
                </c:pt>
                <c:pt idx="3966">
                  <c:v>3966</c:v>
                </c:pt>
                <c:pt idx="3967">
                  <c:v>3967</c:v>
                </c:pt>
                <c:pt idx="3968">
                  <c:v>3968</c:v>
                </c:pt>
                <c:pt idx="3969">
                  <c:v>3969</c:v>
                </c:pt>
                <c:pt idx="3970">
                  <c:v>3970</c:v>
                </c:pt>
                <c:pt idx="3971">
                  <c:v>3971</c:v>
                </c:pt>
                <c:pt idx="3972">
                  <c:v>3972</c:v>
                </c:pt>
                <c:pt idx="3973">
                  <c:v>3973</c:v>
                </c:pt>
                <c:pt idx="3974">
                  <c:v>3974</c:v>
                </c:pt>
                <c:pt idx="3975">
                  <c:v>3975</c:v>
                </c:pt>
                <c:pt idx="3976">
                  <c:v>3976</c:v>
                </c:pt>
                <c:pt idx="3977">
                  <c:v>3977</c:v>
                </c:pt>
                <c:pt idx="3978">
                  <c:v>3978</c:v>
                </c:pt>
                <c:pt idx="3979">
                  <c:v>3979</c:v>
                </c:pt>
                <c:pt idx="3980">
                  <c:v>3980</c:v>
                </c:pt>
                <c:pt idx="3981">
                  <c:v>3981</c:v>
                </c:pt>
                <c:pt idx="3982">
                  <c:v>3982</c:v>
                </c:pt>
                <c:pt idx="3983">
                  <c:v>3983</c:v>
                </c:pt>
                <c:pt idx="3984">
                  <c:v>3984</c:v>
                </c:pt>
                <c:pt idx="3985">
                  <c:v>3985</c:v>
                </c:pt>
                <c:pt idx="3986">
                  <c:v>3986</c:v>
                </c:pt>
                <c:pt idx="3987">
                  <c:v>3987</c:v>
                </c:pt>
                <c:pt idx="3988">
                  <c:v>3988</c:v>
                </c:pt>
                <c:pt idx="3989">
                  <c:v>3989</c:v>
                </c:pt>
                <c:pt idx="3990">
                  <c:v>3990</c:v>
                </c:pt>
                <c:pt idx="3991">
                  <c:v>3991</c:v>
                </c:pt>
                <c:pt idx="3992">
                  <c:v>3992</c:v>
                </c:pt>
                <c:pt idx="3993">
                  <c:v>3993</c:v>
                </c:pt>
                <c:pt idx="3994">
                  <c:v>3994</c:v>
                </c:pt>
                <c:pt idx="3995">
                  <c:v>3995</c:v>
                </c:pt>
                <c:pt idx="3996">
                  <c:v>3996</c:v>
                </c:pt>
                <c:pt idx="3997">
                  <c:v>3997</c:v>
                </c:pt>
                <c:pt idx="3998">
                  <c:v>3998</c:v>
                </c:pt>
                <c:pt idx="3999">
                  <c:v>3999</c:v>
                </c:pt>
                <c:pt idx="4000">
                  <c:v>4000</c:v>
                </c:pt>
                <c:pt idx="4001">
                  <c:v>4001</c:v>
                </c:pt>
                <c:pt idx="4002">
                  <c:v>4002</c:v>
                </c:pt>
                <c:pt idx="4003">
                  <c:v>4003</c:v>
                </c:pt>
                <c:pt idx="4004">
                  <c:v>4004</c:v>
                </c:pt>
                <c:pt idx="4005">
                  <c:v>4005</c:v>
                </c:pt>
                <c:pt idx="4006">
                  <c:v>4006</c:v>
                </c:pt>
                <c:pt idx="4007">
                  <c:v>4007</c:v>
                </c:pt>
                <c:pt idx="4008">
                  <c:v>4008</c:v>
                </c:pt>
                <c:pt idx="4009">
                  <c:v>4009</c:v>
                </c:pt>
                <c:pt idx="4010">
                  <c:v>4010</c:v>
                </c:pt>
                <c:pt idx="4011">
                  <c:v>4011</c:v>
                </c:pt>
                <c:pt idx="4012">
                  <c:v>4012</c:v>
                </c:pt>
                <c:pt idx="4013">
                  <c:v>4013</c:v>
                </c:pt>
                <c:pt idx="4014">
                  <c:v>4014</c:v>
                </c:pt>
                <c:pt idx="4015">
                  <c:v>4015</c:v>
                </c:pt>
                <c:pt idx="4016">
                  <c:v>4016</c:v>
                </c:pt>
                <c:pt idx="4017">
                  <c:v>4017</c:v>
                </c:pt>
                <c:pt idx="4018">
                  <c:v>4018</c:v>
                </c:pt>
                <c:pt idx="4019">
                  <c:v>4019</c:v>
                </c:pt>
                <c:pt idx="4020">
                  <c:v>4020</c:v>
                </c:pt>
                <c:pt idx="4021">
                  <c:v>4021</c:v>
                </c:pt>
                <c:pt idx="4022">
                  <c:v>4022</c:v>
                </c:pt>
                <c:pt idx="4023">
                  <c:v>4023</c:v>
                </c:pt>
                <c:pt idx="4024">
                  <c:v>4024</c:v>
                </c:pt>
                <c:pt idx="4025">
                  <c:v>4025</c:v>
                </c:pt>
                <c:pt idx="4026">
                  <c:v>4026</c:v>
                </c:pt>
                <c:pt idx="4027">
                  <c:v>4027</c:v>
                </c:pt>
                <c:pt idx="4028">
                  <c:v>4028</c:v>
                </c:pt>
                <c:pt idx="4029">
                  <c:v>4029</c:v>
                </c:pt>
                <c:pt idx="4030">
                  <c:v>4030</c:v>
                </c:pt>
                <c:pt idx="4031">
                  <c:v>4031</c:v>
                </c:pt>
                <c:pt idx="4032">
                  <c:v>4032</c:v>
                </c:pt>
                <c:pt idx="4033">
                  <c:v>4033</c:v>
                </c:pt>
                <c:pt idx="4034">
                  <c:v>4034</c:v>
                </c:pt>
                <c:pt idx="4035">
                  <c:v>4035</c:v>
                </c:pt>
                <c:pt idx="4036">
                  <c:v>4036</c:v>
                </c:pt>
                <c:pt idx="4037">
                  <c:v>4037</c:v>
                </c:pt>
                <c:pt idx="4038">
                  <c:v>4038</c:v>
                </c:pt>
                <c:pt idx="4039">
                  <c:v>4039</c:v>
                </c:pt>
                <c:pt idx="4040">
                  <c:v>4040</c:v>
                </c:pt>
                <c:pt idx="4041">
                  <c:v>4041</c:v>
                </c:pt>
                <c:pt idx="4042">
                  <c:v>4042</c:v>
                </c:pt>
                <c:pt idx="4043">
                  <c:v>4043</c:v>
                </c:pt>
                <c:pt idx="4044">
                  <c:v>4044</c:v>
                </c:pt>
                <c:pt idx="4045">
                  <c:v>4045</c:v>
                </c:pt>
                <c:pt idx="4046">
                  <c:v>4046</c:v>
                </c:pt>
                <c:pt idx="4047">
                  <c:v>4047</c:v>
                </c:pt>
                <c:pt idx="4048">
                  <c:v>4048</c:v>
                </c:pt>
                <c:pt idx="4049">
                  <c:v>4049</c:v>
                </c:pt>
                <c:pt idx="4050">
                  <c:v>4050</c:v>
                </c:pt>
                <c:pt idx="4051">
                  <c:v>4051</c:v>
                </c:pt>
                <c:pt idx="4052">
                  <c:v>4052</c:v>
                </c:pt>
                <c:pt idx="4053">
                  <c:v>4053</c:v>
                </c:pt>
                <c:pt idx="4054">
                  <c:v>4054</c:v>
                </c:pt>
                <c:pt idx="4055">
                  <c:v>4055</c:v>
                </c:pt>
                <c:pt idx="4056">
                  <c:v>4056</c:v>
                </c:pt>
                <c:pt idx="4057">
                  <c:v>4057</c:v>
                </c:pt>
                <c:pt idx="4058">
                  <c:v>4058</c:v>
                </c:pt>
                <c:pt idx="4059">
                  <c:v>4059</c:v>
                </c:pt>
                <c:pt idx="4060">
                  <c:v>4060</c:v>
                </c:pt>
                <c:pt idx="4061">
                  <c:v>4061</c:v>
                </c:pt>
                <c:pt idx="4062">
                  <c:v>4062</c:v>
                </c:pt>
                <c:pt idx="4063">
                  <c:v>4063</c:v>
                </c:pt>
                <c:pt idx="4064">
                  <c:v>4064</c:v>
                </c:pt>
                <c:pt idx="4065">
                  <c:v>4065</c:v>
                </c:pt>
                <c:pt idx="4066">
                  <c:v>4066</c:v>
                </c:pt>
                <c:pt idx="4067">
                  <c:v>4067</c:v>
                </c:pt>
                <c:pt idx="4068">
                  <c:v>4068</c:v>
                </c:pt>
                <c:pt idx="4069">
                  <c:v>4069</c:v>
                </c:pt>
                <c:pt idx="4070">
                  <c:v>4070</c:v>
                </c:pt>
                <c:pt idx="4071">
                  <c:v>4071</c:v>
                </c:pt>
                <c:pt idx="4072">
                  <c:v>4072</c:v>
                </c:pt>
                <c:pt idx="4073">
                  <c:v>4073</c:v>
                </c:pt>
                <c:pt idx="4074">
                  <c:v>4074</c:v>
                </c:pt>
                <c:pt idx="4075">
                  <c:v>4075</c:v>
                </c:pt>
                <c:pt idx="4076">
                  <c:v>4076</c:v>
                </c:pt>
                <c:pt idx="4077">
                  <c:v>4077</c:v>
                </c:pt>
                <c:pt idx="4078">
                  <c:v>4078</c:v>
                </c:pt>
                <c:pt idx="4079">
                  <c:v>4079</c:v>
                </c:pt>
                <c:pt idx="4080">
                  <c:v>4080</c:v>
                </c:pt>
                <c:pt idx="4081">
                  <c:v>4081</c:v>
                </c:pt>
                <c:pt idx="4082">
                  <c:v>4082</c:v>
                </c:pt>
                <c:pt idx="4083">
                  <c:v>4083</c:v>
                </c:pt>
                <c:pt idx="4084">
                  <c:v>4084</c:v>
                </c:pt>
                <c:pt idx="4085">
                  <c:v>4085</c:v>
                </c:pt>
                <c:pt idx="4086">
                  <c:v>4086</c:v>
                </c:pt>
                <c:pt idx="4087">
                  <c:v>4087</c:v>
                </c:pt>
                <c:pt idx="4088">
                  <c:v>4088</c:v>
                </c:pt>
                <c:pt idx="4089">
                  <c:v>4089</c:v>
                </c:pt>
                <c:pt idx="4090">
                  <c:v>4090</c:v>
                </c:pt>
                <c:pt idx="4091">
                  <c:v>4091</c:v>
                </c:pt>
                <c:pt idx="4092">
                  <c:v>4092</c:v>
                </c:pt>
                <c:pt idx="4093">
                  <c:v>4093</c:v>
                </c:pt>
                <c:pt idx="4094">
                  <c:v>4094</c:v>
                </c:pt>
                <c:pt idx="4095">
                  <c:v>4095</c:v>
                </c:pt>
                <c:pt idx="4096">
                  <c:v>4096</c:v>
                </c:pt>
                <c:pt idx="4097">
                  <c:v>4097</c:v>
                </c:pt>
                <c:pt idx="4098">
                  <c:v>4098</c:v>
                </c:pt>
                <c:pt idx="4099">
                  <c:v>4099</c:v>
                </c:pt>
                <c:pt idx="4100">
                  <c:v>4100</c:v>
                </c:pt>
                <c:pt idx="4101">
                  <c:v>4101</c:v>
                </c:pt>
                <c:pt idx="4102">
                  <c:v>4102</c:v>
                </c:pt>
                <c:pt idx="4103">
                  <c:v>4103</c:v>
                </c:pt>
                <c:pt idx="4104">
                  <c:v>4104</c:v>
                </c:pt>
                <c:pt idx="4105">
                  <c:v>4105</c:v>
                </c:pt>
                <c:pt idx="4106">
                  <c:v>4106</c:v>
                </c:pt>
                <c:pt idx="4107">
                  <c:v>4107</c:v>
                </c:pt>
                <c:pt idx="4108">
                  <c:v>4108</c:v>
                </c:pt>
                <c:pt idx="4109">
                  <c:v>4109</c:v>
                </c:pt>
                <c:pt idx="4110">
                  <c:v>4110</c:v>
                </c:pt>
                <c:pt idx="4111">
                  <c:v>4111</c:v>
                </c:pt>
                <c:pt idx="4112">
                  <c:v>4112</c:v>
                </c:pt>
                <c:pt idx="4113">
                  <c:v>4113</c:v>
                </c:pt>
                <c:pt idx="4114">
                  <c:v>4114</c:v>
                </c:pt>
                <c:pt idx="4115">
                  <c:v>4115</c:v>
                </c:pt>
                <c:pt idx="4116">
                  <c:v>4116</c:v>
                </c:pt>
                <c:pt idx="4117">
                  <c:v>4117</c:v>
                </c:pt>
                <c:pt idx="4118">
                  <c:v>4118</c:v>
                </c:pt>
                <c:pt idx="4119">
                  <c:v>4119</c:v>
                </c:pt>
                <c:pt idx="4120">
                  <c:v>4120</c:v>
                </c:pt>
                <c:pt idx="4121">
                  <c:v>4121</c:v>
                </c:pt>
                <c:pt idx="4122">
                  <c:v>4122</c:v>
                </c:pt>
                <c:pt idx="4123">
                  <c:v>4123</c:v>
                </c:pt>
                <c:pt idx="4124">
                  <c:v>4124</c:v>
                </c:pt>
                <c:pt idx="4125">
                  <c:v>4125</c:v>
                </c:pt>
                <c:pt idx="4126">
                  <c:v>4126</c:v>
                </c:pt>
                <c:pt idx="4127">
                  <c:v>4127</c:v>
                </c:pt>
                <c:pt idx="4128">
                  <c:v>4128</c:v>
                </c:pt>
                <c:pt idx="4129">
                  <c:v>4129</c:v>
                </c:pt>
                <c:pt idx="4130">
                  <c:v>4130</c:v>
                </c:pt>
                <c:pt idx="4131">
                  <c:v>4131</c:v>
                </c:pt>
                <c:pt idx="4132">
                  <c:v>4132</c:v>
                </c:pt>
                <c:pt idx="4133">
                  <c:v>4133</c:v>
                </c:pt>
                <c:pt idx="4134">
                  <c:v>4134</c:v>
                </c:pt>
                <c:pt idx="4135">
                  <c:v>4135</c:v>
                </c:pt>
                <c:pt idx="4136">
                  <c:v>4136</c:v>
                </c:pt>
                <c:pt idx="4137">
                  <c:v>4137</c:v>
                </c:pt>
                <c:pt idx="4138">
                  <c:v>4138</c:v>
                </c:pt>
                <c:pt idx="4139">
                  <c:v>4139</c:v>
                </c:pt>
                <c:pt idx="4140">
                  <c:v>4140</c:v>
                </c:pt>
                <c:pt idx="4141">
                  <c:v>4141</c:v>
                </c:pt>
                <c:pt idx="4142">
                  <c:v>4142</c:v>
                </c:pt>
              </c:numCache>
            </c:numRef>
          </c:xVal>
          <c:yVal>
            <c:numRef>
              <c:f>Sheet1!$U$2:$U$4144</c:f>
              <c:numCache>
                <c:formatCode>0.000</c:formatCode>
                <c:ptCount val="4143"/>
                <c:pt idx="0">
                  <c:v>1.5236999999999987E-2</c:v>
                </c:pt>
                <c:pt idx="1">
                  <c:v>2.3888000000000006E-2</c:v>
                </c:pt>
                <c:pt idx="2">
                  <c:v>1.3353999999999991E-2</c:v>
                </c:pt>
                <c:pt idx="3">
                  <c:v>2.5430999999999995E-2</c:v>
                </c:pt>
                <c:pt idx="4">
                  <c:v>9.7409999999999997E-3</c:v>
                </c:pt>
                <c:pt idx="5">
                  <c:v>2.8162000000000006E-2</c:v>
                </c:pt>
                <c:pt idx="6">
                  <c:v>1.2115000000000001E-2</c:v>
                </c:pt>
                <c:pt idx="7">
                  <c:v>1.7696000000000003E-2</c:v>
                </c:pt>
                <c:pt idx="8">
                  <c:v>1.8289999999999987E-2</c:v>
                </c:pt>
                <c:pt idx="9">
                  <c:v>1.4676999999999982E-2</c:v>
                </c:pt>
                <c:pt idx="10">
                  <c:v>1.9053E-2</c:v>
                </c:pt>
                <c:pt idx="11">
                  <c:v>1.5864000000000003E-2</c:v>
                </c:pt>
                <c:pt idx="12">
                  <c:v>1.3709999999999986E-2</c:v>
                </c:pt>
                <c:pt idx="13">
                  <c:v>9.9269999999999914E-3</c:v>
                </c:pt>
                <c:pt idx="14">
                  <c:v>4.9569999999999892E-3</c:v>
                </c:pt>
                <c:pt idx="15">
                  <c:v>2.1427999999999989E-2</c:v>
                </c:pt>
                <c:pt idx="16">
                  <c:v>1.6185999999999992E-2</c:v>
                </c:pt>
                <c:pt idx="17">
                  <c:v>2.6804999999999982E-2</c:v>
                </c:pt>
                <c:pt idx="18">
                  <c:v>2.7924999999999991E-2</c:v>
                </c:pt>
                <c:pt idx="19">
                  <c:v>6.8059999999999926E-3</c:v>
                </c:pt>
                <c:pt idx="20">
                  <c:v>2.0850999999999995E-2</c:v>
                </c:pt>
                <c:pt idx="21">
                  <c:v>1.3098999999999986E-2</c:v>
                </c:pt>
                <c:pt idx="22">
                  <c:v>2.2156999999999996E-2</c:v>
                </c:pt>
                <c:pt idx="23">
                  <c:v>2.4634000000000003E-2</c:v>
                </c:pt>
                <c:pt idx="24">
                  <c:v>1.9883999999999999E-2</c:v>
                </c:pt>
                <c:pt idx="25">
                  <c:v>2.0019999999999996E-2</c:v>
                </c:pt>
                <c:pt idx="26">
                  <c:v>2.9774000000000009E-2</c:v>
                </c:pt>
                <c:pt idx="27">
                  <c:v>1.3149999999999981E-2</c:v>
                </c:pt>
                <c:pt idx="28">
                  <c:v>1.6626999999999989E-2</c:v>
                </c:pt>
                <c:pt idx="29">
                  <c:v>1.4168E-2</c:v>
                </c:pt>
                <c:pt idx="30">
                  <c:v>2.7092999999999992E-2</c:v>
                </c:pt>
                <c:pt idx="31">
                  <c:v>1.693299999999999E-2</c:v>
                </c:pt>
                <c:pt idx="32">
                  <c:v>1.0554999999999995E-2</c:v>
                </c:pt>
                <c:pt idx="33">
                  <c:v>1.7951000000000009E-2</c:v>
                </c:pt>
                <c:pt idx="34">
                  <c:v>1.5660999999999994E-2</c:v>
                </c:pt>
                <c:pt idx="35">
                  <c:v>2.3667000000000007E-2</c:v>
                </c:pt>
                <c:pt idx="36">
                  <c:v>1.9969000000000001E-2</c:v>
                </c:pt>
                <c:pt idx="37">
                  <c:v>1.7322999999999991E-2</c:v>
                </c:pt>
                <c:pt idx="38">
                  <c:v>9.0620000000000006E-3</c:v>
                </c:pt>
                <c:pt idx="39">
                  <c:v>2.1987999999999994E-2</c:v>
                </c:pt>
                <c:pt idx="40">
                  <c:v>2.9044E-2</c:v>
                </c:pt>
                <c:pt idx="41">
                  <c:v>2.7026000000000008E-2</c:v>
                </c:pt>
                <c:pt idx="42">
                  <c:v>2.6499999999999982E-2</c:v>
                </c:pt>
                <c:pt idx="43">
                  <c:v>5.9239999999999987E-3</c:v>
                </c:pt>
                <c:pt idx="44">
                  <c:v>1.7441999999999999E-2</c:v>
                </c:pt>
                <c:pt idx="45">
                  <c:v>1.9358E-2</c:v>
                </c:pt>
                <c:pt idx="46">
                  <c:v>1.8357999999999999E-2</c:v>
                </c:pt>
                <c:pt idx="47">
                  <c:v>1.4353999999999992E-2</c:v>
                </c:pt>
                <c:pt idx="48">
                  <c:v>1.4761999999999983E-2</c:v>
                </c:pt>
                <c:pt idx="49">
                  <c:v>1.1300999999999992E-2</c:v>
                </c:pt>
                <c:pt idx="50">
                  <c:v>1.6881999999999994E-2</c:v>
                </c:pt>
                <c:pt idx="51">
                  <c:v>2.2446000000000008E-2</c:v>
                </c:pt>
                <c:pt idx="52">
                  <c:v>2.1461999999999995E-2</c:v>
                </c:pt>
                <c:pt idx="53">
                  <c:v>8.7059999999999915E-3</c:v>
                </c:pt>
                <c:pt idx="54">
                  <c:v>1.9477000000000008E-2</c:v>
                </c:pt>
                <c:pt idx="55">
                  <c:v>7.9429999999999917E-3</c:v>
                </c:pt>
                <c:pt idx="56">
                  <c:v>2.0054000000000002E-2</c:v>
                </c:pt>
                <c:pt idx="57">
                  <c:v>1.1606999999999992E-2</c:v>
                </c:pt>
                <c:pt idx="58">
                  <c:v>1.9613000000000005E-2</c:v>
                </c:pt>
                <c:pt idx="59">
                  <c:v>3.4639999999999949E-3</c:v>
                </c:pt>
                <c:pt idx="60">
                  <c:v>1.1012999999999981E-2</c:v>
                </c:pt>
                <c:pt idx="61">
                  <c:v>1.9223000000000004E-2</c:v>
                </c:pt>
                <c:pt idx="62">
                  <c:v>2.5479999999999947E-3</c:v>
                </c:pt>
                <c:pt idx="63">
                  <c:v>1.9002000000000005E-2</c:v>
                </c:pt>
                <c:pt idx="64">
                  <c:v>1.6576999999999995E-2</c:v>
                </c:pt>
                <c:pt idx="65">
                  <c:v>7.4339999999999962E-3</c:v>
                </c:pt>
                <c:pt idx="66">
                  <c:v>2.3344999999999991E-2</c:v>
                </c:pt>
                <c:pt idx="67">
                  <c:v>1.8577999999999997E-2</c:v>
                </c:pt>
                <c:pt idx="68">
                  <c:v>1.5084E-2</c:v>
                </c:pt>
                <c:pt idx="69">
                  <c:v>4.1939999999999894E-3</c:v>
                </c:pt>
                <c:pt idx="70">
                  <c:v>2.2802000000000003E-2</c:v>
                </c:pt>
                <c:pt idx="71">
                  <c:v>1.3268999999999989E-2</c:v>
                </c:pt>
                <c:pt idx="72">
                  <c:v>2.0224000000000006E-2</c:v>
                </c:pt>
                <c:pt idx="73">
                  <c:v>1.8476000000000006E-2</c:v>
                </c:pt>
                <c:pt idx="74">
                  <c:v>1.0215999999999989E-2</c:v>
                </c:pt>
                <c:pt idx="75">
                  <c:v>4.6519999999999895E-3</c:v>
                </c:pt>
                <c:pt idx="76">
                  <c:v>1.1639999999999998E-2</c:v>
                </c:pt>
                <c:pt idx="77">
                  <c:v>2.3208999999999994E-2</c:v>
                </c:pt>
                <c:pt idx="78">
                  <c:v>1.2216999999999992E-2</c:v>
                </c:pt>
                <c:pt idx="79">
                  <c:v>1.2640999999999999E-2</c:v>
                </c:pt>
                <c:pt idx="80">
                  <c:v>1.1656999999999987E-2</c:v>
                </c:pt>
                <c:pt idx="81">
                  <c:v>9.316999999999992E-3</c:v>
                </c:pt>
                <c:pt idx="82">
                  <c:v>2.1783999999999984E-2</c:v>
                </c:pt>
                <c:pt idx="83">
                  <c:v>1.3676000000000008E-2</c:v>
                </c:pt>
                <c:pt idx="84">
                  <c:v>2.5855000000000003E-2</c:v>
                </c:pt>
                <c:pt idx="85">
                  <c:v>3.7338999999999997E-2</c:v>
                </c:pt>
                <c:pt idx="86">
                  <c:v>1.0317000000000007E-2</c:v>
                </c:pt>
                <c:pt idx="87">
                  <c:v>2.0409999999999998E-2</c:v>
                </c:pt>
                <c:pt idx="88">
                  <c:v>6.6029999999999978E-3</c:v>
                </c:pt>
                <c:pt idx="89">
                  <c:v>1.4592000000000008E-2</c:v>
                </c:pt>
                <c:pt idx="90">
                  <c:v>9.2489999999999933E-3</c:v>
                </c:pt>
                <c:pt idx="91">
                  <c:v>2.3328000000000002E-2</c:v>
                </c:pt>
                <c:pt idx="92">
                  <c:v>2.6210999999999998E-2</c:v>
                </c:pt>
                <c:pt idx="93">
                  <c:v>2.906099999999999E-2</c:v>
                </c:pt>
                <c:pt idx="94">
                  <c:v>2.0885000000000001E-2</c:v>
                </c:pt>
                <c:pt idx="95">
                  <c:v>1.4608999999999997E-2</c:v>
                </c:pt>
                <c:pt idx="96">
                  <c:v>1.7678999999999986E-2</c:v>
                </c:pt>
                <c:pt idx="97">
                  <c:v>1.1369000000000004E-2</c:v>
                </c:pt>
                <c:pt idx="98">
                  <c:v>1.3353999999999991E-2</c:v>
                </c:pt>
                <c:pt idx="99">
                  <c:v>1.3863E-2</c:v>
                </c:pt>
                <c:pt idx="100">
                  <c:v>1.3777999999999999E-2</c:v>
                </c:pt>
                <c:pt idx="101">
                  <c:v>1.2691999999999995E-2</c:v>
                </c:pt>
                <c:pt idx="102">
                  <c:v>1.7746999999999999E-2</c:v>
                </c:pt>
                <c:pt idx="103">
                  <c:v>7.8410000000000007E-3</c:v>
                </c:pt>
                <c:pt idx="104">
                  <c:v>1.3116000000000003E-2</c:v>
                </c:pt>
                <c:pt idx="105">
                  <c:v>1.8612000000000004E-2</c:v>
                </c:pt>
                <c:pt idx="106">
                  <c:v>3.2439999999999969E-3</c:v>
                </c:pt>
                <c:pt idx="107">
                  <c:v>1.7170000000000005E-2</c:v>
                </c:pt>
                <c:pt idx="108">
                  <c:v>6.3990000000000019E-3</c:v>
                </c:pt>
                <c:pt idx="109">
                  <c:v>1.0674000000000003E-2</c:v>
                </c:pt>
                <c:pt idx="110">
                  <c:v>3.2283999999999993E-2</c:v>
                </c:pt>
                <c:pt idx="111">
                  <c:v>2.0224000000000006E-2</c:v>
                </c:pt>
                <c:pt idx="112">
                  <c:v>1.4710999999999988E-2</c:v>
                </c:pt>
                <c:pt idx="113">
                  <c:v>2.0426999999999987E-2</c:v>
                </c:pt>
                <c:pt idx="114">
                  <c:v>2.3344999999999991E-2</c:v>
                </c:pt>
                <c:pt idx="115">
                  <c:v>7.8069999999999945E-3</c:v>
                </c:pt>
                <c:pt idx="116">
                  <c:v>2.0240999999999995E-2</c:v>
                </c:pt>
                <c:pt idx="117">
                  <c:v>1.6847999999999988E-2</c:v>
                </c:pt>
                <c:pt idx="118">
                  <c:v>1.0899999999999938E-3</c:v>
                </c:pt>
                <c:pt idx="119">
                  <c:v>1.4913999999999997E-2</c:v>
                </c:pt>
                <c:pt idx="120">
                  <c:v>1.1844000000000007E-2</c:v>
                </c:pt>
                <c:pt idx="121">
                  <c:v>1.6457999999999987E-2</c:v>
                </c:pt>
                <c:pt idx="122">
                  <c:v>1.8187999999999996E-2</c:v>
                </c:pt>
                <c:pt idx="123">
                  <c:v>2.2887000000000005E-2</c:v>
                </c:pt>
                <c:pt idx="124">
                  <c:v>2.0529000000000006E-2</c:v>
                </c:pt>
                <c:pt idx="125">
                  <c:v>1.2370000000000006E-2</c:v>
                </c:pt>
                <c:pt idx="126">
                  <c:v>2.5040999999999994E-2</c:v>
                </c:pt>
                <c:pt idx="127">
                  <c:v>2.2479999999999986E-2</c:v>
                </c:pt>
                <c:pt idx="128">
                  <c:v>6.5009999999999929E-3</c:v>
                </c:pt>
                <c:pt idx="129">
                  <c:v>2.2361000000000006E-2</c:v>
                </c:pt>
                <c:pt idx="130">
                  <c:v>2.3004999999999984E-2</c:v>
                </c:pt>
                <c:pt idx="131">
                  <c:v>3.9219999999999949E-3</c:v>
                </c:pt>
                <c:pt idx="132">
                  <c:v>2.6787999999999992E-2</c:v>
                </c:pt>
                <c:pt idx="133">
                  <c:v>1.6372999999999985E-2</c:v>
                </c:pt>
                <c:pt idx="134">
                  <c:v>2.7008999999999991E-2</c:v>
                </c:pt>
                <c:pt idx="135">
                  <c:v>1.5846999999999986E-2</c:v>
                </c:pt>
                <c:pt idx="136">
                  <c:v>1.5864000000000003E-2</c:v>
                </c:pt>
                <c:pt idx="137">
                  <c:v>1.2691999999999995E-2</c:v>
                </c:pt>
                <c:pt idx="138">
                  <c:v>1.8272999999999998E-2</c:v>
                </c:pt>
                <c:pt idx="139">
                  <c:v>1.5474000000000002E-2</c:v>
                </c:pt>
                <c:pt idx="140">
                  <c:v>2.2462999999999997E-2</c:v>
                </c:pt>
                <c:pt idx="141">
                  <c:v>1.3658999999999991E-2</c:v>
                </c:pt>
                <c:pt idx="142">
                  <c:v>1.8137E-2</c:v>
                </c:pt>
                <c:pt idx="143">
                  <c:v>3.2878000000000004E-2</c:v>
                </c:pt>
                <c:pt idx="144">
                  <c:v>1.2250999999999998E-2</c:v>
                </c:pt>
                <c:pt idx="145">
                  <c:v>8.4510000000000002E-3</c:v>
                </c:pt>
                <c:pt idx="146">
                  <c:v>2.0019999999999996E-2</c:v>
                </c:pt>
                <c:pt idx="147">
                  <c:v>2.3446000000000009E-2</c:v>
                </c:pt>
                <c:pt idx="148">
                  <c:v>1.5185999999999991E-2</c:v>
                </c:pt>
                <c:pt idx="149">
                  <c:v>1.2488999999999986E-2</c:v>
                </c:pt>
                <c:pt idx="150">
                  <c:v>2.7958999999999998E-2</c:v>
                </c:pt>
                <c:pt idx="151">
                  <c:v>2.3174999999999987E-2</c:v>
                </c:pt>
                <c:pt idx="152">
                  <c:v>2.1614999999999981E-2</c:v>
                </c:pt>
                <c:pt idx="153">
                  <c:v>2.4056999999999981E-2</c:v>
                </c:pt>
                <c:pt idx="154">
                  <c:v>3.0180999999999999E-2</c:v>
                </c:pt>
                <c:pt idx="155">
                  <c:v>1.815399999999999E-2</c:v>
                </c:pt>
                <c:pt idx="156">
                  <c:v>2.4514999999999995E-2</c:v>
                </c:pt>
                <c:pt idx="157">
                  <c:v>3.1079999999999997E-3</c:v>
                </c:pt>
                <c:pt idx="158">
                  <c:v>1.9154999999999991E-2</c:v>
                </c:pt>
                <c:pt idx="159">
                  <c:v>2.3259999999999989E-2</c:v>
                </c:pt>
                <c:pt idx="160">
                  <c:v>1.0791999999999982E-2</c:v>
                </c:pt>
                <c:pt idx="161">
                  <c:v>2.2106000000000001E-2</c:v>
                </c:pt>
                <c:pt idx="162">
                  <c:v>2.8670999999999988E-2</c:v>
                </c:pt>
                <c:pt idx="163">
                  <c:v>2.2631999999999999E-2</c:v>
                </c:pt>
                <c:pt idx="164">
                  <c:v>3.1930000000000014E-3</c:v>
                </c:pt>
                <c:pt idx="165">
                  <c:v>2.2648999999999989E-2</c:v>
                </c:pt>
                <c:pt idx="166">
                  <c:v>1.9866999999999982E-2</c:v>
                </c:pt>
                <c:pt idx="167">
                  <c:v>2.395499999999999E-2</c:v>
                </c:pt>
                <c:pt idx="168">
                  <c:v>1.1775999999999995E-2</c:v>
                </c:pt>
                <c:pt idx="169">
                  <c:v>2.8399999999999995E-2</c:v>
                </c:pt>
                <c:pt idx="170">
                  <c:v>7.975999999999997E-3</c:v>
                </c:pt>
                <c:pt idx="171">
                  <c:v>2.6007999999999989E-2</c:v>
                </c:pt>
                <c:pt idx="172">
                  <c:v>2.5735999999999995E-2</c:v>
                </c:pt>
                <c:pt idx="173">
                  <c:v>1.6101999999999991E-2</c:v>
                </c:pt>
                <c:pt idx="174">
                  <c:v>2.9078000000000007E-2</c:v>
                </c:pt>
                <c:pt idx="175">
                  <c:v>1.2912999999999994E-2</c:v>
                </c:pt>
                <c:pt idx="176">
                  <c:v>2.5888999999999981E-2</c:v>
                </c:pt>
                <c:pt idx="177">
                  <c:v>2.6551000000000005E-2</c:v>
                </c:pt>
                <c:pt idx="178">
                  <c:v>1.3863E-2</c:v>
                </c:pt>
                <c:pt idx="179">
                  <c:v>1.4438999999999994E-2</c:v>
                </c:pt>
                <c:pt idx="180">
                  <c:v>3.3216999999999983E-2</c:v>
                </c:pt>
                <c:pt idx="181">
                  <c:v>2.2056000000000006E-2</c:v>
                </c:pt>
                <c:pt idx="182">
                  <c:v>3.7168999999999994E-2</c:v>
                </c:pt>
                <c:pt idx="183">
                  <c:v>3.1113999999999989E-2</c:v>
                </c:pt>
                <c:pt idx="184">
                  <c:v>2.0782999999999982E-2</c:v>
                </c:pt>
                <c:pt idx="185">
                  <c:v>2.2818999999999992E-2</c:v>
                </c:pt>
                <c:pt idx="186">
                  <c:v>2.3854E-2</c:v>
                </c:pt>
                <c:pt idx="187">
                  <c:v>3.3504999999999993E-2</c:v>
                </c:pt>
                <c:pt idx="188">
                  <c:v>9.7579999999999889E-3</c:v>
                </c:pt>
                <c:pt idx="189">
                  <c:v>3.3148999999999998E-2</c:v>
                </c:pt>
                <c:pt idx="190">
                  <c:v>3.6558999999999994E-2</c:v>
                </c:pt>
                <c:pt idx="191">
                  <c:v>2.2140000000000007E-2</c:v>
                </c:pt>
                <c:pt idx="192">
                  <c:v>1.9731999999999986E-2</c:v>
                </c:pt>
                <c:pt idx="193">
                  <c:v>2.3243E-2</c:v>
                </c:pt>
                <c:pt idx="194">
                  <c:v>2.2852999999999998E-2</c:v>
                </c:pt>
                <c:pt idx="195">
                  <c:v>2.2631999999999999E-2</c:v>
                </c:pt>
                <c:pt idx="196">
                  <c:v>2.0444000000000004E-2</c:v>
                </c:pt>
                <c:pt idx="197">
                  <c:v>4.6464999999999992E-2</c:v>
                </c:pt>
                <c:pt idx="198">
                  <c:v>4.3156999999999987E-2</c:v>
                </c:pt>
                <c:pt idx="199">
                  <c:v>3.0858999999999984E-2</c:v>
                </c:pt>
                <c:pt idx="200">
                  <c:v>1.3201000000000004E-2</c:v>
                </c:pt>
                <c:pt idx="201">
                  <c:v>2.7008999999999991E-2</c:v>
                </c:pt>
                <c:pt idx="202">
                  <c:v>1.7593999999999985E-2</c:v>
                </c:pt>
                <c:pt idx="203">
                  <c:v>3.7084999999999993E-2</c:v>
                </c:pt>
                <c:pt idx="204">
                  <c:v>3.0045000000000002E-2</c:v>
                </c:pt>
                <c:pt idx="205">
                  <c:v>3.6727999999999997E-2</c:v>
                </c:pt>
                <c:pt idx="206">
                  <c:v>3.1079999999999983E-2</c:v>
                </c:pt>
                <c:pt idx="207">
                  <c:v>3.6117999999999997E-2</c:v>
                </c:pt>
                <c:pt idx="208">
                  <c:v>2.9942999999999984E-2</c:v>
                </c:pt>
                <c:pt idx="209">
                  <c:v>3.5252999999999993E-2</c:v>
                </c:pt>
                <c:pt idx="210">
                  <c:v>3.1452999999999995E-2</c:v>
                </c:pt>
                <c:pt idx="211">
                  <c:v>1.9698000000000007E-2</c:v>
                </c:pt>
                <c:pt idx="212">
                  <c:v>3.3183000000000004E-2</c:v>
                </c:pt>
                <c:pt idx="213">
                  <c:v>3.9154000000000008E-2</c:v>
                </c:pt>
                <c:pt idx="214">
                  <c:v>4.1206000000000007E-2</c:v>
                </c:pt>
                <c:pt idx="215">
                  <c:v>3.1672999999999993E-2</c:v>
                </c:pt>
                <c:pt idx="216">
                  <c:v>4.9501000000000003E-2</c:v>
                </c:pt>
                <c:pt idx="217">
                  <c:v>4.7669000000000003E-2</c:v>
                </c:pt>
                <c:pt idx="218">
                  <c:v>4.1630999999999987E-2</c:v>
                </c:pt>
                <c:pt idx="219">
                  <c:v>4.3750999999999998E-2</c:v>
                </c:pt>
                <c:pt idx="220">
                  <c:v>5.4674999999999987E-2</c:v>
                </c:pt>
                <c:pt idx="221">
                  <c:v>4.9398999999999985E-2</c:v>
                </c:pt>
                <c:pt idx="222">
                  <c:v>5.6116999999999986E-2</c:v>
                </c:pt>
                <c:pt idx="223">
                  <c:v>4.2885999999999994E-2</c:v>
                </c:pt>
                <c:pt idx="224">
                  <c:v>4.4021999999999992E-2</c:v>
                </c:pt>
                <c:pt idx="225">
                  <c:v>4.5565999999999982E-2</c:v>
                </c:pt>
                <c:pt idx="226">
                  <c:v>4.9534999999999982E-2</c:v>
                </c:pt>
                <c:pt idx="227">
                  <c:v>4.1935999999999987E-2</c:v>
                </c:pt>
                <c:pt idx="228">
                  <c:v>5.0518999999999994E-2</c:v>
                </c:pt>
                <c:pt idx="229">
                  <c:v>5.0077999999999998E-2</c:v>
                </c:pt>
                <c:pt idx="230">
                  <c:v>5.5590999999999988E-2</c:v>
                </c:pt>
                <c:pt idx="231">
                  <c:v>6.3223999999999989E-2</c:v>
                </c:pt>
                <c:pt idx="232">
                  <c:v>5.8050000000000004E-2</c:v>
                </c:pt>
                <c:pt idx="233">
                  <c:v>4.4377999999999987E-2</c:v>
                </c:pt>
                <c:pt idx="234">
                  <c:v>5.3640000000000007E-2</c:v>
                </c:pt>
                <c:pt idx="235">
                  <c:v>5.0738999999999992E-2</c:v>
                </c:pt>
                <c:pt idx="236">
                  <c:v>5.5488999999999997E-2</c:v>
                </c:pt>
                <c:pt idx="237">
                  <c:v>5.5268999999999999E-2</c:v>
                </c:pt>
                <c:pt idx="238">
                  <c:v>5.6167999999999982E-2</c:v>
                </c:pt>
                <c:pt idx="239">
                  <c:v>5.2876999999999993E-2</c:v>
                </c:pt>
                <c:pt idx="240">
                  <c:v>7.1670999999999999E-2</c:v>
                </c:pt>
                <c:pt idx="241">
                  <c:v>5.6285999999999989E-2</c:v>
                </c:pt>
                <c:pt idx="242">
                  <c:v>5.5793999999999996E-2</c:v>
                </c:pt>
                <c:pt idx="243">
                  <c:v>7.1570000000000009E-2</c:v>
                </c:pt>
                <c:pt idx="244">
                  <c:v>8.0288999999999985E-2</c:v>
                </c:pt>
                <c:pt idx="245">
                  <c:v>6.7447999999999994E-2</c:v>
                </c:pt>
                <c:pt idx="246">
                  <c:v>7.3265999999999984E-2</c:v>
                </c:pt>
                <c:pt idx="247">
                  <c:v>7.8591999999999981E-2</c:v>
                </c:pt>
                <c:pt idx="248">
                  <c:v>6.3852000000000006E-2</c:v>
                </c:pt>
                <c:pt idx="249">
                  <c:v>7.3112999999999997E-2</c:v>
                </c:pt>
                <c:pt idx="250">
                  <c:v>7.3537000000000005E-2</c:v>
                </c:pt>
                <c:pt idx="251">
                  <c:v>7.7234999999999984E-2</c:v>
                </c:pt>
                <c:pt idx="252">
                  <c:v>6.4139999999999989E-2</c:v>
                </c:pt>
                <c:pt idx="253">
                  <c:v>8.0526E-2</c:v>
                </c:pt>
                <c:pt idx="254">
                  <c:v>8.4070999999999993E-2</c:v>
                </c:pt>
                <c:pt idx="255">
                  <c:v>9.0041999999999997E-2</c:v>
                </c:pt>
                <c:pt idx="256">
                  <c:v>9.7725999999999993E-2</c:v>
                </c:pt>
                <c:pt idx="257">
                  <c:v>7.7812000000000006E-2</c:v>
                </c:pt>
                <c:pt idx="258">
                  <c:v>9.4435000000000005E-2</c:v>
                </c:pt>
                <c:pt idx="259">
                  <c:v>8.7378999999999998E-2</c:v>
                </c:pt>
                <c:pt idx="260">
                  <c:v>9.1382000000000005E-2</c:v>
                </c:pt>
                <c:pt idx="261">
                  <c:v>8.3460999999999994E-2</c:v>
                </c:pt>
                <c:pt idx="262">
                  <c:v>8.3528000000000005E-2</c:v>
                </c:pt>
                <c:pt idx="263">
                  <c:v>9.8862999999999993E-2</c:v>
                </c:pt>
                <c:pt idx="264">
                  <c:v>7.6557E-2</c:v>
                </c:pt>
                <c:pt idx="265">
                  <c:v>9.9406000000000008E-2</c:v>
                </c:pt>
                <c:pt idx="266">
                  <c:v>9.8031999999999994E-2</c:v>
                </c:pt>
                <c:pt idx="267">
                  <c:v>9.6674999999999997E-2</c:v>
                </c:pt>
                <c:pt idx="268">
                  <c:v>0.10412100000000001</c:v>
                </c:pt>
                <c:pt idx="269">
                  <c:v>0.10276400000000001</c:v>
                </c:pt>
                <c:pt idx="270">
                  <c:v>0.104308</c:v>
                </c:pt>
                <c:pt idx="271">
                  <c:v>9.5758999999999997E-2</c:v>
                </c:pt>
                <c:pt idx="272">
                  <c:v>0.101119</c:v>
                </c:pt>
                <c:pt idx="273">
                  <c:v>0.10032200000000001</c:v>
                </c:pt>
                <c:pt idx="274">
                  <c:v>0.119048</c:v>
                </c:pt>
                <c:pt idx="275">
                  <c:v>0.106784</c:v>
                </c:pt>
                <c:pt idx="276">
                  <c:v>0.114638</c:v>
                </c:pt>
                <c:pt idx="277">
                  <c:v>0.114943</c:v>
                </c:pt>
                <c:pt idx="278">
                  <c:v>0.112161</c:v>
                </c:pt>
                <c:pt idx="279">
                  <c:v>0.11212799999999999</c:v>
                </c:pt>
                <c:pt idx="280">
                  <c:v>0.11664000000000001</c:v>
                </c:pt>
                <c:pt idx="281">
                  <c:v>0.124595</c:v>
                </c:pt>
                <c:pt idx="282">
                  <c:v>0.11701299999999999</c:v>
                </c:pt>
                <c:pt idx="283">
                  <c:v>0.13526500000000002</c:v>
                </c:pt>
                <c:pt idx="284">
                  <c:v>0.11143199999999999</c:v>
                </c:pt>
                <c:pt idx="285">
                  <c:v>0.11431599999999999</c:v>
                </c:pt>
                <c:pt idx="286">
                  <c:v>0.13692700000000002</c:v>
                </c:pt>
                <c:pt idx="287">
                  <c:v>0.13095600000000002</c:v>
                </c:pt>
                <c:pt idx="288">
                  <c:v>0.12868299999999999</c:v>
                </c:pt>
                <c:pt idx="289">
                  <c:v>0.147088</c:v>
                </c:pt>
                <c:pt idx="290">
                  <c:v>0.143814</c:v>
                </c:pt>
                <c:pt idx="291">
                  <c:v>0.14164300000000002</c:v>
                </c:pt>
                <c:pt idx="292">
                  <c:v>0.13823299999999999</c:v>
                </c:pt>
                <c:pt idx="293">
                  <c:v>0.15407599999999999</c:v>
                </c:pt>
                <c:pt idx="294">
                  <c:v>0.14880100000000002</c:v>
                </c:pt>
                <c:pt idx="295">
                  <c:v>0.15121000000000001</c:v>
                </c:pt>
                <c:pt idx="296">
                  <c:v>0.15065000000000001</c:v>
                </c:pt>
                <c:pt idx="297">
                  <c:v>0.14841100000000002</c:v>
                </c:pt>
                <c:pt idx="298">
                  <c:v>0.15500900000000001</c:v>
                </c:pt>
                <c:pt idx="299">
                  <c:v>0.15512799999999999</c:v>
                </c:pt>
                <c:pt idx="300">
                  <c:v>0.15300800000000003</c:v>
                </c:pt>
                <c:pt idx="301">
                  <c:v>0.15302500000000002</c:v>
                </c:pt>
                <c:pt idx="302">
                  <c:v>0.17205700000000002</c:v>
                </c:pt>
                <c:pt idx="303">
                  <c:v>0.15773999999999999</c:v>
                </c:pt>
                <c:pt idx="304">
                  <c:v>0.16240500000000002</c:v>
                </c:pt>
                <c:pt idx="305">
                  <c:v>0.16827400000000003</c:v>
                </c:pt>
                <c:pt idx="306">
                  <c:v>0.16400000000000003</c:v>
                </c:pt>
                <c:pt idx="307">
                  <c:v>0.16092899999999999</c:v>
                </c:pt>
                <c:pt idx="308">
                  <c:v>0.16510200000000003</c:v>
                </c:pt>
                <c:pt idx="309">
                  <c:v>0.18186099999999999</c:v>
                </c:pt>
                <c:pt idx="310">
                  <c:v>0.18215000000000003</c:v>
                </c:pt>
                <c:pt idx="311">
                  <c:v>0.18527100000000002</c:v>
                </c:pt>
                <c:pt idx="312">
                  <c:v>0.18930800000000003</c:v>
                </c:pt>
                <c:pt idx="313">
                  <c:v>0.18452400000000002</c:v>
                </c:pt>
                <c:pt idx="314">
                  <c:v>0.18622100000000003</c:v>
                </c:pt>
                <c:pt idx="315">
                  <c:v>0.18895200000000001</c:v>
                </c:pt>
                <c:pt idx="316">
                  <c:v>0.18138599999999999</c:v>
                </c:pt>
                <c:pt idx="317">
                  <c:v>0.18776399999999999</c:v>
                </c:pt>
                <c:pt idx="318">
                  <c:v>0.19390499999999999</c:v>
                </c:pt>
                <c:pt idx="319">
                  <c:v>0.196212</c:v>
                </c:pt>
                <c:pt idx="320">
                  <c:v>0.20671200000000001</c:v>
                </c:pt>
                <c:pt idx="321">
                  <c:v>0.20435400000000004</c:v>
                </c:pt>
                <c:pt idx="322">
                  <c:v>0.20676300000000003</c:v>
                </c:pt>
                <c:pt idx="323">
                  <c:v>0.20893400000000001</c:v>
                </c:pt>
                <c:pt idx="324">
                  <c:v>0.20613500000000001</c:v>
                </c:pt>
                <c:pt idx="325">
                  <c:v>0.202658</c:v>
                </c:pt>
                <c:pt idx="326">
                  <c:v>0.20564300000000002</c:v>
                </c:pt>
                <c:pt idx="327">
                  <c:v>0.215922</c:v>
                </c:pt>
                <c:pt idx="328">
                  <c:v>0.205897</c:v>
                </c:pt>
                <c:pt idx="329">
                  <c:v>0.21873799999999999</c:v>
                </c:pt>
                <c:pt idx="330">
                  <c:v>0.215142</c:v>
                </c:pt>
                <c:pt idx="331">
                  <c:v>0.20998500000000003</c:v>
                </c:pt>
                <c:pt idx="332">
                  <c:v>0.21738099999999999</c:v>
                </c:pt>
                <c:pt idx="333">
                  <c:v>0.22282600000000002</c:v>
                </c:pt>
                <c:pt idx="334">
                  <c:v>0.22911900000000002</c:v>
                </c:pt>
                <c:pt idx="335">
                  <c:v>0.23487000000000002</c:v>
                </c:pt>
                <c:pt idx="336">
                  <c:v>0.23527700000000001</c:v>
                </c:pt>
                <c:pt idx="337">
                  <c:v>0.24046699999999999</c:v>
                </c:pt>
                <c:pt idx="338">
                  <c:v>0.23732900000000001</c:v>
                </c:pt>
                <c:pt idx="339">
                  <c:v>0.23373300000000002</c:v>
                </c:pt>
                <c:pt idx="340">
                  <c:v>0.22776200000000002</c:v>
                </c:pt>
                <c:pt idx="341">
                  <c:v>0.245556</c:v>
                </c:pt>
                <c:pt idx="342">
                  <c:v>0.23086699999999999</c:v>
                </c:pt>
                <c:pt idx="343">
                  <c:v>0.25320599999999999</c:v>
                </c:pt>
                <c:pt idx="344">
                  <c:v>0.229713</c:v>
                </c:pt>
                <c:pt idx="345">
                  <c:v>0.24989899999999998</c:v>
                </c:pt>
                <c:pt idx="346">
                  <c:v>0.24964400000000003</c:v>
                </c:pt>
                <c:pt idx="347">
                  <c:v>0.257193</c:v>
                </c:pt>
                <c:pt idx="348">
                  <c:v>0.24701499999999998</c:v>
                </c:pt>
                <c:pt idx="349">
                  <c:v>0.25995800000000002</c:v>
                </c:pt>
                <c:pt idx="350">
                  <c:v>0.25644600000000001</c:v>
                </c:pt>
                <c:pt idx="351">
                  <c:v>0.26698</c:v>
                </c:pt>
                <c:pt idx="352">
                  <c:v>0.24604799999999999</c:v>
                </c:pt>
                <c:pt idx="353">
                  <c:v>0.26346900000000001</c:v>
                </c:pt>
                <c:pt idx="354">
                  <c:v>0.26872699999999999</c:v>
                </c:pt>
                <c:pt idx="355">
                  <c:v>0.273256</c:v>
                </c:pt>
                <c:pt idx="356">
                  <c:v>0.26433400000000001</c:v>
                </c:pt>
                <c:pt idx="357">
                  <c:v>0.25894</c:v>
                </c:pt>
                <c:pt idx="358">
                  <c:v>0.266573</c:v>
                </c:pt>
                <c:pt idx="359">
                  <c:v>0.27398600000000001</c:v>
                </c:pt>
                <c:pt idx="360">
                  <c:v>0.27742899999999998</c:v>
                </c:pt>
                <c:pt idx="361">
                  <c:v>0.27173000000000003</c:v>
                </c:pt>
                <c:pt idx="362">
                  <c:v>0.27188200000000001</c:v>
                </c:pt>
                <c:pt idx="363">
                  <c:v>0.27932899999999999</c:v>
                </c:pt>
                <c:pt idx="364">
                  <c:v>0.28964200000000001</c:v>
                </c:pt>
                <c:pt idx="365">
                  <c:v>0.27720899999999998</c:v>
                </c:pt>
                <c:pt idx="366">
                  <c:v>0.292763</c:v>
                </c:pt>
                <c:pt idx="367">
                  <c:v>0.28339999999999999</c:v>
                </c:pt>
                <c:pt idx="368">
                  <c:v>0.29044000000000003</c:v>
                </c:pt>
                <c:pt idx="369">
                  <c:v>0.30640100000000003</c:v>
                </c:pt>
                <c:pt idx="370">
                  <c:v>0.30384</c:v>
                </c:pt>
                <c:pt idx="371">
                  <c:v>0.296122</c:v>
                </c:pt>
                <c:pt idx="372">
                  <c:v>0.29883599999999999</c:v>
                </c:pt>
                <c:pt idx="373">
                  <c:v>0.30356900000000003</c:v>
                </c:pt>
                <c:pt idx="374">
                  <c:v>0.30368699999999998</c:v>
                </c:pt>
                <c:pt idx="375">
                  <c:v>0.314917</c:v>
                </c:pt>
                <c:pt idx="376">
                  <c:v>0.30840299999999998</c:v>
                </c:pt>
                <c:pt idx="377">
                  <c:v>0.30884400000000001</c:v>
                </c:pt>
                <c:pt idx="378">
                  <c:v>0.31035400000000002</c:v>
                </c:pt>
                <c:pt idx="379">
                  <c:v>0.30796200000000001</c:v>
                </c:pt>
                <c:pt idx="380">
                  <c:v>0.31187999999999999</c:v>
                </c:pt>
                <c:pt idx="381">
                  <c:v>0.31087999999999999</c:v>
                </c:pt>
                <c:pt idx="382">
                  <c:v>0.30901400000000001</c:v>
                </c:pt>
                <c:pt idx="383">
                  <c:v>0.32628200000000002</c:v>
                </c:pt>
                <c:pt idx="384">
                  <c:v>0.32051400000000002</c:v>
                </c:pt>
                <c:pt idx="385">
                  <c:v>0.32053100000000001</c:v>
                </c:pt>
                <c:pt idx="386">
                  <c:v>0.32307600000000003</c:v>
                </c:pt>
                <c:pt idx="387">
                  <c:v>0.32489099999999999</c:v>
                </c:pt>
                <c:pt idx="388">
                  <c:v>0.33230399999999999</c:v>
                </c:pt>
                <c:pt idx="389">
                  <c:v>0.33093</c:v>
                </c:pt>
                <c:pt idx="390">
                  <c:v>0.34154800000000002</c:v>
                </c:pt>
                <c:pt idx="391">
                  <c:v>0.33206600000000003</c:v>
                </c:pt>
                <c:pt idx="392">
                  <c:v>0.34314300000000003</c:v>
                </c:pt>
                <c:pt idx="393">
                  <c:v>0.32383899999999999</c:v>
                </c:pt>
                <c:pt idx="394">
                  <c:v>0.338088</c:v>
                </c:pt>
                <c:pt idx="395">
                  <c:v>0.32824900000000001</c:v>
                </c:pt>
                <c:pt idx="396">
                  <c:v>0.33662900000000001</c:v>
                </c:pt>
                <c:pt idx="397">
                  <c:v>0.334509</c:v>
                </c:pt>
                <c:pt idx="398">
                  <c:v>0.34144600000000003</c:v>
                </c:pt>
                <c:pt idx="399">
                  <c:v>0.35515200000000002</c:v>
                </c:pt>
                <c:pt idx="400">
                  <c:v>0.34869</c:v>
                </c:pt>
                <c:pt idx="401">
                  <c:v>0.36042800000000003</c:v>
                </c:pt>
                <c:pt idx="402">
                  <c:v>0.34709499999999999</c:v>
                </c:pt>
                <c:pt idx="403">
                  <c:v>0.35835800000000001</c:v>
                </c:pt>
                <c:pt idx="404">
                  <c:v>0.34975800000000001</c:v>
                </c:pt>
                <c:pt idx="405">
                  <c:v>0.35574600000000001</c:v>
                </c:pt>
                <c:pt idx="406">
                  <c:v>0.35964699999999999</c:v>
                </c:pt>
                <c:pt idx="407">
                  <c:v>0.36346400000000001</c:v>
                </c:pt>
                <c:pt idx="408">
                  <c:v>0.355576</c:v>
                </c:pt>
                <c:pt idx="409">
                  <c:v>0.35769699999999999</c:v>
                </c:pt>
                <c:pt idx="410">
                  <c:v>0.37959599999999999</c:v>
                </c:pt>
                <c:pt idx="411">
                  <c:v>0.35920600000000003</c:v>
                </c:pt>
                <c:pt idx="412">
                  <c:v>0.36673800000000001</c:v>
                </c:pt>
                <c:pt idx="413">
                  <c:v>0.35793400000000003</c:v>
                </c:pt>
                <c:pt idx="414">
                  <c:v>0.36626300000000001</c:v>
                </c:pt>
                <c:pt idx="415">
                  <c:v>0.36027500000000001</c:v>
                </c:pt>
                <c:pt idx="416">
                  <c:v>0.37077500000000002</c:v>
                </c:pt>
                <c:pt idx="417">
                  <c:v>0.38763599999999998</c:v>
                </c:pt>
                <c:pt idx="418">
                  <c:v>0.36828100000000003</c:v>
                </c:pt>
                <c:pt idx="419">
                  <c:v>0.38203799999999999</c:v>
                </c:pt>
                <c:pt idx="420">
                  <c:v>0.37077500000000002</c:v>
                </c:pt>
                <c:pt idx="421">
                  <c:v>0.38178400000000001</c:v>
                </c:pt>
                <c:pt idx="422">
                  <c:v>0.38985800000000004</c:v>
                </c:pt>
                <c:pt idx="423">
                  <c:v>0.37647400000000003</c:v>
                </c:pt>
                <c:pt idx="424">
                  <c:v>0.38303900000000002</c:v>
                </c:pt>
                <c:pt idx="425">
                  <c:v>0.37550800000000001</c:v>
                </c:pt>
                <c:pt idx="426">
                  <c:v>0.37649100000000002</c:v>
                </c:pt>
                <c:pt idx="427">
                  <c:v>0.38176700000000002</c:v>
                </c:pt>
                <c:pt idx="428">
                  <c:v>0.39976400000000001</c:v>
                </c:pt>
                <c:pt idx="429">
                  <c:v>0.38412499999999999</c:v>
                </c:pt>
                <c:pt idx="430">
                  <c:v>0.39403100000000002</c:v>
                </c:pt>
                <c:pt idx="431">
                  <c:v>0.38850099999999999</c:v>
                </c:pt>
                <c:pt idx="432">
                  <c:v>0.40330900000000003</c:v>
                </c:pt>
                <c:pt idx="433">
                  <c:v>0.39610000000000001</c:v>
                </c:pt>
                <c:pt idx="434">
                  <c:v>0.38582099999999997</c:v>
                </c:pt>
                <c:pt idx="435">
                  <c:v>0.39776299999999998</c:v>
                </c:pt>
                <c:pt idx="436">
                  <c:v>0.39604899999999998</c:v>
                </c:pt>
                <c:pt idx="437">
                  <c:v>0.39474299999999996</c:v>
                </c:pt>
                <c:pt idx="438">
                  <c:v>0.39362399999999997</c:v>
                </c:pt>
                <c:pt idx="439">
                  <c:v>0.40522599999999998</c:v>
                </c:pt>
                <c:pt idx="440">
                  <c:v>0.41051899999999997</c:v>
                </c:pt>
                <c:pt idx="441">
                  <c:v>0.41060300000000005</c:v>
                </c:pt>
                <c:pt idx="442">
                  <c:v>0.41082399999999997</c:v>
                </c:pt>
                <c:pt idx="443">
                  <c:v>0.408636</c:v>
                </c:pt>
                <c:pt idx="444">
                  <c:v>0.398899</c:v>
                </c:pt>
                <c:pt idx="445">
                  <c:v>0.41728699999999996</c:v>
                </c:pt>
                <c:pt idx="446">
                  <c:v>0.42878700000000003</c:v>
                </c:pt>
                <c:pt idx="447">
                  <c:v>0.413775</c:v>
                </c:pt>
                <c:pt idx="448">
                  <c:v>0.42417400000000005</c:v>
                </c:pt>
                <c:pt idx="449">
                  <c:v>0.41046800000000006</c:v>
                </c:pt>
                <c:pt idx="450">
                  <c:v>0.423037</c:v>
                </c:pt>
                <c:pt idx="451">
                  <c:v>0.41671000000000002</c:v>
                </c:pt>
                <c:pt idx="452">
                  <c:v>0.422817</c:v>
                </c:pt>
                <c:pt idx="453">
                  <c:v>0.42539499999999997</c:v>
                </c:pt>
                <c:pt idx="454">
                  <c:v>0.42751499999999998</c:v>
                </c:pt>
                <c:pt idx="455">
                  <c:v>0.42608999999999997</c:v>
                </c:pt>
                <c:pt idx="456">
                  <c:v>0.42379999999999995</c:v>
                </c:pt>
                <c:pt idx="457">
                  <c:v>0.41659100000000004</c:v>
                </c:pt>
                <c:pt idx="458">
                  <c:v>0.42217199999999999</c:v>
                </c:pt>
                <c:pt idx="459">
                  <c:v>0.43162</c:v>
                </c:pt>
                <c:pt idx="460">
                  <c:v>0.41676100000000005</c:v>
                </c:pt>
                <c:pt idx="461">
                  <c:v>0.43145100000000003</c:v>
                </c:pt>
                <c:pt idx="462">
                  <c:v>0.41859299999999999</c:v>
                </c:pt>
                <c:pt idx="463">
                  <c:v>0.43643799999999999</c:v>
                </c:pt>
                <c:pt idx="464">
                  <c:v>0.42427499999999996</c:v>
                </c:pt>
                <c:pt idx="465">
                  <c:v>0.44719200000000003</c:v>
                </c:pt>
                <c:pt idx="466">
                  <c:v>0.42592099999999999</c:v>
                </c:pt>
                <c:pt idx="467">
                  <c:v>0.43966099999999997</c:v>
                </c:pt>
                <c:pt idx="468">
                  <c:v>0.42415700000000001</c:v>
                </c:pt>
                <c:pt idx="469">
                  <c:v>0.43833699999999998</c:v>
                </c:pt>
                <c:pt idx="470">
                  <c:v>0.44612300000000005</c:v>
                </c:pt>
                <c:pt idx="471">
                  <c:v>0.43681100000000006</c:v>
                </c:pt>
                <c:pt idx="472">
                  <c:v>0.44537700000000002</c:v>
                </c:pt>
                <c:pt idx="473">
                  <c:v>0.42341000000000006</c:v>
                </c:pt>
                <c:pt idx="474">
                  <c:v>0.43426600000000004</c:v>
                </c:pt>
                <c:pt idx="475">
                  <c:v>0.44505499999999998</c:v>
                </c:pt>
                <c:pt idx="476">
                  <c:v>0.44792100000000001</c:v>
                </c:pt>
                <c:pt idx="477">
                  <c:v>0.44374900000000006</c:v>
                </c:pt>
                <c:pt idx="478">
                  <c:v>0.44578399999999996</c:v>
                </c:pt>
                <c:pt idx="479">
                  <c:v>0.45212799999999997</c:v>
                </c:pt>
                <c:pt idx="480">
                  <c:v>0.44809100000000002</c:v>
                </c:pt>
                <c:pt idx="481">
                  <c:v>0.45194199999999995</c:v>
                </c:pt>
                <c:pt idx="482">
                  <c:v>0.44977</c:v>
                </c:pt>
                <c:pt idx="483">
                  <c:v>0.43435100000000004</c:v>
                </c:pt>
                <c:pt idx="484">
                  <c:v>0.45616500000000004</c:v>
                </c:pt>
                <c:pt idx="485">
                  <c:v>0.445886</c:v>
                </c:pt>
                <c:pt idx="486">
                  <c:v>0.45770900000000003</c:v>
                </c:pt>
                <c:pt idx="487">
                  <c:v>0.43906699999999999</c:v>
                </c:pt>
                <c:pt idx="488">
                  <c:v>0.44922799999999996</c:v>
                </c:pt>
                <c:pt idx="489">
                  <c:v>0.45479100000000006</c:v>
                </c:pt>
                <c:pt idx="490">
                  <c:v>0.45095799999999997</c:v>
                </c:pt>
                <c:pt idx="491">
                  <c:v>0.45065200000000005</c:v>
                </c:pt>
                <c:pt idx="492">
                  <c:v>0.45279000000000003</c:v>
                </c:pt>
                <c:pt idx="493">
                  <c:v>0.45706400000000003</c:v>
                </c:pt>
                <c:pt idx="494">
                  <c:v>0.43431700000000006</c:v>
                </c:pt>
                <c:pt idx="495">
                  <c:v>0.459812</c:v>
                </c:pt>
                <c:pt idx="496">
                  <c:v>0.46105099999999999</c:v>
                </c:pt>
                <c:pt idx="497">
                  <c:v>0.45694599999999996</c:v>
                </c:pt>
                <c:pt idx="498">
                  <c:v>0.46751299999999996</c:v>
                </c:pt>
                <c:pt idx="499">
                  <c:v>0.46220400000000006</c:v>
                </c:pt>
                <c:pt idx="500">
                  <c:v>0.470889</c:v>
                </c:pt>
                <c:pt idx="501">
                  <c:v>0.46001599999999998</c:v>
                </c:pt>
                <c:pt idx="502">
                  <c:v>0.47300900000000001</c:v>
                </c:pt>
                <c:pt idx="503">
                  <c:v>0.46517200000000003</c:v>
                </c:pt>
                <c:pt idx="504">
                  <c:v>0.47082100000000005</c:v>
                </c:pt>
                <c:pt idx="505">
                  <c:v>0.47039699999999995</c:v>
                </c:pt>
                <c:pt idx="506">
                  <c:v>0.463476</c:v>
                </c:pt>
                <c:pt idx="507">
                  <c:v>0.46074499999999996</c:v>
                </c:pt>
                <c:pt idx="508">
                  <c:v>0.46846299999999996</c:v>
                </c:pt>
                <c:pt idx="509">
                  <c:v>0.46466399999999997</c:v>
                </c:pt>
                <c:pt idx="510">
                  <c:v>0.47365400000000002</c:v>
                </c:pt>
                <c:pt idx="511">
                  <c:v>0.48352600000000001</c:v>
                </c:pt>
                <c:pt idx="512">
                  <c:v>0.46824299999999996</c:v>
                </c:pt>
                <c:pt idx="513">
                  <c:v>0.45947300000000002</c:v>
                </c:pt>
                <c:pt idx="514">
                  <c:v>0.46490100000000001</c:v>
                </c:pt>
                <c:pt idx="515">
                  <c:v>0.48522200000000004</c:v>
                </c:pt>
                <c:pt idx="516">
                  <c:v>0.46050800000000003</c:v>
                </c:pt>
                <c:pt idx="517">
                  <c:v>0.47241600000000006</c:v>
                </c:pt>
                <c:pt idx="518">
                  <c:v>0.48204999999999998</c:v>
                </c:pt>
                <c:pt idx="519">
                  <c:v>0.47675800000000002</c:v>
                </c:pt>
                <c:pt idx="520">
                  <c:v>0.47312799999999999</c:v>
                </c:pt>
                <c:pt idx="521">
                  <c:v>0.47607900000000003</c:v>
                </c:pt>
                <c:pt idx="522">
                  <c:v>0.48411999999999999</c:v>
                </c:pt>
                <c:pt idx="523">
                  <c:v>0.47809800000000002</c:v>
                </c:pt>
                <c:pt idx="524">
                  <c:v>0.47716500000000006</c:v>
                </c:pt>
                <c:pt idx="525">
                  <c:v>0.48244100000000001</c:v>
                </c:pt>
                <c:pt idx="526">
                  <c:v>0.48654500000000001</c:v>
                </c:pt>
                <c:pt idx="527">
                  <c:v>0.46771700000000005</c:v>
                </c:pt>
                <c:pt idx="528">
                  <c:v>0.46040599999999998</c:v>
                </c:pt>
                <c:pt idx="529">
                  <c:v>0.47552000000000005</c:v>
                </c:pt>
                <c:pt idx="530">
                  <c:v>0.46803899999999998</c:v>
                </c:pt>
                <c:pt idx="531">
                  <c:v>0.47886099999999998</c:v>
                </c:pt>
                <c:pt idx="532">
                  <c:v>0.46634300000000006</c:v>
                </c:pt>
                <c:pt idx="533">
                  <c:v>0.47758900000000004</c:v>
                </c:pt>
                <c:pt idx="534">
                  <c:v>0.48089700000000002</c:v>
                </c:pt>
                <c:pt idx="535">
                  <c:v>0.47387400000000002</c:v>
                </c:pt>
                <c:pt idx="536">
                  <c:v>0.47085500000000002</c:v>
                </c:pt>
                <c:pt idx="537">
                  <c:v>0.47970999999999997</c:v>
                </c:pt>
                <c:pt idx="538">
                  <c:v>0.47496000000000005</c:v>
                </c:pt>
                <c:pt idx="539">
                  <c:v>0.47295799999999999</c:v>
                </c:pt>
                <c:pt idx="540">
                  <c:v>0.46842899999999998</c:v>
                </c:pt>
                <c:pt idx="541">
                  <c:v>0.46486700000000003</c:v>
                </c:pt>
                <c:pt idx="542">
                  <c:v>0.48717299999999997</c:v>
                </c:pt>
                <c:pt idx="543">
                  <c:v>0.47648699999999999</c:v>
                </c:pt>
                <c:pt idx="544">
                  <c:v>0.47652099999999997</c:v>
                </c:pt>
                <c:pt idx="545">
                  <c:v>0.489514</c:v>
                </c:pt>
                <c:pt idx="546">
                  <c:v>0.48508700000000005</c:v>
                </c:pt>
                <c:pt idx="547">
                  <c:v>0.48987000000000003</c:v>
                </c:pt>
                <c:pt idx="548">
                  <c:v>0.49373800000000001</c:v>
                </c:pt>
                <c:pt idx="549">
                  <c:v>0.48758000000000001</c:v>
                </c:pt>
                <c:pt idx="550">
                  <c:v>0.48077800000000004</c:v>
                </c:pt>
                <c:pt idx="551">
                  <c:v>0.47855599999999998</c:v>
                </c:pt>
                <c:pt idx="552">
                  <c:v>0.49275400000000003</c:v>
                </c:pt>
                <c:pt idx="553">
                  <c:v>0.482016</c:v>
                </c:pt>
                <c:pt idx="554">
                  <c:v>0.49704499999999996</c:v>
                </c:pt>
                <c:pt idx="555">
                  <c:v>0.48780100000000004</c:v>
                </c:pt>
                <c:pt idx="556">
                  <c:v>0.474298</c:v>
                </c:pt>
                <c:pt idx="557">
                  <c:v>0.48902199999999996</c:v>
                </c:pt>
                <c:pt idx="558">
                  <c:v>0.47638500000000006</c:v>
                </c:pt>
                <c:pt idx="559">
                  <c:v>0.48411999999999999</c:v>
                </c:pt>
                <c:pt idx="560">
                  <c:v>0.47699500000000006</c:v>
                </c:pt>
                <c:pt idx="561">
                  <c:v>0.48121900000000006</c:v>
                </c:pt>
                <c:pt idx="562">
                  <c:v>0.48262700000000003</c:v>
                </c:pt>
                <c:pt idx="563">
                  <c:v>0.47925200000000001</c:v>
                </c:pt>
                <c:pt idx="564">
                  <c:v>0.47222900000000001</c:v>
                </c:pt>
                <c:pt idx="565">
                  <c:v>0.48888600000000004</c:v>
                </c:pt>
                <c:pt idx="566">
                  <c:v>0.48318700000000003</c:v>
                </c:pt>
                <c:pt idx="567">
                  <c:v>0.49034500000000003</c:v>
                </c:pt>
                <c:pt idx="568">
                  <c:v>0.49784300000000004</c:v>
                </c:pt>
                <c:pt idx="569">
                  <c:v>0.49458599999999997</c:v>
                </c:pt>
                <c:pt idx="570">
                  <c:v>0.49950499999999998</c:v>
                </c:pt>
                <c:pt idx="571">
                  <c:v>0.48995500000000003</c:v>
                </c:pt>
                <c:pt idx="572">
                  <c:v>0.49026000000000003</c:v>
                </c:pt>
                <c:pt idx="573">
                  <c:v>0.496587</c:v>
                </c:pt>
                <c:pt idx="574">
                  <c:v>0.48780100000000004</c:v>
                </c:pt>
                <c:pt idx="575">
                  <c:v>0.48573100000000002</c:v>
                </c:pt>
                <c:pt idx="576">
                  <c:v>0.49526400000000004</c:v>
                </c:pt>
                <c:pt idx="577">
                  <c:v>0.49139699999999997</c:v>
                </c:pt>
                <c:pt idx="578">
                  <c:v>0.49892800000000004</c:v>
                </c:pt>
                <c:pt idx="579">
                  <c:v>0.48729200000000006</c:v>
                </c:pt>
                <c:pt idx="580">
                  <c:v>0.47809800000000002</c:v>
                </c:pt>
                <c:pt idx="581">
                  <c:v>0.481881</c:v>
                </c:pt>
                <c:pt idx="582">
                  <c:v>0.491533</c:v>
                </c:pt>
                <c:pt idx="583">
                  <c:v>0.48946299999999998</c:v>
                </c:pt>
                <c:pt idx="584">
                  <c:v>0.49037900000000001</c:v>
                </c:pt>
                <c:pt idx="585">
                  <c:v>0.48737700000000006</c:v>
                </c:pt>
                <c:pt idx="586">
                  <c:v>0.48742799999999997</c:v>
                </c:pt>
                <c:pt idx="587">
                  <c:v>0.49723200000000001</c:v>
                </c:pt>
                <c:pt idx="588">
                  <c:v>0.48749500000000001</c:v>
                </c:pt>
                <c:pt idx="589">
                  <c:v>0.50211700000000004</c:v>
                </c:pt>
                <c:pt idx="590">
                  <c:v>0.50383</c:v>
                </c:pt>
                <c:pt idx="591">
                  <c:v>0.49377199999999999</c:v>
                </c:pt>
                <c:pt idx="592">
                  <c:v>0.488564</c:v>
                </c:pt>
                <c:pt idx="593">
                  <c:v>0.48588399999999998</c:v>
                </c:pt>
                <c:pt idx="594">
                  <c:v>0.47428100000000006</c:v>
                </c:pt>
                <c:pt idx="595">
                  <c:v>0.488344</c:v>
                </c:pt>
                <c:pt idx="596">
                  <c:v>0.46578300000000006</c:v>
                </c:pt>
                <c:pt idx="597">
                  <c:v>0.48666399999999999</c:v>
                </c:pt>
                <c:pt idx="598">
                  <c:v>0.48885200000000006</c:v>
                </c:pt>
                <c:pt idx="599">
                  <c:v>0.48303399999999996</c:v>
                </c:pt>
                <c:pt idx="600">
                  <c:v>0.47046500000000002</c:v>
                </c:pt>
                <c:pt idx="601">
                  <c:v>0.48016800000000004</c:v>
                </c:pt>
                <c:pt idx="602">
                  <c:v>0.49933499999999997</c:v>
                </c:pt>
                <c:pt idx="603">
                  <c:v>0.46731</c:v>
                </c:pt>
                <c:pt idx="604">
                  <c:v>0.48157499999999998</c:v>
                </c:pt>
                <c:pt idx="605">
                  <c:v>0.49790999999999996</c:v>
                </c:pt>
                <c:pt idx="606">
                  <c:v>0.47443400000000002</c:v>
                </c:pt>
                <c:pt idx="607">
                  <c:v>0.49221099999999995</c:v>
                </c:pt>
                <c:pt idx="608">
                  <c:v>0.49753700000000001</c:v>
                </c:pt>
                <c:pt idx="609">
                  <c:v>0.49020900000000001</c:v>
                </c:pt>
                <c:pt idx="610">
                  <c:v>0.48167700000000002</c:v>
                </c:pt>
                <c:pt idx="611">
                  <c:v>0.49334800000000001</c:v>
                </c:pt>
                <c:pt idx="612">
                  <c:v>0.49506099999999997</c:v>
                </c:pt>
                <c:pt idx="613">
                  <c:v>0.49238099999999996</c:v>
                </c:pt>
                <c:pt idx="614">
                  <c:v>0.49272000000000005</c:v>
                </c:pt>
                <c:pt idx="615">
                  <c:v>0.48880199999999996</c:v>
                </c:pt>
                <c:pt idx="616">
                  <c:v>0.49097299999999999</c:v>
                </c:pt>
                <c:pt idx="617">
                  <c:v>0.49387300000000001</c:v>
                </c:pt>
                <c:pt idx="618">
                  <c:v>0.48666399999999999</c:v>
                </c:pt>
                <c:pt idx="619">
                  <c:v>0.48277999999999999</c:v>
                </c:pt>
                <c:pt idx="620">
                  <c:v>0.48267800000000005</c:v>
                </c:pt>
                <c:pt idx="621">
                  <c:v>0.48160899999999995</c:v>
                </c:pt>
                <c:pt idx="622">
                  <c:v>0.49178699999999997</c:v>
                </c:pt>
                <c:pt idx="623">
                  <c:v>0.47936999999999996</c:v>
                </c:pt>
                <c:pt idx="624">
                  <c:v>0.48035400000000006</c:v>
                </c:pt>
                <c:pt idx="625">
                  <c:v>0.48422200000000004</c:v>
                </c:pt>
                <c:pt idx="626">
                  <c:v>0.48252499999999998</c:v>
                </c:pt>
                <c:pt idx="627">
                  <c:v>0.49670599999999998</c:v>
                </c:pt>
                <c:pt idx="628">
                  <c:v>0.49845300000000003</c:v>
                </c:pt>
                <c:pt idx="629">
                  <c:v>0.49009100000000005</c:v>
                </c:pt>
                <c:pt idx="630">
                  <c:v>0.48464600000000002</c:v>
                </c:pt>
                <c:pt idx="631">
                  <c:v>0.48003200000000001</c:v>
                </c:pt>
                <c:pt idx="632">
                  <c:v>0.48824199999999995</c:v>
                </c:pt>
                <c:pt idx="633">
                  <c:v>0.49533199999999999</c:v>
                </c:pt>
                <c:pt idx="634">
                  <c:v>0.49244900000000003</c:v>
                </c:pt>
                <c:pt idx="635">
                  <c:v>0.48213499999999998</c:v>
                </c:pt>
                <c:pt idx="636">
                  <c:v>0.484815</c:v>
                </c:pt>
                <c:pt idx="637">
                  <c:v>0.49404300000000001</c:v>
                </c:pt>
                <c:pt idx="638">
                  <c:v>0.49058299999999999</c:v>
                </c:pt>
                <c:pt idx="639">
                  <c:v>0.47942099999999999</c:v>
                </c:pt>
                <c:pt idx="640">
                  <c:v>0.47889499999999996</c:v>
                </c:pt>
                <c:pt idx="641">
                  <c:v>0.48145700000000002</c:v>
                </c:pt>
                <c:pt idx="642">
                  <c:v>0.48583299999999996</c:v>
                </c:pt>
                <c:pt idx="643">
                  <c:v>0.48500200000000004</c:v>
                </c:pt>
                <c:pt idx="644">
                  <c:v>0.47894599999999998</c:v>
                </c:pt>
                <c:pt idx="645">
                  <c:v>0.48006599999999999</c:v>
                </c:pt>
                <c:pt idx="646">
                  <c:v>0.49051500000000003</c:v>
                </c:pt>
                <c:pt idx="647">
                  <c:v>0.49331400000000003</c:v>
                </c:pt>
                <c:pt idx="648">
                  <c:v>0.49054900000000001</c:v>
                </c:pt>
                <c:pt idx="649">
                  <c:v>0.48630799999999996</c:v>
                </c:pt>
                <c:pt idx="650">
                  <c:v>0.48349200000000003</c:v>
                </c:pt>
                <c:pt idx="651">
                  <c:v>0.482101</c:v>
                </c:pt>
                <c:pt idx="652">
                  <c:v>0.47536699999999998</c:v>
                </c:pt>
                <c:pt idx="653">
                  <c:v>0.48301700000000003</c:v>
                </c:pt>
                <c:pt idx="654">
                  <c:v>0.47633400000000004</c:v>
                </c:pt>
                <c:pt idx="655">
                  <c:v>0.50086200000000003</c:v>
                </c:pt>
                <c:pt idx="656">
                  <c:v>0.481406</c:v>
                </c:pt>
                <c:pt idx="657">
                  <c:v>0.47492599999999996</c:v>
                </c:pt>
                <c:pt idx="658">
                  <c:v>0.47850499999999996</c:v>
                </c:pt>
                <c:pt idx="659">
                  <c:v>0.488174</c:v>
                </c:pt>
                <c:pt idx="660">
                  <c:v>0.49227900000000002</c:v>
                </c:pt>
                <c:pt idx="661">
                  <c:v>0.49138000000000004</c:v>
                </c:pt>
                <c:pt idx="662">
                  <c:v>0.48552799999999996</c:v>
                </c:pt>
                <c:pt idx="663">
                  <c:v>0.48305100000000001</c:v>
                </c:pt>
                <c:pt idx="664">
                  <c:v>0.47987900000000006</c:v>
                </c:pt>
                <c:pt idx="665">
                  <c:v>0.49236400000000002</c:v>
                </c:pt>
                <c:pt idx="666">
                  <c:v>0.47592699999999999</c:v>
                </c:pt>
                <c:pt idx="667">
                  <c:v>0.47957400000000006</c:v>
                </c:pt>
                <c:pt idx="668">
                  <c:v>0.47553699999999999</c:v>
                </c:pt>
                <c:pt idx="669">
                  <c:v>0.47363699999999997</c:v>
                </c:pt>
                <c:pt idx="670">
                  <c:v>0.47570599999999996</c:v>
                </c:pt>
                <c:pt idx="671">
                  <c:v>0.477267</c:v>
                </c:pt>
                <c:pt idx="672">
                  <c:v>0.47711400000000004</c:v>
                </c:pt>
                <c:pt idx="673">
                  <c:v>0.47787800000000002</c:v>
                </c:pt>
                <c:pt idx="674">
                  <c:v>0.47336500000000004</c:v>
                </c:pt>
                <c:pt idx="675">
                  <c:v>0.48204999999999998</c:v>
                </c:pt>
                <c:pt idx="676">
                  <c:v>0.46983700000000006</c:v>
                </c:pt>
                <c:pt idx="677">
                  <c:v>0.46795399999999998</c:v>
                </c:pt>
                <c:pt idx="678">
                  <c:v>0.48573100000000002</c:v>
                </c:pt>
                <c:pt idx="679">
                  <c:v>0.48206700000000002</c:v>
                </c:pt>
                <c:pt idx="680">
                  <c:v>0.46505399999999997</c:v>
                </c:pt>
                <c:pt idx="681">
                  <c:v>0.48332300000000006</c:v>
                </c:pt>
                <c:pt idx="682">
                  <c:v>0.47643599999999997</c:v>
                </c:pt>
                <c:pt idx="683">
                  <c:v>0.47536699999999998</c:v>
                </c:pt>
                <c:pt idx="684">
                  <c:v>0.46630899999999997</c:v>
                </c:pt>
                <c:pt idx="685">
                  <c:v>0.47202500000000003</c:v>
                </c:pt>
                <c:pt idx="686">
                  <c:v>0.47708000000000006</c:v>
                </c:pt>
                <c:pt idx="687">
                  <c:v>0.48739399999999999</c:v>
                </c:pt>
                <c:pt idx="688">
                  <c:v>0.48347499999999999</c:v>
                </c:pt>
                <c:pt idx="689">
                  <c:v>0.46352700000000002</c:v>
                </c:pt>
                <c:pt idx="690">
                  <c:v>0.46018499999999996</c:v>
                </c:pt>
                <c:pt idx="691">
                  <c:v>0.48664700000000005</c:v>
                </c:pt>
                <c:pt idx="692">
                  <c:v>0.46539300000000006</c:v>
                </c:pt>
                <c:pt idx="693">
                  <c:v>0.48603700000000005</c:v>
                </c:pt>
                <c:pt idx="694">
                  <c:v>0.46778500000000001</c:v>
                </c:pt>
                <c:pt idx="695">
                  <c:v>0.47351799999999999</c:v>
                </c:pt>
                <c:pt idx="696">
                  <c:v>0.46130499999999997</c:v>
                </c:pt>
                <c:pt idx="697">
                  <c:v>0.47194100000000005</c:v>
                </c:pt>
                <c:pt idx="698">
                  <c:v>0.467615</c:v>
                </c:pt>
                <c:pt idx="699">
                  <c:v>0.47234799999999999</c:v>
                </c:pt>
                <c:pt idx="700">
                  <c:v>0.47380600000000006</c:v>
                </c:pt>
                <c:pt idx="701">
                  <c:v>0.478827</c:v>
                </c:pt>
                <c:pt idx="702">
                  <c:v>0.47046500000000002</c:v>
                </c:pt>
                <c:pt idx="703">
                  <c:v>0.48062499999999997</c:v>
                </c:pt>
                <c:pt idx="704">
                  <c:v>0.47095699999999996</c:v>
                </c:pt>
                <c:pt idx="705">
                  <c:v>0.46983700000000006</c:v>
                </c:pt>
                <c:pt idx="706">
                  <c:v>0.47748699999999999</c:v>
                </c:pt>
                <c:pt idx="707">
                  <c:v>0.47046500000000002</c:v>
                </c:pt>
                <c:pt idx="708">
                  <c:v>0.47238199999999997</c:v>
                </c:pt>
                <c:pt idx="709">
                  <c:v>0.46447700000000003</c:v>
                </c:pt>
                <c:pt idx="710">
                  <c:v>0.471584</c:v>
                </c:pt>
                <c:pt idx="711">
                  <c:v>0.47085500000000002</c:v>
                </c:pt>
                <c:pt idx="712">
                  <c:v>0.45804800000000001</c:v>
                </c:pt>
                <c:pt idx="713">
                  <c:v>0.46753</c:v>
                </c:pt>
                <c:pt idx="714">
                  <c:v>0.48327200000000003</c:v>
                </c:pt>
                <c:pt idx="715">
                  <c:v>0.46776799999999996</c:v>
                </c:pt>
                <c:pt idx="716">
                  <c:v>0.47345000000000004</c:v>
                </c:pt>
                <c:pt idx="717">
                  <c:v>0.46746200000000004</c:v>
                </c:pt>
                <c:pt idx="718">
                  <c:v>0.46788600000000002</c:v>
                </c:pt>
                <c:pt idx="719">
                  <c:v>0.47523099999999996</c:v>
                </c:pt>
                <c:pt idx="720">
                  <c:v>0.46525700000000003</c:v>
                </c:pt>
                <c:pt idx="721">
                  <c:v>0.46081300000000003</c:v>
                </c:pt>
                <c:pt idx="722">
                  <c:v>0.46602100000000002</c:v>
                </c:pt>
                <c:pt idx="723">
                  <c:v>0.44427400000000006</c:v>
                </c:pt>
                <c:pt idx="724">
                  <c:v>0.45767500000000005</c:v>
                </c:pt>
                <c:pt idx="725">
                  <c:v>0.44578399999999996</c:v>
                </c:pt>
                <c:pt idx="726">
                  <c:v>0.46562999999999999</c:v>
                </c:pt>
                <c:pt idx="727">
                  <c:v>0.470634</c:v>
                </c:pt>
                <c:pt idx="728">
                  <c:v>0.4677</c:v>
                </c:pt>
                <c:pt idx="729">
                  <c:v>0.45906599999999997</c:v>
                </c:pt>
                <c:pt idx="730">
                  <c:v>0.44390099999999999</c:v>
                </c:pt>
                <c:pt idx="731">
                  <c:v>0.45986300000000002</c:v>
                </c:pt>
                <c:pt idx="732">
                  <c:v>0.468005</c:v>
                </c:pt>
                <c:pt idx="733">
                  <c:v>0.45638599999999996</c:v>
                </c:pt>
                <c:pt idx="734">
                  <c:v>0.45409600000000006</c:v>
                </c:pt>
                <c:pt idx="735">
                  <c:v>0.46043999999999996</c:v>
                </c:pt>
                <c:pt idx="736">
                  <c:v>0.44992299999999996</c:v>
                </c:pt>
                <c:pt idx="737">
                  <c:v>0.45053399999999999</c:v>
                </c:pt>
                <c:pt idx="738">
                  <c:v>0.45095799999999997</c:v>
                </c:pt>
                <c:pt idx="739">
                  <c:v>0.45189100000000004</c:v>
                </c:pt>
                <c:pt idx="740">
                  <c:v>0.44686999999999999</c:v>
                </c:pt>
                <c:pt idx="741">
                  <c:v>0.46021900000000004</c:v>
                </c:pt>
                <c:pt idx="742">
                  <c:v>0.44955000000000001</c:v>
                </c:pt>
                <c:pt idx="743">
                  <c:v>0.44751399999999997</c:v>
                </c:pt>
                <c:pt idx="744">
                  <c:v>0.45616500000000004</c:v>
                </c:pt>
                <c:pt idx="745">
                  <c:v>0.45453699999999997</c:v>
                </c:pt>
                <c:pt idx="746">
                  <c:v>0.46987100000000004</c:v>
                </c:pt>
                <c:pt idx="747">
                  <c:v>0.460287</c:v>
                </c:pt>
                <c:pt idx="748">
                  <c:v>0.45974400000000004</c:v>
                </c:pt>
                <c:pt idx="749">
                  <c:v>0.45087299999999997</c:v>
                </c:pt>
                <c:pt idx="750">
                  <c:v>0.44822700000000004</c:v>
                </c:pt>
                <c:pt idx="751">
                  <c:v>0.45731900000000003</c:v>
                </c:pt>
                <c:pt idx="752">
                  <c:v>0.46615600000000001</c:v>
                </c:pt>
                <c:pt idx="753">
                  <c:v>0.45431600000000005</c:v>
                </c:pt>
                <c:pt idx="754">
                  <c:v>0.45792900000000003</c:v>
                </c:pt>
                <c:pt idx="755">
                  <c:v>0.44995700000000005</c:v>
                </c:pt>
                <c:pt idx="756">
                  <c:v>0.45362100000000005</c:v>
                </c:pt>
                <c:pt idx="757">
                  <c:v>0.44832800000000006</c:v>
                </c:pt>
                <c:pt idx="758">
                  <c:v>0.44963500000000001</c:v>
                </c:pt>
                <c:pt idx="759">
                  <c:v>0.45005899999999999</c:v>
                </c:pt>
                <c:pt idx="760">
                  <c:v>0.44597100000000001</c:v>
                </c:pt>
                <c:pt idx="761">
                  <c:v>0.46766600000000003</c:v>
                </c:pt>
                <c:pt idx="762">
                  <c:v>0.43340100000000004</c:v>
                </c:pt>
                <c:pt idx="763">
                  <c:v>0.440967</c:v>
                </c:pt>
                <c:pt idx="764">
                  <c:v>0.44875299999999996</c:v>
                </c:pt>
                <c:pt idx="765">
                  <c:v>0.45586000000000004</c:v>
                </c:pt>
                <c:pt idx="766">
                  <c:v>0.44707300000000005</c:v>
                </c:pt>
                <c:pt idx="767">
                  <c:v>0.44357900000000006</c:v>
                </c:pt>
                <c:pt idx="768">
                  <c:v>0.46089800000000003</c:v>
                </c:pt>
                <c:pt idx="769">
                  <c:v>0.44327400000000006</c:v>
                </c:pt>
                <c:pt idx="770">
                  <c:v>0.446106</c:v>
                </c:pt>
                <c:pt idx="771">
                  <c:v>0.44503800000000004</c:v>
                </c:pt>
                <c:pt idx="772">
                  <c:v>0.45290799999999998</c:v>
                </c:pt>
                <c:pt idx="773">
                  <c:v>0.44652999999999998</c:v>
                </c:pt>
                <c:pt idx="774">
                  <c:v>0.434114</c:v>
                </c:pt>
                <c:pt idx="775">
                  <c:v>0.43879500000000005</c:v>
                </c:pt>
                <c:pt idx="776">
                  <c:v>0.44446099999999999</c:v>
                </c:pt>
                <c:pt idx="777">
                  <c:v>0.44770100000000002</c:v>
                </c:pt>
                <c:pt idx="778">
                  <c:v>0.44642899999999996</c:v>
                </c:pt>
                <c:pt idx="779">
                  <c:v>0.45165299999999997</c:v>
                </c:pt>
                <c:pt idx="780">
                  <c:v>0.44883700000000004</c:v>
                </c:pt>
                <c:pt idx="781">
                  <c:v>0.43430000000000002</c:v>
                </c:pt>
                <c:pt idx="782">
                  <c:v>0.42967</c:v>
                </c:pt>
                <c:pt idx="783">
                  <c:v>0.44262900000000005</c:v>
                </c:pt>
                <c:pt idx="784">
                  <c:v>0.44267999999999996</c:v>
                </c:pt>
                <c:pt idx="785">
                  <c:v>0.42990700000000004</c:v>
                </c:pt>
                <c:pt idx="786">
                  <c:v>0.44054300000000002</c:v>
                </c:pt>
                <c:pt idx="787">
                  <c:v>0.42291800000000002</c:v>
                </c:pt>
                <c:pt idx="788">
                  <c:v>0.43017800000000006</c:v>
                </c:pt>
                <c:pt idx="789">
                  <c:v>0.42965300000000006</c:v>
                </c:pt>
                <c:pt idx="790">
                  <c:v>0.43462299999999998</c:v>
                </c:pt>
                <c:pt idx="791">
                  <c:v>0.44015199999999999</c:v>
                </c:pt>
                <c:pt idx="792">
                  <c:v>0.43823599999999996</c:v>
                </c:pt>
                <c:pt idx="793">
                  <c:v>0.43633600000000006</c:v>
                </c:pt>
                <c:pt idx="794">
                  <c:v>0.42822800000000005</c:v>
                </c:pt>
                <c:pt idx="795">
                  <c:v>0.43078899999999998</c:v>
                </c:pt>
                <c:pt idx="796">
                  <c:v>0.43669199999999997</c:v>
                </c:pt>
                <c:pt idx="797">
                  <c:v>0.43950800000000001</c:v>
                </c:pt>
                <c:pt idx="798">
                  <c:v>0.42118800000000001</c:v>
                </c:pt>
                <c:pt idx="799">
                  <c:v>0.44130599999999998</c:v>
                </c:pt>
                <c:pt idx="800">
                  <c:v>0.42564900000000006</c:v>
                </c:pt>
                <c:pt idx="801">
                  <c:v>0.43672600000000006</c:v>
                </c:pt>
                <c:pt idx="802">
                  <c:v>0.43603100000000006</c:v>
                </c:pt>
                <c:pt idx="803">
                  <c:v>0.43243399999999999</c:v>
                </c:pt>
                <c:pt idx="804">
                  <c:v>0.42120500000000005</c:v>
                </c:pt>
                <c:pt idx="805">
                  <c:v>0.42347800000000002</c:v>
                </c:pt>
                <c:pt idx="806">
                  <c:v>0.42354599999999998</c:v>
                </c:pt>
                <c:pt idx="807">
                  <c:v>0.43767599999999995</c:v>
                </c:pt>
                <c:pt idx="808">
                  <c:v>0.41988199999999998</c:v>
                </c:pt>
                <c:pt idx="809">
                  <c:v>0.43050100000000002</c:v>
                </c:pt>
                <c:pt idx="810">
                  <c:v>0.43226500000000001</c:v>
                </c:pt>
                <c:pt idx="811">
                  <c:v>0.43185799999999996</c:v>
                </c:pt>
                <c:pt idx="812">
                  <c:v>0.42503900000000006</c:v>
                </c:pt>
                <c:pt idx="813">
                  <c:v>0.416099</c:v>
                </c:pt>
                <c:pt idx="814">
                  <c:v>0.423207</c:v>
                </c:pt>
                <c:pt idx="815">
                  <c:v>0.42719300000000004</c:v>
                </c:pt>
                <c:pt idx="816">
                  <c:v>0.42430900000000005</c:v>
                </c:pt>
                <c:pt idx="817">
                  <c:v>0.41822000000000004</c:v>
                </c:pt>
                <c:pt idx="818">
                  <c:v>0.42759999999999998</c:v>
                </c:pt>
                <c:pt idx="819">
                  <c:v>0.42093400000000003</c:v>
                </c:pt>
                <c:pt idx="820">
                  <c:v>0.42938100000000001</c:v>
                </c:pt>
                <c:pt idx="821">
                  <c:v>0.42994100000000002</c:v>
                </c:pt>
                <c:pt idx="822">
                  <c:v>0.42435999999999996</c:v>
                </c:pt>
                <c:pt idx="823">
                  <c:v>0.419458</c:v>
                </c:pt>
                <c:pt idx="824">
                  <c:v>0.41224899999999998</c:v>
                </c:pt>
                <c:pt idx="825">
                  <c:v>0.42371599999999998</c:v>
                </c:pt>
                <c:pt idx="826">
                  <c:v>0.41498000000000002</c:v>
                </c:pt>
                <c:pt idx="827">
                  <c:v>0.41542100000000004</c:v>
                </c:pt>
                <c:pt idx="828">
                  <c:v>0.39973000000000003</c:v>
                </c:pt>
                <c:pt idx="829">
                  <c:v>0.41721900000000001</c:v>
                </c:pt>
                <c:pt idx="830">
                  <c:v>0.41204499999999999</c:v>
                </c:pt>
                <c:pt idx="831">
                  <c:v>0.42017000000000004</c:v>
                </c:pt>
                <c:pt idx="832">
                  <c:v>0.39869600000000005</c:v>
                </c:pt>
                <c:pt idx="833">
                  <c:v>0.42753200000000002</c:v>
                </c:pt>
                <c:pt idx="834">
                  <c:v>0.41036600000000001</c:v>
                </c:pt>
                <c:pt idx="835">
                  <c:v>0.41565799999999997</c:v>
                </c:pt>
                <c:pt idx="836">
                  <c:v>0.41397899999999999</c:v>
                </c:pt>
                <c:pt idx="837">
                  <c:v>0.41827100000000006</c:v>
                </c:pt>
                <c:pt idx="838">
                  <c:v>0.41128200000000004</c:v>
                </c:pt>
                <c:pt idx="839">
                  <c:v>0.41223200000000004</c:v>
                </c:pt>
                <c:pt idx="840">
                  <c:v>0.40057799999999999</c:v>
                </c:pt>
                <c:pt idx="841">
                  <c:v>0.42442800000000003</c:v>
                </c:pt>
                <c:pt idx="842">
                  <c:v>0.40268199999999998</c:v>
                </c:pt>
                <c:pt idx="843">
                  <c:v>0.41440299999999997</c:v>
                </c:pt>
                <c:pt idx="844">
                  <c:v>0.42364800000000002</c:v>
                </c:pt>
                <c:pt idx="845">
                  <c:v>0.41179100000000002</c:v>
                </c:pt>
                <c:pt idx="846">
                  <c:v>0.41450500000000001</c:v>
                </c:pt>
                <c:pt idx="847">
                  <c:v>0.398119</c:v>
                </c:pt>
                <c:pt idx="848">
                  <c:v>0.40422500000000006</c:v>
                </c:pt>
                <c:pt idx="849">
                  <c:v>0.39469200000000004</c:v>
                </c:pt>
                <c:pt idx="850">
                  <c:v>0.41543799999999997</c:v>
                </c:pt>
                <c:pt idx="851">
                  <c:v>0.41472500000000001</c:v>
                </c:pt>
                <c:pt idx="852">
                  <c:v>0.39708399999999999</c:v>
                </c:pt>
                <c:pt idx="853">
                  <c:v>0.40948399999999996</c:v>
                </c:pt>
                <c:pt idx="854">
                  <c:v>0.40666800000000003</c:v>
                </c:pt>
                <c:pt idx="855">
                  <c:v>0.41684600000000005</c:v>
                </c:pt>
                <c:pt idx="856">
                  <c:v>0.40020500000000003</c:v>
                </c:pt>
                <c:pt idx="857">
                  <c:v>0.39672799999999997</c:v>
                </c:pt>
                <c:pt idx="858">
                  <c:v>0.41633699999999996</c:v>
                </c:pt>
                <c:pt idx="859">
                  <c:v>0.40531099999999998</c:v>
                </c:pt>
                <c:pt idx="860">
                  <c:v>0.40205400000000002</c:v>
                </c:pt>
                <c:pt idx="861">
                  <c:v>0.405582</c:v>
                </c:pt>
                <c:pt idx="862">
                  <c:v>0.39910299999999999</c:v>
                </c:pt>
                <c:pt idx="863">
                  <c:v>0.39708399999999999</c:v>
                </c:pt>
                <c:pt idx="864">
                  <c:v>0.40695599999999998</c:v>
                </c:pt>
                <c:pt idx="865">
                  <c:v>0.41621799999999998</c:v>
                </c:pt>
                <c:pt idx="866">
                  <c:v>0.40268199999999998</c:v>
                </c:pt>
                <c:pt idx="867">
                  <c:v>0.39886500000000003</c:v>
                </c:pt>
                <c:pt idx="868">
                  <c:v>0.40312300000000001</c:v>
                </c:pt>
                <c:pt idx="869">
                  <c:v>0.40756700000000001</c:v>
                </c:pt>
                <c:pt idx="870">
                  <c:v>0.37966300000000003</c:v>
                </c:pt>
                <c:pt idx="871">
                  <c:v>0.40276699999999999</c:v>
                </c:pt>
                <c:pt idx="872">
                  <c:v>0.38787300000000002</c:v>
                </c:pt>
                <c:pt idx="873">
                  <c:v>0.39564200000000005</c:v>
                </c:pt>
                <c:pt idx="874">
                  <c:v>0.39263999999999999</c:v>
                </c:pt>
                <c:pt idx="875">
                  <c:v>0.39352200000000004</c:v>
                </c:pt>
                <c:pt idx="876">
                  <c:v>0.39257200000000003</c:v>
                </c:pt>
                <c:pt idx="877">
                  <c:v>0.38600699999999999</c:v>
                </c:pt>
                <c:pt idx="878">
                  <c:v>0.40230900000000003</c:v>
                </c:pt>
                <c:pt idx="879">
                  <c:v>0.38919599999999999</c:v>
                </c:pt>
                <c:pt idx="880">
                  <c:v>0.39876299999999998</c:v>
                </c:pt>
                <c:pt idx="881">
                  <c:v>0.37113099999999999</c:v>
                </c:pt>
                <c:pt idx="882">
                  <c:v>0.39243600000000001</c:v>
                </c:pt>
                <c:pt idx="883">
                  <c:v>0.38956999999999997</c:v>
                </c:pt>
                <c:pt idx="884">
                  <c:v>0.40115500000000004</c:v>
                </c:pt>
                <c:pt idx="885">
                  <c:v>0.37467600000000001</c:v>
                </c:pt>
                <c:pt idx="886">
                  <c:v>0.394675</c:v>
                </c:pt>
                <c:pt idx="887">
                  <c:v>0.39470899999999998</c:v>
                </c:pt>
                <c:pt idx="888">
                  <c:v>0.37069000000000002</c:v>
                </c:pt>
                <c:pt idx="889">
                  <c:v>0.37947700000000001</c:v>
                </c:pt>
                <c:pt idx="890">
                  <c:v>0.38102000000000003</c:v>
                </c:pt>
                <c:pt idx="891">
                  <c:v>0.39045200000000002</c:v>
                </c:pt>
                <c:pt idx="892">
                  <c:v>0.378052</c:v>
                </c:pt>
                <c:pt idx="893">
                  <c:v>0.37963000000000002</c:v>
                </c:pt>
                <c:pt idx="894">
                  <c:v>0.38575300000000001</c:v>
                </c:pt>
                <c:pt idx="895">
                  <c:v>0.37655900000000003</c:v>
                </c:pt>
                <c:pt idx="896">
                  <c:v>0.37901899999999999</c:v>
                </c:pt>
                <c:pt idx="897">
                  <c:v>0.38022300000000003</c:v>
                </c:pt>
                <c:pt idx="898">
                  <c:v>0.38222499999999998</c:v>
                </c:pt>
                <c:pt idx="899">
                  <c:v>0.38563400000000003</c:v>
                </c:pt>
                <c:pt idx="900">
                  <c:v>0.381326</c:v>
                </c:pt>
                <c:pt idx="901">
                  <c:v>0.36901100000000003</c:v>
                </c:pt>
                <c:pt idx="902">
                  <c:v>0.38795800000000003</c:v>
                </c:pt>
                <c:pt idx="903">
                  <c:v>0.37428600000000001</c:v>
                </c:pt>
                <c:pt idx="904">
                  <c:v>0.37292900000000001</c:v>
                </c:pt>
                <c:pt idx="905">
                  <c:v>0.371504</c:v>
                </c:pt>
                <c:pt idx="906">
                  <c:v>0.365618</c:v>
                </c:pt>
                <c:pt idx="907">
                  <c:v>0.38890800000000003</c:v>
                </c:pt>
                <c:pt idx="908">
                  <c:v>0.37038500000000002</c:v>
                </c:pt>
                <c:pt idx="909">
                  <c:v>0.370979</c:v>
                </c:pt>
                <c:pt idx="910">
                  <c:v>0.39028200000000002</c:v>
                </c:pt>
                <c:pt idx="911">
                  <c:v>0.37903599999999998</c:v>
                </c:pt>
                <c:pt idx="912">
                  <c:v>0.37639</c:v>
                </c:pt>
                <c:pt idx="913">
                  <c:v>0.36806100000000003</c:v>
                </c:pt>
                <c:pt idx="914">
                  <c:v>0.37031700000000001</c:v>
                </c:pt>
                <c:pt idx="915">
                  <c:v>0.36726400000000003</c:v>
                </c:pt>
                <c:pt idx="916">
                  <c:v>0.37252200000000002</c:v>
                </c:pt>
                <c:pt idx="917">
                  <c:v>0.36427799999999999</c:v>
                </c:pt>
                <c:pt idx="918">
                  <c:v>0.36734900000000004</c:v>
                </c:pt>
                <c:pt idx="919">
                  <c:v>0.37379400000000002</c:v>
                </c:pt>
                <c:pt idx="920">
                  <c:v>0.372556</c:v>
                </c:pt>
                <c:pt idx="921">
                  <c:v>0.36738199999999999</c:v>
                </c:pt>
                <c:pt idx="922">
                  <c:v>0.36777300000000002</c:v>
                </c:pt>
                <c:pt idx="923">
                  <c:v>0.36287000000000003</c:v>
                </c:pt>
                <c:pt idx="924">
                  <c:v>0.36439700000000003</c:v>
                </c:pt>
                <c:pt idx="925">
                  <c:v>0.35974899999999999</c:v>
                </c:pt>
                <c:pt idx="926">
                  <c:v>0.37589800000000001</c:v>
                </c:pt>
                <c:pt idx="927">
                  <c:v>0.364618</c:v>
                </c:pt>
                <c:pt idx="928">
                  <c:v>0.37118200000000001</c:v>
                </c:pt>
                <c:pt idx="929">
                  <c:v>0.36327700000000002</c:v>
                </c:pt>
                <c:pt idx="930">
                  <c:v>0.35655999999999999</c:v>
                </c:pt>
                <c:pt idx="931">
                  <c:v>0.352659</c:v>
                </c:pt>
                <c:pt idx="932">
                  <c:v>0.378527</c:v>
                </c:pt>
                <c:pt idx="933">
                  <c:v>0.360767</c:v>
                </c:pt>
                <c:pt idx="934">
                  <c:v>0.37192800000000004</c:v>
                </c:pt>
                <c:pt idx="935">
                  <c:v>0.36159800000000003</c:v>
                </c:pt>
                <c:pt idx="936">
                  <c:v>0.36627999999999999</c:v>
                </c:pt>
                <c:pt idx="937">
                  <c:v>0.35213300000000003</c:v>
                </c:pt>
                <c:pt idx="938">
                  <c:v>0.37306500000000004</c:v>
                </c:pt>
                <c:pt idx="939">
                  <c:v>0.37116500000000002</c:v>
                </c:pt>
                <c:pt idx="940">
                  <c:v>0.35847699999999999</c:v>
                </c:pt>
                <c:pt idx="941">
                  <c:v>0.36439700000000003</c:v>
                </c:pt>
                <c:pt idx="942">
                  <c:v>0.36534700000000003</c:v>
                </c:pt>
                <c:pt idx="943">
                  <c:v>0.352404</c:v>
                </c:pt>
                <c:pt idx="944">
                  <c:v>0.36008800000000002</c:v>
                </c:pt>
                <c:pt idx="945">
                  <c:v>0.35937600000000003</c:v>
                </c:pt>
                <c:pt idx="946">
                  <c:v>0.370979</c:v>
                </c:pt>
                <c:pt idx="947">
                  <c:v>0.35625499999999999</c:v>
                </c:pt>
                <c:pt idx="948">
                  <c:v>0.354016</c:v>
                </c:pt>
                <c:pt idx="949">
                  <c:v>0.35415200000000002</c:v>
                </c:pt>
                <c:pt idx="950">
                  <c:v>0.35342200000000001</c:v>
                </c:pt>
                <c:pt idx="951">
                  <c:v>0.35983399999999999</c:v>
                </c:pt>
                <c:pt idx="952">
                  <c:v>0.34178600000000003</c:v>
                </c:pt>
                <c:pt idx="953">
                  <c:v>0.35727300000000001</c:v>
                </c:pt>
                <c:pt idx="954">
                  <c:v>0.34556799999999999</c:v>
                </c:pt>
                <c:pt idx="955">
                  <c:v>0.35315099999999999</c:v>
                </c:pt>
                <c:pt idx="956">
                  <c:v>0.35516900000000001</c:v>
                </c:pt>
                <c:pt idx="957">
                  <c:v>0.35583100000000001</c:v>
                </c:pt>
                <c:pt idx="958">
                  <c:v>0.35405000000000003</c:v>
                </c:pt>
                <c:pt idx="959">
                  <c:v>0.35494900000000001</c:v>
                </c:pt>
                <c:pt idx="960">
                  <c:v>0.34431300000000004</c:v>
                </c:pt>
                <c:pt idx="961">
                  <c:v>0.35520299999999999</c:v>
                </c:pt>
                <c:pt idx="962">
                  <c:v>0.34266800000000003</c:v>
                </c:pt>
                <c:pt idx="963">
                  <c:v>0.34180300000000002</c:v>
                </c:pt>
                <c:pt idx="964">
                  <c:v>0.33649299999999999</c:v>
                </c:pt>
                <c:pt idx="965">
                  <c:v>0.35228599999999999</c:v>
                </c:pt>
                <c:pt idx="966">
                  <c:v>0.35494900000000001</c:v>
                </c:pt>
                <c:pt idx="967">
                  <c:v>0.351879</c:v>
                </c:pt>
                <c:pt idx="968">
                  <c:v>0.34726499999999999</c:v>
                </c:pt>
                <c:pt idx="969">
                  <c:v>0.35072500000000001</c:v>
                </c:pt>
                <c:pt idx="970">
                  <c:v>0.34694200000000003</c:v>
                </c:pt>
                <c:pt idx="971">
                  <c:v>0.34495799999999999</c:v>
                </c:pt>
                <c:pt idx="972">
                  <c:v>0.34219300000000002</c:v>
                </c:pt>
                <c:pt idx="973">
                  <c:v>0.33311800000000003</c:v>
                </c:pt>
                <c:pt idx="974">
                  <c:v>0.34595900000000002</c:v>
                </c:pt>
                <c:pt idx="975">
                  <c:v>0.34797700000000004</c:v>
                </c:pt>
                <c:pt idx="976">
                  <c:v>0.33187900000000004</c:v>
                </c:pt>
                <c:pt idx="977">
                  <c:v>0.33890200000000004</c:v>
                </c:pt>
                <c:pt idx="978">
                  <c:v>0.32182100000000002</c:v>
                </c:pt>
                <c:pt idx="979">
                  <c:v>0.32506000000000002</c:v>
                </c:pt>
                <c:pt idx="980">
                  <c:v>0.33988600000000002</c:v>
                </c:pt>
                <c:pt idx="981">
                  <c:v>0.33210000000000001</c:v>
                </c:pt>
                <c:pt idx="982">
                  <c:v>0.346383</c:v>
                </c:pt>
                <c:pt idx="983">
                  <c:v>0.32809700000000003</c:v>
                </c:pt>
                <c:pt idx="984">
                  <c:v>0.33927499999999999</c:v>
                </c:pt>
                <c:pt idx="985">
                  <c:v>0.32824900000000001</c:v>
                </c:pt>
                <c:pt idx="986">
                  <c:v>0.33340600000000004</c:v>
                </c:pt>
                <c:pt idx="987">
                  <c:v>0.35255700000000001</c:v>
                </c:pt>
                <c:pt idx="988">
                  <c:v>0.32690900000000001</c:v>
                </c:pt>
                <c:pt idx="989">
                  <c:v>0.33235399999999998</c:v>
                </c:pt>
                <c:pt idx="990">
                  <c:v>0.33876600000000001</c:v>
                </c:pt>
                <c:pt idx="991">
                  <c:v>0.33639200000000002</c:v>
                </c:pt>
                <c:pt idx="992">
                  <c:v>0.33130300000000001</c:v>
                </c:pt>
                <c:pt idx="993">
                  <c:v>0.33690000000000003</c:v>
                </c:pt>
                <c:pt idx="994">
                  <c:v>0.33747700000000003</c:v>
                </c:pt>
                <c:pt idx="995">
                  <c:v>0.31942900000000002</c:v>
                </c:pt>
                <c:pt idx="996">
                  <c:v>0.32338100000000003</c:v>
                </c:pt>
                <c:pt idx="997">
                  <c:v>0.31608700000000001</c:v>
                </c:pt>
                <c:pt idx="998">
                  <c:v>0.32014100000000001</c:v>
                </c:pt>
                <c:pt idx="999">
                  <c:v>0.327741</c:v>
                </c:pt>
                <c:pt idx="1000">
                  <c:v>0.31262699999999999</c:v>
                </c:pt>
                <c:pt idx="1001">
                  <c:v>0.32209199999999999</c:v>
                </c:pt>
                <c:pt idx="1002">
                  <c:v>0.32675700000000002</c:v>
                </c:pt>
                <c:pt idx="1003">
                  <c:v>0.32833400000000001</c:v>
                </c:pt>
                <c:pt idx="1004">
                  <c:v>0.320413</c:v>
                </c:pt>
                <c:pt idx="1005">
                  <c:v>0.32327899999999998</c:v>
                </c:pt>
                <c:pt idx="1006">
                  <c:v>0.31761400000000001</c:v>
                </c:pt>
                <c:pt idx="1007">
                  <c:v>0.31715599999999999</c:v>
                </c:pt>
                <c:pt idx="1008">
                  <c:v>0.33040400000000003</c:v>
                </c:pt>
                <c:pt idx="1009">
                  <c:v>0.31695200000000001</c:v>
                </c:pt>
                <c:pt idx="1010">
                  <c:v>0.32494200000000001</c:v>
                </c:pt>
                <c:pt idx="1011">
                  <c:v>0.31934400000000002</c:v>
                </c:pt>
                <c:pt idx="1012">
                  <c:v>0.321023</c:v>
                </c:pt>
                <c:pt idx="1013">
                  <c:v>0.31126999999999999</c:v>
                </c:pt>
                <c:pt idx="1014">
                  <c:v>0.322465</c:v>
                </c:pt>
                <c:pt idx="1015">
                  <c:v>0.30701200000000001</c:v>
                </c:pt>
                <c:pt idx="1016">
                  <c:v>0.309031</c:v>
                </c:pt>
                <c:pt idx="1017">
                  <c:v>0.32618000000000003</c:v>
                </c:pt>
                <c:pt idx="1018">
                  <c:v>0.307894</c:v>
                </c:pt>
                <c:pt idx="1019">
                  <c:v>0.321685</c:v>
                </c:pt>
                <c:pt idx="1020">
                  <c:v>0.31272900000000003</c:v>
                </c:pt>
                <c:pt idx="1021">
                  <c:v>0.31939499999999998</c:v>
                </c:pt>
                <c:pt idx="1022">
                  <c:v>0.31337300000000001</c:v>
                </c:pt>
                <c:pt idx="1023">
                  <c:v>0.31703700000000001</c:v>
                </c:pt>
                <c:pt idx="1024">
                  <c:v>0.31072700000000003</c:v>
                </c:pt>
                <c:pt idx="1025">
                  <c:v>0.32064999999999999</c:v>
                </c:pt>
                <c:pt idx="1026">
                  <c:v>0.308556</c:v>
                </c:pt>
                <c:pt idx="1027">
                  <c:v>0.30701200000000001</c:v>
                </c:pt>
                <c:pt idx="1028">
                  <c:v>0.30650300000000003</c:v>
                </c:pt>
                <c:pt idx="1029">
                  <c:v>0.32138</c:v>
                </c:pt>
                <c:pt idx="1030">
                  <c:v>0.30641800000000002</c:v>
                </c:pt>
                <c:pt idx="1031">
                  <c:v>0.31306800000000001</c:v>
                </c:pt>
                <c:pt idx="1032">
                  <c:v>0.30416199999999999</c:v>
                </c:pt>
                <c:pt idx="1033">
                  <c:v>0.301228</c:v>
                </c:pt>
                <c:pt idx="1034">
                  <c:v>0.31257600000000002</c:v>
                </c:pt>
                <c:pt idx="1035">
                  <c:v>0.32260100000000003</c:v>
                </c:pt>
                <c:pt idx="1036">
                  <c:v>0.29778399999999999</c:v>
                </c:pt>
                <c:pt idx="1037">
                  <c:v>0.32385600000000003</c:v>
                </c:pt>
                <c:pt idx="1038">
                  <c:v>0.30887799999999999</c:v>
                </c:pt>
                <c:pt idx="1039">
                  <c:v>0.30163499999999999</c:v>
                </c:pt>
                <c:pt idx="1040">
                  <c:v>0.31171100000000002</c:v>
                </c:pt>
                <c:pt idx="1041">
                  <c:v>0.310388</c:v>
                </c:pt>
                <c:pt idx="1042">
                  <c:v>0.31148999999999999</c:v>
                </c:pt>
                <c:pt idx="1043">
                  <c:v>0.31065900000000002</c:v>
                </c:pt>
                <c:pt idx="1044">
                  <c:v>0.28731800000000002</c:v>
                </c:pt>
                <c:pt idx="1045">
                  <c:v>0.308064</c:v>
                </c:pt>
                <c:pt idx="1046">
                  <c:v>0.30295800000000001</c:v>
                </c:pt>
                <c:pt idx="1047">
                  <c:v>0.29155900000000001</c:v>
                </c:pt>
                <c:pt idx="1048">
                  <c:v>0.29759800000000003</c:v>
                </c:pt>
                <c:pt idx="1049">
                  <c:v>0.29781800000000003</c:v>
                </c:pt>
                <c:pt idx="1050">
                  <c:v>0.29849700000000001</c:v>
                </c:pt>
                <c:pt idx="1051">
                  <c:v>0.30070200000000002</c:v>
                </c:pt>
                <c:pt idx="1052">
                  <c:v>0.29853099999999999</c:v>
                </c:pt>
                <c:pt idx="1053">
                  <c:v>0.28221299999999999</c:v>
                </c:pt>
                <c:pt idx="1054">
                  <c:v>0.27695400000000003</c:v>
                </c:pt>
                <c:pt idx="1055">
                  <c:v>0.30163499999999999</c:v>
                </c:pt>
                <c:pt idx="1056">
                  <c:v>0.29305200000000003</c:v>
                </c:pt>
                <c:pt idx="1057">
                  <c:v>0.29050700000000002</c:v>
                </c:pt>
                <c:pt idx="1058">
                  <c:v>0.28591100000000003</c:v>
                </c:pt>
                <c:pt idx="1059">
                  <c:v>0.29647800000000002</c:v>
                </c:pt>
                <c:pt idx="1060">
                  <c:v>0.296207</c:v>
                </c:pt>
                <c:pt idx="1061">
                  <c:v>0.30891200000000002</c:v>
                </c:pt>
                <c:pt idx="1062">
                  <c:v>0.29983700000000002</c:v>
                </c:pt>
                <c:pt idx="1063">
                  <c:v>0.28809899999999999</c:v>
                </c:pt>
                <c:pt idx="1064">
                  <c:v>0.28207700000000002</c:v>
                </c:pt>
                <c:pt idx="1065">
                  <c:v>0.29033799999999998</c:v>
                </c:pt>
                <c:pt idx="1066">
                  <c:v>0.29125400000000001</c:v>
                </c:pt>
                <c:pt idx="1067">
                  <c:v>0.28650400000000004</c:v>
                </c:pt>
                <c:pt idx="1068">
                  <c:v>0.29266200000000003</c:v>
                </c:pt>
                <c:pt idx="1069">
                  <c:v>0.29607100000000003</c:v>
                </c:pt>
                <c:pt idx="1070">
                  <c:v>0.28039800000000004</c:v>
                </c:pt>
                <c:pt idx="1071">
                  <c:v>0.28046500000000002</c:v>
                </c:pt>
                <c:pt idx="1072">
                  <c:v>0.28804800000000003</c:v>
                </c:pt>
                <c:pt idx="1073">
                  <c:v>0.28126299999999999</c:v>
                </c:pt>
                <c:pt idx="1074">
                  <c:v>0.274393</c:v>
                </c:pt>
                <c:pt idx="1075">
                  <c:v>0.28317999999999999</c:v>
                </c:pt>
                <c:pt idx="1076">
                  <c:v>0.28731800000000002</c:v>
                </c:pt>
                <c:pt idx="1077">
                  <c:v>0.27607199999999998</c:v>
                </c:pt>
                <c:pt idx="1078">
                  <c:v>0.27571600000000002</c:v>
                </c:pt>
                <c:pt idx="1079">
                  <c:v>0.27575</c:v>
                </c:pt>
                <c:pt idx="1080">
                  <c:v>0.27354499999999998</c:v>
                </c:pt>
                <c:pt idx="1081">
                  <c:v>0.28290799999999999</c:v>
                </c:pt>
                <c:pt idx="1082">
                  <c:v>0.26496200000000003</c:v>
                </c:pt>
                <c:pt idx="1083">
                  <c:v>0.27418900000000002</c:v>
                </c:pt>
                <c:pt idx="1084">
                  <c:v>0.28216200000000002</c:v>
                </c:pt>
                <c:pt idx="1085">
                  <c:v>0.27807399999999999</c:v>
                </c:pt>
                <c:pt idx="1086">
                  <c:v>0.282196</c:v>
                </c:pt>
                <c:pt idx="1087">
                  <c:v>0.28224700000000003</c:v>
                </c:pt>
                <c:pt idx="1088">
                  <c:v>0.28567300000000001</c:v>
                </c:pt>
                <c:pt idx="1089">
                  <c:v>0.29138900000000001</c:v>
                </c:pt>
                <c:pt idx="1090">
                  <c:v>0.27932899999999999</c:v>
                </c:pt>
                <c:pt idx="1091">
                  <c:v>0.28324700000000003</c:v>
                </c:pt>
                <c:pt idx="1092">
                  <c:v>0.27435900000000002</c:v>
                </c:pt>
                <c:pt idx="1093">
                  <c:v>0.265046</c:v>
                </c:pt>
                <c:pt idx="1094">
                  <c:v>0.28161900000000001</c:v>
                </c:pt>
                <c:pt idx="1095">
                  <c:v>0.27702199999999999</c:v>
                </c:pt>
                <c:pt idx="1096">
                  <c:v>0.27388400000000002</c:v>
                </c:pt>
                <c:pt idx="1097">
                  <c:v>0.27686900000000003</c:v>
                </c:pt>
                <c:pt idx="1098">
                  <c:v>0.26737</c:v>
                </c:pt>
                <c:pt idx="1099">
                  <c:v>0.25994100000000003</c:v>
                </c:pt>
                <c:pt idx="1100">
                  <c:v>0.27673400000000004</c:v>
                </c:pt>
                <c:pt idx="1101">
                  <c:v>0.27</c:v>
                </c:pt>
                <c:pt idx="1102">
                  <c:v>0.270067</c:v>
                </c:pt>
                <c:pt idx="1103">
                  <c:v>0.268405</c:v>
                </c:pt>
                <c:pt idx="1104">
                  <c:v>0.265928</c:v>
                </c:pt>
                <c:pt idx="1105">
                  <c:v>0.27088200000000001</c:v>
                </c:pt>
                <c:pt idx="1106">
                  <c:v>0.24974600000000002</c:v>
                </c:pt>
                <c:pt idx="1107">
                  <c:v>0.26740400000000003</c:v>
                </c:pt>
                <c:pt idx="1108">
                  <c:v>0.26835399999999998</c:v>
                </c:pt>
                <c:pt idx="1109">
                  <c:v>0.26163700000000001</c:v>
                </c:pt>
                <c:pt idx="1110">
                  <c:v>0.26078899999999999</c:v>
                </c:pt>
                <c:pt idx="1111">
                  <c:v>0.26747199999999999</c:v>
                </c:pt>
                <c:pt idx="1112">
                  <c:v>0.27637699999999998</c:v>
                </c:pt>
                <c:pt idx="1113">
                  <c:v>0.263096</c:v>
                </c:pt>
                <c:pt idx="1114">
                  <c:v>0.27366299999999999</c:v>
                </c:pt>
                <c:pt idx="1115">
                  <c:v>0.260907</c:v>
                </c:pt>
                <c:pt idx="1116">
                  <c:v>0.27664900000000003</c:v>
                </c:pt>
                <c:pt idx="1117">
                  <c:v>0.25714199999999998</c:v>
                </c:pt>
                <c:pt idx="1118">
                  <c:v>0.25724400000000003</c:v>
                </c:pt>
                <c:pt idx="1119">
                  <c:v>0.25073000000000001</c:v>
                </c:pt>
                <c:pt idx="1120">
                  <c:v>0.25190000000000001</c:v>
                </c:pt>
                <c:pt idx="1121">
                  <c:v>0.25729400000000002</c:v>
                </c:pt>
                <c:pt idx="1122">
                  <c:v>0.25269800000000003</c:v>
                </c:pt>
                <c:pt idx="1123">
                  <c:v>0.25261300000000003</c:v>
                </c:pt>
                <c:pt idx="1124">
                  <c:v>0.25532700000000003</c:v>
                </c:pt>
                <c:pt idx="1125">
                  <c:v>0.24101</c:v>
                </c:pt>
                <c:pt idx="1126">
                  <c:v>0.24545400000000001</c:v>
                </c:pt>
                <c:pt idx="1127">
                  <c:v>0.25517400000000001</c:v>
                </c:pt>
                <c:pt idx="1128">
                  <c:v>0.260042</c:v>
                </c:pt>
                <c:pt idx="1129">
                  <c:v>0.257023</c:v>
                </c:pt>
                <c:pt idx="1130">
                  <c:v>0.25334200000000001</c:v>
                </c:pt>
                <c:pt idx="1131">
                  <c:v>0.24850800000000001</c:v>
                </c:pt>
                <c:pt idx="1132">
                  <c:v>0.25108600000000003</c:v>
                </c:pt>
                <c:pt idx="1133">
                  <c:v>0.24952600000000003</c:v>
                </c:pt>
                <c:pt idx="1134">
                  <c:v>0.26774300000000001</c:v>
                </c:pt>
                <c:pt idx="1135">
                  <c:v>0.25057699999999999</c:v>
                </c:pt>
                <c:pt idx="1136">
                  <c:v>0.24413099999999999</c:v>
                </c:pt>
                <c:pt idx="1137">
                  <c:v>0.25939800000000002</c:v>
                </c:pt>
                <c:pt idx="1138">
                  <c:v>0.26017800000000002</c:v>
                </c:pt>
                <c:pt idx="1139">
                  <c:v>0.25634499999999999</c:v>
                </c:pt>
                <c:pt idx="1140">
                  <c:v>0.25310500000000002</c:v>
                </c:pt>
                <c:pt idx="1141">
                  <c:v>0.24606500000000003</c:v>
                </c:pt>
                <c:pt idx="1142">
                  <c:v>0.23546300000000003</c:v>
                </c:pt>
                <c:pt idx="1143">
                  <c:v>0.24531900000000001</c:v>
                </c:pt>
                <c:pt idx="1144">
                  <c:v>0.25006800000000001</c:v>
                </c:pt>
                <c:pt idx="1145">
                  <c:v>0.26596200000000003</c:v>
                </c:pt>
                <c:pt idx="1146">
                  <c:v>0.25050899999999998</c:v>
                </c:pt>
                <c:pt idx="1147">
                  <c:v>0.231155</c:v>
                </c:pt>
                <c:pt idx="1148">
                  <c:v>0.24640400000000001</c:v>
                </c:pt>
                <c:pt idx="1149">
                  <c:v>0.23724499999999998</c:v>
                </c:pt>
                <c:pt idx="1150">
                  <c:v>0.25256200000000001</c:v>
                </c:pt>
                <c:pt idx="1151">
                  <c:v>0.22303000000000001</c:v>
                </c:pt>
                <c:pt idx="1152">
                  <c:v>0.25322300000000003</c:v>
                </c:pt>
                <c:pt idx="1153">
                  <c:v>0.24235000000000001</c:v>
                </c:pt>
                <c:pt idx="1154">
                  <c:v>0.24375800000000003</c:v>
                </c:pt>
                <c:pt idx="1155">
                  <c:v>0.23690500000000003</c:v>
                </c:pt>
                <c:pt idx="1156">
                  <c:v>0.23994199999999999</c:v>
                </c:pt>
                <c:pt idx="1157">
                  <c:v>0.23990800000000001</c:v>
                </c:pt>
                <c:pt idx="1158">
                  <c:v>0.240145</c:v>
                </c:pt>
                <c:pt idx="1159">
                  <c:v>0.24737100000000001</c:v>
                </c:pt>
                <c:pt idx="1160">
                  <c:v>0.23291899999999999</c:v>
                </c:pt>
                <c:pt idx="1161">
                  <c:v>0.23910999999999999</c:v>
                </c:pt>
                <c:pt idx="1162">
                  <c:v>0.24394500000000002</c:v>
                </c:pt>
                <c:pt idx="1163">
                  <c:v>0.23375000000000001</c:v>
                </c:pt>
                <c:pt idx="1164">
                  <c:v>0.24925400000000003</c:v>
                </c:pt>
                <c:pt idx="1165">
                  <c:v>0.23693900000000001</c:v>
                </c:pt>
                <c:pt idx="1166">
                  <c:v>0.23118900000000003</c:v>
                </c:pt>
                <c:pt idx="1167">
                  <c:v>0.22479399999999999</c:v>
                </c:pt>
                <c:pt idx="1168">
                  <c:v>0.241672</c:v>
                </c:pt>
                <c:pt idx="1169">
                  <c:v>0.22828799999999999</c:v>
                </c:pt>
                <c:pt idx="1170">
                  <c:v>0.24102699999999999</c:v>
                </c:pt>
                <c:pt idx="1171">
                  <c:v>0.229018</c:v>
                </c:pt>
                <c:pt idx="1172">
                  <c:v>0.24435200000000001</c:v>
                </c:pt>
                <c:pt idx="1173">
                  <c:v>0.23202</c:v>
                </c:pt>
                <c:pt idx="1174">
                  <c:v>0.22793200000000002</c:v>
                </c:pt>
                <c:pt idx="1175">
                  <c:v>0.23013700000000004</c:v>
                </c:pt>
                <c:pt idx="1176">
                  <c:v>0.22601500000000002</c:v>
                </c:pt>
                <c:pt idx="1177">
                  <c:v>0.22126600000000002</c:v>
                </c:pt>
                <c:pt idx="1178">
                  <c:v>0.23142600000000002</c:v>
                </c:pt>
                <c:pt idx="1179">
                  <c:v>0.229153</c:v>
                </c:pt>
                <c:pt idx="1180">
                  <c:v>0.22409800000000002</c:v>
                </c:pt>
                <c:pt idx="1181">
                  <c:v>0.22442099999999998</c:v>
                </c:pt>
                <c:pt idx="1182">
                  <c:v>0.22342000000000001</c:v>
                </c:pt>
                <c:pt idx="1183">
                  <c:v>0.23100199999999999</c:v>
                </c:pt>
                <c:pt idx="1184">
                  <c:v>0.23230800000000001</c:v>
                </c:pt>
                <c:pt idx="1185">
                  <c:v>0.23631200000000002</c:v>
                </c:pt>
                <c:pt idx="1186">
                  <c:v>0.23032400000000003</c:v>
                </c:pt>
                <c:pt idx="1187">
                  <c:v>0.22837299999999999</c:v>
                </c:pt>
                <c:pt idx="1188">
                  <c:v>0.22248699999999999</c:v>
                </c:pt>
                <c:pt idx="1189">
                  <c:v>0.22431899999999999</c:v>
                </c:pt>
                <c:pt idx="1190">
                  <c:v>0.23219000000000001</c:v>
                </c:pt>
                <c:pt idx="1191">
                  <c:v>0.21551500000000001</c:v>
                </c:pt>
                <c:pt idx="1192">
                  <c:v>0.22219900000000004</c:v>
                </c:pt>
                <c:pt idx="1193">
                  <c:v>0.217059</c:v>
                </c:pt>
                <c:pt idx="1194">
                  <c:v>0.21461600000000003</c:v>
                </c:pt>
                <c:pt idx="1195">
                  <c:v>0.215142</c:v>
                </c:pt>
                <c:pt idx="1196">
                  <c:v>0.22713500000000003</c:v>
                </c:pt>
                <c:pt idx="1197">
                  <c:v>0.21404000000000001</c:v>
                </c:pt>
                <c:pt idx="1198">
                  <c:v>0.23746499999999998</c:v>
                </c:pt>
                <c:pt idx="1199">
                  <c:v>0.21690599999999999</c:v>
                </c:pt>
                <c:pt idx="1200">
                  <c:v>0.21773700000000001</c:v>
                </c:pt>
                <c:pt idx="1201">
                  <c:v>0.230188</c:v>
                </c:pt>
                <c:pt idx="1202">
                  <c:v>0.21424300000000002</c:v>
                </c:pt>
                <c:pt idx="1203">
                  <c:v>0.22340300000000002</c:v>
                </c:pt>
                <c:pt idx="1204">
                  <c:v>0.20683000000000001</c:v>
                </c:pt>
                <c:pt idx="1205">
                  <c:v>0.21110499999999999</c:v>
                </c:pt>
                <c:pt idx="1206">
                  <c:v>0.21943400000000002</c:v>
                </c:pt>
                <c:pt idx="1207">
                  <c:v>0.20873000000000003</c:v>
                </c:pt>
                <c:pt idx="1208">
                  <c:v>0.222945</c:v>
                </c:pt>
                <c:pt idx="1209">
                  <c:v>0.218891</c:v>
                </c:pt>
                <c:pt idx="1210">
                  <c:v>0.236651</c:v>
                </c:pt>
                <c:pt idx="1211">
                  <c:v>0.21909400000000001</c:v>
                </c:pt>
                <c:pt idx="1212">
                  <c:v>0.217364</c:v>
                </c:pt>
                <c:pt idx="1213">
                  <c:v>0.20698300000000003</c:v>
                </c:pt>
                <c:pt idx="1214">
                  <c:v>0.21235999999999999</c:v>
                </c:pt>
                <c:pt idx="1215">
                  <c:v>0.21583800000000003</c:v>
                </c:pt>
                <c:pt idx="1216">
                  <c:v>0.21870400000000001</c:v>
                </c:pt>
                <c:pt idx="1217">
                  <c:v>0.22359000000000001</c:v>
                </c:pt>
                <c:pt idx="1218">
                  <c:v>0.19726300000000002</c:v>
                </c:pt>
                <c:pt idx="1219">
                  <c:v>0.21780500000000003</c:v>
                </c:pt>
                <c:pt idx="1220">
                  <c:v>0.21453100000000003</c:v>
                </c:pt>
                <c:pt idx="1221">
                  <c:v>0.21017200000000003</c:v>
                </c:pt>
                <c:pt idx="1222">
                  <c:v>0.19604199999999999</c:v>
                </c:pt>
                <c:pt idx="1223">
                  <c:v>0.21256400000000003</c:v>
                </c:pt>
                <c:pt idx="1224">
                  <c:v>0.19967200000000002</c:v>
                </c:pt>
                <c:pt idx="1225">
                  <c:v>0.21721200000000002</c:v>
                </c:pt>
                <c:pt idx="1226">
                  <c:v>0.20669500000000002</c:v>
                </c:pt>
                <c:pt idx="1227">
                  <c:v>0.200266</c:v>
                </c:pt>
                <c:pt idx="1228">
                  <c:v>0.21073200000000003</c:v>
                </c:pt>
                <c:pt idx="1229">
                  <c:v>0.221605</c:v>
                </c:pt>
                <c:pt idx="1230">
                  <c:v>0.20696599999999998</c:v>
                </c:pt>
                <c:pt idx="1231">
                  <c:v>0.20839099999999999</c:v>
                </c:pt>
                <c:pt idx="1232">
                  <c:v>0.21785599999999999</c:v>
                </c:pt>
                <c:pt idx="1233">
                  <c:v>0.19733100000000003</c:v>
                </c:pt>
                <c:pt idx="1234">
                  <c:v>0.19885800000000003</c:v>
                </c:pt>
                <c:pt idx="1235">
                  <c:v>0.20791599999999999</c:v>
                </c:pt>
                <c:pt idx="1236">
                  <c:v>0.19736500000000001</c:v>
                </c:pt>
                <c:pt idx="1237">
                  <c:v>0.19850200000000001</c:v>
                </c:pt>
                <c:pt idx="1238">
                  <c:v>0.20657599999999998</c:v>
                </c:pt>
                <c:pt idx="1239">
                  <c:v>0.19741600000000004</c:v>
                </c:pt>
                <c:pt idx="1240">
                  <c:v>0.20111400000000001</c:v>
                </c:pt>
                <c:pt idx="1241">
                  <c:v>0.20810299999999998</c:v>
                </c:pt>
                <c:pt idx="1242">
                  <c:v>0.19996000000000003</c:v>
                </c:pt>
                <c:pt idx="1243">
                  <c:v>0.205592</c:v>
                </c:pt>
                <c:pt idx="1244">
                  <c:v>0.18650900000000004</c:v>
                </c:pt>
                <c:pt idx="1245">
                  <c:v>0.20331900000000003</c:v>
                </c:pt>
                <c:pt idx="1246">
                  <c:v>0.184948</c:v>
                </c:pt>
                <c:pt idx="1247">
                  <c:v>0.19655100000000003</c:v>
                </c:pt>
                <c:pt idx="1248">
                  <c:v>0.19970599999999999</c:v>
                </c:pt>
                <c:pt idx="1249">
                  <c:v>0.20204700000000003</c:v>
                </c:pt>
                <c:pt idx="1250">
                  <c:v>0.18070800000000004</c:v>
                </c:pt>
                <c:pt idx="1251">
                  <c:v>0.19616100000000003</c:v>
                </c:pt>
                <c:pt idx="1252">
                  <c:v>0.19353199999999998</c:v>
                </c:pt>
                <c:pt idx="1253">
                  <c:v>0.19251400000000002</c:v>
                </c:pt>
                <c:pt idx="1254">
                  <c:v>0.19502400000000003</c:v>
                </c:pt>
                <c:pt idx="1255">
                  <c:v>0.18981700000000001</c:v>
                </c:pt>
                <c:pt idx="1256">
                  <c:v>0.179894</c:v>
                </c:pt>
                <c:pt idx="1257">
                  <c:v>0.18379499999999999</c:v>
                </c:pt>
                <c:pt idx="1258">
                  <c:v>0.200096</c:v>
                </c:pt>
                <c:pt idx="1259">
                  <c:v>0.18739100000000003</c:v>
                </c:pt>
                <c:pt idx="1260">
                  <c:v>0.20023200000000002</c:v>
                </c:pt>
                <c:pt idx="1261">
                  <c:v>0.18891800000000003</c:v>
                </c:pt>
                <c:pt idx="1262">
                  <c:v>0.165933</c:v>
                </c:pt>
                <c:pt idx="1263">
                  <c:v>0.182031</c:v>
                </c:pt>
                <c:pt idx="1264">
                  <c:v>0.189189</c:v>
                </c:pt>
                <c:pt idx="1265">
                  <c:v>0.18182700000000002</c:v>
                </c:pt>
                <c:pt idx="1266">
                  <c:v>0.179894</c:v>
                </c:pt>
                <c:pt idx="1267">
                  <c:v>0.19058000000000003</c:v>
                </c:pt>
                <c:pt idx="1268">
                  <c:v>0.18218400000000001</c:v>
                </c:pt>
                <c:pt idx="1269">
                  <c:v>0.18640699999999999</c:v>
                </c:pt>
                <c:pt idx="1270">
                  <c:v>0.18583100000000002</c:v>
                </c:pt>
                <c:pt idx="1271">
                  <c:v>0.19171700000000003</c:v>
                </c:pt>
                <c:pt idx="1272">
                  <c:v>0.17075099999999999</c:v>
                </c:pt>
                <c:pt idx="1273">
                  <c:v>0.19068200000000002</c:v>
                </c:pt>
                <c:pt idx="1274">
                  <c:v>0.17855399999999999</c:v>
                </c:pt>
                <c:pt idx="1275">
                  <c:v>0.183948</c:v>
                </c:pt>
                <c:pt idx="1276">
                  <c:v>0.19130900000000001</c:v>
                </c:pt>
                <c:pt idx="1277">
                  <c:v>0.186255</c:v>
                </c:pt>
                <c:pt idx="1278">
                  <c:v>0.18593199999999999</c:v>
                </c:pt>
                <c:pt idx="1279">
                  <c:v>0.18313299999999999</c:v>
                </c:pt>
                <c:pt idx="1280">
                  <c:v>0.20260699999999998</c:v>
                </c:pt>
                <c:pt idx="1281">
                  <c:v>0.18348999999999999</c:v>
                </c:pt>
                <c:pt idx="1282">
                  <c:v>0.17536499999999999</c:v>
                </c:pt>
                <c:pt idx="1283">
                  <c:v>0.17911300000000002</c:v>
                </c:pt>
                <c:pt idx="1284">
                  <c:v>0.18008000000000002</c:v>
                </c:pt>
                <c:pt idx="1285">
                  <c:v>0.17446600000000001</c:v>
                </c:pt>
                <c:pt idx="1286">
                  <c:v>0.18868000000000001</c:v>
                </c:pt>
                <c:pt idx="1287">
                  <c:v>0.17924899999999999</c:v>
                </c:pt>
                <c:pt idx="1288">
                  <c:v>0.19497300000000001</c:v>
                </c:pt>
                <c:pt idx="1289">
                  <c:v>0.17862100000000003</c:v>
                </c:pt>
                <c:pt idx="1290">
                  <c:v>0.19041000000000002</c:v>
                </c:pt>
                <c:pt idx="1291">
                  <c:v>0.16428799999999999</c:v>
                </c:pt>
                <c:pt idx="1292">
                  <c:v>0.19042700000000001</c:v>
                </c:pt>
                <c:pt idx="1293">
                  <c:v>0.16335500000000003</c:v>
                </c:pt>
                <c:pt idx="1294">
                  <c:v>0.174516</c:v>
                </c:pt>
                <c:pt idx="1295">
                  <c:v>0.17122599999999999</c:v>
                </c:pt>
                <c:pt idx="1296">
                  <c:v>0.16510200000000003</c:v>
                </c:pt>
                <c:pt idx="1297">
                  <c:v>0.15975899999999998</c:v>
                </c:pt>
                <c:pt idx="1298">
                  <c:v>0.179537</c:v>
                </c:pt>
                <c:pt idx="1299">
                  <c:v>0.17063200000000001</c:v>
                </c:pt>
                <c:pt idx="1300">
                  <c:v>0.182591</c:v>
                </c:pt>
                <c:pt idx="1301">
                  <c:v>0.18240400000000001</c:v>
                </c:pt>
                <c:pt idx="1302">
                  <c:v>0.17090300000000003</c:v>
                </c:pt>
                <c:pt idx="1303">
                  <c:v>0.16930899999999999</c:v>
                </c:pt>
                <c:pt idx="1304">
                  <c:v>0.16555999999999998</c:v>
                </c:pt>
                <c:pt idx="1305">
                  <c:v>0.17814600000000003</c:v>
                </c:pt>
                <c:pt idx="1306">
                  <c:v>0.159437</c:v>
                </c:pt>
                <c:pt idx="1307">
                  <c:v>0.17673900000000003</c:v>
                </c:pt>
                <c:pt idx="1308">
                  <c:v>0.16885100000000003</c:v>
                </c:pt>
                <c:pt idx="1309">
                  <c:v>0.17454999999999998</c:v>
                </c:pt>
                <c:pt idx="1310">
                  <c:v>0.16333799999999998</c:v>
                </c:pt>
                <c:pt idx="1311">
                  <c:v>0.16347400000000001</c:v>
                </c:pt>
                <c:pt idx="1312">
                  <c:v>0.16791800000000001</c:v>
                </c:pt>
                <c:pt idx="1313">
                  <c:v>0.16744300000000001</c:v>
                </c:pt>
                <c:pt idx="1314">
                  <c:v>0.17512700000000003</c:v>
                </c:pt>
                <c:pt idx="1315">
                  <c:v>0.17044500000000001</c:v>
                </c:pt>
                <c:pt idx="1316">
                  <c:v>0.17158200000000001</c:v>
                </c:pt>
                <c:pt idx="1317">
                  <c:v>0.15312599999999998</c:v>
                </c:pt>
                <c:pt idx="1318">
                  <c:v>0.15373700000000001</c:v>
                </c:pt>
                <c:pt idx="1319">
                  <c:v>0.16630600000000001</c:v>
                </c:pt>
                <c:pt idx="1320">
                  <c:v>0.16249000000000002</c:v>
                </c:pt>
                <c:pt idx="1321">
                  <c:v>0.16808800000000002</c:v>
                </c:pt>
                <c:pt idx="1322">
                  <c:v>0.163711</c:v>
                </c:pt>
                <c:pt idx="1323">
                  <c:v>0.161659</c:v>
                </c:pt>
                <c:pt idx="1324">
                  <c:v>0.16695100000000002</c:v>
                </c:pt>
                <c:pt idx="1325">
                  <c:v>0.15143000000000001</c:v>
                </c:pt>
                <c:pt idx="1326">
                  <c:v>0.17402400000000001</c:v>
                </c:pt>
                <c:pt idx="1327">
                  <c:v>0.17646699999999998</c:v>
                </c:pt>
                <c:pt idx="1328">
                  <c:v>0.15862199999999999</c:v>
                </c:pt>
                <c:pt idx="1329">
                  <c:v>0.15434799999999999</c:v>
                </c:pt>
                <c:pt idx="1330">
                  <c:v>0.16639100000000001</c:v>
                </c:pt>
                <c:pt idx="1331">
                  <c:v>0.157808</c:v>
                </c:pt>
                <c:pt idx="1332">
                  <c:v>0.155586</c:v>
                </c:pt>
                <c:pt idx="1333">
                  <c:v>0.16182800000000003</c:v>
                </c:pt>
                <c:pt idx="1334">
                  <c:v>0.163966</c:v>
                </c:pt>
                <c:pt idx="1335">
                  <c:v>0.16805399999999998</c:v>
                </c:pt>
                <c:pt idx="1336">
                  <c:v>0.16963100000000003</c:v>
                </c:pt>
                <c:pt idx="1337">
                  <c:v>0.16218500000000002</c:v>
                </c:pt>
                <c:pt idx="1338">
                  <c:v>0.15970800000000002</c:v>
                </c:pt>
                <c:pt idx="1339">
                  <c:v>0.16320200000000001</c:v>
                </c:pt>
                <c:pt idx="1340">
                  <c:v>0.16042000000000001</c:v>
                </c:pt>
                <c:pt idx="1341">
                  <c:v>0.17042800000000002</c:v>
                </c:pt>
                <c:pt idx="1342">
                  <c:v>0.15061600000000003</c:v>
                </c:pt>
                <c:pt idx="1343">
                  <c:v>0.15651900000000002</c:v>
                </c:pt>
                <c:pt idx="1344">
                  <c:v>0.15390700000000002</c:v>
                </c:pt>
                <c:pt idx="1345">
                  <c:v>0.152974</c:v>
                </c:pt>
                <c:pt idx="1346">
                  <c:v>0.16109899999999999</c:v>
                </c:pt>
                <c:pt idx="1347">
                  <c:v>0.143814</c:v>
                </c:pt>
                <c:pt idx="1348">
                  <c:v>0.15475500000000003</c:v>
                </c:pt>
                <c:pt idx="1349">
                  <c:v>0.15843600000000002</c:v>
                </c:pt>
                <c:pt idx="1350">
                  <c:v>0.16963100000000003</c:v>
                </c:pt>
                <c:pt idx="1351">
                  <c:v>0.15287200000000001</c:v>
                </c:pt>
                <c:pt idx="1352">
                  <c:v>0.15816400000000003</c:v>
                </c:pt>
                <c:pt idx="1353">
                  <c:v>0.15461900000000001</c:v>
                </c:pt>
                <c:pt idx="1354">
                  <c:v>0.15204099999999998</c:v>
                </c:pt>
                <c:pt idx="1355">
                  <c:v>0.15368599999999999</c:v>
                </c:pt>
                <c:pt idx="1356">
                  <c:v>0.15081900000000004</c:v>
                </c:pt>
                <c:pt idx="1357">
                  <c:v>0.149785</c:v>
                </c:pt>
                <c:pt idx="1358">
                  <c:v>0.15044600000000002</c:v>
                </c:pt>
                <c:pt idx="1359">
                  <c:v>0.13728299999999999</c:v>
                </c:pt>
                <c:pt idx="1360">
                  <c:v>0.15115899999999999</c:v>
                </c:pt>
                <c:pt idx="1361">
                  <c:v>0.15054800000000002</c:v>
                </c:pt>
                <c:pt idx="1362">
                  <c:v>0.15026</c:v>
                </c:pt>
                <c:pt idx="1363">
                  <c:v>0.15307599999999999</c:v>
                </c:pt>
                <c:pt idx="1364">
                  <c:v>0.14340700000000001</c:v>
                </c:pt>
                <c:pt idx="1365">
                  <c:v>0.144119</c:v>
                </c:pt>
                <c:pt idx="1366">
                  <c:v>0.161964</c:v>
                </c:pt>
                <c:pt idx="1367">
                  <c:v>0.16003000000000001</c:v>
                </c:pt>
                <c:pt idx="1368">
                  <c:v>0.15188800000000002</c:v>
                </c:pt>
                <c:pt idx="1369">
                  <c:v>0.14527299999999999</c:v>
                </c:pt>
                <c:pt idx="1370">
                  <c:v>0.16164200000000001</c:v>
                </c:pt>
                <c:pt idx="1371">
                  <c:v>0.14946199999999998</c:v>
                </c:pt>
                <c:pt idx="1372">
                  <c:v>0.14846199999999998</c:v>
                </c:pt>
                <c:pt idx="1373">
                  <c:v>0.148258</c:v>
                </c:pt>
                <c:pt idx="1374">
                  <c:v>0.16086100000000003</c:v>
                </c:pt>
                <c:pt idx="1375">
                  <c:v>0.15295700000000001</c:v>
                </c:pt>
                <c:pt idx="1376">
                  <c:v>0.147088</c:v>
                </c:pt>
                <c:pt idx="1377">
                  <c:v>0.14203300000000002</c:v>
                </c:pt>
                <c:pt idx="1378">
                  <c:v>0.145256</c:v>
                </c:pt>
                <c:pt idx="1379">
                  <c:v>0.14205000000000001</c:v>
                </c:pt>
                <c:pt idx="1380">
                  <c:v>0.14605299999999999</c:v>
                </c:pt>
                <c:pt idx="1381">
                  <c:v>0.15350000000000003</c:v>
                </c:pt>
                <c:pt idx="1382">
                  <c:v>0.13122800000000001</c:v>
                </c:pt>
                <c:pt idx="1383">
                  <c:v>0.15926699999999999</c:v>
                </c:pt>
                <c:pt idx="1384">
                  <c:v>0.15387299999999998</c:v>
                </c:pt>
                <c:pt idx="1385">
                  <c:v>0.13065100000000002</c:v>
                </c:pt>
                <c:pt idx="1386">
                  <c:v>0.14963199999999999</c:v>
                </c:pt>
                <c:pt idx="1387">
                  <c:v>0.14829200000000003</c:v>
                </c:pt>
                <c:pt idx="1388">
                  <c:v>0.13378899999999999</c:v>
                </c:pt>
                <c:pt idx="1389">
                  <c:v>0.152397</c:v>
                </c:pt>
                <c:pt idx="1390">
                  <c:v>0.14886900000000003</c:v>
                </c:pt>
                <c:pt idx="1391">
                  <c:v>0.14166000000000001</c:v>
                </c:pt>
                <c:pt idx="1392">
                  <c:v>0.13151600000000002</c:v>
                </c:pt>
                <c:pt idx="1393">
                  <c:v>0.14020100000000002</c:v>
                </c:pt>
                <c:pt idx="1394">
                  <c:v>0.14768100000000001</c:v>
                </c:pt>
                <c:pt idx="1395">
                  <c:v>0.15129399999999998</c:v>
                </c:pt>
                <c:pt idx="1396">
                  <c:v>0.14624000000000004</c:v>
                </c:pt>
                <c:pt idx="1397">
                  <c:v>0.12888699999999997</c:v>
                </c:pt>
                <c:pt idx="1398">
                  <c:v>0.13823299999999999</c:v>
                </c:pt>
                <c:pt idx="1399">
                  <c:v>0.13081999999999999</c:v>
                </c:pt>
                <c:pt idx="1400">
                  <c:v>0.14313500000000001</c:v>
                </c:pt>
                <c:pt idx="1401">
                  <c:v>0.138878</c:v>
                </c:pt>
                <c:pt idx="1402">
                  <c:v>0.13192300000000001</c:v>
                </c:pt>
                <c:pt idx="1403">
                  <c:v>0.13889499999999999</c:v>
                </c:pt>
                <c:pt idx="1404">
                  <c:v>0.13253399999999999</c:v>
                </c:pt>
                <c:pt idx="1405">
                  <c:v>0.13626500000000002</c:v>
                </c:pt>
                <c:pt idx="1406">
                  <c:v>0.11928599999999999</c:v>
                </c:pt>
                <c:pt idx="1407">
                  <c:v>0.13602799999999998</c:v>
                </c:pt>
                <c:pt idx="1408">
                  <c:v>0.13462000000000002</c:v>
                </c:pt>
                <c:pt idx="1409">
                  <c:v>0.12807200000000002</c:v>
                </c:pt>
                <c:pt idx="1410">
                  <c:v>0.13631599999999999</c:v>
                </c:pt>
                <c:pt idx="1411">
                  <c:v>0.12949699999999997</c:v>
                </c:pt>
                <c:pt idx="1412">
                  <c:v>0.14244000000000001</c:v>
                </c:pt>
                <c:pt idx="1413">
                  <c:v>0.13607900000000001</c:v>
                </c:pt>
                <c:pt idx="1414">
                  <c:v>0.12698700000000002</c:v>
                </c:pt>
                <c:pt idx="1415">
                  <c:v>0.14242300000000002</c:v>
                </c:pt>
                <c:pt idx="1416">
                  <c:v>0.13085399999999997</c:v>
                </c:pt>
                <c:pt idx="1417">
                  <c:v>0.11933699999999998</c:v>
                </c:pt>
                <c:pt idx="1418">
                  <c:v>0.13635000000000003</c:v>
                </c:pt>
                <c:pt idx="1419">
                  <c:v>0.13785999999999998</c:v>
                </c:pt>
                <c:pt idx="1420">
                  <c:v>0.13343299999999997</c:v>
                </c:pt>
                <c:pt idx="1421">
                  <c:v>0.13577400000000001</c:v>
                </c:pt>
                <c:pt idx="1422">
                  <c:v>0.13950499999999999</c:v>
                </c:pt>
                <c:pt idx="1423">
                  <c:v>0.13621500000000003</c:v>
                </c:pt>
                <c:pt idx="1424">
                  <c:v>0.12998900000000002</c:v>
                </c:pt>
                <c:pt idx="1425">
                  <c:v>0.13421299999999997</c:v>
                </c:pt>
                <c:pt idx="1426">
                  <c:v>0.12987100000000001</c:v>
                </c:pt>
                <c:pt idx="1427">
                  <c:v>0.13100699999999998</c:v>
                </c:pt>
                <c:pt idx="1428">
                  <c:v>0.13141399999999998</c:v>
                </c:pt>
                <c:pt idx="1429">
                  <c:v>0.13672299999999998</c:v>
                </c:pt>
                <c:pt idx="1430">
                  <c:v>0.119099</c:v>
                </c:pt>
                <c:pt idx="1431">
                  <c:v>0.13136300000000001</c:v>
                </c:pt>
                <c:pt idx="1432">
                  <c:v>0.12763099999999999</c:v>
                </c:pt>
                <c:pt idx="1433">
                  <c:v>0.12503599999999998</c:v>
                </c:pt>
                <c:pt idx="1434">
                  <c:v>0.13755499999999998</c:v>
                </c:pt>
                <c:pt idx="1435">
                  <c:v>0.14766400000000002</c:v>
                </c:pt>
                <c:pt idx="1436">
                  <c:v>0.13148199999999999</c:v>
                </c:pt>
                <c:pt idx="1437">
                  <c:v>0.13024399999999997</c:v>
                </c:pt>
                <c:pt idx="1438">
                  <c:v>0.11733500000000001</c:v>
                </c:pt>
                <c:pt idx="1439">
                  <c:v>0.13462000000000002</c:v>
                </c:pt>
                <c:pt idx="1440">
                  <c:v>0.13239800000000002</c:v>
                </c:pt>
                <c:pt idx="1441">
                  <c:v>0.126834</c:v>
                </c:pt>
                <c:pt idx="1442">
                  <c:v>0.13492500000000002</c:v>
                </c:pt>
                <c:pt idx="1443">
                  <c:v>0.12781799999999999</c:v>
                </c:pt>
                <c:pt idx="1444">
                  <c:v>0.13292399999999999</c:v>
                </c:pt>
                <c:pt idx="1445">
                  <c:v>0.13236399999999998</c:v>
                </c:pt>
                <c:pt idx="1446">
                  <c:v>0.123594</c:v>
                </c:pt>
                <c:pt idx="1447">
                  <c:v>0.107497</c:v>
                </c:pt>
                <c:pt idx="1448">
                  <c:v>0.13404299999999997</c:v>
                </c:pt>
                <c:pt idx="1449">
                  <c:v>0.123187</c:v>
                </c:pt>
                <c:pt idx="1450">
                  <c:v>0.128361</c:v>
                </c:pt>
                <c:pt idx="1451">
                  <c:v>0.12033699999999999</c:v>
                </c:pt>
                <c:pt idx="1452">
                  <c:v>0.12768200000000002</c:v>
                </c:pt>
                <c:pt idx="1453">
                  <c:v>0.12886999999999998</c:v>
                </c:pt>
                <c:pt idx="1454">
                  <c:v>0.102289</c:v>
                </c:pt>
                <c:pt idx="1455">
                  <c:v>0.12430699999999999</c:v>
                </c:pt>
                <c:pt idx="1456">
                  <c:v>0.112077</c:v>
                </c:pt>
                <c:pt idx="1457">
                  <c:v>0.126444</c:v>
                </c:pt>
                <c:pt idx="1458">
                  <c:v>0.12861499999999998</c:v>
                </c:pt>
                <c:pt idx="1459">
                  <c:v>0.12098199999999999</c:v>
                </c:pt>
                <c:pt idx="1460">
                  <c:v>0.12547700000000001</c:v>
                </c:pt>
                <c:pt idx="1461">
                  <c:v>0.13361899999999999</c:v>
                </c:pt>
                <c:pt idx="1462">
                  <c:v>0.115164</c:v>
                </c:pt>
                <c:pt idx="1463">
                  <c:v>0.12578299999999998</c:v>
                </c:pt>
                <c:pt idx="1464">
                  <c:v>0.12120299999999999</c:v>
                </c:pt>
                <c:pt idx="1465">
                  <c:v>0.13102399999999997</c:v>
                </c:pt>
                <c:pt idx="1466">
                  <c:v>0.12344199999999998</c:v>
                </c:pt>
                <c:pt idx="1467">
                  <c:v>0.120236</c:v>
                </c:pt>
                <c:pt idx="1468">
                  <c:v>0.13448399999999999</c:v>
                </c:pt>
                <c:pt idx="1469">
                  <c:v>0.12177899999999998</c:v>
                </c:pt>
                <c:pt idx="1470">
                  <c:v>0.11226299999999999</c:v>
                </c:pt>
                <c:pt idx="1471">
                  <c:v>0.12931100000000001</c:v>
                </c:pt>
                <c:pt idx="1472">
                  <c:v>0.129243</c:v>
                </c:pt>
                <c:pt idx="1473">
                  <c:v>0.12055799999999998</c:v>
                </c:pt>
                <c:pt idx="1474">
                  <c:v>0.12685099999999999</c:v>
                </c:pt>
                <c:pt idx="1475">
                  <c:v>0.115825</c:v>
                </c:pt>
                <c:pt idx="1476">
                  <c:v>0.126274</c:v>
                </c:pt>
                <c:pt idx="1477">
                  <c:v>0.122271</c:v>
                </c:pt>
                <c:pt idx="1478">
                  <c:v>0.11095699999999999</c:v>
                </c:pt>
                <c:pt idx="1479">
                  <c:v>0.12208499999999999</c:v>
                </c:pt>
                <c:pt idx="1480">
                  <c:v>0.121016</c:v>
                </c:pt>
                <c:pt idx="1481">
                  <c:v>0.12568099999999999</c:v>
                </c:pt>
                <c:pt idx="1482">
                  <c:v>0.11138099999999999</c:v>
                </c:pt>
                <c:pt idx="1483">
                  <c:v>0.13161800000000001</c:v>
                </c:pt>
                <c:pt idx="1484">
                  <c:v>0.11251799999999999</c:v>
                </c:pt>
                <c:pt idx="1485">
                  <c:v>0.12763099999999999</c:v>
                </c:pt>
                <c:pt idx="1486">
                  <c:v>0.11552</c:v>
                </c:pt>
                <c:pt idx="1487">
                  <c:v>0.11528299999999998</c:v>
                </c:pt>
                <c:pt idx="1488">
                  <c:v>0.117827</c:v>
                </c:pt>
                <c:pt idx="1489">
                  <c:v>0.125274</c:v>
                </c:pt>
                <c:pt idx="1490">
                  <c:v>0.12181299999999999</c:v>
                </c:pt>
                <c:pt idx="1491">
                  <c:v>0.11923499999999999</c:v>
                </c:pt>
                <c:pt idx="1492">
                  <c:v>0.115605</c:v>
                </c:pt>
                <c:pt idx="1493">
                  <c:v>0.12052400000000001</c:v>
                </c:pt>
                <c:pt idx="1494">
                  <c:v>0.12902199999999997</c:v>
                </c:pt>
                <c:pt idx="1495">
                  <c:v>0.12069399999999998</c:v>
                </c:pt>
                <c:pt idx="1496">
                  <c:v>0.11964199999999998</c:v>
                </c:pt>
                <c:pt idx="1497">
                  <c:v>0.123323</c:v>
                </c:pt>
                <c:pt idx="1498">
                  <c:v>0.11170299999999998</c:v>
                </c:pt>
                <c:pt idx="1499">
                  <c:v>0.11450200000000001</c:v>
                </c:pt>
                <c:pt idx="1500">
                  <c:v>0.124103</c:v>
                </c:pt>
                <c:pt idx="1501">
                  <c:v>0.119438</c:v>
                </c:pt>
                <c:pt idx="1502">
                  <c:v>0.115469</c:v>
                </c:pt>
                <c:pt idx="1503">
                  <c:v>0.122712</c:v>
                </c:pt>
                <c:pt idx="1504">
                  <c:v>0.12137199999999999</c:v>
                </c:pt>
                <c:pt idx="1505">
                  <c:v>9.6080999999999986E-2</c:v>
                </c:pt>
                <c:pt idx="1506">
                  <c:v>0.12028699999999999</c:v>
                </c:pt>
                <c:pt idx="1507">
                  <c:v>0.12191499999999998</c:v>
                </c:pt>
                <c:pt idx="1508">
                  <c:v>0.13270300000000002</c:v>
                </c:pt>
                <c:pt idx="1509">
                  <c:v>0.13031199999999998</c:v>
                </c:pt>
                <c:pt idx="1510">
                  <c:v>0.12391699999999999</c:v>
                </c:pt>
                <c:pt idx="1511">
                  <c:v>0.11395999999999999</c:v>
                </c:pt>
                <c:pt idx="1512">
                  <c:v>0.11419700000000001</c:v>
                </c:pt>
                <c:pt idx="1513">
                  <c:v>0.126919</c:v>
                </c:pt>
                <c:pt idx="1514">
                  <c:v>0.11858999999999999</c:v>
                </c:pt>
                <c:pt idx="1515">
                  <c:v>0.124629</c:v>
                </c:pt>
                <c:pt idx="1516">
                  <c:v>0.117488</c:v>
                </c:pt>
                <c:pt idx="1517">
                  <c:v>0.11528299999999998</c:v>
                </c:pt>
                <c:pt idx="1518">
                  <c:v>0.13114300000000001</c:v>
                </c:pt>
                <c:pt idx="1519">
                  <c:v>0.12106699999999999</c:v>
                </c:pt>
                <c:pt idx="1520">
                  <c:v>0.10995599999999998</c:v>
                </c:pt>
                <c:pt idx="1521">
                  <c:v>0.11764000000000001</c:v>
                </c:pt>
                <c:pt idx="1522">
                  <c:v>0.11431599999999999</c:v>
                </c:pt>
                <c:pt idx="1523">
                  <c:v>0.12583299999999997</c:v>
                </c:pt>
                <c:pt idx="1524">
                  <c:v>0.11853899999999999</c:v>
                </c:pt>
                <c:pt idx="1525">
                  <c:v>0.11290799999999999</c:v>
                </c:pt>
                <c:pt idx="1526">
                  <c:v>0.115249</c:v>
                </c:pt>
                <c:pt idx="1527">
                  <c:v>0.11792899999999999</c:v>
                </c:pt>
                <c:pt idx="1528">
                  <c:v>0.110329</c:v>
                </c:pt>
                <c:pt idx="1529">
                  <c:v>0.112687</c:v>
                </c:pt>
                <c:pt idx="1530">
                  <c:v>0.11472300000000001</c:v>
                </c:pt>
                <c:pt idx="1531">
                  <c:v>0.10715699999999999</c:v>
                </c:pt>
                <c:pt idx="1532">
                  <c:v>0.11489200000000001</c:v>
                </c:pt>
                <c:pt idx="1533">
                  <c:v>0.10642800000000001</c:v>
                </c:pt>
                <c:pt idx="1534">
                  <c:v>0.11679199999999999</c:v>
                </c:pt>
                <c:pt idx="1535">
                  <c:v>0.10123700000000001</c:v>
                </c:pt>
                <c:pt idx="1536">
                  <c:v>0.11419700000000001</c:v>
                </c:pt>
                <c:pt idx="1537">
                  <c:v>9.1619999999999993E-2</c:v>
                </c:pt>
                <c:pt idx="1538">
                  <c:v>0.120405</c:v>
                </c:pt>
                <c:pt idx="1539">
                  <c:v>0.11770799999999999</c:v>
                </c:pt>
                <c:pt idx="1540">
                  <c:v>0.11994699999999998</c:v>
                </c:pt>
                <c:pt idx="1541">
                  <c:v>0.10978699999999998</c:v>
                </c:pt>
                <c:pt idx="1542">
                  <c:v>0.115859</c:v>
                </c:pt>
                <c:pt idx="1543">
                  <c:v>0.11971</c:v>
                </c:pt>
                <c:pt idx="1544">
                  <c:v>0.123984</c:v>
                </c:pt>
                <c:pt idx="1545">
                  <c:v>0.12688499999999997</c:v>
                </c:pt>
                <c:pt idx="1546">
                  <c:v>0.132602</c:v>
                </c:pt>
                <c:pt idx="1547">
                  <c:v>0.116572</c:v>
                </c:pt>
                <c:pt idx="1548">
                  <c:v>0.11784399999999999</c:v>
                </c:pt>
                <c:pt idx="1549">
                  <c:v>0.10206900000000001</c:v>
                </c:pt>
                <c:pt idx="1550">
                  <c:v>0.10614</c:v>
                </c:pt>
                <c:pt idx="1551">
                  <c:v>0.11387499999999999</c:v>
                </c:pt>
                <c:pt idx="1552">
                  <c:v>0.10510499999999999</c:v>
                </c:pt>
                <c:pt idx="1553">
                  <c:v>0.11723299999999999</c:v>
                </c:pt>
                <c:pt idx="1554">
                  <c:v>0.11786100000000001</c:v>
                </c:pt>
                <c:pt idx="1555">
                  <c:v>0.11892999999999999</c:v>
                </c:pt>
                <c:pt idx="1556">
                  <c:v>0.112857</c:v>
                </c:pt>
                <c:pt idx="1557">
                  <c:v>0.10296799999999999</c:v>
                </c:pt>
                <c:pt idx="1558">
                  <c:v>0.110855</c:v>
                </c:pt>
                <c:pt idx="1559">
                  <c:v>0.123374</c:v>
                </c:pt>
                <c:pt idx="1560">
                  <c:v>0.108667</c:v>
                </c:pt>
                <c:pt idx="1561">
                  <c:v>0.11200899999999998</c:v>
                </c:pt>
                <c:pt idx="1562">
                  <c:v>9.8947999999999994E-2</c:v>
                </c:pt>
                <c:pt idx="1563">
                  <c:v>0.13216099999999997</c:v>
                </c:pt>
                <c:pt idx="1564">
                  <c:v>0.104613</c:v>
                </c:pt>
                <c:pt idx="1565">
                  <c:v>0.12155899999999999</c:v>
                </c:pt>
                <c:pt idx="1566">
                  <c:v>0.12047299999999998</c:v>
                </c:pt>
                <c:pt idx="1567">
                  <c:v>0.102204</c:v>
                </c:pt>
                <c:pt idx="1568">
                  <c:v>0.113298</c:v>
                </c:pt>
                <c:pt idx="1569">
                  <c:v>0.104257</c:v>
                </c:pt>
                <c:pt idx="1570">
                  <c:v>0.10357799999999999</c:v>
                </c:pt>
                <c:pt idx="1571">
                  <c:v>0.122186</c:v>
                </c:pt>
                <c:pt idx="1572">
                  <c:v>0.11160199999999999</c:v>
                </c:pt>
                <c:pt idx="1573">
                  <c:v>0.11448499999999999</c:v>
                </c:pt>
                <c:pt idx="1574">
                  <c:v>0.10576699999999999</c:v>
                </c:pt>
                <c:pt idx="1575">
                  <c:v>0.11148299999999998</c:v>
                </c:pt>
                <c:pt idx="1576">
                  <c:v>0.12339099999999999</c:v>
                </c:pt>
                <c:pt idx="1577">
                  <c:v>0.11107599999999999</c:v>
                </c:pt>
                <c:pt idx="1578">
                  <c:v>0.109498</c:v>
                </c:pt>
                <c:pt idx="1579">
                  <c:v>9.8676E-2</c:v>
                </c:pt>
                <c:pt idx="1580">
                  <c:v>0.12128699999999999</c:v>
                </c:pt>
                <c:pt idx="1581">
                  <c:v>0.11214500000000001</c:v>
                </c:pt>
                <c:pt idx="1582">
                  <c:v>0.107666</c:v>
                </c:pt>
                <c:pt idx="1583">
                  <c:v>0.10074599999999999</c:v>
                </c:pt>
                <c:pt idx="1584">
                  <c:v>0.11334899999999999</c:v>
                </c:pt>
                <c:pt idx="1585">
                  <c:v>0.10213699999999999</c:v>
                </c:pt>
                <c:pt idx="1586">
                  <c:v>0.104868</c:v>
                </c:pt>
                <c:pt idx="1587">
                  <c:v>9.8336999999999994E-2</c:v>
                </c:pt>
                <c:pt idx="1588">
                  <c:v>9.4282999999999992E-2</c:v>
                </c:pt>
                <c:pt idx="1589">
                  <c:v>0.10895599999999998</c:v>
                </c:pt>
                <c:pt idx="1590">
                  <c:v>0.10846399999999999</c:v>
                </c:pt>
                <c:pt idx="1591">
                  <c:v>0.10118699999999999</c:v>
                </c:pt>
                <c:pt idx="1592">
                  <c:v>0.109719</c:v>
                </c:pt>
                <c:pt idx="1593">
                  <c:v>0.12501899999999999</c:v>
                </c:pt>
                <c:pt idx="1594">
                  <c:v>0.113773</c:v>
                </c:pt>
                <c:pt idx="1595">
                  <c:v>0.11139799999999998</c:v>
                </c:pt>
                <c:pt idx="1596">
                  <c:v>0.11055</c:v>
                </c:pt>
                <c:pt idx="1597">
                  <c:v>0.11570699999999999</c:v>
                </c:pt>
                <c:pt idx="1598">
                  <c:v>9.8217999999999986E-2</c:v>
                </c:pt>
                <c:pt idx="1599">
                  <c:v>0.11265299999999999</c:v>
                </c:pt>
                <c:pt idx="1600">
                  <c:v>0.121762</c:v>
                </c:pt>
                <c:pt idx="1601">
                  <c:v>0.11156799999999999</c:v>
                </c:pt>
                <c:pt idx="1602">
                  <c:v>0.100152</c:v>
                </c:pt>
                <c:pt idx="1603">
                  <c:v>0.11528299999999998</c:v>
                </c:pt>
                <c:pt idx="1604">
                  <c:v>0.106089</c:v>
                </c:pt>
                <c:pt idx="1605">
                  <c:v>0.11557099999999999</c:v>
                </c:pt>
                <c:pt idx="1606">
                  <c:v>0.103952</c:v>
                </c:pt>
                <c:pt idx="1607">
                  <c:v>0.11314499999999998</c:v>
                </c:pt>
                <c:pt idx="1608">
                  <c:v>0.12235600000000001</c:v>
                </c:pt>
                <c:pt idx="1609">
                  <c:v>0.117267</c:v>
                </c:pt>
                <c:pt idx="1610">
                  <c:v>0.10863299999999999</c:v>
                </c:pt>
                <c:pt idx="1611">
                  <c:v>0.11872599999999998</c:v>
                </c:pt>
                <c:pt idx="1612">
                  <c:v>0.10563099999999999</c:v>
                </c:pt>
                <c:pt idx="1613">
                  <c:v>0.116962</c:v>
                </c:pt>
                <c:pt idx="1614">
                  <c:v>0.103697</c:v>
                </c:pt>
                <c:pt idx="1615">
                  <c:v>0.10575</c:v>
                </c:pt>
                <c:pt idx="1616">
                  <c:v>0.11282299999999999</c:v>
                </c:pt>
                <c:pt idx="1617">
                  <c:v>0.11015999999999999</c:v>
                </c:pt>
                <c:pt idx="1618">
                  <c:v>0.10909100000000001</c:v>
                </c:pt>
                <c:pt idx="1619">
                  <c:v>0.10671599999999999</c:v>
                </c:pt>
                <c:pt idx="1620">
                  <c:v>0.10920999999999999</c:v>
                </c:pt>
                <c:pt idx="1621">
                  <c:v>0.105224</c:v>
                </c:pt>
                <c:pt idx="1622">
                  <c:v>0.10817500000000001</c:v>
                </c:pt>
                <c:pt idx="1623">
                  <c:v>0.115554</c:v>
                </c:pt>
                <c:pt idx="1624">
                  <c:v>0.105224</c:v>
                </c:pt>
                <c:pt idx="1625">
                  <c:v>0.11206000000000001</c:v>
                </c:pt>
                <c:pt idx="1626">
                  <c:v>0.10595300000000001</c:v>
                </c:pt>
                <c:pt idx="1627">
                  <c:v>0.113111</c:v>
                </c:pt>
                <c:pt idx="1628">
                  <c:v>0.11131299999999998</c:v>
                </c:pt>
                <c:pt idx="1629">
                  <c:v>0.11601199999999999</c:v>
                </c:pt>
                <c:pt idx="1630">
                  <c:v>0.11173699999999999</c:v>
                </c:pt>
                <c:pt idx="1631">
                  <c:v>0.11126199999999999</c:v>
                </c:pt>
                <c:pt idx="1632">
                  <c:v>9.7725999999999993E-2</c:v>
                </c:pt>
                <c:pt idx="1633">
                  <c:v>9.3027999999999986E-2</c:v>
                </c:pt>
                <c:pt idx="1634">
                  <c:v>0.11587599999999999</c:v>
                </c:pt>
                <c:pt idx="1635">
                  <c:v>0.11404399999999999</c:v>
                </c:pt>
                <c:pt idx="1636">
                  <c:v>9.4333999999999987E-2</c:v>
                </c:pt>
                <c:pt idx="1637">
                  <c:v>0.107751</c:v>
                </c:pt>
                <c:pt idx="1638">
                  <c:v>0.102951</c:v>
                </c:pt>
                <c:pt idx="1639">
                  <c:v>0.11021099999999999</c:v>
                </c:pt>
                <c:pt idx="1640">
                  <c:v>0.1077</c:v>
                </c:pt>
                <c:pt idx="1641">
                  <c:v>0.11819999999999999</c:v>
                </c:pt>
                <c:pt idx="1642">
                  <c:v>0.114299</c:v>
                </c:pt>
                <c:pt idx="1643">
                  <c:v>0.11214500000000001</c:v>
                </c:pt>
                <c:pt idx="1644">
                  <c:v>0.11770799999999999</c:v>
                </c:pt>
                <c:pt idx="1645">
                  <c:v>0.10276400000000001</c:v>
                </c:pt>
                <c:pt idx="1646">
                  <c:v>0.103561</c:v>
                </c:pt>
                <c:pt idx="1647">
                  <c:v>0.10724199999999999</c:v>
                </c:pt>
                <c:pt idx="1648">
                  <c:v>0.11998099999999999</c:v>
                </c:pt>
                <c:pt idx="1649">
                  <c:v>0.10641099999999999</c:v>
                </c:pt>
                <c:pt idx="1650">
                  <c:v>0.103867</c:v>
                </c:pt>
                <c:pt idx="1651">
                  <c:v>0.11709799999999999</c:v>
                </c:pt>
                <c:pt idx="1652">
                  <c:v>0.10790399999999999</c:v>
                </c:pt>
                <c:pt idx="1653">
                  <c:v>0.11650399999999998</c:v>
                </c:pt>
                <c:pt idx="1654">
                  <c:v>0.10047399999999999</c:v>
                </c:pt>
                <c:pt idx="1655">
                  <c:v>0.103426</c:v>
                </c:pt>
                <c:pt idx="1656">
                  <c:v>0.11133</c:v>
                </c:pt>
                <c:pt idx="1657">
                  <c:v>0.108056</c:v>
                </c:pt>
                <c:pt idx="1658">
                  <c:v>0.10418899999999999</c:v>
                </c:pt>
                <c:pt idx="1659">
                  <c:v>0.114774</c:v>
                </c:pt>
                <c:pt idx="1660">
                  <c:v>0.10415499999999998</c:v>
                </c:pt>
                <c:pt idx="1661">
                  <c:v>0.111025</c:v>
                </c:pt>
                <c:pt idx="1662">
                  <c:v>0.10656400000000001</c:v>
                </c:pt>
                <c:pt idx="1663">
                  <c:v>0.10273</c:v>
                </c:pt>
                <c:pt idx="1664">
                  <c:v>0.10810699999999999</c:v>
                </c:pt>
                <c:pt idx="1665">
                  <c:v>0.105699</c:v>
                </c:pt>
                <c:pt idx="1666">
                  <c:v>9.8710000000000006E-2</c:v>
                </c:pt>
                <c:pt idx="1667">
                  <c:v>0.104868</c:v>
                </c:pt>
                <c:pt idx="1668">
                  <c:v>0.10576699999999999</c:v>
                </c:pt>
                <c:pt idx="1669">
                  <c:v>0.10937999999999999</c:v>
                </c:pt>
                <c:pt idx="1670">
                  <c:v>0.100288</c:v>
                </c:pt>
                <c:pt idx="1671">
                  <c:v>0.10306900000000001</c:v>
                </c:pt>
                <c:pt idx="1672">
                  <c:v>0.10245900000000001</c:v>
                </c:pt>
                <c:pt idx="1673">
                  <c:v>9.358699999999999E-2</c:v>
                </c:pt>
                <c:pt idx="1674">
                  <c:v>0.11245000000000001</c:v>
                </c:pt>
                <c:pt idx="1675">
                  <c:v>0.11326399999999999</c:v>
                </c:pt>
                <c:pt idx="1676">
                  <c:v>0.10636</c:v>
                </c:pt>
                <c:pt idx="1677">
                  <c:v>0.110855</c:v>
                </c:pt>
                <c:pt idx="1678">
                  <c:v>0.10575</c:v>
                </c:pt>
                <c:pt idx="1679">
                  <c:v>0.106055</c:v>
                </c:pt>
                <c:pt idx="1680">
                  <c:v>0.10232299999999998</c:v>
                </c:pt>
                <c:pt idx="1681">
                  <c:v>0.10839600000000001</c:v>
                </c:pt>
                <c:pt idx="1682">
                  <c:v>0.10985499999999999</c:v>
                </c:pt>
                <c:pt idx="1683">
                  <c:v>0.10653</c:v>
                </c:pt>
                <c:pt idx="1684">
                  <c:v>9.9048999999999984E-2</c:v>
                </c:pt>
                <c:pt idx="1685">
                  <c:v>0.10418899999999999</c:v>
                </c:pt>
                <c:pt idx="1686">
                  <c:v>0.10493499999999999</c:v>
                </c:pt>
                <c:pt idx="1687">
                  <c:v>0.10178</c:v>
                </c:pt>
                <c:pt idx="1688">
                  <c:v>0.107497</c:v>
                </c:pt>
                <c:pt idx="1689">
                  <c:v>0.10327299999999999</c:v>
                </c:pt>
                <c:pt idx="1690">
                  <c:v>0.114214</c:v>
                </c:pt>
                <c:pt idx="1691">
                  <c:v>0.106089</c:v>
                </c:pt>
                <c:pt idx="1692">
                  <c:v>0.10693699999999999</c:v>
                </c:pt>
                <c:pt idx="1693">
                  <c:v>0.109753</c:v>
                </c:pt>
                <c:pt idx="1694">
                  <c:v>9.4977999999999993E-2</c:v>
                </c:pt>
                <c:pt idx="1695">
                  <c:v>0.11161899999999998</c:v>
                </c:pt>
                <c:pt idx="1696">
                  <c:v>0.10756500000000001</c:v>
                </c:pt>
                <c:pt idx="1697">
                  <c:v>0.104172</c:v>
                </c:pt>
                <c:pt idx="1698">
                  <c:v>9.8625000000000004E-2</c:v>
                </c:pt>
                <c:pt idx="1699">
                  <c:v>0.10383299999999999</c:v>
                </c:pt>
                <c:pt idx="1700">
                  <c:v>0.114299</c:v>
                </c:pt>
                <c:pt idx="1701">
                  <c:v>9.6979999999999997E-2</c:v>
                </c:pt>
                <c:pt idx="1702">
                  <c:v>0.104223</c:v>
                </c:pt>
                <c:pt idx="1703">
                  <c:v>0.10978699999999998</c:v>
                </c:pt>
                <c:pt idx="1704">
                  <c:v>0.10440999999999999</c:v>
                </c:pt>
                <c:pt idx="1705">
                  <c:v>0.10244199999999999</c:v>
                </c:pt>
                <c:pt idx="1706">
                  <c:v>0.113111</c:v>
                </c:pt>
                <c:pt idx="1707">
                  <c:v>0.11037999999999999</c:v>
                </c:pt>
                <c:pt idx="1708">
                  <c:v>0.104477</c:v>
                </c:pt>
                <c:pt idx="1709">
                  <c:v>0.11964199999999998</c:v>
                </c:pt>
                <c:pt idx="1710">
                  <c:v>0.104393</c:v>
                </c:pt>
                <c:pt idx="1711">
                  <c:v>0.10501999999999999</c:v>
                </c:pt>
                <c:pt idx="1712">
                  <c:v>0.10161099999999999</c:v>
                </c:pt>
                <c:pt idx="1713">
                  <c:v>0.103731</c:v>
                </c:pt>
                <c:pt idx="1714">
                  <c:v>0.10803999999999998</c:v>
                </c:pt>
                <c:pt idx="1715">
                  <c:v>0.10995599999999998</c:v>
                </c:pt>
                <c:pt idx="1716">
                  <c:v>0.10756500000000001</c:v>
                </c:pt>
                <c:pt idx="1717">
                  <c:v>0.102866</c:v>
                </c:pt>
                <c:pt idx="1718">
                  <c:v>0.11153400000000001</c:v>
                </c:pt>
                <c:pt idx="1719">
                  <c:v>0.10576699999999999</c:v>
                </c:pt>
                <c:pt idx="1720">
                  <c:v>0.11930300000000001</c:v>
                </c:pt>
                <c:pt idx="1721">
                  <c:v>0.10912499999999999</c:v>
                </c:pt>
                <c:pt idx="1722">
                  <c:v>9.5673999999999995E-2</c:v>
                </c:pt>
                <c:pt idx="1723">
                  <c:v>0.10546099999999999</c:v>
                </c:pt>
                <c:pt idx="1724">
                  <c:v>0.10924399999999999</c:v>
                </c:pt>
                <c:pt idx="1725">
                  <c:v>0.10895599999999998</c:v>
                </c:pt>
                <c:pt idx="1726">
                  <c:v>0.10549499999999999</c:v>
                </c:pt>
                <c:pt idx="1727">
                  <c:v>0.100338</c:v>
                </c:pt>
                <c:pt idx="1728">
                  <c:v>0.10152599999999999</c:v>
                </c:pt>
                <c:pt idx="1729">
                  <c:v>0.10798899999999999</c:v>
                </c:pt>
                <c:pt idx="1730">
                  <c:v>0.10313699999999999</c:v>
                </c:pt>
                <c:pt idx="1731">
                  <c:v>9.8862999999999993E-2</c:v>
                </c:pt>
                <c:pt idx="1732">
                  <c:v>0.10732699999999999</c:v>
                </c:pt>
                <c:pt idx="1733">
                  <c:v>0.10223799999999998</c:v>
                </c:pt>
                <c:pt idx="1734">
                  <c:v>0.11175400000000001</c:v>
                </c:pt>
                <c:pt idx="1735">
                  <c:v>0.10429100000000001</c:v>
                </c:pt>
                <c:pt idx="1736">
                  <c:v>0.10273</c:v>
                </c:pt>
                <c:pt idx="1737">
                  <c:v>0.10987199999999998</c:v>
                </c:pt>
                <c:pt idx="1738">
                  <c:v>0.100678</c:v>
                </c:pt>
                <c:pt idx="1739">
                  <c:v>0.107141</c:v>
                </c:pt>
                <c:pt idx="1740">
                  <c:v>0.114299</c:v>
                </c:pt>
                <c:pt idx="1741">
                  <c:v>9.5554999999999987E-2</c:v>
                </c:pt>
                <c:pt idx="1742">
                  <c:v>0.10132199999999998</c:v>
                </c:pt>
                <c:pt idx="1743">
                  <c:v>0.10702199999999999</c:v>
                </c:pt>
                <c:pt idx="1744">
                  <c:v>0.105003</c:v>
                </c:pt>
                <c:pt idx="1745">
                  <c:v>0.11462099999999999</c:v>
                </c:pt>
                <c:pt idx="1746">
                  <c:v>9.2773000000000008E-2</c:v>
                </c:pt>
                <c:pt idx="1747">
                  <c:v>0.10440999999999999</c:v>
                </c:pt>
                <c:pt idx="1748">
                  <c:v>0.11343399999999999</c:v>
                </c:pt>
                <c:pt idx="1749">
                  <c:v>0.10305199999999999</c:v>
                </c:pt>
                <c:pt idx="1750">
                  <c:v>0.119269</c:v>
                </c:pt>
                <c:pt idx="1751">
                  <c:v>9.4892999999999991E-2</c:v>
                </c:pt>
                <c:pt idx="1752">
                  <c:v>9.7946999999999992E-2</c:v>
                </c:pt>
                <c:pt idx="1753">
                  <c:v>0.12897199999999998</c:v>
                </c:pt>
                <c:pt idx="1754">
                  <c:v>9.6114999999999992E-2</c:v>
                </c:pt>
                <c:pt idx="1755">
                  <c:v>0.100593</c:v>
                </c:pt>
                <c:pt idx="1756">
                  <c:v>0.11523199999999999</c:v>
                </c:pt>
                <c:pt idx="1757">
                  <c:v>0.10612299999999998</c:v>
                </c:pt>
                <c:pt idx="1758">
                  <c:v>0.11789499999999999</c:v>
                </c:pt>
                <c:pt idx="1759">
                  <c:v>0.107446</c:v>
                </c:pt>
                <c:pt idx="1760">
                  <c:v>9.4757999999999995E-2</c:v>
                </c:pt>
                <c:pt idx="1761">
                  <c:v>0.109583</c:v>
                </c:pt>
                <c:pt idx="1762">
                  <c:v>0.10903999999999998</c:v>
                </c:pt>
                <c:pt idx="1763">
                  <c:v>9.7099000000000005E-2</c:v>
                </c:pt>
                <c:pt idx="1764">
                  <c:v>0.105224</c:v>
                </c:pt>
                <c:pt idx="1765">
                  <c:v>0.111636</c:v>
                </c:pt>
                <c:pt idx="1766">
                  <c:v>0.10907399999999999</c:v>
                </c:pt>
                <c:pt idx="1767">
                  <c:v>0.10702199999999999</c:v>
                </c:pt>
                <c:pt idx="1768">
                  <c:v>9.8777999999999991E-2</c:v>
                </c:pt>
                <c:pt idx="1769">
                  <c:v>9.1330999999999982E-2</c:v>
                </c:pt>
                <c:pt idx="1770">
                  <c:v>0.113077</c:v>
                </c:pt>
                <c:pt idx="1771">
                  <c:v>9.2416999999999985E-2</c:v>
                </c:pt>
                <c:pt idx="1772">
                  <c:v>0.104002</c:v>
                </c:pt>
                <c:pt idx="1773">
                  <c:v>0.11161899999999998</c:v>
                </c:pt>
                <c:pt idx="1774">
                  <c:v>0.109888</c:v>
                </c:pt>
                <c:pt idx="1775">
                  <c:v>0.10695400000000001</c:v>
                </c:pt>
                <c:pt idx="1776">
                  <c:v>0.102866</c:v>
                </c:pt>
                <c:pt idx="1777">
                  <c:v>0.109583</c:v>
                </c:pt>
                <c:pt idx="1778">
                  <c:v>0.11650399999999998</c:v>
                </c:pt>
                <c:pt idx="1779">
                  <c:v>0.114248</c:v>
                </c:pt>
                <c:pt idx="1780">
                  <c:v>0.100288</c:v>
                </c:pt>
                <c:pt idx="1781">
                  <c:v>0.10590199999999998</c:v>
                </c:pt>
                <c:pt idx="1782">
                  <c:v>9.9541000000000004E-2</c:v>
                </c:pt>
                <c:pt idx="1783">
                  <c:v>0.10212</c:v>
                </c:pt>
                <c:pt idx="1784">
                  <c:v>9.1805999999999985E-2</c:v>
                </c:pt>
                <c:pt idx="1785">
                  <c:v>9.5062999999999995E-2</c:v>
                </c:pt>
                <c:pt idx="1786">
                  <c:v>0.11472300000000001</c:v>
                </c:pt>
                <c:pt idx="1787">
                  <c:v>0.10429100000000001</c:v>
                </c:pt>
                <c:pt idx="1788">
                  <c:v>0.108447</c:v>
                </c:pt>
                <c:pt idx="1789">
                  <c:v>0.10829399999999999</c:v>
                </c:pt>
                <c:pt idx="1790">
                  <c:v>9.7183000000000005E-2</c:v>
                </c:pt>
                <c:pt idx="1791">
                  <c:v>0.10725900000000001</c:v>
                </c:pt>
                <c:pt idx="1792">
                  <c:v>0.108616</c:v>
                </c:pt>
                <c:pt idx="1793">
                  <c:v>0.10942999999999999</c:v>
                </c:pt>
                <c:pt idx="1794">
                  <c:v>0.10096599999999999</c:v>
                </c:pt>
                <c:pt idx="1795">
                  <c:v>0.102815</c:v>
                </c:pt>
                <c:pt idx="1796">
                  <c:v>9.2078000000000007E-2</c:v>
                </c:pt>
                <c:pt idx="1797">
                  <c:v>9.4351000000000004E-2</c:v>
                </c:pt>
                <c:pt idx="1798">
                  <c:v>9.7658000000000009E-2</c:v>
                </c:pt>
                <c:pt idx="1799">
                  <c:v>9.8913999999999988E-2</c:v>
                </c:pt>
                <c:pt idx="1800">
                  <c:v>0.10651299999999998</c:v>
                </c:pt>
                <c:pt idx="1801">
                  <c:v>8.8039999999999993E-2</c:v>
                </c:pt>
                <c:pt idx="1802">
                  <c:v>9.2331999999999984E-2</c:v>
                </c:pt>
                <c:pt idx="1803">
                  <c:v>9.9354999999999985E-2</c:v>
                </c:pt>
                <c:pt idx="1804">
                  <c:v>9.7301999999999986E-2</c:v>
                </c:pt>
                <c:pt idx="1805">
                  <c:v>0.10047399999999999</c:v>
                </c:pt>
                <c:pt idx="1806">
                  <c:v>8.329099999999999E-2</c:v>
                </c:pt>
                <c:pt idx="1807">
                  <c:v>0.10636</c:v>
                </c:pt>
                <c:pt idx="1808">
                  <c:v>0.100457</c:v>
                </c:pt>
                <c:pt idx="1809">
                  <c:v>0.10310299999999999</c:v>
                </c:pt>
                <c:pt idx="1810">
                  <c:v>0.11289100000000001</c:v>
                </c:pt>
                <c:pt idx="1811">
                  <c:v>0.106666</c:v>
                </c:pt>
                <c:pt idx="1812">
                  <c:v>0.10054200000000001</c:v>
                </c:pt>
                <c:pt idx="1813">
                  <c:v>0.100118</c:v>
                </c:pt>
                <c:pt idx="1814">
                  <c:v>0.10306900000000001</c:v>
                </c:pt>
                <c:pt idx="1815">
                  <c:v>0.10692</c:v>
                </c:pt>
                <c:pt idx="1816">
                  <c:v>0.10113599999999999</c:v>
                </c:pt>
                <c:pt idx="1817">
                  <c:v>8.9787999999999993E-2</c:v>
                </c:pt>
                <c:pt idx="1818">
                  <c:v>9.3535999999999994E-2</c:v>
                </c:pt>
                <c:pt idx="1819">
                  <c:v>9.8811999999999997E-2</c:v>
                </c:pt>
                <c:pt idx="1820">
                  <c:v>0.101424</c:v>
                </c:pt>
                <c:pt idx="1821">
                  <c:v>0.11143199999999999</c:v>
                </c:pt>
                <c:pt idx="1822">
                  <c:v>0.10212</c:v>
                </c:pt>
                <c:pt idx="1823">
                  <c:v>9.7861999999999991E-2</c:v>
                </c:pt>
                <c:pt idx="1824">
                  <c:v>9.9218999999999988E-2</c:v>
                </c:pt>
                <c:pt idx="1825">
                  <c:v>9.8505999999999996E-2</c:v>
                </c:pt>
                <c:pt idx="1826">
                  <c:v>9.0346999999999997E-2</c:v>
                </c:pt>
                <c:pt idx="1827">
                  <c:v>9.1703999999999994E-2</c:v>
                </c:pt>
                <c:pt idx="1828">
                  <c:v>0.10283199999999999</c:v>
                </c:pt>
                <c:pt idx="1829">
                  <c:v>0.100508</c:v>
                </c:pt>
                <c:pt idx="1830">
                  <c:v>0.10649599999999999</c:v>
                </c:pt>
                <c:pt idx="1831">
                  <c:v>0.104308</c:v>
                </c:pt>
                <c:pt idx="1832">
                  <c:v>9.7776999999999989E-2</c:v>
                </c:pt>
                <c:pt idx="1833">
                  <c:v>9.5623E-2</c:v>
                </c:pt>
                <c:pt idx="1834">
                  <c:v>0.107361</c:v>
                </c:pt>
                <c:pt idx="1835">
                  <c:v>9.7489000000000006E-2</c:v>
                </c:pt>
                <c:pt idx="1836">
                  <c:v>0.10488399999999999</c:v>
                </c:pt>
                <c:pt idx="1837">
                  <c:v>0.10201799999999998</c:v>
                </c:pt>
                <c:pt idx="1838">
                  <c:v>0.10374799999999999</c:v>
                </c:pt>
                <c:pt idx="1839">
                  <c:v>9.4723999999999989E-2</c:v>
                </c:pt>
                <c:pt idx="1840">
                  <c:v>9.6945999999999991E-2</c:v>
                </c:pt>
                <c:pt idx="1841">
                  <c:v>0.101339</c:v>
                </c:pt>
                <c:pt idx="1842">
                  <c:v>9.8268999999999981E-2</c:v>
                </c:pt>
                <c:pt idx="1843">
                  <c:v>0.101254</c:v>
                </c:pt>
                <c:pt idx="1844">
                  <c:v>9.6724999999999992E-2</c:v>
                </c:pt>
                <c:pt idx="1845">
                  <c:v>9.5487000000000002E-2</c:v>
                </c:pt>
                <c:pt idx="1846">
                  <c:v>9.9506999999999998E-2</c:v>
                </c:pt>
                <c:pt idx="1847">
                  <c:v>0.10490100000000001</c:v>
                </c:pt>
                <c:pt idx="1848">
                  <c:v>9.358699999999999E-2</c:v>
                </c:pt>
                <c:pt idx="1849">
                  <c:v>9.2755999999999991E-2</c:v>
                </c:pt>
                <c:pt idx="1850">
                  <c:v>9.7369999999999998E-2</c:v>
                </c:pt>
                <c:pt idx="1851">
                  <c:v>0.10412100000000001</c:v>
                </c:pt>
                <c:pt idx="1852">
                  <c:v>9.3519000000000005E-2</c:v>
                </c:pt>
                <c:pt idx="1853">
                  <c:v>9.541899999999999E-2</c:v>
                </c:pt>
                <c:pt idx="1854">
                  <c:v>8.9397999999999991E-2</c:v>
                </c:pt>
                <c:pt idx="1855">
                  <c:v>0.104426</c:v>
                </c:pt>
                <c:pt idx="1856">
                  <c:v>9.1720999999999983E-2</c:v>
                </c:pt>
                <c:pt idx="1857">
                  <c:v>9.9863999999999994E-2</c:v>
                </c:pt>
                <c:pt idx="1858">
                  <c:v>0.108447</c:v>
                </c:pt>
                <c:pt idx="1859">
                  <c:v>8.9142999999999986E-2</c:v>
                </c:pt>
                <c:pt idx="1860">
                  <c:v>9.9744999999999986E-2</c:v>
                </c:pt>
                <c:pt idx="1861">
                  <c:v>0.10332399999999999</c:v>
                </c:pt>
                <c:pt idx="1862">
                  <c:v>0.10603800000000001</c:v>
                </c:pt>
                <c:pt idx="1863">
                  <c:v>0.10571599999999999</c:v>
                </c:pt>
                <c:pt idx="1864">
                  <c:v>9.2925999999999995E-2</c:v>
                </c:pt>
                <c:pt idx="1865">
                  <c:v>9.7540000000000002E-2</c:v>
                </c:pt>
                <c:pt idx="1866">
                  <c:v>0.111415</c:v>
                </c:pt>
                <c:pt idx="1867">
                  <c:v>9.0618999999999991E-2</c:v>
                </c:pt>
                <c:pt idx="1868">
                  <c:v>9.6793000000000004E-2</c:v>
                </c:pt>
                <c:pt idx="1869">
                  <c:v>9.6419999999999992E-2</c:v>
                </c:pt>
                <c:pt idx="1870">
                  <c:v>9.7268000000000007E-2</c:v>
                </c:pt>
                <c:pt idx="1871">
                  <c:v>9.3535999999999994E-2</c:v>
                </c:pt>
                <c:pt idx="1872">
                  <c:v>9.0397999999999992E-2</c:v>
                </c:pt>
                <c:pt idx="1873">
                  <c:v>9.4977999999999993E-2</c:v>
                </c:pt>
                <c:pt idx="1874">
                  <c:v>9.8047999999999982E-2</c:v>
                </c:pt>
                <c:pt idx="1875">
                  <c:v>0.10885399999999999</c:v>
                </c:pt>
                <c:pt idx="1876">
                  <c:v>8.5173999999999986E-2</c:v>
                </c:pt>
                <c:pt idx="1877">
                  <c:v>9.6165999999999988E-2</c:v>
                </c:pt>
                <c:pt idx="1878">
                  <c:v>9.8438999999999985E-2</c:v>
                </c:pt>
                <c:pt idx="1879">
                  <c:v>0.10052499999999999</c:v>
                </c:pt>
                <c:pt idx="1880">
                  <c:v>0.10345999999999998</c:v>
                </c:pt>
                <c:pt idx="1881">
                  <c:v>9.8353999999999983E-2</c:v>
                </c:pt>
                <c:pt idx="1882">
                  <c:v>9.9236000000000005E-2</c:v>
                </c:pt>
                <c:pt idx="1883">
                  <c:v>0.102951</c:v>
                </c:pt>
                <c:pt idx="1884">
                  <c:v>0.10179699999999998</c:v>
                </c:pt>
                <c:pt idx="1885">
                  <c:v>0.10579999999999999</c:v>
                </c:pt>
                <c:pt idx="1886">
                  <c:v>9.6199999999999994E-2</c:v>
                </c:pt>
                <c:pt idx="1887">
                  <c:v>9.7489000000000006E-2</c:v>
                </c:pt>
                <c:pt idx="1888">
                  <c:v>9.7776999999999989E-2</c:v>
                </c:pt>
                <c:pt idx="1889">
                  <c:v>0.10795499999999998</c:v>
                </c:pt>
                <c:pt idx="1890">
                  <c:v>9.3044000000000002E-2</c:v>
                </c:pt>
                <c:pt idx="1891">
                  <c:v>0.10388399999999999</c:v>
                </c:pt>
                <c:pt idx="1892">
                  <c:v>9.2468000000000009E-2</c:v>
                </c:pt>
                <c:pt idx="1893">
                  <c:v>9.4130000000000005E-2</c:v>
                </c:pt>
                <c:pt idx="1894">
                  <c:v>8.7633000000000003E-2</c:v>
                </c:pt>
                <c:pt idx="1895">
                  <c:v>0.10610599999999999</c:v>
                </c:pt>
                <c:pt idx="1896">
                  <c:v>0.10357799999999999</c:v>
                </c:pt>
                <c:pt idx="1897">
                  <c:v>9.9523999999999987E-2</c:v>
                </c:pt>
                <c:pt idx="1898">
                  <c:v>9.7794000000000006E-2</c:v>
                </c:pt>
                <c:pt idx="1899">
                  <c:v>9.7674999999999998E-2</c:v>
                </c:pt>
                <c:pt idx="1900">
                  <c:v>8.4495000000000001E-2</c:v>
                </c:pt>
                <c:pt idx="1901">
                  <c:v>9.144999999999999E-2</c:v>
                </c:pt>
                <c:pt idx="1902">
                  <c:v>9.6606999999999985E-2</c:v>
                </c:pt>
                <c:pt idx="1903">
                  <c:v>8.8820999999999997E-2</c:v>
                </c:pt>
                <c:pt idx="1904">
                  <c:v>9.9879999999999983E-2</c:v>
                </c:pt>
                <c:pt idx="1905">
                  <c:v>9.3501999999999988E-2</c:v>
                </c:pt>
                <c:pt idx="1906">
                  <c:v>8.8244000000000003E-2</c:v>
                </c:pt>
                <c:pt idx="1907">
                  <c:v>9.5182000000000003E-2</c:v>
                </c:pt>
                <c:pt idx="1908">
                  <c:v>9.5300999999999983E-2</c:v>
                </c:pt>
                <c:pt idx="1909">
                  <c:v>9.1246000000000008E-2</c:v>
                </c:pt>
                <c:pt idx="1910">
                  <c:v>8.5342999999999988E-2</c:v>
                </c:pt>
                <c:pt idx="1911">
                  <c:v>9.4672999999999993E-2</c:v>
                </c:pt>
                <c:pt idx="1912">
                  <c:v>0.10418899999999999</c:v>
                </c:pt>
                <c:pt idx="1913">
                  <c:v>9.7352999999999981E-2</c:v>
                </c:pt>
                <c:pt idx="1914">
                  <c:v>9.4571000000000002E-2</c:v>
                </c:pt>
                <c:pt idx="1915">
                  <c:v>9.4943999999999987E-2</c:v>
                </c:pt>
                <c:pt idx="1916">
                  <c:v>9.3145999999999993E-2</c:v>
                </c:pt>
                <c:pt idx="1917">
                  <c:v>0.10049099999999998</c:v>
                </c:pt>
                <c:pt idx="1918">
                  <c:v>0.10230599999999999</c:v>
                </c:pt>
                <c:pt idx="1919">
                  <c:v>9.2078000000000007E-2</c:v>
                </c:pt>
                <c:pt idx="1920">
                  <c:v>9.2704999999999996E-2</c:v>
                </c:pt>
                <c:pt idx="1921">
                  <c:v>9.2416999999999985E-2</c:v>
                </c:pt>
                <c:pt idx="1922">
                  <c:v>9.0262999999999996E-2</c:v>
                </c:pt>
                <c:pt idx="1923">
                  <c:v>9.2144999999999991E-2</c:v>
                </c:pt>
                <c:pt idx="1924">
                  <c:v>0.100423</c:v>
                </c:pt>
                <c:pt idx="1925">
                  <c:v>9.5572000000000004E-2</c:v>
                </c:pt>
                <c:pt idx="1926">
                  <c:v>9.3417999999999987E-2</c:v>
                </c:pt>
                <c:pt idx="1927">
                  <c:v>9.0363999999999986E-2</c:v>
                </c:pt>
                <c:pt idx="1928">
                  <c:v>0.10043999999999999</c:v>
                </c:pt>
                <c:pt idx="1929">
                  <c:v>9.1754999999999989E-2</c:v>
                </c:pt>
                <c:pt idx="1930">
                  <c:v>9.8811999999999997E-2</c:v>
                </c:pt>
                <c:pt idx="1931">
                  <c:v>9.9693999999999991E-2</c:v>
                </c:pt>
                <c:pt idx="1932">
                  <c:v>0.10571599999999999</c:v>
                </c:pt>
                <c:pt idx="1933">
                  <c:v>0.107141</c:v>
                </c:pt>
                <c:pt idx="1934">
                  <c:v>9.7301999999999986E-2</c:v>
                </c:pt>
                <c:pt idx="1935">
                  <c:v>9.1279999999999986E-2</c:v>
                </c:pt>
                <c:pt idx="1936">
                  <c:v>9.3468999999999983E-2</c:v>
                </c:pt>
                <c:pt idx="1937">
                  <c:v>9.8081999999999989E-2</c:v>
                </c:pt>
                <c:pt idx="1938">
                  <c:v>0.10234</c:v>
                </c:pt>
                <c:pt idx="1939">
                  <c:v>8.5648999999999989E-2</c:v>
                </c:pt>
                <c:pt idx="1940">
                  <c:v>8.0932999999999991E-2</c:v>
                </c:pt>
                <c:pt idx="1941">
                  <c:v>9.8302999999999988E-2</c:v>
                </c:pt>
                <c:pt idx="1942">
                  <c:v>7.4063000000000004E-2</c:v>
                </c:pt>
                <c:pt idx="1943">
                  <c:v>9.7930000000000003E-2</c:v>
                </c:pt>
                <c:pt idx="1944">
                  <c:v>9.1924999999999993E-2</c:v>
                </c:pt>
                <c:pt idx="1945">
                  <c:v>0.10049099999999998</c:v>
                </c:pt>
                <c:pt idx="1946">
                  <c:v>9.0161000000000005E-2</c:v>
                </c:pt>
                <c:pt idx="1947">
                  <c:v>8.6548E-2</c:v>
                </c:pt>
                <c:pt idx="1948">
                  <c:v>8.2392000000000007E-2</c:v>
                </c:pt>
                <c:pt idx="1949">
                  <c:v>8.5376999999999995E-2</c:v>
                </c:pt>
                <c:pt idx="1950">
                  <c:v>0.10251</c:v>
                </c:pt>
                <c:pt idx="1951">
                  <c:v>9.1924999999999993E-2</c:v>
                </c:pt>
                <c:pt idx="1952">
                  <c:v>9.1720999999999983E-2</c:v>
                </c:pt>
                <c:pt idx="1953">
                  <c:v>8.5919999999999982E-2</c:v>
                </c:pt>
                <c:pt idx="1954">
                  <c:v>0.10296799999999999</c:v>
                </c:pt>
                <c:pt idx="1955">
                  <c:v>8.7395999999999988E-2</c:v>
                </c:pt>
                <c:pt idx="1956">
                  <c:v>9.4300000000000009E-2</c:v>
                </c:pt>
                <c:pt idx="1957">
                  <c:v>8.6903999999999995E-2</c:v>
                </c:pt>
                <c:pt idx="1958">
                  <c:v>7.5267999999999988E-2</c:v>
                </c:pt>
                <c:pt idx="1959">
                  <c:v>8.9498999999999981E-2</c:v>
                </c:pt>
                <c:pt idx="1960">
                  <c:v>8.9720000000000008E-2</c:v>
                </c:pt>
                <c:pt idx="1961">
                  <c:v>0.10457899999999999</c:v>
                </c:pt>
                <c:pt idx="1962">
                  <c:v>9.7437999999999983E-2</c:v>
                </c:pt>
                <c:pt idx="1963">
                  <c:v>8.5207999999999992E-2</c:v>
                </c:pt>
                <c:pt idx="1964">
                  <c:v>7.8218999999999997E-2</c:v>
                </c:pt>
                <c:pt idx="1965">
                  <c:v>9.5808999999999991E-2</c:v>
                </c:pt>
                <c:pt idx="1966">
                  <c:v>8.6022000000000001E-2</c:v>
                </c:pt>
                <c:pt idx="1967">
                  <c:v>8.4139000000000005E-2</c:v>
                </c:pt>
                <c:pt idx="1968">
                  <c:v>8.6818999999999993E-2</c:v>
                </c:pt>
                <c:pt idx="1969">
                  <c:v>7.2909999999999989E-2</c:v>
                </c:pt>
                <c:pt idx="1970">
                  <c:v>9.3010999999999996E-2</c:v>
                </c:pt>
                <c:pt idx="1971">
                  <c:v>8.9668999999999985E-2</c:v>
                </c:pt>
                <c:pt idx="1972">
                  <c:v>8.7888000000000008E-2</c:v>
                </c:pt>
                <c:pt idx="1973">
                  <c:v>9.4486000000000001E-2</c:v>
                </c:pt>
                <c:pt idx="1974">
                  <c:v>9.4468999999999984E-2</c:v>
                </c:pt>
                <c:pt idx="1975">
                  <c:v>8.7108000000000005E-2</c:v>
                </c:pt>
                <c:pt idx="1976">
                  <c:v>8.6428999999999992E-2</c:v>
                </c:pt>
                <c:pt idx="1977">
                  <c:v>9.0754999999999988E-2</c:v>
                </c:pt>
                <c:pt idx="1978">
                  <c:v>9.2434000000000002E-2</c:v>
                </c:pt>
                <c:pt idx="1979">
                  <c:v>9.2229999999999993E-2</c:v>
                </c:pt>
                <c:pt idx="1980">
                  <c:v>9.5639999999999989E-2</c:v>
                </c:pt>
                <c:pt idx="1981">
                  <c:v>7.1400000000000005E-2</c:v>
                </c:pt>
                <c:pt idx="1982">
                  <c:v>8.8498000000000007E-2</c:v>
                </c:pt>
                <c:pt idx="1983">
                  <c:v>7.7099999999999988E-2</c:v>
                </c:pt>
                <c:pt idx="1984">
                  <c:v>9.0313999999999992E-2</c:v>
                </c:pt>
                <c:pt idx="1985">
                  <c:v>9.4638999999999987E-2</c:v>
                </c:pt>
                <c:pt idx="1986">
                  <c:v>8.2307000000000005E-2</c:v>
                </c:pt>
                <c:pt idx="1987">
                  <c:v>8.2171000000000008E-2</c:v>
                </c:pt>
                <c:pt idx="1988">
                  <c:v>9.3451999999999993E-2</c:v>
                </c:pt>
                <c:pt idx="1989">
                  <c:v>8.2289999999999988E-2</c:v>
                </c:pt>
                <c:pt idx="1990">
                  <c:v>8.6717000000000002E-2</c:v>
                </c:pt>
                <c:pt idx="1991">
                  <c:v>9.1025999999999982E-2</c:v>
                </c:pt>
                <c:pt idx="1992">
                  <c:v>9.6504999999999994E-2</c:v>
                </c:pt>
                <c:pt idx="1993">
                  <c:v>8.8549000000000003E-2</c:v>
                </c:pt>
                <c:pt idx="1994">
                  <c:v>9.3756999999999993E-2</c:v>
                </c:pt>
                <c:pt idx="1995">
                  <c:v>8.6530999999999983E-2</c:v>
                </c:pt>
                <c:pt idx="1996">
                  <c:v>8.8582999999999981E-2</c:v>
                </c:pt>
                <c:pt idx="1997">
                  <c:v>8.4019999999999997E-2</c:v>
                </c:pt>
                <c:pt idx="1998">
                  <c:v>7.7812000000000006E-2</c:v>
                </c:pt>
                <c:pt idx="1999">
                  <c:v>8.8549000000000003E-2</c:v>
                </c:pt>
                <c:pt idx="2000">
                  <c:v>7.9033000000000006E-2</c:v>
                </c:pt>
                <c:pt idx="2001">
                  <c:v>9.7284999999999996E-2</c:v>
                </c:pt>
                <c:pt idx="2002">
                  <c:v>8.8108000000000006E-2</c:v>
                </c:pt>
                <c:pt idx="2003">
                  <c:v>7.4725E-2</c:v>
                </c:pt>
                <c:pt idx="2004">
                  <c:v>8.7785999999999989E-2</c:v>
                </c:pt>
                <c:pt idx="2005">
                  <c:v>7.1060999999999999E-2</c:v>
                </c:pt>
                <c:pt idx="2006">
                  <c:v>8.0916000000000002E-2</c:v>
                </c:pt>
                <c:pt idx="2007">
                  <c:v>9.1364999999999988E-2</c:v>
                </c:pt>
                <c:pt idx="2008">
                  <c:v>8.3223000000000005E-2</c:v>
                </c:pt>
                <c:pt idx="2009">
                  <c:v>8.6192000000000005E-2</c:v>
                </c:pt>
                <c:pt idx="2010">
                  <c:v>7.7998999999999999E-2</c:v>
                </c:pt>
                <c:pt idx="2011">
                  <c:v>8.0983999999999987E-2</c:v>
                </c:pt>
                <c:pt idx="2012">
                  <c:v>7.5334999999999999E-2</c:v>
                </c:pt>
                <c:pt idx="2013">
                  <c:v>8.0339000000000008E-2</c:v>
                </c:pt>
                <c:pt idx="2014">
                  <c:v>8.6241999999999999E-2</c:v>
                </c:pt>
                <c:pt idx="2015">
                  <c:v>8.2645999999999983E-2</c:v>
                </c:pt>
                <c:pt idx="2016">
                  <c:v>9.1483999999999996E-2</c:v>
                </c:pt>
                <c:pt idx="2017">
                  <c:v>8.5276000000000005E-2</c:v>
                </c:pt>
                <c:pt idx="2018">
                  <c:v>8.542799999999999E-2</c:v>
                </c:pt>
                <c:pt idx="2019">
                  <c:v>8.8465000000000002E-2</c:v>
                </c:pt>
                <c:pt idx="2020">
                  <c:v>8.6598999999999995E-2</c:v>
                </c:pt>
                <c:pt idx="2021">
                  <c:v>8.8667999999999983E-2</c:v>
                </c:pt>
                <c:pt idx="2022">
                  <c:v>0.10680099999999999</c:v>
                </c:pt>
                <c:pt idx="2023">
                  <c:v>7.5149000000000007E-2</c:v>
                </c:pt>
                <c:pt idx="2024">
                  <c:v>8.3053000000000002E-2</c:v>
                </c:pt>
                <c:pt idx="2025">
                  <c:v>8.8701999999999989E-2</c:v>
                </c:pt>
                <c:pt idx="2026">
                  <c:v>8.4919000000000008E-2</c:v>
                </c:pt>
                <c:pt idx="2027">
                  <c:v>8.8871999999999993E-2</c:v>
                </c:pt>
                <c:pt idx="2028">
                  <c:v>8.2238999999999993E-2</c:v>
                </c:pt>
                <c:pt idx="2029">
                  <c:v>7.8948000000000004E-2</c:v>
                </c:pt>
                <c:pt idx="2030">
                  <c:v>8.7769E-2</c:v>
                </c:pt>
                <c:pt idx="2031">
                  <c:v>8.3544999999999994E-2</c:v>
                </c:pt>
                <c:pt idx="2032">
                  <c:v>8.0221000000000001E-2</c:v>
                </c:pt>
                <c:pt idx="2033">
                  <c:v>8.0050999999999997E-2</c:v>
                </c:pt>
                <c:pt idx="2034">
                  <c:v>8.0355999999999997E-2</c:v>
                </c:pt>
                <c:pt idx="2035">
                  <c:v>8.3613000000000007E-2</c:v>
                </c:pt>
                <c:pt idx="2036">
                  <c:v>8.6615999999999985E-2</c:v>
                </c:pt>
                <c:pt idx="2037">
                  <c:v>8.8465000000000002E-2</c:v>
                </c:pt>
                <c:pt idx="2038">
                  <c:v>8.9940000000000006E-2</c:v>
                </c:pt>
                <c:pt idx="2039">
                  <c:v>8.1678999999999988E-2</c:v>
                </c:pt>
                <c:pt idx="2040">
                  <c:v>7.4317999999999981E-2</c:v>
                </c:pt>
                <c:pt idx="2041">
                  <c:v>8.8447999999999985E-2</c:v>
                </c:pt>
                <c:pt idx="2042">
                  <c:v>9.0669999999999987E-2</c:v>
                </c:pt>
                <c:pt idx="2043">
                  <c:v>8.7989999999999999E-2</c:v>
                </c:pt>
                <c:pt idx="2044">
                  <c:v>7.5775999999999996E-2</c:v>
                </c:pt>
                <c:pt idx="2045">
                  <c:v>8.4716E-2</c:v>
                </c:pt>
                <c:pt idx="2046">
                  <c:v>8.4630999999999998E-2</c:v>
                </c:pt>
                <c:pt idx="2047">
                  <c:v>7.6522999999999994E-2</c:v>
                </c:pt>
                <c:pt idx="2048">
                  <c:v>8.3664000000000002E-2</c:v>
                </c:pt>
                <c:pt idx="2049">
                  <c:v>8.0762999999999988E-2</c:v>
                </c:pt>
                <c:pt idx="2050">
                  <c:v>7.9813999999999982E-2</c:v>
                </c:pt>
                <c:pt idx="2051">
                  <c:v>9.2229999999999993E-2</c:v>
                </c:pt>
                <c:pt idx="2052">
                  <c:v>7.116299999999999E-2</c:v>
                </c:pt>
                <c:pt idx="2053">
                  <c:v>8.7803000000000006E-2</c:v>
                </c:pt>
                <c:pt idx="2054">
                  <c:v>8.0831E-2</c:v>
                </c:pt>
                <c:pt idx="2055">
                  <c:v>5.3912000000000002E-2</c:v>
                </c:pt>
                <c:pt idx="2056">
                  <c:v>7.3435999999999987E-2</c:v>
                </c:pt>
                <c:pt idx="2057">
                  <c:v>7.1908999999999987E-2</c:v>
                </c:pt>
                <c:pt idx="2058">
                  <c:v>7.0705000000000004E-2</c:v>
                </c:pt>
                <c:pt idx="2059">
                  <c:v>7.9949000000000006E-2</c:v>
                </c:pt>
                <c:pt idx="2060">
                  <c:v>7.2281999999999999E-2</c:v>
                </c:pt>
                <c:pt idx="2061">
                  <c:v>8.5140000000000007E-2</c:v>
                </c:pt>
                <c:pt idx="2062">
                  <c:v>8.2137000000000002E-2</c:v>
                </c:pt>
                <c:pt idx="2063">
                  <c:v>8.7700999999999987E-2</c:v>
                </c:pt>
                <c:pt idx="2064">
                  <c:v>7.2586999999999999E-2</c:v>
                </c:pt>
                <c:pt idx="2065">
                  <c:v>8.4036999999999987E-2</c:v>
                </c:pt>
                <c:pt idx="2066">
                  <c:v>7.3418999999999998E-2</c:v>
                </c:pt>
                <c:pt idx="2067">
                  <c:v>7.8710999999999989E-2</c:v>
                </c:pt>
                <c:pt idx="2068">
                  <c:v>8.6056000000000007E-2</c:v>
                </c:pt>
                <c:pt idx="2069">
                  <c:v>8.6123999999999992E-2</c:v>
                </c:pt>
                <c:pt idx="2070">
                  <c:v>8.4952999999999987E-2</c:v>
                </c:pt>
                <c:pt idx="2071">
                  <c:v>8.1882999999999997E-2</c:v>
                </c:pt>
                <c:pt idx="2072">
                  <c:v>8.8616999999999987E-2</c:v>
                </c:pt>
                <c:pt idx="2073">
                  <c:v>7.7642000000000003E-2</c:v>
                </c:pt>
                <c:pt idx="2074">
                  <c:v>7.5708999999999985E-2</c:v>
                </c:pt>
                <c:pt idx="2075">
                  <c:v>7.8439999999999996E-2</c:v>
                </c:pt>
                <c:pt idx="2076">
                  <c:v>9.3910000000000007E-2</c:v>
                </c:pt>
                <c:pt idx="2077">
                  <c:v>7.0161999999999988E-2</c:v>
                </c:pt>
                <c:pt idx="2078">
                  <c:v>8.0813999999999983E-2</c:v>
                </c:pt>
                <c:pt idx="2079">
                  <c:v>8.8888999999999982E-2</c:v>
                </c:pt>
                <c:pt idx="2080">
                  <c:v>8.0050999999999997E-2</c:v>
                </c:pt>
                <c:pt idx="2081">
                  <c:v>7.1908999999999987E-2</c:v>
                </c:pt>
                <c:pt idx="2082">
                  <c:v>5.9628E-2</c:v>
                </c:pt>
                <c:pt idx="2083">
                  <c:v>8.5258999999999988E-2</c:v>
                </c:pt>
                <c:pt idx="2084">
                  <c:v>8.0661999999999998E-2</c:v>
                </c:pt>
                <c:pt idx="2085">
                  <c:v>7.7709999999999987E-2</c:v>
                </c:pt>
                <c:pt idx="2086">
                  <c:v>6.963599999999999E-2</c:v>
                </c:pt>
                <c:pt idx="2087">
                  <c:v>8.4766999999999995E-2</c:v>
                </c:pt>
                <c:pt idx="2088">
                  <c:v>7.8320999999999988E-2</c:v>
                </c:pt>
                <c:pt idx="2089">
                  <c:v>9.3265000000000001E-2</c:v>
                </c:pt>
                <c:pt idx="2090">
                  <c:v>7.3502999999999999E-2</c:v>
                </c:pt>
                <c:pt idx="2091">
                  <c:v>8.0881999999999996E-2</c:v>
                </c:pt>
                <c:pt idx="2092">
                  <c:v>7.4538000000000007E-2</c:v>
                </c:pt>
                <c:pt idx="2093">
                  <c:v>7.1331999999999993E-2</c:v>
                </c:pt>
                <c:pt idx="2094">
                  <c:v>7.2672E-2</c:v>
                </c:pt>
                <c:pt idx="2095">
                  <c:v>8.4224000000000007E-2</c:v>
                </c:pt>
                <c:pt idx="2096">
                  <c:v>7.2096000000000007E-2</c:v>
                </c:pt>
                <c:pt idx="2097">
                  <c:v>7.116299999999999E-2</c:v>
                </c:pt>
                <c:pt idx="2098">
                  <c:v>7.8846999999999987E-2</c:v>
                </c:pt>
                <c:pt idx="2099">
                  <c:v>6.5106999999999984E-2</c:v>
                </c:pt>
                <c:pt idx="2100">
                  <c:v>7.9015999999999989E-2</c:v>
                </c:pt>
                <c:pt idx="2101">
                  <c:v>8.0966999999999997E-2</c:v>
                </c:pt>
                <c:pt idx="2102">
                  <c:v>6.7210000000000006E-2</c:v>
                </c:pt>
                <c:pt idx="2103">
                  <c:v>7.1365999999999999E-2</c:v>
                </c:pt>
                <c:pt idx="2104">
                  <c:v>7.9339000000000007E-2</c:v>
                </c:pt>
                <c:pt idx="2105">
                  <c:v>7.0789000000000005E-2</c:v>
                </c:pt>
                <c:pt idx="2106">
                  <c:v>7.3096000000000008E-2</c:v>
                </c:pt>
                <c:pt idx="2107">
                  <c:v>7.2875999999999982E-2</c:v>
                </c:pt>
                <c:pt idx="2108">
                  <c:v>7.8744999999999996E-2</c:v>
                </c:pt>
                <c:pt idx="2109">
                  <c:v>7.4130999999999989E-2</c:v>
                </c:pt>
                <c:pt idx="2110">
                  <c:v>6.8822000000000008E-2</c:v>
                </c:pt>
                <c:pt idx="2111">
                  <c:v>8.0321999999999991E-2</c:v>
                </c:pt>
                <c:pt idx="2112">
                  <c:v>7.0466999999999988E-2</c:v>
                </c:pt>
                <c:pt idx="2113">
                  <c:v>7.9830999999999999E-2</c:v>
                </c:pt>
                <c:pt idx="2114">
                  <c:v>5.9220999999999982E-2</c:v>
                </c:pt>
                <c:pt idx="2115">
                  <c:v>6.9686999999999985E-2</c:v>
                </c:pt>
                <c:pt idx="2116">
                  <c:v>7.7624999999999986E-2</c:v>
                </c:pt>
                <c:pt idx="2117">
                  <c:v>5.2214999999999998E-2</c:v>
                </c:pt>
                <c:pt idx="2118">
                  <c:v>6.7074999999999982E-2</c:v>
                </c:pt>
                <c:pt idx="2119">
                  <c:v>7.5454000000000007E-2</c:v>
                </c:pt>
                <c:pt idx="2120">
                  <c:v>7.6013999999999984E-2</c:v>
                </c:pt>
                <c:pt idx="2121">
                  <c:v>6.9245999999999988E-2</c:v>
                </c:pt>
                <c:pt idx="2122">
                  <c:v>7.4199000000000001E-2</c:v>
                </c:pt>
                <c:pt idx="2123">
                  <c:v>8.1424999999999984E-2</c:v>
                </c:pt>
                <c:pt idx="2124">
                  <c:v>7.6896000000000006E-2</c:v>
                </c:pt>
                <c:pt idx="2125">
                  <c:v>7.1043999999999982E-2</c:v>
                </c:pt>
                <c:pt idx="2126">
                  <c:v>7.8964999999999994E-2</c:v>
                </c:pt>
                <c:pt idx="2127">
                  <c:v>6.5378000000000006E-2</c:v>
                </c:pt>
                <c:pt idx="2128">
                  <c:v>8.1271999999999997E-2</c:v>
                </c:pt>
                <c:pt idx="2129">
                  <c:v>6.1630000000000004E-2</c:v>
                </c:pt>
                <c:pt idx="2130">
                  <c:v>7.8320999999999988E-2</c:v>
                </c:pt>
                <c:pt idx="2131">
                  <c:v>6.5835999999999992E-2</c:v>
                </c:pt>
                <c:pt idx="2132">
                  <c:v>6.3936000000000007E-2</c:v>
                </c:pt>
                <c:pt idx="2133">
                  <c:v>6.361399999999999E-2</c:v>
                </c:pt>
                <c:pt idx="2134">
                  <c:v>6.9483000000000003E-2</c:v>
                </c:pt>
                <c:pt idx="2135">
                  <c:v>6.4360999999999988E-2</c:v>
                </c:pt>
                <c:pt idx="2136">
                  <c:v>6.4919999999999992E-2</c:v>
                </c:pt>
                <c:pt idx="2137">
                  <c:v>6.7431000000000005E-2</c:v>
                </c:pt>
                <c:pt idx="2138">
                  <c:v>7.3435999999999987E-2</c:v>
                </c:pt>
                <c:pt idx="2139">
                  <c:v>8.3919000000000007E-2</c:v>
                </c:pt>
                <c:pt idx="2140">
                  <c:v>6.8211000000000008E-2</c:v>
                </c:pt>
                <c:pt idx="2141">
                  <c:v>6.933099999999999E-2</c:v>
                </c:pt>
                <c:pt idx="2142">
                  <c:v>6.8567000000000003E-2</c:v>
                </c:pt>
                <c:pt idx="2143">
                  <c:v>7.2349999999999984E-2</c:v>
                </c:pt>
                <c:pt idx="2144">
                  <c:v>6.6310999999999995E-2</c:v>
                </c:pt>
                <c:pt idx="2145">
                  <c:v>8.420699999999999E-2</c:v>
                </c:pt>
                <c:pt idx="2146">
                  <c:v>8.3664000000000002E-2</c:v>
                </c:pt>
                <c:pt idx="2147">
                  <c:v>5.1044999999999993E-2</c:v>
                </c:pt>
                <c:pt idx="2148">
                  <c:v>6.8583999999999992E-2</c:v>
                </c:pt>
                <c:pt idx="2149">
                  <c:v>7.8779000000000002E-2</c:v>
                </c:pt>
                <c:pt idx="2150">
                  <c:v>8.3308000000000007E-2</c:v>
                </c:pt>
                <c:pt idx="2151">
                  <c:v>6.9738000000000008E-2</c:v>
                </c:pt>
                <c:pt idx="2152">
                  <c:v>7.7692999999999998E-2</c:v>
                </c:pt>
                <c:pt idx="2153">
                  <c:v>6.4208000000000001E-2</c:v>
                </c:pt>
                <c:pt idx="2154">
                  <c:v>6.2681000000000001E-2</c:v>
                </c:pt>
                <c:pt idx="2155">
                  <c:v>6.5106999999999984E-2</c:v>
                </c:pt>
                <c:pt idx="2156">
                  <c:v>6.3020000000000007E-2</c:v>
                </c:pt>
                <c:pt idx="2157">
                  <c:v>0.08</c:v>
                </c:pt>
                <c:pt idx="2158">
                  <c:v>5.6150999999999993E-2</c:v>
                </c:pt>
                <c:pt idx="2159">
                  <c:v>6.6921999999999995E-2</c:v>
                </c:pt>
                <c:pt idx="2160">
                  <c:v>7.7082999999999999E-2</c:v>
                </c:pt>
                <c:pt idx="2161">
                  <c:v>8.0508999999999983E-2</c:v>
                </c:pt>
                <c:pt idx="2162">
                  <c:v>7.3214999999999988E-2</c:v>
                </c:pt>
                <c:pt idx="2163">
                  <c:v>7.238399999999999E-2</c:v>
                </c:pt>
                <c:pt idx="2164">
                  <c:v>6.4208000000000001E-2</c:v>
                </c:pt>
                <c:pt idx="2165">
                  <c:v>6.4819000000000002E-2</c:v>
                </c:pt>
                <c:pt idx="2166">
                  <c:v>6.4410999999999982E-2</c:v>
                </c:pt>
                <c:pt idx="2167">
                  <c:v>6.6548999999999983E-2</c:v>
                </c:pt>
                <c:pt idx="2168">
                  <c:v>7.5538999999999981E-2</c:v>
                </c:pt>
                <c:pt idx="2169">
                  <c:v>7.7166999999999999E-2</c:v>
                </c:pt>
                <c:pt idx="2170">
                  <c:v>7.3163999999999993E-2</c:v>
                </c:pt>
                <c:pt idx="2171">
                  <c:v>6.7667999999999992E-2</c:v>
                </c:pt>
                <c:pt idx="2172">
                  <c:v>6.9686999999999985E-2</c:v>
                </c:pt>
                <c:pt idx="2173">
                  <c:v>7.3317000000000007E-2</c:v>
                </c:pt>
                <c:pt idx="2174">
                  <c:v>6.8193999999999991E-2</c:v>
                </c:pt>
                <c:pt idx="2175">
                  <c:v>6.8041000000000004E-2</c:v>
                </c:pt>
                <c:pt idx="2176">
                  <c:v>7.8150999999999984E-2</c:v>
                </c:pt>
                <c:pt idx="2177">
                  <c:v>8.2002000000000005E-2</c:v>
                </c:pt>
                <c:pt idx="2178">
                  <c:v>7.7998999999999999E-2</c:v>
                </c:pt>
                <c:pt idx="2179">
                  <c:v>6.9704000000000002E-2</c:v>
                </c:pt>
                <c:pt idx="2180">
                  <c:v>6.2120999999999996E-2</c:v>
                </c:pt>
                <c:pt idx="2181">
                  <c:v>6.6242999999999982E-2</c:v>
                </c:pt>
                <c:pt idx="2182">
                  <c:v>7.9084000000000002E-2</c:v>
                </c:pt>
                <c:pt idx="2183">
                  <c:v>5.7066999999999993E-2</c:v>
                </c:pt>
                <c:pt idx="2184">
                  <c:v>6.3698999999999992E-2</c:v>
                </c:pt>
                <c:pt idx="2185">
                  <c:v>6.361399999999999E-2</c:v>
                </c:pt>
                <c:pt idx="2186">
                  <c:v>6.3477999999999993E-2</c:v>
                </c:pt>
                <c:pt idx="2187">
                  <c:v>7.7065999999999982E-2</c:v>
                </c:pt>
                <c:pt idx="2188">
                  <c:v>6.7379999999999982E-2</c:v>
                </c:pt>
                <c:pt idx="2189">
                  <c:v>7.0076999999999987E-2</c:v>
                </c:pt>
                <c:pt idx="2190">
                  <c:v>7.4317999999999981E-2</c:v>
                </c:pt>
                <c:pt idx="2191">
                  <c:v>5.4979999999999987E-2</c:v>
                </c:pt>
                <c:pt idx="2192">
                  <c:v>6.6395999999999997E-2</c:v>
                </c:pt>
                <c:pt idx="2193">
                  <c:v>6.7837999999999996E-2</c:v>
                </c:pt>
                <c:pt idx="2194">
                  <c:v>6.3783999999999993E-2</c:v>
                </c:pt>
                <c:pt idx="2195">
                  <c:v>7.6947000000000002E-2</c:v>
                </c:pt>
                <c:pt idx="2196">
                  <c:v>6.4953999999999998E-2</c:v>
                </c:pt>
                <c:pt idx="2197">
                  <c:v>7.6098999999999986E-2</c:v>
                </c:pt>
                <c:pt idx="2198">
                  <c:v>7.1705000000000005E-2</c:v>
                </c:pt>
                <c:pt idx="2199">
                  <c:v>6.3716000000000009E-2</c:v>
                </c:pt>
                <c:pt idx="2200">
                  <c:v>6.758299999999999E-2</c:v>
                </c:pt>
                <c:pt idx="2201">
                  <c:v>6.5853000000000009E-2</c:v>
                </c:pt>
                <c:pt idx="2202">
                  <c:v>7.7117000000000005E-2</c:v>
                </c:pt>
                <c:pt idx="2203">
                  <c:v>6.7718999999999988E-2</c:v>
                </c:pt>
                <c:pt idx="2204">
                  <c:v>5.6049000000000002E-2</c:v>
                </c:pt>
                <c:pt idx="2205">
                  <c:v>5.4217000000000001E-2</c:v>
                </c:pt>
                <c:pt idx="2206">
                  <c:v>7.2011000000000006E-2</c:v>
                </c:pt>
                <c:pt idx="2207">
                  <c:v>6.6276999999999989E-2</c:v>
                </c:pt>
                <c:pt idx="2208">
                  <c:v>7.8964999999999994E-2</c:v>
                </c:pt>
                <c:pt idx="2209">
                  <c:v>7.3707000000000009E-2</c:v>
                </c:pt>
                <c:pt idx="2210">
                  <c:v>7.6947000000000002E-2</c:v>
                </c:pt>
                <c:pt idx="2211">
                  <c:v>6.0408000000000003E-2</c:v>
                </c:pt>
                <c:pt idx="2212">
                  <c:v>5.6947999999999985E-2</c:v>
                </c:pt>
                <c:pt idx="2213">
                  <c:v>6.6125000000000003E-2</c:v>
                </c:pt>
                <c:pt idx="2214">
                  <c:v>6.8432000000000007E-2</c:v>
                </c:pt>
                <c:pt idx="2215">
                  <c:v>5.2570999999999993E-2</c:v>
                </c:pt>
                <c:pt idx="2216">
                  <c:v>6.2376000000000001E-2</c:v>
                </c:pt>
                <c:pt idx="2217">
                  <c:v>6.7803999999999989E-2</c:v>
                </c:pt>
                <c:pt idx="2218">
                  <c:v>6.6090999999999997E-2</c:v>
                </c:pt>
                <c:pt idx="2219">
                  <c:v>5.9678999999999996E-2</c:v>
                </c:pt>
                <c:pt idx="2220">
                  <c:v>6.1951999999999993E-2</c:v>
                </c:pt>
                <c:pt idx="2221">
                  <c:v>6.4734E-2</c:v>
                </c:pt>
                <c:pt idx="2222">
                  <c:v>7.0620000000000002E-2</c:v>
                </c:pt>
                <c:pt idx="2223">
                  <c:v>6.0984999999999998E-2</c:v>
                </c:pt>
                <c:pt idx="2224">
                  <c:v>5.9593999999999994E-2</c:v>
                </c:pt>
                <c:pt idx="2225">
                  <c:v>5.8592999999999992E-2</c:v>
                </c:pt>
                <c:pt idx="2226">
                  <c:v>6.1985999999999999E-2</c:v>
                </c:pt>
                <c:pt idx="2227">
                  <c:v>6.7362999999999992E-2</c:v>
                </c:pt>
                <c:pt idx="2228">
                  <c:v>7.1280999999999997E-2</c:v>
                </c:pt>
                <c:pt idx="2229">
                  <c:v>6.3732999999999998E-2</c:v>
                </c:pt>
                <c:pt idx="2230">
                  <c:v>7.055199999999999E-2</c:v>
                </c:pt>
                <c:pt idx="2231">
                  <c:v>6.0509999999999994E-2</c:v>
                </c:pt>
                <c:pt idx="2232">
                  <c:v>6.8227999999999997E-2</c:v>
                </c:pt>
                <c:pt idx="2233">
                  <c:v>7.6149999999999982E-2</c:v>
                </c:pt>
                <c:pt idx="2234">
                  <c:v>6.4665999999999987E-2</c:v>
                </c:pt>
                <c:pt idx="2235">
                  <c:v>6.6548999999999983E-2</c:v>
                </c:pt>
                <c:pt idx="2236">
                  <c:v>7.2349999999999984E-2</c:v>
                </c:pt>
                <c:pt idx="2237">
                  <c:v>5.7778999999999983E-2</c:v>
                </c:pt>
                <c:pt idx="2238">
                  <c:v>6.7651000000000003E-2</c:v>
                </c:pt>
                <c:pt idx="2239">
                  <c:v>7.2875999999999982E-2</c:v>
                </c:pt>
                <c:pt idx="2240">
                  <c:v>5.5302000000000004E-2</c:v>
                </c:pt>
                <c:pt idx="2241">
                  <c:v>7.2128999999999985E-2</c:v>
                </c:pt>
                <c:pt idx="2242">
                  <c:v>5.7388999999999982E-2</c:v>
                </c:pt>
                <c:pt idx="2243">
                  <c:v>7.4504000000000001E-2</c:v>
                </c:pt>
                <c:pt idx="2244">
                  <c:v>6.3156000000000004E-2</c:v>
                </c:pt>
                <c:pt idx="2245">
                  <c:v>6.6430000000000003E-2</c:v>
                </c:pt>
                <c:pt idx="2246">
                  <c:v>5.8677999999999994E-2</c:v>
                </c:pt>
                <c:pt idx="2247">
                  <c:v>6.1765E-2</c:v>
                </c:pt>
                <c:pt idx="2248">
                  <c:v>4.4005000000000002E-2</c:v>
                </c:pt>
                <c:pt idx="2249">
                  <c:v>6.422499999999999E-2</c:v>
                </c:pt>
                <c:pt idx="2250">
                  <c:v>5.1095999999999989E-2</c:v>
                </c:pt>
                <c:pt idx="2251">
                  <c:v>5.0061000000000008E-2</c:v>
                </c:pt>
                <c:pt idx="2252">
                  <c:v>5.8202999999999991E-2</c:v>
                </c:pt>
                <c:pt idx="2253">
                  <c:v>6.1391999999999988E-2</c:v>
                </c:pt>
                <c:pt idx="2254">
                  <c:v>5.2825999999999998E-2</c:v>
                </c:pt>
                <c:pt idx="2255">
                  <c:v>6.4665999999999987E-2</c:v>
                </c:pt>
                <c:pt idx="2256">
                  <c:v>6.5191999999999986E-2</c:v>
                </c:pt>
                <c:pt idx="2257">
                  <c:v>5.8864999999999987E-2</c:v>
                </c:pt>
                <c:pt idx="2258">
                  <c:v>6.3241000000000006E-2</c:v>
                </c:pt>
                <c:pt idx="2259">
                  <c:v>5.8831000000000008E-2</c:v>
                </c:pt>
                <c:pt idx="2260">
                  <c:v>6.5937999999999983E-2</c:v>
                </c:pt>
                <c:pt idx="2261">
                  <c:v>6.5411999999999984E-2</c:v>
                </c:pt>
                <c:pt idx="2262">
                  <c:v>6.1579000000000009E-2</c:v>
                </c:pt>
                <c:pt idx="2263">
                  <c:v>6.4293000000000003E-2</c:v>
                </c:pt>
                <c:pt idx="2264">
                  <c:v>6.0153999999999999E-2</c:v>
                </c:pt>
                <c:pt idx="2265">
                  <c:v>6.4513000000000001E-2</c:v>
                </c:pt>
                <c:pt idx="2266">
                  <c:v>7.0348000000000008E-2</c:v>
                </c:pt>
                <c:pt idx="2267">
                  <c:v>5.4572999999999997E-2</c:v>
                </c:pt>
                <c:pt idx="2268">
                  <c:v>4.8211999999999991E-2</c:v>
                </c:pt>
                <c:pt idx="2269">
                  <c:v>4.4921000000000003E-2</c:v>
                </c:pt>
                <c:pt idx="2270">
                  <c:v>6.7769999999999983E-2</c:v>
                </c:pt>
                <c:pt idx="2271">
                  <c:v>5.9949999999999989E-2</c:v>
                </c:pt>
                <c:pt idx="2272">
                  <c:v>6.2833999999999987E-2</c:v>
                </c:pt>
                <c:pt idx="2273">
                  <c:v>6.3206999999999999E-2</c:v>
                </c:pt>
                <c:pt idx="2274">
                  <c:v>6.1239000000000002E-2</c:v>
                </c:pt>
                <c:pt idx="2275">
                  <c:v>7.1621000000000004E-2</c:v>
                </c:pt>
                <c:pt idx="2276">
                  <c:v>5.1010999999999987E-2</c:v>
                </c:pt>
                <c:pt idx="2277">
                  <c:v>5.7830000000000006E-2</c:v>
                </c:pt>
                <c:pt idx="2278">
                  <c:v>7.0314000000000002E-2</c:v>
                </c:pt>
                <c:pt idx="2279">
                  <c:v>5.0162999999999999E-2</c:v>
                </c:pt>
                <c:pt idx="2280">
                  <c:v>6.6566E-2</c:v>
                </c:pt>
                <c:pt idx="2281">
                  <c:v>6.5479999999999997E-2</c:v>
                </c:pt>
                <c:pt idx="2282">
                  <c:v>6.4444999999999988E-2</c:v>
                </c:pt>
                <c:pt idx="2283">
                  <c:v>6.4105999999999982E-2</c:v>
                </c:pt>
                <c:pt idx="2284">
                  <c:v>5.301199999999999E-2</c:v>
                </c:pt>
                <c:pt idx="2285">
                  <c:v>5.0789999999999988E-2</c:v>
                </c:pt>
                <c:pt idx="2286">
                  <c:v>5.5030999999999983E-2</c:v>
                </c:pt>
                <c:pt idx="2287">
                  <c:v>5.8186000000000002E-2</c:v>
                </c:pt>
                <c:pt idx="2288">
                  <c:v>5.4097999999999993E-2</c:v>
                </c:pt>
                <c:pt idx="2289">
                  <c:v>5.2486999999999992E-2</c:v>
                </c:pt>
                <c:pt idx="2290">
                  <c:v>6.0814999999999994E-2</c:v>
                </c:pt>
                <c:pt idx="2291">
                  <c:v>5.4012999999999992E-2</c:v>
                </c:pt>
                <c:pt idx="2292">
                  <c:v>6.1255999999999991E-2</c:v>
                </c:pt>
                <c:pt idx="2293">
                  <c:v>5.8253999999999986E-2</c:v>
                </c:pt>
                <c:pt idx="2294">
                  <c:v>7.3350999999999986E-2</c:v>
                </c:pt>
                <c:pt idx="2295">
                  <c:v>6.6276999999999989E-2</c:v>
                </c:pt>
                <c:pt idx="2296">
                  <c:v>6.6480999999999998E-2</c:v>
                </c:pt>
                <c:pt idx="2297">
                  <c:v>6.4309999999999992E-2</c:v>
                </c:pt>
                <c:pt idx="2298">
                  <c:v>5.4572999999999997E-2</c:v>
                </c:pt>
                <c:pt idx="2299">
                  <c:v>6.1155000000000001E-2</c:v>
                </c:pt>
                <c:pt idx="2300">
                  <c:v>5.7727999999999988E-2</c:v>
                </c:pt>
                <c:pt idx="2301">
                  <c:v>5.6524000000000005E-2</c:v>
                </c:pt>
                <c:pt idx="2302">
                  <c:v>6.1985999999999999E-2</c:v>
                </c:pt>
                <c:pt idx="2303">
                  <c:v>6.0458999999999999E-2</c:v>
                </c:pt>
                <c:pt idx="2304">
                  <c:v>5.5964E-2</c:v>
                </c:pt>
                <c:pt idx="2305">
                  <c:v>7.1738999999999983E-2</c:v>
                </c:pt>
                <c:pt idx="2306">
                  <c:v>5.5862000000000009E-2</c:v>
                </c:pt>
                <c:pt idx="2307">
                  <c:v>5.688E-2</c:v>
                </c:pt>
                <c:pt idx="2308">
                  <c:v>5.667599999999999E-2</c:v>
                </c:pt>
                <c:pt idx="2309">
                  <c:v>4.9161999999999997E-2</c:v>
                </c:pt>
                <c:pt idx="2310">
                  <c:v>5.6760999999999992E-2</c:v>
                </c:pt>
                <c:pt idx="2311">
                  <c:v>6.0068999999999997E-2</c:v>
                </c:pt>
                <c:pt idx="2312">
                  <c:v>6.1612999999999987E-2</c:v>
                </c:pt>
                <c:pt idx="2313">
                  <c:v>7.1552999999999992E-2</c:v>
                </c:pt>
                <c:pt idx="2314">
                  <c:v>5.7456999999999994E-2</c:v>
                </c:pt>
                <c:pt idx="2315">
                  <c:v>6.2562999999999994E-2</c:v>
                </c:pt>
                <c:pt idx="2316">
                  <c:v>6.0068999999999997E-2</c:v>
                </c:pt>
                <c:pt idx="2317">
                  <c:v>5.1469000000000001E-2</c:v>
                </c:pt>
                <c:pt idx="2318">
                  <c:v>5.6269E-2</c:v>
                </c:pt>
                <c:pt idx="2319">
                  <c:v>6.0034999999999991E-2</c:v>
                </c:pt>
                <c:pt idx="2320">
                  <c:v>6.1561999999999992E-2</c:v>
                </c:pt>
                <c:pt idx="2321">
                  <c:v>4.8703999999999983E-2</c:v>
                </c:pt>
                <c:pt idx="2322">
                  <c:v>5.7660000000000003E-2</c:v>
                </c:pt>
                <c:pt idx="2323">
                  <c:v>5.6150999999999993E-2</c:v>
                </c:pt>
                <c:pt idx="2324">
                  <c:v>5.4166000000000006E-2</c:v>
                </c:pt>
                <c:pt idx="2325">
                  <c:v>4.6294999999999989E-2</c:v>
                </c:pt>
                <c:pt idx="2326">
                  <c:v>5.3894999999999985E-2</c:v>
                </c:pt>
                <c:pt idx="2327">
                  <c:v>4.9332000000000001E-2</c:v>
                </c:pt>
                <c:pt idx="2328">
                  <c:v>4.4903999999999986E-2</c:v>
                </c:pt>
                <c:pt idx="2329">
                  <c:v>5.5352999999999999E-2</c:v>
                </c:pt>
                <c:pt idx="2330">
                  <c:v>6.6751999999999992E-2</c:v>
                </c:pt>
                <c:pt idx="2331">
                  <c:v>5.8847999999999998E-2</c:v>
                </c:pt>
                <c:pt idx="2332">
                  <c:v>4.3123000000000009E-2</c:v>
                </c:pt>
                <c:pt idx="2333">
                  <c:v>6.0730999999999993E-2</c:v>
                </c:pt>
                <c:pt idx="2334">
                  <c:v>4.9992999999999996E-2</c:v>
                </c:pt>
                <c:pt idx="2335">
                  <c:v>5.8643999999999988E-2</c:v>
                </c:pt>
                <c:pt idx="2336">
                  <c:v>3.8525999999999991E-2</c:v>
                </c:pt>
                <c:pt idx="2337">
                  <c:v>4.3529999999999999E-2</c:v>
                </c:pt>
                <c:pt idx="2338">
                  <c:v>4.3156999999999987E-2</c:v>
                </c:pt>
                <c:pt idx="2339">
                  <c:v>5.2621999999999988E-2</c:v>
                </c:pt>
                <c:pt idx="2340">
                  <c:v>5.7456999999999994E-2</c:v>
                </c:pt>
                <c:pt idx="2341">
                  <c:v>6.2222999999999987E-2</c:v>
                </c:pt>
                <c:pt idx="2342">
                  <c:v>5.1282000000000008E-2</c:v>
                </c:pt>
                <c:pt idx="2343">
                  <c:v>5.0043999999999991E-2</c:v>
                </c:pt>
                <c:pt idx="2344">
                  <c:v>5.4369999999999988E-2</c:v>
                </c:pt>
                <c:pt idx="2345">
                  <c:v>5.9272000000000005E-2</c:v>
                </c:pt>
                <c:pt idx="2346">
                  <c:v>4.8330999999999999E-2</c:v>
                </c:pt>
                <c:pt idx="2347">
                  <c:v>4.6312000000000006E-2</c:v>
                </c:pt>
                <c:pt idx="2348">
                  <c:v>5.9798000000000004E-2</c:v>
                </c:pt>
                <c:pt idx="2349">
                  <c:v>4.3682999999999986E-2</c:v>
                </c:pt>
                <c:pt idx="2350">
                  <c:v>6.3562999999999995E-2</c:v>
                </c:pt>
                <c:pt idx="2351">
                  <c:v>6.3749999999999987E-2</c:v>
                </c:pt>
                <c:pt idx="2352">
                  <c:v>5.5505999999999986E-2</c:v>
                </c:pt>
                <c:pt idx="2353">
                  <c:v>4.4327999999999992E-2</c:v>
                </c:pt>
                <c:pt idx="2354">
                  <c:v>5.7100999999999999E-2</c:v>
                </c:pt>
                <c:pt idx="2355">
                  <c:v>5.7863999999999985E-2</c:v>
                </c:pt>
                <c:pt idx="2356">
                  <c:v>5.9407000000000001E-2</c:v>
                </c:pt>
                <c:pt idx="2357">
                  <c:v>5.5030999999999983E-2</c:v>
                </c:pt>
                <c:pt idx="2358">
                  <c:v>6.1255999999999991E-2</c:v>
                </c:pt>
                <c:pt idx="2359">
                  <c:v>3.996799999999999E-2</c:v>
                </c:pt>
                <c:pt idx="2360">
                  <c:v>4.7890000000000002E-2</c:v>
                </c:pt>
                <c:pt idx="2361">
                  <c:v>6.7176E-2</c:v>
                </c:pt>
                <c:pt idx="2362">
                  <c:v>4.4311000000000003E-2</c:v>
                </c:pt>
                <c:pt idx="2363">
                  <c:v>5.7660000000000003E-2</c:v>
                </c:pt>
                <c:pt idx="2364">
                  <c:v>5.2350999999999995E-2</c:v>
                </c:pt>
                <c:pt idx="2365">
                  <c:v>5.5709999999999996E-2</c:v>
                </c:pt>
                <c:pt idx="2366">
                  <c:v>4.2664999999999995E-2</c:v>
                </c:pt>
                <c:pt idx="2367">
                  <c:v>5.9915999999999983E-2</c:v>
                </c:pt>
                <c:pt idx="2368">
                  <c:v>4.4598999999999986E-2</c:v>
                </c:pt>
                <c:pt idx="2369">
                  <c:v>5.2367999999999984E-2</c:v>
                </c:pt>
                <c:pt idx="2370">
                  <c:v>5.8712E-2</c:v>
                </c:pt>
                <c:pt idx="2371">
                  <c:v>4.6092000000000008E-2</c:v>
                </c:pt>
                <c:pt idx="2372">
                  <c:v>5.5149999999999991E-2</c:v>
                </c:pt>
                <c:pt idx="2373">
                  <c:v>3.7322000000000008E-2</c:v>
                </c:pt>
                <c:pt idx="2374">
                  <c:v>6.3885999999999984E-2</c:v>
                </c:pt>
                <c:pt idx="2375">
                  <c:v>6.1900999999999998E-2</c:v>
                </c:pt>
                <c:pt idx="2376">
                  <c:v>4.9517999999999993E-2</c:v>
                </c:pt>
                <c:pt idx="2377">
                  <c:v>3.8797999999999985E-2</c:v>
                </c:pt>
                <c:pt idx="2378">
                  <c:v>5.1554000000000003E-2</c:v>
                </c:pt>
                <c:pt idx="2379">
                  <c:v>6.2410000000000007E-2</c:v>
                </c:pt>
                <c:pt idx="2380">
                  <c:v>5.1739999999999994E-2</c:v>
                </c:pt>
                <c:pt idx="2381">
                  <c:v>6.3511999999999999E-2</c:v>
                </c:pt>
                <c:pt idx="2382">
                  <c:v>5.1588000000000009E-2</c:v>
                </c:pt>
                <c:pt idx="2383">
                  <c:v>5.3809999999999983E-2</c:v>
                </c:pt>
                <c:pt idx="2384">
                  <c:v>6.0916999999999985E-2</c:v>
                </c:pt>
                <c:pt idx="2385">
                  <c:v>5.5318999999999993E-2</c:v>
                </c:pt>
                <c:pt idx="2386">
                  <c:v>5.5318999999999993E-2</c:v>
                </c:pt>
                <c:pt idx="2387">
                  <c:v>5.7100999999999999E-2</c:v>
                </c:pt>
                <c:pt idx="2388">
                  <c:v>5.0840999999999983E-2</c:v>
                </c:pt>
                <c:pt idx="2389">
                  <c:v>5.2791999999999992E-2</c:v>
                </c:pt>
                <c:pt idx="2390">
                  <c:v>3.6117999999999997E-2</c:v>
                </c:pt>
                <c:pt idx="2391">
                  <c:v>5.8982999999999994E-2</c:v>
                </c:pt>
                <c:pt idx="2392">
                  <c:v>5.2249000000000004E-2</c:v>
                </c:pt>
                <c:pt idx="2393">
                  <c:v>5.1129999999999995E-2</c:v>
                </c:pt>
                <c:pt idx="2394">
                  <c:v>6.0441999999999982E-2</c:v>
                </c:pt>
                <c:pt idx="2395">
                  <c:v>4.995899999999999E-2</c:v>
                </c:pt>
                <c:pt idx="2396">
                  <c:v>6.544599999999999E-2</c:v>
                </c:pt>
                <c:pt idx="2397">
                  <c:v>6.4293000000000003E-2</c:v>
                </c:pt>
                <c:pt idx="2398">
                  <c:v>4.7924000000000008E-2</c:v>
                </c:pt>
                <c:pt idx="2399">
                  <c:v>5.3351999999999997E-2</c:v>
                </c:pt>
                <c:pt idx="2400">
                  <c:v>3.8458000000000006E-2</c:v>
                </c:pt>
                <c:pt idx="2401">
                  <c:v>3.8900000000000004E-2</c:v>
                </c:pt>
                <c:pt idx="2402">
                  <c:v>5.7456999999999994E-2</c:v>
                </c:pt>
                <c:pt idx="2403">
                  <c:v>4.4768999999999989E-2</c:v>
                </c:pt>
                <c:pt idx="2404">
                  <c:v>5.4419999999999982E-2</c:v>
                </c:pt>
                <c:pt idx="2405">
                  <c:v>4.5311000000000004E-2</c:v>
                </c:pt>
                <c:pt idx="2406">
                  <c:v>4.3920000000000001E-2</c:v>
                </c:pt>
                <c:pt idx="2407">
                  <c:v>5.5285999999999988E-2</c:v>
                </c:pt>
                <c:pt idx="2408">
                  <c:v>4.6549999999999994E-2</c:v>
                </c:pt>
                <c:pt idx="2409">
                  <c:v>5.4692000000000005E-2</c:v>
                </c:pt>
                <c:pt idx="2410">
                  <c:v>5.5659E-2</c:v>
                </c:pt>
                <c:pt idx="2411">
                  <c:v>4.4055999999999998E-2</c:v>
                </c:pt>
                <c:pt idx="2412">
                  <c:v>5.8186000000000002E-2</c:v>
                </c:pt>
                <c:pt idx="2413">
                  <c:v>5.933999999999999E-2</c:v>
                </c:pt>
                <c:pt idx="2414">
                  <c:v>5.8135000000000006E-2</c:v>
                </c:pt>
                <c:pt idx="2415">
                  <c:v>5.3827E-2</c:v>
                </c:pt>
                <c:pt idx="2416">
                  <c:v>3.8271999999999987E-2</c:v>
                </c:pt>
                <c:pt idx="2417">
                  <c:v>5.1282000000000008E-2</c:v>
                </c:pt>
                <c:pt idx="2418">
                  <c:v>5.5064999999999989E-2</c:v>
                </c:pt>
                <c:pt idx="2419">
                  <c:v>4.4344999999999982E-2</c:v>
                </c:pt>
                <c:pt idx="2420">
                  <c:v>4.4734999999999983E-2</c:v>
                </c:pt>
                <c:pt idx="2421">
                  <c:v>5.0654999999999992E-2</c:v>
                </c:pt>
                <c:pt idx="2422">
                  <c:v>5.6506999999999988E-2</c:v>
                </c:pt>
                <c:pt idx="2423">
                  <c:v>4.3920000000000001E-2</c:v>
                </c:pt>
                <c:pt idx="2424">
                  <c:v>4.6058000000000002E-2</c:v>
                </c:pt>
                <c:pt idx="2425">
                  <c:v>6.1832999999999985E-2</c:v>
                </c:pt>
                <c:pt idx="2426">
                  <c:v>3.6067000000000002E-2</c:v>
                </c:pt>
                <c:pt idx="2427">
                  <c:v>4.9196000000000004E-2</c:v>
                </c:pt>
                <c:pt idx="2428">
                  <c:v>6.1630000000000004E-2</c:v>
                </c:pt>
                <c:pt idx="2429">
                  <c:v>4.7431999999999988E-2</c:v>
                </c:pt>
                <c:pt idx="2430">
                  <c:v>4.5142000000000002E-2</c:v>
                </c:pt>
                <c:pt idx="2431">
                  <c:v>5.2570999999999993E-2</c:v>
                </c:pt>
                <c:pt idx="2432">
                  <c:v>5.3250000000000006E-2</c:v>
                </c:pt>
                <c:pt idx="2433">
                  <c:v>4.1545999999999986E-2</c:v>
                </c:pt>
                <c:pt idx="2434">
                  <c:v>5.3843999999999989E-2</c:v>
                </c:pt>
                <c:pt idx="2435">
                  <c:v>4.3156999999999987E-2</c:v>
                </c:pt>
                <c:pt idx="2436">
                  <c:v>5.1588000000000009E-2</c:v>
                </c:pt>
                <c:pt idx="2437">
                  <c:v>4.2529999999999998E-2</c:v>
                </c:pt>
                <c:pt idx="2438">
                  <c:v>3.9646000000000001E-2</c:v>
                </c:pt>
                <c:pt idx="2439">
                  <c:v>4.4395000000000004E-2</c:v>
                </c:pt>
                <c:pt idx="2440">
                  <c:v>4.9314999999999984E-2</c:v>
                </c:pt>
                <c:pt idx="2441">
                  <c:v>4.1579999999999992E-2</c:v>
                </c:pt>
                <c:pt idx="2442">
                  <c:v>4.3954000000000007E-2</c:v>
                </c:pt>
                <c:pt idx="2443">
                  <c:v>5.1909999999999998E-2</c:v>
                </c:pt>
                <c:pt idx="2444">
                  <c:v>4.3225E-2</c:v>
                </c:pt>
                <c:pt idx="2445">
                  <c:v>5.9967000000000006E-2</c:v>
                </c:pt>
                <c:pt idx="2446">
                  <c:v>4.7906999999999991E-2</c:v>
                </c:pt>
                <c:pt idx="2447">
                  <c:v>5.3130999999999998E-2</c:v>
                </c:pt>
                <c:pt idx="2448">
                  <c:v>4.3580999999999995E-2</c:v>
                </c:pt>
                <c:pt idx="2449">
                  <c:v>4.6176999999999982E-2</c:v>
                </c:pt>
                <c:pt idx="2450">
                  <c:v>4.6192999999999998E-2</c:v>
                </c:pt>
                <c:pt idx="2451">
                  <c:v>4.0206000000000006E-2</c:v>
                </c:pt>
                <c:pt idx="2452">
                  <c:v>4.5327999999999993E-2</c:v>
                </c:pt>
                <c:pt idx="2453">
                  <c:v>5.3877999999999995E-2</c:v>
                </c:pt>
                <c:pt idx="2454">
                  <c:v>5.5709999999999996E-2</c:v>
                </c:pt>
                <c:pt idx="2455">
                  <c:v>4.6871999999999983E-2</c:v>
                </c:pt>
                <c:pt idx="2456">
                  <c:v>4.4581999999999997E-2</c:v>
                </c:pt>
                <c:pt idx="2457">
                  <c:v>4.2563000000000004E-2</c:v>
                </c:pt>
                <c:pt idx="2458">
                  <c:v>5.5590999999999988E-2</c:v>
                </c:pt>
                <c:pt idx="2459">
                  <c:v>4.5548999999999992E-2</c:v>
                </c:pt>
                <c:pt idx="2460">
                  <c:v>4.6379999999999991E-2</c:v>
                </c:pt>
                <c:pt idx="2461">
                  <c:v>5.0892000000000007E-2</c:v>
                </c:pt>
                <c:pt idx="2462">
                  <c:v>4.2495999999999992E-2</c:v>
                </c:pt>
                <c:pt idx="2463">
                  <c:v>4.6634999999999996E-2</c:v>
                </c:pt>
                <c:pt idx="2464">
                  <c:v>4.9704999999999985E-2</c:v>
                </c:pt>
                <c:pt idx="2465">
                  <c:v>4.5107999999999995E-2</c:v>
                </c:pt>
                <c:pt idx="2466">
                  <c:v>4.5362E-2</c:v>
                </c:pt>
                <c:pt idx="2467">
                  <c:v>4.0596000000000007E-2</c:v>
                </c:pt>
                <c:pt idx="2468">
                  <c:v>4.5073999999999989E-2</c:v>
                </c:pt>
                <c:pt idx="2469">
                  <c:v>5.1197000000000006E-2</c:v>
                </c:pt>
                <c:pt idx="2470">
                  <c:v>5.3114000000000008E-2</c:v>
                </c:pt>
                <c:pt idx="2471">
                  <c:v>4.0647000000000003E-2</c:v>
                </c:pt>
                <c:pt idx="2472">
                  <c:v>3.8374000000000005E-2</c:v>
                </c:pt>
                <c:pt idx="2473">
                  <c:v>5.4589999999999986E-2</c:v>
                </c:pt>
                <c:pt idx="2474">
                  <c:v>5.5539999999999992E-2</c:v>
                </c:pt>
                <c:pt idx="2475">
                  <c:v>4.1324999999999987E-2</c:v>
                </c:pt>
                <c:pt idx="2476">
                  <c:v>4.8482999999999984E-2</c:v>
                </c:pt>
                <c:pt idx="2477">
                  <c:v>4.0001999999999996E-2</c:v>
                </c:pt>
                <c:pt idx="2478">
                  <c:v>4.4836000000000001E-2</c:v>
                </c:pt>
                <c:pt idx="2479">
                  <c:v>3.5998999999999989E-2</c:v>
                </c:pt>
                <c:pt idx="2480">
                  <c:v>3.8135999999999989E-2</c:v>
                </c:pt>
                <c:pt idx="2481">
                  <c:v>3.4030999999999992E-2</c:v>
                </c:pt>
                <c:pt idx="2482">
                  <c:v>4.7651999999999986E-2</c:v>
                </c:pt>
                <c:pt idx="2483">
                  <c:v>4.5327999999999993E-2</c:v>
                </c:pt>
                <c:pt idx="2484">
                  <c:v>5.3062999999999985E-2</c:v>
                </c:pt>
                <c:pt idx="2485">
                  <c:v>3.7881999999999985E-2</c:v>
                </c:pt>
                <c:pt idx="2486">
                  <c:v>4.7295999999999991E-2</c:v>
                </c:pt>
                <c:pt idx="2487">
                  <c:v>4.5870999999999981E-2</c:v>
                </c:pt>
                <c:pt idx="2488">
                  <c:v>4.5870999999999981E-2</c:v>
                </c:pt>
                <c:pt idx="2489">
                  <c:v>5.3640000000000007E-2</c:v>
                </c:pt>
                <c:pt idx="2490">
                  <c:v>4.0934999999999985E-2</c:v>
                </c:pt>
                <c:pt idx="2491">
                  <c:v>4.1427000000000005E-2</c:v>
                </c:pt>
                <c:pt idx="2492">
                  <c:v>4.0206000000000006E-2</c:v>
                </c:pt>
                <c:pt idx="2493">
                  <c:v>4.1935999999999987E-2</c:v>
                </c:pt>
                <c:pt idx="2494">
                  <c:v>5.1604999999999998E-2</c:v>
                </c:pt>
                <c:pt idx="2495">
                  <c:v>4.8126999999999989E-2</c:v>
                </c:pt>
                <c:pt idx="2496">
                  <c:v>4.2461999999999986E-2</c:v>
                </c:pt>
                <c:pt idx="2497">
                  <c:v>5.3335000000000007E-2</c:v>
                </c:pt>
                <c:pt idx="2498">
                  <c:v>5.1213999999999996E-2</c:v>
                </c:pt>
                <c:pt idx="2499">
                  <c:v>4.2699000000000001E-2</c:v>
                </c:pt>
                <c:pt idx="2500">
                  <c:v>5.4556000000000007E-2</c:v>
                </c:pt>
                <c:pt idx="2501">
                  <c:v>3.302999999999999E-2</c:v>
                </c:pt>
                <c:pt idx="2502">
                  <c:v>5.1926999999999987E-2</c:v>
                </c:pt>
                <c:pt idx="2503">
                  <c:v>4.9212999999999993E-2</c:v>
                </c:pt>
                <c:pt idx="2504">
                  <c:v>5.1519999999999996E-2</c:v>
                </c:pt>
                <c:pt idx="2505">
                  <c:v>4.7890000000000002E-2</c:v>
                </c:pt>
                <c:pt idx="2506">
                  <c:v>4.1443999999999995E-2</c:v>
                </c:pt>
                <c:pt idx="2507">
                  <c:v>3.9290000000000005E-2</c:v>
                </c:pt>
                <c:pt idx="2508">
                  <c:v>5.8287999999999993E-2</c:v>
                </c:pt>
                <c:pt idx="2509">
                  <c:v>4.2630999999999988E-2</c:v>
                </c:pt>
                <c:pt idx="2510">
                  <c:v>4.4123999999999983E-2</c:v>
                </c:pt>
                <c:pt idx="2511">
                  <c:v>5.1315999999999987E-2</c:v>
                </c:pt>
                <c:pt idx="2512">
                  <c:v>4.0764999999999982E-2</c:v>
                </c:pt>
                <c:pt idx="2513">
                  <c:v>4.3479000000000004E-2</c:v>
                </c:pt>
                <c:pt idx="2514">
                  <c:v>3.7134999999999987E-2</c:v>
                </c:pt>
                <c:pt idx="2515">
                  <c:v>4.0952000000000002E-2</c:v>
                </c:pt>
                <c:pt idx="2516">
                  <c:v>4.4565000000000007E-2</c:v>
                </c:pt>
                <c:pt idx="2517">
                  <c:v>3.9713999999999985E-2</c:v>
                </c:pt>
                <c:pt idx="2518">
                  <c:v>5.0772999999999999E-2</c:v>
                </c:pt>
                <c:pt idx="2519">
                  <c:v>4.1579999999999992E-2</c:v>
                </c:pt>
                <c:pt idx="2520">
                  <c:v>4.8465999999999995E-2</c:v>
                </c:pt>
                <c:pt idx="2521">
                  <c:v>4.9551999999999999E-2</c:v>
                </c:pt>
                <c:pt idx="2522">
                  <c:v>3.5879999999999981E-2</c:v>
                </c:pt>
                <c:pt idx="2523">
                  <c:v>3.3268000000000006E-2</c:v>
                </c:pt>
                <c:pt idx="2524">
                  <c:v>5.3978999999999985E-2</c:v>
                </c:pt>
                <c:pt idx="2525">
                  <c:v>5.8712E-2</c:v>
                </c:pt>
                <c:pt idx="2526">
                  <c:v>5.2791999999999992E-2</c:v>
                </c:pt>
                <c:pt idx="2527">
                  <c:v>5.0755999999999982E-2</c:v>
                </c:pt>
                <c:pt idx="2528">
                  <c:v>4.2223999999999998E-2</c:v>
                </c:pt>
                <c:pt idx="2529">
                  <c:v>4.6143000000000003E-2</c:v>
                </c:pt>
                <c:pt idx="2530">
                  <c:v>1.9053E-2</c:v>
                </c:pt>
                <c:pt idx="2531">
                  <c:v>4.6143000000000003E-2</c:v>
                </c:pt>
                <c:pt idx="2532">
                  <c:v>4.1307999999999997E-2</c:v>
                </c:pt>
                <c:pt idx="2533">
                  <c:v>4.6974000000000002E-2</c:v>
                </c:pt>
                <c:pt idx="2534">
                  <c:v>4.0323999999999985E-2</c:v>
                </c:pt>
                <c:pt idx="2535">
                  <c:v>4.7295999999999991E-2</c:v>
                </c:pt>
                <c:pt idx="2536">
                  <c:v>5.4623999999999992E-2</c:v>
                </c:pt>
                <c:pt idx="2537">
                  <c:v>2.9519000000000004E-2</c:v>
                </c:pt>
                <c:pt idx="2538">
                  <c:v>4.2223999999999998E-2</c:v>
                </c:pt>
                <c:pt idx="2539">
                  <c:v>3.3521999999999982E-2</c:v>
                </c:pt>
                <c:pt idx="2540">
                  <c:v>4.9229999999999982E-2</c:v>
                </c:pt>
                <c:pt idx="2541">
                  <c:v>3.3234E-2</c:v>
                </c:pt>
                <c:pt idx="2542">
                  <c:v>4.5176000000000008E-2</c:v>
                </c:pt>
                <c:pt idx="2543">
                  <c:v>4.1918999999999998E-2</c:v>
                </c:pt>
                <c:pt idx="2544">
                  <c:v>4.9551999999999999E-2</c:v>
                </c:pt>
                <c:pt idx="2545">
                  <c:v>4.4886999999999996E-2</c:v>
                </c:pt>
                <c:pt idx="2546">
                  <c:v>4.5853999999999992E-2</c:v>
                </c:pt>
                <c:pt idx="2547">
                  <c:v>4.4531000000000001E-2</c:v>
                </c:pt>
                <c:pt idx="2548">
                  <c:v>3.5541000000000003E-2</c:v>
                </c:pt>
                <c:pt idx="2549">
                  <c:v>4.4123999999999983E-2</c:v>
                </c:pt>
                <c:pt idx="2550">
                  <c:v>4.5752000000000001E-2</c:v>
                </c:pt>
                <c:pt idx="2551">
                  <c:v>4.2359999999999995E-2</c:v>
                </c:pt>
                <c:pt idx="2552">
                  <c:v>5.1739999999999994E-2</c:v>
                </c:pt>
                <c:pt idx="2553">
                  <c:v>3.6490999999999982E-2</c:v>
                </c:pt>
                <c:pt idx="2554">
                  <c:v>4.3903999999999985E-2</c:v>
                </c:pt>
                <c:pt idx="2555">
                  <c:v>4.4870000000000007E-2</c:v>
                </c:pt>
                <c:pt idx="2556">
                  <c:v>5.7915000000000008E-2</c:v>
                </c:pt>
                <c:pt idx="2557">
                  <c:v>4.6718999999999997E-2</c:v>
                </c:pt>
                <c:pt idx="2558">
                  <c:v>4.3445999999999999E-2</c:v>
                </c:pt>
                <c:pt idx="2559">
                  <c:v>5.5048E-2</c:v>
                </c:pt>
                <c:pt idx="2560">
                  <c:v>3.2809999999999992E-2</c:v>
                </c:pt>
                <c:pt idx="2561">
                  <c:v>3.6168999999999993E-2</c:v>
                </c:pt>
                <c:pt idx="2562">
                  <c:v>4.7329999999999997E-2</c:v>
                </c:pt>
                <c:pt idx="2563">
                  <c:v>4.1918999999999998E-2</c:v>
                </c:pt>
                <c:pt idx="2564">
                  <c:v>3.6236000000000004E-2</c:v>
                </c:pt>
                <c:pt idx="2565">
                  <c:v>4.1833999999999996E-2</c:v>
                </c:pt>
                <c:pt idx="2566">
                  <c:v>3.3691999999999986E-2</c:v>
                </c:pt>
                <c:pt idx="2567">
                  <c:v>4.2512999999999981E-2</c:v>
                </c:pt>
                <c:pt idx="2568">
                  <c:v>3.9407999999999985E-2</c:v>
                </c:pt>
                <c:pt idx="2569">
                  <c:v>3.6507999999999999E-2</c:v>
                </c:pt>
                <c:pt idx="2570">
                  <c:v>4.8991999999999994E-2</c:v>
                </c:pt>
                <c:pt idx="2571">
                  <c:v>5.1298999999999997E-2</c:v>
                </c:pt>
                <c:pt idx="2572">
                  <c:v>5.1859000000000002E-2</c:v>
                </c:pt>
                <c:pt idx="2573">
                  <c:v>4.4293999999999986E-2</c:v>
                </c:pt>
                <c:pt idx="2574">
                  <c:v>4.843299999999999E-2</c:v>
                </c:pt>
                <c:pt idx="2575">
                  <c:v>3.1911000000000009E-2</c:v>
                </c:pt>
                <c:pt idx="2576">
                  <c:v>4.057899999999999E-2</c:v>
                </c:pt>
                <c:pt idx="2577">
                  <c:v>4.8365000000000005E-2</c:v>
                </c:pt>
                <c:pt idx="2578">
                  <c:v>4.0747999999999993E-2</c:v>
                </c:pt>
                <c:pt idx="2579">
                  <c:v>3.6321000000000006E-2</c:v>
                </c:pt>
                <c:pt idx="2580">
                  <c:v>3.4658999999999981E-2</c:v>
                </c:pt>
                <c:pt idx="2581">
                  <c:v>4.4752E-2</c:v>
                </c:pt>
                <c:pt idx="2582">
                  <c:v>3.7796999999999983E-2</c:v>
                </c:pt>
                <c:pt idx="2583">
                  <c:v>5.3045999999999996E-2</c:v>
                </c:pt>
                <c:pt idx="2584">
                  <c:v>4.1358999999999993E-2</c:v>
                </c:pt>
                <c:pt idx="2585">
                  <c:v>3.7796999999999983E-2</c:v>
                </c:pt>
                <c:pt idx="2586">
                  <c:v>4.568499999999999E-2</c:v>
                </c:pt>
                <c:pt idx="2587">
                  <c:v>3.6269999999999983E-2</c:v>
                </c:pt>
                <c:pt idx="2588">
                  <c:v>3.1689999999999982E-2</c:v>
                </c:pt>
                <c:pt idx="2589">
                  <c:v>4.6397000000000008E-2</c:v>
                </c:pt>
                <c:pt idx="2590">
                  <c:v>5.2503999999999981E-2</c:v>
                </c:pt>
                <c:pt idx="2591">
                  <c:v>3.8254999999999997E-2</c:v>
                </c:pt>
                <c:pt idx="2592">
                  <c:v>3.2131000000000007E-2</c:v>
                </c:pt>
                <c:pt idx="2593">
                  <c:v>4.1324999999999987E-2</c:v>
                </c:pt>
                <c:pt idx="2594">
                  <c:v>4.3241999999999989E-2</c:v>
                </c:pt>
                <c:pt idx="2595">
                  <c:v>4.2902999999999983E-2</c:v>
                </c:pt>
                <c:pt idx="2596">
                  <c:v>5.0366000000000008E-2</c:v>
                </c:pt>
                <c:pt idx="2597">
                  <c:v>5.1536999999999986E-2</c:v>
                </c:pt>
                <c:pt idx="2598">
                  <c:v>4.3174000000000004E-2</c:v>
                </c:pt>
                <c:pt idx="2599">
                  <c:v>3.8153000000000006E-2</c:v>
                </c:pt>
                <c:pt idx="2600">
                  <c:v>3.6659999999999984E-2</c:v>
                </c:pt>
                <c:pt idx="2601">
                  <c:v>3.3691999999999986E-2</c:v>
                </c:pt>
                <c:pt idx="2602">
                  <c:v>4.5039999999999983E-2</c:v>
                </c:pt>
                <c:pt idx="2603">
                  <c:v>4.0188999999999989E-2</c:v>
                </c:pt>
                <c:pt idx="2604">
                  <c:v>2.7313999999999991E-2</c:v>
                </c:pt>
                <c:pt idx="2605">
                  <c:v>3.8831999999999992E-2</c:v>
                </c:pt>
                <c:pt idx="2606">
                  <c:v>2.4159E-2</c:v>
                </c:pt>
                <c:pt idx="2607">
                  <c:v>4.027399999999999E-2</c:v>
                </c:pt>
                <c:pt idx="2608">
                  <c:v>3.9170999999999997E-2</c:v>
                </c:pt>
                <c:pt idx="2609">
                  <c:v>5.2419000000000007E-2</c:v>
                </c:pt>
                <c:pt idx="2610">
                  <c:v>4.7685999999999992E-2</c:v>
                </c:pt>
                <c:pt idx="2611">
                  <c:v>4.9738999999999992E-2</c:v>
                </c:pt>
                <c:pt idx="2612">
                  <c:v>3.9628999999999984E-2</c:v>
                </c:pt>
                <c:pt idx="2613">
                  <c:v>3.6117999999999997E-2</c:v>
                </c:pt>
                <c:pt idx="2614">
                  <c:v>3.8695999999999994E-2</c:v>
                </c:pt>
                <c:pt idx="2615">
                  <c:v>3.7864999999999996E-2</c:v>
                </c:pt>
                <c:pt idx="2616">
                  <c:v>4.0357999999999991E-2</c:v>
                </c:pt>
                <c:pt idx="2617">
                  <c:v>3.5795000000000007E-2</c:v>
                </c:pt>
                <c:pt idx="2618">
                  <c:v>4.2681999999999984E-2</c:v>
                </c:pt>
                <c:pt idx="2619">
                  <c:v>5.9831999999999982E-2</c:v>
                </c:pt>
                <c:pt idx="2620">
                  <c:v>3.8543000000000008E-2</c:v>
                </c:pt>
                <c:pt idx="2621">
                  <c:v>2.9790999999999998E-2</c:v>
                </c:pt>
                <c:pt idx="2622">
                  <c:v>4.2155999999999985E-2</c:v>
                </c:pt>
                <c:pt idx="2623">
                  <c:v>2.6533999999999988E-2</c:v>
                </c:pt>
                <c:pt idx="2624">
                  <c:v>3.9069000000000007E-2</c:v>
                </c:pt>
                <c:pt idx="2625">
                  <c:v>4.8059000000000004E-2</c:v>
                </c:pt>
                <c:pt idx="2626">
                  <c:v>4.0798999999999988E-2</c:v>
                </c:pt>
                <c:pt idx="2627">
                  <c:v>4.4666999999999998E-2</c:v>
                </c:pt>
                <c:pt idx="2628">
                  <c:v>2.6058999999999985E-2</c:v>
                </c:pt>
                <c:pt idx="2629">
                  <c:v>5.0094999999999987E-2</c:v>
                </c:pt>
                <c:pt idx="2630">
                  <c:v>4.1088E-2</c:v>
                </c:pt>
                <c:pt idx="2631">
                  <c:v>4.8465999999999995E-2</c:v>
                </c:pt>
                <c:pt idx="2632">
                  <c:v>4.9807000000000004E-2</c:v>
                </c:pt>
                <c:pt idx="2633">
                  <c:v>4.2970999999999995E-2</c:v>
                </c:pt>
                <c:pt idx="2634">
                  <c:v>3.9390999999999995E-2</c:v>
                </c:pt>
                <c:pt idx="2635">
                  <c:v>3.8033999999999998E-2</c:v>
                </c:pt>
                <c:pt idx="2636">
                  <c:v>4.7754000000000005E-2</c:v>
                </c:pt>
                <c:pt idx="2637">
                  <c:v>3.4437999999999983E-2</c:v>
                </c:pt>
                <c:pt idx="2638">
                  <c:v>5.2757999999999985E-2</c:v>
                </c:pt>
                <c:pt idx="2639">
                  <c:v>3.6659999999999984E-2</c:v>
                </c:pt>
                <c:pt idx="2640">
                  <c:v>3.2878000000000004E-2</c:v>
                </c:pt>
                <c:pt idx="2641">
                  <c:v>4.0290000000000006E-2</c:v>
                </c:pt>
                <c:pt idx="2642">
                  <c:v>4.7872999999999985E-2</c:v>
                </c:pt>
                <c:pt idx="2643">
                  <c:v>3.4115999999999994E-2</c:v>
                </c:pt>
                <c:pt idx="2644">
                  <c:v>4.7685999999999992E-2</c:v>
                </c:pt>
                <c:pt idx="2645">
                  <c:v>2.6110000000000008E-2</c:v>
                </c:pt>
                <c:pt idx="2646">
                  <c:v>4.4921000000000003E-2</c:v>
                </c:pt>
                <c:pt idx="2647">
                  <c:v>4.6379999999999991E-2</c:v>
                </c:pt>
                <c:pt idx="2648">
                  <c:v>4.4191999999999995E-2</c:v>
                </c:pt>
                <c:pt idx="2649">
                  <c:v>2.9501999999999987E-2</c:v>
                </c:pt>
                <c:pt idx="2650">
                  <c:v>4.1088E-2</c:v>
                </c:pt>
                <c:pt idx="2651">
                  <c:v>3.577799999999999E-2</c:v>
                </c:pt>
                <c:pt idx="2652">
                  <c:v>3.4692999999999988E-2</c:v>
                </c:pt>
                <c:pt idx="2653">
                  <c:v>3.6948999999999996E-2</c:v>
                </c:pt>
                <c:pt idx="2654">
                  <c:v>3.6337999999999995E-2</c:v>
                </c:pt>
                <c:pt idx="2655">
                  <c:v>3.9187999999999987E-2</c:v>
                </c:pt>
                <c:pt idx="2656">
                  <c:v>3.0638999999999986E-2</c:v>
                </c:pt>
                <c:pt idx="2657">
                  <c:v>3.8238000000000008E-2</c:v>
                </c:pt>
                <c:pt idx="2658">
                  <c:v>3.1672999999999993E-2</c:v>
                </c:pt>
                <c:pt idx="2659">
                  <c:v>3.8033999999999998E-2</c:v>
                </c:pt>
                <c:pt idx="2660">
                  <c:v>4.6735999999999986E-2</c:v>
                </c:pt>
                <c:pt idx="2661">
                  <c:v>3.6321000000000006E-2</c:v>
                </c:pt>
                <c:pt idx="2662">
                  <c:v>3.8932999999999982E-2</c:v>
                </c:pt>
                <c:pt idx="2663">
                  <c:v>4.4616000000000003E-2</c:v>
                </c:pt>
                <c:pt idx="2664">
                  <c:v>1.7899999999999985E-2</c:v>
                </c:pt>
                <c:pt idx="2665">
                  <c:v>2.9365999999999989E-2</c:v>
                </c:pt>
                <c:pt idx="2666">
                  <c:v>4.8229000000000008E-2</c:v>
                </c:pt>
                <c:pt idx="2667">
                  <c:v>3.4827999999999984E-2</c:v>
                </c:pt>
                <c:pt idx="2668">
                  <c:v>4.3495999999999993E-2</c:v>
                </c:pt>
                <c:pt idx="2669">
                  <c:v>3.0689999999999981E-2</c:v>
                </c:pt>
                <c:pt idx="2670">
                  <c:v>2.7687000000000003E-2</c:v>
                </c:pt>
                <c:pt idx="2671">
                  <c:v>4.6074999999999991E-2</c:v>
                </c:pt>
                <c:pt idx="2672">
                  <c:v>3.8627999999999982E-2</c:v>
                </c:pt>
                <c:pt idx="2673">
                  <c:v>4.3886999999999995E-2</c:v>
                </c:pt>
                <c:pt idx="2674">
                  <c:v>3.5626000000000005E-2</c:v>
                </c:pt>
                <c:pt idx="2675">
                  <c:v>3.7966999999999987E-2</c:v>
                </c:pt>
                <c:pt idx="2676">
                  <c:v>2.9960000000000001E-2</c:v>
                </c:pt>
                <c:pt idx="2677">
                  <c:v>4.1986999999999983E-2</c:v>
                </c:pt>
                <c:pt idx="2678">
                  <c:v>3.272499999999999E-2</c:v>
                </c:pt>
                <c:pt idx="2679">
                  <c:v>3.6627000000000007E-2</c:v>
                </c:pt>
                <c:pt idx="2680">
                  <c:v>4.0867000000000001E-2</c:v>
                </c:pt>
                <c:pt idx="2681">
                  <c:v>4.934899999999999E-2</c:v>
                </c:pt>
                <c:pt idx="2682">
                  <c:v>4.4786000000000006E-2</c:v>
                </c:pt>
                <c:pt idx="2683">
                  <c:v>4.5802999999999996E-2</c:v>
                </c:pt>
                <c:pt idx="2684">
                  <c:v>5.2503999999999981E-2</c:v>
                </c:pt>
                <c:pt idx="2685">
                  <c:v>4.8550999999999997E-2</c:v>
                </c:pt>
                <c:pt idx="2686">
                  <c:v>2.8416999999999984E-2</c:v>
                </c:pt>
                <c:pt idx="2687">
                  <c:v>3.4658999999999981E-2</c:v>
                </c:pt>
                <c:pt idx="2688">
                  <c:v>2.8958999999999999E-2</c:v>
                </c:pt>
                <c:pt idx="2689">
                  <c:v>3.4556999999999991E-2</c:v>
                </c:pt>
                <c:pt idx="2690">
                  <c:v>4.782199999999999E-2</c:v>
                </c:pt>
                <c:pt idx="2691">
                  <c:v>2.7467000000000005E-2</c:v>
                </c:pt>
                <c:pt idx="2692">
                  <c:v>3.2742000000000007E-2</c:v>
                </c:pt>
                <c:pt idx="2693">
                  <c:v>2.3413000000000003E-2</c:v>
                </c:pt>
                <c:pt idx="2694">
                  <c:v>4.1630999999999987E-2</c:v>
                </c:pt>
                <c:pt idx="2695">
                  <c:v>3.7660999999999986E-2</c:v>
                </c:pt>
                <c:pt idx="2696">
                  <c:v>4.8975000000000005E-2</c:v>
                </c:pt>
                <c:pt idx="2697">
                  <c:v>4.1037000000000004E-2</c:v>
                </c:pt>
                <c:pt idx="2698">
                  <c:v>3.8084999999999994E-2</c:v>
                </c:pt>
                <c:pt idx="2699">
                  <c:v>2.906099999999999E-2</c:v>
                </c:pt>
                <c:pt idx="2700">
                  <c:v>2.7908000000000002E-2</c:v>
                </c:pt>
                <c:pt idx="2701">
                  <c:v>4.1122000000000006E-2</c:v>
                </c:pt>
                <c:pt idx="2702">
                  <c:v>3.9221999999999993E-2</c:v>
                </c:pt>
                <c:pt idx="2703">
                  <c:v>4.5463999999999991E-2</c:v>
                </c:pt>
                <c:pt idx="2704">
                  <c:v>4.6209999999999987E-2</c:v>
                </c:pt>
                <c:pt idx="2705">
                  <c:v>2.7823000000000001E-2</c:v>
                </c:pt>
                <c:pt idx="2706">
                  <c:v>3.3114999999999992E-2</c:v>
                </c:pt>
                <c:pt idx="2707">
                  <c:v>3.6185000000000009E-2</c:v>
                </c:pt>
                <c:pt idx="2708">
                  <c:v>3.8153000000000006E-2</c:v>
                </c:pt>
                <c:pt idx="2709">
                  <c:v>4.2223999999999998E-2</c:v>
                </c:pt>
                <c:pt idx="2710">
                  <c:v>4.5734999999999984E-2</c:v>
                </c:pt>
                <c:pt idx="2711">
                  <c:v>3.0248999999999984E-2</c:v>
                </c:pt>
                <c:pt idx="2712">
                  <c:v>2.6941000000000007E-2</c:v>
                </c:pt>
                <c:pt idx="2713">
                  <c:v>3.8204000000000002E-2</c:v>
                </c:pt>
                <c:pt idx="2714">
                  <c:v>3.1316999999999998E-2</c:v>
                </c:pt>
                <c:pt idx="2715">
                  <c:v>2.6941000000000007E-2</c:v>
                </c:pt>
                <c:pt idx="2716">
                  <c:v>4.6871999999999983E-2</c:v>
                </c:pt>
                <c:pt idx="2717">
                  <c:v>4.0408999999999987E-2</c:v>
                </c:pt>
                <c:pt idx="2718">
                  <c:v>3.6372000000000002E-2</c:v>
                </c:pt>
                <c:pt idx="2719">
                  <c:v>4.668499999999999E-2</c:v>
                </c:pt>
                <c:pt idx="2720">
                  <c:v>2.9399999999999996E-2</c:v>
                </c:pt>
                <c:pt idx="2721">
                  <c:v>3.9731000000000002E-2</c:v>
                </c:pt>
                <c:pt idx="2722">
                  <c:v>4.6854999999999994E-2</c:v>
                </c:pt>
                <c:pt idx="2723">
                  <c:v>3.9781999999999998E-2</c:v>
                </c:pt>
                <c:pt idx="2724">
                  <c:v>4.3750999999999998E-2</c:v>
                </c:pt>
                <c:pt idx="2725">
                  <c:v>4.5124999999999985E-2</c:v>
                </c:pt>
                <c:pt idx="2726">
                  <c:v>2.7042999999999998E-2</c:v>
                </c:pt>
                <c:pt idx="2727">
                  <c:v>4.1953000000000004E-2</c:v>
                </c:pt>
                <c:pt idx="2728">
                  <c:v>3.6744999999999986E-2</c:v>
                </c:pt>
                <c:pt idx="2729">
                  <c:v>2.6176999999999992E-2</c:v>
                </c:pt>
                <c:pt idx="2730">
                  <c:v>4.4666999999999998E-2</c:v>
                </c:pt>
                <c:pt idx="2731">
                  <c:v>3.7949999999999998E-2</c:v>
                </c:pt>
                <c:pt idx="2732">
                  <c:v>3.0536999999999995E-2</c:v>
                </c:pt>
                <c:pt idx="2733">
                  <c:v>4.6702000000000007E-2</c:v>
                </c:pt>
                <c:pt idx="2734">
                  <c:v>4.6735999999999986E-2</c:v>
                </c:pt>
                <c:pt idx="2735">
                  <c:v>3.6575999999999984E-2</c:v>
                </c:pt>
                <c:pt idx="2736">
                  <c:v>4.3716999999999992E-2</c:v>
                </c:pt>
                <c:pt idx="2737">
                  <c:v>3.8119E-2</c:v>
                </c:pt>
                <c:pt idx="2738">
                  <c:v>4.2189999999999991E-2</c:v>
                </c:pt>
                <c:pt idx="2739">
                  <c:v>3.5982E-2</c:v>
                </c:pt>
                <c:pt idx="2740">
                  <c:v>4.0647000000000003E-2</c:v>
                </c:pt>
                <c:pt idx="2741">
                  <c:v>3.7643999999999997E-2</c:v>
                </c:pt>
                <c:pt idx="2742">
                  <c:v>2.7788999999999994E-2</c:v>
                </c:pt>
                <c:pt idx="2743">
                  <c:v>3.4336999999999993E-2</c:v>
                </c:pt>
                <c:pt idx="2744">
                  <c:v>2.8789999999999996E-2</c:v>
                </c:pt>
                <c:pt idx="2745">
                  <c:v>3.3420999999999992E-2</c:v>
                </c:pt>
                <c:pt idx="2746">
                  <c:v>2.1325999999999998E-2</c:v>
                </c:pt>
                <c:pt idx="2747">
                  <c:v>4.1155999999999984E-2</c:v>
                </c:pt>
                <c:pt idx="2748">
                  <c:v>4.660099999999999E-2</c:v>
                </c:pt>
                <c:pt idx="2749">
                  <c:v>4.5447000000000001E-2</c:v>
                </c:pt>
                <c:pt idx="2750">
                  <c:v>2.6176999999999992E-2</c:v>
                </c:pt>
                <c:pt idx="2751">
                  <c:v>4.3004000000000001E-2</c:v>
                </c:pt>
                <c:pt idx="2752">
                  <c:v>4.751699999999999E-2</c:v>
                </c:pt>
                <c:pt idx="2753">
                  <c:v>4.0036000000000002E-2</c:v>
                </c:pt>
                <c:pt idx="2754">
                  <c:v>3.2673999999999995E-2</c:v>
                </c:pt>
                <c:pt idx="2755">
                  <c:v>2.4056999999999981E-2</c:v>
                </c:pt>
                <c:pt idx="2756">
                  <c:v>3.0995000000000009E-2</c:v>
                </c:pt>
                <c:pt idx="2757">
                  <c:v>2.8247000000000008E-2</c:v>
                </c:pt>
                <c:pt idx="2758">
                  <c:v>4.0697999999999998E-2</c:v>
                </c:pt>
                <c:pt idx="2759">
                  <c:v>2.8144999999999989E-2</c:v>
                </c:pt>
                <c:pt idx="2760">
                  <c:v>4.2223999999999998E-2</c:v>
                </c:pt>
                <c:pt idx="2761">
                  <c:v>3.1672999999999993E-2</c:v>
                </c:pt>
                <c:pt idx="2762">
                  <c:v>2.4804000000000007E-2</c:v>
                </c:pt>
                <c:pt idx="2763">
                  <c:v>3.7966999999999987E-2</c:v>
                </c:pt>
                <c:pt idx="2764">
                  <c:v>1.8612000000000004E-2</c:v>
                </c:pt>
                <c:pt idx="2765">
                  <c:v>3.6762000000000003E-2</c:v>
                </c:pt>
                <c:pt idx="2766">
                  <c:v>3.8101999999999983E-2</c:v>
                </c:pt>
                <c:pt idx="2767">
                  <c:v>4.2834999999999998E-2</c:v>
                </c:pt>
                <c:pt idx="2768">
                  <c:v>3.3911999999999984E-2</c:v>
                </c:pt>
                <c:pt idx="2769">
                  <c:v>3.4302999999999986E-2</c:v>
                </c:pt>
                <c:pt idx="2770">
                  <c:v>2.7618999999999991E-2</c:v>
                </c:pt>
                <c:pt idx="2771">
                  <c:v>4.1375999999999982E-2</c:v>
                </c:pt>
                <c:pt idx="2772">
                  <c:v>4.1037000000000004E-2</c:v>
                </c:pt>
                <c:pt idx="2773">
                  <c:v>4.1935999999999987E-2</c:v>
                </c:pt>
                <c:pt idx="2774">
                  <c:v>4.3395000000000003E-2</c:v>
                </c:pt>
                <c:pt idx="2775">
                  <c:v>3.8153000000000006E-2</c:v>
                </c:pt>
                <c:pt idx="2776">
                  <c:v>3.2147999999999996E-2</c:v>
                </c:pt>
                <c:pt idx="2777">
                  <c:v>3.2690999999999984E-2</c:v>
                </c:pt>
                <c:pt idx="2778">
                  <c:v>4.1986999999999983E-2</c:v>
                </c:pt>
                <c:pt idx="2779">
                  <c:v>2.6227999999999987E-2</c:v>
                </c:pt>
                <c:pt idx="2780">
                  <c:v>3.0061999999999992E-2</c:v>
                </c:pt>
                <c:pt idx="2781">
                  <c:v>3.9187999999999987E-2</c:v>
                </c:pt>
                <c:pt idx="2782">
                  <c:v>4.0968999999999992E-2</c:v>
                </c:pt>
                <c:pt idx="2783">
                  <c:v>3.1469999999999984E-2</c:v>
                </c:pt>
                <c:pt idx="2784">
                  <c:v>4.2308999999999999E-2</c:v>
                </c:pt>
                <c:pt idx="2785">
                  <c:v>3.3284999999999995E-2</c:v>
                </c:pt>
                <c:pt idx="2786">
                  <c:v>3.6999999999999991E-2</c:v>
                </c:pt>
                <c:pt idx="2787">
                  <c:v>2.5396999999999989E-2</c:v>
                </c:pt>
                <c:pt idx="2788">
                  <c:v>2.2954999999999989E-2</c:v>
                </c:pt>
                <c:pt idx="2789">
                  <c:v>3.4320000000000003E-2</c:v>
                </c:pt>
                <c:pt idx="2790">
                  <c:v>3.4675999999999998E-2</c:v>
                </c:pt>
                <c:pt idx="2791">
                  <c:v>3.4574000000000008E-2</c:v>
                </c:pt>
                <c:pt idx="2792">
                  <c:v>3.4879000000000007E-2</c:v>
                </c:pt>
                <c:pt idx="2793">
                  <c:v>3.6507999999999999E-2</c:v>
                </c:pt>
                <c:pt idx="2794">
                  <c:v>4.1273999999999991E-2</c:v>
                </c:pt>
                <c:pt idx="2795">
                  <c:v>4.1935999999999987E-2</c:v>
                </c:pt>
                <c:pt idx="2796">
                  <c:v>4.1392999999999999E-2</c:v>
                </c:pt>
                <c:pt idx="2797">
                  <c:v>4.3529999999999999E-2</c:v>
                </c:pt>
                <c:pt idx="2798">
                  <c:v>4.1070999999999983E-2</c:v>
                </c:pt>
                <c:pt idx="2799">
                  <c:v>2.7975999999999987E-2</c:v>
                </c:pt>
                <c:pt idx="2800">
                  <c:v>5.1671999999999982E-2</c:v>
                </c:pt>
                <c:pt idx="2801">
                  <c:v>4.1647000000000003E-2</c:v>
                </c:pt>
                <c:pt idx="2802">
                  <c:v>4.2596999999999982E-2</c:v>
                </c:pt>
                <c:pt idx="2803">
                  <c:v>3.8730000000000001E-2</c:v>
                </c:pt>
                <c:pt idx="2804">
                  <c:v>2.7161000000000005E-2</c:v>
                </c:pt>
                <c:pt idx="2805">
                  <c:v>3.5218999999999986E-2</c:v>
                </c:pt>
                <c:pt idx="2806">
                  <c:v>4.6363000000000001E-2</c:v>
                </c:pt>
                <c:pt idx="2807">
                  <c:v>3.9290000000000005E-2</c:v>
                </c:pt>
                <c:pt idx="2808">
                  <c:v>3.9154000000000008E-2</c:v>
                </c:pt>
                <c:pt idx="2809">
                  <c:v>2.4329000000000003E-2</c:v>
                </c:pt>
                <c:pt idx="2810">
                  <c:v>2.8434000000000001E-2</c:v>
                </c:pt>
                <c:pt idx="2811">
                  <c:v>4.3920000000000001E-2</c:v>
                </c:pt>
                <c:pt idx="2812">
                  <c:v>3.4099000000000004E-2</c:v>
                </c:pt>
                <c:pt idx="2813">
                  <c:v>2.9552999999999982E-2</c:v>
                </c:pt>
                <c:pt idx="2814">
                  <c:v>4.271599999999999E-2</c:v>
                </c:pt>
                <c:pt idx="2815">
                  <c:v>3.7288000000000002E-2</c:v>
                </c:pt>
                <c:pt idx="2816">
                  <c:v>3.1011999999999998E-2</c:v>
                </c:pt>
                <c:pt idx="2817">
                  <c:v>2.5735999999999995E-2</c:v>
                </c:pt>
                <c:pt idx="2818">
                  <c:v>5.0433999999999993E-2</c:v>
                </c:pt>
                <c:pt idx="2819">
                  <c:v>2.0630999999999997E-2</c:v>
                </c:pt>
                <c:pt idx="2820">
                  <c:v>3.5591999999999999E-2</c:v>
                </c:pt>
                <c:pt idx="2821">
                  <c:v>3.5167999999999991E-2</c:v>
                </c:pt>
                <c:pt idx="2822">
                  <c:v>4.5142000000000002E-2</c:v>
                </c:pt>
                <c:pt idx="2823">
                  <c:v>3.3911999999999984E-2</c:v>
                </c:pt>
                <c:pt idx="2824">
                  <c:v>3.6983000000000002E-2</c:v>
                </c:pt>
                <c:pt idx="2825">
                  <c:v>4.3207999999999983E-2</c:v>
                </c:pt>
                <c:pt idx="2826">
                  <c:v>3.0315999999999996E-2</c:v>
                </c:pt>
                <c:pt idx="2827">
                  <c:v>3.4235000000000002E-2</c:v>
                </c:pt>
                <c:pt idx="2828">
                  <c:v>2.4023000000000003E-2</c:v>
                </c:pt>
                <c:pt idx="2829">
                  <c:v>2.4141999999999983E-2</c:v>
                </c:pt>
                <c:pt idx="2830">
                  <c:v>3.5015000000000004E-2</c:v>
                </c:pt>
                <c:pt idx="2831">
                  <c:v>2.8059999999999988E-2</c:v>
                </c:pt>
                <c:pt idx="2832">
                  <c:v>2.9129000000000002E-2</c:v>
                </c:pt>
                <c:pt idx="2833">
                  <c:v>2.6466000000000003E-2</c:v>
                </c:pt>
                <c:pt idx="2834">
                  <c:v>2.6161000000000004E-2</c:v>
                </c:pt>
                <c:pt idx="2835">
                  <c:v>3.7984000000000004E-2</c:v>
                </c:pt>
                <c:pt idx="2836">
                  <c:v>3.7458000000000005E-2</c:v>
                </c:pt>
                <c:pt idx="2837">
                  <c:v>3.7678000000000003E-2</c:v>
                </c:pt>
                <c:pt idx="2838">
                  <c:v>3.8339999999999999E-2</c:v>
                </c:pt>
                <c:pt idx="2839">
                  <c:v>4.5548999999999992E-2</c:v>
                </c:pt>
                <c:pt idx="2840">
                  <c:v>3.0061999999999992E-2</c:v>
                </c:pt>
                <c:pt idx="2841">
                  <c:v>3.4166999999999989E-2</c:v>
                </c:pt>
                <c:pt idx="2842">
                  <c:v>2.7126999999999998E-2</c:v>
                </c:pt>
                <c:pt idx="2843">
                  <c:v>3.5506999999999997E-2</c:v>
                </c:pt>
                <c:pt idx="2844">
                  <c:v>3.8238000000000008E-2</c:v>
                </c:pt>
                <c:pt idx="2845">
                  <c:v>1.5660999999999994E-2</c:v>
                </c:pt>
                <c:pt idx="2846">
                  <c:v>2.3972000000000007E-2</c:v>
                </c:pt>
                <c:pt idx="2847">
                  <c:v>2.5837999999999986E-2</c:v>
                </c:pt>
                <c:pt idx="2848">
                  <c:v>4.2004E-2</c:v>
                </c:pt>
                <c:pt idx="2849">
                  <c:v>2.578699999999999E-2</c:v>
                </c:pt>
                <c:pt idx="2850">
                  <c:v>3.8135999999999989E-2</c:v>
                </c:pt>
                <c:pt idx="2851">
                  <c:v>2.4108000000000004E-2</c:v>
                </c:pt>
                <c:pt idx="2852">
                  <c:v>3.1062999999999993E-2</c:v>
                </c:pt>
                <c:pt idx="2853">
                  <c:v>3.4336999999999993E-2</c:v>
                </c:pt>
                <c:pt idx="2854">
                  <c:v>3.6152000000000004E-2</c:v>
                </c:pt>
                <c:pt idx="2855">
                  <c:v>3.1689999999999982E-2</c:v>
                </c:pt>
                <c:pt idx="2856">
                  <c:v>3.0689999999999981E-2</c:v>
                </c:pt>
                <c:pt idx="2857">
                  <c:v>3.0231999999999995E-2</c:v>
                </c:pt>
                <c:pt idx="2858">
                  <c:v>3.1164999999999984E-2</c:v>
                </c:pt>
                <c:pt idx="2859">
                  <c:v>3.6185000000000009E-2</c:v>
                </c:pt>
                <c:pt idx="2860">
                  <c:v>2.661899999999999E-2</c:v>
                </c:pt>
                <c:pt idx="2861">
                  <c:v>3.8525999999999991E-2</c:v>
                </c:pt>
                <c:pt idx="2862">
                  <c:v>3.9136999999999991E-2</c:v>
                </c:pt>
                <c:pt idx="2863">
                  <c:v>3.4980999999999998E-2</c:v>
                </c:pt>
                <c:pt idx="2864">
                  <c:v>4.6990999999999991E-2</c:v>
                </c:pt>
                <c:pt idx="2865">
                  <c:v>3.5421999999999995E-2</c:v>
                </c:pt>
                <c:pt idx="2866">
                  <c:v>2.2106000000000001E-2</c:v>
                </c:pt>
                <c:pt idx="2867">
                  <c:v>2.9315999999999995E-2</c:v>
                </c:pt>
                <c:pt idx="2868">
                  <c:v>2.3734999999999992E-2</c:v>
                </c:pt>
                <c:pt idx="2869">
                  <c:v>3.7068000000000004E-2</c:v>
                </c:pt>
                <c:pt idx="2870">
                  <c:v>3.0366999999999991E-2</c:v>
                </c:pt>
                <c:pt idx="2871">
                  <c:v>4.0612999999999996E-2</c:v>
                </c:pt>
                <c:pt idx="2872">
                  <c:v>4.2359999999999995E-2</c:v>
                </c:pt>
                <c:pt idx="2873">
                  <c:v>3.9374000000000006E-2</c:v>
                </c:pt>
                <c:pt idx="2874">
                  <c:v>3.2232999999999998E-2</c:v>
                </c:pt>
                <c:pt idx="2875">
                  <c:v>4.0036000000000002E-2</c:v>
                </c:pt>
                <c:pt idx="2876">
                  <c:v>4.7855999999999996E-2</c:v>
                </c:pt>
                <c:pt idx="2877">
                  <c:v>4.3716999999999992E-2</c:v>
                </c:pt>
                <c:pt idx="2878">
                  <c:v>2.967199999999999E-2</c:v>
                </c:pt>
                <c:pt idx="2879">
                  <c:v>2.3395999999999986E-2</c:v>
                </c:pt>
                <c:pt idx="2880">
                  <c:v>2.8739000000000001E-2</c:v>
                </c:pt>
                <c:pt idx="2881">
                  <c:v>3.6422999999999997E-2</c:v>
                </c:pt>
                <c:pt idx="2882">
                  <c:v>4.1783000000000001E-2</c:v>
                </c:pt>
                <c:pt idx="2883">
                  <c:v>4.2138999999999996E-2</c:v>
                </c:pt>
                <c:pt idx="2884">
                  <c:v>2.7652999999999997E-2</c:v>
                </c:pt>
                <c:pt idx="2885">
                  <c:v>4.2461999999999986E-2</c:v>
                </c:pt>
                <c:pt idx="2886">
                  <c:v>3.2809999999999992E-2</c:v>
                </c:pt>
                <c:pt idx="2887">
                  <c:v>2.1291999999999991E-2</c:v>
                </c:pt>
                <c:pt idx="2888">
                  <c:v>2.6686000000000001E-2</c:v>
                </c:pt>
                <c:pt idx="2889">
                  <c:v>1.9374999999999989E-2</c:v>
                </c:pt>
                <c:pt idx="2890">
                  <c:v>3.2572000000000004E-2</c:v>
                </c:pt>
                <c:pt idx="2891">
                  <c:v>3.5896999999999998E-2</c:v>
                </c:pt>
                <c:pt idx="2892">
                  <c:v>2.8840999999999992E-2</c:v>
                </c:pt>
                <c:pt idx="2893">
                  <c:v>3.0722999999999986E-2</c:v>
                </c:pt>
                <c:pt idx="2894">
                  <c:v>2.7890999999999985E-2</c:v>
                </c:pt>
                <c:pt idx="2895">
                  <c:v>3.3911999999999984E-2</c:v>
                </c:pt>
                <c:pt idx="2896">
                  <c:v>3.7899000000000002E-2</c:v>
                </c:pt>
                <c:pt idx="2897">
                  <c:v>2.0341999999999985E-2</c:v>
                </c:pt>
                <c:pt idx="2898">
                  <c:v>2.5735999999999995E-2</c:v>
                </c:pt>
                <c:pt idx="2899">
                  <c:v>4.4886999999999996E-2</c:v>
                </c:pt>
                <c:pt idx="2900">
                  <c:v>1.8950999999999982E-2</c:v>
                </c:pt>
                <c:pt idx="2901">
                  <c:v>3.6372000000000002E-2</c:v>
                </c:pt>
                <c:pt idx="2902">
                  <c:v>3.5931000000000005E-2</c:v>
                </c:pt>
                <c:pt idx="2903">
                  <c:v>3.6201999999999998E-2</c:v>
                </c:pt>
                <c:pt idx="2904">
                  <c:v>2.6312999999999989E-2</c:v>
                </c:pt>
                <c:pt idx="2905">
                  <c:v>4.0239999999999984E-2</c:v>
                </c:pt>
                <c:pt idx="2906">
                  <c:v>2.9264999999999999E-2</c:v>
                </c:pt>
                <c:pt idx="2907">
                  <c:v>2.9552999999999982E-2</c:v>
                </c:pt>
                <c:pt idx="2908">
                  <c:v>3.4827999999999984E-2</c:v>
                </c:pt>
                <c:pt idx="2909">
                  <c:v>3.8425000000000001E-2</c:v>
                </c:pt>
                <c:pt idx="2910">
                  <c:v>3.5320000000000004E-2</c:v>
                </c:pt>
                <c:pt idx="2911">
                  <c:v>3.0215000000000006E-2</c:v>
                </c:pt>
                <c:pt idx="2912">
                  <c:v>2.7026000000000008E-2</c:v>
                </c:pt>
                <c:pt idx="2913">
                  <c:v>2.9264999999999999E-2</c:v>
                </c:pt>
                <c:pt idx="2914">
                  <c:v>2.4583000000000008E-2</c:v>
                </c:pt>
                <c:pt idx="2915">
                  <c:v>4.7176999999999983E-2</c:v>
                </c:pt>
                <c:pt idx="2916">
                  <c:v>3.1215000000000007E-2</c:v>
                </c:pt>
                <c:pt idx="2917">
                  <c:v>3.0400999999999997E-2</c:v>
                </c:pt>
                <c:pt idx="2918">
                  <c:v>3.7949999999999998E-2</c:v>
                </c:pt>
                <c:pt idx="2919">
                  <c:v>3.5726999999999995E-2</c:v>
                </c:pt>
                <c:pt idx="2920">
                  <c:v>2.9281999999999989E-2</c:v>
                </c:pt>
                <c:pt idx="2921">
                  <c:v>2.9315999999999995E-2</c:v>
                </c:pt>
                <c:pt idx="2922">
                  <c:v>4.0375000000000008E-2</c:v>
                </c:pt>
                <c:pt idx="2923">
                  <c:v>3.5302999999999987E-2</c:v>
                </c:pt>
                <c:pt idx="2924">
                  <c:v>3.3148999999999998E-2</c:v>
                </c:pt>
                <c:pt idx="2925">
                  <c:v>2.4514999999999995E-2</c:v>
                </c:pt>
                <c:pt idx="2926">
                  <c:v>3.5896999999999998E-2</c:v>
                </c:pt>
                <c:pt idx="2927">
                  <c:v>4.4090000000000004E-2</c:v>
                </c:pt>
                <c:pt idx="2928">
                  <c:v>4.2258000000000004E-2</c:v>
                </c:pt>
                <c:pt idx="2929">
                  <c:v>3.8849000000000009E-2</c:v>
                </c:pt>
                <c:pt idx="2930">
                  <c:v>2.3615999999999984E-2</c:v>
                </c:pt>
                <c:pt idx="2931">
                  <c:v>2.6007999999999989E-2</c:v>
                </c:pt>
                <c:pt idx="2932">
                  <c:v>2.8975999999999988E-2</c:v>
                </c:pt>
                <c:pt idx="2933">
                  <c:v>3.3199999999999993E-2</c:v>
                </c:pt>
                <c:pt idx="2934">
                  <c:v>3.7728999999999999E-2</c:v>
                </c:pt>
                <c:pt idx="2935">
                  <c:v>3.2267000000000004E-2</c:v>
                </c:pt>
                <c:pt idx="2936">
                  <c:v>3.8576999999999986E-2</c:v>
                </c:pt>
                <c:pt idx="2937">
                  <c:v>3.7933000000000008E-2</c:v>
                </c:pt>
                <c:pt idx="2938">
                  <c:v>3.0689999999999981E-2</c:v>
                </c:pt>
                <c:pt idx="2939">
                  <c:v>3.2403000000000001E-2</c:v>
                </c:pt>
                <c:pt idx="2940">
                  <c:v>3.1978999999999994E-2</c:v>
                </c:pt>
                <c:pt idx="2941">
                  <c:v>2.7703999999999993E-2</c:v>
                </c:pt>
                <c:pt idx="2942">
                  <c:v>2.6431999999999997E-2</c:v>
                </c:pt>
                <c:pt idx="2943">
                  <c:v>3.7881999999999985E-2</c:v>
                </c:pt>
                <c:pt idx="2944">
                  <c:v>3.2131000000000007E-2</c:v>
                </c:pt>
                <c:pt idx="2945">
                  <c:v>3.3776999999999988E-2</c:v>
                </c:pt>
                <c:pt idx="2946">
                  <c:v>4.4768999999999989E-2</c:v>
                </c:pt>
                <c:pt idx="2947">
                  <c:v>3.1706999999999999E-2</c:v>
                </c:pt>
                <c:pt idx="2948">
                  <c:v>2.6736999999999997E-2</c:v>
                </c:pt>
                <c:pt idx="2949">
                  <c:v>4.3801999999999994E-2</c:v>
                </c:pt>
                <c:pt idx="2950">
                  <c:v>2.9129000000000002E-2</c:v>
                </c:pt>
                <c:pt idx="2951">
                  <c:v>2.3362000000000008E-2</c:v>
                </c:pt>
                <c:pt idx="2952">
                  <c:v>2.7415999999999982E-2</c:v>
                </c:pt>
                <c:pt idx="2953">
                  <c:v>3.4980999999999998E-2</c:v>
                </c:pt>
                <c:pt idx="2954">
                  <c:v>2.3920999999999984E-2</c:v>
                </c:pt>
                <c:pt idx="2955">
                  <c:v>3.6983000000000002E-2</c:v>
                </c:pt>
                <c:pt idx="2956">
                  <c:v>1.6050999999999996E-2</c:v>
                </c:pt>
                <c:pt idx="2957">
                  <c:v>3.9916999999999994E-2</c:v>
                </c:pt>
                <c:pt idx="2958">
                  <c:v>3.5421999999999995E-2</c:v>
                </c:pt>
                <c:pt idx="2959">
                  <c:v>4.1528999999999996E-2</c:v>
                </c:pt>
                <c:pt idx="2960">
                  <c:v>2.9655000000000001E-2</c:v>
                </c:pt>
                <c:pt idx="2961">
                  <c:v>3.6032999999999996E-2</c:v>
                </c:pt>
                <c:pt idx="2962">
                  <c:v>3.5711000000000007E-2</c:v>
                </c:pt>
                <c:pt idx="2963">
                  <c:v>3.2437000000000007E-2</c:v>
                </c:pt>
                <c:pt idx="2964">
                  <c:v>2.2343999999999989E-2</c:v>
                </c:pt>
                <c:pt idx="2965">
                  <c:v>4.8007999999999981E-2</c:v>
                </c:pt>
                <c:pt idx="2966">
                  <c:v>3.0807999999999988E-2</c:v>
                </c:pt>
                <c:pt idx="2967">
                  <c:v>4.0408999999999987E-2</c:v>
                </c:pt>
                <c:pt idx="2968">
                  <c:v>2.6856000000000005E-2</c:v>
                </c:pt>
                <c:pt idx="2969">
                  <c:v>2.2106000000000001E-2</c:v>
                </c:pt>
                <c:pt idx="2970">
                  <c:v>3.1944999999999987E-2</c:v>
                </c:pt>
                <c:pt idx="2971">
                  <c:v>2.8059999999999988E-2</c:v>
                </c:pt>
                <c:pt idx="2972">
                  <c:v>2.5550000000000003E-2</c:v>
                </c:pt>
                <c:pt idx="2973">
                  <c:v>3.6252999999999994E-2</c:v>
                </c:pt>
                <c:pt idx="2974">
                  <c:v>3.8949999999999999E-2</c:v>
                </c:pt>
                <c:pt idx="2975">
                  <c:v>3.5167999999999991E-2</c:v>
                </c:pt>
                <c:pt idx="2976">
                  <c:v>3.5879999999999981E-2</c:v>
                </c:pt>
                <c:pt idx="2977">
                  <c:v>3.4217999999999985E-2</c:v>
                </c:pt>
                <c:pt idx="2978">
                  <c:v>3.660999999999999E-2</c:v>
                </c:pt>
                <c:pt idx="2979">
                  <c:v>1.8612000000000004E-2</c:v>
                </c:pt>
                <c:pt idx="2980">
                  <c:v>3.3725999999999992E-2</c:v>
                </c:pt>
                <c:pt idx="2981">
                  <c:v>3.4166999999999989E-2</c:v>
                </c:pt>
                <c:pt idx="2982">
                  <c:v>2.6296E-2</c:v>
                </c:pt>
                <c:pt idx="2983">
                  <c:v>2.6736999999999997E-2</c:v>
                </c:pt>
                <c:pt idx="2984">
                  <c:v>3.6795999999999982E-2</c:v>
                </c:pt>
                <c:pt idx="2985">
                  <c:v>2.7551000000000006E-2</c:v>
                </c:pt>
                <c:pt idx="2986">
                  <c:v>3.4320000000000003E-2</c:v>
                </c:pt>
                <c:pt idx="2987">
                  <c:v>2.7483999999999995E-2</c:v>
                </c:pt>
                <c:pt idx="2988">
                  <c:v>2.6872999999999994E-2</c:v>
                </c:pt>
                <c:pt idx="2989">
                  <c:v>2.9740000000000003E-2</c:v>
                </c:pt>
                <c:pt idx="2990">
                  <c:v>3.2232999999999998E-2</c:v>
                </c:pt>
                <c:pt idx="2991">
                  <c:v>3.2690999999999984E-2</c:v>
                </c:pt>
                <c:pt idx="2992">
                  <c:v>4.2138999999999996E-2</c:v>
                </c:pt>
                <c:pt idx="2993">
                  <c:v>5.0654999999999992E-2</c:v>
                </c:pt>
                <c:pt idx="2994">
                  <c:v>2.3141000000000009E-2</c:v>
                </c:pt>
                <c:pt idx="2995">
                  <c:v>2.7212E-2</c:v>
                </c:pt>
                <c:pt idx="2996">
                  <c:v>3.1147999999999995E-2</c:v>
                </c:pt>
                <c:pt idx="2997">
                  <c:v>3.8882999999999987E-2</c:v>
                </c:pt>
                <c:pt idx="2998">
                  <c:v>3.9526999999999993E-2</c:v>
                </c:pt>
                <c:pt idx="2999">
                  <c:v>2.303899999999999E-2</c:v>
                </c:pt>
                <c:pt idx="3000">
                  <c:v>3.2826999999999981E-2</c:v>
                </c:pt>
                <c:pt idx="3001">
                  <c:v>2.4446999999999983E-2</c:v>
                </c:pt>
                <c:pt idx="3002">
                  <c:v>2.2631999999999999E-2</c:v>
                </c:pt>
                <c:pt idx="3003">
                  <c:v>3.3369999999999997E-2</c:v>
                </c:pt>
                <c:pt idx="3004">
                  <c:v>2.4955999999999992E-2</c:v>
                </c:pt>
                <c:pt idx="3005">
                  <c:v>2.6278999999999983E-2</c:v>
                </c:pt>
                <c:pt idx="3006">
                  <c:v>3.5015000000000004E-2</c:v>
                </c:pt>
                <c:pt idx="3007">
                  <c:v>2.3328000000000002E-2</c:v>
                </c:pt>
                <c:pt idx="3008">
                  <c:v>3.6863999999999994E-2</c:v>
                </c:pt>
                <c:pt idx="3009">
                  <c:v>3.1859999999999986E-2</c:v>
                </c:pt>
                <c:pt idx="3010">
                  <c:v>3.2437000000000007E-2</c:v>
                </c:pt>
                <c:pt idx="3011">
                  <c:v>2.9519000000000004E-2</c:v>
                </c:pt>
                <c:pt idx="3012">
                  <c:v>3.1248999999999985E-2</c:v>
                </c:pt>
                <c:pt idx="3013">
                  <c:v>3.0672999999999992E-2</c:v>
                </c:pt>
                <c:pt idx="3014">
                  <c:v>2.8789999999999996E-2</c:v>
                </c:pt>
                <c:pt idx="3015">
                  <c:v>2.4005999999999986E-2</c:v>
                </c:pt>
                <c:pt idx="3016">
                  <c:v>4.7159999999999994E-2</c:v>
                </c:pt>
                <c:pt idx="3017">
                  <c:v>3.4471999999999989E-2</c:v>
                </c:pt>
                <c:pt idx="3018">
                  <c:v>3.2385999999999984E-2</c:v>
                </c:pt>
                <c:pt idx="3019">
                  <c:v>2.5600999999999999E-2</c:v>
                </c:pt>
                <c:pt idx="3020">
                  <c:v>3.2588999999999993E-2</c:v>
                </c:pt>
                <c:pt idx="3021">
                  <c:v>1.7135999999999998E-2</c:v>
                </c:pt>
                <c:pt idx="3022">
                  <c:v>2.8653999999999999E-2</c:v>
                </c:pt>
                <c:pt idx="3023">
                  <c:v>3.9017999999999983E-2</c:v>
                </c:pt>
                <c:pt idx="3024">
                  <c:v>2.4378999999999998E-2</c:v>
                </c:pt>
                <c:pt idx="3025">
                  <c:v>4.0934999999999985E-2</c:v>
                </c:pt>
                <c:pt idx="3026">
                  <c:v>3.1113999999999989E-2</c:v>
                </c:pt>
                <c:pt idx="3027">
                  <c:v>2.3903999999999995E-2</c:v>
                </c:pt>
                <c:pt idx="3028">
                  <c:v>3.6236000000000004E-2</c:v>
                </c:pt>
                <c:pt idx="3029">
                  <c:v>2.5109000000000006E-2</c:v>
                </c:pt>
                <c:pt idx="3030">
                  <c:v>2.9790999999999998E-2</c:v>
                </c:pt>
                <c:pt idx="3031">
                  <c:v>3.1046000000000004E-2</c:v>
                </c:pt>
                <c:pt idx="3032">
                  <c:v>2.9214000000000004E-2</c:v>
                </c:pt>
                <c:pt idx="3033">
                  <c:v>4.2766999999999986E-2</c:v>
                </c:pt>
                <c:pt idx="3034">
                  <c:v>3.4895999999999996E-2</c:v>
                </c:pt>
                <c:pt idx="3035">
                  <c:v>4.0781999999999999E-2</c:v>
                </c:pt>
                <c:pt idx="3036">
                  <c:v>3.7474999999999994E-2</c:v>
                </c:pt>
                <c:pt idx="3037">
                  <c:v>2.967199999999999E-2</c:v>
                </c:pt>
                <c:pt idx="3038">
                  <c:v>2.906099999999999E-2</c:v>
                </c:pt>
                <c:pt idx="3039">
                  <c:v>3.8305999999999993E-2</c:v>
                </c:pt>
                <c:pt idx="3040">
                  <c:v>4.9517999999999993E-2</c:v>
                </c:pt>
                <c:pt idx="3041">
                  <c:v>3.9680000000000007E-2</c:v>
                </c:pt>
                <c:pt idx="3042">
                  <c:v>2.9807999999999987E-2</c:v>
                </c:pt>
                <c:pt idx="3043">
                  <c:v>4.3190999999999993E-2</c:v>
                </c:pt>
                <c:pt idx="3044">
                  <c:v>3.3301999999999984E-2</c:v>
                </c:pt>
                <c:pt idx="3045">
                  <c:v>3.4641999999999992E-2</c:v>
                </c:pt>
                <c:pt idx="3046">
                  <c:v>2.6312999999999989E-2</c:v>
                </c:pt>
                <c:pt idx="3047">
                  <c:v>3.6185000000000009E-2</c:v>
                </c:pt>
                <c:pt idx="3048">
                  <c:v>2.8434000000000001E-2</c:v>
                </c:pt>
                <c:pt idx="3049">
                  <c:v>2.9450999999999991E-2</c:v>
                </c:pt>
                <c:pt idx="3050">
                  <c:v>3.2843999999999998E-2</c:v>
                </c:pt>
                <c:pt idx="3051">
                  <c:v>3.3047000000000007E-2</c:v>
                </c:pt>
                <c:pt idx="3052">
                  <c:v>4.5481000000000008E-2</c:v>
                </c:pt>
                <c:pt idx="3053">
                  <c:v>2.4972999999999981E-2</c:v>
                </c:pt>
                <c:pt idx="3054">
                  <c:v>3.996799999999999E-2</c:v>
                </c:pt>
                <c:pt idx="3055">
                  <c:v>2.2327E-2</c:v>
                </c:pt>
                <c:pt idx="3056">
                  <c:v>2.9145999999999991E-2</c:v>
                </c:pt>
                <c:pt idx="3057">
                  <c:v>2.6448999999999986E-2</c:v>
                </c:pt>
                <c:pt idx="3058">
                  <c:v>3.4946999999999992E-2</c:v>
                </c:pt>
                <c:pt idx="3059">
                  <c:v>3.3148999999999998E-2</c:v>
                </c:pt>
                <c:pt idx="3060">
                  <c:v>2.7518000000000001E-2</c:v>
                </c:pt>
                <c:pt idx="3061">
                  <c:v>2.5635000000000005E-2</c:v>
                </c:pt>
                <c:pt idx="3062">
                  <c:v>3.4320000000000003E-2</c:v>
                </c:pt>
                <c:pt idx="3063">
                  <c:v>3.3284999999999995E-2</c:v>
                </c:pt>
                <c:pt idx="3064">
                  <c:v>3.5302999999999987E-2</c:v>
                </c:pt>
                <c:pt idx="3065">
                  <c:v>3.0468999999999982E-2</c:v>
                </c:pt>
                <c:pt idx="3066">
                  <c:v>2.9552999999999982E-2</c:v>
                </c:pt>
                <c:pt idx="3067">
                  <c:v>2.4159E-2</c:v>
                </c:pt>
                <c:pt idx="3068">
                  <c:v>3.8084999999999994E-2</c:v>
                </c:pt>
                <c:pt idx="3069">
                  <c:v>3.8220999999999991E-2</c:v>
                </c:pt>
                <c:pt idx="3070">
                  <c:v>4.5073999999999989E-2</c:v>
                </c:pt>
                <c:pt idx="3071">
                  <c:v>2.8552000000000008E-2</c:v>
                </c:pt>
                <c:pt idx="3072">
                  <c:v>3.0571000000000001E-2</c:v>
                </c:pt>
                <c:pt idx="3073">
                  <c:v>3.3845E-2</c:v>
                </c:pt>
                <c:pt idx="3074">
                  <c:v>3.1622999999999998E-2</c:v>
                </c:pt>
                <c:pt idx="3075">
                  <c:v>3.3199999999999993E-2</c:v>
                </c:pt>
                <c:pt idx="3076">
                  <c:v>1.7645000000000008E-2</c:v>
                </c:pt>
                <c:pt idx="3077">
                  <c:v>3.7033999999999997E-2</c:v>
                </c:pt>
                <c:pt idx="3078">
                  <c:v>3.2588999999999993E-2</c:v>
                </c:pt>
                <c:pt idx="3079">
                  <c:v>1.9256999999999982E-2</c:v>
                </c:pt>
                <c:pt idx="3080">
                  <c:v>2.8824000000000002E-2</c:v>
                </c:pt>
                <c:pt idx="3081">
                  <c:v>2.7737999999999999E-2</c:v>
                </c:pt>
                <c:pt idx="3082">
                  <c:v>4.3682999999999986E-2</c:v>
                </c:pt>
                <c:pt idx="3083">
                  <c:v>3.4895999999999996E-2</c:v>
                </c:pt>
                <c:pt idx="3084">
                  <c:v>1.2726000000000001E-2</c:v>
                </c:pt>
                <c:pt idx="3085">
                  <c:v>3.8849000000000009E-2</c:v>
                </c:pt>
                <c:pt idx="3086">
                  <c:v>1.6321999999999989E-2</c:v>
                </c:pt>
                <c:pt idx="3087">
                  <c:v>3.5438999999999984E-2</c:v>
                </c:pt>
                <c:pt idx="3088">
                  <c:v>2.5345999999999994E-2</c:v>
                </c:pt>
                <c:pt idx="3089">
                  <c:v>2.2309999999999983E-2</c:v>
                </c:pt>
                <c:pt idx="3090">
                  <c:v>3.6812999999999999E-2</c:v>
                </c:pt>
                <c:pt idx="3091">
                  <c:v>3.6965999999999985E-2</c:v>
                </c:pt>
                <c:pt idx="3092">
                  <c:v>1.5508000000000008E-2</c:v>
                </c:pt>
                <c:pt idx="3093">
                  <c:v>2.3564999999999989E-2</c:v>
                </c:pt>
                <c:pt idx="3094">
                  <c:v>2.7143999999999988E-2</c:v>
                </c:pt>
                <c:pt idx="3095">
                  <c:v>2.8365999999999988E-2</c:v>
                </c:pt>
                <c:pt idx="3096">
                  <c:v>3.5371E-2</c:v>
                </c:pt>
                <c:pt idx="3097">
                  <c:v>1.8509999999999985E-2</c:v>
                </c:pt>
                <c:pt idx="3098">
                  <c:v>4.0341000000000002E-2</c:v>
                </c:pt>
                <c:pt idx="3099">
                  <c:v>3.9459000000000008E-2</c:v>
                </c:pt>
                <c:pt idx="3100">
                  <c:v>3.8559999999999997E-2</c:v>
                </c:pt>
                <c:pt idx="3101">
                  <c:v>2.9214000000000004E-2</c:v>
                </c:pt>
                <c:pt idx="3102">
                  <c:v>2.3582000000000006E-2</c:v>
                </c:pt>
                <c:pt idx="3103">
                  <c:v>2.3938000000000001E-2</c:v>
                </c:pt>
                <c:pt idx="3104">
                  <c:v>1.6542999999999988E-2</c:v>
                </c:pt>
                <c:pt idx="3105">
                  <c:v>2.9163000000000008E-2</c:v>
                </c:pt>
                <c:pt idx="3106">
                  <c:v>2.6872999999999994E-2</c:v>
                </c:pt>
                <c:pt idx="3107">
                  <c:v>3.0910000000000007E-2</c:v>
                </c:pt>
                <c:pt idx="3108">
                  <c:v>3.9374000000000006E-2</c:v>
                </c:pt>
                <c:pt idx="3109">
                  <c:v>3.9170999999999997E-2</c:v>
                </c:pt>
                <c:pt idx="3110">
                  <c:v>2.1851999999999996E-2</c:v>
                </c:pt>
                <c:pt idx="3111">
                  <c:v>2.1020999999999998E-2</c:v>
                </c:pt>
                <c:pt idx="3112">
                  <c:v>4.1545999999999986E-2</c:v>
                </c:pt>
                <c:pt idx="3113">
                  <c:v>3.2708000000000001E-2</c:v>
                </c:pt>
                <c:pt idx="3114">
                  <c:v>2.4634000000000003E-2</c:v>
                </c:pt>
                <c:pt idx="3115">
                  <c:v>2.3633000000000001E-2</c:v>
                </c:pt>
                <c:pt idx="3116">
                  <c:v>3.6372000000000002E-2</c:v>
                </c:pt>
                <c:pt idx="3117">
                  <c:v>2.487099999999999E-2</c:v>
                </c:pt>
                <c:pt idx="3118">
                  <c:v>2.7077000000000004E-2</c:v>
                </c:pt>
                <c:pt idx="3119">
                  <c:v>3.2334999999999989E-2</c:v>
                </c:pt>
                <c:pt idx="3120">
                  <c:v>3.0079000000000009E-2</c:v>
                </c:pt>
                <c:pt idx="3121">
                  <c:v>2.4005999999999986E-2</c:v>
                </c:pt>
                <c:pt idx="3122">
                  <c:v>2.7415999999999982E-2</c:v>
                </c:pt>
                <c:pt idx="3123">
                  <c:v>2.1496000000000001E-2</c:v>
                </c:pt>
                <c:pt idx="3124">
                  <c:v>3.6778999999999992E-2</c:v>
                </c:pt>
                <c:pt idx="3125">
                  <c:v>3.7643999999999997E-2</c:v>
                </c:pt>
                <c:pt idx="3126">
                  <c:v>3.5862999999999992E-2</c:v>
                </c:pt>
                <c:pt idx="3127">
                  <c:v>4.6074999999999991E-2</c:v>
                </c:pt>
                <c:pt idx="3128">
                  <c:v>2.6381000000000002E-2</c:v>
                </c:pt>
                <c:pt idx="3129">
                  <c:v>2.7126999999999998E-2</c:v>
                </c:pt>
                <c:pt idx="3130">
                  <c:v>3.5574999999999982E-2</c:v>
                </c:pt>
                <c:pt idx="3131">
                  <c:v>3.5711000000000007E-2</c:v>
                </c:pt>
                <c:pt idx="3132">
                  <c:v>2.4395999999999987E-2</c:v>
                </c:pt>
                <c:pt idx="3133">
                  <c:v>3.6134999999999987E-2</c:v>
                </c:pt>
                <c:pt idx="3134">
                  <c:v>2.5871999999999992E-2</c:v>
                </c:pt>
                <c:pt idx="3135">
                  <c:v>2.6804999999999982E-2</c:v>
                </c:pt>
                <c:pt idx="3136">
                  <c:v>3.4200999999999995E-2</c:v>
                </c:pt>
                <c:pt idx="3137">
                  <c:v>3.4437999999999983E-2</c:v>
                </c:pt>
                <c:pt idx="3138">
                  <c:v>2.9857999999999982E-2</c:v>
                </c:pt>
                <c:pt idx="3139">
                  <c:v>2.5499000000000008E-2</c:v>
                </c:pt>
                <c:pt idx="3140">
                  <c:v>4.1953000000000004E-2</c:v>
                </c:pt>
                <c:pt idx="3141">
                  <c:v>2.4531999999999984E-2</c:v>
                </c:pt>
                <c:pt idx="3142">
                  <c:v>1.7085000000000003E-2</c:v>
                </c:pt>
                <c:pt idx="3143">
                  <c:v>2.7823000000000001E-2</c:v>
                </c:pt>
                <c:pt idx="3144">
                  <c:v>3.1418999999999989E-2</c:v>
                </c:pt>
                <c:pt idx="3145">
                  <c:v>3.364099999999999E-2</c:v>
                </c:pt>
                <c:pt idx="3146">
                  <c:v>3.3488000000000004E-2</c:v>
                </c:pt>
                <c:pt idx="3147">
                  <c:v>2.9196999999999987E-2</c:v>
                </c:pt>
                <c:pt idx="3148">
                  <c:v>2.3208999999999994E-2</c:v>
                </c:pt>
                <c:pt idx="3149">
                  <c:v>3.1572000000000003E-2</c:v>
                </c:pt>
                <c:pt idx="3150">
                  <c:v>1.5524999999999997E-2</c:v>
                </c:pt>
                <c:pt idx="3151">
                  <c:v>3.8153000000000006E-2</c:v>
                </c:pt>
                <c:pt idx="3152">
                  <c:v>3.5472999999999991E-2</c:v>
                </c:pt>
                <c:pt idx="3153">
                  <c:v>2.4616999999999986E-2</c:v>
                </c:pt>
                <c:pt idx="3154">
                  <c:v>2.9501999999999987E-2</c:v>
                </c:pt>
                <c:pt idx="3155">
                  <c:v>3.4437999999999983E-2</c:v>
                </c:pt>
                <c:pt idx="3156">
                  <c:v>1.7407999999999993E-2</c:v>
                </c:pt>
                <c:pt idx="3157">
                  <c:v>3.966299999999999E-2</c:v>
                </c:pt>
                <c:pt idx="3158">
                  <c:v>2.0257999999999984E-2</c:v>
                </c:pt>
                <c:pt idx="3159">
                  <c:v>2.9365999999999989E-2</c:v>
                </c:pt>
                <c:pt idx="3160">
                  <c:v>2.8416999999999984E-2</c:v>
                </c:pt>
                <c:pt idx="3161">
                  <c:v>2.5465000000000002E-2</c:v>
                </c:pt>
                <c:pt idx="3162">
                  <c:v>3.3183000000000004E-2</c:v>
                </c:pt>
                <c:pt idx="3163">
                  <c:v>2.8280999999999987E-2</c:v>
                </c:pt>
                <c:pt idx="3164">
                  <c:v>2.2292999999999993E-2</c:v>
                </c:pt>
                <c:pt idx="3165">
                  <c:v>2.5430999999999995E-2</c:v>
                </c:pt>
                <c:pt idx="3166">
                  <c:v>2.5566999999999993E-2</c:v>
                </c:pt>
                <c:pt idx="3167">
                  <c:v>3.2963000000000006E-2</c:v>
                </c:pt>
                <c:pt idx="3168">
                  <c:v>3.0926999999999996E-2</c:v>
                </c:pt>
                <c:pt idx="3169">
                  <c:v>2.4345999999999993E-2</c:v>
                </c:pt>
                <c:pt idx="3170">
                  <c:v>2.7177999999999994E-2</c:v>
                </c:pt>
                <c:pt idx="3171">
                  <c:v>2.1698999999999982E-2</c:v>
                </c:pt>
                <c:pt idx="3172">
                  <c:v>2.9145999999999991E-2</c:v>
                </c:pt>
                <c:pt idx="3173">
                  <c:v>3.5846000000000003E-2</c:v>
                </c:pt>
                <c:pt idx="3174">
                  <c:v>2.3718000000000003E-2</c:v>
                </c:pt>
                <c:pt idx="3175">
                  <c:v>3.0995000000000009E-2</c:v>
                </c:pt>
                <c:pt idx="3176">
                  <c:v>2.906099999999999E-2</c:v>
                </c:pt>
                <c:pt idx="3177">
                  <c:v>2.6296E-2</c:v>
                </c:pt>
                <c:pt idx="3178">
                  <c:v>1.9341999999999984E-2</c:v>
                </c:pt>
                <c:pt idx="3179">
                  <c:v>1.7085000000000003E-2</c:v>
                </c:pt>
                <c:pt idx="3180">
                  <c:v>2.3344999999999991E-2</c:v>
                </c:pt>
                <c:pt idx="3181">
                  <c:v>2.5075E-2</c:v>
                </c:pt>
                <c:pt idx="3182">
                  <c:v>2.7890999999999985E-2</c:v>
                </c:pt>
                <c:pt idx="3183">
                  <c:v>1.6390000000000002E-2</c:v>
                </c:pt>
                <c:pt idx="3184">
                  <c:v>2.3056000000000007E-2</c:v>
                </c:pt>
                <c:pt idx="3185">
                  <c:v>2.1140000000000006E-2</c:v>
                </c:pt>
                <c:pt idx="3186">
                  <c:v>2.8025999999999981E-2</c:v>
                </c:pt>
                <c:pt idx="3187">
                  <c:v>2.8619999999999993E-2</c:v>
                </c:pt>
                <c:pt idx="3188">
                  <c:v>4.4886999999999996E-2</c:v>
                </c:pt>
                <c:pt idx="3189">
                  <c:v>2.8941999999999982E-2</c:v>
                </c:pt>
                <c:pt idx="3190">
                  <c:v>1.9053E-2</c:v>
                </c:pt>
                <c:pt idx="3191">
                  <c:v>1.7271999999999996E-2</c:v>
                </c:pt>
                <c:pt idx="3192">
                  <c:v>3.4115999999999994E-2</c:v>
                </c:pt>
                <c:pt idx="3193">
                  <c:v>3.3250999999999989E-2</c:v>
                </c:pt>
                <c:pt idx="3194">
                  <c:v>2.5635000000000005E-2</c:v>
                </c:pt>
                <c:pt idx="3195">
                  <c:v>2.8874999999999998E-2</c:v>
                </c:pt>
                <c:pt idx="3196">
                  <c:v>3.1300000000000008E-2</c:v>
                </c:pt>
                <c:pt idx="3197">
                  <c:v>3.3268000000000006E-2</c:v>
                </c:pt>
                <c:pt idx="3198">
                  <c:v>3.089299999999999E-2</c:v>
                </c:pt>
                <c:pt idx="3199">
                  <c:v>3.3845E-2</c:v>
                </c:pt>
                <c:pt idx="3200">
                  <c:v>3.6507999999999999E-2</c:v>
                </c:pt>
                <c:pt idx="3201">
                  <c:v>2.6551000000000005E-2</c:v>
                </c:pt>
                <c:pt idx="3202">
                  <c:v>3.7593000000000001E-2</c:v>
                </c:pt>
                <c:pt idx="3203">
                  <c:v>3.2605999999999982E-2</c:v>
                </c:pt>
                <c:pt idx="3204">
                  <c:v>4.6328999999999995E-2</c:v>
                </c:pt>
                <c:pt idx="3205">
                  <c:v>3.9900000000000005E-2</c:v>
                </c:pt>
                <c:pt idx="3206">
                  <c:v>1.7373999999999987E-2</c:v>
                </c:pt>
                <c:pt idx="3207">
                  <c:v>3.7389999999999993E-2</c:v>
                </c:pt>
                <c:pt idx="3208">
                  <c:v>4.6974000000000002E-2</c:v>
                </c:pt>
                <c:pt idx="3209">
                  <c:v>4.3411999999999992E-2</c:v>
                </c:pt>
                <c:pt idx="3210">
                  <c:v>2.7703999999999993E-2</c:v>
                </c:pt>
                <c:pt idx="3211">
                  <c:v>2.2428999999999991E-2</c:v>
                </c:pt>
                <c:pt idx="3212">
                  <c:v>2.2513999999999992E-2</c:v>
                </c:pt>
                <c:pt idx="3213">
                  <c:v>3.2963000000000006E-2</c:v>
                </c:pt>
                <c:pt idx="3214">
                  <c:v>3.9069000000000007E-2</c:v>
                </c:pt>
                <c:pt idx="3215">
                  <c:v>2.6296E-2</c:v>
                </c:pt>
                <c:pt idx="3216">
                  <c:v>2.9942999999999984E-2</c:v>
                </c:pt>
                <c:pt idx="3217">
                  <c:v>4.7482999999999984E-2</c:v>
                </c:pt>
                <c:pt idx="3218">
                  <c:v>3.6829999999999988E-2</c:v>
                </c:pt>
                <c:pt idx="3219">
                  <c:v>3.0485999999999999E-2</c:v>
                </c:pt>
                <c:pt idx="3220">
                  <c:v>2.0324999999999996E-2</c:v>
                </c:pt>
                <c:pt idx="3221">
                  <c:v>3.3538999999999999E-2</c:v>
                </c:pt>
                <c:pt idx="3222">
                  <c:v>4.0849999999999984E-2</c:v>
                </c:pt>
                <c:pt idx="3223">
                  <c:v>3.4030999999999992E-2</c:v>
                </c:pt>
                <c:pt idx="3224">
                  <c:v>3.1367999999999993E-2</c:v>
                </c:pt>
                <c:pt idx="3225">
                  <c:v>2.6516999999999999E-2</c:v>
                </c:pt>
                <c:pt idx="3226">
                  <c:v>2.7924999999999991E-2</c:v>
                </c:pt>
                <c:pt idx="3227">
                  <c:v>3.7185999999999983E-2</c:v>
                </c:pt>
                <c:pt idx="3228">
                  <c:v>3.0350000000000002E-2</c:v>
                </c:pt>
                <c:pt idx="3229">
                  <c:v>4.3970999999999996E-2</c:v>
                </c:pt>
                <c:pt idx="3230">
                  <c:v>2.7551000000000006E-2</c:v>
                </c:pt>
                <c:pt idx="3231">
                  <c:v>2.6889999999999983E-2</c:v>
                </c:pt>
                <c:pt idx="3232">
                  <c:v>2.9315999999999995E-2</c:v>
                </c:pt>
                <c:pt idx="3233">
                  <c:v>3.2047000000000006E-2</c:v>
                </c:pt>
                <c:pt idx="3234">
                  <c:v>3.2131000000000007E-2</c:v>
                </c:pt>
                <c:pt idx="3235">
                  <c:v>3.7253999999999995E-2</c:v>
                </c:pt>
                <c:pt idx="3236">
                  <c:v>3.6677000000000001E-2</c:v>
                </c:pt>
                <c:pt idx="3237">
                  <c:v>2.0714999999999997E-2</c:v>
                </c:pt>
                <c:pt idx="3238">
                  <c:v>2.7161000000000005E-2</c:v>
                </c:pt>
                <c:pt idx="3239">
                  <c:v>2.6907E-2</c:v>
                </c:pt>
                <c:pt idx="3240">
                  <c:v>4.1002999999999998E-2</c:v>
                </c:pt>
                <c:pt idx="3241">
                  <c:v>3.0638999999999986E-2</c:v>
                </c:pt>
                <c:pt idx="3242">
                  <c:v>2.4549000000000001E-2</c:v>
                </c:pt>
                <c:pt idx="3243">
                  <c:v>3.6711000000000008E-2</c:v>
                </c:pt>
                <c:pt idx="3244">
                  <c:v>3.0926999999999996E-2</c:v>
                </c:pt>
                <c:pt idx="3245">
                  <c:v>3.8425000000000001E-2</c:v>
                </c:pt>
                <c:pt idx="3246">
                  <c:v>3.7491999999999984E-2</c:v>
                </c:pt>
                <c:pt idx="3247">
                  <c:v>4.1512000000000007E-2</c:v>
                </c:pt>
                <c:pt idx="3248">
                  <c:v>3.0621999999999996E-2</c:v>
                </c:pt>
                <c:pt idx="3249">
                  <c:v>3.8101999999999983E-2</c:v>
                </c:pt>
                <c:pt idx="3250">
                  <c:v>3.3691999999999986E-2</c:v>
                </c:pt>
                <c:pt idx="3251">
                  <c:v>2.6992000000000002E-2</c:v>
                </c:pt>
                <c:pt idx="3252">
                  <c:v>2.7347999999999997E-2</c:v>
                </c:pt>
                <c:pt idx="3253">
                  <c:v>2.1665000000000004E-2</c:v>
                </c:pt>
                <c:pt idx="3254">
                  <c:v>3.3911999999999984E-2</c:v>
                </c:pt>
                <c:pt idx="3255">
                  <c:v>4.5734999999999984E-2</c:v>
                </c:pt>
                <c:pt idx="3256">
                  <c:v>3.6558999999999994E-2</c:v>
                </c:pt>
                <c:pt idx="3257">
                  <c:v>3.4811999999999996E-2</c:v>
                </c:pt>
                <c:pt idx="3258">
                  <c:v>3.6185000000000009E-2</c:v>
                </c:pt>
                <c:pt idx="3259">
                  <c:v>3.7168999999999994E-2</c:v>
                </c:pt>
                <c:pt idx="3260">
                  <c:v>3.8238000000000008E-2</c:v>
                </c:pt>
                <c:pt idx="3261">
                  <c:v>4.3716999999999992E-2</c:v>
                </c:pt>
                <c:pt idx="3262">
                  <c:v>3.1842999999999996E-2</c:v>
                </c:pt>
                <c:pt idx="3263">
                  <c:v>2.6312999999999989E-2</c:v>
                </c:pt>
                <c:pt idx="3264">
                  <c:v>3.8356999999999988E-2</c:v>
                </c:pt>
                <c:pt idx="3265">
                  <c:v>2.6278999999999983E-2</c:v>
                </c:pt>
                <c:pt idx="3266">
                  <c:v>3.1723999999999988E-2</c:v>
                </c:pt>
                <c:pt idx="3267">
                  <c:v>4.0154999999999982E-2</c:v>
                </c:pt>
                <c:pt idx="3268">
                  <c:v>3.4726999999999994E-2</c:v>
                </c:pt>
                <c:pt idx="3269">
                  <c:v>4.0391999999999997E-2</c:v>
                </c:pt>
                <c:pt idx="3270">
                  <c:v>3.4743999999999983E-2</c:v>
                </c:pt>
                <c:pt idx="3271">
                  <c:v>3.1333999999999987E-2</c:v>
                </c:pt>
                <c:pt idx="3272">
                  <c:v>2.8298000000000004E-2</c:v>
                </c:pt>
                <c:pt idx="3273">
                  <c:v>3.6032999999999996E-2</c:v>
                </c:pt>
                <c:pt idx="3274">
                  <c:v>3.6269999999999983E-2</c:v>
                </c:pt>
                <c:pt idx="3275">
                  <c:v>3.2742000000000007E-2</c:v>
                </c:pt>
                <c:pt idx="3276">
                  <c:v>3.3353000000000008E-2</c:v>
                </c:pt>
                <c:pt idx="3277">
                  <c:v>3.1062999999999993E-2</c:v>
                </c:pt>
                <c:pt idx="3278">
                  <c:v>2.7432999999999999E-2</c:v>
                </c:pt>
                <c:pt idx="3279">
                  <c:v>3.4064999999999998E-2</c:v>
                </c:pt>
                <c:pt idx="3280">
                  <c:v>3.8238000000000008E-2</c:v>
                </c:pt>
                <c:pt idx="3281">
                  <c:v>2.6804999999999982E-2</c:v>
                </c:pt>
                <c:pt idx="3282">
                  <c:v>4.6108999999999997E-2</c:v>
                </c:pt>
                <c:pt idx="3283">
                  <c:v>3.486199999999999E-2</c:v>
                </c:pt>
                <c:pt idx="3284">
                  <c:v>2.2327E-2</c:v>
                </c:pt>
                <c:pt idx="3285">
                  <c:v>3.1181E-2</c:v>
                </c:pt>
                <c:pt idx="3286">
                  <c:v>3.5066E-2</c:v>
                </c:pt>
                <c:pt idx="3287">
                  <c:v>1.9308000000000006E-2</c:v>
                </c:pt>
                <c:pt idx="3288">
                  <c:v>2.7703999999999993E-2</c:v>
                </c:pt>
                <c:pt idx="3289">
                  <c:v>2.753499999999999E-2</c:v>
                </c:pt>
                <c:pt idx="3290">
                  <c:v>3.7984000000000004E-2</c:v>
                </c:pt>
                <c:pt idx="3291">
                  <c:v>3.5133999999999985E-2</c:v>
                </c:pt>
                <c:pt idx="3292">
                  <c:v>2.6381000000000002E-2</c:v>
                </c:pt>
                <c:pt idx="3293">
                  <c:v>2.7805999999999984E-2</c:v>
                </c:pt>
                <c:pt idx="3294">
                  <c:v>4.8601999999999992E-2</c:v>
                </c:pt>
                <c:pt idx="3295">
                  <c:v>3.4285999999999997E-2</c:v>
                </c:pt>
                <c:pt idx="3296">
                  <c:v>7.9089999999999994E-3</c:v>
                </c:pt>
                <c:pt idx="3297">
                  <c:v>2.5024000000000005E-2</c:v>
                </c:pt>
                <c:pt idx="3298">
                  <c:v>2.6602000000000001E-2</c:v>
                </c:pt>
                <c:pt idx="3299">
                  <c:v>3.2793000000000003E-2</c:v>
                </c:pt>
                <c:pt idx="3300">
                  <c:v>3.6999999999999991E-2</c:v>
                </c:pt>
                <c:pt idx="3301">
                  <c:v>4.363199999999999E-2</c:v>
                </c:pt>
                <c:pt idx="3302">
                  <c:v>3.0977999999999992E-2</c:v>
                </c:pt>
                <c:pt idx="3303">
                  <c:v>3.7458000000000005E-2</c:v>
                </c:pt>
                <c:pt idx="3304">
                  <c:v>4.2733000000000007E-2</c:v>
                </c:pt>
                <c:pt idx="3305">
                  <c:v>3.4811999999999996E-2</c:v>
                </c:pt>
                <c:pt idx="3306">
                  <c:v>3.4132999999999983E-2</c:v>
                </c:pt>
                <c:pt idx="3307">
                  <c:v>3.4200999999999995E-2</c:v>
                </c:pt>
                <c:pt idx="3308">
                  <c:v>2.5210999999999997E-2</c:v>
                </c:pt>
                <c:pt idx="3309">
                  <c:v>3.0825000000000005E-2</c:v>
                </c:pt>
                <c:pt idx="3310">
                  <c:v>4.1002999999999998E-2</c:v>
                </c:pt>
                <c:pt idx="3311">
                  <c:v>3.5116999999999995E-2</c:v>
                </c:pt>
                <c:pt idx="3312">
                  <c:v>2.7500999999999984E-2</c:v>
                </c:pt>
                <c:pt idx="3313">
                  <c:v>2.9637999999999984E-2</c:v>
                </c:pt>
                <c:pt idx="3314">
                  <c:v>3.1097E-2</c:v>
                </c:pt>
                <c:pt idx="3315">
                  <c:v>2.906099999999999E-2</c:v>
                </c:pt>
                <c:pt idx="3316">
                  <c:v>3.2216000000000009E-2</c:v>
                </c:pt>
                <c:pt idx="3317">
                  <c:v>2.0070999999999992E-2</c:v>
                </c:pt>
                <c:pt idx="3318">
                  <c:v>2.5820999999999997E-2</c:v>
                </c:pt>
                <c:pt idx="3319">
                  <c:v>2.3972000000000007E-2</c:v>
                </c:pt>
                <c:pt idx="3320">
                  <c:v>5.0027000000000002E-2</c:v>
                </c:pt>
                <c:pt idx="3321">
                  <c:v>4.3360999999999997E-2</c:v>
                </c:pt>
                <c:pt idx="3322">
                  <c:v>3.1638999999999987E-2</c:v>
                </c:pt>
                <c:pt idx="3323">
                  <c:v>3.7050999999999987E-2</c:v>
                </c:pt>
                <c:pt idx="3324">
                  <c:v>2.9535999999999993E-2</c:v>
                </c:pt>
                <c:pt idx="3325">
                  <c:v>3.8169999999999996E-2</c:v>
                </c:pt>
                <c:pt idx="3326">
                  <c:v>3.783099999999999E-2</c:v>
                </c:pt>
                <c:pt idx="3327">
                  <c:v>3.6152000000000004E-2</c:v>
                </c:pt>
                <c:pt idx="3328">
                  <c:v>3.7575999999999984E-2</c:v>
                </c:pt>
                <c:pt idx="3329">
                  <c:v>2.2327E-2</c:v>
                </c:pt>
                <c:pt idx="3330">
                  <c:v>4.2818000000000009E-2</c:v>
                </c:pt>
                <c:pt idx="3331">
                  <c:v>2.4989999999999998E-2</c:v>
                </c:pt>
                <c:pt idx="3332">
                  <c:v>3.1181E-2</c:v>
                </c:pt>
                <c:pt idx="3333">
                  <c:v>2.7908000000000002E-2</c:v>
                </c:pt>
                <c:pt idx="3334">
                  <c:v>4.2664999999999995E-2</c:v>
                </c:pt>
                <c:pt idx="3335">
                  <c:v>3.1842999999999996E-2</c:v>
                </c:pt>
                <c:pt idx="3336">
                  <c:v>3.8374000000000005E-2</c:v>
                </c:pt>
                <c:pt idx="3337">
                  <c:v>1.8408999999999995E-2</c:v>
                </c:pt>
                <c:pt idx="3338">
                  <c:v>3.7711999999999982E-2</c:v>
                </c:pt>
                <c:pt idx="3339">
                  <c:v>3.6457000000000003E-2</c:v>
                </c:pt>
                <c:pt idx="3340">
                  <c:v>3.6168999999999993E-2</c:v>
                </c:pt>
                <c:pt idx="3341">
                  <c:v>3.5795000000000007E-2</c:v>
                </c:pt>
                <c:pt idx="3342">
                  <c:v>2.1106E-2</c:v>
                </c:pt>
                <c:pt idx="3343">
                  <c:v>4.0731000000000003E-2</c:v>
                </c:pt>
                <c:pt idx="3344">
                  <c:v>3.5557999999999992E-2</c:v>
                </c:pt>
                <c:pt idx="3345">
                  <c:v>3.6354999999999985E-2</c:v>
                </c:pt>
                <c:pt idx="3346">
                  <c:v>4.4428999999999982E-2</c:v>
                </c:pt>
                <c:pt idx="3347">
                  <c:v>4.5938999999999994E-2</c:v>
                </c:pt>
                <c:pt idx="3348">
                  <c:v>3.0605000000000007E-2</c:v>
                </c:pt>
                <c:pt idx="3349">
                  <c:v>3.7152000000000004E-2</c:v>
                </c:pt>
                <c:pt idx="3350">
                  <c:v>4.3089000000000002E-2</c:v>
                </c:pt>
                <c:pt idx="3351">
                  <c:v>2.4549000000000001E-2</c:v>
                </c:pt>
                <c:pt idx="3352">
                  <c:v>2.8042999999999998E-2</c:v>
                </c:pt>
                <c:pt idx="3353">
                  <c:v>4.8160999999999995E-2</c:v>
                </c:pt>
                <c:pt idx="3354">
                  <c:v>3.2639999999999988E-2</c:v>
                </c:pt>
                <c:pt idx="3355">
                  <c:v>2.8874999999999998E-2</c:v>
                </c:pt>
                <c:pt idx="3356">
                  <c:v>3.4369999999999998E-2</c:v>
                </c:pt>
                <c:pt idx="3357">
                  <c:v>4.4819999999999985E-2</c:v>
                </c:pt>
                <c:pt idx="3358">
                  <c:v>3.4930000000000003E-2</c:v>
                </c:pt>
                <c:pt idx="3359">
                  <c:v>2.2954999999999989E-2</c:v>
                </c:pt>
                <c:pt idx="3360">
                  <c:v>2.6702999999999991E-2</c:v>
                </c:pt>
                <c:pt idx="3361">
                  <c:v>4.2749999999999996E-2</c:v>
                </c:pt>
                <c:pt idx="3362">
                  <c:v>3.874699999999999E-2</c:v>
                </c:pt>
                <c:pt idx="3363">
                  <c:v>4.7364000000000003E-2</c:v>
                </c:pt>
                <c:pt idx="3364">
                  <c:v>3.9272999999999988E-2</c:v>
                </c:pt>
                <c:pt idx="3365">
                  <c:v>4.3700000000000003E-2</c:v>
                </c:pt>
                <c:pt idx="3366">
                  <c:v>3.7389999999999993E-2</c:v>
                </c:pt>
                <c:pt idx="3367">
                  <c:v>3.8780999999999996E-2</c:v>
                </c:pt>
                <c:pt idx="3368">
                  <c:v>3.180899999999999E-2</c:v>
                </c:pt>
                <c:pt idx="3369">
                  <c:v>4.5633999999999994E-2</c:v>
                </c:pt>
                <c:pt idx="3370">
                  <c:v>3.1893999999999992E-2</c:v>
                </c:pt>
                <c:pt idx="3371">
                  <c:v>2.8483999999999995E-2</c:v>
                </c:pt>
                <c:pt idx="3372">
                  <c:v>2.7890999999999985E-2</c:v>
                </c:pt>
                <c:pt idx="3373">
                  <c:v>3.5048999999999983E-2</c:v>
                </c:pt>
                <c:pt idx="3374">
                  <c:v>3.9136999999999991E-2</c:v>
                </c:pt>
                <c:pt idx="3375">
                  <c:v>3.8458000000000006E-2</c:v>
                </c:pt>
                <c:pt idx="3376">
                  <c:v>2.5855000000000003E-2</c:v>
                </c:pt>
                <c:pt idx="3377">
                  <c:v>2.6041999999999996E-2</c:v>
                </c:pt>
                <c:pt idx="3378">
                  <c:v>4.8416000000000001E-2</c:v>
                </c:pt>
                <c:pt idx="3379">
                  <c:v>3.7219999999999989E-2</c:v>
                </c:pt>
                <c:pt idx="3380">
                  <c:v>4.1239999999999985E-2</c:v>
                </c:pt>
                <c:pt idx="3381">
                  <c:v>3.3674999999999997E-2</c:v>
                </c:pt>
                <c:pt idx="3382">
                  <c:v>4.0527999999999995E-2</c:v>
                </c:pt>
                <c:pt idx="3383">
                  <c:v>3.752599999999999E-2</c:v>
                </c:pt>
                <c:pt idx="3384">
                  <c:v>2.4362000000000009E-2</c:v>
                </c:pt>
                <c:pt idx="3385">
                  <c:v>2.5855000000000003E-2</c:v>
                </c:pt>
                <c:pt idx="3386">
                  <c:v>3.1046000000000004E-2</c:v>
                </c:pt>
                <c:pt idx="3387">
                  <c:v>3.9238999999999982E-2</c:v>
                </c:pt>
                <c:pt idx="3388">
                  <c:v>4.1953000000000004E-2</c:v>
                </c:pt>
                <c:pt idx="3389">
                  <c:v>3.4980999999999998E-2</c:v>
                </c:pt>
                <c:pt idx="3390">
                  <c:v>4.3700000000000003E-2</c:v>
                </c:pt>
                <c:pt idx="3391">
                  <c:v>2.7805999999999984E-2</c:v>
                </c:pt>
                <c:pt idx="3392">
                  <c:v>3.2963000000000006E-2</c:v>
                </c:pt>
                <c:pt idx="3393">
                  <c:v>3.9069000000000007E-2</c:v>
                </c:pt>
                <c:pt idx="3394">
                  <c:v>2.8383000000000005E-2</c:v>
                </c:pt>
                <c:pt idx="3395">
                  <c:v>3.5931000000000005E-2</c:v>
                </c:pt>
                <c:pt idx="3396">
                  <c:v>2.4378999999999998E-2</c:v>
                </c:pt>
                <c:pt idx="3397">
                  <c:v>2.4599999999999997E-2</c:v>
                </c:pt>
                <c:pt idx="3398">
                  <c:v>3.5133999999999985E-2</c:v>
                </c:pt>
                <c:pt idx="3399">
                  <c:v>3.3404000000000003E-2</c:v>
                </c:pt>
                <c:pt idx="3400">
                  <c:v>3.2488000000000003E-2</c:v>
                </c:pt>
                <c:pt idx="3401">
                  <c:v>4.1342000000000004E-2</c:v>
                </c:pt>
                <c:pt idx="3402">
                  <c:v>3.5082999999999989E-2</c:v>
                </c:pt>
                <c:pt idx="3403">
                  <c:v>2.4565999999999991E-2</c:v>
                </c:pt>
                <c:pt idx="3404">
                  <c:v>3.7915999999999991E-2</c:v>
                </c:pt>
                <c:pt idx="3405">
                  <c:v>4.1291000000000008E-2</c:v>
                </c:pt>
                <c:pt idx="3406">
                  <c:v>2.5804000000000007E-2</c:v>
                </c:pt>
                <c:pt idx="3407">
                  <c:v>3.3810999999999994E-2</c:v>
                </c:pt>
                <c:pt idx="3408">
                  <c:v>1.8798999999999996E-2</c:v>
                </c:pt>
                <c:pt idx="3409">
                  <c:v>2.5142999999999985E-2</c:v>
                </c:pt>
                <c:pt idx="3410">
                  <c:v>4.1528999999999996E-2</c:v>
                </c:pt>
                <c:pt idx="3411">
                  <c:v>2.7652999999999997E-2</c:v>
                </c:pt>
                <c:pt idx="3412">
                  <c:v>2.875599999999999E-2</c:v>
                </c:pt>
                <c:pt idx="3413">
                  <c:v>3.4200999999999995E-2</c:v>
                </c:pt>
                <c:pt idx="3414">
                  <c:v>3.0943999999999985E-2</c:v>
                </c:pt>
                <c:pt idx="3415">
                  <c:v>3.569399999999999E-2</c:v>
                </c:pt>
                <c:pt idx="3416">
                  <c:v>2.9942999999999984E-2</c:v>
                </c:pt>
                <c:pt idx="3417">
                  <c:v>2.2887000000000005E-2</c:v>
                </c:pt>
                <c:pt idx="3418">
                  <c:v>2.9774000000000009E-2</c:v>
                </c:pt>
                <c:pt idx="3419">
                  <c:v>3.0858999999999984E-2</c:v>
                </c:pt>
                <c:pt idx="3420">
                  <c:v>3.2894999999999994E-2</c:v>
                </c:pt>
                <c:pt idx="3421">
                  <c:v>2.6312999999999989E-2</c:v>
                </c:pt>
                <c:pt idx="3422">
                  <c:v>3.2385999999999984E-2</c:v>
                </c:pt>
                <c:pt idx="3423">
                  <c:v>3.9798999999999987E-2</c:v>
                </c:pt>
                <c:pt idx="3424">
                  <c:v>2.4667999999999982E-2</c:v>
                </c:pt>
                <c:pt idx="3425">
                  <c:v>2.0681999999999992E-2</c:v>
                </c:pt>
                <c:pt idx="3426">
                  <c:v>2.9756999999999992E-2</c:v>
                </c:pt>
                <c:pt idx="3427">
                  <c:v>3.3470999999999987E-2</c:v>
                </c:pt>
                <c:pt idx="3428">
                  <c:v>2.6126999999999997E-2</c:v>
                </c:pt>
                <c:pt idx="3429">
                  <c:v>2.0172999999999983E-2</c:v>
                </c:pt>
                <c:pt idx="3430">
                  <c:v>2.5142999999999985E-2</c:v>
                </c:pt>
                <c:pt idx="3431">
                  <c:v>3.0502999999999988E-2</c:v>
                </c:pt>
                <c:pt idx="3432">
                  <c:v>2.875599999999999E-2</c:v>
                </c:pt>
                <c:pt idx="3433">
                  <c:v>3.5811999999999997E-2</c:v>
                </c:pt>
                <c:pt idx="3434">
                  <c:v>3.0435000000000004E-2</c:v>
                </c:pt>
                <c:pt idx="3435">
                  <c:v>2.2156999999999996E-2</c:v>
                </c:pt>
                <c:pt idx="3436">
                  <c:v>3.7355999999999986E-2</c:v>
                </c:pt>
                <c:pt idx="3437">
                  <c:v>3.0451999999999993E-2</c:v>
                </c:pt>
                <c:pt idx="3438">
                  <c:v>3.1774999999999984E-2</c:v>
                </c:pt>
                <c:pt idx="3439">
                  <c:v>4.5837000000000003E-2</c:v>
                </c:pt>
                <c:pt idx="3440">
                  <c:v>1.7560000000000006E-2</c:v>
                </c:pt>
                <c:pt idx="3441">
                  <c:v>4.1053999999999993E-2</c:v>
                </c:pt>
                <c:pt idx="3442">
                  <c:v>3.3437999999999982E-2</c:v>
                </c:pt>
                <c:pt idx="3443">
                  <c:v>3.5320000000000004E-2</c:v>
                </c:pt>
                <c:pt idx="3444">
                  <c:v>2.1750000000000005E-2</c:v>
                </c:pt>
                <c:pt idx="3445">
                  <c:v>4.0206000000000006E-2</c:v>
                </c:pt>
                <c:pt idx="3446">
                  <c:v>3.4217999999999985E-2</c:v>
                </c:pt>
                <c:pt idx="3447">
                  <c:v>2.6076000000000002E-2</c:v>
                </c:pt>
                <c:pt idx="3448">
                  <c:v>3.4641999999999992E-2</c:v>
                </c:pt>
                <c:pt idx="3449">
                  <c:v>2.6041999999999996E-2</c:v>
                </c:pt>
                <c:pt idx="3450">
                  <c:v>4.5548999999999992E-2</c:v>
                </c:pt>
                <c:pt idx="3451">
                  <c:v>4.5412999999999995E-2</c:v>
                </c:pt>
                <c:pt idx="3452">
                  <c:v>2.9247999999999982E-2</c:v>
                </c:pt>
                <c:pt idx="3453">
                  <c:v>4.6584E-2</c:v>
                </c:pt>
                <c:pt idx="3454">
                  <c:v>3.9425000000000002E-2</c:v>
                </c:pt>
                <c:pt idx="3455">
                  <c:v>3.0571000000000001E-2</c:v>
                </c:pt>
                <c:pt idx="3456">
                  <c:v>3.5574999999999982E-2</c:v>
                </c:pt>
                <c:pt idx="3457">
                  <c:v>4.0188999999999989E-2</c:v>
                </c:pt>
                <c:pt idx="3458">
                  <c:v>3.5201999999999997E-2</c:v>
                </c:pt>
                <c:pt idx="3459">
                  <c:v>3.5659999999999983E-2</c:v>
                </c:pt>
                <c:pt idx="3460">
                  <c:v>3.0231999999999995E-2</c:v>
                </c:pt>
                <c:pt idx="3461">
                  <c:v>2.5617999999999988E-2</c:v>
                </c:pt>
                <c:pt idx="3462">
                  <c:v>3.8135999999999989E-2</c:v>
                </c:pt>
                <c:pt idx="3463">
                  <c:v>3.2453999999999997E-2</c:v>
                </c:pt>
                <c:pt idx="3464">
                  <c:v>3.0858999999999984E-2</c:v>
                </c:pt>
                <c:pt idx="3465">
                  <c:v>3.3132000000000009E-2</c:v>
                </c:pt>
                <c:pt idx="3466">
                  <c:v>3.2249999999999987E-2</c:v>
                </c:pt>
                <c:pt idx="3467">
                  <c:v>3.2809999999999992E-2</c:v>
                </c:pt>
                <c:pt idx="3468">
                  <c:v>2.7518000000000001E-2</c:v>
                </c:pt>
                <c:pt idx="3469">
                  <c:v>3.9017999999999983E-2</c:v>
                </c:pt>
                <c:pt idx="3470">
                  <c:v>3.2878000000000004E-2</c:v>
                </c:pt>
                <c:pt idx="3471">
                  <c:v>3.0790999999999999E-2</c:v>
                </c:pt>
                <c:pt idx="3472">
                  <c:v>3.1028999999999987E-2</c:v>
                </c:pt>
                <c:pt idx="3473">
                  <c:v>4.0188999999999989E-2</c:v>
                </c:pt>
                <c:pt idx="3474">
                  <c:v>3.9035E-2</c:v>
                </c:pt>
                <c:pt idx="3475">
                  <c:v>4.5565999999999982E-2</c:v>
                </c:pt>
                <c:pt idx="3476">
                  <c:v>2.8059999999999988E-2</c:v>
                </c:pt>
                <c:pt idx="3477">
                  <c:v>2.1783999999999984E-2</c:v>
                </c:pt>
                <c:pt idx="3478">
                  <c:v>2.6176999999999992E-2</c:v>
                </c:pt>
                <c:pt idx="3479">
                  <c:v>2.4955999999999992E-2</c:v>
                </c:pt>
                <c:pt idx="3480">
                  <c:v>3.4895999999999996E-2</c:v>
                </c:pt>
                <c:pt idx="3481">
                  <c:v>2.5210999999999997E-2</c:v>
                </c:pt>
                <c:pt idx="3482">
                  <c:v>3.6473999999999993E-2</c:v>
                </c:pt>
                <c:pt idx="3483">
                  <c:v>3.844199999999999E-2</c:v>
                </c:pt>
                <c:pt idx="3484">
                  <c:v>2.9450999999999991E-2</c:v>
                </c:pt>
                <c:pt idx="3485">
                  <c:v>3.996799999999999E-2</c:v>
                </c:pt>
                <c:pt idx="3486">
                  <c:v>4.0306999999999996E-2</c:v>
                </c:pt>
                <c:pt idx="3487">
                  <c:v>4.3852999999999989E-2</c:v>
                </c:pt>
                <c:pt idx="3488">
                  <c:v>3.6983000000000002E-2</c:v>
                </c:pt>
                <c:pt idx="3489">
                  <c:v>3.4997999999999987E-2</c:v>
                </c:pt>
                <c:pt idx="3490">
                  <c:v>3.966299999999999E-2</c:v>
                </c:pt>
                <c:pt idx="3491">
                  <c:v>2.9196999999999987E-2</c:v>
                </c:pt>
                <c:pt idx="3492">
                  <c:v>4.3529999999999999E-2</c:v>
                </c:pt>
                <c:pt idx="3493">
                  <c:v>3.5947999999999994E-2</c:v>
                </c:pt>
                <c:pt idx="3494">
                  <c:v>4.0901000000000007E-2</c:v>
                </c:pt>
                <c:pt idx="3495">
                  <c:v>2.6821999999999999E-2</c:v>
                </c:pt>
                <c:pt idx="3496">
                  <c:v>4.6498999999999999E-2</c:v>
                </c:pt>
                <c:pt idx="3497">
                  <c:v>4.0426000000000004E-2</c:v>
                </c:pt>
                <c:pt idx="3498">
                  <c:v>4.6549999999999994E-2</c:v>
                </c:pt>
                <c:pt idx="3499">
                  <c:v>3.9441999999999991E-2</c:v>
                </c:pt>
                <c:pt idx="3500">
                  <c:v>4.1342000000000004E-2</c:v>
                </c:pt>
                <c:pt idx="3501">
                  <c:v>4.0714999999999987E-2</c:v>
                </c:pt>
                <c:pt idx="3502">
                  <c:v>3.7745999999999988E-2</c:v>
                </c:pt>
                <c:pt idx="3503">
                  <c:v>1.7356999999999997E-2</c:v>
                </c:pt>
                <c:pt idx="3504">
                  <c:v>4.4531000000000001E-2</c:v>
                </c:pt>
                <c:pt idx="3505">
                  <c:v>3.0180999999999999E-2</c:v>
                </c:pt>
                <c:pt idx="3506">
                  <c:v>2.4804000000000007E-2</c:v>
                </c:pt>
                <c:pt idx="3507">
                  <c:v>3.6218999999999987E-2</c:v>
                </c:pt>
                <c:pt idx="3508">
                  <c:v>2.3446000000000009E-2</c:v>
                </c:pt>
                <c:pt idx="3509">
                  <c:v>3.7017000000000008E-2</c:v>
                </c:pt>
                <c:pt idx="3510">
                  <c:v>3.2860999999999987E-2</c:v>
                </c:pt>
                <c:pt idx="3511">
                  <c:v>3.996799999999999E-2</c:v>
                </c:pt>
                <c:pt idx="3512">
                  <c:v>3.1028999999999987E-2</c:v>
                </c:pt>
                <c:pt idx="3513">
                  <c:v>3.8576999999999986E-2</c:v>
                </c:pt>
                <c:pt idx="3514">
                  <c:v>2.8144999999999989E-2</c:v>
                </c:pt>
                <c:pt idx="3515">
                  <c:v>3.6152000000000004E-2</c:v>
                </c:pt>
                <c:pt idx="3516">
                  <c:v>2.8042999999999998E-2</c:v>
                </c:pt>
                <c:pt idx="3517">
                  <c:v>2.0529000000000006E-2</c:v>
                </c:pt>
                <c:pt idx="3518">
                  <c:v>3.0722999999999986E-2</c:v>
                </c:pt>
                <c:pt idx="3519">
                  <c:v>3.0163999999999982E-2</c:v>
                </c:pt>
                <c:pt idx="3520">
                  <c:v>4.1460999999999984E-2</c:v>
                </c:pt>
                <c:pt idx="3521">
                  <c:v>3.1656000000000004E-2</c:v>
                </c:pt>
                <c:pt idx="3522">
                  <c:v>2.3633000000000001E-2</c:v>
                </c:pt>
                <c:pt idx="3523">
                  <c:v>3.5320000000000004E-2</c:v>
                </c:pt>
                <c:pt idx="3524">
                  <c:v>2.6363999999999985E-2</c:v>
                </c:pt>
                <c:pt idx="3525">
                  <c:v>3.3284999999999995E-2</c:v>
                </c:pt>
                <c:pt idx="3526">
                  <c:v>3.4895999999999996E-2</c:v>
                </c:pt>
                <c:pt idx="3527">
                  <c:v>3.5591999999999999E-2</c:v>
                </c:pt>
                <c:pt idx="3528">
                  <c:v>2.3328000000000002E-2</c:v>
                </c:pt>
                <c:pt idx="3529">
                  <c:v>4.2207000000000008E-2</c:v>
                </c:pt>
                <c:pt idx="3530">
                  <c:v>3.7796999999999983E-2</c:v>
                </c:pt>
                <c:pt idx="3531">
                  <c:v>2.8670999999999988E-2</c:v>
                </c:pt>
                <c:pt idx="3532">
                  <c:v>2.3107000000000003E-2</c:v>
                </c:pt>
                <c:pt idx="3533">
                  <c:v>2.6821999999999999E-2</c:v>
                </c:pt>
                <c:pt idx="3534">
                  <c:v>2.6415000000000008E-2</c:v>
                </c:pt>
                <c:pt idx="3535">
                  <c:v>2.8688000000000005E-2</c:v>
                </c:pt>
                <c:pt idx="3536">
                  <c:v>2.906099999999999E-2</c:v>
                </c:pt>
                <c:pt idx="3537">
                  <c:v>3.2283999999999993E-2</c:v>
                </c:pt>
                <c:pt idx="3538">
                  <c:v>3.1723999999999988E-2</c:v>
                </c:pt>
                <c:pt idx="3539">
                  <c:v>3.3742999999999981E-2</c:v>
                </c:pt>
                <c:pt idx="3540">
                  <c:v>3.4302999999999986E-2</c:v>
                </c:pt>
                <c:pt idx="3541">
                  <c:v>3.9407999999999985E-2</c:v>
                </c:pt>
                <c:pt idx="3542">
                  <c:v>3.241999999999999E-2</c:v>
                </c:pt>
                <c:pt idx="3543">
                  <c:v>2.487099999999999E-2</c:v>
                </c:pt>
                <c:pt idx="3544">
                  <c:v>3.9051999999999989E-2</c:v>
                </c:pt>
                <c:pt idx="3545">
                  <c:v>4.2343000000000006E-2</c:v>
                </c:pt>
                <c:pt idx="3546">
                  <c:v>4.2308999999999999E-2</c:v>
                </c:pt>
                <c:pt idx="3547">
                  <c:v>4.2479000000000003E-2</c:v>
                </c:pt>
                <c:pt idx="3548">
                  <c:v>3.3742999999999981E-2</c:v>
                </c:pt>
                <c:pt idx="3549">
                  <c:v>3.8932999999999982E-2</c:v>
                </c:pt>
                <c:pt idx="3550">
                  <c:v>2.5855000000000003E-2</c:v>
                </c:pt>
                <c:pt idx="3551">
                  <c:v>2.5905999999999998E-2</c:v>
                </c:pt>
                <c:pt idx="3552">
                  <c:v>2.7246000000000006E-2</c:v>
                </c:pt>
                <c:pt idx="3553">
                  <c:v>4.3580999999999995E-2</c:v>
                </c:pt>
                <c:pt idx="3554">
                  <c:v>4.5497999999999997E-2</c:v>
                </c:pt>
                <c:pt idx="3555">
                  <c:v>3.4386999999999987E-2</c:v>
                </c:pt>
                <c:pt idx="3556">
                  <c:v>4.1138999999999995E-2</c:v>
                </c:pt>
                <c:pt idx="3557">
                  <c:v>3.7389999999999993E-2</c:v>
                </c:pt>
                <c:pt idx="3558">
                  <c:v>3.9798999999999987E-2</c:v>
                </c:pt>
                <c:pt idx="3559">
                  <c:v>3.9933999999999983E-2</c:v>
                </c:pt>
                <c:pt idx="3560">
                  <c:v>3.4420999999999993E-2</c:v>
                </c:pt>
                <c:pt idx="3561">
                  <c:v>4.0816000000000005E-2</c:v>
                </c:pt>
                <c:pt idx="3562">
                  <c:v>3.3098000000000002E-2</c:v>
                </c:pt>
                <c:pt idx="3563">
                  <c:v>2.6143999999999987E-2</c:v>
                </c:pt>
                <c:pt idx="3564">
                  <c:v>2.7754999999999988E-2</c:v>
                </c:pt>
                <c:pt idx="3565">
                  <c:v>2.3598999999999995E-2</c:v>
                </c:pt>
                <c:pt idx="3566">
                  <c:v>2.2802000000000003E-2</c:v>
                </c:pt>
                <c:pt idx="3567">
                  <c:v>2.7518000000000001E-2</c:v>
                </c:pt>
                <c:pt idx="3568">
                  <c:v>3.7304999999999991E-2</c:v>
                </c:pt>
                <c:pt idx="3569">
                  <c:v>3.4132999999999983E-2</c:v>
                </c:pt>
                <c:pt idx="3570">
                  <c:v>2.1360000000000004E-2</c:v>
                </c:pt>
                <c:pt idx="3571">
                  <c:v>2.8568999999999997E-2</c:v>
                </c:pt>
                <c:pt idx="3572">
                  <c:v>4.0747999999999993E-2</c:v>
                </c:pt>
                <c:pt idx="3573">
                  <c:v>2.0782999999999982E-2</c:v>
                </c:pt>
                <c:pt idx="3574">
                  <c:v>2.8247000000000008E-2</c:v>
                </c:pt>
                <c:pt idx="3575">
                  <c:v>4.9924999999999983E-2</c:v>
                </c:pt>
                <c:pt idx="3576">
                  <c:v>3.6152000000000004E-2</c:v>
                </c:pt>
                <c:pt idx="3577">
                  <c:v>2.9009999999999994E-2</c:v>
                </c:pt>
                <c:pt idx="3578">
                  <c:v>2.4311999999999986E-2</c:v>
                </c:pt>
                <c:pt idx="3579">
                  <c:v>3.9985000000000007E-2</c:v>
                </c:pt>
                <c:pt idx="3580">
                  <c:v>2.9552999999999982E-2</c:v>
                </c:pt>
                <c:pt idx="3581">
                  <c:v>2.4819999999999995E-2</c:v>
                </c:pt>
                <c:pt idx="3582">
                  <c:v>3.5438999999999984E-2</c:v>
                </c:pt>
                <c:pt idx="3583">
                  <c:v>3.7763000000000005E-2</c:v>
                </c:pt>
                <c:pt idx="3584">
                  <c:v>2.4395999999999987E-2</c:v>
                </c:pt>
                <c:pt idx="3585">
                  <c:v>3.3555999999999989E-2</c:v>
                </c:pt>
                <c:pt idx="3586">
                  <c:v>2.9009999999999994E-2</c:v>
                </c:pt>
                <c:pt idx="3587">
                  <c:v>3.5151000000000002E-2</c:v>
                </c:pt>
                <c:pt idx="3588">
                  <c:v>1.8628999999999993E-2</c:v>
                </c:pt>
                <c:pt idx="3589">
                  <c:v>2.8941999999999982E-2</c:v>
                </c:pt>
                <c:pt idx="3590">
                  <c:v>4.6294999999999989E-2</c:v>
                </c:pt>
                <c:pt idx="3591">
                  <c:v>1.8442E-2</c:v>
                </c:pt>
                <c:pt idx="3592">
                  <c:v>3.2080999999999985E-2</c:v>
                </c:pt>
                <c:pt idx="3593">
                  <c:v>1.5559000000000003E-2</c:v>
                </c:pt>
                <c:pt idx="3594">
                  <c:v>4.3597999999999984E-2</c:v>
                </c:pt>
                <c:pt idx="3595">
                  <c:v>3.2758999999999996E-2</c:v>
                </c:pt>
                <c:pt idx="3596">
                  <c:v>3.1147999999999995E-2</c:v>
                </c:pt>
                <c:pt idx="3597">
                  <c:v>3.2742000000000007E-2</c:v>
                </c:pt>
                <c:pt idx="3598">
                  <c:v>8.9599999999999957E-3</c:v>
                </c:pt>
                <c:pt idx="3599">
                  <c:v>3.3098000000000002E-2</c:v>
                </c:pt>
                <c:pt idx="3600">
                  <c:v>3.1215000000000007E-2</c:v>
                </c:pt>
                <c:pt idx="3601">
                  <c:v>4.027399999999999E-2</c:v>
                </c:pt>
                <c:pt idx="3602">
                  <c:v>3.0197999999999989E-2</c:v>
                </c:pt>
                <c:pt idx="3603">
                  <c:v>4.8652999999999988E-2</c:v>
                </c:pt>
                <c:pt idx="3604">
                  <c:v>3.8254999999999997E-2</c:v>
                </c:pt>
                <c:pt idx="3605">
                  <c:v>2.5362999999999983E-2</c:v>
                </c:pt>
                <c:pt idx="3606">
                  <c:v>3.0689999999999981E-2</c:v>
                </c:pt>
                <c:pt idx="3607">
                  <c:v>2.3429999999999992E-2</c:v>
                </c:pt>
                <c:pt idx="3608">
                  <c:v>2.9145999999999991E-2</c:v>
                </c:pt>
                <c:pt idx="3609">
                  <c:v>3.577799999999999E-2</c:v>
                </c:pt>
                <c:pt idx="3610">
                  <c:v>2.5651999999999994E-2</c:v>
                </c:pt>
                <c:pt idx="3611">
                  <c:v>2.9960000000000001E-2</c:v>
                </c:pt>
                <c:pt idx="3612">
                  <c:v>3.966299999999999E-2</c:v>
                </c:pt>
                <c:pt idx="3613">
                  <c:v>3.0315999999999996E-2</c:v>
                </c:pt>
                <c:pt idx="3614">
                  <c:v>4.6871999999999983E-2</c:v>
                </c:pt>
                <c:pt idx="3615">
                  <c:v>4.2291999999999982E-2</c:v>
                </c:pt>
                <c:pt idx="3616">
                  <c:v>3.5591999999999999E-2</c:v>
                </c:pt>
                <c:pt idx="3617">
                  <c:v>4.4157999999999989E-2</c:v>
                </c:pt>
                <c:pt idx="3618">
                  <c:v>2.9857999999999982E-2</c:v>
                </c:pt>
                <c:pt idx="3619">
                  <c:v>3.150399999999999E-2</c:v>
                </c:pt>
                <c:pt idx="3620">
                  <c:v>2.9264999999999999E-2</c:v>
                </c:pt>
                <c:pt idx="3621">
                  <c:v>2.7551000000000006E-2</c:v>
                </c:pt>
                <c:pt idx="3622">
                  <c:v>2.1563999999999986E-2</c:v>
                </c:pt>
                <c:pt idx="3623">
                  <c:v>1.9324999999999995E-2</c:v>
                </c:pt>
                <c:pt idx="3624">
                  <c:v>2.997699999999999E-2</c:v>
                </c:pt>
                <c:pt idx="3625">
                  <c:v>3.6049999999999985E-2</c:v>
                </c:pt>
                <c:pt idx="3626">
                  <c:v>3.0485999999999999E-2</c:v>
                </c:pt>
                <c:pt idx="3627">
                  <c:v>2.2938E-2</c:v>
                </c:pt>
                <c:pt idx="3628">
                  <c:v>2.4413000000000004E-2</c:v>
                </c:pt>
                <c:pt idx="3629">
                  <c:v>3.4064999999999998E-2</c:v>
                </c:pt>
                <c:pt idx="3630">
                  <c:v>2.5499000000000008E-2</c:v>
                </c:pt>
                <c:pt idx="3631">
                  <c:v>3.1452999999999995E-2</c:v>
                </c:pt>
                <c:pt idx="3632">
                  <c:v>3.3573000000000006E-2</c:v>
                </c:pt>
                <c:pt idx="3633">
                  <c:v>3.0332999999999985E-2</c:v>
                </c:pt>
                <c:pt idx="3634">
                  <c:v>3.7288000000000002E-2</c:v>
                </c:pt>
                <c:pt idx="3635">
                  <c:v>3.1944999999999987E-2</c:v>
                </c:pt>
                <c:pt idx="3636">
                  <c:v>4.1478000000000001E-2</c:v>
                </c:pt>
                <c:pt idx="3637">
                  <c:v>3.1554999999999986E-2</c:v>
                </c:pt>
                <c:pt idx="3638">
                  <c:v>3.4200999999999995E-2</c:v>
                </c:pt>
                <c:pt idx="3639">
                  <c:v>3.0350000000000002E-2</c:v>
                </c:pt>
                <c:pt idx="3640">
                  <c:v>2.6668999999999984E-2</c:v>
                </c:pt>
                <c:pt idx="3641">
                  <c:v>4.0052999999999991E-2</c:v>
                </c:pt>
                <c:pt idx="3642">
                  <c:v>2.8077000000000005E-2</c:v>
                </c:pt>
                <c:pt idx="3643">
                  <c:v>3.0571000000000001E-2</c:v>
                </c:pt>
                <c:pt idx="3644">
                  <c:v>2.0647999999999986E-2</c:v>
                </c:pt>
                <c:pt idx="3645">
                  <c:v>2.0731999999999987E-2</c:v>
                </c:pt>
                <c:pt idx="3646">
                  <c:v>2.4565999999999991E-2</c:v>
                </c:pt>
                <c:pt idx="3647">
                  <c:v>1.4930999999999986E-2</c:v>
                </c:pt>
                <c:pt idx="3648">
                  <c:v>2.9434000000000002E-2</c:v>
                </c:pt>
                <c:pt idx="3649">
                  <c:v>3.7745999999999988E-2</c:v>
                </c:pt>
                <c:pt idx="3650">
                  <c:v>3.3794000000000005E-2</c:v>
                </c:pt>
                <c:pt idx="3651">
                  <c:v>2.9857999999999982E-2</c:v>
                </c:pt>
                <c:pt idx="3652">
                  <c:v>2.5414000000000006E-2</c:v>
                </c:pt>
                <c:pt idx="3653">
                  <c:v>2.1766999999999995E-2</c:v>
                </c:pt>
                <c:pt idx="3654">
                  <c:v>2.6974999999999985E-2</c:v>
                </c:pt>
                <c:pt idx="3655">
                  <c:v>1.4964999999999992E-2</c:v>
                </c:pt>
                <c:pt idx="3656">
                  <c:v>2.9501999999999987E-2</c:v>
                </c:pt>
                <c:pt idx="3657">
                  <c:v>2.0460999999999993E-2</c:v>
                </c:pt>
                <c:pt idx="3658">
                  <c:v>3.5982E-2</c:v>
                </c:pt>
                <c:pt idx="3659">
                  <c:v>4.1257000000000002E-2</c:v>
                </c:pt>
                <c:pt idx="3660">
                  <c:v>2.6668999999999984E-2</c:v>
                </c:pt>
                <c:pt idx="3661">
                  <c:v>2.4023000000000003E-2</c:v>
                </c:pt>
                <c:pt idx="3662">
                  <c:v>3.3063999999999996E-2</c:v>
                </c:pt>
                <c:pt idx="3663">
                  <c:v>3.6354999999999985E-2</c:v>
                </c:pt>
                <c:pt idx="3664">
                  <c:v>3.1554999999999986E-2</c:v>
                </c:pt>
                <c:pt idx="3665">
                  <c:v>2.9569999999999999E-2</c:v>
                </c:pt>
                <c:pt idx="3666">
                  <c:v>3.0638999999999986E-2</c:v>
                </c:pt>
                <c:pt idx="3667">
                  <c:v>1.8594999999999987E-2</c:v>
                </c:pt>
                <c:pt idx="3668">
                  <c:v>3.2911999999999983E-2</c:v>
                </c:pt>
                <c:pt idx="3669">
                  <c:v>3.7338999999999997E-2</c:v>
                </c:pt>
                <c:pt idx="3670">
                  <c:v>3.7237000000000006E-2</c:v>
                </c:pt>
                <c:pt idx="3671">
                  <c:v>3.3658000000000007E-2</c:v>
                </c:pt>
                <c:pt idx="3672">
                  <c:v>2.8518000000000002E-2</c:v>
                </c:pt>
                <c:pt idx="3673">
                  <c:v>3.5726999999999995E-2</c:v>
                </c:pt>
                <c:pt idx="3674">
                  <c:v>2.7958999999999998E-2</c:v>
                </c:pt>
                <c:pt idx="3675">
                  <c:v>2.0409999999999998E-2</c:v>
                </c:pt>
                <c:pt idx="3676">
                  <c:v>2.6076000000000002E-2</c:v>
                </c:pt>
                <c:pt idx="3677">
                  <c:v>3.0807999999999988E-2</c:v>
                </c:pt>
                <c:pt idx="3678">
                  <c:v>1.3319999999999985E-2</c:v>
                </c:pt>
                <c:pt idx="3679">
                  <c:v>3.8610999999999993E-2</c:v>
                </c:pt>
                <c:pt idx="3680">
                  <c:v>2.0850999999999995E-2</c:v>
                </c:pt>
                <c:pt idx="3681">
                  <c:v>3.2775999999999986E-2</c:v>
                </c:pt>
                <c:pt idx="3682">
                  <c:v>2.3547999999999999E-2</c:v>
                </c:pt>
                <c:pt idx="3683">
                  <c:v>2.3429999999999992E-2</c:v>
                </c:pt>
                <c:pt idx="3684">
                  <c:v>3.0281999999999989E-2</c:v>
                </c:pt>
                <c:pt idx="3685">
                  <c:v>2.4446999999999983E-2</c:v>
                </c:pt>
                <c:pt idx="3686">
                  <c:v>2.3972000000000007E-2</c:v>
                </c:pt>
                <c:pt idx="3687">
                  <c:v>3.0435000000000004E-2</c:v>
                </c:pt>
                <c:pt idx="3688">
                  <c:v>2.9111999999999985E-2</c:v>
                </c:pt>
                <c:pt idx="3689">
                  <c:v>2.6702999999999991E-2</c:v>
                </c:pt>
                <c:pt idx="3690">
                  <c:v>3.4795000000000006E-2</c:v>
                </c:pt>
                <c:pt idx="3691">
                  <c:v>2.8110999999999983E-2</c:v>
                </c:pt>
                <c:pt idx="3692">
                  <c:v>3.1028999999999987E-2</c:v>
                </c:pt>
                <c:pt idx="3693">
                  <c:v>3.6016000000000006E-2</c:v>
                </c:pt>
                <c:pt idx="3694">
                  <c:v>3.8390999999999995E-2</c:v>
                </c:pt>
                <c:pt idx="3695">
                  <c:v>3.4980999999999998E-2</c:v>
                </c:pt>
                <c:pt idx="3696">
                  <c:v>4.5142000000000002E-2</c:v>
                </c:pt>
                <c:pt idx="3697">
                  <c:v>2.7805999999999984E-2</c:v>
                </c:pt>
                <c:pt idx="3698">
                  <c:v>2.9655000000000001E-2</c:v>
                </c:pt>
                <c:pt idx="3699">
                  <c:v>3.5100000000000006E-2</c:v>
                </c:pt>
                <c:pt idx="3700">
                  <c:v>3.2334999999999989E-2</c:v>
                </c:pt>
                <c:pt idx="3701">
                  <c:v>2.9637999999999984E-2</c:v>
                </c:pt>
                <c:pt idx="3702">
                  <c:v>4.4090000000000004E-2</c:v>
                </c:pt>
                <c:pt idx="3703">
                  <c:v>3.6388999999999991E-2</c:v>
                </c:pt>
                <c:pt idx="3704">
                  <c:v>2.6889999999999983E-2</c:v>
                </c:pt>
                <c:pt idx="3705">
                  <c:v>1.8679999999999988E-2</c:v>
                </c:pt>
                <c:pt idx="3706">
                  <c:v>2.7026000000000008E-2</c:v>
                </c:pt>
                <c:pt idx="3707">
                  <c:v>3.4879000000000007E-2</c:v>
                </c:pt>
                <c:pt idx="3708">
                  <c:v>2.9689000000000007E-2</c:v>
                </c:pt>
                <c:pt idx="3709">
                  <c:v>2.2394999999999984E-2</c:v>
                </c:pt>
                <c:pt idx="3710">
                  <c:v>3.3013000000000001E-2</c:v>
                </c:pt>
                <c:pt idx="3711">
                  <c:v>1.8917000000000003E-2</c:v>
                </c:pt>
                <c:pt idx="3712">
                  <c:v>2.7008999999999991E-2</c:v>
                </c:pt>
                <c:pt idx="3713">
                  <c:v>4.1358999999999993E-2</c:v>
                </c:pt>
                <c:pt idx="3714">
                  <c:v>2.0816999999999988E-2</c:v>
                </c:pt>
                <c:pt idx="3715">
                  <c:v>2.3819999999999994E-2</c:v>
                </c:pt>
                <c:pt idx="3716">
                  <c:v>4.3241999999999989E-2</c:v>
                </c:pt>
                <c:pt idx="3717">
                  <c:v>2.7754999999999988E-2</c:v>
                </c:pt>
                <c:pt idx="3718">
                  <c:v>2.5091999999999989E-2</c:v>
                </c:pt>
                <c:pt idx="3719">
                  <c:v>1.8984999999999988E-2</c:v>
                </c:pt>
                <c:pt idx="3720">
                  <c:v>3.4115999999999994E-2</c:v>
                </c:pt>
                <c:pt idx="3721">
                  <c:v>2.6041999999999996E-2</c:v>
                </c:pt>
                <c:pt idx="3722">
                  <c:v>3.0130000000000004E-2</c:v>
                </c:pt>
                <c:pt idx="3723">
                  <c:v>3.3555999999999989E-2</c:v>
                </c:pt>
                <c:pt idx="3724">
                  <c:v>2.6466000000000003E-2</c:v>
                </c:pt>
                <c:pt idx="3725">
                  <c:v>1.5084E-2</c:v>
                </c:pt>
                <c:pt idx="3726">
                  <c:v>3.1826000000000007E-2</c:v>
                </c:pt>
                <c:pt idx="3727">
                  <c:v>2.0003000000000007E-2</c:v>
                </c:pt>
                <c:pt idx="3728">
                  <c:v>1.9714999999999996E-2</c:v>
                </c:pt>
                <c:pt idx="3729">
                  <c:v>2.6482999999999993E-2</c:v>
                </c:pt>
                <c:pt idx="3730">
                  <c:v>2.6702999999999991E-2</c:v>
                </c:pt>
                <c:pt idx="3731">
                  <c:v>3.3148999999999998E-2</c:v>
                </c:pt>
                <c:pt idx="3732">
                  <c:v>2.1156999999999995E-2</c:v>
                </c:pt>
                <c:pt idx="3733">
                  <c:v>2.6312999999999989E-2</c:v>
                </c:pt>
                <c:pt idx="3734">
                  <c:v>3.6218999999999987E-2</c:v>
                </c:pt>
                <c:pt idx="3735">
                  <c:v>2.1410999999999999E-2</c:v>
                </c:pt>
                <c:pt idx="3736">
                  <c:v>3.5795000000000007E-2</c:v>
                </c:pt>
                <c:pt idx="3737">
                  <c:v>2.9264999999999999E-2</c:v>
                </c:pt>
                <c:pt idx="3738">
                  <c:v>3.089299999999999E-2</c:v>
                </c:pt>
                <c:pt idx="3739">
                  <c:v>2.8416999999999984E-2</c:v>
                </c:pt>
                <c:pt idx="3740">
                  <c:v>2.4141999999999983E-2</c:v>
                </c:pt>
                <c:pt idx="3741">
                  <c:v>2.9722999999999986E-2</c:v>
                </c:pt>
                <c:pt idx="3742">
                  <c:v>3.2878000000000004E-2</c:v>
                </c:pt>
                <c:pt idx="3743">
                  <c:v>2.9790999999999998E-2</c:v>
                </c:pt>
                <c:pt idx="3744">
                  <c:v>1.8662999999999999E-2</c:v>
                </c:pt>
                <c:pt idx="3745">
                  <c:v>2.8467000000000006E-2</c:v>
                </c:pt>
                <c:pt idx="3746">
                  <c:v>2.6499999999999982E-2</c:v>
                </c:pt>
                <c:pt idx="3747">
                  <c:v>3.4235000000000002E-2</c:v>
                </c:pt>
                <c:pt idx="3748">
                  <c:v>3.6134999999999987E-2</c:v>
                </c:pt>
                <c:pt idx="3749">
                  <c:v>2.8314999999999993E-2</c:v>
                </c:pt>
                <c:pt idx="3750">
                  <c:v>2.7059999999999987E-2</c:v>
                </c:pt>
                <c:pt idx="3751">
                  <c:v>2.6736999999999997E-2</c:v>
                </c:pt>
                <c:pt idx="3752">
                  <c:v>3.1097E-2</c:v>
                </c:pt>
                <c:pt idx="3753">
                  <c:v>2.0019999999999996E-2</c:v>
                </c:pt>
                <c:pt idx="3754">
                  <c:v>2.5804000000000007E-2</c:v>
                </c:pt>
                <c:pt idx="3755">
                  <c:v>3.0130000000000004E-2</c:v>
                </c:pt>
                <c:pt idx="3756">
                  <c:v>4.0239999999999984E-2</c:v>
                </c:pt>
                <c:pt idx="3757">
                  <c:v>2.6110000000000008E-2</c:v>
                </c:pt>
                <c:pt idx="3758">
                  <c:v>2.8721999999999984E-2</c:v>
                </c:pt>
                <c:pt idx="3759">
                  <c:v>2.4226999999999985E-2</c:v>
                </c:pt>
                <c:pt idx="3760">
                  <c:v>3.8627999999999982E-2</c:v>
                </c:pt>
                <c:pt idx="3761">
                  <c:v>3.4251999999999991E-2</c:v>
                </c:pt>
                <c:pt idx="3762">
                  <c:v>2.3734999999999992E-2</c:v>
                </c:pt>
                <c:pt idx="3763">
                  <c:v>3.2793000000000003E-2</c:v>
                </c:pt>
                <c:pt idx="3764">
                  <c:v>1.5965999999999994E-2</c:v>
                </c:pt>
                <c:pt idx="3765">
                  <c:v>3.3979999999999996E-2</c:v>
                </c:pt>
                <c:pt idx="3766">
                  <c:v>2.6126999999999997E-2</c:v>
                </c:pt>
                <c:pt idx="3767">
                  <c:v>3.6593000000000001E-2</c:v>
                </c:pt>
                <c:pt idx="3768">
                  <c:v>2.7279999999999985E-2</c:v>
                </c:pt>
                <c:pt idx="3769">
                  <c:v>3.1588999999999992E-2</c:v>
                </c:pt>
                <c:pt idx="3770">
                  <c:v>1.2370000000000006E-2</c:v>
                </c:pt>
                <c:pt idx="3771">
                  <c:v>3.3606999999999984E-2</c:v>
                </c:pt>
                <c:pt idx="3772">
                  <c:v>1.7085000000000003E-2</c:v>
                </c:pt>
                <c:pt idx="3773">
                  <c:v>3.5811999999999997E-2</c:v>
                </c:pt>
                <c:pt idx="3774">
                  <c:v>2.7720999999999982E-2</c:v>
                </c:pt>
                <c:pt idx="3775">
                  <c:v>2.9332999999999984E-2</c:v>
                </c:pt>
                <c:pt idx="3776">
                  <c:v>1.6983999999999985E-2</c:v>
                </c:pt>
                <c:pt idx="3777">
                  <c:v>2.0952999999999986E-2</c:v>
                </c:pt>
                <c:pt idx="3778">
                  <c:v>2.5600999999999999E-2</c:v>
                </c:pt>
                <c:pt idx="3779">
                  <c:v>3.3453999999999998E-2</c:v>
                </c:pt>
                <c:pt idx="3780">
                  <c:v>1.9358E-2</c:v>
                </c:pt>
                <c:pt idx="3781">
                  <c:v>1.7255000000000006E-2</c:v>
                </c:pt>
                <c:pt idx="3782">
                  <c:v>2.1971000000000004E-2</c:v>
                </c:pt>
                <c:pt idx="3783">
                  <c:v>2.7942000000000008E-2</c:v>
                </c:pt>
                <c:pt idx="3784">
                  <c:v>3.150399999999999E-2</c:v>
                </c:pt>
                <c:pt idx="3785">
                  <c:v>2.9874999999999999E-2</c:v>
                </c:pt>
                <c:pt idx="3786">
                  <c:v>4.9942E-2</c:v>
                </c:pt>
                <c:pt idx="3787">
                  <c:v>3.6863999999999994E-2</c:v>
                </c:pt>
                <c:pt idx="3788">
                  <c:v>2.7382000000000004E-2</c:v>
                </c:pt>
                <c:pt idx="3789">
                  <c:v>3.2300999999999983E-2</c:v>
                </c:pt>
                <c:pt idx="3790">
                  <c:v>1.6780000000000003E-2</c:v>
                </c:pt>
                <c:pt idx="3791">
                  <c:v>4.1953000000000004E-2</c:v>
                </c:pt>
                <c:pt idx="3792">
                  <c:v>3.7068000000000004E-2</c:v>
                </c:pt>
                <c:pt idx="3793">
                  <c:v>3.2232999999999998E-2</c:v>
                </c:pt>
                <c:pt idx="3794">
                  <c:v>2.8739000000000001E-2</c:v>
                </c:pt>
                <c:pt idx="3795">
                  <c:v>3.5320000000000004E-2</c:v>
                </c:pt>
                <c:pt idx="3796">
                  <c:v>2.1325999999999998E-2</c:v>
                </c:pt>
                <c:pt idx="3797">
                  <c:v>1.6119000000000008E-2</c:v>
                </c:pt>
                <c:pt idx="3798">
                  <c:v>3.6406000000000008E-2</c:v>
                </c:pt>
                <c:pt idx="3799">
                  <c:v>1.8543999999999991E-2</c:v>
                </c:pt>
                <c:pt idx="3800">
                  <c:v>4.118899999999999E-2</c:v>
                </c:pt>
                <c:pt idx="3801">
                  <c:v>2.7347999999999997E-2</c:v>
                </c:pt>
                <c:pt idx="3802">
                  <c:v>4.0154999999999982E-2</c:v>
                </c:pt>
                <c:pt idx="3803">
                  <c:v>1.9969000000000001E-2</c:v>
                </c:pt>
                <c:pt idx="3804">
                  <c:v>2.7077000000000004E-2</c:v>
                </c:pt>
                <c:pt idx="3805">
                  <c:v>3.6134999999999987E-2</c:v>
                </c:pt>
                <c:pt idx="3806">
                  <c:v>3.0756999999999993E-2</c:v>
                </c:pt>
                <c:pt idx="3807">
                  <c:v>6.8059999999999926E-3</c:v>
                </c:pt>
                <c:pt idx="3808">
                  <c:v>2.8467000000000006E-2</c:v>
                </c:pt>
                <c:pt idx="3809">
                  <c:v>2.9535999999999993E-2</c:v>
                </c:pt>
                <c:pt idx="3810">
                  <c:v>2.2938E-2</c:v>
                </c:pt>
                <c:pt idx="3811">
                  <c:v>2.5804000000000007E-2</c:v>
                </c:pt>
                <c:pt idx="3812">
                  <c:v>1.3981000000000007E-2</c:v>
                </c:pt>
                <c:pt idx="3813">
                  <c:v>2.7026000000000008E-2</c:v>
                </c:pt>
                <c:pt idx="3814">
                  <c:v>2.8688000000000005E-2</c:v>
                </c:pt>
                <c:pt idx="3815">
                  <c:v>2.8688000000000005E-2</c:v>
                </c:pt>
                <c:pt idx="3816">
                  <c:v>2.9824000000000003E-2</c:v>
                </c:pt>
                <c:pt idx="3817">
                  <c:v>2.6907E-2</c:v>
                </c:pt>
                <c:pt idx="3818">
                  <c:v>4.2054999999999995E-2</c:v>
                </c:pt>
                <c:pt idx="3819">
                  <c:v>3.0079000000000009E-2</c:v>
                </c:pt>
                <c:pt idx="3820">
                  <c:v>5.1554000000000003E-2</c:v>
                </c:pt>
                <c:pt idx="3821">
                  <c:v>2.9569999999999999E-2</c:v>
                </c:pt>
                <c:pt idx="3822">
                  <c:v>1.5846999999999986E-2</c:v>
                </c:pt>
                <c:pt idx="3823">
                  <c:v>3.8764000000000007E-2</c:v>
                </c:pt>
                <c:pt idx="3824">
                  <c:v>4.363199999999999E-2</c:v>
                </c:pt>
                <c:pt idx="3825">
                  <c:v>3.2131000000000007E-2</c:v>
                </c:pt>
                <c:pt idx="3826">
                  <c:v>3.1911000000000009E-2</c:v>
                </c:pt>
                <c:pt idx="3827">
                  <c:v>2.5956999999999994E-2</c:v>
                </c:pt>
                <c:pt idx="3828">
                  <c:v>2.9484999999999997E-2</c:v>
                </c:pt>
                <c:pt idx="3829">
                  <c:v>2.2869999999999988E-2</c:v>
                </c:pt>
                <c:pt idx="3830">
                  <c:v>2.9722999999999986E-2</c:v>
                </c:pt>
                <c:pt idx="3831">
                  <c:v>3.2267000000000004E-2</c:v>
                </c:pt>
                <c:pt idx="3832">
                  <c:v>4.1002999999999998E-2</c:v>
                </c:pt>
                <c:pt idx="3833">
                  <c:v>2.6448999999999986E-2</c:v>
                </c:pt>
                <c:pt idx="3834">
                  <c:v>3.8220999999999991E-2</c:v>
                </c:pt>
                <c:pt idx="3835">
                  <c:v>3.5371E-2</c:v>
                </c:pt>
                <c:pt idx="3836">
                  <c:v>1.7560000000000006E-2</c:v>
                </c:pt>
                <c:pt idx="3837">
                  <c:v>3.5811999999999997E-2</c:v>
                </c:pt>
                <c:pt idx="3838">
                  <c:v>2.9535999999999993E-2</c:v>
                </c:pt>
                <c:pt idx="3839">
                  <c:v>2.2852999999999998E-2</c:v>
                </c:pt>
                <c:pt idx="3840">
                  <c:v>4.2613999999999999E-2</c:v>
                </c:pt>
                <c:pt idx="3841">
                  <c:v>2.3107000000000003E-2</c:v>
                </c:pt>
                <c:pt idx="3842">
                  <c:v>2.1461999999999995E-2</c:v>
                </c:pt>
                <c:pt idx="3843">
                  <c:v>3.2521999999999981E-2</c:v>
                </c:pt>
                <c:pt idx="3844">
                  <c:v>3.5066E-2</c:v>
                </c:pt>
                <c:pt idx="3845">
                  <c:v>3.2352000000000006E-2</c:v>
                </c:pt>
                <c:pt idx="3846">
                  <c:v>4.7651999999999986E-2</c:v>
                </c:pt>
                <c:pt idx="3847">
                  <c:v>3.2995999999999984E-2</c:v>
                </c:pt>
                <c:pt idx="3848">
                  <c:v>4.3580999999999995E-2</c:v>
                </c:pt>
                <c:pt idx="3849">
                  <c:v>3.1927999999999998E-2</c:v>
                </c:pt>
                <c:pt idx="3850">
                  <c:v>2.9163000000000008E-2</c:v>
                </c:pt>
                <c:pt idx="3851">
                  <c:v>2.8178999999999996E-2</c:v>
                </c:pt>
                <c:pt idx="3852">
                  <c:v>3.3335999999999991E-2</c:v>
                </c:pt>
                <c:pt idx="3853">
                  <c:v>2.8552000000000008E-2</c:v>
                </c:pt>
                <c:pt idx="3854">
                  <c:v>1.7509999999999984E-2</c:v>
                </c:pt>
                <c:pt idx="3855">
                  <c:v>2.8552000000000008E-2</c:v>
                </c:pt>
                <c:pt idx="3856">
                  <c:v>2.3293999999999995E-2</c:v>
                </c:pt>
                <c:pt idx="3857">
                  <c:v>3.5167999999999991E-2</c:v>
                </c:pt>
                <c:pt idx="3858">
                  <c:v>3.9205000000000004E-2</c:v>
                </c:pt>
                <c:pt idx="3859">
                  <c:v>1.4948000000000003E-2</c:v>
                </c:pt>
                <c:pt idx="3860">
                  <c:v>2.1106E-2</c:v>
                </c:pt>
                <c:pt idx="3861">
                  <c:v>2.3700999999999986E-2</c:v>
                </c:pt>
                <c:pt idx="3862">
                  <c:v>2.9840999999999993E-2</c:v>
                </c:pt>
                <c:pt idx="3863">
                  <c:v>2.3803000000000005E-2</c:v>
                </c:pt>
                <c:pt idx="3864">
                  <c:v>1.4489999999999989E-2</c:v>
                </c:pt>
                <c:pt idx="3865">
                  <c:v>2.3598999999999995E-2</c:v>
                </c:pt>
                <c:pt idx="3866">
                  <c:v>3.4099000000000004E-2</c:v>
                </c:pt>
                <c:pt idx="3867">
                  <c:v>1.9154999999999991E-2</c:v>
                </c:pt>
                <c:pt idx="3868">
                  <c:v>1.0876999999999984E-2</c:v>
                </c:pt>
                <c:pt idx="3869">
                  <c:v>2.9196999999999987E-2</c:v>
                </c:pt>
                <c:pt idx="3870">
                  <c:v>3.0605000000000007E-2</c:v>
                </c:pt>
                <c:pt idx="3871">
                  <c:v>2.7992000000000003E-2</c:v>
                </c:pt>
                <c:pt idx="3872">
                  <c:v>2.6466000000000003E-2</c:v>
                </c:pt>
                <c:pt idx="3873">
                  <c:v>2.7754999999999988E-2</c:v>
                </c:pt>
                <c:pt idx="3874">
                  <c:v>3.1028999999999987E-2</c:v>
                </c:pt>
                <c:pt idx="3875">
                  <c:v>3.2929E-2</c:v>
                </c:pt>
                <c:pt idx="3876">
                  <c:v>8.7909999999999933E-3</c:v>
                </c:pt>
                <c:pt idx="3877">
                  <c:v>2.8653999999999999E-2</c:v>
                </c:pt>
                <c:pt idx="3878">
                  <c:v>3.3148999999999998E-2</c:v>
                </c:pt>
                <c:pt idx="3879">
                  <c:v>2.9163000000000008E-2</c:v>
                </c:pt>
                <c:pt idx="3880">
                  <c:v>2.2546999999999998E-2</c:v>
                </c:pt>
                <c:pt idx="3881">
                  <c:v>2.2546999999999998E-2</c:v>
                </c:pt>
                <c:pt idx="3882">
                  <c:v>4.9619999999999984E-2</c:v>
                </c:pt>
                <c:pt idx="3883">
                  <c:v>2.3259999999999989E-2</c:v>
                </c:pt>
                <c:pt idx="3884">
                  <c:v>6.9419999999999898E-3</c:v>
                </c:pt>
                <c:pt idx="3885">
                  <c:v>2.9925999999999994E-2</c:v>
                </c:pt>
                <c:pt idx="3886">
                  <c:v>1.3658999999999991E-2</c:v>
                </c:pt>
                <c:pt idx="3887">
                  <c:v>2.1953999999999987E-2</c:v>
                </c:pt>
                <c:pt idx="3888">
                  <c:v>2.6466000000000003E-2</c:v>
                </c:pt>
                <c:pt idx="3889">
                  <c:v>3.0248999999999984E-2</c:v>
                </c:pt>
                <c:pt idx="3890">
                  <c:v>2.4446999999999983E-2</c:v>
                </c:pt>
                <c:pt idx="3891">
                  <c:v>1.9239999999999993E-2</c:v>
                </c:pt>
                <c:pt idx="3892">
                  <c:v>2.2241999999999998E-2</c:v>
                </c:pt>
                <c:pt idx="3893">
                  <c:v>2.4073999999999998E-2</c:v>
                </c:pt>
                <c:pt idx="3894">
                  <c:v>2.2699999999999984E-2</c:v>
                </c:pt>
                <c:pt idx="3895">
                  <c:v>3.2147999999999996E-2</c:v>
                </c:pt>
                <c:pt idx="3896">
                  <c:v>2.7467000000000005E-2</c:v>
                </c:pt>
                <c:pt idx="3897">
                  <c:v>2.0714999999999997E-2</c:v>
                </c:pt>
                <c:pt idx="3898">
                  <c:v>2.1886000000000003E-2</c:v>
                </c:pt>
                <c:pt idx="3899">
                  <c:v>2.7161000000000005E-2</c:v>
                </c:pt>
                <c:pt idx="3900">
                  <c:v>3.272499999999999E-2</c:v>
                </c:pt>
                <c:pt idx="3901">
                  <c:v>3.2403000000000001E-2</c:v>
                </c:pt>
                <c:pt idx="3902">
                  <c:v>2.5905999999999998E-2</c:v>
                </c:pt>
                <c:pt idx="3903">
                  <c:v>2.2191000000000002E-2</c:v>
                </c:pt>
                <c:pt idx="3904">
                  <c:v>3.272499999999999E-2</c:v>
                </c:pt>
                <c:pt idx="3905">
                  <c:v>2.3803000000000005E-2</c:v>
                </c:pt>
                <c:pt idx="3906">
                  <c:v>1.9969000000000001E-2</c:v>
                </c:pt>
                <c:pt idx="3907">
                  <c:v>2.6312999999999989E-2</c:v>
                </c:pt>
                <c:pt idx="3908">
                  <c:v>3.4997999999999987E-2</c:v>
                </c:pt>
                <c:pt idx="3909">
                  <c:v>1.9477000000000008E-2</c:v>
                </c:pt>
                <c:pt idx="3910">
                  <c:v>2.2784999999999986E-2</c:v>
                </c:pt>
                <c:pt idx="3911">
                  <c:v>2.0562999999999984E-2</c:v>
                </c:pt>
                <c:pt idx="3912">
                  <c:v>3.2588999999999993E-2</c:v>
                </c:pt>
                <c:pt idx="3913">
                  <c:v>2.7687000000000003E-2</c:v>
                </c:pt>
                <c:pt idx="3914">
                  <c:v>2.7924999999999991E-2</c:v>
                </c:pt>
                <c:pt idx="3915">
                  <c:v>2.9824000000000003E-2</c:v>
                </c:pt>
                <c:pt idx="3916">
                  <c:v>3.0689999999999981E-2</c:v>
                </c:pt>
                <c:pt idx="3917">
                  <c:v>1.3658999999999991E-2</c:v>
                </c:pt>
                <c:pt idx="3918">
                  <c:v>2.2597999999999993E-2</c:v>
                </c:pt>
                <c:pt idx="3919">
                  <c:v>2.8653999999999999E-2</c:v>
                </c:pt>
                <c:pt idx="3920">
                  <c:v>1.7221E-2</c:v>
                </c:pt>
                <c:pt idx="3921">
                  <c:v>1.9035999999999983E-2</c:v>
                </c:pt>
                <c:pt idx="3922">
                  <c:v>1.5897999999999982E-2</c:v>
                </c:pt>
                <c:pt idx="3923">
                  <c:v>3.4607999999999986E-2</c:v>
                </c:pt>
                <c:pt idx="3924">
                  <c:v>3.2605999999999982E-2</c:v>
                </c:pt>
                <c:pt idx="3925">
                  <c:v>2.9994000000000007E-2</c:v>
                </c:pt>
                <c:pt idx="3926">
                  <c:v>2.4939000000000003E-2</c:v>
                </c:pt>
                <c:pt idx="3927">
                  <c:v>2.5160000000000002E-2</c:v>
                </c:pt>
                <c:pt idx="3928">
                  <c:v>2.6415000000000008E-2</c:v>
                </c:pt>
                <c:pt idx="3929">
                  <c:v>1.7696000000000003E-2</c:v>
                </c:pt>
                <c:pt idx="3930">
                  <c:v>2.7415999999999982E-2</c:v>
                </c:pt>
                <c:pt idx="3931">
                  <c:v>3.8305999999999993E-2</c:v>
                </c:pt>
                <c:pt idx="3932">
                  <c:v>1.2301999999999993E-2</c:v>
                </c:pt>
                <c:pt idx="3933">
                  <c:v>2.0885000000000001E-2</c:v>
                </c:pt>
                <c:pt idx="3934">
                  <c:v>3.1672999999999993E-2</c:v>
                </c:pt>
                <c:pt idx="3935">
                  <c:v>2.7669999999999986E-2</c:v>
                </c:pt>
                <c:pt idx="3936">
                  <c:v>2.9434000000000002E-2</c:v>
                </c:pt>
                <c:pt idx="3937">
                  <c:v>2.7636000000000008E-2</c:v>
                </c:pt>
                <c:pt idx="3938">
                  <c:v>2.4141999999999983E-2</c:v>
                </c:pt>
                <c:pt idx="3939">
                  <c:v>3.8730000000000001E-2</c:v>
                </c:pt>
                <c:pt idx="3940">
                  <c:v>3.1757999999999995E-2</c:v>
                </c:pt>
                <c:pt idx="3941">
                  <c:v>2.2497000000000003E-2</c:v>
                </c:pt>
                <c:pt idx="3942">
                  <c:v>1.5203000000000008E-2</c:v>
                </c:pt>
                <c:pt idx="3943">
                  <c:v>1.8849999999999992E-2</c:v>
                </c:pt>
                <c:pt idx="3944">
                  <c:v>3.8525999999999991E-2</c:v>
                </c:pt>
                <c:pt idx="3945">
                  <c:v>3.0350000000000002E-2</c:v>
                </c:pt>
                <c:pt idx="3946">
                  <c:v>1.5134999999999996E-2</c:v>
                </c:pt>
                <c:pt idx="3947">
                  <c:v>1.9883999999999999E-2</c:v>
                </c:pt>
                <c:pt idx="3948">
                  <c:v>2.4939000000000003E-2</c:v>
                </c:pt>
                <c:pt idx="3949">
                  <c:v>3.0350000000000002E-2</c:v>
                </c:pt>
                <c:pt idx="3950">
                  <c:v>2.7008999999999991E-2</c:v>
                </c:pt>
                <c:pt idx="3951">
                  <c:v>3.9765000000000009E-2</c:v>
                </c:pt>
                <c:pt idx="3952">
                  <c:v>2.9044E-2</c:v>
                </c:pt>
                <c:pt idx="3953">
                  <c:v>3.2403000000000001E-2</c:v>
                </c:pt>
                <c:pt idx="3954">
                  <c:v>3.6439999999999986E-2</c:v>
                </c:pt>
                <c:pt idx="3955">
                  <c:v>3.5811999999999997E-2</c:v>
                </c:pt>
                <c:pt idx="3956">
                  <c:v>2.4939000000000003E-2</c:v>
                </c:pt>
                <c:pt idx="3957">
                  <c:v>3.8289000000000004E-2</c:v>
                </c:pt>
                <c:pt idx="3958">
                  <c:v>2.1342999999999987E-2</c:v>
                </c:pt>
                <c:pt idx="3959">
                  <c:v>2.9909000000000005E-2</c:v>
                </c:pt>
                <c:pt idx="3960">
                  <c:v>3.1316999999999998E-2</c:v>
                </c:pt>
                <c:pt idx="3961">
                  <c:v>2.7331000000000008E-2</c:v>
                </c:pt>
                <c:pt idx="3962">
                  <c:v>2.9416999999999985E-2</c:v>
                </c:pt>
                <c:pt idx="3963">
                  <c:v>3.5236000000000003E-2</c:v>
                </c:pt>
                <c:pt idx="3964">
                  <c:v>1.6560000000000005E-2</c:v>
                </c:pt>
                <c:pt idx="3965">
                  <c:v>3.3911999999999984E-2</c:v>
                </c:pt>
                <c:pt idx="3966">
                  <c:v>3.3606999999999984E-2</c:v>
                </c:pt>
                <c:pt idx="3967">
                  <c:v>1.6305E-2</c:v>
                </c:pt>
                <c:pt idx="3968">
                  <c:v>2.3107000000000003E-2</c:v>
                </c:pt>
                <c:pt idx="3969">
                  <c:v>3.3114999999999992E-2</c:v>
                </c:pt>
                <c:pt idx="3970">
                  <c:v>2.8331999999999982E-2</c:v>
                </c:pt>
                <c:pt idx="3971">
                  <c:v>2.2767999999999997E-2</c:v>
                </c:pt>
                <c:pt idx="3972">
                  <c:v>3.4320000000000003E-2</c:v>
                </c:pt>
                <c:pt idx="3973">
                  <c:v>2.6466000000000003E-2</c:v>
                </c:pt>
                <c:pt idx="3974">
                  <c:v>1.8883999999999998E-2</c:v>
                </c:pt>
                <c:pt idx="3975">
                  <c:v>2.7313999999999991E-2</c:v>
                </c:pt>
                <c:pt idx="3976">
                  <c:v>3.0315999999999996E-2</c:v>
                </c:pt>
                <c:pt idx="3977">
                  <c:v>3.2673999999999995E-2</c:v>
                </c:pt>
                <c:pt idx="3978">
                  <c:v>3.1842999999999996E-2</c:v>
                </c:pt>
                <c:pt idx="3979">
                  <c:v>2.1190000000000001E-2</c:v>
                </c:pt>
                <c:pt idx="3980">
                  <c:v>2.9857999999999982E-2</c:v>
                </c:pt>
                <c:pt idx="3981">
                  <c:v>2.906099999999999E-2</c:v>
                </c:pt>
                <c:pt idx="3982">
                  <c:v>2.7483999999999995E-2</c:v>
                </c:pt>
                <c:pt idx="3983">
                  <c:v>3.1962000000000004E-2</c:v>
                </c:pt>
                <c:pt idx="3984">
                  <c:v>3.5490000000000008E-2</c:v>
                </c:pt>
                <c:pt idx="3985">
                  <c:v>1.5338000000000004E-2</c:v>
                </c:pt>
                <c:pt idx="3986">
                  <c:v>5.0382999999999997E-2</c:v>
                </c:pt>
                <c:pt idx="3987">
                  <c:v>2.1835000000000007E-2</c:v>
                </c:pt>
                <c:pt idx="3988">
                  <c:v>4.1324999999999987E-2</c:v>
                </c:pt>
                <c:pt idx="3989">
                  <c:v>3.7440999999999988E-2</c:v>
                </c:pt>
                <c:pt idx="3990">
                  <c:v>3.2249999999999987E-2</c:v>
                </c:pt>
                <c:pt idx="3991">
                  <c:v>3.4641999999999992E-2</c:v>
                </c:pt>
                <c:pt idx="3992">
                  <c:v>2.8178999999999996E-2</c:v>
                </c:pt>
                <c:pt idx="3993">
                  <c:v>3.0689999999999981E-2</c:v>
                </c:pt>
                <c:pt idx="3994">
                  <c:v>3.3165999999999987E-2</c:v>
                </c:pt>
                <c:pt idx="3995">
                  <c:v>3.0621999999999996E-2</c:v>
                </c:pt>
                <c:pt idx="3996">
                  <c:v>2.9009999999999994E-2</c:v>
                </c:pt>
                <c:pt idx="3997">
                  <c:v>3.9205000000000004E-2</c:v>
                </c:pt>
                <c:pt idx="3998">
                  <c:v>1.9358E-2</c:v>
                </c:pt>
                <c:pt idx="3999">
                  <c:v>3.5982E-2</c:v>
                </c:pt>
                <c:pt idx="4000">
                  <c:v>3.8322999999999982E-2</c:v>
                </c:pt>
                <c:pt idx="4001">
                  <c:v>2.7636000000000008E-2</c:v>
                </c:pt>
                <c:pt idx="4002">
                  <c:v>2.2462999999999997E-2</c:v>
                </c:pt>
                <c:pt idx="4003">
                  <c:v>3.9543999999999982E-2</c:v>
                </c:pt>
                <c:pt idx="4004">
                  <c:v>3.2554999999999987E-2</c:v>
                </c:pt>
                <c:pt idx="4005">
                  <c:v>3.4710000000000005E-2</c:v>
                </c:pt>
                <c:pt idx="4006">
                  <c:v>3.1911000000000009E-2</c:v>
                </c:pt>
                <c:pt idx="4007">
                  <c:v>2.6957999999999996E-2</c:v>
                </c:pt>
                <c:pt idx="4008">
                  <c:v>3.1266000000000002E-2</c:v>
                </c:pt>
                <c:pt idx="4009">
                  <c:v>3.0706999999999998E-2</c:v>
                </c:pt>
                <c:pt idx="4010">
                  <c:v>4.1409999999999988E-2</c:v>
                </c:pt>
                <c:pt idx="4011">
                  <c:v>2.3497000000000004E-2</c:v>
                </c:pt>
                <c:pt idx="4012">
                  <c:v>3.1181E-2</c:v>
                </c:pt>
                <c:pt idx="4013">
                  <c:v>2.5532999999999986E-2</c:v>
                </c:pt>
                <c:pt idx="4014">
                  <c:v>2.661899999999999E-2</c:v>
                </c:pt>
                <c:pt idx="4015">
                  <c:v>3.3488000000000004E-2</c:v>
                </c:pt>
                <c:pt idx="4016">
                  <c:v>3.6067000000000002E-2</c:v>
                </c:pt>
                <c:pt idx="4017">
                  <c:v>3.5387999999999989E-2</c:v>
                </c:pt>
                <c:pt idx="4018">
                  <c:v>2.2446000000000008E-2</c:v>
                </c:pt>
                <c:pt idx="4019">
                  <c:v>3.5828999999999986E-2</c:v>
                </c:pt>
                <c:pt idx="4020">
                  <c:v>3.2080999999999985E-2</c:v>
                </c:pt>
                <c:pt idx="4021">
                  <c:v>2.3598999999999995E-2</c:v>
                </c:pt>
                <c:pt idx="4022">
                  <c:v>3.1521000000000007E-2</c:v>
                </c:pt>
                <c:pt idx="4023">
                  <c:v>2.6686000000000001E-2</c:v>
                </c:pt>
                <c:pt idx="4024">
                  <c:v>3.7458000000000005E-2</c:v>
                </c:pt>
                <c:pt idx="4025">
                  <c:v>2.4514999999999995E-2</c:v>
                </c:pt>
                <c:pt idx="4026">
                  <c:v>2.8110999999999983E-2</c:v>
                </c:pt>
                <c:pt idx="4027">
                  <c:v>1.060599999999999E-2</c:v>
                </c:pt>
                <c:pt idx="4028">
                  <c:v>3.4879000000000007E-2</c:v>
                </c:pt>
                <c:pt idx="4029">
                  <c:v>2.0104999999999998E-2</c:v>
                </c:pt>
                <c:pt idx="4030">
                  <c:v>2.7567999999999995E-2</c:v>
                </c:pt>
                <c:pt idx="4031">
                  <c:v>1.0350999999999985E-2</c:v>
                </c:pt>
                <c:pt idx="4032">
                  <c:v>2.906099999999999E-2</c:v>
                </c:pt>
                <c:pt idx="4033">
                  <c:v>3.0010999999999996E-2</c:v>
                </c:pt>
                <c:pt idx="4034">
                  <c:v>3.5677E-2</c:v>
                </c:pt>
                <c:pt idx="4035">
                  <c:v>3.5523999999999986E-2</c:v>
                </c:pt>
                <c:pt idx="4036">
                  <c:v>2.9399999999999996E-2</c:v>
                </c:pt>
                <c:pt idx="4037">
                  <c:v>2.906099999999999E-2</c:v>
                </c:pt>
                <c:pt idx="4038">
                  <c:v>3.2911999999999983E-2</c:v>
                </c:pt>
                <c:pt idx="4039">
                  <c:v>1.5254000000000004E-2</c:v>
                </c:pt>
                <c:pt idx="4040">
                  <c:v>3.2945999999999989E-2</c:v>
                </c:pt>
                <c:pt idx="4041">
                  <c:v>4.0968999999999992E-2</c:v>
                </c:pt>
                <c:pt idx="4042">
                  <c:v>3.0943999999999985E-2</c:v>
                </c:pt>
                <c:pt idx="4043">
                  <c:v>2.9332999999999984E-2</c:v>
                </c:pt>
                <c:pt idx="4044">
                  <c:v>1.8917000000000003E-2</c:v>
                </c:pt>
                <c:pt idx="4045">
                  <c:v>3.1062999999999993E-2</c:v>
                </c:pt>
                <c:pt idx="4046">
                  <c:v>2.2446000000000008E-2</c:v>
                </c:pt>
                <c:pt idx="4047">
                  <c:v>3.0773999999999982E-2</c:v>
                </c:pt>
                <c:pt idx="4048">
                  <c:v>1.8950999999999982E-2</c:v>
                </c:pt>
                <c:pt idx="4049">
                  <c:v>2.4005999999999986E-2</c:v>
                </c:pt>
                <c:pt idx="4050">
                  <c:v>2.0409999999999998E-2</c:v>
                </c:pt>
                <c:pt idx="4051">
                  <c:v>2.7584999999999985E-2</c:v>
                </c:pt>
                <c:pt idx="4052">
                  <c:v>1.0639999999999997E-2</c:v>
                </c:pt>
                <c:pt idx="4053">
                  <c:v>2.3310999999999985E-2</c:v>
                </c:pt>
                <c:pt idx="4054">
                  <c:v>1.6034000000000007E-2</c:v>
                </c:pt>
                <c:pt idx="4055">
                  <c:v>3.0435000000000004E-2</c:v>
                </c:pt>
                <c:pt idx="4056">
                  <c:v>2.7212E-2</c:v>
                </c:pt>
                <c:pt idx="4057">
                  <c:v>3.0468999999999982E-2</c:v>
                </c:pt>
                <c:pt idx="4058">
                  <c:v>3.3709000000000003E-2</c:v>
                </c:pt>
                <c:pt idx="4059">
                  <c:v>1.7627999999999991E-2</c:v>
                </c:pt>
                <c:pt idx="4060">
                  <c:v>2.3903999999999995E-2</c:v>
                </c:pt>
                <c:pt idx="4061">
                  <c:v>3.0435000000000004E-2</c:v>
                </c:pt>
                <c:pt idx="4062">
                  <c:v>1.5303999999999998E-2</c:v>
                </c:pt>
                <c:pt idx="4063">
                  <c:v>2.0681999999999992E-2</c:v>
                </c:pt>
                <c:pt idx="4064">
                  <c:v>3.3929000000000001E-2</c:v>
                </c:pt>
                <c:pt idx="4065">
                  <c:v>2.6821999999999999E-2</c:v>
                </c:pt>
                <c:pt idx="4066">
                  <c:v>1.6440999999999997E-2</c:v>
                </c:pt>
                <c:pt idx="4067">
                  <c:v>4.393699999999999E-2</c:v>
                </c:pt>
                <c:pt idx="4068">
                  <c:v>3.3845E-2</c:v>
                </c:pt>
                <c:pt idx="4069">
                  <c:v>2.3328000000000002E-2</c:v>
                </c:pt>
                <c:pt idx="4070">
                  <c:v>3.0995000000000009E-2</c:v>
                </c:pt>
                <c:pt idx="4071">
                  <c:v>8.4009999999999918E-3</c:v>
                </c:pt>
                <c:pt idx="4072">
                  <c:v>2.8500999999999985E-2</c:v>
                </c:pt>
                <c:pt idx="4073">
                  <c:v>2.7737999999999999E-2</c:v>
                </c:pt>
                <c:pt idx="4074">
                  <c:v>4.2155999999999985E-2</c:v>
                </c:pt>
                <c:pt idx="4075">
                  <c:v>2.8993000000000005E-2</c:v>
                </c:pt>
                <c:pt idx="4076">
                  <c:v>2.6907E-2</c:v>
                </c:pt>
                <c:pt idx="4077">
                  <c:v>1.9815999999999986E-2</c:v>
                </c:pt>
                <c:pt idx="4078">
                  <c:v>2.029099999999999E-2</c:v>
                </c:pt>
                <c:pt idx="4079">
                  <c:v>2.7262999999999996E-2</c:v>
                </c:pt>
                <c:pt idx="4080">
                  <c:v>3.0366999999999991E-2</c:v>
                </c:pt>
                <c:pt idx="4081">
                  <c:v>2.9214000000000004E-2</c:v>
                </c:pt>
                <c:pt idx="4082">
                  <c:v>2.578699999999999E-2</c:v>
                </c:pt>
                <c:pt idx="4083">
                  <c:v>2.3328000000000002E-2</c:v>
                </c:pt>
                <c:pt idx="4084">
                  <c:v>3.6422999999999997E-2</c:v>
                </c:pt>
                <c:pt idx="4085">
                  <c:v>3.1792000000000001E-2</c:v>
                </c:pt>
                <c:pt idx="4086">
                  <c:v>3.2639999999999988E-2</c:v>
                </c:pt>
                <c:pt idx="4087">
                  <c:v>2.6516999999999999E-2</c:v>
                </c:pt>
                <c:pt idx="4088">
                  <c:v>2.8993000000000005E-2</c:v>
                </c:pt>
                <c:pt idx="4089">
                  <c:v>3.5472999999999991E-2</c:v>
                </c:pt>
                <c:pt idx="4090">
                  <c:v>3.4200999999999995E-2</c:v>
                </c:pt>
                <c:pt idx="4091">
                  <c:v>3.0332999999999985E-2</c:v>
                </c:pt>
                <c:pt idx="4092">
                  <c:v>2.1190000000000001E-2</c:v>
                </c:pt>
                <c:pt idx="4093">
                  <c:v>4.4191999999999995E-2</c:v>
                </c:pt>
                <c:pt idx="4094">
                  <c:v>4.6209999999999987E-2</c:v>
                </c:pt>
                <c:pt idx="4095">
                  <c:v>3.2690999999999984E-2</c:v>
                </c:pt>
                <c:pt idx="4096">
                  <c:v>3.2249999999999987E-2</c:v>
                </c:pt>
                <c:pt idx="4097">
                  <c:v>2.0121999999999987E-2</c:v>
                </c:pt>
                <c:pt idx="4098">
                  <c:v>3.4320000000000003E-2</c:v>
                </c:pt>
                <c:pt idx="4099">
                  <c:v>3.7068000000000004E-2</c:v>
                </c:pt>
                <c:pt idx="4100">
                  <c:v>2.9484999999999997E-2</c:v>
                </c:pt>
                <c:pt idx="4101">
                  <c:v>3.5828999999999986E-2</c:v>
                </c:pt>
                <c:pt idx="4102">
                  <c:v>2.0003000000000007E-2</c:v>
                </c:pt>
                <c:pt idx="4103">
                  <c:v>2.6787999999999992E-2</c:v>
                </c:pt>
                <c:pt idx="4104">
                  <c:v>4.1104999999999989E-2</c:v>
                </c:pt>
                <c:pt idx="4105">
                  <c:v>3.8289000000000004E-2</c:v>
                </c:pt>
                <c:pt idx="4106">
                  <c:v>4.2138999999999996E-2</c:v>
                </c:pt>
                <c:pt idx="4107">
                  <c:v>2.3123999999999992E-2</c:v>
                </c:pt>
                <c:pt idx="4108">
                  <c:v>3.4030999999999992E-2</c:v>
                </c:pt>
                <c:pt idx="4109">
                  <c:v>4.5870999999999981E-2</c:v>
                </c:pt>
                <c:pt idx="4110">
                  <c:v>3.4184000000000006E-2</c:v>
                </c:pt>
                <c:pt idx="4111">
                  <c:v>2.3734999999999992E-2</c:v>
                </c:pt>
                <c:pt idx="4112">
                  <c:v>3.5387999999999989E-2</c:v>
                </c:pt>
                <c:pt idx="4113">
                  <c:v>1.8815999999999986E-2</c:v>
                </c:pt>
                <c:pt idx="4114">
                  <c:v>1.4218999999999996E-2</c:v>
                </c:pt>
                <c:pt idx="4115">
                  <c:v>2.8603000000000003E-2</c:v>
                </c:pt>
                <c:pt idx="4116">
                  <c:v>2.6041999999999996E-2</c:v>
                </c:pt>
                <c:pt idx="4117">
                  <c:v>2.6974999999999985E-2</c:v>
                </c:pt>
                <c:pt idx="4118">
                  <c:v>3.1877000000000003E-2</c:v>
                </c:pt>
                <c:pt idx="4119">
                  <c:v>1.8628999999999993E-2</c:v>
                </c:pt>
                <c:pt idx="4120">
                  <c:v>2.8467000000000006E-2</c:v>
                </c:pt>
                <c:pt idx="4121">
                  <c:v>2.7703999999999993E-2</c:v>
                </c:pt>
                <c:pt idx="4122">
                  <c:v>2.3497000000000004E-2</c:v>
                </c:pt>
                <c:pt idx="4123">
                  <c:v>2.7602000000000002E-2</c:v>
                </c:pt>
                <c:pt idx="4124">
                  <c:v>2.4124999999999994E-2</c:v>
                </c:pt>
                <c:pt idx="4125">
                  <c:v>3.0146999999999993E-2</c:v>
                </c:pt>
                <c:pt idx="4126">
                  <c:v>3.4404000000000004E-2</c:v>
                </c:pt>
                <c:pt idx="4127">
                  <c:v>2.5532999999999986E-2</c:v>
                </c:pt>
                <c:pt idx="4128">
                  <c:v>2.2717000000000001E-2</c:v>
                </c:pt>
                <c:pt idx="4129">
                  <c:v>2.3225999999999983E-2</c:v>
                </c:pt>
                <c:pt idx="4130">
                  <c:v>3.1181E-2</c:v>
                </c:pt>
                <c:pt idx="4131">
                  <c:v>2.0274E-2</c:v>
                </c:pt>
                <c:pt idx="4132">
                  <c:v>2.9824000000000003E-2</c:v>
                </c:pt>
                <c:pt idx="4133">
                  <c:v>3.1877000000000003E-2</c:v>
                </c:pt>
                <c:pt idx="4134">
                  <c:v>1.4133999999999994E-2</c:v>
                </c:pt>
                <c:pt idx="4135">
                  <c:v>2.0240999999999995E-2</c:v>
                </c:pt>
                <c:pt idx="4136">
                  <c:v>2.4226999999999985E-2</c:v>
                </c:pt>
                <c:pt idx="4137">
                  <c:v>2.6821999999999999E-2</c:v>
                </c:pt>
                <c:pt idx="4138">
                  <c:v>2.8891999999999987E-2</c:v>
                </c:pt>
                <c:pt idx="4139">
                  <c:v>2.1004000000000009E-2</c:v>
                </c:pt>
                <c:pt idx="4140">
                  <c:v>2.9416999999999985E-2</c:v>
                </c:pt>
                <c:pt idx="4141">
                  <c:v>3.0451999999999993E-2</c:v>
                </c:pt>
                <c:pt idx="4142">
                  <c:v>3.0197999999999989E-2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FE77-4D58-A182-A93828A6CC00}"/>
            </c:ext>
          </c:extLst>
        </c:ser>
        <c:ser>
          <c:idx val="5"/>
          <c:order val="7"/>
          <c:tx>
            <c:strRef>
              <c:f>Sheet1!$M$1</c:f>
              <c:strCache>
                <c:ptCount val="1"/>
                <c:pt idx="0">
                  <c:v>8 mile MP31 trace to Prescott stock well 2016 (124 lbs. FL)</c:v>
                </c:pt>
              </c:strCache>
            </c:strRef>
          </c:tx>
          <c:spPr>
            <a:ln w="28575">
              <a:noFill/>
            </a:ln>
          </c:spPr>
          <c:marker>
            <c:spPr>
              <a:solidFill>
                <a:srgbClr val="FF0000"/>
              </a:solidFill>
            </c:spPr>
          </c:marker>
          <c:xVal>
            <c:numRef>
              <c:f>Sheet1!$N$3:$N$10427</c:f>
              <c:numCache>
                <c:formatCode>General</c:formatCode>
                <c:ptCount val="10425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  <c:pt idx="96">
                  <c:v>96</c:v>
                </c:pt>
                <c:pt idx="97">
                  <c:v>97</c:v>
                </c:pt>
                <c:pt idx="98">
                  <c:v>98</c:v>
                </c:pt>
                <c:pt idx="99">
                  <c:v>99</c:v>
                </c:pt>
                <c:pt idx="100">
                  <c:v>100</c:v>
                </c:pt>
                <c:pt idx="101">
                  <c:v>101</c:v>
                </c:pt>
                <c:pt idx="102">
                  <c:v>102</c:v>
                </c:pt>
                <c:pt idx="103">
                  <c:v>103</c:v>
                </c:pt>
                <c:pt idx="104">
                  <c:v>104</c:v>
                </c:pt>
                <c:pt idx="105">
                  <c:v>105</c:v>
                </c:pt>
                <c:pt idx="106">
                  <c:v>106</c:v>
                </c:pt>
                <c:pt idx="107">
                  <c:v>107</c:v>
                </c:pt>
                <c:pt idx="108">
                  <c:v>108</c:v>
                </c:pt>
                <c:pt idx="109">
                  <c:v>109</c:v>
                </c:pt>
                <c:pt idx="110">
                  <c:v>110</c:v>
                </c:pt>
                <c:pt idx="111">
                  <c:v>111</c:v>
                </c:pt>
                <c:pt idx="112">
                  <c:v>112</c:v>
                </c:pt>
                <c:pt idx="113">
                  <c:v>113</c:v>
                </c:pt>
                <c:pt idx="114">
                  <c:v>114</c:v>
                </c:pt>
                <c:pt idx="115">
                  <c:v>115</c:v>
                </c:pt>
                <c:pt idx="116">
                  <c:v>116</c:v>
                </c:pt>
                <c:pt idx="117">
                  <c:v>117</c:v>
                </c:pt>
                <c:pt idx="118">
                  <c:v>118</c:v>
                </c:pt>
                <c:pt idx="119">
                  <c:v>119</c:v>
                </c:pt>
                <c:pt idx="120">
                  <c:v>120</c:v>
                </c:pt>
                <c:pt idx="121">
                  <c:v>121</c:v>
                </c:pt>
                <c:pt idx="122">
                  <c:v>122</c:v>
                </c:pt>
                <c:pt idx="123">
                  <c:v>123</c:v>
                </c:pt>
                <c:pt idx="124">
                  <c:v>124</c:v>
                </c:pt>
                <c:pt idx="125">
                  <c:v>125</c:v>
                </c:pt>
                <c:pt idx="126">
                  <c:v>126</c:v>
                </c:pt>
                <c:pt idx="127">
                  <c:v>127</c:v>
                </c:pt>
                <c:pt idx="128">
                  <c:v>128</c:v>
                </c:pt>
                <c:pt idx="129">
                  <c:v>129</c:v>
                </c:pt>
                <c:pt idx="130">
                  <c:v>130</c:v>
                </c:pt>
                <c:pt idx="131">
                  <c:v>131</c:v>
                </c:pt>
                <c:pt idx="132">
                  <c:v>132</c:v>
                </c:pt>
                <c:pt idx="133">
                  <c:v>133</c:v>
                </c:pt>
                <c:pt idx="134">
                  <c:v>134</c:v>
                </c:pt>
                <c:pt idx="135">
                  <c:v>135</c:v>
                </c:pt>
                <c:pt idx="136">
                  <c:v>136</c:v>
                </c:pt>
                <c:pt idx="137">
                  <c:v>137</c:v>
                </c:pt>
                <c:pt idx="138">
                  <c:v>138</c:v>
                </c:pt>
                <c:pt idx="139">
                  <c:v>139</c:v>
                </c:pt>
                <c:pt idx="140">
                  <c:v>140</c:v>
                </c:pt>
                <c:pt idx="141">
                  <c:v>141</c:v>
                </c:pt>
                <c:pt idx="142">
                  <c:v>142</c:v>
                </c:pt>
                <c:pt idx="143">
                  <c:v>143</c:v>
                </c:pt>
                <c:pt idx="144">
                  <c:v>144</c:v>
                </c:pt>
                <c:pt idx="145">
                  <c:v>145</c:v>
                </c:pt>
                <c:pt idx="146">
                  <c:v>146</c:v>
                </c:pt>
                <c:pt idx="147">
                  <c:v>147</c:v>
                </c:pt>
                <c:pt idx="148">
                  <c:v>148</c:v>
                </c:pt>
                <c:pt idx="149">
                  <c:v>149</c:v>
                </c:pt>
                <c:pt idx="150">
                  <c:v>150</c:v>
                </c:pt>
                <c:pt idx="151">
                  <c:v>151</c:v>
                </c:pt>
                <c:pt idx="152">
                  <c:v>152</c:v>
                </c:pt>
                <c:pt idx="153">
                  <c:v>153</c:v>
                </c:pt>
                <c:pt idx="154">
                  <c:v>154</c:v>
                </c:pt>
                <c:pt idx="155">
                  <c:v>155</c:v>
                </c:pt>
                <c:pt idx="156">
                  <c:v>156</c:v>
                </c:pt>
                <c:pt idx="157">
                  <c:v>157</c:v>
                </c:pt>
                <c:pt idx="158">
                  <c:v>158</c:v>
                </c:pt>
                <c:pt idx="159">
                  <c:v>159</c:v>
                </c:pt>
                <c:pt idx="160">
                  <c:v>160</c:v>
                </c:pt>
                <c:pt idx="161">
                  <c:v>161</c:v>
                </c:pt>
                <c:pt idx="162">
                  <c:v>162</c:v>
                </c:pt>
                <c:pt idx="163">
                  <c:v>163</c:v>
                </c:pt>
                <c:pt idx="164">
                  <c:v>164</c:v>
                </c:pt>
                <c:pt idx="165">
                  <c:v>165</c:v>
                </c:pt>
                <c:pt idx="166">
                  <c:v>166</c:v>
                </c:pt>
                <c:pt idx="167">
                  <c:v>167</c:v>
                </c:pt>
                <c:pt idx="168">
                  <c:v>168</c:v>
                </c:pt>
                <c:pt idx="169">
                  <c:v>169</c:v>
                </c:pt>
                <c:pt idx="170">
                  <c:v>170</c:v>
                </c:pt>
                <c:pt idx="171">
                  <c:v>171</c:v>
                </c:pt>
                <c:pt idx="172">
                  <c:v>172</c:v>
                </c:pt>
                <c:pt idx="173">
                  <c:v>173</c:v>
                </c:pt>
                <c:pt idx="174">
                  <c:v>174</c:v>
                </c:pt>
                <c:pt idx="175">
                  <c:v>175</c:v>
                </c:pt>
                <c:pt idx="176">
                  <c:v>176</c:v>
                </c:pt>
                <c:pt idx="177">
                  <c:v>177</c:v>
                </c:pt>
                <c:pt idx="178">
                  <c:v>178</c:v>
                </c:pt>
                <c:pt idx="179">
                  <c:v>179</c:v>
                </c:pt>
                <c:pt idx="180">
                  <c:v>180</c:v>
                </c:pt>
                <c:pt idx="181">
                  <c:v>181</c:v>
                </c:pt>
                <c:pt idx="182">
                  <c:v>182</c:v>
                </c:pt>
                <c:pt idx="183">
                  <c:v>183</c:v>
                </c:pt>
                <c:pt idx="184">
                  <c:v>184</c:v>
                </c:pt>
                <c:pt idx="185">
                  <c:v>185</c:v>
                </c:pt>
                <c:pt idx="186">
                  <c:v>186</c:v>
                </c:pt>
                <c:pt idx="187">
                  <c:v>187</c:v>
                </c:pt>
                <c:pt idx="188">
                  <c:v>188</c:v>
                </c:pt>
                <c:pt idx="189">
                  <c:v>189</c:v>
                </c:pt>
                <c:pt idx="190">
                  <c:v>190</c:v>
                </c:pt>
                <c:pt idx="191">
                  <c:v>191</c:v>
                </c:pt>
                <c:pt idx="192">
                  <c:v>192</c:v>
                </c:pt>
                <c:pt idx="193">
                  <c:v>193</c:v>
                </c:pt>
                <c:pt idx="194">
                  <c:v>194</c:v>
                </c:pt>
                <c:pt idx="195">
                  <c:v>195</c:v>
                </c:pt>
                <c:pt idx="196">
                  <c:v>196</c:v>
                </c:pt>
                <c:pt idx="197">
                  <c:v>197</c:v>
                </c:pt>
                <c:pt idx="198">
                  <c:v>198</c:v>
                </c:pt>
                <c:pt idx="199">
                  <c:v>199</c:v>
                </c:pt>
                <c:pt idx="200">
                  <c:v>200</c:v>
                </c:pt>
                <c:pt idx="201">
                  <c:v>201</c:v>
                </c:pt>
                <c:pt idx="202">
                  <c:v>202</c:v>
                </c:pt>
                <c:pt idx="203">
                  <c:v>203</c:v>
                </c:pt>
                <c:pt idx="204">
                  <c:v>204</c:v>
                </c:pt>
                <c:pt idx="205">
                  <c:v>205</c:v>
                </c:pt>
                <c:pt idx="206">
                  <c:v>206</c:v>
                </c:pt>
                <c:pt idx="207">
                  <c:v>207</c:v>
                </c:pt>
                <c:pt idx="208">
                  <c:v>208</c:v>
                </c:pt>
                <c:pt idx="209">
                  <c:v>209</c:v>
                </c:pt>
                <c:pt idx="210">
                  <c:v>210</c:v>
                </c:pt>
                <c:pt idx="211">
                  <c:v>211</c:v>
                </c:pt>
                <c:pt idx="212">
                  <c:v>212</c:v>
                </c:pt>
                <c:pt idx="213">
                  <c:v>213</c:v>
                </c:pt>
                <c:pt idx="214">
                  <c:v>214</c:v>
                </c:pt>
                <c:pt idx="215">
                  <c:v>215</c:v>
                </c:pt>
                <c:pt idx="216">
                  <c:v>216</c:v>
                </c:pt>
                <c:pt idx="217">
                  <c:v>217</c:v>
                </c:pt>
                <c:pt idx="218">
                  <c:v>218</c:v>
                </c:pt>
                <c:pt idx="219">
                  <c:v>219</c:v>
                </c:pt>
                <c:pt idx="220">
                  <c:v>220</c:v>
                </c:pt>
                <c:pt idx="221">
                  <c:v>221</c:v>
                </c:pt>
                <c:pt idx="222">
                  <c:v>222</c:v>
                </c:pt>
                <c:pt idx="223">
                  <c:v>223</c:v>
                </c:pt>
                <c:pt idx="224">
                  <c:v>224</c:v>
                </c:pt>
                <c:pt idx="225">
                  <c:v>225</c:v>
                </c:pt>
                <c:pt idx="226">
                  <c:v>226</c:v>
                </c:pt>
                <c:pt idx="227">
                  <c:v>227</c:v>
                </c:pt>
                <c:pt idx="228">
                  <c:v>228</c:v>
                </c:pt>
                <c:pt idx="229">
                  <c:v>229</c:v>
                </c:pt>
                <c:pt idx="230">
                  <c:v>230</c:v>
                </c:pt>
                <c:pt idx="231">
                  <c:v>231</c:v>
                </c:pt>
                <c:pt idx="232">
                  <c:v>232</c:v>
                </c:pt>
                <c:pt idx="233">
                  <c:v>233</c:v>
                </c:pt>
                <c:pt idx="234">
                  <c:v>234</c:v>
                </c:pt>
                <c:pt idx="235">
                  <c:v>235</c:v>
                </c:pt>
                <c:pt idx="236">
                  <c:v>236</c:v>
                </c:pt>
                <c:pt idx="237">
                  <c:v>237</c:v>
                </c:pt>
                <c:pt idx="238">
                  <c:v>238</c:v>
                </c:pt>
                <c:pt idx="239">
                  <c:v>239</c:v>
                </c:pt>
                <c:pt idx="240">
                  <c:v>240</c:v>
                </c:pt>
                <c:pt idx="241">
                  <c:v>241</c:v>
                </c:pt>
                <c:pt idx="242">
                  <c:v>242</c:v>
                </c:pt>
                <c:pt idx="243">
                  <c:v>243</c:v>
                </c:pt>
                <c:pt idx="244">
                  <c:v>244</c:v>
                </c:pt>
                <c:pt idx="245">
                  <c:v>245</c:v>
                </c:pt>
                <c:pt idx="246">
                  <c:v>246</c:v>
                </c:pt>
                <c:pt idx="247">
                  <c:v>247</c:v>
                </c:pt>
                <c:pt idx="248">
                  <c:v>248</c:v>
                </c:pt>
                <c:pt idx="249">
                  <c:v>249</c:v>
                </c:pt>
                <c:pt idx="250">
                  <c:v>250</c:v>
                </c:pt>
                <c:pt idx="251">
                  <c:v>251</c:v>
                </c:pt>
                <c:pt idx="252">
                  <c:v>252</c:v>
                </c:pt>
                <c:pt idx="253">
                  <c:v>253</c:v>
                </c:pt>
                <c:pt idx="254">
                  <c:v>254</c:v>
                </c:pt>
                <c:pt idx="255">
                  <c:v>255</c:v>
                </c:pt>
                <c:pt idx="256">
                  <c:v>256</c:v>
                </c:pt>
                <c:pt idx="257">
                  <c:v>257</c:v>
                </c:pt>
                <c:pt idx="258">
                  <c:v>258</c:v>
                </c:pt>
                <c:pt idx="259">
                  <c:v>259</c:v>
                </c:pt>
                <c:pt idx="260">
                  <c:v>260</c:v>
                </c:pt>
                <c:pt idx="261">
                  <c:v>261</c:v>
                </c:pt>
                <c:pt idx="262">
                  <c:v>262</c:v>
                </c:pt>
                <c:pt idx="263">
                  <c:v>263</c:v>
                </c:pt>
                <c:pt idx="264">
                  <c:v>264</c:v>
                </c:pt>
                <c:pt idx="265">
                  <c:v>265</c:v>
                </c:pt>
                <c:pt idx="266">
                  <c:v>266</c:v>
                </c:pt>
                <c:pt idx="267">
                  <c:v>267</c:v>
                </c:pt>
                <c:pt idx="268">
                  <c:v>268</c:v>
                </c:pt>
                <c:pt idx="269">
                  <c:v>269</c:v>
                </c:pt>
                <c:pt idx="270">
                  <c:v>270</c:v>
                </c:pt>
                <c:pt idx="271">
                  <c:v>271</c:v>
                </c:pt>
                <c:pt idx="272">
                  <c:v>272</c:v>
                </c:pt>
                <c:pt idx="273">
                  <c:v>273</c:v>
                </c:pt>
                <c:pt idx="274">
                  <c:v>274</c:v>
                </c:pt>
                <c:pt idx="275">
                  <c:v>275</c:v>
                </c:pt>
                <c:pt idx="276">
                  <c:v>276</c:v>
                </c:pt>
                <c:pt idx="277">
                  <c:v>277</c:v>
                </c:pt>
                <c:pt idx="278">
                  <c:v>278</c:v>
                </c:pt>
                <c:pt idx="279">
                  <c:v>279</c:v>
                </c:pt>
                <c:pt idx="280">
                  <c:v>280</c:v>
                </c:pt>
                <c:pt idx="281">
                  <c:v>281</c:v>
                </c:pt>
                <c:pt idx="282">
                  <c:v>282</c:v>
                </c:pt>
                <c:pt idx="283">
                  <c:v>283</c:v>
                </c:pt>
                <c:pt idx="284">
                  <c:v>284</c:v>
                </c:pt>
                <c:pt idx="285">
                  <c:v>285</c:v>
                </c:pt>
                <c:pt idx="286">
                  <c:v>286</c:v>
                </c:pt>
                <c:pt idx="287">
                  <c:v>287</c:v>
                </c:pt>
                <c:pt idx="288">
                  <c:v>288</c:v>
                </c:pt>
                <c:pt idx="289">
                  <c:v>289</c:v>
                </c:pt>
                <c:pt idx="290">
                  <c:v>290</c:v>
                </c:pt>
                <c:pt idx="291">
                  <c:v>291</c:v>
                </c:pt>
                <c:pt idx="292">
                  <c:v>292</c:v>
                </c:pt>
                <c:pt idx="293">
                  <c:v>293</c:v>
                </c:pt>
                <c:pt idx="294">
                  <c:v>294</c:v>
                </c:pt>
                <c:pt idx="295">
                  <c:v>295</c:v>
                </c:pt>
                <c:pt idx="296">
                  <c:v>296</c:v>
                </c:pt>
                <c:pt idx="297">
                  <c:v>297</c:v>
                </c:pt>
                <c:pt idx="298">
                  <c:v>298</c:v>
                </c:pt>
                <c:pt idx="299">
                  <c:v>299</c:v>
                </c:pt>
                <c:pt idx="300">
                  <c:v>300</c:v>
                </c:pt>
                <c:pt idx="301">
                  <c:v>301</c:v>
                </c:pt>
                <c:pt idx="302">
                  <c:v>302</c:v>
                </c:pt>
                <c:pt idx="303">
                  <c:v>303</c:v>
                </c:pt>
                <c:pt idx="304">
                  <c:v>304</c:v>
                </c:pt>
                <c:pt idx="305">
                  <c:v>305</c:v>
                </c:pt>
                <c:pt idx="306">
                  <c:v>306</c:v>
                </c:pt>
                <c:pt idx="307">
                  <c:v>307</c:v>
                </c:pt>
                <c:pt idx="308">
                  <c:v>308</c:v>
                </c:pt>
                <c:pt idx="309">
                  <c:v>309</c:v>
                </c:pt>
                <c:pt idx="310">
                  <c:v>310</c:v>
                </c:pt>
                <c:pt idx="311">
                  <c:v>311</c:v>
                </c:pt>
                <c:pt idx="312">
                  <c:v>312</c:v>
                </c:pt>
                <c:pt idx="313">
                  <c:v>313</c:v>
                </c:pt>
                <c:pt idx="314">
                  <c:v>314</c:v>
                </c:pt>
                <c:pt idx="315">
                  <c:v>315</c:v>
                </c:pt>
                <c:pt idx="316">
                  <c:v>316</c:v>
                </c:pt>
                <c:pt idx="317">
                  <c:v>317</c:v>
                </c:pt>
                <c:pt idx="318">
                  <c:v>318</c:v>
                </c:pt>
                <c:pt idx="319">
                  <c:v>319</c:v>
                </c:pt>
                <c:pt idx="320">
                  <c:v>320</c:v>
                </c:pt>
                <c:pt idx="321">
                  <c:v>321</c:v>
                </c:pt>
                <c:pt idx="322">
                  <c:v>322</c:v>
                </c:pt>
                <c:pt idx="323">
                  <c:v>323</c:v>
                </c:pt>
                <c:pt idx="324">
                  <c:v>324</c:v>
                </c:pt>
                <c:pt idx="325">
                  <c:v>325</c:v>
                </c:pt>
                <c:pt idx="326">
                  <c:v>326</c:v>
                </c:pt>
                <c:pt idx="327">
                  <c:v>327</c:v>
                </c:pt>
                <c:pt idx="328">
                  <c:v>328</c:v>
                </c:pt>
                <c:pt idx="329">
                  <c:v>329</c:v>
                </c:pt>
                <c:pt idx="330">
                  <c:v>330</c:v>
                </c:pt>
                <c:pt idx="331">
                  <c:v>331</c:v>
                </c:pt>
                <c:pt idx="332">
                  <c:v>332</c:v>
                </c:pt>
                <c:pt idx="333">
                  <c:v>333</c:v>
                </c:pt>
                <c:pt idx="334">
                  <c:v>334</c:v>
                </c:pt>
                <c:pt idx="335">
                  <c:v>335</c:v>
                </c:pt>
                <c:pt idx="336">
                  <c:v>336</c:v>
                </c:pt>
                <c:pt idx="337">
                  <c:v>337</c:v>
                </c:pt>
                <c:pt idx="338">
                  <c:v>338</c:v>
                </c:pt>
                <c:pt idx="339">
                  <c:v>339</c:v>
                </c:pt>
                <c:pt idx="340">
                  <c:v>340</c:v>
                </c:pt>
                <c:pt idx="341">
                  <c:v>341</c:v>
                </c:pt>
                <c:pt idx="342">
                  <c:v>342</c:v>
                </c:pt>
                <c:pt idx="343">
                  <c:v>343</c:v>
                </c:pt>
                <c:pt idx="344">
                  <c:v>344</c:v>
                </c:pt>
                <c:pt idx="345">
                  <c:v>345</c:v>
                </c:pt>
                <c:pt idx="346">
                  <c:v>346</c:v>
                </c:pt>
                <c:pt idx="347">
                  <c:v>347</c:v>
                </c:pt>
                <c:pt idx="348">
                  <c:v>348</c:v>
                </c:pt>
                <c:pt idx="349">
                  <c:v>349</c:v>
                </c:pt>
                <c:pt idx="350">
                  <c:v>350</c:v>
                </c:pt>
                <c:pt idx="351">
                  <c:v>351</c:v>
                </c:pt>
                <c:pt idx="352">
                  <c:v>352</c:v>
                </c:pt>
                <c:pt idx="353">
                  <c:v>353</c:v>
                </c:pt>
                <c:pt idx="354">
                  <c:v>354</c:v>
                </c:pt>
                <c:pt idx="355">
                  <c:v>355</c:v>
                </c:pt>
                <c:pt idx="356">
                  <c:v>356</c:v>
                </c:pt>
                <c:pt idx="357">
                  <c:v>357</c:v>
                </c:pt>
                <c:pt idx="358">
                  <c:v>358</c:v>
                </c:pt>
                <c:pt idx="359">
                  <c:v>359</c:v>
                </c:pt>
                <c:pt idx="360">
                  <c:v>360</c:v>
                </c:pt>
                <c:pt idx="361">
                  <c:v>361</c:v>
                </c:pt>
                <c:pt idx="362">
                  <c:v>362</c:v>
                </c:pt>
                <c:pt idx="363">
                  <c:v>363</c:v>
                </c:pt>
                <c:pt idx="364">
                  <c:v>364</c:v>
                </c:pt>
                <c:pt idx="365">
                  <c:v>365</c:v>
                </c:pt>
                <c:pt idx="366">
                  <c:v>366</c:v>
                </c:pt>
                <c:pt idx="367">
                  <c:v>367</c:v>
                </c:pt>
                <c:pt idx="368">
                  <c:v>368</c:v>
                </c:pt>
                <c:pt idx="369">
                  <c:v>369</c:v>
                </c:pt>
                <c:pt idx="370">
                  <c:v>370</c:v>
                </c:pt>
                <c:pt idx="371">
                  <c:v>371</c:v>
                </c:pt>
                <c:pt idx="372">
                  <c:v>372</c:v>
                </c:pt>
                <c:pt idx="373">
                  <c:v>373</c:v>
                </c:pt>
                <c:pt idx="374">
                  <c:v>374</c:v>
                </c:pt>
                <c:pt idx="375">
                  <c:v>375</c:v>
                </c:pt>
                <c:pt idx="376">
                  <c:v>376</c:v>
                </c:pt>
                <c:pt idx="377">
                  <c:v>377</c:v>
                </c:pt>
                <c:pt idx="378">
                  <c:v>378</c:v>
                </c:pt>
                <c:pt idx="379">
                  <c:v>379</c:v>
                </c:pt>
                <c:pt idx="380">
                  <c:v>380</c:v>
                </c:pt>
                <c:pt idx="381">
                  <c:v>381</c:v>
                </c:pt>
                <c:pt idx="382">
                  <c:v>382</c:v>
                </c:pt>
                <c:pt idx="383">
                  <c:v>383</c:v>
                </c:pt>
                <c:pt idx="384">
                  <c:v>384</c:v>
                </c:pt>
                <c:pt idx="385">
                  <c:v>385</c:v>
                </c:pt>
                <c:pt idx="386">
                  <c:v>386</c:v>
                </c:pt>
                <c:pt idx="387">
                  <c:v>387</c:v>
                </c:pt>
                <c:pt idx="388">
                  <c:v>388</c:v>
                </c:pt>
                <c:pt idx="389">
                  <c:v>389</c:v>
                </c:pt>
                <c:pt idx="390">
                  <c:v>390</c:v>
                </c:pt>
                <c:pt idx="391">
                  <c:v>391</c:v>
                </c:pt>
                <c:pt idx="392">
                  <c:v>392</c:v>
                </c:pt>
                <c:pt idx="393">
                  <c:v>393</c:v>
                </c:pt>
                <c:pt idx="394">
                  <c:v>394</c:v>
                </c:pt>
                <c:pt idx="395">
                  <c:v>395</c:v>
                </c:pt>
                <c:pt idx="396">
                  <c:v>396</c:v>
                </c:pt>
                <c:pt idx="397">
                  <c:v>397</c:v>
                </c:pt>
                <c:pt idx="398">
                  <c:v>398</c:v>
                </c:pt>
                <c:pt idx="399">
                  <c:v>399</c:v>
                </c:pt>
                <c:pt idx="400">
                  <c:v>400</c:v>
                </c:pt>
                <c:pt idx="401">
                  <c:v>401</c:v>
                </c:pt>
                <c:pt idx="402">
                  <c:v>402</c:v>
                </c:pt>
                <c:pt idx="403">
                  <c:v>403</c:v>
                </c:pt>
                <c:pt idx="404">
                  <c:v>404</c:v>
                </c:pt>
                <c:pt idx="405">
                  <c:v>405</c:v>
                </c:pt>
                <c:pt idx="406">
                  <c:v>406</c:v>
                </c:pt>
                <c:pt idx="407">
                  <c:v>407</c:v>
                </c:pt>
                <c:pt idx="408">
                  <c:v>408</c:v>
                </c:pt>
                <c:pt idx="409">
                  <c:v>409</c:v>
                </c:pt>
                <c:pt idx="410">
                  <c:v>410</c:v>
                </c:pt>
                <c:pt idx="411">
                  <c:v>411</c:v>
                </c:pt>
                <c:pt idx="412">
                  <c:v>412</c:v>
                </c:pt>
                <c:pt idx="413">
                  <c:v>413</c:v>
                </c:pt>
                <c:pt idx="414">
                  <c:v>414</c:v>
                </c:pt>
                <c:pt idx="415">
                  <c:v>415</c:v>
                </c:pt>
                <c:pt idx="416">
                  <c:v>416</c:v>
                </c:pt>
                <c:pt idx="417">
                  <c:v>417</c:v>
                </c:pt>
                <c:pt idx="418">
                  <c:v>418</c:v>
                </c:pt>
                <c:pt idx="419">
                  <c:v>419</c:v>
                </c:pt>
                <c:pt idx="420">
                  <c:v>420</c:v>
                </c:pt>
                <c:pt idx="421">
                  <c:v>421</c:v>
                </c:pt>
                <c:pt idx="422">
                  <c:v>422</c:v>
                </c:pt>
                <c:pt idx="423">
                  <c:v>423</c:v>
                </c:pt>
                <c:pt idx="424">
                  <c:v>424</c:v>
                </c:pt>
                <c:pt idx="425">
                  <c:v>425</c:v>
                </c:pt>
                <c:pt idx="426">
                  <c:v>426</c:v>
                </c:pt>
                <c:pt idx="427">
                  <c:v>427</c:v>
                </c:pt>
                <c:pt idx="428">
                  <c:v>428</c:v>
                </c:pt>
                <c:pt idx="429">
                  <c:v>429</c:v>
                </c:pt>
                <c:pt idx="430">
                  <c:v>430</c:v>
                </c:pt>
                <c:pt idx="431">
                  <c:v>431</c:v>
                </c:pt>
                <c:pt idx="432">
                  <c:v>432</c:v>
                </c:pt>
                <c:pt idx="433">
                  <c:v>433</c:v>
                </c:pt>
                <c:pt idx="434">
                  <c:v>434</c:v>
                </c:pt>
                <c:pt idx="435">
                  <c:v>435</c:v>
                </c:pt>
                <c:pt idx="436">
                  <c:v>436</c:v>
                </c:pt>
                <c:pt idx="437">
                  <c:v>437</c:v>
                </c:pt>
                <c:pt idx="438">
                  <c:v>438</c:v>
                </c:pt>
                <c:pt idx="439">
                  <c:v>439</c:v>
                </c:pt>
                <c:pt idx="440">
                  <c:v>440</c:v>
                </c:pt>
                <c:pt idx="441">
                  <c:v>441</c:v>
                </c:pt>
                <c:pt idx="442">
                  <c:v>442</c:v>
                </c:pt>
                <c:pt idx="443">
                  <c:v>443</c:v>
                </c:pt>
                <c:pt idx="444">
                  <c:v>444</c:v>
                </c:pt>
                <c:pt idx="445">
                  <c:v>445</c:v>
                </c:pt>
                <c:pt idx="446">
                  <c:v>446</c:v>
                </c:pt>
                <c:pt idx="447">
                  <c:v>447</c:v>
                </c:pt>
                <c:pt idx="448">
                  <c:v>448</c:v>
                </c:pt>
                <c:pt idx="449">
                  <c:v>449</c:v>
                </c:pt>
                <c:pt idx="450">
                  <c:v>450</c:v>
                </c:pt>
                <c:pt idx="451">
                  <c:v>451</c:v>
                </c:pt>
                <c:pt idx="452">
                  <c:v>452</c:v>
                </c:pt>
                <c:pt idx="453">
                  <c:v>453</c:v>
                </c:pt>
                <c:pt idx="454">
                  <c:v>454</c:v>
                </c:pt>
                <c:pt idx="455">
                  <c:v>455</c:v>
                </c:pt>
                <c:pt idx="456">
                  <c:v>456</c:v>
                </c:pt>
                <c:pt idx="457">
                  <c:v>457</c:v>
                </c:pt>
                <c:pt idx="458">
                  <c:v>458</c:v>
                </c:pt>
                <c:pt idx="459">
                  <c:v>459</c:v>
                </c:pt>
                <c:pt idx="460">
                  <c:v>460</c:v>
                </c:pt>
                <c:pt idx="461">
                  <c:v>461</c:v>
                </c:pt>
                <c:pt idx="462">
                  <c:v>462</c:v>
                </c:pt>
                <c:pt idx="463">
                  <c:v>463</c:v>
                </c:pt>
                <c:pt idx="464">
                  <c:v>464</c:v>
                </c:pt>
                <c:pt idx="465">
                  <c:v>465</c:v>
                </c:pt>
                <c:pt idx="466">
                  <c:v>466</c:v>
                </c:pt>
                <c:pt idx="467">
                  <c:v>467</c:v>
                </c:pt>
                <c:pt idx="468">
                  <c:v>468</c:v>
                </c:pt>
                <c:pt idx="469">
                  <c:v>469</c:v>
                </c:pt>
                <c:pt idx="470">
                  <c:v>470</c:v>
                </c:pt>
                <c:pt idx="471">
                  <c:v>471</c:v>
                </c:pt>
                <c:pt idx="472">
                  <c:v>472</c:v>
                </c:pt>
                <c:pt idx="473">
                  <c:v>473</c:v>
                </c:pt>
                <c:pt idx="474">
                  <c:v>474</c:v>
                </c:pt>
                <c:pt idx="475">
                  <c:v>475</c:v>
                </c:pt>
                <c:pt idx="476">
                  <c:v>476</c:v>
                </c:pt>
                <c:pt idx="477">
                  <c:v>477</c:v>
                </c:pt>
                <c:pt idx="478">
                  <c:v>478</c:v>
                </c:pt>
                <c:pt idx="479">
                  <c:v>479</c:v>
                </c:pt>
                <c:pt idx="480">
                  <c:v>480</c:v>
                </c:pt>
                <c:pt idx="481">
                  <c:v>481</c:v>
                </c:pt>
                <c:pt idx="482">
                  <c:v>482</c:v>
                </c:pt>
                <c:pt idx="483">
                  <c:v>483</c:v>
                </c:pt>
                <c:pt idx="484">
                  <c:v>484</c:v>
                </c:pt>
                <c:pt idx="485">
                  <c:v>485</c:v>
                </c:pt>
                <c:pt idx="486">
                  <c:v>486</c:v>
                </c:pt>
                <c:pt idx="487">
                  <c:v>487</c:v>
                </c:pt>
                <c:pt idx="488">
                  <c:v>488</c:v>
                </c:pt>
                <c:pt idx="489">
                  <c:v>489</c:v>
                </c:pt>
                <c:pt idx="490">
                  <c:v>490</c:v>
                </c:pt>
                <c:pt idx="491">
                  <c:v>491</c:v>
                </c:pt>
                <c:pt idx="492">
                  <c:v>492</c:v>
                </c:pt>
                <c:pt idx="493">
                  <c:v>493</c:v>
                </c:pt>
                <c:pt idx="494">
                  <c:v>494</c:v>
                </c:pt>
                <c:pt idx="495">
                  <c:v>495</c:v>
                </c:pt>
                <c:pt idx="496">
                  <c:v>496</c:v>
                </c:pt>
                <c:pt idx="497">
                  <c:v>497</c:v>
                </c:pt>
                <c:pt idx="498">
                  <c:v>498</c:v>
                </c:pt>
                <c:pt idx="499">
                  <c:v>499</c:v>
                </c:pt>
                <c:pt idx="500">
                  <c:v>500</c:v>
                </c:pt>
                <c:pt idx="501">
                  <c:v>501</c:v>
                </c:pt>
                <c:pt idx="502">
                  <c:v>502</c:v>
                </c:pt>
                <c:pt idx="503">
                  <c:v>503</c:v>
                </c:pt>
                <c:pt idx="504">
                  <c:v>504</c:v>
                </c:pt>
                <c:pt idx="505">
                  <c:v>505</c:v>
                </c:pt>
                <c:pt idx="506">
                  <c:v>506</c:v>
                </c:pt>
                <c:pt idx="507">
                  <c:v>507</c:v>
                </c:pt>
                <c:pt idx="508">
                  <c:v>508</c:v>
                </c:pt>
                <c:pt idx="509">
                  <c:v>509</c:v>
                </c:pt>
                <c:pt idx="510">
                  <c:v>510</c:v>
                </c:pt>
                <c:pt idx="511">
                  <c:v>511</c:v>
                </c:pt>
                <c:pt idx="512">
                  <c:v>512</c:v>
                </c:pt>
                <c:pt idx="513">
                  <c:v>513</c:v>
                </c:pt>
                <c:pt idx="514">
                  <c:v>514</c:v>
                </c:pt>
                <c:pt idx="515">
                  <c:v>515</c:v>
                </c:pt>
                <c:pt idx="516">
                  <c:v>516</c:v>
                </c:pt>
                <c:pt idx="517">
                  <c:v>517</c:v>
                </c:pt>
                <c:pt idx="518">
                  <c:v>518</c:v>
                </c:pt>
                <c:pt idx="519">
                  <c:v>519</c:v>
                </c:pt>
                <c:pt idx="520">
                  <c:v>520</c:v>
                </c:pt>
                <c:pt idx="521">
                  <c:v>521</c:v>
                </c:pt>
                <c:pt idx="522">
                  <c:v>522</c:v>
                </c:pt>
                <c:pt idx="523">
                  <c:v>523</c:v>
                </c:pt>
                <c:pt idx="524">
                  <c:v>524</c:v>
                </c:pt>
                <c:pt idx="525">
                  <c:v>525</c:v>
                </c:pt>
                <c:pt idx="526">
                  <c:v>526</c:v>
                </c:pt>
                <c:pt idx="527">
                  <c:v>527</c:v>
                </c:pt>
                <c:pt idx="528">
                  <c:v>528</c:v>
                </c:pt>
                <c:pt idx="529">
                  <c:v>529</c:v>
                </c:pt>
                <c:pt idx="530">
                  <c:v>530</c:v>
                </c:pt>
                <c:pt idx="531">
                  <c:v>531</c:v>
                </c:pt>
                <c:pt idx="532">
                  <c:v>532</c:v>
                </c:pt>
                <c:pt idx="533">
                  <c:v>533</c:v>
                </c:pt>
                <c:pt idx="534">
                  <c:v>534</c:v>
                </c:pt>
                <c:pt idx="535">
                  <c:v>535</c:v>
                </c:pt>
                <c:pt idx="536">
                  <c:v>536</c:v>
                </c:pt>
                <c:pt idx="537">
                  <c:v>537</c:v>
                </c:pt>
                <c:pt idx="538">
                  <c:v>538</c:v>
                </c:pt>
                <c:pt idx="539">
                  <c:v>539</c:v>
                </c:pt>
                <c:pt idx="540">
                  <c:v>540</c:v>
                </c:pt>
                <c:pt idx="541">
                  <c:v>541</c:v>
                </c:pt>
                <c:pt idx="542">
                  <c:v>542</c:v>
                </c:pt>
                <c:pt idx="543">
                  <c:v>543</c:v>
                </c:pt>
                <c:pt idx="544">
                  <c:v>544</c:v>
                </c:pt>
                <c:pt idx="545">
                  <c:v>545</c:v>
                </c:pt>
                <c:pt idx="546">
                  <c:v>546</c:v>
                </c:pt>
                <c:pt idx="547">
                  <c:v>547</c:v>
                </c:pt>
                <c:pt idx="548">
                  <c:v>548</c:v>
                </c:pt>
                <c:pt idx="549">
                  <c:v>549</c:v>
                </c:pt>
                <c:pt idx="550">
                  <c:v>550</c:v>
                </c:pt>
                <c:pt idx="551">
                  <c:v>551</c:v>
                </c:pt>
                <c:pt idx="552">
                  <c:v>552</c:v>
                </c:pt>
                <c:pt idx="553">
                  <c:v>553</c:v>
                </c:pt>
                <c:pt idx="554">
                  <c:v>554</c:v>
                </c:pt>
                <c:pt idx="555">
                  <c:v>555</c:v>
                </c:pt>
                <c:pt idx="556">
                  <c:v>556</c:v>
                </c:pt>
                <c:pt idx="557">
                  <c:v>557</c:v>
                </c:pt>
                <c:pt idx="558">
                  <c:v>558</c:v>
                </c:pt>
                <c:pt idx="559">
                  <c:v>559</c:v>
                </c:pt>
                <c:pt idx="560">
                  <c:v>560</c:v>
                </c:pt>
                <c:pt idx="561">
                  <c:v>561</c:v>
                </c:pt>
                <c:pt idx="562">
                  <c:v>562</c:v>
                </c:pt>
                <c:pt idx="563">
                  <c:v>563</c:v>
                </c:pt>
                <c:pt idx="564">
                  <c:v>564</c:v>
                </c:pt>
                <c:pt idx="565">
                  <c:v>565</c:v>
                </c:pt>
                <c:pt idx="566">
                  <c:v>566</c:v>
                </c:pt>
                <c:pt idx="567">
                  <c:v>567</c:v>
                </c:pt>
                <c:pt idx="568">
                  <c:v>568</c:v>
                </c:pt>
                <c:pt idx="569">
                  <c:v>569</c:v>
                </c:pt>
                <c:pt idx="570">
                  <c:v>570</c:v>
                </c:pt>
                <c:pt idx="571">
                  <c:v>571</c:v>
                </c:pt>
                <c:pt idx="572">
                  <c:v>572</c:v>
                </c:pt>
                <c:pt idx="573">
                  <c:v>573</c:v>
                </c:pt>
                <c:pt idx="574">
                  <c:v>574</c:v>
                </c:pt>
                <c:pt idx="575">
                  <c:v>575</c:v>
                </c:pt>
                <c:pt idx="576">
                  <c:v>576</c:v>
                </c:pt>
                <c:pt idx="577">
                  <c:v>577</c:v>
                </c:pt>
                <c:pt idx="578">
                  <c:v>578</c:v>
                </c:pt>
                <c:pt idx="579">
                  <c:v>579</c:v>
                </c:pt>
                <c:pt idx="580">
                  <c:v>580</c:v>
                </c:pt>
                <c:pt idx="581">
                  <c:v>581</c:v>
                </c:pt>
                <c:pt idx="582">
                  <c:v>582</c:v>
                </c:pt>
                <c:pt idx="583">
                  <c:v>583</c:v>
                </c:pt>
                <c:pt idx="584">
                  <c:v>584</c:v>
                </c:pt>
                <c:pt idx="585">
                  <c:v>585</c:v>
                </c:pt>
                <c:pt idx="586">
                  <c:v>586</c:v>
                </c:pt>
                <c:pt idx="587">
                  <c:v>587</c:v>
                </c:pt>
                <c:pt idx="588">
                  <c:v>588</c:v>
                </c:pt>
                <c:pt idx="589">
                  <c:v>589</c:v>
                </c:pt>
                <c:pt idx="590">
                  <c:v>590</c:v>
                </c:pt>
                <c:pt idx="591">
                  <c:v>591</c:v>
                </c:pt>
                <c:pt idx="592">
                  <c:v>592</c:v>
                </c:pt>
                <c:pt idx="593">
                  <c:v>593</c:v>
                </c:pt>
                <c:pt idx="594">
                  <c:v>594</c:v>
                </c:pt>
                <c:pt idx="595">
                  <c:v>595</c:v>
                </c:pt>
                <c:pt idx="596">
                  <c:v>596</c:v>
                </c:pt>
                <c:pt idx="597">
                  <c:v>597</c:v>
                </c:pt>
                <c:pt idx="598">
                  <c:v>598</c:v>
                </c:pt>
                <c:pt idx="599">
                  <c:v>599</c:v>
                </c:pt>
                <c:pt idx="600">
                  <c:v>600</c:v>
                </c:pt>
                <c:pt idx="601">
                  <c:v>601</c:v>
                </c:pt>
                <c:pt idx="602">
                  <c:v>602</c:v>
                </c:pt>
                <c:pt idx="603">
                  <c:v>603</c:v>
                </c:pt>
                <c:pt idx="604">
                  <c:v>604</c:v>
                </c:pt>
                <c:pt idx="605">
                  <c:v>605</c:v>
                </c:pt>
                <c:pt idx="606">
                  <c:v>606</c:v>
                </c:pt>
                <c:pt idx="607">
                  <c:v>607</c:v>
                </c:pt>
                <c:pt idx="608">
                  <c:v>608</c:v>
                </c:pt>
                <c:pt idx="609">
                  <c:v>609</c:v>
                </c:pt>
                <c:pt idx="610">
                  <c:v>610</c:v>
                </c:pt>
                <c:pt idx="611">
                  <c:v>611</c:v>
                </c:pt>
                <c:pt idx="612">
                  <c:v>612</c:v>
                </c:pt>
                <c:pt idx="613">
                  <c:v>613</c:v>
                </c:pt>
                <c:pt idx="614">
                  <c:v>614</c:v>
                </c:pt>
                <c:pt idx="615">
                  <c:v>615</c:v>
                </c:pt>
                <c:pt idx="616">
                  <c:v>616</c:v>
                </c:pt>
                <c:pt idx="617">
                  <c:v>617</c:v>
                </c:pt>
                <c:pt idx="618">
                  <c:v>618</c:v>
                </c:pt>
                <c:pt idx="619">
                  <c:v>619</c:v>
                </c:pt>
                <c:pt idx="620">
                  <c:v>620</c:v>
                </c:pt>
                <c:pt idx="621">
                  <c:v>621</c:v>
                </c:pt>
                <c:pt idx="622">
                  <c:v>622</c:v>
                </c:pt>
                <c:pt idx="623">
                  <c:v>623</c:v>
                </c:pt>
                <c:pt idx="624">
                  <c:v>624</c:v>
                </c:pt>
                <c:pt idx="625">
                  <c:v>625</c:v>
                </c:pt>
                <c:pt idx="626">
                  <c:v>626</c:v>
                </c:pt>
                <c:pt idx="627">
                  <c:v>627</c:v>
                </c:pt>
                <c:pt idx="628">
                  <c:v>628</c:v>
                </c:pt>
                <c:pt idx="629">
                  <c:v>629</c:v>
                </c:pt>
                <c:pt idx="630">
                  <c:v>630</c:v>
                </c:pt>
                <c:pt idx="631">
                  <c:v>631</c:v>
                </c:pt>
                <c:pt idx="632">
                  <c:v>632</c:v>
                </c:pt>
                <c:pt idx="633">
                  <c:v>633</c:v>
                </c:pt>
                <c:pt idx="634">
                  <c:v>634</c:v>
                </c:pt>
                <c:pt idx="635">
                  <c:v>635</c:v>
                </c:pt>
                <c:pt idx="636">
                  <c:v>636</c:v>
                </c:pt>
                <c:pt idx="637">
                  <c:v>637</c:v>
                </c:pt>
                <c:pt idx="638">
                  <c:v>638</c:v>
                </c:pt>
                <c:pt idx="639">
                  <c:v>639</c:v>
                </c:pt>
                <c:pt idx="640">
                  <c:v>640</c:v>
                </c:pt>
                <c:pt idx="641">
                  <c:v>641</c:v>
                </c:pt>
                <c:pt idx="642">
                  <c:v>642</c:v>
                </c:pt>
                <c:pt idx="643">
                  <c:v>643</c:v>
                </c:pt>
                <c:pt idx="644">
                  <c:v>644</c:v>
                </c:pt>
                <c:pt idx="645">
                  <c:v>645</c:v>
                </c:pt>
                <c:pt idx="646">
                  <c:v>646</c:v>
                </c:pt>
                <c:pt idx="647">
                  <c:v>647</c:v>
                </c:pt>
                <c:pt idx="648">
                  <c:v>648</c:v>
                </c:pt>
                <c:pt idx="649">
                  <c:v>649</c:v>
                </c:pt>
                <c:pt idx="650">
                  <c:v>650</c:v>
                </c:pt>
                <c:pt idx="651">
                  <c:v>651</c:v>
                </c:pt>
                <c:pt idx="652">
                  <c:v>652</c:v>
                </c:pt>
                <c:pt idx="653">
                  <c:v>653</c:v>
                </c:pt>
                <c:pt idx="654">
                  <c:v>654</c:v>
                </c:pt>
                <c:pt idx="655">
                  <c:v>655</c:v>
                </c:pt>
                <c:pt idx="656">
                  <c:v>656</c:v>
                </c:pt>
                <c:pt idx="657">
                  <c:v>657</c:v>
                </c:pt>
                <c:pt idx="658">
                  <c:v>658</c:v>
                </c:pt>
                <c:pt idx="659">
                  <c:v>659</c:v>
                </c:pt>
                <c:pt idx="660">
                  <c:v>660</c:v>
                </c:pt>
                <c:pt idx="661">
                  <c:v>661</c:v>
                </c:pt>
                <c:pt idx="662">
                  <c:v>662</c:v>
                </c:pt>
                <c:pt idx="663">
                  <c:v>663</c:v>
                </c:pt>
                <c:pt idx="664">
                  <c:v>664</c:v>
                </c:pt>
                <c:pt idx="665">
                  <c:v>665</c:v>
                </c:pt>
                <c:pt idx="666">
                  <c:v>666</c:v>
                </c:pt>
                <c:pt idx="667">
                  <c:v>667</c:v>
                </c:pt>
                <c:pt idx="668">
                  <c:v>668</c:v>
                </c:pt>
                <c:pt idx="669">
                  <c:v>669</c:v>
                </c:pt>
                <c:pt idx="670">
                  <c:v>670</c:v>
                </c:pt>
                <c:pt idx="671">
                  <c:v>671</c:v>
                </c:pt>
                <c:pt idx="672">
                  <c:v>672</c:v>
                </c:pt>
                <c:pt idx="673">
                  <c:v>673</c:v>
                </c:pt>
                <c:pt idx="674">
                  <c:v>674</c:v>
                </c:pt>
                <c:pt idx="675">
                  <c:v>675</c:v>
                </c:pt>
                <c:pt idx="676">
                  <c:v>676</c:v>
                </c:pt>
                <c:pt idx="677">
                  <c:v>677</c:v>
                </c:pt>
                <c:pt idx="678">
                  <c:v>678</c:v>
                </c:pt>
                <c:pt idx="679">
                  <c:v>679</c:v>
                </c:pt>
                <c:pt idx="680">
                  <c:v>680</c:v>
                </c:pt>
                <c:pt idx="681">
                  <c:v>681</c:v>
                </c:pt>
                <c:pt idx="682">
                  <c:v>682</c:v>
                </c:pt>
                <c:pt idx="683">
                  <c:v>683</c:v>
                </c:pt>
                <c:pt idx="684">
                  <c:v>684</c:v>
                </c:pt>
                <c:pt idx="685">
                  <c:v>685</c:v>
                </c:pt>
                <c:pt idx="686">
                  <c:v>686</c:v>
                </c:pt>
                <c:pt idx="687">
                  <c:v>687</c:v>
                </c:pt>
                <c:pt idx="688">
                  <c:v>688</c:v>
                </c:pt>
                <c:pt idx="689">
                  <c:v>689</c:v>
                </c:pt>
                <c:pt idx="690">
                  <c:v>690</c:v>
                </c:pt>
                <c:pt idx="691">
                  <c:v>691</c:v>
                </c:pt>
                <c:pt idx="692">
                  <c:v>692</c:v>
                </c:pt>
                <c:pt idx="693">
                  <c:v>693</c:v>
                </c:pt>
                <c:pt idx="694">
                  <c:v>694</c:v>
                </c:pt>
                <c:pt idx="695">
                  <c:v>695</c:v>
                </c:pt>
                <c:pt idx="696">
                  <c:v>696</c:v>
                </c:pt>
                <c:pt idx="697">
                  <c:v>697</c:v>
                </c:pt>
                <c:pt idx="698">
                  <c:v>698</c:v>
                </c:pt>
                <c:pt idx="699">
                  <c:v>699</c:v>
                </c:pt>
                <c:pt idx="700">
                  <c:v>700</c:v>
                </c:pt>
                <c:pt idx="701">
                  <c:v>701</c:v>
                </c:pt>
                <c:pt idx="702">
                  <c:v>702</c:v>
                </c:pt>
                <c:pt idx="703">
                  <c:v>703</c:v>
                </c:pt>
                <c:pt idx="704">
                  <c:v>704</c:v>
                </c:pt>
                <c:pt idx="705">
                  <c:v>705</c:v>
                </c:pt>
                <c:pt idx="706">
                  <c:v>706</c:v>
                </c:pt>
                <c:pt idx="707">
                  <c:v>707</c:v>
                </c:pt>
                <c:pt idx="708">
                  <c:v>708</c:v>
                </c:pt>
                <c:pt idx="709">
                  <c:v>709</c:v>
                </c:pt>
                <c:pt idx="710">
                  <c:v>710</c:v>
                </c:pt>
                <c:pt idx="711">
                  <c:v>711</c:v>
                </c:pt>
                <c:pt idx="712">
                  <c:v>712</c:v>
                </c:pt>
                <c:pt idx="713">
                  <c:v>713</c:v>
                </c:pt>
                <c:pt idx="714">
                  <c:v>714</c:v>
                </c:pt>
                <c:pt idx="715">
                  <c:v>715</c:v>
                </c:pt>
                <c:pt idx="716">
                  <c:v>716</c:v>
                </c:pt>
                <c:pt idx="717">
                  <c:v>717</c:v>
                </c:pt>
                <c:pt idx="718">
                  <c:v>718</c:v>
                </c:pt>
                <c:pt idx="719">
                  <c:v>719</c:v>
                </c:pt>
                <c:pt idx="720">
                  <c:v>720</c:v>
                </c:pt>
                <c:pt idx="721">
                  <c:v>721</c:v>
                </c:pt>
                <c:pt idx="722">
                  <c:v>722</c:v>
                </c:pt>
                <c:pt idx="723">
                  <c:v>723</c:v>
                </c:pt>
                <c:pt idx="724">
                  <c:v>724</c:v>
                </c:pt>
                <c:pt idx="725">
                  <c:v>725</c:v>
                </c:pt>
                <c:pt idx="726">
                  <c:v>726</c:v>
                </c:pt>
                <c:pt idx="727">
                  <c:v>727</c:v>
                </c:pt>
                <c:pt idx="728">
                  <c:v>728</c:v>
                </c:pt>
                <c:pt idx="729">
                  <c:v>729</c:v>
                </c:pt>
                <c:pt idx="730">
                  <c:v>730</c:v>
                </c:pt>
                <c:pt idx="731">
                  <c:v>731</c:v>
                </c:pt>
                <c:pt idx="732">
                  <c:v>732</c:v>
                </c:pt>
                <c:pt idx="733">
                  <c:v>733</c:v>
                </c:pt>
                <c:pt idx="734">
                  <c:v>734</c:v>
                </c:pt>
                <c:pt idx="735">
                  <c:v>735</c:v>
                </c:pt>
                <c:pt idx="736">
                  <c:v>736</c:v>
                </c:pt>
                <c:pt idx="737">
                  <c:v>737</c:v>
                </c:pt>
                <c:pt idx="738">
                  <c:v>738</c:v>
                </c:pt>
                <c:pt idx="739">
                  <c:v>739</c:v>
                </c:pt>
                <c:pt idx="740">
                  <c:v>740</c:v>
                </c:pt>
                <c:pt idx="741">
                  <c:v>741</c:v>
                </c:pt>
                <c:pt idx="742">
                  <c:v>742</c:v>
                </c:pt>
                <c:pt idx="743">
                  <c:v>743</c:v>
                </c:pt>
                <c:pt idx="744">
                  <c:v>744</c:v>
                </c:pt>
                <c:pt idx="745">
                  <c:v>745</c:v>
                </c:pt>
                <c:pt idx="746">
                  <c:v>746</c:v>
                </c:pt>
                <c:pt idx="747">
                  <c:v>747</c:v>
                </c:pt>
                <c:pt idx="748">
                  <c:v>748</c:v>
                </c:pt>
                <c:pt idx="749">
                  <c:v>749</c:v>
                </c:pt>
                <c:pt idx="750">
                  <c:v>750</c:v>
                </c:pt>
                <c:pt idx="751">
                  <c:v>751</c:v>
                </c:pt>
                <c:pt idx="752">
                  <c:v>752</c:v>
                </c:pt>
                <c:pt idx="753">
                  <c:v>753</c:v>
                </c:pt>
                <c:pt idx="754">
                  <c:v>754</c:v>
                </c:pt>
                <c:pt idx="755">
                  <c:v>755</c:v>
                </c:pt>
                <c:pt idx="756">
                  <c:v>756</c:v>
                </c:pt>
                <c:pt idx="757">
                  <c:v>757</c:v>
                </c:pt>
                <c:pt idx="758">
                  <c:v>758</c:v>
                </c:pt>
                <c:pt idx="759">
                  <c:v>759</c:v>
                </c:pt>
                <c:pt idx="760">
                  <c:v>760</c:v>
                </c:pt>
                <c:pt idx="761">
                  <c:v>761</c:v>
                </c:pt>
                <c:pt idx="762">
                  <c:v>762</c:v>
                </c:pt>
                <c:pt idx="763">
                  <c:v>763</c:v>
                </c:pt>
                <c:pt idx="764">
                  <c:v>764</c:v>
                </c:pt>
                <c:pt idx="765">
                  <c:v>765</c:v>
                </c:pt>
                <c:pt idx="766">
                  <c:v>766</c:v>
                </c:pt>
                <c:pt idx="767">
                  <c:v>767</c:v>
                </c:pt>
                <c:pt idx="768">
                  <c:v>768</c:v>
                </c:pt>
                <c:pt idx="769">
                  <c:v>769</c:v>
                </c:pt>
                <c:pt idx="770">
                  <c:v>770</c:v>
                </c:pt>
                <c:pt idx="771">
                  <c:v>771</c:v>
                </c:pt>
                <c:pt idx="772">
                  <c:v>772</c:v>
                </c:pt>
                <c:pt idx="773">
                  <c:v>773</c:v>
                </c:pt>
                <c:pt idx="774">
                  <c:v>774</c:v>
                </c:pt>
                <c:pt idx="775">
                  <c:v>775</c:v>
                </c:pt>
                <c:pt idx="776">
                  <c:v>776</c:v>
                </c:pt>
                <c:pt idx="777">
                  <c:v>777</c:v>
                </c:pt>
                <c:pt idx="778">
                  <c:v>778</c:v>
                </c:pt>
                <c:pt idx="779">
                  <c:v>779</c:v>
                </c:pt>
                <c:pt idx="780">
                  <c:v>780</c:v>
                </c:pt>
                <c:pt idx="781">
                  <c:v>781</c:v>
                </c:pt>
                <c:pt idx="782">
                  <c:v>782</c:v>
                </c:pt>
                <c:pt idx="783">
                  <c:v>783</c:v>
                </c:pt>
                <c:pt idx="784">
                  <c:v>784</c:v>
                </c:pt>
                <c:pt idx="785">
                  <c:v>785</c:v>
                </c:pt>
                <c:pt idx="786">
                  <c:v>786</c:v>
                </c:pt>
                <c:pt idx="787">
                  <c:v>787</c:v>
                </c:pt>
                <c:pt idx="788">
                  <c:v>788</c:v>
                </c:pt>
                <c:pt idx="789">
                  <c:v>789</c:v>
                </c:pt>
                <c:pt idx="790">
                  <c:v>790</c:v>
                </c:pt>
                <c:pt idx="791">
                  <c:v>791</c:v>
                </c:pt>
                <c:pt idx="792">
                  <c:v>792</c:v>
                </c:pt>
                <c:pt idx="793">
                  <c:v>793</c:v>
                </c:pt>
                <c:pt idx="794">
                  <c:v>794</c:v>
                </c:pt>
                <c:pt idx="795">
                  <c:v>795</c:v>
                </c:pt>
                <c:pt idx="796">
                  <c:v>796</c:v>
                </c:pt>
                <c:pt idx="797">
                  <c:v>797</c:v>
                </c:pt>
                <c:pt idx="798">
                  <c:v>798</c:v>
                </c:pt>
                <c:pt idx="799">
                  <c:v>799</c:v>
                </c:pt>
                <c:pt idx="800">
                  <c:v>800</c:v>
                </c:pt>
                <c:pt idx="801">
                  <c:v>801</c:v>
                </c:pt>
                <c:pt idx="802">
                  <c:v>802</c:v>
                </c:pt>
                <c:pt idx="803">
                  <c:v>803</c:v>
                </c:pt>
                <c:pt idx="804">
                  <c:v>804</c:v>
                </c:pt>
                <c:pt idx="805">
                  <c:v>805</c:v>
                </c:pt>
                <c:pt idx="806">
                  <c:v>806</c:v>
                </c:pt>
                <c:pt idx="807">
                  <c:v>807</c:v>
                </c:pt>
                <c:pt idx="808">
                  <c:v>808</c:v>
                </c:pt>
                <c:pt idx="809">
                  <c:v>809</c:v>
                </c:pt>
                <c:pt idx="810">
                  <c:v>810</c:v>
                </c:pt>
                <c:pt idx="811">
                  <c:v>811</c:v>
                </c:pt>
                <c:pt idx="812">
                  <c:v>812</c:v>
                </c:pt>
                <c:pt idx="813">
                  <c:v>813</c:v>
                </c:pt>
                <c:pt idx="814">
                  <c:v>814</c:v>
                </c:pt>
                <c:pt idx="815">
                  <c:v>815</c:v>
                </c:pt>
                <c:pt idx="816">
                  <c:v>816</c:v>
                </c:pt>
                <c:pt idx="817">
                  <c:v>817</c:v>
                </c:pt>
                <c:pt idx="818">
                  <c:v>818</c:v>
                </c:pt>
                <c:pt idx="819">
                  <c:v>819</c:v>
                </c:pt>
                <c:pt idx="820">
                  <c:v>820</c:v>
                </c:pt>
                <c:pt idx="821">
                  <c:v>821</c:v>
                </c:pt>
                <c:pt idx="822">
                  <c:v>822</c:v>
                </c:pt>
                <c:pt idx="823">
                  <c:v>823</c:v>
                </c:pt>
                <c:pt idx="824">
                  <c:v>824</c:v>
                </c:pt>
                <c:pt idx="825">
                  <c:v>825</c:v>
                </c:pt>
                <c:pt idx="826">
                  <c:v>826</c:v>
                </c:pt>
                <c:pt idx="827">
                  <c:v>827</c:v>
                </c:pt>
                <c:pt idx="828">
                  <c:v>828</c:v>
                </c:pt>
                <c:pt idx="829">
                  <c:v>829</c:v>
                </c:pt>
                <c:pt idx="830">
                  <c:v>830</c:v>
                </c:pt>
                <c:pt idx="831">
                  <c:v>831</c:v>
                </c:pt>
                <c:pt idx="832">
                  <c:v>832</c:v>
                </c:pt>
                <c:pt idx="833">
                  <c:v>833</c:v>
                </c:pt>
                <c:pt idx="834">
                  <c:v>834</c:v>
                </c:pt>
                <c:pt idx="835">
                  <c:v>835</c:v>
                </c:pt>
                <c:pt idx="836">
                  <c:v>836</c:v>
                </c:pt>
                <c:pt idx="837">
                  <c:v>837</c:v>
                </c:pt>
                <c:pt idx="838">
                  <c:v>838</c:v>
                </c:pt>
                <c:pt idx="839">
                  <c:v>839</c:v>
                </c:pt>
                <c:pt idx="840">
                  <c:v>840</c:v>
                </c:pt>
                <c:pt idx="841">
                  <c:v>841</c:v>
                </c:pt>
                <c:pt idx="842">
                  <c:v>842</c:v>
                </c:pt>
                <c:pt idx="843">
                  <c:v>843</c:v>
                </c:pt>
                <c:pt idx="844">
                  <c:v>844</c:v>
                </c:pt>
                <c:pt idx="845">
                  <c:v>845</c:v>
                </c:pt>
                <c:pt idx="846">
                  <c:v>846</c:v>
                </c:pt>
                <c:pt idx="847">
                  <c:v>847</c:v>
                </c:pt>
                <c:pt idx="848">
                  <c:v>848</c:v>
                </c:pt>
                <c:pt idx="849">
                  <c:v>849</c:v>
                </c:pt>
                <c:pt idx="850">
                  <c:v>850</c:v>
                </c:pt>
                <c:pt idx="851">
                  <c:v>851</c:v>
                </c:pt>
                <c:pt idx="852">
                  <c:v>852</c:v>
                </c:pt>
                <c:pt idx="853">
                  <c:v>853</c:v>
                </c:pt>
                <c:pt idx="854">
                  <c:v>854</c:v>
                </c:pt>
                <c:pt idx="855">
                  <c:v>855</c:v>
                </c:pt>
                <c:pt idx="856">
                  <c:v>856</c:v>
                </c:pt>
                <c:pt idx="857">
                  <c:v>857</c:v>
                </c:pt>
                <c:pt idx="858">
                  <c:v>858</c:v>
                </c:pt>
                <c:pt idx="859">
                  <c:v>859</c:v>
                </c:pt>
                <c:pt idx="860">
                  <c:v>860</c:v>
                </c:pt>
                <c:pt idx="861">
                  <c:v>861</c:v>
                </c:pt>
                <c:pt idx="862">
                  <c:v>862</c:v>
                </c:pt>
                <c:pt idx="863">
                  <c:v>863</c:v>
                </c:pt>
                <c:pt idx="864">
                  <c:v>864</c:v>
                </c:pt>
                <c:pt idx="865">
                  <c:v>865</c:v>
                </c:pt>
                <c:pt idx="866">
                  <c:v>866</c:v>
                </c:pt>
                <c:pt idx="867">
                  <c:v>867</c:v>
                </c:pt>
                <c:pt idx="868">
                  <c:v>868</c:v>
                </c:pt>
                <c:pt idx="869">
                  <c:v>869</c:v>
                </c:pt>
                <c:pt idx="870">
                  <c:v>870</c:v>
                </c:pt>
                <c:pt idx="871">
                  <c:v>871</c:v>
                </c:pt>
                <c:pt idx="872">
                  <c:v>872</c:v>
                </c:pt>
                <c:pt idx="873">
                  <c:v>873</c:v>
                </c:pt>
                <c:pt idx="874">
                  <c:v>874</c:v>
                </c:pt>
                <c:pt idx="875">
                  <c:v>875</c:v>
                </c:pt>
                <c:pt idx="876">
                  <c:v>876</c:v>
                </c:pt>
                <c:pt idx="877">
                  <c:v>877</c:v>
                </c:pt>
                <c:pt idx="878">
                  <c:v>878</c:v>
                </c:pt>
                <c:pt idx="879">
                  <c:v>879</c:v>
                </c:pt>
                <c:pt idx="880">
                  <c:v>880</c:v>
                </c:pt>
                <c:pt idx="881">
                  <c:v>881</c:v>
                </c:pt>
                <c:pt idx="882">
                  <c:v>882</c:v>
                </c:pt>
                <c:pt idx="883">
                  <c:v>883</c:v>
                </c:pt>
                <c:pt idx="884">
                  <c:v>884</c:v>
                </c:pt>
                <c:pt idx="885">
                  <c:v>885</c:v>
                </c:pt>
                <c:pt idx="886">
                  <c:v>886</c:v>
                </c:pt>
                <c:pt idx="887">
                  <c:v>887</c:v>
                </c:pt>
                <c:pt idx="888">
                  <c:v>888</c:v>
                </c:pt>
                <c:pt idx="889">
                  <c:v>889</c:v>
                </c:pt>
                <c:pt idx="890">
                  <c:v>890</c:v>
                </c:pt>
                <c:pt idx="891">
                  <c:v>891</c:v>
                </c:pt>
                <c:pt idx="892">
                  <c:v>892</c:v>
                </c:pt>
                <c:pt idx="893">
                  <c:v>893</c:v>
                </c:pt>
                <c:pt idx="894">
                  <c:v>894</c:v>
                </c:pt>
                <c:pt idx="895">
                  <c:v>895</c:v>
                </c:pt>
                <c:pt idx="896">
                  <c:v>896</c:v>
                </c:pt>
                <c:pt idx="897">
                  <c:v>897</c:v>
                </c:pt>
                <c:pt idx="898">
                  <c:v>898</c:v>
                </c:pt>
                <c:pt idx="899">
                  <c:v>899</c:v>
                </c:pt>
                <c:pt idx="900">
                  <c:v>900</c:v>
                </c:pt>
                <c:pt idx="901">
                  <c:v>901</c:v>
                </c:pt>
                <c:pt idx="902">
                  <c:v>902</c:v>
                </c:pt>
                <c:pt idx="903">
                  <c:v>903</c:v>
                </c:pt>
                <c:pt idx="904">
                  <c:v>904</c:v>
                </c:pt>
                <c:pt idx="905">
                  <c:v>905</c:v>
                </c:pt>
                <c:pt idx="906">
                  <c:v>906</c:v>
                </c:pt>
                <c:pt idx="907">
                  <c:v>907</c:v>
                </c:pt>
                <c:pt idx="908">
                  <c:v>908</c:v>
                </c:pt>
                <c:pt idx="909">
                  <c:v>909</c:v>
                </c:pt>
                <c:pt idx="910">
                  <c:v>910</c:v>
                </c:pt>
                <c:pt idx="911">
                  <c:v>911</c:v>
                </c:pt>
                <c:pt idx="912">
                  <c:v>912</c:v>
                </c:pt>
                <c:pt idx="913">
                  <c:v>913</c:v>
                </c:pt>
                <c:pt idx="914">
                  <c:v>914</c:v>
                </c:pt>
                <c:pt idx="915">
                  <c:v>915</c:v>
                </c:pt>
                <c:pt idx="916">
                  <c:v>916</c:v>
                </c:pt>
                <c:pt idx="917">
                  <c:v>917</c:v>
                </c:pt>
                <c:pt idx="918">
                  <c:v>918</c:v>
                </c:pt>
                <c:pt idx="919">
                  <c:v>919</c:v>
                </c:pt>
                <c:pt idx="920">
                  <c:v>920</c:v>
                </c:pt>
                <c:pt idx="921">
                  <c:v>921</c:v>
                </c:pt>
                <c:pt idx="922">
                  <c:v>922</c:v>
                </c:pt>
                <c:pt idx="923">
                  <c:v>923</c:v>
                </c:pt>
                <c:pt idx="924">
                  <c:v>924</c:v>
                </c:pt>
                <c:pt idx="925">
                  <c:v>925</c:v>
                </c:pt>
                <c:pt idx="926">
                  <c:v>926</c:v>
                </c:pt>
                <c:pt idx="927">
                  <c:v>927</c:v>
                </c:pt>
                <c:pt idx="928">
                  <c:v>928</c:v>
                </c:pt>
                <c:pt idx="929">
                  <c:v>929</c:v>
                </c:pt>
                <c:pt idx="930">
                  <c:v>930</c:v>
                </c:pt>
                <c:pt idx="931">
                  <c:v>931</c:v>
                </c:pt>
                <c:pt idx="932">
                  <c:v>932</c:v>
                </c:pt>
                <c:pt idx="933">
                  <c:v>933</c:v>
                </c:pt>
                <c:pt idx="934">
                  <c:v>934</c:v>
                </c:pt>
                <c:pt idx="935">
                  <c:v>935</c:v>
                </c:pt>
                <c:pt idx="936">
                  <c:v>936</c:v>
                </c:pt>
                <c:pt idx="937">
                  <c:v>937</c:v>
                </c:pt>
                <c:pt idx="938">
                  <c:v>938</c:v>
                </c:pt>
                <c:pt idx="939">
                  <c:v>939</c:v>
                </c:pt>
                <c:pt idx="940">
                  <c:v>940</c:v>
                </c:pt>
                <c:pt idx="941">
                  <c:v>941</c:v>
                </c:pt>
                <c:pt idx="942">
                  <c:v>942</c:v>
                </c:pt>
                <c:pt idx="943">
                  <c:v>943</c:v>
                </c:pt>
                <c:pt idx="944">
                  <c:v>944</c:v>
                </c:pt>
                <c:pt idx="945">
                  <c:v>945</c:v>
                </c:pt>
                <c:pt idx="946">
                  <c:v>946</c:v>
                </c:pt>
                <c:pt idx="947">
                  <c:v>947</c:v>
                </c:pt>
                <c:pt idx="948">
                  <c:v>948</c:v>
                </c:pt>
                <c:pt idx="949">
                  <c:v>949</c:v>
                </c:pt>
                <c:pt idx="950">
                  <c:v>950</c:v>
                </c:pt>
                <c:pt idx="951">
                  <c:v>951</c:v>
                </c:pt>
                <c:pt idx="952">
                  <c:v>952</c:v>
                </c:pt>
                <c:pt idx="953">
                  <c:v>953</c:v>
                </c:pt>
                <c:pt idx="954">
                  <c:v>954</c:v>
                </c:pt>
                <c:pt idx="955">
                  <c:v>955</c:v>
                </c:pt>
                <c:pt idx="956">
                  <c:v>956</c:v>
                </c:pt>
                <c:pt idx="957">
                  <c:v>957</c:v>
                </c:pt>
                <c:pt idx="958">
                  <c:v>958</c:v>
                </c:pt>
                <c:pt idx="959">
                  <c:v>959</c:v>
                </c:pt>
                <c:pt idx="960">
                  <c:v>960</c:v>
                </c:pt>
                <c:pt idx="961">
                  <c:v>961</c:v>
                </c:pt>
                <c:pt idx="962">
                  <c:v>962</c:v>
                </c:pt>
                <c:pt idx="963">
                  <c:v>963</c:v>
                </c:pt>
                <c:pt idx="964">
                  <c:v>964</c:v>
                </c:pt>
                <c:pt idx="965">
                  <c:v>965</c:v>
                </c:pt>
                <c:pt idx="966">
                  <c:v>966</c:v>
                </c:pt>
                <c:pt idx="967">
                  <c:v>967</c:v>
                </c:pt>
                <c:pt idx="968">
                  <c:v>968</c:v>
                </c:pt>
                <c:pt idx="969">
                  <c:v>969</c:v>
                </c:pt>
                <c:pt idx="970">
                  <c:v>970</c:v>
                </c:pt>
                <c:pt idx="971">
                  <c:v>971</c:v>
                </c:pt>
                <c:pt idx="972">
                  <c:v>972</c:v>
                </c:pt>
                <c:pt idx="973">
                  <c:v>973</c:v>
                </c:pt>
                <c:pt idx="974">
                  <c:v>974</c:v>
                </c:pt>
                <c:pt idx="975">
                  <c:v>975</c:v>
                </c:pt>
                <c:pt idx="976">
                  <c:v>976</c:v>
                </c:pt>
                <c:pt idx="977">
                  <c:v>977</c:v>
                </c:pt>
                <c:pt idx="978">
                  <c:v>978</c:v>
                </c:pt>
                <c:pt idx="979">
                  <c:v>979</c:v>
                </c:pt>
                <c:pt idx="980">
                  <c:v>980</c:v>
                </c:pt>
                <c:pt idx="981">
                  <c:v>981</c:v>
                </c:pt>
                <c:pt idx="982">
                  <c:v>982</c:v>
                </c:pt>
                <c:pt idx="983">
                  <c:v>983</c:v>
                </c:pt>
                <c:pt idx="984">
                  <c:v>984</c:v>
                </c:pt>
                <c:pt idx="985">
                  <c:v>985</c:v>
                </c:pt>
                <c:pt idx="986">
                  <c:v>986</c:v>
                </c:pt>
                <c:pt idx="987">
                  <c:v>987</c:v>
                </c:pt>
                <c:pt idx="988">
                  <c:v>988</c:v>
                </c:pt>
                <c:pt idx="989">
                  <c:v>989</c:v>
                </c:pt>
                <c:pt idx="990">
                  <c:v>990</c:v>
                </c:pt>
                <c:pt idx="991">
                  <c:v>991</c:v>
                </c:pt>
                <c:pt idx="992">
                  <c:v>992</c:v>
                </c:pt>
                <c:pt idx="993">
                  <c:v>993</c:v>
                </c:pt>
                <c:pt idx="994">
                  <c:v>994</c:v>
                </c:pt>
                <c:pt idx="995">
                  <c:v>995</c:v>
                </c:pt>
                <c:pt idx="996">
                  <c:v>996</c:v>
                </c:pt>
                <c:pt idx="997">
                  <c:v>997</c:v>
                </c:pt>
                <c:pt idx="998">
                  <c:v>998</c:v>
                </c:pt>
                <c:pt idx="999">
                  <c:v>999</c:v>
                </c:pt>
                <c:pt idx="1000">
                  <c:v>1000</c:v>
                </c:pt>
                <c:pt idx="1001">
                  <c:v>1001</c:v>
                </c:pt>
                <c:pt idx="1002">
                  <c:v>1002</c:v>
                </c:pt>
                <c:pt idx="1003">
                  <c:v>1003</c:v>
                </c:pt>
                <c:pt idx="1004">
                  <c:v>1004</c:v>
                </c:pt>
                <c:pt idx="1005">
                  <c:v>1005</c:v>
                </c:pt>
                <c:pt idx="1006">
                  <c:v>1006</c:v>
                </c:pt>
                <c:pt idx="1007">
                  <c:v>1007</c:v>
                </c:pt>
                <c:pt idx="1008">
                  <c:v>1008</c:v>
                </c:pt>
                <c:pt idx="1009">
                  <c:v>1009</c:v>
                </c:pt>
                <c:pt idx="1010">
                  <c:v>1010</c:v>
                </c:pt>
                <c:pt idx="1011">
                  <c:v>1011</c:v>
                </c:pt>
                <c:pt idx="1012">
                  <c:v>1012</c:v>
                </c:pt>
                <c:pt idx="1013">
                  <c:v>1013</c:v>
                </c:pt>
                <c:pt idx="1014">
                  <c:v>1014</c:v>
                </c:pt>
                <c:pt idx="1015">
                  <c:v>1015</c:v>
                </c:pt>
                <c:pt idx="1016">
                  <c:v>1016</c:v>
                </c:pt>
                <c:pt idx="1017">
                  <c:v>1017</c:v>
                </c:pt>
                <c:pt idx="1018">
                  <c:v>1018</c:v>
                </c:pt>
                <c:pt idx="1019">
                  <c:v>1019</c:v>
                </c:pt>
                <c:pt idx="1020">
                  <c:v>1020</c:v>
                </c:pt>
                <c:pt idx="1021">
                  <c:v>1021</c:v>
                </c:pt>
                <c:pt idx="1022">
                  <c:v>1022</c:v>
                </c:pt>
                <c:pt idx="1023">
                  <c:v>1023</c:v>
                </c:pt>
                <c:pt idx="1024">
                  <c:v>1024</c:v>
                </c:pt>
                <c:pt idx="1025">
                  <c:v>1025</c:v>
                </c:pt>
                <c:pt idx="1026">
                  <c:v>1026</c:v>
                </c:pt>
                <c:pt idx="1027">
                  <c:v>1027</c:v>
                </c:pt>
                <c:pt idx="1028">
                  <c:v>1028</c:v>
                </c:pt>
                <c:pt idx="1029">
                  <c:v>1029</c:v>
                </c:pt>
                <c:pt idx="1030">
                  <c:v>1030</c:v>
                </c:pt>
                <c:pt idx="1031">
                  <c:v>1031</c:v>
                </c:pt>
                <c:pt idx="1032">
                  <c:v>1032</c:v>
                </c:pt>
                <c:pt idx="1033">
                  <c:v>1033</c:v>
                </c:pt>
                <c:pt idx="1034">
                  <c:v>1034</c:v>
                </c:pt>
                <c:pt idx="1035">
                  <c:v>1035</c:v>
                </c:pt>
                <c:pt idx="1036">
                  <c:v>1036</c:v>
                </c:pt>
                <c:pt idx="1037">
                  <c:v>1037</c:v>
                </c:pt>
                <c:pt idx="1038">
                  <c:v>1038</c:v>
                </c:pt>
                <c:pt idx="1039">
                  <c:v>1039</c:v>
                </c:pt>
                <c:pt idx="1040">
                  <c:v>1040</c:v>
                </c:pt>
                <c:pt idx="1041">
                  <c:v>1041</c:v>
                </c:pt>
                <c:pt idx="1042">
                  <c:v>1042</c:v>
                </c:pt>
                <c:pt idx="1043">
                  <c:v>1043</c:v>
                </c:pt>
                <c:pt idx="1044">
                  <c:v>1044</c:v>
                </c:pt>
                <c:pt idx="1045">
                  <c:v>1045</c:v>
                </c:pt>
                <c:pt idx="1046">
                  <c:v>1046</c:v>
                </c:pt>
                <c:pt idx="1047">
                  <c:v>1047</c:v>
                </c:pt>
                <c:pt idx="1048">
                  <c:v>1048</c:v>
                </c:pt>
                <c:pt idx="1049">
                  <c:v>1049</c:v>
                </c:pt>
                <c:pt idx="1050">
                  <c:v>1050</c:v>
                </c:pt>
                <c:pt idx="1051">
                  <c:v>1051</c:v>
                </c:pt>
                <c:pt idx="1052">
                  <c:v>1052</c:v>
                </c:pt>
                <c:pt idx="1053">
                  <c:v>1053</c:v>
                </c:pt>
                <c:pt idx="1054">
                  <c:v>1054</c:v>
                </c:pt>
                <c:pt idx="1055">
                  <c:v>1055</c:v>
                </c:pt>
                <c:pt idx="1056">
                  <c:v>1056</c:v>
                </c:pt>
                <c:pt idx="1057">
                  <c:v>1057</c:v>
                </c:pt>
                <c:pt idx="1058">
                  <c:v>1058</c:v>
                </c:pt>
                <c:pt idx="1059">
                  <c:v>1059</c:v>
                </c:pt>
                <c:pt idx="1060">
                  <c:v>1060</c:v>
                </c:pt>
                <c:pt idx="1061">
                  <c:v>1061</c:v>
                </c:pt>
                <c:pt idx="1062">
                  <c:v>1062</c:v>
                </c:pt>
                <c:pt idx="1063">
                  <c:v>1063</c:v>
                </c:pt>
                <c:pt idx="1064">
                  <c:v>1064</c:v>
                </c:pt>
                <c:pt idx="1065">
                  <c:v>1065</c:v>
                </c:pt>
                <c:pt idx="1066">
                  <c:v>1066</c:v>
                </c:pt>
                <c:pt idx="1067">
                  <c:v>1067</c:v>
                </c:pt>
                <c:pt idx="1068">
                  <c:v>1068</c:v>
                </c:pt>
                <c:pt idx="1069">
                  <c:v>1069</c:v>
                </c:pt>
                <c:pt idx="1070">
                  <c:v>1070</c:v>
                </c:pt>
                <c:pt idx="1071">
                  <c:v>1071</c:v>
                </c:pt>
                <c:pt idx="1072">
                  <c:v>1072</c:v>
                </c:pt>
                <c:pt idx="1073">
                  <c:v>1073</c:v>
                </c:pt>
                <c:pt idx="1074">
                  <c:v>1074</c:v>
                </c:pt>
                <c:pt idx="1075">
                  <c:v>1075</c:v>
                </c:pt>
                <c:pt idx="1076">
                  <c:v>1076</c:v>
                </c:pt>
                <c:pt idx="1077">
                  <c:v>1077</c:v>
                </c:pt>
                <c:pt idx="1078">
                  <c:v>1078</c:v>
                </c:pt>
                <c:pt idx="1079">
                  <c:v>1079</c:v>
                </c:pt>
                <c:pt idx="1080">
                  <c:v>1080</c:v>
                </c:pt>
                <c:pt idx="1081">
                  <c:v>1081</c:v>
                </c:pt>
                <c:pt idx="1082">
                  <c:v>1082</c:v>
                </c:pt>
                <c:pt idx="1083">
                  <c:v>1083</c:v>
                </c:pt>
                <c:pt idx="1084">
                  <c:v>1084</c:v>
                </c:pt>
                <c:pt idx="1085">
                  <c:v>1085</c:v>
                </c:pt>
                <c:pt idx="1086">
                  <c:v>1086</c:v>
                </c:pt>
                <c:pt idx="1087">
                  <c:v>1087</c:v>
                </c:pt>
                <c:pt idx="1088">
                  <c:v>1088</c:v>
                </c:pt>
                <c:pt idx="1089">
                  <c:v>1089</c:v>
                </c:pt>
                <c:pt idx="1090">
                  <c:v>1090</c:v>
                </c:pt>
                <c:pt idx="1091">
                  <c:v>1091</c:v>
                </c:pt>
                <c:pt idx="1092">
                  <c:v>1092</c:v>
                </c:pt>
                <c:pt idx="1093">
                  <c:v>1093</c:v>
                </c:pt>
                <c:pt idx="1094">
                  <c:v>1094</c:v>
                </c:pt>
                <c:pt idx="1095">
                  <c:v>1095</c:v>
                </c:pt>
                <c:pt idx="1096">
                  <c:v>1096</c:v>
                </c:pt>
                <c:pt idx="1097">
                  <c:v>1097</c:v>
                </c:pt>
                <c:pt idx="1098">
                  <c:v>1098</c:v>
                </c:pt>
                <c:pt idx="1099">
                  <c:v>1099</c:v>
                </c:pt>
                <c:pt idx="1100">
                  <c:v>1100</c:v>
                </c:pt>
                <c:pt idx="1101">
                  <c:v>1101</c:v>
                </c:pt>
                <c:pt idx="1102">
                  <c:v>1102</c:v>
                </c:pt>
                <c:pt idx="1103">
                  <c:v>1103</c:v>
                </c:pt>
                <c:pt idx="1104">
                  <c:v>1104</c:v>
                </c:pt>
                <c:pt idx="1105">
                  <c:v>1105</c:v>
                </c:pt>
                <c:pt idx="1106">
                  <c:v>1106</c:v>
                </c:pt>
                <c:pt idx="1107">
                  <c:v>1107</c:v>
                </c:pt>
                <c:pt idx="1108">
                  <c:v>1108</c:v>
                </c:pt>
                <c:pt idx="1109">
                  <c:v>1109</c:v>
                </c:pt>
                <c:pt idx="1110">
                  <c:v>1110</c:v>
                </c:pt>
                <c:pt idx="1111">
                  <c:v>1111</c:v>
                </c:pt>
                <c:pt idx="1112">
                  <c:v>1112</c:v>
                </c:pt>
                <c:pt idx="1113">
                  <c:v>1113</c:v>
                </c:pt>
                <c:pt idx="1114">
                  <c:v>1114</c:v>
                </c:pt>
                <c:pt idx="1115">
                  <c:v>1115</c:v>
                </c:pt>
                <c:pt idx="1116">
                  <c:v>1116</c:v>
                </c:pt>
                <c:pt idx="1117">
                  <c:v>1117</c:v>
                </c:pt>
                <c:pt idx="1118">
                  <c:v>1118</c:v>
                </c:pt>
                <c:pt idx="1119">
                  <c:v>1119</c:v>
                </c:pt>
                <c:pt idx="1120">
                  <c:v>1120</c:v>
                </c:pt>
                <c:pt idx="1121">
                  <c:v>1121</c:v>
                </c:pt>
                <c:pt idx="1122">
                  <c:v>1122</c:v>
                </c:pt>
                <c:pt idx="1123">
                  <c:v>1123</c:v>
                </c:pt>
                <c:pt idx="1124">
                  <c:v>1124</c:v>
                </c:pt>
                <c:pt idx="1125">
                  <c:v>1125</c:v>
                </c:pt>
                <c:pt idx="1126">
                  <c:v>1126</c:v>
                </c:pt>
                <c:pt idx="1127">
                  <c:v>1127</c:v>
                </c:pt>
                <c:pt idx="1128">
                  <c:v>1128</c:v>
                </c:pt>
                <c:pt idx="1129">
                  <c:v>1129</c:v>
                </c:pt>
                <c:pt idx="1130">
                  <c:v>1130</c:v>
                </c:pt>
                <c:pt idx="1131">
                  <c:v>1131</c:v>
                </c:pt>
                <c:pt idx="1132">
                  <c:v>1132</c:v>
                </c:pt>
                <c:pt idx="1133">
                  <c:v>1133</c:v>
                </c:pt>
                <c:pt idx="1134">
                  <c:v>1134</c:v>
                </c:pt>
                <c:pt idx="1135">
                  <c:v>1135</c:v>
                </c:pt>
                <c:pt idx="1136">
                  <c:v>1136</c:v>
                </c:pt>
                <c:pt idx="1137">
                  <c:v>1137</c:v>
                </c:pt>
                <c:pt idx="1138">
                  <c:v>1138</c:v>
                </c:pt>
                <c:pt idx="1139">
                  <c:v>1139</c:v>
                </c:pt>
                <c:pt idx="1140">
                  <c:v>1140</c:v>
                </c:pt>
                <c:pt idx="1141">
                  <c:v>1141</c:v>
                </c:pt>
                <c:pt idx="1142">
                  <c:v>1142</c:v>
                </c:pt>
                <c:pt idx="1143">
                  <c:v>1143</c:v>
                </c:pt>
                <c:pt idx="1144">
                  <c:v>1144</c:v>
                </c:pt>
                <c:pt idx="1145">
                  <c:v>1145</c:v>
                </c:pt>
                <c:pt idx="1146">
                  <c:v>1146</c:v>
                </c:pt>
                <c:pt idx="1147">
                  <c:v>1147</c:v>
                </c:pt>
                <c:pt idx="1148">
                  <c:v>1148</c:v>
                </c:pt>
                <c:pt idx="1149">
                  <c:v>1149</c:v>
                </c:pt>
                <c:pt idx="1150">
                  <c:v>1150</c:v>
                </c:pt>
                <c:pt idx="1151">
                  <c:v>1151</c:v>
                </c:pt>
                <c:pt idx="1152">
                  <c:v>1152</c:v>
                </c:pt>
                <c:pt idx="1153">
                  <c:v>1153</c:v>
                </c:pt>
                <c:pt idx="1154">
                  <c:v>1154</c:v>
                </c:pt>
                <c:pt idx="1155">
                  <c:v>1155</c:v>
                </c:pt>
                <c:pt idx="1156">
                  <c:v>1156</c:v>
                </c:pt>
                <c:pt idx="1157">
                  <c:v>1157</c:v>
                </c:pt>
                <c:pt idx="1158">
                  <c:v>1158</c:v>
                </c:pt>
                <c:pt idx="1159">
                  <c:v>1159</c:v>
                </c:pt>
                <c:pt idx="1160">
                  <c:v>1160</c:v>
                </c:pt>
                <c:pt idx="1161">
                  <c:v>1161</c:v>
                </c:pt>
                <c:pt idx="1162">
                  <c:v>1162</c:v>
                </c:pt>
                <c:pt idx="1163">
                  <c:v>1163</c:v>
                </c:pt>
                <c:pt idx="1164">
                  <c:v>1164</c:v>
                </c:pt>
                <c:pt idx="1165">
                  <c:v>1165</c:v>
                </c:pt>
                <c:pt idx="1166">
                  <c:v>1166</c:v>
                </c:pt>
                <c:pt idx="1167">
                  <c:v>1167</c:v>
                </c:pt>
                <c:pt idx="1168">
                  <c:v>1168</c:v>
                </c:pt>
                <c:pt idx="1169">
                  <c:v>1169</c:v>
                </c:pt>
                <c:pt idx="1170">
                  <c:v>1170</c:v>
                </c:pt>
                <c:pt idx="1171">
                  <c:v>1171</c:v>
                </c:pt>
                <c:pt idx="1172">
                  <c:v>1172</c:v>
                </c:pt>
                <c:pt idx="1173">
                  <c:v>1173</c:v>
                </c:pt>
                <c:pt idx="1174">
                  <c:v>1174</c:v>
                </c:pt>
                <c:pt idx="1175">
                  <c:v>1175</c:v>
                </c:pt>
                <c:pt idx="1176">
                  <c:v>1176</c:v>
                </c:pt>
                <c:pt idx="1177">
                  <c:v>1177</c:v>
                </c:pt>
                <c:pt idx="1178">
                  <c:v>1178</c:v>
                </c:pt>
                <c:pt idx="1179">
                  <c:v>1179</c:v>
                </c:pt>
                <c:pt idx="1180">
                  <c:v>1180</c:v>
                </c:pt>
                <c:pt idx="1181">
                  <c:v>1181</c:v>
                </c:pt>
                <c:pt idx="1182">
                  <c:v>1182</c:v>
                </c:pt>
                <c:pt idx="1183">
                  <c:v>1183</c:v>
                </c:pt>
                <c:pt idx="1184">
                  <c:v>1184</c:v>
                </c:pt>
                <c:pt idx="1185">
                  <c:v>1185</c:v>
                </c:pt>
                <c:pt idx="1186">
                  <c:v>1186</c:v>
                </c:pt>
                <c:pt idx="1187">
                  <c:v>1187</c:v>
                </c:pt>
                <c:pt idx="1188">
                  <c:v>1188</c:v>
                </c:pt>
                <c:pt idx="1189">
                  <c:v>1189</c:v>
                </c:pt>
                <c:pt idx="1190">
                  <c:v>1190</c:v>
                </c:pt>
                <c:pt idx="1191">
                  <c:v>1191</c:v>
                </c:pt>
                <c:pt idx="1192">
                  <c:v>1192</c:v>
                </c:pt>
                <c:pt idx="1193">
                  <c:v>1193</c:v>
                </c:pt>
                <c:pt idx="1194">
                  <c:v>1194</c:v>
                </c:pt>
                <c:pt idx="1195">
                  <c:v>1195</c:v>
                </c:pt>
                <c:pt idx="1196">
                  <c:v>1196</c:v>
                </c:pt>
                <c:pt idx="1197">
                  <c:v>1197</c:v>
                </c:pt>
                <c:pt idx="1198">
                  <c:v>1198</c:v>
                </c:pt>
                <c:pt idx="1199">
                  <c:v>1199</c:v>
                </c:pt>
                <c:pt idx="1200">
                  <c:v>1200</c:v>
                </c:pt>
                <c:pt idx="1201">
                  <c:v>1201</c:v>
                </c:pt>
                <c:pt idx="1202">
                  <c:v>1202</c:v>
                </c:pt>
                <c:pt idx="1203">
                  <c:v>1203</c:v>
                </c:pt>
                <c:pt idx="1204">
                  <c:v>1204</c:v>
                </c:pt>
                <c:pt idx="1205">
                  <c:v>1205</c:v>
                </c:pt>
                <c:pt idx="1206">
                  <c:v>1206</c:v>
                </c:pt>
                <c:pt idx="1207">
                  <c:v>1207</c:v>
                </c:pt>
                <c:pt idx="1208">
                  <c:v>1208</c:v>
                </c:pt>
                <c:pt idx="1209">
                  <c:v>1209</c:v>
                </c:pt>
                <c:pt idx="1210">
                  <c:v>1210</c:v>
                </c:pt>
                <c:pt idx="1211">
                  <c:v>1211</c:v>
                </c:pt>
                <c:pt idx="1212">
                  <c:v>1212</c:v>
                </c:pt>
                <c:pt idx="1213">
                  <c:v>1213</c:v>
                </c:pt>
                <c:pt idx="1214">
                  <c:v>1214</c:v>
                </c:pt>
                <c:pt idx="1215">
                  <c:v>1215</c:v>
                </c:pt>
                <c:pt idx="1216">
                  <c:v>1216</c:v>
                </c:pt>
                <c:pt idx="1217">
                  <c:v>1217</c:v>
                </c:pt>
                <c:pt idx="1218">
                  <c:v>1218</c:v>
                </c:pt>
                <c:pt idx="1219">
                  <c:v>1219</c:v>
                </c:pt>
                <c:pt idx="1220">
                  <c:v>1220</c:v>
                </c:pt>
                <c:pt idx="1221">
                  <c:v>1221</c:v>
                </c:pt>
                <c:pt idx="1222">
                  <c:v>1222</c:v>
                </c:pt>
                <c:pt idx="1223">
                  <c:v>1223</c:v>
                </c:pt>
                <c:pt idx="1224">
                  <c:v>1224</c:v>
                </c:pt>
                <c:pt idx="1225">
                  <c:v>1225</c:v>
                </c:pt>
                <c:pt idx="1226">
                  <c:v>1226</c:v>
                </c:pt>
                <c:pt idx="1227">
                  <c:v>1227</c:v>
                </c:pt>
                <c:pt idx="1228">
                  <c:v>1228</c:v>
                </c:pt>
                <c:pt idx="1229">
                  <c:v>1229</c:v>
                </c:pt>
                <c:pt idx="1230">
                  <c:v>1230</c:v>
                </c:pt>
                <c:pt idx="1231">
                  <c:v>1231</c:v>
                </c:pt>
                <c:pt idx="1232">
                  <c:v>1232</c:v>
                </c:pt>
                <c:pt idx="1233">
                  <c:v>1233</c:v>
                </c:pt>
                <c:pt idx="1234">
                  <c:v>1234</c:v>
                </c:pt>
                <c:pt idx="1235">
                  <c:v>1235</c:v>
                </c:pt>
                <c:pt idx="1236">
                  <c:v>1236</c:v>
                </c:pt>
                <c:pt idx="1237">
                  <c:v>1237</c:v>
                </c:pt>
                <c:pt idx="1238">
                  <c:v>1238</c:v>
                </c:pt>
                <c:pt idx="1239">
                  <c:v>1239</c:v>
                </c:pt>
                <c:pt idx="1240">
                  <c:v>1240</c:v>
                </c:pt>
                <c:pt idx="1241">
                  <c:v>1241</c:v>
                </c:pt>
                <c:pt idx="1242">
                  <c:v>1242</c:v>
                </c:pt>
                <c:pt idx="1243">
                  <c:v>1243</c:v>
                </c:pt>
                <c:pt idx="1244">
                  <c:v>1244</c:v>
                </c:pt>
                <c:pt idx="1245">
                  <c:v>1245</c:v>
                </c:pt>
                <c:pt idx="1246">
                  <c:v>1246</c:v>
                </c:pt>
                <c:pt idx="1247">
                  <c:v>1247</c:v>
                </c:pt>
                <c:pt idx="1248">
                  <c:v>1248</c:v>
                </c:pt>
                <c:pt idx="1249">
                  <c:v>1249</c:v>
                </c:pt>
                <c:pt idx="1250">
                  <c:v>1250</c:v>
                </c:pt>
                <c:pt idx="1251">
                  <c:v>1251</c:v>
                </c:pt>
                <c:pt idx="1252">
                  <c:v>1252</c:v>
                </c:pt>
                <c:pt idx="1253">
                  <c:v>1253</c:v>
                </c:pt>
                <c:pt idx="1254">
                  <c:v>1254</c:v>
                </c:pt>
                <c:pt idx="1255">
                  <c:v>1255</c:v>
                </c:pt>
                <c:pt idx="1256">
                  <c:v>1256</c:v>
                </c:pt>
                <c:pt idx="1257">
                  <c:v>1257</c:v>
                </c:pt>
                <c:pt idx="1258">
                  <c:v>1258</c:v>
                </c:pt>
                <c:pt idx="1259">
                  <c:v>1259</c:v>
                </c:pt>
                <c:pt idx="1260">
                  <c:v>1260</c:v>
                </c:pt>
                <c:pt idx="1261">
                  <c:v>1261</c:v>
                </c:pt>
                <c:pt idx="1262">
                  <c:v>1262</c:v>
                </c:pt>
                <c:pt idx="1263">
                  <c:v>1263</c:v>
                </c:pt>
                <c:pt idx="1264">
                  <c:v>1264</c:v>
                </c:pt>
                <c:pt idx="1265">
                  <c:v>1265</c:v>
                </c:pt>
                <c:pt idx="1266">
                  <c:v>1266</c:v>
                </c:pt>
                <c:pt idx="1267">
                  <c:v>1267</c:v>
                </c:pt>
                <c:pt idx="1268">
                  <c:v>1268</c:v>
                </c:pt>
                <c:pt idx="1269">
                  <c:v>1269</c:v>
                </c:pt>
                <c:pt idx="1270">
                  <c:v>1270</c:v>
                </c:pt>
                <c:pt idx="1271">
                  <c:v>1271</c:v>
                </c:pt>
                <c:pt idx="1272">
                  <c:v>1272</c:v>
                </c:pt>
                <c:pt idx="1273">
                  <c:v>1273</c:v>
                </c:pt>
                <c:pt idx="1274">
                  <c:v>1274</c:v>
                </c:pt>
                <c:pt idx="1275">
                  <c:v>1275</c:v>
                </c:pt>
                <c:pt idx="1276">
                  <c:v>1276</c:v>
                </c:pt>
                <c:pt idx="1277">
                  <c:v>1277</c:v>
                </c:pt>
                <c:pt idx="1278">
                  <c:v>1278</c:v>
                </c:pt>
                <c:pt idx="1279">
                  <c:v>1279</c:v>
                </c:pt>
                <c:pt idx="1280">
                  <c:v>1280</c:v>
                </c:pt>
                <c:pt idx="1281">
                  <c:v>1281</c:v>
                </c:pt>
                <c:pt idx="1282">
                  <c:v>1282</c:v>
                </c:pt>
                <c:pt idx="1283">
                  <c:v>1283</c:v>
                </c:pt>
                <c:pt idx="1284">
                  <c:v>1284</c:v>
                </c:pt>
                <c:pt idx="1285">
                  <c:v>1285</c:v>
                </c:pt>
                <c:pt idx="1286">
                  <c:v>1286</c:v>
                </c:pt>
                <c:pt idx="1287">
                  <c:v>1287</c:v>
                </c:pt>
                <c:pt idx="1288">
                  <c:v>1288</c:v>
                </c:pt>
                <c:pt idx="1289">
                  <c:v>1289</c:v>
                </c:pt>
                <c:pt idx="1290">
                  <c:v>1290</c:v>
                </c:pt>
                <c:pt idx="1291">
                  <c:v>1291</c:v>
                </c:pt>
                <c:pt idx="1292">
                  <c:v>1292</c:v>
                </c:pt>
                <c:pt idx="1293">
                  <c:v>1293</c:v>
                </c:pt>
                <c:pt idx="1294">
                  <c:v>1294</c:v>
                </c:pt>
                <c:pt idx="1295">
                  <c:v>1295</c:v>
                </c:pt>
                <c:pt idx="1296">
                  <c:v>1296</c:v>
                </c:pt>
                <c:pt idx="1297">
                  <c:v>1297</c:v>
                </c:pt>
                <c:pt idx="1298">
                  <c:v>1298</c:v>
                </c:pt>
                <c:pt idx="1299">
                  <c:v>1299</c:v>
                </c:pt>
                <c:pt idx="1300">
                  <c:v>1300</c:v>
                </c:pt>
                <c:pt idx="1301">
                  <c:v>1301</c:v>
                </c:pt>
                <c:pt idx="1302">
                  <c:v>1302</c:v>
                </c:pt>
                <c:pt idx="1303">
                  <c:v>1303</c:v>
                </c:pt>
                <c:pt idx="1304">
                  <c:v>1304</c:v>
                </c:pt>
                <c:pt idx="1305">
                  <c:v>1305</c:v>
                </c:pt>
                <c:pt idx="1306">
                  <c:v>1306</c:v>
                </c:pt>
                <c:pt idx="1307">
                  <c:v>1307</c:v>
                </c:pt>
                <c:pt idx="1308">
                  <c:v>1308</c:v>
                </c:pt>
                <c:pt idx="1309">
                  <c:v>1309</c:v>
                </c:pt>
                <c:pt idx="1310">
                  <c:v>1310</c:v>
                </c:pt>
                <c:pt idx="1311">
                  <c:v>1311</c:v>
                </c:pt>
                <c:pt idx="1312">
                  <c:v>1312</c:v>
                </c:pt>
                <c:pt idx="1313">
                  <c:v>1313</c:v>
                </c:pt>
                <c:pt idx="1314">
                  <c:v>1314</c:v>
                </c:pt>
                <c:pt idx="1315">
                  <c:v>1315</c:v>
                </c:pt>
                <c:pt idx="1316">
                  <c:v>1316</c:v>
                </c:pt>
                <c:pt idx="1317">
                  <c:v>1317</c:v>
                </c:pt>
                <c:pt idx="1318">
                  <c:v>1318</c:v>
                </c:pt>
                <c:pt idx="1319">
                  <c:v>1319</c:v>
                </c:pt>
                <c:pt idx="1320">
                  <c:v>1320</c:v>
                </c:pt>
                <c:pt idx="1321">
                  <c:v>1321</c:v>
                </c:pt>
                <c:pt idx="1322">
                  <c:v>1322</c:v>
                </c:pt>
                <c:pt idx="1323">
                  <c:v>1323</c:v>
                </c:pt>
                <c:pt idx="1324">
                  <c:v>1324</c:v>
                </c:pt>
                <c:pt idx="1325">
                  <c:v>1325</c:v>
                </c:pt>
                <c:pt idx="1326">
                  <c:v>1326</c:v>
                </c:pt>
                <c:pt idx="1327">
                  <c:v>1327</c:v>
                </c:pt>
                <c:pt idx="1328">
                  <c:v>1328</c:v>
                </c:pt>
                <c:pt idx="1329">
                  <c:v>1329</c:v>
                </c:pt>
                <c:pt idx="1330">
                  <c:v>1330</c:v>
                </c:pt>
                <c:pt idx="1331">
                  <c:v>1331</c:v>
                </c:pt>
                <c:pt idx="1332">
                  <c:v>1332</c:v>
                </c:pt>
                <c:pt idx="1333">
                  <c:v>1333</c:v>
                </c:pt>
                <c:pt idx="1334">
                  <c:v>1334</c:v>
                </c:pt>
                <c:pt idx="1335">
                  <c:v>1335</c:v>
                </c:pt>
                <c:pt idx="1336">
                  <c:v>1336</c:v>
                </c:pt>
                <c:pt idx="1337">
                  <c:v>1337</c:v>
                </c:pt>
                <c:pt idx="1338">
                  <c:v>1338</c:v>
                </c:pt>
                <c:pt idx="1339">
                  <c:v>1339</c:v>
                </c:pt>
                <c:pt idx="1340">
                  <c:v>1340</c:v>
                </c:pt>
                <c:pt idx="1341">
                  <c:v>1341</c:v>
                </c:pt>
                <c:pt idx="1342">
                  <c:v>1342</c:v>
                </c:pt>
                <c:pt idx="1343">
                  <c:v>1343</c:v>
                </c:pt>
                <c:pt idx="1344">
                  <c:v>1344</c:v>
                </c:pt>
                <c:pt idx="1345">
                  <c:v>1345</c:v>
                </c:pt>
                <c:pt idx="1346">
                  <c:v>1346</c:v>
                </c:pt>
                <c:pt idx="1347">
                  <c:v>1347</c:v>
                </c:pt>
                <c:pt idx="1348">
                  <c:v>1348</c:v>
                </c:pt>
                <c:pt idx="1349">
                  <c:v>1349</c:v>
                </c:pt>
                <c:pt idx="1350">
                  <c:v>1350</c:v>
                </c:pt>
                <c:pt idx="1351">
                  <c:v>1351</c:v>
                </c:pt>
                <c:pt idx="1352">
                  <c:v>1352</c:v>
                </c:pt>
                <c:pt idx="1353">
                  <c:v>1353</c:v>
                </c:pt>
                <c:pt idx="1354">
                  <c:v>1354</c:v>
                </c:pt>
                <c:pt idx="1355">
                  <c:v>1355</c:v>
                </c:pt>
                <c:pt idx="1356">
                  <c:v>1356</c:v>
                </c:pt>
                <c:pt idx="1357">
                  <c:v>1357</c:v>
                </c:pt>
                <c:pt idx="1358">
                  <c:v>1358</c:v>
                </c:pt>
                <c:pt idx="1359">
                  <c:v>1359</c:v>
                </c:pt>
                <c:pt idx="1360">
                  <c:v>1360</c:v>
                </c:pt>
                <c:pt idx="1361">
                  <c:v>1361</c:v>
                </c:pt>
                <c:pt idx="1362">
                  <c:v>1362</c:v>
                </c:pt>
                <c:pt idx="1363">
                  <c:v>1363</c:v>
                </c:pt>
                <c:pt idx="1364">
                  <c:v>1364</c:v>
                </c:pt>
                <c:pt idx="1365">
                  <c:v>1365</c:v>
                </c:pt>
                <c:pt idx="1366">
                  <c:v>1366</c:v>
                </c:pt>
                <c:pt idx="1367">
                  <c:v>1367</c:v>
                </c:pt>
                <c:pt idx="1368">
                  <c:v>1368</c:v>
                </c:pt>
                <c:pt idx="1369">
                  <c:v>1369</c:v>
                </c:pt>
                <c:pt idx="1370">
                  <c:v>1370</c:v>
                </c:pt>
                <c:pt idx="1371">
                  <c:v>1371</c:v>
                </c:pt>
                <c:pt idx="1372">
                  <c:v>1372</c:v>
                </c:pt>
                <c:pt idx="1373">
                  <c:v>1373</c:v>
                </c:pt>
                <c:pt idx="1374">
                  <c:v>1374</c:v>
                </c:pt>
                <c:pt idx="1375">
                  <c:v>1375</c:v>
                </c:pt>
                <c:pt idx="1376">
                  <c:v>1376</c:v>
                </c:pt>
                <c:pt idx="1377">
                  <c:v>1377</c:v>
                </c:pt>
                <c:pt idx="1378">
                  <c:v>1378</c:v>
                </c:pt>
                <c:pt idx="1379">
                  <c:v>1379</c:v>
                </c:pt>
                <c:pt idx="1380">
                  <c:v>1380</c:v>
                </c:pt>
                <c:pt idx="1381">
                  <c:v>1381</c:v>
                </c:pt>
                <c:pt idx="1382">
                  <c:v>1382</c:v>
                </c:pt>
                <c:pt idx="1383">
                  <c:v>1383</c:v>
                </c:pt>
                <c:pt idx="1384">
                  <c:v>1384</c:v>
                </c:pt>
                <c:pt idx="1385">
                  <c:v>1385</c:v>
                </c:pt>
                <c:pt idx="1386">
                  <c:v>1386</c:v>
                </c:pt>
                <c:pt idx="1387">
                  <c:v>1387</c:v>
                </c:pt>
                <c:pt idx="1388">
                  <c:v>1388</c:v>
                </c:pt>
                <c:pt idx="1389">
                  <c:v>1389</c:v>
                </c:pt>
                <c:pt idx="1390">
                  <c:v>1390</c:v>
                </c:pt>
                <c:pt idx="1391">
                  <c:v>1391</c:v>
                </c:pt>
                <c:pt idx="1392">
                  <c:v>1392</c:v>
                </c:pt>
                <c:pt idx="1393">
                  <c:v>1393</c:v>
                </c:pt>
                <c:pt idx="1394">
                  <c:v>1394</c:v>
                </c:pt>
                <c:pt idx="1395">
                  <c:v>1395</c:v>
                </c:pt>
                <c:pt idx="1396">
                  <c:v>1396</c:v>
                </c:pt>
                <c:pt idx="1397">
                  <c:v>1397</c:v>
                </c:pt>
                <c:pt idx="1398">
                  <c:v>1398</c:v>
                </c:pt>
                <c:pt idx="1399">
                  <c:v>1399</c:v>
                </c:pt>
                <c:pt idx="1400">
                  <c:v>1400</c:v>
                </c:pt>
                <c:pt idx="1401">
                  <c:v>1401</c:v>
                </c:pt>
                <c:pt idx="1402">
                  <c:v>1402</c:v>
                </c:pt>
                <c:pt idx="1403">
                  <c:v>1403</c:v>
                </c:pt>
                <c:pt idx="1404">
                  <c:v>1404</c:v>
                </c:pt>
                <c:pt idx="1405">
                  <c:v>1405</c:v>
                </c:pt>
                <c:pt idx="1406">
                  <c:v>1406</c:v>
                </c:pt>
                <c:pt idx="1407">
                  <c:v>1407</c:v>
                </c:pt>
                <c:pt idx="1408">
                  <c:v>1408</c:v>
                </c:pt>
                <c:pt idx="1409">
                  <c:v>1409</c:v>
                </c:pt>
                <c:pt idx="1410">
                  <c:v>1410</c:v>
                </c:pt>
                <c:pt idx="1411">
                  <c:v>1411</c:v>
                </c:pt>
                <c:pt idx="1412">
                  <c:v>1412</c:v>
                </c:pt>
                <c:pt idx="1413">
                  <c:v>1413</c:v>
                </c:pt>
                <c:pt idx="1414">
                  <c:v>1414</c:v>
                </c:pt>
                <c:pt idx="1415">
                  <c:v>1415</c:v>
                </c:pt>
                <c:pt idx="1416">
                  <c:v>1416</c:v>
                </c:pt>
                <c:pt idx="1417">
                  <c:v>1417</c:v>
                </c:pt>
                <c:pt idx="1418">
                  <c:v>1418</c:v>
                </c:pt>
                <c:pt idx="1419">
                  <c:v>1419</c:v>
                </c:pt>
                <c:pt idx="1420">
                  <c:v>1420</c:v>
                </c:pt>
                <c:pt idx="1421">
                  <c:v>1421</c:v>
                </c:pt>
                <c:pt idx="1422">
                  <c:v>1422</c:v>
                </c:pt>
                <c:pt idx="1423">
                  <c:v>1423</c:v>
                </c:pt>
                <c:pt idx="1424">
                  <c:v>1424</c:v>
                </c:pt>
                <c:pt idx="1425">
                  <c:v>1425</c:v>
                </c:pt>
                <c:pt idx="1426">
                  <c:v>1426</c:v>
                </c:pt>
                <c:pt idx="1427">
                  <c:v>1427</c:v>
                </c:pt>
                <c:pt idx="1428">
                  <c:v>1428</c:v>
                </c:pt>
                <c:pt idx="1429">
                  <c:v>1429</c:v>
                </c:pt>
                <c:pt idx="1430">
                  <c:v>1430</c:v>
                </c:pt>
                <c:pt idx="1431">
                  <c:v>1431</c:v>
                </c:pt>
                <c:pt idx="1432">
                  <c:v>1432</c:v>
                </c:pt>
                <c:pt idx="1433">
                  <c:v>1433</c:v>
                </c:pt>
                <c:pt idx="1434">
                  <c:v>1434</c:v>
                </c:pt>
                <c:pt idx="1435">
                  <c:v>1435</c:v>
                </c:pt>
                <c:pt idx="1436">
                  <c:v>1436</c:v>
                </c:pt>
                <c:pt idx="1437">
                  <c:v>1437</c:v>
                </c:pt>
                <c:pt idx="1438">
                  <c:v>1438</c:v>
                </c:pt>
                <c:pt idx="1439">
                  <c:v>1439</c:v>
                </c:pt>
                <c:pt idx="1440">
                  <c:v>1440</c:v>
                </c:pt>
                <c:pt idx="1441">
                  <c:v>1441</c:v>
                </c:pt>
                <c:pt idx="1442">
                  <c:v>1442</c:v>
                </c:pt>
                <c:pt idx="1443">
                  <c:v>1443</c:v>
                </c:pt>
                <c:pt idx="1444">
                  <c:v>1444</c:v>
                </c:pt>
                <c:pt idx="1445">
                  <c:v>1445</c:v>
                </c:pt>
                <c:pt idx="1446">
                  <c:v>1446</c:v>
                </c:pt>
                <c:pt idx="1447">
                  <c:v>1447</c:v>
                </c:pt>
                <c:pt idx="1448">
                  <c:v>1448</c:v>
                </c:pt>
                <c:pt idx="1449">
                  <c:v>1449</c:v>
                </c:pt>
                <c:pt idx="1450">
                  <c:v>1450</c:v>
                </c:pt>
                <c:pt idx="1451">
                  <c:v>1451</c:v>
                </c:pt>
                <c:pt idx="1452">
                  <c:v>1452</c:v>
                </c:pt>
                <c:pt idx="1453">
                  <c:v>1453</c:v>
                </c:pt>
                <c:pt idx="1454">
                  <c:v>1454</c:v>
                </c:pt>
                <c:pt idx="1455">
                  <c:v>1455</c:v>
                </c:pt>
                <c:pt idx="1456">
                  <c:v>1456</c:v>
                </c:pt>
                <c:pt idx="1457">
                  <c:v>1457</c:v>
                </c:pt>
                <c:pt idx="1458">
                  <c:v>1458</c:v>
                </c:pt>
                <c:pt idx="1459">
                  <c:v>1459</c:v>
                </c:pt>
                <c:pt idx="1460">
                  <c:v>1460</c:v>
                </c:pt>
                <c:pt idx="1461">
                  <c:v>1461</c:v>
                </c:pt>
                <c:pt idx="1462">
                  <c:v>1462</c:v>
                </c:pt>
                <c:pt idx="1463">
                  <c:v>1463</c:v>
                </c:pt>
                <c:pt idx="1464">
                  <c:v>1464</c:v>
                </c:pt>
                <c:pt idx="1465">
                  <c:v>1465</c:v>
                </c:pt>
                <c:pt idx="1466">
                  <c:v>1466</c:v>
                </c:pt>
                <c:pt idx="1467">
                  <c:v>1467</c:v>
                </c:pt>
                <c:pt idx="1468">
                  <c:v>1468</c:v>
                </c:pt>
                <c:pt idx="1469">
                  <c:v>1469</c:v>
                </c:pt>
                <c:pt idx="1470">
                  <c:v>1470</c:v>
                </c:pt>
                <c:pt idx="1471">
                  <c:v>1471</c:v>
                </c:pt>
                <c:pt idx="1472">
                  <c:v>1472</c:v>
                </c:pt>
                <c:pt idx="1473">
                  <c:v>1473</c:v>
                </c:pt>
                <c:pt idx="1474">
                  <c:v>1474</c:v>
                </c:pt>
                <c:pt idx="1475">
                  <c:v>1475</c:v>
                </c:pt>
                <c:pt idx="1476">
                  <c:v>1476</c:v>
                </c:pt>
                <c:pt idx="1477">
                  <c:v>1477</c:v>
                </c:pt>
                <c:pt idx="1478">
                  <c:v>1478</c:v>
                </c:pt>
                <c:pt idx="1479">
                  <c:v>1479</c:v>
                </c:pt>
                <c:pt idx="1480">
                  <c:v>1480</c:v>
                </c:pt>
                <c:pt idx="1481">
                  <c:v>1481</c:v>
                </c:pt>
                <c:pt idx="1482">
                  <c:v>1482</c:v>
                </c:pt>
                <c:pt idx="1483">
                  <c:v>1483</c:v>
                </c:pt>
                <c:pt idx="1484">
                  <c:v>1484</c:v>
                </c:pt>
                <c:pt idx="1485">
                  <c:v>1485</c:v>
                </c:pt>
                <c:pt idx="1486">
                  <c:v>1486</c:v>
                </c:pt>
                <c:pt idx="1487">
                  <c:v>1487</c:v>
                </c:pt>
                <c:pt idx="1488">
                  <c:v>1488</c:v>
                </c:pt>
                <c:pt idx="1489">
                  <c:v>1489</c:v>
                </c:pt>
                <c:pt idx="1490">
                  <c:v>1490</c:v>
                </c:pt>
                <c:pt idx="1491">
                  <c:v>1491</c:v>
                </c:pt>
                <c:pt idx="1492">
                  <c:v>1492</c:v>
                </c:pt>
                <c:pt idx="1493">
                  <c:v>1493</c:v>
                </c:pt>
                <c:pt idx="1494">
                  <c:v>1494</c:v>
                </c:pt>
                <c:pt idx="1495">
                  <c:v>1495</c:v>
                </c:pt>
                <c:pt idx="1496">
                  <c:v>1496</c:v>
                </c:pt>
                <c:pt idx="1497">
                  <c:v>1497</c:v>
                </c:pt>
                <c:pt idx="1498">
                  <c:v>1498</c:v>
                </c:pt>
                <c:pt idx="1499">
                  <c:v>1499</c:v>
                </c:pt>
                <c:pt idx="1500">
                  <c:v>1500</c:v>
                </c:pt>
                <c:pt idx="1501">
                  <c:v>1501</c:v>
                </c:pt>
                <c:pt idx="1502">
                  <c:v>1502</c:v>
                </c:pt>
                <c:pt idx="1503">
                  <c:v>1503</c:v>
                </c:pt>
                <c:pt idx="1504">
                  <c:v>1504</c:v>
                </c:pt>
                <c:pt idx="1505">
                  <c:v>1505</c:v>
                </c:pt>
                <c:pt idx="1506">
                  <c:v>1506</c:v>
                </c:pt>
                <c:pt idx="1507">
                  <c:v>1507</c:v>
                </c:pt>
                <c:pt idx="1508">
                  <c:v>1508</c:v>
                </c:pt>
                <c:pt idx="1509">
                  <c:v>1509</c:v>
                </c:pt>
                <c:pt idx="1510">
                  <c:v>1510</c:v>
                </c:pt>
                <c:pt idx="1511">
                  <c:v>1511</c:v>
                </c:pt>
                <c:pt idx="1512">
                  <c:v>1512</c:v>
                </c:pt>
                <c:pt idx="1513">
                  <c:v>1513</c:v>
                </c:pt>
                <c:pt idx="1514">
                  <c:v>1514</c:v>
                </c:pt>
                <c:pt idx="1515">
                  <c:v>1515</c:v>
                </c:pt>
                <c:pt idx="1516">
                  <c:v>1516</c:v>
                </c:pt>
                <c:pt idx="1517">
                  <c:v>1517</c:v>
                </c:pt>
                <c:pt idx="1518">
                  <c:v>1518</c:v>
                </c:pt>
                <c:pt idx="1519">
                  <c:v>1519</c:v>
                </c:pt>
                <c:pt idx="1520">
                  <c:v>1520</c:v>
                </c:pt>
                <c:pt idx="1521">
                  <c:v>1521</c:v>
                </c:pt>
                <c:pt idx="1522">
                  <c:v>1522</c:v>
                </c:pt>
                <c:pt idx="1523">
                  <c:v>1523</c:v>
                </c:pt>
                <c:pt idx="1524">
                  <c:v>1524</c:v>
                </c:pt>
                <c:pt idx="1525">
                  <c:v>1525</c:v>
                </c:pt>
                <c:pt idx="1526">
                  <c:v>1526</c:v>
                </c:pt>
                <c:pt idx="1527">
                  <c:v>1527</c:v>
                </c:pt>
                <c:pt idx="1528">
                  <c:v>1528</c:v>
                </c:pt>
                <c:pt idx="1529">
                  <c:v>1529</c:v>
                </c:pt>
                <c:pt idx="1530">
                  <c:v>1530</c:v>
                </c:pt>
                <c:pt idx="1531">
                  <c:v>1531</c:v>
                </c:pt>
                <c:pt idx="1532">
                  <c:v>1532</c:v>
                </c:pt>
                <c:pt idx="1533">
                  <c:v>1533</c:v>
                </c:pt>
                <c:pt idx="1534">
                  <c:v>1534</c:v>
                </c:pt>
                <c:pt idx="1535">
                  <c:v>1535</c:v>
                </c:pt>
                <c:pt idx="1536">
                  <c:v>1536</c:v>
                </c:pt>
                <c:pt idx="1537">
                  <c:v>1537</c:v>
                </c:pt>
                <c:pt idx="1538">
                  <c:v>1538</c:v>
                </c:pt>
                <c:pt idx="1539">
                  <c:v>1539</c:v>
                </c:pt>
                <c:pt idx="1540">
                  <c:v>1540</c:v>
                </c:pt>
                <c:pt idx="1541">
                  <c:v>1541</c:v>
                </c:pt>
                <c:pt idx="1542">
                  <c:v>1542</c:v>
                </c:pt>
                <c:pt idx="1543">
                  <c:v>1543</c:v>
                </c:pt>
                <c:pt idx="1544">
                  <c:v>1544</c:v>
                </c:pt>
                <c:pt idx="1545">
                  <c:v>1545</c:v>
                </c:pt>
                <c:pt idx="1546">
                  <c:v>1546</c:v>
                </c:pt>
                <c:pt idx="1547">
                  <c:v>1547</c:v>
                </c:pt>
                <c:pt idx="1548">
                  <c:v>1548</c:v>
                </c:pt>
                <c:pt idx="1549">
                  <c:v>1549</c:v>
                </c:pt>
                <c:pt idx="1550">
                  <c:v>1550</c:v>
                </c:pt>
                <c:pt idx="1551">
                  <c:v>1551</c:v>
                </c:pt>
                <c:pt idx="1552">
                  <c:v>1552</c:v>
                </c:pt>
                <c:pt idx="1553">
                  <c:v>1553</c:v>
                </c:pt>
                <c:pt idx="1554">
                  <c:v>1554</c:v>
                </c:pt>
                <c:pt idx="1555">
                  <c:v>1555</c:v>
                </c:pt>
                <c:pt idx="1556">
                  <c:v>1556</c:v>
                </c:pt>
                <c:pt idx="1557">
                  <c:v>1557</c:v>
                </c:pt>
                <c:pt idx="1558">
                  <c:v>1558</c:v>
                </c:pt>
                <c:pt idx="1559">
                  <c:v>1559</c:v>
                </c:pt>
                <c:pt idx="1560">
                  <c:v>1560</c:v>
                </c:pt>
                <c:pt idx="1561">
                  <c:v>1561</c:v>
                </c:pt>
                <c:pt idx="1562">
                  <c:v>1562</c:v>
                </c:pt>
                <c:pt idx="1563">
                  <c:v>1563</c:v>
                </c:pt>
                <c:pt idx="1564">
                  <c:v>1564</c:v>
                </c:pt>
                <c:pt idx="1565">
                  <c:v>1565</c:v>
                </c:pt>
                <c:pt idx="1566">
                  <c:v>1566</c:v>
                </c:pt>
                <c:pt idx="1567">
                  <c:v>1567</c:v>
                </c:pt>
                <c:pt idx="1568">
                  <c:v>1568</c:v>
                </c:pt>
                <c:pt idx="1569">
                  <c:v>1569</c:v>
                </c:pt>
                <c:pt idx="1570">
                  <c:v>1570</c:v>
                </c:pt>
                <c:pt idx="1571">
                  <c:v>1571</c:v>
                </c:pt>
                <c:pt idx="1572">
                  <c:v>1572</c:v>
                </c:pt>
                <c:pt idx="1573">
                  <c:v>1573</c:v>
                </c:pt>
                <c:pt idx="1574">
                  <c:v>1574</c:v>
                </c:pt>
                <c:pt idx="1575">
                  <c:v>1575</c:v>
                </c:pt>
                <c:pt idx="1576">
                  <c:v>1576</c:v>
                </c:pt>
                <c:pt idx="1577">
                  <c:v>1577</c:v>
                </c:pt>
                <c:pt idx="1578">
                  <c:v>1578</c:v>
                </c:pt>
                <c:pt idx="1579">
                  <c:v>1579</c:v>
                </c:pt>
                <c:pt idx="1580">
                  <c:v>1580</c:v>
                </c:pt>
                <c:pt idx="1581">
                  <c:v>1581</c:v>
                </c:pt>
                <c:pt idx="1582">
                  <c:v>1582</c:v>
                </c:pt>
                <c:pt idx="1583">
                  <c:v>1583</c:v>
                </c:pt>
                <c:pt idx="1584">
                  <c:v>1584</c:v>
                </c:pt>
                <c:pt idx="1585">
                  <c:v>1585</c:v>
                </c:pt>
                <c:pt idx="1586">
                  <c:v>1586</c:v>
                </c:pt>
                <c:pt idx="1587">
                  <c:v>1587</c:v>
                </c:pt>
                <c:pt idx="1588">
                  <c:v>1588</c:v>
                </c:pt>
                <c:pt idx="1589">
                  <c:v>1589</c:v>
                </c:pt>
                <c:pt idx="1590">
                  <c:v>1590</c:v>
                </c:pt>
                <c:pt idx="1591">
                  <c:v>1591</c:v>
                </c:pt>
                <c:pt idx="1592">
                  <c:v>1592</c:v>
                </c:pt>
                <c:pt idx="1593">
                  <c:v>1593</c:v>
                </c:pt>
                <c:pt idx="1594">
                  <c:v>1594</c:v>
                </c:pt>
                <c:pt idx="1595">
                  <c:v>1595</c:v>
                </c:pt>
                <c:pt idx="1596">
                  <c:v>1596</c:v>
                </c:pt>
                <c:pt idx="1597">
                  <c:v>1597</c:v>
                </c:pt>
                <c:pt idx="1598">
                  <c:v>1598</c:v>
                </c:pt>
                <c:pt idx="1599">
                  <c:v>1599</c:v>
                </c:pt>
                <c:pt idx="1600">
                  <c:v>1600</c:v>
                </c:pt>
                <c:pt idx="1601">
                  <c:v>1601</c:v>
                </c:pt>
                <c:pt idx="1602">
                  <c:v>1602</c:v>
                </c:pt>
                <c:pt idx="1603">
                  <c:v>1603</c:v>
                </c:pt>
                <c:pt idx="1604">
                  <c:v>1604</c:v>
                </c:pt>
                <c:pt idx="1605">
                  <c:v>1605</c:v>
                </c:pt>
                <c:pt idx="1606">
                  <c:v>1606</c:v>
                </c:pt>
                <c:pt idx="1607">
                  <c:v>1607</c:v>
                </c:pt>
                <c:pt idx="1608">
                  <c:v>1608</c:v>
                </c:pt>
                <c:pt idx="1609">
                  <c:v>1609</c:v>
                </c:pt>
                <c:pt idx="1610">
                  <c:v>1610</c:v>
                </c:pt>
                <c:pt idx="1611">
                  <c:v>1611</c:v>
                </c:pt>
                <c:pt idx="1612">
                  <c:v>1612</c:v>
                </c:pt>
                <c:pt idx="1613">
                  <c:v>1613</c:v>
                </c:pt>
                <c:pt idx="1614">
                  <c:v>1614</c:v>
                </c:pt>
                <c:pt idx="1615">
                  <c:v>1615</c:v>
                </c:pt>
                <c:pt idx="1616">
                  <c:v>1616</c:v>
                </c:pt>
                <c:pt idx="1617">
                  <c:v>1617</c:v>
                </c:pt>
                <c:pt idx="1618">
                  <c:v>1618</c:v>
                </c:pt>
                <c:pt idx="1619">
                  <c:v>1619</c:v>
                </c:pt>
                <c:pt idx="1620">
                  <c:v>1620</c:v>
                </c:pt>
                <c:pt idx="1621">
                  <c:v>1621</c:v>
                </c:pt>
                <c:pt idx="1622">
                  <c:v>1622</c:v>
                </c:pt>
                <c:pt idx="1623">
                  <c:v>1623</c:v>
                </c:pt>
                <c:pt idx="1624">
                  <c:v>1624</c:v>
                </c:pt>
                <c:pt idx="1625">
                  <c:v>1625</c:v>
                </c:pt>
                <c:pt idx="1626">
                  <c:v>1626</c:v>
                </c:pt>
                <c:pt idx="1627">
                  <c:v>1627</c:v>
                </c:pt>
                <c:pt idx="1628">
                  <c:v>1628</c:v>
                </c:pt>
                <c:pt idx="1629">
                  <c:v>1629</c:v>
                </c:pt>
                <c:pt idx="1630">
                  <c:v>1630</c:v>
                </c:pt>
                <c:pt idx="1631">
                  <c:v>1631</c:v>
                </c:pt>
                <c:pt idx="1632">
                  <c:v>1632</c:v>
                </c:pt>
                <c:pt idx="1633">
                  <c:v>1633</c:v>
                </c:pt>
                <c:pt idx="1634">
                  <c:v>1634</c:v>
                </c:pt>
                <c:pt idx="1635">
                  <c:v>1635</c:v>
                </c:pt>
                <c:pt idx="1636">
                  <c:v>1636</c:v>
                </c:pt>
                <c:pt idx="1637">
                  <c:v>1637</c:v>
                </c:pt>
                <c:pt idx="1638">
                  <c:v>1638</c:v>
                </c:pt>
                <c:pt idx="1639">
                  <c:v>1639</c:v>
                </c:pt>
                <c:pt idx="1640">
                  <c:v>1640</c:v>
                </c:pt>
                <c:pt idx="1641">
                  <c:v>1641</c:v>
                </c:pt>
                <c:pt idx="1642">
                  <c:v>1642</c:v>
                </c:pt>
                <c:pt idx="1643">
                  <c:v>1643</c:v>
                </c:pt>
                <c:pt idx="1644">
                  <c:v>1644</c:v>
                </c:pt>
                <c:pt idx="1645">
                  <c:v>1645</c:v>
                </c:pt>
                <c:pt idx="1646">
                  <c:v>1646</c:v>
                </c:pt>
                <c:pt idx="1647">
                  <c:v>1647</c:v>
                </c:pt>
                <c:pt idx="1648">
                  <c:v>1648</c:v>
                </c:pt>
                <c:pt idx="1649">
                  <c:v>1649</c:v>
                </c:pt>
                <c:pt idx="1650">
                  <c:v>1650</c:v>
                </c:pt>
                <c:pt idx="1651">
                  <c:v>1651</c:v>
                </c:pt>
                <c:pt idx="1652">
                  <c:v>1652</c:v>
                </c:pt>
                <c:pt idx="1653">
                  <c:v>1653</c:v>
                </c:pt>
                <c:pt idx="1654">
                  <c:v>1654</c:v>
                </c:pt>
                <c:pt idx="1655">
                  <c:v>1655</c:v>
                </c:pt>
                <c:pt idx="1656">
                  <c:v>1656</c:v>
                </c:pt>
                <c:pt idx="1657">
                  <c:v>1657</c:v>
                </c:pt>
                <c:pt idx="1658">
                  <c:v>1658</c:v>
                </c:pt>
                <c:pt idx="1659">
                  <c:v>1659</c:v>
                </c:pt>
                <c:pt idx="1660">
                  <c:v>1660</c:v>
                </c:pt>
                <c:pt idx="1661">
                  <c:v>1661</c:v>
                </c:pt>
                <c:pt idx="1662">
                  <c:v>1662</c:v>
                </c:pt>
                <c:pt idx="1663">
                  <c:v>1663</c:v>
                </c:pt>
                <c:pt idx="1664">
                  <c:v>1664</c:v>
                </c:pt>
                <c:pt idx="1665">
                  <c:v>1665</c:v>
                </c:pt>
                <c:pt idx="1666">
                  <c:v>1666</c:v>
                </c:pt>
                <c:pt idx="1667">
                  <c:v>1667</c:v>
                </c:pt>
                <c:pt idx="1668">
                  <c:v>1668</c:v>
                </c:pt>
                <c:pt idx="1669">
                  <c:v>1669</c:v>
                </c:pt>
                <c:pt idx="1670">
                  <c:v>1670</c:v>
                </c:pt>
                <c:pt idx="1671">
                  <c:v>1671</c:v>
                </c:pt>
                <c:pt idx="1672">
                  <c:v>1672</c:v>
                </c:pt>
                <c:pt idx="1673">
                  <c:v>1673</c:v>
                </c:pt>
                <c:pt idx="1674">
                  <c:v>1674</c:v>
                </c:pt>
                <c:pt idx="1675">
                  <c:v>1675</c:v>
                </c:pt>
                <c:pt idx="1676">
                  <c:v>1676</c:v>
                </c:pt>
                <c:pt idx="1677">
                  <c:v>1677</c:v>
                </c:pt>
                <c:pt idx="1678">
                  <c:v>1678</c:v>
                </c:pt>
                <c:pt idx="1679">
                  <c:v>1679</c:v>
                </c:pt>
                <c:pt idx="1680">
                  <c:v>1680</c:v>
                </c:pt>
                <c:pt idx="1681">
                  <c:v>1681</c:v>
                </c:pt>
                <c:pt idx="1682">
                  <c:v>1682</c:v>
                </c:pt>
                <c:pt idx="1683">
                  <c:v>1683</c:v>
                </c:pt>
                <c:pt idx="1684">
                  <c:v>1684</c:v>
                </c:pt>
                <c:pt idx="1685">
                  <c:v>1685</c:v>
                </c:pt>
                <c:pt idx="1686">
                  <c:v>1686</c:v>
                </c:pt>
                <c:pt idx="1687">
                  <c:v>1687</c:v>
                </c:pt>
                <c:pt idx="1688">
                  <c:v>1688</c:v>
                </c:pt>
                <c:pt idx="1689">
                  <c:v>1689</c:v>
                </c:pt>
                <c:pt idx="1690">
                  <c:v>1690</c:v>
                </c:pt>
                <c:pt idx="1691">
                  <c:v>1691</c:v>
                </c:pt>
                <c:pt idx="1692">
                  <c:v>1692</c:v>
                </c:pt>
                <c:pt idx="1693">
                  <c:v>1693</c:v>
                </c:pt>
                <c:pt idx="1694">
                  <c:v>1694</c:v>
                </c:pt>
                <c:pt idx="1695">
                  <c:v>1695</c:v>
                </c:pt>
                <c:pt idx="1696">
                  <c:v>1696</c:v>
                </c:pt>
                <c:pt idx="1697">
                  <c:v>1697</c:v>
                </c:pt>
                <c:pt idx="1698">
                  <c:v>1698</c:v>
                </c:pt>
                <c:pt idx="1699">
                  <c:v>1699</c:v>
                </c:pt>
                <c:pt idx="1700">
                  <c:v>1700</c:v>
                </c:pt>
                <c:pt idx="1701">
                  <c:v>1701</c:v>
                </c:pt>
                <c:pt idx="1702">
                  <c:v>1702</c:v>
                </c:pt>
                <c:pt idx="1703">
                  <c:v>1703</c:v>
                </c:pt>
                <c:pt idx="1704">
                  <c:v>1704</c:v>
                </c:pt>
                <c:pt idx="1705">
                  <c:v>1705</c:v>
                </c:pt>
                <c:pt idx="1706">
                  <c:v>1706</c:v>
                </c:pt>
                <c:pt idx="1707">
                  <c:v>1707</c:v>
                </c:pt>
                <c:pt idx="1708">
                  <c:v>1708</c:v>
                </c:pt>
                <c:pt idx="1709">
                  <c:v>1709</c:v>
                </c:pt>
                <c:pt idx="1710">
                  <c:v>1710</c:v>
                </c:pt>
                <c:pt idx="1711">
                  <c:v>1711</c:v>
                </c:pt>
                <c:pt idx="1712">
                  <c:v>1712</c:v>
                </c:pt>
                <c:pt idx="1713">
                  <c:v>1713</c:v>
                </c:pt>
                <c:pt idx="1714">
                  <c:v>1714</c:v>
                </c:pt>
                <c:pt idx="1715">
                  <c:v>1715</c:v>
                </c:pt>
                <c:pt idx="1716">
                  <c:v>1716</c:v>
                </c:pt>
                <c:pt idx="1717">
                  <c:v>1717</c:v>
                </c:pt>
                <c:pt idx="1718">
                  <c:v>1718</c:v>
                </c:pt>
                <c:pt idx="1719">
                  <c:v>1719</c:v>
                </c:pt>
                <c:pt idx="1720">
                  <c:v>1720</c:v>
                </c:pt>
                <c:pt idx="1721">
                  <c:v>1721</c:v>
                </c:pt>
                <c:pt idx="1722">
                  <c:v>1722</c:v>
                </c:pt>
                <c:pt idx="1723">
                  <c:v>1723</c:v>
                </c:pt>
                <c:pt idx="1724">
                  <c:v>1724</c:v>
                </c:pt>
                <c:pt idx="1725">
                  <c:v>1725</c:v>
                </c:pt>
                <c:pt idx="1726">
                  <c:v>1726</c:v>
                </c:pt>
                <c:pt idx="1727">
                  <c:v>1727</c:v>
                </c:pt>
                <c:pt idx="1728">
                  <c:v>1728</c:v>
                </c:pt>
                <c:pt idx="1729">
                  <c:v>1729</c:v>
                </c:pt>
                <c:pt idx="1730">
                  <c:v>1730</c:v>
                </c:pt>
                <c:pt idx="1731">
                  <c:v>1731</c:v>
                </c:pt>
                <c:pt idx="1732">
                  <c:v>1732</c:v>
                </c:pt>
                <c:pt idx="1733">
                  <c:v>1733</c:v>
                </c:pt>
                <c:pt idx="1734">
                  <c:v>1734</c:v>
                </c:pt>
                <c:pt idx="1735">
                  <c:v>1735</c:v>
                </c:pt>
                <c:pt idx="1736">
                  <c:v>1736</c:v>
                </c:pt>
                <c:pt idx="1737">
                  <c:v>1737</c:v>
                </c:pt>
                <c:pt idx="1738">
                  <c:v>1738</c:v>
                </c:pt>
                <c:pt idx="1739">
                  <c:v>1739</c:v>
                </c:pt>
                <c:pt idx="1740">
                  <c:v>1740</c:v>
                </c:pt>
                <c:pt idx="1741">
                  <c:v>1741</c:v>
                </c:pt>
                <c:pt idx="1742">
                  <c:v>1742</c:v>
                </c:pt>
                <c:pt idx="1743">
                  <c:v>1743</c:v>
                </c:pt>
                <c:pt idx="1744">
                  <c:v>1744</c:v>
                </c:pt>
                <c:pt idx="1745">
                  <c:v>1745</c:v>
                </c:pt>
                <c:pt idx="1746">
                  <c:v>1746</c:v>
                </c:pt>
                <c:pt idx="1747">
                  <c:v>1747</c:v>
                </c:pt>
                <c:pt idx="1748">
                  <c:v>1748</c:v>
                </c:pt>
                <c:pt idx="1749">
                  <c:v>1749</c:v>
                </c:pt>
                <c:pt idx="1750">
                  <c:v>1750</c:v>
                </c:pt>
                <c:pt idx="1751">
                  <c:v>1751</c:v>
                </c:pt>
                <c:pt idx="1752">
                  <c:v>1752</c:v>
                </c:pt>
                <c:pt idx="1753">
                  <c:v>1753</c:v>
                </c:pt>
                <c:pt idx="1754">
                  <c:v>1754</c:v>
                </c:pt>
                <c:pt idx="1755">
                  <c:v>1755</c:v>
                </c:pt>
                <c:pt idx="1756">
                  <c:v>1756</c:v>
                </c:pt>
                <c:pt idx="1757">
                  <c:v>1757</c:v>
                </c:pt>
                <c:pt idx="1758">
                  <c:v>1758</c:v>
                </c:pt>
                <c:pt idx="1759">
                  <c:v>1759</c:v>
                </c:pt>
                <c:pt idx="1760">
                  <c:v>1760</c:v>
                </c:pt>
                <c:pt idx="1761">
                  <c:v>1761</c:v>
                </c:pt>
                <c:pt idx="1762">
                  <c:v>1762</c:v>
                </c:pt>
                <c:pt idx="1763">
                  <c:v>1763</c:v>
                </c:pt>
                <c:pt idx="1764">
                  <c:v>1764</c:v>
                </c:pt>
                <c:pt idx="1765">
                  <c:v>1765</c:v>
                </c:pt>
                <c:pt idx="1766">
                  <c:v>1766</c:v>
                </c:pt>
                <c:pt idx="1767">
                  <c:v>1767</c:v>
                </c:pt>
                <c:pt idx="1768">
                  <c:v>1768</c:v>
                </c:pt>
                <c:pt idx="1769">
                  <c:v>1769</c:v>
                </c:pt>
                <c:pt idx="1770">
                  <c:v>1770</c:v>
                </c:pt>
                <c:pt idx="1771">
                  <c:v>1771</c:v>
                </c:pt>
                <c:pt idx="1772">
                  <c:v>1772</c:v>
                </c:pt>
                <c:pt idx="1773">
                  <c:v>1773</c:v>
                </c:pt>
                <c:pt idx="1774">
                  <c:v>1774</c:v>
                </c:pt>
                <c:pt idx="1775">
                  <c:v>1775</c:v>
                </c:pt>
                <c:pt idx="1776">
                  <c:v>1776</c:v>
                </c:pt>
                <c:pt idx="1777">
                  <c:v>1777</c:v>
                </c:pt>
                <c:pt idx="1778">
                  <c:v>1778</c:v>
                </c:pt>
                <c:pt idx="1779">
                  <c:v>1779</c:v>
                </c:pt>
                <c:pt idx="1780">
                  <c:v>1780</c:v>
                </c:pt>
                <c:pt idx="1781">
                  <c:v>1781</c:v>
                </c:pt>
                <c:pt idx="1782">
                  <c:v>1782</c:v>
                </c:pt>
                <c:pt idx="1783">
                  <c:v>1783</c:v>
                </c:pt>
                <c:pt idx="1784">
                  <c:v>1784</c:v>
                </c:pt>
                <c:pt idx="1785">
                  <c:v>1785</c:v>
                </c:pt>
                <c:pt idx="1786">
                  <c:v>1786</c:v>
                </c:pt>
                <c:pt idx="1787">
                  <c:v>1787</c:v>
                </c:pt>
                <c:pt idx="1788">
                  <c:v>1788</c:v>
                </c:pt>
                <c:pt idx="1789">
                  <c:v>1789</c:v>
                </c:pt>
                <c:pt idx="1790">
                  <c:v>1790</c:v>
                </c:pt>
                <c:pt idx="1791">
                  <c:v>1791</c:v>
                </c:pt>
                <c:pt idx="1792">
                  <c:v>1792</c:v>
                </c:pt>
                <c:pt idx="1793">
                  <c:v>1793</c:v>
                </c:pt>
                <c:pt idx="1794">
                  <c:v>1794</c:v>
                </c:pt>
                <c:pt idx="1795">
                  <c:v>1795</c:v>
                </c:pt>
                <c:pt idx="1796">
                  <c:v>1796</c:v>
                </c:pt>
                <c:pt idx="1797">
                  <c:v>1797</c:v>
                </c:pt>
                <c:pt idx="1798">
                  <c:v>1798</c:v>
                </c:pt>
                <c:pt idx="1799">
                  <c:v>1799</c:v>
                </c:pt>
                <c:pt idx="1800">
                  <c:v>1800</c:v>
                </c:pt>
                <c:pt idx="1801">
                  <c:v>1801</c:v>
                </c:pt>
                <c:pt idx="1802">
                  <c:v>1802</c:v>
                </c:pt>
                <c:pt idx="1803">
                  <c:v>1803</c:v>
                </c:pt>
                <c:pt idx="1804">
                  <c:v>1804</c:v>
                </c:pt>
                <c:pt idx="1805">
                  <c:v>1805</c:v>
                </c:pt>
                <c:pt idx="1806">
                  <c:v>1806</c:v>
                </c:pt>
                <c:pt idx="1807">
                  <c:v>1807</c:v>
                </c:pt>
                <c:pt idx="1808">
                  <c:v>1808</c:v>
                </c:pt>
                <c:pt idx="1809">
                  <c:v>1809</c:v>
                </c:pt>
                <c:pt idx="1810">
                  <c:v>1810</c:v>
                </c:pt>
                <c:pt idx="1811">
                  <c:v>1811</c:v>
                </c:pt>
                <c:pt idx="1812">
                  <c:v>1812</c:v>
                </c:pt>
                <c:pt idx="1813">
                  <c:v>1813</c:v>
                </c:pt>
                <c:pt idx="1814">
                  <c:v>1814</c:v>
                </c:pt>
                <c:pt idx="1815">
                  <c:v>1815</c:v>
                </c:pt>
                <c:pt idx="1816">
                  <c:v>1816</c:v>
                </c:pt>
                <c:pt idx="1817">
                  <c:v>1817</c:v>
                </c:pt>
                <c:pt idx="1818">
                  <c:v>1818</c:v>
                </c:pt>
                <c:pt idx="1819">
                  <c:v>1819</c:v>
                </c:pt>
                <c:pt idx="1820">
                  <c:v>1820</c:v>
                </c:pt>
                <c:pt idx="1821">
                  <c:v>1821</c:v>
                </c:pt>
                <c:pt idx="1822">
                  <c:v>1822</c:v>
                </c:pt>
                <c:pt idx="1823">
                  <c:v>1823</c:v>
                </c:pt>
                <c:pt idx="1824">
                  <c:v>1824</c:v>
                </c:pt>
                <c:pt idx="1825">
                  <c:v>1825</c:v>
                </c:pt>
                <c:pt idx="1826">
                  <c:v>1826</c:v>
                </c:pt>
                <c:pt idx="1827">
                  <c:v>1827</c:v>
                </c:pt>
                <c:pt idx="1828">
                  <c:v>1828</c:v>
                </c:pt>
                <c:pt idx="1829">
                  <c:v>1829</c:v>
                </c:pt>
                <c:pt idx="1830">
                  <c:v>1830</c:v>
                </c:pt>
                <c:pt idx="1831">
                  <c:v>1831</c:v>
                </c:pt>
                <c:pt idx="1832">
                  <c:v>1832</c:v>
                </c:pt>
                <c:pt idx="1833">
                  <c:v>1833</c:v>
                </c:pt>
                <c:pt idx="1834">
                  <c:v>1834</c:v>
                </c:pt>
                <c:pt idx="1835">
                  <c:v>1835</c:v>
                </c:pt>
                <c:pt idx="1836">
                  <c:v>1836</c:v>
                </c:pt>
                <c:pt idx="1837">
                  <c:v>1837</c:v>
                </c:pt>
                <c:pt idx="1838">
                  <c:v>1838</c:v>
                </c:pt>
                <c:pt idx="1839">
                  <c:v>1839</c:v>
                </c:pt>
                <c:pt idx="1840">
                  <c:v>1840</c:v>
                </c:pt>
                <c:pt idx="1841">
                  <c:v>1841</c:v>
                </c:pt>
                <c:pt idx="1842">
                  <c:v>1842</c:v>
                </c:pt>
                <c:pt idx="1843">
                  <c:v>1843</c:v>
                </c:pt>
                <c:pt idx="1844">
                  <c:v>1844</c:v>
                </c:pt>
                <c:pt idx="1845">
                  <c:v>1845</c:v>
                </c:pt>
                <c:pt idx="1846">
                  <c:v>1846</c:v>
                </c:pt>
                <c:pt idx="1847">
                  <c:v>1847</c:v>
                </c:pt>
                <c:pt idx="1848">
                  <c:v>1848</c:v>
                </c:pt>
                <c:pt idx="1849">
                  <c:v>1849</c:v>
                </c:pt>
                <c:pt idx="1850">
                  <c:v>1850</c:v>
                </c:pt>
                <c:pt idx="1851">
                  <c:v>1851</c:v>
                </c:pt>
                <c:pt idx="1852">
                  <c:v>1852</c:v>
                </c:pt>
                <c:pt idx="1853">
                  <c:v>1853</c:v>
                </c:pt>
                <c:pt idx="1854">
                  <c:v>1854</c:v>
                </c:pt>
                <c:pt idx="1855">
                  <c:v>1855</c:v>
                </c:pt>
                <c:pt idx="1856">
                  <c:v>1856</c:v>
                </c:pt>
                <c:pt idx="1857">
                  <c:v>1857</c:v>
                </c:pt>
                <c:pt idx="1858">
                  <c:v>1858</c:v>
                </c:pt>
                <c:pt idx="1859">
                  <c:v>1859</c:v>
                </c:pt>
                <c:pt idx="1860">
                  <c:v>1860</c:v>
                </c:pt>
                <c:pt idx="1861">
                  <c:v>1861</c:v>
                </c:pt>
                <c:pt idx="1862">
                  <c:v>1862</c:v>
                </c:pt>
                <c:pt idx="1863">
                  <c:v>1863</c:v>
                </c:pt>
                <c:pt idx="1864">
                  <c:v>1864</c:v>
                </c:pt>
                <c:pt idx="1865">
                  <c:v>1865</c:v>
                </c:pt>
                <c:pt idx="1866">
                  <c:v>1866</c:v>
                </c:pt>
                <c:pt idx="1867">
                  <c:v>1867</c:v>
                </c:pt>
                <c:pt idx="1868">
                  <c:v>1868</c:v>
                </c:pt>
                <c:pt idx="1869">
                  <c:v>1869</c:v>
                </c:pt>
                <c:pt idx="1870">
                  <c:v>1870</c:v>
                </c:pt>
                <c:pt idx="1871">
                  <c:v>1871</c:v>
                </c:pt>
                <c:pt idx="1872">
                  <c:v>1872</c:v>
                </c:pt>
                <c:pt idx="1873">
                  <c:v>1873</c:v>
                </c:pt>
                <c:pt idx="1874">
                  <c:v>1874</c:v>
                </c:pt>
                <c:pt idx="1875">
                  <c:v>1875</c:v>
                </c:pt>
                <c:pt idx="1876">
                  <c:v>1876</c:v>
                </c:pt>
                <c:pt idx="1877">
                  <c:v>1877</c:v>
                </c:pt>
                <c:pt idx="1878">
                  <c:v>1878</c:v>
                </c:pt>
                <c:pt idx="1879">
                  <c:v>1879</c:v>
                </c:pt>
                <c:pt idx="1880">
                  <c:v>1880</c:v>
                </c:pt>
                <c:pt idx="1881">
                  <c:v>1881</c:v>
                </c:pt>
                <c:pt idx="1882">
                  <c:v>1882</c:v>
                </c:pt>
                <c:pt idx="1883">
                  <c:v>1883</c:v>
                </c:pt>
                <c:pt idx="1884">
                  <c:v>1884</c:v>
                </c:pt>
                <c:pt idx="1885">
                  <c:v>1885</c:v>
                </c:pt>
                <c:pt idx="1886">
                  <c:v>1886</c:v>
                </c:pt>
                <c:pt idx="1887">
                  <c:v>1887</c:v>
                </c:pt>
                <c:pt idx="1888">
                  <c:v>1888</c:v>
                </c:pt>
                <c:pt idx="1889">
                  <c:v>1889</c:v>
                </c:pt>
                <c:pt idx="1890">
                  <c:v>1890</c:v>
                </c:pt>
                <c:pt idx="1891">
                  <c:v>1891</c:v>
                </c:pt>
                <c:pt idx="1892">
                  <c:v>1892</c:v>
                </c:pt>
                <c:pt idx="1893">
                  <c:v>1893</c:v>
                </c:pt>
                <c:pt idx="1894">
                  <c:v>1894</c:v>
                </c:pt>
                <c:pt idx="1895">
                  <c:v>1895</c:v>
                </c:pt>
                <c:pt idx="1896">
                  <c:v>1896</c:v>
                </c:pt>
                <c:pt idx="1897">
                  <c:v>1897</c:v>
                </c:pt>
                <c:pt idx="1898">
                  <c:v>1898</c:v>
                </c:pt>
                <c:pt idx="1899">
                  <c:v>1899</c:v>
                </c:pt>
                <c:pt idx="1900">
                  <c:v>1900</c:v>
                </c:pt>
                <c:pt idx="1901">
                  <c:v>1901</c:v>
                </c:pt>
                <c:pt idx="1902">
                  <c:v>1902</c:v>
                </c:pt>
                <c:pt idx="1903">
                  <c:v>1903</c:v>
                </c:pt>
                <c:pt idx="1904">
                  <c:v>1904</c:v>
                </c:pt>
                <c:pt idx="1905">
                  <c:v>1905</c:v>
                </c:pt>
                <c:pt idx="1906">
                  <c:v>1906</c:v>
                </c:pt>
                <c:pt idx="1907">
                  <c:v>1907</c:v>
                </c:pt>
                <c:pt idx="1908">
                  <c:v>1908</c:v>
                </c:pt>
                <c:pt idx="1909">
                  <c:v>1909</c:v>
                </c:pt>
                <c:pt idx="1910">
                  <c:v>1910</c:v>
                </c:pt>
                <c:pt idx="1911">
                  <c:v>1911</c:v>
                </c:pt>
                <c:pt idx="1912">
                  <c:v>1912</c:v>
                </c:pt>
                <c:pt idx="1913">
                  <c:v>1913</c:v>
                </c:pt>
                <c:pt idx="1914">
                  <c:v>1914</c:v>
                </c:pt>
                <c:pt idx="1915">
                  <c:v>1915</c:v>
                </c:pt>
                <c:pt idx="1916">
                  <c:v>1916</c:v>
                </c:pt>
                <c:pt idx="1917">
                  <c:v>1917</c:v>
                </c:pt>
                <c:pt idx="1918">
                  <c:v>1918</c:v>
                </c:pt>
                <c:pt idx="1919">
                  <c:v>1919</c:v>
                </c:pt>
                <c:pt idx="1920">
                  <c:v>1920</c:v>
                </c:pt>
                <c:pt idx="1921">
                  <c:v>1921</c:v>
                </c:pt>
                <c:pt idx="1922">
                  <c:v>1922</c:v>
                </c:pt>
                <c:pt idx="1923">
                  <c:v>1923</c:v>
                </c:pt>
                <c:pt idx="1924">
                  <c:v>1924</c:v>
                </c:pt>
                <c:pt idx="1925">
                  <c:v>1925</c:v>
                </c:pt>
                <c:pt idx="1926">
                  <c:v>1926</c:v>
                </c:pt>
                <c:pt idx="1927">
                  <c:v>1927</c:v>
                </c:pt>
                <c:pt idx="1928">
                  <c:v>1928</c:v>
                </c:pt>
                <c:pt idx="1929">
                  <c:v>1929</c:v>
                </c:pt>
                <c:pt idx="1930">
                  <c:v>1930</c:v>
                </c:pt>
                <c:pt idx="1931">
                  <c:v>1931</c:v>
                </c:pt>
                <c:pt idx="1932">
                  <c:v>1932</c:v>
                </c:pt>
                <c:pt idx="1933">
                  <c:v>1933</c:v>
                </c:pt>
                <c:pt idx="1934">
                  <c:v>1934</c:v>
                </c:pt>
                <c:pt idx="1935">
                  <c:v>1935</c:v>
                </c:pt>
                <c:pt idx="1936">
                  <c:v>1936</c:v>
                </c:pt>
                <c:pt idx="1937">
                  <c:v>1937</c:v>
                </c:pt>
                <c:pt idx="1938">
                  <c:v>1938</c:v>
                </c:pt>
                <c:pt idx="1939">
                  <c:v>1939</c:v>
                </c:pt>
                <c:pt idx="1940">
                  <c:v>1940</c:v>
                </c:pt>
                <c:pt idx="1941">
                  <c:v>1941</c:v>
                </c:pt>
                <c:pt idx="1942">
                  <c:v>1942</c:v>
                </c:pt>
                <c:pt idx="1943">
                  <c:v>1943</c:v>
                </c:pt>
                <c:pt idx="1944">
                  <c:v>1944</c:v>
                </c:pt>
                <c:pt idx="1945">
                  <c:v>1945</c:v>
                </c:pt>
                <c:pt idx="1946">
                  <c:v>1946</c:v>
                </c:pt>
                <c:pt idx="1947">
                  <c:v>1947</c:v>
                </c:pt>
                <c:pt idx="1948">
                  <c:v>1948</c:v>
                </c:pt>
                <c:pt idx="1949">
                  <c:v>1949</c:v>
                </c:pt>
                <c:pt idx="1950">
                  <c:v>1950</c:v>
                </c:pt>
                <c:pt idx="1951">
                  <c:v>1951</c:v>
                </c:pt>
                <c:pt idx="1952">
                  <c:v>1952</c:v>
                </c:pt>
                <c:pt idx="1953">
                  <c:v>1953</c:v>
                </c:pt>
                <c:pt idx="1954">
                  <c:v>1954</c:v>
                </c:pt>
                <c:pt idx="1955">
                  <c:v>1955</c:v>
                </c:pt>
                <c:pt idx="1956">
                  <c:v>1956</c:v>
                </c:pt>
                <c:pt idx="1957">
                  <c:v>1957</c:v>
                </c:pt>
                <c:pt idx="1958">
                  <c:v>1958</c:v>
                </c:pt>
                <c:pt idx="1959">
                  <c:v>1959</c:v>
                </c:pt>
                <c:pt idx="1960">
                  <c:v>1960</c:v>
                </c:pt>
                <c:pt idx="1961">
                  <c:v>1961</c:v>
                </c:pt>
                <c:pt idx="1962">
                  <c:v>1962</c:v>
                </c:pt>
                <c:pt idx="1963">
                  <c:v>1963</c:v>
                </c:pt>
                <c:pt idx="1964">
                  <c:v>1964</c:v>
                </c:pt>
                <c:pt idx="1965">
                  <c:v>1965</c:v>
                </c:pt>
                <c:pt idx="1966">
                  <c:v>1966</c:v>
                </c:pt>
                <c:pt idx="1967">
                  <c:v>1967</c:v>
                </c:pt>
                <c:pt idx="1968">
                  <c:v>1968</c:v>
                </c:pt>
                <c:pt idx="1969">
                  <c:v>1969</c:v>
                </c:pt>
                <c:pt idx="1970">
                  <c:v>1970</c:v>
                </c:pt>
                <c:pt idx="1971">
                  <c:v>1971</c:v>
                </c:pt>
                <c:pt idx="1972">
                  <c:v>1972</c:v>
                </c:pt>
                <c:pt idx="1973">
                  <c:v>1973</c:v>
                </c:pt>
                <c:pt idx="1974">
                  <c:v>1974</c:v>
                </c:pt>
                <c:pt idx="1975">
                  <c:v>1975</c:v>
                </c:pt>
                <c:pt idx="1976">
                  <c:v>1976</c:v>
                </c:pt>
                <c:pt idx="1977">
                  <c:v>1977</c:v>
                </c:pt>
                <c:pt idx="1978">
                  <c:v>1978</c:v>
                </c:pt>
                <c:pt idx="1979">
                  <c:v>1979</c:v>
                </c:pt>
                <c:pt idx="1980">
                  <c:v>1980</c:v>
                </c:pt>
                <c:pt idx="1981">
                  <c:v>1981</c:v>
                </c:pt>
                <c:pt idx="1982">
                  <c:v>1982</c:v>
                </c:pt>
                <c:pt idx="1983">
                  <c:v>1983</c:v>
                </c:pt>
                <c:pt idx="1984">
                  <c:v>1984</c:v>
                </c:pt>
                <c:pt idx="1985">
                  <c:v>1985</c:v>
                </c:pt>
                <c:pt idx="1986">
                  <c:v>1986</c:v>
                </c:pt>
                <c:pt idx="1987">
                  <c:v>1987</c:v>
                </c:pt>
                <c:pt idx="1988">
                  <c:v>1988</c:v>
                </c:pt>
                <c:pt idx="1989">
                  <c:v>1989</c:v>
                </c:pt>
                <c:pt idx="1990">
                  <c:v>1990</c:v>
                </c:pt>
                <c:pt idx="1991">
                  <c:v>1991</c:v>
                </c:pt>
                <c:pt idx="1992">
                  <c:v>1992</c:v>
                </c:pt>
                <c:pt idx="1993">
                  <c:v>1993</c:v>
                </c:pt>
                <c:pt idx="1994">
                  <c:v>1994</c:v>
                </c:pt>
                <c:pt idx="1995">
                  <c:v>1995</c:v>
                </c:pt>
                <c:pt idx="1996">
                  <c:v>1996</c:v>
                </c:pt>
                <c:pt idx="1997">
                  <c:v>1997</c:v>
                </c:pt>
                <c:pt idx="1998">
                  <c:v>1998</c:v>
                </c:pt>
                <c:pt idx="1999">
                  <c:v>1999</c:v>
                </c:pt>
                <c:pt idx="2000">
                  <c:v>2000</c:v>
                </c:pt>
                <c:pt idx="2001">
                  <c:v>2001</c:v>
                </c:pt>
                <c:pt idx="2002">
                  <c:v>2002</c:v>
                </c:pt>
                <c:pt idx="2003">
                  <c:v>2003</c:v>
                </c:pt>
                <c:pt idx="2004">
                  <c:v>2004</c:v>
                </c:pt>
                <c:pt idx="2005">
                  <c:v>2005</c:v>
                </c:pt>
                <c:pt idx="2006">
                  <c:v>2006</c:v>
                </c:pt>
                <c:pt idx="2007">
                  <c:v>2007</c:v>
                </c:pt>
                <c:pt idx="2008">
                  <c:v>2008</c:v>
                </c:pt>
                <c:pt idx="2009">
                  <c:v>2009</c:v>
                </c:pt>
                <c:pt idx="2010">
                  <c:v>2010</c:v>
                </c:pt>
                <c:pt idx="2011">
                  <c:v>2011</c:v>
                </c:pt>
                <c:pt idx="2012">
                  <c:v>2012</c:v>
                </c:pt>
                <c:pt idx="2013">
                  <c:v>2013</c:v>
                </c:pt>
                <c:pt idx="2014">
                  <c:v>2014</c:v>
                </c:pt>
                <c:pt idx="2015">
                  <c:v>2015</c:v>
                </c:pt>
                <c:pt idx="2016">
                  <c:v>2016</c:v>
                </c:pt>
                <c:pt idx="2017">
                  <c:v>2017</c:v>
                </c:pt>
                <c:pt idx="2018">
                  <c:v>2018</c:v>
                </c:pt>
                <c:pt idx="2019">
                  <c:v>2019</c:v>
                </c:pt>
                <c:pt idx="2020">
                  <c:v>2020</c:v>
                </c:pt>
                <c:pt idx="2021">
                  <c:v>2021</c:v>
                </c:pt>
                <c:pt idx="2022">
                  <c:v>2022</c:v>
                </c:pt>
                <c:pt idx="2023">
                  <c:v>2023</c:v>
                </c:pt>
                <c:pt idx="2024">
                  <c:v>2024</c:v>
                </c:pt>
                <c:pt idx="2025">
                  <c:v>2025</c:v>
                </c:pt>
                <c:pt idx="2026">
                  <c:v>2026</c:v>
                </c:pt>
                <c:pt idx="2027">
                  <c:v>2027</c:v>
                </c:pt>
                <c:pt idx="2028">
                  <c:v>2028</c:v>
                </c:pt>
                <c:pt idx="2029">
                  <c:v>2029</c:v>
                </c:pt>
                <c:pt idx="2030">
                  <c:v>2030</c:v>
                </c:pt>
                <c:pt idx="2031">
                  <c:v>2031</c:v>
                </c:pt>
                <c:pt idx="2032">
                  <c:v>2032</c:v>
                </c:pt>
                <c:pt idx="2033">
                  <c:v>2033</c:v>
                </c:pt>
                <c:pt idx="2034">
                  <c:v>2034</c:v>
                </c:pt>
                <c:pt idx="2035">
                  <c:v>2035</c:v>
                </c:pt>
                <c:pt idx="2036">
                  <c:v>2036</c:v>
                </c:pt>
                <c:pt idx="2037">
                  <c:v>2037</c:v>
                </c:pt>
                <c:pt idx="2038">
                  <c:v>2038</c:v>
                </c:pt>
                <c:pt idx="2039">
                  <c:v>2039</c:v>
                </c:pt>
                <c:pt idx="2040">
                  <c:v>2040</c:v>
                </c:pt>
                <c:pt idx="2041">
                  <c:v>2041</c:v>
                </c:pt>
                <c:pt idx="2042">
                  <c:v>2042</c:v>
                </c:pt>
                <c:pt idx="2043">
                  <c:v>2043</c:v>
                </c:pt>
                <c:pt idx="2044">
                  <c:v>2044</c:v>
                </c:pt>
                <c:pt idx="2045">
                  <c:v>2045</c:v>
                </c:pt>
                <c:pt idx="2046">
                  <c:v>2046</c:v>
                </c:pt>
                <c:pt idx="2047">
                  <c:v>2047</c:v>
                </c:pt>
                <c:pt idx="2048">
                  <c:v>2048</c:v>
                </c:pt>
                <c:pt idx="2049">
                  <c:v>2049</c:v>
                </c:pt>
                <c:pt idx="2050">
                  <c:v>2050</c:v>
                </c:pt>
                <c:pt idx="2051">
                  <c:v>2051</c:v>
                </c:pt>
                <c:pt idx="2052">
                  <c:v>2052</c:v>
                </c:pt>
                <c:pt idx="2053">
                  <c:v>2053</c:v>
                </c:pt>
                <c:pt idx="2054">
                  <c:v>2054</c:v>
                </c:pt>
                <c:pt idx="2055">
                  <c:v>2055</c:v>
                </c:pt>
                <c:pt idx="2056">
                  <c:v>2056</c:v>
                </c:pt>
                <c:pt idx="2057">
                  <c:v>2057</c:v>
                </c:pt>
                <c:pt idx="2058">
                  <c:v>2058</c:v>
                </c:pt>
                <c:pt idx="2059">
                  <c:v>2059</c:v>
                </c:pt>
                <c:pt idx="2060">
                  <c:v>2060</c:v>
                </c:pt>
                <c:pt idx="2061">
                  <c:v>2061</c:v>
                </c:pt>
                <c:pt idx="2062">
                  <c:v>2062</c:v>
                </c:pt>
                <c:pt idx="2063">
                  <c:v>2063</c:v>
                </c:pt>
                <c:pt idx="2064">
                  <c:v>2064</c:v>
                </c:pt>
                <c:pt idx="2065">
                  <c:v>2065</c:v>
                </c:pt>
                <c:pt idx="2066">
                  <c:v>2066</c:v>
                </c:pt>
                <c:pt idx="2067">
                  <c:v>2067</c:v>
                </c:pt>
                <c:pt idx="2068">
                  <c:v>2068</c:v>
                </c:pt>
                <c:pt idx="2069">
                  <c:v>2069</c:v>
                </c:pt>
                <c:pt idx="2070">
                  <c:v>2070</c:v>
                </c:pt>
                <c:pt idx="2071">
                  <c:v>2071</c:v>
                </c:pt>
                <c:pt idx="2072">
                  <c:v>2072</c:v>
                </c:pt>
                <c:pt idx="2073">
                  <c:v>2073</c:v>
                </c:pt>
                <c:pt idx="2074">
                  <c:v>2074</c:v>
                </c:pt>
                <c:pt idx="2075">
                  <c:v>2075</c:v>
                </c:pt>
                <c:pt idx="2076">
                  <c:v>2076</c:v>
                </c:pt>
                <c:pt idx="2077">
                  <c:v>2077</c:v>
                </c:pt>
                <c:pt idx="2078">
                  <c:v>2078</c:v>
                </c:pt>
                <c:pt idx="2079">
                  <c:v>2079</c:v>
                </c:pt>
                <c:pt idx="2080">
                  <c:v>2080</c:v>
                </c:pt>
                <c:pt idx="2081">
                  <c:v>2081</c:v>
                </c:pt>
                <c:pt idx="2082">
                  <c:v>2082</c:v>
                </c:pt>
                <c:pt idx="2083">
                  <c:v>2083</c:v>
                </c:pt>
                <c:pt idx="2084">
                  <c:v>2084</c:v>
                </c:pt>
                <c:pt idx="2085">
                  <c:v>2085</c:v>
                </c:pt>
                <c:pt idx="2086">
                  <c:v>2086</c:v>
                </c:pt>
                <c:pt idx="2087">
                  <c:v>2087</c:v>
                </c:pt>
                <c:pt idx="2088">
                  <c:v>2088</c:v>
                </c:pt>
                <c:pt idx="2089">
                  <c:v>2089</c:v>
                </c:pt>
                <c:pt idx="2090">
                  <c:v>2090</c:v>
                </c:pt>
                <c:pt idx="2091">
                  <c:v>2091</c:v>
                </c:pt>
                <c:pt idx="2092">
                  <c:v>2092</c:v>
                </c:pt>
                <c:pt idx="2093">
                  <c:v>2093</c:v>
                </c:pt>
                <c:pt idx="2094">
                  <c:v>2094</c:v>
                </c:pt>
                <c:pt idx="2095">
                  <c:v>2095</c:v>
                </c:pt>
                <c:pt idx="2096">
                  <c:v>2096</c:v>
                </c:pt>
                <c:pt idx="2097">
                  <c:v>2097</c:v>
                </c:pt>
                <c:pt idx="2098">
                  <c:v>2098</c:v>
                </c:pt>
                <c:pt idx="2099">
                  <c:v>2099</c:v>
                </c:pt>
                <c:pt idx="2100">
                  <c:v>2100</c:v>
                </c:pt>
                <c:pt idx="2101">
                  <c:v>2101</c:v>
                </c:pt>
                <c:pt idx="2102">
                  <c:v>2102</c:v>
                </c:pt>
                <c:pt idx="2103">
                  <c:v>2103</c:v>
                </c:pt>
                <c:pt idx="2104">
                  <c:v>2104</c:v>
                </c:pt>
                <c:pt idx="2105">
                  <c:v>2105</c:v>
                </c:pt>
                <c:pt idx="2106">
                  <c:v>2106</c:v>
                </c:pt>
                <c:pt idx="2107">
                  <c:v>2107</c:v>
                </c:pt>
                <c:pt idx="2108">
                  <c:v>2108</c:v>
                </c:pt>
                <c:pt idx="2109">
                  <c:v>2109</c:v>
                </c:pt>
                <c:pt idx="2110">
                  <c:v>2110</c:v>
                </c:pt>
                <c:pt idx="2111">
                  <c:v>2111</c:v>
                </c:pt>
                <c:pt idx="2112">
                  <c:v>2112</c:v>
                </c:pt>
                <c:pt idx="2113">
                  <c:v>2113</c:v>
                </c:pt>
                <c:pt idx="2114">
                  <c:v>2114</c:v>
                </c:pt>
                <c:pt idx="2115">
                  <c:v>2115</c:v>
                </c:pt>
                <c:pt idx="2116">
                  <c:v>2116</c:v>
                </c:pt>
                <c:pt idx="2117">
                  <c:v>2117</c:v>
                </c:pt>
                <c:pt idx="2118">
                  <c:v>2118</c:v>
                </c:pt>
                <c:pt idx="2119">
                  <c:v>2119</c:v>
                </c:pt>
                <c:pt idx="2120">
                  <c:v>2120</c:v>
                </c:pt>
                <c:pt idx="2121">
                  <c:v>2121</c:v>
                </c:pt>
                <c:pt idx="2122">
                  <c:v>2122</c:v>
                </c:pt>
                <c:pt idx="2123">
                  <c:v>2123</c:v>
                </c:pt>
                <c:pt idx="2124">
                  <c:v>2124</c:v>
                </c:pt>
                <c:pt idx="2125">
                  <c:v>2125</c:v>
                </c:pt>
                <c:pt idx="2126">
                  <c:v>2126</c:v>
                </c:pt>
                <c:pt idx="2127">
                  <c:v>2127</c:v>
                </c:pt>
                <c:pt idx="2128">
                  <c:v>2128</c:v>
                </c:pt>
                <c:pt idx="2129">
                  <c:v>2129</c:v>
                </c:pt>
                <c:pt idx="2130">
                  <c:v>2130</c:v>
                </c:pt>
                <c:pt idx="2131">
                  <c:v>2131</c:v>
                </c:pt>
                <c:pt idx="2132">
                  <c:v>2132</c:v>
                </c:pt>
                <c:pt idx="2133">
                  <c:v>2133</c:v>
                </c:pt>
                <c:pt idx="2134">
                  <c:v>2134</c:v>
                </c:pt>
                <c:pt idx="2135">
                  <c:v>2135</c:v>
                </c:pt>
                <c:pt idx="2136">
                  <c:v>2136</c:v>
                </c:pt>
                <c:pt idx="2137">
                  <c:v>2137</c:v>
                </c:pt>
                <c:pt idx="2138">
                  <c:v>2138</c:v>
                </c:pt>
                <c:pt idx="2139">
                  <c:v>2139</c:v>
                </c:pt>
                <c:pt idx="2140">
                  <c:v>2140</c:v>
                </c:pt>
                <c:pt idx="2141">
                  <c:v>2141</c:v>
                </c:pt>
                <c:pt idx="2142">
                  <c:v>2142</c:v>
                </c:pt>
                <c:pt idx="2143">
                  <c:v>2143</c:v>
                </c:pt>
                <c:pt idx="2144">
                  <c:v>2144</c:v>
                </c:pt>
                <c:pt idx="2145">
                  <c:v>2145</c:v>
                </c:pt>
                <c:pt idx="2146">
                  <c:v>2146</c:v>
                </c:pt>
                <c:pt idx="2147">
                  <c:v>2147</c:v>
                </c:pt>
                <c:pt idx="2148">
                  <c:v>2148</c:v>
                </c:pt>
                <c:pt idx="2149">
                  <c:v>2149</c:v>
                </c:pt>
                <c:pt idx="2150">
                  <c:v>2150</c:v>
                </c:pt>
                <c:pt idx="2151">
                  <c:v>2151</c:v>
                </c:pt>
                <c:pt idx="2152">
                  <c:v>2152</c:v>
                </c:pt>
                <c:pt idx="2153">
                  <c:v>2153</c:v>
                </c:pt>
                <c:pt idx="2154">
                  <c:v>2154</c:v>
                </c:pt>
                <c:pt idx="2155">
                  <c:v>2155</c:v>
                </c:pt>
                <c:pt idx="2156">
                  <c:v>2156</c:v>
                </c:pt>
                <c:pt idx="2157">
                  <c:v>2157</c:v>
                </c:pt>
                <c:pt idx="2158">
                  <c:v>2158</c:v>
                </c:pt>
                <c:pt idx="2159">
                  <c:v>2159</c:v>
                </c:pt>
                <c:pt idx="2160">
                  <c:v>2160</c:v>
                </c:pt>
                <c:pt idx="2161">
                  <c:v>2161</c:v>
                </c:pt>
                <c:pt idx="2162">
                  <c:v>2162</c:v>
                </c:pt>
                <c:pt idx="2163">
                  <c:v>2163</c:v>
                </c:pt>
                <c:pt idx="2164">
                  <c:v>2164</c:v>
                </c:pt>
                <c:pt idx="2165">
                  <c:v>2165</c:v>
                </c:pt>
                <c:pt idx="2166">
                  <c:v>2166</c:v>
                </c:pt>
                <c:pt idx="2167">
                  <c:v>2167</c:v>
                </c:pt>
                <c:pt idx="2168">
                  <c:v>2168</c:v>
                </c:pt>
                <c:pt idx="2169">
                  <c:v>2169</c:v>
                </c:pt>
                <c:pt idx="2170">
                  <c:v>2170</c:v>
                </c:pt>
                <c:pt idx="2171">
                  <c:v>2171</c:v>
                </c:pt>
                <c:pt idx="2172">
                  <c:v>2172</c:v>
                </c:pt>
                <c:pt idx="2173">
                  <c:v>2173</c:v>
                </c:pt>
                <c:pt idx="2174">
                  <c:v>2174</c:v>
                </c:pt>
                <c:pt idx="2175">
                  <c:v>2175</c:v>
                </c:pt>
                <c:pt idx="2176">
                  <c:v>2176</c:v>
                </c:pt>
                <c:pt idx="2177">
                  <c:v>2177</c:v>
                </c:pt>
                <c:pt idx="2178">
                  <c:v>2178</c:v>
                </c:pt>
                <c:pt idx="2179">
                  <c:v>2179</c:v>
                </c:pt>
                <c:pt idx="2180">
                  <c:v>2180</c:v>
                </c:pt>
                <c:pt idx="2181">
                  <c:v>2181</c:v>
                </c:pt>
                <c:pt idx="2182">
                  <c:v>2182</c:v>
                </c:pt>
                <c:pt idx="2183">
                  <c:v>2183</c:v>
                </c:pt>
                <c:pt idx="2184">
                  <c:v>2184</c:v>
                </c:pt>
                <c:pt idx="2185">
                  <c:v>2185</c:v>
                </c:pt>
                <c:pt idx="2186">
                  <c:v>2186</c:v>
                </c:pt>
                <c:pt idx="2187">
                  <c:v>2187</c:v>
                </c:pt>
                <c:pt idx="2188">
                  <c:v>2188</c:v>
                </c:pt>
                <c:pt idx="2189">
                  <c:v>2189</c:v>
                </c:pt>
                <c:pt idx="2190">
                  <c:v>2190</c:v>
                </c:pt>
                <c:pt idx="2191">
                  <c:v>2191</c:v>
                </c:pt>
                <c:pt idx="2192">
                  <c:v>2192</c:v>
                </c:pt>
                <c:pt idx="2193">
                  <c:v>2193</c:v>
                </c:pt>
                <c:pt idx="2194">
                  <c:v>2194</c:v>
                </c:pt>
                <c:pt idx="2195">
                  <c:v>2195</c:v>
                </c:pt>
                <c:pt idx="2196">
                  <c:v>2196</c:v>
                </c:pt>
                <c:pt idx="2197">
                  <c:v>2197</c:v>
                </c:pt>
                <c:pt idx="2198">
                  <c:v>2198</c:v>
                </c:pt>
                <c:pt idx="2199">
                  <c:v>2199</c:v>
                </c:pt>
                <c:pt idx="2200">
                  <c:v>2200</c:v>
                </c:pt>
                <c:pt idx="2201">
                  <c:v>2201</c:v>
                </c:pt>
                <c:pt idx="2202">
                  <c:v>2202</c:v>
                </c:pt>
                <c:pt idx="2203">
                  <c:v>2203</c:v>
                </c:pt>
                <c:pt idx="2204">
                  <c:v>2204</c:v>
                </c:pt>
                <c:pt idx="2205">
                  <c:v>2205</c:v>
                </c:pt>
                <c:pt idx="2206">
                  <c:v>2206</c:v>
                </c:pt>
                <c:pt idx="2207">
                  <c:v>2207</c:v>
                </c:pt>
                <c:pt idx="2208">
                  <c:v>2208</c:v>
                </c:pt>
                <c:pt idx="2209">
                  <c:v>2209</c:v>
                </c:pt>
                <c:pt idx="2210">
                  <c:v>2210</c:v>
                </c:pt>
                <c:pt idx="2211">
                  <c:v>2211</c:v>
                </c:pt>
                <c:pt idx="2212">
                  <c:v>2212</c:v>
                </c:pt>
                <c:pt idx="2213">
                  <c:v>2213</c:v>
                </c:pt>
                <c:pt idx="2214">
                  <c:v>2214</c:v>
                </c:pt>
                <c:pt idx="2215">
                  <c:v>2215</c:v>
                </c:pt>
                <c:pt idx="2216">
                  <c:v>2216</c:v>
                </c:pt>
                <c:pt idx="2217">
                  <c:v>2217</c:v>
                </c:pt>
                <c:pt idx="2218">
                  <c:v>2218</c:v>
                </c:pt>
                <c:pt idx="2219">
                  <c:v>2219</c:v>
                </c:pt>
                <c:pt idx="2220">
                  <c:v>2220</c:v>
                </c:pt>
                <c:pt idx="2221">
                  <c:v>2221</c:v>
                </c:pt>
                <c:pt idx="2222">
                  <c:v>2222</c:v>
                </c:pt>
                <c:pt idx="2223">
                  <c:v>2223</c:v>
                </c:pt>
                <c:pt idx="2224">
                  <c:v>2224</c:v>
                </c:pt>
                <c:pt idx="2225">
                  <c:v>2225</c:v>
                </c:pt>
                <c:pt idx="2226">
                  <c:v>2226</c:v>
                </c:pt>
                <c:pt idx="2227">
                  <c:v>2227</c:v>
                </c:pt>
                <c:pt idx="2228">
                  <c:v>2228</c:v>
                </c:pt>
                <c:pt idx="2229">
                  <c:v>2229</c:v>
                </c:pt>
                <c:pt idx="2230">
                  <c:v>2230</c:v>
                </c:pt>
                <c:pt idx="2231">
                  <c:v>2231</c:v>
                </c:pt>
                <c:pt idx="2232">
                  <c:v>2232</c:v>
                </c:pt>
                <c:pt idx="2233">
                  <c:v>2233</c:v>
                </c:pt>
                <c:pt idx="2234">
                  <c:v>2234</c:v>
                </c:pt>
                <c:pt idx="2235">
                  <c:v>2235</c:v>
                </c:pt>
                <c:pt idx="2236">
                  <c:v>2236</c:v>
                </c:pt>
                <c:pt idx="2237">
                  <c:v>2237</c:v>
                </c:pt>
                <c:pt idx="2238">
                  <c:v>2238</c:v>
                </c:pt>
                <c:pt idx="2239">
                  <c:v>2239</c:v>
                </c:pt>
                <c:pt idx="2240">
                  <c:v>2240</c:v>
                </c:pt>
                <c:pt idx="2241">
                  <c:v>2241</c:v>
                </c:pt>
                <c:pt idx="2242">
                  <c:v>2242</c:v>
                </c:pt>
                <c:pt idx="2243">
                  <c:v>2243</c:v>
                </c:pt>
                <c:pt idx="2244">
                  <c:v>2244</c:v>
                </c:pt>
                <c:pt idx="2245">
                  <c:v>2245</c:v>
                </c:pt>
                <c:pt idx="2246">
                  <c:v>2246</c:v>
                </c:pt>
                <c:pt idx="2247">
                  <c:v>2247</c:v>
                </c:pt>
                <c:pt idx="2248">
                  <c:v>2248</c:v>
                </c:pt>
                <c:pt idx="2249">
                  <c:v>2249</c:v>
                </c:pt>
                <c:pt idx="2250">
                  <c:v>2250</c:v>
                </c:pt>
                <c:pt idx="2251">
                  <c:v>2251</c:v>
                </c:pt>
                <c:pt idx="2252">
                  <c:v>2252</c:v>
                </c:pt>
                <c:pt idx="2253">
                  <c:v>2253</c:v>
                </c:pt>
                <c:pt idx="2254">
                  <c:v>2254</c:v>
                </c:pt>
                <c:pt idx="2255">
                  <c:v>2255</c:v>
                </c:pt>
                <c:pt idx="2256">
                  <c:v>2256</c:v>
                </c:pt>
                <c:pt idx="2257">
                  <c:v>2257</c:v>
                </c:pt>
                <c:pt idx="2258">
                  <c:v>2258</c:v>
                </c:pt>
                <c:pt idx="2259">
                  <c:v>2259</c:v>
                </c:pt>
                <c:pt idx="2260">
                  <c:v>2260</c:v>
                </c:pt>
                <c:pt idx="2261">
                  <c:v>2261</c:v>
                </c:pt>
                <c:pt idx="2262">
                  <c:v>2262</c:v>
                </c:pt>
                <c:pt idx="2263">
                  <c:v>2263</c:v>
                </c:pt>
                <c:pt idx="2264">
                  <c:v>2264</c:v>
                </c:pt>
                <c:pt idx="2265">
                  <c:v>2265</c:v>
                </c:pt>
                <c:pt idx="2266">
                  <c:v>2266</c:v>
                </c:pt>
                <c:pt idx="2267">
                  <c:v>2267</c:v>
                </c:pt>
                <c:pt idx="2268">
                  <c:v>2268</c:v>
                </c:pt>
                <c:pt idx="2269">
                  <c:v>2269</c:v>
                </c:pt>
                <c:pt idx="2270">
                  <c:v>2270</c:v>
                </c:pt>
                <c:pt idx="2271">
                  <c:v>2271</c:v>
                </c:pt>
                <c:pt idx="2272">
                  <c:v>2272</c:v>
                </c:pt>
                <c:pt idx="2273">
                  <c:v>2273</c:v>
                </c:pt>
                <c:pt idx="2274">
                  <c:v>2274</c:v>
                </c:pt>
                <c:pt idx="2275">
                  <c:v>2275</c:v>
                </c:pt>
                <c:pt idx="2276">
                  <c:v>2276</c:v>
                </c:pt>
                <c:pt idx="2277">
                  <c:v>2277</c:v>
                </c:pt>
                <c:pt idx="2278">
                  <c:v>2278</c:v>
                </c:pt>
                <c:pt idx="2279">
                  <c:v>2279</c:v>
                </c:pt>
                <c:pt idx="2280">
                  <c:v>2280</c:v>
                </c:pt>
                <c:pt idx="2281">
                  <c:v>2281</c:v>
                </c:pt>
                <c:pt idx="2282">
                  <c:v>2282</c:v>
                </c:pt>
                <c:pt idx="2283">
                  <c:v>2283</c:v>
                </c:pt>
                <c:pt idx="2284">
                  <c:v>2284</c:v>
                </c:pt>
                <c:pt idx="2285">
                  <c:v>2285</c:v>
                </c:pt>
                <c:pt idx="2286">
                  <c:v>2286</c:v>
                </c:pt>
                <c:pt idx="2287">
                  <c:v>2287</c:v>
                </c:pt>
                <c:pt idx="2288">
                  <c:v>2288</c:v>
                </c:pt>
                <c:pt idx="2289">
                  <c:v>2289</c:v>
                </c:pt>
                <c:pt idx="2290">
                  <c:v>2290</c:v>
                </c:pt>
                <c:pt idx="2291">
                  <c:v>2291</c:v>
                </c:pt>
                <c:pt idx="2292">
                  <c:v>2292</c:v>
                </c:pt>
                <c:pt idx="2293">
                  <c:v>2293</c:v>
                </c:pt>
                <c:pt idx="2294">
                  <c:v>2294</c:v>
                </c:pt>
                <c:pt idx="2295">
                  <c:v>2295</c:v>
                </c:pt>
                <c:pt idx="2296">
                  <c:v>2296</c:v>
                </c:pt>
                <c:pt idx="2297">
                  <c:v>2297</c:v>
                </c:pt>
                <c:pt idx="2298">
                  <c:v>2298</c:v>
                </c:pt>
                <c:pt idx="2299">
                  <c:v>2299</c:v>
                </c:pt>
                <c:pt idx="2300">
                  <c:v>2300</c:v>
                </c:pt>
                <c:pt idx="2301">
                  <c:v>2301</c:v>
                </c:pt>
                <c:pt idx="2302">
                  <c:v>2302</c:v>
                </c:pt>
                <c:pt idx="2303">
                  <c:v>2303</c:v>
                </c:pt>
                <c:pt idx="2304">
                  <c:v>2304</c:v>
                </c:pt>
                <c:pt idx="2305">
                  <c:v>2305</c:v>
                </c:pt>
                <c:pt idx="2306">
                  <c:v>2306</c:v>
                </c:pt>
                <c:pt idx="2307">
                  <c:v>2307</c:v>
                </c:pt>
                <c:pt idx="2308">
                  <c:v>2308</c:v>
                </c:pt>
                <c:pt idx="2309">
                  <c:v>2309</c:v>
                </c:pt>
                <c:pt idx="2310">
                  <c:v>2310</c:v>
                </c:pt>
                <c:pt idx="2311">
                  <c:v>2311</c:v>
                </c:pt>
                <c:pt idx="2312">
                  <c:v>2312</c:v>
                </c:pt>
                <c:pt idx="2313">
                  <c:v>2313</c:v>
                </c:pt>
                <c:pt idx="2314">
                  <c:v>2314</c:v>
                </c:pt>
                <c:pt idx="2315">
                  <c:v>2315</c:v>
                </c:pt>
                <c:pt idx="2316">
                  <c:v>2316</c:v>
                </c:pt>
                <c:pt idx="2317">
                  <c:v>2317</c:v>
                </c:pt>
                <c:pt idx="2318">
                  <c:v>2318</c:v>
                </c:pt>
                <c:pt idx="2319">
                  <c:v>2319</c:v>
                </c:pt>
                <c:pt idx="2320">
                  <c:v>2320</c:v>
                </c:pt>
                <c:pt idx="2321">
                  <c:v>2321</c:v>
                </c:pt>
                <c:pt idx="2322">
                  <c:v>2322</c:v>
                </c:pt>
                <c:pt idx="2323">
                  <c:v>2323</c:v>
                </c:pt>
                <c:pt idx="2324">
                  <c:v>2324</c:v>
                </c:pt>
                <c:pt idx="2325">
                  <c:v>2325</c:v>
                </c:pt>
                <c:pt idx="2326">
                  <c:v>2326</c:v>
                </c:pt>
                <c:pt idx="2327">
                  <c:v>2327</c:v>
                </c:pt>
                <c:pt idx="2328">
                  <c:v>2328</c:v>
                </c:pt>
                <c:pt idx="2329">
                  <c:v>2329</c:v>
                </c:pt>
                <c:pt idx="2330">
                  <c:v>2330</c:v>
                </c:pt>
                <c:pt idx="2331">
                  <c:v>2331</c:v>
                </c:pt>
                <c:pt idx="2332">
                  <c:v>2332</c:v>
                </c:pt>
                <c:pt idx="2333">
                  <c:v>2333</c:v>
                </c:pt>
                <c:pt idx="2334">
                  <c:v>2334</c:v>
                </c:pt>
                <c:pt idx="2335">
                  <c:v>2335</c:v>
                </c:pt>
                <c:pt idx="2336">
                  <c:v>2336</c:v>
                </c:pt>
                <c:pt idx="2337">
                  <c:v>2337</c:v>
                </c:pt>
                <c:pt idx="2338">
                  <c:v>2338</c:v>
                </c:pt>
                <c:pt idx="2339">
                  <c:v>2339</c:v>
                </c:pt>
                <c:pt idx="2340">
                  <c:v>2340</c:v>
                </c:pt>
                <c:pt idx="2341">
                  <c:v>2341</c:v>
                </c:pt>
                <c:pt idx="2342">
                  <c:v>2342</c:v>
                </c:pt>
                <c:pt idx="2343">
                  <c:v>2343</c:v>
                </c:pt>
                <c:pt idx="2344">
                  <c:v>2344</c:v>
                </c:pt>
                <c:pt idx="2345">
                  <c:v>2345</c:v>
                </c:pt>
                <c:pt idx="2346">
                  <c:v>2346</c:v>
                </c:pt>
                <c:pt idx="2347">
                  <c:v>2347</c:v>
                </c:pt>
                <c:pt idx="2348">
                  <c:v>2348</c:v>
                </c:pt>
                <c:pt idx="2349">
                  <c:v>2349</c:v>
                </c:pt>
                <c:pt idx="2350">
                  <c:v>2350</c:v>
                </c:pt>
                <c:pt idx="2351">
                  <c:v>2351</c:v>
                </c:pt>
                <c:pt idx="2352">
                  <c:v>2352</c:v>
                </c:pt>
                <c:pt idx="2353">
                  <c:v>2353</c:v>
                </c:pt>
                <c:pt idx="2354">
                  <c:v>2354</c:v>
                </c:pt>
                <c:pt idx="2355">
                  <c:v>2355</c:v>
                </c:pt>
                <c:pt idx="2356">
                  <c:v>2356</c:v>
                </c:pt>
                <c:pt idx="2357">
                  <c:v>2357</c:v>
                </c:pt>
                <c:pt idx="2358">
                  <c:v>2358</c:v>
                </c:pt>
                <c:pt idx="2359">
                  <c:v>2359</c:v>
                </c:pt>
                <c:pt idx="2360">
                  <c:v>2360</c:v>
                </c:pt>
                <c:pt idx="2361">
                  <c:v>2361</c:v>
                </c:pt>
                <c:pt idx="2362">
                  <c:v>2362</c:v>
                </c:pt>
                <c:pt idx="2363">
                  <c:v>2363</c:v>
                </c:pt>
                <c:pt idx="2364">
                  <c:v>2364</c:v>
                </c:pt>
                <c:pt idx="2365">
                  <c:v>2365</c:v>
                </c:pt>
                <c:pt idx="2366">
                  <c:v>2366</c:v>
                </c:pt>
                <c:pt idx="2367">
                  <c:v>2367</c:v>
                </c:pt>
                <c:pt idx="2368">
                  <c:v>2368</c:v>
                </c:pt>
                <c:pt idx="2369">
                  <c:v>2369</c:v>
                </c:pt>
                <c:pt idx="2370">
                  <c:v>2370</c:v>
                </c:pt>
                <c:pt idx="2371">
                  <c:v>2371</c:v>
                </c:pt>
                <c:pt idx="2372">
                  <c:v>2372</c:v>
                </c:pt>
                <c:pt idx="2373">
                  <c:v>2373</c:v>
                </c:pt>
                <c:pt idx="2374">
                  <c:v>2374</c:v>
                </c:pt>
                <c:pt idx="2375">
                  <c:v>2375</c:v>
                </c:pt>
                <c:pt idx="2376">
                  <c:v>2376</c:v>
                </c:pt>
                <c:pt idx="2377">
                  <c:v>2377</c:v>
                </c:pt>
                <c:pt idx="2378">
                  <c:v>2378</c:v>
                </c:pt>
                <c:pt idx="2379">
                  <c:v>2379</c:v>
                </c:pt>
                <c:pt idx="2380">
                  <c:v>2380</c:v>
                </c:pt>
                <c:pt idx="2381">
                  <c:v>2381</c:v>
                </c:pt>
                <c:pt idx="2382">
                  <c:v>2382</c:v>
                </c:pt>
                <c:pt idx="2383">
                  <c:v>2383</c:v>
                </c:pt>
                <c:pt idx="2384">
                  <c:v>2384</c:v>
                </c:pt>
                <c:pt idx="2385">
                  <c:v>2385</c:v>
                </c:pt>
                <c:pt idx="2386">
                  <c:v>2386</c:v>
                </c:pt>
                <c:pt idx="2387">
                  <c:v>2387</c:v>
                </c:pt>
                <c:pt idx="2388">
                  <c:v>2388</c:v>
                </c:pt>
                <c:pt idx="2389">
                  <c:v>2389</c:v>
                </c:pt>
                <c:pt idx="2390">
                  <c:v>2390</c:v>
                </c:pt>
                <c:pt idx="2391">
                  <c:v>2391</c:v>
                </c:pt>
                <c:pt idx="2392">
                  <c:v>2392</c:v>
                </c:pt>
                <c:pt idx="2393">
                  <c:v>2393</c:v>
                </c:pt>
                <c:pt idx="2394">
                  <c:v>2394</c:v>
                </c:pt>
                <c:pt idx="2395">
                  <c:v>2395</c:v>
                </c:pt>
                <c:pt idx="2396">
                  <c:v>2396</c:v>
                </c:pt>
                <c:pt idx="2397">
                  <c:v>2397</c:v>
                </c:pt>
                <c:pt idx="2398">
                  <c:v>2398</c:v>
                </c:pt>
                <c:pt idx="2399">
                  <c:v>2399</c:v>
                </c:pt>
                <c:pt idx="2400">
                  <c:v>2400</c:v>
                </c:pt>
                <c:pt idx="2401">
                  <c:v>2401</c:v>
                </c:pt>
                <c:pt idx="2402">
                  <c:v>2402</c:v>
                </c:pt>
                <c:pt idx="2403">
                  <c:v>2403</c:v>
                </c:pt>
                <c:pt idx="2404">
                  <c:v>2404</c:v>
                </c:pt>
                <c:pt idx="2405">
                  <c:v>2405</c:v>
                </c:pt>
                <c:pt idx="2406">
                  <c:v>2406</c:v>
                </c:pt>
                <c:pt idx="2407">
                  <c:v>2407</c:v>
                </c:pt>
                <c:pt idx="2408">
                  <c:v>2408</c:v>
                </c:pt>
                <c:pt idx="2409">
                  <c:v>2409</c:v>
                </c:pt>
                <c:pt idx="2410">
                  <c:v>2410</c:v>
                </c:pt>
                <c:pt idx="2411">
                  <c:v>2411</c:v>
                </c:pt>
                <c:pt idx="2412">
                  <c:v>2412</c:v>
                </c:pt>
                <c:pt idx="2413">
                  <c:v>2413</c:v>
                </c:pt>
                <c:pt idx="2414">
                  <c:v>2414</c:v>
                </c:pt>
                <c:pt idx="2415">
                  <c:v>2415</c:v>
                </c:pt>
                <c:pt idx="2416">
                  <c:v>2416</c:v>
                </c:pt>
                <c:pt idx="2417">
                  <c:v>2417</c:v>
                </c:pt>
                <c:pt idx="2418">
                  <c:v>2418</c:v>
                </c:pt>
                <c:pt idx="2419">
                  <c:v>2419</c:v>
                </c:pt>
                <c:pt idx="2420">
                  <c:v>2420</c:v>
                </c:pt>
                <c:pt idx="2421">
                  <c:v>2421</c:v>
                </c:pt>
                <c:pt idx="2422">
                  <c:v>2422</c:v>
                </c:pt>
                <c:pt idx="2423">
                  <c:v>2423</c:v>
                </c:pt>
                <c:pt idx="2424">
                  <c:v>2424</c:v>
                </c:pt>
                <c:pt idx="2425">
                  <c:v>2425</c:v>
                </c:pt>
                <c:pt idx="2426">
                  <c:v>2426</c:v>
                </c:pt>
                <c:pt idx="2427">
                  <c:v>2427</c:v>
                </c:pt>
                <c:pt idx="2428">
                  <c:v>2428</c:v>
                </c:pt>
                <c:pt idx="2429">
                  <c:v>2429</c:v>
                </c:pt>
                <c:pt idx="2430">
                  <c:v>2430</c:v>
                </c:pt>
                <c:pt idx="2431">
                  <c:v>2431</c:v>
                </c:pt>
                <c:pt idx="2432">
                  <c:v>2432</c:v>
                </c:pt>
                <c:pt idx="2433">
                  <c:v>2433</c:v>
                </c:pt>
                <c:pt idx="2434">
                  <c:v>2434</c:v>
                </c:pt>
                <c:pt idx="2435">
                  <c:v>2435</c:v>
                </c:pt>
                <c:pt idx="2436">
                  <c:v>2436</c:v>
                </c:pt>
                <c:pt idx="2437">
                  <c:v>2437</c:v>
                </c:pt>
                <c:pt idx="2438">
                  <c:v>2438</c:v>
                </c:pt>
                <c:pt idx="2439">
                  <c:v>2439</c:v>
                </c:pt>
                <c:pt idx="2440">
                  <c:v>2440</c:v>
                </c:pt>
                <c:pt idx="2441">
                  <c:v>2441</c:v>
                </c:pt>
                <c:pt idx="2442">
                  <c:v>2442</c:v>
                </c:pt>
                <c:pt idx="2443">
                  <c:v>2443</c:v>
                </c:pt>
                <c:pt idx="2444">
                  <c:v>2444</c:v>
                </c:pt>
                <c:pt idx="2445">
                  <c:v>2445</c:v>
                </c:pt>
                <c:pt idx="2446">
                  <c:v>2446</c:v>
                </c:pt>
                <c:pt idx="2447">
                  <c:v>2447</c:v>
                </c:pt>
                <c:pt idx="2448">
                  <c:v>2448</c:v>
                </c:pt>
                <c:pt idx="2449">
                  <c:v>2449</c:v>
                </c:pt>
                <c:pt idx="2450">
                  <c:v>2450</c:v>
                </c:pt>
                <c:pt idx="2451">
                  <c:v>2451</c:v>
                </c:pt>
                <c:pt idx="2452">
                  <c:v>2452</c:v>
                </c:pt>
                <c:pt idx="2453">
                  <c:v>2453</c:v>
                </c:pt>
                <c:pt idx="2454">
                  <c:v>2454</c:v>
                </c:pt>
                <c:pt idx="2455">
                  <c:v>2455</c:v>
                </c:pt>
                <c:pt idx="2456">
                  <c:v>2456</c:v>
                </c:pt>
                <c:pt idx="2457">
                  <c:v>2457</c:v>
                </c:pt>
                <c:pt idx="2458">
                  <c:v>2458</c:v>
                </c:pt>
                <c:pt idx="2459">
                  <c:v>2459</c:v>
                </c:pt>
                <c:pt idx="2460">
                  <c:v>2460</c:v>
                </c:pt>
                <c:pt idx="2461">
                  <c:v>2461</c:v>
                </c:pt>
                <c:pt idx="2462">
                  <c:v>2462</c:v>
                </c:pt>
                <c:pt idx="2463">
                  <c:v>2463</c:v>
                </c:pt>
                <c:pt idx="2464">
                  <c:v>2464</c:v>
                </c:pt>
                <c:pt idx="2465">
                  <c:v>2465</c:v>
                </c:pt>
                <c:pt idx="2466">
                  <c:v>2466</c:v>
                </c:pt>
                <c:pt idx="2467">
                  <c:v>2467</c:v>
                </c:pt>
                <c:pt idx="2468">
                  <c:v>2468</c:v>
                </c:pt>
                <c:pt idx="2469">
                  <c:v>2469</c:v>
                </c:pt>
                <c:pt idx="2470">
                  <c:v>2470</c:v>
                </c:pt>
                <c:pt idx="2471">
                  <c:v>2471</c:v>
                </c:pt>
                <c:pt idx="2472">
                  <c:v>2472</c:v>
                </c:pt>
                <c:pt idx="2473">
                  <c:v>2473</c:v>
                </c:pt>
                <c:pt idx="2474">
                  <c:v>2474</c:v>
                </c:pt>
                <c:pt idx="2475">
                  <c:v>2475</c:v>
                </c:pt>
                <c:pt idx="2476">
                  <c:v>2476</c:v>
                </c:pt>
                <c:pt idx="2477">
                  <c:v>2477</c:v>
                </c:pt>
                <c:pt idx="2478">
                  <c:v>2478</c:v>
                </c:pt>
                <c:pt idx="2479">
                  <c:v>2479</c:v>
                </c:pt>
                <c:pt idx="2480">
                  <c:v>2480</c:v>
                </c:pt>
                <c:pt idx="2481">
                  <c:v>2481</c:v>
                </c:pt>
                <c:pt idx="2482">
                  <c:v>2482</c:v>
                </c:pt>
                <c:pt idx="2483">
                  <c:v>2483</c:v>
                </c:pt>
                <c:pt idx="2484">
                  <c:v>2484</c:v>
                </c:pt>
                <c:pt idx="2485">
                  <c:v>2485</c:v>
                </c:pt>
                <c:pt idx="2486">
                  <c:v>2486</c:v>
                </c:pt>
                <c:pt idx="2487">
                  <c:v>2487</c:v>
                </c:pt>
                <c:pt idx="2488">
                  <c:v>2488</c:v>
                </c:pt>
                <c:pt idx="2489">
                  <c:v>2489</c:v>
                </c:pt>
                <c:pt idx="2490">
                  <c:v>2490</c:v>
                </c:pt>
                <c:pt idx="2491">
                  <c:v>2491</c:v>
                </c:pt>
                <c:pt idx="2492">
                  <c:v>2492</c:v>
                </c:pt>
                <c:pt idx="2493">
                  <c:v>2493</c:v>
                </c:pt>
                <c:pt idx="2494">
                  <c:v>2494</c:v>
                </c:pt>
                <c:pt idx="2495">
                  <c:v>2495</c:v>
                </c:pt>
                <c:pt idx="2496">
                  <c:v>2496</c:v>
                </c:pt>
                <c:pt idx="2497">
                  <c:v>2497</c:v>
                </c:pt>
                <c:pt idx="2498">
                  <c:v>2498</c:v>
                </c:pt>
                <c:pt idx="2499">
                  <c:v>2499</c:v>
                </c:pt>
                <c:pt idx="2500">
                  <c:v>2500</c:v>
                </c:pt>
                <c:pt idx="2501">
                  <c:v>2501</c:v>
                </c:pt>
                <c:pt idx="2502">
                  <c:v>2502</c:v>
                </c:pt>
                <c:pt idx="2503">
                  <c:v>2503</c:v>
                </c:pt>
                <c:pt idx="2504">
                  <c:v>2504</c:v>
                </c:pt>
                <c:pt idx="2505">
                  <c:v>2505</c:v>
                </c:pt>
                <c:pt idx="2506">
                  <c:v>2506</c:v>
                </c:pt>
                <c:pt idx="2507">
                  <c:v>2507</c:v>
                </c:pt>
                <c:pt idx="2508">
                  <c:v>2508</c:v>
                </c:pt>
                <c:pt idx="2509">
                  <c:v>2509</c:v>
                </c:pt>
                <c:pt idx="2510">
                  <c:v>2510</c:v>
                </c:pt>
                <c:pt idx="2511">
                  <c:v>2511</c:v>
                </c:pt>
                <c:pt idx="2512">
                  <c:v>2512</c:v>
                </c:pt>
                <c:pt idx="2513">
                  <c:v>2513</c:v>
                </c:pt>
                <c:pt idx="2514">
                  <c:v>2514</c:v>
                </c:pt>
                <c:pt idx="2515">
                  <c:v>2515</c:v>
                </c:pt>
                <c:pt idx="2516">
                  <c:v>2516</c:v>
                </c:pt>
                <c:pt idx="2517">
                  <c:v>2517</c:v>
                </c:pt>
                <c:pt idx="2518">
                  <c:v>2518</c:v>
                </c:pt>
                <c:pt idx="2519">
                  <c:v>2519</c:v>
                </c:pt>
                <c:pt idx="2520">
                  <c:v>2520</c:v>
                </c:pt>
                <c:pt idx="2521">
                  <c:v>2521</c:v>
                </c:pt>
                <c:pt idx="2522">
                  <c:v>2522</c:v>
                </c:pt>
                <c:pt idx="2523">
                  <c:v>2523</c:v>
                </c:pt>
                <c:pt idx="2524">
                  <c:v>2524</c:v>
                </c:pt>
                <c:pt idx="2525">
                  <c:v>2525</c:v>
                </c:pt>
                <c:pt idx="2526">
                  <c:v>2526</c:v>
                </c:pt>
                <c:pt idx="2527">
                  <c:v>2527</c:v>
                </c:pt>
                <c:pt idx="2528">
                  <c:v>2528</c:v>
                </c:pt>
                <c:pt idx="2529">
                  <c:v>2529</c:v>
                </c:pt>
                <c:pt idx="2530">
                  <c:v>2530</c:v>
                </c:pt>
                <c:pt idx="2531">
                  <c:v>2531</c:v>
                </c:pt>
                <c:pt idx="2532">
                  <c:v>2532</c:v>
                </c:pt>
                <c:pt idx="2533">
                  <c:v>2533</c:v>
                </c:pt>
                <c:pt idx="2534">
                  <c:v>2534</c:v>
                </c:pt>
                <c:pt idx="2535">
                  <c:v>2535</c:v>
                </c:pt>
                <c:pt idx="2536">
                  <c:v>2536</c:v>
                </c:pt>
                <c:pt idx="2537">
                  <c:v>2537</c:v>
                </c:pt>
                <c:pt idx="2538">
                  <c:v>2538</c:v>
                </c:pt>
                <c:pt idx="2539">
                  <c:v>2539</c:v>
                </c:pt>
                <c:pt idx="2540">
                  <c:v>2540</c:v>
                </c:pt>
                <c:pt idx="2541">
                  <c:v>2541</c:v>
                </c:pt>
                <c:pt idx="2542">
                  <c:v>2542</c:v>
                </c:pt>
                <c:pt idx="2543">
                  <c:v>2543</c:v>
                </c:pt>
                <c:pt idx="2544">
                  <c:v>2544</c:v>
                </c:pt>
                <c:pt idx="2545">
                  <c:v>2545</c:v>
                </c:pt>
                <c:pt idx="2546">
                  <c:v>2546</c:v>
                </c:pt>
                <c:pt idx="2547">
                  <c:v>2547</c:v>
                </c:pt>
                <c:pt idx="2548">
                  <c:v>2548</c:v>
                </c:pt>
                <c:pt idx="2549">
                  <c:v>2549</c:v>
                </c:pt>
                <c:pt idx="2550">
                  <c:v>2550</c:v>
                </c:pt>
                <c:pt idx="2551">
                  <c:v>2551</c:v>
                </c:pt>
                <c:pt idx="2552">
                  <c:v>2552</c:v>
                </c:pt>
                <c:pt idx="2553">
                  <c:v>2553</c:v>
                </c:pt>
                <c:pt idx="2554">
                  <c:v>2554</c:v>
                </c:pt>
                <c:pt idx="2555">
                  <c:v>2555</c:v>
                </c:pt>
                <c:pt idx="2556">
                  <c:v>2556</c:v>
                </c:pt>
                <c:pt idx="2557">
                  <c:v>2557</c:v>
                </c:pt>
                <c:pt idx="2558">
                  <c:v>2558</c:v>
                </c:pt>
                <c:pt idx="2559">
                  <c:v>2559</c:v>
                </c:pt>
                <c:pt idx="2560">
                  <c:v>2560</c:v>
                </c:pt>
                <c:pt idx="2561">
                  <c:v>2561</c:v>
                </c:pt>
                <c:pt idx="2562">
                  <c:v>2562</c:v>
                </c:pt>
                <c:pt idx="2563">
                  <c:v>2563</c:v>
                </c:pt>
                <c:pt idx="2564">
                  <c:v>2564</c:v>
                </c:pt>
                <c:pt idx="2565">
                  <c:v>2565</c:v>
                </c:pt>
                <c:pt idx="2566">
                  <c:v>2566</c:v>
                </c:pt>
                <c:pt idx="2567">
                  <c:v>2567</c:v>
                </c:pt>
                <c:pt idx="2568">
                  <c:v>2568</c:v>
                </c:pt>
                <c:pt idx="2569">
                  <c:v>2569</c:v>
                </c:pt>
                <c:pt idx="2570">
                  <c:v>2570</c:v>
                </c:pt>
                <c:pt idx="2571">
                  <c:v>2571</c:v>
                </c:pt>
                <c:pt idx="2572">
                  <c:v>2572</c:v>
                </c:pt>
                <c:pt idx="2573">
                  <c:v>2573</c:v>
                </c:pt>
                <c:pt idx="2574">
                  <c:v>2574</c:v>
                </c:pt>
                <c:pt idx="2575">
                  <c:v>2575</c:v>
                </c:pt>
                <c:pt idx="2576">
                  <c:v>2576</c:v>
                </c:pt>
                <c:pt idx="2577">
                  <c:v>2577</c:v>
                </c:pt>
                <c:pt idx="2578">
                  <c:v>2578</c:v>
                </c:pt>
                <c:pt idx="2579">
                  <c:v>2579</c:v>
                </c:pt>
                <c:pt idx="2580">
                  <c:v>2580</c:v>
                </c:pt>
                <c:pt idx="2581">
                  <c:v>2581</c:v>
                </c:pt>
                <c:pt idx="2582">
                  <c:v>2582</c:v>
                </c:pt>
                <c:pt idx="2583">
                  <c:v>2583</c:v>
                </c:pt>
                <c:pt idx="2584">
                  <c:v>2584</c:v>
                </c:pt>
                <c:pt idx="2585">
                  <c:v>2585</c:v>
                </c:pt>
                <c:pt idx="2586">
                  <c:v>2586</c:v>
                </c:pt>
                <c:pt idx="2587">
                  <c:v>2587</c:v>
                </c:pt>
                <c:pt idx="2588">
                  <c:v>2588</c:v>
                </c:pt>
                <c:pt idx="2589">
                  <c:v>2589</c:v>
                </c:pt>
                <c:pt idx="2590">
                  <c:v>2590</c:v>
                </c:pt>
                <c:pt idx="2591">
                  <c:v>2591</c:v>
                </c:pt>
                <c:pt idx="2592">
                  <c:v>2592</c:v>
                </c:pt>
                <c:pt idx="2593">
                  <c:v>2593</c:v>
                </c:pt>
                <c:pt idx="2594">
                  <c:v>2594</c:v>
                </c:pt>
                <c:pt idx="2595">
                  <c:v>2595</c:v>
                </c:pt>
                <c:pt idx="2596">
                  <c:v>2596</c:v>
                </c:pt>
                <c:pt idx="2597">
                  <c:v>2597</c:v>
                </c:pt>
                <c:pt idx="2598">
                  <c:v>2598</c:v>
                </c:pt>
                <c:pt idx="2599">
                  <c:v>2599</c:v>
                </c:pt>
                <c:pt idx="2600">
                  <c:v>2600</c:v>
                </c:pt>
                <c:pt idx="2601">
                  <c:v>2601</c:v>
                </c:pt>
                <c:pt idx="2602">
                  <c:v>2602</c:v>
                </c:pt>
                <c:pt idx="2603">
                  <c:v>2603</c:v>
                </c:pt>
                <c:pt idx="2604">
                  <c:v>2604</c:v>
                </c:pt>
                <c:pt idx="2605">
                  <c:v>2605</c:v>
                </c:pt>
                <c:pt idx="2606">
                  <c:v>2606</c:v>
                </c:pt>
                <c:pt idx="2607">
                  <c:v>2607</c:v>
                </c:pt>
                <c:pt idx="2608">
                  <c:v>2608</c:v>
                </c:pt>
                <c:pt idx="2609">
                  <c:v>2609</c:v>
                </c:pt>
                <c:pt idx="2610">
                  <c:v>2610</c:v>
                </c:pt>
                <c:pt idx="2611">
                  <c:v>2611</c:v>
                </c:pt>
                <c:pt idx="2612">
                  <c:v>2612</c:v>
                </c:pt>
                <c:pt idx="2613">
                  <c:v>2613</c:v>
                </c:pt>
                <c:pt idx="2614">
                  <c:v>2614</c:v>
                </c:pt>
                <c:pt idx="2615">
                  <c:v>2615</c:v>
                </c:pt>
                <c:pt idx="2616">
                  <c:v>2616</c:v>
                </c:pt>
                <c:pt idx="2617">
                  <c:v>2617</c:v>
                </c:pt>
                <c:pt idx="2618">
                  <c:v>2618</c:v>
                </c:pt>
                <c:pt idx="2619">
                  <c:v>2619</c:v>
                </c:pt>
                <c:pt idx="2620">
                  <c:v>2620</c:v>
                </c:pt>
                <c:pt idx="2621">
                  <c:v>2621</c:v>
                </c:pt>
                <c:pt idx="2622">
                  <c:v>2622</c:v>
                </c:pt>
                <c:pt idx="2623">
                  <c:v>2623</c:v>
                </c:pt>
                <c:pt idx="2624">
                  <c:v>2624</c:v>
                </c:pt>
                <c:pt idx="2625">
                  <c:v>2625</c:v>
                </c:pt>
                <c:pt idx="2626">
                  <c:v>2626</c:v>
                </c:pt>
                <c:pt idx="2627">
                  <c:v>2627</c:v>
                </c:pt>
                <c:pt idx="2628">
                  <c:v>2628</c:v>
                </c:pt>
                <c:pt idx="2629">
                  <c:v>2629</c:v>
                </c:pt>
                <c:pt idx="2630">
                  <c:v>2630</c:v>
                </c:pt>
                <c:pt idx="2631">
                  <c:v>2631</c:v>
                </c:pt>
                <c:pt idx="2632">
                  <c:v>2632</c:v>
                </c:pt>
                <c:pt idx="2633">
                  <c:v>2633</c:v>
                </c:pt>
                <c:pt idx="2634">
                  <c:v>2634</c:v>
                </c:pt>
                <c:pt idx="2635">
                  <c:v>2635</c:v>
                </c:pt>
                <c:pt idx="2636">
                  <c:v>2636</c:v>
                </c:pt>
                <c:pt idx="2637">
                  <c:v>2637</c:v>
                </c:pt>
                <c:pt idx="2638">
                  <c:v>2638</c:v>
                </c:pt>
                <c:pt idx="2639">
                  <c:v>2639</c:v>
                </c:pt>
                <c:pt idx="2640">
                  <c:v>2640</c:v>
                </c:pt>
                <c:pt idx="2641">
                  <c:v>2641</c:v>
                </c:pt>
                <c:pt idx="2642">
                  <c:v>2642</c:v>
                </c:pt>
                <c:pt idx="2643">
                  <c:v>2643</c:v>
                </c:pt>
                <c:pt idx="2644">
                  <c:v>2644</c:v>
                </c:pt>
                <c:pt idx="2645">
                  <c:v>2645</c:v>
                </c:pt>
                <c:pt idx="2646">
                  <c:v>2646</c:v>
                </c:pt>
                <c:pt idx="2647">
                  <c:v>2647</c:v>
                </c:pt>
                <c:pt idx="2648">
                  <c:v>2648</c:v>
                </c:pt>
                <c:pt idx="2649">
                  <c:v>2649</c:v>
                </c:pt>
                <c:pt idx="2650">
                  <c:v>2650</c:v>
                </c:pt>
                <c:pt idx="2651">
                  <c:v>2651</c:v>
                </c:pt>
                <c:pt idx="2652">
                  <c:v>2652</c:v>
                </c:pt>
                <c:pt idx="2653">
                  <c:v>2653</c:v>
                </c:pt>
                <c:pt idx="2654">
                  <c:v>2654</c:v>
                </c:pt>
                <c:pt idx="2655">
                  <c:v>2655</c:v>
                </c:pt>
                <c:pt idx="2656">
                  <c:v>2656</c:v>
                </c:pt>
                <c:pt idx="2657">
                  <c:v>2657</c:v>
                </c:pt>
                <c:pt idx="2658">
                  <c:v>2658</c:v>
                </c:pt>
                <c:pt idx="2659">
                  <c:v>2659</c:v>
                </c:pt>
                <c:pt idx="2660">
                  <c:v>2660</c:v>
                </c:pt>
                <c:pt idx="2661">
                  <c:v>2661</c:v>
                </c:pt>
                <c:pt idx="2662">
                  <c:v>2662</c:v>
                </c:pt>
                <c:pt idx="2663">
                  <c:v>2663</c:v>
                </c:pt>
                <c:pt idx="2664">
                  <c:v>2664</c:v>
                </c:pt>
                <c:pt idx="2665">
                  <c:v>2665</c:v>
                </c:pt>
                <c:pt idx="2666">
                  <c:v>2666</c:v>
                </c:pt>
                <c:pt idx="2667">
                  <c:v>2667</c:v>
                </c:pt>
                <c:pt idx="2668">
                  <c:v>2668</c:v>
                </c:pt>
                <c:pt idx="2669">
                  <c:v>2669</c:v>
                </c:pt>
                <c:pt idx="2670">
                  <c:v>2670</c:v>
                </c:pt>
                <c:pt idx="2671">
                  <c:v>2671</c:v>
                </c:pt>
                <c:pt idx="2672">
                  <c:v>2672</c:v>
                </c:pt>
                <c:pt idx="2673">
                  <c:v>2673</c:v>
                </c:pt>
                <c:pt idx="2674">
                  <c:v>2674</c:v>
                </c:pt>
                <c:pt idx="2675">
                  <c:v>2675</c:v>
                </c:pt>
                <c:pt idx="2676">
                  <c:v>2676</c:v>
                </c:pt>
                <c:pt idx="2677">
                  <c:v>2677</c:v>
                </c:pt>
                <c:pt idx="2678">
                  <c:v>2678</c:v>
                </c:pt>
                <c:pt idx="2679">
                  <c:v>2679</c:v>
                </c:pt>
                <c:pt idx="2680">
                  <c:v>2680</c:v>
                </c:pt>
                <c:pt idx="2681">
                  <c:v>2681</c:v>
                </c:pt>
                <c:pt idx="2682">
                  <c:v>2682</c:v>
                </c:pt>
                <c:pt idx="2683">
                  <c:v>2683</c:v>
                </c:pt>
                <c:pt idx="2684">
                  <c:v>2684</c:v>
                </c:pt>
                <c:pt idx="2685">
                  <c:v>2685</c:v>
                </c:pt>
                <c:pt idx="2686">
                  <c:v>2686</c:v>
                </c:pt>
                <c:pt idx="2687">
                  <c:v>2687</c:v>
                </c:pt>
                <c:pt idx="2688">
                  <c:v>2688</c:v>
                </c:pt>
                <c:pt idx="2689">
                  <c:v>2689</c:v>
                </c:pt>
                <c:pt idx="2690">
                  <c:v>2690</c:v>
                </c:pt>
                <c:pt idx="2691">
                  <c:v>2691</c:v>
                </c:pt>
                <c:pt idx="2692">
                  <c:v>2692</c:v>
                </c:pt>
                <c:pt idx="2693">
                  <c:v>2693</c:v>
                </c:pt>
                <c:pt idx="2694">
                  <c:v>2694</c:v>
                </c:pt>
                <c:pt idx="2695">
                  <c:v>2695</c:v>
                </c:pt>
                <c:pt idx="2696">
                  <c:v>2696</c:v>
                </c:pt>
                <c:pt idx="2697">
                  <c:v>2697</c:v>
                </c:pt>
                <c:pt idx="2698">
                  <c:v>2698</c:v>
                </c:pt>
                <c:pt idx="2699">
                  <c:v>2699</c:v>
                </c:pt>
                <c:pt idx="2700">
                  <c:v>2700</c:v>
                </c:pt>
                <c:pt idx="2701">
                  <c:v>2701</c:v>
                </c:pt>
                <c:pt idx="2702">
                  <c:v>2702</c:v>
                </c:pt>
                <c:pt idx="2703">
                  <c:v>2703</c:v>
                </c:pt>
                <c:pt idx="2704">
                  <c:v>2704</c:v>
                </c:pt>
                <c:pt idx="2705">
                  <c:v>2705</c:v>
                </c:pt>
                <c:pt idx="2706">
                  <c:v>2706</c:v>
                </c:pt>
                <c:pt idx="2707">
                  <c:v>2707</c:v>
                </c:pt>
                <c:pt idx="2708">
                  <c:v>2708</c:v>
                </c:pt>
                <c:pt idx="2709">
                  <c:v>2709</c:v>
                </c:pt>
                <c:pt idx="2710">
                  <c:v>2710</c:v>
                </c:pt>
                <c:pt idx="2711">
                  <c:v>2711</c:v>
                </c:pt>
                <c:pt idx="2712">
                  <c:v>2712</c:v>
                </c:pt>
                <c:pt idx="2713">
                  <c:v>2713</c:v>
                </c:pt>
                <c:pt idx="2714">
                  <c:v>2714</c:v>
                </c:pt>
                <c:pt idx="2715">
                  <c:v>2715</c:v>
                </c:pt>
                <c:pt idx="2716">
                  <c:v>2716</c:v>
                </c:pt>
                <c:pt idx="2717">
                  <c:v>2717</c:v>
                </c:pt>
                <c:pt idx="2718">
                  <c:v>2718</c:v>
                </c:pt>
                <c:pt idx="2719">
                  <c:v>2719</c:v>
                </c:pt>
                <c:pt idx="2720">
                  <c:v>2720</c:v>
                </c:pt>
                <c:pt idx="2721">
                  <c:v>2721</c:v>
                </c:pt>
                <c:pt idx="2722">
                  <c:v>2722</c:v>
                </c:pt>
                <c:pt idx="2723">
                  <c:v>2723</c:v>
                </c:pt>
                <c:pt idx="2724">
                  <c:v>2724</c:v>
                </c:pt>
                <c:pt idx="2725">
                  <c:v>2725</c:v>
                </c:pt>
                <c:pt idx="2726">
                  <c:v>2726</c:v>
                </c:pt>
                <c:pt idx="2727">
                  <c:v>2727</c:v>
                </c:pt>
                <c:pt idx="2728">
                  <c:v>2728</c:v>
                </c:pt>
                <c:pt idx="2729">
                  <c:v>2729</c:v>
                </c:pt>
                <c:pt idx="2730">
                  <c:v>2730</c:v>
                </c:pt>
                <c:pt idx="2731">
                  <c:v>2731</c:v>
                </c:pt>
                <c:pt idx="2732">
                  <c:v>2732</c:v>
                </c:pt>
                <c:pt idx="2733">
                  <c:v>2733</c:v>
                </c:pt>
                <c:pt idx="2734">
                  <c:v>2734</c:v>
                </c:pt>
                <c:pt idx="2735">
                  <c:v>2735</c:v>
                </c:pt>
                <c:pt idx="2736">
                  <c:v>2736</c:v>
                </c:pt>
                <c:pt idx="2737">
                  <c:v>2737</c:v>
                </c:pt>
                <c:pt idx="2738">
                  <c:v>2738</c:v>
                </c:pt>
                <c:pt idx="2739">
                  <c:v>2739</c:v>
                </c:pt>
                <c:pt idx="2740">
                  <c:v>2740</c:v>
                </c:pt>
                <c:pt idx="2741">
                  <c:v>2741</c:v>
                </c:pt>
                <c:pt idx="2742">
                  <c:v>2742</c:v>
                </c:pt>
                <c:pt idx="2743">
                  <c:v>2743</c:v>
                </c:pt>
                <c:pt idx="2744">
                  <c:v>2744</c:v>
                </c:pt>
                <c:pt idx="2745">
                  <c:v>2745</c:v>
                </c:pt>
                <c:pt idx="2746">
                  <c:v>2746</c:v>
                </c:pt>
                <c:pt idx="2747">
                  <c:v>2747</c:v>
                </c:pt>
                <c:pt idx="2748">
                  <c:v>2748</c:v>
                </c:pt>
                <c:pt idx="2749">
                  <c:v>2749</c:v>
                </c:pt>
                <c:pt idx="2750">
                  <c:v>2750</c:v>
                </c:pt>
                <c:pt idx="2751">
                  <c:v>2751</c:v>
                </c:pt>
                <c:pt idx="2752">
                  <c:v>2752</c:v>
                </c:pt>
                <c:pt idx="2753">
                  <c:v>2753</c:v>
                </c:pt>
                <c:pt idx="2754">
                  <c:v>2754</c:v>
                </c:pt>
                <c:pt idx="2755">
                  <c:v>2755</c:v>
                </c:pt>
                <c:pt idx="2756">
                  <c:v>2756</c:v>
                </c:pt>
                <c:pt idx="2757">
                  <c:v>2757</c:v>
                </c:pt>
                <c:pt idx="2758">
                  <c:v>2758</c:v>
                </c:pt>
                <c:pt idx="2759">
                  <c:v>2759</c:v>
                </c:pt>
                <c:pt idx="2760">
                  <c:v>2760</c:v>
                </c:pt>
                <c:pt idx="2761">
                  <c:v>2761</c:v>
                </c:pt>
                <c:pt idx="2762">
                  <c:v>2762</c:v>
                </c:pt>
                <c:pt idx="2763">
                  <c:v>2763</c:v>
                </c:pt>
                <c:pt idx="2764">
                  <c:v>2764</c:v>
                </c:pt>
                <c:pt idx="2765">
                  <c:v>2765</c:v>
                </c:pt>
                <c:pt idx="2766">
                  <c:v>2766</c:v>
                </c:pt>
                <c:pt idx="2767">
                  <c:v>2767</c:v>
                </c:pt>
                <c:pt idx="2768">
                  <c:v>2768</c:v>
                </c:pt>
                <c:pt idx="2769">
                  <c:v>2769</c:v>
                </c:pt>
                <c:pt idx="2770">
                  <c:v>2770</c:v>
                </c:pt>
                <c:pt idx="2771">
                  <c:v>2771</c:v>
                </c:pt>
                <c:pt idx="2772">
                  <c:v>2772</c:v>
                </c:pt>
                <c:pt idx="2773">
                  <c:v>2773</c:v>
                </c:pt>
                <c:pt idx="2774">
                  <c:v>2774</c:v>
                </c:pt>
                <c:pt idx="2775">
                  <c:v>2775</c:v>
                </c:pt>
                <c:pt idx="2776">
                  <c:v>2776</c:v>
                </c:pt>
                <c:pt idx="2777">
                  <c:v>2777</c:v>
                </c:pt>
                <c:pt idx="2778">
                  <c:v>2778</c:v>
                </c:pt>
                <c:pt idx="2779">
                  <c:v>2779</c:v>
                </c:pt>
                <c:pt idx="2780">
                  <c:v>2780</c:v>
                </c:pt>
                <c:pt idx="2781">
                  <c:v>2781</c:v>
                </c:pt>
                <c:pt idx="2782">
                  <c:v>2782</c:v>
                </c:pt>
                <c:pt idx="2783">
                  <c:v>2783</c:v>
                </c:pt>
                <c:pt idx="2784">
                  <c:v>2784</c:v>
                </c:pt>
                <c:pt idx="2785">
                  <c:v>2785</c:v>
                </c:pt>
                <c:pt idx="2786">
                  <c:v>2786</c:v>
                </c:pt>
                <c:pt idx="2787">
                  <c:v>2787</c:v>
                </c:pt>
                <c:pt idx="2788">
                  <c:v>2788</c:v>
                </c:pt>
                <c:pt idx="2789">
                  <c:v>2789</c:v>
                </c:pt>
                <c:pt idx="2790">
                  <c:v>2790</c:v>
                </c:pt>
                <c:pt idx="2791">
                  <c:v>2791</c:v>
                </c:pt>
                <c:pt idx="2792">
                  <c:v>2792</c:v>
                </c:pt>
                <c:pt idx="2793">
                  <c:v>2793</c:v>
                </c:pt>
                <c:pt idx="2794">
                  <c:v>2794</c:v>
                </c:pt>
                <c:pt idx="2795">
                  <c:v>2795</c:v>
                </c:pt>
                <c:pt idx="2796">
                  <c:v>2796</c:v>
                </c:pt>
                <c:pt idx="2797">
                  <c:v>2797</c:v>
                </c:pt>
                <c:pt idx="2798">
                  <c:v>2798</c:v>
                </c:pt>
                <c:pt idx="2799">
                  <c:v>2799</c:v>
                </c:pt>
                <c:pt idx="2800">
                  <c:v>2800</c:v>
                </c:pt>
                <c:pt idx="2801">
                  <c:v>2801</c:v>
                </c:pt>
                <c:pt idx="2802">
                  <c:v>2802</c:v>
                </c:pt>
                <c:pt idx="2803">
                  <c:v>2803</c:v>
                </c:pt>
                <c:pt idx="2804">
                  <c:v>2804</c:v>
                </c:pt>
                <c:pt idx="2805">
                  <c:v>2805</c:v>
                </c:pt>
                <c:pt idx="2806">
                  <c:v>2806</c:v>
                </c:pt>
                <c:pt idx="2807">
                  <c:v>2807</c:v>
                </c:pt>
                <c:pt idx="2808">
                  <c:v>2808</c:v>
                </c:pt>
                <c:pt idx="2809">
                  <c:v>2809</c:v>
                </c:pt>
                <c:pt idx="2810">
                  <c:v>2810</c:v>
                </c:pt>
                <c:pt idx="2811">
                  <c:v>2811</c:v>
                </c:pt>
                <c:pt idx="2812">
                  <c:v>2812</c:v>
                </c:pt>
                <c:pt idx="2813">
                  <c:v>2813</c:v>
                </c:pt>
                <c:pt idx="2814">
                  <c:v>2814</c:v>
                </c:pt>
                <c:pt idx="2815">
                  <c:v>2815</c:v>
                </c:pt>
                <c:pt idx="2816">
                  <c:v>2816</c:v>
                </c:pt>
                <c:pt idx="2817">
                  <c:v>2817</c:v>
                </c:pt>
                <c:pt idx="2818">
                  <c:v>2818</c:v>
                </c:pt>
                <c:pt idx="2819">
                  <c:v>2819</c:v>
                </c:pt>
                <c:pt idx="2820">
                  <c:v>2820</c:v>
                </c:pt>
                <c:pt idx="2821">
                  <c:v>2821</c:v>
                </c:pt>
                <c:pt idx="2822">
                  <c:v>2822</c:v>
                </c:pt>
                <c:pt idx="2823">
                  <c:v>2823</c:v>
                </c:pt>
                <c:pt idx="2824">
                  <c:v>2824</c:v>
                </c:pt>
                <c:pt idx="2825">
                  <c:v>2825</c:v>
                </c:pt>
                <c:pt idx="2826">
                  <c:v>2826</c:v>
                </c:pt>
                <c:pt idx="2827">
                  <c:v>2827</c:v>
                </c:pt>
                <c:pt idx="2828">
                  <c:v>2828</c:v>
                </c:pt>
                <c:pt idx="2829">
                  <c:v>2829</c:v>
                </c:pt>
                <c:pt idx="2830">
                  <c:v>2830</c:v>
                </c:pt>
                <c:pt idx="2831">
                  <c:v>2831</c:v>
                </c:pt>
                <c:pt idx="2832">
                  <c:v>2832</c:v>
                </c:pt>
                <c:pt idx="2833">
                  <c:v>2833</c:v>
                </c:pt>
                <c:pt idx="2834">
                  <c:v>2834</c:v>
                </c:pt>
                <c:pt idx="2835">
                  <c:v>2835</c:v>
                </c:pt>
                <c:pt idx="2836">
                  <c:v>2836</c:v>
                </c:pt>
                <c:pt idx="2837">
                  <c:v>2837</c:v>
                </c:pt>
                <c:pt idx="2838">
                  <c:v>2838</c:v>
                </c:pt>
                <c:pt idx="2839">
                  <c:v>2839</c:v>
                </c:pt>
                <c:pt idx="2840">
                  <c:v>2840</c:v>
                </c:pt>
                <c:pt idx="2841">
                  <c:v>2841</c:v>
                </c:pt>
                <c:pt idx="2842">
                  <c:v>2842</c:v>
                </c:pt>
                <c:pt idx="2843">
                  <c:v>2843</c:v>
                </c:pt>
                <c:pt idx="2844">
                  <c:v>2844</c:v>
                </c:pt>
                <c:pt idx="2845">
                  <c:v>2845</c:v>
                </c:pt>
                <c:pt idx="2846">
                  <c:v>2846</c:v>
                </c:pt>
                <c:pt idx="2847">
                  <c:v>2847</c:v>
                </c:pt>
                <c:pt idx="2848">
                  <c:v>2848</c:v>
                </c:pt>
                <c:pt idx="2849">
                  <c:v>2849</c:v>
                </c:pt>
                <c:pt idx="2850">
                  <c:v>2850</c:v>
                </c:pt>
                <c:pt idx="2851">
                  <c:v>2851</c:v>
                </c:pt>
                <c:pt idx="2852">
                  <c:v>2852</c:v>
                </c:pt>
                <c:pt idx="2853">
                  <c:v>2853</c:v>
                </c:pt>
                <c:pt idx="2854">
                  <c:v>2854</c:v>
                </c:pt>
                <c:pt idx="2855">
                  <c:v>2855</c:v>
                </c:pt>
                <c:pt idx="2856">
                  <c:v>2856</c:v>
                </c:pt>
                <c:pt idx="2857">
                  <c:v>2857</c:v>
                </c:pt>
                <c:pt idx="2858">
                  <c:v>2858</c:v>
                </c:pt>
                <c:pt idx="2859">
                  <c:v>2859</c:v>
                </c:pt>
                <c:pt idx="2860">
                  <c:v>2860</c:v>
                </c:pt>
                <c:pt idx="2861">
                  <c:v>2861</c:v>
                </c:pt>
                <c:pt idx="2862">
                  <c:v>2862</c:v>
                </c:pt>
                <c:pt idx="2863">
                  <c:v>2863</c:v>
                </c:pt>
                <c:pt idx="2864">
                  <c:v>2864</c:v>
                </c:pt>
                <c:pt idx="2865">
                  <c:v>2865</c:v>
                </c:pt>
                <c:pt idx="2866">
                  <c:v>2866</c:v>
                </c:pt>
                <c:pt idx="2867">
                  <c:v>2867</c:v>
                </c:pt>
                <c:pt idx="2868">
                  <c:v>2868</c:v>
                </c:pt>
                <c:pt idx="2869">
                  <c:v>2869</c:v>
                </c:pt>
                <c:pt idx="2870">
                  <c:v>2870</c:v>
                </c:pt>
                <c:pt idx="2871">
                  <c:v>2871</c:v>
                </c:pt>
                <c:pt idx="2872">
                  <c:v>2872</c:v>
                </c:pt>
                <c:pt idx="2873">
                  <c:v>2873</c:v>
                </c:pt>
                <c:pt idx="2874">
                  <c:v>2874</c:v>
                </c:pt>
                <c:pt idx="2875">
                  <c:v>2875</c:v>
                </c:pt>
                <c:pt idx="2876">
                  <c:v>2876</c:v>
                </c:pt>
                <c:pt idx="2877">
                  <c:v>2877</c:v>
                </c:pt>
                <c:pt idx="2878">
                  <c:v>2878</c:v>
                </c:pt>
                <c:pt idx="2879">
                  <c:v>2879</c:v>
                </c:pt>
                <c:pt idx="2880">
                  <c:v>2880</c:v>
                </c:pt>
                <c:pt idx="2881">
                  <c:v>2881</c:v>
                </c:pt>
                <c:pt idx="2882">
                  <c:v>2882</c:v>
                </c:pt>
                <c:pt idx="2883">
                  <c:v>2883</c:v>
                </c:pt>
                <c:pt idx="2884">
                  <c:v>2884</c:v>
                </c:pt>
                <c:pt idx="2885">
                  <c:v>2885</c:v>
                </c:pt>
                <c:pt idx="2886">
                  <c:v>2886</c:v>
                </c:pt>
                <c:pt idx="2887">
                  <c:v>2887</c:v>
                </c:pt>
                <c:pt idx="2888">
                  <c:v>2888</c:v>
                </c:pt>
                <c:pt idx="2889">
                  <c:v>2889</c:v>
                </c:pt>
                <c:pt idx="2890">
                  <c:v>2890</c:v>
                </c:pt>
                <c:pt idx="2891">
                  <c:v>2891</c:v>
                </c:pt>
                <c:pt idx="2892">
                  <c:v>2892</c:v>
                </c:pt>
                <c:pt idx="2893">
                  <c:v>2893</c:v>
                </c:pt>
                <c:pt idx="2894">
                  <c:v>2894</c:v>
                </c:pt>
                <c:pt idx="2895">
                  <c:v>2895</c:v>
                </c:pt>
                <c:pt idx="2896">
                  <c:v>2896</c:v>
                </c:pt>
                <c:pt idx="2897">
                  <c:v>2897</c:v>
                </c:pt>
                <c:pt idx="2898">
                  <c:v>2898</c:v>
                </c:pt>
                <c:pt idx="2899">
                  <c:v>2899</c:v>
                </c:pt>
                <c:pt idx="2900">
                  <c:v>2900</c:v>
                </c:pt>
                <c:pt idx="2901">
                  <c:v>2901</c:v>
                </c:pt>
                <c:pt idx="2902">
                  <c:v>2902</c:v>
                </c:pt>
                <c:pt idx="2903">
                  <c:v>2903</c:v>
                </c:pt>
                <c:pt idx="2904">
                  <c:v>2904</c:v>
                </c:pt>
                <c:pt idx="2905">
                  <c:v>2905</c:v>
                </c:pt>
                <c:pt idx="2906">
                  <c:v>2906</c:v>
                </c:pt>
                <c:pt idx="2907">
                  <c:v>2907</c:v>
                </c:pt>
                <c:pt idx="2908">
                  <c:v>2908</c:v>
                </c:pt>
                <c:pt idx="2909">
                  <c:v>2909</c:v>
                </c:pt>
                <c:pt idx="2910">
                  <c:v>2910</c:v>
                </c:pt>
                <c:pt idx="2911">
                  <c:v>2911</c:v>
                </c:pt>
                <c:pt idx="2912">
                  <c:v>2912</c:v>
                </c:pt>
                <c:pt idx="2913">
                  <c:v>2913</c:v>
                </c:pt>
                <c:pt idx="2914">
                  <c:v>2914</c:v>
                </c:pt>
                <c:pt idx="2915">
                  <c:v>2915</c:v>
                </c:pt>
                <c:pt idx="2916">
                  <c:v>2916</c:v>
                </c:pt>
                <c:pt idx="2917">
                  <c:v>2917</c:v>
                </c:pt>
                <c:pt idx="2918">
                  <c:v>2918</c:v>
                </c:pt>
                <c:pt idx="2919">
                  <c:v>2919</c:v>
                </c:pt>
                <c:pt idx="2920">
                  <c:v>2920</c:v>
                </c:pt>
                <c:pt idx="2921">
                  <c:v>2921</c:v>
                </c:pt>
                <c:pt idx="2922">
                  <c:v>2922</c:v>
                </c:pt>
                <c:pt idx="2923">
                  <c:v>2923</c:v>
                </c:pt>
                <c:pt idx="2924">
                  <c:v>2924</c:v>
                </c:pt>
                <c:pt idx="2925">
                  <c:v>2925</c:v>
                </c:pt>
                <c:pt idx="2926">
                  <c:v>2926</c:v>
                </c:pt>
                <c:pt idx="2927">
                  <c:v>2927</c:v>
                </c:pt>
                <c:pt idx="2928">
                  <c:v>2928</c:v>
                </c:pt>
                <c:pt idx="2929">
                  <c:v>2929</c:v>
                </c:pt>
                <c:pt idx="2930">
                  <c:v>2930</c:v>
                </c:pt>
                <c:pt idx="2931">
                  <c:v>2931</c:v>
                </c:pt>
                <c:pt idx="2932">
                  <c:v>2932</c:v>
                </c:pt>
                <c:pt idx="2933">
                  <c:v>2933</c:v>
                </c:pt>
                <c:pt idx="2934">
                  <c:v>2934</c:v>
                </c:pt>
                <c:pt idx="2935">
                  <c:v>2935</c:v>
                </c:pt>
                <c:pt idx="2936">
                  <c:v>2936</c:v>
                </c:pt>
                <c:pt idx="2937">
                  <c:v>2937</c:v>
                </c:pt>
                <c:pt idx="2938">
                  <c:v>2938</c:v>
                </c:pt>
                <c:pt idx="2939">
                  <c:v>2939</c:v>
                </c:pt>
                <c:pt idx="2940">
                  <c:v>2940</c:v>
                </c:pt>
                <c:pt idx="2941">
                  <c:v>2941</c:v>
                </c:pt>
                <c:pt idx="2942">
                  <c:v>2942</c:v>
                </c:pt>
                <c:pt idx="2943">
                  <c:v>2943</c:v>
                </c:pt>
                <c:pt idx="2944">
                  <c:v>2944</c:v>
                </c:pt>
                <c:pt idx="2945">
                  <c:v>2945</c:v>
                </c:pt>
                <c:pt idx="2946">
                  <c:v>2946</c:v>
                </c:pt>
                <c:pt idx="2947">
                  <c:v>2947</c:v>
                </c:pt>
                <c:pt idx="2948">
                  <c:v>2948</c:v>
                </c:pt>
                <c:pt idx="2949">
                  <c:v>2949</c:v>
                </c:pt>
                <c:pt idx="2950">
                  <c:v>2950</c:v>
                </c:pt>
                <c:pt idx="2951">
                  <c:v>2951</c:v>
                </c:pt>
                <c:pt idx="2952">
                  <c:v>2952</c:v>
                </c:pt>
                <c:pt idx="2953">
                  <c:v>2953</c:v>
                </c:pt>
                <c:pt idx="2954">
                  <c:v>2954</c:v>
                </c:pt>
                <c:pt idx="2955">
                  <c:v>2955</c:v>
                </c:pt>
                <c:pt idx="2956">
                  <c:v>2956</c:v>
                </c:pt>
                <c:pt idx="2957">
                  <c:v>2957</c:v>
                </c:pt>
                <c:pt idx="2958">
                  <c:v>2958</c:v>
                </c:pt>
                <c:pt idx="2959">
                  <c:v>2959</c:v>
                </c:pt>
                <c:pt idx="2960">
                  <c:v>2960</c:v>
                </c:pt>
                <c:pt idx="2961">
                  <c:v>2961</c:v>
                </c:pt>
                <c:pt idx="2962">
                  <c:v>2962</c:v>
                </c:pt>
                <c:pt idx="2963">
                  <c:v>2963</c:v>
                </c:pt>
                <c:pt idx="2964">
                  <c:v>2964</c:v>
                </c:pt>
                <c:pt idx="2965">
                  <c:v>2965</c:v>
                </c:pt>
                <c:pt idx="2966">
                  <c:v>2966</c:v>
                </c:pt>
                <c:pt idx="2967">
                  <c:v>2967</c:v>
                </c:pt>
                <c:pt idx="2968">
                  <c:v>2968</c:v>
                </c:pt>
                <c:pt idx="2969">
                  <c:v>2969</c:v>
                </c:pt>
                <c:pt idx="2970">
                  <c:v>2970</c:v>
                </c:pt>
                <c:pt idx="2971">
                  <c:v>2971</c:v>
                </c:pt>
                <c:pt idx="2972">
                  <c:v>2972</c:v>
                </c:pt>
                <c:pt idx="2973">
                  <c:v>2973</c:v>
                </c:pt>
                <c:pt idx="2974">
                  <c:v>2974</c:v>
                </c:pt>
                <c:pt idx="2975">
                  <c:v>2975</c:v>
                </c:pt>
                <c:pt idx="2976">
                  <c:v>2976</c:v>
                </c:pt>
                <c:pt idx="2977">
                  <c:v>2977</c:v>
                </c:pt>
                <c:pt idx="2978">
                  <c:v>2978</c:v>
                </c:pt>
                <c:pt idx="2979">
                  <c:v>2979</c:v>
                </c:pt>
                <c:pt idx="2980">
                  <c:v>2980</c:v>
                </c:pt>
                <c:pt idx="2981">
                  <c:v>2981</c:v>
                </c:pt>
                <c:pt idx="2982">
                  <c:v>2982</c:v>
                </c:pt>
                <c:pt idx="2983">
                  <c:v>2983</c:v>
                </c:pt>
                <c:pt idx="2984">
                  <c:v>2984</c:v>
                </c:pt>
                <c:pt idx="2985">
                  <c:v>2985</c:v>
                </c:pt>
                <c:pt idx="2986">
                  <c:v>2986</c:v>
                </c:pt>
                <c:pt idx="2987">
                  <c:v>2987</c:v>
                </c:pt>
                <c:pt idx="2988">
                  <c:v>2988</c:v>
                </c:pt>
                <c:pt idx="2989">
                  <c:v>2989</c:v>
                </c:pt>
                <c:pt idx="2990">
                  <c:v>2990</c:v>
                </c:pt>
                <c:pt idx="2991">
                  <c:v>2991</c:v>
                </c:pt>
                <c:pt idx="2992">
                  <c:v>2992</c:v>
                </c:pt>
                <c:pt idx="2993">
                  <c:v>2993</c:v>
                </c:pt>
                <c:pt idx="2994">
                  <c:v>2994</c:v>
                </c:pt>
                <c:pt idx="2995">
                  <c:v>2995</c:v>
                </c:pt>
                <c:pt idx="2996">
                  <c:v>2996</c:v>
                </c:pt>
                <c:pt idx="2997">
                  <c:v>2997</c:v>
                </c:pt>
                <c:pt idx="2998">
                  <c:v>2998</c:v>
                </c:pt>
                <c:pt idx="2999">
                  <c:v>2999</c:v>
                </c:pt>
                <c:pt idx="3000">
                  <c:v>3000</c:v>
                </c:pt>
                <c:pt idx="3001">
                  <c:v>3001</c:v>
                </c:pt>
                <c:pt idx="3002">
                  <c:v>3002</c:v>
                </c:pt>
                <c:pt idx="3003">
                  <c:v>3003</c:v>
                </c:pt>
                <c:pt idx="3004">
                  <c:v>3004</c:v>
                </c:pt>
                <c:pt idx="3005">
                  <c:v>3005</c:v>
                </c:pt>
                <c:pt idx="3006">
                  <c:v>3006</c:v>
                </c:pt>
                <c:pt idx="3007">
                  <c:v>3007</c:v>
                </c:pt>
                <c:pt idx="3008">
                  <c:v>3008</c:v>
                </c:pt>
                <c:pt idx="3009">
                  <c:v>3009</c:v>
                </c:pt>
                <c:pt idx="3010">
                  <c:v>3010</c:v>
                </c:pt>
                <c:pt idx="3011">
                  <c:v>3011</c:v>
                </c:pt>
                <c:pt idx="3012">
                  <c:v>3012</c:v>
                </c:pt>
                <c:pt idx="3013">
                  <c:v>3013</c:v>
                </c:pt>
                <c:pt idx="3014">
                  <c:v>3014</c:v>
                </c:pt>
                <c:pt idx="3015">
                  <c:v>3015</c:v>
                </c:pt>
                <c:pt idx="3016">
                  <c:v>3016</c:v>
                </c:pt>
                <c:pt idx="3017">
                  <c:v>3017</c:v>
                </c:pt>
                <c:pt idx="3018">
                  <c:v>3018</c:v>
                </c:pt>
                <c:pt idx="3019">
                  <c:v>3019</c:v>
                </c:pt>
                <c:pt idx="3020">
                  <c:v>3020</c:v>
                </c:pt>
                <c:pt idx="3021">
                  <c:v>3021</c:v>
                </c:pt>
                <c:pt idx="3022">
                  <c:v>3022</c:v>
                </c:pt>
                <c:pt idx="3023">
                  <c:v>3023</c:v>
                </c:pt>
                <c:pt idx="3024">
                  <c:v>3024</c:v>
                </c:pt>
                <c:pt idx="3025">
                  <c:v>3025</c:v>
                </c:pt>
                <c:pt idx="3026">
                  <c:v>3026</c:v>
                </c:pt>
                <c:pt idx="3027">
                  <c:v>3027</c:v>
                </c:pt>
                <c:pt idx="3028">
                  <c:v>3028</c:v>
                </c:pt>
                <c:pt idx="3029">
                  <c:v>3029</c:v>
                </c:pt>
                <c:pt idx="3030">
                  <c:v>3030</c:v>
                </c:pt>
                <c:pt idx="3031">
                  <c:v>3031</c:v>
                </c:pt>
                <c:pt idx="3032">
                  <c:v>3032</c:v>
                </c:pt>
                <c:pt idx="3033">
                  <c:v>3033</c:v>
                </c:pt>
                <c:pt idx="3034">
                  <c:v>3034</c:v>
                </c:pt>
                <c:pt idx="3035">
                  <c:v>3035</c:v>
                </c:pt>
                <c:pt idx="3036">
                  <c:v>3036</c:v>
                </c:pt>
                <c:pt idx="3037">
                  <c:v>3037</c:v>
                </c:pt>
                <c:pt idx="3038">
                  <c:v>3038</c:v>
                </c:pt>
                <c:pt idx="3039">
                  <c:v>3039</c:v>
                </c:pt>
                <c:pt idx="3040">
                  <c:v>3040</c:v>
                </c:pt>
                <c:pt idx="3041">
                  <c:v>3041</c:v>
                </c:pt>
                <c:pt idx="3042">
                  <c:v>3042</c:v>
                </c:pt>
                <c:pt idx="3043">
                  <c:v>3043</c:v>
                </c:pt>
                <c:pt idx="3044">
                  <c:v>3044</c:v>
                </c:pt>
                <c:pt idx="3045">
                  <c:v>3045</c:v>
                </c:pt>
                <c:pt idx="3046">
                  <c:v>3046</c:v>
                </c:pt>
                <c:pt idx="3047">
                  <c:v>3047</c:v>
                </c:pt>
                <c:pt idx="3048">
                  <c:v>3048</c:v>
                </c:pt>
                <c:pt idx="3049">
                  <c:v>3049</c:v>
                </c:pt>
                <c:pt idx="3050">
                  <c:v>3050</c:v>
                </c:pt>
                <c:pt idx="3051">
                  <c:v>3051</c:v>
                </c:pt>
                <c:pt idx="3052">
                  <c:v>3052</c:v>
                </c:pt>
                <c:pt idx="3053">
                  <c:v>3053</c:v>
                </c:pt>
                <c:pt idx="3054">
                  <c:v>3054</c:v>
                </c:pt>
                <c:pt idx="3055">
                  <c:v>3055</c:v>
                </c:pt>
                <c:pt idx="3056">
                  <c:v>3056</c:v>
                </c:pt>
                <c:pt idx="3057">
                  <c:v>3057</c:v>
                </c:pt>
                <c:pt idx="3058">
                  <c:v>3058</c:v>
                </c:pt>
                <c:pt idx="3059">
                  <c:v>3059</c:v>
                </c:pt>
                <c:pt idx="3060">
                  <c:v>3060</c:v>
                </c:pt>
                <c:pt idx="3061">
                  <c:v>3061</c:v>
                </c:pt>
                <c:pt idx="3062">
                  <c:v>3062</c:v>
                </c:pt>
                <c:pt idx="3063">
                  <c:v>3063</c:v>
                </c:pt>
                <c:pt idx="3064">
                  <c:v>3064</c:v>
                </c:pt>
                <c:pt idx="3065">
                  <c:v>3065</c:v>
                </c:pt>
                <c:pt idx="3066">
                  <c:v>3066</c:v>
                </c:pt>
                <c:pt idx="3067">
                  <c:v>3067</c:v>
                </c:pt>
                <c:pt idx="3068">
                  <c:v>3068</c:v>
                </c:pt>
                <c:pt idx="3069">
                  <c:v>3069</c:v>
                </c:pt>
                <c:pt idx="3070">
                  <c:v>3070</c:v>
                </c:pt>
                <c:pt idx="3071">
                  <c:v>3071</c:v>
                </c:pt>
                <c:pt idx="3072">
                  <c:v>3072</c:v>
                </c:pt>
                <c:pt idx="3073">
                  <c:v>3073</c:v>
                </c:pt>
                <c:pt idx="3074">
                  <c:v>3074</c:v>
                </c:pt>
                <c:pt idx="3075">
                  <c:v>3075</c:v>
                </c:pt>
                <c:pt idx="3076">
                  <c:v>3076</c:v>
                </c:pt>
                <c:pt idx="3077">
                  <c:v>3077</c:v>
                </c:pt>
                <c:pt idx="3078">
                  <c:v>3078</c:v>
                </c:pt>
                <c:pt idx="3079">
                  <c:v>3079</c:v>
                </c:pt>
                <c:pt idx="3080">
                  <c:v>3080</c:v>
                </c:pt>
                <c:pt idx="3081">
                  <c:v>3081</c:v>
                </c:pt>
                <c:pt idx="3082">
                  <c:v>3082</c:v>
                </c:pt>
                <c:pt idx="3083">
                  <c:v>3083</c:v>
                </c:pt>
                <c:pt idx="3084">
                  <c:v>3084</c:v>
                </c:pt>
                <c:pt idx="3085">
                  <c:v>3085</c:v>
                </c:pt>
                <c:pt idx="3086">
                  <c:v>3086</c:v>
                </c:pt>
                <c:pt idx="3087">
                  <c:v>3087</c:v>
                </c:pt>
                <c:pt idx="3088">
                  <c:v>3088</c:v>
                </c:pt>
                <c:pt idx="3089">
                  <c:v>3089</c:v>
                </c:pt>
                <c:pt idx="3090">
                  <c:v>3090</c:v>
                </c:pt>
                <c:pt idx="3091">
                  <c:v>3091</c:v>
                </c:pt>
                <c:pt idx="3092">
                  <c:v>3092</c:v>
                </c:pt>
                <c:pt idx="3093">
                  <c:v>3093</c:v>
                </c:pt>
                <c:pt idx="3094">
                  <c:v>3094</c:v>
                </c:pt>
                <c:pt idx="3095">
                  <c:v>3095</c:v>
                </c:pt>
                <c:pt idx="3096">
                  <c:v>3096</c:v>
                </c:pt>
                <c:pt idx="3097">
                  <c:v>3097</c:v>
                </c:pt>
                <c:pt idx="3098">
                  <c:v>3098</c:v>
                </c:pt>
                <c:pt idx="3099">
                  <c:v>3099</c:v>
                </c:pt>
                <c:pt idx="3100">
                  <c:v>3100</c:v>
                </c:pt>
                <c:pt idx="3101">
                  <c:v>3101</c:v>
                </c:pt>
                <c:pt idx="3102">
                  <c:v>3102</c:v>
                </c:pt>
                <c:pt idx="3103">
                  <c:v>3103</c:v>
                </c:pt>
                <c:pt idx="3104">
                  <c:v>3104</c:v>
                </c:pt>
                <c:pt idx="3105">
                  <c:v>3105</c:v>
                </c:pt>
                <c:pt idx="3106">
                  <c:v>3106</c:v>
                </c:pt>
                <c:pt idx="3107">
                  <c:v>3107</c:v>
                </c:pt>
                <c:pt idx="3108">
                  <c:v>3108</c:v>
                </c:pt>
                <c:pt idx="3109">
                  <c:v>3109</c:v>
                </c:pt>
                <c:pt idx="3110">
                  <c:v>3110</c:v>
                </c:pt>
                <c:pt idx="3111">
                  <c:v>3111</c:v>
                </c:pt>
                <c:pt idx="3112">
                  <c:v>3112</c:v>
                </c:pt>
                <c:pt idx="3113">
                  <c:v>3113</c:v>
                </c:pt>
                <c:pt idx="3114">
                  <c:v>3114</c:v>
                </c:pt>
                <c:pt idx="3115">
                  <c:v>3115</c:v>
                </c:pt>
                <c:pt idx="3116">
                  <c:v>3116</c:v>
                </c:pt>
                <c:pt idx="3117">
                  <c:v>3117</c:v>
                </c:pt>
                <c:pt idx="3118">
                  <c:v>3118</c:v>
                </c:pt>
                <c:pt idx="3119">
                  <c:v>3119</c:v>
                </c:pt>
                <c:pt idx="3120">
                  <c:v>3120</c:v>
                </c:pt>
                <c:pt idx="3121">
                  <c:v>3121</c:v>
                </c:pt>
                <c:pt idx="3122">
                  <c:v>3122</c:v>
                </c:pt>
                <c:pt idx="3123">
                  <c:v>3123</c:v>
                </c:pt>
                <c:pt idx="3124">
                  <c:v>3124</c:v>
                </c:pt>
                <c:pt idx="3125">
                  <c:v>3125</c:v>
                </c:pt>
                <c:pt idx="3126">
                  <c:v>3126</c:v>
                </c:pt>
                <c:pt idx="3127">
                  <c:v>3127</c:v>
                </c:pt>
                <c:pt idx="3128">
                  <c:v>3128</c:v>
                </c:pt>
                <c:pt idx="3129">
                  <c:v>3129</c:v>
                </c:pt>
                <c:pt idx="3130">
                  <c:v>3130</c:v>
                </c:pt>
                <c:pt idx="3131">
                  <c:v>3131</c:v>
                </c:pt>
                <c:pt idx="3132">
                  <c:v>3132</c:v>
                </c:pt>
                <c:pt idx="3133">
                  <c:v>3133</c:v>
                </c:pt>
                <c:pt idx="3134">
                  <c:v>3134</c:v>
                </c:pt>
                <c:pt idx="3135">
                  <c:v>3135</c:v>
                </c:pt>
                <c:pt idx="3136">
                  <c:v>3136</c:v>
                </c:pt>
                <c:pt idx="3137">
                  <c:v>3137</c:v>
                </c:pt>
                <c:pt idx="3138">
                  <c:v>3138</c:v>
                </c:pt>
                <c:pt idx="3139">
                  <c:v>3139</c:v>
                </c:pt>
                <c:pt idx="3140">
                  <c:v>3140</c:v>
                </c:pt>
                <c:pt idx="3141">
                  <c:v>3141</c:v>
                </c:pt>
                <c:pt idx="3142">
                  <c:v>3142</c:v>
                </c:pt>
                <c:pt idx="3143">
                  <c:v>3143</c:v>
                </c:pt>
                <c:pt idx="3144">
                  <c:v>3144</c:v>
                </c:pt>
                <c:pt idx="3145">
                  <c:v>3145</c:v>
                </c:pt>
                <c:pt idx="3146">
                  <c:v>3146</c:v>
                </c:pt>
                <c:pt idx="3147">
                  <c:v>3147</c:v>
                </c:pt>
                <c:pt idx="3148">
                  <c:v>3148</c:v>
                </c:pt>
                <c:pt idx="3149">
                  <c:v>3149</c:v>
                </c:pt>
                <c:pt idx="3150">
                  <c:v>3150</c:v>
                </c:pt>
                <c:pt idx="3151">
                  <c:v>3151</c:v>
                </c:pt>
                <c:pt idx="3152">
                  <c:v>3152</c:v>
                </c:pt>
                <c:pt idx="3153">
                  <c:v>3153</c:v>
                </c:pt>
                <c:pt idx="3154">
                  <c:v>3154</c:v>
                </c:pt>
                <c:pt idx="3155">
                  <c:v>3155</c:v>
                </c:pt>
                <c:pt idx="3156">
                  <c:v>3156</c:v>
                </c:pt>
                <c:pt idx="3157">
                  <c:v>3157</c:v>
                </c:pt>
                <c:pt idx="3158">
                  <c:v>3158</c:v>
                </c:pt>
                <c:pt idx="3159">
                  <c:v>3159</c:v>
                </c:pt>
                <c:pt idx="3160">
                  <c:v>3160</c:v>
                </c:pt>
                <c:pt idx="3161">
                  <c:v>3161</c:v>
                </c:pt>
                <c:pt idx="3162">
                  <c:v>3162</c:v>
                </c:pt>
                <c:pt idx="3163">
                  <c:v>3163</c:v>
                </c:pt>
                <c:pt idx="3164">
                  <c:v>3164</c:v>
                </c:pt>
                <c:pt idx="3165">
                  <c:v>3165</c:v>
                </c:pt>
                <c:pt idx="3166">
                  <c:v>3166</c:v>
                </c:pt>
                <c:pt idx="3167">
                  <c:v>3167</c:v>
                </c:pt>
                <c:pt idx="3168">
                  <c:v>3168</c:v>
                </c:pt>
                <c:pt idx="3169">
                  <c:v>3169</c:v>
                </c:pt>
                <c:pt idx="3170">
                  <c:v>3170</c:v>
                </c:pt>
                <c:pt idx="3171">
                  <c:v>3171</c:v>
                </c:pt>
                <c:pt idx="3172">
                  <c:v>3172</c:v>
                </c:pt>
                <c:pt idx="3173">
                  <c:v>3173</c:v>
                </c:pt>
                <c:pt idx="3174">
                  <c:v>3174</c:v>
                </c:pt>
                <c:pt idx="3175">
                  <c:v>3175</c:v>
                </c:pt>
                <c:pt idx="3176">
                  <c:v>3176</c:v>
                </c:pt>
                <c:pt idx="3177">
                  <c:v>3177</c:v>
                </c:pt>
                <c:pt idx="3178">
                  <c:v>3178</c:v>
                </c:pt>
                <c:pt idx="3179">
                  <c:v>3179</c:v>
                </c:pt>
                <c:pt idx="3180">
                  <c:v>3180</c:v>
                </c:pt>
                <c:pt idx="3181">
                  <c:v>3181</c:v>
                </c:pt>
                <c:pt idx="3182">
                  <c:v>3182</c:v>
                </c:pt>
                <c:pt idx="3183">
                  <c:v>3183</c:v>
                </c:pt>
                <c:pt idx="3184">
                  <c:v>3184</c:v>
                </c:pt>
                <c:pt idx="3185">
                  <c:v>3185</c:v>
                </c:pt>
                <c:pt idx="3186">
                  <c:v>3186</c:v>
                </c:pt>
                <c:pt idx="3187">
                  <c:v>3187</c:v>
                </c:pt>
                <c:pt idx="3188">
                  <c:v>3188</c:v>
                </c:pt>
                <c:pt idx="3189">
                  <c:v>3189</c:v>
                </c:pt>
                <c:pt idx="3190">
                  <c:v>3190</c:v>
                </c:pt>
                <c:pt idx="3191">
                  <c:v>3191</c:v>
                </c:pt>
                <c:pt idx="3192">
                  <c:v>3192</c:v>
                </c:pt>
                <c:pt idx="3193">
                  <c:v>3193</c:v>
                </c:pt>
                <c:pt idx="3194">
                  <c:v>3194</c:v>
                </c:pt>
                <c:pt idx="3195">
                  <c:v>3195</c:v>
                </c:pt>
                <c:pt idx="3196">
                  <c:v>3196</c:v>
                </c:pt>
                <c:pt idx="3197">
                  <c:v>3197</c:v>
                </c:pt>
                <c:pt idx="3198">
                  <c:v>3198</c:v>
                </c:pt>
                <c:pt idx="3199">
                  <c:v>3199</c:v>
                </c:pt>
                <c:pt idx="3200">
                  <c:v>3200</c:v>
                </c:pt>
                <c:pt idx="3201">
                  <c:v>3201</c:v>
                </c:pt>
                <c:pt idx="3202">
                  <c:v>3202</c:v>
                </c:pt>
                <c:pt idx="3203">
                  <c:v>3203</c:v>
                </c:pt>
                <c:pt idx="3204">
                  <c:v>3204</c:v>
                </c:pt>
                <c:pt idx="3205">
                  <c:v>3205</c:v>
                </c:pt>
                <c:pt idx="3206">
                  <c:v>3206</c:v>
                </c:pt>
                <c:pt idx="3207">
                  <c:v>3207</c:v>
                </c:pt>
                <c:pt idx="3208">
                  <c:v>3208</c:v>
                </c:pt>
                <c:pt idx="3209">
                  <c:v>3209</c:v>
                </c:pt>
                <c:pt idx="3210">
                  <c:v>3210</c:v>
                </c:pt>
                <c:pt idx="3211">
                  <c:v>3211</c:v>
                </c:pt>
                <c:pt idx="3212">
                  <c:v>3212</c:v>
                </c:pt>
                <c:pt idx="3213">
                  <c:v>3213</c:v>
                </c:pt>
                <c:pt idx="3214">
                  <c:v>3214</c:v>
                </c:pt>
                <c:pt idx="3215">
                  <c:v>3215</c:v>
                </c:pt>
                <c:pt idx="3216">
                  <c:v>3216</c:v>
                </c:pt>
                <c:pt idx="3217">
                  <c:v>3217</c:v>
                </c:pt>
                <c:pt idx="3218">
                  <c:v>3218</c:v>
                </c:pt>
                <c:pt idx="3219">
                  <c:v>3219</c:v>
                </c:pt>
                <c:pt idx="3220">
                  <c:v>3220</c:v>
                </c:pt>
                <c:pt idx="3221">
                  <c:v>3221</c:v>
                </c:pt>
                <c:pt idx="3222">
                  <c:v>3222</c:v>
                </c:pt>
                <c:pt idx="3223">
                  <c:v>3223</c:v>
                </c:pt>
                <c:pt idx="3224">
                  <c:v>3224</c:v>
                </c:pt>
                <c:pt idx="3225">
                  <c:v>3225</c:v>
                </c:pt>
                <c:pt idx="3226">
                  <c:v>3226</c:v>
                </c:pt>
                <c:pt idx="3227">
                  <c:v>3227</c:v>
                </c:pt>
                <c:pt idx="3228">
                  <c:v>3228</c:v>
                </c:pt>
                <c:pt idx="3229">
                  <c:v>3229</c:v>
                </c:pt>
                <c:pt idx="3230">
                  <c:v>3230</c:v>
                </c:pt>
                <c:pt idx="3231">
                  <c:v>3231</c:v>
                </c:pt>
                <c:pt idx="3232">
                  <c:v>3232</c:v>
                </c:pt>
                <c:pt idx="3233">
                  <c:v>3233</c:v>
                </c:pt>
                <c:pt idx="3234">
                  <c:v>3234</c:v>
                </c:pt>
                <c:pt idx="3235">
                  <c:v>3235</c:v>
                </c:pt>
                <c:pt idx="3236">
                  <c:v>3236</c:v>
                </c:pt>
                <c:pt idx="3237">
                  <c:v>3237</c:v>
                </c:pt>
                <c:pt idx="3238">
                  <c:v>3238</c:v>
                </c:pt>
                <c:pt idx="3239">
                  <c:v>3239</c:v>
                </c:pt>
                <c:pt idx="3240">
                  <c:v>3240</c:v>
                </c:pt>
                <c:pt idx="3241">
                  <c:v>3241</c:v>
                </c:pt>
                <c:pt idx="3242">
                  <c:v>3242</c:v>
                </c:pt>
                <c:pt idx="3243">
                  <c:v>3243</c:v>
                </c:pt>
                <c:pt idx="3244">
                  <c:v>3244</c:v>
                </c:pt>
                <c:pt idx="3245">
                  <c:v>3245</c:v>
                </c:pt>
                <c:pt idx="3246">
                  <c:v>3246</c:v>
                </c:pt>
                <c:pt idx="3247">
                  <c:v>3247</c:v>
                </c:pt>
                <c:pt idx="3248">
                  <c:v>3248</c:v>
                </c:pt>
                <c:pt idx="3249">
                  <c:v>3249</c:v>
                </c:pt>
                <c:pt idx="3250">
                  <c:v>3250</c:v>
                </c:pt>
                <c:pt idx="3251">
                  <c:v>3251</c:v>
                </c:pt>
                <c:pt idx="3252">
                  <c:v>3252</c:v>
                </c:pt>
                <c:pt idx="3253">
                  <c:v>3253</c:v>
                </c:pt>
                <c:pt idx="3254">
                  <c:v>3254</c:v>
                </c:pt>
                <c:pt idx="3255">
                  <c:v>3255</c:v>
                </c:pt>
                <c:pt idx="3256">
                  <c:v>3256</c:v>
                </c:pt>
                <c:pt idx="3257">
                  <c:v>3257</c:v>
                </c:pt>
                <c:pt idx="3258">
                  <c:v>3258</c:v>
                </c:pt>
                <c:pt idx="3259">
                  <c:v>3259</c:v>
                </c:pt>
                <c:pt idx="3260">
                  <c:v>3260</c:v>
                </c:pt>
                <c:pt idx="3261">
                  <c:v>3261</c:v>
                </c:pt>
                <c:pt idx="3262">
                  <c:v>3262</c:v>
                </c:pt>
                <c:pt idx="3263">
                  <c:v>3263</c:v>
                </c:pt>
                <c:pt idx="3264">
                  <c:v>3264</c:v>
                </c:pt>
                <c:pt idx="3265">
                  <c:v>3265</c:v>
                </c:pt>
                <c:pt idx="3266">
                  <c:v>3266</c:v>
                </c:pt>
                <c:pt idx="3267">
                  <c:v>3267</c:v>
                </c:pt>
                <c:pt idx="3268">
                  <c:v>3268</c:v>
                </c:pt>
                <c:pt idx="3269">
                  <c:v>3269</c:v>
                </c:pt>
                <c:pt idx="3270">
                  <c:v>3270</c:v>
                </c:pt>
                <c:pt idx="3271">
                  <c:v>3271</c:v>
                </c:pt>
                <c:pt idx="3272">
                  <c:v>3272</c:v>
                </c:pt>
                <c:pt idx="3273">
                  <c:v>3273</c:v>
                </c:pt>
                <c:pt idx="3274">
                  <c:v>3274</c:v>
                </c:pt>
                <c:pt idx="3275">
                  <c:v>3275</c:v>
                </c:pt>
                <c:pt idx="3276">
                  <c:v>3276</c:v>
                </c:pt>
                <c:pt idx="3277">
                  <c:v>3277</c:v>
                </c:pt>
                <c:pt idx="3278">
                  <c:v>3278</c:v>
                </c:pt>
                <c:pt idx="3279">
                  <c:v>3279</c:v>
                </c:pt>
                <c:pt idx="3280">
                  <c:v>3280</c:v>
                </c:pt>
                <c:pt idx="3281">
                  <c:v>3281</c:v>
                </c:pt>
                <c:pt idx="3282">
                  <c:v>3282</c:v>
                </c:pt>
                <c:pt idx="3283">
                  <c:v>3283</c:v>
                </c:pt>
                <c:pt idx="3284">
                  <c:v>3284</c:v>
                </c:pt>
                <c:pt idx="3285">
                  <c:v>3285</c:v>
                </c:pt>
                <c:pt idx="3286">
                  <c:v>3286</c:v>
                </c:pt>
                <c:pt idx="3287">
                  <c:v>3287</c:v>
                </c:pt>
                <c:pt idx="3288">
                  <c:v>3288</c:v>
                </c:pt>
                <c:pt idx="3289">
                  <c:v>3289</c:v>
                </c:pt>
                <c:pt idx="3290">
                  <c:v>3290</c:v>
                </c:pt>
                <c:pt idx="3291">
                  <c:v>3291</c:v>
                </c:pt>
                <c:pt idx="3292">
                  <c:v>3292</c:v>
                </c:pt>
                <c:pt idx="3293">
                  <c:v>3293</c:v>
                </c:pt>
                <c:pt idx="3294">
                  <c:v>3294</c:v>
                </c:pt>
                <c:pt idx="3295">
                  <c:v>3295</c:v>
                </c:pt>
                <c:pt idx="3296">
                  <c:v>3296</c:v>
                </c:pt>
                <c:pt idx="3297">
                  <c:v>3297</c:v>
                </c:pt>
                <c:pt idx="3298">
                  <c:v>3298</c:v>
                </c:pt>
                <c:pt idx="3299">
                  <c:v>3299</c:v>
                </c:pt>
                <c:pt idx="3300">
                  <c:v>3300</c:v>
                </c:pt>
                <c:pt idx="3301">
                  <c:v>3301</c:v>
                </c:pt>
                <c:pt idx="3302">
                  <c:v>3302</c:v>
                </c:pt>
                <c:pt idx="3303">
                  <c:v>3303</c:v>
                </c:pt>
                <c:pt idx="3304">
                  <c:v>3304</c:v>
                </c:pt>
                <c:pt idx="3305">
                  <c:v>3305</c:v>
                </c:pt>
                <c:pt idx="3306">
                  <c:v>3306</c:v>
                </c:pt>
                <c:pt idx="3307">
                  <c:v>3307</c:v>
                </c:pt>
                <c:pt idx="3308">
                  <c:v>3308</c:v>
                </c:pt>
                <c:pt idx="3309">
                  <c:v>3309</c:v>
                </c:pt>
                <c:pt idx="3310">
                  <c:v>3310</c:v>
                </c:pt>
                <c:pt idx="3311">
                  <c:v>3311</c:v>
                </c:pt>
                <c:pt idx="3312">
                  <c:v>3312</c:v>
                </c:pt>
                <c:pt idx="3313">
                  <c:v>3313</c:v>
                </c:pt>
                <c:pt idx="3314">
                  <c:v>3314</c:v>
                </c:pt>
                <c:pt idx="3315">
                  <c:v>3315</c:v>
                </c:pt>
                <c:pt idx="3316">
                  <c:v>3316</c:v>
                </c:pt>
                <c:pt idx="3317">
                  <c:v>3317</c:v>
                </c:pt>
                <c:pt idx="3318">
                  <c:v>3318</c:v>
                </c:pt>
                <c:pt idx="3319">
                  <c:v>3319</c:v>
                </c:pt>
                <c:pt idx="3320">
                  <c:v>3320</c:v>
                </c:pt>
                <c:pt idx="3321">
                  <c:v>3321</c:v>
                </c:pt>
                <c:pt idx="3322">
                  <c:v>3322</c:v>
                </c:pt>
                <c:pt idx="3323">
                  <c:v>3323</c:v>
                </c:pt>
                <c:pt idx="3324">
                  <c:v>3324</c:v>
                </c:pt>
                <c:pt idx="3325">
                  <c:v>3325</c:v>
                </c:pt>
                <c:pt idx="3326">
                  <c:v>3326</c:v>
                </c:pt>
                <c:pt idx="3327">
                  <c:v>3327</c:v>
                </c:pt>
                <c:pt idx="3328">
                  <c:v>3328</c:v>
                </c:pt>
                <c:pt idx="3329">
                  <c:v>3329</c:v>
                </c:pt>
                <c:pt idx="3330">
                  <c:v>3330</c:v>
                </c:pt>
                <c:pt idx="3331">
                  <c:v>3331</c:v>
                </c:pt>
                <c:pt idx="3332">
                  <c:v>3332</c:v>
                </c:pt>
                <c:pt idx="3333">
                  <c:v>3333</c:v>
                </c:pt>
                <c:pt idx="3334">
                  <c:v>3334</c:v>
                </c:pt>
                <c:pt idx="3335">
                  <c:v>3335</c:v>
                </c:pt>
                <c:pt idx="3336">
                  <c:v>3336</c:v>
                </c:pt>
                <c:pt idx="3337">
                  <c:v>3337</c:v>
                </c:pt>
                <c:pt idx="3338">
                  <c:v>3338</c:v>
                </c:pt>
                <c:pt idx="3339">
                  <c:v>3339</c:v>
                </c:pt>
                <c:pt idx="3340">
                  <c:v>3340</c:v>
                </c:pt>
                <c:pt idx="3341">
                  <c:v>3341</c:v>
                </c:pt>
                <c:pt idx="3342">
                  <c:v>3342</c:v>
                </c:pt>
                <c:pt idx="3343">
                  <c:v>3343</c:v>
                </c:pt>
                <c:pt idx="3344">
                  <c:v>3344</c:v>
                </c:pt>
                <c:pt idx="3345">
                  <c:v>3345</c:v>
                </c:pt>
                <c:pt idx="3346">
                  <c:v>3346</c:v>
                </c:pt>
                <c:pt idx="3347">
                  <c:v>3347</c:v>
                </c:pt>
                <c:pt idx="3348">
                  <c:v>3348</c:v>
                </c:pt>
                <c:pt idx="3349">
                  <c:v>3349</c:v>
                </c:pt>
                <c:pt idx="3350">
                  <c:v>3350</c:v>
                </c:pt>
                <c:pt idx="3351">
                  <c:v>3351</c:v>
                </c:pt>
                <c:pt idx="3352">
                  <c:v>3352</c:v>
                </c:pt>
                <c:pt idx="3353">
                  <c:v>3353</c:v>
                </c:pt>
                <c:pt idx="3354">
                  <c:v>3354</c:v>
                </c:pt>
                <c:pt idx="3355">
                  <c:v>3355</c:v>
                </c:pt>
                <c:pt idx="3356">
                  <c:v>3356</c:v>
                </c:pt>
                <c:pt idx="3357">
                  <c:v>3357</c:v>
                </c:pt>
                <c:pt idx="3358">
                  <c:v>3358</c:v>
                </c:pt>
                <c:pt idx="3359">
                  <c:v>3359</c:v>
                </c:pt>
                <c:pt idx="3360">
                  <c:v>3360</c:v>
                </c:pt>
                <c:pt idx="3361">
                  <c:v>3361</c:v>
                </c:pt>
                <c:pt idx="3362">
                  <c:v>3362</c:v>
                </c:pt>
                <c:pt idx="3363">
                  <c:v>3363</c:v>
                </c:pt>
                <c:pt idx="3364">
                  <c:v>3364</c:v>
                </c:pt>
                <c:pt idx="3365">
                  <c:v>3365</c:v>
                </c:pt>
                <c:pt idx="3366">
                  <c:v>3366</c:v>
                </c:pt>
                <c:pt idx="3367">
                  <c:v>3367</c:v>
                </c:pt>
                <c:pt idx="3368">
                  <c:v>3368</c:v>
                </c:pt>
                <c:pt idx="3369">
                  <c:v>3369</c:v>
                </c:pt>
                <c:pt idx="3370">
                  <c:v>3370</c:v>
                </c:pt>
                <c:pt idx="3371">
                  <c:v>3371</c:v>
                </c:pt>
                <c:pt idx="3372">
                  <c:v>3372</c:v>
                </c:pt>
                <c:pt idx="3373">
                  <c:v>3373</c:v>
                </c:pt>
                <c:pt idx="3374">
                  <c:v>3374</c:v>
                </c:pt>
                <c:pt idx="3375">
                  <c:v>3375</c:v>
                </c:pt>
                <c:pt idx="3376">
                  <c:v>3376</c:v>
                </c:pt>
                <c:pt idx="3377">
                  <c:v>3377</c:v>
                </c:pt>
                <c:pt idx="3378">
                  <c:v>3378</c:v>
                </c:pt>
                <c:pt idx="3379">
                  <c:v>3379</c:v>
                </c:pt>
                <c:pt idx="3380">
                  <c:v>3380</c:v>
                </c:pt>
                <c:pt idx="3381">
                  <c:v>3381</c:v>
                </c:pt>
                <c:pt idx="3382">
                  <c:v>3382</c:v>
                </c:pt>
                <c:pt idx="3383">
                  <c:v>3383</c:v>
                </c:pt>
                <c:pt idx="3384">
                  <c:v>3384</c:v>
                </c:pt>
                <c:pt idx="3385">
                  <c:v>3385</c:v>
                </c:pt>
                <c:pt idx="3386">
                  <c:v>3386</c:v>
                </c:pt>
                <c:pt idx="3387">
                  <c:v>3387</c:v>
                </c:pt>
                <c:pt idx="3388">
                  <c:v>3388</c:v>
                </c:pt>
                <c:pt idx="3389">
                  <c:v>3389</c:v>
                </c:pt>
                <c:pt idx="3390">
                  <c:v>3390</c:v>
                </c:pt>
                <c:pt idx="3391">
                  <c:v>3391</c:v>
                </c:pt>
                <c:pt idx="3392">
                  <c:v>3392</c:v>
                </c:pt>
                <c:pt idx="3393">
                  <c:v>3393</c:v>
                </c:pt>
                <c:pt idx="3394">
                  <c:v>3394</c:v>
                </c:pt>
                <c:pt idx="3395">
                  <c:v>3395</c:v>
                </c:pt>
                <c:pt idx="3396">
                  <c:v>3396</c:v>
                </c:pt>
                <c:pt idx="3397">
                  <c:v>3397</c:v>
                </c:pt>
                <c:pt idx="3398">
                  <c:v>3398</c:v>
                </c:pt>
                <c:pt idx="3399">
                  <c:v>3399</c:v>
                </c:pt>
                <c:pt idx="3400">
                  <c:v>3400</c:v>
                </c:pt>
                <c:pt idx="3401">
                  <c:v>3401</c:v>
                </c:pt>
                <c:pt idx="3402">
                  <c:v>3402</c:v>
                </c:pt>
                <c:pt idx="3403">
                  <c:v>3403</c:v>
                </c:pt>
                <c:pt idx="3404">
                  <c:v>3404</c:v>
                </c:pt>
                <c:pt idx="3405">
                  <c:v>3405</c:v>
                </c:pt>
                <c:pt idx="3406">
                  <c:v>3406</c:v>
                </c:pt>
                <c:pt idx="3407">
                  <c:v>3407</c:v>
                </c:pt>
                <c:pt idx="3408">
                  <c:v>3408</c:v>
                </c:pt>
                <c:pt idx="3409">
                  <c:v>3409</c:v>
                </c:pt>
                <c:pt idx="3410">
                  <c:v>3410</c:v>
                </c:pt>
                <c:pt idx="3411">
                  <c:v>3411</c:v>
                </c:pt>
                <c:pt idx="3412">
                  <c:v>3412</c:v>
                </c:pt>
                <c:pt idx="3413">
                  <c:v>3413</c:v>
                </c:pt>
                <c:pt idx="3414">
                  <c:v>3414</c:v>
                </c:pt>
                <c:pt idx="3415">
                  <c:v>3415</c:v>
                </c:pt>
                <c:pt idx="3416">
                  <c:v>3416</c:v>
                </c:pt>
                <c:pt idx="3417">
                  <c:v>3417</c:v>
                </c:pt>
                <c:pt idx="3418">
                  <c:v>3418</c:v>
                </c:pt>
                <c:pt idx="3419">
                  <c:v>3419</c:v>
                </c:pt>
                <c:pt idx="3420">
                  <c:v>3420</c:v>
                </c:pt>
                <c:pt idx="3421">
                  <c:v>3421</c:v>
                </c:pt>
                <c:pt idx="3422">
                  <c:v>3422</c:v>
                </c:pt>
                <c:pt idx="3423">
                  <c:v>3423</c:v>
                </c:pt>
                <c:pt idx="3424">
                  <c:v>3424</c:v>
                </c:pt>
                <c:pt idx="3425">
                  <c:v>3425</c:v>
                </c:pt>
                <c:pt idx="3426">
                  <c:v>3426</c:v>
                </c:pt>
                <c:pt idx="3427">
                  <c:v>3427</c:v>
                </c:pt>
                <c:pt idx="3428">
                  <c:v>3428</c:v>
                </c:pt>
                <c:pt idx="3429">
                  <c:v>3429</c:v>
                </c:pt>
                <c:pt idx="3430">
                  <c:v>3430</c:v>
                </c:pt>
                <c:pt idx="3431">
                  <c:v>3431</c:v>
                </c:pt>
                <c:pt idx="3432">
                  <c:v>3432</c:v>
                </c:pt>
                <c:pt idx="3433">
                  <c:v>3433</c:v>
                </c:pt>
                <c:pt idx="3434">
                  <c:v>3434</c:v>
                </c:pt>
                <c:pt idx="3435">
                  <c:v>3435</c:v>
                </c:pt>
                <c:pt idx="3436">
                  <c:v>3436</c:v>
                </c:pt>
                <c:pt idx="3437">
                  <c:v>3437</c:v>
                </c:pt>
                <c:pt idx="3438">
                  <c:v>3438</c:v>
                </c:pt>
                <c:pt idx="3439">
                  <c:v>3439</c:v>
                </c:pt>
                <c:pt idx="3440">
                  <c:v>3440</c:v>
                </c:pt>
                <c:pt idx="3441">
                  <c:v>3441</c:v>
                </c:pt>
                <c:pt idx="3442">
                  <c:v>3442</c:v>
                </c:pt>
                <c:pt idx="3443">
                  <c:v>3443</c:v>
                </c:pt>
                <c:pt idx="3444">
                  <c:v>3444</c:v>
                </c:pt>
                <c:pt idx="3445">
                  <c:v>3445</c:v>
                </c:pt>
                <c:pt idx="3446">
                  <c:v>3446</c:v>
                </c:pt>
                <c:pt idx="3447">
                  <c:v>3447</c:v>
                </c:pt>
                <c:pt idx="3448">
                  <c:v>3448</c:v>
                </c:pt>
                <c:pt idx="3449">
                  <c:v>3449</c:v>
                </c:pt>
                <c:pt idx="3450">
                  <c:v>3450</c:v>
                </c:pt>
                <c:pt idx="3451">
                  <c:v>3451</c:v>
                </c:pt>
                <c:pt idx="3452">
                  <c:v>3452</c:v>
                </c:pt>
                <c:pt idx="3453">
                  <c:v>3453</c:v>
                </c:pt>
                <c:pt idx="3454">
                  <c:v>3454</c:v>
                </c:pt>
                <c:pt idx="3455">
                  <c:v>3455</c:v>
                </c:pt>
                <c:pt idx="3456">
                  <c:v>3456</c:v>
                </c:pt>
                <c:pt idx="3457">
                  <c:v>3457</c:v>
                </c:pt>
                <c:pt idx="3458">
                  <c:v>3458</c:v>
                </c:pt>
                <c:pt idx="3459">
                  <c:v>3459</c:v>
                </c:pt>
                <c:pt idx="3460">
                  <c:v>3460</c:v>
                </c:pt>
                <c:pt idx="3461">
                  <c:v>3461</c:v>
                </c:pt>
                <c:pt idx="3462">
                  <c:v>3462</c:v>
                </c:pt>
                <c:pt idx="3463">
                  <c:v>3463</c:v>
                </c:pt>
                <c:pt idx="3464">
                  <c:v>3464</c:v>
                </c:pt>
                <c:pt idx="3465">
                  <c:v>3465</c:v>
                </c:pt>
                <c:pt idx="3466">
                  <c:v>3466</c:v>
                </c:pt>
                <c:pt idx="3467">
                  <c:v>3467</c:v>
                </c:pt>
                <c:pt idx="3468">
                  <c:v>3468</c:v>
                </c:pt>
                <c:pt idx="3469">
                  <c:v>3469</c:v>
                </c:pt>
                <c:pt idx="3470">
                  <c:v>3470</c:v>
                </c:pt>
                <c:pt idx="3471">
                  <c:v>3471</c:v>
                </c:pt>
                <c:pt idx="3472">
                  <c:v>3472</c:v>
                </c:pt>
                <c:pt idx="3473">
                  <c:v>3473</c:v>
                </c:pt>
                <c:pt idx="3474">
                  <c:v>3474</c:v>
                </c:pt>
                <c:pt idx="3475">
                  <c:v>3475</c:v>
                </c:pt>
                <c:pt idx="3476">
                  <c:v>3476</c:v>
                </c:pt>
                <c:pt idx="3477">
                  <c:v>3477</c:v>
                </c:pt>
                <c:pt idx="3478">
                  <c:v>3478</c:v>
                </c:pt>
                <c:pt idx="3479">
                  <c:v>3479</c:v>
                </c:pt>
                <c:pt idx="3480">
                  <c:v>3480</c:v>
                </c:pt>
                <c:pt idx="3481">
                  <c:v>3481</c:v>
                </c:pt>
                <c:pt idx="3482">
                  <c:v>3482</c:v>
                </c:pt>
                <c:pt idx="3483">
                  <c:v>3483</c:v>
                </c:pt>
                <c:pt idx="3484">
                  <c:v>3484</c:v>
                </c:pt>
                <c:pt idx="3485">
                  <c:v>3485</c:v>
                </c:pt>
                <c:pt idx="3486">
                  <c:v>3486</c:v>
                </c:pt>
                <c:pt idx="3487">
                  <c:v>3487</c:v>
                </c:pt>
                <c:pt idx="3488">
                  <c:v>3488</c:v>
                </c:pt>
                <c:pt idx="3489">
                  <c:v>3489</c:v>
                </c:pt>
                <c:pt idx="3490">
                  <c:v>3490</c:v>
                </c:pt>
                <c:pt idx="3491">
                  <c:v>3491</c:v>
                </c:pt>
                <c:pt idx="3492">
                  <c:v>3492</c:v>
                </c:pt>
                <c:pt idx="3493">
                  <c:v>3493</c:v>
                </c:pt>
                <c:pt idx="3494">
                  <c:v>3494</c:v>
                </c:pt>
                <c:pt idx="3495">
                  <c:v>3495</c:v>
                </c:pt>
                <c:pt idx="3496">
                  <c:v>3496</c:v>
                </c:pt>
                <c:pt idx="3497">
                  <c:v>3497</c:v>
                </c:pt>
                <c:pt idx="3498">
                  <c:v>3498</c:v>
                </c:pt>
                <c:pt idx="3499">
                  <c:v>3499</c:v>
                </c:pt>
                <c:pt idx="3500">
                  <c:v>3500</c:v>
                </c:pt>
                <c:pt idx="3501">
                  <c:v>3501</c:v>
                </c:pt>
                <c:pt idx="3502">
                  <c:v>3502</c:v>
                </c:pt>
                <c:pt idx="3503">
                  <c:v>3503</c:v>
                </c:pt>
                <c:pt idx="3504">
                  <c:v>3504</c:v>
                </c:pt>
                <c:pt idx="3505">
                  <c:v>3505</c:v>
                </c:pt>
                <c:pt idx="3506">
                  <c:v>3506</c:v>
                </c:pt>
                <c:pt idx="3507">
                  <c:v>3507</c:v>
                </c:pt>
                <c:pt idx="3508">
                  <c:v>3508</c:v>
                </c:pt>
                <c:pt idx="3509">
                  <c:v>3509</c:v>
                </c:pt>
                <c:pt idx="3510">
                  <c:v>3510</c:v>
                </c:pt>
                <c:pt idx="3511">
                  <c:v>3511</c:v>
                </c:pt>
                <c:pt idx="3512">
                  <c:v>3512</c:v>
                </c:pt>
                <c:pt idx="3513">
                  <c:v>3513</c:v>
                </c:pt>
                <c:pt idx="3514">
                  <c:v>3514</c:v>
                </c:pt>
                <c:pt idx="3515">
                  <c:v>3515</c:v>
                </c:pt>
                <c:pt idx="3516">
                  <c:v>3516</c:v>
                </c:pt>
                <c:pt idx="3517">
                  <c:v>3517</c:v>
                </c:pt>
                <c:pt idx="3518">
                  <c:v>3518</c:v>
                </c:pt>
                <c:pt idx="3519">
                  <c:v>3519</c:v>
                </c:pt>
                <c:pt idx="3520">
                  <c:v>3520</c:v>
                </c:pt>
                <c:pt idx="3521">
                  <c:v>3521</c:v>
                </c:pt>
                <c:pt idx="3522">
                  <c:v>3522</c:v>
                </c:pt>
                <c:pt idx="3523">
                  <c:v>3523</c:v>
                </c:pt>
                <c:pt idx="3524">
                  <c:v>3524</c:v>
                </c:pt>
                <c:pt idx="3525">
                  <c:v>3525</c:v>
                </c:pt>
                <c:pt idx="3526">
                  <c:v>3526</c:v>
                </c:pt>
                <c:pt idx="3527">
                  <c:v>3527</c:v>
                </c:pt>
                <c:pt idx="3528">
                  <c:v>3528</c:v>
                </c:pt>
                <c:pt idx="3529">
                  <c:v>3529</c:v>
                </c:pt>
                <c:pt idx="3530">
                  <c:v>3530</c:v>
                </c:pt>
                <c:pt idx="3531">
                  <c:v>3531</c:v>
                </c:pt>
                <c:pt idx="3532">
                  <c:v>3532</c:v>
                </c:pt>
                <c:pt idx="3533">
                  <c:v>3533</c:v>
                </c:pt>
                <c:pt idx="3534">
                  <c:v>3534</c:v>
                </c:pt>
                <c:pt idx="3535">
                  <c:v>3535</c:v>
                </c:pt>
                <c:pt idx="3536">
                  <c:v>3536</c:v>
                </c:pt>
                <c:pt idx="3537">
                  <c:v>3537</c:v>
                </c:pt>
                <c:pt idx="3538">
                  <c:v>3538</c:v>
                </c:pt>
                <c:pt idx="3539">
                  <c:v>3539</c:v>
                </c:pt>
                <c:pt idx="3540">
                  <c:v>3540</c:v>
                </c:pt>
                <c:pt idx="3541">
                  <c:v>3541</c:v>
                </c:pt>
                <c:pt idx="3542">
                  <c:v>3542</c:v>
                </c:pt>
                <c:pt idx="3543">
                  <c:v>3543</c:v>
                </c:pt>
                <c:pt idx="3544">
                  <c:v>3544</c:v>
                </c:pt>
                <c:pt idx="3545">
                  <c:v>3545</c:v>
                </c:pt>
                <c:pt idx="3546">
                  <c:v>3546</c:v>
                </c:pt>
                <c:pt idx="3547">
                  <c:v>3547</c:v>
                </c:pt>
                <c:pt idx="3548">
                  <c:v>3548</c:v>
                </c:pt>
                <c:pt idx="3549">
                  <c:v>3549</c:v>
                </c:pt>
                <c:pt idx="3550">
                  <c:v>3550</c:v>
                </c:pt>
                <c:pt idx="3551">
                  <c:v>3551</c:v>
                </c:pt>
                <c:pt idx="3552">
                  <c:v>3552</c:v>
                </c:pt>
                <c:pt idx="3553">
                  <c:v>3553</c:v>
                </c:pt>
                <c:pt idx="3554">
                  <c:v>3554</c:v>
                </c:pt>
                <c:pt idx="3555">
                  <c:v>3555</c:v>
                </c:pt>
                <c:pt idx="3556">
                  <c:v>3556</c:v>
                </c:pt>
                <c:pt idx="3557">
                  <c:v>3557</c:v>
                </c:pt>
                <c:pt idx="3558">
                  <c:v>3558</c:v>
                </c:pt>
                <c:pt idx="3559">
                  <c:v>3559</c:v>
                </c:pt>
                <c:pt idx="3560">
                  <c:v>3560</c:v>
                </c:pt>
                <c:pt idx="3561">
                  <c:v>3561</c:v>
                </c:pt>
                <c:pt idx="3562">
                  <c:v>3562</c:v>
                </c:pt>
                <c:pt idx="3563">
                  <c:v>3563</c:v>
                </c:pt>
                <c:pt idx="3564">
                  <c:v>3564</c:v>
                </c:pt>
                <c:pt idx="3565">
                  <c:v>3565</c:v>
                </c:pt>
                <c:pt idx="3566">
                  <c:v>3566</c:v>
                </c:pt>
                <c:pt idx="3567">
                  <c:v>3567</c:v>
                </c:pt>
                <c:pt idx="3568">
                  <c:v>3568</c:v>
                </c:pt>
                <c:pt idx="3569">
                  <c:v>3569</c:v>
                </c:pt>
                <c:pt idx="3570">
                  <c:v>3570</c:v>
                </c:pt>
                <c:pt idx="3571">
                  <c:v>3571</c:v>
                </c:pt>
                <c:pt idx="3572">
                  <c:v>3572</c:v>
                </c:pt>
                <c:pt idx="3573">
                  <c:v>3573</c:v>
                </c:pt>
                <c:pt idx="3574">
                  <c:v>3574</c:v>
                </c:pt>
                <c:pt idx="3575">
                  <c:v>3575</c:v>
                </c:pt>
                <c:pt idx="3576">
                  <c:v>3576</c:v>
                </c:pt>
                <c:pt idx="3577">
                  <c:v>3577</c:v>
                </c:pt>
                <c:pt idx="3578">
                  <c:v>3578</c:v>
                </c:pt>
                <c:pt idx="3579">
                  <c:v>3579</c:v>
                </c:pt>
                <c:pt idx="3580">
                  <c:v>3580</c:v>
                </c:pt>
                <c:pt idx="3581">
                  <c:v>3581</c:v>
                </c:pt>
                <c:pt idx="3582">
                  <c:v>3582</c:v>
                </c:pt>
                <c:pt idx="3583">
                  <c:v>3583</c:v>
                </c:pt>
                <c:pt idx="3584">
                  <c:v>3584</c:v>
                </c:pt>
                <c:pt idx="3585">
                  <c:v>3585</c:v>
                </c:pt>
                <c:pt idx="3586">
                  <c:v>3586</c:v>
                </c:pt>
                <c:pt idx="3587">
                  <c:v>3587</c:v>
                </c:pt>
                <c:pt idx="3588">
                  <c:v>3588</c:v>
                </c:pt>
                <c:pt idx="3589">
                  <c:v>3589</c:v>
                </c:pt>
                <c:pt idx="3590">
                  <c:v>3590</c:v>
                </c:pt>
                <c:pt idx="3591">
                  <c:v>3591</c:v>
                </c:pt>
                <c:pt idx="3592">
                  <c:v>3592</c:v>
                </c:pt>
                <c:pt idx="3593">
                  <c:v>3593</c:v>
                </c:pt>
                <c:pt idx="3594">
                  <c:v>3594</c:v>
                </c:pt>
                <c:pt idx="3595">
                  <c:v>3595</c:v>
                </c:pt>
                <c:pt idx="3596">
                  <c:v>3596</c:v>
                </c:pt>
                <c:pt idx="3597">
                  <c:v>3597</c:v>
                </c:pt>
                <c:pt idx="3598">
                  <c:v>3598</c:v>
                </c:pt>
                <c:pt idx="3599">
                  <c:v>3599</c:v>
                </c:pt>
                <c:pt idx="3600">
                  <c:v>3600</c:v>
                </c:pt>
                <c:pt idx="3601">
                  <c:v>3601</c:v>
                </c:pt>
                <c:pt idx="3602">
                  <c:v>3602</c:v>
                </c:pt>
                <c:pt idx="3603">
                  <c:v>3603</c:v>
                </c:pt>
                <c:pt idx="3604">
                  <c:v>3604</c:v>
                </c:pt>
                <c:pt idx="3605">
                  <c:v>3605</c:v>
                </c:pt>
                <c:pt idx="3606">
                  <c:v>3606</c:v>
                </c:pt>
                <c:pt idx="3607">
                  <c:v>3607</c:v>
                </c:pt>
                <c:pt idx="3608">
                  <c:v>3608</c:v>
                </c:pt>
                <c:pt idx="3609">
                  <c:v>3609</c:v>
                </c:pt>
                <c:pt idx="3610">
                  <c:v>3610</c:v>
                </c:pt>
                <c:pt idx="3611">
                  <c:v>3611</c:v>
                </c:pt>
                <c:pt idx="3612">
                  <c:v>3612</c:v>
                </c:pt>
                <c:pt idx="3613">
                  <c:v>3613</c:v>
                </c:pt>
                <c:pt idx="3614">
                  <c:v>3614</c:v>
                </c:pt>
                <c:pt idx="3615">
                  <c:v>3615</c:v>
                </c:pt>
                <c:pt idx="3616">
                  <c:v>3616</c:v>
                </c:pt>
                <c:pt idx="3617">
                  <c:v>3617</c:v>
                </c:pt>
                <c:pt idx="3618">
                  <c:v>3618</c:v>
                </c:pt>
                <c:pt idx="3619">
                  <c:v>3619</c:v>
                </c:pt>
                <c:pt idx="3620">
                  <c:v>3620</c:v>
                </c:pt>
                <c:pt idx="3621">
                  <c:v>3621</c:v>
                </c:pt>
                <c:pt idx="3622">
                  <c:v>3622</c:v>
                </c:pt>
                <c:pt idx="3623">
                  <c:v>3623</c:v>
                </c:pt>
                <c:pt idx="3624">
                  <c:v>3624</c:v>
                </c:pt>
                <c:pt idx="3625">
                  <c:v>3625</c:v>
                </c:pt>
                <c:pt idx="3626">
                  <c:v>3626</c:v>
                </c:pt>
                <c:pt idx="3627">
                  <c:v>3627</c:v>
                </c:pt>
                <c:pt idx="3628">
                  <c:v>3628</c:v>
                </c:pt>
                <c:pt idx="3629">
                  <c:v>3629</c:v>
                </c:pt>
                <c:pt idx="3630">
                  <c:v>3630</c:v>
                </c:pt>
                <c:pt idx="3631">
                  <c:v>3631</c:v>
                </c:pt>
                <c:pt idx="3632">
                  <c:v>3632</c:v>
                </c:pt>
                <c:pt idx="3633">
                  <c:v>3633</c:v>
                </c:pt>
                <c:pt idx="3634">
                  <c:v>3634</c:v>
                </c:pt>
                <c:pt idx="3635">
                  <c:v>3635</c:v>
                </c:pt>
                <c:pt idx="3636">
                  <c:v>3636</c:v>
                </c:pt>
                <c:pt idx="3637">
                  <c:v>3637</c:v>
                </c:pt>
                <c:pt idx="3638">
                  <c:v>3638</c:v>
                </c:pt>
                <c:pt idx="3639">
                  <c:v>3639</c:v>
                </c:pt>
                <c:pt idx="3640">
                  <c:v>3640</c:v>
                </c:pt>
                <c:pt idx="3641">
                  <c:v>3641</c:v>
                </c:pt>
                <c:pt idx="3642">
                  <c:v>3642</c:v>
                </c:pt>
                <c:pt idx="3643">
                  <c:v>3643</c:v>
                </c:pt>
                <c:pt idx="3644">
                  <c:v>3644</c:v>
                </c:pt>
                <c:pt idx="3645">
                  <c:v>3645</c:v>
                </c:pt>
                <c:pt idx="3646">
                  <c:v>3646</c:v>
                </c:pt>
                <c:pt idx="3647">
                  <c:v>3647</c:v>
                </c:pt>
                <c:pt idx="3648">
                  <c:v>3648</c:v>
                </c:pt>
                <c:pt idx="3649">
                  <c:v>3649</c:v>
                </c:pt>
                <c:pt idx="3650">
                  <c:v>3650</c:v>
                </c:pt>
                <c:pt idx="3651">
                  <c:v>3651</c:v>
                </c:pt>
                <c:pt idx="3652">
                  <c:v>3652</c:v>
                </c:pt>
                <c:pt idx="3653">
                  <c:v>3653</c:v>
                </c:pt>
                <c:pt idx="3654">
                  <c:v>3654</c:v>
                </c:pt>
                <c:pt idx="3655">
                  <c:v>3655</c:v>
                </c:pt>
                <c:pt idx="3656">
                  <c:v>3656</c:v>
                </c:pt>
                <c:pt idx="3657">
                  <c:v>3657</c:v>
                </c:pt>
                <c:pt idx="3658">
                  <c:v>3658</c:v>
                </c:pt>
                <c:pt idx="3659">
                  <c:v>3659</c:v>
                </c:pt>
                <c:pt idx="3660">
                  <c:v>3660</c:v>
                </c:pt>
                <c:pt idx="3661">
                  <c:v>3661</c:v>
                </c:pt>
                <c:pt idx="3662">
                  <c:v>3662</c:v>
                </c:pt>
                <c:pt idx="3663">
                  <c:v>3663</c:v>
                </c:pt>
                <c:pt idx="3664">
                  <c:v>3664</c:v>
                </c:pt>
                <c:pt idx="3665">
                  <c:v>3665</c:v>
                </c:pt>
                <c:pt idx="3666">
                  <c:v>3666</c:v>
                </c:pt>
                <c:pt idx="3667">
                  <c:v>3667</c:v>
                </c:pt>
                <c:pt idx="3668">
                  <c:v>3668</c:v>
                </c:pt>
                <c:pt idx="3669">
                  <c:v>3669</c:v>
                </c:pt>
                <c:pt idx="3670">
                  <c:v>3670</c:v>
                </c:pt>
                <c:pt idx="3671">
                  <c:v>3671</c:v>
                </c:pt>
                <c:pt idx="3672">
                  <c:v>3672</c:v>
                </c:pt>
                <c:pt idx="3673">
                  <c:v>3673</c:v>
                </c:pt>
                <c:pt idx="3674">
                  <c:v>3674</c:v>
                </c:pt>
                <c:pt idx="3675">
                  <c:v>3675</c:v>
                </c:pt>
                <c:pt idx="3676">
                  <c:v>3676</c:v>
                </c:pt>
                <c:pt idx="3677">
                  <c:v>3677</c:v>
                </c:pt>
                <c:pt idx="3678">
                  <c:v>3678</c:v>
                </c:pt>
                <c:pt idx="3679">
                  <c:v>3679</c:v>
                </c:pt>
                <c:pt idx="3680">
                  <c:v>3680</c:v>
                </c:pt>
                <c:pt idx="3681">
                  <c:v>3681</c:v>
                </c:pt>
                <c:pt idx="3682">
                  <c:v>3682</c:v>
                </c:pt>
                <c:pt idx="3683">
                  <c:v>3683</c:v>
                </c:pt>
                <c:pt idx="3684">
                  <c:v>3684</c:v>
                </c:pt>
                <c:pt idx="3685">
                  <c:v>3685</c:v>
                </c:pt>
                <c:pt idx="3686">
                  <c:v>3686</c:v>
                </c:pt>
                <c:pt idx="3687">
                  <c:v>3687</c:v>
                </c:pt>
                <c:pt idx="3688">
                  <c:v>3688</c:v>
                </c:pt>
                <c:pt idx="3689">
                  <c:v>3689</c:v>
                </c:pt>
                <c:pt idx="3690">
                  <c:v>3690</c:v>
                </c:pt>
                <c:pt idx="3691">
                  <c:v>3691</c:v>
                </c:pt>
                <c:pt idx="3692">
                  <c:v>3692</c:v>
                </c:pt>
                <c:pt idx="3693">
                  <c:v>3693</c:v>
                </c:pt>
                <c:pt idx="3694">
                  <c:v>3694</c:v>
                </c:pt>
                <c:pt idx="3695">
                  <c:v>3695</c:v>
                </c:pt>
                <c:pt idx="3696">
                  <c:v>3696</c:v>
                </c:pt>
                <c:pt idx="3697">
                  <c:v>3697</c:v>
                </c:pt>
                <c:pt idx="3698">
                  <c:v>3698</c:v>
                </c:pt>
                <c:pt idx="3699">
                  <c:v>3699</c:v>
                </c:pt>
                <c:pt idx="3700">
                  <c:v>3700</c:v>
                </c:pt>
                <c:pt idx="3701">
                  <c:v>3701</c:v>
                </c:pt>
                <c:pt idx="3702">
                  <c:v>3702</c:v>
                </c:pt>
                <c:pt idx="3703">
                  <c:v>3703</c:v>
                </c:pt>
                <c:pt idx="3704">
                  <c:v>3704</c:v>
                </c:pt>
                <c:pt idx="3705">
                  <c:v>3705</c:v>
                </c:pt>
                <c:pt idx="3706">
                  <c:v>3706</c:v>
                </c:pt>
                <c:pt idx="3707">
                  <c:v>3707</c:v>
                </c:pt>
                <c:pt idx="3708">
                  <c:v>3708</c:v>
                </c:pt>
                <c:pt idx="3709">
                  <c:v>3709</c:v>
                </c:pt>
                <c:pt idx="3710">
                  <c:v>3710</c:v>
                </c:pt>
                <c:pt idx="3711">
                  <c:v>3711</c:v>
                </c:pt>
                <c:pt idx="3712">
                  <c:v>3712</c:v>
                </c:pt>
                <c:pt idx="3713">
                  <c:v>3713</c:v>
                </c:pt>
                <c:pt idx="3714">
                  <c:v>3714</c:v>
                </c:pt>
                <c:pt idx="3715">
                  <c:v>3715</c:v>
                </c:pt>
                <c:pt idx="3716">
                  <c:v>3716</c:v>
                </c:pt>
                <c:pt idx="3717">
                  <c:v>3717</c:v>
                </c:pt>
                <c:pt idx="3718">
                  <c:v>3718</c:v>
                </c:pt>
                <c:pt idx="3719">
                  <c:v>3719</c:v>
                </c:pt>
                <c:pt idx="3720">
                  <c:v>3720</c:v>
                </c:pt>
                <c:pt idx="3721">
                  <c:v>3721</c:v>
                </c:pt>
                <c:pt idx="3722">
                  <c:v>3722</c:v>
                </c:pt>
                <c:pt idx="3723">
                  <c:v>3723</c:v>
                </c:pt>
                <c:pt idx="3724">
                  <c:v>3724</c:v>
                </c:pt>
                <c:pt idx="3725">
                  <c:v>3725</c:v>
                </c:pt>
                <c:pt idx="3726">
                  <c:v>3726</c:v>
                </c:pt>
                <c:pt idx="3727">
                  <c:v>3727</c:v>
                </c:pt>
                <c:pt idx="3728">
                  <c:v>3728</c:v>
                </c:pt>
                <c:pt idx="3729">
                  <c:v>3729</c:v>
                </c:pt>
                <c:pt idx="3730">
                  <c:v>3730</c:v>
                </c:pt>
                <c:pt idx="3731">
                  <c:v>3731</c:v>
                </c:pt>
                <c:pt idx="3732">
                  <c:v>3732</c:v>
                </c:pt>
                <c:pt idx="3733">
                  <c:v>3733</c:v>
                </c:pt>
                <c:pt idx="3734">
                  <c:v>3734</c:v>
                </c:pt>
                <c:pt idx="3735">
                  <c:v>3735</c:v>
                </c:pt>
                <c:pt idx="3736">
                  <c:v>3736</c:v>
                </c:pt>
                <c:pt idx="3737">
                  <c:v>3737</c:v>
                </c:pt>
                <c:pt idx="3738">
                  <c:v>3738</c:v>
                </c:pt>
                <c:pt idx="3739">
                  <c:v>3739</c:v>
                </c:pt>
                <c:pt idx="3740">
                  <c:v>3740</c:v>
                </c:pt>
                <c:pt idx="3741">
                  <c:v>3741</c:v>
                </c:pt>
                <c:pt idx="3742">
                  <c:v>3742</c:v>
                </c:pt>
                <c:pt idx="3743">
                  <c:v>3743</c:v>
                </c:pt>
                <c:pt idx="3744">
                  <c:v>3744</c:v>
                </c:pt>
                <c:pt idx="3745">
                  <c:v>3745</c:v>
                </c:pt>
                <c:pt idx="3746">
                  <c:v>3746</c:v>
                </c:pt>
                <c:pt idx="3747">
                  <c:v>3747</c:v>
                </c:pt>
                <c:pt idx="3748">
                  <c:v>3748</c:v>
                </c:pt>
                <c:pt idx="3749">
                  <c:v>3749</c:v>
                </c:pt>
                <c:pt idx="3750">
                  <c:v>3750</c:v>
                </c:pt>
                <c:pt idx="3751">
                  <c:v>3751</c:v>
                </c:pt>
                <c:pt idx="3752">
                  <c:v>3752</c:v>
                </c:pt>
                <c:pt idx="3753">
                  <c:v>3753</c:v>
                </c:pt>
                <c:pt idx="3754">
                  <c:v>3754</c:v>
                </c:pt>
                <c:pt idx="3755">
                  <c:v>3755</c:v>
                </c:pt>
                <c:pt idx="3756">
                  <c:v>3756</c:v>
                </c:pt>
                <c:pt idx="3757">
                  <c:v>3757</c:v>
                </c:pt>
                <c:pt idx="3758">
                  <c:v>3758</c:v>
                </c:pt>
                <c:pt idx="3759">
                  <c:v>3759</c:v>
                </c:pt>
                <c:pt idx="3760">
                  <c:v>3760</c:v>
                </c:pt>
                <c:pt idx="3761">
                  <c:v>3761</c:v>
                </c:pt>
                <c:pt idx="3762">
                  <c:v>3762</c:v>
                </c:pt>
                <c:pt idx="3763">
                  <c:v>3763</c:v>
                </c:pt>
                <c:pt idx="3764">
                  <c:v>3764</c:v>
                </c:pt>
                <c:pt idx="3765">
                  <c:v>3765</c:v>
                </c:pt>
                <c:pt idx="3766">
                  <c:v>3766</c:v>
                </c:pt>
                <c:pt idx="3767">
                  <c:v>3767</c:v>
                </c:pt>
                <c:pt idx="3768">
                  <c:v>3768</c:v>
                </c:pt>
                <c:pt idx="3769">
                  <c:v>3769</c:v>
                </c:pt>
                <c:pt idx="3770">
                  <c:v>3770</c:v>
                </c:pt>
                <c:pt idx="3771">
                  <c:v>3771</c:v>
                </c:pt>
                <c:pt idx="3772">
                  <c:v>3772</c:v>
                </c:pt>
                <c:pt idx="3773">
                  <c:v>3773</c:v>
                </c:pt>
                <c:pt idx="3774">
                  <c:v>3774</c:v>
                </c:pt>
                <c:pt idx="3775">
                  <c:v>3775</c:v>
                </c:pt>
                <c:pt idx="3776">
                  <c:v>3776</c:v>
                </c:pt>
                <c:pt idx="3777">
                  <c:v>3777</c:v>
                </c:pt>
                <c:pt idx="3778">
                  <c:v>3778</c:v>
                </c:pt>
                <c:pt idx="3779">
                  <c:v>3779</c:v>
                </c:pt>
                <c:pt idx="3780">
                  <c:v>3780</c:v>
                </c:pt>
                <c:pt idx="3781">
                  <c:v>3781</c:v>
                </c:pt>
                <c:pt idx="3782">
                  <c:v>3782</c:v>
                </c:pt>
                <c:pt idx="3783">
                  <c:v>3783</c:v>
                </c:pt>
                <c:pt idx="3784">
                  <c:v>3784</c:v>
                </c:pt>
                <c:pt idx="3785">
                  <c:v>3785</c:v>
                </c:pt>
                <c:pt idx="3786">
                  <c:v>3786</c:v>
                </c:pt>
                <c:pt idx="3787">
                  <c:v>3787</c:v>
                </c:pt>
                <c:pt idx="3788">
                  <c:v>3788</c:v>
                </c:pt>
                <c:pt idx="3789">
                  <c:v>3789</c:v>
                </c:pt>
                <c:pt idx="3790">
                  <c:v>3790</c:v>
                </c:pt>
                <c:pt idx="3791">
                  <c:v>3791</c:v>
                </c:pt>
                <c:pt idx="3792">
                  <c:v>3792</c:v>
                </c:pt>
                <c:pt idx="3793">
                  <c:v>3793</c:v>
                </c:pt>
                <c:pt idx="3794">
                  <c:v>3794</c:v>
                </c:pt>
                <c:pt idx="3795">
                  <c:v>3795</c:v>
                </c:pt>
                <c:pt idx="3796">
                  <c:v>3796</c:v>
                </c:pt>
                <c:pt idx="3797">
                  <c:v>3797</c:v>
                </c:pt>
                <c:pt idx="3798">
                  <c:v>3798</c:v>
                </c:pt>
                <c:pt idx="3799">
                  <c:v>3799</c:v>
                </c:pt>
                <c:pt idx="3800">
                  <c:v>3800</c:v>
                </c:pt>
                <c:pt idx="3801">
                  <c:v>3801</c:v>
                </c:pt>
                <c:pt idx="3802">
                  <c:v>3802</c:v>
                </c:pt>
                <c:pt idx="3803">
                  <c:v>3803</c:v>
                </c:pt>
                <c:pt idx="3804">
                  <c:v>3804</c:v>
                </c:pt>
                <c:pt idx="3805">
                  <c:v>3805</c:v>
                </c:pt>
                <c:pt idx="3806">
                  <c:v>3806</c:v>
                </c:pt>
                <c:pt idx="3807">
                  <c:v>3807</c:v>
                </c:pt>
                <c:pt idx="3808">
                  <c:v>3808</c:v>
                </c:pt>
                <c:pt idx="3809">
                  <c:v>3809</c:v>
                </c:pt>
                <c:pt idx="3810">
                  <c:v>3810</c:v>
                </c:pt>
                <c:pt idx="3811">
                  <c:v>3811</c:v>
                </c:pt>
                <c:pt idx="3812">
                  <c:v>3812</c:v>
                </c:pt>
                <c:pt idx="3813">
                  <c:v>3813</c:v>
                </c:pt>
                <c:pt idx="3814">
                  <c:v>3814</c:v>
                </c:pt>
                <c:pt idx="3815">
                  <c:v>3815</c:v>
                </c:pt>
                <c:pt idx="3816">
                  <c:v>3816</c:v>
                </c:pt>
                <c:pt idx="3817">
                  <c:v>3817</c:v>
                </c:pt>
                <c:pt idx="3818">
                  <c:v>3818</c:v>
                </c:pt>
                <c:pt idx="3819">
                  <c:v>3819</c:v>
                </c:pt>
                <c:pt idx="3820">
                  <c:v>3820</c:v>
                </c:pt>
                <c:pt idx="3821">
                  <c:v>3821</c:v>
                </c:pt>
                <c:pt idx="3822">
                  <c:v>3822</c:v>
                </c:pt>
                <c:pt idx="3823">
                  <c:v>3823</c:v>
                </c:pt>
                <c:pt idx="3824">
                  <c:v>3824</c:v>
                </c:pt>
                <c:pt idx="3825">
                  <c:v>3825</c:v>
                </c:pt>
                <c:pt idx="3826">
                  <c:v>3826</c:v>
                </c:pt>
                <c:pt idx="3827">
                  <c:v>3827</c:v>
                </c:pt>
                <c:pt idx="3828">
                  <c:v>3828</c:v>
                </c:pt>
                <c:pt idx="3829">
                  <c:v>3829</c:v>
                </c:pt>
                <c:pt idx="3830">
                  <c:v>3830</c:v>
                </c:pt>
                <c:pt idx="3831">
                  <c:v>3831</c:v>
                </c:pt>
                <c:pt idx="3832">
                  <c:v>3832</c:v>
                </c:pt>
                <c:pt idx="3833">
                  <c:v>3833</c:v>
                </c:pt>
                <c:pt idx="3834">
                  <c:v>3834</c:v>
                </c:pt>
                <c:pt idx="3835">
                  <c:v>3835</c:v>
                </c:pt>
                <c:pt idx="3836">
                  <c:v>3836</c:v>
                </c:pt>
                <c:pt idx="3837">
                  <c:v>3837</c:v>
                </c:pt>
                <c:pt idx="3838">
                  <c:v>3838</c:v>
                </c:pt>
                <c:pt idx="3839">
                  <c:v>3839</c:v>
                </c:pt>
                <c:pt idx="3840">
                  <c:v>3840</c:v>
                </c:pt>
                <c:pt idx="3841">
                  <c:v>3841</c:v>
                </c:pt>
                <c:pt idx="3842">
                  <c:v>3842</c:v>
                </c:pt>
                <c:pt idx="3843">
                  <c:v>3843</c:v>
                </c:pt>
                <c:pt idx="3844">
                  <c:v>3844</c:v>
                </c:pt>
                <c:pt idx="3845">
                  <c:v>3845</c:v>
                </c:pt>
                <c:pt idx="3846">
                  <c:v>3846</c:v>
                </c:pt>
                <c:pt idx="3847">
                  <c:v>3847</c:v>
                </c:pt>
                <c:pt idx="3848">
                  <c:v>3848</c:v>
                </c:pt>
                <c:pt idx="3849">
                  <c:v>3849</c:v>
                </c:pt>
                <c:pt idx="3850">
                  <c:v>3850</c:v>
                </c:pt>
                <c:pt idx="3851">
                  <c:v>3851</c:v>
                </c:pt>
                <c:pt idx="3852">
                  <c:v>3852</c:v>
                </c:pt>
                <c:pt idx="3853">
                  <c:v>3853</c:v>
                </c:pt>
                <c:pt idx="3854">
                  <c:v>3854</c:v>
                </c:pt>
                <c:pt idx="3855">
                  <c:v>3855</c:v>
                </c:pt>
                <c:pt idx="3856">
                  <c:v>3856</c:v>
                </c:pt>
                <c:pt idx="3857">
                  <c:v>3857</c:v>
                </c:pt>
                <c:pt idx="3858">
                  <c:v>3858</c:v>
                </c:pt>
                <c:pt idx="3859">
                  <c:v>3859</c:v>
                </c:pt>
                <c:pt idx="3860">
                  <c:v>3860</c:v>
                </c:pt>
                <c:pt idx="3861">
                  <c:v>3861</c:v>
                </c:pt>
                <c:pt idx="3862">
                  <c:v>3862</c:v>
                </c:pt>
                <c:pt idx="3863">
                  <c:v>3863</c:v>
                </c:pt>
                <c:pt idx="3864">
                  <c:v>3864</c:v>
                </c:pt>
                <c:pt idx="3865">
                  <c:v>3865</c:v>
                </c:pt>
                <c:pt idx="3866">
                  <c:v>3866</c:v>
                </c:pt>
                <c:pt idx="3867">
                  <c:v>3867</c:v>
                </c:pt>
                <c:pt idx="3868">
                  <c:v>3868</c:v>
                </c:pt>
                <c:pt idx="3869">
                  <c:v>3869</c:v>
                </c:pt>
                <c:pt idx="3870">
                  <c:v>3870</c:v>
                </c:pt>
                <c:pt idx="3871">
                  <c:v>3871</c:v>
                </c:pt>
                <c:pt idx="3872">
                  <c:v>3872</c:v>
                </c:pt>
                <c:pt idx="3873">
                  <c:v>3873</c:v>
                </c:pt>
                <c:pt idx="3874">
                  <c:v>3874</c:v>
                </c:pt>
                <c:pt idx="3875">
                  <c:v>3875</c:v>
                </c:pt>
                <c:pt idx="3876">
                  <c:v>3876</c:v>
                </c:pt>
                <c:pt idx="3877">
                  <c:v>3877</c:v>
                </c:pt>
                <c:pt idx="3878">
                  <c:v>3878</c:v>
                </c:pt>
                <c:pt idx="3879">
                  <c:v>3879</c:v>
                </c:pt>
                <c:pt idx="3880">
                  <c:v>3880</c:v>
                </c:pt>
                <c:pt idx="3881">
                  <c:v>3881</c:v>
                </c:pt>
                <c:pt idx="3882">
                  <c:v>3882</c:v>
                </c:pt>
                <c:pt idx="3883">
                  <c:v>3883</c:v>
                </c:pt>
                <c:pt idx="3884">
                  <c:v>3884</c:v>
                </c:pt>
                <c:pt idx="3885">
                  <c:v>3885</c:v>
                </c:pt>
                <c:pt idx="3886">
                  <c:v>3886</c:v>
                </c:pt>
                <c:pt idx="3887">
                  <c:v>3887</c:v>
                </c:pt>
                <c:pt idx="3888">
                  <c:v>3888</c:v>
                </c:pt>
                <c:pt idx="3889">
                  <c:v>3889</c:v>
                </c:pt>
                <c:pt idx="3890">
                  <c:v>3890</c:v>
                </c:pt>
                <c:pt idx="3891">
                  <c:v>3891</c:v>
                </c:pt>
                <c:pt idx="3892">
                  <c:v>3892</c:v>
                </c:pt>
                <c:pt idx="3893">
                  <c:v>3893</c:v>
                </c:pt>
                <c:pt idx="3894">
                  <c:v>3894</c:v>
                </c:pt>
                <c:pt idx="3895">
                  <c:v>3895</c:v>
                </c:pt>
                <c:pt idx="3896">
                  <c:v>3896</c:v>
                </c:pt>
                <c:pt idx="3897">
                  <c:v>3897</c:v>
                </c:pt>
                <c:pt idx="3898">
                  <c:v>3898</c:v>
                </c:pt>
                <c:pt idx="3899">
                  <c:v>3899</c:v>
                </c:pt>
                <c:pt idx="3900">
                  <c:v>3900</c:v>
                </c:pt>
                <c:pt idx="3901">
                  <c:v>3901</c:v>
                </c:pt>
                <c:pt idx="3902">
                  <c:v>3902</c:v>
                </c:pt>
                <c:pt idx="3903">
                  <c:v>3903</c:v>
                </c:pt>
                <c:pt idx="3904">
                  <c:v>3904</c:v>
                </c:pt>
                <c:pt idx="3905">
                  <c:v>3905</c:v>
                </c:pt>
                <c:pt idx="3906">
                  <c:v>3906</c:v>
                </c:pt>
                <c:pt idx="3907">
                  <c:v>3907</c:v>
                </c:pt>
                <c:pt idx="3908">
                  <c:v>3908</c:v>
                </c:pt>
                <c:pt idx="3909">
                  <c:v>3909</c:v>
                </c:pt>
                <c:pt idx="3910">
                  <c:v>3910</c:v>
                </c:pt>
                <c:pt idx="3911">
                  <c:v>3911</c:v>
                </c:pt>
                <c:pt idx="3912">
                  <c:v>3912</c:v>
                </c:pt>
                <c:pt idx="3913">
                  <c:v>3913</c:v>
                </c:pt>
                <c:pt idx="3914">
                  <c:v>3914</c:v>
                </c:pt>
                <c:pt idx="3915">
                  <c:v>3915</c:v>
                </c:pt>
                <c:pt idx="3916">
                  <c:v>3916</c:v>
                </c:pt>
                <c:pt idx="3917">
                  <c:v>3917</c:v>
                </c:pt>
                <c:pt idx="3918">
                  <c:v>3918</c:v>
                </c:pt>
                <c:pt idx="3919">
                  <c:v>3919</c:v>
                </c:pt>
                <c:pt idx="3920">
                  <c:v>3920</c:v>
                </c:pt>
                <c:pt idx="3921">
                  <c:v>3921</c:v>
                </c:pt>
                <c:pt idx="3922">
                  <c:v>3922</c:v>
                </c:pt>
                <c:pt idx="3923">
                  <c:v>3923</c:v>
                </c:pt>
                <c:pt idx="3924">
                  <c:v>3924</c:v>
                </c:pt>
                <c:pt idx="3925">
                  <c:v>3925</c:v>
                </c:pt>
                <c:pt idx="3926">
                  <c:v>3926</c:v>
                </c:pt>
                <c:pt idx="3927">
                  <c:v>3927</c:v>
                </c:pt>
                <c:pt idx="3928">
                  <c:v>3928</c:v>
                </c:pt>
                <c:pt idx="3929">
                  <c:v>3929</c:v>
                </c:pt>
                <c:pt idx="3930">
                  <c:v>3930</c:v>
                </c:pt>
                <c:pt idx="3931">
                  <c:v>3931</c:v>
                </c:pt>
                <c:pt idx="3932">
                  <c:v>3932</c:v>
                </c:pt>
                <c:pt idx="3933">
                  <c:v>3933</c:v>
                </c:pt>
                <c:pt idx="3934">
                  <c:v>3934</c:v>
                </c:pt>
                <c:pt idx="3935">
                  <c:v>3935</c:v>
                </c:pt>
                <c:pt idx="3936">
                  <c:v>3936</c:v>
                </c:pt>
                <c:pt idx="3937">
                  <c:v>3937</c:v>
                </c:pt>
                <c:pt idx="3938">
                  <c:v>3938</c:v>
                </c:pt>
                <c:pt idx="3939">
                  <c:v>3939</c:v>
                </c:pt>
                <c:pt idx="3940">
                  <c:v>3940</c:v>
                </c:pt>
                <c:pt idx="3941">
                  <c:v>3941</c:v>
                </c:pt>
                <c:pt idx="3942">
                  <c:v>3942</c:v>
                </c:pt>
                <c:pt idx="3943">
                  <c:v>3943</c:v>
                </c:pt>
                <c:pt idx="3944">
                  <c:v>3944</c:v>
                </c:pt>
                <c:pt idx="3945">
                  <c:v>3945</c:v>
                </c:pt>
                <c:pt idx="3946">
                  <c:v>3946</c:v>
                </c:pt>
                <c:pt idx="3947">
                  <c:v>3947</c:v>
                </c:pt>
                <c:pt idx="3948">
                  <c:v>3948</c:v>
                </c:pt>
                <c:pt idx="3949">
                  <c:v>3949</c:v>
                </c:pt>
                <c:pt idx="3950">
                  <c:v>3950</c:v>
                </c:pt>
                <c:pt idx="3951">
                  <c:v>3951</c:v>
                </c:pt>
                <c:pt idx="3952">
                  <c:v>3952</c:v>
                </c:pt>
                <c:pt idx="3953">
                  <c:v>3953</c:v>
                </c:pt>
                <c:pt idx="3954">
                  <c:v>3954</c:v>
                </c:pt>
                <c:pt idx="3955">
                  <c:v>3955</c:v>
                </c:pt>
                <c:pt idx="3956">
                  <c:v>3956</c:v>
                </c:pt>
                <c:pt idx="3957">
                  <c:v>3957</c:v>
                </c:pt>
                <c:pt idx="3958">
                  <c:v>3958</c:v>
                </c:pt>
                <c:pt idx="3959">
                  <c:v>3959</c:v>
                </c:pt>
                <c:pt idx="3960">
                  <c:v>3960</c:v>
                </c:pt>
                <c:pt idx="3961">
                  <c:v>3961</c:v>
                </c:pt>
                <c:pt idx="3962">
                  <c:v>3962</c:v>
                </c:pt>
                <c:pt idx="3963">
                  <c:v>3963</c:v>
                </c:pt>
                <c:pt idx="3964">
                  <c:v>3964</c:v>
                </c:pt>
                <c:pt idx="3965">
                  <c:v>3965</c:v>
                </c:pt>
                <c:pt idx="3966">
                  <c:v>3966</c:v>
                </c:pt>
                <c:pt idx="3967">
                  <c:v>3967</c:v>
                </c:pt>
                <c:pt idx="3968">
                  <c:v>3968</c:v>
                </c:pt>
                <c:pt idx="3969">
                  <c:v>3969</c:v>
                </c:pt>
                <c:pt idx="3970">
                  <c:v>3970</c:v>
                </c:pt>
                <c:pt idx="3971">
                  <c:v>3971</c:v>
                </c:pt>
                <c:pt idx="3972">
                  <c:v>3972</c:v>
                </c:pt>
                <c:pt idx="3973">
                  <c:v>3973</c:v>
                </c:pt>
                <c:pt idx="3974">
                  <c:v>3974</c:v>
                </c:pt>
                <c:pt idx="3975">
                  <c:v>3975</c:v>
                </c:pt>
                <c:pt idx="3976">
                  <c:v>3976</c:v>
                </c:pt>
                <c:pt idx="3977">
                  <c:v>3977</c:v>
                </c:pt>
                <c:pt idx="3978">
                  <c:v>3978</c:v>
                </c:pt>
                <c:pt idx="3979">
                  <c:v>3979</c:v>
                </c:pt>
                <c:pt idx="3980">
                  <c:v>3980</c:v>
                </c:pt>
                <c:pt idx="3981">
                  <c:v>3981</c:v>
                </c:pt>
                <c:pt idx="3982">
                  <c:v>3982</c:v>
                </c:pt>
                <c:pt idx="3983">
                  <c:v>3983</c:v>
                </c:pt>
                <c:pt idx="3984">
                  <c:v>3984</c:v>
                </c:pt>
                <c:pt idx="3985">
                  <c:v>3985</c:v>
                </c:pt>
                <c:pt idx="3986">
                  <c:v>3986</c:v>
                </c:pt>
                <c:pt idx="3987">
                  <c:v>3987</c:v>
                </c:pt>
                <c:pt idx="3988">
                  <c:v>3988</c:v>
                </c:pt>
                <c:pt idx="3989">
                  <c:v>3989</c:v>
                </c:pt>
                <c:pt idx="3990">
                  <c:v>3990</c:v>
                </c:pt>
                <c:pt idx="3991">
                  <c:v>3991</c:v>
                </c:pt>
                <c:pt idx="3992">
                  <c:v>3992</c:v>
                </c:pt>
                <c:pt idx="3993">
                  <c:v>3993</c:v>
                </c:pt>
                <c:pt idx="3994">
                  <c:v>3994</c:v>
                </c:pt>
                <c:pt idx="3995">
                  <c:v>3995</c:v>
                </c:pt>
                <c:pt idx="3996">
                  <c:v>3996</c:v>
                </c:pt>
                <c:pt idx="3997">
                  <c:v>3997</c:v>
                </c:pt>
                <c:pt idx="3998">
                  <c:v>3998</c:v>
                </c:pt>
                <c:pt idx="3999">
                  <c:v>3999</c:v>
                </c:pt>
                <c:pt idx="4000">
                  <c:v>4000</c:v>
                </c:pt>
                <c:pt idx="4001">
                  <c:v>4001</c:v>
                </c:pt>
                <c:pt idx="4002">
                  <c:v>4002</c:v>
                </c:pt>
                <c:pt idx="4003">
                  <c:v>4003</c:v>
                </c:pt>
                <c:pt idx="4004">
                  <c:v>4004</c:v>
                </c:pt>
                <c:pt idx="4005">
                  <c:v>4005</c:v>
                </c:pt>
                <c:pt idx="4006">
                  <c:v>4006</c:v>
                </c:pt>
                <c:pt idx="4007">
                  <c:v>4007</c:v>
                </c:pt>
                <c:pt idx="4008">
                  <c:v>4008</c:v>
                </c:pt>
                <c:pt idx="4009">
                  <c:v>4009</c:v>
                </c:pt>
                <c:pt idx="4010">
                  <c:v>4010</c:v>
                </c:pt>
                <c:pt idx="4011">
                  <c:v>4011</c:v>
                </c:pt>
                <c:pt idx="4012">
                  <c:v>4012</c:v>
                </c:pt>
                <c:pt idx="4013">
                  <c:v>4013</c:v>
                </c:pt>
                <c:pt idx="4014">
                  <c:v>4014</c:v>
                </c:pt>
                <c:pt idx="4015">
                  <c:v>4015</c:v>
                </c:pt>
                <c:pt idx="4016">
                  <c:v>4016</c:v>
                </c:pt>
                <c:pt idx="4017">
                  <c:v>4017</c:v>
                </c:pt>
                <c:pt idx="4018">
                  <c:v>4018</c:v>
                </c:pt>
                <c:pt idx="4019">
                  <c:v>4019</c:v>
                </c:pt>
                <c:pt idx="4020">
                  <c:v>4020</c:v>
                </c:pt>
                <c:pt idx="4021">
                  <c:v>4021</c:v>
                </c:pt>
                <c:pt idx="4022">
                  <c:v>4022</c:v>
                </c:pt>
                <c:pt idx="4023">
                  <c:v>4023</c:v>
                </c:pt>
                <c:pt idx="4024">
                  <c:v>4024</c:v>
                </c:pt>
                <c:pt idx="4025">
                  <c:v>4025</c:v>
                </c:pt>
                <c:pt idx="4026">
                  <c:v>4026</c:v>
                </c:pt>
                <c:pt idx="4027">
                  <c:v>4027</c:v>
                </c:pt>
                <c:pt idx="4028">
                  <c:v>4028</c:v>
                </c:pt>
                <c:pt idx="4029">
                  <c:v>4029</c:v>
                </c:pt>
                <c:pt idx="4030">
                  <c:v>4030</c:v>
                </c:pt>
                <c:pt idx="4031">
                  <c:v>4031</c:v>
                </c:pt>
                <c:pt idx="4032">
                  <c:v>4032</c:v>
                </c:pt>
                <c:pt idx="4033">
                  <c:v>4033</c:v>
                </c:pt>
                <c:pt idx="4034">
                  <c:v>4034</c:v>
                </c:pt>
                <c:pt idx="4035">
                  <c:v>4035</c:v>
                </c:pt>
                <c:pt idx="4036">
                  <c:v>4036</c:v>
                </c:pt>
                <c:pt idx="4037">
                  <c:v>4037</c:v>
                </c:pt>
                <c:pt idx="4038">
                  <c:v>4038</c:v>
                </c:pt>
                <c:pt idx="4039">
                  <c:v>4039</c:v>
                </c:pt>
                <c:pt idx="4040">
                  <c:v>4040</c:v>
                </c:pt>
                <c:pt idx="4041">
                  <c:v>4041</c:v>
                </c:pt>
                <c:pt idx="4042">
                  <c:v>4042</c:v>
                </c:pt>
                <c:pt idx="4043">
                  <c:v>4043</c:v>
                </c:pt>
                <c:pt idx="4044">
                  <c:v>4044</c:v>
                </c:pt>
                <c:pt idx="4045">
                  <c:v>4045</c:v>
                </c:pt>
                <c:pt idx="4046">
                  <c:v>4046</c:v>
                </c:pt>
                <c:pt idx="4047">
                  <c:v>4047</c:v>
                </c:pt>
                <c:pt idx="4048">
                  <c:v>4048</c:v>
                </c:pt>
                <c:pt idx="4049">
                  <c:v>4049</c:v>
                </c:pt>
                <c:pt idx="4050">
                  <c:v>4050</c:v>
                </c:pt>
                <c:pt idx="4051">
                  <c:v>4051</c:v>
                </c:pt>
                <c:pt idx="4052">
                  <c:v>4052</c:v>
                </c:pt>
                <c:pt idx="4053">
                  <c:v>4053</c:v>
                </c:pt>
                <c:pt idx="4054">
                  <c:v>4054</c:v>
                </c:pt>
                <c:pt idx="4055">
                  <c:v>4055</c:v>
                </c:pt>
                <c:pt idx="4056">
                  <c:v>4056</c:v>
                </c:pt>
                <c:pt idx="4057">
                  <c:v>4057</c:v>
                </c:pt>
                <c:pt idx="4058">
                  <c:v>4058</c:v>
                </c:pt>
                <c:pt idx="4059">
                  <c:v>4059</c:v>
                </c:pt>
                <c:pt idx="4060">
                  <c:v>4060</c:v>
                </c:pt>
                <c:pt idx="4061">
                  <c:v>4061</c:v>
                </c:pt>
                <c:pt idx="4062">
                  <c:v>4062</c:v>
                </c:pt>
                <c:pt idx="4063">
                  <c:v>4063</c:v>
                </c:pt>
                <c:pt idx="4064">
                  <c:v>4064</c:v>
                </c:pt>
                <c:pt idx="4065">
                  <c:v>4065</c:v>
                </c:pt>
                <c:pt idx="4066">
                  <c:v>4066</c:v>
                </c:pt>
                <c:pt idx="4067">
                  <c:v>4067</c:v>
                </c:pt>
                <c:pt idx="4068">
                  <c:v>4068</c:v>
                </c:pt>
                <c:pt idx="4069">
                  <c:v>4069</c:v>
                </c:pt>
                <c:pt idx="4070">
                  <c:v>4070</c:v>
                </c:pt>
                <c:pt idx="4071">
                  <c:v>4071</c:v>
                </c:pt>
                <c:pt idx="4072">
                  <c:v>4072</c:v>
                </c:pt>
                <c:pt idx="4073">
                  <c:v>4073</c:v>
                </c:pt>
                <c:pt idx="4074">
                  <c:v>4074</c:v>
                </c:pt>
                <c:pt idx="4075">
                  <c:v>4075</c:v>
                </c:pt>
                <c:pt idx="4076">
                  <c:v>4076</c:v>
                </c:pt>
                <c:pt idx="4077">
                  <c:v>4077</c:v>
                </c:pt>
                <c:pt idx="4078">
                  <c:v>4078</c:v>
                </c:pt>
                <c:pt idx="4079">
                  <c:v>4079</c:v>
                </c:pt>
                <c:pt idx="4080">
                  <c:v>4080</c:v>
                </c:pt>
                <c:pt idx="4081">
                  <c:v>4081</c:v>
                </c:pt>
                <c:pt idx="4082">
                  <c:v>4082</c:v>
                </c:pt>
                <c:pt idx="4083">
                  <c:v>4083</c:v>
                </c:pt>
                <c:pt idx="4084">
                  <c:v>4084</c:v>
                </c:pt>
                <c:pt idx="4085">
                  <c:v>4085</c:v>
                </c:pt>
                <c:pt idx="4086">
                  <c:v>4086</c:v>
                </c:pt>
                <c:pt idx="4087">
                  <c:v>4087</c:v>
                </c:pt>
                <c:pt idx="4088">
                  <c:v>4088</c:v>
                </c:pt>
                <c:pt idx="4089">
                  <c:v>4089</c:v>
                </c:pt>
                <c:pt idx="4090">
                  <c:v>4090</c:v>
                </c:pt>
                <c:pt idx="4091">
                  <c:v>4091</c:v>
                </c:pt>
                <c:pt idx="4092">
                  <c:v>4092</c:v>
                </c:pt>
                <c:pt idx="4093">
                  <c:v>4093</c:v>
                </c:pt>
                <c:pt idx="4094">
                  <c:v>4094</c:v>
                </c:pt>
                <c:pt idx="4095">
                  <c:v>4095</c:v>
                </c:pt>
                <c:pt idx="4096">
                  <c:v>4096</c:v>
                </c:pt>
                <c:pt idx="4097">
                  <c:v>4097</c:v>
                </c:pt>
                <c:pt idx="4098">
                  <c:v>4098</c:v>
                </c:pt>
                <c:pt idx="4099">
                  <c:v>4099</c:v>
                </c:pt>
                <c:pt idx="4100">
                  <c:v>4100</c:v>
                </c:pt>
                <c:pt idx="4101">
                  <c:v>4101</c:v>
                </c:pt>
                <c:pt idx="4102">
                  <c:v>4102</c:v>
                </c:pt>
                <c:pt idx="4103">
                  <c:v>4103</c:v>
                </c:pt>
                <c:pt idx="4104">
                  <c:v>4104</c:v>
                </c:pt>
                <c:pt idx="4105">
                  <c:v>4105</c:v>
                </c:pt>
                <c:pt idx="4106">
                  <c:v>4106</c:v>
                </c:pt>
                <c:pt idx="4107">
                  <c:v>4107</c:v>
                </c:pt>
                <c:pt idx="4108">
                  <c:v>4108</c:v>
                </c:pt>
                <c:pt idx="4109">
                  <c:v>4109</c:v>
                </c:pt>
                <c:pt idx="4110">
                  <c:v>4110</c:v>
                </c:pt>
                <c:pt idx="4111">
                  <c:v>4111</c:v>
                </c:pt>
                <c:pt idx="4112">
                  <c:v>4112</c:v>
                </c:pt>
                <c:pt idx="4113">
                  <c:v>4113</c:v>
                </c:pt>
                <c:pt idx="4114">
                  <c:v>4114</c:v>
                </c:pt>
                <c:pt idx="4115">
                  <c:v>4115</c:v>
                </c:pt>
                <c:pt idx="4116">
                  <c:v>4116</c:v>
                </c:pt>
                <c:pt idx="4117">
                  <c:v>4117</c:v>
                </c:pt>
                <c:pt idx="4118">
                  <c:v>4118</c:v>
                </c:pt>
                <c:pt idx="4119">
                  <c:v>4119</c:v>
                </c:pt>
                <c:pt idx="4120">
                  <c:v>4120</c:v>
                </c:pt>
                <c:pt idx="4121">
                  <c:v>4121</c:v>
                </c:pt>
                <c:pt idx="4122">
                  <c:v>4122</c:v>
                </c:pt>
                <c:pt idx="4123">
                  <c:v>4123</c:v>
                </c:pt>
                <c:pt idx="4124">
                  <c:v>4124</c:v>
                </c:pt>
                <c:pt idx="4125">
                  <c:v>4125</c:v>
                </c:pt>
                <c:pt idx="4126">
                  <c:v>4126</c:v>
                </c:pt>
                <c:pt idx="4127">
                  <c:v>4127</c:v>
                </c:pt>
                <c:pt idx="4128">
                  <c:v>4128</c:v>
                </c:pt>
                <c:pt idx="4129">
                  <c:v>4129</c:v>
                </c:pt>
                <c:pt idx="4130">
                  <c:v>4130</c:v>
                </c:pt>
                <c:pt idx="4131">
                  <c:v>4131</c:v>
                </c:pt>
                <c:pt idx="4132">
                  <c:v>4132</c:v>
                </c:pt>
                <c:pt idx="4133">
                  <c:v>4133</c:v>
                </c:pt>
                <c:pt idx="4134">
                  <c:v>4134</c:v>
                </c:pt>
                <c:pt idx="4135">
                  <c:v>4135</c:v>
                </c:pt>
                <c:pt idx="4136">
                  <c:v>4136</c:v>
                </c:pt>
                <c:pt idx="4137">
                  <c:v>4137</c:v>
                </c:pt>
                <c:pt idx="4138">
                  <c:v>4138</c:v>
                </c:pt>
                <c:pt idx="4139">
                  <c:v>4139</c:v>
                </c:pt>
                <c:pt idx="4140">
                  <c:v>4140</c:v>
                </c:pt>
                <c:pt idx="4141">
                  <c:v>4141</c:v>
                </c:pt>
                <c:pt idx="4142">
                  <c:v>4142</c:v>
                </c:pt>
                <c:pt idx="4143">
                  <c:v>4143</c:v>
                </c:pt>
                <c:pt idx="4144">
                  <c:v>4144</c:v>
                </c:pt>
                <c:pt idx="4145">
                  <c:v>4145</c:v>
                </c:pt>
                <c:pt idx="4146">
                  <c:v>4146</c:v>
                </c:pt>
                <c:pt idx="4147">
                  <c:v>4147</c:v>
                </c:pt>
                <c:pt idx="4148">
                  <c:v>4148</c:v>
                </c:pt>
                <c:pt idx="4149">
                  <c:v>4149</c:v>
                </c:pt>
                <c:pt idx="4150">
                  <c:v>4150</c:v>
                </c:pt>
                <c:pt idx="4151">
                  <c:v>4151</c:v>
                </c:pt>
                <c:pt idx="4152">
                  <c:v>4152</c:v>
                </c:pt>
                <c:pt idx="4153">
                  <c:v>4153</c:v>
                </c:pt>
                <c:pt idx="4154">
                  <c:v>4154</c:v>
                </c:pt>
                <c:pt idx="4155">
                  <c:v>4155</c:v>
                </c:pt>
                <c:pt idx="4156">
                  <c:v>4156</c:v>
                </c:pt>
                <c:pt idx="4157">
                  <c:v>4157</c:v>
                </c:pt>
                <c:pt idx="4158">
                  <c:v>4158</c:v>
                </c:pt>
                <c:pt idx="4159">
                  <c:v>4159</c:v>
                </c:pt>
                <c:pt idx="4160">
                  <c:v>4160</c:v>
                </c:pt>
                <c:pt idx="4161">
                  <c:v>4161</c:v>
                </c:pt>
                <c:pt idx="4162">
                  <c:v>4162</c:v>
                </c:pt>
                <c:pt idx="4163">
                  <c:v>4163</c:v>
                </c:pt>
                <c:pt idx="4164">
                  <c:v>4164</c:v>
                </c:pt>
                <c:pt idx="4165">
                  <c:v>4165</c:v>
                </c:pt>
                <c:pt idx="4166">
                  <c:v>4166</c:v>
                </c:pt>
                <c:pt idx="4167">
                  <c:v>4167</c:v>
                </c:pt>
                <c:pt idx="4168">
                  <c:v>4168</c:v>
                </c:pt>
                <c:pt idx="4169">
                  <c:v>4169</c:v>
                </c:pt>
                <c:pt idx="4170">
                  <c:v>4170</c:v>
                </c:pt>
                <c:pt idx="4171">
                  <c:v>4171</c:v>
                </c:pt>
                <c:pt idx="4172">
                  <c:v>4172</c:v>
                </c:pt>
                <c:pt idx="4173">
                  <c:v>4173</c:v>
                </c:pt>
                <c:pt idx="4174">
                  <c:v>4174</c:v>
                </c:pt>
                <c:pt idx="4175">
                  <c:v>4175</c:v>
                </c:pt>
                <c:pt idx="4176">
                  <c:v>4176</c:v>
                </c:pt>
                <c:pt idx="4177">
                  <c:v>4177</c:v>
                </c:pt>
                <c:pt idx="4178">
                  <c:v>4178</c:v>
                </c:pt>
                <c:pt idx="4179">
                  <c:v>4179</c:v>
                </c:pt>
                <c:pt idx="4180">
                  <c:v>4180</c:v>
                </c:pt>
                <c:pt idx="4181">
                  <c:v>4181</c:v>
                </c:pt>
                <c:pt idx="4182">
                  <c:v>4182</c:v>
                </c:pt>
                <c:pt idx="4183">
                  <c:v>4183</c:v>
                </c:pt>
                <c:pt idx="4184">
                  <c:v>4184</c:v>
                </c:pt>
                <c:pt idx="4185">
                  <c:v>4185</c:v>
                </c:pt>
                <c:pt idx="4186">
                  <c:v>4186</c:v>
                </c:pt>
                <c:pt idx="4187">
                  <c:v>4187</c:v>
                </c:pt>
                <c:pt idx="4188">
                  <c:v>4188</c:v>
                </c:pt>
                <c:pt idx="4189">
                  <c:v>4189</c:v>
                </c:pt>
                <c:pt idx="4190">
                  <c:v>4190</c:v>
                </c:pt>
                <c:pt idx="4191">
                  <c:v>4191</c:v>
                </c:pt>
                <c:pt idx="4192">
                  <c:v>4192</c:v>
                </c:pt>
                <c:pt idx="4193">
                  <c:v>4193</c:v>
                </c:pt>
                <c:pt idx="4194">
                  <c:v>4194</c:v>
                </c:pt>
                <c:pt idx="4195">
                  <c:v>4195</c:v>
                </c:pt>
                <c:pt idx="4196">
                  <c:v>4196</c:v>
                </c:pt>
                <c:pt idx="4197">
                  <c:v>4197</c:v>
                </c:pt>
                <c:pt idx="4198">
                  <c:v>4198</c:v>
                </c:pt>
                <c:pt idx="4199">
                  <c:v>4199</c:v>
                </c:pt>
                <c:pt idx="4200">
                  <c:v>4200</c:v>
                </c:pt>
                <c:pt idx="4201">
                  <c:v>4201</c:v>
                </c:pt>
                <c:pt idx="4202">
                  <c:v>4202</c:v>
                </c:pt>
                <c:pt idx="4203">
                  <c:v>4203</c:v>
                </c:pt>
                <c:pt idx="4204">
                  <c:v>4204</c:v>
                </c:pt>
                <c:pt idx="4205">
                  <c:v>4205</c:v>
                </c:pt>
                <c:pt idx="4206">
                  <c:v>4206</c:v>
                </c:pt>
                <c:pt idx="4207">
                  <c:v>4207</c:v>
                </c:pt>
                <c:pt idx="4208">
                  <c:v>4208</c:v>
                </c:pt>
                <c:pt idx="4209">
                  <c:v>4209</c:v>
                </c:pt>
                <c:pt idx="4210">
                  <c:v>4210</c:v>
                </c:pt>
                <c:pt idx="4211">
                  <c:v>4211</c:v>
                </c:pt>
                <c:pt idx="4212">
                  <c:v>4212</c:v>
                </c:pt>
                <c:pt idx="4213">
                  <c:v>4213</c:v>
                </c:pt>
                <c:pt idx="4214">
                  <c:v>4214</c:v>
                </c:pt>
                <c:pt idx="4215">
                  <c:v>4215</c:v>
                </c:pt>
                <c:pt idx="4216">
                  <c:v>4216</c:v>
                </c:pt>
                <c:pt idx="4217">
                  <c:v>4217</c:v>
                </c:pt>
                <c:pt idx="4218">
                  <c:v>4218</c:v>
                </c:pt>
                <c:pt idx="4219">
                  <c:v>4219</c:v>
                </c:pt>
                <c:pt idx="4220">
                  <c:v>4220</c:v>
                </c:pt>
                <c:pt idx="4221">
                  <c:v>4221</c:v>
                </c:pt>
                <c:pt idx="4222">
                  <c:v>4222</c:v>
                </c:pt>
                <c:pt idx="4223">
                  <c:v>4223</c:v>
                </c:pt>
                <c:pt idx="4224">
                  <c:v>4224</c:v>
                </c:pt>
                <c:pt idx="4225">
                  <c:v>4225</c:v>
                </c:pt>
                <c:pt idx="4226">
                  <c:v>4226</c:v>
                </c:pt>
                <c:pt idx="4227">
                  <c:v>4227</c:v>
                </c:pt>
                <c:pt idx="4228">
                  <c:v>4228</c:v>
                </c:pt>
                <c:pt idx="4229">
                  <c:v>4229</c:v>
                </c:pt>
                <c:pt idx="4230">
                  <c:v>4230</c:v>
                </c:pt>
                <c:pt idx="4231">
                  <c:v>4231</c:v>
                </c:pt>
                <c:pt idx="4232">
                  <c:v>4232</c:v>
                </c:pt>
                <c:pt idx="4233">
                  <c:v>4233</c:v>
                </c:pt>
                <c:pt idx="4234">
                  <c:v>4234</c:v>
                </c:pt>
                <c:pt idx="4235">
                  <c:v>4235</c:v>
                </c:pt>
                <c:pt idx="4236">
                  <c:v>4236</c:v>
                </c:pt>
                <c:pt idx="4237">
                  <c:v>4237</c:v>
                </c:pt>
                <c:pt idx="4238">
                  <c:v>4238</c:v>
                </c:pt>
                <c:pt idx="4239">
                  <c:v>4239</c:v>
                </c:pt>
                <c:pt idx="4240">
                  <c:v>4240</c:v>
                </c:pt>
                <c:pt idx="4241">
                  <c:v>4241</c:v>
                </c:pt>
                <c:pt idx="4242">
                  <c:v>4242</c:v>
                </c:pt>
                <c:pt idx="4243">
                  <c:v>4243</c:v>
                </c:pt>
                <c:pt idx="4244">
                  <c:v>4244</c:v>
                </c:pt>
                <c:pt idx="4245">
                  <c:v>4245</c:v>
                </c:pt>
                <c:pt idx="4246">
                  <c:v>4246</c:v>
                </c:pt>
                <c:pt idx="4247">
                  <c:v>4247</c:v>
                </c:pt>
                <c:pt idx="4248">
                  <c:v>4248</c:v>
                </c:pt>
                <c:pt idx="4249">
                  <c:v>4249</c:v>
                </c:pt>
                <c:pt idx="4250">
                  <c:v>4250</c:v>
                </c:pt>
                <c:pt idx="4251">
                  <c:v>4251</c:v>
                </c:pt>
                <c:pt idx="4252">
                  <c:v>4252</c:v>
                </c:pt>
                <c:pt idx="4253">
                  <c:v>4253</c:v>
                </c:pt>
                <c:pt idx="4254">
                  <c:v>4254</c:v>
                </c:pt>
                <c:pt idx="4255">
                  <c:v>4255</c:v>
                </c:pt>
                <c:pt idx="4256">
                  <c:v>4256</c:v>
                </c:pt>
                <c:pt idx="4257">
                  <c:v>4257</c:v>
                </c:pt>
                <c:pt idx="4258">
                  <c:v>4258</c:v>
                </c:pt>
                <c:pt idx="4259">
                  <c:v>4259</c:v>
                </c:pt>
                <c:pt idx="4260">
                  <c:v>4260</c:v>
                </c:pt>
                <c:pt idx="4261">
                  <c:v>4261</c:v>
                </c:pt>
                <c:pt idx="4262">
                  <c:v>4262</c:v>
                </c:pt>
                <c:pt idx="4263">
                  <c:v>4263</c:v>
                </c:pt>
                <c:pt idx="4264">
                  <c:v>4264</c:v>
                </c:pt>
                <c:pt idx="4265">
                  <c:v>4265</c:v>
                </c:pt>
                <c:pt idx="4266">
                  <c:v>4266</c:v>
                </c:pt>
                <c:pt idx="4267">
                  <c:v>4267</c:v>
                </c:pt>
                <c:pt idx="4268">
                  <c:v>4268</c:v>
                </c:pt>
                <c:pt idx="4269">
                  <c:v>4269</c:v>
                </c:pt>
                <c:pt idx="4270">
                  <c:v>4270</c:v>
                </c:pt>
                <c:pt idx="4271">
                  <c:v>4271</c:v>
                </c:pt>
                <c:pt idx="4272">
                  <c:v>4272</c:v>
                </c:pt>
                <c:pt idx="4273">
                  <c:v>4273</c:v>
                </c:pt>
                <c:pt idx="4274">
                  <c:v>4274</c:v>
                </c:pt>
                <c:pt idx="4275">
                  <c:v>4275</c:v>
                </c:pt>
                <c:pt idx="4276">
                  <c:v>4276</c:v>
                </c:pt>
                <c:pt idx="4277">
                  <c:v>4277</c:v>
                </c:pt>
                <c:pt idx="4278">
                  <c:v>4278</c:v>
                </c:pt>
                <c:pt idx="4279">
                  <c:v>4279</c:v>
                </c:pt>
                <c:pt idx="4280">
                  <c:v>4280</c:v>
                </c:pt>
                <c:pt idx="4281">
                  <c:v>4281</c:v>
                </c:pt>
                <c:pt idx="4282">
                  <c:v>4282</c:v>
                </c:pt>
                <c:pt idx="4283">
                  <c:v>4283</c:v>
                </c:pt>
                <c:pt idx="4284">
                  <c:v>4284</c:v>
                </c:pt>
                <c:pt idx="4285">
                  <c:v>4285</c:v>
                </c:pt>
                <c:pt idx="4286">
                  <c:v>4286</c:v>
                </c:pt>
                <c:pt idx="4287">
                  <c:v>4287</c:v>
                </c:pt>
                <c:pt idx="4288">
                  <c:v>4288</c:v>
                </c:pt>
                <c:pt idx="4289">
                  <c:v>4289</c:v>
                </c:pt>
                <c:pt idx="4290">
                  <c:v>4290</c:v>
                </c:pt>
                <c:pt idx="4291">
                  <c:v>4291</c:v>
                </c:pt>
                <c:pt idx="4292">
                  <c:v>4292</c:v>
                </c:pt>
                <c:pt idx="4293">
                  <c:v>4293</c:v>
                </c:pt>
                <c:pt idx="4294">
                  <c:v>4294</c:v>
                </c:pt>
                <c:pt idx="4295">
                  <c:v>4295</c:v>
                </c:pt>
                <c:pt idx="4296">
                  <c:v>4296</c:v>
                </c:pt>
                <c:pt idx="4297">
                  <c:v>4297</c:v>
                </c:pt>
                <c:pt idx="4298">
                  <c:v>4298</c:v>
                </c:pt>
                <c:pt idx="4299">
                  <c:v>4299</c:v>
                </c:pt>
                <c:pt idx="4300">
                  <c:v>4300</c:v>
                </c:pt>
                <c:pt idx="4301">
                  <c:v>4301</c:v>
                </c:pt>
                <c:pt idx="4302">
                  <c:v>4302</c:v>
                </c:pt>
                <c:pt idx="4303">
                  <c:v>4303</c:v>
                </c:pt>
                <c:pt idx="4304">
                  <c:v>4304</c:v>
                </c:pt>
                <c:pt idx="4305">
                  <c:v>4305</c:v>
                </c:pt>
                <c:pt idx="4306">
                  <c:v>4306</c:v>
                </c:pt>
                <c:pt idx="4307">
                  <c:v>4307</c:v>
                </c:pt>
                <c:pt idx="4308">
                  <c:v>4308</c:v>
                </c:pt>
                <c:pt idx="4309">
                  <c:v>4309</c:v>
                </c:pt>
                <c:pt idx="4310">
                  <c:v>4310</c:v>
                </c:pt>
                <c:pt idx="4311">
                  <c:v>4311</c:v>
                </c:pt>
                <c:pt idx="4312">
                  <c:v>4312</c:v>
                </c:pt>
                <c:pt idx="4313">
                  <c:v>4313</c:v>
                </c:pt>
                <c:pt idx="4314">
                  <c:v>4314</c:v>
                </c:pt>
                <c:pt idx="4315">
                  <c:v>4315</c:v>
                </c:pt>
                <c:pt idx="4316">
                  <c:v>4316</c:v>
                </c:pt>
                <c:pt idx="4317">
                  <c:v>4317</c:v>
                </c:pt>
                <c:pt idx="4318">
                  <c:v>4318</c:v>
                </c:pt>
                <c:pt idx="4319">
                  <c:v>4319</c:v>
                </c:pt>
                <c:pt idx="4320">
                  <c:v>4320</c:v>
                </c:pt>
                <c:pt idx="4321">
                  <c:v>4321</c:v>
                </c:pt>
                <c:pt idx="4322">
                  <c:v>4322</c:v>
                </c:pt>
                <c:pt idx="4323">
                  <c:v>4323</c:v>
                </c:pt>
                <c:pt idx="4324">
                  <c:v>4324</c:v>
                </c:pt>
                <c:pt idx="4325">
                  <c:v>4325</c:v>
                </c:pt>
                <c:pt idx="4326">
                  <c:v>4326</c:v>
                </c:pt>
                <c:pt idx="4327">
                  <c:v>4327</c:v>
                </c:pt>
                <c:pt idx="4328">
                  <c:v>4328</c:v>
                </c:pt>
                <c:pt idx="4329">
                  <c:v>4329</c:v>
                </c:pt>
                <c:pt idx="4330">
                  <c:v>4330</c:v>
                </c:pt>
                <c:pt idx="4331">
                  <c:v>4331</c:v>
                </c:pt>
                <c:pt idx="4332">
                  <c:v>4332</c:v>
                </c:pt>
                <c:pt idx="4333">
                  <c:v>4333</c:v>
                </c:pt>
                <c:pt idx="4334">
                  <c:v>4334</c:v>
                </c:pt>
                <c:pt idx="4335">
                  <c:v>4335</c:v>
                </c:pt>
                <c:pt idx="4336">
                  <c:v>4336</c:v>
                </c:pt>
                <c:pt idx="4337">
                  <c:v>4337</c:v>
                </c:pt>
                <c:pt idx="4338">
                  <c:v>4338</c:v>
                </c:pt>
                <c:pt idx="4339">
                  <c:v>4339</c:v>
                </c:pt>
                <c:pt idx="4340">
                  <c:v>4340</c:v>
                </c:pt>
                <c:pt idx="4341">
                  <c:v>4341</c:v>
                </c:pt>
                <c:pt idx="4342">
                  <c:v>4342</c:v>
                </c:pt>
                <c:pt idx="4343">
                  <c:v>4343</c:v>
                </c:pt>
                <c:pt idx="4344">
                  <c:v>4344</c:v>
                </c:pt>
                <c:pt idx="4345">
                  <c:v>4345</c:v>
                </c:pt>
                <c:pt idx="4346">
                  <c:v>4346</c:v>
                </c:pt>
                <c:pt idx="4347">
                  <c:v>4347</c:v>
                </c:pt>
                <c:pt idx="4348">
                  <c:v>4348</c:v>
                </c:pt>
                <c:pt idx="4349">
                  <c:v>4349</c:v>
                </c:pt>
                <c:pt idx="4350">
                  <c:v>4350</c:v>
                </c:pt>
                <c:pt idx="4351">
                  <c:v>4351</c:v>
                </c:pt>
                <c:pt idx="4352">
                  <c:v>4352</c:v>
                </c:pt>
                <c:pt idx="4353">
                  <c:v>4353</c:v>
                </c:pt>
                <c:pt idx="4354">
                  <c:v>4354</c:v>
                </c:pt>
                <c:pt idx="4355">
                  <c:v>4355</c:v>
                </c:pt>
                <c:pt idx="4356">
                  <c:v>4356</c:v>
                </c:pt>
                <c:pt idx="4357">
                  <c:v>4357</c:v>
                </c:pt>
                <c:pt idx="4358">
                  <c:v>4358</c:v>
                </c:pt>
                <c:pt idx="4359">
                  <c:v>4359</c:v>
                </c:pt>
                <c:pt idx="4360">
                  <c:v>4360</c:v>
                </c:pt>
                <c:pt idx="4361">
                  <c:v>4361</c:v>
                </c:pt>
                <c:pt idx="4362">
                  <c:v>4362</c:v>
                </c:pt>
                <c:pt idx="4363">
                  <c:v>4363</c:v>
                </c:pt>
                <c:pt idx="4364">
                  <c:v>4364</c:v>
                </c:pt>
                <c:pt idx="4365">
                  <c:v>4365</c:v>
                </c:pt>
                <c:pt idx="4366">
                  <c:v>4366</c:v>
                </c:pt>
                <c:pt idx="4367">
                  <c:v>4367</c:v>
                </c:pt>
                <c:pt idx="4368">
                  <c:v>4368</c:v>
                </c:pt>
                <c:pt idx="4369">
                  <c:v>4369</c:v>
                </c:pt>
                <c:pt idx="4370">
                  <c:v>4370</c:v>
                </c:pt>
                <c:pt idx="4371">
                  <c:v>4371</c:v>
                </c:pt>
                <c:pt idx="4372">
                  <c:v>4372</c:v>
                </c:pt>
                <c:pt idx="4373">
                  <c:v>4373</c:v>
                </c:pt>
                <c:pt idx="4374">
                  <c:v>4374</c:v>
                </c:pt>
                <c:pt idx="4375">
                  <c:v>4375</c:v>
                </c:pt>
                <c:pt idx="4376">
                  <c:v>4376</c:v>
                </c:pt>
                <c:pt idx="4377">
                  <c:v>4377</c:v>
                </c:pt>
                <c:pt idx="4378">
                  <c:v>4378</c:v>
                </c:pt>
                <c:pt idx="4379">
                  <c:v>4379</c:v>
                </c:pt>
                <c:pt idx="4380">
                  <c:v>4380</c:v>
                </c:pt>
                <c:pt idx="4381">
                  <c:v>4381</c:v>
                </c:pt>
                <c:pt idx="4382">
                  <c:v>4382</c:v>
                </c:pt>
                <c:pt idx="4383">
                  <c:v>4383</c:v>
                </c:pt>
                <c:pt idx="4384">
                  <c:v>4384</c:v>
                </c:pt>
                <c:pt idx="4385">
                  <c:v>4385</c:v>
                </c:pt>
                <c:pt idx="4386">
                  <c:v>4386</c:v>
                </c:pt>
                <c:pt idx="4387">
                  <c:v>4387</c:v>
                </c:pt>
                <c:pt idx="4388">
                  <c:v>4388</c:v>
                </c:pt>
                <c:pt idx="4389">
                  <c:v>4389</c:v>
                </c:pt>
                <c:pt idx="4390">
                  <c:v>4390</c:v>
                </c:pt>
                <c:pt idx="4391">
                  <c:v>4391</c:v>
                </c:pt>
                <c:pt idx="4392">
                  <c:v>4392</c:v>
                </c:pt>
                <c:pt idx="4393">
                  <c:v>4393</c:v>
                </c:pt>
                <c:pt idx="4394">
                  <c:v>4394</c:v>
                </c:pt>
                <c:pt idx="4395">
                  <c:v>4395</c:v>
                </c:pt>
                <c:pt idx="4396">
                  <c:v>4396</c:v>
                </c:pt>
                <c:pt idx="4397">
                  <c:v>4397</c:v>
                </c:pt>
                <c:pt idx="4398">
                  <c:v>4398</c:v>
                </c:pt>
                <c:pt idx="4399">
                  <c:v>4399</c:v>
                </c:pt>
                <c:pt idx="4400">
                  <c:v>4400</c:v>
                </c:pt>
                <c:pt idx="4401">
                  <c:v>4401</c:v>
                </c:pt>
                <c:pt idx="4402">
                  <c:v>4402</c:v>
                </c:pt>
                <c:pt idx="4403">
                  <c:v>4403</c:v>
                </c:pt>
                <c:pt idx="4404">
                  <c:v>4404</c:v>
                </c:pt>
                <c:pt idx="4405">
                  <c:v>4405</c:v>
                </c:pt>
                <c:pt idx="4406">
                  <c:v>4406</c:v>
                </c:pt>
                <c:pt idx="4407">
                  <c:v>4407</c:v>
                </c:pt>
                <c:pt idx="4408">
                  <c:v>4408</c:v>
                </c:pt>
                <c:pt idx="4409">
                  <c:v>4409</c:v>
                </c:pt>
                <c:pt idx="4410">
                  <c:v>4410</c:v>
                </c:pt>
                <c:pt idx="4411">
                  <c:v>4411</c:v>
                </c:pt>
                <c:pt idx="4412">
                  <c:v>4412</c:v>
                </c:pt>
                <c:pt idx="4413">
                  <c:v>4413</c:v>
                </c:pt>
                <c:pt idx="4414">
                  <c:v>4414</c:v>
                </c:pt>
                <c:pt idx="4415">
                  <c:v>4415</c:v>
                </c:pt>
                <c:pt idx="4416">
                  <c:v>4416</c:v>
                </c:pt>
                <c:pt idx="4417">
                  <c:v>4417</c:v>
                </c:pt>
                <c:pt idx="4418">
                  <c:v>4418</c:v>
                </c:pt>
                <c:pt idx="4419">
                  <c:v>4419</c:v>
                </c:pt>
                <c:pt idx="4420">
                  <c:v>4420</c:v>
                </c:pt>
                <c:pt idx="4421">
                  <c:v>4421</c:v>
                </c:pt>
                <c:pt idx="4422">
                  <c:v>4422</c:v>
                </c:pt>
                <c:pt idx="4423">
                  <c:v>4423</c:v>
                </c:pt>
                <c:pt idx="4424">
                  <c:v>4424</c:v>
                </c:pt>
                <c:pt idx="4425">
                  <c:v>4425</c:v>
                </c:pt>
                <c:pt idx="4426">
                  <c:v>4426</c:v>
                </c:pt>
                <c:pt idx="4427">
                  <c:v>4427</c:v>
                </c:pt>
                <c:pt idx="4428">
                  <c:v>4428</c:v>
                </c:pt>
                <c:pt idx="4429">
                  <c:v>4429</c:v>
                </c:pt>
                <c:pt idx="4430">
                  <c:v>4430</c:v>
                </c:pt>
                <c:pt idx="4431">
                  <c:v>4431</c:v>
                </c:pt>
                <c:pt idx="4432">
                  <c:v>4432</c:v>
                </c:pt>
                <c:pt idx="4433">
                  <c:v>4433</c:v>
                </c:pt>
                <c:pt idx="4434">
                  <c:v>4434</c:v>
                </c:pt>
                <c:pt idx="4435">
                  <c:v>4435</c:v>
                </c:pt>
                <c:pt idx="4436">
                  <c:v>4436</c:v>
                </c:pt>
                <c:pt idx="4437">
                  <c:v>4437</c:v>
                </c:pt>
                <c:pt idx="4438">
                  <c:v>4438</c:v>
                </c:pt>
                <c:pt idx="4439">
                  <c:v>4439</c:v>
                </c:pt>
                <c:pt idx="4440">
                  <c:v>4440</c:v>
                </c:pt>
                <c:pt idx="4441">
                  <c:v>4441</c:v>
                </c:pt>
                <c:pt idx="4442">
                  <c:v>4442</c:v>
                </c:pt>
                <c:pt idx="4443">
                  <c:v>4443</c:v>
                </c:pt>
                <c:pt idx="4444">
                  <c:v>4444</c:v>
                </c:pt>
                <c:pt idx="4445">
                  <c:v>4445</c:v>
                </c:pt>
                <c:pt idx="4446">
                  <c:v>4446</c:v>
                </c:pt>
                <c:pt idx="4447">
                  <c:v>4447</c:v>
                </c:pt>
                <c:pt idx="4448">
                  <c:v>4448</c:v>
                </c:pt>
                <c:pt idx="4449">
                  <c:v>4449</c:v>
                </c:pt>
                <c:pt idx="4450">
                  <c:v>4450</c:v>
                </c:pt>
                <c:pt idx="4451">
                  <c:v>4451</c:v>
                </c:pt>
                <c:pt idx="4452">
                  <c:v>4452</c:v>
                </c:pt>
                <c:pt idx="4453">
                  <c:v>4453</c:v>
                </c:pt>
                <c:pt idx="4454">
                  <c:v>4454</c:v>
                </c:pt>
                <c:pt idx="4455">
                  <c:v>4455</c:v>
                </c:pt>
                <c:pt idx="4456">
                  <c:v>4456</c:v>
                </c:pt>
                <c:pt idx="4457">
                  <c:v>4457</c:v>
                </c:pt>
                <c:pt idx="4458">
                  <c:v>4458</c:v>
                </c:pt>
                <c:pt idx="4459">
                  <c:v>4459</c:v>
                </c:pt>
                <c:pt idx="4460">
                  <c:v>4460</c:v>
                </c:pt>
                <c:pt idx="4461">
                  <c:v>4461</c:v>
                </c:pt>
                <c:pt idx="4462">
                  <c:v>4462</c:v>
                </c:pt>
                <c:pt idx="4463">
                  <c:v>4463</c:v>
                </c:pt>
                <c:pt idx="4464">
                  <c:v>4464</c:v>
                </c:pt>
                <c:pt idx="4465">
                  <c:v>4465</c:v>
                </c:pt>
                <c:pt idx="4466">
                  <c:v>4466</c:v>
                </c:pt>
                <c:pt idx="4467">
                  <c:v>4467</c:v>
                </c:pt>
                <c:pt idx="4468">
                  <c:v>4468</c:v>
                </c:pt>
                <c:pt idx="4469">
                  <c:v>4469</c:v>
                </c:pt>
                <c:pt idx="4470">
                  <c:v>4470</c:v>
                </c:pt>
                <c:pt idx="4471">
                  <c:v>4471</c:v>
                </c:pt>
                <c:pt idx="4472">
                  <c:v>4472</c:v>
                </c:pt>
                <c:pt idx="4473">
                  <c:v>4473</c:v>
                </c:pt>
                <c:pt idx="4474">
                  <c:v>4474</c:v>
                </c:pt>
                <c:pt idx="4475">
                  <c:v>4475</c:v>
                </c:pt>
                <c:pt idx="4476">
                  <c:v>4476</c:v>
                </c:pt>
                <c:pt idx="4477">
                  <c:v>4477</c:v>
                </c:pt>
                <c:pt idx="4478">
                  <c:v>4478</c:v>
                </c:pt>
                <c:pt idx="4479">
                  <c:v>4479</c:v>
                </c:pt>
                <c:pt idx="4480">
                  <c:v>4480</c:v>
                </c:pt>
                <c:pt idx="4481">
                  <c:v>4481</c:v>
                </c:pt>
                <c:pt idx="4482">
                  <c:v>4482</c:v>
                </c:pt>
                <c:pt idx="4483">
                  <c:v>4483</c:v>
                </c:pt>
                <c:pt idx="4484">
                  <c:v>4484</c:v>
                </c:pt>
                <c:pt idx="4485">
                  <c:v>4485</c:v>
                </c:pt>
                <c:pt idx="4486">
                  <c:v>4486</c:v>
                </c:pt>
                <c:pt idx="4487">
                  <c:v>4487</c:v>
                </c:pt>
                <c:pt idx="4488">
                  <c:v>4488</c:v>
                </c:pt>
                <c:pt idx="4489">
                  <c:v>4489</c:v>
                </c:pt>
                <c:pt idx="4490">
                  <c:v>4490</c:v>
                </c:pt>
                <c:pt idx="4491">
                  <c:v>4491</c:v>
                </c:pt>
                <c:pt idx="4492">
                  <c:v>4492</c:v>
                </c:pt>
                <c:pt idx="4493">
                  <c:v>4493</c:v>
                </c:pt>
                <c:pt idx="4494">
                  <c:v>4494</c:v>
                </c:pt>
                <c:pt idx="4495">
                  <c:v>4495</c:v>
                </c:pt>
                <c:pt idx="4496">
                  <c:v>4496</c:v>
                </c:pt>
                <c:pt idx="4497">
                  <c:v>4497</c:v>
                </c:pt>
                <c:pt idx="4498">
                  <c:v>4498</c:v>
                </c:pt>
                <c:pt idx="4499">
                  <c:v>4499</c:v>
                </c:pt>
                <c:pt idx="4500">
                  <c:v>4500</c:v>
                </c:pt>
                <c:pt idx="4501">
                  <c:v>4501</c:v>
                </c:pt>
                <c:pt idx="4502">
                  <c:v>4502</c:v>
                </c:pt>
                <c:pt idx="4503">
                  <c:v>4503</c:v>
                </c:pt>
                <c:pt idx="4504">
                  <c:v>4504</c:v>
                </c:pt>
                <c:pt idx="4505">
                  <c:v>4505</c:v>
                </c:pt>
                <c:pt idx="4506">
                  <c:v>4506</c:v>
                </c:pt>
                <c:pt idx="4507">
                  <c:v>4507</c:v>
                </c:pt>
                <c:pt idx="4508">
                  <c:v>4508</c:v>
                </c:pt>
                <c:pt idx="4509">
                  <c:v>4509</c:v>
                </c:pt>
                <c:pt idx="4510">
                  <c:v>4510</c:v>
                </c:pt>
                <c:pt idx="4511">
                  <c:v>4511</c:v>
                </c:pt>
                <c:pt idx="4512">
                  <c:v>4512</c:v>
                </c:pt>
                <c:pt idx="4513">
                  <c:v>4513</c:v>
                </c:pt>
                <c:pt idx="4514">
                  <c:v>4514</c:v>
                </c:pt>
                <c:pt idx="4515">
                  <c:v>4515</c:v>
                </c:pt>
                <c:pt idx="4516">
                  <c:v>4516</c:v>
                </c:pt>
                <c:pt idx="4517">
                  <c:v>4517</c:v>
                </c:pt>
                <c:pt idx="4518">
                  <c:v>4518</c:v>
                </c:pt>
                <c:pt idx="4519">
                  <c:v>4519</c:v>
                </c:pt>
                <c:pt idx="4520">
                  <c:v>4520</c:v>
                </c:pt>
                <c:pt idx="4521">
                  <c:v>4521</c:v>
                </c:pt>
                <c:pt idx="4522">
                  <c:v>4522</c:v>
                </c:pt>
                <c:pt idx="4523">
                  <c:v>4523</c:v>
                </c:pt>
                <c:pt idx="4524">
                  <c:v>4524</c:v>
                </c:pt>
                <c:pt idx="4525">
                  <c:v>4525</c:v>
                </c:pt>
                <c:pt idx="4526">
                  <c:v>4526</c:v>
                </c:pt>
                <c:pt idx="4527">
                  <c:v>4527</c:v>
                </c:pt>
                <c:pt idx="4528">
                  <c:v>4528</c:v>
                </c:pt>
                <c:pt idx="4529">
                  <c:v>4529</c:v>
                </c:pt>
                <c:pt idx="4530">
                  <c:v>4530</c:v>
                </c:pt>
                <c:pt idx="4531">
                  <c:v>4531</c:v>
                </c:pt>
                <c:pt idx="4532">
                  <c:v>4532</c:v>
                </c:pt>
                <c:pt idx="4533">
                  <c:v>4533</c:v>
                </c:pt>
                <c:pt idx="4534">
                  <c:v>4534</c:v>
                </c:pt>
                <c:pt idx="4535">
                  <c:v>4535</c:v>
                </c:pt>
                <c:pt idx="4536">
                  <c:v>4536</c:v>
                </c:pt>
                <c:pt idx="4537">
                  <c:v>4537</c:v>
                </c:pt>
                <c:pt idx="4538">
                  <c:v>4538</c:v>
                </c:pt>
                <c:pt idx="4539">
                  <c:v>4539</c:v>
                </c:pt>
                <c:pt idx="4540">
                  <c:v>4540</c:v>
                </c:pt>
                <c:pt idx="4541">
                  <c:v>4541</c:v>
                </c:pt>
                <c:pt idx="4542">
                  <c:v>4542</c:v>
                </c:pt>
                <c:pt idx="4543">
                  <c:v>4543</c:v>
                </c:pt>
                <c:pt idx="4544">
                  <c:v>4544</c:v>
                </c:pt>
                <c:pt idx="4545">
                  <c:v>4545</c:v>
                </c:pt>
                <c:pt idx="4546">
                  <c:v>4546</c:v>
                </c:pt>
                <c:pt idx="4547">
                  <c:v>4547</c:v>
                </c:pt>
                <c:pt idx="4548">
                  <c:v>4548</c:v>
                </c:pt>
                <c:pt idx="4549">
                  <c:v>4549</c:v>
                </c:pt>
                <c:pt idx="4550">
                  <c:v>4550</c:v>
                </c:pt>
                <c:pt idx="4551">
                  <c:v>4551</c:v>
                </c:pt>
                <c:pt idx="4552">
                  <c:v>4552</c:v>
                </c:pt>
                <c:pt idx="4553">
                  <c:v>4553</c:v>
                </c:pt>
                <c:pt idx="4554">
                  <c:v>4554</c:v>
                </c:pt>
                <c:pt idx="4555">
                  <c:v>4555</c:v>
                </c:pt>
                <c:pt idx="4556">
                  <c:v>4556</c:v>
                </c:pt>
                <c:pt idx="4557">
                  <c:v>4557</c:v>
                </c:pt>
                <c:pt idx="4558">
                  <c:v>4558</c:v>
                </c:pt>
                <c:pt idx="4559">
                  <c:v>4559</c:v>
                </c:pt>
                <c:pt idx="4560">
                  <c:v>4560</c:v>
                </c:pt>
                <c:pt idx="4561">
                  <c:v>4561</c:v>
                </c:pt>
                <c:pt idx="4562">
                  <c:v>4562</c:v>
                </c:pt>
                <c:pt idx="4563">
                  <c:v>4563</c:v>
                </c:pt>
                <c:pt idx="4564">
                  <c:v>4564</c:v>
                </c:pt>
                <c:pt idx="4565">
                  <c:v>4565</c:v>
                </c:pt>
                <c:pt idx="4566">
                  <c:v>4566</c:v>
                </c:pt>
                <c:pt idx="4567">
                  <c:v>4567</c:v>
                </c:pt>
                <c:pt idx="4568">
                  <c:v>4568</c:v>
                </c:pt>
                <c:pt idx="4569">
                  <c:v>4569</c:v>
                </c:pt>
                <c:pt idx="4570">
                  <c:v>4570</c:v>
                </c:pt>
                <c:pt idx="4571">
                  <c:v>4571</c:v>
                </c:pt>
                <c:pt idx="4572">
                  <c:v>4572</c:v>
                </c:pt>
                <c:pt idx="4573">
                  <c:v>4573</c:v>
                </c:pt>
                <c:pt idx="4574">
                  <c:v>4574</c:v>
                </c:pt>
                <c:pt idx="4575">
                  <c:v>4575</c:v>
                </c:pt>
                <c:pt idx="4576">
                  <c:v>4576</c:v>
                </c:pt>
                <c:pt idx="4577">
                  <c:v>4577</c:v>
                </c:pt>
                <c:pt idx="4578">
                  <c:v>4578</c:v>
                </c:pt>
                <c:pt idx="4579">
                  <c:v>4579</c:v>
                </c:pt>
                <c:pt idx="4580">
                  <c:v>4580</c:v>
                </c:pt>
                <c:pt idx="4581">
                  <c:v>4581</c:v>
                </c:pt>
                <c:pt idx="4582">
                  <c:v>4582</c:v>
                </c:pt>
                <c:pt idx="4583">
                  <c:v>4583</c:v>
                </c:pt>
                <c:pt idx="4584">
                  <c:v>4584</c:v>
                </c:pt>
                <c:pt idx="4585">
                  <c:v>4585</c:v>
                </c:pt>
                <c:pt idx="4586">
                  <c:v>4586</c:v>
                </c:pt>
                <c:pt idx="4587">
                  <c:v>4587</c:v>
                </c:pt>
                <c:pt idx="4588">
                  <c:v>4588</c:v>
                </c:pt>
                <c:pt idx="4589">
                  <c:v>4589</c:v>
                </c:pt>
                <c:pt idx="4590">
                  <c:v>4590</c:v>
                </c:pt>
                <c:pt idx="4591">
                  <c:v>4591</c:v>
                </c:pt>
                <c:pt idx="4592">
                  <c:v>4592</c:v>
                </c:pt>
                <c:pt idx="4593">
                  <c:v>4593</c:v>
                </c:pt>
                <c:pt idx="4594">
                  <c:v>4594</c:v>
                </c:pt>
                <c:pt idx="4595">
                  <c:v>4595</c:v>
                </c:pt>
                <c:pt idx="4596">
                  <c:v>4596</c:v>
                </c:pt>
                <c:pt idx="4597">
                  <c:v>4597</c:v>
                </c:pt>
                <c:pt idx="4598">
                  <c:v>4598</c:v>
                </c:pt>
                <c:pt idx="4599">
                  <c:v>4599</c:v>
                </c:pt>
                <c:pt idx="4600">
                  <c:v>4600</c:v>
                </c:pt>
                <c:pt idx="4601">
                  <c:v>4601</c:v>
                </c:pt>
                <c:pt idx="4602">
                  <c:v>4602</c:v>
                </c:pt>
                <c:pt idx="4603">
                  <c:v>4603</c:v>
                </c:pt>
                <c:pt idx="4604">
                  <c:v>4604</c:v>
                </c:pt>
                <c:pt idx="4605">
                  <c:v>4605</c:v>
                </c:pt>
                <c:pt idx="4606">
                  <c:v>4606</c:v>
                </c:pt>
                <c:pt idx="4607">
                  <c:v>4607</c:v>
                </c:pt>
                <c:pt idx="4608">
                  <c:v>4608</c:v>
                </c:pt>
                <c:pt idx="4609">
                  <c:v>4609</c:v>
                </c:pt>
                <c:pt idx="4610">
                  <c:v>4610</c:v>
                </c:pt>
                <c:pt idx="4611">
                  <c:v>4611</c:v>
                </c:pt>
                <c:pt idx="4612">
                  <c:v>4612</c:v>
                </c:pt>
                <c:pt idx="4613">
                  <c:v>4613</c:v>
                </c:pt>
                <c:pt idx="4614">
                  <c:v>4614</c:v>
                </c:pt>
                <c:pt idx="4615">
                  <c:v>4615</c:v>
                </c:pt>
                <c:pt idx="4616">
                  <c:v>4616</c:v>
                </c:pt>
                <c:pt idx="4617">
                  <c:v>4617</c:v>
                </c:pt>
                <c:pt idx="4618">
                  <c:v>4618</c:v>
                </c:pt>
                <c:pt idx="4619">
                  <c:v>4619</c:v>
                </c:pt>
                <c:pt idx="4620">
                  <c:v>4620</c:v>
                </c:pt>
                <c:pt idx="4621">
                  <c:v>4621</c:v>
                </c:pt>
                <c:pt idx="4622">
                  <c:v>4622</c:v>
                </c:pt>
                <c:pt idx="4623">
                  <c:v>4623</c:v>
                </c:pt>
                <c:pt idx="4624">
                  <c:v>4624</c:v>
                </c:pt>
                <c:pt idx="4625">
                  <c:v>4625</c:v>
                </c:pt>
                <c:pt idx="4626">
                  <c:v>4626</c:v>
                </c:pt>
                <c:pt idx="4627">
                  <c:v>4627</c:v>
                </c:pt>
                <c:pt idx="4628">
                  <c:v>4628</c:v>
                </c:pt>
                <c:pt idx="4629">
                  <c:v>4629</c:v>
                </c:pt>
                <c:pt idx="4630">
                  <c:v>4630</c:v>
                </c:pt>
                <c:pt idx="4631">
                  <c:v>4631</c:v>
                </c:pt>
                <c:pt idx="4632">
                  <c:v>4632</c:v>
                </c:pt>
                <c:pt idx="4633">
                  <c:v>4633</c:v>
                </c:pt>
                <c:pt idx="4634">
                  <c:v>4634</c:v>
                </c:pt>
                <c:pt idx="4635">
                  <c:v>4635</c:v>
                </c:pt>
                <c:pt idx="4636">
                  <c:v>4636</c:v>
                </c:pt>
                <c:pt idx="4637">
                  <c:v>4637</c:v>
                </c:pt>
                <c:pt idx="4638">
                  <c:v>4638</c:v>
                </c:pt>
                <c:pt idx="4639">
                  <c:v>4639</c:v>
                </c:pt>
                <c:pt idx="4640">
                  <c:v>4640</c:v>
                </c:pt>
                <c:pt idx="4641">
                  <c:v>4641</c:v>
                </c:pt>
                <c:pt idx="4642">
                  <c:v>4642</c:v>
                </c:pt>
                <c:pt idx="4643">
                  <c:v>4643</c:v>
                </c:pt>
                <c:pt idx="4644">
                  <c:v>4644</c:v>
                </c:pt>
                <c:pt idx="4645">
                  <c:v>4645</c:v>
                </c:pt>
                <c:pt idx="4646">
                  <c:v>4646</c:v>
                </c:pt>
                <c:pt idx="4647">
                  <c:v>4647</c:v>
                </c:pt>
                <c:pt idx="4648">
                  <c:v>4648</c:v>
                </c:pt>
                <c:pt idx="4649">
                  <c:v>4649</c:v>
                </c:pt>
                <c:pt idx="4650">
                  <c:v>4650</c:v>
                </c:pt>
                <c:pt idx="4651">
                  <c:v>4651</c:v>
                </c:pt>
                <c:pt idx="4652">
                  <c:v>4652</c:v>
                </c:pt>
                <c:pt idx="4653">
                  <c:v>4653</c:v>
                </c:pt>
                <c:pt idx="4654">
                  <c:v>4654</c:v>
                </c:pt>
                <c:pt idx="4655">
                  <c:v>4655</c:v>
                </c:pt>
                <c:pt idx="4656">
                  <c:v>4656</c:v>
                </c:pt>
                <c:pt idx="4657">
                  <c:v>4657</c:v>
                </c:pt>
                <c:pt idx="4658">
                  <c:v>4658</c:v>
                </c:pt>
                <c:pt idx="4659">
                  <c:v>4659</c:v>
                </c:pt>
                <c:pt idx="4660">
                  <c:v>4660</c:v>
                </c:pt>
                <c:pt idx="4661">
                  <c:v>4661</c:v>
                </c:pt>
                <c:pt idx="4662">
                  <c:v>4662</c:v>
                </c:pt>
                <c:pt idx="4663">
                  <c:v>4663</c:v>
                </c:pt>
                <c:pt idx="4664">
                  <c:v>4664</c:v>
                </c:pt>
                <c:pt idx="4665">
                  <c:v>4665</c:v>
                </c:pt>
                <c:pt idx="4666">
                  <c:v>4666</c:v>
                </c:pt>
                <c:pt idx="4667">
                  <c:v>4667</c:v>
                </c:pt>
                <c:pt idx="4668">
                  <c:v>4668</c:v>
                </c:pt>
                <c:pt idx="4669">
                  <c:v>4669</c:v>
                </c:pt>
                <c:pt idx="4670">
                  <c:v>4670</c:v>
                </c:pt>
                <c:pt idx="4671">
                  <c:v>4671</c:v>
                </c:pt>
                <c:pt idx="4672">
                  <c:v>4672</c:v>
                </c:pt>
                <c:pt idx="4673">
                  <c:v>4673</c:v>
                </c:pt>
                <c:pt idx="4674">
                  <c:v>4674</c:v>
                </c:pt>
                <c:pt idx="4675">
                  <c:v>4675</c:v>
                </c:pt>
                <c:pt idx="4676">
                  <c:v>4676</c:v>
                </c:pt>
                <c:pt idx="4677">
                  <c:v>4677</c:v>
                </c:pt>
                <c:pt idx="4678">
                  <c:v>4678</c:v>
                </c:pt>
                <c:pt idx="4679">
                  <c:v>4679</c:v>
                </c:pt>
                <c:pt idx="4680">
                  <c:v>4680</c:v>
                </c:pt>
                <c:pt idx="4681">
                  <c:v>4681</c:v>
                </c:pt>
                <c:pt idx="4682">
                  <c:v>4682</c:v>
                </c:pt>
                <c:pt idx="4683">
                  <c:v>4683</c:v>
                </c:pt>
                <c:pt idx="4684">
                  <c:v>4684</c:v>
                </c:pt>
                <c:pt idx="4685">
                  <c:v>4685</c:v>
                </c:pt>
                <c:pt idx="4686">
                  <c:v>4686</c:v>
                </c:pt>
                <c:pt idx="4687">
                  <c:v>4687</c:v>
                </c:pt>
                <c:pt idx="4688">
                  <c:v>4688</c:v>
                </c:pt>
                <c:pt idx="4689">
                  <c:v>4689</c:v>
                </c:pt>
                <c:pt idx="4690">
                  <c:v>4690</c:v>
                </c:pt>
                <c:pt idx="4691">
                  <c:v>4691</c:v>
                </c:pt>
                <c:pt idx="4692">
                  <c:v>4692</c:v>
                </c:pt>
                <c:pt idx="4693">
                  <c:v>4693</c:v>
                </c:pt>
                <c:pt idx="4694">
                  <c:v>4694</c:v>
                </c:pt>
                <c:pt idx="4695">
                  <c:v>4695</c:v>
                </c:pt>
                <c:pt idx="4696">
                  <c:v>4696</c:v>
                </c:pt>
                <c:pt idx="4697">
                  <c:v>4697</c:v>
                </c:pt>
                <c:pt idx="4698">
                  <c:v>4698</c:v>
                </c:pt>
                <c:pt idx="4699">
                  <c:v>4699</c:v>
                </c:pt>
                <c:pt idx="4700">
                  <c:v>4700</c:v>
                </c:pt>
                <c:pt idx="4701">
                  <c:v>4701</c:v>
                </c:pt>
                <c:pt idx="4702">
                  <c:v>4702</c:v>
                </c:pt>
                <c:pt idx="4703">
                  <c:v>4703</c:v>
                </c:pt>
                <c:pt idx="4704">
                  <c:v>4704</c:v>
                </c:pt>
                <c:pt idx="4705">
                  <c:v>4705</c:v>
                </c:pt>
                <c:pt idx="4706">
                  <c:v>4706</c:v>
                </c:pt>
                <c:pt idx="4707">
                  <c:v>4707</c:v>
                </c:pt>
                <c:pt idx="4708">
                  <c:v>4708</c:v>
                </c:pt>
                <c:pt idx="4709">
                  <c:v>4709</c:v>
                </c:pt>
                <c:pt idx="4710">
                  <c:v>4710</c:v>
                </c:pt>
                <c:pt idx="4711">
                  <c:v>4711</c:v>
                </c:pt>
                <c:pt idx="4712">
                  <c:v>4712</c:v>
                </c:pt>
                <c:pt idx="4713">
                  <c:v>4713</c:v>
                </c:pt>
                <c:pt idx="4714">
                  <c:v>4714</c:v>
                </c:pt>
                <c:pt idx="4715">
                  <c:v>4715</c:v>
                </c:pt>
                <c:pt idx="4716">
                  <c:v>4716</c:v>
                </c:pt>
                <c:pt idx="4717">
                  <c:v>4717</c:v>
                </c:pt>
                <c:pt idx="4718">
                  <c:v>4718</c:v>
                </c:pt>
                <c:pt idx="4719">
                  <c:v>4719</c:v>
                </c:pt>
                <c:pt idx="4720">
                  <c:v>4720</c:v>
                </c:pt>
                <c:pt idx="4721">
                  <c:v>4721</c:v>
                </c:pt>
                <c:pt idx="4722">
                  <c:v>4722</c:v>
                </c:pt>
                <c:pt idx="4723">
                  <c:v>4723</c:v>
                </c:pt>
                <c:pt idx="4724">
                  <c:v>4724</c:v>
                </c:pt>
                <c:pt idx="4725">
                  <c:v>4725</c:v>
                </c:pt>
                <c:pt idx="4726">
                  <c:v>4726</c:v>
                </c:pt>
                <c:pt idx="4727">
                  <c:v>4727</c:v>
                </c:pt>
                <c:pt idx="4728">
                  <c:v>4728</c:v>
                </c:pt>
                <c:pt idx="4729">
                  <c:v>4729</c:v>
                </c:pt>
                <c:pt idx="4730">
                  <c:v>4730</c:v>
                </c:pt>
                <c:pt idx="4731">
                  <c:v>4731</c:v>
                </c:pt>
                <c:pt idx="4732">
                  <c:v>4732</c:v>
                </c:pt>
                <c:pt idx="4733">
                  <c:v>4733</c:v>
                </c:pt>
                <c:pt idx="4734">
                  <c:v>4734</c:v>
                </c:pt>
                <c:pt idx="4735">
                  <c:v>4735</c:v>
                </c:pt>
                <c:pt idx="4736">
                  <c:v>4736</c:v>
                </c:pt>
                <c:pt idx="4737">
                  <c:v>4737</c:v>
                </c:pt>
                <c:pt idx="4738">
                  <c:v>4738</c:v>
                </c:pt>
                <c:pt idx="4739">
                  <c:v>4739</c:v>
                </c:pt>
                <c:pt idx="4740">
                  <c:v>4740</c:v>
                </c:pt>
                <c:pt idx="4741">
                  <c:v>4741</c:v>
                </c:pt>
                <c:pt idx="4742">
                  <c:v>4742</c:v>
                </c:pt>
                <c:pt idx="4743">
                  <c:v>4743</c:v>
                </c:pt>
                <c:pt idx="4744">
                  <c:v>4744</c:v>
                </c:pt>
                <c:pt idx="4745">
                  <c:v>4745</c:v>
                </c:pt>
                <c:pt idx="4746">
                  <c:v>4746</c:v>
                </c:pt>
                <c:pt idx="4747">
                  <c:v>4747</c:v>
                </c:pt>
                <c:pt idx="4748">
                  <c:v>4748</c:v>
                </c:pt>
                <c:pt idx="4749">
                  <c:v>4749</c:v>
                </c:pt>
                <c:pt idx="4750">
                  <c:v>4750</c:v>
                </c:pt>
                <c:pt idx="4751">
                  <c:v>4751</c:v>
                </c:pt>
                <c:pt idx="4752">
                  <c:v>4752</c:v>
                </c:pt>
                <c:pt idx="4753">
                  <c:v>4753</c:v>
                </c:pt>
                <c:pt idx="4754">
                  <c:v>4754</c:v>
                </c:pt>
                <c:pt idx="4755">
                  <c:v>4755</c:v>
                </c:pt>
                <c:pt idx="4756">
                  <c:v>4756</c:v>
                </c:pt>
                <c:pt idx="4757">
                  <c:v>4757</c:v>
                </c:pt>
                <c:pt idx="4758">
                  <c:v>4758</c:v>
                </c:pt>
                <c:pt idx="4759">
                  <c:v>4759</c:v>
                </c:pt>
                <c:pt idx="4760">
                  <c:v>4760</c:v>
                </c:pt>
                <c:pt idx="4761">
                  <c:v>4761</c:v>
                </c:pt>
                <c:pt idx="4762">
                  <c:v>4762</c:v>
                </c:pt>
                <c:pt idx="4763">
                  <c:v>4763</c:v>
                </c:pt>
                <c:pt idx="4764">
                  <c:v>4764</c:v>
                </c:pt>
                <c:pt idx="4765">
                  <c:v>4765</c:v>
                </c:pt>
                <c:pt idx="4766">
                  <c:v>4766</c:v>
                </c:pt>
                <c:pt idx="4767">
                  <c:v>4767</c:v>
                </c:pt>
                <c:pt idx="4768">
                  <c:v>4768</c:v>
                </c:pt>
                <c:pt idx="4769">
                  <c:v>4769</c:v>
                </c:pt>
                <c:pt idx="4770">
                  <c:v>4770</c:v>
                </c:pt>
                <c:pt idx="4771">
                  <c:v>4771</c:v>
                </c:pt>
                <c:pt idx="4772">
                  <c:v>4772</c:v>
                </c:pt>
                <c:pt idx="4773">
                  <c:v>4773</c:v>
                </c:pt>
                <c:pt idx="4774">
                  <c:v>4774</c:v>
                </c:pt>
                <c:pt idx="4775">
                  <c:v>4775</c:v>
                </c:pt>
                <c:pt idx="4776">
                  <c:v>4776</c:v>
                </c:pt>
                <c:pt idx="4777">
                  <c:v>4777</c:v>
                </c:pt>
                <c:pt idx="4778">
                  <c:v>4778</c:v>
                </c:pt>
                <c:pt idx="4779">
                  <c:v>4779</c:v>
                </c:pt>
                <c:pt idx="4780">
                  <c:v>4780</c:v>
                </c:pt>
                <c:pt idx="4781">
                  <c:v>4781</c:v>
                </c:pt>
                <c:pt idx="4782">
                  <c:v>4782</c:v>
                </c:pt>
                <c:pt idx="4783">
                  <c:v>4783</c:v>
                </c:pt>
                <c:pt idx="4784">
                  <c:v>4784</c:v>
                </c:pt>
                <c:pt idx="4785">
                  <c:v>4785</c:v>
                </c:pt>
                <c:pt idx="4786">
                  <c:v>4786</c:v>
                </c:pt>
                <c:pt idx="4787">
                  <c:v>4787</c:v>
                </c:pt>
                <c:pt idx="4788">
                  <c:v>4788</c:v>
                </c:pt>
                <c:pt idx="4789">
                  <c:v>4789</c:v>
                </c:pt>
                <c:pt idx="4790">
                  <c:v>4790</c:v>
                </c:pt>
                <c:pt idx="4791">
                  <c:v>4791</c:v>
                </c:pt>
                <c:pt idx="4792">
                  <c:v>4792</c:v>
                </c:pt>
                <c:pt idx="4793">
                  <c:v>4793</c:v>
                </c:pt>
                <c:pt idx="4794">
                  <c:v>4794</c:v>
                </c:pt>
                <c:pt idx="4795">
                  <c:v>4795</c:v>
                </c:pt>
                <c:pt idx="4796">
                  <c:v>4796</c:v>
                </c:pt>
                <c:pt idx="4797">
                  <c:v>4797</c:v>
                </c:pt>
                <c:pt idx="4798">
                  <c:v>4798</c:v>
                </c:pt>
                <c:pt idx="4799">
                  <c:v>4799</c:v>
                </c:pt>
                <c:pt idx="4800">
                  <c:v>4800</c:v>
                </c:pt>
                <c:pt idx="4801">
                  <c:v>4801</c:v>
                </c:pt>
                <c:pt idx="4802">
                  <c:v>4802</c:v>
                </c:pt>
                <c:pt idx="4803">
                  <c:v>4803</c:v>
                </c:pt>
                <c:pt idx="4804">
                  <c:v>4804</c:v>
                </c:pt>
                <c:pt idx="4805">
                  <c:v>4805</c:v>
                </c:pt>
                <c:pt idx="4806">
                  <c:v>4806</c:v>
                </c:pt>
                <c:pt idx="4807">
                  <c:v>4807</c:v>
                </c:pt>
                <c:pt idx="4808">
                  <c:v>4808</c:v>
                </c:pt>
                <c:pt idx="4809">
                  <c:v>4809</c:v>
                </c:pt>
                <c:pt idx="4810">
                  <c:v>4810</c:v>
                </c:pt>
                <c:pt idx="4811">
                  <c:v>4811</c:v>
                </c:pt>
                <c:pt idx="4812">
                  <c:v>4812</c:v>
                </c:pt>
                <c:pt idx="4813">
                  <c:v>4813</c:v>
                </c:pt>
                <c:pt idx="4814">
                  <c:v>4814</c:v>
                </c:pt>
                <c:pt idx="4815">
                  <c:v>4815</c:v>
                </c:pt>
                <c:pt idx="4816">
                  <c:v>4816</c:v>
                </c:pt>
                <c:pt idx="4817">
                  <c:v>4817</c:v>
                </c:pt>
                <c:pt idx="4818">
                  <c:v>4818</c:v>
                </c:pt>
                <c:pt idx="4819">
                  <c:v>4819</c:v>
                </c:pt>
                <c:pt idx="4820">
                  <c:v>4820</c:v>
                </c:pt>
                <c:pt idx="4821">
                  <c:v>4821</c:v>
                </c:pt>
                <c:pt idx="4822">
                  <c:v>4822</c:v>
                </c:pt>
                <c:pt idx="4823">
                  <c:v>4823</c:v>
                </c:pt>
                <c:pt idx="4824">
                  <c:v>4824</c:v>
                </c:pt>
                <c:pt idx="4825">
                  <c:v>4825</c:v>
                </c:pt>
                <c:pt idx="4826">
                  <c:v>4826</c:v>
                </c:pt>
                <c:pt idx="4827">
                  <c:v>4827</c:v>
                </c:pt>
                <c:pt idx="4828">
                  <c:v>4828</c:v>
                </c:pt>
                <c:pt idx="4829">
                  <c:v>4829</c:v>
                </c:pt>
                <c:pt idx="4830">
                  <c:v>4830</c:v>
                </c:pt>
                <c:pt idx="4831">
                  <c:v>4831</c:v>
                </c:pt>
                <c:pt idx="4832">
                  <c:v>4832</c:v>
                </c:pt>
                <c:pt idx="4833">
                  <c:v>4833</c:v>
                </c:pt>
                <c:pt idx="4834">
                  <c:v>4834</c:v>
                </c:pt>
                <c:pt idx="4835">
                  <c:v>4835</c:v>
                </c:pt>
                <c:pt idx="4836">
                  <c:v>4836</c:v>
                </c:pt>
                <c:pt idx="4837">
                  <c:v>4837</c:v>
                </c:pt>
                <c:pt idx="4838">
                  <c:v>4838</c:v>
                </c:pt>
                <c:pt idx="4839">
                  <c:v>4839</c:v>
                </c:pt>
                <c:pt idx="4840">
                  <c:v>4840</c:v>
                </c:pt>
                <c:pt idx="4841">
                  <c:v>4841</c:v>
                </c:pt>
                <c:pt idx="4842">
                  <c:v>4842</c:v>
                </c:pt>
                <c:pt idx="4843">
                  <c:v>4843</c:v>
                </c:pt>
                <c:pt idx="4844">
                  <c:v>4844</c:v>
                </c:pt>
                <c:pt idx="4845">
                  <c:v>4845</c:v>
                </c:pt>
                <c:pt idx="4846">
                  <c:v>4846</c:v>
                </c:pt>
                <c:pt idx="4847">
                  <c:v>4847</c:v>
                </c:pt>
                <c:pt idx="4848">
                  <c:v>4848</c:v>
                </c:pt>
                <c:pt idx="4849">
                  <c:v>4849</c:v>
                </c:pt>
                <c:pt idx="4850">
                  <c:v>4850</c:v>
                </c:pt>
                <c:pt idx="4851">
                  <c:v>4851</c:v>
                </c:pt>
                <c:pt idx="4852">
                  <c:v>4852</c:v>
                </c:pt>
                <c:pt idx="4853">
                  <c:v>4853</c:v>
                </c:pt>
                <c:pt idx="4854">
                  <c:v>4854</c:v>
                </c:pt>
                <c:pt idx="4855">
                  <c:v>4855</c:v>
                </c:pt>
                <c:pt idx="4856">
                  <c:v>4856</c:v>
                </c:pt>
                <c:pt idx="4857">
                  <c:v>4857</c:v>
                </c:pt>
                <c:pt idx="4858">
                  <c:v>4858</c:v>
                </c:pt>
                <c:pt idx="4859">
                  <c:v>4859</c:v>
                </c:pt>
                <c:pt idx="4860">
                  <c:v>4860</c:v>
                </c:pt>
                <c:pt idx="4861">
                  <c:v>4861</c:v>
                </c:pt>
                <c:pt idx="4862">
                  <c:v>4862</c:v>
                </c:pt>
                <c:pt idx="4863">
                  <c:v>4863</c:v>
                </c:pt>
                <c:pt idx="4864">
                  <c:v>4864</c:v>
                </c:pt>
                <c:pt idx="4865">
                  <c:v>4865</c:v>
                </c:pt>
                <c:pt idx="4866">
                  <c:v>4866</c:v>
                </c:pt>
                <c:pt idx="4867">
                  <c:v>4867</c:v>
                </c:pt>
                <c:pt idx="4868">
                  <c:v>4868</c:v>
                </c:pt>
                <c:pt idx="4869">
                  <c:v>4869</c:v>
                </c:pt>
                <c:pt idx="4870">
                  <c:v>4870</c:v>
                </c:pt>
                <c:pt idx="4871">
                  <c:v>4871</c:v>
                </c:pt>
                <c:pt idx="4872">
                  <c:v>4872</c:v>
                </c:pt>
                <c:pt idx="4873">
                  <c:v>4873</c:v>
                </c:pt>
                <c:pt idx="4874">
                  <c:v>4874</c:v>
                </c:pt>
                <c:pt idx="4875">
                  <c:v>4875</c:v>
                </c:pt>
                <c:pt idx="4876">
                  <c:v>4876</c:v>
                </c:pt>
                <c:pt idx="4877">
                  <c:v>4877</c:v>
                </c:pt>
                <c:pt idx="4878">
                  <c:v>4878</c:v>
                </c:pt>
                <c:pt idx="4879">
                  <c:v>4879</c:v>
                </c:pt>
                <c:pt idx="4880">
                  <c:v>4880</c:v>
                </c:pt>
                <c:pt idx="4881">
                  <c:v>4881</c:v>
                </c:pt>
                <c:pt idx="4882">
                  <c:v>4882</c:v>
                </c:pt>
                <c:pt idx="4883">
                  <c:v>4883</c:v>
                </c:pt>
                <c:pt idx="4884">
                  <c:v>4884</c:v>
                </c:pt>
                <c:pt idx="4885">
                  <c:v>4885</c:v>
                </c:pt>
                <c:pt idx="4886">
                  <c:v>4886</c:v>
                </c:pt>
                <c:pt idx="4887">
                  <c:v>4887</c:v>
                </c:pt>
                <c:pt idx="4888">
                  <c:v>4888</c:v>
                </c:pt>
                <c:pt idx="4889">
                  <c:v>4889</c:v>
                </c:pt>
                <c:pt idx="4890">
                  <c:v>4890</c:v>
                </c:pt>
                <c:pt idx="4891">
                  <c:v>4891</c:v>
                </c:pt>
                <c:pt idx="4892">
                  <c:v>4892</c:v>
                </c:pt>
                <c:pt idx="4893">
                  <c:v>4893</c:v>
                </c:pt>
                <c:pt idx="4894">
                  <c:v>4894</c:v>
                </c:pt>
                <c:pt idx="4895">
                  <c:v>4895</c:v>
                </c:pt>
                <c:pt idx="4896">
                  <c:v>4896</c:v>
                </c:pt>
                <c:pt idx="4897">
                  <c:v>4897</c:v>
                </c:pt>
                <c:pt idx="4898">
                  <c:v>4898</c:v>
                </c:pt>
                <c:pt idx="4899">
                  <c:v>4899</c:v>
                </c:pt>
                <c:pt idx="4900">
                  <c:v>4900</c:v>
                </c:pt>
                <c:pt idx="4901">
                  <c:v>4901</c:v>
                </c:pt>
                <c:pt idx="4902">
                  <c:v>4902</c:v>
                </c:pt>
                <c:pt idx="4903">
                  <c:v>4903</c:v>
                </c:pt>
                <c:pt idx="4904">
                  <c:v>4904</c:v>
                </c:pt>
                <c:pt idx="4905">
                  <c:v>4905</c:v>
                </c:pt>
                <c:pt idx="4906">
                  <c:v>4906</c:v>
                </c:pt>
                <c:pt idx="4907">
                  <c:v>4907</c:v>
                </c:pt>
                <c:pt idx="4908">
                  <c:v>4908</c:v>
                </c:pt>
                <c:pt idx="4909">
                  <c:v>4909</c:v>
                </c:pt>
                <c:pt idx="4910">
                  <c:v>4910</c:v>
                </c:pt>
                <c:pt idx="4911">
                  <c:v>4911</c:v>
                </c:pt>
                <c:pt idx="4912">
                  <c:v>4912</c:v>
                </c:pt>
                <c:pt idx="4913">
                  <c:v>4913</c:v>
                </c:pt>
                <c:pt idx="4914">
                  <c:v>4914</c:v>
                </c:pt>
                <c:pt idx="4915">
                  <c:v>4915</c:v>
                </c:pt>
                <c:pt idx="4916">
                  <c:v>4916</c:v>
                </c:pt>
                <c:pt idx="4917">
                  <c:v>4917</c:v>
                </c:pt>
                <c:pt idx="4918">
                  <c:v>4918</c:v>
                </c:pt>
                <c:pt idx="4919">
                  <c:v>4919</c:v>
                </c:pt>
                <c:pt idx="4920">
                  <c:v>4920</c:v>
                </c:pt>
                <c:pt idx="4921">
                  <c:v>4921</c:v>
                </c:pt>
                <c:pt idx="4922">
                  <c:v>4922</c:v>
                </c:pt>
                <c:pt idx="4923">
                  <c:v>4923</c:v>
                </c:pt>
                <c:pt idx="4924">
                  <c:v>4924</c:v>
                </c:pt>
                <c:pt idx="4925">
                  <c:v>4925</c:v>
                </c:pt>
                <c:pt idx="4926">
                  <c:v>4926</c:v>
                </c:pt>
                <c:pt idx="4927">
                  <c:v>4927</c:v>
                </c:pt>
                <c:pt idx="4928">
                  <c:v>4928</c:v>
                </c:pt>
                <c:pt idx="4929">
                  <c:v>4929</c:v>
                </c:pt>
                <c:pt idx="4930">
                  <c:v>4930</c:v>
                </c:pt>
                <c:pt idx="4931">
                  <c:v>4931</c:v>
                </c:pt>
                <c:pt idx="4932">
                  <c:v>4932</c:v>
                </c:pt>
                <c:pt idx="4933">
                  <c:v>4933</c:v>
                </c:pt>
                <c:pt idx="4934">
                  <c:v>4934</c:v>
                </c:pt>
                <c:pt idx="4935">
                  <c:v>4935</c:v>
                </c:pt>
                <c:pt idx="4936">
                  <c:v>4936</c:v>
                </c:pt>
                <c:pt idx="4937">
                  <c:v>4937</c:v>
                </c:pt>
                <c:pt idx="4938">
                  <c:v>4938</c:v>
                </c:pt>
                <c:pt idx="4939">
                  <c:v>4939</c:v>
                </c:pt>
                <c:pt idx="4940">
                  <c:v>4940</c:v>
                </c:pt>
                <c:pt idx="4941">
                  <c:v>4941</c:v>
                </c:pt>
                <c:pt idx="4942">
                  <c:v>4942</c:v>
                </c:pt>
                <c:pt idx="4943">
                  <c:v>4943</c:v>
                </c:pt>
                <c:pt idx="4944">
                  <c:v>4944</c:v>
                </c:pt>
                <c:pt idx="4945">
                  <c:v>4945</c:v>
                </c:pt>
                <c:pt idx="4946">
                  <c:v>4946</c:v>
                </c:pt>
                <c:pt idx="4947">
                  <c:v>4947</c:v>
                </c:pt>
                <c:pt idx="4948">
                  <c:v>4948</c:v>
                </c:pt>
                <c:pt idx="4949">
                  <c:v>4949</c:v>
                </c:pt>
                <c:pt idx="4950">
                  <c:v>4950</c:v>
                </c:pt>
                <c:pt idx="4951">
                  <c:v>4951</c:v>
                </c:pt>
                <c:pt idx="4952">
                  <c:v>4952</c:v>
                </c:pt>
                <c:pt idx="4953">
                  <c:v>4953</c:v>
                </c:pt>
                <c:pt idx="4954">
                  <c:v>4954</c:v>
                </c:pt>
                <c:pt idx="4955">
                  <c:v>4955</c:v>
                </c:pt>
                <c:pt idx="4956">
                  <c:v>4956</c:v>
                </c:pt>
                <c:pt idx="4957">
                  <c:v>4957</c:v>
                </c:pt>
                <c:pt idx="4958">
                  <c:v>4958</c:v>
                </c:pt>
                <c:pt idx="4959">
                  <c:v>4959</c:v>
                </c:pt>
                <c:pt idx="4960">
                  <c:v>4960</c:v>
                </c:pt>
                <c:pt idx="4961">
                  <c:v>4961</c:v>
                </c:pt>
                <c:pt idx="4962">
                  <c:v>4962</c:v>
                </c:pt>
                <c:pt idx="4963">
                  <c:v>4963</c:v>
                </c:pt>
                <c:pt idx="4964">
                  <c:v>4964</c:v>
                </c:pt>
                <c:pt idx="4965">
                  <c:v>4965</c:v>
                </c:pt>
                <c:pt idx="4966">
                  <c:v>4966</c:v>
                </c:pt>
                <c:pt idx="4967">
                  <c:v>4967</c:v>
                </c:pt>
                <c:pt idx="4968">
                  <c:v>4968</c:v>
                </c:pt>
                <c:pt idx="4969">
                  <c:v>4969</c:v>
                </c:pt>
                <c:pt idx="4970">
                  <c:v>4970</c:v>
                </c:pt>
                <c:pt idx="4971">
                  <c:v>4971</c:v>
                </c:pt>
                <c:pt idx="4972">
                  <c:v>4972</c:v>
                </c:pt>
                <c:pt idx="4973">
                  <c:v>4973</c:v>
                </c:pt>
                <c:pt idx="4974">
                  <c:v>4974</c:v>
                </c:pt>
                <c:pt idx="4975">
                  <c:v>4975</c:v>
                </c:pt>
                <c:pt idx="4976">
                  <c:v>4976</c:v>
                </c:pt>
                <c:pt idx="4977">
                  <c:v>4977</c:v>
                </c:pt>
                <c:pt idx="4978">
                  <c:v>4978</c:v>
                </c:pt>
                <c:pt idx="4979">
                  <c:v>4979</c:v>
                </c:pt>
                <c:pt idx="4980">
                  <c:v>4980</c:v>
                </c:pt>
                <c:pt idx="4981">
                  <c:v>4981</c:v>
                </c:pt>
                <c:pt idx="4982">
                  <c:v>4982</c:v>
                </c:pt>
                <c:pt idx="4983">
                  <c:v>4983</c:v>
                </c:pt>
                <c:pt idx="4984">
                  <c:v>4984</c:v>
                </c:pt>
                <c:pt idx="4985">
                  <c:v>4985</c:v>
                </c:pt>
                <c:pt idx="4986">
                  <c:v>4986</c:v>
                </c:pt>
                <c:pt idx="4987">
                  <c:v>4987</c:v>
                </c:pt>
                <c:pt idx="4988">
                  <c:v>4988</c:v>
                </c:pt>
                <c:pt idx="4989">
                  <c:v>4989</c:v>
                </c:pt>
                <c:pt idx="4990">
                  <c:v>4990</c:v>
                </c:pt>
                <c:pt idx="4991">
                  <c:v>4991</c:v>
                </c:pt>
                <c:pt idx="4992">
                  <c:v>4992</c:v>
                </c:pt>
                <c:pt idx="4993">
                  <c:v>4993</c:v>
                </c:pt>
                <c:pt idx="4994">
                  <c:v>4994</c:v>
                </c:pt>
                <c:pt idx="4995">
                  <c:v>4995</c:v>
                </c:pt>
                <c:pt idx="4996">
                  <c:v>4996</c:v>
                </c:pt>
                <c:pt idx="4997">
                  <c:v>4997</c:v>
                </c:pt>
                <c:pt idx="4998">
                  <c:v>4998</c:v>
                </c:pt>
                <c:pt idx="4999">
                  <c:v>4999</c:v>
                </c:pt>
                <c:pt idx="5000">
                  <c:v>5000</c:v>
                </c:pt>
                <c:pt idx="5001">
                  <c:v>5001</c:v>
                </c:pt>
                <c:pt idx="5002">
                  <c:v>5002</c:v>
                </c:pt>
                <c:pt idx="5003">
                  <c:v>5003</c:v>
                </c:pt>
                <c:pt idx="5004">
                  <c:v>5004</c:v>
                </c:pt>
                <c:pt idx="5005">
                  <c:v>5005</c:v>
                </c:pt>
                <c:pt idx="5006">
                  <c:v>5006</c:v>
                </c:pt>
                <c:pt idx="5007">
                  <c:v>5007</c:v>
                </c:pt>
                <c:pt idx="5008">
                  <c:v>5008</c:v>
                </c:pt>
                <c:pt idx="5009">
                  <c:v>5009</c:v>
                </c:pt>
                <c:pt idx="5010">
                  <c:v>5010</c:v>
                </c:pt>
                <c:pt idx="5011">
                  <c:v>5011</c:v>
                </c:pt>
                <c:pt idx="5012">
                  <c:v>5012</c:v>
                </c:pt>
                <c:pt idx="5013">
                  <c:v>5013</c:v>
                </c:pt>
                <c:pt idx="5014">
                  <c:v>5014</c:v>
                </c:pt>
                <c:pt idx="5015">
                  <c:v>5015</c:v>
                </c:pt>
                <c:pt idx="5016">
                  <c:v>5016</c:v>
                </c:pt>
                <c:pt idx="5017">
                  <c:v>5017</c:v>
                </c:pt>
                <c:pt idx="5018">
                  <c:v>5018</c:v>
                </c:pt>
                <c:pt idx="5019">
                  <c:v>5019</c:v>
                </c:pt>
                <c:pt idx="5020">
                  <c:v>5020</c:v>
                </c:pt>
                <c:pt idx="5021">
                  <c:v>5021</c:v>
                </c:pt>
                <c:pt idx="5022">
                  <c:v>5022</c:v>
                </c:pt>
                <c:pt idx="5023">
                  <c:v>5023</c:v>
                </c:pt>
                <c:pt idx="5024">
                  <c:v>5024</c:v>
                </c:pt>
                <c:pt idx="5025">
                  <c:v>5025</c:v>
                </c:pt>
                <c:pt idx="5026">
                  <c:v>5026</c:v>
                </c:pt>
                <c:pt idx="5027">
                  <c:v>5027</c:v>
                </c:pt>
                <c:pt idx="5028">
                  <c:v>5028</c:v>
                </c:pt>
                <c:pt idx="5029">
                  <c:v>5029</c:v>
                </c:pt>
                <c:pt idx="5030">
                  <c:v>5030</c:v>
                </c:pt>
                <c:pt idx="5031">
                  <c:v>5031</c:v>
                </c:pt>
                <c:pt idx="5032">
                  <c:v>5032</c:v>
                </c:pt>
                <c:pt idx="5033">
                  <c:v>5033</c:v>
                </c:pt>
                <c:pt idx="5034">
                  <c:v>5034</c:v>
                </c:pt>
                <c:pt idx="5035">
                  <c:v>5035</c:v>
                </c:pt>
                <c:pt idx="5036">
                  <c:v>5036</c:v>
                </c:pt>
                <c:pt idx="5037">
                  <c:v>5037</c:v>
                </c:pt>
                <c:pt idx="5038">
                  <c:v>5038</c:v>
                </c:pt>
                <c:pt idx="5039">
                  <c:v>5039</c:v>
                </c:pt>
                <c:pt idx="5040">
                  <c:v>5040</c:v>
                </c:pt>
                <c:pt idx="5041">
                  <c:v>5041</c:v>
                </c:pt>
                <c:pt idx="5042">
                  <c:v>5042</c:v>
                </c:pt>
                <c:pt idx="5043">
                  <c:v>5043</c:v>
                </c:pt>
                <c:pt idx="5044">
                  <c:v>5044</c:v>
                </c:pt>
                <c:pt idx="5045">
                  <c:v>5045</c:v>
                </c:pt>
                <c:pt idx="5046">
                  <c:v>5046</c:v>
                </c:pt>
                <c:pt idx="5047">
                  <c:v>5047</c:v>
                </c:pt>
                <c:pt idx="5048">
                  <c:v>5048</c:v>
                </c:pt>
                <c:pt idx="5049">
                  <c:v>5049</c:v>
                </c:pt>
                <c:pt idx="5050">
                  <c:v>5050</c:v>
                </c:pt>
                <c:pt idx="5051">
                  <c:v>5051</c:v>
                </c:pt>
                <c:pt idx="5052">
                  <c:v>5052</c:v>
                </c:pt>
                <c:pt idx="5053">
                  <c:v>5053</c:v>
                </c:pt>
                <c:pt idx="5054">
                  <c:v>5054</c:v>
                </c:pt>
                <c:pt idx="5055">
                  <c:v>5055</c:v>
                </c:pt>
                <c:pt idx="5056">
                  <c:v>5056</c:v>
                </c:pt>
                <c:pt idx="5057">
                  <c:v>5057</c:v>
                </c:pt>
                <c:pt idx="5058">
                  <c:v>5058</c:v>
                </c:pt>
                <c:pt idx="5059">
                  <c:v>5059</c:v>
                </c:pt>
                <c:pt idx="5060">
                  <c:v>5060</c:v>
                </c:pt>
                <c:pt idx="5061">
                  <c:v>5061</c:v>
                </c:pt>
                <c:pt idx="5062">
                  <c:v>5062</c:v>
                </c:pt>
                <c:pt idx="5063">
                  <c:v>5063</c:v>
                </c:pt>
                <c:pt idx="5064">
                  <c:v>5064</c:v>
                </c:pt>
                <c:pt idx="5065">
                  <c:v>5065</c:v>
                </c:pt>
                <c:pt idx="5066">
                  <c:v>5066</c:v>
                </c:pt>
                <c:pt idx="5067">
                  <c:v>5067</c:v>
                </c:pt>
                <c:pt idx="5068">
                  <c:v>5068</c:v>
                </c:pt>
                <c:pt idx="5069">
                  <c:v>5069</c:v>
                </c:pt>
                <c:pt idx="5070">
                  <c:v>5070</c:v>
                </c:pt>
                <c:pt idx="5071">
                  <c:v>5071</c:v>
                </c:pt>
                <c:pt idx="5072">
                  <c:v>5072</c:v>
                </c:pt>
                <c:pt idx="5073">
                  <c:v>5073</c:v>
                </c:pt>
                <c:pt idx="5074">
                  <c:v>5074</c:v>
                </c:pt>
                <c:pt idx="5075">
                  <c:v>5075</c:v>
                </c:pt>
                <c:pt idx="5076">
                  <c:v>5076</c:v>
                </c:pt>
                <c:pt idx="5077">
                  <c:v>5077</c:v>
                </c:pt>
                <c:pt idx="5078">
                  <c:v>5078</c:v>
                </c:pt>
                <c:pt idx="5079">
                  <c:v>5079</c:v>
                </c:pt>
                <c:pt idx="5080">
                  <c:v>5080</c:v>
                </c:pt>
                <c:pt idx="5081">
                  <c:v>5081</c:v>
                </c:pt>
                <c:pt idx="5082">
                  <c:v>5082</c:v>
                </c:pt>
                <c:pt idx="5083">
                  <c:v>5083</c:v>
                </c:pt>
                <c:pt idx="5084">
                  <c:v>5084</c:v>
                </c:pt>
                <c:pt idx="5085">
                  <c:v>5085</c:v>
                </c:pt>
                <c:pt idx="5086">
                  <c:v>5086</c:v>
                </c:pt>
                <c:pt idx="5087">
                  <c:v>5087</c:v>
                </c:pt>
                <c:pt idx="5088">
                  <c:v>5088</c:v>
                </c:pt>
                <c:pt idx="5089">
                  <c:v>5089</c:v>
                </c:pt>
                <c:pt idx="5090">
                  <c:v>5090</c:v>
                </c:pt>
                <c:pt idx="5091">
                  <c:v>5091</c:v>
                </c:pt>
                <c:pt idx="5092">
                  <c:v>5092</c:v>
                </c:pt>
                <c:pt idx="5093">
                  <c:v>5093</c:v>
                </c:pt>
                <c:pt idx="5094">
                  <c:v>5094</c:v>
                </c:pt>
                <c:pt idx="5095">
                  <c:v>5095</c:v>
                </c:pt>
                <c:pt idx="5096">
                  <c:v>5096</c:v>
                </c:pt>
                <c:pt idx="5097">
                  <c:v>5097</c:v>
                </c:pt>
                <c:pt idx="5098">
                  <c:v>5098</c:v>
                </c:pt>
                <c:pt idx="5099">
                  <c:v>5099</c:v>
                </c:pt>
                <c:pt idx="5100">
                  <c:v>5100</c:v>
                </c:pt>
                <c:pt idx="5101">
                  <c:v>5101</c:v>
                </c:pt>
                <c:pt idx="5102">
                  <c:v>5102</c:v>
                </c:pt>
                <c:pt idx="5103">
                  <c:v>5103</c:v>
                </c:pt>
                <c:pt idx="5104">
                  <c:v>5104</c:v>
                </c:pt>
                <c:pt idx="5105">
                  <c:v>5105</c:v>
                </c:pt>
                <c:pt idx="5106">
                  <c:v>5106</c:v>
                </c:pt>
                <c:pt idx="5107">
                  <c:v>5107</c:v>
                </c:pt>
                <c:pt idx="5108">
                  <c:v>5108</c:v>
                </c:pt>
                <c:pt idx="5109">
                  <c:v>5109</c:v>
                </c:pt>
                <c:pt idx="5110">
                  <c:v>5110</c:v>
                </c:pt>
                <c:pt idx="5111">
                  <c:v>5111</c:v>
                </c:pt>
                <c:pt idx="5112">
                  <c:v>5112</c:v>
                </c:pt>
                <c:pt idx="5113">
                  <c:v>5113</c:v>
                </c:pt>
                <c:pt idx="5114">
                  <c:v>5114</c:v>
                </c:pt>
                <c:pt idx="5115">
                  <c:v>5115</c:v>
                </c:pt>
                <c:pt idx="5116">
                  <c:v>5116</c:v>
                </c:pt>
                <c:pt idx="5117">
                  <c:v>5117</c:v>
                </c:pt>
                <c:pt idx="5118">
                  <c:v>5118</c:v>
                </c:pt>
                <c:pt idx="5119">
                  <c:v>5119</c:v>
                </c:pt>
                <c:pt idx="5120">
                  <c:v>5120</c:v>
                </c:pt>
                <c:pt idx="5121">
                  <c:v>5121</c:v>
                </c:pt>
                <c:pt idx="5122">
                  <c:v>5122</c:v>
                </c:pt>
                <c:pt idx="5123">
                  <c:v>5123</c:v>
                </c:pt>
                <c:pt idx="5124">
                  <c:v>5124</c:v>
                </c:pt>
                <c:pt idx="5125">
                  <c:v>5125</c:v>
                </c:pt>
                <c:pt idx="5126">
                  <c:v>5126</c:v>
                </c:pt>
                <c:pt idx="5127">
                  <c:v>5127</c:v>
                </c:pt>
                <c:pt idx="5128">
                  <c:v>5128</c:v>
                </c:pt>
                <c:pt idx="5129">
                  <c:v>5129</c:v>
                </c:pt>
                <c:pt idx="5130">
                  <c:v>5130</c:v>
                </c:pt>
                <c:pt idx="5131">
                  <c:v>5131</c:v>
                </c:pt>
                <c:pt idx="5132">
                  <c:v>5132</c:v>
                </c:pt>
                <c:pt idx="5133">
                  <c:v>5133</c:v>
                </c:pt>
                <c:pt idx="5134">
                  <c:v>5134</c:v>
                </c:pt>
                <c:pt idx="5135">
                  <c:v>5135</c:v>
                </c:pt>
                <c:pt idx="5136">
                  <c:v>5136</c:v>
                </c:pt>
                <c:pt idx="5137">
                  <c:v>5137</c:v>
                </c:pt>
                <c:pt idx="5138">
                  <c:v>5138</c:v>
                </c:pt>
                <c:pt idx="5139">
                  <c:v>5139</c:v>
                </c:pt>
                <c:pt idx="5140">
                  <c:v>5140</c:v>
                </c:pt>
                <c:pt idx="5141">
                  <c:v>5141</c:v>
                </c:pt>
                <c:pt idx="5142">
                  <c:v>5142</c:v>
                </c:pt>
                <c:pt idx="5143">
                  <c:v>5143</c:v>
                </c:pt>
                <c:pt idx="5144">
                  <c:v>5144</c:v>
                </c:pt>
                <c:pt idx="5145">
                  <c:v>5145</c:v>
                </c:pt>
                <c:pt idx="5146">
                  <c:v>5146</c:v>
                </c:pt>
                <c:pt idx="5147">
                  <c:v>5147</c:v>
                </c:pt>
                <c:pt idx="5148">
                  <c:v>5148</c:v>
                </c:pt>
                <c:pt idx="5149">
                  <c:v>5149</c:v>
                </c:pt>
                <c:pt idx="5150">
                  <c:v>5150</c:v>
                </c:pt>
                <c:pt idx="5151">
                  <c:v>5151</c:v>
                </c:pt>
                <c:pt idx="5152">
                  <c:v>5152</c:v>
                </c:pt>
                <c:pt idx="5153">
                  <c:v>5153</c:v>
                </c:pt>
                <c:pt idx="5154">
                  <c:v>5154</c:v>
                </c:pt>
                <c:pt idx="5155">
                  <c:v>5155</c:v>
                </c:pt>
                <c:pt idx="5156">
                  <c:v>5156</c:v>
                </c:pt>
                <c:pt idx="5157">
                  <c:v>5157</c:v>
                </c:pt>
                <c:pt idx="5158">
                  <c:v>5158</c:v>
                </c:pt>
                <c:pt idx="5159">
                  <c:v>5159</c:v>
                </c:pt>
                <c:pt idx="5160">
                  <c:v>5160</c:v>
                </c:pt>
                <c:pt idx="5161">
                  <c:v>5161</c:v>
                </c:pt>
                <c:pt idx="5162">
                  <c:v>5162</c:v>
                </c:pt>
                <c:pt idx="5163">
                  <c:v>5163</c:v>
                </c:pt>
                <c:pt idx="5164">
                  <c:v>5164</c:v>
                </c:pt>
                <c:pt idx="5165">
                  <c:v>5165</c:v>
                </c:pt>
                <c:pt idx="5166">
                  <c:v>5166</c:v>
                </c:pt>
                <c:pt idx="5167">
                  <c:v>5167</c:v>
                </c:pt>
                <c:pt idx="5168">
                  <c:v>5168</c:v>
                </c:pt>
                <c:pt idx="5169">
                  <c:v>5169</c:v>
                </c:pt>
                <c:pt idx="5170">
                  <c:v>5170</c:v>
                </c:pt>
                <c:pt idx="5171">
                  <c:v>5171</c:v>
                </c:pt>
                <c:pt idx="5172">
                  <c:v>5172</c:v>
                </c:pt>
                <c:pt idx="5173">
                  <c:v>5173</c:v>
                </c:pt>
                <c:pt idx="5174">
                  <c:v>5174</c:v>
                </c:pt>
                <c:pt idx="5175">
                  <c:v>5175</c:v>
                </c:pt>
                <c:pt idx="5176">
                  <c:v>5176</c:v>
                </c:pt>
                <c:pt idx="5177">
                  <c:v>5177</c:v>
                </c:pt>
                <c:pt idx="5178">
                  <c:v>5178</c:v>
                </c:pt>
                <c:pt idx="5179">
                  <c:v>5179</c:v>
                </c:pt>
                <c:pt idx="5180">
                  <c:v>5180</c:v>
                </c:pt>
                <c:pt idx="5181">
                  <c:v>5181</c:v>
                </c:pt>
                <c:pt idx="5182">
                  <c:v>5182</c:v>
                </c:pt>
                <c:pt idx="5183">
                  <c:v>5183</c:v>
                </c:pt>
                <c:pt idx="5184">
                  <c:v>5184</c:v>
                </c:pt>
                <c:pt idx="5185">
                  <c:v>5185</c:v>
                </c:pt>
                <c:pt idx="5186">
                  <c:v>5186</c:v>
                </c:pt>
                <c:pt idx="5187">
                  <c:v>5187</c:v>
                </c:pt>
                <c:pt idx="5188">
                  <c:v>5188</c:v>
                </c:pt>
                <c:pt idx="5189">
                  <c:v>5189</c:v>
                </c:pt>
                <c:pt idx="5190">
                  <c:v>5190</c:v>
                </c:pt>
                <c:pt idx="5191">
                  <c:v>5191</c:v>
                </c:pt>
                <c:pt idx="5192">
                  <c:v>5192</c:v>
                </c:pt>
                <c:pt idx="5193">
                  <c:v>5193</c:v>
                </c:pt>
                <c:pt idx="5194">
                  <c:v>5194</c:v>
                </c:pt>
                <c:pt idx="5195">
                  <c:v>5195</c:v>
                </c:pt>
                <c:pt idx="5196">
                  <c:v>5196</c:v>
                </c:pt>
                <c:pt idx="5197">
                  <c:v>5197</c:v>
                </c:pt>
                <c:pt idx="5198">
                  <c:v>5198</c:v>
                </c:pt>
                <c:pt idx="5199">
                  <c:v>5199</c:v>
                </c:pt>
                <c:pt idx="5200">
                  <c:v>5200</c:v>
                </c:pt>
                <c:pt idx="5201">
                  <c:v>5201</c:v>
                </c:pt>
                <c:pt idx="5202">
                  <c:v>5202</c:v>
                </c:pt>
                <c:pt idx="5203">
                  <c:v>5203</c:v>
                </c:pt>
                <c:pt idx="5204">
                  <c:v>5204</c:v>
                </c:pt>
                <c:pt idx="5205">
                  <c:v>5205</c:v>
                </c:pt>
                <c:pt idx="5206">
                  <c:v>5206</c:v>
                </c:pt>
                <c:pt idx="5207">
                  <c:v>5207</c:v>
                </c:pt>
                <c:pt idx="5208">
                  <c:v>5208</c:v>
                </c:pt>
                <c:pt idx="5209">
                  <c:v>5209</c:v>
                </c:pt>
                <c:pt idx="5210">
                  <c:v>5210</c:v>
                </c:pt>
                <c:pt idx="5211">
                  <c:v>5211</c:v>
                </c:pt>
                <c:pt idx="5212">
                  <c:v>5212</c:v>
                </c:pt>
                <c:pt idx="5213">
                  <c:v>5213</c:v>
                </c:pt>
                <c:pt idx="5214">
                  <c:v>5214</c:v>
                </c:pt>
                <c:pt idx="5215">
                  <c:v>5215</c:v>
                </c:pt>
                <c:pt idx="5216">
                  <c:v>5216</c:v>
                </c:pt>
                <c:pt idx="5217">
                  <c:v>5217</c:v>
                </c:pt>
                <c:pt idx="5218">
                  <c:v>5218</c:v>
                </c:pt>
                <c:pt idx="5219">
                  <c:v>5219</c:v>
                </c:pt>
                <c:pt idx="5220">
                  <c:v>5220</c:v>
                </c:pt>
                <c:pt idx="5221">
                  <c:v>5221</c:v>
                </c:pt>
                <c:pt idx="5222">
                  <c:v>5222</c:v>
                </c:pt>
                <c:pt idx="5223">
                  <c:v>5223</c:v>
                </c:pt>
                <c:pt idx="5224">
                  <c:v>5224</c:v>
                </c:pt>
                <c:pt idx="5225">
                  <c:v>5225</c:v>
                </c:pt>
                <c:pt idx="5226">
                  <c:v>5226</c:v>
                </c:pt>
                <c:pt idx="5227">
                  <c:v>5227</c:v>
                </c:pt>
                <c:pt idx="5228">
                  <c:v>5228</c:v>
                </c:pt>
                <c:pt idx="5229">
                  <c:v>5229</c:v>
                </c:pt>
                <c:pt idx="5230">
                  <c:v>5230</c:v>
                </c:pt>
                <c:pt idx="5231">
                  <c:v>5231</c:v>
                </c:pt>
                <c:pt idx="5232">
                  <c:v>5232</c:v>
                </c:pt>
                <c:pt idx="5233">
                  <c:v>5233</c:v>
                </c:pt>
                <c:pt idx="5234">
                  <c:v>5234</c:v>
                </c:pt>
                <c:pt idx="5235">
                  <c:v>5235</c:v>
                </c:pt>
                <c:pt idx="5236">
                  <c:v>5236</c:v>
                </c:pt>
                <c:pt idx="5237">
                  <c:v>5237</c:v>
                </c:pt>
                <c:pt idx="5238">
                  <c:v>5238</c:v>
                </c:pt>
                <c:pt idx="5239">
                  <c:v>5239</c:v>
                </c:pt>
                <c:pt idx="5240">
                  <c:v>5240</c:v>
                </c:pt>
                <c:pt idx="5241">
                  <c:v>5241</c:v>
                </c:pt>
                <c:pt idx="5242">
                  <c:v>5242</c:v>
                </c:pt>
                <c:pt idx="5243">
                  <c:v>5243</c:v>
                </c:pt>
                <c:pt idx="5244">
                  <c:v>5244</c:v>
                </c:pt>
                <c:pt idx="5245">
                  <c:v>5245</c:v>
                </c:pt>
                <c:pt idx="5246">
                  <c:v>5246</c:v>
                </c:pt>
                <c:pt idx="5247">
                  <c:v>5247</c:v>
                </c:pt>
                <c:pt idx="5248">
                  <c:v>5248</c:v>
                </c:pt>
                <c:pt idx="5249">
                  <c:v>5249</c:v>
                </c:pt>
                <c:pt idx="5250">
                  <c:v>5250</c:v>
                </c:pt>
                <c:pt idx="5251">
                  <c:v>5251</c:v>
                </c:pt>
                <c:pt idx="5252">
                  <c:v>5252</c:v>
                </c:pt>
                <c:pt idx="5253">
                  <c:v>5253</c:v>
                </c:pt>
                <c:pt idx="5254">
                  <c:v>5254</c:v>
                </c:pt>
                <c:pt idx="5255">
                  <c:v>5255</c:v>
                </c:pt>
                <c:pt idx="5256">
                  <c:v>5256</c:v>
                </c:pt>
                <c:pt idx="5257">
                  <c:v>5257</c:v>
                </c:pt>
                <c:pt idx="5258">
                  <c:v>5258</c:v>
                </c:pt>
                <c:pt idx="5259">
                  <c:v>5259</c:v>
                </c:pt>
                <c:pt idx="5260">
                  <c:v>5260</c:v>
                </c:pt>
                <c:pt idx="5261">
                  <c:v>5261</c:v>
                </c:pt>
                <c:pt idx="5262">
                  <c:v>5262</c:v>
                </c:pt>
                <c:pt idx="5263">
                  <c:v>5263</c:v>
                </c:pt>
                <c:pt idx="5264">
                  <c:v>5264</c:v>
                </c:pt>
                <c:pt idx="5265">
                  <c:v>5265</c:v>
                </c:pt>
                <c:pt idx="5266">
                  <c:v>5266</c:v>
                </c:pt>
                <c:pt idx="5267">
                  <c:v>5267</c:v>
                </c:pt>
                <c:pt idx="5268">
                  <c:v>5268</c:v>
                </c:pt>
                <c:pt idx="5269">
                  <c:v>5269</c:v>
                </c:pt>
                <c:pt idx="5270">
                  <c:v>5270</c:v>
                </c:pt>
                <c:pt idx="5271">
                  <c:v>5271</c:v>
                </c:pt>
                <c:pt idx="5272">
                  <c:v>5272</c:v>
                </c:pt>
                <c:pt idx="5273">
                  <c:v>5273</c:v>
                </c:pt>
                <c:pt idx="5274">
                  <c:v>5274</c:v>
                </c:pt>
                <c:pt idx="5275">
                  <c:v>5275</c:v>
                </c:pt>
                <c:pt idx="5276">
                  <c:v>5276</c:v>
                </c:pt>
                <c:pt idx="5277">
                  <c:v>5277</c:v>
                </c:pt>
                <c:pt idx="5278">
                  <c:v>5278</c:v>
                </c:pt>
                <c:pt idx="5279">
                  <c:v>5279</c:v>
                </c:pt>
                <c:pt idx="5280">
                  <c:v>5280</c:v>
                </c:pt>
                <c:pt idx="5281">
                  <c:v>5281</c:v>
                </c:pt>
                <c:pt idx="5282">
                  <c:v>5282</c:v>
                </c:pt>
                <c:pt idx="5283">
                  <c:v>5283</c:v>
                </c:pt>
                <c:pt idx="5284">
                  <c:v>5284</c:v>
                </c:pt>
                <c:pt idx="5285">
                  <c:v>5285</c:v>
                </c:pt>
                <c:pt idx="5286">
                  <c:v>5286</c:v>
                </c:pt>
                <c:pt idx="5287">
                  <c:v>5287</c:v>
                </c:pt>
                <c:pt idx="5288">
                  <c:v>5288</c:v>
                </c:pt>
                <c:pt idx="5289">
                  <c:v>5289</c:v>
                </c:pt>
                <c:pt idx="5290">
                  <c:v>5290</c:v>
                </c:pt>
                <c:pt idx="5291">
                  <c:v>5291</c:v>
                </c:pt>
                <c:pt idx="5292">
                  <c:v>5292</c:v>
                </c:pt>
                <c:pt idx="5293">
                  <c:v>5293</c:v>
                </c:pt>
                <c:pt idx="5294">
                  <c:v>5294</c:v>
                </c:pt>
                <c:pt idx="5295">
                  <c:v>5295</c:v>
                </c:pt>
                <c:pt idx="5296">
                  <c:v>5296</c:v>
                </c:pt>
                <c:pt idx="5297">
                  <c:v>5297</c:v>
                </c:pt>
                <c:pt idx="5298">
                  <c:v>5298</c:v>
                </c:pt>
                <c:pt idx="5299">
                  <c:v>5299</c:v>
                </c:pt>
                <c:pt idx="5300">
                  <c:v>5300</c:v>
                </c:pt>
                <c:pt idx="5301">
                  <c:v>5301</c:v>
                </c:pt>
                <c:pt idx="5302">
                  <c:v>5302</c:v>
                </c:pt>
                <c:pt idx="5303">
                  <c:v>5303</c:v>
                </c:pt>
                <c:pt idx="5304">
                  <c:v>5304</c:v>
                </c:pt>
                <c:pt idx="5305">
                  <c:v>5305</c:v>
                </c:pt>
                <c:pt idx="5306">
                  <c:v>5306</c:v>
                </c:pt>
                <c:pt idx="5307">
                  <c:v>5307</c:v>
                </c:pt>
                <c:pt idx="5308">
                  <c:v>5308</c:v>
                </c:pt>
                <c:pt idx="5309">
                  <c:v>5309</c:v>
                </c:pt>
                <c:pt idx="5310">
                  <c:v>5310</c:v>
                </c:pt>
                <c:pt idx="5311">
                  <c:v>5311</c:v>
                </c:pt>
                <c:pt idx="5312">
                  <c:v>5312</c:v>
                </c:pt>
                <c:pt idx="5313">
                  <c:v>5313</c:v>
                </c:pt>
                <c:pt idx="5314">
                  <c:v>5314</c:v>
                </c:pt>
                <c:pt idx="5315">
                  <c:v>5315</c:v>
                </c:pt>
                <c:pt idx="5316">
                  <c:v>5316</c:v>
                </c:pt>
                <c:pt idx="5317">
                  <c:v>5317</c:v>
                </c:pt>
                <c:pt idx="5318">
                  <c:v>5318</c:v>
                </c:pt>
                <c:pt idx="5319">
                  <c:v>5319</c:v>
                </c:pt>
                <c:pt idx="5320">
                  <c:v>5320</c:v>
                </c:pt>
                <c:pt idx="5321">
                  <c:v>5321</c:v>
                </c:pt>
                <c:pt idx="5322">
                  <c:v>5322</c:v>
                </c:pt>
                <c:pt idx="5323">
                  <c:v>5323</c:v>
                </c:pt>
                <c:pt idx="5324">
                  <c:v>5324</c:v>
                </c:pt>
                <c:pt idx="5325">
                  <c:v>5325</c:v>
                </c:pt>
                <c:pt idx="5326">
                  <c:v>5326</c:v>
                </c:pt>
                <c:pt idx="5327">
                  <c:v>5327</c:v>
                </c:pt>
                <c:pt idx="5328">
                  <c:v>5328</c:v>
                </c:pt>
                <c:pt idx="5329">
                  <c:v>5329</c:v>
                </c:pt>
                <c:pt idx="5330">
                  <c:v>5330</c:v>
                </c:pt>
                <c:pt idx="5331">
                  <c:v>5331</c:v>
                </c:pt>
                <c:pt idx="5332">
                  <c:v>5332</c:v>
                </c:pt>
                <c:pt idx="5333">
                  <c:v>5333</c:v>
                </c:pt>
                <c:pt idx="5334">
                  <c:v>5334</c:v>
                </c:pt>
                <c:pt idx="5335">
                  <c:v>5335</c:v>
                </c:pt>
                <c:pt idx="5336">
                  <c:v>5336</c:v>
                </c:pt>
                <c:pt idx="5337">
                  <c:v>5337</c:v>
                </c:pt>
                <c:pt idx="5338">
                  <c:v>5338</c:v>
                </c:pt>
                <c:pt idx="5339">
                  <c:v>5339</c:v>
                </c:pt>
                <c:pt idx="5340">
                  <c:v>5340</c:v>
                </c:pt>
                <c:pt idx="5341">
                  <c:v>5341</c:v>
                </c:pt>
                <c:pt idx="5342">
                  <c:v>5342</c:v>
                </c:pt>
                <c:pt idx="5343">
                  <c:v>5343</c:v>
                </c:pt>
                <c:pt idx="5344">
                  <c:v>5344</c:v>
                </c:pt>
                <c:pt idx="5345">
                  <c:v>5345</c:v>
                </c:pt>
                <c:pt idx="5346">
                  <c:v>5346</c:v>
                </c:pt>
                <c:pt idx="5347">
                  <c:v>5347</c:v>
                </c:pt>
                <c:pt idx="5348">
                  <c:v>5348</c:v>
                </c:pt>
                <c:pt idx="5349">
                  <c:v>5349</c:v>
                </c:pt>
                <c:pt idx="5350">
                  <c:v>5350</c:v>
                </c:pt>
                <c:pt idx="5351">
                  <c:v>5351</c:v>
                </c:pt>
                <c:pt idx="5352">
                  <c:v>5352</c:v>
                </c:pt>
                <c:pt idx="5353">
                  <c:v>5353</c:v>
                </c:pt>
                <c:pt idx="5354">
                  <c:v>5354</c:v>
                </c:pt>
                <c:pt idx="5355">
                  <c:v>5355</c:v>
                </c:pt>
                <c:pt idx="5356">
                  <c:v>5356</c:v>
                </c:pt>
                <c:pt idx="5357">
                  <c:v>5357</c:v>
                </c:pt>
                <c:pt idx="5358">
                  <c:v>5358</c:v>
                </c:pt>
                <c:pt idx="5359">
                  <c:v>5359</c:v>
                </c:pt>
                <c:pt idx="5360">
                  <c:v>5360</c:v>
                </c:pt>
                <c:pt idx="5361">
                  <c:v>5361</c:v>
                </c:pt>
                <c:pt idx="5362">
                  <c:v>5362</c:v>
                </c:pt>
                <c:pt idx="5363">
                  <c:v>5363</c:v>
                </c:pt>
                <c:pt idx="5364">
                  <c:v>5364</c:v>
                </c:pt>
                <c:pt idx="5365">
                  <c:v>5365</c:v>
                </c:pt>
                <c:pt idx="5366">
                  <c:v>5366</c:v>
                </c:pt>
                <c:pt idx="5367">
                  <c:v>5367</c:v>
                </c:pt>
                <c:pt idx="5368">
                  <c:v>5368</c:v>
                </c:pt>
                <c:pt idx="5369">
                  <c:v>5369</c:v>
                </c:pt>
                <c:pt idx="5370">
                  <c:v>5370</c:v>
                </c:pt>
                <c:pt idx="5371">
                  <c:v>5371</c:v>
                </c:pt>
                <c:pt idx="5372">
                  <c:v>5372</c:v>
                </c:pt>
                <c:pt idx="5373">
                  <c:v>5373</c:v>
                </c:pt>
                <c:pt idx="5374">
                  <c:v>5374</c:v>
                </c:pt>
                <c:pt idx="5375">
                  <c:v>5375</c:v>
                </c:pt>
                <c:pt idx="5376">
                  <c:v>5376</c:v>
                </c:pt>
                <c:pt idx="5377">
                  <c:v>5377</c:v>
                </c:pt>
                <c:pt idx="5378">
                  <c:v>5378</c:v>
                </c:pt>
                <c:pt idx="5379">
                  <c:v>5379</c:v>
                </c:pt>
                <c:pt idx="5380">
                  <c:v>5380</c:v>
                </c:pt>
                <c:pt idx="5381">
                  <c:v>5381</c:v>
                </c:pt>
                <c:pt idx="5382">
                  <c:v>5382</c:v>
                </c:pt>
                <c:pt idx="5383">
                  <c:v>5383</c:v>
                </c:pt>
                <c:pt idx="5384">
                  <c:v>5384</c:v>
                </c:pt>
                <c:pt idx="5385">
                  <c:v>5385</c:v>
                </c:pt>
                <c:pt idx="5386">
                  <c:v>5386</c:v>
                </c:pt>
                <c:pt idx="5387">
                  <c:v>5387</c:v>
                </c:pt>
                <c:pt idx="5388">
                  <c:v>5388</c:v>
                </c:pt>
                <c:pt idx="5389">
                  <c:v>5389</c:v>
                </c:pt>
                <c:pt idx="5390">
                  <c:v>5390</c:v>
                </c:pt>
                <c:pt idx="5391">
                  <c:v>5391</c:v>
                </c:pt>
                <c:pt idx="5392">
                  <c:v>5392</c:v>
                </c:pt>
                <c:pt idx="5393">
                  <c:v>5393</c:v>
                </c:pt>
                <c:pt idx="5394">
                  <c:v>5394</c:v>
                </c:pt>
                <c:pt idx="5395">
                  <c:v>5395</c:v>
                </c:pt>
                <c:pt idx="5396">
                  <c:v>5396</c:v>
                </c:pt>
                <c:pt idx="5397">
                  <c:v>5397</c:v>
                </c:pt>
                <c:pt idx="5398">
                  <c:v>5398</c:v>
                </c:pt>
                <c:pt idx="5399">
                  <c:v>5399</c:v>
                </c:pt>
                <c:pt idx="5400">
                  <c:v>5400</c:v>
                </c:pt>
                <c:pt idx="5401">
                  <c:v>5401</c:v>
                </c:pt>
                <c:pt idx="5402">
                  <c:v>5402</c:v>
                </c:pt>
                <c:pt idx="5403">
                  <c:v>5403</c:v>
                </c:pt>
                <c:pt idx="5404">
                  <c:v>5404</c:v>
                </c:pt>
                <c:pt idx="5405">
                  <c:v>5405</c:v>
                </c:pt>
                <c:pt idx="5406">
                  <c:v>5406</c:v>
                </c:pt>
                <c:pt idx="5407">
                  <c:v>5407</c:v>
                </c:pt>
                <c:pt idx="5408">
                  <c:v>5408</c:v>
                </c:pt>
                <c:pt idx="5409">
                  <c:v>5409</c:v>
                </c:pt>
                <c:pt idx="5410">
                  <c:v>5410</c:v>
                </c:pt>
                <c:pt idx="5411">
                  <c:v>5411</c:v>
                </c:pt>
                <c:pt idx="5412">
                  <c:v>5412</c:v>
                </c:pt>
                <c:pt idx="5413">
                  <c:v>5413</c:v>
                </c:pt>
                <c:pt idx="5414">
                  <c:v>5414</c:v>
                </c:pt>
                <c:pt idx="5415">
                  <c:v>5415</c:v>
                </c:pt>
                <c:pt idx="5416">
                  <c:v>5416</c:v>
                </c:pt>
                <c:pt idx="5417">
                  <c:v>5417</c:v>
                </c:pt>
                <c:pt idx="5418">
                  <c:v>5418</c:v>
                </c:pt>
                <c:pt idx="5419">
                  <c:v>5419</c:v>
                </c:pt>
                <c:pt idx="5420">
                  <c:v>5420</c:v>
                </c:pt>
                <c:pt idx="5421">
                  <c:v>5421</c:v>
                </c:pt>
                <c:pt idx="5422">
                  <c:v>5422</c:v>
                </c:pt>
                <c:pt idx="5423">
                  <c:v>5423</c:v>
                </c:pt>
                <c:pt idx="5424">
                  <c:v>5424</c:v>
                </c:pt>
                <c:pt idx="5425">
                  <c:v>5425</c:v>
                </c:pt>
                <c:pt idx="5426">
                  <c:v>5426</c:v>
                </c:pt>
                <c:pt idx="5427">
                  <c:v>5427</c:v>
                </c:pt>
                <c:pt idx="5428">
                  <c:v>5428</c:v>
                </c:pt>
                <c:pt idx="5429">
                  <c:v>5429</c:v>
                </c:pt>
                <c:pt idx="5430">
                  <c:v>5430</c:v>
                </c:pt>
                <c:pt idx="5431">
                  <c:v>5431</c:v>
                </c:pt>
                <c:pt idx="5432">
                  <c:v>5432</c:v>
                </c:pt>
                <c:pt idx="5433">
                  <c:v>5433</c:v>
                </c:pt>
                <c:pt idx="5434">
                  <c:v>5434</c:v>
                </c:pt>
                <c:pt idx="5435">
                  <c:v>5435</c:v>
                </c:pt>
                <c:pt idx="5436">
                  <c:v>5436</c:v>
                </c:pt>
                <c:pt idx="5437">
                  <c:v>5437</c:v>
                </c:pt>
                <c:pt idx="5438">
                  <c:v>5438</c:v>
                </c:pt>
                <c:pt idx="5439">
                  <c:v>5439</c:v>
                </c:pt>
                <c:pt idx="5440">
                  <c:v>5440</c:v>
                </c:pt>
                <c:pt idx="5441">
                  <c:v>5441</c:v>
                </c:pt>
                <c:pt idx="5442">
                  <c:v>5442</c:v>
                </c:pt>
                <c:pt idx="5443">
                  <c:v>5443</c:v>
                </c:pt>
                <c:pt idx="5444">
                  <c:v>5444</c:v>
                </c:pt>
                <c:pt idx="5445">
                  <c:v>5445</c:v>
                </c:pt>
                <c:pt idx="5446">
                  <c:v>5446</c:v>
                </c:pt>
                <c:pt idx="5447">
                  <c:v>5447</c:v>
                </c:pt>
                <c:pt idx="5448">
                  <c:v>5448</c:v>
                </c:pt>
                <c:pt idx="5449">
                  <c:v>5449</c:v>
                </c:pt>
                <c:pt idx="5450">
                  <c:v>5450</c:v>
                </c:pt>
                <c:pt idx="5451">
                  <c:v>5451</c:v>
                </c:pt>
                <c:pt idx="5452">
                  <c:v>5452</c:v>
                </c:pt>
                <c:pt idx="5453">
                  <c:v>5453</c:v>
                </c:pt>
                <c:pt idx="5454">
                  <c:v>5454</c:v>
                </c:pt>
                <c:pt idx="5455">
                  <c:v>5455</c:v>
                </c:pt>
                <c:pt idx="5456">
                  <c:v>5456</c:v>
                </c:pt>
                <c:pt idx="5457">
                  <c:v>5457</c:v>
                </c:pt>
                <c:pt idx="5458">
                  <c:v>5458</c:v>
                </c:pt>
                <c:pt idx="5459">
                  <c:v>5459</c:v>
                </c:pt>
                <c:pt idx="5460">
                  <c:v>5460</c:v>
                </c:pt>
                <c:pt idx="5461">
                  <c:v>5461</c:v>
                </c:pt>
                <c:pt idx="5462">
                  <c:v>5462</c:v>
                </c:pt>
                <c:pt idx="5463">
                  <c:v>5463</c:v>
                </c:pt>
                <c:pt idx="5464">
                  <c:v>5464</c:v>
                </c:pt>
                <c:pt idx="5465">
                  <c:v>5465</c:v>
                </c:pt>
                <c:pt idx="5466">
                  <c:v>5466</c:v>
                </c:pt>
                <c:pt idx="5467">
                  <c:v>5467</c:v>
                </c:pt>
                <c:pt idx="5468">
                  <c:v>5468</c:v>
                </c:pt>
                <c:pt idx="5469">
                  <c:v>5469</c:v>
                </c:pt>
                <c:pt idx="5470">
                  <c:v>5470</c:v>
                </c:pt>
                <c:pt idx="5471">
                  <c:v>5471</c:v>
                </c:pt>
                <c:pt idx="5472">
                  <c:v>5472</c:v>
                </c:pt>
                <c:pt idx="5473">
                  <c:v>5473</c:v>
                </c:pt>
                <c:pt idx="5474">
                  <c:v>5474</c:v>
                </c:pt>
                <c:pt idx="5475">
                  <c:v>5475</c:v>
                </c:pt>
                <c:pt idx="5476">
                  <c:v>5476</c:v>
                </c:pt>
                <c:pt idx="5477">
                  <c:v>5477</c:v>
                </c:pt>
                <c:pt idx="5478">
                  <c:v>5478</c:v>
                </c:pt>
                <c:pt idx="5479">
                  <c:v>5479</c:v>
                </c:pt>
                <c:pt idx="5480">
                  <c:v>5480</c:v>
                </c:pt>
                <c:pt idx="5481">
                  <c:v>5481</c:v>
                </c:pt>
                <c:pt idx="5482">
                  <c:v>5482</c:v>
                </c:pt>
                <c:pt idx="5483">
                  <c:v>5483</c:v>
                </c:pt>
                <c:pt idx="5484">
                  <c:v>5484</c:v>
                </c:pt>
                <c:pt idx="5485">
                  <c:v>5485</c:v>
                </c:pt>
                <c:pt idx="5486">
                  <c:v>5486</c:v>
                </c:pt>
                <c:pt idx="5487">
                  <c:v>5487</c:v>
                </c:pt>
                <c:pt idx="5488">
                  <c:v>5488</c:v>
                </c:pt>
                <c:pt idx="5489">
                  <c:v>5489</c:v>
                </c:pt>
                <c:pt idx="5490">
                  <c:v>5490</c:v>
                </c:pt>
                <c:pt idx="5491">
                  <c:v>5491</c:v>
                </c:pt>
                <c:pt idx="5492">
                  <c:v>5492</c:v>
                </c:pt>
                <c:pt idx="5493">
                  <c:v>5493</c:v>
                </c:pt>
                <c:pt idx="5494">
                  <c:v>5494</c:v>
                </c:pt>
                <c:pt idx="5495">
                  <c:v>5495</c:v>
                </c:pt>
                <c:pt idx="5496">
                  <c:v>5496</c:v>
                </c:pt>
                <c:pt idx="5497">
                  <c:v>5497</c:v>
                </c:pt>
                <c:pt idx="5498">
                  <c:v>5498</c:v>
                </c:pt>
                <c:pt idx="5499">
                  <c:v>5499</c:v>
                </c:pt>
                <c:pt idx="5500">
                  <c:v>5500</c:v>
                </c:pt>
                <c:pt idx="5501">
                  <c:v>5501</c:v>
                </c:pt>
                <c:pt idx="5502">
                  <c:v>5502</c:v>
                </c:pt>
                <c:pt idx="5503">
                  <c:v>5503</c:v>
                </c:pt>
                <c:pt idx="5504">
                  <c:v>5504</c:v>
                </c:pt>
                <c:pt idx="5505">
                  <c:v>5505</c:v>
                </c:pt>
                <c:pt idx="5506">
                  <c:v>5506</c:v>
                </c:pt>
                <c:pt idx="5507">
                  <c:v>5507</c:v>
                </c:pt>
                <c:pt idx="5508">
                  <c:v>5508</c:v>
                </c:pt>
                <c:pt idx="5509">
                  <c:v>5509</c:v>
                </c:pt>
                <c:pt idx="5510">
                  <c:v>5510</c:v>
                </c:pt>
                <c:pt idx="5511">
                  <c:v>5511</c:v>
                </c:pt>
                <c:pt idx="5512">
                  <c:v>5512</c:v>
                </c:pt>
                <c:pt idx="5513">
                  <c:v>5513</c:v>
                </c:pt>
                <c:pt idx="5514">
                  <c:v>5514</c:v>
                </c:pt>
                <c:pt idx="5515">
                  <c:v>5515</c:v>
                </c:pt>
                <c:pt idx="5516">
                  <c:v>5516</c:v>
                </c:pt>
                <c:pt idx="5517">
                  <c:v>5517</c:v>
                </c:pt>
                <c:pt idx="5518">
                  <c:v>5518</c:v>
                </c:pt>
                <c:pt idx="5519">
                  <c:v>5519</c:v>
                </c:pt>
                <c:pt idx="5520">
                  <c:v>5520</c:v>
                </c:pt>
                <c:pt idx="5521">
                  <c:v>5521</c:v>
                </c:pt>
                <c:pt idx="5522">
                  <c:v>5522</c:v>
                </c:pt>
                <c:pt idx="5523">
                  <c:v>5523</c:v>
                </c:pt>
                <c:pt idx="5524">
                  <c:v>5524</c:v>
                </c:pt>
                <c:pt idx="5525">
                  <c:v>5525</c:v>
                </c:pt>
                <c:pt idx="5526">
                  <c:v>5526</c:v>
                </c:pt>
                <c:pt idx="5527">
                  <c:v>5527</c:v>
                </c:pt>
                <c:pt idx="5528">
                  <c:v>5528</c:v>
                </c:pt>
                <c:pt idx="5529">
                  <c:v>5529</c:v>
                </c:pt>
                <c:pt idx="5530">
                  <c:v>5530</c:v>
                </c:pt>
                <c:pt idx="5531">
                  <c:v>5531</c:v>
                </c:pt>
                <c:pt idx="5532">
                  <c:v>5532</c:v>
                </c:pt>
                <c:pt idx="5533">
                  <c:v>5533</c:v>
                </c:pt>
                <c:pt idx="5534">
                  <c:v>5534</c:v>
                </c:pt>
                <c:pt idx="5535">
                  <c:v>5535</c:v>
                </c:pt>
                <c:pt idx="5536">
                  <c:v>5536</c:v>
                </c:pt>
                <c:pt idx="5537">
                  <c:v>5537</c:v>
                </c:pt>
                <c:pt idx="5538">
                  <c:v>5538</c:v>
                </c:pt>
                <c:pt idx="5539">
                  <c:v>5539</c:v>
                </c:pt>
                <c:pt idx="5540">
                  <c:v>5540</c:v>
                </c:pt>
                <c:pt idx="5541">
                  <c:v>5541</c:v>
                </c:pt>
                <c:pt idx="5542">
                  <c:v>5542</c:v>
                </c:pt>
                <c:pt idx="5543">
                  <c:v>5543</c:v>
                </c:pt>
                <c:pt idx="5544">
                  <c:v>5544</c:v>
                </c:pt>
                <c:pt idx="5545">
                  <c:v>5545</c:v>
                </c:pt>
                <c:pt idx="5546">
                  <c:v>5546</c:v>
                </c:pt>
                <c:pt idx="5547">
                  <c:v>5547</c:v>
                </c:pt>
                <c:pt idx="5548">
                  <c:v>5548</c:v>
                </c:pt>
                <c:pt idx="5549">
                  <c:v>5549</c:v>
                </c:pt>
                <c:pt idx="5550">
                  <c:v>5550</c:v>
                </c:pt>
                <c:pt idx="5551">
                  <c:v>5551</c:v>
                </c:pt>
                <c:pt idx="5552">
                  <c:v>5552</c:v>
                </c:pt>
                <c:pt idx="5553">
                  <c:v>5553</c:v>
                </c:pt>
                <c:pt idx="5554">
                  <c:v>5554</c:v>
                </c:pt>
                <c:pt idx="5555">
                  <c:v>5555</c:v>
                </c:pt>
                <c:pt idx="5556">
                  <c:v>5556</c:v>
                </c:pt>
                <c:pt idx="5557">
                  <c:v>5557</c:v>
                </c:pt>
                <c:pt idx="5558">
                  <c:v>5558</c:v>
                </c:pt>
                <c:pt idx="5559">
                  <c:v>5559</c:v>
                </c:pt>
                <c:pt idx="5560">
                  <c:v>5560</c:v>
                </c:pt>
                <c:pt idx="5561">
                  <c:v>5561</c:v>
                </c:pt>
                <c:pt idx="5562">
                  <c:v>5562</c:v>
                </c:pt>
                <c:pt idx="5563">
                  <c:v>5563</c:v>
                </c:pt>
                <c:pt idx="5564">
                  <c:v>5564</c:v>
                </c:pt>
                <c:pt idx="5565">
                  <c:v>5565</c:v>
                </c:pt>
                <c:pt idx="5566">
                  <c:v>5566</c:v>
                </c:pt>
                <c:pt idx="5567">
                  <c:v>5567</c:v>
                </c:pt>
                <c:pt idx="5568">
                  <c:v>5568</c:v>
                </c:pt>
                <c:pt idx="5569">
                  <c:v>5569</c:v>
                </c:pt>
                <c:pt idx="5570">
                  <c:v>5570</c:v>
                </c:pt>
                <c:pt idx="5571">
                  <c:v>5571</c:v>
                </c:pt>
                <c:pt idx="5572">
                  <c:v>5572</c:v>
                </c:pt>
                <c:pt idx="5573">
                  <c:v>5573</c:v>
                </c:pt>
                <c:pt idx="5574">
                  <c:v>5574</c:v>
                </c:pt>
                <c:pt idx="5575">
                  <c:v>5575</c:v>
                </c:pt>
                <c:pt idx="5576">
                  <c:v>5576</c:v>
                </c:pt>
                <c:pt idx="5577">
                  <c:v>5577</c:v>
                </c:pt>
                <c:pt idx="5578">
                  <c:v>5578</c:v>
                </c:pt>
                <c:pt idx="5579">
                  <c:v>5579</c:v>
                </c:pt>
                <c:pt idx="5580">
                  <c:v>5580</c:v>
                </c:pt>
                <c:pt idx="5581">
                  <c:v>5581</c:v>
                </c:pt>
                <c:pt idx="5582">
                  <c:v>5582</c:v>
                </c:pt>
                <c:pt idx="5583">
                  <c:v>5583</c:v>
                </c:pt>
                <c:pt idx="5584">
                  <c:v>5584</c:v>
                </c:pt>
                <c:pt idx="5585">
                  <c:v>5585</c:v>
                </c:pt>
                <c:pt idx="5586">
                  <c:v>5586</c:v>
                </c:pt>
                <c:pt idx="5587">
                  <c:v>5587</c:v>
                </c:pt>
                <c:pt idx="5588">
                  <c:v>5588</c:v>
                </c:pt>
                <c:pt idx="5589">
                  <c:v>5589</c:v>
                </c:pt>
                <c:pt idx="5590">
                  <c:v>5590</c:v>
                </c:pt>
                <c:pt idx="5591">
                  <c:v>5591</c:v>
                </c:pt>
                <c:pt idx="5592">
                  <c:v>5592</c:v>
                </c:pt>
                <c:pt idx="5593">
                  <c:v>5593</c:v>
                </c:pt>
                <c:pt idx="5594">
                  <c:v>5594</c:v>
                </c:pt>
                <c:pt idx="5595">
                  <c:v>5595</c:v>
                </c:pt>
                <c:pt idx="5596">
                  <c:v>5596</c:v>
                </c:pt>
                <c:pt idx="5597">
                  <c:v>5597</c:v>
                </c:pt>
                <c:pt idx="5598">
                  <c:v>5598</c:v>
                </c:pt>
                <c:pt idx="5599">
                  <c:v>5599</c:v>
                </c:pt>
                <c:pt idx="5600">
                  <c:v>5600</c:v>
                </c:pt>
                <c:pt idx="5601">
                  <c:v>5601</c:v>
                </c:pt>
                <c:pt idx="5602">
                  <c:v>5602</c:v>
                </c:pt>
                <c:pt idx="5603">
                  <c:v>5603</c:v>
                </c:pt>
                <c:pt idx="5604">
                  <c:v>5604</c:v>
                </c:pt>
                <c:pt idx="5605">
                  <c:v>5605</c:v>
                </c:pt>
                <c:pt idx="5606">
                  <c:v>5606</c:v>
                </c:pt>
                <c:pt idx="5607">
                  <c:v>5607</c:v>
                </c:pt>
                <c:pt idx="5608">
                  <c:v>5608</c:v>
                </c:pt>
                <c:pt idx="5609">
                  <c:v>5609</c:v>
                </c:pt>
                <c:pt idx="5610">
                  <c:v>5610</c:v>
                </c:pt>
                <c:pt idx="5611">
                  <c:v>5611</c:v>
                </c:pt>
                <c:pt idx="5612">
                  <c:v>5612</c:v>
                </c:pt>
                <c:pt idx="5613">
                  <c:v>5613</c:v>
                </c:pt>
                <c:pt idx="5614">
                  <c:v>5614</c:v>
                </c:pt>
                <c:pt idx="5615">
                  <c:v>5615</c:v>
                </c:pt>
                <c:pt idx="5616">
                  <c:v>5616</c:v>
                </c:pt>
                <c:pt idx="5617">
                  <c:v>5617</c:v>
                </c:pt>
                <c:pt idx="5618">
                  <c:v>5618</c:v>
                </c:pt>
                <c:pt idx="5619">
                  <c:v>5619</c:v>
                </c:pt>
                <c:pt idx="5620">
                  <c:v>5620</c:v>
                </c:pt>
                <c:pt idx="5621">
                  <c:v>5621</c:v>
                </c:pt>
                <c:pt idx="5622">
                  <c:v>5622</c:v>
                </c:pt>
                <c:pt idx="5623">
                  <c:v>5623</c:v>
                </c:pt>
                <c:pt idx="5624">
                  <c:v>5624</c:v>
                </c:pt>
                <c:pt idx="5625">
                  <c:v>5625</c:v>
                </c:pt>
                <c:pt idx="5626">
                  <c:v>5626</c:v>
                </c:pt>
                <c:pt idx="5627">
                  <c:v>5627</c:v>
                </c:pt>
                <c:pt idx="5628">
                  <c:v>5628</c:v>
                </c:pt>
                <c:pt idx="5629">
                  <c:v>5629</c:v>
                </c:pt>
                <c:pt idx="5630">
                  <c:v>5630</c:v>
                </c:pt>
                <c:pt idx="5631">
                  <c:v>5631</c:v>
                </c:pt>
                <c:pt idx="5632">
                  <c:v>5632</c:v>
                </c:pt>
                <c:pt idx="5633">
                  <c:v>5633</c:v>
                </c:pt>
                <c:pt idx="5634">
                  <c:v>5634</c:v>
                </c:pt>
                <c:pt idx="5635">
                  <c:v>5635</c:v>
                </c:pt>
                <c:pt idx="5636">
                  <c:v>5636</c:v>
                </c:pt>
                <c:pt idx="5637">
                  <c:v>5637</c:v>
                </c:pt>
                <c:pt idx="5638">
                  <c:v>5638</c:v>
                </c:pt>
                <c:pt idx="5639">
                  <c:v>5639</c:v>
                </c:pt>
                <c:pt idx="5640">
                  <c:v>5640</c:v>
                </c:pt>
                <c:pt idx="5641">
                  <c:v>5641</c:v>
                </c:pt>
                <c:pt idx="5642">
                  <c:v>5642</c:v>
                </c:pt>
                <c:pt idx="5643">
                  <c:v>5643</c:v>
                </c:pt>
                <c:pt idx="5644">
                  <c:v>5644</c:v>
                </c:pt>
                <c:pt idx="5645">
                  <c:v>5645</c:v>
                </c:pt>
                <c:pt idx="5646">
                  <c:v>5646</c:v>
                </c:pt>
                <c:pt idx="5647">
                  <c:v>5647</c:v>
                </c:pt>
                <c:pt idx="5648">
                  <c:v>5648</c:v>
                </c:pt>
                <c:pt idx="5649">
                  <c:v>5649</c:v>
                </c:pt>
                <c:pt idx="5650">
                  <c:v>5650</c:v>
                </c:pt>
                <c:pt idx="5651">
                  <c:v>5651</c:v>
                </c:pt>
                <c:pt idx="5652">
                  <c:v>5652</c:v>
                </c:pt>
                <c:pt idx="5653">
                  <c:v>5653</c:v>
                </c:pt>
                <c:pt idx="5654">
                  <c:v>5654</c:v>
                </c:pt>
                <c:pt idx="5655">
                  <c:v>5655</c:v>
                </c:pt>
                <c:pt idx="5656">
                  <c:v>5656</c:v>
                </c:pt>
                <c:pt idx="5657">
                  <c:v>5657</c:v>
                </c:pt>
                <c:pt idx="5658">
                  <c:v>5658</c:v>
                </c:pt>
                <c:pt idx="5659">
                  <c:v>5659</c:v>
                </c:pt>
                <c:pt idx="5660">
                  <c:v>5660</c:v>
                </c:pt>
                <c:pt idx="5661">
                  <c:v>5661</c:v>
                </c:pt>
                <c:pt idx="5662">
                  <c:v>5662</c:v>
                </c:pt>
                <c:pt idx="5663">
                  <c:v>5663</c:v>
                </c:pt>
                <c:pt idx="5664">
                  <c:v>5664</c:v>
                </c:pt>
                <c:pt idx="5665">
                  <c:v>5665</c:v>
                </c:pt>
                <c:pt idx="5666">
                  <c:v>5666</c:v>
                </c:pt>
                <c:pt idx="5667">
                  <c:v>5667</c:v>
                </c:pt>
                <c:pt idx="5668">
                  <c:v>5668</c:v>
                </c:pt>
                <c:pt idx="5669">
                  <c:v>5669</c:v>
                </c:pt>
                <c:pt idx="5670">
                  <c:v>5670</c:v>
                </c:pt>
                <c:pt idx="5671">
                  <c:v>5671</c:v>
                </c:pt>
                <c:pt idx="5672">
                  <c:v>5672</c:v>
                </c:pt>
                <c:pt idx="5673">
                  <c:v>5673</c:v>
                </c:pt>
                <c:pt idx="5674">
                  <c:v>5674</c:v>
                </c:pt>
                <c:pt idx="5675">
                  <c:v>5675</c:v>
                </c:pt>
                <c:pt idx="5676">
                  <c:v>5676</c:v>
                </c:pt>
                <c:pt idx="5677">
                  <c:v>5677</c:v>
                </c:pt>
                <c:pt idx="5678">
                  <c:v>5678</c:v>
                </c:pt>
                <c:pt idx="5679">
                  <c:v>5679</c:v>
                </c:pt>
                <c:pt idx="5680">
                  <c:v>5680</c:v>
                </c:pt>
                <c:pt idx="5681">
                  <c:v>5681</c:v>
                </c:pt>
                <c:pt idx="5682">
                  <c:v>5682</c:v>
                </c:pt>
                <c:pt idx="5683">
                  <c:v>5683</c:v>
                </c:pt>
                <c:pt idx="5684">
                  <c:v>5684</c:v>
                </c:pt>
                <c:pt idx="5685">
                  <c:v>5685</c:v>
                </c:pt>
                <c:pt idx="5686">
                  <c:v>5686</c:v>
                </c:pt>
                <c:pt idx="5687">
                  <c:v>5687</c:v>
                </c:pt>
                <c:pt idx="5688">
                  <c:v>5688</c:v>
                </c:pt>
                <c:pt idx="5689">
                  <c:v>5689</c:v>
                </c:pt>
                <c:pt idx="5690">
                  <c:v>5690</c:v>
                </c:pt>
                <c:pt idx="5691">
                  <c:v>5691</c:v>
                </c:pt>
                <c:pt idx="5692">
                  <c:v>5692</c:v>
                </c:pt>
                <c:pt idx="5693">
                  <c:v>5693</c:v>
                </c:pt>
                <c:pt idx="5694">
                  <c:v>5694</c:v>
                </c:pt>
                <c:pt idx="5695">
                  <c:v>5695</c:v>
                </c:pt>
                <c:pt idx="5696">
                  <c:v>5696</c:v>
                </c:pt>
                <c:pt idx="5697">
                  <c:v>5697</c:v>
                </c:pt>
                <c:pt idx="5698">
                  <c:v>5698</c:v>
                </c:pt>
                <c:pt idx="5699">
                  <c:v>5699</c:v>
                </c:pt>
                <c:pt idx="5700">
                  <c:v>5700</c:v>
                </c:pt>
                <c:pt idx="5701">
                  <c:v>5701</c:v>
                </c:pt>
                <c:pt idx="5702">
                  <c:v>5702</c:v>
                </c:pt>
                <c:pt idx="5703">
                  <c:v>5703</c:v>
                </c:pt>
                <c:pt idx="5704">
                  <c:v>5704</c:v>
                </c:pt>
                <c:pt idx="5705">
                  <c:v>5705</c:v>
                </c:pt>
                <c:pt idx="5706">
                  <c:v>5706</c:v>
                </c:pt>
                <c:pt idx="5707">
                  <c:v>5707</c:v>
                </c:pt>
                <c:pt idx="5708">
                  <c:v>5708</c:v>
                </c:pt>
                <c:pt idx="5709">
                  <c:v>5709</c:v>
                </c:pt>
                <c:pt idx="5710">
                  <c:v>5710</c:v>
                </c:pt>
                <c:pt idx="5711">
                  <c:v>5711</c:v>
                </c:pt>
                <c:pt idx="5712">
                  <c:v>5712</c:v>
                </c:pt>
                <c:pt idx="5713">
                  <c:v>5713</c:v>
                </c:pt>
                <c:pt idx="5714">
                  <c:v>5714</c:v>
                </c:pt>
                <c:pt idx="5715">
                  <c:v>5715</c:v>
                </c:pt>
                <c:pt idx="5716">
                  <c:v>5716</c:v>
                </c:pt>
                <c:pt idx="5717">
                  <c:v>5717</c:v>
                </c:pt>
                <c:pt idx="5718">
                  <c:v>5718</c:v>
                </c:pt>
                <c:pt idx="5719">
                  <c:v>5719</c:v>
                </c:pt>
                <c:pt idx="5720">
                  <c:v>5720</c:v>
                </c:pt>
                <c:pt idx="5721">
                  <c:v>5721</c:v>
                </c:pt>
                <c:pt idx="5722">
                  <c:v>5722</c:v>
                </c:pt>
                <c:pt idx="5723">
                  <c:v>5723</c:v>
                </c:pt>
                <c:pt idx="5724">
                  <c:v>5724</c:v>
                </c:pt>
                <c:pt idx="5725">
                  <c:v>5725</c:v>
                </c:pt>
                <c:pt idx="5726">
                  <c:v>5726</c:v>
                </c:pt>
                <c:pt idx="5727">
                  <c:v>5727</c:v>
                </c:pt>
                <c:pt idx="5728">
                  <c:v>5728</c:v>
                </c:pt>
                <c:pt idx="5729">
                  <c:v>5729</c:v>
                </c:pt>
                <c:pt idx="5730">
                  <c:v>5730</c:v>
                </c:pt>
                <c:pt idx="5731">
                  <c:v>5731</c:v>
                </c:pt>
                <c:pt idx="5732">
                  <c:v>5732</c:v>
                </c:pt>
                <c:pt idx="5733">
                  <c:v>5733</c:v>
                </c:pt>
                <c:pt idx="5734">
                  <c:v>5734</c:v>
                </c:pt>
                <c:pt idx="5735">
                  <c:v>5735</c:v>
                </c:pt>
                <c:pt idx="5736">
                  <c:v>5736</c:v>
                </c:pt>
                <c:pt idx="5737">
                  <c:v>5737</c:v>
                </c:pt>
                <c:pt idx="5738">
                  <c:v>5738</c:v>
                </c:pt>
                <c:pt idx="5739">
                  <c:v>5739</c:v>
                </c:pt>
                <c:pt idx="5740">
                  <c:v>5740</c:v>
                </c:pt>
                <c:pt idx="5741">
                  <c:v>5741</c:v>
                </c:pt>
                <c:pt idx="5742">
                  <c:v>5742</c:v>
                </c:pt>
                <c:pt idx="5743">
                  <c:v>5743</c:v>
                </c:pt>
                <c:pt idx="5744">
                  <c:v>5744</c:v>
                </c:pt>
                <c:pt idx="5745">
                  <c:v>5745</c:v>
                </c:pt>
                <c:pt idx="5746">
                  <c:v>5746</c:v>
                </c:pt>
                <c:pt idx="5747">
                  <c:v>5747</c:v>
                </c:pt>
                <c:pt idx="5748">
                  <c:v>5748</c:v>
                </c:pt>
                <c:pt idx="5749">
                  <c:v>5749</c:v>
                </c:pt>
                <c:pt idx="5750">
                  <c:v>5750</c:v>
                </c:pt>
                <c:pt idx="5751">
                  <c:v>5751</c:v>
                </c:pt>
                <c:pt idx="5752">
                  <c:v>5752</c:v>
                </c:pt>
                <c:pt idx="5753">
                  <c:v>5753</c:v>
                </c:pt>
                <c:pt idx="5754">
                  <c:v>5754</c:v>
                </c:pt>
                <c:pt idx="5755">
                  <c:v>5755</c:v>
                </c:pt>
                <c:pt idx="5756">
                  <c:v>5756</c:v>
                </c:pt>
                <c:pt idx="5757">
                  <c:v>5757</c:v>
                </c:pt>
                <c:pt idx="5758">
                  <c:v>5758</c:v>
                </c:pt>
                <c:pt idx="5759">
                  <c:v>5759</c:v>
                </c:pt>
                <c:pt idx="5760">
                  <c:v>5760</c:v>
                </c:pt>
                <c:pt idx="5761">
                  <c:v>5761</c:v>
                </c:pt>
                <c:pt idx="5762">
                  <c:v>5762</c:v>
                </c:pt>
                <c:pt idx="5763">
                  <c:v>5763</c:v>
                </c:pt>
                <c:pt idx="5764">
                  <c:v>5764</c:v>
                </c:pt>
                <c:pt idx="5765">
                  <c:v>5765</c:v>
                </c:pt>
                <c:pt idx="5766">
                  <c:v>5766</c:v>
                </c:pt>
                <c:pt idx="5767">
                  <c:v>5767</c:v>
                </c:pt>
                <c:pt idx="5768">
                  <c:v>5768</c:v>
                </c:pt>
                <c:pt idx="5769">
                  <c:v>5769</c:v>
                </c:pt>
                <c:pt idx="5770">
                  <c:v>5770</c:v>
                </c:pt>
                <c:pt idx="5771">
                  <c:v>5771</c:v>
                </c:pt>
                <c:pt idx="5772">
                  <c:v>5772</c:v>
                </c:pt>
                <c:pt idx="5773">
                  <c:v>5773</c:v>
                </c:pt>
                <c:pt idx="5774">
                  <c:v>5774</c:v>
                </c:pt>
                <c:pt idx="5775">
                  <c:v>5775</c:v>
                </c:pt>
                <c:pt idx="5776">
                  <c:v>5776</c:v>
                </c:pt>
                <c:pt idx="5777">
                  <c:v>5777</c:v>
                </c:pt>
                <c:pt idx="5778">
                  <c:v>5778</c:v>
                </c:pt>
                <c:pt idx="5779">
                  <c:v>5779</c:v>
                </c:pt>
                <c:pt idx="5780">
                  <c:v>5780</c:v>
                </c:pt>
                <c:pt idx="5781">
                  <c:v>5781</c:v>
                </c:pt>
                <c:pt idx="5782">
                  <c:v>5782</c:v>
                </c:pt>
                <c:pt idx="5783">
                  <c:v>5783</c:v>
                </c:pt>
                <c:pt idx="5784">
                  <c:v>5784</c:v>
                </c:pt>
                <c:pt idx="5785">
                  <c:v>5785</c:v>
                </c:pt>
                <c:pt idx="5786">
                  <c:v>5786</c:v>
                </c:pt>
                <c:pt idx="5787">
                  <c:v>5787</c:v>
                </c:pt>
                <c:pt idx="5788">
                  <c:v>5788</c:v>
                </c:pt>
                <c:pt idx="5789">
                  <c:v>5789</c:v>
                </c:pt>
                <c:pt idx="5790">
                  <c:v>5790</c:v>
                </c:pt>
                <c:pt idx="5791">
                  <c:v>5791</c:v>
                </c:pt>
                <c:pt idx="5792">
                  <c:v>5792</c:v>
                </c:pt>
                <c:pt idx="5793">
                  <c:v>5793</c:v>
                </c:pt>
                <c:pt idx="5794">
                  <c:v>5794</c:v>
                </c:pt>
                <c:pt idx="5795">
                  <c:v>5795</c:v>
                </c:pt>
                <c:pt idx="5796">
                  <c:v>5796</c:v>
                </c:pt>
                <c:pt idx="5797">
                  <c:v>5797</c:v>
                </c:pt>
                <c:pt idx="5798">
                  <c:v>5798</c:v>
                </c:pt>
                <c:pt idx="5799">
                  <c:v>5799</c:v>
                </c:pt>
                <c:pt idx="5800">
                  <c:v>5800</c:v>
                </c:pt>
                <c:pt idx="5801">
                  <c:v>5801</c:v>
                </c:pt>
                <c:pt idx="5802">
                  <c:v>5802</c:v>
                </c:pt>
                <c:pt idx="5803">
                  <c:v>5803</c:v>
                </c:pt>
                <c:pt idx="5804">
                  <c:v>5804</c:v>
                </c:pt>
                <c:pt idx="5805">
                  <c:v>5805</c:v>
                </c:pt>
                <c:pt idx="5806">
                  <c:v>5806</c:v>
                </c:pt>
                <c:pt idx="5807">
                  <c:v>5807</c:v>
                </c:pt>
                <c:pt idx="5808">
                  <c:v>5808</c:v>
                </c:pt>
                <c:pt idx="5809">
                  <c:v>5809</c:v>
                </c:pt>
                <c:pt idx="5810">
                  <c:v>5810</c:v>
                </c:pt>
                <c:pt idx="5811">
                  <c:v>5811</c:v>
                </c:pt>
                <c:pt idx="5812">
                  <c:v>5812</c:v>
                </c:pt>
                <c:pt idx="5813">
                  <c:v>5813</c:v>
                </c:pt>
                <c:pt idx="5814">
                  <c:v>5814</c:v>
                </c:pt>
                <c:pt idx="5815">
                  <c:v>5815</c:v>
                </c:pt>
                <c:pt idx="5816">
                  <c:v>5816</c:v>
                </c:pt>
                <c:pt idx="5817">
                  <c:v>5817</c:v>
                </c:pt>
                <c:pt idx="5818">
                  <c:v>5818</c:v>
                </c:pt>
                <c:pt idx="5819">
                  <c:v>5819</c:v>
                </c:pt>
                <c:pt idx="5820">
                  <c:v>5820</c:v>
                </c:pt>
                <c:pt idx="5821">
                  <c:v>5821</c:v>
                </c:pt>
                <c:pt idx="5822">
                  <c:v>5822</c:v>
                </c:pt>
                <c:pt idx="5823">
                  <c:v>5823</c:v>
                </c:pt>
                <c:pt idx="5824">
                  <c:v>5824</c:v>
                </c:pt>
                <c:pt idx="5825">
                  <c:v>5825</c:v>
                </c:pt>
                <c:pt idx="5826">
                  <c:v>5826</c:v>
                </c:pt>
                <c:pt idx="5827">
                  <c:v>5827</c:v>
                </c:pt>
                <c:pt idx="5828">
                  <c:v>5828</c:v>
                </c:pt>
                <c:pt idx="5829">
                  <c:v>5829</c:v>
                </c:pt>
                <c:pt idx="5830">
                  <c:v>5830</c:v>
                </c:pt>
                <c:pt idx="5831">
                  <c:v>5831</c:v>
                </c:pt>
                <c:pt idx="5832">
                  <c:v>5832</c:v>
                </c:pt>
                <c:pt idx="5833">
                  <c:v>5833</c:v>
                </c:pt>
                <c:pt idx="5834">
                  <c:v>5834</c:v>
                </c:pt>
                <c:pt idx="5835">
                  <c:v>5835</c:v>
                </c:pt>
                <c:pt idx="5836">
                  <c:v>5836</c:v>
                </c:pt>
                <c:pt idx="5837">
                  <c:v>5837</c:v>
                </c:pt>
                <c:pt idx="5838">
                  <c:v>5838</c:v>
                </c:pt>
                <c:pt idx="5839">
                  <c:v>5839</c:v>
                </c:pt>
                <c:pt idx="5840">
                  <c:v>5840</c:v>
                </c:pt>
                <c:pt idx="5841">
                  <c:v>5841</c:v>
                </c:pt>
                <c:pt idx="5842">
                  <c:v>5842</c:v>
                </c:pt>
                <c:pt idx="5843">
                  <c:v>5843</c:v>
                </c:pt>
                <c:pt idx="5844">
                  <c:v>5844</c:v>
                </c:pt>
                <c:pt idx="5845">
                  <c:v>5845</c:v>
                </c:pt>
                <c:pt idx="5846">
                  <c:v>5846</c:v>
                </c:pt>
                <c:pt idx="5847">
                  <c:v>5847</c:v>
                </c:pt>
                <c:pt idx="5848">
                  <c:v>5848</c:v>
                </c:pt>
                <c:pt idx="5849">
                  <c:v>5849</c:v>
                </c:pt>
                <c:pt idx="5850">
                  <c:v>5850</c:v>
                </c:pt>
                <c:pt idx="5851">
                  <c:v>5851</c:v>
                </c:pt>
                <c:pt idx="5852">
                  <c:v>5852</c:v>
                </c:pt>
                <c:pt idx="5853">
                  <c:v>5853</c:v>
                </c:pt>
                <c:pt idx="5854">
                  <c:v>5854</c:v>
                </c:pt>
                <c:pt idx="5855">
                  <c:v>5855</c:v>
                </c:pt>
                <c:pt idx="5856">
                  <c:v>5856</c:v>
                </c:pt>
                <c:pt idx="5857">
                  <c:v>5857</c:v>
                </c:pt>
                <c:pt idx="5858">
                  <c:v>5858</c:v>
                </c:pt>
                <c:pt idx="5859">
                  <c:v>5859</c:v>
                </c:pt>
                <c:pt idx="5860">
                  <c:v>5860</c:v>
                </c:pt>
                <c:pt idx="5861">
                  <c:v>5861</c:v>
                </c:pt>
                <c:pt idx="5862">
                  <c:v>5862</c:v>
                </c:pt>
                <c:pt idx="5863">
                  <c:v>5863</c:v>
                </c:pt>
                <c:pt idx="5864">
                  <c:v>5864</c:v>
                </c:pt>
                <c:pt idx="5865">
                  <c:v>5865</c:v>
                </c:pt>
                <c:pt idx="5866">
                  <c:v>5866</c:v>
                </c:pt>
                <c:pt idx="5867">
                  <c:v>5867</c:v>
                </c:pt>
                <c:pt idx="5868">
                  <c:v>5868</c:v>
                </c:pt>
                <c:pt idx="5869">
                  <c:v>5869</c:v>
                </c:pt>
                <c:pt idx="5870">
                  <c:v>5870</c:v>
                </c:pt>
                <c:pt idx="5871">
                  <c:v>5871</c:v>
                </c:pt>
                <c:pt idx="5872">
                  <c:v>5872</c:v>
                </c:pt>
                <c:pt idx="5873">
                  <c:v>5873</c:v>
                </c:pt>
                <c:pt idx="5874">
                  <c:v>5874</c:v>
                </c:pt>
                <c:pt idx="5875">
                  <c:v>5875</c:v>
                </c:pt>
                <c:pt idx="5876">
                  <c:v>5876</c:v>
                </c:pt>
                <c:pt idx="5877">
                  <c:v>5877</c:v>
                </c:pt>
                <c:pt idx="5878">
                  <c:v>5878</c:v>
                </c:pt>
                <c:pt idx="5879">
                  <c:v>5879</c:v>
                </c:pt>
                <c:pt idx="5880">
                  <c:v>5880</c:v>
                </c:pt>
                <c:pt idx="5881">
                  <c:v>5881</c:v>
                </c:pt>
                <c:pt idx="5882">
                  <c:v>5882</c:v>
                </c:pt>
                <c:pt idx="5883">
                  <c:v>5883</c:v>
                </c:pt>
                <c:pt idx="5884">
                  <c:v>5884</c:v>
                </c:pt>
                <c:pt idx="5885">
                  <c:v>5885</c:v>
                </c:pt>
                <c:pt idx="5886">
                  <c:v>5886</c:v>
                </c:pt>
                <c:pt idx="5887">
                  <c:v>5887</c:v>
                </c:pt>
                <c:pt idx="5888">
                  <c:v>5888</c:v>
                </c:pt>
                <c:pt idx="5889">
                  <c:v>5889</c:v>
                </c:pt>
                <c:pt idx="5890">
                  <c:v>5890</c:v>
                </c:pt>
                <c:pt idx="5891">
                  <c:v>5891</c:v>
                </c:pt>
                <c:pt idx="5892">
                  <c:v>5892</c:v>
                </c:pt>
                <c:pt idx="5893">
                  <c:v>5893</c:v>
                </c:pt>
                <c:pt idx="5894">
                  <c:v>5894</c:v>
                </c:pt>
                <c:pt idx="5895">
                  <c:v>5895</c:v>
                </c:pt>
                <c:pt idx="5896">
                  <c:v>5896</c:v>
                </c:pt>
                <c:pt idx="5897">
                  <c:v>5897</c:v>
                </c:pt>
                <c:pt idx="5898">
                  <c:v>5898</c:v>
                </c:pt>
                <c:pt idx="5899">
                  <c:v>5899</c:v>
                </c:pt>
                <c:pt idx="5900">
                  <c:v>5900</c:v>
                </c:pt>
                <c:pt idx="5901">
                  <c:v>5901</c:v>
                </c:pt>
                <c:pt idx="5902">
                  <c:v>5902</c:v>
                </c:pt>
                <c:pt idx="5903">
                  <c:v>5903</c:v>
                </c:pt>
                <c:pt idx="5904">
                  <c:v>5904</c:v>
                </c:pt>
                <c:pt idx="5905">
                  <c:v>5905</c:v>
                </c:pt>
                <c:pt idx="5906">
                  <c:v>5906</c:v>
                </c:pt>
                <c:pt idx="5907">
                  <c:v>5907</c:v>
                </c:pt>
                <c:pt idx="5908">
                  <c:v>5908</c:v>
                </c:pt>
                <c:pt idx="5909">
                  <c:v>5909</c:v>
                </c:pt>
                <c:pt idx="5910">
                  <c:v>5910</c:v>
                </c:pt>
                <c:pt idx="5911">
                  <c:v>5911</c:v>
                </c:pt>
                <c:pt idx="5912">
                  <c:v>5912</c:v>
                </c:pt>
                <c:pt idx="5913">
                  <c:v>5913</c:v>
                </c:pt>
                <c:pt idx="5914">
                  <c:v>5914</c:v>
                </c:pt>
                <c:pt idx="5915">
                  <c:v>5915</c:v>
                </c:pt>
                <c:pt idx="5916">
                  <c:v>5916</c:v>
                </c:pt>
                <c:pt idx="5917">
                  <c:v>5917</c:v>
                </c:pt>
                <c:pt idx="5918">
                  <c:v>5918</c:v>
                </c:pt>
                <c:pt idx="5919">
                  <c:v>5919</c:v>
                </c:pt>
                <c:pt idx="5920">
                  <c:v>5920</c:v>
                </c:pt>
                <c:pt idx="5921">
                  <c:v>5921</c:v>
                </c:pt>
                <c:pt idx="5922">
                  <c:v>5922</c:v>
                </c:pt>
                <c:pt idx="5923">
                  <c:v>5923</c:v>
                </c:pt>
                <c:pt idx="5924">
                  <c:v>5924</c:v>
                </c:pt>
                <c:pt idx="5925">
                  <c:v>5925</c:v>
                </c:pt>
                <c:pt idx="5926">
                  <c:v>5926</c:v>
                </c:pt>
                <c:pt idx="5927">
                  <c:v>5927</c:v>
                </c:pt>
                <c:pt idx="5928">
                  <c:v>5928</c:v>
                </c:pt>
                <c:pt idx="5929">
                  <c:v>5929</c:v>
                </c:pt>
                <c:pt idx="5930">
                  <c:v>5930</c:v>
                </c:pt>
                <c:pt idx="5931">
                  <c:v>5931</c:v>
                </c:pt>
                <c:pt idx="5932">
                  <c:v>5932</c:v>
                </c:pt>
                <c:pt idx="5933">
                  <c:v>5933</c:v>
                </c:pt>
                <c:pt idx="5934">
                  <c:v>5934</c:v>
                </c:pt>
                <c:pt idx="5935">
                  <c:v>5935</c:v>
                </c:pt>
                <c:pt idx="5936">
                  <c:v>5936</c:v>
                </c:pt>
                <c:pt idx="5937">
                  <c:v>5937</c:v>
                </c:pt>
                <c:pt idx="5938">
                  <c:v>5938</c:v>
                </c:pt>
                <c:pt idx="5939">
                  <c:v>5939</c:v>
                </c:pt>
                <c:pt idx="5940">
                  <c:v>5940</c:v>
                </c:pt>
                <c:pt idx="5941">
                  <c:v>5941</c:v>
                </c:pt>
                <c:pt idx="5942">
                  <c:v>5942</c:v>
                </c:pt>
                <c:pt idx="5943">
                  <c:v>5943</c:v>
                </c:pt>
                <c:pt idx="5944">
                  <c:v>5944</c:v>
                </c:pt>
                <c:pt idx="5945">
                  <c:v>5945</c:v>
                </c:pt>
                <c:pt idx="5946">
                  <c:v>5946</c:v>
                </c:pt>
                <c:pt idx="5947">
                  <c:v>5947</c:v>
                </c:pt>
                <c:pt idx="5948">
                  <c:v>5948</c:v>
                </c:pt>
                <c:pt idx="5949">
                  <c:v>5949</c:v>
                </c:pt>
                <c:pt idx="5950">
                  <c:v>5950</c:v>
                </c:pt>
                <c:pt idx="5951">
                  <c:v>5951</c:v>
                </c:pt>
                <c:pt idx="5952">
                  <c:v>5952</c:v>
                </c:pt>
                <c:pt idx="5953">
                  <c:v>5953</c:v>
                </c:pt>
                <c:pt idx="5954">
                  <c:v>5954</c:v>
                </c:pt>
                <c:pt idx="5955">
                  <c:v>5955</c:v>
                </c:pt>
                <c:pt idx="5956">
                  <c:v>5956</c:v>
                </c:pt>
                <c:pt idx="5957">
                  <c:v>5957</c:v>
                </c:pt>
                <c:pt idx="5958">
                  <c:v>5958</c:v>
                </c:pt>
                <c:pt idx="5959">
                  <c:v>5959</c:v>
                </c:pt>
                <c:pt idx="5960">
                  <c:v>5960</c:v>
                </c:pt>
                <c:pt idx="5961">
                  <c:v>5961</c:v>
                </c:pt>
                <c:pt idx="5962">
                  <c:v>5962</c:v>
                </c:pt>
                <c:pt idx="5963">
                  <c:v>5963</c:v>
                </c:pt>
                <c:pt idx="5964">
                  <c:v>5964</c:v>
                </c:pt>
                <c:pt idx="5965">
                  <c:v>5965</c:v>
                </c:pt>
                <c:pt idx="5966">
                  <c:v>5966</c:v>
                </c:pt>
                <c:pt idx="5967">
                  <c:v>5967</c:v>
                </c:pt>
                <c:pt idx="5968">
                  <c:v>5968</c:v>
                </c:pt>
                <c:pt idx="5969">
                  <c:v>5969</c:v>
                </c:pt>
                <c:pt idx="5970">
                  <c:v>5970</c:v>
                </c:pt>
                <c:pt idx="5971">
                  <c:v>5971</c:v>
                </c:pt>
                <c:pt idx="5972">
                  <c:v>5972</c:v>
                </c:pt>
                <c:pt idx="5973">
                  <c:v>5973</c:v>
                </c:pt>
                <c:pt idx="5974">
                  <c:v>5974</c:v>
                </c:pt>
                <c:pt idx="5975">
                  <c:v>5975</c:v>
                </c:pt>
                <c:pt idx="5976">
                  <c:v>5976</c:v>
                </c:pt>
                <c:pt idx="5977">
                  <c:v>5977</c:v>
                </c:pt>
                <c:pt idx="5978">
                  <c:v>5978</c:v>
                </c:pt>
                <c:pt idx="5979">
                  <c:v>5979</c:v>
                </c:pt>
                <c:pt idx="5980">
                  <c:v>5980</c:v>
                </c:pt>
                <c:pt idx="5981">
                  <c:v>5981</c:v>
                </c:pt>
                <c:pt idx="5982">
                  <c:v>5982</c:v>
                </c:pt>
                <c:pt idx="5983">
                  <c:v>5983</c:v>
                </c:pt>
                <c:pt idx="5984">
                  <c:v>5984</c:v>
                </c:pt>
                <c:pt idx="5985">
                  <c:v>5985</c:v>
                </c:pt>
                <c:pt idx="5986">
                  <c:v>5986</c:v>
                </c:pt>
                <c:pt idx="5987">
                  <c:v>5987</c:v>
                </c:pt>
                <c:pt idx="5988">
                  <c:v>5988</c:v>
                </c:pt>
                <c:pt idx="5989">
                  <c:v>5989</c:v>
                </c:pt>
                <c:pt idx="5990">
                  <c:v>5990</c:v>
                </c:pt>
                <c:pt idx="5991">
                  <c:v>5991</c:v>
                </c:pt>
                <c:pt idx="5992">
                  <c:v>5992</c:v>
                </c:pt>
                <c:pt idx="5993">
                  <c:v>5993</c:v>
                </c:pt>
                <c:pt idx="5994">
                  <c:v>5994</c:v>
                </c:pt>
                <c:pt idx="5995">
                  <c:v>5995</c:v>
                </c:pt>
                <c:pt idx="5996">
                  <c:v>5996</c:v>
                </c:pt>
                <c:pt idx="5997">
                  <c:v>5997</c:v>
                </c:pt>
                <c:pt idx="5998">
                  <c:v>5998</c:v>
                </c:pt>
                <c:pt idx="5999">
                  <c:v>5999</c:v>
                </c:pt>
                <c:pt idx="6000">
                  <c:v>6000</c:v>
                </c:pt>
                <c:pt idx="6001">
                  <c:v>6001</c:v>
                </c:pt>
                <c:pt idx="6002">
                  <c:v>6002</c:v>
                </c:pt>
                <c:pt idx="6003">
                  <c:v>6003</c:v>
                </c:pt>
                <c:pt idx="6004">
                  <c:v>6004</c:v>
                </c:pt>
                <c:pt idx="6005">
                  <c:v>6005</c:v>
                </c:pt>
                <c:pt idx="6006">
                  <c:v>6006</c:v>
                </c:pt>
                <c:pt idx="6007">
                  <c:v>6007</c:v>
                </c:pt>
                <c:pt idx="6008">
                  <c:v>6008</c:v>
                </c:pt>
                <c:pt idx="6009">
                  <c:v>6009</c:v>
                </c:pt>
                <c:pt idx="6010">
                  <c:v>6010</c:v>
                </c:pt>
                <c:pt idx="6011">
                  <c:v>6011</c:v>
                </c:pt>
                <c:pt idx="6012">
                  <c:v>6012</c:v>
                </c:pt>
                <c:pt idx="6013">
                  <c:v>6013</c:v>
                </c:pt>
                <c:pt idx="6014">
                  <c:v>6014</c:v>
                </c:pt>
                <c:pt idx="6015">
                  <c:v>6015</c:v>
                </c:pt>
                <c:pt idx="6016">
                  <c:v>6016</c:v>
                </c:pt>
                <c:pt idx="6017">
                  <c:v>6017</c:v>
                </c:pt>
                <c:pt idx="6018">
                  <c:v>6018</c:v>
                </c:pt>
                <c:pt idx="6019">
                  <c:v>6019</c:v>
                </c:pt>
                <c:pt idx="6020">
                  <c:v>6020</c:v>
                </c:pt>
                <c:pt idx="6021">
                  <c:v>6021</c:v>
                </c:pt>
                <c:pt idx="6022">
                  <c:v>6022</c:v>
                </c:pt>
                <c:pt idx="6023">
                  <c:v>6023</c:v>
                </c:pt>
                <c:pt idx="6024">
                  <c:v>6024</c:v>
                </c:pt>
                <c:pt idx="6025">
                  <c:v>6025</c:v>
                </c:pt>
                <c:pt idx="6026">
                  <c:v>6026</c:v>
                </c:pt>
                <c:pt idx="6027">
                  <c:v>6027</c:v>
                </c:pt>
                <c:pt idx="6028">
                  <c:v>6028</c:v>
                </c:pt>
                <c:pt idx="6029">
                  <c:v>6029</c:v>
                </c:pt>
                <c:pt idx="6030">
                  <c:v>6030</c:v>
                </c:pt>
                <c:pt idx="6031">
                  <c:v>6031</c:v>
                </c:pt>
                <c:pt idx="6032">
                  <c:v>6032</c:v>
                </c:pt>
                <c:pt idx="6033">
                  <c:v>6033</c:v>
                </c:pt>
                <c:pt idx="6034">
                  <c:v>6034</c:v>
                </c:pt>
                <c:pt idx="6035">
                  <c:v>6035</c:v>
                </c:pt>
                <c:pt idx="6036">
                  <c:v>6036</c:v>
                </c:pt>
                <c:pt idx="6037">
                  <c:v>6037</c:v>
                </c:pt>
                <c:pt idx="6038">
                  <c:v>6038</c:v>
                </c:pt>
                <c:pt idx="6039">
                  <c:v>6039</c:v>
                </c:pt>
                <c:pt idx="6040">
                  <c:v>6040</c:v>
                </c:pt>
                <c:pt idx="6041">
                  <c:v>6041</c:v>
                </c:pt>
                <c:pt idx="6042">
                  <c:v>6042</c:v>
                </c:pt>
                <c:pt idx="6043">
                  <c:v>6043</c:v>
                </c:pt>
                <c:pt idx="6044">
                  <c:v>6044</c:v>
                </c:pt>
                <c:pt idx="6045">
                  <c:v>6045</c:v>
                </c:pt>
                <c:pt idx="6046">
                  <c:v>6046</c:v>
                </c:pt>
                <c:pt idx="6047">
                  <c:v>6047</c:v>
                </c:pt>
                <c:pt idx="6048">
                  <c:v>6048</c:v>
                </c:pt>
                <c:pt idx="6049">
                  <c:v>6049</c:v>
                </c:pt>
                <c:pt idx="6050">
                  <c:v>6050</c:v>
                </c:pt>
                <c:pt idx="6051">
                  <c:v>6051</c:v>
                </c:pt>
                <c:pt idx="6052">
                  <c:v>6052</c:v>
                </c:pt>
                <c:pt idx="6053">
                  <c:v>6053</c:v>
                </c:pt>
                <c:pt idx="6054">
                  <c:v>6054</c:v>
                </c:pt>
                <c:pt idx="6055">
                  <c:v>6055</c:v>
                </c:pt>
                <c:pt idx="6056">
                  <c:v>6056</c:v>
                </c:pt>
                <c:pt idx="6057">
                  <c:v>6057</c:v>
                </c:pt>
                <c:pt idx="6058">
                  <c:v>6058</c:v>
                </c:pt>
                <c:pt idx="6059">
                  <c:v>6059</c:v>
                </c:pt>
                <c:pt idx="6060">
                  <c:v>6060</c:v>
                </c:pt>
                <c:pt idx="6061">
                  <c:v>6061</c:v>
                </c:pt>
                <c:pt idx="6062">
                  <c:v>6062</c:v>
                </c:pt>
                <c:pt idx="6063">
                  <c:v>6063</c:v>
                </c:pt>
                <c:pt idx="6064">
                  <c:v>6064</c:v>
                </c:pt>
                <c:pt idx="6065">
                  <c:v>6065</c:v>
                </c:pt>
                <c:pt idx="6066">
                  <c:v>6066</c:v>
                </c:pt>
                <c:pt idx="6067">
                  <c:v>6067</c:v>
                </c:pt>
                <c:pt idx="6068">
                  <c:v>6068</c:v>
                </c:pt>
                <c:pt idx="6069">
                  <c:v>6069</c:v>
                </c:pt>
                <c:pt idx="6070">
                  <c:v>6070</c:v>
                </c:pt>
                <c:pt idx="6071">
                  <c:v>6071</c:v>
                </c:pt>
                <c:pt idx="6072">
                  <c:v>6072</c:v>
                </c:pt>
                <c:pt idx="6073">
                  <c:v>6073</c:v>
                </c:pt>
                <c:pt idx="6074">
                  <c:v>6074</c:v>
                </c:pt>
                <c:pt idx="6075">
                  <c:v>6075</c:v>
                </c:pt>
                <c:pt idx="6076">
                  <c:v>6076</c:v>
                </c:pt>
                <c:pt idx="6077">
                  <c:v>6077</c:v>
                </c:pt>
                <c:pt idx="6078">
                  <c:v>6078</c:v>
                </c:pt>
                <c:pt idx="6079">
                  <c:v>6079</c:v>
                </c:pt>
                <c:pt idx="6080">
                  <c:v>6080</c:v>
                </c:pt>
                <c:pt idx="6081">
                  <c:v>6081</c:v>
                </c:pt>
                <c:pt idx="6082">
                  <c:v>6082</c:v>
                </c:pt>
                <c:pt idx="6083">
                  <c:v>6083</c:v>
                </c:pt>
                <c:pt idx="6084">
                  <c:v>6084</c:v>
                </c:pt>
                <c:pt idx="6085">
                  <c:v>6085</c:v>
                </c:pt>
                <c:pt idx="6086">
                  <c:v>6086</c:v>
                </c:pt>
                <c:pt idx="6087">
                  <c:v>6087</c:v>
                </c:pt>
                <c:pt idx="6088">
                  <c:v>6088</c:v>
                </c:pt>
                <c:pt idx="6089">
                  <c:v>6089</c:v>
                </c:pt>
                <c:pt idx="6090">
                  <c:v>6090</c:v>
                </c:pt>
                <c:pt idx="6091">
                  <c:v>6091</c:v>
                </c:pt>
                <c:pt idx="6092">
                  <c:v>6092</c:v>
                </c:pt>
                <c:pt idx="6093">
                  <c:v>6093</c:v>
                </c:pt>
                <c:pt idx="6094">
                  <c:v>6094</c:v>
                </c:pt>
                <c:pt idx="6095">
                  <c:v>6095</c:v>
                </c:pt>
                <c:pt idx="6096">
                  <c:v>6096</c:v>
                </c:pt>
                <c:pt idx="6097">
                  <c:v>6097</c:v>
                </c:pt>
                <c:pt idx="6098">
                  <c:v>6098</c:v>
                </c:pt>
                <c:pt idx="6099">
                  <c:v>6099</c:v>
                </c:pt>
                <c:pt idx="6100">
                  <c:v>6100</c:v>
                </c:pt>
                <c:pt idx="6101">
                  <c:v>6101</c:v>
                </c:pt>
                <c:pt idx="6102">
                  <c:v>6102</c:v>
                </c:pt>
                <c:pt idx="6103">
                  <c:v>6103</c:v>
                </c:pt>
                <c:pt idx="6104">
                  <c:v>6104</c:v>
                </c:pt>
                <c:pt idx="6105">
                  <c:v>6105</c:v>
                </c:pt>
                <c:pt idx="6106">
                  <c:v>6106</c:v>
                </c:pt>
                <c:pt idx="6107">
                  <c:v>6107</c:v>
                </c:pt>
                <c:pt idx="6108">
                  <c:v>6108</c:v>
                </c:pt>
                <c:pt idx="6109">
                  <c:v>6109</c:v>
                </c:pt>
                <c:pt idx="6110">
                  <c:v>6110</c:v>
                </c:pt>
                <c:pt idx="6111">
                  <c:v>6111</c:v>
                </c:pt>
                <c:pt idx="6112">
                  <c:v>6112</c:v>
                </c:pt>
                <c:pt idx="6113">
                  <c:v>6113</c:v>
                </c:pt>
                <c:pt idx="6114">
                  <c:v>6114</c:v>
                </c:pt>
                <c:pt idx="6115">
                  <c:v>6115</c:v>
                </c:pt>
                <c:pt idx="6116">
                  <c:v>6116</c:v>
                </c:pt>
                <c:pt idx="6117">
                  <c:v>6117</c:v>
                </c:pt>
                <c:pt idx="6118">
                  <c:v>6118</c:v>
                </c:pt>
                <c:pt idx="6119">
                  <c:v>6119</c:v>
                </c:pt>
                <c:pt idx="6120">
                  <c:v>6120</c:v>
                </c:pt>
                <c:pt idx="6121">
                  <c:v>6121</c:v>
                </c:pt>
                <c:pt idx="6122">
                  <c:v>6122</c:v>
                </c:pt>
                <c:pt idx="6123">
                  <c:v>6123</c:v>
                </c:pt>
                <c:pt idx="6124">
                  <c:v>6124</c:v>
                </c:pt>
                <c:pt idx="6125">
                  <c:v>6125</c:v>
                </c:pt>
                <c:pt idx="6126">
                  <c:v>6126</c:v>
                </c:pt>
                <c:pt idx="6127">
                  <c:v>6127</c:v>
                </c:pt>
                <c:pt idx="6128">
                  <c:v>6128</c:v>
                </c:pt>
                <c:pt idx="6129">
                  <c:v>6129</c:v>
                </c:pt>
                <c:pt idx="6130">
                  <c:v>6130</c:v>
                </c:pt>
                <c:pt idx="6131">
                  <c:v>6131</c:v>
                </c:pt>
                <c:pt idx="6132">
                  <c:v>6132</c:v>
                </c:pt>
                <c:pt idx="6133">
                  <c:v>6133</c:v>
                </c:pt>
                <c:pt idx="6134">
                  <c:v>6134</c:v>
                </c:pt>
                <c:pt idx="6135">
                  <c:v>6135</c:v>
                </c:pt>
                <c:pt idx="6136">
                  <c:v>6136</c:v>
                </c:pt>
                <c:pt idx="6137">
                  <c:v>6137</c:v>
                </c:pt>
                <c:pt idx="6138">
                  <c:v>6138</c:v>
                </c:pt>
                <c:pt idx="6139">
                  <c:v>6139</c:v>
                </c:pt>
                <c:pt idx="6140">
                  <c:v>6140</c:v>
                </c:pt>
                <c:pt idx="6141">
                  <c:v>6141</c:v>
                </c:pt>
                <c:pt idx="6142">
                  <c:v>6142</c:v>
                </c:pt>
                <c:pt idx="6143">
                  <c:v>6143</c:v>
                </c:pt>
                <c:pt idx="6144">
                  <c:v>6144</c:v>
                </c:pt>
                <c:pt idx="6145">
                  <c:v>6145</c:v>
                </c:pt>
                <c:pt idx="6146">
                  <c:v>6146</c:v>
                </c:pt>
                <c:pt idx="6147">
                  <c:v>6147</c:v>
                </c:pt>
                <c:pt idx="6148">
                  <c:v>6148</c:v>
                </c:pt>
                <c:pt idx="6149">
                  <c:v>6149</c:v>
                </c:pt>
                <c:pt idx="6150">
                  <c:v>6150</c:v>
                </c:pt>
                <c:pt idx="6151">
                  <c:v>6151</c:v>
                </c:pt>
                <c:pt idx="6152">
                  <c:v>6152</c:v>
                </c:pt>
                <c:pt idx="6153">
                  <c:v>6153</c:v>
                </c:pt>
                <c:pt idx="6154">
                  <c:v>6154</c:v>
                </c:pt>
                <c:pt idx="6155">
                  <c:v>6155</c:v>
                </c:pt>
                <c:pt idx="6156">
                  <c:v>6156</c:v>
                </c:pt>
                <c:pt idx="6157">
                  <c:v>6157</c:v>
                </c:pt>
                <c:pt idx="6158">
                  <c:v>6158</c:v>
                </c:pt>
                <c:pt idx="6159">
                  <c:v>6159</c:v>
                </c:pt>
                <c:pt idx="6160">
                  <c:v>6160</c:v>
                </c:pt>
                <c:pt idx="6161">
                  <c:v>6161</c:v>
                </c:pt>
                <c:pt idx="6162">
                  <c:v>6162</c:v>
                </c:pt>
                <c:pt idx="6163">
                  <c:v>6163</c:v>
                </c:pt>
                <c:pt idx="6164">
                  <c:v>6164</c:v>
                </c:pt>
                <c:pt idx="6165">
                  <c:v>6165</c:v>
                </c:pt>
                <c:pt idx="6166">
                  <c:v>6166</c:v>
                </c:pt>
                <c:pt idx="6167">
                  <c:v>6167</c:v>
                </c:pt>
                <c:pt idx="6168">
                  <c:v>6168</c:v>
                </c:pt>
                <c:pt idx="6169">
                  <c:v>6169</c:v>
                </c:pt>
                <c:pt idx="6170">
                  <c:v>6170</c:v>
                </c:pt>
                <c:pt idx="6171">
                  <c:v>6171</c:v>
                </c:pt>
                <c:pt idx="6172">
                  <c:v>6172</c:v>
                </c:pt>
                <c:pt idx="6173">
                  <c:v>6173</c:v>
                </c:pt>
                <c:pt idx="6174">
                  <c:v>6174</c:v>
                </c:pt>
                <c:pt idx="6175">
                  <c:v>6175</c:v>
                </c:pt>
                <c:pt idx="6176">
                  <c:v>6176</c:v>
                </c:pt>
                <c:pt idx="6177">
                  <c:v>6177</c:v>
                </c:pt>
                <c:pt idx="6178">
                  <c:v>6178</c:v>
                </c:pt>
                <c:pt idx="6179">
                  <c:v>6179</c:v>
                </c:pt>
                <c:pt idx="6180">
                  <c:v>6180</c:v>
                </c:pt>
                <c:pt idx="6181">
                  <c:v>6181</c:v>
                </c:pt>
                <c:pt idx="6182">
                  <c:v>6182</c:v>
                </c:pt>
                <c:pt idx="6183">
                  <c:v>6183</c:v>
                </c:pt>
                <c:pt idx="6184">
                  <c:v>6184</c:v>
                </c:pt>
                <c:pt idx="6185">
                  <c:v>6185</c:v>
                </c:pt>
                <c:pt idx="6186">
                  <c:v>6186</c:v>
                </c:pt>
                <c:pt idx="6187">
                  <c:v>6187</c:v>
                </c:pt>
                <c:pt idx="6188">
                  <c:v>6188</c:v>
                </c:pt>
                <c:pt idx="6189">
                  <c:v>6189</c:v>
                </c:pt>
                <c:pt idx="6190">
                  <c:v>6190</c:v>
                </c:pt>
                <c:pt idx="6191">
                  <c:v>6191</c:v>
                </c:pt>
                <c:pt idx="6192">
                  <c:v>6192</c:v>
                </c:pt>
                <c:pt idx="6193">
                  <c:v>6193</c:v>
                </c:pt>
                <c:pt idx="6194">
                  <c:v>6194</c:v>
                </c:pt>
                <c:pt idx="6195">
                  <c:v>6195</c:v>
                </c:pt>
                <c:pt idx="6196">
                  <c:v>6196</c:v>
                </c:pt>
                <c:pt idx="6197">
                  <c:v>6197</c:v>
                </c:pt>
                <c:pt idx="6198">
                  <c:v>6198</c:v>
                </c:pt>
                <c:pt idx="6199">
                  <c:v>6199</c:v>
                </c:pt>
                <c:pt idx="6200">
                  <c:v>6200</c:v>
                </c:pt>
                <c:pt idx="6201">
                  <c:v>6201</c:v>
                </c:pt>
                <c:pt idx="6202">
                  <c:v>6202</c:v>
                </c:pt>
                <c:pt idx="6203">
                  <c:v>6203</c:v>
                </c:pt>
                <c:pt idx="6204">
                  <c:v>6204</c:v>
                </c:pt>
                <c:pt idx="6205">
                  <c:v>6205</c:v>
                </c:pt>
                <c:pt idx="6206">
                  <c:v>6206</c:v>
                </c:pt>
                <c:pt idx="6207">
                  <c:v>6207</c:v>
                </c:pt>
                <c:pt idx="6208">
                  <c:v>6208</c:v>
                </c:pt>
                <c:pt idx="6209">
                  <c:v>6209</c:v>
                </c:pt>
                <c:pt idx="6210">
                  <c:v>6210</c:v>
                </c:pt>
                <c:pt idx="6211">
                  <c:v>6211</c:v>
                </c:pt>
                <c:pt idx="6212">
                  <c:v>6212</c:v>
                </c:pt>
                <c:pt idx="6213">
                  <c:v>6213</c:v>
                </c:pt>
                <c:pt idx="6214">
                  <c:v>6214</c:v>
                </c:pt>
                <c:pt idx="6215">
                  <c:v>6215</c:v>
                </c:pt>
                <c:pt idx="6216">
                  <c:v>6216</c:v>
                </c:pt>
                <c:pt idx="6217">
                  <c:v>6217</c:v>
                </c:pt>
                <c:pt idx="6218">
                  <c:v>6218</c:v>
                </c:pt>
                <c:pt idx="6219">
                  <c:v>6219</c:v>
                </c:pt>
                <c:pt idx="6220">
                  <c:v>6220</c:v>
                </c:pt>
                <c:pt idx="6221">
                  <c:v>6221</c:v>
                </c:pt>
                <c:pt idx="6222">
                  <c:v>6222</c:v>
                </c:pt>
                <c:pt idx="6223">
                  <c:v>6223</c:v>
                </c:pt>
                <c:pt idx="6224">
                  <c:v>6224</c:v>
                </c:pt>
                <c:pt idx="6225">
                  <c:v>6225</c:v>
                </c:pt>
                <c:pt idx="6226">
                  <c:v>6226</c:v>
                </c:pt>
                <c:pt idx="6227">
                  <c:v>6227</c:v>
                </c:pt>
                <c:pt idx="6228">
                  <c:v>6228</c:v>
                </c:pt>
                <c:pt idx="6229">
                  <c:v>6229</c:v>
                </c:pt>
                <c:pt idx="6230">
                  <c:v>6230</c:v>
                </c:pt>
                <c:pt idx="6231">
                  <c:v>6231</c:v>
                </c:pt>
                <c:pt idx="6232">
                  <c:v>6232</c:v>
                </c:pt>
                <c:pt idx="6233">
                  <c:v>6233</c:v>
                </c:pt>
                <c:pt idx="6234">
                  <c:v>6234</c:v>
                </c:pt>
                <c:pt idx="6235">
                  <c:v>6235</c:v>
                </c:pt>
                <c:pt idx="6236">
                  <c:v>6236</c:v>
                </c:pt>
                <c:pt idx="6237">
                  <c:v>6237</c:v>
                </c:pt>
                <c:pt idx="6238">
                  <c:v>6238</c:v>
                </c:pt>
                <c:pt idx="6239">
                  <c:v>6239</c:v>
                </c:pt>
                <c:pt idx="6240">
                  <c:v>6240</c:v>
                </c:pt>
                <c:pt idx="6241">
                  <c:v>6241</c:v>
                </c:pt>
                <c:pt idx="6242">
                  <c:v>6242</c:v>
                </c:pt>
                <c:pt idx="6243">
                  <c:v>6243</c:v>
                </c:pt>
                <c:pt idx="6244">
                  <c:v>6244</c:v>
                </c:pt>
                <c:pt idx="6245">
                  <c:v>6245</c:v>
                </c:pt>
                <c:pt idx="6246">
                  <c:v>6246</c:v>
                </c:pt>
                <c:pt idx="6247">
                  <c:v>6247</c:v>
                </c:pt>
                <c:pt idx="6248">
                  <c:v>6248</c:v>
                </c:pt>
                <c:pt idx="6249">
                  <c:v>6249</c:v>
                </c:pt>
                <c:pt idx="6250">
                  <c:v>6250</c:v>
                </c:pt>
                <c:pt idx="6251">
                  <c:v>6251</c:v>
                </c:pt>
                <c:pt idx="6252">
                  <c:v>6252</c:v>
                </c:pt>
                <c:pt idx="6253">
                  <c:v>6253</c:v>
                </c:pt>
                <c:pt idx="6254">
                  <c:v>6254</c:v>
                </c:pt>
                <c:pt idx="6255">
                  <c:v>6255</c:v>
                </c:pt>
                <c:pt idx="6256">
                  <c:v>6256</c:v>
                </c:pt>
                <c:pt idx="6257">
                  <c:v>6257</c:v>
                </c:pt>
                <c:pt idx="6258">
                  <c:v>6258</c:v>
                </c:pt>
                <c:pt idx="6259">
                  <c:v>6259</c:v>
                </c:pt>
                <c:pt idx="6260">
                  <c:v>6260</c:v>
                </c:pt>
                <c:pt idx="6261">
                  <c:v>6261</c:v>
                </c:pt>
                <c:pt idx="6262">
                  <c:v>6262</c:v>
                </c:pt>
                <c:pt idx="6263">
                  <c:v>6263</c:v>
                </c:pt>
                <c:pt idx="6264">
                  <c:v>6264</c:v>
                </c:pt>
                <c:pt idx="6265">
                  <c:v>6265</c:v>
                </c:pt>
                <c:pt idx="6266">
                  <c:v>6266</c:v>
                </c:pt>
                <c:pt idx="6267">
                  <c:v>6267</c:v>
                </c:pt>
                <c:pt idx="6268">
                  <c:v>6268</c:v>
                </c:pt>
                <c:pt idx="6269">
                  <c:v>6269</c:v>
                </c:pt>
                <c:pt idx="6270">
                  <c:v>6270</c:v>
                </c:pt>
                <c:pt idx="6271">
                  <c:v>6271</c:v>
                </c:pt>
                <c:pt idx="6272">
                  <c:v>6272</c:v>
                </c:pt>
                <c:pt idx="6273">
                  <c:v>6273</c:v>
                </c:pt>
                <c:pt idx="6274">
                  <c:v>6274</c:v>
                </c:pt>
                <c:pt idx="6275">
                  <c:v>6275</c:v>
                </c:pt>
                <c:pt idx="6276">
                  <c:v>6276</c:v>
                </c:pt>
                <c:pt idx="6277">
                  <c:v>6277</c:v>
                </c:pt>
                <c:pt idx="6278">
                  <c:v>6278</c:v>
                </c:pt>
                <c:pt idx="6279">
                  <c:v>6279</c:v>
                </c:pt>
                <c:pt idx="6280">
                  <c:v>6280</c:v>
                </c:pt>
                <c:pt idx="6281">
                  <c:v>6281</c:v>
                </c:pt>
                <c:pt idx="6282">
                  <c:v>6282</c:v>
                </c:pt>
                <c:pt idx="6283">
                  <c:v>6283</c:v>
                </c:pt>
                <c:pt idx="6284">
                  <c:v>6284</c:v>
                </c:pt>
                <c:pt idx="6285">
                  <c:v>6285</c:v>
                </c:pt>
                <c:pt idx="6286">
                  <c:v>6286</c:v>
                </c:pt>
                <c:pt idx="6287">
                  <c:v>6287</c:v>
                </c:pt>
                <c:pt idx="6288">
                  <c:v>6288</c:v>
                </c:pt>
                <c:pt idx="6289">
                  <c:v>6289</c:v>
                </c:pt>
                <c:pt idx="6290">
                  <c:v>6290</c:v>
                </c:pt>
                <c:pt idx="6291">
                  <c:v>6291</c:v>
                </c:pt>
                <c:pt idx="6292">
                  <c:v>6292</c:v>
                </c:pt>
                <c:pt idx="6293">
                  <c:v>6293</c:v>
                </c:pt>
                <c:pt idx="6294">
                  <c:v>6294</c:v>
                </c:pt>
                <c:pt idx="6295">
                  <c:v>6295</c:v>
                </c:pt>
                <c:pt idx="6296">
                  <c:v>6296</c:v>
                </c:pt>
                <c:pt idx="6297">
                  <c:v>6297</c:v>
                </c:pt>
                <c:pt idx="6298">
                  <c:v>6298</c:v>
                </c:pt>
                <c:pt idx="6299">
                  <c:v>6299</c:v>
                </c:pt>
                <c:pt idx="6300">
                  <c:v>6300</c:v>
                </c:pt>
                <c:pt idx="6301">
                  <c:v>6301</c:v>
                </c:pt>
                <c:pt idx="6302">
                  <c:v>6302</c:v>
                </c:pt>
                <c:pt idx="6303">
                  <c:v>6303</c:v>
                </c:pt>
                <c:pt idx="6304">
                  <c:v>6304</c:v>
                </c:pt>
                <c:pt idx="6305">
                  <c:v>6305</c:v>
                </c:pt>
                <c:pt idx="6306">
                  <c:v>6306</c:v>
                </c:pt>
                <c:pt idx="6307">
                  <c:v>6307</c:v>
                </c:pt>
                <c:pt idx="6308">
                  <c:v>6308</c:v>
                </c:pt>
                <c:pt idx="6309">
                  <c:v>6309</c:v>
                </c:pt>
                <c:pt idx="6310">
                  <c:v>6310</c:v>
                </c:pt>
                <c:pt idx="6311">
                  <c:v>6311</c:v>
                </c:pt>
                <c:pt idx="6312">
                  <c:v>6312</c:v>
                </c:pt>
                <c:pt idx="6313">
                  <c:v>6313</c:v>
                </c:pt>
                <c:pt idx="6314">
                  <c:v>6314</c:v>
                </c:pt>
                <c:pt idx="6315">
                  <c:v>6315</c:v>
                </c:pt>
                <c:pt idx="6316">
                  <c:v>6316</c:v>
                </c:pt>
                <c:pt idx="6317">
                  <c:v>6317</c:v>
                </c:pt>
                <c:pt idx="6318">
                  <c:v>6318</c:v>
                </c:pt>
                <c:pt idx="6319">
                  <c:v>6319</c:v>
                </c:pt>
                <c:pt idx="6320">
                  <c:v>6320</c:v>
                </c:pt>
                <c:pt idx="6321">
                  <c:v>6321</c:v>
                </c:pt>
                <c:pt idx="6322">
                  <c:v>6322</c:v>
                </c:pt>
                <c:pt idx="6323">
                  <c:v>6323</c:v>
                </c:pt>
                <c:pt idx="6324">
                  <c:v>6324</c:v>
                </c:pt>
                <c:pt idx="6325">
                  <c:v>6325</c:v>
                </c:pt>
                <c:pt idx="6326">
                  <c:v>6326</c:v>
                </c:pt>
                <c:pt idx="6327">
                  <c:v>6327</c:v>
                </c:pt>
                <c:pt idx="6328">
                  <c:v>6328</c:v>
                </c:pt>
                <c:pt idx="6329">
                  <c:v>6329</c:v>
                </c:pt>
                <c:pt idx="6330">
                  <c:v>6330</c:v>
                </c:pt>
                <c:pt idx="6331">
                  <c:v>6331</c:v>
                </c:pt>
                <c:pt idx="6332">
                  <c:v>6332</c:v>
                </c:pt>
                <c:pt idx="6333">
                  <c:v>6333</c:v>
                </c:pt>
                <c:pt idx="6334">
                  <c:v>6334</c:v>
                </c:pt>
                <c:pt idx="6335">
                  <c:v>6335</c:v>
                </c:pt>
                <c:pt idx="6336">
                  <c:v>6336</c:v>
                </c:pt>
                <c:pt idx="6337">
                  <c:v>6337</c:v>
                </c:pt>
                <c:pt idx="6338">
                  <c:v>6338</c:v>
                </c:pt>
                <c:pt idx="6339">
                  <c:v>6339</c:v>
                </c:pt>
                <c:pt idx="6340">
                  <c:v>6340</c:v>
                </c:pt>
                <c:pt idx="6341">
                  <c:v>6341</c:v>
                </c:pt>
                <c:pt idx="6342">
                  <c:v>6342</c:v>
                </c:pt>
                <c:pt idx="6343">
                  <c:v>6343</c:v>
                </c:pt>
                <c:pt idx="6344">
                  <c:v>6344</c:v>
                </c:pt>
                <c:pt idx="6345">
                  <c:v>6345</c:v>
                </c:pt>
                <c:pt idx="6346">
                  <c:v>6346</c:v>
                </c:pt>
                <c:pt idx="6347">
                  <c:v>6347</c:v>
                </c:pt>
                <c:pt idx="6348">
                  <c:v>6348</c:v>
                </c:pt>
                <c:pt idx="6349">
                  <c:v>6349</c:v>
                </c:pt>
                <c:pt idx="6350">
                  <c:v>6350</c:v>
                </c:pt>
                <c:pt idx="6351">
                  <c:v>6351</c:v>
                </c:pt>
                <c:pt idx="6352">
                  <c:v>6352</c:v>
                </c:pt>
                <c:pt idx="6353">
                  <c:v>6353</c:v>
                </c:pt>
                <c:pt idx="6354">
                  <c:v>6354</c:v>
                </c:pt>
                <c:pt idx="6355">
                  <c:v>6355</c:v>
                </c:pt>
                <c:pt idx="6356">
                  <c:v>6356</c:v>
                </c:pt>
                <c:pt idx="6357">
                  <c:v>6357</c:v>
                </c:pt>
                <c:pt idx="6358">
                  <c:v>6358</c:v>
                </c:pt>
                <c:pt idx="6359">
                  <c:v>6359</c:v>
                </c:pt>
                <c:pt idx="6360">
                  <c:v>6360</c:v>
                </c:pt>
                <c:pt idx="6361">
                  <c:v>6361</c:v>
                </c:pt>
                <c:pt idx="6362">
                  <c:v>6362</c:v>
                </c:pt>
                <c:pt idx="6363">
                  <c:v>6363</c:v>
                </c:pt>
                <c:pt idx="6364">
                  <c:v>6364</c:v>
                </c:pt>
                <c:pt idx="6365">
                  <c:v>6365</c:v>
                </c:pt>
                <c:pt idx="6366">
                  <c:v>6366</c:v>
                </c:pt>
                <c:pt idx="6367">
                  <c:v>6367</c:v>
                </c:pt>
                <c:pt idx="6368">
                  <c:v>6368</c:v>
                </c:pt>
                <c:pt idx="6369">
                  <c:v>6369</c:v>
                </c:pt>
                <c:pt idx="6370">
                  <c:v>6370</c:v>
                </c:pt>
                <c:pt idx="6371">
                  <c:v>6371</c:v>
                </c:pt>
                <c:pt idx="6372">
                  <c:v>6372</c:v>
                </c:pt>
                <c:pt idx="6373">
                  <c:v>6373</c:v>
                </c:pt>
                <c:pt idx="6374">
                  <c:v>6374</c:v>
                </c:pt>
                <c:pt idx="6375">
                  <c:v>6375</c:v>
                </c:pt>
                <c:pt idx="6376">
                  <c:v>6376</c:v>
                </c:pt>
                <c:pt idx="6377">
                  <c:v>6377</c:v>
                </c:pt>
                <c:pt idx="6378">
                  <c:v>6378</c:v>
                </c:pt>
                <c:pt idx="6379">
                  <c:v>6379</c:v>
                </c:pt>
                <c:pt idx="6380">
                  <c:v>6380</c:v>
                </c:pt>
                <c:pt idx="6381">
                  <c:v>6381</c:v>
                </c:pt>
                <c:pt idx="6382">
                  <c:v>6382</c:v>
                </c:pt>
                <c:pt idx="6383">
                  <c:v>6383</c:v>
                </c:pt>
                <c:pt idx="6384">
                  <c:v>6384</c:v>
                </c:pt>
                <c:pt idx="6385">
                  <c:v>6385</c:v>
                </c:pt>
                <c:pt idx="6386">
                  <c:v>6386</c:v>
                </c:pt>
                <c:pt idx="6387">
                  <c:v>6387</c:v>
                </c:pt>
                <c:pt idx="6388">
                  <c:v>6388</c:v>
                </c:pt>
                <c:pt idx="6389">
                  <c:v>6389</c:v>
                </c:pt>
                <c:pt idx="6390">
                  <c:v>6390</c:v>
                </c:pt>
                <c:pt idx="6391">
                  <c:v>6391</c:v>
                </c:pt>
                <c:pt idx="6392">
                  <c:v>6392</c:v>
                </c:pt>
                <c:pt idx="6393">
                  <c:v>6393</c:v>
                </c:pt>
                <c:pt idx="6394">
                  <c:v>6394</c:v>
                </c:pt>
                <c:pt idx="6395">
                  <c:v>6395</c:v>
                </c:pt>
                <c:pt idx="6396">
                  <c:v>6396</c:v>
                </c:pt>
                <c:pt idx="6397">
                  <c:v>6397</c:v>
                </c:pt>
                <c:pt idx="6398">
                  <c:v>6398</c:v>
                </c:pt>
                <c:pt idx="6399">
                  <c:v>6399</c:v>
                </c:pt>
                <c:pt idx="6400">
                  <c:v>6400</c:v>
                </c:pt>
                <c:pt idx="6401">
                  <c:v>6401</c:v>
                </c:pt>
                <c:pt idx="6402">
                  <c:v>6402</c:v>
                </c:pt>
                <c:pt idx="6403">
                  <c:v>6403</c:v>
                </c:pt>
                <c:pt idx="6404">
                  <c:v>6404</c:v>
                </c:pt>
                <c:pt idx="6405">
                  <c:v>6405</c:v>
                </c:pt>
                <c:pt idx="6406">
                  <c:v>6406</c:v>
                </c:pt>
                <c:pt idx="6407">
                  <c:v>6407</c:v>
                </c:pt>
                <c:pt idx="6408">
                  <c:v>6408</c:v>
                </c:pt>
                <c:pt idx="6409">
                  <c:v>6409</c:v>
                </c:pt>
                <c:pt idx="6410">
                  <c:v>6410</c:v>
                </c:pt>
                <c:pt idx="6411">
                  <c:v>6411</c:v>
                </c:pt>
                <c:pt idx="6412">
                  <c:v>6412</c:v>
                </c:pt>
                <c:pt idx="6413">
                  <c:v>6413</c:v>
                </c:pt>
                <c:pt idx="6414">
                  <c:v>6414</c:v>
                </c:pt>
                <c:pt idx="6415">
                  <c:v>6415</c:v>
                </c:pt>
                <c:pt idx="6416">
                  <c:v>6416</c:v>
                </c:pt>
                <c:pt idx="6417">
                  <c:v>6417</c:v>
                </c:pt>
                <c:pt idx="6418">
                  <c:v>6418</c:v>
                </c:pt>
                <c:pt idx="6419">
                  <c:v>6419</c:v>
                </c:pt>
                <c:pt idx="6420">
                  <c:v>6420</c:v>
                </c:pt>
                <c:pt idx="6421">
                  <c:v>6421</c:v>
                </c:pt>
                <c:pt idx="6422">
                  <c:v>6422</c:v>
                </c:pt>
                <c:pt idx="6423">
                  <c:v>6423</c:v>
                </c:pt>
                <c:pt idx="6424">
                  <c:v>6424</c:v>
                </c:pt>
                <c:pt idx="6425">
                  <c:v>6425</c:v>
                </c:pt>
                <c:pt idx="6426">
                  <c:v>6426</c:v>
                </c:pt>
                <c:pt idx="6427">
                  <c:v>6427</c:v>
                </c:pt>
                <c:pt idx="6428">
                  <c:v>6428</c:v>
                </c:pt>
                <c:pt idx="6429">
                  <c:v>6429</c:v>
                </c:pt>
                <c:pt idx="6430">
                  <c:v>6430</c:v>
                </c:pt>
                <c:pt idx="6431">
                  <c:v>6431</c:v>
                </c:pt>
                <c:pt idx="6432">
                  <c:v>6432</c:v>
                </c:pt>
                <c:pt idx="6433">
                  <c:v>6433</c:v>
                </c:pt>
                <c:pt idx="6434">
                  <c:v>6434</c:v>
                </c:pt>
                <c:pt idx="6435">
                  <c:v>6435</c:v>
                </c:pt>
                <c:pt idx="6436">
                  <c:v>6436</c:v>
                </c:pt>
                <c:pt idx="6437">
                  <c:v>6437</c:v>
                </c:pt>
                <c:pt idx="6438">
                  <c:v>6438</c:v>
                </c:pt>
                <c:pt idx="6439">
                  <c:v>6439</c:v>
                </c:pt>
                <c:pt idx="6440">
                  <c:v>6440</c:v>
                </c:pt>
                <c:pt idx="6441">
                  <c:v>6441</c:v>
                </c:pt>
                <c:pt idx="6442">
                  <c:v>6442</c:v>
                </c:pt>
                <c:pt idx="6443">
                  <c:v>6443</c:v>
                </c:pt>
                <c:pt idx="6444">
                  <c:v>6444</c:v>
                </c:pt>
                <c:pt idx="6445">
                  <c:v>6445</c:v>
                </c:pt>
                <c:pt idx="6446">
                  <c:v>6446</c:v>
                </c:pt>
                <c:pt idx="6447">
                  <c:v>6447</c:v>
                </c:pt>
                <c:pt idx="6448">
                  <c:v>6448</c:v>
                </c:pt>
                <c:pt idx="6449">
                  <c:v>6449</c:v>
                </c:pt>
                <c:pt idx="6450">
                  <c:v>6450</c:v>
                </c:pt>
                <c:pt idx="6451">
                  <c:v>6451</c:v>
                </c:pt>
                <c:pt idx="6452">
                  <c:v>6452</c:v>
                </c:pt>
                <c:pt idx="6453">
                  <c:v>6453</c:v>
                </c:pt>
                <c:pt idx="6454">
                  <c:v>6454</c:v>
                </c:pt>
                <c:pt idx="6455">
                  <c:v>6455</c:v>
                </c:pt>
                <c:pt idx="6456">
                  <c:v>6456</c:v>
                </c:pt>
                <c:pt idx="6457">
                  <c:v>6457</c:v>
                </c:pt>
                <c:pt idx="6458">
                  <c:v>6458</c:v>
                </c:pt>
                <c:pt idx="6459">
                  <c:v>6459</c:v>
                </c:pt>
                <c:pt idx="6460">
                  <c:v>6460</c:v>
                </c:pt>
                <c:pt idx="6461">
                  <c:v>6461</c:v>
                </c:pt>
                <c:pt idx="6462">
                  <c:v>6462</c:v>
                </c:pt>
                <c:pt idx="6463">
                  <c:v>6463</c:v>
                </c:pt>
                <c:pt idx="6464">
                  <c:v>6464</c:v>
                </c:pt>
                <c:pt idx="6465">
                  <c:v>6465</c:v>
                </c:pt>
                <c:pt idx="6466">
                  <c:v>6466</c:v>
                </c:pt>
                <c:pt idx="6467">
                  <c:v>6467</c:v>
                </c:pt>
                <c:pt idx="6468">
                  <c:v>6468</c:v>
                </c:pt>
                <c:pt idx="6469">
                  <c:v>6469</c:v>
                </c:pt>
                <c:pt idx="6470">
                  <c:v>6470</c:v>
                </c:pt>
                <c:pt idx="6471">
                  <c:v>6471</c:v>
                </c:pt>
                <c:pt idx="6472">
                  <c:v>6472</c:v>
                </c:pt>
                <c:pt idx="6473">
                  <c:v>6473</c:v>
                </c:pt>
                <c:pt idx="6474">
                  <c:v>6474</c:v>
                </c:pt>
                <c:pt idx="6475">
                  <c:v>6475</c:v>
                </c:pt>
                <c:pt idx="6476">
                  <c:v>6476</c:v>
                </c:pt>
                <c:pt idx="6477">
                  <c:v>6477</c:v>
                </c:pt>
                <c:pt idx="6478">
                  <c:v>6478</c:v>
                </c:pt>
                <c:pt idx="6479">
                  <c:v>6479</c:v>
                </c:pt>
                <c:pt idx="6480">
                  <c:v>6480</c:v>
                </c:pt>
                <c:pt idx="6481">
                  <c:v>6481</c:v>
                </c:pt>
                <c:pt idx="6482">
                  <c:v>6482</c:v>
                </c:pt>
                <c:pt idx="6483">
                  <c:v>6483</c:v>
                </c:pt>
                <c:pt idx="6484">
                  <c:v>6484</c:v>
                </c:pt>
                <c:pt idx="6485">
                  <c:v>6485</c:v>
                </c:pt>
                <c:pt idx="6486">
                  <c:v>6486</c:v>
                </c:pt>
                <c:pt idx="6487">
                  <c:v>6487</c:v>
                </c:pt>
                <c:pt idx="6488">
                  <c:v>6488</c:v>
                </c:pt>
                <c:pt idx="6489">
                  <c:v>6489</c:v>
                </c:pt>
                <c:pt idx="6490">
                  <c:v>6490</c:v>
                </c:pt>
                <c:pt idx="6491">
                  <c:v>6491</c:v>
                </c:pt>
                <c:pt idx="6492">
                  <c:v>6492</c:v>
                </c:pt>
                <c:pt idx="6493">
                  <c:v>6493</c:v>
                </c:pt>
                <c:pt idx="6494">
                  <c:v>6494</c:v>
                </c:pt>
                <c:pt idx="6495">
                  <c:v>6495</c:v>
                </c:pt>
                <c:pt idx="6496">
                  <c:v>6496</c:v>
                </c:pt>
                <c:pt idx="6497">
                  <c:v>6497</c:v>
                </c:pt>
                <c:pt idx="6498">
                  <c:v>6498</c:v>
                </c:pt>
                <c:pt idx="6499">
                  <c:v>6499</c:v>
                </c:pt>
                <c:pt idx="6500">
                  <c:v>6500</c:v>
                </c:pt>
                <c:pt idx="6501">
                  <c:v>6501</c:v>
                </c:pt>
                <c:pt idx="6502">
                  <c:v>6502</c:v>
                </c:pt>
                <c:pt idx="6503">
                  <c:v>6503</c:v>
                </c:pt>
                <c:pt idx="6504">
                  <c:v>6504</c:v>
                </c:pt>
                <c:pt idx="6505">
                  <c:v>6505</c:v>
                </c:pt>
                <c:pt idx="6506">
                  <c:v>6506</c:v>
                </c:pt>
                <c:pt idx="6507">
                  <c:v>6507</c:v>
                </c:pt>
                <c:pt idx="6508">
                  <c:v>6508</c:v>
                </c:pt>
                <c:pt idx="6509">
                  <c:v>6509</c:v>
                </c:pt>
                <c:pt idx="6510">
                  <c:v>6510</c:v>
                </c:pt>
                <c:pt idx="6511">
                  <c:v>6511</c:v>
                </c:pt>
                <c:pt idx="6512">
                  <c:v>6512</c:v>
                </c:pt>
                <c:pt idx="6513">
                  <c:v>6513</c:v>
                </c:pt>
                <c:pt idx="6514">
                  <c:v>6514</c:v>
                </c:pt>
                <c:pt idx="6515">
                  <c:v>6515</c:v>
                </c:pt>
                <c:pt idx="6516">
                  <c:v>6516</c:v>
                </c:pt>
                <c:pt idx="6517">
                  <c:v>6517</c:v>
                </c:pt>
                <c:pt idx="6518">
                  <c:v>6518</c:v>
                </c:pt>
                <c:pt idx="6519">
                  <c:v>6519</c:v>
                </c:pt>
                <c:pt idx="6520">
                  <c:v>6520</c:v>
                </c:pt>
                <c:pt idx="6521">
                  <c:v>6521</c:v>
                </c:pt>
                <c:pt idx="6522">
                  <c:v>6522</c:v>
                </c:pt>
                <c:pt idx="6523">
                  <c:v>6523</c:v>
                </c:pt>
                <c:pt idx="6524">
                  <c:v>6524</c:v>
                </c:pt>
                <c:pt idx="6525">
                  <c:v>6525</c:v>
                </c:pt>
                <c:pt idx="6526">
                  <c:v>6526</c:v>
                </c:pt>
                <c:pt idx="6527">
                  <c:v>6527</c:v>
                </c:pt>
                <c:pt idx="6528">
                  <c:v>6528</c:v>
                </c:pt>
                <c:pt idx="6529">
                  <c:v>6529</c:v>
                </c:pt>
                <c:pt idx="6530">
                  <c:v>6530</c:v>
                </c:pt>
                <c:pt idx="6531">
                  <c:v>6531</c:v>
                </c:pt>
                <c:pt idx="6532">
                  <c:v>6532</c:v>
                </c:pt>
                <c:pt idx="6533">
                  <c:v>6533</c:v>
                </c:pt>
                <c:pt idx="6534">
                  <c:v>6534</c:v>
                </c:pt>
                <c:pt idx="6535">
                  <c:v>6535</c:v>
                </c:pt>
                <c:pt idx="6536">
                  <c:v>6536</c:v>
                </c:pt>
                <c:pt idx="6537">
                  <c:v>6537</c:v>
                </c:pt>
                <c:pt idx="6538">
                  <c:v>6538</c:v>
                </c:pt>
                <c:pt idx="6539">
                  <c:v>6539</c:v>
                </c:pt>
                <c:pt idx="6540">
                  <c:v>6540</c:v>
                </c:pt>
                <c:pt idx="6541">
                  <c:v>6541</c:v>
                </c:pt>
                <c:pt idx="6542">
                  <c:v>6542</c:v>
                </c:pt>
                <c:pt idx="6543">
                  <c:v>6543</c:v>
                </c:pt>
                <c:pt idx="6544">
                  <c:v>6544</c:v>
                </c:pt>
                <c:pt idx="6545">
                  <c:v>6545</c:v>
                </c:pt>
                <c:pt idx="6546">
                  <c:v>6546</c:v>
                </c:pt>
                <c:pt idx="6547">
                  <c:v>6547</c:v>
                </c:pt>
                <c:pt idx="6548">
                  <c:v>6548</c:v>
                </c:pt>
                <c:pt idx="6549">
                  <c:v>6549</c:v>
                </c:pt>
                <c:pt idx="6550">
                  <c:v>6550</c:v>
                </c:pt>
                <c:pt idx="6551">
                  <c:v>6551</c:v>
                </c:pt>
                <c:pt idx="6552">
                  <c:v>6552</c:v>
                </c:pt>
                <c:pt idx="6553">
                  <c:v>6553</c:v>
                </c:pt>
                <c:pt idx="6554">
                  <c:v>6554</c:v>
                </c:pt>
                <c:pt idx="6555">
                  <c:v>6555</c:v>
                </c:pt>
                <c:pt idx="6556">
                  <c:v>6556</c:v>
                </c:pt>
                <c:pt idx="6557">
                  <c:v>6557</c:v>
                </c:pt>
                <c:pt idx="6558">
                  <c:v>6558</c:v>
                </c:pt>
                <c:pt idx="6559">
                  <c:v>6559</c:v>
                </c:pt>
                <c:pt idx="6560">
                  <c:v>6560</c:v>
                </c:pt>
                <c:pt idx="6561">
                  <c:v>6561</c:v>
                </c:pt>
                <c:pt idx="6562">
                  <c:v>6562</c:v>
                </c:pt>
                <c:pt idx="6563">
                  <c:v>6563</c:v>
                </c:pt>
                <c:pt idx="6564">
                  <c:v>6564</c:v>
                </c:pt>
                <c:pt idx="6565">
                  <c:v>6565</c:v>
                </c:pt>
                <c:pt idx="6566">
                  <c:v>6566</c:v>
                </c:pt>
                <c:pt idx="6567">
                  <c:v>6567</c:v>
                </c:pt>
                <c:pt idx="6568">
                  <c:v>6568</c:v>
                </c:pt>
                <c:pt idx="6569">
                  <c:v>6569</c:v>
                </c:pt>
                <c:pt idx="6570">
                  <c:v>6570</c:v>
                </c:pt>
                <c:pt idx="6571">
                  <c:v>6571</c:v>
                </c:pt>
                <c:pt idx="6572">
                  <c:v>6572</c:v>
                </c:pt>
                <c:pt idx="6573">
                  <c:v>6573</c:v>
                </c:pt>
                <c:pt idx="6574">
                  <c:v>6574</c:v>
                </c:pt>
                <c:pt idx="6575">
                  <c:v>6575</c:v>
                </c:pt>
                <c:pt idx="6576">
                  <c:v>6576</c:v>
                </c:pt>
                <c:pt idx="6577">
                  <c:v>6577</c:v>
                </c:pt>
                <c:pt idx="6578">
                  <c:v>6578</c:v>
                </c:pt>
                <c:pt idx="6579">
                  <c:v>6579</c:v>
                </c:pt>
                <c:pt idx="6580">
                  <c:v>6580</c:v>
                </c:pt>
                <c:pt idx="6581">
                  <c:v>6581</c:v>
                </c:pt>
                <c:pt idx="6582">
                  <c:v>6582</c:v>
                </c:pt>
                <c:pt idx="6583">
                  <c:v>6583</c:v>
                </c:pt>
                <c:pt idx="6584">
                  <c:v>6584</c:v>
                </c:pt>
                <c:pt idx="6585">
                  <c:v>6585</c:v>
                </c:pt>
                <c:pt idx="6586">
                  <c:v>6586</c:v>
                </c:pt>
                <c:pt idx="6587">
                  <c:v>6587</c:v>
                </c:pt>
                <c:pt idx="6588">
                  <c:v>6588</c:v>
                </c:pt>
                <c:pt idx="6589">
                  <c:v>6589</c:v>
                </c:pt>
                <c:pt idx="6590">
                  <c:v>6590</c:v>
                </c:pt>
                <c:pt idx="6591">
                  <c:v>6591</c:v>
                </c:pt>
                <c:pt idx="6592">
                  <c:v>6592</c:v>
                </c:pt>
                <c:pt idx="6593">
                  <c:v>6593</c:v>
                </c:pt>
                <c:pt idx="6594">
                  <c:v>6594</c:v>
                </c:pt>
                <c:pt idx="6595">
                  <c:v>6595</c:v>
                </c:pt>
                <c:pt idx="6596">
                  <c:v>6596</c:v>
                </c:pt>
                <c:pt idx="6597">
                  <c:v>6597</c:v>
                </c:pt>
                <c:pt idx="6598">
                  <c:v>6598</c:v>
                </c:pt>
                <c:pt idx="6599">
                  <c:v>6599</c:v>
                </c:pt>
                <c:pt idx="6600">
                  <c:v>6600</c:v>
                </c:pt>
                <c:pt idx="6601">
                  <c:v>6601</c:v>
                </c:pt>
                <c:pt idx="6602">
                  <c:v>6602</c:v>
                </c:pt>
                <c:pt idx="6603">
                  <c:v>6603</c:v>
                </c:pt>
                <c:pt idx="6604">
                  <c:v>6604</c:v>
                </c:pt>
                <c:pt idx="6605">
                  <c:v>6605</c:v>
                </c:pt>
                <c:pt idx="6606">
                  <c:v>6606</c:v>
                </c:pt>
                <c:pt idx="6607">
                  <c:v>6607</c:v>
                </c:pt>
                <c:pt idx="6608">
                  <c:v>6608</c:v>
                </c:pt>
                <c:pt idx="6609">
                  <c:v>6609</c:v>
                </c:pt>
                <c:pt idx="6610">
                  <c:v>6610</c:v>
                </c:pt>
                <c:pt idx="6611">
                  <c:v>6611</c:v>
                </c:pt>
                <c:pt idx="6612">
                  <c:v>6612</c:v>
                </c:pt>
                <c:pt idx="6613">
                  <c:v>6613</c:v>
                </c:pt>
                <c:pt idx="6614">
                  <c:v>6614</c:v>
                </c:pt>
                <c:pt idx="6615">
                  <c:v>6615</c:v>
                </c:pt>
                <c:pt idx="6616">
                  <c:v>6616</c:v>
                </c:pt>
                <c:pt idx="6617">
                  <c:v>6617</c:v>
                </c:pt>
                <c:pt idx="6618">
                  <c:v>6618</c:v>
                </c:pt>
                <c:pt idx="6619">
                  <c:v>6619</c:v>
                </c:pt>
                <c:pt idx="6620">
                  <c:v>6620</c:v>
                </c:pt>
                <c:pt idx="6621">
                  <c:v>6621</c:v>
                </c:pt>
                <c:pt idx="6622">
                  <c:v>6622</c:v>
                </c:pt>
                <c:pt idx="6623">
                  <c:v>6623</c:v>
                </c:pt>
                <c:pt idx="6624">
                  <c:v>6624</c:v>
                </c:pt>
                <c:pt idx="6625">
                  <c:v>6625</c:v>
                </c:pt>
                <c:pt idx="6626">
                  <c:v>6626</c:v>
                </c:pt>
                <c:pt idx="6627">
                  <c:v>6627</c:v>
                </c:pt>
                <c:pt idx="6628">
                  <c:v>6628</c:v>
                </c:pt>
                <c:pt idx="6629">
                  <c:v>6629</c:v>
                </c:pt>
                <c:pt idx="6630">
                  <c:v>6630</c:v>
                </c:pt>
                <c:pt idx="6631">
                  <c:v>6631</c:v>
                </c:pt>
                <c:pt idx="6632">
                  <c:v>6632</c:v>
                </c:pt>
                <c:pt idx="6633">
                  <c:v>6633</c:v>
                </c:pt>
                <c:pt idx="6634">
                  <c:v>6634</c:v>
                </c:pt>
                <c:pt idx="6635">
                  <c:v>6635</c:v>
                </c:pt>
                <c:pt idx="6636">
                  <c:v>6636</c:v>
                </c:pt>
                <c:pt idx="6637">
                  <c:v>6637</c:v>
                </c:pt>
                <c:pt idx="6638">
                  <c:v>6638</c:v>
                </c:pt>
                <c:pt idx="6639">
                  <c:v>6639</c:v>
                </c:pt>
                <c:pt idx="6640">
                  <c:v>6640</c:v>
                </c:pt>
                <c:pt idx="6641">
                  <c:v>6641</c:v>
                </c:pt>
                <c:pt idx="6642">
                  <c:v>6642</c:v>
                </c:pt>
                <c:pt idx="6643">
                  <c:v>6643</c:v>
                </c:pt>
                <c:pt idx="6644">
                  <c:v>6644</c:v>
                </c:pt>
                <c:pt idx="6645">
                  <c:v>6645</c:v>
                </c:pt>
                <c:pt idx="6646">
                  <c:v>6646</c:v>
                </c:pt>
                <c:pt idx="6647">
                  <c:v>6647</c:v>
                </c:pt>
                <c:pt idx="6648">
                  <c:v>6648</c:v>
                </c:pt>
                <c:pt idx="6649">
                  <c:v>6649</c:v>
                </c:pt>
                <c:pt idx="6650">
                  <c:v>6650</c:v>
                </c:pt>
                <c:pt idx="6651">
                  <c:v>6651</c:v>
                </c:pt>
                <c:pt idx="6652">
                  <c:v>6652</c:v>
                </c:pt>
                <c:pt idx="6653">
                  <c:v>6653</c:v>
                </c:pt>
                <c:pt idx="6654">
                  <c:v>6654</c:v>
                </c:pt>
                <c:pt idx="6655">
                  <c:v>6655</c:v>
                </c:pt>
                <c:pt idx="6656">
                  <c:v>6656</c:v>
                </c:pt>
                <c:pt idx="6657">
                  <c:v>6657</c:v>
                </c:pt>
                <c:pt idx="6658">
                  <c:v>6658</c:v>
                </c:pt>
                <c:pt idx="6659">
                  <c:v>6659</c:v>
                </c:pt>
                <c:pt idx="6660">
                  <c:v>6660</c:v>
                </c:pt>
                <c:pt idx="6661">
                  <c:v>6661</c:v>
                </c:pt>
                <c:pt idx="6662">
                  <c:v>6662</c:v>
                </c:pt>
                <c:pt idx="6663">
                  <c:v>6663</c:v>
                </c:pt>
                <c:pt idx="6664">
                  <c:v>6664</c:v>
                </c:pt>
                <c:pt idx="6665">
                  <c:v>6665</c:v>
                </c:pt>
                <c:pt idx="6666">
                  <c:v>6666</c:v>
                </c:pt>
                <c:pt idx="6667">
                  <c:v>6667</c:v>
                </c:pt>
                <c:pt idx="6668">
                  <c:v>6668</c:v>
                </c:pt>
                <c:pt idx="6669">
                  <c:v>6669</c:v>
                </c:pt>
                <c:pt idx="6670">
                  <c:v>6670</c:v>
                </c:pt>
                <c:pt idx="6671">
                  <c:v>6671</c:v>
                </c:pt>
                <c:pt idx="6672">
                  <c:v>6672</c:v>
                </c:pt>
                <c:pt idx="6673">
                  <c:v>6673</c:v>
                </c:pt>
                <c:pt idx="6674">
                  <c:v>6674</c:v>
                </c:pt>
                <c:pt idx="6675">
                  <c:v>6675</c:v>
                </c:pt>
                <c:pt idx="6676">
                  <c:v>6676</c:v>
                </c:pt>
                <c:pt idx="6677">
                  <c:v>6677</c:v>
                </c:pt>
                <c:pt idx="6678">
                  <c:v>6678</c:v>
                </c:pt>
                <c:pt idx="6679">
                  <c:v>6679</c:v>
                </c:pt>
                <c:pt idx="6680">
                  <c:v>6680</c:v>
                </c:pt>
                <c:pt idx="6681">
                  <c:v>6681</c:v>
                </c:pt>
                <c:pt idx="6682">
                  <c:v>6682</c:v>
                </c:pt>
                <c:pt idx="6683">
                  <c:v>6683</c:v>
                </c:pt>
                <c:pt idx="6684">
                  <c:v>6684</c:v>
                </c:pt>
                <c:pt idx="6685">
                  <c:v>6685</c:v>
                </c:pt>
                <c:pt idx="6686">
                  <c:v>6686</c:v>
                </c:pt>
                <c:pt idx="6687">
                  <c:v>6687</c:v>
                </c:pt>
                <c:pt idx="6688">
                  <c:v>6688</c:v>
                </c:pt>
                <c:pt idx="6689">
                  <c:v>6689</c:v>
                </c:pt>
                <c:pt idx="6690">
                  <c:v>6690</c:v>
                </c:pt>
                <c:pt idx="6691">
                  <c:v>6691</c:v>
                </c:pt>
                <c:pt idx="6692">
                  <c:v>6692</c:v>
                </c:pt>
                <c:pt idx="6693">
                  <c:v>6693</c:v>
                </c:pt>
                <c:pt idx="6694">
                  <c:v>6694</c:v>
                </c:pt>
                <c:pt idx="6695">
                  <c:v>6695</c:v>
                </c:pt>
                <c:pt idx="6696">
                  <c:v>6696</c:v>
                </c:pt>
                <c:pt idx="6697">
                  <c:v>6697</c:v>
                </c:pt>
                <c:pt idx="6698">
                  <c:v>6698</c:v>
                </c:pt>
                <c:pt idx="6699">
                  <c:v>6699</c:v>
                </c:pt>
                <c:pt idx="6700">
                  <c:v>6700</c:v>
                </c:pt>
                <c:pt idx="6701">
                  <c:v>6701</c:v>
                </c:pt>
                <c:pt idx="6702">
                  <c:v>6702</c:v>
                </c:pt>
                <c:pt idx="6703">
                  <c:v>6703</c:v>
                </c:pt>
                <c:pt idx="6704">
                  <c:v>6704</c:v>
                </c:pt>
                <c:pt idx="6705">
                  <c:v>6705</c:v>
                </c:pt>
                <c:pt idx="6706">
                  <c:v>6706</c:v>
                </c:pt>
                <c:pt idx="6707">
                  <c:v>6707</c:v>
                </c:pt>
                <c:pt idx="6708">
                  <c:v>6708</c:v>
                </c:pt>
                <c:pt idx="6709">
                  <c:v>6709</c:v>
                </c:pt>
                <c:pt idx="6710">
                  <c:v>6710</c:v>
                </c:pt>
                <c:pt idx="6711">
                  <c:v>6711</c:v>
                </c:pt>
                <c:pt idx="6712">
                  <c:v>6712</c:v>
                </c:pt>
                <c:pt idx="6713">
                  <c:v>6713</c:v>
                </c:pt>
                <c:pt idx="6714">
                  <c:v>6714</c:v>
                </c:pt>
                <c:pt idx="6715">
                  <c:v>6715</c:v>
                </c:pt>
                <c:pt idx="6716">
                  <c:v>6716</c:v>
                </c:pt>
                <c:pt idx="6717">
                  <c:v>6717</c:v>
                </c:pt>
                <c:pt idx="6718">
                  <c:v>6718</c:v>
                </c:pt>
                <c:pt idx="6719">
                  <c:v>6719</c:v>
                </c:pt>
                <c:pt idx="6720">
                  <c:v>6720</c:v>
                </c:pt>
                <c:pt idx="6721">
                  <c:v>6721</c:v>
                </c:pt>
                <c:pt idx="6722">
                  <c:v>6722</c:v>
                </c:pt>
                <c:pt idx="6723">
                  <c:v>6723</c:v>
                </c:pt>
                <c:pt idx="6724">
                  <c:v>6724</c:v>
                </c:pt>
                <c:pt idx="6725">
                  <c:v>6725</c:v>
                </c:pt>
                <c:pt idx="6726">
                  <c:v>6726</c:v>
                </c:pt>
                <c:pt idx="6727">
                  <c:v>6727</c:v>
                </c:pt>
                <c:pt idx="6728">
                  <c:v>6728</c:v>
                </c:pt>
                <c:pt idx="6729">
                  <c:v>6729</c:v>
                </c:pt>
                <c:pt idx="6730">
                  <c:v>6730</c:v>
                </c:pt>
                <c:pt idx="6731">
                  <c:v>6731</c:v>
                </c:pt>
                <c:pt idx="6732">
                  <c:v>6732</c:v>
                </c:pt>
                <c:pt idx="6733">
                  <c:v>6733</c:v>
                </c:pt>
                <c:pt idx="6734">
                  <c:v>6734</c:v>
                </c:pt>
                <c:pt idx="6735">
                  <c:v>6735</c:v>
                </c:pt>
                <c:pt idx="6736">
                  <c:v>6736</c:v>
                </c:pt>
                <c:pt idx="6737">
                  <c:v>6737</c:v>
                </c:pt>
                <c:pt idx="6738">
                  <c:v>6738</c:v>
                </c:pt>
                <c:pt idx="6739">
                  <c:v>6739</c:v>
                </c:pt>
                <c:pt idx="6740">
                  <c:v>6740</c:v>
                </c:pt>
                <c:pt idx="6741">
                  <c:v>6741</c:v>
                </c:pt>
                <c:pt idx="6742">
                  <c:v>6742</c:v>
                </c:pt>
                <c:pt idx="6743">
                  <c:v>6743</c:v>
                </c:pt>
                <c:pt idx="6744">
                  <c:v>6744</c:v>
                </c:pt>
                <c:pt idx="6745">
                  <c:v>6745</c:v>
                </c:pt>
                <c:pt idx="6746">
                  <c:v>6746</c:v>
                </c:pt>
                <c:pt idx="6747">
                  <c:v>6747</c:v>
                </c:pt>
                <c:pt idx="6748">
                  <c:v>6748</c:v>
                </c:pt>
                <c:pt idx="6749">
                  <c:v>6749</c:v>
                </c:pt>
                <c:pt idx="6750">
                  <c:v>6750</c:v>
                </c:pt>
                <c:pt idx="6751">
                  <c:v>6751</c:v>
                </c:pt>
                <c:pt idx="6752">
                  <c:v>6752</c:v>
                </c:pt>
                <c:pt idx="6753">
                  <c:v>6753</c:v>
                </c:pt>
                <c:pt idx="6754">
                  <c:v>6754</c:v>
                </c:pt>
                <c:pt idx="6755">
                  <c:v>6755</c:v>
                </c:pt>
                <c:pt idx="6756">
                  <c:v>6756</c:v>
                </c:pt>
                <c:pt idx="6757">
                  <c:v>6757</c:v>
                </c:pt>
                <c:pt idx="6758">
                  <c:v>6758</c:v>
                </c:pt>
                <c:pt idx="6759">
                  <c:v>6759</c:v>
                </c:pt>
                <c:pt idx="6760">
                  <c:v>6760</c:v>
                </c:pt>
                <c:pt idx="6761">
                  <c:v>6761</c:v>
                </c:pt>
                <c:pt idx="6762">
                  <c:v>6762</c:v>
                </c:pt>
                <c:pt idx="6763">
                  <c:v>6763</c:v>
                </c:pt>
                <c:pt idx="6764">
                  <c:v>6764</c:v>
                </c:pt>
                <c:pt idx="6765">
                  <c:v>6765</c:v>
                </c:pt>
                <c:pt idx="6766">
                  <c:v>6766</c:v>
                </c:pt>
                <c:pt idx="6767">
                  <c:v>6767</c:v>
                </c:pt>
                <c:pt idx="6768">
                  <c:v>6768</c:v>
                </c:pt>
                <c:pt idx="6769">
                  <c:v>6769</c:v>
                </c:pt>
                <c:pt idx="6770">
                  <c:v>6770</c:v>
                </c:pt>
                <c:pt idx="6771">
                  <c:v>6771</c:v>
                </c:pt>
                <c:pt idx="6772">
                  <c:v>6772</c:v>
                </c:pt>
                <c:pt idx="6773">
                  <c:v>6773</c:v>
                </c:pt>
                <c:pt idx="6774">
                  <c:v>6774</c:v>
                </c:pt>
                <c:pt idx="6775">
                  <c:v>6775</c:v>
                </c:pt>
                <c:pt idx="6776">
                  <c:v>6776</c:v>
                </c:pt>
                <c:pt idx="6777">
                  <c:v>6777</c:v>
                </c:pt>
                <c:pt idx="6778">
                  <c:v>6778</c:v>
                </c:pt>
                <c:pt idx="6779">
                  <c:v>6779</c:v>
                </c:pt>
                <c:pt idx="6780">
                  <c:v>6780</c:v>
                </c:pt>
                <c:pt idx="6781">
                  <c:v>6781</c:v>
                </c:pt>
                <c:pt idx="6782">
                  <c:v>6782</c:v>
                </c:pt>
                <c:pt idx="6783">
                  <c:v>6783</c:v>
                </c:pt>
                <c:pt idx="6784">
                  <c:v>6784</c:v>
                </c:pt>
                <c:pt idx="6785">
                  <c:v>6785</c:v>
                </c:pt>
                <c:pt idx="6786">
                  <c:v>6786</c:v>
                </c:pt>
                <c:pt idx="6787">
                  <c:v>6787</c:v>
                </c:pt>
                <c:pt idx="6788">
                  <c:v>6788</c:v>
                </c:pt>
                <c:pt idx="6789">
                  <c:v>6789</c:v>
                </c:pt>
                <c:pt idx="6790">
                  <c:v>6790</c:v>
                </c:pt>
                <c:pt idx="6791">
                  <c:v>6791</c:v>
                </c:pt>
                <c:pt idx="6792">
                  <c:v>6792</c:v>
                </c:pt>
                <c:pt idx="6793">
                  <c:v>6793</c:v>
                </c:pt>
                <c:pt idx="6794">
                  <c:v>6794</c:v>
                </c:pt>
                <c:pt idx="6795">
                  <c:v>6795</c:v>
                </c:pt>
                <c:pt idx="6796">
                  <c:v>6796</c:v>
                </c:pt>
                <c:pt idx="6797">
                  <c:v>6797</c:v>
                </c:pt>
                <c:pt idx="6798">
                  <c:v>6798</c:v>
                </c:pt>
                <c:pt idx="6799">
                  <c:v>6799</c:v>
                </c:pt>
                <c:pt idx="6800">
                  <c:v>6800</c:v>
                </c:pt>
                <c:pt idx="6801">
                  <c:v>6801</c:v>
                </c:pt>
                <c:pt idx="6802">
                  <c:v>6802</c:v>
                </c:pt>
                <c:pt idx="6803">
                  <c:v>6803</c:v>
                </c:pt>
                <c:pt idx="6804">
                  <c:v>6804</c:v>
                </c:pt>
                <c:pt idx="6805">
                  <c:v>6805</c:v>
                </c:pt>
                <c:pt idx="6806">
                  <c:v>6806</c:v>
                </c:pt>
                <c:pt idx="6807">
                  <c:v>6807</c:v>
                </c:pt>
                <c:pt idx="6808">
                  <c:v>6808</c:v>
                </c:pt>
                <c:pt idx="6809">
                  <c:v>6809</c:v>
                </c:pt>
                <c:pt idx="6810">
                  <c:v>6810</c:v>
                </c:pt>
                <c:pt idx="6811">
                  <c:v>6811</c:v>
                </c:pt>
                <c:pt idx="6812">
                  <c:v>6812</c:v>
                </c:pt>
                <c:pt idx="6813">
                  <c:v>6813</c:v>
                </c:pt>
                <c:pt idx="6814">
                  <c:v>6814</c:v>
                </c:pt>
                <c:pt idx="6815">
                  <c:v>6815</c:v>
                </c:pt>
                <c:pt idx="6816">
                  <c:v>6816</c:v>
                </c:pt>
                <c:pt idx="6817">
                  <c:v>6817</c:v>
                </c:pt>
                <c:pt idx="6818">
                  <c:v>6818</c:v>
                </c:pt>
                <c:pt idx="6819">
                  <c:v>6819</c:v>
                </c:pt>
                <c:pt idx="6820">
                  <c:v>6820</c:v>
                </c:pt>
                <c:pt idx="6821">
                  <c:v>6821</c:v>
                </c:pt>
                <c:pt idx="6822">
                  <c:v>6822</c:v>
                </c:pt>
                <c:pt idx="6823">
                  <c:v>6823</c:v>
                </c:pt>
                <c:pt idx="6824">
                  <c:v>6824</c:v>
                </c:pt>
                <c:pt idx="6825">
                  <c:v>6825</c:v>
                </c:pt>
                <c:pt idx="6826">
                  <c:v>6826</c:v>
                </c:pt>
                <c:pt idx="6827">
                  <c:v>6827</c:v>
                </c:pt>
                <c:pt idx="6828">
                  <c:v>6828</c:v>
                </c:pt>
                <c:pt idx="6829">
                  <c:v>6829</c:v>
                </c:pt>
                <c:pt idx="6830">
                  <c:v>6830</c:v>
                </c:pt>
                <c:pt idx="6831">
                  <c:v>6831</c:v>
                </c:pt>
                <c:pt idx="6832">
                  <c:v>6832</c:v>
                </c:pt>
                <c:pt idx="6833">
                  <c:v>6833</c:v>
                </c:pt>
                <c:pt idx="6834">
                  <c:v>6834</c:v>
                </c:pt>
                <c:pt idx="6835">
                  <c:v>6835</c:v>
                </c:pt>
                <c:pt idx="6836">
                  <c:v>6836</c:v>
                </c:pt>
                <c:pt idx="6837">
                  <c:v>6837</c:v>
                </c:pt>
                <c:pt idx="6838">
                  <c:v>6838</c:v>
                </c:pt>
                <c:pt idx="6839">
                  <c:v>6839</c:v>
                </c:pt>
                <c:pt idx="6840">
                  <c:v>6840</c:v>
                </c:pt>
                <c:pt idx="6841">
                  <c:v>6841</c:v>
                </c:pt>
                <c:pt idx="6842">
                  <c:v>6842</c:v>
                </c:pt>
                <c:pt idx="6843">
                  <c:v>6843</c:v>
                </c:pt>
                <c:pt idx="6844">
                  <c:v>6844</c:v>
                </c:pt>
                <c:pt idx="6845">
                  <c:v>6845</c:v>
                </c:pt>
                <c:pt idx="6846">
                  <c:v>6846</c:v>
                </c:pt>
                <c:pt idx="6847">
                  <c:v>6847</c:v>
                </c:pt>
                <c:pt idx="6848">
                  <c:v>6848</c:v>
                </c:pt>
                <c:pt idx="6849">
                  <c:v>6849</c:v>
                </c:pt>
                <c:pt idx="6850">
                  <c:v>6850</c:v>
                </c:pt>
                <c:pt idx="6851">
                  <c:v>6851</c:v>
                </c:pt>
                <c:pt idx="6852">
                  <c:v>6852</c:v>
                </c:pt>
                <c:pt idx="6853">
                  <c:v>6853</c:v>
                </c:pt>
                <c:pt idx="6854">
                  <c:v>6854</c:v>
                </c:pt>
                <c:pt idx="6855">
                  <c:v>6855</c:v>
                </c:pt>
                <c:pt idx="6856">
                  <c:v>6856</c:v>
                </c:pt>
                <c:pt idx="6857">
                  <c:v>6857</c:v>
                </c:pt>
                <c:pt idx="6858">
                  <c:v>6858</c:v>
                </c:pt>
                <c:pt idx="6859">
                  <c:v>6859</c:v>
                </c:pt>
                <c:pt idx="6860">
                  <c:v>6860</c:v>
                </c:pt>
                <c:pt idx="6861">
                  <c:v>6861</c:v>
                </c:pt>
                <c:pt idx="6862">
                  <c:v>6862</c:v>
                </c:pt>
                <c:pt idx="6863">
                  <c:v>6863</c:v>
                </c:pt>
                <c:pt idx="6864">
                  <c:v>6864</c:v>
                </c:pt>
                <c:pt idx="6865">
                  <c:v>6865</c:v>
                </c:pt>
                <c:pt idx="6866">
                  <c:v>6866</c:v>
                </c:pt>
                <c:pt idx="6867">
                  <c:v>6867</c:v>
                </c:pt>
                <c:pt idx="6868">
                  <c:v>6868</c:v>
                </c:pt>
                <c:pt idx="6869">
                  <c:v>6869</c:v>
                </c:pt>
                <c:pt idx="6870">
                  <c:v>6870</c:v>
                </c:pt>
                <c:pt idx="6871">
                  <c:v>6871</c:v>
                </c:pt>
                <c:pt idx="6872">
                  <c:v>6872</c:v>
                </c:pt>
                <c:pt idx="6873">
                  <c:v>6873</c:v>
                </c:pt>
                <c:pt idx="6874">
                  <c:v>6874</c:v>
                </c:pt>
                <c:pt idx="6875">
                  <c:v>6875</c:v>
                </c:pt>
                <c:pt idx="6876">
                  <c:v>6876</c:v>
                </c:pt>
                <c:pt idx="6877">
                  <c:v>6877</c:v>
                </c:pt>
                <c:pt idx="6878">
                  <c:v>6878</c:v>
                </c:pt>
                <c:pt idx="6879">
                  <c:v>6879</c:v>
                </c:pt>
                <c:pt idx="6880">
                  <c:v>6880</c:v>
                </c:pt>
                <c:pt idx="6881">
                  <c:v>6881</c:v>
                </c:pt>
                <c:pt idx="6882">
                  <c:v>6882</c:v>
                </c:pt>
                <c:pt idx="6883">
                  <c:v>6883</c:v>
                </c:pt>
                <c:pt idx="6884">
                  <c:v>6884</c:v>
                </c:pt>
                <c:pt idx="6885">
                  <c:v>6885</c:v>
                </c:pt>
                <c:pt idx="6886">
                  <c:v>6886</c:v>
                </c:pt>
                <c:pt idx="6887">
                  <c:v>6887</c:v>
                </c:pt>
                <c:pt idx="6888">
                  <c:v>6888</c:v>
                </c:pt>
                <c:pt idx="6889">
                  <c:v>6889</c:v>
                </c:pt>
                <c:pt idx="6890">
                  <c:v>6890</c:v>
                </c:pt>
                <c:pt idx="6891">
                  <c:v>6891</c:v>
                </c:pt>
                <c:pt idx="6892">
                  <c:v>6892</c:v>
                </c:pt>
                <c:pt idx="6893">
                  <c:v>6893</c:v>
                </c:pt>
                <c:pt idx="6894">
                  <c:v>6894</c:v>
                </c:pt>
                <c:pt idx="6895">
                  <c:v>6895</c:v>
                </c:pt>
                <c:pt idx="6896">
                  <c:v>6896</c:v>
                </c:pt>
                <c:pt idx="6897">
                  <c:v>6897</c:v>
                </c:pt>
                <c:pt idx="6898">
                  <c:v>6898</c:v>
                </c:pt>
                <c:pt idx="6899">
                  <c:v>6899</c:v>
                </c:pt>
                <c:pt idx="6900">
                  <c:v>6900</c:v>
                </c:pt>
                <c:pt idx="6901">
                  <c:v>6901</c:v>
                </c:pt>
                <c:pt idx="6902">
                  <c:v>6902</c:v>
                </c:pt>
                <c:pt idx="6903">
                  <c:v>6903</c:v>
                </c:pt>
                <c:pt idx="6904">
                  <c:v>6904</c:v>
                </c:pt>
                <c:pt idx="6905">
                  <c:v>6905</c:v>
                </c:pt>
                <c:pt idx="6906">
                  <c:v>6906</c:v>
                </c:pt>
                <c:pt idx="6907">
                  <c:v>6907</c:v>
                </c:pt>
                <c:pt idx="6908">
                  <c:v>6908</c:v>
                </c:pt>
                <c:pt idx="6909">
                  <c:v>6909</c:v>
                </c:pt>
                <c:pt idx="6910">
                  <c:v>6910</c:v>
                </c:pt>
                <c:pt idx="6911">
                  <c:v>6911</c:v>
                </c:pt>
                <c:pt idx="6912">
                  <c:v>6912</c:v>
                </c:pt>
                <c:pt idx="6913">
                  <c:v>6913</c:v>
                </c:pt>
                <c:pt idx="6914">
                  <c:v>6914</c:v>
                </c:pt>
                <c:pt idx="6915">
                  <c:v>6915</c:v>
                </c:pt>
                <c:pt idx="6916">
                  <c:v>6916</c:v>
                </c:pt>
                <c:pt idx="6917">
                  <c:v>6917</c:v>
                </c:pt>
                <c:pt idx="6918">
                  <c:v>6918</c:v>
                </c:pt>
                <c:pt idx="6919">
                  <c:v>6919</c:v>
                </c:pt>
                <c:pt idx="6920">
                  <c:v>6920</c:v>
                </c:pt>
                <c:pt idx="6921">
                  <c:v>6921</c:v>
                </c:pt>
                <c:pt idx="6922">
                  <c:v>6922</c:v>
                </c:pt>
                <c:pt idx="6923">
                  <c:v>6923</c:v>
                </c:pt>
                <c:pt idx="6924">
                  <c:v>6924</c:v>
                </c:pt>
                <c:pt idx="6925">
                  <c:v>6925</c:v>
                </c:pt>
                <c:pt idx="6926">
                  <c:v>6926</c:v>
                </c:pt>
                <c:pt idx="6927">
                  <c:v>6927</c:v>
                </c:pt>
                <c:pt idx="6928">
                  <c:v>6928</c:v>
                </c:pt>
                <c:pt idx="6929">
                  <c:v>6929</c:v>
                </c:pt>
                <c:pt idx="6930">
                  <c:v>6930</c:v>
                </c:pt>
                <c:pt idx="6931">
                  <c:v>6931</c:v>
                </c:pt>
                <c:pt idx="6932">
                  <c:v>6932</c:v>
                </c:pt>
                <c:pt idx="6933">
                  <c:v>6933</c:v>
                </c:pt>
                <c:pt idx="6934">
                  <c:v>6934</c:v>
                </c:pt>
                <c:pt idx="6935">
                  <c:v>6935</c:v>
                </c:pt>
                <c:pt idx="6936">
                  <c:v>6936</c:v>
                </c:pt>
                <c:pt idx="6937">
                  <c:v>6937</c:v>
                </c:pt>
                <c:pt idx="6938">
                  <c:v>6938</c:v>
                </c:pt>
                <c:pt idx="6939">
                  <c:v>6939</c:v>
                </c:pt>
                <c:pt idx="6940">
                  <c:v>6940</c:v>
                </c:pt>
                <c:pt idx="6941">
                  <c:v>6941</c:v>
                </c:pt>
                <c:pt idx="6942">
                  <c:v>6942</c:v>
                </c:pt>
                <c:pt idx="6943">
                  <c:v>6943</c:v>
                </c:pt>
                <c:pt idx="6944">
                  <c:v>6944</c:v>
                </c:pt>
                <c:pt idx="6945">
                  <c:v>6945</c:v>
                </c:pt>
                <c:pt idx="6946">
                  <c:v>6946</c:v>
                </c:pt>
                <c:pt idx="6947">
                  <c:v>6947</c:v>
                </c:pt>
                <c:pt idx="6948">
                  <c:v>6948</c:v>
                </c:pt>
                <c:pt idx="6949">
                  <c:v>6949</c:v>
                </c:pt>
                <c:pt idx="6950">
                  <c:v>6950</c:v>
                </c:pt>
                <c:pt idx="6951">
                  <c:v>6951</c:v>
                </c:pt>
                <c:pt idx="6952">
                  <c:v>6952</c:v>
                </c:pt>
                <c:pt idx="6953">
                  <c:v>6953</c:v>
                </c:pt>
                <c:pt idx="6954">
                  <c:v>6954</c:v>
                </c:pt>
                <c:pt idx="6955">
                  <c:v>6955</c:v>
                </c:pt>
                <c:pt idx="6956">
                  <c:v>6956</c:v>
                </c:pt>
                <c:pt idx="6957">
                  <c:v>6957</c:v>
                </c:pt>
                <c:pt idx="6958">
                  <c:v>6958</c:v>
                </c:pt>
                <c:pt idx="6959">
                  <c:v>6959</c:v>
                </c:pt>
                <c:pt idx="6960">
                  <c:v>6960</c:v>
                </c:pt>
                <c:pt idx="6961">
                  <c:v>6961</c:v>
                </c:pt>
                <c:pt idx="6962">
                  <c:v>6962</c:v>
                </c:pt>
                <c:pt idx="6963">
                  <c:v>6963</c:v>
                </c:pt>
                <c:pt idx="6964">
                  <c:v>6964</c:v>
                </c:pt>
                <c:pt idx="6965">
                  <c:v>6965</c:v>
                </c:pt>
                <c:pt idx="6966">
                  <c:v>6966</c:v>
                </c:pt>
                <c:pt idx="6967">
                  <c:v>6967</c:v>
                </c:pt>
                <c:pt idx="6968">
                  <c:v>6968</c:v>
                </c:pt>
                <c:pt idx="6969">
                  <c:v>6969</c:v>
                </c:pt>
                <c:pt idx="6970">
                  <c:v>6970</c:v>
                </c:pt>
                <c:pt idx="6971">
                  <c:v>6971</c:v>
                </c:pt>
                <c:pt idx="6972">
                  <c:v>6972</c:v>
                </c:pt>
                <c:pt idx="6973">
                  <c:v>6973</c:v>
                </c:pt>
                <c:pt idx="6974">
                  <c:v>6974</c:v>
                </c:pt>
                <c:pt idx="6975">
                  <c:v>6975</c:v>
                </c:pt>
                <c:pt idx="6976">
                  <c:v>6976</c:v>
                </c:pt>
                <c:pt idx="6977">
                  <c:v>6977</c:v>
                </c:pt>
                <c:pt idx="6978">
                  <c:v>6978</c:v>
                </c:pt>
                <c:pt idx="6979">
                  <c:v>6979</c:v>
                </c:pt>
                <c:pt idx="6980">
                  <c:v>6980</c:v>
                </c:pt>
                <c:pt idx="6981">
                  <c:v>6981</c:v>
                </c:pt>
                <c:pt idx="6982">
                  <c:v>6982</c:v>
                </c:pt>
                <c:pt idx="6983">
                  <c:v>6983</c:v>
                </c:pt>
                <c:pt idx="6984">
                  <c:v>6984</c:v>
                </c:pt>
                <c:pt idx="6985">
                  <c:v>6985</c:v>
                </c:pt>
                <c:pt idx="6986">
                  <c:v>6986</c:v>
                </c:pt>
                <c:pt idx="6987">
                  <c:v>6987</c:v>
                </c:pt>
                <c:pt idx="6988">
                  <c:v>6988</c:v>
                </c:pt>
                <c:pt idx="6989">
                  <c:v>6989</c:v>
                </c:pt>
                <c:pt idx="6990">
                  <c:v>6990</c:v>
                </c:pt>
                <c:pt idx="6991">
                  <c:v>6991</c:v>
                </c:pt>
                <c:pt idx="6992">
                  <c:v>6992</c:v>
                </c:pt>
                <c:pt idx="6993">
                  <c:v>6993</c:v>
                </c:pt>
                <c:pt idx="6994">
                  <c:v>6994</c:v>
                </c:pt>
                <c:pt idx="6995">
                  <c:v>6995</c:v>
                </c:pt>
                <c:pt idx="6996">
                  <c:v>6996</c:v>
                </c:pt>
                <c:pt idx="6997">
                  <c:v>6997</c:v>
                </c:pt>
                <c:pt idx="6998">
                  <c:v>6998</c:v>
                </c:pt>
                <c:pt idx="6999">
                  <c:v>6999</c:v>
                </c:pt>
                <c:pt idx="7000">
                  <c:v>7000</c:v>
                </c:pt>
                <c:pt idx="7001">
                  <c:v>7001</c:v>
                </c:pt>
                <c:pt idx="7002">
                  <c:v>7002</c:v>
                </c:pt>
                <c:pt idx="7003">
                  <c:v>7003</c:v>
                </c:pt>
                <c:pt idx="7004">
                  <c:v>7004</c:v>
                </c:pt>
                <c:pt idx="7005">
                  <c:v>7005</c:v>
                </c:pt>
                <c:pt idx="7006">
                  <c:v>7006</c:v>
                </c:pt>
                <c:pt idx="7007">
                  <c:v>7007</c:v>
                </c:pt>
                <c:pt idx="7008">
                  <c:v>7008</c:v>
                </c:pt>
                <c:pt idx="7009">
                  <c:v>7009</c:v>
                </c:pt>
                <c:pt idx="7010">
                  <c:v>7010</c:v>
                </c:pt>
                <c:pt idx="7011">
                  <c:v>7011</c:v>
                </c:pt>
                <c:pt idx="7012">
                  <c:v>7012</c:v>
                </c:pt>
                <c:pt idx="7013">
                  <c:v>7013</c:v>
                </c:pt>
                <c:pt idx="7014">
                  <c:v>7014</c:v>
                </c:pt>
                <c:pt idx="7015">
                  <c:v>7015</c:v>
                </c:pt>
                <c:pt idx="7016">
                  <c:v>7016</c:v>
                </c:pt>
                <c:pt idx="7017">
                  <c:v>7017</c:v>
                </c:pt>
                <c:pt idx="7018">
                  <c:v>7018</c:v>
                </c:pt>
                <c:pt idx="7019">
                  <c:v>7019</c:v>
                </c:pt>
                <c:pt idx="7020">
                  <c:v>7020</c:v>
                </c:pt>
                <c:pt idx="7021">
                  <c:v>7021</c:v>
                </c:pt>
                <c:pt idx="7022">
                  <c:v>7022</c:v>
                </c:pt>
                <c:pt idx="7023">
                  <c:v>7023</c:v>
                </c:pt>
                <c:pt idx="7024">
                  <c:v>7024</c:v>
                </c:pt>
                <c:pt idx="7025">
                  <c:v>7025</c:v>
                </c:pt>
                <c:pt idx="7026">
                  <c:v>7026</c:v>
                </c:pt>
                <c:pt idx="7027">
                  <c:v>7027</c:v>
                </c:pt>
                <c:pt idx="7028">
                  <c:v>7028</c:v>
                </c:pt>
                <c:pt idx="7029">
                  <c:v>7029</c:v>
                </c:pt>
                <c:pt idx="7030">
                  <c:v>7030</c:v>
                </c:pt>
                <c:pt idx="7031">
                  <c:v>7031</c:v>
                </c:pt>
                <c:pt idx="7032">
                  <c:v>7032</c:v>
                </c:pt>
                <c:pt idx="7033">
                  <c:v>7033</c:v>
                </c:pt>
                <c:pt idx="7034">
                  <c:v>7034</c:v>
                </c:pt>
                <c:pt idx="7035">
                  <c:v>7035</c:v>
                </c:pt>
                <c:pt idx="7036">
                  <c:v>7036</c:v>
                </c:pt>
                <c:pt idx="7037">
                  <c:v>7037</c:v>
                </c:pt>
                <c:pt idx="7038">
                  <c:v>7038</c:v>
                </c:pt>
                <c:pt idx="7039">
                  <c:v>7039</c:v>
                </c:pt>
                <c:pt idx="7040">
                  <c:v>7040</c:v>
                </c:pt>
                <c:pt idx="7041">
                  <c:v>7041</c:v>
                </c:pt>
                <c:pt idx="7042">
                  <c:v>7042</c:v>
                </c:pt>
                <c:pt idx="7043">
                  <c:v>7043</c:v>
                </c:pt>
                <c:pt idx="7044">
                  <c:v>7044</c:v>
                </c:pt>
                <c:pt idx="7045">
                  <c:v>7045</c:v>
                </c:pt>
                <c:pt idx="7046">
                  <c:v>7046</c:v>
                </c:pt>
                <c:pt idx="7047">
                  <c:v>7047</c:v>
                </c:pt>
                <c:pt idx="7048">
                  <c:v>7048</c:v>
                </c:pt>
                <c:pt idx="7049">
                  <c:v>7049</c:v>
                </c:pt>
                <c:pt idx="7050">
                  <c:v>7050</c:v>
                </c:pt>
                <c:pt idx="7051">
                  <c:v>7051</c:v>
                </c:pt>
                <c:pt idx="7052">
                  <c:v>7052</c:v>
                </c:pt>
                <c:pt idx="7053">
                  <c:v>7053</c:v>
                </c:pt>
                <c:pt idx="7054">
                  <c:v>7054</c:v>
                </c:pt>
                <c:pt idx="7055">
                  <c:v>7055</c:v>
                </c:pt>
                <c:pt idx="7056">
                  <c:v>7056</c:v>
                </c:pt>
                <c:pt idx="7057">
                  <c:v>7057</c:v>
                </c:pt>
                <c:pt idx="7058">
                  <c:v>7058</c:v>
                </c:pt>
                <c:pt idx="7059">
                  <c:v>7059</c:v>
                </c:pt>
                <c:pt idx="7060">
                  <c:v>7060</c:v>
                </c:pt>
                <c:pt idx="7061">
                  <c:v>7061</c:v>
                </c:pt>
                <c:pt idx="7062">
                  <c:v>7062</c:v>
                </c:pt>
                <c:pt idx="7063">
                  <c:v>7063</c:v>
                </c:pt>
                <c:pt idx="7064">
                  <c:v>7064</c:v>
                </c:pt>
                <c:pt idx="7065">
                  <c:v>7065</c:v>
                </c:pt>
                <c:pt idx="7066">
                  <c:v>7066</c:v>
                </c:pt>
                <c:pt idx="7067">
                  <c:v>7067</c:v>
                </c:pt>
                <c:pt idx="7068">
                  <c:v>7068</c:v>
                </c:pt>
                <c:pt idx="7069">
                  <c:v>7069</c:v>
                </c:pt>
                <c:pt idx="7070">
                  <c:v>7070</c:v>
                </c:pt>
                <c:pt idx="7071">
                  <c:v>7071</c:v>
                </c:pt>
                <c:pt idx="7072">
                  <c:v>7072</c:v>
                </c:pt>
                <c:pt idx="7073">
                  <c:v>7073</c:v>
                </c:pt>
                <c:pt idx="7074">
                  <c:v>7074</c:v>
                </c:pt>
                <c:pt idx="7075">
                  <c:v>7075</c:v>
                </c:pt>
                <c:pt idx="7076">
                  <c:v>7076</c:v>
                </c:pt>
                <c:pt idx="7077">
                  <c:v>7077</c:v>
                </c:pt>
                <c:pt idx="7078">
                  <c:v>7078</c:v>
                </c:pt>
                <c:pt idx="7079">
                  <c:v>7079</c:v>
                </c:pt>
                <c:pt idx="7080">
                  <c:v>7080</c:v>
                </c:pt>
                <c:pt idx="7081">
                  <c:v>7081</c:v>
                </c:pt>
                <c:pt idx="7082">
                  <c:v>7082</c:v>
                </c:pt>
                <c:pt idx="7083">
                  <c:v>7083</c:v>
                </c:pt>
                <c:pt idx="7084">
                  <c:v>7084</c:v>
                </c:pt>
                <c:pt idx="7085">
                  <c:v>7085</c:v>
                </c:pt>
                <c:pt idx="7086">
                  <c:v>7086</c:v>
                </c:pt>
                <c:pt idx="7087">
                  <c:v>7087</c:v>
                </c:pt>
                <c:pt idx="7088">
                  <c:v>7088</c:v>
                </c:pt>
                <c:pt idx="7089">
                  <c:v>7089</c:v>
                </c:pt>
                <c:pt idx="7090">
                  <c:v>7090</c:v>
                </c:pt>
                <c:pt idx="7091">
                  <c:v>7091</c:v>
                </c:pt>
                <c:pt idx="7092">
                  <c:v>7092</c:v>
                </c:pt>
                <c:pt idx="7093">
                  <c:v>7093</c:v>
                </c:pt>
                <c:pt idx="7094">
                  <c:v>7094</c:v>
                </c:pt>
                <c:pt idx="7095">
                  <c:v>7095</c:v>
                </c:pt>
                <c:pt idx="7096">
                  <c:v>7096</c:v>
                </c:pt>
                <c:pt idx="7097">
                  <c:v>7097</c:v>
                </c:pt>
                <c:pt idx="7098">
                  <c:v>7098</c:v>
                </c:pt>
                <c:pt idx="7099">
                  <c:v>7099</c:v>
                </c:pt>
                <c:pt idx="7100">
                  <c:v>7100</c:v>
                </c:pt>
                <c:pt idx="7101">
                  <c:v>7101</c:v>
                </c:pt>
                <c:pt idx="7102">
                  <c:v>7102</c:v>
                </c:pt>
                <c:pt idx="7103">
                  <c:v>7103</c:v>
                </c:pt>
                <c:pt idx="7104">
                  <c:v>7104</c:v>
                </c:pt>
                <c:pt idx="7105">
                  <c:v>7105</c:v>
                </c:pt>
                <c:pt idx="7106">
                  <c:v>7106</c:v>
                </c:pt>
                <c:pt idx="7107">
                  <c:v>7107</c:v>
                </c:pt>
                <c:pt idx="7108">
                  <c:v>7108</c:v>
                </c:pt>
                <c:pt idx="7109">
                  <c:v>7109</c:v>
                </c:pt>
                <c:pt idx="7110">
                  <c:v>7110</c:v>
                </c:pt>
                <c:pt idx="7111">
                  <c:v>7111</c:v>
                </c:pt>
                <c:pt idx="7112">
                  <c:v>7112</c:v>
                </c:pt>
                <c:pt idx="7113">
                  <c:v>7113</c:v>
                </c:pt>
                <c:pt idx="7114">
                  <c:v>7114</c:v>
                </c:pt>
                <c:pt idx="7115">
                  <c:v>7115</c:v>
                </c:pt>
                <c:pt idx="7116">
                  <c:v>7116</c:v>
                </c:pt>
                <c:pt idx="7117">
                  <c:v>7117</c:v>
                </c:pt>
                <c:pt idx="7118">
                  <c:v>7118</c:v>
                </c:pt>
                <c:pt idx="7119">
                  <c:v>7119</c:v>
                </c:pt>
                <c:pt idx="7120">
                  <c:v>7120</c:v>
                </c:pt>
                <c:pt idx="7121">
                  <c:v>7121</c:v>
                </c:pt>
                <c:pt idx="7122">
                  <c:v>7122</c:v>
                </c:pt>
                <c:pt idx="7123">
                  <c:v>7123</c:v>
                </c:pt>
                <c:pt idx="7124">
                  <c:v>7124</c:v>
                </c:pt>
                <c:pt idx="7125">
                  <c:v>7125</c:v>
                </c:pt>
                <c:pt idx="7126">
                  <c:v>7126</c:v>
                </c:pt>
                <c:pt idx="7127">
                  <c:v>7127</c:v>
                </c:pt>
                <c:pt idx="7128">
                  <c:v>7128</c:v>
                </c:pt>
                <c:pt idx="7129">
                  <c:v>7129</c:v>
                </c:pt>
                <c:pt idx="7130">
                  <c:v>7130</c:v>
                </c:pt>
                <c:pt idx="7131">
                  <c:v>7131</c:v>
                </c:pt>
                <c:pt idx="7132">
                  <c:v>7132</c:v>
                </c:pt>
                <c:pt idx="7133">
                  <c:v>7133</c:v>
                </c:pt>
                <c:pt idx="7134">
                  <c:v>7134</c:v>
                </c:pt>
                <c:pt idx="7135">
                  <c:v>7135</c:v>
                </c:pt>
                <c:pt idx="7136">
                  <c:v>7136</c:v>
                </c:pt>
                <c:pt idx="7137">
                  <c:v>7137</c:v>
                </c:pt>
                <c:pt idx="7138">
                  <c:v>7138</c:v>
                </c:pt>
                <c:pt idx="7139">
                  <c:v>7139</c:v>
                </c:pt>
                <c:pt idx="7140">
                  <c:v>7140</c:v>
                </c:pt>
                <c:pt idx="7141">
                  <c:v>7141</c:v>
                </c:pt>
                <c:pt idx="7142">
                  <c:v>7142</c:v>
                </c:pt>
                <c:pt idx="7143">
                  <c:v>7143</c:v>
                </c:pt>
                <c:pt idx="7144">
                  <c:v>7144</c:v>
                </c:pt>
                <c:pt idx="7145">
                  <c:v>7145</c:v>
                </c:pt>
                <c:pt idx="7146">
                  <c:v>7146</c:v>
                </c:pt>
                <c:pt idx="7147">
                  <c:v>7147</c:v>
                </c:pt>
                <c:pt idx="7148">
                  <c:v>7148</c:v>
                </c:pt>
                <c:pt idx="7149">
                  <c:v>7149</c:v>
                </c:pt>
                <c:pt idx="7150">
                  <c:v>7150</c:v>
                </c:pt>
                <c:pt idx="7151">
                  <c:v>7151</c:v>
                </c:pt>
                <c:pt idx="7152">
                  <c:v>7152</c:v>
                </c:pt>
                <c:pt idx="7153">
                  <c:v>7153</c:v>
                </c:pt>
                <c:pt idx="7154">
                  <c:v>7154</c:v>
                </c:pt>
                <c:pt idx="7155">
                  <c:v>7155</c:v>
                </c:pt>
                <c:pt idx="7156">
                  <c:v>7156</c:v>
                </c:pt>
                <c:pt idx="7157">
                  <c:v>7157</c:v>
                </c:pt>
                <c:pt idx="7158">
                  <c:v>7158</c:v>
                </c:pt>
                <c:pt idx="7159">
                  <c:v>7159</c:v>
                </c:pt>
                <c:pt idx="7160">
                  <c:v>7160</c:v>
                </c:pt>
                <c:pt idx="7161">
                  <c:v>7161</c:v>
                </c:pt>
                <c:pt idx="7162">
                  <c:v>7162</c:v>
                </c:pt>
                <c:pt idx="7163">
                  <c:v>7163</c:v>
                </c:pt>
                <c:pt idx="7164">
                  <c:v>7164</c:v>
                </c:pt>
                <c:pt idx="7165">
                  <c:v>7165</c:v>
                </c:pt>
                <c:pt idx="7166">
                  <c:v>7166</c:v>
                </c:pt>
                <c:pt idx="7167">
                  <c:v>7167</c:v>
                </c:pt>
                <c:pt idx="7168">
                  <c:v>7168</c:v>
                </c:pt>
                <c:pt idx="7169">
                  <c:v>7169</c:v>
                </c:pt>
                <c:pt idx="7170">
                  <c:v>7170</c:v>
                </c:pt>
                <c:pt idx="7171">
                  <c:v>7171</c:v>
                </c:pt>
                <c:pt idx="7172">
                  <c:v>7172</c:v>
                </c:pt>
                <c:pt idx="7173">
                  <c:v>7173</c:v>
                </c:pt>
                <c:pt idx="7174">
                  <c:v>7174</c:v>
                </c:pt>
                <c:pt idx="7175">
                  <c:v>7175</c:v>
                </c:pt>
                <c:pt idx="7176">
                  <c:v>7176</c:v>
                </c:pt>
                <c:pt idx="7177">
                  <c:v>7177</c:v>
                </c:pt>
                <c:pt idx="7178">
                  <c:v>7178</c:v>
                </c:pt>
                <c:pt idx="7179">
                  <c:v>7179</c:v>
                </c:pt>
                <c:pt idx="7180">
                  <c:v>7180</c:v>
                </c:pt>
                <c:pt idx="7181">
                  <c:v>7181</c:v>
                </c:pt>
                <c:pt idx="7182">
                  <c:v>7182</c:v>
                </c:pt>
                <c:pt idx="7183">
                  <c:v>7183</c:v>
                </c:pt>
                <c:pt idx="7184">
                  <c:v>7184</c:v>
                </c:pt>
                <c:pt idx="7185">
                  <c:v>7185</c:v>
                </c:pt>
                <c:pt idx="7186">
                  <c:v>7186</c:v>
                </c:pt>
                <c:pt idx="7187">
                  <c:v>7187</c:v>
                </c:pt>
                <c:pt idx="7188">
                  <c:v>7188</c:v>
                </c:pt>
                <c:pt idx="7189">
                  <c:v>7189</c:v>
                </c:pt>
                <c:pt idx="7190">
                  <c:v>7190</c:v>
                </c:pt>
                <c:pt idx="7191">
                  <c:v>7191</c:v>
                </c:pt>
                <c:pt idx="7192">
                  <c:v>7192</c:v>
                </c:pt>
                <c:pt idx="7193">
                  <c:v>7193</c:v>
                </c:pt>
                <c:pt idx="7194">
                  <c:v>7194</c:v>
                </c:pt>
                <c:pt idx="7195">
                  <c:v>7195</c:v>
                </c:pt>
                <c:pt idx="7196">
                  <c:v>7196</c:v>
                </c:pt>
                <c:pt idx="7197">
                  <c:v>7197</c:v>
                </c:pt>
                <c:pt idx="7198">
                  <c:v>7198</c:v>
                </c:pt>
                <c:pt idx="7199">
                  <c:v>7199</c:v>
                </c:pt>
                <c:pt idx="7200">
                  <c:v>7200</c:v>
                </c:pt>
                <c:pt idx="7201">
                  <c:v>7201</c:v>
                </c:pt>
                <c:pt idx="7202">
                  <c:v>7202</c:v>
                </c:pt>
                <c:pt idx="7203">
                  <c:v>7203</c:v>
                </c:pt>
                <c:pt idx="7204">
                  <c:v>7204</c:v>
                </c:pt>
                <c:pt idx="7205">
                  <c:v>7205</c:v>
                </c:pt>
                <c:pt idx="7206">
                  <c:v>7206</c:v>
                </c:pt>
                <c:pt idx="7207">
                  <c:v>7207</c:v>
                </c:pt>
                <c:pt idx="7208">
                  <c:v>7208</c:v>
                </c:pt>
                <c:pt idx="7209">
                  <c:v>7209</c:v>
                </c:pt>
                <c:pt idx="7210">
                  <c:v>7210</c:v>
                </c:pt>
                <c:pt idx="7211">
                  <c:v>7211</c:v>
                </c:pt>
                <c:pt idx="7212">
                  <c:v>7212</c:v>
                </c:pt>
                <c:pt idx="7213">
                  <c:v>7213</c:v>
                </c:pt>
                <c:pt idx="7214">
                  <c:v>7214</c:v>
                </c:pt>
                <c:pt idx="7215">
                  <c:v>7215</c:v>
                </c:pt>
                <c:pt idx="7216">
                  <c:v>7216</c:v>
                </c:pt>
                <c:pt idx="7217">
                  <c:v>7217</c:v>
                </c:pt>
                <c:pt idx="7218">
                  <c:v>7218</c:v>
                </c:pt>
                <c:pt idx="7219">
                  <c:v>7219</c:v>
                </c:pt>
                <c:pt idx="7220">
                  <c:v>7220</c:v>
                </c:pt>
                <c:pt idx="7221">
                  <c:v>7221</c:v>
                </c:pt>
                <c:pt idx="7222">
                  <c:v>7222</c:v>
                </c:pt>
                <c:pt idx="7223">
                  <c:v>7223</c:v>
                </c:pt>
                <c:pt idx="7224">
                  <c:v>7224</c:v>
                </c:pt>
                <c:pt idx="7225">
                  <c:v>7225</c:v>
                </c:pt>
                <c:pt idx="7226">
                  <c:v>7226</c:v>
                </c:pt>
                <c:pt idx="7227">
                  <c:v>7227</c:v>
                </c:pt>
                <c:pt idx="7228">
                  <c:v>7228</c:v>
                </c:pt>
                <c:pt idx="7229">
                  <c:v>7229</c:v>
                </c:pt>
                <c:pt idx="7230">
                  <c:v>7230</c:v>
                </c:pt>
                <c:pt idx="7231">
                  <c:v>7231</c:v>
                </c:pt>
                <c:pt idx="7232">
                  <c:v>7232</c:v>
                </c:pt>
                <c:pt idx="7233">
                  <c:v>7233</c:v>
                </c:pt>
                <c:pt idx="7234">
                  <c:v>7234</c:v>
                </c:pt>
                <c:pt idx="7235">
                  <c:v>7235</c:v>
                </c:pt>
                <c:pt idx="7236">
                  <c:v>7236</c:v>
                </c:pt>
                <c:pt idx="7237">
                  <c:v>7237</c:v>
                </c:pt>
                <c:pt idx="7238">
                  <c:v>7238</c:v>
                </c:pt>
                <c:pt idx="7239">
                  <c:v>7239</c:v>
                </c:pt>
                <c:pt idx="7240">
                  <c:v>7240</c:v>
                </c:pt>
                <c:pt idx="7241">
                  <c:v>7241</c:v>
                </c:pt>
                <c:pt idx="7242">
                  <c:v>7242</c:v>
                </c:pt>
                <c:pt idx="7243">
                  <c:v>7243</c:v>
                </c:pt>
                <c:pt idx="7244">
                  <c:v>7244</c:v>
                </c:pt>
                <c:pt idx="7245">
                  <c:v>7245</c:v>
                </c:pt>
                <c:pt idx="7246">
                  <c:v>7246</c:v>
                </c:pt>
                <c:pt idx="7247">
                  <c:v>7247</c:v>
                </c:pt>
                <c:pt idx="7248">
                  <c:v>7248</c:v>
                </c:pt>
                <c:pt idx="7249">
                  <c:v>7249</c:v>
                </c:pt>
                <c:pt idx="7250">
                  <c:v>7250</c:v>
                </c:pt>
                <c:pt idx="7251">
                  <c:v>7251</c:v>
                </c:pt>
                <c:pt idx="7252">
                  <c:v>7252</c:v>
                </c:pt>
                <c:pt idx="7253">
                  <c:v>7253</c:v>
                </c:pt>
                <c:pt idx="7254">
                  <c:v>7254</c:v>
                </c:pt>
                <c:pt idx="7255">
                  <c:v>7255</c:v>
                </c:pt>
                <c:pt idx="7256">
                  <c:v>7256</c:v>
                </c:pt>
                <c:pt idx="7257">
                  <c:v>7257</c:v>
                </c:pt>
                <c:pt idx="7258">
                  <c:v>7258</c:v>
                </c:pt>
                <c:pt idx="7259">
                  <c:v>7259</c:v>
                </c:pt>
                <c:pt idx="7260">
                  <c:v>7260</c:v>
                </c:pt>
                <c:pt idx="7261">
                  <c:v>7261</c:v>
                </c:pt>
                <c:pt idx="7262">
                  <c:v>7262</c:v>
                </c:pt>
                <c:pt idx="7263">
                  <c:v>7263</c:v>
                </c:pt>
                <c:pt idx="7264">
                  <c:v>7264</c:v>
                </c:pt>
                <c:pt idx="7265">
                  <c:v>7265</c:v>
                </c:pt>
                <c:pt idx="7266">
                  <c:v>7266</c:v>
                </c:pt>
                <c:pt idx="7267">
                  <c:v>7267</c:v>
                </c:pt>
                <c:pt idx="7268">
                  <c:v>7268</c:v>
                </c:pt>
                <c:pt idx="7269">
                  <c:v>7269</c:v>
                </c:pt>
                <c:pt idx="7270">
                  <c:v>7270</c:v>
                </c:pt>
                <c:pt idx="7271">
                  <c:v>7271</c:v>
                </c:pt>
                <c:pt idx="7272">
                  <c:v>7272</c:v>
                </c:pt>
                <c:pt idx="7273">
                  <c:v>7273</c:v>
                </c:pt>
                <c:pt idx="7274">
                  <c:v>7274</c:v>
                </c:pt>
                <c:pt idx="7275">
                  <c:v>7275</c:v>
                </c:pt>
                <c:pt idx="7276">
                  <c:v>7276</c:v>
                </c:pt>
                <c:pt idx="7277">
                  <c:v>7277</c:v>
                </c:pt>
                <c:pt idx="7278">
                  <c:v>7278</c:v>
                </c:pt>
                <c:pt idx="7279">
                  <c:v>7279</c:v>
                </c:pt>
                <c:pt idx="7280">
                  <c:v>7280</c:v>
                </c:pt>
                <c:pt idx="7281">
                  <c:v>7281</c:v>
                </c:pt>
                <c:pt idx="7282">
                  <c:v>7282</c:v>
                </c:pt>
                <c:pt idx="7283">
                  <c:v>7283</c:v>
                </c:pt>
                <c:pt idx="7284">
                  <c:v>7284</c:v>
                </c:pt>
                <c:pt idx="7285">
                  <c:v>7285</c:v>
                </c:pt>
                <c:pt idx="7286">
                  <c:v>7286</c:v>
                </c:pt>
                <c:pt idx="7287">
                  <c:v>7287</c:v>
                </c:pt>
                <c:pt idx="7288">
                  <c:v>7288</c:v>
                </c:pt>
                <c:pt idx="7289">
                  <c:v>7289</c:v>
                </c:pt>
                <c:pt idx="7290">
                  <c:v>7290</c:v>
                </c:pt>
                <c:pt idx="7291">
                  <c:v>7291</c:v>
                </c:pt>
                <c:pt idx="7292">
                  <c:v>7292</c:v>
                </c:pt>
                <c:pt idx="7293">
                  <c:v>7293</c:v>
                </c:pt>
                <c:pt idx="7294">
                  <c:v>7294</c:v>
                </c:pt>
                <c:pt idx="7295">
                  <c:v>7295</c:v>
                </c:pt>
                <c:pt idx="7296">
                  <c:v>7296</c:v>
                </c:pt>
                <c:pt idx="7297">
                  <c:v>7297</c:v>
                </c:pt>
                <c:pt idx="7298">
                  <c:v>7298</c:v>
                </c:pt>
                <c:pt idx="7299">
                  <c:v>7299</c:v>
                </c:pt>
                <c:pt idx="7300">
                  <c:v>7300</c:v>
                </c:pt>
                <c:pt idx="7301">
                  <c:v>7301</c:v>
                </c:pt>
                <c:pt idx="7302">
                  <c:v>7302</c:v>
                </c:pt>
                <c:pt idx="7303">
                  <c:v>7303</c:v>
                </c:pt>
                <c:pt idx="7304">
                  <c:v>7304</c:v>
                </c:pt>
                <c:pt idx="7305">
                  <c:v>7305</c:v>
                </c:pt>
                <c:pt idx="7306">
                  <c:v>7306</c:v>
                </c:pt>
                <c:pt idx="7307">
                  <c:v>7307</c:v>
                </c:pt>
                <c:pt idx="7308">
                  <c:v>7308</c:v>
                </c:pt>
                <c:pt idx="7309">
                  <c:v>7309</c:v>
                </c:pt>
                <c:pt idx="7310">
                  <c:v>7310</c:v>
                </c:pt>
                <c:pt idx="7311">
                  <c:v>7311</c:v>
                </c:pt>
                <c:pt idx="7312">
                  <c:v>7312</c:v>
                </c:pt>
                <c:pt idx="7313">
                  <c:v>7313</c:v>
                </c:pt>
                <c:pt idx="7314">
                  <c:v>7314</c:v>
                </c:pt>
                <c:pt idx="7315">
                  <c:v>7315</c:v>
                </c:pt>
                <c:pt idx="7316">
                  <c:v>7316</c:v>
                </c:pt>
                <c:pt idx="7317">
                  <c:v>7317</c:v>
                </c:pt>
                <c:pt idx="7318">
                  <c:v>7318</c:v>
                </c:pt>
                <c:pt idx="7319">
                  <c:v>7319</c:v>
                </c:pt>
                <c:pt idx="7320">
                  <c:v>7320</c:v>
                </c:pt>
                <c:pt idx="7321">
                  <c:v>7321</c:v>
                </c:pt>
                <c:pt idx="7322">
                  <c:v>7322</c:v>
                </c:pt>
                <c:pt idx="7323">
                  <c:v>7323</c:v>
                </c:pt>
                <c:pt idx="7324">
                  <c:v>7324</c:v>
                </c:pt>
                <c:pt idx="7325">
                  <c:v>7325</c:v>
                </c:pt>
                <c:pt idx="7326">
                  <c:v>7326</c:v>
                </c:pt>
                <c:pt idx="7327">
                  <c:v>7327</c:v>
                </c:pt>
                <c:pt idx="7328">
                  <c:v>7328</c:v>
                </c:pt>
                <c:pt idx="7329">
                  <c:v>7329</c:v>
                </c:pt>
                <c:pt idx="7330">
                  <c:v>7330</c:v>
                </c:pt>
                <c:pt idx="7331">
                  <c:v>7331</c:v>
                </c:pt>
                <c:pt idx="7332">
                  <c:v>7332</c:v>
                </c:pt>
                <c:pt idx="7333">
                  <c:v>7333</c:v>
                </c:pt>
                <c:pt idx="7334">
                  <c:v>7334</c:v>
                </c:pt>
                <c:pt idx="7335">
                  <c:v>7335</c:v>
                </c:pt>
                <c:pt idx="7336">
                  <c:v>7336</c:v>
                </c:pt>
                <c:pt idx="7337">
                  <c:v>7337</c:v>
                </c:pt>
                <c:pt idx="7338">
                  <c:v>7338</c:v>
                </c:pt>
                <c:pt idx="7339">
                  <c:v>7339</c:v>
                </c:pt>
                <c:pt idx="7340">
                  <c:v>7340</c:v>
                </c:pt>
                <c:pt idx="7341">
                  <c:v>7341</c:v>
                </c:pt>
                <c:pt idx="7342">
                  <c:v>7342</c:v>
                </c:pt>
                <c:pt idx="7343">
                  <c:v>7343</c:v>
                </c:pt>
                <c:pt idx="7344">
                  <c:v>7344</c:v>
                </c:pt>
                <c:pt idx="7345">
                  <c:v>7345</c:v>
                </c:pt>
                <c:pt idx="7346">
                  <c:v>7346</c:v>
                </c:pt>
                <c:pt idx="7347">
                  <c:v>7347</c:v>
                </c:pt>
                <c:pt idx="7348">
                  <c:v>7348</c:v>
                </c:pt>
                <c:pt idx="7349">
                  <c:v>7349</c:v>
                </c:pt>
                <c:pt idx="7350">
                  <c:v>7350</c:v>
                </c:pt>
                <c:pt idx="7351">
                  <c:v>7351</c:v>
                </c:pt>
                <c:pt idx="7352">
                  <c:v>7352</c:v>
                </c:pt>
                <c:pt idx="7353">
                  <c:v>7353</c:v>
                </c:pt>
                <c:pt idx="7354">
                  <c:v>7354</c:v>
                </c:pt>
                <c:pt idx="7355">
                  <c:v>7355</c:v>
                </c:pt>
                <c:pt idx="7356">
                  <c:v>7356</c:v>
                </c:pt>
                <c:pt idx="7357">
                  <c:v>7357</c:v>
                </c:pt>
                <c:pt idx="7358">
                  <c:v>7358</c:v>
                </c:pt>
                <c:pt idx="7359">
                  <c:v>7359</c:v>
                </c:pt>
                <c:pt idx="7360">
                  <c:v>7360</c:v>
                </c:pt>
                <c:pt idx="7361">
                  <c:v>7361</c:v>
                </c:pt>
                <c:pt idx="7362">
                  <c:v>7362</c:v>
                </c:pt>
                <c:pt idx="7363">
                  <c:v>7363</c:v>
                </c:pt>
                <c:pt idx="7364">
                  <c:v>7364</c:v>
                </c:pt>
                <c:pt idx="7365">
                  <c:v>7365</c:v>
                </c:pt>
                <c:pt idx="7366">
                  <c:v>7366</c:v>
                </c:pt>
                <c:pt idx="7367">
                  <c:v>7367</c:v>
                </c:pt>
                <c:pt idx="7368">
                  <c:v>7368</c:v>
                </c:pt>
                <c:pt idx="7369">
                  <c:v>7369</c:v>
                </c:pt>
                <c:pt idx="7370">
                  <c:v>7370</c:v>
                </c:pt>
                <c:pt idx="7371">
                  <c:v>7371</c:v>
                </c:pt>
                <c:pt idx="7372">
                  <c:v>7372</c:v>
                </c:pt>
                <c:pt idx="7373">
                  <c:v>7373</c:v>
                </c:pt>
                <c:pt idx="7374">
                  <c:v>7374</c:v>
                </c:pt>
                <c:pt idx="7375">
                  <c:v>7375</c:v>
                </c:pt>
                <c:pt idx="7376">
                  <c:v>7376</c:v>
                </c:pt>
                <c:pt idx="7377">
                  <c:v>7377</c:v>
                </c:pt>
                <c:pt idx="7378">
                  <c:v>7378</c:v>
                </c:pt>
                <c:pt idx="7379">
                  <c:v>7379</c:v>
                </c:pt>
                <c:pt idx="7380">
                  <c:v>7380</c:v>
                </c:pt>
                <c:pt idx="7381">
                  <c:v>7381</c:v>
                </c:pt>
                <c:pt idx="7382">
                  <c:v>7382</c:v>
                </c:pt>
                <c:pt idx="7383">
                  <c:v>7383</c:v>
                </c:pt>
                <c:pt idx="7384">
                  <c:v>7384</c:v>
                </c:pt>
                <c:pt idx="7385">
                  <c:v>7385</c:v>
                </c:pt>
                <c:pt idx="7386">
                  <c:v>7386</c:v>
                </c:pt>
                <c:pt idx="7387">
                  <c:v>7387</c:v>
                </c:pt>
                <c:pt idx="7388">
                  <c:v>7388</c:v>
                </c:pt>
                <c:pt idx="7389">
                  <c:v>7389</c:v>
                </c:pt>
                <c:pt idx="7390">
                  <c:v>7390</c:v>
                </c:pt>
                <c:pt idx="7391">
                  <c:v>7391</c:v>
                </c:pt>
                <c:pt idx="7392">
                  <c:v>7392</c:v>
                </c:pt>
                <c:pt idx="7393">
                  <c:v>7393</c:v>
                </c:pt>
                <c:pt idx="7394">
                  <c:v>7394</c:v>
                </c:pt>
                <c:pt idx="7395">
                  <c:v>7395</c:v>
                </c:pt>
                <c:pt idx="7396">
                  <c:v>7396</c:v>
                </c:pt>
                <c:pt idx="7397">
                  <c:v>7397</c:v>
                </c:pt>
                <c:pt idx="7398">
                  <c:v>7398</c:v>
                </c:pt>
                <c:pt idx="7399">
                  <c:v>7399</c:v>
                </c:pt>
                <c:pt idx="7400">
                  <c:v>7400</c:v>
                </c:pt>
                <c:pt idx="7401">
                  <c:v>7401</c:v>
                </c:pt>
                <c:pt idx="7402">
                  <c:v>7402</c:v>
                </c:pt>
                <c:pt idx="7403">
                  <c:v>7403</c:v>
                </c:pt>
                <c:pt idx="7404">
                  <c:v>7404</c:v>
                </c:pt>
                <c:pt idx="7405">
                  <c:v>7405</c:v>
                </c:pt>
                <c:pt idx="7406">
                  <c:v>7406</c:v>
                </c:pt>
                <c:pt idx="7407">
                  <c:v>7407</c:v>
                </c:pt>
                <c:pt idx="7408">
                  <c:v>7408</c:v>
                </c:pt>
                <c:pt idx="7409">
                  <c:v>7409</c:v>
                </c:pt>
                <c:pt idx="7410">
                  <c:v>7410</c:v>
                </c:pt>
                <c:pt idx="7411">
                  <c:v>7411</c:v>
                </c:pt>
                <c:pt idx="7412">
                  <c:v>7412</c:v>
                </c:pt>
                <c:pt idx="7413">
                  <c:v>7413</c:v>
                </c:pt>
                <c:pt idx="7414">
                  <c:v>7414</c:v>
                </c:pt>
                <c:pt idx="7415">
                  <c:v>7415</c:v>
                </c:pt>
                <c:pt idx="7416">
                  <c:v>7416</c:v>
                </c:pt>
                <c:pt idx="7417">
                  <c:v>7417</c:v>
                </c:pt>
                <c:pt idx="7418">
                  <c:v>7418</c:v>
                </c:pt>
                <c:pt idx="7419">
                  <c:v>7419</c:v>
                </c:pt>
                <c:pt idx="7420">
                  <c:v>7420</c:v>
                </c:pt>
                <c:pt idx="7421">
                  <c:v>7421</c:v>
                </c:pt>
                <c:pt idx="7422">
                  <c:v>7422</c:v>
                </c:pt>
                <c:pt idx="7423">
                  <c:v>7423</c:v>
                </c:pt>
                <c:pt idx="7424">
                  <c:v>7424</c:v>
                </c:pt>
                <c:pt idx="7425">
                  <c:v>7425</c:v>
                </c:pt>
                <c:pt idx="7426">
                  <c:v>7426</c:v>
                </c:pt>
                <c:pt idx="7427">
                  <c:v>7427</c:v>
                </c:pt>
                <c:pt idx="7428">
                  <c:v>7428</c:v>
                </c:pt>
                <c:pt idx="7429">
                  <c:v>7429</c:v>
                </c:pt>
                <c:pt idx="7430">
                  <c:v>7430</c:v>
                </c:pt>
                <c:pt idx="7431">
                  <c:v>7431</c:v>
                </c:pt>
                <c:pt idx="7432">
                  <c:v>7432</c:v>
                </c:pt>
                <c:pt idx="7433">
                  <c:v>7433</c:v>
                </c:pt>
                <c:pt idx="7434">
                  <c:v>7434</c:v>
                </c:pt>
                <c:pt idx="7435">
                  <c:v>7435</c:v>
                </c:pt>
                <c:pt idx="7436">
                  <c:v>7436</c:v>
                </c:pt>
                <c:pt idx="7437">
                  <c:v>7437</c:v>
                </c:pt>
                <c:pt idx="7438">
                  <c:v>7438</c:v>
                </c:pt>
                <c:pt idx="7439">
                  <c:v>7439</c:v>
                </c:pt>
                <c:pt idx="7440">
                  <c:v>7440</c:v>
                </c:pt>
                <c:pt idx="7441">
                  <c:v>7441</c:v>
                </c:pt>
                <c:pt idx="7442">
                  <c:v>7442</c:v>
                </c:pt>
                <c:pt idx="7443">
                  <c:v>7443</c:v>
                </c:pt>
                <c:pt idx="7444">
                  <c:v>7444</c:v>
                </c:pt>
                <c:pt idx="7445">
                  <c:v>7445</c:v>
                </c:pt>
                <c:pt idx="7446">
                  <c:v>7446</c:v>
                </c:pt>
                <c:pt idx="7447">
                  <c:v>7447</c:v>
                </c:pt>
                <c:pt idx="7448">
                  <c:v>7448</c:v>
                </c:pt>
                <c:pt idx="7449">
                  <c:v>7449</c:v>
                </c:pt>
                <c:pt idx="7450">
                  <c:v>7450</c:v>
                </c:pt>
                <c:pt idx="7451">
                  <c:v>7451</c:v>
                </c:pt>
                <c:pt idx="7452">
                  <c:v>7452</c:v>
                </c:pt>
                <c:pt idx="7453">
                  <c:v>7453</c:v>
                </c:pt>
                <c:pt idx="7454">
                  <c:v>7454</c:v>
                </c:pt>
                <c:pt idx="7455">
                  <c:v>7455</c:v>
                </c:pt>
                <c:pt idx="7456">
                  <c:v>7456</c:v>
                </c:pt>
                <c:pt idx="7457">
                  <c:v>7457</c:v>
                </c:pt>
                <c:pt idx="7458">
                  <c:v>7458</c:v>
                </c:pt>
                <c:pt idx="7459">
                  <c:v>7459</c:v>
                </c:pt>
                <c:pt idx="7460">
                  <c:v>7460</c:v>
                </c:pt>
                <c:pt idx="7461">
                  <c:v>7461</c:v>
                </c:pt>
                <c:pt idx="7462">
                  <c:v>7462</c:v>
                </c:pt>
                <c:pt idx="7463">
                  <c:v>7463</c:v>
                </c:pt>
                <c:pt idx="7464">
                  <c:v>7464</c:v>
                </c:pt>
                <c:pt idx="7465">
                  <c:v>7465</c:v>
                </c:pt>
                <c:pt idx="7466">
                  <c:v>7466</c:v>
                </c:pt>
                <c:pt idx="7467">
                  <c:v>7467</c:v>
                </c:pt>
                <c:pt idx="7468">
                  <c:v>7468</c:v>
                </c:pt>
                <c:pt idx="7469">
                  <c:v>7469</c:v>
                </c:pt>
                <c:pt idx="7470">
                  <c:v>7470</c:v>
                </c:pt>
                <c:pt idx="7471">
                  <c:v>7471</c:v>
                </c:pt>
                <c:pt idx="7472">
                  <c:v>7472</c:v>
                </c:pt>
                <c:pt idx="7473">
                  <c:v>7473</c:v>
                </c:pt>
                <c:pt idx="7474">
                  <c:v>7474</c:v>
                </c:pt>
                <c:pt idx="7475">
                  <c:v>7475</c:v>
                </c:pt>
                <c:pt idx="7476">
                  <c:v>7476</c:v>
                </c:pt>
                <c:pt idx="7477">
                  <c:v>7477</c:v>
                </c:pt>
                <c:pt idx="7478">
                  <c:v>7478</c:v>
                </c:pt>
                <c:pt idx="7479">
                  <c:v>7479</c:v>
                </c:pt>
                <c:pt idx="7480">
                  <c:v>7480</c:v>
                </c:pt>
                <c:pt idx="7481">
                  <c:v>7481</c:v>
                </c:pt>
                <c:pt idx="7482">
                  <c:v>7482</c:v>
                </c:pt>
                <c:pt idx="7483">
                  <c:v>7483</c:v>
                </c:pt>
                <c:pt idx="7484">
                  <c:v>7484</c:v>
                </c:pt>
                <c:pt idx="7485">
                  <c:v>7485</c:v>
                </c:pt>
                <c:pt idx="7486">
                  <c:v>7486</c:v>
                </c:pt>
                <c:pt idx="7487">
                  <c:v>7487</c:v>
                </c:pt>
                <c:pt idx="7488">
                  <c:v>7488</c:v>
                </c:pt>
                <c:pt idx="7489">
                  <c:v>7489</c:v>
                </c:pt>
                <c:pt idx="7490">
                  <c:v>7490</c:v>
                </c:pt>
                <c:pt idx="7491">
                  <c:v>7491</c:v>
                </c:pt>
                <c:pt idx="7492">
                  <c:v>7492</c:v>
                </c:pt>
                <c:pt idx="7493">
                  <c:v>7493</c:v>
                </c:pt>
                <c:pt idx="7494">
                  <c:v>7494</c:v>
                </c:pt>
                <c:pt idx="7495">
                  <c:v>7495</c:v>
                </c:pt>
                <c:pt idx="7496">
                  <c:v>7496</c:v>
                </c:pt>
                <c:pt idx="7497">
                  <c:v>7497</c:v>
                </c:pt>
                <c:pt idx="7498">
                  <c:v>7498</c:v>
                </c:pt>
                <c:pt idx="7499">
                  <c:v>7499</c:v>
                </c:pt>
                <c:pt idx="7500">
                  <c:v>7500</c:v>
                </c:pt>
                <c:pt idx="7501">
                  <c:v>7501</c:v>
                </c:pt>
                <c:pt idx="7502">
                  <c:v>7502</c:v>
                </c:pt>
                <c:pt idx="7503">
                  <c:v>7503</c:v>
                </c:pt>
                <c:pt idx="7504">
                  <c:v>7504</c:v>
                </c:pt>
                <c:pt idx="7505">
                  <c:v>7505</c:v>
                </c:pt>
                <c:pt idx="7506">
                  <c:v>7506</c:v>
                </c:pt>
                <c:pt idx="7507">
                  <c:v>7507</c:v>
                </c:pt>
                <c:pt idx="7508">
                  <c:v>7508</c:v>
                </c:pt>
                <c:pt idx="7509">
                  <c:v>7509</c:v>
                </c:pt>
                <c:pt idx="7510">
                  <c:v>7510</c:v>
                </c:pt>
                <c:pt idx="7511">
                  <c:v>7511</c:v>
                </c:pt>
                <c:pt idx="7512">
                  <c:v>7512</c:v>
                </c:pt>
                <c:pt idx="7513">
                  <c:v>7513</c:v>
                </c:pt>
                <c:pt idx="7514">
                  <c:v>7514</c:v>
                </c:pt>
                <c:pt idx="7515">
                  <c:v>7515</c:v>
                </c:pt>
                <c:pt idx="7516">
                  <c:v>7516</c:v>
                </c:pt>
                <c:pt idx="7517">
                  <c:v>7517</c:v>
                </c:pt>
                <c:pt idx="7518">
                  <c:v>7518</c:v>
                </c:pt>
                <c:pt idx="7519">
                  <c:v>7519</c:v>
                </c:pt>
                <c:pt idx="7520">
                  <c:v>7520</c:v>
                </c:pt>
                <c:pt idx="7521">
                  <c:v>7521</c:v>
                </c:pt>
                <c:pt idx="7522">
                  <c:v>7522</c:v>
                </c:pt>
                <c:pt idx="7523">
                  <c:v>7523</c:v>
                </c:pt>
                <c:pt idx="7524">
                  <c:v>7524</c:v>
                </c:pt>
                <c:pt idx="7525">
                  <c:v>7525</c:v>
                </c:pt>
                <c:pt idx="7526">
                  <c:v>7526</c:v>
                </c:pt>
                <c:pt idx="7527">
                  <c:v>7527</c:v>
                </c:pt>
                <c:pt idx="7528">
                  <c:v>7528</c:v>
                </c:pt>
                <c:pt idx="7529">
                  <c:v>7529</c:v>
                </c:pt>
                <c:pt idx="7530">
                  <c:v>7530</c:v>
                </c:pt>
                <c:pt idx="7531">
                  <c:v>7531</c:v>
                </c:pt>
                <c:pt idx="7532">
                  <c:v>7532</c:v>
                </c:pt>
                <c:pt idx="7533">
                  <c:v>7533</c:v>
                </c:pt>
                <c:pt idx="7534">
                  <c:v>7534</c:v>
                </c:pt>
                <c:pt idx="7535">
                  <c:v>7535</c:v>
                </c:pt>
                <c:pt idx="7536">
                  <c:v>7536</c:v>
                </c:pt>
                <c:pt idx="7537">
                  <c:v>7537</c:v>
                </c:pt>
                <c:pt idx="7538">
                  <c:v>7538</c:v>
                </c:pt>
                <c:pt idx="7539">
                  <c:v>7539</c:v>
                </c:pt>
                <c:pt idx="7540">
                  <c:v>7540</c:v>
                </c:pt>
                <c:pt idx="7541">
                  <c:v>7541</c:v>
                </c:pt>
                <c:pt idx="7542">
                  <c:v>7542</c:v>
                </c:pt>
                <c:pt idx="7543">
                  <c:v>7543</c:v>
                </c:pt>
                <c:pt idx="7544">
                  <c:v>7544</c:v>
                </c:pt>
                <c:pt idx="7545">
                  <c:v>7545</c:v>
                </c:pt>
                <c:pt idx="7546">
                  <c:v>7546</c:v>
                </c:pt>
                <c:pt idx="7547">
                  <c:v>7547</c:v>
                </c:pt>
                <c:pt idx="7548">
                  <c:v>7548</c:v>
                </c:pt>
                <c:pt idx="7549">
                  <c:v>7549</c:v>
                </c:pt>
                <c:pt idx="7550">
                  <c:v>7550</c:v>
                </c:pt>
                <c:pt idx="7551">
                  <c:v>7551</c:v>
                </c:pt>
                <c:pt idx="7552">
                  <c:v>7552</c:v>
                </c:pt>
                <c:pt idx="7553">
                  <c:v>7553</c:v>
                </c:pt>
                <c:pt idx="7554">
                  <c:v>7554</c:v>
                </c:pt>
                <c:pt idx="7555">
                  <c:v>7555</c:v>
                </c:pt>
                <c:pt idx="7556">
                  <c:v>7556</c:v>
                </c:pt>
                <c:pt idx="7557">
                  <c:v>7557</c:v>
                </c:pt>
                <c:pt idx="7558">
                  <c:v>7558</c:v>
                </c:pt>
                <c:pt idx="7559">
                  <c:v>7559</c:v>
                </c:pt>
                <c:pt idx="7560">
                  <c:v>7560</c:v>
                </c:pt>
                <c:pt idx="7561">
                  <c:v>7561</c:v>
                </c:pt>
                <c:pt idx="7562">
                  <c:v>7562</c:v>
                </c:pt>
                <c:pt idx="7563">
                  <c:v>7563</c:v>
                </c:pt>
                <c:pt idx="7564">
                  <c:v>7564</c:v>
                </c:pt>
                <c:pt idx="7565">
                  <c:v>7565</c:v>
                </c:pt>
                <c:pt idx="7566">
                  <c:v>7566</c:v>
                </c:pt>
                <c:pt idx="7567">
                  <c:v>7567</c:v>
                </c:pt>
                <c:pt idx="7568">
                  <c:v>7568</c:v>
                </c:pt>
                <c:pt idx="7569">
                  <c:v>7569</c:v>
                </c:pt>
                <c:pt idx="7570">
                  <c:v>7570</c:v>
                </c:pt>
                <c:pt idx="7571">
                  <c:v>7571</c:v>
                </c:pt>
                <c:pt idx="7572">
                  <c:v>7572</c:v>
                </c:pt>
                <c:pt idx="7573">
                  <c:v>7573</c:v>
                </c:pt>
                <c:pt idx="7574">
                  <c:v>7574</c:v>
                </c:pt>
                <c:pt idx="7575">
                  <c:v>7575</c:v>
                </c:pt>
                <c:pt idx="7576">
                  <c:v>7576</c:v>
                </c:pt>
                <c:pt idx="7577">
                  <c:v>7577</c:v>
                </c:pt>
                <c:pt idx="7578">
                  <c:v>7578</c:v>
                </c:pt>
                <c:pt idx="7579">
                  <c:v>7579</c:v>
                </c:pt>
                <c:pt idx="7580">
                  <c:v>7580</c:v>
                </c:pt>
                <c:pt idx="7581">
                  <c:v>7581</c:v>
                </c:pt>
                <c:pt idx="7582">
                  <c:v>7582</c:v>
                </c:pt>
                <c:pt idx="7583">
                  <c:v>7583</c:v>
                </c:pt>
                <c:pt idx="7584">
                  <c:v>7584</c:v>
                </c:pt>
                <c:pt idx="7585">
                  <c:v>7585</c:v>
                </c:pt>
                <c:pt idx="7586">
                  <c:v>7586</c:v>
                </c:pt>
                <c:pt idx="7587">
                  <c:v>7587</c:v>
                </c:pt>
                <c:pt idx="7588">
                  <c:v>7588</c:v>
                </c:pt>
                <c:pt idx="7589">
                  <c:v>7589</c:v>
                </c:pt>
                <c:pt idx="7590">
                  <c:v>7590</c:v>
                </c:pt>
                <c:pt idx="7591">
                  <c:v>7591</c:v>
                </c:pt>
                <c:pt idx="7592">
                  <c:v>7592</c:v>
                </c:pt>
                <c:pt idx="7593">
                  <c:v>7593</c:v>
                </c:pt>
                <c:pt idx="7594">
                  <c:v>7594</c:v>
                </c:pt>
                <c:pt idx="7595">
                  <c:v>7595</c:v>
                </c:pt>
                <c:pt idx="7596">
                  <c:v>7596</c:v>
                </c:pt>
                <c:pt idx="7597">
                  <c:v>7597</c:v>
                </c:pt>
                <c:pt idx="7598">
                  <c:v>7598</c:v>
                </c:pt>
                <c:pt idx="7599">
                  <c:v>7599</c:v>
                </c:pt>
                <c:pt idx="7600">
                  <c:v>7600</c:v>
                </c:pt>
                <c:pt idx="7601">
                  <c:v>7601</c:v>
                </c:pt>
                <c:pt idx="7602">
                  <c:v>7602</c:v>
                </c:pt>
                <c:pt idx="7603">
                  <c:v>7603</c:v>
                </c:pt>
                <c:pt idx="7604">
                  <c:v>7604</c:v>
                </c:pt>
                <c:pt idx="7605">
                  <c:v>7605</c:v>
                </c:pt>
                <c:pt idx="7606">
                  <c:v>7606</c:v>
                </c:pt>
                <c:pt idx="7607">
                  <c:v>7607</c:v>
                </c:pt>
                <c:pt idx="7608">
                  <c:v>7608</c:v>
                </c:pt>
                <c:pt idx="7609">
                  <c:v>7609</c:v>
                </c:pt>
                <c:pt idx="7610">
                  <c:v>7610</c:v>
                </c:pt>
                <c:pt idx="7611">
                  <c:v>7611</c:v>
                </c:pt>
                <c:pt idx="7612">
                  <c:v>7612</c:v>
                </c:pt>
                <c:pt idx="7613">
                  <c:v>7613</c:v>
                </c:pt>
                <c:pt idx="7614">
                  <c:v>7614</c:v>
                </c:pt>
                <c:pt idx="7615">
                  <c:v>7615</c:v>
                </c:pt>
                <c:pt idx="7616">
                  <c:v>7616</c:v>
                </c:pt>
                <c:pt idx="7617">
                  <c:v>7617</c:v>
                </c:pt>
                <c:pt idx="7618">
                  <c:v>7618</c:v>
                </c:pt>
                <c:pt idx="7619">
                  <c:v>7619</c:v>
                </c:pt>
                <c:pt idx="7620">
                  <c:v>7620</c:v>
                </c:pt>
                <c:pt idx="7621">
                  <c:v>7621</c:v>
                </c:pt>
                <c:pt idx="7622">
                  <c:v>7622</c:v>
                </c:pt>
                <c:pt idx="7623">
                  <c:v>7623</c:v>
                </c:pt>
                <c:pt idx="7624">
                  <c:v>7624</c:v>
                </c:pt>
                <c:pt idx="7625">
                  <c:v>7625</c:v>
                </c:pt>
                <c:pt idx="7626">
                  <c:v>7626</c:v>
                </c:pt>
                <c:pt idx="7627">
                  <c:v>7627</c:v>
                </c:pt>
                <c:pt idx="7628">
                  <c:v>7628</c:v>
                </c:pt>
                <c:pt idx="7629">
                  <c:v>7629</c:v>
                </c:pt>
                <c:pt idx="7630">
                  <c:v>7630</c:v>
                </c:pt>
                <c:pt idx="7631">
                  <c:v>7631</c:v>
                </c:pt>
                <c:pt idx="7632">
                  <c:v>7632</c:v>
                </c:pt>
                <c:pt idx="7633">
                  <c:v>7633</c:v>
                </c:pt>
                <c:pt idx="7634">
                  <c:v>7634</c:v>
                </c:pt>
                <c:pt idx="7635">
                  <c:v>7635</c:v>
                </c:pt>
                <c:pt idx="7636">
                  <c:v>7636</c:v>
                </c:pt>
                <c:pt idx="7637">
                  <c:v>7637</c:v>
                </c:pt>
                <c:pt idx="7638">
                  <c:v>7638</c:v>
                </c:pt>
                <c:pt idx="7639">
                  <c:v>7639</c:v>
                </c:pt>
                <c:pt idx="7640">
                  <c:v>7640</c:v>
                </c:pt>
                <c:pt idx="7641">
                  <c:v>7641</c:v>
                </c:pt>
                <c:pt idx="7642">
                  <c:v>7642</c:v>
                </c:pt>
                <c:pt idx="7643">
                  <c:v>7643</c:v>
                </c:pt>
                <c:pt idx="7644">
                  <c:v>7644</c:v>
                </c:pt>
                <c:pt idx="7645">
                  <c:v>7645</c:v>
                </c:pt>
                <c:pt idx="7646">
                  <c:v>7646</c:v>
                </c:pt>
                <c:pt idx="7647">
                  <c:v>7647</c:v>
                </c:pt>
                <c:pt idx="7648">
                  <c:v>7648</c:v>
                </c:pt>
                <c:pt idx="7649">
                  <c:v>7649</c:v>
                </c:pt>
                <c:pt idx="7650">
                  <c:v>7650</c:v>
                </c:pt>
                <c:pt idx="7651">
                  <c:v>7651</c:v>
                </c:pt>
                <c:pt idx="7652">
                  <c:v>7652</c:v>
                </c:pt>
                <c:pt idx="7653">
                  <c:v>7653</c:v>
                </c:pt>
                <c:pt idx="7654">
                  <c:v>7654</c:v>
                </c:pt>
                <c:pt idx="7655">
                  <c:v>7655</c:v>
                </c:pt>
                <c:pt idx="7656">
                  <c:v>7656</c:v>
                </c:pt>
                <c:pt idx="7657">
                  <c:v>7657</c:v>
                </c:pt>
                <c:pt idx="7658">
                  <c:v>7658</c:v>
                </c:pt>
                <c:pt idx="7659">
                  <c:v>7659</c:v>
                </c:pt>
                <c:pt idx="7660">
                  <c:v>7660</c:v>
                </c:pt>
                <c:pt idx="7661">
                  <c:v>7661</c:v>
                </c:pt>
                <c:pt idx="7662">
                  <c:v>7662</c:v>
                </c:pt>
                <c:pt idx="7663">
                  <c:v>7663</c:v>
                </c:pt>
                <c:pt idx="7664">
                  <c:v>7664</c:v>
                </c:pt>
                <c:pt idx="7665">
                  <c:v>7665</c:v>
                </c:pt>
                <c:pt idx="7666">
                  <c:v>7666</c:v>
                </c:pt>
                <c:pt idx="7667">
                  <c:v>7667</c:v>
                </c:pt>
                <c:pt idx="7668">
                  <c:v>7668</c:v>
                </c:pt>
                <c:pt idx="7669">
                  <c:v>7669</c:v>
                </c:pt>
                <c:pt idx="7670">
                  <c:v>7670</c:v>
                </c:pt>
                <c:pt idx="7671">
                  <c:v>7671</c:v>
                </c:pt>
                <c:pt idx="7672">
                  <c:v>7672</c:v>
                </c:pt>
                <c:pt idx="7673">
                  <c:v>7673</c:v>
                </c:pt>
                <c:pt idx="7674">
                  <c:v>7674</c:v>
                </c:pt>
                <c:pt idx="7675">
                  <c:v>7675</c:v>
                </c:pt>
                <c:pt idx="7676">
                  <c:v>7676</c:v>
                </c:pt>
                <c:pt idx="7677">
                  <c:v>7677</c:v>
                </c:pt>
                <c:pt idx="7678">
                  <c:v>7678</c:v>
                </c:pt>
                <c:pt idx="7679">
                  <c:v>7679</c:v>
                </c:pt>
                <c:pt idx="7680">
                  <c:v>7680</c:v>
                </c:pt>
                <c:pt idx="7681">
                  <c:v>7681</c:v>
                </c:pt>
                <c:pt idx="7682">
                  <c:v>7682</c:v>
                </c:pt>
                <c:pt idx="7683">
                  <c:v>7683</c:v>
                </c:pt>
                <c:pt idx="7684">
                  <c:v>7684</c:v>
                </c:pt>
                <c:pt idx="7685">
                  <c:v>7685</c:v>
                </c:pt>
                <c:pt idx="7686">
                  <c:v>7686</c:v>
                </c:pt>
                <c:pt idx="7687">
                  <c:v>7687</c:v>
                </c:pt>
                <c:pt idx="7688">
                  <c:v>7688</c:v>
                </c:pt>
                <c:pt idx="7689">
                  <c:v>7689</c:v>
                </c:pt>
                <c:pt idx="7690">
                  <c:v>7690</c:v>
                </c:pt>
                <c:pt idx="7691">
                  <c:v>7691</c:v>
                </c:pt>
                <c:pt idx="7692">
                  <c:v>7692</c:v>
                </c:pt>
                <c:pt idx="7693">
                  <c:v>7693</c:v>
                </c:pt>
                <c:pt idx="7694">
                  <c:v>7694</c:v>
                </c:pt>
                <c:pt idx="7695">
                  <c:v>7695</c:v>
                </c:pt>
                <c:pt idx="7696">
                  <c:v>7696</c:v>
                </c:pt>
                <c:pt idx="7697">
                  <c:v>7697</c:v>
                </c:pt>
                <c:pt idx="7698">
                  <c:v>7698</c:v>
                </c:pt>
                <c:pt idx="7699">
                  <c:v>7699</c:v>
                </c:pt>
                <c:pt idx="7700">
                  <c:v>7700</c:v>
                </c:pt>
                <c:pt idx="7701">
                  <c:v>7701</c:v>
                </c:pt>
                <c:pt idx="7702">
                  <c:v>7702</c:v>
                </c:pt>
                <c:pt idx="7703">
                  <c:v>7703</c:v>
                </c:pt>
                <c:pt idx="7704">
                  <c:v>7704</c:v>
                </c:pt>
                <c:pt idx="7705">
                  <c:v>7705</c:v>
                </c:pt>
                <c:pt idx="7706">
                  <c:v>7706</c:v>
                </c:pt>
                <c:pt idx="7707">
                  <c:v>7707</c:v>
                </c:pt>
                <c:pt idx="7708">
                  <c:v>7708</c:v>
                </c:pt>
                <c:pt idx="7709">
                  <c:v>7709</c:v>
                </c:pt>
                <c:pt idx="7710">
                  <c:v>7710</c:v>
                </c:pt>
                <c:pt idx="7711">
                  <c:v>7711</c:v>
                </c:pt>
                <c:pt idx="7712">
                  <c:v>7712</c:v>
                </c:pt>
                <c:pt idx="7713">
                  <c:v>7713</c:v>
                </c:pt>
                <c:pt idx="7714">
                  <c:v>7714</c:v>
                </c:pt>
                <c:pt idx="7715">
                  <c:v>7715</c:v>
                </c:pt>
                <c:pt idx="7716">
                  <c:v>7716</c:v>
                </c:pt>
                <c:pt idx="7717">
                  <c:v>7717</c:v>
                </c:pt>
                <c:pt idx="7718">
                  <c:v>7718</c:v>
                </c:pt>
                <c:pt idx="7719">
                  <c:v>7719</c:v>
                </c:pt>
                <c:pt idx="7720">
                  <c:v>7720</c:v>
                </c:pt>
                <c:pt idx="7721">
                  <c:v>7721</c:v>
                </c:pt>
                <c:pt idx="7722">
                  <c:v>7722</c:v>
                </c:pt>
                <c:pt idx="7723">
                  <c:v>7723</c:v>
                </c:pt>
                <c:pt idx="7724">
                  <c:v>7724</c:v>
                </c:pt>
                <c:pt idx="7725">
                  <c:v>7725</c:v>
                </c:pt>
                <c:pt idx="7726">
                  <c:v>7726</c:v>
                </c:pt>
                <c:pt idx="7727">
                  <c:v>7727</c:v>
                </c:pt>
                <c:pt idx="7728">
                  <c:v>7728</c:v>
                </c:pt>
                <c:pt idx="7729">
                  <c:v>7729</c:v>
                </c:pt>
                <c:pt idx="7730">
                  <c:v>7730</c:v>
                </c:pt>
                <c:pt idx="7731">
                  <c:v>7731</c:v>
                </c:pt>
                <c:pt idx="7732">
                  <c:v>7732</c:v>
                </c:pt>
                <c:pt idx="7733">
                  <c:v>7733</c:v>
                </c:pt>
                <c:pt idx="7734">
                  <c:v>7734</c:v>
                </c:pt>
                <c:pt idx="7735">
                  <c:v>7735</c:v>
                </c:pt>
                <c:pt idx="7736">
                  <c:v>7736</c:v>
                </c:pt>
                <c:pt idx="7737">
                  <c:v>7737</c:v>
                </c:pt>
                <c:pt idx="7738">
                  <c:v>7738</c:v>
                </c:pt>
                <c:pt idx="7739">
                  <c:v>7739</c:v>
                </c:pt>
                <c:pt idx="7740">
                  <c:v>7740</c:v>
                </c:pt>
                <c:pt idx="7741">
                  <c:v>7741</c:v>
                </c:pt>
                <c:pt idx="7742">
                  <c:v>7742</c:v>
                </c:pt>
                <c:pt idx="7743">
                  <c:v>7743</c:v>
                </c:pt>
                <c:pt idx="7744">
                  <c:v>7744</c:v>
                </c:pt>
                <c:pt idx="7745">
                  <c:v>7745</c:v>
                </c:pt>
                <c:pt idx="7746">
                  <c:v>7746</c:v>
                </c:pt>
                <c:pt idx="7747">
                  <c:v>7747</c:v>
                </c:pt>
                <c:pt idx="7748">
                  <c:v>7748</c:v>
                </c:pt>
                <c:pt idx="7749">
                  <c:v>7749</c:v>
                </c:pt>
                <c:pt idx="7750">
                  <c:v>7750</c:v>
                </c:pt>
                <c:pt idx="7751">
                  <c:v>7751</c:v>
                </c:pt>
                <c:pt idx="7752">
                  <c:v>7752</c:v>
                </c:pt>
                <c:pt idx="7753">
                  <c:v>7753</c:v>
                </c:pt>
                <c:pt idx="7754">
                  <c:v>7754</c:v>
                </c:pt>
                <c:pt idx="7755">
                  <c:v>7755</c:v>
                </c:pt>
                <c:pt idx="7756">
                  <c:v>7756</c:v>
                </c:pt>
                <c:pt idx="7757">
                  <c:v>7757</c:v>
                </c:pt>
                <c:pt idx="7758">
                  <c:v>7758</c:v>
                </c:pt>
                <c:pt idx="7759">
                  <c:v>7759</c:v>
                </c:pt>
                <c:pt idx="7760">
                  <c:v>7760</c:v>
                </c:pt>
                <c:pt idx="7761">
                  <c:v>7761</c:v>
                </c:pt>
                <c:pt idx="7762">
                  <c:v>7762</c:v>
                </c:pt>
                <c:pt idx="7763">
                  <c:v>7763</c:v>
                </c:pt>
                <c:pt idx="7764">
                  <c:v>7764</c:v>
                </c:pt>
                <c:pt idx="7765">
                  <c:v>7765</c:v>
                </c:pt>
                <c:pt idx="7766">
                  <c:v>7766</c:v>
                </c:pt>
                <c:pt idx="7767">
                  <c:v>7767</c:v>
                </c:pt>
                <c:pt idx="7768">
                  <c:v>7768</c:v>
                </c:pt>
                <c:pt idx="7769">
                  <c:v>7769</c:v>
                </c:pt>
                <c:pt idx="7770">
                  <c:v>7770</c:v>
                </c:pt>
                <c:pt idx="7771">
                  <c:v>7771</c:v>
                </c:pt>
                <c:pt idx="7772">
                  <c:v>7772</c:v>
                </c:pt>
                <c:pt idx="7773">
                  <c:v>7773</c:v>
                </c:pt>
                <c:pt idx="7774">
                  <c:v>7774</c:v>
                </c:pt>
                <c:pt idx="7775">
                  <c:v>7775</c:v>
                </c:pt>
                <c:pt idx="7776">
                  <c:v>7776</c:v>
                </c:pt>
                <c:pt idx="7777">
                  <c:v>7777</c:v>
                </c:pt>
                <c:pt idx="7778">
                  <c:v>7778</c:v>
                </c:pt>
                <c:pt idx="7779">
                  <c:v>7779</c:v>
                </c:pt>
                <c:pt idx="7780">
                  <c:v>7780</c:v>
                </c:pt>
                <c:pt idx="7781">
                  <c:v>7781</c:v>
                </c:pt>
                <c:pt idx="7782">
                  <c:v>7782</c:v>
                </c:pt>
                <c:pt idx="7783">
                  <c:v>7783</c:v>
                </c:pt>
                <c:pt idx="7784">
                  <c:v>7784</c:v>
                </c:pt>
                <c:pt idx="7785">
                  <c:v>7785</c:v>
                </c:pt>
                <c:pt idx="7786">
                  <c:v>7786</c:v>
                </c:pt>
                <c:pt idx="7787">
                  <c:v>7787</c:v>
                </c:pt>
                <c:pt idx="7788">
                  <c:v>7788</c:v>
                </c:pt>
                <c:pt idx="7789">
                  <c:v>7789</c:v>
                </c:pt>
                <c:pt idx="7790">
                  <c:v>7790</c:v>
                </c:pt>
                <c:pt idx="7791">
                  <c:v>7791</c:v>
                </c:pt>
                <c:pt idx="7792">
                  <c:v>7792</c:v>
                </c:pt>
                <c:pt idx="7793">
                  <c:v>7793</c:v>
                </c:pt>
                <c:pt idx="7794">
                  <c:v>7794</c:v>
                </c:pt>
                <c:pt idx="7795">
                  <c:v>7795</c:v>
                </c:pt>
                <c:pt idx="7796">
                  <c:v>7796</c:v>
                </c:pt>
                <c:pt idx="7797">
                  <c:v>7797</c:v>
                </c:pt>
                <c:pt idx="7798">
                  <c:v>7798</c:v>
                </c:pt>
                <c:pt idx="7799">
                  <c:v>7799</c:v>
                </c:pt>
                <c:pt idx="7800">
                  <c:v>7800</c:v>
                </c:pt>
                <c:pt idx="7801">
                  <c:v>7801</c:v>
                </c:pt>
                <c:pt idx="7802">
                  <c:v>7802</c:v>
                </c:pt>
                <c:pt idx="7803">
                  <c:v>7803</c:v>
                </c:pt>
                <c:pt idx="7804">
                  <c:v>7804</c:v>
                </c:pt>
                <c:pt idx="7805">
                  <c:v>7805</c:v>
                </c:pt>
                <c:pt idx="7806">
                  <c:v>7806</c:v>
                </c:pt>
                <c:pt idx="7807">
                  <c:v>7807</c:v>
                </c:pt>
                <c:pt idx="7808">
                  <c:v>7808</c:v>
                </c:pt>
                <c:pt idx="7809">
                  <c:v>7809</c:v>
                </c:pt>
                <c:pt idx="7810">
                  <c:v>7810</c:v>
                </c:pt>
                <c:pt idx="7811">
                  <c:v>7811</c:v>
                </c:pt>
                <c:pt idx="7812">
                  <c:v>7812</c:v>
                </c:pt>
                <c:pt idx="7813">
                  <c:v>7813</c:v>
                </c:pt>
                <c:pt idx="7814">
                  <c:v>7814</c:v>
                </c:pt>
                <c:pt idx="7815">
                  <c:v>7815</c:v>
                </c:pt>
                <c:pt idx="7816">
                  <c:v>7816</c:v>
                </c:pt>
                <c:pt idx="7817">
                  <c:v>7817</c:v>
                </c:pt>
                <c:pt idx="7818">
                  <c:v>7818</c:v>
                </c:pt>
                <c:pt idx="7819">
                  <c:v>7819</c:v>
                </c:pt>
                <c:pt idx="7820">
                  <c:v>7820</c:v>
                </c:pt>
                <c:pt idx="7821">
                  <c:v>7821</c:v>
                </c:pt>
                <c:pt idx="7822">
                  <c:v>7822</c:v>
                </c:pt>
                <c:pt idx="7823">
                  <c:v>7823</c:v>
                </c:pt>
                <c:pt idx="7824">
                  <c:v>7824</c:v>
                </c:pt>
                <c:pt idx="7825">
                  <c:v>7825</c:v>
                </c:pt>
                <c:pt idx="7826">
                  <c:v>7826</c:v>
                </c:pt>
                <c:pt idx="7827">
                  <c:v>7827</c:v>
                </c:pt>
                <c:pt idx="7828">
                  <c:v>7828</c:v>
                </c:pt>
                <c:pt idx="7829">
                  <c:v>7829</c:v>
                </c:pt>
                <c:pt idx="7830">
                  <c:v>7830</c:v>
                </c:pt>
                <c:pt idx="7831">
                  <c:v>7831</c:v>
                </c:pt>
                <c:pt idx="7832">
                  <c:v>7832</c:v>
                </c:pt>
                <c:pt idx="7833">
                  <c:v>7833</c:v>
                </c:pt>
                <c:pt idx="7834">
                  <c:v>7834</c:v>
                </c:pt>
                <c:pt idx="7835">
                  <c:v>7835</c:v>
                </c:pt>
                <c:pt idx="7836">
                  <c:v>7836</c:v>
                </c:pt>
                <c:pt idx="7837">
                  <c:v>7837</c:v>
                </c:pt>
                <c:pt idx="7838">
                  <c:v>7838</c:v>
                </c:pt>
                <c:pt idx="7839">
                  <c:v>7839</c:v>
                </c:pt>
                <c:pt idx="7840">
                  <c:v>7840</c:v>
                </c:pt>
                <c:pt idx="7841">
                  <c:v>7841</c:v>
                </c:pt>
                <c:pt idx="7842">
                  <c:v>7842</c:v>
                </c:pt>
                <c:pt idx="7843">
                  <c:v>7843</c:v>
                </c:pt>
                <c:pt idx="7844">
                  <c:v>7844</c:v>
                </c:pt>
                <c:pt idx="7845">
                  <c:v>7845</c:v>
                </c:pt>
                <c:pt idx="7846">
                  <c:v>7846</c:v>
                </c:pt>
                <c:pt idx="7847">
                  <c:v>7847</c:v>
                </c:pt>
                <c:pt idx="7848">
                  <c:v>7848</c:v>
                </c:pt>
                <c:pt idx="7849">
                  <c:v>7849</c:v>
                </c:pt>
                <c:pt idx="7850">
                  <c:v>7850</c:v>
                </c:pt>
                <c:pt idx="7851">
                  <c:v>7851</c:v>
                </c:pt>
                <c:pt idx="7852">
                  <c:v>7852</c:v>
                </c:pt>
                <c:pt idx="7853">
                  <c:v>7853</c:v>
                </c:pt>
                <c:pt idx="7854">
                  <c:v>7854</c:v>
                </c:pt>
                <c:pt idx="7855">
                  <c:v>7855</c:v>
                </c:pt>
                <c:pt idx="7856">
                  <c:v>7856</c:v>
                </c:pt>
                <c:pt idx="7857">
                  <c:v>7857</c:v>
                </c:pt>
                <c:pt idx="7858">
                  <c:v>7858</c:v>
                </c:pt>
                <c:pt idx="7859">
                  <c:v>7859</c:v>
                </c:pt>
                <c:pt idx="7860">
                  <c:v>7860</c:v>
                </c:pt>
                <c:pt idx="7861">
                  <c:v>7861</c:v>
                </c:pt>
                <c:pt idx="7862">
                  <c:v>7862</c:v>
                </c:pt>
                <c:pt idx="7863">
                  <c:v>7863</c:v>
                </c:pt>
                <c:pt idx="7864">
                  <c:v>7864</c:v>
                </c:pt>
                <c:pt idx="7865">
                  <c:v>7865</c:v>
                </c:pt>
                <c:pt idx="7866">
                  <c:v>7866</c:v>
                </c:pt>
                <c:pt idx="7867">
                  <c:v>7867</c:v>
                </c:pt>
                <c:pt idx="7868">
                  <c:v>7868</c:v>
                </c:pt>
                <c:pt idx="7869">
                  <c:v>7869</c:v>
                </c:pt>
                <c:pt idx="7870">
                  <c:v>7870</c:v>
                </c:pt>
                <c:pt idx="7871">
                  <c:v>7871</c:v>
                </c:pt>
                <c:pt idx="7872">
                  <c:v>7872</c:v>
                </c:pt>
                <c:pt idx="7873">
                  <c:v>7873</c:v>
                </c:pt>
                <c:pt idx="7874">
                  <c:v>7874</c:v>
                </c:pt>
                <c:pt idx="7875">
                  <c:v>7875</c:v>
                </c:pt>
                <c:pt idx="7876">
                  <c:v>7876</c:v>
                </c:pt>
                <c:pt idx="7877">
                  <c:v>7877</c:v>
                </c:pt>
                <c:pt idx="7878">
                  <c:v>7878</c:v>
                </c:pt>
                <c:pt idx="7879">
                  <c:v>7879</c:v>
                </c:pt>
                <c:pt idx="7880">
                  <c:v>7880</c:v>
                </c:pt>
                <c:pt idx="7881">
                  <c:v>7881</c:v>
                </c:pt>
                <c:pt idx="7882">
                  <c:v>7882</c:v>
                </c:pt>
                <c:pt idx="7883">
                  <c:v>7883</c:v>
                </c:pt>
                <c:pt idx="7884">
                  <c:v>7884</c:v>
                </c:pt>
                <c:pt idx="7885">
                  <c:v>7885</c:v>
                </c:pt>
                <c:pt idx="7886">
                  <c:v>7886</c:v>
                </c:pt>
                <c:pt idx="7887">
                  <c:v>7887</c:v>
                </c:pt>
                <c:pt idx="7888">
                  <c:v>7888</c:v>
                </c:pt>
                <c:pt idx="7889">
                  <c:v>7889</c:v>
                </c:pt>
                <c:pt idx="7890">
                  <c:v>7890</c:v>
                </c:pt>
                <c:pt idx="7891">
                  <c:v>7891</c:v>
                </c:pt>
                <c:pt idx="7892">
                  <c:v>7892</c:v>
                </c:pt>
                <c:pt idx="7893">
                  <c:v>7893</c:v>
                </c:pt>
                <c:pt idx="7894">
                  <c:v>7894</c:v>
                </c:pt>
                <c:pt idx="7895">
                  <c:v>7895</c:v>
                </c:pt>
                <c:pt idx="7896">
                  <c:v>7896</c:v>
                </c:pt>
                <c:pt idx="7897">
                  <c:v>7897</c:v>
                </c:pt>
                <c:pt idx="7898">
                  <c:v>7898</c:v>
                </c:pt>
                <c:pt idx="7899">
                  <c:v>7899</c:v>
                </c:pt>
                <c:pt idx="7900">
                  <c:v>7900</c:v>
                </c:pt>
                <c:pt idx="7901">
                  <c:v>7901</c:v>
                </c:pt>
                <c:pt idx="7902">
                  <c:v>7902</c:v>
                </c:pt>
                <c:pt idx="7903">
                  <c:v>7903</c:v>
                </c:pt>
                <c:pt idx="7904">
                  <c:v>7904</c:v>
                </c:pt>
                <c:pt idx="7905">
                  <c:v>7905</c:v>
                </c:pt>
                <c:pt idx="7906">
                  <c:v>7906</c:v>
                </c:pt>
                <c:pt idx="7907">
                  <c:v>7907</c:v>
                </c:pt>
                <c:pt idx="7908">
                  <c:v>7908</c:v>
                </c:pt>
                <c:pt idx="7909">
                  <c:v>7909</c:v>
                </c:pt>
                <c:pt idx="7910">
                  <c:v>7910</c:v>
                </c:pt>
                <c:pt idx="7911">
                  <c:v>7911</c:v>
                </c:pt>
                <c:pt idx="7912">
                  <c:v>7912</c:v>
                </c:pt>
                <c:pt idx="7913">
                  <c:v>7913</c:v>
                </c:pt>
                <c:pt idx="7914">
                  <c:v>7914</c:v>
                </c:pt>
                <c:pt idx="7915">
                  <c:v>7915</c:v>
                </c:pt>
                <c:pt idx="7916">
                  <c:v>7916</c:v>
                </c:pt>
                <c:pt idx="7917">
                  <c:v>7917</c:v>
                </c:pt>
                <c:pt idx="7918">
                  <c:v>7918</c:v>
                </c:pt>
                <c:pt idx="7919">
                  <c:v>7919</c:v>
                </c:pt>
                <c:pt idx="7920">
                  <c:v>7920</c:v>
                </c:pt>
                <c:pt idx="7921">
                  <c:v>7921</c:v>
                </c:pt>
                <c:pt idx="7922">
                  <c:v>7922</c:v>
                </c:pt>
                <c:pt idx="7923">
                  <c:v>7923</c:v>
                </c:pt>
                <c:pt idx="7924">
                  <c:v>7924</c:v>
                </c:pt>
                <c:pt idx="7925">
                  <c:v>7925</c:v>
                </c:pt>
                <c:pt idx="7926">
                  <c:v>7926</c:v>
                </c:pt>
                <c:pt idx="7927">
                  <c:v>7927</c:v>
                </c:pt>
                <c:pt idx="7928">
                  <c:v>7928</c:v>
                </c:pt>
                <c:pt idx="7929">
                  <c:v>7929</c:v>
                </c:pt>
                <c:pt idx="7930">
                  <c:v>7930</c:v>
                </c:pt>
                <c:pt idx="7931">
                  <c:v>7931</c:v>
                </c:pt>
                <c:pt idx="7932">
                  <c:v>7932</c:v>
                </c:pt>
                <c:pt idx="7933">
                  <c:v>7933</c:v>
                </c:pt>
                <c:pt idx="7934">
                  <c:v>7934</c:v>
                </c:pt>
                <c:pt idx="7935">
                  <c:v>7935</c:v>
                </c:pt>
                <c:pt idx="7936">
                  <c:v>7936</c:v>
                </c:pt>
                <c:pt idx="7937">
                  <c:v>7937</c:v>
                </c:pt>
                <c:pt idx="7938">
                  <c:v>7938</c:v>
                </c:pt>
                <c:pt idx="7939">
                  <c:v>7939</c:v>
                </c:pt>
                <c:pt idx="7940">
                  <c:v>7940</c:v>
                </c:pt>
                <c:pt idx="7941">
                  <c:v>7941</c:v>
                </c:pt>
                <c:pt idx="7942">
                  <c:v>7942</c:v>
                </c:pt>
                <c:pt idx="7943">
                  <c:v>7943</c:v>
                </c:pt>
                <c:pt idx="7944">
                  <c:v>7944</c:v>
                </c:pt>
                <c:pt idx="7945">
                  <c:v>7945</c:v>
                </c:pt>
                <c:pt idx="7946">
                  <c:v>7946</c:v>
                </c:pt>
                <c:pt idx="7947">
                  <c:v>7947</c:v>
                </c:pt>
                <c:pt idx="7948">
                  <c:v>7948</c:v>
                </c:pt>
                <c:pt idx="7949">
                  <c:v>7949</c:v>
                </c:pt>
                <c:pt idx="7950">
                  <c:v>7950</c:v>
                </c:pt>
                <c:pt idx="7951">
                  <c:v>7951</c:v>
                </c:pt>
                <c:pt idx="7952">
                  <c:v>7952</c:v>
                </c:pt>
                <c:pt idx="7953">
                  <c:v>7953</c:v>
                </c:pt>
                <c:pt idx="7954">
                  <c:v>7954</c:v>
                </c:pt>
                <c:pt idx="7955">
                  <c:v>7955</c:v>
                </c:pt>
                <c:pt idx="7956">
                  <c:v>7956</c:v>
                </c:pt>
                <c:pt idx="7957">
                  <c:v>7957</c:v>
                </c:pt>
                <c:pt idx="7958">
                  <c:v>7958</c:v>
                </c:pt>
                <c:pt idx="7959">
                  <c:v>7959</c:v>
                </c:pt>
                <c:pt idx="7960">
                  <c:v>7960</c:v>
                </c:pt>
                <c:pt idx="7961">
                  <c:v>7961</c:v>
                </c:pt>
                <c:pt idx="7962">
                  <c:v>7962</c:v>
                </c:pt>
                <c:pt idx="7963">
                  <c:v>7963</c:v>
                </c:pt>
                <c:pt idx="7964">
                  <c:v>7964</c:v>
                </c:pt>
                <c:pt idx="7965">
                  <c:v>7965</c:v>
                </c:pt>
                <c:pt idx="7966">
                  <c:v>7966</c:v>
                </c:pt>
                <c:pt idx="7967">
                  <c:v>7967</c:v>
                </c:pt>
                <c:pt idx="7968">
                  <c:v>7968</c:v>
                </c:pt>
                <c:pt idx="7969">
                  <c:v>7969</c:v>
                </c:pt>
                <c:pt idx="7970">
                  <c:v>7970</c:v>
                </c:pt>
                <c:pt idx="7971">
                  <c:v>7971</c:v>
                </c:pt>
                <c:pt idx="7972">
                  <c:v>7972</c:v>
                </c:pt>
                <c:pt idx="7973">
                  <c:v>7973</c:v>
                </c:pt>
                <c:pt idx="7974">
                  <c:v>7974</c:v>
                </c:pt>
                <c:pt idx="7975">
                  <c:v>7975</c:v>
                </c:pt>
                <c:pt idx="7976">
                  <c:v>7976</c:v>
                </c:pt>
                <c:pt idx="7977">
                  <c:v>7977</c:v>
                </c:pt>
                <c:pt idx="7978">
                  <c:v>7978</c:v>
                </c:pt>
                <c:pt idx="7979">
                  <c:v>7979</c:v>
                </c:pt>
                <c:pt idx="7980">
                  <c:v>7980</c:v>
                </c:pt>
                <c:pt idx="7981">
                  <c:v>7981</c:v>
                </c:pt>
                <c:pt idx="7982">
                  <c:v>7982</c:v>
                </c:pt>
                <c:pt idx="7983">
                  <c:v>7983</c:v>
                </c:pt>
                <c:pt idx="7984">
                  <c:v>7984</c:v>
                </c:pt>
                <c:pt idx="7985">
                  <c:v>7985</c:v>
                </c:pt>
                <c:pt idx="7986">
                  <c:v>7986</c:v>
                </c:pt>
                <c:pt idx="7987">
                  <c:v>7987</c:v>
                </c:pt>
                <c:pt idx="7988">
                  <c:v>7988</c:v>
                </c:pt>
                <c:pt idx="7989">
                  <c:v>7989</c:v>
                </c:pt>
                <c:pt idx="7990">
                  <c:v>7990</c:v>
                </c:pt>
                <c:pt idx="7991">
                  <c:v>7991</c:v>
                </c:pt>
                <c:pt idx="7992">
                  <c:v>7992</c:v>
                </c:pt>
                <c:pt idx="7993">
                  <c:v>7993</c:v>
                </c:pt>
                <c:pt idx="7994">
                  <c:v>7994</c:v>
                </c:pt>
                <c:pt idx="7995">
                  <c:v>7995</c:v>
                </c:pt>
                <c:pt idx="7996">
                  <c:v>7996</c:v>
                </c:pt>
                <c:pt idx="7997">
                  <c:v>7997</c:v>
                </c:pt>
                <c:pt idx="7998">
                  <c:v>7998</c:v>
                </c:pt>
                <c:pt idx="7999">
                  <c:v>7999</c:v>
                </c:pt>
                <c:pt idx="8000">
                  <c:v>8000</c:v>
                </c:pt>
                <c:pt idx="8001">
                  <c:v>8001</c:v>
                </c:pt>
                <c:pt idx="8002">
                  <c:v>8002</c:v>
                </c:pt>
                <c:pt idx="8003">
                  <c:v>8003</c:v>
                </c:pt>
                <c:pt idx="8004">
                  <c:v>8004</c:v>
                </c:pt>
                <c:pt idx="8005">
                  <c:v>8005</c:v>
                </c:pt>
                <c:pt idx="8006">
                  <c:v>8006</c:v>
                </c:pt>
                <c:pt idx="8007">
                  <c:v>8007</c:v>
                </c:pt>
                <c:pt idx="8008">
                  <c:v>8008</c:v>
                </c:pt>
                <c:pt idx="8009">
                  <c:v>8009</c:v>
                </c:pt>
                <c:pt idx="8010">
                  <c:v>8010</c:v>
                </c:pt>
                <c:pt idx="8011">
                  <c:v>8011</c:v>
                </c:pt>
                <c:pt idx="8012">
                  <c:v>8012</c:v>
                </c:pt>
                <c:pt idx="8013">
                  <c:v>8013</c:v>
                </c:pt>
                <c:pt idx="8014">
                  <c:v>8014</c:v>
                </c:pt>
                <c:pt idx="8015">
                  <c:v>8015</c:v>
                </c:pt>
                <c:pt idx="8016">
                  <c:v>8016</c:v>
                </c:pt>
                <c:pt idx="8017">
                  <c:v>8017</c:v>
                </c:pt>
                <c:pt idx="8018">
                  <c:v>8018</c:v>
                </c:pt>
                <c:pt idx="8019">
                  <c:v>8019</c:v>
                </c:pt>
                <c:pt idx="8020">
                  <c:v>8020</c:v>
                </c:pt>
                <c:pt idx="8021">
                  <c:v>8021</c:v>
                </c:pt>
                <c:pt idx="8022">
                  <c:v>8022</c:v>
                </c:pt>
                <c:pt idx="8023">
                  <c:v>8023</c:v>
                </c:pt>
                <c:pt idx="8024">
                  <c:v>8024</c:v>
                </c:pt>
                <c:pt idx="8025">
                  <c:v>8025</c:v>
                </c:pt>
                <c:pt idx="8026">
                  <c:v>8026</c:v>
                </c:pt>
                <c:pt idx="8027">
                  <c:v>8027</c:v>
                </c:pt>
                <c:pt idx="8028">
                  <c:v>8028</c:v>
                </c:pt>
                <c:pt idx="8029">
                  <c:v>8029</c:v>
                </c:pt>
                <c:pt idx="8030">
                  <c:v>8030</c:v>
                </c:pt>
                <c:pt idx="8031">
                  <c:v>8031</c:v>
                </c:pt>
                <c:pt idx="8032">
                  <c:v>8032</c:v>
                </c:pt>
                <c:pt idx="8033">
                  <c:v>8033</c:v>
                </c:pt>
                <c:pt idx="8034">
                  <c:v>8034</c:v>
                </c:pt>
                <c:pt idx="8035">
                  <c:v>8035</c:v>
                </c:pt>
                <c:pt idx="8036">
                  <c:v>8036</c:v>
                </c:pt>
                <c:pt idx="8037">
                  <c:v>8037</c:v>
                </c:pt>
                <c:pt idx="8038">
                  <c:v>8038</c:v>
                </c:pt>
                <c:pt idx="8039">
                  <c:v>8039</c:v>
                </c:pt>
                <c:pt idx="8040">
                  <c:v>8040</c:v>
                </c:pt>
                <c:pt idx="8041">
                  <c:v>8041</c:v>
                </c:pt>
                <c:pt idx="8042">
                  <c:v>8042</c:v>
                </c:pt>
                <c:pt idx="8043">
                  <c:v>8043</c:v>
                </c:pt>
                <c:pt idx="8044">
                  <c:v>8044</c:v>
                </c:pt>
                <c:pt idx="8045">
                  <c:v>8045</c:v>
                </c:pt>
                <c:pt idx="8046">
                  <c:v>8046</c:v>
                </c:pt>
                <c:pt idx="8047">
                  <c:v>8047</c:v>
                </c:pt>
                <c:pt idx="8048">
                  <c:v>8048</c:v>
                </c:pt>
                <c:pt idx="8049">
                  <c:v>8049</c:v>
                </c:pt>
                <c:pt idx="8050">
                  <c:v>8050</c:v>
                </c:pt>
                <c:pt idx="8051">
                  <c:v>8051</c:v>
                </c:pt>
                <c:pt idx="8052">
                  <c:v>8052</c:v>
                </c:pt>
                <c:pt idx="8053">
                  <c:v>8053</c:v>
                </c:pt>
                <c:pt idx="8054">
                  <c:v>8054</c:v>
                </c:pt>
                <c:pt idx="8055">
                  <c:v>8055</c:v>
                </c:pt>
                <c:pt idx="8056">
                  <c:v>8056</c:v>
                </c:pt>
                <c:pt idx="8057">
                  <c:v>8057</c:v>
                </c:pt>
                <c:pt idx="8058">
                  <c:v>8058</c:v>
                </c:pt>
                <c:pt idx="8059">
                  <c:v>8059</c:v>
                </c:pt>
                <c:pt idx="8060">
                  <c:v>8060</c:v>
                </c:pt>
                <c:pt idx="8061">
                  <c:v>8061</c:v>
                </c:pt>
                <c:pt idx="8062">
                  <c:v>8062</c:v>
                </c:pt>
                <c:pt idx="8063">
                  <c:v>8063</c:v>
                </c:pt>
                <c:pt idx="8064">
                  <c:v>8064</c:v>
                </c:pt>
                <c:pt idx="8065">
                  <c:v>8065</c:v>
                </c:pt>
                <c:pt idx="8066">
                  <c:v>8066</c:v>
                </c:pt>
                <c:pt idx="8067">
                  <c:v>8067</c:v>
                </c:pt>
                <c:pt idx="8068">
                  <c:v>8068</c:v>
                </c:pt>
                <c:pt idx="8069">
                  <c:v>8069</c:v>
                </c:pt>
                <c:pt idx="8070">
                  <c:v>8070</c:v>
                </c:pt>
                <c:pt idx="8071">
                  <c:v>8071</c:v>
                </c:pt>
                <c:pt idx="8072">
                  <c:v>8072</c:v>
                </c:pt>
                <c:pt idx="8073">
                  <c:v>8073</c:v>
                </c:pt>
                <c:pt idx="8074">
                  <c:v>8074</c:v>
                </c:pt>
                <c:pt idx="8075">
                  <c:v>8075</c:v>
                </c:pt>
                <c:pt idx="8076">
                  <c:v>8076</c:v>
                </c:pt>
                <c:pt idx="8077">
                  <c:v>8077</c:v>
                </c:pt>
                <c:pt idx="8078">
                  <c:v>8078</c:v>
                </c:pt>
                <c:pt idx="8079">
                  <c:v>8079</c:v>
                </c:pt>
                <c:pt idx="8080">
                  <c:v>8080</c:v>
                </c:pt>
                <c:pt idx="8081">
                  <c:v>8081</c:v>
                </c:pt>
                <c:pt idx="8082">
                  <c:v>8082</c:v>
                </c:pt>
                <c:pt idx="8083">
                  <c:v>8083</c:v>
                </c:pt>
                <c:pt idx="8084">
                  <c:v>8084</c:v>
                </c:pt>
                <c:pt idx="8085">
                  <c:v>8085</c:v>
                </c:pt>
                <c:pt idx="8086">
                  <c:v>8086</c:v>
                </c:pt>
                <c:pt idx="8087">
                  <c:v>8087</c:v>
                </c:pt>
                <c:pt idx="8088">
                  <c:v>8088</c:v>
                </c:pt>
                <c:pt idx="8089">
                  <c:v>8089</c:v>
                </c:pt>
                <c:pt idx="8090">
                  <c:v>8090</c:v>
                </c:pt>
                <c:pt idx="8091">
                  <c:v>8091</c:v>
                </c:pt>
                <c:pt idx="8092">
                  <c:v>8092</c:v>
                </c:pt>
                <c:pt idx="8093">
                  <c:v>8093</c:v>
                </c:pt>
                <c:pt idx="8094">
                  <c:v>8094</c:v>
                </c:pt>
                <c:pt idx="8095">
                  <c:v>8095</c:v>
                </c:pt>
                <c:pt idx="8096">
                  <c:v>8096</c:v>
                </c:pt>
                <c:pt idx="8097">
                  <c:v>8097</c:v>
                </c:pt>
                <c:pt idx="8098">
                  <c:v>8098</c:v>
                </c:pt>
                <c:pt idx="8099">
                  <c:v>8099</c:v>
                </c:pt>
                <c:pt idx="8100">
                  <c:v>8100</c:v>
                </c:pt>
                <c:pt idx="8101">
                  <c:v>8101</c:v>
                </c:pt>
                <c:pt idx="8102">
                  <c:v>8102</c:v>
                </c:pt>
                <c:pt idx="8103">
                  <c:v>8103</c:v>
                </c:pt>
                <c:pt idx="8104">
                  <c:v>8104</c:v>
                </c:pt>
                <c:pt idx="8105">
                  <c:v>8105</c:v>
                </c:pt>
                <c:pt idx="8106">
                  <c:v>8106</c:v>
                </c:pt>
                <c:pt idx="8107">
                  <c:v>8107</c:v>
                </c:pt>
                <c:pt idx="8108">
                  <c:v>8108</c:v>
                </c:pt>
                <c:pt idx="8109">
                  <c:v>8109</c:v>
                </c:pt>
                <c:pt idx="8110">
                  <c:v>8110</c:v>
                </c:pt>
                <c:pt idx="8111">
                  <c:v>8111</c:v>
                </c:pt>
                <c:pt idx="8112">
                  <c:v>8112</c:v>
                </c:pt>
                <c:pt idx="8113">
                  <c:v>8113</c:v>
                </c:pt>
                <c:pt idx="8114">
                  <c:v>8114</c:v>
                </c:pt>
                <c:pt idx="8115">
                  <c:v>8115</c:v>
                </c:pt>
                <c:pt idx="8116">
                  <c:v>8116</c:v>
                </c:pt>
                <c:pt idx="8117">
                  <c:v>8117</c:v>
                </c:pt>
                <c:pt idx="8118">
                  <c:v>8118</c:v>
                </c:pt>
                <c:pt idx="8119">
                  <c:v>8119</c:v>
                </c:pt>
                <c:pt idx="8120">
                  <c:v>8120</c:v>
                </c:pt>
                <c:pt idx="8121">
                  <c:v>8121</c:v>
                </c:pt>
                <c:pt idx="8122">
                  <c:v>8122</c:v>
                </c:pt>
                <c:pt idx="8123">
                  <c:v>8123</c:v>
                </c:pt>
                <c:pt idx="8124">
                  <c:v>8124</c:v>
                </c:pt>
                <c:pt idx="8125">
                  <c:v>8125</c:v>
                </c:pt>
                <c:pt idx="8126">
                  <c:v>8126</c:v>
                </c:pt>
                <c:pt idx="8127">
                  <c:v>8127</c:v>
                </c:pt>
                <c:pt idx="8128">
                  <c:v>8128</c:v>
                </c:pt>
                <c:pt idx="8129">
                  <c:v>8129</c:v>
                </c:pt>
                <c:pt idx="8130">
                  <c:v>8130</c:v>
                </c:pt>
                <c:pt idx="8131">
                  <c:v>8131</c:v>
                </c:pt>
                <c:pt idx="8132">
                  <c:v>8132</c:v>
                </c:pt>
                <c:pt idx="8133">
                  <c:v>8133</c:v>
                </c:pt>
                <c:pt idx="8134">
                  <c:v>8134</c:v>
                </c:pt>
                <c:pt idx="8135">
                  <c:v>8135</c:v>
                </c:pt>
                <c:pt idx="8136">
                  <c:v>8136</c:v>
                </c:pt>
                <c:pt idx="8137">
                  <c:v>8137</c:v>
                </c:pt>
                <c:pt idx="8138">
                  <c:v>8138</c:v>
                </c:pt>
                <c:pt idx="8139">
                  <c:v>8139</c:v>
                </c:pt>
                <c:pt idx="8140">
                  <c:v>8140</c:v>
                </c:pt>
                <c:pt idx="8141">
                  <c:v>8141</c:v>
                </c:pt>
                <c:pt idx="8142">
                  <c:v>8142</c:v>
                </c:pt>
                <c:pt idx="8143">
                  <c:v>8143</c:v>
                </c:pt>
                <c:pt idx="8144">
                  <c:v>8144</c:v>
                </c:pt>
                <c:pt idx="8145">
                  <c:v>8145</c:v>
                </c:pt>
                <c:pt idx="8146">
                  <c:v>8146</c:v>
                </c:pt>
                <c:pt idx="8147">
                  <c:v>8147</c:v>
                </c:pt>
                <c:pt idx="8148">
                  <c:v>8148</c:v>
                </c:pt>
                <c:pt idx="8149">
                  <c:v>8149</c:v>
                </c:pt>
                <c:pt idx="8150">
                  <c:v>8150</c:v>
                </c:pt>
                <c:pt idx="8151">
                  <c:v>8151</c:v>
                </c:pt>
                <c:pt idx="8152">
                  <c:v>8152</c:v>
                </c:pt>
                <c:pt idx="8153">
                  <c:v>8153</c:v>
                </c:pt>
                <c:pt idx="8154">
                  <c:v>8154</c:v>
                </c:pt>
                <c:pt idx="8155">
                  <c:v>8155</c:v>
                </c:pt>
                <c:pt idx="8156">
                  <c:v>8156</c:v>
                </c:pt>
                <c:pt idx="8157">
                  <c:v>8157</c:v>
                </c:pt>
                <c:pt idx="8158">
                  <c:v>8158</c:v>
                </c:pt>
                <c:pt idx="8159">
                  <c:v>8159</c:v>
                </c:pt>
                <c:pt idx="8160">
                  <c:v>8160</c:v>
                </c:pt>
                <c:pt idx="8161">
                  <c:v>8161</c:v>
                </c:pt>
                <c:pt idx="8162">
                  <c:v>8162</c:v>
                </c:pt>
                <c:pt idx="8163">
                  <c:v>8163</c:v>
                </c:pt>
                <c:pt idx="8164">
                  <c:v>8164</c:v>
                </c:pt>
                <c:pt idx="8165">
                  <c:v>8165</c:v>
                </c:pt>
                <c:pt idx="8166">
                  <c:v>8166</c:v>
                </c:pt>
                <c:pt idx="8167">
                  <c:v>8167</c:v>
                </c:pt>
                <c:pt idx="8168">
                  <c:v>8168</c:v>
                </c:pt>
                <c:pt idx="8169">
                  <c:v>8169</c:v>
                </c:pt>
                <c:pt idx="8170">
                  <c:v>8170</c:v>
                </c:pt>
                <c:pt idx="8171">
                  <c:v>8171</c:v>
                </c:pt>
                <c:pt idx="8172">
                  <c:v>8172</c:v>
                </c:pt>
                <c:pt idx="8173">
                  <c:v>8173</c:v>
                </c:pt>
                <c:pt idx="8174">
                  <c:v>8174</c:v>
                </c:pt>
                <c:pt idx="8175">
                  <c:v>8175</c:v>
                </c:pt>
                <c:pt idx="8176">
                  <c:v>8176</c:v>
                </c:pt>
                <c:pt idx="8177">
                  <c:v>8177</c:v>
                </c:pt>
                <c:pt idx="8178">
                  <c:v>8178</c:v>
                </c:pt>
                <c:pt idx="8179">
                  <c:v>8179</c:v>
                </c:pt>
                <c:pt idx="8180">
                  <c:v>8180</c:v>
                </c:pt>
                <c:pt idx="8181">
                  <c:v>8181</c:v>
                </c:pt>
                <c:pt idx="8182">
                  <c:v>8182</c:v>
                </c:pt>
                <c:pt idx="8183">
                  <c:v>8183</c:v>
                </c:pt>
                <c:pt idx="8184">
                  <c:v>8184</c:v>
                </c:pt>
                <c:pt idx="8185">
                  <c:v>8185</c:v>
                </c:pt>
                <c:pt idx="8186">
                  <c:v>8186</c:v>
                </c:pt>
                <c:pt idx="8187">
                  <c:v>8187</c:v>
                </c:pt>
                <c:pt idx="8188">
                  <c:v>8188</c:v>
                </c:pt>
                <c:pt idx="8189">
                  <c:v>8189</c:v>
                </c:pt>
                <c:pt idx="8190">
                  <c:v>8190</c:v>
                </c:pt>
                <c:pt idx="8191">
                  <c:v>8191</c:v>
                </c:pt>
                <c:pt idx="8192">
                  <c:v>8192</c:v>
                </c:pt>
                <c:pt idx="8193">
                  <c:v>8193</c:v>
                </c:pt>
                <c:pt idx="8194">
                  <c:v>8194</c:v>
                </c:pt>
                <c:pt idx="8195">
                  <c:v>8195</c:v>
                </c:pt>
                <c:pt idx="8196">
                  <c:v>8196</c:v>
                </c:pt>
                <c:pt idx="8197">
                  <c:v>8197</c:v>
                </c:pt>
                <c:pt idx="8198">
                  <c:v>8198</c:v>
                </c:pt>
                <c:pt idx="8199">
                  <c:v>8199</c:v>
                </c:pt>
                <c:pt idx="8200">
                  <c:v>8200</c:v>
                </c:pt>
                <c:pt idx="8201">
                  <c:v>8201</c:v>
                </c:pt>
                <c:pt idx="8202">
                  <c:v>8202</c:v>
                </c:pt>
                <c:pt idx="8203">
                  <c:v>8203</c:v>
                </c:pt>
                <c:pt idx="8204">
                  <c:v>8204</c:v>
                </c:pt>
                <c:pt idx="8205">
                  <c:v>8205</c:v>
                </c:pt>
                <c:pt idx="8206">
                  <c:v>8206</c:v>
                </c:pt>
                <c:pt idx="8207">
                  <c:v>8207</c:v>
                </c:pt>
                <c:pt idx="8208">
                  <c:v>8208</c:v>
                </c:pt>
                <c:pt idx="8209">
                  <c:v>8209</c:v>
                </c:pt>
                <c:pt idx="8210">
                  <c:v>8210</c:v>
                </c:pt>
                <c:pt idx="8211">
                  <c:v>8211</c:v>
                </c:pt>
                <c:pt idx="8212">
                  <c:v>8212</c:v>
                </c:pt>
                <c:pt idx="8213">
                  <c:v>8213</c:v>
                </c:pt>
                <c:pt idx="8214">
                  <c:v>8214</c:v>
                </c:pt>
                <c:pt idx="8215">
                  <c:v>8215</c:v>
                </c:pt>
                <c:pt idx="8216">
                  <c:v>8216</c:v>
                </c:pt>
                <c:pt idx="8217">
                  <c:v>8217</c:v>
                </c:pt>
                <c:pt idx="8218">
                  <c:v>8218</c:v>
                </c:pt>
                <c:pt idx="8219">
                  <c:v>8219</c:v>
                </c:pt>
                <c:pt idx="8220">
                  <c:v>8220</c:v>
                </c:pt>
                <c:pt idx="8221">
                  <c:v>8221</c:v>
                </c:pt>
                <c:pt idx="8222">
                  <c:v>8222</c:v>
                </c:pt>
                <c:pt idx="8223">
                  <c:v>8223</c:v>
                </c:pt>
                <c:pt idx="8224">
                  <c:v>8224</c:v>
                </c:pt>
                <c:pt idx="8225">
                  <c:v>8225</c:v>
                </c:pt>
                <c:pt idx="8226">
                  <c:v>8226</c:v>
                </c:pt>
                <c:pt idx="8227">
                  <c:v>8227</c:v>
                </c:pt>
                <c:pt idx="8228">
                  <c:v>8228</c:v>
                </c:pt>
                <c:pt idx="8229">
                  <c:v>8229</c:v>
                </c:pt>
                <c:pt idx="8230">
                  <c:v>8230</c:v>
                </c:pt>
                <c:pt idx="8231">
                  <c:v>8231</c:v>
                </c:pt>
                <c:pt idx="8232">
                  <c:v>8232</c:v>
                </c:pt>
                <c:pt idx="8233">
                  <c:v>8233</c:v>
                </c:pt>
                <c:pt idx="8234">
                  <c:v>8234</c:v>
                </c:pt>
                <c:pt idx="8235">
                  <c:v>8235</c:v>
                </c:pt>
                <c:pt idx="8236">
                  <c:v>8236</c:v>
                </c:pt>
                <c:pt idx="8237">
                  <c:v>8237</c:v>
                </c:pt>
                <c:pt idx="8238">
                  <c:v>8238</c:v>
                </c:pt>
                <c:pt idx="8239">
                  <c:v>8239</c:v>
                </c:pt>
                <c:pt idx="8240">
                  <c:v>8240</c:v>
                </c:pt>
                <c:pt idx="8241">
                  <c:v>8241</c:v>
                </c:pt>
                <c:pt idx="8242">
                  <c:v>8242</c:v>
                </c:pt>
                <c:pt idx="8243">
                  <c:v>8243</c:v>
                </c:pt>
                <c:pt idx="8244">
                  <c:v>8244</c:v>
                </c:pt>
                <c:pt idx="8245">
                  <c:v>8245</c:v>
                </c:pt>
                <c:pt idx="8246">
                  <c:v>8246</c:v>
                </c:pt>
                <c:pt idx="8247">
                  <c:v>8247</c:v>
                </c:pt>
                <c:pt idx="8248">
                  <c:v>8248</c:v>
                </c:pt>
                <c:pt idx="8249">
                  <c:v>8249</c:v>
                </c:pt>
                <c:pt idx="8250">
                  <c:v>8250</c:v>
                </c:pt>
                <c:pt idx="8251">
                  <c:v>8251</c:v>
                </c:pt>
                <c:pt idx="8252">
                  <c:v>8252</c:v>
                </c:pt>
                <c:pt idx="8253">
                  <c:v>8253</c:v>
                </c:pt>
                <c:pt idx="8254">
                  <c:v>8254</c:v>
                </c:pt>
                <c:pt idx="8255">
                  <c:v>8255</c:v>
                </c:pt>
                <c:pt idx="8256">
                  <c:v>8256</c:v>
                </c:pt>
                <c:pt idx="8257">
                  <c:v>8257</c:v>
                </c:pt>
                <c:pt idx="8258">
                  <c:v>8258</c:v>
                </c:pt>
                <c:pt idx="8259">
                  <c:v>8259</c:v>
                </c:pt>
                <c:pt idx="8260">
                  <c:v>8260</c:v>
                </c:pt>
                <c:pt idx="8261">
                  <c:v>8261</c:v>
                </c:pt>
                <c:pt idx="8262">
                  <c:v>8262</c:v>
                </c:pt>
                <c:pt idx="8263">
                  <c:v>8263</c:v>
                </c:pt>
                <c:pt idx="8264">
                  <c:v>8264</c:v>
                </c:pt>
                <c:pt idx="8265">
                  <c:v>8265</c:v>
                </c:pt>
                <c:pt idx="8266">
                  <c:v>8266</c:v>
                </c:pt>
                <c:pt idx="8267">
                  <c:v>8267</c:v>
                </c:pt>
                <c:pt idx="8268">
                  <c:v>8268</c:v>
                </c:pt>
                <c:pt idx="8269">
                  <c:v>8269</c:v>
                </c:pt>
                <c:pt idx="8270">
                  <c:v>8270</c:v>
                </c:pt>
                <c:pt idx="8271">
                  <c:v>8271</c:v>
                </c:pt>
                <c:pt idx="8272">
                  <c:v>8272</c:v>
                </c:pt>
                <c:pt idx="8273">
                  <c:v>8273</c:v>
                </c:pt>
                <c:pt idx="8274">
                  <c:v>8274</c:v>
                </c:pt>
                <c:pt idx="8275">
                  <c:v>8275</c:v>
                </c:pt>
                <c:pt idx="8276">
                  <c:v>8276</c:v>
                </c:pt>
                <c:pt idx="8277">
                  <c:v>8277</c:v>
                </c:pt>
                <c:pt idx="8278">
                  <c:v>8278</c:v>
                </c:pt>
                <c:pt idx="8279">
                  <c:v>8279</c:v>
                </c:pt>
                <c:pt idx="8280">
                  <c:v>8280</c:v>
                </c:pt>
                <c:pt idx="8281">
                  <c:v>8281</c:v>
                </c:pt>
                <c:pt idx="8282">
                  <c:v>8282</c:v>
                </c:pt>
                <c:pt idx="8283">
                  <c:v>8283</c:v>
                </c:pt>
                <c:pt idx="8284">
                  <c:v>8284</c:v>
                </c:pt>
                <c:pt idx="8285">
                  <c:v>8285</c:v>
                </c:pt>
                <c:pt idx="8286">
                  <c:v>8286</c:v>
                </c:pt>
                <c:pt idx="8287">
                  <c:v>8287</c:v>
                </c:pt>
                <c:pt idx="8288">
                  <c:v>8288</c:v>
                </c:pt>
                <c:pt idx="8289">
                  <c:v>8289</c:v>
                </c:pt>
                <c:pt idx="8290">
                  <c:v>8290</c:v>
                </c:pt>
                <c:pt idx="8291">
                  <c:v>8291</c:v>
                </c:pt>
                <c:pt idx="8292">
                  <c:v>8292</c:v>
                </c:pt>
                <c:pt idx="8293">
                  <c:v>8293</c:v>
                </c:pt>
                <c:pt idx="8294">
                  <c:v>8294</c:v>
                </c:pt>
                <c:pt idx="8295">
                  <c:v>8295</c:v>
                </c:pt>
                <c:pt idx="8296">
                  <c:v>8296</c:v>
                </c:pt>
                <c:pt idx="8297">
                  <c:v>8297</c:v>
                </c:pt>
                <c:pt idx="8298">
                  <c:v>8298</c:v>
                </c:pt>
                <c:pt idx="8299">
                  <c:v>8299</c:v>
                </c:pt>
                <c:pt idx="8300">
                  <c:v>8300</c:v>
                </c:pt>
                <c:pt idx="8301">
                  <c:v>8301</c:v>
                </c:pt>
                <c:pt idx="8302">
                  <c:v>8302</c:v>
                </c:pt>
                <c:pt idx="8303">
                  <c:v>8303</c:v>
                </c:pt>
                <c:pt idx="8304">
                  <c:v>8304</c:v>
                </c:pt>
                <c:pt idx="8305">
                  <c:v>8305</c:v>
                </c:pt>
                <c:pt idx="8306">
                  <c:v>8306</c:v>
                </c:pt>
                <c:pt idx="8307">
                  <c:v>8307</c:v>
                </c:pt>
                <c:pt idx="8308">
                  <c:v>8308</c:v>
                </c:pt>
                <c:pt idx="8309">
                  <c:v>8309</c:v>
                </c:pt>
                <c:pt idx="8310">
                  <c:v>8310</c:v>
                </c:pt>
                <c:pt idx="8311">
                  <c:v>8311</c:v>
                </c:pt>
                <c:pt idx="8312">
                  <c:v>8312</c:v>
                </c:pt>
                <c:pt idx="8313">
                  <c:v>8313</c:v>
                </c:pt>
                <c:pt idx="8314">
                  <c:v>8314</c:v>
                </c:pt>
                <c:pt idx="8315">
                  <c:v>8315</c:v>
                </c:pt>
                <c:pt idx="8316">
                  <c:v>8316</c:v>
                </c:pt>
                <c:pt idx="8317">
                  <c:v>8317</c:v>
                </c:pt>
                <c:pt idx="8318">
                  <c:v>8318</c:v>
                </c:pt>
                <c:pt idx="8319">
                  <c:v>8319</c:v>
                </c:pt>
                <c:pt idx="8320">
                  <c:v>8320</c:v>
                </c:pt>
                <c:pt idx="8321">
                  <c:v>8321</c:v>
                </c:pt>
                <c:pt idx="8322">
                  <c:v>8322</c:v>
                </c:pt>
                <c:pt idx="8323">
                  <c:v>8323</c:v>
                </c:pt>
                <c:pt idx="8324">
                  <c:v>8324</c:v>
                </c:pt>
                <c:pt idx="8325">
                  <c:v>8325</c:v>
                </c:pt>
                <c:pt idx="8326">
                  <c:v>8326</c:v>
                </c:pt>
                <c:pt idx="8327">
                  <c:v>8327</c:v>
                </c:pt>
                <c:pt idx="8328">
                  <c:v>8328</c:v>
                </c:pt>
                <c:pt idx="8329">
                  <c:v>8329</c:v>
                </c:pt>
                <c:pt idx="8330">
                  <c:v>8330</c:v>
                </c:pt>
                <c:pt idx="8331">
                  <c:v>8331</c:v>
                </c:pt>
                <c:pt idx="8332">
                  <c:v>8332</c:v>
                </c:pt>
                <c:pt idx="8333">
                  <c:v>8333</c:v>
                </c:pt>
                <c:pt idx="8334">
                  <c:v>8334</c:v>
                </c:pt>
                <c:pt idx="8335">
                  <c:v>8335</c:v>
                </c:pt>
                <c:pt idx="8336">
                  <c:v>8336</c:v>
                </c:pt>
                <c:pt idx="8337">
                  <c:v>8337</c:v>
                </c:pt>
                <c:pt idx="8338">
                  <c:v>8338</c:v>
                </c:pt>
                <c:pt idx="8339">
                  <c:v>8339</c:v>
                </c:pt>
                <c:pt idx="8340">
                  <c:v>8340</c:v>
                </c:pt>
                <c:pt idx="8341">
                  <c:v>8341</c:v>
                </c:pt>
                <c:pt idx="8342">
                  <c:v>8342</c:v>
                </c:pt>
                <c:pt idx="8343">
                  <c:v>8343</c:v>
                </c:pt>
                <c:pt idx="8344">
                  <c:v>8344</c:v>
                </c:pt>
                <c:pt idx="8345">
                  <c:v>8345</c:v>
                </c:pt>
                <c:pt idx="8346">
                  <c:v>8346</c:v>
                </c:pt>
                <c:pt idx="8347">
                  <c:v>8347</c:v>
                </c:pt>
                <c:pt idx="8348">
                  <c:v>8348</c:v>
                </c:pt>
                <c:pt idx="8349">
                  <c:v>8349</c:v>
                </c:pt>
                <c:pt idx="8350">
                  <c:v>8350</c:v>
                </c:pt>
                <c:pt idx="8351">
                  <c:v>8351</c:v>
                </c:pt>
                <c:pt idx="8352">
                  <c:v>8352</c:v>
                </c:pt>
                <c:pt idx="8353">
                  <c:v>8353</c:v>
                </c:pt>
                <c:pt idx="8354">
                  <c:v>8354</c:v>
                </c:pt>
                <c:pt idx="8355">
                  <c:v>8355</c:v>
                </c:pt>
                <c:pt idx="8356">
                  <c:v>8356</c:v>
                </c:pt>
                <c:pt idx="8357">
                  <c:v>8357</c:v>
                </c:pt>
                <c:pt idx="8358">
                  <c:v>8358</c:v>
                </c:pt>
                <c:pt idx="8359">
                  <c:v>8359</c:v>
                </c:pt>
                <c:pt idx="8360">
                  <c:v>8360</c:v>
                </c:pt>
                <c:pt idx="8361">
                  <c:v>8361</c:v>
                </c:pt>
                <c:pt idx="8362">
                  <c:v>8362</c:v>
                </c:pt>
                <c:pt idx="8363">
                  <c:v>8363</c:v>
                </c:pt>
                <c:pt idx="8364">
                  <c:v>8364</c:v>
                </c:pt>
                <c:pt idx="8365">
                  <c:v>8365</c:v>
                </c:pt>
                <c:pt idx="8366">
                  <c:v>8366</c:v>
                </c:pt>
                <c:pt idx="8367">
                  <c:v>8367</c:v>
                </c:pt>
                <c:pt idx="8368">
                  <c:v>8368</c:v>
                </c:pt>
                <c:pt idx="8369">
                  <c:v>8369</c:v>
                </c:pt>
                <c:pt idx="8370">
                  <c:v>8370</c:v>
                </c:pt>
                <c:pt idx="8371">
                  <c:v>8371</c:v>
                </c:pt>
                <c:pt idx="8372">
                  <c:v>8372</c:v>
                </c:pt>
                <c:pt idx="8373">
                  <c:v>8373</c:v>
                </c:pt>
                <c:pt idx="8374">
                  <c:v>8374</c:v>
                </c:pt>
                <c:pt idx="8375">
                  <c:v>8375</c:v>
                </c:pt>
                <c:pt idx="8376">
                  <c:v>8376</c:v>
                </c:pt>
                <c:pt idx="8377">
                  <c:v>8377</c:v>
                </c:pt>
                <c:pt idx="8378">
                  <c:v>8378</c:v>
                </c:pt>
                <c:pt idx="8379">
                  <c:v>8379</c:v>
                </c:pt>
                <c:pt idx="8380">
                  <c:v>8380</c:v>
                </c:pt>
                <c:pt idx="8381">
                  <c:v>8381</c:v>
                </c:pt>
                <c:pt idx="8382">
                  <c:v>8382</c:v>
                </c:pt>
                <c:pt idx="8383">
                  <c:v>8383</c:v>
                </c:pt>
                <c:pt idx="8384">
                  <c:v>8384</c:v>
                </c:pt>
                <c:pt idx="8385">
                  <c:v>8385</c:v>
                </c:pt>
                <c:pt idx="8386">
                  <c:v>8386</c:v>
                </c:pt>
                <c:pt idx="8387">
                  <c:v>8387</c:v>
                </c:pt>
                <c:pt idx="8388">
                  <c:v>8388</c:v>
                </c:pt>
                <c:pt idx="8389">
                  <c:v>8389</c:v>
                </c:pt>
                <c:pt idx="8390">
                  <c:v>8390</c:v>
                </c:pt>
                <c:pt idx="8391">
                  <c:v>8391</c:v>
                </c:pt>
                <c:pt idx="8392">
                  <c:v>8392</c:v>
                </c:pt>
                <c:pt idx="8393">
                  <c:v>8393</c:v>
                </c:pt>
                <c:pt idx="8394">
                  <c:v>8394</c:v>
                </c:pt>
                <c:pt idx="8395">
                  <c:v>8395</c:v>
                </c:pt>
                <c:pt idx="8396">
                  <c:v>8396</c:v>
                </c:pt>
                <c:pt idx="8397">
                  <c:v>8397</c:v>
                </c:pt>
                <c:pt idx="8398">
                  <c:v>8398</c:v>
                </c:pt>
                <c:pt idx="8399">
                  <c:v>8399</c:v>
                </c:pt>
                <c:pt idx="8400">
                  <c:v>8400</c:v>
                </c:pt>
                <c:pt idx="8401">
                  <c:v>8401</c:v>
                </c:pt>
                <c:pt idx="8402">
                  <c:v>8402</c:v>
                </c:pt>
                <c:pt idx="8403">
                  <c:v>8403</c:v>
                </c:pt>
                <c:pt idx="8404">
                  <c:v>8404</c:v>
                </c:pt>
                <c:pt idx="8405">
                  <c:v>8405</c:v>
                </c:pt>
                <c:pt idx="8406">
                  <c:v>8406</c:v>
                </c:pt>
                <c:pt idx="8407">
                  <c:v>8407</c:v>
                </c:pt>
                <c:pt idx="8408">
                  <c:v>8408</c:v>
                </c:pt>
                <c:pt idx="8409">
                  <c:v>8409</c:v>
                </c:pt>
                <c:pt idx="8410">
                  <c:v>8410</c:v>
                </c:pt>
                <c:pt idx="8411">
                  <c:v>8411</c:v>
                </c:pt>
                <c:pt idx="8412">
                  <c:v>8412</c:v>
                </c:pt>
                <c:pt idx="8413">
                  <c:v>8413</c:v>
                </c:pt>
                <c:pt idx="8414">
                  <c:v>8414</c:v>
                </c:pt>
                <c:pt idx="8415">
                  <c:v>8415</c:v>
                </c:pt>
                <c:pt idx="8416">
                  <c:v>8416</c:v>
                </c:pt>
                <c:pt idx="8417">
                  <c:v>8417</c:v>
                </c:pt>
                <c:pt idx="8418">
                  <c:v>8418</c:v>
                </c:pt>
                <c:pt idx="8419">
                  <c:v>8419</c:v>
                </c:pt>
                <c:pt idx="8420">
                  <c:v>8420</c:v>
                </c:pt>
                <c:pt idx="8421">
                  <c:v>8421</c:v>
                </c:pt>
                <c:pt idx="8422">
                  <c:v>8422</c:v>
                </c:pt>
                <c:pt idx="8423">
                  <c:v>8423</c:v>
                </c:pt>
                <c:pt idx="8424">
                  <c:v>8424</c:v>
                </c:pt>
                <c:pt idx="8425">
                  <c:v>8425</c:v>
                </c:pt>
                <c:pt idx="8426">
                  <c:v>8426</c:v>
                </c:pt>
                <c:pt idx="8427">
                  <c:v>8427</c:v>
                </c:pt>
                <c:pt idx="8428">
                  <c:v>8428</c:v>
                </c:pt>
                <c:pt idx="8429">
                  <c:v>8429</c:v>
                </c:pt>
                <c:pt idx="8430">
                  <c:v>8430</c:v>
                </c:pt>
                <c:pt idx="8431">
                  <c:v>8431</c:v>
                </c:pt>
                <c:pt idx="8432">
                  <c:v>8432</c:v>
                </c:pt>
                <c:pt idx="8433">
                  <c:v>8433</c:v>
                </c:pt>
                <c:pt idx="8434">
                  <c:v>8434</c:v>
                </c:pt>
                <c:pt idx="8435">
                  <c:v>8435</c:v>
                </c:pt>
                <c:pt idx="8436">
                  <c:v>8436</c:v>
                </c:pt>
                <c:pt idx="8437">
                  <c:v>8437</c:v>
                </c:pt>
                <c:pt idx="8438">
                  <c:v>8438</c:v>
                </c:pt>
                <c:pt idx="8439">
                  <c:v>8439</c:v>
                </c:pt>
                <c:pt idx="8440">
                  <c:v>8440</c:v>
                </c:pt>
                <c:pt idx="8441">
                  <c:v>8441</c:v>
                </c:pt>
                <c:pt idx="8442">
                  <c:v>8442</c:v>
                </c:pt>
                <c:pt idx="8443">
                  <c:v>8443</c:v>
                </c:pt>
                <c:pt idx="8444">
                  <c:v>8444</c:v>
                </c:pt>
                <c:pt idx="8445">
                  <c:v>8445</c:v>
                </c:pt>
                <c:pt idx="8446">
                  <c:v>8446</c:v>
                </c:pt>
                <c:pt idx="8447">
                  <c:v>8447</c:v>
                </c:pt>
                <c:pt idx="8448">
                  <c:v>8448</c:v>
                </c:pt>
                <c:pt idx="8449">
                  <c:v>8449</c:v>
                </c:pt>
                <c:pt idx="8450">
                  <c:v>8450</c:v>
                </c:pt>
                <c:pt idx="8451">
                  <c:v>8451</c:v>
                </c:pt>
                <c:pt idx="8452">
                  <c:v>8452</c:v>
                </c:pt>
                <c:pt idx="8453">
                  <c:v>8453</c:v>
                </c:pt>
                <c:pt idx="8454">
                  <c:v>8454</c:v>
                </c:pt>
                <c:pt idx="8455">
                  <c:v>8455</c:v>
                </c:pt>
                <c:pt idx="8456">
                  <c:v>8456</c:v>
                </c:pt>
                <c:pt idx="8457">
                  <c:v>8457</c:v>
                </c:pt>
                <c:pt idx="8458">
                  <c:v>8458</c:v>
                </c:pt>
                <c:pt idx="8459">
                  <c:v>8459</c:v>
                </c:pt>
                <c:pt idx="8460">
                  <c:v>8460</c:v>
                </c:pt>
                <c:pt idx="8461">
                  <c:v>8461</c:v>
                </c:pt>
                <c:pt idx="8462">
                  <c:v>8462</c:v>
                </c:pt>
                <c:pt idx="8463">
                  <c:v>8463</c:v>
                </c:pt>
                <c:pt idx="8464">
                  <c:v>8464</c:v>
                </c:pt>
                <c:pt idx="8465">
                  <c:v>8465</c:v>
                </c:pt>
                <c:pt idx="8466">
                  <c:v>8466</c:v>
                </c:pt>
                <c:pt idx="8467">
                  <c:v>8467</c:v>
                </c:pt>
                <c:pt idx="8468">
                  <c:v>8468</c:v>
                </c:pt>
                <c:pt idx="8469">
                  <c:v>8469</c:v>
                </c:pt>
                <c:pt idx="8470">
                  <c:v>8470</c:v>
                </c:pt>
                <c:pt idx="8471">
                  <c:v>8471</c:v>
                </c:pt>
                <c:pt idx="8472">
                  <c:v>8472</c:v>
                </c:pt>
                <c:pt idx="8473">
                  <c:v>8473</c:v>
                </c:pt>
                <c:pt idx="8474">
                  <c:v>8474</c:v>
                </c:pt>
                <c:pt idx="8475">
                  <c:v>8475</c:v>
                </c:pt>
                <c:pt idx="8476">
                  <c:v>8476</c:v>
                </c:pt>
                <c:pt idx="8477">
                  <c:v>8477</c:v>
                </c:pt>
                <c:pt idx="8478">
                  <c:v>8478</c:v>
                </c:pt>
                <c:pt idx="8479">
                  <c:v>8479</c:v>
                </c:pt>
                <c:pt idx="8480">
                  <c:v>8480</c:v>
                </c:pt>
                <c:pt idx="8481">
                  <c:v>8481</c:v>
                </c:pt>
                <c:pt idx="8482">
                  <c:v>8482</c:v>
                </c:pt>
                <c:pt idx="8483">
                  <c:v>8483</c:v>
                </c:pt>
                <c:pt idx="8484">
                  <c:v>8484</c:v>
                </c:pt>
                <c:pt idx="8485">
                  <c:v>8485</c:v>
                </c:pt>
                <c:pt idx="8486">
                  <c:v>8486</c:v>
                </c:pt>
                <c:pt idx="8487">
                  <c:v>8487</c:v>
                </c:pt>
                <c:pt idx="8488">
                  <c:v>8488</c:v>
                </c:pt>
                <c:pt idx="8489">
                  <c:v>8489</c:v>
                </c:pt>
                <c:pt idx="8490">
                  <c:v>8490</c:v>
                </c:pt>
                <c:pt idx="8491">
                  <c:v>8491</c:v>
                </c:pt>
                <c:pt idx="8492">
                  <c:v>8492</c:v>
                </c:pt>
                <c:pt idx="8493">
                  <c:v>8493</c:v>
                </c:pt>
                <c:pt idx="8494">
                  <c:v>8494</c:v>
                </c:pt>
                <c:pt idx="8495">
                  <c:v>8495</c:v>
                </c:pt>
                <c:pt idx="8496">
                  <c:v>8496</c:v>
                </c:pt>
                <c:pt idx="8497">
                  <c:v>8497</c:v>
                </c:pt>
                <c:pt idx="8498">
                  <c:v>8498</c:v>
                </c:pt>
                <c:pt idx="8499">
                  <c:v>8499</c:v>
                </c:pt>
                <c:pt idx="8500">
                  <c:v>8500</c:v>
                </c:pt>
                <c:pt idx="8501">
                  <c:v>8501</c:v>
                </c:pt>
                <c:pt idx="8502">
                  <c:v>8502</c:v>
                </c:pt>
                <c:pt idx="8503">
                  <c:v>8503</c:v>
                </c:pt>
                <c:pt idx="8504">
                  <c:v>8504</c:v>
                </c:pt>
                <c:pt idx="8505">
                  <c:v>8505</c:v>
                </c:pt>
                <c:pt idx="8506">
                  <c:v>8506</c:v>
                </c:pt>
                <c:pt idx="8507">
                  <c:v>8507</c:v>
                </c:pt>
                <c:pt idx="8508">
                  <c:v>8508</c:v>
                </c:pt>
                <c:pt idx="8509">
                  <c:v>8509</c:v>
                </c:pt>
                <c:pt idx="8510">
                  <c:v>8510</c:v>
                </c:pt>
                <c:pt idx="8511">
                  <c:v>8511</c:v>
                </c:pt>
                <c:pt idx="8512">
                  <c:v>8512</c:v>
                </c:pt>
                <c:pt idx="8513">
                  <c:v>8513</c:v>
                </c:pt>
                <c:pt idx="8514">
                  <c:v>8514</c:v>
                </c:pt>
                <c:pt idx="8515">
                  <c:v>8515</c:v>
                </c:pt>
                <c:pt idx="8516">
                  <c:v>8516</c:v>
                </c:pt>
                <c:pt idx="8517">
                  <c:v>8517</c:v>
                </c:pt>
                <c:pt idx="8518">
                  <c:v>8518</c:v>
                </c:pt>
                <c:pt idx="8519">
                  <c:v>8519</c:v>
                </c:pt>
                <c:pt idx="8520">
                  <c:v>8520</c:v>
                </c:pt>
                <c:pt idx="8521">
                  <c:v>8521</c:v>
                </c:pt>
                <c:pt idx="8522">
                  <c:v>8522</c:v>
                </c:pt>
                <c:pt idx="8523">
                  <c:v>8523</c:v>
                </c:pt>
                <c:pt idx="8524">
                  <c:v>8524</c:v>
                </c:pt>
                <c:pt idx="8525">
                  <c:v>8525</c:v>
                </c:pt>
                <c:pt idx="8526">
                  <c:v>8526</c:v>
                </c:pt>
                <c:pt idx="8527">
                  <c:v>8527</c:v>
                </c:pt>
                <c:pt idx="8528">
                  <c:v>8528</c:v>
                </c:pt>
                <c:pt idx="8529">
                  <c:v>8529</c:v>
                </c:pt>
                <c:pt idx="8530">
                  <c:v>8530</c:v>
                </c:pt>
                <c:pt idx="8531">
                  <c:v>8531</c:v>
                </c:pt>
                <c:pt idx="8532">
                  <c:v>8532</c:v>
                </c:pt>
                <c:pt idx="8533">
                  <c:v>8533</c:v>
                </c:pt>
                <c:pt idx="8534">
                  <c:v>8534</c:v>
                </c:pt>
                <c:pt idx="8535">
                  <c:v>8535</c:v>
                </c:pt>
                <c:pt idx="8536">
                  <c:v>8536</c:v>
                </c:pt>
                <c:pt idx="8537">
                  <c:v>8537</c:v>
                </c:pt>
                <c:pt idx="8538">
                  <c:v>8538</c:v>
                </c:pt>
                <c:pt idx="8539">
                  <c:v>8539</c:v>
                </c:pt>
                <c:pt idx="8540">
                  <c:v>8540</c:v>
                </c:pt>
                <c:pt idx="8541">
                  <c:v>8541</c:v>
                </c:pt>
                <c:pt idx="8542">
                  <c:v>8542</c:v>
                </c:pt>
                <c:pt idx="8543">
                  <c:v>8543</c:v>
                </c:pt>
                <c:pt idx="8544">
                  <c:v>8544</c:v>
                </c:pt>
                <c:pt idx="8545">
                  <c:v>8545</c:v>
                </c:pt>
                <c:pt idx="8546">
                  <c:v>8546</c:v>
                </c:pt>
                <c:pt idx="8547">
                  <c:v>8547</c:v>
                </c:pt>
                <c:pt idx="8548">
                  <c:v>8548</c:v>
                </c:pt>
                <c:pt idx="8549">
                  <c:v>8549</c:v>
                </c:pt>
                <c:pt idx="8550">
                  <c:v>8550</c:v>
                </c:pt>
                <c:pt idx="8551">
                  <c:v>8551</c:v>
                </c:pt>
                <c:pt idx="8552">
                  <c:v>8552</c:v>
                </c:pt>
                <c:pt idx="8553">
                  <c:v>8553</c:v>
                </c:pt>
                <c:pt idx="8554">
                  <c:v>8554</c:v>
                </c:pt>
                <c:pt idx="8555">
                  <c:v>8555</c:v>
                </c:pt>
                <c:pt idx="8556">
                  <c:v>8556</c:v>
                </c:pt>
                <c:pt idx="8557">
                  <c:v>8557</c:v>
                </c:pt>
                <c:pt idx="8558">
                  <c:v>8558</c:v>
                </c:pt>
                <c:pt idx="8559">
                  <c:v>8559</c:v>
                </c:pt>
                <c:pt idx="8560">
                  <c:v>8560</c:v>
                </c:pt>
                <c:pt idx="8561">
                  <c:v>8561</c:v>
                </c:pt>
                <c:pt idx="8562">
                  <c:v>8562</c:v>
                </c:pt>
                <c:pt idx="8563">
                  <c:v>8563</c:v>
                </c:pt>
                <c:pt idx="8564">
                  <c:v>8564</c:v>
                </c:pt>
                <c:pt idx="8565">
                  <c:v>8565</c:v>
                </c:pt>
                <c:pt idx="8566">
                  <c:v>8566</c:v>
                </c:pt>
                <c:pt idx="8567">
                  <c:v>8567</c:v>
                </c:pt>
                <c:pt idx="8568">
                  <c:v>8568</c:v>
                </c:pt>
                <c:pt idx="8569">
                  <c:v>8569</c:v>
                </c:pt>
                <c:pt idx="8570">
                  <c:v>8570</c:v>
                </c:pt>
                <c:pt idx="8571">
                  <c:v>8571</c:v>
                </c:pt>
                <c:pt idx="8572">
                  <c:v>8572</c:v>
                </c:pt>
                <c:pt idx="8573">
                  <c:v>8573</c:v>
                </c:pt>
                <c:pt idx="8574">
                  <c:v>8574</c:v>
                </c:pt>
                <c:pt idx="8575">
                  <c:v>8575</c:v>
                </c:pt>
                <c:pt idx="8576">
                  <c:v>8576</c:v>
                </c:pt>
                <c:pt idx="8577">
                  <c:v>8577</c:v>
                </c:pt>
                <c:pt idx="8578">
                  <c:v>8578</c:v>
                </c:pt>
                <c:pt idx="8579">
                  <c:v>8579</c:v>
                </c:pt>
                <c:pt idx="8580">
                  <c:v>8580</c:v>
                </c:pt>
                <c:pt idx="8581">
                  <c:v>8581</c:v>
                </c:pt>
                <c:pt idx="8582">
                  <c:v>8582</c:v>
                </c:pt>
                <c:pt idx="8583">
                  <c:v>8583</c:v>
                </c:pt>
                <c:pt idx="8584">
                  <c:v>8584</c:v>
                </c:pt>
                <c:pt idx="8585">
                  <c:v>8585</c:v>
                </c:pt>
                <c:pt idx="8586">
                  <c:v>8586</c:v>
                </c:pt>
                <c:pt idx="8587">
                  <c:v>8587</c:v>
                </c:pt>
                <c:pt idx="8588">
                  <c:v>8588</c:v>
                </c:pt>
                <c:pt idx="8589">
                  <c:v>8589</c:v>
                </c:pt>
                <c:pt idx="8590">
                  <c:v>8590</c:v>
                </c:pt>
                <c:pt idx="8591">
                  <c:v>8591</c:v>
                </c:pt>
                <c:pt idx="8592">
                  <c:v>8592</c:v>
                </c:pt>
                <c:pt idx="8593">
                  <c:v>8593</c:v>
                </c:pt>
                <c:pt idx="8594">
                  <c:v>8594</c:v>
                </c:pt>
                <c:pt idx="8595">
                  <c:v>8595</c:v>
                </c:pt>
                <c:pt idx="8596">
                  <c:v>8596</c:v>
                </c:pt>
                <c:pt idx="8597">
                  <c:v>8597</c:v>
                </c:pt>
                <c:pt idx="8598">
                  <c:v>8598</c:v>
                </c:pt>
                <c:pt idx="8599">
                  <c:v>8599</c:v>
                </c:pt>
                <c:pt idx="8600">
                  <c:v>8600</c:v>
                </c:pt>
                <c:pt idx="8601">
                  <c:v>8601</c:v>
                </c:pt>
                <c:pt idx="8602">
                  <c:v>8602</c:v>
                </c:pt>
                <c:pt idx="8603">
                  <c:v>8603</c:v>
                </c:pt>
                <c:pt idx="8604">
                  <c:v>8604</c:v>
                </c:pt>
                <c:pt idx="8605">
                  <c:v>8605</c:v>
                </c:pt>
                <c:pt idx="8606">
                  <c:v>8606</c:v>
                </c:pt>
                <c:pt idx="8607">
                  <c:v>8607</c:v>
                </c:pt>
                <c:pt idx="8608">
                  <c:v>8608</c:v>
                </c:pt>
                <c:pt idx="8609">
                  <c:v>8609</c:v>
                </c:pt>
                <c:pt idx="8610">
                  <c:v>8610</c:v>
                </c:pt>
                <c:pt idx="8611">
                  <c:v>8611</c:v>
                </c:pt>
                <c:pt idx="8612">
                  <c:v>8612</c:v>
                </c:pt>
                <c:pt idx="8613">
                  <c:v>8613</c:v>
                </c:pt>
                <c:pt idx="8614">
                  <c:v>8614</c:v>
                </c:pt>
                <c:pt idx="8615">
                  <c:v>8615</c:v>
                </c:pt>
                <c:pt idx="8616">
                  <c:v>8616</c:v>
                </c:pt>
                <c:pt idx="8617">
                  <c:v>8617</c:v>
                </c:pt>
                <c:pt idx="8618">
                  <c:v>8618</c:v>
                </c:pt>
                <c:pt idx="8619">
                  <c:v>8619</c:v>
                </c:pt>
                <c:pt idx="8620">
                  <c:v>8620</c:v>
                </c:pt>
                <c:pt idx="8621">
                  <c:v>8621</c:v>
                </c:pt>
                <c:pt idx="8622">
                  <c:v>8622</c:v>
                </c:pt>
                <c:pt idx="8623">
                  <c:v>8623</c:v>
                </c:pt>
                <c:pt idx="8624">
                  <c:v>8624</c:v>
                </c:pt>
                <c:pt idx="8625">
                  <c:v>8625</c:v>
                </c:pt>
                <c:pt idx="8626">
                  <c:v>8626</c:v>
                </c:pt>
                <c:pt idx="8627">
                  <c:v>8627</c:v>
                </c:pt>
                <c:pt idx="8628">
                  <c:v>8628</c:v>
                </c:pt>
                <c:pt idx="8629">
                  <c:v>8629</c:v>
                </c:pt>
                <c:pt idx="8630">
                  <c:v>8630</c:v>
                </c:pt>
                <c:pt idx="8631">
                  <c:v>8631</c:v>
                </c:pt>
                <c:pt idx="8632">
                  <c:v>8632</c:v>
                </c:pt>
                <c:pt idx="8633">
                  <c:v>8633</c:v>
                </c:pt>
                <c:pt idx="8634">
                  <c:v>8634</c:v>
                </c:pt>
                <c:pt idx="8635">
                  <c:v>8635</c:v>
                </c:pt>
                <c:pt idx="8636">
                  <c:v>8636</c:v>
                </c:pt>
                <c:pt idx="8637">
                  <c:v>8637</c:v>
                </c:pt>
                <c:pt idx="8638">
                  <c:v>8638</c:v>
                </c:pt>
                <c:pt idx="8639">
                  <c:v>8639</c:v>
                </c:pt>
                <c:pt idx="8640">
                  <c:v>8640</c:v>
                </c:pt>
                <c:pt idx="8641">
                  <c:v>8641</c:v>
                </c:pt>
                <c:pt idx="8642">
                  <c:v>8642</c:v>
                </c:pt>
                <c:pt idx="8643">
                  <c:v>8643</c:v>
                </c:pt>
                <c:pt idx="8644">
                  <c:v>8644</c:v>
                </c:pt>
                <c:pt idx="8645">
                  <c:v>8645</c:v>
                </c:pt>
                <c:pt idx="8646">
                  <c:v>8646</c:v>
                </c:pt>
                <c:pt idx="8647">
                  <c:v>8647</c:v>
                </c:pt>
                <c:pt idx="8648">
                  <c:v>8648</c:v>
                </c:pt>
                <c:pt idx="8649">
                  <c:v>8649</c:v>
                </c:pt>
                <c:pt idx="8650">
                  <c:v>8650</c:v>
                </c:pt>
                <c:pt idx="8651">
                  <c:v>8651</c:v>
                </c:pt>
                <c:pt idx="8652">
                  <c:v>8652</c:v>
                </c:pt>
                <c:pt idx="8653">
                  <c:v>8653</c:v>
                </c:pt>
                <c:pt idx="8654">
                  <c:v>8654</c:v>
                </c:pt>
                <c:pt idx="8655">
                  <c:v>8655</c:v>
                </c:pt>
                <c:pt idx="8656">
                  <c:v>8656</c:v>
                </c:pt>
                <c:pt idx="8657">
                  <c:v>8657</c:v>
                </c:pt>
                <c:pt idx="8658">
                  <c:v>8658</c:v>
                </c:pt>
                <c:pt idx="8659">
                  <c:v>8659</c:v>
                </c:pt>
                <c:pt idx="8660">
                  <c:v>8660</c:v>
                </c:pt>
                <c:pt idx="8661">
                  <c:v>8661</c:v>
                </c:pt>
                <c:pt idx="8662">
                  <c:v>8662</c:v>
                </c:pt>
                <c:pt idx="8663">
                  <c:v>8663</c:v>
                </c:pt>
                <c:pt idx="8664">
                  <c:v>8664</c:v>
                </c:pt>
                <c:pt idx="8665">
                  <c:v>8665</c:v>
                </c:pt>
                <c:pt idx="8666">
                  <c:v>8666</c:v>
                </c:pt>
                <c:pt idx="8667">
                  <c:v>8667</c:v>
                </c:pt>
                <c:pt idx="8668">
                  <c:v>8668</c:v>
                </c:pt>
                <c:pt idx="8669">
                  <c:v>8669</c:v>
                </c:pt>
                <c:pt idx="8670">
                  <c:v>8670</c:v>
                </c:pt>
                <c:pt idx="8671">
                  <c:v>8671</c:v>
                </c:pt>
                <c:pt idx="8672">
                  <c:v>8672</c:v>
                </c:pt>
                <c:pt idx="8673">
                  <c:v>8673</c:v>
                </c:pt>
                <c:pt idx="8674">
                  <c:v>8674</c:v>
                </c:pt>
                <c:pt idx="8675">
                  <c:v>8675</c:v>
                </c:pt>
                <c:pt idx="8676">
                  <c:v>8676</c:v>
                </c:pt>
                <c:pt idx="8677">
                  <c:v>8677</c:v>
                </c:pt>
                <c:pt idx="8678">
                  <c:v>8678</c:v>
                </c:pt>
                <c:pt idx="8679">
                  <c:v>8679</c:v>
                </c:pt>
                <c:pt idx="8680">
                  <c:v>8680</c:v>
                </c:pt>
                <c:pt idx="8681">
                  <c:v>8681</c:v>
                </c:pt>
                <c:pt idx="8682">
                  <c:v>8682</c:v>
                </c:pt>
                <c:pt idx="8683">
                  <c:v>8683</c:v>
                </c:pt>
                <c:pt idx="8684">
                  <c:v>8684</c:v>
                </c:pt>
                <c:pt idx="8685">
                  <c:v>8685</c:v>
                </c:pt>
                <c:pt idx="8686">
                  <c:v>8686</c:v>
                </c:pt>
                <c:pt idx="8687">
                  <c:v>8687</c:v>
                </c:pt>
                <c:pt idx="8688">
                  <c:v>8688</c:v>
                </c:pt>
                <c:pt idx="8689">
                  <c:v>8689</c:v>
                </c:pt>
                <c:pt idx="8690">
                  <c:v>8690</c:v>
                </c:pt>
                <c:pt idx="8691">
                  <c:v>8691</c:v>
                </c:pt>
                <c:pt idx="8692">
                  <c:v>8692</c:v>
                </c:pt>
                <c:pt idx="8693">
                  <c:v>8693</c:v>
                </c:pt>
                <c:pt idx="8694">
                  <c:v>8694</c:v>
                </c:pt>
                <c:pt idx="8695">
                  <c:v>8695</c:v>
                </c:pt>
                <c:pt idx="8696">
                  <c:v>8696</c:v>
                </c:pt>
                <c:pt idx="8697">
                  <c:v>8697</c:v>
                </c:pt>
                <c:pt idx="8698">
                  <c:v>8698</c:v>
                </c:pt>
                <c:pt idx="8699">
                  <c:v>8699</c:v>
                </c:pt>
                <c:pt idx="8700">
                  <c:v>8700</c:v>
                </c:pt>
                <c:pt idx="8701">
                  <c:v>8701</c:v>
                </c:pt>
                <c:pt idx="8702">
                  <c:v>8702</c:v>
                </c:pt>
                <c:pt idx="8703">
                  <c:v>8703</c:v>
                </c:pt>
                <c:pt idx="8704">
                  <c:v>8704</c:v>
                </c:pt>
                <c:pt idx="8705">
                  <c:v>8705</c:v>
                </c:pt>
                <c:pt idx="8706">
                  <c:v>8706</c:v>
                </c:pt>
                <c:pt idx="8707">
                  <c:v>8707</c:v>
                </c:pt>
                <c:pt idx="8708">
                  <c:v>8708</c:v>
                </c:pt>
                <c:pt idx="8709">
                  <c:v>8709</c:v>
                </c:pt>
                <c:pt idx="8710">
                  <c:v>8710</c:v>
                </c:pt>
                <c:pt idx="8711">
                  <c:v>8711</c:v>
                </c:pt>
                <c:pt idx="8712">
                  <c:v>8712</c:v>
                </c:pt>
                <c:pt idx="8713">
                  <c:v>8713</c:v>
                </c:pt>
                <c:pt idx="8714">
                  <c:v>8714</c:v>
                </c:pt>
                <c:pt idx="8715">
                  <c:v>8715</c:v>
                </c:pt>
                <c:pt idx="8716">
                  <c:v>8716</c:v>
                </c:pt>
                <c:pt idx="8717">
                  <c:v>8717</c:v>
                </c:pt>
                <c:pt idx="8718">
                  <c:v>8718</c:v>
                </c:pt>
                <c:pt idx="8719">
                  <c:v>8719</c:v>
                </c:pt>
                <c:pt idx="8720">
                  <c:v>8720</c:v>
                </c:pt>
                <c:pt idx="8721">
                  <c:v>8721</c:v>
                </c:pt>
                <c:pt idx="8722">
                  <c:v>8722</c:v>
                </c:pt>
                <c:pt idx="8723">
                  <c:v>8723</c:v>
                </c:pt>
                <c:pt idx="8724">
                  <c:v>8724</c:v>
                </c:pt>
                <c:pt idx="8725">
                  <c:v>8725</c:v>
                </c:pt>
                <c:pt idx="8726">
                  <c:v>8726</c:v>
                </c:pt>
                <c:pt idx="8727">
                  <c:v>8727</c:v>
                </c:pt>
                <c:pt idx="8728">
                  <c:v>8728</c:v>
                </c:pt>
                <c:pt idx="8729">
                  <c:v>8729</c:v>
                </c:pt>
                <c:pt idx="8730">
                  <c:v>8730</c:v>
                </c:pt>
                <c:pt idx="8731">
                  <c:v>8731</c:v>
                </c:pt>
                <c:pt idx="8732">
                  <c:v>8732</c:v>
                </c:pt>
                <c:pt idx="8733">
                  <c:v>8733</c:v>
                </c:pt>
                <c:pt idx="8734">
                  <c:v>8734</c:v>
                </c:pt>
                <c:pt idx="8735">
                  <c:v>8735</c:v>
                </c:pt>
                <c:pt idx="8736">
                  <c:v>8736</c:v>
                </c:pt>
                <c:pt idx="8737">
                  <c:v>8737</c:v>
                </c:pt>
                <c:pt idx="8738">
                  <c:v>8738</c:v>
                </c:pt>
                <c:pt idx="8739">
                  <c:v>8739</c:v>
                </c:pt>
                <c:pt idx="8740">
                  <c:v>8740</c:v>
                </c:pt>
                <c:pt idx="8741">
                  <c:v>8741</c:v>
                </c:pt>
                <c:pt idx="8742">
                  <c:v>8742</c:v>
                </c:pt>
                <c:pt idx="8743">
                  <c:v>8743</c:v>
                </c:pt>
                <c:pt idx="8744">
                  <c:v>8744</c:v>
                </c:pt>
                <c:pt idx="8745">
                  <c:v>8745</c:v>
                </c:pt>
                <c:pt idx="8746">
                  <c:v>8746</c:v>
                </c:pt>
                <c:pt idx="8747">
                  <c:v>8747</c:v>
                </c:pt>
                <c:pt idx="8748">
                  <c:v>8748</c:v>
                </c:pt>
                <c:pt idx="8749">
                  <c:v>8749</c:v>
                </c:pt>
                <c:pt idx="8750">
                  <c:v>8750</c:v>
                </c:pt>
                <c:pt idx="8751">
                  <c:v>8751</c:v>
                </c:pt>
                <c:pt idx="8752">
                  <c:v>8752</c:v>
                </c:pt>
                <c:pt idx="8753">
                  <c:v>8753</c:v>
                </c:pt>
                <c:pt idx="8754">
                  <c:v>8754</c:v>
                </c:pt>
                <c:pt idx="8755">
                  <c:v>8755</c:v>
                </c:pt>
                <c:pt idx="8756">
                  <c:v>8756</c:v>
                </c:pt>
                <c:pt idx="8757">
                  <c:v>8757</c:v>
                </c:pt>
                <c:pt idx="8758">
                  <c:v>8758</c:v>
                </c:pt>
                <c:pt idx="8759">
                  <c:v>8759</c:v>
                </c:pt>
                <c:pt idx="8760">
                  <c:v>8760</c:v>
                </c:pt>
                <c:pt idx="8761">
                  <c:v>8761</c:v>
                </c:pt>
                <c:pt idx="8762">
                  <c:v>8762</c:v>
                </c:pt>
                <c:pt idx="8763">
                  <c:v>8763</c:v>
                </c:pt>
                <c:pt idx="8764">
                  <c:v>8764</c:v>
                </c:pt>
                <c:pt idx="8765">
                  <c:v>8765</c:v>
                </c:pt>
                <c:pt idx="8766">
                  <c:v>8766</c:v>
                </c:pt>
                <c:pt idx="8767">
                  <c:v>8767</c:v>
                </c:pt>
                <c:pt idx="8768">
                  <c:v>8768</c:v>
                </c:pt>
                <c:pt idx="8769">
                  <c:v>8769</c:v>
                </c:pt>
                <c:pt idx="8770">
                  <c:v>8770</c:v>
                </c:pt>
                <c:pt idx="8771">
                  <c:v>8771</c:v>
                </c:pt>
                <c:pt idx="8772">
                  <c:v>8772</c:v>
                </c:pt>
                <c:pt idx="8773">
                  <c:v>8773</c:v>
                </c:pt>
                <c:pt idx="8774">
                  <c:v>8774</c:v>
                </c:pt>
                <c:pt idx="8775">
                  <c:v>8775</c:v>
                </c:pt>
                <c:pt idx="8776">
                  <c:v>8776</c:v>
                </c:pt>
                <c:pt idx="8777">
                  <c:v>8777</c:v>
                </c:pt>
                <c:pt idx="8778">
                  <c:v>8778</c:v>
                </c:pt>
                <c:pt idx="8779">
                  <c:v>8779</c:v>
                </c:pt>
                <c:pt idx="8780">
                  <c:v>8780</c:v>
                </c:pt>
                <c:pt idx="8781">
                  <c:v>8781</c:v>
                </c:pt>
                <c:pt idx="8782">
                  <c:v>8782</c:v>
                </c:pt>
                <c:pt idx="8783">
                  <c:v>8783</c:v>
                </c:pt>
                <c:pt idx="8784">
                  <c:v>8784</c:v>
                </c:pt>
                <c:pt idx="8785">
                  <c:v>8785</c:v>
                </c:pt>
                <c:pt idx="8786">
                  <c:v>8786</c:v>
                </c:pt>
                <c:pt idx="8787">
                  <c:v>8787</c:v>
                </c:pt>
                <c:pt idx="8788">
                  <c:v>8788</c:v>
                </c:pt>
                <c:pt idx="8789">
                  <c:v>8789</c:v>
                </c:pt>
                <c:pt idx="8790">
                  <c:v>8790</c:v>
                </c:pt>
                <c:pt idx="8791">
                  <c:v>8791</c:v>
                </c:pt>
                <c:pt idx="8792">
                  <c:v>8792</c:v>
                </c:pt>
                <c:pt idx="8793">
                  <c:v>8793</c:v>
                </c:pt>
                <c:pt idx="8794">
                  <c:v>8794</c:v>
                </c:pt>
                <c:pt idx="8795">
                  <c:v>8795</c:v>
                </c:pt>
                <c:pt idx="8796">
                  <c:v>8796</c:v>
                </c:pt>
                <c:pt idx="8797">
                  <c:v>8797</c:v>
                </c:pt>
                <c:pt idx="8798">
                  <c:v>8798</c:v>
                </c:pt>
                <c:pt idx="8799">
                  <c:v>8799</c:v>
                </c:pt>
                <c:pt idx="8800">
                  <c:v>8800</c:v>
                </c:pt>
                <c:pt idx="8801">
                  <c:v>8801</c:v>
                </c:pt>
                <c:pt idx="8802">
                  <c:v>8802</c:v>
                </c:pt>
                <c:pt idx="8803">
                  <c:v>8803</c:v>
                </c:pt>
                <c:pt idx="8804">
                  <c:v>8804</c:v>
                </c:pt>
                <c:pt idx="8805">
                  <c:v>8805</c:v>
                </c:pt>
                <c:pt idx="8806">
                  <c:v>8806</c:v>
                </c:pt>
                <c:pt idx="8807">
                  <c:v>8807</c:v>
                </c:pt>
                <c:pt idx="8808">
                  <c:v>8808</c:v>
                </c:pt>
                <c:pt idx="8809">
                  <c:v>8809</c:v>
                </c:pt>
                <c:pt idx="8810">
                  <c:v>8810</c:v>
                </c:pt>
                <c:pt idx="8811">
                  <c:v>8811</c:v>
                </c:pt>
                <c:pt idx="8812">
                  <c:v>8812</c:v>
                </c:pt>
                <c:pt idx="8813">
                  <c:v>8813</c:v>
                </c:pt>
                <c:pt idx="8814">
                  <c:v>8814</c:v>
                </c:pt>
                <c:pt idx="8815">
                  <c:v>8815</c:v>
                </c:pt>
                <c:pt idx="8816">
                  <c:v>8816</c:v>
                </c:pt>
                <c:pt idx="8817">
                  <c:v>8817</c:v>
                </c:pt>
                <c:pt idx="8818">
                  <c:v>8818</c:v>
                </c:pt>
                <c:pt idx="8819">
                  <c:v>8819</c:v>
                </c:pt>
                <c:pt idx="8820">
                  <c:v>8820</c:v>
                </c:pt>
                <c:pt idx="8821">
                  <c:v>8821</c:v>
                </c:pt>
                <c:pt idx="8822">
                  <c:v>8822</c:v>
                </c:pt>
                <c:pt idx="8823">
                  <c:v>8823</c:v>
                </c:pt>
                <c:pt idx="8824">
                  <c:v>8824</c:v>
                </c:pt>
                <c:pt idx="8825">
                  <c:v>8825</c:v>
                </c:pt>
                <c:pt idx="8826">
                  <c:v>8826</c:v>
                </c:pt>
                <c:pt idx="8827">
                  <c:v>8827</c:v>
                </c:pt>
                <c:pt idx="8828">
                  <c:v>8828</c:v>
                </c:pt>
                <c:pt idx="8829">
                  <c:v>8829</c:v>
                </c:pt>
                <c:pt idx="8830">
                  <c:v>8830</c:v>
                </c:pt>
                <c:pt idx="8831">
                  <c:v>8831</c:v>
                </c:pt>
                <c:pt idx="8832">
                  <c:v>8832</c:v>
                </c:pt>
                <c:pt idx="8833">
                  <c:v>8833</c:v>
                </c:pt>
                <c:pt idx="8834">
                  <c:v>8834</c:v>
                </c:pt>
                <c:pt idx="8835">
                  <c:v>8835</c:v>
                </c:pt>
                <c:pt idx="8836">
                  <c:v>8836</c:v>
                </c:pt>
                <c:pt idx="8837">
                  <c:v>8837</c:v>
                </c:pt>
                <c:pt idx="8838">
                  <c:v>8838</c:v>
                </c:pt>
                <c:pt idx="8839">
                  <c:v>8839</c:v>
                </c:pt>
                <c:pt idx="8840">
                  <c:v>8840</c:v>
                </c:pt>
                <c:pt idx="8841">
                  <c:v>8841</c:v>
                </c:pt>
                <c:pt idx="8842">
                  <c:v>8842</c:v>
                </c:pt>
                <c:pt idx="8843">
                  <c:v>8843</c:v>
                </c:pt>
                <c:pt idx="8844">
                  <c:v>8844</c:v>
                </c:pt>
                <c:pt idx="8845">
                  <c:v>8845</c:v>
                </c:pt>
                <c:pt idx="8846">
                  <c:v>8846</c:v>
                </c:pt>
                <c:pt idx="8847">
                  <c:v>8847</c:v>
                </c:pt>
                <c:pt idx="8848">
                  <c:v>8848</c:v>
                </c:pt>
                <c:pt idx="8849">
                  <c:v>8849</c:v>
                </c:pt>
                <c:pt idx="8850">
                  <c:v>8850</c:v>
                </c:pt>
                <c:pt idx="8851">
                  <c:v>8851</c:v>
                </c:pt>
                <c:pt idx="8852">
                  <c:v>8852</c:v>
                </c:pt>
                <c:pt idx="8853">
                  <c:v>8853</c:v>
                </c:pt>
                <c:pt idx="8854">
                  <c:v>8854</c:v>
                </c:pt>
                <c:pt idx="8855">
                  <c:v>8855</c:v>
                </c:pt>
                <c:pt idx="8856">
                  <c:v>8856</c:v>
                </c:pt>
                <c:pt idx="8857">
                  <c:v>8857</c:v>
                </c:pt>
                <c:pt idx="8858">
                  <c:v>8858</c:v>
                </c:pt>
                <c:pt idx="8859">
                  <c:v>8859</c:v>
                </c:pt>
                <c:pt idx="8860">
                  <c:v>8860</c:v>
                </c:pt>
                <c:pt idx="8861">
                  <c:v>8861</c:v>
                </c:pt>
                <c:pt idx="8862">
                  <c:v>8862</c:v>
                </c:pt>
                <c:pt idx="8863">
                  <c:v>8863</c:v>
                </c:pt>
                <c:pt idx="8864">
                  <c:v>8864</c:v>
                </c:pt>
                <c:pt idx="8865">
                  <c:v>8865</c:v>
                </c:pt>
                <c:pt idx="8866">
                  <c:v>8866</c:v>
                </c:pt>
                <c:pt idx="8867">
                  <c:v>8867</c:v>
                </c:pt>
                <c:pt idx="8868">
                  <c:v>8868</c:v>
                </c:pt>
                <c:pt idx="8869">
                  <c:v>8869</c:v>
                </c:pt>
                <c:pt idx="8870">
                  <c:v>8870</c:v>
                </c:pt>
                <c:pt idx="8871">
                  <c:v>8871</c:v>
                </c:pt>
                <c:pt idx="8872">
                  <c:v>8872</c:v>
                </c:pt>
                <c:pt idx="8873">
                  <c:v>8873</c:v>
                </c:pt>
                <c:pt idx="8874">
                  <c:v>8874</c:v>
                </c:pt>
                <c:pt idx="8875">
                  <c:v>8875</c:v>
                </c:pt>
                <c:pt idx="8876">
                  <c:v>8876</c:v>
                </c:pt>
                <c:pt idx="8877">
                  <c:v>8877</c:v>
                </c:pt>
                <c:pt idx="8878">
                  <c:v>8878</c:v>
                </c:pt>
                <c:pt idx="8879">
                  <c:v>8879</c:v>
                </c:pt>
                <c:pt idx="8880">
                  <c:v>8880</c:v>
                </c:pt>
                <c:pt idx="8881">
                  <c:v>8881</c:v>
                </c:pt>
                <c:pt idx="8882">
                  <c:v>8882</c:v>
                </c:pt>
                <c:pt idx="8883">
                  <c:v>8883</c:v>
                </c:pt>
                <c:pt idx="8884">
                  <c:v>8884</c:v>
                </c:pt>
                <c:pt idx="8885">
                  <c:v>8885</c:v>
                </c:pt>
                <c:pt idx="8886">
                  <c:v>8886</c:v>
                </c:pt>
                <c:pt idx="8887">
                  <c:v>8887</c:v>
                </c:pt>
                <c:pt idx="8888">
                  <c:v>8888</c:v>
                </c:pt>
                <c:pt idx="8889">
                  <c:v>8889</c:v>
                </c:pt>
                <c:pt idx="8890">
                  <c:v>8890</c:v>
                </c:pt>
                <c:pt idx="8891">
                  <c:v>8891</c:v>
                </c:pt>
                <c:pt idx="8892">
                  <c:v>8892</c:v>
                </c:pt>
                <c:pt idx="8893">
                  <c:v>8893</c:v>
                </c:pt>
                <c:pt idx="8894">
                  <c:v>8894</c:v>
                </c:pt>
                <c:pt idx="8895">
                  <c:v>8895</c:v>
                </c:pt>
                <c:pt idx="8896">
                  <c:v>8896</c:v>
                </c:pt>
                <c:pt idx="8897">
                  <c:v>8897</c:v>
                </c:pt>
                <c:pt idx="8898">
                  <c:v>8898</c:v>
                </c:pt>
                <c:pt idx="8899">
                  <c:v>8899</c:v>
                </c:pt>
                <c:pt idx="8900">
                  <c:v>8900</c:v>
                </c:pt>
                <c:pt idx="8901">
                  <c:v>8901</c:v>
                </c:pt>
                <c:pt idx="8902">
                  <c:v>8902</c:v>
                </c:pt>
                <c:pt idx="8903">
                  <c:v>8903</c:v>
                </c:pt>
                <c:pt idx="8904">
                  <c:v>8904</c:v>
                </c:pt>
                <c:pt idx="8905">
                  <c:v>8905</c:v>
                </c:pt>
                <c:pt idx="8906">
                  <c:v>8906</c:v>
                </c:pt>
                <c:pt idx="8907">
                  <c:v>8907</c:v>
                </c:pt>
                <c:pt idx="8908">
                  <c:v>8908</c:v>
                </c:pt>
                <c:pt idx="8909">
                  <c:v>8909</c:v>
                </c:pt>
                <c:pt idx="8910">
                  <c:v>8910</c:v>
                </c:pt>
                <c:pt idx="8911">
                  <c:v>8911</c:v>
                </c:pt>
                <c:pt idx="8912">
                  <c:v>8912</c:v>
                </c:pt>
                <c:pt idx="8913">
                  <c:v>8913</c:v>
                </c:pt>
                <c:pt idx="8914">
                  <c:v>8914</c:v>
                </c:pt>
                <c:pt idx="8915">
                  <c:v>8915</c:v>
                </c:pt>
                <c:pt idx="8916">
                  <c:v>8916</c:v>
                </c:pt>
                <c:pt idx="8917">
                  <c:v>8917</c:v>
                </c:pt>
                <c:pt idx="8918">
                  <c:v>8918</c:v>
                </c:pt>
                <c:pt idx="8919">
                  <c:v>8919</c:v>
                </c:pt>
                <c:pt idx="8920">
                  <c:v>8920</c:v>
                </c:pt>
                <c:pt idx="8921">
                  <c:v>8921</c:v>
                </c:pt>
                <c:pt idx="8922">
                  <c:v>8922</c:v>
                </c:pt>
                <c:pt idx="8923">
                  <c:v>8923</c:v>
                </c:pt>
                <c:pt idx="8924">
                  <c:v>8924</c:v>
                </c:pt>
                <c:pt idx="8925">
                  <c:v>8925</c:v>
                </c:pt>
                <c:pt idx="8926">
                  <c:v>8926</c:v>
                </c:pt>
                <c:pt idx="8927">
                  <c:v>8927</c:v>
                </c:pt>
                <c:pt idx="8928">
                  <c:v>8928</c:v>
                </c:pt>
                <c:pt idx="8929">
                  <c:v>8929</c:v>
                </c:pt>
                <c:pt idx="8930">
                  <c:v>8930</c:v>
                </c:pt>
                <c:pt idx="8931">
                  <c:v>8931</c:v>
                </c:pt>
                <c:pt idx="8932">
                  <c:v>8932</c:v>
                </c:pt>
                <c:pt idx="8933">
                  <c:v>8933</c:v>
                </c:pt>
                <c:pt idx="8934">
                  <c:v>8934</c:v>
                </c:pt>
                <c:pt idx="8935">
                  <c:v>8935</c:v>
                </c:pt>
                <c:pt idx="8936">
                  <c:v>8936</c:v>
                </c:pt>
                <c:pt idx="8937">
                  <c:v>8937</c:v>
                </c:pt>
                <c:pt idx="8938">
                  <c:v>8938</c:v>
                </c:pt>
                <c:pt idx="8939">
                  <c:v>8939</c:v>
                </c:pt>
                <c:pt idx="8940">
                  <c:v>8940</c:v>
                </c:pt>
                <c:pt idx="8941">
                  <c:v>8941</c:v>
                </c:pt>
                <c:pt idx="8942">
                  <c:v>8942</c:v>
                </c:pt>
                <c:pt idx="8943">
                  <c:v>8943</c:v>
                </c:pt>
                <c:pt idx="8944">
                  <c:v>8944</c:v>
                </c:pt>
                <c:pt idx="8945">
                  <c:v>8945</c:v>
                </c:pt>
                <c:pt idx="8946">
                  <c:v>8946</c:v>
                </c:pt>
                <c:pt idx="8947">
                  <c:v>8947</c:v>
                </c:pt>
                <c:pt idx="8948">
                  <c:v>8948</c:v>
                </c:pt>
                <c:pt idx="8949">
                  <c:v>8949</c:v>
                </c:pt>
                <c:pt idx="8950">
                  <c:v>8950</c:v>
                </c:pt>
                <c:pt idx="8951">
                  <c:v>8951</c:v>
                </c:pt>
                <c:pt idx="8952">
                  <c:v>8952</c:v>
                </c:pt>
                <c:pt idx="8953">
                  <c:v>8953</c:v>
                </c:pt>
                <c:pt idx="8954">
                  <c:v>8954</c:v>
                </c:pt>
                <c:pt idx="8955">
                  <c:v>8955</c:v>
                </c:pt>
                <c:pt idx="8956">
                  <c:v>8956</c:v>
                </c:pt>
                <c:pt idx="8957">
                  <c:v>8957</c:v>
                </c:pt>
                <c:pt idx="8958">
                  <c:v>8958</c:v>
                </c:pt>
                <c:pt idx="8959">
                  <c:v>8959</c:v>
                </c:pt>
                <c:pt idx="8960">
                  <c:v>8960</c:v>
                </c:pt>
                <c:pt idx="8961">
                  <c:v>8961</c:v>
                </c:pt>
                <c:pt idx="8962">
                  <c:v>8962</c:v>
                </c:pt>
                <c:pt idx="8963">
                  <c:v>8963</c:v>
                </c:pt>
                <c:pt idx="8964">
                  <c:v>8964</c:v>
                </c:pt>
                <c:pt idx="8965">
                  <c:v>8965</c:v>
                </c:pt>
                <c:pt idx="8966">
                  <c:v>8966</c:v>
                </c:pt>
                <c:pt idx="8967">
                  <c:v>8967</c:v>
                </c:pt>
                <c:pt idx="8968">
                  <c:v>8968</c:v>
                </c:pt>
                <c:pt idx="8969">
                  <c:v>8969</c:v>
                </c:pt>
                <c:pt idx="8970">
                  <c:v>8970</c:v>
                </c:pt>
                <c:pt idx="8971">
                  <c:v>8971</c:v>
                </c:pt>
                <c:pt idx="8972">
                  <c:v>8972</c:v>
                </c:pt>
                <c:pt idx="8973">
                  <c:v>8973</c:v>
                </c:pt>
                <c:pt idx="8974">
                  <c:v>8974</c:v>
                </c:pt>
                <c:pt idx="8975">
                  <c:v>8975</c:v>
                </c:pt>
                <c:pt idx="8976">
                  <c:v>8976</c:v>
                </c:pt>
                <c:pt idx="8977">
                  <c:v>8977</c:v>
                </c:pt>
                <c:pt idx="8978">
                  <c:v>8978</c:v>
                </c:pt>
                <c:pt idx="8979">
                  <c:v>8979</c:v>
                </c:pt>
                <c:pt idx="8980">
                  <c:v>8980</c:v>
                </c:pt>
                <c:pt idx="8981">
                  <c:v>8981</c:v>
                </c:pt>
                <c:pt idx="8982">
                  <c:v>8982</c:v>
                </c:pt>
                <c:pt idx="8983">
                  <c:v>8983</c:v>
                </c:pt>
                <c:pt idx="8984">
                  <c:v>8984</c:v>
                </c:pt>
                <c:pt idx="8985">
                  <c:v>8985</c:v>
                </c:pt>
                <c:pt idx="8986">
                  <c:v>8986</c:v>
                </c:pt>
                <c:pt idx="8987">
                  <c:v>8987</c:v>
                </c:pt>
                <c:pt idx="8988">
                  <c:v>8988</c:v>
                </c:pt>
                <c:pt idx="8989">
                  <c:v>8989</c:v>
                </c:pt>
                <c:pt idx="8990">
                  <c:v>8990</c:v>
                </c:pt>
                <c:pt idx="8991">
                  <c:v>8991</c:v>
                </c:pt>
                <c:pt idx="8992">
                  <c:v>8992</c:v>
                </c:pt>
                <c:pt idx="8993">
                  <c:v>8993</c:v>
                </c:pt>
                <c:pt idx="8994">
                  <c:v>8994</c:v>
                </c:pt>
                <c:pt idx="8995">
                  <c:v>8995</c:v>
                </c:pt>
                <c:pt idx="8996">
                  <c:v>8996</c:v>
                </c:pt>
                <c:pt idx="8997">
                  <c:v>8997</c:v>
                </c:pt>
                <c:pt idx="8998">
                  <c:v>8998</c:v>
                </c:pt>
                <c:pt idx="8999">
                  <c:v>8999</c:v>
                </c:pt>
                <c:pt idx="9000">
                  <c:v>9000</c:v>
                </c:pt>
                <c:pt idx="9001">
                  <c:v>9001</c:v>
                </c:pt>
                <c:pt idx="9002">
                  <c:v>9002</c:v>
                </c:pt>
                <c:pt idx="9003">
                  <c:v>9003</c:v>
                </c:pt>
                <c:pt idx="9004">
                  <c:v>9004</c:v>
                </c:pt>
                <c:pt idx="9005">
                  <c:v>9005</c:v>
                </c:pt>
                <c:pt idx="9006">
                  <c:v>9006</c:v>
                </c:pt>
                <c:pt idx="9007">
                  <c:v>9007</c:v>
                </c:pt>
                <c:pt idx="9008">
                  <c:v>9008</c:v>
                </c:pt>
                <c:pt idx="9009">
                  <c:v>9009</c:v>
                </c:pt>
                <c:pt idx="9010">
                  <c:v>9010</c:v>
                </c:pt>
                <c:pt idx="9011">
                  <c:v>9011</c:v>
                </c:pt>
                <c:pt idx="9012">
                  <c:v>9012</c:v>
                </c:pt>
                <c:pt idx="9013">
                  <c:v>9013</c:v>
                </c:pt>
                <c:pt idx="9014">
                  <c:v>9014</c:v>
                </c:pt>
                <c:pt idx="9015">
                  <c:v>9015</c:v>
                </c:pt>
                <c:pt idx="9016">
                  <c:v>9016</c:v>
                </c:pt>
                <c:pt idx="9017">
                  <c:v>9017</c:v>
                </c:pt>
                <c:pt idx="9018">
                  <c:v>9018</c:v>
                </c:pt>
                <c:pt idx="9019">
                  <c:v>9019</c:v>
                </c:pt>
                <c:pt idx="9020">
                  <c:v>9020</c:v>
                </c:pt>
                <c:pt idx="9021">
                  <c:v>9021</c:v>
                </c:pt>
                <c:pt idx="9022">
                  <c:v>9022</c:v>
                </c:pt>
                <c:pt idx="9023">
                  <c:v>9023</c:v>
                </c:pt>
                <c:pt idx="9024">
                  <c:v>9024</c:v>
                </c:pt>
                <c:pt idx="9025">
                  <c:v>9025</c:v>
                </c:pt>
                <c:pt idx="9026">
                  <c:v>9026</c:v>
                </c:pt>
                <c:pt idx="9027">
                  <c:v>9027</c:v>
                </c:pt>
                <c:pt idx="9028">
                  <c:v>9028</c:v>
                </c:pt>
                <c:pt idx="9029">
                  <c:v>9029</c:v>
                </c:pt>
                <c:pt idx="9030">
                  <c:v>9030</c:v>
                </c:pt>
                <c:pt idx="9031">
                  <c:v>9031</c:v>
                </c:pt>
                <c:pt idx="9032">
                  <c:v>9032</c:v>
                </c:pt>
                <c:pt idx="9033">
                  <c:v>9033</c:v>
                </c:pt>
                <c:pt idx="9034">
                  <c:v>9034</c:v>
                </c:pt>
                <c:pt idx="9035">
                  <c:v>9035</c:v>
                </c:pt>
                <c:pt idx="9036">
                  <c:v>9036</c:v>
                </c:pt>
                <c:pt idx="9037">
                  <c:v>9037</c:v>
                </c:pt>
                <c:pt idx="9038">
                  <c:v>9038</c:v>
                </c:pt>
                <c:pt idx="9039">
                  <c:v>9039</c:v>
                </c:pt>
                <c:pt idx="9040">
                  <c:v>9040</c:v>
                </c:pt>
                <c:pt idx="9041">
                  <c:v>9041</c:v>
                </c:pt>
                <c:pt idx="9042">
                  <c:v>9042</c:v>
                </c:pt>
                <c:pt idx="9043">
                  <c:v>9043</c:v>
                </c:pt>
                <c:pt idx="9044">
                  <c:v>9044</c:v>
                </c:pt>
                <c:pt idx="9045">
                  <c:v>9045</c:v>
                </c:pt>
                <c:pt idx="9046">
                  <c:v>9046</c:v>
                </c:pt>
                <c:pt idx="9047">
                  <c:v>9047</c:v>
                </c:pt>
                <c:pt idx="9048">
                  <c:v>9048</c:v>
                </c:pt>
                <c:pt idx="9049">
                  <c:v>9049</c:v>
                </c:pt>
                <c:pt idx="9050">
                  <c:v>9050</c:v>
                </c:pt>
                <c:pt idx="9051">
                  <c:v>9051</c:v>
                </c:pt>
                <c:pt idx="9052">
                  <c:v>9052</c:v>
                </c:pt>
                <c:pt idx="9053">
                  <c:v>9053</c:v>
                </c:pt>
                <c:pt idx="9054">
                  <c:v>9054</c:v>
                </c:pt>
                <c:pt idx="9055">
                  <c:v>9055</c:v>
                </c:pt>
                <c:pt idx="9056">
                  <c:v>9056</c:v>
                </c:pt>
                <c:pt idx="9057">
                  <c:v>9057</c:v>
                </c:pt>
                <c:pt idx="9058">
                  <c:v>9058</c:v>
                </c:pt>
                <c:pt idx="9059">
                  <c:v>9059</c:v>
                </c:pt>
                <c:pt idx="9060">
                  <c:v>9060</c:v>
                </c:pt>
                <c:pt idx="9061">
                  <c:v>9061</c:v>
                </c:pt>
                <c:pt idx="9062">
                  <c:v>9062</c:v>
                </c:pt>
                <c:pt idx="9063">
                  <c:v>9063</c:v>
                </c:pt>
                <c:pt idx="9064">
                  <c:v>9064</c:v>
                </c:pt>
                <c:pt idx="9065">
                  <c:v>9065</c:v>
                </c:pt>
                <c:pt idx="9066">
                  <c:v>9066</c:v>
                </c:pt>
                <c:pt idx="9067">
                  <c:v>9067</c:v>
                </c:pt>
                <c:pt idx="9068">
                  <c:v>9068</c:v>
                </c:pt>
                <c:pt idx="9069">
                  <c:v>9069</c:v>
                </c:pt>
                <c:pt idx="9070">
                  <c:v>9070</c:v>
                </c:pt>
                <c:pt idx="9071">
                  <c:v>9071</c:v>
                </c:pt>
                <c:pt idx="9072">
                  <c:v>9072</c:v>
                </c:pt>
                <c:pt idx="9073">
                  <c:v>9073</c:v>
                </c:pt>
                <c:pt idx="9074">
                  <c:v>9074</c:v>
                </c:pt>
                <c:pt idx="9075">
                  <c:v>9075</c:v>
                </c:pt>
                <c:pt idx="9076">
                  <c:v>9076</c:v>
                </c:pt>
                <c:pt idx="9077">
                  <c:v>9077</c:v>
                </c:pt>
                <c:pt idx="9078">
                  <c:v>9078</c:v>
                </c:pt>
                <c:pt idx="9079">
                  <c:v>9079</c:v>
                </c:pt>
                <c:pt idx="9080">
                  <c:v>9080</c:v>
                </c:pt>
                <c:pt idx="9081">
                  <c:v>9081</c:v>
                </c:pt>
                <c:pt idx="9082">
                  <c:v>9082</c:v>
                </c:pt>
                <c:pt idx="9083">
                  <c:v>9083</c:v>
                </c:pt>
                <c:pt idx="9084">
                  <c:v>9084</c:v>
                </c:pt>
                <c:pt idx="9085">
                  <c:v>9085</c:v>
                </c:pt>
                <c:pt idx="9086">
                  <c:v>9086</c:v>
                </c:pt>
                <c:pt idx="9087">
                  <c:v>9087</c:v>
                </c:pt>
                <c:pt idx="9088">
                  <c:v>9088</c:v>
                </c:pt>
                <c:pt idx="9089">
                  <c:v>9089</c:v>
                </c:pt>
                <c:pt idx="9090">
                  <c:v>9090</c:v>
                </c:pt>
                <c:pt idx="9091">
                  <c:v>9091</c:v>
                </c:pt>
                <c:pt idx="9092">
                  <c:v>9092</c:v>
                </c:pt>
                <c:pt idx="9093">
                  <c:v>9093</c:v>
                </c:pt>
                <c:pt idx="9094">
                  <c:v>9094</c:v>
                </c:pt>
                <c:pt idx="9095">
                  <c:v>9095</c:v>
                </c:pt>
                <c:pt idx="9096">
                  <c:v>9096</c:v>
                </c:pt>
                <c:pt idx="9097">
                  <c:v>9097</c:v>
                </c:pt>
                <c:pt idx="9098">
                  <c:v>9098</c:v>
                </c:pt>
                <c:pt idx="9099">
                  <c:v>9099</c:v>
                </c:pt>
                <c:pt idx="9100">
                  <c:v>9100</c:v>
                </c:pt>
                <c:pt idx="9101">
                  <c:v>9101</c:v>
                </c:pt>
                <c:pt idx="9102">
                  <c:v>9102</c:v>
                </c:pt>
                <c:pt idx="9103">
                  <c:v>9103</c:v>
                </c:pt>
                <c:pt idx="9104">
                  <c:v>9104</c:v>
                </c:pt>
                <c:pt idx="9105">
                  <c:v>9105</c:v>
                </c:pt>
                <c:pt idx="9106">
                  <c:v>9106</c:v>
                </c:pt>
                <c:pt idx="9107">
                  <c:v>9107</c:v>
                </c:pt>
                <c:pt idx="9108">
                  <c:v>9108</c:v>
                </c:pt>
                <c:pt idx="9109">
                  <c:v>9109</c:v>
                </c:pt>
                <c:pt idx="9110">
                  <c:v>9110</c:v>
                </c:pt>
                <c:pt idx="9111">
                  <c:v>9111</c:v>
                </c:pt>
                <c:pt idx="9112">
                  <c:v>9112</c:v>
                </c:pt>
                <c:pt idx="9113">
                  <c:v>9113</c:v>
                </c:pt>
                <c:pt idx="9114">
                  <c:v>9114</c:v>
                </c:pt>
                <c:pt idx="9115">
                  <c:v>9115</c:v>
                </c:pt>
                <c:pt idx="9116">
                  <c:v>9116</c:v>
                </c:pt>
                <c:pt idx="9117">
                  <c:v>9117</c:v>
                </c:pt>
                <c:pt idx="9118">
                  <c:v>9118</c:v>
                </c:pt>
                <c:pt idx="9119">
                  <c:v>9119</c:v>
                </c:pt>
                <c:pt idx="9120">
                  <c:v>9120</c:v>
                </c:pt>
                <c:pt idx="9121">
                  <c:v>9121</c:v>
                </c:pt>
                <c:pt idx="9122">
                  <c:v>9122</c:v>
                </c:pt>
                <c:pt idx="9123">
                  <c:v>9123</c:v>
                </c:pt>
                <c:pt idx="9124">
                  <c:v>9124</c:v>
                </c:pt>
                <c:pt idx="9125">
                  <c:v>9125</c:v>
                </c:pt>
                <c:pt idx="9126">
                  <c:v>9126</c:v>
                </c:pt>
                <c:pt idx="9127">
                  <c:v>9127</c:v>
                </c:pt>
                <c:pt idx="9128">
                  <c:v>9128</c:v>
                </c:pt>
                <c:pt idx="9129">
                  <c:v>9129</c:v>
                </c:pt>
                <c:pt idx="9130">
                  <c:v>9130</c:v>
                </c:pt>
                <c:pt idx="9131">
                  <c:v>9131</c:v>
                </c:pt>
                <c:pt idx="9132">
                  <c:v>9132</c:v>
                </c:pt>
                <c:pt idx="9133">
                  <c:v>9133</c:v>
                </c:pt>
                <c:pt idx="9134">
                  <c:v>9134</c:v>
                </c:pt>
                <c:pt idx="9135">
                  <c:v>9135</c:v>
                </c:pt>
                <c:pt idx="9136">
                  <c:v>9136</c:v>
                </c:pt>
                <c:pt idx="9137">
                  <c:v>9137</c:v>
                </c:pt>
                <c:pt idx="9138">
                  <c:v>9138</c:v>
                </c:pt>
                <c:pt idx="9139">
                  <c:v>9139</c:v>
                </c:pt>
                <c:pt idx="9140">
                  <c:v>9140</c:v>
                </c:pt>
                <c:pt idx="9141">
                  <c:v>9141</c:v>
                </c:pt>
                <c:pt idx="9142">
                  <c:v>9142</c:v>
                </c:pt>
                <c:pt idx="9143">
                  <c:v>9143</c:v>
                </c:pt>
                <c:pt idx="9144">
                  <c:v>9144</c:v>
                </c:pt>
                <c:pt idx="9145">
                  <c:v>9145</c:v>
                </c:pt>
                <c:pt idx="9146">
                  <c:v>9146</c:v>
                </c:pt>
                <c:pt idx="9147">
                  <c:v>9147</c:v>
                </c:pt>
                <c:pt idx="9148">
                  <c:v>9148</c:v>
                </c:pt>
                <c:pt idx="9149">
                  <c:v>9149</c:v>
                </c:pt>
                <c:pt idx="9150">
                  <c:v>9150</c:v>
                </c:pt>
                <c:pt idx="9151">
                  <c:v>9151</c:v>
                </c:pt>
                <c:pt idx="9152">
                  <c:v>9152</c:v>
                </c:pt>
                <c:pt idx="9153">
                  <c:v>9153</c:v>
                </c:pt>
                <c:pt idx="9154">
                  <c:v>9154</c:v>
                </c:pt>
                <c:pt idx="9155">
                  <c:v>9155</c:v>
                </c:pt>
                <c:pt idx="9156">
                  <c:v>9156</c:v>
                </c:pt>
                <c:pt idx="9157">
                  <c:v>9157</c:v>
                </c:pt>
                <c:pt idx="9158">
                  <c:v>9158</c:v>
                </c:pt>
                <c:pt idx="9159">
                  <c:v>9159</c:v>
                </c:pt>
                <c:pt idx="9160">
                  <c:v>9160</c:v>
                </c:pt>
                <c:pt idx="9161">
                  <c:v>9161</c:v>
                </c:pt>
                <c:pt idx="9162">
                  <c:v>9162</c:v>
                </c:pt>
                <c:pt idx="9163">
                  <c:v>9163</c:v>
                </c:pt>
                <c:pt idx="9164">
                  <c:v>9164</c:v>
                </c:pt>
                <c:pt idx="9165">
                  <c:v>9165</c:v>
                </c:pt>
                <c:pt idx="9166">
                  <c:v>9166</c:v>
                </c:pt>
                <c:pt idx="9167">
                  <c:v>9167</c:v>
                </c:pt>
                <c:pt idx="9168">
                  <c:v>9168</c:v>
                </c:pt>
                <c:pt idx="9169">
                  <c:v>9169</c:v>
                </c:pt>
                <c:pt idx="9170">
                  <c:v>9170</c:v>
                </c:pt>
                <c:pt idx="9171">
                  <c:v>9171</c:v>
                </c:pt>
                <c:pt idx="9172">
                  <c:v>9172</c:v>
                </c:pt>
                <c:pt idx="9173">
                  <c:v>9173</c:v>
                </c:pt>
                <c:pt idx="9174">
                  <c:v>9174</c:v>
                </c:pt>
                <c:pt idx="9175">
                  <c:v>9175</c:v>
                </c:pt>
                <c:pt idx="9176">
                  <c:v>9176</c:v>
                </c:pt>
                <c:pt idx="9177">
                  <c:v>9177</c:v>
                </c:pt>
                <c:pt idx="9178">
                  <c:v>9178</c:v>
                </c:pt>
                <c:pt idx="9179">
                  <c:v>9179</c:v>
                </c:pt>
                <c:pt idx="9180">
                  <c:v>9180</c:v>
                </c:pt>
                <c:pt idx="9181">
                  <c:v>9181</c:v>
                </c:pt>
                <c:pt idx="9182">
                  <c:v>9182</c:v>
                </c:pt>
                <c:pt idx="9183">
                  <c:v>9183</c:v>
                </c:pt>
                <c:pt idx="9184">
                  <c:v>9184</c:v>
                </c:pt>
                <c:pt idx="9185">
                  <c:v>9185</c:v>
                </c:pt>
                <c:pt idx="9186">
                  <c:v>9186</c:v>
                </c:pt>
                <c:pt idx="9187">
                  <c:v>9187</c:v>
                </c:pt>
                <c:pt idx="9188">
                  <c:v>9188</c:v>
                </c:pt>
                <c:pt idx="9189">
                  <c:v>9189</c:v>
                </c:pt>
                <c:pt idx="9190">
                  <c:v>9190</c:v>
                </c:pt>
                <c:pt idx="9191">
                  <c:v>9191</c:v>
                </c:pt>
                <c:pt idx="9192">
                  <c:v>9192</c:v>
                </c:pt>
                <c:pt idx="9193">
                  <c:v>9193</c:v>
                </c:pt>
                <c:pt idx="9194">
                  <c:v>9194</c:v>
                </c:pt>
                <c:pt idx="9195">
                  <c:v>9195</c:v>
                </c:pt>
                <c:pt idx="9196">
                  <c:v>9196</c:v>
                </c:pt>
                <c:pt idx="9197">
                  <c:v>9197</c:v>
                </c:pt>
                <c:pt idx="9198">
                  <c:v>9198</c:v>
                </c:pt>
                <c:pt idx="9199">
                  <c:v>9199</c:v>
                </c:pt>
                <c:pt idx="9200">
                  <c:v>9200</c:v>
                </c:pt>
                <c:pt idx="9201">
                  <c:v>9201</c:v>
                </c:pt>
                <c:pt idx="9202">
                  <c:v>9202</c:v>
                </c:pt>
                <c:pt idx="9203">
                  <c:v>9203</c:v>
                </c:pt>
                <c:pt idx="9204">
                  <c:v>9204</c:v>
                </c:pt>
                <c:pt idx="9205">
                  <c:v>9205</c:v>
                </c:pt>
                <c:pt idx="9206">
                  <c:v>9206</c:v>
                </c:pt>
                <c:pt idx="9207">
                  <c:v>9207</c:v>
                </c:pt>
                <c:pt idx="9208">
                  <c:v>9208</c:v>
                </c:pt>
                <c:pt idx="9209">
                  <c:v>9209</c:v>
                </c:pt>
                <c:pt idx="9210">
                  <c:v>9210</c:v>
                </c:pt>
                <c:pt idx="9211">
                  <c:v>9211</c:v>
                </c:pt>
                <c:pt idx="9212">
                  <c:v>9212</c:v>
                </c:pt>
                <c:pt idx="9213">
                  <c:v>9213</c:v>
                </c:pt>
                <c:pt idx="9214">
                  <c:v>9214</c:v>
                </c:pt>
                <c:pt idx="9215">
                  <c:v>9215</c:v>
                </c:pt>
                <c:pt idx="9216">
                  <c:v>9216</c:v>
                </c:pt>
                <c:pt idx="9217">
                  <c:v>9217</c:v>
                </c:pt>
                <c:pt idx="9218">
                  <c:v>9218</c:v>
                </c:pt>
                <c:pt idx="9219">
                  <c:v>9219</c:v>
                </c:pt>
                <c:pt idx="9220">
                  <c:v>9220</c:v>
                </c:pt>
                <c:pt idx="9221">
                  <c:v>9221</c:v>
                </c:pt>
                <c:pt idx="9222">
                  <c:v>9222</c:v>
                </c:pt>
                <c:pt idx="9223">
                  <c:v>9223</c:v>
                </c:pt>
                <c:pt idx="9224">
                  <c:v>9224</c:v>
                </c:pt>
                <c:pt idx="9225">
                  <c:v>9225</c:v>
                </c:pt>
                <c:pt idx="9226">
                  <c:v>9226</c:v>
                </c:pt>
                <c:pt idx="9227">
                  <c:v>9227</c:v>
                </c:pt>
                <c:pt idx="9228">
                  <c:v>9228</c:v>
                </c:pt>
                <c:pt idx="9229">
                  <c:v>9229</c:v>
                </c:pt>
                <c:pt idx="9230">
                  <c:v>9230</c:v>
                </c:pt>
                <c:pt idx="9231">
                  <c:v>9231</c:v>
                </c:pt>
                <c:pt idx="9232">
                  <c:v>9232</c:v>
                </c:pt>
                <c:pt idx="9233">
                  <c:v>9233</c:v>
                </c:pt>
                <c:pt idx="9234">
                  <c:v>9234</c:v>
                </c:pt>
                <c:pt idx="9235">
                  <c:v>9235</c:v>
                </c:pt>
                <c:pt idx="9236">
                  <c:v>9236</c:v>
                </c:pt>
                <c:pt idx="9237">
                  <c:v>9237</c:v>
                </c:pt>
                <c:pt idx="9238">
                  <c:v>9238</c:v>
                </c:pt>
                <c:pt idx="9239">
                  <c:v>9239</c:v>
                </c:pt>
                <c:pt idx="9240">
                  <c:v>9240</c:v>
                </c:pt>
                <c:pt idx="9241">
                  <c:v>9241</c:v>
                </c:pt>
                <c:pt idx="9242">
                  <c:v>9242</c:v>
                </c:pt>
                <c:pt idx="9243">
                  <c:v>9243</c:v>
                </c:pt>
                <c:pt idx="9244">
                  <c:v>9244</c:v>
                </c:pt>
                <c:pt idx="9245">
                  <c:v>9245</c:v>
                </c:pt>
                <c:pt idx="9246">
                  <c:v>9246</c:v>
                </c:pt>
                <c:pt idx="9247">
                  <c:v>9247</c:v>
                </c:pt>
                <c:pt idx="9248">
                  <c:v>9248</c:v>
                </c:pt>
                <c:pt idx="9249">
                  <c:v>9249</c:v>
                </c:pt>
                <c:pt idx="9250">
                  <c:v>9250</c:v>
                </c:pt>
                <c:pt idx="9251">
                  <c:v>9251</c:v>
                </c:pt>
                <c:pt idx="9252">
                  <c:v>9252</c:v>
                </c:pt>
                <c:pt idx="9253">
                  <c:v>9253</c:v>
                </c:pt>
                <c:pt idx="9254">
                  <c:v>9254</c:v>
                </c:pt>
                <c:pt idx="9255">
                  <c:v>9255</c:v>
                </c:pt>
                <c:pt idx="9256">
                  <c:v>9256</c:v>
                </c:pt>
                <c:pt idx="9257">
                  <c:v>9257</c:v>
                </c:pt>
                <c:pt idx="9258">
                  <c:v>9258</c:v>
                </c:pt>
                <c:pt idx="9259">
                  <c:v>9259</c:v>
                </c:pt>
                <c:pt idx="9260">
                  <c:v>9260</c:v>
                </c:pt>
                <c:pt idx="9261">
                  <c:v>9261</c:v>
                </c:pt>
                <c:pt idx="9262">
                  <c:v>9262</c:v>
                </c:pt>
                <c:pt idx="9263">
                  <c:v>9263</c:v>
                </c:pt>
                <c:pt idx="9264">
                  <c:v>9264</c:v>
                </c:pt>
                <c:pt idx="9265">
                  <c:v>9265</c:v>
                </c:pt>
                <c:pt idx="9266">
                  <c:v>9266</c:v>
                </c:pt>
                <c:pt idx="9267">
                  <c:v>9267</c:v>
                </c:pt>
                <c:pt idx="9268">
                  <c:v>9268</c:v>
                </c:pt>
                <c:pt idx="9269">
                  <c:v>9269</c:v>
                </c:pt>
                <c:pt idx="9270">
                  <c:v>9270</c:v>
                </c:pt>
                <c:pt idx="9271">
                  <c:v>9271</c:v>
                </c:pt>
                <c:pt idx="9272">
                  <c:v>9272</c:v>
                </c:pt>
                <c:pt idx="9273">
                  <c:v>9273</c:v>
                </c:pt>
                <c:pt idx="9274">
                  <c:v>9274</c:v>
                </c:pt>
                <c:pt idx="9275">
                  <c:v>9275</c:v>
                </c:pt>
                <c:pt idx="9276">
                  <c:v>9276</c:v>
                </c:pt>
                <c:pt idx="9277">
                  <c:v>9277</c:v>
                </c:pt>
                <c:pt idx="9278">
                  <c:v>9278</c:v>
                </c:pt>
                <c:pt idx="9279">
                  <c:v>9279</c:v>
                </c:pt>
                <c:pt idx="9280">
                  <c:v>9280</c:v>
                </c:pt>
                <c:pt idx="9281">
                  <c:v>9281</c:v>
                </c:pt>
                <c:pt idx="9282">
                  <c:v>9282</c:v>
                </c:pt>
                <c:pt idx="9283">
                  <c:v>9283</c:v>
                </c:pt>
                <c:pt idx="9284">
                  <c:v>9284</c:v>
                </c:pt>
                <c:pt idx="9285">
                  <c:v>9285</c:v>
                </c:pt>
                <c:pt idx="9286">
                  <c:v>9286</c:v>
                </c:pt>
                <c:pt idx="9287">
                  <c:v>9287</c:v>
                </c:pt>
                <c:pt idx="9288">
                  <c:v>9288</c:v>
                </c:pt>
                <c:pt idx="9289">
                  <c:v>9289</c:v>
                </c:pt>
                <c:pt idx="9290">
                  <c:v>9290</c:v>
                </c:pt>
                <c:pt idx="9291">
                  <c:v>9291</c:v>
                </c:pt>
                <c:pt idx="9292">
                  <c:v>9292</c:v>
                </c:pt>
                <c:pt idx="9293">
                  <c:v>9293</c:v>
                </c:pt>
                <c:pt idx="9294">
                  <c:v>9294</c:v>
                </c:pt>
                <c:pt idx="9295">
                  <c:v>9295</c:v>
                </c:pt>
                <c:pt idx="9296">
                  <c:v>9296</c:v>
                </c:pt>
                <c:pt idx="9297">
                  <c:v>9297</c:v>
                </c:pt>
                <c:pt idx="9298">
                  <c:v>9298</c:v>
                </c:pt>
                <c:pt idx="9299">
                  <c:v>9299</c:v>
                </c:pt>
                <c:pt idx="9300">
                  <c:v>9300</c:v>
                </c:pt>
                <c:pt idx="9301">
                  <c:v>9301</c:v>
                </c:pt>
                <c:pt idx="9302">
                  <c:v>9302</c:v>
                </c:pt>
                <c:pt idx="9303">
                  <c:v>9303</c:v>
                </c:pt>
                <c:pt idx="9304">
                  <c:v>9304</c:v>
                </c:pt>
                <c:pt idx="9305">
                  <c:v>9305</c:v>
                </c:pt>
                <c:pt idx="9306">
                  <c:v>9306</c:v>
                </c:pt>
                <c:pt idx="9307">
                  <c:v>9307</c:v>
                </c:pt>
                <c:pt idx="9308">
                  <c:v>9308</c:v>
                </c:pt>
                <c:pt idx="9309">
                  <c:v>9309</c:v>
                </c:pt>
                <c:pt idx="9310">
                  <c:v>9310</c:v>
                </c:pt>
                <c:pt idx="9311">
                  <c:v>9311</c:v>
                </c:pt>
                <c:pt idx="9312">
                  <c:v>9312</c:v>
                </c:pt>
                <c:pt idx="9313">
                  <c:v>9313</c:v>
                </c:pt>
                <c:pt idx="9314">
                  <c:v>9314</c:v>
                </c:pt>
                <c:pt idx="9315">
                  <c:v>9315</c:v>
                </c:pt>
                <c:pt idx="9316">
                  <c:v>9316</c:v>
                </c:pt>
                <c:pt idx="9317">
                  <c:v>9317</c:v>
                </c:pt>
                <c:pt idx="9318">
                  <c:v>9318</c:v>
                </c:pt>
                <c:pt idx="9319">
                  <c:v>9319</c:v>
                </c:pt>
                <c:pt idx="9320">
                  <c:v>9320</c:v>
                </c:pt>
                <c:pt idx="9321">
                  <c:v>9321</c:v>
                </c:pt>
                <c:pt idx="9322">
                  <c:v>9322</c:v>
                </c:pt>
                <c:pt idx="9323">
                  <c:v>9323</c:v>
                </c:pt>
                <c:pt idx="9324">
                  <c:v>9324</c:v>
                </c:pt>
                <c:pt idx="9325">
                  <c:v>9325</c:v>
                </c:pt>
                <c:pt idx="9326">
                  <c:v>9326</c:v>
                </c:pt>
                <c:pt idx="9327">
                  <c:v>9327</c:v>
                </c:pt>
                <c:pt idx="9328">
                  <c:v>9328</c:v>
                </c:pt>
                <c:pt idx="9329">
                  <c:v>9329</c:v>
                </c:pt>
                <c:pt idx="9330">
                  <c:v>9330</c:v>
                </c:pt>
                <c:pt idx="9331">
                  <c:v>9331</c:v>
                </c:pt>
                <c:pt idx="9332">
                  <c:v>9332</c:v>
                </c:pt>
                <c:pt idx="9333">
                  <c:v>9333</c:v>
                </c:pt>
                <c:pt idx="9334">
                  <c:v>9334</c:v>
                </c:pt>
                <c:pt idx="9335">
                  <c:v>9335</c:v>
                </c:pt>
                <c:pt idx="9336">
                  <c:v>9336</c:v>
                </c:pt>
                <c:pt idx="9337">
                  <c:v>9337</c:v>
                </c:pt>
                <c:pt idx="9338">
                  <c:v>9338</c:v>
                </c:pt>
                <c:pt idx="9339">
                  <c:v>9339</c:v>
                </c:pt>
                <c:pt idx="9340">
                  <c:v>9340</c:v>
                </c:pt>
                <c:pt idx="9341">
                  <c:v>9341</c:v>
                </c:pt>
                <c:pt idx="9342">
                  <c:v>9342</c:v>
                </c:pt>
                <c:pt idx="9343">
                  <c:v>9343</c:v>
                </c:pt>
                <c:pt idx="9344">
                  <c:v>9344</c:v>
                </c:pt>
                <c:pt idx="9345">
                  <c:v>9345</c:v>
                </c:pt>
                <c:pt idx="9346">
                  <c:v>9346</c:v>
                </c:pt>
                <c:pt idx="9347">
                  <c:v>9347</c:v>
                </c:pt>
                <c:pt idx="9348">
                  <c:v>9348</c:v>
                </c:pt>
                <c:pt idx="9349">
                  <c:v>9349</c:v>
                </c:pt>
                <c:pt idx="9350">
                  <c:v>9350</c:v>
                </c:pt>
                <c:pt idx="9351">
                  <c:v>9351</c:v>
                </c:pt>
                <c:pt idx="9352">
                  <c:v>9352</c:v>
                </c:pt>
                <c:pt idx="9353">
                  <c:v>9353</c:v>
                </c:pt>
                <c:pt idx="9354">
                  <c:v>9354</c:v>
                </c:pt>
                <c:pt idx="9355">
                  <c:v>9355</c:v>
                </c:pt>
                <c:pt idx="9356">
                  <c:v>9356</c:v>
                </c:pt>
                <c:pt idx="9357">
                  <c:v>9357</c:v>
                </c:pt>
                <c:pt idx="9358">
                  <c:v>9358</c:v>
                </c:pt>
                <c:pt idx="9359">
                  <c:v>9359</c:v>
                </c:pt>
                <c:pt idx="9360">
                  <c:v>9360</c:v>
                </c:pt>
                <c:pt idx="9361">
                  <c:v>9361</c:v>
                </c:pt>
                <c:pt idx="9362">
                  <c:v>9362</c:v>
                </c:pt>
                <c:pt idx="9363">
                  <c:v>9363</c:v>
                </c:pt>
                <c:pt idx="9364">
                  <c:v>9364</c:v>
                </c:pt>
                <c:pt idx="9365">
                  <c:v>9365</c:v>
                </c:pt>
                <c:pt idx="9366">
                  <c:v>9366</c:v>
                </c:pt>
                <c:pt idx="9367">
                  <c:v>9367</c:v>
                </c:pt>
                <c:pt idx="9368">
                  <c:v>9368</c:v>
                </c:pt>
                <c:pt idx="9369">
                  <c:v>9369</c:v>
                </c:pt>
                <c:pt idx="9370">
                  <c:v>9370</c:v>
                </c:pt>
                <c:pt idx="9371">
                  <c:v>9371</c:v>
                </c:pt>
                <c:pt idx="9372">
                  <c:v>9372</c:v>
                </c:pt>
                <c:pt idx="9373">
                  <c:v>9373</c:v>
                </c:pt>
                <c:pt idx="9374">
                  <c:v>9374</c:v>
                </c:pt>
                <c:pt idx="9375">
                  <c:v>9375</c:v>
                </c:pt>
                <c:pt idx="9376">
                  <c:v>9376</c:v>
                </c:pt>
                <c:pt idx="9377">
                  <c:v>9377</c:v>
                </c:pt>
                <c:pt idx="9378">
                  <c:v>9378</c:v>
                </c:pt>
                <c:pt idx="9379">
                  <c:v>9379</c:v>
                </c:pt>
                <c:pt idx="9380">
                  <c:v>9380</c:v>
                </c:pt>
                <c:pt idx="9381">
                  <c:v>9381</c:v>
                </c:pt>
                <c:pt idx="9382">
                  <c:v>9382</c:v>
                </c:pt>
                <c:pt idx="9383">
                  <c:v>9383</c:v>
                </c:pt>
                <c:pt idx="9384">
                  <c:v>9384</c:v>
                </c:pt>
                <c:pt idx="9385">
                  <c:v>9385</c:v>
                </c:pt>
                <c:pt idx="9386">
                  <c:v>9386</c:v>
                </c:pt>
                <c:pt idx="9387">
                  <c:v>9387</c:v>
                </c:pt>
                <c:pt idx="9388">
                  <c:v>9388</c:v>
                </c:pt>
                <c:pt idx="9389">
                  <c:v>9389</c:v>
                </c:pt>
                <c:pt idx="9390">
                  <c:v>9390</c:v>
                </c:pt>
                <c:pt idx="9391">
                  <c:v>9391</c:v>
                </c:pt>
                <c:pt idx="9392">
                  <c:v>9392</c:v>
                </c:pt>
                <c:pt idx="9393">
                  <c:v>9393</c:v>
                </c:pt>
                <c:pt idx="9394">
                  <c:v>9394</c:v>
                </c:pt>
                <c:pt idx="9395">
                  <c:v>9395</c:v>
                </c:pt>
                <c:pt idx="9396">
                  <c:v>9396</c:v>
                </c:pt>
                <c:pt idx="9397">
                  <c:v>9397</c:v>
                </c:pt>
                <c:pt idx="9398">
                  <c:v>9398</c:v>
                </c:pt>
                <c:pt idx="9399">
                  <c:v>9399</c:v>
                </c:pt>
                <c:pt idx="9400">
                  <c:v>9400</c:v>
                </c:pt>
                <c:pt idx="9401">
                  <c:v>9401</c:v>
                </c:pt>
                <c:pt idx="9402">
                  <c:v>9402</c:v>
                </c:pt>
                <c:pt idx="9403">
                  <c:v>9403</c:v>
                </c:pt>
                <c:pt idx="9404">
                  <c:v>9404</c:v>
                </c:pt>
                <c:pt idx="9405">
                  <c:v>9405</c:v>
                </c:pt>
                <c:pt idx="9406">
                  <c:v>9406</c:v>
                </c:pt>
                <c:pt idx="9407">
                  <c:v>9407</c:v>
                </c:pt>
                <c:pt idx="9408">
                  <c:v>9408</c:v>
                </c:pt>
                <c:pt idx="9409">
                  <c:v>9409</c:v>
                </c:pt>
                <c:pt idx="9410">
                  <c:v>9410</c:v>
                </c:pt>
                <c:pt idx="9411">
                  <c:v>9411</c:v>
                </c:pt>
                <c:pt idx="9412">
                  <c:v>9412</c:v>
                </c:pt>
                <c:pt idx="9413">
                  <c:v>9413</c:v>
                </c:pt>
                <c:pt idx="9414">
                  <c:v>9414</c:v>
                </c:pt>
                <c:pt idx="9415">
                  <c:v>9415</c:v>
                </c:pt>
                <c:pt idx="9416">
                  <c:v>9416</c:v>
                </c:pt>
                <c:pt idx="9417">
                  <c:v>9417</c:v>
                </c:pt>
                <c:pt idx="9418">
                  <c:v>9418</c:v>
                </c:pt>
                <c:pt idx="9419">
                  <c:v>9419</c:v>
                </c:pt>
                <c:pt idx="9420">
                  <c:v>9420</c:v>
                </c:pt>
                <c:pt idx="9421">
                  <c:v>9421</c:v>
                </c:pt>
                <c:pt idx="9422">
                  <c:v>9422</c:v>
                </c:pt>
                <c:pt idx="9423">
                  <c:v>9423</c:v>
                </c:pt>
                <c:pt idx="9424">
                  <c:v>9424</c:v>
                </c:pt>
                <c:pt idx="9425">
                  <c:v>9425</c:v>
                </c:pt>
                <c:pt idx="9426">
                  <c:v>9426</c:v>
                </c:pt>
                <c:pt idx="9427">
                  <c:v>9427</c:v>
                </c:pt>
                <c:pt idx="9428">
                  <c:v>9428</c:v>
                </c:pt>
                <c:pt idx="9429">
                  <c:v>9429</c:v>
                </c:pt>
                <c:pt idx="9430">
                  <c:v>9430</c:v>
                </c:pt>
                <c:pt idx="9431">
                  <c:v>9431</c:v>
                </c:pt>
                <c:pt idx="9432">
                  <c:v>9432</c:v>
                </c:pt>
                <c:pt idx="9433">
                  <c:v>9433</c:v>
                </c:pt>
                <c:pt idx="9434">
                  <c:v>9434</c:v>
                </c:pt>
                <c:pt idx="9435">
                  <c:v>9435</c:v>
                </c:pt>
                <c:pt idx="9436">
                  <c:v>9436</c:v>
                </c:pt>
                <c:pt idx="9437">
                  <c:v>9437</c:v>
                </c:pt>
                <c:pt idx="9438">
                  <c:v>9438</c:v>
                </c:pt>
                <c:pt idx="9439">
                  <c:v>9439</c:v>
                </c:pt>
                <c:pt idx="9440">
                  <c:v>9440</c:v>
                </c:pt>
                <c:pt idx="9441">
                  <c:v>9441</c:v>
                </c:pt>
                <c:pt idx="9442">
                  <c:v>9442</c:v>
                </c:pt>
                <c:pt idx="9443">
                  <c:v>9443</c:v>
                </c:pt>
                <c:pt idx="9444">
                  <c:v>9444</c:v>
                </c:pt>
                <c:pt idx="9445">
                  <c:v>9445</c:v>
                </c:pt>
                <c:pt idx="9446">
                  <c:v>9446</c:v>
                </c:pt>
                <c:pt idx="9447">
                  <c:v>9447</c:v>
                </c:pt>
                <c:pt idx="9448">
                  <c:v>9448</c:v>
                </c:pt>
                <c:pt idx="9449">
                  <c:v>9449</c:v>
                </c:pt>
                <c:pt idx="9450">
                  <c:v>9450</c:v>
                </c:pt>
                <c:pt idx="9451">
                  <c:v>9451</c:v>
                </c:pt>
                <c:pt idx="9452">
                  <c:v>9452</c:v>
                </c:pt>
                <c:pt idx="9453">
                  <c:v>9453</c:v>
                </c:pt>
                <c:pt idx="9454">
                  <c:v>9454</c:v>
                </c:pt>
                <c:pt idx="9455">
                  <c:v>9455</c:v>
                </c:pt>
                <c:pt idx="9456">
                  <c:v>9456</c:v>
                </c:pt>
                <c:pt idx="9457">
                  <c:v>9457</c:v>
                </c:pt>
                <c:pt idx="9458">
                  <c:v>9458</c:v>
                </c:pt>
                <c:pt idx="9459">
                  <c:v>9459</c:v>
                </c:pt>
                <c:pt idx="9460">
                  <c:v>9460</c:v>
                </c:pt>
                <c:pt idx="9461">
                  <c:v>9461</c:v>
                </c:pt>
                <c:pt idx="9462">
                  <c:v>9462</c:v>
                </c:pt>
                <c:pt idx="9463">
                  <c:v>9463</c:v>
                </c:pt>
                <c:pt idx="9464">
                  <c:v>9464</c:v>
                </c:pt>
                <c:pt idx="9465">
                  <c:v>9465</c:v>
                </c:pt>
                <c:pt idx="9466">
                  <c:v>9466</c:v>
                </c:pt>
                <c:pt idx="9467">
                  <c:v>9467</c:v>
                </c:pt>
                <c:pt idx="9468">
                  <c:v>9468</c:v>
                </c:pt>
                <c:pt idx="9469">
                  <c:v>9469</c:v>
                </c:pt>
                <c:pt idx="9470">
                  <c:v>9470</c:v>
                </c:pt>
                <c:pt idx="9471">
                  <c:v>9471</c:v>
                </c:pt>
                <c:pt idx="9472">
                  <c:v>9472</c:v>
                </c:pt>
                <c:pt idx="9473">
                  <c:v>9473</c:v>
                </c:pt>
                <c:pt idx="9474">
                  <c:v>9474</c:v>
                </c:pt>
                <c:pt idx="9475">
                  <c:v>9475</c:v>
                </c:pt>
                <c:pt idx="9476">
                  <c:v>9476</c:v>
                </c:pt>
                <c:pt idx="9477">
                  <c:v>9477</c:v>
                </c:pt>
                <c:pt idx="9478">
                  <c:v>9478</c:v>
                </c:pt>
                <c:pt idx="9479">
                  <c:v>9479</c:v>
                </c:pt>
                <c:pt idx="9480">
                  <c:v>9480</c:v>
                </c:pt>
                <c:pt idx="9481">
                  <c:v>9481</c:v>
                </c:pt>
                <c:pt idx="9482">
                  <c:v>9482</c:v>
                </c:pt>
                <c:pt idx="9483">
                  <c:v>9483</c:v>
                </c:pt>
                <c:pt idx="9484">
                  <c:v>9484</c:v>
                </c:pt>
                <c:pt idx="9485">
                  <c:v>9485</c:v>
                </c:pt>
                <c:pt idx="9486">
                  <c:v>9486</c:v>
                </c:pt>
                <c:pt idx="9487">
                  <c:v>9487</c:v>
                </c:pt>
                <c:pt idx="9488">
                  <c:v>9488</c:v>
                </c:pt>
                <c:pt idx="9489">
                  <c:v>9489</c:v>
                </c:pt>
                <c:pt idx="9490">
                  <c:v>9490</c:v>
                </c:pt>
                <c:pt idx="9491">
                  <c:v>9491</c:v>
                </c:pt>
                <c:pt idx="9492">
                  <c:v>9492</c:v>
                </c:pt>
                <c:pt idx="9493">
                  <c:v>9493</c:v>
                </c:pt>
                <c:pt idx="9494">
                  <c:v>9494</c:v>
                </c:pt>
                <c:pt idx="9495">
                  <c:v>9495</c:v>
                </c:pt>
                <c:pt idx="9496">
                  <c:v>9496</c:v>
                </c:pt>
                <c:pt idx="9497">
                  <c:v>9497</c:v>
                </c:pt>
                <c:pt idx="9498">
                  <c:v>9498</c:v>
                </c:pt>
                <c:pt idx="9499">
                  <c:v>9499</c:v>
                </c:pt>
                <c:pt idx="9500">
                  <c:v>9500</c:v>
                </c:pt>
                <c:pt idx="9501">
                  <c:v>9501</c:v>
                </c:pt>
                <c:pt idx="9502">
                  <c:v>9502</c:v>
                </c:pt>
                <c:pt idx="9503">
                  <c:v>9503</c:v>
                </c:pt>
                <c:pt idx="9504">
                  <c:v>9504</c:v>
                </c:pt>
                <c:pt idx="9505">
                  <c:v>9505</c:v>
                </c:pt>
                <c:pt idx="9506">
                  <c:v>9506</c:v>
                </c:pt>
                <c:pt idx="9507">
                  <c:v>9507</c:v>
                </c:pt>
                <c:pt idx="9508">
                  <c:v>9508</c:v>
                </c:pt>
                <c:pt idx="9509">
                  <c:v>9509</c:v>
                </c:pt>
                <c:pt idx="9510">
                  <c:v>9510</c:v>
                </c:pt>
                <c:pt idx="9511">
                  <c:v>9511</c:v>
                </c:pt>
                <c:pt idx="9512">
                  <c:v>9512</c:v>
                </c:pt>
                <c:pt idx="9513">
                  <c:v>9513</c:v>
                </c:pt>
                <c:pt idx="9514">
                  <c:v>9514</c:v>
                </c:pt>
                <c:pt idx="9515">
                  <c:v>9515</c:v>
                </c:pt>
                <c:pt idx="9516">
                  <c:v>9516</c:v>
                </c:pt>
                <c:pt idx="9517">
                  <c:v>9517</c:v>
                </c:pt>
                <c:pt idx="9518">
                  <c:v>9518</c:v>
                </c:pt>
                <c:pt idx="9519">
                  <c:v>9519</c:v>
                </c:pt>
                <c:pt idx="9520">
                  <c:v>9520</c:v>
                </c:pt>
                <c:pt idx="9521">
                  <c:v>9521</c:v>
                </c:pt>
                <c:pt idx="9522">
                  <c:v>9522</c:v>
                </c:pt>
                <c:pt idx="9523">
                  <c:v>9523</c:v>
                </c:pt>
                <c:pt idx="9524">
                  <c:v>9524</c:v>
                </c:pt>
                <c:pt idx="9525">
                  <c:v>9525</c:v>
                </c:pt>
                <c:pt idx="9526">
                  <c:v>9526</c:v>
                </c:pt>
                <c:pt idx="9527">
                  <c:v>9527</c:v>
                </c:pt>
                <c:pt idx="9528">
                  <c:v>9528</c:v>
                </c:pt>
                <c:pt idx="9529">
                  <c:v>9529</c:v>
                </c:pt>
                <c:pt idx="9530">
                  <c:v>9530</c:v>
                </c:pt>
                <c:pt idx="9531">
                  <c:v>9531</c:v>
                </c:pt>
                <c:pt idx="9532">
                  <c:v>9532</c:v>
                </c:pt>
                <c:pt idx="9533">
                  <c:v>9533</c:v>
                </c:pt>
                <c:pt idx="9534">
                  <c:v>9534</c:v>
                </c:pt>
                <c:pt idx="9535">
                  <c:v>9535</c:v>
                </c:pt>
                <c:pt idx="9536">
                  <c:v>9536</c:v>
                </c:pt>
                <c:pt idx="9537">
                  <c:v>9537</c:v>
                </c:pt>
                <c:pt idx="9538">
                  <c:v>9538</c:v>
                </c:pt>
                <c:pt idx="9539">
                  <c:v>9539</c:v>
                </c:pt>
                <c:pt idx="9540">
                  <c:v>9540</c:v>
                </c:pt>
                <c:pt idx="9541">
                  <c:v>9541</c:v>
                </c:pt>
                <c:pt idx="9542">
                  <c:v>9542</c:v>
                </c:pt>
                <c:pt idx="9543">
                  <c:v>9543</c:v>
                </c:pt>
                <c:pt idx="9544">
                  <c:v>9544</c:v>
                </c:pt>
                <c:pt idx="9545">
                  <c:v>9545</c:v>
                </c:pt>
                <c:pt idx="9546">
                  <c:v>9546</c:v>
                </c:pt>
                <c:pt idx="9547">
                  <c:v>9547</c:v>
                </c:pt>
                <c:pt idx="9548">
                  <c:v>9548</c:v>
                </c:pt>
                <c:pt idx="9549">
                  <c:v>9549</c:v>
                </c:pt>
                <c:pt idx="9550">
                  <c:v>9550</c:v>
                </c:pt>
                <c:pt idx="9551">
                  <c:v>9551</c:v>
                </c:pt>
                <c:pt idx="9552">
                  <c:v>9552</c:v>
                </c:pt>
                <c:pt idx="9553">
                  <c:v>9553</c:v>
                </c:pt>
                <c:pt idx="9554">
                  <c:v>9554</c:v>
                </c:pt>
                <c:pt idx="9555">
                  <c:v>9555</c:v>
                </c:pt>
                <c:pt idx="9556">
                  <c:v>9556</c:v>
                </c:pt>
                <c:pt idx="9557">
                  <c:v>9557</c:v>
                </c:pt>
                <c:pt idx="9558">
                  <c:v>9558</c:v>
                </c:pt>
                <c:pt idx="9559">
                  <c:v>9559</c:v>
                </c:pt>
                <c:pt idx="9560">
                  <c:v>9560</c:v>
                </c:pt>
                <c:pt idx="9561">
                  <c:v>9561</c:v>
                </c:pt>
                <c:pt idx="9562">
                  <c:v>9562</c:v>
                </c:pt>
                <c:pt idx="9563">
                  <c:v>9563</c:v>
                </c:pt>
                <c:pt idx="9564">
                  <c:v>9564</c:v>
                </c:pt>
                <c:pt idx="9565">
                  <c:v>9565</c:v>
                </c:pt>
                <c:pt idx="9566">
                  <c:v>9566</c:v>
                </c:pt>
                <c:pt idx="9567">
                  <c:v>9567</c:v>
                </c:pt>
                <c:pt idx="9568">
                  <c:v>9568</c:v>
                </c:pt>
                <c:pt idx="9569">
                  <c:v>9569</c:v>
                </c:pt>
                <c:pt idx="9570">
                  <c:v>9570</c:v>
                </c:pt>
                <c:pt idx="9571">
                  <c:v>9571</c:v>
                </c:pt>
                <c:pt idx="9572">
                  <c:v>9572</c:v>
                </c:pt>
                <c:pt idx="9573">
                  <c:v>9573</c:v>
                </c:pt>
                <c:pt idx="9574">
                  <c:v>9574</c:v>
                </c:pt>
                <c:pt idx="9575">
                  <c:v>9575</c:v>
                </c:pt>
                <c:pt idx="9576">
                  <c:v>9576</c:v>
                </c:pt>
                <c:pt idx="9577">
                  <c:v>9577</c:v>
                </c:pt>
                <c:pt idx="9578">
                  <c:v>9578</c:v>
                </c:pt>
                <c:pt idx="9579">
                  <c:v>9579</c:v>
                </c:pt>
                <c:pt idx="9580">
                  <c:v>9580</c:v>
                </c:pt>
                <c:pt idx="9581">
                  <c:v>9581</c:v>
                </c:pt>
                <c:pt idx="9582">
                  <c:v>9582</c:v>
                </c:pt>
                <c:pt idx="9583">
                  <c:v>9583</c:v>
                </c:pt>
                <c:pt idx="9584">
                  <c:v>9584</c:v>
                </c:pt>
                <c:pt idx="9585">
                  <c:v>9585</c:v>
                </c:pt>
                <c:pt idx="9586">
                  <c:v>9586</c:v>
                </c:pt>
                <c:pt idx="9587">
                  <c:v>9587</c:v>
                </c:pt>
                <c:pt idx="9588">
                  <c:v>9588</c:v>
                </c:pt>
                <c:pt idx="9589">
                  <c:v>9589</c:v>
                </c:pt>
                <c:pt idx="9590">
                  <c:v>9590</c:v>
                </c:pt>
                <c:pt idx="9591">
                  <c:v>9591</c:v>
                </c:pt>
                <c:pt idx="9592">
                  <c:v>9592</c:v>
                </c:pt>
                <c:pt idx="9593">
                  <c:v>9593</c:v>
                </c:pt>
                <c:pt idx="9594">
                  <c:v>9594</c:v>
                </c:pt>
                <c:pt idx="9595">
                  <c:v>9595</c:v>
                </c:pt>
                <c:pt idx="9596">
                  <c:v>9596</c:v>
                </c:pt>
                <c:pt idx="9597">
                  <c:v>9597</c:v>
                </c:pt>
                <c:pt idx="9598">
                  <c:v>9598</c:v>
                </c:pt>
                <c:pt idx="9599">
                  <c:v>9599</c:v>
                </c:pt>
                <c:pt idx="9600">
                  <c:v>9600</c:v>
                </c:pt>
                <c:pt idx="9601">
                  <c:v>9601</c:v>
                </c:pt>
                <c:pt idx="9602">
                  <c:v>9602</c:v>
                </c:pt>
                <c:pt idx="9603">
                  <c:v>9603</c:v>
                </c:pt>
                <c:pt idx="9604">
                  <c:v>9604</c:v>
                </c:pt>
                <c:pt idx="9605">
                  <c:v>9605</c:v>
                </c:pt>
                <c:pt idx="9606">
                  <c:v>9606</c:v>
                </c:pt>
                <c:pt idx="9607">
                  <c:v>9607</c:v>
                </c:pt>
                <c:pt idx="9608">
                  <c:v>9608</c:v>
                </c:pt>
                <c:pt idx="9609">
                  <c:v>9609</c:v>
                </c:pt>
                <c:pt idx="9610">
                  <c:v>9610</c:v>
                </c:pt>
                <c:pt idx="9611">
                  <c:v>9611</c:v>
                </c:pt>
                <c:pt idx="9612">
                  <c:v>9612</c:v>
                </c:pt>
                <c:pt idx="9613">
                  <c:v>9613</c:v>
                </c:pt>
                <c:pt idx="9614">
                  <c:v>9614</c:v>
                </c:pt>
                <c:pt idx="9615">
                  <c:v>9615</c:v>
                </c:pt>
                <c:pt idx="9616">
                  <c:v>9616</c:v>
                </c:pt>
                <c:pt idx="9617">
                  <c:v>9617</c:v>
                </c:pt>
                <c:pt idx="9618">
                  <c:v>9618</c:v>
                </c:pt>
                <c:pt idx="9619">
                  <c:v>9619</c:v>
                </c:pt>
                <c:pt idx="9620">
                  <c:v>9620</c:v>
                </c:pt>
                <c:pt idx="9621">
                  <c:v>9621</c:v>
                </c:pt>
                <c:pt idx="9622">
                  <c:v>9622</c:v>
                </c:pt>
                <c:pt idx="9623">
                  <c:v>9623</c:v>
                </c:pt>
                <c:pt idx="9624">
                  <c:v>9624</c:v>
                </c:pt>
                <c:pt idx="9625">
                  <c:v>9625</c:v>
                </c:pt>
                <c:pt idx="9626">
                  <c:v>9626</c:v>
                </c:pt>
                <c:pt idx="9627">
                  <c:v>9627</c:v>
                </c:pt>
                <c:pt idx="9628">
                  <c:v>9628</c:v>
                </c:pt>
                <c:pt idx="9629">
                  <c:v>9629</c:v>
                </c:pt>
                <c:pt idx="9630">
                  <c:v>9630</c:v>
                </c:pt>
                <c:pt idx="9631">
                  <c:v>9631</c:v>
                </c:pt>
                <c:pt idx="9632">
                  <c:v>9632</c:v>
                </c:pt>
                <c:pt idx="9633">
                  <c:v>9633</c:v>
                </c:pt>
                <c:pt idx="9634">
                  <c:v>9634</c:v>
                </c:pt>
                <c:pt idx="9635">
                  <c:v>9635</c:v>
                </c:pt>
                <c:pt idx="9636">
                  <c:v>9636</c:v>
                </c:pt>
                <c:pt idx="9637">
                  <c:v>9637</c:v>
                </c:pt>
                <c:pt idx="9638">
                  <c:v>9638</c:v>
                </c:pt>
                <c:pt idx="9639">
                  <c:v>9639</c:v>
                </c:pt>
                <c:pt idx="9640">
                  <c:v>9640</c:v>
                </c:pt>
                <c:pt idx="9641">
                  <c:v>9641</c:v>
                </c:pt>
                <c:pt idx="9642">
                  <c:v>9642</c:v>
                </c:pt>
                <c:pt idx="9643">
                  <c:v>9643</c:v>
                </c:pt>
                <c:pt idx="9644">
                  <c:v>9644</c:v>
                </c:pt>
                <c:pt idx="9645">
                  <c:v>9645</c:v>
                </c:pt>
                <c:pt idx="9646">
                  <c:v>9646</c:v>
                </c:pt>
                <c:pt idx="9647">
                  <c:v>9647</c:v>
                </c:pt>
                <c:pt idx="9648">
                  <c:v>9648</c:v>
                </c:pt>
                <c:pt idx="9649">
                  <c:v>9649</c:v>
                </c:pt>
                <c:pt idx="9650">
                  <c:v>9650</c:v>
                </c:pt>
                <c:pt idx="9651">
                  <c:v>9651</c:v>
                </c:pt>
                <c:pt idx="9652">
                  <c:v>9652</c:v>
                </c:pt>
                <c:pt idx="9653">
                  <c:v>9653</c:v>
                </c:pt>
                <c:pt idx="9654">
                  <c:v>9654</c:v>
                </c:pt>
                <c:pt idx="9655">
                  <c:v>9655</c:v>
                </c:pt>
                <c:pt idx="9656">
                  <c:v>9656</c:v>
                </c:pt>
                <c:pt idx="9657">
                  <c:v>9657</c:v>
                </c:pt>
                <c:pt idx="9658">
                  <c:v>9658</c:v>
                </c:pt>
                <c:pt idx="9659">
                  <c:v>9659</c:v>
                </c:pt>
                <c:pt idx="9660">
                  <c:v>9660</c:v>
                </c:pt>
                <c:pt idx="9661">
                  <c:v>9661</c:v>
                </c:pt>
                <c:pt idx="9662">
                  <c:v>9662</c:v>
                </c:pt>
                <c:pt idx="9663">
                  <c:v>9663</c:v>
                </c:pt>
                <c:pt idx="9664">
                  <c:v>9664</c:v>
                </c:pt>
                <c:pt idx="9665">
                  <c:v>9665</c:v>
                </c:pt>
                <c:pt idx="9666">
                  <c:v>9666</c:v>
                </c:pt>
                <c:pt idx="9667">
                  <c:v>9667</c:v>
                </c:pt>
                <c:pt idx="9668">
                  <c:v>9668</c:v>
                </c:pt>
                <c:pt idx="9669">
                  <c:v>9669</c:v>
                </c:pt>
                <c:pt idx="9670">
                  <c:v>9670</c:v>
                </c:pt>
                <c:pt idx="9671">
                  <c:v>9671</c:v>
                </c:pt>
                <c:pt idx="9672">
                  <c:v>9672</c:v>
                </c:pt>
                <c:pt idx="9673">
                  <c:v>9673</c:v>
                </c:pt>
                <c:pt idx="9674">
                  <c:v>9674</c:v>
                </c:pt>
                <c:pt idx="9675">
                  <c:v>9675</c:v>
                </c:pt>
                <c:pt idx="9676">
                  <c:v>9676</c:v>
                </c:pt>
                <c:pt idx="9677">
                  <c:v>9677</c:v>
                </c:pt>
                <c:pt idx="9678">
                  <c:v>9678</c:v>
                </c:pt>
                <c:pt idx="9679">
                  <c:v>9679</c:v>
                </c:pt>
                <c:pt idx="9680">
                  <c:v>9680</c:v>
                </c:pt>
                <c:pt idx="9681">
                  <c:v>9681</c:v>
                </c:pt>
                <c:pt idx="9682">
                  <c:v>9682</c:v>
                </c:pt>
                <c:pt idx="9683">
                  <c:v>9683</c:v>
                </c:pt>
                <c:pt idx="9684">
                  <c:v>9684</c:v>
                </c:pt>
                <c:pt idx="9685">
                  <c:v>9685</c:v>
                </c:pt>
                <c:pt idx="9686">
                  <c:v>9686</c:v>
                </c:pt>
                <c:pt idx="9687">
                  <c:v>9687</c:v>
                </c:pt>
                <c:pt idx="9688">
                  <c:v>9688</c:v>
                </c:pt>
                <c:pt idx="9689">
                  <c:v>9689</c:v>
                </c:pt>
                <c:pt idx="9690">
                  <c:v>9690</c:v>
                </c:pt>
                <c:pt idx="9691">
                  <c:v>9691</c:v>
                </c:pt>
                <c:pt idx="9692">
                  <c:v>9692</c:v>
                </c:pt>
                <c:pt idx="9693">
                  <c:v>9693</c:v>
                </c:pt>
                <c:pt idx="9694">
                  <c:v>9694</c:v>
                </c:pt>
                <c:pt idx="9695">
                  <c:v>9695</c:v>
                </c:pt>
                <c:pt idx="9696">
                  <c:v>9696</c:v>
                </c:pt>
                <c:pt idx="9697">
                  <c:v>9697</c:v>
                </c:pt>
                <c:pt idx="9698">
                  <c:v>9698</c:v>
                </c:pt>
                <c:pt idx="9699">
                  <c:v>9699</c:v>
                </c:pt>
                <c:pt idx="9700">
                  <c:v>9700</c:v>
                </c:pt>
                <c:pt idx="9701">
                  <c:v>9701</c:v>
                </c:pt>
                <c:pt idx="9702">
                  <c:v>9702</c:v>
                </c:pt>
                <c:pt idx="9703">
                  <c:v>9703</c:v>
                </c:pt>
                <c:pt idx="9704">
                  <c:v>9704</c:v>
                </c:pt>
                <c:pt idx="9705">
                  <c:v>9705</c:v>
                </c:pt>
                <c:pt idx="9706">
                  <c:v>9706</c:v>
                </c:pt>
                <c:pt idx="9707">
                  <c:v>9707</c:v>
                </c:pt>
                <c:pt idx="9708">
                  <c:v>9708</c:v>
                </c:pt>
                <c:pt idx="9709">
                  <c:v>9709</c:v>
                </c:pt>
                <c:pt idx="9710">
                  <c:v>9710</c:v>
                </c:pt>
                <c:pt idx="9711">
                  <c:v>9711</c:v>
                </c:pt>
                <c:pt idx="9712">
                  <c:v>9712</c:v>
                </c:pt>
                <c:pt idx="9713">
                  <c:v>9713</c:v>
                </c:pt>
                <c:pt idx="9714">
                  <c:v>9714</c:v>
                </c:pt>
                <c:pt idx="9715">
                  <c:v>9715</c:v>
                </c:pt>
                <c:pt idx="9716">
                  <c:v>9716</c:v>
                </c:pt>
                <c:pt idx="9717">
                  <c:v>9717</c:v>
                </c:pt>
                <c:pt idx="9718">
                  <c:v>9718</c:v>
                </c:pt>
                <c:pt idx="9719">
                  <c:v>9719</c:v>
                </c:pt>
                <c:pt idx="9720">
                  <c:v>9720</c:v>
                </c:pt>
                <c:pt idx="9721">
                  <c:v>9721</c:v>
                </c:pt>
                <c:pt idx="9722">
                  <c:v>9722</c:v>
                </c:pt>
                <c:pt idx="9723">
                  <c:v>9723</c:v>
                </c:pt>
                <c:pt idx="9724">
                  <c:v>9724</c:v>
                </c:pt>
                <c:pt idx="9725">
                  <c:v>9725</c:v>
                </c:pt>
                <c:pt idx="9726">
                  <c:v>9726</c:v>
                </c:pt>
                <c:pt idx="9727">
                  <c:v>9727</c:v>
                </c:pt>
                <c:pt idx="9728">
                  <c:v>9728</c:v>
                </c:pt>
                <c:pt idx="9729">
                  <c:v>9729</c:v>
                </c:pt>
                <c:pt idx="9730">
                  <c:v>9730</c:v>
                </c:pt>
                <c:pt idx="9731">
                  <c:v>9731</c:v>
                </c:pt>
                <c:pt idx="9732">
                  <c:v>9732</c:v>
                </c:pt>
                <c:pt idx="9733">
                  <c:v>9733</c:v>
                </c:pt>
                <c:pt idx="9734">
                  <c:v>9734</c:v>
                </c:pt>
                <c:pt idx="9735">
                  <c:v>9735</c:v>
                </c:pt>
                <c:pt idx="9736">
                  <c:v>9736</c:v>
                </c:pt>
                <c:pt idx="9737">
                  <c:v>9737</c:v>
                </c:pt>
                <c:pt idx="9738">
                  <c:v>9738</c:v>
                </c:pt>
                <c:pt idx="9739">
                  <c:v>9739</c:v>
                </c:pt>
                <c:pt idx="9740">
                  <c:v>9740</c:v>
                </c:pt>
                <c:pt idx="9741">
                  <c:v>9741</c:v>
                </c:pt>
                <c:pt idx="9742">
                  <c:v>9742</c:v>
                </c:pt>
                <c:pt idx="9743">
                  <c:v>9743</c:v>
                </c:pt>
                <c:pt idx="9744">
                  <c:v>9744</c:v>
                </c:pt>
                <c:pt idx="9745">
                  <c:v>9745</c:v>
                </c:pt>
                <c:pt idx="9746">
                  <c:v>9746</c:v>
                </c:pt>
                <c:pt idx="9747">
                  <c:v>9747</c:v>
                </c:pt>
                <c:pt idx="9748">
                  <c:v>9748</c:v>
                </c:pt>
                <c:pt idx="9749">
                  <c:v>9749</c:v>
                </c:pt>
                <c:pt idx="9750">
                  <c:v>9750</c:v>
                </c:pt>
                <c:pt idx="9751">
                  <c:v>9751</c:v>
                </c:pt>
                <c:pt idx="9752">
                  <c:v>9752</c:v>
                </c:pt>
                <c:pt idx="9753">
                  <c:v>9753</c:v>
                </c:pt>
                <c:pt idx="9754">
                  <c:v>9754</c:v>
                </c:pt>
                <c:pt idx="9755">
                  <c:v>9755</c:v>
                </c:pt>
                <c:pt idx="9756">
                  <c:v>9756</c:v>
                </c:pt>
                <c:pt idx="9757">
                  <c:v>9757</c:v>
                </c:pt>
                <c:pt idx="9758">
                  <c:v>9758</c:v>
                </c:pt>
                <c:pt idx="9759">
                  <c:v>9759</c:v>
                </c:pt>
                <c:pt idx="9760">
                  <c:v>9760</c:v>
                </c:pt>
                <c:pt idx="9761">
                  <c:v>9761</c:v>
                </c:pt>
                <c:pt idx="9762">
                  <c:v>9762</c:v>
                </c:pt>
                <c:pt idx="9763">
                  <c:v>9763</c:v>
                </c:pt>
                <c:pt idx="9764">
                  <c:v>9764</c:v>
                </c:pt>
                <c:pt idx="9765">
                  <c:v>9765</c:v>
                </c:pt>
                <c:pt idx="9766">
                  <c:v>9766</c:v>
                </c:pt>
                <c:pt idx="9767">
                  <c:v>9767</c:v>
                </c:pt>
                <c:pt idx="9768">
                  <c:v>9768</c:v>
                </c:pt>
                <c:pt idx="9769">
                  <c:v>9769</c:v>
                </c:pt>
                <c:pt idx="9770">
                  <c:v>9770</c:v>
                </c:pt>
                <c:pt idx="9771">
                  <c:v>9771</c:v>
                </c:pt>
                <c:pt idx="9772">
                  <c:v>9772</c:v>
                </c:pt>
                <c:pt idx="9773">
                  <c:v>9773</c:v>
                </c:pt>
                <c:pt idx="9774">
                  <c:v>9774</c:v>
                </c:pt>
                <c:pt idx="9775">
                  <c:v>9775</c:v>
                </c:pt>
                <c:pt idx="9776">
                  <c:v>9776</c:v>
                </c:pt>
                <c:pt idx="9777">
                  <c:v>9777</c:v>
                </c:pt>
                <c:pt idx="9778">
                  <c:v>9778</c:v>
                </c:pt>
                <c:pt idx="9779">
                  <c:v>9779</c:v>
                </c:pt>
                <c:pt idx="9780">
                  <c:v>9780</c:v>
                </c:pt>
                <c:pt idx="9781">
                  <c:v>9781</c:v>
                </c:pt>
                <c:pt idx="9782">
                  <c:v>9782</c:v>
                </c:pt>
                <c:pt idx="9783">
                  <c:v>9783</c:v>
                </c:pt>
                <c:pt idx="9784">
                  <c:v>9784</c:v>
                </c:pt>
                <c:pt idx="9785">
                  <c:v>9785</c:v>
                </c:pt>
                <c:pt idx="9786">
                  <c:v>9786</c:v>
                </c:pt>
                <c:pt idx="9787">
                  <c:v>9787</c:v>
                </c:pt>
                <c:pt idx="9788">
                  <c:v>9788</c:v>
                </c:pt>
                <c:pt idx="9789">
                  <c:v>9789</c:v>
                </c:pt>
                <c:pt idx="9790">
                  <c:v>9790</c:v>
                </c:pt>
                <c:pt idx="9791">
                  <c:v>9791</c:v>
                </c:pt>
                <c:pt idx="9792">
                  <c:v>9792</c:v>
                </c:pt>
                <c:pt idx="9793">
                  <c:v>9793</c:v>
                </c:pt>
                <c:pt idx="9794">
                  <c:v>9794</c:v>
                </c:pt>
                <c:pt idx="9795">
                  <c:v>9795</c:v>
                </c:pt>
                <c:pt idx="9796">
                  <c:v>9796</c:v>
                </c:pt>
                <c:pt idx="9797">
                  <c:v>9797</c:v>
                </c:pt>
                <c:pt idx="9798">
                  <c:v>9798</c:v>
                </c:pt>
                <c:pt idx="9799">
                  <c:v>9799</c:v>
                </c:pt>
                <c:pt idx="9800">
                  <c:v>9800</c:v>
                </c:pt>
                <c:pt idx="9801">
                  <c:v>9801</c:v>
                </c:pt>
                <c:pt idx="9802">
                  <c:v>9802</c:v>
                </c:pt>
                <c:pt idx="9803">
                  <c:v>9803</c:v>
                </c:pt>
                <c:pt idx="9804">
                  <c:v>9804</c:v>
                </c:pt>
                <c:pt idx="9805">
                  <c:v>9805</c:v>
                </c:pt>
                <c:pt idx="9806">
                  <c:v>9806</c:v>
                </c:pt>
                <c:pt idx="9807">
                  <c:v>9807</c:v>
                </c:pt>
                <c:pt idx="9808">
                  <c:v>9808</c:v>
                </c:pt>
                <c:pt idx="9809">
                  <c:v>9809</c:v>
                </c:pt>
                <c:pt idx="9810">
                  <c:v>9810</c:v>
                </c:pt>
                <c:pt idx="9811">
                  <c:v>9811</c:v>
                </c:pt>
                <c:pt idx="9812">
                  <c:v>9812</c:v>
                </c:pt>
                <c:pt idx="9813">
                  <c:v>9813</c:v>
                </c:pt>
                <c:pt idx="9814">
                  <c:v>9814</c:v>
                </c:pt>
                <c:pt idx="9815">
                  <c:v>9815</c:v>
                </c:pt>
                <c:pt idx="9816">
                  <c:v>9816</c:v>
                </c:pt>
                <c:pt idx="9817">
                  <c:v>9817</c:v>
                </c:pt>
                <c:pt idx="9818">
                  <c:v>9818</c:v>
                </c:pt>
                <c:pt idx="9819">
                  <c:v>9819</c:v>
                </c:pt>
                <c:pt idx="9820">
                  <c:v>9820</c:v>
                </c:pt>
                <c:pt idx="9821">
                  <c:v>9821</c:v>
                </c:pt>
                <c:pt idx="9822">
                  <c:v>9822</c:v>
                </c:pt>
                <c:pt idx="9823">
                  <c:v>9823</c:v>
                </c:pt>
                <c:pt idx="9824">
                  <c:v>9824</c:v>
                </c:pt>
                <c:pt idx="9825">
                  <c:v>9825</c:v>
                </c:pt>
                <c:pt idx="9826">
                  <c:v>9826</c:v>
                </c:pt>
                <c:pt idx="9827">
                  <c:v>9827</c:v>
                </c:pt>
                <c:pt idx="9828">
                  <c:v>9828</c:v>
                </c:pt>
                <c:pt idx="9829">
                  <c:v>9829</c:v>
                </c:pt>
                <c:pt idx="9830">
                  <c:v>9830</c:v>
                </c:pt>
                <c:pt idx="9831">
                  <c:v>9831</c:v>
                </c:pt>
                <c:pt idx="9832">
                  <c:v>9832</c:v>
                </c:pt>
                <c:pt idx="9833">
                  <c:v>9833</c:v>
                </c:pt>
                <c:pt idx="9834">
                  <c:v>9834</c:v>
                </c:pt>
                <c:pt idx="9835">
                  <c:v>9835</c:v>
                </c:pt>
                <c:pt idx="9836">
                  <c:v>9836</c:v>
                </c:pt>
                <c:pt idx="9837">
                  <c:v>9837</c:v>
                </c:pt>
                <c:pt idx="9838">
                  <c:v>9838</c:v>
                </c:pt>
                <c:pt idx="9839">
                  <c:v>9839</c:v>
                </c:pt>
                <c:pt idx="9840">
                  <c:v>9840</c:v>
                </c:pt>
                <c:pt idx="9841">
                  <c:v>9841</c:v>
                </c:pt>
                <c:pt idx="9842">
                  <c:v>9842</c:v>
                </c:pt>
                <c:pt idx="9843">
                  <c:v>9843</c:v>
                </c:pt>
                <c:pt idx="9844">
                  <c:v>9844</c:v>
                </c:pt>
                <c:pt idx="9845">
                  <c:v>9845</c:v>
                </c:pt>
                <c:pt idx="9846">
                  <c:v>9846</c:v>
                </c:pt>
                <c:pt idx="9847">
                  <c:v>9847</c:v>
                </c:pt>
                <c:pt idx="9848">
                  <c:v>9848</c:v>
                </c:pt>
                <c:pt idx="9849">
                  <c:v>9849</c:v>
                </c:pt>
                <c:pt idx="9850">
                  <c:v>9850</c:v>
                </c:pt>
                <c:pt idx="9851">
                  <c:v>9851</c:v>
                </c:pt>
                <c:pt idx="9852">
                  <c:v>9852</c:v>
                </c:pt>
                <c:pt idx="9853">
                  <c:v>9853</c:v>
                </c:pt>
                <c:pt idx="9854">
                  <c:v>9854</c:v>
                </c:pt>
                <c:pt idx="9855">
                  <c:v>9855</c:v>
                </c:pt>
                <c:pt idx="9856">
                  <c:v>9856</c:v>
                </c:pt>
                <c:pt idx="9857">
                  <c:v>9857</c:v>
                </c:pt>
                <c:pt idx="9858">
                  <c:v>9858</c:v>
                </c:pt>
                <c:pt idx="9859">
                  <c:v>9859</c:v>
                </c:pt>
                <c:pt idx="9860">
                  <c:v>9860</c:v>
                </c:pt>
                <c:pt idx="9861">
                  <c:v>9861</c:v>
                </c:pt>
                <c:pt idx="9862">
                  <c:v>9862</c:v>
                </c:pt>
                <c:pt idx="9863">
                  <c:v>9863</c:v>
                </c:pt>
                <c:pt idx="9864">
                  <c:v>9864</c:v>
                </c:pt>
                <c:pt idx="9865">
                  <c:v>9865</c:v>
                </c:pt>
                <c:pt idx="9866">
                  <c:v>9866</c:v>
                </c:pt>
                <c:pt idx="9867">
                  <c:v>9867</c:v>
                </c:pt>
                <c:pt idx="9868">
                  <c:v>9868</c:v>
                </c:pt>
                <c:pt idx="9869">
                  <c:v>9869</c:v>
                </c:pt>
                <c:pt idx="9870">
                  <c:v>9870</c:v>
                </c:pt>
                <c:pt idx="9871">
                  <c:v>9871</c:v>
                </c:pt>
                <c:pt idx="9872">
                  <c:v>9872</c:v>
                </c:pt>
                <c:pt idx="9873">
                  <c:v>9873</c:v>
                </c:pt>
                <c:pt idx="9874">
                  <c:v>9874</c:v>
                </c:pt>
                <c:pt idx="9875">
                  <c:v>9875</c:v>
                </c:pt>
                <c:pt idx="9876">
                  <c:v>9876</c:v>
                </c:pt>
                <c:pt idx="9877">
                  <c:v>9877</c:v>
                </c:pt>
                <c:pt idx="9878">
                  <c:v>9878</c:v>
                </c:pt>
                <c:pt idx="9879">
                  <c:v>9879</c:v>
                </c:pt>
                <c:pt idx="9880">
                  <c:v>9880</c:v>
                </c:pt>
                <c:pt idx="9881">
                  <c:v>9881</c:v>
                </c:pt>
                <c:pt idx="9882">
                  <c:v>9882</c:v>
                </c:pt>
                <c:pt idx="9883">
                  <c:v>9883</c:v>
                </c:pt>
                <c:pt idx="9884">
                  <c:v>9884</c:v>
                </c:pt>
                <c:pt idx="9885">
                  <c:v>9885</c:v>
                </c:pt>
                <c:pt idx="9886">
                  <c:v>9886</c:v>
                </c:pt>
                <c:pt idx="9887">
                  <c:v>9887</c:v>
                </c:pt>
                <c:pt idx="9888">
                  <c:v>9888</c:v>
                </c:pt>
                <c:pt idx="9889">
                  <c:v>9889</c:v>
                </c:pt>
                <c:pt idx="9890">
                  <c:v>9890</c:v>
                </c:pt>
                <c:pt idx="9891">
                  <c:v>9891</c:v>
                </c:pt>
                <c:pt idx="9892">
                  <c:v>9892</c:v>
                </c:pt>
                <c:pt idx="9893">
                  <c:v>9893</c:v>
                </c:pt>
                <c:pt idx="9894">
                  <c:v>9894</c:v>
                </c:pt>
                <c:pt idx="9895">
                  <c:v>9895</c:v>
                </c:pt>
                <c:pt idx="9896">
                  <c:v>9896</c:v>
                </c:pt>
                <c:pt idx="9897">
                  <c:v>9897</c:v>
                </c:pt>
                <c:pt idx="9898">
                  <c:v>9898</c:v>
                </c:pt>
                <c:pt idx="9899">
                  <c:v>9899</c:v>
                </c:pt>
                <c:pt idx="9900">
                  <c:v>9900</c:v>
                </c:pt>
                <c:pt idx="9901">
                  <c:v>9901</c:v>
                </c:pt>
                <c:pt idx="9902">
                  <c:v>9902</c:v>
                </c:pt>
                <c:pt idx="9903">
                  <c:v>9903</c:v>
                </c:pt>
                <c:pt idx="9904">
                  <c:v>9904</c:v>
                </c:pt>
                <c:pt idx="9905">
                  <c:v>9905</c:v>
                </c:pt>
                <c:pt idx="9906">
                  <c:v>9906</c:v>
                </c:pt>
                <c:pt idx="9907">
                  <c:v>9907</c:v>
                </c:pt>
                <c:pt idx="9908">
                  <c:v>9908</c:v>
                </c:pt>
                <c:pt idx="9909">
                  <c:v>9909</c:v>
                </c:pt>
                <c:pt idx="9910">
                  <c:v>9910</c:v>
                </c:pt>
                <c:pt idx="9911">
                  <c:v>9911</c:v>
                </c:pt>
                <c:pt idx="9912">
                  <c:v>9912</c:v>
                </c:pt>
                <c:pt idx="9913">
                  <c:v>9913</c:v>
                </c:pt>
                <c:pt idx="9914">
                  <c:v>9914</c:v>
                </c:pt>
                <c:pt idx="9915">
                  <c:v>9915</c:v>
                </c:pt>
                <c:pt idx="9916">
                  <c:v>9916</c:v>
                </c:pt>
                <c:pt idx="9917">
                  <c:v>9917</c:v>
                </c:pt>
                <c:pt idx="9918">
                  <c:v>9918</c:v>
                </c:pt>
                <c:pt idx="9919">
                  <c:v>9919</c:v>
                </c:pt>
                <c:pt idx="9920">
                  <c:v>9920</c:v>
                </c:pt>
                <c:pt idx="9921">
                  <c:v>9921</c:v>
                </c:pt>
                <c:pt idx="9922">
                  <c:v>9922</c:v>
                </c:pt>
                <c:pt idx="9923">
                  <c:v>9923</c:v>
                </c:pt>
                <c:pt idx="9924">
                  <c:v>9924</c:v>
                </c:pt>
                <c:pt idx="9925">
                  <c:v>9925</c:v>
                </c:pt>
                <c:pt idx="9926">
                  <c:v>9926</c:v>
                </c:pt>
                <c:pt idx="9927">
                  <c:v>9927</c:v>
                </c:pt>
                <c:pt idx="9928">
                  <c:v>9928</c:v>
                </c:pt>
                <c:pt idx="9929">
                  <c:v>9929</c:v>
                </c:pt>
                <c:pt idx="9930">
                  <c:v>9930</c:v>
                </c:pt>
                <c:pt idx="9931">
                  <c:v>9931</c:v>
                </c:pt>
                <c:pt idx="9932">
                  <c:v>9932</c:v>
                </c:pt>
                <c:pt idx="9933">
                  <c:v>9933</c:v>
                </c:pt>
                <c:pt idx="9934">
                  <c:v>9934</c:v>
                </c:pt>
                <c:pt idx="9935">
                  <c:v>9935</c:v>
                </c:pt>
                <c:pt idx="9936">
                  <c:v>9936</c:v>
                </c:pt>
                <c:pt idx="9937">
                  <c:v>9937</c:v>
                </c:pt>
                <c:pt idx="9938">
                  <c:v>9938</c:v>
                </c:pt>
                <c:pt idx="9939">
                  <c:v>9939</c:v>
                </c:pt>
                <c:pt idx="9940">
                  <c:v>9940</c:v>
                </c:pt>
                <c:pt idx="9941">
                  <c:v>9941</c:v>
                </c:pt>
                <c:pt idx="9942">
                  <c:v>9942</c:v>
                </c:pt>
                <c:pt idx="9943">
                  <c:v>9943</c:v>
                </c:pt>
                <c:pt idx="9944">
                  <c:v>9944</c:v>
                </c:pt>
                <c:pt idx="9945">
                  <c:v>9945</c:v>
                </c:pt>
                <c:pt idx="9946">
                  <c:v>9946</c:v>
                </c:pt>
                <c:pt idx="9947">
                  <c:v>9947</c:v>
                </c:pt>
                <c:pt idx="9948">
                  <c:v>9948</c:v>
                </c:pt>
                <c:pt idx="9949">
                  <c:v>9949</c:v>
                </c:pt>
                <c:pt idx="9950">
                  <c:v>9950</c:v>
                </c:pt>
                <c:pt idx="9951">
                  <c:v>9951</c:v>
                </c:pt>
                <c:pt idx="9952">
                  <c:v>9952</c:v>
                </c:pt>
                <c:pt idx="9953">
                  <c:v>9953</c:v>
                </c:pt>
                <c:pt idx="9954">
                  <c:v>9954</c:v>
                </c:pt>
                <c:pt idx="9955">
                  <c:v>9955</c:v>
                </c:pt>
                <c:pt idx="9956">
                  <c:v>9956</c:v>
                </c:pt>
                <c:pt idx="9957">
                  <c:v>9957</c:v>
                </c:pt>
                <c:pt idx="9958">
                  <c:v>9958</c:v>
                </c:pt>
                <c:pt idx="9959">
                  <c:v>9959</c:v>
                </c:pt>
                <c:pt idx="9960">
                  <c:v>9960</c:v>
                </c:pt>
                <c:pt idx="9961">
                  <c:v>9961</c:v>
                </c:pt>
                <c:pt idx="9962">
                  <c:v>9962</c:v>
                </c:pt>
                <c:pt idx="9963">
                  <c:v>9963</c:v>
                </c:pt>
                <c:pt idx="9964">
                  <c:v>9964</c:v>
                </c:pt>
                <c:pt idx="9965">
                  <c:v>9965</c:v>
                </c:pt>
                <c:pt idx="9966">
                  <c:v>9966</c:v>
                </c:pt>
                <c:pt idx="9967">
                  <c:v>9967</c:v>
                </c:pt>
                <c:pt idx="9968">
                  <c:v>9968</c:v>
                </c:pt>
                <c:pt idx="9969">
                  <c:v>9969</c:v>
                </c:pt>
                <c:pt idx="9970">
                  <c:v>9970</c:v>
                </c:pt>
                <c:pt idx="9971">
                  <c:v>9971</c:v>
                </c:pt>
                <c:pt idx="9972">
                  <c:v>9972</c:v>
                </c:pt>
                <c:pt idx="9973">
                  <c:v>9973</c:v>
                </c:pt>
                <c:pt idx="9974">
                  <c:v>9974</c:v>
                </c:pt>
                <c:pt idx="9975">
                  <c:v>9975</c:v>
                </c:pt>
                <c:pt idx="9976">
                  <c:v>9976</c:v>
                </c:pt>
                <c:pt idx="9977">
                  <c:v>9977</c:v>
                </c:pt>
                <c:pt idx="9978">
                  <c:v>9978</c:v>
                </c:pt>
                <c:pt idx="9979">
                  <c:v>9979</c:v>
                </c:pt>
                <c:pt idx="9980">
                  <c:v>9980</c:v>
                </c:pt>
                <c:pt idx="9981">
                  <c:v>9981</c:v>
                </c:pt>
                <c:pt idx="9982">
                  <c:v>9982</c:v>
                </c:pt>
                <c:pt idx="9983">
                  <c:v>9983</c:v>
                </c:pt>
                <c:pt idx="9984">
                  <c:v>9984</c:v>
                </c:pt>
                <c:pt idx="9985">
                  <c:v>9985</c:v>
                </c:pt>
                <c:pt idx="9986">
                  <c:v>9986</c:v>
                </c:pt>
                <c:pt idx="9987">
                  <c:v>9987</c:v>
                </c:pt>
                <c:pt idx="9988">
                  <c:v>9988</c:v>
                </c:pt>
                <c:pt idx="9989">
                  <c:v>9989</c:v>
                </c:pt>
                <c:pt idx="9990">
                  <c:v>9990</c:v>
                </c:pt>
                <c:pt idx="9991">
                  <c:v>9991</c:v>
                </c:pt>
                <c:pt idx="9992">
                  <c:v>9992</c:v>
                </c:pt>
                <c:pt idx="9993">
                  <c:v>9993</c:v>
                </c:pt>
                <c:pt idx="9994">
                  <c:v>9994</c:v>
                </c:pt>
                <c:pt idx="9995">
                  <c:v>9995</c:v>
                </c:pt>
                <c:pt idx="9996">
                  <c:v>9996</c:v>
                </c:pt>
                <c:pt idx="9997">
                  <c:v>9997</c:v>
                </c:pt>
                <c:pt idx="9998">
                  <c:v>9998</c:v>
                </c:pt>
                <c:pt idx="9999">
                  <c:v>9999</c:v>
                </c:pt>
                <c:pt idx="10000">
                  <c:v>10000</c:v>
                </c:pt>
                <c:pt idx="10001">
                  <c:v>10001</c:v>
                </c:pt>
                <c:pt idx="10002">
                  <c:v>10002</c:v>
                </c:pt>
                <c:pt idx="10003">
                  <c:v>10003</c:v>
                </c:pt>
                <c:pt idx="10004">
                  <c:v>10004</c:v>
                </c:pt>
                <c:pt idx="10005">
                  <c:v>10005</c:v>
                </c:pt>
                <c:pt idx="10006">
                  <c:v>10006</c:v>
                </c:pt>
                <c:pt idx="10007">
                  <c:v>10007</c:v>
                </c:pt>
                <c:pt idx="10008">
                  <c:v>10008</c:v>
                </c:pt>
                <c:pt idx="10009">
                  <c:v>10009</c:v>
                </c:pt>
                <c:pt idx="10010">
                  <c:v>10010</c:v>
                </c:pt>
                <c:pt idx="10011">
                  <c:v>10011</c:v>
                </c:pt>
                <c:pt idx="10012">
                  <c:v>10012</c:v>
                </c:pt>
                <c:pt idx="10013">
                  <c:v>10013</c:v>
                </c:pt>
                <c:pt idx="10014">
                  <c:v>10014</c:v>
                </c:pt>
                <c:pt idx="10015">
                  <c:v>10015</c:v>
                </c:pt>
                <c:pt idx="10016">
                  <c:v>10016</c:v>
                </c:pt>
                <c:pt idx="10017">
                  <c:v>10017</c:v>
                </c:pt>
                <c:pt idx="10018">
                  <c:v>10018</c:v>
                </c:pt>
                <c:pt idx="10019">
                  <c:v>10019</c:v>
                </c:pt>
                <c:pt idx="10020">
                  <c:v>10020</c:v>
                </c:pt>
                <c:pt idx="10021">
                  <c:v>10021</c:v>
                </c:pt>
                <c:pt idx="10022">
                  <c:v>10022</c:v>
                </c:pt>
                <c:pt idx="10023">
                  <c:v>10023</c:v>
                </c:pt>
                <c:pt idx="10024">
                  <c:v>10024</c:v>
                </c:pt>
                <c:pt idx="10025">
                  <c:v>10025</c:v>
                </c:pt>
                <c:pt idx="10026">
                  <c:v>10026</c:v>
                </c:pt>
                <c:pt idx="10027">
                  <c:v>10027</c:v>
                </c:pt>
                <c:pt idx="10028">
                  <c:v>10028</c:v>
                </c:pt>
                <c:pt idx="10029">
                  <c:v>10029</c:v>
                </c:pt>
                <c:pt idx="10030">
                  <c:v>10030</c:v>
                </c:pt>
                <c:pt idx="10031">
                  <c:v>10031</c:v>
                </c:pt>
                <c:pt idx="10032">
                  <c:v>10032</c:v>
                </c:pt>
                <c:pt idx="10033">
                  <c:v>10033</c:v>
                </c:pt>
                <c:pt idx="10034">
                  <c:v>10034</c:v>
                </c:pt>
                <c:pt idx="10035">
                  <c:v>10035</c:v>
                </c:pt>
                <c:pt idx="10036">
                  <c:v>10036</c:v>
                </c:pt>
                <c:pt idx="10037">
                  <c:v>10037</c:v>
                </c:pt>
                <c:pt idx="10038">
                  <c:v>10038</c:v>
                </c:pt>
                <c:pt idx="10039">
                  <c:v>10039</c:v>
                </c:pt>
                <c:pt idx="10040">
                  <c:v>10040</c:v>
                </c:pt>
                <c:pt idx="10041">
                  <c:v>10041</c:v>
                </c:pt>
                <c:pt idx="10042">
                  <c:v>10042</c:v>
                </c:pt>
                <c:pt idx="10043">
                  <c:v>10043</c:v>
                </c:pt>
                <c:pt idx="10044">
                  <c:v>10044</c:v>
                </c:pt>
                <c:pt idx="10045">
                  <c:v>10045</c:v>
                </c:pt>
                <c:pt idx="10046">
                  <c:v>10046</c:v>
                </c:pt>
                <c:pt idx="10047">
                  <c:v>10047</c:v>
                </c:pt>
                <c:pt idx="10048">
                  <c:v>10048</c:v>
                </c:pt>
                <c:pt idx="10049">
                  <c:v>10049</c:v>
                </c:pt>
                <c:pt idx="10050">
                  <c:v>10050</c:v>
                </c:pt>
                <c:pt idx="10051">
                  <c:v>10051</c:v>
                </c:pt>
                <c:pt idx="10052">
                  <c:v>10052</c:v>
                </c:pt>
                <c:pt idx="10053">
                  <c:v>10053</c:v>
                </c:pt>
                <c:pt idx="10054">
                  <c:v>10054</c:v>
                </c:pt>
                <c:pt idx="10055">
                  <c:v>10055</c:v>
                </c:pt>
                <c:pt idx="10056">
                  <c:v>10056</c:v>
                </c:pt>
                <c:pt idx="10057">
                  <c:v>10057</c:v>
                </c:pt>
                <c:pt idx="10058">
                  <c:v>10058</c:v>
                </c:pt>
                <c:pt idx="10059">
                  <c:v>10059</c:v>
                </c:pt>
                <c:pt idx="10060">
                  <c:v>10060</c:v>
                </c:pt>
                <c:pt idx="10061">
                  <c:v>10061</c:v>
                </c:pt>
                <c:pt idx="10062">
                  <c:v>10062</c:v>
                </c:pt>
                <c:pt idx="10063">
                  <c:v>10063</c:v>
                </c:pt>
                <c:pt idx="10064">
                  <c:v>10064</c:v>
                </c:pt>
                <c:pt idx="10065">
                  <c:v>10065</c:v>
                </c:pt>
                <c:pt idx="10066">
                  <c:v>10066</c:v>
                </c:pt>
                <c:pt idx="10067">
                  <c:v>10067</c:v>
                </c:pt>
                <c:pt idx="10068">
                  <c:v>10068</c:v>
                </c:pt>
                <c:pt idx="10069">
                  <c:v>10069</c:v>
                </c:pt>
                <c:pt idx="10070">
                  <c:v>10070</c:v>
                </c:pt>
                <c:pt idx="10071">
                  <c:v>10071</c:v>
                </c:pt>
                <c:pt idx="10072">
                  <c:v>10072</c:v>
                </c:pt>
                <c:pt idx="10073">
                  <c:v>10073</c:v>
                </c:pt>
                <c:pt idx="10074">
                  <c:v>10074</c:v>
                </c:pt>
                <c:pt idx="10075">
                  <c:v>10075</c:v>
                </c:pt>
                <c:pt idx="10076">
                  <c:v>10076</c:v>
                </c:pt>
                <c:pt idx="10077">
                  <c:v>10077</c:v>
                </c:pt>
                <c:pt idx="10078">
                  <c:v>10078</c:v>
                </c:pt>
                <c:pt idx="10079">
                  <c:v>10079</c:v>
                </c:pt>
                <c:pt idx="10080">
                  <c:v>10080</c:v>
                </c:pt>
                <c:pt idx="10081">
                  <c:v>10081</c:v>
                </c:pt>
                <c:pt idx="10082">
                  <c:v>10082</c:v>
                </c:pt>
                <c:pt idx="10083">
                  <c:v>10083</c:v>
                </c:pt>
                <c:pt idx="10084">
                  <c:v>10084</c:v>
                </c:pt>
                <c:pt idx="10085">
                  <c:v>10085</c:v>
                </c:pt>
                <c:pt idx="10086">
                  <c:v>10086</c:v>
                </c:pt>
                <c:pt idx="10087">
                  <c:v>10087</c:v>
                </c:pt>
                <c:pt idx="10088">
                  <c:v>10088</c:v>
                </c:pt>
                <c:pt idx="10089">
                  <c:v>10089</c:v>
                </c:pt>
                <c:pt idx="10090">
                  <c:v>10090</c:v>
                </c:pt>
                <c:pt idx="10091">
                  <c:v>10091</c:v>
                </c:pt>
                <c:pt idx="10092">
                  <c:v>10092</c:v>
                </c:pt>
                <c:pt idx="10093">
                  <c:v>10093</c:v>
                </c:pt>
                <c:pt idx="10094">
                  <c:v>10094</c:v>
                </c:pt>
                <c:pt idx="10095">
                  <c:v>10095</c:v>
                </c:pt>
                <c:pt idx="10096">
                  <c:v>10096</c:v>
                </c:pt>
                <c:pt idx="10097">
                  <c:v>10097</c:v>
                </c:pt>
                <c:pt idx="10098">
                  <c:v>10098</c:v>
                </c:pt>
                <c:pt idx="10099">
                  <c:v>10099</c:v>
                </c:pt>
                <c:pt idx="10100">
                  <c:v>10100</c:v>
                </c:pt>
                <c:pt idx="10101">
                  <c:v>10101</c:v>
                </c:pt>
                <c:pt idx="10102">
                  <c:v>10102</c:v>
                </c:pt>
                <c:pt idx="10103">
                  <c:v>10103</c:v>
                </c:pt>
                <c:pt idx="10104">
                  <c:v>10104</c:v>
                </c:pt>
                <c:pt idx="10105">
                  <c:v>10105</c:v>
                </c:pt>
                <c:pt idx="10106">
                  <c:v>10106</c:v>
                </c:pt>
                <c:pt idx="10107">
                  <c:v>10107</c:v>
                </c:pt>
                <c:pt idx="10108">
                  <c:v>10108</c:v>
                </c:pt>
                <c:pt idx="10109">
                  <c:v>10109</c:v>
                </c:pt>
                <c:pt idx="10110">
                  <c:v>10110</c:v>
                </c:pt>
                <c:pt idx="10111">
                  <c:v>10111</c:v>
                </c:pt>
                <c:pt idx="10112">
                  <c:v>10112</c:v>
                </c:pt>
                <c:pt idx="10113">
                  <c:v>10113</c:v>
                </c:pt>
                <c:pt idx="10114">
                  <c:v>10114</c:v>
                </c:pt>
                <c:pt idx="10115">
                  <c:v>10115</c:v>
                </c:pt>
                <c:pt idx="10116">
                  <c:v>10116</c:v>
                </c:pt>
                <c:pt idx="10117">
                  <c:v>10117</c:v>
                </c:pt>
                <c:pt idx="10118">
                  <c:v>10118</c:v>
                </c:pt>
                <c:pt idx="10119">
                  <c:v>10119</c:v>
                </c:pt>
                <c:pt idx="10120">
                  <c:v>10120</c:v>
                </c:pt>
                <c:pt idx="10121">
                  <c:v>10121</c:v>
                </c:pt>
                <c:pt idx="10122">
                  <c:v>10122</c:v>
                </c:pt>
                <c:pt idx="10123">
                  <c:v>10123</c:v>
                </c:pt>
                <c:pt idx="10124">
                  <c:v>10124</c:v>
                </c:pt>
                <c:pt idx="10125">
                  <c:v>10125</c:v>
                </c:pt>
                <c:pt idx="10126">
                  <c:v>10126</c:v>
                </c:pt>
                <c:pt idx="10127">
                  <c:v>10127</c:v>
                </c:pt>
                <c:pt idx="10128">
                  <c:v>10128</c:v>
                </c:pt>
                <c:pt idx="10129">
                  <c:v>10129</c:v>
                </c:pt>
                <c:pt idx="10130">
                  <c:v>10130</c:v>
                </c:pt>
                <c:pt idx="10131">
                  <c:v>10131</c:v>
                </c:pt>
                <c:pt idx="10132">
                  <c:v>10132</c:v>
                </c:pt>
                <c:pt idx="10133">
                  <c:v>10133</c:v>
                </c:pt>
                <c:pt idx="10134">
                  <c:v>10134</c:v>
                </c:pt>
                <c:pt idx="10135">
                  <c:v>10135</c:v>
                </c:pt>
                <c:pt idx="10136">
                  <c:v>10136</c:v>
                </c:pt>
                <c:pt idx="10137">
                  <c:v>10137</c:v>
                </c:pt>
                <c:pt idx="10138">
                  <c:v>10138</c:v>
                </c:pt>
                <c:pt idx="10139">
                  <c:v>10139</c:v>
                </c:pt>
                <c:pt idx="10140">
                  <c:v>10140</c:v>
                </c:pt>
                <c:pt idx="10141">
                  <c:v>10141</c:v>
                </c:pt>
                <c:pt idx="10142">
                  <c:v>10142</c:v>
                </c:pt>
                <c:pt idx="10143">
                  <c:v>10143</c:v>
                </c:pt>
                <c:pt idx="10144">
                  <c:v>10144</c:v>
                </c:pt>
                <c:pt idx="10145">
                  <c:v>10145</c:v>
                </c:pt>
                <c:pt idx="10146">
                  <c:v>10146</c:v>
                </c:pt>
                <c:pt idx="10147">
                  <c:v>10147</c:v>
                </c:pt>
                <c:pt idx="10148">
                  <c:v>10148</c:v>
                </c:pt>
                <c:pt idx="10149">
                  <c:v>10149</c:v>
                </c:pt>
                <c:pt idx="10150">
                  <c:v>10150</c:v>
                </c:pt>
                <c:pt idx="10151">
                  <c:v>10151</c:v>
                </c:pt>
                <c:pt idx="10152">
                  <c:v>10152</c:v>
                </c:pt>
                <c:pt idx="10153">
                  <c:v>10153</c:v>
                </c:pt>
                <c:pt idx="10154">
                  <c:v>10154</c:v>
                </c:pt>
                <c:pt idx="10155">
                  <c:v>10155</c:v>
                </c:pt>
                <c:pt idx="10156">
                  <c:v>10156</c:v>
                </c:pt>
                <c:pt idx="10157">
                  <c:v>10157</c:v>
                </c:pt>
                <c:pt idx="10158">
                  <c:v>10158</c:v>
                </c:pt>
                <c:pt idx="10159">
                  <c:v>10159</c:v>
                </c:pt>
                <c:pt idx="10160">
                  <c:v>10160</c:v>
                </c:pt>
                <c:pt idx="10161">
                  <c:v>10161</c:v>
                </c:pt>
                <c:pt idx="10162">
                  <c:v>10162</c:v>
                </c:pt>
                <c:pt idx="10163">
                  <c:v>10163</c:v>
                </c:pt>
                <c:pt idx="10164">
                  <c:v>10164</c:v>
                </c:pt>
                <c:pt idx="10165">
                  <c:v>10165</c:v>
                </c:pt>
                <c:pt idx="10166">
                  <c:v>10166</c:v>
                </c:pt>
                <c:pt idx="10167">
                  <c:v>10167</c:v>
                </c:pt>
                <c:pt idx="10168">
                  <c:v>10168</c:v>
                </c:pt>
                <c:pt idx="10169">
                  <c:v>10169</c:v>
                </c:pt>
                <c:pt idx="10170">
                  <c:v>10170</c:v>
                </c:pt>
                <c:pt idx="10171">
                  <c:v>10171</c:v>
                </c:pt>
                <c:pt idx="10172">
                  <c:v>10172</c:v>
                </c:pt>
                <c:pt idx="10173">
                  <c:v>10173</c:v>
                </c:pt>
                <c:pt idx="10174">
                  <c:v>10174</c:v>
                </c:pt>
                <c:pt idx="10175">
                  <c:v>10175</c:v>
                </c:pt>
                <c:pt idx="10176">
                  <c:v>10176</c:v>
                </c:pt>
                <c:pt idx="10177">
                  <c:v>10177</c:v>
                </c:pt>
                <c:pt idx="10178">
                  <c:v>10178</c:v>
                </c:pt>
                <c:pt idx="10179">
                  <c:v>10179</c:v>
                </c:pt>
                <c:pt idx="10180">
                  <c:v>10180</c:v>
                </c:pt>
                <c:pt idx="10181">
                  <c:v>10181</c:v>
                </c:pt>
                <c:pt idx="10182">
                  <c:v>10182</c:v>
                </c:pt>
                <c:pt idx="10183">
                  <c:v>10183</c:v>
                </c:pt>
                <c:pt idx="10184">
                  <c:v>10184</c:v>
                </c:pt>
                <c:pt idx="10185">
                  <c:v>10185</c:v>
                </c:pt>
                <c:pt idx="10186">
                  <c:v>10186</c:v>
                </c:pt>
                <c:pt idx="10187">
                  <c:v>10187</c:v>
                </c:pt>
                <c:pt idx="10188">
                  <c:v>10188</c:v>
                </c:pt>
                <c:pt idx="10189">
                  <c:v>10189</c:v>
                </c:pt>
                <c:pt idx="10190">
                  <c:v>10190</c:v>
                </c:pt>
                <c:pt idx="10191">
                  <c:v>10191</c:v>
                </c:pt>
                <c:pt idx="10192">
                  <c:v>10192</c:v>
                </c:pt>
                <c:pt idx="10193">
                  <c:v>10193</c:v>
                </c:pt>
                <c:pt idx="10194">
                  <c:v>10194</c:v>
                </c:pt>
                <c:pt idx="10195">
                  <c:v>10195</c:v>
                </c:pt>
                <c:pt idx="10196">
                  <c:v>10196</c:v>
                </c:pt>
                <c:pt idx="10197">
                  <c:v>10197</c:v>
                </c:pt>
                <c:pt idx="10198">
                  <c:v>10198</c:v>
                </c:pt>
                <c:pt idx="10199">
                  <c:v>10199</c:v>
                </c:pt>
                <c:pt idx="10200">
                  <c:v>10200</c:v>
                </c:pt>
                <c:pt idx="10201">
                  <c:v>10201</c:v>
                </c:pt>
                <c:pt idx="10202">
                  <c:v>10202</c:v>
                </c:pt>
                <c:pt idx="10203">
                  <c:v>10203</c:v>
                </c:pt>
                <c:pt idx="10204">
                  <c:v>10204</c:v>
                </c:pt>
                <c:pt idx="10205">
                  <c:v>10205</c:v>
                </c:pt>
                <c:pt idx="10206">
                  <c:v>10206</c:v>
                </c:pt>
                <c:pt idx="10207">
                  <c:v>10207</c:v>
                </c:pt>
                <c:pt idx="10208">
                  <c:v>10208</c:v>
                </c:pt>
                <c:pt idx="10209">
                  <c:v>10209</c:v>
                </c:pt>
                <c:pt idx="10210">
                  <c:v>10210</c:v>
                </c:pt>
                <c:pt idx="10211">
                  <c:v>10211</c:v>
                </c:pt>
                <c:pt idx="10212">
                  <c:v>10212</c:v>
                </c:pt>
                <c:pt idx="10213">
                  <c:v>10213</c:v>
                </c:pt>
                <c:pt idx="10214">
                  <c:v>10214</c:v>
                </c:pt>
                <c:pt idx="10215">
                  <c:v>10215</c:v>
                </c:pt>
                <c:pt idx="10216">
                  <c:v>10216</c:v>
                </c:pt>
                <c:pt idx="10217">
                  <c:v>10217</c:v>
                </c:pt>
                <c:pt idx="10218">
                  <c:v>10218</c:v>
                </c:pt>
                <c:pt idx="10219">
                  <c:v>10219</c:v>
                </c:pt>
                <c:pt idx="10220">
                  <c:v>10220</c:v>
                </c:pt>
                <c:pt idx="10221">
                  <c:v>10221</c:v>
                </c:pt>
                <c:pt idx="10222">
                  <c:v>10222</c:v>
                </c:pt>
                <c:pt idx="10223">
                  <c:v>10223</c:v>
                </c:pt>
                <c:pt idx="10224">
                  <c:v>10224</c:v>
                </c:pt>
                <c:pt idx="10225">
                  <c:v>10225</c:v>
                </c:pt>
                <c:pt idx="10226">
                  <c:v>10226</c:v>
                </c:pt>
                <c:pt idx="10227">
                  <c:v>10227</c:v>
                </c:pt>
                <c:pt idx="10228">
                  <c:v>10228</c:v>
                </c:pt>
                <c:pt idx="10229">
                  <c:v>10229</c:v>
                </c:pt>
                <c:pt idx="10230">
                  <c:v>10230</c:v>
                </c:pt>
                <c:pt idx="10231">
                  <c:v>10231</c:v>
                </c:pt>
                <c:pt idx="10232">
                  <c:v>10232</c:v>
                </c:pt>
                <c:pt idx="10233">
                  <c:v>10233</c:v>
                </c:pt>
                <c:pt idx="10234">
                  <c:v>10234</c:v>
                </c:pt>
                <c:pt idx="10235">
                  <c:v>10235</c:v>
                </c:pt>
                <c:pt idx="10236">
                  <c:v>10236</c:v>
                </c:pt>
                <c:pt idx="10237">
                  <c:v>10237</c:v>
                </c:pt>
                <c:pt idx="10238">
                  <c:v>10238</c:v>
                </c:pt>
                <c:pt idx="10239">
                  <c:v>10239</c:v>
                </c:pt>
                <c:pt idx="10240">
                  <c:v>10240</c:v>
                </c:pt>
                <c:pt idx="10241">
                  <c:v>10241</c:v>
                </c:pt>
                <c:pt idx="10242">
                  <c:v>10242</c:v>
                </c:pt>
                <c:pt idx="10243">
                  <c:v>10243</c:v>
                </c:pt>
                <c:pt idx="10244">
                  <c:v>10244</c:v>
                </c:pt>
                <c:pt idx="10245">
                  <c:v>10245</c:v>
                </c:pt>
                <c:pt idx="10246">
                  <c:v>10246</c:v>
                </c:pt>
                <c:pt idx="10247">
                  <c:v>10247</c:v>
                </c:pt>
                <c:pt idx="10248">
                  <c:v>10248</c:v>
                </c:pt>
                <c:pt idx="10249">
                  <c:v>10249</c:v>
                </c:pt>
                <c:pt idx="10250">
                  <c:v>10250</c:v>
                </c:pt>
                <c:pt idx="10251">
                  <c:v>10251</c:v>
                </c:pt>
                <c:pt idx="10252">
                  <c:v>10252</c:v>
                </c:pt>
                <c:pt idx="10253">
                  <c:v>10253</c:v>
                </c:pt>
                <c:pt idx="10254">
                  <c:v>10254</c:v>
                </c:pt>
                <c:pt idx="10255">
                  <c:v>10255</c:v>
                </c:pt>
                <c:pt idx="10256">
                  <c:v>10256</c:v>
                </c:pt>
                <c:pt idx="10257">
                  <c:v>10257</c:v>
                </c:pt>
                <c:pt idx="10258">
                  <c:v>10258</c:v>
                </c:pt>
                <c:pt idx="10259">
                  <c:v>10259</c:v>
                </c:pt>
                <c:pt idx="10260">
                  <c:v>10260</c:v>
                </c:pt>
                <c:pt idx="10261">
                  <c:v>10261</c:v>
                </c:pt>
                <c:pt idx="10262">
                  <c:v>10262</c:v>
                </c:pt>
                <c:pt idx="10263">
                  <c:v>10263</c:v>
                </c:pt>
                <c:pt idx="10264">
                  <c:v>10264</c:v>
                </c:pt>
                <c:pt idx="10265">
                  <c:v>10265</c:v>
                </c:pt>
                <c:pt idx="10266">
                  <c:v>10266</c:v>
                </c:pt>
                <c:pt idx="10267">
                  <c:v>10267</c:v>
                </c:pt>
                <c:pt idx="10268">
                  <c:v>10268</c:v>
                </c:pt>
                <c:pt idx="10269">
                  <c:v>10269</c:v>
                </c:pt>
                <c:pt idx="10270">
                  <c:v>10270</c:v>
                </c:pt>
                <c:pt idx="10271">
                  <c:v>10271</c:v>
                </c:pt>
                <c:pt idx="10272">
                  <c:v>10272</c:v>
                </c:pt>
                <c:pt idx="10273">
                  <c:v>10273</c:v>
                </c:pt>
                <c:pt idx="10274">
                  <c:v>10274</c:v>
                </c:pt>
                <c:pt idx="10275">
                  <c:v>10275</c:v>
                </c:pt>
                <c:pt idx="10276">
                  <c:v>10276</c:v>
                </c:pt>
                <c:pt idx="10277">
                  <c:v>10277</c:v>
                </c:pt>
                <c:pt idx="10278">
                  <c:v>10278</c:v>
                </c:pt>
                <c:pt idx="10279">
                  <c:v>10279</c:v>
                </c:pt>
                <c:pt idx="10280">
                  <c:v>10280</c:v>
                </c:pt>
                <c:pt idx="10281">
                  <c:v>10281</c:v>
                </c:pt>
                <c:pt idx="10282">
                  <c:v>10282</c:v>
                </c:pt>
                <c:pt idx="10283">
                  <c:v>10283</c:v>
                </c:pt>
                <c:pt idx="10284">
                  <c:v>10284</c:v>
                </c:pt>
                <c:pt idx="10285">
                  <c:v>10285</c:v>
                </c:pt>
                <c:pt idx="10286">
                  <c:v>10286</c:v>
                </c:pt>
                <c:pt idx="10287">
                  <c:v>10287</c:v>
                </c:pt>
                <c:pt idx="10288">
                  <c:v>10288</c:v>
                </c:pt>
                <c:pt idx="10289">
                  <c:v>10289</c:v>
                </c:pt>
                <c:pt idx="10290">
                  <c:v>10290</c:v>
                </c:pt>
                <c:pt idx="10291">
                  <c:v>10291</c:v>
                </c:pt>
                <c:pt idx="10292">
                  <c:v>10292</c:v>
                </c:pt>
                <c:pt idx="10293">
                  <c:v>10293</c:v>
                </c:pt>
                <c:pt idx="10294">
                  <c:v>10294</c:v>
                </c:pt>
                <c:pt idx="10295">
                  <c:v>10295</c:v>
                </c:pt>
                <c:pt idx="10296">
                  <c:v>10296</c:v>
                </c:pt>
                <c:pt idx="10297">
                  <c:v>10297</c:v>
                </c:pt>
                <c:pt idx="10298">
                  <c:v>10298</c:v>
                </c:pt>
                <c:pt idx="10299">
                  <c:v>10299</c:v>
                </c:pt>
                <c:pt idx="10300">
                  <c:v>10300</c:v>
                </c:pt>
                <c:pt idx="10301">
                  <c:v>10301</c:v>
                </c:pt>
                <c:pt idx="10302">
                  <c:v>10302</c:v>
                </c:pt>
                <c:pt idx="10303">
                  <c:v>10303</c:v>
                </c:pt>
                <c:pt idx="10304">
                  <c:v>10304</c:v>
                </c:pt>
                <c:pt idx="10305">
                  <c:v>10305</c:v>
                </c:pt>
                <c:pt idx="10306">
                  <c:v>10306</c:v>
                </c:pt>
                <c:pt idx="10307">
                  <c:v>10307</c:v>
                </c:pt>
                <c:pt idx="10308">
                  <c:v>10308</c:v>
                </c:pt>
                <c:pt idx="10309">
                  <c:v>10309</c:v>
                </c:pt>
                <c:pt idx="10310">
                  <c:v>10310</c:v>
                </c:pt>
                <c:pt idx="10311">
                  <c:v>10311</c:v>
                </c:pt>
                <c:pt idx="10312">
                  <c:v>10312</c:v>
                </c:pt>
                <c:pt idx="10313">
                  <c:v>10313</c:v>
                </c:pt>
                <c:pt idx="10314">
                  <c:v>10314</c:v>
                </c:pt>
                <c:pt idx="10315">
                  <c:v>10315</c:v>
                </c:pt>
                <c:pt idx="10316">
                  <c:v>10316</c:v>
                </c:pt>
                <c:pt idx="10317">
                  <c:v>10317</c:v>
                </c:pt>
                <c:pt idx="10318">
                  <c:v>10318</c:v>
                </c:pt>
                <c:pt idx="10319">
                  <c:v>10319</c:v>
                </c:pt>
                <c:pt idx="10320">
                  <c:v>10320</c:v>
                </c:pt>
                <c:pt idx="10321">
                  <c:v>10321</c:v>
                </c:pt>
                <c:pt idx="10322">
                  <c:v>10322</c:v>
                </c:pt>
                <c:pt idx="10323">
                  <c:v>10323</c:v>
                </c:pt>
                <c:pt idx="10324">
                  <c:v>10324</c:v>
                </c:pt>
                <c:pt idx="10325">
                  <c:v>10325</c:v>
                </c:pt>
                <c:pt idx="10326">
                  <c:v>10326</c:v>
                </c:pt>
                <c:pt idx="10327">
                  <c:v>10327</c:v>
                </c:pt>
                <c:pt idx="10328">
                  <c:v>10328</c:v>
                </c:pt>
                <c:pt idx="10329">
                  <c:v>10329</c:v>
                </c:pt>
                <c:pt idx="10330">
                  <c:v>10330</c:v>
                </c:pt>
                <c:pt idx="10331">
                  <c:v>10331</c:v>
                </c:pt>
                <c:pt idx="10332">
                  <c:v>10332</c:v>
                </c:pt>
                <c:pt idx="10333">
                  <c:v>10333</c:v>
                </c:pt>
                <c:pt idx="10334">
                  <c:v>10334</c:v>
                </c:pt>
                <c:pt idx="10335">
                  <c:v>10335</c:v>
                </c:pt>
                <c:pt idx="10336">
                  <c:v>10336</c:v>
                </c:pt>
                <c:pt idx="10337">
                  <c:v>10337</c:v>
                </c:pt>
                <c:pt idx="10338">
                  <c:v>10338</c:v>
                </c:pt>
                <c:pt idx="10339">
                  <c:v>10339</c:v>
                </c:pt>
                <c:pt idx="10340">
                  <c:v>10340</c:v>
                </c:pt>
                <c:pt idx="10341">
                  <c:v>10341</c:v>
                </c:pt>
                <c:pt idx="10342">
                  <c:v>10342</c:v>
                </c:pt>
                <c:pt idx="10343">
                  <c:v>10343</c:v>
                </c:pt>
                <c:pt idx="10344">
                  <c:v>10344</c:v>
                </c:pt>
                <c:pt idx="10345">
                  <c:v>10345</c:v>
                </c:pt>
                <c:pt idx="10346">
                  <c:v>10346</c:v>
                </c:pt>
                <c:pt idx="10347">
                  <c:v>10347</c:v>
                </c:pt>
                <c:pt idx="10348">
                  <c:v>10348</c:v>
                </c:pt>
                <c:pt idx="10349">
                  <c:v>10349</c:v>
                </c:pt>
                <c:pt idx="10350">
                  <c:v>10350</c:v>
                </c:pt>
                <c:pt idx="10351">
                  <c:v>10351</c:v>
                </c:pt>
                <c:pt idx="10352">
                  <c:v>10352</c:v>
                </c:pt>
                <c:pt idx="10353">
                  <c:v>10353</c:v>
                </c:pt>
                <c:pt idx="10354">
                  <c:v>10354</c:v>
                </c:pt>
                <c:pt idx="10355">
                  <c:v>10355</c:v>
                </c:pt>
                <c:pt idx="10356">
                  <c:v>10356</c:v>
                </c:pt>
                <c:pt idx="10357">
                  <c:v>10357</c:v>
                </c:pt>
                <c:pt idx="10358">
                  <c:v>10358</c:v>
                </c:pt>
                <c:pt idx="10359">
                  <c:v>10359</c:v>
                </c:pt>
                <c:pt idx="10360">
                  <c:v>10360</c:v>
                </c:pt>
                <c:pt idx="10361">
                  <c:v>10361</c:v>
                </c:pt>
                <c:pt idx="10362">
                  <c:v>10362</c:v>
                </c:pt>
                <c:pt idx="10363">
                  <c:v>10363</c:v>
                </c:pt>
                <c:pt idx="10364">
                  <c:v>10364</c:v>
                </c:pt>
                <c:pt idx="10365">
                  <c:v>10365</c:v>
                </c:pt>
                <c:pt idx="10366">
                  <c:v>10366</c:v>
                </c:pt>
                <c:pt idx="10367">
                  <c:v>10367</c:v>
                </c:pt>
                <c:pt idx="10368">
                  <c:v>10368</c:v>
                </c:pt>
                <c:pt idx="10369">
                  <c:v>10369</c:v>
                </c:pt>
                <c:pt idx="10370">
                  <c:v>10370</c:v>
                </c:pt>
                <c:pt idx="10371">
                  <c:v>10371</c:v>
                </c:pt>
                <c:pt idx="10372">
                  <c:v>10372</c:v>
                </c:pt>
                <c:pt idx="10373">
                  <c:v>10373</c:v>
                </c:pt>
                <c:pt idx="10374">
                  <c:v>10374</c:v>
                </c:pt>
                <c:pt idx="10375">
                  <c:v>10375</c:v>
                </c:pt>
                <c:pt idx="10376">
                  <c:v>10376</c:v>
                </c:pt>
                <c:pt idx="10377">
                  <c:v>10377</c:v>
                </c:pt>
                <c:pt idx="10378">
                  <c:v>10378</c:v>
                </c:pt>
                <c:pt idx="10379">
                  <c:v>10379</c:v>
                </c:pt>
                <c:pt idx="10380">
                  <c:v>10380</c:v>
                </c:pt>
                <c:pt idx="10381">
                  <c:v>10381</c:v>
                </c:pt>
                <c:pt idx="10382">
                  <c:v>10382</c:v>
                </c:pt>
                <c:pt idx="10383">
                  <c:v>10383</c:v>
                </c:pt>
                <c:pt idx="10384">
                  <c:v>10384</c:v>
                </c:pt>
                <c:pt idx="10385">
                  <c:v>10385</c:v>
                </c:pt>
                <c:pt idx="10386">
                  <c:v>10386</c:v>
                </c:pt>
                <c:pt idx="10387">
                  <c:v>10387</c:v>
                </c:pt>
                <c:pt idx="10388">
                  <c:v>10388</c:v>
                </c:pt>
                <c:pt idx="10389">
                  <c:v>10389</c:v>
                </c:pt>
                <c:pt idx="10390">
                  <c:v>10390</c:v>
                </c:pt>
                <c:pt idx="10391">
                  <c:v>10391</c:v>
                </c:pt>
                <c:pt idx="10392">
                  <c:v>10392</c:v>
                </c:pt>
                <c:pt idx="10393">
                  <c:v>10393</c:v>
                </c:pt>
                <c:pt idx="10394">
                  <c:v>10394</c:v>
                </c:pt>
                <c:pt idx="10395">
                  <c:v>10395</c:v>
                </c:pt>
                <c:pt idx="10396">
                  <c:v>10396</c:v>
                </c:pt>
                <c:pt idx="10397">
                  <c:v>10397</c:v>
                </c:pt>
                <c:pt idx="10398">
                  <c:v>10398</c:v>
                </c:pt>
                <c:pt idx="10399">
                  <c:v>10399</c:v>
                </c:pt>
                <c:pt idx="10400">
                  <c:v>10400</c:v>
                </c:pt>
                <c:pt idx="10401">
                  <c:v>10401</c:v>
                </c:pt>
                <c:pt idx="10402">
                  <c:v>10402</c:v>
                </c:pt>
                <c:pt idx="10403">
                  <c:v>10403</c:v>
                </c:pt>
                <c:pt idx="10404">
                  <c:v>10404</c:v>
                </c:pt>
                <c:pt idx="10405">
                  <c:v>10405</c:v>
                </c:pt>
                <c:pt idx="10406">
                  <c:v>10406</c:v>
                </c:pt>
                <c:pt idx="10407">
                  <c:v>10407</c:v>
                </c:pt>
                <c:pt idx="10408">
                  <c:v>10408</c:v>
                </c:pt>
                <c:pt idx="10409">
                  <c:v>10409</c:v>
                </c:pt>
                <c:pt idx="10410">
                  <c:v>10410</c:v>
                </c:pt>
                <c:pt idx="10411">
                  <c:v>10411</c:v>
                </c:pt>
                <c:pt idx="10412">
                  <c:v>10412</c:v>
                </c:pt>
                <c:pt idx="10413">
                  <c:v>10413</c:v>
                </c:pt>
                <c:pt idx="10414">
                  <c:v>10414</c:v>
                </c:pt>
                <c:pt idx="10415">
                  <c:v>10415</c:v>
                </c:pt>
                <c:pt idx="10416">
                  <c:v>10416</c:v>
                </c:pt>
                <c:pt idx="10417">
                  <c:v>10417</c:v>
                </c:pt>
                <c:pt idx="10418">
                  <c:v>10418</c:v>
                </c:pt>
                <c:pt idx="10419">
                  <c:v>10419</c:v>
                </c:pt>
                <c:pt idx="10420">
                  <c:v>10420</c:v>
                </c:pt>
                <c:pt idx="10421">
                  <c:v>10421</c:v>
                </c:pt>
                <c:pt idx="10422">
                  <c:v>10422</c:v>
                </c:pt>
                <c:pt idx="10423">
                  <c:v>10423</c:v>
                </c:pt>
                <c:pt idx="10424">
                  <c:v>10424</c:v>
                </c:pt>
              </c:numCache>
            </c:numRef>
          </c:xVal>
          <c:yVal>
            <c:numRef>
              <c:f>Sheet1!$O$3:$O$10427</c:f>
              <c:numCache>
                <c:formatCode>General</c:formatCode>
                <c:ptCount val="10425"/>
                <c:pt idx="1055">
                  <c:v>0</c:v>
                </c:pt>
                <c:pt idx="1486">
                  <c:v>0</c:v>
                </c:pt>
                <c:pt idx="1726">
                  <c:v>1.7000000000000001E-2</c:v>
                </c:pt>
                <c:pt idx="1727">
                  <c:v>1.6E-2</c:v>
                </c:pt>
                <c:pt idx="1798">
                  <c:v>3.7999999999999999E-2</c:v>
                </c:pt>
                <c:pt idx="2062">
                  <c:v>0.122</c:v>
                </c:pt>
                <c:pt idx="2157">
                  <c:v>0.17399999999999999</c:v>
                </c:pt>
                <c:pt idx="2855">
                  <c:v>0.32100000000000001</c:v>
                </c:pt>
                <c:pt idx="3018">
                  <c:v>0.317</c:v>
                </c:pt>
                <c:pt idx="3379">
                  <c:v>0.27600000000000002</c:v>
                </c:pt>
                <c:pt idx="3693">
                  <c:v>0.24099999999999999</c:v>
                </c:pt>
                <c:pt idx="4029">
                  <c:v>0.191</c:v>
                </c:pt>
                <c:pt idx="4414">
                  <c:v>0.11899999999999999</c:v>
                </c:pt>
                <c:pt idx="4701">
                  <c:v>0.113</c:v>
                </c:pt>
                <c:pt idx="5562">
                  <c:v>5.8999999999999997E-2</c:v>
                </c:pt>
                <c:pt idx="6574">
                  <c:v>3.6999999999999998E-2</c:v>
                </c:pt>
                <c:pt idx="7365">
                  <c:v>2.7E-2</c:v>
                </c:pt>
                <c:pt idx="9621">
                  <c:v>1.2999999999999999E-2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FE77-4D58-A182-A93828A6CC0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07976280"/>
        <c:axId val="507976672"/>
      </c:scatterChart>
      <c:valAx>
        <c:axId val="507976280"/>
        <c:scaling>
          <c:orientation val="minMax"/>
          <c:max val="10000"/>
          <c:min val="0"/>
        </c:scaling>
        <c:delete val="0"/>
        <c:axPos val="b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/>
                  <a:t>Time in Hours Since Injection ( 2 week tick marks)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txPr>
          <a:bodyPr rot="2100000" vert="horz"/>
          <a:lstStyle/>
          <a:p>
            <a:pPr>
              <a:defRPr/>
            </a:pPr>
            <a:endParaRPr lang="en-US"/>
          </a:p>
        </c:txPr>
        <c:crossAx val="507976672"/>
        <c:crosses val="autoZero"/>
        <c:crossBetween val="midCat"/>
        <c:majorUnit val="336"/>
        <c:minorUnit val="168"/>
      </c:valAx>
      <c:valAx>
        <c:axId val="507976672"/>
        <c:scaling>
          <c:orientation val="minMax"/>
          <c:max val="4"/>
          <c:min val="0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Dye Concentration (ppb)</a:t>
                </a:r>
              </a:p>
            </c:rich>
          </c:tx>
          <c:layout>
            <c:manualLayout>
              <c:xMode val="edge"/>
              <c:yMode val="edge"/>
              <c:x val="1.384793687045148E-2"/>
              <c:y val="0.38319077859673312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507976280"/>
        <c:crosses val="autoZero"/>
        <c:crossBetween val="midCat"/>
      </c:valAx>
    </c:plotArea>
    <c:legend>
      <c:legendPos val="r"/>
      <c:layout>
        <c:manualLayout>
          <c:xMode val="edge"/>
          <c:yMode val="edge"/>
          <c:x val="0.35214872084334981"/>
          <c:y val="0.17187434215206468"/>
          <c:w val="0.50832130358705163"/>
          <c:h val="0.44128766156745292"/>
        </c:manualLayout>
      </c:layout>
      <c:overlay val="0"/>
      <c:spPr>
        <a:solidFill>
          <a:schemeClr val="bg1">
            <a:lumMod val="95000"/>
          </a:schemeClr>
        </a:solidFill>
      </c:spPr>
      <c:txPr>
        <a:bodyPr/>
        <a:lstStyle/>
        <a:p>
          <a:pPr>
            <a:defRPr sz="1200"/>
          </a:pPr>
          <a:endParaRPr lang="en-US"/>
        </a:p>
      </c:txPr>
    </c:legend>
    <c:plotVisOnly val="1"/>
    <c:dispBlanksAs val="gap"/>
    <c:showDLblsOverMax val="0"/>
  </c:chart>
  <c:spPr>
    <a:solidFill>
      <a:srgbClr val="FFFFFF"/>
    </a:solidFill>
  </c:sp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r>
              <a:rPr lang="en-US" sz="2000">
                <a:solidFill>
                  <a:schemeClr val="tx1"/>
                </a:solidFill>
              </a:rPr>
              <a:t>Dominant</a:t>
            </a:r>
            <a:r>
              <a:rPr lang="en-US" sz="2000" baseline="0">
                <a:solidFill>
                  <a:schemeClr val="tx1"/>
                </a:solidFill>
              </a:rPr>
              <a:t> Tracer Velocity and Gradient</a:t>
            </a:r>
          </a:p>
          <a:p>
            <a:pPr>
              <a:defRPr sz="2000">
                <a:solidFill>
                  <a:schemeClr val="tx1"/>
                </a:solidFill>
              </a:defRPr>
            </a:pPr>
            <a:r>
              <a:rPr lang="en-US" sz="2000" baseline="0">
                <a:solidFill>
                  <a:schemeClr val="tx1"/>
                </a:solidFill>
              </a:rPr>
              <a:t>(East Snake Plain Basalt Aquifer)</a:t>
            </a:r>
            <a:endParaRPr lang="en-US" sz="2000">
              <a:solidFill>
                <a:schemeClr val="tx1"/>
              </a:solidFill>
            </a:endParaRPr>
          </a:p>
        </c:rich>
      </c:tx>
      <c:layout>
        <c:manualLayout>
          <c:xMode val="edge"/>
          <c:yMode val="edge"/>
          <c:x val="0.25947508278130343"/>
          <c:y val="1.933455465881550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2086042129349216"/>
          <c:y val="0.13212196832848594"/>
          <c:w val="0.8283658052358841"/>
          <c:h val="0.72941022750969409"/>
        </c:manualLayout>
      </c:layout>
      <c:scatterChart>
        <c:scatterStyle val="lineMarker"/>
        <c:varyColors val="0"/>
        <c:ser>
          <c:idx val="0"/>
          <c:order val="0"/>
          <c:spPr>
            <a:ln w="25400" cap="rnd">
              <a:noFill/>
              <a:round/>
            </a:ln>
            <a:effectLst/>
          </c:spPr>
          <c:marker>
            <c:symbol val="circle"/>
            <c:size val="6"/>
            <c:spPr>
              <a:noFill/>
              <a:ln w="9525">
                <a:noFill/>
              </a:ln>
              <a:effectLst/>
            </c:spPr>
          </c:marker>
          <c:dPt>
            <c:idx val="0"/>
            <c:marker>
              <c:symbol val="diamond"/>
              <c:size val="6"/>
              <c:spPr>
                <a:solidFill>
                  <a:srgbClr val="FFFF00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E770-431A-AA49-AAB46A371BB1}"/>
              </c:ext>
            </c:extLst>
          </c:dPt>
          <c:dPt>
            <c:idx val="1"/>
            <c:marker>
              <c:symbol val="diamond"/>
              <c:size val="6"/>
              <c:spPr>
                <a:solidFill>
                  <a:srgbClr val="FFFF00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E770-431A-AA49-AAB46A371BB1}"/>
              </c:ext>
            </c:extLst>
          </c:dPt>
          <c:dPt>
            <c:idx val="2"/>
            <c:marker>
              <c:symbol val="diamond"/>
              <c:size val="6"/>
              <c:spPr>
                <a:solidFill>
                  <a:srgbClr val="FFFF00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2-E770-431A-AA49-AAB46A371BB1}"/>
              </c:ext>
            </c:extLst>
          </c:dPt>
          <c:dPt>
            <c:idx val="3"/>
            <c:marker>
              <c:symbol val="x"/>
              <c:size val="6"/>
              <c:spPr>
                <a:solidFill>
                  <a:srgbClr val="00B0F0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3-E770-431A-AA49-AAB46A371BB1}"/>
              </c:ext>
            </c:extLst>
          </c:dPt>
          <c:dPt>
            <c:idx val="4"/>
            <c:marker>
              <c:symbol val="circle"/>
              <c:size val="6"/>
              <c:spPr>
                <a:solidFill>
                  <a:srgbClr val="00B050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4-E770-431A-AA49-AAB46A371BB1}"/>
              </c:ext>
            </c:extLst>
          </c:dPt>
          <c:dPt>
            <c:idx val="5"/>
            <c:marker>
              <c:symbol val="diamond"/>
              <c:size val="6"/>
              <c:spPr>
                <a:solidFill>
                  <a:schemeClr val="accent2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5-E770-431A-AA49-AAB46A371BB1}"/>
              </c:ext>
            </c:extLst>
          </c:dPt>
          <c:dPt>
            <c:idx val="6"/>
            <c:marker>
              <c:symbol val="diamond"/>
              <c:size val="6"/>
              <c:spPr>
                <a:solidFill>
                  <a:schemeClr val="accent2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6-E770-431A-AA49-AAB46A371BB1}"/>
              </c:ext>
            </c:extLst>
          </c:dPt>
          <c:dPt>
            <c:idx val="7"/>
            <c:marker>
              <c:symbol val="triangle"/>
              <c:size val="6"/>
              <c:spPr>
                <a:solidFill>
                  <a:srgbClr val="3CFE61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7-E770-431A-AA49-AAB46A371BB1}"/>
              </c:ext>
            </c:extLst>
          </c:dPt>
          <c:dPt>
            <c:idx val="8"/>
            <c:marker>
              <c:symbol val="triangle"/>
              <c:size val="6"/>
              <c:spPr>
                <a:solidFill>
                  <a:srgbClr val="FF0000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8-E770-431A-AA49-AAB46A371BB1}"/>
              </c:ext>
            </c:extLst>
          </c:dPt>
          <c:dPt>
            <c:idx val="9"/>
            <c:marker>
              <c:symbol val="square"/>
              <c:size val="6"/>
              <c:spPr>
                <a:solidFill>
                  <a:schemeClr val="bg1">
                    <a:lumMod val="50000"/>
                  </a:schemeClr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9-E770-431A-AA49-AAB46A371BB1}"/>
              </c:ext>
            </c:extLst>
          </c:dPt>
          <c:dPt>
            <c:idx val="10"/>
            <c:marker>
              <c:symbol val="square"/>
              <c:size val="6"/>
              <c:spPr>
                <a:solidFill>
                  <a:schemeClr val="bg1">
                    <a:lumMod val="50000"/>
                  </a:schemeClr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A-E770-431A-AA49-AAB46A371BB1}"/>
              </c:ext>
            </c:extLst>
          </c:dPt>
          <c:dPt>
            <c:idx val="11"/>
            <c:marker>
              <c:symbol val="square"/>
              <c:size val="6"/>
              <c:spPr>
                <a:solidFill>
                  <a:schemeClr val="bg1">
                    <a:lumMod val="50000"/>
                  </a:schemeClr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B-E770-431A-AA49-AAB46A371BB1}"/>
              </c:ext>
            </c:extLst>
          </c:dPt>
          <c:dPt>
            <c:idx val="12"/>
            <c:marker>
              <c:symbol val="star"/>
              <c:size val="6"/>
              <c:spPr>
                <a:solidFill>
                  <a:srgbClr val="01EF2E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C-E770-431A-AA49-AAB46A371BB1}"/>
              </c:ext>
            </c:extLst>
          </c:dPt>
          <c:dPt>
            <c:idx val="13"/>
            <c:marker>
              <c:symbol val="star"/>
              <c:size val="6"/>
              <c:spPr>
                <a:solidFill>
                  <a:srgbClr val="01EF2E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D-E770-431A-AA49-AAB46A371BB1}"/>
              </c:ext>
            </c:extLst>
          </c:dPt>
          <c:dPt>
            <c:idx val="14"/>
            <c:marker>
              <c:symbol val="star"/>
              <c:size val="6"/>
              <c:spPr>
                <a:solidFill>
                  <a:srgbClr val="01EF2E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E-E770-431A-AA49-AAB46A371BB1}"/>
              </c:ext>
            </c:extLst>
          </c:dPt>
          <c:dPt>
            <c:idx val="15"/>
            <c:marker>
              <c:symbol val="square"/>
              <c:size val="6"/>
              <c:spPr>
                <a:solidFill>
                  <a:srgbClr val="7030A0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F-E770-431A-AA49-AAB46A371BB1}"/>
              </c:ext>
            </c:extLst>
          </c:dPt>
          <c:dPt>
            <c:idx val="16"/>
            <c:marker>
              <c:symbol val="square"/>
              <c:size val="6"/>
              <c:spPr>
                <a:solidFill>
                  <a:srgbClr val="7030A0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0-E770-431A-AA49-AAB46A371BB1}"/>
              </c:ext>
            </c:extLst>
          </c:dPt>
          <c:dPt>
            <c:idx val="17"/>
            <c:marker>
              <c:symbol val="square"/>
              <c:size val="6"/>
              <c:spPr>
                <a:solidFill>
                  <a:srgbClr val="7030A0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1-E770-431A-AA49-AAB46A371BB1}"/>
              </c:ext>
            </c:extLst>
          </c:dPt>
          <c:dPt>
            <c:idx val="18"/>
            <c:marker>
              <c:symbol val="square"/>
              <c:size val="6"/>
              <c:spPr>
                <a:solidFill>
                  <a:srgbClr val="7030A0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2-E770-431A-AA49-AAB46A371BB1}"/>
              </c:ext>
            </c:extLst>
          </c:dPt>
          <c:dPt>
            <c:idx val="19"/>
            <c:marker>
              <c:symbol val="plus"/>
              <c:size val="6"/>
              <c:spPr>
                <a:solidFill>
                  <a:srgbClr val="F258DC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3-E770-431A-AA49-AAB46A371BB1}"/>
              </c:ext>
            </c:extLst>
          </c:dPt>
          <c:dLbls>
            <c:dLbl>
              <c:idx val="1"/>
              <c:layout>
                <c:manualLayout>
                  <c:x val="-0.1850571601978804"/>
                  <c:y val="-2.3183318807987449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Malad</a:t>
                    </a:r>
                    <a:r>
                      <a:rPr lang="en-US" baseline="0"/>
                      <a:t> Park Traces</a:t>
                    </a:r>
                    <a:endParaRPr lang="en-US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1-E770-431A-AA49-AAB46A371BB1}"/>
                </c:ext>
              </c:extLst>
            </c:dLbl>
            <c:dLbl>
              <c:idx val="3"/>
              <c:layout>
                <c:manualLayout>
                  <c:x val="-7.7388140115188485E-3"/>
                  <c:y val="5.7437298588314624E-2"/>
                </c:manualLayout>
              </c:layout>
              <c:tx>
                <c:rich>
                  <a:bodyPr/>
                  <a:lstStyle/>
                  <a:p>
                    <a:r>
                      <a:rPr lang="en-US" baseline="0"/>
                      <a:t>Riddle Trace</a:t>
                    </a:r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3-E770-431A-AA49-AAB46A371BB1}"/>
                </c:ext>
              </c:extLst>
            </c:dLbl>
            <c:dLbl>
              <c:idx val="4"/>
              <c:layout>
                <c:manualLayout>
                  <c:x val="-6.9649326103669681E-2"/>
                  <c:y val="-7.9671091590242868E-2"/>
                </c:manualLayout>
              </c:layout>
              <c:tx>
                <c:rich>
                  <a:bodyPr/>
                  <a:lstStyle/>
                  <a:p>
                    <a:r>
                      <a:rPr lang="en-US" baseline="0"/>
                      <a:t> Hopper Trace</a:t>
                    </a:r>
                    <a:endParaRPr lang="en-US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4-E770-431A-AA49-AAB46A371BB1}"/>
                </c:ext>
              </c:extLst>
            </c:dLbl>
            <c:dLbl>
              <c:idx val="6"/>
              <c:layout>
                <c:manualLayout>
                  <c:x val="8.3631951151465003E-2"/>
                  <c:y val="-1.093538756051167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Meyers</a:t>
                    </a:r>
                    <a:r>
                      <a:rPr lang="en-US" baseline="0"/>
                      <a:t> Traces</a:t>
                    </a:r>
                    <a:endParaRPr lang="en-US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6-E770-431A-AA49-AAB46A371BB1}"/>
                </c:ext>
              </c:extLst>
            </c:dLbl>
            <c:dLbl>
              <c:idx val="7"/>
              <c:layout>
                <c:manualLayout>
                  <c:x val="-2.0636837364050264E-2"/>
                  <c:y val="7.9671091590242799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Conklin</a:t>
                    </a:r>
                    <a:r>
                      <a:rPr lang="en-US" baseline="0"/>
                      <a:t> Trace</a:t>
                    </a:r>
                    <a:endParaRPr lang="en-US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7-E770-431A-AA49-AAB46A371BB1}"/>
                </c:ext>
              </c:extLst>
            </c:dLbl>
            <c:dLbl>
              <c:idx val="8"/>
              <c:layout>
                <c:manualLayout>
                  <c:x val="2.9595376440954019E-2"/>
                  <c:y val="4.4467586003856481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Victor</a:t>
                    </a:r>
                    <a:r>
                      <a:rPr lang="en-US" baseline="0"/>
                      <a:t> Trace</a:t>
                    </a:r>
                    <a:endParaRPr lang="en-US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8-E770-431A-AA49-AAB46A371BB1}"/>
                </c:ext>
              </c:extLst>
            </c:dLbl>
            <c:dLbl>
              <c:idx val="11"/>
              <c:layout>
                <c:manualLayout>
                  <c:x val="-1.9347035028797123E-2"/>
                  <c:y val="6.6701379005784725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Ashmead</a:t>
                    </a:r>
                    <a:r>
                      <a:rPr lang="en-US" baseline="0"/>
                      <a:t> Traces</a:t>
                    </a:r>
                    <a:endParaRPr lang="en-US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B-E770-431A-AA49-AAB46A371BB1}"/>
                </c:ext>
              </c:extLst>
            </c:dLbl>
            <c:dLbl>
              <c:idx val="12"/>
              <c:layout>
                <c:manualLayout>
                  <c:x val="2.4276700989299453E-2"/>
                  <c:y val="-8.7103296633680161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Strickland Trace</a:t>
                    </a:r>
                  </a:p>
                  <a:p>
                    <a:r>
                      <a:rPr lang="en-US"/>
                      <a:t>(Mink</a:t>
                    </a:r>
                    <a:r>
                      <a:rPr lang="en-US" baseline="0"/>
                      <a:t> Farm)</a:t>
                    </a:r>
                    <a:endParaRPr lang="en-US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C-E770-431A-AA49-AAB46A371BB1}"/>
                </c:ext>
              </c:extLst>
            </c:dLbl>
            <c:dLbl>
              <c:idx val="13"/>
              <c:layout>
                <c:manualLayout>
                  <c:x val="-0.11600990717738782"/>
                  <c:y val="-0.1357763869454719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Strickland</a:t>
                    </a:r>
                    <a:r>
                      <a:rPr lang="en-US" baseline="0"/>
                      <a:t> Trace</a:t>
                    </a:r>
                  </a:p>
                  <a:p>
                    <a:r>
                      <a:rPr lang="en-US" baseline="0"/>
                      <a:t>(Banbury)</a:t>
                    </a:r>
                    <a:endParaRPr lang="en-US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D-E770-431A-AA49-AAB46A371BB1}"/>
                </c:ext>
              </c:extLst>
            </c:dLbl>
            <c:dLbl>
              <c:idx val="14"/>
              <c:layout>
                <c:manualLayout>
                  <c:x val="7.5268524126791844E-2"/>
                  <c:y val="3.1141560707526376E-2"/>
                </c:manualLayout>
              </c:layout>
              <c:tx>
                <c:rich>
                  <a:bodyPr/>
                  <a:lstStyle/>
                  <a:p>
                    <a:r>
                      <a:rPr lang="en-US" baseline="0"/>
                      <a:t> Strickland Trace</a:t>
                    </a:r>
                  </a:p>
                  <a:p>
                    <a:r>
                      <a:rPr lang="en-US" baseline="0"/>
                      <a:t> (Briggs)</a:t>
                    </a:r>
                    <a:endParaRPr lang="en-US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0E-E770-431A-AA49-AAB46A371BB1}"/>
                </c:ext>
              </c:extLst>
            </c:dLbl>
            <c:dLbl>
              <c:idx val="17"/>
              <c:layout>
                <c:manualLayout>
                  <c:x val="-0.10681962174955512"/>
                  <c:y val="8.1329938538775778E-2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Mile</a:t>
                    </a:r>
                    <a:r>
                      <a:rPr lang="en-US" baseline="0"/>
                      <a:t> Post 31</a:t>
                    </a:r>
                  </a:p>
                  <a:p>
                    <a:r>
                      <a:rPr lang="en-US" baseline="0"/>
                      <a:t> Traces</a:t>
                    </a:r>
                    <a:endParaRPr lang="en-US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11-E770-431A-AA49-AAB46A371BB1}"/>
                </c:ext>
              </c:extLst>
            </c:dLbl>
            <c:dLbl>
              <c:idx val="19"/>
              <c:layout>
                <c:manualLayout>
                  <c:x val="-5.581966316338622E-2"/>
                  <c:y val="-0.12494610885026351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Shoshone</a:t>
                    </a:r>
                    <a:r>
                      <a:rPr lang="en-US" baseline="0"/>
                      <a:t> Trace</a:t>
                    </a:r>
                    <a:endParaRPr lang="en-US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howDataLabelsRange val="0"/>
                </c:ext>
                <c:ext xmlns:c16="http://schemas.microsoft.com/office/drawing/2014/chart" uri="{C3380CC4-5D6E-409C-BE32-E72D297353CC}">
                  <c16:uniqueId val="{00000013-E770-431A-AA49-AAB46A371BB1}"/>
                </c:ext>
              </c:extLst>
            </c:dLbl>
            <c:spPr>
              <a:solidFill>
                <a:sysClr val="window" lastClr="FFFFFF"/>
              </a:solidFill>
              <a:ln>
                <a:solidFill>
                  <a:sysClr val="windowText" lastClr="000000">
                    <a:lumMod val="25000"/>
                    <a:lumOff val="75000"/>
                  </a:sysClr>
                </a:solidFill>
              </a:ln>
              <a:effectLst/>
            </c:spPr>
            <c:txPr>
              <a:bodyPr rot="0" spcFirstLastPara="1" vertOverflow="clip" horzOverflow="clip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dk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pPr xmlns:c15="http://schemas.microsoft.com/office/drawing/2012/chart">
                  <a:prstGeom prst="wedgeRectCallout">
                    <a:avLst/>
                  </a:prstGeom>
                  <a:noFill/>
                  <a:ln>
                    <a:noFill/>
                  </a:ln>
                </c15:spPr>
                <c15:showLeaderLines val="0"/>
              </c:ext>
            </c:extLst>
          </c:dLbls>
          <c:trendline>
            <c:spPr>
              <a:ln w="15875" cap="rnd">
                <a:solidFill>
                  <a:schemeClr val="tx1"/>
                </a:solidFill>
                <a:prstDash val="solid"/>
              </a:ln>
              <a:effectLst/>
            </c:spPr>
            <c:trendlineType val="linear"/>
            <c:intercept val="0"/>
            <c:dispRSqr val="1"/>
            <c:dispEq val="1"/>
            <c:trendlineLbl>
              <c:layout>
                <c:manualLayout>
                  <c:x val="-0.25937754393729329"/>
                  <c:y val="0.16990469504492745"/>
                </c:manualLayout>
              </c:layout>
              <c:numFmt formatCode="General" sourceLinked="0"/>
              <c:spPr>
                <a:solidFill>
                  <a:schemeClr val="bg2"/>
                </a:solidFill>
                <a:ln>
                  <a:solidFill>
                    <a:schemeClr val="tx1"/>
                  </a:solidFill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400" b="0" i="0" u="none" strike="noStrike" kern="1200" baseline="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</c:trendlineLbl>
          </c:trendline>
          <c:xVal>
            <c:numRef>
              <c:f>Sheet1!$C$69:$C$88</c:f>
              <c:numCache>
                <c:formatCode>0.0000</c:formatCode>
                <c:ptCount val="20"/>
                <c:pt idx="0">
                  <c:v>3.5000000000000003E-2</c:v>
                </c:pt>
                <c:pt idx="1">
                  <c:v>3.5000000000000003E-2</c:v>
                </c:pt>
                <c:pt idx="2">
                  <c:v>3.5999999999999997E-2</c:v>
                </c:pt>
                <c:pt idx="3">
                  <c:v>1.9E-2</c:v>
                </c:pt>
                <c:pt idx="4">
                  <c:v>1.4E-2</c:v>
                </c:pt>
                <c:pt idx="5">
                  <c:v>8.9999999999999993E-3</c:v>
                </c:pt>
                <c:pt idx="6">
                  <c:v>8.9999999999999993E-3</c:v>
                </c:pt>
                <c:pt idx="7">
                  <c:v>3.1E-2</c:v>
                </c:pt>
                <c:pt idx="8">
                  <c:v>7.0000000000000001E-3</c:v>
                </c:pt>
                <c:pt idx="9">
                  <c:v>0.03</c:v>
                </c:pt>
                <c:pt idx="10">
                  <c:v>3.1E-2</c:v>
                </c:pt>
                <c:pt idx="11">
                  <c:v>3.1E-2</c:v>
                </c:pt>
                <c:pt idx="12">
                  <c:v>5.4000000000000003E-3</c:v>
                </c:pt>
                <c:pt idx="13">
                  <c:v>5.0000000000000001E-3</c:v>
                </c:pt>
                <c:pt idx="14">
                  <c:v>8.9999999999999993E-3</c:v>
                </c:pt>
                <c:pt idx="15">
                  <c:v>4.4999999999999997E-3</c:v>
                </c:pt>
                <c:pt idx="16">
                  <c:v>4.1000000000000003E-3</c:v>
                </c:pt>
                <c:pt idx="17">
                  <c:v>4.1000000000000003E-3</c:v>
                </c:pt>
                <c:pt idx="18">
                  <c:v>4.1999999999999997E-3</c:v>
                </c:pt>
                <c:pt idx="19">
                  <c:v>5.7999999999999996E-3</c:v>
                </c:pt>
              </c:numCache>
            </c:numRef>
          </c:xVal>
          <c:yVal>
            <c:numRef>
              <c:f>Sheet1!$D$69:$D$88</c:f>
              <c:numCache>
                <c:formatCode>0</c:formatCode>
                <c:ptCount val="20"/>
                <c:pt idx="0">
                  <c:v>2112</c:v>
                </c:pt>
                <c:pt idx="1">
                  <c:v>1955</c:v>
                </c:pt>
                <c:pt idx="2">
                  <c:v>1955</c:v>
                </c:pt>
                <c:pt idx="3">
                  <c:v>838.53658536585363</c:v>
                </c:pt>
                <c:pt idx="4">
                  <c:v>947.91366906474809</c:v>
                </c:pt>
                <c:pt idx="5">
                  <c:v>540.90909090909099</c:v>
                </c:pt>
                <c:pt idx="6">
                  <c:v>517.39130434782612</c:v>
                </c:pt>
                <c:pt idx="7">
                  <c:v>1062.6909090909091</c:v>
                </c:pt>
                <c:pt idx="8">
                  <c:v>212.33766233766232</c:v>
                </c:pt>
                <c:pt idx="9">
                  <c:v>1653.3333333333333</c:v>
                </c:pt>
                <c:pt idx="10">
                  <c:v>1602.4615384615386</c:v>
                </c:pt>
                <c:pt idx="11">
                  <c:v>1627.5</c:v>
                </c:pt>
                <c:pt idx="12">
                  <c:v>599</c:v>
                </c:pt>
                <c:pt idx="13">
                  <c:v>427</c:v>
                </c:pt>
                <c:pt idx="14">
                  <c:v>404</c:v>
                </c:pt>
                <c:pt idx="15" formatCode="General">
                  <c:v>336</c:v>
                </c:pt>
                <c:pt idx="16" formatCode="General">
                  <c:v>419</c:v>
                </c:pt>
                <c:pt idx="17" formatCode="General">
                  <c:v>383</c:v>
                </c:pt>
                <c:pt idx="18" formatCode="General">
                  <c:v>256</c:v>
                </c:pt>
                <c:pt idx="19" formatCode="General">
                  <c:v>676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15-E770-431A-AA49-AAB46A371BB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78213328"/>
        <c:axId val="678207840"/>
      </c:scatterChart>
      <c:valAx>
        <c:axId val="678213328"/>
        <c:scaling>
          <c:orientation val="minMax"/>
          <c:max val="3.8000000000000006E-2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>
                    <a:solidFill>
                      <a:schemeClr val="tx1"/>
                    </a:solidFill>
                  </a:rPr>
                  <a:t>Water Table Gradient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0.0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18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78207840"/>
        <c:crosses val="autoZero"/>
        <c:crossBetween val="midCat"/>
        <c:majorUnit val="4.000000000000001E-3"/>
      </c:valAx>
      <c:valAx>
        <c:axId val="678207840"/>
        <c:scaling>
          <c:orientation val="minMax"/>
          <c:max val="22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>
                    <a:solidFill>
                      <a:schemeClr val="tx1"/>
                    </a:solidFill>
                  </a:rPr>
                  <a:t>Trace Dominant Velocity (ft./day)</a:t>
                </a:r>
              </a:p>
            </c:rich>
          </c:tx>
          <c:layout>
            <c:manualLayout>
              <c:xMode val="edge"/>
              <c:yMode val="edge"/>
              <c:x val="1.5487971708147971E-2"/>
              <c:y val="0.29686149316723853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78213328"/>
        <c:crosses val="autoZero"/>
        <c:crossBetween val="midCat"/>
        <c:majorUnit val="20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0.44376</cdr:x>
      <cdr:y>0.40964</cdr:y>
    </cdr:from>
    <cdr:to>
      <cdr:x>0.58204</cdr:x>
      <cdr:y>0.46816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BB6E7740-FB91-4AF3-96A4-94C2532F69B4}"/>
            </a:ext>
          </a:extLst>
        </cdr:cNvPr>
        <cdr:cNvSpPr txBox="1"/>
      </cdr:nvSpPr>
      <cdr:spPr>
        <a:xfrm xmlns:a="http://schemas.openxmlformats.org/drawingml/2006/main">
          <a:off x="4095751" y="2266951"/>
          <a:ext cx="1276350" cy="32385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none" rtlCol="0"/>
        <a:lstStyle xmlns:a="http://schemas.openxmlformats.org/drawingml/2006/main"/>
        <a:p xmlns:a="http://schemas.openxmlformats.org/drawingml/2006/main">
          <a:r>
            <a:rPr lang="en-US" sz="1200"/>
            <a:t>Range = 49 Days</a:t>
          </a:r>
        </a:p>
      </cdr:txBody>
    </cdr:sp>
  </cdr:relSizeAnchor>
  <cdr:relSizeAnchor xmlns:cdr="http://schemas.openxmlformats.org/drawingml/2006/chartDrawing">
    <cdr:from>
      <cdr:x>0.15893</cdr:x>
      <cdr:y>0.31224</cdr:y>
    </cdr:from>
    <cdr:to>
      <cdr:x>0.15893</cdr:x>
      <cdr:y>0.39241</cdr:y>
    </cdr:to>
    <cdr:cxnSp macro="">
      <cdr:nvCxnSpPr>
        <cdr:cNvPr id="4" name="Straight Arrow Connector 3">
          <a:extLst xmlns:a="http://schemas.openxmlformats.org/drawingml/2006/main">
            <a:ext uri="{FF2B5EF4-FFF2-40B4-BE49-F238E27FC236}">
              <a16:creationId xmlns:a16="http://schemas.microsoft.com/office/drawing/2014/main" id="{9459C13F-0620-431A-9B1E-FA74B36E3B0A}"/>
            </a:ext>
          </a:extLst>
        </cdr:cNvPr>
        <cdr:cNvCxnSpPr/>
      </cdr:nvCxnSpPr>
      <cdr:spPr>
        <a:xfrm xmlns:a="http://schemas.openxmlformats.org/drawingml/2006/main">
          <a:off x="867954" y="1241571"/>
          <a:ext cx="0" cy="318782"/>
        </a:xfrm>
        <a:prstGeom xmlns:a="http://schemas.openxmlformats.org/drawingml/2006/main" prst="straightConnector1">
          <a:avLst/>
        </a:prstGeom>
        <a:ln xmlns:a="http://schemas.openxmlformats.org/drawingml/2006/main" w="19050">
          <a:solidFill>
            <a:srgbClr val="FF0000"/>
          </a:solidFill>
          <a:prstDash val="dash"/>
          <a:headEnd type="oval" w="med" len="med"/>
          <a:tailEnd type="triangle" w="med" len="med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0.13088</cdr:x>
      <cdr:y>0.37224</cdr:y>
    </cdr:from>
    <cdr:to>
      <cdr:x>0.16356</cdr:x>
      <cdr:y>0.43076</cdr:y>
    </cdr:to>
    <cdr:sp macro="" textlink="">
      <cdr:nvSpPr>
        <cdr:cNvPr id="7" name="TextBox 1">
          <a:extLst xmlns:a="http://schemas.openxmlformats.org/drawingml/2006/main">
            <a:ext uri="{FF2B5EF4-FFF2-40B4-BE49-F238E27FC236}">
              <a16:creationId xmlns:a16="http://schemas.microsoft.com/office/drawing/2014/main" id="{975FBD02-EC78-45A0-A050-4F77C847228E}"/>
            </a:ext>
          </a:extLst>
        </cdr:cNvPr>
        <cdr:cNvSpPr txBox="1"/>
      </cdr:nvSpPr>
      <cdr:spPr>
        <a:xfrm xmlns:a="http://schemas.openxmlformats.org/drawingml/2006/main">
          <a:off x="714745" y="1480150"/>
          <a:ext cx="178473" cy="23269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200" dirty="0"/>
            <a:t>??</a:t>
          </a: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11595" cy="461489"/>
          </a:xfrm>
          <a:prstGeom prst="rect">
            <a:avLst/>
          </a:prstGeom>
        </p:spPr>
        <p:txBody>
          <a:bodyPr vert="horz" lIns="90617" tIns="45309" rIns="90617" bIns="45309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36910" y="0"/>
            <a:ext cx="3011595" cy="461489"/>
          </a:xfrm>
          <a:prstGeom prst="rect">
            <a:avLst/>
          </a:prstGeom>
        </p:spPr>
        <p:txBody>
          <a:bodyPr vert="horz" lIns="90617" tIns="45309" rIns="90617" bIns="45309" rtlCol="0"/>
          <a:lstStyle>
            <a:lvl1pPr algn="r">
              <a:defRPr sz="1200"/>
            </a:lvl1pPr>
          </a:lstStyle>
          <a:p>
            <a:fld id="{1A3A0E2B-B49E-41C6-9F4F-E0317B9BA32C}" type="datetimeFigureOut">
              <a:rPr lang="en-US" smtClean="0"/>
              <a:pPr/>
              <a:t>3/14/2022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98463" y="693738"/>
            <a:ext cx="6153150" cy="346233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0617" tIns="45309" rIns="90617" bIns="45309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94379" y="4386506"/>
            <a:ext cx="5561317" cy="4156548"/>
          </a:xfrm>
          <a:prstGeom prst="rect">
            <a:avLst/>
          </a:prstGeom>
        </p:spPr>
        <p:txBody>
          <a:bodyPr vert="horz" lIns="90617" tIns="45309" rIns="90617" bIns="45309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773011"/>
            <a:ext cx="3011595" cy="461489"/>
          </a:xfrm>
          <a:prstGeom prst="rect">
            <a:avLst/>
          </a:prstGeom>
        </p:spPr>
        <p:txBody>
          <a:bodyPr vert="horz" lIns="90617" tIns="45309" rIns="90617" bIns="45309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36910" y="8773011"/>
            <a:ext cx="3011595" cy="461489"/>
          </a:xfrm>
          <a:prstGeom prst="rect">
            <a:avLst/>
          </a:prstGeom>
        </p:spPr>
        <p:txBody>
          <a:bodyPr vert="horz" lIns="90617" tIns="45309" rIns="90617" bIns="45309" rtlCol="0" anchor="b"/>
          <a:lstStyle>
            <a:lvl1pPr algn="r">
              <a:defRPr sz="1200"/>
            </a:lvl1pPr>
          </a:lstStyle>
          <a:p>
            <a:fld id="{C1CC3637-883E-42D3-8557-F036D433047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262748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752582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895352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331623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307259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520740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641386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418728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199604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763282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792779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063787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749661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676490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795175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472344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409575" y="698500"/>
            <a:ext cx="6203950" cy="349091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334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0EE9DDA-EB20-4910-914A-68014C26CDC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043231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701477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402976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368467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58269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746974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336726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768670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667583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166419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899389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686049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358463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065497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092543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72510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418777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171388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122DEA3-33F1-4A43-A820-35059CD85AE2}" type="slidenum">
              <a:rPr lang="en-US" smtClean="0"/>
              <a:pPr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079422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51820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5520358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43624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940184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122DEA3-33F1-4A43-A820-35059CD85AE2}" type="slidenum">
              <a:rPr lang="en-US" smtClean="0"/>
              <a:pPr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513451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409575" y="698500"/>
            <a:ext cx="6203950" cy="349091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334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0EE9DDA-EB20-4910-914A-68014C26CDC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35748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B1B3FF-26D7-447E-9FC6-7140974A821D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441723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409575" y="698500"/>
            <a:ext cx="6203950" cy="349091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334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0EE9DDA-EB20-4910-914A-68014C26CDC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6817010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98463" y="693738"/>
            <a:ext cx="6153150" cy="346233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1CC3637-883E-42D3-8557-F036D433047E}" type="slidenum">
              <a:rPr lang="en-US" smtClean="0"/>
              <a:pPr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587817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61B441-2622-47F5-9291-44BBA27AD42D}" type="datetimeFigureOut">
              <a:rPr lang="en-US" smtClean="0"/>
              <a:pPr/>
              <a:t>3/14/2022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FCE210-5EAC-43A2-97DE-3681E577FFB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61B441-2622-47F5-9291-44BBA27AD42D}" type="datetimeFigureOut">
              <a:rPr lang="en-US" smtClean="0"/>
              <a:pPr/>
              <a:t>3/14/2022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FCE210-5EAC-43A2-97DE-3681E577FFB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61B441-2622-47F5-9291-44BBA27AD42D}" type="datetimeFigureOut">
              <a:rPr lang="en-US" smtClean="0"/>
              <a:pPr/>
              <a:t>3/14/2022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FCE210-5EAC-43A2-97DE-3681E577FFB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61B441-2622-47F5-9291-44BBA27AD42D}" type="datetimeFigureOut">
              <a:rPr lang="en-US" smtClean="0"/>
              <a:pPr/>
              <a:t>3/14/2022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FCE210-5EAC-43A2-97DE-3681E577FFB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61B441-2622-47F5-9291-44BBA27AD42D}" type="datetimeFigureOut">
              <a:rPr lang="en-US" smtClean="0"/>
              <a:pPr/>
              <a:t>3/14/2022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FCE210-5EAC-43A2-97DE-3681E577FFB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61B441-2622-47F5-9291-44BBA27AD42D}" type="datetimeFigureOut">
              <a:rPr lang="en-US" smtClean="0"/>
              <a:pPr/>
              <a:t>3/14/2022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FCE210-5EAC-43A2-97DE-3681E577FFB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61B441-2622-47F5-9291-44BBA27AD42D}" type="datetimeFigureOut">
              <a:rPr lang="en-US" smtClean="0"/>
              <a:pPr/>
              <a:t>3/14/2022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FCE210-5EAC-43A2-97DE-3681E577FFB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61B441-2622-47F5-9291-44BBA27AD42D}" type="datetimeFigureOut">
              <a:rPr lang="en-US" smtClean="0"/>
              <a:pPr/>
              <a:t>3/14/2022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FCE210-5EAC-43A2-97DE-3681E577FFB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61B441-2622-47F5-9291-44BBA27AD42D}" type="datetimeFigureOut">
              <a:rPr lang="en-US" smtClean="0"/>
              <a:pPr/>
              <a:t>3/14/2022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FCE210-5EAC-43A2-97DE-3681E577FFB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61B441-2622-47F5-9291-44BBA27AD42D}" type="datetimeFigureOut">
              <a:rPr lang="en-US" smtClean="0"/>
              <a:pPr/>
              <a:t>3/14/2022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FCE210-5EAC-43A2-97DE-3681E577FFB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61B441-2622-47F5-9291-44BBA27AD42D}" type="datetimeFigureOut">
              <a:rPr lang="en-US" smtClean="0"/>
              <a:pPr/>
              <a:t>3/14/2022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FCE210-5EAC-43A2-97DE-3681E577FFB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61B441-2622-47F5-9291-44BBA27AD42D}" type="datetimeFigureOut">
              <a:rPr lang="en-US" smtClean="0"/>
              <a:pPr/>
              <a:t>3/14/2022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3FCE210-5EAC-43A2-97DE-3681E577FFB6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gif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jpeg"/><Relationship Id="rId5" Type="http://schemas.openxmlformats.org/officeDocument/2006/relationships/image" Target="../media/image3.png"/><Relationship Id="rId4" Type="http://schemas.openxmlformats.org/officeDocument/2006/relationships/image" Target="../media/image2.png"/><Relationship Id="rId9" Type="http://schemas.openxmlformats.org/officeDocument/2006/relationships/image" Target="../media/image7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gif"/><Relationship Id="rId4" Type="http://schemas.openxmlformats.org/officeDocument/2006/relationships/image" Target="../media/image4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jpeg"/><Relationship Id="rId3" Type="http://schemas.openxmlformats.org/officeDocument/2006/relationships/image" Target="../media/image15.jpg"/><Relationship Id="rId7" Type="http://schemas.openxmlformats.org/officeDocument/2006/relationships/image" Target="../media/image16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gif"/><Relationship Id="rId5" Type="http://schemas.openxmlformats.org/officeDocument/2006/relationships/image" Target="../media/image4.jpeg"/><Relationship Id="rId4" Type="http://schemas.openxmlformats.org/officeDocument/2006/relationships/image" Target="../media/image3.png"/><Relationship Id="rId9" Type="http://schemas.openxmlformats.org/officeDocument/2006/relationships/image" Target="../media/image18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gif"/><Relationship Id="rId5" Type="http://schemas.openxmlformats.org/officeDocument/2006/relationships/image" Target="../media/image4.jpeg"/><Relationship Id="rId4" Type="http://schemas.openxmlformats.org/officeDocument/2006/relationships/image" Target="../media/image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7" Type="http://schemas.openxmlformats.org/officeDocument/2006/relationships/image" Target="../media/image6.gi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jpeg"/><Relationship Id="rId5" Type="http://schemas.openxmlformats.org/officeDocument/2006/relationships/image" Target="../media/image3.png"/><Relationship Id="rId4" Type="http://schemas.openxmlformats.org/officeDocument/2006/relationships/image" Target="../media/image36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6.gi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.png"/><Relationship Id="rId5" Type="http://schemas.openxmlformats.org/officeDocument/2006/relationships/chart" Target="../charts/chart1.xml"/><Relationship Id="rId4" Type="http://schemas.openxmlformats.org/officeDocument/2006/relationships/image" Target="../media/image4.jpe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.xml"/><Relationship Id="rId3" Type="http://schemas.openxmlformats.org/officeDocument/2006/relationships/image" Target="../media/image3.png"/><Relationship Id="rId7" Type="http://schemas.openxmlformats.org/officeDocument/2006/relationships/chart" Target="../charts/chart3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.xml"/><Relationship Id="rId5" Type="http://schemas.openxmlformats.org/officeDocument/2006/relationships/image" Target="../media/image37.png"/><Relationship Id="rId4" Type="http://schemas.openxmlformats.org/officeDocument/2006/relationships/image" Target="../media/image4.jpeg"/><Relationship Id="rId9" Type="http://schemas.openxmlformats.org/officeDocument/2006/relationships/chart" Target="../charts/chart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chart" Target="../charts/chart7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Relationship Id="rId6" Type="http://schemas.openxmlformats.org/officeDocument/2006/relationships/chart" Target="../charts/chart6.xml"/><Relationship Id="rId5" Type="http://schemas.openxmlformats.org/officeDocument/2006/relationships/image" Target="../media/image6.gif"/><Relationship Id="rId4" Type="http://schemas.openxmlformats.org/officeDocument/2006/relationships/image" Target="../media/image4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emf"/><Relationship Id="rId7" Type="http://schemas.openxmlformats.org/officeDocument/2006/relationships/image" Target="../media/image6.gi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jpeg"/><Relationship Id="rId5" Type="http://schemas.openxmlformats.org/officeDocument/2006/relationships/image" Target="../media/image3.png"/><Relationship Id="rId4" Type="http://schemas.openxmlformats.org/officeDocument/2006/relationships/image" Target="../media/image39.emf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3.png"/><Relationship Id="rId7" Type="http://schemas.microsoft.com/office/2007/relationships/hdphoto" Target="../media/hdphoto1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6.gif"/><Relationship Id="rId4" Type="http://schemas.openxmlformats.org/officeDocument/2006/relationships/image" Target="../media/image4.jpeg"/><Relationship Id="rId9" Type="http://schemas.openxmlformats.org/officeDocument/2006/relationships/image" Target="../media/image10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gif"/><Relationship Id="rId5" Type="http://schemas.openxmlformats.org/officeDocument/2006/relationships/image" Target="../media/image4.jpeg"/><Relationship Id="rId4" Type="http://schemas.openxmlformats.org/officeDocument/2006/relationships/image" Target="../media/image3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.jpeg"/><Relationship Id="rId5" Type="http://schemas.openxmlformats.org/officeDocument/2006/relationships/image" Target="../media/image3.png"/><Relationship Id="rId4" Type="http://schemas.openxmlformats.org/officeDocument/2006/relationships/image" Target="../media/image42.jpe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gif"/><Relationship Id="rId5" Type="http://schemas.openxmlformats.org/officeDocument/2006/relationships/image" Target="../media/image4.jpeg"/><Relationship Id="rId4" Type="http://schemas.openxmlformats.org/officeDocument/2006/relationships/image" Target="../media/image3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4" Type="http://schemas.openxmlformats.org/officeDocument/2006/relationships/image" Target="cid:image001.png@01D7C1B1.A7F87890" TargetMode="Externa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.xml"/><Relationship Id="rId5" Type="http://schemas.openxmlformats.org/officeDocument/2006/relationships/image" Target="../media/image6.gif"/><Relationship Id="rId4" Type="http://schemas.openxmlformats.org/officeDocument/2006/relationships/image" Target="../media/image4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0.xml"/><Relationship Id="rId5" Type="http://schemas.openxmlformats.org/officeDocument/2006/relationships/image" Target="../media/image6.gif"/><Relationship Id="rId4" Type="http://schemas.openxmlformats.org/officeDocument/2006/relationships/image" Target="../media/image4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7" Type="http://schemas.openxmlformats.org/officeDocument/2006/relationships/image" Target="../media/image6.gi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jpeg"/><Relationship Id="rId5" Type="http://schemas.openxmlformats.org/officeDocument/2006/relationships/image" Target="../media/image3.png"/><Relationship Id="rId4" Type="http://schemas.openxmlformats.org/officeDocument/2006/relationships/image" Target="../media/image45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gif"/><Relationship Id="rId5" Type="http://schemas.openxmlformats.org/officeDocument/2006/relationships/image" Target="../media/image4.jpeg"/><Relationship Id="rId4" Type="http://schemas.openxmlformats.org/officeDocument/2006/relationships/image" Target="../media/image3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1.xml"/><Relationship Id="rId3" Type="http://schemas.openxmlformats.org/officeDocument/2006/relationships/image" Target="../media/image47.png"/><Relationship Id="rId7" Type="http://schemas.openxmlformats.org/officeDocument/2006/relationships/image" Target="../media/image4.jpe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10.png"/><Relationship Id="rId4" Type="http://schemas.openxmlformats.org/officeDocument/2006/relationships/image" Target="../media/image48.png"/><Relationship Id="rId9" Type="http://schemas.openxmlformats.org/officeDocument/2006/relationships/image" Target="../media/image6.gi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gif"/><Relationship Id="rId5" Type="http://schemas.openxmlformats.org/officeDocument/2006/relationships/image" Target="../media/image4.jpeg"/><Relationship Id="rId4" Type="http://schemas.openxmlformats.org/officeDocument/2006/relationships/image" Target="../media/image3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gif"/><Relationship Id="rId5" Type="http://schemas.openxmlformats.org/officeDocument/2006/relationships/image" Target="../media/image49.png"/><Relationship Id="rId4" Type="http://schemas.openxmlformats.org/officeDocument/2006/relationships/image" Target="../media/image4.jpe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gif"/><Relationship Id="rId5" Type="http://schemas.openxmlformats.org/officeDocument/2006/relationships/image" Target="../media/image4.jpeg"/><Relationship Id="rId4" Type="http://schemas.openxmlformats.org/officeDocument/2006/relationships/image" Target="../media/image3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gif"/><Relationship Id="rId4" Type="http://schemas.openxmlformats.org/officeDocument/2006/relationships/image" Target="../media/image4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G"/><Relationship Id="rId3" Type="http://schemas.openxmlformats.org/officeDocument/2006/relationships/image" Target="../media/image3.png"/><Relationship Id="rId7" Type="http://schemas.openxmlformats.org/officeDocument/2006/relationships/image" Target="../media/image13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jpeg"/><Relationship Id="rId5" Type="http://schemas.openxmlformats.org/officeDocument/2006/relationships/image" Target="../media/image6.gif"/><Relationship Id="rId4" Type="http://schemas.openxmlformats.org/officeDocument/2006/relationships/image" Target="../media/image4.jpe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jpeg"/><Relationship Id="rId3" Type="http://schemas.openxmlformats.org/officeDocument/2006/relationships/image" Target="../media/image15.jpg"/><Relationship Id="rId7" Type="http://schemas.openxmlformats.org/officeDocument/2006/relationships/image" Target="../media/image16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gif"/><Relationship Id="rId5" Type="http://schemas.openxmlformats.org/officeDocument/2006/relationships/image" Target="../media/image4.jpeg"/><Relationship Id="rId4" Type="http://schemas.openxmlformats.org/officeDocument/2006/relationships/image" Target="../media/image3.png"/><Relationship Id="rId9" Type="http://schemas.openxmlformats.org/officeDocument/2006/relationships/image" Target="../media/image18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gif"/><Relationship Id="rId5" Type="http://schemas.openxmlformats.org/officeDocument/2006/relationships/image" Target="../media/image4.jpe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/>
          <a:srcRect l="8920" t="15744" r="12437" b="14940"/>
          <a:stretch/>
        </p:blipFill>
        <p:spPr>
          <a:xfrm>
            <a:off x="6588486" y="3640822"/>
            <a:ext cx="4079515" cy="3217178"/>
          </a:xfrm>
          <a:prstGeom prst="rect">
            <a:avLst/>
          </a:prstGeom>
        </p:spPr>
      </p:pic>
      <p:pic>
        <p:nvPicPr>
          <p:cNvPr id="21" name="Picture 2" descr="Idaho_terr">
            <a:extLst>
              <a:ext uri="{FF2B5EF4-FFF2-40B4-BE49-F238E27FC236}">
                <a16:creationId xmlns:a16="http://schemas.microsoft.com/office/drawing/2014/main" id="{45485DE1-8CEE-4553-A10C-5ED2CE6BC2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CFCFC"/>
              </a:clrFrom>
              <a:clrTo>
                <a:srgbClr val="FCFCFC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1524000" y="1280124"/>
            <a:ext cx="4165114" cy="5510765"/>
          </a:xfrm>
          <a:prstGeom prst="rect">
            <a:avLst/>
          </a:prstGeom>
          <a:noFill/>
        </p:spPr>
      </p:pic>
      <p:sp>
        <p:nvSpPr>
          <p:cNvPr id="17" name="TextBox 16"/>
          <p:cNvSpPr txBox="1"/>
          <p:nvPr/>
        </p:nvSpPr>
        <p:spPr>
          <a:xfrm>
            <a:off x="6584882" y="5387130"/>
            <a:ext cx="168719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</a:rPr>
              <a:t>Tom Aley</a:t>
            </a:r>
          </a:p>
          <a:p>
            <a:pPr algn="ctr"/>
            <a:r>
              <a:rPr lang="en-US" sz="1400" b="1" dirty="0">
                <a:solidFill>
                  <a:schemeClr val="bg1"/>
                </a:solidFill>
              </a:rPr>
              <a:t>Ozark Underground </a:t>
            </a:r>
          </a:p>
          <a:p>
            <a:pPr algn="ctr"/>
            <a:r>
              <a:rPr lang="en-US" sz="1400" b="1" dirty="0">
                <a:solidFill>
                  <a:schemeClr val="bg1"/>
                </a:solidFill>
              </a:rPr>
              <a:t>Labs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8587505" y="5556308"/>
            <a:ext cx="112421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</a:rPr>
              <a:t>David Blew</a:t>
            </a:r>
          </a:p>
          <a:p>
            <a:pPr algn="ctr"/>
            <a:r>
              <a:rPr lang="en-US" sz="1400" b="1" dirty="0">
                <a:solidFill>
                  <a:schemeClr val="bg1"/>
                </a:solidFill>
              </a:rPr>
              <a:t>Idaho Power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4A9E94A0-B12D-47CD-91C8-BE80F90987F3}"/>
              </a:ext>
            </a:extLst>
          </p:cNvPr>
          <p:cNvGrpSpPr/>
          <p:nvPr/>
        </p:nvGrpSpPr>
        <p:grpSpPr>
          <a:xfrm>
            <a:off x="1524000" y="1"/>
            <a:ext cx="9144000" cy="788565"/>
            <a:chOff x="0" y="-2"/>
            <a:chExt cx="10058398" cy="735498"/>
          </a:xfrm>
        </p:grpSpPr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1F770068-17A0-4E4F-B94D-EEA49F673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5" name="Picture 24" descr="sub_page">
              <a:extLst>
                <a:ext uri="{FF2B5EF4-FFF2-40B4-BE49-F238E27FC236}">
                  <a16:creationId xmlns:a16="http://schemas.microsoft.com/office/drawing/2014/main" id="{DC81BDEF-5C84-4405-9309-0E84B1A6D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7"/>
          <a:srcRect l="31458" t="13066" r="31458" b="24408"/>
          <a:stretch/>
        </p:blipFill>
        <p:spPr>
          <a:xfrm>
            <a:off x="2362900" y="2424418"/>
            <a:ext cx="1946246" cy="293614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673" y="1"/>
            <a:ext cx="904437" cy="771787"/>
          </a:xfrm>
          <a:prstGeom prst="rect">
            <a:avLst/>
          </a:prstGeom>
        </p:spPr>
      </p:pic>
      <p:sp>
        <p:nvSpPr>
          <p:cNvPr id="22" name="AutoShape 3">
            <a:extLst>
              <a:ext uri="{FF2B5EF4-FFF2-40B4-BE49-F238E27FC236}">
                <a16:creationId xmlns:a16="http://schemas.microsoft.com/office/drawing/2014/main" id="{214A9D5A-4450-4E07-B94E-8EF300D76C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2742" y="5936665"/>
            <a:ext cx="297525" cy="269896"/>
          </a:xfrm>
          <a:prstGeom prst="star5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8" name="Picture 7" descr="A picture containing sky, outdoor, rock, nature&#10;&#10;Description automatically generated">
            <a:extLst>
              <a:ext uri="{FF2B5EF4-FFF2-40B4-BE49-F238E27FC236}">
                <a16:creationId xmlns:a16="http://schemas.microsoft.com/office/drawing/2014/main" id="{DE960831-3DCC-4AC5-A3B8-C7492A269A81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7808" y="1364148"/>
            <a:ext cx="2114025" cy="283034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524000" y="879409"/>
            <a:ext cx="91440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/>
              <a:t>Results of 25 GW Dye Traces In the East Snake Plain Aquifer, Idaho.</a:t>
            </a:r>
          </a:p>
          <a:p>
            <a:pPr algn="ctr"/>
            <a:r>
              <a:rPr lang="en-US" dirty="0"/>
              <a:t>by: </a:t>
            </a:r>
          </a:p>
          <a:p>
            <a:pPr algn="ctr"/>
            <a:endParaRPr lang="en-US" dirty="0"/>
          </a:p>
          <a:p>
            <a:pPr algn="ctr"/>
            <a:r>
              <a:rPr lang="en-US" dirty="0"/>
              <a:t>Neal Farmer - Idaho Dep. of Water Resources</a:t>
            </a:r>
          </a:p>
          <a:p>
            <a:pPr algn="ctr"/>
            <a:r>
              <a:rPr lang="en-US" dirty="0"/>
              <a:t>Neal.Farmer@idwr.Idaho.gov</a:t>
            </a:r>
          </a:p>
          <a:p>
            <a:pPr algn="ctr"/>
            <a:endParaRPr lang="en-US" dirty="0"/>
          </a:p>
          <a:p>
            <a:pPr algn="ctr"/>
            <a:r>
              <a:rPr lang="en-US" dirty="0"/>
              <a:t>and</a:t>
            </a:r>
          </a:p>
          <a:p>
            <a:pPr algn="ctr"/>
            <a:endParaRPr lang="en-US" dirty="0"/>
          </a:p>
          <a:p>
            <a:pPr algn="ctr"/>
            <a:r>
              <a:rPr lang="en-US" dirty="0"/>
              <a:t>David Blew – Idaho Power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2" name="Picture 8"/>
          <p:cNvPicPr>
            <a:picLocks noChangeAspect="1" noChangeArrowheads="1"/>
          </p:cNvPicPr>
          <p:nvPr/>
        </p:nvPicPr>
        <p:blipFill>
          <a:blip r:embed="rId3" cstate="print"/>
          <a:srcRect l="31535" t="16539" r="14661" b="8015"/>
          <a:stretch>
            <a:fillRect/>
          </a:stretch>
        </p:blipFill>
        <p:spPr bwMode="auto">
          <a:xfrm>
            <a:off x="1524000" y="0"/>
            <a:ext cx="8997511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TextBox 11"/>
          <p:cNvSpPr txBox="1"/>
          <p:nvPr/>
        </p:nvSpPr>
        <p:spPr>
          <a:xfrm>
            <a:off x="9332956" y="381001"/>
            <a:ext cx="13350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Nov. 25 - </a:t>
            </a:r>
            <a:r>
              <a:rPr lang="en-US" sz="1200" dirty="0"/>
              <a:t>11 days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6957484" y="906823"/>
            <a:ext cx="7344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1.27 ppb</a:t>
            </a:r>
          </a:p>
        </p:txBody>
      </p:sp>
      <p:cxnSp>
        <p:nvCxnSpPr>
          <p:cNvPr id="7" name="Straight Arrow Connector 6"/>
          <p:cNvCxnSpPr/>
          <p:nvPr/>
        </p:nvCxnSpPr>
        <p:spPr>
          <a:xfrm flipH="1">
            <a:off x="8166609" y="1327094"/>
            <a:ext cx="332726" cy="386276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7918823" y="1044748"/>
            <a:ext cx="185416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Dye Injected Nov. 14, 2013</a:t>
            </a:r>
          </a:p>
        </p:txBody>
      </p:sp>
      <p:sp>
        <p:nvSpPr>
          <p:cNvPr id="9" name="TextBox 8"/>
          <p:cNvSpPr txBox="1"/>
          <p:nvPr/>
        </p:nvSpPr>
        <p:spPr>
          <a:xfrm rot="19267315">
            <a:off x="8861212" y="1657380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</a:t>
            </a:r>
          </a:p>
        </p:txBody>
      </p:sp>
      <p:sp>
        <p:nvSpPr>
          <p:cNvPr id="10" name="TextBox 9"/>
          <p:cNvSpPr txBox="1"/>
          <p:nvPr/>
        </p:nvSpPr>
        <p:spPr>
          <a:xfrm rot="19267315">
            <a:off x="2320633" y="5334630"/>
            <a:ext cx="4555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West</a:t>
            </a:r>
          </a:p>
        </p:txBody>
      </p:sp>
      <p:sp>
        <p:nvSpPr>
          <p:cNvPr id="15" name="TextBox 14"/>
          <p:cNvSpPr txBox="1"/>
          <p:nvPr/>
        </p:nvSpPr>
        <p:spPr>
          <a:xfrm rot="19267315">
            <a:off x="8137901" y="4310221"/>
            <a:ext cx="8739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Easting (feet)</a:t>
            </a:r>
          </a:p>
        </p:txBody>
      </p:sp>
      <p:sp>
        <p:nvSpPr>
          <p:cNvPr id="16" name="TextBox 15"/>
          <p:cNvSpPr txBox="1"/>
          <p:nvPr/>
        </p:nvSpPr>
        <p:spPr>
          <a:xfrm rot="2589685">
            <a:off x="3018318" y="5884082"/>
            <a:ext cx="96372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Northing (feet)</a:t>
            </a:r>
          </a:p>
        </p:txBody>
      </p:sp>
      <p:cxnSp>
        <p:nvCxnSpPr>
          <p:cNvPr id="18" name="Straight Arrow Connector 17"/>
          <p:cNvCxnSpPr>
            <a:stCxn id="10" idx="1"/>
          </p:cNvCxnSpPr>
          <p:nvPr/>
        </p:nvCxnSpPr>
        <p:spPr>
          <a:xfrm flipH="1">
            <a:off x="2195996" y="5600715"/>
            <a:ext cx="175096" cy="146891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>
            <a:stCxn id="9" idx="3"/>
          </p:cNvCxnSpPr>
          <p:nvPr/>
        </p:nvCxnSpPr>
        <p:spPr>
          <a:xfrm flipV="1">
            <a:off x="9217862" y="1537486"/>
            <a:ext cx="123044" cy="117135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1742115" y="285226"/>
            <a:ext cx="16596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Strickland Trace</a:t>
            </a:r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E2C14837-A77B-459B-86B8-EA7FA5D8A1AF}"/>
              </a:ext>
            </a:extLst>
          </p:cNvPr>
          <p:cNvCxnSpPr>
            <a:cxnSpLocks/>
          </p:cNvCxnSpPr>
          <p:nvPr/>
        </p:nvCxnSpPr>
        <p:spPr>
          <a:xfrm flipH="1">
            <a:off x="6037278" y="2541864"/>
            <a:ext cx="771787" cy="570452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6490331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3" cstate="print"/>
          <a:srcRect l="31335" t="16267" r="14494" b="7765"/>
          <a:stretch>
            <a:fillRect/>
          </a:stretch>
        </p:blipFill>
        <p:spPr bwMode="auto">
          <a:xfrm>
            <a:off x="1524001" y="0"/>
            <a:ext cx="8996669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TextBox 9"/>
          <p:cNvSpPr txBox="1"/>
          <p:nvPr/>
        </p:nvSpPr>
        <p:spPr>
          <a:xfrm>
            <a:off x="9332956" y="381001"/>
            <a:ext cx="13350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Nov. 26 - </a:t>
            </a:r>
            <a:r>
              <a:rPr lang="en-US" sz="1200" dirty="0"/>
              <a:t>12 days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752600" y="6172202"/>
            <a:ext cx="85197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Figure 1.    </a:t>
            </a:r>
          </a:p>
        </p:txBody>
      </p:sp>
      <p:cxnSp>
        <p:nvCxnSpPr>
          <p:cNvPr id="12" name="Straight Arrow Connector 11"/>
          <p:cNvCxnSpPr/>
          <p:nvPr/>
        </p:nvCxnSpPr>
        <p:spPr>
          <a:xfrm flipH="1">
            <a:off x="8183746" y="1416106"/>
            <a:ext cx="275128" cy="420786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8153491" y="1109484"/>
            <a:ext cx="9658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Dye Inj. Well</a:t>
            </a:r>
          </a:p>
        </p:txBody>
      </p:sp>
      <p:sp>
        <p:nvSpPr>
          <p:cNvPr id="14" name="TextBox 13"/>
          <p:cNvSpPr txBox="1"/>
          <p:nvPr/>
        </p:nvSpPr>
        <p:spPr>
          <a:xfrm rot="19267315">
            <a:off x="8780292" y="1730210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</a:t>
            </a:r>
          </a:p>
        </p:txBody>
      </p:sp>
      <p:sp>
        <p:nvSpPr>
          <p:cNvPr id="15" name="TextBox 14"/>
          <p:cNvSpPr txBox="1"/>
          <p:nvPr/>
        </p:nvSpPr>
        <p:spPr>
          <a:xfrm rot="19267315">
            <a:off x="2441656" y="5186713"/>
            <a:ext cx="4555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West</a:t>
            </a:r>
          </a:p>
        </p:txBody>
      </p:sp>
      <p:sp>
        <p:nvSpPr>
          <p:cNvPr id="16" name="TextBox 15"/>
          <p:cNvSpPr txBox="1"/>
          <p:nvPr/>
        </p:nvSpPr>
        <p:spPr>
          <a:xfrm rot="19267315">
            <a:off x="8056980" y="4237392"/>
            <a:ext cx="8739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Easting (feet)</a:t>
            </a:r>
          </a:p>
        </p:txBody>
      </p:sp>
      <p:sp>
        <p:nvSpPr>
          <p:cNvPr id="17" name="TextBox 16"/>
          <p:cNvSpPr txBox="1"/>
          <p:nvPr/>
        </p:nvSpPr>
        <p:spPr>
          <a:xfrm rot="2589685">
            <a:off x="3009869" y="5838267"/>
            <a:ext cx="96372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Northing (feet)</a:t>
            </a:r>
          </a:p>
        </p:txBody>
      </p:sp>
      <p:cxnSp>
        <p:nvCxnSpPr>
          <p:cNvPr id="18" name="Straight Arrow Connector 17"/>
          <p:cNvCxnSpPr>
            <a:stCxn id="15" idx="1"/>
          </p:cNvCxnSpPr>
          <p:nvPr/>
        </p:nvCxnSpPr>
        <p:spPr>
          <a:xfrm flipH="1">
            <a:off x="2317019" y="5452798"/>
            <a:ext cx="175096" cy="146891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/>
          <p:cNvCxnSpPr>
            <a:stCxn id="14" idx="3"/>
          </p:cNvCxnSpPr>
          <p:nvPr/>
        </p:nvCxnSpPr>
        <p:spPr>
          <a:xfrm flipV="1">
            <a:off x="9136942" y="1610316"/>
            <a:ext cx="123044" cy="117135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6886323" y="1394529"/>
            <a:ext cx="8130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0.891 ppb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742115" y="285226"/>
            <a:ext cx="16596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Strickland Trace</a:t>
            </a:r>
          </a:p>
        </p:txBody>
      </p: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5875303C-FEE8-45AA-9259-64AAFC3151A5}"/>
              </a:ext>
            </a:extLst>
          </p:cNvPr>
          <p:cNvCxnSpPr>
            <a:cxnSpLocks/>
          </p:cNvCxnSpPr>
          <p:nvPr/>
        </p:nvCxnSpPr>
        <p:spPr>
          <a:xfrm flipH="1">
            <a:off x="5978555" y="2718033"/>
            <a:ext cx="771787" cy="570452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8281084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3" cstate="print"/>
          <a:srcRect l="31298" t="16285" r="14483" b="8252"/>
          <a:stretch>
            <a:fillRect/>
          </a:stretch>
        </p:blipFill>
        <p:spPr bwMode="auto">
          <a:xfrm>
            <a:off x="1524000" y="0"/>
            <a:ext cx="9064717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TextBox 10"/>
          <p:cNvSpPr txBox="1"/>
          <p:nvPr/>
        </p:nvSpPr>
        <p:spPr>
          <a:xfrm>
            <a:off x="9199008" y="381001"/>
            <a:ext cx="14689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Nov. 29 - 15 days</a:t>
            </a:r>
          </a:p>
        </p:txBody>
      </p:sp>
      <p:cxnSp>
        <p:nvCxnSpPr>
          <p:cNvPr id="12" name="Straight Arrow Connector 11"/>
          <p:cNvCxnSpPr/>
          <p:nvPr/>
        </p:nvCxnSpPr>
        <p:spPr>
          <a:xfrm flipH="1">
            <a:off x="8232298" y="1634591"/>
            <a:ext cx="275128" cy="420786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8007834" y="1368429"/>
            <a:ext cx="9658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Dye Inj. Well</a:t>
            </a:r>
          </a:p>
        </p:txBody>
      </p:sp>
      <p:sp>
        <p:nvSpPr>
          <p:cNvPr id="14" name="TextBox 13"/>
          <p:cNvSpPr txBox="1"/>
          <p:nvPr/>
        </p:nvSpPr>
        <p:spPr>
          <a:xfrm rot="19267315">
            <a:off x="8772201" y="1883959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</a:t>
            </a:r>
          </a:p>
        </p:txBody>
      </p:sp>
      <p:sp>
        <p:nvSpPr>
          <p:cNvPr id="16" name="TextBox 15"/>
          <p:cNvSpPr txBox="1"/>
          <p:nvPr/>
        </p:nvSpPr>
        <p:spPr>
          <a:xfrm rot="19267315">
            <a:off x="8113623" y="4407325"/>
            <a:ext cx="8739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Easting (feet)</a:t>
            </a:r>
          </a:p>
        </p:txBody>
      </p:sp>
      <p:sp>
        <p:nvSpPr>
          <p:cNvPr id="17" name="TextBox 16"/>
          <p:cNvSpPr txBox="1"/>
          <p:nvPr/>
        </p:nvSpPr>
        <p:spPr>
          <a:xfrm rot="2589685">
            <a:off x="2928947" y="5854451"/>
            <a:ext cx="96372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Northing (feet)</a:t>
            </a:r>
          </a:p>
        </p:txBody>
      </p:sp>
      <p:cxnSp>
        <p:nvCxnSpPr>
          <p:cNvPr id="19" name="Straight Arrow Connector 18"/>
          <p:cNvCxnSpPr>
            <a:stCxn id="14" idx="3"/>
          </p:cNvCxnSpPr>
          <p:nvPr/>
        </p:nvCxnSpPr>
        <p:spPr>
          <a:xfrm flipV="1">
            <a:off x="9128851" y="1764065"/>
            <a:ext cx="123044" cy="117135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 rot="19267315">
            <a:off x="2320633" y="5334630"/>
            <a:ext cx="4555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West</a:t>
            </a:r>
          </a:p>
        </p:txBody>
      </p:sp>
      <p:cxnSp>
        <p:nvCxnSpPr>
          <p:cNvPr id="24" name="Straight Arrow Connector 23"/>
          <p:cNvCxnSpPr>
            <a:stCxn id="23" idx="1"/>
          </p:cNvCxnSpPr>
          <p:nvPr/>
        </p:nvCxnSpPr>
        <p:spPr>
          <a:xfrm flipH="1">
            <a:off x="2195996" y="5600715"/>
            <a:ext cx="175096" cy="146891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6910598" y="2122812"/>
            <a:ext cx="7344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0.35 ppb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742115" y="285226"/>
            <a:ext cx="16596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Strickland Trace</a:t>
            </a:r>
          </a:p>
        </p:txBody>
      </p: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51902D7D-DDCA-4D4B-8D28-D013AA95FA14}"/>
              </a:ext>
            </a:extLst>
          </p:cNvPr>
          <p:cNvCxnSpPr>
            <a:cxnSpLocks/>
          </p:cNvCxnSpPr>
          <p:nvPr/>
        </p:nvCxnSpPr>
        <p:spPr>
          <a:xfrm flipH="1">
            <a:off x="6020499" y="2961314"/>
            <a:ext cx="830510" cy="545284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2896495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 cstate="print"/>
          <a:srcRect l="31369" t="16358" r="14499" b="7612"/>
          <a:stretch>
            <a:fillRect/>
          </a:stretch>
        </p:blipFill>
        <p:spPr bwMode="auto">
          <a:xfrm>
            <a:off x="1524001" y="0"/>
            <a:ext cx="8982681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Box 5"/>
          <p:cNvSpPr txBox="1"/>
          <p:nvPr/>
        </p:nvSpPr>
        <p:spPr>
          <a:xfrm>
            <a:off x="9310128" y="381001"/>
            <a:ext cx="13578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Dec. 4 – 20 days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04608" y="3514642"/>
            <a:ext cx="8130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0.094 ppb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064348" y="2349389"/>
            <a:ext cx="8130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0.094 ppb</a:t>
            </a:r>
          </a:p>
        </p:txBody>
      </p:sp>
      <p:cxnSp>
        <p:nvCxnSpPr>
          <p:cNvPr id="14" name="Straight Arrow Connector 13"/>
          <p:cNvCxnSpPr/>
          <p:nvPr/>
        </p:nvCxnSpPr>
        <p:spPr>
          <a:xfrm flipH="1">
            <a:off x="8151377" y="1707420"/>
            <a:ext cx="275128" cy="420786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8113030" y="1449350"/>
            <a:ext cx="9658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Dye Inj. Well</a:t>
            </a:r>
          </a:p>
        </p:txBody>
      </p:sp>
      <p:sp>
        <p:nvSpPr>
          <p:cNvPr id="16" name="TextBox 15"/>
          <p:cNvSpPr txBox="1"/>
          <p:nvPr/>
        </p:nvSpPr>
        <p:spPr>
          <a:xfrm rot="19267315">
            <a:off x="8772201" y="1883959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</a:t>
            </a:r>
          </a:p>
        </p:txBody>
      </p:sp>
      <p:sp>
        <p:nvSpPr>
          <p:cNvPr id="17" name="TextBox 16"/>
          <p:cNvSpPr txBox="1"/>
          <p:nvPr/>
        </p:nvSpPr>
        <p:spPr>
          <a:xfrm rot="19267315">
            <a:off x="8113623" y="4407325"/>
            <a:ext cx="8739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Easting (feet)</a:t>
            </a:r>
          </a:p>
        </p:txBody>
      </p:sp>
      <p:sp>
        <p:nvSpPr>
          <p:cNvPr id="18" name="TextBox 17"/>
          <p:cNvSpPr txBox="1"/>
          <p:nvPr/>
        </p:nvSpPr>
        <p:spPr>
          <a:xfrm rot="2589685">
            <a:off x="2928947" y="5854451"/>
            <a:ext cx="96372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Northing (feet)</a:t>
            </a:r>
          </a:p>
        </p:txBody>
      </p:sp>
      <p:cxnSp>
        <p:nvCxnSpPr>
          <p:cNvPr id="19" name="Straight Arrow Connector 18"/>
          <p:cNvCxnSpPr>
            <a:stCxn id="16" idx="3"/>
          </p:cNvCxnSpPr>
          <p:nvPr/>
        </p:nvCxnSpPr>
        <p:spPr>
          <a:xfrm flipV="1">
            <a:off x="9128851" y="1764065"/>
            <a:ext cx="123044" cy="117135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 rot="19267315">
            <a:off x="2320633" y="5334630"/>
            <a:ext cx="4555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West</a:t>
            </a:r>
          </a:p>
        </p:txBody>
      </p:sp>
      <p:cxnSp>
        <p:nvCxnSpPr>
          <p:cNvPr id="22" name="Straight Arrow Connector 21"/>
          <p:cNvCxnSpPr>
            <a:stCxn id="21" idx="1"/>
          </p:cNvCxnSpPr>
          <p:nvPr/>
        </p:nvCxnSpPr>
        <p:spPr>
          <a:xfrm flipH="1">
            <a:off x="2195996" y="5600715"/>
            <a:ext cx="175096" cy="146891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1742115" y="285226"/>
            <a:ext cx="16596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Strickland Trace</a:t>
            </a:r>
          </a:p>
        </p:txBody>
      </p: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53BAA960-15AE-42ED-B18C-CA0C7AD25188}"/>
              </a:ext>
            </a:extLst>
          </p:cNvPr>
          <p:cNvCxnSpPr>
            <a:cxnSpLocks/>
          </p:cNvCxnSpPr>
          <p:nvPr/>
        </p:nvCxnSpPr>
        <p:spPr>
          <a:xfrm flipH="1">
            <a:off x="6188279" y="2877424"/>
            <a:ext cx="771787" cy="570452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7365425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3" cstate="print"/>
          <a:srcRect l="31269" t="16667" r="14434" b="7870"/>
          <a:stretch>
            <a:fillRect/>
          </a:stretch>
        </p:blipFill>
        <p:spPr bwMode="auto">
          <a:xfrm>
            <a:off x="1524001" y="0"/>
            <a:ext cx="9077931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TextBox 2"/>
          <p:cNvSpPr txBox="1"/>
          <p:nvPr/>
        </p:nvSpPr>
        <p:spPr>
          <a:xfrm>
            <a:off x="9310128" y="381001"/>
            <a:ext cx="13578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Dec. 6 – 22 days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5860657" y="3320433"/>
            <a:ext cx="8130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0.076 ppb</a:t>
            </a:r>
          </a:p>
        </p:txBody>
      </p:sp>
      <p:cxnSp>
        <p:nvCxnSpPr>
          <p:cNvPr id="26" name="Straight Arrow Connector 25"/>
          <p:cNvCxnSpPr/>
          <p:nvPr/>
        </p:nvCxnSpPr>
        <p:spPr>
          <a:xfrm flipH="1">
            <a:off x="8248481" y="1739788"/>
            <a:ext cx="275128" cy="420786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8113030" y="1449350"/>
            <a:ext cx="9658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Dye Inj. Well</a:t>
            </a:r>
          </a:p>
        </p:txBody>
      </p:sp>
      <p:sp>
        <p:nvSpPr>
          <p:cNvPr id="28" name="TextBox 27"/>
          <p:cNvSpPr txBox="1"/>
          <p:nvPr/>
        </p:nvSpPr>
        <p:spPr>
          <a:xfrm rot="19267315">
            <a:off x="8772201" y="1883959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</a:t>
            </a:r>
          </a:p>
        </p:txBody>
      </p:sp>
      <p:sp>
        <p:nvSpPr>
          <p:cNvPr id="29" name="TextBox 28"/>
          <p:cNvSpPr txBox="1"/>
          <p:nvPr/>
        </p:nvSpPr>
        <p:spPr>
          <a:xfrm rot="19267315">
            <a:off x="8113623" y="4407325"/>
            <a:ext cx="8739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Easting (feet)</a:t>
            </a:r>
          </a:p>
        </p:txBody>
      </p:sp>
      <p:sp>
        <p:nvSpPr>
          <p:cNvPr id="30" name="TextBox 29"/>
          <p:cNvSpPr txBox="1"/>
          <p:nvPr/>
        </p:nvSpPr>
        <p:spPr>
          <a:xfrm rot="2589685">
            <a:off x="2928947" y="5854451"/>
            <a:ext cx="96372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Northing (feet)</a:t>
            </a:r>
          </a:p>
        </p:txBody>
      </p:sp>
      <p:cxnSp>
        <p:nvCxnSpPr>
          <p:cNvPr id="31" name="Straight Arrow Connector 30"/>
          <p:cNvCxnSpPr>
            <a:stCxn id="28" idx="3"/>
          </p:cNvCxnSpPr>
          <p:nvPr/>
        </p:nvCxnSpPr>
        <p:spPr>
          <a:xfrm flipV="1">
            <a:off x="9128851" y="1764065"/>
            <a:ext cx="123044" cy="117135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 rot="19267315">
            <a:off x="2320633" y="5334630"/>
            <a:ext cx="4555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West</a:t>
            </a:r>
          </a:p>
        </p:txBody>
      </p:sp>
      <p:cxnSp>
        <p:nvCxnSpPr>
          <p:cNvPr id="33" name="Straight Arrow Connector 32"/>
          <p:cNvCxnSpPr>
            <a:stCxn id="32" idx="1"/>
          </p:cNvCxnSpPr>
          <p:nvPr/>
        </p:nvCxnSpPr>
        <p:spPr>
          <a:xfrm flipH="1">
            <a:off x="2195996" y="5600715"/>
            <a:ext cx="175096" cy="146891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7048837" y="2364225"/>
            <a:ext cx="8130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0.062 ppb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742115" y="285226"/>
            <a:ext cx="16596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Strickland Trace</a:t>
            </a:r>
          </a:p>
        </p:txBody>
      </p: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39A31F88-87AA-422F-9FEF-9194F492E12A}"/>
              </a:ext>
            </a:extLst>
          </p:cNvPr>
          <p:cNvCxnSpPr>
            <a:cxnSpLocks/>
          </p:cNvCxnSpPr>
          <p:nvPr/>
        </p:nvCxnSpPr>
        <p:spPr>
          <a:xfrm flipH="1">
            <a:off x="5458438" y="3649211"/>
            <a:ext cx="276837" cy="419450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7E2AAB12-19BC-432D-A634-BA16F3A88267}"/>
              </a:ext>
            </a:extLst>
          </p:cNvPr>
          <p:cNvCxnSpPr>
            <a:cxnSpLocks/>
          </p:cNvCxnSpPr>
          <p:nvPr/>
        </p:nvCxnSpPr>
        <p:spPr>
          <a:xfrm>
            <a:off x="5896064" y="3667387"/>
            <a:ext cx="149603" cy="401274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5611978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9" name="Picture 5"/>
          <p:cNvPicPr>
            <a:picLocks noChangeAspect="1" noChangeArrowheads="1"/>
          </p:cNvPicPr>
          <p:nvPr/>
        </p:nvPicPr>
        <p:blipFill>
          <a:blip r:embed="rId3" cstate="print"/>
          <a:srcRect l="31331" t="16489" r="14587" b="8115"/>
          <a:stretch>
            <a:fillRect/>
          </a:stretch>
        </p:blipFill>
        <p:spPr bwMode="auto">
          <a:xfrm>
            <a:off x="1524001" y="0"/>
            <a:ext cx="9049997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extBox 3"/>
          <p:cNvSpPr txBox="1"/>
          <p:nvPr/>
        </p:nvSpPr>
        <p:spPr>
          <a:xfrm>
            <a:off x="9310128" y="381001"/>
            <a:ext cx="13578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Dec. 8 – 24 days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841060" y="3822139"/>
            <a:ext cx="8130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0.119 ppb</a:t>
            </a:r>
          </a:p>
        </p:txBody>
      </p:sp>
      <p:cxnSp>
        <p:nvCxnSpPr>
          <p:cNvPr id="13" name="Straight Arrow Connector 12"/>
          <p:cNvCxnSpPr/>
          <p:nvPr/>
        </p:nvCxnSpPr>
        <p:spPr>
          <a:xfrm flipH="1">
            <a:off x="8199929" y="1739788"/>
            <a:ext cx="275128" cy="420786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8113030" y="1449350"/>
            <a:ext cx="9658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Dye Inj. Well</a:t>
            </a:r>
          </a:p>
        </p:txBody>
      </p:sp>
      <p:sp>
        <p:nvSpPr>
          <p:cNvPr id="15" name="TextBox 14"/>
          <p:cNvSpPr txBox="1"/>
          <p:nvPr/>
        </p:nvSpPr>
        <p:spPr>
          <a:xfrm rot="19267315">
            <a:off x="8772201" y="1883959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</a:t>
            </a:r>
          </a:p>
        </p:txBody>
      </p:sp>
      <p:sp>
        <p:nvSpPr>
          <p:cNvPr id="16" name="TextBox 15"/>
          <p:cNvSpPr txBox="1"/>
          <p:nvPr/>
        </p:nvSpPr>
        <p:spPr>
          <a:xfrm rot="19267315">
            <a:off x="8113623" y="4407325"/>
            <a:ext cx="8739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Easting (feet)</a:t>
            </a:r>
          </a:p>
        </p:txBody>
      </p:sp>
      <p:sp>
        <p:nvSpPr>
          <p:cNvPr id="17" name="TextBox 16"/>
          <p:cNvSpPr txBox="1"/>
          <p:nvPr/>
        </p:nvSpPr>
        <p:spPr>
          <a:xfrm rot="2589685">
            <a:off x="2928947" y="5854451"/>
            <a:ext cx="96372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Northing (feet)</a:t>
            </a:r>
          </a:p>
        </p:txBody>
      </p:sp>
      <p:cxnSp>
        <p:nvCxnSpPr>
          <p:cNvPr id="18" name="Straight Arrow Connector 17"/>
          <p:cNvCxnSpPr>
            <a:stCxn id="15" idx="3"/>
          </p:cNvCxnSpPr>
          <p:nvPr/>
        </p:nvCxnSpPr>
        <p:spPr>
          <a:xfrm flipV="1">
            <a:off x="9128851" y="1764065"/>
            <a:ext cx="123044" cy="117135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 rot="19267315">
            <a:off x="2320633" y="5334630"/>
            <a:ext cx="4555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West</a:t>
            </a:r>
          </a:p>
        </p:txBody>
      </p:sp>
      <p:cxnSp>
        <p:nvCxnSpPr>
          <p:cNvPr id="20" name="Straight Arrow Connector 19"/>
          <p:cNvCxnSpPr>
            <a:stCxn id="19" idx="1"/>
          </p:cNvCxnSpPr>
          <p:nvPr/>
        </p:nvCxnSpPr>
        <p:spPr>
          <a:xfrm flipH="1">
            <a:off x="2195996" y="5600715"/>
            <a:ext cx="175096" cy="146891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7048837" y="2364225"/>
            <a:ext cx="8130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0.034 ppb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742115" y="285226"/>
            <a:ext cx="16596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Strickland Trace</a:t>
            </a:r>
          </a:p>
        </p:txBody>
      </p:sp>
    </p:spTree>
    <p:extLst>
      <p:ext uri="{BB962C8B-B14F-4D97-AF65-F5344CB8AC3E}">
        <p14:creationId xmlns:p14="http://schemas.microsoft.com/office/powerpoint/2010/main" val="236060784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3" cstate="print"/>
          <a:srcRect l="31413" t="16165" r="14620" b="8262"/>
          <a:stretch>
            <a:fillRect/>
          </a:stretch>
        </p:blipFill>
        <p:spPr bwMode="auto">
          <a:xfrm>
            <a:off x="1524000" y="0"/>
            <a:ext cx="900953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extBox 3"/>
          <p:cNvSpPr txBox="1"/>
          <p:nvPr/>
        </p:nvSpPr>
        <p:spPr>
          <a:xfrm>
            <a:off x="9218758" y="381001"/>
            <a:ext cx="14492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Dec. 10 – 26 days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828289" y="3773587"/>
            <a:ext cx="8130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0.206 ppb</a:t>
            </a:r>
          </a:p>
        </p:txBody>
      </p:sp>
      <p:cxnSp>
        <p:nvCxnSpPr>
          <p:cNvPr id="13" name="Straight Arrow Connector 12"/>
          <p:cNvCxnSpPr/>
          <p:nvPr/>
        </p:nvCxnSpPr>
        <p:spPr>
          <a:xfrm flipH="1">
            <a:off x="8191837" y="1739788"/>
            <a:ext cx="275128" cy="420786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8113030" y="1449350"/>
            <a:ext cx="9658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Dye Inj. Well</a:t>
            </a:r>
          </a:p>
        </p:txBody>
      </p:sp>
      <p:sp>
        <p:nvSpPr>
          <p:cNvPr id="15" name="TextBox 14"/>
          <p:cNvSpPr txBox="1"/>
          <p:nvPr/>
        </p:nvSpPr>
        <p:spPr>
          <a:xfrm rot="19267315">
            <a:off x="8772201" y="1883959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</a:t>
            </a:r>
          </a:p>
        </p:txBody>
      </p:sp>
      <p:sp>
        <p:nvSpPr>
          <p:cNvPr id="16" name="TextBox 15"/>
          <p:cNvSpPr txBox="1"/>
          <p:nvPr/>
        </p:nvSpPr>
        <p:spPr>
          <a:xfrm rot="19267315">
            <a:off x="8113623" y="4407325"/>
            <a:ext cx="8739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Easting (feet)</a:t>
            </a:r>
          </a:p>
        </p:txBody>
      </p:sp>
      <p:sp>
        <p:nvSpPr>
          <p:cNvPr id="17" name="TextBox 16"/>
          <p:cNvSpPr txBox="1"/>
          <p:nvPr/>
        </p:nvSpPr>
        <p:spPr>
          <a:xfrm rot="2589685">
            <a:off x="2928947" y="5854451"/>
            <a:ext cx="96372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Northing (feet)</a:t>
            </a:r>
          </a:p>
        </p:txBody>
      </p:sp>
      <p:cxnSp>
        <p:nvCxnSpPr>
          <p:cNvPr id="18" name="Straight Arrow Connector 17"/>
          <p:cNvCxnSpPr>
            <a:stCxn id="15" idx="3"/>
          </p:cNvCxnSpPr>
          <p:nvPr/>
        </p:nvCxnSpPr>
        <p:spPr>
          <a:xfrm flipV="1">
            <a:off x="9128851" y="1764065"/>
            <a:ext cx="123044" cy="117135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 rot="19267315">
            <a:off x="2320633" y="5334630"/>
            <a:ext cx="4555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West</a:t>
            </a:r>
          </a:p>
        </p:txBody>
      </p:sp>
      <p:cxnSp>
        <p:nvCxnSpPr>
          <p:cNvPr id="20" name="Straight Arrow Connector 19"/>
          <p:cNvCxnSpPr>
            <a:stCxn id="19" idx="1"/>
          </p:cNvCxnSpPr>
          <p:nvPr/>
        </p:nvCxnSpPr>
        <p:spPr>
          <a:xfrm flipH="1">
            <a:off x="2195996" y="5600715"/>
            <a:ext cx="175096" cy="146891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1742115" y="285226"/>
            <a:ext cx="16596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Strickland Trace</a:t>
            </a:r>
          </a:p>
        </p:txBody>
      </p:sp>
    </p:spTree>
    <p:extLst>
      <p:ext uri="{BB962C8B-B14F-4D97-AF65-F5344CB8AC3E}">
        <p14:creationId xmlns:p14="http://schemas.microsoft.com/office/powerpoint/2010/main" val="265160389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5" name="Picture 3"/>
          <p:cNvPicPr>
            <a:picLocks noChangeAspect="1" noChangeArrowheads="1"/>
          </p:cNvPicPr>
          <p:nvPr/>
        </p:nvPicPr>
        <p:blipFill>
          <a:blip r:embed="rId3" cstate="print"/>
          <a:srcRect l="31427" t="16536" r="14512" b="8040"/>
          <a:stretch>
            <a:fillRect/>
          </a:stretch>
        </p:blipFill>
        <p:spPr bwMode="auto">
          <a:xfrm>
            <a:off x="1524000" y="0"/>
            <a:ext cx="904304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extBox 3"/>
          <p:cNvSpPr txBox="1"/>
          <p:nvPr/>
        </p:nvSpPr>
        <p:spPr>
          <a:xfrm>
            <a:off x="9218758" y="381001"/>
            <a:ext cx="14492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Dec. 13 – 29 days</a:t>
            </a:r>
          </a:p>
        </p:txBody>
      </p:sp>
      <p:cxnSp>
        <p:nvCxnSpPr>
          <p:cNvPr id="18" name="Straight Arrow Connector 17"/>
          <p:cNvCxnSpPr/>
          <p:nvPr/>
        </p:nvCxnSpPr>
        <p:spPr>
          <a:xfrm flipH="1">
            <a:off x="8191837" y="1739788"/>
            <a:ext cx="275128" cy="420786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8113030" y="1449350"/>
            <a:ext cx="9658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Dye Inj. Well</a:t>
            </a:r>
          </a:p>
        </p:txBody>
      </p:sp>
      <p:sp>
        <p:nvSpPr>
          <p:cNvPr id="20" name="TextBox 19"/>
          <p:cNvSpPr txBox="1"/>
          <p:nvPr/>
        </p:nvSpPr>
        <p:spPr>
          <a:xfrm rot="19267315">
            <a:off x="8772201" y="1883959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</a:t>
            </a:r>
          </a:p>
        </p:txBody>
      </p:sp>
      <p:sp>
        <p:nvSpPr>
          <p:cNvPr id="21" name="TextBox 20"/>
          <p:cNvSpPr txBox="1"/>
          <p:nvPr/>
        </p:nvSpPr>
        <p:spPr>
          <a:xfrm rot="19267315">
            <a:off x="8113623" y="4407325"/>
            <a:ext cx="8739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Easting (feet)</a:t>
            </a:r>
          </a:p>
        </p:txBody>
      </p:sp>
      <p:sp>
        <p:nvSpPr>
          <p:cNvPr id="22" name="TextBox 21"/>
          <p:cNvSpPr txBox="1"/>
          <p:nvPr/>
        </p:nvSpPr>
        <p:spPr>
          <a:xfrm rot="2589685">
            <a:off x="2928947" y="5854451"/>
            <a:ext cx="96372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Northing (feet)</a:t>
            </a:r>
          </a:p>
        </p:txBody>
      </p:sp>
      <p:cxnSp>
        <p:nvCxnSpPr>
          <p:cNvPr id="23" name="Straight Arrow Connector 22"/>
          <p:cNvCxnSpPr>
            <a:stCxn id="20" idx="3"/>
          </p:cNvCxnSpPr>
          <p:nvPr/>
        </p:nvCxnSpPr>
        <p:spPr>
          <a:xfrm flipV="1">
            <a:off x="9128851" y="1764065"/>
            <a:ext cx="123044" cy="117135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 rot="19267315">
            <a:off x="2320633" y="5334630"/>
            <a:ext cx="4555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West</a:t>
            </a:r>
          </a:p>
        </p:txBody>
      </p:sp>
      <p:cxnSp>
        <p:nvCxnSpPr>
          <p:cNvPr id="25" name="Straight Arrow Connector 24"/>
          <p:cNvCxnSpPr>
            <a:stCxn id="24" idx="1"/>
          </p:cNvCxnSpPr>
          <p:nvPr/>
        </p:nvCxnSpPr>
        <p:spPr>
          <a:xfrm flipH="1">
            <a:off x="2195996" y="5600715"/>
            <a:ext cx="175096" cy="146891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5828288" y="3773587"/>
            <a:ext cx="7344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0.18 ppb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742115" y="285226"/>
            <a:ext cx="16596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Strickland Trace</a:t>
            </a:r>
          </a:p>
        </p:txBody>
      </p:sp>
    </p:spTree>
    <p:extLst>
      <p:ext uri="{BB962C8B-B14F-4D97-AF65-F5344CB8AC3E}">
        <p14:creationId xmlns:p14="http://schemas.microsoft.com/office/powerpoint/2010/main" val="219967557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3" cstate="print"/>
          <a:srcRect l="31623" t="16714" r="14741" b="8075"/>
          <a:stretch>
            <a:fillRect/>
          </a:stretch>
        </p:blipFill>
        <p:spPr bwMode="auto">
          <a:xfrm>
            <a:off x="1524000" y="0"/>
            <a:ext cx="8997462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extBox 3"/>
          <p:cNvSpPr txBox="1"/>
          <p:nvPr/>
        </p:nvSpPr>
        <p:spPr>
          <a:xfrm>
            <a:off x="9218758" y="381001"/>
            <a:ext cx="14492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Dec. 16 – 32 days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831662" y="3722337"/>
            <a:ext cx="8130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0.215 ppb</a:t>
            </a:r>
          </a:p>
        </p:txBody>
      </p:sp>
      <p:cxnSp>
        <p:nvCxnSpPr>
          <p:cNvPr id="13" name="Straight Arrow Connector 12"/>
          <p:cNvCxnSpPr/>
          <p:nvPr/>
        </p:nvCxnSpPr>
        <p:spPr>
          <a:xfrm flipH="1">
            <a:off x="8224205" y="1658868"/>
            <a:ext cx="275128" cy="420786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8113030" y="1449350"/>
            <a:ext cx="9658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Dye Inj. Well</a:t>
            </a:r>
          </a:p>
        </p:txBody>
      </p:sp>
      <p:sp>
        <p:nvSpPr>
          <p:cNvPr id="15" name="TextBox 14"/>
          <p:cNvSpPr txBox="1"/>
          <p:nvPr/>
        </p:nvSpPr>
        <p:spPr>
          <a:xfrm rot="19267315">
            <a:off x="8772201" y="1883959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</a:t>
            </a:r>
          </a:p>
        </p:txBody>
      </p:sp>
      <p:sp>
        <p:nvSpPr>
          <p:cNvPr id="16" name="TextBox 15"/>
          <p:cNvSpPr txBox="1"/>
          <p:nvPr/>
        </p:nvSpPr>
        <p:spPr>
          <a:xfrm rot="19267315">
            <a:off x="8113623" y="4407325"/>
            <a:ext cx="8739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Easting (feet)</a:t>
            </a:r>
          </a:p>
        </p:txBody>
      </p:sp>
      <p:sp>
        <p:nvSpPr>
          <p:cNvPr id="17" name="TextBox 16"/>
          <p:cNvSpPr txBox="1"/>
          <p:nvPr/>
        </p:nvSpPr>
        <p:spPr>
          <a:xfrm rot="2589685">
            <a:off x="2928947" y="5854451"/>
            <a:ext cx="96372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Northing (feet)</a:t>
            </a:r>
          </a:p>
        </p:txBody>
      </p:sp>
      <p:cxnSp>
        <p:nvCxnSpPr>
          <p:cNvPr id="18" name="Straight Arrow Connector 17"/>
          <p:cNvCxnSpPr>
            <a:stCxn id="15" idx="3"/>
          </p:cNvCxnSpPr>
          <p:nvPr/>
        </p:nvCxnSpPr>
        <p:spPr>
          <a:xfrm flipV="1">
            <a:off x="9128851" y="1764065"/>
            <a:ext cx="123044" cy="117135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 rot="19267315">
            <a:off x="2320633" y="5334630"/>
            <a:ext cx="4555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West</a:t>
            </a:r>
          </a:p>
        </p:txBody>
      </p:sp>
      <p:cxnSp>
        <p:nvCxnSpPr>
          <p:cNvPr id="20" name="Straight Arrow Connector 19"/>
          <p:cNvCxnSpPr>
            <a:stCxn id="19" idx="1"/>
          </p:cNvCxnSpPr>
          <p:nvPr/>
        </p:nvCxnSpPr>
        <p:spPr>
          <a:xfrm flipH="1">
            <a:off x="2195996" y="5600715"/>
            <a:ext cx="175096" cy="146891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1742115" y="285226"/>
            <a:ext cx="16596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Strickland Trace</a:t>
            </a:r>
          </a:p>
        </p:txBody>
      </p:sp>
    </p:spTree>
    <p:extLst>
      <p:ext uri="{BB962C8B-B14F-4D97-AF65-F5344CB8AC3E}">
        <p14:creationId xmlns:p14="http://schemas.microsoft.com/office/powerpoint/2010/main" val="321356996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3" cstate="print"/>
          <a:srcRect l="31298" t="16430" r="14562" b="8106"/>
          <a:stretch>
            <a:fillRect/>
          </a:stretch>
        </p:blipFill>
        <p:spPr bwMode="auto">
          <a:xfrm>
            <a:off x="1524000" y="1"/>
            <a:ext cx="9038804" cy="68483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extBox 3"/>
          <p:cNvSpPr txBox="1"/>
          <p:nvPr/>
        </p:nvSpPr>
        <p:spPr>
          <a:xfrm>
            <a:off x="9218758" y="381001"/>
            <a:ext cx="14492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Dec. 27 – 43 days</a:t>
            </a:r>
          </a:p>
        </p:txBody>
      </p:sp>
      <p:cxnSp>
        <p:nvCxnSpPr>
          <p:cNvPr id="14" name="Straight Arrow Connector 13"/>
          <p:cNvCxnSpPr/>
          <p:nvPr/>
        </p:nvCxnSpPr>
        <p:spPr>
          <a:xfrm flipH="1">
            <a:off x="8224205" y="1691236"/>
            <a:ext cx="275128" cy="420786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8113030" y="1449350"/>
            <a:ext cx="9658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Dye Inj. Well</a:t>
            </a:r>
          </a:p>
        </p:txBody>
      </p:sp>
      <p:sp>
        <p:nvSpPr>
          <p:cNvPr id="16" name="TextBox 15"/>
          <p:cNvSpPr txBox="1"/>
          <p:nvPr/>
        </p:nvSpPr>
        <p:spPr>
          <a:xfrm rot="19267315">
            <a:off x="8772201" y="1883959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</a:t>
            </a:r>
          </a:p>
        </p:txBody>
      </p:sp>
      <p:sp>
        <p:nvSpPr>
          <p:cNvPr id="17" name="TextBox 16"/>
          <p:cNvSpPr txBox="1"/>
          <p:nvPr/>
        </p:nvSpPr>
        <p:spPr>
          <a:xfrm rot="19267315">
            <a:off x="8113623" y="4407325"/>
            <a:ext cx="8739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Easting (feet)</a:t>
            </a:r>
          </a:p>
        </p:txBody>
      </p:sp>
      <p:sp>
        <p:nvSpPr>
          <p:cNvPr id="18" name="TextBox 17"/>
          <p:cNvSpPr txBox="1"/>
          <p:nvPr/>
        </p:nvSpPr>
        <p:spPr>
          <a:xfrm rot="2589685">
            <a:off x="2928947" y="5854451"/>
            <a:ext cx="96372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Northing (feet)</a:t>
            </a:r>
          </a:p>
        </p:txBody>
      </p:sp>
      <p:cxnSp>
        <p:nvCxnSpPr>
          <p:cNvPr id="19" name="Straight Arrow Connector 18"/>
          <p:cNvCxnSpPr>
            <a:stCxn id="16" idx="3"/>
          </p:cNvCxnSpPr>
          <p:nvPr/>
        </p:nvCxnSpPr>
        <p:spPr>
          <a:xfrm flipV="1">
            <a:off x="9128851" y="1764065"/>
            <a:ext cx="123044" cy="117135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 rot="19267315">
            <a:off x="2320633" y="5334630"/>
            <a:ext cx="4555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West</a:t>
            </a:r>
          </a:p>
        </p:txBody>
      </p:sp>
      <p:cxnSp>
        <p:nvCxnSpPr>
          <p:cNvPr id="21" name="Straight Arrow Connector 20"/>
          <p:cNvCxnSpPr>
            <a:stCxn id="20" idx="1"/>
          </p:cNvCxnSpPr>
          <p:nvPr/>
        </p:nvCxnSpPr>
        <p:spPr>
          <a:xfrm flipH="1">
            <a:off x="2195996" y="5600715"/>
            <a:ext cx="175096" cy="146891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4787789" y="3714245"/>
            <a:ext cx="8130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0.192 ppb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742115" y="285226"/>
            <a:ext cx="16596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Strickland Trace</a:t>
            </a:r>
          </a:p>
        </p:txBody>
      </p:sp>
    </p:spTree>
    <p:extLst>
      <p:ext uri="{BB962C8B-B14F-4D97-AF65-F5344CB8AC3E}">
        <p14:creationId xmlns:p14="http://schemas.microsoft.com/office/powerpoint/2010/main" val="332913333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1A5BB0-54CB-4628-A964-D45DD12434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1200" y="622883"/>
            <a:ext cx="8229600" cy="1143000"/>
          </a:xfrm>
        </p:spPr>
        <p:txBody>
          <a:bodyPr>
            <a:normAutofit/>
          </a:bodyPr>
          <a:lstStyle/>
          <a:p>
            <a:pPr defTabSz="806826">
              <a:spcBef>
                <a:spcPts val="0"/>
              </a:spcBef>
              <a:defRPr/>
            </a:pPr>
            <a:r>
              <a:rPr lang="en-US" sz="2900" dirty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t>Why Do Dye Tracer Studies?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358879A-54E5-47B1-8EE2-7DCCD41FCFC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24000" y="1600201"/>
            <a:ext cx="9144000" cy="4525963"/>
          </a:xfrm>
        </p:spPr>
        <p:txBody>
          <a:bodyPr>
            <a:normAutofit/>
          </a:bodyPr>
          <a:lstStyle/>
          <a:p>
            <a:pPr marL="457189" lvl="1" indent="0" defTabSz="457189">
              <a:spcBef>
                <a:spcPts val="0"/>
              </a:spcBef>
              <a:buNone/>
            </a:pPr>
            <a:r>
              <a:rPr lang="en-US" u="sng" dirty="0">
                <a:solidFill>
                  <a:prstClr val="black"/>
                </a:solidFill>
              </a:rPr>
              <a:t>‘on the ground’ real world empirical based information</a:t>
            </a:r>
            <a:endParaRPr lang="en-US" sz="2100" dirty="0">
              <a:solidFill>
                <a:prstClr val="black"/>
              </a:solidFill>
            </a:endParaRPr>
          </a:p>
          <a:p>
            <a:pPr marL="457189" lvl="1" indent="0" defTabSz="457189">
              <a:spcBef>
                <a:spcPts val="0"/>
              </a:spcBef>
              <a:buNone/>
            </a:pPr>
            <a:endParaRPr lang="en-US" sz="2100" dirty="0">
              <a:solidFill>
                <a:prstClr val="black"/>
              </a:solidFill>
            </a:endParaRPr>
          </a:p>
          <a:p>
            <a:pPr marL="1109387" lvl="2" indent="-302560" defTabSz="806826">
              <a:spcBef>
                <a:spcPts val="0"/>
              </a:spcBef>
              <a:defRPr/>
            </a:pPr>
            <a:r>
              <a:rPr lang="en-US" dirty="0">
                <a:solidFill>
                  <a:prstClr val="black"/>
                </a:solidFill>
              </a:rPr>
              <a:t>Hydraulic Behavior</a:t>
            </a:r>
          </a:p>
          <a:p>
            <a:pPr marL="1109387" lvl="2" indent="-302560" defTabSz="806826">
              <a:spcBef>
                <a:spcPts val="0"/>
              </a:spcBef>
              <a:defRPr/>
            </a:pPr>
            <a:r>
              <a:rPr lang="en-US" dirty="0">
                <a:solidFill>
                  <a:prstClr val="black"/>
                </a:solidFill>
              </a:rPr>
              <a:t>Ground Water Velocities</a:t>
            </a:r>
          </a:p>
          <a:p>
            <a:pPr marL="1109387" lvl="2" indent="-302560" defTabSz="806826">
              <a:spcBef>
                <a:spcPts val="0"/>
              </a:spcBef>
              <a:defRPr/>
            </a:pPr>
            <a:r>
              <a:rPr lang="en-US" dirty="0">
                <a:solidFill>
                  <a:prstClr val="black"/>
                </a:solidFill>
              </a:rPr>
              <a:t>Estimates of Hydraulic Conductivity</a:t>
            </a:r>
          </a:p>
          <a:p>
            <a:pPr marL="1109387" lvl="2" indent="-302560" defTabSz="806826">
              <a:spcBef>
                <a:spcPts val="0"/>
              </a:spcBef>
              <a:defRPr/>
            </a:pPr>
            <a:r>
              <a:rPr lang="en-US" dirty="0">
                <a:solidFill>
                  <a:prstClr val="black"/>
                </a:solidFill>
              </a:rPr>
              <a:t>Flow Direction</a:t>
            </a:r>
          </a:p>
          <a:p>
            <a:pPr marL="1109387" lvl="2" indent="-302560" defTabSz="806826">
              <a:spcBef>
                <a:spcPts val="0"/>
              </a:spcBef>
              <a:defRPr/>
            </a:pPr>
            <a:r>
              <a:rPr lang="en-US" dirty="0">
                <a:solidFill>
                  <a:prstClr val="black"/>
                </a:solidFill>
              </a:rPr>
              <a:t>Fate and Transport</a:t>
            </a:r>
          </a:p>
          <a:p>
            <a:pPr marL="1109387" lvl="2" indent="-302560" defTabSz="806826">
              <a:spcBef>
                <a:spcPts val="0"/>
              </a:spcBef>
              <a:defRPr/>
            </a:pPr>
            <a:r>
              <a:rPr lang="en-US" dirty="0">
                <a:solidFill>
                  <a:prstClr val="black"/>
                </a:solidFill>
              </a:rPr>
              <a:t>Potential impacts of recharge and other management practices.</a:t>
            </a:r>
          </a:p>
          <a:p>
            <a:pPr marL="1109387" lvl="2" indent="-302560" defTabSz="806826">
              <a:spcBef>
                <a:spcPts val="0"/>
              </a:spcBef>
              <a:defRPr/>
            </a:pPr>
            <a:r>
              <a:rPr lang="en-US" dirty="0">
                <a:solidFill>
                  <a:prstClr val="black"/>
                </a:solidFill>
              </a:rPr>
              <a:t>Are water quality monitor wells located in recharge water flow paths</a:t>
            </a:r>
          </a:p>
          <a:p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A9E94A0-B12D-47CD-91C8-BE80F90987F3}"/>
              </a:ext>
            </a:extLst>
          </p:cNvPr>
          <p:cNvGrpSpPr/>
          <p:nvPr/>
        </p:nvGrpSpPr>
        <p:grpSpPr>
          <a:xfrm>
            <a:off x="1524000" y="1"/>
            <a:ext cx="9144000" cy="788565"/>
            <a:chOff x="0" y="-2"/>
            <a:chExt cx="10058398" cy="735498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1F770068-17A0-4E4F-B94D-EEA49F673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" name="Picture 5" descr="sub_page">
              <a:extLst>
                <a:ext uri="{FF2B5EF4-FFF2-40B4-BE49-F238E27FC236}">
                  <a16:creationId xmlns:a16="http://schemas.microsoft.com/office/drawing/2014/main" id="{DC81BDEF-5C84-4405-9309-0E84B1A6D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8" name="Picture 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673" y="1"/>
            <a:ext cx="904437" cy="7717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317047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3" cstate="print"/>
          <a:srcRect l="31490" t="16711" r="14613" b="7902"/>
          <a:stretch>
            <a:fillRect/>
          </a:stretch>
        </p:blipFill>
        <p:spPr bwMode="auto">
          <a:xfrm>
            <a:off x="1524000" y="0"/>
            <a:ext cx="9020128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extBox 3"/>
          <p:cNvSpPr txBox="1"/>
          <p:nvPr/>
        </p:nvSpPr>
        <p:spPr>
          <a:xfrm>
            <a:off x="9255626" y="381001"/>
            <a:ext cx="14123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Jan. 10 – 57 days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058239" y="4782394"/>
            <a:ext cx="8130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0.094 ppb</a:t>
            </a:r>
          </a:p>
        </p:txBody>
      </p:sp>
      <p:sp>
        <p:nvSpPr>
          <p:cNvPr id="6" name="TextBox 5"/>
          <p:cNvSpPr txBox="1"/>
          <p:nvPr/>
        </p:nvSpPr>
        <p:spPr>
          <a:xfrm rot="387696">
            <a:off x="3718964" y="4517380"/>
            <a:ext cx="8130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0.117 ppb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265178" y="4129636"/>
            <a:ext cx="8130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0.165 ppb</a:t>
            </a:r>
          </a:p>
        </p:txBody>
      </p:sp>
      <p:cxnSp>
        <p:nvCxnSpPr>
          <p:cNvPr id="14" name="Straight Arrow Connector 13"/>
          <p:cNvCxnSpPr/>
          <p:nvPr/>
        </p:nvCxnSpPr>
        <p:spPr>
          <a:xfrm flipH="1">
            <a:off x="8224205" y="1691236"/>
            <a:ext cx="275128" cy="420786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8113030" y="1449350"/>
            <a:ext cx="9658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Dye Inj. Well</a:t>
            </a:r>
          </a:p>
        </p:txBody>
      </p:sp>
      <p:sp>
        <p:nvSpPr>
          <p:cNvPr id="16" name="TextBox 15"/>
          <p:cNvSpPr txBox="1"/>
          <p:nvPr/>
        </p:nvSpPr>
        <p:spPr>
          <a:xfrm rot="19267315">
            <a:off x="8772201" y="1883959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</a:t>
            </a:r>
          </a:p>
        </p:txBody>
      </p:sp>
      <p:sp>
        <p:nvSpPr>
          <p:cNvPr id="17" name="TextBox 16"/>
          <p:cNvSpPr txBox="1"/>
          <p:nvPr/>
        </p:nvSpPr>
        <p:spPr>
          <a:xfrm rot="19267315">
            <a:off x="8113623" y="4407325"/>
            <a:ext cx="8739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Easting (feet)</a:t>
            </a:r>
          </a:p>
        </p:txBody>
      </p:sp>
      <p:sp>
        <p:nvSpPr>
          <p:cNvPr id="18" name="TextBox 17"/>
          <p:cNvSpPr txBox="1"/>
          <p:nvPr/>
        </p:nvSpPr>
        <p:spPr>
          <a:xfrm rot="2589685">
            <a:off x="2928947" y="5854451"/>
            <a:ext cx="96372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Northing (feet)</a:t>
            </a:r>
          </a:p>
        </p:txBody>
      </p:sp>
      <p:cxnSp>
        <p:nvCxnSpPr>
          <p:cNvPr id="19" name="Straight Arrow Connector 18"/>
          <p:cNvCxnSpPr>
            <a:stCxn id="16" idx="3"/>
          </p:cNvCxnSpPr>
          <p:nvPr/>
        </p:nvCxnSpPr>
        <p:spPr>
          <a:xfrm flipV="1">
            <a:off x="9128851" y="1764065"/>
            <a:ext cx="123044" cy="117135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 rot="19267315">
            <a:off x="2320633" y="5334630"/>
            <a:ext cx="4555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West</a:t>
            </a:r>
          </a:p>
        </p:txBody>
      </p:sp>
      <p:cxnSp>
        <p:nvCxnSpPr>
          <p:cNvPr id="21" name="Straight Arrow Connector 20"/>
          <p:cNvCxnSpPr>
            <a:stCxn id="20" idx="1"/>
          </p:cNvCxnSpPr>
          <p:nvPr/>
        </p:nvCxnSpPr>
        <p:spPr>
          <a:xfrm flipH="1">
            <a:off x="2195996" y="5600715"/>
            <a:ext cx="175096" cy="146891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1742115" y="285226"/>
            <a:ext cx="16596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Strickland Trace</a:t>
            </a:r>
          </a:p>
        </p:txBody>
      </p:sp>
    </p:spTree>
    <p:extLst>
      <p:ext uri="{BB962C8B-B14F-4D97-AF65-F5344CB8AC3E}">
        <p14:creationId xmlns:p14="http://schemas.microsoft.com/office/powerpoint/2010/main" val="119054956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3" cstate="print"/>
          <a:srcRect l="31400" t="16264" r="14743" b="8210"/>
          <a:stretch>
            <a:fillRect/>
          </a:stretch>
        </p:blipFill>
        <p:spPr bwMode="auto">
          <a:xfrm>
            <a:off x="1524001" y="0"/>
            <a:ext cx="8990251" cy="68529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extBox 3"/>
          <p:cNvSpPr txBox="1"/>
          <p:nvPr/>
        </p:nvSpPr>
        <p:spPr>
          <a:xfrm>
            <a:off x="9255626" y="381001"/>
            <a:ext cx="14123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Jan. 17 – 64 days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621861" y="4545027"/>
            <a:ext cx="8130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0.091 ppb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6132415" y="4853874"/>
            <a:ext cx="8130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0.045 ppb</a:t>
            </a:r>
          </a:p>
        </p:txBody>
      </p:sp>
      <p:cxnSp>
        <p:nvCxnSpPr>
          <p:cNvPr id="13" name="Straight Arrow Connector 12"/>
          <p:cNvCxnSpPr/>
          <p:nvPr/>
        </p:nvCxnSpPr>
        <p:spPr>
          <a:xfrm flipH="1">
            <a:off x="8224205" y="1723604"/>
            <a:ext cx="275128" cy="420786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8113030" y="1449350"/>
            <a:ext cx="9658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Dye Inj. Well</a:t>
            </a:r>
          </a:p>
        </p:txBody>
      </p:sp>
      <p:sp>
        <p:nvSpPr>
          <p:cNvPr id="15" name="TextBox 14"/>
          <p:cNvSpPr txBox="1"/>
          <p:nvPr/>
        </p:nvSpPr>
        <p:spPr>
          <a:xfrm rot="19267315">
            <a:off x="8772201" y="1883959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</a:t>
            </a:r>
          </a:p>
        </p:txBody>
      </p:sp>
      <p:sp>
        <p:nvSpPr>
          <p:cNvPr id="16" name="TextBox 15"/>
          <p:cNvSpPr txBox="1"/>
          <p:nvPr/>
        </p:nvSpPr>
        <p:spPr>
          <a:xfrm rot="19267315">
            <a:off x="8113623" y="4407325"/>
            <a:ext cx="8739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Easting (feet)</a:t>
            </a:r>
          </a:p>
        </p:txBody>
      </p:sp>
      <p:sp>
        <p:nvSpPr>
          <p:cNvPr id="17" name="TextBox 16"/>
          <p:cNvSpPr txBox="1"/>
          <p:nvPr/>
        </p:nvSpPr>
        <p:spPr>
          <a:xfrm rot="2589685">
            <a:off x="2928947" y="5854451"/>
            <a:ext cx="96372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Northing (feet)</a:t>
            </a:r>
          </a:p>
        </p:txBody>
      </p:sp>
      <p:cxnSp>
        <p:nvCxnSpPr>
          <p:cNvPr id="18" name="Straight Arrow Connector 17"/>
          <p:cNvCxnSpPr>
            <a:stCxn id="15" idx="3"/>
          </p:cNvCxnSpPr>
          <p:nvPr/>
        </p:nvCxnSpPr>
        <p:spPr>
          <a:xfrm flipV="1">
            <a:off x="9128851" y="1764065"/>
            <a:ext cx="123044" cy="117135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 rot="19267315">
            <a:off x="2320633" y="5334630"/>
            <a:ext cx="4555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West</a:t>
            </a:r>
          </a:p>
        </p:txBody>
      </p:sp>
      <p:cxnSp>
        <p:nvCxnSpPr>
          <p:cNvPr id="20" name="Straight Arrow Connector 19"/>
          <p:cNvCxnSpPr>
            <a:stCxn id="19" idx="1"/>
          </p:cNvCxnSpPr>
          <p:nvPr/>
        </p:nvCxnSpPr>
        <p:spPr>
          <a:xfrm flipH="1">
            <a:off x="2195996" y="5600715"/>
            <a:ext cx="175096" cy="146891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1742115" y="285226"/>
            <a:ext cx="16596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Strickland Trace</a:t>
            </a:r>
          </a:p>
        </p:txBody>
      </p:sp>
    </p:spTree>
    <p:extLst>
      <p:ext uri="{BB962C8B-B14F-4D97-AF65-F5344CB8AC3E}">
        <p14:creationId xmlns:p14="http://schemas.microsoft.com/office/powerpoint/2010/main" val="270112459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3" cstate="print"/>
          <a:srcRect l="31408" t="16207" r="14663" b="7974"/>
          <a:stretch>
            <a:fillRect/>
          </a:stretch>
        </p:blipFill>
        <p:spPr bwMode="auto">
          <a:xfrm>
            <a:off x="1524001" y="0"/>
            <a:ext cx="8974037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extBox 3"/>
          <p:cNvSpPr txBox="1"/>
          <p:nvPr/>
        </p:nvSpPr>
        <p:spPr>
          <a:xfrm>
            <a:off x="9322376" y="381000"/>
            <a:ext cx="134562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Feb. 6 – 84 days</a:t>
            </a:r>
          </a:p>
          <a:p>
            <a:pPr algn="ctr"/>
            <a:r>
              <a:rPr lang="en-US" sz="1400" dirty="0"/>
              <a:t>End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605002" y="4502544"/>
            <a:ext cx="8130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0.046 ppb</a:t>
            </a:r>
          </a:p>
        </p:txBody>
      </p:sp>
      <p:cxnSp>
        <p:nvCxnSpPr>
          <p:cNvPr id="12" name="Straight Arrow Connector 11"/>
          <p:cNvCxnSpPr/>
          <p:nvPr/>
        </p:nvCxnSpPr>
        <p:spPr>
          <a:xfrm flipH="1">
            <a:off x="8208021" y="1747880"/>
            <a:ext cx="275128" cy="420786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8113030" y="1449350"/>
            <a:ext cx="9658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Dye Inj. Well</a:t>
            </a:r>
          </a:p>
        </p:txBody>
      </p:sp>
      <p:sp>
        <p:nvSpPr>
          <p:cNvPr id="14" name="TextBox 13"/>
          <p:cNvSpPr txBox="1"/>
          <p:nvPr/>
        </p:nvSpPr>
        <p:spPr>
          <a:xfrm rot="19267315">
            <a:off x="8772201" y="1883959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</a:t>
            </a:r>
          </a:p>
        </p:txBody>
      </p:sp>
      <p:sp>
        <p:nvSpPr>
          <p:cNvPr id="15" name="TextBox 14"/>
          <p:cNvSpPr txBox="1"/>
          <p:nvPr/>
        </p:nvSpPr>
        <p:spPr>
          <a:xfrm rot="19267315">
            <a:off x="8113623" y="4407325"/>
            <a:ext cx="8739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Easting (feet)</a:t>
            </a:r>
          </a:p>
        </p:txBody>
      </p:sp>
      <p:sp>
        <p:nvSpPr>
          <p:cNvPr id="16" name="TextBox 15"/>
          <p:cNvSpPr txBox="1"/>
          <p:nvPr/>
        </p:nvSpPr>
        <p:spPr>
          <a:xfrm rot="2589685">
            <a:off x="2928947" y="5854451"/>
            <a:ext cx="96372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Northing (feet)</a:t>
            </a:r>
          </a:p>
        </p:txBody>
      </p:sp>
      <p:cxnSp>
        <p:nvCxnSpPr>
          <p:cNvPr id="17" name="Straight Arrow Connector 16"/>
          <p:cNvCxnSpPr>
            <a:stCxn id="14" idx="3"/>
          </p:cNvCxnSpPr>
          <p:nvPr/>
        </p:nvCxnSpPr>
        <p:spPr>
          <a:xfrm flipV="1">
            <a:off x="9128851" y="1764065"/>
            <a:ext cx="123044" cy="117135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 rot="19267315">
            <a:off x="2320633" y="5334630"/>
            <a:ext cx="4555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/>
              <a:t>West</a:t>
            </a:r>
          </a:p>
        </p:txBody>
      </p:sp>
      <p:cxnSp>
        <p:nvCxnSpPr>
          <p:cNvPr id="19" name="Straight Arrow Connector 18"/>
          <p:cNvCxnSpPr>
            <a:stCxn id="18" idx="1"/>
          </p:cNvCxnSpPr>
          <p:nvPr/>
        </p:nvCxnSpPr>
        <p:spPr>
          <a:xfrm flipH="1">
            <a:off x="2195996" y="5600715"/>
            <a:ext cx="175096" cy="146891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1742115" y="285226"/>
            <a:ext cx="16596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Strickland Trace</a:t>
            </a:r>
          </a:p>
        </p:txBody>
      </p:sp>
    </p:spTree>
    <p:extLst>
      <p:ext uri="{BB962C8B-B14F-4D97-AF65-F5344CB8AC3E}">
        <p14:creationId xmlns:p14="http://schemas.microsoft.com/office/powerpoint/2010/main" val="330614109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755B71A-4F1A-4C2F-99B7-94FDEB2A422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8472" y="1284079"/>
            <a:ext cx="8687391" cy="4904525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57E2CE6B-25A9-4AA4-88DF-4172F71D93EE}"/>
              </a:ext>
            </a:extLst>
          </p:cNvPr>
          <p:cNvSpPr txBox="1"/>
          <p:nvPr/>
        </p:nvSpPr>
        <p:spPr>
          <a:xfrm>
            <a:off x="1819201" y="1094227"/>
            <a:ext cx="3757112" cy="139602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sz="2118" u="sng" kern="0" dirty="0">
                <a:solidFill>
                  <a:srgbClr val="000000"/>
                </a:solidFill>
              </a:rPr>
              <a:t>Traces Completed</a:t>
            </a:r>
          </a:p>
          <a:p>
            <a:pPr marL="403433" indent="-403433">
              <a:buFont typeface="Arial" panose="020B0604020202020204" pitchFamily="34" charset="0"/>
              <a:buChar char="•"/>
              <a:defRPr/>
            </a:pPr>
            <a:r>
              <a:rPr lang="en-US" sz="2118" kern="0" dirty="0">
                <a:solidFill>
                  <a:srgbClr val="000000"/>
                </a:solidFill>
              </a:rPr>
              <a:t>13 Locations</a:t>
            </a:r>
          </a:p>
          <a:p>
            <a:pPr marL="403433" indent="-403433">
              <a:buFont typeface="Arial" panose="020B0604020202020204" pitchFamily="34" charset="0"/>
              <a:buChar char="•"/>
              <a:defRPr/>
            </a:pPr>
            <a:r>
              <a:rPr lang="en-US" sz="2118" kern="0" dirty="0">
                <a:solidFill>
                  <a:srgbClr val="000000"/>
                </a:solidFill>
              </a:rPr>
              <a:t>24 Traces</a:t>
            </a:r>
          </a:p>
          <a:p>
            <a:pPr marL="403433" indent="-403433">
              <a:buFont typeface="Arial" panose="020B0604020202020204" pitchFamily="34" charset="0"/>
              <a:buChar char="•"/>
              <a:defRPr/>
            </a:pPr>
            <a:r>
              <a:rPr lang="en-US" sz="2118" kern="0" dirty="0">
                <a:solidFill>
                  <a:srgbClr val="000000"/>
                </a:solidFill>
              </a:rPr>
              <a:t>1,100 ft to Over 19 Miles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2029EBD-0DDD-4CBF-A4D0-B59A833AB9F8}"/>
              </a:ext>
            </a:extLst>
          </p:cNvPr>
          <p:cNvGrpSpPr/>
          <p:nvPr/>
        </p:nvGrpSpPr>
        <p:grpSpPr>
          <a:xfrm>
            <a:off x="1524000" y="-2"/>
            <a:ext cx="9143998" cy="648969"/>
            <a:chOff x="0" y="-2"/>
            <a:chExt cx="10058398" cy="735498"/>
          </a:xfrm>
        </p:grpSpPr>
        <p:pic>
          <p:nvPicPr>
            <p:cNvPr id="13" name="Picture 2">
              <a:extLst>
                <a:ext uri="{FF2B5EF4-FFF2-40B4-BE49-F238E27FC236}">
                  <a16:creationId xmlns:a16="http://schemas.microsoft.com/office/drawing/2014/main" id="{5FF4ABB4-C147-4EE4-BFD1-02CFB4348B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" name="Picture 4" descr="sub_page">
              <a:extLst>
                <a:ext uri="{FF2B5EF4-FFF2-40B4-BE49-F238E27FC236}">
                  <a16:creationId xmlns:a16="http://schemas.microsoft.com/office/drawing/2014/main" id="{CFD9CFD4-3808-4F6E-B459-0E6EE86B34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2" name="Freeform 1"/>
          <p:cNvSpPr/>
          <p:nvPr/>
        </p:nvSpPr>
        <p:spPr>
          <a:xfrm>
            <a:off x="6050782" y="4019342"/>
            <a:ext cx="4109776" cy="1245995"/>
          </a:xfrm>
          <a:custGeom>
            <a:avLst/>
            <a:gdLst>
              <a:gd name="connsiteX0" fmla="*/ 4104752 w 4109776"/>
              <a:gd name="connsiteY0" fmla="*/ 482321 h 1245995"/>
              <a:gd name="connsiteX1" fmla="*/ 3351126 w 4109776"/>
              <a:gd name="connsiteY1" fmla="*/ 507441 h 1245995"/>
              <a:gd name="connsiteX2" fmla="*/ 3039627 w 4109776"/>
              <a:gd name="connsiteY2" fmla="*/ 381837 h 1245995"/>
              <a:gd name="connsiteX3" fmla="*/ 2703007 w 4109776"/>
              <a:gd name="connsiteY3" fmla="*/ 231112 h 1245995"/>
              <a:gd name="connsiteX4" fmla="*/ 2311121 w 4109776"/>
              <a:gd name="connsiteY4" fmla="*/ 135652 h 1245995"/>
              <a:gd name="connsiteX5" fmla="*/ 1080198 w 4109776"/>
              <a:gd name="connsiteY5" fmla="*/ 0 h 1245995"/>
              <a:gd name="connsiteX6" fmla="*/ 879231 w 4109776"/>
              <a:gd name="connsiteY6" fmla="*/ 25121 h 1245995"/>
              <a:gd name="connsiteX7" fmla="*/ 653143 w 4109776"/>
              <a:gd name="connsiteY7" fmla="*/ 70338 h 1245995"/>
              <a:gd name="connsiteX8" fmla="*/ 316523 w 4109776"/>
              <a:gd name="connsiteY8" fmla="*/ 200967 h 1245995"/>
              <a:gd name="connsiteX9" fmla="*/ 110532 w 4109776"/>
              <a:gd name="connsiteY9" fmla="*/ 286378 h 1245995"/>
              <a:gd name="connsiteX10" fmla="*/ 0 w 4109776"/>
              <a:gd name="connsiteY10" fmla="*/ 361740 h 1245995"/>
              <a:gd name="connsiteX11" fmla="*/ 15073 w 4109776"/>
              <a:gd name="connsiteY11" fmla="*/ 422030 h 1245995"/>
              <a:gd name="connsiteX12" fmla="*/ 65315 w 4109776"/>
              <a:gd name="connsiteY12" fmla="*/ 527538 h 1245995"/>
              <a:gd name="connsiteX13" fmla="*/ 221064 w 4109776"/>
              <a:gd name="connsiteY13" fmla="*/ 602901 h 1245995"/>
              <a:gd name="connsiteX14" fmla="*/ 828989 w 4109776"/>
              <a:gd name="connsiteY14" fmla="*/ 628022 h 1245995"/>
              <a:gd name="connsiteX15" fmla="*/ 1150537 w 4109776"/>
              <a:gd name="connsiteY15" fmla="*/ 633046 h 1245995"/>
              <a:gd name="connsiteX16" fmla="*/ 1637882 w 4109776"/>
              <a:gd name="connsiteY16" fmla="*/ 723481 h 1245995"/>
              <a:gd name="connsiteX17" fmla="*/ 2085033 w 4109776"/>
              <a:gd name="connsiteY17" fmla="*/ 773723 h 1245995"/>
              <a:gd name="connsiteX18" fmla="*/ 2205614 w 4109776"/>
              <a:gd name="connsiteY18" fmla="*/ 808892 h 1245995"/>
              <a:gd name="connsiteX19" fmla="*/ 2240783 w 4109776"/>
              <a:gd name="connsiteY19" fmla="*/ 834013 h 1245995"/>
              <a:gd name="connsiteX20" fmla="*/ 2205614 w 4109776"/>
              <a:gd name="connsiteY20" fmla="*/ 859134 h 1245995"/>
              <a:gd name="connsiteX21" fmla="*/ 2150348 w 4109776"/>
              <a:gd name="connsiteY21" fmla="*/ 849085 h 1245995"/>
              <a:gd name="connsiteX22" fmla="*/ 2069961 w 4109776"/>
              <a:gd name="connsiteY22" fmla="*/ 808892 h 1245995"/>
              <a:gd name="connsiteX23" fmla="*/ 2009671 w 4109776"/>
              <a:gd name="connsiteY23" fmla="*/ 793819 h 1245995"/>
              <a:gd name="connsiteX24" fmla="*/ 1868994 w 4109776"/>
              <a:gd name="connsiteY24" fmla="*/ 803868 h 1245995"/>
              <a:gd name="connsiteX25" fmla="*/ 1793631 w 4109776"/>
              <a:gd name="connsiteY25" fmla="*/ 864158 h 1245995"/>
              <a:gd name="connsiteX26" fmla="*/ 1768510 w 4109776"/>
              <a:gd name="connsiteY26" fmla="*/ 939521 h 1245995"/>
              <a:gd name="connsiteX27" fmla="*/ 1768510 w 4109776"/>
              <a:gd name="connsiteY27" fmla="*/ 1009859 h 1245995"/>
              <a:gd name="connsiteX28" fmla="*/ 1838849 w 4109776"/>
              <a:gd name="connsiteY28" fmla="*/ 1090246 h 1245995"/>
              <a:gd name="connsiteX29" fmla="*/ 1919236 w 4109776"/>
              <a:gd name="connsiteY29" fmla="*/ 1120391 h 1245995"/>
              <a:gd name="connsiteX30" fmla="*/ 2080009 w 4109776"/>
              <a:gd name="connsiteY30" fmla="*/ 1175657 h 1245995"/>
              <a:gd name="connsiteX31" fmla="*/ 2215662 w 4109776"/>
              <a:gd name="connsiteY31" fmla="*/ 1210826 h 1245995"/>
              <a:gd name="connsiteX32" fmla="*/ 2386484 w 4109776"/>
              <a:gd name="connsiteY32" fmla="*/ 1245995 h 1245995"/>
              <a:gd name="connsiteX33" fmla="*/ 2481943 w 4109776"/>
              <a:gd name="connsiteY33" fmla="*/ 1245995 h 1245995"/>
              <a:gd name="connsiteX34" fmla="*/ 2697983 w 4109776"/>
              <a:gd name="connsiteY34" fmla="*/ 1175657 h 1245995"/>
              <a:gd name="connsiteX35" fmla="*/ 3366198 w 4109776"/>
              <a:gd name="connsiteY35" fmla="*/ 899327 h 1245995"/>
              <a:gd name="connsiteX36" fmla="*/ 3853543 w 4109776"/>
              <a:gd name="connsiteY36" fmla="*/ 693336 h 1245995"/>
              <a:gd name="connsiteX37" fmla="*/ 4059534 w 4109776"/>
              <a:gd name="connsiteY37" fmla="*/ 617973 h 1245995"/>
              <a:gd name="connsiteX38" fmla="*/ 4089680 w 4109776"/>
              <a:gd name="connsiteY38" fmla="*/ 597877 h 1245995"/>
              <a:gd name="connsiteX39" fmla="*/ 4109776 w 4109776"/>
              <a:gd name="connsiteY39" fmla="*/ 552659 h 1245995"/>
              <a:gd name="connsiteX40" fmla="*/ 4104752 w 4109776"/>
              <a:gd name="connsiteY40" fmla="*/ 482321 h 124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109776" h="1245995">
                <a:moveTo>
                  <a:pt x="4104752" y="482321"/>
                </a:moveTo>
                <a:lnTo>
                  <a:pt x="3351126" y="507441"/>
                </a:lnTo>
                <a:lnTo>
                  <a:pt x="3039627" y="381837"/>
                </a:lnTo>
                <a:lnTo>
                  <a:pt x="2703007" y="231112"/>
                </a:lnTo>
                <a:lnTo>
                  <a:pt x="2311121" y="135652"/>
                </a:lnTo>
                <a:lnTo>
                  <a:pt x="1080198" y="0"/>
                </a:lnTo>
                <a:lnTo>
                  <a:pt x="879231" y="25121"/>
                </a:lnTo>
                <a:lnTo>
                  <a:pt x="653143" y="70338"/>
                </a:lnTo>
                <a:lnTo>
                  <a:pt x="316523" y="200967"/>
                </a:lnTo>
                <a:lnTo>
                  <a:pt x="110532" y="286378"/>
                </a:lnTo>
                <a:lnTo>
                  <a:pt x="0" y="361740"/>
                </a:lnTo>
                <a:lnTo>
                  <a:pt x="15073" y="422030"/>
                </a:lnTo>
                <a:lnTo>
                  <a:pt x="65315" y="527538"/>
                </a:lnTo>
                <a:lnTo>
                  <a:pt x="221064" y="602901"/>
                </a:lnTo>
                <a:lnTo>
                  <a:pt x="828989" y="628022"/>
                </a:lnTo>
                <a:lnTo>
                  <a:pt x="1150537" y="633046"/>
                </a:lnTo>
                <a:lnTo>
                  <a:pt x="1637882" y="723481"/>
                </a:lnTo>
                <a:lnTo>
                  <a:pt x="2085033" y="773723"/>
                </a:lnTo>
                <a:lnTo>
                  <a:pt x="2205614" y="808892"/>
                </a:lnTo>
                <a:lnTo>
                  <a:pt x="2240783" y="834013"/>
                </a:lnTo>
                <a:lnTo>
                  <a:pt x="2205614" y="859134"/>
                </a:lnTo>
                <a:lnTo>
                  <a:pt x="2150348" y="849085"/>
                </a:lnTo>
                <a:lnTo>
                  <a:pt x="2069961" y="808892"/>
                </a:lnTo>
                <a:lnTo>
                  <a:pt x="2009671" y="793819"/>
                </a:lnTo>
                <a:lnTo>
                  <a:pt x="1868994" y="803868"/>
                </a:lnTo>
                <a:lnTo>
                  <a:pt x="1793631" y="864158"/>
                </a:lnTo>
                <a:lnTo>
                  <a:pt x="1768510" y="939521"/>
                </a:lnTo>
                <a:lnTo>
                  <a:pt x="1768510" y="1009859"/>
                </a:lnTo>
                <a:lnTo>
                  <a:pt x="1838849" y="1090246"/>
                </a:lnTo>
                <a:lnTo>
                  <a:pt x="1919236" y="1120391"/>
                </a:lnTo>
                <a:lnTo>
                  <a:pt x="2080009" y="1175657"/>
                </a:lnTo>
                <a:lnTo>
                  <a:pt x="2215662" y="1210826"/>
                </a:lnTo>
                <a:lnTo>
                  <a:pt x="2386484" y="1245995"/>
                </a:lnTo>
                <a:lnTo>
                  <a:pt x="2481943" y="1245995"/>
                </a:lnTo>
                <a:lnTo>
                  <a:pt x="2697983" y="1175657"/>
                </a:lnTo>
                <a:lnTo>
                  <a:pt x="3366198" y="899327"/>
                </a:lnTo>
                <a:lnTo>
                  <a:pt x="3853543" y="693336"/>
                </a:lnTo>
                <a:lnTo>
                  <a:pt x="4059534" y="617973"/>
                </a:lnTo>
                <a:lnTo>
                  <a:pt x="4089680" y="597877"/>
                </a:lnTo>
                <a:lnTo>
                  <a:pt x="4109776" y="552659"/>
                </a:lnTo>
                <a:lnTo>
                  <a:pt x="4104752" y="482321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7025474" y="1396721"/>
            <a:ext cx="788795" cy="562708"/>
          </a:xfrm>
          <a:custGeom>
            <a:avLst/>
            <a:gdLst>
              <a:gd name="connsiteX0" fmla="*/ 788795 w 788795"/>
              <a:gd name="connsiteY0" fmla="*/ 0 h 562708"/>
              <a:gd name="connsiteX1" fmla="*/ 698360 w 788795"/>
              <a:gd name="connsiteY1" fmla="*/ 15072 h 562708"/>
              <a:gd name="connsiteX2" fmla="*/ 351692 w 788795"/>
              <a:gd name="connsiteY2" fmla="*/ 150725 h 562708"/>
              <a:gd name="connsiteX3" fmla="*/ 5024 w 788795"/>
              <a:gd name="connsiteY3" fmla="*/ 296426 h 562708"/>
              <a:gd name="connsiteX4" fmla="*/ 0 w 788795"/>
              <a:gd name="connsiteY4" fmla="*/ 366765 h 562708"/>
              <a:gd name="connsiteX5" fmla="*/ 30145 w 788795"/>
              <a:gd name="connsiteY5" fmla="*/ 452176 h 562708"/>
              <a:gd name="connsiteX6" fmla="*/ 65314 w 788795"/>
              <a:gd name="connsiteY6" fmla="*/ 512466 h 562708"/>
              <a:gd name="connsiteX7" fmla="*/ 170822 w 788795"/>
              <a:gd name="connsiteY7" fmla="*/ 562708 h 562708"/>
              <a:gd name="connsiteX8" fmla="*/ 291402 w 788795"/>
              <a:gd name="connsiteY8" fmla="*/ 552659 h 562708"/>
              <a:gd name="connsiteX9" fmla="*/ 391885 w 788795"/>
              <a:gd name="connsiteY9" fmla="*/ 467248 h 562708"/>
              <a:gd name="connsiteX10" fmla="*/ 582804 w 788795"/>
              <a:gd name="connsiteY10" fmla="*/ 276330 h 562708"/>
              <a:gd name="connsiteX11" fmla="*/ 718457 w 788795"/>
              <a:gd name="connsiteY11" fmla="*/ 95459 h 562708"/>
              <a:gd name="connsiteX12" fmla="*/ 788795 w 788795"/>
              <a:gd name="connsiteY12" fmla="*/ 0 h 56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88795" h="562708">
                <a:moveTo>
                  <a:pt x="788795" y="0"/>
                </a:moveTo>
                <a:lnTo>
                  <a:pt x="698360" y="15072"/>
                </a:lnTo>
                <a:lnTo>
                  <a:pt x="351692" y="150725"/>
                </a:lnTo>
                <a:lnTo>
                  <a:pt x="5024" y="296426"/>
                </a:lnTo>
                <a:lnTo>
                  <a:pt x="0" y="366765"/>
                </a:lnTo>
                <a:lnTo>
                  <a:pt x="30145" y="452176"/>
                </a:lnTo>
                <a:lnTo>
                  <a:pt x="65314" y="512466"/>
                </a:lnTo>
                <a:lnTo>
                  <a:pt x="170822" y="562708"/>
                </a:lnTo>
                <a:lnTo>
                  <a:pt x="291402" y="552659"/>
                </a:lnTo>
                <a:lnTo>
                  <a:pt x="391885" y="467248"/>
                </a:lnTo>
                <a:lnTo>
                  <a:pt x="582804" y="276330"/>
                </a:lnTo>
                <a:lnTo>
                  <a:pt x="718457" y="95459"/>
                </a:lnTo>
                <a:lnTo>
                  <a:pt x="788795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1601" y="1"/>
            <a:ext cx="738230" cy="629957"/>
          </a:xfrm>
          <a:prstGeom prst="rect">
            <a:avLst/>
          </a:prstGeom>
        </p:spPr>
      </p:pic>
      <p:pic>
        <p:nvPicPr>
          <p:cNvPr id="16" name="Picture 15" descr="A picture containing text, outdoor, sky, grass&#10;&#10;Description automatically generated">
            <a:extLst>
              <a:ext uri="{FF2B5EF4-FFF2-40B4-BE49-F238E27FC236}">
                <a16:creationId xmlns:a16="http://schemas.microsoft.com/office/drawing/2014/main" id="{7069A6F0-F2D8-4583-A91F-363A2EA3270C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1771" y="2994870"/>
            <a:ext cx="1641298" cy="2923563"/>
          </a:xfrm>
          <a:prstGeom prst="rect">
            <a:avLst/>
          </a:prstGeom>
        </p:spPr>
      </p:pic>
      <p:pic>
        <p:nvPicPr>
          <p:cNvPr id="18" name="Picture 17" descr="A picture containing outdoor&#10;&#10;Description automatically generated">
            <a:extLst>
              <a:ext uri="{FF2B5EF4-FFF2-40B4-BE49-F238E27FC236}">
                <a16:creationId xmlns:a16="http://schemas.microsoft.com/office/drawing/2014/main" id="{2A0D4D82-1F71-404C-A2A2-2E7A26706F99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4425" y="870357"/>
            <a:ext cx="2642534" cy="1981900"/>
          </a:xfrm>
          <a:prstGeom prst="rect">
            <a:avLst/>
          </a:prstGeom>
        </p:spPr>
      </p:pic>
      <p:pic>
        <p:nvPicPr>
          <p:cNvPr id="19" name="Content Placeholder 3">
            <a:extLst>
              <a:ext uri="{FF2B5EF4-FFF2-40B4-BE49-F238E27FC236}">
                <a16:creationId xmlns:a16="http://schemas.microsoft.com/office/drawing/2014/main" id="{7A27C46A-6632-4BF2-A4B1-6B589E671373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12" r="14221"/>
          <a:stretch/>
        </p:blipFill>
        <p:spPr>
          <a:xfrm>
            <a:off x="3181695" y="3531043"/>
            <a:ext cx="1449027" cy="1132581"/>
          </a:xfrm>
          <a:prstGeom prst="rect">
            <a:avLst/>
          </a:prstGeom>
        </p:spPr>
      </p:pic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FE95054F-375D-40EB-90EB-A4482EBE40B3}"/>
              </a:ext>
            </a:extLst>
          </p:cNvPr>
          <p:cNvCxnSpPr>
            <a:cxnSpLocks/>
          </p:cNvCxnSpPr>
          <p:nvPr/>
        </p:nvCxnSpPr>
        <p:spPr>
          <a:xfrm flipH="1" flipV="1">
            <a:off x="6087612" y="4420999"/>
            <a:ext cx="4001549" cy="159391"/>
          </a:xfrm>
          <a:prstGeom prst="straightConnector1">
            <a:avLst/>
          </a:prstGeom>
          <a:ln w="28575">
            <a:solidFill>
              <a:srgbClr val="FF0000"/>
            </a:solidFill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C6ADFF4E-FED7-4ACA-94CB-679CD155410B}"/>
              </a:ext>
            </a:extLst>
          </p:cNvPr>
          <p:cNvSpPr txBox="1"/>
          <p:nvPr/>
        </p:nvSpPr>
        <p:spPr>
          <a:xfrm>
            <a:off x="7295627" y="4177717"/>
            <a:ext cx="9669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19 miles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8008819-A5AF-4182-A305-7A711E5B6960}"/>
              </a:ext>
            </a:extLst>
          </p:cNvPr>
          <p:cNvSpPr txBox="1"/>
          <p:nvPr/>
        </p:nvSpPr>
        <p:spPr>
          <a:xfrm rot="19278999">
            <a:off x="6995715" y="1508638"/>
            <a:ext cx="8386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3.1 miles</a:t>
            </a:r>
          </a:p>
        </p:txBody>
      </p: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9F141D1A-8899-4D34-995F-A307D47CD8F2}"/>
              </a:ext>
            </a:extLst>
          </p:cNvPr>
          <p:cNvCxnSpPr/>
          <p:nvPr/>
        </p:nvCxnSpPr>
        <p:spPr>
          <a:xfrm flipV="1">
            <a:off x="6783897" y="2751590"/>
            <a:ext cx="0" cy="37750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0FFB1A73-C819-4904-8FD2-72CD9E3F31FC}"/>
              </a:ext>
            </a:extLst>
          </p:cNvPr>
          <p:cNvSpPr txBox="1"/>
          <p:nvPr/>
        </p:nvSpPr>
        <p:spPr>
          <a:xfrm>
            <a:off x="6448337" y="3036815"/>
            <a:ext cx="7344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North</a:t>
            </a: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0736484B-EB67-4938-A8E5-C699316AE3C5}"/>
              </a:ext>
            </a:extLst>
          </p:cNvPr>
          <p:cNvSpPr/>
          <p:nvPr/>
        </p:nvSpPr>
        <p:spPr>
          <a:xfrm>
            <a:off x="3839361" y="4437776"/>
            <a:ext cx="2189527" cy="713064"/>
          </a:xfrm>
          <a:custGeom>
            <a:avLst/>
            <a:gdLst>
              <a:gd name="connsiteX0" fmla="*/ 2197916 w 2197916"/>
              <a:gd name="connsiteY0" fmla="*/ 0 h 704675"/>
              <a:gd name="connsiteX1" fmla="*/ 1451296 w 2197916"/>
              <a:gd name="connsiteY1" fmla="*/ 92279 h 704675"/>
              <a:gd name="connsiteX2" fmla="*/ 402672 w 2197916"/>
              <a:gd name="connsiteY2" fmla="*/ 469784 h 704675"/>
              <a:gd name="connsiteX3" fmla="*/ 0 w 2197916"/>
              <a:gd name="connsiteY3" fmla="*/ 704675 h 704675"/>
              <a:gd name="connsiteX0" fmla="*/ 2189527 w 2189527"/>
              <a:gd name="connsiteY0" fmla="*/ 0 h 798632"/>
              <a:gd name="connsiteX1" fmla="*/ 1451296 w 2189527"/>
              <a:gd name="connsiteY1" fmla="*/ 186236 h 798632"/>
              <a:gd name="connsiteX2" fmla="*/ 402672 w 2189527"/>
              <a:gd name="connsiteY2" fmla="*/ 563741 h 798632"/>
              <a:gd name="connsiteX3" fmla="*/ 0 w 2189527"/>
              <a:gd name="connsiteY3" fmla="*/ 798632 h 798632"/>
              <a:gd name="connsiteX0" fmla="*/ 2189527 w 2189527"/>
              <a:gd name="connsiteY0" fmla="*/ 0 h 798632"/>
              <a:gd name="connsiteX1" fmla="*/ 1417740 w 2189527"/>
              <a:gd name="connsiteY1" fmla="*/ 167445 h 798632"/>
              <a:gd name="connsiteX2" fmla="*/ 402672 w 2189527"/>
              <a:gd name="connsiteY2" fmla="*/ 563741 h 798632"/>
              <a:gd name="connsiteX3" fmla="*/ 0 w 2189527"/>
              <a:gd name="connsiteY3" fmla="*/ 798632 h 798632"/>
              <a:gd name="connsiteX0" fmla="*/ 2189527 w 2189527"/>
              <a:gd name="connsiteY0" fmla="*/ 0 h 798632"/>
              <a:gd name="connsiteX1" fmla="*/ 1417740 w 2189527"/>
              <a:gd name="connsiteY1" fmla="*/ 167445 h 798632"/>
              <a:gd name="connsiteX2" fmla="*/ 578841 w 2189527"/>
              <a:gd name="connsiteY2" fmla="*/ 507367 h 798632"/>
              <a:gd name="connsiteX3" fmla="*/ 0 w 2189527"/>
              <a:gd name="connsiteY3" fmla="*/ 798632 h 798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9527" h="798632">
                <a:moveTo>
                  <a:pt x="2189527" y="0"/>
                </a:moveTo>
                <a:cubicBezTo>
                  <a:pt x="1965820" y="6991"/>
                  <a:pt x="1686188" y="82884"/>
                  <a:pt x="1417740" y="167445"/>
                </a:cubicBezTo>
                <a:cubicBezTo>
                  <a:pt x="1149292" y="252006"/>
                  <a:pt x="820723" y="405301"/>
                  <a:pt x="578841" y="507367"/>
                </a:cubicBezTo>
                <a:cubicBezTo>
                  <a:pt x="336959" y="609433"/>
                  <a:pt x="80395" y="732219"/>
                  <a:pt x="0" y="798632"/>
                </a:cubicBezTo>
              </a:path>
            </a:pathLst>
          </a:custGeom>
          <a:noFill/>
          <a:ln>
            <a:solidFill>
              <a:srgbClr val="30F062"/>
            </a:solidFill>
            <a:prstDash val="lgDash"/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7864510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solidFill>
            <a:srgbClr val="CD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19821" t="12581" r="10447" b="3682"/>
          <a:stretch/>
        </p:blipFill>
        <p:spPr>
          <a:xfrm>
            <a:off x="1524000" y="310243"/>
            <a:ext cx="9162804" cy="5959929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4A9E94A0-B12D-47CD-91C8-BE80F90987F3}"/>
              </a:ext>
            </a:extLst>
          </p:cNvPr>
          <p:cNvGrpSpPr/>
          <p:nvPr/>
        </p:nvGrpSpPr>
        <p:grpSpPr>
          <a:xfrm>
            <a:off x="1524000" y="0"/>
            <a:ext cx="9144000" cy="847288"/>
            <a:chOff x="0" y="-2"/>
            <a:chExt cx="10058398" cy="735498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1F770068-17A0-4E4F-B94D-EEA49F673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" name="Picture 6" descr="sub_page">
              <a:extLst>
                <a:ext uri="{FF2B5EF4-FFF2-40B4-BE49-F238E27FC236}">
                  <a16:creationId xmlns:a16="http://schemas.microsoft.com/office/drawing/2014/main" id="{DC81BDEF-5C84-4405-9309-0E84B1A6D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8" name="Picture 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4375" y="25392"/>
            <a:ext cx="884513" cy="754785"/>
          </a:xfrm>
          <a:prstGeom prst="rect">
            <a:avLst/>
          </a:prstGeom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73180A4F-E2FB-404B-B975-B6DFAB21FD08}"/>
              </a:ext>
            </a:extLst>
          </p:cNvPr>
          <p:cNvSpPr txBox="1">
            <a:spLocks/>
          </p:cNvSpPr>
          <p:nvPr/>
        </p:nvSpPr>
        <p:spPr>
          <a:xfrm>
            <a:off x="1821809" y="736503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“Mile Post 31” Aquifer Recharge Site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F9013E1-FB04-418B-94AF-4FE5CA734226}"/>
              </a:ext>
            </a:extLst>
          </p:cNvPr>
          <p:cNvSpPr txBox="1"/>
          <p:nvPr/>
        </p:nvSpPr>
        <p:spPr>
          <a:xfrm>
            <a:off x="3843904" y="5367006"/>
            <a:ext cx="5080109" cy="1323439"/>
          </a:xfrm>
          <a:prstGeom prst="rect">
            <a:avLst/>
          </a:prstGeom>
          <a:solidFill>
            <a:srgbClr val="FFFFCC"/>
          </a:solidFill>
        </p:spPr>
        <p:txBody>
          <a:bodyPr wrap="none" rtlCol="0">
            <a:spAutoFit/>
          </a:bodyPr>
          <a:lstStyle/>
          <a:p>
            <a:r>
              <a:rPr lang="en-US" sz="1600" dirty="0"/>
              <a:t>East MW Sampled for 44 hours straight after dye released.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Dye 1</a:t>
            </a:r>
            <a:r>
              <a:rPr lang="en-US" sz="1600" baseline="30000" dirty="0"/>
              <a:t>st</a:t>
            </a:r>
            <a:r>
              <a:rPr lang="en-US" sz="1600" dirty="0"/>
              <a:t> Arrival = 24 hours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Peak = 8 days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Depth to Aquifer = 250 feet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Distance from Edge of Recharge Basin = ~250 feet  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solidFill>
            <a:srgbClr val="CD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098" name="Picture 2" descr="D:\data\Dye Tracing\Areas\Mile Post 31\Trace #2\photos\IMG_2055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236870" y="1035511"/>
            <a:ext cx="3954421" cy="5290060"/>
          </a:xfrm>
          <a:prstGeom prst="rect">
            <a:avLst/>
          </a:prstGeom>
          <a:noFill/>
        </p:spPr>
      </p:pic>
      <p:pic>
        <p:nvPicPr>
          <p:cNvPr id="4099" name="Picture 3" descr="D:\data\Dye Tracing\Areas\Mile Post 31\Trace #2\photos\IMG_2056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328341" y="1035938"/>
            <a:ext cx="3902834" cy="5221048"/>
          </a:xfrm>
          <a:prstGeom prst="rect">
            <a:avLst/>
          </a:prstGeom>
          <a:noFill/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4A9E94A0-B12D-47CD-91C8-BE80F90987F3}"/>
              </a:ext>
            </a:extLst>
          </p:cNvPr>
          <p:cNvGrpSpPr/>
          <p:nvPr/>
        </p:nvGrpSpPr>
        <p:grpSpPr>
          <a:xfrm>
            <a:off x="1524000" y="0"/>
            <a:ext cx="9144000" cy="847288"/>
            <a:chOff x="0" y="-2"/>
            <a:chExt cx="10058398" cy="735498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1F770068-17A0-4E4F-B94D-EEA49F673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" name="Picture 7" descr="sub_page">
              <a:extLst>
                <a:ext uri="{FF2B5EF4-FFF2-40B4-BE49-F238E27FC236}">
                  <a16:creationId xmlns:a16="http://schemas.microsoft.com/office/drawing/2014/main" id="{DC81BDEF-5C84-4405-9309-0E84B1A6D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4375" y="25392"/>
            <a:ext cx="884513" cy="754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116575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solidFill>
            <a:srgbClr val="CDF9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A9E94A0-B12D-47CD-91C8-BE80F90987F3}"/>
              </a:ext>
            </a:extLst>
          </p:cNvPr>
          <p:cNvGrpSpPr/>
          <p:nvPr/>
        </p:nvGrpSpPr>
        <p:grpSpPr>
          <a:xfrm>
            <a:off x="1524000" y="0"/>
            <a:ext cx="9144000" cy="847288"/>
            <a:chOff x="0" y="-2"/>
            <a:chExt cx="10058398" cy="735498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1F770068-17A0-4E4F-B94D-EEA49F673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4" name="Picture 23" descr="sub_page">
              <a:extLst>
                <a:ext uri="{FF2B5EF4-FFF2-40B4-BE49-F238E27FC236}">
                  <a16:creationId xmlns:a16="http://schemas.microsoft.com/office/drawing/2014/main" id="{DC81BDEF-5C84-4405-9309-0E84B1A6D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aphicFrame>
        <p:nvGraphicFramePr>
          <p:cNvPr id="19" name="Chart 1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5037785"/>
              </p:ext>
            </p:extLst>
          </p:nvPr>
        </p:nvGraphicFramePr>
        <p:xfrm>
          <a:off x="1510018" y="854017"/>
          <a:ext cx="9412448" cy="60039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6"/>
          <a:srcRect l="19821" t="12581" r="10447" b="3682"/>
          <a:stretch/>
        </p:blipFill>
        <p:spPr>
          <a:xfrm>
            <a:off x="6090604" y="1979803"/>
            <a:ext cx="4204502" cy="2734811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4375" y="25392"/>
            <a:ext cx="884513" cy="754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11355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solidFill>
            <a:srgbClr val="CD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A9E94A0-B12D-47CD-91C8-BE80F90987F3}"/>
              </a:ext>
            </a:extLst>
          </p:cNvPr>
          <p:cNvGrpSpPr/>
          <p:nvPr/>
        </p:nvGrpSpPr>
        <p:grpSpPr>
          <a:xfrm>
            <a:off x="1524000" y="0"/>
            <a:ext cx="9144000" cy="847288"/>
            <a:chOff x="0" y="-2"/>
            <a:chExt cx="10058398" cy="735498"/>
          </a:xfrm>
        </p:grpSpPr>
        <p:pic>
          <p:nvPicPr>
            <p:cNvPr id="27" name="Picture 26">
              <a:extLst>
                <a:ext uri="{FF2B5EF4-FFF2-40B4-BE49-F238E27FC236}">
                  <a16:creationId xmlns:a16="http://schemas.microsoft.com/office/drawing/2014/main" id="{1F770068-17A0-4E4F-B94D-EEA49F673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8" name="Picture 27" descr="sub_page">
              <a:extLst>
                <a:ext uri="{FF2B5EF4-FFF2-40B4-BE49-F238E27FC236}">
                  <a16:creationId xmlns:a16="http://schemas.microsoft.com/office/drawing/2014/main" id="{DC81BDEF-5C84-4405-9309-0E84B1A6D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5"/>
          <a:srcRect l="18126" t="6937" r="2368"/>
          <a:stretch/>
        </p:blipFill>
        <p:spPr>
          <a:xfrm>
            <a:off x="1929516" y="783486"/>
            <a:ext cx="8444287" cy="5354061"/>
          </a:xfrm>
          <a:prstGeom prst="rect">
            <a:avLst/>
          </a:prstGeom>
        </p:spPr>
      </p:pic>
      <p:graphicFrame>
        <p:nvGraphicFramePr>
          <p:cNvPr id="20" name="Chart 1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85883420"/>
              </p:ext>
            </p:extLst>
          </p:nvPr>
        </p:nvGraphicFramePr>
        <p:xfrm>
          <a:off x="2937986" y="1"/>
          <a:ext cx="3762021" cy="1786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5" name="Chart 2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53481642"/>
              </p:ext>
            </p:extLst>
          </p:nvPr>
        </p:nvGraphicFramePr>
        <p:xfrm>
          <a:off x="7736512" y="4209223"/>
          <a:ext cx="4354821" cy="25900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2" name="Chart 2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90369138"/>
              </p:ext>
            </p:extLst>
          </p:nvPr>
        </p:nvGraphicFramePr>
        <p:xfrm>
          <a:off x="0" y="4267946"/>
          <a:ext cx="4295163" cy="25900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9" name="Chart 1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11724136"/>
              </p:ext>
            </p:extLst>
          </p:nvPr>
        </p:nvGraphicFramePr>
        <p:xfrm>
          <a:off x="8137321" y="75501"/>
          <a:ext cx="3974520" cy="24915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17" name="TextBox 16"/>
          <p:cNvSpPr txBox="1"/>
          <p:nvPr/>
        </p:nvSpPr>
        <p:spPr>
          <a:xfrm>
            <a:off x="145651" y="2039108"/>
            <a:ext cx="1198652" cy="6463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200" dirty="0"/>
              <a:t>0.01 ppb FL (water) at 15 miles</a:t>
            </a:r>
          </a:p>
        </p:txBody>
      </p:sp>
      <p:cxnSp>
        <p:nvCxnSpPr>
          <p:cNvPr id="5" name="Straight Arrow Connector 4"/>
          <p:cNvCxnSpPr>
            <a:cxnSpLocks/>
          </p:cNvCxnSpPr>
          <p:nvPr/>
        </p:nvCxnSpPr>
        <p:spPr>
          <a:xfrm flipH="1" flipV="1">
            <a:off x="6525370" y="3458818"/>
            <a:ext cx="2987746" cy="1742356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8669600" y="4257280"/>
            <a:ext cx="131311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/>
              <a:t>MV=653 </a:t>
            </a:r>
            <a:r>
              <a:rPr lang="en-US" sz="1400" b="1" dirty="0" err="1"/>
              <a:t>ft</a:t>
            </a:r>
            <a:r>
              <a:rPr lang="en-US" sz="1400" b="1" dirty="0"/>
              <a:t>/day</a:t>
            </a:r>
          </a:p>
          <a:p>
            <a:r>
              <a:rPr lang="en-US" sz="1400" b="1" dirty="0"/>
              <a:t>DV=417</a:t>
            </a:r>
          </a:p>
        </p:txBody>
      </p:sp>
      <p:cxnSp>
        <p:nvCxnSpPr>
          <p:cNvPr id="10" name="Straight Arrow Connector 9"/>
          <p:cNvCxnSpPr>
            <a:cxnSpLocks/>
          </p:cNvCxnSpPr>
          <p:nvPr/>
        </p:nvCxnSpPr>
        <p:spPr>
          <a:xfrm flipH="1">
            <a:off x="6724153" y="1015068"/>
            <a:ext cx="2335957" cy="2038233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>
            <a:cxnSpLocks/>
          </p:cNvCxnSpPr>
          <p:nvPr/>
        </p:nvCxnSpPr>
        <p:spPr>
          <a:xfrm flipV="1">
            <a:off x="1602297" y="3267987"/>
            <a:ext cx="4811755" cy="2092578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/>
          <p:cNvSpPr txBox="1"/>
          <p:nvPr/>
        </p:nvSpPr>
        <p:spPr>
          <a:xfrm>
            <a:off x="1752949" y="4417628"/>
            <a:ext cx="131311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/>
              <a:t>MV=543 </a:t>
            </a:r>
            <a:r>
              <a:rPr lang="en-US" sz="1400" b="1" dirty="0" err="1"/>
              <a:t>ft</a:t>
            </a:r>
            <a:r>
              <a:rPr lang="en-US" sz="1400" b="1" dirty="0"/>
              <a:t>/day</a:t>
            </a:r>
          </a:p>
          <a:p>
            <a:r>
              <a:rPr lang="en-US" sz="1400" b="1" dirty="0"/>
              <a:t>DV=383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9409101" y="58723"/>
            <a:ext cx="131311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/>
              <a:t>MV=597 </a:t>
            </a:r>
            <a:r>
              <a:rPr lang="en-US" sz="1400" b="1" dirty="0" err="1"/>
              <a:t>ft</a:t>
            </a:r>
            <a:r>
              <a:rPr lang="en-US" sz="1400" b="1" dirty="0"/>
              <a:t>/day</a:t>
            </a:r>
          </a:p>
          <a:p>
            <a:r>
              <a:rPr lang="en-US" sz="1400" b="1" dirty="0"/>
              <a:t>DV=336</a:t>
            </a:r>
          </a:p>
        </p:txBody>
      </p:sp>
      <p:cxnSp>
        <p:nvCxnSpPr>
          <p:cNvPr id="39" name="Straight Arrow Connector 38"/>
          <p:cNvCxnSpPr>
            <a:cxnSpLocks/>
          </p:cNvCxnSpPr>
          <p:nvPr/>
        </p:nvCxnSpPr>
        <p:spPr>
          <a:xfrm>
            <a:off x="1157681" y="2374084"/>
            <a:ext cx="2759663" cy="90821"/>
          </a:xfrm>
          <a:prstGeom prst="straightConnector1">
            <a:avLst/>
          </a:prstGeom>
          <a:ln w="190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/>
          <p:cNvCxnSpPr/>
          <p:nvPr/>
        </p:nvCxnSpPr>
        <p:spPr>
          <a:xfrm>
            <a:off x="6002216" y="1745480"/>
            <a:ext cx="435691" cy="1109039"/>
          </a:xfrm>
          <a:prstGeom prst="straightConnector1">
            <a:avLst/>
          </a:prstGeom>
          <a:ln w="190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4473690" y="0"/>
            <a:ext cx="1393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/>
              <a:t>MV=393 </a:t>
            </a:r>
            <a:r>
              <a:rPr lang="en-US" sz="1400" b="1" dirty="0" err="1"/>
              <a:t>ft</a:t>
            </a:r>
            <a:r>
              <a:rPr lang="en-US" sz="1400" b="1" dirty="0"/>
              <a:t>/day  </a:t>
            </a:r>
          </a:p>
          <a:p>
            <a:r>
              <a:rPr lang="en-US" sz="1400" b="1" dirty="0"/>
              <a:t>DV=256</a:t>
            </a:r>
          </a:p>
        </p:txBody>
      </p:sp>
      <p:sp>
        <p:nvSpPr>
          <p:cNvPr id="13" name="Freeform 12"/>
          <p:cNvSpPr/>
          <p:nvPr/>
        </p:nvSpPr>
        <p:spPr>
          <a:xfrm>
            <a:off x="2305050" y="1890714"/>
            <a:ext cx="7296150" cy="2181225"/>
          </a:xfrm>
          <a:custGeom>
            <a:avLst/>
            <a:gdLst>
              <a:gd name="connsiteX0" fmla="*/ 7296150 w 7296150"/>
              <a:gd name="connsiteY0" fmla="*/ 828675 h 2181225"/>
              <a:gd name="connsiteX1" fmla="*/ 6210300 w 7296150"/>
              <a:gd name="connsiteY1" fmla="*/ 881062 h 2181225"/>
              <a:gd name="connsiteX2" fmla="*/ 5929313 w 7296150"/>
              <a:gd name="connsiteY2" fmla="*/ 862012 h 2181225"/>
              <a:gd name="connsiteX3" fmla="*/ 5386388 w 7296150"/>
              <a:gd name="connsiteY3" fmla="*/ 671512 h 2181225"/>
              <a:gd name="connsiteX4" fmla="*/ 4781550 w 7296150"/>
              <a:gd name="connsiteY4" fmla="*/ 376237 h 2181225"/>
              <a:gd name="connsiteX5" fmla="*/ 4562475 w 7296150"/>
              <a:gd name="connsiteY5" fmla="*/ 319087 h 2181225"/>
              <a:gd name="connsiteX6" fmla="*/ 4133850 w 7296150"/>
              <a:gd name="connsiteY6" fmla="*/ 238125 h 2181225"/>
              <a:gd name="connsiteX7" fmla="*/ 3028950 w 7296150"/>
              <a:gd name="connsiteY7" fmla="*/ 104775 h 2181225"/>
              <a:gd name="connsiteX8" fmla="*/ 2428875 w 7296150"/>
              <a:gd name="connsiteY8" fmla="*/ 61912 h 2181225"/>
              <a:gd name="connsiteX9" fmla="*/ 1905000 w 7296150"/>
              <a:gd name="connsiteY9" fmla="*/ 0 h 2181225"/>
              <a:gd name="connsiteX10" fmla="*/ 1700213 w 7296150"/>
              <a:gd name="connsiteY10" fmla="*/ 9525 h 2181225"/>
              <a:gd name="connsiteX11" fmla="*/ 1166813 w 7296150"/>
              <a:gd name="connsiteY11" fmla="*/ 119062 h 2181225"/>
              <a:gd name="connsiteX12" fmla="*/ 671513 w 7296150"/>
              <a:gd name="connsiteY12" fmla="*/ 295275 h 2181225"/>
              <a:gd name="connsiteX13" fmla="*/ 266700 w 7296150"/>
              <a:gd name="connsiteY13" fmla="*/ 476250 h 2181225"/>
              <a:gd name="connsiteX14" fmla="*/ 28575 w 7296150"/>
              <a:gd name="connsiteY14" fmla="*/ 614362 h 2181225"/>
              <a:gd name="connsiteX15" fmla="*/ 0 w 7296150"/>
              <a:gd name="connsiteY15" fmla="*/ 676275 h 2181225"/>
              <a:gd name="connsiteX16" fmla="*/ 19050 w 7296150"/>
              <a:gd name="connsiteY16" fmla="*/ 800100 h 2181225"/>
              <a:gd name="connsiteX17" fmla="*/ 171450 w 7296150"/>
              <a:gd name="connsiteY17" fmla="*/ 976312 h 2181225"/>
              <a:gd name="connsiteX18" fmla="*/ 300038 w 7296150"/>
              <a:gd name="connsiteY18" fmla="*/ 1023937 h 2181225"/>
              <a:gd name="connsiteX19" fmla="*/ 533400 w 7296150"/>
              <a:gd name="connsiteY19" fmla="*/ 1076325 h 2181225"/>
              <a:gd name="connsiteX20" fmla="*/ 842963 w 7296150"/>
              <a:gd name="connsiteY20" fmla="*/ 1090612 h 2181225"/>
              <a:gd name="connsiteX21" fmla="*/ 1395413 w 7296150"/>
              <a:gd name="connsiteY21" fmla="*/ 1104900 h 2181225"/>
              <a:gd name="connsiteX22" fmla="*/ 1909763 w 7296150"/>
              <a:gd name="connsiteY22" fmla="*/ 1104900 h 2181225"/>
              <a:gd name="connsiteX23" fmla="*/ 2024063 w 7296150"/>
              <a:gd name="connsiteY23" fmla="*/ 1100137 h 2181225"/>
              <a:gd name="connsiteX24" fmla="*/ 2119313 w 7296150"/>
              <a:gd name="connsiteY24" fmla="*/ 1119187 h 2181225"/>
              <a:gd name="connsiteX25" fmla="*/ 2495550 w 7296150"/>
              <a:gd name="connsiteY25" fmla="*/ 1200150 h 2181225"/>
              <a:gd name="connsiteX26" fmla="*/ 3048000 w 7296150"/>
              <a:gd name="connsiteY26" fmla="*/ 1290637 h 2181225"/>
              <a:gd name="connsiteX27" fmla="*/ 3395663 w 7296150"/>
              <a:gd name="connsiteY27" fmla="*/ 1343025 h 2181225"/>
              <a:gd name="connsiteX28" fmla="*/ 3719513 w 7296150"/>
              <a:gd name="connsiteY28" fmla="*/ 1352550 h 2181225"/>
              <a:gd name="connsiteX29" fmla="*/ 3852863 w 7296150"/>
              <a:gd name="connsiteY29" fmla="*/ 1366837 h 2181225"/>
              <a:gd name="connsiteX30" fmla="*/ 3914775 w 7296150"/>
              <a:gd name="connsiteY30" fmla="*/ 1404937 h 2181225"/>
              <a:gd name="connsiteX31" fmla="*/ 3919538 w 7296150"/>
              <a:gd name="connsiteY31" fmla="*/ 1443037 h 2181225"/>
              <a:gd name="connsiteX32" fmla="*/ 3862388 w 7296150"/>
              <a:gd name="connsiteY32" fmla="*/ 1466850 h 2181225"/>
              <a:gd name="connsiteX33" fmla="*/ 3767138 w 7296150"/>
              <a:gd name="connsiteY33" fmla="*/ 1466850 h 2181225"/>
              <a:gd name="connsiteX34" fmla="*/ 3690938 w 7296150"/>
              <a:gd name="connsiteY34" fmla="*/ 1400175 h 2181225"/>
              <a:gd name="connsiteX35" fmla="*/ 3633788 w 7296150"/>
              <a:gd name="connsiteY35" fmla="*/ 1376362 h 2181225"/>
              <a:gd name="connsiteX36" fmla="*/ 3390900 w 7296150"/>
              <a:gd name="connsiteY36" fmla="*/ 1371600 h 2181225"/>
              <a:gd name="connsiteX37" fmla="*/ 3314700 w 7296150"/>
              <a:gd name="connsiteY37" fmla="*/ 1381125 h 2181225"/>
              <a:gd name="connsiteX38" fmla="*/ 3228975 w 7296150"/>
              <a:gd name="connsiteY38" fmla="*/ 1433512 h 2181225"/>
              <a:gd name="connsiteX39" fmla="*/ 3148013 w 7296150"/>
              <a:gd name="connsiteY39" fmla="*/ 1524000 h 2181225"/>
              <a:gd name="connsiteX40" fmla="*/ 3114675 w 7296150"/>
              <a:gd name="connsiteY40" fmla="*/ 1700212 h 2181225"/>
              <a:gd name="connsiteX41" fmla="*/ 3143250 w 7296150"/>
              <a:gd name="connsiteY41" fmla="*/ 1847850 h 2181225"/>
              <a:gd name="connsiteX42" fmla="*/ 3262313 w 7296150"/>
              <a:gd name="connsiteY42" fmla="*/ 1914525 h 2181225"/>
              <a:gd name="connsiteX43" fmla="*/ 3490913 w 7296150"/>
              <a:gd name="connsiteY43" fmla="*/ 1990725 h 2181225"/>
              <a:gd name="connsiteX44" fmla="*/ 3748088 w 7296150"/>
              <a:gd name="connsiteY44" fmla="*/ 2076450 h 2181225"/>
              <a:gd name="connsiteX45" fmla="*/ 3886200 w 7296150"/>
              <a:gd name="connsiteY45" fmla="*/ 2085975 h 2181225"/>
              <a:gd name="connsiteX46" fmla="*/ 4024313 w 7296150"/>
              <a:gd name="connsiteY46" fmla="*/ 2124075 h 2181225"/>
              <a:gd name="connsiteX47" fmla="*/ 4214813 w 7296150"/>
              <a:gd name="connsiteY47" fmla="*/ 2162175 h 2181225"/>
              <a:gd name="connsiteX48" fmla="*/ 4329113 w 7296150"/>
              <a:gd name="connsiteY48" fmla="*/ 2181225 h 2181225"/>
              <a:gd name="connsiteX49" fmla="*/ 4500563 w 7296150"/>
              <a:gd name="connsiteY49" fmla="*/ 2143125 h 2181225"/>
              <a:gd name="connsiteX50" fmla="*/ 4876800 w 7296150"/>
              <a:gd name="connsiteY50" fmla="*/ 2005012 h 2181225"/>
              <a:gd name="connsiteX51" fmla="*/ 7210425 w 7296150"/>
              <a:gd name="connsiteY51" fmla="*/ 1028700 h 2181225"/>
              <a:gd name="connsiteX52" fmla="*/ 7205663 w 7296150"/>
              <a:gd name="connsiteY52" fmla="*/ 938212 h 2181225"/>
              <a:gd name="connsiteX53" fmla="*/ 7277100 w 7296150"/>
              <a:gd name="connsiteY53" fmla="*/ 938212 h 2181225"/>
              <a:gd name="connsiteX54" fmla="*/ 7262813 w 7296150"/>
              <a:gd name="connsiteY54" fmla="*/ 885825 h 2181225"/>
              <a:gd name="connsiteX55" fmla="*/ 7296150 w 7296150"/>
              <a:gd name="connsiteY55" fmla="*/ 828675 h 2181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7296150" h="2181225">
                <a:moveTo>
                  <a:pt x="7296150" y="828675"/>
                </a:moveTo>
                <a:lnTo>
                  <a:pt x="6210300" y="881062"/>
                </a:lnTo>
                <a:lnTo>
                  <a:pt x="5929313" y="862012"/>
                </a:lnTo>
                <a:lnTo>
                  <a:pt x="5386388" y="671512"/>
                </a:lnTo>
                <a:lnTo>
                  <a:pt x="4781550" y="376237"/>
                </a:lnTo>
                <a:lnTo>
                  <a:pt x="4562475" y="319087"/>
                </a:lnTo>
                <a:lnTo>
                  <a:pt x="4133850" y="238125"/>
                </a:lnTo>
                <a:lnTo>
                  <a:pt x="3028950" y="104775"/>
                </a:lnTo>
                <a:lnTo>
                  <a:pt x="2428875" y="61912"/>
                </a:lnTo>
                <a:lnTo>
                  <a:pt x="1905000" y="0"/>
                </a:lnTo>
                <a:lnTo>
                  <a:pt x="1700213" y="9525"/>
                </a:lnTo>
                <a:lnTo>
                  <a:pt x="1166813" y="119062"/>
                </a:lnTo>
                <a:lnTo>
                  <a:pt x="671513" y="295275"/>
                </a:lnTo>
                <a:lnTo>
                  <a:pt x="266700" y="476250"/>
                </a:lnTo>
                <a:lnTo>
                  <a:pt x="28575" y="614362"/>
                </a:lnTo>
                <a:lnTo>
                  <a:pt x="0" y="676275"/>
                </a:lnTo>
                <a:lnTo>
                  <a:pt x="19050" y="800100"/>
                </a:lnTo>
                <a:lnTo>
                  <a:pt x="171450" y="976312"/>
                </a:lnTo>
                <a:lnTo>
                  <a:pt x="300038" y="1023937"/>
                </a:lnTo>
                <a:lnTo>
                  <a:pt x="533400" y="1076325"/>
                </a:lnTo>
                <a:lnTo>
                  <a:pt x="842963" y="1090612"/>
                </a:lnTo>
                <a:lnTo>
                  <a:pt x="1395413" y="1104900"/>
                </a:lnTo>
                <a:lnTo>
                  <a:pt x="1909763" y="1104900"/>
                </a:lnTo>
                <a:lnTo>
                  <a:pt x="2024063" y="1100137"/>
                </a:lnTo>
                <a:lnTo>
                  <a:pt x="2119313" y="1119187"/>
                </a:lnTo>
                <a:lnTo>
                  <a:pt x="2495550" y="1200150"/>
                </a:lnTo>
                <a:lnTo>
                  <a:pt x="3048000" y="1290637"/>
                </a:lnTo>
                <a:lnTo>
                  <a:pt x="3395663" y="1343025"/>
                </a:lnTo>
                <a:lnTo>
                  <a:pt x="3719513" y="1352550"/>
                </a:lnTo>
                <a:lnTo>
                  <a:pt x="3852863" y="1366837"/>
                </a:lnTo>
                <a:lnTo>
                  <a:pt x="3914775" y="1404937"/>
                </a:lnTo>
                <a:lnTo>
                  <a:pt x="3919538" y="1443037"/>
                </a:lnTo>
                <a:lnTo>
                  <a:pt x="3862388" y="1466850"/>
                </a:lnTo>
                <a:lnTo>
                  <a:pt x="3767138" y="1466850"/>
                </a:lnTo>
                <a:lnTo>
                  <a:pt x="3690938" y="1400175"/>
                </a:lnTo>
                <a:lnTo>
                  <a:pt x="3633788" y="1376362"/>
                </a:lnTo>
                <a:lnTo>
                  <a:pt x="3390900" y="1371600"/>
                </a:lnTo>
                <a:lnTo>
                  <a:pt x="3314700" y="1381125"/>
                </a:lnTo>
                <a:lnTo>
                  <a:pt x="3228975" y="1433512"/>
                </a:lnTo>
                <a:lnTo>
                  <a:pt x="3148013" y="1524000"/>
                </a:lnTo>
                <a:lnTo>
                  <a:pt x="3114675" y="1700212"/>
                </a:lnTo>
                <a:lnTo>
                  <a:pt x="3143250" y="1847850"/>
                </a:lnTo>
                <a:lnTo>
                  <a:pt x="3262313" y="1914525"/>
                </a:lnTo>
                <a:lnTo>
                  <a:pt x="3490913" y="1990725"/>
                </a:lnTo>
                <a:lnTo>
                  <a:pt x="3748088" y="2076450"/>
                </a:lnTo>
                <a:lnTo>
                  <a:pt x="3886200" y="2085975"/>
                </a:lnTo>
                <a:lnTo>
                  <a:pt x="4024313" y="2124075"/>
                </a:lnTo>
                <a:lnTo>
                  <a:pt x="4214813" y="2162175"/>
                </a:lnTo>
                <a:lnTo>
                  <a:pt x="4329113" y="2181225"/>
                </a:lnTo>
                <a:lnTo>
                  <a:pt x="4500563" y="2143125"/>
                </a:lnTo>
                <a:lnTo>
                  <a:pt x="4876800" y="2005012"/>
                </a:lnTo>
                <a:lnTo>
                  <a:pt x="7210425" y="1028700"/>
                </a:lnTo>
                <a:lnTo>
                  <a:pt x="7205663" y="938212"/>
                </a:lnTo>
                <a:lnTo>
                  <a:pt x="7277100" y="938212"/>
                </a:lnTo>
                <a:lnTo>
                  <a:pt x="7262813" y="885825"/>
                </a:lnTo>
                <a:lnTo>
                  <a:pt x="7296150" y="828675"/>
                </a:lnTo>
                <a:close/>
              </a:path>
            </a:pathLst>
          </a:custGeom>
          <a:noFill/>
          <a:ln w="285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noFill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86F4169-91B1-48A8-91B7-B3EA095A3CB9}"/>
              </a:ext>
            </a:extLst>
          </p:cNvPr>
          <p:cNvSpPr txBox="1"/>
          <p:nvPr/>
        </p:nvSpPr>
        <p:spPr>
          <a:xfrm>
            <a:off x="3235354" y="3003260"/>
            <a:ext cx="847604" cy="584775"/>
          </a:xfrm>
          <a:prstGeom prst="rect">
            <a:avLst/>
          </a:prstGeom>
          <a:solidFill>
            <a:srgbClr val="FFFFCC"/>
          </a:solidFill>
        </p:spPr>
        <p:txBody>
          <a:bodyPr wrap="none" rtlCol="0">
            <a:spAutoFit/>
          </a:bodyPr>
          <a:lstStyle/>
          <a:p>
            <a:r>
              <a:rPr lang="en-US" sz="1600" dirty="0"/>
              <a:t>Shield </a:t>
            </a:r>
          </a:p>
          <a:p>
            <a:r>
              <a:rPr lang="en-US" sz="1600" dirty="0"/>
              <a:t>Volcano</a:t>
            </a:r>
          </a:p>
        </p:txBody>
      </p:sp>
      <p:sp>
        <p:nvSpPr>
          <p:cNvPr id="3" name="Arrow: Right 2">
            <a:extLst>
              <a:ext uri="{FF2B5EF4-FFF2-40B4-BE49-F238E27FC236}">
                <a16:creationId xmlns:a16="http://schemas.microsoft.com/office/drawing/2014/main" id="{D94820CC-53FA-4881-A6AE-AC840191F4D4}"/>
              </a:ext>
            </a:extLst>
          </p:cNvPr>
          <p:cNvSpPr/>
          <p:nvPr/>
        </p:nvSpPr>
        <p:spPr>
          <a:xfrm>
            <a:off x="3956808" y="3196205"/>
            <a:ext cx="1375795" cy="18455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29007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solidFill>
            <a:srgbClr val="CD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4A9E94A0-B12D-47CD-91C8-BE80F90987F3}"/>
              </a:ext>
            </a:extLst>
          </p:cNvPr>
          <p:cNvGrpSpPr/>
          <p:nvPr/>
        </p:nvGrpSpPr>
        <p:grpSpPr>
          <a:xfrm>
            <a:off x="1524000" y="0"/>
            <a:ext cx="9144000" cy="847288"/>
            <a:chOff x="0" y="-2"/>
            <a:chExt cx="10058398" cy="735498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1F770068-17A0-4E4F-B94D-EEA49F673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" name="Picture 14" descr="sub_page">
              <a:extLst>
                <a:ext uri="{FF2B5EF4-FFF2-40B4-BE49-F238E27FC236}">
                  <a16:creationId xmlns:a16="http://schemas.microsoft.com/office/drawing/2014/main" id="{DC81BDEF-5C84-4405-9309-0E84B1A6D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16" name="Picture 1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4375" y="25392"/>
            <a:ext cx="884513" cy="754785"/>
          </a:xfrm>
          <a:prstGeom prst="rect">
            <a:avLst/>
          </a:prstGeom>
        </p:spPr>
      </p:pic>
      <p:graphicFrame>
        <p:nvGraphicFramePr>
          <p:cNvPr id="17" name="Chart 16">
            <a:extLst>
              <a:ext uri="{FF2B5EF4-FFF2-40B4-BE49-F238E27FC236}">
                <a16:creationId xmlns:a16="http://schemas.microsoft.com/office/drawing/2014/main" id="{00000000-0008-0000-0000-00000200000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67850213"/>
              </p:ext>
            </p:extLst>
          </p:nvPr>
        </p:nvGraphicFramePr>
        <p:xfrm>
          <a:off x="1524000" y="864067"/>
          <a:ext cx="9448800" cy="59939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FCB615C2-EB2B-4B3E-9DFC-E08BE342971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77958195"/>
              </p:ext>
            </p:extLst>
          </p:nvPr>
        </p:nvGraphicFramePr>
        <p:xfrm>
          <a:off x="6408470" y="1465250"/>
          <a:ext cx="5461233" cy="39763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7339A105-C845-439F-9D25-9A12E83D2376}"/>
              </a:ext>
            </a:extLst>
          </p:cNvPr>
          <p:cNvCxnSpPr>
            <a:cxnSpLocks/>
          </p:cNvCxnSpPr>
          <p:nvPr/>
        </p:nvCxnSpPr>
        <p:spPr>
          <a:xfrm flipH="1">
            <a:off x="3467477" y="2643612"/>
            <a:ext cx="3711921" cy="259834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3956593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solidFill>
            <a:srgbClr val="CD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3521" t="7354" r="2809" b="7272"/>
          <a:stretch/>
        </p:blipFill>
        <p:spPr>
          <a:xfrm>
            <a:off x="1973943" y="717149"/>
            <a:ext cx="8565159" cy="5721293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196814" y="865266"/>
            <a:ext cx="50806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Mile Post 31 Trace – July 2017 Water Sample Results</a:t>
            </a:r>
          </a:p>
        </p:txBody>
      </p:sp>
      <p:cxnSp>
        <p:nvCxnSpPr>
          <p:cNvPr id="10" name="Straight Arrow Connector 9"/>
          <p:cNvCxnSpPr/>
          <p:nvPr/>
        </p:nvCxnSpPr>
        <p:spPr>
          <a:xfrm flipH="1" flipV="1">
            <a:off x="7182338" y="1837620"/>
            <a:ext cx="236088" cy="22778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6683930" y="1532589"/>
            <a:ext cx="7344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North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3247026" y="1229023"/>
            <a:ext cx="24995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(6 months post dye release)</a:t>
            </a: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815423" y="3844877"/>
            <a:ext cx="435772" cy="2767230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8063300" y="6181244"/>
            <a:ext cx="16101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FL Concentration (ppb)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A9E94A0-B12D-47CD-91C8-BE80F90987F3}"/>
              </a:ext>
            </a:extLst>
          </p:cNvPr>
          <p:cNvGrpSpPr/>
          <p:nvPr/>
        </p:nvGrpSpPr>
        <p:grpSpPr>
          <a:xfrm>
            <a:off x="1524000" y="0"/>
            <a:ext cx="9144000" cy="847288"/>
            <a:chOff x="0" y="-2"/>
            <a:chExt cx="10058398" cy="735498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1F770068-17A0-4E4F-B94D-EEA49F673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" name="Picture 13" descr="sub_page">
              <a:extLst>
                <a:ext uri="{FF2B5EF4-FFF2-40B4-BE49-F238E27FC236}">
                  <a16:creationId xmlns:a16="http://schemas.microsoft.com/office/drawing/2014/main" id="{DC81BDEF-5C84-4405-9309-0E84B1A6D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17" name="Picture 1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4375" y="25392"/>
            <a:ext cx="884513" cy="754785"/>
          </a:xfrm>
          <a:prstGeom prst="rect">
            <a:avLst/>
          </a:prstGeom>
        </p:spPr>
      </p:pic>
      <p:sp>
        <p:nvSpPr>
          <p:cNvPr id="5" name="Arrow: Right 4">
            <a:extLst>
              <a:ext uri="{FF2B5EF4-FFF2-40B4-BE49-F238E27FC236}">
                <a16:creationId xmlns:a16="http://schemas.microsoft.com/office/drawing/2014/main" id="{D5B6E18A-C0E1-4DFF-9F53-F354F923C668}"/>
              </a:ext>
            </a:extLst>
          </p:cNvPr>
          <p:cNvSpPr/>
          <p:nvPr/>
        </p:nvSpPr>
        <p:spPr>
          <a:xfrm rot="15333266">
            <a:off x="8193249" y="3607264"/>
            <a:ext cx="1359017" cy="20133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ACE5CEC-EB75-4B3C-B172-F41E20792A48}"/>
              </a:ext>
            </a:extLst>
          </p:cNvPr>
          <p:cNvSpPr txBox="1"/>
          <p:nvPr/>
        </p:nvSpPr>
        <p:spPr>
          <a:xfrm>
            <a:off x="8587532" y="4345499"/>
            <a:ext cx="93128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Shield </a:t>
            </a:r>
          </a:p>
          <a:p>
            <a:r>
              <a:rPr lang="en-US" dirty="0"/>
              <a:t>Volcano</a:t>
            </a:r>
          </a:p>
        </p:txBody>
      </p:sp>
    </p:spTree>
    <p:extLst>
      <p:ext uri="{BB962C8B-B14F-4D97-AF65-F5344CB8AC3E}">
        <p14:creationId xmlns:p14="http://schemas.microsoft.com/office/powerpoint/2010/main" val="180031111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863B21E-95B2-48CA-8E2F-E6663DD6A5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1" y="813732"/>
            <a:ext cx="5016617" cy="1143000"/>
          </a:xfrm>
        </p:spPr>
        <p:txBody>
          <a:bodyPr/>
          <a:lstStyle/>
          <a:p>
            <a:r>
              <a:rPr lang="en-US" dirty="0"/>
              <a:t>Testing for Dye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43FC532-FA40-4E57-BF70-A637BEDEC0E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24001" y="2123306"/>
            <a:ext cx="9144000" cy="3594873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Water Samples Sent to Lab</a:t>
            </a:r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Data From a Submersible Fluorometer</a:t>
            </a:r>
          </a:p>
          <a:p>
            <a:endParaRPr lang="en-US" dirty="0"/>
          </a:p>
          <a:p>
            <a:endParaRPr lang="en-US" dirty="0"/>
          </a:p>
          <a:p>
            <a:r>
              <a:rPr lang="en-US" dirty="0"/>
              <a:t> Charcoal Packet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4A9E94A0-B12D-47CD-91C8-BE80F90987F3}"/>
              </a:ext>
            </a:extLst>
          </p:cNvPr>
          <p:cNvGrpSpPr/>
          <p:nvPr/>
        </p:nvGrpSpPr>
        <p:grpSpPr>
          <a:xfrm>
            <a:off x="1524000" y="1"/>
            <a:ext cx="9144000" cy="788565"/>
            <a:chOff x="0" y="-2"/>
            <a:chExt cx="10058398" cy="735498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1F770068-17A0-4E4F-B94D-EEA49F673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" name="Picture 7" descr="sub_page">
              <a:extLst>
                <a:ext uri="{FF2B5EF4-FFF2-40B4-BE49-F238E27FC236}">
                  <a16:creationId xmlns:a16="http://schemas.microsoft.com/office/drawing/2014/main" id="{DC81BDEF-5C84-4405-9309-0E84B1A6D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9" name="Picture 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4375" y="25392"/>
            <a:ext cx="884513" cy="754785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8A0934D-CC57-4C92-B547-6862CE13C141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149" t="6519" r="5744" b="23494"/>
          <a:stretch/>
        </p:blipFill>
        <p:spPr>
          <a:xfrm>
            <a:off x="4923862" y="4681650"/>
            <a:ext cx="2239565" cy="138853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8AC74001-F49E-404C-A4E7-A364F0241C3A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30855" t="30872" r="56567" b="16035"/>
          <a:stretch/>
        </p:blipFill>
        <p:spPr>
          <a:xfrm>
            <a:off x="6522251" y="1636458"/>
            <a:ext cx="502508" cy="16331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5A295BA2-E431-4553-A4AA-3F832FD295DA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l="16168" t="23588" r="37196" b="16994"/>
          <a:stretch/>
        </p:blipFill>
        <p:spPr>
          <a:xfrm>
            <a:off x="8010052" y="2726422"/>
            <a:ext cx="2475132" cy="19443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649816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solidFill>
            <a:srgbClr val="CD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159852" y="1163563"/>
            <a:ext cx="64411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u="sng" dirty="0"/>
              <a:t>3-Year Calculation </a:t>
            </a:r>
            <a:r>
              <a:rPr lang="en-US" dirty="0"/>
              <a:t>of Groundwater Flow from 45 miles distance.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1524000" y="1820986"/>
            <a:ext cx="9144000" cy="4685323"/>
            <a:chOff x="234596" y="1335614"/>
            <a:chExt cx="8746957" cy="4415693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 rotWithShape="1">
            <a:blip r:embed="rId3"/>
            <a:srcRect l="10086" t="12800" r="1367" b="4675"/>
            <a:stretch/>
          </p:blipFill>
          <p:spPr>
            <a:xfrm>
              <a:off x="234596" y="1335614"/>
              <a:ext cx="8746957" cy="4415693"/>
            </a:xfrm>
            <a:prstGeom prst="rect">
              <a:avLst/>
            </a:prstGeom>
          </p:spPr>
        </p:pic>
        <p:sp>
          <p:nvSpPr>
            <p:cNvPr id="4" name="5-Point Star 3"/>
            <p:cNvSpPr/>
            <p:nvPr/>
          </p:nvSpPr>
          <p:spPr>
            <a:xfrm>
              <a:off x="1284243" y="3988261"/>
              <a:ext cx="181232" cy="181232"/>
            </a:xfrm>
            <a:prstGeom prst="star5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4A9E94A0-B12D-47CD-91C8-BE80F90987F3}"/>
              </a:ext>
            </a:extLst>
          </p:cNvPr>
          <p:cNvGrpSpPr/>
          <p:nvPr/>
        </p:nvGrpSpPr>
        <p:grpSpPr>
          <a:xfrm>
            <a:off x="1524000" y="0"/>
            <a:ext cx="9144000" cy="847288"/>
            <a:chOff x="0" y="-2"/>
            <a:chExt cx="10058398" cy="735498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1F770068-17A0-4E4F-B94D-EEA49F673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" name="Picture 7" descr="sub_page">
              <a:extLst>
                <a:ext uri="{FF2B5EF4-FFF2-40B4-BE49-F238E27FC236}">
                  <a16:creationId xmlns:a16="http://schemas.microsoft.com/office/drawing/2014/main" id="{DC81BDEF-5C84-4405-9309-0E84B1A6D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11" name="Picture 1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4375" y="25392"/>
            <a:ext cx="884513" cy="754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34596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71CC7A9-AE29-4ECF-8F11-DC22C14DC92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124" b="17138"/>
          <a:stretch/>
        </p:blipFill>
        <p:spPr>
          <a:xfrm>
            <a:off x="268449" y="1140903"/>
            <a:ext cx="11830680" cy="424383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CF20E68-BC03-4917-BBE0-9462738989C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0877" y="4419382"/>
            <a:ext cx="3320716" cy="1992430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4065108" y="5183340"/>
            <a:ext cx="14742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Source: Idaho Power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A9E94A0-B12D-47CD-91C8-BE80F90987F3}"/>
              </a:ext>
            </a:extLst>
          </p:cNvPr>
          <p:cNvGrpSpPr/>
          <p:nvPr/>
        </p:nvGrpSpPr>
        <p:grpSpPr>
          <a:xfrm>
            <a:off x="1524000" y="1"/>
            <a:ext cx="9144000" cy="788565"/>
            <a:chOff x="0" y="-2"/>
            <a:chExt cx="10058398" cy="735498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1F770068-17A0-4E4F-B94D-EEA49F673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" name="Picture 6" descr="sub_page">
              <a:extLst>
                <a:ext uri="{FF2B5EF4-FFF2-40B4-BE49-F238E27FC236}">
                  <a16:creationId xmlns:a16="http://schemas.microsoft.com/office/drawing/2014/main" id="{DC81BDEF-5C84-4405-9309-0E84B1A6D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0" name="Arrow: Right 9">
            <a:extLst>
              <a:ext uri="{FF2B5EF4-FFF2-40B4-BE49-F238E27FC236}">
                <a16:creationId xmlns:a16="http://schemas.microsoft.com/office/drawing/2014/main" id="{3D56F96D-725A-4FB5-97D6-5674B4E78481}"/>
              </a:ext>
            </a:extLst>
          </p:cNvPr>
          <p:cNvSpPr/>
          <p:nvPr/>
        </p:nvSpPr>
        <p:spPr>
          <a:xfrm rot="16200000">
            <a:off x="7840913" y="3733099"/>
            <a:ext cx="2499920" cy="20133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65EC769-B6FA-43A1-A612-470170498DAD}"/>
              </a:ext>
            </a:extLst>
          </p:cNvPr>
          <p:cNvSpPr txBox="1"/>
          <p:nvPr/>
        </p:nvSpPr>
        <p:spPr>
          <a:xfrm>
            <a:off x="8696590" y="5041786"/>
            <a:ext cx="93128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Shield </a:t>
            </a:r>
          </a:p>
          <a:p>
            <a:r>
              <a:rPr lang="en-US" dirty="0"/>
              <a:t>Volcano</a:t>
            </a:r>
          </a:p>
        </p:txBody>
      </p:sp>
    </p:spTree>
    <p:extLst>
      <p:ext uri="{BB962C8B-B14F-4D97-AF65-F5344CB8AC3E}">
        <p14:creationId xmlns:p14="http://schemas.microsoft.com/office/powerpoint/2010/main" val="327973857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solidFill>
            <a:srgbClr val="CD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427839" y="679508"/>
            <a:ext cx="19939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/>
              <a:t>24 Traces in 10 years</a:t>
            </a:r>
          </a:p>
        </p:txBody>
      </p: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9903516"/>
              </p:ext>
            </p:extLst>
          </p:nvPr>
        </p:nvGraphicFramePr>
        <p:xfrm>
          <a:off x="2463639" y="1"/>
          <a:ext cx="7860484" cy="685801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85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861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01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7312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7713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8084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7445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630815">
                <a:tc>
                  <a:txBody>
                    <a:bodyPr/>
                    <a:lstStyle/>
                    <a:p>
                      <a:pPr algn="ctr" rtl="0" fontAlgn="t"/>
                      <a:r>
                        <a:rPr lang="en-US" sz="800" u="sng" strike="noStrike" dirty="0">
                          <a:effectLst/>
                        </a:rPr>
                        <a:t>Date </a:t>
                      </a:r>
                      <a:endParaRPr lang="en-US" sz="800" b="1" i="0" u="sng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/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en-US" sz="800" u="sng" strike="noStrike">
                          <a:effectLst/>
                        </a:rPr>
                        <a:t>Trace Name </a:t>
                      </a:r>
                      <a:endParaRPr lang="en-US" sz="800" b="1" i="0" u="sng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/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en-US" sz="800" u="sng" strike="noStrike">
                          <a:effectLst/>
                        </a:rPr>
                        <a:t>Trace Distance</a:t>
                      </a:r>
                      <a:r>
                        <a:rPr lang="en-US" sz="800" u="none" strike="noStrike">
                          <a:effectLst/>
                        </a:rPr>
                        <a:t> (miles)</a:t>
                      </a:r>
                      <a:endParaRPr lang="en-US" sz="800" b="1" i="0" u="sng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/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en-US" sz="800" u="sng" strike="noStrike" dirty="0">
                          <a:effectLst/>
                        </a:rPr>
                        <a:t>Max GW Velocity </a:t>
                      </a:r>
                      <a:r>
                        <a:rPr lang="en-US" sz="800" u="none" strike="noStrike" dirty="0">
                          <a:effectLst/>
                        </a:rPr>
                        <a:t>(ft./day) </a:t>
                      </a:r>
                      <a:endParaRPr lang="en-US" sz="800" b="1" i="0" u="sng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/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en-US" sz="800" u="sng" strike="noStrike" dirty="0">
                          <a:effectLst/>
                        </a:rPr>
                        <a:t>Dominant Flow Velocit</a:t>
                      </a:r>
                      <a:r>
                        <a:rPr lang="en-US" sz="800" u="none" strike="noStrike" dirty="0">
                          <a:effectLst/>
                        </a:rPr>
                        <a:t>y                (ft./day) </a:t>
                      </a:r>
                      <a:endParaRPr lang="en-US" sz="8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/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en-US" sz="800" u="sng" strike="noStrike">
                          <a:effectLst/>
                        </a:rPr>
                        <a:t>Ave. GW Velocity </a:t>
                      </a:r>
                      <a:r>
                        <a:rPr lang="en-US" sz="800" u="none" strike="noStrike">
                          <a:effectLst/>
                        </a:rPr>
                        <a:t>(ft./day)</a:t>
                      </a:r>
                      <a:endParaRPr lang="en-US" sz="800" b="1" i="0" u="sng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/>
                </a:tc>
                <a:tc>
                  <a:txBody>
                    <a:bodyPr/>
                    <a:lstStyle/>
                    <a:p>
                      <a:pPr algn="ctr" rtl="0" fontAlgn="t"/>
                      <a:r>
                        <a:rPr lang="en-US" sz="800" u="sng" strike="noStrike" dirty="0">
                          <a:effectLst/>
                        </a:rPr>
                        <a:t>Hydraulic Conductivity</a:t>
                      </a:r>
                      <a:r>
                        <a:rPr lang="en-US" sz="800" u="none" strike="noStrike" dirty="0">
                          <a:effectLst/>
                        </a:rPr>
                        <a:t> K=(</a:t>
                      </a:r>
                      <a:r>
                        <a:rPr lang="en-US" sz="800" u="none" strike="noStrike" dirty="0" err="1">
                          <a:effectLst/>
                        </a:rPr>
                        <a:t>Pe</a:t>
                      </a:r>
                      <a:r>
                        <a:rPr lang="en-US" sz="800" u="none" strike="noStrike" dirty="0">
                          <a:effectLst/>
                        </a:rPr>
                        <a:t>*</a:t>
                      </a:r>
                      <a:r>
                        <a:rPr lang="en-US" sz="800" u="none" strike="noStrike" dirty="0" err="1">
                          <a:effectLst/>
                        </a:rPr>
                        <a:t>V</a:t>
                      </a:r>
                      <a:r>
                        <a:rPr lang="en-US" sz="800" u="none" strike="noStrike" baseline="-25000" dirty="0" err="1">
                          <a:effectLst/>
                        </a:rPr>
                        <a:t>dom</a:t>
                      </a:r>
                      <a:r>
                        <a:rPr lang="en-US" sz="800" u="none" strike="noStrike" dirty="0">
                          <a:effectLst/>
                        </a:rPr>
                        <a:t>)/I Lowman 1972           </a:t>
                      </a:r>
                      <a:r>
                        <a:rPr lang="en-US" sz="800" u="none" strike="noStrike" dirty="0" err="1">
                          <a:effectLst/>
                        </a:rPr>
                        <a:t>Pe</a:t>
                      </a:r>
                      <a:r>
                        <a:rPr lang="en-US" sz="800" u="none" strike="noStrike" dirty="0">
                          <a:effectLst/>
                        </a:rPr>
                        <a:t>=0.08 (Heath 1983 &amp; ESPAM 2.2)        </a:t>
                      </a:r>
                    </a:p>
                    <a:p>
                      <a:pPr algn="ctr" rtl="0" fontAlgn="t"/>
                      <a:r>
                        <a:rPr lang="en-US" sz="800" u="none" strike="noStrike" dirty="0">
                          <a:effectLst/>
                        </a:rPr>
                        <a:t> (</a:t>
                      </a:r>
                      <a:r>
                        <a:rPr lang="en-US" sz="800" u="none" strike="noStrike" dirty="0" err="1">
                          <a:effectLst/>
                        </a:rPr>
                        <a:t>ft</a:t>
                      </a:r>
                      <a:r>
                        <a:rPr lang="en-US" sz="800" u="none" strike="noStrike" dirty="0">
                          <a:effectLst/>
                        </a:rPr>
                        <a:t>/d)</a:t>
                      </a:r>
                      <a:endParaRPr lang="en-US" sz="800" b="1" i="0" u="sng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April 7, 2009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Park picnic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0.2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June 23, 2009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Park picnic 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0.2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5,280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1</a:t>
                      </a:r>
                      <a:r>
                        <a:rPr lang="en-US" sz="800" u="none" strike="noStrike" baseline="30000">
                          <a:effectLst/>
                        </a:rPr>
                        <a:t>st</a:t>
                      </a:r>
                      <a:r>
                        <a:rPr lang="en-US" sz="800" u="none" strike="noStrike">
                          <a:effectLst/>
                        </a:rPr>
                        <a:t> peak = 2,112 2nd peak = 754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June 29, 2009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Park picnic 2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0.2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5,867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1</a:t>
                      </a:r>
                      <a:r>
                        <a:rPr lang="en-US" sz="800" u="none" strike="noStrike" baseline="30000">
                          <a:effectLst/>
                        </a:rPr>
                        <a:t>st</a:t>
                      </a:r>
                      <a:r>
                        <a:rPr lang="en-US" sz="800" u="none" strike="noStrike">
                          <a:effectLst/>
                        </a:rPr>
                        <a:t> peak = 1,955 2nd peak = 776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871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1991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Sept. 22, 2009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Park picnic 3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0.2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5,867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1</a:t>
                      </a:r>
                      <a:r>
                        <a:rPr lang="en-US" sz="800" u="none" strike="noStrike" baseline="30000">
                          <a:effectLst/>
                        </a:rPr>
                        <a:t>st</a:t>
                      </a:r>
                      <a:r>
                        <a:rPr lang="en-US" sz="800" u="none" strike="noStrike">
                          <a:effectLst/>
                        </a:rPr>
                        <a:t> peak = 1,955 2nd peak = 788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871</a:t>
                      </a:r>
                      <a:r>
                        <a:rPr lang="en-US" sz="800" u="none" strike="noStrike" baseline="30000">
                          <a:effectLst/>
                        </a:rPr>
                        <a:t>b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Oct. 20, 2009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R. Riddle 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0.5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March 1, 2010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R. Riddle 2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0.5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2,456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839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800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3448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April 19, 2010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R. Hopper 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1.0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May 21, 2010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R. Hopper 2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1.0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1,996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948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665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5326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Dec. 17, 2010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Meyer 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2.3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1,098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541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456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4778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March 25, 2011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Meyer 2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2.3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1,094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517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426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4676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June 7, 2011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N. Riddle 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0.5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July 11, 2011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R. Conklin 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0.7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Aug. 19, 2011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R. Conklin 2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0.7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2,874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1063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716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2716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8268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Nov. 18, 2012 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N. Victor 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3.1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Nov. 4, 2013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N. Victor 2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3.1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564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212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218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2440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Dec. 13, 2012 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Ashmead 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0.4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2,976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1653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4402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Jan. 31, 2013 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Ashmead 2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0.4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3,064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1602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1302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4171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Oct. 25, 2013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Ashmead 3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0.4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3,064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1628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1353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4249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Nov. 14, 2013 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30F062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Strickland 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30F06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3.5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30F06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771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30F06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561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30F06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30F06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7342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30F06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Mar. 9, 2014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Mile Post 31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7.6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 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April 20, 2015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Box Canyon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1.3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3,550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9628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54613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Dec. 21, 2016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Mile Post 31 (to prescott stock well)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7.6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556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336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265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8964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MP31 to McClelland well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8.3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657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419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312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11175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MP31 to Prescott Office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8.3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543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383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10203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17412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MP31 to Andy Prescott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8.3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393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256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1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6822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54613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MP31 to Hary Irrg. Well at Box Canyon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31.3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200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 </a:t>
                      </a:r>
                      <a:endParaRPr lang="en-US" sz="800" b="1" i="0" u="none" strike="noStrike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 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54613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June 15, 2017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>
                          <a:effectLst/>
                        </a:rPr>
                        <a:t>Shosh. Rech. Basin-(Brossy Bunkhouse)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3.1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1,200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650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10400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54613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>
                          <a:effectLst/>
                        </a:rPr>
                        <a:t>April 4, 2019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800" u="none" strike="noStrike" dirty="0" err="1">
                          <a:effectLst/>
                        </a:rPr>
                        <a:t>Shosh</a:t>
                      </a:r>
                      <a:r>
                        <a:rPr lang="en-US" sz="800" u="none" strike="noStrike" dirty="0">
                          <a:effectLst/>
                        </a:rPr>
                        <a:t>. </a:t>
                      </a:r>
                      <a:r>
                        <a:rPr lang="en-US" sz="800" u="none" strike="noStrike" dirty="0" err="1">
                          <a:effectLst/>
                        </a:rPr>
                        <a:t>Rech</a:t>
                      </a:r>
                      <a:r>
                        <a:rPr lang="en-US" sz="800" u="none" strike="noStrike" dirty="0">
                          <a:effectLst/>
                        </a:rPr>
                        <a:t>. Basin-(</a:t>
                      </a:r>
                      <a:r>
                        <a:rPr lang="en-US" sz="800" u="none" strike="noStrike" dirty="0" err="1">
                          <a:effectLst/>
                        </a:rPr>
                        <a:t>Brossy</a:t>
                      </a:r>
                      <a:r>
                        <a:rPr lang="en-US" sz="800" u="none" strike="noStrike" dirty="0">
                          <a:effectLst/>
                        </a:rPr>
                        <a:t> Bunkhouse)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3.1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1,500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641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>
                          <a:effectLst/>
                        </a:rPr>
                        <a:t>428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800" u="none" strike="noStrike" dirty="0">
                          <a:effectLst/>
                        </a:rPr>
                        <a:t>8836</a:t>
                      </a:r>
                      <a:endParaRPr 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706" marR="3706" marT="3706" marB="0" anchor="ctr"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282430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aphicFrame>
        <p:nvGraphicFramePr>
          <p:cNvPr id="4" name="Chart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20928123"/>
              </p:ext>
            </p:extLst>
          </p:nvPr>
        </p:nvGraphicFramePr>
        <p:xfrm>
          <a:off x="1524000" y="1010724"/>
          <a:ext cx="9144000" cy="55103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5" name="Group 4">
            <a:extLst>
              <a:ext uri="{FF2B5EF4-FFF2-40B4-BE49-F238E27FC236}">
                <a16:creationId xmlns:a16="http://schemas.microsoft.com/office/drawing/2014/main" id="{4A9E94A0-B12D-47CD-91C8-BE80F90987F3}"/>
              </a:ext>
            </a:extLst>
          </p:cNvPr>
          <p:cNvGrpSpPr/>
          <p:nvPr/>
        </p:nvGrpSpPr>
        <p:grpSpPr>
          <a:xfrm>
            <a:off x="1524000" y="0"/>
            <a:ext cx="9144000" cy="847288"/>
            <a:chOff x="0" y="-2"/>
            <a:chExt cx="10058398" cy="735498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1F770068-17A0-4E4F-B94D-EEA49F673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" name="Picture 7" descr="sub_page">
              <a:extLst>
                <a:ext uri="{FF2B5EF4-FFF2-40B4-BE49-F238E27FC236}">
                  <a16:creationId xmlns:a16="http://schemas.microsoft.com/office/drawing/2014/main" id="{DC81BDEF-5C84-4405-9309-0E84B1A6D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9" name="Picture 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4375" y="25392"/>
            <a:ext cx="884513" cy="754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281378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C28A1C-81EB-4FEF-9E9C-A405B78B12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9909" y="0"/>
            <a:ext cx="8229600" cy="1143000"/>
          </a:xfrm>
        </p:spPr>
        <p:txBody>
          <a:bodyPr/>
          <a:lstStyle/>
          <a:p>
            <a:r>
              <a:rPr lang="en-US" dirty="0"/>
              <a:t>Estimates of Reynolds Numbers</a:t>
            </a:r>
          </a:p>
        </p:txBody>
      </p:sp>
      <p:pic>
        <p:nvPicPr>
          <p:cNvPr id="7" name="Picture 6" descr="Chart, scatter chart&#10;&#10;Description automatically generated">
            <a:extLst>
              <a:ext uri="{FF2B5EF4-FFF2-40B4-BE49-F238E27FC236}">
                <a16:creationId xmlns:a16="http://schemas.microsoft.com/office/drawing/2014/main" id="{5E302573-A00E-4A9E-AD2E-C7332C79702F}"/>
              </a:ext>
            </a:extLst>
          </p:cNvPr>
          <p:cNvPicPr>
            <a:picLocks noChangeAspect="1"/>
          </p:cNvPicPr>
          <p:nvPr/>
        </p:nvPicPr>
        <p:blipFill>
          <a:blip r:embed="rId3" r:link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30369" y="940182"/>
            <a:ext cx="7978642" cy="579559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8227776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solidFill>
            <a:srgbClr val="CD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4A9E94A0-B12D-47CD-91C8-BE80F90987F3}"/>
              </a:ext>
            </a:extLst>
          </p:cNvPr>
          <p:cNvGrpSpPr/>
          <p:nvPr/>
        </p:nvGrpSpPr>
        <p:grpSpPr>
          <a:xfrm>
            <a:off x="1524000" y="0"/>
            <a:ext cx="9144000" cy="847288"/>
            <a:chOff x="0" y="-2"/>
            <a:chExt cx="10058398" cy="735498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1F770068-17A0-4E4F-B94D-EEA49F673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" name="Picture 7" descr="sub_page">
              <a:extLst>
                <a:ext uri="{FF2B5EF4-FFF2-40B4-BE49-F238E27FC236}">
                  <a16:creationId xmlns:a16="http://schemas.microsoft.com/office/drawing/2014/main" id="{DC81BDEF-5C84-4405-9309-0E84B1A6D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11" name="Picture 1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4375" y="25392"/>
            <a:ext cx="884513" cy="754785"/>
          </a:xfrm>
          <a:prstGeom prst="rect">
            <a:avLst/>
          </a:prstGeom>
        </p:spPr>
      </p:pic>
      <p:graphicFrame>
        <p:nvGraphicFramePr>
          <p:cNvPr id="12" name="Chart 11">
            <a:extLst>
              <a:ext uri="{FF2B5EF4-FFF2-40B4-BE49-F238E27FC236}">
                <a16:creationId xmlns:a16="http://schemas.microsoft.com/office/drawing/2014/main" id="{00000000-0008-0000-0000-00000B0000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87921748"/>
              </p:ext>
            </p:extLst>
          </p:nvPr>
        </p:nvGraphicFramePr>
        <p:xfrm>
          <a:off x="1955549" y="869133"/>
          <a:ext cx="8320134" cy="59888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232931236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solidFill>
            <a:srgbClr val="CD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4A9E94A0-B12D-47CD-91C8-BE80F90987F3}"/>
              </a:ext>
            </a:extLst>
          </p:cNvPr>
          <p:cNvGrpSpPr/>
          <p:nvPr/>
        </p:nvGrpSpPr>
        <p:grpSpPr>
          <a:xfrm>
            <a:off x="1524000" y="0"/>
            <a:ext cx="9144000" cy="847288"/>
            <a:chOff x="0" y="-2"/>
            <a:chExt cx="10058398" cy="735498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1F770068-17A0-4E4F-B94D-EEA49F673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" name="Picture 7" descr="sub_page">
              <a:extLst>
                <a:ext uri="{FF2B5EF4-FFF2-40B4-BE49-F238E27FC236}">
                  <a16:creationId xmlns:a16="http://schemas.microsoft.com/office/drawing/2014/main" id="{DC81BDEF-5C84-4405-9309-0E84B1A6D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11" name="Picture 1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4375" y="25392"/>
            <a:ext cx="884513" cy="754785"/>
          </a:xfrm>
          <a:prstGeom prst="rect">
            <a:avLst/>
          </a:prstGeom>
        </p:spPr>
      </p:pic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00000000-0008-0000-0000-00000F0000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07884811"/>
              </p:ext>
            </p:extLst>
          </p:nvPr>
        </p:nvGraphicFramePr>
        <p:xfrm>
          <a:off x="1548143" y="841972"/>
          <a:ext cx="9288855" cy="60160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54964492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solidFill>
            <a:srgbClr val="CDF9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31874" t="5165" r="32144" b="5989"/>
          <a:stretch/>
        </p:blipFill>
        <p:spPr>
          <a:xfrm>
            <a:off x="1524001" y="721252"/>
            <a:ext cx="4588329" cy="613674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/>
          <a:srcRect l="32410" t="5989" r="32411" b="6814"/>
          <a:stretch/>
        </p:blipFill>
        <p:spPr>
          <a:xfrm>
            <a:off x="6069240" y="683522"/>
            <a:ext cx="4598760" cy="617447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190906" y="947542"/>
            <a:ext cx="28660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Shoshone Dye Trace June 15</a:t>
            </a:r>
          </a:p>
          <a:p>
            <a:pPr algn="ctr"/>
            <a:r>
              <a:rPr lang="en-US" sz="1400" dirty="0"/>
              <a:t>(59 pounds FL @ 75% concentration)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811511" y="3560496"/>
            <a:ext cx="12105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160 ppb FL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A9E94A0-B12D-47CD-91C8-BE80F90987F3}"/>
              </a:ext>
            </a:extLst>
          </p:cNvPr>
          <p:cNvGrpSpPr/>
          <p:nvPr/>
        </p:nvGrpSpPr>
        <p:grpSpPr>
          <a:xfrm>
            <a:off x="1524000" y="0"/>
            <a:ext cx="9144000" cy="847288"/>
            <a:chOff x="0" y="-2"/>
            <a:chExt cx="10058398" cy="735498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1F770068-17A0-4E4F-B94D-EEA49F673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0" name="Picture 9" descr="sub_page">
              <a:extLst>
                <a:ext uri="{FF2B5EF4-FFF2-40B4-BE49-F238E27FC236}">
                  <a16:creationId xmlns:a16="http://schemas.microsoft.com/office/drawing/2014/main" id="{DC81BDEF-5C84-4405-9309-0E84B1A6D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11" name="Picture 1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4375" y="25392"/>
            <a:ext cx="884513" cy="754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99869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solidFill>
            <a:srgbClr val="CD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/>
          <a:srcRect l="18807" t="6962" r="5229" b="2148"/>
          <a:stretch/>
        </p:blipFill>
        <p:spPr>
          <a:xfrm>
            <a:off x="2002863" y="1494845"/>
            <a:ext cx="8254077" cy="536315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4937421" y="869761"/>
            <a:ext cx="26503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Shoshone Trace 3.25 miles</a:t>
            </a:r>
          </a:p>
          <a:p>
            <a:pPr algn="ctr"/>
            <a:r>
              <a:rPr lang="en-US" sz="1400" dirty="0"/>
              <a:t>(Depth to Water Table is 190 feet)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543024" y="5203255"/>
            <a:ext cx="4315027" cy="92333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dirty="0"/>
              <a:t>MV=1,500 ft./day (grab sample)</a:t>
            </a:r>
          </a:p>
          <a:p>
            <a:r>
              <a:rPr lang="en-US" dirty="0"/>
              <a:t>MV=2,000 ft./day (instrument/interpolated)</a:t>
            </a:r>
          </a:p>
          <a:p>
            <a:r>
              <a:rPr lang="en-US" dirty="0"/>
              <a:t>DV=640 </a:t>
            </a:r>
            <a:r>
              <a:rPr lang="en-US" dirty="0" err="1"/>
              <a:t>ft</a:t>
            </a:r>
            <a:r>
              <a:rPr lang="en-US" dirty="0"/>
              <a:t>/day      (grab &amp; instrument)</a:t>
            </a:r>
          </a:p>
        </p:txBody>
      </p:sp>
      <p:cxnSp>
        <p:nvCxnSpPr>
          <p:cNvPr id="7" name="Straight Arrow Connector 6"/>
          <p:cNvCxnSpPr/>
          <p:nvPr/>
        </p:nvCxnSpPr>
        <p:spPr>
          <a:xfrm flipH="1" flipV="1">
            <a:off x="5245211" y="4034815"/>
            <a:ext cx="707667" cy="1093777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/>
          <p:cNvCxnSpPr/>
          <p:nvPr/>
        </p:nvCxnSpPr>
        <p:spPr>
          <a:xfrm flipH="1">
            <a:off x="8700968" y="2162755"/>
            <a:ext cx="416529" cy="403620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8812960" y="1733448"/>
            <a:ext cx="1189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North MW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8044070" y="3975218"/>
            <a:ext cx="1948069" cy="92333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dirty="0"/>
              <a:t>South MW WQ not representative of Recharge Water.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A9E94A0-B12D-47CD-91C8-BE80F90987F3}"/>
              </a:ext>
            </a:extLst>
          </p:cNvPr>
          <p:cNvGrpSpPr/>
          <p:nvPr/>
        </p:nvGrpSpPr>
        <p:grpSpPr>
          <a:xfrm>
            <a:off x="1524000" y="0"/>
            <a:ext cx="9144000" cy="847288"/>
            <a:chOff x="0" y="-2"/>
            <a:chExt cx="10058398" cy="735498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1F770068-17A0-4E4F-B94D-EEA49F673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7" name="Picture 16" descr="sub_page">
              <a:extLst>
                <a:ext uri="{FF2B5EF4-FFF2-40B4-BE49-F238E27FC236}">
                  <a16:creationId xmlns:a16="http://schemas.microsoft.com/office/drawing/2014/main" id="{DC81BDEF-5C84-4405-9309-0E84B1A6D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20" name="Freeform 19"/>
          <p:cNvSpPr/>
          <p:nvPr/>
        </p:nvSpPr>
        <p:spPr>
          <a:xfrm>
            <a:off x="3645196" y="2126513"/>
            <a:ext cx="5039833" cy="3375837"/>
          </a:xfrm>
          <a:custGeom>
            <a:avLst/>
            <a:gdLst>
              <a:gd name="connsiteX0" fmla="*/ 4768703 w 5039833"/>
              <a:gd name="connsiteY0" fmla="*/ 0 h 3375837"/>
              <a:gd name="connsiteX1" fmla="*/ 217968 w 5039833"/>
              <a:gd name="connsiteY1" fmla="*/ 1919176 h 3375837"/>
              <a:gd name="connsiteX2" fmla="*/ 26582 w 5039833"/>
              <a:gd name="connsiteY2" fmla="*/ 2328530 h 3375837"/>
              <a:gd name="connsiteX3" fmla="*/ 5317 w 5039833"/>
              <a:gd name="connsiteY3" fmla="*/ 2477386 h 3375837"/>
              <a:gd name="connsiteX4" fmla="*/ 0 w 5039833"/>
              <a:gd name="connsiteY4" fmla="*/ 2817628 h 3375837"/>
              <a:gd name="connsiteX5" fmla="*/ 552893 w 5039833"/>
              <a:gd name="connsiteY5" fmla="*/ 3327990 h 3375837"/>
              <a:gd name="connsiteX6" fmla="*/ 1403498 w 5039833"/>
              <a:gd name="connsiteY6" fmla="*/ 3375837 h 3375837"/>
              <a:gd name="connsiteX7" fmla="*/ 3545958 w 5039833"/>
              <a:gd name="connsiteY7" fmla="*/ 1913860 h 3375837"/>
              <a:gd name="connsiteX8" fmla="*/ 4194545 w 5039833"/>
              <a:gd name="connsiteY8" fmla="*/ 1387548 h 3375837"/>
              <a:gd name="connsiteX9" fmla="*/ 4710224 w 5039833"/>
              <a:gd name="connsiteY9" fmla="*/ 925032 h 3375837"/>
              <a:gd name="connsiteX10" fmla="*/ 4997303 w 5039833"/>
              <a:gd name="connsiteY10" fmla="*/ 505046 h 3375837"/>
              <a:gd name="connsiteX11" fmla="*/ 5039833 w 5039833"/>
              <a:gd name="connsiteY11" fmla="*/ 441251 h 3375837"/>
              <a:gd name="connsiteX12" fmla="*/ 5013252 w 5039833"/>
              <a:gd name="connsiteY12" fmla="*/ 281762 h 3375837"/>
              <a:gd name="connsiteX13" fmla="*/ 4970721 w 5039833"/>
              <a:gd name="connsiteY13" fmla="*/ 170121 h 3375837"/>
              <a:gd name="connsiteX14" fmla="*/ 4901610 w 5039833"/>
              <a:gd name="connsiteY14" fmla="*/ 69111 h 3375837"/>
              <a:gd name="connsiteX15" fmla="*/ 4768703 w 5039833"/>
              <a:gd name="connsiteY15" fmla="*/ 0 h 337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039833" h="3375837">
                <a:moveTo>
                  <a:pt x="4768703" y="0"/>
                </a:moveTo>
                <a:lnTo>
                  <a:pt x="217968" y="1919176"/>
                </a:lnTo>
                <a:lnTo>
                  <a:pt x="26582" y="2328530"/>
                </a:lnTo>
                <a:lnTo>
                  <a:pt x="5317" y="2477386"/>
                </a:lnTo>
                <a:cubicBezTo>
                  <a:pt x="3545" y="2590800"/>
                  <a:pt x="1772" y="2704214"/>
                  <a:pt x="0" y="2817628"/>
                </a:cubicBezTo>
                <a:lnTo>
                  <a:pt x="552893" y="3327990"/>
                </a:lnTo>
                <a:lnTo>
                  <a:pt x="1403498" y="3375837"/>
                </a:lnTo>
                <a:lnTo>
                  <a:pt x="3545958" y="1913860"/>
                </a:lnTo>
                <a:lnTo>
                  <a:pt x="4194545" y="1387548"/>
                </a:lnTo>
                <a:lnTo>
                  <a:pt x="4710224" y="925032"/>
                </a:lnTo>
                <a:lnTo>
                  <a:pt x="4997303" y="505046"/>
                </a:lnTo>
                <a:lnTo>
                  <a:pt x="5039833" y="441251"/>
                </a:lnTo>
                <a:lnTo>
                  <a:pt x="5013252" y="281762"/>
                </a:lnTo>
                <a:lnTo>
                  <a:pt x="4970721" y="170121"/>
                </a:lnTo>
                <a:lnTo>
                  <a:pt x="4901610" y="69111"/>
                </a:lnTo>
                <a:lnTo>
                  <a:pt x="4768703" y="0"/>
                </a:lnTo>
                <a:close/>
              </a:path>
            </a:pathLst>
          </a:custGeom>
          <a:noFill/>
          <a:ln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 w="28575">
                <a:solidFill>
                  <a:schemeClr val="bg1"/>
                </a:solidFill>
                <a:prstDash val="dash"/>
              </a:ln>
              <a:noFill/>
            </a:endParaRPr>
          </a:p>
        </p:txBody>
      </p:sp>
      <p:cxnSp>
        <p:nvCxnSpPr>
          <p:cNvPr id="11" name="Straight Arrow Connector 10"/>
          <p:cNvCxnSpPr/>
          <p:nvPr/>
        </p:nvCxnSpPr>
        <p:spPr>
          <a:xfrm flipV="1">
            <a:off x="8839200" y="3768919"/>
            <a:ext cx="0" cy="270344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Picture 1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4375" y="25392"/>
            <a:ext cx="884513" cy="754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008613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solidFill>
            <a:srgbClr val="CD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/>
          <a:srcRect l="10654" t="44452" r="55140" b="40252"/>
          <a:stretch/>
        </p:blipFill>
        <p:spPr>
          <a:xfrm>
            <a:off x="1677826" y="4554908"/>
            <a:ext cx="3572141" cy="119071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/>
          <a:srcRect l="5997" t="39959" r="52415" b="42990"/>
          <a:stretch/>
        </p:blipFill>
        <p:spPr>
          <a:xfrm>
            <a:off x="1686371" y="5593223"/>
            <a:ext cx="3802879" cy="116222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5"/>
          <a:srcRect l="16168" t="23588" r="37196" b="16994"/>
          <a:stretch/>
        </p:blipFill>
        <p:spPr>
          <a:xfrm>
            <a:off x="7488965" y="4535188"/>
            <a:ext cx="2956845" cy="2322813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4A9E94A0-B12D-47CD-91C8-BE80F90987F3}"/>
              </a:ext>
            </a:extLst>
          </p:cNvPr>
          <p:cNvGrpSpPr/>
          <p:nvPr/>
        </p:nvGrpSpPr>
        <p:grpSpPr>
          <a:xfrm>
            <a:off x="1524000" y="0"/>
            <a:ext cx="9144000" cy="847288"/>
            <a:chOff x="0" y="-2"/>
            <a:chExt cx="10058398" cy="735498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1F770068-17A0-4E4F-B94D-EEA49F673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1" name="Picture 10" descr="sub_page">
              <a:extLst>
                <a:ext uri="{FF2B5EF4-FFF2-40B4-BE49-F238E27FC236}">
                  <a16:creationId xmlns:a16="http://schemas.microsoft.com/office/drawing/2014/main" id="{DC81BDEF-5C84-4405-9309-0E84B1A6D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4" name="TextBox 3"/>
          <p:cNvSpPr txBox="1"/>
          <p:nvPr/>
        </p:nvSpPr>
        <p:spPr>
          <a:xfrm>
            <a:off x="5345724" y="5009662"/>
            <a:ext cx="21699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‘Spin Off’ Technology</a:t>
            </a:r>
          </a:p>
        </p:txBody>
      </p:sp>
      <p:graphicFrame>
        <p:nvGraphicFramePr>
          <p:cNvPr id="12" name="Chart 1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8475431"/>
              </p:ext>
            </p:extLst>
          </p:nvPr>
        </p:nvGraphicFramePr>
        <p:xfrm>
          <a:off x="2388066" y="864067"/>
          <a:ext cx="7264866" cy="36492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pic>
        <p:nvPicPr>
          <p:cNvPr id="13" name="Picture 1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4375" y="25392"/>
            <a:ext cx="884513" cy="754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553233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0FBE17-1DC4-4849-A781-C9140308F5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97676" y="658131"/>
            <a:ext cx="8229600" cy="1143000"/>
          </a:xfrm>
        </p:spPr>
        <p:txBody>
          <a:bodyPr/>
          <a:lstStyle/>
          <a:p>
            <a:r>
              <a:rPr lang="en-US" dirty="0"/>
              <a:t>Injection of Dye In a Well</a:t>
            </a:r>
          </a:p>
        </p:txBody>
      </p:sp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A96729E3-B662-47FF-ADE1-21A13F0C0984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12" r="14221"/>
          <a:stretch/>
        </p:blipFill>
        <p:spPr>
          <a:xfrm>
            <a:off x="3525645" y="1817909"/>
            <a:ext cx="5195149" cy="4060606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4A9E94A0-B12D-47CD-91C8-BE80F90987F3}"/>
              </a:ext>
            </a:extLst>
          </p:cNvPr>
          <p:cNvGrpSpPr/>
          <p:nvPr/>
        </p:nvGrpSpPr>
        <p:grpSpPr>
          <a:xfrm>
            <a:off x="1524000" y="1"/>
            <a:ext cx="9144000" cy="788565"/>
            <a:chOff x="0" y="-2"/>
            <a:chExt cx="10058398" cy="735498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1F770068-17A0-4E4F-B94D-EEA49F673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" name="Picture 7" descr="sub_page">
              <a:extLst>
                <a:ext uri="{FF2B5EF4-FFF2-40B4-BE49-F238E27FC236}">
                  <a16:creationId xmlns:a16="http://schemas.microsoft.com/office/drawing/2014/main" id="{DC81BDEF-5C84-4405-9309-0E84B1A6D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9" name="Picture 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673" y="8390"/>
            <a:ext cx="904437" cy="7717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7796660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solidFill>
            <a:srgbClr val="CD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2177566" y="851877"/>
            <a:ext cx="7886700" cy="994172"/>
          </a:xfrm>
        </p:spPr>
        <p:txBody>
          <a:bodyPr>
            <a:normAutofit/>
          </a:bodyPr>
          <a:lstStyle/>
          <a:p>
            <a:r>
              <a:rPr lang="en-US" sz="3600" dirty="0"/>
              <a:t>Wilson Canyon Trace</a:t>
            </a:r>
            <a:br>
              <a:rPr lang="en-US" sz="3600" dirty="0"/>
            </a:br>
            <a:endParaRPr lang="en-US" sz="160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4A9E94A0-B12D-47CD-91C8-BE80F90987F3}"/>
              </a:ext>
            </a:extLst>
          </p:cNvPr>
          <p:cNvGrpSpPr/>
          <p:nvPr/>
        </p:nvGrpSpPr>
        <p:grpSpPr>
          <a:xfrm>
            <a:off x="1524000" y="0"/>
            <a:ext cx="9144000" cy="847288"/>
            <a:chOff x="0" y="-2"/>
            <a:chExt cx="10058398" cy="735498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1F770068-17A0-4E4F-B94D-EEA49F673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" name="Picture 8" descr="sub_page">
              <a:extLst>
                <a:ext uri="{FF2B5EF4-FFF2-40B4-BE49-F238E27FC236}">
                  <a16:creationId xmlns:a16="http://schemas.microsoft.com/office/drawing/2014/main" id="{DC81BDEF-5C84-4405-9309-0E84B1A6D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226813" y="1589903"/>
            <a:ext cx="3860978" cy="5169243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5408103" y="1736521"/>
            <a:ext cx="14141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Jan. 10, 2020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4375" y="25392"/>
            <a:ext cx="884513" cy="754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287941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solidFill>
            <a:srgbClr val="CD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2177566" y="851877"/>
            <a:ext cx="7886700" cy="994172"/>
          </a:xfrm>
        </p:spPr>
        <p:txBody>
          <a:bodyPr>
            <a:normAutofit/>
          </a:bodyPr>
          <a:lstStyle/>
          <a:p>
            <a:r>
              <a:rPr lang="en-US" sz="3600" dirty="0"/>
              <a:t>Wilson Canyon Trace Preparation</a:t>
            </a:r>
            <a:br>
              <a:rPr lang="en-US" sz="3600" dirty="0"/>
            </a:br>
            <a:r>
              <a:rPr lang="en-US" sz="1600" dirty="0"/>
              <a:t>(contours = 2 foot intervals.)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/>
          <a:srcRect l="15766" t="25456" r="4415" b="9519"/>
          <a:stretch/>
        </p:blipFill>
        <p:spPr>
          <a:xfrm>
            <a:off x="1535612" y="1896182"/>
            <a:ext cx="9132389" cy="4184822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4A9E94A0-B12D-47CD-91C8-BE80F90987F3}"/>
              </a:ext>
            </a:extLst>
          </p:cNvPr>
          <p:cNvGrpSpPr/>
          <p:nvPr/>
        </p:nvGrpSpPr>
        <p:grpSpPr>
          <a:xfrm>
            <a:off x="1524000" y="0"/>
            <a:ext cx="9144000" cy="847288"/>
            <a:chOff x="0" y="-2"/>
            <a:chExt cx="10058398" cy="735498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1F770068-17A0-4E4F-B94D-EEA49F673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" name="Picture 8" descr="sub_page">
              <a:extLst>
                <a:ext uri="{FF2B5EF4-FFF2-40B4-BE49-F238E27FC236}">
                  <a16:creationId xmlns:a16="http://schemas.microsoft.com/office/drawing/2014/main" id="{DC81BDEF-5C84-4405-9309-0E84B1A6D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10" name="Picture 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4375" y="25392"/>
            <a:ext cx="884513" cy="754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63978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solidFill>
            <a:srgbClr val="CD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2107229" y="719015"/>
            <a:ext cx="7886700" cy="645952"/>
          </a:xfrm>
        </p:spPr>
        <p:txBody>
          <a:bodyPr>
            <a:normAutofit/>
          </a:bodyPr>
          <a:lstStyle/>
          <a:p>
            <a:r>
              <a:rPr lang="en-US" sz="3200" dirty="0"/>
              <a:t>Summary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316871" y="1503830"/>
            <a:ext cx="11570328" cy="4652527"/>
          </a:xfrm>
        </p:spPr>
        <p:txBody>
          <a:bodyPr>
            <a:noAutofit/>
          </a:bodyPr>
          <a:lstStyle/>
          <a:p>
            <a:r>
              <a:rPr lang="en-US" sz="2000" dirty="0"/>
              <a:t>Tracks Groundwater Flow for improved characterization of the aquifer.</a:t>
            </a:r>
          </a:p>
          <a:p>
            <a:r>
              <a:rPr lang="en-US" sz="2000" dirty="0"/>
              <a:t>Cooperative effort between Idaho Power, IDWR, IWRB.</a:t>
            </a:r>
          </a:p>
          <a:p>
            <a:r>
              <a:rPr lang="en-US" sz="2000" dirty="0"/>
              <a:t>Dye tracing has eliminated monitor wells that were previously thought to be in the flow path of recharge water and assist with WQ data interpretation.</a:t>
            </a:r>
          </a:p>
          <a:p>
            <a:r>
              <a:rPr lang="en-US" sz="2000" dirty="0"/>
              <a:t>Dye tracing has confirmed some monitor wells are indeed in the flow path of recharge waters.</a:t>
            </a:r>
          </a:p>
          <a:p>
            <a:r>
              <a:rPr lang="en-US" sz="2000" dirty="0"/>
              <a:t>Dye tracing has provided a strategic approach to locate new WQ monitoring wells.</a:t>
            </a:r>
          </a:p>
          <a:p>
            <a:r>
              <a:rPr lang="en-US" sz="2000" dirty="0"/>
              <a:t>What we’ve learned at a local scale: using empirical data from dye tracing, water levels and water quality provides important information for developing and monitoring individual recharge sites, and can help improve a regional or sub-regional model.</a:t>
            </a:r>
          </a:p>
          <a:p>
            <a:r>
              <a:rPr lang="en-US" sz="2000" dirty="0"/>
              <a:t>Tracing shows where the water flows but not necessarily the area influenced by water level rise due to recharge.  </a:t>
            </a:r>
          </a:p>
          <a:p>
            <a:r>
              <a:rPr lang="en-US" sz="2000" dirty="0"/>
              <a:t>The Tracing Program has pioneered the initiation of developing new field instruments by private industry.</a:t>
            </a:r>
          </a:p>
          <a:p>
            <a:pPr lvl="1"/>
            <a:endParaRPr lang="en-US" sz="2000" dirty="0"/>
          </a:p>
          <a:p>
            <a:pPr lvl="1"/>
            <a:endParaRPr lang="en-US" sz="2000" dirty="0"/>
          </a:p>
          <a:p>
            <a:pPr lvl="1"/>
            <a:endParaRPr lang="en-US" sz="2000" dirty="0"/>
          </a:p>
          <a:p>
            <a:endParaRPr lang="en-US" sz="2000" dirty="0"/>
          </a:p>
          <a:p>
            <a:endParaRPr lang="en-US" sz="200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4A9E94A0-B12D-47CD-91C8-BE80F90987F3}"/>
              </a:ext>
            </a:extLst>
          </p:cNvPr>
          <p:cNvGrpSpPr/>
          <p:nvPr/>
        </p:nvGrpSpPr>
        <p:grpSpPr>
          <a:xfrm>
            <a:off x="1524000" y="0"/>
            <a:ext cx="9144000" cy="847288"/>
            <a:chOff x="0" y="-2"/>
            <a:chExt cx="10058398" cy="735498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1F770068-17A0-4E4F-B94D-EEA49F673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" name="Picture 8" descr="sub_page">
              <a:extLst>
                <a:ext uri="{FF2B5EF4-FFF2-40B4-BE49-F238E27FC236}">
                  <a16:creationId xmlns:a16="http://schemas.microsoft.com/office/drawing/2014/main" id="{DC81BDEF-5C84-4405-9309-0E84B1A6D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10" name="Picture 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4375" y="25392"/>
            <a:ext cx="884513" cy="754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313272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24000" y="0"/>
            <a:ext cx="9144000" cy="6858000"/>
          </a:xfrm>
          <a:prstGeom prst="rect">
            <a:avLst/>
          </a:prstGeom>
          <a:solidFill>
            <a:srgbClr val="CD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2024851" y="0"/>
            <a:ext cx="7886700" cy="645952"/>
          </a:xfrm>
        </p:spPr>
        <p:txBody>
          <a:bodyPr>
            <a:normAutofit/>
          </a:bodyPr>
          <a:lstStyle/>
          <a:p>
            <a:r>
              <a:rPr lang="en-US" sz="3200" dirty="0"/>
              <a:t>How </a:t>
            </a:r>
            <a:r>
              <a:rPr lang="en-US" sz="3200" b="1" u="sng" dirty="0"/>
              <a:t>not</a:t>
            </a:r>
            <a:r>
              <a:rPr lang="en-US" sz="3200" dirty="0"/>
              <a:t> to do a tracer test.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04520" y="846098"/>
            <a:ext cx="6318995" cy="58965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269379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0FBE17-1DC4-4849-A781-C9140308F5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97676" y="658131"/>
            <a:ext cx="8229600" cy="1143000"/>
          </a:xfrm>
        </p:spPr>
        <p:txBody>
          <a:bodyPr/>
          <a:lstStyle/>
          <a:p>
            <a:r>
              <a:rPr lang="en-US" dirty="0"/>
              <a:t>Open Release Into Basin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4A9E94A0-B12D-47CD-91C8-BE80F90987F3}"/>
              </a:ext>
            </a:extLst>
          </p:cNvPr>
          <p:cNvGrpSpPr/>
          <p:nvPr/>
        </p:nvGrpSpPr>
        <p:grpSpPr>
          <a:xfrm>
            <a:off x="1524000" y="1"/>
            <a:ext cx="9144000" cy="788565"/>
            <a:chOff x="0" y="-2"/>
            <a:chExt cx="10058398" cy="735498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1F770068-17A0-4E4F-B94D-EEA49F673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" name="Picture 7" descr="sub_page">
              <a:extLst>
                <a:ext uri="{FF2B5EF4-FFF2-40B4-BE49-F238E27FC236}">
                  <a16:creationId xmlns:a16="http://schemas.microsoft.com/office/drawing/2014/main" id="{DC81BDEF-5C84-4405-9309-0E84B1A6DE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9" name="Picture 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673" y="8390"/>
            <a:ext cx="904437" cy="77178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7DBEA89-80DF-404F-97E5-E191AC8CD505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2812" y="1657745"/>
            <a:ext cx="3282619" cy="4394912"/>
          </a:xfrm>
          <a:prstGeom prst="rect">
            <a:avLst/>
          </a:prstGeom>
        </p:spPr>
      </p:pic>
      <p:pic>
        <p:nvPicPr>
          <p:cNvPr id="17" name="Picture 16" descr="A picture containing outdoor&#10;&#10;Description automatically generated">
            <a:extLst>
              <a:ext uri="{FF2B5EF4-FFF2-40B4-BE49-F238E27FC236}">
                <a16:creationId xmlns:a16="http://schemas.microsoft.com/office/drawing/2014/main" id="{1C693553-9CCD-4A0A-B7C6-8541091B7B1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4822" y="1652632"/>
            <a:ext cx="2472250" cy="4403694"/>
          </a:xfrm>
          <a:prstGeom prst="rect">
            <a:avLst/>
          </a:prstGeom>
        </p:spPr>
      </p:pic>
      <p:pic>
        <p:nvPicPr>
          <p:cNvPr id="18" name="Picture 17" descr="A picture containing text, outdoor, sky, grass&#10;&#10;Description automatically generated">
            <a:extLst>
              <a:ext uri="{FF2B5EF4-FFF2-40B4-BE49-F238E27FC236}">
                <a16:creationId xmlns:a16="http://schemas.microsoft.com/office/drawing/2014/main" id="{1203579C-4E0C-49B8-8806-7AC0A1D55D6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73799" y="1632638"/>
            <a:ext cx="2483141" cy="44230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324780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94F46D3E-492B-4847-996E-0A13D0BAA714}"/>
              </a:ext>
            </a:extLst>
          </p:cNvPr>
          <p:cNvGrpSpPr/>
          <p:nvPr/>
        </p:nvGrpSpPr>
        <p:grpSpPr>
          <a:xfrm>
            <a:off x="1658472" y="1094227"/>
            <a:ext cx="8687391" cy="5094377"/>
            <a:chOff x="0" y="942368"/>
            <a:chExt cx="9144000" cy="5292155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8755B71A-4F1A-4C2F-99B7-94FDEB2A422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1139591"/>
              <a:ext cx="9144000" cy="5094932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57E2CE6B-25A9-4AA4-88DF-4172F71D93EE}"/>
                </a:ext>
              </a:extLst>
            </p:cNvPr>
            <p:cNvSpPr txBox="1"/>
            <p:nvPr/>
          </p:nvSpPr>
          <p:spPr>
            <a:xfrm>
              <a:off x="169178" y="942368"/>
              <a:ext cx="3954586" cy="1450221"/>
            </a:xfrm>
            <a:prstGeom prst="rect">
              <a:avLst/>
            </a:prstGeom>
            <a:solidFill>
              <a:srgbClr val="FFFFFF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US" sz="2118" u="sng" kern="0" dirty="0">
                  <a:solidFill>
                    <a:srgbClr val="000000"/>
                  </a:solidFill>
                </a:rPr>
                <a:t>Traces Completed</a:t>
              </a:r>
            </a:p>
            <a:p>
              <a:pPr marL="403433" indent="-403433">
                <a:buFont typeface="Arial" panose="020B0604020202020204" pitchFamily="34" charset="0"/>
                <a:buChar char="•"/>
                <a:defRPr/>
              </a:pPr>
              <a:r>
                <a:rPr lang="en-US" sz="2118" kern="0" dirty="0">
                  <a:solidFill>
                    <a:srgbClr val="000000"/>
                  </a:solidFill>
                </a:rPr>
                <a:t>13 Locations</a:t>
              </a:r>
            </a:p>
            <a:p>
              <a:pPr marL="403433" indent="-403433">
                <a:buFont typeface="Arial" panose="020B0604020202020204" pitchFamily="34" charset="0"/>
                <a:buChar char="•"/>
                <a:defRPr/>
              </a:pPr>
              <a:r>
                <a:rPr lang="en-US" sz="2118" kern="0" dirty="0">
                  <a:solidFill>
                    <a:srgbClr val="000000"/>
                  </a:solidFill>
                </a:rPr>
                <a:t>24 Traces</a:t>
              </a:r>
            </a:p>
            <a:p>
              <a:pPr marL="403433" indent="-403433">
                <a:buFont typeface="Arial" panose="020B0604020202020204" pitchFamily="34" charset="0"/>
                <a:buChar char="•"/>
                <a:defRPr/>
              </a:pPr>
              <a:r>
                <a:rPr lang="en-US" sz="2118" kern="0" dirty="0">
                  <a:solidFill>
                    <a:srgbClr val="000000"/>
                  </a:solidFill>
                </a:rPr>
                <a:t>1,100 ft to Over 19 Miles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2029EBD-0DDD-4CBF-A4D0-B59A833AB9F8}"/>
              </a:ext>
            </a:extLst>
          </p:cNvPr>
          <p:cNvGrpSpPr/>
          <p:nvPr/>
        </p:nvGrpSpPr>
        <p:grpSpPr>
          <a:xfrm>
            <a:off x="1524000" y="-2"/>
            <a:ext cx="9143998" cy="648969"/>
            <a:chOff x="0" y="-2"/>
            <a:chExt cx="10058398" cy="735498"/>
          </a:xfrm>
        </p:grpSpPr>
        <p:pic>
          <p:nvPicPr>
            <p:cNvPr id="13" name="Picture 2">
              <a:extLst>
                <a:ext uri="{FF2B5EF4-FFF2-40B4-BE49-F238E27FC236}">
                  <a16:creationId xmlns:a16="http://schemas.microsoft.com/office/drawing/2014/main" id="{5FF4ABB4-C147-4EE4-BFD1-02CFB4348B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" name="Picture 4" descr="sub_page">
              <a:extLst>
                <a:ext uri="{FF2B5EF4-FFF2-40B4-BE49-F238E27FC236}">
                  <a16:creationId xmlns:a16="http://schemas.microsoft.com/office/drawing/2014/main" id="{CFD9CFD4-3808-4F6E-B459-0E6EE86B34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2" name="Freeform 1"/>
          <p:cNvSpPr/>
          <p:nvPr/>
        </p:nvSpPr>
        <p:spPr>
          <a:xfrm>
            <a:off x="6050782" y="4019342"/>
            <a:ext cx="4109776" cy="1245995"/>
          </a:xfrm>
          <a:custGeom>
            <a:avLst/>
            <a:gdLst>
              <a:gd name="connsiteX0" fmla="*/ 4104752 w 4109776"/>
              <a:gd name="connsiteY0" fmla="*/ 482321 h 1245995"/>
              <a:gd name="connsiteX1" fmla="*/ 3351126 w 4109776"/>
              <a:gd name="connsiteY1" fmla="*/ 507441 h 1245995"/>
              <a:gd name="connsiteX2" fmla="*/ 3039627 w 4109776"/>
              <a:gd name="connsiteY2" fmla="*/ 381837 h 1245995"/>
              <a:gd name="connsiteX3" fmla="*/ 2703007 w 4109776"/>
              <a:gd name="connsiteY3" fmla="*/ 231112 h 1245995"/>
              <a:gd name="connsiteX4" fmla="*/ 2311121 w 4109776"/>
              <a:gd name="connsiteY4" fmla="*/ 135652 h 1245995"/>
              <a:gd name="connsiteX5" fmla="*/ 1080198 w 4109776"/>
              <a:gd name="connsiteY5" fmla="*/ 0 h 1245995"/>
              <a:gd name="connsiteX6" fmla="*/ 879231 w 4109776"/>
              <a:gd name="connsiteY6" fmla="*/ 25121 h 1245995"/>
              <a:gd name="connsiteX7" fmla="*/ 653143 w 4109776"/>
              <a:gd name="connsiteY7" fmla="*/ 70338 h 1245995"/>
              <a:gd name="connsiteX8" fmla="*/ 316523 w 4109776"/>
              <a:gd name="connsiteY8" fmla="*/ 200967 h 1245995"/>
              <a:gd name="connsiteX9" fmla="*/ 110532 w 4109776"/>
              <a:gd name="connsiteY9" fmla="*/ 286378 h 1245995"/>
              <a:gd name="connsiteX10" fmla="*/ 0 w 4109776"/>
              <a:gd name="connsiteY10" fmla="*/ 361740 h 1245995"/>
              <a:gd name="connsiteX11" fmla="*/ 15073 w 4109776"/>
              <a:gd name="connsiteY11" fmla="*/ 422030 h 1245995"/>
              <a:gd name="connsiteX12" fmla="*/ 65315 w 4109776"/>
              <a:gd name="connsiteY12" fmla="*/ 527538 h 1245995"/>
              <a:gd name="connsiteX13" fmla="*/ 221064 w 4109776"/>
              <a:gd name="connsiteY13" fmla="*/ 602901 h 1245995"/>
              <a:gd name="connsiteX14" fmla="*/ 828989 w 4109776"/>
              <a:gd name="connsiteY14" fmla="*/ 628022 h 1245995"/>
              <a:gd name="connsiteX15" fmla="*/ 1150537 w 4109776"/>
              <a:gd name="connsiteY15" fmla="*/ 633046 h 1245995"/>
              <a:gd name="connsiteX16" fmla="*/ 1637882 w 4109776"/>
              <a:gd name="connsiteY16" fmla="*/ 723481 h 1245995"/>
              <a:gd name="connsiteX17" fmla="*/ 2085033 w 4109776"/>
              <a:gd name="connsiteY17" fmla="*/ 773723 h 1245995"/>
              <a:gd name="connsiteX18" fmla="*/ 2205614 w 4109776"/>
              <a:gd name="connsiteY18" fmla="*/ 808892 h 1245995"/>
              <a:gd name="connsiteX19" fmla="*/ 2240783 w 4109776"/>
              <a:gd name="connsiteY19" fmla="*/ 834013 h 1245995"/>
              <a:gd name="connsiteX20" fmla="*/ 2205614 w 4109776"/>
              <a:gd name="connsiteY20" fmla="*/ 859134 h 1245995"/>
              <a:gd name="connsiteX21" fmla="*/ 2150348 w 4109776"/>
              <a:gd name="connsiteY21" fmla="*/ 849085 h 1245995"/>
              <a:gd name="connsiteX22" fmla="*/ 2069961 w 4109776"/>
              <a:gd name="connsiteY22" fmla="*/ 808892 h 1245995"/>
              <a:gd name="connsiteX23" fmla="*/ 2009671 w 4109776"/>
              <a:gd name="connsiteY23" fmla="*/ 793819 h 1245995"/>
              <a:gd name="connsiteX24" fmla="*/ 1868994 w 4109776"/>
              <a:gd name="connsiteY24" fmla="*/ 803868 h 1245995"/>
              <a:gd name="connsiteX25" fmla="*/ 1793631 w 4109776"/>
              <a:gd name="connsiteY25" fmla="*/ 864158 h 1245995"/>
              <a:gd name="connsiteX26" fmla="*/ 1768510 w 4109776"/>
              <a:gd name="connsiteY26" fmla="*/ 939521 h 1245995"/>
              <a:gd name="connsiteX27" fmla="*/ 1768510 w 4109776"/>
              <a:gd name="connsiteY27" fmla="*/ 1009859 h 1245995"/>
              <a:gd name="connsiteX28" fmla="*/ 1838849 w 4109776"/>
              <a:gd name="connsiteY28" fmla="*/ 1090246 h 1245995"/>
              <a:gd name="connsiteX29" fmla="*/ 1919236 w 4109776"/>
              <a:gd name="connsiteY29" fmla="*/ 1120391 h 1245995"/>
              <a:gd name="connsiteX30" fmla="*/ 2080009 w 4109776"/>
              <a:gd name="connsiteY30" fmla="*/ 1175657 h 1245995"/>
              <a:gd name="connsiteX31" fmla="*/ 2215662 w 4109776"/>
              <a:gd name="connsiteY31" fmla="*/ 1210826 h 1245995"/>
              <a:gd name="connsiteX32" fmla="*/ 2386484 w 4109776"/>
              <a:gd name="connsiteY32" fmla="*/ 1245995 h 1245995"/>
              <a:gd name="connsiteX33" fmla="*/ 2481943 w 4109776"/>
              <a:gd name="connsiteY33" fmla="*/ 1245995 h 1245995"/>
              <a:gd name="connsiteX34" fmla="*/ 2697983 w 4109776"/>
              <a:gd name="connsiteY34" fmla="*/ 1175657 h 1245995"/>
              <a:gd name="connsiteX35" fmla="*/ 3366198 w 4109776"/>
              <a:gd name="connsiteY35" fmla="*/ 899327 h 1245995"/>
              <a:gd name="connsiteX36" fmla="*/ 3853543 w 4109776"/>
              <a:gd name="connsiteY36" fmla="*/ 693336 h 1245995"/>
              <a:gd name="connsiteX37" fmla="*/ 4059534 w 4109776"/>
              <a:gd name="connsiteY37" fmla="*/ 617973 h 1245995"/>
              <a:gd name="connsiteX38" fmla="*/ 4089680 w 4109776"/>
              <a:gd name="connsiteY38" fmla="*/ 597877 h 1245995"/>
              <a:gd name="connsiteX39" fmla="*/ 4109776 w 4109776"/>
              <a:gd name="connsiteY39" fmla="*/ 552659 h 1245995"/>
              <a:gd name="connsiteX40" fmla="*/ 4104752 w 4109776"/>
              <a:gd name="connsiteY40" fmla="*/ 482321 h 124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109776" h="1245995">
                <a:moveTo>
                  <a:pt x="4104752" y="482321"/>
                </a:moveTo>
                <a:lnTo>
                  <a:pt x="3351126" y="507441"/>
                </a:lnTo>
                <a:lnTo>
                  <a:pt x="3039627" y="381837"/>
                </a:lnTo>
                <a:lnTo>
                  <a:pt x="2703007" y="231112"/>
                </a:lnTo>
                <a:lnTo>
                  <a:pt x="2311121" y="135652"/>
                </a:lnTo>
                <a:lnTo>
                  <a:pt x="1080198" y="0"/>
                </a:lnTo>
                <a:lnTo>
                  <a:pt x="879231" y="25121"/>
                </a:lnTo>
                <a:lnTo>
                  <a:pt x="653143" y="70338"/>
                </a:lnTo>
                <a:lnTo>
                  <a:pt x="316523" y="200967"/>
                </a:lnTo>
                <a:lnTo>
                  <a:pt x="110532" y="286378"/>
                </a:lnTo>
                <a:lnTo>
                  <a:pt x="0" y="361740"/>
                </a:lnTo>
                <a:lnTo>
                  <a:pt x="15073" y="422030"/>
                </a:lnTo>
                <a:lnTo>
                  <a:pt x="65315" y="527538"/>
                </a:lnTo>
                <a:lnTo>
                  <a:pt x="221064" y="602901"/>
                </a:lnTo>
                <a:lnTo>
                  <a:pt x="828989" y="628022"/>
                </a:lnTo>
                <a:lnTo>
                  <a:pt x="1150537" y="633046"/>
                </a:lnTo>
                <a:lnTo>
                  <a:pt x="1637882" y="723481"/>
                </a:lnTo>
                <a:lnTo>
                  <a:pt x="2085033" y="773723"/>
                </a:lnTo>
                <a:lnTo>
                  <a:pt x="2205614" y="808892"/>
                </a:lnTo>
                <a:lnTo>
                  <a:pt x="2240783" y="834013"/>
                </a:lnTo>
                <a:lnTo>
                  <a:pt x="2205614" y="859134"/>
                </a:lnTo>
                <a:lnTo>
                  <a:pt x="2150348" y="849085"/>
                </a:lnTo>
                <a:lnTo>
                  <a:pt x="2069961" y="808892"/>
                </a:lnTo>
                <a:lnTo>
                  <a:pt x="2009671" y="793819"/>
                </a:lnTo>
                <a:lnTo>
                  <a:pt x="1868994" y="803868"/>
                </a:lnTo>
                <a:lnTo>
                  <a:pt x="1793631" y="864158"/>
                </a:lnTo>
                <a:lnTo>
                  <a:pt x="1768510" y="939521"/>
                </a:lnTo>
                <a:lnTo>
                  <a:pt x="1768510" y="1009859"/>
                </a:lnTo>
                <a:lnTo>
                  <a:pt x="1838849" y="1090246"/>
                </a:lnTo>
                <a:lnTo>
                  <a:pt x="1919236" y="1120391"/>
                </a:lnTo>
                <a:lnTo>
                  <a:pt x="2080009" y="1175657"/>
                </a:lnTo>
                <a:lnTo>
                  <a:pt x="2215662" y="1210826"/>
                </a:lnTo>
                <a:lnTo>
                  <a:pt x="2386484" y="1245995"/>
                </a:lnTo>
                <a:lnTo>
                  <a:pt x="2481943" y="1245995"/>
                </a:lnTo>
                <a:lnTo>
                  <a:pt x="2697983" y="1175657"/>
                </a:lnTo>
                <a:lnTo>
                  <a:pt x="3366198" y="899327"/>
                </a:lnTo>
                <a:lnTo>
                  <a:pt x="3853543" y="693336"/>
                </a:lnTo>
                <a:lnTo>
                  <a:pt x="4059534" y="617973"/>
                </a:lnTo>
                <a:lnTo>
                  <a:pt x="4089680" y="597877"/>
                </a:lnTo>
                <a:lnTo>
                  <a:pt x="4109776" y="552659"/>
                </a:lnTo>
                <a:lnTo>
                  <a:pt x="4104752" y="482321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7025474" y="1396721"/>
            <a:ext cx="788795" cy="562708"/>
          </a:xfrm>
          <a:custGeom>
            <a:avLst/>
            <a:gdLst>
              <a:gd name="connsiteX0" fmla="*/ 788795 w 788795"/>
              <a:gd name="connsiteY0" fmla="*/ 0 h 562708"/>
              <a:gd name="connsiteX1" fmla="*/ 698360 w 788795"/>
              <a:gd name="connsiteY1" fmla="*/ 15072 h 562708"/>
              <a:gd name="connsiteX2" fmla="*/ 351692 w 788795"/>
              <a:gd name="connsiteY2" fmla="*/ 150725 h 562708"/>
              <a:gd name="connsiteX3" fmla="*/ 5024 w 788795"/>
              <a:gd name="connsiteY3" fmla="*/ 296426 h 562708"/>
              <a:gd name="connsiteX4" fmla="*/ 0 w 788795"/>
              <a:gd name="connsiteY4" fmla="*/ 366765 h 562708"/>
              <a:gd name="connsiteX5" fmla="*/ 30145 w 788795"/>
              <a:gd name="connsiteY5" fmla="*/ 452176 h 562708"/>
              <a:gd name="connsiteX6" fmla="*/ 65314 w 788795"/>
              <a:gd name="connsiteY6" fmla="*/ 512466 h 562708"/>
              <a:gd name="connsiteX7" fmla="*/ 170822 w 788795"/>
              <a:gd name="connsiteY7" fmla="*/ 562708 h 562708"/>
              <a:gd name="connsiteX8" fmla="*/ 291402 w 788795"/>
              <a:gd name="connsiteY8" fmla="*/ 552659 h 562708"/>
              <a:gd name="connsiteX9" fmla="*/ 391885 w 788795"/>
              <a:gd name="connsiteY9" fmla="*/ 467248 h 562708"/>
              <a:gd name="connsiteX10" fmla="*/ 582804 w 788795"/>
              <a:gd name="connsiteY10" fmla="*/ 276330 h 562708"/>
              <a:gd name="connsiteX11" fmla="*/ 718457 w 788795"/>
              <a:gd name="connsiteY11" fmla="*/ 95459 h 562708"/>
              <a:gd name="connsiteX12" fmla="*/ 788795 w 788795"/>
              <a:gd name="connsiteY12" fmla="*/ 0 h 56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88795" h="562708">
                <a:moveTo>
                  <a:pt x="788795" y="0"/>
                </a:moveTo>
                <a:lnTo>
                  <a:pt x="698360" y="15072"/>
                </a:lnTo>
                <a:lnTo>
                  <a:pt x="351692" y="150725"/>
                </a:lnTo>
                <a:lnTo>
                  <a:pt x="5024" y="296426"/>
                </a:lnTo>
                <a:lnTo>
                  <a:pt x="0" y="366765"/>
                </a:lnTo>
                <a:lnTo>
                  <a:pt x="30145" y="452176"/>
                </a:lnTo>
                <a:lnTo>
                  <a:pt x="65314" y="512466"/>
                </a:lnTo>
                <a:lnTo>
                  <a:pt x="170822" y="562708"/>
                </a:lnTo>
                <a:lnTo>
                  <a:pt x="291402" y="552659"/>
                </a:lnTo>
                <a:lnTo>
                  <a:pt x="391885" y="467248"/>
                </a:lnTo>
                <a:lnTo>
                  <a:pt x="582804" y="276330"/>
                </a:lnTo>
                <a:lnTo>
                  <a:pt x="718457" y="95459"/>
                </a:lnTo>
                <a:lnTo>
                  <a:pt x="788795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 rot="2359741">
            <a:off x="2899355" y="2941911"/>
            <a:ext cx="996778" cy="39245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1601" y="1"/>
            <a:ext cx="738230" cy="629957"/>
          </a:xfrm>
          <a:prstGeom prst="rect">
            <a:avLst/>
          </a:prstGeom>
        </p:spPr>
      </p:pic>
      <p:pic>
        <p:nvPicPr>
          <p:cNvPr id="16" name="Picture 15" descr="A picture containing text, outdoor, sky, grass&#10;&#10;Description automatically generated">
            <a:extLst>
              <a:ext uri="{FF2B5EF4-FFF2-40B4-BE49-F238E27FC236}">
                <a16:creationId xmlns:a16="http://schemas.microsoft.com/office/drawing/2014/main" id="{7069A6F0-F2D8-4583-A91F-363A2EA3270C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90495" y="3921590"/>
            <a:ext cx="687750" cy="1225055"/>
          </a:xfrm>
          <a:prstGeom prst="rect">
            <a:avLst/>
          </a:prstGeom>
        </p:spPr>
      </p:pic>
      <p:pic>
        <p:nvPicPr>
          <p:cNvPr id="18" name="Picture 17" descr="A picture containing outdoor&#10;&#10;Description automatically generated">
            <a:extLst>
              <a:ext uri="{FF2B5EF4-FFF2-40B4-BE49-F238E27FC236}">
                <a16:creationId xmlns:a16="http://schemas.microsoft.com/office/drawing/2014/main" id="{2A0D4D82-1F71-404C-A2A2-2E7A26706F99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2815" y="1340141"/>
            <a:ext cx="1753300" cy="1314975"/>
          </a:xfrm>
          <a:prstGeom prst="rect">
            <a:avLst/>
          </a:prstGeom>
        </p:spPr>
      </p:pic>
      <p:pic>
        <p:nvPicPr>
          <p:cNvPr id="19" name="Content Placeholder 3">
            <a:extLst>
              <a:ext uri="{FF2B5EF4-FFF2-40B4-BE49-F238E27FC236}">
                <a16:creationId xmlns:a16="http://schemas.microsoft.com/office/drawing/2014/main" id="{7A27C46A-6632-4BF2-A4B1-6B589E671373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12" r="14221"/>
          <a:stretch/>
        </p:blipFill>
        <p:spPr>
          <a:xfrm>
            <a:off x="3894760" y="2750866"/>
            <a:ext cx="1135839" cy="887789"/>
          </a:xfrm>
          <a:prstGeom prst="rect">
            <a:avLst/>
          </a:prstGeom>
        </p:spPr>
      </p:pic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9F141D1A-8899-4D34-995F-A307D47CD8F2}"/>
              </a:ext>
            </a:extLst>
          </p:cNvPr>
          <p:cNvCxnSpPr/>
          <p:nvPr/>
        </p:nvCxnSpPr>
        <p:spPr>
          <a:xfrm flipV="1">
            <a:off x="6783897" y="2751590"/>
            <a:ext cx="0" cy="37750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0FFB1A73-C819-4904-8FD2-72CD9E3F31FC}"/>
              </a:ext>
            </a:extLst>
          </p:cNvPr>
          <p:cNvSpPr txBox="1"/>
          <p:nvPr/>
        </p:nvSpPr>
        <p:spPr>
          <a:xfrm>
            <a:off x="6448337" y="3036816"/>
            <a:ext cx="6126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North</a:t>
            </a:r>
          </a:p>
        </p:txBody>
      </p: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AB07141A-1404-4D7D-8127-A24D91FCDBB0}"/>
              </a:ext>
            </a:extLst>
          </p:cNvPr>
          <p:cNvCxnSpPr>
            <a:cxnSpLocks/>
          </p:cNvCxnSpPr>
          <p:nvPr/>
        </p:nvCxnSpPr>
        <p:spPr>
          <a:xfrm flipH="1">
            <a:off x="6288946" y="3481431"/>
            <a:ext cx="1031846" cy="0"/>
          </a:xfrm>
          <a:prstGeom prst="straightConnector1">
            <a:avLst/>
          </a:prstGeom>
          <a:ln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26CC8A13-F8CD-4CDE-A44E-97B3861745F2}"/>
              </a:ext>
            </a:extLst>
          </p:cNvPr>
          <p:cNvSpPr txBox="1"/>
          <p:nvPr/>
        </p:nvSpPr>
        <p:spPr>
          <a:xfrm>
            <a:off x="6416180" y="3424108"/>
            <a:ext cx="7136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5 Miles</a:t>
            </a:r>
          </a:p>
        </p:txBody>
      </p:sp>
    </p:spTree>
    <p:extLst>
      <p:ext uri="{BB962C8B-B14F-4D97-AF65-F5344CB8AC3E}">
        <p14:creationId xmlns:p14="http://schemas.microsoft.com/office/powerpoint/2010/main" val="358431888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3" cstate="print"/>
          <a:srcRect l="29580" t="15471" r="5910" b="4787"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Box 4"/>
          <p:cNvSpPr txBox="1"/>
          <p:nvPr/>
        </p:nvSpPr>
        <p:spPr>
          <a:xfrm>
            <a:off x="1774854" y="3163986"/>
            <a:ext cx="110051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b="1" dirty="0"/>
              <a:t>Woody’s Cove &amp; Birch </a:t>
            </a:r>
            <a:r>
              <a:rPr lang="en-US" sz="1000" b="1" dirty="0" err="1"/>
              <a:t>Crk</a:t>
            </a:r>
            <a:r>
              <a:rPr lang="en-US" sz="1000" b="1" dirty="0"/>
              <a:t>.</a:t>
            </a:r>
          </a:p>
        </p:txBody>
      </p:sp>
      <p:sp>
        <p:nvSpPr>
          <p:cNvPr id="3" name="Oval 2"/>
          <p:cNvSpPr/>
          <p:nvPr/>
        </p:nvSpPr>
        <p:spPr>
          <a:xfrm>
            <a:off x="8864368" y="5436066"/>
            <a:ext cx="1602296" cy="1421934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7EC5C2F-BA25-49A7-8E85-065D292E8052}"/>
              </a:ext>
            </a:extLst>
          </p:cNvPr>
          <p:cNvSpPr txBox="1"/>
          <p:nvPr/>
        </p:nvSpPr>
        <p:spPr>
          <a:xfrm>
            <a:off x="8211958" y="419450"/>
            <a:ext cx="227658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highlight>
                  <a:srgbClr val="FFFFCC"/>
                </a:highlight>
              </a:rPr>
              <a:t>“Baby Step” </a:t>
            </a:r>
          </a:p>
          <a:p>
            <a:pPr algn="ctr"/>
            <a:r>
              <a:rPr lang="en-US" sz="3200" dirty="0">
                <a:highlight>
                  <a:srgbClr val="FFFFCC"/>
                </a:highlight>
              </a:rPr>
              <a:t>Scale </a:t>
            </a:r>
          </a:p>
          <a:p>
            <a:pPr algn="ctr"/>
            <a:r>
              <a:rPr lang="en-US" sz="3200" dirty="0">
                <a:highlight>
                  <a:srgbClr val="FFFFCC"/>
                </a:highlight>
              </a:rPr>
              <a:t>Approach</a:t>
            </a:r>
          </a:p>
        </p:txBody>
      </p:sp>
    </p:spTree>
    <p:extLst>
      <p:ext uri="{BB962C8B-B14F-4D97-AF65-F5344CB8AC3E}">
        <p14:creationId xmlns:p14="http://schemas.microsoft.com/office/powerpoint/2010/main" val="157556817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94F46D3E-492B-4847-996E-0A13D0BAA714}"/>
              </a:ext>
            </a:extLst>
          </p:cNvPr>
          <p:cNvGrpSpPr/>
          <p:nvPr/>
        </p:nvGrpSpPr>
        <p:grpSpPr>
          <a:xfrm>
            <a:off x="1658472" y="1094227"/>
            <a:ext cx="8687391" cy="5094377"/>
            <a:chOff x="0" y="942368"/>
            <a:chExt cx="9144000" cy="5292155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8755B71A-4F1A-4C2F-99B7-94FDEB2A422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1139591"/>
              <a:ext cx="9144000" cy="5094932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57E2CE6B-25A9-4AA4-88DF-4172F71D93EE}"/>
                </a:ext>
              </a:extLst>
            </p:cNvPr>
            <p:cNvSpPr txBox="1"/>
            <p:nvPr/>
          </p:nvSpPr>
          <p:spPr>
            <a:xfrm>
              <a:off x="169178" y="942368"/>
              <a:ext cx="3954586" cy="1450221"/>
            </a:xfrm>
            <a:prstGeom prst="rect">
              <a:avLst/>
            </a:prstGeom>
            <a:solidFill>
              <a:srgbClr val="FFFFFF"/>
            </a:solidFill>
            <a:ln>
              <a:solidFill>
                <a:srgbClr val="000000"/>
              </a:solidFill>
            </a:ln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US" sz="2118" u="sng" kern="0" dirty="0">
                  <a:solidFill>
                    <a:srgbClr val="000000"/>
                  </a:solidFill>
                </a:rPr>
                <a:t>Traces Completed</a:t>
              </a:r>
            </a:p>
            <a:p>
              <a:pPr marL="403433" indent="-403433">
                <a:buFont typeface="Arial" panose="020B0604020202020204" pitchFamily="34" charset="0"/>
                <a:buChar char="•"/>
                <a:defRPr/>
              </a:pPr>
              <a:r>
                <a:rPr lang="en-US" sz="2118" kern="0" dirty="0">
                  <a:solidFill>
                    <a:srgbClr val="000000"/>
                  </a:solidFill>
                </a:rPr>
                <a:t>13 Locations</a:t>
              </a:r>
            </a:p>
            <a:p>
              <a:pPr marL="403433" indent="-403433">
                <a:buFont typeface="Arial" panose="020B0604020202020204" pitchFamily="34" charset="0"/>
                <a:buChar char="•"/>
                <a:defRPr/>
              </a:pPr>
              <a:r>
                <a:rPr lang="en-US" sz="2118" kern="0" dirty="0">
                  <a:solidFill>
                    <a:srgbClr val="000000"/>
                  </a:solidFill>
                </a:rPr>
                <a:t>24 Traces</a:t>
              </a:r>
            </a:p>
            <a:p>
              <a:pPr marL="403433" indent="-403433">
                <a:buFont typeface="Arial" panose="020B0604020202020204" pitchFamily="34" charset="0"/>
                <a:buChar char="•"/>
                <a:defRPr/>
              </a:pPr>
              <a:r>
                <a:rPr lang="en-US" sz="2118" kern="0" dirty="0">
                  <a:solidFill>
                    <a:srgbClr val="000000"/>
                  </a:solidFill>
                </a:rPr>
                <a:t>1,100 ft to Over 19 Miles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2029EBD-0DDD-4CBF-A4D0-B59A833AB9F8}"/>
              </a:ext>
            </a:extLst>
          </p:cNvPr>
          <p:cNvGrpSpPr/>
          <p:nvPr/>
        </p:nvGrpSpPr>
        <p:grpSpPr>
          <a:xfrm>
            <a:off x="1524000" y="-2"/>
            <a:ext cx="9143998" cy="648969"/>
            <a:chOff x="0" y="-2"/>
            <a:chExt cx="10058398" cy="735498"/>
          </a:xfrm>
        </p:grpSpPr>
        <p:pic>
          <p:nvPicPr>
            <p:cNvPr id="13" name="Picture 2">
              <a:extLst>
                <a:ext uri="{FF2B5EF4-FFF2-40B4-BE49-F238E27FC236}">
                  <a16:creationId xmlns:a16="http://schemas.microsoft.com/office/drawing/2014/main" id="{5FF4ABB4-C147-4EE4-BFD1-02CFB4348B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/>
            <a:srcRect l="19500" t="16215" r="4214" b="69127"/>
            <a:stretch>
              <a:fillRect/>
            </a:stretch>
          </p:blipFill>
          <p:spPr bwMode="auto">
            <a:xfrm>
              <a:off x="5181257" y="0"/>
              <a:ext cx="4877141" cy="7354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4" name="Picture 4" descr="sub_page">
              <a:extLst>
                <a:ext uri="{FF2B5EF4-FFF2-40B4-BE49-F238E27FC236}">
                  <a16:creationId xmlns:a16="http://schemas.microsoft.com/office/drawing/2014/main" id="{CFD9CFD4-3808-4F6E-B459-0E6EE86B34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/>
            <a:srcRect r="32325" b="87996"/>
            <a:stretch>
              <a:fillRect/>
            </a:stretch>
          </p:blipFill>
          <p:spPr bwMode="auto">
            <a:xfrm>
              <a:off x="0" y="-2"/>
              <a:ext cx="5168347" cy="7354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2" name="Freeform 1"/>
          <p:cNvSpPr/>
          <p:nvPr/>
        </p:nvSpPr>
        <p:spPr>
          <a:xfrm>
            <a:off x="6050782" y="4019342"/>
            <a:ext cx="4109776" cy="1245995"/>
          </a:xfrm>
          <a:custGeom>
            <a:avLst/>
            <a:gdLst>
              <a:gd name="connsiteX0" fmla="*/ 4104752 w 4109776"/>
              <a:gd name="connsiteY0" fmla="*/ 482321 h 1245995"/>
              <a:gd name="connsiteX1" fmla="*/ 3351126 w 4109776"/>
              <a:gd name="connsiteY1" fmla="*/ 507441 h 1245995"/>
              <a:gd name="connsiteX2" fmla="*/ 3039627 w 4109776"/>
              <a:gd name="connsiteY2" fmla="*/ 381837 h 1245995"/>
              <a:gd name="connsiteX3" fmla="*/ 2703007 w 4109776"/>
              <a:gd name="connsiteY3" fmla="*/ 231112 h 1245995"/>
              <a:gd name="connsiteX4" fmla="*/ 2311121 w 4109776"/>
              <a:gd name="connsiteY4" fmla="*/ 135652 h 1245995"/>
              <a:gd name="connsiteX5" fmla="*/ 1080198 w 4109776"/>
              <a:gd name="connsiteY5" fmla="*/ 0 h 1245995"/>
              <a:gd name="connsiteX6" fmla="*/ 879231 w 4109776"/>
              <a:gd name="connsiteY6" fmla="*/ 25121 h 1245995"/>
              <a:gd name="connsiteX7" fmla="*/ 653143 w 4109776"/>
              <a:gd name="connsiteY7" fmla="*/ 70338 h 1245995"/>
              <a:gd name="connsiteX8" fmla="*/ 316523 w 4109776"/>
              <a:gd name="connsiteY8" fmla="*/ 200967 h 1245995"/>
              <a:gd name="connsiteX9" fmla="*/ 110532 w 4109776"/>
              <a:gd name="connsiteY9" fmla="*/ 286378 h 1245995"/>
              <a:gd name="connsiteX10" fmla="*/ 0 w 4109776"/>
              <a:gd name="connsiteY10" fmla="*/ 361740 h 1245995"/>
              <a:gd name="connsiteX11" fmla="*/ 15073 w 4109776"/>
              <a:gd name="connsiteY11" fmla="*/ 422030 h 1245995"/>
              <a:gd name="connsiteX12" fmla="*/ 65315 w 4109776"/>
              <a:gd name="connsiteY12" fmla="*/ 527538 h 1245995"/>
              <a:gd name="connsiteX13" fmla="*/ 221064 w 4109776"/>
              <a:gd name="connsiteY13" fmla="*/ 602901 h 1245995"/>
              <a:gd name="connsiteX14" fmla="*/ 828989 w 4109776"/>
              <a:gd name="connsiteY14" fmla="*/ 628022 h 1245995"/>
              <a:gd name="connsiteX15" fmla="*/ 1150537 w 4109776"/>
              <a:gd name="connsiteY15" fmla="*/ 633046 h 1245995"/>
              <a:gd name="connsiteX16" fmla="*/ 1637882 w 4109776"/>
              <a:gd name="connsiteY16" fmla="*/ 723481 h 1245995"/>
              <a:gd name="connsiteX17" fmla="*/ 2085033 w 4109776"/>
              <a:gd name="connsiteY17" fmla="*/ 773723 h 1245995"/>
              <a:gd name="connsiteX18" fmla="*/ 2205614 w 4109776"/>
              <a:gd name="connsiteY18" fmla="*/ 808892 h 1245995"/>
              <a:gd name="connsiteX19" fmla="*/ 2240783 w 4109776"/>
              <a:gd name="connsiteY19" fmla="*/ 834013 h 1245995"/>
              <a:gd name="connsiteX20" fmla="*/ 2205614 w 4109776"/>
              <a:gd name="connsiteY20" fmla="*/ 859134 h 1245995"/>
              <a:gd name="connsiteX21" fmla="*/ 2150348 w 4109776"/>
              <a:gd name="connsiteY21" fmla="*/ 849085 h 1245995"/>
              <a:gd name="connsiteX22" fmla="*/ 2069961 w 4109776"/>
              <a:gd name="connsiteY22" fmla="*/ 808892 h 1245995"/>
              <a:gd name="connsiteX23" fmla="*/ 2009671 w 4109776"/>
              <a:gd name="connsiteY23" fmla="*/ 793819 h 1245995"/>
              <a:gd name="connsiteX24" fmla="*/ 1868994 w 4109776"/>
              <a:gd name="connsiteY24" fmla="*/ 803868 h 1245995"/>
              <a:gd name="connsiteX25" fmla="*/ 1793631 w 4109776"/>
              <a:gd name="connsiteY25" fmla="*/ 864158 h 1245995"/>
              <a:gd name="connsiteX26" fmla="*/ 1768510 w 4109776"/>
              <a:gd name="connsiteY26" fmla="*/ 939521 h 1245995"/>
              <a:gd name="connsiteX27" fmla="*/ 1768510 w 4109776"/>
              <a:gd name="connsiteY27" fmla="*/ 1009859 h 1245995"/>
              <a:gd name="connsiteX28" fmla="*/ 1838849 w 4109776"/>
              <a:gd name="connsiteY28" fmla="*/ 1090246 h 1245995"/>
              <a:gd name="connsiteX29" fmla="*/ 1919236 w 4109776"/>
              <a:gd name="connsiteY29" fmla="*/ 1120391 h 1245995"/>
              <a:gd name="connsiteX30" fmla="*/ 2080009 w 4109776"/>
              <a:gd name="connsiteY30" fmla="*/ 1175657 h 1245995"/>
              <a:gd name="connsiteX31" fmla="*/ 2215662 w 4109776"/>
              <a:gd name="connsiteY31" fmla="*/ 1210826 h 1245995"/>
              <a:gd name="connsiteX32" fmla="*/ 2386484 w 4109776"/>
              <a:gd name="connsiteY32" fmla="*/ 1245995 h 1245995"/>
              <a:gd name="connsiteX33" fmla="*/ 2481943 w 4109776"/>
              <a:gd name="connsiteY33" fmla="*/ 1245995 h 1245995"/>
              <a:gd name="connsiteX34" fmla="*/ 2697983 w 4109776"/>
              <a:gd name="connsiteY34" fmla="*/ 1175657 h 1245995"/>
              <a:gd name="connsiteX35" fmla="*/ 3366198 w 4109776"/>
              <a:gd name="connsiteY35" fmla="*/ 899327 h 1245995"/>
              <a:gd name="connsiteX36" fmla="*/ 3853543 w 4109776"/>
              <a:gd name="connsiteY36" fmla="*/ 693336 h 1245995"/>
              <a:gd name="connsiteX37" fmla="*/ 4059534 w 4109776"/>
              <a:gd name="connsiteY37" fmla="*/ 617973 h 1245995"/>
              <a:gd name="connsiteX38" fmla="*/ 4089680 w 4109776"/>
              <a:gd name="connsiteY38" fmla="*/ 597877 h 1245995"/>
              <a:gd name="connsiteX39" fmla="*/ 4109776 w 4109776"/>
              <a:gd name="connsiteY39" fmla="*/ 552659 h 1245995"/>
              <a:gd name="connsiteX40" fmla="*/ 4104752 w 4109776"/>
              <a:gd name="connsiteY40" fmla="*/ 482321 h 124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109776" h="1245995">
                <a:moveTo>
                  <a:pt x="4104752" y="482321"/>
                </a:moveTo>
                <a:lnTo>
                  <a:pt x="3351126" y="507441"/>
                </a:lnTo>
                <a:lnTo>
                  <a:pt x="3039627" y="381837"/>
                </a:lnTo>
                <a:lnTo>
                  <a:pt x="2703007" y="231112"/>
                </a:lnTo>
                <a:lnTo>
                  <a:pt x="2311121" y="135652"/>
                </a:lnTo>
                <a:lnTo>
                  <a:pt x="1080198" y="0"/>
                </a:lnTo>
                <a:lnTo>
                  <a:pt x="879231" y="25121"/>
                </a:lnTo>
                <a:lnTo>
                  <a:pt x="653143" y="70338"/>
                </a:lnTo>
                <a:lnTo>
                  <a:pt x="316523" y="200967"/>
                </a:lnTo>
                <a:lnTo>
                  <a:pt x="110532" y="286378"/>
                </a:lnTo>
                <a:lnTo>
                  <a:pt x="0" y="361740"/>
                </a:lnTo>
                <a:lnTo>
                  <a:pt x="15073" y="422030"/>
                </a:lnTo>
                <a:lnTo>
                  <a:pt x="65315" y="527538"/>
                </a:lnTo>
                <a:lnTo>
                  <a:pt x="221064" y="602901"/>
                </a:lnTo>
                <a:lnTo>
                  <a:pt x="828989" y="628022"/>
                </a:lnTo>
                <a:lnTo>
                  <a:pt x="1150537" y="633046"/>
                </a:lnTo>
                <a:lnTo>
                  <a:pt x="1637882" y="723481"/>
                </a:lnTo>
                <a:lnTo>
                  <a:pt x="2085033" y="773723"/>
                </a:lnTo>
                <a:lnTo>
                  <a:pt x="2205614" y="808892"/>
                </a:lnTo>
                <a:lnTo>
                  <a:pt x="2240783" y="834013"/>
                </a:lnTo>
                <a:lnTo>
                  <a:pt x="2205614" y="859134"/>
                </a:lnTo>
                <a:lnTo>
                  <a:pt x="2150348" y="849085"/>
                </a:lnTo>
                <a:lnTo>
                  <a:pt x="2069961" y="808892"/>
                </a:lnTo>
                <a:lnTo>
                  <a:pt x="2009671" y="793819"/>
                </a:lnTo>
                <a:lnTo>
                  <a:pt x="1868994" y="803868"/>
                </a:lnTo>
                <a:lnTo>
                  <a:pt x="1793631" y="864158"/>
                </a:lnTo>
                <a:lnTo>
                  <a:pt x="1768510" y="939521"/>
                </a:lnTo>
                <a:lnTo>
                  <a:pt x="1768510" y="1009859"/>
                </a:lnTo>
                <a:lnTo>
                  <a:pt x="1838849" y="1090246"/>
                </a:lnTo>
                <a:lnTo>
                  <a:pt x="1919236" y="1120391"/>
                </a:lnTo>
                <a:lnTo>
                  <a:pt x="2080009" y="1175657"/>
                </a:lnTo>
                <a:lnTo>
                  <a:pt x="2215662" y="1210826"/>
                </a:lnTo>
                <a:lnTo>
                  <a:pt x="2386484" y="1245995"/>
                </a:lnTo>
                <a:lnTo>
                  <a:pt x="2481943" y="1245995"/>
                </a:lnTo>
                <a:lnTo>
                  <a:pt x="2697983" y="1175657"/>
                </a:lnTo>
                <a:lnTo>
                  <a:pt x="3366198" y="899327"/>
                </a:lnTo>
                <a:lnTo>
                  <a:pt x="3853543" y="693336"/>
                </a:lnTo>
                <a:lnTo>
                  <a:pt x="4059534" y="617973"/>
                </a:lnTo>
                <a:lnTo>
                  <a:pt x="4089680" y="597877"/>
                </a:lnTo>
                <a:lnTo>
                  <a:pt x="4109776" y="552659"/>
                </a:lnTo>
                <a:lnTo>
                  <a:pt x="4104752" y="482321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/>
          <p:cNvSpPr/>
          <p:nvPr/>
        </p:nvSpPr>
        <p:spPr>
          <a:xfrm>
            <a:off x="7025474" y="1396721"/>
            <a:ext cx="788795" cy="562708"/>
          </a:xfrm>
          <a:custGeom>
            <a:avLst/>
            <a:gdLst>
              <a:gd name="connsiteX0" fmla="*/ 788795 w 788795"/>
              <a:gd name="connsiteY0" fmla="*/ 0 h 562708"/>
              <a:gd name="connsiteX1" fmla="*/ 698360 w 788795"/>
              <a:gd name="connsiteY1" fmla="*/ 15072 h 562708"/>
              <a:gd name="connsiteX2" fmla="*/ 351692 w 788795"/>
              <a:gd name="connsiteY2" fmla="*/ 150725 h 562708"/>
              <a:gd name="connsiteX3" fmla="*/ 5024 w 788795"/>
              <a:gd name="connsiteY3" fmla="*/ 296426 h 562708"/>
              <a:gd name="connsiteX4" fmla="*/ 0 w 788795"/>
              <a:gd name="connsiteY4" fmla="*/ 366765 h 562708"/>
              <a:gd name="connsiteX5" fmla="*/ 30145 w 788795"/>
              <a:gd name="connsiteY5" fmla="*/ 452176 h 562708"/>
              <a:gd name="connsiteX6" fmla="*/ 65314 w 788795"/>
              <a:gd name="connsiteY6" fmla="*/ 512466 h 562708"/>
              <a:gd name="connsiteX7" fmla="*/ 170822 w 788795"/>
              <a:gd name="connsiteY7" fmla="*/ 562708 h 562708"/>
              <a:gd name="connsiteX8" fmla="*/ 291402 w 788795"/>
              <a:gd name="connsiteY8" fmla="*/ 552659 h 562708"/>
              <a:gd name="connsiteX9" fmla="*/ 391885 w 788795"/>
              <a:gd name="connsiteY9" fmla="*/ 467248 h 562708"/>
              <a:gd name="connsiteX10" fmla="*/ 582804 w 788795"/>
              <a:gd name="connsiteY10" fmla="*/ 276330 h 562708"/>
              <a:gd name="connsiteX11" fmla="*/ 718457 w 788795"/>
              <a:gd name="connsiteY11" fmla="*/ 95459 h 562708"/>
              <a:gd name="connsiteX12" fmla="*/ 788795 w 788795"/>
              <a:gd name="connsiteY12" fmla="*/ 0 h 56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88795" h="562708">
                <a:moveTo>
                  <a:pt x="788795" y="0"/>
                </a:moveTo>
                <a:lnTo>
                  <a:pt x="698360" y="15072"/>
                </a:lnTo>
                <a:lnTo>
                  <a:pt x="351692" y="150725"/>
                </a:lnTo>
                <a:lnTo>
                  <a:pt x="5024" y="296426"/>
                </a:lnTo>
                <a:lnTo>
                  <a:pt x="0" y="366765"/>
                </a:lnTo>
                <a:lnTo>
                  <a:pt x="30145" y="452176"/>
                </a:lnTo>
                <a:lnTo>
                  <a:pt x="65314" y="512466"/>
                </a:lnTo>
                <a:lnTo>
                  <a:pt x="170822" y="562708"/>
                </a:lnTo>
                <a:lnTo>
                  <a:pt x="291402" y="552659"/>
                </a:lnTo>
                <a:lnTo>
                  <a:pt x="391885" y="467248"/>
                </a:lnTo>
                <a:lnTo>
                  <a:pt x="582804" y="276330"/>
                </a:lnTo>
                <a:lnTo>
                  <a:pt x="718457" y="95459"/>
                </a:lnTo>
                <a:lnTo>
                  <a:pt x="788795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 rot="20769922">
            <a:off x="3418339" y="5281457"/>
            <a:ext cx="996778" cy="392458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8379" y="1"/>
            <a:ext cx="738230" cy="6299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381080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DF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/>
          <a:srcRect l="16588" t="12854" r="7583" b="4726"/>
          <a:stretch>
            <a:fillRect/>
          </a:stretch>
        </p:blipFill>
        <p:spPr bwMode="auto">
          <a:xfrm>
            <a:off x="1557556" y="628650"/>
            <a:ext cx="9144000" cy="6229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Box 4"/>
          <p:cNvSpPr txBox="1"/>
          <p:nvPr/>
        </p:nvSpPr>
        <p:spPr>
          <a:xfrm>
            <a:off x="1" y="142613"/>
            <a:ext cx="12192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/>
              <a:t>Strickland trace monitoring location map showing 34 wells and 22 spring sites sampled.  </a:t>
            </a:r>
          </a:p>
        </p:txBody>
      </p:sp>
    </p:spTree>
    <p:extLst>
      <p:ext uri="{BB962C8B-B14F-4D97-AF65-F5344CB8AC3E}">
        <p14:creationId xmlns:p14="http://schemas.microsoft.com/office/powerpoint/2010/main" val="152368202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19871</TotalTime>
  <Words>1688</Words>
  <Application>Microsoft Office PowerPoint</Application>
  <PresentationFormat>Widescreen</PresentationFormat>
  <Paragraphs>514</Paragraphs>
  <Slides>43</Slides>
  <Notes>43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43</vt:i4>
      </vt:variant>
    </vt:vector>
  </HeadingPairs>
  <TitlesOfParts>
    <vt:vector size="46" baseType="lpstr">
      <vt:lpstr>Arial</vt:lpstr>
      <vt:lpstr>Calibri</vt:lpstr>
      <vt:lpstr>Office Theme</vt:lpstr>
      <vt:lpstr>PowerPoint Presentation</vt:lpstr>
      <vt:lpstr>Why Do Dye Tracer Studies?</vt:lpstr>
      <vt:lpstr>Testing for Dye</vt:lpstr>
      <vt:lpstr>Injection of Dye In a Well</vt:lpstr>
      <vt:lpstr>Open Release Into Basin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Estimates of Reynolds Numbers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Wilson Canyon Trace </vt:lpstr>
      <vt:lpstr>Wilson Canyon Trace Preparation (contours = 2 foot intervals.)</vt:lpstr>
      <vt:lpstr>Summary</vt:lpstr>
      <vt:lpstr>How not to do a tracer test.</vt:lpstr>
    </vt:vector>
  </TitlesOfParts>
  <Company>IDWR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nfarmer</dc:creator>
  <cp:lastModifiedBy>Farmer, Neal</cp:lastModifiedBy>
  <cp:revision>1228</cp:revision>
  <cp:lastPrinted>2019-10-29T20:12:21Z</cp:lastPrinted>
  <dcterms:created xsi:type="dcterms:W3CDTF">2016-07-07T14:09:07Z</dcterms:created>
  <dcterms:modified xsi:type="dcterms:W3CDTF">2022-03-14T16:22:31Z</dcterms:modified>
</cp:coreProperties>
</file>